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Kanit SemiBold"/>
      <p:regular r:id="rId17"/>
      <p:bold r:id="rId18"/>
      <p:italic r:id="rId19"/>
      <p:boldItalic r:id="rId20"/>
    </p:embeddedFont>
    <p:embeddedFont>
      <p:font typeface="Bebas Neue"/>
      <p:regular r:id="rId21"/>
    </p:embeddedFont>
    <p:embeddedFont>
      <p:font typeface="Kanit Light"/>
      <p:regular r:id="rId22"/>
      <p:bold r:id="rId23"/>
      <p:italic r:id="rId24"/>
      <p:boldItalic r:id="rId25"/>
    </p:embeddedFont>
    <p:embeddedFont>
      <p:font typeface="PT Sans"/>
      <p:regular r:id="rId26"/>
      <p:bold r:id="rId27"/>
      <p:italic r:id="rId28"/>
      <p:boldItalic r:id="rId29"/>
    </p:embeddedFont>
    <p:embeddedFont>
      <p:font typeface="Kani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A91872F-57C0-4CE7-997F-568C9A67EA78}">
  <a:tblStyle styleId="{0A91872F-57C0-4CE7-997F-568C9A67EA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KanitSemiBold-boldItalic.fntdata"/><Relationship Id="rId22" Type="http://schemas.openxmlformats.org/officeDocument/2006/relationships/font" Target="fonts/KanitLight-regular.fntdata"/><Relationship Id="rId21" Type="http://schemas.openxmlformats.org/officeDocument/2006/relationships/font" Target="fonts/BebasNeue-regular.fntdata"/><Relationship Id="rId24" Type="http://schemas.openxmlformats.org/officeDocument/2006/relationships/font" Target="fonts/KanitLight-italic.fntdata"/><Relationship Id="rId23" Type="http://schemas.openxmlformats.org/officeDocument/2006/relationships/font" Target="fonts/Kanit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ans-regular.fntdata"/><Relationship Id="rId25" Type="http://schemas.openxmlformats.org/officeDocument/2006/relationships/font" Target="fonts/KanitLight-boldItalic.fntdata"/><Relationship Id="rId28" Type="http://schemas.openxmlformats.org/officeDocument/2006/relationships/font" Target="fonts/PTSans-italic.fntdata"/><Relationship Id="rId27" Type="http://schemas.openxmlformats.org/officeDocument/2006/relationships/font" Target="fonts/PT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Kanit-bold.fntdata"/><Relationship Id="rId30" Type="http://schemas.openxmlformats.org/officeDocument/2006/relationships/font" Target="fonts/Kanit-regular.fntdata"/><Relationship Id="rId11" Type="http://schemas.openxmlformats.org/officeDocument/2006/relationships/slide" Target="slides/slide6.xml"/><Relationship Id="rId33" Type="http://schemas.openxmlformats.org/officeDocument/2006/relationships/font" Target="fonts/Kanit-boldItalic.fntdata"/><Relationship Id="rId10" Type="http://schemas.openxmlformats.org/officeDocument/2006/relationships/slide" Target="slides/slide5.xml"/><Relationship Id="rId32" Type="http://schemas.openxmlformats.org/officeDocument/2006/relationships/font" Target="fonts/Kani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Kanit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KanitSemiBold-italic.fntdata"/><Relationship Id="rId18" Type="http://schemas.openxmlformats.org/officeDocument/2006/relationships/font" Target="fonts/KanitSemiBold-bold.fntdata"/></Relationships>
</file>

<file path=ppt/media/image1.jpg>
</file>

<file path=ppt/media/image2.png>
</file>

<file path=ppt/media/image3.jpg>
</file>

<file path=ppt/media/image4.jp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3" name="Shape 4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4" name="Google Shape;4134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5" name="Google Shape;4135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9" name="Shape 4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0" name="Google Shape;4900;gd431007ba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1" name="Google Shape;4901;gd431007ba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3" name="Shape 4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4" name="Google Shape;4934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5" name="Google Shape;4935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7" name="Shape 4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8" name="Google Shape;4288;g54ff9c4cb4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9" name="Google Shape;4289;g54ff9c4cb4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3" name="Shape 4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4" name="Google Shape;4294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5" name="Google Shape;4295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3" name="Shape 4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4" name="Google Shape;4434;g2ef847fa6b9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5" name="Google Shape;4435;g2ef847fa6b9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3" name="Shape 4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4" name="Google Shape;4494;g2ef847fa6b9_0_6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5" name="Google Shape;4495;g2ef847fa6b9_0_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4" name="Shape 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5" name="Google Shape;4555;g2ef847fa6b9_0_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6" name="Google Shape;4556;g2ef847fa6b9_0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3" name="Shape 4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4" name="Google Shape;4614;g2ef847fa6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5" name="Google Shape;4615;g2ef847fa6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3" name="Shape 4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4" name="Google Shape;4754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5" name="Google Shape;4755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9" name="Shape 4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0" name="Google Shape;4760;g2ef847fa6b9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1" name="Google Shape;4761;g2ef847fa6b9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10800000">
            <a:off x="-146176" y="-538833"/>
            <a:ext cx="2192083" cy="1692426"/>
            <a:chOff x="427500" y="238125"/>
            <a:chExt cx="6763600" cy="5221925"/>
          </a:xfrm>
        </p:grpSpPr>
        <p:sp>
          <p:nvSpPr>
            <p:cNvPr id="10" name="Google Shape;10;p2"/>
            <p:cNvSpPr/>
            <p:nvPr/>
          </p:nvSpPr>
          <p:spPr>
            <a:xfrm>
              <a:off x="732175" y="1284175"/>
              <a:ext cx="1982625" cy="2444600"/>
            </a:xfrm>
            <a:custGeom>
              <a:rect b="b" l="l" r="r" t="t"/>
              <a:pathLst>
                <a:path extrusionOk="0" h="97784" w="79305">
                  <a:moveTo>
                    <a:pt x="42405" y="20332"/>
                  </a:moveTo>
                  <a:lnTo>
                    <a:pt x="45606" y="36564"/>
                  </a:lnTo>
                  <a:lnTo>
                    <a:pt x="47628" y="24882"/>
                  </a:lnTo>
                  <a:cubicBezTo>
                    <a:pt x="54480" y="31172"/>
                    <a:pt x="60434" y="38417"/>
                    <a:pt x="65264" y="46393"/>
                  </a:cubicBezTo>
                  <a:lnTo>
                    <a:pt x="66892" y="59704"/>
                  </a:lnTo>
                  <a:lnTo>
                    <a:pt x="68690" y="52514"/>
                  </a:lnTo>
                  <a:cubicBezTo>
                    <a:pt x="75710" y="66556"/>
                    <a:pt x="79305" y="82057"/>
                    <a:pt x="79080" y="97783"/>
                  </a:cubicBezTo>
                  <a:lnTo>
                    <a:pt x="50886" y="56614"/>
                  </a:lnTo>
                  <a:lnTo>
                    <a:pt x="1" y="1"/>
                  </a:lnTo>
                  <a:cubicBezTo>
                    <a:pt x="14379" y="2921"/>
                    <a:pt x="29375" y="9829"/>
                    <a:pt x="42405" y="203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32175" y="1284175"/>
              <a:ext cx="1977025" cy="2444600"/>
            </a:xfrm>
            <a:custGeom>
              <a:rect b="b" l="l" r="r" t="t"/>
              <a:pathLst>
                <a:path extrusionOk="0" h="97784" w="79081">
                  <a:moveTo>
                    <a:pt x="51897" y="69476"/>
                  </a:moveTo>
                  <a:lnTo>
                    <a:pt x="41225" y="66780"/>
                  </a:lnTo>
                  <a:cubicBezTo>
                    <a:pt x="37518" y="62905"/>
                    <a:pt x="33924" y="58917"/>
                    <a:pt x="30554" y="54817"/>
                  </a:cubicBezTo>
                  <a:lnTo>
                    <a:pt x="44708" y="53132"/>
                  </a:lnTo>
                  <a:lnTo>
                    <a:pt x="25275" y="48190"/>
                  </a:lnTo>
                  <a:cubicBezTo>
                    <a:pt x="21961" y="43977"/>
                    <a:pt x="18928" y="39653"/>
                    <a:pt x="16120" y="35328"/>
                  </a:cubicBezTo>
                  <a:lnTo>
                    <a:pt x="28195" y="34261"/>
                  </a:lnTo>
                  <a:lnTo>
                    <a:pt x="12694" y="29824"/>
                  </a:lnTo>
                  <a:cubicBezTo>
                    <a:pt x="6516" y="19377"/>
                    <a:pt x="2023" y="9155"/>
                    <a:pt x="1" y="1"/>
                  </a:cubicBezTo>
                  <a:cubicBezTo>
                    <a:pt x="53581" y="37350"/>
                    <a:pt x="79080" y="97783"/>
                    <a:pt x="79080" y="97783"/>
                  </a:cubicBezTo>
                  <a:cubicBezTo>
                    <a:pt x="67510" y="90875"/>
                    <a:pt x="55660" y="81271"/>
                    <a:pt x="44708" y="703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610875" y="238125"/>
              <a:ext cx="651525" cy="3139600"/>
            </a:xfrm>
            <a:custGeom>
              <a:rect b="b" l="l" r="r" t="t"/>
              <a:pathLst>
                <a:path extrusionOk="0" h="125584" w="26061">
                  <a:moveTo>
                    <a:pt x="3876" y="41449"/>
                  </a:moveTo>
                  <a:lnTo>
                    <a:pt x="10897" y="56445"/>
                  </a:lnTo>
                  <a:lnTo>
                    <a:pt x="2303" y="48189"/>
                  </a:lnTo>
                  <a:cubicBezTo>
                    <a:pt x="506" y="57344"/>
                    <a:pt x="1" y="66667"/>
                    <a:pt x="787" y="75991"/>
                  </a:cubicBezTo>
                  <a:lnTo>
                    <a:pt x="7302" y="87673"/>
                  </a:lnTo>
                  <a:lnTo>
                    <a:pt x="1629" y="82955"/>
                  </a:lnTo>
                  <a:cubicBezTo>
                    <a:pt x="4213" y="98400"/>
                    <a:pt x="10503" y="113059"/>
                    <a:pt x="19995" y="125584"/>
                  </a:cubicBezTo>
                  <a:lnTo>
                    <a:pt x="18423" y="75766"/>
                  </a:lnTo>
                  <a:lnTo>
                    <a:pt x="26061" y="0"/>
                  </a:lnTo>
                  <a:cubicBezTo>
                    <a:pt x="16176" y="10896"/>
                    <a:pt x="8201" y="25274"/>
                    <a:pt x="3876" y="4144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33025" y="238125"/>
              <a:ext cx="735800" cy="3139600"/>
            </a:xfrm>
            <a:custGeom>
              <a:rect b="b" l="l" r="r" t="t"/>
              <a:pathLst>
                <a:path extrusionOk="0" h="125584" w="29432">
                  <a:moveTo>
                    <a:pt x="20332" y="86718"/>
                  </a:moveTo>
                  <a:lnTo>
                    <a:pt x="27353" y="78237"/>
                  </a:lnTo>
                  <a:cubicBezTo>
                    <a:pt x="28083" y="72958"/>
                    <a:pt x="28589" y="67622"/>
                    <a:pt x="28926" y="62287"/>
                  </a:cubicBezTo>
                  <a:lnTo>
                    <a:pt x="16513" y="69307"/>
                  </a:lnTo>
                  <a:lnTo>
                    <a:pt x="29263" y="53862"/>
                  </a:lnTo>
                  <a:cubicBezTo>
                    <a:pt x="29431" y="48470"/>
                    <a:pt x="29319" y="43191"/>
                    <a:pt x="29038" y="38080"/>
                  </a:cubicBezTo>
                  <a:lnTo>
                    <a:pt x="18647" y="44314"/>
                  </a:lnTo>
                  <a:lnTo>
                    <a:pt x="28532" y="31621"/>
                  </a:lnTo>
                  <a:cubicBezTo>
                    <a:pt x="27409" y="19489"/>
                    <a:pt x="25050" y="8593"/>
                    <a:pt x="21175" y="0"/>
                  </a:cubicBezTo>
                  <a:cubicBezTo>
                    <a:pt x="1" y="61781"/>
                    <a:pt x="15109" y="125584"/>
                    <a:pt x="15109" y="125584"/>
                  </a:cubicBezTo>
                  <a:cubicBezTo>
                    <a:pt x="20389" y="113228"/>
                    <a:pt x="24264" y="98456"/>
                    <a:pt x="26623" y="8318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381725" y="611600"/>
              <a:ext cx="1526300" cy="2794225"/>
            </a:xfrm>
            <a:custGeom>
              <a:rect b="b" l="l" r="r" t="t"/>
              <a:pathLst>
                <a:path extrusionOk="0" h="111769" w="61052">
                  <a:moveTo>
                    <a:pt x="23646" y="28532"/>
                  </a:moveTo>
                  <a:lnTo>
                    <a:pt x="23815" y="45045"/>
                  </a:lnTo>
                  <a:lnTo>
                    <a:pt x="19434" y="33980"/>
                  </a:lnTo>
                  <a:cubicBezTo>
                    <a:pt x="13986" y="41563"/>
                    <a:pt x="9661" y="49875"/>
                    <a:pt x="6516" y="58637"/>
                  </a:cubicBezTo>
                  <a:lnTo>
                    <a:pt x="7639" y="72004"/>
                  </a:lnTo>
                  <a:lnTo>
                    <a:pt x="4438" y="65376"/>
                  </a:lnTo>
                  <a:cubicBezTo>
                    <a:pt x="338" y="80541"/>
                    <a:pt x="1" y="96435"/>
                    <a:pt x="3427" y="111768"/>
                  </a:cubicBezTo>
                  <a:lnTo>
                    <a:pt x="22691" y="65826"/>
                  </a:lnTo>
                  <a:lnTo>
                    <a:pt x="61052" y="1"/>
                  </a:lnTo>
                  <a:cubicBezTo>
                    <a:pt x="47572" y="5786"/>
                    <a:pt x="34261" y="15615"/>
                    <a:pt x="23646" y="285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467375" y="613000"/>
              <a:ext cx="1440650" cy="2794225"/>
            </a:xfrm>
            <a:custGeom>
              <a:rect b="b" l="l" r="r" t="t"/>
              <a:pathLst>
                <a:path extrusionOk="0" h="111769" w="57626">
                  <a:moveTo>
                    <a:pt x="20950" y="78519"/>
                  </a:moveTo>
                  <a:lnTo>
                    <a:pt x="30835" y="73689"/>
                  </a:lnTo>
                  <a:cubicBezTo>
                    <a:pt x="33700" y="69196"/>
                    <a:pt x="36339" y="64534"/>
                    <a:pt x="38867" y="59816"/>
                  </a:cubicBezTo>
                  <a:lnTo>
                    <a:pt x="24657" y="61052"/>
                  </a:lnTo>
                  <a:lnTo>
                    <a:pt x="42686" y="52290"/>
                  </a:lnTo>
                  <a:cubicBezTo>
                    <a:pt x="45045" y="47460"/>
                    <a:pt x="47179" y="42630"/>
                    <a:pt x="49032" y="37800"/>
                  </a:cubicBezTo>
                  <a:lnTo>
                    <a:pt x="36957" y="39204"/>
                  </a:lnTo>
                  <a:lnTo>
                    <a:pt x="51223" y="31790"/>
                  </a:lnTo>
                  <a:cubicBezTo>
                    <a:pt x="55210" y="20276"/>
                    <a:pt x="57569" y="9380"/>
                    <a:pt x="57626" y="1"/>
                  </a:cubicBezTo>
                  <a:cubicBezTo>
                    <a:pt x="12750" y="47404"/>
                    <a:pt x="1" y="111768"/>
                    <a:pt x="1" y="111768"/>
                  </a:cubicBezTo>
                  <a:cubicBezTo>
                    <a:pt x="9942" y="102670"/>
                    <a:pt x="19602" y="90875"/>
                    <a:pt x="28083" y="779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27500" y="517525"/>
              <a:ext cx="6627400" cy="4528300"/>
            </a:xfrm>
            <a:custGeom>
              <a:rect b="b" l="l" r="r" t="t"/>
              <a:pathLst>
                <a:path extrusionOk="0" h="181132" w="265096">
                  <a:moveTo>
                    <a:pt x="0" y="172426"/>
                  </a:moveTo>
                  <a:cubicBezTo>
                    <a:pt x="0" y="172426"/>
                    <a:pt x="6347" y="141816"/>
                    <a:pt x="34653" y="137042"/>
                  </a:cubicBezTo>
                  <a:cubicBezTo>
                    <a:pt x="42516" y="111768"/>
                    <a:pt x="60152" y="115644"/>
                    <a:pt x="69251" y="117834"/>
                  </a:cubicBezTo>
                  <a:cubicBezTo>
                    <a:pt x="78349" y="93402"/>
                    <a:pt x="90312" y="95144"/>
                    <a:pt x="98905" y="97783"/>
                  </a:cubicBezTo>
                  <a:cubicBezTo>
                    <a:pt x="111486" y="80316"/>
                    <a:pt x="135132" y="78575"/>
                    <a:pt x="144736" y="84248"/>
                  </a:cubicBezTo>
                  <a:cubicBezTo>
                    <a:pt x="152992" y="53694"/>
                    <a:pt x="186859" y="1"/>
                    <a:pt x="265096" y="22467"/>
                  </a:cubicBezTo>
                  <a:lnTo>
                    <a:pt x="265096" y="181131"/>
                  </a:lnTo>
                  <a:lnTo>
                    <a:pt x="393" y="18113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396625" y="3256950"/>
              <a:ext cx="1218800" cy="1925075"/>
            </a:xfrm>
            <a:custGeom>
              <a:rect b="b" l="l" r="r" t="t"/>
              <a:pathLst>
                <a:path extrusionOk="0" h="77003" w="48752">
                  <a:moveTo>
                    <a:pt x="15109" y="33924"/>
                  </a:moveTo>
                  <a:lnTo>
                    <a:pt x="12919" y="28420"/>
                  </a:lnTo>
                  <a:cubicBezTo>
                    <a:pt x="16232" y="21119"/>
                    <a:pt x="19771" y="15839"/>
                    <a:pt x="23309" y="12132"/>
                  </a:cubicBezTo>
                  <a:lnTo>
                    <a:pt x="28982" y="20276"/>
                  </a:lnTo>
                  <a:lnTo>
                    <a:pt x="28251" y="7752"/>
                  </a:lnTo>
                  <a:cubicBezTo>
                    <a:pt x="39204" y="1"/>
                    <a:pt x="48751" y="4831"/>
                    <a:pt x="48751" y="4831"/>
                  </a:cubicBezTo>
                  <a:lnTo>
                    <a:pt x="10335" y="77002"/>
                  </a:lnTo>
                  <a:cubicBezTo>
                    <a:pt x="10335" y="77002"/>
                    <a:pt x="1" y="60602"/>
                    <a:pt x="11177" y="32520"/>
                  </a:cubicBezTo>
                  <a:close/>
                </a:path>
              </a:pathLst>
            </a:custGeom>
            <a:solidFill>
              <a:srgbClr val="769F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655000" y="3377700"/>
              <a:ext cx="1224400" cy="1842225"/>
            </a:xfrm>
            <a:custGeom>
              <a:rect b="b" l="l" r="r" t="t"/>
              <a:pathLst>
                <a:path extrusionOk="0" h="73689" w="48976">
                  <a:moveTo>
                    <a:pt x="38416" y="1"/>
                  </a:moveTo>
                  <a:cubicBezTo>
                    <a:pt x="38416" y="1"/>
                    <a:pt x="48975" y="7078"/>
                    <a:pt x="47403" y="23028"/>
                  </a:cubicBezTo>
                  <a:lnTo>
                    <a:pt x="38473" y="25050"/>
                  </a:lnTo>
                  <a:lnTo>
                    <a:pt x="46841" y="26791"/>
                  </a:lnTo>
                  <a:cubicBezTo>
                    <a:pt x="45605" y="32576"/>
                    <a:pt x="42853" y="39372"/>
                    <a:pt x="37742" y="47179"/>
                  </a:cubicBezTo>
                  <a:lnTo>
                    <a:pt x="22297" y="48190"/>
                  </a:lnTo>
                  <a:lnTo>
                    <a:pt x="34878" y="51392"/>
                  </a:lnTo>
                  <a:cubicBezTo>
                    <a:pt x="18253" y="73689"/>
                    <a:pt x="0" y="72116"/>
                    <a:pt x="0" y="72116"/>
                  </a:cubicBezTo>
                  <a:close/>
                </a:path>
              </a:pathLst>
            </a:custGeom>
            <a:solidFill>
              <a:srgbClr val="769F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684750" y="1760175"/>
              <a:ext cx="970250" cy="2881275"/>
            </a:xfrm>
            <a:custGeom>
              <a:rect b="b" l="l" r="r" t="t"/>
              <a:pathLst>
                <a:path extrusionOk="0" h="115251" w="38810">
                  <a:moveTo>
                    <a:pt x="7695" y="55940"/>
                  </a:moveTo>
                  <a:lnTo>
                    <a:pt x="2247" y="49706"/>
                  </a:lnTo>
                  <a:cubicBezTo>
                    <a:pt x="3258" y="38473"/>
                    <a:pt x="5505" y="29880"/>
                    <a:pt x="8481" y="23309"/>
                  </a:cubicBezTo>
                  <a:lnTo>
                    <a:pt x="19826" y="31453"/>
                  </a:lnTo>
                  <a:lnTo>
                    <a:pt x="13087" y="15221"/>
                  </a:lnTo>
                  <a:cubicBezTo>
                    <a:pt x="23983" y="0"/>
                    <a:pt x="38810" y="1910"/>
                    <a:pt x="38810" y="1910"/>
                  </a:cubicBezTo>
                  <a:lnTo>
                    <a:pt x="21231" y="115250"/>
                  </a:lnTo>
                  <a:cubicBezTo>
                    <a:pt x="21231" y="115250"/>
                    <a:pt x="0" y="98345"/>
                    <a:pt x="1798" y="5594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215500" y="1807900"/>
              <a:ext cx="1055925" cy="2833550"/>
            </a:xfrm>
            <a:custGeom>
              <a:rect b="b" l="l" r="r" t="t"/>
              <a:pathLst>
                <a:path extrusionOk="0" h="113342" w="42237">
                  <a:moveTo>
                    <a:pt x="17580" y="1"/>
                  </a:moveTo>
                  <a:cubicBezTo>
                    <a:pt x="17580" y="1"/>
                    <a:pt x="34879" y="4494"/>
                    <a:pt x="40158" y="26398"/>
                  </a:cubicBezTo>
                  <a:lnTo>
                    <a:pt x="29262" y="33138"/>
                  </a:lnTo>
                  <a:lnTo>
                    <a:pt x="41169" y="31622"/>
                  </a:lnTo>
                  <a:cubicBezTo>
                    <a:pt x="42236" y="39822"/>
                    <a:pt x="41731" y="50044"/>
                    <a:pt x="38529" y="62793"/>
                  </a:cubicBezTo>
                  <a:lnTo>
                    <a:pt x="18535" y="71330"/>
                  </a:lnTo>
                  <a:lnTo>
                    <a:pt x="36620" y="69757"/>
                  </a:lnTo>
                  <a:cubicBezTo>
                    <a:pt x="24881" y="106994"/>
                    <a:pt x="1" y="113341"/>
                    <a:pt x="1" y="11334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65900" y="2282500"/>
              <a:ext cx="3003425" cy="2906550"/>
            </a:xfrm>
            <a:custGeom>
              <a:rect b="b" l="l" r="r" t="t"/>
              <a:pathLst>
                <a:path extrusionOk="0" h="116262" w="120137">
                  <a:moveTo>
                    <a:pt x="118733" y="1"/>
                  </a:moveTo>
                  <a:cubicBezTo>
                    <a:pt x="118733" y="1"/>
                    <a:pt x="117834" y="1629"/>
                    <a:pt x="116317" y="4494"/>
                  </a:cubicBezTo>
                  <a:lnTo>
                    <a:pt x="113678" y="9773"/>
                  </a:lnTo>
                  <a:cubicBezTo>
                    <a:pt x="112667" y="11795"/>
                    <a:pt x="111768" y="14154"/>
                    <a:pt x="110645" y="16738"/>
                  </a:cubicBezTo>
                  <a:cubicBezTo>
                    <a:pt x="110139" y="18029"/>
                    <a:pt x="109578" y="19377"/>
                    <a:pt x="109016" y="20782"/>
                  </a:cubicBezTo>
                  <a:cubicBezTo>
                    <a:pt x="108398" y="22186"/>
                    <a:pt x="108005" y="23646"/>
                    <a:pt x="107443" y="25162"/>
                  </a:cubicBezTo>
                  <a:cubicBezTo>
                    <a:pt x="106489" y="28195"/>
                    <a:pt x="105309" y="31397"/>
                    <a:pt x="104467" y="34766"/>
                  </a:cubicBezTo>
                  <a:cubicBezTo>
                    <a:pt x="103624" y="38136"/>
                    <a:pt x="102557" y="41619"/>
                    <a:pt x="101883" y="45213"/>
                  </a:cubicBezTo>
                  <a:cubicBezTo>
                    <a:pt x="101153" y="48808"/>
                    <a:pt x="100311" y="52458"/>
                    <a:pt x="99861" y="56165"/>
                  </a:cubicBezTo>
                  <a:cubicBezTo>
                    <a:pt x="99580" y="58019"/>
                    <a:pt x="99300" y="59872"/>
                    <a:pt x="99019" y="61725"/>
                  </a:cubicBezTo>
                  <a:cubicBezTo>
                    <a:pt x="98738" y="63523"/>
                    <a:pt x="98626" y="65432"/>
                    <a:pt x="98401" y="67230"/>
                  </a:cubicBezTo>
                  <a:cubicBezTo>
                    <a:pt x="98345" y="67623"/>
                    <a:pt x="98289" y="68072"/>
                    <a:pt x="98289" y="68465"/>
                  </a:cubicBezTo>
                  <a:cubicBezTo>
                    <a:pt x="97839" y="67454"/>
                    <a:pt x="97446" y="66443"/>
                    <a:pt x="96997" y="65376"/>
                  </a:cubicBezTo>
                  <a:cubicBezTo>
                    <a:pt x="96323" y="63579"/>
                    <a:pt x="95593" y="61782"/>
                    <a:pt x="94806" y="59984"/>
                  </a:cubicBezTo>
                  <a:cubicBezTo>
                    <a:pt x="94020" y="58187"/>
                    <a:pt x="93178" y="56390"/>
                    <a:pt x="92335" y="54593"/>
                  </a:cubicBezTo>
                  <a:cubicBezTo>
                    <a:pt x="90763" y="50998"/>
                    <a:pt x="88909" y="47516"/>
                    <a:pt x="87112" y="44034"/>
                  </a:cubicBezTo>
                  <a:cubicBezTo>
                    <a:pt x="85371" y="40551"/>
                    <a:pt x="83349" y="37238"/>
                    <a:pt x="81496" y="33980"/>
                  </a:cubicBezTo>
                  <a:cubicBezTo>
                    <a:pt x="79642" y="30723"/>
                    <a:pt x="77620" y="27690"/>
                    <a:pt x="75767" y="24825"/>
                  </a:cubicBezTo>
                  <a:cubicBezTo>
                    <a:pt x="74812" y="23421"/>
                    <a:pt x="73913" y="22017"/>
                    <a:pt x="72959" y="20613"/>
                  </a:cubicBezTo>
                  <a:lnTo>
                    <a:pt x="70150" y="16850"/>
                  </a:lnTo>
                  <a:cubicBezTo>
                    <a:pt x="68297" y="14435"/>
                    <a:pt x="66724" y="12132"/>
                    <a:pt x="65152" y="10223"/>
                  </a:cubicBezTo>
                  <a:lnTo>
                    <a:pt x="60939" y="5336"/>
                  </a:lnTo>
                  <a:cubicBezTo>
                    <a:pt x="58637" y="2640"/>
                    <a:pt x="57232" y="1124"/>
                    <a:pt x="57232" y="1124"/>
                  </a:cubicBezTo>
                  <a:lnTo>
                    <a:pt x="56053" y="1742"/>
                  </a:lnTo>
                  <a:cubicBezTo>
                    <a:pt x="56053" y="1742"/>
                    <a:pt x="56952" y="3539"/>
                    <a:pt x="58468" y="6572"/>
                  </a:cubicBezTo>
                  <a:lnTo>
                    <a:pt x="61332" y="12020"/>
                  </a:lnTo>
                  <a:cubicBezTo>
                    <a:pt x="62400" y="14154"/>
                    <a:pt x="63579" y="16513"/>
                    <a:pt x="64871" y="19153"/>
                  </a:cubicBezTo>
                  <a:cubicBezTo>
                    <a:pt x="65489" y="20445"/>
                    <a:pt x="66163" y="21792"/>
                    <a:pt x="66837" y="23197"/>
                  </a:cubicBezTo>
                  <a:cubicBezTo>
                    <a:pt x="67567" y="24545"/>
                    <a:pt x="68185" y="26061"/>
                    <a:pt x="68859" y="27577"/>
                  </a:cubicBezTo>
                  <a:cubicBezTo>
                    <a:pt x="70263" y="30554"/>
                    <a:pt x="71835" y="33643"/>
                    <a:pt x="73239" y="36957"/>
                  </a:cubicBezTo>
                  <a:cubicBezTo>
                    <a:pt x="74587" y="40271"/>
                    <a:pt x="76272" y="43584"/>
                    <a:pt x="77620" y="47067"/>
                  </a:cubicBezTo>
                  <a:cubicBezTo>
                    <a:pt x="78912" y="50549"/>
                    <a:pt x="80541" y="54031"/>
                    <a:pt x="81833" y="57625"/>
                  </a:cubicBezTo>
                  <a:cubicBezTo>
                    <a:pt x="82563" y="59367"/>
                    <a:pt x="83237" y="61108"/>
                    <a:pt x="83967" y="62905"/>
                  </a:cubicBezTo>
                  <a:cubicBezTo>
                    <a:pt x="84585" y="64646"/>
                    <a:pt x="85259" y="66387"/>
                    <a:pt x="85876" y="68184"/>
                  </a:cubicBezTo>
                  <a:cubicBezTo>
                    <a:pt x="86382" y="69420"/>
                    <a:pt x="86831" y="70712"/>
                    <a:pt x="87280" y="71947"/>
                  </a:cubicBezTo>
                  <a:cubicBezTo>
                    <a:pt x="86269" y="70487"/>
                    <a:pt x="85259" y="69027"/>
                    <a:pt x="84135" y="67567"/>
                  </a:cubicBezTo>
                  <a:cubicBezTo>
                    <a:pt x="82956" y="65994"/>
                    <a:pt x="81776" y="64309"/>
                    <a:pt x="80541" y="62736"/>
                  </a:cubicBezTo>
                  <a:lnTo>
                    <a:pt x="76778" y="57962"/>
                  </a:lnTo>
                  <a:cubicBezTo>
                    <a:pt x="74306" y="54705"/>
                    <a:pt x="71554" y="51672"/>
                    <a:pt x="68915" y="48639"/>
                  </a:cubicBezTo>
                  <a:cubicBezTo>
                    <a:pt x="66275" y="45550"/>
                    <a:pt x="63523" y="42742"/>
                    <a:pt x="60827" y="39934"/>
                  </a:cubicBezTo>
                  <a:cubicBezTo>
                    <a:pt x="58187" y="37125"/>
                    <a:pt x="55435" y="34598"/>
                    <a:pt x="52852" y="32127"/>
                  </a:cubicBezTo>
                  <a:cubicBezTo>
                    <a:pt x="51560" y="30891"/>
                    <a:pt x="50324" y="29712"/>
                    <a:pt x="49089" y="28588"/>
                  </a:cubicBezTo>
                  <a:lnTo>
                    <a:pt x="45382" y="25443"/>
                  </a:lnTo>
                  <a:cubicBezTo>
                    <a:pt x="42967" y="23477"/>
                    <a:pt x="40832" y="21568"/>
                    <a:pt x="38811" y="20051"/>
                  </a:cubicBezTo>
                  <a:lnTo>
                    <a:pt x="33531" y="16120"/>
                  </a:lnTo>
                  <a:cubicBezTo>
                    <a:pt x="30554" y="13986"/>
                    <a:pt x="28869" y="12806"/>
                    <a:pt x="28869" y="12806"/>
                  </a:cubicBezTo>
                  <a:lnTo>
                    <a:pt x="27915" y="13649"/>
                  </a:lnTo>
                  <a:cubicBezTo>
                    <a:pt x="27915" y="13649"/>
                    <a:pt x="29206" y="15221"/>
                    <a:pt x="31509" y="17917"/>
                  </a:cubicBezTo>
                  <a:lnTo>
                    <a:pt x="35722" y="22691"/>
                  </a:lnTo>
                  <a:lnTo>
                    <a:pt x="41001" y="28925"/>
                  </a:lnTo>
                  <a:cubicBezTo>
                    <a:pt x="41956" y="30049"/>
                    <a:pt x="42967" y="31284"/>
                    <a:pt x="43978" y="32520"/>
                  </a:cubicBezTo>
                  <a:cubicBezTo>
                    <a:pt x="45045" y="33756"/>
                    <a:pt x="46056" y="35047"/>
                    <a:pt x="47123" y="36395"/>
                  </a:cubicBezTo>
                  <a:cubicBezTo>
                    <a:pt x="49201" y="39035"/>
                    <a:pt x="51560" y="41787"/>
                    <a:pt x="53806" y="44708"/>
                  </a:cubicBezTo>
                  <a:cubicBezTo>
                    <a:pt x="55997" y="47684"/>
                    <a:pt x="58468" y="50605"/>
                    <a:pt x="60715" y="53750"/>
                  </a:cubicBezTo>
                  <a:cubicBezTo>
                    <a:pt x="62961" y="56895"/>
                    <a:pt x="65376" y="59984"/>
                    <a:pt x="67623" y="63186"/>
                  </a:cubicBezTo>
                  <a:lnTo>
                    <a:pt x="70993" y="67960"/>
                  </a:lnTo>
                  <a:lnTo>
                    <a:pt x="74306" y="72790"/>
                  </a:lnTo>
                  <a:cubicBezTo>
                    <a:pt x="76497" y="75935"/>
                    <a:pt x="78519" y="79080"/>
                    <a:pt x="80485" y="82113"/>
                  </a:cubicBezTo>
                  <a:cubicBezTo>
                    <a:pt x="80765" y="82506"/>
                    <a:pt x="80990" y="82843"/>
                    <a:pt x="81215" y="83180"/>
                  </a:cubicBezTo>
                  <a:cubicBezTo>
                    <a:pt x="80653" y="82731"/>
                    <a:pt x="80148" y="82282"/>
                    <a:pt x="79586" y="81776"/>
                  </a:cubicBezTo>
                  <a:cubicBezTo>
                    <a:pt x="76609" y="79249"/>
                    <a:pt x="73520" y="76665"/>
                    <a:pt x="70206" y="74194"/>
                  </a:cubicBezTo>
                  <a:cubicBezTo>
                    <a:pt x="68578" y="72958"/>
                    <a:pt x="66949" y="71667"/>
                    <a:pt x="65320" y="70375"/>
                  </a:cubicBezTo>
                  <a:lnTo>
                    <a:pt x="60209" y="66724"/>
                  </a:lnTo>
                  <a:cubicBezTo>
                    <a:pt x="56783" y="64253"/>
                    <a:pt x="53245" y="62006"/>
                    <a:pt x="49763" y="59704"/>
                  </a:cubicBezTo>
                  <a:cubicBezTo>
                    <a:pt x="46337" y="57457"/>
                    <a:pt x="42742" y="55379"/>
                    <a:pt x="39372" y="53413"/>
                  </a:cubicBezTo>
                  <a:cubicBezTo>
                    <a:pt x="36002" y="51391"/>
                    <a:pt x="32576" y="49594"/>
                    <a:pt x="29375" y="47909"/>
                  </a:cubicBezTo>
                  <a:cubicBezTo>
                    <a:pt x="27746" y="47067"/>
                    <a:pt x="26230" y="46224"/>
                    <a:pt x="24713" y="45494"/>
                  </a:cubicBezTo>
                  <a:lnTo>
                    <a:pt x="20220" y="43360"/>
                  </a:lnTo>
                  <a:cubicBezTo>
                    <a:pt x="17300" y="42068"/>
                    <a:pt x="14716" y="40776"/>
                    <a:pt x="12301" y="39821"/>
                  </a:cubicBezTo>
                  <a:lnTo>
                    <a:pt x="6067" y="37350"/>
                  </a:lnTo>
                  <a:cubicBezTo>
                    <a:pt x="2585" y="36058"/>
                    <a:pt x="619" y="35384"/>
                    <a:pt x="619" y="35384"/>
                  </a:cubicBezTo>
                  <a:lnTo>
                    <a:pt x="1" y="36508"/>
                  </a:lnTo>
                  <a:cubicBezTo>
                    <a:pt x="1" y="36508"/>
                    <a:pt x="1742" y="37687"/>
                    <a:pt x="4775" y="39653"/>
                  </a:cubicBezTo>
                  <a:lnTo>
                    <a:pt x="10167" y="43191"/>
                  </a:lnTo>
                  <a:lnTo>
                    <a:pt x="17187" y="47909"/>
                  </a:lnTo>
                  <a:lnTo>
                    <a:pt x="21119" y="50605"/>
                  </a:lnTo>
                  <a:cubicBezTo>
                    <a:pt x="22523" y="51504"/>
                    <a:pt x="23871" y="52514"/>
                    <a:pt x="25331" y="53525"/>
                  </a:cubicBezTo>
                  <a:cubicBezTo>
                    <a:pt x="28196" y="55604"/>
                    <a:pt x="31285" y="57625"/>
                    <a:pt x="34317" y="59928"/>
                  </a:cubicBezTo>
                  <a:cubicBezTo>
                    <a:pt x="37406" y="62231"/>
                    <a:pt x="40664" y="64421"/>
                    <a:pt x="43753" y="66949"/>
                  </a:cubicBezTo>
                  <a:cubicBezTo>
                    <a:pt x="46842" y="69476"/>
                    <a:pt x="50156" y="71779"/>
                    <a:pt x="53301" y="74363"/>
                  </a:cubicBezTo>
                  <a:lnTo>
                    <a:pt x="58075" y="78126"/>
                  </a:lnTo>
                  <a:lnTo>
                    <a:pt x="62680" y="81889"/>
                  </a:lnTo>
                  <a:cubicBezTo>
                    <a:pt x="65769" y="84416"/>
                    <a:pt x="68690" y="87000"/>
                    <a:pt x="71554" y="89415"/>
                  </a:cubicBezTo>
                  <a:cubicBezTo>
                    <a:pt x="73015" y="90594"/>
                    <a:pt x="74363" y="91886"/>
                    <a:pt x="75767" y="93065"/>
                  </a:cubicBezTo>
                  <a:cubicBezTo>
                    <a:pt x="77115" y="94245"/>
                    <a:pt x="78463" y="95424"/>
                    <a:pt x="79811" y="96491"/>
                  </a:cubicBezTo>
                  <a:cubicBezTo>
                    <a:pt x="82394" y="98794"/>
                    <a:pt x="85034" y="100760"/>
                    <a:pt x="87393" y="102669"/>
                  </a:cubicBezTo>
                  <a:cubicBezTo>
                    <a:pt x="89752" y="104635"/>
                    <a:pt x="92054" y="106264"/>
                    <a:pt x="94076" y="107724"/>
                  </a:cubicBezTo>
                  <a:cubicBezTo>
                    <a:pt x="96154" y="109185"/>
                    <a:pt x="98008" y="110420"/>
                    <a:pt x="99524" y="111431"/>
                  </a:cubicBezTo>
                  <a:cubicBezTo>
                    <a:pt x="100760" y="112217"/>
                    <a:pt x="101771" y="112835"/>
                    <a:pt x="102613" y="113341"/>
                  </a:cubicBezTo>
                  <a:cubicBezTo>
                    <a:pt x="102838" y="113959"/>
                    <a:pt x="103119" y="114520"/>
                    <a:pt x="103343" y="114969"/>
                  </a:cubicBezTo>
                  <a:cubicBezTo>
                    <a:pt x="103568" y="115419"/>
                    <a:pt x="103793" y="115812"/>
                    <a:pt x="104017" y="116261"/>
                  </a:cubicBezTo>
                  <a:lnTo>
                    <a:pt x="105422" y="116205"/>
                  </a:lnTo>
                  <a:cubicBezTo>
                    <a:pt x="105422" y="116205"/>
                    <a:pt x="105590" y="115756"/>
                    <a:pt x="105815" y="114857"/>
                  </a:cubicBezTo>
                  <a:cubicBezTo>
                    <a:pt x="106039" y="114015"/>
                    <a:pt x="106376" y="112779"/>
                    <a:pt x="106713" y="111150"/>
                  </a:cubicBezTo>
                  <a:cubicBezTo>
                    <a:pt x="107050" y="109522"/>
                    <a:pt x="107387" y="107556"/>
                    <a:pt x="107724" y="105365"/>
                  </a:cubicBezTo>
                  <a:cubicBezTo>
                    <a:pt x="108117" y="103119"/>
                    <a:pt x="108398" y="100648"/>
                    <a:pt x="108679" y="97895"/>
                  </a:cubicBezTo>
                  <a:cubicBezTo>
                    <a:pt x="108904" y="95200"/>
                    <a:pt x="109241" y="92279"/>
                    <a:pt x="109353" y="89134"/>
                  </a:cubicBezTo>
                  <a:cubicBezTo>
                    <a:pt x="109409" y="87561"/>
                    <a:pt x="109465" y="85989"/>
                    <a:pt x="109522" y="84360"/>
                  </a:cubicBezTo>
                  <a:cubicBezTo>
                    <a:pt x="109634" y="82731"/>
                    <a:pt x="109522" y="81046"/>
                    <a:pt x="109690" y="79305"/>
                  </a:cubicBezTo>
                  <a:cubicBezTo>
                    <a:pt x="109859" y="75935"/>
                    <a:pt x="109971" y="72397"/>
                    <a:pt x="110252" y="68858"/>
                  </a:cubicBezTo>
                  <a:cubicBezTo>
                    <a:pt x="110364" y="67061"/>
                    <a:pt x="110476" y="65264"/>
                    <a:pt x="110589" y="63467"/>
                  </a:cubicBezTo>
                  <a:lnTo>
                    <a:pt x="111094" y="58075"/>
                  </a:lnTo>
                  <a:cubicBezTo>
                    <a:pt x="111319" y="54424"/>
                    <a:pt x="111768" y="50830"/>
                    <a:pt x="112217" y="47291"/>
                  </a:cubicBezTo>
                  <a:cubicBezTo>
                    <a:pt x="112611" y="43753"/>
                    <a:pt x="113116" y="40271"/>
                    <a:pt x="113509" y="36901"/>
                  </a:cubicBezTo>
                  <a:cubicBezTo>
                    <a:pt x="113959" y="33531"/>
                    <a:pt x="114576" y="30273"/>
                    <a:pt x="115026" y="27184"/>
                  </a:cubicBezTo>
                  <a:cubicBezTo>
                    <a:pt x="115306" y="25668"/>
                    <a:pt x="115475" y="24151"/>
                    <a:pt x="115756" y="22691"/>
                  </a:cubicBezTo>
                  <a:cubicBezTo>
                    <a:pt x="115980" y="21231"/>
                    <a:pt x="116261" y="19883"/>
                    <a:pt x="116542" y="18479"/>
                  </a:cubicBezTo>
                  <a:cubicBezTo>
                    <a:pt x="117048" y="15783"/>
                    <a:pt x="117497" y="13312"/>
                    <a:pt x="117946" y="11121"/>
                  </a:cubicBezTo>
                  <a:cubicBezTo>
                    <a:pt x="118396" y="8931"/>
                    <a:pt x="118845" y="7077"/>
                    <a:pt x="119182" y="5505"/>
                  </a:cubicBezTo>
                  <a:cubicBezTo>
                    <a:pt x="119800" y="2360"/>
                    <a:pt x="120137" y="562"/>
                    <a:pt x="120137" y="562"/>
                  </a:cubicBezTo>
                  <a:lnTo>
                    <a:pt x="118733" y="1"/>
                  </a:ln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87000" y="2321825"/>
              <a:ext cx="1729900" cy="2813875"/>
            </a:xfrm>
            <a:custGeom>
              <a:rect b="b" l="l" r="r" t="t"/>
              <a:pathLst>
                <a:path extrusionOk="0" h="112555" w="69196">
                  <a:moveTo>
                    <a:pt x="67791" y="112554"/>
                  </a:moveTo>
                  <a:lnTo>
                    <a:pt x="66836" y="111375"/>
                  </a:lnTo>
                  <a:cubicBezTo>
                    <a:pt x="66219" y="110588"/>
                    <a:pt x="65320" y="109409"/>
                    <a:pt x="64253" y="107892"/>
                  </a:cubicBezTo>
                  <a:cubicBezTo>
                    <a:pt x="63186" y="106376"/>
                    <a:pt x="61950" y="104522"/>
                    <a:pt x="60602" y="102444"/>
                  </a:cubicBezTo>
                  <a:cubicBezTo>
                    <a:pt x="59198" y="100310"/>
                    <a:pt x="57794" y="97895"/>
                    <a:pt x="56221" y="95255"/>
                  </a:cubicBezTo>
                  <a:cubicBezTo>
                    <a:pt x="54761" y="92559"/>
                    <a:pt x="53076" y="89751"/>
                    <a:pt x="51504" y="86606"/>
                  </a:cubicBezTo>
                  <a:cubicBezTo>
                    <a:pt x="50717" y="85090"/>
                    <a:pt x="49931" y="83461"/>
                    <a:pt x="49089" y="81888"/>
                  </a:cubicBezTo>
                  <a:cubicBezTo>
                    <a:pt x="48246" y="80259"/>
                    <a:pt x="47516" y="78518"/>
                    <a:pt x="46617" y="76833"/>
                  </a:cubicBezTo>
                  <a:cubicBezTo>
                    <a:pt x="44820" y="73520"/>
                    <a:pt x="43079" y="69981"/>
                    <a:pt x="41169" y="66499"/>
                  </a:cubicBezTo>
                  <a:lnTo>
                    <a:pt x="38361" y="61163"/>
                  </a:lnTo>
                  <a:cubicBezTo>
                    <a:pt x="37406" y="59422"/>
                    <a:pt x="36395" y="57625"/>
                    <a:pt x="35384" y="55884"/>
                  </a:cubicBezTo>
                  <a:cubicBezTo>
                    <a:pt x="33475" y="52346"/>
                    <a:pt x="31341" y="48863"/>
                    <a:pt x="29319" y="45437"/>
                  </a:cubicBezTo>
                  <a:cubicBezTo>
                    <a:pt x="27297" y="42011"/>
                    <a:pt x="25162" y="38698"/>
                    <a:pt x="23197" y="35384"/>
                  </a:cubicBezTo>
                  <a:cubicBezTo>
                    <a:pt x="21231" y="32126"/>
                    <a:pt x="19153" y="29093"/>
                    <a:pt x="17243" y="26173"/>
                  </a:cubicBezTo>
                  <a:cubicBezTo>
                    <a:pt x="16288" y="24656"/>
                    <a:pt x="15390" y="23196"/>
                    <a:pt x="14491" y="21848"/>
                  </a:cubicBezTo>
                  <a:lnTo>
                    <a:pt x="11795" y="17917"/>
                  </a:lnTo>
                  <a:lnTo>
                    <a:pt x="7021" y="11008"/>
                  </a:lnTo>
                  <a:lnTo>
                    <a:pt x="3202" y="5729"/>
                  </a:lnTo>
                  <a:cubicBezTo>
                    <a:pt x="1124" y="2752"/>
                    <a:pt x="1" y="1011"/>
                    <a:pt x="1" y="1011"/>
                  </a:cubicBezTo>
                  <a:lnTo>
                    <a:pt x="1012" y="0"/>
                  </a:lnTo>
                  <a:cubicBezTo>
                    <a:pt x="1012" y="0"/>
                    <a:pt x="2641" y="1348"/>
                    <a:pt x="5393" y="3707"/>
                  </a:cubicBezTo>
                  <a:lnTo>
                    <a:pt x="10279" y="8088"/>
                  </a:lnTo>
                  <a:cubicBezTo>
                    <a:pt x="12188" y="9773"/>
                    <a:pt x="14154" y="11851"/>
                    <a:pt x="16401" y="14098"/>
                  </a:cubicBezTo>
                  <a:cubicBezTo>
                    <a:pt x="17468" y="15221"/>
                    <a:pt x="18647" y="16344"/>
                    <a:pt x="19827" y="17580"/>
                  </a:cubicBezTo>
                  <a:cubicBezTo>
                    <a:pt x="21006" y="18815"/>
                    <a:pt x="22073" y="20163"/>
                    <a:pt x="23309" y="21511"/>
                  </a:cubicBezTo>
                  <a:cubicBezTo>
                    <a:pt x="25668" y="24207"/>
                    <a:pt x="28252" y="27015"/>
                    <a:pt x="30610" y="30104"/>
                  </a:cubicBezTo>
                  <a:cubicBezTo>
                    <a:pt x="32969" y="33250"/>
                    <a:pt x="35609" y="36395"/>
                    <a:pt x="37968" y="39765"/>
                  </a:cubicBezTo>
                  <a:cubicBezTo>
                    <a:pt x="40271" y="43135"/>
                    <a:pt x="42798" y="46561"/>
                    <a:pt x="44989" y="50043"/>
                  </a:cubicBezTo>
                  <a:cubicBezTo>
                    <a:pt x="46112" y="51784"/>
                    <a:pt x="47235" y="53581"/>
                    <a:pt x="48358" y="55322"/>
                  </a:cubicBezTo>
                  <a:cubicBezTo>
                    <a:pt x="49425" y="57120"/>
                    <a:pt x="50493" y="58917"/>
                    <a:pt x="51504" y="60714"/>
                  </a:cubicBezTo>
                  <a:cubicBezTo>
                    <a:pt x="53638" y="64196"/>
                    <a:pt x="55491" y="67847"/>
                    <a:pt x="57345" y="71329"/>
                  </a:cubicBezTo>
                  <a:cubicBezTo>
                    <a:pt x="59198" y="74811"/>
                    <a:pt x="60827" y="78237"/>
                    <a:pt x="62231" y="81551"/>
                  </a:cubicBezTo>
                  <a:cubicBezTo>
                    <a:pt x="63635" y="84809"/>
                    <a:pt x="64815" y="88066"/>
                    <a:pt x="65769" y="91099"/>
                  </a:cubicBezTo>
                  <a:cubicBezTo>
                    <a:pt x="66612" y="93851"/>
                    <a:pt x="67342" y="96603"/>
                    <a:pt x="67904" y="99468"/>
                  </a:cubicBezTo>
                  <a:cubicBezTo>
                    <a:pt x="68409" y="101995"/>
                    <a:pt x="68746" y="104242"/>
                    <a:pt x="68915" y="106095"/>
                  </a:cubicBezTo>
                  <a:cubicBezTo>
                    <a:pt x="69083" y="107555"/>
                    <a:pt x="69139" y="109072"/>
                    <a:pt x="69139" y="110532"/>
                  </a:cubicBezTo>
                  <a:cubicBezTo>
                    <a:pt x="69195" y="111038"/>
                    <a:pt x="69139" y="111599"/>
                    <a:pt x="69139" y="11210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587000" y="2334450"/>
              <a:ext cx="1710250" cy="2801250"/>
            </a:xfrm>
            <a:custGeom>
              <a:rect b="b" l="l" r="r" t="t"/>
              <a:pathLst>
                <a:path extrusionOk="0" h="112050" w="68410">
                  <a:moveTo>
                    <a:pt x="1" y="506"/>
                  </a:moveTo>
                  <a:cubicBezTo>
                    <a:pt x="1" y="506"/>
                    <a:pt x="1124" y="2247"/>
                    <a:pt x="3202" y="5224"/>
                  </a:cubicBezTo>
                  <a:lnTo>
                    <a:pt x="6965" y="10503"/>
                  </a:lnTo>
                  <a:lnTo>
                    <a:pt x="11739" y="17412"/>
                  </a:lnTo>
                  <a:lnTo>
                    <a:pt x="14435" y="21343"/>
                  </a:lnTo>
                  <a:cubicBezTo>
                    <a:pt x="15334" y="22747"/>
                    <a:pt x="16232" y="24151"/>
                    <a:pt x="17187" y="25668"/>
                  </a:cubicBezTo>
                  <a:cubicBezTo>
                    <a:pt x="19097" y="28588"/>
                    <a:pt x="21175" y="31621"/>
                    <a:pt x="23141" y="34879"/>
                  </a:cubicBezTo>
                  <a:cubicBezTo>
                    <a:pt x="25106" y="38193"/>
                    <a:pt x="27297" y="41450"/>
                    <a:pt x="29262" y="44932"/>
                  </a:cubicBezTo>
                  <a:cubicBezTo>
                    <a:pt x="31228" y="48415"/>
                    <a:pt x="33362" y="51841"/>
                    <a:pt x="35328" y="55379"/>
                  </a:cubicBezTo>
                  <a:cubicBezTo>
                    <a:pt x="36339" y="57120"/>
                    <a:pt x="37294" y="58917"/>
                    <a:pt x="38305" y="60658"/>
                  </a:cubicBezTo>
                  <a:lnTo>
                    <a:pt x="41113" y="65994"/>
                  </a:lnTo>
                  <a:cubicBezTo>
                    <a:pt x="43023" y="69476"/>
                    <a:pt x="44764" y="73015"/>
                    <a:pt x="46561" y="76328"/>
                  </a:cubicBezTo>
                  <a:cubicBezTo>
                    <a:pt x="47404" y="78013"/>
                    <a:pt x="48190" y="79698"/>
                    <a:pt x="49032" y="81383"/>
                  </a:cubicBezTo>
                  <a:cubicBezTo>
                    <a:pt x="49819" y="83012"/>
                    <a:pt x="50605" y="84585"/>
                    <a:pt x="51447" y="86101"/>
                  </a:cubicBezTo>
                  <a:cubicBezTo>
                    <a:pt x="52964" y="89246"/>
                    <a:pt x="54705" y="92054"/>
                    <a:pt x="56165" y="94750"/>
                  </a:cubicBezTo>
                  <a:cubicBezTo>
                    <a:pt x="57682" y="97390"/>
                    <a:pt x="59142" y="99805"/>
                    <a:pt x="60490" y="101939"/>
                  </a:cubicBezTo>
                  <a:cubicBezTo>
                    <a:pt x="61894" y="104017"/>
                    <a:pt x="63073" y="105871"/>
                    <a:pt x="64197" y="107387"/>
                  </a:cubicBezTo>
                  <a:cubicBezTo>
                    <a:pt x="65264" y="108848"/>
                    <a:pt x="66106" y="110083"/>
                    <a:pt x="66780" y="110870"/>
                  </a:cubicBezTo>
                  <a:lnTo>
                    <a:pt x="67735" y="112049"/>
                  </a:lnTo>
                  <a:lnTo>
                    <a:pt x="68409" y="111881"/>
                  </a:lnTo>
                  <a:cubicBezTo>
                    <a:pt x="68409" y="111881"/>
                    <a:pt x="49313" y="51391"/>
                    <a:pt x="450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17150" y="2000275"/>
              <a:ext cx="1050300" cy="3135425"/>
            </a:xfrm>
            <a:custGeom>
              <a:rect b="b" l="l" r="r" t="t"/>
              <a:pathLst>
                <a:path extrusionOk="0" h="125417" w="42012">
                  <a:moveTo>
                    <a:pt x="38585" y="125416"/>
                  </a:moveTo>
                  <a:lnTo>
                    <a:pt x="37967" y="124012"/>
                  </a:lnTo>
                  <a:cubicBezTo>
                    <a:pt x="37518" y="123113"/>
                    <a:pt x="36956" y="121765"/>
                    <a:pt x="36283" y="120024"/>
                  </a:cubicBezTo>
                  <a:cubicBezTo>
                    <a:pt x="35609" y="118339"/>
                    <a:pt x="34878" y="116261"/>
                    <a:pt x="34036" y="113846"/>
                  </a:cubicBezTo>
                  <a:cubicBezTo>
                    <a:pt x="33250" y="111487"/>
                    <a:pt x="32463" y="108791"/>
                    <a:pt x="31565" y="105815"/>
                  </a:cubicBezTo>
                  <a:cubicBezTo>
                    <a:pt x="30835" y="102894"/>
                    <a:pt x="29880" y="99693"/>
                    <a:pt x="29150" y="96323"/>
                  </a:cubicBezTo>
                  <a:cubicBezTo>
                    <a:pt x="28700" y="94638"/>
                    <a:pt x="28363" y="92897"/>
                    <a:pt x="27914" y="91099"/>
                  </a:cubicBezTo>
                  <a:cubicBezTo>
                    <a:pt x="27521" y="89302"/>
                    <a:pt x="27240" y="87505"/>
                    <a:pt x="26735" y="85652"/>
                  </a:cubicBezTo>
                  <a:cubicBezTo>
                    <a:pt x="25836" y="81945"/>
                    <a:pt x="25050" y="78125"/>
                    <a:pt x="24039" y="74250"/>
                  </a:cubicBezTo>
                  <a:lnTo>
                    <a:pt x="22578" y="68409"/>
                  </a:lnTo>
                  <a:cubicBezTo>
                    <a:pt x="22017" y="66499"/>
                    <a:pt x="21511" y="64534"/>
                    <a:pt x="20950" y="62568"/>
                  </a:cubicBezTo>
                  <a:cubicBezTo>
                    <a:pt x="19939" y="58636"/>
                    <a:pt x="18759" y="54761"/>
                    <a:pt x="17636" y="50942"/>
                  </a:cubicBezTo>
                  <a:cubicBezTo>
                    <a:pt x="16456" y="47123"/>
                    <a:pt x="15221" y="43416"/>
                    <a:pt x="14098" y="39709"/>
                  </a:cubicBezTo>
                  <a:cubicBezTo>
                    <a:pt x="12974" y="36058"/>
                    <a:pt x="11739" y="32632"/>
                    <a:pt x="10615" y="29262"/>
                  </a:cubicBezTo>
                  <a:cubicBezTo>
                    <a:pt x="10054" y="27634"/>
                    <a:pt x="9492" y="26005"/>
                    <a:pt x="8930" y="24432"/>
                  </a:cubicBezTo>
                  <a:cubicBezTo>
                    <a:pt x="8369" y="22916"/>
                    <a:pt x="7807" y="21399"/>
                    <a:pt x="7302" y="19939"/>
                  </a:cubicBezTo>
                  <a:lnTo>
                    <a:pt x="4381" y="12076"/>
                  </a:lnTo>
                  <a:lnTo>
                    <a:pt x="2022" y="6010"/>
                  </a:lnTo>
                  <a:cubicBezTo>
                    <a:pt x="730" y="2640"/>
                    <a:pt x="0" y="675"/>
                    <a:pt x="0" y="675"/>
                  </a:cubicBezTo>
                  <a:lnTo>
                    <a:pt x="1236" y="1"/>
                  </a:lnTo>
                  <a:cubicBezTo>
                    <a:pt x="1236" y="1"/>
                    <a:pt x="2472" y="1685"/>
                    <a:pt x="4606" y="4662"/>
                  </a:cubicBezTo>
                  <a:cubicBezTo>
                    <a:pt x="5617" y="6122"/>
                    <a:pt x="6909" y="7976"/>
                    <a:pt x="8313" y="10054"/>
                  </a:cubicBezTo>
                  <a:cubicBezTo>
                    <a:pt x="9773" y="12188"/>
                    <a:pt x="11121" y="14716"/>
                    <a:pt x="12750" y="17355"/>
                  </a:cubicBezTo>
                  <a:cubicBezTo>
                    <a:pt x="13536" y="18703"/>
                    <a:pt x="14378" y="20107"/>
                    <a:pt x="15221" y="21568"/>
                  </a:cubicBezTo>
                  <a:cubicBezTo>
                    <a:pt x="16119" y="23028"/>
                    <a:pt x="16850" y="24601"/>
                    <a:pt x="17692" y="26229"/>
                  </a:cubicBezTo>
                  <a:cubicBezTo>
                    <a:pt x="19265" y="29431"/>
                    <a:pt x="21118" y="32744"/>
                    <a:pt x="22635" y="36395"/>
                  </a:cubicBezTo>
                  <a:cubicBezTo>
                    <a:pt x="24151" y="39990"/>
                    <a:pt x="25948" y="43640"/>
                    <a:pt x="27409" y="47516"/>
                  </a:cubicBezTo>
                  <a:cubicBezTo>
                    <a:pt x="28813" y="51335"/>
                    <a:pt x="30441" y="55210"/>
                    <a:pt x="31677" y="59254"/>
                  </a:cubicBezTo>
                  <a:cubicBezTo>
                    <a:pt x="32351" y="61220"/>
                    <a:pt x="33025" y="63242"/>
                    <a:pt x="33643" y="65208"/>
                  </a:cubicBezTo>
                  <a:cubicBezTo>
                    <a:pt x="34317" y="67173"/>
                    <a:pt x="34822" y="69195"/>
                    <a:pt x="35384" y="71161"/>
                  </a:cubicBezTo>
                  <a:cubicBezTo>
                    <a:pt x="36619" y="75093"/>
                    <a:pt x="37518" y="79080"/>
                    <a:pt x="38473" y="82899"/>
                  </a:cubicBezTo>
                  <a:cubicBezTo>
                    <a:pt x="39428" y="86719"/>
                    <a:pt x="40158" y="90425"/>
                    <a:pt x="40776" y="93964"/>
                  </a:cubicBezTo>
                  <a:cubicBezTo>
                    <a:pt x="41337" y="97558"/>
                    <a:pt x="41674" y="100928"/>
                    <a:pt x="41843" y="104073"/>
                  </a:cubicBezTo>
                  <a:cubicBezTo>
                    <a:pt x="42011" y="107275"/>
                    <a:pt x="42011" y="110195"/>
                    <a:pt x="41899" y="112779"/>
                  </a:cubicBezTo>
                  <a:cubicBezTo>
                    <a:pt x="41787" y="115363"/>
                    <a:pt x="41562" y="117609"/>
                    <a:pt x="41225" y="119463"/>
                  </a:cubicBezTo>
                  <a:cubicBezTo>
                    <a:pt x="40944" y="121316"/>
                    <a:pt x="40663" y="122776"/>
                    <a:pt x="40383" y="123787"/>
                  </a:cubicBezTo>
                  <a:cubicBezTo>
                    <a:pt x="40270" y="124349"/>
                    <a:pt x="40158" y="124854"/>
                    <a:pt x="39989" y="1253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18550" y="2008700"/>
              <a:ext cx="981500" cy="3127000"/>
            </a:xfrm>
            <a:custGeom>
              <a:rect b="b" l="l" r="r" t="t"/>
              <a:pathLst>
                <a:path extrusionOk="0" h="125080" w="39260">
                  <a:moveTo>
                    <a:pt x="0" y="338"/>
                  </a:moveTo>
                  <a:cubicBezTo>
                    <a:pt x="0" y="338"/>
                    <a:pt x="674" y="2303"/>
                    <a:pt x="1966" y="5729"/>
                  </a:cubicBezTo>
                  <a:lnTo>
                    <a:pt x="4381" y="11739"/>
                  </a:lnTo>
                  <a:lnTo>
                    <a:pt x="7246" y="19602"/>
                  </a:lnTo>
                  <a:cubicBezTo>
                    <a:pt x="7807" y="21006"/>
                    <a:pt x="8369" y="22579"/>
                    <a:pt x="8931" y="24095"/>
                  </a:cubicBezTo>
                  <a:cubicBezTo>
                    <a:pt x="9492" y="25668"/>
                    <a:pt x="9998" y="27297"/>
                    <a:pt x="10559" y="28981"/>
                  </a:cubicBezTo>
                  <a:cubicBezTo>
                    <a:pt x="11683" y="32295"/>
                    <a:pt x="12974" y="35721"/>
                    <a:pt x="14098" y="39372"/>
                  </a:cubicBezTo>
                  <a:cubicBezTo>
                    <a:pt x="15165" y="43023"/>
                    <a:pt x="16513" y="46729"/>
                    <a:pt x="17580" y="50605"/>
                  </a:cubicBezTo>
                  <a:cubicBezTo>
                    <a:pt x="18647" y="54480"/>
                    <a:pt x="19883" y="58356"/>
                    <a:pt x="20894" y="62231"/>
                  </a:cubicBezTo>
                  <a:cubicBezTo>
                    <a:pt x="21455" y="64197"/>
                    <a:pt x="22017" y="66162"/>
                    <a:pt x="22522" y="68072"/>
                  </a:cubicBezTo>
                  <a:lnTo>
                    <a:pt x="23983" y="73913"/>
                  </a:lnTo>
                  <a:cubicBezTo>
                    <a:pt x="24994" y="77788"/>
                    <a:pt x="25836" y="81608"/>
                    <a:pt x="26735" y="85315"/>
                  </a:cubicBezTo>
                  <a:cubicBezTo>
                    <a:pt x="27184" y="87168"/>
                    <a:pt x="27521" y="88965"/>
                    <a:pt x="27914" y="90762"/>
                  </a:cubicBezTo>
                  <a:cubicBezTo>
                    <a:pt x="28251" y="92560"/>
                    <a:pt x="28700" y="94301"/>
                    <a:pt x="29094" y="95986"/>
                  </a:cubicBezTo>
                  <a:cubicBezTo>
                    <a:pt x="29824" y="99356"/>
                    <a:pt x="30779" y="102557"/>
                    <a:pt x="31565" y="105478"/>
                  </a:cubicBezTo>
                  <a:cubicBezTo>
                    <a:pt x="32407" y="108454"/>
                    <a:pt x="33194" y="111094"/>
                    <a:pt x="34036" y="113509"/>
                  </a:cubicBezTo>
                  <a:cubicBezTo>
                    <a:pt x="34822" y="115924"/>
                    <a:pt x="35553" y="118002"/>
                    <a:pt x="36283" y="119687"/>
                  </a:cubicBezTo>
                  <a:cubicBezTo>
                    <a:pt x="36957" y="121428"/>
                    <a:pt x="37462" y="122776"/>
                    <a:pt x="37911" y="123675"/>
                  </a:cubicBezTo>
                  <a:lnTo>
                    <a:pt x="38585" y="125079"/>
                  </a:lnTo>
                  <a:lnTo>
                    <a:pt x="39259" y="125079"/>
                  </a:lnTo>
                  <a:cubicBezTo>
                    <a:pt x="39259" y="125079"/>
                    <a:pt x="35440" y="61782"/>
                    <a:pt x="67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56800" y="1967975"/>
              <a:ext cx="765275" cy="3221075"/>
            </a:xfrm>
            <a:custGeom>
              <a:rect b="b" l="l" r="r" t="t"/>
              <a:pathLst>
                <a:path extrusionOk="0" h="128843" w="30611">
                  <a:moveTo>
                    <a:pt x="5786" y="128786"/>
                  </a:moveTo>
                  <a:cubicBezTo>
                    <a:pt x="5786" y="128786"/>
                    <a:pt x="5954" y="128281"/>
                    <a:pt x="6291" y="127326"/>
                  </a:cubicBezTo>
                  <a:cubicBezTo>
                    <a:pt x="6628" y="126315"/>
                    <a:pt x="6965" y="124911"/>
                    <a:pt x="7470" y="123170"/>
                  </a:cubicBezTo>
                  <a:cubicBezTo>
                    <a:pt x="7976" y="121372"/>
                    <a:pt x="8481" y="119238"/>
                    <a:pt x="9043" y="116767"/>
                  </a:cubicBezTo>
                  <a:cubicBezTo>
                    <a:pt x="9605" y="114296"/>
                    <a:pt x="10110" y="111544"/>
                    <a:pt x="10616" y="108511"/>
                  </a:cubicBezTo>
                  <a:cubicBezTo>
                    <a:pt x="11065" y="105478"/>
                    <a:pt x="11683" y="102220"/>
                    <a:pt x="12020" y="98794"/>
                  </a:cubicBezTo>
                  <a:cubicBezTo>
                    <a:pt x="12301" y="97053"/>
                    <a:pt x="12469" y="95256"/>
                    <a:pt x="12694" y="93459"/>
                  </a:cubicBezTo>
                  <a:cubicBezTo>
                    <a:pt x="12862" y="91661"/>
                    <a:pt x="13031" y="89808"/>
                    <a:pt x="13255" y="87898"/>
                  </a:cubicBezTo>
                  <a:cubicBezTo>
                    <a:pt x="13761" y="84135"/>
                    <a:pt x="14154" y="80260"/>
                    <a:pt x="14716" y="76328"/>
                  </a:cubicBezTo>
                  <a:cubicBezTo>
                    <a:pt x="14997" y="74363"/>
                    <a:pt x="15277" y="72341"/>
                    <a:pt x="15558" y="70319"/>
                  </a:cubicBezTo>
                  <a:cubicBezTo>
                    <a:pt x="15895" y="68353"/>
                    <a:pt x="16176" y="66331"/>
                    <a:pt x="16513" y="64365"/>
                  </a:cubicBezTo>
                  <a:cubicBezTo>
                    <a:pt x="17131" y="60321"/>
                    <a:pt x="17861" y="56390"/>
                    <a:pt x="18591" y="52402"/>
                  </a:cubicBezTo>
                  <a:cubicBezTo>
                    <a:pt x="19265" y="48471"/>
                    <a:pt x="20107" y="44652"/>
                    <a:pt x="20838" y="40889"/>
                  </a:cubicBezTo>
                  <a:cubicBezTo>
                    <a:pt x="21512" y="37126"/>
                    <a:pt x="22466" y="33587"/>
                    <a:pt x="23197" y="30161"/>
                  </a:cubicBezTo>
                  <a:cubicBezTo>
                    <a:pt x="23590" y="28420"/>
                    <a:pt x="23870" y="26791"/>
                    <a:pt x="24320" y="25162"/>
                  </a:cubicBezTo>
                  <a:cubicBezTo>
                    <a:pt x="24713" y="23534"/>
                    <a:pt x="25106" y="22017"/>
                    <a:pt x="25443" y="20501"/>
                  </a:cubicBezTo>
                  <a:cubicBezTo>
                    <a:pt x="26229" y="17524"/>
                    <a:pt x="26847" y="14828"/>
                    <a:pt x="27521" y="12357"/>
                  </a:cubicBezTo>
                  <a:cubicBezTo>
                    <a:pt x="28139" y="9942"/>
                    <a:pt x="28701" y="7864"/>
                    <a:pt x="29206" y="6123"/>
                  </a:cubicBezTo>
                  <a:cubicBezTo>
                    <a:pt x="30105" y="2584"/>
                    <a:pt x="30610" y="562"/>
                    <a:pt x="30610" y="562"/>
                  </a:cubicBezTo>
                  <a:lnTo>
                    <a:pt x="29318" y="1"/>
                  </a:lnTo>
                  <a:cubicBezTo>
                    <a:pt x="29318" y="1"/>
                    <a:pt x="28251" y="1798"/>
                    <a:pt x="26510" y="4999"/>
                  </a:cubicBezTo>
                  <a:lnTo>
                    <a:pt x="23365" y="10841"/>
                  </a:lnTo>
                  <a:cubicBezTo>
                    <a:pt x="22186" y="13087"/>
                    <a:pt x="21062" y="15783"/>
                    <a:pt x="19770" y="18591"/>
                  </a:cubicBezTo>
                  <a:lnTo>
                    <a:pt x="17749" y="23028"/>
                  </a:lnTo>
                  <a:cubicBezTo>
                    <a:pt x="17075" y="24601"/>
                    <a:pt x="16457" y="26230"/>
                    <a:pt x="15839" y="27915"/>
                  </a:cubicBezTo>
                  <a:cubicBezTo>
                    <a:pt x="14547" y="31284"/>
                    <a:pt x="13087" y="34767"/>
                    <a:pt x="11964" y="38530"/>
                  </a:cubicBezTo>
                  <a:cubicBezTo>
                    <a:pt x="10897" y="42293"/>
                    <a:pt x="9492" y="46112"/>
                    <a:pt x="8481" y="50100"/>
                  </a:cubicBezTo>
                  <a:cubicBezTo>
                    <a:pt x="7470" y="54087"/>
                    <a:pt x="6291" y="58131"/>
                    <a:pt x="5449" y="62231"/>
                  </a:cubicBezTo>
                  <a:cubicBezTo>
                    <a:pt x="5055" y="64309"/>
                    <a:pt x="4606" y="66331"/>
                    <a:pt x="4157" y="68353"/>
                  </a:cubicBezTo>
                  <a:cubicBezTo>
                    <a:pt x="3764" y="70431"/>
                    <a:pt x="3427" y="72453"/>
                    <a:pt x="3090" y="74531"/>
                  </a:cubicBezTo>
                  <a:cubicBezTo>
                    <a:pt x="2303" y="78575"/>
                    <a:pt x="1798" y="82619"/>
                    <a:pt x="1292" y="86494"/>
                  </a:cubicBezTo>
                  <a:cubicBezTo>
                    <a:pt x="787" y="90370"/>
                    <a:pt x="394" y="94189"/>
                    <a:pt x="225" y="97783"/>
                  </a:cubicBezTo>
                  <a:cubicBezTo>
                    <a:pt x="1" y="101378"/>
                    <a:pt x="57" y="104804"/>
                    <a:pt x="225" y="107949"/>
                  </a:cubicBezTo>
                  <a:cubicBezTo>
                    <a:pt x="394" y="111094"/>
                    <a:pt x="731" y="114015"/>
                    <a:pt x="1124" y="116542"/>
                  </a:cubicBezTo>
                  <a:cubicBezTo>
                    <a:pt x="1517" y="119126"/>
                    <a:pt x="2023" y="121316"/>
                    <a:pt x="2472" y="123170"/>
                  </a:cubicBezTo>
                  <a:cubicBezTo>
                    <a:pt x="2865" y="124574"/>
                    <a:pt x="3258" y="125978"/>
                    <a:pt x="3820" y="127382"/>
                  </a:cubicBezTo>
                  <a:cubicBezTo>
                    <a:pt x="3932" y="127831"/>
                    <a:pt x="4157" y="128337"/>
                    <a:pt x="4381" y="12884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207350" y="1976400"/>
              <a:ext cx="714725" cy="3211250"/>
            </a:xfrm>
            <a:custGeom>
              <a:rect b="b" l="l" r="r" t="t"/>
              <a:pathLst>
                <a:path extrusionOk="0" h="128450" w="28589">
                  <a:moveTo>
                    <a:pt x="28588" y="282"/>
                  </a:moveTo>
                  <a:cubicBezTo>
                    <a:pt x="28588" y="282"/>
                    <a:pt x="28083" y="2303"/>
                    <a:pt x="27184" y="5786"/>
                  </a:cubicBezTo>
                  <a:cubicBezTo>
                    <a:pt x="26679" y="7527"/>
                    <a:pt x="26117" y="9661"/>
                    <a:pt x="25443" y="12076"/>
                  </a:cubicBezTo>
                  <a:cubicBezTo>
                    <a:pt x="24825" y="14491"/>
                    <a:pt x="24151" y="17243"/>
                    <a:pt x="23421" y="20220"/>
                  </a:cubicBezTo>
                  <a:cubicBezTo>
                    <a:pt x="23028" y="21680"/>
                    <a:pt x="22635" y="23253"/>
                    <a:pt x="22242" y="24825"/>
                  </a:cubicBezTo>
                  <a:cubicBezTo>
                    <a:pt x="21848" y="26454"/>
                    <a:pt x="21568" y="28139"/>
                    <a:pt x="21175" y="29824"/>
                  </a:cubicBezTo>
                  <a:cubicBezTo>
                    <a:pt x="20388" y="33250"/>
                    <a:pt x="19490" y="36845"/>
                    <a:pt x="18816" y="40608"/>
                  </a:cubicBezTo>
                  <a:cubicBezTo>
                    <a:pt x="18085" y="44315"/>
                    <a:pt x="17131" y="48134"/>
                    <a:pt x="16569" y="52121"/>
                  </a:cubicBezTo>
                  <a:cubicBezTo>
                    <a:pt x="15951" y="56053"/>
                    <a:pt x="15053" y="60041"/>
                    <a:pt x="14491" y="64028"/>
                  </a:cubicBezTo>
                  <a:cubicBezTo>
                    <a:pt x="14154" y="66050"/>
                    <a:pt x="13817" y="68072"/>
                    <a:pt x="13536" y="70038"/>
                  </a:cubicBezTo>
                  <a:cubicBezTo>
                    <a:pt x="13199" y="72004"/>
                    <a:pt x="12975" y="74026"/>
                    <a:pt x="12694" y="75991"/>
                  </a:cubicBezTo>
                  <a:cubicBezTo>
                    <a:pt x="12132" y="79923"/>
                    <a:pt x="11683" y="83854"/>
                    <a:pt x="11233" y="87617"/>
                  </a:cubicBezTo>
                  <a:cubicBezTo>
                    <a:pt x="10953" y="89471"/>
                    <a:pt x="10840" y="91324"/>
                    <a:pt x="10616" y="93178"/>
                  </a:cubicBezTo>
                  <a:cubicBezTo>
                    <a:pt x="10447" y="94975"/>
                    <a:pt x="10222" y="96772"/>
                    <a:pt x="9998" y="98457"/>
                  </a:cubicBezTo>
                  <a:cubicBezTo>
                    <a:pt x="9661" y="101939"/>
                    <a:pt x="9043" y="105197"/>
                    <a:pt x="8594" y="108230"/>
                  </a:cubicBezTo>
                  <a:cubicBezTo>
                    <a:pt x="8032" y="111207"/>
                    <a:pt x="7583" y="113959"/>
                    <a:pt x="7021" y="116430"/>
                  </a:cubicBezTo>
                  <a:cubicBezTo>
                    <a:pt x="6459" y="118901"/>
                    <a:pt x="5954" y="121035"/>
                    <a:pt x="5448" y="122833"/>
                  </a:cubicBezTo>
                  <a:cubicBezTo>
                    <a:pt x="4943" y="124630"/>
                    <a:pt x="4550" y="126034"/>
                    <a:pt x="4269" y="126989"/>
                  </a:cubicBezTo>
                  <a:cubicBezTo>
                    <a:pt x="3932" y="127944"/>
                    <a:pt x="3764" y="128449"/>
                    <a:pt x="3764" y="128449"/>
                  </a:cubicBezTo>
                  <a:lnTo>
                    <a:pt x="3033" y="128449"/>
                  </a:lnTo>
                  <a:cubicBezTo>
                    <a:pt x="3033" y="128449"/>
                    <a:pt x="1" y="65152"/>
                    <a:pt x="2791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838625" y="2949450"/>
              <a:ext cx="2472650" cy="2191850"/>
            </a:xfrm>
            <a:custGeom>
              <a:rect b="b" l="l" r="r" t="t"/>
              <a:pathLst>
                <a:path extrusionOk="0" h="87674" w="98906">
                  <a:moveTo>
                    <a:pt x="97839" y="87674"/>
                  </a:moveTo>
                  <a:lnTo>
                    <a:pt x="96547" y="86775"/>
                  </a:lnTo>
                  <a:cubicBezTo>
                    <a:pt x="95704" y="86213"/>
                    <a:pt x="94525" y="85371"/>
                    <a:pt x="93008" y="84248"/>
                  </a:cubicBezTo>
                  <a:cubicBezTo>
                    <a:pt x="91548" y="83068"/>
                    <a:pt x="89863" y="81720"/>
                    <a:pt x="87897" y="80091"/>
                  </a:cubicBezTo>
                  <a:cubicBezTo>
                    <a:pt x="85932" y="78463"/>
                    <a:pt x="83910" y="76609"/>
                    <a:pt x="81607" y="74531"/>
                  </a:cubicBezTo>
                  <a:cubicBezTo>
                    <a:pt x="79304" y="72509"/>
                    <a:pt x="76945" y="70206"/>
                    <a:pt x="74587" y="67679"/>
                  </a:cubicBezTo>
                  <a:cubicBezTo>
                    <a:pt x="73295" y="66500"/>
                    <a:pt x="72115" y="65152"/>
                    <a:pt x="70824" y="63860"/>
                  </a:cubicBezTo>
                  <a:cubicBezTo>
                    <a:pt x="69532" y="62568"/>
                    <a:pt x="68296" y="61164"/>
                    <a:pt x="66948" y="59816"/>
                  </a:cubicBezTo>
                  <a:cubicBezTo>
                    <a:pt x="64308" y="57120"/>
                    <a:pt x="61613" y="54312"/>
                    <a:pt x="58748" y="51504"/>
                  </a:cubicBezTo>
                  <a:lnTo>
                    <a:pt x="54423" y="47291"/>
                  </a:lnTo>
                  <a:lnTo>
                    <a:pt x="50043" y="43135"/>
                  </a:lnTo>
                  <a:cubicBezTo>
                    <a:pt x="47122" y="40327"/>
                    <a:pt x="44089" y="37631"/>
                    <a:pt x="41113" y="34935"/>
                  </a:cubicBezTo>
                  <a:cubicBezTo>
                    <a:pt x="38136" y="32295"/>
                    <a:pt x="35159" y="29768"/>
                    <a:pt x="32295" y="27184"/>
                  </a:cubicBezTo>
                  <a:cubicBezTo>
                    <a:pt x="29487" y="24657"/>
                    <a:pt x="26566" y="22354"/>
                    <a:pt x="23870" y="20108"/>
                  </a:cubicBezTo>
                  <a:cubicBezTo>
                    <a:pt x="22522" y="18984"/>
                    <a:pt x="21230" y="17861"/>
                    <a:pt x="19939" y="16850"/>
                  </a:cubicBezTo>
                  <a:lnTo>
                    <a:pt x="16232" y="13873"/>
                  </a:lnTo>
                  <a:lnTo>
                    <a:pt x="9604" y="8650"/>
                  </a:lnTo>
                  <a:lnTo>
                    <a:pt x="4437" y="4719"/>
                  </a:lnTo>
                  <a:cubicBezTo>
                    <a:pt x="1573" y="2528"/>
                    <a:pt x="0" y="1236"/>
                    <a:pt x="0" y="1236"/>
                  </a:cubicBezTo>
                  <a:lnTo>
                    <a:pt x="674" y="1"/>
                  </a:lnTo>
                  <a:cubicBezTo>
                    <a:pt x="674" y="1"/>
                    <a:pt x="2584" y="787"/>
                    <a:pt x="5954" y="2191"/>
                  </a:cubicBezTo>
                  <a:lnTo>
                    <a:pt x="11963" y="4887"/>
                  </a:lnTo>
                  <a:cubicBezTo>
                    <a:pt x="14266" y="5954"/>
                    <a:pt x="16737" y="7415"/>
                    <a:pt x="19545" y="8819"/>
                  </a:cubicBezTo>
                  <a:lnTo>
                    <a:pt x="23870" y="11178"/>
                  </a:lnTo>
                  <a:cubicBezTo>
                    <a:pt x="25330" y="11964"/>
                    <a:pt x="26791" y="12919"/>
                    <a:pt x="28363" y="13817"/>
                  </a:cubicBezTo>
                  <a:cubicBezTo>
                    <a:pt x="31396" y="15727"/>
                    <a:pt x="34654" y="17636"/>
                    <a:pt x="37855" y="19939"/>
                  </a:cubicBezTo>
                  <a:cubicBezTo>
                    <a:pt x="41056" y="22242"/>
                    <a:pt x="44482" y="24432"/>
                    <a:pt x="47684" y="26960"/>
                  </a:cubicBezTo>
                  <a:cubicBezTo>
                    <a:pt x="50941" y="29487"/>
                    <a:pt x="54311" y="32015"/>
                    <a:pt x="57456" y="34767"/>
                  </a:cubicBezTo>
                  <a:lnTo>
                    <a:pt x="62287" y="38811"/>
                  </a:lnTo>
                  <a:cubicBezTo>
                    <a:pt x="63803" y="40215"/>
                    <a:pt x="65319" y="41619"/>
                    <a:pt x="66836" y="43023"/>
                  </a:cubicBezTo>
                  <a:cubicBezTo>
                    <a:pt x="69925" y="45775"/>
                    <a:pt x="72789" y="48639"/>
                    <a:pt x="75597" y="51448"/>
                  </a:cubicBezTo>
                  <a:cubicBezTo>
                    <a:pt x="78350" y="54256"/>
                    <a:pt x="80933" y="57008"/>
                    <a:pt x="83292" y="59704"/>
                  </a:cubicBezTo>
                  <a:cubicBezTo>
                    <a:pt x="85651" y="62456"/>
                    <a:pt x="87673" y="65208"/>
                    <a:pt x="89470" y="67791"/>
                  </a:cubicBezTo>
                  <a:cubicBezTo>
                    <a:pt x="91099" y="70150"/>
                    <a:pt x="92615" y="72622"/>
                    <a:pt x="94019" y="75149"/>
                  </a:cubicBezTo>
                  <a:cubicBezTo>
                    <a:pt x="95255" y="77452"/>
                    <a:pt x="96210" y="79474"/>
                    <a:pt x="96940" y="81215"/>
                  </a:cubicBezTo>
                  <a:cubicBezTo>
                    <a:pt x="97558" y="82563"/>
                    <a:pt x="98063" y="83967"/>
                    <a:pt x="98513" y="85371"/>
                  </a:cubicBezTo>
                  <a:cubicBezTo>
                    <a:pt x="98793" y="86326"/>
                    <a:pt x="98906" y="86887"/>
                    <a:pt x="98906" y="8688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838625" y="2963500"/>
              <a:ext cx="2461425" cy="2176400"/>
            </a:xfrm>
            <a:custGeom>
              <a:rect b="b" l="l" r="r" t="t"/>
              <a:pathLst>
                <a:path extrusionOk="0" h="87056" w="98457">
                  <a:moveTo>
                    <a:pt x="0" y="618"/>
                  </a:moveTo>
                  <a:cubicBezTo>
                    <a:pt x="0" y="618"/>
                    <a:pt x="1629" y="1966"/>
                    <a:pt x="4493" y="4157"/>
                  </a:cubicBezTo>
                  <a:lnTo>
                    <a:pt x="9660" y="8032"/>
                  </a:lnTo>
                  <a:lnTo>
                    <a:pt x="16232" y="13255"/>
                  </a:lnTo>
                  <a:lnTo>
                    <a:pt x="19995" y="16232"/>
                  </a:lnTo>
                  <a:cubicBezTo>
                    <a:pt x="21287" y="17299"/>
                    <a:pt x="22578" y="18422"/>
                    <a:pt x="23926" y="19546"/>
                  </a:cubicBezTo>
                  <a:cubicBezTo>
                    <a:pt x="26622" y="21792"/>
                    <a:pt x="29543" y="24039"/>
                    <a:pt x="32351" y="26622"/>
                  </a:cubicBezTo>
                  <a:cubicBezTo>
                    <a:pt x="35159" y="29150"/>
                    <a:pt x="38248" y="31621"/>
                    <a:pt x="41169" y="34373"/>
                  </a:cubicBezTo>
                  <a:cubicBezTo>
                    <a:pt x="44033" y="37125"/>
                    <a:pt x="47122" y="39709"/>
                    <a:pt x="50043" y="42573"/>
                  </a:cubicBezTo>
                  <a:lnTo>
                    <a:pt x="54480" y="46729"/>
                  </a:lnTo>
                  <a:lnTo>
                    <a:pt x="58748" y="50942"/>
                  </a:lnTo>
                  <a:cubicBezTo>
                    <a:pt x="61613" y="53694"/>
                    <a:pt x="64308" y="56558"/>
                    <a:pt x="67004" y="59254"/>
                  </a:cubicBezTo>
                  <a:cubicBezTo>
                    <a:pt x="68352" y="60546"/>
                    <a:pt x="69588" y="61950"/>
                    <a:pt x="70824" y="63298"/>
                  </a:cubicBezTo>
                  <a:cubicBezTo>
                    <a:pt x="72115" y="64590"/>
                    <a:pt x="73351" y="65881"/>
                    <a:pt x="74587" y="67117"/>
                  </a:cubicBezTo>
                  <a:cubicBezTo>
                    <a:pt x="77002" y="69644"/>
                    <a:pt x="79417" y="71835"/>
                    <a:pt x="81607" y="73969"/>
                  </a:cubicBezTo>
                  <a:cubicBezTo>
                    <a:pt x="83797" y="76103"/>
                    <a:pt x="85988" y="77901"/>
                    <a:pt x="87954" y="79529"/>
                  </a:cubicBezTo>
                  <a:cubicBezTo>
                    <a:pt x="89919" y="81102"/>
                    <a:pt x="91548" y="82506"/>
                    <a:pt x="93065" y="83629"/>
                  </a:cubicBezTo>
                  <a:cubicBezTo>
                    <a:pt x="94525" y="84753"/>
                    <a:pt x="95704" y="85595"/>
                    <a:pt x="96547" y="86157"/>
                  </a:cubicBezTo>
                  <a:lnTo>
                    <a:pt x="97839" y="87056"/>
                  </a:lnTo>
                  <a:lnTo>
                    <a:pt x="98456" y="86662"/>
                  </a:lnTo>
                  <a:cubicBezTo>
                    <a:pt x="98456" y="86662"/>
                    <a:pt x="62230" y="34654"/>
                    <a:pt x="33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317700" y="3754025"/>
              <a:ext cx="2992175" cy="1390075"/>
            </a:xfrm>
            <a:custGeom>
              <a:rect b="b" l="l" r="r" t="t"/>
              <a:pathLst>
                <a:path extrusionOk="0" h="55603" w="119687">
                  <a:moveTo>
                    <a:pt x="118844" y="55603"/>
                  </a:moveTo>
                  <a:lnTo>
                    <a:pt x="117328" y="55154"/>
                  </a:lnTo>
                  <a:cubicBezTo>
                    <a:pt x="116373" y="54873"/>
                    <a:pt x="115025" y="54367"/>
                    <a:pt x="113284" y="53750"/>
                  </a:cubicBezTo>
                  <a:cubicBezTo>
                    <a:pt x="111543" y="53132"/>
                    <a:pt x="109521" y="52289"/>
                    <a:pt x="107162" y="51278"/>
                  </a:cubicBezTo>
                  <a:cubicBezTo>
                    <a:pt x="104859" y="50324"/>
                    <a:pt x="102276" y="49144"/>
                    <a:pt x="99524" y="47796"/>
                  </a:cubicBezTo>
                  <a:cubicBezTo>
                    <a:pt x="96771" y="46448"/>
                    <a:pt x="93795" y="44988"/>
                    <a:pt x="90818" y="43303"/>
                  </a:cubicBezTo>
                  <a:cubicBezTo>
                    <a:pt x="89245" y="42460"/>
                    <a:pt x="87673" y="41618"/>
                    <a:pt x="86100" y="40719"/>
                  </a:cubicBezTo>
                  <a:cubicBezTo>
                    <a:pt x="84471" y="39877"/>
                    <a:pt x="82899" y="38866"/>
                    <a:pt x="81214" y="37967"/>
                  </a:cubicBezTo>
                  <a:cubicBezTo>
                    <a:pt x="77900" y="36170"/>
                    <a:pt x="74474" y="34260"/>
                    <a:pt x="70936" y="32463"/>
                  </a:cubicBezTo>
                  <a:lnTo>
                    <a:pt x="65600" y="29655"/>
                  </a:lnTo>
                  <a:lnTo>
                    <a:pt x="60152" y="26903"/>
                  </a:lnTo>
                  <a:cubicBezTo>
                    <a:pt x="56558" y="25106"/>
                    <a:pt x="52851" y="23421"/>
                    <a:pt x="49256" y="21680"/>
                  </a:cubicBezTo>
                  <a:cubicBezTo>
                    <a:pt x="45662" y="19939"/>
                    <a:pt x="42011" y="18422"/>
                    <a:pt x="38585" y="16849"/>
                  </a:cubicBezTo>
                  <a:cubicBezTo>
                    <a:pt x="35103" y="15221"/>
                    <a:pt x="31677" y="13873"/>
                    <a:pt x="28476" y="12525"/>
                  </a:cubicBezTo>
                  <a:cubicBezTo>
                    <a:pt x="26847" y="11795"/>
                    <a:pt x="25274" y="11121"/>
                    <a:pt x="23758" y="10503"/>
                  </a:cubicBezTo>
                  <a:lnTo>
                    <a:pt x="19265" y="8762"/>
                  </a:lnTo>
                  <a:lnTo>
                    <a:pt x="11458" y="5729"/>
                  </a:lnTo>
                  <a:lnTo>
                    <a:pt x="5336" y="3482"/>
                  </a:lnTo>
                  <a:cubicBezTo>
                    <a:pt x="1966" y="2191"/>
                    <a:pt x="0" y="1404"/>
                    <a:pt x="0" y="1404"/>
                  </a:cubicBezTo>
                  <a:lnTo>
                    <a:pt x="337" y="0"/>
                  </a:lnTo>
                  <a:cubicBezTo>
                    <a:pt x="337" y="0"/>
                    <a:pt x="2415" y="169"/>
                    <a:pt x="6010" y="562"/>
                  </a:cubicBezTo>
                  <a:lnTo>
                    <a:pt x="12581" y="1404"/>
                  </a:lnTo>
                  <a:cubicBezTo>
                    <a:pt x="15108" y="1741"/>
                    <a:pt x="17860" y="2415"/>
                    <a:pt x="21006" y="2977"/>
                  </a:cubicBezTo>
                  <a:lnTo>
                    <a:pt x="25780" y="3988"/>
                  </a:lnTo>
                  <a:cubicBezTo>
                    <a:pt x="27408" y="4381"/>
                    <a:pt x="29093" y="4830"/>
                    <a:pt x="30834" y="5280"/>
                  </a:cubicBezTo>
                  <a:cubicBezTo>
                    <a:pt x="34317" y="6178"/>
                    <a:pt x="38024" y="7021"/>
                    <a:pt x="41730" y="8312"/>
                  </a:cubicBezTo>
                  <a:cubicBezTo>
                    <a:pt x="45437" y="9548"/>
                    <a:pt x="49369" y="10671"/>
                    <a:pt x="53188" y="12188"/>
                  </a:cubicBezTo>
                  <a:cubicBezTo>
                    <a:pt x="57063" y="13648"/>
                    <a:pt x="60995" y="15052"/>
                    <a:pt x="64814" y="16737"/>
                  </a:cubicBezTo>
                  <a:lnTo>
                    <a:pt x="70599" y="19265"/>
                  </a:lnTo>
                  <a:cubicBezTo>
                    <a:pt x="72508" y="20107"/>
                    <a:pt x="74362" y="21062"/>
                    <a:pt x="76215" y="21904"/>
                  </a:cubicBezTo>
                  <a:cubicBezTo>
                    <a:pt x="79922" y="23645"/>
                    <a:pt x="83517" y="25555"/>
                    <a:pt x="86999" y="27408"/>
                  </a:cubicBezTo>
                  <a:cubicBezTo>
                    <a:pt x="90481" y="29262"/>
                    <a:pt x="93739" y="31171"/>
                    <a:pt x="96828" y="33081"/>
                  </a:cubicBezTo>
                  <a:cubicBezTo>
                    <a:pt x="99861" y="35047"/>
                    <a:pt x="102613" y="37069"/>
                    <a:pt x="105084" y="39034"/>
                  </a:cubicBezTo>
                  <a:cubicBezTo>
                    <a:pt x="107555" y="41000"/>
                    <a:pt x="109745" y="42910"/>
                    <a:pt x="111599" y="44763"/>
                  </a:cubicBezTo>
                  <a:cubicBezTo>
                    <a:pt x="113452" y="46561"/>
                    <a:pt x="114969" y="48245"/>
                    <a:pt x="116148" y="49650"/>
                  </a:cubicBezTo>
                  <a:cubicBezTo>
                    <a:pt x="117384" y="51054"/>
                    <a:pt x="118282" y="52289"/>
                    <a:pt x="118844" y="53188"/>
                  </a:cubicBezTo>
                  <a:cubicBezTo>
                    <a:pt x="119406" y="54030"/>
                    <a:pt x="119687" y="54480"/>
                    <a:pt x="119687" y="5448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319100" y="3772275"/>
              <a:ext cx="2979550" cy="1373250"/>
            </a:xfrm>
            <a:custGeom>
              <a:rect b="b" l="l" r="r" t="t"/>
              <a:pathLst>
                <a:path extrusionOk="0" h="54930" w="119182">
                  <a:moveTo>
                    <a:pt x="0" y="674"/>
                  </a:moveTo>
                  <a:cubicBezTo>
                    <a:pt x="0" y="674"/>
                    <a:pt x="1910" y="1461"/>
                    <a:pt x="5280" y="2808"/>
                  </a:cubicBezTo>
                  <a:lnTo>
                    <a:pt x="11402" y="4999"/>
                  </a:lnTo>
                  <a:lnTo>
                    <a:pt x="19209" y="8088"/>
                  </a:lnTo>
                  <a:lnTo>
                    <a:pt x="23646" y="9829"/>
                  </a:lnTo>
                  <a:cubicBezTo>
                    <a:pt x="25162" y="10447"/>
                    <a:pt x="26735" y="11121"/>
                    <a:pt x="28363" y="11851"/>
                  </a:cubicBezTo>
                  <a:cubicBezTo>
                    <a:pt x="31565" y="13255"/>
                    <a:pt x="34991" y="14547"/>
                    <a:pt x="38473" y="16119"/>
                  </a:cubicBezTo>
                  <a:cubicBezTo>
                    <a:pt x="41899" y="17748"/>
                    <a:pt x="45550" y="19209"/>
                    <a:pt x="49144" y="21006"/>
                  </a:cubicBezTo>
                  <a:cubicBezTo>
                    <a:pt x="52739" y="22803"/>
                    <a:pt x="56446" y="24376"/>
                    <a:pt x="60040" y="26229"/>
                  </a:cubicBezTo>
                  <a:lnTo>
                    <a:pt x="65488" y="28925"/>
                  </a:lnTo>
                  <a:lnTo>
                    <a:pt x="70824" y="31733"/>
                  </a:lnTo>
                  <a:cubicBezTo>
                    <a:pt x="74362" y="33530"/>
                    <a:pt x="77788" y="35496"/>
                    <a:pt x="81158" y="37293"/>
                  </a:cubicBezTo>
                  <a:cubicBezTo>
                    <a:pt x="82843" y="38192"/>
                    <a:pt x="84415" y="39147"/>
                    <a:pt x="85988" y="40046"/>
                  </a:cubicBezTo>
                  <a:cubicBezTo>
                    <a:pt x="87561" y="40944"/>
                    <a:pt x="89133" y="41787"/>
                    <a:pt x="90706" y="42573"/>
                  </a:cubicBezTo>
                  <a:cubicBezTo>
                    <a:pt x="93739" y="44314"/>
                    <a:pt x="96715" y="45718"/>
                    <a:pt x="99411" y="47122"/>
                  </a:cubicBezTo>
                  <a:cubicBezTo>
                    <a:pt x="102107" y="48526"/>
                    <a:pt x="104747" y="49594"/>
                    <a:pt x="107050" y="50604"/>
                  </a:cubicBezTo>
                  <a:cubicBezTo>
                    <a:pt x="109409" y="51615"/>
                    <a:pt x="111431" y="52458"/>
                    <a:pt x="113172" y="53076"/>
                  </a:cubicBezTo>
                  <a:cubicBezTo>
                    <a:pt x="114913" y="53694"/>
                    <a:pt x="116261" y="54199"/>
                    <a:pt x="117272" y="54480"/>
                  </a:cubicBezTo>
                  <a:lnTo>
                    <a:pt x="118732" y="54929"/>
                  </a:lnTo>
                  <a:lnTo>
                    <a:pt x="119181" y="54368"/>
                  </a:lnTo>
                  <a:cubicBezTo>
                    <a:pt x="119181" y="54368"/>
                    <a:pt x="69420" y="15108"/>
                    <a:pt x="16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498000" y="3286700"/>
              <a:ext cx="2562525" cy="1912175"/>
            </a:xfrm>
            <a:custGeom>
              <a:rect b="b" l="l" r="r" t="t"/>
              <a:pathLst>
                <a:path extrusionOk="0" h="76487" w="102501">
                  <a:moveTo>
                    <a:pt x="49240" y="1"/>
                  </a:moveTo>
                  <a:cubicBezTo>
                    <a:pt x="25582" y="1"/>
                    <a:pt x="8058" y="32729"/>
                    <a:pt x="4044" y="48179"/>
                  </a:cubicBezTo>
                  <a:cubicBezTo>
                    <a:pt x="1629" y="57447"/>
                    <a:pt x="281" y="66938"/>
                    <a:pt x="1" y="76486"/>
                  </a:cubicBezTo>
                  <a:lnTo>
                    <a:pt x="102051" y="76486"/>
                  </a:lnTo>
                  <a:cubicBezTo>
                    <a:pt x="102501" y="64523"/>
                    <a:pt x="96266" y="58963"/>
                    <a:pt x="91998" y="38238"/>
                  </a:cubicBezTo>
                  <a:cubicBezTo>
                    <a:pt x="87673" y="17514"/>
                    <a:pt x="75205" y="1451"/>
                    <a:pt x="50773" y="46"/>
                  </a:cubicBezTo>
                  <a:cubicBezTo>
                    <a:pt x="50259" y="16"/>
                    <a:pt x="49748" y="1"/>
                    <a:pt x="49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109925" y="3649500"/>
              <a:ext cx="454950" cy="512350"/>
            </a:xfrm>
            <a:custGeom>
              <a:rect b="b" l="l" r="r" t="t"/>
              <a:pathLst>
                <a:path extrusionOk="0" h="20494" w="18198">
                  <a:moveTo>
                    <a:pt x="6430" y="0"/>
                  </a:moveTo>
                  <a:cubicBezTo>
                    <a:pt x="5632" y="0"/>
                    <a:pt x="4864" y="171"/>
                    <a:pt x="4156" y="530"/>
                  </a:cubicBezTo>
                  <a:cubicBezTo>
                    <a:pt x="618" y="2328"/>
                    <a:pt x="0" y="8113"/>
                    <a:pt x="2696" y="13504"/>
                  </a:cubicBezTo>
                  <a:cubicBezTo>
                    <a:pt x="4852" y="17772"/>
                    <a:pt x="8517" y="20494"/>
                    <a:pt x="11708" y="20494"/>
                  </a:cubicBezTo>
                  <a:cubicBezTo>
                    <a:pt x="12507" y="20494"/>
                    <a:pt x="13277" y="20323"/>
                    <a:pt x="13985" y="19963"/>
                  </a:cubicBezTo>
                  <a:cubicBezTo>
                    <a:pt x="17524" y="18166"/>
                    <a:pt x="18198" y="12381"/>
                    <a:pt x="15445" y="7045"/>
                  </a:cubicBezTo>
                  <a:cubicBezTo>
                    <a:pt x="13289" y="2732"/>
                    <a:pt x="9622" y="0"/>
                    <a:pt x="6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118350" y="4256725"/>
              <a:ext cx="268200" cy="258925"/>
            </a:xfrm>
            <a:custGeom>
              <a:rect b="b" l="l" r="r" t="t"/>
              <a:pathLst>
                <a:path extrusionOk="0" h="10357" w="10728">
                  <a:moveTo>
                    <a:pt x="4803" y="0"/>
                  </a:moveTo>
                  <a:cubicBezTo>
                    <a:pt x="4178" y="0"/>
                    <a:pt x="3557" y="144"/>
                    <a:pt x="2977" y="448"/>
                  </a:cubicBezTo>
                  <a:cubicBezTo>
                    <a:pt x="730" y="1572"/>
                    <a:pt x="0" y="4604"/>
                    <a:pt x="1292" y="7244"/>
                  </a:cubicBezTo>
                  <a:cubicBezTo>
                    <a:pt x="2301" y="9178"/>
                    <a:pt x="4159" y="10356"/>
                    <a:pt x="5971" y="10356"/>
                  </a:cubicBezTo>
                  <a:cubicBezTo>
                    <a:pt x="6581" y="10356"/>
                    <a:pt x="7186" y="10223"/>
                    <a:pt x="7751" y="9940"/>
                  </a:cubicBezTo>
                  <a:cubicBezTo>
                    <a:pt x="9998" y="8761"/>
                    <a:pt x="10728" y="5728"/>
                    <a:pt x="9436" y="3144"/>
                  </a:cubicBezTo>
                  <a:cubicBezTo>
                    <a:pt x="8436" y="1186"/>
                    <a:pt x="6601" y="0"/>
                    <a:pt x="4803" y="0"/>
                  </a:cubicBezTo>
                  <a:close/>
                </a:path>
              </a:pathLst>
            </a:custGeom>
            <a:solidFill>
              <a:srgbClr val="357E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8175" y="4247100"/>
              <a:ext cx="269600" cy="258700"/>
            </a:xfrm>
            <a:custGeom>
              <a:rect b="b" l="l" r="r" t="t"/>
              <a:pathLst>
                <a:path extrusionOk="0" h="10348" w="10784">
                  <a:moveTo>
                    <a:pt x="4782" y="0"/>
                  </a:moveTo>
                  <a:cubicBezTo>
                    <a:pt x="4162" y="0"/>
                    <a:pt x="3548" y="141"/>
                    <a:pt x="2977" y="440"/>
                  </a:cubicBezTo>
                  <a:cubicBezTo>
                    <a:pt x="731" y="1563"/>
                    <a:pt x="0" y="4653"/>
                    <a:pt x="1348" y="7236"/>
                  </a:cubicBezTo>
                  <a:cubicBezTo>
                    <a:pt x="2315" y="9169"/>
                    <a:pt x="4194" y="10348"/>
                    <a:pt x="6020" y="10348"/>
                  </a:cubicBezTo>
                  <a:cubicBezTo>
                    <a:pt x="6634" y="10348"/>
                    <a:pt x="7242" y="10215"/>
                    <a:pt x="7807" y="9932"/>
                  </a:cubicBezTo>
                  <a:cubicBezTo>
                    <a:pt x="10054" y="8809"/>
                    <a:pt x="10784" y="5720"/>
                    <a:pt x="9436" y="3136"/>
                  </a:cubicBezTo>
                  <a:cubicBezTo>
                    <a:pt x="8472" y="1209"/>
                    <a:pt x="6602" y="0"/>
                    <a:pt x="4782" y="0"/>
                  </a:cubicBezTo>
                  <a:close/>
                </a:path>
              </a:pathLst>
            </a:custGeom>
            <a:solidFill>
              <a:srgbClr val="357E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872625" y="4009775"/>
              <a:ext cx="247150" cy="264975"/>
            </a:xfrm>
            <a:custGeom>
              <a:rect b="b" l="l" r="r" t="t"/>
              <a:pathLst>
                <a:path extrusionOk="0" h="10599" w="9886">
                  <a:moveTo>
                    <a:pt x="5126" y="0"/>
                  </a:moveTo>
                  <a:cubicBezTo>
                    <a:pt x="2885" y="0"/>
                    <a:pt x="862" y="1972"/>
                    <a:pt x="450" y="4654"/>
                  </a:cubicBezTo>
                  <a:cubicBezTo>
                    <a:pt x="0" y="7518"/>
                    <a:pt x="1685" y="10214"/>
                    <a:pt x="4157" y="10551"/>
                  </a:cubicBezTo>
                  <a:cubicBezTo>
                    <a:pt x="4359" y="10583"/>
                    <a:pt x="4560" y="10599"/>
                    <a:pt x="4759" y="10599"/>
                  </a:cubicBezTo>
                  <a:cubicBezTo>
                    <a:pt x="7001" y="10599"/>
                    <a:pt x="9024" y="8627"/>
                    <a:pt x="9436" y="5945"/>
                  </a:cubicBezTo>
                  <a:cubicBezTo>
                    <a:pt x="9885" y="3025"/>
                    <a:pt x="8200" y="385"/>
                    <a:pt x="5729" y="48"/>
                  </a:cubicBezTo>
                  <a:cubicBezTo>
                    <a:pt x="5527" y="16"/>
                    <a:pt x="5326" y="0"/>
                    <a:pt x="5126" y="0"/>
                  </a:cubicBezTo>
                  <a:close/>
                </a:path>
              </a:pathLst>
            </a:custGeom>
            <a:solidFill>
              <a:srgbClr val="357E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888075" y="4008375"/>
              <a:ext cx="245750" cy="264975"/>
            </a:xfrm>
            <a:custGeom>
              <a:rect b="b" l="l" r="r" t="t"/>
              <a:pathLst>
                <a:path extrusionOk="0" h="10599" w="9830">
                  <a:moveTo>
                    <a:pt x="5069" y="0"/>
                  </a:moveTo>
                  <a:cubicBezTo>
                    <a:pt x="2828" y="0"/>
                    <a:pt x="806" y="1967"/>
                    <a:pt x="393" y="4597"/>
                  </a:cubicBezTo>
                  <a:cubicBezTo>
                    <a:pt x="0" y="7518"/>
                    <a:pt x="1629" y="10158"/>
                    <a:pt x="4100" y="10551"/>
                  </a:cubicBezTo>
                  <a:cubicBezTo>
                    <a:pt x="4307" y="10583"/>
                    <a:pt x="4512" y="10599"/>
                    <a:pt x="4716" y="10599"/>
                  </a:cubicBezTo>
                  <a:cubicBezTo>
                    <a:pt x="7000" y="10599"/>
                    <a:pt x="9019" y="8627"/>
                    <a:pt x="9380" y="5945"/>
                  </a:cubicBezTo>
                  <a:cubicBezTo>
                    <a:pt x="9829" y="3025"/>
                    <a:pt x="8200" y="385"/>
                    <a:pt x="5673" y="48"/>
                  </a:cubicBezTo>
                  <a:cubicBezTo>
                    <a:pt x="5471" y="16"/>
                    <a:pt x="5269" y="0"/>
                    <a:pt x="5069" y="0"/>
                  </a:cubicBezTo>
                  <a:close/>
                </a:path>
              </a:pathLst>
            </a:custGeom>
            <a:solidFill>
              <a:srgbClr val="357E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912500" y="3903400"/>
              <a:ext cx="1854850" cy="1383925"/>
            </a:xfrm>
            <a:custGeom>
              <a:rect b="b" l="l" r="r" t="t"/>
              <a:pathLst>
                <a:path extrusionOk="0" h="55357" w="74194">
                  <a:moveTo>
                    <a:pt x="38578" y="1"/>
                  </a:moveTo>
                  <a:cubicBezTo>
                    <a:pt x="38208" y="1"/>
                    <a:pt x="37836" y="12"/>
                    <a:pt x="37462" y="35"/>
                  </a:cubicBezTo>
                  <a:cubicBezTo>
                    <a:pt x="19770" y="1046"/>
                    <a:pt x="10784" y="12672"/>
                    <a:pt x="7582" y="27668"/>
                  </a:cubicBezTo>
                  <a:cubicBezTo>
                    <a:pt x="4437" y="42720"/>
                    <a:pt x="0" y="46707"/>
                    <a:pt x="337" y="55357"/>
                  </a:cubicBezTo>
                  <a:lnTo>
                    <a:pt x="74193" y="55357"/>
                  </a:lnTo>
                  <a:cubicBezTo>
                    <a:pt x="74025" y="48449"/>
                    <a:pt x="73014" y="41596"/>
                    <a:pt x="71273" y="34913"/>
                  </a:cubicBezTo>
                  <a:cubicBezTo>
                    <a:pt x="68359" y="23698"/>
                    <a:pt x="55653" y="1"/>
                    <a:pt x="38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71950" y="4165675"/>
              <a:ext cx="328575" cy="371475"/>
            </a:xfrm>
            <a:custGeom>
              <a:rect b="b" l="l" r="r" t="t"/>
              <a:pathLst>
                <a:path extrusionOk="0" h="14859" w="13143">
                  <a:moveTo>
                    <a:pt x="8503" y="1"/>
                  </a:moveTo>
                  <a:cubicBezTo>
                    <a:pt x="6185" y="1"/>
                    <a:pt x="3537" y="1959"/>
                    <a:pt x="1966" y="5101"/>
                  </a:cubicBezTo>
                  <a:cubicBezTo>
                    <a:pt x="0" y="8977"/>
                    <a:pt x="449" y="13189"/>
                    <a:pt x="3033" y="14481"/>
                  </a:cubicBezTo>
                  <a:cubicBezTo>
                    <a:pt x="3545" y="14737"/>
                    <a:pt x="4097" y="14858"/>
                    <a:pt x="4668" y="14858"/>
                  </a:cubicBezTo>
                  <a:cubicBezTo>
                    <a:pt x="6980" y="14858"/>
                    <a:pt x="9612" y="12870"/>
                    <a:pt x="11233" y="9763"/>
                  </a:cubicBezTo>
                  <a:cubicBezTo>
                    <a:pt x="13143" y="5888"/>
                    <a:pt x="12693" y="1675"/>
                    <a:pt x="10166" y="383"/>
                  </a:cubicBezTo>
                  <a:cubicBezTo>
                    <a:pt x="9647" y="124"/>
                    <a:pt x="9086" y="1"/>
                    <a:pt x="8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392700" y="4598400"/>
              <a:ext cx="195200" cy="187175"/>
            </a:xfrm>
            <a:custGeom>
              <a:rect b="b" l="l" r="r" t="t"/>
              <a:pathLst>
                <a:path extrusionOk="0" h="7487" w="7808">
                  <a:moveTo>
                    <a:pt x="4306" y="0"/>
                  </a:moveTo>
                  <a:cubicBezTo>
                    <a:pt x="2999" y="0"/>
                    <a:pt x="1666" y="861"/>
                    <a:pt x="955" y="2283"/>
                  </a:cubicBezTo>
                  <a:cubicBezTo>
                    <a:pt x="0" y="4192"/>
                    <a:pt x="506" y="6383"/>
                    <a:pt x="2134" y="7169"/>
                  </a:cubicBezTo>
                  <a:cubicBezTo>
                    <a:pt x="2553" y="7385"/>
                    <a:pt x="3001" y="7487"/>
                    <a:pt x="3452" y="7487"/>
                  </a:cubicBezTo>
                  <a:cubicBezTo>
                    <a:pt x="4757" y="7487"/>
                    <a:pt x="6087" y="6637"/>
                    <a:pt x="6796" y="5259"/>
                  </a:cubicBezTo>
                  <a:cubicBezTo>
                    <a:pt x="7807" y="3350"/>
                    <a:pt x="7245" y="1159"/>
                    <a:pt x="5617" y="317"/>
                  </a:cubicBezTo>
                  <a:cubicBezTo>
                    <a:pt x="5200" y="102"/>
                    <a:pt x="4755" y="0"/>
                    <a:pt x="4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583650" y="4425750"/>
              <a:ext cx="178350" cy="191275"/>
            </a:xfrm>
            <a:custGeom>
              <a:rect b="b" l="l" r="r" t="t"/>
              <a:pathLst>
                <a:path extrusionOk="0" h="7651" w="7134">
                  <a:moveTo>
                    <a:pt x="3408" y="0"/>
                  </a:moveTo>
                  <a:cubicBezTo>
                    <a:pt x="3265" y="0"/>
                    <a:pt x="3122" y="11"/>
                    <a:pt x="2977" y="34"/>
                  </a:cubicBezTo>
                  <a:cubicBezTo>
                    <a:pt x="1180" y="315"/>
                    <a:pt x="1" y="2224"/>
                    <a:pt x="281" y="4302"/>
                  </a:cubicBezTo>
                  <a:cubicBezTo>
                    <a:pt x="591" y="6260"/>
                    <a:pt x="2034" y="7651"/>
                    <a:pt x="3657" y="7651"/>
                  </a:cubicBezTo>
                  <a:cubicBezTo>
                    <a:pt x="3804" y="7651"/>
                    <a:pt x="3952" y="7639"/>
                    <a:pt x="4101" y="7616"/>
                  </a:cubicBezTo>
                  <a:cubicBezTo>
                    <a:pt x="5898" y="7391"/>
                    <a:pt x="7133" y="5426"/>
                    <a:pt x="6796" y="3348"/>
                  </a:cubicBezTo>
                  <a:cubicBezTo>
                    <a:pt x="6487" y="1436"/>
                    <a:pt x="5037" y="0"/>
                    <a:pt x="3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836400" y="3132475"/>
              <a:ext cx="2354700" cy="2327575"/>
            </a:xfrm>
            <a:custGeom>
              <a:rect b="b" l="l" r="r" t="t"/>
              <a:pathLst>
                <a:path extrusionOk="0" h="93103" w="94188">
                  <a:moveTo>
                    <a:pt x="38915" y="0"/>
                  </a:moveTo>
                  <a:cubicBezTo>
                    <a:pt x="30547" y="0"/>
                    <a:pt x="25162" y="1947"/>
                    <a:pt x="25162" y="1947"/>
                  </a:cubicBezTo>
                  <a:cubicBezTo>
                    <a:pt x="1517" y="15370"/>
                    <a:pt x="0" y="52495"/>
                    <a:pt x="0" y="52495"/>
                  </a:cubicBezTo>
                  <a:cubicBezTo>
                    <a:pt x="11570" y="30759"/>
                    <a:pt x="27240" y="19189"/>
                    <a:pt x="39484" y="13068"/>
                  </a:cubicBezTo>
                  <a:cubicBezTo>
                    <a:pt x="81776" y="49350"/>
                    <a:pt x="94188" y="93102"/>
                    <a:pt x="94188" y="93102"/>
                  </a:cubicBezTo>
                  <a:lnTo>
                    <a:pt x="90144" y="32894"/>
                  </a:lnTo>
                  <a:cubicBezTo>
                    <a:pt x="81326" y="16774"/>
                    <a:pt x="62006" y="5036"/>
                    <a:pt x="62006" y="5036"/>
                  </a:cubicBezTo>
                  <a:cubicBezTo>
                    <a:pt x="53294" y="1116"/>
                    <a:pt x="45250" y="0"/>
                    <a:pt x="38915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739500" y="2785175"/>
              <a:ext cx="1652675" cy="1364825"/>
            </a:xfrm>
            <a:custGeom>
              <a:rect b="b" l="l" r="r" t="t"/>
              <a:pathLst>
                <a:path extrusionOk="0" h="54593" w="66107">
                  <a:moveTo>
                    <a:pt x="1" y="54592"/>
                  </a:moveTo>
                  <a:cubicBezTo>
                    <a:pt x="1" y="54592"/>
                    <a:pt x="4269" y="13199"/>
                    <a:pt x="30610" y="1"/>
                  </a:cubicBezTo>
                  <a:lnTo>
                    <a:pt x="66106" y="7527"/>
                  </a:lnTo>
                  <a:cubicBezTo>
                    <a:pt x="66106" y="7527"/>
                    <a:pt x="26510" y="10222"/>
                    <a:pt x="1" y="545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152325" y="3947400"/>
              <a:ext cx="2038775" cy="1443825"/>
            </a:xfrm>
            <a:custGeom>
              <a:rect b="b" l="l" r="r" t="t"/>
              <a:pathLst>
                <a:path extrusionOk="0" h="57753" w="81551">
                  <a:moveTo>
                    <a:pt x="6118" y="0"/>
                  </a:moveTo>
                  <a:cubicBezTo>
                    <a:pt x="2215" y="0"/>
                    <a:pt x="0" y="297"/>
                    <a:pt x="0" y="297"/>
                  </a:cubicBezTo>
                  <a:cubicBezTo>
                    <a:pt x="35496" y="32591"/>
                    <a:pt x="81551" y="57753"/>
                    <a:pt x="81551" y="57753"/>
                  </a:cubicBezTo>
                  <a:lnTo>
                    <a:pt x="77451" y="27930"/>
                  </a:lnTo>
                  <a:cubicBezTo>
                    <a:pt x="47897" y="2988"/>
                    <a:pt x="18505" y="0"/>
                    <a:pt x="6118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367150" y="3690825"/>
              <a:ext cx="1823950" cy="1700400"/>
            </a:xfrm>
            <a:custGeom>
              <a:rect b="b" l="l" r="r" t="t"/>
              <a:pathLst>
                <a:path extrusionOk="0" h="68016" w="72958">
                  <a:moveTo>
                    <a:pt x="72958" y="68016"/>
                  </a:moveTo>
                  <a:cubicBezTo>
                    <a:pt x="72958" y="68016"/>
                    <a:pt x="30778" y="36845"/>
                    <a:pt x="0" y="1"/>
                  </a:cubicBezTo>
                  <a:cubicBezTo>
                    <a:pt x="0" y="1"/>
                    <a:pt x="38866" y="169"/>
                    <a:pt x="72958" y="3791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504750" y="2648975"/>
              <a:ext cx="1686350" cy="2811075"/>
            </a:xfrm>
            <a:custGeom>
              <a:rect b="b" l="l" r="r" t="t"/>
              <a:pathLst>
                <a:path extrusionOk="0" h="112443" w="67454">
                  <a:moveTo>
                    <a:pt x="67454" y="112442"/>
                  </a:moveTo>
                  <a:cubicBezTo>
                    <a:pt x="67454" y="112442"/>
                    <a:pt x="55042" y="51616"/>
                    <a:pt x="0" y="5449"/>
                  </a:cubicBezTo>
                  <a:cubicBezTo>
                    <a:pt x="0" y="5449"/>
                    <a:pt x="18254" y="1"/>
                    <a:pt x="39203" y="11627"/>
                  </a:cubicBezTo>
                  <a:cubicBezTo>
                    <a:pt x="39203" y="11627"/>
                    <a:pt x="59142" y="26173"/>
                    <a:pt x="67454" y="4487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625500" y="1777025"/>
              <a:ext cx="1565600" cy="2256425"/>
            </a:xfrm>
            <a:custGeom>
              <a:rect b="b" l="l" r="r" t="t"/>
              <a:pathLst>
                <a:path extrusionOk="0" h="90257" w="62624">
                  <a:moveTo>
                    <a:pt x="62624" y="90257"/>
                  </a:moveTo>
                  <a:cubicBezTo>
                    <a:pt x="62624" y="90257"/>
                    <a:pt x="37406" y="28757"/>
                    <a:pt x="1" y="0"/>
                  </a:cubicBezTo>
                  <a:cubicBezTo>
                    <a:pt x="1" y="0"/>
                    <a:pt x="39877" y="9436"/>
                    <a:pt x="62624" y="5610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2"/>
          <p:cNvSpPr txBox="1"/>
          <p:nvPr>
            <p:ph type="ctrTitle"/>
          </p:nvPr>
        </p:nvSpPr>
        <p:spPr>
          <a:xfrm>
            <a:off x="713225" y="1131175"/>
            <a:ext cx="5045400" cy="25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9" name="Google Shape;49;p2"/>
          <p:cNvSpPr txBox="1"/>
          <p:nvPr>
            <p:ph idx="1" type="subTitle"/>
          </p:nvPr>
        </p:nvSpPr>
        <p:spPr>
          <a:xfrm>
            <a:off x="713225" y="3536550"/>
            <a:ext cx="50418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50" name="Google Shape;50;p2"/>
          <p:cNvGrpSpPr/>
          <p:nvPr/>
        </p:nvGrpSpPr>
        <p:grpSpPr>
          <a:xfrm>
            <a:off x="-1569009" y="3531333"/>
            <a:ext cx="4274385" cy="4291275"/>
            <a:chOff x="-1569009" y="3531333"/>
            <a:chExt cx="4274385" cy="4291275"/>
          </a:xfrm>
        </p:grpSpPr>
        <p:sp>
          <p:nvSpPr>
            <p:cNvPr id="51" name="Google Shape;51;p2"/>
            <p:cNvSpPr/>
            <p:nvPr/>
          </p:nvSpPr>
          <p:spPr>
            <a:xfrm rot="-1800240">
              <a:off x="-987873" y="4097836"/>
              <a:ext cx="3112112" cy="3158269"/>
            </a:xfrm>
            <a:custGeom>
              <a:rect b="b" l="l" r="r" t="t"/>
              <a:pathLst>
                <a:path extrusionOk="0" h="208423" w="205377">
                  <a:moveTo>
                    <a:pt x="197031" y="121731"/>
                  </a:moveTo>
                  <a:cubicBezTo>
                    <a:pt x="187369" y="113385"/>
                    <a:pt x="181918" y="115340"/>
                    <a:pt x="176091" y="105264"/>
                  </a:cubicBezTo>
                  <a:cubicBezTo>
                    <a:pt x="169888" y="94550"/>
                    <a:pt x="174963" y="91467"/>
                    <a:pt x="167594" y="81392"/>
                  </a:cubicBezTo>
                  <a:cubicBezTo>
                    <a:pt x="160226" y="71279"/>
                    <a:pt x="153985" y="75001"/>
                    <a:pt x="146617" y="64926"/>
                  </a:cubicBezTo>
                  <a:cubicBezTo>
                    <a:pt x="139249" y="54851"/>
                    <a:pt x="145527" y="51129"/>
                    <a:pt x="138158" y="41016"/>
                  </a:cubicBezTo>
                  <a:cubicBezTo>
                    <a:pt x="130827" y="30941"/>
                    <a:pt x="125188" y="32933"/>
                    <a:pt x="119512" y="23760"/>
                  </a:cubicBezTo>
                  <a:cubicBezTo>
                    <a:pt x="113421" y="14023"/>
                    <a:pt x="113872" y="4775"/>
                    <a:pt x="102707" y="1"/>
                  </a:cubicBezTo>
                  <a:cubicBezTo>
                    <a:pt x="91579" y="4775"/>
                    <a:pt x="91993" y="14023"/>
                    <a:pt x="85940" y="23760"/>
                  </a:cubicBezTo>
                  <a:cubicBezTo>
                    <a:pt x="80263" y="32933"/>
                    <a:pt x="74624" y="30941"/>
                    <a:pt x="67256" y="41016"/>
                  </a:cubicBezTo>
                  <a:cubicBezTo>
                    <a:pt x="59887" y="51091"/>
                    <a:pt x="66166" y="54851"/>
                    <a:pt x="58797" y="64926"/>
                  </a:cubicBezTo>
                  <a:cubicBezTo>
                    <a:pt x="51466" y="75001"/>
                    <a:pt x="45188" y="71279"/>
                    <a:pt x="37857" y="81392"/>
                  </a:cubicBezTo>
                  <a:cubicBezTo>
                    <a:pt x="30489" y="91467"/>
                    <a:pt x="35564" y="94550"/>
                    <a:pt x="29399" y="105264"/>
                  </a:cubicBezTo>
                  <a:cubicBezTo>
                    <a:pt x="23534" y="115340"/>
                    <a:pt x="18120" y="113385"/>
                    <a:pt x="8421" y="121731"/>
                  </a:cubicBezTo>
                  <a:cubicBezTo>
                    <a:pt x="3008" y="126392"/>
                    <a:pt x="977" y="131655"/>
                    <a:pt x="0" y="136242"/>
                  </a:cubicBezTo>
                  <a:lnTo>
                    <a:pt x="0" y="208423"/>
                  </a:lnTo>
                  <a:lnTo>
                    <a:pt x="205377" y="208423"/>
                  </a:lnTo>
                  <a:lnTo>
                    <a:pt x="205377" y="136242"/>
                  </a:lnTo>
                  <a:cubicBezTo>
                    <a:pt x="204437" y="131655"/>
                    <a:pt x="202407" y="126392"/>
                    <a:pt x="197031" y="12173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001092" y="4632772"/>
              <a:ext cx="395673" cy="364235"/>
            </a:xfrm>
            <a:custGeom>
              <a:rect b="b" l="l" r="r" t="t"/>
              <a:pathLst>
                <a:path extrusionOk="0" h="32070" w="34838">
                  <a:moveTo>
                    <a:pt x="16879" y="1"/>
                  </a:moveTo>
                  <a:cubicBezTo>
                    <a:pt x="15501" y="1"/>
                    <a:pt x="14104" y="177"/>
                    <a:pt x="12717" y="545"/>
                  </a:cubicBezTo>
                  <a:cubicBezTo>
                    <a:pt x="4968" y="2664"/>
                    <a:pt x="1" y="10148"/>
                    <a:pt x="1060" y="18095"/>
                  </a:cubicBezTo>
                  <a:cubicBezTo>
                    <a:pt x="2054" y="26043"/>
                    <a:pt x="8809" y="32004"/>
                    <a:pt x="16823" y="32070"/>
                  </a:cubicBezTo>
                  <a:lnTo>
                    <a:pt x="17551" y="17168"/>
                  </a:lnTo>
                  <a:lnTo>
                    <a:pt x="25102" y="29818"/>
                  </a:lnTo>
                  <a:cubicBezTo>
                    <a:pt x="31989" y="25712"/>
                    <a:pt x="34837" y="17102"/>
                    <a:pt x="31658" y="9750"/>
                  </a:cubicBezTo>
                  <a:cubicBezTo>
                    <a:pt x="29103" y="3715"/>
                    <a:pt x="23199" y="1"/>
                    <a:pt x="1687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026669" y="4626912"/>
              <a:ext cx="388143" cy="377626"/>
            </a:xfrm>
            <a:custGeom>
              <a:rect b="b" l="l" r="r" t="t"/>
              <a:pathLst>
                <a:path extrusionOk="0" h="33249" w="34175">
                  <a:moveTo>
                    <a:pt x="15233" y="33248"/>
                  </a:moveTo>
                  <a:lnTo>
                    <a:pt x="17021" y="18413"/>
                  </a:lnTo>
                  <a:lnTo>
                    <a:pt x="23644" y="31592"/>
                  </a:lnTo>
                  <a:cubicBezTo>
                    <a:pt x="30797" y="27950"/>
                    <a:pt x="34175" y="19671"/>
                    <a:pt x="31592" y="12055"/>
                  </a:cubicBezTo>
                  <a:cubicBezTo>
                    <a:pt x="29009" y="4504"/>
                    <a:pt x="21194" y="1"/>
                    <a:pt x="13379" y="1524"/>
                  </a:cubicBezTo>
                  <a:cubicBezTo>
                    <a:pt x="5497" y="3114"/>
                    <a:pt x="0" y="10200"/>
                    <a:pt x="464" y="18214"/>
                  </a:cubicBezTo>
                  <a:cubicBezTo>
                    <a:pt x="928" y="26162"/>
                    <a:pt x="7219" y="32586"/>
                    <a:pt x="15167" y="3324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019900" y="4644221"/>
              <a:ext cx="200096" cy="360317"/>
            </a:xfrm>
            <a:custGeom>
              <a:rect b="b" l="l" r="r" t="t"/>
              <a:pathLst>
                <a:path extrusionOk="0" h="31725" w="17618">
                  <a:moveTo>
                    <a:pt x="15829" y="31724"/>
                  </a:moveTo>
                  <a:lnTo>
                    <a:pt x="17617" y="16889"/>
                  </a:lnTo>
                  <a:lnTo>
                    <a:pt x="14505" y="0"/>
                  </a:lnTo>
                  <a:cubicBezTo>
                    <a:pt x="12849" y="265"/>
                    <a:pt x="11326" y="795"/>
                    <a:pt x="9869" y="1590"/>
                  </a:cubicBezTo>
                  <a:cubicBezTo>
                    <a:pt x="3444" y="4769"/>
                    <a:pt x="0" y="11855"/>
                    <a:pt x="1391" y="18942"/>
                  </a:cubicBezTo>
                  <a:cubicBezTo>
                    <a:pt x="2782" y="25962"/>
                    <a:pt x="8676" y="31194"/>
                    <a:pt x="15829" y="3172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" name="Google Shape;55;p2"/>
            <p:cNvGrpSpPr/>
            <p:nvPr/>
          </p:nvGrpSpPr>
          <p:grpSpPr>
            <a:xfrm>
              <a:off x="112972" y="4388763"/>
              <a:ext cx="405451" cy="385144"/>
              <a:chOff x="559072" y="1101613"/>
              <a:chExt cx="405451" cy="385144"/>
            </a:xfrm>
          </p:grpSpPr>
          <p:sp>
            <p:nvSpPr>
              <p:cNvPr id="56" name="Google Shape;56;p2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11"/>
          <p:cNvGrpSpPr/>
          <p:nvPr/>
        </p:nvGrpSpPr>
        <p:grpSpPr>
          <a:xfrm>
            <a:off x="-533295" y="-54000"/>
            <a:ext cx="10686833" cy="5502526"/>
            <a:chOff x="-533295" y="-54000"/>
            <a:chExt cx="10686833" cy="5502526"/>
          </a:xfrm>
        </p:grpSpPr>
        <p:grpSp>
          <p:nvGrpSpPr>
            <p:cNvPr id="541" name="Google Shape;541;p11"/>
            <p:cNvGrpSpPr/>
            <p:nvPr/>
          </p:nvGrpSpPr>
          <p:grpSpPr>
            <a:xfrm>
              <a:off x="-144100" y="-54000"/>
              <a:ext cx="9440146" cy="5502526"/>
              <a:chOff x="-280300" y="0"/>
              <a:chExt cx="9424125" cy="5698556"/>
            </a:xfrm>
          </p:grpSpPr>
          <p:sp>
            <p:nvSpPr>
              <p:cNvPr id="542" name="Google Shape;542;p11"/>
              <p:cNvSpPr/>
              <p:nvPr/>
            </p:nvSpPr>
            <p:spPr>
              <a:xfrm>
                <a:off x="-280293" y="0"/>
                <a:ext cx="8794479" cy="4946857"/>
              </a:xfrm>
              <a:custGeom>
                <a:rect b="b" l="l" r="r" t="t"/>
                <a:pathLst>
                  <a:path extrusionOk="0" h="107156" w="190501">
                    <a:moveTo>
                      <a:pt x="1" y="0"/>
                    </a:moveTo>
                    <a:lnTo>
                      <a:pt x="1" y="107156"/>
                    </a:lnTo>
                    <a:lnTo>
                      <a:pt x="190501" y="107156"/>
                    </a:lnTo>
                    <a:lnTo>
                      <a:pt x="190501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11"/>
              <p:cNvSpPr/>
              <p:nvPr/>
            </p:nvSpPr>
            <p:spPr>
              <a:xfrm>
                <a:off x="-280300" y="0"/>
                <a:ext cx="9424084" cy="5698556"/>
              </a:xfrm>
              <a:custGeom>
                <a:rect b="b" l="l" r="r" t="t"/>
                <a:pathLst>
                  <a:path extrusionOk="0" h="107156" w="190501">
                    <a:moveTo>
                      <a:pt x="1" y="0"/>
                    </a:moveTo>
                    <a:lnTo>
                      <a:pt x="190501" y="0"/>
                    </a:lnTo>
                    <a:lnTo>
                      <a:pt x="190501" y="107156"/>
                    </a:lnTo>
                    <a:lnTo>
                      <a:pt x="1" y="1071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44" name="Google Shape;544;p11"/>
              <p:cNvGrpSpPr/>
              <p:nvPr/>
            </p:nvGrpSpPr>
            <p:grpSpPr>
              <a:xfrm>
                <a:off x="-280300" y="0"/>
                <a:ext cx="9424125" cy="5698476"/>
                <a:chOff x="-280300" y="119986"/>
                <a:chExt cx="9424125" cy="5391689"/>
              </a:xfrm>
            </p:grpSpPr>
            <p:sp>
              <p:nvSpPr>
                <p:cNvPr id="545" name="Google Shape;545;p11"/>
                <p:cNvSpPr/>
                <p:nvPr/>
              </p:nvSpPr>
              <p:spPr>
                <a:xfrm>
                  <a:off x="-280300" y="119986"/>
                  <a:ext cx="4741032" cy="5391689"/>
                </a:xfrm>
                <a:custGeom>
                  <a:rect b="b" l="l" r="r" t="t"/>
                  <a:pathLst>
                    <a:path extrusionOk="0" h="107164" w="71891">
                      <a:moveTo>
                        <a:pt x="7019" y="521"/>
                      </a:moveTo>
                      <a:cubicBezTo>
                        <a:pt x="7067" y="521"/>
                        <a:pt x="7134" y="525"/>
                        <a:pt x="7232" y="532"/>
                      </a:cubicBezTo>
                      <a:cubicBezTo>
                        <a:pt x="7676" y="571"/>
                        <a:pt x="8279" y="659"/>
                        <a:pt x="8597" y="698"/>
                      </a:cubicBezTo>
                      <a:cubicBezTo>
                        <a:pt x="8914" y="746"/>
                        <a:pt x="9232" y="738"/>
                        <a:pt x="9422" y="770"/>
                      </a:cubicBezTo>
                      <a:cubicBezTo>
                        <a:pt x="9938" y="873"/>
                        <a:pt x="10042" y="905"/>
                        <a:pt x="9851" y="1246"/>
                      </a:cubicBezTo>
                      <a:cubicBezTo>
                        <a:pt x="9668" y="1595"/>
                        <a:pt x="9613" y="1627"/>
                        <a:pt x="9557" y="1802"/>
                      </a:cubicBezTo>
                      <a:cubicBezTo>
                        <a:pt x="9502" y="1968"/>
                        <a:pt x="9407" y="2111"/>
                        <a:pt x="9280" y="2222"/>
                      </a:cubicBezTo>
                      <a:cubicBezTo>
                        <a:pt x="9164" y="2318"/>
                        <a:pt x="8966" y="2518"/>
                        <a:pt x="8752" y="2518"/>
                      </a:cubicBezTo>
                      <a:cubicBezTo>
                        <a:pt x="8717" y="2518"/>
                        <a:pt x="8681" y="2513"/>
                        <a:pt x="8645" y="2500"/>
                      </a:cubicBezTo>
                      <a:cubicBezTo>
                        <a:pt x="8391" y="2413"/>
                        <a:pt x="8772" y="2238"/>
                        <a:pt x="8256" y="2064"/>
                      </a:cubicBezTo>
                      <a:cubicBezTo>
                        <a:pt x="7740" y="1881"/>
                        <a:pt x="7255" y="1651"/>
                        <a:pt x="7025" y="1365"/>
                      </a:cubicBezTo>
                      <a:cubicBezTo>
                        <a:pt x="6787" y="1079"/>
                        <a:pt x="6763" y="913"/>
                        <a:pt x="6867" y="722"/>
                      </a:cubicBezTo>
                      <a:cubicBezTo>
                        <a:pt x="6947" y="573"/>
                        <a:pt x="6848" y="521"/>
                        <a:pt x="7019" y="521"/>
                      </a:cubicBezTo>
                      <a:close/>
                      <a:moveTo>
                        <a:pt x="24687" y="528"/>
                      </a:moveTo>
                      <a:cubicBezTo>
                        <a:pt x="24734" y="528"/>
                        <a:pt x="24804" y="532"/>
                        <a:pt x="24908" y="540"/>
                      </a:cubicBezTo>
                      <a:cubicBezTo>
                        <a:pt x="25361" y="571"/>
                        <a:pt x="25980" y="659"/>
                        <a:pt x="26298" y="706"/>
                      </a:cubicBezTo>
                      <a:cubicBezTo>
                        <a:pt x="26615" y="746"/>
                        <a:pt x="26940" y="738"/>
                        <a:pt x="27131" y="770"/>
                      </a:cubicBezTo>
                      <a:cubicBezTo>
                        <a:pt x="27671" y="873"/>
                        <a:pt x="27774" y="905"/>
                        <a:pt x="27631" y="1246"/>
                      </a:cubicBezTo>
                      <a:cubicBezTo>
                        <a:pt x="27488" y="1595"/>
                        <a:pt x="27441" y="1627"/>
                        <a:pt x="27401" y="1802"/>
                      </a:cubicBezTo>
                      <a:cubicBezTo>
                        <a:pt x="27369" y="1961"/>
                        <a:pt x="27290" y="2111"/>
                        <a:pt x="27179" y="2222"/>
                      </a:cubicBezTo>
                      <a:cubicBezTo>
                        <a:pt x="27076" y="2318"/>
                        <a:pt x="26904" y="2518"/>
                        <a:pt x="26692" y="2518"/>
                      </a:cubicBezTo>
                      <a:cubicBezTo>
                        <a:pt x="26657" y="2518"/>
                        <a:pt x="26621" y="2513"/>
                        <a:pt x="26583" y="2500"/>
                      </a:cubicBezTo>
                      <a:cubicBezTo>
                        <a:pt x="26321" y="2413"/>
                        <a:pt x="26671" y="2238"/>
                        <a:pt x="26139" y="2064"/>
                      </a:cubicBezTo>
                      <a:cubicBezTo>
                        <a:pt x="25599" y="1881"/>
                        <a:pt x="25083" y="1651"/>
                        <a:pt x="24813" y="1365"/>
                      </a:cubicBezTo>
                      <a:cubicBezTo>
                        <a:pt x="24543" y="1079"/>
                        <a:pt x="24488" y="913"/>
                        <a:pt x="24567" y="722"/>
                      </a:cubicBezTo>
                      <a:cubicBezTo>
                        <a:pt x="24634" y="576"/>
                        <a:pt x="24533" y="528"/>
                        <a:pt x="24687" y="528"/>
                      </a:cubicBezTo>
                      <a:close/>
                      <a:moveTo>
                        <a:pt x="42370" y="525"/>
                      </a:moveTo>
                      <a:cubicBezTo>
                        <a:pt x="42417" y="525"/>
                        <a:pt x="42490" y="530"/>
                        <a:pt x="42601" y="540"/>
                      </a:cubicBezTo>
                      <a:cubicBezTo>
                        <a:pt x="43054" y="571"/>
                        <a:pt x="43689" y="659"/>
                        <a:pt x="44014" y="706"/>
                      </a:cubicBezTo>
                      <a:cubicBezTo>
                        <a:pt x="44332" y="746"/>
                        <a:pt x="44657" y="738"/>
                        <a:pt x="44855" y="770"/>
                      </a:cubicBezTo>
                      <a:cubicBezTo>
                        <a:pt x="45395" y="873"/>
                        <a:pt x="45506" y="905"/>
                        <a:pt x="45411" y="1246"/>
                      </a:cubicBezTo>
                      <a:lnTo>
                        <a:pt x="45403" y="1246"/>
                      </a:lnTo>
                      <a:cubicBezTo>
                        <a:pt x="45308" y="1595"/>
                        <a:pt x="45268" y="1627"/>
                        <a:pt x="45244" y="1802"/>
                      </a:cubicBezTo>
                      <a:cubicBezTo>
                        <a:pt x="45236" y="1961"/>
                        <a:pt x="45181" y="2111"/>
                        <a:pt x="45078" y="2230"/>
                      </a:cubicBezTo>
                      <a:cubicBezTo>
                        <a:pt x="44996" y="2325"/>
                        <a:pt x="44845" y="2519"/>
                        <a:pt x="44630" y="2519"/>
                      </a:cubicBezTo>
                      <a:cubicBezTo>
                        <a:pt x="44593" y="2519"/>
                        <a:pt x="44555" y="2513"/>
                        <a:pt x="44514" y="2500"/>
                      </a:cubicBezTo>
                      <a:cubicBezTo>
                        <a:pt x="44244" y="2413"/>
                        <a:pt x="44578" y="2238"/>
                        <a:pt x="44022" y="2064"/>
                      </a:cubicBezTo>
                      <a:cubicBezTo>
                        <a:pt x="43466" y="1881"/>
                        <a:pt x="42911" y="1659"/>
                        <a:pt x="42609" y="1365"/>
                      </a:cubicBezTo>
                      <a:cubicBezTo>
                        <a:pt x="42300" y="1079"/>
                        <a:pt x="42228" y="913"/>
                        <a:pt x="42284" y="722"/>
                      </a:cubicBezTo>
                      <a:cubicBezTo>
                        <a:pt x="42326" y="578"/>
                        <a:pt x="42222" y="525"/>
                        <a:pt x="42370" y="525"/>
                      </a:cubicBezTo>
                      <a:close/>
                      <a:moveTo>
                        <a:pt x="60064" y="529"/>
                      </a:moveTo>
                      <a:cubicBezTo>
                        <a:pt x="60111" y="529"/>
                        <a:pt x="60179" y="533"/>
                        <a:pt x="60278" y="540"/>
                      </a:cubicBezTo>
                      <a:cubicBezTo>
                        <a:pt x="60738" y="571"/>
                        <a:pt x="61381" y="659"/>
                        <a:pt x="61715" y="706"/>
                      </a:cubicBezTo>
                      <a:cubicBezTo>
                        <a:pt x="62048" y="754"/>
                        <a:pt x="62366" y="738"/>
                        <a:pt x="62564" y="778"/>
                      </a:cubicBezTo>
                      <a:cubicBezTo>
                        <a:pt x="63128" y="873"/>
                        <a:pt x="63239" y="905"/>
                        <a:pt x="63183" y="1246"/>
                      </a:cubicBezTo>
                      <a:lnTo>
                        <a:pt x="63183" y="1254"/>
                      </a:lnTo>
                      <a:cubicBezTo>
                        <a:pt x="63135" y="1595"/>
                        <a:pt x="63096" y="1635"/>
                        <a:pt x="63096" y="1810"/>
                      </a:cubicBezTo>
                      <a:cubicBezTo>
                        <a:pt x="63112" y="1961"/>
                        <a:pt x="63072" y="2111"/>
                        <a:pt x="62985" y="2230"/>
                      </a:cubicBezTo>
                      <a:cubicBezTo>
                        <a:pt x="62903" y="2325"/>
                        <a:pt x="62781" y="2519"/>
                        <a:pt x="62570" y="2519"/>
                      </a:cubicBezTo>
                      <a:cubicBezTo>
                        <a:pt x="62533" y="2519"/>
                        <a:pt x="62495" y="2513"/>
                        <a:pt x="62453" y="2500"/>
                      </a:cubicBezTo>
                      <a:cubicBezTo>
                        <a:pt x="62167" y="2413"/>
                        <a:pt x="62485" y="2246"/>
                        <a:pt x="61897" y="2064"/>
                      </a:cubicBezTo>
                      <a:cubicBezTo>
                        <a:pt x="61318" y="1889"/>
                        <a:pt x="60738" y="1659"/>
                        <a:pt x="60397" y="1373"/>
                      </a:cubicBezTo>
                      <a:cubicBezTo>
                        <a:pt x="60056" y="1079"/>
                        <a:pt x="59960" y="913"/>
                        <a:pt x="59992" y="730"/>
                      </a:cubicBezTo>
                      <a:cubicBezTo>
                        <a:pt x="60017" y="581"/>
                        <a:pt x="59895" y="529"/>
                        <a:pt x="60064" y="529"/>
                      </a:cubicBezTo>
                      <a:close/>
                      <a:moveTo>
                        <a:pt x="34983" y="237"/>
                      </a:moveTo>
                      <a:cubicBezTo>
                        <a:pt x="36032" y="237"/>
                        <a:pt x="37717" y="470"/>
                        <a:pt x="38323" y="675"/>
                      </a:cubicBezTo>
                      <a:cubicBezTo>
                        <a:pt x="38744" y="818"/>
                        <a:pt x="38799" y="960"/>
                        <a:pt x="38791" y="1040"/>
                      </a:cubicBezTo>
                      <a:cubicBezTo>
                        <a:pt x="38759" y="1072"/>
                        <a:pt x="38759" y="1127"/>
                        <a:pt x="38783" y="1159"/>
                      </a:cubicBezTo>
                      <a:lnTo>
                        <a:pt x="38783" y="1167"/>
                      </a:lnTo>
                      <a:cubicBezTo>
                        <a:pt x="38878" y="1326"/>
                        <a:pt x="38974" y="1413"/>
                        <a:pt x="38474" y="1580"/>
                      </a:cubicBezTo>
                      <a:cubicBezTo>
                        <a:pt x="37982" y="1738"/>
                        <a:pt x="37648" y="1937"/>
                        <a:pt x="37188" y="2119"/>
                      </a:cubicBezTo>
                      <a:lnTo>
                        <a:pt x="37164" y="2135"/>
                      </a:lnTo>
                      <a:cubicBezTo>
                        <a:pt x="37164" y="2135"/>
                        <a:pt x="36918" y="2262"/>
                        <a:pt x="36331" y="2342"/>
                      </a:cubicBezTo>
                      <a:cubicBezTo>
                        <a:pt x="35735" y="2421"/>
                        <a:pt x="34838" y="2476"/>
                        <a:pt x="34838" y="2476"/>
                      </a:cubicBezTo>
                      <a:cubicBezTo>
                        <a:pt x="34352" y="2525"/>
                        <a:pt x="33860" y="2549"/>
                        <a:pt x="33367" y="2549"/>
                      </a:cubicBezTo>
                      <a:cubicBezTo>
                        <a:pt x="33296" y="2549"/>
                        <a:pt x="33226" y="2549"/>
                        <a:pt x="33156" y="2548"/>
                      </a:cubicBezTo>
                      <a:cubicBezTo>
                        <a:pt x="32243" y="2540"/>
                        <a:pt x="32155" y="2207"/>
                        <a:pt x="32259" y="1873"/>
                      </a:cubicBezTo>
                      <a:cubicBezTo>
                        <a:pt x="32370" y="1548"/>
                        <a:pt x="32917" y="1508"/>
                        <a:pt x="33473" y="1262"/>
                      </a:cubicBezTo>
                      <a:cubicBezTo>
                        <a:pt x="34029" y="1008"/>
                        <a:pt x="34060" y="667"/>
                        <a:pt x="34148" y="468"/>
                      </a:cubicBezTo>
                      <a:cubicBezTo>
                        <a:pt x="34227" y="262"/>
                        <a:pt x="34838" y="238"/>
                        <a:pt x="34838" y="238"/>
                      </a:cubicBezTo>
                      <a:cubicBezTo>
                        <a:pt x="34885" y="237"/>
                        <a:pt x="34933" y="237"/>
                        <a:pt x="34983" y="237"/>
                      </a:cubicBezTo>
                      <a:close/>
                      <a:moveTo>
                        <a:pt x="17294" y="237"/>
                      </a:moveTo>
                      <a:cubicBezTo>
                        <a:pt x="18337" y="237"/>
                        <a:pt x="20030" y="467"/>
                        <a:pt x="20622" y="675"/>
                      </a:cubicBezTo>
                      <a:cubicBezTo>
                        <a:pt x="21027" y="825"/>
                        <a:pt x="21059" y="968"/>
                        <a:pt x="21043" y="1048"/>
                      </a:cubicBezTo>
                      <a:cubicBezTo>
                        <a:pt x="21011" y="1072"/>
                        <a:pt x="21003" y="1119"/>
                        <a:pt x="21019" y="1159"/>
                      </a:cubicBezTo>
                      <a:cubicBezTo>
                        <a:pt x="21098" y="1326"/>
                        <a:pt x="21178" y="1413"/>
                        <a:pt x="20654" y="1580"/>
                      </a:cubicBezTo>
                      <a:cubicBezTo>
                        <a:pt x="20138" y="1738"/>
                        <a:pt x="19781" y="1937"/>
                        <a:pt x="19297" y="2119"/>
                      </a:cubicBezTo>
                      <a:lnTo>
                        <a:pt x="19265" y="2135"/>
                      </a:lnTo>
                      <a:cubicBezTo>
                        <a:pt x="19265" y="2135"/>
                        <a:pt x="19011" y="2262"/>
                        <a:pt x="18408" y="2342"/>
                      </a:cubicBezTo>
                      <a:cubicBezTo>
                        <a:pt x="17804" y="2421"/>
                        <a:pt x="16907" y="2484"/>
                        <a:pt x="16907" y="2484"/>
                      </a:cubicBezTo>
                      <a:cubicBezTo>
                        <a:pt x="16415" y="2526"/>
                        <a:pt x="15923" y="2549"/>
                        <a:pt x="15431" y="2549"/>
                      </a:cubicBezTo>
                      <a:cubicBezTo>
                        <a:pt x="15360" y="2549"/>
                        <a:pt x="15288" y="2549"/>
                        <a:pt x="15217" y="2548"/>
                      </a:cubicBezTo>
                      <a:cubicBezTo>
                        <a:pt x="14304" y="2540"/>
                        <a:pt x="14256" y="2215"/>
                        <a:pt x="14407" y="1881"/>
                      </a:cubicBezTo>
                      <a:cubicBezTo>
                        <a:pt x="14558" y="1548"/>
                        <a:pt x="15114" y="1508"/>
                        <a:pt x="15693" y="1262"/>
                      </a:cubicBezTo>
                      <a:cubicBezTo>
                        <a:pt x="16280" y="1008"/>
                        <a:pt x="16360" y="675"/>
                        <a:pt x="16471" y="468"/>
                      </a:cubicBezTo>
                      <a:cubicBezTo>
                        <a:pt x="16582" y="262"/>
                        <a:pt x="17193" y="238"/>
                        <a:pt x="17193" y="238"/>
                      </a:cubicBezTo>
                      <a:cubicBezTo>
                        <a:pt x="17226" y="238"/>
                        <a:pt x="17260" y="237"/>
                        <a:pt x="17294" y="237"/>
                      </a:cubicBezTo>
                      <a:close/>
                      <a:moveTo>
                        <a:pt x="52584" y="237"/>
                      </a:moveTo>
                      <a:cubicBezTo>
                        <a:pt x="53632" y="237"/>
                        <a:pt x="55386" y="467"/>
                        <a:pt x="56023" y="675"/>
                      </a:cubicBezTo>
                      <a:cubicBezTo>
                        <a:pt x="56468" y="825"/>
                        <a:pt x="56539" y="968"/>
                        <a:pt x="56539" y="1048"/>
                      </a:cubicBezTo>
                      <a:cubicBezTo>
                        <a:pt x="56516" y="1079"/>
                        <a:pt x="56516" y="1135"/>
                        <a:pt x="56547" y="1167"/>
                      </a:cubicBezTo>
                      <a:cubicBezTo>
                        <a:pt x="56674" y="1318"/>
                        <a:pt x="56770" y="1413"/>
                        <a:pt x="56293" y="1572"/>
                      </a:cubicBezTo>
                      <a:lnTo>
                        <a:pt x="56293" y="1580"/>
                      </a:lnTo>
                      <a:cubicBezTo>
                        <a:pt x="55817" y="1746"/>
                        <a:pt x="55515" y="1937"/>
                        <a:pt x="55071" y="2119"/>
                      </a:cubicBezTo>
                      <a:lnTo>
                        <a:pt x="55047" y="2135"/>
                      </a:lnTo>
                      <a:cubicBezTo>
                        <a:pt x="55047" y="2135"/>
                        <a:pt x="54825" y="2262"/>
                        <a:pt x="54245" y="2342"/>
                      </a:cubicBezTo>
                      <a:cubicBezTo>
                        <a:pt x="53658" y="2421"/>
                        <a:pt x="52777" y="2484"/>
                        <a:pt x="52777" y="2484"/>
                      </a:cubicBezTo>
                      <a:cubicBezTo>
                        <a:pt x="52292" y="2526"/>
                        <a:pt x="51801" y="2549"/>
                        <a:pt x="51314" y="2549"/>
                      </a:cubicBezTo>
                      <a:cubicBezTo>
                        <a:pt x="51243" y="2549"/>
                        <a:pt x="51173" y="2549"/>
                        <a:pt x="51102" y="2548"/>
                      </a:cubicBezTo>
                      <a:cubicBezTo>
                        <a:pt x="50189" y="2540"/>
                        <a:pt x="50054" y="2215"/>
                        <a:pt x="50118" y="1881"/>
                      </a:cubicBezTo>
                      <a:cubicBezTo>
                        <a:pt x="50181" y="1548"/>
                        <a:pt x="50729" y="1508"/>
                        <a:pt x="51253" y="1262"/>
                      </a:cubicBezTo>
                      <a:cubicBezTo>
                        <a:pt x="51769" y="1008"/>
                        <a:pt x="51761" y="675"/>
                        <a:pt x="51817" y="468"/>
                      </a:cubicBezTo>
                      <a:cubicBezTo>
                        <a:pt x="51880" y="262"/>
                        <a:pt x="52483" y="238"/>
                        <a:pt x="52483" y="238"/>
                      </a:cubicBezTo>
                      <a:cubicBezTo>
                        <a:pt x="52516" y="238"/>
                        <a:pt x="52550" y="237"/>
                        <a:pt x="52584" y="237"/>
                      </a:cubicBezTo>
                      <a:close/>
                      <a:moveTo>
                        <a:pt x="10866" y="953"/>
                      </a:moveTo>
                      <a:cubicBezTo>
                        <a:pt x="11076" y="953"/>
                        <a:pt x="11337" y="983"/>
                        <a:pt x="11732" y="1040"/>
                      </a:cubicBezTo>
                      <a:cubicBezTo>
                        <a:pt x="12518" y="1151"/>
                        <a:pt x="12907" y="1262"/>
                        <a:pt x="13193" y="1294"/>
                      </a:cubicBezTo>
                      <a:cubicBezTo>
                        <a:pt x="13478" y="1318"/>
                        <a:pt x="13740" y="1310"/>
                        <a:pt x="13899" y="1326"/>
                      </a:cubicBezTo>
                      <a:cubicBezTo>
                        <a:pt x="14312" y="1365"/>
                        <a:pt x="14526" y="1445"/>
                        <a:pt x="14367" y="1643"/>
                      </a:cubicBezTo>
                      <a:lnTo>
                        <a:pt x="14360" y="1643"/>
                      </a:lnTo>
                      <a:cubicBezTo>
                        <a:pt x="14201" y="1841"/>
                        <a:pt x="14106" y="2103"/>
                        <a:pt x="14161" y="2318"/>
                      </a:cubicBezTo>
                      <a:cubicBezTo>
                        <a:pt x="14225" y="2524"/>
                        <a:pt x="14558" y="2572"/>
                        <a:pt x="15122" y="2675"/>
                      </a:cubicBezTo>
                      <a:cubicBezTo>
                        <a:pt x="15677" y="2778"/>
                        <a:pt x="16003" y="2865"/>
                        <a:pt x="15471" y="3135"/>
                      </a:cubicBezTo>
                      <a:cubicBezTo>
                        <a:pt x="15052" y="3348"/>
                        <a:pt x="14549" y="3398"/>
                        <a:pt x="13939" y="3398"/>
                      </a:cubicBezTo>
                      <a:cubicBezTo>
                        <a:pt x="13775" y="3398"/>
                        <a:pt x="13603" y="3394"/>
                        <a:pt x="13423" y="3389"/>
                      </a:cubicBezTo>
                      <a:cubicBezTo>
                        <a:pt x="13302" y="3387"/>
                        <a:pt x="13192" y="3386"/>
                        <a:pt x="13091" y="3386"/>
                      </a:cubicBezTo>
                      <a:cubicBezTo>
                        <a:pt x="12489" y="3386"/>
                        <a:pt x="12173" y="3431"/>
                        <a:pt x="11351" y="3588"/>
                      </a:cubicBezTo>
                      <a:cubicBezTo>
                        <a:pt x="10641" y="3730"/>
                        <a:pt x="9917" y="3832"/>
                        <a:pt x="9285" y="3832"/>
                      </a:cubicBezTo>
                      <a:cubicBezTo>
                        <a:pt x="9070" y="3832"/>
                        <a:pt x="8866" y="3820"/>
                        <a:pt x="8676" y="3794"/>
                      </a:cubicBezTo>
                      <a:cubicBezTo>
                        <a:pt x="7938" y="3699"/>
                        <a:pt x="7613" y="3461"/>
                        <a:pt x="7779" y="3246"/>
                      </a:cubicBezTo>
                      <a:cubicBezTo>
                        <a:pt x="7946" y="3032"/>
                        <a:pt x="8525" y="2770"/>
                        <a:pt x="8883" y="2667"/>
                      </a:cubicBezTo>
                      <a:cubicBezTo>
                        <a:pt x="9240" y="2564"/>
                        <a:pt x="9470" y="2278"/>
                        <a:pt x="9605" y="2088"/>
                      </a:cubicBezTo>
                      <a:cubicBezTo>
                        <a:pt x="9740" y="1905"/>
                        <a:pt x="10002" y="1873"/>
                        <a:pt x="9962" y="1707"/>
                      </a:cubicBezTo>
                      <a:cubicBezTo>
                        <a:pt x="9922" y="1532"/>
                        <a:pt x="9930" y="1159"/>
                        <a:pt x="10319" y="1040"/>
                      </a:cubicBezTo>
                      <a:cubicBezTo>
                        <a:pt x="10507" y="981"/>
                        <a:pt x="10663" y="953"/>
                        <a:pt x="10866" y="953"/>
                      </a:cubicBezTo>
                      <a:close/>
                      <a:moveTo>
                        <a:pt x="28606" y="946"/>
                      </a:moveTo>
                      <a:cubicBezTo>
                        <a:pt x="28815" y="946"/>
                        <a:pt x="29077" y="975"/>
                        <a:pt x="29480" y="1032"/>
                      </a:cubicBezTo>
                      <a:cubicBezTo>
                        <a:pt x="30274" y="1151"/>
                        <a:pt x="30687" y="1262"/>
                        <a:pt x="30973" y="1286"/>
                      </a:cubicBezTo>
                      <a:cubicBezTo>
                        <a:pt x="31258" y="1310"/>
                        <a:pt x="31520" y="1302"/>
                        <a:pt x="31679" y="1326"/>
                      </a:cubicBezTo>
                      <a:cubicBezTo>
                        <a:pt x="32108" y="1365"/>
                        <a:pt x="32322" y="1445"/>
                        <a:pt x="32187" y="1643"/>
                      </a:cubicBezTo>
                      <a:cubicBezTo>
                        <a:pt x="32044" y="1834"/>
                        <a:pt x="31997" y="2088"/>
                        <a:pt x="32076" y="2318"/>
                      </a:cubicBezTo>
                      <a:cubicBezTo>
                        <a:pt x="32163" y="2524"/>
                        <a:pt x="32505" y="2572"/>
                        <a:pt x="33076" y="2675"/>
                      </a:cubicBezTo>
                      <a:cubicBezTo>
                        <a:pt x="33648" y="2778"/>
                        <a:pt x="33989" y="2865"/>
                        <a:pt x="33489" y="3135"/>
                      </a:cubicBezTo>
                      <a:cubicBezTo>
                        <a:pt x="33095" y="3348"/>
                        <a:pt x="32597" y="3398"/>
                        <a:pt x="31992" y="3398"/>
                      </a:cubicBezTo>
                      <a:cubicBezTo>
                        <a:pt x="31830" y="3398"/>
                        <a:pt x="31659" y="3394"/>
                        <a:pt x="31481" y="3389"/>
                      </a:cubicBezTo>
                      <a:cubicBezTo>
                        <a:pt x="31358" y="3387"/>
                        <a:pt x="31248" y="3386"/>
                        <a:pt x="31146" y="3386"/>
                      </a:cubicBezTo>
                      <a:cubicBezTo>
                        <a:pt x="30540" y="3386"/>
                        <a:pt x="30228" y="3431"/>
                        <a:pt x="29433" y="3588"/>
                      </a:cubicBezTo>
                      <a:cubicBezTo>
                        <a:pt x="28734" y="3730"/>
                        <a:pt x="28022" y="3832"/>
                        <a:pt x="27393" y="3832"/>
                      </a:cubicBezTo>
                      <a:cubicBezTo>
                        <a:pt x="27178" y="3832"/>
                        <a:pt x="26973" y="3820"/>
                        <a:pt x="26782" y="3794"/>
                      </a:cubicBezTo>
                      <a:cubicBezTo>
                        <a:pt x="26036" y="3699"/>
                        <a:pt x="25678" y="3461"/>
                        <a:pt x="25813" y="3246"/>
                      </a:cubicBezTo>
                      <a:cubicBezTo>
                        <a:pt x="25948" y="3024"/>
                        <a:pt x="26496" y="2762"/>
                        <a:pt x="26837" y="2667"/>
                      </a:cubicBezTo>
                      <a:cubicBezTo>
                        <a:pt x="27179" y="2564"/>
                        <a:pt x="27377" y="2278"/>
                        <a:pt x="27488" y="2088"/>
                      </a:cubicBezTo>
                      <a:cubicBezTo>
                        <a:pt x="27599" y="1905"/>
                        <a:pt x="27853" y="1873"/>
                        <a:pt x="27798" y="1699"/>
                      </a:cubicBezTo>
                      <a:cubicBezTo>
                        <a:pt x="27734" y="1532"/>
                        <a:pt x="27695" y="1159"/>
                        <a:pt x="28068" y="1032"/>
                      </a:cubicBezTo>
                      <a:cubicBezTo>
                        <a:pt x="28251" y="973"/>
                        <a:pt x="28404" y="946"/>
                        <a:pt x="28606" y="946"/>
                      </a:cubicBezTo>
                      <a:close/>
                      <a:moveTo>
                        <a:pt x="46342" y="946"/>
                      </a:moveTo>
                      <a:cubicBezTo>
                        <a:pt x="46553" y="946"/>
                        <a:pt x="46821" y="975"/>
                        <a:pt x="47229" y="1032"/>
                      </a:cubicBezTo>
                      <a:cubicBezTo>
                        <a:pt x="48038" y="1143"/>
                        <a:pt x="48467" y="1262"/>
                        <a:pt x="48753" y="1286"/>
                      </a:cubicBezTo>
                      <a:cubicBezTo>
                        <a:pt x="49046" y="1310"/>
                        <a:pt x="49308" y="1302"/>
                        <a:pt x="49467" y="1318"/>
                      </a:cubicBezTo>
                      <a:cubicBezTo>
                        <a:pt x="49896" y="1365"/>
                        <a:pt x="50126" y="1445"/>
                        <a:pt x="50015" y="1643"/>
                      </a:cubicBezTo>
                      <a:cubicBezTo>
                        <a:pt x="49896" y="1849"/>
                        <a:pt x="49888" y="2103"/>
                        <a:pt x="49991" y="2318"/>
                      </a:cubicBezTo>
                      <a:cubicBezTo>
                        <a:pt x="50102" y="2524"/>
                        <a:pt x="50451" y="2572"/>
                        <a:pt x="51039" y="2675"/>
                      </a:cubicBezTo>
                      <a:cubicBezTo>
                        <a:pt x="51618" y="2778"/>
                        <a:pt x="51967" y="2865"/>
                        <a:pt x="51507" y="3135"/>
                      </a:cubicBezTo>
                      <a:cubicBezTo>
                        <a:pt x="51144" y="3348"/>
                        <a:pt x="50653" y="3398"/>
                        <a:pt x="50046" y="3398"/>
                      </a:cubicBezTo>
                      <a:cubicBezTo>
                        <a:pt x="49883" y="3398"/>
                        <a:pt x="49711" y="3394"/>
                        <a:pt x="49531" y="3389"/>
                      </a:cubicBezTo>
                      <a:cubicBezTo>
                        <a:pt x="49408" y="3387"/>
                        <a:pt x="49298" y="3386"/>
                        <a:pt x="49196" y="3386"/>
                      </a:cubicBezTo>
                      <a:cubicBezTo>
                        <a:pt x="48592" y="3386"/>
                        <a:pt x="48288" y="3431"/>
                        <a:pt x="47507" y="3588"/>
                      </a:cubicBezTo>
                      <a:cubicBezTo>
                        <a:pt x="46832" y="3730"/>
                        <a:pt x="46134" y="3832"/>
                        <a:pt x="45504" y="3832"/>
                      </a:cubicBezTo>
                      <a:cubicBezTo>
                        <a:pt x="45290" y="3832"/>
                        <a:pt x="45083" y="3820"/>
                        <a:pt x="44887" y="3794"/>
                      </a:cubicBezTo>
                      <a:cubicBezTo>
                        <a:pt x="44125" y="3699"/>
                        <a:pt x="43736" y="3461"/>
                        <a:pt x="43847" y="3238"/>
                      </a:cubicBezTo>
                      <a:cubicBezTo>
                        <a:pt x="43958" y="3024"/>
                        <a:pt x="44466" y="2762"/>
                        <a:pt x="44800" y="2667"/>
                      </a:cubicBezTo>
                      <a:cubicBezTo>
                        <a:pt x="45125" y="2564"/>
                        <a:pt x="45284" y="2278"/>
                        <a:pt x="45371" y="2088"/>
                      </a:cubicBezTo>
                      <a:cubicBezTo>
                        <a:pt x="45459" y="1905"/>
                        <a:pt x="45713" y="1873"/>
                        <a:pt x="45633" y="1699"/>
                      </a:cubicBezTo>
                      <a:cubicBezTo>
                        <a:pt x="45554" y="1532"/>
                        <a:pt x="45459" y="1151"/>
                        <a:pt x="45816" y="1032"/>
                      </a:cubicBezTo>
                      <a:cubicBezTo>
                        <a:pt x="45987" y="973"/>
                        <a:pt x="46138" y="946"/>
                        <a:pt x="46342" y="946"/>
                      </a:cubicBezTo>
                      <a:close/>
                      <a:moveTo>
                        <a:pt x="64082" y="953"/>
                      </a:moveTo>
                      <a:cubicBezTo>
                        <a:pt x="64293" y="953"/>
                        <a:pt x="64565" y="983"/>
                        <a:pt x="64985" y="1040"/>
                      </a:cubicBezTo>
                      <a:cubicBezTo>
                        <a:pt x="65810" y="1151"/>
                        <a:pt x="66247" y="1270"/>
                        <a:pt x="66541" y="1294"/>
                      </a:cubicBezTo>
                      <a:cubicBezTo>
                        <a:pt x="66834" y="1318"/>
                        <a:pt x="67096" y="1310"/>
                        <a:pt x="67255" y="1326"/>
                      </a:cubicBezTo>
                      <a:cubicBezTo>
                        <a:pt x="67692" y="1373"/>
                        <a:pt x="67930" y="1453"/>
                        <a:pt x="67842" y="1651"/>
                      </a:cubicBezTo>
                      <a:cubicBezTo>
                        <a:pt x="67755" y="1865"/>
                        <a:pt x="67771" y="2119"/>
                        <a:pt x="67906" y="2318"/>
                      </a:cubicBezTo>
                      <a:cubicBezTo>
                        <a:pt x="68041" y="2524"/>
                        <a:pt x="68406" y="2572"/>
                        <a:pt x="69001" y="2675"/>
                      </a:cubicBezTo>
                      <a:cubicBezTo>
                        <a:pt x="69597" y="2778"/>
                        <a:pt x="69954" y="2873"/>
                        <a:pt x="69525" y="3135"/>
                      </a:cubicBezTo>
                      <a:cubicBezTo>
                        <a:pt x="69187" y="3352"/>
                        <a:pt x="68690" y="3405"/>
                        <a:pt x="68067" y="3405"/>
                      </a:cubicBezTo>
                      <a:cubicBezTo>
                        <a:pt x="67915" y="3405"/>
                        <a:pt x="67755" y="3402"/>
                        <a:pt x="67588" y="3397"/>
                      </a:cubicBezTo>
                      <a:cubicBezTo>
                        <a:pt x="67431" y="3393"/>
                        <a:pt x="67294" y="3390"/>
                        <a:pt x="67170" y="3390"/>
                      </a:cubicBezTo>
                      <a:cubicBezTo>
                        <a:pt x="66614" y="3390"/>
                        <a:pt x="66308" y="3440"/>
                        <a:pt x="65588" y="3596"/>
                      </a:cubicBezTo>
                      <a:cubicBezTo>
                        <a:pt x="64921" y="3739"/>
                        <a:pt x="64232" y="3837"/>
                        <a:pt x="63601" y="3837"/>
                      </a:cubicBezTo>
                      <a:cubicBezTo>
                        <a:pt x="63391" y="3837"/>
                        <a:pt x="63187" y="3826"/>
                        <a:pt x="62993" y="3802"/>
                      </a:cubicBezTo>
                      <a:cubicBezTo>
                        <a:pt x="62215" y="3699"/>
                        <a:pt x="61794" y="3461"/>
                        <a:pt x="61881" y="3246"/>
                      </a:cubicBezTo>
                      <a:cubicBezTo>
                        <a:pt x="61961" y="3032"/>
                        <a:pt x="62437" y="2770"/>
                        <a:pt x="62754" y="2667"/>
                      </a:cubicBezTo>
                      <a:cubicBezTo>
                        <a:pt x="63072" y="2572"/>
                        <a:pt x="63191" y="2278"/>
                        <a:pt x="63255" y="2095"/>
                      </a:cubicBezTo>
                      <a:cubicBezTo>
                        <a:pt x="63310" y="1905"/>
                        <a:pt x="63564" y="1881"/>
                        <a:pt x="63461" y="1707"/>
                      </a:cubicBezTo>
                      <a:cubicBezTo>
                        <a:pt x="63358" y="1540"/>
                        <a:pt x="63215" y="1159"/>
                        <a:pt x="63564" y="1040"/>
                      </a:cubicBezTo>
                      <a:cubicBezTo>
                        <a:pt x="63732" y="981"/>
                        <a:pt x="63878" y="953"/>
                        <a:pt x="64082" y="953"/>
                      </a:cubicBezTo>
                      <a:close/>
                      <a:moveTo>
                        <a:pt x="40275" y="828"/>
                      </a:moveTo>
                      <a:cubicBezTo>
                        <a:pt x="40413" y="828"/>
                        <a:pt x="40569" y="832"/>
                        <a:pt x="40744" y="841"/>
                      </a:cubicBezTo>
                      <a:cubicBezTo>
                        <a:pt x="41426" y="873"/>
                        <a:pt x="41966" y="968"/>
                        <a:pt x="42284" y="1278"/>
                      </a:cubicBezTo>
                      <a:cubicBezTo>
                        <a:pt x="42554" y="1556"/>
                        <a:pt x="42887" y="1754"/>
                        <a:pt x="43252" y="1873"/>
                      </a:cubicBezTo>
                      <a:cubicBezTo>
                        <a:pt x="43649" y="2008"/>
                        <a:pt x="44276" y="2246"/>
                        <a:pt x="44181" y="2492"/>
                      </a:cubicBezTo>
                      <a:cubicBezTo>
                        <a:pt x="44085" y="2738"/>
                        <a:pt x="43816" y="2794"/>
                        <a:pt x="43673" y="2977"/>
                      </a:cubicBezTo>
                      <a:cubicBezTo>
                        <a:pt x="43522" y="3151"/>
                        <a:pt x="43649" y="3334"/>
                        <a:pt x="42887" y="3429"/>
                      </a:cubicBezTo>
                      <a:cubicBezTo>
                        <a:pt x="42125" y="3524"/>
                        <a:pt x="41982" y="3437"/>
                        <a:pt x="41768" y="3612"/>
                      </a:cubicBezTo>
                      <a:cubicBezTo>
                        <a:pt x="41587" y="3759"/>
                        <a:pt x="41259" y="3968"/>
                        <a:pt x="40694" y="3968"/>
                      </a:cubicBezTo>
                      <a:cubicBezTo>
                        <a:pt x="40590" y="3968"/>
                        <a:pt x="40477" y="3961"/>
                        <a:pt x="40355" y="3945"/>
                      </a:cubicBezTo>
                      <a:cubicBezTo>
                        <a:pt x="39585" y="3842"/>
                        <a:pt x="38799" y="3723"/>
                        <a:pt x="38386" y="3429"/>
                      </a:cubicBezTo>
                      <a:cubicBezTo>
                        <a:pt x="38164" y="3254"/>
                        <a:pt x="37926" y="3119"/>
                        <a:pt x="37664" y="3016"/>
                      </a:cubicBezTo>
                      <a:cubicBezTo>
                        <a:pt x="37497" y="2937"/>
                        <a:pt x="36831" y="2611"/>
                        <a:pt x="37323" y="2286"/>
                      </a:cubicBezTo>
                      <a:cubicBezTo>
                        <a:pt x="37823" y="1961"/>
                        <a:pt x="37720" y="1945"/>
                        <a:pt x="38363" y="1770"/>
                      </a:cubicBezTo>
                      <a:cubicBezTo>
                        <a:pt x="39005" y="1595"/>
                        <a:pt x="39109" y="1453"/>
                        <a:pt x="39132" y="1254"/>
                      </a:cubicBezTo>
                      <a:cubicBezTo>
                        <a:pt x="39146" y="1078"/>
                        <a:pt x="39204" y="828"/>
                        <a:pt x="40275" y="828"/>
                      </a:cubicBezTo>
                      <a:close/>
                      <a:moveTo>
                        <a:pt x="4821" y="828"/>
                      </a:moveTo>
                      <a:cubicBezTo>
                        <a:pt x="4962" y="828"/>
                        <a:pt x="5119" y="832"/>
                        <a:pt x="5295" y="841"/>
                      </a:cubicBezTo>
                      <a:cubicBezTo>
                        <a:pt x="5970" y="873"/>
                        <a:pt x="6486" y="968"/>
                        <a:pt x="6724" y="1278"/>
                      </a:cubicBezTo>
                      <a:cubicBezTo>
                        <a:pt x="6930" y="1556"/>
                        <a:pt x="7216" y="1762"/>
                        <a:pt x="7541" y="1873"/>
                      </a:cubicBezTo>
                      <a:cubicBezTo>
                        <a:pt x="7906" y="2008"/>
                        <a:pt x="8462" y="2246"/>
                        <a:pt x="8303" y="2492"/>
                      </a:cubicBezTo>
                      <a:cubicBezTo>
                        <a:pt x="8144" y="2730"/>
                        <a:pt x="7867" y="2794"/>
                        <a:pt x="7676" y="2969"/>
                      </a:cubicBezTo>
                      <a:cubicBezTo>
                        <a:pt x="7478" y="3151"/>
                        <a:pt x="7557" y="3326"/>
                        <a:pt x="6771" y="3421"/>
                      </a:cubicBezTo>
                      <a:cubicBezTo>
                        <a:pt x="5985" y="3516"/>
                        <a:pt x="5866" y="3437"/>
                        <a:pt x="5604" y="3612"/>
                      </a:cubicBezTo>
                      <a:cubicBezTo>
                        <a:pt x="5259" y="3844"/>
                        <a:pt x="4849" y="3972"/>
                        <a:pt x="4433" y="3972"/>
                      </a:cubicBezTo>
                      <a:cubicBezTo>
                        <a:pt x="4323" y="3972"/>
                        <a:pt x="4214" y="3963"/>
                        <a:pt x="4104" y="3945"/>
                      </a:cubicBezTo>
                      <a:cubicBezTo>
                        <a:pt x="3358" y="3850"/>
                        <a:pt x="2604" y="3723"/>
                        <a:pt x="2271" y="3421"/>
                      </a:cubicBezTo>
                      <a:cubicBezTo>
                        <a:pt x="2088" y="3254"/>
                        <a:pt x="1882" y="3119"/>
                        <a:pt x="1660" y="3016"/>
                      </a:cubicBezTo>
                      <a:cubicBezTo>
                        <a:pt x="1509" y="2937"/>
                        <a:pt x="921" y="2603"/>
                        <a:pt x="1509" y="2286"/>
                      </a:cubicBezTo>
                      <a:cubicBezTo>
                        <a:pt x="2088" y="1961"/>
                        <a:pt x="1985" y="1945"/>
                        <a:pt x="2676" y="1770"/>
                      </a:cubicBezTo>
                      <a:cubicBezTo>
                        <a:pt x="3366" y="1595"/>
                        <a:pt x="3509" y="1445"/>
                        <a:pt x="3572" y="1246"/>
                      </a:cubicBezTo>
                      <a:cubicBezTo>
                        <a:pt x="3636" y="1071"/>
                        <a:pt x="3760" y="828"/>
                        <a:pt x="4821" y="828"/>
                      </a:cubicBezTo>
                      <a:close/>
                      <a:moveTo>
                        <a:pt x="22553" y="828"/>
                      </a:moveTo>
                      <a:cubicBezTo>
                        <a:pt x="22692" y="828"/>
                        <a:pt x="22846" y="832"/>
                        <a:pt x="23019" y="841"/>
                      </a:cubicBezTo>
                      <a:cubicBezTo>
                        <a:pt x="23694" y="873"/>
                        <a:pt x="24226" y="968"/>
                        <a:pt x="24512" y="1278"/>
                      </a:cubicBezTo>
                      <a:cubicBezTo>
                        <a:pt x="24742" y="1556"/>
                        <a:pt x="25051" y="1762"/>
                        <a:pt x="25401" y="1873"/>
                      </a:cubicBezTo>
                      <a:cubicBezTo>
                        <a:pt x="25782" y="2008"/>
                        <a:pt x="26369" y="2246"/>
                        <a:pt x="26242" y="2492"/>
                      </a:cubicBezTo>
                      <a:cubicBezTo>
                        <a:pt x="26115" y="2738"/>
                        <a:pt x="25837" y="2794"/>
                        <a:pt x="25678" y="2977"/>
                      </a:cubicBezTo>
                      <a:cubicBezTo>
                        <a:pt x="25512" y="3159"/>
                        <a:pt x="25607" y="3334"/>
                        <a:pt x="24837" y="3429"/>
                      </a:cubicBezTo>
                      <a:cubicBezTo>
                        <a:pt x="24059" y="3524"/>
                        <a:pt x="23932" y="3437"/>
                        <a:pt x="23694" y="3612"/>
                      </a:cubicBezTo>
                      <a:cubicBezTo>
                        <a:pt x="23486" y="3759"/>
                        <a:pt x="23129" y="3976"/>
                        <a:pt x="22562" y="3976"/>
                      </a:cubicBezTo>
                      <a:cubicBezTo>
                        <a:pt x="22459" y="3976"/>
                        <a:pt x="22350" y="3969"/>
                        <a:pt x="22234" y="3953"/>
                      </a:cubicBezTo>
                      <a:cubicBezTo>
                        <a:pt x="21479" y="3850"/>
                        <a:pt x="20710" y="3723"/>
                        <a:pt x="20329" y="3429"/>
                      </a:cubicBezTo>
                      <a:cubicBezTo>
                        <a:pt x="20130" y="3262"/>
                        <a:pt x="19908" y="3119"/>
                        <a:pt x="19662" y="3016"/>
                      </a:cubicBezTo>
                      <a:cubicBezTo>
                        <a:pt x="19503" y="2937"/>
                        <a:pt x="18876" y="2611"/>
                        <a:pt x="19416" y="2286"/>
                      </a:cubicBezTo>
                      <a:cubicBezTo>
                        <a:pt x="19963" y="1961"/>
                        <a:pt x="19860" y="1945"/>
                        <a:pt x="20527" y="1770"/>
                      </a:cubicBezTo>
                      <a:cubicBezTo>
                        <a:pt x="21194" y="1603"/>
                        <a:pt x="21321" y="1453"/>
                        <a:pt x="21352" y="1254"/>
                      </a:cubicBezTo>
                      <a:cubicBezTo>
                        <a:pt x="21388" y="1078"/>
                        <a:pt x="21485" y="828"/>
                        <a:pt x="22553" y="828"/>
                      </a:cubicBezTo>
                      <a:close/>
                      <a:moveTo>
                        <a:pt x="57998" y="828"/>
                      </a:moveTo>
                      <a:cubicBezTo>
                        <a:pt x="58137" y="828"/>
                        <a:pt x="58293" y="832"/>
                        <a:pt x="58468" y="841"/>
                      </a:cubicBezTo>
                      <a:cubicBezTo>
                        <a:pt x="59151" y="873"/>
                        <a:pt x="59706" y="968"/>
                        <a:pt x="60064" y="1278"/>
                      </a:cubicBezTo>
                      <a:cubicBezTo>
                        <a:pt x="60365" y="1556"/>
                        <a:pt x="60722" y="1754"/>
                        <a:pt x="61111" y="1873"/>
                      </a:cubicBezTo>
                      <a:cubicBezTo>
                        <a:pt x="61532" y="2008"/>
                        <a:pt x="62183" y="2246"/>
                        <a:pt x="62119" y="2492"/>
                      </a:cubicBezTo>
                      <a:cubicBezTo>
                        <a:pt x="62056" y="2738"/>
                        <a:pt x="61794" y="2794"/>
                        <a:pt x="61675" y="2977"/>
                      </a:cubicBezTo>
                      <a:cubicBezTo>
                        <a:pt x="61556" y="3159"/>
                        <a:pt x="61699" y="3334"/>
                        <a:pt x="60945" y="3429"/>
                      </a:cubicBezTo>
                      <a:cubicBezTo>
                        <a:pt x="60199" y="3524"/>
                        <a:pt x="60048" y="3437"/>
                        <a:pt x="59857" y="3612"/>
                      </a:cubicBezTo>
                      <a:cubicBezTo>
                        <a:pt x="59696" y="3759"/>
                        <a:pt x="59392" y="3976"/>
                        <a:pt x="58821" y="3976"/>
                      </a:cubicBezTo>
                      <a:cubicBezTo>
                        <a:pt x="58717" y="3976"/>
                        <a:pt x="58606" y="3969"/>
                        <a:pt x="58484" y="3953"/>
                      </a:cubicBezTo>
                      <a:cubicBezTo>
                        <a:pt x="57698" y="3850"/>
                        <a:pt x="56897" y="3723"/>
                        <a:pt x="56444" y="3429"/>
                      </a:cubicBezTo>
                      <a:cubicBezTo>
                        <a:pt x="56206" y="3262"/>
                        <a:pt x="55944" y="3127"/>
                        <a:pt x="55674" y="3016"/>
                      </a:cubicBezTo>
                      <a:cubicBezTo>
                        <a:pt x="55492" y="2937"/>
                        <a:pt x="54785" y="2611"/>
                        <a:pt x="55238" y="2286"/>
                      </a:cubicBezTo>
                      <a:cubicBezTo>
                        <a:pt x="55698" y="1961"/>
                        <a:pt x="55595" y="1945"/>
                        <a:pt x="56214" y="1770"/>
                      </a:cubicBezTo>
                      <a:cubicBezTo>
                        <a:pt x="56833" y="1603"/>
                        <a:pt x="56920" y="1453"/>
                        <a:pt x="56912" y="1254"/>
                      </a:cubicBezTo>
                      <a:cubicBezTo>
                        <a:pt x="56898" y="1078"/>
                        <a:pt x="56928" y="828"/>
                        <a:pt x="57998" y="828"/>
                      </a:cubicBezTo>
                      <a:close/>
                      <a:moveTo>
                        <a:pt x="49821" y="3455"/>
                      </a:moveTo>
                      <a:cubicBezTo>
                        <a:pt x="50018" y="3455"/>
                        <a:pt x="50103" y="3467"/>
                        <a:pt x="50372" y="3508"/>
                      </a:cubicBezTo>
                      <a:cubicBezTo>
                        <a:pt x="50769" y="3564"/>
                        <a:pt x="50689" y="3683"/>
                        <a:pt x="50729" y="3858"/>
                      </a:cubicBezTo>
                      <a:cubicBezTo>
                        <a:pt x="50769" y="4032"/>
                        <a:pt x="51277" y="4199"/>
                        <a:pt x="50975" y="4397"/>
                      </a:cubicBezTo>
                      <a:cubicBezTo>
                        <a:pt x="50852" y="4478"/>
                        <a:pt x="50730" y="4493"/>
                        <a:pt x="50586" y="4493"/>
                      </a:cubicBezTo>
                      <a:cubicBezTo>
                        <a:pt x="50503" y="4493"/>
                        <a:pt x="50413" y="4488"/>
                        <a:pt x="50311" y="4488"/>
                      </a:cubicBezTo>
                      <a:cubicBezTo>
                        <a:pt x="50157" y="4488"/>
                        <a:pt x="49976" y="4500"/>
                        <a:pt x="49753" y="4556"/>
                      </a:cubicBezTo>
                      <a:cubicBezTo>
                        <a:pt x="49191" y="4689"/>
                        <a:pt x="49120" y="4792"/>
                        <a:pt x="48300" y="4792"/>
                      </a:cubicBezTo>
                      <a:cubicBezTo>
                        <a:pt x="48192" y="4792"/>
                        <a:pt x="48071" y="4790"/>
                        <a:pt x="47935" y="4786"/>
                      </a:cubicBezTo>
                      <a:cubicBezTo>
                        <a:pt x="46760" y="4755"/>
                        <a:pt x="45879" y="4762"/>
                        <a:pt x="45697" y="4651"/>
                      </a:cubicBezTo>
                      <a:cubicBezTo>
                        <a:pt x="45514" y="4532"/>
                        <a:pt x="45475" y="4247"/>
                        <a:pt x="45371" y="4143"/>
                      </a:cubicBezTo>
                      <a:cubicBezTo>
                        <a:pt x="45260" y="4048"/>
                        <a:pt x="45117" y="3937"/>
                        <a:pt x="45554" y="3929"/>
                      </a:cubicBezTo>
                      <a:cubicBezTo>
                        <a:pt x="45624" y="3927"/>
                        <a:pt x="45687" y="3926"/>
                        <a:pt x="45747" y="3926"/>
                      </a:cubicBezTo>
                      <a:cubicBezTo>
                        <a:pt x="45826" y="3926"/>
                        <a:pt x="45899" y="3927"/>
                        <a:pt x="45974" y="3927"/>
                      </a:cubicBezTo>
                      <a:cubicBezTo>
                        <a:pt x="46199" y="3927"/>
                        <a:pt x="46450" y="3916"/>
                        <a:pt x="46975" y="3826"/>
                      </a:cubicBezTo>
                      <a:cubicBezTo>
                        <a:pt x="47816" y="3683"/>
                        <a:pt x="48165" y="3492"/>
                        <a:pt x="49078" y="3469"/>
                      </a:cubicBezTo>
                      <a:cubicBezTo>
                        <a:pt x="49467" y="3462"/>
                        <a:pt x="49675" y="3455"/>
                        <a:pt x="49821" y="3455"/>
                      </a:cubicBezTo>
                      <a:close/>
                      <a:moveTo>
                        <a:pt x="13705" y="3455"/>
                      </a:moveTo>
                      <a:cubicBezTo>
                        <a:pt x="13903" y="3455"/>
                        <a:pt x="13985" y="3467"/>
                        <a:pt x="14240" y="3508"/>
                      </a:cubicBezTo>
                      <a:cubicBezTo>
                        <a:pt x="14614" y="3564"/>
                        <a:pt x="14510" y="3683"/>
                        <a:pt x="14502" y="3858"/>
                      </a:cubicBezTo>
                      <a:lnTo>
                        <a:pt x="14510" y="3858"/>
                      </a:lnTo>
                      <a:cubicBezTo>
                        <a:pt x="14502" y="4032"/>
                        <a:pt x="14971" y="4199"/>
                        <a:pt x="14614" y="4397"/>
                      </a:cubicBezTo>
                      <a:cubicBezTo>
                        <a:pt x="14471" y="4478"/>
                        <a:pt x="14345" y="4493"/>
                        <a:pt x="14201" y="4493"/>
                      </a:cubicBezTo>
                      <a:cubicBezTo>
                        <a:pt x="14118" y="4493"/>
                        <a:pt x="14029" y="4488"/>
                        <a:pt x="13927" y="4488"/>
                      </a:cubicBezTo>
                      <a:cubicBezTo>
                        <a:pt x="13773" y="4488"/>
                        <a:pt x="13589" y="4500"/>
                        <a:pt x="13351" y="4556"/>
                      </a:cubicBezTo>
                      <a:cubicBezTo>
                        <a:pt x="12770" y="4693"/>
                        <a:pt x="12660" y="4794"/>
                        <a:pt x="11894" y="4794"/>
                      </a:cubicBezTo>
                      <a:cubicBezTo>
                        <a:pt x="11771" y="4794"/>
                        <a:pt x="11631" y="4792"/>
                        <a:pt x="11470" y="4786"/>
                      </a:cubicBezTo>
                      <a:cubicBezTo>
                        <a:pt x="10311" y="4755"/>
                        <a:pt x="9422" y="4770"/>
                        <a:pt x="9272" y="4651"/>
                      </a:cubicBezTo>
                      <a:cubicBezTo>
                        <a:pt x="9121" y="4532"/>
                        <a:pt x="9153" y="4247"/>
                        <a:pt x="9073" y="4151"/>
                      </a:cubicBezTo>
                      <a:cubicBezTo>
                        <a:pt x="8994" y="4048"/>
                        <a:pt x="8875" y="3937"/>
                        <a:pt x="9319" y="3929"/>
                      </a:cubicBezTo>
                      <a:cubicBezTo>
                        <a:pt x="9390" y="3927"/>
                        <a:pt x="9452" y="3926"/>
                        <a:pt x="9511" y="3926"/>
                      </a:cubicBezTo>
                      <a:cubicBezTo>
                        <a:pt x="9590" y="3926"/>
                        <a:pt x="9662" y="3927"/>
                        <a:pt x="9737" y="3927"/>
                      </a:cubicBezTo>
                      <a:cubicBezTo>
                        <a:pt x="9960" y="3927"/>
                        <a:pt x="10214" y="3916"/>
                        <a:pt x="10764" y="3826"/>
                      </a:cubicBezTo>
                      <a:cubicBezTo>
                        <a:pt x="11637" y="3683"/>
                        <a:pt x="12042" y="3492"/>
                        <a:pt x="12955" y="3469"/>
                      </a:cubicBezTo>
                      <a:cubicBezTo>
                        <a:pt x="13347" y="3462"/>
                        <a:pt x="13558" y="3455"/>
                        <a:pt x="13705" y="3455"/>
                      </a:cubicBezTo>
                      <a:close/>
                      <a:moveTo>
                        <a:pt x="31762" y="3455"/>
                      </a:moveTo>
                      <a:cubicBezTo>
                        <a:pt x="31958" y="3455"/>
                        <a:pt x="32042" y="3467"/>
                        <a:pt x="32306" y="3508"/>
                      </a:cubicBezTo>
                      <a:cubicBezTo>
                        <a:pt x="32687" y="3564"/>
                        <a:pt x="32600" y="3683"/>
                        <a:pt x="32624" y="3858"/>
                      </a:cubicBezTo>
                      <a:cubicBezTo>
                        <a:pt x="32632" y="4032"/>
                        <a:pt x="33132" y="4199"/>
                        <a:pt x="32798" y="4397"/>
                      </a:cubicBezTo>
                      <a:cubicBezTo>
                        <a:pt x="32665" y="4478"/>
                        <a:pt x="32542" y="4493"/>
                        <a:pt x="32397" y="4493"/>
                      </a:cubicBezTo>
                      <a:cubicBezTo>
                        <a:pt x="32314" y="4493"/>
                        <a:pt x="32224" y="4488"/>
                        <a:pt x="32122" y="4488"/>
                      </a:cubicBezTo>
                      <a:cubicBezTo>
                        <a:pt x="31967" y="4488"/>
                        <a:pt x="31784" y="4500"/>
                        <a:pt x="31552" y="4556"/>
                      </a:cubicBezTo>
                      <a:cubicBezTo>
                        <a:pt x="30991" y="4693"/>
                        <a:pt x="30896" y="4794"/>
                        <a:pt x="30133" y="4794"/>
                      </a:cubicBezTo>
                      <a:cubicBezTo>
                        <a:pt x="30011" y="4794"/>
                        <a:pt x="29872" y="4792"/>
                        <a:pt x="29711" y="4786"/>
                      </a:cubicBezTo>
                      <a:cubicBezTo>
                        <a:pt x="28544" y="4755"/>
                        <a:pt x="27655" y="4770"/>
                        <a:pt x="27488" y="4651"/>
                      </a:cubicBezTo>
                      <a:cubicBezTo>
                        <a:pt x="27321" y="4532"/>
                        <a:pt x="27321" y="4247"/>
                        <a:pt x="27226" y="4151"/>
                      </a:cubicBezTo>
                      <a:cubicBezTo>
                        <a:pt x="27123" y="4048"/>
                        <a:pt x="26996" y="3937"/>
                        <a:pt x="27441" y="3929"/>
                      </a:cubicBezTo>
                      <a:cubicBezTo>
                        <a:pt x="27510" y="3927"/>
                        <a:pt x="27571" y="3926"/>
                        <a:pt x="27630" y="3926"/>
                      </a:cubicBezTo>
                      <a:cubicBezTo>
                        <a:pt x="27707" y="3926"/>
                        <a:pt x="27779" y="3927"/>
                        <a:pt x="27854" y="3927"/>
                      </a:cubicBezTo>
                      <a:cubicBezTo>
                        <a:pt x="28076" y="3927"/>
                        <a:pt x="28330" y="3916"/>
                        <a:pt x="28869" y="3826"/>
                      </a:cubicBezTo>
                      <a:cubicBezTo>
                        <a:pt x="29727" y="3683"/>
                        <a:pt x="30108" y="3492"/>
                        <a:pt x="31020" y="3469"/>
                      </a:cubicBezTo>
                      <a:cubicBezTo>
                        <a:pt x="31410" y="3462"/>
                        <a:pt x="31617" y="3455"/>
                        <a:pt x="31762" y="3455"/>
                      </a:cubicBezTo>
                      <a:close/>
                      <a:moveTo>
                        <a:pt x="67884" y="3455"/>
                      </a:moveTo>
                      <a:cubicBezTo>
                        <a:pt x="68078" y="3455"/>
                        <a:pt x="68161" y="3467"/>
                        <a:pt x="68430" y="3508"/>
                      </a:cubicBezTo>
                      <a:cubicBezTo>
                        <a:pt x="68827" y="3564"/>
                        <a:pt x="68779" y="3683"/>
                        <a:pt x="68835" y="3858"/>
                      </a:cubicBezTo>
                      <a:cubicBezTo>
                        <a:pt x="68898" y="4032"/>
                        <a:pt x="69438" y="4199"/>
                        <a:pt x="69160" y="4397"/>
                      </a:cubicBezTo>
                      <a:lnTo>
                        <a:pt x="69168" y="4397"/>
                      </a:lnTo>
                      <a:cubicBezTo>
                        <a:pt x="69054" y="4478"/>
                        <a:pt x="68934" y="4493"/>
                        <a:pt x="68790" y="4493"/>
                      </a:cubicBezTo>
                      <a:cubicBezTo>
                        <a:pt x="68706" y="4493"/>
                        <a:pt x="68615" y="4488"/>
                        <a:pt x="68512" y="4488"/>
                      </a:cubicBezTo>
                      <a:cubicBezTo>
                        <a:pt x="68356" y="4488"/>
                        <a:pt x="68174" y="4500"/>
                        <a:pt x="67954" y="4556"/>
                      </a:cubicBezTo>
                      <a:cubicBezTo>
                        <a:pt x="67427" y="4693"/>
                        <a:pt x="67360" y="4794"/>
                        <a:pt x="66594" y="4794"/>
                      </a:cubicBezTo>
                      <a:cubicBezTo>
                        <a:pt x="66472" y="4794"/>
                        <a:pt x="66331" y="4792"/>
                        <a:pt x="66168" y="4786"/>
                      </a:cubicBezTo>
                      <a:cubicBezTo>
                        <a:pt x="64993" y="4755"/>
                        <a:pt x="64112" y="4770"/>
                        <a:pt x="63913" y="4651"/>
                      </a:cubicBezTo>
                      <a:cubicBezTo>
                        <a:pt x="63715" y="4532"/>
                        <a:pt x="63643" y="4247"/>
                        <a:pt x="63516" y="4151"/>
                      </a:cubicBezTo>
                      <a:cubicBezTo>
                        <a:pt x="63397" y="4048"/>
                        <a:pt x="63239" y="3937"/>
                        <a:pt x="63675" y="3929"/>
                      </a:cubicBezTo>
                      <a:cubicBezTo>
                        <a:pt x="63746" y="3927"/>
                        <a:pt x="63809" y="3926"/>
                        <a:pt x="63868" y="3926"/>
                      </a:cubicBezTo>
                      <a:cubicBezTo>
                        <a:pt x="63947" y="3926"/>
                        <a:pt x="64020" y="3927"/>
                        <a:pt x="64095" y="3927"/>
                      </a:cubicBezTo>
                      <a:cubicBezTo>
                        <a:pt x="64319" y="3927"/>
                        <a:pt x="64569" y="3916"/>
                        <a:pt x="65088" y="3826"/>
                      </a:cubicBezTo>
                      <a:cubicBezTo>
                        <a:pt x="65906" y="3683"/>
                        <a:pt x="66231" y="3492"/>
                        <a:pt x="67144" y="3469"/>
                      </a:cubicBezTo>
                      <a:cubicBezTo>
                        <a:pt x="67533" y="3462"/>
                        <a:pt x="67739" y="3455"/>
                        <a:pt x="67884" y="3455"/>
                      </a:cubicBezTo>
                      <a:close/>
                      <a:moveTo>
                        <a:pt x="35702" y="2485"/>
                      </a:moveTo>
                      <a:cubicBezTo>
                        <a:pt x="36114" y="2485"/>
                        <a:pt x="36643" y="2523"/>
                        <a:pt x="36854" y="2723"/>
                      </a:cubicBezTo>
                      <a:cubicBezTo>
                        <a:pt x="36918" y="2802"/>
                        <a:pt x="36997" y="2865"/>
                        <a:pt x="37093" y="2905"/>
                      </a:cubicBezTo>
                      <a:cubicBezTo>
                        <a:pt x="37553" y="3111"/>
                        <a:pt x="37839" y="3151"/>
                        <a:pt x="38180" y="3421"/>
                      </a:cubicBezTo>
                      <a:cubicBezTo>
                        <a:pt x="38529" y="3691"/>
                        <a:pt x="39386" y="3969"/>
                        <a:pt x="39910" y="4016"/>
                      </a:cubicBezTo>
                      <a:cubicBezTo>
                        <a:pt x="40442" y="4064"/>
                        <a:pt x="41188" y="4096"/>
                        <a:pt x="41315" y="4207"/>
                      </a:cubicBezTo>
                      <a:cubicBezTo>
                        <a:pt x="41442" y="4310"/>
                        <a:pt x="40760" y="4453"/>
                        <a:pt x="40093" y="4564"/>
                      </a:cubicBezTo>
                      <a:cubicBezTo>
                        <a:pt x="39283" y="4691"/>
                        <a:pt x="38458" y="4778"/>
                        <a:pt x="37640" y="4818"/>
                      </a:cubicBezTo>
                      <a:cubicBezTo>
                        <a:pt x="36958" y="4858"/>
                        <a:pt x="36489" y="4913"/>
                        <a:pt x="36180" y="5016"/>
                      </a:cubicBezTo>
                      <a:lnTo>
                        <a:pt x="36156" y="5032"/>
                      </a:lnTo>
                      <a:cubicBezTo>
                        <a:pt x="36140" y="5040"/>
                        <a:pt x="36116" y="5048"/>
                        <a:pt x="36100" y="5056"/>
                      </a:cubicBezTo>
                      <a:cubicBezTo>
                        <a:pt x="35957" y="5096"/>
                        <a:pt x="35807" y="5112"/>
                        <a:pt x="35664" y="5112"/>
                      </a:cubicBezTo>
                      <a:cubicBezTo>
                        <a:pt x="35568" y="5116"/>
                        <a:pt x="35481" y="5117"/>
                        <a:pt x="35400" y="5117"/>
                      </a:cubicBezTo>
                      <a:cubicBezTo>
                        <a:pt x="35146" y="5117"/>
                        <a:pt x="34965" y="5102"/>
                        <a:pt x="34838" y="5096"/>
                      </a:cubicBezTo>
                      <a:cubicBezTo>
                        <a:pt x="34648" y="5096"/>
                        <a:pt x="34457" y="5080"/>
                        <a:pt x="34275" y="5048"/>
                      </a:cubicBezTo>
                      <a:cubicBezTo>
                        <a:pt x="33997" y="5001"/>
                        <a:pt x="33878" y="4818"/>
                        <a:pt x="33743" y="4628"/>
                      </a:cubicBezTo>
                      <a:cubicBezTo>
                        <a:pt x="33616" y="4437"/>
                        <a:pt x="33338" y="4461"/>
                        <a:pt x="33036" y="4215"/>
                      </a:cubicBezTo>
                      <a:cubicBezTo>
                        <a:pt x="32767" y="4000"/>
                        <a:pt x="32814" y="3572"/>
                        <a:pt x="33132" y="3429"/>
                      </a:cubicBezTo>
                      <a:cubicBezTo>
                        <a:pt x="33402" y="3294"/>
                        <a:pt x="33846" y="3183"/>
                        <a:pt x="34164" y="2921"/>
                      </a:cubicBezTo>
                      <a:cubicBezTo>
                        <a:pt x="34370" y="2762"/>
                        <a:pt x="34600" y="2635"/>
                        <a:pt x="34838" y="2548"/>
                      </a:cubicBezTo>
                      <a:cubicBezTo>
                        <a:pt x="35013" y="2516"/>
                        <a:pt x="35188" y="2492"/>
                        <a:pt x="35362" y="2492"/>
                      </a:cubicBezTo>
                      <a:cubicBezTo>
                        <a:pt x="35455" y="2489"/>
                        <a:pt x="35573" y="2485"/>
                        <a:pt x="35702" y="2485"/>
                      </a:cubicBezTo>
                      <a:close/>
                      <a:moveTo>
                        <a:pt x="53637" y="2485"/>
                      </a:moveTo>
                      <a:cubicBezTo>
                        <a:pt x="54048" y="2485"/>
                        <a:pt x="54583" y="2523"/>
                        <a:pt x="54825" y="2723"/>
                      </a:cubicBezTo>
                      <a:cubicBezTo>
                        <a:pt x="54896" y="2802"/>
                        <a:pt x="54984" y="2865"/>
                        <a:pt x="55087" y="2905"/>
                      </a:cubicBezTo>
                      <a:cubicBezTo>
                        <a:pt x="55571" y="3111"/>
                        <a:pt x="55865" y="3143"/>
                        <a:pt x="56246" y="3421"/>
                      </a:cubicBezTo>
                      <a:cubicBezTo>
                        <a:pt x="56627" y="3691"/>
                        <a:pt x="57516" y="3969"/>
                        <a:pt x="58055" y="4016"/>
                      </a:cubicBezTo>
                      <a:cubicBezTo>
                        <a:pt x="58587" y="4064"/>
                        <a:pt x="59341" y="4096"/>
                        <a:pt x="59476" y="4199"/>
                      </a:cubicBezTo>
                      <a:cubicBezTo>
                        <a:pt x="59619" y="4310"/>
                        <a:pt x="58944" y="4453"/>
                        <a:pt x="58294" y="4572"/>
                      </a:cubicBezTo>
                      <a:cubicBezTo>
                        <a:pt x="57500" y="4699"/>
                        <a:pt x="56690" y="4778"/>
                        <a:pt x="55881" y="4818"/>
                      </a:cubicBezTo>
                      <a:cubicBezTo>
                        <a:pt x="55206" y="4858"/>
                        <a:pt x="54738" y="4921"/>
                        <a:pt x="54444" y="5024"/>
                      </a:cubicBezTo>
                      <a:lnTo>
                        <a:pt x="54420" y="5032"/>
                      </a:lnTo>
                      <a:lnTo>
                        <a:pt x="54365" y="5056"/>
                      </a:lnTo>
                      <a:cubicBezTo>
                        <a:pt x="54230" y="5096"/>
                        <a:pt x="54087" y="5120"/>
                        <a:pt x="53936" y="5120"/>
                      </a:cubicBezTo>
                      <a:cubicBezTo>
                        <a:pt x="53857" y="5123"/>
                        <a:pt x="53783" y="5124"/>
                        <a:pt x="53714" y="5124"/>
                      </a:cubicBezTo>
                      <a:cubicBezTo>
                        <a:pt x="53438" y="5124"/>
                        <a:pt x="53244" y="5104"/>
                        <a:pt x="53110" y="5104"/>
                      </a:cubicBezTo>
                      <a:cubicBezTo>
                        <a:pt x="52920" y="5096"/>
                        <a:pt x="52729" y="5080"/>
                        <a:pt x="52539" y="5048"/>
                      </a:cubicBezTo>
                      <a:cubicBezTo>
                        <a:pt x="52261" y="5001"/>
                        <a:pt x="52118" y="4826"/>
                        <a:pt x="51959" y="4635"/>
                      </a:cubicBezTo>
                      <a:cubicBezTo>
                        <a:pt x="51801" y="4445"/>
                        <a:pt x="51531" y="4461"/>
                        <a:pt x="51197" y="4215"/>
                      </a:cubicBezTo>
                      <a:cubicBezTo>
                        <a:pt x="50856" y="3977"/>
                        <a:pt x="50936" y="3572"/>
                        <a:pt x="51190" y="3429"/>
                      </a:cubicBezTo>
                      <a:cubicBezTo>
                        <a:pt x="51444" y="3294"/>
                        <a:pt x="51872" y="3183"/>
                        <a:pt x="52158" y="2921"/>
                      </a:cubicBezTo>
                      <a:cubicBezTo>
                        <a:pt x="52340" y="2762"/>
                        <a:pt x="52555" y="2635"/>
                        <a:pt x="52785" y="2548"/>
                      </a:cubicBezTo>
                      <a:cubicBezTo>
                        <a:pt x="52952" y="2508"/>
                        <a:pt x="53126" y="2492"/>
                        <a:pt x="53301" y="2492"/>
                      </a:cubicBezTo>
                      <a:cubicBezTo>
                        <a:pt x="53392" y="2489"/>
                        <a:pt x="53508" y="2485"/>
                        <a:pt x="53637" y="2485"/>
                      </a:cubicBezTo>
                      <a:close/>
                      <a:moveTo>
                        <a:pt x="17764" y="2485"/>
                      </a:moveTo>
                      <a:cubicBezTo>
                        <a:pt x="18177" y="2485"/>
                        <a:pt x="18705" y="2523"/>
                        <a:pt x="18892" y="2723"/>
                      </a:cubicBezTo>
                      <a:cubicBezTo>
                        <a:pt x="18939" y="2802"/>
                        <a:pt x="19019" y="2865"/>
                        <a:pt x="19106" y="2905"/>
                      </a:cubicBezTo>
                      <a:cubicBezTo>
                        <a:pt x="19535" y="3111"/>
                        <a:pt x="19821" y="3151"/>
                        <a:pt x="20130" y="3421"/>
                      </a:cubicBezTo>
                      <a:cubicBezTo>
                        <a:pt x="20440" y="3691"/>
                        <a:pt x="21265" y="3969"/>
                        <a:pt x="21789" y="4016"/>
                      </a:cubicBezTo>
                      <a:cubicBezTo>
                        <a:pt x="22305" y="4064"/>
                        <a:pt x="23051" y="4096"/>
                        <a:pt x="23162" y="4207"/>
                      </a:cubicBezTo>
                      <a:cubicBezTo>
                        <a:pt x="23273" y="4310"/>
                        <a:pt x="22567" y="4453"/>
                        <a:pt x="21884" y="4572"/>
                      </a:cubicBezTo>
                      <a:cubicBezTo>
                        <a:pt x="21067" y="4699"/>
                        <a:pt x="20233" y="4778"/>
                        <a:pt x="19400" y="4818"/>
                      </a:cubicBezTo>
                      <a:cubicBezTo>
                        <a:pt x="18717" y="4866"/>
                        <a:pt x="18241" y="4921"/>
                        <a:pt x="17916" y="5024"/>
                      </a:cubicBezTo>
                      <a:cubicBezTo>
                        <a:pt x="17908" y="5032"/>
                        <a:pt x="17900" y="5032"/>
                        <a:pt x="17892" y="5040"/>
                      </a:cubicBezTo>
                      <a:cubicBezTo>
                        <a:pt x="17876" y="5040"/>
                        <a:pt x="17852" y="5048"/>
                        <a:pt x="17836" y="5056"/>
                      </a:cubicBezTo>
                      <a:cubicBezTo>
                        <a:pt x="17685" y="5096"/>
                        <a:pt x="17535" y="5120"/>
                        <a:pt x="17384" y="5120"/>
                      </a:cubicBezTo>
                      <a:cubicBezTo>
                        <a:pt x="17288" y="5123"/>
                        <a:pt x="17201" y="5125"/>
                        <a:pt x="17121" y="5125"/>
                      </a:cubicBezTo>
                      <a:cubicBezTo>
                        <a:pt x="16870" y="5125"/>
                        <a:pt x="16693" y="5110"/>
                        <a:pt x="16566" y="5104"/>
                      </a:cubicBezTo>
                      <a:cubicBezTo>
                        <a:pt x="16376" y="5104"/>
                        <a:pt x="16193" y="5088"/>
                        <a:pt x="16011" y="5056"/>
                      </a:cubicBezTo>
                      <a:cubicBezTo>
                        <a:pt x="15741" y="5001"/>
                        <a:pt x="15645" y="4826"/>
                        <a:pt x="15534" y="4635"/>
                      </a:cubicBezTo>
                      <a:cubicBezTo>
                        <a:pt x="15423" y="4445"/>
                        <a:pt x="15145" y="4461"/>
                        <a:pt x="14875" y="4223"/>
                      </a:cubicBezTo>
                      <a:cubicBezTo>
                        <a:pt x="14606" y="3977"/>
                        <a:pt x="14780" y="3572"/>
                        <a:pt x="15074" y="3429"/>
                      </a:cubicBezTo>
                      <a:cubicBezTo>
                        <a:pt x="15360" y="3294"/>
                        <a:pt x="15820" y="3183"/>
                        <a:pt x="16169" y="2921"/>
                      </a:cubicBezTo>
                      <a:cubicBezTo>
                        <a:pt x="16392" y="2762"/>
                        <a:pt x="16638" y="2635"/>
                        <a:pt x="16900" y="2548"/>
                      </a:cubicBezTo>
                      <a:cubicBezTo>
                        <a:pt x="17066" y="2516"/>
                        <a:pt x="17249" y="2492"/>
                        <a:pt x="17423" y="2492"/>
                      </a:cubicBezTo>
                      <a:cubicBezTo>
                        <a:pt x="17516" y="2489"/>
                        <a:pt x="17635" y="2485"/>
                        <a:pt x="17764" y="2485"/>
                      </a:cubicBezTo>
                      <a:close/>
                      <a:moveTo>
                        <a:pt x="6562" y="3568"/>
                      </a:moveTo>
                      <a:cubicBezTo>
                        <a:pt x="7032" y="3568"/>
                        <a:pt x="7350" y="3654"/>
                        <a:pt x="7740" y="3707"/>
                      </a:cubicBezTo>
                      <a:cubicBezTo>
                        <a:pt x="8391" y="3802"/>
                        <a:pt x="8621" y="3842"/>
                        <a:pt x="8779" y="4072"/>
                      </a:cubicBezTo>
                      <a:cubicBezTo>
                        <a:pt x="8938" y="4294"/>
                        <a:pt x="9145" y="4580"/>
                        <a:pt x="8867" y="4707"/>
                      </a:cubicBezTo>
                      <a:cubicBezTo>
                        <a:pt x="8589" y="4826"/>
                        <a:pt x="7636" y="4874"/>
                        <a:pt x="7478" y="5072"/>
                      </a:cubicBezTo>
                      <a:cubicBezTo>
                        <a:pt x="7330" y="5241"/>
                        <a:pt x="7144" y="5523"/>
                        <a:pt x="6755" y="5523"/>
                      </a:cubicBezTo>
                      <a:cubicBezTo>
                        <a:pt x="6705" y="5523"/>
                        <a:pt x="6653" y="5518"/>
                        <a:pt x="6597" y="5509"/>
                      </a:cubicBezTo>
                      <a:cubicBezTo>
                        <a:pt x="6105" y="5429"/>
                        <a:pt x="6255" y="5247"/>
                        <a:pt x="6454" y="5048"/>
                      </a:cubicBezTo>
                      <a:cubicBezTo>
                        <a:pt x="6652" y="4842"/>
                        <a:pt x="6501" y="4715"/>
                        <a:pt x="6120" y="4580"/>
                      </a:cubicBezTo>
                      <a:cubicBezTo>
                        <a:pt x="5739" y="4453"/>
                        <a:pt x="5350" y="4429"/>
                        <a:pt x="5319" y="4191"/>
                      </a:cubicBezTo>
                      <a:cubicBezTo>
                        <a:pt x="5279" y="3953"/>
                        <a:pt x="5604" y="3619"/>
                        <a:pt x="6255" y="3580"/>
                      </a:cubicBezTo>
                      <a:cubicBezTo>
                        <a:pt x="6365" y="3572"/>
                        <a:pt x="6466" y="3568"/>
                        <a:pt x="6562" y="3568"/>
                      </a:cubicBezTo>
                      <a:close/>
                      <a:moveTo>
                        <a:pt x="24635" y="3568"/>
                      </a:moveTo>
                      <a:cubicBezTo>
                        <a:pt x="25110" y="3568"/>
                        <a:pt x="25441" y="3655"/>
                        <a:pt x="25837" y="3715"/>
                      </a:cubicBezTo>
                      <a:cubicBezTo>
                        <a:pt x="26488" y="3802"/>
                        <a:pt x="26726" y="3842"/>
                        <a:pt x="26917" y="4072"/>
                      </a:cubicBezTo>
                      <a:cubicBezTo>
                        <a:pt x="27107" y="4294"/>
                        <a:pt x="27345" y="4588"/>
                        <a:pt x="27083" y="4707"/>
                      </a:cubicBezTo>
                      <a:cubicBezTo>
                        <a:pt x="26821" y="4826"/>
                        <a:pt x="25877" y="4874"/>
                        <a:pt x="25742" y="5072"/>
                      </a:cubicBezTo>
                      <a:cubicBezTo>
                        <a:pt x="25628" y="5243"/>
                        <a:pt x="25476" y="5529"/>
                        <a:pt x="25074" y="5529"/>
                      </a:cubicBezTo>
                      <a:cubicBezTo>
                        <a:pt x="25027" y="5529"/>
                        <a:pt x="24978" y="5525"/>
                        <a:pt x="24924" y="5517"/>
                      </a:cubicBezTo>
                      <a:cubicBezTo>
                        <a:pt x="24416" y="5429"/>
                        <a:pt x="24551" y="5247"/>
                        <a:pt x="24718" y="5048"/>
                      </a:cubicBezTo>
                      <a:cubicBezTo>
                        <a:pt x="24885" y="4842"/>
                        <a:pt x="24726" y="4715"/>
                        <a:pt x="24321" y="4588"/>
                      </a:cubicBezTo>
                      <a:cubicBezTo>
                        <a:pt x="23916" y="4453"/>
                        <a:pt x="23527" y="4429"/>
                        <a:pt x="23464" y="4191"/>
                      </a:cubicBezTo>
                      <a:cubicBezTo>
                        <a:pt x="23408" y="3945"/>
                        <a:pt x="23686" y="3619"/>
                        <a:pt x="24329" y="3580"/>
                      </a:cubicBezTo>
                      <a:cubicBezTo>
                        <a:pt x="24438" y="3572"/>
                        <a:pt x="24540" y="3568"/>
                        <a:pt x="24635" y="3568"/>
                      </a:cubicBezTo>
                      <a:close/>
                      <a:moveTo>
                        <a:pt x="42714" y="3568"/>
                      </a:moveTo>
                      <a:cubicBezTo>
                        <a:pt x="43187" y="3568"/>
                        <a:pt x="43524" y="3655"/>
                        <a:pt x="43927" y="3715"/>
                      </a:cubicBezTo>
                      <a:cubicBezTo>
                        <a:pt x="44601" y="3802"/>
                        <a:pt x="44840" y="3842"/>
                        <a:pt x="45054" y="4072"/>
                      </a:cubicBezTo>
                      <a:cubicBezTo>
                        <a:pt x="45276" y="4294"/>
                        <a:pt x="45554" y="4588"/>
                        <a:pt x="45308" y="4707"/>
                      </a:cubicBezTo>
                      <a:cubicBezTo>
                        <a:pt x="45062" y="4826"/>
                        <a:pt x="44125" y="4874"/>
                        <a:pt x="44014" y="5072"/>
                      </a:cubicBezTo>
                      <a:cubicBezTo>
                        <a:pt x="43921" y="5243"/>
                        <a:pt x="43803" y="5529"/>
                        <a:pt x="43402" y="5529"/>
                      </a:cubicBezTo>
                      <a:cubicBezTo>
                        <a:pt x="43356" y="5529"/>
                        <a:pt x="43306" y="5525"/>
                        <a:pt x="43252" y="5517"/>
                      </a:cubicBezTo>
                      <a:cubicBezTo>
                        <a:pt x="42736" y="5429"/>
                        <a:pt x="42847" y="5247"/>
                        <a:pt x="42990" y="5048"/>
                      </a:cubicBezTo>
                      <a:cubicBezTo>
                        <a:pt x="43133" y="4842"/>
                        <a:pt x="42950" y="4715"/>
                        <a:pt x="42538" y="4588"/>
                      </a:cubicBezTo>
                      <a:cubicBezTo>
                        <a:pt x="42117" y="4453"/>
                        <a:pt x="41728" y="4429"/>
                        <a:pt x="41625" y="4191"/>
                      </a:cubicBezTo>
                      <a:cubicBezTo>
                        <a:pt x="41530" y="3945"/>
                        <a:pt x="41768" y="3619"/>
                        <a:pt x="42411" y="3580"/>
                      </a:cubicBezTo>
                      <a:cubicBezTo>
                        <a:pt x="42518" y="3572"/>
                        <a:pt x="42619" y="3568"/>
                        <a:pt x="42714" y="3568"/>
                      </a:cubicBezTo>
                      <a:close/>
                      <a:moveTo>
                        <a:pt x="60764" y="3571"/>
                      </a:moveTo>
                      <a:cubicBezTo>
                        <a:pt x="61253" y="3571"/>
                        <a:pt x="61607" y="3654"/>
                        <a:pt x="62024" y="3715"/>
                      </a:cubicBezTo>
                      <a:cubicBezTo>
                        <a:pt x="62707" y="3810"/>
                        <a:pt x="62945" y="3850"/>
                        <a:pt x="63199" y="4072"/>
                      </a:cubicBezTo>
                      <a:cubicBezTo>
                        <a:pt x="63445" y="4302"/>
                        <a:pt x="63763" y="4588"/>
                        <a:pt x="63532" y="4707"/>
                      </a:cubicBezTo>
                      <a:cubicBezTo>
                        <a:pt x="63302" y="4834"/>
                        <a:pt x="62366" y="4874"/>
                        <a:pt x="62286" y="5072"/>
                      </a:cubicBezTo>
                      <a:cubicBezTo>
                        <a:pt x="62216" y="5248"/>
                        <a:pt x="62133" y="5531"/>
                        <a:pt x="61743" y="5531"/>
                      </a:cubicBezTo>
                      <a:cubicBezTo>
                        <a:pt x="61693" y="5531"/>
                        <a:pt x="61639" y="5526"/>
                        <a:pt x="61580" y="5517"/>
                      </a:cubicBezTo>
                      <a:cubicBezTo>
                        <a:pt x="61048" y="5429"/>
                        <a:pt x="61135" y="5255"/>
                        <a:pt x="61254" y="5048"/>
                      </a:cubicBezTo>
                      <a:cubicBezTo>
                        <a:pt x="61373" y="4850"/>
                        <a:pt x="61175" y="4723"/>
                        <a:pt x="60738" y="4588"/>
                      </a:cubicBezTo>
                      <a:cubicBezTo>
                        <a:pt x="60310" y="4453"/>
                        <a:pt x="59913" y="4429"/>
                        <a:pt x="59786" y="4191"/>
                      </a:cubicBezTo>
                      <a:cubicBezTo>
                        <a:pt x="59659" y="3953"/>
                        <a:pt x="59849" y="3619"/>
                        <a:pt x="60484" y="3580"/>
                      </a:cubicBezTo>
                      <a:cubicBezTo>
                        <a:pt x="60583" y="3574"/>
                        <a:pt x="60676" y="3571"/>
                        <a:pt x="60764" y="3571"/>
                      </a:cubicBezTo>
                      <a:close/>
                      <a:moveTo>
                        <a:pt x="68965" y="4597"/>
                      </a:moveTo>
                      <a:cubicBezTo>
                        <a:pt x="69390" y="4597"/>
                        <a:pt x="69769" y="4713"/>
                        <a:pt x="69866" y="4818"/>
                      </a:cubicBezTo>
                      <a:cubicBezTo>
                        <a:pt x="69978" y="4945"/>
                        <a:pt x="70240" y="5072"/>
                        <a:pt x="70501" y="5215"/>
                      </a:cubicBezTo>
                      <a:cubicBezTo>
                        <a:pt x="70763" y="5358"/>
                        <a:pt x="70192" y="5517"/>
                        <a:pt x="69724" y="5739"/>
                      </a:cubicBezTo>
                      <a:cubicBezTo>
                        <a:pt x="69343" y="5913"/>
                        <a:pt x="68954" y="6056"/>
                        <a:pt x="68549" y="6167"/>
                      </a:cubicBezTo>
                      <a:cubicBezTo>
                        <a:pt x="68168" y="6279"/>
                        <a:pt x="68239" y="6437"/>
                        <a:pt x="68017" y="6548"/>
                      </a:cubicBezTo>
                      <a:cubicBezTo>
                        <a:pt x="67927" y="6597"/>
                        <a:pt x="67816" y="6614"/>
                        <a:pt x="67674" y="6614"/>
                      </a:cubicBezTo>
                      <a:cubicBezTo>
                        <a:pt x="67465" y="6614"/>
                        <a:pt x="67189" y="6577"/>
                        <a:pt x="66811" y="6548"/>
                      </a:cubicBezTo>
                      <a:cubicBezTo>
                        <a:pt x="66583" y="6531"/>
                        <a:pt x="66390" y="6525"/>
                        <a:pt x="66207" y="6525"/>
                      </a:cubicBezTo>
                      <a:cubicBezTo>
                        <a:pt x="65885" y="6525"/>
                        <a:pt x="65598" y="6543"/>
                        <a:pt x="65223" y="6548"/>
                      </a:cubicBezTo>
                      <a:cubicBezTo>
                        <a:pt x="64933" y="6552"/>
                        <a:pt x="64582" y="6554"/>
                        <a:pt x="64258" y="6554"/>
                      </a:cubicBezTo>
                      <a:cubicBezTo>
                        <a:pt x="63933" y="6554"/>
                        <a:pt x="63636" y="6552"/>
                        <a:pt x="63453" y="6548"/>
                      </a:cubicBezTo>
                      <a:cubicBezTo>
                        <a:pt x="63088" y="6540"/>
                        <a:pt x="62985" y="6406"/>
                        <a:pt x="62985" y="6406"/>
                      </a:cubicBezTo>
                      <a:cubicBezTo>
                        <a:pt x="62985" y="6286"/>
                        <a:pt x="62985" y="6191"/>
                        <a:pt x="62937" y="6167"/>
                      </a:cubicBezTo>
                      <a:cubicBezTo>
                        <a:pt x="62532" y="5953"/>
                        <a:pt x="62342" y="5485"/>
                        <a:pt x="62532" y="5270"/>
                      </a:cubicBezTo>
                      <a:cubicBezTo>
                        <a:pt x="62723" y="5056"/>
                        <a:pt x="63389" y="4882"/>
                        <a:pt x="64001" y="4802"/>
                      </a:cubicBezTo>
                      <a:cubicBezTo>
                        <a:pt x="64113" y="4789"/>
                        <a:pt x="64243" y="4784"/>
                        <a:pt x="64385" y="4784"/>
                      </a:cubicBezTo>
                      <a:cubicBezTo>
                        <a:pt x="64994" y="4784"/>
                        <a:pt x="65836" y="4882"/>
                        <a:pt x="66583" y="4882"/>
                      </a:cubicBezTo>
                      <a:cubicBezTo>
                        <a:pt x="66606" y="4882"/>
                        <a:pt x="66629" y="4882"/>
                        <a:pt x="66652" y="4882"/>
                      </a:cubicBezTo>
                      <a:cubicBezTo>
                        <a:pt x="67588" y="4874"/>
                        <a:pt x="68295" y="4643"/>
                        <a:pt x="68787" y="4604"/>
                      </a:cubicBezTo>
                      <a:cubicBezTo>
                        <a:pt x="68847" y="4599"/>
                        <a:pt x="68907" y="4597"/>
                        <a:pt x="68965" y="4597"/>
                      </a:cubicBezTo>
                      <a:close/>
                      <a:moveTo>
                        <a:pt x="14350" y="4597"/>
                      </a:moveTo>
                      <a:cubicBezTo>
                        <a:pt x="14772" y="4597"/>
                        <a:pt x="15098" y="4713"/>
                        <a:pt x="15161" y="4818"/>
                      </a:cubicBezTo>
                      <a:cubicBezTo>
                        <a:pt x="15225" y="4945"/>
                        <a:pt x="15431" y="5072"/>
                        <a:pt x="15637" y="5215"/>
                      </a:cubicBezTo>
                      <a:cubicBezTo>
                        <a:pt x="15852" y="5358"/>
                        <a:pt x="15225" y="5517"/>
                        <a:pt x="14661" y="5739"/>
                      </a:cubicBezTo>
                      <a:cubicBezTo>
                        <a:pt x="14225" y="5905"/>
                        <a:pt x="13780" y="6048"/>
                        <a:pt x="13328" y="6167"/>
                      </a:cubicBezTo>
                      <a:cubicBezTo>
                        <a:pt x="12891" y="6286"/>
                        <a:pt x="12907" y="6437"/>
                        <a:pt x="12629" y="6556"/>
                      </a:cubicBezTo>
                      <a:cubicBezTo>
                        <a:pt x="12520" y="6605"/>
                        <a:pt x="12403" y="6622"/>
                        <a:pt x="12262" y="6622"/>
                      </a:cubicBezTo>
                      <a:cubicBezTo>
                        <a:pt x="12054" y="6622"/>
                        <a:pt x="11794" y="6585"/>
                        <a:pt x="11431" y="6556"/>
                      </a:cubicBezTo>
                      <a:cubicBezTo>
                        <a:pt x="11206" y="6539"/>
                        <a:pt x="11013" y="6533"/>
                        <a:pt x="10830" y="6533"/>
                      </a:cubicBezTo>
                      <a:cubicBezTo>
                        <a:pt x="10508" y="6533"/>
                        <a:pt x="10218" y="6551"/>
                        <a:pt x="9843" y="6556"/>
                      </a:cubicBezTo>
                      <a:cubicBezTo>
                        <a:pt x="9549" y="6560"/>
                        <a:pt x="9196" y="6562"/>
                        <a:pt x="8871" y="6562"/>
                      </a:cubicBezTo>
                      <a:cubicBezTo>
                        <a:pt x="8545" y="6562"/>
                        <a:pt x="8248" y="6560"/>
                        <a:pt x="8065" y="6556"/>
                      </a:cubicBezTo>
                      <a:cubicBezTo>
                        <a:pt x="7708" y="6548"/>
                        <a:pt x="7660" y="6413"/>
                        <a:pt x="7660" y="6413"/>
                      </a:cubicBezTo>
                      <a:cubicBezTo>
                        <a:pt x="7708" y="6294"/>
                        <a:pt x="7740" y="6199"/>
                        <a:pt x="7700" y="6167"/>
                      </a:cubicBezTo>
                      <a:cubicBezTo>
                        <a:pt x="7390" y="5969"/>
                        <a:pt x="7359" y="5517"/>
                        <a:pt x="7644" y="5278"/>
                      </a:cubicBezTo>
                      <a:cubicBezTo>
                        <a:pt x="7914" y="5064"/>
                        <a:pt x="8660" y="4882"/>
                        <a:pt x="9303" y="4802"/>
                      </a:cubicBezTo>
                      <a:cubicBezTo>
                        <a:pt x="9423" y="4789"/>
                        <a:pt x="9557" y="4784"/>
                        <a:pt x="9700" y="4784"/>
                      </a:cubicBezTo>
                      <a:cubicBezTo>
                        <a:pt x="10315" y="4784"/>
                        <a:pt x="11116" y="4882"/>
                        <a:pt x="11854" y="4882"/>
                      </a:cubicBezTo>
                      <a:cubicBezTo>
                        <a:pt x="11877" y="4882"/>
                        <a:pt x="11900" y="4882"/>
                        <a:pt x="11923" y="4882"/>
                      </a:cubicBezTo>
                      <a:cubicBezTo>
                        <a:pt x="12859" y="4874"/>
                        <a:pt x="13661" y="4643"/>
                        <a:pt x="14169" y="4604"/>
                      </a:cubicBezTo>
                      <a:cubicBezTo>
                        <a:pt x="14231" y="4599"/>
                        <a:pt x="14291" y="4597"/>
                        <a:pt x="14350" y="4597"/>
                      </a:cubicBezTo>
                      <a:close/>
                      <a:moveTo>
                        <a:pt x="32520" y="4599"/>
                      </a:moveTo>
                      <a:cubicBezTo>
                        <a:pt x="32958" y="4599"/>
                        <a:pt x="33315" y="4712"/>
                        <a:pt x="33386" y="4818"/>
                      </a:cubicBezTo>
                      <a:cubicBezTo>
                        <a:pt x="33465" y="4945"/>
                        <a:pt x="33695" y="5072"/>
                        <a:pt x="33918" y="5215"/>
                      </a:cubicBezTo>
                      <a:cubicBezTo>
                        <a:pt x="34148" y="5366"/>
                        <a:pt x="33544" y="5517"/>
                        <a:pt x="33013" y="5747"/>
                      </a:cubicBezTo>
                      <a:cubicBezTo>
                        <a:pt x="32592" y="5913"/>
                        <a:pt x="32163" y="6056"/>
                        <a:pt x="31727" y="6167"/>
                      </a:cubicBezTo>
                      <a:cubicBezTo>
                        <a:pt x="31314" y="6286"/>
                        <a:pt x="31346" y="6437"/>
                        <a:pt x="31092" y="6556"/>
                      </a:cubicBezTo>
                      <a:cubicBezTo>
                        <a:pt x="30989" y="6605"/>
                        <a:pt x="30873" y="6622"/>
                        <a:pt x="30731" y="6622"/>
                      </a:cubicBezTo>
                      <a:cubicBezTo>
                        <a:pt x="30521" y="6622"/>
                        <a:pt x="30254" y="6585"/>
                        <a:pt x="29885" y="6556"/>
                      </a:cubicBezTo>
                      <a:cubicBezTo>
                        <a:pt x="29661" y="6539"/>
                        <a:pt x="29468" y="6533"/>
                        <a:pt x="29285" y="6533"/>
                      </a:cubicBezTo>
                      <a:cubicBezTo>
                        <a:pt x="28963" y="6533"/>
                        <a:pt x="28672" y="6551"/>
                        <a:pt x="28298" y="6556"/>
                      </a:cubicBezTo>
                      <a:cubicBezTo>
                        <a:pt x="28008" y="6560"/>
                        <a:pt x="27655" y="6562"/>
                        <a:pt x="27329" y="6562"/>
                      </a:cubicBezTo>
                      <a:cubicBezTo>
                        <a:pt x="27004" y="6562"/>
                        <a:pt x="26706" y="6560"/>
                        <a:pt x="26528" y="6556"/>
                      </a:cubicBezTo>
                      <a:cubicBezTo>
                        <a:pt x="26163" y="6548"/>
                        <a:pt x="26099" y="6421"/>
                        <a:pt x="26099" y="6421"/>
                      </a:cubicBezTo>
                      <a:cubicBezTo>
                        <a:pt x="26131" y="6294"/>
                        <a:pt x="26147" y="6199"/>
                        <a:pt x="26115" y="6175"/>
                      </a:cubicBezTo>
                      <a:cubicBezTo>
                        <a:pt x="25766" y="5953"/>
                        <a:pt x="25702" y="5485"/>
                        <a:pt x="25948" y="5270"/>
                      </a:cubicBezTo>
                      <a:lnTo>
                        <a:pt x="25940" y="5270"/>
                      </a:lnTo>
                      <a:cubicBezTo>
                        <a:pt x="26186" y="5064"/>
                        <a:pt x="26901" y="4882"/>
                        <a:pt x="27528" y="4810"/>
                      </a:cubicBezTo>
                      <a:cubicBezTo>
                        <a:pt x="27654" y="4794"/>
                        <a:pt x="27798" y="4788"/>
                        <a:pt x="27955" y="4788"/>
                      </a:cubicBezTo>
                      <a:cubicBezTo>
                        <a:pt x="28561" y="4788"/>
                        <a:pt x="29364" y="4882"/>
                        <a:pt x="30094" y="4882"/>
                      </a:cubicBezTo>
                      <a:cubicBezTo>
                        <a:pt x="30117" y="4882"/>
                        <a:pt x="30140" y="4882"/>
                        <a:pt x="30163" y="4882"/>
                      </a:cubicBezTo>
                      <a:cubicBezTo>
                        <a:pt x="31100" y="4874"/>
                        <a:pt x="31862" y="4643"/>
                        <a:pt x="32362" y="4604"/>
                      </a:cubicBezTo>
                      <a:cubicBezTo>
                        <a:pt x="32416" y="4600"/>
                        <a:pt x="32469" y="4599"/>
                        <a:pt x="32520" y="4599"/>
                      </a:cubicBezTo>
                      <a:close/>
                      <a:moveTo>
                        <a:pt x="50759" y="4597"/>
                      </a:moveTo>
                      <a:cubicBezTo>
                        <a:pt x="51185" y="4597"/>
                        <a:pt x="51549" y="4713"/>
                        <a:pt x="51626" y="4818"/>
                      </a:cubicBezTo>
                      <a:cubicBezTo>
                        <a:pt x="51721" y="4945"/>
                        <a:pt x="51967" y="5072"/>
                        <a:pt x="52213" y="5215"/>
                      </a:cubicBezTo>
                      <a:cubicBezTo>
                        <a:pt x="52460" y="5358"/>
                        <a:pt x="51872" y="5517"/>
                        <a:pt x="51372" y="5739"/>
                      </a:cubicBezTo>
                      <a:cubicBezTo>
                        <a:pt x="50975" y="5913"/>
                        <a:pt x="50562" y="6056"/>
                        <a:pt x="50142" y="6167"/>
                      </a:cubicBezTo>
                      <a:cubicBezTo>
                        <a:pt x="49745" y="6286"/>
                        <a:pt x="49793" y="6437"/>
                        <a:pt x="49546" y="6556"/>
                      </a:cubicBezTo>
                      <a:cubicBezTo>
                        <a:pt x="49447" y="6605"/>
                        <a:pt x="49334" y="6622"/>
                        <a:pt x="49194" y="6622"/>
                      </a:cubicBezTo>
                      <a:cubicBezTo>
                        <a:pt x="48988" y="6622"/>
                        <a:pt x="48721" y="6585"/>
                        <a:pt x="48348" y="6556"/>
                      </a:cubicBezTo>
                      <a:cubicBezTo>
                        <a:pt x="48121" y="6539"/>
                        <a:pt x="47926" y="6533"/>
                        <a:pt x="47742" y="6533"/>
                      </a:cubicBezTo>
                      <a:cubicBezTo>
                        <a:pt x="47419" y="6533"/>
                        <a:pt x="47130" y="6551"/>
                        <a:pt x="46760" y="6556"/>
                      </a:cubicBezTo>
                      <a:cubicBezTo>
                        <a:pt x="46467" y="6560"/>
                        <a:pt x="46113" y="6562"/>
                        <a:pt x="45788" y="6562"/>
                      </a:cubicBezTo>
                      <a:cubicBezTo>
                        <a:pt x="45463" y="6562"/>
                        <a:pt x="45165" y="6560"/>
                        <a:pt x="44982" y="6556"/>
                      </a:cubicBezTo>
                      <a:cubicBezTo>
                        <a:pt x="44617" y="6548"/>
                        <a:pt x="44538" y="6413"/>
                        <a:pt x="44538" y="6413"/>
                      </a:cubicBezTo>
                      <a:cubicBezTo>
                        <a:pt x="44554" y="6294"/>
                        <a:pt x="44562" y="6199"/>
                        <a:pt x="44522" y="6167"/>
                      </a:cubicBezTo>
                      <a:cubicBezTo>
                        <a:pt x="44149" y="5953"/>
                        <a:pt x="44022" y="5485"/>
                        <a:pt x="44244" y="5270"/>
                      </a:cubicBezTo>
                      <a:cubicBezTo>
                        <a:pt x="44459" y="5064"/>
                        <a:pt x="45149" y="4882"/>
                        <a:pt x="45776" y="4810"/>
                      </a:cubicBezTo>
                      <a:cubicBezTo>
                        <a:pt x="45901" y="4794"/>
                        <a:pt x="46044" y="4788"/>
                        <a:pt x="46200" y="4788"/>
                      </a:cubicBezTo>
                      <a:cubicBezTo>
                        <a:pt x="46804" y="4788"/>
                        <a:pt x="47612" y="4882"/>
                        <a:pt x="48342" y="4882"/>
                      </a:cubicBezTo>
                      <a:cubicBezTo>
                        <a:pt x="48365" y="4882"/>
                        <a:pt x="48388" y="4882"/>
                        <a:pt x="48411" y="4882"/>
                      </a:cubicBezTo>
                      <a:cubicBezTo>
                        <a:pt x="49348" y="4874"/>
                        <a:pt x="50086" y="4643"/>
                        <a:pt x="50578" y="4604"/>
                      </a:cubicBezTo>
                      <a:cubicBezTo>
                        <a:pt x="50639" y="4599"/>
                        <a:pt x="50699" y="4597"/>
                        <a:pt x="50759" y="4597"/>
                      </a:cubicBezTo>
                      <a:close/>
                      <a:moveTo>
                        <a:pt x="5640" y="5485"/>
                      </a:moveTo>
                      <a:cubicBezTo>
                        <a:pt x="5933" y="5485"/>
                        <a:pt x="6307" y="5531"/>
                        <a:pt x="6652" y="5628"/>
                      </a:cubicBezTo>
                      <a:cubicBezTo>
                        <a:pt x="7248" y="5794"/>
                        <a:pt x="7351" y="6159"/>
                        <a:pt x="7351" y="6159"/>
                      </a:cubicBezTo>
                      <a:cubicBezTo>
                        <a:pt x="7509" y="6437"/>
                        <a:pt x="7438" y="6620"/>
                        <a:pt x="6986" y="6699"/>
                      </a:cubicBezTo>
                      <a:cubicBezTo>
                        <a:pt x="6683" y="6751"/>
                        <a:pt x="6235" y="6797"/>
                        <a:pt x="5946" y="6797"/>
                      </a:cubicBezTo>
                      <a:cubicBezTo>
                        <a:pt x="5797" y="6797"/>
                        <a:pt x="5690" y="6785"/>
                        <a:pt x="5668" y="6755"/>
                      </a:cubicBezTo>
                      <a:cubicBezTo>
                        <a:pt x="5644" y="6715"/>
                        <a:pt x="5620" y="6675"/>
                        <a:pt x="5597" y="6644"/>
                      </a:cubicBezTo>
                      <a:cubicBezTo>
                        <a:pt x="5470" y="6493"/>
                        <a:pt x="4803" y="6493"/>
                        <a:pt x="4898" y="6159"/>
                      </a:cubicBezTo>
                      <a:cubicBezTo>
                        <a:pt x="4898" y="6159"/>
                        <a:pt x="4954" y="5675"/>
                        <a:pt x="5168" y="5556"/>
                      </a:cubicBezTo>
                      <a:cubicBezTo>
                        <a:pt x="5255" y="5509"/>
                        <a:pt x="5426" y="5485"/>
                        <a:pt x="5640" y="5485"/>
                      </a:cubicBezTo>
                      <a:close/>
                      <a:moveTo>
                        <a:pt x="23974" y="5487"/>
                      </a:moveTo>
                      <a:cubicBezTo>
                        <a:pt x="24267" y="5487"/>
                        <a:pt x="24643" y="5533"/>
                        <a:pt x="24996" y="5628"/>
                      </a:cubicBezTo>
                      <a:cubicBezTo>
                        <a:pt x="25607" y="5794"/>
                        <a:pt x="25758" y="6167"/>
                        <a:pt x="25758" y="6167"/>
                      </a:cubicBezTo>
                      <a:cubicBezTo>
                        <a:pt x="25948" y="6445"/>
                        <a:pt x="25909" y="6620"/>
                        <a:pt x="25464" y="6699"/>
                      </a:cubicBezTo>
                      <a:cubicBezTo>
                        <a:pt x="25171" y="6751"/>
                        <a:pt x="24731" y="6797"/>
                        <a:pt x="24444" y="6797"/>
                      </a:cubicBezTo>
                      <a:cubicBezTo>
                        <a:pt x="24295" y="6797"/>
                        <a:pt x="24187" y="6785"/>
                        <a:pt x="24162" y="6755"/>
                      </a:cubicBezTo>
                      <a:cubicBezTo>
                        <a:pt x="24131" y="6715"/>
                        <a:pt x="24099" y="6675"/>
                        <a:pt x="24067" y="6652"/>
                      </a:cubicBezTo>
                      <a:cubicBezTo>
                        <a:pt x="23924" y="6493"/>
                        <a:pt x="23257" y="6493"/>
                        <a:pt x="23305" y="6167"/>
                      </a:cubicBezTo>
                      <a:cubicBezTo>
                        <a:pt x="23305" y="6167"/>
                        <a:pt x="23305" y="5675"/>
                        <a:pt x="23496" y="5564"/>
                      </a:cubicBezTo>
                      <a:cubicBezTo>
                        <a:pt x="23578" y="5513"/>
                        <a:pt x="23752" y="5487"/>
                        <a:pt x="23974" y="5487"/>
                      </a:cubicBezTo>
                      <a:close/>
                      <a:moveTo>
                        <a:pt x="42298" y="5487"/>
                      </a:moveTo>
                      <a:cubicBezTo>
                        <a:pt x="42591" y="5487"/>
                        <a:pt x="42973" y="5533"/>
                        <a:pt x="43339" y="5628"/>
                      </a:cubicBezTo>
                      <a:cubicBezTo>
                        <a:pt x="43974" y="5794"/>
                        <a:pt x="44173" y="6167"/>
                        <a:pt x="44173" y="6167"/>
                      </a:cubicBezTo>
                      <a:cubicBezTo>
                        <a:pt x="44403" y="6445"/>
                        <a:pt x="44371" y="6620"/>
                        <a:pt x="43943" y="6699"/>
                      </a:cubicBezTo>
                      <a:cubicBezTo>
                        <a:pt x="43660" y="6751"/>
                        <a:pt x="43223" y="6797"/>
                        <a:pt x="42935" y="6797"/>
                      </a:cubicBezTo>
                      <a:cubicBezTo>
                        <a:pt x="42785" y="6797"/>
                        <a:pt x="42676" y="6785"/>
                        <a:pt x="42649" y="6755"/>
                      </a:cubicBezTo>
                      <a:cubicBezTo>
                        <a:pt x="42609" y="6715"/>
                        <a:pt x="42577" y="6675"/>
                        <a:pt x="42546" y="6652"/>
                      </a:cubicBezTo>
                      <a:cubicBezTo>
                        <a:pt x="42379" y="6493"/>
                        <a:pt x="41712" y="6493"/>
                        <a:pt x="41720" y="6167"/>
                      </a:cubicBezTo>
                      <a:cubicBezTo>
                        <a:pt x="41720" y="6167"/>
                        <a:pt x="41657" y="5675"/>
                        <a:pt x="41831" y="5564"/>
                      </a:cubicBezTo>
                      <a:cubicBezTo>
                        <a:pt x="41906" y="5513"/>
                        <a:pt x="42077" y="5487"/>
                        <a:pt x="42298" y="5487"/>
                      </a:cubicBezTo>
                      <a:close/>
                      <a:moveTo>
                        <a:pt x="60622" y="5487"/>
                      </a:moveTo>
                      <a:cubicBezTo>
                        <a:pt x="60914" y="5487"/>
                        <a:pt x="61300" y="5533"/>
                        <a:pt x="61675" y="5628"/>
                      </a:cubicBezTo>
                      <a:cubicBezTo>
                        <a:pt x="62342" y="5794"/>
                        <a:pt x="62588" y="6167"/>
                        <a:pt x="62588" y="6167"/>
                      </a:cubicBezTo>
                      <a:cubicBezTo>
                        <a:pt x="62842" y="6445"/>
                        <a:pt x="62850" y="6620"/>
                        <a:pt x="62421" y="6699"/>
                      </a:cubicBezTo>
                      <a:cubicBezTo>
                        <a:pt x="62144" y="6751"/>
                        <a:pt x="61716" y="6797"/>
                        <a:pt x="61428" y="6797"/>
                      </a:cubicBezTo>
                      <a:cubicBezTo>
                        <a:pt x="61279" y="6797"/>
                        <a:pt x="61168" y="6785"/>
                        <a:pt x="61135" y="6755"/>
                      </a:cubicBezTo>
                      <a:cubicBezTo>
                        <a:pt x="61088" y="6715"/>
                        <a:pt x="61048" y="6675"/>
                        <a:pt x="61016" y="6652"/>
                      </a:cubicBezTo>
                      <a:cubicBezTo>
                        <a:pt x="60834" y="6493"/>
                        <a:pt x="60167" y="6493"/>
                        <a:pt x="60135" y="6167"/>
                      </a:cubicBezTo>
                      <a:cubicBezTo>
                        <a:pt x="60135" y="6167"/>
                        <a:pt x="60000" y="5675"/>
                        <a:pt x="60167" y="5564"/>
                      </a:cubicBezTo>
                      <a:cubicBezTo>
                        <a:pt x="60235" y="5513"/>
                        <a:pt x="60402" y="5487"/>
                        <a:pt x="60622" y="5487"/>
                      </a:cubicBezTo>
                      <a:close/>
                      <a:moveTo>
                        <a:pt x="16495" y="5242"/>
                      </a:moveTo>
                      <a:cubicBezTo>
                        <a:pt x="16532" y="5242"/>
                        <a:pt x="16550" y="5247"/>
                        <a:pt x="16550" y="5247"/>
                      </a:cubicBezTo>
                      <a:cubicBezTo>
                        <a:pt x="16550" y="5247"/>
                        <a:pt x="17400" y="5294"/>
                        <a:pt x="17431" y="5540"/>
                      </a:cubicBezTo>
                      <a:cubicBezTo>
                        <a:pt x="17439" y="5755"/>
                        <a:pt x="17487" y="5969"/>
                        <a:pt x="17582" y="6167"/>
                      </a:cubicBezTo>
                      <a:cubicBezTo>
                        <a:pt x="17662" y="6334"/>
                        <a:pt x="17781" y="6477"/>
                        <a:pt x="17923" y="6596"/>
                      </a:cubicBezTo>
                      <a:cubicBezTo>
                        <a:pt x="18082" y="6683"/>
                        <a:pt x="18122" y="6755"/>
                        <a:pt x="18098" y="6834"/>
                      </a:cubicBezTo>
                      <a:cubicBezTo>
                        <a:pt x="18074" y="6906"/>
                        <a:pt x="17685" y="6906"/>
                        <a:pt x="17685" y="6906"/>
                      </a:cubicBezTo>
                      <a:cubicBezTo>
                        <a:pt x="17138" y="6842"/>
                        <a:pt x="16336" y="6834"/>
                        <a:pt x="16336" y="6834"/>
                      </a:cubicBezTo>
                      <a:cubicBezTo>
                        <a:pt x="16138" y="6834"/>
                        <a:pt x="15931" y="6850"/>
                        <a:pt x="15733" y="6898"/>
                      </a:cubicBezTo>
                      <a:lnTo>
                        <a:pt x="15741" y="6890"/>
                      </a:lnTo>
                      <a:lnTo>
                        <a:pt x="15741" y="6890"/>
                      </a:lnTo>
                      <a:cubicBezTo>
                        <a:pt x="15566" y="6929"/>
                        <a:pt x="14772" y="6929"/>
                        <a:pt x="14177" y="6929"/>
                      </a:cubicBezTo>
                      <a:cubicBezTo>
                        <a:pt x="13590" y="6929"/>
                        <a:pt x="13042" y="6882"/>
                        <a:pt x="13018" y="6596"/>
                      </a:cubicBezTo>
                      <a:cubicBezTo>
                        <a:pt x="12986" y="6302"/>
                        <a:pt x="13653" y="6159"/>
                        <a:pt x="13653" y="6159"/>
                      </a:cubicBezTo>
                      <a:cubicBezTo>
                        <a:pt x="13653" y="6159"/>
                        <a:pt x="14002" y="6096"/>
                        <a:pt x="14582" y="5921"/>
                      </a:cubicBezTo>
                      <a:cubicBezTo>
                        <a:pt x="15161" y="5739"/>
                        <a:pt x="15590" y="5612"/>
                        <a:pt x="15979" y="5405"/>
                      </a:cubicBezTo>
                      <a:cubicBezTo>
                        <a:pt x="16245" y="5264"/>
                        <a:pt x="16414" y="5242"/>
                        <a:pt x="16495" y="5242"/>
                      </a:cubicBezTo>
                      <a:close/>
                      <a:moveTo>
                        <a:pt x="34782" y="5242"/>
                      </a:moveTo>
                      <a:cubicBezTo>
                        <a:pt x="34819" y="5242"/>
                        <a:pt x="34838" y="5247"/>
                        <a:pt x="34838" y="5247"/>
                      </a:cubicBezTo>
                      <a:cubicBezTo>
                        <a:pt x="34838" y="5247"/>
                        <a:pt x="35696" y="5294"/>
                        <a:pt x="35759" y="5540"/>
                      </a:cubicBezTo>
                      <a:cubicBezTo>
                        <a:pt x="35799" y="5763"/>
                        <a:pt x="35878" y="5969"/>
                        <a:pt x="35997" y="6159"/>
                      </a:cubicBezTo>
                      <a:cubicBezTo>
                        <a:pt x="36092" y="6334"/>
                        <a:pt x="36227" y="6477"/>
                        <a:pt x="36394" y="6588"/>
                      </a:cubicBezTo>
                      <a:cubicBezTo>
                        <a:pt x="36553" y="6683"/>
                        <a:pt x="36608" y="6755"/>
                        <a:pt x="36592" y="6826"/>
                      </a:cubicBezTo>
                      <a:cubicBezTo>
                        <a:pt x="36573" y="6892"/>
                        <a:pt x="36299" y="6898"/>
                        <a:pt x="36209" y="6898"/>
                      </a:cubicBezTo>
                      <a:cubicBezTo>
                        <a:pt x="36190" y="6898"/>
                        <a:pt x="36180" y="6898"/>
                        <a:pt x="36180" y="6898"/>
                      </a:cubicBezTo>
                      <a:cubicBezTo>
                        <a:pt x="35632" y="6834"/>
                        <a:pt x="34830" y="6826"/>
                        <a:pt x="34830" y="6826"/>
                      </a:cubicBezTo>
                      <a:cubicBezTo>
                        <a:pt x="34632" y="6826"/>
                        <a:pt x="34433" y="6850"/>
                        <a:pt x="34235" y="6890"/>
                      </a:cubicBezTo>
                      <a:cubicBezTo>
                        <a:pt x="34068" y="6929"/>
                        <a:pt x="33275" y="6929"/>
                        <a:pt x="32679" y="6929"/>
                      </a:cubicBezTo>
                      <a:cubicBezTo>
                        <a:pt x="32092" y="6929"/>
                        <a:pt x="31536" y="6882"/>
                        <a:pt x="31473" y="6596"/>
                      </a:cubicBezTo>
                      <a:cubicBezTo>
                        <a:pt x="31409" y="6302"/>
                        <a:pt x="32052" y="6167"/>
                        <a:pt x="32052" y="6167"/>
                      </a:cubicBezTo>
                      <a:cubicBezTo>
                        <a:pt x="32354" y="6096"/>
                        <a:pt x="32655" y="6017"/>
                        <a:pt x="32957" y="5921"/>
                      </a:cubicBezTo>
                      <a:cubicBezTo>
                        <a:pt x="33513" y="5747"/>
                        <a:pt x="33933" y="5612"/>
                        <a:pt x="34291" y="5405"/>
                      </a:cubicBezTo>
                      <a:cubicBezTo>
                        <a:pt x="34535" y="5264"/>
                        <a:pt x="34701" y="5242"/>
                        <a:pt x="34782" y="5242"/>
                      </a:cubicBezTo>
                      <a:close/>
                      <a:moveTo>
                        <a:pt x="53078" y="5242"/>
                      </a:moveTo>
                      <a:cubicBezTo>
                        <a:pt x="53115" y="5242"/>
                        <a:pt x="53134" y="5247"/>
                        <a:pt x="53134" y="5247"/>
                      </a:cubicBezTo>
                      <a:cubicBezTo>
                        <a:pt x="53134" y="5247"/>
                        <a:pt x="53999" y="5294"/>
                        <a:pt x="54087" y="5540"/>
                      </a:cubicBezTo>
                      <a:cubicBezTo>
                        <a:pt x="54158" y="5771"/>
                        <a:pt x="54261" y="5977"/>
                        <a:pt x="54404" y="6167"/>
                      </a:cubicBezTo>
                      <a:cubicBezTo>
                        <a:pt x="54531" y="6342"/>
                        <a:pt x="54682" y="6485"/>
                        <a:pt x="54857" y="6596"/>
                      </a:cubicBezTo>
                      <a:cubicBezTo>
                        <a:pt x="55039" y="6691"/>
                        <a:pt x="55103" y="6763"/>
                        <a:pt x="55095" y="6834"/>
                      </a:cubicBezTo>
                      <a:cubicBezTo>
                        <a:pt x="55088" y="6900"/>
                        <a:pt x="54817" y="6906"/>
                        <a:pt x="54727" y="6906"/>
                      </a:cubicBezTo>
                      <a:cubicBezTo>
                        <a:pt x="54709" y="6906"/>
                        <a:pt x="54698" y="6906"/>
                        <a:pt x="54698" y="6906"/>
                      </a:cubicBezTo>
                      <a:cubicBezTo>
                        <a:pt x="54142" y="6842"/>
                        <a:pt x="53333" y="6834"/>
                        <a:pt x="53333" y="6834"/>
                      </a:cubicBezTo>
                      <a:cubicBezTo>
                        <a:pt x="53134" y="6834"/>
                        <a:pt x="52944" y="6858"/>
                        <a:pt x="52745" y="6898"/>
                      </a:cubicBezTo>
                      <a:cubicBezTo>
                        <a:pt x="52587" y="6937"/>
                        <a:pt x="51785" y="6937"/>
                        <a:pt x="51197" y="6937"/>
                      </a:cubicBezTo>
                      <a:cubicBezTo>
                        <a:pt x="50610" y="6937"/>
                        <a:pt x="50047" y="6890"/>
                        <a:pt x="49943" y="6604"/>
                      </a:cubicBezTo>
                      <a:cubicBezTo>
                        <a:pt x="49848" y="6310"/>
                        <a:pt x="50467" y="6167"/>
                        <a:pt x="50467" y="6167"/>
                      </a:cubicBezTo>
                      <a:cubicBezTo>
                        <a:pt x="50761" y="6104"/>
                        <a:pt x="51055" y="6025"/>
                        <a:pt x="51340" y="5929"/>
                      </a:cubicBezTo>
                      <a:cubicBezTo>
                        <a:pt x="51872" y="5747"/>
                        <a:pt x="52269" y="5612"/>
                        <a:pt x="52602" y="5405"/>
                      </a:cubicBezTo>
                      <a:cubicBezTo>
                        <a:pt x="52836" y="5264"/>
                        <a:pt x="52999" y="5242"/>
                        <a:pt x="53078" y="5242"/>
                      </a:cubicBezTo>
                      <a:close/>
                      <a:moveTo>
                        <a:pt x="59592" y="4440"/>
                      </a:moveTo>
                      <a:cubicBezTo>
                        <a:pt x="60031" y="4440"/>
                        <a:pt x="60451" y="4544"/>
                        <a:pt x="60746" y="4778"/>
                      </a:cubicBezTo>
                      <a:cubicBezTo>
                        <a:pt x="61199" y="5143"/>
                        <a:pt x="60334" y="5294"/>
                        <a:pt x="60072" y="5366"/>
                      </a:cubicBezTo>
                      <a:cubicBezTo>
                        <a:pt x="59810" y="5437"/>
                        <a:pt x="59651" y="5501"/>
                        <a:pt x="59762" y="5699"/>
                      </a:cubicBezTo>
                      <a:cubicBezTo>
                        <a:pt x="59833" y="5842"/>
                        <a:pt x="59865" y="6001"/>
                        <a:pt x="59849" y="6159"/>
                      </a:cubicBezTo>
                      <a:cubicBezTo>
                        <a:pt x="59841" y="6548"/>
                        <a:pt x="60310" y="6469"/>
                        <a:pt x="60810" y="6755"/>
                      </a:cubicBezTo>
                      <a:cubicBezTo>
                        <a:pt x="61310" y="7041"/>
                        <a:pt x="61159" y="7239"/>
                        <a:pt x="60778" y="7342"/>
                      </a:cubicBezTo>
                      <a:cubicBezTo>
                        <a:pt x="60397" y="7453"/>
                        <a:pt x="59262" y="7406"/>
                        <a:pt x="58556" y="7469"/>
                      </a:cubicBezTo>
                      <a:cubicBezTo>
                        <a:pt x="58532" y="7469"/>
                        <a:pt x="58516" y="7469"/>
                        <a:pt x="58501" y="7477"/>
                      </a:cubicBezTo>
                      <a:lnTo>
                        <a:pt x="58501" y="7477"/>
                      </a:lnTo>
                      <a:cubicBezTo>
                        <a:pt x="58122" y="7461"/>
                        <a:pt x="57743" y="7429"/>
                        <a:pt x="57373" y="7382"/>
                      </a:cubicBezTo>
                      <a:cubicBezTo>
                        <a:pt x="56905" y="7326"/>
                        <a:pt x="56912" y="7247"/>
                        <a:pt x="56531" y="7144"/>
                      </a:cubicBezTo>
                      <a:cubicBezTo>
                        <a:pt x="56428" y="7120"/>
                        <a:pt x="56317" y="7096"/>
                        <a:pt x="56206" y="7080"/>
                      </a:cubicBezTo>
                      <a:cubicBezTo>
                        <a:pt x="55785" y="6985"/>
                        <a:pt x="55381" y="6826"/>
                        <a:pt x="55007" y="6604"/>
                      </a:cubicBezTo>
                      <a:cubicBezTo>
                        <a:pt x="54833" y="6493"/>
                        <a:pt x="54690" y="6342"/>
                        <a:pt x="54587" y="6159"/>
                      </a:cubicBezTo>
                      <a:cubicBezTo>
                        <a:pt x="54587" y="6159"/>
                        <a:pt x="54301" y="5453"/>
                        <a:pt x="54452" y="5223"/>
                      </a:cubicBezTo>
                      <a:cubicBezTo>
                        <a:pt x="54611" y="4993"/>
                        <a:pt x="55404" y="4897"/>
                        <a:pt x="56706" y="4826"/>
                      </a:cubicBezTo>
                      <a:cubicBezTo>
                        <a:pt x="58016" y="4762"/>
                        <a:pt x="58190" y="4699"/>
                        <a:pt x="58857" y="4532"/>
                      </a:cubicBezTo>
                      <a:cubicBezTo>
                        <a:pt x="59096" y="4473"/>
                        <a:pt x="59347" y="4440"/>
                        <a:pt x="59592" y="4440"/>
                      </a:cubicBezTo>
                      <a:close/>
                      <a:moveTo>
                        <a:pt x="41409" y="4440"/>
                      </a:moveTo>
                      <a:cubicBezTo>
                        <a:pt x="41845" y="4440"/>
                        <a:pt x="42246" y="4544"/>
                        <a:pt x="42506" y="4778"/>
                      </a:cubicBezTo>
                      <a:cubicBezTo>
                        <a:pt x="42919" y="5143"/>
                        <a:pt x="42038" y="5294"/>
                        <a:pt x="41760" y="5366"/>
                      </a:cubicBezTo>
                      <a:cubicBezTo>
                        <a:pt x="41490" y="5437"/>
                        <a:pt x="41323" y="5501"/>
                        <a:pt x="41411" y="5699"/>
                      </a:cubicBezTo>
                      <a:cubicBezTo>
                        <a:pt x="41466" y="5850"/>
                        <a:pt x="41474" y="6009"/>
                        <a:pt x="41434" y="6159"/>
                      </a:cubicBezTo>
                      <a:cubicBezTo>
                        <a:pt x="41379" y="6548"/>
                        <a:pt x="41855" y="6469"/>
                        <a:pt x="42323" y="6755"/>
                      </a:cubicBezTo>
                      <a:cubicBezTo>
                        <a:pt x="42784" y="7041"/>
                        <a:pt x="42609" y="7239"/>
                        <a:pt x="42212" y="7350"/>
                      </a:cubicBezTo>
                      <a:cubicBezTo>
                        <a:pt x="41823" y="7461"/>
                        <a:pt x="40688" y="7414"/>
                        <a:pt x="39974" y="7469"/>
                      </a:cubicBezTo>
                      <a:cubicBezTo>
                        <a:pt x="39950" y="7469"/>
                        <a:pt x="39934" y="7469"/>
                        <a:pt x="39919" y="7477"/>
                      </a:cubicBezTo>
                      <a:lnTo>
                        <a:pt x="39919" y="7477"/>
                      </a:lnTo>
                      <a:cubicBezTo>
                        <a:pt x="39540" y="7469"/>
                        <a:pt x="39170" y="7437"/>
                        <a:pt x="38807" y="7382"/>
                      </a:cubicBezTo>
                      <a:cubicBezTo>
                        <a:pt x="38339" y="7334"/>
                        <a:pt x="38355" y="7255"/>
                        <a:pt x="37997" y="7152"/>
                      </a:cubicBezTo>
                      <a:cubicBezTo>
                        <a:pt x="37894" y="7120"/>
                        <a:pt x="37791" y="7104"/>
                        <a:pt x="37680" y="7088"/>
                      </a:cubicBezTo>
                      <a:cubicBezTo>
                        <a:pt x="37283" y="6993"/>
                        <a:pt x="36894" y="6834"/>
                        <a:pt x="36553" y="6604"/>
                      </a:cubicBezTo>
                      <a:cubicBezTo>
                        <a:pt x="36386" y="6493"/>
                        <a:pt x="36259" y="6342"/>
                        <a:pt x="36180" y="6159"/>
                      </a:cubicBezTo>
                      <a:cubicBezTo>
                        <a:pt x="36180" y="6159"/>
                        <a:pt x="35981" y="5453"/>
                        <a:pt x="36172" y="5223"/>
                      </a:cubicBezTo>
                      <a:cubicBezTo>
                        <a:pt x="36362" y="4993"/>
                        <a:pt x="37164" y="4897"/>
                        <a:pt x="38482" y="4826"/>
                      </a:cubicBezTo>
                      <a:cubicBezTo>
                        <a:pt x="39791" y="4762"/>
                        <a:pt x="39974" y="4699"/>
                        <a:pt x="40664" y="4532"/>
                      </a:cubicBezTo>
                      <a:cubicBezTo>
                        <a:pt x="40912" y="4473"/>
                        <a:pt x="41166" y="4440"/>
                        <a:pt x="41409" y="4440"/>
                      </a:cubicBezTo>
                      <a:close/>
                      <a:moveTo>
                        <a:pt x="23227" y="4446"/>
                      </a:moveTo>
                      <a:cubicBezTo>
                        <a:pt x="23660" y="4446"/>
                        <a:pt x="24047" y="4547"/>
                        <a:pt x="24273" y="4778"/>
                      </a:cubicBezTo>
                      <a:cubicBezTo>
                        <a:pt x="24639" y="5143"/>
                        <a:pt x="23734" y="5294"/>
                        <a:pt x="23456" y="5366"/>
                      </a:cubicBezTo>
                      <a:cubicBezTo>
                        <a:pt x="23178" y="5437"/>
                        <a:pt x="22996" y="5501"/>
                        <a:pt x="23059" y="5699"/>
                      </a:cubicBezTo>
                      <a:cubicBezTo>
                        <a:pt x="23091" y="5850"/>
                        <a:pt x="23075" y="6017"/>
                        <a:pt x="23019" y="6159"/>
                      </a:cubicBezTo>
                      <a:cubicBezTo>
                        <a:pt x="22916" y="6548"/>
                        <a:pt x="23408" y="6469"/>
                        <a:pt x="23829" y="6755"/>
                      </a:cubicBezTo>
                      <a:cubicBezTo>
                        <a:pt x="24258" y="7041"/>
                        <a:pt x="24059" y="7239"/>
                        <a:pt x="23646" y="7350"/>
                      </a:cubicBezTo>
                      <a:cubicBezTo>
                        <a:pt x="23242" y="7461"/>
                        <a:pt x="22114" y="7414"/>
                        <a:pt x="21392" y="7469"/>
                      </a:cubicBezTo>
                      <a:cubicBezTo>
                        <a:pt x="21376" y="7469"/>
                        <a:pt x="21352" y="7469"/>
                        <a:pt x="21337" y="7477"/>
                      </a:cubicBezTo>
                      <a:cubicBezTo>
                        <a:pt x="20971" y="7469"/>
                        <a:pt x="20598" y="7437"/>
                        <a:pt x="20233" y="7382"/>
                      </a:cubicBezTo>
                      <a:cubicBezTo>
                        <a:pt x="19781" y="7334"/>
                        <a:pt x="19805" y="7255"/>
                        <a:pt x="19455" y="7152"/>
                      </a:cubicBezTo>
                      <a:cubicBezTo>
                        <a:pt x="19360" y="7120"/>
                        <a:pt x="19257" y="7104"/>
                        <a:pt x="19146" y="7088"/>
                      </a:cubicBezTo>
                      <a:cubicBezTo>
                        <a:pt x="18765" y="7001"/>
                        <a:pt x="18400" y="6842"/>
                        <a:pt x="18074" y="6612"/>
                      </a:cubicBezTo>
                      <a:cubicBezTo>
                        <a:pt x="17923" y="6501"/>
                        <a:pt x="17820" y="6342"/>
                        <a:pt x="17765" y="6167"/>
                      </a:cubicBezTo>
                      <a:cubicBezTo>
                        <a:pt x="17765" y="6167"/>
                        <a:pt x="17662" y="5461"/>
                        <a:pt x="17876" y="5231"/>
                      </a:cubicBezTo>
                      <a:cubicBezTo>
                        <a:pt x="18090" y="5001"/>
                        <a:pt x="18908" y="4905"/>
                        <a:pt x="20233" y="4834"/>
                      </a:cubicBezTo>
                      <a:cubicBezTo>
                        <a:pt x="21551" y="4770"/>
                        <a:pt x="21749" y="4707"/>
                        <a:pt x="22456" y="4540"/>
                      </a:cubicBezTo>
                      <a:cubicBezTo>
                        <a:pt x="22714" y="4479"/>
                        <a:pt x="22978" y="4446"/>
                        <a:pt x="23227" y="4446"/>
                      </a:cubicBezTo>
                      <a:close/>
                      <a:moveTo>
                        <a:pt x="9981" y="6595"/>
                      </a:moveTo>
                      <a:cubicBezTo>
                        <a:pt x="11206" y="6595"/>
                        <a:pt x="12490" y="6723"/>
                        <a:pt x="12970" y="6866"/>
                      </a:cubicBezTo>
                      <a:cubicBezTo>
                        <a:pt x="13309" y="6972"/>
                        <a:pt x="13708" y="6986"/>
                        <a:pt x="14124" y="6986"/>
                      </a:cubicBezTo>
                      <a:cubicBezTo>
                        <a:pt x="14275" y="6986"/>
                        <a:pt x="14429" y="6984"/>
                        <a:pt x="14583" y="6984"/>
                      </a:cubicBezTo>
                      <a:cubicBezTo>
                        <a:pt x="14641" y="6984"/>
                        <a:pt x="14699" y="6984"/>
                        <a:pt x="14756" y="6985"/>
                      </a:cubicBezTo>
                      <a:cubicBezTo>
                        <a:pt x="15391" y="7001"/>
                        <a:pt x="15288" y="7215"/>
                        <a:pt x="15288" y="7215"/>
                      </a:cubicBezTo>
                      <a:cubicBezTo>
                        <a:pt x="15193" y="7326"/>
                        <a:pt x="15098" y="7437"/>
                        <a:pt x="14995" y="7541"/>
                      </a:cubicBezTo>
                      <a:cubicBezTo>
                        <a:pt x="14653" y="7896"/>
                        <a:pt x="14169" y="7985"/>
                        <a:pt x="13348" y="7985"/>
                      </a:cubicBezTo>
                      <a:cubicBezTo>
                        <a:pt x="13197" y="7985"/>
                        <a:pt x="13034" y="7982"/>
                        <a:pt x="12859" y="7977"/>
                      </a:cubicBezTo>
                      <a:cubicBezTo>
                        <a:pt x="11724" y="7945"/>
                        <a:pt x="11589" y="7818"/>
                        <a:pt x="10883" y="7652"/>
                      </a:cubicBezTo>
                      <a:cubicBezTo>
                        <a:pt x="10184" y="7477"/>
                        <a:pt x="9605" y="7485"/>
                        <a:pt x="8946" y="7453"/>
                      </a:cubicBezTo>
                      <a:cubicBezTo>
                        <a:pt x="8295" y="7422"/>
                        <a:pt x="6946" y="7350"/>
                        <a:pt x="6398" y="7239"/>
                      </a:cubicBezTo>
                      <a:cubicBezTo>
                        <a:pt x="6200" y="7207"/>
                        <a:pt x="6017" y="7112"/>
                        <a:pt x="5866" y="6985"/>
                      </a:cubicBezTo>
                      <a:cubicBezTo>
                        <a:pt x="5866" y="6977"/>
                        <a:pt x="5978" y="6834"/>
                        <a:pt x="6430" y="6810"/>
                      </a:cubicBezTo>
                      <a:cubicBezTo>
                        <a:pt x="6724" y="6802"/>
                        <a:pt x="7025" y="6763"/>
                        <a:pt x="7319" y="6699"/>
                      </a:cubicBezTo>
                      <a:lnTo>
                        <a:pt x="7319" y="6707"/>
                      </a:lnTo>
                      <a:cubicBezTo>
                        <a:pt x="7636" y="6644"/>
                        <a:pt x="8486" y="6604"/>
                        <a:pt x="9772" y="6596"/>
                      </a:cubicBezTo>
                      <a:cubicBezTo>
                        <a:pt x="9841" y="6595"/>
                        <a:pt x="9911" y="6595"/>
                        <a:pt x="9981" y="6595"/>
                      </a:cubicBezTo>
                      <a:close/>
                      <a:moveTo>
                        <a:pt x="28357" y="6596"/>
                      </a:moveTo>
                      <a:cubicBezTo>
                        <a:pt x="29604" y="6596"/>
                        <a:pt x="30957" y="6720"/>
                        <a:pt x="31473" y="6874"/>
                      </a:cubicBezTo>
                      <a:cubicBezTo>
                        <a:pt x="31997" y="7025"/>
                        <a:pt x="32640" y="6977"/>
                        <a:pt x="33275" y="6993"/>
                      </a:cubicBezTo>
                      <a:cubicBezTo>
                        <a:pt x="33902" y="7009"/>
                        <a:pt x="33830" y="7223"/>
                        <a:pt x="33830" y="7223"/>
                      </a:cubicBezTo>
                      <a:cubicBezTo>
                        <a:pt x="33759" y="7334"/>
                        <a:pt x="33671" y="7437"/>
                        <a:pt x="33584" y="7541"/>
                      </a:cubicBezTo>
                      <a:cubicBezTo>
                        <a:pt x="33289" y="7896"/>
                        <a:pt x="32819" y="7985"/>
                        <a:pt x="31996" y="7985"/>
                      </a:cubicBezTo>
                      <a:cubicBezTo>
                        <a:pt x="31844" y="7985"/>
                        <a:pt x="31681" y="7982"/>
                        <a:pt x="31505" y="7977"/>
                      </a:cubicBezTo>
                      <a:cubicBezTo>
                        <a:pt x="30369" y="7945"/>
                        <a:pt x="30211" y="7818"/>
                        <a:pt x="29488" y="7652"/>
                      </a:cubicBezTo>
                      <a:cubicBezTo>
                        <a:pt x="28758" y="7485"/>
                        <a:pt x="28187" y="7485"/>
                        <a:pt x="27528" y="7453"/>
                      </a:cubicBezTo>
                      <a:cubicBezTo>
                        <a:pt x="26869" y="7422"/>
                        <a:pt x="25512" y="7350"/>
                        <a:pt x="24948" y="7239"/>
                      </a:cubicBezTo>
                      <a:cubicBezTo>
                        <a:pt x="24742" y="7207"/>
                        <a:pt x="24551" y="7112"/>
                        <a:pt x="24385" y="6985"/>
                      </a:cubicBezTo>
                      <a:cubicBezTo>
                        <a:pt x="24385" y="6977"/>
                        <a:pt x="24488" y="6834"/>
                        <a:pt x="24924" y="6810"/>
                      </a:cubicBezTo>
                      <a:cubicBezTo>
                        <a:pt x="25218" y="6802"/>
                        <a:pt x="25512" y="6771"/>
                        <a:pt x="25805" y="6707"/>
                      </a:cubicBezTo>
                      <a:cubicBezTo>
                        <a:pt x="26115" y="6652"/>
                        <a:pt x="26956" y="6612"/>
                        <a:pt x="28242" y="6596"/>
                      </a:cubicBezTo>
                      <a:cubicBezTo>
                        <a:pt x="28280" y="6596"/>
                        <a:pt x="28318" y="6596"/>
                        <a:pt x="28357" y="6596"/>
                      </a:cubicBezTo>
                      <a:close/>
                      <a:moveTo>
                        <a:pt x="46819" y="6596"/>
                      </a:moveTo>
                      <a:cubicBezTo>
                        <a:pt x="48068" y="6596"/>
                        <a:pt x="49444" y="6720"/>
                        <a:pt x="49975" y="6874"/>
                      </a:cubicBezTo>
                      <a:cubicBezTo>
                        <a:pt x="50531" y="7025"/>
                        <a:pt x="51158" y="6977"/>
                        <a:pt x="51793" y="6993"/>
                      </a:cubicBezTo>
                      <a:cubicBezTo>
                        <a:pt x="52428" y="7009"/>
                        <a:pt x="52380" y="7223"/>
                        <a:pt x="52380" y="7223"/>
                      </a:cubicBezTo>
                      <a:cubicBezTo>
                        <a:pt x="52325" y="7334"/>
                        <a:pt x="52253" y="7445"/>
                        <a:pt x="52182" y="7541"/>
                      </a:cubicBezTo>
                      <a:cubicBezTo>
                        <a:pt x="51934" y="7896"/>
                        <a:pt x="51470" y="7985"/>
                        <a:pt x="50648" y="7985"/>
                      </a:cubicBezTo>
                      <a:cubicBezTo>
                        <a:pt x="50497" y="7985"/>
                        <a:pt x="50334" y="7982"/>
                        <a:pt x="50158" y="7977"/>
                      </a:cubicBezTo>
                      <a:cubicBezTo>
                        <a:pt x="49023" y="7953"/>
                        <a:pt x="48848" y="7826"/>
                        <a:pt x="48094" y="7652"/>
                      </a:cubicBezTo>
                      <a:cubicBezTo>
                        <a:pt x="47348" y="7485"/>
                        <a:pt x="46776" y="7485"/>
                        <a:pt x="46110" y="7453"/>
                      </a:cubicBezTo>
                      <a:cubicBezTo>
                        <a:pt x="45451" y="7422"/>
                        <a:pt x="44085" y="7358"/>
                        <a:pt x="43506" y="7247"/>
                      </a:cubicBezTo>
                      <a:cubicBezTo>
                        <a:pt x="43292" y="7207"/>
                        <a:pt x="43085" y="7120"/>
                        <a:pt x="42911" y="6985"/>
                      </a:cubicBezTo>
                      <a:cubicBezTo>
                        <a:pt x="42911" y="6977"/>
                        <a:pt x="42990" y="6834"/>
                        <a:pt x="43427" y="6810"/>
                      </a:cubicBezTo>
                      <a:cubicBezTo>
                        <a:pt x="43720" y="6810"/>
                        <a:pt x="44006" y="6771"/>
                        <a:pt x="44292" y="6707"/>
                      </a:cubicBezTo>
                      <a:lnTo>
                        <a:pt x="44284" y="6707"/>
                      </a:lnTo>
                      <a:cubicBezTo>
                        <a:pt x="44578" y="6652"/>
                        <a:pt x="45427" y="6612"/>
                        <a:pt x="46705" y="6596"/>
                      </a:cubicBezTo>
                      <a:cubicBezTo>
                        <a:pt x="46743" y="6596"/>
                        <a:pt x="46781" y="6596"/>
                        <a:pt x="46819" y="6596"/>
                      </a:cubicBezTo>
                      <a:close/>
                      <a:moveTo>
                        <a:pt x="65376" y="6595"/>
                      </a:moveTo>
                      <a:cubicBezTo>
                        <a:pt x="66600" y="6595"/>
                        <a:pt x="67937" y="6723"/>
                        <a:pt x="68477" y="6866"/>
                      </a:cubicBezTo>
                      <a:cubicBezTo>
                        <a:pt x="69041" y="7025"/>
                        <a:pt x="69668" y="6977"/>
                        <a:pt x="70303" y="6993"/>
                      </a:cubicBezTo>
                      <a:cubicBezTo>
                        <a:pt x="70946" y="7001"/>
                        <a:pt x="70922" y="7215"/>
                        <a:pt x="70922" y="7215"/>
                      </a:cubicBezTo>
                      <a:cubicBezTo>
                        <a:pt x="70875" y="7326"/>
                        <a:pt x="70827" y="7437"/>
                        <a:pt x="70763" y="7541"/>
                      </a:cubicBezTo>
                      <a:cubicBezTo>
                        <a:pt x="70556" y="7896"/>
                        <a:pt x="70110" y="7985"/>
                        <a:pt x="69288" y="7985"/>
                      </a:cubicBezTo>
                      <a:cubicBezTo>
                        <a:pt x="69136" y="7985"/>
                        <a:pt x="68972" y="7982"/>
                        <a:pt x="68795" y="7977"/>
                      </a:cubicBezTo>
                      <a:cubicBezTo>
                        <a:pt x="67652" y="7945"/>
                        <a:pt x="67461" y="7818"/>
                        <a:pt x="66691" y="7652"/>
                      </a:cubicBezTo>
                      <a:cubicBezTo>
                        <a:pt x="65922" y="7485"/>
                        <a:pt x="65350" y="7485"/>
                        <a:pt x="64683" y="7453"/>
                      </a:cubicBezTo>
                      <a:cubicBezTo>
                        <a:pt x="64017" y="7422"/>
                        <a:pt x="62643" y="7358"/>
                        <a:pt x="62048" y="7247"/>
                      </a:cubicBezTo>
                      <a:cubicBezTo>
                        <a:pt x="61818" y="7199"/>
                        <a:pt x="61604" y="7112"/>
                        <a:pt x="61413" y="6985"/>
                      </a:cubicBezTo>
                      <a:cubicBezTo>
                        <a:pt x="61413" y="6977"/>
                        <a:pt x="61477" y="6834"/>
                        <a:pt x="61913" y="6810"/>
                      </a:cubicBezTo>
                      <a:cubicBezTo>
                        <a:pt x="62199" y="6802"/>
                        <a:pt x="62485" y="6771"/>
                        <a:pt x="62762" y="6707"/>
                      </a:cubicBezTo>
                      <a:cubicBezTo>
                        <a:pt x="63064" y="6644"/>
                        <a:pt x="63890" y="6604"/>
                        <a:pt x="65167" y="6596"/>
                      </a:cubicBezTo>
                      <a:cubicBezTo>
                        <a:pt x="65236" y="6595"/>
                        <a:pt x="65306" y="6595"/>
                        <a:pt x="65376" y="6595"/>
                      </a:cubicBezTo>
                      <a:close/>
                      <a:moveTo>
                        <a:pt x="5642" y="7216"/>
                      </a:moveTo>
                      <a:cubicBezTo>
                        <a:pt x="5691" y="7216"/>
                        <a:pt x="5764" y="7222"/>
                        <a:pt x="5874" y="7231"/>
                      </a:cubicBezTo>
                      <a:cubicBezTo>
                        <a:pt x="6343" y="7271"/>
                        <a:pt x="6978" y="7366"/>
                        <a:pt x="7311" y="7414"/>
                      </a:cubicBezTo>
                      <a:cubicBezTo>
                        <a:pt x="7636" y="7469"/>
                        <a:pt x="7978" y="7453"/>
                        <a:pt x="8176" y="7493"/>
                      </a:cubicBezTo>
                      <a:cubicBezTo>
                        <a:pt x="8724" y="7596"/>
                        <a:pt x="8827" y="7628"/>
                        <a:pt x="8629" y="8009"/>
                      </a:cubicBezTo>
                      <a:cubicBezTo>
                        <a:pt x="8430" y="8390"/>
                        <a:pt x="8375" y="8430"/>
                        <a:pt x="8303" y="8628"/>
                      </a:cubicBezTo>
                      <a:cubicBezTo>
                        <a:pt x="8248" y="8803"/>
                        <a:pt x="8144" y="8961"/>
                        <a:pt x="8010" y="9088"/>
                      </a:cubicBezTo>
                      <a:cubicBezTo>
                        <a:pt x="7887" y="9191"/>
                        <a:pt x="7677" y="9410"/>
                        <a:pt x="7454" y="9410"/>
                      </a:cubicBezTo>
                      <a:cubicBezTo>
                        <a:pt x="7417" y="9410"/>
                        <a:pt x="7380" y="9404"/>
                        <a:pt x="7343" y="9390"/>
                      </a:cubicBezTo>
                      <a:cubicBezTo>
                        <a:pt x="7073" y="9287"/>
                        <a:pt x="7478" y="9104"/>
                        <a:pt x="6946" y="8906"/>
                      </a:cubicBezTo>
                      <a:cubicBezTo>
                        <a:pt x="6414" y="8707"/>
                        <a:pt x="5898" y="8453"/>
                        <a:pt x="5652" y="8144"/>
                      </a:cubicBezTo>
                      <a:cubicBezTo>
                        <a:pt x="5414" y="7834"/>
                        <a:pt x="5382" y="7652"/>
                        <a:pt x="5493" y="7437"/>
                      </a:cubicBezTo>
                      <a:cubicBezTo>
                        <a:pt x="5578" y="7273"/>
                        <a:pt x="5482" y="7216"/>
                        <a:pt x="5642" y="7216"/>
                      </a:cubicBezTo>
                      <a:close/>
                      <a:moveTo>
                        <a:pt x="61292" y="7220"/>
                      </a:moveTo>
                      <a:cubicBezTo>
                        <a:pt x="61342" y="7220"/>
                        <a:pt x="61415" y="7224"/>
                        <a:pt x="61524" y="7231"/>
                      </a:cubicBezTo>
                      <a:cubicBezTo>
                        <a:pt x="62000" y="7271"/>
                        <a:pt x="62675" y="7366"/>
                        <a:pt x="63024" y="7414"/>
                      </a:cubicBezTo>
                      <a:cubicBezTo>
                        <a:pt x="63374" y="7469"/>
                        <a:pt x="63707" y="7453"/>
                        <a:pt x="63921" y="7493"/>
                      </a:cubicBezTo>
                      <a:cubicBezTo>
                        <a:pt x="64509" y="7596"/>
                        <a:pt x="64620" y="7636"/>
                        <a:pt x="64572" y="8009"/>
                      </a:cubicBezTo>
                      <a:cubicBezTo>
                        <a:pt x="64525" y="8390"/>
                        <a:pt x="64485" y="8430"/>
                        <a:pt x="64485" y="8628"/>
                      </a:cubicBezTo>
                      <a:cubicBezTo>
                        <a:pt x="64501" y="8787"/>
                        <a:pt x="64461" y="8953"/>
                        <a:pt x="64374" y="9088"/>
                      </a:cubicBezTo>
                      <a:cubicBezTo>
                        <a:pt x="64292" y="9191"/>
                        <a:pt x="64164" y="9410"/>
                        <a:pt x="63938" y="9410"/>
                      </a:cubicBezTo>
                      <a:cubicBezTo>
                        <a:pt x="63901" y="9410"/>
                        <a:pt x="63861" y="9404"/>
                        <a:pt x="63818" y="9390"/>
                      </a:cubicBezTo>
                      <a:cubicBezTo>
                        <a:pt x="63516" y="9287"/>
                        <a:pt x="63850" y="9104"/>
                        <a:pt x="63239" y="8906"/>
                      </a:cubicBezTo>
                      <a:cubicBezTo>
                        <a:pt x="62627" y="8707"/>
                        <a:pt x="62016" y="8461"/>
                        <a:pt x="61651" y="8152"/>
                      </a:cubicBezTo>
                      <a:cubicBezTo>
                        <a:pt x="61286" y="7834"/>
                        <a:pt x="61183" y="7652"/>
                        <a:pt x="61215" y="7437"/>
                      </a:cubicBezTo>
                      <a:cubicBezTo>
                        <a:pt x="61239" y="7271"/>
                        <a:pt x="61121" y="7220"/>
                        <a:pt x="61292" y="7220"/>
                      </a:cubicBezTo>
                      <a:close/>
                      <a:moveTo>
                        <a:pt x="24192" y="7224"/>
                      </a:moveTo>
                      <a:cubicBezTo>
                        <a:pt x="24241" y="7224"/>
                        <a:pt x="24314" y="7230"/>
                        <a:pt x="24424" y="7239"/>
                      </a:cubicBezTo>
                      <a:cubicBezTo>
                        <a:pt x="24893" y="7279"/>
                        <a:pt x="25551" y="7374"/>
                        <a:pt x="25885" y="7422"/>
                      </a:cubicBezTo>
                      <a:cubicBezTo>
                        <a:pt x="26218" y="7469"/>
                        <a:pt x="26552" y="7453"/>
                        <a:pt x="26758" y="7493"/>
                      </a:cubicBezTo>
                      <a:cubicBezTo>
                        <a:pt x="27321" y="7604"/>
                        <a:pt x="27425" y="7636"/>
                        <a:pt x="27274" y="8017"/>
                      </a:cubicBezTo>
                      <a:cubicBezTo>
                        <a:pt x="27131" y="8398"/>
                        <a:pt x="27075" y="8438"/>
                        <a:pt x="27036" y="8628"/>
                      </a:cubicBezTo>
                      <a:cubicBezTo>
                        <a:pt x="27004" y="8803"/>
                        <a:pt x="26917" y="8961"/>
                        <a:pt x="26798" y="9096"/>
                      </a:cubicBezTo>
                      <a:cubicBezTo>
                        <a:pt x="26690" y="9197"/>
                        <a:pt x="26514" y="9413"/>
                        <a:pt x="26293" y="9413"/>
                      </a:cubicBezTo>
                      <a:cubicBezTo>
                        <a:pt x="26254" y="9413"/>
                        <a:pt x="26213" y="9406"/>
                        <a:pt x="26171" y="9390"/>
                      </a:cubicBezTo>
                      <a:cubicBezTo>
                        <a:pt x="25893" y="9295"/>
                        <a:pt x="26266" y="9104"/>
                        <a:pt x="25702" y="8906"/>
                      </a:cubicBezTo>
                      <a:cubicBezTo>
                        <a:pt x="25139" y="8715"/>
                        <a:pt x="24599" y="8461"/>
                        <a:pt x="24313" y="8152"/>
                      </a:cubicBezTo>
                      <a:cubicBezTo>
                        <a:pt x="24035" y="7834"/>
                        <a:pt x="23980" y="7644"/>
                        <a:pt x="24067" y="7445"/>
                      </a:cubicBezTo>
                      <a:cubicBezTo>
                        <a:pt x="24134" y="7281"/>
                        <a:pt x="24033" y="7224"/>
                        <a:pt x="24192" y="7224"/>
                      </a:cubicBezTo>
                      <a:close/>
                      <a:moveTo>
                        <a:pt x="42739" y="7224"/>
                      </a:moveTo>
                      <a:cubicBezTo>
                        <a:pt x="42788" y="7224"/>
                        <a:pt x="42862" y="7230"/>
                        <a:pt x="42974" y="7239"/>
                      </a:cubicBezTo>
                      <a:cubicBezTo>
                        <a:pt x="43450" y="7279"/>
                        <a:pt x="44109" y="7374"/>
                        <a:pt x="44459" y="7422"/>
                      </a:cubicBezTo>
                      <a:cubicBezTo>
                        <a:pt x="44800" y="7469"/>
                        <a:pt x="45133" y="7453"/>
                        <a:pt x="45340" y="7493"/>
                      </a:cubicBezTo>
                      <a:cubicBezTo>
                        <a:pt x="45911" y="7604"/>
                        <a:pt x="46022" y="7636"/>
                        <a:pt x="45927" y="8017"/>
                      </a:cubicBezTo>
                      <a:cubicBezTo>
                        <a:pt x="45824" y="8398"/>
                        <a:pt x="45784" y="8438"/>
                        <a:pt x="45760" y="8628"/>
                      </a:cubicBezTo>
                      <a:cubicBezTo>
                        <a:pt x="45752" y="8795"/>
                        <a:pt x="45689" y="8961"/>
                        <a:pt x="45586" y="9096"/>
                      </a:cubicBezTo>
                      <a:cubicBezTo>
                        <a:pt x="45491" y="9197"/>
                        <a:pt x="45340" y="9413"/>
                        <a:pt x="45122" y="9413"/>
                      </a:cubicBezTo>
                      <a:cubicBezTo>
                        <a:pt x="45083" y="9413"/>
                        <a:pt x="45042" y="9406"/>
                        <a:pt x="44998" y="9390"/>
                      </a:cubicBezTo>
                      <a:cubicBezTo>
                        <a:pt x="44705" y="9295"/>
                        <a:pt x="45062" y="9104"/>
                        <a:pt x="44466" y="8906"/>
                      </a:cubicBezTo>
                      <a:cubicBezTo>
                        <a:pt x="43879" y="8715"/>
                        <a:pt x="43308" y="8461"/>
                        <a:pt x="42982" y="8152"/>
                      </a:cubicBezTo>
                      <a:cubicBezTo>
                        <a:pt x="42657" y="7834"/>
                        <a:pt x="42585" y="7644"/>
                        <a:pt x="42641" y="7445"/>
                      </a:cubicBezTo>
                      <a:cubicBezTo>
                        <a:pt x="42689" y="7281"/>
                        <a:pt x="42580" y="7224"/>
                        <a:pt x="42739" y="7224"/>
                      </a:cubicBezTo>
                      <a:close/>
                      <a:moveTo>
                        <a:pt x="34934" y="6889"/>
                      </a:moveTo>
                      <a:cubicBezTo>
                        <a:pt x="36027" y="6889"/>
                        <a:pt x="37842" y="7143"/>
                        <a:pt x="38490" y="7374"/>
                      </a:cubicBezTo>
                      <a:cubicBezTo>
                        <a:pt x="38942" y="7533"/>
                        <a:pt x="38998" y="7691"/>
                        <a:pt x="38990" y="7779"/>
                      </a:cubicBezTo>
                      <a:cubicBezTo>
                        <a:pt x="38950" y="7818"/>
                        <a:pt x="38950" y="7874"/>
                        <a:pt x="38974" y="7922"/>
                      </a:cubicBezTo>
                      <a:cubicBezTo>
                        <a:pt x="39085" y="8096"/>
                        <a:pt x="39172" y="8191"/>
                        <a:pt x="38656" y="8374"/>
                      </a:cubicBezTo>
                      <a:cubicBezTo>
                        <a:pt x="38140" y="8557"/>
                        <a:pt x="37791" y="8771"/>
                        <a:pt x="37299" y="8969"/>
                      </a:cubicBezTo>
                      <a:lnTo>
                        <a:pt x="37275" y="8977"/>
                      </a:lnTo>
                      <a:cubicBezTo>
                        <a:pt x="37275" y="8977"/>
                        <a:pt x="37021" y="9128"/>
                        <a:pt x="36402" y="9215"/>
                      </a:cubicBezTo>
                      <a:cubicBezTo>
                        <a:pt x="35775" y="9303"/>
                        <a:pt x="34838" y="9358"/>
                        <a:pt x="34838" y="9358"/>
                      </a:cubicBezTo>
                      <a:cubicBezTo>
                        <a:pt x="34323" y="9414"/>
                        <a:pt x="33808" y="9439"/>
                        <a:pt x="33293" y="9439"/>
                      </a:cubicBezTo>
                      <a:cubicBezTo>
                        <a:pt x="33221" y="9439"/>
                        <a:pt x="33148" y="9439"/>
                        <a:pt x="33076" y="9438"/>
                      </a:cubicBezTo>
                      <a:cubicBezTo>
                        <a:pt x="32124" y="9430"/>
                        <a:pt x="32028" y="9073"/>
                        <a:pt x="32140" y="8699"/>
                      </a:cubicBezTo>
                      <a:cubicBezTo>
                        <a:pt x="32243" y="8334"/>
                        <a:pt x="32830" y="8295"/>
                        <a:pt x="33410" y="8025"/>
                      </a:cubicBezTo>
                      <a:cubicBezTo>
                        <a:pt x="33981" y="7747"/>
                        <a:pt x="34021" y="7374"/>
                        <a:pt x="34108" y="7144"/>
                      </a:cubicBezTo>
                      <a:cubicBezTo>
                        <a:pt x="34195" y="6914"/>
                        <a:pt x="34838" y="6890"/>
                        <a:pt x="34838" y="6890"/>
                      </a:cubicBezTo>
                      <a:cubicBezTo>
                        <a:pt x="34870" y="6889"/>
                        <a:pt x="34902" y="6889"/>
                        <a:pt x="34934" y="6889"/>
                      </a:cubicBezTo>
                      <a:close/>
                      <a:moveTo>
                        <a:pt x="53487" y="6896"/>
                      </a:moveTo>
                      <a:cubicBezTo>
                        <a:pt x="54587" y="6896"/>
                        <a:pt x="56394" y="7154"/>
                        <a:pt x="57063" y="7382"/>
                      </a:cubicBezTo>
                      <a:cubicBezTo>
                        <a:pt x="57532" y="7541"/>
                        <a:pt x="57611" y="7699"/>
                        <a:pt x="57611" y="7787"/>
                      </a:cubicBezTo>
                      <a:cubicBezTo>
                        <a:pt x="57579" y="7826"/>
                        <a:pt x="57587" y="7882"/>
                        <a:pt x="57611" y="7922"/>
                      </a:cubicBezTo>
                      <a:cubicBezTo>
                        <a:pt x="57746" y="8096"/>
                        <a:pt x="57849" y="8191"/>
                        <a:pt x="57357" y="8374"/>
                      </a:cubicBezTo>
                      <a:cubicBezTo>
                        <a:pt x="56857" y="8557"/>
                        <a:pt x="56539" y="8771"/>
                        <a:pt x="56071" y="8969"/>
                      </a:cubicBezTo>
                      <a:lnTo>
                        <a:pt x="56047" y="8977"/>
                      </a:lnTo>
                      <a:cubicBezTo>
                        <a:pt x="56047" y="8977"/>
                        <a:pt x="55817" y="9128"/>
                        <a:pt x="55206" y="9215"/>
                      </a:cubicBezTo>
                      <a:cubicBezTo>
                        <a:pt x="54595" y="9303"/>
                        <a:pt x="53666" y="9358"/>
                        <a:pt x="53666" y="9358"/>
                      </a:cubicBezTo>
                      <a:cubicBezTo>
                        <a:pt x="53158" y="9414"/>
                        <a:pt x="52644" y="9439"/>
                        <a:pt x="52129" y="9439"/>
                      </a:cubicBezTo>
                      <a:cubicBezTo>
                        <a:pt x="52056" y="9439"/>
                        <a:pt x="51984" y="9439"/>
                        <a:pt x="51912" y="9438"/>
                      </a:cubicBezTo>
                      <a:cubicBezTo>
                        <a:pt x="50951" y="9430"/>
                        <a:pt x="50809" y="9073"/>
                        <a:pt x="50880" y="8699"/>
                      </a:cubicBezTo>
                      <a:cubicBezTo>
                        <a:pt x="50943" y="8334"/>
                        <a:pt x="51515" y="8295"/>
                        <a:pt x="52063" y="8025"/>
                      </a:cubicBezTo>
                      <a:cubicBezTo>
                        <a:pt x="52602" y="7747"/>
                        <a:pt x="52594" y="7374"/>
                        <a:pt x="52658" y="7144"/>
                      </a:cubicBezTo>
                      <a:cubicBezTo>
                        <a:pt x="52721" y="6921"/>
                        <a:pt x="53349" y="6898"/>
                        <a:pt x="53349" y="6898"/>
                      </a:cubicBezTo>
                      <a:cubicBezTo>
                        <a:pt x="53393" y="6897"/>
                        <a:pt x="53440" y="6896"/>
                        <a:pt x="53487" y="6896"/>
                      </a:cubicBezTo>
                      <a:close/>
                      <a:moveTo>
                        <a:pt x="16474" y="6896"/>
                      </a:moveTo>
                      <a:cubicBezTo>
                        <a:pt x="17569" y="6896"/>
                        <a:pt x="19315" y="7154"/>
                        <a:pt x="19924" y="7382"/>
                      </a:cubicBezTo>
                      <a:cubicBezTo>
                        <a:pt x="20352" y="7541"/>
                        <a:pt x="20392" y="7699"/>
                        <a:pt x="20368" y="7787"/>
                      </a:cubicBezTo>
                      <a:cubicBezTo>
                        <a:pt x="20329" y="7818"/>
                        <a:pt x="20321" y="7874"/>
                        <a:pt x="20336" y="7922"/>
                      </a:cubicBezTo>
                      <a:cubicBezTo>
                        <a:pt x="20424" y="8096"/>
                        <a:pt x="20503" y="8191"/>
                        <a:pt x="19963" y="8374"/>
                      </a:cubicBezTo>
                      <a:cubicBezTo>
                        <a:pt x="19416" y="8557"/>
                        <a:pt x="19043" y="8771"/>
                        <a:pt x="18527" y="8969"/>
                      </a:cubicBezTo>
                      <a:lnTo>
                        <a:pt x="18503" y="8977"/>
                      </a:lnTo>
                      <a:cubicBezTo>
                        <a:pt x="18503" y="8977"/>
                        <a:pt x="18225" y="9128"/>
                        <a:pt x="17598" y="9215"/>
                      </a:cubicBezTo>
                      <a:cubicBezTo>
                        <a:pt x="16963" y="9303"/>
                        <a:pt x="16018" y="9358"/>
                        <a:pt x="16018" y="9358"/>
                      </a:cubicBezTo>
                      <a:cubicBezTo>
                        <a:pt x="15423" y="9422"/>
                        <a:pt x="14836" y="9446"/>
                        <a:pt x="14240" y="9446"/>
                      </a:cubicBezTo>
                      <a:cubicBezTo>
                        <a:pt x="13288" y="9430"/>
                        <a:pt x="13240" y="9073"/>
                        <a:pt x="13399" y="8699"/>
                      </a:cubicBezTo>
                      <a:cubicBezTo>
                        <a:pt x="13558" y="8334"/>
                        <a:pt x="14137" y="8295"/>
                        <a:pt x="14756" y="8025"/>
                      </a:cubicBezTo>
                      <a:cubicBezTo>
                        <a:pt x="15376" y="7747"/>
                        <a:pt x="15447" y="7374"/>
                        <a:pt x="15574" y="7144"/>
                      </a:cubicBezTo>
                      <a:cubicBezTo>
                        <a:pt x="15693" y="6921"/>
                        <a:pt x="16336" y="6898"/>
                        <a:pt x="16336" y="6898"/>
                      </a:cubicBezTo>
                      <a:cubicBezTo>
                        <a:pt x="16381" y="6897"/>
                        <a:pt x="16427" y="6896"/>
                        <a:pt x="16474" y="6896"/>
                      </a:cubicBezTo>
                      <a:close/>
                      <a:moveTo>
                        <a:pt x="9693" y="7680"/>
                      </a:moveTo>
                      <a:cubicBezTo>
                        <a:pt x="9914" y="7680"/>
                        <a:pt x="10186" y="7714"/>
                        <a:pt x="10597" y="7779"/>
                      </a:cubicBezTo>
                      <a:cubicBezTo>
                        <a:pt x="11415" y="7906"/>
                        <a:pt x="11827" y="8033"/>
                        <a:pt x="12129" y="8057"/>
                      </a:cubicBezTo>
                      <a:cubicBezTo>
                        <a:pt x="12431" y="8080"/>
                        <a:pt x="12701" y="8072"/>
                        <a:pt x="12867" y="8096"/>
                      </a:cubicBezTo>
                      <a:cubicBezTo>
                        <a:pt x="13304" y="8144"/>
                        <a:pt x="13526" y="8231"/>
                        <a:pt x="13351" y="8445"/>
                      </a:cubicBezTo>
                      <a:cubicBezTo>
                        <a:pt x="13177" y="8660"/>
                        <a:pt x="13074" y="8953"/>
                        <a:pt x="13137" y="9184"/>
                      </a:cubicBezTo>
                      <a:cubicBezTo>
                        <a:pt x="13193" y="9422"/>
                        <a:pt x="13550" y="9469"/>
                        <a:pt x="14137" y="9581"/>
                      </a:cubicBezTo>
                      <a:cubicBezTo>
                        <a:pt x="14725" y="9700"/>
                        <a:pt x="15066" y="9795"/>
                        <a:pt x="14502" y="10089"/>
                      </a:cubicBezTo>
                      <a:cubicBezTo>
                        <a:pt x="14060" y="10329"/>
                        <a:pt x="13522" y="10383"/>
                        <a:pt x="12872" y="10383"/>
                      </a:cubicBezTo>
                      <a:cubicBezTo>
                        <a:pt x="12706" y="10383"/>
                        <a:pt x="12532" y="10379"/>
                        <a:pt x="12351" y="10374"/>
                      </a:cubicBezTo>
                      <a:cubicBezTo>
                        <a:pt x="12206" y="10370"/>
                        <a:pt x="12076" y="10368"/>
                        <a:pt x="11957" y="10368"/>
                      </a:cubicBezTo>
                      <a:cubicBezTo>
                        <a:pt x="11356" y="10368"/>
                        <a:pt x="11017" y="10424"/>
                        <a:pt x="10169" y="10597"/>
                      </a:cubicBezTo>
                      <a:cubicBezTo>
                        <a:pt x="9411" y="10746"/>
                        <a:pt x="8649" y="10859"/>
                        <a:pt x="7988" y="10859"/>
                      </a:cubicBezTo>
                      <a:cubicBezTo>
                        <a:pt x="7768" y="10859"/>
                        <a:pt x="7560" y="10846"/>
                        <a:pt x="7367" y="10819"/>
                      </a:cubicBezTo>
                      <a:cubicBezTo>
                        <a:pt x="6589" y="10708"/>
                        <a:pt x="6247" y="10446"/>
                        <a:pt x="6422" y="10208"/>
                      </a:cubicBezTo>
                      <a:cubicBezTo>
                        <a:pt x="6605" y="9977"/>
                        <a:pt x="7216" y="9684"/>
                        <a:pt x="7589" y="9573"/>
                      </a:cubicBezTo>
                      <a:cubicBezTo>
                        <a:pt x="7962" y="9461"/>
                        <a:pt x="8208" y="9144"/>
                        <a:pt x="8351" y="8938"/>
                      </a:cubicBezTo>
                      <a:cubicBezTo>
                        <a:pt x="8494" y="8731"/>
                        <a:pt x="8772" y="8699"/>
                        <a:pt x="8732" y="8509"/>
                      </a:cubicBezTo>
                      <a:cubicBezTo>
                        <a:pt x="8700" y="8318"/>
                        <a:pt x="8700" y="7914"/>
                        <a:pt x="9113" y="7779"/>
                      </a:cubicBezTo>
                      <a:cubicBezTo>
                        <a:pt x="9312" y="7712"/>
                        <a:pt x="9479" y="7680"/>
                        <a:pt x="9693" y="7680"/>
                      </a:cubicBezTo>
                      <a:close/>
                      <a:moveTo>
                        <a:pt x="28289" y="7683"/>
                      </a:moveTo>
                      <a:cubicBezTo>
                        <a:pt x="28511" y="7683"/>
                        <a:pt x="28789" y="7717"/>
                        <a:pt x="29219" y="7779"/>
                      </a:cubicBezTo>
                      <a:cubicBezTo>
                        <a:pt x="30052" y="7906"/>
                        <a:pt x="30481" y="8033"/>
                        <a:pt x="30782" y="8057"/>
                      </a:cubicBezTo>
                      <a:cubicBezTo>
                        <a:pt x="31084" y="8080"/>
                        <a:pt x="31362" y="8080"/>
                        <a:pt x="31528" y="8096"/>
                      </a:cubicBezTo>
                      <a:cubicBezTo>
                        <a:pt x="31973" y="8144"/>
                        <a:pt x="32203" y="8239"/>
                        <a:pt x="32060" y="8453"/>
                      </a:cubicBezTo>
                      <a:cubicBezTo>
                        <a:pt x="31909" y="8668"/>
                        <a:pt x="31862" y="8938"/>
                        <a:pt x="31941" y="9184"/>
                      </a:cubicBezTo>
                      <a:lnTo>
                        <a:pt x="31941" y="9192"/>
                      </a:lnTo>
                      <a:cubicBezTo>
                        <a:pt x="32028" y="9422"/>
                        <a:pt x="32394" y="9477"/>
                        <a:pt x="32997" y="9588"/>
                      </a:cubicBezTo>
                      <a:cubicBezTo>
                        <a:pt x="33592" y="9700"/>
                        <a:pt x="33949" y="9795"/>
                        <a:pt x="33425" y="10096"/>
                      </a:cubicBezTo>
                      <a:cubicBezTo>
                        <a:pt x="33009" y="10330"/>
                        <a:pt x="32483" y="10383"/>
                        <a:pt x="31839" y="10383"/>
                      </a:cubicBezTo>
                      <a:cubicBezTo>
                        <a:pt x="31672" y="10383"/>
                        <a:pt x="31497" y="10379"/>
                        <a:pt x="31314" y="10374"/>
                      </a:cubicBezTo>
                      <a:cubicBezTo>
                        <a:pt x="31167" y="10370"/>
                        <a:pt x="31037" y="10368"/>
                        <a:pt x="30917" y="10368"/>
                      </a:cubicBezTo>
                      <a:cubicBezTo>
                        <a:pt x="30312" y="10368"/>
                        <a:pt x="29978" y="10424"/>
                        <a:pt x="29163" y="10597"/>
                      </a:cubicBezTo>
                      <a:cubicBezTo>
                        <a:pt x="28430" y="10750"/>
                        <a:pt x="27688" y="10860"/>
                        <a:pt x="27029" y="10860"/>
                      </a:cubicBezTo>
                      <a:cubicBezTo>
                        <a:pt x="26803" y="10860"/>
                        <a:pt x="26587" y="10847"/>
                        <a:pt x="26385" y="10819"/>
                      </a:cubicBezTo>
                      <a:cubicBezTo>
                        <a:pt x="25591" y="10708"/>
                        <a:pt x="25218" y="10446"/>
                        <a:pt x="25361" y="10216"/>
                      </a:cubicBezTo>
                      <a:cubicBezTo>
                        <a:pt x="25512" y="9977"/>
                        <a:pt x="26083" y="9684"/>
                        <a:pt x="26440" y="9573"/>
                      </a:cubicBezTo>
                      <a:cubicBezTo>
                        <a:pt x="26806" y="9461"/>
                        <a:pt x="27004" y="9144"/>
                        <a:pt x="27123" y="8946"/>
                      </a:cubicBezTo>
                      <a:cubicBezTo>
                        <a:pt x="27242" y="8739"/>
                        <a:pt x="27512" y="8699"/>
                        <a:pt x="27448" y="8517"/>
                      </a:cubicBezTo>
                      <a:cubicBezTo>
                        <a:pt x="27393" y="8326"/>
                        <a:pt x="27337" y="7922"/>
                        <a:pt x="27734" y="7779"/>
                      </a:cubicBezTo>
                      <a:cubicBezTo>
                        <a:pt x="27923" y="7713"/>
                        <a:pt x="28081" y="7683"/>
                        <a:pt x="28289" y="7683"/>
                      </a:cubicBezTo>
                      <a:close/>
                      <a:moveTo>
                        <a:pt x="46891" y="7683"/>
                      </a:moveTo>
                      <a:cubicBezTo>
                        <a:pt x="47112" y="7683"/>
                        <a:pt x="47394" y="7717"/>
                        <a:pt x="47832" y="7779"/>
                      </a:cubicBezTo>
                      <a:cubicBezTo>
                        <a:pt x="48681" y="7906"/>
                        <a:pt x="49126" y="8033"/>
                        <a:pt x="49435" y="8057"/>
                      </a:cubicBezTo>
                      <a:cubicBezTo>
                        <a:pt x="49737" y="8080"/>
                        <a:pt x="50015" y="8080"/>
                        <a:pt x="50181" y="8096"/>
                      </a:cubicBezTo>
                      <a:cubicBezTo>
                        <a:pt x="50634" y="8144"/>
                        <a:pt x="50880" y="8239"/>
                        <a:pt x="50761" y="8453"/>
                      </a:cubicBezTo>
                      <a:cubicBezTo>
                        <a:pt x="50634" y="8684"/>
                        <a:pt x="50626" y="8953"/>
                        <a:pt x="50737" y="9184"/>
                      </a:cubicBezTo>
                      <a:lnTo>
                        <a:pt x="50745" y="9192"/>
                      </a:lnTo>
                      <a:cubicBezTo>
                        <a:pt x="50864" y="9422"/>
                        <a:pt x="51229" y="9477"/>
                        <a:pt x="51848" y="9588"/>
                      </a:cubicBezTo>
                      <a:cubicBezTo>
                        <a:pt x="52460" y="9700"/>
                        <a:pt x="52825" y="9795"/>
                        <a:pt x="52340" y="10096"/>
                      </a:cubicBezTo>
                      <a:cubicBezTo>
                        <a:pt x="51956" y="10330"/>
                        <a:pt x="51436" y="10383"/>
                        <a:pt x="50793" y="10383"/>
                      </a:cubicBezTo>
                      <a:cubicBezTo>
                        <a:pt x="50626" y="10383"/>
                        <a:pt x="50452" y="10379"/>
                        <a:pt x="50269" y="10374"/>
                      </a:cubicBezTo>
                      <a:cubicBezTo>
                        <a:pt x="50122" y="10370"/>
                        <a:pt x="49991" y="10368"/>
                        <a:pt x="49872" y="10368"/>
                      </a:cubicBezTo>
                      <a:cubicBezTo>
                        <a:pt x="49267" y="10368"/>
                        <a:pt x="48937" y="10424"/>
                        <a:pt x="48142" y="10597"/>
                      </a:cubicBezTo>
                      <a:cubicBezTo>
                        <a:pt x="47432" y="10750"/>
                        <a:pt x="46700" y="10860"/>
                        <a:pt x="46042" y="10860"/>
                      </a:cubicBezTo>
                      <a:cubicBezTo>
                        <a:pt x="45816" y="10860"/>
                        <a:pt x="45600" y="10847"/>
                        <a:pt x="45395" y="10819"/>
                      </a:cubicBezTo>
                      <a:cubicBezTo>
                        <a:pt x="44593" y="10708"/>
                        <a:pt x="44181" y="10446"/>
                        <a:pt x="44300" y="10216"/>
                      </a:cubicBezTo>
                      <a:cubicBezTo>
                        <a:pt x="44411" y="9977"/>
                        <a:pt x="44951" y="9684"/>
                        <a:pt x="45292" y="9573"/>
                      </a:cubicBezTo>
                      <a:cubicBezTo>
                        <a:pt x="45633" y="9461"/>
                        <a:pt x="45800" y="9144"/>
                        <a:pt x="45887" y="8946"/>
                      </a:cubicBezTo>
                      <a:cubicBezTo>
                        <a:pt x="45975" y="8739"/>
                        <a:pt x="46244" y="8699"/>
                        <a:pt x="46157" y="8517"/>
                      </a:cubicBezTo>
                      <a:cubicBezTo>
                        <a:pt x="46070" y="8326"/>
                        <a:pt x="45975" y="7922"/>
                        <a:pt x="46348" y="7779"/>
                      </a:cubicBezTo>
                      <a:cubicBezTo>
                        <a:pt x="46528" y="7713"/>
                        <a:pt x="46683" y="7683"/>
                        <a:pt x="46891" y="7683"/>
                      </a:cubicBezTo>
                      <a:close/>
                      <a:moveTo>
                        <a:pt x="21944" y="7550"/>
                      </a:moveTo>
                      <a:cubicBezTo>
                        <a:pt x="22091" y="7550"/>
                        <a:pt x="22255" y="7554"/>
                        <a:pt x="22440" y="7564"/>
                      </a:cubicBezTo>
                      <a:cubicBezTo>
                        <a:pt x="23146" y="7604"/>
                        <a:pt x="23710" y="7707"/>
                        <a:pt x="23996" y="8041"/>
                      </a:cubicBezTo>
                      <a:cubicBezTo>
                        <a:pt x="24242" y="8342"/>
                        <a:pt x="24567" y="8572"/>
                        <a:pt x="24932" y="8699"/>
                      </a:cubicBezTo>
                      <a:cubicBezTo>
                        <a:pt x="25329" y="8850"/>
                        <a:pt x="25948" y="9112"/>
                        <a:pt x="25813" y="9382"/>
                      </a:cubicBezTo>
                      <a:cubicBezTo>
                        <a:pt x="25678" y="9652"/>
                        <a:pt x="25393" y="9715"/>
                        <a:pt x="25218" y="9914"/>
                      </a:cubicBezTo>
                      <a:cubicBezTo>
                        <a:pt x="25051" y="10104"/>
                        <a:pt x="25147" y="10311"/>
                        <a:pt x="24337" y="10406"/>
                      </a:cubicBezTo>
                      <a:cubicBezTo>
                        <a:pt x="23519" y="10509"/>
                        <a:pt x="23384" y="10422"/>
                        <a:pt x="23130" y="10612"/>
                      </a:cubicBezTo>
                      <a:cubicBezTo>
                        <a:pt x="22924" y="10779"/>
                        <a:pt x="22549" y="11013"/>
                        <a:pt x="21959" y="11013"/>
                      </a:cubicBezTo>
                      <a:cubicBezTo>
                        <a:pt x="21847" y="11013"/>
                        <a:pt x="21727" y="11004"/>
                        <a:pt x="21599" y="10985"/>
                      </a:cubicBezTo>
                      <a:cubicBezTo>
                        <a:pt x="20805" y="10874"/>
                        <a:pt x="19995" y="10739"/>
                        <a:pt x="19598" y="10414"/>
                      </a:cubicBezTo>
                      <a:cubicBezTo>
                        <a:pt x="19392" y="10223"/>
                        <a:pt x="19154" y="10073"/>
                        <a:pt x="18908" y="9962"/>
                      </a:cubicBezTo>
                      <a:cubicBezTo>
                        <a:pt x="18741" y="9866"/>
                        <a:pt x="18082" y="9509"/>
                        <a:pt x="18654" y="9152"/>
                      </a:cubicBezTo>
                      <a:cubicBezTo>
                        <a:pt x="19217" y="8795"/>
                        <a:pt x="19114" y="8779"/>
                        <a:pt x="19813" y="8588"/>
                      </a:cubicBezTo>
                      <a:cubicBezTo>
                        <a:pt x="20519" y="8398"/>
                        <a:pt x="20646" y="8231"/>
                        <a:pt x="20694" y="8017"/>
                      </a:cubicBezTo>
                      <a:cubicBezTo>
                        <a:pt x="20729" y="7820"/>
                        <a:pt x="20826" y="7550"/>
                        <a:pt x="21944" y="7550"/>
                      </a:cubicBezTo>
                      <a:close/>
                      <a:moveTo>
                        <a:pt x="40508" y="7555"/>
                      </a:moveTo>
                      <a:cubicBezTo>
                        <a:pt x="40661" y="7555"/>
                        <a:pt x="40834" y="7561"/>
                        <a:pt x="41030" y="7572"/>
                      </a:cubicBezTo>
                      <a:cubicBezTo>
                        <a:pt x="41744" y="7604"/>
                        <a:pt x="42315" y="7707"/>
                        <a:pt x="42649" y="8049"/>
                      </a:cubicBezTo>
                      <a:cubicBezTo>
                        <a:pt x="42927" y="8342"/>
                        <a:pt x="43276" y="8572"/>
                        <a:pt x="43673" y="8699"/>
                      </a:cubicBezTo>
                      <a:cubicBezTo>
                        <a:pt x="44093" y="8850"/>
                        <a:pt x="44736" y="9112"/>
                        <a:pt x="44641" y="9382"/>
                      </a:cubicBezTo>
                      <a:cubicBezTo>
                        <a:pt x="44538" y="9652"/>
                        <a:pt x="44260" y="9723"/>
                        <a:pt x="44109" y="9914"/>
                      </a:cubicBezTo>
                      <a:cubicBezTo>
                        <a:pt x="43958" y="10112"/>
                        <a:pt x="44085" y="10311"/>
                        <a:pt x="43284" y="10414"/>
                      </a:cubicBezTo>
                      <a:cubicBezTo>
                        <a:pt x="42490" y="10509"/>
                        <a:pt x="42347" y="10422"/>
                        <a:pt x="42117" y="10620"/>
                      </a:cubicBezTo>
                      <a:cubicBezTo>
                        <a:pt x="41924" y="10786"/>
                        <a:pt x="41587" y="11014"/>
                        <a:pt x="41003" y="11014"/>
                      </a:cubicBezTo>
                      <a:cubicBezTo>
                        <a:pt x="40889" y="11014"/>
                        <a:pt x="40766" y="11005"/>
                        <a:pt x="40633" y="10985"/>
                      </a:cubicBezTo>
                      <a:cubicBezTo>
                        <a:pt x="39823" y="10874"/>
                        <a:pt x="38998" y="10739"/>
                        <a:pt x="38561" y="10414"/>
                      </a:cubicBezTo>
                      <a:cubicBezTo>
                        <a:pt x="38331" y="10231"/>
                        <a:pt x="38077" y="10081"/>
                        <a:pt x="37807" y="9962"/>
                      </a:cubicBezTo>
                      <a:cubicBezTo>
                        <a:pt x="37624" y="9866"/>
                        <a:pt x="36926" y="9517"/>
                        <a:pt x="37450" y="9160"/>
                      </a:cubicBezTo>
                      <a:cubicBezTo>
                        <a:pt x="37974" y="8803"/>
                        <a:pt x="37862" y="8779"/>
                        <a:pt x="38545" y="8588"/>
                      </a:cubicBezTo>
                      <a:cubicBezTo>
                        <a:pt x="39220" y="8398"/>
                        <a:pt x="39323" y="8239"/>
                        <a:pt x="39339" y="8017"/>
                      </a:cubicBezTo>
                      <a:cubicBezTo>
                        <a:pt x="39353" y="7829"/>
                        <a:pt x="39416" y="7555"/>
                        <a:pt x="40508" y="7555"/>
                      </a:cubicBezTo>
                      <a:close/>
                      <a:moveTo>
                        <a:pt x="59127" y="7550"/>
                      </a:moveTo>
                      <a:cubicBezTo>
                        <a:pt x="59274" y="7550"/>
                        <a:pt x="59440" y="7554"/>
                        <a:pt x="59627" y="7564"/>
                      </a:cubicBezTo>
                      <a:cubicBezTo>
                        <a:pt x="60341" y="7604"/>
                        <a:pt x="60921" y="7707"/>
                        <a:pt x="61302" y="8041"/>
                      </a:cubicBezTo>
                      <a:cubicBezTo>
                        <a:pt x="61611" y="8342"/>
                        <a:pt x="61992" y="8565"/>
                        <a:pt x="62405" y="8699"/>
                      </a:cubicBezTo>
                      <a:cubicBezTo>
                        <a:pt x="62842" y="8850"/>
                        <a:pt x="63532" y="9112"/>
                        <a:pt x="63469" y="9382"/>
                      </a:cubicBezTo>
                      <a:cubicBezTo>
                        <a:pt x="63397" y="9652"/>
                        <a:pt x="63135" y="9723"/>
                        <a:pt x="63008" y="9914"/>
                      </a:cubicBezTo>
                      <a:cubicBezTo>
                        <a:pt x="62881" y="10112"/>
                        <a:pt x="63040" y="10311"/>
                        <a:pt x="62254" y="10414"/>
                      </a:cubicBezTo>
                      <a:cubicBezTo>
                        <a:pt x="61469" y="10509"/>
                        <a:pt x="61302" y="10422"/>
                        <a:pt x="61096" y="10620"/>
                      </a:cubicBezTo>
                      <a:cubicBezTo>
                        <a:pt x="60923" y="10786"/>
                        <a:pt x="60617" y="11014"/>
                        <a:pt x="60038" y="11014"/>
                      </a:cubicBezTo>
                      <a:cubicBezTo>
                        <a:pt x="59925" y="11014"/>
                        <a:pt x="59802" y="11005"/>
                        <a:pt x="59667" y="10985"/>
                      </a:cubicBezTo>
                      <a:cubicBezTo>
                        <a:pt x="58833" y="10874"/>
                        <a:pt x="58000" y="10739"/>
                        <a:pt x="57516" y="10414"/>
                      </a:cubicBezTo>
                      <a:cubicBezTo>
                        <a:pt x="57270" y="10231"/>
                        <a:pt x="56992" y="10081"/>
                        <a:pt x="56706" y="9962"/>
                      </a:cubicBezTo>
                      <a:cubicBezTo>
                        <a:pt x="56516" y="9866"/>
                        <a:pt x="55769" y="9517"/>
                        <a:pt x="56246" y="9160"/>
                      </a:cubicBezTo>
                      <a:cubicBezTo>
                        <a:pt x="56722" y="8803"/>
                        <a:pt x="56611" y="8779"/>
                        <a:pt x="57262" y="8588"/>
                      </a:cubicBezTo>
                      <a:cubicBezTo>
                        <a:pt x="57913" y="8398"/>
                        <a:pt x="58000" y="8231"/>
                        <a:pt x="57984" y="8017"/>
                      </a:cubicBezTo>
                      <a:cubicBezTo>
                        <a:pt x="57977" y="7820"/>
                        <a:pt x="58007" y="7550"/>
                        <a:pt x="59127" y="7550"/>
                      </a:cubicBezTo>
                      <a:close/>
                      <a:moveTo>
                        <a:pt x="12641" y="10448"/>
                      </a:moveTo>
                      <a:cubicBezTo>
                        <a:pt x="12846" y="10448"/>
                        <a:pt x="12932" y="10460"/>
                        <a:pt x="13201" y="10501"/>
                      </a:cubicBezTo>
                      <a:cubicBezTo>
                        <a:pt x="13598" y="10565"/>
                        <a:pt x="13494" y="10700"/>
                        <a:pt x="13486" y="10890"/>
                      </a:cubicBezTo>
                      <a:cubicBezTo>
                        <a:pt x="13471" y="11089"/>
                        <a:pt x="13971" y="11271"/>
                        <a:pt x="13598" y="11486"/>
                      </a:cubicBezTo>
                      <a:cubicBezTo>
                        <a:pt x="13439" y="11577"/>
                        <a:pt x="13300" y="11592"/>
                        <a:pt x="13139" y="11592"/>
                      </a:cubicBezTo>
                      <a:cubicBezTo>
                        <a:pt x="13060" y="11592"/>
                        <a:pt x="12976" y="11588"/>
                        <a:pt x="12882" y="11588"/>
                      </a:cubicBezTo>
                      <a:cubicBezTo>
                        <a:pt x="12716" y="11588"/>
                        <a:pt x="12519" y="11599"/>
                        <a:pt x="12264" y="11660"/>
                      </a:cubicBezTo>
                      <a:cubicBezTo>
                        <a:pt x="11642" y="11800"/>
                        <a:pt x="11531" y="11921"/>
                        <a:pt x="10680" y="11921"/>
                      </a:cubicBezTo>
                      <a:cubicBezTo>
                        <a:pt x="10564" y="11921"/>
                        <a:pt x="10434" y="11919"/>
                        <a:pt x="10288" y="11914"/>
                      </a:cubicBezTo>
                      <a:cubicBezTo>
                        <a:pt x="9065" y="11874"/>
                        <a:pt x="8137" y="11890"/>
                        <a:pt x="7978" y="11763"/>
                      </a:cubicBezTo>
                      <a:cubicBezTo>
                        <a:pt x="7819" y="11628"/>
                        <a:pt x="7859" y="11311"/>
                        <a:pt x="7771" y="11208"/>
                      </a:cubicBezTo>
                      <a:cubicBezTo>
                        <a:pt x="7684" y="11097"/>
                        <a:pt x="7565" y="10970"/>
                        <a:pt x="8033" y="10962"/>
                      </a:cubicBezTo>
                      <a:cubicBezTo>
                        <a:pt x="8095" y="10960"/>
                        <a:pt x="8151" y="10959"/>
                        <a:pt x="8204" y="10959"/>
                      </a:cubicBezTo>
                      <a:cubicBezTo>
                        <a:pt x="8314" y="10959"/>
                        <a:pt x="8409" y="10962"/>
                        <a:pt x="8513" y="10962"/>
                      </a:cubicBezTo>
                      <a:cubicBezTo>
                        <a:pt x="8737" y="10962"/>
                        <a:pt x="9004" y="10948"/>
                        <a:pt x="9549" y="10858"/>
                      </a:cubicBezTo>
                      <a:cubicBezTo>
                        <a:pt x="10470" y="10700"/>
                        <a:pt x="10891" y="10485"/>
                        <a:pt x="11859" y="10462"/>
                      </a:cubicBezTo>
                      <a:cubicBezTo>
                        <a:pt x="12269" y="10455"/>
                        <a:pt x="12488" y="10448"/>
                        <a:pt x="12641" y="10448"/>
                      </a:cubicBezTo>
                      <a:close/>
                      <a:moveTo>
                        <a:pt x="31604" y="10448"/>
                      </a:moveTo>
                      <a:cubicBezTo>
                        <a:pt x="31810" y="10448"/>
                        <a:pt x="31898" y="10460"/>
                        <a:pt x="32171" y="10501"/>
                      </a:cubicBezTo>
                      <a:cubicBezTo>
                        <a:pt x="32576" y="10565"/>
                        <a:pt x="32489" y="10700"/>
                        <a:pt x="32505" y="10890"/>
                      </a:cubicBezTo>
                      <a:cubicBezTo>
                        <a:pt x="32521" y="11089"/>
                        <a:pt x="33036" y="11271"/>
                        <a:pt x="32695" y="11486"/>
                      </a:cubicBezTo>
                      <a:cubicBezTo>
                        <a:pt x="32546" y="11577"/>
                        <a:pt x="32411" y="11592"/>
                        <a:pt x="32251" y="11592"/>
                      </a:cubicBezTo>
                      <a:cubicBezTo>
                        <a:pt x="32172" y="11592"/>
                        <a:pt x="32088" y="11588"/>
                        <a:pt x="31993" y="11588"/>
                      </a:cubicBezTo>
                      <a:cubicBezTo>
                        <a:pt x="31827" y="11588"/>
                        <a:pt x="31630" y="11599"/>
                        <a:pt x="31378" y="11660"/>
                      </a:cubicBezTo>
                      <a:cubicBezTo>
                        <a:pt x="30777" y="11800"/>
                        <a:pt x="30686" y="11921"/>
                        <a:pt x="29834" y="11921"/>
                      </a:cubicBezTo>
                      <a:cubicBezTo>
                        <a:pt x="29718" y="11921"/>
                        <a:pt x="29588" y="11919"/>
                        <a:pt x="29441" y="11914"/>
                      </a:cubicBezTo>
                      <a:cubicBezTo>
                        <a:pt x="28218" y="11874"/>
                        <a:pt x="27290" y="11890"/>
                        <a:pt x="27115" y="11763"/>
                      </a:cubicBezTo>
                      <a:cubicBezTo>
                        <a:pt x="26940" y="11628"/>
                        <a:pt x="26933" y="11311"/>
                        <a:pt x="26837" y="11208"/>
                      </a:cubicBezTo>
                      <a:cubicBezTo>
                        <a:pt x="26734" y="11097"/>
                        <a:pt x="26599" y="10970"/>
                        <a:pt x="27060" y="10962"/>
                      </a:cubicBezTo>
                      <a:cubicBezTo>
                        <a:pt x="27122" y="10960"/>
                        <a:pt x="27178" y="10959"/>
                        <a:pt x="27231" y="10959"/>
                      </a:cubicBezTo>
                      <a:cubicBezTo>
                        <a:pt x="27342" y="10959"/>
                        <a:pt x="27438" y="10962"/>
                        <a:pt x="27544" y="10962"/>
                      </a:cubicBezTo>
                      <a:cubicBezTo>
                        <a:pt x="27770" y="10962"/>
                        <a:pt x="28037" y="10948"/>
                        <a:pt x="28568" y="10858"/>
                      </a:cubicBezTo>
                      <a:cubicBezTo>
                        <a:pt x="29465" y="10700"/>
                        <a:pt x="29861" y="10485"/>
                        <a:pt x="30822" y="10462"/>
                      </a:cubicBezTo>
                      <a:cubicBezTo>
                        <a:pt x="31231" y="10455"/>
                        <a:pt x="31450" y="10448"/>
                        <a:pt x="31604" y="10448"/>
                      </a:cubicBezTo>
                      <a:close/>
                      <a:moveTo>
                        <a:pt x="69566" y="10453"/>
                      </a:moveTo>
                      <a:cubicBezTo>
                        <a:pt x="69751" y="10453"/>
                        <a:pt x="69845" y="10466"/>
                        <a:pt x="70113" y="10509"/>
                      </a:cubicBezTo>
                      <a:cubicBezTo>
                        <a:pt x="70541" y="10565"/>
                        <a:pt x="70486" y="10708"/>
                        <a:pt x="70549" y="10890"/>
                      </a:cubicBezTo>
                      <a:cubicBezTo>
                        <a:pt x="70613" y="11081"/>
                        <a:pt x="71176" y="11271"/>
                        <a:pt x="70890" y="11486"/>
                      </a:cubicBezTo>
                      <a:cubicBezTo>
                        <a:pt x="70767" y="11579"/>
                        <a:pt x="70637" y="11595"/>
                        <a:pt x="70481" y="11595"/>
                      </a:cubicBezTo>
                      <a:cubicBezTo>
                        <a:pt x="70395" y="11595"/>
                        <a:pt x="70300" y="11590"/>
                        <a:pt x="70194" y="11590"/>
                      </a:cubicBezTo>
                      <a:cubicBezTo>
                        <a:pt x="70033" y="11590"/>
                        <a:pt x="69846" y="11602"/>
                        <a:pt x="69620" y="11660"/>
                      </a:cubicBezTo>
                      <a:cubicBezTo>
                        <a:pt x="69065" y="11806"/>
                        <a:pt x="68995" y="11921"/>
                        <a:pt x="68162" y="11921"/>
                      </a:cubicBezTo>
                      <a:cubicBezTo>
                        <a:pt x="68043" y="11921"/>
                        <a:pt x="67909" y="11919"/>
                        <a:pt x="67755" y="11914"/>
                      </a:cubicBezTo>
                      <a:cubicBezTo>
                        <a:pt x="66517" y="11874"/>
                        <a:pt x="65588" y="11890"/>
                        <a:pt x="65382" y="11763"/>
                      </a:cubicBezTo>
                      <a:cubicBezTo>
                        <a:pt x="65175" y="11636"/>
                        <a:pt x="65088" y="11319"/>
                        <a:pt x="64961" y="11216"/>
                      </a:cubicBezTo>
                      <a:cubicBezTo>
                        <a:pt x="64834" y="11105"/>
                        <a:pt x="64659" y="10978"/>
                        <a:pt x="65128" y="10970"/>
                      </a:cubicBezTo>
                      <a:cubicBezTo>
                        <a:pt x="65190" y="10967"/>
                        <a:pt x="65246" y="10967"/>
                        <a:pt x="65299" y="10967"/>
                      </a:cubicBezTo>
                      <a:cubicBezTo>
                        <a:pt x="65401" y="10967"/>
                        <a:pt x="65491" y="10969"/>
                        <a:pt x="65588" y="10969"/>
                      </a:cubicBezTo>
                      <a:cubicBezTo>
                        <a:pt x="65815" y="10969"/>
                        <a:pt x="66075" y="10955"/>
                        <a:pt x="66596" y="10858"/>
                      </a:cubicBezTo>
                      <a:cubicBezTo>
                        <a:pt x="67461" y="10708"/>
                        <a:pt x="67803" y="10485"/>
                        <a:pt x="68755" y="10470"/>
                      </a:cubicBezTo>
                      <a:cubicBezTo>
                        <a:pt x="69193" y="10462"/>
                        <a:pt x="69412" y="10453"/>
                        <a:pt x="69566" y="10453"/>
                      </a:cubicBezTo>
                      <a:close/>
                      <a:moveTo>
                        <a:pt x="50600" y="10453"/>
                      </a:moveTo>
                      <a:cubicBezTo>
                        <a:pt x="50784" y="10453"/>
                        <a:pt x="50879" y="10466"/>
                        <a:pt x="51142" y="10509"/>
                      </a:cubicBezTo>
                      <a:cubicBezTo>
                        <a:pt x="51563" y="10565"/>
                        <a:pt x="51483" y="10708"/>
                        <a:pt x="51531" y="10890"/>
                      </a:cubicBezTo>
                      <a:cubicBezTo>
                        <a:pt x="51563" y="11081"/>
                        <a:pt x="52110" y="11271"/>
                        <a:pt x="51793" y="11486"/>
                      </a:cubicBezTo>
                      <a:lnTo>
                        <a:pt x="51793" y="11493"/>
                      </a:lnTo>
                      <a:cubicBezTo>
                        <a:pt x="51664" y="11580"/>
                        <a:pt x="51537" y="11597"/>
                        <a:pt x="51387" y="11597"/>
                      </a:cubicBezTo>
                      <a:cubicBezTo>
                        <a:pt x="51295" y="11597"/>
                        <a:pt x="51193" y="11590"/>
                        <a:pt x="51078" y="11590"/>
                      </a:cubicBezTo>
                      <a:cubicBezTo>
                        <a:pt x="50917" y="11590"/>
                        <a:pt x="50730" y="11602"/>
                        <a:pt x="50499" y="11660"/>
                      </a:cubicBezTo>
                      <a:cubicBezTo>
                        <a:pt x="49919" y="11807"/>
                        <a:pt x="49837" y="11929"/>
                        <a:pt x="48986" y="11929"/>
                      </a:cubicBezTo>
                      <a:cubicBezTo>
                        <a:pt x="48871" y="11929"/>
                        <a:pt x="48741" y="11927"/>
                        <a:pt x="48594" y="11922"/>
                      </a:cubicBezTo>
                      <a:cubicBezTo>
                        <a:pt x="47364" y="11882"/>
                        <a:pt x="46443" y="11898"/>
                        <a:pt x="46244" y="11763"/>
                      </a:cubicBezTo>
                      <a:cubicBezTo>
                        <a:pt x="46054" y="11636"/>
                        <a:pt x="46014" y="11319"/>
                        <a:pt x="45895" y="11216"/>
                      </a:cubicBezTo>
                      <a:cubicBezTo>
                        <a:pt x="45784" y="11105"/>
                        <a:pt x="45625" y="10978"/>
                        <a:pt x="46094" y="10970"/>
                      </a:cubicBezTo>
                      <a:cubicBezTo>
                        <a:pt x="46156" y="10967"/>
                        <a:pt x="46213" y="10967"/>
                        <a:pt x="46267" y="10967"/>
                      </a:cubicBezTo>
                      <a:cubicBezTo>
                        <a:pt x="46370" y="10967"/>
                        <a:pt x="46461" y="10969"/>
                        <a:pt x="46558" y="10969"/>
                      </a:cubicBezTo>
                      <a:cubicBezTo>
                        <a:pt x="46787" y="10969"/>
                        <a:pt x="47050" y="10955"/>
                        <a:pt x="47586" y="10858"/>
                      </a:cubicBezTo>
                      <a:cubicBezTo>
                        <a:pt x="48459" y="10708"/>
                        <a:pt x="48832" y="10485"/>
                        <a:pt x="49793" y="10470"/>
                      </a:cubicBezTo>
                      <a:cubicBezTo>
                        <a:pt x="50227" y="10462"/>
                        <a:pt x="50445" y="10453"/>
                        <a:pt x="50600" y="10453"/>
                      </a:cubicBezTo>
                      <a:close/>
                      <a:moveTo>
                        <a:pt x="16896" y="9375"/>
                      </a:moveTo>
                      <a:cubicBezTo>
                        <a:pt x="17332" y="9375"/>
                        <a:pt x="17895" y="9417"/>
                        <a:pt x="18098" y="9644"/>
                      </a:cubicBezTo>
                      <a:cubicBezTo>
                        <a:pt x="18146" y="9723"/>
                        <a:pt x="18225" y="9795"/>
                        <a:pt x="18320" y="9842"/>
                      </a:cubicBezTo>
                      <a:cubicBezTo>
                        <a:pt x="18773" y="10065"/>
                        <a:pt x="19074" y="10112"/>
                        <a:pt x="19392" y="10406"/>
                      </a:cubicBezTo>
                      <a:cubicBezTo>
                        <a:pt x="19717" y="10708"/>
                        <a:pt x="20583" y="11017"/>
                        <a:pt x="21130" y="11065"/>
                      </a:cubicBezTo>
                      <a:cubicBezTo>
                        <a:pt x="21678" y="11112"/>
                        <a:pt x="22464" y="11152"/>
                        <a:pt x="22575" y="11271"/>
                      </a:cubicBezTo>
                      <a:cubicBezTo>
                        <a:pt x="22694" y="11382"/>
                        <a:pt x="21948" y="11541"/>
                        <a:pt x="21233" y="11676"/>
                      </a:cubicBezTo>
                      <a:cubicBezTo>
                        <a:pt x="20368" y="11811"/>
                        <a:pt x="19495" y="11906"/>
                        <a:pt x="18622" y="11954"/>
                      </a:cubicBezTo>
                      <a:cubicBezTo>
                        <a:pt x="17908" y="11994"/>
                        <a:pt x="17400" y="12049"/>
                        <a:pt x="17058" y="12176"/>
                      </a:cubicBezTo>
                      <a:lnTo>
                        <a:pt x="17034" y="12192"/>
                      </a:lnTo>
                      <a:cubicBezTo>
                        <a:pt x="17011" y="12200"/>
                        <a:pt x="16987" y="12200"/>
                        <a:pt x="16971" y="12216"/>
                      </a:cubicBezTo>
                      <a:cubicBezTo>
                        <a:pt x="16820" y="12255"/>
                        <a:pt x="16661" y="12279"/>
                        <a:pt x="16503" y="12279"/>
                      </a:cubicBezTo>
                      <a:cubicBezTo>
                        <a:pt x="16403" y="12283"/>
                        <a:pt x="16312" y="12285"/>
                        <a:pt x="16228" y="12285"/>
                      </a:cubicBezTo>
                      <a:cubicBezTo>
                        <a:pt x="15962" y="12285"/>
                        <a:pt x="15770" y="12269"/>
                        <a:pt x="15637" y="12263"/>
                      </a:cubicBezTo>
                      <a:cubicBezTo>
                        <a:pt x="15447" y="12255"/>
                        <a:pt x="15249" y="12240"/>
                        <a:pt x="15058" y="12208"/>
                      </a:cubicBezTo>
                      <a:cubicBezTo>
                        <a:pt x="14780" y="12144"/>
                        <a:pt x="14677" y="11954"/>
                        <a:pt x="14566" y="11740"/>
                      </a:cubicBezTo>
                      <a:cubicBezTo>
                        <a:pt x="14447" y="11533"/>
                        <a:pt x="14161" y="11549"/>
                        <a:pt x="13875" y="11287"/>
                      </a:cubicBezTo>
                      <a:cubicBezTo>
                        <a:pt x="13590" y="11017"/>
                        <a:pt x="13780" y="10573"/>
                        <a:pt x="14082" y="10422"/>
                      </a:cubicBezTo>
                      <a:cubicBezTo>
                        <a:pt x="14391" y="10271"/>
                        <a:pt x="14868" y="10144"/>
                        <a:pt x="15241" y="9858"/>
                      </a:cubicBezTo>
                      <a:cubicBezTo>
                        <a:pt x="15479" y="9684"/>
                        <a:pt x="15733" y="9541"/>
                        <a:pt x="16003" y="9446"/>
                      </a:cubicBezTo>
                      <a:cubicBezTo>
                        <a:pt x="16185" y="9406"/>
                        <a:pt x="16376" y="9390"/>
                        <a:pt x="16558" y="9382"/>
                      </a:cubicBezTo>
                      <a:cubicBezTo>
                        <a:pt x="16652" y="9378"/>
                        <a:pt x="16768" y="9375"/>
                        <a:pt x="16896" y="9375"/>
                      </a:cubicBezTo>
                      <a:close/>
                      <a:moveTo>
                        <a:pt x="54553" y="9383"/>
                      </a:moveTo>
                      <a:cubicBezTo>
                        <a:pt x="54987" y="9383"/>
                        <a:pt x="55560" y="9424"/>
                        <a:pt x="55817" y="9644"/>
                      </a:cubicBezTo>
                      <a:cubicBezTo>
                        <a:pt x="55896" y="9731"/>
                        <a:pt x="55992" y="9795"/>
                        <a:pt x="56095" y="9835"/>
                      </a:cubicBezTo>
                      <a:lnTo>
                        <a:pt x="56095" y="9842"/>
                      </a:lnTo>
                      <a:cubicBezTo>
                        <a:pt x="56603" y="10065"/>
                        <a:pt x="56912" y="10112"/>
                        <a:pt x="57317" y="10406"/>
                      </a:cubicBezTo>
                      <a:cubicBezTo>
                        <a:pt x="57714" y="10708"/>
                        <a:pt x="58659" y="11017"/>
                        <a:pt x="59214" y="11065"/>
                      </a:cubicBezTo>
                      <a:cubicBezTo>
                        <a:pt x="59778" y="11112"/>
                        <a:pt x="60572" y="11152"/>
                        <a:pt x="60715" y="11271"/>
                      </a:cubicBezTo>
                      <a:cubicBezTo>
                        <a:pt x="60865" y="11382"/>
                        <a:pt x="60159" y="11541"/>
                        <a:pt x="59484" y="11676"/>
                      </a:cubicBezTo>
                      <a:cubicBezTo>
                        <a:pt x="58643" y="11819"/>
                        <a:pt x="57794" y="11906"/>
                        <a:pt x="56936" y="11954"/>
                      </a:cubicBezTo>
                      <a:cubicBezTo>
                        <a:pt x="56230" y="11994"/>
                        <a:pt x="55746" y="12049"/>
                        <a:pt x="55436" y="12176"/>
                      </a:cubicBezTo>
                      <a:lnTo>
                        <a:pt x="55412" y="12192"/>
                      </a:lnTo>
                      <a:cubicBezTo>
                        <a:pt x="55396" y="12200"/>
                        <a:pt x="55373" y="12200"/>
                        <a:pt x="55357" y="12216"/>
                      </a:cubicBezTo>
                      <a:cubicBezTo>
                        <a:pt x="55214" y="12255"/>
                        <a:pt x="55055" y="12279"/>
                        <a:pt x="54904" y="12279"/>
                      </a:cubicBezTo>
                      <a:cubicBezTo>
                        <a:pt x="54805" y="12283"/>
                        <a:pt x="54714" y="12285"/>
                        <a:pt x="54629" y="12285"/>
                      </a:cubicBezTo>
                      <a:cubicBezTo>
                        <a:pt x="54364" y="12285"/>
                        <a:pt x="54172" y="12269"/>
                        <a:pt x="54039" y="12263"/>
                      </a:cubicBezTo>
                      <a:cubicBezTo>
                        <a:pt x="53841" y="12255"/>
                        <a:pt x="53634" y="12240"/>
                        <a:pt x="53436" y="12208"/>
                      </a:cubicBezTo>
                      <a:cubicBezTo>
                        <a:pt x="53142" y="12152"/>
                        <a:pt x="52991" y="11954"/>
                        <a:pt x="52825" y="11747"/>
                      </a:cubicBezTo>
                      <a:cubicBezTo>
                        <a:pt x="52658" y="11533"/>
                        <a:pt x="52372" y="11557"/>
                        <a:pt x="52015" y="11287"/>
                      </a:cubicBezTo>
                      <a:cubicBezTo>
                        <a:pt x="51666" y="11017"/>
                        <a:pt x="51737" y="10573"/>
                        <a:pt x="52007" y="10422"/>
                      </a:cubicBezTo>
                      <a:cubicBezTo>
                        <a:pt x="52277" y="10271"/>
                        <a:pt x="52721" y="10152"/>
                        <a:pt x="53023" y="9866"/>
                      </a:cubicBezTo>
                      <a:cubicBezTo>
                        <a:pt x="53214" y="9692"/>
                        <a:pt x="53436" y="9549"/>
                        <a:pt x="53674" y="9454"/>
                      </a:cubicBezTo>
                      <a:cubicBezTo>
                        <a:pt x="53857" y="9414"/>
                        <a:pt x="54031" y="9390"/>
                        <a:pt x="54214" y="9390"/>
                      </a:cubicBezTo>
                      <a:cubicBezTo>
                        <a:pt x="54307" y="9386"/>
                        <a:pt x="54424" y="9383"/>
                        <a:pt x="54553" y="9383"/>
                      </a:cubicBezTo>
                      <a:close/>
                      <a:moveTo>
                        <a:pt x="35762" y="9382"/>
                      </a:moveTo>
                      <a:cubicBezTo>
                        <a:pt x="36191" y="9382"/>
                        <a:pt x="36736" y="9423"/>
                        <a:pt x="36958" y="9644"/>
                      </a:cubicBezTo>
                      <a:cubicBezTo>
                        <a:pt x="37021" y="9731"/>
                        <a:pt x="37108" y="9803"/>
                        <a:pt x="37212" y="9842"/>
                      </a:cubicBezTo>
                      <a:cubicBezTo>
                        <a:pt x="37696" y="10073"/>
                        <a:pt x="37997" y="10112"/>
                        <a:pt x="38355" y="10414"/>
                      </a:cubicBezTo>
                      <a:cubicBezTo>
                        <a:pt x="38720" y="10716"/>
                        <a:pt x="39625" y="11017"/>
                        <a:pt x="40172" y="11065"/>
                      </a:cubicBezTo>
                      <a:cubicBezTo>
                        <a:pt x="40728" y="11112"/>
                        <a:pt x="41522" y="11160"/>
                        <a:pt x="41649" y="11271"/>
                      </a:cubicBezTo>
                      <a:cubicBezTo>
                        <a:pt x="41784" y="11390"/>
                        <a:pt x="41053" y="11549"/>
                        <a:pt x="40363" y="11676"/>
                      </a:cubicBezTo>
                      <a:cubicBezTo>
                        <a:pt x="39506" y="11819"/>
                        <a:pt x="38648" y="11914"/>
                        <a:pt x="37783" y="11954"/>
                      </a:cubicBezTo>
                      <a:cubicBezTo>
                        <a:pt x="37069" y="12001"/>
                        <a:pt x="36569" y="12057"/>
                        <a:pt x="36243" y="12184"/>
                      </a:cubicBezTo>
                      <a:lnTo>
                        <a:pt x="36219" y="12192"/>
                      </a:lnTo>
                      <a:cubicBezTo>
                        <a:pt x="36204" y="12200"/>
                        <a:pt x="36180" y="12208"/>
                        <a:pt x="36164" y="12216"/>
                      </a:cubicBezTo>
                      <a:cubicBezTo>
                        <a:pt x="36013" y="12263"/>
                        <a:pt x="35862" y="12279"/>
                        <a:pt x="35703" y="12287"/>
                      </a:cubicBezTo>
                      <a:cubicBezTo>
                        <a:pt x="35623" y="12290"/>
                        <a:pt x="35547" y="12292"/>
                        <a:pt x="35476" y="12292"/>
                      </a:cubicBezTo>
                      <a:cubicBezTo>
                        <a:pt x="35184" y="12292"/>
                        <a:pt x="34972" y="12270"/>
                        <a:pt x="34838" y="12263"/>
                      </a:cubicBezTo>
                      <a:cubicBezTo>
                        <a:pt x="34640" y="12263"/>
                        <a:pt x="34441" y="12248"/>
                        <a:pt x="34243" y="12208"/>
                      </a:cubicBezTo>
                      <a:cubicBezTo>
                        <a:pt x="33957" y="12152"/>
                        <a:pt x="33830" y="11962"/>
                        <a:pt x="33687" y="11747"/>
                      </a:cubicBezTo>
                      <a:cubicBezTo>
                        <a:pt x="33544" y="11541"/>
                        <a:pt x="33259" y="11557"/>
                        <a:pt x="32941" y="11287"/>
                      </a:cubicBezTo>
                      <a:cubicBezTo>
                        <a:pt x="32663" y="11049"/>
                        <a:pt x="32711" y="10597"/>
                        <a:pt x="33036" y="10430"/>
                      </a:cubicBezTo>
                      <a:cubicBezTo>
                        <a:pt x="33330" y="10271"/>
                        <a:pt x="33791" y="10144"/>
                        <a:pt x="34132" y="9858"/>
                      </a:cubicBezTo>
                      <a:lnTo>
                        <a:pt x="34132" y="9866"/>
                      </a:lnTo>
                      <a:cubicBezTo>
                        <a:pt x="34346" y="9684"/>
                        <a:pt x="34584" y="9549"/>
                        <a:pt x="34846" y="9446"/>
                      </a:cubicBezTo>
                      <a:cubicBezTo>
                        <a:pt x="35021" y="9406"/>
                        <a:pt x="35203" y="9390"/>
                        <a:pt x="35394" y="9390"/>
                      </a:cubicBezTo>
                      <a:cubicBezTo>
                        <a:pt x="35494" y="9386"/>
                        <a:pt x="35622" y="9382"/>
                        <a:pt x="35762" y="9382"/>
                      </a:cubicBezTo>
                      <a:close/>
                      <a:moveTo>
                        <a:pt x="5131" y="10570"/>
                      </a:moveTo>
                      <a:cubicBezTo>
                        <a:pt x="5633" y="10570"/>
                        <a:pt x="5969" y="10663"/>
                        <a:pt x="6382" y="10724"/>
                      </a:cubicBezTo>
                      <a:cubicBezTo>
                        <a:pt x="7065" y="10827"/>
                        <a:pt x="7303" y="10874"/>
                        <a:pt x="7470" y="11120"/>
                      </a:cubicBezTo>
                      <a:cubicBezTo>
                        <a:pt x="7636" y="11374"/>
                        <a:pt x="7843" y="11692"/>
                        <a:pt x="7549" y="11827"/>
                      </a:cubicBezTo>
                      <a:cubicBezTo>
                        <a:pt x="7255" y="11962"/>
                        <a:pt x="6263" y="12009"/>
                        <a:pt x="6097" y="12224"/>
                      </a:cubicBezTo>
                      <a:cubicBezTo>
                        <a:pt x="5940" y="12416"/>
                        <a:pt x="5739" y="12729"/>
                        <a:pt x="5322" y="12729"/>
                      </a:cubicBezTo>
                      <a:cubicBezTo>
                        <a:pt x="5273" y="12729"/>
                        <a:pt x="5222" y="12725"/>
                        <a:pt x="5168" y="12716"/>
                      </a:cubicBezTo>
                      <a:cubicBezTo>
                        <a:pt x="4644" y="12621"/>
                        <a:pt x="4811" y="12422"/>
                        <a:pt x="5017" y="12200"/>
                      </a:cubicBezTo>
                      <a:cubicBezTo>
                        <a:pt x="5223" y="11978"/>
                        <a:pt x="5073" y="11835"/>
                        <a:pt x="4676" y="11692"/>
                      </a:cubicBezTo>
                      <a:cubicBezTo>
                        <a:pt x="4271" y="11541"/>
                        <a:pt x="3866" y="11517"/>
                        <a:pt x="3834" y="11255"/>
                      </a:cubicBezTo>
                      <a:cubicBezTo>
                        <a:pt x="3795" y="10993"/>
                        <a:pt x="4136" y="10628"/>
                        <a:pt x="4827" y="10581"/>
                      </a:cubicBezTo>
                      <a:cubicBezTo>
                        <a:pt x="4935" y="10573"/>
                        <a:pt x="5036" y="10570"/>
                        <a:pt x="5131" y="10570"/>
                      </a:cubicBezTo>
                      <a:close/>
                      <a:moveTo>
                        <a:pt x="43093" y="10570"/>
                      </a:moveTo>
                      <a:cubicBezTo>
                        <a:pt x="43597" y="10570"/>
                        <a:pt x="43952" y="10665"/>
                        <a:pt x="44379" y="10731"/>
                      </a:cubicBezTo>
                      <a:cubicBezTo>
                        <a:pt x="45086" y="10827"/>
                        <a:pt x="45340" y="10874"/>
                        <a:pt x="45570" y="11128"/>
                      </a:cubicBezTo>
                      <a:cubicBezTo>
                        <a:pt x="45808" y="11382"/>
                        <a:pt x="46094" y="11692"/>
                        <a:pt x="45840" y="11827"/>
                      </a:cubicBezTo>
                      <a:cubicBezTo>
                        <a:pt x="45578" y="11962"/>
                        <a:pt x="44593" y="12017"/>
                        <a:pt x="44482" y="12224"/>
                      </a:cubicBezTo>
                      <a:cubicBezTo>
                        <a:pt x="44383" y="12414"/>
                        <a:pt x="44266" y="12731"/>
                        <a:pt x="43855" y="12731"/>
                      </a:cubicBezTo>
                      <a:cubicBezTo>
                        <a:pt x="43804" y="12731"/>
                        <a:pt x="43749" y="12726"/>
                        <a:pt x="43689" y="12716"/>
                      </a:cubicBezTo>
                      <a:cubicBezTo>
                        <a:pt x="43149" y="12621"/>
                        <a:pt x="43260" y="12422"/>
                        <a:pt x="43411" y="12200"/>
                      </a:cubicBezTo>
                      <a:cubicBezTo>
                        <a:pt x="43554" y="11978"/>
                        <a:pt x="43371" y="11835"/>
                        <a:pt x="42927" y="11692"/>
                      </a:cubicBezTo>
                      <a:cubicBezTo>
                        <a:pt x="42490" y="11541"/>
                        <a:pt x="42077" y="11517"/>
                        <a:pt x="41974" y="11255"/>
                      </a:cubicBezTo>
                      <a:cubicBezTo>
                        <a:pt x="41879" y="10993"/>
                        <a:pt x="42109" y="10628"/>
                        <a:pt x="42792" y="10581"/>
                      </a:cubicBezTo>
                      <a:cubicBezTo>
                        <a:pt x="42898" y="10573"/>
                        <a:pt x="42999" y="10570"/>
                        <a:pt x="43093" y="10570"/>
                      </a:cubicBezTo>
                      <a:close/>
                      <a:moveTo>
                        <a:pt x="24146" y="10574"/>
                      </a:moveTo>
                      <a:cubicBezTo>
                        <a:pt x="24633" y="10574"/>
                        <a:pt x="24974" y="10666"/>
                        <a:pt x="25385" y="10731"/>
                      </a:cubicBezTo>
                      <a:cubicBezTo>
                        <a:pt x="26083" y="10827"/>
                        <a:pt x="26321" y="10874"/>
                        <a:pt x="26520" y="11128"/>
                      </a:cubicBezTo>
                      <a:cubicBezTo>
                        <a:pt x="26718" y="11382"/>
                        <a:pt x="26972" y="11700"/>
                        <a:pt x="26694" y="11835"/>
                      </a:cubicBezTo>
                      <a:cubicBezTo>
                        <a:pt x="26417" y="11970"/>
                        <a:pt x="25424" y="12017"/>
                        <a:pt x="25289" y="12232"/>
                      </a:cubicBezTo>
                      <a:cubicBezTo>
                        <a:pt x="25162" y="12415"/>
                        <a:pt x="25004" y="12731"/>
                        <a:pt x="24590" y="12731"/>
                      </a:cubicBezTo>
                      <a:cubicBezTo>
                        <a:pt x="24539" y="12731"/>
                        <a:pt x="24484" y="12726"/>
                        <a:pt x="24424" y="12716"/>
                      </a:cubicBezTo>
                      <a:cubicBezTo>
                        <a:pt x="23892" y="12621"/>
                        <a:pt x="24027" y="12422"/>
                        <a:pt x="24210" y="12200"/>
                      </a:cubicBezTo>
                      <a:cubicBezTo>
                        <a:pt x="24393" y="11978"/>
                        <a:pt x="24218" y="11835"/>
                        <a:pt x="23797" y="11692"/>
                      </a:cubicBezTo>
                      <a:cubicBezTo>
                        <a:pt x="23377" y="11549"/>
                        <a:pt x="22972" y="11525"/>
                        <a:pt x="22900" y="11255"/>
                      </a:cubicBezTo>
                      <a:cubicBezTo>
                        <a:pt x="22837" y="10993"/>
                        <a:pt x="23130" y="10636"/>
                        <a:pt x="23805" y="10589"/>
                      </a:cubicBezTo>
                      <a:cubicBezTo>
                        <a:pt x="23927" y="10579"/>
                        <a:pt x="24040" y="10574"/>
                        <a:pt x="24146" y="10574"/>
                      </a:cubicBezTo>
                      <a:close/>
                      <a:moveTo>
                        <a:pt x="62070" y="10570"/>
                      </a:moveTo>
                      <a:cubicBezTo>
                        <a:pt x="62573" y="10570"/>
                        <a:pt x="62941" y="10665"/>
                        <a:pt x="63382" y="10731"/>
                      </a:cubicBezTo>
                      <a:cubicBezTo>
                        <a:pt x="64096" y="10827"/>
                        <a:pt x="64350" y="10874"/>
                        <a:pt x="64620" y="11128"/>
                      </a:cubicBezTo>
                      <a:cubicBezTo>
                        <a:pt x="64882" y="11374"/>
                        <a:pt x="65215" y="11692"/>
                        <a:pt x="64977" y="11827"/>
                      </a:cubicBezTo>
                      <a:cubicBezTo>
                        <a:pt x="64739" y="11962"/>
                        <a:pt x="63755" y="12009"/>
                        <a:pt x="63675" y="12224"/>
                      </a:cubicBezTo>
                      <a:lnTo>
                        <a:pt x="63667" y="12232"/>
                      </a:lnTo>
                      <a:cubicBezTo>
                        <a:pt x="63597" y="12422"/>
                        <a:pt x="63514" y="12731"/>
                        <a:pt x="63107" y="12731"/>
                      </a:cubicBezTo>
                      <a:cubicBezTo>
                        <a:pt x="63055" y="12731"/>
                        <a:pt x="62999" y="12726"/>
                        <a:pt x="62937" y="12716"/>
                      </a:cubicBezTo>
                      <a:cubicBezTo>
                        <a:pt x="62373" y="12621"/>
                        <a:pt x="62469" y="12422"/>
                        <a:pt x="62588" y="12200"/>
                      </a:cubicBezTo>
                      <a:cubicBezTo>
                        <a:pt x="62707" y="11978"/>
                        <a:pt x="62500" y="11835"/>
                        <a:pt x="62040" y="11692"/>
                      </a:cubicBezTo>
                      <a:cubicBezTo>
                        <a:pt x="61588" y="11541"/>
                        <a:pt x="61167" y="11517"/>
                        <a:pt x="61032" y="11255"/>
                      </a:cubicBezTo>
                      <a:cubicBezTo>
                        <a:pt x="60897" y="10993"/>
                        <a:pt x="61096" y="10628"/>
                        <a:pt x="61770" y="10581"/>
                      </a:cubicBezTo>
                      <a:cubicBezTo>
                        <a:pt x="61876" y="10573"/>
                        <a:pt x="61975" y="10570"/>
                        <a:pt x="62070" y="10570"/>
                      </a:cubicBezTo>
                      <a:close/>
                      <a:moveTo>
                        <a:pt x="13330" y="11706"/>
                      </a:moveTo>
                      <a:cubicBezTo>
                        <a:pt x="13766" y="11706"/>
                        <a:pt x="14107" y="11829"/>
                        <a:pt x="14169" y="11946"/>
                      </a:cubicBezTo>
                      <a:cubicBezTo>
                        <a:pt x="14233" y="12089"/>
                        <a:pt x="14455" y="12232"/>
                        <a:pt x="14669" y="12382"/>
                      </a:cubicBezTo>
                      <a:cubicBezTo>
                        <a:pt x="14891" y="12533"/>
                        <a:pt x="14233" y="12708"/>
                        <a:pt x="13637" y="12962"/>
                      </a:cubicBezTo>
                      <a:cubicBezTo>
                        <a:pt x="13177" y="13144"/>
                        <a:pt x="12709" y="13303"/>
                        <a:pt x="12232" y="13430"/>
                      </a:cubicBezTo>
                      <a:cubicBezTo>
                        <a:pt x="11772" y="13565"/>
                        <a:pt x="11788" y="13732"/>
                        <a:pt x="11502" y="13859"/>
                      </a:cubicBezTo>
                      <a:cubicBezTo>
                        <a:pt x="11386" y="13914"/>
                        <a:pt x="11262" y="13933"/>
                        <a:pt x="11112" y="13933"/>
                      </a:cubicBezTo>
                      <a:cubicBezTo>
                        <a:pt x="10894" y="13933"/>
                        <a:pt x="10621" y="13892"/>
                        <a:pt x="10240" y="13859"/>
                      </a:cubicBezTo>
                      <a:cubicBezTo>
                        <a:pt x="10007" y="13839"/>
                        <a:pt x="9806" y="13832"/>
                        <a:pt x="9615" y="13832"/>
                      </a:cubicBezTo>
                      <a:cubicBezTo>
                        <a:pt x="9273" y="13832"/>
                        <a:pt x="8965" y="13854"/>
                        <a:pt x="8573" y="13859"/>
                      </a:cubicBezTo>
                      <a:cubicBezTo>
                        <a:pt x="8267" y="13863"/>
                        <a:pt x="7896" y="13865"/>
                        <a:pt x="7554" y="13865"/>
                      </a:cubicBezTo>
                      <a:cubicBezTo>
                        <a:pt x="7212" y="13865"/>
                        <a:pt x="6898" y="13863"/>
                        <a:pt x="6708" y="13859"/>
                      </a:cubicBezTo>
                      <a:cubicBezTo>
                        <a:pt x="6327" y="13851"/>
                        <a:pt x="6279" y="13708"/>
                        <a:pt x="6279" y="13708"/>
                      </a:cubicBezTo>
                      <a:cubicBezTo>
                        <a:pt x="6335" y="13565"/>
                        <a:pt x="6366" y="13462"/>
                        <a:pt x="6327" y="13438"/>
                      </a:cubicBezTo>
                      <a:cubicBezTo>
                        <a:pt x="6001" y="13200"/>
                        <a:pt x="5978" y="12724"/>
                        <a:pt x="6279" y="12446"/>
                      </a:cubicBezTo>
                      <a:cubicBezTo>
                        <a:pt x="6565" y="12216"/>
                        <a:pt x="7343" y="12017"/>
                        <a:pt x="8017" y="11938"/>
                      </a:cubicBezTo>
                      <a:cubicBezTo>
                        <a:pt x="8153" y="11920"/>
                        <a:pt x="8306" y="11913"/>
                        <a:pt x="8471" y="11913"/>
                      </a:cubicBezTo>
                      <a:cubicBezTo>
                        <a:pt x="9109" y="11913"/>
                        <a:pt x="9936" y="12018"/>
                        <a:pt x="10698" y="12018"/>
                      </a:cubicBezTo>
                      <a:cubicBezTo>
                        <a:pt x="10720" y="12018"/>
                        <a:pt x="10742" y="12017"/>
                        <a:pt x="10764" y="12017"/>
                      </a:cubicBezTo>
                      <a:cubicBezTo>
                        <a:pt x="11748" y="12009"/>
                        <a:pt x="12589" y="11755"/>
                        <a:pt x="13121" y="11716"/>
                      </a:cubicBezTo>
                      <a:cubicBezTo>
                        <a:pt x="13193" y="11709"/>
                        <a:pt x="13263" y="11706"/>
                        <a:pt x="13330" y="11706"/>
                      </a:cubicBezTo>
                      <a:close/>
                      <a:moveTo>
                        <a:pt x="32453" y="11706"/>
                      </a:moveTo>
                      <a:cubicBezTo>
                        <a:pt x="32892" y="11706"/>
                        <a:pt x="33247" y="11829"/>
                        <a:pt x="33322" y="11946"/>
                      </a:cubicBezTo>
                      <a:cubicBezTo>
                        <a:pt x="33402" y="12089"/>
                        <a:pt x="33640" y="12232"/>
                        <a:pt x="33878" y="12382"/>
                      </a:cubicBezTo>
                      <a:cubicBezTo>
                        <a:pt x="34116" y="12533"/>
                        <a:pt x="33481" y="12708"/>
                        <a:pt x="32925" y="12962"/>
                      </a:cubicBezTo>
                      <a:cubicBezTo>
                        <a:pt x="32489" y="13144"/>
                        <a:pt x="32036" y="13303"/>
                        <a:pt x="31576" y="13430"/>
                      </a:cubicBezTo>
                      <a:cubicBezTo>
                        <a:pt x="31139" y="13565"/>
                        <a:pt x="31171" y="13732"/>
                        <a:pt x="30901" y="13859"/>
                      </a:cubicBezTo>
                      <a:cubicBezTo>
                        <a:pt x="30795" y="13914"/>
                        <a:pt x="30674" y="13933"/>
                        <a:pt x="30524" y="13933"/>
                      </a:cubicBezTo>
                      <a:cubicBezTo>
                        <a:pt x="30305" y="13933"/>
                        <a:pt x="30025" y="13892"/>
                        <a:pt x="29639" y="13859"/>
                      </a:cubicBezTo>
                      <a:cubicBezTo>
                        <a:pt x="29406" y="13839"/>
                        <a:pt x="29205" y="13832"/>
                        <a:pt x="29014" y="13832"/>
                      </a:cubicBezTo>
                      <a:cubicBezTo>
                        <a:pt x="28672" y="13832"/>
                        <a:pt x="28365" y="13854"/>
                        <a:pt x="27972" y="13859"/>
                      </a:cubicBezTo>
                      <a:cubicBezTo>
                        <a:pt x="27667" y="13863"/>
                        <a:pt x="27296" y="13865"/>
                        <a:pt x="26953" y="13865"/>
                      </a:cubicBezTo>
                      <a:cubicBezTo>
                        <a:pt x="26611" y="13865"/>
                        <a:pt x="26298" y="13863"/>
                        <a:pt x="26107" y="13859"/>
                      </a:cubicBezTo>
                      <a:cubicBezTo>
                        <a:pt x="25726" y="13851"/>
                        <a:pt x="25663" y="13708"/>
                        <a:pt x="25663" y="13708"/>
                      </a:cubicBezTo>
                      <a:cubicBezTo>
                        <a:pt x="25694" y="13565"/>
                        <a:pt x="25718" y="13462"/>
                        <a:pt x="25670" y="13438"/>
                      </a:cubicBezTo>
                      <a:cubicBezTo>
                        <a:pt x="25305" y="13208"/>
                        <a:pt x="25242" y="12684"/>
                        <a:pt x="25496" y="12446"/>
                      </a:cubicBezTo>
                      <a:cubicBezTo>
                        <a:pt x="25750" y="12216"/>
                        <a:pt x="26504" y="12017"/>
                        <a:pt x="27171" y="11938"/>
                      </a:cubicBezTo>
                      <a:cubicBezTo>
                        <a:pt x="27303" y="11920"/>
                        <a:pt x="27454" y="11913"/>
                        <a:pt x="27619" y="11913"/>
                      </a:cubicBezTo>
                      <a:cubicBezTo>
                        <a:pt x="28255" y="11913"/>
                        <a:pt x="29098" y="12018"/>
                        <a:pt x="29867" y="12018"/>
                      </a:cubicBezTo>
                      <a:cubicBezTo>
                        <a:pt x="29889" y="12018"/>
                        <a:pt x="29911" y="12017"/>
                        <a:pt x="29933" y="12017"/>
                      </a:cubicBezTo>
                      <a:cubicBezTo>
                        <a:pt x="30909" y="12009"/>
                        <a:pt x="31719" y="11755"/>
                        <a:pt x="32243" y="11716"/>
                      </a:cubicBezTo>
                      <a:cubicBezTo>
                        <a:pt x="32314" y="11709"/>
                        <a:pt x="32384" y="11706"/>
                        <a:pt x="32453" y="11706"/>
                      </a:cubicBezTo>
                      <a:close/>
                      <a:moveTo>
                        <a:pt x="51567" y="11709"/>
                      </a:moveTo>
                      <a:cubicBezTo>
                        <a:pt x="52014" y="11709"/>
                        <a:pt x="52392" y="11827"/>
                        <a:pt x="52475" y="11946"/>
                      </a:cubicBezTo>
                      <a:lnTo>
                        <a:pt x="52475" y="11954"/>
                      </a:lnTo>
                      <a:cubicBezTo>
                        <a:pt x="52579" y="12089"/>
                        <a:pt x="52833" y="12232"/>
                        <a:pt x="53095" y="12382"/>
                      </a:cubicBezTo>
                      <a:cubicBezTo>
                        <a:pt x="53356" y="12541"/>
                        <a:pt x="52737" y="12708"/>
                        <a:pt x="52213" y="12962"/>
                      </a:cubicBezTo>
                      <a:cubicBezTo>
                        <a:pt x="51793" y="13152"/>
                        <a:pt x="51364" y="13311"/>
                        <a:pt x="50920" y="13438"/>
                      </a:cubicBezTo>
                      <a:cubicBezTo>
                        <a:pt x="50499" y="13565"/>
                        <a:pt x="50555" y="13732"/>
                        <a:pt x="50301" y="13867"/>
                      </a:cubicBezTo>
                      <a:cubicBezTo>
                        <a:pt x="50202" y="13918"/>
                        <a:pt x="50086" y="13935"/>
                        <a:pt x="49940" y="13935"/>
                      </a:cubicBezTo>
                      <a:cubicBezTo>
                        <a:pt x="49720" y="13935"/>
                        <a:pt x="49434" y="13895"/>
                        <a:pt x="49038" y="13867"/>
                      </a:cubicBezTo>
                      <a:cubicBezTo>
                        <a:pt x="48786" y="13845"/>
                        <a:pt x="48571" y="13838"/>
                        <a:pt x="48369" y="13838"/>
                      </a:cubicBezTo>
                      <a:cubicBezTo>
                        <a:pt x="48045" y="13838"/>
                        <a:pt x="47751" y="13857"/>
                        <a:pt x="47380" y="13867"/>
                      </a:cubicBezTo>
                      <a:cubicBezTo>
                        <a:pt x="47074" y="13871"/>
                        <a:pt x="46703" y="13873"/>
                        <a:pt x="46361" y="13873"/>
                      </a:cubicBezTo>
                      <a:cubicBezTo>
                        <a:pt x="46018" y="13873"/>
                        <a:pt x="45705" y="13871"/>
                        <a:pt x="45514" y="13867"/>
                      </a:cubicBezTo>
                      <a:cubicBezTo>
                        <a:pt x="45125" y="13851"/>
                        <a:pt x="45038" y="13708"/>
                        <a:pt x="45038" y="13708"/>
                      </a:cubicBezTo>
                      <a:cubicBezTo>
                        <a:pt x="45054" y="13573"/>
                        <a:pt x="45062" y="13462"/>
                        <a:pt x="45022" y="13438"/>
                      </a:cubicBezTo>
                      <a:cubicBezTo>
                        <a:pt x="44625" y="13208"/>
                        <a:pt x="44490" y="12692"/>
                        <a:pt x="44713" y="12454"/>
                      </a:cubicBezTo>
                      <a:cubicBezTo>
                        <a:pt x="44935" y="12216"/>
                        <a:pt x="45665" y="12017"/>
                        <a:pt x="46316" y="11938"/>
                      </a:cubicBezTo>
                      <a:cubicBezTo>
                        <a:pt x="46439" y="11923"/>
                        <a:pt x="46579" y="11917"/>
                        <a:pt x="46731" y="11917"/>
                      </a:cubicBezTo>
                      <a:cubicBezTo>
                        <a:pt x="47358" y="11917"/>
                        <a:pt x="48197" y="12018"/>
                        <a:pt x="48964" y="12018"/>
                      </a:cubicBezTo>
                      <a:cubicBezTo>
                        <a:pt x="49007" y="12018"/>
                        <a:pt x="49051" y="12018"/>
                        <a:pt x="49094" y="12017"/>
                      </a:cubicBezTo>
                      <a:cubicBezTo>
                        <a:pt x="50086" y="12009"/>
                        <a:pt x="50856" y="11755"/>
                        <a:pt x="51380" y="11716"/>
                      </a:cubicBezTo>
                      <a:cubicBezTo>
                        <a:pt x="51443" y="11711"/>
                        <a:pt x="51506" y="11709"/>
                        <a:pt x="51567" y="11709"/>
                      </a:cubicBezTo>
                      <a:close/>
                      <a:moveTo>
                        <a:pt x="42655" y="12684"/>
                      </a:moveTo>
                      <a:cubicBezTo>
                        <a:pt x="42964" y="12684"/>
                        <a:pt x="43374" y="12736"/>
                        <a:pt x="43768" y="12843"/>
                      </a:cubicBezTo>
                      <a:cubicBezTo>
                        <a:pt x="44443" y="13025"/>
                        <a:pt x="44649" y="13438"/>
                        <a:pt x="44649" y="13438"/>
                      </a:cubicBezTo>
                      <a:cubicBezTo>
                        <a:pt x="44887" y="13740"/>
                        <a:pt x="44863" y="13938"/>
                        <a:pt x="44411" y="14033"/>
                      </a:cubicBezTo>
                      <a:cubicBezTo>
                        <a:pt x="44121" y="14088"/>
                        <a:pt x="43692" y="14131"/>
                        <a:pt x="43391" y="14131"/>
                      </a:cubicBezTo>
                      <a:cubicBezTo>
                        <a:pt x="43214" y="14131"/>
                        <a:pt x="43081" y="14116"/>
                        <a:pt x="43046" y="14081"/>
                      </a:cubicBezTo>
                      <a:cubicBezTo>
                        <a:pt x="43006" y="14041"/>
                        <a:pt x="42966" y="13994"/>
                        <a:pt x="42935" y="13962"/>
                      </a:cubicBezTo>
                      <a:cubicBezTo>
                        <a:pt x="42760" y="13795"/>
                        <a:pt x="42061" y="13795"/>
                        <a:pt x="42069" y="13430"/>
                      </a:cubicBezTo>
                      <a:cubicBezTo>
                        <a:pt x="42069" y="13430"/>
                        <a:pt x="41998" y="12898"/>
                        <a:pt x="42188" y="12763"/>
                      </a:cubicBezTo>
                      <a:cubicBezTo>
                        <a:pt x="42264" y="12711"/>
                        <a:pt x="42434" y="12684"/>
                        <a:pt x="42655" y="12684"/>
                      </a:cubicBezTo>
                      <a:close/>
                      <a:moveTo>
                        <a:pt x="61922" y="12685"/>
                      </a:moveTo>
                      <a:cubicBezTo>
                        <a:pt x="62229" y="12685"/>
                        <a:pt x="62639" y="12738"/>
                        <a:pt x="63040" y="12843"/>
                      </a:cubicBezTo>
                      <a:cubicBezTo>
                        <a:pt x="63731" y="13025"/>
                        <a:pt x="64001" y="13438"/>
                        <a:pt x="64001" y="13438"/>
                      </a:cubicBezTo>
                      <a:cubicBezTo>
                        <a:pt x="64271" y="13740"/>
                        <a:pt x="64278" y="13938"/>
                        <a:pt x="63834" y="14033"/>
                      </a:cubicBezTo>
                      <a:cubicBezTo>
                        <a:pt x="63559" y="14092"/>
                        <a:pt x="63148" y="14133"/>
                        <a:pt x="62848" y="14133"/>
                      </a:cubicBezTo>
                      <a:cubicBezTo>
                        <a:pt x="62662" y="14133"/>
                        <a:pt x="62519" y="14117"/>
                        <a:pt x="62477" y="14081"/>
                      </a:cubicBezTo>
                      <a:lnTo>
                        <a:pt x="62477" y="14089"/>
                      </a:lnTo>
                      <a:cubicBezTo>
                        <a:pt x="62437" y="14041"/>
                        <a:pt x="62397" y="14002"/>
                        <a:pt x="62358" y="13970"/>
                      </a:cubicBezTo>
                      <a:cubicBezTo>
                        <a:pt x="62159" y="13795"/>
                        <a:pt x="61461" y="13795"/>
                        <a:pt x="61421" y="13438"/>
                      </a:cubicBezTo>
                      <a:cubicBezTo>
                        <a:pt x="61421" y="13438"/>
                        <a:pt x="61278" y="12898"/>
                        <a:pt x="61453" y="12771"/>
                      </a:cubicBezTo>
                      <a:cubicBezTo>
                        <a:pt x="61524" y="12714"/>
                        <a:pt x="61695" y="12685"/>
                        <a:pt x="61922" y="12685"/>
                      </a:cubicBezTo>
                      <a:close/>
                      <a:moveTo>
                        <a:pt x="4169" y="12689"/>
                      </a:moveTo>
                      <a:cubicBezTo>
                        <a:pt x="4476" y="12689"/>
                        <a:pt x="4865" y="12739"/>
                        <a:pt x="5223" y="12843"/>
                      </a:cubicBezTo>
                      <a:cubicBezTo>
                        <a:pt x="5851" y="13025"/>
                        <a:pt x="5954" y="13438"/>
                        <a:pt x="5954" y="13438"/>
                      </a:cubicBezTo>
                      <a:cubicBezTo>
                        <a:pt x="6112" y="13740"/>
                        <a:pt x="6033" y="13938"/>
                        <a:pt x="5557" y="14033"/>
                      </a:cubicBezTo>
                      <a:cubicBezTo>
                        <a:pt x="5244" y="14090"/>
                        <a:pt x="4784" y="14136"/>
                        <a:pt x="4481" y="14136"/>
                      </a:cubicBezTo>
                      <a:cubicBezTo>
                        <a:pt x="4316" y="14136"/>
                        <a:pt x="4198" y="14123"/>
                        <a:pt x="4176" y="14089"/>
                      </a:cubicBezTo>
                      <a:cubicBezTo>
                        <a:pt x="4152" y="14049"/>
                        <a:pt x="4120" y="14010"/>
                        <a:pt x="4096" y="13970"/>
                      </a:cubicBezTo>
                      <a:cubicBezTo>
                        <a:pt x="3969" y="13803"/>
                        <a:pt x="3271" y="13803"/>
                        <a:pt x="3374" y="13438"/>
                      </a:cubicBezTo>
                      <a:cubicBezTo>
                        <a:pt x="3374" y="13438"/>
                        <a:pt x="3438" y="12906"/>
                        <a:pt x="3660" y="12771"/>
                      </a:cubicBezTo>
                      <a:cubicBezTo>
                        <a:pt x="3752" y="12717"/>
                        <a:pt x="3937" y="12689"/>
                        <a:pt x="4169" y="12689"/>
                      </a:cubicBezTo>
                      <a:close/>
                      <a:moveTo>
                        <a:pt x="23415" y="12685"/>
                      </a:moveTo>
                      <a:cubicBezTo>
                        <a:pt x="23724" y="12685"/>
                        <a:pt x="24121" y="12738"/>
                        <a:pt x="24496" y="12843"/>
                      </a:cubicBezTo>
                      <a:cubicBezTo>
                        <a:pt x="25147" y="13025"/>
                        <a:pt x="25305" y="13438"/>
                        <a:pt x="25305" y="13438"/>
                      </a:cubicBezTo>
                      <a:cubicBezTo>
                        <a:pt x="25504" y="13740"/>
                        <a:pt x="25448" y="13938"/>
                        <a:pt x="24988" y="14033"/>
                      </a:cubicBezTo>
                      <a:cubicBezTo>
                        <a:pt x="24683" y="14095"/>
                        <a:pt x="24226" y="14144"/>
                        <a:pt x="23923" y="14144"/>
                      </a:cubicBezTo>
                      <a:cubicBezTo>
                        <a:pt x="23761" y="14144"/>
                        <a:pt x="23642" y="14130"/>
                        <a:pt x="23615" y="14097"/>
                      </a:cubicBezTo>
                      <a:cubicBezTo>
                        <a:pt x="23575" y="14041"/>
                        <a:pt x="23551" y="14002"/>
                        <a:pt x="23519" y="13962"/>
                      </a:cubicBezTo>
                      <a:lnTo>
                        <a:pt x="23519" y="13970"/>
                      </a:lnTo>
                      <a:cubicBezTo>
                        <a:pt x="23369" y="13795"/>
                        <a:pt x="22670" y="13795"/>
                        <a:pt x="22726" y="13438"/>
                      </a:cubicBezTo>
                      <a:cubicBezTo>
                        <a:pt x="22726" y="13438"/>
                        <a:pt x="22726" y="12898"/>
                        <a:pt x="22924" y="12771"/>
                      </a:cubicBezTo>
                      <a:cubicBezTo>
                        <a:pt x="23008" y="12714"/>
                        <a:pt x="23187" y="12685"/>
                        <a:pt x="23415" y="12685"/>
                      </a:cubicBezTo>
                      <a:close/>
                      <a:moveTo>
                        <a:pt x="15572" y="12410"/>
                      </a:moveTo>
                      <a:cubicBezTo>
                        <a:pt x="15605" y="12410"/>
                        <a:pt x="15622" y="12414"/>
                        <a:pt x="15622" y="12414"/>
                      </a:cubicBezTo>
                      <a:cubicBezTo>
                        <a:pt x="15622" y="12414"/>
                        <a:pt x="16511" y="12470"/>
                        <a:pt x="16542" y="12740"/>
                      </a:cubicBezTo>
                      <a:cubicBezTo>
                        <a:pt x="16550" y="12978"/>
                        <a:pt x="16598" y="13216"/>
                        <a:pt x="16693" y="13438"/>
                      </a:cubicBezTo>
                      <a:cubicBezTo>
                        <a:pt x="16733" y="13525"/>
                        <a:pt x="16892" y="13803"/>
                        <a:pt x="17058" y="13906"/>
                      </a:cubicBezTo>
                      <a:cubicBezTo>
                        <a:pt x="17217" y="14010"/>
                        <a:pt x="17265" y="14089"/>
                        <a:pt x="17233" y="14168"/>
                      </a:cubicBezTo>
                      <a:cubicBezTo>
                        <a:pt x="17213" y="14242"/>
                        <a:pt x="16914" y="14248"/>
                        <a:pt x="16823" y="14248"/>
                      </a:cubicBezTo>
                      <a:cubicBezTo>
                        <a:pt x="16806" y="14248"/>
                        <a:pt x="16796" y="14248"/>
                        <a:pt x="16796" y="14248"/>
                      </a:cubicBezTo>
                      <a:cubicBezTo>
                        <a:pt x="16233" y="14176"/>
                        <a:pt x="15391" y="14168"/>
                        <a:pt x="15391" y="14168"/>
                      </a:cubicBezTo>
                      <a:cubicBezTo>
                        <a:pt x="15169" y="14168"/>
                        <a:pt x="14963" y="14192"/>
                        <a:pt x="14748" y="14240"/>
                      </a:cubicBezTo>
                      <a:lnTo>
                        <a:pt x="14764" y="14240"/>
                      </a:lnTo>
                      <a:cubicBezTo>
                        <a:pt x="14582" y="14279"/>
                        <a:pt x="13740" y="14272"/>
                        <a:pt x="13121" y="14279"/>
                      </a:cubicBezTo>
                      <a:cubicBezTo>
                        <a:pt x="12502" y="14279"/>
                        <a:pt x="11923" y="14232"/>
                        <a:pt x="11899" y="13906"/>
                      </a:cubicBezTo>
                      <a:cubicBezTo>
                        <a:pt x="11875" y="13589"/>
                        <a:pt x="12574" y="13430"/>
                        <a:pt x="12574" y="13430"/>
                      </a:cubicBezTo>
                      <a:cubicBezTo>
                        <a:pt x="12574" y="13430"/>
                        <a:pt x="12947" y="13359"/>
                        <a:pt x="13550" y="13160"/>
                      </a:cubicBezTo>
                      <a:cubicBezTo>
                        <a:pt x="14161" y="12970"/>
                        <a:pt x="14614" y="12827"/>
                        <a:pt x="15026" y="12597"/>
                      </a:cubicBezTo>
                      <a:cubicBezTo>
                        <a:pt x="15313" y="12434"/>
                        <a:pt x="15492" y="12410"/>
                        <a:pt x="15572" y="12410"/>
                      </a:cubicBezTo>
                      <a:close/>
                      <a:moveTo>
                        <a:pt x="53999" y="12416"/>
                      </a:moveTo>
                      <a:cubicBezTo>
                        <a:pt x="54041" y="12416"/>
                        <a:pt x="54063" y="12422"/>
                        <a:pt x="54063" y="12422"/>
                      </a:cubicBezTo>
                      <a:cubicBezTo>
                        <a:pt x="54063" y="12422"/>
                        <a:pt x="54976" y="12478"/>
                        <a:pt x="55071" y="12748"/>
                      </a:cubicBezTo>
                      <a:cubicBezTo>
                        <a:pt x="55142" y="12994"/>
                        <a:pt x="55254" y="13232"/>
                        <a:pt x="55404" y="13438"/>
                      </a:cubicBezTo>
                      <a:cubicBezTo>
                        <a:pt x="55531" y="13629"/>
                        <a:pt x="55698" y="13787"/>
                        <a:pt x="55889" y="13914"/>
                      </a:cubicBezTo>
                      <a:cubicBezTo>
                        <a:pt x="56071" y="14010"/>
                        <a:pt x="56135" y="14089"/>
                        <a:pt x="56135" y="14176"/>
                      </a:cubicBezTo>
                      <a:cubicBezTo>
                        <a:pt x="56128" y="14242"/>
                        <a:pt x="55840" y="14248"/>
                        <a:pt x="55744" y="14248"/>
                      </a:cubicBezTo>
                      <a:cubicBezTo>
                        <a:pt x="55725" y="14248"/>
                        <a:pt x="55714" y="14248"/>
                        <a:pt x="55714" y="14248"/>
                      </a:cubicBezTo>
                      <a:cubicBezTo>
                        <a:pt x="55127" y="14184"/>
                        <a:pt x="54285" y="14176"/>
                        <a:pt x="54285" y="14176"/>
                      </a:cubicBezTo>
                      <a:cubicBezTo>
                        <a:pt x="54258" y="14175"/>
                        <a:pt x="54232" y="14175"/>
                        <a:pt x="54205" y="14175"/>
                      </a:cubicBezTo>
                      <a:cubicBezTo>
                        <a:pt x="54019" y="14175"/>
                        <a:pt x="53840" y="14199"/>
                        <a:pt x="53666" y="14248"/>
                      </a:cubicBezTo>
                      <a:lnTo>
                        <a:pt x="53666" y="14240"/>
                      </a:lnTo>
                      <a:cubicBezTo>
                        <a:pt x="53499" y="14279"/>
                        <a:pt x="52658" y="14279"/>
                        <a:pt x="52039" y="14279"/>
                      </a:cubicBezTo>
                      <a:cubicBezTo>
                        <a:pt x="52003" y="14280"/>
                        <a:pt x="51968" y="14280"/>
                        <a:pt x="51933" y="14280"/>
                      </a:cubicBezTo>
                      <a:cubicBezTo>
                        <a:pt x="51354" y="14280"/>
                        <a:pt x="50826" y="14214"/>
                        <a:pt x="50721" y="13914"/>
                      </a:cubicBezTo>
                      <a:cubicBezTo>
                        <a:pt x="50618" y="13589"/>
                        <a:pt x="51269" y="13438"/>
                        <a:pt x="51269" y="13438"/>
                      </a:cubicBezTo>
                      <a:cubicBezTo>
                        <a:pt x="51578" y="13367"/>
                        <a:pt x="51888" y="13271"/>
                        <a:pt x="52182" y="13168"/>
                      </a:cubicBezTo>
                      <a:cubicBezTo>
                        <a:pt x="52737" y="12978"/>
                        <a:pt x="53158" y="12827"/>
                        <a:pt x="53507" y="12597"/>
                      </a:cubicBezTo>
                      <a:cubicBezTo>
                        <a:pt x="53743" y="12442"/>
                        <a:pt x="53913" y="12416"/>
                        <a:pt x="53999" y="12416"/>
                      </a:cubicBezTo>
                      <a:close/>
                      <a:moveTo>
                        <a:pt x="34788" y="12418"/>
                      </a:moveTo>
                      <a:cubicBezTo>
                        <a:pt x="34821" y="12418"/>
                        <a:pt x="34838" y="12422"/>
                        <a:pt x="34838" y="12422"/>
                      </a:cubicBezTo>
                      <a:cubicBezTo>
                        <a:pt x="34838" y="12422"/>
                        <a:pt x="35743" y="12478"/>
                        <a:pt x="35807" y="12748"/>
                      </a:cubicBezTo>
                      <a:cubicBezTo>
                        <a:pt x="35846" y="12986"/>
                        <a:pt x="35926" y="13224"/>
                        <a:pt x="36053" y="13438"/>
                      </a:cubicBezTo>
                      <a:cubicBezTo>
                        <a:pt x="36156" y="13629"/>
                        <a:pt x="36299" y="13787"/>
                        <a:pt x="36473" y="13914"/>
                      </a:cubicBezTo>
                      <a:cubicBezTo>
                        <a:pt x="36648" y="14010"/>
                        <a:pt x="36704" y="14097"/>
                        <a:pt x="36688" y="14176"/>
                      </a:cubicBezTo>
                      <a:cubicBezTo>
                        <a:pt x="36672" y="14256"/>
                        <a:pt x="36259" y="14256"/>
                        <a:pt x="36259" y="14256"/>
                      </a:cubicBezTo>
                      <a:cubicBezTo>
                        <a:pt x="35680" y="14184"/>
                        <a:pt x="34838" y="14176"/>
                        <a:pt x="34838" y="14176"/>
                      </a:cubicBezTo>
                      <a:cubicBezTo>
                        <a:pt x="34624" y="14176"/>
                        <a:pt x="34418" y="14200"/>
                        <a:pt x="34211" y="14248"/>
                      </a:cubicBezTo>
                      <a:cubicBezTo>
                        <a:pt x="34029" y="14287"/>
                        <a:pt x="33195" y="14279"/>
                        <a:pt x="32576" y="14287"/>
                      </a:cubicBezTo>
                      <a:cubicBezTo>
                        <a:pt x="31949" y="14287"/>
                        <a:pt x="31370" y="14240"/>
                        <a:pt x="31306" y="13914"/>
                      </a:cubicBezTo>
                      <a:cubicBezTo>
                        <a:pt x="31243" y="13597"/>
                        <a:pt x="31917" y="13438"/>
                        <a:pt x="31917" y="13438"/>
                      </a:cubicBezTo>
                      <a:cubicBezTo>
                        <a:pt x="32235" y="13367"/>
                        <a:pt x="32552" y="13279"/>
                        <a:pt x="32862" y="13168"/>
                      </a:cubicBezTo>
                      <a:cubicBezTo>
                        <a:pt x="33449" y="12970"/>
                        <a:pt x="33886" y="12827"/>
                        <a:pt x="34267" y="12605"/>
                      </a:cubicBezTo>
                      <a:cubicBezTo>
                        <a:pt x="34531" y="12442"/>
                        <a:pt x="34707" y="12418"/>
                        <a:pt x="34788" y="12418"/>
                      </a:cubicBezTo>
                      <a:close/>
                      <a:moveTo>
                        <a:pt x="41745" y="11535"/>
                      </a:moveTo>
                      <a:cubicBezTo>
                        <a:pt x="42201" y="11535"/>
                        <a:pt x="42621" y="11647"/>
                        <a:pt x="42895" y="11906"/>
                      </a:cubicBezTo>
                      <a:cubicBezTo>
                        <a:pt x="43323" y="12311"/>
                        <a:pt x="42403" y="12478"/>
                        <a:pt x="42117" y="12557"/>
                      </a:cubicBezTo>
                      <a:cubicBezTo>
                        <a:pt x="41831" y="12636"/>
                        <a:pt x="41649" y="12700"/>
                        <a:pt x="41752" y="12922"/>
                      </a:cubicBezTo>
                      <a:cubicBezTo>
                        <a:pt x="41807" y="13081"/>
                        <a:pt x="41815" y="13263"/>
                        <a:pt x="41776" y="13430"/>
                      </a:cubicBezTo>
                      <a:cubicBezTo>
                        <a:pt x="41712" y="13859"/>
                        <a:pt x="42220" y="13779"/>
                        <a:pt x="42704" y="14089"/>
                      </a:cubicBezTo>
                      <a:cubicBezTo>
                        <a:pt x="43196" y="14399"/>
                        <a:pt x="43006" y="14613"/>
                        <a:pt x="42593" y="14740"/>
                      </a:cubicBezTo>
                      <a:cubicBezTo>
                        <a:pt x="42180" y="14859"/>
                        <a:pt x="40990" y="14811"/>
                        <a:pt x="40244" y="14875"/>
                      </a:cubicBezTo>
                      <a:lnTo>
                        <a:pt x="40188" y="14875"/>
                      </a:lnTo>
                      <a:cubicBezTo>
                        <a:pt x="39791" y="14867"/>
                        <a:pt x="39402" y="14835"/>
                        <a:pt x="39013" y="14780"/>
                      </a:cubicBezTo>
                      <a:cubicBezTo>
                        <a:pt x="38521" y="14724"/>
                        <a:pt x="38537" y="14629"/>
                        <a:pt x="38164" y="14518"/>
                      </a:cubicBezTo>
                      <a:cubicBezTo>
                        <a:pt x="38053" y="14494"/>
                        <a:pt x="37942" y="14470"/>
                        <a:pt x="37831" y="14446"/>
                      </a:cubicBezTo>
                      <a:cubicBezTo>
                        <a:pt x="37402" y="14351"/>
                        <a:pt x="37005" y="14176"/>
                        <a:pt x="36640" y="13930"/>
                      </a:cubicBezTo>
                      <a:cubicBezTo>
                        <a:pt x="36465" y="13803"/>
                        <a:pt x="36331" y="13629"/>
                        <a:pt x="36251" y="13430"/>
                      </a:cubicBezTo>
                      <a:cubicBezTo>
                        <a:pt x="36251" y="13430"/>
                        <a:pt x="36045" y="12652"/>
                        <a:pt x="36243" y="12398"/>
                      </a:cubicBezTo>
                      <a:cubicBezTo>
                        <a:pt x="36442" y="12144"/>
                        <a:pt x="37283" y="12033"/>
                        <a:pt x="38664" y="11962"/>
                      </a:cubicBezTo>
                      <a:cubicBezTo>
                        <a:pt x="40045" y="11898"/>
                        <a:pt x="40236" y="11819"/>
                        <a:pt x="40958" y="11636"/>
                      </a:cubicBezTo>
                      <a:cubicBezTo>
                        <a:pt x="41219" y="11570"/>
                        <a:pt x="41487" y="11535"/>
                        <a:pt x="41745" y="11535"/>
                      </a:cubicBezTo>
                      <a:close/>
                      <a:moveTo>
                        <a:pt x="60847" y="11534"/>
                      </a:moveTo>
                      <a:cubicBezTo>
                        <a:pt x="61300" y="11534"/>
                        <a:pt x="61731" y="11645"/>
                        <a:pt x="62040" y="11898"/>
                      </a:cubicBezTo>
                      <a:cubicBezTo>
                        <a:pt x="62524" y="12303"/>
                        <a:pt x="61619" y="12470"/>
                        <a:pt x="61350" y="12549"/>
                      </a:cubicBezTo>
                      <a:cubicBezTo>
                        <a:pt x="61080" y="12629"/>
                        <a:pt x="60905" y="12700"/>
                        <a:pt x="61024" y="12914"/>
                      </a:cubicBezTo>
                      <a:cubicBezTo>
                        <a:pt x="61103" y="13073"/>
                        <a:pt x="61135" y="13256"/>
                        <a:pt x="61119" y="13430"/>
                      </a:cubicBezTo>
                      <a:cubicBezTo>
                        <a:pt x="61119" y="13851"/>
                        <a:pt x="61604" y="13771"/>
                        <a:pt x="62135" y="14081"/>
                      </a:cubicBezTo>
                      <a:cubicBezTo>
                        <a:pt x="62667" y="14391"/>
                        <a:pt x="62508" y="14613"/>
                        <a:pt x="62112" y="14732"/>
                      </a:cubicBezTo>
                      <a:cubicBezTo>
                        <a:pt x="61707" y="14859"/>
                        <a:pt x="60508" y="14803"/>
                        <a:pt x="59770" y="14867"/>
                      </a:cubicBezTo>
                      <a:lnTo>
                        <a:pt x="59714" y="14875"/>
                      </a:lnTo>
                      <a:cubicBezTo>
                        <a:pt x="59318" y="14867"/>
                        <a:pt x="58921" y="14835"/>
                        <a:pt x="58524" y="14780"/>
                      </a:cubicBezTo>
                      <a:cubicBezTo>
                        <a:pt x="58032" y="14724"/>
                        <a:pt x="58040" y="14629"/>
                        <a:pt x="57651" y="14518"/>
                      </a:cubicBezTo>
                      <a:cubicBezTo>
                        <a:pt x="57532" y="14486"/>
                        <a:pt x="57420" y="14462"/>
                        <a:pt x="57301" y="14446"/>
                      </a:cubicBezTo>
                      <a:cubicBezTo>
                        <a:pt x="56857" y="14343"/>
                        <a:pt x="56428" y="14168"/>
                        <a:pt x="56039" y="13922"/>
                      </a:cubicBezTo>
                      <a:cubicBezTo>
                        <a:pt x="55857" y="13795"/>
                        <a:pt x="55698" y="13629"/>
                        <a:pt x="55595" y="13430"/>
                      </a:cubicBezTo>
                      <a:cubicBezTo>
                        <a:pt x="55595" y="13430"/>
                        <a:pt x="55285" y="12652"/>
                        <a:pt x="55452" y="12398"/>
                      </a:cubicBezTo>
                      <a:cubicBezTo>
                        <a:pt x="55611" y="12144"/>
                        <a:pt x="56444" y="12033"/>
                        <a:pt x="57817" y="11962"/>
                      </a:cubicBezTo>
                      <a:cubicBezTo>
                        <a:pt x="59191" y="11898"/>
                        <a:pt x="59373" y="11819"/>
                        <a:pt x="60072" y="11636"/>
                      </a:cubicBezTo>
                      <a:cubicBezTo>
                        <a:pt x="60325" y="11570"/>
                        <a:pt x="60590" y="11534"/>
                        <a:pt x="60847" y="11534"/>
                      </a:cubicBezTo>
                      <a:close/>
                      <a:moveTo>
                        <a:pt x="22650" y="11542"/>
                      </a:moveTo>
                      <a:cubicBezTo>
                        <a:pt x="23106" y="11542"/>
                        <a:pt x="23512" y="11653"/>
                        <a:pt x="23750" y="11906"/>
                      </a:cubicBezTo>
                      <a:cubicBezTo>
                        <a:pt x="24123" y="12311"/>
                        <a:pt x="23178" y="12478"/>
                        <a:pt x="22884" y="12557"/>
                      </a:cubicBezTo>
                      <a:cubicBezTo>
                        <a:pt x="22591" y="12636"/>
                        <a:pt x="22400" y="12708"/>
                        <a:pt x="22472" y="12922"/>
                      </a:cubicBezTo>
                      <a:cubicBezTo>
                        <a:pt x="22535" y="13144"/>
                        <a:pt x="22424" y="13438"/>
                        <a:pt x="22424" y="13438"/>
                      </a:cubicBezTo>
                      <a:cubicBezTo>
                        <a:pt x="22313" y="13859"/>
                        <a:pt x="22821" y="13779"/>
                        <a:pt x="23273" y="14089"/>
                      </a:cubicBezTo>
                      <a:cubicBezTo>
                        <a:pt x="23726" y="14399"/>
                        <a:pt x="23511" y="14621"/>
                        <a:pt x="23075" y="14740"/>
                      </a:cubicBezTo>
                      <a:cubicBezTo>
                        <a:pt x="22646" y="14867"/>
                        <a:pt x="21464" y="14811"/>
                        <a:pt x="20702" y="14875"/>
                      </a:cubicBezTo>
                      <a:lnTo>
                        <a:pt x="20647" y="14883"/>
                      </a:lnTo>
                      <a:lnTo>
                        <a:pt x="20647" y="14883"/>
                      </a:lnTo>
                      <a:cubicBezTo>
                        <a:pt x="20260" y="14874"/>
                        <a:pt x="19874" y="14843"/>
                        <a:pt x="19487" y="14787"/>
                      </a:cubicBezTo>
                      <a:cubicBezTo>
                        <a:pt x="19011" y="14724"/>
                        <a:pt x="19035" y="14637"/>
                        <a:pt x="18678" y="14526"/>
                      </a:cubicBezTo>
                      <a:cubicBezTo>
                        <a:pt x="18566" y="14494"/>
                        <a:pt x="18463" y="14470"/>
                        <a:pt x="18352" y="14454"/>
                      </a:cubicBezTo>
                      <a:cubicBezTo>
                        <a:pt x="17939" y="14359"/>
                        <a:pt x="17487" y="14160"/>
                        <a:pt x="17225" y="13930"/>
                      </a:cubicBezTo>
                      <a:cubicBezTo>
                        <a:pt x="17066" y="13803"/>
                        <a:pt x="16955" y="13629"/>
                        <a:pt x="16900" y="13438"/>
                      </a:cubicBezTo>
                      <a:cubicBezTo>
                        <a:pt x="16900" y="13438"/>
                        <a:pt x="16796" y="12652"/>
                        <a:pt x="17027" y="12406"/>
                      </a:cubicBezTo>
                      <a:cubicBezTo>
                        <a:pt x="17257" y="12152"/>
                        <a:pt x="18114" y="12041"/>
                        <a:pt x="19503" y="11970"/>
                      </a:cubicBezTo>
                      <a:cubicBezTo>
                        <a:pt x="20892" y="11906"/>
                        <a:pt x="21098" y="11827"/>
                        <a:pt x="21845" y="11644"/>
                      </a:cubicBezTo>
                      <a:cubicBezTo>
                        <a:pt x="22115" y="11578"/>
                        <a:pt x="22391" y="11542"/>
                        <a:pt x="22650" y="11542"/>
                      </a:cubicBezTo>
                      <a:close/>
                      <a:moveTo>
                        <a:pt x="8602" y="13906"/>
                      </a:moveTo>
                      <a:cubicBezTo>
                        <a:pt x="9928" y="13906"/>
                        <a:pt x="11334" y="14046"/>
                        <a:pt x="11859" y="14216"/>
                      </a:cubicBezTo>
                      <a:cubicBezTo>
                        <a:pt x="12391" y="14383"/>
                        <a:pt x="13066" y="14335"/>
                        <a:pt x="13732" y="14351"/>
                      </a:cubicBezTo>
                      <a:cubicBezTo>
                        <a:pt x="14391" y="14367"/>
                        <a:pt x="14280" y="14597"/>
                        <a:pt x="14280" y="14597"/>
                      </a:cubicBezTo>
                      <a:cubicBezTo>
                        <a:pt x="14193" y="14724"/>
                        <a:pt x="14090" y="14843"/>
                        <a:pt x="13986" y="14954"/>
                      </a:cubicBezTo>
                      <a:cubicBezTo>
                        <a:pt x="13623" y="15352"/>
                        <a:pt x="13110" y="15446"/>
                        <a:pt x="12235" y="15446"/>
                      </a:cubicBezTo>
                      <a:cubicBezTo>
                        <a:pt x="12079" y="15446"/>
                        <a:pt x="11912" y="15443"/>
                        <a:pt x="11732" y="15438"/>
                      </a:cubicBezTo>
                      <a:cubicBezTo>
                        <a:pt x="10542" y="15407"/>
                        <a:pt x="10399" y="15264"/>
                        <a:pt x="9661" y="15081"/>
                      </a:cubicBezTo>
                      <a:cubicBezTo>
                        <a:pt x="8922" y="14891"/>
                        <a:pt x="8319" y="14891"/>
                        <a:pt x="7629" y="14859"/>
                      </a:cubicBezTo>
                      <a:cubicBezTo>
                        <a:pt x="6938" y="14827"/>
                        <a:pt x="5525" y="14756"/>
                        <a:pt x="4946" y="14629"/>
                      </a:cubicBezTo>
                      <a:cubicBezTo>
                        <a:pt x="4739" y="14589"/>
                        <a:pt x="4541" y="14486"/>
                        <a:pt x="4390" y="14343"/>
                      </a:cubicBezTo>
                      <a:cubicBezTo>
                        <a:pt x="4398" y="14335"/>
                        <a:pt x="4517" y="14176"/>
                        <a:pt x="4985" y="14152"/>
                      </a:cubicBezTo>
                      <a:cubicBezTo>
                        <a:pt x="5303" y="14145"/>
                        <a:pt x="5620" y="14105"/>
                        <a:pt x="5930" y="14033"/>
                      </a:cubicBezTo>
                      <a:lnTo>
                        <a:pt x="5914" y="14033"/>
                      </a:lnTo>
                      <a:cubicBezTo>
                        <a:pt x="6247" y="13970"/>
                        <a:pt x="7144" y="13922"/>
                        <a:pt x="8494" y="13906"/>
                      </a:cubicBezTo>
                      <a:cubicBezTo>
                        <a:pt x="8530" y="13906"/>
                        <a:pt x="8566" y="13906"/>
                        <a:pt x="8602" y="13906"/>
                      </a:cubicBezTo>
                      <a:close/>
                      <a:moveTo>
                        <a:pt x="28008" y="13906"/>
                      </a:moveTo>
                      <a:cubicBezTo>
                        <a:pt x="29321" y="13906"/>
                        <a:pt x="30757" y="14046"/>
                        <a:pt x="31298" y="14216"/>
                      </a:cubicBezTo>
                      <a:cubicBezTo>
                        <a:pt x="31854" y="14383"/>
                        <a:pt x="32521" y="14335"/>
                        <a:pt x="33187" y="14351"/>
                      </a:cubicBezTo>
                      <a:cubicBezTo>
                        <a:pt x="33854" y="14367"/>
                        <a:pt x="33775" y="14597"/>
                        <a:pt x="33775" y="14597"/>
                      </a:cubicBezTo>
                      <a:cubicBezTo>
                        <a:pt x="33695" y="14724"/>
                        <a:pt x="33616" y="14843"/>
                        <a:pt x="33521" y="14954"/>
                      </a:cubicBezTo>
                      <a:cubicBezTo>
                        <a:pt x="33204" y="15352"/>
                        <a:pt x="32704" y="15446"/>
                        <a:pt x="31832" y="15446"/>
                      </a:cubicBezTo>
                      <a:cubicBezTo>
                        <a:pt x="31677" y="15446"/>
                        <a:pt x="31510" y="15443"/>
                        <a:pt x="31330" y="15438"/>
                      </a:cubicBezTo>
                      <a:cubicBezTo>
                        <a:pt x="30139" y="15407"/>
                        <a:pt x="29973" y="15264"/>
                        <a:pt x="29211" y="15081"/>
                      </a:cubicBezTo>
                      <a:cubicBezTo>
                        <a:pt x="28449" y="14891"/>
                        <a:pt x="27845" y="14891"/>
                        <a:pt x="27147" y="14859"/>
                      </a:cubicBezTo>
                      <a:cubicBezTo>
                        <a:pt x="26456" y="14827"/>
                        <a:pt x="25035" y="14756"/>
                        <a:pt x="24440" y="14629"/>
                      </a:cubicBezTo>
                      <a:cubicBezTo>
                        <a:pt x="24218" y="14589"/>
                        <a:pt x="24012" y="14486"/>
                        <a:pt x="23845" y="14343"/>
                      </a:cubicBezTo>
                      <a:cubicBezTo>
                        <a:pt x="23845" y="14335"/>
                        <a:pt x="23940" y="14176"/>
                        <a:pt x="24408" y="14152"/>
                      </a:cubicBezTo>
                      <a:cubicBezTo>
                        <a:pt x="24718" y="14145"/>
                        <a:pt x="25028" y="14105"/>
                        <a:pt x="25337" y="14033"/>
                      </a:cubicBezTo>
                      <a:cubicBezTo>
                        <a:pt x="25663" y="13970"/>
                        <a:pt x="26552" y="13922"/>
                        <a:pt x="27901" y="13906"/>
                      </a:cubicBezTo>
                      <a:cubicBezTo>
                        <a:pt x="27937" y="13906"/>
                        <a:pt x="27972" y="13906"/>
                        <a:pt x="28008" y="13906"/>
                      </a:cubicBezTo>
                      <a:close/>
                      <a:moveTo>
                        <a:pt x="47515" y="13913"/>
                      </a:moveTo>
                      <a:cubicBezTo>
                        <a:pt x="48802" y="13913"/>
                        <a:pt x="50195" y="14050"/>
                        <a:pt x="50745" y="14216"/>
                      </a:cubicBezTo>
                      <a:cubicBezTo>
                        <a:pt x="51153" y="14339"/>
                        <a:pt x="51601" y="14348"/>
                        <a:pt x="52062" y="14348"/>
                      </a:cubicBezTo>
                      <a:cubicBezTo>
                        <a:pt x="52140" y="14348"/>
                        <a:pt x="52217" y="14348"/>
                        <a:pt x="52295" y="14348"/>
                      </a:cubicBezTo>
                      <a:cubicBezTo>
                        <a:pt x="52413" y="14348"/>
                        <a:pt x="52531" y="14348"/>
                        <a:pt x="52650" y="14351"/>
                      </a:cubicBezTo>
                      <a:cubicBezTo>
                        <a:pt x="53317" y="14367"/>
                        <a:pt x="53277" y="14597"/>
                        <a:pt x="53277" y="14597"/>
                      </a:cubicBezTo>
                      <a:lnTo>
                        <a:pt x="53269" y="14597"/>
                      </a:lnTo>
                      <a:cubicBezTo>
                        <a:pt x="53214" y="14724"/>
                        <a:pt x="53142" y="14843"/>
                        <a:pt x="53063" y="14954"/>
                      </a:cubicBezTo>
                      <a:cubicBezTo>
                        <a:pt x="52800" y="15352"/>
                        <a:pt x="52314" y="15446"/>
                        <a:pt x="51440" y="15446"/>
                      </a:cubicBezTo>
                      <a:cubicBezTo>
                        <a:pt x="51284" y="15446"/>
                        <a:pt x="51116" y="15443"/>
                        <a:pt x="50936" y="15438"/>
                      </a:cubicBezTo>
                      <a:cubicBezTo>
                        <a:pt x="49737" y="15407"/>
                        <a:pt x="49554" y="15264"/>
                        <a:pt x="48769" y="15081"/>
                      </a:cubicBezTo>
                      <a:cubicBezTo>
                        <a:pt x="47983" y="14891"/>
                        <a:pt x="47380" y="14891"/>
                        <a:pt x="46681" y="14859"/>
                      </a:cubicBezTo>
                      <a:cubicBezTo>
                        <a:pt x="45983" y="14827"/>
                        <a:pt x="44546" y="14756"/>
                        <a:pt x="43935" y="14629"/>
                      </a:cubicBezTo>
                      <a:cubicBezTo>
                        <a:pt x="43704" y="14581"/>
                        <a:pt x="43490" y="14486"/>
                        <a:pt x="43308" y="14343"/>
                      </a:cubicBezTo>
                      <a:cubicBezTo>
                        <a:pt x="43308" y="14335"/>
                        <a:pt x="43387" y="14176"/>
                        <a:pt x="43847" y="14152"/>
                      </a:cubicBezTo>
                      <a:cubicBezTo>
                        <a:pt x="44157" y="14145"/>
                        <a:pt x="44459" y="14105"/>
                        <a:pt x="44760" y="14033"/>
                      </a:cubicBezTo>
                      <a:cubicBezTo>
                        <a:pt x="45078" y="13970"/>
                        <a:pt x="45959" y="13922"/>
                        <a:pt x="47308" y="13914"/>
                      </a:cubicBezTo>
                      <a:cubicBezTo>
                        <a:pt x="47377" y="13914"/>
                        <a:pt x="47445" y="13913"/>
                        <a:pt x="47515" y="13913"/>
                      </a:cubicBezTo>
                      <a:close/>
                      <a:moveTo>
                        <a:pt x="4148" y="14598"/>
                      </a:moveTo>
                      <a:cubicBezTo>
                        <a:pt x="4200" y="14598"/>
                        <a:pt x="4277" y="14604"/>
                        <a:pt x="4390" y="14613"/>
                      </a:cubicBezTo>
                      <a:cubicBezTo>
                        <a:pt x="4882" y="14660"/>
                        <a:pt x="5549" y="14764"/>
                        <a:pt x="5890" y="14811"/>
                      </a:cubicBezTo>
                      <a:cubicBezTo>
                        <a:pt x="6239" y="14867"/>
                        <a:pt x="6597" y="14851"/>
                        <a:pt x="6803" y="14899"/>
                      </a:cubicBezTo>
                      <a:cubicBezTo>
                        <a:pt x="7375" y="15018"/>
                        <a:pt x="7486" y="15049"/>
                        <a:pt x="7271" y="15470"/>
                      </a:cubicBezTo>
                      <a:cubicBezTo>
                        <a:pt x="7065" y="15891"/>
                        <a:pt x="7001" y="15938"/>
                        <a:pt x="6930" y="16153"/>
                      </a:cubicBezTo>
                      <a:cubicBezTo>
                        <a:pt x="6867" y="16343"/>
                        <a:pt x="6755" y="16526"/>
                        <a:pt x="6613" y="16661"/>
                      </a:cubicBezTo>
                      <a:cubicBezTo>
                        <a:pt x="6484" y="16782"/>
                        <a:pt x="6264" y="17018"/>
                        <a:pt x="6031" y="17018"/>
                      </a:cubicBezTo>
                      <a:cubicBezTo>
                        <a:pt x="5990" y="17018"/>
                        <a:pt x="5948" y="17011"/>
                        <a:pt x="5906" y="16994"/>
                      </a:cubicBezTo>
                      <a:cubicBezTo>
                        <a:pt x="5628" y="16891"/>
                        <a:pt x="6049" y="16685"/>
                        <a:pt x="5485" y="16462"/>
                      </a:cubicBezTo>
                      <a:cubicBezTo>
                        <a:pt x="4922" y="16248"/>
                        <a:pt x="4390" y="15970"/>
                        <a:pt x="4144" y="15621"/>
                      </a:cubicBezTo>
                      <a:cubicBezTo>
                        <a:pt x="3890" y="15280"/>
                        <a:pt x="3858" y="15073"/>
                        <a:pt x="3985" y="14835"/>
                      </a:cubicBezTo>
                      <a:cubicBezTo>
                        <a:pt x="4077" y="14658"/>
                        <a:pt x="3976" y="14598"/>
                        <a:pt x="4148" y="14598"/>
                      </a:cubicBezTo>
                      <a:close/>
                      <a:moveTo>
                        <a:pt x="23657" y="14599"/>
                      </a:moveTo>
                      <a:cubicBezTo>
                        <a:pt x="23709" y="14599"/>
                        <a:pt x="23784" y="14604"/>
                        <a:pt x="23892" y="14613"/>
                      </a:cubicBezTo>
                      <a:cubicBezTo>
                        <a:pt x="24385" y="14660"/>
                        <a:pt x="25067" y="14764"/>
                        <a:pt x="25424" y="14811"/>
                      </a:cubicBezTo>
                      <a:cubicBezTo>
                        <a:pt x="25774" y="14867"/>
                        <a:pt x="26131" y="14851"/>
                        <a:pt x="26345" y="14899"/>
                      </a:cubicBezTo>
                      <a:cubicBezTo>
                        <a:pt x="26933" y="15018"/>
                        <a:pt x="27044" y="15049"/>
                        <a:pt x="26885" y="15470"/>
                      </a:cubicBezTo>
                      <a:cubicBezTo>
                        <a:pt x="26726" y="15891"/>
                        <a:pt x="26679" y="15938"/>
                        <a:pt x="26631" y="16153"/>
                      </a:cubicBezTo>
                      <a:cubicBezTo>
                        <a:pt x="26599" y="16343"/>
                        <a:pt x="26512" y="16518"/>
                        <a:pt x="26377" y="16661"/>
                      </a:cubicBezTo>
                      <a:cubicBezTo>
                        <a:pt x="26269" y="16782"/>
                        <a:pt x="26075" y="17018"/>
                        <a:pt x="25844" y="17018"/>
                      </a:cubicBezTo>
                      <a:cubicBezTo>
                        <a:pt x="25803" y="17018"/>
                        <a:pt x="25761" y="17011"/>
                        <a:pt x="25718" y="16994"/>
                      </a:cubicBezTo>
                      <a:cubicBezTo>
                        <a:pt x="25424" y="16891"/>
                        <a:pt x="25821" y="16685"/>
                        <a:pt x="25234" y="16470"/>
                      </a:cubicBezTo>
                      <a:cubicBezTo>
                        <a:pt x="24639" y="16256"/>
                        <a:pt x="24067" y="15978"/>
                        <a:pt x="23773" y="15629"/>
                      </a:cubicBezTo>
                      <a:cubicBezTo>
                        <a:pt x="23480" y="15288"/>
                        <a:pt x="23424" y="15073"/>
                        <a:pt x="23511" y="14843"/>
                      </a:cubicBezTo>
                      <a:cubicBezTo>
                        <a:pt x="23586" y="14663"/>
                        <a:pt x="23471" y="14599"/>
                        <a:pt x="23657" y="14599"/>
                      </a:cubicBezTo>
                      <a:close/>
                      <a:moveTo>
                        <a:pt x="43148" y="14598"/>
                      </a:moveTo>
                      <a:cubicBezTo>
                        <a:pt x="43199" y="14598"/>
                        <a:pt x="43278" y="14604"/>
                        <a:pt x="43395" y="14613"/>
                      </a:cubicBezTo>
                      <a:cubicBezTo>
                        <a:pt x="43895" y="14660"/>
                        <a:pt x="44593" y="14764"/>
                        <a:pt x="44951" y="14811"/>
                      </a:cubicBezTo>
                      <a:cubicBezTo>
                        <a:pt x="45308" y="14867"/>
                        <a:pt x="45657" y="14851"/>
                        <a:pt x="45879" y="14899"/>
                      </a:cubicBezTo>
                      <a:cubicBezTo>
                        <a:pt x="46483" y="15018"/>
                        <a:pt x="46602" y="15049"/>
                        <a:pt x="46498" y="15470"/>
                      </a:cubicBezTo>
                      <a:cubicBezTo>
                        <a:pt x="46395" y="15891"/>
                        <a:pt x="46348" y="15938"/>
                        <a:pt x="46332" y="16153"/>
                      </a:cubicBezTo>
                      <a:cubicBezTo>
                        <a:pt x="46324" y="16335"/>
                        <a:pt x="46260" y="16518"/>
                        <a:pt x="46149" y="16661"/>
                      </a:cubicBezTo>
                      <a:cubicBezTo>
                        <a:pt x="46048" y="16782"/>
                        <a:pt x="45890" y="17018"/>
                        <a:pt x="45659" y="17018"/>
                      </a:cubicBezTo>
                      <a:cubicBezTo>
                        <a:pt x="45618" y="17018"/>
                        <a:pt x="45575" y="17011"/>
                        <a:pt x="45530" y="16994"/>
                      </a:cubicBezTo>
                      <a:cubicBezTo>
                        <a:pt x="45221" y="16891"/>
                        <a:pt x="45594" y="16685"/>
                        <a:pt x="44967" y="16462"/>
                      </a:cubicBezTo>
                      <a:cubicBezTo>
                        <a:pt x="44347" y="16248"/>
                        <a:pt x="43744" y="15970"/>
                        <a:pt x="43403" y="15621"/>
                      </a:cubicBezTo>
                      <a:cubicBezTo>
                        <a:pt x="43069" y="15280"/>
                        <a:pt x="42982" y="15073"/>
                        <a:pt x="43046" y="14835"/>
                      </a:cubicBezTo>
                      <a:cubicBezTo>
                        <a:pt x="43094" y="14658"/>
                        <a:pt x="42974" y="14598"/>
                        <a:pt x="43148" y="14598"/>
                      </a:cubicBezTo>
                      <a:close/>
                      <a:moveTo>
                        <a:pt x="62660" y="14599"/>
                      </a:moveTo>
                      <a:cubicBezTo>
                        <a:pt x="62711" y="14599"/>
                        <a:pt x="62787" y="14604"/>
                        <a:pt x="62897" y="14613"/>
                      </a:cubicBezTo>
                      <a:cubicBezTo>
                        <a:pt x="63405" y="14660"/>
                        <a:pt x="64112" y="14764"/>
                        <a:pt x="64485" y="14811"/>
                      </a:cubicBezTo>
                      <a:cubicBezTo>
                        <a:pt x="64850" y="14867"/>
                        <a:pt x="65199" y="14859"/>
                        <a:pt x="65421" y="14899"/>
                      </a:cubicBezTo>
                      <a:cubicBezTo>
                        <a:pt x="66041" y="15018"/>
                        <a:pt x="66168" y="15049"/>
                        <a:pt x="66120" y="15470"/>
                      </a:cubicBezTo>
                      <a:cubicBezTo>
                        <a:pt x="66072" y="15891"/>
                        <a:pt x="66033" y="15938"/>
                        <a:pt x="66033" y="16153"/>
                      </a:cubicBezTo>
                      <a:cubicBezTo>
                        <a:pt x="66056" y="16327"/>
                        <a:pt x="66017" y="16510"/>
                        <a:pt x="65922" y="16669"/>
                      </a:cubicBezTo>
                      <a:cubicBezTo>
                        <a:pt x="65834" y="16783"/>
                        <a:pt x="65706" y="17018"/>
                        <a:pt x="65475" y="17018"/>
                      </a:cubicBezTo>
                      <a:cubicBezTo>
                        <a:pt x="65434" y="17018"/>
                        <a:pt x="65390" y="17011"/>
                        <a:pt x="65342" y="16994"/>
                      </a:cubicBezTo>
                      <a:cubicBezTo>
                        <a:pt x="65025" y="16891"/>
                        <a:pt x="65366" y="16685"/>
                        <a:pt x="64715" y="16470"/>
                      </a:cubicBezTo>
                      <a:cubicBezTo>
                        <a:pt x="64064" y="16248"/>
                        <a:pt x="63421" y="15970"/>
                        <a:pt x="63040" y="15629"/>
                      </a:cubicBezTo>
                      <a:cubicBezTo>
                        <a:pt x="62659" y="15280"/>
                        <a:pt x="62540" y="15073"/>
                        <a:pt x="62580" y="14843"/>
                      </a:cubicBezTo>
                      <a:cubicBezTo>
                        <a:pt x="62605" y="14663"/>
                        <a:pt x="62474" y="14599"/>
                        <a:pt x="62660" y="14599"/>
                      </a:cubicBezTo>
                      <a:close/>
                      <a:moveTo>
                        <a:pt x="15484" y="14239"/>
                      </a:moveTo>
                      <a:cubicBezTo>
                        <a:pt x="16631" y="14239"/>
                        <a:pt x="18513" y="14517"/>
                        <a:pt x="19162" y="14772"/>
                      </a:cubicBezTo>
                      <a:cubicBezTo>
                        <a:pt x="19606" y="14954"/>
                        <a:pt x="19646" y="15129"/>
                        <a:pt x="19622" y="15224"/>
                      </a:cubicBezTo>
                      <a:cubicBezTo>
                        <a:pt x="19582" y="15264"/>
                        <a:pt x="19574" y="15319"/>
                        <a:pt x="19598" y="15375"/>
                      </a:cubicBezTo>
                      <a:cubicBezTo>
                        <a:pt x="19686" y="15565"/>
                        <a:pt x="19765" y="15669"/>
                        <a:pt x="19201" y="15875"/>
                      </a:cubicBezTo>
                      <a:cubicBezTo>
                        <a:pt x="18630" y="16081"/>
                        <a:pt x="18225" y="16319"/>
                        <a:pt x="17685" y="16542"/>
                      </a:cubicBezTo>
                      <a:lnTo>
                        <a:pt x="17662" y="16550"/>
                      </a:lnTo>
                      <a:cubicBezTo>
                        <a:pt x="17662" y="16550"/>
                        <a:pt x="17368" y="16708"/>
                        <a:pt x="16701" y="16812"/>
                      </a:cubicBezTo>
                      <a:cubicBezTo>
                        <a:pt x="16034" y="16907"/>
                        <a:pt x="15042" y="16970"/>
                        <a:pt x="15042" y="16970"/>
                      </a:cubicBezTo>
                      <a:cubicBezTo>
                        <a:pt x="14486" y="17027"/>
                        <a:pt x="13923" y="17059"/>
                        <a:pt x="13353" y="17059"/>
                      </a:cubicBezTo>
                      <a:cubicBezTo>
                        <a:pt x="13289" y="17059"/>
                        <a:pt x="13225" y="17058"/>
                        <a:pt x="13161" y="17058"/>
                      </a:cubicBezTo>
                      <a:lnTo>
                        <a:pt x="13169" y="17058"/>
                      </a:lnTo>
                      <a:cubicBezTo>
                        <a:pt x="12169" y="17050"/>
                        <a:pt x="12113" y="16645"/>
                        <a:pt x="12288" y="16240"/>
                      </a:cubicBezTo>
                      <a:cubicBezTo>
                        <a:pt x="12455" y="15835"/>
                        <a:pt x="13074" y="15788"/>
                        <a:pt x="13725" y="15486"/>
                      </a:cubicBezTo>
                      <a:cubicBezTo>
                        <a:pt x="14367" y="15184"/>
                        <a:pt x="14463" y="14772"/>
                        <a:pt x="14590" y="14518"/>
                      </a:cubicBezTo>
                      <a:cubicBezTo>
                        <a:pt x="14709" y="14272"/>
                        <a:pt x="15391" y="14240"/>
                        <a:pt x="15391" y="14240"/>
                      </a:cubicBezTo>
                      <a:cubicBezTo>
                        <a:pt x="15422" y="14239"/>
                        <a:pt x="15453" y="14239"/>
                        <a:pt x="15484" y="14239"/>
                      </a:cubicBezTo>
                      <a:close/>
                      <a:moveTo>
                        <a:pt x="34929" y="14239"/>
                      </a:moveTo>
                      <a:cubicBezTo>
                        <a:pt x="36077" y="14239"/>
                        <a:pt x="38000" y="14524"/>
                        <a:pt x="38680" y="14772"/>
                      </a:cubicBezTo>
                      <a:cubicBezTo>
                        <a:pt x="39156" y="14954"/>
                        <a:pt x="39212" y="15129"/>
                        <a:pt x="39204" y="15224"/>
                      </a:cubicBezTo>
                      <a:cubicBezTo>
                        <a:pt x="39164" y="15264"/>
                        <a:pt x="39164" y="15327"/>
                        <a:pt x="39188" y="15375"/>
                      </a:cubicBezTo>
                      <a:cubicBezTo>
                        <a:pt x="39307" y="15565"/>
                        <a:pt x="39402" y="15669"/>
                        <a:pt x="38855" y="15875"/>
                      </a:cubicBezTo>
                      <a:cubicBezTo>
                        <a:pt x="38307" y="16081"/>
                        <a:pt x="37942" y="16319"/>
                        <a:pt x="37426" y="16542"/>
                      </a:cubicBezTo>
                      <a:lnTo>
                        <a:pt x="37402" y="16550"/>
                      </a:lnTo>
                      <a:cubicBezTo>
                        <a:pt x="37402" y="16550"/>
                        <a:pt x="37132" y="16708"/>
                        <a:pt x="36481" y="16812"/>
                      </a:cubicBezTo>
                      <a:cubicBezTo>
                        <a:pt x="35830" y="16907"/>
                        <a:pt x="34838" y="16970"/>
                        <a:pt x="34838" y="16970"/>
                      </a:cubicBezTo>
                      <a:cubicBezTo>
                        <a:pt x="34289" y="17027"/>
                        <a:pt x="33727" y="17059"/>
                        <a:pt x="33169" y="17059"/>
                      </a:cubicBezTo>
                      <a:cubicBezTo>
                        <a:pt x="33106" y="17059"/>
                        <a:pt x="33043" y="17058"/>
                        <a:pt x="32981" y="17058"/>
                      </a:cubicBezTo>
                      <a:cubicBezTo>
                        <a:pt x="31981" y="17050"/>
                        <a:pt x="31878" y="16645"/>
                        <a:pt x="31997" y="16240"/>
                      </a:cubicBezTo>
                      <a:cubicBezTo>
                        <a:pt x="32116" y="15835"/>
                        <a:pt x="32727" y="15796"/>
                        <a:pt x="33330" y="15486"/>
                      </a:cubicBezTo>
                      <a:cubicBezTo>
                        <a:pt x="33949" y="15184"/>
                        <a:pt x="33981" y="14772"/>
                        <a:pt x="34076" y="14518"/>
                      </a:cubicBezTo>
                      <a:cubicBezTo>
                        <a:pt x="34172" y="14272"/>
                        <a:pt x="34838" y="14240"/>
                        <a:pt x="34838" y="14240"/>
                      </a:cubicBezTo>
                      <a:cubicBezTo>
                        <a:pt x="34868" y="14239"/>
                        <a:pt x="34898" y="14239"/>
                        <a:pt x="34929" y="14239"/>
                      </a:cubicBezTo>
                      <a:close/>
                      <a:moveTo>
                        <a:pt x="54383" y="14239"/>
                      </a:moveTo>
                      <a:cubicBezTo>
                        <a:pt x="55533" y="14239"/>
                        <a:pt x="57487" y="14524"/>
                        <a:pt x="58206" y="14772"/>
                      </a:cubicBezTo>
                      <a:cubicBezTo>
                        <a:pt x="58698" y="14954"/>
                        <a:pt x="58778" y="15129"/>
                        <a:pt x="58786" y="15224"/>
                      </a:cubicBezTo>
                      <a:cubicBezTo>
                        <a:pt x="58754" y="15272"/>
                        <a:pt x="58762" y="15327"/>
                        <a:pt x="58794" y="15375"/>
                      </a:cubicBezTo>
                      <a:cubicBezTo>
                        <a:pt x="58929" y="15565"/>
                        <a:pt x="59040" y="15676"/>
                        <a:pt x="58516" y="15875"/>
                      </a:cubicBezTo>
                      <a:cubicBezTo>
                        <a:pt x="57992" y="16073"/>
                        <a:pt x="57659" y="16319"/>
                        <a:pt x="57174" y="16542"/>
                      </a:cubicBezTo>
                      <a:lnTo>
                        <a:pt x="57151" y="16550"/>
                      </a:lnTo>
                      <a:cubicBezTo>
                        <a:pt x="57151" y="16550"/>
                        <a:pt x="56905" y="16708"/>
                        <a:pt x="56262" y="16812"/>
                      </a:cubicBezTo>
                      <a:cubicBezTo>
                        <a:pt x="55611" y="16907"/>
                        <a:pt x="54650" y="16970"/>
                        <a:pt x="54650" y="16970"/>
                      </a:cubicBezTo>
                      <a:cubicBezTo>
                        <a:pt x="54094" y="17027"/>
                        <a:pt x="53544" y="17059"/>
                        <a:pt x="52988" y="17059"/>
                      </a:cubicBezTo>
                      <a:cubicBezTo>
                        <a:pt x="52926" y="17059"/>
                        <a:pt x="52863" y="17058"/>
                        <a:pt x="52801" y="17058"/>
                      </a:cubicBezTo>
                      <a:cubicBezTo>
                        <a:pt x="51793" y="17050"/>
                        <a:pt x="51642" y="16645"/>
                        <a:pt x="51705" y="16240"/>
                      </a:cubicBezTo>
                      <a:cubicBezTo>
                        <a:pt x="51777" y="15835"/>
                        <a:pt x="52380" y="15796"/>
                        <a:pt x="52952" y="15486"/>
                      </a:cubicBezTo>
                      <a:cubicBezTo>
                        <a:pt x="53523" y="15184"/>
                        <a:pt x="53507" y="14772"/>
                        <a:pt x="53563" y="14518"/>
                      </a:cubicBezTo>
                      <a:cubicBezTo>
                        <a:pt x="53626" y="14272"/>
                        <a:pt x="54293" y="14240"/>
                        <a:pt x="54293" y="14240"/>
                      </a:cubicBezTo>
                      <a:cubicBezTo>
                        <a:pt x="54323" y="14239"/>
                        <a:pt x="54353" y="14239"/>
                        <a:pt x="54383" y="14239"/>
                      </a:cubicBezTo>
                      <a:close/>
                      <a:moveTo>
                        <a:pt x="8399" y="15112"/>
                      </a:moveTo>
                      <a:cubicBezTo>
                        <a:pt x="8630" y="15112"/>
                        <a:pt x="8916" y="15148"/>
                        <a:pt x="9351" y="15216"/>
                      </a:cubicBezTo>
                      <a:cubicBezTo>
                        <a:pt x="10208" y="15351"/>
                        <a:pt x="10637" y="15494"/>
                        <a:pt x="10954" y="15526"/>
                      </a:cubicBezTo>
                      <a:cubicBezTo>
                        <a:pt x="11272" y="15549"/>
                        <a:pt x="11558" y="15542"/>
                        <a:pt x="11732" y="15565"/>
                      </a:cubicBezTo>
                      <a:cubicBezTo>
                        <a:pt x="12193" y="15621"/>
                        <a:pt x="12423" y="15724"/>
                        <a:pt x="12240" y="15962"/>
                      </a:cubicBezTo>
                      <a:cubicBezTo>
                        <a:pt x="12058" y="16208"/>
                        <a:pt x="11939" y="16526"/>
                        <a:pt x="12010" y="16780"/>
                      </a:cubicBezTo>
                      <a:cubicBezTo>
                        <a:pt x="12074" y="17042"/>
                        <a:pt x="12439" y="17097"/>
                        <a:pt x="13058" y="17216"/>
                      </a:cubicBezTo>
                      <a:cubicBezTo>
                        <a:pt x="13669" y="17343"/>
                        <a:pt x="14026" y="17454"/>
                        <a:pt x="13439" y="17780"/>
                      </a:cubicBezTo>
                      <a:cubicBezTo>
                        <a:pt x="12953" y="18045"/>
                        <a:pt x="12373" y="18105"/>
                        <a:pt x="11671" y="18105"/>
                      </a:cubicBezTo>
                      <a:cubicBezTo>
                        <a:pt x="11513" y="18105"/>
                        <a:pt x="11348" y="18102"/>
                        <a:pt x="11177" y="18097"/>
                      </a:cubicBezTo>
                      <a:cubicBezTo>
                        <a:pt x="10997" y="18091"/>
                        <a:pt x="10841" y="18088"/>
                        <a:pt x="10698" y="18088"/>
                      </a:cubicBezTo>
                      <a:cubicBezTo>
                        <a:pt x="10096" y="18088"/>
                        <a:pt x="9735" y="18149"/>
                        <a:pt x="8875" y="18336"/>
                      </a:cubicBezTo>
                      <a:cubicBezTo>
                        <a:pt x="8081" y="18509"/>
                        <a:pt x="7273" y="18632"/>
                        <a:pt x="6573" y="18632"/>
                      </a:cubicBezTo>
                      <a:cubicBezTo>
                        <a:pt x="6343" y="18632"/>
                        <a:pt x="6124" y="18619"/>
                        <a:pt x="5922" y="18590"/>
                      </a:cubicBezTo>
                      <a:cubicBezTo>
                        <a:pt x="5104" y="18463"/>
                        <a:pt x="4747" y="18177"/>
                        <a:pt x="4938" y="17915"/>
                      </a:cubicBezTo>
                      <a:cubicBezTo>
                        <a:pt x="5128" y="17653"/>
                        <a:pt x="5771" y="17327"/>
                        <a:pt x="6168" y="17200"/>
                      </a:cubicBezTo>
                      <a:cubicBezTo>
                        <a:pt x="6565" y="17081"/>
                        <a:pt x="6819" y="16732"/>
                        <a:pt x="6978" y="16502"/>
                      </a:cubicBezTo>
                      <a:cubicBezTo>
                        <a:pt x="7128" y="16272"/>
                        <a:pt x="7422" y="16232"/>
                        <a:pt x="7382" y="16026"/>
                      </a:cubicBezTo>
                      <a:cubicBezTo>
                        <a:pt x="7343" y="15819"/>
                        <a:pt x="7351" y="15367"/>
                        <a:pt x="7787" y="15216"/>
                      </a:cubicBezTo>
                      <a:cubicBezTo>
                        <a:pt x="7999" y="15146"/>
                        <a:pt x="8173" y="15112"/>
                        <a:pt x="8399" y="15112"/>
                      </a:cubicBezTo>
                      <a:close/>
                      <a:moveTo>
                        <a:pt x="27961" y="15112"/>
                      </a:moveTo>
                      <a:cubicBezTo>
                        <a:pt x="28192" y="15112"/>
                        <a:pt x="28482" y="15148"/>
                        <a:pt x="28925" y="15216"/>
                      </a:cubicBezTo>
                      <a:cubicBezTo>
                        <a:pt x="29798" y="15359"/>
                        <a:pt x="30250" y="15502"/>
                        <a:pt x="30568" y="15526"/>
                      </a:cubicBezTo>
                      <a:cubicBezTo>
                        <a:pt x="30885" y="15549"/>
                        <a:pt x="31179" y="15549"/>
                        <a:pt x="31354" y="15565"/>
                      </a:cubicBezTo>
                      <a:cubicBezTo>
                        <a:pt x="31822" y="15621"/>
                        <a:pt x="32060" y="15724"/>
                        <a:pt x="31909" y="15962"/>
                      </a:cubicBezTo>
                      <a:cubicBezTo>
                        <a:pt x="31751" y="16208"/>
                        <a:pt x="31703" y="16502"/>
                        <a:pt x="31782" y="16780"/>
                      </a:cubicBezTo>
                      <a:cubicBezTo>
                        <a:pt x="31878" y="17042"/>
                        <a:pt x="32259" y="17097"/>
                        <a:pt x="32894" y="17224"/>
                      </a:cubicBezTo>
                      <a:cubicBezTo>
                        <a:pt x="33521" y="17343"/>
                        <a:pt x="33894" y="17454"/>
                        <a:pt x="33346" y="17780"/>
                      </a:cubicBezTo>
                      <a:cubicBezTo>
                        <a:pt x="32893" y="18045"/>
                        <a:pt x="32318" y="18105"/>
                        <a:pt x="31618" y="18105"/>
                      </a:cubicBezTo>
                      <a:cubicBezTo>
                        <a:pt x="31460" y="18105"/>
                        <a:pt x="31295" y="18102"/>
                        <a:pt x="31124" y="18097"/>
                      </a:cubicBezTo>
                      <a:cubicBezTo>
                        <a:pt x="30971" y="18094"/>
                        <a:pt x="30836" y="18091"/>
                        <a:pt x="30711" y="18091"/>
                      </a:cubicBezTo>
                      <a:cubicBezTo>
                        <a:pt x="30069" y="18091"/>
                        <a:pt x="29717" y="18149"/>
                        <a:pt x="28853" y="18336"/>
                      </a:cubicBezTo>
                      <a:cubicBezTo>
                        <a:pt x="28077" y="18509"/>
                        <a:pt x="27287" y="18632"/>
                        <a:pt x="26589" y="18632"/>
                      </a:cubicBezTo>
                      <a:cubicBezTo>
                        <a:pt x="26359" y="18632"/>
                        <a:pt x="26139" y="18619"/>
                        <a:pt x="25932" y="18590"/>
                      </a:cubicBezTo>
                      <a:cubicBezTo>
                        <a:pt x="25099" y="18470"/>
                        <a:pt x="24710" y="18169"/>
                        <a:pt x="24869" y="17907"/>
                      </a:cubicBezTo>
                      <a:lnTo>
                        <a:pt x="24861" y="17907"/>
                      </a:lnTo>
                      <a:cubicBezTo>
                        <a:pt x="25020" y="17653"/>
                        <a:pt x="25623" y="17327"/>
                        <a:pt x="25996" y="17200"/>
                      </a:cubicBezTo>
                      <a:cubicBezTo>
                        <a:pt x="26377" y="17081"/>
                        <a:pt x="26591" y="16732"/>
                        <a:pt x="26718" y="16502"/>
                      </a:cubicBezTo>
                      <a:cubicBezTo>
                        <a:pt x="26837" y="16280"/>
                        <a:pt x="27123" y="16240"/>
                        <a:pt x="27060" y="16034"/>
                      </a:cubicBezTo>
                      <a:cubicBezTo>
                        <a:pt x="26996" y="15819"/>
                        <a:pt x="26948" y="15367"/>
                        <a:pt x="27361" y="15216"/>
                      </a:cubicBezTo>
                      <a:cubicBezTo>
                        <a:pt x="27565" y="15146"/>
                        <a:pt x="27735" y="15112"/>
                        <a:pt x="27961" y="15112"/>
                      </a:cubicBezTo>
                      <a:close/>
                      <a:moveTo>
                        <a:pt x="47521" y="15117"/>
                      </a:moveTo>
                      <a:cubicBezTo>
                        <a:pt x="47754" y="15117"/>
                        <a:pt x="48050" y="15155"/>
                        <a:pt x="48507" y="15224"/>
                      </a:cubicBezTo>
                      <a:cubicBezTo>
                        <a:pt x="49404" y="15359"/>
                        <a:pt x="49872" y="15502"/>
                        <a:pt x="50197" y="15526"/>
                      </a:cubicBezTo>
                      <a:cubicBezTo>
                        <a:pt x="50523" y="15549"/>
                        <a:pt x="50809" y="15549"/>
                        <a:pt x="50991" y="15573"/>
                      </a:cubicBezTo>
                      <a:cubicBezTo>
                        <a:pt x="51459" y="15629"/>
                        <a:pt x="51721" y="15724"/>
                        <a:pt x="51594" y="15970"/>
                      </a:cubicBezTo>
                      <a:cubicBezTo>
                        <a:pt x="51467" y="16216"/>
                        <a:pt x="51459" y="16518"/>
                        <a:pt x="51571" y="16780"/>
                      </a:cubicBezTo>
                      <a:lnTo>
                        <a:pt x="51563" y="16780"/>
                      </a:lnTo>
                      <a:cubicBezTo>
                        <a:pt x="51690" y="17042"/>
                        <a:pt x="52079" y="17097"/>
                        <a:pt x="52729" y="17216"/>
                      </a:cubicBezTo>
                      <a:cubicBezTo>
                        <a:pt x="53372" y="17343"/>
                        <a:pt x="53761" y="17454"/>
                        <a:pt x="53253" y="17780"/>
                      </a:cubicBezTo>
                      <a:cubicBezTo>
                        <a:pt x="52839" y="18045"/>
                        <a:pt x="52271" y="18105"/>
                        <a:pt x="51568" y="18105"/>
                      </a:cubicBezTo>
                      <a:cubicBezTo>
                        <a:pt x="51409" y="18105"/>
                        <a:pt x="51243" y="18102"/>
                        <a:pt x="51070" y="18097"/>
                      </a:cubicBezTo>
                      <a:cubicBezTo>
                        <a:pt x="50891" y="18091"/>
                        <a:pt x="50735" y="18088"/>
                        <a:pt x="50593" y="18088"/>
                      </a:cubicBezTo>
                      <a:cubicBezTo>
                        <a:pt x="49995" y="18088"/>
                        <a:pt x="49647" y="18149"/>
                        <a:pt x="48832" y="18336"/>
                      </a:cubicBezTo>
                      <a:cubicBezTo>
                        <a:pt x="48080" y="18509"/>
                        <a:pt x="47305" y="18632"/>
                        <a:pt x="46606" y="18632"/>
                      </a:cubicBezTo>
                      <a:cubicBezTo>
                        <a:pt x="46375" y="18632"/>
                        <a:pt x="46153" y="18619"/>
                        <a:pt x="45943" y="18590"/>
                      </a:cubicBezTo>
                      <a:cubicBezTo>
                        <a:pt x="45094" y="18463"/>
                        <a:pt x="44665" y="18177"/>
                        <a:pt x="44784" y="17915"/>
                      </a:cubicBezTo>
                      <a:cubicBezTo>
                        <a:pt x="44911" y="17653"/>
                        <a:pt x="45467" y="17327"/>
                        <a:pt x="45832" y="17208"/>
                      </a:cubicBezTo>
                      <a:cubicBezTo>
                        <a:pt x="46197" y="17081"/>
                        <a:pt x="46371" y="16732"/>
                        <a:pt x="46459" y="16510"/>
                      </a:cubicBezTo>
                      <a:cubicBezTo>
                        <a:pt x="46554" y="16280"/>
                        <a:pt x="46832" y="16240"/>
                        <a:pt x="46745" y="16034"/>
                      </a:cubicBezTo>
                      <a:cubicBezTo>
                        <a:pt x="46657" y="15827"/>
                        <a:pt x="46546" y="15367"/>
                        <a:pt x="46943" y="15224"/>
                      </a:cubicBezTo>
                      <a:cubicBezTo>
                        <a:pt x="47136" y="15151"/>
                        <a:pt x="47301" y="15117"/>
                        <a:pt x="47521" y="15117"/>
                      </a:cubicBezTo>
                      <a:close/>
                      <a:moveTo>
                        <a:pt x="21261" y="14968"/>
                      </a:moveTo>
                      <a:cubicBezTo>
                        <a:pt x="21421" y="14968"/>
                        <a:pt x="21602" y="14973"/>
                        <a:pt x="21805" y="14986"/>
                      </a:cubicBezTo>
                      <a:cubicBezTo>
                        <a:pt x="22543" y="15026"/>
                        <a:pt x="23130" y="15137"/>
                        <a:pt x="23440" y="15510"/>
                      </a:cubicBezTo>
                      <a:cubicBezTo>
                        <a:pt x="23686" y="15843"/>
                        <a:pt x="24027" y="16097"/>
                        <a:pt x="24416" y="16240"/>
                      </a:cubicBezTo>
                      <a:cubicBezTo>
                        <a:pt x="24837" y="16407"/>
                        <a:pt x="25488" y="16692"/>
                        <a:pt x="25345" y="16994"/>
                      </a:cubicBezTo>
                      <a:cubicBezTo>
                        <a:pt x="25202" y="17288"/>
                        <a:pt x="24901" y="17367"/>
                        <a:pt x="24710" y="17581"/>
                      </a:cubicBezTo>
                      <a:cubicBezTo>
                        <a:pt x="24520" y="17796"/>
                        <a:pt x="24631" y="18018"/>
                        <a:pt x="23781" y="18129"/>
                      </a:cubicBezTo>
                      <a:cubicBezTo>
                        <a:pt x="22924" y="18248"/>
                        <a:pt x="22781" y="18145"/>
                        <a:pt x="22511" y="18359"/>
                      </a:cubicBezTo>
                      <a:cubicBezTo>
                        <a:pt x="22283" y="18540"/>
                        <a:pt x="21891" y="18801"/>
                        <a:pt x="21268" y="18801"/>
                      </a:cubicBezTo>
                      <a:cubicBezTo>
                        <a:pt x="21153" y="18801"/>
                        <a:pt x="21031" y="18792"/>
                        <a:pt x="20900" y="18772"/>
                      </a:cubicBezTo>
                      <a:cubicBezTo>
                        <a:pt x="20059" y="18645"/>
                        <a:pt x="19217" y="18494"/>
                        <a:pt x="18805" y="18129"/>
                      </a:cubicBezTo>
                      <a:cubicBezTo>
                        <a:pt x="18582" y="17931"/>
                        <a:pt x="18336" y="17764"/>
                        <a:pt x="18066" y="17637"/>
                      </a:cubicBezTo>
                      <a:cubicBezTo>
                        <a:pt x="17892" y="17534"/>
                        <a:pt x="17209" y="17137"/>
                        <a:pt x="17812" y="16740"/>
                      </a:cubicBezTo>
                      <a:cubicBezTo>
                        <a:pt x="18408" y="16343"/>
                        <a:pt x="18297" y="16327"/>
                        <a:pt x="19035" y="16113"/>
                      </a:cubicBezTo>
                      <a:cubicBezTo>
                        <a:pt x="19773" y="15907"/>
                        <a:pt x="19908" y="15716"/>
                        <a:pt x="19955" y="15478"/>
                      </a:cubicBezTo>
                      <a:cubicBezTo>
                        <a:pt x="19997" y="15269"/>
                        <a:pt x="20100" y="14968"/>
                        <a:pt x="21261" y="14968"/>
                      </a:cubicBezTo>
                      <a:close/>
                      <a:moveTo>
                        <a:pt x="40810" y="14968"/>
                      </a:moveTo>
                      <a:cubicBezTo>
                        <a:pt x="40970" y="14968"/>
                        <a:pt x="41151" y="14973"/>
                        <a:pt x="41355" y="14986"/>
                      </a:cubicBezTo>
                      <a:cubicBezTo>
                        <a:pt x="42101" y="15026"/>
                        <a:pt x="42704" y="15137"/>
                        <a:pt x="43054" y="15510"/>
                      </a:cubicBezTo>
                      <a:cubicBezTo>
                        <a:pt x="43347" y="15843"/>
                        <a:pt x="43712" y="16089"/>
                        <a:pt x="44133" y="16232"/>
                      </a:cubicBezTo>
                      <a:cubicBezTo>
                        <a:pt x="44570" y="16399"/>
                        <a:pt x="45260" y="16692"/>
                        <a:pt x="45157" y="16994"/>
                      </a:cubicBezTo>
                      <a:cubicBezTo>
                        <a:pt x="45054" y="17288"/>
                        <a:pt x="44760" y="17367"/>
                        <a:pt x="44593" y="17581"/>
                      </a:cubicBezTo>
                      <a:cubicBezTo>
                        <a:pt x="44435" y="17796"/>
                        <a:pt x="44578" y="18018"/>
                        <a:pt x="43736" y="18129"/>
                      </a:cubicBezTo>
                      <a:cubicBezTo>
                        <a:pt x="42895" y="18248"/>
                        <a:pt x="42744" y="18145"/>
                        <a:pt x="42498" y="18359"/>
                      </a:cubicBezTo>
                      <a:cubicBezTo>
                        <a:pt x="42290" y="18540"/>
                        <a:pt x="41935" y="18801"/>
                        <a:pt x="41313" y="18801"/>
                      </a:cubicBezTo>
                      <a:cubicBezTo>
                        <a:pt x="41199" y="18801"/>
                        <a:pt x="41075" y="18792"/>
                        <a:pt x="40942" y="18772"/>
                      </a:cubicBezTo>
                      <a:cubicBezTo>
                        <a:pt x="40085" y="18645"/>
                        <a:pt x="39220" y="18494"/>
                        <a:pt x="38759" y="18129"/>
                      </a:cubicBezTo>
                      <a:cubicBezTo>
                        <a:pt x="38521" y="17931"/>
                        <a:pt x="38251" y="17764"/>
                        <a:pt x="37966" y="17637"/>
                      </a:cubicBezTo>
                      <a:cubicBezTo>
                        <a:pt x="37775" y="17534"/>
                        <a:pt x="37037" y="17137"/>
                        <a:pt x="37585" y="16740"/>
                      </a:cubicBezTo>
                      <a:cubicBezTo>
                        <a:pt x="38140" y="16343"/>
                        <a:pt x="38021" y="16327"/>
                        <a:pt x="38736" y="16113"/>
                      </a:cubicBezTo>
                      <a:cubicBezTo>
                        <a:pt x="39442" y="15907"/>
                        <a:pt x="39561" y="15716"/>
                        <a:pt x="39577" y="15478"/>
                      </a:cubicBezTo>
                      <a:cubicBezTo>
                        <a:pt x="39591" y="15269"/>
                        <a:pt x="39654" y="14968"/>
                        <a:pt x="40810" y="14968"/>
                      </a:cubicBezTo>
                      <a:close/>
                      <a:moveTo>
                        <a:pt x="60352" y="14968"/>
                      </a:moveTo>
                      <a:cubicBezTo>
                        <a:pt x="60511" y="14968"/>
                        <a:pt x="60692" y="14973"/>
                        <a:pt x="60897" y="14986"/>
                      </a:cubicBezTo>
                      <a:cubicBezTo>
                        <a:pt x="61651" y="15026"/>
                        <a:pt x="62270" y="15137"/>
                        <a:pt x="62667" y="15510"/>
                      </a:cubicBezTo>
                      <a:cubicBezTo>
                        <a:pt x="62993" y="15843"/>
                        <a:pt x="63397" y="16089"/>
                        <a:pt x="63834" y="16240"/>
                      </a:cubicBezTo>
                      <a:cubicBezTo>
                        <a:pt x="64302" y="16407"/>
                        <a:pt x="65025" y="16692"/>
                        <a:pt x="64961" y="16994"/>
                      </a:cubicBezTo>
                      <a:cubicBezTo>
                        <a:pt x="64890" y="17288"/>
                        <a:pt x="64612" y="17367"/>
                        <a:pt x="64485" y="17581"/>
                      </a:cubicBezTo>
                      <a:cubicBezTo>
                        <a:pt x="64350" y="17796"/>
                        <a:pt x="64517" y="18018"/>
                        <a:pt x="63691" y="18129"/>
                      </a:cubicBezTo>
                      <a:cubicBezTo>
                        <a:pt x="62866" y="18248"/>
                        <a:pt x="62699" y="18145"/>
                        <a:pt x="62485" y="18359"/>
                      </a:cubicBezTo>
                      <a:cubicBezTo>
                        <a:pt x="62304" y="18540"/>
                        <a:pt x="61975" y="18801"/>
                        <a:pt x="61352" y="18801"/>
                      </a:cubicBezTo>
                      <a:cubicBezTo>
                        <a:pt x="61237" y="18801"/>
                        <a:pt x="61112" y="18792"/>
                        <a:pt x="60976" y="18772"/>
                      </a:cubicBezTo>
                      <a:cubicBezTo>
                        <a:pt x="60103" y="18645"/>
                        <a:pt x="59222" y="18494"/>
                        <a:pt x="58714" y="18129"/>
                      </a:cubicBezTo>
                      <a:cubicBezTo>
                        <a:pt x="58452" y="17931"/>
                        <a:pt x="58159" y="17764"/>
                        <a:pt x="57857" y="17637"/>
                      </a:cubicBezTo>
                      <a:cubicBezTo>
                        <a:pt x="57659" y="17534"/>
                        <a:pt x="56865" y="17137"/>
                        <a:pt x="57357" y="16740"/>
                      </a:cubicBezTo>
                      <a:cubicBezTo>
                        <a:pt x="57857" y="16343"/>
                        <a:pt x="57738" y="16327"/>
                        <a:pt x="58421" y="16113"/>
                      </a:cubicBezTo>
                      <a:cubicBezTo>
                        <a:pt x="59103" y="15907"/>
                        <a:pt x="59198" y="15716"/>
                        <a:pt x="59183" y="15478"/>
                      </a:cubicBezTo>
                      <a:cubicBezTo>
                        <a:pt x="59169" y="15269"/>
                        <a:pt x="59198" y="14968"/>
                        <a:pt x="60352" y="14968"/>
                      </a:cubicBezTo>
                      <a:close/>
                      <a:moveTo>
                        <a:pt x="11514" y="18177"/>
                      </a:moveTo>
                      <a:cubicBezTo>
                        <a:pt x="11710" y="18177"/>
                        <a:pt x="11806" y="18189"/>
                        <a:pt x="12074" y="18232"/>
                      </a:cubicBezTo>
                      <a:cubicBezTo>
                        <a:pt x="12478" y="18304"/>
                        <a:pt x="12367" y="18447"/>
                        <a:pt x="12359" y="18661"/>
                      </a:cubicBezTo>
                      <a:lnTo>
                        <a:pt x="12367" y="18661"/>
                      </a:lnTo>
                      <a:cubicBezTo>
                        <a:pt x="12351" y="18883"/>
                        <a:pt x="12867" y="19082"/>
                        <a:pt x="12478" y="19328"/>
                      </a:cubicBezTo>
                      <a:cubicBezTo>
                        <a:pt x="12311" y="19428"/>
                        <a:pt x="12167" y="19445"/>
                        <a:pt x="12000" y="19445"/>
                      </a:cubicBezTo>
                      <a:cubicBezTo>
                        <a:pt x="11913" y="19445"/>
                        <a:pt x="11819" y="19440"/>
                        <a:pt x="11713" y="19440"/>
                      </a:cubicBezTo>
                      <a:cubicBezTo>
                        <a:pt x="11542" y="19440"/>
                        <a:pt x="11337" y="19453"/>
                        <a:pt x="11073" y="19518"/>
                      </a:cubicBezTo>
                      <a:cubicBezTo>
                        <a:pt x="10412" y="19680"/>
                        <a:pt x="10300" y="19811"/>
                        <a:pt x="9387" y="19811"/>
                      </a:cubicBezTo>
                      <a:cubicBezTo>
                        <a:pt x="9270" y="19811"/>
                        <a:pt x="9140" y="19808"/>
                        <a:pt x="8994" y="19804"/>
                      </a:cubicBezTo>
                      <a:cubicBezTo>
                        <a:pt x="7708" y="19764"/>
                        <a:pt x="6732" y="19772"/>
                        <a:pt x="6565" y="19629"/>
                      </a:cubicBezTo>
                      <a:cubicBezTo>
                        <a:pt x="6398" y="19486"/>
                        <a:pt x="6438" y="19137"/>
                        <a:pt x="6351" y="19018"/>
                      </a:cubicBezTo>
                      <a:cubicBezTo>
                        <a:pt x="6255" y="18899"/>
                        <a:pt x="6136" y="18756"/>
                        <a:pt x="6620" y="18748"/>
                      </a:cubicBezTo>
                      <a:cubicBezTo>
                        <a:pt x="6678" y="18746"/>
                        <a:pt x="6731" y="18746"/>
                        <a:pt x="6781" y="18746"/>
                      </a:cubicBezTo>
                      <a:cubicBezTo>
                        <a:pt x="6904" y="18746"/>
                        <a:pt x="7010" y="18750"/>
                        <a:pt x="7127" y="18750"/>
                      </a:cubicBezTo>
                      <a:cubicBezTo>
                        <a:pt x="7365" y="18750"/>
                        <a:pt x="7649" y="18733"/>
                        <a:pt x="8224" y="18629"/>
                      </a:cubicBezTo>
                      <a:cubicBezTo>
                        <a:pt x="9192" y="18455"/>
                        <a:pt x="9637" y="18216"/>
                        <a:pt x="10653" y="18193"/>
                      </a:cubicBezTo>
                      <a:cubicBezTo>
                        <a:pt x="11116" y="18185"/>
                        <a:pt x="11350" y="18177"/>
                        <a:pt x="11514" y="18177"/>
                      </a:cubicBezTo>
                      <a:close/>
                      <a:moveTo>
                        <a:pt x="31453" y="18181"/>
                      </a:moveTo>
                      <a:cubicBezTo>
                        <a:pt x="31659" y="18181"/>
                        <a:pt x="31751" y="18196"/>
                        <a:pt x="32036" y="18240"/>
                      </a:cubicBezTo>
                      <a:cubicBezTo>
                        <a:pt x="32457" y="18304"/>
                        <a:pt x="32362" y="18447"/>
                        <a:pt x="32378" y="18661"/>
                      </a:cubicBezTo>
                      <a:lnTo>
                        <a:pt x="32378" y="18669"/>
                      </a:lnTo>
                      <a:cubicBezTo>
                        <a:pt x="32394" y="18883"/>
                        <a:pt x="32941" y="19090"/>
                        <a:pt x="32576" y="19328"/>
                      </a:cubicBezTo>
                      <a:cubicBezTo>
                        <a:pt x="32424" y="19430"/>
                        <a:pt x="32285" y="19449"/>
                        <a:pt x="32122" y="19449"/>
                      </a:cubicBezTo>
                      <a:cubicBezTo>
                        <a:pt x="32028" y="19449"/>
                        <a:pt x="31927" y="19442"/>
                        <a:pt x="31810" y="19442"/>
                      </a:cubicBezTo>
                      <a:cubicBezTo>
                        <a:pt x="31642" y="19442"/>
                        <a:pt x="31444" y="19455"/>
                        <a:pt x="31195" y="19518"/>
                      </a:cubicBezTo>
                      <a:cubicBezTo>
                        <a:pt x="30555" y="19680"/>
                        <a:pt x="30463" y="19811"/>
                        <a:pt x="29550" y="19811"/>
                      </a:cubicBezTo>
                      <a:cubicBezTo>
                        <a:pt x="29433" y="19811"/>
                        <a:pt x="29302" y="19808"/>
                        <a:pt x="29155" y="19804"/>
                      </a:cubicBezTo>
                      <a:cubicBezTo>
                        <a:pt x="27861" y="19764"/>
                        <a:pt x="26885" y="19780"/>
                        <a:pt x="26702" y="19637"/>
                      </a:cubicBezTo>
                      <a:cubicBezTo>
                        <a:pt x="26512" y="19494"/>
                        <a:pt x="26512" y="19137"/>
                        <a:pt x="26409" y="19018"/>
                      </a:cubicBezTo>
                      <a:cubicBezTo>
                        <a:pt x="26305" y="18907"/>
                        <a:pt x="26163" y="18764"/>
                        <a:pt x="26647" y="18748"/>
                      </a:cubicBezTo>
                      <a:cubicBezTo>
                        <a:pt x="26704" y="18746"/>
                        <a:pt x="26757" y="18746"/>
                        <a:pt x="26807" y="18746"/>
                      </a:cubicBezTo>
                      <a:cubicBezTo>
                        <a:pt x="26931" y="18746"/>
                        <a:pt x="27036" y="18750"/>
                        <a:pt x="27152" y="18750"/>
                      </a:cubicBezTo>
                      <a:cubicBezTo>
                        <a:pt x="27389" y="18750"/>
                        <a:pt x="27669" y="18733"/>
                        <a:pt x="28234" y="18629"/>
                      </a:cubicBezTo>
                      <a:cubicBezTo>
                        <a:pt x="29179" y="18455"/>
                        <a:pt x="29600" y="18216"/>
                        <a:pt x="30616" y="18201"/>
                      </a:cubicBezTo>
                      <a:cubicBezTo>
                        <a:pt x="31062" y="18190"/>
                        <a:pt x="31292" y="18181"/>
                        <a:pt x="31453" y="18181"/>
                      </a:cubicBezTo>
                      <a:close/>
                      <a:moveTo>
                        <a:pt x="51405" y="18181"/>
                      </a:moveTo>
                      <a:cubicBezTo>
                        <a:pt x="51613" y="18181"/>
                        <a:pt x="51710" y="18196"/>
                        <a:pt x="51999" y="18240"/>
                      </a:cubicBezTo>
                      <a:cubicBezTo>
                        <a:pt x="52436" y="18304"/>
                        <a:pt x="52356" y="18455"/>
                        <a:pt x="52404" y="18669"/>
                      </a:cubicBezTo>
                      <a:cubicBezTo>
                        <a:pt x="52444" y="18883"/>
                        <a:pt x="53023" y="19082"/>
                        <a:pt x="52690" y="19328"/>
                      </a:cubicBezTo>
                      <a:lnTo>
                        <a:pt x="52682" y="19328"/>
                      </a:lnTo>
                      <a:cubicBezTo>
                        <a:pt x="52543" y="19430"/>
                        <a:pt x="52406" y="19449"/>
                        <a:pt x="52244" y="19449"/>
                      </a:cubicBezTo>
                      <a:cubicBezTo>
                        <a:pt x="52150" y="19449"/>
                        <a:pt x="52048" y="19442"/>
                        <a:pt x="51932" y="19442"/>
                      </a:cubicBezTo>
                      <a:cubicBezTo>
                        <a:pt x="51765" y="19442"/>
                        <a:pt x="51571" y="19455"/>
                        <a:pt x="51332" y="19518"/>
                      </a:cubicBezTo>
                      <a:cubicBezTo>
                        <a:pt x="50713" y="19680"/>
                        <a:pt x="50630" y="19811"/>
                        <a:pt x="49719" y="19811"/>
                      </a:cubicBezTo>
                      <a:cubicBezTo>
                        <a:pt x="49602" y="19811"/>
                        <a:pt x="49471" y="19808"/>
                        <a:pt x="49324" y="19804"/>
                      </a:cubicBezTo>
                      <a:cubicBezTo>
                        <a:pt x="48030" y="19764"/>
                        <a:pt x="47054" y="19780"/>
                        <a:pt x="46848" y="19637"/>
                      </a:cubicBezTo>
                      <a:cubicBezTo>
                        <a:pt x="46641" y="19494"/>
                        <a:pt x="46602" y="19137"/>
                        <a:pt x="46475" y="19018"/>
                      </a:cubicBezTo>
                      <a:cubicBezTo>
                        <a:pt x="46356" y="18907"/>
                        <a:pt x="46197" y="18764"/>
                        <a:pt x="46681" y="18748"/>
                      </a:cubicBezTo>
                      <a:cubicBezTo>
                        <a:pt x="46739" y="18746"/>
                        <a:pt x="46792" y="18746"/>
                        <a:pt x="46842" y="18746"/>
                      </a:cubicBezTo>
                      <a:cubicBezTo>
                        <a:pt x="46965" y="18746"/>
                        <a:pt x="47072" y="18750"/>
                        <a:pt x="47187" y="18750"/>
                      </a:cubicBezTo>
                      <a:cubicBezTo>
                        <a:pt x="47424" y="18750"/>
                        <a:pt x="47702" y="18733"/>
                        <a:pt x="48253" y="18629"/>
                      </a:cubicBezTo>
                      <a:cubicBezTo>
                        <a:pt x="49173" y="18455"/>
                        <a:pt x="49562" y="18216"/>
                        <a:pt x="50570" y="18201"/>
                      </a:cubicBezTo>
                      <a:cubicBezTo>
                        <a:pt x="51013" y="18190"/>
                        <a:pt x="51243" y="18181"/>
                        <a:pt x="51405" y="18181"/>
                      </a:cubicBezTo>
                      <a:close/>
                      <a:moveTo>
                        <a:pt x="15980" y="16986"/>
                      </a:moveTo>
                      <a:cubicBezTo>
                        <a:pt x="16435" y="16986"/>
                        <a:pt x="17018" y="17031"/>
                        <a:pt x="17225" y="17280"/>
                      </a:cubicBezTo>
                      <a:cubicBezTo>
                        <a:pt x="17281" y="17367"/>
                        <a:pt x="17360" y="17447"/>
                        <a:pt x="17463" y="17494"/>
                      </a:cubicBezTo>
                      <a:cubicBezTo>
                        <a:pt x="17939" y="17748"/>
                        <a:pt x="18249" y="17788"/>
                        <a:pt x="18590" y="18129"/>
                      </a:cubicBezTo>
                      <a:cubicBezTo>
                        <a:pt x="18924" y="18463"/>
                        <a:pt x="19828" y="18796"/>
                        <a:pt x="20408" y="18851"/>
                      </a:cubicBezTo>
                      <a:cubicBezTo>
                        <a:pt x="20987" y="18907"/>
                        <a:pt x="21813" y="18947"/>
                        <a:pt x="21932" y="19082"/>
                      </a:cubicBezTo>
                      <a:cubicBezTo>
                        <a:pt x="22051" y="19209"/>
                        <a:pt x="21265" y="19383"/>
                        <a:pt x="20519" y="19526"/>
                      </a:cubicBezTo>
                      <a:cubicBezTo>
                        <a:pt x="19606" y="19685"/>
                        <a:pt x="18685" y="19788"/>
                        <a:pt x="17765" y="19836"/>
                      </a:cubicBezTo>
                      <a:cubicBezTo>
                        <a:pt x="17011" y="19883"/>
                        <a:pt x="16479" y="19947"/>
                        <a:pt x="16114" y="20082"/>
                      </a:cubicBezTo>
                      <a:lnTo>
                        <a:pt x="16090" y="20098"/>
                      </a:lnTo>
                      <a:cubicBezTo>
                        <a:pt x="16066" y="20106"/>
                        <a:pt x="16042" y="20114"/>
                        <a:pt x="16026" y="20121"/>
                      </a:cubicBezTo>
                      <a:cubicBezTo>
                        <a:pt x="15860" y="20177"/>
                        <a:pt x="15693" y="20201"/>
                        <a:pt x="15526" y="20201"/>
                      </a:cubicBezTo>
                      <a:cubicBezTo>
                        <a:pt x="15451" y="20203"/>
                        <a:pt x="15376" y="20204"/>
                        <a:pt x="15300" y="20204"/>
                      </a:cubicBezTo>
                      <a:cubicBezTo>
                        <a:pt x="15074" y="20204"/>
                        <a:pt x="14848" y="20195"/>
                        <a:pt x="14621" y="20177"/>
                      </a:cubicBezTo>
                      <a:cubicBezTo>
                        <a:pt x="14407" y="20177"/>
                        <a:pt x="14201" y="20161"/>
                        <a:pt x="14002" y="20121"/>
                      </a:cubicBezTo>
                      <a:cubicBezTo>
                        <a:pt x="13701" y="20058"/>
                        <a:pt x="13605" y="19836"/>
                        <a:pt x="13486" y="19606"/>
                      </a:cubicBezTo>
                      <a:cubicBezTo>
                        <a:pt x="13359" y="19375"/>
                        <a:pt x="13058" y="19399"/>
                        <a:pt x="12764" y="19098"/>
                      </a:cubicBezTo>
                      <a:cubicBezTo>
                        <a:pt x="12462" y="18796"/>
                        <a:pt x="12669" y="18304"/>
                        <a:pt x="12994" y="18137"/>
                      </a:cubicBezTo>
                      <a:cubicBezTo>
                        <a:pt x="13320" y="17970"/>
                        <a:pt x="13820" y="17843"/>
                        <a:pt x="14225" y="17518"/>
                      </a:cubicBezTo>
                      <a:cubicBezTo>
                        <a:pt x="14463" y="17327"/>
                        <a:pt x="14733" y="17169"/>
                        <a:pt x="15026" y="17058"/>
                      </a:cubicBezTo>
                      <a:cubicBezTo>
                        <a:pt x="15217" y="17018"/>
                        <a:pt x="15415" y="16994"/>
                        <a:pt x="15614" y="16994"/>
                      </a:cubicBezTo>
                      <a:cubicBezTo>
                        <a:pt x="15714" y="16990"/>
                        <a:pt x="15841" y="16986"/>
                        <a:pt x="15980" y="16986"/>
                      </a:cubicBezTo>
                      <a:close/>
                      <a:moveTo>
                        <a:pt x="55611" y="16991"/>
                      </a:moveTo>
                      <a:cubicBezTo>
                        <a:pt x="56064" y="16991"/>
                        <a:pt x="56644" y="17041"/>
                        <a:pt x="56912" y="17280"/>
                      </a:cubicBezTo>
                      <a:cubicBezTo>
                        <a:pt x="56992" y="17375"/>
                        <a:pt x="57095" y="17447"/>
                        <a:pt x="57206" y="17494"/>
                      </a:cubicBezTo>
                      <a:cubicBezTo>
                        <a:pt x="57746" y="17748"/>
                        <a:pt x="58071" y="17788"/>
                        <a:pt x="58492" y="18129"/>
                      </a:cubicBezTo>
                      <a:cubicBezTo>
                        <a:pt x="58921" y="18463"/>
                        <a:pt x="59913" y="18796"/>
                        <a:pt x="60500" y="18851"/>
                      </a:cubicBezTo>
                      <a:cubicBezTo>
                        <a:pt x="61096" y="18907"/>
                        <a:pt x="61929" y="18947"/>
                        <a:pt x="62088" y="19082"/>
                      </a:cubicBezTo>
                      <a:cubicBezTo>
                        <a:pt x="62239" y="19209"/>
                        <a:pt x="61500" y="19383"/>
                        <a:pt x="60786" y="19526"/>
                      </a:cubicBezTo>
                      <a:cubicBezTo>
                        <a:pt x="60072" y="19669"/>
                        <a:pt x="59214" y="19756"/>
                        <a:pt x="58111" y="19836"/>
                      </a:cubicBezTo>
                      <a:cubicBezTo>
                        <a:pt x="57365" y="19883"/>
                        <a:pt x="56857" y="19947"/>
                        <a:pt x="56524" y="20082"/>
                      </a:cubicBezTo>
                      <a:lnTo>
                        <a:pt x="56508" y="20098"/>
                      </a:lnTo>
                      <a:cubicBezTo>
                        <a:pt x="56484" y="20106"/>
                        <a:pt x="56460" y="20114"/>
                        <a:pt x="56444" y="20121"/>
                      </a:cubicBezTo>
                      <a:cubicBezTo>
                        <a:pt x="56293" y="20177"/>
                        <a:pt x="56135" y="20201"/>
                        <a:pt x="55968" y="20201"/>
                      </a:cubicBezTo>
                      <a:cubicBezTo>
                        <a:pt x="55892" y="20203"/>
                        <a:pt x="55817" y="20204"/>
                        <a:pt x="55740" y="20204"/>
                      </a:cubicBezTo>
                      <a:cubicBezTo>
                        <a:pt x="55512" y="20204"/>
                        <a:pt x="55281" y="20195"/>
                        <a:pt x="55055" y="20177"/>
                      </a:cubicBezTo>
                      <a:cubicBezTo>
                        <a:pt x="54841" y="20177"/>
                        <a:pt x="54634" y="20153"/>
                        <a:pt x="54420" y="20121"/>
                      </a:cubicBezTo>
                      <a:cubicBezTo>
                        <a:pt x="54111" y="20058"/>
                        <a:pt x="53952" y="19836"/>
                        <a:pt x="53769" y="19606"/>
                      </a:cubicBezTo>
                      <a:cubicBezTo>
                        <a:pt x="53595" y="19375"/>
                        <a:pt x="53293" y="19399"/>
                        <a:pt x="52920" y="19098"/>
                      </a:cubicBezTo>
                      <a:cubicBezTo>
                        <a:pt x="52547" y="18796"/>
                        <a:pt x="52626" y="18312"/>
                        <a:pt x="52904" y="18145"/>
                      </a:cubicBezTo>
                      <a:cubicBezTo>
                        <a:pt x="53182" y="17978"/>
                        <a:pt x="53650" y="17843"/>
                        <a:pt x="53968" y="17526"/>
                      </a:cubicBezTo>
                      <a:cubicBezTo>
                        <a:pt x="54166" y="17327"/>
                        <a:pt x="54396" y="17169"/>
                        <a:pt x="54658" y="17066"/>
                      </a:cubicBezTo>
                      <a:cubicBezTo>
                        <a:pt x="54841" y="17018"/>
                        <a:pt x="55031" y="17002"/>
                        <a:pt x="55222" y="17002"/>
                      </a:cubicBezTo>
                      <a:cubicBezTo>
                        <a:pt x="55328" y="16996"/>
                        <a:pt x="55463" y="16991"/>
                        <a:pt x="55611" y="16991"/>
                      </a:cubicBezTo>
                      <a:close/>
                      <a:moveTo>
                        <a:pt x="35784" y="16986"/>
                      </a:moveTo>
                      <a:cubicBezTo>
                        <a:pt x="36238" y="16986"/>
                        <a:pt x="36826" y="17031"/>
                        <a:pt x="37069" y="17280"/>
                      </a:cubicBezTo>
                      <a:cubicBezTo>
                        <a:pt x="37132" y="17375"/>
                        <a:pt x="37227" y="17447"/>
                        <a:pt x="37331" y="17494"/>
                      </a:cubicBezTo>
                      <a:cubicBezTo>
                        <a:pt x="37839" y="17748"/>
                        <a:pt x="38156" y="17796"/>
                        <a:pt x="38537" y="18129"/>
                      </a:cubicBezTo>
                      <a:cubicBezTo>
                        <a:pt x="38918" y="18463"/>
                        <a:pt x="39871" y="18796"/>
                        <a:pt x="40458" y="18851"/>
                      </a:cubicBezTo>
                      <a:cubicBezTo>
                        <a:pt x="41037" y="18907"/>
                        <a:pt x="41871" y="18955"/>
                        <a:pt x="42006" y="19082"/>
                      </a:cubicBezTo>
                      <a:cubicBezTo>
                        <a:pt x="42141" y="19217"/>
                        <a:pt x="41379" y="19383"/>
                        <a:pt x="40649" y="19526"/>
                      </a:cubicBezTo>
                      <a:cubicBezTo>
                        <a:pt x="39752" y="19685"/>
                        <a:pt x="38847" y="19788"/>
                        <a:pt x="37934" y="19836"/>
                      </a:cubicBezTo>
                      <a:cubicBezTo>
                        <a:pt x="37188" y="19883"/>
                        <a:pt x="36664" y="19955"/>
                        <a:pt x="36323" y="20090"/>
                      </a:cubicBezTo>
                      <a:lnTo>
                        <a:pt x="36299" y="20098"/>
                      </a:lnTo>
                      <a:cubicBezTo>
                        <a:pt x="36275" y="20106"/>
                        <a:pt x="36251" y="20114"/>
                        <a:pt x="36235" y="20129"/>
                      </a:cubicBezTo>
                      <a:cubicBezTo>
                        <a:pt x="36077" y="20177"/>
                        <a:pt x="35918" y="20201"/>
                        <a:pt x="35751" y="20201"/>
                      </a:cubicBezTo>
                      <a:cubicBezTo>
                        <a:pt x="35641" y="20204"/>
                        <a:pt x="35529" y="20206"/>
                        <a:pt x="35417" y="20206"/>
                      </a:cubicBezTo>
                      <a:cubicBezTo>
                        <a:pt x="35224" y="20206"/>
                        <a:pt x="35029" y="20200"/>
                        <a:pt x="34838" y="20185"/>
                      </a:cubicBezTo>
                      <a:cubicBezTo>
                        <a:pt x="34632" y="20177"/>
                        <a:pt x="34418" y="20161"/>
                        <a:pt x="34211" y="20121"/>
                      </a:cubicBezTo>
                      <a:cubicBezTo>
                        <a:pt x="33910" y="20058"/>
                        <a:pt x="33783" y="19836"/>
                        <a:pt x="33632" y="19606"/>
                      </a:cubicBezTo>
                      <a:cubicBezTo>
                        <a:pt x="33481" y="19375"/>
                        <a:pt x="33179" y="19399"/>
                        <a:pt x="32846" y="19098"/>
                      </a:cubicBezTo>
                      <a:cubicBezTo>
                        <a:pt x="32544" y="18828"/>
                        <a:pt x="32600" y="18343"/>
                        <a:pt x="32949" y="18137"/>
                      </a:cubicBezTo>
                      <a:lnTo>
                        <a:pt x="32949" y="18145"/>
                      </a:lnTo>
                      <a:cubicBezTo>
                        <a:pt x="33251" y="17978"/>
                        <a:pt x="33743" y="17843"/>
                        <a:pt x="34092" y="17526"/>
                      </a:cubicBezTo>
                      <a:cubicBezTo>
                        <a:pt x="34314" y="17327"/>
                        <a:pt x="34568" y="17169"/>
                        <a:pt x="34838" y="17058"/>
                      </a:cubicBezTo>
                      <a:cubicBezTo>
                        <a:pt x="35029" y="17018"/>
                        <a:pt x="35227" y="17002"/>
                        <a:pt x="35418" y="16994"/>
                      </a:cubicBezTo>
                      <a:cubicBezTo>
                        <a:pt x="35518" y="16990"/>
                        <a:pt x="35645" y="16986"/>
                        <a:pt x="35784" y="16986"/>
                      </a:cubicBezTo>
                      <a:close/>
                      <a:moveTo>
                        <a:pt x="3576" y="18307"/>
                      </a:moveTo>
                      <a:cubicBezTo>
                        <a:pt x="4102" y="18307"/>
                        <a:pt x="4450" y="18412"/>
                        <a:pt x="4882" y="18478"/>
                      </a:cubicBezTo>
                      <a:cubicBezTo>
                        <a:pt x="5597" y="18597"/>
                        <a:pt x="5843" y="18645"/>
                        <a:pt x="6017" y="18915"/>
                      </a:cubicBezTo>
                      <a:cubicBezTo>
                        <a:pt x="6200" y="19193"/>
                        <a:pt x="6414" y="19550"/>
                        <a:pt x="6105" y="19701"/>
                      </a:cubicBezTo>
                      <a:cubicBezTo>
                        <a:pt x="5795" y="19852"/>
                        <a:pt x="4739" y="19899"/>
                        <a:pt x="4565" y="20145"/>
                      </a:cubicBezTo>
                      <a:cubicBezTo>
                        <a:pt x="4402" y="20357"/>
                        <a:pt x="4189" y="20702"/>
                        <a:pt x="3752" y="20702"/>
                      </a:cubicBezTo>
                      <a:cubicBezTo>
                        <a:pt x="3698" y="20702"/>
                        <a:pt x="3641" y="20696"/>
                        <a:pt x="3580" y="20685"/>
                      </a:cubicBezTo>
                      <a:cubicBezTo>
                        <a:pt x="3033" y="20582"/>
                        <a:pt x="3207" y="20360"/>
                        <a:pt x="3430" y="20114"/>
                      </a:cubicBezTo>
                      <a:cubicBezTo>
                        <a:pt x="3652" y="19867"/>
                        <a:pt x="3493" y="19709"/>
                        <a:pt x="3072" y="19550"/>
                      </a:cubicBezTo>
                      <a:cubicBezTo>
                        <a:pt x="2652" y="19383"/>
                        <a:pt x="2223" y="19359"/>
                        <a:pt x="2191" y="19066"/>
                      </a:cubicBezTo>
                      <a:cubicBezTo>
                        <a:pt x="2160" y="18772"/>
                        <a:pt x="2525" y="18375"/>
                        <a:pt x="3247" y="18320"/>
                      </a:cubicBezTo>
                      <a:cubicBezTo>
                        <a:pt x="3365" y="18311"/>
                        <a:pt x="3474" y="18307"/>
                        <a:pt x="3576" y="18307"/>
                      </a:cubicBezTo>
                      <a:close/>
                      <a:moveTo>
                        <a:pt x="23556" y="18307"/>
                      </a:moveTo>
                      <a:cubicBezTo>
                        <a:pt x="24086" y="18307"/>
                        <a:pt x="24446" y="18412"/>
                        <a:pt x="24885" y="18478"/>
                      </a:cubicBezTo>
                      <a:cubicBezTo>
                        <a:pt x="25615" y="18597"/>
                        <a:pt x="25869" y="18637"/>
                        <a:pt x="26075" y="18915"/>
                      </a:cubicBezTo>
                      <a:cubicBezTo>
                        <a:pt x="26282" y="19193"/>
                        <a:pt x="26544" y="19550"/>
                        <a:pt x="26258" y="19693"/>
                      </a:cubicBezTo>
                      <a:cubicBezTo>
                        <a:pt x="25964" y="19844"/>
                        <a:pt x="24924" y="19899"/>
                        <a:pt x="24781" y="20145"/>
                      </a:cubicBezTo>
                      <a:cubicBezTo>
                        <a:pt x="24654" y="20357"/>
                        <a:pt x="24483" y="20702"/>
                        <a:pt x="24049" y="20702"/>
                      </a:cubicBezTo>
                      <a:cubicBezTo>
                        <a:pt x="23996" y="20702"/>
                        <a:pt x="23938" y="20696"/>
                        <a:pt x="23877" y="20685"/>
                      </a:cubicBezTo>
                      <a:cubicBezTo>
                        <a:pt x="23313" y="20582"/>
                        <a:pt x="23456" y="20360"/>
                        <a:pt x="23646" y="20114"/>
                      </a:cubicBezTo>
                      <a:cubicBezTo>
                        <a:pt x="23837" y="19867"/>
                        <a:pt x="23654" y="19709"/>
                        <a:pt x="23210" y="19550"/>
                      </a:cubicBezTo>
                      <a:cubicBezTo>
                        <a:pt x="22773" y="19383"/>
                        <a:pt x="22337" y="19359"/>
                        <a:pt x="22265" y="19066"/>
                      </a:cubicBezTo>
                      <a:cubicBezTo>
                        <a:pt x="22194" y="18772"/>
                        <a:pt x="22511" y="18367"/>
                        <a:pt x="23226" y="18320"/>
                      </a:cubicBezTo>
                      <a:cubicBezTo>
                        <a:pt x="23343" y="18311"/>
                        <a:pt x="23453" y="18307"/>
                        <a:pt x="23556" y="18307"/>
                      </a:cubicBezTo>
                      <a:close/>
                      <a:moveTo>
                        <a:pt x="43510" y="18309"/>
                      </a:moveTo>
                      <a:cubicBezTo>
                        <a:pt x="44051" y="18309"/>
                        <a:pt x="44429" y="18411"/>
                        <a:pt x="44887" y="18478"/>
                      </a:cubicBezTo>
                      <a:lnTo>
                        <a:pt x="44887" y="18486"/>
                      </a:lnTo>
                      <a:cubicBezTo>
                        <a:pt x="45625" y="18597"/>
                        <a:pt x="45887" y="18645"/>
                        <a:pt x="46133" y="18923"/>
                      </a:cubicBezTo>
                      <a:cubicBezTo>
                        <a:pt x="46379" y="19193"/>
                        <a:pt x="46689" y="19550"/>
                        <a:pt x="46419" y="19701"/>
                      </a:cubicBezTo>
                      <a:cubicBezTo>
                        <a:pt x="46149" y="19852"/>
                        <a:pt x="45109" y="19907"/>
                        <a:pt x="44990" y="20145"/>
                      </a:cubicBezTo>
                      <a:cubicBezTo>
                        <a:pt x="44891" y="20357"/>
                        <a:pt x="44761" y="20702"/>
                        <a:pt x="44330" y="20702"/>
                      </a:cubicBezTo>
                      <a:cubicBezTo>
                        <a:pt x="44277" y="20702"/>
                        <a:pt x="44219" y="20696"/>
                        <a:pt x="44157" y="20685"/>
                      </a:cubicBezTo>
                      <a:cubicBezTo>
                        <a:pt x="43577" y="20582"/>
                        <a:pt x="43697" y="20368"/>
                        <a:pt x="43855" y="20114"/>
                      </a:cubicBezTo>
                      <a:cubicBezTo>
                        <a:pt x="44014" y="19867"/>
                        <a:pt x="43816" y="19717"/>
                        <a:pt x="43355" y="19550"/>
                      </a:cubicBezTo>
                      <a:cubicBezTo>
                        <a:pt x="42887" y="19383"/>
                        <a:pt x="42458" y="19359"/>
                        <a:pt x="42347" y="19066"/>
                      </a:cubicBezTo>
                      <a:cubicBezTo>
                        <a:pt x="42236" y="18780"/>
                        <a:pt x="42498" y="18375"/>
                        <a:pt x="43204" y="18320"/>
                      </a:cubicBezTo>
                      <a:cubicBezTo>
                        <a:pt x="43312" y="18312"/>
                        <a:pt x="43413" y="18309"/>
                        <a:pt x="43510" y="18309"/>
                      </a:cubicBezTo>
                      <a:close/>
                      <a:moveTo>
                        <a:pt x="63514" y="18307"/>
                      </a:moveTo>
                      <a:cubicBezTo>
                        <a:pt x="64040" y="18307"/>
                        <a:pt x="64431" y="18412"/>
                        <a:pt x="64890" y="18478"/>
                      </a:cubicBezTo>
                      <a:cubicBezTo>
                        <a:pt x="65644" y="18597"/>
                        <a:pt x="65914" y="18645"/>
                        <a:pt x="66191" y="18915"/>
                      </a:cubicBezTo>
                      <a:cubicBezTo>
                        <a:pt x="66477" y="19193"/>
                        <a:pt x="66826" y="19550"/>
                        <a:pt x="66580" y="19701"/>
                      </a:cubicBezTo>
                      <a:cubicBezTo>
                        <a:pt x="66326" y="19852"/>
                        <a:pt x="65294" y="19899"/>
                        <a:pt x="65207" y="20145"/>
                      </a:cubicBezTo>
                      <a:cubicBezTo>
                        <a:pt x="65136" y="20357"/>
                        <a:pt x="65053" y="20702"/>
                        <a:pt x="64615" y="20702"/>
                      </a:cubicBezTo>
                      <a:cubicBezTo>
                        <a:pt x="64562" y="20702"/>
                        <a:pt x="64502" y="20696"/>
                        <a:pt x="64437" y="20685"/>
                      </a:cubicBezTo>
                      <a:cubicBezTo>
                        <a:pt x="63850" y="20582"/>
                        <a:pt x="63945" y="20360"/>
                        <a:pt x="64064" y="20114"/>
                      </a:cubicBezTo>
                      <a:cubicBezTo>
                        <a:pt x="64191" y="19867"/>
                        <a:pt x="63977" y="19709"/>
                        <a:pt x="63493" y="19550"/>
                      </a:cubicBezTo>
                      <a:cubicBezTo>
                        <a:pt x="63008" y="19383"/>
                        <a:pt x="62572" y="19359"/>
                        <a:pt x="62421" y="19066"/>
                      </a:cubicBezTo>
                      <a:cubicBezTo>
                        <a:pt x="62278" y="18780"/>
                        <a:pt x="62485" y="18375"/>
                        <a:pt x="63191" y="18320"/>
                      </a:cubicBezTo>
                      <a:cubicBezTo>
                        <a:pt x="63305" y="18311"/>
                        <a:pt x="63412" y="18307"/>
                        <a:pt x="63514" y="18307"/>
                      </a:cubicBezTo>
                      <a:close/>
                      <a:moveTo>
                        <a:pt x="12179" y="19573"/>
                      </a:moveTo>
                      <a:cubicBezTo>
                        <a:pt x="12640" y="19573"/>
                        <a:pt x="13003" y="19704"/>
                        <a:pt x="13066" y="19836"/>
                      </a:cubicBezTo>
                      <a:lnTo>
                        <a:pt x="13074" y="19836"/>
                      </a:lnTo>
                      <a:cubicBezTo>
                        <a:pt x="13137" y="19987"/>
                        <a:pt x="13367" y="20145"/>
                        <a:pt x="13598" y="20320"/>
                      </a:cubicBezTo>
                      <a:cubicBezTo>
                        <a:pt x="13828" y="20487"/>
                        <a:pt x="13129" y="20677"/>
                        <a:pt x="12510" y="20963"/>
                      </a:cubicBezTo>
                      <a:cubicBezTo>
                        <a:pt x="12018" y="21169"/>
                        <a:pt x="11526" y="21344"/>
                        <a:pt x="11018" y="21487"/>
                      </a:cubicBezTo>
                      <a:cubicBezTo>
                        <a:pt x="10542" y="21630"/>
                        <a:pt x="10550" y="21820"/>
                        <a:pt x="10248" y="21963"/>
                      </a:cubicBezTo>
                      <a:cubicBezTo>
                        <a:pt x="10126" y="22020"/>
                        <a:pt x="9997" y="22041"/>
                        <a:pt x="9842" y="22041"/>
                      </a:cubicBezTo>
                      <a:cubicBezTo>
                        <a:pt x="9611" y="22041"/>
                        <a:pt x="9322" y="21996"/>
                        <a:pt x="8914" y="21963"/>
                      </a:cubicBezTo>
                      <a:cubicBezTo>
                        <a:pt x="8657" y="21939"/>
                        <a:pt x="8436" y="21931"/>
                        <a:pt x="8225" y="21931"/>
                      </a:cubicBezTo>
                      <a:cubicBezTo>
                        <a:pt x="7878" y="21931"/>
                        <a:pt x="7561" y="21953"/>
                        <a:pt x="7160" y="21963"/>
                      </a:cubicBezTo>
                      <a:cubicBezTo>
                        <a:pt x="6839" y="21967"/>
                        <a:pt x="6448" y="21969"/>
                        <a:pt x="6088" y="21969"/>
                      </a:cubicBezTo>
                      <a:cubicBezTo>
                        <a:pt x="5727" y="21969"/>
                        <a:pt x="5398" y="21967"/>
                        <a:pt x="5200" y="21963"/>
                      </a:cubicBezTo>
                      <a:cubicBezTo>
                        <a:pt x="4795" y="21947"/>
                        <a:pt x="4747" y="21788"/>
                        <a:pt x="4747" y="21788"/>
                      </a:cubicBezTo>
                      <a:cubicBezTo>
                        <a:pt x="4803" y="21638"/>
                        <a:pt x="4842" y="21518"/>
                        <a:pt x="4803" y="21495"/>
                      </a:cubicBezTo>
                      <a:cubicBezTo>
                        <a:pt x="4446" y="21233"/>
                        <a:pt x="4454" y="20661"/>
                        <a:pt x="4755" y="20399"/>
                      </a:cubicBezTo>
                      <a:cubicBezTo>
                        <a:pt x="5057" y="20137"/>
                        <a:pt x="5882" y="19923"/>
                        <a:pt x="6589" y="19828"/>
                      </a:cubicBezTo>
                      <a:cubicBezTo>
                        <a:pt x="6722" y="19811"/>
                        <a:pt x="6871" y="19805"/>
                        <a:pt x="7032" y="19805"/>
                      </a:cubicBezTo>
                      <a:cubicBezTo>
                        <a:pt x="7712" y="19805"/>
                        <a:pt x="8601" y="19923"/>
                        <a:pt x="9422" y="19923"/>
                      </a:cubicBezTo>
                      <a:cubicBezTo>
                        <a:pt x="9444" y="19923"/>
                        <a:pt x="9465" y="19923"/>
                        <a:pt x="9486" y="19923"/>
                      </a:cubicBezTo>
                      <a:cubicBezTo>
                        <a:pt x="10526" y="19907"/>
                        <a:pt x="11415" y="19629"/>
                        <a:pt x="11970" y="19582"/>
                      </a:cubicBezTo>
                      <a:cubicBezTo>
                        <a:pt x="12042" y="19576"/>
                        <a:pt x="12111" y="19573"/>
                        <a:pt x="12179" y="19573"/>
                      </a:cubicBezTo>
                      <a:close/>
                      <a:moveTo>
                        <a:pt x="32282" y="19568"/>
                      </a:moveTo>
                      <a:cubicBezTo>
                        <a:pt x="32763" y="19568"/>
                        <a:pt x="33165" y="19709"/>
                        <a:pt x="33243" y="19844"/>
                      </a:cubicBezTo>
                      <a:cubicBezTo>
                        <a:pt x="33330" y="19994"/>
                        <a:pt x="33576" y="20153"/>
                        <a:pt x="33830" y="20320"/>
                      </a:cubicBezTo>
                      <a:cubicBezTo>
                        <a:pt x="34076" y="20487"/>
                        <a:pt x="33410" y="20685"/>
                        <a:pt x="32822" y="20963"/>
                      </a:cubicBezTo>
                      <a:cubicBezTo>
                        <a:pt x="32362" y="21169"/>
                        <a:pt x="31886" y="21344"/>
                        <a:pt x="31401" y="21487"/>
                      </a:cubicBezTo>
                      <a:cubicBezTo>
                        <a:pt x="30941" y="21630"/>
                        <a:pt x="30973" y="21820"/>
                        <a:pt x="30687" y="21963"/>
                      </a:cubicBezTo>
                      <a:cubicBezTo>
                        <a:pt x="30575" y="22020"/>
                        <a:pt x="30449" y="22041"/>
                        <a:pt x="30294" y="22041"/>
                      </a:cubicBezTo>
                      <a:cubicBezTo>
                        <a:pt x="30064" y="22041"/>
                        <a:pt x="29769" y="21996"/>
                        <a:pt x="29361" y="21963"/>
                      </a:cubicBezTo>
                      <a:cubicBezTo>
                        <a:pt x="29101" y="21939"/>
                        <a:pt x="28879" y="21931"/>
                        <a:pt x="28669" y="21931"/>
                      </a:cubicBezTo>
                      <a:cubicBezTo>
                        <a:pt x="28322" y="21931"/>
                        <a:pt x="28008" y="21953"/>
                        <a:pt x="27607" y="21963"/>
                      </a:cubicBezTo>
                      <a:cubicBezTo>
                        <a:pt x="27286" y="21967"/>
                        <a:pt x="26895" y="21969"/>
                        <a:pt x="26534" y="21969"/>
                      </a:cubicBezTo>
                      <a:cubicBezTo>
                        <a:pt x="26172" y="21969"/>
                        <a:pt x="25841" y="21967"/>
                        <a:pt x="25639" y="21963"/>
                      </a:cubicBezTo>
                      <a:cubicBezTo>
                        <a:pt x="25234" y="21947"/>
                        <a:pt x="25162" y="21788"/>
                        <a:pt x="25162" y="21788"/>
                      </a:cubicBezTo>
                      <a:cubicBezTo>
                        <a:pt x="25202" y="21630"/>
                        <a:pt x="25226" y="21511"/>
                        <a:pt x="25178" y="21487"/>
                      </a:cubicBezTo>
                      <a:lnTo>
                        <a:pt x="25186" y="21487"/>
                      </a:lnTo>
                      <a:cubicBezTo>
                        <a:pt x="24789" y="21233"/>
                        <a:pt x="24726" y="20653"/>
                        <a:pt x="24996" y="20391"/>
                      </a:cubicBezTo>
                      <a:cubicBezTo>
                        <a:pt x="25266" y="20137"/>
                        <a:pt x="26059" y="19915"/>
                        <a:pt x="26758" y="19820"/>
                      </a:cubicBezTo>
                      <a:cubicBezTo>
                        <a:pt x="26889" y="19803"/>
                        <a:pt x="27036" y="19797"/>
                        <a:pt x="27196" y="19797"/>
                      </a:cubicBezTo>
                      <a:cubicBezTo>
                        <a:pt x="27874" y="19797"/>
                        <a:pt x="28779" y="19915"/>
                        <a:pt x="29607" y="19915"/>
                      </a:cubicBezTo>
                      <a:cubicBezTo>
                        <a:pt x="29628" y="19915"/>
                        <a:pt x="29650" y="19915"/>
                        <a:pt x="29671" y="19915"/>
                      </a:cubicBezTo>
                      <a:cubicBezTo>
                        <a:pt x="30703" y="19907"/>
                        <a:pt x="31552" y="19621"/>
                        <a:pt x="32108" y="19574"/>
                      </a:cubicBezTo>
                      <a:cubicBezTo>
                        <a:pt x="32167" y="19570"/>
                        <a:pt x="32225" y="19568"/>
                        <a:pt x="32282" y="19568"/>
                      </a:cubicBezTo>
                      <a:close/>
                      <a:moveTo>
                        <a:pt x="52462" y="19580"/>
                      </a:moveTo>
                      <a:cubicBezTo>
                        <a:pt x="52923" y="19580"/>
                        <a:pt x="53323" y="19705"/>
                        <a:pt x="53412" y="19836"/>
                      </a:cubicBezTo>
                      <a:lnTo>
                        <a:pt x="53412" y="19844"/>
                      </a:lnTo>
                      <a:cubicBezTo>
                        <a:pt x="53515" y="19994"/>
                        <a:pt x="53793" y="20153"/>
                        <a:pt x="54063" y="20320"/>
                      </a:cubicBezTo>
                      <a:cubicBezTo>
                        <a:pt x="54333" y="20495"/>
                        <a:pt x="53690" y="20685"/>
                        <a:pt x="53142" y="20963"/>
                      </a:cubicBezTo>
                      <a:cubicBezTo>
                        <a:pt x="52698" y="21169"/>
                        <a:pt x="52245" y="21344"/>
                        <a:pt x="51785" y="21487"/>
                      </a:cubicBezTo>
                      <a:cubicBezTo>
                        <a:pt x="51340" y="21638"/>
                        <a:pt x="51396" y="21820"/>
                        <a:pt x="51134" y="21963"/>
                      </a:cubicBezTo>
                      <a:cubicBezTo>
                        <a:pt x="51029" y="22020"/>
                        <a:pt x="50905" y="22041"/>
                        <a:pt x="50750" y="22041"/>
                      </a:cubicBezTo>
                      <a:cubicBezTo>
                        <a:pt x="50519" y="22041"/>
                        <a:pt x="50218" y="21996"/>
                        <a:pt x="49800" y="21963"/>
                      </a:cubicBezTo>
                      <a:cubicBezTo>
                        <a:pt x="49553" y="21943"/>
                        <a:pt x="49341" y="21936"/>
                        <a:pt x="49140" y="21936"/>
                      </a:cubicBezTo>
                      <a:cubicBezTo>
                        <a:pt x="48780" y="21936"/>
                        <a:pt x="48459" y="21958"/>
                        <a:pt x="48046" y="21963"/>
                      </a:cubicBezTo>
                      <a:cubicBezTo>
                        <a:pt x="47729" y="21967"/>
                        <a:pt x="47340" y="21969"/>
                        <a:pt x="46980" y="21969"/>
                      </a:cubicBezTo>
                      <a:cubicBezTo>
                        <a:pt x="46619" y="21969"/>
                        <a:pt x="46288" y="21967"/>
                        <a:pt x="46086" y="21963"/>
                      </a:cubicBezTo>
                      <a:cubicBezTo>
                        <a:pt x="45681" y="21955"/>
                        <a:pt x="45586" y="21788"/>
                        <a:pt x="45586" y="21788"/>
                      </a:cubicBezTo>
                      <a:cubicBezTo>
                        <a:pt x="45609" y="21638"/>
                        <a:pt x="45609" y="21518"/>
                        <a:pt x="45570" y="21495"/>
                      </a:cubicBezTo>
                      <a:cubicBezTo>
                        <a:pt x="45141" y="21241"/>
                        <a:pt x="45006" y="20661"/>
                        <a:pt x="45236" y="20399"/>
                      </a:cubicBezTo>
                      <a:cubicBezTo>
                        <a:pt x="45475" y="20145"/>
                        <a:pt x="46244" y="19923"/>
                        <a:pt x="46927" y="19836"/>
                      </a:cubicBezTo>
                      <a:cubicBezTo>
                        <a:pt x="47064" y="19817"/>
                        <a:pt x="47222" y="19809"/>
                        <a:pt x="47395" y="19809"/>
                      </a:cubicBezTo>
                      <a:cubicBezTo>
                        <a:pt x="48067" y="19809"/>
                        <a:pt x="48969" y="19923"/>
                        <a:pt x="49784" y="19923"/>
                      </a:cubicBezTo>
                      <a:cubicBezTo>
                        <a:pt x="49805" y="19923"/>
                        <a:pt x="49827" y="19923"/>
                        <a:pt x="49848" y="19923"/>
                      </a:cubicBezTo>
                      <a:cubicBezTo>
                        <a:pt x="50880" y="19915"/>
                        <a:pt x="51698" y="19629"/>
                        <a:pt x="52245" y="19590"/>
                      </a:cubicBezTo>
                      <a:cubicBezTo>
                        <a:pt x="52318" y="19583"/>
                        <a:pt x="52391" y="19580"/>
                        <a:pt x="52462" y="19580"/>
                      </a:cubicBezTo>
                      <a:close/>
                      <a:moveTo>
                        <a:pt x="22795" y="20650"/>
                      </a:moveTo>
                      <a:cubicBezTo>
                        <a:pt x="23122" y="20650"/>
                        <a:pt x="23544" y="20708"/>
                        <a:pt x="23940" y="20828"/>
                      </a:cubicBezTo>
                      <a:cubicBezTo>
                        <a:pt x="24623" y="21026"/>
                        <a:pt x="24781" y="21479"/>
                        <a:pt x="24781" y="21479"/>
                      </a:cubicBezTo>
                      <a:cubicBezTo>
                        <a:pt x="24996" y="21820"/>
                        <a:pt x="24940" y="22042"/>
                        <a:pt x="24448" y="22138"/>
                      </a:cubicBezTo>
                      <a:cubicBezTo>
                        <a:pt x="24132" y="22204"/>
                        <a:pt x="23658" y="22257"/>
                        <a:pt x="23338" y="22257"/>
                      </a:cubicBezTo>
                      <a:cubicBezTo>
                        <a:pt x="23161" y="22257"/>
                        <a:pt x="23032" y="22241"/>
                        <a:pt x="23003" y="22201"/>
                      </a:cubicBezTo>
                      <a:cubicBezTo>
                        <a:pt x="22972" y="22153"/>
                        <a:pt x="22940" y="22114"/>
                        <a:pt x="22908" y="22074"/>
                      </a:cubicBezTo>
                      <a:cubicBezTo>
                        <a:pt x="22749" y="21892"/>
                        <a:pt x="22011" y="21892"/>
                        <a:pt x="22067" y="21479"/>
                      </a:cubicBezTo>
                      <a:cubicBezTo>
                        <a:pt x="22067" y="21479"/>
                        <a:pt x="22067" y="20883"/>
                        <a:pt x="22281" y="20741"/>
                      </a:cubicBezTo>
                      <a:cubicBezTo>
                        <a:pt x="22371" y="20681"/>
                        <a:pt x="22558" y="20650"/>
                        <a:pt x="22795" y="20650"/>
                      </a:cubicBezTo>
                      <a:close/>
                      <a:moveTo>
                        <a:pt x="63366" y="20649"/>
                      </a:moveTo>
                      <a:cubicBezTo>
                        <a:pt x="63690" y="20649"/>
                        <a:pt x="64123" y="20706"/>
                        <a:pt x="64548" y="20820"/>
                      </a:cubicBezTo>
                      <a:cubicBezTo>
                        <a:pt x="65287" y="21026"/>
                        <a:pt x="65564" y="21479"/>
                        <a:pt x="65564" y="21479"/>
                      </a:cubicBezTo>
                      <a:cubicBezTo>
                        <a:pt x="65866" y="21820"/>
                        <a:pt x="65866" y="22034"/>
                        <a:pt x="65398" y="22138"/>
                      </a:cubicBezTo>
                      <a:cubicBezTo>
                        <a:pt x="65085" y="22201"/>
                        <a:pt x="64604" y="22258"/>
                        <a:pt x="64287" y="22258"/>
                      </a:cubicBezTo>
                      <a:cubicBezTo>
                        <a:pt x="64129" y="22258"/>
                        <a:pt x="64011" y="22243"/>
                        <a:pt x="63977" y="22209"/>
                      </a:cubicBezTo>
                      <a:cubicBezTo>
                        <a:pt x="63929" y="22153"/>
                        <a:pt x="63882" y="22106"/>
                        <a:pt x="63842" y="22074"/>
                      </a:cubicBezTo>
                      <a:cubicBezTo>
                        <a:pt x="63636" y="21884"/>
                        <a:pt x="62897" y="21884"/>
                        <a:pt x="62850" y="21479"/>
                      </a:cubicBezTo>
                      <a:cubicBezTo>
                        <a:pt x="62850" y="21479"/>
                        <a:pt x="62691" y="20883"/>
                        <a:pt x="62874" y="20741"/>
                      </a:cubicBezTo>
                      <a:cubicBezTo>
                        <a:pt x="62948" y="20680"/>
                        <a:pt x="63127" y="20649"/>
                        <a:pt x="63366" y="20649"/>
                      </a:cubicBezTo>
                      <a:close/>
                      <a:moveTo>
                        <a:pt x="2515" y="20650"/>
                      </a:moveTo>
                      <a:cubicBezTo>
                        <a:pt x="2840" y="20650"/>
                        <a:pt x="3254" y="20708"/>
                        <a:pt x="3636" y="20828"/>
                      </a:cubicBezTo>
                      <a:cubicBezTo>
                        <a:pt x="4295" y="21026"/>
                        <a:pt x="4398" y="21487"/>
                        <a:pt x="4398" y="21487"/>
                      </a:cubicBezTo>
                      <a:cubicBezTo>
                        <a:pt x="4565" y="21820"/>
                        <a:pt x="4485" y="22042"/>
                        <a:pt x="3977" y="22138"/>
                      </a:cubicBezTo>
                      <a:cubicBezTo>
                        <a:pt x="3644" y="22205"/>
                        <a:pt x="3150" y="22259"/>
                        <a:pt x="2832" y="22259"/>
                      </a:cubicBezTo>
                      <a:cubicBezTo>
                        <a:pt x="2665" y="22259"/>
                        <a:pt x="2547" y="22244"/>
                        <a:pt x="2525" y="22209"/>
                      </a:cubicBezTo>
                      <a:cubicBezTo>
                        <a:pt x="2493" y="22153"/>
                        <a:pt x="2469" y="22106"/>
                        <a:pt x="2445" y="22074"/>
                      </a:cubicBezTo>
                      <a:cubicBezTo>
                        <a:pt x="2310" y="21884"/>
                        <a:pt x="1572" y="21884"/>
                        <a:pt x="1683" y="21479"/>
                      </a:cubicBezTo>
                      <a:cubicBezTo>
                        <a:pt x="1683" y="21479"/>
                        <a:pt x="1755" y="20883"/>
                        <a:pt x="1993" y="20741"/>
                      </a:cubicBezTo>
                      <a:cubicBezTo>
                        <a:pt x="2090" y="20681"/>
                        <a:pt x="2279" y="20650"/>
                        <a:pt x="2515" y="20650"/>
                      </a:cubicBezTo>
                      <a:close/>
                      <a:moveTo>
                        <a:pt x="43080" y="20650"/>
                      </a:moveTo>
                      <a:cubicBezTo>
                        <a:pt x="43406" y="20650"/>
                        <a:pt x="43835" y="20708"/>
                        <a:pt x="44244" y="20828"/>
                      </a:cubicBezTo>
                      <a:cubicBezTo>
                        <a:pt x="44951" y="21026"/>
                        <a:pt x="45181" y="21487"/>
                        <a:pt x="45181" y="21487"/>
                      </a:cubicBezTo>
                      <a:cubicBezTo>
                        <a:pt x="45427" y="21820"/>
                        <a:pt x="45403" y="22042"/>
                        <a:pt x="44927" y="22138"/>
                      </a:cubicBezTo>
                      <a:cubicBezTo>
                        <a:pt x="44609" y="22205"/>
                        <a:pt x="44131" y="22259"/>
                        <a:pt x="43812" y="22259"/>
                      </a:cubicBezTo>
                      <a:cubicBezTo>
                        <a:pt x="43646" y="22259"/>
                        <a:pt x="43523" y="22244"/>
                        <a:pt x="43490" y="22209"/>
                      </a:cubicBezTo>
                      <a:cubicBezTo>
                        <a:pt x="43450" y="22161"/>
                        <a:pt x="43411" y="22106"/>
                        <a:pt x="43371" y="22074"/>
                      </a:cubicBezTo>
                      <a:cubicBezTo>
                        <a:pt x="43189" y="21884"/>
                        <a:pt x="42450" y="21884"/>
                        <a:pt x="42458" y="21479"/>
                      </a:cubicBezTo>
                      <a:cubicBezTo>
                        <a:pt x="42458" y="21479"/>
                        <a:pt x="42379" y="20883"/>
                        <a:pt x="42577" y="20741"/>
                      </a:cubicBezTo>
                      <a:cubicBezTo>
                        <a:pt x="42661" y="20681"/>
                        <a:pt x="42844" y="20650"/>
                        <a:pt x="43080" y="20650"/>
                      </a:cubicBezTo>
                      <a:close/>
                      <a:moveTo>
                        <a:pt x="14541" y="20354"/>
                      </a:moveTo>
                      <a:cubicBezTo>
                        <a:pt x="14579" y="20354"/>
                        <a:pt x="14598" y="20360"/>
                        <a:pt x="14598" y="20360"/>
                      </a:cubicBezTo>
                      <a:cubicBezTo>
                        <a:pt x="14598" y="20360"/>
                        <a:pt x="15542" y="20423"/>
                        <a:pt x="15566" y="20717"/>
                      </a:cubicBezTo>
                      <a:cubicBezTo>
                        <a:pt x="15574" y="20979"/>
                        <a:pt x="15630" y="21241"/>
                        <a:pt x="15725" y="21487"/>
                      </a:cubicBezTo>
                      <a:cubicBezTo>
                        <a:pt x="15764" y="21582"/>
                        <a:pt x="15939" y="21899"/>
                        <a:pt x="16106" y="22011"/>
                      </a:cubicBezTo>
                      <a:cubicBezTo>
                        <a:pt x="16272" y="22122"/>
                        <a:pt x="16320" y="22209"/>
                        <a:pt x="16288" y="22304"/>
                      </a:cubicBezTo>
                      <a:cubicBezTo>
                        <a:pt x="16265" y="22392"/>
                        <a:pt x="15828" y="22392"/>
                        <a:pt x="15828" y="22392"/>
                      </a:cubicBezTo>
                      <a:cubicBezTo>
                        <a:pt x="15233" y="22312"/>
                        <a:pt x="14344" y="22304"/>
                        <a:pt x="14344" y="22304"/>
                      </a:cubicBezTo>
                      <a:cubicBezTo>
                        <a:pt x="14320" y="22303"/>
                        <a:pt x="14297" y="22303"/>
                        <a:pt x="14273" y="22303"/>
                      </a:cubicBezTo>
                      <a:cubicBezTo>
                        <a:pt x="14068" y="22303"/>
                        <a:pt x="13869" y="22334"/>
                        <a:pt x="13669" y="22384"/>
                      </a:cubicBezTo>
                      <a:lnTo>
                        <a:pt x="13677" y="22376"/>
                      </a:lnTo>
                      <a:lnTo>
                        <a:pt x="13677" y="22376"/>
                      </a:lnTo>
                      <a:cubicBezTo>
                        <a:pt x="13486" y="22415"/>
                        <a:pt x="12597" y="22415"/>
                        <a:pt x="11947" y="22423"/>
                      </a:cubicBezTo>
                      <a:cubicBezTo>
                        <a:pt x="11296" y="22423"/>
                        <a:pt x="10684" y="22368"/>
                        <a:pt x="10661" y="22011"/>
                      </a:cubicBezTo>
                      <a:cubicBezTo>
                        <a:pt x="10637" y="21653"/>
                        <a:pt x="11375" y="21487"/>
                        <a:pt x="11375" y="21487"/>
                      </a:cubicBezTo>
                      <a:cubicBezTo>
                        <a:pt x="11724" y="21399"/>
                        <a:pt x="12074" y="21304"/>
                        <a:pt x="12415" y="21185"/>
                      </a:cubicBezTo>
                      <a:cubicBezTo>
                        <a:pt x="13050" y="20971"/>
                        <a:pt x="13534" y="20812"/>
                        <a:pt x="13963" y="20558"/>
                      </a:cubicBezTo>
                      <a:cubicBezTo>
                        <a:pt x="14266" y="20381"/>
                        <a:pt x="14455" y="20354"/>
                        <a:pt x="14541" y="20354"/>
                      </a:cubicBezTo>
                      <a:close/>
                      <a:moveTo>
                        <a:pt x="34781" y="20354"/>
                      </a:moveTo>
                      <a:cubicBezTo>
                        <a:pt x="34819" y="20354"/>
                        <a:pt x="34838" y="20360"/>
                        <a:pt x="34838" y="20360"/>
                      </a:cubicBezTo>
                      <a:cubicBezTo>
                        <a:pt x="34838" y="20360"/>
                        <a:pt x="35791" y="20423"/>
                        <a:pt x="35854" y="20717"/>
                      </a:cubicBezTo>
                      <a:cubicBezTo>
                        <a:pt x="35894" y="20987"/>
                        <a:pt x="35981" y="21249"/>
                        <a:pt x="36108" y="21487"/>
                      </a:cubicBezTo>
                      <a:cubicBezTo>
                        <a:pt x="36156" y="21582"/>
                        <a:pt x="36370" y="21899"/>
                        <a:pt x="36553" y="22011"/>
                      </a:cubicBezTo>
                      <a:cubicBezTo>
                        <a:pt x="36735" y="22122"/>
                        <a:pt x="36799" y="22209"/>
                        <a:pt x="36775" y="22304"/>
                      </a:cubicBezTo>
                      <a:cubicBezTo>
                        <a:pt x="36759" y="22392"/>
                        <a:pt x="36331" y="22392"/>
                        <a:pt x="36331" y="22392"/>
                      </a:cubicBezTo>
                      <a:cubicBezTo>
                        <a:pt x="35719" y="22312"/>
                        <a:pt x="34830" y="22304"/>
                        <a:pt x="34830" y="22304"/>
                      </a:cubicBezTo>
                      <a:cubicBezTo>
                        <a:pt x="34808" y="22303"/>
                        <a:pt x="34785" y="22303"/>
                        <a:pt x="34762" y="22303"/>
                      </a:cubicBezTo>
                      <a:cubicBezTo>
                        <a:pt x="34563" y="22303"/>
                        <a:pt x="34364" y="22334"/>
                        <a:pt x="34172" y="22384"/>
                      </a:cubicBezTo>
                      <a:lnTo>
                        <a:pt x="34179" y="22376"/>
                      </a:lnTo>
                      <a:lnTo>
                        <a:pt x="34179" y="22376"/>
                      </a:lnTo>
                      <a:cubicBezTo>
                        <a:pt x="33997" y="22415"/>
                        <a:pt x="33108" y="22415"/>
                        <a:pt x="32457" y="22423"/>
                      </a:cubicBezTo>
                      <a:cubicBezTo>
                        <a:pt x="31798" y="22423"/>
                        <a:pt x="31187" y="22368"/>
                        <a:pt x="31124" y="22011"/>
                      </a:cubicBezTo>
                      <a:cubicBezTo>
                        <a:pt x="31052" y="21653"/>
                        <a:pt x="31766" y="21487"/>
                        <a:pt x="31766" y="21487"/>
                      </a:cubicBezTo>
                      <a:cubicBezTo>
                        <a:pt x="32100" y="21399"/>
                        <a:pt x="32433" y="21304"/>
                        <a:pt x="32759" y="21185"/>
                      </a:cubicBezTo>
                      <a:cubicBezTo>
                        <a:pt x="33370" y="20971"/>
                        <a:pt x="33822" y="20812"/>
                        <a:pt x="34227" y="20558"/>
                      </a:cubicBezTo>
                      <a:cubicBezTo>
                        <a:pt x="34509" y="20381"/>
                        <a:pt x="34694" y="20354"/>
                        <a:pt x="34781" y="20354"/>
                      </a:cubicBezTo>
                      <a:close/>
                      <a:moveTo>
                        <a:pt x="55029" y="20354"/>
                      </a:moveTo>
                      <a:cubicBezTo>
                        <a:pt x="55067" y="20354"/>
                        <a:pt x="55087" y="20360"/>
                        <a:pt x="55087" y="20360"/>
                      </a:cubicBezTo>
                      <a:cubicBezTo>
                        <a:pt x="55087" y="20360"/>
                        <a:pt x="56047" y="20423"/>
                        <a:pt x="56150" y="20717"/>
                      </a:cubicBezTo>
                      <a:cubicBezTo>
                        <a:pt x="56230" y="20995"/>
                        <a:pt x="56349" y="21249"/>
                        <a:pt x="56508" y="21487"/>
                      </a:cubicBezTo>
                      <a:cubicBezTo>
                        <a:pt x="56643" y="21693"/>
                        <a:pt x="56817" y="21868"/>
                        <a:pt x="57016" y="22011"/>
                      </a:cubicBezTo>
                      <a:cubicBezTo>
                        <a:pt x="57214" y="22122"/>
                        <a:pt x="57286" y="22209"/>
                        <a:pt x="57278" y="22304"/>
                      </a:cubicBezTo>
                      <a:cubicBezTo>
                        <a:pt x="57278" y="22392"/>
                        <a:pt x="56841" y="22392"/>
                        <a:pt x="56841" y="22392"/>
                      </a:cubicBezTo>
                      <a:cubicBezTo>
                        <a:pt x="56222" y="22312"/>
                        <a:pt x="55333" y="22304"/>
                        <a:pt x="55333" y="22304"/>
                      </a:cubicBezTo>
                      <a:cubicBezTo>
                        <a:pt x="55310" y="22303"/>
                        <a:pt x="55288" y="22303"/>
                        <a:pt x="55265" y="22303"/>
                      </a:cubicBezTo>
                      <a:cubicBezTo>
                        <a:pt x="55067" y="22303"/>
                        <a:pt x="54874" y="22334"/>
                        <a:pt x="54682" y="22384"/>
                      </a:cubicBezTo>
                      <a:lnTo>
                        <a:pt x="54690" y="22376"/>
                      </a:lnTo>
                      <a:lnTo>
                        <a:pt x="54690" y="22376"/>
                      </a:lnTo>
                      <a:cubicBezTo>
                        <a:pt x="54507" y="22423"/>
                        <a:pt x="53618" y="22415"/>
                        <a:pt x="52968" y="22423"/>
                      </a:cubicBezTo>
                      <a:cubicBezTo>
                        <a:pt x="52317" y="22423"/>
                        <a:pt x="51698" y="22368"/>
                        <a:pt x="51578" y="22011"/>
                      </a:cubicBezTo>
                      <a:cubicBezTo>
                        <a:pt x="51467" y="21653"/>
                        <a:pt x="52158" y="21487"/>
                        <a:pt x="52158" y="21487"/>
                      </a:cubicBezTo>
                      <a:cubicBezTo>
                        <a:pt x="52483" y="21407"/>
                        <a:pt x="52801" y="21304"/>
                        <a:pt x="53118" y="21185"/>
                      </a:cubicBezTo>
                      <a:cubicBezTo>
                        <a:pt x="53698" y="20971"/>
                        <a:pt x="54134" y="20812"/>
                        <a:pt x="54507" y="20558"/>
                      </a:cubicBezTo>
                      <a:cubicBezTo>
                        <a:pt x="54761" y="20381"/>
                        <a:pt x="54942" y="20354"/>
                        <a:pt x="55029" y="20354"/>
                      </a:cubicBezTo>
                      <a:close/>
                      <a:moveTo>
                        <a:pt x="22001" y="19379"/>
                      </a:moveTo>
                      <a:cubicBezTo>
                        <a:pt x="22480" y="19379"/>
                        <a:pt x="22906" y="19505"/>
                        <a:pt x="23154" y="19788"/>
                      </a:cubicBezTo>
                      <a:cubicBezTo>
                        <a:pt x="23551" y="20233"/>
                        <a:pt x="22551" y="20423"/>
                        <a:pt x="22241" y="20510"/>
                      </a:cubicBezTo>
                      <a:cubicBezTo>
                        <a:pt x="21932" y="20598"/>
                        <a:pt x="21733" y="20669"/>
                        <a:pt x="21805" y="20915"/>
                      </a:cubicBezTo>
                      <a:cubicBezTo>
                        <a:pt x="21868" y="21161"/>
                        <a:pt x="21757" y="21487"/>
                        <a:pt x="21757" y="21487"/>
                      </a:cubicBezTo>
                      <a:cubicBezTo>
                        <a:pt x="21630" y="21955"/>
                        <a:pt x="22178" y="21868"/>
                        <a:pt x="22646" y="22209"/>
                      </a:cubicBezTo>
                      <a:cubicBezTo>
                        <a:pt x="23123" y="22550"/>
                        <a:pt x="22892" y="22804"/>
                        <a:pt x="22440" y="22931"/>
                      </a:cubicBezTo>
                      <a:cubicBezTo>
                        <a:pt x="21987" y="23066"/>
                        <a:pt x="20733" y="23011"/>
                        <a:pt x="19932" y="23082"/>
                      </a:cubicBezTo>
                      <a:lnTo>
                        <a:pt x="19876" y="23090"/>
                      </a:lnTo>
                      <a:cubicBezTo>
                        <a:pt x="19463" y="23082"/>
                        <a:pt x="19059" y="23042"/>
                        <a:pt x="18654" y="22979"/>
                      </a:cubicBezTo>
                      <a:cubicBezTo>
                        <a:pt x="18146" y="22915"/>
                        <a:pt x="18177" y="22820"/>
                        <a:pt x="17796" y="22693"/>
                      </a:cubicBezTo>
                      <a:cubicBezTo>
                        <a:pt x="17685" y="22661"/>
                        <a:pt x="17566" y="22630"/>
                        <a:pt x="17455" y="22614"/>
                      </a:cubicBezTo>
                      <a:cubicBezTo>
                        <a:pt x="17027" y="22503"/>
                        <a:pt x="16550" y="22280"/>
                        <a:pt x="16265" y="22034"/>
                      </a:cubicBezTo>
                      <a:cubicBezTo>
                        <a:pt x="16098" y="21892"/>
                        <a:pt x="15987" y="21701"/>
                        <a:pt x="15931" y="21487"/>
                      </a:cubicBezTo>
                      <a:cubicBezTo>
                        <a:pt x="15931" y="21487"/>
                        <a:pt x="15836" y="20614"/>
                        <a:pt x="16074" y="20336"/>
                      </a:cubicBezTo>
                      <a:cubicBezTo>
                        <a:pt x="16320" y="20050"/>
                        <a:pt x="17225" y="19931"/>
                        <a:pt x="18685" y="19852"/>
                      </a:cubicBezTo>
                      <a:cubicBezTo>
                        <a:pt x="20154" y="19780"/>
                        <a:pt x="20368" y="19693"/>
                        <a:pt x="21154" y="19494"/>
                      </a:cubicBezTo>
                      <a:cubicBezTo>
                        <a:pt x="21439" y="19420"/>
                        <a:pt x="21728" y="19379"/>
                        <a:pt x="22001" y="19379"/>
                      </a:cubicBezTo>
                      <a:close/>
                      <a:moveTo>
                        <a:pt x="42112" y="19379"/>
                      </a:moveTo>
                      <a:cubicBezTo>
                        <a:pt x="42591" y="19379"/>
                        <a:pt x="43035" y="19505"/>
                        <a:pt x="43323" y="19788"/>
                      </a:cubicBezTo>
                      <a:cubicBezTo>
                        <a:pt x="43776" y="20233"/>
                        <a:pt x="42800" y="20423"/>
                        <a:pt x="42498" y="20510"/>
                      </a:cubicBezTo>
                      <a:cubicBezTo>
                        <a:pt x="42204" y="20598"/>
                        <a:pt x="42014" y="20669"/>
                        <a:pt x="42117" y="20915"/>
                      </a:cubicBezTo>
                      <a:cubicBezTo>
                        <a:pt x="42173" y="21098"/>
                        <a:pt x="42180" y="21296"/>
                        <a:pt x="42141" y="21487"/>
                      </a:cubicBezTo>
                      <a:cubicBezTo>
                        <a:pt x="42077" y="21955"/>
                        <a:pt x="42609" y="21868"/>
                        <a:pt x="43125" y="22209"/>
                      </a:cubicBezTo>
                      <a:cubicBezTo>
                        <a:pt x="43641" y="22550"/>
                        <a:pt x="43450" y="22804"/>
                        <a:pt x="43014" y="22931"/>
                      </a:cubicBezTo>
                      <a:cubicBezTo>
                        <a:pt x="42577" y="23066"/>
                        <a:pt x="41315" y="23011"/>
                        <a:pt x="40529" y="23082"/>
                      </a:cubicBezTo>
                      <a:lnTo>
                        <a:pt x="40466" y="23090"/>
                      </a:lnTo>
                      <a:lnTo>
                        <a:pt x="40474" y="23082"/>
                      </a:lnTo>
                      <a:cubicBezTo>
                        <a:pt x="40061" y="23074"/>
                        <a:pt x="39648" y="23035"/>
                        <a:pt x="39236" y="22971"/>
                      </a:cubicBezTo>
                      <a:cubicBezTo>
                        <a:pt x="38720" y="22908"/>
                        <a:pt x="38736" y="22812"/>
                        <a:pt x="38339" y="22685"/>
                      </a:cubicBezTo>
                      <a:cubicBezTo>
                        <a:pt x="38228" y="22654"/>
                        <a:pt x="38109" y="22630"/>
                        <a:pt x="37989" y="22606"/>
                      </a:cubicBezTo>
                      <a:cubicBezTo>
                        <a:pt x="37537" y="22495"/>
                        <a:pt x="37108" y="22304"/>
                        <a:pt x="36727" y="22026"/>
                      </a:cubicBezTo>
                      <a:cubicBezTo>
                        <a:pt x="36553" y="21884"/>
                        <a:pt x="36410" y="21701"/>
                        <a:pt x="36323" y="21487"/>
                      </a:cubicBezTo>
                      <a:cubicBezTo>
                        <a:pt x="36323" y="21487"/>
                        <a:pt x="36108" y="20614"/>
                        <a:pt x="36315" y="20336"/>
                      </a:cubicBezTo>
                      <a:cubicBezTo>
                        <a:pt x="36521" y="20050"/>
                        <a:pt x="37402" y="19931"/>
                        <a:pt x="38863" y="19852"/>
                      </a:cubicBezTo>
                      <a:cubicBezTo>
                        <a:pt x="40323" y="19780"/>
                        <a:pt x="40522" y="19693"/>
                        <a:pt x="41284" y="19494"/>
                      </a:cubicBezTo>
                      <a:cubicBezTo>
                        <a:pt x="41557" y="19420"/>
                        <a:pt x="41840" y="19379"/>
                        <a:pt x="42112" y="19379"/>
                      </a:cubicBezTo>
                      <a:close/>
                      <a:moveTo>
                        <a:pt x="62221" y="19377"/>
                      </a:moveTo>
                      <a:cubicBezTo>
                        <a:pt x="62706" y="19377"/>
                        <a:pt x="63169" y="19502"/>
                        <a:pt x="63501" y="19788"/>
                      </a:cubicBezTo>
                      <a:cubicBezTo>
                        <a:pt x="64009" y="20233"/>
                        <a:pt x="63056" y="20423"/>
                        <a:pt x="62770" y="20510"/>
                      </a:cubicBezTo>
                      <a:cubicBezTo>
                        <a:pt x="62485" y="20598"/>
                        <a:pt x="62302" y="20669"/>
                        <a:pt x="62437" y="20915"/>
                      </a:cubicBezTo>
                      <a:cubicBezTo>
                        <a:pt x="62516" y="21090"/>
                        <a:pt x="62548" y="21288"/>
                        <a:pt x="62532" y="21487"/>
                      </a:cubicBezTo>
                      <a:cubicBezTo>
                        <a:pt x="62532" y="21955"/>
                        <a:pt x="63056" y="21868"/>
                        <a:pt x="63620" y="22209"/>
                      </a:cubicBezTo>
                      <a:cubicBezTo>
                        <a:pt x="64175" y="22550"/>
                        <a:pt x="64017" y="22804"/>
                        <a:pt x="63596" y="22931"/>
                      </a:cubicBezTo>
                      <a:cubicBezTo>
                        <a:pt x="63175" y="23058"/>
                        <a:pt x="61905" y="23011"/>
                        <a:pt x="61127" y="23082"/>
                      </a:cubicBezTo>
                      <a:lnTo>
                        <a:pt x="61072" y="23090"/>
                      </a:lnTo>
                      <a:cubicBezTo>
                        <a:pt x="60651" y="23074"/>
                        <a:pt x="60230" y="23035"/>
                        <a:pt x="59810" y="22971"/>
                      </a:cubicBezTo>
                      <a:cubicBezTo>
                        <a:pt x="59294" y="22908"/>
                        <a:pt x="59294" y="22812"/>
                        <a:pt x="58881" y="22685"/>
                      </a:cubicBezTo>
                      <a:cubicBezTo>
                        <a:pt x="58762" y="22654"/>
                        <a:pt x="58643" y="22630"/>
                        <a:pt x="58524" y="22606"/>
                      </a:cubicBezTo>
                      <a:cubicBezTo>
                        <a:pt x="58048" y="22495"/>
                        <a:pt x="57595" y="22296"/>
                        <a:pt x="57190" y="22026"/>
                      </a:cubicBezTo>
                      <a:cubicBezTo>
                        <a:pt x="56992" y="21884"/>
                        <a:pt x="56825" y="21701"/>
                        <a:pt x="56714" y="21479"/>
                      </a:cubicBezTo>
                      <a:cubicBezTo>
                        <a:pt x="56714" y="21479"/>
                        <a:pt x="56389" y="20614"/>
                        <a:pt x="56555" y="20336"/>
                      </a:cubicBezTo>
                      <a:cubicBezTo>
                        <a:pt x="56730" y="20050"/>
                        <a:pt x="57595" y="19931"/>
                        <a:pt x="59040" y="19852"/>
                      </a:cubicBezTo>
                      <a:cubicBezTo>
                        <a:pt x="60484" y="19780"/>
                        <a:pt x="60683" y="19693"/>
                        <a:pt x="61413" y="19486"/>
                      </a:cubicBezTo>
                      <a:cubicBezTo>
                        <a:pt x="61676" y="19416"/>
                        <a:pt x="61952" y="19377"/>
                        <a:pt x="62221" y="19377"/>
                      </a:cubicBezTo>
                      <a:close/>
                      <a:moveTo>
                        <a:pt x="7176" y="22010"/>
                      </a:moveTo>
                      <a:cubicBezTo>
                        <a:pt x="8568" y="22010"/>
                        <a:pt x="10063" y="22166"/>
                        <a:pt x="10613" y="22352"/>
                      </a:cubicBezTo>
                      <a:cubicBezTo>
                        <a:pt x="10989" y="22479"/>
                        <a:pt x="11428" y="22493"/>
                        <a:pt x="11886" y="22493"/>
                      </a:cubicBezTo>
                      <a:cubicBezTo>
                        <a:pt x="12017" y="22493"/>
                        <a:pt x="12149" y="22492"/>
                        <a:pt x="12282" y="22492"/>
                      </a:cubicBezTo>
                      <a:cubicBezTo>
                        <a:pt x="12382" y="22492"/>
                        <a:pt x="12482" y="22492"/>
                        <a:pt x="12582" y="22495"/>
                      </a:cubicBezTo>
                      <a:cubicBezTo>
                        <a:pt x="13272" y="22511"/>
                        <a:pt x="13161" y="22773"/>
                        <a:pt x="13161" y="22773"/>
                      </a:cubicBezTo>
                      <a:cubicBezTo>
                        <a:pt x="13066" y="22915"/>
                        <a:pt x="12955" y="23042"/>
                        <a:pt x="12843" y="23169"/>
                      </a:cubicBezTo>
                      <a:cubicBezTo>
                        <a:pt x="12448" y="23613"/>
                        <a:pt x="11899" y="23716"/>
                        <a:pt x="10955" y="23716"/>
                      </a:cubicBezTo>
                      <a:cubicBezTo>
                        <a:pt x="10802" y="23716"/>
                        <a:pt x="10638" y="23714"/>
                        <a:pt x="10462" y="23709"/>
                      </a:cubicBezTo>
                      <a:cubicBezTo>
                        <a:pt x="9208" y="23670"/>
                        <a:pt x="9057" y="23511"/>
                        <a:pt x="8279" y="23312"/>
                      </a:cubicBezTo>
                      <a:cubicBezTo>
                        <a:pt x="7502" y="23114"/>
                        <a:pt x="6867" y="23106"/>
                        <a:pt x="6136" y="23066"/>
                      </a:cubicBezTo>
                      <a:cubicBezTo>
                        <a:pt x="5406" y="23035"/>
                        <a:pt x="3922" y="22947"/>
                        <a:pt x="3311" y="22812"/>
                      </a:cubicBezTo>
                      <a:cubicBezTo>
                        <a:pt x="3088" y="22765"/>
                        <a:pt x="2890" y="22654"/>
                        <a:pt x="2731" y="22495"/>
                      </a:cubicBezTo>
                      <a:cubicBezTo>
                        <a:pt x="2739" y="22479"/>
                        <a:pt x="2858" y="22304"/>
                        <a:pt x="3358" y="22280"/>
                      </a:cubicBezTo>
                      <a:cubicBezTo>
                        <a:pt x="3692" y="22273"/>
                        <a:pt x="4025" y="22225"/>
                        <a:pt x="4350" y="22146"/>
                      </a:cubicBezTo>
                      <a:lnTo>
                        <a:pt x="4358" y="22146"/>
                      </a:lnTo>
                      <a:cubicBezTo>
                        <a:pt x="4708" y="22074"/>
                        <a:pt x="5652" y="22026"/>
                        <a:pt x="7073" y="22011"/>
                      </a:cubicBezTo>
                      <a:cubicBezTo>
                        <a:pt x="7107" y="22010"/>
                        <a:pt x="7141" y="22010"/>
                        <a:pt x="7176" y="22010"/>
                      </a:cubicBezTo>
                      <a:close/>
                      <a:moveTo>
                        <a:pt x="27718" y="22017"/>
                      </a:moveTo>
                      <a:cubicBezTo>
                        <a:pt x="29085" y="22017"/>
                        <a:pt x="30547" y="22170"/>
                        <a:pt x="31108" y="22352"/>
                      </a:cubicBezTo>
                      <a:cubicBezTo>
                        <a:pt x="31542" y="22495"/>
                        <a:pt x="32048" y="22499"/>
                        <a:pt x="32572" y="22499"/>
                      </a:cubicBezTo>
                      <a:cubicBezTo>
                        <a:pt x="32607" y="22499"/>
                        <a:pt x="32642" y="22499"/>
                        <a:pt x="32677" y="22499"/>
                      </a:cubicBezTo>
                      <a:cubicBezTo>
                        <a:pt x="32817" y="22499"/>
                        <a:pt x="32959" y="22500"/>
                        <a:pt x="33100" y="22503"/>
                      </a:cubicBezTo>
                      <a:cubicBezTo>
                        <a:pt x="33798" y="22519"/>
                        <a:pt x="33719" y="22781"/>
                        <a:pt x="33719" y="22781"/>
                      </a:cubicBezTo>
                      <a:cubicBezTo>
                        <a:pt x="33632" y="22915"/>
                        <a:pt x="33544" y="23050"/>
                        <a:pt x="33449" y="23177"/>
                      </a:cubicBezTo>
                      <a:cubicBezTo>
                        <a:pt x="33116" y="23611"/>
                        <a:pt x="32597" y="23719"/>
                        <a:pt x="31696" y="23719"/>
                      </a:cubicBezTo>
                      <a:cubicBezTo>
                        <a:pt x="31524" y="23719"/>
                        <a:pt x="31339" y="23716"/>
                        <a:pt x="31139" y="23709"/>
                      </a:cubicBezTo>
                      <a:cubicBezTo>
                        <a:pt x="29877" y="23677"/>
                        <a:pt x="29711" y="23511"/>
                        <a:pt x="28901" y="23312"/>
                      </a:cubicBezTo>
                      <a:cubicBezTo>
                        <a:pt x="28099" y="23114"/>
                        <a:pt x="27464" y="23106"/>
                        <a:pt x="26726" y="23074"/>
                      </a:cubicBezTo>
                      <a:cubicBezTo>
                        <a:pt x="25996" y="23035"/>
                        <a:pt x="24496" y="22955"/>
                        <a:pt x="23869" y="22812"/>
                      </a:cubicBezTo>
                      <a:cubicBezTo>
                        <a:pt x="23638" y="22765"/>
                        <a:pt x="23424" y="22654"/>
                        <a:pt x="23250" y="22495"/>
                      </a:cubicBezTo>
                      <a:cubicBezTo>
                        <a:pt x="23250" y="22487"/>
                        <a:pt x="23353" y="22312"/>
                        <a:pt x="23845" y="22288"/>
                      </a:cubicBezTo>
                      <a:cubicBezTo>
                        <a:pt x="24178" y="22273"/>
                        <a:pt x="24504" y="22233"/>
                        <a:pt x="24821" y="22153"/>
                      </a:cubicBezTo>
                      <a:cubicBezTo>
                        <a:pt x="25162" y="22082"/>
                        <a:pt x="26099" y="22026"/>
                        <a:pt x="27520" y="22019"/>
                      </a:cubicBezTo>
                      <a:cubicBezTo>
                        <a:pt x="27586" y="22018"/>
                        <a:pt x="27652" y="22017"/>
                        <a:pt x="27718" y="22017"/>
                      </a:cubicBezTo>
                      <a:close/>
                      <a:moveTo>
                        <a:pt x="48173" y="22017"/>
                      </a:moveTo>
                      <a:cubicBezTo>
                        <a:pt x="49541" y="22017"/>
                        <a:pt x="51019" y="22170"/>
                        <a:pt x="51602" y="22352"/>
                      </a:cubicBezTo>
                      <a:cubicBezTo>
                        <a:pt x="52061" y="22495"/>
                        <a:pt x="52568" y="22499"/>
                        <a:pt x="53091" y="22499"/>
                      </a:cubicBezTo>
                      <a:cubicBezTo>
                        <a:pt x="53126" y="22499"/>
                        <a:pt x="53161" y="22499"/>
                        <a:pt x="53196" y="22499"/>
                      </a:cubicBezTo>
                      <a:cubicBezTo>
                        <a:pt x="53336" y="22499"/>
                        <a:pt x="53477" y="22500"/>
                        <a:pt x="53618" y="22503"/>
                      </a:cubicBezTo>
                      <a:cubicBezTo>
                        <a:pt x="54317" y="22519"/>
                        <a:pt x="54277" y="22773"/>
                        <a:pt x="54277" y="22773"/>
                      </a:cubicBezTo>
                      <a:lnTo>
                        <a:pt x="54269" y="22781"/>
                      </a:lnTo>
                      <a:cubicBezTo>
                        <a:pt x="54206" y="22915"/>
                        <a:pt x="54134" y="23050"/>
                        <a:pt x="54055" y="23177"/>
                      </a:cubicBezTo>
                      <a:cubicBezTo>
                        <a:pt x="53781" y="23611"/>
                        <a:pt x="53272" y="23719"/>
                        <a:pt x="52368" y="23719"/>
                      </a:cubicBezTo>
                      <a:cubicBezTo>
                        <a:pt x="52196" y="23719"/>
                        <a:pt x="52010" y="23716"/>
                        <a:pt x="51809" y="23709"/>
                      </a:cubicBezTo>
                      <a:cubicBezTo>
                        <a:pt x="50547" y="23677"/>
                        <a:pt x="50356" y="23511"/>
                        <a:pt x="49531" y="23312"/>
                      </a:cubicBezTo>
                      <a:cubicBezTo>
                        <a:pt x="48697" y="23114"/>
                        <a:pt x="48062" y="23106"/>
                        <a:pt x="47324" y="23074"/>
                      </a:cubicBezTo>
                      <a:cubicBezTo>
                        <a:pt x="46586" y="23035"/>
                        <a:pt x="45078" y="22955"/>
                        <a:pt x="44435" y="22812"/>
                      </a:cubicBezTo>
                      <a:cubicBezTo>
                        <a:pt x="44189" y="22765"/>
                        <a:pt x="43958" y="22654"/>
                        <a:pt x="43768" y="22495"/>
                      </a:cubicBezTo>
                      <a:cubicBezTo>
                        <a:pt x="43768" y="22487"/>
                        <a:pt x="43855" y="22312"/>
                        <a:pt x="44339" y="22288"/>
                      </a:cubicBezTo>
                      <a:cubicBezTo>
                        <a:pt x="44665" y="22273"/>
                        <a:pt x="44982" y="22233"/>
                        <a:pt x="45300" y="22153"/>
                      </a:cubicBezTo>
                      <a:cubicBezTo>
                        <a:pt x="45633" y="22082"/>
                        <a:pt x="46562" y="22034"/>
                        <a:pt x="47975" y="22019"/>
                      </a:cubicBezTo>
                      <a:cubicBezTo>
                        <a:pt x="48041" y="22018"/>
                        <a:pt x="48107" y="22017"/>
                        <a:pt x="48173" y="22017"/>
                      </a:cubicBezTo>
                      <a:close/>
                      <a:moveTo>
                        <a:pt x="2484" y="22779"/>
                      </a:moveTo>
                      <a:cubicBezTo>
                        <a:pt x="2538" y="22779"/>
                        <a:pt x="2619" y="22785"/>
                        <a:pt x="2739" y="22796"/>
                      </a:cubicBezTo>
                      <a:cubicBezTo>
                        <a:pt x="3255" y="22844"/>
                        <a:pt x="3961" y="22955"/>
                        <a:pt x="4327" y="23019"/>
                      </a:cubicBezTo>
                      <a:cubicBezTo>
                        <a:pt x="4692" y="23082"/>
                        <a:pt x="5065" y="23066"/>
                        <a:pt x="5279" y="23114"/>
                      </a:cubicBezTo>
                      <a:cubicBezTo>
                        <a:pt x="5890" y="23241"/>
                        <a:pt x="6001" y="23289"/>
                        <a:pt x="5771" y="23749"/>
                      </a:cubicBezTo>
                      <a:cubicBezTo>
                        <a:pt x="5549" y="24217"/>
                        <a:pt x="5485" y="24273"/>
                        <a:pt x="5398" y="24503"/>
                      </a:cubicBezTo>
                      <a:cubicBezTo>
                        <a:pt x="5335" y="24725"/>
                        <a:pt x="5223" y="24916"/>
                        <a:pt x="5065" y="25074"/>
                      </a:cubicBezTo>
                      <a:cubicBezTo>
                        <a:pt x="4929" y="25204"/>
                        <a:pt x="4688" y="25472"/>
                        <a:pt x="4442" y="25472"/>
                      </a:cubicBezTo>
                      <a:cubicBezTo>
                        <a:pt x="4401" y="25472"/>
                        <a:pt x="4360" y="25465"/>
                        <a:pt x="4319" y="25447"/>
                      </a:cubicBezTo>
                      <a:cubicBezTo>
                        <a:pt x="4025" y="25328"/>
                        <a:pt x="4469" y="25098"/>
                        <a:pt x="3882" y="24852"/>
                      </a:cubicBezTo>
                      <a:cubicBezTo>
                        <a:pt x="3287" y="24606"/>
                        <a:pt x="2731" y="24305"/>
                        <a:pt x="2469" y="23916"/>
                      </a:cubicBezTo>
                      <a:cubicBezTo>
                        <a:pt x="2207" y="23535"/>
                        <a:pt x="2183" y="23304"/>
                        <a:pt x="2310" y="23042"/>
                      </a:cubicBezTo>
                      <a:cubicBezTo>
                        <a:pt x="2408" y="22848"/>
                        <a:pt x="2304" y="22779"/>
                        <a:pt x="2484" y="22779"/>
                      </a:cubicBezTo>
                      <a:close/>
                      <a:moveTo>
                        <a:pt x="23036" y="22779"/>
                      </a:moveTo>
                      <a:cubicBezTo>
                        <a:pt x="23090" y="22779"/>
                        <a:pt x="23170" y="22785"/>
                        <a:pt x="23289" y="22796"/>
                      </a:cubicBezTo>
                      <a:cubicBezTo>
                        <a:pt x="23813" y="22844"/>
                        <a:pt x="24535" y="22955"/>
                        <a:pt x="24908" y="23019"/>
                      </a:cubicBezTo>
                      <a:cubicBezTo>
                        <a:pt x="25282" y="23082"/>
                        <a:pt x="25647" y="23066"/>
                        <a:pt x="25877" y="23114"/>
                      </a:cubicBezTo>
                      <a:cubicBezTo>
                        <a:pt x="26496" y="23241"/>
                        <a:pt x="26615" y="23289"/>
                        <a:pt x="26448" y="23749"/>
                      </a:cubicBezTo>
                      <a:cubicBezTo>
                        <a:pt x="26282" y="24217"/>
                        <a:pt x="26226" y="24273"/>
                        <a:pt x="26178" y="24503"/>
                      </a:cubicBezTo>
                      <a:cubicBezTo>
                        <a:pt x="26139" y="24717"/>
                        <a:pt x="26051" y="24916"/>
                        <a:pt x="25909" y="25074"/>
                      </a:cubicBezTo>
                      <a:cubicBezTo>
                        <a:pt x="25793" y="25204"/>
                        <a:pt x="25584" y="25472"/>
                        <a:pt x="25343" y="25472"/>
                      </a:cubicBezTo>
                      <a:cubicBezTo>
                        <a:pt x="25302" y="25472"/>
                        <a:pt x="25260" y="25465"/>
                        <a:pt x="25218" y="25447"/>
                      </a:cubicBezTo>
                      <a:cubicBezTo>
                        <a:pt x="24916" y="25328"/>
                        <a:pt x="25329" y="25106"/>
                        <a:pt x="24702" y="24852"/>
                      </a:cubicBezTo>
                      <a:cubicBezTo>
                        <a:pt x="24075" y="24614"/>
                        <a:pt x="23480" y="24305"/>
                        <a:pt x="23170" y="23924"/>
                      </a:cubicBezTo>
                      <a:cubicBezTo>
                        <a:pt x="22861" y="23535"/>
                        <a:pt x="22797" y="23304"/>
                        <a:pt x="22892" y="23050"/>
                      </a:cubicBezTo>
                      <a:cubicBezTo>
                        <a:pt x="22972" y="22849"/>
                        <a:pt x="22859" y="22779"/>
                        <a:pt x="23036" y="22779"/>
                      </a:cubicBezTo>
                      <a:close/>
                      <a:moveTo>
                        <a:pt x="64161" y="22779"/>
                      </a:moveTo>
                      <a:cubicBezTo>
                        <a:pt x="64216" y="22779"/>
                        <a:pt x="64298" y="22785"/>
                        <a:pt x="64421" y="22796"/>
                      </a:cubicBezTo>
                      <a:cubicBezTo>
                        <a:pt x="64945" y="22844"/>
                        <a:pt x="65707" y="22955"/>
                        <a:pt x="66088" y="23019"/>
                      </a:cubicBezTo>
                      <a:cubicBezTo>
                        <a:pt x="66469" y="23082"/>
                        <a:pt x="66842" y="23066"/>
                        <a:pt x="67080" y="23114"/>
                      </a:cubicBezTo>
                      <a:cubicBezTo>
                        <a:pt x="67739" y="23241"/>
                        <a:pt x="67866" y="23289"/>
                        <a:pt x="67819" y="23749"/>
                      </a:cubicBezTo>
                      <a:cubicBezTo>
                        <a:pt x="67771" y="24217"/>
                        <a:pt x="67731" y="24273"/>
                        <a:pt x="67739" y="24503"/>
                      </a:cubicBezTo>
                      <a:cubicBezTo>
                        <a:pt x="67763" y="24701"/>
                        <a:pt x="67723" y="24908"/>
                        <a:pt x="67620" y="25074"/>
                      </a:cubicBezTo>
                      <a:cubicBezTo>
                        <a:pt x="67539" y="25204"/>
                        <a:pt x="67405" y="25472"/>
                        <a:pt x="67154" y="25472"/>
                      </a:cubicBezTo>
                      <a:cubicBezTo>
                        <a:pt x="67112" y="25472"/>
                        <a:pt x="67066" y="25465"/>
                        <a:pt x="67017" y="25447"/>
                      </a:cubicBezTo>
                      <a:cubicBezTo>
                        <a:pt x="66684" y="25328"/>
                        <a:pt x="67041" y="25106"/>
                        <a:pt x="66358" y="24852"/>
                      </a:cubicBezTo>
                      <a:cubicBezTo>
                        <a:pt x="65675" y="24614"/>
                        <a:pt x="64993" y="24305"/>
                        <a:pt x="64580" y="23924"/>
                      </a:cubicBezTo>
                      <a:cubicBezTo>
                        <a:pt x="64175" y="23535"/>
                        <a:pt x="64056" y="23304"/>
                        <a:pt x="64088" y="23050"/>
                      </a:cubicBezTo>
                      <a:cubicBezTo>
                        <a:pt x="64106" y="22849"/>
                        <a:pt x="63979" y="22779"/>
                        <a:pt x="64161" y="22779"/>
                      </a:cubicBezTo>
                      <a:close/>
                      <a:moveTo>
                        <a:pt x="43595" y="22779"/>
                      </a:moveTo>
                      <a:cubicBezTo>
                        <a:pt x="43650" y="22779"/>
                        <a:pt x="43732" y="22785"/>
                        <a:pt x="43855" y="22796"/>
                      </a:cubicBezTo>
                      <a:cubicBezTo>
                        <a:pt x="44387" y="22844"/>
                        <a:pt x="45117" y="22963"/>
                        <a:pt x="45498" y="23027"/>
                      </a:cubicBezTo>
                      <a:cubicBezTo>
                        <a:pt x="45879" y="23082"/>
                        <a:pt x="46244" y="23066"/>
                        <a:pt x="46483" y="23114"/>
                      </a:cubicBezTo>
                      <a:cubicBezTo>
                        <a:pt x="47118" y="23249"/>
                        <a:pt x="47237" y="23289"/>
                        <a:pt x="47133" y="23757"/>
                      </a:cubicBezTo>
                      <a:cubicBezTo>
                        <a:pt x="47030" y="24225"/>
                        <a:pt x="46983" y="24273"/>
                        <a:pt x="46959" y="24511"/>
                      </a:cubicBezTo>
                      <a:cubicBezTo>
                        <a:pt x="46951" y="24717"/>
                        <a:pt x="46887" y="24916"/>
                        <a:pt x="46768" y="25082"/>
                      </a:cubicBezTo>
                      <a:cubicBezTo>
                        <a:pt x="46667" y="25211"/>
                        <a:pt x="46496" y="25473"/>
                        <a:pt x="46251" y="25473"/>
                      </a:cubicBezTo>
                      <a:cubicBezTo>
                        <a:pt x="46208" y="25473"/>
                        <a:pt x="46164" y="25465"/>
                        <a:pt x="46117" y="25447"/>
                      </a:cubicBezTo>
                      <a:cubicBezTo>
                        <a:pt x="45792" y="25336"/>
                        <a:pt x="46181" y="25098"/>
                        <a:pt x="45530" y="24852"/>
                      </a:cubicBezTo>
                      <a:cubicBezTo>
                        <a:pt x="44871" y="24614"/>
                        <a:pt x="44228" y="24312"/>
                        <a:pt x="43871" y="23924"/>
                      </a:cubicBezTo>
                      <a:cubicBezTo>
                        <a:pt x="43514" y="23535"/>
                        <a:pt x="43427" y="23304"/>
                        <a:pt x="43490" y="23050"/>
                      </a:cubicBezTo>
                      <a:cubicBezTo>
                        <a:pt x="43539" y="22849"/>
                        <a:pt x="43414" y="22779"/>
                        <a:pt x="43595" y="22779"/>
                      </a:cubicBezTo>
                      <a:close/>
                      <a:moveTo>
                        <a:pt x="14422" y="22375"/>
                      </a:moveTo>
                      <a:cubicBezTo>
                        <a:pt x="15639" y="22375"/>
                        <a:pt x="17622" y="22692"/>
                        <a:pt x="18304" y="22971"/>
                      </a:cubicBezTo>
                      <a:cubicBezTo>
                        <a:pt x="18781" y="23169"/>
                        <a:pt x="18820" y="23368"/>
                        <a:pt x="18797" y="23471"/>
                      </a:cubicBezTo>
                      <a:cubicBezTo>
                        <a:pt x="18749" y="23519"/>
                        <a:pt x="18741" y="23582"/>
                        <a:pt x="18765" y="23638"/>
                      </a:cubicBezTo>
                      <a:cubicBezTo>
                        <a:pt x="18860" y="23852"/>
                        <a:pt x="18939" y="23979"/>
                        <a:pt x="18336" y="24201"/>
                      </a:cubicBezTo>
                      <a:cubicBezTo>
                        <a:pt x="17733" y="24424"/>
                        <a:pt x="17312" y="24693"/>
                        <a:pt x="16741" y="24939"/>
                      </a:cubicBezTo>
                      <a:lnTo>
                        <a:pt x="16709" y="24947"/>
                      </a:lnTo>
                      <a:cubicBezTo>
                        <a:pt x="16709" y="24947"/>
                        <a:pt x="16407" y="25122"/>
                        <a:pt x="15701" y="25233"/>
                      </a:cubicBezTo>
                      <a:cubicBezTo>
                        <a:pt x="14995" y="25344"/>
                        <a:pt x="13947" y="25416"/>
                        <a:pt x="13947" y="25416"/>
                      </a:cubicBezTo>
                      <a:cubicBezTo>
                        <a:pt x="13354" y="25480"/>
                        <a:pt x="12761" y="25512"/>
                        <a:pt x="12168" y="25512"/>
                      </a:cubicBezTo>
                      <a:cubicBezTo>
                        <a:pt x="12102" y="25512"/>
                        <a:pt x="12036" y="25512"/>
                        <a:pt x="11970" y="25511"/>
                      </a:cubicBezTo>
                      <a:lnTo>
                        <a:pt x="11978" y="25511"/>
                      </a:lnTo>
                      <a:cubicBezTo>
                        <a:pt x="10915" y="25503"/>
                        <a:pt x="10867" y="25051"/>
                        <a:pt x="11050" y="24606"/>
                      </a:cubicBezTo>
                      <a:cubicBezTo>
                        <a:pt x="11232" y="24154"/>
                        <a:pt x="11883" y="24106"/>
                        <a:pt x="12574" y="23765"/>
                      </a:cubicBezTo>
                      <a:cubicBezTo>
                        <a:pt x="13256" y="23423"/>
                        <a:pt x="13359" y="22963"/>
                        <a:pt x="13486" y="22693"/>
                      </a:cubicBezTo>
                      <a:cubicBezTo>
                        <a:pt x="13621" y="22415"/>
                        <a:pt x="14336" y="22376"/>
                        <a:pt x="14336" y="22376"/>
                      </a:cubicBezTo>
                      <a:cubicBezTo>
                        <a:pt x="14364" y="22375"/>
                        <a:pt x="14393" y="22375"/>
                        <a:pt x="14422" y="22375"/>
                      </a:cubicBezTo>
                      <a:close/>
                      <a:moveTo>
                        <a:pt x="34966" y="22382"/>
                      </a:moveTo>
                      <a:cubicBezTo>
                        <a:pt x="36182" y="22382"/>
                        <a:pt x="38174" y="22695"/>
                        <a:pt x="38886" y="22979"/>
                      </a:cubicBezTo>
                      <a:cubicBezTo>
                        <a:pt x="39386" y="23177"/>
                        <a:pt x="39450" y="23368"/>
                        <a:pt x="39434" y="23471"/>
                      </a:cubicBezTo>
                      <a:cubicBezTo>
                        <a:pt x="39402" y="23527"/>
                        <a:pt x="39394" y="23590"/>
                        <a:pt x="39426" y="23638"/>
                      </a:cubicBezTo>
                      <a:cubicBezTo>
                        <a:pt x="39553" y="23860"/>
                        <a:pt x="39648" y="23979"/>
                        <a:pt x="39077" y="24201"/>
                      </a:cubicBezTo>
                      <a:cubicBezTo>
                        <a:pt x="38497" y="24424"/>
                        <a:pt x="38109" y="24701"/>
                        <a:pt x="37569" y="24939"/>
                      </a:cubicBezTo>
                      <a:lnTo>
                        <a:pt x="37545" y="24955"/>
                      </a:lnTo>
                      <a:cubicBezTo>
                        <a:pt x="37545" y="24955"/>
                        <a:pt x="37259" y="25130"/>
                        <a:pt x="36569" y="25241"/>
                      </a:cubicBezTo>
                      <a:cubicBezTo>
                        <a:pt x="35886" y="25352"/>
                        <a:pt x="34846" y="25424"/>
                        <a:pt x="34846" y="25424"/>
                      </a:cubicBezTo>
                      <a:cubicBezTo>
                        <a:pt x="34267" y="25486"/>
                        <a:pt x="33695" y="25512"/>
                        <a:pt x="33117" y="25512"/>
                      </a:cubicBezTo>
                      <a:cubicBezTo>
                        <a:pt x="33037" y="25512"/>
                        <a:pt x="32958" y="25512"/>
                        <a:pt x="32878" y="25511"/>
                      </a:cubicBezTo>
                      <a:cubicBezTo>
                        <a:pt x="31830" y="25503"/>
                        <a:pt x="31711" y="25051"/>
                        <a:pt x="31838" y="24606"/>
                      </a:cubicBezTo>
                      <a:cubicBezTo>
                        <a:pt x="31965" y="24162"/>
                        <a:pt x="32608" y="24114"/>
                        <a:pt x="33251" y="23773"/>
                      </a:cubicBezTo>
                      <a:cubicBezTo>
                        <a:pt x="33894" y="23431"/>
                        <a:pt x="33933" y="22971"/>
                        <a:pt x="34029" y="22693"/>
                      </a:cubicBezTo>
                      <a:cubicBezTo>
                        <a:pt x="34132" y="22415"/>
                        <a:pt x="34838" y="22384"/>
                        <a:pt x="34838" y="22384"/>
                      </a:cubicBezTo>
                      <a:cubicBezTo>
                        <a:pt x="34880" y="22383"/>
                        <a:pt x="34923" y="22382"/>
                        <a:pt x="34966" y="22382"/>
                      </a:cubicBezTo>
                      <a:close/>
                      <a:moveTo>
                        <a:pt x="55476" y="22382"/>
                      </a:moveTo>
                      <a:cubicBezTo>
                        <a:pt x="56687" y="22382"/>
                        <a:pt x="58717" y="22695"/>
                        <a:pt x="59468" y="22979"/>
                      </a:cubicBezTo>
                      <a:cubicBezTo>
                        <a:pt x="59992" y="23177"/>
                        <a:pt x="60080" y="23368"/>
                        <a:pt x="60080" y="23471"/>
                      </a:cubicBezTo>
                      <a:cubicBezTo>
                        <a:pt x="60056" y="23527"/>
                        <a:pt x="60056" y="23590"/>
                        <a:pt x="60095" y="23638"/>
                      </a:cubicBezTo>
                      <a:cubicBezTo>
                        <a:pt x="60246" y="23852"/>
                        <a:pt x="60357" y="23979"/>
                        <a:pt x="59810" y="24201"/>
                      </a:cubicBezTo>
                      <a:cubicBezTo>
                        <a:pt x="59262" y="24424"/>
                        <a:pt x="58913" y="24693"/>
                        <a:pt x="58405" y="24939"/>
                      </a:cubicBezTo>
                      <a:lnTo>
                        <a:pt x="58381" y="24947"/>
                      </a:lnTo>
                      <a:cubicBezTo>
                        <a:pt x="58381" y="24947"/>
                        <a:pt x="58119" y="25122"/>
                        <a:pt x="57444" y="25233"/>
                      </a:cubicBezTo>
                      <a:cubicBezTo>
                        <a:pt x="56770" y="25344"/>
                        <a:pt x="55738" y="25416"/>
                        <a:pt x="55738" y="25416"/>
                      </a:cubicBezTo>
                      <a:cubicBezTo>
                        <a:pt x="55142" y="25481"/>
                        <a:pt x="54546" y="25520"/>
                        <a:pt x="53956" y="25520"/>
                      </a:cubicBezTo>
                      <a:cubicBezTo>
                        <a:pt x="53902" y="25520"/>
                        <a:pt x="53847" y="25520"/>
                        <a:pt x="53793" y="25519"/>
                      </a:cubicBezTo>
                      <a:cubicBezTo>
                        <a:pt x="52729" y="25503"/>
                        <a:pt x="52563" y="25051"/>
                        <a:pt x="52626" y="24606"/>
                      </a:cubicBezTo>
                      <a:cubicBezTo>
                        <a:pt x="52698" y="24162"/>
                        <a:pt x="53333" y="24114"/>
                        <a:pt x="53936" y="23773"/>
                      </a:cubicBezTo>
                      <a:cubicBezTo>
                        <a:pt x="54539" y="23431"/>
                        <a:pt x="54515" y="22971"/>
                        <a:pt x="54579" y="22693"/>
                      </a:cubicBezTo>
                      <a:cubicBezTo>
                        <a:pt x="54634" y="22415"/>
                        <a:pt x="55349" y="22384"/>
                        <a:pt x="55349" y="22384"/>
                      </a:cubicBezTo>
                      <a:cubicBezTo>
                        <a:pt x="55390" y="22383"/>
                        <a:pt x="55433" y="22382"/>
                        <a:pt x="55476" y="22382"/>
                      </a:cubicBezTo>
                      <a:close/>
                      <a:moveTo>
                        <a:pt x="6963" y="23347"/>
                      </a:moveTo>
                      <a:cubicBezTo>
                        <a:pt x="7208" y="23347"/>
                        <a:pt x="7508" y="23387"/>
                        <a:pt x="7962" y="23463"/>
                      </a:cubicBezTo>
                      <a:cubicBezTo>
                        <a:pt x="8867" y="23622"/>
                        <a:pt x="9319" y="23781"/>
                        <a:pt x="9653" y="23804"/>
                      </a:cubicBezTo>
                      <a:cubicBezTo>
                        <a:pt x="9978" y="23836"/>
                        <a:pt x="10288" y="23828"/>
                        <a:pt x="10470" y="23852"/>
                      </a:cubicBezTo>
                      <a:cubicBezTo>
                        <a:pt x="10954" y="23916"/>
                        <a:pt x="11192" y="24027"/>
                        <a:pt x="11002" y="24289"/>
                      </a:cubicBezTo>
                      <a:cubicBezTo>
                        <a:pt x="10804" y="24551"/>
                        <a:pt x="10684" y="24916"/>
                        <a:pt x="10748" y="25201"/>
                      </a:cubicBezTo>
                      <a:cubicBezTo>
                        <a:pt x="10811" y="25487"/>
                        <a:pt x="11208" y="25551"/>
                        <a:pt x="11851" y="25686"/>
                      </a:cubicBezTo>
                      <a:cubicBezTo>
                        <a:pt x="12502" y="25821"/>
                        <a:pt x="12875" y="25948"/>
                        <a:pt x="12248" y="26313"/>
                      </a:cubicBezTo>
                      <a:cubicBezTo>
                        <a:pt x="11748" y="26604"/>
                        <a:pt x="11153" y="26673"/>
                        <a:pt x="10433" y="26673"/>
                      </a:cubicBezTo>
                      <a:cubicBezTo>
                        <a:pt x="10250" y="26673"/>
                        <a:pt x="10059" y="26668"/>
                        <a:pt x="9859" y="26662"/>
                      </a:cubicBezTo>
                      <a:cubicBezTo>
                        <a:pt x="9686" y="26656"/>
                        <a:pt x="9534" y="26653"/>
                        <a:pt x="9394" y="26653"/>
                      </a:cubicBezTo>
                      <a:cubicBezTo>
                        <a:pt x="8736" y="26653"/>
                        <a:pt x="8353" y="26722"/>
                        <a:pt x="7430" y="26932"/>
                      </a:cubicBezTo>
                      <a:cubicBezTo>
                        <a:pt x="6592" y="27122"/>
                        <a:pt x="5740" y="27259"/>
                        <a:pt x="5005" y="27259"/>
                      </a:cubicBezTo>
                      <a:cubicBezTo>
                        <a:pt x="4759" y="27259"/>
                        <a:pt x="4526" y="27243"/>
                        <a:pt x="4311" y="27210"/>
                      </a:cubicBezTo>
                      <a:cubicBezTo>
                        <a:pt x="3445" y="27075"/>
                        <a:pt x="3072" y="26749"/>
                        <a:pt x="3279" y="26463"/>
                      </a:cubicBezTo>
                      <a:cubicBezTo>
                        <a:pt x="3477" y="26170"/>
                        <a:pt x="4168" y="25813"/>
                        <a:pt x="4581" y="25670"/>
                      </a:cubicBezTo>
                      <a:cubicBezTo>
                        <a:pt x="5001" y="25535"/>
                        <a:pt x="5279" y="25146"/>
                        <a:pt x="5446" y="24892"/>
                      </a:cubicBezTo>
                      <a:cubicBezTo>
                        <a:pt x="5612" y="24638"/>
                        <a:pt x="5914" y="24598"/>
                        <a:pt x="5882" y="24368"/>
                      </a:cubicBezTo>
                      <a:cubicBezTo>
                        <a:pt x="5843" y="24138"/>
                        <a:pt x="5858" y="23630"/>
                        <a:pt x="6311" y="23463"/>
                      </a:cubicBezTo>
                      <a:cubicBezTo>
                        <a:pt x="6538" y="23385"/>
                        <a:pt x="6725" y="23347"/>
                        <a:pt x="6963" y="23347"/>
                      </a:cubicBezTo>
                      <a:close/>
                      <a:moveTo>
                        <a:pt x="27588" y="23347"/>
                      </a:moveTo>
                      <a:cubicBezTo>
                        <a:pt x="27834" y="23347"/>
                        <a:pt x="28141" y="23387"/>
                        <a:pt x="28607" y="23463"/>
                      </a:cubicBezTo>
                      <a:cubicBezTo>
                        <a:pt x="29528" y="23622"/>
                        <a:pt x="30004" y="23781"/>
                        <a:pt x="30338" y="23804"/>
                      </a:cubicBezTo>
                      <a:cubicBezTo>
                        <a:pt x="30671" y="23836"/>
                        <a:pt x="30981" y="23828"/>
                        <a:pt x="31163" y="23852"/>
                      </a:cubicBezTo>
                      <a:cubicBezTo>
                        <a:pt x="31663" y="23916"/>
                        <a:pt x="31909" y="24027"/>
                        <a:pt x="31751" y="24289"/>
                      </a:cubicBezTo>
                      <a:cubicBezTo>
                        <a:pt x="31576" y="24559"/>
                        <a:pt x="31528" y="24892"/>
                        <a:pt x="31616" y="25201"/>
                      </a:cubicBezTo>
                      <a:cubicBezTo>
                        <a:pt x="31719" y="25487"/>
                        <a:pt x="32124" y="25551"/>
                        <a:pt x="32782" y="25694"/>
                      </a:cubicBezTo>
                      <a:cubicBezTo>
                        <a:pt x="33449" y="25828"/>
                        <a:pt x="33846" y="25948"/>
                        <a:pt x="33267" y="26313"/>
                      </a:cubicBezTo>
                      <a:cubicBezTo>
                        <a:pt x="32805" y="26604"/>
                        <a:pt x="32217" y="26673"/>
                        <a:pt x="31495" y="26673"/>
                      </a:cubicBezTo>
                      <a:cubicBezTo>
                        <a:pt x="31311" y="26673"/>
                        <a:pt x="31118" y="26668"/>
                        <a:pt x="30917" y="26662"/>
                      </a:cubicBezTo>
                      <a:cubicBezTo>
                        <a:pt x="30762" y="26658"/>
                        <a:pt x="30623" y="26656"/>
                        <a:pt x="30495" y="26656"/>
                      </a:cubicBezTo>
                      <a:cubicBezTo>
                        <a:pt x="29813" y="26656"/>
                        <a:pt x="29444" y="26718"/>
                        <a:pt x="28528" y="26932"/>
                      </a:cubicBezTo>
                      <a:cubicBezTo>
                        <a:pt x="27713" y="27122"/>
                        <a:pt x="26881" y="27259"/>
                        <a:pt x="26144" y="27259"/>
                      </a:cubicBezTo>
                      <a:cubicBezTo>
                        <a:pt x="25898" y="27259"/>
                        <a:pt x="25661" y="27243"/>
                        <a:pt x="25440" y="27210"/>
                      </a:cubicBezTo>
                      <a:cubicBezTo>
                        <a:pt x="24559" y="27075"/>
                        <a:pt x="24146" y="26749"/>
                        <a:pt x="24313" y="26463"/>
                      </a:cubicBezTo>
                      <a:cubicBezTo>
                        <a:pt x="24472" y="26170"/>
                        <a:pt x="25115" y="25813"/>
                        <a:pt x="25512" y="25670"/>
                      </a:cubicBezTo>
                      <a:cubicBezTo>
                        <a:pt x="25917" y="25535"/>
                        <a:pt x="26139" y="25146"/>
                        <a:pt x="26274" y="24892"/>
                      </a:cubicBezTo>
                      <a:cubicBezTo>
                        <a:pt x="26401" y="24638"/>
                        <a:pt x="26702" y="24598"/>
                        <a:pt x="26639" y="24368"/>
                      </a:cubicBezTo>
                      <a:cubicBezTo>
                        <a:pt x="26575" y="24138"/>
                        <a:pt x="26520" y="23630"/>
                        <a:pt x="26956" y="23463"/>
                      </a:cubicBezTo>
                      <a:cubicBezTo>
                        <a:pt x="27168" y="23385"/>
                        <a:pt x="27349" y="23347"/>
                        <a:pt x="27588" y="23347"/>
                      </a:cubicBezTo>
                      <a:close/>
                      <a:moveTo>
                        <a:pt x="48214" y="23355"/>
                      </a:moveTo>
                      <a:cubicBezTo>
                        <a:pt x="48459" y="23355"/>
                        <a:pt x="48771" y="23395"/>
                        <a:pt x="49245" y="23471"/>
                      </a:cubicBezTo>
                      <a:cubicBezTo>
                        <a:pt x="50189" y="23622"/>
                        <a:pt x="50682" y="23781"/>
                        <a:pt x="51023" y="23812"/>
                      </a:cubicBezTo>
                      <a:cubicBezTo>
                        <a:pt x="51364" y="23836"/>
                        <a:pt x="51666" y="23836"/>
                        <a:pt x="51856" y="23860"/>
                      </a:cubicBezTo>
                      <a:cubicBezTo>
                        <a:pt x="52356" y="23916"/>
                        <a:pt x="52626" y="24027"/>
                        <a:pt x="52499" y="24297"/>
                      </a:cubicBezTo>
                      <a:cubicBezTo>
                        <a:pt x="52364" y="24582"/>
                        <a:pt x="52364" y="24908"/>
                        <a:pt x="52491" y="25201"/>
                      </a:cubicBezTo>
                      <a:lnTo>
                        <a:pt x="52483" y="25201"/>
                      </a:lnTo>
                      <a:cubicBezTo>
                        <a:pt x="52618" y="25495"/>
                        <a:pt x="53031" y="25559"/>
                        <a:pt x="53714" y="25694"/>
                      </a:cubicBezTo>
                      <a:cubicBezTo>
                        <a:pt x="54396" y="25828"/>
                        <a:pt x="54809" y="25955"/>
                        <a:pt x="54269" y="26321"/>
                      </a:cubicBezTo>
                      <a:cubicBezTo>
                        <a:pt x="53845" y="26612"/>
                        <a:pt x="53265" y="26681"/>
                        <a:pt x="52549" y="26681"/>
                      </a:cubicBezTo>
                      <a:cubicBezTo>
                        <a:pt x="52366" y="26681"/>
                        <a:pt x="52175" y="26676"/>
                        <a:pt x="51975" y="26670"/>
                      </a:cubicBezTo>
                      <a:cubicBezTo>
                        <a:pt x="51800" y="26664"/>
                        <a:pt x="51646" y="26661"/>
                        <a:pt x="51506" y="26661"/>
                      </a:cubicBezTo>
                      <a:cubicBezTo>
                        <a:pt x="50851" y="26661"/>
                        <a:pt x="50487" y="26729"/>
                        <a:pt x="49618" y="26932"/>
                      </a:cubicBezTo>
                      <a:cubicBezTo>
                        <a:pt x="48821" y="27124"/>
                        <a:pt x="47997" y="27266"/>
                        <a:pt x="47255" y="27266"/>
                      </a:cubicBezTo>
                      <a:cubicBezTo>
                        <a:pt x="47014" y="27266"/>
                        <a:pt x="46782" y="27251"/>
                        <a:pt x="46562" y="27218"/>
                      </a:cubicBezTo>
                      <a:cubicBezTo>
                        <a:pt x="45665" y="27083"/>
                        <a:pt x="45213" y="26757"/>
                        <a:pt x="45340" y="26463"/>
                      </a:cubicBezTo>
                      <a:cubicBezTo>
                        <a:pt x="45467" y="26170"/>
                        <a:pt x="46054" y="25813"/>
                        <a:pt x="46443" y="25678"/>
                      </a:cubicBezTo>
                      <a:cubicBezTo>
                        <a:pt x="46824" y="25543"/>
                        <a:pt x="46999" y="25154"/>
                        <a:pt x="47102" y="24900"/>
                      </a:cubicBezTo>
                      <a:cubicBezTo>
                        <a:pt x="47197" y="24646"/>
                        <a:pt x="47499" y="24598"/>
                        <a:pt x="47395" y="24368"/>
                      </a:cubicBezTo>
                      <a:cubicBezTo>
                        <a:pt x="47300" y="24138"/>
                        <a:pt x="47189" y="23630"/>
                        <a:pt x="47594" y="23471"/>
                      </a:cubicBezTo>
                      <a:cubicBezTo>
                        <a:pt x="47798" y="23393"/>
                        <a:pt x="47974" y="23355"/>
                        <a:pt x="48214" y="23355"/>
                      </a:cubicBezTo>
                      <a:close/>
                      <a:moveTo>
                        <a:pt x="20540" y="23190"/>
                      </a:moveTo>
                      <a:cubicBezTo>
                        <a:pt x="20705" y="23190"/>
                        <a:pt x="20890" y="23196"/>
                        <a:pt x="21098" y="23209"/>
                      </a:cubicBezTo>
                      <a:cubicBezTo>
                        <a:pt x="21876" y="23257"/>
                        <a:pt x="22495" y="23376"/>
                        <a:pt x="22813" y="23797"/>
                      </a:cubicBezTo>
                      <a:cubicBezTo>
                        <a:pt x="23075" y="24162"/>
                        <a:pt x="23432" y="24439"/>
                        <a:pt x="23845" y="24606"/>
                      </a:cubicBezTo>
                      <a:cubicBezTo>
                        <a:pt x="24289" y="24789"/>
                        <a:pt x="24972" y="25114"/>
                        <a:pt x="24821" y="25440"/>
                      </a:cubicBezTo>
                      <a:cubicBezTo>
                        <a:pt x="24670" y="25773"/>
                        <a:pt x="24353" y="25860"/>
                        <a:pt x="24154" y="26098"/>
                      </a:cubicBezTo>
                      <a:cubicBezTo>
                        <a:pt x="23956" y="26344"/>
                        <a:pt x="24067" y="26583"/>
                        <a:pt x="23162" y="26710"/>
                      </a:cubicBezTo>
                      <a:cubicBezTo>
                        <a:pt x="22249" y="26844"/>
                        <a:pt x="22107" y="26725"/>
                        <a:pt x="21821" y="26964"/>
                      </a:cubicBezTo>
                      <a:cubicBezTo>
                        <a:pt x="21585" y="27166"/>
                        <a:pt x="21166" y="27453"/>
                        <a:pt x="20502" y="27453"/>
                      </a:cubicBezTo>
                      <a:cubicBezTo>
                        <a:pt x="20383" y="27453"/>
                        <a:pt x="20257" y="27444"/>
                        <a:pt x="20122" y="27424"/>
                      </a:cubicBezTo>
                      <a:cubicBezTo>
                        <a:pt x="19241" y="27281"/>
                        <a:pt x="18344" y="27114"/>
                        <a:pt x="17916" y="26710"/>
                      </a:cubicBezTo>
                      <a:cubicBezTo>
                        <a:pt x="17685" y="26487"/>
                        <a:pt x="17423" y="26297"/>
                        <a:pt x="17146" y="26154"/>
                      </a:cubicBezTo>
                      <a:cubicBezTo>
                        <a:pt x="16955" y="26043"/>
                        <a:pt x="16233" y="25598"/>
                        <a:pt x="16876" y="25162"/>
                      </a:cubicBezTo>
                      <a:cubicBezTo>
                        <a:pt x="17511" y="24725"/>
                        <a:pt x="17392" y="24701"/>
                        <a:pt x="18170" y="24471"/>
                      </a:cubicBezTo>
                      <a:cubicBezTo>
                        <a:pt x="18947" y="24233"/>
                        <a:pt x="19098" y="24027"/>
                        <a:pt x="19146" y="23765"/>
                      </a:cubicBezTo>
                      <a:cubicBezTo>
                        <a:pt x="19195" y="23527"/>
                        <a:pt x="19306" y="23190"/>
                        <a:pt x="20540" y="23190"/>
                      </a:cubicBezTo>
                      <a:close/>
                      <a:moveTo>
                        <a:pt x="41143" y="23190"/>
                      </a:moveTo>
                      <a:cubicBezTo>
                        <a:pt x="41308" y="23190"/>
                        <a:pt x="41494" y="23196"/>
                        <a:pt x="41704" y="23209"/>
                      </a:cubicBezTo>
                      <a:cubicBezTo>
                        <a:pt x="42490" y="23257"/>
                        <a:pt x="43125" y="23376"/>
                        <a:pt x="43498" y="23797"/>
                      </a:cubicBezTo>
                      <a:cubicBezTo>
                        <a:pt x="43800" y="24162"/>
                        <a:pt x="44197" y="24439"/>
                        <a:pt x="44633" y="24606"/>
                      </a:cubicBezTo>
                      <a:cubicBezTo>
                        <a:pt x="45109" y="24781"/>
                        <a:pt x="45832" y="25106"/>
                        <a:pt x="45721" y="25440"/>
                      </a:cubicBezTo>
                      <a:cubicBezTo>
                        <a:pt x="45609" y="25773"/>
                        <a:pt x="45300" y="25852"/>
                        <a:pt x="45133" y="26098"/>
                      </a:cubicBezTo>
                      <a:cubicBezTo>
                        <a:pt x="44967" y="26336"/>
                        <a:pt x="45109" y="26583"/>
                        <a:pt x="44220" y="26710"/>
                      </a:cubicBezTo>
                      <a:cubicBezTo>
                        <a:pt x="43339" y="26837"/>
                        <a:pt x="43173" y="26725"/>
                        <a:pt x="42919" y="26964"/>
                      </a:cubicBezTo>
                      <a:cubicBezTo>
                        <a:pt x="42710" y="27166"/>
                        <a:pt x="42324" y="27453"/>
                        <a:pt x="41659" y="27453"/>
                      </a:cubicBezTo>
                      <a:cubicBezTo>
                        <a:pt x="41540" y="27453"/>
                        <a:pt x="41412" y="27444"/>
                        <a:pt x="41276" y="27424"/>
                      </a:cubicBezTo>
                      <a:cubicBezTo>
                        <a:pt x="40371" y="27281"/>
                        <a:pt x="39458" y="27114"/>
                        <a:pt x="38974" y="26710"/>
                      </a:cubicBezTo>
                      <a:cubicBezTo>
                        <a:pt x="38720" y="26487"/>
                        <a:pt x="38434" y="26297"/>
                        <a:pt x="38132" y="26154"/>
                      </a:cubicBezTo>
                      <a:cubicBezTo>
                        <a:pt x="37934" y="26043"/>
                        <a:pt x="37156" y="25598"/>
                        <a:pt x="37735" y="25162"/>
                      </a:cubicBezTo>
                      <a:cubicBezTo>
                        <a:pt x="38315" y="24725"/>
                        <a:pt x="38196" y="24701"/>
                        <a:pt x="38942" y="24471"/>
                      </a:cubicBezTo>
                      <a:cubicBezTo>
                        <a:pt x="39688" y="24233"/>
                        <a:pt x="39815" y="24027"/>
                        <a:pt x="39831" y="23765"/>
                      </a:cubicBezTo>
                      <a:cubicBezTo>
                        <a:pt x="39845" y="23527"/>
                        <a:pt x="39908" y="23190"/>
                        <a:pt x="41143" y="23190"/>
                      </a:cubicBezTo>
                      <a:close/>
                      <a:moveTo>
                        <a:pt x="61755" y="23190"/>
                      </a:moveTo>
                      <a:cubicBezTo>
                        <a:pt x="61920" y="23190"/>
                        <a:pt x="62107" y="23196"/>
                        <a:pt x="62318" y="23209"/>
                      </a:cubicBezTo>
                      <a:cubicBezTo>
                        <a:pt x="63112" y="23257"/>
                        <a:pt x="63763" y="23376"/>
                        <a:pt x="64191" y="23797"/>
                      </a:cubicBezTo>
                      <a:cubicBezTo>
                        <a:pt x="64532" y="24154"/>
                        <a:pt x="64961" y="24432"/>
                        <a:pt x="65429" y="24606"/>
                      </a:cubicBezTo>
                      <a:cubicBezTo>
                        <a:pt x="65922" y="24789"/>
                        <a:pt x="66684" y="25114"/>
                        <a:pt x="66620" y="25440"/>
                      </a:cubicBezTo>
                      <a:cubicBezTo>
                        <a:pt x="66557" y="25773"/>
                        <a:pt x="66255" y="25852"/>
                        <a:pt x="66120" y="26098"/>
                      </a:cubicBezTo>
                      <a:lnTo>
                        <a:pt x="66128" y="26098"/>
                      </a:lnTo>
                      <a:cubicBezTo>
                        <a:pt x="65985" y="26336"/>
                        <a:pt x="66168" y="26583"/>
                        <a:pt x="65294" y="26710"/>
                      </a:cubicBezTo>
                      <a:cubicBezTo>
                        <a:pt x="64429" y="26837"/>
                        <a:pt x="64247" y="26725"/>
                        <a:pt x="64024" y="26964"/>
                      </a:cubicBezTo>
                      <a:cubicBezTo>
                        <a:pt x="63836" y="27166"/>
                        <a:pt x="63493" y="27453"/>
                        <a:pt x="62826" y="27453"/>
                      </a:cubicBezTo>
                      <a:cubicBezTo>
                        <a:pt x="62707" y="27453"/>
                        <a:pt x="62577" y="27444"/>
                        <a:pt x="62437" y="27424"/>
                      </a:cubicBezTo>
                      <a:cubicBezTo>
                        <a:pt x="61508" y="27281"/>
                        <a:pt x="60580" y="27114"/>
                        <a:pt x="60040" y="26710"/>
                      </a:cubicBezTo>
                      <a:cubicBezTo>
                        <a:pt x="59762" y="26487"/>
                        <a:pt x="59452" y="26297"/>
                        <a:pt x="59127" y="26154"/>
                      </a:cubicBezTo>
                      <a:cubicBezTo>
                        <a:pt x="58913" y="26043"/>
                        <a:pt x="58079" y="25598"/>
                        <a:pt x="58603" y="25162"/>
                      </a:cubicBezTo>
                      <a:cubicBezTo>
                        <a:pt x="59127" y="24725"/>
                        <a:pt x="59000" y="24701"/>
                        <a:pt x="59722" y="24471"/>
                      </a:cubicBezTo>
                      <a:cubicBezTo>
                        <a:pt x="60437" y="24233"/>
                        <a:pt x="60532" y="24027"/>
                        <a:pt x="60516" y="23765"/>
                      </a:cubicBezTo>
                      <a:cubicBezTo>
                        <a:pt x="60495" y="23527"/>
                        <a:pt x="60523" y="23190"/>
                        <a:pt x="61755" y="23190"/>
                      </a:cubicBezTo>
                      <a:close/>
                      <a:moveTo>
                        <a:pt x="10208" y="26760"/>
                      </a:moveTo>
                      <a:cubicBezTo>
                        <a:pt x="10420" y="26760"/>
                        <a:pt x="10518" y="26776"/>
                        <a:pt x="10804" y="26829"/>
                      </a:cubicBezTo>
                      <a:cubicBezTo>
                        <a:pt x="11240" y="26900"/>
                        <a:pt x="11121" y="27059"/>
                        <a:pt x="11105" y="27297"/>
                      </a:cubicBezTo>
                      <a:lnTo>
                        <a:pt x="11113" y="27305"/>
                      </a:lnTo>
                      <a:cubicBezTo>
                        <a:pt x="11097" y="27543"/>
                        <a:pt x="11645" y="27773"/>
                        <a:pt x="11224" y="28043"/>
                      </a:cubicBezTo>
                      <a:cubicBezTo>
                        <a:pt x="11051" y="28154"/>
                        <a:pt x="10903" y="28175"/>
                        <a:pt x="10733" y="28175"/>
                      </a:cubicBezTo>
                      <a:cubicBezTo>
                        <a:pt x="10632" y="28175"/>
                        <a:pt x="10522" y="28168"/>
                        <a:pt x="10395" y="28168"/>
                      </a:cubicBezTo>
                      <a:cubicBezTo>
                        <a:pt x="10219" y="28168"/>
                        <a:pt x="10010" y="28182"/>
                        <a:pt x="9740" y="28249"/>
                      </a:cubicBezTo>
                      <a:cubicBezTo>
                        <a:pt x="9029" y="28434"/>
                        <a:pt x="8917" y="28581"/>
                        <a:pt x="7925" y="28581"/>
                      </a:cubicBezTo>
                      <a:cubicBezTo>
                        <a:pt x="7810" y="28581"/>
                        <a:pt x="7683" y="28579"/>
                        <a:pt x="7541" y="28575"/>
                      </a:cubicBezTo>
                      <a:cubicBezTo>
                        <a:pt x="6184" y="28527"/>
                        <a:pt x="5152" y="28543"/>
                        <a:pt x="4969" y="28384"/>
                      </a:cubicBezTo>
                      <a:cubicBezTo>
                        <a:pt x="4795" y="28218"/>
                        <a:pt x="4850" y="27829"/>
                        <a:pt x="4755" y="27694"/>
                      </a:cubicBezTo>
                      <a:cubicBezTo>
                        <a:pt x="4660" y="27567"/>
                        <a:pt x="4533" y="27408"/>
                        <a:pt x="5057" y="27392"/>
                      </a:cubicBezTo>
                      <a:cubicBezTo>
                        <a:pt x="5110" y="27391"/>
                        <a:pt x="5160" y="27390"/>
                        <a:pt x="5207" y="27390"/>
                      </a:cubicBezTo>
                      <a:cubicBezTo>
                        <a:pt x="5349" y="27390"/>
                        <a:pt x="5467" y="27396"/>
                        <a:pt x="5599" y="27396"/>
                      </a:cubicBezTo>
                      <a:cubicBezTo>
                        <a:pt x="5846" y="27396"/>
                        <a:pt x="6143" y="27376"/>
                        <a:pt x="6740" y="27265"/>
                      </a:cubicBezTo>
                      <a:cubicBezTo>
                        <a:pt x="7763" y="27067"/>
                        <a:pt x="8240" y="26805"/>
                        <a:pt x="9311" y="26781"/>
                      </a:cubicBezTo>
                      <a:cubicBezTo>
                        <a:pt x="9790" y="26770"/>
                        <a:pt x="10036" y="26760"/>
                        <a:pt x="10208" y="26760"/>
                      </a:cubicBezTo>
                      <a:close/>
                      <a:moveTo>
                        <a:pt x="31236" y="26762"/>
                      </a:moveTo>
                      <a:cubicBezTo>
                        <a:pt x="31468" y="26762"/>
                        <a:pt x="31563" y="26778"/>
                        <a:pt x="31870" y="26829"/>
                      </a:cubicBezTo>
                      <a:cubicBezTo>
                        <a:pt x="32330" y="26900"/>
                        <a:pt x="32227" y="27059"/>
                        <a:pt x="32243" y="27297"/>
                      </a:cubicBezTo>
                      <a:lnTo>
                        <a:pt x="32243" y="27305"/>
                      </a:lnTo>
                      <a:cubicBezTo>
                        <a:pt x="32259" y="27543"/>
                        <a:pt x="32838" y="27773"/>
                        <a:pt x="32449" y="28043"/>
                      </a:cubicBezTo>
                      <a:cubicBezTo>
                        <a:pt x="32286" y="28156"/>
                        <a:pt x="32139" y="28176"/>
                        <a:pt x="31966" y="28176"/>
                      </a:cubicBezTo>
                      <a:cubicBezTo>
                        <a:pt x="31873" y="28176"/>
                        <a:pt x="31771" y="28170"/>
                        <a:pt x="31656" y="28170"/>
                      </a:cubicBezTo>
                      <a:cubicBezTo>
                        <a:pt x="31476" y="28170"/>
                        <a:pt x="31262" y="28184"/>
                        <a:pt x="30989" y="28257"/>
                      </a:cubicBezTo>
                      <a:cubicBezTo>
                        <a:pt x="30316" y="28433"/>
                        <a:pt x="30212" y="28583"/>
                        <a:pt x="29263" y="28583"/>
                      </a:cubicBezTo>
                      <a:cubicBezTo>
                        <a:pt x="29137" y="28583"/>
                        <a:pt x="28996" y="28580"/>
                        <a:pt x="28838" y="28575"/>
                      </a:cubicBezTo>
                      <a:cubicBezTo>
                        <a:pt x="27472" y="28527"/>
                        <a:pt x="26440" y="28543"/>
                        <a:pt x="26242" y="28384"/>
                      </a:cubicBezTo>
                      <a:cubicBezTo>
                        <a:pt x="26051" y="28226"/>
                        <a:pt x="26044" y="27829"/>
                        <a:pt x="25940" y="27702"/>
                      </a:cubicBezTo>
                      <a:cubicBezTo>
                        <a:pt x="25829" y="27567"/>
                        <a:pt x="25678" y="27408"/>
                        <a:pt x="26194" y="27392"/>
                      </a:cubicBezTo>
                      <a:cubicBezTo>
                        <a:pt x="26224" y="27392"/>
                        <a:pt x="26252" y="27392"/>
                        <a:pt x="26279" y="27392"/>
                      </a:cubicBezTo>
                      <a:cubicBezTo>
                        <a:pt x="26447" y="27392"/>
                        <a:pt x="26579" y="27399"/>
                        <a:pt x="26726" y="27399"/>
                      </a:cubicBezTo>
                      <a:cubicBezTo>
                        <a:pt x="26975" y="27399"/>
                        <a:pt x="27269" y="27378"/>
                        <a:pt x="27861" y="27265"/>
                      </a:cubicBezTo>
                      <a:cubicBezTo>
                        <a:pt x="28861" y="27075"/>
                        <a:pt x="29306" y="26805"/>
                        <a:pt x="30369" y="26781"/>
                      </a:cubicBezTo>
                      <a:cubicBezTo>
                        <a:pt x="30823" y="26771"/>
                        <a:pt x="31066" y="26762"/>
                        <a:pt x="31236" y="26762"/>
                      </a:cubicBezTo>
                      <a:close/>
                      <a:moveTo>
                        <a:pt x="52305" y="26762"/>
                      </a:moveTo>
                      <a:cubicBezTo>
                        <a:pt x="52535" y="26762"/>
                        <a:pt x="52633" y="26778"/>
                        <a:pt x="52944" y="26829"/>
                      </a:cubicBezTo>
                      <a:cubicBezTo>
                        <a:pt x="53412" y="26900"/>
                        <a:pt x="53333" y="27067"/>
                        <a:pt x="53380" y="27305"/>
                      </a:cubicBezTo>
                      <a:cubicBezTo>
                        <a:pt x="53420" y="27543"/>
                        <a:pt x="54039" y="27765"/>
                        <a:pt x="53690" y="28035"/>
                      </a:cubicBezTo>
                      <a:lnTo>
                        <a:pt x="53682" y="28043"/>
                      </a:lnTo>
                      <a:cubicBezTo>
                        <a:pt x="53536" y="28156"/>
                        <a:pt x="53391" y="28176"/>
                        <a:pt x="53218" y="28176"/>
                      </a:cubicBezTo>
                      <a:cubicBezTo>
                        <a:pt x="53124" y="28176"/>
                        <a:pt x="53022" y="28170"/>
                        <a:pt x="52907" y="28170"/>
                      </a:cubicBezTo>
                      <a:cubicBezTo>
                        <a:pt x="52727" y="28170"/>
                        <a:pt x="52515" y="28184"/>
                        <a:pt x="52253" y="28257"/>
                      </a:cubicBezTo>
                      <a:cubicBezTo>
                        <a:pt x="51601" y="28433"/>
                        <a:pt x="51519" y="28583"/>
                        <a:pt x="50563" y="28583"/>
                      </a:cubicBezTo>
                      <a:cubicBezTo>
                        <a:pt x="50436" y="28583"/>
                        <a:pt x="50294" y="28580"/>
                        <a:pt x="50134" y="28575"/>
                      </a:cubicBezTo>
                      <a:cubicBezTo>
                        <a:pt x="48769" y="28527"/>
                        <a:pt x="47737" y="28543"/>
                        <a:pt x="47522" y="28384"/>
                      </a:cubicBezTo>
                      <a:cubicBezTo>
                        <a:pt x="47308" y="28226"/>
                        <a:pt x="47260" y="27829"/>
                        <a:pt x="47126" y="27702"/>
                      </a:cubicBezTo>
                      <a:cubicBezTo>
                        <a:pt x="46991" y="27567"/>
                        <a:pt x="46824" y="27408"/>
                        <a:pt x="47340" y="27392"/>
                      </a:cubicBezTo>
                      <a:cubicBezTo>
                        <a:pt x="47369" y="27392"/>
                        <a:pt x="47397" y="27392"/>
                        <a:pt x="47425" y="27392"/>
                      </a:cubicBezTo>
                      <a:cubicBezTo>
                        <a:pt x="47593" y="27392"/>
                        <a:pt x="47725" y="27399"/>
                        <a:pt x="47873" y="27399"/>
                      </a:cubicBezTo>
                      <a:cubicBezTo>
                        <a:pt x="48122" y="27399"/>
                        <a:pt x="48413" y="27378"/>
                        <a:pt x="48991" y="27265"/>
                      </a:cubicBezTo>
                      <a:cubicBezTo>
                        <a:pt x="49967" y="27075"/>
                        <a:pt x="50380" y="26805"/>
                        <a:pt x="51444" y="26781"/>
                      </a:cubicBezTo>
                      <a:cubicBezTo>
                        <a:pt x="51894" y="26771"/>
                        <a:pt x="52135" y="26762"/>
                        <a:pt x="52305" y="26762"/>
                      </a:cubicBezTo>
                      <a:close/>
                      <a:moveTo>
                        <a:pt x="14917" y="25432"/>
                      </a:moveTo>
                      <a:cubicBezTo>
                        <a:pt x="15401" y="25432"/>
                        <a:pt x="16033" y="25480"/>
                        <a:pt x="16249" y="25757"/>
                      </a:cubicBezTo>
                      <a:cubicBezTo>
                        <a:pt x="16304" y="25860"/>
                        <a:pt x="16392" y="25940"/>
                        <a:pt x="16495" y="25995"/>
                      </a:cubicBezTo>
                      <a:cubicBezTo>
                        <a:pt x="16995" y="26273"/>
                        <a:pt x="17328" y="26329"/>
                        <a:pt x="17685" y="26702"/>
                      </a:cubicBezTo>
                      <a:cubicBezTo>
                        <a:pt x="18035" y="27067"/>
                        <a:pt x="18995" y="27448"/>
                        <a:pt x="19598" y="27503"/>
                      </a:cubicBezTo>
                      <a:cubicBezTo>
                        <a:pt x="20209" y="27567"/>
                        <a:pt x="21083" y="27622"/>
                        <a:pt x="21210" y="27765"/>
                      </a:cubicBezTo>
                      <a:cubicBezTo>
                        <a:pt x="21337" y="27908"/>
                        <a:pt x="20503" y="28099"/>
                        <a:pt x="19709" y="28257"/>
                      </a:cubicBezTo>
                      <a:cubicBezTo>
                        <a:pt x="18916" y="28416"/>
                        <a:pt x="17987" y="28519"/>
                        <a:pt x="16804" y="28599"/>
                      </a:cubicBezTo>
                      <a:cubicBezTo>
                        <a:pt x="16003" y="28654"/>
                        <a:pt x="15439" y="28726"/>
                        <a:pt x="15058" y="28876"/>
                      </a:cubicBezTo>
                      <a:lnTo>
                        <a:pt x="15034" y="28892"/>
                      </a:lnTo>
                      <a:cubicBezTo>
                        <a:pt x="15010" y="28900"/>
                        <a:pt x="14987" y="28908"/>
                        <a:pt x="14963" y="28924"/>
                      </a:cubicBezTo>
                      <a:cubicBezTo>
                        <a:pt x="14788" y="28980"/>
                        <a:pt x="14614" y="29003"/>
                        <a:pt x="14439" y="29011"/>
                      </a:cubicBezTo>
                      <a:cubicBezTo>
                        <a:pt x="14360" y="29013"/>
                        <a:pt x="14280" y="29014"/>
                        <a:pt x="14200" y="29014"/>
                      </a:cubicBezTo>
                      <a:cubicBezTo>
                        <a:pt x="13959" y="29014"/>
                        <a:pt x="13717" y="29005"/>
                        <a:pt x="13478" y="28988"/>
                      </a:cubicBezTo>
                      <a:cubicBezTo>
                        <a:pt x="13264" y="28980"/>
                        <a:pt x="13042" y="28964"/>
                        <a:pt x="12828" y="28916"/>
                      </a:cubicBezTo>
                      <a:cubicBezTo>
                        <a:pt x="12518" y="28845"/>
                        <a:pt x="12415" y="28607"/>
                        <a:pt x="12288" y="28345"/>
                      </a:cubicBezTo>
                      <a:cubicBezTo>
                        <a:pt x="12161" y="28091"/>
                        <a:pt x="11843" y="28107"/>
                        <a:pt x="11526" y="27781"/>
                      </a:cubicBezTo>
                      <a:cubicBezTo>
                        <a:pt x="11216" y="27448"/>
                        <a:pt x="11439" y="26908"/>
                        <a:pt x="11788" y="26717"/>
                      </a:cubicBezTo>
                      <a:cubicBezTo>
                        <a:pt x="12129" y="26535"/>
                        <a:pt x="12661" y="26384"/>
                        <a:pt x="13082" y="26027"/>
                      </a:cubicBezTo>
                      <a:cubicBezTo>
                        <a:pt x="13336" y="25813"/>
                        <a:pt x="13621" y="25638"/>
                        <a:pt x="13931" y="25519"/>
                      </a:cubicBezTo>
                      <a:cubicBezTo>
                        <a:pt x="14137" y="25471"/>
                        <a:pt x="14344" y="25447"/>
                        <a:pt x="14550" y="25440"/>
                      </a:cubicBezTo>
                      <a:cubicBezTo>
                        <a:pt x="14651" y="25436"/>
                        <a:pt x="14778" y="25432"/>
                        <a:pt x="14917" y="25432"/>
                      </a:cubicBezTo>
                      <a:close/>
                      <a:moveTo>
                        <a:pt x="35816" y="25432"/>
                      </a:moveTo>
                      <a:cubicBezTo>
                        <a:pt x="36299" y="25432"/>
                        <a:pt x="36935" y="25480"/>
                        <a:pt x="37188" y="25757"/>
                      </a:cubicBezTo>
                      <a:cubicBezTo>
                        <a:pt x="37259" y="25860"/>
                        <a:pt x="37354" y="25948"/>
                        <a:pt x="37474" y="25995"/>
                      </a:cubicBezTo>
                      <a:cubicBezTo>
                        <a:pt x="38005" y="26281"/>
                        <a:pt x="38339" y="26329"/>
                        <a:pt x="38744" y="26702"/>
                      </a:cubicBezTo>
                      <a:cubicBezTo>
                        <a:pt x="39148" y="27075"/>
                        <a:pt x="40148" y="27448"/>
                        <a:pt x="40768" y="27511"/>
                      </a:cubicBezTo>
                      <a:cubicBezTo>
                        <a:pt x="41387" y="27567"/>
                        <a:pt x="42260" y="27622"/>
                        <a:pt x="42411" y="27765"/>
                      </a:cubicBezTo>
                      <a:cubicBezTo>
                        <a:pt x="42554" y="27908"/>
                        <a:pt x="41744" y="28107"/>
                        <a:pt x="40974" y="28265"/>
                      </a:cubicBezTo>
                      <a:cubicBezTo>
                        <a:pt x="40204" y="28416"/>
                        <a:pt x="39291" y="28519"/>
                        <a:pt x="38109" y="28607"/>
                      </a:cubicBezTo>
                      <a:cubicBezTo>
                        <a:pt x="37315" y="28662"/>
                        <a:pt x="36767" y="28734"/>
                        <a:pt x="36402" y="28884"/>
                      </a:cubicBezTo>
                      <a:cubicBezTo>
                        <a:pt x="36394" y="28892"/>
                        <a:pt x="36386" y="28892"/>
                        <a:pt x="36378" y="28900"/>
                      </a:cubicBezTo>
                      <a:cubicBezTo>
                        <a:pt x="36354" y="28908"/>
                        <a:pt x="36331" y="28916"/>
                        <a:pt x="36315" y="28924"/>
                      </a:cubicBezTo>
                      <a:cubicBezTo>
                        <a:pt x="36148" y="28980"/>
                        <a:pt x="35973" y="29011"/>
                        <a:pt x="35799" y="29011"/>
                      </a:cubicBezTo>
                      <a:cubicBezTo>
                        <a:pt x="35719" y="29013"/>
                        <a:pt x="35639" y="29014"/>
                        <a:pt x="35559" y="29014"/>
                      </a:cubicBezTo>
                      <a:cubicBezTo>
                        <a:pt x="35319" y="29014"/>
                        <a:pt x="35076" y="29005"/>
                        <a:pt x="34838" y="28988"/>
                      </a:cubicBezTo>
                      <a:cubicBezTo>
                        <a:pt x="34616" y="28988"/>
                        <a:pt x="34394" y="28964"/>
                        <a:pt x="34179" y="28916"/>
                      </a:cubicBezTo>
                      <a:cubicBezTo>
                        <a:pt x="33862" y="28853"/>
                        <a:pt x="33719" y="28607"/>
                        <a:pt x="33560" y="28353"/>
                      </a:cubicBezTo>
                      <a:cubicBezTo>
                        <a:pt x="33402" y="28091"/>
                        <a:pt x="33084" y="28114"/>
                        <a:pt x="32735" y="27781"/>
                      </a:cubicBezTo>
                      <a:cubicBezTo>
                        <a:pt x="32378" y="27448"/>
                        <a:pt x="32528" y="26908"/>
                        <a:pt x="32846" y="26717"/>
                      </a:cubicBezTo>
                      <a:cubicBezTo>
                        <a:pt x="33163" y="26535"/>
                        <a:pt x="33679" y="26384"/>
                        <a:pt x="34052" y="26027"/>
                      </a:cubicBezTo>
                      <a:cubicBezTo>
                        <a:pt x="34283" y="25813"/>
                        <a:pt x="34553" y="25638"/>
                        <a:pt x="34838" y="25519"/>
                      </a:cubicBezTo>
                      <a:cubicBezTo>
                        <a:pt x="35037" y="25471"/>
                        <a:pt x="35243" y="25447"/>
                        <a:pt x="35449" y="25440"/>
                      </a:cubicBezTo>
                      <a:cubicBezTo>
                        <a:pt x="35551" y="25436"/>
                        <a:pt x="35677" y="25432"/>
                        <a:pt x="35816" y="25432"/>
                      </a:cubicBezTo>
                      <a:close/>
                      <a:moveTo>
                        <a:pt x="56728" y="25429"/>
                      </a:moveTo>
                      <a:cubicBezTo>
                        <a:pt x="57208" y="25429"/>
                        <a:pt x="57833" y="25484"/>
                        <a:pt x="58119" y="25757"/>
                      </a:cubicBezTo>
                      <a:cubicBezTo>
                        <a:pt x="58206" y="25860"/>
                        <a:pt x="58317" y="25940"/>
                        <a:pt x="58444" y="25995"/>
                      </a:cubicBezTo>
                      <a:cubicBezTo>
                        <a:pt x="59016" y="26273"/>
                        <a:pt x="59357" y="26329"/>
                        <a:pt x="59810" y="26702"/>
                      </a:cubicBezTo>
                      <a:cubicBezTo>
                        <a:pt x="60262" y="27067"/>
                        <a:pt x="61310" y="27448"/>
                        <a:pt x="61937" y="27503"/>
                      </a:cubicBezTo>
                      <a:cubicBezTo>
                        <a:pt x="62564" y="27567"/>
                        <a:pt x="63445" y="27622"/>
                        <a:pt x="63604" y="27765"/>
                      </a:cubicBezTo>
                      <a:cubicBezTo>
                        <a:pt x="63770" y="27908"/>
                        <a:pt x="62993" y="28099"/>
                        <a:pt x="62239" y="28257"/>
                      </a:cubicBezTo>
                      <a:cubicBezTo>
                        <a:pt x="61492" y="28416"/>
                        <a:pt x="60588" y="28519"/>
                        <a:pt x="59421" y="28599"/>
                      </a:cubicBezTo>
                      <a:cubicBezTo>
                        <a:pt x="58635" y="28654"/>
                        <a:pt x="58095" y="28726"/>
                        <a:pt x="57746" y="28876"/>
                      </a:cubicBezTo>
                      <a:cubicBezTo>
                        <a:pt x="57738" y="28884"/>
                        <a:pt x="57730" y="28892"/>
                        <a:pt x="57730" y="28892"/>
                      </a:cubicBezTo>
                      <a:cubicBezTo>
                        <a:pt x="57706" y="28900"/>
                        <a:pt x="57682" y="28908"/>
                        <a:pt x="57659" y="28924"/>
                      </a:cubicBezTo>
                      <a:cubicBezTo>
                        <a:pt x="57500" y="28980"/>
                        <a:pt x="57333" y="29003"/>
                        <a:pt x="57166" y="29011"/>
                      </a:cubicBezTo>
                      <a:cubicBezTo>
                        <a:pt x="57085" y="29013"/>
                        <a:pt x="57004" y="29014"/>
                        <a:pt x="56924" y="29014"/>
                      </a:cubicBezTo>
                      <a:cubicBezTo>
                        <a:pt x="56682" y="29014"/>
                        <a:pt x="56442" y="29005"/>
                        <a:pt x="56198" y="28988"/>
                      </a:cubicBezTo>
                      <a:cubicBezTo>
                        <a:pt x="55976" y="28980"/>
                        <a:pt x="55754" y="28956"/>
                        <a:pt x="55531" y="28916"/>
                      </a:cubicBezTo>
                      <a:cubicBezTo>
                        <a:pt x="55206" y="28845"/>
                        <a:pt x="55031" y="28607"/>
                        <a:pt x="54833" y="28345"/>
                      </a:cubicBezTo>
                      <a:cubicBezTo>
                        <a:pt x="54634" y="28091"/>
                        <a:pt x="54333" y="28107"/>
                        <a:pt x="53936" y="27781"/>
                      </a:cubicBezTo>
                      <a:cubicBezTo>
                        <a:pt x="53531" y="27448"/>
                        <a:pt x="53610" y="26900"/>
                        <a:pt x="53904" y="26717"/>
                      </a:cubicBezTo>
                      <a:cubicBezTo>
                        <a:pt x="54206" y="26527"/>
                        <a:pt x="54698" y="26384"/>
                        <a:pt x="55023" y="26027"/>
                      </a:cubicBezTo>
                      <a:cubicBezTo>
                        <a:pt x="55230" y="25813"/>
                        <a:pt x="55476" y="25638"/>
                        <a:pt x="55746" y="25511"/>
                      </a:cubicBezTo>
                      <a:cubicBezTo>
                        <a:pt x="55944" y="25463"/>
                        <a:pt x="56143" y="25440"/>
                        <a:pt x="56341" y="25440"/>
                      </a:cubicBezTo>
                      <a:cubicBezTo>
                        <a:pt x="56447" y="25434"/>
                        <a:pt x="56581" y="25429"/>
                        <a:pt x="56728" y="25429"/>
                      </a:cubicBezTo>
                      <a:close/>
                      <a:moveTo>
                        <a:pt x="1858" y="26908"/>
                      </a:moveTo>
                      <a:cubicBezTo>
                        <a:pt x="2403" y="26908"/>
                        <a:pt x="2768" y="27020"/>
                        <a:pt x="3215" y="27098"/>
                      </a:cubicBezTo>
                      <a:cubicBezTo>
                        <a:pt x="3969" y="27225"/>
                        <a:pt x="4231" y="27281"/>
                        <a:pt x="4414" y="27583"/>
                      </a:cubicBezTo>
                      <a:cubicBezTo>
                        <a:pt x="4596" y="27892"/>
                        <a:pt x="4819" y="28289"/>
                        <a:pt x="4493" y="28456"/>
                      </a:cubicBezTo>
                      <a:cubicBezTo>
                        <a:pt x="4160" y="28622"/>
                        <a:pt x="3049" y="28686"/>
                        <a:pt x="2858" y="28948"/>
                      </a:cubicBezTo>
                      <a:cubicBezTo>
                        <a:pt x="2688" y="29189"/>
                        <a:pt x="2454" y="29576"/>
                        <a:pt x="1992" y="29576"/>
                      </a:cubicBezTo>
                      <a:cubicBezTo>
                        <a:pt x="1938" y="29576"/>
                        <a:pt x="1880" y="29571"/>
                        <a:pt x="1818" y="29559"/>
                      </a:cubicBezTo>
                      <a:cubicBezTo>
                        <a:pt x="1239" y="29440"/>
                        <a:pt x="1429" y="29194"/>
                        <a:pt x="1667" y="28924"/>
                      </a:cubicBezTo>
                      <a:cubicBezTo>
                        <a:pt x="1898" y="28646"/>
                        <a:pt x="1731" y="28472"/>
                        <a:pt x="1294" y="28289"/>
                      </a:cubicBezTo>
                      <a:cubicBezTo>
                        <a:pt x="850" y="28107"/>
                        <a:pt x="397" y="28075"/>
                        <a:pt x="366" y="27749"/>
                      </a:cubicBezTo>
                      <a:cubicBezTo>
                        <a:pt x="342" y="27424"/>
                        <a:pt x="723" y="26979"/>
                        <a:pt x="1493" y="26924"/>
                      </a:cubicBezTo>
                      <a:cubicBezTo>
                        <a:pt x="1624" y="26913"/>
                        <a:pt x="1745" y="26908"/>
                        <a:pt x="1858" y="26908"/>
                      </a:cubicBezTo>
                      <a:close/>
                      <a:moveTo>
                        <a:pt x="22912" y="26903"/>
                      </a:moveTo>
                      <a:cubicBezTo>
                        <a:pt x="23477" y="26903"/>
                        <a:pt x="23866" y="27018"/>
                        <a:pt x="24329" y="27098"/>
                      </a:cubicBezTo>
                      <a:cubicBezTo>
                        <a:pt x="25099" y="27225"/>
                        <a:pt x="25369" y="27273"/>
                        <a:pt x="25591" y="27583"/>
                      </a:cubicBezTo>
                      <a:cubicBezTo>
                        <a:pt x="25813" y="27892"/>
                        <a:pt x="26091" y="28289"/>
                        <a:pt x="25782" y="28456"/>
                      </a:cubicBezTo>
                      <a:cubicBezTo>
                        <a:pt x="25472" y="28622"/>
                        <a:pt x="24369" y="28678"/>
                        <a:pt x="24218" y="28948"/>
                      </a:cubicBezTo>
                      <a:cubicBezTo>
                        <a:pt x="24076" y="29189"/>
                        <a:pt x="23890" y="29576"/>
                        <a:pt x="23426" y="29576"/>
                      </a:cubicBezTo>
                      <a:cubicBezTo>
                        <a:pt x="23371" y="29576"/>
                        <a:pt x="23313" y="29571"/>
                        <a:pt x="23250" y="29559"/>
                      </a:cubicBezTo>
                      <a:cubicBezTo>
                        <a:pt x="22654" y="29440"/>
                        <a:pt x="22813" y="29194"/>
                        <a:pt x="23011" y="28916"/>
                      </a:cubicBezTo>
                      <a:cubicBezTo>
                        <a:pt x="23218" y="28646"/>
                        <a:pt x="23027" y="28472"/>
                        <a:pt x="22559" y="28289"/>
                      </a:cubicBezTo>
                      <a:cubicBezTo>
                        <a:pt x="22099" y="28107"/>
                        <a:pt x="21638" y="28075"/>
                        <a:pt x="21567" y="27749"/>
                      </a:cubicBezTo>
                      <a:cubicBezTo>
                        <a:pt x="21495" y="27424"/>
                        <a:pt x="21829" y="26979"/>
                        <a:pt x="22583" y="26916"/>
                      </a:cubicBezTo>
                      <a:cubicBezTo>
                        <a:pt x="22700" y="26907"/>
                        <a:pt x="22809" y="26903"/>
                        <a:pt x="22912" y="26903"/>
                      </a:cubicBezTo>
                      <a:close/>
                      <a:moveTo>
                        <a:pt x="44027" y="26908"/>
                      </a:moveTo>
                      <a:cubicBezTo>
                        <a:pt x="44575" y="26908"/>
                        <a:pt x="44976" y="27020"/>
                        <a:pt x="45443" y="27098"/>
                      </a:cubicBezTo>
                      <a:cubicBezTo>
                        <a:pt x="46229" y="27225"/>
                        <a:pt x="46498" y="27281"/>
                        <a:pt x="46760" y="27583"/>
                      </a:cubicBezTo>
                      <a:cubicBezTo>
                        <a:pt x="47022" y="27892"/>
                        <a:pt x="47348" y="28289"/>
                        <a:pt x="47062" y="28456"/>
                      </a:cubicBezTo>
                      <a:cubicBezTo>
                        <a:pt x="46768" y="28622"/>
                        <a:pt x="45681" y="28686"/>
                        <a:pt x="45554" y="28948"/>
                      </a:cubicBezTo>
                      <a:cubicBezTo>
                        <a:pt x="45447" y="29189"/>
                        <a:pt x="45316" y="29576"/>
                        <a:pt x="44852" y="29576"/>
                      </a:cubicBezTo>
                      <a:cubicBezTo>
                        <a:pt x="44797" y="29576"/>
                        <a:pt x="44738" y="29571"/>
                        <a:pt x="44673" y="29559"/>
                      </a:cubicBezTo>
                      <a:cubicBezTo>
                        <a:pt x="44062" y="29440"/>
                        <a:pt x="44189" y="29194"/>
                        <a:pt x="44355" y="28924"/>
                      </a:cubicBezTo>
                      <a:cubicBezTo>
                        <a:pt x="44522" y="28646"/>
                        <a:pt x="44308" y="28472"/>
                        <a:pt x="43816" y="28289"/>
                      </a:cubicBezTo>
                      <a:cubicBezTo>
                        <a:pt x="43331" y="28107"/>
                        <a:pt x="42871" y="28075"/>
                        <a:pt x="42760" y="27749"/>
                      </a:cubicBezTo>
                      <a:cubicBezTo>
                        <a:pt x="42641" y="27424"/>
                        <a:pt x="42911" y="26979"/>
                        <a:pt x="43665" y="26924"/>
                      </a:cubicBezTo>
                      <a:cubicBezTo>
                        <a:pt x="43793" y="26913"/>
                        <a:pt x="43913" y="26908"/>
                        <a:pt x="44027" y="26908"/>
                      </a:cubicBezTo>
                      <a:close/>
                      <a:moveTo>
                        <a:pt x="65096" y="26903"/>
                      </a:moveTo>
                      <a:cubicBezTo>
                        <a:pt x="65659" y="26903"/>
                        <a:pt x="66075" y="27018"/>
                        <a:pt x="66564" y="27098"/>
                      </a:cubicBezTo>
                      <a:cubicBezTo>
                        <a:pt x="67366" y="27225"/>
                        <a:pt x="67652" y="27281"/>
                        <a:pt x="67954" y="27583"/>
                      </a:cubicBezTo>
                      <a:cubicBezTo>
                        <a:pt x="68255" y="27892"/>
                        <a:pt x="68628" y="28289"/>
                        <a:pt x="68366" y="28456"/>
                      </a:cubicBezTo>
                      <a:cubicBezTo>
                        <a:pt x="68104" y="28622"/>
                        <a:pt x="67009" y="28686"/>
                        <a:pt x="66914" y="28948"/>
                      </a:cubicBezTo>
                      <a:lnTo>
                        <a:pt x="66922" y="28948"/>
                      </a:lnTo>
                      <a:cubicBezTo>
                        <a:pt x="66844" y="29189"/>
                        <a:pt x="66759" y="29576"/>
                        <a:pt x="66294" y="29576"/>
                      </a:cubicBezTo>
                      <a:cubicBezTo>
                        <a:pt x="66239" y="29576"/>
                        <a:pt x="66178" y="29571"/>
                        <a:pt x="66112" y="29559"/>
                      </a:cubicBezTo>
                      <a:cubicBezTo>
                        <a:pt x="65485" y="29440"/>
                        <a:pt x="65588" y="29194"/>
                        <a:pt x="65715" y="28916"/>
                      </a:cubicBezTo>
                      <a:cubicBezTo>
                        <a:pt x="65850" y="28646"/>
                        <a:pt x="65620" y="28472"/>
                        <a:pt x="65104" y="28289"/>
                      </a:cubicBezTo>
                      <a:cubicBezTo>
                        <a:pt x="64580" y="28107"/>
                        <a:pt x="64128" y="28075"/>
                        <a:pt x="63969" y="27749"/>
                      </a:cubicBezTo>
                      <a:cubicBezTo>
                        <a:pt x="63810" y="27424"/>
                        <a:pt x="64024" y="26979"/>
                        <a:pt x="64771" y="26916"/>
                      </a:cubicBezTo>
                      <a:cubicBezTo>
                        <a:pt x="64885" y="26907"/>
                        <a:pt x="64993" y="26903"/>
                        <a:pt x="65096" y="26903"/>
                      </a:cubicBezTo>
                      <a:close/>
                      <a:moveTo>
                        <a:pt x="10898" y="28313"/>
                      </a:moveTo>
                      <a:cubicBezTo>
                        <a:pt x="11396" y="28313"/>
                        <a:pt x="11780" y="28460"/>
                        <a:pt x="11843" y="28607"/>
                      </a:cubicBezTo>
                      <a:lnTo>
                        <a:pt x="11851" y="28615"/>
                      </a:lnTo>
                      <a:cubicBezTo>
                        <a:pt x="11915" y="28781"/>
                        <a:pt x="12161" y="28956"/>
                        <a:pt x="12399" y="29146"/>
                      </a:cubicBezTo>
                      <a:cubicBezTo>
                        <a:pt x="12645" y="29337"/>
                        <a:pt x="11907" y="29551"/>
                        <a:pt x="11240" y="29869"/>
                      </a:cubicBezTo>
                      <a:cubicBezTo>
                        <a:pt x="10732" y="30091"/>
                        <a:pt x="10200" y="30289"/>
                        <a:pt x="9668" y="30448"/>
                      </a:cubicBezTo>
                      <a:cubicBezTo>
                        <a:pt x="9160" y="30615"/>
                        <a:pt x="9168" y="30821"/>
                        <a:pt x="8843" y="30980"/>
                      </a:cubicBezTo>
                      <a:cubicBezTo>
                        <a:pt x="8714" y="31044"/>
                        <a:pt x="8578" y="31067"/>
                        <a:pt x="8414" y="31067"/>
                      </a:cubicBezTo>
                      <a:cubicBezTo>
                        <a:pt x="8172" y="31067"/>
                        <a:pt x="7868" y="31018"/>
                        <a:pt x="7438" y="30980"/>
                      </a:cubicBezTo>
                      <a:cubicBezTo>
                        <a:pt x="7182" y="30957"/>
                        <a:pt x="6959" y="30950"/>
                        <a:pt x="6749" y="30950"/>
                      </a:cubicBezTo>
                      <a:cubicBezTo>
                        <a:pt x="6367" y="30950"/>
                        <a:pt x="6024" y="30975"/>
                        <a:pt x="5589" y="30980"/>
                      </a:cubicBezTo>
                      <a:cubicBezTo>
                        <a:pt x="5247" y="30988"/>
                        <a:pt x="4833" y="30992"/>
                        <a:pt x="4451" y="30992"/>
                      </a:cubicBezTo>
                      <a:cubicBezTo>
                        <a:pt x="4069" y="30992"/>
                        <a:pt x="3719" y="30988"/>
                        <a:pt x="3509" y="30980"/>
                      </a:cubicBezTo>
                      <a:cubicBezTo>
                        <a:pt x="3088" y="30972"/>
                        <a:pt x="3033" y="30789"/>
                        <a:pt x="3033" y="30789"/>
                      </a:cubicBezTo>
                      <a:cubicBezTo>
                        <a:pt x="3096" y="30615"/>
                        <a:pt x="3136" y="30488"/>
                        <a:pt x="3096" y="30456"/>
                      </a:cubicBezTo>
                      <a:cubicBezTo>
                        <a:pt x="2723" y="30170"/>
                        <a:pt x="2739" y="29527"/>
                        <a:pt x="3057" y="29234"/>
                      </a:cubicBezTo>
                      <a:cubicBezTo>
                        <a:pt x="3382" y="28940"/>
                        <a:pt x="4255" y="28694"/>
                        <a:pt x="5009" y="28599"/>
                      </a:cubicBezTo>
                      <a:cubicBezTo>
                        <a:pt x="5155" y="28578"/>
                        <a:pt x="5319" y="28570"/>
                        <a:pt x="5496" y="28570"/>
                      </a:cubicBezTo>
                      <a:cubicBezTo>
                        <a:pt x="6193" y="28570"/>
                        <a:pt x="7098" y="28695"/>
                        <a:pt x="7946" y="28695"/>
                      </a:cubicBezTo>
                      <a:cubicBezTo>
                        <a:pt x="7986" y="28695"/>
                        <a:pt x="8026" y="28694"/>
                        <a:pt x="8065" y="28694"/>
                      </a:cubicBezTo>
                      <a:cubicBezTo>
                        <a:pt x="9160" y="28678"/>
                        <a:pt x="10097" y="28368"/>
                        <a:pt x="10692" y="28321"/>
                      </a:cubicBezTo>
                      <a:cubicBezTo>
                        <a:pt x="10763" y="28315"/>
                        <a:pt x="10831" y="28313"/>
                        <a:pt x="10898" y="28313"/>
                      </a:cubicBezTo>
                      <a:close/>
                      <a:moveTo>
                        <a:pt x="32159" y="28305"/>
                      </a:moveTo>
                      <a:cubicBezTo>
                        <a:pt x="32656" y="28305"/>
                        <a:pt x="33071" y="28460"/>
                        <a:pt x="33156" y="28615"/>
                      </a:cubicBezTo>
                      <a:cubicBezTo>
                        <a:pt x="33243" y="28781"/>
                        <a:pt x="33505" y="28956"/>
                        <a:pt x="33775" y="29146"/>
                      </a:cubicBezTo>
                      <a:cubicBezTo>
                        <a:pt x="34037" y="29337"/>
                        <a:pt x="33330" y="29551"/>
                        <a:pt x="32711" y="29861"/>
                      </a:cubicBezTo>
                      <a:cubicBezTo>
                        <a:pt x="32227" y="30091"/>
                        <a:pt x="31719" y="30289"/>
                        <a:pt x="31211" y="30448"/>
                      </a:cubicBezTo>
                      <a:cubicBezTo>
                        <a:pt x="30719" y="30615"/>
                        <a:pt x="30750" y="30821"/>
                        <a:pt x="30457" y="30980"/>
                      </a:cubicBezTo>
                      <a:cubicBezTo>
                        <a:pt x="30335" y="31044"/>
                        <a:pt x="30200" y="31067"/>
                        <a:pt x="30034" y="31067"/>
                      </a:cubicBezTo>
                      <a:cubicBezTo>
                        <a:pt x="29790" y="31067"/>
                        <a:pt x="29479" y="31018"/>
                        <a:pt x="29044" y="30980"/>
                      </a:cubicBezTo>
                      <a:cubicBezTo>
                        <a:pt x="28771" y="30956"/>
                        <a:pt x="28539" y="30948"/>
                        <a:pt x="28317" y="30948"/>
                      </a:cubicBezTo>
                      <a:cubicBezTo>
                        <a:pt x="27952" y="30948"/>
                        <a:pt x="27620" y="30970"/>
                        <a:pt x="27194" y="30980"/>
                      </a:cubicBezTo>
                      <a:cubicBezTo>
                        <a:pt x="26853" y="30984"/>
                        <a:pt x="26440" y="30986"/>
                        <a:pt x="26059" y="30986"/>
                      </a:cubicBezTo>
                      <a:cubicBezTo>
                        <a:pt x="25678" y="30986"/>
                        <a:pt x="25329" y="30984"/>
                        <a:pt x="25115" y="30980"/>
                      </a:cubicBezTo>
                      <a:cubicBezTo>
                        <a:pt x="24694" y="30964"/>
                        <a:pt x="24623" y="30789"/>
                        <a:pt x="24623" y="30789"/>
                      </a:cubicBezTo>
                      <a:cubicBezTo>
                        <a:pt x="24654" y="30615"/>
                        <a:pt x="24678" y="30480"/>
                        <a:pt x="24631" y="30448"/>
                      </a:cubicBezTo>
                      <a:cubicBezTo>
                        <a:pt x="24218" y="30162"/>
                        <a:pt x="24154" y="29519"/>
                        <a:pt x="24440" y="29226"/>
                      </a:cubicBezTo>
                      <a:cubicBezTo>
                        <a:pt x="24726" y="28932"/>
                        <a:pt x="25567" y="28694"/>
                        <a:pt x="26305" y="28591"/>
                      </a:cubicBezTo>
                      <a:cubicBezTo>
                        <a:pt x="26450" y="28571"/>
                        <a:pt x="26613" y="28563"/>
                        <a:pt x="26791" y="28563"/>
                      </a:cubicBezTo>
                      <a:cubicBezTo>
                        <a:pt x="27490" y="28563"/>
                        <a:pt x="28411" y="28687"/>
                        <a:pt x="29265" y="28687"/>
                      </a:cubicBezTo>
                      <a:cubicBezTo>
                        <a:pt x="29306" y="28687"/>
                        <a:pt x="29345" y="28687"/>
                        <a:pt x="29385" y="28686"/>
                      </a:cubicBezTo>
                      <a:cubicBezTo>
                        <a:pt x="30481" y="28678"/>
                        <a:pt x="31370" y="28361"/>
                        <a:pt x="31965" y="28313"/>
                      </a:cubicBezTo>
                      <a:cubicBezTo>
                        <a:pt x="32031" y="28308"/>
                        <a:pt x="32096" y="28305"/>
                        <a:pt x="32159" y="28305"/>
                      </a:cubicBezTo>
                      <a:close/>
                      <a:moveTo>
                        <a:pt x="53432" y="28313"/>
                      </a:moveTo>
                      <a:cubicBezTo>
                        <a:pt x="53930" y="28313"/>
                        <a:pt x="54362" y="28460"/>
                        <a:pt x="54460" y="28607"/>
                      </a:cubicBezTo>
                      <a:lnTo>
                        <a:pt x="54452" y="28615"/>
                      </a:lnTo>
                      <a:cubicBezTo>
                        <a:pt x="54563" y="28781"/>
                        <a:pt x="54849" y="28964"/>
                        <a:pt x="55150" y="29146"/>
                      </a:cubicBezTo>
                      <a:cubicBezTo>
                        <a:pt x="55444" y="29337"/>
                        <a:pt x="54753" y="29551"/>
                        <a:pt x="54174" y="29869"/>
                      </a:cubicBezTo>
                      <a:cubicBezTo>
                        <a:pt x="53714" y="30099"/>
                        <a:pt x="53237" y="30297"/>
                        <a:pt x="52753" y="30448"/>
                      </a:cubicBezTo>
                      <a:cubicBezTo>
                        <a:pt x="52285" y="30615"/>
                        <a:pt x="52340" y="30821"/>
                        <a:pt x="52071" y="30980"/>
                      </a:cubicBezTo>
                      <a:cubicBezTo>
                        <a:pt x="51957" y="31048"/>
                        <a:pt x="51823" y="31073"/>
                        <a:pt x="51654" y="31073"/>
                      </a:cubicBezTo>
                      <a:cubicBezTo>
                        <a:pt x="51410" y="31073"/>
                        <a:pt x="51093" y="31022"/>
                        <a:pt x="50658" y="30980"/>
                      </a:cubicBezTo>
                      <a:cubicBezTo>
                        <a:pt x="50396" y="30957"/>
                        <a:pt x="50172" y="30950"/>
                        <a:pt x="49962" y="30950"/>
                      </a:cubicBezTo>
                      <a:cubicBezTo>
                        <a:pt x="49580" y="30950"/>
                        <a:pt x="49244" y="30975"/>
                        <a:pt x="48808" y="30980"/>
                      </a:cubicBezTo>
                      <a:cubicBezTo>
                        <a:pt x="48467" y="30988"/>
                        <a:pt x="48054" y="30992"/>
                        <a:pt x="47673" y="30992"/>
                      </a:cubicBezTo>
                      <a:cubicBezTo>
                        <a:pt x="47292" y="30992"/>
                        <a:pt x="46943" y="30988"/>
                        <a:pt x="46729" y="30980"/>
                      </a:cubicBezTo>
                      <a:cubicBezTo>
                        <a:pt x="46300" y="30972"/>
                        <a:pt x="46205" y="30789"/>
                        <a:pt x="46205" y="30789"/>
                      </a:cubicBezTo>
                      <a:cubicBezTo>
                        <a:pt x="46221" y="30623"/>
                        <a:pt x="46229" y="30488"/>
                        <a:pt x="46181" y="30456"/>
                      </a:cubicBezTo>
                      <a:cubicBezTo>
                        <a:pt x="45729" y="30170"/>
                        <a:pt x="45586" y="29527"/>
                        <a:pt x="45832" y="29234"/>
                      </a:cubicBezTo>
                      <a:cubicBezTo>
                        <a:pt x="46070" y="28940"/>
                        <a:pt x="46887" y="28702"/>
                        <a:pt x="47618" y="28599"/>
                      </a:cubicBezTo>
                      <a:cubicBezTo>
                        <a:pt x="47759" y="28578"/>
                        <a:pt x="47921" y="28570"/>
                        <a:pt x="48098" y="28570"/>
                      </a:cubicBezTo>
                      <a:cubicBezTo>
                        <a:pt x="48797" y="28570"/>
                        <a:pt x="49734" y="28695"/>
                        <a:pt x="50579" y="28695"/>
                      </a:cubicBezTo>
                      <a:cubicBezTo>
                        <a:pt x="50619" y="28695"/>
                        <a:pt x="50658" y="28694"/>
                        <a:pt x="50697" y="28694"/>
                      </a:cubicBezTo>
                      <a:cubicBezTo>
                        <a:pt x="51793" y="28686"/>
                        <a:pt x="52650" y="28368"/>
                        <a:pt x="53229" y="28321"/>
                      </a:cubicBezTo>
                      <a:cubicBezTo>
                        <a:pt x="53298" y="28315"/>
                        <a:pt x="53366" y="28313"/>
                        <a:pt x="53432" y="28313"/>
                      </a:cubicBezTo>
                      <a:close/>
                      <a:moveTo>
                        <a:pt x="22128" y="29520"/>
                      </a:moveTo>
                      <a:cubicBezTo>
                        <a:pt x="22470" y="29520"/>
                        <a:pt x="22907" y="29583"/>
                        <a:pt x="23321" y="29710"/>
                      </a:cubicBezTo>
                      <a:cubicBezTo>
                        <a:pt x="24043" y="29940"/>
                        <a:pt x="24218" y="30448"/>
                        <a:pt x="24218" y="30448"/>
                      </a:cubicBezTo>
                      <a:cubicBezTo>
                        <a:pt x="24432" y="30821"/>
                        <a:pt x="24377" y="31067"/>
                        <a:pt x="23853" y="31178"/>
                      </a:cubicBezTo>
                      <a:cubicBezTo>
                        <a:pt x="23512" y="31252"/>
                        <a:pt x="22994" y="31315"/>
                        <a:pt x="22657" y="31315"/>
                      </a:cubicBezTo>
                      <a:cubicBezTo>
                        <a:pt x="22484" y="31315"/>
                        <a:pt x="22358" y="31298"/>
                        <a:pt x="22329" y="31258"/>
                      </a:cubicBezTo>
                      <a:cubicBezTo>
                        <a:pt x="22297" y="31202"/>
                        <a:pt x="22257" y="31147"/>
                        <a:pt x="22226" y="31107"/>
                      </a:cubicBezTo>
                      <a:cubicBezTo>
                        <a:pt x="22059" y="30893"/>
                        <a:pt x="21281" y="30893"/>
                        <a:pt x="21345" y="30448"/>
                      </a:cubicBezTo>
                      <a:cubicBezTo>
                        <a:pt x="21345" y="30448"/>
                        <a:pt x="21345" y="29781"/>
                        <a:pt x="21575" y="29623"/>
                      </a:cubicBezTo>
                      <a:cubicBezTo>
                        <a:pt x="21673" y="29555"/>
                        <a:pt x="21874" y="29520"/>
                        <a:pt x="22128" y="29520"/>
                      </a:cubicBezTo>
                      <a:close/>
                      <a:moveTo>
                        <a:pt x="43553" y="29520"/>
                      </a:moveTo>
                      <a:cubicBezTo>
                        <a:pt x="43895" y="29520"/>
                        <a:pt x="44340" y="29583"/>
                        <a:pt x="44768" y="29710"/>
                      </a:cubicBezTo>
                      <a:cubicBezTo>
                        <a:pt x="45522" y="29940"/>
                        <a:pt x="45760" y="30448"/>
                        <a:pt x="45760" y="30448"/>
                      </a:cubicBezTo>
                      <a:cubicBezTo>
                        <a:pt x="46030" y="30821"/>
                        <a:pt x="46006" y="31067"/>
                        <a:pt x="45498" y="31178"/>
                      </a:cubicBezTo>
                      <a:cubicBezTo>
                        <a:pt x="45163" y="31252"/>
                        <a:pt x="44651" y="31315"/>
                        <a:pt x="44312" y="31315"/>
                      </a:cubicBezTo>
                      <a:cubicBezTo>
                        <a:pt x="44138" y="31315"/>
                        <a:pt x="44009" y="31298"/>
                        <a:pt x="43974" y="31258"/>
                      </a:cubicBezTo>
                      <a:cubicBezTo>
                        <a:pt x="43935" y="31202"/>
                        <a:pt x="43895" y="31147"/>
                        <a:pt x="43855" y="31107"/>
                      </a:cubicBezTo>
                      <a:cubicBezTo>
                        <a:pt x="43657" y="30893"/>
                        <a:pt x="42879" y="30893"/>
                        <a:pt x="42887" y="30448"/>
                      </a:cubicBezTo>
                      <a:cubicBezTo>
                        <a:pt x="42887" y="30448"/>
                        <a:pt x="42808" y="29781"/>
                        <a:pt x="43014" y="29623"/>
                      </a:cubicBezTo>
                      <a:cubicBezTo>
                        <a:pt x="43102" y="29555"/>
                        <a:pt x="43299" y="29520"/>
                        <a:pt x="43553" y="29520"/>
                      </a:cubicBezTo>
                      <a:close/>
                      <a:moveTo>
                        <a:pt x="64982" y="29520"/>
                      </a:moveTo>
                      <a:cubicBezTo>
                        <a:pt x="65324" y="29520"/>
                        <a:pt x="65777" y="29583"/>
                        <a:pt x="66223" y="29710"/>
                      </a:cubicBezTo>
                      <a:cubicBezTo>
                        <a:pt x="67009" y="29940"/>
                        <a:pt x="67311" y="30448"/>
                        <a:pt x="67311" y="30448"/>
                      </a:cubicBezTo>
                      <a:cubicBezTo>
                        <a:pt x="67620" y="30821"/>
                        <a:pt x="67628" y="31067"/>
                        <a:pt x="67136" y="31178"/>
                      </a:cubicBezTo>
                      <a:cubicBezTo>
                        <a:pt x="66811" y="31252"/>
                        <a:pt x="66309" y="31315"/>
                        <a:pt x="65972" y="31315"/>
                      </a:cubicBezTo>
                      <a:cubicBezTo>
                        <a:pt x="65798" y="31315"/>
                        <a:pt x="65668" y="31298"/>
                        <a:pt x="65628" y="31258"/>
                      </a:cubicBezTo>
                      <a:cubicBezTo>
                        <a:pt x="65580" y="31202"/>
                        <a:pt x="65533" y="31147"/>
                        <a:pt x="65493" y="31107"/>
                      </a:cubicBezTo>
                      <a:cubicBezTo>
                        <a:pt x="65271" y="30893"/>
                        <a:pt x="64485" y="30893"/>
                        <a:pt x="64437" y="30448"/>
                      </a:cubicBezTo>
                      <a:cubicBezTo>
                        <a:pt x="64437" y="30448"/>
                        <a:pt x="64271" y="29781"/>
                        <a:pt x="64453" y="29623"/>
                      </a:cubicBezTo>
                      <a:cubicBezTo>
                        <a:pt x="64534" y="29555"/>
                        <a:pt x="64727" y="29520"/>
                        <a:pt x="64982" y="29520"/>
                      </a:cubicBezTo>
                      <a:close/>
                      <a:moveTo>
                        <a:pt x="13395" y="29180"/>
                      </a:moveTo>
                      <a:cubicBezTo>
                        <a:pt x="13435" y="29180"/>
                        <a:pt x="13455" y="29186"/>
                        <a:pt x="13455" y="29186"/>
                      </a:cubicBezTo>
                      <a:cubicBezTo>
                        <a:pt x="13455" y="29186"/>
                        <a:pt x="14455" y="29257"/>
                        <a:pt x="14479" y="29591"/>
                      </a:cubicBezTo>
                      <a:cubicBezTo>
                        <a:pt x="14479" y="29885"/>
                        <a:pt x="14534" y="30170"/>
                        <a:pt x="14637" y="30448"/>
                      </a:cubicBezTo>
                      <a:cubicBezTo>
                        <a:pt x="14677" y="30551"/>
                        <a:pt x="14860" y="30908"/>
                        <a:pt x="15034" y="31035"/>
                      </a:cubicBezTo>
                      <a:cubicBezTo>
                        <a:pt x="15217" y="31155"/>
                        <a:pt x="15264" y="31258"/>
                        <a:pt x="15233" y="31361"/>
                      </a:cubicBezTo>
                      <a:cubicBezTo>
                        <a:pt x="15212" y="31450"/>
                        <a:pt x="14863" y="31456"/>
                        <a:pt x="14771" y="31456"/>
                      </a:cubicBezTo>
                      <a:cubicBezTo>
                        <a:pt x="14757" y="31456"/>
                        <a:pt x="14748" y="31456"/>
                        <a:pt x="14748" y="31456"/>
                      </a:cubicBezTo>
                      <a:cubicBezTo>
                        <a:pt x="14113" y="31369"/>
                        <a:pt x="13177" y="31353"/>
                        <a:pt x="13177" y="31353"/>
                      </a:cubicBezTo>
                      <a:cubicBezTo>
                        <a:pt x="12939" y="31353"/>
                        <a:pt x="12701" y="31385"/>
                        <a:pt x="12462" y="31440"/>
                      </a:cubicBezTo>
                      <a:cubicBezTo>
                        <a:pt x="12264" y="31496"/>
                        <a:pt x="11327" y="31488"/>
                        <a:pt x="10637" y="31496"/>
                      </a:cubicBezTo>
                      <a:cubicBezTo>
                        <a:pt x="9946" y="31496"/>
                        <a:pt x="9303" y="31432"/>
                        <a:pt x="9287" y="31035"/>
                      </a:cubicBezTo>
                      <a:cubicBezTo>
                        <a:pt x="9264" y="30639"/>
                        <a:pt x="10042" y="30448"/>
                        <a:pt x="10042" y="30448"/>
                      </a:cubicBezTo>
                      <a:cubicBezTo>
                        <a:pt x="10415" y="30353"/>
                        <a:pt x="10780" y="30242"/>
                        <a:pt x="11137" y="30115"/>
                      </a:cubicBezTo>
                      <a:cubicBezTo>
                        <a:pt x="11820" y="29869"/>
                        <a:pt x="12328" y="29694"/>
                        <a:pt x="12788" y="29408"/>
                      </a:cubicBezTo>
                      <a:cubicBezTo>
                        <a:pt x="13107" y="29210"/>
                        <a:pt x="13304" y="29180"/>
                        <a:pt x="13395" y="29180"/>
                      </a:cubicBezTo>
                      <a:close/>
                      <a:moveTo>
                        <a:pt x="34786" y="29182"/>
                      </a:moveTo>
                      <a:cubicBezTo>
                        <a:pt x="34821" y="29182"/>
                        <a:pt x="34838" y="29186"/>
                        <a:pt x="34838" y="29186"/>
                      </a:cubicBezTo>
                      <a:cubicBezTo>
                        <a:pt x="34838" y="29186"/>
                        <a:pt x="35846" y="29257"/>
                        <a:pt x="35910" y="29591"/>
                      </a:cubicBezTo>
                      <a:cubicBezTo>
                        <a:pt x="35957" y="29892"/>
                        <a:pt x="36053" y="30178"/>
                        <a:pt x="36188" y="30448"/>
                      </a:cubicBezTo>
                      <a:cubicBezTo>
                        <a:pt x="36235" y="30551"/>
                        <a:pt x="36465" y="30908"/>
                        <a:pt x="36656" y="31035"/>
                      </a:cubicBezTo>
                      <a:cubicBezTo>
                        <a:pt x="36854" y="31155"/>
                        <a:pt x="36910" y="31258"/>
                        <a:pt x="36894" y="31361"/>
                      </a:cubicBezTo>
                      <a:cubicBezTo>
                        <a:pt x="36880" y="31450"/>
                        <a:pt x="36533" y="31456"/>
                        <a:pt x="36440" y="31456"/>
                      </a:cubicBezTo>
                      <a:cubicBezTo>
                        <a:pt x="36426" y="31456"/>
                        <a:pt x="36418" y="31456"/>
                        <a:pt x="36418" y="31456"/>
                      </a:cubicBezTo>
                      <a:cubicBezTo>
                        <a:pt x="35775" y="31369"/>
                        <a:pt x="34830" y="31353"/>
                        <a:pt x="34830" y="31353"/>
                      </a:cubicBezTo>
                      <a:cubicBezTo>
                        <a:pt x="34592" y="31353"/>
                        <a:pt x="34362" y="31385"/>
                        <a:pt x="34140" y="31440"/>
                      </a:cubicBezTo>
                      <a:lnTo>
                        <a:pt x="34140" y="31448"/>
                      </a:lnTo>
                      <a:cubicBezTo>
                        <a:pt x="33941" y="31496"/>
                        <a:pt x="33013" y="31496"/>
                        <a:pt x="32322" y="31496"/>
                      </a:cubicBezTo>
                      <a:cubicBezTo>
                        <a:pt x="32290" y="31496"/>
                        <a:pt x="32258" y="31496"/>
                        <a:pt x="32226" y="31496"/>
                      </a:cubicBezTo>
                      <a:cubicBezTo>
                        <a:pt x="31572" y="31496"/>
                        <a:pt x="30977" y="31414"/>
                        <a:pt x="30909" y="31035"/>
                      </a:cubicBezTo>
                      <a:cubicBezTo>
                        <a:pt x="30838" y="30639"/>
                        <a:pt x="31584" y="30448"/>
                        <a:pt x="31584" y="30448"/>
                      </a:cubicBezTo>
                      <a:cubicBezTo>
                        <a:pt x="31941" y="30361"/>
                        <a:pt x="32298" y="30242"/>
                        <a:pt x="32640" y="30115"/>
                      </a:cubicBezTo>
                      <a:cubicBezTo>
                        <a:pt x="33290" y="29877"/>
                        <a:pt x="33775" y="29694"/>
                        <a:pt x="34195" y="29408"/>
                      </a:cubicBezTo>
                      <a:cubicBezTo>
                        <a:pt x="34501" y="29210"/>
                        <a:pt x="34698" y="29182"/>
                        <a:pt x="34786" y="29182"/>
                      </a:cubicBezTo>
                      <a:close/>
                      <a:moveTo>
                        <a:pt x="56167" y="29180"/>
                      </a:moveTo>
                      <a:cubicBezTo>
                        <a:pt x="56208" y="29180"/>
                        <a:pt x="56230" y="29186"/>
                        <a:pt x="56230" y="29186"/>
                      </a:cubicBezTo>
                      <a:cubicBezTo>
                        <a:pt x="56230" y="29186"/>
                        <a:pt x="57246" y="29257"/>
                        <a:pt x="57357" y="29591"/>
                      </a:cubicBezTo>
                      <a:cubicBezTo>
                        <a:pt x="57436" y="29892"/>
                        <a:pt x="57571" y="30178"/>
                        <a:pt x="57738" y="30448"/>
                      </a:cubicBezTo>
                      <a:cubicBezTo>
                        <a:pt x="57801" y="30551"/>
                        <a:pt x="58071" y="30908"/>
                        <a:pt x="58286" y="31035"/>
                      </a:cubicBezTo>
                      <a:cubicBezTo>
                        <a:pt x="58492" y="31155"/>
                        <a:pt x="58571" y="31258"/>
                        <a:pt x="58563" y="31361"/>
                      </a:cubicBezTo>
                      <a:cubicBezTo>
                        <a:pt x="58557" y="31450"/>
                        <a:pt x="58216" y="31456"/>
                        <a:pt x="58125" y="31456"/>
                      </a:cubicBezTo>
                      <a:cubicBezTo>
                        <a:pt x="58111" y="31456"/>
                        <a:pt x="58103" y="31456"/>
                        <a:pt x="58103" y="31456"/>
                      </a:cubicBezTo>
                      <a:cubicBezTo>
                        <a:pt x="57444" y="31369"/>
                        <a:pt x="56508" y="31353"/>
                        <a:pt x="56508" y="31353"/>
                      </a:cubicBezTo>
                      <a:cubicBezTo>
                        <a:pt x="56270" y="31353"/>
                        <a:pt x="56039" y="31377"/>
                        <a:pt x="55817" y="31440"/>
                      </a:cubicBezTo>
                      <a:lnTo>
                        <a:pt x="55817" y="31448"/>
                      </a:lnTo>
                      <a:cubicBezTo>
                        <a:pt x="55627" y="31496"/>
                        <a:pt x="54690" y="31496"/>
                        <a:pt x="54007" y="31496"/>
                      </a:cubicBezTo>
                      <a:cubicBezTo>
                        <a:pt x="53975" y="31496"/>
                        <a:pt x="53943" y="31496"/>
                        <a:pt x="53911" y="31496"/>
                      </a:cubicBezTo>
                      <a:cubicBezTo>
                        <a:pt x="53256" y="31496"/>
                        <a:pt x="52652" y="31414"/>
                        <a:pt x="52531" y="31035"/>
                      </a:cubicBezTo>
                      <a:cubicBezTo>
                        <a:pt x="52412" y="30639"/>
                        <a:pt x="53134" y="30448"/>
                        <a:pt x="53134" y="30448"/>
                      </a:cubicBezTo>
                      <a:cubicBezTo>
                        <a:pt x="53483" y="30361"/>
                        <a:pt x="53817" y="30250"/>
                        <a:pt x="54150" y="30115"/>
                      </a:cubicBezTo>
                      <a:cubicBezTo>
                        <a:pt x="54769" y="29877"/>
                        <a:pt x="55230" y="29694"/>
                        <a:pt x="55619" y="29408"/>
                      </a:cubicBezTo>
                      <a:cubicBezTo>
                        <a:pt x="55882" y="29210"/>
                        <a:pt x="56074" y="29180"/>
                        <a:pt x="56167" y="29180"/>
                      </a:cubicBezTo>
                      <a:close/>
                      <a:moveTo>
                        <a:pt x="42519" y="28097"/>
                      </a:moveTo>
                      <a:cubicBezTo>
                        <a:pt x="43027" y="28097"/>
                        <a:pt x="43496" y="28237"/>
                        <a:pt x="43800" y="28551"/>
                      </a:cubicBezTo>
                      <a:cubicBezTo>
                        <a:pt x="44276" y="29051"/>
                        <a:pt x="43252" y="29257"/>
                        <a:pt x="42935" y="29361"/>
                      </a:cubicBezTo>
                      <a:cubicBezTo>
                        <a:pt x="42617" y="29456"/>
                        <a:pt x="42419" y="29535"/>
                        <a:pt x="42530" y="29813"/>
                      </a:cubicBezTo>
                      <a:cubicBezTo>
                        <a:pt x="42593" y="30019"/>
                        <a:pt x="42601" y="30234"/>
                        <a:pt x="42554" y="30448"/>
                      </a:cubicBezTo>
                      <a:cubicBezTo>
                        <a:pt x="42490" y="30972"/>
                        <a:pt x="43054" y="30869"/>
                        <a:pt x="43601" y="31258"/>
                      </a:cubicBezTo>
                      <a:cubicBezTo>
                        <a:pt x="44149" y="31639"/>
                        <a:pt x="43943" y="31917"/>
                        <a:pt x="43482" y="32067"/>
                      </a:cubicBezTo>
                      <a:cubicBezTo>
                        <a:pt x="43022" y="32218"/>
                        <a:pt x="41688" y="32155"/>
                        <a:pt x="40855" y="32234"/>
                      </a:cubicBezTo>
                      <a:cubicBezTo>
                        <a:pt x="40833" y="32234"/>
                        <a:pt x="40817" y="32241"/>
                        <a:pt x="40796" y="32242"/>
                      </a:cubicBezTo>
                      <a:lnTo>
                        <a:pt x="40796" y="32242"/>
                      </a:lnTo>
                      <a:cubicBezTo>
                        <a:pt x="40353" y="32226"/>
                        <a:pt x="39917" y="32186"/>
                        <a:pt x="39482" y="32115"/>
                      </a:cubicBezTo>
                      <a:cubicBezTo>
                        <a:pt x="38942" y="32044"/>
                        <a:pt x="38958" y="31932"/>
                        <a:pt x="38537" y="31797"/>
                      </a:cubicBezTo>
                      <a:cubicBezTo>
                        <a:pt x="38418" y="31758"/>
                        <a:pt x="38291" y="31726"/>
                        <a:pt x="38172" y="31702"/>
                      </a:cubicBezTo>
                      <a:lnTo>
                        <a:pt x="38180" y="31702"/>
                      </a:lnTo>
                      <a:cubicBezTo>
                        <a:pt x="37696" y="31583"/>
                        <a:pt x="37235" y="31361"/>
                        <a:pt x="36839" y="31059"/>
                      </a:cubicBezTo>
                      <a:cubicBezTo>
                        <a:pt x="36648" y="30893"/>
                        <a:pt x="36497" y="30686"/>
                        <a:pt x="36410" y="30448"/>
                      </a:cubicBezTo>
                      <a:cubicBezTo>
                        <a:pt x="36410" y="30448"/>
                        <a:pt x="36180" y="29480"/>
                        <a:pt x="36402" y="29162"/>
                      </a:cubicBezTo>
                      <a:cubicBezTo>
                        <a:pt x="36616" y="28853"/>
                        <a:pt x="37553" y="28710"/>
                        <a:pt x="39093" y="28630"/>
                      </a:cubicBezTo>
                      <a:cubicBezTo>
                        <a:pt x="40625" y="28543"/>
                        <a:pt x="40839" y="28456"/>
                        <a:pt x="41641" y="28226"/>
                      </a:cubicBezTo>
                      <a:cubicBezTo>
                        <a:pt x="41931" y="28142"/>
                        <a:pt x="42231" y="28097"/>
                        <a:pt x="42519" y="28097"/>
                      </a:cubicBezTo>
                      <a:close/>
                      <a:moveTo>
                        <a:pt x="21286" y="28097"/>
                      </a:moveTo>
                      <a:cubicBezTo>
                        <a:pt x="21792" y="28097"/>
                        <a:pt x="22240" y="28237"/>
                        <a:pt x="22503" y="28551"/>
                      </a:cubicBezTo>
                      <a:cubicBezTo>
                        <a:pt x="22916" y="29051"/>
                        <a:pt x="21860" y="29265"/>
                        <a:pt x="21535" y="29361"/>
                      </a:cubicBezTo>
                      <a:cubicBezTo>
                        <a:pt x="21210" y="29456"/>
                        <a:pt x="20995" y="29535"/>
                        <a:pt x="21067" y="29813"/>
                      </a:cubicBezTo>
                      <a:cubicBezTo>
                        <a:pt x="21138" y="30083"/>
                        <a:pt x="21019" y="30448"/>
                        <a:pt x="21019" y="30448"/>
                      </a:cubicBezTo>
                      <a:cubicBezTo>
                        <a:pt x="20884" y="30972"/>
                        <a:pt x="21464" y="30869"/>
                        <a:pt x="21956" y="31258"/>
                      </a:cubicBezTo>
                      <a:cubicBezTo>
                        <a:pt x="22456" y="31639"/>
                        <a:pt x="22210" y="31917"/>
                        <a:pt x="21733" y="32067"/>
                      </a:cubicBezTo>
                      <a:cubicBezTo>
                        <a:pt x="21249" y="32218"/>
                        <a:pt x="19932" y="32155"/>
                        <a:pt x="19082" y="32234"/>
                      </a:cubicBezTo>
                      <a:cubicBezTo>
                        <a:pt x="19068" y="32234"/>
                        <a:pt x="19046" y="32241"/>
                        <a:pt x="19024" y="32242"/>
                      </a:cubicBezTo>
                      <a:lnTo>
                        <a:pt x="19024" y="32242"/>
                      </a:lnTo>
                      <a:cubicBezTo>
                        <a:pt x="18588" y="32226"/>
                        <a:pt x="18161" y="32186"/>
                        <a:pt x="17733" y="32115"/>
                      </a:cubicBezTo>
                      <a:cubicBezTo>
                        <a:pt x="17201" y="32044"/>
                        <a:pt x="17233" y="31932"/>
                        <a:pt x="16828" y="31797"/>
                      </a:cubicBezTo>
                      <a:cubicBezTo>
                        <a:pt x="16709" y="31758"/>
                        <a:pt x="16590" y="31726"/>
                        <a:pt x="16471" y="31702"/>
                      </a:cubicBezTo>
                      <a:cubicBezTo>
                        <a:pt x="16018" y="31575"/>
                        <a:pt x="15518" y="31329"/>
                        <a:pt x="15225" y="31059"/>
                      </a:cubicBezTo>
                      <a:cubicBezTo>
                        <a:pt x="15050" y="30893"/>
                        <a:pt x="14923" y="30678"/>
                        <a:pt x="14868" y="30448"/>
                      </a:cubicBezTo>
                      <a:cubicBezTo>
                        <a:pt x="14868" y="30448"/>
                        <a:pt x="14764" y="29480"/>
                        <a:pt x="15026" y="29162"/>
                      </a:cubicBezTo>
                      <a:cubicBezTo>
                        <a:pt x="15280" y="28853"/>
                        <a:pt x="16241" y="28710"/>
                        <a:pt x="17781" y="28630"/>
                      </a:cubicBezTo>
                      <a:cubicBezTo>
                        <a:pt x="19328" y="28543"/>
                        <a:pt x="19559" y="28456"/>
                        <a:pt x="20392" y="28226"/>
                      </a:cubicBezTo>
                      <a:cubicBezTo>
                        <a:pt x="20694" y="28142"/>
                        <a:pt x="20999" y="28097"/>
                        <a:pt x="21286" y="28097"/>
                      </a:cubicBezTo>
                      <a:close/>
                      <a:moveTo>
                        <a:pt x="63766" y="28097"/>
                      </a:moveTo>
                      <a:cubicBezTo>
                        <a:pt x="64273" y="28097"/>
                        <a:pt x="64759" y="28237"/>
                        <a:pt x="65104" y="28551"/>
                      </a:cubicBezTo>
                      <a:cubicBezTo>
                        <a:pt x="65644" y="29051"/>
                        <a:pt x="64644" y="29257"/>
                        <a:pt x="64342" y="29361"/>
                      </a:cubicBezTo>
                      <a:cubicBezTo>
                        <a:pt x="64040" y="29456"/>
                        <a:pt x="63850" y="29535"/>
                        <a:pt x="63993" y="29813"/>
                      </a:cubicBezTo>
                      <a:cubicBezTo>
                        <a:pt x="64080" y="30012"/>
                        <a:pt x="64120" y="30226"/>
                        <a:pt x="64104" y="30448"/>
                      </a:cubicBezTo>
                      <a:cubicBezTo>
                        <a:pt x="64104" y="30972"/>
                        <a:pt x="64659" y="30869"/>
                        <a:pt x="65255" y="31258"/>
                      </a:cubicBezTo>
                      <a:cubicBezTo>
                        <a:pt x="65850" y="31639"/>
                        <a:pt x="65675" y="31917"/>
                        <a:pt x="65239" y="32067"/>
                      </a:cubicBezTo>
                      <a:cubicBezTo>
                        <a:pt x="64794" y="32218"/>
                        <a:pt x="63453" y="32155"/>
                        <a:pt x="62635" y="32234"/>
                      </a:cubicBezTo>
                      <a:cubicBezTo>
                        <a:pt x="62612" y="32234"/>
                        <a:pt x="62588" y="32242"/>
                        <a:pt x="62572" y="32242"/>
                      </a:cubicBezTo>
                      <a:cubicBezTo>
                        <a:pt x="62127" y="32226"/>
                        <a:pt x="61683" y="32186"/>
                        <a:pt x="61246" y="32115"/>
                      </a:cubicBezTo>
                      <a:cubicBezTo>
                        <a:pt x="60691" y="32044"/>
                        <a:pt x="60699" y="31932"/>
                        <a:pt x="60254" y="31790"/>
                      </a:cubicBezTo>
                      <a:cubicBezTo>
                        <a:pt x="60135" y="31758"/>
                        <a:pt x="60000" y="31726"/>
                        <a:pt x="59873" y="31702"/>
                      </a:cubicBezTo>
                      <a:cubicBezTo>
                        <a:pt x="59373" y="31575"/>
                        <a:pt x="58897" y="31353"/>
                        <a:pt x="58468" y="31059"/>
                      </a:cubicBezTo>
                      <a:cubicBezTo>
                        <a:pt x="58254" y="30893"/>
                        <a:pt x="58079" y="30686"/>
                        <a:pt x="57960" y="30448"/>
                      </a:cubicBezTo>
                      <a:cubicBezTo>
                        <a:pt x="57960" y="30448"/>
                        <a:pt x="57603" y="29480"/>
                        <a:pt x="57778" y="29162"/>
                      </a:cubicBezTo>
                      <a:cubicBezTo>
                        <a:pt x="57960" y="28853"/>
                        <a:pt x="58873" y="28710"/>
                        <a:pt x="60405" y="28630"/>
                      </a:cubicBezTo>
                      <a:cubicBezTo>
                        <a:pt x="61929" y="28543"/>
                        <a:pt x="62127" y="28456"/>
                        <a:pt x="62905" y="28226"/>
                      </a:cubicBezTo>
                      <a:cubicBezTo>
                        <a:pt x="63184" y="28142"/>
                        <a:pt x="63478" y="28097"/>
                        <a:pt x="63766" y="28097"/>
                      </a:cubicBezTo>
                      <a:close/>
                      <a:moveTo>
                        <a:pt x="5669" y="31035"/>
                      </a:moveTo>
                      <a:cubicBezTo>
                        <a:pt x="7118" y="31035"/>
                        <a:pt x="8660" y="31211"/>
                        <a:pt x="9224" y="31416"/>
                      </a:cubicBezTo>
                      <a:cubicBezTo>
                        <a:pt x="9811" y="31623"/>
                        <a:pt x="10565" y="31559"/>
                        <a:pt x="11304" y="31583"/>
                      </a:cubicBezTo>
                      <a:cubicBezTo>
                        <a:pt x="12042" y="31599"/>
                        <a:pt x="11923" y="31893"/>
                        <a:pt x="11923" y="31893"/>
                      </a:cubicBezTo>
                      <a:cubicBezTo>
                        <a:pt x="11812" y="32044"/>
                        <a:pt x="11700" y="32194"/>
                        <a:pt x="11581" y="32337"/>
                      </a:cubicBezTo>
                      <a:cubicBezTo>
                        <a:pt x="11163" y="32824"/>
                        <a:pt x="10588" y="32942"/>
                        <a:pt x="9609" y="32942"/>
                      </a:cubicBezTo>
                      <a:cubicBezTo>
                        <a:pt x="9438" y="32942"/>
                        <a:pt x="9255" y="32938"/>
                        <a:pt x="9057" y="32933"/>
                      </a:cubicBezTo>
                      <a:cubicBezTo>
                        <a:pt x="7732" y="32885"/>
                        <a:pt x="7573" y="32718"/>
                        <a:pt x="6755" y="32488"/>
                      </a:cubicBezTo>
                      <a:cubicBezTo>
                        <a:pt x="5930" y="32250"/>
                        <a:pt x="5263" y="32258"/>
                        <a:pt x="4493" y="32218"/>
                      </a:cubicBezTo>
                      <a:cubicBezTo>
                        <a:pt x="3715" y="32171"/>
                        <a:pt x="2152" y="32083"/>
                        <a:pt x="1509" y="31924"/>
                      </a:cubicBezTo>
                      <a:cubicBezTo>
                        <a:pt x="1271" y="31869"/>
                        <a:pt x="1056" y="31750"/>
                        <a:pt x="898" y="31567"/>
                      </a:cubicBezTo>
                      <a:cubicBezTo>
                        <a:pt x="905" y="31559"/>
                        <a:pt x="1040" y="31361"/>
                        <a:pt x="1564" y="31337"/>
                      </a:cubicBezTo>
                      <a:cubicBezTo>
                        <a:pt x="1914" y="31321"/>
                        <a:pt x="2271" y="31274"/>
                        <a:pt x="2612" y="31186"/>
                      </a:cubicBezTo>
                      <a:cubicBezTo>
                        <a:pt x="2985" y="31107"/>
                        <a:pt x="3985" y="31059"/>
                        <a:pt x="5485" y="31035"/>
                      </a:cubicBezTo>
                      <a:cubicBezTo>
                        <a:pt x="5546" y="31035"/>
                        <a:pt x="5608" y="31035"/>
                        <a:pt x="5669" y="31035"/>
                      </a:cubicBezTo>
                      <a:close/>
                      <a:moveTo>
                        <a:pt x="48913" y="31035"/>
                      </a:moveTo>
                      <a:cubicBezTo>
                        <a:pt x="50365" y="31035"/>
                        <a:pt x="51946" y="31211"/>
                        <a:pt x="52563" y="31416"/>
                      </a:cubicBezTo>
                      <a:cubicBezTo>
                        <a:pt x="53045" y="31577"/>
                        <a:pt x="53585" y="31577"/>
                        <a:pt x="54137" y="31577"/>
                      </a:cubicBezTo>
                      <a:cubicBezTo>
                        <a:pt x="54320" y="31577"/>
                        <a:pt x="54505" y="31577"/>
                        <a:pt x="54690" y="31583"/>
                      </a:cubicBezTo>
                      <a:cubicBezTo>
                        <a:pt x="55428" y="31599"/>
                        <a:pt x="55388" y="31893"/>
                        <a:pt x="55388" y="31893"/>
                      </a:cubicBezTo>
                      <a:lnTo>
                        <a:pt x="55381" y="31893"/>
                      </a:lnTo>
                      <a:cubicBezTo>
                        <a:pt x="55317" y="32051"/>
                        <a:pt x="55238" y="32194"/>
                        <a:pt x="55158" y="32337"/>
                      </a:cubicBezTo>
                      <a:cubicBezTo>
                        <a:pt x="54868" y="32831"/>
                        <a:pt x="54324" y="32950"/>
                        <a:pt x="53340" y="32950"/>
                      </a:cubicBezTo>
                      <a:cubicBezTo>
                        <a:pt x="53169" y="32950"/>
                        <a:pt x="52984" y="32946"/>
                        <a:pt x="52785" y="32940"/>
                      </a:cubicBezTo>
                      <a:cubicBezTo>
                        <a:pt x="51451" y="32893"/>
                        <a:pt x="51253" y="32718"/>
                        <a:pt x="50372" y="32488"/>
                      </a:cubicBezTo>
                      <a:cubicBezTo>
                        <a:pt x="49491" y="32258"/>
                        <a:pt x="48816" y="32258"/>
                        <a:pt x="48038" y="32218"/>
                      </a:cubicBezTo>
                      <a:cubicBezTo>
                        <a:pt x="47260" y="32178"/>
                        <a:pt x="45657" y="32083"/>
                        <a:pt x="44982" y="31932"/>
                      </a:cubicBezTo>
                      <a:cubicBezTo>
                        <a:pt x="44720" y="31869"/>
                        <a:pt x="44474" y="31750"/>
                        <a:pt x="44276" y="31575"/>
                      </a:cubicBezTo>
                      <a:cubicBezTo>
                        <a:pt x="44276" y="31567"/>
                        <a:pt x="44363" y="31369"/>
                        <a:pt x="44879" y="31337"/>
                      </a:cubicBezTo>
                      <a:cubicBezTo>
                        <a:pt x="45221" y="31329"/>
                        <a:pt x="45562" y="31274"/>
                        <a:pt x="45895" y="31186"/>
                      </a:cubicBezTo>
                      <a:cubicBezTo>
                        <a:pt x="46244" y="31107"/>
                        <a:pt x="47229" y="31051"/>
                        <a:pt x="48729" y="31035"/>
                      </a:cubicBezTo>
                      <a:cubicBezTo>
                        <a:pt x="48790" y="31035"/>
                        <a:pt x="48851" y="31035"/>
                        <a:pt x="48913" y="31035"/>
                      </a:cubicBezTo>
                      <a:close/>
                      <a:moveTo>
                        <a:pt x="27291" y="31042"/>
                      </a:moveTo>
                      <a:cubicBezTo>
                        <a:pt x="28741" y="31042"/>
                        <a:pt x="30299" y="31218"/>
                        <a:pt x="30893" y="31416"/>
                      </a:cubicBezTo>
                      <a:cubicBezTo>
                        <a:pt x="31331" y="31568"/>
                        <a:pt x="31833" y="31581"/>
                        <a:pt x="32350" y="31581"/>
                      </a:cubicBezTo>
                      <a:cubicBezTo>
                        <a:pt x="32453" y="31581"/>
                        <a:pt x="32557" y="31580"/>
                        <a:pt x="32660" y="31580"/>
                      </a:cubicBezTo>
                      <a:cubicBezTo>
                        <a:pt x="32772" y="31580"/>
                        <a:pt x="32885" y="31581"/>
                        <a:pt x="32997" y="31583"/>
                      </a:cubicBezTo>
                      <a:cubicBezTo>
                        <a:pt x="33743" y="31607"/>
                        <a:pt x="33648" y="31893"/>
                        <a:pt x="33648" y="31893"/>
                      </a:cubicBezTo>
                      <a:cubicBezTo>
                        <a:pt x="33568" y="32051"/>
                        <a:pt x="33473" y="32202"/>
                        <a:pt x="33370" y="32345"/>
                      </a:cubicBezTo>
                      <a:cubicBezTo>
                        <a:pt x="33012" y="32832"/>
                        <a:pt x="32452" y="32950"/>
                        <a:pt x="31476" y="32950"/>
                      </a:cubicBezTo>
                      <a:cubicBezTo>
                        <a:pt x="31306" y="32950"/>
                        <a:pt x="31122" y="32946"/>
                        <a:pt x="30925" y="32940"/>
                      </a:cubicBezTo>
                      <a:cubicBezTo>
                        <a:pt x="29592" y="32893"/>
                        <a:pt x="29409" y="32718"/>
                        <a:pt x="28560" y="32488"/>
                      </a:cubicBezTo>
                      <a:cubicBezTo>
                        <a:pt x="27710" y="32258"/>
                        <a:pt x="27036" y="32258"/>
                        <a:pt x="26266" y="32218"/>
                      </a:cubicBezTo>
                      <a:cubicBezTo>
                        <a:pt x="25488" y="32178"/>
                        <a:pt x="23908" y="32091"/>
                        <a:pt x="23242" y="31932"/>
                      </a:cubicBezTo>
                      <a:cubicBezTo>
                        <a:pt x="22996" y="31877"/>
                        <a:pt x="22765" y="31750"/>
                        <a:pt x="22583" y="31575"/>
                      </a:cubicBezTo>
                      <a:cubicBezTo>
                        <a:pt x="22591" y="31567"/>
                        <a:pt x="22702" y="31369"/>
                        <a:pt x="23218" y="31337"/>
                      </a:cubicBezTo>
                      <a:cubicBezTo>
                        <a:pt x="23567" y="31329"/>
                        <a:pt x="23916" y="31274"/>
                        <a:pt x="24250" y="31194"/>
                      </a:cubicBezTo>
                      <a:cubicBezTo>
                        <a:pt x="24615" y="31115"/>
                        <a:pt x="25607" y="31059"/>
                        <a:pt x="27107" y="31043"/>
                      </a:cubicBezTo>
                      <a:cubicBezTo>
                        <a:pt x="27168" y="31043"/>
                        <a:pt x="27230" y="31042"/>
                        <a:pt x="27291" y="31042"/>
                      </a:cubicBezTo>
                      <a:close/>
                      <a:moveTo>
                        <a:pt x="631" y="31896"/>
                      </a:moveTo>
                      <a:cubicBezTo>
                        <a:pt x="687" y="31896"/>
                        <a:pt x="771" y="31904"/>
                        <a:pt x="898" y="31917"/>
                      </a:cubicBezTo>
                      <a:cubicBezTo>
                        <a:pt x="1445" y="31964"/>
                        <a:pt x="2191" y="32099"/>
                        <a:pt x="2572" y="32163"/>
                      </a:cubicBezTo>
                      <a:cubicBezTo>
                        <a:pt x="2961" y="32234"/>
                        <a:pt x="3350" y="32218"/>
                        <a:pt x="3588" y="32266"/>
                      </a:cubicBezTo>
                      <a:cubicBezTo>
                        <a:pt x="4223" y="32409"/>
                        <a:pt x="4342" y="32456"/>
                        <a:pt x="4096" y="32980"/>
                      </a:cubicBezTo>
                      <a:cubicBezTo>
                        <a:pt x="3850" y="33504"/>
                        <a:pt x="3787" y="33560"/>
                        <a:pt x="3699" y="33822"/>
                      </a:cubicBezTo>
                      <a:cubicBezTo>
                        <a:pt x="3628" y="34060"/>
                        <a:pt x="3501" y="34282"/>
                        <a:pt x="3334" y="34464"/>
                      </a:cubicBezTo>
                      <a:cubicBezTo>
                        <a:pt x="3192" y="34607"/>
                        <a:pt x="2934" y="34906"/>
                        <a:pt x="2673" y="34906"/>
                      </a:cubicBezTo>
                      <a:cubicBezTo>
                        <a:pt x="2629" y="34906"/>
                        <a:pt x="2585" y="34897"/>
                        <a:pt x="2541" y="34877"/>
                      </a:cubicBezTo>
                      <a:cubicBezTo>
                        <a:pt x="2231" y="34750"/>
                        <a:pt x="2707" y="34480"/>
                        <a:pt x="2088" y="34210"/>
                      </a:cubicBezTo>
                      <a:cubicBezTo>
                        <a:pt x="1461" y="33949"/>
                        <a:pt x="874" y="33599"/>
                        <a:pt x="604" y="33171"/>
                      </a:cubicBezTo>
                      <a:cubicBezTo>
                        <a:pt x="334" y="32734"/>
                        <a:pt x="310" y="32480"/>
                        <a:pt x="445" y="32194"/>
                      </a:cubicBezTo>
                      <a:cubicBezTo>
                        <a:pt x="555" y="31975"/>
                        <a:pt x="445" y="31896"/>
                        <a:pt x="631" y="31896"/>
                      </a:cubicBezTo>
                      <a:close/>
                      <a:moveTo>
                        <a:pt x="22360" y="31896"/>
                      </a:moveTo>
                      <a:cubicBezTo>
                        <a:pt x="22417" y="31896"/>
                        <a:pt x="22502" y="31904"/>
                        <a:pt x="22630" y="31917"/>
                      </a:cubicBezTo>
                      <a:cubicBezTo>
                        <a:pt x="23186" y="31964"/>
                        <a:pt x="23948" y="32099"/>
                        <a:pt x="24337" y="32163"/>
                      </a:cubicBezTo>
                      <a:cubicBezTo>
                        <a:pt x="24734" y="32234"/>
                        <a:pt x="25123" y="32218"/>
                        <a:pt x="25361" y="32266"/>
                      </a:cubicBezTo>
                      <a:cubicBezTo>
                        <a:pt x="26020" y="32409"/>
                        <a:pt x="26147" y="32456"/>
                        <a:pt x="25964" y="32980"/>
                      </a:cubicBezTo>
                      <a:cubicBezTo>
                        <a:pt x="25790" y="33504"/>
                        <a:pt x="25734" y="33560"/>
                        <a:pt x="25678" y="33822"/>
                      </a:cubicBezTo>
                      <a:cubicBezTo>
                        <a:pt x="25639" y="34060"/>
                        <a:pt x="25543" y="34282"/>
                        <a:pt x="25393" y="34464"/>
                      </a:cubicBezTo>
                      <a:cubicBezTo>
                        <a:pt x="25264" y="34607"/>
                        <a:pt x="25048" y="34906"/>
                        <a:pt x="24785" y="34906"/>
                      </a:cubicBezTo>
                      <a:cubicBezTo>
                        <a:pt x="24740" y="34906"/>
                        <a:pt x="24694" y="34897"/>
                        <a:pt x="24647" y="34877"/>
                      </a:cubicBezTo>
                      <a:cubicBezTo>
                        <a:pt x="24329" y="34750"/>
                        <a:pt x="24774" y="34488"/>
                        <a:pt x="24115" y="34218"/>
                      </a:cubicBezTo>
                      <a:cubicBezTo>
                        <a:pt x="23456" y="33949"/>
                        <a:pt x="22821" y="33599"/>
                        <a:pt x="22495" y="33171"/>
                      </a:cubicBezTo>
                      <a:cubicBezTo>
                        <a:pt x="22170" y="32742"/>
                        <a:pt x="22107" y="32480"/>
                        <a:pt x="22210" y="32194"/>
                      </a:cubicBezTo>
                      <a:cubicBezTo>
                        <a:pt x="22289" y="31975"/>
                        <a:pt x="22172" y="31896"/>
                        <a:pt x="22360" y="31896"/>
                      </a:cubicBezTo>
                      <a:close/>
                      <a:moveTo>
                        <a:pt x="44095" y="31896"/>
                      </a:moveTo>
                      <a:cubicBezTo>
                        <a:pt x="44152" y="31896"/>
                        <a:pt x="44240" y="31904"/>
                        <a:pt x="44371" y="31917"/>
                      </a:cubicBezTo>
                      <a:cubicBezTo>
                        <a:pt x="44935" y="31964"/>
                        <a:pt x="45705" y="32099"/>
                        <a:pt x="46110" y="32163"/>
                      </a:cubicBezTo>
                      <a:cubicBezTo>
                        <a:pt x="46514" y="32234"/>
                        <a:pt x="46903" y="32218"/>
                        <a:pt x="47149" y="32266"/>
                      </a:cubicBezTo>
                      <a:cubicBezTo>
                        <a:pt x="47824" y="32409"/>
                        <a:pt x="47951" y="32456"/>
                        <a:pt x="47840" y="32980"/>
                      </a:cubicBezTo>
                      <a:cubicBezTo>
                        <a:pt x="47729" y="33504"/>
                        <a:pt x="47681" y="33560"/>
                        <a:pt x="47657" y="33822"/>
                      </a:cubicBezTo>
                      <a:cubicBezTo>
                        <a:pt x="47657" y="34052"/>
                        <a:pt x="47586" y="34274"/>
                        <a:pt x="47459" y="34464"/>
                      </a:cubicBezTo>
                      <a:cubicBezTo>
                        <a:pt x="47350" y="34607"/>
                        <a:pt x="47178" y="34906"/>
                        <a:pt x="46918" y="34906"/>
                      </a:cubicBezTo>
                      <a:cubicBezTo>
                        <a:pt x="46873" y="34906"/>
                        <a:pt x="46826" y="34897"/>
                        <a:pt x="46776" y="34877"/>
                      </a:cubicBezTo>
                      <a:cubicBezTo>
                        <a:pt x="46427" y="34750"/>
                        <a:pt x="46840" y="34480"/>
                        <a:pt x="46149" y="34210"/>
                      </a:cubicBezTo>
                      <a:cubicBezTo>
                        <a:pt x="45451" y="33949"/>
                        <a:pt x="44776" y="33599"/>
                        <a:pt x="44395" y="33171"/>
                      </a:cubicBezTo>
                      <a:cubicBezTo>
                        <a:pt x="44014" y="32734"/>
                        <a:pt x="43919" y="32480"/>
                        <a:pt x="43990" y="32194"/>
                      </a:cubicBezTo>
                      <a:cubicBezTo>
                        <a:pt x="44039" y="31975"/>
                        <a:pt x="43906" y="31896"/>
                        <a:pt x="44095" y="31896"/>
                      </a:cubicBezTo>
                      <a:close/>
                      <a:moveTo>
                        <a:pt x="65828" y="31896"/>
                      </a:moveTo>
                      <a:cubicBezTo>
                        <a:pt x="65885" y="31896"/>
                        <a:pt x="65972" y="31904"/>
                        <a:pt x="66104" y="31917"/>
                      </a:cubicBezTo>
                      <a:cubicBezTo>
                        <a:pt x="66676" y="31964"/>
                        <a:pt x="67469" y="32099"/>
                        <a:pt x="67882" y="32163"/>
                      </a:cubicBezTo>
                      <a:cubicBezTo>
                        <a:pt x="68287" y="32234"/>
                        <a:pt x="68676" y="32218"/>
                        <a:pt x="68930" y="32266"/>
                      </a:cubicBezTo>
                      <a:cubicBezTo>
                        <a:pt x="69620" y="32409"/>
                        <a:pt x="69755" y="32456"/>
                        <a:pt x="69716" y="32980"/>
                      </a:cubicBezTo>
                      <a:cubicBezTo>
                        <a:pt x="69676" y="33504"/>
                        <a:pt x="69628" y="33560"/>
                        <a:pt x="69644" y="33822"/>
                      </a:cubicBezTo>
                      <a:cubicBezTo>
                        <a:pt x="69652" y="34083"/>
                        <a:pt x="69628" y="34298"/>
                        <a:pt x="69525" y="34464"/>
                      </a:cubicBezTo>
                      <a:cubicBezTo>
                        <a:pt x="69437" y="34607"/>
                        <a:pt x="69297" y="34906"/>
                        <a:pt x="69035" y="34906"/>
                      </a:cubicBezTo>
                      <a:cubicBezTo>
                        <a:pt x="68990" y="34906"/>
                        <a:pt x="68942" y="34897"/>
                        <a:pt x="68890" y="34877"/>
                      </a:cubicBezTo>
                      <a:cubicBezTo>
                        <a:pt x="68533" y="34750"/>
                        <a:pt x="68906" y="34488"/>
                        <a:pt x="68176" y="34218"/>
                      </a:cubicBezTo>
                      <a:cubicBezTo>
                        <a:pt x="67453" y="33949"/>
                        <a:pt x="66731" y="33599"/>
                        <a:pt x="66295" y="33171"/>
                      </a:cubicBezTo>
                      <a:cubicBezTo>
                        <a:pt x="65858" y="32742"/>
                        <a:pt x="65731" y="32480"/>
                        <a:pt x="65755" y="32194"/>
                      </a:cubicBezTo>
                      <a:cubicBezTo>
                        <a:pt x="65779" y="31975"/>
                        <a:pt x="65640" y="31896"/>
                        <a:pt x="65828" y="31896"/>
                      </a:cubicBezTo>
                      <a:close/>
                      <a:moveTo>
                        <a:pt x="56631" y="31447"/>
                      </a:moveTo>
                      <a:cubicBezTo>
                        <a:pt x="57913" y="31447"/>
                        <a:pt x="60074" y="31792"/>
                        <a:pt x="60873" y="32107"/>
                      </a:cubicBezTo>
                      <a:cubicBezTo>
                        <a:pt x="61429" y="32329"/>
                        <a:pt x="61524" y="32544"/>
                        <a:pt x="61524" y="32663"/>
                      </a:cubicBezTo>
                      <a:cubicBezTo>
                        <a:pt x="61492" y="32726"/>
                        <a:pt x="61500" y="32798"/>
                        <a:pt x="61540" y="32853"/>
                      </a:cubicBezTo>
                      <a:cubicBezTo>
                        <a:pt x="61707" y="33099"/>
                        <a:pt x="61834" y="33234"/>
                        <a:pt x="61254" y="33480"/>
                      </a:cubicBezTo>
                      <a:cubicBezTo>
                        <a:pt x="60675" y="33726"/>
                        <a:pt x="60310" y="34028"/>
                        <a:pt x="59770" y="34306"/>
                      </a:cubicBezTo>
                      <a:lnTo>
                        <a:pt x="59738" y="34322"/>
                      </a:lnTo>
                      <a:cubicBezTo>
                        <a:pt x="59738" y="34322"/>
                        <a:pt x="59468" y="34520"/>
                        <a:pt x="58746" y="34639"/>
                      </a:cubicBezTo>
                      <a:cubicBezTo>
                        <a:pt x="58032" y="34758"/>
                        <a:pt x="56944" y="34845"/>
                        <a:pt x="56944" y="34845"/>
                      </a:cubicBezTo>
                      <a:cubicBezTo>
                        <a:pt x="56361" y="34913"/>
                        <a:pt x="55772" y="34952"/>
                        <a:pt x="55188" y="34952"/>
                      </a:cubicBezTo>
                      <a:cubicBezTo>
                        <a:pt x="55088" y="34952"/>
                        <a:pt x="54988" y="34951"/>
                        <a:pt x="54888" y="34949"/>
                      </a:cubicBezTo>
                      <a:cubicBezTo>
                        <a:pt x="53761" y="34933"/>
                        <a:pt x="53587" y="34433"/>
                        <a:pt x="53650" y="33933"/>
                      </a:cubicBezTo>
                      <a:cubicBezTo>
                        <a:pt x="53722" y="33425"/>
                        <a:pt x="54396" y="33377"/>
                        <a:pt x="55023" y="32996"/>
                      </a:cubicBezTo>
                      <a:cubicBezTo>
                        <a:pt x="55658" y="32615"/>
                        <a:pt x="55635" y="32099"/>
                        <a:pt x="55698" y="31790"/>
                      </a:cubicBezTo>
                      <a:cubicBezTo>
                        <a:pt x="55762" y="31480"/>
                        <a:pt x="56508" y="31448"/>
                        <a:pt x="56508" y="31448"/>
                      </a:cubicBezTo>
                      <a:cubicBezTo>
                        <a:pt x="56548" y="31447"/>
                        <a:pt x="56589" y="31447"/>
                        <a:pt x="56631" y="31447"/>
                      </a:cubicBezTo>
                      <a:close/>
                      <a:moveTo>
                        <a:pt x="13289" y="31447"/>
                      </a:moveTo>
                      <a:cubicBezTo>
                        <a:pt x="14566" y="31447"/>
                        <a:pt x="16645" y="31800"/>
                        <a:pt x="17360" y="32115"/>
                      </a:cubicBezTo>
                      <a:cubicBezTo>
                        <a:pt x="17852" y="32329"/>
                        <a:pt x="17900" y="32552"/>
                        <a:pt x="17868" y="32671"/>
                      </a:cubicBezTo>
                      <a:cubicBezTo>
                        <a:pt x="17820" y="32718"/>
                        <a:pt x="17812" y="32790"/>
                        <a:pt x="17836" y="32853"/>
                      </a:cubicBezTo>
                      <a:cubicBezTo>
                        <a:pt x="17931" y="33091"/>
                        <a:pt x="18019" y="33234"/>
                        <a:pt x="17384" y="33480"/>
                      </a:cubicBezTo>
                      <a:cubicBezTo>
                        <a:pt x="16741" y="33734"/>
                        <a:pt x="16288" y="34036"/>
                        <a:pt x="15685" y="34306"/>
                      </a:cubicBezTo>
                      <a:lnTo>
                        <a:pt x="15653" y="34330"/>
                      </a:lnTo>
                      <a:cubicBezTo>
                        <a:pt x="15653" y="34330"/>
                        <a:pt x="15328" y="34528"/>
                        <a:pt x="14582" y="34647"/>
                      </a:cubicBezTo>
                      <a:cubicBezTo>
                        <a:pt x="13836" y="34774"/>
                        <a:pt x="12732" y="34853"/>
                        <a:pt x="12732" y="34853"/>
                      </a:cubicBezTo>
                      <a:cubicBezTo>
                        <a:pt x="12103" y="34925"/>
                        <a:pt x="11474" y="34958"/>
                        <a:pt x="10844" y="34958"/>
                      </a:cubicBezTo>
                      <a:cubicBezTo>
                        <a:pt x="10775" y="34958"/>
                        <a:pt x="10706" y="34957"/>
                        <a:pt x="10637" y="34957"/>
                      </a:cubicBezTo>
                      <a:cubicBezTo>
                        <a:pt x="9518" y="34941"/>
                        <a:pt x="9470" y="34441"/>
                        <a:pt x="9668" y="33933"/>
                      </a:cubicBezTo>
                      <a:cubicBezTo>
                        <a:pt x="9867" y="33433"/>
                        <a:pt x="10550" y="33377"/>
                        <a:pt x="11288" y="32996"/>
                      </a:cubicBezTo>
                      <a:cubicBezTo>
                        <a:pt x="12018" y="32623"/>
                        <a:pt x="12121" y="32107"/>
                        <a:pt x="12264" y="31797"/>
                      </a:cubicBezTo>
                      <a:cubicBezTo>
                        <a:pt x="12407" y="31488"/>
                        <a:pt x="13169" y="31448"/>
                        <a:pt x="13169" y="31448"/>
                      </a:cubicBezTo>
                      <a:cubicBezTo>
                        <a:pt x="13208" y="31447"/>
                        <a:pt x="13248" y="31447"/>
                        <a:pt x="13289" y="31447"/>
                      </a:cubicBezTo>
                      <a:close/>
                      <a:moveTo>
                        <a:pt x="34960" y="31447"/>
                      </a:moveTo>
                      <a:cubicBezTo>
                        <a:pt x="36246" y="31447"/>
                        <a:pt x="38363" y="31800"/>
                        <a:pt x="39117" y="32115"/>
                      </a:cubicBezTo>
                      <a:cubicBezTo>
                        <a:pt x="39648" y="32337"/>
                        <a:pt x="39712" y="32552"/>
                        <a:pt x="39704" y="32671"/>
                      </a:cubicBezTo>
                      <a:cubicBezTo>
                        <a:pt x="39664" y="32726"/>
                        <a:pt x="39656" y="32798"/>
                        <a:pt x="39688" y="32861"/>
                      </a:cubicBezTo>
                      <a:cubicBezTo>
                        <a:pt x="39823" y="33099"/>
                        <a:pt x="39926" y="33234"/>
                        <a:pt x="39315" y="33480"/>
                      </a:cubicBezTo>
                      <a:cubicBezTo>
                        <a:pt x="38712" y="33734"/>
                        <a:pt x="38299" y="34036"/>
                        <a:pt x="37728" y="34314"/>
                      </a:cubicBezTo>
                      <a:lnTo>
                        <a:pt x="37704" y="34330"/>
                      </a:lnTo>
                      <a:cubicBezTo>
                        <a:pt x="37704" y="34330"/>
                        <a:pt x="37402" y="34528"/>
                        <a:pt x="36672" y="34647"/>
                      </a:cubicBezTo>
                      <a:cubicBezTo>
                        <a:pt x="35942" y="34766"/>
                        <a:pt x="34846" y="34853"/>
                        <a:pt x="34846" y="34853"/>
                      </a:cubicBezTo>
                      <a:cubicBezTo>
                        <a:pt x="34224" y="34925"/>
                        <a:pt x="33595" y="34958"/>
                        <a:pt x="32972" y="34958"/>
                      </a:cubicBezTo>
                      <a:cubicBezTo>
                        <a:pt x="32903" y="34958"/>
                        <a:pt x="32835" y="34957"/>
                        <a:pt x="32767" y="34957"/>
                      </a:cubicBezTo>
                      <a:cubicBezTo>
                        <a:pt x="31647" y="34941"/>
                        <a:pt x="31528" y="34441"/>
                        <a:pt x="31663" y="33941"/>
                      </a:cubicBezTo>
                      <a:cubicBezTo>
                        <a:pt x="31798" y="33433"/>
                        <a:pt x="32473" y="33377"/>
                        <a:pt x="33156" y="33004"/>
                      </a:cubicBezTo>
                      <a:cubicBezTo>
                        <a:pt x="33838" y="32623"/>
                        <a:pt x="33878" y="32107"/>
                        <a:pt x="33981" y="31797"/>
                      </a:cubicBezTo>
                      <a:cubicBezTo>
                        <a:pt x="34084" y="31488"/>
                        <a:pt x="34838" y="31448"/>
                        <a:pt x="34838" y="31448"/>
                      </a:cubicBezTo>
                      <a:cubicBezTo>
                        <a:pt x="34878" y="31447"/>
                        <a:pt x="34918" y="31447"/>
                        <a:pt x="34960" y="31447"/>
                      </a:cubicBezTo>
                      <a:close/>
                      <a:moveTo>
                        <a:pt x="27171" y="32529"/>
                      </a:moveTo>
                      <a:cubicBezTo>
                        <a:pt x="27429" y="32529"/>
                        <a:pt x="27753" y="32574"/>
                        <a:pt x="28242" y="32663"/>
                      </a:cubicBezTo>
                      <a:cubicBezTo>
                        <a:pt x="29219" y="32837"/>
                        <a:pt x="29727" y="33012"/>
                        <a:pt x="30076" y="33044"/>
                      </a:cubicBezTo>
                      <a:cubicBezTo>
                        <a:pt x="30433" y="33075"/>
                        <a:pt x="30758" y="33067"/>
                        <a:pt x="30949" y="33099"/>
                      </a:cubicBezTo>
                      <a:cubicBezTo>
                        <a:pt x="31473" y="33163"/>
                        <a:pt x="31743" y="33290"/>
                        <a:pt x="31568" y="33583"/>
                      </a:cubicBezTo>
                      <a:cubicBezTo>
                        <a:pt x="31393" y="33893"/>
                        <a:pt x="31338" y="34258"/>
                        <a:pt x="31433" y="34607"/>
                      </a:cubicBezTo>
                      <a:cubicBezTo>
                        <a:pt x="31536" y="34925"/>
                        <a:pt x="31965" y="35004"/>
                        <a:pt x="32663" y="35147"/>
                      </a:cubicBezTo>
                      <a:cubicBezTo>
                        <a:pt x="33370" y="35298"/>
                        <a:pt x="33783" y="35441"/>
                        <a:pt x="33171" y="35854"/>
                      </a:cubicBezTo>
                      <a:cubicBezTo>
                        <a:pt x="32665" y="36189"/>
                        <a:pt x="32011" y="36257"/>
                        <a:pt x="31210" y="36257"/>
                      </a:cubicBezTo>
                      <a:cubicBezTo>
                        <a:pt x="31045" y="36257"/>
                        <a:pt x="30873" y="36254"/>
                        <a:pt x="30695" y="36250"/>
                      </a:cubicBezTo>
                      <a:cubicBezTo>
                        <a:pt x="30515" y="36245"/>
                        <a:pt x="30356" y="36242"/>
                        <a:pt x="30210" y="36242"/>
                      </a:cubicBezTo>
                      <a:cubicBezTo>
                        <a:pt x="29508" y="36242"/>
                        <a:pt x="29115" y="36314"/>
                        <a:pt x="28155" y="36544"/>
                      </a:cubicBezTo>
                      <a:cubicBezTo>
                        <a:pt x="27298" y="36757"/>
                        <a:pt x="26419" y="36912"/>
                        <a:pt x="25642" y="36912"/>
                      </a:cubicBezTo>
                      <a:cubicBezTo>
                        <a:pt x="25376" y="36912"/>
                        <a:pt x="25122" y="36894"/>
                        <a:pt x="24885" y="36854"/>
                      </a:cubicBezTo>
                      <a:cubicBezTo>
                        <a:pt x="23956" y="36703"/>
                        <a:pt x="23519" y="36346"/>
                        <a:pt x="23694" y="36012"/>
                      </a:cubicBezTo>
                      <a:cubicBezTo>
                        <a:pt x="23869" y="35687"/>
                        <a:pt x="24543" y="35290"/>
                        <a:pt x="24964" y="35131"/>
                      </a:cubicBezTo>
                      <a:cubicBezTo>
                        <a:pt x="25393" y="34980"/>
                        <a:pt x="25639" y="34536"/>
                        <a:pt x="25774" y="34258"/>
                      </a:cubicBezTo>
                      <a:cubicBezTo>
                        <a:pt x="25917" y="33988"/>
                        <a:pt x="26234" y="33933"/>
                        <a:pt x="26163" y="33671"/>
                      </a:cubicBezTo>
                      <a:cubicBezTo>
                        <a:pt x="26091" y="33409"/>
                        <a:pt x="26044" y="32845"/>
                        <a:pt x="26504" y="32663"/>
                      </a:cubicBezTo>
                      <a:cubicBezTo>
                        <a:pt x="26728" y="32572"/>
                        <a:pt x="26918" y="32529"/>
                        <a:pt x="27171" y="32529"/>
                      </a:cubicBezTo>
                      <a:close/>
                      <a:moveTo>
                        <a:pt x="5357" y="32529"/>
                      </a:moveTo>
                      <a:cubicBezTo>
                        <a:pt x="5615" y="32529"/>
                        <a:pt x="5933" y="32574"/>
                        <a:pt x="6414" y="32663"/>
                      </a:cubicBezTo>
                      <a:cubicBezTo>
                        <a:pt x="7367" y="32837"/>
                        <a:pt x="7851" y="33012"/>
                        <a:pt x="8200" y="33044"/>
                      </a:cubicBezTo>
                      <a:cubicBezTo>
                        <a:pt x="8557" y="33075"/>
                        <a:pt x="8875" y="33067"/>
                        <a:pt x="9065" y="33099"/>
                      </a:cubicBezTo>
                      <a:cubicBezTo>
                        <a:pt x="9581" y="33163"/>
                        <a:pt x="9835" y="33290"/>
                        <a:pt x="9621" y="33583"/>
                      </a:cubicBezTo>
                      <a:cubicBezTo>
                        <a:pt x="9414" y="33877"/>
                        <a:pt x="9287" y="34282"/>
                        <a:pt x="9351" y="34607"/>
                      </a:cubicBezTo>
                      <a:cubicBezTo>
                        <a:pt x="9414" y="34925"/>
                        <a:pt x="9827" y="35004"/>
                        <a:pt x="10510" y="35147"/>
                      </a:cubicBezTo>
                      <a:cubicBezTo>
                        <a:pt x="11200" y="35298"/>
                        <a:pt x="11597" y="35441"/>
                        <a:pt x="10931" y="35854"/>
                      </a:cubicBezTo>
                      <a:cubicBezTo>
                        <a:pt x="10378" y="36189"/>
                        <a:pt x="9711" y="36257"/>
                        <a:pt x="8906" y="36257"/>
                      </a:cubicBezTo>
                      <a:cubicBezTo>
                        <a:pt x="8740" y="36257"/>
                        <a:pt x="8568" y="36254"/>
                        <a:pt x="8391" y="36250"/>
                      </a:cubicBezTo>
                      <a:cubicBezTo>
                        <a:pt x="8212" y="36245"/>
                        <a:pt x="8054" y="36242"/>
                        <a:pt x="7908" y="36242"/>
                      </a:cubicBezTo>
                      <a:cubicBezTo>
                        <a:pt x="7208" y="36242"/>
                        <a:pt x="6805" y="36314"/>
                        <a:pt x="5819" y="36544"/>
                      </a:cubicBezTo>
                      <a:cubicBezTo>
                        <a:pt x="4923" y="36759"/>
                        <a:pt x="4017" y="36916"/>
                        <a:pt x="3235" y="36916"/>
                      </a:cubicBezTo>
                      <a:cubicBezTo>
                        <a:pt x="2978" y="36916"/>
                        <a:pt x="2735" y="36899"/>
                        <a:pt x="2509" y="36862"/>
                      </a:cubicBezTo>
                      <a:cubicBezTo>
                        <a:pt x="1604" y="36711"/>
                        <a:pt x="1215" y="36346"/>
                        <a:pt x="1429" y="36020"/>
                      </a:cubicBezTo>
                      <a:cubicBezTo>
                        <a:pt x="1644" y="35687"/>
                        <a:pt x="2374" y="35290"/>
                        <a:pt x="2818" y="35131"/>
                      </a:cubicBezTo>
                      <a:cubicBezTo>
                        <a:pt x="3263" y="34980"/>
                        <a:pt x="3557" y="34536"/>
                        <a:pt x="3739" y="34258"/>
                      </a:cubicBezTo>
                      <a:cubicBezTo>
                        <a:pt x="3914" y="33988"/>
                        <a:pt x="4231" y="33933"/>
                        <a:pt x="4200" y="33671"/>
                      </a:cubicBezTo>
                      <a:cubicBezTo>
                        <a:pt x="4168" y="33409"/>
                        <a:pt x="4184" y="32845"/>
                        <a:pt x="4668" y="32663"/>
                      </a:cubicBezTo>
                      <a:cubicBezTo>
                        <a:pt x="4907" y="32572"/>
                        <a:pt x="5104" y="32529"/>
                        <a:pt x="5357" y="32529"/>
                      </a:cubicBezTo>
                      <a:close/>
                      <a:moveTo>
                        <a:pt x="48985" y="32537"/>
                      </a:moveTo>
                      <a:cubicBezTo>
                        <a:pt x="49244" y="32537"/>
                        <a:pt x="49573" y="32582"/>
                        <a:pt x="50078" y="32671"/>
                      </a:cubicBezTo>
                      <a:cubicBezTo>
                        <a:pt x="51078" y="32837"/>
                        <a:pt x="51602" y="33020"/>
                        <a:pt x="51959" y="33052"/>
                      </a:cubicBezTo>
                      <a:cubicBezTo>
                        <a:pt x="52325" y="33083"/>
                        <a:pt x="52642" y="33075"/>
                        <a:pt x="52841" y="33099"/>
                      </a:cubicBezTo>
                      <a:cubicBezTo>
                        <a:pt x="53372" y="33171"/>
                        <a:pt x="53658" y="33298"/>
                        <a:pt x="53523" y="33591"/>
                      </a:cubicBezTo>
                      <a:cubicBezTo>
                        <a:pt x="53388" y="33909"/>
                        <a:pt x="53380" y="34282"/>
                        <a:pt x="53515" y="34607"/>
                      </a:cubicBezTo>
                      <a:lnTo>
                        <a:pt x="53507" y="34607"/>
                      </a:lnTo>
                      <a:cubicBezTo>
                        <a:pt x="53658" y="34933"/>
                        <a:pt x="54095" y="35004"/>
                        <a:pt x="54817" y="35155"/>
                      </a:cubicBezTo>
                      <a:cubicBezTo>
                        <a:pt x="55539" y="35306"/>
                        <a:pt x="55976" y="35449"/>
                        <a:pt x="55412" y="35854"/>
                      </a:cubicBezTo>
                      <a:cubicBezTo>
                        <a:pt x="54958" y="36186"/>
                        <a:pt x="54334" y="36261"/>
                        <a:pt x="53561" y="36261"/>
                      </a:cubicBezTo>
                      <a:cubicBezTo>
                        <a:pt x="53375" y="36261"/>
                        <a:pt x="53179" y="36257"/>
                        <a:pt x="52975" y="36250"/>
                      </a:cubicBezTo>
                      <a:cubicBezTo>
                        <a:pt x="52798" y="36245"/>
                        <a:pt x="52641" y="36242"/>
                        <a:pt x="52497" y="36242"/>
                      </a:cubicBezTo>
                      <a:cubicBezTo>
                        <a:pt x="51799" y="36242"/>
                        <a:pt x="51411" y="36315"/>
                        <a:pt x="50483" y="36552"/>
                      </a:cubicBezTo>
                      <a:cubicBezTo>
                        <a:pt x="49642" y="36761"/>
                        <a:pt x="48778" y="36916"/>
                        <a:pt x="47996" y="36916"/>
                      </a:cubicBezTo>
                      <a:cubicBezTo>
                        <a:pt x="47738" y="36916"/>
                        <a:pt x="47489" y="36899"/>
                        <a:pt x="47253" y="36862"/>
                      </a:cubicBezTo>
                      <a:cubicBezTo>
                        <a:pt x="46308" y="36711"/>
                        <a:pt x="45824" y="36346"/>
                        <a:pt x="45959" y="36020"/>
                      </a:cubicBezTo>
                      <a:cubicBezTo>
                        <a:pt x="46086" y="35695"/>
                        <a:pt x="46713" y="35290"/>
                        <a:pt x="47118" y="35139"/>
                      </a:cubicBezTo>
                      <a:cubicBezTo>
                        <a:pt x="47522" y="34988"/>
                        <a:pt x="47713" y="34544"/>
                        <a:pt x="47808" y="34266"/>
                      </a:cubicBezTo>
                      <a:cubicBezTo>
                        <a:pt x="47911" y="33988"/>
                        <a:pt x="48229" y="33933"/>
                        <a:pt x="48126" y="33679"/>
                      </a:cubicBezTo>
                      <a:cubicBezTo>
                        <a:pt x="48022" y="33417"/>
                        <a:pt x="47895" y="32853"/>
                        <a:pt x="48332" y="32671"/>
                      </a:cubicBezTo>
                      <a:cubicBezTo>
                        <a:pt x="48548" y="32580"/>
                        <a:pt x="48733" y="32537"/>
                        <a:pt x="48985" y="32537"/>
                      </a:cubicBezTo>
                      <a:close/>
                      <a:moveTo>
                        <a:pt x="41519" y="32349"/>
                      </a:moveTo>
                      <a:cubicBezTo>
                        <a:pt x="41691" y="32349"/>
                        <a:pt x="41884" y="32355"/>
                        <a:pt x="42101" y="32369"/>
                      </a:cubicBezTo>
                      <a:cubicBezTo>
                        <a:pt x="42935" y="32425"/>
                        <a:pt x="43601" y="32567"/>
                        <a:pt x="43998" y="33028"/>
                      </a:cubicBezTo>
                      <a:cubicBezTo>
                        <a:pt x="44395" y="33496"/>
                        <a:pt x="44713" y="33726"/>
                        <a:pt x="45205" y="33933"/>
                      </a:cubicBezTo>
                      <a:cubicBezTo>
                        <a:pt x="45697" y="34139"/>
                        <a:pt x="46467" y="34496"/>
                        <a:pt x="46356" y="34869"/>
                      </a:cubicBezTo>
                      <a:cubicBezTo>
                        <a:pt x="46244" y="35242"/>
                        <a:pt x="45919" y="35338"/>
                        <a:pt x="45736" y="35607"/>
                      </a:cubicBezTo>
                      <a:cubicBezTo>
                        <a:pt x="45562" y="35877"/>
                        <a:pt x="45721" y="36147"/>
                        <a:pt x="44776" y="36290"/>
                      </a:cubicBezTo>
                      <a:cubicBezTo>
                        <a:pt x="43839" y="36441"/>
                        <a:pt x="43665" y="36314"/>
                        <a:pt x="43395" y="36576"/>
                      </a:cubicBezTo>
                      <a:cubicBezTo>
                        <a:pt x="43174" y="36804"/>
                        <a:pt x="42772" y="37128"/>
                        <a:pt x="42074" y="37128"/>
                      </a:cubicBezTo>
                      <a:cubicBezTo>
                        <a:pt x="41945" y="37128"/>
                        <a:pt x="41806" y="37116"/>
                        <a:pt x="41657" y="37092"/>
                      </a:cubicBezTo>
                      <a:cubicBezTo>
                        <a:pt x="40704" y="36933"/>
                        <a:pt x="39736" y="36750"/>
                        <a:pt x="39220" y="36298"/>
                      </a:cubicBezTo>
                      <a:cubicBezTo>
                        <a:pt x="38950" y="36052"/>
                        <a:pt x="38648" y="35838"/>
                        <a:pt x="38323" y="35679"/>
                      </a:cubicBezTo>
                      <a:cubicBezTo>
                        <a:pt x="38116" y="35552"/>
                        <a:pt x="37291" y="35060"/>
                        <a:pt x="37902" y="34568"/>
                      </a:cubicBezTo>
                      <a:cubicBezTo>
                        <a:pt x="38513" y="34076"/>
                        <a:pt x="38386" y="34052"/>
                        <a:pt x="39180" y="33782"/>
                      </a:cubicBezTo>
                      <a:cubicBezTo>
                        <a:pt x="39974" y="33520"/>
                        <a:pt x="40101" y="33298"/>
                        <a:pt x="40117" y="32988"/>
                      </a:cubicBezTo>
                      <a:cubicBezTo>
                        <a:pt x="40131" y="32721"/>
                        <a:pt x="40201" y="32349"/>
                        <a:pt x="41519" y="32349"/>
                      </a:cubicBezTo>
                      <a:close/>
                      <a:moveTo>
                        <a:pt x="63312" y="32349"/>
                      </a:moveTo>
                      <a:cubicBezTo>
                        <a:pt x="63484" y="32349"/>
                        <a:pt x="63678" y="32355"/>
                        <a:pt x="63897" y="32369"/>
                      </a:cubicBezTo>
                      <a:cubicBezTo>
                        <a:pt x="64739" y="32425"/>
                        <a:pt x="65421" y="32559"/>
                        <a:pt x="65882" y="33028"/>
                      </a:cubicBezTo>
                      <a:cubicBezTo>
                        <a:pt x="66334" y="33488"/>
                        <a:pt x="66684" y="33718"/>
                        <a:pt x="67199" y="33933"/>
                      </a:cubicBezTo>
                      <a:cubicBezTo>
                        <a:pt x="67723" y="34139"/>
                        <a:pt x="68541" y="34504"/>
                        <a:pt x="68469" y="34869"/>
                      </a:cubicBezTo>
                      <a:cubicBezTo>
                        <a:pt x="68406" y="35242"/>
                        <a:pt x="68096" y="35338"/>
                        <a:pt x="67954" y="35607"/>
                      </a:cubicBezTo>
                      <a:cubicBezTo>
                        <a:pt x="67811" y="35877"/>
                        <a:pt x="68001" y="36147"/>
                        <a:pt x="67080" y="36290"/>
                      </a:cubicBezTo>
                      <a:cubicBezTo>
                        <a:pt x="66160" y="36441"/>
                        <a:pt x="65969" y="36306"/>
                        <a:pt x="65739" y="36576"/>
                      </a:cubicBezTo>
                      <a:cubicBezTo>
                        <a:pt x="65538" y="36804"/>
                        <a:pt x="65179" y="37128"/>
                        <a:pt x="64484" y="37128"/>
                      </a:cubicBezTo>
                      <a:cubicBezTo>
                        <a:pt x="64356" y="37128"/>
                        <a:pt x="64216" y="37116"/>
                        <a:pt x="64064" y="37092"/>
                      </a:cubicBezTo>
                      <a:cubicBezTo>
                        <a:pt x="63088" y="36933"/>
                        <a:pt x="62096" y="36750"/>
                        <a:pt x="61516" y="36298"/>
                      </a:cubicBezTo>
                      <a:cubicBezTo>
                        <a:pt x="61223" y="36052"/>
                        <a:pt x="60897" y="35838"/>
                        <a:pt x="60548" y="35679"/>
                      </a:cubicBezTo>
                      <a:cubicBezTo>
                        <a:pt x="60318" y="35552"/>
                        <a:pt x="59429" y="35060"/>
                        <a:pt x="59984" y="34568"/>
                      </a:cubicBezTo>
                      <a:cubicBezTo>
                        <a:pt x="60532" y="34076"/>
                        <a:pt x="60397" y="34044"/>
                        <a:pt x="61159" y="33782"/>
                      </a:cubicBezTo>
                      <a:cubicBezTo>
                        <a:pt x="61913" y="33520"/>
                        <a:pt x="62016" y="33290"/>
                        <a:pt x="61992" y="32988"/>
                      </a:cubicBezTo>
                      <a:cubicBezTo>
                        <a:pt x="61971" y="32721"/>
                        <a:pt x="61994" y="32349"/>
                        <a:pt x="63312" y="32349"/>
                      </a:cubicBezTo>
                      <a:close/>
                      <a:moveTo>
                        <a:pt x="19725" y="32349"/>
                      </a:moveTo>
                      <a:cubicBezTo>
                        <a:pt x="19897" y="32349"/>
                        <a:pt x="20089" y="32355"/>
                        <a:pt x="20305" y="32369"/>
                      </a:cubicBezTo>
                      <a:cubicBezTo>
                        <a:pt x="21130" y="32425"/>
                        <a:pt x="21789" y="32567"/>
                        <a:pt x="22122" y="33028"/>
                      </a:cubicBezTo>
                      <a:cubicBezTo>
                        <a:pt x="22456" y="33496"/>
                        <a:pt x="22742" y="33726"/>
                        <a:pt x="23210" y="33933"/>
                      </a:cubicBezTo>
                      <a:cubicBezTo>
                        <a:pt x="23678" y="34139"/>
                        <a:pt x="24400" y="34504"/>
                        <a:pt x="24242" y="34869"/>
                      </a:cubicBezTo>
                      <a:cubicBezTo>
                        <a:pt x="24075" y="35242"/>
                        <a:pt x="23742" y="35338"/>
                        <a:pt x="23527" y="35607"/>
                      </a:cubicBezTo>
                      <a:cubicBezTo>
                        <a:pt x="23313" y="35877"/>
                        <a:pt x="23440" y="36147"/>
                        <a:pt x="22480" y="36298"/>
                      </a:cubicBezTo>
                      <a:cubicBezTo>
                        <a:pt x="21519" y="36441"/>
                        <a:pt x="21368" y="36314"/>
                        <a:pt x="21067" y="36576"/>
                      </a:cubicBezTo>
                      <a:cubicBezTo>
                        <a:pt x="20683" y="36934"/>
                        <a:pt x="20180" y="37133"/>
                        <a:pt x="19663" y="37133"/>
                      </a:cubicBezTo>
                      <a:cubicBezTo>
                        <a:pt x="19528" y="37133"/>
                        <a:pt x="19392" y="37120"/>
                        <a:pt x="19257" y="37092"/>
                      </a:cubicBezTo>
                      <a:cubicBezTo>
                        <a:pt x="18320" y="36933"/>
                        <a:pt x="17368" y="36750"/>
                        <a:pt x="16915" y="36298"/>
                      </a:cubicBezTo>
                      <a:cubicBezTo>
                        <a:pt x="16685" y="36044"/>
                        <a:pt x="16407" y="35838"/>
                        <a:pt x="16106" y="35679"/>
                      </a:cubicBezTo>
                      <a:cubicBezTo>
                        <a:pt x="15915" y="35552"/>
                        <a:pt x="15153" y="35060"/>
                        <a:pt x="15828" y="34568"/>
                      </a:cubicBezTo>
                      <a:cubicBezTo>
                        <a:pt x="16503" y="34076"/>
                        <a:pt x="16384" y="34052"/>
                        <a:pt x="17209" y="33782"/>
                      </a:cubicBezTo>
                      <a:cubicBezTo>
                        <a:pt x="18027" y="33520"/>
                        <a:pt x="18185" y="33298"/>
                        <a:pt x="18241" y="32988"/>
                      </a:cubicBezTo>
                      <a:cubicBezTo>
                        <a:pt x="18297" y="32721"/>
                        <a:pt x="18409" y="32349"/>
                        <a:pt x="19725" y="32349"/>
                      </a:cubicBezTo>
                      <a:close/>
                      <a:moveTo>
                        <a:pt x="8727" y="36349"/>
                      </a:moveTo>
                      <a:cubicBezTo>
                        <a:pt x="8964" y="36349"/>
                        <a:pt x="9068" y="36366"/>
                        <a:pt x="9383" y="36425"/>
                      </a:cubicBezTo>
                      <a:cubicBezTo>
                        <a:pt x="9851" y="36504"/>
                        <a:pt x="9724" y="36687"/>
                        <a:pt x="9700" y="36957"/>
                      </a:cubicBezTo>
                      <a:cubicBezTo>
                        <a:pt x="9684" y="37227"/>
                        <a:pt x="10256" y="37481"/>
                        <a:pt x="9811" y="37782"/>
                      </a:cubicBezTo>
                      <a:cubicBezTo>
                        <a:pt x="9626" y="37908"/>
                        <a:pt x="9468" y="37930"/>
                        <a:pt x="9285" y="37930"/>
                      </a:cubicBezTo>
                      <a:cubicBezTo>
                        <a:pt x="9183" y="37930"/>
                        <a:pt x="9075" y="37923"/>
                        <a:pt x="8950" y="37923"/>
                      </a:cubicBezTo>
                      <a:cubicBezTo>
                        <a:pt x="8760" y="37923"/>
                        <a:pt x="8533" y="37939"/>
                        <a:pt x="8240" y="38020"/>
                      </a:cubicBezTo>
                      <a:cubicBezTo>
                        <a:pt x="7502" y="38222"/>
                        <a:pt x="7368" y="38388"/>
                        <a:pt x="6376" y="38388"/>
                      </a:cubicBezTo>
                      <a:cubicBezTo>
                        <a:pt x="6238" y="38388"/>
                        <a:pt x="6082" y="38384"/>
                        <a:pt x="5906" y="38378"/>
                      </a:cubicBezTo>
                      <a:cubicBezTo>
                        <a:pt x="4469" y="38330"/>
                        <a:pt x="3374" y="38346"/>
                        <a:pt x="3191" y="38171"/>
                      </a:cubicBezTo>
                      <a:cubicBezTo>
                        <a:pt x="3009" y="37989"/>
                        <a:pt x="3064" y="37544"/>
                        <a:pt x="2969" y="37401"/>
                      </a:cubicBezTo>
                      <a:cubicBezTo>
                        <a:pt x="2866" y="37250"/>
                        <a:pt x="2731" y="37076"/>
                        <a:pt x="3279" y="37060"/>
                      </a:cubicBezTo>
                      <a:cubicBezTo>
                        <a:pt x="3338" y="37058"/>
                        <a:pt x="3392" y="37058"/>
                        <a:pt x="3444" y="37058"/>
                      </a:cubicBezTo>
                      <a:cubicBezTo>
                        <a:pt x="3578" y="37058"/>
                        <a:pt x="3692" y="37062"/>
                        <a:pt x="3814" y="37062"/>
                      </a:cubicBezTo>
                      <a:cubicBezTo>
                        <a:pt x="4086" y="37062"/>
                        <a:pt x="4399" y="37041"/>
                        <a:pt x="5065" y="36909"/>
                      </a:cubicBezTo>
                      <a:cubicBezTo>
                        <a:pt x="6152" y="36695"/>
                        <a:pt x="6660" y="36393"/>
                        <a:pt x="7795" y="36369"/>
                      </a:cubicBezTo>
                      <a:cubicBezTo>
                        <a:pt x="8287" y="36359"/>
                        <a:pt x="8546" y="36349"/>
                        <a:pt x="8727" y="36349"/>
                      </a:cubicBezTo>
                      <a:close/>
                      <a:moveTo>
                        <a:pt x="31042" y="36349"/>
                      </a:moveTo>
                      <a:cubicBezTo>
                        <a:pt x="31278" y="36349"/>
                        <a:pt x="31383" y="36366"/>
                        <a:pt x="31703" y="36425"/>
                      </a:cubicBezTo>
                      <a:cubicBezTo>
                        <a:pt x="32179" y="36504"/>
                        <a:pt x="32076" y="36687"/>
                        <a:pt x="32092" y="36957"/>
                      </a:cubicBezTo>
                      <a:cubicBezTo>
                        <a:pt x="32108" y="37227"/>
                        <a:pt x="32719" y="37481"/>
                        <a:pt x="32306" y="37782"/>
                      </a:cubicBezTo>
                      <a:cubicBezTo>
                        <a:pt x="32138" y="37908"/>
                        <a:pt x="31982" y="37930"/>
                        <a:pt x="31799" y="37930"/>
                      </a:cubicBezTo>
                      <a:cubicBezTo>
                        <a:pt x="31697" y="37930"/>
                        <a:pt x="31588" y="37923"/>
                        <a:pt x="31463" y="37923"/>
                      </a:cubicBezTo>
                      <a:cubicBezTo>
                        <a:pt x="31273" y="37923"/>
                        <a:pt x="31049" y="37939"/>
                        <a:pt x="30766" y="38020"/>
                      </a:cubicBezTo>
                      <a:cubicBezTo>
                        <a:pt x="30056" y="38222"/>
                        <a:pt x="29944" y="38388"/>
                        <a:pt x="28952" y="38388"/>
                      </a:cubicBezTo>
                      <a:cubicBezTo>
                        <a:pt x="28814" y="38388"/>
                        <a:pt x="28658" y="38384"/>
                        <a:pt x="28480" y="38378"/>
                      </a:cubicBezTo>
                      <a:cubicBezTo>
                        <a:pt x="27036" y="38330"/>
                        <a:pt x="25940" y="38346"/>
                        <a:pt x="25742" y="38171"/>
                      </a:cubicBezTo>
                      <a:cubicBezTo>
                        <a:pt x="25536" y="37989"/>
                        <a:pt x="25536" y="37544"/>
                        <a:pt x="25416" y="37401"/>
                      </a:cubicBezTo>
                      <a:cubicBezTo>
                        <a:pt x="25297" y="37250"/>
                        <a:pt x="25139" y="37076"/>
                        <a:pt x="25686" y="37060"/>
                      </a:cubicBezTo>
                      <a:cubicBezTo>
                        <a:pt x="25745" y="37058"/>
                        <a:pt x="25799" y="37058"/>
                        <a:pt x="25850" y="37058"/>
                      </a:cubicBezTo>
                      <a:cubicBezTo>
                        <a:pt x="25982" y="37058"/>
                        <a:pt x="26096" y="37062"/>
                        <a:pt x="26218" y="37062"/>
                      </a:cubicBezTo>
                      <a:cubicBezTo>
                        <a:pt x="26489" y="37062"/>
                        <a:pt x="26800" y="37041"/>
                        <a:pt x="27456" y="36909"/>
                      </a:cubicBezTo>
                      <a:cubicBezTo>
                        <a:pt x="28512" y="36695"/>
                        <a:pt x="28980" y="36393"/>
                        <a:pt x="30115" y="36369"/>
                      </a:cubicBezTo>
                      <a:cubicBezTo>
                        <a:pt x="30604" y="36359"/>
                        <a:pt x="30861" y="36349"/>
                        <a:pt x="31042" y="36349"/>
                      </a:cubicBezTo>
                      <a:close/>
                      <a:moveTo>
                        <a:pt x="53364" y="36356"/>
                      </a:moveTo>
                      <a:cubicBezTo>
                        <a:pt x="53590" y="36356"/>
                        <a:pt x="53699" y="36372"/>
                        <a:pt x="54015" y="36425"/>
                      </a:cubicBezTo>
                      <a:cubicBezTo>
                        <a:pt x="54507" y="36512"/>
                        <a:pt x="54420" y="36695"/>
                        <a:pt x="54476" y="36965"/>
                      </a:cubicBezTo>
                      <a:cubicBezTo>
                        <a:pt x="54523" y="37227"/>
                        <a:pt x="55174" y="37481"/>
                        <a:pt x="54801" y="37782"/>
                      </a:cubicBezTo>
                      <a:lnTo>
                        <a:pt x="54801" y="37790"/>
                      </a:lnTo>
                      <a:cubicBezTo>
                        <a:pt x="54646" y="37916"/>
                        <a:pt x="54492" y="37938"/>
                        <a:pt x="54309" y="37938"/>
                      </a:cubicBezTo>
                      <a:cubicBezTo>
                        <a:pt x="54207" y="37938"/>
                        <a:pt x="54097" y="37931"/>
                        <a:pt x="53972" y="37931"/>
                      </a:cubicBezTo>
                      <a:cubicBezTo>
                        <a:pt x="53782" y="37931"/>
                        <a:pt x="53559" y="37947"/>
                        <a:pt x="53285" y="38028"/>
                      </a:cubicBezTo>
                      <a:cubicBezTo>
                        <a:pt x="52603" y="38230"/>
                        <a:pt x="52513" y="38396"/>
                        <a:pt x="51520" y="38396"/>
                      </a:cubicBezTo>
                      <a:cubicBezTo>
                        <a:pt x="51381" y="38396"/>
                        <a:pt x="51225" y="38392"/>
                        <a:pt x="51047" y="38386"/>
                      </a:cubicBezTo>
                      <a:cubicBezTo>
                        <a:pt x="49594" y="38338"/>
                        <a:pt x="48507" y="38354"/>
                        <a:pt x="48276" y="38171"/>
                      </a:cubicBezTo>
                      <a:cubicBezTo>
                        <a:pt x="48046" y="37997"/>
                        <a:pt x="47991" y="37552"/>
                        <a:pt x="47856" y="37401"/>
                      </a:cubicBezTo>
                      <a:cubicBezTo>
                        <a:pt x="47713" y="37258"/>
                        <a:pt x="47538" y="37084"/>
                        <a:pt x="48086" y="37060"/>
                      </a:cubicBezTo>
                      <a:cubicBezTo>
                        <a:pt x="48137" y="37058"/>
                        <a:pt x="48185" y="37058"/>
                        <a:pt x="48230" y="37058"/>
                      </a:cubicBezTo>
                      <a:cubicBezTo>
                        <a:pt x="48385" y="37058"/>
                        <a:pt x="48514" y="37065"/>
                        <a:pt x="48657" y="37065"/>
                      </a:cubicBezTo>
                      <a:cubicBezTo>
                        <a:pt x="48919" y="37065"/>
                        <a:pt x="49229" y="37042"/>
                        <a:pt x="49832" y="36917"/>
                      </a:cubicBezTo>
                      <a:cubicBezTo>
                        <a:pt x="50864" y="36703"/>
                        <a:pt x="51293" y="36401"/>
                        <a:pt x="52420" y="36377"/>
                      </a:cubicBezTo>
                      <a:cubicBezTo>
                        <a:pt x="52924" y="36367"/>
                        <a:pt x="53182" y="36356"/>
                        <a:pt x="53364" y="36356"/>
                      </a:cubicBezTo>
                      <a:close/>
                      <a:moveTo>
                        <a:pt x="13786" y="34866"/>
                      </a:moveTo>
                      <a:cubicBezTo>
                        <a:pt x="14295" y="34866"/>
                        <a:pt x="14939" y="34924"/>
                        <a:pt x="15169" y="35226"/>
                      </a:cubicBezTo>
                      <a:cubicBezTo>
                        <a:pt x="15225" y="35346"/>
                        <a:pt x="15312" y="35441"/>
                        <a:pt x="15431" y="35504"/>
                      </a:cubicBezTo>
                      <a:cubicBezTo>
                        <a:pt x="15955" y="35814"/>
                        <a:pt x="16304" y="35869"/>
                        <a:pt x="16677" y="36290"/>
                      </a:cubicBezTo>
                      <a:cubicBezTo>
                        <a:pt x="17050" y="36703"/>
                        <a:pt x="18058" y="37123"/>
                        <a:pt x="18701" y="37195"/>
                      </a:cubicBezTo>
                      <a:cubicBezTo>
                        <a:pt x="19352" y="37258"/>
                        <a:pt x="20273" y="37322"/>
                        <a:pt x="20400" y="37481"/>
                      </a:cubicBezTo>
                      <a:cubicBezTo>
                        <a:pt x="20535" y="37639"/>
                        <a:pt x="19654" y="37862"/>
                        <a:pt x="18812" y="38044"/>
                      </a:cubicBezTo>
                      <a:cubicBezTo>
                        <a:pt x="17979" y="38219"/>
                        <a:pt x="16995" y="38330"/>
                        <a:pt x="15733" y="38425"/>
                      </a:cubicBezTo>
                      <a:cubicBezTo>
                        <a:pt x="14883" y="38489"/>
                        <a:pt x="14288" y="38568"/>
                        <a:pt x="13883" y="38743"/>
                      </a:cubicBezTo>
                      <a:lnTo>
                        <a:pt x="13883" y="38735"/>
                      </a:lnTo>
                      <a:lnTo>
                        <a:pt x="13859" y="38751"/>
                      </a:lnTo>
                      <a:cubicBezTo>
                        <a:pt x="13828" y="38759"/>
                        <a:pt x="13804" y="38774"/>
                        <a:pt x="13780" y="38782"/>
                      </a:cubicBezTo>
                      <a:cubicBezTo>
                        <a:pt x="13605" y="38846"/>
                        <a:pt x="13415" y="38878"/>
                        <a:pt x="13224" y="38878"/>
                      </a:cubicBezTo>
                      <a:cubicBezTo>
                        <a:pt x="13141" y="38880"/>
                        <a:pt x="13057" y="38881"/>
                        <a:pt x="12973" y="38881"/>
                      </a:cubicBezTo>
                      <a:cubicBezTo>
                        <a:pt x="12720" y="38881"/>
                        <a:pt x="12464" y="38872"/>
                        <a:pt x="12208" y="38854"/>
                      </a:cubicBezTo>
                      <a:cubicBezTo>
                        <a:pt x="11978" y="38846"/>
                        <a:pt x="11748" y="38822"/>
                        <a:pt x="11518" y="38774"/>
                      </a:cubicBezTo>
                      <a:cubicBezTo>
                        <a:pt x="11192" y="38695"/>
                        <a:pt x="11081" y="38425"/>
                        <a:pt x="10954" y="38132"/>
                      </a:cubicBezTo>
                      <a:cubicBezTo>
                        <a:pt x="10819" y="37838"/>
                        <a:pt x="10478" y="37870"/>
                        <a:pt x="10161" y="37497"/>
                      </a:cubicBezTo>
                      <a:cubicBezTo>
                        <a:pt x="9835" y="37123"/>
                        <a:pt x="10065" y="36512"/>
                        <a:pt x="10430" y="36306"/>
                      </a:cubicBezTo>
                      <a:cubicBezTo>
                        <a:pt x="10796" y="36100"/>
                        <a:pt x="11359" y="35933"/>
                        <a:pt x="11812" y="35536"/>
                      </a:cubicBezTo>
                      <a:cubicBezTo>
                        <a:pt x="12081" y="35298"/>
                        <a:pt x="12383" y="35099"/>
                        <a:pt x="12716" y="34957"/>
                      </a:cubicBezTo>
                      <a:cubicBezTo>
                        <a:pt x="12931" y="34909"/>
                        <a:pt x="13153" y="34877"/>
                        <a:pt x="13367" y="34877"/>
                      </a:cubicBezTo>
                      <a:cubicBezTo>
                        <a:pt x="13483" y="34872"/>
                        <a:pt x="13628" y="34866"/>
                        <a:pt x="13786" y="34866"/>
                      </a:cubicBezTo>
                      <a:close/>
                      <a:moveTo>
                        <a:pt x="58015" y="34866"/>
                      </a:moveTo>
                      <a:cubicBezTo>
                        <a:pt x="58520" y="34866"/>
                        <a:pt x="59182" y="34924"/>
                        <a:pt x="59484" y="35226"/>
                      </a:cubicBezTo>
                      <a:cubicBezTo>
                        <a:pt x="59579" y="35346"/>
                        <a:pt x="59691" y="35433"/>
                        <a:pt x="59826" y="35496"/>
                      </a:cubicBezTo>
                      <a:cubicBezTo>
                        <a:pt x="60429" y="35814"/>
                        <a:pt x="60794" y="35869"/>
                        <a:pt x="61278" y="36282"/>
                      </a:cubicBezTo>
                      <a:cubicBezTo>
                        <a:pt x="61754" y="36703"/>
                        <a:pt x="62874" y="37123"/>
                        <a:pt x="63532" y="37187"/>
                      </a:cubicBezTo>
                      <a:cubicBezTo>
                        <a:pt x="64199" y="37258"/>
                        <a:pt x="65136" y="37314"/>
                        <a:pt x="65310" y="37473"/>
                      </a:cubicBezTo>
                      <a:cubicBezTo>
                        <a:pt x="65485" y="37639"/>
                        <a:pt x="64659" y="37854"/>
                        <a:pt x="63866" y="38036"/>
                      </a:cubicBezTo>
                      <a:cubicBezTo>
                        <a:pt x="63072" y="38211"/>
                        <a:pt x="62112" y="38322"/>
                        <a:pt x="60881" y="38417"/>
                      </a:cubicBezTo>
                      <a:cubicBezTo>
                        <a:pt x="60048" y="38481"/>
                        <a:pt x="59476" y="38560"/>
                        <a:pt x="59111" y="38735"/>
                      </a:cubicBezTo>
                      <a:lnTo>
                        <a:pt x="59111" y="38727"/>
                      </a:lnTo>
                      <a:lnTo>
                        <a:pt x="59087" y="38743"/>
                      </a:lnTo>
                      <a:cubicBezTo>
                        <a:pt x="59064" y="38759"/>
                        <a:pt x="59040" y="38767"/>
                        <a:pt x="59024" y="38774"/>
                      </a:cubicBezTo>
                      <a:cubicBezTo>
                        <a:pt x="58849" y="38838"/>
                        <a:pt x="58675" y="38878"/>
                        <a:pt x="58492" y="38878"/>
                      </a:cubicBezTo>
                      <a:cubicBezTo>
                        <a:pt x="58407" y="38880"/>
                        <a:pt x="58321" y="38881"/>
                        <a:pt x="58236" y="38881"/>
                      </a:cubicBezTo>
                      <a:cubicBezTo>
                        <a:pt x="57980" y="38881"/>
                        <a:pt x="57724" y="38872"/>
                        <a:pt x="57468" y="38854"/>
                      </a:cubicBezTo>
                      <a:cubicBezTo>
                        <a:pt x="57230" y="38846"/>
                        <a:pt x="56992" y="38822"/>
                        <a:pt x="56762" y="38774"/>
                      </a:cubicBezTo>
                      <a:cubicBezTo>
                        <a:pt x="56412" y="38695"/>
                        <a:pt x="56230" y="38425"/>
                        <a:pt x="56023" y="38132"/>
                      </a:cubicBezTo>
                      <a:cubicBezTo>
                        <a:pt x="55825" y="37838"/>
                        <a:pt x="55484" y="37870"/>
                        <a:pt x="55063" y="37497"/>
                      </a:cubicBezTo>
                      <a:cubicBezTo>
                        <a:pt x="54642" y="37123"/>
                        <a:pt x="54722" y="36512"/>
                        <a:pt x="55031" y="36306"/>
                      </a:cubicBezTo>
                      <a:cubicBezTo>
                        <a:pt x="55341" y="36100"/>
                        <a:pt x="55865" y="35933"/>
                        <a:pt x="56206" y="35536"/>
                      </a:cubicBezTo>
                      <a:cubicBezTo>
                        <a:pt x="56420" y="35290"/>
                        <a:pt x="56682" y="35099"/>
                        <a:pt x="56968" y="34957"/>
                      </a:cubicBezTo>
                      <a:cubicBezTo>
                        <a:pt x="57174" y="34909"/>
                        <a:pt x="57389" y="34877"/>
                        <a:pt x="57603" y="34877"/>
                      </a:cubicBezTo>
                      <a:cubicBezTo>
                        <a:pt x="57714" y="34872"/>
                        <a:pt x="57857" y="34866"/>
                        <a:pt x="58015" y="34866"/>
                      </a:cubicBezTo>
                      <a:close/>
                      <a:moveTo>
                        <a:pt x="35892" y="34866"/>
                      </a:moveTo>
                      <a:cubicBezTo>
                        <a:pt x="36399" y="34866"/>
                        <a:pt x="37056" y="34925"/>
                        <a:pt x="37323" y="35234"/>
                      </a:cubicBezTo>
                      <a:cubicBezTo>
                        <a:pt x="37402" y="35346"/>
                        <a:pt x="37505" y="35441"/>
                        <a:pt x="37624" y="35504"/>
                      </a:cubicBezTo>
                      <a:cubicBezTo>
                        <a:pt x="38188" y="35814"/>
                        <a:pt x="38545" y="35877"/>
                        <a:pt x="38974" y="36290"/>
                      </a:cubicBezTo>
                      <a:cubicBezTo>
                        <a:pt x="39402" y="36703"/>
                        <a:pt x="40458" y="37131"/>
                        <a:pt x="41117" y="37195"/>
                      </a:cubicBezTo>
                      <a:cubicBezTo>
                        <a:pt x="41776" y="37266"/>
                        <a:pt x="42696" y="37322"/>
                        <a:pt x="42855" y="37481"/>
                      </a:cubicBezTo>
                      <a:cubicBezTo>
                        <a:pt x="43006" y="37639"/>
                        <a:pt x="42157" y="37862"/>
                        <a:pt x="41339" y="38044"/>
                      </a:cubicBezTo>
                      <a:cubicBezTo>
                        <a:pt x="40522" y="38219"/>
                        <a:pt x="39553" y="38330"/>
                        <a:pt x="38307" y="38425"/>
                      </a:cubicBezTo>
                      <a:cubicBezTo>
                        <a:pt x="37466" y="38489"/>
                        <a:pt x="36878" y="38568"/>
                        <a:pt x="36497" y="38743"/>
                      </a:cubicBezTo>
                      <a:lnTo>
                        <a:pt x="36497" y="38735"/>
                      </a:lnTo>
                      <a:lnTo>
                        <a:pt x="36473" y="38751"/>
                      </a:lnTo>
                      <a:cubicBezTo>
                        <a:pt x="36450" y="38759"/>
                        <a:pt x="36418" y="38774"/>
                        <a:pt x="36402" y="38782"/>
                      </a:cubicBezTo>
                      <a:cubicBezTo>
                        <a:pt x="36227" y="38846"/>
                        <a:pt x="36045" y="38878"/>
                        <a:pt x="35854" y="38886"/>
                      </a:cubicBezTo>
                      <a:cubicBezTo>
                        <a:pt x="35776" y="38887"/>
                        <a:pt x="35696" y="38888"/>
                        <a:pt x="35617" y="38888"/>
                      </a:cubicBezTo>
                      <a:cubicBezTo>
                        <a:pt x="35360" y="38888"/>
                        <a:pt x="35099" y="38878"/>
                        <a:pt x="34838" y="38854"/>
                      </a:cubicBezTo>
                      <a:cubicBezTo>
                        <a:pt x="34600" y="38854"/>
                        <a:pt x="34370" y="38830"/>
                        <a:pt x="34140" y="38782"/>
                      </a:cubicBezTo>
                      <a:cubicBezTo>
                        <a:pt x="33798" y="38695"/>
                        <a:pt x="33656" y="38425"/>
                        <a:pt x="33489" y="38132"/>
                      </a:cubicBezTo>
                      <a:cubicBezTo>
                        <a:pt x="33322" y="37846"/>
                        <a:pt x="32981" y="37870"/>
                        <a:pt x="32608" y="37497"/>
                      </a:cubicBezTo>
                      <a:cubicBezTo>
                        <a:pt x="32235" y="37123"/>
                        <a:pt x="32394" y="36512"/>
                        <a:pt x="32727" y="36306"/>
                      </a:cubicBezTo>
                      <a:cubicBezTo>
                        <a:pt x="33068" y="36100"/>
                        <a:pt x="33608" y="35933"/>
                        <a:pt x="34005" y="35536"/>
                      </a:cubicBezTo>
                      <a:cubicBezTo>
                        <a:pt x="34341" y="35110"/>
                        <a:pt x="34846" y="34874"/>
                        <a:pt x="35380" y="34874"/>
                      </a:cubicBezTo>
                      <a:cubicBezTo>
                        <a:pt x="35414" y="34874"/>
                        <a:pt x="35447" y="34875"/>
                        <a:pt x="35481" y="34877"/>
                      </a:cubicBezTo>
                      <a:cubicBezTo>
                        <a:pt x="35593" y="34872"/>
                        <a:pt x="35736" y="34866"/>
                        <a:pt x="35892" y="34866"/>
                      </a:cubicBezTo>
                      <a:close/>
                      <a:moveTo>
                        <a:pt x="22215" y="36514"/>
                      </a:moveTo>
                      <a:cubicBezTo>
                        <a:pt x="22814" y="36514"/>
                        <a:pt x="23221" y="36646"/>
                        <a:pt x="23718" y="36727"/>
                      </a:cubicBezTo>
                      <a:cubicBezTo>
                        <a:pt x="24527" y="36869"/>
                        <a:pt x="24813" y="36925"/>
                        <a:pt x="25051" y="37274"/>
                      </a:cubicBezTo>
                      <a:cubicBezTo>
                        <a:pt x="25282" y="37624"/>
                        <a:pt x="25575" y="38060"/>
                        <a:pt x="25250" y="38251"/>
                      </a:cubicBezTo>
                      <a:cubicBezTo>
                        <a:pt x="24924" y="38433"/>
                        <a:pt x="23750" y="38505"/>
                        <a:pt x="23583" y="38806"/>
                      </a:cubicBezTo>
                      <a:cubicBezTo>
                        <a:pt x="23434" y="39075"/>
                        <a:pt x="23235" y="39509"/>
                        <a:pt x="22748" y="39509"/>
                      </a:cubicBezTo>
                      <a:cubicBezTo>
                        <a:pt x="22689" y="39509"/>
                        <a:pt x="22626" y="39503"/>
                        <a:pt x="22559" y="39489"/>
                      </a:cubicBezTo>
                      <a:cubicBezTo>
                        <a:pt x="21932" y="39354"/>
                        <a:pt x="22099" y="39084"/>
                        <a:pt x="22313" y="38774"/>
                      </a:cubicBezTo>
                      <a:cubicBezTo>
                        <a:pt x="22527" y="38465"/>
                        <a:pt x="22321" y="38266"/>
                        <a:pt x="21829" y="38068"/>
                      </a:cubicBezTo>
                      <a:lnTo>
                        <a:pt x="21837" y="38068"/>
                      </a:lnTo>
                      <a:cubicBezTo>
                        <a:pt x="21337" y="37862"/>
                        <a:pt x="20860" y="37830"/>
                        <a:pt x="20789" y="37465"/>
                      </a:cubicBezTo>
                      <a:cubicBezTo>
                        <a:pt x="20710" y="37100"/>
                        <a:pt x="21059" y="36600"/>
                        <a:pt x="21868" y="36528"/>
                      </a:cubicBezTo>
                      <a:cubicBezTo>
                        <a:pt x="21991" y="36518"/>
                        <a:pt x="22106" y="36514"/>
                        <a:pt x="22215" y="36514"/>
                      </a:cubicBezTo>
                      <a:close/>
                      <a:moveTo>
                        <a:pt x="44540" y="36514"/>
                      </a:moveTo>
                      <a:cubicBezTo>
                        <a:pt x="45139" y="36514"/>
                        <a:pt x="45559" y="36647"/>
                        <a:pt x="46070" y="36735"/>
                      </a:cubicBezTo>
                      <a:cubicBezTo>
                        <a:pt x="46895" y="36877"/>
                        <a:pt x="47197" y="36933"/>
                        <a:pt x="47467" y="37274"/>
                      </a:cubicBezTo>
                      <a:cubicBezTo>
                        <a:pt x="47745" y="37624"/>
                        <a:pt x="48094" y="38068"/>
                        <a:pt x="47792" y="38251"/>
                      </a:cubicBezTo>
                      <a:cubicBezTo>
                        <a:pt x="47491" y="38441"/>
                        <a:pt x="46332" y="38505"/>
                        <a:pt x="46205" y="38806"/>
                      </a:cubicBezTo>
                      <a:cubicBezTo>
                        <a:pt x="46091" y="39075"/>
                        <a:pt x="45953" y="39509"/>
                        <a:pt x="45462" y="39509"/>
                      </a:cubicBezTo>
                      <a:cubicBezTo>
                        <a:pt x="45403" y="39509"/>
                        <a:pt x="45338" y="39503"/>
                        <a:pt x="45268" y="39489"/>
                      </a:cubicBezTo>
                      <a:cubicBezTo>
                        <a:pt x="44625" y="39362"/>
                        <a:pt x="44760" y="39084"/>
                        <a:pt x="44935" y="38774"/>
                      </a:cubicBezTo>
                      <a:cubicBezTo>
                        <a:pt x="45109" y="38465"/>
                        <a:pt x="44879" y="38266"/>
                        <a:pt x="44363" y="38068"/>
                      </a:cubicBezTo>
                      <a:cubicBezTo>
                        <a:pt x="43847" y="37862"/>
                        <a:pt x="43355" y="37830"/>
                        <a:pt x="43236" y="37465"/>
                      </a:cubicBezTo>
                      <a:cubicBezTo>
                        <a:pt x="43109" y="37100"/>
                        <a:pt x="43403" y="36600"/>
                        <a:pt x="44197" y="36528"/>
                      </a:cubicBezTo>
                      <a:cubicBezTo>
                        <a:pt x="44318" y="36518"/>
                        <a:pt x="44432" y="36514"/>
                        <a:pt x="44540" y="36514"/>
                      </a:cubicBezTo>
                      <a:close/>
                      <a:moveTo>
                        <a:pt x="66865" y="36514"/>
                      </a:moveTo>
                      <a:cubicBezTo>
                        <a:pt x="67461" y="36514"/>
                        <a:pt x="67904" y="36646"/>
                        <a:pt x="68422" y="36727"/>
                      </a:cubicBezTo>
                      <a:cubicBezTo>
                        <a:pt x="69271" y="36869"/>
                        <a:pt x="69573" y="36925"/>
                        <a:pt x="69898" y="37274"/>
                      </a:cubicBezTo>
                      <a:cubicBezTo>
                        <a:pt x="70216" y="37624"/>
                        <a:pt x="70628" y="38060"/>
                        <a:pt x="70351" y="38251"/>
                      </a:cubicBezTo>
                      <a:cubicBezTo>
                        <a:pt x="70073" y="38433"/>
                        <a:pt x="68922" y="38513"/>
                        <a:pt x="68827" y="38806"/>
                      </a:cubicBezTo>
                      <a:cubicBezTo>
                        <a:pt x="68749" y="39075"/>
                        <a:pt x="68664" y="39509"/>
                        <a:pt x="68174" y="39509"/>
                      </a:cubicBezTo>
                      <a:cubicBezTo>
                        <a:pt x="68114" y="39509"/>
                        <a:pt x="68049" y="39503"/>
                        <a:pt x="67977" y="39489"/>
                      </a:cubicBezTo>
                      <a:cubicBezTo>
                        <a:pt x="67319" y="39362"/>
                        <a:pt x="67414" y="39084"/>
                        <a:pt x="67549" y="38774"/>
                      </a:cubicBezTo>
                      <a:cubicBezTo>
                        <a:pt x="67684" y="38465"/>
                        <a:pt x="67430" y="38266"/>
                        <a:pt x="66890" y="38068"/>
                      </a:cubicBezTo>
                      <a:cubicBezTo>
                        <a:pt x="66342" y="37862"/>
                        <a:pt x="65850" y="37830"/>
                        <a:pt x="65683" y="37465"/>
                      </a:cubicBezTo>
                      <a:cubicBezTo>
                        <a:pt x="65517" y="37100"/>
                        <a:pt x="65739" y="36600"/>
                        <a:pt x="66525" y="36528"/>
                      </a:cubicBezTo>
                      <a:cubicBezTo>
                        <a:pt x="66644" y="36518"/>
                        <a:pt x="66757" y="36514"/>
                        <a:pt x="66865" y="36514"/>
                      </a:cubicBezTo>
                      <a:close/>
                      <a:moveTo>
                        <a:pt x="9486" y="38088"/>
                      </a:moveTo>
                      <a:cubicBezTo>
                        <a:pt x="10003" y="38088"/>
                        <a:pt x="10408" y="38259"/>
                        <a:pt x="10470" y="38425"/>
                      </a:cubicBezTo>
                      <a:cubicBezTo>
                        <a:pt x="10542" y="38616"/>
                        <a:pt x="10796" y="38814"/>
                        <a:pt x="11050" y="39028"/>
                      </a:cubicBezTo>
                      <a:cubicBezTo>
                        <a:pt x="11304" y="39235"/>
                        <a:pt x="10526" y="39481"/>
                        <a:pt x="9819" y="39830"/>
                      </a:cubicBezTo>
                      <a:cubicBezTo>
                        <a:pt x="9272" y="40092"/>
                        <a:pt x="8716" y="40306"/>
                        <a:pt x="8137" y="40489"/>
                      </a:cubicBezTo>
                      <a:cubicBezTo>
                        <a:pt x="7597" y="40672"/>
                        <a:pt x="7605" y="40910"/>
                        <a:pt x="7263" y="41084"/>
                      </a:cubicBezTo>
                      <a:cubicBezTo>
                        <a:pt x="7126" y="41159"/>
                        <a:pt x="6979" y="41186"/>
                        <a:pt x="6800" y="41186"/>
                      </a:cubicBezTo>
                      <a:cubicBezTo>
                        <a:pt x="6544" y="41186"/>
                        <a:pt x="6223" y="41131"/>
                        <a:pt x="5779" y="41084"/>
                      </a:cubicBezTo>
                      <a:cubicBezTo>
                        <a:pt x="5513" y="41059"/>
                        <a:pt x="5280" y="41051"/>
                        <a:pt x="5058" y="41051"/>
                      </a:cubicBezTo>
                      <a:cubicBezTo>
                        <a:pt x="4650" y="41051"/>
                        <a:pt x="4278" y="41079"/>
                        <a:pt x="3811" y="41084"/>
                      </a:cubicBezTo>
                      <a:cubicBezTo>
                        <a:pt x="3449" y="41092"/>
                        <a:pt x="3011" y="41096"/>
                        <a:pt x="2607" y="41096"/>
                      </a:cubicBezTo>
                      <a:cubicBezTo>
                        <a:pt x="2203" y="41096"/>
                        <a:pt x="1834" y="41092"/>
                        <a:pt x="1612" y="41084"/>
                      </a:cubicBezTo>
                      <a:cubicBezTo>
                        <a:pt x="1159" y="41068"/>
                        <a:pt x="1112" y="40870"/>
                        <a:pt x="1112" y="40870"/>
                      </a:cubicBezTo>
                      <a:cubicBezTo>
                        <a:pt x="1175" y="40679"/>
                        <a:pt x="1223" y="40529"/>
                        <a:pt x="1175" y="40489"/>
                      </a:cubicBezTo>
                      <a:cubicBezTo>
                        <a:pt x="778" y="40171"/>
                        <a:pt x="810" y="39449"/>
                        <a:pt x="1159" y="39124"/>
                      </a:cubicBezTo>
                      <a:cubicBezTo>
                        <a:pt x="1501" y="38790"/>
                        <a:pt x="2429" y="38520"/>
                        <a:pt x="3223" y="38401"/>
                      </a:cubicBezTo>
                      <a:cubicBezTo>
                        <a:pt x="3374" y="38380"/>
                        <a:pt x="3542" y="38372"/>
                        <a:pt x="3724" y="38372"/>
                      </a:cubicBezTo>
                      <a:cubicBezTo>
                        <a:pt x="4485" y="38372"/>
                        <a:pt x="5481" y="38521"/>
                        <a:pt x="6404" y="38521"/>
                      </a:cubicBezTo>
                      <a:cubicBezTo>
                        <a:pt x="6424" y="38521"/>
                        <a:pt x="6443" y="38521"/>
                        <a:pt x="6462" y="38520"/>
                      </a:cubicBezTo>
                      <a:cubicBezTo>
                        <a:pt x="7621" y="38505"/>
                        <a:pt x="8621" y="38155"/>
                        <a:pt x="9248" y="38100"/>
                      </a:cubicBezTo>
                      <a:cubicBezTo>
                        <a:pt x="9329" y="38092"/>
                        <a:pt x="9409" y="38088"/>
                        <a:pt x="9486" y="38088"/>
                      </a:cubicBezTo>
                      <a:close/>
                      <a:moveTo>
                        <a:pt x="32022" y="38088"/>
                      </a:moveTo>
                      <a:cubicBezTo>
                        <a:pt x="32542" y="38088"/>
                        <a:pt x="32963" y="38259"/>
                        <a:pt x="33052" y="38425"/>
                      </a:cubicBezTo>
                      <a:cubicBezTo>
                        <a:pt x="33148" y="38616"/>
                        <a:pt x="33425" y="38814"/>
                        <a:pt x="33711" y="39028"/>
                      </a:cubicBezTo>
                      <a:cubicBezTo>
                        <a:pt x="33989" y="39243"/>
                        <a:pt x="33235" y="39481"/>
                        <a:pt x="32576" y="39830"/>
                      </a:cubicBezTo>
                      <a:cubicBezTo>
                        <a:pt x="32068" y="40092"/>
                        <a:pt x="31536" y="40314"/>
                        <a:pt x="30989" y="40489"/>
                      </a:cubicBezTo>
                      <a:cubicBezTo>
                        <a:pt x="30473" y="40672"/>
                        <a:pt x="30504" y="40910"/>
                        <a:pt x="30195" y="41084"/>
                      </a:cubicBezTo>
                      <a:cubicBezTo>
                        <a:pt x="30064" y="41159"/>
                        <a:pt x="29919" y="41186"/>
                        <a:pt x="29740" y="41186"/>
                      </a:cubicBezTo>
                      <a:cubicBezTo>
                        <a:pt x="29483" y="41186"/>
                        <a:pt x="29156" y="41131"/>
                        <a:pt x="28703" y="41084"/>
                      </a:cubicBezTo>
                      <a:cubicBezTo>
                        <a:pt x="28434" y="41059"/>
                        <a:pt x="28200" y="41051"/>
                        <a:pt x="27978" y="41051"/>
                      </a:cubicBezTo>
                      <a:cubicBezTo>
                        <a:pt x="27571" y="41051"/>
                        <a:pt x="27205" y="41079"/>
                        <a:pt x="26742" y="41084"/>
                      </a:cubicBezTo>
                      <a:cubicBezTo>
                        <a:pt x="26381" y="41092"/>
                        <a:pt x="25942" y="41096"/>
                        <a:pt x="25537" y="41096"/>
                      </a:cubicBezTo>
                      <a:cubicBezTo>
                        <a:pt x="25133" y="41096"/>
                        <a:pt x="24762" y="41092"/>
                        <a:pt x="24535" y="41084"/>
                      </a:cubicBezTo>
                      <a:cubicBezTo>
                        <a:pt x="24083" y="41068"/>
                        <a:pt x="24004" y="40870"/>
                        <a:pt x="24004" y="40870"/>
                      </a:cubicBezTo>
                      <a:cubicBezTo>
                        <a:pt x="24043" y="40679"/>
                        <a:pt x="24067" y="40529"/>
                        <a:pt x="24019" y="40489"/>
                      </a:cubicBezTo>
                      <a:cubicBezTo>
                        <a:pt x="23583" y="40171"/>
                        <a:pt x="23511" y="39449"/>
                        <a:pt x="23821" y="39116"/>
                      </a:cubicBezTo>
                      <a:cubicBezTo>
                        <a:pt x="24131" y="38790"/>
                        <a:pt x="25020" y="38520"/>
                        <a:pt x="25797" y="38401"/>
                      </a:cubicBezTo>
                      <a:cubicBezTo>
                        <a:pt x="25947" y="38380"/>
                        <a:pt x="26115" y="38372"/>
                        <a:pt x="26297" y="38372"/>
                      </a:cubicBezTo>
                      <a:cubicBezTo>
                        <a:pt x="27059" y="38372"/>
                        <a:pt x="28071" y="38521"/>
                        <a:pt x="28994" y="38521"/>
                      </a:cubicBezTo>
                      <a:cubicBezTo>
                        <a:pt x="29014" y="38521"/>
                        <a:pt x="29033" y="38521"/>
                        <a:pt x="29052" y="38520"/>
                      </a:cubicBezTo>
                      <a:cubicBezTo>
                        <a:pt x="30211" y="38505"/>
                        <a:pt x="31163" y="38155"/>
                        <a:pt x="31782" y="38100"/>
                      </a:cubicBezTo>
                      <a:cubicBezTo>
                        <a:pt x="31864" y="38092"/>
                        <a:pt x="31944" y="38088"/>
                        <a:pt x="32022" y="38088"/>
                      </a:cubicBezTo>
                      <a:close/>
                      <a:moveTo>
                        <a:pt x="54567" y="38095"/>
                      </a:moveTo>
                      <a:cubicBezTo>
                        <a:pt x="55081" y="38095"/>
                        <a:pt x="55523" y="38260"/>
                        <a:pt x="55627" y="38425"/>
                      </a:cubicBezTo>
                      <a:lnTo>
                        <a:pt x="55619" y="38433"/>
                      </a:lnTo>
                      <a:cubicBezTo>
                        <a:pt x="55746" y="38616"/>
                        <a:pt x="56047" y="38822"/>
                        <a:pt x="56357" y="39028"/>
                      </a:cubicBezTo>
                      <a:cubicBezTo>
                        <a:pt x="56666" y="39243"/>
                        <a:pt x="55944" y="39489"/>
                        <a:pt x="55333" y="39838"/>
                      </a:cubicBezTo>
                      <a:cubicBezTo>
                        <a:pt x="54849" y="40100"/>
                        <a:pt x="54341" y="40314"/>
                        <a:pt x="53825" y="40497"/>
                      </a:cubicBezTo>
                      <a:cubicBezTo>
                        <a:pt x="53325" y="40679"/>
                        <a:pt x="53396" y="40910"/>
                        <a:pt x="53102" y="41092"/>
                      </a:cubicBezTo>
                      <a:cubicBezTo>
                        <a:pt x="52983" y="41163"/>
                        <a:pt x="52844" y="41188"/>
                        <a:pt x="52669" y="41188"/>
                      </a:cubicBezTo>
                      <a:cubicBezTo>
                        <a:pt x="52413" y="41188"/>
                        <a:pt x="52080" y="41135"/>
                        <a:pt x="51618" y="41092"/>
                      </a:cubicBezTo>
                      <a:cubicBezTo>
                        <a:pt x="51332" y="41063"/>
                        <a:pt x="51086" y="41053"/>
                        <a:pt x="50855" y="41053"/>
                      </a:cubicBezTo>
                      <a:cubicBezTo>
                        <a:pt x="50457" y="41053"/>
                        <a:pt x="50101" y="41082"/>
                        <a:pt x="49650" y="41092"/>
                      </a:cubicBezTo>
                      <a:cubicBezTo>
                        <a:pt x="49233" y="41097"/>
                        <a:pt x="48712" y="41101"/>
                        <a:pt x="48260" y="41101"/>
                      </a:cubicBezTo>
                      <a:cubicBezTo>
                        <a:pt x="47929" y="41101"/>
                        <a:pt x="47634" y="41099"/>
                        <a:pt x="47443" y="41092"/>
                      </a:cubicBezTo>
                      <a:cubicBezTo>
                        <a:pt x="46991" y="41076"/>
                        <a:pt x="46887" y="40878"/>
                        <a:pt x="46887" y="40878"/>
                      </a:cubicBezTo>
                      <a:cubicBezTo>
                        <a:pt x="46903" y="40679"/>
                        <a:pt x="46911" y="40537"/>
                        <a:pt x="46864" y="40497"/>
                      </a:cubicBezTo>
                      <a:cubicBezTo>
                        <a:pt x="46387" y="40179"/>
                        <a:pt x="46221" y="39457"/>
                        <a:pt x="46483" y="39124"/>
                      </a:cubicBezTo>
                      <a:cubicBezTo>
                        <a:pt x="46752" y="38798"/>
                        <a:pt x="47602" y="38528"/>
                        <a:pt x="48372" y="38409"/>
                      </a:cubicBezTo>
                      <a:cubicBezTo>
                        <a:pt x="48518" y="38388"/>
                        <a:pt x="48685" y="38380"/>
                        <a:pt x="48867" y="38380"/>
                      </a:cubicBezTo>
                      <a:cubicBezTo>
                        <a:pt x="49628" y="38380"/>
                        <a:pt x="50660" y="38529"/>
                        <a:pt x="51585" y="38529"/>
                      </a:cubicBezTo>
                      <a:cubicBezTo>
                        <a:pt x="51604" y="38529"/>
                        <a:pt x="51623" y="38529"/>
                        <a:pt x="51642" y="38528"/>
                      </a:cubicBezTo>
                      <a:cubicBezTo>
                        <a:pt x="52809" y="38513"/>
                        <a:pt x="53706" y="38163"/>
                        <a:pt x="54325" y="38108"/>
                      </a:cubicBezTo>
                      <a:cubicBezTo>
                        <a:pt x="54407" y="38099"/>
                        <a:pt x="54488" y="38095"/>
                        <a:pt x="54567" y="38095"/>
                      </a:cubicBezTo>
                      <a:close/>
                      <a:moveTo>
                        <a:pt x="66782" y="39444"/>
                      </a:moveTo>
                      <a:cubicBezTo>
                        <a:pt x="67148" y="39444"/>
                        <a:pt x="67634" y="39514"/>
                        <a:pt x="68112" y="39656"/>
                      </a:cubicBezTo>
                      <a:cubicBezTo>
                        <a:pt x="68946" y="39910"/>
                        <a:pt x="69263" y="40481"/>
                        <a:pt x="69263" y="40481"/>
                      </a:cubicBezTo>
                      <a:cubicBezTo>
                        <a:pt x="69605" y="40910"/>
                        <a:pt x="69620" y="41180"/>
                        <a:pt x="69097" y="41307"/>
                      </a:cubicBezTo>
                      <a:cubicBezTo>
                        <a:pt x="68749" y="41386"/>
                        <a:pt x="68212" y="41458"/>
                        <a:pt x="67853" y="41458"/>
                      </a:cubicBezTo>
                      <a:cubicBezTo>
                        <a:pt x="67672" y="41458"/>
                        <a:pt x="67536" y="41439"/>
                        <a:pt x="67493" y="41394"/>
                      </a:cubicBezTo>
                      <a:cubicBezTo>
                        <a:pt x="67438" y="41338"/>
                        <a:pt x="67390" y="41275"/>
                        <a:pt x="67342" y="41227"/>
                      </a:cubicBezTo>
                      <a:cubicBezTo>
                        <a:pt x="67104" y="40997"/>
                        <a:pt x="66279" y="40997"/>
                        <a:pt x="66223" y="40489"/>
                      </a:cubicBezTo>
                      <a:cubicBezTo>
                        <a:pt x="66223" y="40489"/>
                        <a:pt x="66033" y="39735"/>
                        <a:pt x="66223" y="39560"/>
                      </a:cubicBezTo>
                      <a:cubicBezTo>
                        <a:pt x="66308" y="39483"/>
                        <a:pt x="66512" y="39444"/>
                        <a:pt x="66782" y="39444"/>
                      </a:cubicBezTo>
                      <a:close/>
                      <a:moveTo>
                        <a:pt x="21367" y="39448"/>
                      </a:moveTo>
                      <a:cubicBezTo>
                        <a:pt x="21730" y="39448"/>
                        <a:pt x="22196" y="39518"/>
                        <a:pt x="22638" y="39663"/>
                      </a:cubicBezTo>
                      <a:cubicBezTo>
                        <a:pt x="23392" y="39910"/>
                        <a:pt x="23575" y="40489"/>
                        <a:pt x="23575" y="40489"/>
                      </a:cubicBezTo>
                      <a:cubicBezTo>
                        <a:pt x="23805" y="40910"/>
                        <a:pt x="23750" y="41187"/>
                        <a:pt x="23194" y="41307"/>
                      </a:cubicBezTo>
                      <a:cubicBezTo>
                        <a:pt x="22830" y="41390"/>
                        <a:pt x="22284" y="41459"/>
                        <a:pt x="21927" y="41459"/>
                      </a:cubicBezTo>
                      <a:cubicBezTo>
                        <a:pt x="21740" y="41459"/>
                        <a:pt x="21605" y="41440"/>
                        <a:pt x="21575" y="41394"/>
                      </a:cubicBezTo>
                      <a:cubicBezTo>
                        <a:pt x="21535" y="41338"/>
                        <a:pt x="21495" y="41275"/>
                        <a:pt x="21464" y="41235"/>
                      </a:cubicBezTo>
                      <a:cubicBezTo>
                        <a:pt x="21289" y="40997"/>
                        <a:pt x="20463" y="40997"/>
                        <a:pt x="20535" y="40489"/>
                      </a:cubicBezTo>
                      <a:cubicBezTo>
                        <a:pt x="20535" y="40489"/>
                        <a:pt x="20535" y="39743"/>
                        <a:pt x="20781" y="39560"/>
                      </a:cubicBezTo>
                      <a:cubicBezTo>
                        <a:pt x="20886" y="39486"/>
                        <a:pt x="21098" y="39448"/>
                        <a:pt x="21367" y="39448"/>
                      </a:cubicBezTo>
                      <a:close/>
                      <a:moveTo>
                        <a:pt x="44074" y="39448"/>
                      </a:moveTo>
                      <a:cubicBezTo>
                        <a:pt x="44438" y="39448"/>
                        <a:pt x="44915" y="39518"/>
                        <a:pt x="45371" y="39663"/>
                      </a:cubicBezTo>
                      <a:cubicBezTo>
                        <a:pt x="46165" y="39910"/>
                        <a:pt x="46419" y="40489"/>
                        <a:pt x="46419" y="40489"/>
                      </a:cubicBezTo>
                      <a:cubicBezTo>
                        <a:pt x="46705" y="40910"/>
                        <a:pt x="46681" y="41187"/>
                        <a:pt x="46141" y="41314"/>
                      </a:cubicBezTo>
                      <a:cubicBezTo>
                        <a:pt x="45794" y="41392"/>
                        <a:pt x="45261" y="41460"/>
                        <a:pt x="44901" y="41460"/>
                      </a:cubicBezTo>
                      <a:cubicBezTo>
                        <a:pt x="44710" y="41460"/>
                        <a:pt x="44569" y="41441"/>
                        <a:pt x="44530" y="41394"/>
                      </a:cubicBezTo>
                      <a:cubicBezTo>
                        <a:pt x="44490" y="41338"/>
                        <a:pt x="44443" y="41275"/>
                        <a:pt x="44403" y="41235"/>
                      </a:cubicBezTo>
                      <a:cubicBezTo>
                        <a:pt x="44197" y="40997"/>
                        <a:pt x="43371" y="40997"/>
                        <a:pt x="43379" y="40489"/>
                      </a:cubicBezTo>
                      <a:cubicBezTo>
                        <a:pt x="43379" y="40489"/>
                        <a:pt x="43284" y="39743"/>
                        <a:pt x="43506" y="39560"/>
                      </a:cubicBezTo>
                      <a:cubicBezTo>
                        <a:pt x="43597" y="39486"/>
                        <a:pt x="43805" y="39448"/>
                        <a:pt x="44074" y="39448"/>
                      </a:cubicBezTo>
                      <a:close/>
                      <a:moveTo>
                        <a:pt x="12113" y="39062"/>
                      </a:moveTo>
                      <a:cubicBezTo>
                        <a:pt x="12156" y="39062"/>
                        <a:pt x="12177" y="39068"/>
                        <a:pt x="12177" y="39068"/>
                      </a:cubicBezTo>
                      <a:cubicBezTo>
                        <a:pt x="12177" y="39068"/>
                        <a:pt x="13232" y="39155"/>
                        <a:pt x="13256" y="39521"/>
                      </a:cubicBezTo>
                      <a:cubicBezTo>
                        <a:pt x="13256" y="39854"/>
                        <a:pt x="13312" y="40179"/>
                        <a:pt x="13423" y="40489"/>
                      </a:cubicBezTo>
                      <a:cubicBezTo>
                        <a:pt x="13463" y="40608"/>
                        <a:pt x="13653" y="41005"/>
                        <a:pt x="13836" y="41148"/>
                      </a:cubicBezTo>
                      <a:cubicBezTo>
                        <a:pt x="14026" y="41283"/>
                        <a:pt x="14082" y="41394"/>
                        <a:pt x="14042" y="41513"/>
                      </a:cubicBezTo>
                      <a:cubicBezTo>
                        <a:pt x="14014" y="41610"/>
                        <a:pt x="13640" y="41616"/>
                        <a:pt x="13547" y="41616"/>
                      </a:cubicBezTo>
                      <a:cubicBezTo>
                        <a:pt x="13534" y="41616"/>
                        <a:pt x="13526" y="41616"/>
                        <a:pt x="13526" y="41616"/>
                      </a:cubicBezTo>
                      <a:cubicBezTo>
                        <a:pt x="12970" y="41553"/>
                        <a:pt x="12415" y="41521"/>
                        <a:pt x="11859" y="41513"/>
                      </a:cubicBezTo>
                      <a:cubicBezTo>
                        <a:pt x="11838" y="41512"/>
                        <a:pt x="11816" y="41512"/>
                        <a:pt x="11794" y="41512"/>
                      </a:cubicBezTo>
                      <a:cubicBezTo>
                        <a:pt x="11562" y="41512"/>
                        <a:pt x="11330" y="41550"/>
                        <a:pt x="11105" y="41608"/>
                      </a:cubicBezTo>
                      <a:cubicBezTo>
                        <a:pt x="10891" y="41664"/>
                        <a:pt x="9899" y="41664"/>
                        <a:pt x="9160" y="41664"/>
                      </a:cubicBezTo>
                      <a:cubicBezTo>
                        <a:pt x="9127" y="41664"/>
                        <a:pt x="9093" y="41664"/>
                        <a:pt x="9060" y="41664"/>
                      </a:cubicBezTo>
                      <a:cubicBezTo>
                        <a:pt x="8370" y="41664"/>
                        <a:pt x="7763" y="41580"/>
                        <a:pt x="7748" y="41156"/>
                      </a:cubicBezTo>
                      <a:lnTo>
                        <a:pt x="7740" y="41156"/>
                      </a:lnTo>
                      <a:cubicBezTo>
                        <a:pt x="7724" y="40711"/>
                        <a:pt x="8549" y="40489"/>
                        <a:pt x="8549" y="40489"/>
                      </a:cubicBezTo>
                      <a:cubicBezTo>
                        <a:pt x="8946" y="40386"/>
                        <a:pt x="9335" y="40259"/>
                        <a:pt x="9716" y="40116"/>
                      </a:cubicBezTo>
                      <a:cubicBezTo>
                        <a:pt x="10438" y="39846"/>
                        <a:pt x="10978" y="39648"/>
                        <a:pt x="11462" y="39322"/>
                      </a:cubicBezTo>
                      <a:cubicBezTo>
                        <a:pt x="11804" y="39096"/>
                        <a:pt x="12016" y="39062"/>
                        <a:pt x="12113" y="39062"/>
                      </a:cubicBezTo>
                      <a:close/>
                      <a:moveTo>
                        <a:pt x="34774" y="39062"/>
                      </a:moveTo>
                      <a:cubicBezTo>
                        <a:pt x="34817" y="39062"/>
                        <a:pt x="34838" y="39068"/>
                        <a:pt x="34838" y="39068"/>
                      </a:cubicBezTo>
                      <a:cubicBezTo>
                        <a:pt x="34838" y="39068"/>
                        <a:pt x="35910" y="39155"/>
                        <a:pt x="35981" y="39521"/>
                      </a:cubicBezTo>
                      <a:cubicBezTo>
                        <a:pt x="36029" y="39854"/>
                        <a:pt x="36124" y="40179"/>
                        <a:pt x="36267" y="40489"/>
                      </a:cubicBezTo>
                      <a:cubicBezTo>
                        <a:pt x="36323" y="40608"/>
                        <a:pt x="36569" y="41005"/>
                        <a:pt x="36767" y="41148"/>
                      </a:cubicBezTo>
                      <a:cubicBezTo>
                        <a:pt x="36966" y="41283"/>
                        <a:pt x="37037" y="41394"/>
                        <a:pt x="37013" y="41513"/>
                      </a:cubicBezTo>
                      <a:cubicBezTo>
                        <a:pt x="36999" y="41610"/>
                        <a:pt x="36627" y="41616"/>
                        <a:pt x="36534" y="41616"/>
                      </a:cubicBezTo>
                      <a:cubicBezTo>
                        <a:pt x="36521" y="41616"/>
                        <a:pt x="36513" y="41616"/>
                        <a:pt x="36513" y="41616"/>
                      </a:cubicBezTo>
                      <a:cubicBezTo>
                        <a:pt x="35957" y="41553"/>
                        <a:pt x="35394" y="41521"/>
                        <a:pt x="34830" y="41513"/>
                      </a:cubicBezTo>
                      <a:cubicBezTo>
                        <a:pt x="34806" y="41512"/>
                        <a:pt x="34781" y="41512"/>
                        <a:pt x="34756" y="41512"/>
                      </a:cubicBezTo>
                      <a:cubicBezTo>
                        <a:pt x="34534" y="41512"/>
                        <a:pt x="34306" y="41544"/>
                        <a:pt x="34092" y="41608"/>
                      </a:cubicBezTo>
                      <a:lnTo>
                        <a:pt x="34100" y="41616"/>
                      </a:lnTo>
                      <a:cubicBezTo>
                        <a:pt x="33894" y="41664"/>
                        <a:pt x="32902" y="41664"/>
                        <a:pt x="32163" y="41672"/>
                      </a:cubicBezTo>
                      <a:cubicBezTo>
                        <a:pt x="31433" y="41672"/>
                        <a:pt x="30750" y="41600"/>
                        <a:pt x="30671" y="41156"/>
                      </a:cubicBezTo>
                      <a:cubicBezTo>
                        <a:pt x="30600" y="40703"/>
                        <a:pt x="31393" y="40489"/>
                        <a:pt x="31393" y="40489"/>
                      </a:cubicBezTo>
                      <a:cubicBezTo>
                        <a:pt x="31774" y="40386"/>
                        <a:pt x="32147" y="40259"/>
                        <a:pt x="32513" y="40116"/>
                      </a:cubicBezTo>
                      <a:cubicBezTo>
                        <a:pt x="33195" y="39846"/>
                        <a:pt x="33711" y="39648"/>
                        <a:pt x="34156" y="39322"/>
                      </a:cubicBezTo>
                      <a:cubicBezTo>
                        <a:pt x="34470" y="39096"/>
                        <a:pt x="34677" y="39062"/>
                        <a:pt x="34774" y="39062"/>
                      </a:cubicBezTo>
                      <a:close/>
                      <a:moveTo>
                        <a:pt x="57426" y="39068"/>
                      </a:moveTo>
                      <a:cubicBezTo>
                        <a:pt x="57474" y="39068"/>
                        <a:pt x="57500" y="39076"/>
                        <a:pt x="57500" y="39076"/>
                      </a:cubicBezTo>
                      <a:cubicBezTo>
                        <a:pt x="57500" y="39076"/>
                        <a:pt x="58579" y="39155"/>
                        <a:pt x="58698" y="39529"/>
                      </a:cubicBezTo>
                      <a:cubicBezTo>
                        <a:pt x="58794" y="39862"/>
                        <a:pt x="58929" y="40187"/>
                        <a:pt x="59111" y="40489"/>
                      </a:cubicBezTo>
                      <a:cubicBezTo>
                        <a:pt x="59183" y="40608"/>
                        <a:pt x="59476" y="41005"/>
                        <a:pt x="59699" y="41148"/>
                      </a:cubicBezTo>
                      <a:cubicBezTo>
                        <a:pt x="59921" y="41283"/>
                        <a:pt x="60000" y="41394"/>
                        <a:pt x="59992" y="41513"/>
                      </a:cubicBezTo>
                      <a:cubicBezTo>
                        <a:pt x="59992" y="41624"/>
                        <a:pt x="59508" y="41624"/>
                        <a:pt x="59508" y="41624"/>
                      </a:cubicBezTo>
                      <a:cubicBezTo>
                        <a:pt x="58944" y="41561"/>
                        <a:pt x="58381" y="41521"/>
                        <a:pt x="57817" y="41513"/>
                      </a:cubicBezTo>
                      <a:cubicBezTo>
                        <a:pt x="57571" y="41513"/>
                        <a:pt x="57325" y="41545"/>
                        <a:pt x="57087" y="41616"/>
                      </a:cubicBezTo>
                      <a:cubicBezTo>
                        <a:pt x="56889" y="41672"/>
                        <a:pt x="55896" y="41664"/>
                        <a:pt x="55166" y="41672"/>
                      </a:cubicBezTo>
                      <a:cubicBezTo>
                        <a:pt x="54428" y="41672"/>
                        <a:pt x="53737" y="41600"/>
                        <a:pt x="53603" y="41156"/>
                      </a:cubicBezTo>
                      <a:cubicBezTo>
                        <a:pt x="53468" y="40711"/>
                        <a:pt x="54238" y="40489"/>
                        <a:pt x="54238" y="40489"/>
                      </a:cubicBezTo>
                      <a:cubicBezTo>
                        <a:pt x="54603" y="40386"/>
                        <a:pt x="54960" y="40267"/>
                        <a:pt x="55309" y="40116"/>
                      </a:cubicBezTo>
                      <a:cubicBezTo>
                        <a:pt x="55960" y="39846"/>
                        <a:pt x="56444" y="39648"/>
                        <a:pt x="56857" y="39322"/>
                      </a:cubicBezTo>
                      <a:cubicBezTo>
                        <a:pt x="57129" y="39103"/>
                        <a:pt x="57326" y="39068"/>
                        <a:pt x="57426" y="39068"/>
                      </a:cubicBezTo>
                      <a:close/>
                      <a:moveTo>
                        <a:pt x="42979" y="37854"/>
                      </a:moveTo>
                      <a:cubicBezTo>
                        <a:pt x="43515" y="37854"/>
                        <a:pt x="44008" y="38008"/>
                        <a:pt x="44332" y="38362"/>
                      </a:cubicBezTo>
                      <a:cubicBezTo>
                        <a:pt x="44832" y="38917"/>
                        <a:pt x="43744" y="39155"/>
                        <a:pt x="43411" y="39267"/>
                      </a:cubicBezTo>
                      <a:cubicBezTo>
                        <a:pt x="43077" y="39378"/>
                        <a:pt x="42871" y="39465"/>
                        <a:pt x="42982" y="39775"/>
                      </a:cubicBezTo>
                      <a:cubicBezTo>
                        <a:pt x="43093" y="40084"/>
                        <a:pt x="43014" y="40489"/>
                        <a:pt x="43014" y="40489"/>
                      </a:cubicBezTo>
                      <a:cubicBezTo>
                        <a:pt x="42950" y="41084"/>
                        <a:pt x="43546" y="40965"/>
                        <a:pt x="44125" y="41402"/>
                      </a:cubicBezTo>
                      <a:cubicBezTo>
                        <a:pt x="44713" y="41830"/>
                        <a:pt x="44490" y="42140"/>
                        <a:pt x="44006" y="42315"/>
                      </a:cubicBezTo>
                      <a:cubicBezTo>
                        <a:pt x="43514" y="42481"/>
                        <a:pt x="42101" y="42410"/>
                        <a:pt x="41220" y="42497"/>
                      </a:cubicBezTo>
                      <a:cubicBezTo>
                        <a:pt x="41197" y="42497"/>
                        <a:pt x="41173" y="42505"/>
                        <a:pt x="41150" y="42505"/>
                      </a:cubicBezTo>
                      <a:lnTo>
                        <a:pt x="41150" y="42505"/>
                      </a:lnTo>
                      <a:cubicBezTo>
                        <a:pt x="40763" y="42504"/>
                        <a:pt x="40336" y="42449"/>
                        <a:pt x="39767" y="42370"/>
                      </a:cubicBezTo>
                      <a:cubicBezTo>
                        <a:pt x="39196" y="42283"/>
                        <a:pt x="39212" y="42164"/>
                        <a:pt x="38759" y="42005"/>
                      </a:cubicBezTo>
                      <a:cubicBezTo>
                        <a:pt x="38632" y="41965"/>
                        <a:pt x="38497" y="41934"/>
                        <a:pt x="38363" y="41910"/>
                      </a:cubicBezTo>
                      <a:lnTo>
                        <a:pt x="38378" y="41902"/>
                      </a:lnTo>
                      <a:cubicBezTo>
                        <a:pt x="37878" y="41759"/>
                        <a:pt x="37307" y="41481"/>
                        <a:pt x="36966" y="41172"/>
                      </a:cubicBezTo>
                      <a:cubicBezTo>
                        <a:pt x="36751" y="40989"/>
                        <a:pt x="36592" y="40751"/>
                        <a:pt x="36505" y="40489"/>
                      </a:cubicBezTo>
                      <a:cubicBezTo>
                        <a:pt x="36505" y="40489"/>
                        <a:pt x="36259" y="39402"/>
                        <a:pt x="36489" y="39052"/>
                      </a:cubicBezTo>
                      <a:cubicBezTo>
                        <a:pt x="36719" y="38703"/>
                        <a:pt x="37712" y="38544"/>
                        <a:pt x="39339" y="38449"/>
                      </a:cubicBezTo>
                      <a:cubicBezTo>
                        <a:pt x="40966" y="38354"/>
                        <a:pt x="41196" y="38251"/>
                        <a:pt x="42046" y="37997"/>
                      </a:cubicBezTo>
                      <a:cubicBezTo>
                        <a:pt x="42354" y="37904"/>
                        <a:pt x="42674" y="37854"/>
                        <a:pt x="42979" y="37854"/>
                      </a:cubicBezTo>
                      <a:close/>
                      <a:moveTo>
                        <a:pt x="20474" y="37856"/>
                      </a:moveTo>
                      <a:cubicBezTo>
                        <a:pt x="21014" y="37856"/>
                        <a:pt x="21493" y="38013"/>
                        <a:pt x="21773" y="38370"/>
                      </a:cubicBezTo>
                      <a:cubicBezTo>
                        <a:pt x="22210" y="38925"/>
                        <a:pt x="21091" y="39163"/>
                        <a:pt x="20741" y="39275"/>
                      </a:cubicBezTo>
                      <a:cubicBezTo>
                        <a:pt x="20392" y="39386"/>
                        <a:pt x="20170" y="39473"/>
                        <a:pt x="20249" y="39783"/>
                      </a:cubicBezTo>
                      <a:cubicBezTo>
                        <a:pt x="20321" y="40084"/>
                        <a:pt x="20186" y="40497"/>
                        <a:pt x="20186" y="40497"/>
                      </a:cubicBezTo>
                      <a:cubicBezTo>
                        <a:pt x="20043" y="41092"/>
                        <a:pt x="20654" y="40973"/>
                        <a:pt x="21178" y="41402"/>
                      </a:cubicBezTo>
                      <a:cubicBezTo>
                        <a:pt x="21702" y="41838"/>
                        <a:pt x="21448" y="42148"/>
                        <a:pt x="20940" y="42315"/>
                      </a:cubicBezTo>
                      <a:cubicBezTo>
                        <a:pt x="20424" y="42481"/>
                        <a:pt x="19027" y="42418"/>
                        <a:pt x="18130" y="42505"/>
                      </a:cubicBezTo>
                      <a:cubicBezTo>
                        <a:pt x="18106" y="42505"/>
                        <a:pt x="18083" y="42513"/>
                        <a:pt x="18060" y="42513"/>
                      </a:cubicBezTo>
                      <a:lnTo>
                        <a:pt x="18060" y="42513"/>
                      </a:lnTo>
                      <a:cubicBezTo>
                        <a:pt x="17673" y="42512"/>
                        <a:pt x="17253" y="42449"/>
                        <a:pt x="16693" y="42370"/>
                      </a:cubicBezTo>
                      <a:cubicBezTo>
                        <a:pt x="16122" y="42291"/>
                        <a:pt x="16161" y="42164"/>
                        <a:pt x="15733" y="42013"/>
                      </a:cubicBezTo>
                      <a:cubicBezTo>
                        <a:pt x="15606" y="41965"/>
                        <a:pt x="15479" y="41934"/>
                        <a:pt x="15352" y="41910"/>
                      </a:cubicBezTo>
                      <a:lnTo>
                        <a:pt x="15360" y="41910"/>
                      </a:lnTo>
                      <a:cubicBezTo>
                        <a:pt x="14875" y="41767"/>
                        <a:pt x="14352" y="41489"/>
                        <a:pt x="14042" y="41180"/>
                      </a:cubicBezTo>
                      <a:cubicBezTo>
                        <a:pt x="13852" y="40989"/>
                        <a:pt x="13725" y="40751"/>
                        <a:pt x="13669" y="40497"/>
                      </a:cubicBezTo>
                      <a:cubicBezTo>
                        <a:pt x="13669" y="40497"/>
                        <a:pt x="13574" y="39402"/>
                        <a:pt x="13844" y="39052"/>
                      </a:cubicBezTo>
                      <a:cubicBezTo>
                        <a:pt x="14113" y="38703"/>
                        <a:pt x="15129" y="38544"/>
                        <a:pt x="16773" y="38457"/>
                      </a:cubicBezTo>
                      <a:cubicBezTo>
                        <a:pt x="18408" y="38362"/>
                        <a:pt x="18654" y="38259"/>
                        <a:pt x="19535" y="37997"/>
                      </a:cubicBezTo>
                      <a:cubicBezTo>
                        <a:pt x="19851" y="37905"/>
                        <a:pt x="20172" y="37856"/>
                        <a:pt x="20474" y="37856"/>
                      </a:cubicBezTo>
                      <a:close/>
                      <a:moveTo>
                        <a:pt x="65480" y="37854"/>
                      </a:moveTo>
                      <a:cubicBezTo>
                        <a:pt x="66016" y="37854"/>
                        <a:pt x="66529" y="38008"/>
                        <a:pt x="66898" y="38362"/>
                      </a:cubicBezTo>
                      <a:cubicBezTo>
                        <a:pt x="67477" y="38925"/>
                        <a:pt x="66422" y="39155"/>
                        <a:pt x="66104" y="39267"/>
                      </a:cubicBezTo>
                      <a:cubicBezTo>
                        <a:pt x="65787" y="39378"/>
                        <a:pt x="65588" y="39465"/>
                        <a:pt x="65739" y="39775"/>
                      </a:cubicBezTo>
                      <a:cubicBezTo>
                        <a:pt x="65834" y="40005"/>
                        <a:pt x="65882" y="40243"/>
                        <a:pt x="65866" y="40489"/>
                      </a:cubicBezTo>
                      <a:cubicBezTo>
                        <a:pt x="65874" y="41084"/>
                        <a:pt x="66461" y="40973"/>
                        <a:pt x="67096" y="41402"/>
                      </a:cubicBezTo>
                      <a:cubicBezTo>
                        <a:pt x="67723" y="41830"/>
                        <a:pt x="67549" y="42140"/>
                        <a:pt x="67088" y="42315"/>
                      </a:cubicBezTo>
                      <a:cubicBezTo>
                        <a:pt x="66620" y="42481"/>
                        <a:pt x="65199" y="42410"/>
                        <a:pt x="64326" y="42497"/>
                      </a:cubicBezTo>
                      <a:cubicBezTo>
                        <a:pt x="64302" y="42497"/>
                        <a:pt x="64278" y="42505"/>
                        <a:pt x="64255" y="42513"/>
                      </a:cubicBezTo>
                      <a:lnTo>
                        <a:pt x="64263" y="42505"/>
                      </a:lnTo>
                      <a:cubicBezTo>
                        <a:pt x="63874" y="42505"/>
                        <a:pt x="63437" y="42442"/>
                        <a:pt x="62850" y="42362"/>
                      </a:cubicBezTo>
                      <a:cubicBezTo>
                        <a:pt x="62262" y="42283"/>
                        <a:pt x="62262" y="42156"/>
                        <a:pt x="61802" y="42005"/>
                      </a:cubicBezTo>
                      <a:cubicBezTo>
                        <a:pt x="61667" y="41965"/>
                        <a:pt x="61532" y="41926"/>
                        <a:pt x="61397" y="41902"/>
                      </a:cubicBezTo>
                      <a:cubicBezTo>
                        <a:pt x="60849" y="41759"/>
                        <a:pt x="60341" y="41513"/>
                        <a:pt x="59889" y="41180"/>
                      </a:cubicBezTo>
                      <a:cubicBezTo>
                        <a:pt x="59651" y="40989"/>
                        <a:pt x="59468" y="40759"/>
                        <a:pt x="59341" y="40489"/>
                      </a:cubicBezTo>
                      <a:cubicBezTo>
                        <a:pt x="59341" y="40489"/>
                        <a:pt x="58952" y="39402"/>
                        <a:pt x="59143" y="39052"/>
                      </a:cubicBezTo>
                      <a:cubicBezTo>
                        <a:pt x="59325" y="38703"/>
                        <a:pt x="60302" y="38544"/>
                        <a:pt x="61921" y="38449"/>
                      </a:cubicBezTo>
                      <a:cubicBezTo>
                        <a:pt x="63540" y="38354"/>
                        <a:pt x="63747" y="38251"/>
                        <a:pt x="64564" y="37997"/>
                      </a:cubicBezTo>
                      <a:cubicBezTo>
                        <a:pt x="64861" y="37904"/>
                        <a:pt x="65175" y="37854"/>
                        <a:pt x="65480" y="37854"/>
                      </a:cubicBezTo>
                      <a:close/>
                      <a:moveTo>
                        <a:pt x="26813" y="41147"/>
                      </a:moveTo>
                      <a:cubicBezTo>
                        <a:pt x="28361" y="41147"/>
                        <a:pt x="30020" y="41347"/>
                        <a:pt x="30655" y="41576"/>
                      </a:cubicBezTo>
                      <a:cubicBezTo>
                        <a:pt x="31103" y="41740"/>
                        <a:pt x="31619" y="41758"/>
                        <a:pt x="32153" y="41758"/>
                      </a:cubicBezTo>
                      <a:cubicBezTo>
                        <a:pt x="32295" y="41758"/>
                        <a:pt x="32439" y="41756"/>
                        <a:pt x="32583" y="41756"/>
                      </a:cubicBezTo>
                      <a:cubicBezTo>
                        <a:pt x="32684" y="41756"/>
                        <a:pt x="32785" y="41757"/>
                        <a:pt x="32886" y="41759"/>
                      </a:cubicBezTo>
                      <a:cubicBezTo>
                        <a:pt x="33679" y="41783"/>
                        <a:pt x="33584" y="42108"/>
                        <a:pt x="33584" y="42108"/>
                      </a:cubicBezTo>
                      <a:cubicBezTo>
                        <a:pt x="33497" y="42283"/>
                        <a:pt x="33394" y="42450"/>
                        <a:pt x="33283" y="42608"/>
                      </a:cubicBezTo>
                      <a:cubicBezTo>
                        <a:pt x="32906" y="43169"/>
                        <a:pt x="32306" y="43300"/>
                        <a:pt x="31243" y="43300"/>
                      </a:cubicBezTo>
                      <a:cubicBezTo>
                        <a:pt x="31073" y="43300"/>
                        <a:pt x="30890" y="43296"/>
                        <a:pt x="30695" y="43291"/>
                      </a:cubicBezTo>
                      <a:cubicBezTo>
                        <a:pt x="29282" y="43243"/>
                        <a:pt x="29092" y="43045"/>
                        <a:pt x="28187" y="42783"/>
                      </a:cubicBezTo>
                      <a:cubicBezTo>
                        <a:pt x="27282" y="42521"/>
                        <a:pt x="26575" y="42521"/>
                        <a:pt x="25750" y="42481"/>
                      </a:cubicBezTo>
                      <a:cubicBezTo>
                        <a:pt x="24932" y="42434"/>
                        <a:pt x="23250" y="42330"/>
                        <a:pt x="22543" y="42156"/>
                      </a:cubicBezTo>
                      <a:cubicBezTo>
                        <a:pt x="22281" y="42092"/>
                        <a:pt x="22043" y="41949"/>
                        <a:pt x="21853" y="41759"/>
                      </a:cubicBezTo>
                      <a:cubicBezTo>
                        <a:pt x="21860" y="41743"/>
                        <a:pt x="21972" y="41529"/>
                        <a:pt x="22527" y="41489"/>
                      </a:cubicBezTo>
                      <a:cubicBezTo>
                        <a:pt x="22892" y="41481"/>
                        <a:pt x="23257" y="41418"/>
                        <a:pt x="23615" y="41322"/>
                      </a:cubicBezTo>
                      <a:cubicBezTo>
                        <a:pt x="23996" y="41235"/>
                        <a:pt x="25051" y="41172"/>
                        <a:pt x="26639" y="41148"/>
                      </a:cubicBezTo>
                      <a:cubicBezTo>
                        <a:pt x="26697" y="41147"/>
                        <a:pt x="26755" y="41147"/>
                        <a:pt x="26813" y="41147"/>
                      </a:cubicBezTo>
                      <a:close/>
                      <a:moveTo>
                        <a:pt x="49744" y="41155"/>
                      </a:moveTo>
                      <a:cubicBezTo>
                        <a:pt x="51286" y="41155"/>
                        <a:pt x="52976" y="41355"/>
                        <a:pt x="53634" y="41584"/>
                      </a:cubicBezTo>
                      <a:cubicBezTo>
                        <a:pt x="54317" y="41815"/>
                        <a:pt x="55103" y="41743"/>
                        <a:pt x="55896" y="41767"/>
                      </a:cubicBezTo>
                      <a:cubicBezTo>
                        <a:pt x="56682" y="41791"/>
                        <a:pt x="56635" y="42116"/>
                        <a:pt x="56635" y="42116"/>
                      </a:cubicBezTo>
                      <a:cubicBezTo>
                        <a:pt x="56563" y="42283"/>
                        <a:pt x="56484" y="42450"/>
                        <a:pt x="56397" y="42616"/>
                      </a:cubicBezTo>
                      <a:cubicBezTo>
                        <a:pt x="56093" y="43163"/>
                        <a:pt x="55513" y="43302"/>
                        <a:pt x="54477" y="43302"/>
                      </a:cubicBezTo>
                      <a:cubicBezTo>
                        <a:pt x="54295" y="43302"/>
                        <a:pt x="54099" y="43298"/>
                        <a:pt x="53888" y="43291"/>
                      </a:cubicBezTo>
                      <a:cubicBezTo>
                        <a:pt x="52475" y="43243"/>
                        <a:pt x="52253" y="43045"/>
                        <a:pt x="51317" y="42783"/>
                      </a:cubicBezTo>
                      <a:cubicBezTo>
                        <a:pt x="50380" y="42521"/>
                        <a:pt x="49673" y="42529"/>
                        <a:pt x="48840" y="42481"/>
                      </a:cubicBezTo>
                      <a:cubicBezTo>
                        <a:pt x="48015" y="42434"/>
                        <a:pt x="46324" y="42330"/>
                        <a:pt x="45594" y="42156"/>
                      </a:cubicBezTo>
                      <a:cubicBezTo>
                        <a:pt x="45316" y="42092"/>
                        <a:pt x="45062" y="41949"/>
                        <a:pt x="44847" y="41759"/>
                      </a:cubicBezTo>
                      <a:cubicBezTo>
                        <a:pt x="44847" y="41751"/>
                        <a:pt x="44943" y="41529"/>
                        <a:pt x="45490" y="41497"/>
                      </a:cubicBezTo>
                      <a:cubicBezTo>
                        <a:pt x="45856" y="41481"/>
                        <a:pt x="46213" y="41426"/>
                        <a:pt x="46562" y="41330"/>
                      </a:cubicBezTo>
                      <a:cubicBezTo>
                        <a:pt x="46935" y="41235"/>
                        <a:pt x="47975" y="41172"/>
                        <a:pt x="49570" y="41156"/>
                      </a:cubicBezTo>
                      <a:cubicBezTo>
                        <a:pt x="49628" y="41155"/>
                        <a:pt x="49686" y="41155"/>
                        <a:pt x="49744" y="41155"/>
                      </a:cubicBezTo>
                      <a:close/>
                      <a:moveTo>
                        <a:pt x="21608" y="42120"/>
                      </a:moveTo>
                      <a:cubicBezTo>
                        <a:pt x="21669" y="42120"/>
                        <a:pt x="21759" y="42127"/>
                        <a:pt x="21892" y="42140"/>
                      </a:cubicBezTo>
                      <a:cubicBezTo>
                        <a:pt x="22472" y="42196"/>
                        <a:pt x="23281" y="42346"/>
                        <a:pt x="23694" y="42426"/>
                      </a:cubicBezTo>
                      <a:cubicBezTo>
                        <a:pt x="24115" y="42497"/>
                        <a:pt x="24527" y="42481"/>
                        <a:pt x="24789" y="42537"/>
                      </a:cubicBezTo>
                      <a:cubicBezTo>
                        <a:pt x="25480" y="42704"/>
                        <a:pt x="25615" y="42759"/>
                        <a:pt x="25424" y="43346"/>
                      </a:cubicBezTo>
                      <a:cubicBezTo>
                        <a:pt x="25234" y="43934"/>
                        <a:pt x="25170" y="43997"/>
                        <a:pt x="25115" y="44291"/>
                      </a:cubicBezTo>
                      <a:cubicBezTo>
                        <a:pt x="25075" y="44553"/>
                        <a:pt x="24972" y="44807"/>
                        <a:pt x="24813" y="45013"/>
                      </a:cubicBezTo>
                      <a:cubicBezTo>
                        <a:pt x="24677" y="45176"/>
                        <a:pt x="24449" y="45513"/>
                        <a:pt x="24167" y="45513"/>
                      </a:cubicBezTo>
                      <a:cubicBezTo>
                        <a:pt x="24119" y="45513"/>
                        <a:pt x="24070" y="45504"/>
                        <a:pt x="24019" y="45482"/>
                      </a:cubicBezTo>
                      <a:cubicBezTo>
                        <a:pt x="23678" y="45339"/>
                        <a:pt x="24154" y="45037"/>
                        <a:pt x="23456" y="44736"/>
                      </a:cubicBezTo>
                      <a:lnTo>
                        <a:pt x="23448" y="44736"/>
                      </a:lnTo>
                      <a:cubicBezTo>
                        <a:pt x="22757" y="44426"/>
                        <a:pt x="22083" y="44037"/>
                        <a:pt x="21741" y="43553"/>
                      </a:cubicBezTo>
                      <a:cubicBezTo>
                        <a:pt x="21392" y="43069"/>
                        <a:pt x="21329" y="42783"/>
                        <a:pt x="21440" y="42457"/>
                      </a:cubicBezTo>
                      <a:cubicBezTo>
                        <a:pt x="21526" y="42206"/>
                        <a:pt x="21398" y="42120"/>
                        <a:pt x="21608" y="42120"/>
                      </a:cubicBezTo>
                      <a:close/>
                      <a:moveTo>
                        <a:pt x="44664" y="42120"/>
                      </a:moveTo>
                      <a:cubicBezTo>
                        <a:pt x="44725" y="42120"/>
                        <a:pt x="44816" y="42127"/>
                        <a:pt x="44951" y="42140"/>
                      </a:cubicBezTo>
                      <a:cubicBezTo>
                        <a:pt x="45546" y="42196"/>
                        <a:pt x="46371" y="42346"/>
                        <a:pt x="46792" y="42426"/>
                      </a:cubicBezTo>
                      <a:cubicBezTo>
                        <a:pt x="47221" y="42497"/>
                        <a:pt x="47634" y="42481"/>
                        <a:pt x="47895" y="42537"/>
                      </a:cubicBezTo>
                      <a:cubicBezTo>
                        <a:pt x="48610" y="42704"/>
                        <a:pt x="48753" y="42759"/>
                        <a:pt x="48634" y="43346"/>
                      </a:cubicBezTo>
                      <a:cubicBezTo>
                        <a:pt x="48523" y="43934"/>
                        <a:pt x="48467" y="43997"/>
                        <a:pt x="48443" y="44291"/>
                      </a:cubicBezTo>
                      <a:cubicBezTo>
                        <a:pt x="48427" y="44593"/>
                        <a:pt x="48372" y="44823"/>
                        <a:pt x="48237" y="45013"/>
                      </a:cubicBezTo>
                      <a:cubicBezTo>
                        <a:pt x="48121" y="45176"/>
                        <a:pt x="47936" y="45513"/>
                        <a:pt x="47657" y="45513"/>
                      </a:cubicBezTo>
                      <a:cubicBezTo>
                        <a:pt x="47610" y="45513"/>
                        <a:pt x="47559" y="45504"/>
                        <a:pt x="47507" y="45482"/>
                      </a:cubicBezTo>
                      <a:cubicBezTo>
                        <a:pt x="47149" y="45339"/>
                        <a:pt x="47578" y="45037"/>
                        <a:pt x="46840" y="44736"/>
                      </a:cubicBezTo>
                      <a:cubicBezTo>
                        <a:pt x="46102" y="44426"/>
                        <a:pt x="45387" y="44037"/>
                        <a:pt x="44974" y="43553"/>
                      </a:cubicBezTo>
                      <a:cubicBezTo>
                        <a:pt x="44570" y="43069"/>
                        <a:pt x="44474" y="42783"/>
                        <a:pt x="44538" y="42457"/>
                      </a:cubicBezTo>
                      <a:cubicBezTo>
                        <a:pt x="44593" y="42206"/>
                        <a:pt x="44454" y="42120"/>
                        <a:pt x="44664" y="42120"/>
                      </a:cubicBezTo>
                      <a:close/>
                      <a:moveTo>
                        <a:pt x="11967" y="41615"/>
                      </a:moveTo>
                      <a:cubicBezTo>
                        <a:pt x="13322" y="41615"/>
                        <a:pt x="15532" y="42007"/>
                        <a:pt x="16288" y="42362"/>
                      </a:cubicBezTo>
                      <a:cubicBezTo>
                        <a:pt x="16820" y="42608"/>
                        <a:pt x="16860" y="42862"/>
                        <a:pt x="16828" y="42989"/>
                      </a:cubicBezTo>
                      <a:cubicBezTo>
                        <a:pt x="16780" y="43045"/>
                        <a:pt x="16765" y="43124"/>
                        <a:pt x="16788" y="43196"/>
                      </a:cubicBezTo>
                      <a:cubicBezTo>
                        <a:pt x="16892" y="43473"/>
                        <a:pt x="16987" y="43624"/>
                        <a:pt x="16304" y="43902"/>
                      </a:cubicBezTo>
                      <a:cubicBezTo>
                        <a:pt x="15622" y="44188"/>
                        <a:pt x="15145" y="44529"/>
                        <a:pt x="14502" y="44839"/>
                      </a:cubicBezTo>
                      <a:lnTo>
                        <a:pt x="14471" y="44855"/>
                      </a:lnTo>
                      <a:cubicBezTo>
                        <a:pt x="14471" y="44855"/>
                        <a:pt x="14121" y="45077"/>
                        <a:pt x="13328" y="45220"/>
                      </a:cubicBezTo>
                      <a:cubicBezTo>
                        <a:pt x="12534" y="45355"/>
                        <a:pt x="11359" y="45442"/>
                        <a:pt x="11359" y="45442"/>
                      </a:cubicBezTo>
                      <a:cubicBezTo>
                        <a:pt x="10682" y="45522"/>
                        <a:pt x="10006" y="45562"/>
                        <a:pt x="9323" y="45562"/>
                      </a:cubicBezTo>
                      <a:cubicBezTo>
                        <a:pt x="9261" y="45562"/>
                        <a:pt x="9199" y="45562"/>
                        <a:pt x="9137" y="45561"/>
                      </a:cubicBezTo>
                      <a:cubicBezTo>
                        <a:pt x="7946" y="45545"/>
                        <a:pt x="7906" y="44982"/>
                        <a:pt x="8121" y="44410"/>
                      </a:cubicBezTo>
                      <a:cubicBezTo>
                        <a:pt x="8335" y="43847"/>
                        <a:pt x="9065" y="43783"/>
                        <a:pt x="9843" y="43362"/>
                      </a:cubicBezTo>
                      <a:cubicBezTo>
                        <a:pt x="10621" y="42934"/>
                        <a:pt x="10740" y="42354"/>
                        <a:pt x="10891" y="42005"/>
                      </a:cubicBezTo>
                      <a:cubicBezTo>
                        <a:pt x="11050" y="41664"/>
                        <a:pt x="11851" y="41616"/>
                        <a:pt x="11851" y="41616"/>
                      </a:cubicBezTo>
                      <a:cubicBezTo>
                        <a:pt x="11889" y="41615"/>
                        <a:pt x="11928" y="41615"/>
                        <a:pt x="11967" y="41615"/>
                      </a:cubicBezTo>
                      <a:close/>
                      <a:moveTo>
                        <a:pt x="57983" y="41614"/>
                      </a:moveTo>
                      <a:cubicBezTo>
                        <a:pt x="59341" y="41614"/>
                        <a:pt x="61619" y="42010"/>
                        <a:pt x="62461" y="42362"/>
                      </a:cubicBezTo>
                      <a:cubicBezTo>
                        <a:pt x="63056" y="42608"/>
                        <a:pt x="63159" y="42854"/>
                        <a:pt x="63167" y="42989"/>
                      </a:cubicBezTo>
                      <a:cubicBezTo>
                        <a:pt x="63135" y="43053"/>
                        <a:pt x="63135" y="43132"/>
                        <a:pt x="63183" y="43196"/>
                      </a:cubicBezTo>
                      <a:cubicBezTo>
                        <a:pt x="63350" y="43473"/>
                        <a:pt x="63485" y="43624"/>
                        <a:pt x="62874" y="43902"/>
                      </a:cubicBezTo>
                      <a:cubicBezTo>
                        <a:pt x="62262" y="44188"/>
                        <a:pt x="61881" y="44521"/>
                        <a:pt x="61310" y="44831"/>
                      </a:cubicBezTo>
                      <a:lnTo>
                        <a:pt x="61286" y="44855"/>
                      </a:lnTo>
                      <a:cubicBezTo>
                        <a:pt x="61286" y="44855"/>
                        <a:pt x="60992" y="45077"/>
                        <a:pt x="60238" y="45212"/>
                      </a:cubicBezTo>
                      <a:cubicBezTo>
                        <a:pt x="59484" y="45355"/>
                        <a:pt x="58317" y="45442"/>
                        <a:pt x="58317" y="45442"/>
                      </a:cubicBezTo>
                      <a:cubicBezTo>
                        <a:pt x="57655" y="45522"/>
                        <a:pt x="56986" y="45562"/>
                        <a:pt x="56317" y="45562"/>
                      </a:cubicBezTo>
                      <a:cubicBezTo>
                        <a:pt x="56256" y="45562"/>
                        <a:pt x="56195" y="45562"/>
                        <a:pt x="56135" y="45561"/>
                      </a:cubicBezTo>
                      <a:cubicBezTo>
                        <a:pt x="54944" y="45545"/>
                        <a:pt x="54746" y="44982"/>
                        <a:pt x="54817" y="44410"/>
                      </a:cubicBezTo>
                      <a:cubicBezTo>
                        <a:pt x="54896" y="43847"/>
                        <a:pt x="55603" y="43783"/>
                        <a:pt x="56270" y="43362"/>
                      </a:cubicBezTo>
                      <a:cubicBezTo>
                        <a:pt x="56936" y="42934"/>
                        <a:pt x="56905" y="42354"/>
                        <a:pt x="56976" y="42005"/>
                      </a:cubicBezTo>
                      <a:cubicBezTo>
                        <a:pt x="57039" y="41656"/>
                        <a:pt x="57833" y="41616"/>
                        <a:pt x="57833" y="41616"/>
                      </a:cubicBezTo>
                      <a:cubicBezTo>
                        <a:pt x="57882" y="41615"/>
                        <a:pt x="57932" y="41614"/>
                        <a:pt x="57983" y="41614"/>
                      </a:cubicBezTo>
                      <a:close/>
                      <a:moveTo>
                        <a:pt x="34954" y="41615"/>
                      </a:moveTo>
                      <a:cubicBezTo>
                        <a:pt x="36312" y="41615"/>
                        <a:pt x="38576" y="42007"/>
                        <a:pt x="39379" y="42362"/>
                      </a:cubicBezTo>
                      <a:cubicBezTo>
                        <a:pt x="39942" y="42608"/>
                        <a:pt x="40014" y="42862"/>
                        <a:pt x="39998" y="42989"/>
                      </a:cubicBezTo>
                      <a:cubicBezTo>
                        <a:pt x="39958" y="43053"/>
                        <a:pt x="39958" y="43132"/>
                        <a:pt x="39990" y="43196"/>
                      </a:cubicBezTo>
                      <a:cubicBezTo>
                        <a:pt x="40125" y="43473"/>
                        <a:pt x="40244" y="43624"/>
                        <a:pt x="39593" y="43902"/>
                      </a:cubicBezTo>
                      <a:cubicBezTo>
                        <a:pt x="38942" y="44188"/>
                        <a:pt x="38513" y="44529"/>
                        <a:pt x="37902" y="44839"/>
                      </a:cubicBezTo>
                      <a:lnTo>
                        <a:pt x="37878" y="44855"/>
                      </a:lnTo>
                      <a:cubicBezTo>
                        <a:pt x="37878" y="44855"/>
                        <a:pt x="37561" y="45077"/>
                        <a:pt x="36783" y="45220"/>
                      </a:cubicBezTo>
                      <a:cubicBezTo>
                        <a:pt x="36013" y="45355"/>
                        <a:pt x="34838" y="45442"/>
                        <a:pt x="34838" y="45442"/>
                      </a:cubicBezTo>
                      <a:cubicBezTo>
                        <a:pt x="34161" y="45523"/>
                        <a:pt x="33476" y="45570"/>
                        <a:pt x="32798" y="45570"/>
                      </a:cubicBezTo>
                      <a:cubicBezTo>
                        <a:pt x="32745" y="45570"/>
                        <a:pt x="32692" y="45570"/>
                        <a:pt x="32640" y="45569"/>
                      </a:cubicBezTo>
                      <a:cubicBezTo>
                        <a:pt x="31449" y="45545"/>
                        <a:pt x="31330" y="44982"/>
                        <a:pt x="31473" y="44418"/>
                      </a:cubicBezTo>
                      <a:cubicBezTo>
                        <a:pt x="31616" y="43847"/>
                        <a:pt x="32330" y="43791"/>
                        <a:pt x="33060" y="43362"/>
                      </a:cubicBezTo>
                      <a:cubicBezTo>
                        <a:pt x="33783" y="42934"/>
                        <a:pt x="33822" y="42354"/>
                        <a:pt x="33933" y="42005"/>
                      </a:cubicBezTo>
                      <a:cubicBezTo>
                        <a:pt x="34045" y="41656"/>
                        <a:pt x="34838" y="41616"/>
                        <a:pt x="34838" y="41616"/>
                      </a:cubicBezTo>
                      <a:cubicBezTo>
                        <a:pt x="34876" y="41615"/>
                        <a:pt x="34915" y="41615"/>
                        <a:pt x="34954" y="41615"/>
                      </a:cubicBezTo>
                      <a:close/>
                      <a:moveTo>
                        <a:pt x="49839" y="42840"/>
                      </a:moveTo>
                      <a:cubicBezTo>
                        <a:pt x="50114" y="42840"/>
                        <a:pt x="50465" y="42892"/>
                        <a:pt x="51007" y="42989"/>
                      </a:cubicBezTo>
                      <a:cubicBezTo>
                        <a:pt x="52063" y="43180"/>
                        <a:pt x="52618" y="43378"/>
                        <a:pt x="52999" y="43418"/>
                      </a:cubicBezTo>
                      <a:cubicBezTo>
                        <a:pt x="53380" y="43450"/>
                        <a:pt x="53730" y="43450"/>
                        <a:pt x="53936" y="43473"/>
                      </a:cubicBezTo>
                      <a:cubicBezTo>
                        <a:pt x="54499" y="43553"/>
                        <a:pt x="54801" y="43696"/>
                        <a:pt x="54666" y="44029"/>
                      </a:cubicBezTo>
                      <a:cubicBezTo>
                        <a:pt x="54523" y="44394"/>
                        <a:pt x="54523" y="44799"/>
                        <a:pt x="54666" y="45172"/>
                      </a:cubicBezTo>
                      <a:cubicBezTo>
                        <a:pt x="54825" y="45529"/>
                        <a:pt x="55285" y="45609"/>
                        <a:pt x="56055" y="45783"/>
                      </a:cubicBezTo>
                      <a:cubicBezTo>
                        <a:pt x="56825" y="45958"/>
                        <a:pt x="57286" y="46117"/>
                        <a:pt x="56690" y="46577"/>
                      </a:cubicBezTo>
                      <a:cubicBezTo>
                        <a:pt x="56224" y="46949"/>
                        <a:pt x="55572" y="47035"/>
                        <a:pt x="54767" y="47035"/>
                      </a:cubicBezTo>
                      <a:cubicBezTo>
                        <a:pt x="54558" y="47035"/>
                        <a:pt x="54339" y="47030"/>
                        <a:pt x="54111" y="47022"/>
                      </a:cubicBezTo>
                      <a:cubicBezTo>
                        <a:pt x="53912" y="47014"/>
                        <a:pt x="53737" y="47010"/>
                        <a:pt x="53578" y="47010"/>
                      </a:cubicBezTo>
                      <a:cubicBezTo>
                        <a:pt x="52847" y="47010"/>
                        <a:pt x="52437" y="47096"/>
                        <a:pt x="51459" y="47363"/>
                      </a:cubicBezTo>
                      <a:cubicBezTo>
                        <a:pt x="50574" y="47600"/>
                        <a:pt x="49658" y="47776"/>
                        <a:pt x="48834" y="47776"/>
                      </a:cubicBezTo>
                      <a:cubicBezTo>
                        <a:pt x="48557" y="47776"/>
                        <a:pt x="48290" y="47756"/>
                        <a:pt x="48038" y="47712"/>
                      </a:cubicBezTo>
                      <a:cubicBezTo>
                        <a:pt x="47022" y="47545"/>
                        <a:pt x="46506" y="47133"/>
                        <a:pt x="46649" y="46768"/>
                      </a:cubicBezTo>
                      <a:cubicBezTo>
                        <a:pt x="46776" y="46394"/>
                        <a:pt x="47443" y="45942"/>
                        <a:pt x="47872" y="45775"/>
                      </a:cubicBezTo>
                      <a:cubicBezTo>
                        <a:pt x="48300" y="45601"/>
                        <a:pt x="48499" y="45109"/>
                        <a:pt x="48610" y="44791"/>
                      </a:cubicBezTo>
                      <a:cubicBezTo>
                        <a:pt x="48713" y="44474"/>
                        <a:pt x="49046" y="44418"/>
                        <a:pt x="48935" y="44124"/>
                      </a:cubicBezTo>
                      <a:cubicBezTo>
                        <a:pt x="48824" y="43831"/>
                        <a:pt x="48689" y="43196"/>
                        <a:pt x="49150" y="42989"/>
                      </a:cubicBezTo>
                      <a:cubicBezTo>
                        <a:pt x="49379" y="42888"/>
                        <a:pt x="49574" y="42840"/>
                        <a:pt x="49839" y="42840"/>
                      </a:cubicBezTo>
                      <a:close/>
                      <a:moveTo>
                        <a:pt x="26706" y="42837"/>
                      </a:moveTo>
                      <a:cubicBezTo>
                        <a:pt x="26981" y="42837"/>
                        <a:pt x="27324" y="42889"/>
                        <a:pt x="27845" y="42989"/>
                      </a:cubicBezTo>
                      <a:cubicBezTo>
                        <a:pt x="28877" y="43180"/>
                        <a:pt x="29409" y="43378"/>
                        <a:pt x="29790" y="43410"/>
                      </a:cubicBezTo>
                      <a:cubicBezTo>
                        <a:pt x="30163" y="43450"/>
                        <a:pt x="30504" y="43442"/>
                        <a:pt x="30711" y="43473"/>
                      </a:cubicBezTo>
                      <a:cubicBezTo>
                        <a:pt x="31266" y="43553"/>
                        <a:pt x="31552" y="43688"/>
                        <a:pt x="31370" y="44021"/>
                      </a:cubicBezTo>
                      <a:cubicBezTo>
                        <a:pt x="31187" y="44355"/>
                        <a:pt x="31108" y="44807"/>
                        <a:pt x="31219" y="45172"/>
                      </a:cubicBezTo>
                      <a:cubicBezTo>
                        <a:pt x="31330" y="45537"/>
                        <a:pt x="31782" y="45617"/>
                        <a:pt x="32528" y="45791"/>
                      </a:cubicBezTo>
                      <a:cubicBezTo>
                        <a:pt x="33275" y="45958"/>
                        <a:pt x="33719" y="46117"/>
                        <a:pt x="33068" y="46585"/>
                      </a:cubicBezTo>
                      <a:cubicBezTo>
                        <a:pt x="32546" y="46950"/>
                        <a:pt x="31889" y="47036"/>
                        <a:pt x="31085" y="47036"/>
                      </a:cubicBezTo>
                      <a:cubicBezTo>
                        <a:pt x="30875" y="47036"/>
                        <a:pt x="30655" y="47030"/>
                        <a:pt x="30425" y="47022"/>
                      </a:cubicBezTo>
                      <a:cubicBezTo>
                        <a:pt x="30250" y="47017"/>
                        <a:pt x="30094" y="47014"/>
                        <a:pt x="29951" y="47014"/>
                      </a:cubicBezTo>
                      <a:cubicBezTo>
                        <a:pt x="29180" y="47014"/>
                        <a:pt x="28764" y="47095"/>
                        <a:pt x="27734" y="47363"/>
                      </a:cubicBezTo>
                      <a:cubicBezTo>
                        <a:pt x="26809" y="47607"/>
                        <a:pt x="25867" y="47780"/>
                        <a:pt x="25038" y="47780"/>
                      </a:cubicBezTo>
                      <a:cubicBezTo>
                        <a:pt x="24764" y="47780"/>
                        <a:pt x="24502" y="47761"/>
                        <a:pt x="24258" y="47720"/>
                      </a:cubicBezTo>
                      <a:cubicBezTo>
                        <a:pt x="23273" y="47545"/>
                        <a:pt x="22813" y="47133"/>
                        <a:pt x="22996" y="46760"/>
                      </a:cubicBezTo>
                      <a:cubicBezTo>
                        <a:pt x="23186" y="46394"/>
                        <a:pt x="23900" y="45942"/>
                        <a:pt x="24353" y="45767"/>
                      </a:cubicBezTo>
                      <a:cubicBezTo>
                        <a:pt x="24805" y="45601"/>
                        <a:pt x="25067" y="45101"/>
                        <a:pt x="25218" y="44783"/>
                      </a:cubicBezTo>
                      <a:cubicBezTo>
                        <a:pt x="25361" y="44466"/>
                        <a:pt x="25702" y="44410"/>
                        <a:pt x="25631" y="44124"/>
                      </a:cubicBezTo>
                      <a:cubicBezTo>
                        <a:pt x="25559" y="43831"/>
                        <a:pt x="25504" y="43188"/>
                        <a:pt x="25988" y="42989"/>
                      </a:cubicBezTo>
                      <a:cubicBezTo>
                        <a:pt x="26232" y="42887"/>
                        <a:pt x="26436" y="42837"/>
                        <a:pt x="26706" y="42837"/>
                      </a:cubicBezTo>
                      <a:close/>
                      <a:moveTo>
                        <a:pt x="41899" y="42631"/>
                      </a:moveTo>
                      <a:cubicBezTo>
                        <a:pt x="42089" y="42631"/>
                        <a:pt x="42303" y="42639"/>
                        <a:pt x="42546" y="42656"/>
                      </a:cubicBezTo>
                      <a:cubicBezTo>
                        <a:pt x="43427" y="42711"/>
                        <a:pt x="44141" y="42870"/>
                        <a:pt x="44562" y="43394"/>
                      </a:cubicBezTo>
                      <a:cubicBezTo>
                        <a:pt x="44982" y="43910"/>
                        <a:pt x="45316" y="44180"/>
                        <a:pt x="45840" y="44410"/>
                      </a:cubicBezTo>
                      <a:cubicBezTo>
                        <a:pt x="46364" y="44640"/>
                        <a:pt x="47189" y="45053"/>
                        <a:pt x="47070" y="45474"/>
                      </a:cubicBezTo>
                      <a:cubicBezTo>
                        <a:pt x="46951" y="45894"/>
                        <a:pt x="46602" y="45998"/>
                        <a:pt x="46419" y="46299"/>
                      </a:cubicBezTo>
                      <a:cubicBezTo>
                        <a:pt x="46229" y="46609"/>
                        <a:pt x="46395" y="46910"/>
                        <a:pt x="45395" y="47077"/>
                      </a:cubicBezTo>
                      <a:cubicBezTo>
                        <a:pt x="44403" y="47236"/>
                        <a:pt x="44212" y="47093"/>
                        <a:pt x="43935" y="47395"/>
                      </a:cubicBezTo>
                      <a:cubicBezTo>
                        <a:pt x="43694" y="47649"/>
                        <a:pt x="43273" y="48016"/>
                        <a:pt x="42534" y="48016"/>
                      </a:cubicBezTo>
                      <a:cubicBezTo>
                        <a:pt x="42396" y="48016"/>
                        <a:pt x="42246" y="48003"/>
                        <a:pt x="42085" y="47974"/>
                      </a:cubicBezTo>
                      <a:cubicBezTo>
                        <a:pt x="41069" y="47799"/>
                        <a:pt x="40037" y="47593"/>
                        <a:pt x="39490" y="47077"/>
                      </a:cubicBezTo>
                      <a:cubicBezTo>
                        <a:pt x="39212" y="46791"/>
                        <a:pt x="38894" y="46561"/>
                        <a:pt x="38545" y="46379"/>
                      </a:cubicBezTo>
                      <a:cubicBezTo>
                        <a:pt x="38323" y="46236"/>
                        <a:pt x="37442" y="45672"/>
                        <a:pt x="38093" y="45117"/>
                      </a:cubicBezTo>
                      <a:cubicBezTo>
                        <a:pt x="38744" y="44569"/>
                        <a:pt x="38609" y="44537"/>
                        <a:pt x="39450" y="44243"/>
                      </a:cubicBezTo>
                      <a:cubicBezTo>
                        <a:pt x="40283" y="43942"/>
                        <a:pt x="40426" y="43688"/>
                        <a:pt x="40442" y="43346"/>
                      </a:cubicBezTo>
                      <a:cubicBezTo>
                        <a:pt x="40456" y="43047"/>
                        <a:pt x="40531" y="42631"/>
                        <a:pt x="41899" y="42631"/>
                      </a:cubicBezTo>
                      <a:close/>
                      <a:moveTo>
                        <a:pt x="65044" y="42625"/>
                      </a:moveTo>
                      <a:cubicBezTo>
                        <a:pt x="65227" y="42625"/>
                        <a:pt x="65434" y="42632"/>
                        <a:pt x="65668" y="42648"/>
                      </a:cubicBezTo>
                      <a:cubicBezTo>
                        <a:pt x="66557" y="42711"/>
                        <a:pt x="67287" y="42870"/>
                        <a:pt x="67779" y="43386"/>
                      </a:cubicBezTo>
                      <a:cubicBezTo>
                        <a:pt x="68263" y="43910"/>
                        <a:pt x="68636" y="44180"/>
                        <a:pt x="69192" y="44410"/>
                      </a:cubicBezTo>
                      <a:cubicBezTo>
                        <a:pt x="69747" y="44640"/>
                        <a:pt x="70621" y="45053"/>
                        <a:pt x="70549" y="45466"/>
                      </a:cubicBezTo>
                      <a:cubicBezTo>
                        <a:pt x="70486" y="45886"/>
                        <a:pt x="70152" y="45998"/>
                        <a:pt x="70009" y="46299"/>
                      </a:cubicBezTo>
                      <a:cubicBezTo>
                        <a:pt x="69859" y="46601"/>
                        <a:pt x="70065" y="46910"/>
                        <a:pt x="69089" y="47069"/>
                      </a:cubicBezTo>
                      <a:cubicBezTo>
                        <a:pt x="68112" y="47236"/>
                        <a:pt x="67906" y="47093"/>
                        <a:pt x="67668" y="47395"/>
                      </a:cubicBezTo>
                      <a:cubicBezTo>
                        <a:pt x="67460" y="47649"/>
                        <a:pt x="67084" y="48016"/>
                        <a:pt x="66349" y="48016"/>
                      </a:cubicBezTo>
                      <a:cubicBezTo>
                        <a:pt x="66211" y="48016"/>
                        <a:pt x="66061" y="48003"/>
                        <a:pt x="65898" y="47974"/>
                      </a:cubicBezTo>
                      <a:cubicBezTo>
                        <a:pt x="64858" y="47799"/>
                        <a:pt x="63794" y="47593"/>
                        <a:pt x="63183" y="47077"/>
                      </a:cubicBezTo>
                      <a:cubicBezTo>
                        <a:pt x="62866" y="46791"/>
                        <a:pt x="62524" y="46561"/>
                        <a:pt x="62143" y="46371"/>
                      </a:cubicBezTo>
                      <a:cubicBezTo>
                        <a:pt x="61905" y="46228"/>
                        <a:pt x="60953" y="45672"/>
                        <a:pt x="61532" y="45117"/>
                      </a:cubicBezTo>
                      <a:cubicBezTo>
                        <a:pt x="62112" y="44569"/>
                        <a:pt x="61977" y="44537"/>
                        <a:pt x="62770" y="44235"/>
                      </a:cubicBezTo>
                      <a:cubicBezTo>
                        <a:pt x="63572" y="43942"/>
                        <a:pt x="63675" y="43688"/>
                        <a:pt x="63651" y="43346"/>
                      </a:cubicBezTo>
                      <a:cubicBezTo>
                        <a:pt x="63630" y="43045"/>
                        <a:pt x="63647" y="42625"/>
                        <a:pt x="65044" y="42625"/>
                      </a:cubicBezTo>
                      <a:close/>
                      <a:moveTo>
                        <a:pt x="18807" y="42625"/>
                      </a:moveTo>
                      <a:cubicBezTo>
                        <a:pt x="18990" y="42625"/>
                        <a:pt x="19194" y="42632"/>
                        <a:pt x="19424" y="42648"/>
                      </a:cubicBezTo>
                      <a:cubicBezTo>
                        <a:pt x="20297" y="42711"/>
                        <a:pt x="20995" y="42870"/>
                        <a:pt x="21345" y="43386"/>
                      </a:cubicBezTo>
                      <a:cubicBezTo>
                        <a:pt x="21694" y="43910"/>
                        <a:pt x="22003" y="44180"/>
                        <a:pt x="22503" y="44410"/>
                      </a:cubicBezTo>
                      <a:cubicBezTo>
                        <a:pt x="22996" y="44640"/>
                        <a:pt x="23758" y="45053"/>
                        <a:pt x="23591" y="45474"/>
                      </a:cubicBezTo>
                      <a:cubicBezTo>
                        <a:pt x="23416" y="45886"/>
                        <a:pt x="23051" y="45998"/>
                        <a:pt x="22829" y="46299"/>
                      </a:cubicBezTo>
                      <a:cubicBezTo>
                        <a:pt x="22599" y="46609"/>
                        <a:pt x="22726" y="46910"/>
                        <a:pt x="21710" y="47077"/>
                      </a:cubicBezTo>
                      <a:cubicBezTo>
                        <a:pt x="20694" y="47236"/>
                        <a:pt x="20519" y="47093"/>
                        <a:pt x="20202" y="47395"/>
                      </a:cubicBezTo>
                      <a:cubicBezTo>
                        <a:pt x="19805" y="47797"/>
                        <a:pt x="19269" y="48020"/>
                        <a:pt x="18716" y="48020"/>
                      </a:cubicBezTo>
                      <a:cubicBezTo>
                        <a:pt x="18571" y="48020"/>
                        <a:pt x="18425" y="48005"/>
                        <a:pt x="18281" y="47974"/>
                      </a:cubicBezTo>
                      <a:cubicBezTo>
                        <a:pt x="17288" y="47799"/>
                        <a:pt x="16280" y="47593"/>
                        <a:pt x="15796" y="47077"/>
                      </a:cubicBezTo>
                      <a:cubicBezTo>
                        <a:pt x="15558" y="46791"/>
                        <a:pt x="15264" y="46553"/>
                        <a:pt x="14939" y="46371"/>
                      </a:cubicBezTo>
                      <a:cubicBezTo>
                        <a:pt x="14741" y="46228"/>
                        <a:pt x="13931" y="45672"/>
                        <a:pt x="14653" y="45117"/>
                      </a:cubicBezTo>
                      <a:cubicBezTo>
                        <a:pt x="15376" y="44569"/>
                        <a:pt x="15249" y="44537"/>
                        <a:pt x="16122" y="44235"/>
                      </a:cubicBezTo>
                      <a:cubicBezTo>
                        <a:pt x="16995" y="43942"/>
                        <a:pt x="17169" y="43688"/>
                        <a:pt x="17233" y="43346"/>
                      </a:cubicBezTo>
                      <a:cubicBezTo>
                        <a:pt x="17289" y="43045"/>
                        <a:pt x="17413" y="42625"/>
                        <a:pt x="18807" y="42625"/>
                      </a:cubicBezTo>
                      <a:close/>
                      <a:moveTo>
                        <a:pt x="7116" y="47138"/>
                      </a:moveTo>
                      <a:cubicBezTo>
                        <a:pt x="7361" y="47138"/>
                        <a:pt x="7472" y="47158"/>
                        <a:pt x="7795" y="47220"/>
                      </a:cubicBezTo>
                      <a:cubicBezTo>
                        <a:pt x="8295" y="47315"/>
                        <a:pt x="8152" y="47530"/>
                        <a:pt x="8129" y="47823"/>
                      </a:cubicBezTo>
                      <a:cubicBezTo>
                        <a:pt x="8105" y="48125"/>
                        <a:pt x="8716" y="48418"/>
                        <a:pt x="8240" y="48760"/>
                      </a:cubicBezTo>
                      <a:cubicBezTo>
                        <a:pt x="8042" y="48902"/>
                        <a:pt x="7873" y="48927"/>
                        <a:pt x="7679" y="48927"/>
                      </a:cubicBezTo>
                      <a:cubicBezTo>
                        <a:pt x="7571" y="48927"/>
                        <a:pt x="7455" y="48919"/>
                        <a:pt x="7322" y="48919"/>
                      </a:cubicBezTo>
                      <a:cubicBezTo>
                        <a:pt x="7120" y="48919"/>
                        <a:pt x="6878" y="48937"/>
                        <a:pt x="6565" y="49030"/>
                      </a:cubicBezTo>
                      <a:cubicBezTo>
                        <a:pt x="5775" y="49255"/>
                        <a:pt x="5637" y="49444"/>
                        <a:pt x="4540" y="49444"/>
                      </a:cubicBezTo>
                      <a:cubicBezTo>
                        <a:pt x="4403" y="49444"/>
                        <a:pt x="4251" y="49441"/>
                        <a:pt x="4080" y="49434"/>
                      </a:cubicBezTo>
                      <a:cubicBezTo>
                        <a:pt x="2556" y="49371"/>
                        <a:pt x="1390" y="49395"/>
                        <a:pt x="1199" y="49188"/>
                      </a:cubicBezTo>
                      <a:cubicBezTo>
                        <a:pt x="1009" y="48990"/>
                        <a:pt x="1072" y="48490"/>
                        <a:pt x="969" y="48323"/>
                      </a:cubicBezTo>
                      <a:cubicBezTo>
                        <a:pt x="866" y="48157"/>
                        <a:pt x="723" y="47958"/>
                        <a:pt x="1310" y="47934"/>
                      </a:cubicBezTo>
                      <a:cubicBezTo>
                        <a:pt x="1361" y="47933"/>
                        <a:pt x="1408" y="47932"/>
                        <a:pt x="1453" y="47932"/>
                      </a:cubicBezTo>
                      <a:cubicBezTo>
                        <a:pt x="1617" y="47932"/>
                        <a:pt x="1753" y="47940"/>
                        <a:pt x="1904" y="47940"/>
                      </a:cubicBezTo>
                      <a:cubicBezTo>
                        <a:pt x="2187" y="47940"/>
                        <a:pt x="2525" y="47914"/>
                        <a:pt x="3215" y="47768"/>
                      </a:cubicBezTo>
                      <a:cubicBezTo>
                        <a:pt x="4366" y="47530"/>
                        <a:pt x="4914" y="47188"/>
                        <a:pt x="6112" y="47164"/>
                      </a:cubicBezTo>
                      <a:cubicBezTo>
                        <a:pt x="6645" y="47150"/>
                        <a:pt x="6922" y="47138"/>
                        <a:pt x="7116" y="47138"/>
                      </a:cubicBezTo>
                      <a:close/>
                      <a:moveTo>
                        <a:pt x="30823" y="47138"/>
                      </a:moveTo>
                      <a:cubicBezTo>
                        <a:pt x="31068" y="47138"/>
                        <a:pt x="31180" y="47158"/>
                        <a:pt x="31512" y="47220"/>
                      </a:cubicBezTo>
                      <a:cubicBezTo>
                        <a:pt x="32013" y="47315"/>
                        <a:pt x="31901" y="47530"/>
                        <a:pt x="31917" y="47823"/>
                      </a:cubicBezTo>
                      <a:cubicBezTo>
                        <a:pt x="31933" y="48125"/>
                        <a:pt x="32584" y="48418"/>
                        <a:pt x="32155" y="48760"/>
                      </a:cubicBezTo>
                      <a:cubicBezTo>
                        <a:pt x="31974" y="48902"/>
                        <a:pt x="31808" y="48927"/>
                        <a:pt x="31614" y="48927"/>
                      </a:cubicBezTo>
                      <a:cubicBezTo>
                        <a:pt x="31506" y="48927"/>
                        <a:pt x="31389" y="48919"/>
                        <a:pt x="31256" y="48919"/>
                      </a:cubicBezTo>
                      <a:cubicBezTo>
                        <a:pt x="31054" y="48919"/>
                        <a:pt x="30815" y="48937"/>
                        <a:pt x="30512" y="49030"/>
                      </a:cubicBezTo>
                      <a:cubicBezTo>
                        <a:pt x="29750" y="49255"/>
                        <a:pt x="29634" y="49444"/>
                        <a:pt x="28536" y="49444"/>
                      </a:cubicBezTo>
                      <a:cubicBezTo>
                        <a:pt x="28399" y="49444"/>
                        <a:pt x="28247" y="49441"/>
                        <a:pt x="28076" y="49434"/>
                      </a:cubicBezTo>
                      <a:cubicBezTo>
                        <a:pt x="26544" y="49371"/>
                        <a:pt x="25385" y="49395"/>
                        <a:pt x="25162" y="49188"/>
                      </a:cubicBezTo>
                      <a:cubicBezTo>
                        <a:pt x="24940" y="48990"/>
                        <a:pt x="24948" y="48490"/>
                        <a:pt x="24821" y="48323"/>
                      </a:cubicBezTo>
                      <a:cubicBezTo>
                        <a:pt x="24694" y="48157"/>
                        <a:pt x="24527" y="47958"/>
                        <a:pt x="25115" y="47934"/>
                      </a:cubicBezTo>
                      <a:cubicBezTo>
                        <a:pt x="25165" y="47933"/>
                        <a:pt x="25212" y="47932"/>
                        <a:pt x="25257" y="47932"/>
                      </a:cubicBezTo>
                      <a:cubicBezTo>
                        <a:pt x="25422" y="47932"/>
                        <a:pt x="25558" y="47940"/>
                        <a:pt x="25709" y="47940"/>
                      </a:cubicBezTo>
                      <a:cubicBezTo>
                        <a:pt x="25991" y="47940"/>
                        <a:pt x="26325" y="47914"/>
                        <a:pt x="26996" y="47768"/>
                      </a:cubicBezTo>
                      <a:cubicBezTo>
                        <a:pt x="28131" y="47530"/>
                        <a:pt x="28623" y="47188"/>
                        <a:pt x="29822" y="47164"/>
                      </a:cubicBezTo>
                      <a:cubicBezTo>
                        <a:pt x="30354" y="47150"/>
                        <a:pt x="30630" y="47138"/>
                        <a:pt x="30823" y="47138"/>
                      </a:cubicBezTo>
                      <a:close/>
                      <a:moveTo>
                        <a:pt x="54513" y="47138"/>
                      </a:moveTo>
                      <a:cubicBezTo>
                        <a:pt x="54756" y="47138"/>
                        <a:pt x="54872" y="47158"/>
                        <a:pt x="55214" y="47220"/>
                      </a:cubicBezTo>
                      <a:cubicBezTo>
                        <a:pt x="55738" y="47315"/>
                        <a:pt x="55650" y="47530"/>
                        <a:pt x="55706" y="47823"/>
                      </a:cubicBezTo>
                      <a:cubicBezTo>
                        <a:pt x="55762" y="48125"/>
                        <a:pt x="56452" y="48418"/>
                        <a:pt x="56063" y="48760"/>
                      </a:cubicBezTo>
                      <a:cubicBezTo>
                        <a:pt x="55902" y="48902"/>
                        <a:pt x="55739" y="48927"/>
                        <a:pt x="55545" y="48927"/>
                      </a:cubicBezTo>
                      <a:cubicBezTo>
                        <a:pt x="55436" y="48927"/>
                        <a:pt x="55317" y="48919"/>
                        <a:pt x="55184" y="48919"/>
                      </a:cubicBezTo>
                      <a:cubicBezTo>
                        <a:pt x="54981" y="48919"/>
                        <a:pt x="54743" y="48937"/>
                        <a:pt x="54452" y="49030"/>
                      </a:cubicBezTo>
                      <a:cubicBezTo>
                        <a:pt x="53718" y="49255"/>
                        <a:pt x="53630" y="49444"/>
                        <a:pt x="52533" y="49444"/>
                      </a:cubicBezTo>
                      <a:cubicBezTo>
                        <a:pt x="52396" y="49444"/>
                        <a:pt x="52243" y="49441"/>
                        <a:pt x="52071" y="49434"/>
                      </a:cubicBezTo>
                      <a:cubicBezTo>
                        <a:pt x="50523" y="49371"/>
                        <a:pt x="49372" y="49395"/>
                        <a:pt x="49126" y="49188"/>
                      </a:cubicBezTo>
                      <a:cubicBezTo>
                        <a:pt x="48880" y="48990"/>
                        <a:pt x="48824" y="48490"/>
                        <a:pt x="48673" y="48323"/>
                      </a:cubicBezTo>
                      <a:cubicBezTo>
                        <a:pt x="48530" y="48157"/>
                        <a:pt x="48332" y="47958"/>
                        <a:pt x="48911" y="47934"/>
                      </a:cubicBezTo>
                      <a:cubicBezTo>
                        <a:pt x="48962" y="47933"/>
                        <a:pt x="49009" y="47932"/>
                        <a:pt x="49054" y="47932"/>
                      </a:cubicBezTo>
                      <a:cubicBezTo>
                        <a:pt x="49219" y="47932"/>
                        <a:pt x="49356" y="47940"/>
                        <a:pt x="49506" y="47940"/>
                      </a:cubicBezTo>
                      <a:cubicBezTo>
                        <a:pt x="49788" y="47940"/>
                        <a:pt x="50116" y="47914"/>
                        <a:pt x="50769" y="47768"/>
                      </a:cubicBezTo>
                      <a:cubicBezTo>
                        <a:pt x="51864" y="47530"/>
                        <a:pt x="52325" y="47188"/>
                        <a:pt x="53523" y="47164"/>
                      </a:cubicBezTo>
                      <a:cubicBezTo>
                        <a:pt x="54049" y="47150"/>
                        <a:pt x="54321" y="47138"/>
                        <a:pt x="54513" y="47138"/>
                      </a:cubicBezTo>
                      <a:close/>
                      <a:moveTo>
                        <a:pt x="59439" y="45462"/>
                      </a:moveTo>
                      <a:cubicBezTo>
                        <a:pt x="59979" y="45462"/>
                        <a:pt x="60681" y="45525"/>
                        <a:pt x="61008" y="45871"/>
                      </a:cubicBezTo>
                      <a:cubicBezTo>
                        <a:pt x="61103" y="45998"/>
                        <a:pt x="61223" y="46109"/>
                        <a:pt x="61365" y="46180"/>
                      </a:cubicBezTo>
                      <a:cubicBezTo>
                        <a:pt x="62016" y="46529"/>
                        <a:pt x="62405" y="46601"/>
                        <a:pt x="62913" y="47069"/>
                      </a:cubicBezTo>
                      <a:cubicBezTo>
                        <a:pt x="63429" y="47545"/>
                        <a:pt x="64628" y="48014"/>
                        <a:pt x="65326" y="48093"/>
                      </a:cubicBezTo>
                      <a:cubicBezTo>
                        <a:pt x="66033" y="48172"/>
                        <a:pt x="67025" y="48236"/>
                        <a:pt x="67215" y="48418"/>
                      </a:cubicBezTo>
                      <a:cubicBezTo>
                        <a:pt x="67398" y="48601"/>
                        <a:pt x="66525" y="48847"/>
                        <a:pt x="65683" y="49046"/>
                      </a:cubicBezTo>
                      <a:cubicBezTo>
                        <a:pt x="64842" y="49252"/>
                        <a:pt x="63826" y="49379"/>
                        <a:pt x="62516" y="49482"/>
                      </a:cubicBezTo>
                      <a:cubicBezTo>
                        <a:pt x="61635" y="49554"/>
                        <a:pt x="61032" y="49649"/>
                        <a:pt x="60643" y="49839"/>
                      </a:cubicBezTo>
                      <a:lnTo>
                        <a:pt x="60643" y="49831"/>
                      </a:lnTo>
                      <a:lnTo>
                        <a:pt x="60619" y="49847"/>
                      </a:lnTo>
                      <a:cubicBezTo>
                        <a:pt x="60595" y="49863"/>
                        <a:pt x="60572" y="49871"/>
                        <a:pt x="60548" y="49887"/>
                      </a:cubicBezTo>
                      <a:cubicBezTo>
                        <a:pt x="60373" y="49958"/>
                        <a:pt x="60183" y="49990"/>
                        <a:pt x="59992" y="49998"/>
                      </a:cubicBezTo>
                      <a:cubicBezTo>
                        <a:pt x="59906" y="50000"/>
                        <a:pt x="59820" y="50001"/>
                        <a:pt x="59734" y="50001"/>
                      </a:cubicBezTo>
                      <a:cubicBezTo>
                        <a:pt x="59455" y="50001"/>
                        <a:pt x="59176" y="49991"/>
                        <a:pt x="58897" y="49966"/>
                      </a:cubicBezTo>
                      <a:cubicBezTo>
                        <a:pt x="58643" y="49958"/>
                        <a:pt x="58389" y="49935"/>
                        <a:pt x="58143" y="49879"/>
                      </a:cubicBezTo>
                      <a:cubicBezTo>
                        <a:pt x="57770" y="49792"/>
                        <a:pt x="57579" y="49482"/>
                        <a:pt x="57357" y="49157"/>
                      </a:cubicBezTo>
                      <a:cubicBezTo>
                        <a:pt x="57135" y="48823"/>
                        <a:pt x="56785" y="48855"/>
                        <a:pt x="56325" y="48434"/>
                      </a:cubicBezTo>
                      <a:cubicBezTo>
                        <a:pt x="55873" y="48014"/>
                        <a:pt x="55952" y="47323"/>
                        <a:pt x="56285" y="47085"/>
                      </a:cubicBezTo>
                      <a:cubicBezTo>
                        <a:pt x="56611" y="46855"/>
                        <a:pt x="57166" y="46664"/>
                        <a:pt x="57532" y="46220"/>
                      </a:cubicBezTo>
                      <a:cubicBezTo>
                        <a:pt x="57754" y="45950"/>
                        <a:pt x="58024" y="45728"/>
                        <a:pt x="58333" y="45569"/>
                      </a:cubicBezTo>
                      <a:cubicBezTo>
                        <a:pt x="58333" y="45569"/>
                        <a:pt x="58500" y="45505"/>
                        <a:pt x="59000" y="45474"/>
                      </a:cubicBezTo>
                      <a:cubicBezTo>
                        <a:pt x="59120" y="45468"/>
                        <a:pt x="59272" y="45462"/>
                        <a:pt x="59439" y="45462"/>
                      </a:cubicBezTo>
                      <a:close/>
                      <a:moveTo>
                        <a:pt x="12474" y="45462"/>
                      </a:moveTo>
                      <a:cubicBezTo>
                        <a:pt x="13013" y="45462"/>
                        <a:pt x="13703" y="45525"/>
                        <a:pt x="13939" y="45871"/>
                      </a:cubicBezTo>
                      <a:cubicBezTo>
                        <a:pt x="14002" y="45998"/>
                        <a:pt x="14098" y="46109"/>
                        <a:pt x="14217" y="46180"/>
                      </a:cubicBezTo>
                      <a:cubicBezTo>
                        <a:pt x="14772" y="46529"/>
                        <a:pt x="15145" y="46601"/>
                        <a:pt x="15542" y="47069"/>
                      </a:cubicBezTo>
                      <a:cubicBezTo>
                        <a:pt x="15931" y="47545"/>
                        <a:pt x="17003" y="48014"/>
                        <a:pt x="17685" y="48093"/>
                      </a:cubicBezTo>
                      <a:cubicBezTo>
                        <a:pt x="18368" y="48172"/>
                        <a:pt x="19344" y="48236"/>
                        <a:pt x="19487" y="48418"/>
                      </a:cubicBezTo>
                      <a:cubicBezTo>
                        <a:pt x="19630" y="48601"/>
                        <a:pt x="18693" y="48847"/>
                        <a:pt x="17796" y="49046"/>
                      </a:cubicBezTo>
                      <a:cubicBezTo>
                        <a:pt x="16900" y="49252"/>
                        <a:pt x="15860" y="49379"/>
                        <a:pt x="14526" y="49482"/>
                      </a:cubicBezTo>
                      <a:cubicBezTo>
                        <a:pt x="13621" y="49554"/>
                        <a:pt x="12986" y="49649"/>
                        <a:pt x="12558" y="49839"/>
                      </a:cubicBezTo>
                      <a:lnTo>
                        <a:pt x="12526" y="49855"/>
                      </a:lnTo>
                      <a:cubicBezTo>
                        <a:pt x="12502" y="49871"/>
                        <a:pt x="12470" y="49879"/>
                        <a:pt x="12447" y="49895"/>
                      </a:cubicBezTo>
                      <a:cubicBezTo>
                        <a:pt x="12256" y="49958"/>
                        <a:pt x="12058" y="49998"/>
                        <a:pt x="11851" y="49998"/>
                      </a:cubicBezTo>
                      <a:cubicBezTo>
                        <a:pt x="11732" y="50003"/>
                        <a:pt x="11612" y="50006"/>
                        <a:pt x="11492" y="50006"/>
                      </a:cubicBezTo>
                      <a:cubicBezTo>
                        <a:pt x="11252" y="50006"/>
                        <a:pt x="11010" y="49995"/>
                        <a:pt x="10772" y="49974"/>
                      </a:cubicBezTo>
                      <a:cubicBezTo>
                        <a:pt x="10526" y="49966"/>
                        <a:pt x="10280" y="49942"/>
                        <a:pt x="10042" y="49887"/>
                      </a:cubicBezTo>
                      <a:cubicBezTo>
                        <a:pt x="9692" y="49800"/>
                        <a:pt x="9573" y="49490"/>
                        <a:pt x="9438" y="49157"/>
                      </a:cubicBezTo>
                      <a:cubicBezTo>
                        <a:pt x="9303" y="48831"/>
                        <a:pt x="8946" y="48863"/>
                        <a:pt x="8597" y="48442"/>
                      </a:cubicBezTo>
                      <a:cubicBezTo>
                        <a:pt x="8256" y="48022"/>
                        <a:pt x="8510" y="47331"/>
                        <a:pt x="8906" y="47085"/>
                      </a:cubicBezTo>
                      <a:cubicBezTo>
                        <a:pt x="9303" y="46847"/>
                        <a:pt x="9891" y="46664"/>
                        <a:pt x="10375" y="46220"/>
                      </a:cubicBezTo>
                      <a:lnTo>
                        <a:pt x="10375" y="46212"/>
                      </a:lnTo>
                      <a:cubicBezTo>
                        <a:pt x="10661" y="45950"/>
                        <a:pt x="10986" y="45728"/>
                        <a:pt x="11343" y="45569"/>
                      </a:cubicBezTo>
                      <a:cubicBezTo>
                        <a:pt x="11566" y="45505"/>
                        <a:pt x="11804" y="45482"/>
                        <a:pt x="12034" y="45474"/>
                      </a:cubicBezTo>
                      <a:cubicBezTo>
                        <a:pt x="12154" y="45468"/>
                        <a:pt x="12307" y="45462"/>
                        <a:pt x="12474" y="45462"/>
                      </a:cubicBezTo>
                      <a:close/>
                      <a:moveTo>
                        <a:pt x="35961" y="45462"/>
                      </a:moveTo>
                      <a:cubicBezTo>
                        <a:pt x="36500" y="45462"/>
                        <a:pt x="37197" y="45525"/>
                        <a:pt x="37481" y="45871"/>
                      </a:cubicBezTo>
                      <a:cubicBezTo>
                        <a:pt x="37553" y="45998"/>
                        <a:pt x="37664" y="46109"/>
                        <a:pt x="37791" y="46180"/>
                      </a:cubicBezTo>
                      <a:cubicBezTo>
                        <a:pt x="38402" y="46537"/>
                        <a:pt x="38775" y="46601"/>
                        <a:pt x="39228" y="47069"/>
                      </a:cubicBezTo>
                      <a:cubicBezTo>
                        <a:pt x="39688" y="47545"/>
                        <a:pt x="40815" y="48014"/>
                        <a:pt x="41514" y="48093"/>
                      </a:cubicBezTo>
                      <a:cubicBezTo>
                        <a:pt x="42204" y="48172"/>
                        <a:pt x="43196" y="48236"/>
                        <a:pt x="43363" y="48418"/>
                      </a:cubicBezTo>
                      <a:cubicBezTo>
                        <a:pt x="43522" y="48601"/>
                        <a:pt x="42617" y="48847"/>
                        <a:pt x="41752" y="49053"/>
                      </a:cubicBezTo>
                      <a:cubicBezTo>
                        <a:pt x="40887" y="49252"/>
                        <a:pt x="39847" y="49379"/>
                        <a:pt x="38529" y="49482"/>
                      </a:cubicBezTo>
                      <a:cubicBezTo>
                        <a:pt x="37632" y="49554"/>
                        <a:pt x="37013" y="49649"/>
                        <a:pt x="36600" y="49839"/>
                      </a:cubicBezTo>
                      <a:lnTo>
                        <a:pt x="36577" y="49855"/>
                      </a:lnTo>
                      <a:cubicBezTo>
                        <a:pt x="36553" y="49871"/>
                        <a:pt x="36521" y="49879"/>
                        <a:pt x="36497" y="49895"/>
                      </a:cubicBezTo>
                      <a:cubicBezTo>
                        <a:pt x="36315" y="49966"/>
                        <a:pt x="36116" y="49998"/>
                        <a:pt x="35926" y="50006"/>
                      </a:cubicBezTo>
                      <a:cubicBezTo>
                        <a:pt x="35839" y="50008"/>
                        <a:pt x="35754" y="50009"/>
                        <a:pt x="35668" y="50009"/>
                      </a:cubicBezTo>
                      <a:cubicBezTo>
                        <a:pt x="35391" y="50009"/>
                        <a:pt x="35117" y="49998"/>
                        <a:pt x="34838" y="49974"/>
                      </a:cubicBezTo>
                      <a:cubicBezTo>
                        <a:pt x="34592" y="49966"/>
                        <a:pt x="34338" y="49942"/>
                        <a:pt x="34092" y="49887"/>
                      </a:cubicBezTo>
                      <a:cubicBezTo>
                        <a:pt x="33735" y="49800"/>
                        <a:pt x="33576" y="49490"/>
                        <a:pt x="33402" y="49157"/>
                      </a:cubicBezTo>
                      <a:cubicBezTo>
                        <a:pt x="33219" y="48831"/>
                        <a:pt x="32862" y="48863"/>
                        <a:pt x="32465" y="48442"/>
                      </a:cubicBezTo>
                      <a:cubicBezTo>
                        <a:pt x="32068" y="48022"/>
                        <a:pt x="32235" y="47331"/>
                        <a:pt x="32600" y="47085"/>
                      </a:cubicBezTo>
                      <a:cubicBezTo>
                        <a:pt x="32957" y="46855"/>
                        <a:pt x="33529" y="46664"/>
                        <a:pt x="33957" y="46220"/>
                      </a:cubicBezTo>
                      <a:cubicBezTo>
                        <a:pt x="34211" y="45950"/>
                        <a:pt x="34505" y="45728"/>
                        <a:pt x="34838" y="45569"/>
                      </a:cubicBezTo>
                      <a:cubicBezTo>
                        <a:pt x="35061" y="45505"/>
                        <a:pt x="35291" y="45482"/>
                        <a:pt x="35521" y="45474"/>
                      </a:cubicBezTo>
                      <a:cubicBezTo>
                        <a:pt x="35641" y="45468"/>
                        <a:pt x="35793" y="45462"/>
                        <a:pt x="35961" y="45462"/>
                      </a:cubicBezTo>
                      <a:close/>
                      <a:moveTo>
                        <a:pt x="21447" y="47328"/>
                      </a:moveTo>
                      <a:cubicBezTo>
                        <a:pt x="22074" y="47328"/>
                        <a:pt x="22502" y="47476"/>
                        <a:pt x="23019" y="47569"/>
                      </a:cubicBezTo>
                      <a:cubicBezTo>
                        <a:pt x="23885" y="47736"/>
                        <a:pt x="24186" y="47799"/>
                        <a:pt x="24432" y="48188"/>
                      </a:cubicBezTo>
                      <a:cubicBezTo>
                        <a:pt x="24678" y="48577"/>
                        <a:pt x="24988" y="49077"/>
                        <a:pt x="24639" y="49292"/>
                      </a:cubicBezTo>
                      <a:cubicBezTo>
                        <a:pt x="24289" y="49498"/>
                        <a:pt x="23051" y="49577"/>
                        <a:pt x="22869" y="49919"/>
                      </a:cubicBezTo>
                      <a:cubicBezTo>
                        <a:pt x="22706" y="50223"/>
                        <a:pt x="22498" y="50711"/>
                        <a:pt x="21982" y="50711"/>
                      </a:cubicBezTo>
                      <a:cubicBezTo>
                        <a:pt x="21920" y="50711"/>
                        <a:pt x="21853" y="50704"/>
                        <a:pt x="21781" y="50689"/>
                      </a:cubicBezTo>
                      <a:cubicBezTo>
                        <a:pt x="21106" y="50538"/>
                        <a:pt x="21289" y="50228"/>
                        <a:pt x="21519" y="49879"/>
                      </a:cubicBezTo>
                      <a:cubicBezTo>
                        <a:pt x="21749" y="49530"/>
                        <a:pt x="21535" y="49315"/>
                        <a:pt x="21011" y="49077"/>
                      </a:cubicBezTo>
                      <a:lnTo>
                        <a:pt x="21019" y="49077"/>
                      </a:lnTo>
                      <a:cubicBezTo>
                        <a:pt x="20495" y="48847"/>
                        <a:pt x="19979" y="48807"/>
                        <a:pt x="19900" y="48395"/>
                      </a:cubicBezTo>
                      <a:cubicBezTo>
                        <a:pt x="19821" y="47982"/>
                        <a:pt x="20202" y="47418"/>
                        <a:pt x="21051" y="47347"/>
                      </a:cubicBezTo>
                      <a:cubicBezTo>
                        <a:pt x="21192" y="47334"/>
                        <a:pt x="21323" y="47328"/>
                        <a:pt x="21447" y="47328"/>
                      </a:cubicBezTo>
                      <a:close/>
                      <a:moveTo>
                        <a:pt x="45150" y="47323"/>
                      </a:moveTo>
                      <a:cubicBezTo>
                        <a:pt x="45789" y="47323"/>
                        <a:pt x="46240" y="47469"/>
                        <a:pt x="46776" y="47569"/>
                      </a:cubicBezTo>
                      <a:cubicBezTo>
                        <a:pt x="47657" y="47728"/>
                        <a:pt x="47975" y="47799"/>
                        <a:pt x="48261" y="48188"/>
                      </a:cubicBezTo>
                      <a:cubicBezTo>
                        <a:pt x="48554" y="48577"/>
                        <a:pt x="48935" y="49077"/>
                        <a:pt x="48610" y="49292"/>
                      </a:cubicBezTo>
                      <a:cubicBezTo>
                        <a:pt x="48292" y="49498"/>
                        <a:pt x="47062" y="49577"/>
                        <a:pt x="46927" y="49919"/>
                      </a:cubicBezTo>
                      <a:cubicBezTo>
                        <a:pt x="46807" y="50223"/>
                        <a:pt x="46661" y="50711"/>
                        <a:pt x="46140" y="50711"/>
                      </a:cubicBezTo>
                      <a:cubicBezTo>
                        <a:pt x="46078" y="50711"/>
                        <a:pt x="46009" y="50704"/>
                        <a:pt x="45935" y="50689"/>
                      </a:cubicBezTo>
                      <a:cubicBezTo>
                        <a:pt x="45244" y="50538"/>
                        <a:pt x="45387" y="50228"/>
                        <a:pt x="45570" y="49879"/>
                      </a:cubicBezTo>
                      <a:cubicBezTo>
                        <a:pt x="45752" y="49530"/>
                        <a:pt x="45514" y="49315"/>
                        <a:pt x="44959" y="49077"/>
                      </a:cubicBezTo>
                      <a:lnTo>
                        <a:pt x="44967" y="49077"/>
                      </a:lnTo>
                      <a:cubicBezTo>
                        <a:pt x="44411" y="48847"/>
                        <a:pt x="43895" y="48807"/>
                        <a:pt x="43768" y="48395"/>
                      </a:cubicBezTo>
                      <a:cubicBezTo>
                        <a:pt x="43633" y="47982"/>
                        <a:pt x="43935" y="47418"/>
                        <a:pt x="44776" y="47339"/>
                      </a:cubicBezTo>
                      <a:cubicBezTo>
                        <a:pt x="44908" y="47328"/>
                        <a:pt x="45033" y="47323"/>
                        <a:pt x="45150" y="47323"/>
                      </a:cubicBezTo>
                      <a:close/>
                      <a:moveTo>
                        <a:pt x="31822" y="49106"/>
                      </a:moveTo>
                      <a:cubicBezTo>
                        <a:pt x="32381" y="49106"/>
                        <a:pt x="32842" y="49301"/>
                        <a:pt x="32933" y="49490"/>
                      </a:cubicBezTo>
                      <a:cubicBezTo>
                        <a:pt x="33036" y="49696"/>
                        <a:pt x="33330" y="49927"/>
                        <a:pt x="33632" y="50165"/>
                      </a:cubicBezTo>
                      <a:cubicBezTo>
                        <a:pt x="33941" y="50403"/>
                        <a:pt x="33132" y="50681"/>
                        <a:pt x="32433" y="51078"/>
                      </a:cubicBezTo>
                      <a:cubicBezTo>
                        <a:pt x="31886" y="51371"/>
                        <a:pt x="31322" y="51617"/>
                        <a:pt x="30735" y="51816"/>
                      </a:cubicBezTo>
                      <a:cubicBezTo>
                        <a:pt x="30187" y="52030"/>
                        <a:pt x="30227" y="52292"/>
                        <a:pt x="29885" y="52498"/>
                      </a:cubicBezTo>
                      <a:cubicBezTo>
                        <a:pt x="29750" y="52579"/>
                        <a:pt x="29599" y="52607"/>
                        <a:pt x="29412" y="52607"/>
                      </a:cubicBezTo>
                      <a:cubicBezTo>
                        <a:pt x="29136" y="52607"/>
                        <a:pt x="28785" y="52546"/>
                        <a:pt x="28298" y="52498"/>
                      </a:cubicBezTo>
                      <a:cubicBezTo>
                        <a:pt x="27999" y="52466"/>
                        <a:pt x="27742" y="52456"/>
                        <a:pt x="27499" y="52456"/>
                      </a:cubicBezTo>
                      <a:cubicBezTo>
                        <a:pt x="27076" y="52456"/>
                        <a:pt x="26694" y="52488"/>
                        <a:pt x="26210" y="52498"/>
                      </a:cubicBezTo>
                      <a:cubicBezTo>
                        <a:pt x="25891" y="52502"/>
                        <a:pt x="25517" y="52504"/>
                        <a:pt x="25152" y="52504"/>
                      </a:cubicBezTo>
                      <a:cubicBezTo>
                        <a:pt x="24638" y="52504"/>
                        <a:pt x="24144" y="52500"/>
                        <a:pt x="23861" y="52490"/>
                      </a:cubicBezTo>
                      <a:cubicBezTo>
                        <a:pt x="23384" y="52467"/>
                        <a:pt x="23305" y="52244"/>
                        <a:pt x="23305" y="52244"/>
                      </a:cubicBezTo>
                      <a:cubicBezTo>
                        <a:pt x="23353" y="52030"/>
                        <a:pt x="23377" y="51863"/>
                        <a:pt x="23329" y="51816"/>
                      </a:cubicBezTo>
                      <a:cubicBezTo>
                        <a:pt x="22861" y="51459"/>
                        <a:pt x="22797" y="50633"/>
                        <a:pt x="23123" y="50268"/>
                      </a:cubicBezTo>
                      <a:cubicBezTo>
                        <a:pt x="23448" y="49895"/>
                        <a:pt x="24393" y="49585"/>
                        <a:pt x="25226" y="49458"/>
                      </a:cubicBezTo>
                      <a:cubicBezTo>
                        <a:pt x="25386" y="49434"/>
                        <a:pt x="25566" y="49424"/>
                        <a:pt x="25762" y="49424"/>
                      </a:cubicBezTo>
                      <a:cubicBezTo>
                        <a:pt x="26559" y="49424"/>
                        <a:pt x="27614" y="49586"/>
                        <a:pt x="28580" y="49586"/>
                      </a:cubicBezTo>
                      <a:cubicBezTo>
                        <a:pt x="28616" y="49586"/>
                        <a:pt x="28651" y="49586"/>
                        <a:pt x="28687" y="49585"/>
                      </a:cubicBezTo>
                      <a:cubicBezTo>
                        <a:pt x="29917" y="49569"/>
                        <a:pt x="30933" y="49173"/>
                        <a:pt x="31592" y="49117"/>
                      </a:cubicBezTo>
                      <a:cubicBezTo>
                        <a:pt x="31670" y="49109"/>
                        <a:pt x="31747" y="49106"/>
                        <a:pt x="31822" y="49106"/>
                      </a:cubicBezTo>
                      <a:close/>
                      <a:moveTo>
                        <a:pt x="55770" y="49098"/>
                      </a:moveTo>
                      <a:cubicBezTo>
                        <a:pt x="56333" y="49098"/>
                        <a:pt x="56824" y="49300"/>
                        <a:pt x="56936" y="49482"/>
                      </a:cubicBezTo>
                      <a:cubicBezTo>
                        <a:pt x="57063" y="49696"/>
                        <a:pt x="57389" y="49927"/>
                        <a:pt x="57722" y="50165"/>
                      </a:cubicBezTo>
                      <a:cubicBezTo>
                        <a:pt x="58048" y="50403"/>
                        <a:pt x="57286" y="50681"/>
                        <a:pt x="56643" y="51078"/>
                      </a:cubicBezTo>
                      <a:cubicBezTo>
                        <a:pt x="56127" y="51371"/>
                        <a:pt x="55595" y="51617"/>
                        <a:pt x="55047" y="51816"/>
                      </a:cubicBezTo>
                      <a:cubicBezTo>
                        <a:pt x="54523" y="52030"/>
                        <a:pt x="54595" y="52292"/>
                        <a:pt x="54285" y="52498"/>
                      </a:cubicBezTo>
                      <a:cubicBezTo>
                        <a:pt x="54157" y="52579"/>
                        <a:pt x="54007" y="52607"/>
                        <a:pt x="53821" y="52607"/>
                      </a:cubicBezTo>
                      <a:cubicBezTo>
                        <a:pt x="53546" y="52607"/>
                        <a:pt x="53189" y="52546"/>
                        <a:pt x="52698" y="52498"/>
                      </a:cubicBezTo>
                      <a:cubicBezTo>
                        <a:pt x="52394" y="52466"/>
                        <a:pt x="52134" y="52456"/>
                        <a:pt x="51890" y="52456"/>
                      </a:cubicBezTo>
                      <a:cubicBezTo>
                        <a:pt x="51464" y="52456"/>
                        <a:pt x="51086" y="52488"/>
                        <a:pt x="50602" y="52498"/>
                      </a:cubicBezTo>
                      <a:cubicBezTo>
                        <a:pt x="50283" y="52502"/>
                        <a:pt x="49908" y="52504"/>
                        <a:pt x="49545" y="52504"/>
                      </a:cubicBezTo>
                      <a:cubicBezTo>
                        <a:pt x="49031" y="52504"/>
                        <a:pt x="48540" y="52500"/>
                        <a:pt x="48261" y="52490"/>
                      </a:cubicBezTo>
                      <a:cubicBezTo>
                        <a:pt x="47776" y="52467"/>
                        <a:pt x="47665" y="52244"/>
                        <a:pt x="47665" y="52244"/>
                      </a:cubicBezTo>
                      <a:cubicBezTo>
                        <a:pt x="47681" y="52030"/>
                        <a:pt x="47689" y="51863"/>
                        <a:pt x="47634" y="51816"/>
                      </a:cubicBezTo>
                      <a:cubicBezTo>
                        <a:pt x="47126" y="51459"/>
                        <a:pt x="46951" y="50641"/>
                        <a:pt x="47229" y="50268"/>
                      </a:cubicBezTo>
                      <a:cubicBezTo>
                        <a:pt x="47507" y="49895"/>
                        <a:pt x="48411" y="49585"/>
                        <a:pt x="49229" y="49458"/>
                      </a:cubicBezTo>
                      <a:cubicBezTo>
                        <a:pt x="49386" y="49434"/>
                        <a:pt x="49565" y="49424"/>
                        <a:pt x="49760" y="49424"/>
                      </a:cubicBezTo>
                      <a:cubicBezTo>
                        <a:pt x="50557" y="49424"/>
                        <a:pt x="51630" y="49586"/>
                        <a:pt x="52592" y="49586"/>
                      </a:cubicBezTo>
                      <a:cubicBezTo>
                        <a:pt x="52627" y="49586"/>
                        <a:pt x="52662" y="49586"/>
                        <a:pt x="52698" y="49585"/>
                      </a:cubicBezTo>
                      <a:cubicBezTo>
                        <a:pt x="53928" y="49577"/>
                        <a:pt x="54888" y="49173"/>
                        <a:pt x="55547" y="49109"/>
                      </a:cubicBezTo>
                      <a:cubicBezTo>
                        <a:pt x="55622" y="49102"/>
                        <a:pt x="55697" y="49098"/>
                        <a:pt x="55770" y="49098"/>
                      </a:cubicBezTo>
                      <a:close/>
                      <a:moveTo>
                        <a:pt x="20505" y="50642"/>
                      </a:moveTo>
                      <a:cubicBezTo>
                        <a:pt x="20892" y="50642"/>
                        <a:pt x="21392" y="50722"/>
                        <a:pt x="21860" y="50887"/>
                      </a:cubicBezTo>
                      <a:cubicBezTo>
                        <a:pt x="22670" y="51173"/>
                        <a:pt x="22861" y="51816"/>
                        <a:pt x="22861" y="51816"/>
                      </a:cubicBezTo>
                      <a:cubicBezTo>
                        <a:pt x="23107" y="52300"/>
                        <a:pt x="23035" y="52609"/>
                        <a:pt x="22448" y="52752"/>
                      </a:cubicBezTo>
                      <a:cubicBezTo>
                        <a:pt x="22061" y="52841"/>
                        <a:pt x="21476" y="52920"/>
                        <a:pt x="21096" y="52920"/>
                      </a:cubicBezTo>
                      <a:cubicBezTo>
                        <a:pt x="20900" y="52920"/>
                        <a:pt x="20758" y="52899"/>
                        <a:pt x="20725" y="52848"/>
                      </a:cubicBezTo>
                      <a:cubicBezTo>
                        <a:pt x="20678" y="52776"/>
                        <a:pt x="20638" y="52713"/>
                        <a:pt x="20606" y="52657"/>
                      </a:cubicBezTo>
                      <a:lnTo>
                        <a:pt x="20606" y="52665"/>
                      </a:lnTo>
                      <a:cubicBezTo>
                        <a:pt x="20416" y="52387"/>
                        <a:pt x="19543" y="52387"/>
                        <a:pt x="19622" y="51816"/>
                      </a:cubicBezTo>
                      <a:cubicBezTo>
                        <a:pt x="19622" y="51816"/>
                        <a:pt x="19630" y="50974"/>
                        <a:pt x="19892" y="50768"/>
                      </a:cubicBezTo>
                      <a:cubicBezTo>
                        <a:pt x="19999" y="50684"/>
                        <a:pt x="20222" y="50642"/>
                        <a:pt x="20505" y="50642"/>
                      </a:cubicBezTo>
                      <a:close/>
                      <a:moveTo>
                        <a:pt x="44669" y="50643"/>
                      </a:moveTo>
                      <a:cubicBezTo>
                        <a:pt x="45055" y="50643"/>
                        <a:pt x="45560" y="50723"/>
                        <a:pt x="46046" y="50887"/>
                      </a:cubicBezTo>
                      <a:cubicBezTo>
                        <a:pt x="46887" y="51173"/>
                        <a:pt x="47165" y="51824"/>
                        <a:pt x="47165" y="51824"/>
                      </a:cubicBezTo>
                      <a:cubicBezTo>
                        <a:pt x="47467" y="52300"/>
                        <a:pt x="47443" y="52609"/>
                        <a:pt x="46872" y="52752"/>
                      </a:cubicBezTo>
                      <a:cubicBezTo>
                        <a:pt x="46495" y="52841"/>
                        <a:pt x="45921" y="52920"/>
                        <a:pt x="45540" y="52920"/>
                      </a:cubicBezTo>
                      <a:cubicBezTo>
                        <a:pt x="45343" y="52920"/>
                        <a:pt x="45198" y="52899"/>
                        <a:pt x="45157" y="52848"/>
                      </a:cubicBezTo>
                      <a:cubicBezTo>
                        <a:pt x="45109" y="52776"/>
                        <a:pt x="45062" y="52713"/>
                        <a:pt x="45022" y="52665"/>
                      </a:cubicBezTo>
                      <a:cubicBezTo>
                        <a:pt x="44800" y="52395"/>
                        <a:pt x="43919" y="52395"/>
                        <a:pt x="43927" y="51824"/>
                      </a:cubicBezTo>
                      <a:cubicBezTo>
                        <a:pt x="43927" y="51824"/>
                        <a:pt x="43831" y="50974"/>
                        <a:pt x="44062" y="50776"/>
                      </a:cubicBezTo>
                      <a:cubicBezTo>
                        <a:pt x="44160" y="50688"/>
                        <a:pt x="44381" y="50643"/>
                        <a:pt x="44669" y="50643"/>
                      </a:cubicBezTo>
                      <a:close/>
                      <a:moveTo>
                        <a:pt x="34777" y="50213"/>
                      </a:moveTo>
                      <a:cubicBezTo>
                        <a:pt x="34823" y="50213"/>
                        <a:pt x="34846" y="50220"/>
                        <a:pt x="34846" y="50220"/>
                      </a:cubicBezTo>
                      <a:cubicBezTo>
                        <a:pt x="34846" y="50220"/>
                        <a:pt x="35981" y="50308"/>
                        <a:pt x="36053" y="50728"/>
                      </a:cubicBezTo>
                      <a:cubicBezTo>
                        <a:pt x="36100" y="51109"/>
                        <a:pt x="36211" y="51474"/>
                        <a:pt x="36362" y="51824"/>
                      </a:cubicBezTo>
                      <a:cubicBezTo>
                        <a:pt x="36426" y="51959"/>
                        <a:pt x="36680" y="52403"/>
                        <a:pt x="36894" y="52562"/>
                      </a:cubicBezTo>
                      <a:cubicBezTo>
                        <a:pt x="37116" y="52729"/>
                        <a:pt x="37188" y="52848"/>
                        <a:pt x="37164" y="52983"/>
                      </a:cubicBezTo>
                      <a:cubicBezTo>
                        <a:pt x="37143" y="53095"/>
                        <a:pt x="36733" y="53102"/>
                        <a:pt x="36642" y="53102"/>
                      </a:cubicBezTo>
                      <a:cubicBezTo>
                        <a:pt x="36631" y="53102"/>
                        <a:pt x="36624" y="53102"/>
                        <a:pt x="36624" y="53102"/>
                      </a:cubicBezTo>
                      <a:cubicBezTo>
                        <a:pt x="36037" y="53030"/>
                        <a:pt x="35434" y="52990"/>
                        <a:pt x="34838" y="52983"/>
                      </a:cubicBezTo>
                      <a:cubicBezTo>
                        <a:pt x="34816" y="52982"/>
                        <a:pt x="34793" y="52982"/>
                        <a:pt x="34770" y="52982"/>
                      </a:cubicBezTo>
                      <a:cubicBezTo>
                        <a:pt x="34524" y="52982"/>
                        <a:pt x="34284" y="53021"/>
                        <a:pt x="34045" y="53094"/>
                      </a:cubicBezTo>
                      <a:lnTo>
                        <a:pt x="34052" y="53094"/>
                      </a:lnTo>
                      <a:cubicBezTo>
                        <a:pt x="33830" y="53149"/>
                        <a:pt x="32775" y="53149"/>
                        <a:pt x="31997" y="53157"/>
                      </a:cubicBezTo>
                      <a:cubicBezTo>
                        <a:pt x="31211" y="53157"/>
                        <a:pt x="30481" y="53078"/>
                        <a:pt x="30409" y="52570"/>
                      </a:cubicBezTo>
                      <a:cubicBezTo>
                        <a:pt x="30330" y="52062"/>
                        <a:pt x="31179" y="51816"/>
                        <a:pt x="31179" y="51816"/>
                      </a:cubicBezTo>
                      <a:cubicBezTo>
                        <a:pt x="31584" y="51705"/>
                        <a:pt x="31981" y="51562"/>
                        <a:pt x="32370" y="51395"/>
                      </a:cubicBezTo>
                      <a:cubicBezTo>
                        <a:pt x="33100" y="51085"/>
                        <a:pt x="33640" y="50863"/>
                        <a:pt x="34124" y="50498"/>
                      </a:cubicBezTo>
                      <a:cubicBezTo>
                        <a:pt x="34454" y="50251"/>
                        <a:pt x="34673" y="50213"/>
                        <a:pt x="34777" y="50213"/>
                      </a:cubicBezTo>
                      <a:close/>
                      <a:moveTo>
                        <a:pt x="58869" y="50213"/>
                      </a:moveTo>
                      <a:cubicBezTo>
                        <a:pt x="58913" y="50213"/>
                        <a:pt x="58937" y="50220"/>
                        <a:pt x="58937" y="50220"/>
                      </a:cubicBezTo>
                      <a:cubicBezTo>
                        <a:pt x="58937" y="50220"/>
                        <a:pt x="60087" y="50308"/>
                        <a:pt x="60214" y="50728"/>
                      </a:cubicBezTo>
                      <a:cubicBezTo>
                        <a:pt x="60318" y="51236"/>
                        <a:pt x="60667" y="51824"/>
                        <a:pt x="60667" y="51824"/>
                      </a:cubicBezTo>
                      <a:cubicBezTo>
                        <a:pt x="60738" y="51959"/>
                        <a:pt x="61056" y="52411"/>
                        <a:pt x="61294" y="52570"/>
                      </a:cubicBezTo>
                      <a:cubicBezTo>
                        <a:pt x="61532" y="52729"/>
                        <a:pt x="61619" y="52856"/>
                        <a:pt x="61611" y="52983"/>
                      </a:cubicBezTo>
                      <a:cubicBezTo>
                        <a:pt x="61611" y="53092"/>
                        <a:pt x="61273" y="53102"/>
                        <a:pt x="61145" y="53102"/>
                      </a:cubicBezTo>
                      <a:cubicBezTo>
                        <a:pt x="61114" y="53102"/>
                        <a:pt x="61096" y="53102"/>
                        <a:pt x="61096" y="53102"/>
                      </a:cubicBezTo>
                      <a:cubicBezTo>
                        <a:pt x="60492" y="53030"/>
                        <a:pt x="59897" y="52990"/>
                        <a:pt x="59294" y="52983"/>
                      </a:cubicBezTo>
                      <a:cubicBezTo>
                        <a:pt x="59272" y="52982"/>
                        <a:pt x="59250" y="52982"/>
                        <a:pt x="59228" y="52982"/>
                      </a:cubicBezTo>
                      <a:cubicBezTo>
                        <a:pt x="58988" y="52982"/>
                        <a:pt x="58749" y="53021"/>
                        <a:pt x="58516" y="53094"/>
                      </a:cubicBezTo>
                      <a:cubicBezTo>
                        <a:pt x="58302" y="53149"/>
                        <a:pt x="57246" y="53149"/>
                        <a:pt x="56468" y="53157"/>
                      </a:cubicBezTo>
                      <a:cubicBezTo>
                        <a:pt x="55690" y="53157"/>
                        <a:pt x="54944" y="53078"/>
                        <a:pt x="54801" y="52570"/>
                      </a:cubicBezTo>
                      <a:cubicBezTo>
                        <a:pt x="54658" y="52062"/>
                        <a:pt x="55476" y="51816"/>
                        <a:pt x="55476" y="51816"/>
                      </a:cubicBezTo>
                      <a:cubicBezTo>
                        <a:pt x="55865" y="51705"/>
                        <a:pt x="56246" y="51562"/>
                        <a:pt x="56611" y="51395"/>
                      </a:cubicBezTo>
                      <a:cubicBezTo>
                        <a:pt x="57309" y="51093"/>
                        <a:pt x="57817" y="50863"/>
                        <a:pt x="58254" y="50506"/>
                      </a:cubicBezTo>
                      <a:cubicBezTo>
                        <a:pt x="58553" y="50252"/>
                        <a:pt x="58767" y="50213"/>
                        <a:pt x="58869" y="50213"/>
                      </a:cubicBezTo>
                      <a:close/>
                      <a:moveTo>
                        <a:pt x="10673" y="50213"/>
                      </a:moveTo>
                      <a:cubicBezTo>
                        <a:pt x="10718" y="50213"/>
                        <a:pt x="10740" y="50220"/>
                        <a:pt x="10740" y="50220"/>
                      </a:cubicBezTo>
                      <a:cubicBezTo>
                        <a:pt x="10740" y="50220"/>
                        <a:pt x="11867" y="50308"/>
                        <a:pt x="11891" y="50728"/>
                      </a:cubicBezTo>
                      <a:cubicBezTo>
                        <a:pt x="11883" y="51101"/>
                        <a:pt x="11947" y="51466"/>
                        <a:pt x="12058" y="51824"/>
                      </a:cubicBezTo>
                      <a:cubicBezTo>
                        <a:pt x="12097" y="51959"/>
                        <a:pt x="12296" y="52411"/>
                        <a:pt x="12494" y="52570"/>
                      </a:cubicBezTo>
                      <a:cubicBezTo>
                        <a:pt x="12693" y="52729"/>
                        <a:pt x="12748" y="52856"/>
                        <a:pt x="12709" y="52983"/>
                      </a:cubicBezTo>
                      <a:cubicBezTo>
                        <a:pt x="12676" y="53092"/>
                        <a:pt x="12332" y="53102"/>
                        <a:pt x="12202" y="53102"/>
                      </a:cubicBezTo>
                      <a:cubicBezTo>
                        <a:pt x="12172" y="53102"/>
                        <a:pt x="12153" y="53102"/>
                        <a:pt x="12153" y="53102"/>
                      </a:cubicBezTo>
                      <a:cubicBezTo>
                        <a:pt x="11566" y="53030"/>
                        <a:pt x="10978" y="52990"/>
                        <a:pt x="10383" y="52983"/>
                      </a:cubicBezTo>
                      <a:cubicBezTo>
                        <a:pt x="10113" y="52983"/>
                        <a:pt x="9843" y="53014"/>
                        <a:pt x="9581" y="53094"/>
                      </a:cubicBezTo>
                      <a:cubicBezTo>
                        <a:pt x="9351" y="53157"/>
                        <a:pt x="8295" y="53157"/>
                        <a:pt x="7517" y="53157"/>
                      </a:cubicBezTo>
                      <a:cubicBezTo>
                        <a:pt x="7487" y="53157"/>
                        <a:pt x="7457" y="53158"/>
                        <a:pt x="7426" y="53158"/>
                      </a:cubicBezTo>
                      <a:cubicBezTo>
                        <a:pt x="6684" y="53158"/>
                        <a:pt x="6017" y="53058"/>
                        <a:pt x="6001" y="52578"/>
                      </a:cubicBezTo>
                      <a:cubicBezTo>
                        <a:pt x="5985" y="52070"/>
                        <a:pt x="6867" y="51824"/>
                        <a:pt x="6867" y="51824"/>
                      </a:cubicBezTo>
                      <a:cubicBezTo>
                        <a:pt x="7287" y="51705"/>
                        <a:pt x="7708" y="51562"/>
                        <a:pt x="8113" y="51395"/>
                      </a:cubicBezTo>
                      <a:cubicBezTo>
                        <a:pt x="8883" y="51085"/>
                        <a:pt x="9462" y="50863"/>
                        <a:pt x="9986" y="50506"/>
                      </a:cubicBezTo>
                      <a:cubicBezTo>
                        <a:pt x="10346" y="50252"/>
                        <a:pt x="10570" y="50213"/>
                        <a:pt x="10673" y="50213"/>
                      </a:cubicBezTo>
                      <a:close/>
                      <a:moveTo>
                        <a:pt x="43499" y="48837"/>
                      </a:moveTo>
                      <a:cubicBezTo>
                        <a:pt x="44068" y="48837"/>
                        <a:pt x="44594" y="49011"/>
                        <a:pt x="44943" y="49411"/>
                      </a:cubicBezTo>
                      <a:cubicBezTo>
                        <a:pt x="45490" y="50038"/>
                        <a:pt x="44324" y="50316"/>
                        <a:pt x="43974" y="50435"/>
                      </a:cubicBezTo>
                      <a:cubicBezTo>
                        <a:pt x="43617" y="50562"/>
                        <a:pt x="43395" y="50665"/>
                        <a:pt x="43514" y="51014"/>
                      </a:cubicBezTo>
                      <a:cubicBezTo>
                        <a:pt x="43641" y="51355"/>
                        <a:pt x="43554" y="51816"/>
                        <a:pt x="43554" y="51816"/>
                      </a:cubicBezTo>
                      <a:cubicBezTo>
                        <a:pt x="43482" y="52490"/>
                        <a:pt x="44117" y="52363"/>
                        <a:pt x="44736" y="52848"/>
                      </a:cubicBezTo>
                      <a:cubicBezTo>
                        <a:pt x="45355" y="53340"/>
                        <a:pt x="45125" y="53689"/>
                        <a:pt x="44609" y="53879"/>
                      </a:cubicBezTo>
                      <a:cubicBezTo>
                        <a:pt x="44085" y="54078"/>
                        <a:pt x="42585" y="53991"/>
                        <a:pt x="41641" y="54094"/>
                      </a:cubicBezTo>
                      <a:lnTo>
                        <a:pt x="41569" y="54102"/>
                      </a:lnTo>
                      <a:lnTo>
                        <a:pt x="41569" y="54102"/>
                      </a:lnTo>
                      <a:cubicBezTo>
                        <a:pt x="41159" y="54101"/>
                        <a:pt x="40700" y="54030"/>
                        <a:pt x="40093" y="53943"/>
                      </a:cubicBezTo>
                      <a:cubicBezTo>
                        <a:pt x="39482" y="53856"/>
                        <a:pt x="39498" y="53713"/>
                        <a:pt x="39021" y="53530"/>
                      </a:cubicBezTo>
                      <a:cubicBezTo>
                        <a:pt x="38886" y="53483"/>
                        <a:pt x="38744" y="53451"/>
                        <a:pt x="38609" y="53419"/>
                      </a:cubicBezTo>
                      <a:cubicBezTo>
                        <a:pt x="38077" y="53260"/>
                        <a:pt x="37474" y="52943"/>
                        <a:pt x="37100" y="52594"/>
                      </a:cubicBezTo>
                      <a:cubicBezTo>
                        <a:pt x="36878" y="52379"/>
                        <a:pt x="36712" y="52117"/>
                        <a:pt x="36616" y="51816"/>
                      </a:cubicBezTo>
                      <a:cubicBezTo>
                        <a:pt x="36616" y="51816"/>
                        <a:pt x="36354" y="50585"/>
                        <a:pt x="36600" y="50189"/>
                      </a:cubicBezTo>
                      <a:cubicBezTo>
                        <a:pt x="36846" y="49792"/>
                        <a:pt x="37902" y="49617"/>
                        <a:pt x="39633" y="49514"/>
                      </a:cubicBezTo>
                      <a:cubicBezTo>
                        <a:pt x="41363" y="49403"/>
                        <a:pt x="41601" y="49284"/>
                        <a:pt x="42506" y="48998"/>
                      </a:cubicBezTo>
                      <a:cubicBezTo>
                        <a:pt x="42835" y="48894"/>
                        <a:pt x="43174" y="48837"/>
                        <a:pt x="43499" y="48837"/>
                      </a:cubicBezTo>
                      <a:close/>
                      <a:moveTo>
                        <a:pt x="19575" y="48834"/>
                      </a:moveTo>
                      <a:cubicBezTo>
                        <a:pt x="20145" y="48834"/>
                        <a:pt x="20649" y="49011"/>
                        <a:pt x="20948" y="49411"/>
                      </a:cubicBezTo>
                      <a:cubicBezTo>
                        <a:pt x="21408" y="50038"/>
                        <a:pt x="20217" y="50308"/>
                        <a:pt x="19844" y="50435"/>
                      </a:cubicBezTo>
                      <a:cubicBezTo>
                        <a:pt x="19471" y="50562"/>
                        <a:pt x="19241" y="50665"/>
                        <a:pt x="19313" y="51006"/>
                      </a:cubicBezTo>
                      <a:cubicBezTo>
                        <a:pt x="19392" y="51355"/>
                        <a:pt x="19249" y="51816"/>
                        <a:pt x="19249" y="51816"/>
                      </a:cubicBezTo>
                      <a:cubicBezTo>
                        <a:pt x="19090" y="52490"/>
                        <a:pt x="19741" y="52355"/>
                        <a:pt x="20297" y="52848"/>
                      </a:cubicBezTo>
                      <a:cubicBezTo>
                        <a:pt x="20852" y="53340"/>
                        <a:pt x="20583" y="53689"/>
                        <a:pt x="20035" y="53879"/>
                      </a:cubicBezTo>
                      <a:cubicBezTo>
                        <a:pt x="19495" y="54070"/>
                        <a:pt x="18003" y="53991"/>
                        <a:pt x="17042" y="54094"/>
                      </a:cubicBezTo>
                      <a:lnTo>
                        <a:pt x="16971" y="54102"/>
                      </a:lnTo>
                      <a:lnTo>
                        <a:pt x="16971" y="54102"/>
                      </a:lnTo>
                      <a:cubicBezTo>
                        <a:pt x="16560" y="54101"/>
                        <a:pt x="16110" y="54038"/>
                        <a:pt x="15518" y="53943"/>
                      </a:cubicBezTo>
                      <a:cubicBezTo>
                        <a:pt x="14915" y="53856"/>
                        <a:pt x="14955" y="53713"/>
                        <a:pt x="14502" y="53538"/>
                      </a:cubicBezTo>
                      <a:cubicBezTo>
                        <a:pt x="14367" y="53491"/>
                        <a:pt x="14233" y="53451"/>
                        <a:pt x="14098" y="53419"/>
                      </a:cubicBezTo>
                      <a:cubicBezTo>
                        <a:pt x="13582" y="53260"/>
                        <a:pt x="13018" y="52943"/>
                        <a:pt x="12693" y="52594"/>
                      </a:cubicBezTo>
                      <a:cubicBezTo>
                        <a:pt x="12494" y="52379"/>
                        <a:pt x="12359" y="52109"/>
                        <a:pt x="12304" y="51816"/>
                      </a:cubicBezTo>
                      <a:cubicBezTo>
                        <a:pt x="12304" y="51816"/>
                        <a:pt x="12208" y="50585"/>
                        <a:pt x="12502" y="50189"/>
                      </a:cubicBezTo>
                      <a:cubicBezTo>
                        <a:pt x="12804" y="49792"/>
                        <a:pt x="13883" y="49617"/>
                        <a:pt x="15622" y="49506"/>
                      </a:cubicBezTo>
                      <a:cubicBezTo>
                        <a:pt x="17368" y="49403"/>
                        <a:pt x="17630" y="49284"/>
                        <a:pt x="18566" y="48998"/>
                      </a:cubicBezTo>
                      <a:cubicBezTo>
                        <a:pt x="18906" y="48891"/>
                        <a:pt x="19251" y="48834"/>
                        <a:pt x="19575" y="48834"/>
                      </a:cubicBezTo>
                      <a:close/>
                      <a:moveTo>
                        <a:pt x="67415" y="48834"/>
                      </a:moveTo>
                      <a:cubicBezTo>
                        <a:pt x="67985" y="48834"/>
                        <a:pt x="68532" y="49011"/>
                        <a:pt x="68922" y="49411"/>
                      </a:cubicBezTo>
                      <a:cubicBezTo>
                        <a:pt x="69541" y="50038"/>
                        <a:pt x="68430" y="50308"/>
                        <a:pt x="68088" y="50435"/>
                      </a:cubicBezTo>
                      <a:cubicBezTo>
                        <a:pt x="67747" y="50562"/>
                        <a:pt x="67541" y="50665"/>
                        <a:pt x="67707" y="51006"/>
                      </a:cubicBezTo>
                      <a:cubicBezTo>
                        <a:pt x="67811" y="51268"/>
                        <a:pt x="67858" y="51538"/>
                        <a:pt x="67850" y="51816"/>
                      </a:cubicBezTo>
                      <a:cubicBezTo>
                        <a:pt x="67866" y="52490"/>
                        <a:pt x="68485" y="52355"/>
                        <a:pt x="69168" y="52848"/>
                      </a:cubicBezTo>
                      <a:cubicBezTo>
                        <a:pt x="69851" y="53340"/>
                        <a:pt x="69660" y="53689"/>
                        <a:pt x="69168" y="53879"/>
                      </a:cubicBezTo>
                      <a:cubicBezTo>
                        <a:pt x="68668" y="54070"/>
                        <a:pt x="67160" y="53991"/>
                        <a:pt x="66231" y="54094"/>
                      </a:cubicBezTo>
                      <a:lnTo>
                        <a:pt x="66160" y="54102"/>
                      </a:lnTo>
                      <a:cubicBezTo>
                        <a:pt x="65763" y="54102"/>
                        <a:pt x="65294" y="54030"/>
                        <a:pt x="64667" y="53943"/>
                      </a:cubicBezTo>
                      <a:cubicBezTo>
                        <a:pt x="64040" y="53848"/>
                        <a:pt x="64048" y="53705"/>
                        <a:pt x="63548" y="53530"/>
                      </a:cubicBezTo>
                      <a:cubicBezTo>
                        <a:pt x="63405" y="53483"/>
                        <a:pt x="63262" y="53451"/>
                        <a:pt x="63112" y="53419"/>
                      </a:cubicBezTo>
                      <a:lnTo>
                        <a:pt x="63120" y="53419"/>
                      </a:lnTo>
                      <a:cubicBezTo>
                        <a:pt x="62532" y="53252"/>
                        <a:pt x="61985" y="52967"/>
                        <a:pt x="61508" y="52594"/>
                      </a:cubicBezTo>
                      <a:cubicBezTo>
                        <a:pt x="61254" y="52379"/>
                        <a:pt x="61056" y="52117"/>
                        <a:pt x="60921" y="51816"/>
                      </a:cubicBezTo>
                      <a:cubicBezTo>
                        <a:pt x="60921" y="51816"/>
                        <a:pt x="60500" y="50585"/>
                        <a:pt x="60691" y="50189"/>
                      </a:cubicBezTo>
                      <a:cubicBezTo>
                        <a:pt x="60889" y="49792"/>
                        <a:pt x="61921" y="49617"/>
                        <a:pt x="63636" y="49506"/>
                      </a:cubicBezTo>
                      <a:cubicBezTo>
                        <a:pt x="65358" y="49403"/>
                        <a:pt x="65580" y="49284"/>
                        <a:pt x="66445" y="48998"/>
                      </a:cubicBezTo>
                      <a:cubicBezTo>
                        <a:pt x="66759" y="48891"/>
                        <a:pt x="67091" y="48834"/>
                        <a:pt x="67415" y="48834"/>
                      </a:cubicBezTo>
                      <a:close/>
                      <a:moveTo>
                        <a:pt x="26288" y="52569"/>
                      </a:moveTo>
                      <a:cubicBezTo>
                        <a:pt x="27939" y="52569"/>
                        <a:pt x="29711" y="52785"/>
                        <a:pt x="30393" y="53046"/>
                      </a:cubicBezTo>
                      <a:cubicBezTo>
                        <a:pt x="31092" y="53316"/>
                        <a:pt x="31933" y="53237"/>
                        <a:pt x="32775" y="53260"/>
                      </a:cubicBezTo>
                      <a:cubicBezTo>
                        <a:pt x="33608" y="53284"/>
                        <a:pt x="33513" y="53657"/>
                        <a:pt x="33513" y="53657"/>
                      </a:cubicBezTo>
                      <a:cubicBezTo>
                        <a:pt x="33410" y="53856"/>
                        <a:pt x="33306" y="54046"/>
                        <a:pt x="33187" y="54229"/>
                      </a:cubicBezTo>
                      <a:cubicBezTo>
                        <a:pt x="32791" y="54847"/>
                        <a:pt x="32161" y="55004"/>
                        <a:pt x="31067" y="55004"/>
                      </a:cubicBezTo>
                      <a:cubicBezTo>
                        <a:pt x="30868" y="55004"/>
                        <a:pt x="30655" y="54999"/>
                        <a:pt x="30425" y="54991"/>
                      </a:cubicBezTo>
                      <a:cubicBezTo>
                        <a:pt x="28917" y="54943"/>
                        <a:pt x="28718" y="54713"/>
                        <a:pt x="27758" y="54419"/>
                      </a:cubicBezTo>
                      <a:cubicBezTo>
                        <a:pt x="26798" y="54126"/>
                        <a:pt x="26036" y="54126"/>
                        <a:pt x="25162" y="54078"/>
                      </a:cubicBezTo>
                      <a:cubicBezTo>
                        <a:pt x="24289" y="54030"/>
                        <a:pt x="22503" y="53903"/>
                        <a:pt x="21757" y="53705"/>
                      </a:cubicBezTo>
                      <a:cubicBezTo>
                        <a:pt x="21464" y="53633"/>
                        <a:pt x="21210" y="53475"/>
                        <a:pt x="21011" y="53252"/>
                      </a:cubicBezTo>
                      <a:cubicBezTo>
                        <a:pt x="21019" y="53237"/>
                        <a:pt x="21146" y="52990"/>
                        <a:pt x="21733" y="52951"/>
                      </a:cubicBezTo>
                      <a:cubicBezTo>
                        <a:pt x="22107" y="52927"/>
                        <a:pt x="22575" y="52879"/>
                        <a:pt x="22900" y="52768"/>
                      </a:cubicBezTo>
                      <a:lnTo>
                        <a:pt x="22900" y="52760"/>
                      </a:lnTo>
                      <a:cubicBezTo>
                        <a:pt x="23305" y="52665"/>
                        <a:pt x="24424" y="52586"/>
                        <a:pt x="26115" y="52570"/>
                      </a:cubicBezTo>
                      <a:cubicBezTo>
                        <a:pt x="26172" y="52569"/>
                        <a:pt x="26230" y="52569"/>
                        <a:pt x="26288" y="52569"/>
                      </a:cubicBezTo>
                      <a:close/>
                      <a:moveTo>
                        <a:pt x="50689" y="52569"/>
                      </a:moveTo>
                      <a:cubicBezTo>
                        <a:pt x="52337" y="52569"/>
                        <a:pt x="54142" y="52793"/>
                        <a:pt x="54849" y="53054"/>
                      </a:cubicBezTo>
                      <a:cubicBezTo>
                        <a:pt x="55352" y="53240"/>
                        <a:pt x="55907" y="53256"/>
                        <a:pt x="56480" y="53256"/>
                      </a:cubicBezTo>
                      <a:cubicBezTo>
                        <a:pt x="56602" y="53256"/>
                        <a:pt x="56726" y="53256"/>
                        <a:pt x="56850" y="53256"/>
                      </a:cubicBezTo>
                      <a:cubicBezTo>
                        <a:pt x="56987" y="53256"/>
                        <a:pt x="57124" y="53256"/>
                        <a:pt x="57262" y="53260"/>
                      </a:cubicBezTo>
                      <a:cubicBezTo>
                        <a:pt x="58103" y="53284"/>
                        <a:pt x="58040" y="53657"/>
                        <a:pt x="58040" y="53657"/>
                      </a:cubicBezTo>
                      <a:cubicBezTo>
                        <a:pt x="57976" y="53856"/>
                        <a:pt x="57889" y="54038"/>
                        <a:pt x="57794" y="54229"/>
                      </a:cubicBezTo>
                      <a:cubicBezTo>
                        <a:pt x="57478" y="54847"/>
                        <a:pt x="56872" y="55004"/>
                        <a:pt x="55773" y="55004"/>
                      </a:cubicBezTo>
                      <a:cubicBezTo>
                        <a:pt x="55574" y="55004"/>
                        <a:pt x="55359" y="54999"/>
                        <a:pt x="55127" y="54991"/>
                      </a:cubicBezTo>
                      <a:cubicBezTo>
                        <a:pt x="53618" y="54943"/>
                        <a:pt x="53388" y="54713"/>
                        <a:pt x="52388" y="54419"/>
                      </a:cubicBezTo>
                      <a:cubicBezTo>
                        <a:pt x="51388" y="54126"/>
                        <a:pt x="50634" y="54126"/>
                        <a:pt x="49753" y="54078"/>
                      </a:cubicBezTo>
                      <a:cubicBezTo>
                        <a:pt x="48872" y="54030"/>
                        <a:pt x="47070" y="53903"/>
                        <a:pt x="46292" y="53705"/>
                      </a:cubicBezTo>
                      <a:cubicBezTo>
                        <a:pt x="45990" y="53625"/>
                        <a:pt x="45721" y="53467"/>
                        <a:pt x="45498" y="53252"/>
                      </a:cubicBezTo>
                      <a:cubicBezTo>
                        <a:pt x="45498" y="53237"/>
                        <a:pt x="45602" y="52990"/>
                        <a:pt x="46181" y="52951"/>
                      </a:cubicBezTo>
                      <a:cubicBezTo>
                        <a:pt x="46554" y="52927"/>
                        <a:pt x="47014" y="52879"/>
                        <a:pt x="47324" y="52760"/>
                      </a:cubicBezTo>
                      <a:cubicBezTo>
                        <a:pt x="47721" y="52665"/>
                        <a:pt x="48832" y="52594"/>
                        <a:pt x="50523" y="52570"/>
                      </a:cubicBezTo>
                      <a:cubicBezTo>
                        <a:pt x="50578" y="52569"/>
                        <a:pt x="50634" y="52569"/>
                        <a:pt x="50689" y="52569"/>
                      </a:cubicBezTo>
                      <a:close/>
                      <a:moveTo>
                        <a:pt x="20755" y="53663"/>
                      </a:moveTo>
                      <a:cubicBezTo>
                        <a:pt x="20819" y="53663"/>
                        <a:pt x="20915" y="53672"/>
                        <a:pt x="21059" y="53689"/>
                      </a:cubicBezTo>
                      <a:cubicBezTo>
                        <a:pt x="21686" y="53752"/>
                        <a:pt x="22543" y="53919"/>
                        <a:pt x="22988" y="54006"/>
                      </a:cubicBezTo>
                      <a:cubicBezTo>
                        <a:pt x="23432" y="54094"/>
                        <a:pt x="23877" y="54070"/>
                        <a:pt x="24146" y="54141"/>
                      </a:cubicBezTo>
                      <a:cubicBezTo>
                        <a:pt x="24885" y="54324"/>
                        <a:pt x="25020" y="54387"/>
                        <a:pt x="24821" y="55054"/>
                      </a:cubicBezTo>
                      <a:cubicBezTo>
                        <a:pt x="24615" y="55721"/>
                        <a:pt x="24543" y="55792"/>
                        <a:pt x="24480" y="56134"/>
                      </a:cubicBezTo>
                      <a:cubicBezTo>
                        <a:pt x="24440" y="56427"/>
                        <a:pt x="24329" y="56705"/>
                        <a:pt x="24154" y="56951"/>
                      </a:cubicBezTo>
                      <a:cubicBezTo>
                        <a:pt x="24011" y="57136"/>
                        <a:pt x="23761" y="57515"/>
                        <a:pt x="23461" y="57515"/>
                      </a:cubicBezTo>
                      <a:cubicBezTo>
                        <a:pt x="23413" y="57515"/>
                        <a:pt x="23364" y="57505"/>
                        <a:pt x="23313" y="57483"/>
                      </a:cubicBezTo>
                      <a:cubicBezTo>
                        <a:pt x="22948" y="57316"/>
                        <a:pt x="23448" y="56975"/>
                        <a:pt x="22710" y="56634"/>
                      </a:cubicBezTo>
                      <a:cubicBezTo>
                        <a:pt x="21972" y="56285"/>
                        <a:pt x="21257" y="55840"/>
                        <a:pt x="20892" y="55292"/>
                      </a:cubicBezTo>
                      <a:cubicBezTo>
                        <a:pt x="20527" y="54745"/>
                        <a:pt x="20463" y="54411"/>
                        <a:pt x="20583" y="54046"/>
                      </a:cubicBezTo>
                      <a:cubicBezTo>
                        <a:pt x="20674" y="53766"/>
                        <a:pt x="20541" y="53663"/>
                        <a:pt x="20755" y="53663"/>
                      </a:cubicBezTo>
                      <a:close/>
                      <a:moveTo>
                        <a:pt x="45295" y="53663"/>
                      </a:moveTo>
                      <a:cubicBezTo>
                        <a:pt x="45359" y="53663"/>
                        <a:pt x="45456" y="53672"/>
                        <a:pt x="45602" y="53689"/>
                      </a:cubicBezTo>
                      <a:cubicBezTo>
                        <a:pt x="46237" y="53752"/>
                        <a:pt x="47118" y="53919"/>
                        <a:pt x="47570" y="54006"/>
                      </a:cubicBezTo>
                      <a:cubicBezTo>
                        <a:pt x="48022" y="54094"/>
                        <a:pt x="48459" y="54070"/>
                        <a:pt x="48745" y="54141"/>
                      </a:cubicBezTo>
                      <a:cubicBezTo>
                        <a:pt x="49507" y="54324"/>
                        <a:pt x="49658" y="54387"/>
                        <a:pt x="49539" y="55054"/>
                      </a:cubicBezTo>
                      <a:cubicBezTo>
                        <a:pt x="49419" y="55721"/>
                        <a:pt x="49364" y="55792"/>
                        <a:pt x="49340" y="56134"/>
                      </a:cubicBezTo>
                      <a:cubicBezTo>
                        <a:pt x="49316" y="56467"/>
                        <a:pt x="49261" y="56737"/>
                        <a:pt x="49118" y="56951"/>
                      </a:cubicBezTo>
                      <a:cubicBezTo>
                        <a:pt x="48995" y="57136"/>
                        <a:pt x="48795" y="57515"/>
                        <a:pt x="48499" y="57515"/>
                      </a:cubicBezTo>
                      <a:cubicBezTo>
                        <a:pt x="48451" y="57515"/>
                        <a:pt x="48401" y="57505"/>
                        <a:pt x="48348" y="57483"/>
                      </a:cubicBezTo>
                      <a:cubicBezTo>
                        <a:pt x="47959" y="57316"/>
                        <a:pt x="48419" y="56975"/>
                        <a:pt x="47634" y="56626"/>
                      </a:cubicBezTo>
                      <a:cubicBezTo>
                        <a:pt x="46848" y="56285"/>
                        <a:pt x="46078" y="55832"/>
                        <a:pt x="45641" y="55292"/>
                      </a:cubicBezTo>
                      <a:cubicBezTo>
                        <a:pt x="45205" y="54745"/>
                        <a:pt x="45101" y="54411"/>
                        <a:pt x="45173" y="54046"/>
                      </a:cubicBezTo>
                      <a:cubicBezTo>
                        <a:pt x="45228" y="53766"/>
                        <a:pt x="45081" y="53663"/>
                        <a:pt x="45295" y="53663"/>
                      </a:cubicBezTo>
                      <a:close/>
                      <a:moveTo>
                        <a:pt x="34988" y="53092"/>
                      </a:moveTo>
                      <a:cubicBezTo>
                        <a:pt x="36436" y="53092"/>
                        <a:pt x="38820" y="53544"/>
                        <a:pt x="39680" y="53943"/>
                      </a:cubicBezTo>
                      <a:cubicBezTo>
                        <a:pt x="40275" y="54221"/>
                        <a:pt x="40347" y="54499"/>
                        <a:pt x="40339" y="54649"/>
                      </a:cubicBezTo>
                      <a:cubicBezTo>
                        <a:pt x="40291" y="54721"/>
                        <a:pt x="40291" y="54816"/>
                        <a:pt x="40323" y="54888"/>
                      </a:cubicBezTo>
                      <a:cubicBezTo>
                        <a:pt x="40474" y="55197"/>
                        <a:pt x="40593" y="55372"/>
                        <a:pt x="39910" y="55689"/>
                      </a:cubicBezTo>
                      <a:cubicBezTo>
                        <a:pt x="39220" y="56007"/>
                        <a:pt x="38759" y="56396"/>
                        <a:pt x="38109" y="56745"/>
                      </a:cubicBezTo>
                      <a:lnTo>
                        <a:pt x="38077" y="56769"/>
                      </a:lnTo>
                      <a:cubicBezTo>
                        <a:pt x="38077" y="56769"/>
                        <a:pt x="37743" y="57023"/>
                        <a:pt x="36918" y="57181"/>
                      </a:cubicBezTo>
                      <a:cubicBezTo>
                        <a:pt x="36092" y="57332"/>
                        <a:pt x="34846" y="57435"/>
                        <a:pt x="34846" y="57435"/>
                      </a:cubicBezTo>
                      <a:cubicBezTo>
                        <a:pt x="34124" y="57531"/>
                        <a:pt x="33395" y="57579"/>
                        <a:pt x="32665" y="57579"/>
                      </a:cubicBezTo>
                      <a:cubicBezTo>
                        <a:pt x="32609" y="57579"/>
                        <a:pt x="32553" y="57579"/>
                        <a:pt x="32497" y="57578"/>
                      </a:cubicBezTo>
                      <a:cubicBezTo>
                        <a:pt x="31227" y="57555"/>
                        <a:pt x="31100" y="56912"/>
                        <a:pt x="31251" y="56269"/>
                      </a:cubicBezTo>
                      <a:cubicBezTo>
                        <a:pt x="31401" y="55626"/>
                        <a:pt x="32171" y="55554"/>
                        <a:pt x="32941" y="55070"/>
                      </a:cubicBezTo>
                      <a:cubicBezTo>
                        <a:pt x="33719" y="54594"/>
                        <a:pt x="33759" y="53935"/>
                        <a:pt x="33878" y="53538"/>
                      </a:cubicBezTo>
                      <a:cubicBezTo>
                        <a:pt x="33997" y="53141"/>
                        <a:pt x="34846" y="53094"/>
                        <a:pt x="34846" y="53094"/>
                      </a:cubicBezTo>
                      <a:cubicBezTo>
                        <a:pt x="34892" y="53093"/>
                        <a:pt x="34940" y="53092"/>
                        <a:pt x="34988" y="53092"/>
                      </a:cubicBezTo>
                      <a:close/>
                      <a:moveTo>
                        <a:pt x="10484" y="53093"/>
                      </a:moveTo>
                      <a:cubicBezTo>
                        <a:pt x="11925" y="53093"/>
                        <a:pt x="14285" y="53541"/>
                        <a:pt x="15098" y="53943"/>
                      </a:cubicBezTo>
                      <a:cubicBezTo>
                        <a:pt x="15653" y="54221"/>
                        <a:pt x="15701" y="54499"/>
                        <a:pt x="15661" y="54657"/>
                      </a:cubicBezTo>
                      <a:cubicBezTo>
                        <a:pt x="15614" y="54721"/>
                        <a:pt x="15598" y="54808"/>
                        <a:pt x="15622" y="54888"/>
                      </a:cubicBezTo>
                      <a:cubicBezTo>
                        <a:pt x="15733" y="55197"/>
                        <a:pt x="15828" y="55372"/>
                        <a:pt x="15098" y="55689"/>
                      </a:cubicBezTo>
                      <a:cubicBezTo>
                        <a:pt x="14375" y="56015"/>
                        <a:pt x="13859" y="56396"/>
                        <a:pt x="13169" y="56753"/>
                      </a:cubicBezTo>
                      <a:lnTo>
                        <a:pt x="13137" y="56769"/>
                      </a:lnTo>
                      <a:cubicBezTo>
                        <a:pt x="13137" y="56769"/>
                        <a:pt x="12764" y="57023"/>
                        <a:pt x="11923" y="57181"/>
                      </a:cubicBezTo>
                      <a:cubicBezTo>
                        <a:pt x="11073" y="57340"/>
                        <a:pt x="9811" y="57443"/>
                        <a:pt x="9811" y="57443"/>
                      </a:cubicBezTo>
                      <a:cubicBezTo>
                        <a:pt x="9097" y="57538"/>
                        <a:pt x="8370" y="57579"/>
                        <a:pt x="7642" y="57579"/>
                      </a:cubicBezTo>
                      <a:cubicBezTo>
                        <a:pt x="7576" y="57579"/>
                        <a:pt x="7511" y="57579"/>
                        <a:pt x="7446" y="57578"/>
                      </a:cubicBezTo>
                      <a:cubicBezTo>
                        <a:pt x="6184" y="57555"/>
                        <a:pt x="6136" y="56920"/>
                        <a:pt x="6374" y="56277"/>
                      </a:cubicBezTo>
                      <a:cubicBezTo>
                        <a:pt x="6613" y="55626"/>
                        <a:pt x="7382" y="55562"/>
                        <a:pt x="8216" y="55078"/>
                      </a:cubicBezTo>
                      <a:cubicBezTo>
                        <a:pt x="9049" y="54594"/>
                        <a:pt x="9184" y="53935"/>
                        <a:pt x="9351" y="53538"/>
                      </a:cubicBezTo>
                      <a:cubicBezTo>
                        <a:pt x="9518" y="53141"/>
                        <a:pt x="10375" y="53094"/>
                        <a:pt x="10375" y="53094"/>
                      </a:cubicBezTo>
                      <a:cubicBezTo>
                        <a:pt x="10410" y="53093"/>
                        <a:pt x="10447" y="53093"/>
                        <a:pt x="10484" y="53093"/>
                      </a:cubicBezTo>
                      <a:close/>
                      <a:moveTo>
                        <a:pt x="59454" y="53100"/>
                      </a:moveTo>
                      <a:cubicBezTo>
                        <a:pt x="60906" y="53100"/>
                        <a:pt x="63349" y="53544"/>
                        <a:pt x="64255" y="53951"/>
                      </a:cubicBezTo>
                      <a:cubicBezTo>
                        <a:pt x="64890" y="54229"/>
                        <a:pt x="65001" y="54507"/>
                        <a:pt x="65009" y="54657"/>
                      </a:cubicBezTo>
                      <a:cubicBezTo>
                        <a:pt x="64969" y="54737"/>
                        <a:pt x="64977" y="54824"/>
                        <a:pt x="65025" y="54895"/>
                      </a:cubicBezTo>
                      <a:cubicBezTo>
                        <a:pt x="65215" y="55205"/>
                        <a:pt x="65358" y="55380"/>
                        <a:pt x="64707" y="55697"/>
                      </a:cubicBezTo>
                      <a:cubicBezTo>
                        <a:pt x="64064" y="56015"/>
                        <a:pt x="63651" y="56396"/>
                        <a:pt x="63048" y="56753"/>
                      </a:cubicBezTo>
                      <a:lnTo>
                        <a:pt x="63016" y="56777"/>
                      </a:lnTo>
                      <a:cubicBezTo>
                        <a:pt x="63016" y="56777"/>
                        <a:pt x="62715" y="57023"/>
                        <a:pt x="61913" y="57181"/>
                      </a:cubicBezTo>
                      <a:cubicBezTo>
                        <a:pt x="61103" y="57340"/>
                        <a:pt x="59873" y="57443"/>
                        <a:pt x="59873" y="57443"/>
                      </a:cubicBezTo>
                      <a:cubicBezTo>
                        <a:pt x="59200" y="57534"/>
                        <a:pt x="58521" y="57581"/>
                        <a:pt x="57836" y="57581"/>
                      </a:cubicBezTo>
                      <a:cubicBezTo>
                        <a:pt x="57737" y="57581"/>
                        <a:pt x="57639" y="57580"/>
                        <a:pt x="57540" y="57578"/>
                      </a:cubicBezTo>
                      <a:cubicBezTo>
                        <a:pt x="56270" y="57562"/>
                        <a:pt x="56063" y="56920"/>
                        <a:pt x="56127" y="56277"/>
                      </a:cubicBezTo>
                      <a:cubicBezTo>
                        <a:pt x="56198" y="55634"/>
                        <a:pt x="56960" y="55562"/>
                        <a:pt x="57667" y="55078"/>
                      </a:cubicBezTo>
                      <a:cubicBezTo>
                        <a:pt x="58373" y="54594"/>
                        <a:pt x="58341" y="53935"/>
                        <a:pt x="58405" y="53546"/>
                      </a:cubicBezTo>
                      <a:cubicBezTo>
                        <a:pt x="58468" y="53149"/>
                        <a:pt x="59310" y="53102"/>
                        <a:pt x="59310" y="53102"/>
                      </a:cubicBezTo>
                      <a:cubicBezTo>
                        <a:pt x="59356" y="53101"/>
                        <a:pt x="59405" y="53100"/>
                        <a:pt x="59454" y="53100"/>
                      </a:cubicBezTo>
                      <a:close/>
                      <a:moveTo>
                        <a:pt x="26172" y="54475"/>
                      </a:moveTo>
                      <a:cubicBezTo>
                        <a:pt x="26465" y="54475"/>
                        <a:pt x="26831" y="54532"/>
                        <a:pt x="27393" y="54641"/>
                      </a:cubicBezTo>
                      <a:cubicBezTo>
                        <a:pt x="28496" y="54856"/>
                        <a:pt x="29060" y="55086"/>
                        <a:pt x="29465" y="55126"/>
                      </a:cubicBezTo>
                      <a:cubicBezTo>
                        <a:pt x="29861" y="55165"/>
                        <a:pt x="30227" y="55157"/>
                        <a:pt x="30457" y="55197"/>
                      </a:cubicBezTo>
                      <a:cubicBezTo>
                        <a:pt x="31044" y="55284"/>
                        <a:pt x="31346" y="55443"/>
                        <a:pt x="31147" y="55816"/>
                      </a:cubicBezTo>
                      <a:cubicBezTo>
                        <a:pt x="30949" y="56197"/>
                        <a:pt x="30870" y="56713"/>
                        <a:pt x="30981" y="57126"/>
                      </a:cubicBezTo>
                      <a:cubicBezTo>
                        <a:pt x="31100" y="57531"/>
                        <a:pt x="31576" y="57626"/>
                        <a:pt x="32378" y="57824"/>
                      </a:cubicBezTo>
                      <a:cubicBezTo>
                        <a:pt x="33179" y="58015"/>
                        <a:pt x="33648" y="58197"/>
                        <a:pt x="32949" y="58713"/>
                      </a:cubicBezTo>
                      <a:cubicBezTo>
                        <a:pt x="32389" y="59138"/>
                        <a:pt x="31668" y="59234"/>
                        <a:pt x="30784" y="59234"/>
                      </a:cubicBezTo>
                      <a:cubicBezTo>
                        <a:pt x="30578" y="59234"/>
                        <a:pt x="30363" y="59229"/>
                        <a:pt x="30139" y="59221"/>
                      </a:cubicBezTo>
                      <a:cubicBezTo>
                        <a:pt x="29942" y="59215"/>
                        <a:pt x="29767" y="59211"/>
                        <a:pt x="29606" y="59211"/>
                      </a:cubicBezTo>
                      <a:cubicBezTo>
                        <a:pt x="28799" y="59211"/>
                        <a:pt x="28358" y="59306"/>
                        <a:pt x="27266" y="59610"/>
                      </a:cubicBezTo>
                      <a:cubicBezTo>
                        <a:pt x="26288" y="59883"/>
                        <a:pt x="25288" y="60080"/>
                        <a:pt x="24408" y="60080"/>
                      </a:cubicBezTo>
                      <a:cubicBezTo>
                        <a:pt x="24110" y="60080"/>
                        <a:pt x="23825" y="60057"/>
                        <a:pt x="23559" y="60007"/>
                      </a:cubicBezTo>
                      <a:cubicBezTo>
                        <a:pt x="22503" y="59809"/>
                        <a:pt x="22011" y="59356"/>
                        <a:pt x="22218" y="58936"/>
                      </a:cubicBezTo>
                      <a:cubicBezTo>
                        <a:pt x="22416" y="58515"/>
                        <a:pt x="23186" y="57999"/>
                        <a:pt x="23670" y="57809"/>
                      </a:cubicBezTo>
                      <a:cubicBezTo>
                        <a:pt x="24146" y="57610"/>
                        <a:pt x="24424" y="57047"/>
                        <a:pt x="24591" y="56689"/>
                      </a:cubicBezTo>
                      <a:cubicBezTo>
                        <a:pt x="24750" y="56324"/>
                        <a:pt x="25107" y="56261"/>
                        <a:pt x="25035" y="55935"/>
                      </a:cubicBezTo>
                      <a:cubicBezTo>
                        <a:pt x="24956" y="55602"/>
                        <a:pt x="24901" y="54880"/>
                        <a:pt x="25416" y="54641"/>
                      </a:cubicBezTo>
                      <a:cubicBezTo>
                        <a:pt x="25674" y="54528"/>
                        <a:pt x="25889" y="54475"/>
                        <a:pt x="26172" y="54475"/>
                      </a:cubicBezTo>
                      <a:close/>
                      <a:moveTo>
                        <a:pt x="50822" y="54461"/>
                      </a:moveTo>
                      <a:cubicBezTo>
                        <a:pt x="51115" y="54461"/>
                        <a:pt x="51489" y="54520"/>
                        <a:pt x="52063" y="54634"/>
                      </a:cubicBezTo>
                      <a:cubicBezTo>
                        <a:pt x="53190" y="54848"/>
                        <a:pt x="53785" y="55070"/>
                        <a:pt x="54190" y="55118"/>
                      </a:cubicBezTo>
                      <a:cubicBezTo>
                        <a:pt x="54603" y="55157"/>
                        <a:pt x="54968" y="55149"/>
                        <a:pt x="55190" y="55181"/>
                      </a:cubicBezTo>
                      <a:cubicBezTo>
                        <a:pt x="55785" y="55269"/>
                        <a:pt x="56111" y="55427"/>
                        <a:pt x="55968" y="55808"/>
                      </a:cubicBezTo>
                      <a:cubicBezTo>
                        <a:pt x="55809" y="56229"/>
                        <a:pt x="55809" y="56697"/>
                        <a:pt x="55968" y="57126"/>
                      </a:cubicBezTo>
                      <a:cubicBezTo>
                        <a:pt x="56143" y="57539"/>
                        <a:pt x="56635" y="57626"/>
                        <a:pt x="57460" y="57824"/>
                      </a:cubicBezTo>
                      <a:cubicBezTo>
                        <a:pt x="58286" y="58023"/>
                        <a:pt x="58778" y="58197"/>
                        <a:pt x="58151" y="58713"/>
                      </a:cubicBezTo>
                      <a:cubicBezTo>
                        <a:pt x="57641" y="59134"/>
                        <a:pt x="56943" y="59237"/>
                        <a:pt x="56073" y="59237"/>
                      </a:cubicBezTo>
                      <a:cubicBezTo>
                        <a:pt x="55858" y="59237"/>
                        <a:pt x="55632" y="59231"/>
                        <a:pt x="55396" y="59221"/>
                      </a:cubicBezTo>
                      <a:cubicBezTo>
                        <a:pt x="55199" y="59215"/>
                        <a:pt x="55024" y="59211"/>
                        <a:pt x="54864" y="59211"/>
                      </a:cubicBezTo>
                      <a:cubicBezTo>
                        <a:pt x="54058" y="59211"/>
                        <a:pt x="53625" y="59306"/>
                        <a:pt x="52579" y="59610"/>
                      </a:cubicBezTo>
                      <a:cubicBezTo>
                        <a:pt x="51636" y="59883"/>
                        <a:pt x="50663" y="60080"/>
                        <a:pt x="49781" y="60080"/>
                      </a:cubicBezTo>
                      <a:cubicBezTo>
                        <a:pt x="49482" y="60080"/>
                        <a:pt x="49193" y="60057"/>
                        <a:pt x="48919" y="60007"/>
                      </a:cubicBezTo>
                      <a:cubicBezTo>
                        <a:pt x="47840" y="59809"/>
                        <a:pt x="47292" y="59348"/>
                        <a:pt x="47435" y="58928"/>
                      </a:cubicBezTo>
                      <a:cubicBezTo>
                        <a:pt x="47586" y="58507"/>
                        <a:pt x="48284" y="57991"/>
                        <a:pt x="48745" y="57793"/>
                      </a:cubicBezTo>
                      <a:cubicBezTo>
                        <a:pt x="49197" y="57594"/>
                        <a:pt x="49404" y="57039"/>
                        <a:pt x="49523" y="56673"/>
                      </a:cubicBezTo>
                      <a:cubicBezTo>
                        <a:pt x="49634" y="56316"/>
                        <a:pt x="49983" y="56253"/>
                        <a:pt x="49864" y="55919"/>
                      </a:cubicBezTo>
                      <a:cubicBezTo>
                        <a:pt x="49745" y="55586"/>
                        <a:pt x="49602" y="54864"/>
                        <a:pt x="50094" y="54634"/>
                      </a:cubicBezTo>
                      <a:cubicBezTo>
                        <a:pt x="50332" y="54517"/>
                        <a:pt x="50539" y="54461"/>
                        <a:pt x="50822" y="54461"/>
                      </a:cubicBezTo>
                      <a:close/>
                      <a:moveTo>
                        <a:pt x="42384" y="54243"/>
                      </a:moveTo>
                      <a:cubicBezTo>
                        <a:pt x="42577" y="54243"/>
                        <a:pt x="42794" y="54251"/>
                        <a:pt x="43038" y="54268"/>
                      </a:cubicBezTo>
                      <a:cubicBezTo>
                        <a:pt x="43982" y="54332"/>
                        <a:pt x="44744" y="54514"/>
                        <a:pt x="45189" y="55102"/>
                      </a:cubicBezTo>
                      <a:cubicBezTo>
                        <a:pt x="45641" y="55697"/>
                        <a:pt x="45998" y="55999"/>
                        <a:pt x="46562" y="56261"/>
                      </a:cubicBezTo>
                      <a:cubicBezTo>
                        <a:pt x="47118" y="56523"/>
                        <a:pt x="47999" y="56991"/>
                        <a:pt x="47872" y="57467"/>
                      </a:cubicBezTo>
                      <a:cubicBezTo>
                        <a:pt x="47753" y="57943"/>
                        <a:pt x="47380" y="58063"/>
                        <a:pt x="47181" y="58412"/>
                      </a:cubicBezTo>
                      <a:cubicBezTo>
                        <a:pt x="46983" y="58753"/>
                        <a:pt x="47165" y="59102"/>
                        <a:pt x="46102" y="59293"/>
                      </a:cubicBezTo>
                      <a:cubicBezTo>
                        <a:pt x="45038" y="59475"/>
                        <a:pt x="44840" y="59309"/>
                        <a:pt x="44538" y="59658"/>
                      </a:cubicBezTo>
                      <a:cubicBezTo>
                        <a:pt x="44283" y="59947"/>
                        <a:pt x="43828" y="60361"/>
                        <a:pt x="43035" y="60361"/>
                      </a:cubicBezTo>
                      <a:cubicBezTo>
                        <a:pt x="42891" y="60361"/>
                        <a:pt x="42736" y="60347"/>
                        <a:pt x="42569" y="60317"/>
                      </a:cubicBezTo>
                      <a:cubicBezTo>
                        <a:pt x="41482" y="60110"/>
                        <a:pt x="40387" y="59880"/>
                        <a:pt x="39799" y="59293"/>
                      </a:cubicBezTo>
                      <a:cubicBezTo>
                        <a:pt x="39506" y="58975"/>
                        <a:pt x="39164" y="58705"/>
                        <a:pt x="38783" y="58499"/>
                      </a:cubicBezTo>
                      <a:cubicBezTo>
                        <a:pt x="38545" y="58332"/>
                        <a:pt x="37608" y="57705"/>
                        <a:pt x="38307" y="57070"/>
                      </a:cubicBezTo>
                      <a:cubicBezTo>
                        <a:pt x="38998" y="56435"/>
                        <a:pt x="38855" y="56412"/>
                        <a:pt x="39752" y="56070"/>
                      </a:cubicBezTo>
                      <a:cubicBezTo>
                        <a:pt x="40641" y="55729"/>
                        <a:pt x="40783" y="55443"/>
                        <a:pt x="40799" y="55062"/>
                      </a:cubicBezTo>
                      <a:cubicBezTo>
                        <a:pt x="40820" y="54718"/>
                        <a:pt x="40897" y="54243"/>
                        <a:pt x="42384" y="54243"/>
                      </a:cubicBezTo>
                      <a:close/>
                      <a:moveTo>
                        <a:pt x="17781" y="54243"/>
                      </a:moveTo>
                      <a:cubicBezTo>
                        <a:pt x="17972" y="54243"/>
                        <a:pt x="18185" y="54251"/>
                        <a:pt x="18424" y="54268"/>
                      </a:cubicBezTo>
                      <a:cubicBezTo>
                        <a:pt x="19360" y="54332"/>
                        <a:pt x="20098" y="54514"/>
                        <a:pt x="20471" y="55102"/>
                      </a:cubicBezTo>
                      <a:cubicBezTo>
                        <a:pt x="20844" y="55697"/>
                        <a:pt x="21162" y="55999"/>
                        <a:pt x="21694" y="56261"/>
                      </a:cubicBezTo>
                      <a:cubicBezTo>
                        <a:pt x="22218" y="56523"/>
                        <a:pt x="23027" y="56991"/>
                        <a:pt x="22845" y="57467"/>
                      </a:cubicBezTo>
                      <a:cubicBezTo>
                        <a:pt x="22662" y="57936"/>
                        <a:pt x="22273" y="58063"/>
                        <a:pt x="22035" y="58404"/>
                      </a:cubicBezTo>
                      <a:cubicBezTo>
                        <a:pt x="21789" y="58753"/>
                        <a:pt x="21924" y="59102"/>
                        <a:pt x="20844" y="59285"/>
                      </a:cubicBezTo>
                      <a:cubicBezTo>
                        <a:pt x="19757" y="59475"/>
                        <a:pt x="19574" y="59309"/>
                        <a:pt x="19233" y="59650"/>
                      </a:cubicBezTo>
                      <a:cubicBezTo>
                        <a:pt x="18945" y="59945"/>
                        <a:pt x="18431" y="60363"/>
                        <a:pt x="17639" y="60363"/>
                      </a:cubicBezTo>
                      <a:cubicBezTo>
                        <a:pt x="17492" y="60363"/>
                        <a:pt x="17336" y="60349"/>
                        <a:pt x="17169" y="60317"/>
                      </a:cubicBezTo>
                      <a:cubicBezTo>
                        <a:pt x="16114" y="60118"/>
                        <a:pt x="15042" y="59880"/>
                        <a:pt x="14534" y="59293"/>
                      </a:cubicBezTo>
                      <a:cubicBezTo>
                        <a:pt x="14026" y="58705"/>
                        <a:pt x="13836" y="58658"/>
                        <a:pt x="13621" y="58499"/>
                      </a:cubicBezTo>
                      <a:cubicBezTo>
                        <a:pt x="13407" y="58332"/>
                        <a:pt x="12550" y="57705"/>
                        <a:pt x="13328" y="57070"/>
                      </a:cubicBezTo>
                      <a:cubicBezTo>
                        <a:pt x="14098" y="56435"/>
                        <a:pt x="13963" y="56412"/>
                        <a:pt x="14899" y="56070"/>
                      </a:cubicBezTo>
                      <a:cubicBezTo>
                        <a:pt x="15836" y="55729"/>
                        <a:pt x="16011" y="55443"/>
                        <a:pt x="16090" y="55062"/>
                      </a:cubicBezTo>
                      <a:cubicBezTo>
                        <a:pt x="16153" y="54724"/>
                        <a:pt x="16291" y="54243"/>
                        <a:pt x="17781" y="54243"/>
                      </a:cubicBezTo>
                      <a:close/>
                      <a:moveTo>
                        <a:pt x="55837" y="59360"/>
                      </a:moveTo>
                      <a:cubicBezTo>
                        <a:pt x="56091" y="59360"/>
                        <a:pt x="56215" y="59381"/>
                        <a:pt x="56579" y="59452"/>
                      </a:cubicBezTo>
                      <a:cubicBezTo>
                        <a:pt x="57127" y="59563"/>
                        <a:pt x="57039" y="59801"/>
                        <a:pt x="57103" y="60142"/>
                      </a:cubicBezTo>
                      <a:cubicBezTo>
                        <a:pt x="57166" y="60491"/>
                        <a:pt x="57897" y="60817"/>
                        <a:pt x="57484" y="61206"/>
                      </a:cubicBezTo>
                      <a:cubicBezTo>
                        <a:pt x="57313" y="61370"/>
                        <a:pt x="57137" y="61398"/>
                        <a:pt x="56925" y="61398"/>
                      </a:cubicBezTo>
                      <a:cubicBezTo>
                        <a:pt x="56814" y="61398"/>
                        <a:pt x="56694" y="61391"/>
                        <a:pt x="56558" y="61391"/>
                      </a:cubicBezTo>
                      <a:cubicBezTo>
                        <a:pt x="56340" y="61391"/>
                        <a:pt x="56083" y="61411"/>
                        <a:pt x="55769" y="61515"/>
                      </a:cubicBezTo>
                      <a:cubicBezTo>
                        <a:pt x="54995" y="61776"/>
                        <a:pt x="54901" y="61986"/>
                        <a:pt x="53738" y="61986"/>
                      </a:cubicBezTo>
                      <a:cubicBezTo>
                        <a:pt x="53590" y="61986"/>
                        <a:pt x="53424" y="61983"/>
                        <a:pt x="53237" y="61976"/>
                      </a:cubicBezTo>
                      <a:cubicBezTo>
                        <a:pt x="51586" y="61912"/>
                        <a:pt x="50356" y="61928"/>
                        <a:pt x="50094" y="61698"/>
                      </a:cubicBezTo>
                      <a:cubicBezTo>
                        <a:pt x="49832" y="61468"/>
                        <a:pt x="49761" y="60904"/>
                        <a:pt x="49602" y="60706"/>
                      </a:cubicBezTo>
                      <a:cubicBezTo>
                        <a:pt x="49443" y="60507"/>
                        <a:pt x="49237" y="60293"/>
                        <a:pt x="49856" y="60269"/>
                      </a:cubicBezTo>
                      <a:cubicBezTo>
                        <a:pt x="49906" y="60268"/>
                        <a:pt x="49953" y="60267"/>
                        <a:pt x="49997" y="60267"/>
                      </a:cubicBezTo>
                      <a:cubicBezTo>
                        <a:pt x="50175" y="60267"/>
                        <a:pt x="50321" y="60275"/>
                        <a:pt x="50480" y="60275"/>
                      </a:cubicBezTo>
                      <a:cubicBezTo>
                        <a:pt x="50784" y="60275"/>
                        <a:pt x="51136" y="60246"/>
                        <a:pt x="51840" y="60079"/>
                      </a:cubicBezTo>
                      <a:cubicBezTo>
                        <a:pt x="53007" y="59801"/>
                        <a:pt x="53491" y="59420"/>
                        <a:pt x="54769" y="59388"/>
                      </a:cubicBezTo>
                      <a:cubicBezTo>
                        <a:pt x="55341" y="59374"/>
                        <a:pt x="55631" y="59360"/>
                        <a:pt x="55837" y="59360"/>
                      </a:cubicBezTo>
                      <a:close/>
                      <a:moveTo>
                        <a:pt x="30557" y="59360"/>
                      </a:moveTo>
                      <a:cubicBezTo>
                        <a:pt x="30811" y="59360"/>
                        <a:pt x="30931" y="59381"/>
                        <a:pt x="31282" y="59452"/>
                      </a:cubicBezTo>
                      <a:cubicBezTo>
                        <a:pt x="31830" y="59563"/>
                        <a:pt x="31703" y="59801"/>
                        <a:pt x="31727" y="60142"/>
                      </a:cubicBezTo>
                      <a:cubicBezTo>
                        <a:pt x="31751" y="60491"/>
                        <a:pt x="32433" y="60817"/>
                        <a:pt x="31973" y="61206"/>
                      </a:cubicBezTo>
                      <a:cubicBezTo>
                        <a:pt x="31778" y="61370"/>
                        <a:pt x="31598" y="61398"/>
                        <a:pt x="31385" y="61398"/>
                      </a:cubicBezTo>
                      <a:cubicBezTo>
                        <a:pt x="31274" y="61398"/>
                        <a:pt x="31154" y="61391"/>
                        <a:pt x="31019" y="61391"/>
                      </a:cubicBezTo>
                      <a:cubicBezTo>
                        <a:pt x="30801" y="61391"/>
                        <a:pt x="30544" y="61411"/>
                        <a:pt x="30219" y="61515"/>
                      </a:cubicBezTo>
                      <a:cubicBezTo>
                        <a:pt x="29405" y="61782"/>
                        <a:pt x="29285" y="61987"/>
                        <a:pt x="28134" y="61987"/>
                      </a:cubicBezTo>
                      <a:cubicBezTo>
                        <a:pt x="27982" y="61987"/>
                        <a:pt x="27814" y="61983"/>
                        <a:pt x="27623" y="61976"/>
                      </a:cubicBezTo>
                      <a:cubicBezTo>
                        <a:pt x="25980" y="61912"/>
                        <a:pt x="24742" y="61936"/>
                        <a:pt x="24512" y="61706"/>
                      </a:cubicBezTo>
                      <a:cubicBezTo>
                        <a:pt x="24273" y="61468"/>
                        <a:pt x="24281" y="60912"/>
                        <a:pt x="24154" y="60714"/>
                      </a:cubicBezTo>
                      <a:cubicBezTo>
                        <a:pt x="24019" y="60515"/>
                        <a:pt x="23845" y="60293"/>
                        <a:pt x="24464" y="60269"/>
                      </a:cubicBezTo>
                      <a:cubicBezTo>
                        <a:pt x="24514" y="60268"/>
                        <a:pt x="24560" y="60267"/>
                        <a:pt x="24605" y="60267"/>
                      </a:cubicBezTo>
                      <a:cubicBezTo>
                        <a:pt x="24782" y="60267"/>
                        <a:pt x="24926" y="60275"/>
                        <a:pt x="25085" y="60275"/>
                      </a:cubicBezTo>
                      <a:cubicBezTo>
                        <a:pt x="25388" y="60275"/>
                        <a:pt x="25743" y="60246"/>
                        <a:pt x="26472" y="60079"/>
                      </a:cubicBezTo>
                      <a:cubicBezTo>
                        <a:pt x="27671" y="59809"/>
                        <a:pt x="28203" y="59420"/>
                        <a:pt x="29488" y="59388"/>
                      </a:cubicBezTo>
                      <a:cubicBezTo>
                        <a:pt x="30060" y="59374"/>
                        <a:pt x="30352" y="59360"/>
                        <a:pt x="30557" y="59360"/>
                      </a:cubicBezTo>
                      <a:close/>
                      <a:moveTo>
                        <a:pt x="61081" y="57468"/>
                      </a:moveTo>
                      <a:cubicBezTo>
                        <a:pt x="61657" y="57468"/>
                        <a:pt x="62403" y="57544"/>
                        <a:pt x="62747" y="57936"/>
                      </a:cubicBezTo>
                      <a:cubicBezTo>
                        <a:pt x="62850" y="58078"/>
                        <a:pt x="62977" y="58197"/>
                        <a:pt x="63128" y="58277"/>
                      </a:cubicBezTo>
                      <a:cubicBezTo>
                        <a:pt x="63826" y="58682"/>
                        <a:pt x="64239" y="58761"/>
                        <a:pt x="64794" y="59293"/>
                      </a:cubicBezTo>
                      <a:cubicBezTo>
                        <a:pt x="65350" y="59825"/>
                        <a:pt x="66628" y="60364"/>
                        <a:pt x="67374" y="60452"/>
                      </a:cubicBezTo>
                      <a:cubicBezTo>
                        <a:pt x="68120" y="60539"/>
                        <a:pt x="69192" y="60618"/>
                        <a:pt x="69390" y="60825"/>
                      </a:cubicBezTo>
                      <a:cubicBezTo>
                        <a:pt x="69597" y="61031"/>
                        <a:pt x="68668" y="61317"/>
                        <a:pt x="67771" y="61547"/>
                      </a:cubicBezTo>
                      <a:cubicBezTo>
                        <a:pt x="66874" y="61777"/>
                        <a:pt x="65795" y="61920"/>
                        <a:pt x="64398" y="62039"/>
                      </a:cubicBezTo>
                      <a:cubicBezTo>
                        <a:pt x="63453" y="62119"/>
                        <a:pt x="62810" y="62230"/>
                        <a:pt x="62397" y="62444"/>
                      </a:cubicBezTo>
                      <a:lnTo>
                        <a:pt x="62397" y="62436"/>
                      </a:lnTo>
                      <a:lnTo>
                        <a:pt x="62373" y="62452"/>
                      </a:lnTo>
                      <a:cubicBezTo>
                        <a:pt x="62350" y="62468"/>
                        <a:pt x="62318" y="62484"/>
                        <a:pt x="62294" y="62500"/>
                      </a:cubicBezTo>
                      <a:cubicBezTo>
                        <a:pt x="62104" y="62579"/>
                        <a:pt x="61905" y="62619"/>
                        <a:pt x="61699" y="62619"/>
                      </a:cubicBezTo>
                      <a:cubicBezTo>
                        <a:pt x="61576" y="62624"/>
                        <a:pt x="61452" y="62626"/>
                        <a:pt x="61330" y="62626"/>
                      </a:cubicBezTo>
                      <a:cubicBezTo>
                        <a:pt x="61064" y="62626"/>
                        <a:pt x="60800" y="62614"/>
                        <a:pt x="60540" y="62587"/>
                      </a:cubicBezTo>
                      <a:cubicBezTo>
                        <a:pt x="60262" y="62579"/>
                        <a:pt x="59992" y="62547"/>
                        <a:pt x="59730" y="62492"/>
                      </a:cubicBezTo>
                      <a:cubicBezTo>
                        <a:pt x="59333" y="62388"/>
                        <a:pt x="59119" y="62031"/>
                        <a:pt x="58881" y="61658"/>
                      </a:cubicBezTo>
                      <a:cubicBezTo>
                        <a:pt x="58643" y="61285"/>
                        <a:pt x="58270" y="61325"/>
                        <a:pt x="57778" y="60841"/>
                      </a:cubicBezTo>
                      <a:cubicBezTo>
                        <a:pt x="57293" y="60364"/>
                        <a:pt x="57373" y="59579"/>
                        <a:pt x="57722" y="59309"/>
                      </a:cubicBezTo>
                      <a:cubicBezTo>
                        <a:pt x="58071" y="59039"/>
                        <a:pt x="58659" y="58825"/>
                        <a:pt x="59040" y="58317"/>
                      </a:cubicBezTo>
                      <a:cubicBezTo>
                        <a:pt x="59270" y="58015"/>
                        <a:pt x="59556" y="57761"/>
                        <a:pt x="59889" y="57578"/>
                      </a:cubicBezTo>
                      <a:cubicBezTo>
                        <a:pt x="59889" y="57578"/>
                        <a:pt x="60072" y="57507"/>
                        <a:pt x="60603" y="57483"/>
                      </a:cubicBezTo>
                      <a:cubicBezTo>
                        <a:pt x="60733" y="57475"/>
                        <a:pt x="60899" y="57468"/>
                        <a:pt x="61081" y="57468"/>
                      </a:cubicBezTo>
                      <a:close/>
                      <a:moveTo>
                        <a:pt x="36037" y="57463"/>
                      </a:moveTo>
                      <a:cubicBezTo>
                        <a:pt x="36610" y="57463"/>
                        <a:pt x="37352" y="57532"/>
                        <a:pt x="37656" y="57928"/>
                      </a:cubicBezTo>
                      <a:cubicBezTo>
                        <a:pt x="37735" y="58070"/>
                        <a:pt x="37855" y="58190"/>
                        <a:pt x="37997" y="58277"/>
                      </a:cubicBezTo>
                      <a:cubicBezTo>
                        <a:pt x="38640" y="58682"/>
                        <a:pt x="39045" y="58753"/>
                        <a:pt x="39529" y="59285"/>
                      </a:cubicBezTo>
                      <a:cubicBezTo>
                        <a:pt x="40014" y="59817"/>
                        <a:pt x="41220" y="60364"/>
                        <a:pt x="41958" y="60452"/>
                      </a:cubicBezTo>
                      <a:cubicBezTo>
                        <a:pt x="42704" y="60539"/>
                        <a:pt x="43752" y="60610"/>
                        <a:pt x="43935" y="60825"/>
                      </a:cubicBezTo>
                      <a:cubicBezTo>
                        <a:pt x="44109" y="61031"/>
                        <a:pt x="43141" y="61309"/>
                        <a:pt x="42220" y="61539"/>
                      </a:cubicBezTo>
                      <a:cubicBezTo>
                        <a:pt x="41291" y="61769"/>
                        <a:pt x="40188" y="61912"/>
                        <a:pt x="38775" y="62039"/>
                      </a:cubicBezTo>
                      <a:cubicBezTo>
                        <a:pt x="37823" y="62119"/>
                        <a:pt x="37156" y="62222"/>
                        <a:pt x="36719" y="62444"/>
                      </a:cubicBezTo>
                      <a:lnTo>
                        <a:pt x="36719" y="62436"/>
                      </a:lnTo>
                      <a:lnTo>
                        <a:pt x="36696" y="62460"/>
                      </a:lnTo>
                      <a:cubicBezTo>
                        <a:pt x="36664" y="62468"/>
                        <a:pt x="36640" y="62484"/>
                        <a:pt x="36616" y="62500"/>
                      </a:cubicBezTo>
                      <a:cubicBezTo>
                        <a:pt x="36418" y="62579"/>
                        <a:pt x="36211" y="62619"/>
                        <a:pt x="35997" y="62627"/>
                      </a:cubicBezTo>
                      <a:cubicBezTo>
                        <a:pt x="35910" y="62628"/>
                        <a:pt x="35823" y="62629"/>
                        <a:pt x="35736" y="62629"/>
                      </a:cubicBezTo>
                      <a:cubicBezTo>
                        <a:pt x="35437" y="62629"/>
                        <a:pt x="35140" y="62618"/>
                        <a:pt x="34838" y="62587"/>
                      </a:cubicBezTo>
                      <a:cubicBezTo>
                        <a:pt x="34576" y="62587"/>
                        <a:pt x="34306" y="62555"/>
                        <a:pt x="34045" y="62492"/>
                      </a:cubicBezTo>
                      <a:cubicBezTo>
                        <a:pt x="33664" y="62388"/>
                        <a:pt x="33497" y="62039"/>
                        <a:pt x="33306" y="61666"/>
                      </a:cubicBezTo>
                      <a:cubicBezTo>
                        <a:pt x="33116" y="61293"/>
                        <a:pt x="32735" y="61325"/>
                        <a:pt x="32314" y="60841"/>
                      </a:cubicBezTo>
                      <a:cubicBezTo>
                        <a:pt x="31893" y="60364"/>
                        <a:pt x="32068" y="59571"/>
                        <a:pt x="32449" y="59309"/>
                      </a:cubicBezTo>
                      <a:lnTo>
                        <a:pt x="32449" y="59301"/>
                      </a:lnTo>
                      <a:cubicBezTo>
                        <a:pt x="32830" y="59039"/>
                        <a:pt x="33449" y="58825"/>
                        <a:pt x="33902" y="58309"/>
                      </a:cubicBezTo>
                      <a:cubicBezTo>
                        <a:pt x="34164" y="58007"/>
                        <a:pt x="34489" y="57761"/>
                        <a:pt x="34846" y="57578"/>
                      </a:cubicBezTo>
                      <a:cubicBezTo>
                        <a:pt x="34846" y="57578"/>
                        <a:pt x="35037" y="57499"/>
                        <a:pt x="35576" y="57475"/>
                      </a:cubicBezTo>
                      <a:cubicBezTo>
                        <a:pt x="35703" y="57470"/>
                        <a:pt x="35862" y="57463"/>
                        <a:pt x="36037" y="57463"/>
                      </a:cubicBezTo>
                      <a:close/>
                      <a:moveTo>
                        <a:pt x="11014" y="57468"/>
                      </a:moveTo>
                      <a:cubicBezTo>
                        <a:pt x="11588" y="57468"/>
                        <a:pt x="12311" y="57544"/>
                        <a:pt x="12558" y="57936"/>
                      </a:cubicBezTo>
                      <a:cubicBezTo>
                        <a:pt x="12621" y="58070"/>
                        <a:pt x="12724" y="58197"/>
                        <a:pt x="12851" y="58277"/>
                      </a:cubicBezTo>
                      <a:cubicBezTo>
                        <a:pt x="13447" y="58682"/>
                        <a:pt x="13836" y="58761"/>
                        <a:pt x="14256" y="59293"/>
                      </a:cubicBezTo>
                      <a:cubicBezTo>
                        <a:pt x="14669" y="59825"/>
                        <a:pt x="15812" y="60364"/>
                        <a:pt x="16534" y="60452"/>
                      </a:cubicBezTo>
                      <a:cubicBezTo>
                        <a:pt x="17265" y="60539"/>
                        <a:pt x="18312" y="60618"/>
                        <a:pt x="18463" y="60825"/>
                      </a:cubicBezTo>
                      <a:cubicBezTo>
                        <a:pt x="18606" y="61031"/>
                        <a:pt x="17606" y="61317"/>
                        <a:pt x="16653" y="61547"/>
                      </a:cubicBezTo>
                      <a:cubicBezTo>
                        <a:pt x="15693" y="61777"/>
                        <a:pt x="14574" y="61920"/>
                        <a:pt x="13145" y="62039"/>
                      </a:cubicBezTo>
                      <a:cubicBezTo>
                        <a:pt x="12185" y="62119"/>
                        <a:pt x="11510" y="62230"/>
                        <a:pt x="11042" y="62444"/>
                      </a:cubicBezTo>
                      <a:lnTo>
                        <a:pt x="11042" y="62436"/>
                      </a:lnTo>
                      <a:lnTo>
                        <a:pt x="11010" y="62460"/>
                      </a:lnTo>
                      <a:cubicBezTo>
                        <a:pt x="10978" y="62476"/>
                        <a:pt x="10946" y="62484"/>
                        <a:pt x="10923" y="62500"/>
                      </a:cubicBezTo>
                      <a:cubicBezTo>
                        <a:pt x="10724" y="62579"/>
                        <a:pt x="10510" y="62619"/>
                        <a:pt x="10296" y="62627"/>
                      </a:cubicBezTo>
                      <a:cubicBezTo>
                        <a:pt x="10191" y="62631"/>
                        <a:pt x="10088" y="62633"/>
                        <a:pt x="9984" y="62633"/>
                      </a:cubicBezTo>
                      <a:cubicBezTo>
                        <a:pt x="9702" y="62633"/>
                        <a:pt x="9421" y="62618"/>
                        <a:pt x="9137" y="62595"/>
                      </a:cubicBezTo>
                      <a:cubicBezTo>
                        <a:pt x="8875" y="62587"/>
                        <a:pt x="8613" y="62555"/>
                        <a:pt x="8359" y="62492"/>
                      </a:cubicBezTo>
                      <a:cubicBezTo>
                        <a:pt x="7986" y="62396"/>
                        <a:pt x="7859" y="62039"/>
                        <a:pt x="7724" y="61666"/>
                      </a:cubicBezTo>
                      <a:cubicBezTo>
                        <a:pt x="7589" y="61293"/>
                        <a:pt x="7200" y="61325"/>
                        <a:pt x="6835" y="60849"/>
                      </a:cubicBezTo>
                      <a:cubicBezTo>
                        <a:pt x="6470" y="60364"/>
                        <a:pt x="6747" y="59587"/>
                        <a:pt x="7168" y="59317"/>
                      </a:cubicBezTo>
                      <a:cubicBezTo>
                        <a:pt x="7589" y="59047"/>
                        <a:pt x="8240" y="58825"/>
                        <a:pt x="8756" y="58317"/>
                      </a:cubicBezTo>
                      <a:cubicBezTo>
                        <a:pt x="9057" y="58015"/>
                        <a:pt x="9407" y="57769"/>
                        <a:pt x="9795" y="57578"/>
                      </a:cubicBezTo>
                      <a:cubicBezTo>
                        <a:pt x="9795" y="57578"/>
                        <a:pt x="9994" y="57507"/>
                        <a:pt x="10534" y="57483"/>
                      </a:cubicBezTo>
                      <a:cubicBezTo>
                        <a:pt x="10665" y="57475"/>
                        <a:pt x="10832" y="57468"/>
                        <a:pt x="11014" y="57468"/>
                      </a:cubicBezTo>
                      <a:close/>
                      <a:moveTo>
                        <a:pt x="20548" y="59574"/>
                      </a:moveTo>
                      <a:cubicBezTo>
                        <a:pt x="21215" y="59574"/>
                        <a:pt x="21674" y="59743"/>
                        <a:pt x="22234" y="59856"/>
                      </a:cubicBezTo>
                      <a:cubicBezTo>
                        <a:pt x="23154" y="60039"/>
                        <a:pt x="23472" y="60118"/>
                        <a:pt x="23734" y="60555"/>
                      </a:cubicBezTo>
                      <a:cubicBezTo>
                        <a:pt x="23996" y="60999"/>
                        <a:pt x="24321" y="61571"/>
                        <a:pt x="23948" y="61817"/>
                      </a:cubicBezTo>
                      <a:cubicBezTo>
                        <a:pt x="23583" y="62055"/>
                        <a:pt x="22249" y="62142"/>
                        <a:pt x="22059" y="62531"/>
                      </a:cubicBezTo>
                      <a:cubicBezTo>
                        <a:pt x="21890" y="62870"/>
                        <a:pt x="21664" y="63433"/>
                        <a:pt x="21116" y="63433"/>
                      </a:cubicBezTo>
                      <a:cubicBezTo>
                        <a:pt x="21047" y="63433"/>
                        <a:pt x="20972" y="63424"/>
                        <a:pt x="20892" y="63404"/>
                      </a:cubicBezTo>
                      <a:cubicBezTo>
                        <a:pt x="20178" y="63238"/>
                        <a:pt x="20376" y="62881"/>
                        <a:pt x="20614" y="62484"/>
                      </a:cubicBezTo>
                      <a:cubicBezTo>
                        <a:pt x="20860" y="62087"/>
                        <a:pt x="20638" y="61833"/>
                        <a:pt x="20082" y="61571"/>
                      </a:cubicBezTo>
                      <a:cubicBezTo>
                        <a:pt x="19527" y="61309"/>
                        <a:pt x="18979" y="61261"/>
                        <a:pt x="18900" y="60793"/>
                      </a:cubicBezTo>
                      <a:cubicBezTo>
                        <a:pt x="18820" y="60325"/>
                        <a:pt x="19225" y="59682"/>
                        <a:pt x="20138" y="59594"/>
                      </a:cubicBezTo>
                      <a:cubicBezTo>
                        <a:pt x="20284" y="59580"/>
                        <a:pt x="20420" y="59574"/>
                        <a:pt x="20548" y="59574"/>
                      </a:cubicBezTo>
                      <a:close/>
                      <a:moveTo>
                        <a:pt x="45844" y="59574"/>
                      </a:moveTo>
                      <a:cubicBezTo>
                        <a:pt x="46514" y="59574"/>
                        <a:pt x="46997" y="59743"/>
                        <a:pt x="47570" y="59856"/>
                      </a:cubicBezTo>
                      <a:lnTo>
                        <a:pt x="47570" y="59848"/>
                      </a:lnTo>
                      <a:cubicBezTo>
                        <a:pt x="48515" y="60039"/>
                        <a:pt x="48848" y="60110"/>
                        <a:pt x="49165" y="60555"/>
                      </a:cubicBezTo>
                      <a:cubicBezTo>
                        <a:pt x="49483" y="60999"/>
                        <a:pt x="49888" y="61571"/>
                        <a:pt x="49539" y="61817"/>
                      </a:cubicBezTo>
                      <a:cubicBezTo>
                        <a:pt x="49197" y="62055"/>
                        <a:pt x="47888" y="62142"/>
                        <a:pt x="47745" y="62531"/>
                      </a:cubicBezTo>
                      <a:cubicBezTo>
                        <a:pt x="47618" y="62870"/>
                        <a:pt x="47460" y="63433"/>
                        <a:pt x="46915" y="63433"/>
                      </a:cubicBezTo>
                      <a:cubicBezTo>
                        <a:pt x="46846" y="63433"/>
                        <a:pt x="46771" y="63424"/>
                        <a:pt x="46689" y="63404"/>
                      </a:cubicBezTo>
                      <a:cubicBezTo>
                        <a:pt x="45951" y="63238"/>
                        <a:pt x="46102" y="62881"/>
                        <a:pt x="46292" y="62484"/>
                      </a:cubicBezTo>
                      <a:cubicBezTo>
                        <a:pt x="46475" y="62087"/>
                        <a:pt x="46229" y="61833"/>
                        <a:pt x="45633" y="61571"/>
                      </a:cubicBezTo>
                      <a:cubicBezTo>
                        <a:pt x="45046" y="61309"/>
                        <a:pt x="44498" y="61261"/>
                        <a:pt x="44355" y="60793"/>
                      </a:cubicBezTo>
                      <a:cubicBezTo>
                        <a:pt x="44212" y="60325"/>
                        <a:pt x="44530" y="59682"/>
                        <a:pt x="45435" y="59594"/>
                      </a:cubicBezTo>
                      <a:cubicBezTo>
                        <a:pt x="45579" y="59580"/>
                        <a:pt x="45715" y="59574"/>
                        <a:pt x="45844" y="59574"/>
                      </a:cubicBezTo>
                      <a:close/>
                      <a:moveTo>
                        <a:pt x="31621" y="61598"/>
                      </a:moveTo>
                      <a:cubicBezTo>
                        <a:pt x="32222" y="61598"/>
                        <a:pt x="32716" y="61821"/>
                        <a:pt x="32814" y="62031"/>
                      </a:cubicBezTo>
                      <a:cubicBezTo>
                        <a:pt x="32917" y="62277"/>
                        <a:pt x="33243" y="62531"/>
                        <a:pt x="33560" y="62809"/>
                      </a:cubicBezTo>
                      <a:cubicBezTo>
                        <a:pt x="33878" y="63087"/>
                        <a:pt x="33021" y="63396"/>
                        <a:pt x="32274" y="63849"/>
                      </a:cubicBezTo>
                      <a:cubicBezTo>
                        <a:pt x="31695" y="64182"/>
                        <a:pt x="31092" y="64460"/>
                        <a:pt x="30465" y="64698"/>
                      </a:cubicBezTo>
                      <a:cubicBezTo>
                        <a:pt x="29877" y="64936"/>
                        <a:pt x="29917" y="65238"/>
                        <a:pt x="29552" y="65468"/>
                      </a:cubicBezTo>
                      <a:cubicBezTo>
                        <a:pt x="29405" y="65566"/>
                        <a:pt x="29241" y="65601"/>
                        <a:pt x="29038" y="65601"/>
                      </a:cubicBezTo>
                      <a:cubicBezTo>
                        <a:pt x="28746" y="65601"/>
                        <a:pt x="28373" y="65529"/>
                        <a:pt x="27853" y="65468"/>
                      </a:cubicBezTo>
                      <a:cubicBezTo>
                        <a:pt x="27537" y="65434"/>
                        <a:pt x="27265" y="65422"/>
                        <a:pt x="27007" y="65422"/>
                      </a:cubicBezTo>
                      <a:cubicBezTo>
                        <a:pt x="26553" y="65422"/>
                        <a:pt x="26144" y="65458"/>
                        <a:pt x="25623" y="65468"/>
                      </a:cubicBezTo>
                      <a:cubicBezTo>
                        <a:pt x="25252" y="65475"/>
                        <a:pt x="24812" y="65479"/>
                        <a:pt x="24393" y="65479"/>
                      </a:cubicBezTo>
                      <a:cubicBezTo>
                        <a:pt x="23880" y="65479"/>
                        <a:pt x="23399" y="65473"/>
                        <a:pt x="23115" y="65460"/>
                      </a:cubicBezTo>
                      <a:cubicBezTo>
                        <a:pt x="22607" y="65436"/>
                        <a:pt x="22519" y="65182"/>
                        <a:pt x="22519" y="65182"/>
                      </a:cubicBezTo>
                      <a:cubicBezTo>
                        <a:pt x="22559" y="64936"/>
                        <a:pt x="22591" y="64746"/>
                        <a:pt x="22543" y="64698"/>
                      </a:cubicBezTo>
                      <a:cubicBezTo>
                        <a:pt x="22051" y="64285"/>
                        <a:pt x="21980" y="63349"/>
                        <a:pt x="22329" y="62928"/>
                      </a:cubicBezTo>
                      <a:cubicBezTo>
                        <a:pt x="22678" y="62500"/>
                        <a:pt x="23694" y="62150"/>
                        <a:pt x="24583" y="62007"/>
                      </a:cubicBezTo>
                      <a:cubicBezTo>
                        <a:pt x="24758" y="61978"/>
                        <a:pt x="24956" y="61966"/>
                        <a:pt x="25172" y="61966"/>
                      </a:cubicBezTo>
                      <a:cubicBezTo>
                        <a:pt x="26025" y="61966"/>
                        <a:pt x="27149" y="62151"/>
                        <a:pt x="28175" y="62151"/>
                      </a:cubicBezTo>
                      <a:cubicBezTo>
                        <a:pt x="28208" y="62151"/>
                        <a:pt x="28241" y="62151"/>
                        <a:pt x="28274" y="62150"/>
                      </a:cubicBezTo>
                      <a:cubicBezTo>
                        <a:pt x="29584" y="62142"/>
                        <a:pt x="30671" y="61682"/>
                        <a:pt x="31378" y="61611"/>
                      </a:cubicBezTo>
                      <a:cubicBezTo>
                        <a:pt x="31460" y="61602"/>
                        <a:pt x="31542" y="61598"/>
                        <a:pt x="31621" y="61598"/>
                      </a:cubicBezTo>
                      <a:close/>
                      <a:moveTo>
                        <a:pt x="57184" y="61598"/>
                      </a:moveTo>
                      <a:cubicBezTo>
                        <a:pt x="57780" y="61598"/>
                        <a:pt x="58302" y="61821"/>
                        <a:pt x="58429" y="62031"/>
                      </a:cubicBezTo>
                      <a:cubicBezTo>
                        <a:pt x="58571" y="62277"/>
                        <a:pt x="58929" y="62531"/>
                        <a:pt x="59278" y="62809"/>
                      </a:cubicBezTo>
                      <a:cubicBezTo>
                        <a:pt x="59627" y="63087"/>
                        <a:pt x="58817" y="63396"/>
                        <a:pt x="58127" y="63849"/>
                      </a:cubicBezTo>
                      <a:cubicBezTo>
                        <a:pt x="57436" y="64301"/>
                        <a:pt x="56428" y="64698"/>
                        <a:pt x="56428" y="64698"/>
                      </a:cubicBezTo>
                      <a:cubicBezTo>
                        <a:pt x="55865" y="64936"/>
                        <a:pt x="55944" y="65238"/>
                        <a:pt x="55619" y="65468"/>
                      </a:cubicBezTo>
                      <a:cubicBezTo>
                        <a:pt x="55482" y="65566"/>
                        <a:pt x="55321" y="65601"/>
                        <a:pt x="55117" y="65601"/>
                      </a:cubicBezTo>
                      <a:cubicBezTo>
                        <a:pt x="54825" y="65601"/>
                        <a:pt x="54444" y="65529"/>
                        <a:pt x="53920" y="65468"/>
                      </a:cubicBezTo>
                      <a:cubicBezTo>
                        <a:pt x="53598" y="65434"/>
                        <a:pt x="53323" y="65422"/>
                        <a:pt x="53064" y="65422"/>
                      </a:cubicBezTo>
                      <a:cubicBezTo>
                        <a:pt x="52608" y="65422"/>
                        <a:pt x="52203" y="65458"/>
                        <a:pt x="51682" y="65468"/>
                      </a:cubicBezTo>
                      <a:cubicBezTo>
                        <a:pt x="51314" y="65475"/>
                        <a:pt x="50874" y="65479"/>
                        <a:pt x="50456" y="65479"/>
                      </a:cubicBezTo>
                      <a:cubicBezTo>
                        <a:pt x="49943" y="65479"/>
                        <a:pt x="49461" y="65473"/>
                        <a:pt x="49181" y="65460"/>
                      </a:cubicBezTo>
                      <a:cubicBezTo>
                        <a:pt x="48665" y="65436"/>
                        <a:pt x="48538" y="65182"/>
                        <a:pt x="48538" y="65182"/>
                      </a:cubicBezTo>
                      <a:cubicBezTo>
                        <a:pt x="48562" y="64936"/>
                        <a:pt x="48562" y="64746"/>
                        <a:pt x="48507" y="64698"/>
                      </a:cubicBezTo>
                      <a:cubicBezTo>
                        <a:pt x="47959" y="64285"/>
                        <a:pt x="47768" y="63349"/>
                        <a:pt x="48062" y="62928"/>
                      </a:cubicBezTo>
                      <a:cubicBezTo>
                        <a:pt x="48356" y="62500"/>
                        <a:pt x="49324" y="62150"/>
                        <a:pt x="50197" y="62007"/>
                      </a:cubicBezTo>
                      <a:cubicBezTo>
                        <a:pt x="50368" y="61978"/>
                        <a:pt x="50564" y="61966"/>
                        <a:pt x="50779" y="61966"/>
                      </a:cubicBezTo>
                      <a:cubicBezTo>
                        <a:pt x="51630" y="61966"/>
                        <a:pt x="52779" y="62151"/>
                        <a:pt x="53812" y="62151"/>
                      </a:cubicBezTo>
                      <a:cubicBezTo>
                        <a:pt x="53846" y="62151"/>
                        <a:pt x="53879" y="62151"/>
                        <a:pt x="53912" y="62150"/>
                      </a:cubicBezTo>
                      <a:cubicBezTo>
                        <a:pt x="55222" y="62134"/>
                        <a:pt x="56246" y="61682"/>
                        <a:pt x="56944" y="61611"/>
                      </a:cubicBezTo>
                      <a:cubicBezTo>
                        <a:pt x="57025" y="61602"/>
                        <a:pt x="57105" y="61598"/>
                        <a:pt x="57184" y="61598"/>
                      </a:cubicBezTo>
                      <a:close/>
                      <a:moveTo>
                        <a:pt x="19524" y="63354"/>
                      </a:moveTo>
                      <a:cubicBezTo>
                        <a:pt x="19938" y="63354"/>
                        <a:pt x="20471" y="63446"/>
                        <a:pt x="20971" y="63635"/>
                      </a:cubicBezTo>
                      <a:cubicBezTo>
                        <a:pt x="21472" y="63809"/>
                        <a:pt x="21860" y="64198"/>
                        <a:pt x="22035" y="64698"/>
                      </a:cubicBezTo>
                      <a:cubicBezTo>
                        <a:pt x="22289" y="65246"/>
                        <a:pt x="22218" y="65603"/>
                        <a:pt x="21591" y="65762"/>
                      </a:cubicBezTo>
                      <a:cubicBezTo>
                        <a:pt x="21178" y="65866"/>
                        <a:pt x="20552" y="65957"/>
                        <a:pt x="20145" y="65957"/>
                      </a:cubicBezTo>
                      <a:cubicBezTo>
                        <a:pt x="19934" y="65957"/>
                        <a:pt x="19782" y="65933"/>
                        <a:pt x="19749" y="65873"/>
                      </a:cubicBezTo>
                      <a:cubicBezTo>
                        <a:pt x="19709" y="65794"/>
                        <a:pt x="19662" y="65714"/>
                        <a:pt x="19622" y="65659"/>
                      </a:cubicBezTo>
                      <a:cubicBezTo>
                        <a:pt x="19424" y="65349"/>
                        <a:pt x="18487" y="65349"/>
                        <a:pt x="18574" y="64698"/>
                      </a:cubicBezTo>
                      <a:cubicBezTo>
                        <a:pt x="18574" y="64698"/>
                        <a:pt x="18590" y="63730"/>
                        <a:pt x="18868" y="63500"/>
                      </a:cubicBezTo>
                      <a:cubicBezTo>
                        <a:pt x="18985" y="63403"/>
                        <a:pt x="19223" y="63354"/>
                        <a:pt x="19524" y="63354"/>
                      </a:cubicBezTo>
                      <a:close/>
                      <a:moveTo>
                        <a:pt x="45327" y="63351"/>
                      </a:moveTo>
                      <a:cubicBezTo>
                        <a:pt x="45740" y="63351"/>
                        <a:pt x="46280" y="63443"/>
                        <a:pt x="46800" y="63635"/>
                      </a:cubicBezTo>
                      <a:cubicBezTo>
                        <a:pt x="47332" y="63809"/>
                        <a:pt x="47761" y="64198"/>
                        <a:pt x="48007" y="64698"/>
                      </a:cubicBezTo>
                      <a:cubicBezTo>
                        <a:pt x="48332" y="65246"/>
                        <a:pt x="48308" y="65603"/>
                        <a:pt x="47697" y="65762"/>
                      </a:cubicBezTo>
                      <a:cubicBezTo>
                        <a:pt x="47295" y="65866"/>
                        <a:pt x="46683" y="65957"/>
                        <a:pt x="46277" y="65957"/>
                      </a:cubicBezTo>
                      <a:cubicBezTo>
                        <a:pt x="46067" y="65957"/>
                        <a:pt x="45912" y="65933"/>
                        <a:pt x="45871" y="65873"/>
                      </a:cubicBezTo>
                      <a:cubicBezTo>
                        <a:pt x="45816" y="65794"/>
                        <a:pt x="45768" y="65714"/>
                        <a:pt x="45721" y="65659"/>
                      </a:cubicBezTo>
                      <a:cubicBezTo>
                        <a:pt x="45482" y="65349"/>
                        <a:pt x="44538" y="65349"/>
                        <a:pt x="44546" y="64698"/>
                      </a:cubicBezTo>
                      <a:cubicBezTo>
                        <a:pt x="44546" y="64698"/>
                        <a:pt x="44435" y="63730"/>
                        <a:pt x="44681" y="63500"/>
                      </a:cubicBezTo>
                      <a:cubicBezTo>
                        <a:pt x="44785" y="63402"/>
                        <a:pt x="45021" y="63351"/>
                        <a:pt x="45327" y="63351"/>
                      </a:cubicBezTo>
                      <a:close/>
                      <a:moveTo>
                        <a:pt x="9044" y="62865"/>
                      </a:moveTo>
                      <a:cubicBezTo>
                        <a:pt x="9090" y="62865"/>
                        <a:pt x="9113" y="62873"/>
                        <a:pt x="9113" y="62873"/>
                      </a:cubicBezTo>
                      <a:cubicBezTo>
                        <a:pt x="9113" y="62873"/>
                        <a:pt x="10311" y="62976"/>
                        <a:pt x="10327" y="63460"/>
                      </a:cubicBezTo>
                      <a:cubicBezTo>
                        <a:pt x="10319" y="63873"/>
                        <a:pt x="10383" y="64293"/>
                        <a:pt x="10494" y="64698"/>
                      </a:cubicBezTo>
                      <a:cubicBezTo>
                        <a:pt x="10534" y="64849"/>
                        <a:pt x="10748" y="65365"/>
                        <a:pt x="10954" y="65548"/>
                      </a:cubicBezTo>
                      <a:cubicBezTo>
                        <a:pt x="11169" y="65730"/>
                        <a:pt x="11224" y="65873"/>
                        <a:pt x="11177" y="66024"/>
                      </a:cubicBezTo>
                      <a:cubicBezTo>
                        <a:pt x="11141" y="66152"/>
                        <a:pt x="10687" y="66159"/>
                        <a:pt x="10597" y="66159"/>
                      </a:cubicBezTo>
                      <a:cubicBezTo>
                        <a:pt x="10587" y="66159"/>
                        <a:pt x="10581" y="66159"/>
                        <a:pt x="10581" y="66159"/>
                      </a:cubicBezTo>
                      <a:cubicBezTo>
                        <a:pt x="9954" y="66079"/>
                        <a:pt x="9327" y="66032"/>
                        <a:pt x="8692" y="66024"/>
                      </a:cubicBezTo>
                      <a:cubicBezTo>
                        <a:pt x="8671" y="66023"/>
                        <a:pt x="8650" y="66023"/>
                        <a:pt x="8629" y="66023"/>
                      </a:cubicBezTo>
                      <a:cubicBezTo>
                        <a:pt x="8357" y="66023"/>
                        <a:pt x="8093" y="66070"/>
                        <a:pt x="7835" y="66151"/>
                      </a:cubicBezTo>
                      <a:cubicBezTo>
                        <a:pt x="7589" y="66222"/>
                        <a:pt x="6462" y="66214"/>
                        <a:pt x="5620" y="66222"/>
                      </a:cubicBezTo>
                      <a:cubicBezTo>
                        <a:pt x="5590" y="66223"/>
                        <a:pt x="5560" y="66223"/>
                        <a:pt x="5530" y="66223"/>
                      </a:cubicBezTo>
                      <a:cubicBezTo>
                        <a:pt x="4732" y="66223"/>
                        <a:pt x="4017" y="66114"/>
                        <a:pt x="4009" y="65555"/>
                      </a:cubicBezTo>
                      <a:cubicBezTo>
                        <a:pt x="4001" y="64976"/>
                        <a:pt x="4946" y="64698"/>
                        <a:pt x="4946" y="64698"/>
                      </a:cubicBezTo>
                      <a:cubicBezTo>
                        <a:pt x="5398" y="64563"/>
                        <a:pt x="5843" y="64397"/>
                        <a:pt x="6279" y="64214"/>
                      </a:cubicBezTo>
                      <a:cubicBezTo>
                        <a:pt x="7113" y="63865"/>
                        <a:pt x="7732" y="63603"/>
                        <a:pt x="8295" y="63190"/>
                      </a:cubicBezTo>
                      <a:lnTo>
                        <a:pt x="8295" y="63198"/>
                      </a:lnTo>
                      <a:cubicBezTo>
                        <a:pt x="8691" y="62908"/>
                        <a:pt x="8934" y="62865"/>
                        <a:pt x="9044" y="62865"/>
                      </a:cubicBezTo>
                      <a:close/>
                      <a:moveTo>
                        <a:pt x="34768" y="62863"/>
                      </a:moveTo>
                      <a:cubicBezTo>
                        <a:pt x="34820" y="62863"/>
                        <a:pt x="34846" y="62873"/>
                        <a:pt x="34846" y="62873"/>
                      </a:cubicBezTo>
                      <a:cubicBezTo>
                        <a:pt x="34846" y="62873"/>
                        <a:pt x="36053" y="62976"/>
                        <a:pt x="36132" y="63452"/>
                      </a:cubicBezTo>
                      <a:cubicBezTo>
                        <a:pt x="36180" y="64031"/>
                        <a:pt x="36465" y="64698"/>
                        <a:pt x="36465" y="64698"/>
                      </a:cubicBezTo>
                      <a:cubicBezTo>
                        <a:pt x="36529" y="64849"/>
                        <a:pt x="36799" y="65365"/>
                        <a:pt x="37037" y="65548"/>
                      </a:cubicBezTo>
                      <a:cubicBezTo>
                        <a:pt x="37267" y="65730"/>
                        <a:pt x="37347" y="65873"/>
                        <a:pt x="37323" y="66024"/>
                      </a:cubicBezTo>
                      <a:cubicBezTo>
                        <a:pt x="37303" y="66148"/>
                        <a:pt x="36920" y="66159"/>
                        <a:pt x="36788" y="66159"/>
                      </a:cubicBezTo>
                      <a:cubicBezTo>
                        <a:pt x="36760" y="66159"/>
                        <a:pt x="36743" y="66159"/>
                        <a:pt x="36743" y="66159"/>
                      </a:cubicBezTo>
                      <a:cubicBezTo>
                        <a:pt x="36116" y="66079"/>
                        <a:pt x="35473" y="66032"/>
                        <a:pt x="34838" y="66024"/>
                      </a:cubicBezTo>
                      <a:cubicBezTo>
                        <a:pt x="34818" y="66023"/>
                        <a:pt x="34797" y="66023"/>
                        <a:pt x="34776" y="66023"/>
                      </a:cubicBezTo>
                      <a:cubicBezTo>
                        <a:pt x="34511" y="66023"/>
                        <a:pt x="34247" y="66070"/>
                        <a:pt x="33997" y="66151"/>
                      </a:cubicBezTo>
                      <a:lnTo>
                        <a:pt x="34005" y="66151"/>
                      </a:lnTo>
                      <a:cubicBezTo>
                        <a:pt x="33767" y="66222"/>
                        <a:pt x="32640" y="66214"/>
                        <a:pt x="31806" y="66222"/>
                      </a:cubicBezTo>
                      <a:cubicBezTo>
                        <a:pt x="31776" y="66223"/>
                        <a:pt x="31746" y="66223"/>
                        <a:pt x="31716" y="66223"/>
                      </a:cubicBezTo>
                      <a:cubicBezTo>
                        <a:pt x="30917" y="66223"/>
                        <a:pt x="30184" y="66114"/>
                        <a:pt x="30100" y="65555"/>
                      </a:cubicBezTo>
                      <a:cubicBezTo>
                        <a:pt x="30020" y="64976"/>
                        <a:pt x="30925" y="64698"/>
                        <a:pt x="30925" y="64698"/>
                      </a:cubicBezTo>
                      <a:cubicBezTo>
                        <a:pt x="31362" y="64563"/>
                        <a:pt x="31782" y="64405"/>
                        <a:pt x="32195" y="64214"/>
                      </a:cubicBezTo>
                      <a:cubicBezTo>
                        <a:pt x="32981" y="63865"/>
                        <a:pt x="33560" y="63603"/>
                        <a:pt x="34068" y="63190"/>
                      </a:cubicBezTo>
                      <a:cubicBezTo>
                        <a:pt x="34421" y="62908"/>
                        <a:pt x="34655" y="62863"/>
                        <a:pt x="34768" y="62863"/>
                      </a:cubicBezTo>
                      <a:close/>
                      <a:moveTo>
                        <a:pt x="60501" y="62865"/>
                      </a:moveTo>
                      <a:cubicBezTo>
                        <a:pt x="60547" y="62865"/>
                        <a:pt x="60572" y="62873"/>
                        <a:pt x="60572" y="62873"/>
                      </a:cubicBezTo>
                      <a:cubicBezTo>
                        <a:pt x="60572" y="62873"/>
                        <a:pt x="61794" y="62976"/>
                        <a:pt x="61937" y="63460"/>
                      </a:cubicBezTo>
                      <a:cubicBezTo>
                        <a:pt x="62056" y="64031"/>
                        <a:pt x="62437" y="64706"/>
                        <a:pt x="62437" y="64706"/>
                      </a:cubicBezTo>
                      <a:cubicBezTo>
                        <a:pt x="62516" y="64857"/>
                        <a:pt x="62858" y="65373"/>
                        <a:pt x="63112" y="65555"/>
                      </a:cubicBezTo>
                      <a:cubicBezTo>
                        <a:pt x="63366" y="65738"/>
                        <a:pt x="63461" y="65873"/>
                        <a:pt x="63461" y="66024"/>
                      </a:cubicBezTo>
                      <a:cubicBezTo>
                        <a:pt x="63461" y="66160"/>
                        <a:pt x="63006" y="66167"/>
                        <a:pt x="62919" y="66167"/>
                      </a:cubicBezTo>
                      <a:cubicBezTo>
                        <a:pt x="62910" y="66167"/>
                        <a:pt x="62905" y="66167"/>
                        <a:pt x="62905" y="66167"/>
                      </a:cubicBezTo>
                      <a:cubicBezTo>
                        <a:pt x="62262" y="66079"/>
                        <a:pt x="61619" y="66032"/>
                        <a:pt x="60976" y="66024"/>
                      </a:cubicBezTo>
                      <a:cubicBezTo>
                        <a:pt x="60691" y="66024"/>
                        <a:pt x="60413" y="66063"/>
                        <a:pt x="60151" y="66159"/>
                      </a:cubicBezTo>
                      <a:cubicBezTo>
                        <a:pt x="59921" y="66222"/>
                        <a:pt x="58794" y="66222"/>
                        <a:pt x="57960" y="66230"/>
                      </a:cubicBezTo>
                      <a:cubicBezTo>
                        <a:pt x="57127" y="66230"/>
                        <a:pt x="56325" y="66135"/>
                        <a:pt x="56174" y="65555"/>
                      </a:cubicBezTo>
                      <a:cubicBezTo>
                        <a:pt x="56016" y="64976"/>
                        <a:pt x="56889" y="64698"/>
                        <a:pt x="56889" y="64698"/>
                      </a:cubicBezTo>
                      <a:cubicBezTo>
                        <a:pt x="57301" y="64571"/>
                        <a:pt x="57706" y="64405"/>
                        <a:pt x="58095" y="64214"/>
                      </a:cubicBezTo>
                      <a:cubicBezTo>
                        <a:pt x="58833" y="63865"/>
                        <a:pt x="59389" y="63611"/>
                        <a:pt x="59841" y="63198"/>
                      </a:cubicBezTo>
                      <a:cubicBezTo>
                        <a:pt x="60159" y="62908"/>
                        <a:pt x="60391" y="62865"/>
                        <a:pt x="60501" y="62865"/>
                      </a:cubicBezTo>
                      <a:close/>
                      <a:moveTo>
                        <a:pt x="44063" y="61295"/>
                      </a:moveTo>
                      <a:cubicBezTo>
                        <a:pt x="44674" y="61295"/>
                        <a:pt x="45239" y="61495"/>
                        <a:pt x="45609" y="61952"/>
                      </a:cubicBezTo>
                      <a:cubicBezTo>
                        <a:pt x="46189" y="62674"/>
                        <a:pt x="44959" y="62976"/>
                        <a:pt x="44578" y="63119"/>
                      </a:cubicBezTo>
                      <a:cubicBezTo>
                        <a:pt x="44197" y="63262"/>
                        <a:pt x="43958" y="63381"/>
                        <a:pt x="44093" y="63777"/>
                      </a:cubicBezTo>
                      <a:cubicBezTo>
                        <a:pt x="44228" y="64174"/>
                        <a:pt x="44133" y="64698"/>
                        <a:pt x="44133" y="64698"/>
                      </a:cubicBezTo>
                      <a:cubicBezTo>
                        <a:pt x="44062" y="65460"/>
                        <a:pt x="44744" y="65317"/>
                        <a:pt x="45403" y="65873"/>
                      </a:cubicBezTo>
                      <a:cubicBezTo>
                        <a:pt x="46070" y="66437"/>
                        <a:pt x="45824" y="66833"/>
                        <a:pt x="45268" y="67056"/>
                      </a:cubicBezTo>
                      <a:cubicBezTo>
                        <a:pt x="44713" y="67270"/>
                        <a:pt x="43109" y="67183"/>
                        <a:pt x="42101" y="67294"/>
                      </a:cubicBezTo>
                      <a:cubicBezTo>
                        <a:pt x="42078" y="67294"/>
                        <a:pt x="42055" y="67309"/>
                        <a:pt x="42024" y="67310"/>
                      </a:cubicBezTo>
                      <a:lnTo>
                        <a:pt x="42024" y="67310"/>
                      </a:lnTo>
                      <a:cubicBezTo>
                        <a:pt x="41583" y="67308"/>
                        <a:pt x="41102" y="67229"/>
                        <a:pt x="40450" y="67127"/>
                      </a:cubicBezTo>
                      <a:cubicBezTo>
                        <a:pt x="39791" y="67016"/>
                        <a:pt x="39815" y="66857"/>
                        <a:pt x="39307" y="66659"/>
                      </a:cubicBezTo>
                      <a:cubicBezTo>
                        <a:pt x="39156" y="66603"/>
                        <a:pt x="39013" y="66556"/>
                        <a:pt x="38863" y="66524"/>
                      </a:cubicBezTo>
                      <a:cubicBezTo>
                        <a:pt x="38291" y="66341"/>
                        <a:pt x="37648" y="65984"/>
                        <a:pt x="37251" y="65587"/>
                      </a:cubicBezTo>
                      <a:cubicBezTo>
                        <a:pt x="37005" y="65333"/>
                        <a:pt x="36831" y="65032"/>
                        <a:pt x="36727" y="64698"/>
                      </a:cubicBezTo>
                      <a:cubicBezTo>
                        <a:pt x="36727" y="64698"/>
                        <a:pt x="36450" y="63293"/>
                        <a:pt x="36712" y="62841"/>
                      </a:cubicBezTo>
                      <a:cubicBezTo>
                        <a:pt x="36973" y="62380"/>
                        <a:pt x="38101" y="62182"/>
                        <a:pt x="39942" y="62063"/>
                      </a:cubicBezTo>
                      <a:cubicBezTo>
                        <a:pt x="41792" y="61944"/>
                        <a:pt x="42053" y="61809"/>
                        <a:pt x="43014" y="61476"/>
                      </a:cubicBezTo>
                      <a:cubicBezTo>
                        <a:pt x="43360" y="61358"/>
                        <a:pt x="43719" y="61295"/>
                        <a:pt x="44063" y="61295"/>
                      </a:cubicBezTo>
                      <a:close/>
                      <a:moveTo>
                        <a:pt x="18538" y="61295"/>
                      </a:moveTo>
                      <a:cubicBezTo>
                        <a:pt x="19150" y="61295"/>
                        <a:pt x="19688" y="61495"/>
                        <a:pt x="20003" y="61952"/>
                      </a:cubicBezTo>
                      <a:cubicBezTo>
                        <a:pt x="20487" y="62674"/>
                        <a:pt x="19217" y="62976"/>
                        <a:pt x="18820" y="63119"/>
                      </a:cubicBezTo>
                      <a:cubicBezTo>
                        <a:pt x="18424" y="63262"/>
                        <a:pt x="18170" y="63381"/>
                        <a:pt x="18249" y="63777"/>
                      </a:cubicBezTo>
                      <a:cubicBezTo>
                        <a:pt x="18328" y="64174"/>
                        <a:pt x="18177" y="64698"/>
                        <a:pt x="18177" y="64698"/>
                      </a:cubicBezTo>
                      <a:cubicBezTo>
                        <a:pt x="18003" y="65460"/>
                        <a:pt x="18701" y="65317"/>
                        <a:pt x="19289" y="65873"/>
                      </a:cubicBezTo>
                      <a:cubicBezTo>
                        <a:pt x="19884" y="66437"/>
                        <a:pt x="19590" y="66833"/>
                        <a:pt x="19003" y="67056"/>
                      </a:cubicBezTo>
                      <a:cubicBezTo>
                        <a:pt x="18424" y="67270"/>
                        <a:pt x="16820" y="67183"/>
                        <a:pt x="15804" y="67294"/>
                      </a:cubicBezTo>
                      <a:cubicBezTo>
                        <a:pt x="15781" y="67294"/>
                        <a:pt x="15749" y="67309"/>
                        <a:pt x="15726" y="67310"/>
                      </a:cubicBezTo>
                      <a:lnTo>
                        <a:pt x="15726" y="67310"/>
                      </a:lnTo>
                      <a:cubicBezTo>
                        <a:pt x="15283" y="67309"/>
                        <a:pt x="14809" y="67230"/>
                        <a:pt x="14169" y="67127"/>
                      </a:cubicBezTo>
                      <a:cubicBezTo>
                        <a:pt x="13526" y="67024"/>
                        <a:pt x="13574" y="66857"/>
                        <a:pt x="13090" y="66659"/>
                      </a:cubicBezTo>
                      <a:cubicBezTo>
                        <a:pt x="12947" y="66603"/>
                        <a:pt x="12804" y="66564"/>
                        <a:pt x="12661" y="66532"/>
                      </a:cubicBezTo>
                      <a:lnTo>
                        <a:pt x="12661" y="66524"/>
                      </a:lnTo>
                      <a:cubicBezTo>
                        <a:pt x="12113" y="66341"/>
                        <a:pt x="11518" y="65984"/>
                        <a:pt x="11177" y="65587"/>
                      </a:cubicBezTo>
                      <a:cubicBezTo>
                        <a:pt x="10962" y="65325"/>
                        <a:pt x="10819" y="65024"/>
                        <a:pt x="10764" y="64698"/>
                      </a:cubicBezTo>
                      <a:cubicBezTo>
                        <a:pt x="10764" y="64698"/>
                        <a:pt x="10669" y="63293"/>
                        <a:pt x="10986" y="62841"/>
                      </a:cubicBezTo>
                      <a:cubicBezTo>
                        <a:pt x="11312" y="62380"/>
                        <a:pt x="12462" y="62182"/>
                        <a:pt x="14328" y="62063"/>
                      </a:cubicBezTo>
                      <a:cubicBezTo>
                        <a:pt x="16185" y="61944"/>
                        <a:pt x="16463" y="61809"/>
                        <a:pt x="17463" y="61476"/>
                      </a:cubicBezTo>
                      <a:cubicBezTo>
                        <a:pt x="17826" y="61358"/>
                        <a:pt x="18194" y="61295"/>
                        <a:pt x="18538" y="61295"/>
                      </a:cubicBezTo>
                      <a:close/>
                      <a:moveTo>
                        <a:pt x="51819" y="65546"/>
                      </a:moveTo>
                      <a:cubicBezTo>
                        <a:pt x="53563" y="65546"/>
                        <a:pt x="55476" y="65806"/>
                        <a:pt x="56222" y="66103"/>
                      </a:cubicBezTo>
                      <a:cubicBezTo>
                        <a:pt x="56773" y="66318"/>
                        <a:pt x="57366" y="66338"/>
                        <a:pt x="57979" y="66338"/>
                      </a:cubicBezTo>
                      <a:cubicBezTo>
                        <a:pt x="58119" y="66338"/>
                        <a:pt x="58259" y="66337"/>
                        <a:pt x="58400" y="66337"/>
                      </a:cubicBezTo>
                      <a:cubicBezTo>
                        <a:pt x="58533" y="66337"/>
                        <a:pt x="58667" y="66338"/>
                        <a:pt x="58802" y="66341"/>
                      </a:cubicBezTo>
                      <a:cubicBezTo>
                        <a:pt x="59699" y="66373"/>
                        <a:pt x="59643" y="66794"/>
                        <a:pt x="59643" y="66794"/>
                      </a:cubicBezTo>
                      <a:cubicBezTo>
                        <a:pt x="59572" y="67016"/>
                        <a:pt x="59484" y="67238"/>
                        <a:pt x="59389" y="67445"/>
                      </a:cubicBezTo>
                      <a:cubicBezTo>
                        <a:pt x="59054" y="68155"/>
                        <a:pt x="58407" y="68334"/>
                        <a:pt x="57238" y="68334"/>
                      </a:cubicBezTo>
                      <a:cubicBezTo>
                        <a:pt x="57024" y="68334"/>
                        <a:pt x="56791" y="68328"/>
                        <a:pt x="56539" y="68318"/>
                      </a:cubicBezTo>
                      <a:cubicBezTo>
                        <a:pt x="54928" y="68262"/>
                        <a:pt x="54682" y="68008"/>
                        <a:pt x="53610" y="67667"/>
                      </a:cubicBezTo>
                      <a:cubicBezTo>
                        <a:pt x="52539" y="67326"/>
                        <a:pt x="51721" y="67333"/>
                        <a:pt x="50785" y="67270"/>
                      </a:cubicBezTo>
                      <a:cubicBezTo>
                        <a:pt x="49848" y="67206"/>
                        <a:pt x="47911" y="67079"/>
                        <a:pt x="47086" y="66849"/>
                      </a:cubicBezTo>
                      <a:cubicBezTo>
                        <a:pt x="46760" y="66754"/>
                        <a:pt x="46467" y="66579"/>
                        <a:pt x="46229" y="66325"/>
                      </a:cubicBezTo>
                      <a:cubicBezTo>
                        <a:pt x="46237" y="66317"/>
                        <a:pt x="46340" y="66032"/>
                        <a:pt x="46959" y="65984"/>
                      </a:cubicBezTo>
                      <a:cubicBezTo>
                        <a:pt x="47356" y="65960"/>
                        <a:pt x="47848" y="65897"/>
                        <a:pt x="48173" y="65770"/>
                      </a:cubicBezTo>
                      <a:cubicBezTo>
                        <a:pt x="48602" y="65659"/>
                        <a:pt x="49785" y="65571"/>
                        <a:pt x="51594" y="65548"/>
                      </a:cubicBezTo>
                      <a:cubicBezTo>
                        <a:pt x="51669" y="65547"/>
                        <a:pt x="51743" y="65546"/>
                        <a:pt x="51819" y="65546"/>
                      </a:cubicBezTo>
                      <a:close/>
                      <a:moveTo>
                        <a:pt x="25751" y="65554"/>
                      </a:moveTo>
                      <a:cubicBezTo>
                        <a:pt x="27497" y="65554"/>
                        <a:pt x="29369" y="65807"/>
                        <a:pt x="30084" y="66103"/>
                      </a:cubicBezTo>
                      <a:cubicBezTo>
                        <a:pt x="30602" y="66318"/>
                        <a:pt x="31192" y="66338"/>
                        <a:pt x="31805" y="66338"/>
                      </a:cubicBezTo>
                      <a:cubicBezTo>
                        <a:pt x="31944" y="66338"/>
                        <a:pt x="32084" y="66337"/>
                        <a:pt x="32224" y="66337"/>
                      </a:cubicBezTo>
                      <a:cubicBezTo>
                        <a:pt x="32357" y="66337"/>
                        <a:pt x="32490" y="66338"/>
                        <a:pt x="32624" y="66341"/>
                      </a:cubicBezTo>
                      <a:cubicBezTo>
                        <a:pt x="33513" y="66373"/>
                        <a:pt x="33410" y="66794"/>
                        <a:pt x="33410" y="66794"/>
                      </a:cubicBezTo>
                      <a:cubicBezTo>
                        <a:pt x="33306" y="67024"/>
                        <a:pt x="33195" y="67238"/>
                        <a:pt x="33068" y="67445"/>
                      </a:cubicBezTo>
                      <a:cubicBezTo>
                        <a:pt x="32633" y="68165"/>
                        <a:pt x="31953" y="68338"/>
                        <a:pt x="30755" y="68338"/>
                      </a:cubicBezTo>
                      <a:cubicBezTo>
                        <a:pt x="30554" y="68338"/>
                        <a:pt x="30339" y="68334"/>
                        <a:pt x="30108" y="68326"/>
                      </a:cubicBezTo>
                      <a:cubicBezTo>
                        <a:pt x="28504" y="68262"/>
                        <a:pt x="28290" y="68008"/>
                        <a:pt x="27258" y="67667"/>
                      </a:cubicBezTo>
                      <a:cubicBezTo>
                        <a:pt x="26234" y="67326"/>
                        <a:pt x="25424" y="67333"/>
                        <a:pt x="24488" y="67270"/>
                      </a:cubicBezTo>
                      <a:cubicBezTo>
                        <a:pt x="23551" y="67206"/>
                        <a:pt x="21638" y="67079"/>
                        <a:pt x="20844" y="66849"/>
                      </a:cubicBezTo>
                      <a:cubicBezTo>
                        <a:pt x="20535" y="66762"/>
                        <a:pt x="20257" y="66579"/>
                        <a:pt x="20059" y="66333"/>
                      </a:cubicBezTo>
                      <a:cubicBezTo>
                        <a:pt x="20059" y="66317"/>
                        <a:pt x="20202" y="66032"/>
                        <a:pt x="20829" y="65984"/>
                      </a:cubicBezTo>
                      <a:cubicBezTo>
                        <a:pt x="21225" y="65960"/>
                        <a:pt x="21733" y="65905"/>
                        <a:pt x="22075" y="65770"/>
                      </a:cubicBezTo>
                      <a:lnTo>
                        <a:pt x="22075" y="65778"/>
                      </a:lnTo>
                      <a:cubicBezTo>
                        <a:pt x="22511" y="65659"/>
                        <a:pt x="23710" y="65579"/>
                        <a:pt x="25520" y="65555"/>
                      </a:cubicBezTo>
                      <a:cubicBezTo>
                        <a:pt x="25596" y="65554"/>
                        <a:pt x="25674" y="65554"/>
                        <a:pt x="25751" y="65554"/>
                      </a:cubicBezTo>
                      <a:close/>
                      <a:moveTo>
                        <a:pt x="46019" y="66805"/>
                      </a:moveTo>
                      <a:cubicBezTo>
                        <a:pt x="46088" y="66805"/>
                        <a:pt x="46193" y="66815"/>
                        <a:pt x="46348" y="66833"/>
                      </a:cubicBezTo>
                      <a:cubicBezTo>
                        <a:pt x="47022" y="66905"/>
                        <a:pt x="47967" y="67095"/>
                        <a:pt x="48451" y="67199"/>
                      </a:cubicBezTo>
                      <a:cubicBezTo>
                        <a:pt x="48935" y="67302"/>
                        <a:pt x="49404" y="67270"/>
                        <a:pt x="49705" y="67349"/>
                      </a:cubicBezTo>
                      <a:cubicBezTo>
                        <a:pt x="50523" y="67564"/>
                        <a:pt x="50682" y="67627"/>
                        <a:pt x="50562" y="68389"/>
                      </a:cubicBezTo>
                      <a:cubicBezTo>
                        <a:pt x="50435" y="69159"/>
                        <a:pt x="50372" y="69238"/>
                        <a:pt x="50356" y="69627"/>
                      </a:cubicBezTo>
                      <a:cubicBezTo>
                        <a:pt x="50332" y="70016"/>
                        <a:pt x="50269" y="70326"/>
                        <a:pt x="50126" y="70564"/>
                      </a:cubicBezTo>
                      <a:cubicBezTo>
                        <a:pt x="49996" y="70775"/>
                        <a:pt x="49785" y="71214"/>
                        <a:pt x="49467" y="71214"/>
                      </a:cubicBezTo>
                      <a:cubicBezTo>
                        <a:pt x="49414" y="71214"/>
                        <a:pt x="49359" y="71202"/>
                        <a:pt x="49300" y="71175"/>
                      </a:cubicBezTo>
                      <a:cubicBezTo>
                        <a:pt x="48880" y="70977"/>
                        <a:pt x="49372" y="70596"/>
                        <a:pt x="48530" y="70199"/>
                      </a:cubicBezTo>
                      <a:cubicBezTo>
                        <a:pt x="47681" y="69802"/>
                        <a:pt x="46856" y="69294"/>
                        <a:pt x="46395" y="68667"/>
                      </a:cubicBezTo>
                      <a:cubicBezTo>
                        <a:pt x="45927" y="68040"/>
                        <a:pt x="45808" y="67659"/>
                        <a:pt x="45887" y="67238"/>
                      </a:cubicBezTo>
                      <a:cubicBezTo>
                        <a:pt x="45942" y="66920"/>
                        <a:pt x="45785" y="66805"/>
                        <a:pt x="46019" y="66805"/>
                      </a:cubicBezTo>
                      <a:close/>
                      <a:moveTo>
                        <a:pt x="19786" y="66808"/>
                      </a:moveTo>
                      <a:cubicBezTo>
                        <a:pt x="19855" y="66808"/>
                        <a:pt x="19957" y="66817"/>
                        <a:pt x="20106" y="66833"/>
                      </a:cubicBezTo>
                      <a:cubicBezTo>
                        <a:pt x="20773" y="66913"/>
                        <a:pt x="21694" y="67103"/>
                        <a:pt x="22162" y="67206"/>
                      </a:cubicBezTo>
                      <a:cubicBezTo>
                        <a:pt x="22630" y="67302"/>
                        <a:pt x="23107" y="67278"/>
                        <a:pt x="23400" y="67357"/>
                      </a:cubicBezTo>
                      <a:cubicBezTo>
                        <a:pt x="24194" y="67564"/>
                        <a:pt x="24337" y="67635"/>
                        <a:pt x="24115" y="68397"/>
                      </a:cubicBezTo>
                      <a:cubicBezTo>
                        <a:pt x="23892" y="69159"/>
                        <a:pt x="23821" y="69246"/>
                        <a:pt x="23750" y="69635"/>
                      </a:cubicBezTo>
                      <a:cubicBezTo>
                        <a:pt x="23678" y="70016"/>
                        <a:pt x="23583" y="70326"/>
                        <a:pt x="23400" y="70572"/>
                      </a:cubicBezTo>
                      <a:cubicBezTo>
                        <a:pt x="23244" y="70775"/>
                        <a:pt x="22978" y="71217"/>
                        <a:pt x="22661" y="71217"/>
                      </a:cubicBezTo>
                      <a:cubicBezTo>
                        <a:pt x="22607" y="71217"/>
                        <a:pt x="22552" y="71204"/>
                        <a:pt x="22495" y="71175"/>
                      </a:cubicBezTo>
                      <a:cubicBezTo>
                        <a:pt x="22107" y="70985"/>
                        <a:pt x="22646" y="70596"/>
                        <a:pt x="21853" y="70199"/>
                      </a:cubicBezTo>
                      <a:lnTo>
                        <a:pt x="21853" y="70207"/>
                      </a:lnTo>
                      <a:cubicBezTo>
                        <a:pt x="21059" y="69810"/>
                        <a:pt x="20297" y="69302"/>
                        <a:pt x="19916" y="68675"/>
                      </a:cubicBezTo>
                      <a:cubicBezTo>
                        <a:pt x="19527" y="68040"/>
                        <a:pt x="19463" y="67667"/>
                        <a:pt x="19590" y="67246"/>
                      </a:cubicBezTo>
                      <a:cubicBezTo>
                        <a:pt x="19689" y="66920"/>
                        <a:pt x="19543" y="66808"/>
                        <a:pt x="19786" y="66808"/>
                      </a:cubicBezTo>
                      <a:close/>
                      <a:moveTo>
                        <a:pt x="8851" y="66157"/>
                      </a:moveTo>
                      <a:cubicBezTo>
                        <a:pt x="10400" y="66157"/>
                        <a:pt x="12875" y="66668"/>
                        <a:pt x="13725" y="67127"/>
                      </a:cubicBezTo>
                      <a:cubicBezTo>
                        <a:pt x="14320" y="67445"/>
                        <a:pt x="14367" y="67762"/>
                        <a:pt x="14328" y="67937"/>
                      </a:cubicBezTo>
                      <a:cubicBezTo>
                        <a:pt x="14272" y="68016"/>
                        <a:pt x="14256" y="68111"/>
                        <a:pt x="14280" y="68207"/>
                      </a:cubicBezTo>
                      <a:cubicBezTo>
                        <a:pt x="14399" y="68556"/>
                        <a:pt x="14502" y="68754"/>
                        <a:pt x="13717" y="69127"/>
                      </a:cubicBezTo>
                      <a:cubicBezTo>
                        <a:pt x="12939" y="69492"/>
                        <a:pt x="12383" y="69929"/>
                        <a:pt x="11645" y="70334"/>
                      </a:cubicBezTo>
                      <a:lnTo>
                        <a:pt x="11605" y="70358"/>
                      </a:lnTo>
                      <a:cubicBezTo>
                        <a:pt x="11605" y="70358"/>
                        <a:pt x="11208" y="70651"/>
                        <a:pt x="10303" y="70826"/>
                      </a:cubicBezTo>
                      <a:cubicBezTo>
                        <a:pt x="9391" y="71009"/>
                        <a:pt x="8041" y="71128"/>
                        <a:pt x="8041" y="71128"/>
                      </a:cubicBezTo>
                      <a:cubicBezTo>
                        <a:pt x="7302" y="71226"/>
                        <a:pt x="6549" y="71281"/>
                        <a:pt x="5796" y="71281"/>
                      </a:cubicBezTo>
                      <a:cubicBezTo>
                        <a:pt x="5700" y="71281"/>
                        <a:pt x="5605" y="71280"/>
                        <a:pt x="5509" y="71278"/>
                      </a:cubicBezTo>
                      <a:cubicBezTo>
                        <a:pt x="4160" y="71255"/>
                        <a:pt x="4112" y="70524"/>
                        <a:pt x="4374" y="69786"/>
                      </a:cubicBezTo>
                      <a:cubicBezTo>
                        <a:pt x="4636" y="69048"/>
                        <a:pt x="5470" y="68969"/>
                        <a:pt x="6359" y="68413"/>
                      </a:cubicBezTo>
                      <a:cubicBezTo>
                        <a:pt x="7255" y="67865"/>
                        <a:pt x="7406" y="67111"/>
                        <a:pt x="7589" y="66659"/>
                      </a:cubicBezTo>
                      <a:cubicBezTo>
                        <a:pt x="7771" y="66214"/>
                        <a:pt x="8684" y="66159"/>
                        <a:pt x="8684" y="66159"/>
                      </a:cubicBezTo>
                      <a:cubicBezTo>
                        <a:pt x="8738" y="66157"/>
                        <a:pt x="8794" y="66157"/>
                        <a:pt x="8851" y="66157"/>
                      </a:cubicBezTo>
                      <a:close/>
                      <a:moveTo>
                        <a:pt x="35004" y="66157"/>
                      </a:moveTo>
                      <a:cubicBezTo>
                        <a:pt x="36551" y="66157"/>
                        <a:pt x="39094" y="66667"/>
                        <a:pt x="40006" y="67119"/>
                      </a:cubicBezTo>
                      <a:cubicBezTo>
                        <a:pt x="40641" y="67445"/>
                        <a:pt x="40728" y="67762"/>
                        <a:pt x="40712" y="67937"/>
                      </a:cubicBezTo>
                      <a:cubicBezTo>
                        <a:pt x="40664" y="68016"/>
                        <a:pt x="40664" y="68119"/>
                        <a:pt x="40704" y="68207"/>
                      </a:cubicBezTo>
                      <a:cubicBezTo>
                        <a:pt x="40863" y="68556"/>
                        <a:pt x="40990" y="68754"/>
                        <a:pt x="40260" y="69119"/>
                      </a:cubicBezTo>
                      <a:cubicBezTo>
                        <a:pt x="39521" y="69485"/>
                        <a:pt x="39029" y="69929"/>
                        <a:pt x="38339" y="70334"/>
                      </a:cubicBezTo>
                      <a:cubicBezTo>
                        <a:pt x="38323" y="70342"/>
                        <a:pt x="38315" y="70350"/>
                        <a:pt x="38307" y="70358"/>
                      </a:cubicBezTo>
                      <a:cubicBezTo>
                        <a:pt x="38307" y="70358"/>
                        <a:pt x="37942" y="70643"/>
                        <a:pt x="37061" y="70826"/>
                      </a:cubicBezTo>
                      <a:cubicBezTo>
                        <a:pt x="36180" y="71001"/>
                        <a:pt x="34846" y="71120"/>
                        <a:pt x="34846" y="71120"/>
                      </a:cubicBezTo>
                      <a:cubicBezTo>
                        <a:pt x="34057" y="71231"/>
                        <a:pt x="33269" y="71287"/>
                        <a:pt x="32480" y="71287"/>
                      </a:cubicBezTo>
                      <a:cubicBezTo>
                        <a:pt x="32427" y="71287"/>
                        <a:pt x="32375" y="71287"/>
                        <a:pt x="32322" y="71286"/>
                      </a:cubicBezTo>
                      <a:cubicBezTo>
                        <a:pt x="30965" y="71263"/>
                        <a:pt x="30838" y="70524"/>
                        <a:pt x="30997" y="69786"/>
                      </a:cubicBezTo>
                      <a:cubicBezTo>
                        <a:pt x="31155" y="69048"/>
                        <a:pt x="31981" y="68969"/>
                        <a:pt x="32806" y="68413"/>
                      </a:cubicBezTo>
                      <a:cubicBezTo>
                        <a:pt x="33632" y="67865"/>
                        <a:pt x="33679" y="67111"/>
                        <a:pt x="33806" y="66659"/>
                      </a:cubicBezTo>
                      <a:cubicBezTo>
                        <a:pt x="33933" y="66206"/>
                        <a:pt x="34838" y="66159"/>
                        <a:pt x="34838" y="66159"/>
                      </a:cubicBezTo>
                      <a:cubicBezTo>
                        <a:pt x="34892" y="66157"/>
                        <a:pt x="34948" y="66157"/>
                        <a:pt x="35004" y="66157"/>
                      </a:cubicBezTo>
                      <a:close/>
                      <a:moveTo>
                        <a:pt x="61128" y="66157"/>
                      </a:moveTo>
                      <a:cubicBezTo>
                        <a:pt x="62675" y="66157"/>
                        <a:pt x="65308" y="66665"/>
                        <a:pt x="66287" y="67127"/>
                      </a:cubicBezTo>
                      <a:cubicBezTo>
                        <a:pt x="66969" y="67445"/>
                        <a:pt x="67088" y="67762"/>
                        <a:pt x="67096" y="67937"/>
                      </a:cubicBezTo>
                      <a:cubicBezTo>
                        <a:pt x="67065" y="68024"/>
                        <a:pt x="67072" y="68127"/>
                        <a:pt x="67128" y="68207"/>
                      </a:cubicBezTo>
                      <a:cubicBezTo>
                        <a:pt x="67326" y="68556"/>
                        <a:pt x="67485" y="68762"/>
                        <a:pt x="66795" y="69127"/>
                      </a:cubicBezTo>
                      <a:cubicBezTo>
                        <a:pt x="66112" y="69492"/>
                        <a:pt x="65675" y="69929"/>
                        <a:pt x="65033" y="70334"/>
                      </a:cubicBezTo>
                      <a:cubicBezTo>
                        <a:pt x="65025" y="70342"/>
                        <a:pt x="65009" y="70350"/>
                        <a:pt x="65001" y="70358"/>
                      </a:cubicBezTo>
                      <a:cubicBezTo>
                        <a:pt x="65001" y="70358"/>
                        <a:pt x="64675" y="70651"/>
                        <a:pt x="63818" y="70826"/>
                      </a:cubicBezTo>
                      <a:cubicBezTo>
                        <a:pt x="62961" y="71009"/>
                        <a:pt x="61635" y="71128"/>
                        <a:pt x="61635" y="71128"/>
                      </a:cubicBezTo>
                      <a:cubicBezTo>
                        <a:pt x="60868" y="71238"/>
                        <a:pt x="60094" y="71287"/>
                        <a:pt x="59320" y="71287"/>
                      </a:cubicBezTo>
                      <a:cubicBezTo>
                        <a:pt x="59261" y="71287"/>
                        <a:pt x="59202" y="71287"/>
                        <a:pt x="59143" y="71286"/>
                      </a:cubicBezTo>
                      <a:cubicBezTo>
                        <a:pt x="57786" y="71263"/>
                        <a:pt x="57555" y="70532"/>
                        <a:pt x="57619" y="69786"/>
                      </a:cubicBezTo>
                      <a:cubicBezTo>
                        <a:pt x="57682" y="69048"/>
                        <a:pt x="58500" y="68969"/>
                        <a:pt x="59254" y="68421"/>
                      </a:cubicBezTo>
                      <a:cubicBezTo>
                        <a:pt x="60008" y="67865"/>
                        <a:pt x="59960" y="67111"/>
                        <a:pt x="60032" y="66667"/>
                      </a:cubicBezTo>
                      <a:cubicBezTo>
                        <a:pt x="60095" y="66214"/>
                        <a:pt x="60992" y="66159"/>
                        <a:pt x="60992" y="66159"/>
                      </a:cubicBezTo>
                      <a:cubicBezTo>
                        <a:pt x="61037" y="66158"/>
                        <a:pt x="61082" y="66157"/>
                        <a:pt x="61128" y="66157"/>
                      </a:cubicBezTo>
                      <a:close/>
                      <a:moveTo>
                        <a:pt x="25578" y="67738"/>
                      </a:moveTo>
                      <a:cubicBezTo>
                        <a:pt x="25891" y="67738"/>
                        <a:pt x="26280" y="67804"/>
                        <a:pt x="26877" y="67929"/>
                      </a:cubicBezTo>
                      <a:cubicBezTo>
                        <a:pt x="28052" y="68183"/>
                        <a:pt x="28663" y="68437"/>
                        <a:pt x="29092" y="68484"/>
                      </a:cubicBezTo>
                      <a:cubicBezTo>
                        <a:pt x="29512" y="68532"/>
                        <a:pt x="29909" y="68524"/>
                        <a:pt x="30147" y="68564"/>
                      </a:cubicBezTo>
                      <a:cubicBezTo>
                        <a:pt x="30774" y="68659"/>
                        <a:pt x="31100" y="68842"/>
                        <a:pt x="30893" y="69278"/>
                      </a:cubicBezTo>
                      <a:cubicBezTo>
                        <a:pt x="30687" y="69707"/>
                        <a:pt x="30592" y="70302"/>
                        <a:pt x="30711" y="70762"/>
                      </a:cubicBezTo>
                      <a:cubicBezTo>
                        <a:pt x="30838" y="71231"/>
                        <a:pt x="31354" y="71342"/>
                        <a:pt x="32203" y="71572"/>
                      </a:cubicBezTo>
                      <a:cubicBezTo>
                        <a:pt x="33060" y="71794"/>
                        <a:pt x="33560" y="72001"/>
                        <a:pt x="32814" y="72596"/>
                      </a:cubicBezTo>
                      <a:cubicBezTo>
                        <a:pt x="32215" y="73081"/>
                        <a:pt x="31451" y="73191"/>
                        <a:pt x="30515" y="73191"/>
                      </a:cubicBezTo>
                      <a:cubicBezTo>
                        <a:pt x="30286" y="73191"/>
                        <a:pt x="30047" y="73185"/>
                        <a:pt x="29798" y="73175"/>
                      </a:cubicBezTo>
                      <a:cubicBezTo>
                        <a:pt x="29581" y="73167"/>
                        <a:pt x="29390" y="73163"/>
                        <a:pt x="29214" y="73163"/>
                      </a:cubicBezTo>
                      <a:cubicBezTo>
                        <a:pt x="28365" y="73163"/>
                        <a:pt x="27883" y="73271"/>
                        <a:pt x="26726" y="73620"/>
                      </a:cubicBezTo>
                      <a:cubicBezTo>
                        <a:pt x="25673" y="73935"/>
                        <a:pt x="24598" y="74161"/>
                        <a:pt x="23651" y="74161"/>
                      </a:cubicBezTo>
                      <a:cubicBezTo>
                        <a:pt x="23334" y="74161"/>
                        <a:pt x="23032" y="74136"/>
                        <a:pt x="22749" y="74080"/>
                      </a:cubicBezTo>
                      <a:cubicBezTo>
                        <a:pt x="21622" y="73858"/>
                        <a:pt x="21098" y="73326"/>
                        <a:pt x="21313" y="72842"/>
                      </a:cubicBezTo>
                      <a:lnTo>
                        <a:pt x="21313" y="72842"/>
                      </a:lnTo>
                      <a:lnTo>
                        <a:pt x="21313" y="72850"/>
                      </a:lnTo>
                      <a:cubicBezTo>
                        <a:pt x="21535" y="72366"/>
                        <a:pt x="22361" y="71778"/>
                        <a:pt x="22876" y="71548"/>
                      </a:cubicBezTo>
                      <a:cubicBezTo>
                        <a:pt x="23392" y="71318"/>
                        <a:pt x="23694" y="70683"/>
                        <a:pt x="23869" y="70270"/>
                      </a:cubicBezTo>
                      <a:cubicBezTo>
                        <a:pt x="24043" y="69850"/>
                        <a:pt x="24424" y="69786"/>
                        <a:pt x="24345" y="69405"/>
                      </a:cubicBezTo>
                      <a:cubicBezTo>
                        <a:pt x="24266" y="69024"/>
                        <a:pt x="24210" y="68199"/>
                        <a:pt x="24766" y="67929"/>
                      </a:cubicBezTo>
                      <a:cubicBezTo>
                        <a:pt x="25043" y="67800"/>
                        <a:pt x="25274" y="67738"/>
                        <a:pt x="25578" y="67738"/>
                      </a:cubicBezTo>
                      <a:close/>
                      <a:moveTo>
                        <a:pt x="51928" y="67735"/>
                      </a:moveTo>
                      <a:cubicBezTo>
                        <a:pt x="52243" y="67735"/>
                        <a:pt x="52644" y="67803"/>
                        <a:pt x="53261" y="67929"/>
                      </a:cubicBezTo>
                      <a:cubicBezTo>
                        <a:pt x="54468" y="68175"/>
                        <a:pt x="55111" y="68437"/>
                        <a:pt x="55539" y="68484"/>
                      </a:cubicBezTo>
                      <a:cubicBezTo>
                        <a:pt x="55976" y="68532"/>
                        <a:pt x="56365" y="68524"/>
                        <a:pt x="56611" y="68564"/>
                      </a:cubicBezTo>
                      <a:cubicBezTo>
                        <a:pt x="57254" y="68659"/>
                        <a:pt x="57603" y="68842"/>
                        <a:pt x="57444" y="69278"/>
                      </a:cubicBezTo>
                      <a:cubicBezTo>
                        <a:pt x="57286" y="69762"/>
                        <a:pt x="57286" y="70286"/>
                        <a:pt x="57460" y="70762"/>
                      </a:cubicBezTo>
                      <a:cubicBezTo>
                        <a:pt x="57651" y="71239"/>
                        <a:pt x="58182" y="71342"/>
                        <a:pt x="59064" y="71564"/>
                      </a:cubicBezTo>
                      <a:cubicBezTo>
                        <a:pt x="59945" y="71794"/>
                        <a:pt x="60468" y="71993"/>
                        <a:pt x="59802" y="72596"/>
                      </a:cubicBezTo>
                      <a:cubicBezTo>
                        <a:pt x="59266" y="73081"/>
                        <a:pt x="58515" y="73191"/>
                        <a:pt x="57581" y="73191"/>
                      </a:cubicBezTo>
                      <a:cubicBezTo>
                        <a:pt x="57353" y="73191"/>
                        <a:pt x="57114" y="73185"/>
                        <a:pt x="56865" y="73175"/>
                      </a:cubicBezTo>
                      <a:lnTo>
                        <a:pt x="56865" y="73183"/>
                      </a:lnTo>
                      <a:cubicBezTo>
                        <a:pt x="56633" y="73173"/>
                        <a:pt x="56430" y="73168"/>
                        <a:pt x="56245" y="73168"/>
                      </a:cubicBezTo>
                      <a:cubicBezTo>
                        <a:pt x="55411" y="73168"/>
                        <a:pt x="54945" y="73282"/>
                        <a:pt x="53841" y="73620"/>
                      </a:cubicBezTo>
                      <a:cubicBezTo>
                        <a:pt x="52832" y="73934"/>
                        <a:pt x="51788" y="74165"/>
                        <a:pt x="50844" y="74165"/>
                      </a:cubicBezTo>
                      <a:cubicBezTo>
                        <a:pt x="50525" y="74165"/>
                        <a:pt x="50218" y="74138"/>
                        <a:pt x="49927" y="74080"/>
                      </a:cubicBezTo>
                      <a:cubicBezTo>
                        <a:pt x="48769" y="73858"/>
                        <a:pt x="48181" y="73326"/>
                        <a:pt x="48340" y="72842"/>
                      </a:cubicBezTo>
                      <a:cubicBezTo>
                        <a:pt x="48499" y="72366"/>
                        <a:pt x="49245" y="71771"/>
                        <a:pt x="49729" y="71548"/>
                      </a:cubicBezTo>
                      <a:cubicBezTo>
                        <a:pt x="50213" y="71318"/>
                        <a:pt x="50435" y="70683"/>
                        <a:pt x="50555" y="70262"/>
                      </a:cubicBezTo>
                      <a:cubicBezTo>
                        <a:pt x="50674" y="69850"/>
                        <a:pt x="51047" y="69778"/>
                        <a:pt x="50920" y="69405"/>
                      </a:cubicBezTo>
                      <a:cubicBezTo>
                        <a:pt x="50793" y="69024"/>
                        <a:pt x="50626" y="68191"/>
                        <a:pt x="51150" y="67929"/>
                      </a:cubicBezTo>
                      <a:cubicBezTo>
                        <a:pt x="51406" y="67797"/>
                        <a:pt x="51628" y="67735"/>
                        <a:pt x="51928" y="67735"/>
                      </a:cubicBezTo>
                      <a:close/>
                      <a:moveTo>
                        <a:pt x="16562" y="67468"/>
                      </a:moveTo>
                      <a:cubicBezTo>
                        <a:pt x="16775" y="67468"/>
                        <a:pt x="17013" y="67478"/>
                        <a:pt x="17281" y="67500"/>
                      </a:cubicBezTo>
                      <a:cubicBezTo>
                        <a:pt x="18281" y="67572"/>
                        <a:pt x="19066" y="67778"/>
                        <a:pt x="19463" y="68453"/>
                      </a:cubicBezTo>
                      <a:cubicBezTo>
                        <a:pt x="19860" y="69135"/>
                        <a:pt x="20202" y="69477"/>
                        <a:pt x="20765" y="69778"/>
                      </a:cubicBezTo>
                      <a:cubicBezTo>
                        <a:pt x="21329" y="70080"/>
                        <a:pt x="22194" y="70612"/>
                        <a:pt x="21995" y="71159"/>
                      </a:cubicBezTo>
                      <a:cubicBezTo>
                        <a:pt x="21789" y="71699"/>
                        <a:pt x="21376" y="71842"/>
                        <a:pt x="21122" y="72239"/>
                      </a:cubicBezTo>
                      <a:cubicBezTo>
                        <a:pt x="20860" y="72636"/>
                        <a:pt x="20995" y="73033"/>
                        <a:pt x="19836" y="73247"/>
                      </a:cubicBezTo>
                      <a:cubicBezTo>
                        <a:pt x="18670" y="73469"/>
                        <a:pt x="18479" y="73271"/>
                        <a:pt x="18106" y="73668"/>
                      </a:cubicBezTo>
                      <a:cubicBezTo>
                        <a:pt x="17797" y="74003"/>
                        <a:pt x="17250" y="74481"/>
                        <a:pt x="16402" y="74481"/>
                      </a:cubicBezTo>
                      <a:cubicBezTo>
                        <a:pt x="16247" y="74481"/>
                        <a:pt x="16082" y="74465"/>
                        <a:pt x="15907" y="74430"/>
                      </a:cubicBezTo>
                      <a:cubicBezTo>
                        <a:pt x="14772" y="74191"/>
                        <a:pt x="13621" y="73922"/>
                        <a:pt x="13082" y="73247"/>
                      </a:cubicBezTo>
                      <a:cubicBezTo>
                        <a:pt x="12542" y="72572"/>
                        <a:pt x="12351" y="72525"/>
                        <a:pt x="12121" y="72334"/>
                      </a:cubicBezTo>
                      <a:cubicBezTo>
                        <a:pt x="11883" y="72152"/>
                        <a:pt x="10978" y="71421"/>
                        <a:pt x="11812" y="70699"/>
                      </a:cubicBezTo>
                      <a:cubicBezTo>
                        <a:pt x="12645" y="69977"/>
                        <a:pt x="12494" y="69945"/>
                        <a:pt x="13494" y="69556"/>
                      </a:cubicBezTo>
                      <a:cubicBezTo>
                        <a:pt x="14502" y="69167"/>
                        <a:pt x="14701" y="68842"/>
                        <a:pt x="14772" y="68397"/>
                      </a:cubicBezTo>
                      <a:cubicBezTo>
                        <a:pt x="14842" y="68013"/>
                        <a:pt x="14998" y="67468"/>
                        <a:pt x="16562" y="67468"/>
                      </a:cubicBezTo>
                      <a:close/>
                      <a:moveTo>
                        <a:pt x="42885" y="67468"/>
                      </a:moveTo>
                      <a:cubicBezTo>
                        <a:pt x="43098" y="67468"/>
                        <a:pt x="43338" y="67478"/>
                        <a:pt x="43609" y="67500"/>
                      </a:cubicBezTo>
                      <a:cubicBezTo>
                        <a:pt x="44617" y="67580"/>
                        <a:pt x="45427" y="67778"/>
                        <a:pt x="45911" y="68453"/>
                      </a:cubicBezTo>
                      <a:cubicBezTo>
                        <a:pt x="46395" y="69135"/>
                        <a:pt x="46784" y="69477"/>
                        <a:pt x="47387" y="69778"/>
                      </a:cubicBezTo>
                      <a:cubicBezTo>
                        <a:pt x="47983" y="70080"/>
                        <a:pt x="48927" y="70612"/>
                        <a:pt x="48792" y="71159"/>
                      </a:cubicBezTo>
                      <a:cubicBezTo>
                        <a:pt x="48665" y="71707"/>
                        <a:pt x="48269" y="71842"/>
                        <a:pt x="48062" y="72239"/>
                      </a:cubicBezTo>
                      <a:cubicBezTo>
                        <a:pt x="47848" y="72636"/>
                        <a:pt x="48038" y="73033"/>
                        <a:pt x="46903" y="73247"/>
                      </a:cubicBezTo>
                      <a:cubicBezTo>
                        <a:pt x="45768" y="73469"/>
                        <a:pt x="45554" y="73279"/>
                        <a:pt x="45236" y="73668"/>
                      </a:cubicBezTo>
                      <a:cubicBezTo>
                        <a:pt x="44961" y="74003"/>
                        <a:pt x="44476" y="74481"/>
                        <a:pt x="43627" y="74481"/>
                      </a:cubicBezTo>
                      <a:cubicBezTo>
                        <a:pt x="43472" y="74481"/>
                        <a:pt x="43305" y="74465"/>
                        <a:pt x="43125" y="74430"/>
                      </a:cubicBezTo>
                      <a:cubicBezTo>
                        <a:pt x="41958" y="74191"/>
                        <a:pt x="40783" y="73922"/>
                        <a:pt x="40148" y="73247"/>
                      </a:cubicBezTo>
                      <a:cubicBezTo>
                        <a:pt x="39521" y="72580"/>
                        <a:pt x="39323" y="72525"/>
                        <a:pt x="39069" y="72334"/>
                      </a:cubicBezTo>
                      <a:cubicBezTo>
                        <a:pt x="38807" y="72152"/>
                        <a:pt x="37807" y="71421"/>
                        <a:pt x="38553" y="70699"/>
                      </a:cubicBezTo>
                      <a:cubicBezTo>
                        <a:pt x="39291" y="69985"/>
                        <a:pt x="39132" y="69945"/>
                        <a:pt x="40093" y="69556"/>
                      </a:cubicBezTo>
                      <a:cubicBezTo>
                        <a:pt x="41045" y="69167"/>
                        <a:pt x="41196" y="68842"/>
                        <a:pt x="41220" y="68397"/>
                      </a:cubicBezTo>
                      <a:cubicBezTo>
                        <a:pt x="41234" y="68013"/>
                        <a:pt x="41316" y="67468"/>
                        <a:pt x="42885" y="67468"/>
                      </a:cubicBezTo>
                      <a:close/>
                      <a:moveTo>
                        <a:pt x="30255" y="73336"/>
                      </a:moveTo>
                      <a:cubicBezTo>
                        <a:pt x="30523" y="73336"/>
                        <a:pt x="30654" y="73359"/>
                        <a:pt x="31028" y="73437"/>
                      </a:cubicBezTo>
                      <a:cubicBezTo>
                        <a:pt x="31608" y="73564"/>
                        <a:pt x="31481" y="73834"/>
                        <a:pt x="31505" y="74231"/>
                      </a:cubicBezTo>
                      <a:cubicBezTo>
                        <a:pt x="31520" y="74628"/>
                        <a:pt x="32259" y="75001"/>
                        <a:pt x="31766" y="75453"/>
                      </a:cubicBezTo>
                      <a:cubicBezTo>
                        <a:pt x="31560" y="75637"/>
                        <a:pt x="31372" y="75670"/>
                        <a:pt x="31152" y="75670"/>
                      </a:cubicBezTo>
                      <a:cubicBezTo>
                        <a:pt x="31025" y="75670"/>
                        <a:pt x="30888" y="75659"/>
                        <a:pt x="30730" y="75659"/>
                      </a:cubicBezTo>
                      <a:cubicBezTo>
                        <a:pt x="30499" y="75659"/>
                        <a:pt x="30225" y="75683"/>
                        <a:pt x="29877" y="75803"/>
                      </a:cubicBezTo>
                      <a:cubicBezTo>
                        <a:pt x="29003" y="76106"/>
                        <a:pt x="28874" y="76346"/>
                        <a:pt x="27627" y="76346"/>
                      </a:cubicBezTo>
                      <a:cubicBezTo>
                        <a:pt x="27470" y="76346"/>
                        <a:pt x="27296" y="76343"/>
                        <a:pt x="27099" y="76335"/>
                      </a:cubicBezTo>
                      <a:cubicBezTo>
                        <a:pt x="25345" y="76255"/>
                        <a:pt x="24012" y="76279"/>
                        <a:pt x="23765" y="76017"/>
                      </a:cubicBezTo>
                      <a:cubicBezTo>
                        <a:pt x="23519" y="75755"/>
                        <a:pt x="23527" y="75104"/>
                        <a:pt x="23384" y="74882"/>
                      </a:cubicBezTo>
                      <a:cubicBezTo>
                        <a:pt x="23242" y="74660"/>
                        <a:pt x="23051" y="74406"/>
                        <a:pt x="23718" y="74374"/>
                      </a:cubicBezTo>
                      <a:cubicBezTo>
                        <a:pt x="23783" y="74372"/>
                        <a:pt x="23844" y="74371"/>
                        <a:pt x="23902" y="74371"/>
                      </a:cubicBezTo>
                      <a:cubicBezTo>
                        <a:pt x="24085" y="74371"/>
                        <a:pt x="24238" y="74380"/>
                        <a:pt x="24407" y="74380"/>
                      </a:cubicBezTo>
                      <a:cubicBezTo>
                        <a:pt x="24729" y="74380"/>
                        <a:pt x="25109" y="74347"/>
                        <a:pt x="25869" y="74160"/>
                      </a:cubicBezTo>
                      <a:cubicBezTo>
                        <a:pt x="27163" y="73842"/>
                        <a:pt x="27726" y="73398"/>
                        <a:pt x="29099" y="73366"/>
                      </a:cubicBezTo>
                      <a:cubicBezTo>
                        <a:pt x="29720" y="73352"/>
                        <a:pt x="30034" y="73336"/>
                        <a:pt x="30255" y="73336"/>
                      </a:cubicBezTo>
                      <a:close/>
                      <a:moveTo>
                        <a:pt x="57351" y="73338"/>
                      </a:moveTo>
                      <a:cubicBezTo>
                        <a:pt x="57614" y="73338"/>
                        <a:pt x="57747" y="73363"/>
                        <a:pt x="58127" y="73445"/>
                      </a:cubicBezTo>
                      <a:cubicBezTo>
                        <a:pt x="58722" y="73572"/>
                        <a:pt x="58635" y="73842"/>
                        <a:pt x="58698" y="74239"/>
                      </a:cubicBezTo>
                      <a:cubicBezTo>
                        <a:pt x="58770" y="74636"/>
                        <a:pt x="59556" y="75009"/>
                        <a:pt x="59119" y="75453"/>
                      </a:cubicBezTo>
                      <a:cubicBezTo>
                        <a:pt x="58936" y="75643"/>
                        <a:pt x="58749" y="75677"/>
                        <a:pt x="58524" y="75677"/>
                      </a:cubicBezTo>
                      <a:cubicBezTo>
                        <a:pt x="58402" y="75677"/>
                        <a:pt x="58268" y="75667"/>
                        <a:pt x="58118" y="75667"/>
                      </a:cubicBezTo>
                      <a:cubicBezTo>
                        <a:pt x="57887" y="75667"/>
                        <a:pt x="57616" y="75690"/>
                        <a:pt x="57286" y="75811"/>
                      </a:cubicBezTo>
                      <a:cubicBezTo>
                        <a:pt x="56454" y="76104"/>
                        <a:pt x="56354" y="76349"/>
                        <a:pt x="55134" y="76349"/>
                      </a:cubicBezTo>
                      <a:cubicBezTo>
                        <a:pt x="54969" y="76349"/>
                        <a:pt x="54782" y="76344"/>
                        <a:pt x="54571" y="76335"/>
                      </a:cubicBezTo>
                      <a:cubicBezTo>
                        <a:pt x="52801" y="76263"/>
                        <a:pt x="51475" y="76287"/>
                        <a:pt x="51197" y="76025"/>
                      </a:cubicBezTo>
                      <a:cubicBezTo>
                        <a:pt x="50920" y="75755"/>
                        <a:pt x="50840" y="75104"/>
                        <a:pt x="50666" y="74882"/>
                      </a:cubicBezTo>
                      <a:cubicBezTo>
                        <a:pt x="50499" y="74668"/>
                        <a:pt x="50269" y="74406"/>
                        <a:pt x="50936" y="74382"/>
                      </a:cubicBezTo>
                      <a:cubicBezTo>
                        <a:pt x="51006" y="74379"/>
                        <a:pt x="51071" y="74378"/>
                        <a:pt x="51133" y="74378"/>
                      </a:cubicBezTo>
                      <a:cubicBezTo>
                        <a:pt x="51303" y="74378"/>
                        <a:pt x="51448" y="74385"/>
                        <a:pt x="51604" y="74385"/>
                      </a:cubicBezTo>
                      <a:cubicBezTo>
                        <a:pt x="51932" y="74385"/>
                        <a:pt x="52308" y="74355"/>
                        <a:pt x="53063" y="74168"/>
                      </a:cubicBezTo>
                      <a:cubicBezTo>
                        <a:pt x="54309" y="73850"/>
                        <a:pt x="54825" y="73406"/>
                        <a:pt x="56190" y="73374"/>
                      </a:cubicBezTo>
                      <a:cubicBezTo>
                        <a:pt x="56817" y="73356"/>
                        <a:pt x="57129" y="73338"/>
                        <a:pt x="57351" y="73338"/>
                      </a:cubicBezTo>
                      <a:close/>
                      <a:moveTo>
                        <a:pt x="9320" y="71152"/>
                      </a:moveTo>
                      <a:cubicBezTo>
                        <a:pt x="9934" y="71152"/>
                        <a:pt x="10718" y="71235"/>
                        <a:pt x="10978" y="71683"/>
                      </a:cubicBezTo>
                      <a:cubicBezTo>
                        <a:pt x="11042" y="71842"/>
                        <a:pt x="11153" y="71985"/>
                        <a:pt x="11296" y="72080"/>
                      </a:cubicBezTo>
                      <a:cubicBezTo>
                        <a:pt x="11923" y="72548"/>
                        <a:pt x="12343" y="72628"/>
                        <a:pt x="12780" y="73247"/>
                      </a:cubicBezTo>
                      <a:cubicBezTo>
                        <a:pt x="13217" y="73858"/>
                        <a:pt x="14439" y="74477"/>
                        <a:pt x="15225" y="74580"/>
                      </a:cubicBezTo>
                      <a:cubicBezTo>
                        <a:pt x="16003" y="74676"/>
                        <a:pt x="17122" y="74763"/>
                        <a:pt x="17281" y="75001"/>
                      </a:cubicBezTo>
                      <a:cubicBezTo>
                        <a:pt x="17439" y="75239"/>
                        <a:pt x="16360" y="75565"/>
                        <a:pt x="15336" y="75834"/>
                      </a:cubicBezTo>
                      <a:cubicBezTo>
                        <a:pt x="14312" y="76096"/>
                        <a:pt x="13105" y="76263"/>
                        <a:pt x="11573" y="76398"/>
                      </a:cubicBezTo>
                      <a:cubicBezTo>
                        <a:pt x="10542" y="76493"/>
                        <a:pt x="9811" y="76612"/>
                        <a:pt x="9311" y="76866"/>
                      </a:cubicBezTo>
                      <a:lnTo>
                        <a:pt x="9311" y="76858"/>
                      </a:lnTo>
                      <a:cubicBezTo>
                        <a:pt x="9303" y="76866"/>
                        <a:pt x="9287" y="76874"/>
                        <a:pt x="9280" y="76882"/>
                      </a:cubicBezTo>
                      <a:cubicBezTo>
                        <a:pt x="9248" y="76898"/>
                        <a:pt x="9216" y="76914"/>
                        <a:pt x="9184" y="76930"/>
                      </a:cubicBezTo>
                      <a:cubicBezTo>
                        <a:pt x="8970" y="77017"/>
                        <a:pt x="8740" y="77065"/>
                        <a:pt x="8510" y="77073"/>
                      </a:cubicBezTo>
                      <a:cubicBezTo>
                        <a:pt x="8403" y="77077"/>
                        <a:pt x="8296" y="77079"/>
                        <a:pt x="8190" y="77079"/>
                      </a:cubicBezTo>
                      <a:cubicBezTo>
                        <a:pt x="7884" y="77079"/>
                        <a:pt x="7577" y="77062"/>
                        <a:pt x="7271" y="77033"/>
                      </a:cubicBezTo>
                      <a:cubicBezTo>
                        <a:pt x="6986" y="77025"/>
                        <a:pt x="6708" y="76993"/>
                        <a:pt x="6438" y="76922"/>
                      </a:cubicBezTo>
                      <a:cubicBezTo>
                        <a:pt x="6041" y="76803"/>
                        <a:pt x="5914" y="76398"/>
                        <a:pt x="5763" y="75969"/>
                      </a:cubicBezTo>
                      <a:cubicBezTo>
                        <a:pt x="5612" y="75541"/>
                        <a:pt x="5200" y="75580"/>
                        <a:pt x="4819" y="75025"/>
                      </a:cubicBezTo>
                      <a:cubicBezTo>
                        <a:pt x="4438" y="74477"/>
                        <a:pt x="4747" y="73572"/>
                        <a:pt x="5192" y="73271"/>
                      </a:cubicBezTo>
                      <a:cubicBezTo>
                        <a:pt x="5644" y="72961"/>
                        <a:pt x="6343" y="72715"/>
                        <a:pt x="6906" y="72136"/>
                      </a:cubicBezTo>
                      <a:cubicBezTo>
                        <a:pt x="7224" y="71786"/>
                        <a:pt x="7605" y="71501"/>
                        <a:pt x="8025" y="71286"/>
                      </a:cubicBezTo>
                      <a:cubicBezTo>
                        <a:pt x="8025" y="71286"/>
                        <a:pt x="8240" y="71207"/>
                        <a:pt x="8819" y="71167"/>
                      </a:cubicBezTo>
                      <a:cubicBezTo>
                        <a:pt x="8956" y="71160"/>
                        <a:pt x="9130" y="71152"/>
                        <a:pt x="9320" y="71152"/>
                      </a:cubicBezTo>
                      <a:close/>
                      <a:moveTo>
                        <a:pt x="36134" y="71149"/>
                      </a:moveTo>
                      <a:cubicBezTo>
                        <a:pt x="36749" y="71149"/>
                        <a:pt x="37528" y="71238"/>
                        <a:pt x="37847" y="71683"/>
                      </a:cubicBezTo>
                      <a:cubicBezTo>
                        <a:pt x="37934" y="71842"/>
                        <a:pt x="38061" y="71985"/>
                        <a:pt x="38220" y="72080"/>
                      </a:cubicBezTo>
                      <a:cubicBezTo>
                        <a:pt x="38910" y="72540"/>
                        <a:pt x="39339" y="72628"/>
                        <a:pt x="39855" y="73239"/>
                      </a:cubicBezTo>
                      <a:cubicBezTo>
                        <a:pt x="40379" y="73850"/>
                        <a:pt x="41672" y="74477"/>
                        <a:pt x="42466" y="74580"/>
                      </a:cubicBezTo>
                      <a:cubicBezTo>
                        <a:pt x="43268" y="74676"/>
                        <a:pt x="44395" y="74763"/>
                        <a:pt x="44586" y="75001"/>
                      </a:cubicBezTo>
                      <a:cubicBezTo>
                        <a:pt x="44768" y="75239"/>
                        <a:pt x="43736" y="75565"/>
                        <a:pt x="42744" y="75827"/>
                      </a:cubicBezTo>
                      <a:cubicBezTo>
                        <a:pt x="41752" y="76096"/>
                        <a:pt x="40577" y="76255"/>
                        <a:pt x="39061" y="76398"/>
                      </a:cubicBezTo>
                      <a:cubicBezTo>
                        <a:pt x="38037" y="76493"/>
                        <a:pt x="37323" y="76612"/>
                        <a:pt x="36854" y="76866"/>
                      </a:cubicBezTo>
                      <a:lnTo>
                        <a:pt x="36854" y="76858"/>
                      </a:lnTo>
                      <a:cubicBezTo>
                        <a:pt x="36846" y="76866"/>
                        <a:pt x="36839" y="76874"/>
                        <a:pt x="36823" y="76874"/>
                      </a:cubicBezTo>
                      <a:cubicBezTo>
                        <a:pt x="36799" y="76898"/>
                        <a:pt x="36767" y="76906"/>
                        <a:pt x="36735" y="76930"/>
                      </a:cubicBezTo>
                      <a:cubicBezTo>
                        <a:pt x="36529" y="77017"/>
                        <a:pt x="36307" y="77065"/>
                        <a:pt x="36077" y="77073"/>
                      </a:cubicBezTo>
                      <a:cubicBezTo>
                        <a:pt x="35970" y="77077"/>
                        <a:pt x="35863" y="77079"/>
                        <a:pt x="35757" y="77079"/>
                      </a:cubicBezTo>
                      <a:cubicBezTo>
                        <a:pt x="35450" y="77079"/>
                        <a:pt x="35144" y="77062"/>
                        <a:pt x="34838" y="77033"/>
                      </a:cubicBezTo>
                      <a:cubicBezTo>
                        <a:pt x="34553" y="77025"/>
                        <a:pt x="34267" y="76985"/>
                        <a:pt x="33989" y="76914"/>
                      </a:cubicBezTo>
                      <a:cubicBezTo>
                        <a:pt x="33576" y="76803"/>
                        <a:pt x="33394" y="76398"/>
                        <a:pt x="33195" y="75969"/>
                      </a:cubicBezTo>
                      <a:cubicBezTo>
                        <a:pt x="32989" y="75533"/>
                        <a:pt x="32576" y="75580"/>
                        <a:pt x="32124" y="75025"/>
                      </a:cubicBezTo>
                      <a:cubicBezTo>
                        <a:pt x="31671" y="74477"/>
                        <a:pt x="31862" y="73572"/>
                        <a:pt x="32274" y="73263"/>
                      </a:cubicBezTo>
                      <a:cubicBezTo>
                        <a:pt x="32679" y="72961"/>
                        <a:pt x="33346" y="72715"/>
                        <a:pt x="33822" y="72128"/>
                      </a:cubicBezTo>
                      <a:cubicBezTo>
                        <a:pt x="34108" y="71786"/>
                        <a:pt x="34449" y="71501"/>
                        <a:pt x="34838" y="71286"/>
                      </a:cubicBezTo>
                      <a:cubicBezTo>
                        <a:pt x="34838" y="71286"/>
                        <a:pt x="35037" y="71199"/>
                        <a:pt x="35616" y="71167"/>
                      </a:cubicBezTo>
                      <a:cubicBezTo>
                        <a:pt x="35758" y="71158"/>
                        <a:pt x="35938" y="71149"/>
                        <a:pt x="36134" y="71149"/>
                      </a:cubicBezTo>
                      <a:close/>
                      <a:moveTo>
                        <a:pt x="19517" y="73574"/>
                      </a:moveTo>
                      <a:cubicBezTo>
                        <a:pt x="20241" y="73574"/>
                        <a:pt x="20734" y="73764"/>
                        <a:pt x="21329" y="73898"/>
                      </a:cubicBezTo>
                      <a:cubicBezTo>
                        <a:pt x="22313" y="74104"/>
                        <a:pt x="22662" y="74191"/>
                        <a:pt x="22940" y="74699"/>
                      </a:cubicBezTo>
                      <a:cubicBezTo>
                        <a:pt x="23218" y="75215"/>
                        <a:pt x="23559" y="75866"/>
                        <a:pt x="23162" y="76144"/>
                      </a:cubicBezTo>
                      <a:cubicBezTo>
                        <a:pt x="22765" y="76422"/>
                        <a:pt x="21337" y="76525"/>
                        <a:pt x="21130" y="76970"/>
                      </a:cubicBezTo>
                      <a:cubicBezTo>
                        <a:pt x="20946" y="77366"/>
                        <a:pt x="20699" y="78008"/>
                        <a:pt x="20103" y="78008"/>
                      </a:cubicBezTo>
                      <a:cubicBezTo>
                        <a:pt x="20030" y="78008"/>
                        <a:pt x="19952" y="77998"/>
                        <a:pt x="19868" y="77978"/>
                      </a:cubicBezTo>
                      <a:cubicBezTo>
                        <a:pt x="19106" y="77787"/>
                        <a:pt x="19320" y="77374"/>
                        <a:pt x="19582" y="76922"/>
                      </a:cubicBezTo>
                      <a:cubicBezTo>
                        <a:pt x="19852" y="76462"/>
                        <a:pt x="19606" y="76168"/>
                        <a:pt x="19011" y="75866"/>
                      </a:cubicBezTo>
                      <a:lnTo>
                        <a:pt x="19019" y="75866"/>
                      </a:lnTo>
                      <a:cubicBezTo>
                        <a:pt x="18424" y="75573"/>
                        <a:pt x="17836" y="75517"/>
                        <a:pt x="17757" y="74977"/>
                      </a:cubicBezTo>
                      <a:cubicBezTo>
                        <a:pt x="17669" y="74437"/>
                        <a:pt x="18106" y="73699"/>
                        <a:pt x="19082" y="73596"/>
                      </a:cubicBezTo>
                      <a:cubicBezTo>
                        <a:pt x="19237" y="73581"/>
                        <a:pt x="19381" y="73574"/>
                        <a:pt x="19517" y="73574"/>
                      </a:cubicBezTo>
                      <a:close/>
                      <a:moveTo>
                        <a:pt x="46619" y="73575"/>
                      </a:moveTo>
                      <a:cubicBezTo>
                        <a:pt x="47345" y="73575"/>
                        <a:pt x="47864" y="73770"/>
                        <a:pt x="48475" y="73898"/>
                      </a:cubicBezTo>
                      <a:cubicBezTo>
                        <a:pt x="49491" y="74104"/>
                        <a:pt x="49848" y="74191"/>
                        <a:pt x="50189" y="74699"/>
                      </a:cubicBezTo>
                      <a:cubicBezTo>
                        <a:pt x="50531" y="75207"/>
                        <a:pt x="50967" y="75866"/>
                        <a:pt x="50602" y="76144"/>
                      </a:cubicBezTo>
                      <a:cubicBezTo>
                        <a:pt x="50237" y="76422"/>
                        <a:pt x="48832" y="76525"/>
                        <a:pt x="48673" y="76970"/>
                      </a:cubicBezTo>
                      <a:cubicBezTo>
                        <a:pt x="48539" y="77366"/>
                        <a:pt x="48379" y="78008"/>
                        <a:pt x="47784" y="78008"/>
                      </a:cubicBezTo>
                      <a:cubicBezTo>
                        <a:pt x="47712" y="78008"/>
                        <a:pt x="47632" y="77998"/>
                        <a:pt x="47546" y="77978"/>
                      </a:cubicBezTo>
                      <a:cubicBezTo>
                        <a:pt x="46760" y="77787"/>
                        <a:pt x="46919" y="77374"/>
                        <a:pt x="47126" y="76914"/>
                      </a:cubicBezTo>
                      <a:cubicBezTo>
                        <a:pt x="47332" y="76462"/>
                        <a:pt x="47054" y="76168"/>
                        <a:pt x="46419" y="75866"/>
                      </a:cubicBezTo>
                      <a:cubicBezTo>
                        <a:pt x="45784" y="75565"/>
                        <a:pt x="45197" y="75517"/>
                        <a:pt x="45038" y="74969"/>
                      </a:cubicBezTo>
                      <a:cubicBezTo>
                        <a:pt x="44887" y="74430"/>
                        <a:pt x="45228" y="73691"/>
                        <a:pt x="46197" y="73596"/>
                      </a:cubicBezTo>
                      <a:cubicBezTo>
                        <a:pt x="46346" y="73581"/>
                        <a:pt x="46486" y="73575"/>
                        <a:pt x="46619" y="73575"/>
                      </a:cubicBezTo>
                      <a:close/>
                      <a:moveTo>
                        <a:pt x="31396" y="75898"/>
                      </a:moveTo>
                      <a:cubicBezTo>
                        <a:pt x="32033" y="75898"/>
                        <a:pt x="32559" y="76154"/>
                        <a:pt x="32663" y="76398"/>
                      </a:cubicBezTo>
                      <a:cubicBezTo>
                        <a:pt x="32775" y="76676"/>
                        <a:pt x="33116" y="76977"/>
                        <a:pt x="33465" y="77295"/>
                      </a:cubicBezTo>
                      <a:cubicBezTo>
                        <a:pt x="33806" y="77612"/>
                        <a:pt x="32886" y="77970"/>
                        <a:pt x="32084" y="78494"/>
                      </a:cubicBezTo>
                      <a:cubicBezTo>
                        <a:pt x="31282" y="79017"/>
                        <a:pt x="30139" y="79470"/>
                        <a:pt x="30139" y="79470"/>
                      </a:cubicBezTo>
                      <a:cubicBezTo>
                        <a:pt x="29504" y="79740"/>
                        <a:pt x="29544" y="80089"/>
                        <a:pt x="29163" y="80359"/>
                      </a:cubicBezTo>
                      <a:cubicBezTo>
                        <a:pt x="29009" y="80471"/>
                        <a:pt x="28835" y="80511"/>
                        <a:pt x="28621" y="80511"/>
                      </a:cubicBezTo>
                      <a:cubicBezTo>
                        <a:pt x="28305" y="80511"/>
                        <a:pt x="27900" y="80425"/>
                        <a:pt x="27337" y="80359"/>
                      </a:cubicBezTo>
                      <a:cubicBezTo>
                        <a:pt x="27002" y="80319"/>
                        <a:pt x="26713" y="80306"/>
                        <a:pt x="26439" y="80306"/>
                      </a:cubicBezTo>
                      <a:cubicBezTo>
                        <a:pt x="25947" y="80306"/>
                        <a:pt x="25506" y="80349"/>
                        <a:pt x="24940" y="80359"/>
                      </a:cubicBezTo>
                      <a:cubicBezTo>
                        <a:pt x="24531" y="80370"/>
                        <a:pt x="24040" y="80376"/>
                        <a:pt x="23577" y="80376"/>
                      </a:cubicBezTo>
                      <a:cubicBezTo>
                        <a:pt x="23042" y="80376"/>
                        <a:pt x="22543" y="80368"/>
                        <a:pt x="22249" y="80351"/>
                      </a:cubicBezTo>
                      <a:cubicBezTo>
                        <a:pt x="21702" y="80327"/>
                        <a:pt x="21606" y="80033"/>
                        <a:pt x="21606" y="80033"/>
                      </a:cubicBezTo>
                      <a:cubicBezTo>
                        <a:pt x="21662" y="79740"/>
                        <a:pt x="21694" y="79525"/>
                        <a:pt x="21638" y="79470"/>
                      </a:cubicBezTo>
                      <a:cubicBezTo>
                        <a:pt x="21106" y="78986"/>
                        <a:pt x="21043" y="77914"/>
                        <a:pt x="21416" y="77430"/>
                      </a:cubicBezTo>
                      <a:cubicBezTo>
                        <a:pt x="21789" y="76938"/>
                        <a:pt x="22884" y="76533"/>
                        <a:pt x="23837" y="76366"/>
                      </a:cubicBezTo>
                      <a:cubicBezTo>
                        <a:pt x="24018" y="76335"/>
                        <a:pt x="24223" y="76322"/>
                        <a:pt x="24445" y="76322"/>
                      </a:cubicBezTo>
                      <a:cubicBezTo>
                        <a:pt x="25352" y="76322"/>
                        <a:pt x="26553" y="76534"/>
                        <a:pt x="27659" y="76534"/>
                      </a:cubicBezTo>
                      <a:cubicBezTo>
                        <a:pt x="27706" y="76534"/>
                        <a:pt x="27752" y="76534"/>
                        <a:pt x="27798" y="76533"/>
                      </a:cubicBezTo>
                      <a:cubicBezTo>
                        <a:pt x="29203" y="76517"/>
                        <a:pt x="30369" y="75993"/>
                        <a:pt x="31124" y="75914"/>
                      </a:cubicBezTo>
                      <a:cubicBezTo>
                        <a:pt x="31216" y="75903"/>
                        <a:pt x="31307" y="75898"/>
                        <a:pt x="31396" y="75898"/>
                      </a:cubicBezTo>
                      <a:close/>
                      <a:moveTo>
                        <a:pt x="58811" y="75906"/>
                      </a:moveTo>
                      <a:cubicBezTo>
                        <a:pt x="59449" y="75906"/>
                        <a:pt x="60003" y="76162"/>
                        <a:pt x="60135" y="76406"/>
                      </a:cubicBezTo>
                      <a:cubicBezTo>
                        <a:pt x="60286" y="76684"/>
                        <a:pt x="60675" y="76985"/>
                        <a:pt x="61056" y="77303"/>
                      </a:cubicBezTo>
                      <a:cubicBezTo>
                        <a:pt x="61437" y="77620"/>
                        <a:pt x="60564" y="77970"/>
                        <a:pt x="59833" y="78494"/>
                      </a:cubicBezTo>
                      <a:cubicBezTo>
                        <a:pt x="59087" y="79017"/>
                        <a:pt x="58008" y="79470"/>
                        <a:pt x="58008" y="79470"/>
                      </a:cubicBezTo>
                      <a:cubicBezTo>
                        <a:pt x="57413" y="79740"/>
                        <a:pt x="57500" y="80089"/>
                        <a:pt x="57151" y="80367"/>
                      </a:cubicBezTo>
                      <a:cubicBezTo>
                        <a:pt x="57005" y="80477"/>
                        <a:pt x="56834" y="80515"/>
                        <a:pt x="56617" y="80515"/>
                      </a:cubicBezTo>
                      <a:cubicBezTo>
                        <a:pt x="56301" y="80515"/>
                        <a:pt x="55890" y="80433"/>
                        <a:pt x="55325" y="80367"/>
                      </a:cubicBezTo>
                      <a:cubicBezTo>
                        <a:pt x="54974" y="80323"/>
                        <a:pt x="54675" y="80308"/>
                        <a:pt x="54393" y="80308"/>
                      </a:cubicBezTo>
                      <a:cubicBezTo>
                        <a:pt x="53910" y="80308"/>
                        <a:pt x="53477" y="80352"/>
                        <a:pt x="52920" y="80367"/>
                      </a:cubicBezTo>
                      <a:cubicBezTo>
                        <a:pt x="52527" y="80374"/>
                        <a:pt x="52056" y="80378"/>
                        <a:pt x="51607" y="80378"/>
                      </a:cubicBezTo>
                      <a:cubicBezTo>
                        <a:pt x="51057" y="80378"/>
                        <a:pt x="50539" y="80372"/>
                        <a:pt x="50237" y="80359"/>
                      </a:cubicBezTo>
                      <a:cubicBezTo>
                        <a:pt x="49681" y="80335"/>
                        <a:pt x="49546" y="80033"/>
                        <a:pt x="49546" y="80033"/>
                      </a:cubicBezTo>
                      <a:cubicBezTo>
                        <a:pt x="49570" y="79748"/>
                        <a:pt x="49570" y="79533"/>
                        <a:pt x="49507" y="79478"/>
                      </a:cubicBezTo>
                      <a:cubicBezTo>
                        <a:pt x="48919" y="78994"/>
                        <a:pt x="48713" y="77922"/>
                        <a:pt x="49023" y="77438"/>
                      </a:cubicBezTo>
                      <a:cubicBezTo>
                        <a:pt x="49332" y="76946"/>
                        <a:pt x="50372" y="76541"/>
                        <a:pt x="51309" y="76374"/>
                      </a:cubicBezTo>
                      <a:cubicBezTo>
                        <a:pt x="51485" y="76342"/>
                        <a:pt x="51688" y="76330"/>
                        <a:pt x="51910" y="76330"/>
                      </a:cubicBezTo>
                      <a:cubicBezTo>
                        <a:pt x="52817" y="76330"/>
                        <a:pt x="54046" y="76542"/>
                        <a:pt x="55155" y="76542"/>
                      </a:cubicBezTo>
                      <a:cubicBezTo>
                        <a:pt x="55201" y="76542"/>
                        <a:pt x="55247" y="76542"/>
                        <a:pt x="55293" y="76541"/>
                      </a:cubicBezTo>
                      <a:cubicBezTo>
                        <a:pt x="56698" y="76525"/>
                        <a:pt x="57794" y="76001"/>
                        <a:pt x="58540" y="75922"/>
                      </a:cubicBezTo>
                      <a:cubicBezTo>
                        <a:pt x="58631" y="75911"/>
                        <a:pt x="58722" y="75906"/>
                        <a:pt x="58811" y="75906"/>
                      </a:cubicBezTo>
                      <a:close/>
                      <a:moveTo>
                        <a:pt x="46089" y="77917"/>
                      </a:moveTo>
                      <a:cubicBezTo>
                        <a:pt x="46533" y="77917"/>
                        <a:pt x="47118" y="78024"/>
                        <a:pt x="47681" y="78240"/>
                      </a:cubicBezTo>
                      <a:cubicBezTo>
                        <a:pt x="48253" y="78462"/>
                        <a:pt x="48721" y="78906"/>
                        <a:pt x="48975" y="79470"/>
                      </a:cubicBezTo>
                      <a:cubicBezTo>
                        <a:pt x="49324" y="80097"/>
                        <a:pt x="49300" y="80510"/>
                        <a:pt x="48650" y="80692"/>
                      </a:cubicBezTo>
                      <a:cubicBezTo>
                        <a:pt x="48225" y="80816"/>
                        <a:pt x="47575" y="80917"/>
                        <a:pt x="47136" y="80917"/>
                      </a:cubicBezTo>
                      <a:cubicBezTo>
                        <a:pt x="46902" y="80917"/>
                        <a:pt x="46728" y="80888"/>
                        <a:pt x="46681" y="80819"/>
                      </a:cubicBezTo>
                      <a:cubicBezTo>
                        <a:pt x="46625" y="80724"/>
                        <a:pt x="46570" y="80645"/>
                        <a:pt x="46522" y="80573"/>
                      </a:cubicBezTo>
                      <a:cubicBezTo>
                        <a:pt x="46268" y="80216"/>
                        <a:pt x="45260" y="80216"/>
                        <a:pt x="45260" y="79470"/>
                      </a:cubicBezTo>
                      <a:cubicBezTo>
                        <a:pt x="45260" y="79470"/>
                        <a:pt x="45141" y="78351"/>
                        <a:pt x="45403" y="78089"/>
                      </a:cubicBezTo>
                      <a:cubicBezTo>
                        <a:pt x="45514" y="77975"/>
                        <a:pt x="45764" y="77917"/>
                        <a:pt x="46089" y="77917"/>
                      </a:cubicBezTo>
                      <a:close/>
                      <a:moveTo>
                        <a:pt x="18413" y="77921"/>
                      </a:moveTo>
                      <a:cubicBezTo>
                        <a:pt x="18856" y="77921"/>
                        <a:pt x="19427" y="78027"/>
                        <a:pt x="19963" y="78247"/>
                      </a:cubicBezTo>
                      <a:cubicBezTo>
                        <a:pt x="20503" y="78462"/>
                        <a:pt x="20924" y="78914"/>
                        <a:pt x="21098" y="79470"/>
                      </a:cubicBezTo>
                      <a:cubicBezTo>
                        <a:pt x="21368" y="80105"/>
                        <a:pt x="21297" y="80518"/>
                        <a:pt x="20614" y="80700"/>
                      </a:cubicBezTo>
                      <a:cubicBezTo>
                        <a:pt x="20165" y="80820"/>
                        <a:pt x="19497" y="80923"/>
                        <a:pt x="19060" y="80923"/>
                      </a:cubicBezTo>
                      <a:cubicBezTo>
                        <a:pt x="18833" y="80923"/>
                        <a:pt x="18668" y="80895"/>
                        <a:pt x="18630" y="80827"/>
                      </a:cubicBezTo>
                      <a:cubicBezTo>
                        <a:pt x="18590" y="80724"/>
                        <a:pt x="18543" y="80645"/>
                        <a:pt x="18503" y="80573"/>
                      </a:cubicBezTo>
                      <a:lnTo>
                        <a:pt x="18503" y="80581"/>
                      </a:lnTo>
                      <a:cubicBezTo>
                        <a:pt x="18297" y="80224"/>
                        <a:pt x="17288" y="80224"/>
                        <a:pt x="17384" y="79470"/>
                      </a:cubicBezTo>
                      <a:cubicBezTo>
                        <a:pt x="17384" y="79470"/>
                        <a:pt x="17408" y="78359"/>
                        <a:pt x="17709" y="78089"/>
                      </a:cubicBezTo>
                      <a:cubicBezTo>
                        <a:pt x="17833" y="77978"/>
                        <a:pt x="18089" y="77921"/>
                        <a:pt x="18413" y="77921"/>
                      </a:cubicBezTo>
                      <a:close/>
                      <a:moveTo>
                        <a:pt x="7162" y="77357"/>
                      </a:moveTo>
                      <a:cubicBezTo>
                        <a:pt x="7214" y="77357"/>
                        <a:pt x="7240" y="77366"/>
                        <a:pt x="7240" y="77366"/>
                      </a:cubicBezTo>
                      <a:cubicBezTo>
                        <a:pt x="7240" y="77366"/>
                        <a:pt x="8525" y="77485"/>
                        <a:pt x="8541" y="78033"/>
                      </a:cubicBezTo>
                      <a:cubicBezTo>
                        <a:pt x="8502" y="78700"/>
                        <a:pt x="8708" y="79470"/>
                        <a:pt x="8708" y="79470"/>
                      </a:cubicBezTo>
                      <a:cubicBezTo>
                        <a:pt x="8756" y="79644"/>
                        <a:pt x="8970" y="80240"/>
                        <a:pt x="9192" y="80446"/>
                      </a:cubicBezTo>
                      <a:cubicBezTo>
                        <a:pt x="9422" y="80660"/>
                        <a:pt x="9478" y="80827"/>
                        <a:pt x="9430" y="80994"/>
                      </a:cubicBezTo>
                      <a:cubicBezTo>
                        <a:pt x="9390" y="81142"/>
                        <a:pt x="8963" y="81153"/>
                        <a:pt x="8833" y="81153"/>
                      </a:cubicBezTo>
                      <a:cubicBezTo>
                        <a:pt x="8809" y="81153"/>
                        <a:pt x="8795" y="81153"/>
                        <a:pt x="8795" y="81153"/>
                      </a:cubicBezTo>
                      <a:cubicBezTo>
                        <a:pt x="7986" y="81010"/>
                        <a:pt x="6763" y="80994"/>
                        <a:pt x="6763" y="80994"/>
                      </a:cubicBezTo>
                      <a:cubicBezTo>
                        <a:pt x="6454" y="80994"/>
                        <a:pt x="6136" y="81041"/>
                        <a:pt x="5843" y="81145"/>
                      </a:cubicBezTo>
                      <a:cubicBezTo>
                        <a:pt x="5573" y="81224"/>
                        <a:pt x="4366" y="81216"/>
                        <a:pt x="3469" y="81224"/>
                      </a:cubicBezTo>
                      <a:cubicBezTo>
                        <a:pt x="3441" y="81224"/>
                        <a:pt x="3413" y="81224"/>
                        <a:pt x="3385" y="81224"/>
                      </a:cubicBezTo>
                      <a:cubicBezTo>
                        <a:pt x="2521" y="81224"/>
                        <a:pt x="1747" y="81100"/>
                        <a:pt x="1739" y="80454"/>
                      </a:cubicBezTo>
                      <a:cubicBezTo>
                        <a:pt x="1739" y="79787"/>
                        <a:pt x="2755" y="79462"/>
                        <a:pt x="2755" y="79462"/>
                      </a:cubicBezTo>
                      <a:cubicBezTo>
                        <a:pt x="3247" y="79311"/>
                        <a:pt x="3723" y="79121"/>
                        <a:pt x="4192" y="78906"/>
                      </a:cubicBezTo>
                      <a:cubicBezTo>
                        <a:pt x="5089" y="78509"/>
                        <a:pt x="5755" y="78208"/>
                        <a:pt x="6359" y="77732"/>
                      </a:cubicBezTo>
                      <a:cubicBezTo>
                        <a:pt x="6783" y="77406"/>
                        <a:pt x="7043" y="77357"/>
                        <a:pt x="7162" y="77357"/>
                      </a:cubicBezTo>
                      <a:close/>
                      <a:moveTo>
                        <a:pt x="34754" y="77347"/>
                      </a:moveTo>
                      <a:cubicBezTo>
                        <a:pt x="34810" y="77347"/>
                        <a:pt x="34838" y="77358"/>
                        <a:pt x="34838" y="77358"/>
                      </a:cubicBezTo>
                      <a:cubicBezTo>
                        <a:pt x="34838" y="77358"/>
                        <a:pt x="36132" y="77478"/>
                        <a:pt x="36227" y="78033"/>
                      </a:cubicBezTo>
                      <a:cubicBezTo>
                        <a:pt x="36275" y="78692"/>
                        <a:pt x="36585" y="79462"/>
                        <a:pt x="36585" y="79462"/>
                      </a:cubicBezTo>
                      <a:cubicBezTo>
                        <a:pt x="36648" y="79644"/>
                        <a:pt x="36942" y="80232"/>
                        <a:pt x="37196" y="80446"/>
                      </a:cubicBezTo>
                      <a:cubicBezTo>
                        <a:pt x="37442" y="80653"/>
                        <a:pt x="37521" y="80819"/>
                        <a:pt x="37497" y="80994"/>
                      </a:cubicBezTo>
                      <a:cubicBezTo>
                        <a:pt x="37476" y="81146"/>
                        <a:pt x="36984" y="81153"/>
                        <a:pt x="36899" y="81153"/>
                      </a:cubicBezTo>
                      <a:cubicBezTo>
                        <a:pt x="36891" y="81153"/>
                        <a:pt x="36886" y="81153"/>
                        <a:pt x="36886" y="81153"/>
                      </a:cubicBezTo>
                      <a:cubicBezTo>
                        <a:pt x="36204" y="81057"/>
                        <a:pt x="35521" y="81002"/>
                        <a:pt x="34830" y="80994"/>
                      </a:cubicBezTo>
                      <a:cubicBezTo>
                        <a:pt x="34808" y="80993"/>
                        <a:pt x="34786" y="80993"/>
                        <a:pt x="34764" y="80993"/>
                      </a:cubicBezTo>
                      <a:cubicBezTo>
                        <a:pt x="34478" y="80993"/>
                        <a:pt x="34198" y="81041"/>
                        <a:pt x="33925" y="81137"/>
                      </a:cubicBezTo>
                      <a:lnTo>
                        <a:pt x="33933" y="81145"/>
                      </a:lnTo>
                      <a:cubicBezTo>
                        <a:pt x="33679" y="81224"/>
                        <a:pt x="32473" y="81216"/>
                        <a:pt x="31576" y="81224"/>
                      </a:cubicBezTo>
                      <a:cubicBezTo>
                        <a:pt x="31548" y="81224"/>
                        <a:pt x="31519" y="81224"/>
                        <a:pt x="31491" y="81224"/>
                      </a:cubicBezTo>
                      <a:cubicBezTo>
                        <a:pt x="30627" y="81224"/>
                        <a:pt x="29842" y="81100"/>
                        <a:pt x="29742" y="80454"/>
                      </a:cubicBezTo>
                      <a:cubicBezTo>
                        <a:pt x="29647" y="79787"/>
                        <a:pt x="30631" y="79462"/>
                        <a:pt x="30631" y="79462"/>
                      </a:cubicBezTo>
                      <a:cubicBezTo>
                        <a:pt x="31100" y="79311"/>
                        <a:pt x="31552" y="79121"/>
                        <a:pt x="31997" y="78906"/>
                      </a:cubicBezTo>
                      <a:cubicBezTo>
                        <a:pt x="32830" y="78509"/>
                        <a:pt x="33457" y="78208"/>
                        <a:pt x="34005" y="77732"/>
                      </a:cubicBezTo>
                      <a:cubicBezTo>
                        <a:pt x="34380" y="77400"/>
                        <a:pt x="34633" y="77347"/>
                        <a:pt x="34754" y="77347"/>
                      </a:cubicBezTo>
                      <a:close/>
                      <a:moveTo>
                        <a:pt x="62349" y="77355"/>
                      </a:moveTo>
                      <a:cubicBezTo>
                        <a:pt x="62406" y="77355"/>
                        <a:pt x="62437" y="77366"/>
                        <a:pt x="62437" y="77366"/>
                      </a:cubicBezTo>
                      <a:cubicBezTo>
                        <a:pt x="62437" y="77366"/>
                        <a:pt x="63747" y="77485"/>
                        <a:pt x="63905" y="78033"/>
                      </a:cubicBezTo>
                      <a:cubicBezTo>
                        <a:pt x="64040" y="78700"/>
                        <a:pt x="64445" y="79470"/>
                        <a:pt x="64445" y="79470"/>
                      </a:cubicBezTo>
                      <a:cubicBezTo>
                        <a:pt x="64540" y="79644"/>
                        <a:pt x="64906" y="80240"/>
                        <a:pt x="65183" y="80446"/>
                      </a:cubicBezTo>
                      <a:cubicBezTo>
                        <a:pt x="65461" y="80660"/>
                        <a:pt x="65580" y="80827"/>
                        <a:pt x="65572" y="80994"/>
                      </a:cubicBezTo>
                      <a:lnTo>
                        <a:pt x="65572" y="81002"/>
                      </a:lnTo>
                      <a:cubicBezTo>
                        <a:pt x="65572" y="81154"/>
                        <a:pt x="65076" y="81161"/>
                        <a:pt x="64990" y="81161"/>
                      </a:cubicBezTo>
                      <a:cubicBezTo>
                        <a:pt x="64981" y="81161"/>
                        <a:pt x="64977" y="81161"/>
                        <a:pt x="64977" y="81161"/>
                      </a:cubicBezTo>
                      <a:cubicBezTo>
                        <a:pt x="64294" y="81065"/>
                        <a:pt x="63604" y="81010"/>
                        <a:pt x="62905" y="80994"/>
                      </a:cubicBezTo>
                      <a:cubicBezTo>
                        <a:pt x="62604" y="80994"/>
                        <a:pt x="62302" y="81041"/>
                        <a:pt x="62016" y="81145"/>
                      </a:cubicBezTo>
                      <a:cubicBezTo>
                        <a:pt x="61778" y="81224"/>
                        <a:pt x="60564" y="81224"/>
                        <a:pt x="59667" y="81232"/>
                      </a:cubicBezTo>
                      <a:cubicBezTo>
                        <a:pt x="59640" y="81232"/>
                        <a:pt x="59614" y="81232"/>
                        <a:pt x="59587" y="81232"/>
                      </a:cubicBezTo>
                      <a:cubicBezTo>
                        <a:pt x="58727" y="81232"/>
                        <a:pt x="57915" y="81101"/>
                        <a:pt x="57746" y="80462"/>
                      </a:cubicBezTo>
                      <a:cubicBezTo>
                        <a:pt x="57571" y="79795"/>
                        <a:pt x="58500" y="79470"/>
                        <a:pt x="58500" y="79470"/>
                      </a:cubicBezTo>
                      <a:cubicBezTo>
                        <a:pt x="58944" y="79311"/>
                        <a:pt x="59373" y="79129"/>
                        <a:pt x="59794" y="78906"/>
                      </a:cubicBezTo>
                      <a:cubicBezTo>
                        <a:pt x="60580" y="78509"/>
                        <a:pt x="61167" y="78216"/>
                        <a:pt x="61651" y="77732"/>
                      </a:cubicBezTo>
                      <a:cubicBezTo>
                        <a:pt x="61981" y="77407"/>
                        <a:pt x="62227" y="77355"/>
                        <a:pt x="62349" y="77355"/>
                      </a:cubicBezTo>
                      <a:close/>
                      <a:moveTo>
                        <a:pt x="17373" y="75546"/>
                      </a:moveTo>
                      <a:cubicBezTo>
                        <a:pt x="18027" y="75546"/>
                        <a:pt x="18602" y="75776"/>
                        <a:pt x="18932" y="76303"/>
                      </a:cubicBezTo>
                      <a:cubicBezTo>
                        <a:pt x="19447" y="77128"/>
                        <a:pt x="18082" y="77485"/>
                        <a:pt x="17654" y="77644"/>
                      </a:cubicBezTo>
                      <a:cubicBezTo>
                        <a:pt x="17233" y="77803"/>
                        <a:pt x="16963" y="77938"/>
                        <a:pt x="17042" y="78398"/>
                      </a:cubicBezTo>
                      <a:cubicBezTo>
                        <a:pt x="17122" y="78859"/>
                        <a:pt x="16955" y="79462"/>
                        <a:pt x="16955" y="79462"/>
                      </a:cubicBezTo>
                      <a:cubicBezTo>
                        <a:pt x="16765" y="80343"/>
                        <a:pt x="17511" y="80176"/>
                        <a:pt x="18146" y="80819"/>
                      </a:cubicBezTo>
                      <a:cubicBezTo>
                        <a:pt x="18773" y="81462"/>
                        <a:pt x="18455" y="81923"/>
                        <a:pt x="17828" y="82177"/>
                      </a:cubicBezTo>
                      <a:cubicBezTo>
                        <a:pt x="17201" y="82431"/>
                        <a:pt x="15487" y="82327"/>
                        <a:pt x="14391" y="82462"/>
                      </a:cubicBezTo>
                      <a:cubicBezTo>
                        <a:pt x="14360" y="82462"/>
                        <a:pt x="14329" y="82470"/>
                        <a:pt x="14305" y="82470"/>
                      </a:cubicBezTo>
                      <a:lnTo>
                        <a:pt x="14305" y="82470"/>
                      </a:lnTo>
                      <a:cubicBezTo>
                        <a:pt x="13831" y="82469"/>
                        <a:pt x="13316" y="82382"/>
                        <a:pt x="12637" y="82264"/>
                      </a:cubicBezTo>
                      <a:cubicBezTo>
                        <a:pt x="11947" y="82145"/>
                        <a:pt x="11994" y="81954"/>
                        <a:pt x="11478" y="81724"/>
                      </a:cubicBezTo>
                      <a:cubicBezTo>
                        <a:pt x="11327" y="81661"/>
                        <a:pt x="11169" y="81613"/>
                        <a:pt x="11010" y="81573"/>
                      </a:cubicBezTo>
                      <a:lnTo>
                        <a:pt x="11018" y="81573"/>
                      </a:lnTo>
                      <a:cubicBezTo>
                        <a:pt x="10430" y="81359"/>
                        <a:pt x="9795" y="80946"/>
                        <a:pt x="9430" y="80486"/>
                      </a:cubicBezTo>
                      <a:cubicBezTo>
                        <a:pt x="9208" y="80184"/>
                        <a:pt x="9057" y="79835"/>
                        <a:pt x="9002" y="79462"/>
                      </a:cubicBezTo>
                      <a:cubicBezTo>
                        <a:pt x="9002" y="79462"/>
                        <a:pt x="8906" y="77851"/>
                        <a:pt x="9256" y="77319"/>
                      </a:cubicBezTo>
                      <a:cubicBezTo>
                        <a:pt x="9605" y="76795"/>
                        <a:pt x="10843" y="76573"/>
                        <a:pt x="12843" y="76430"/>
                      </a:cubicBezTo>
                      <a:cubicBezTo>
                        <a:pt x="14836" y="76287"/>
                        <a:pt x="15137" y="76128"/>
                        <a:pt x="16217" y="75755"/>
                      </a:cubicBezTo>
                      <a:cubicBezTo>
                        <a:pt x="16607" y="75620"/>
                        <a:pt x="17003" y="75546"/>
                        <a:pt x="17373" y="75546"/>
                      </a:cubicBezTo>
                      <a:close/>
                      <a:moveTo>
                        <a:pt x="44740" y="75546"/>
                      </a:moveTo>
                      <a:cubicBezTo>
                        <a:pt x="45395" y="75546"/>
                        <a:pt x="46000" y="75776"/>
                        <a:pt x="46395" y="76303"/>
                      </a:cubicBezTo>
                      <a:cubicBezTo>
                        <a:pt x="47022" y="77128"/>
                        <a:pt x="45705" y="77485"/>
                        <a:pt x="45300" y="77644"/>
                      </a:cubicBezTo>
                      <a:cubicBezTo>
                        <a:pt x="44887" y="77803"/>
                        <a:pt x="44641" y="77938"/>
                        <a:pt x="44776" y="78398"/>
                      </a:cubicBezTo>
                      <a:cubicBezTo>
                        <a:pt x="44919" y="78859"/>
                        <a:pt x="44832" y="79462"/>
                        <a:pt x="44832" y="79462"/>
                      </a:cubicBezTo>
                      <a:cubicBezTo>
                        <a:pt x="44752" y="80343"/>
                        <a:pt x="45482" y="80176"/>
                        <a:pt x="46197" y="80819"/>
                      </a:cubicBezTo>
                      <a:cubicBezTo>
                        <a:pt x="46911" y="81462"/>
                        <a:pt x="46649" y="81923"/>
                        <a:pt x="46054" y="82177"/>
                      </a:cubicBezTo>
                      <a:cubicBezTo>
                        <a:pt x="45459" y="82431"/>
                        <a:pt x="43736" y="82327"/>
                        <a:pt x="42657" y="82462"/>
                      </a:cubicBezTo>
                      <a:cubicBezTo>
                        <a:pt x="42625" y="82462"/>
                        <a:pt x="42601" y="82470"/>
                        <a:pt x="42569" y="82470"/>
                      </a:cubicBezTo>
                      <a:lnTo>
                        <a:pt x="42577" y="82478"/>
                      </a:lnTo>
                      <a:cubicBezTo>
                        <a:pt x="42101" y="82478"/>
                        <a:pt x="41577" y="82383"/>
                        <a:pt x="40871" y="82264"/>
                      </a:cubicBezTo>
                      <a:cubicBezTo>
                        <a:pt x="40164" y="82145"/>
                        <a:pt x="40188" y="81962"/>
                        <a:pt x="39640" y="81724"/>
                      </a:cubicBezTo>
                      <a:cubicBezTo>
                        <a:pt x="39482" y="81661"/>
                        <a:pt x="39323" y="81613"/>
                        <a:pt x="39156" y="81573"/>
                      </a:cubicBezTo>
                      <a:lnTo>
                        <a:pt x="39164" y="81573"/>
                      </a:lnTo>
                      <a:cubicBezTo>
                        <a:pt x="38553" y="81359"/>
                        <a:pt x="37862" y="80946"/>
                        <a:pt x="37434" y="80486"/>
                      </a:cubicBezTo>
                      <a:cubicBezTo>
                        <a:pt x="37172" y="80192"/>
                        <a:pt x="36981" y="79843"/>
                        <a:pt x="36870" y="79462"/>
                      </a:cubicBezTo>
                      <a:cubicBezTo>
                        <a:pt x="36870" y="79462"/>
                        <a:pt x="36577" y="77851"/>
                        <a:pt x="36854" y="77319"/>
                      </a:cubicBezTo>
                      <a:cubicBezTo>
                        <a:pt x="37132" y="76795"/>
                        <a:pt x="38339" y="76573"/>
                        <a:pt x="40323" y="76430"/>
                      </a:cubicBezTo>
                      <a:cubicBezTo>
                        <a:pt x="42307" y="76287"/>
                        <a:pt x="42585" y="76128"/>
                        <a:pt x="43609" y="75755"/>
                      </a:cubicBezTo>
                      <a:cubicBezTo>
                        <a:pt x="43982" y="75620"/>
                        <a:pt x="44369" y="75546"/>
                        <a:pt x="44740" y="75546"/>
                      </a:cubicBezTo>
                      <a:close/>
                      <a:moveTo>
                        <a:pt x="25047" y="80453"/>
                      </a:moveTo>
                      <a:cubicBezTo>
                        <a:pt x="26932" y="80453"/>
                        <a:pt x="28955" y="80745"/>
                        <a:pt x="29727" y="81089"/>
                      </a:cubicBezTo>
                      <a:cubicBezTo>
                        <a:pt x="30528" y="81438"/>
                        <a:pt x="31497" y="81327"/>
                        <a:pt x="32457" y="81367"/>
                      </a:cubicBezTo>
                      <a:cubicBezTo>
                        <a:pt x="33417" y="81399"/>
                        <a:pt x="33298" y="81883"/>
                        <a:pt x="33298" y="81883"/>
                      </a:cubicBezTo>
                      <a:cubicBezTo>
                        <a:pt x="33195" y="82145"/>
                        <a:pt x="33068" y="82391"/>
                        <a:pt x="32933" y="82637"/>
                      </a:cubicBezTo>
                      <a:cubicBezTo>
                        <a:pt x="32470" y="83467"/>
                        <a:pt x="31733" y="83667"/>
                        <a:pt x="30445" y="83667"/>
                      </a:cubicBezTo>
                      <a:cubicBezTo>
                        <a:pt x="30232" y="83667"/>
                        <a:pt x="30003" y="83662"/>
                        <a:pt x="29758" y="83653"/>
                      </a:cubicBezTo>
                      <a:cubicBezTo>
                        <a:pt x="28028" y="83581"/>
                        <a:pt x="27798" y="83280"/>
                        <a:pt x="26694" y="82891"/>
                      </a:cubicBezTo>
                      <a:cubicBezTo>
                        <a:pt x="25591" y="82502"/>
                        <a:pt x="24718" y="82502"/>
                        <a:pt x="23718" y="82438"/>
                      </a:cubicBezTo>
                      <a:cubicBezTo>
                        <a:pt x="22718" y="82367"/>
                        <a:pt x="20662" y="82216"/>
                        <a:pt x="19805" y="81946"/>
                      </a:cubicBezTo>
                      <a:cubicBezTo>
                        <a:pt x="19463" y="81843"/>
                        <a:pt x="19170" y="81637"/>
                        <a:pt x="18963" y="81351"/>
                      </a:cubicBezTo>
                      <a:cubicBezTo>
                        <a:pt x="18971" y="81343"/>
                        <a:pt x="19114" y="81010"/>
                        <a:pt x="19789" y="80954"/>
                      </a:cubicBezTo>
                      <a:cubicBezTo>
                        <a:pt x="20217" y="80922"/>
                        <a:pt x="20757" y="80859"/>
                        <a:pt x="21130" y="80708"/>
                      </a:cubicBezTo>
                      <a:cubicBezTo>
                        <a:pt x="21599" y="80573"/>
                        <a:pt x="22884" y="80478"/>
                        <a:pt x="24829" y="80454"/>
                      </a:cubicBezTo>
                      <a:cubicBezTo>
                        <a:pt x="24901" y="80453"/>
                        <a:pt x="24974" y="80453"/>
                        <a:pt x="25047" y="80453"/>
                      </a:cubicBezTo>
                      <a:close/>
                      <a:moveTo>
                        <a:pt x="53049" y="80453"/>
                      </a:moveTo>
                      <a:cubicBezTo>
                        <a:pt x="54931" y="80453"/>
                        <a:pt x="56999" y="80745"/>
                        <a:pt x="57809" y="81089"/>
                      </a:cubicBezTo>
                      <a:cubicBezTo>
                        <a:pt x="58416" y="81344"/>
                        <a:pt x="59075" y="81360"/>
                        <a:pt x="59755" y="81360"/>
                      </a:cubicBezTo>
                      <a:cubicBezTo>
                        <a:pt x="59854" y="81360"/>
                        <a:pt x="59954" y="81360"/>
                        <a:pt x="60053" y="81360"/>
                      </a:cubicBezTo>
                      <a:cubicBezTo>
                        <a:pt x="60228" y="81360"/>
                        <a:pt x="60404" y="81361"/>
                        <a:pt x="60580" y="81367"/>
                      </a:cubicBezTo>
                      <a:cubicBezTo>
                        <a:pt x="61540" y="81399"/>
                        <a:pt x="61492" y="81891"/>
                        <a:pt x="61492" y="81891"/>
                      </a:cubicBezTo>
                      <a:cubicBezTo>
                        <a:pt x="61413" y="82145"/>
                        <a:pt x="61326" y="82391"/>
                        <a:pt x="61215" y="82637"/>
                      </a:cubicBezTo>
                      <a:cubicBezTo>
                        <a:pt x="60861" y="83467"/>
                        <a:pt x="60150" y="83667"/>
                        <a:pt x="58858" y="83667"/>
                      </a:cubicBezTo>
                      <a:cubicBezTo>
                        <a:pt x="58644" y="83667"/>
                        <a:pt x="58414" y="83662"/>
                        <a:pt x="58167" y="83653"/>
                      </a:cubicBezTo>
                      <a:cubicBezTo>
                        <a:pt x="56428" y="83581"/>
                        <a:pt x="56166" y="83280"/>
                        <a:pt x="55007" y="82891"/>
                      </a:cubicBezTo>
                      <a:cubicBezTo>
                        <a:pt x="53857" y="82502"/>
                        <a:pt x="52983" y="82502"/>
                        <a:pt x="51975" y="82438"/>
                      </a:cubicBezTo>
                      <a:cubicBezTo>
                        <a:pt x="50959" y="82367"/>
                        <a:pt x="48888" y="82216"/>
                        <a:pt x="47999" y="81954"/>
                      </a:cubicBezTo>
                      <a:cubicBezTo>
                        <a:pt x="47641" y="81843"/>
                        <a:pt x="47324" y="81637"/>
                        <a:pt x="47078" y="81359"/>
                      </a:cubicBezTo>
                      <a:cubicBezTo>
                        <a:pt x="47086" y="81343"/>
                        <a:pt x="47189" y="81018"/>
                        <a:pt x="47856" y="80962"/>
                      </a:cubicBezTo>
                      <a:cubicBezTo>
                        <a:pt x="48284" y="80930"/>
                        <a:pt x="48816" y="80867"/>
                        <a:pt x="49165" y="80716"/>
                      </a:cubicBezTo>
                      <a:lnTo>
                        <a:pt x="49165" y="80708"/>
                      </a:lnTo>
                      <a:cubicBezTo>
                        <a:pt x="49618" y="80573"/>
                        <a:pt x="50888" y="80478"/>
                        <a:pt x="52833" y="80454"/>
                      </a:cubicBezTo>
                      <a:cubicBezTo>
                        <a:pt x="52905" y="80453"/>
                        <a:pt x="52977" y="80453"/>
                        <a:pt x="53049" y="80453"/>
                      </a:cubicBezTo>
                      <a:close/>
                      <a:moveTo>
                        <a:pt x="46853" y="81899"/>
                      </a:moveTo>
                      <a:cubicBezTo>
                        <a:pt x="46928" y="81899"/>
                        <a:pt x="47039" y="81911"/>
                        <a:pt x="47205" y="81930"/>
                      </a:cubicBezTo>
                      <a:cubicBezTo>
                        <a:pt x="47935" y="82018"/>
                        <a:pt x="48943" y="82232"/>
                        <a:pt x="49467" y="82351"/>
                      </a:cubicBezTo>
                      <a:cubicBezTo>
                        <a:pt x="49991" y="82462"/>
                        <a:pt x="50499" y="82438"/>
                        <a:pt x="50816" y="82526"/>
                      </a:cubicBezTo>
                      <a:cubicBezTo>
                        <a:pt x="51690" y="82772"/>
                        <a:pt x="51864" y="82851"/>
                        <a:pt x="51737" y="83732"/>
                      </a:cubicBezTo>
                      <a:cubicBezTo>
                        <a:pt x="51610" y="84621"/>
                        <a:pt x="51547" y="84709"/>
                        <a:pt x="51523" y="85161"/>
                      </a:cubicBezTo>
                      <a:cubicBezTo>
                        <a:pt x="51507" y="85605"/>
                        <a:pt x="51444" y="85955"/>
                        <a:pt x="51285" y="86240"/>
                      </a:cubicBezTo>
                      <a:cubicBezTo>
                        <a:pt x="51149" y="86485"/>
                        <a:pt x="50925" y="86993"/>
                        <a:pt x="50579" y="86993"/>
                      </a:cubicBezTo>
                      <a:cubicBezTo>
                        <a:pt x="50521" y="86993"/>
                        <a:pt x="50460" y="86979"/>
                        <a:pt x="50396" y="86947"/>
                      </a:cubicBezTo>
                      <a:cubicBezTo>
                        <a:pt x="49951" y="86725"/>
                        <a:pt x="50475" y="86280"/>
                        <a:pt x="49570" y="85820"/>
                      </a:cubicBezTo>
                      <a:cubicBezTo>
                        <a:pt x="48657" y="85359"/>
                        <a:pt x="47768" y="84772"/>
                        <a:pt x="47260" y="84050"/>
                      </a:cubicBezTo>
                      <a:cubicBezTo>
                        <a:pt x="46752" y="83320"/>
                        <a:pt x="46625" y="82883"/>
                        <a:pt x="46713" y="82399"/>
                      </a:cubicBezTo>
                      <a:cubicBezTo>
                        <a:pt x="46774" y="82030"/>
                        <a:pt x="46598" y="81899"/>
                        <a:pt x="46853" y="81899"/>
                      </a:cubicBezTo>
                      <a:close/>
                      <a:moveTo>
                        <a:pt x="18666" y="81900"/>
                      </a:moveTo>
                      <a:cubicBezTo>
                        <a:pt x="18740" y="81900"/>
                        <a:pt x="18850" y="81911"/>
                        <a:pt x="19011" y="81930"/>
                      </a:cubicBezTo>
                      <a:cubicBezTo>
                        <a:pt x="19725" y="82018"/>
                        <a:pt x="20710" y="82240"/>
                        <a:pt x="21218" y="82359"/>
                      </a:cubicBezTo>
                      <a:cubicBezTo>
                        <a:pt x="21726" y="82470"/>
                        <a:pt x="22234" y="82438"/>
                        <a:pt x="22543" y="82526"/>
                      </a:cubicBezTo>
                      <a:cubicBezTo>
                        <a:pt x="23392" y="82772"/>
                        <a:pt x="23551" y="82851"/>
                        <a:pt x="23313" y="83732"/>
                      </a:cubicBezTo>
                      <a:cubicBezTo>
                        <a:pt x="23075" y="84613"/>
                        <a:pt x="22996" y="84717"/>
                        <a:pt x="22916" y="85161"/>
                      </a:cubicBezTo>
                      <a:cubicBezTo>
                        <a:pt x="22837" y="85605"/>
                        <a:pt x="22734" y="85963"/>
                        <a:pt x="22535" y="86248"/>
                      </a:cubicBezTo>
                      <a:cubicBezTo>
                        <a:pt x="22365" y="86493"/>
                        <a:pt x="22078" y="87001"/>
                        <a:pt x="21735" y="87001"/>
                      </a:cubicBezTo>
                      <a:cubicBezTo>
                        <a:pt x="21678" y="87001"/>
                        <a:pt x="21619" y="86987"/>
                        <a:pt x="21559" y="86955"/>
                      </a:cubicBezTo>
                      <a:cubicBezTo>
                        <a:pt x="21138" y="86733"/>
                        <a:pt x="21726" y="86280"/>
                        <a:pt x="20868" y="85828"/>
                      </a:cubicBezTo>
                      <a:cubicBezTo>
                        <a:pt x="20027" y="85367"/>
                        <a:pt x="19209" y="84780"/>
                        <a:pt x="18797" y="84050"/>
                      </a:cubicBezTo>
                      <a:cubicBezTo>
                        <a:pt x="18384" y="83327"/>
                        <a:pt x="18312" y="82891"/>
                        <a:pt x="18455" y="82407"/>
                      </a:cubicBezTo>
                      <a:cubicBezTo>
                        <a:pt x="18566" y="82032"/>
                        <a:pt x="18410" y="81900"/>
                        <a:pt x="18666" y="81900"/>
                      </a:cubicBezTo>
                      <a:close/>
                      <a:moveTo>
                        <a:pt x="6912" y="81143"/>
                      </a:moveTo>
                      <a:cubicBezTo>
                        <a:pt x="8571" y="81143"/>
                        <a:pt x="11238" y="81733"/>
                        <a:pt x="12161" y="82264"/>
                      </a:cubicBezTo>
                      <a:cubicBezTo>
                        <a:pt x="12796" y="82637"/>
                        <a:pt x="12843" y="83002"/>
                        <a:pt x="12796" y="83200"/>
                      </a:cubicBezTo>
                      <a:cubicBezTo>
                        <a:pt x="12740" y="83296"/>
                        <a:pt x="12716" y="83407"/>
                        <a:pt x="12748" y="83518"/>
                      </a:cubicBezTo>
                      <a:cubicBezTo>
                        <a:pt x="12867" y="83923"/>
                        <a:pt x="12978" y="84153"/>
                        <a:pt x="12129" y="84574"/>
                      </a:cubicBezTo>
                      <a:cubicBezTo>
                        <a:pt x="11288" y="84994"/>
                        <a:pt x="10692" y="85510"/>
                        <a:pt x="9891" y="85979"/>
                      </a:cubicBezTo>
                      <a:lnTo>
                        <a:pt x="9851" y="86002"/>
                      </a:lnTo>
                      <a:cubicBezTo>
                        <a:pt x="9851" y="86002"/>
                        <a:pt x="9422" y="86336"/>
                        <a:pt x="8446" y="86542"/>
                      </a:cubicBezTo>
                      <a:cubicBezTo>
                        <a:pt x="7462" y="86756"/>
                        <a:pt x="6009" y="86891"/>
                        <a:pt x="6009" y="86891"/>
                      </a:cubicBezTo>
                      <a:cubicBezTo>
                        <a:pt x="5195" y="87013"/>
                        <a:pt x="4381" y="87076"/>
                        <a:pt x="3562" y="87076"/>
                      </a:cubicBezTo>
                      <a:cubicBezTo>
                        <a:pt x="3470" y="87076"/>
                        <a:pt x="3378" y="87076"/>
                        <a:pt x="3287" y="87074"/>
                      </a:cubicBezTo>
                      <a:cubicBezTo>
                        <a:pt x="1826" y="87042"/>
                        <a:pt x="1794" y="86201"/>
                        <a:pt x="2080" y="85344"/>
                      </a:cubicBezTo>
                      <a:cubicBezTo>
                        <a:pt x="2366" y="84486"/>
                        <a:pt x="3263" y="84399"/>
                        <a:pt x="4231" y="83756"/>
                      </a:cubicBezTo>
                      <a:cubicBezTo>
                        <a:pt x="5200" y="83113"/>
                        <a:pt x="5366" y="82256"/>
                        <a:pt x="5565" y="81732"/>
                      </a:cubicBezTo>
                      <a:cubicBezTo>
                        <a:pt x="5763" y="81216"/>
                        <a:pt x="6755" y="81145"/>
                        <a:pt x="6755" y="81145"/>
                      </a:cubicBezTo>
                      <a:cubicBezTo>
                        <a:pt x="6806" y="81143"/>
                        <a:pt x="6858" y="81143"/>
                        <a:pt x="6912" y="81143"/>
                      </a:cubicBezTo>
                      <a:close/>
                      <a:moveTo>
                        <a:pt x="35003" y="81143"/>
                      </a:moveTo>
                      <a:cubicBezTo>
                        <a:pt x="36667" y="81143"/>
                        <a:pt x="39410" y="81733"/>
                        <a:pt x="40402" y="82256"/>
                      </a:cubicBezTo>
                      <a:cubicBezTo>
                        <a:pt x="41093" y="82629"/>
                        <a:pt x="41180" y="82994"/>
                        <a:pt x="41164" y="83193"/>
                      </a:cubicBezTo>
                      <a:cubicBezTo>
                        <a:pt x="41109" y="83296"/>
                        <a:pt x="41101" y="83407"/>
                        <a:pt x="41141" y="83518"/>
                      </a:cubicBezTo>
                      <a:lnTo>
                        <a:pt x="41141" y="83510"/>
                      </a:lnTo>
                      <a:lnTo>
                        <a:pt x="41141" y="83510"/>
                      </a:lnTo>
                      <a:cubicBezTo>
                        <a:pt x="41315" y="83923"/>
                        <a:pt x="41458" y="84153"/>
                        <a:pt x="40664" y="84574"/>
                      </a:cubicBezTo>
                      <a:cubicBezTo>
                        <a:pt x="39879" y="84994"/>
                        <a:pt x="39347" y="85502"/>
                        <a:pt x="38601" y="85971"/>
                      </a:cubicBezTo>
                      <a:lnTo>
                        <a:pt x="38569" y="86002"/>
                      </a:lnTo>
                      <a:cubicBezTo>
                        <a:pt x="38569" y="86002"/>
                        <a:pt x="38180" y="86336"/>
                        <a:pt x="37227" y="86542"/>
                      </a:cubicBezTo>
                      <a:cubicBezTo>
                        <a:pt x="36275" y="86748"/>
                        <a:pt x="34846" y="86891"/>
                        <a:pt x="34846" y="86891"/>
                      </a:cubicBezTo>
                      <a:cubicBezTo>
                        <a:pt x="34039" y="87013"/>
                        <a:pt x="33226" y="87076"/>
                        <a:pt x="32412" y="87076"/>
                      </a:cubicBezTo>
                      <a:cubicBezTo>
                        <a:pt x="32321" y="87076"/>
                        <a:pt x="32230" y="87076"/>
                        <a:pt x="32140" y="87074"/>
                      </a:cubicBezTo>
                      <a:cubicBezTo>
                        <a:pt x="30679" y="87042"/>
                        <a:pt x="30536" y="86193"/>
                        <a:pt x="30711" y="85344"/>
                      </a:cubicBezTo>
                      <a:cubicBezTo>
                        <a:pt x="30893" y="84486"/>
                        <a:pt x="31774" y="84399"/>
                        <a:pt x="32663" y="83756"/>
                      </a:cubicBezTo>
                      <a:cubicBezTo>
                        <a:pt x="33552" y="83105"/>
                        <a:pt x="33600" y="82248"/>
                        <a:pt x="33735" y="81724"/>
                      </a:cubicBezTo>
                      <a:cubicBezTo>
                        <a:pt x="33870" y="81208"/>
                        <a:pt x="34846" y="81145"/>
                        <a:pt x="34846" y="81145"/>
                      </a:cubicBezTo>
                      <a:cubicBezTo>
                        <a:pt x="34897" y="81143"/>
                        <a:pt x="34949" y="81143"/>
                        <a:pt x="35003" y="81143"/>
                      </a:cubicBezTo>
                      <a:close/>
                      <a:moveTo>
                        <a:pt x="63085" y="81143"/>
                      </a:moveTo>
                      <a:cubicBezTo>
                        <a:pt x="64747" y="81143"/>
                        <a:pt x="67574" y="81733"/>
                        <a:pt x="68628" y="82264"/>
                      </a:cubicBezTo>
                      <a:cubicBezTo>
                        <a:pt x="69358" y="82629"/>
                        <a:pt x="69501" y="82994"/>
                        <a:pt x="69509" y="83200"/>
                      </a:cubicBezTo>
                      <a:cubicBezTo>
                        <a:pt x="69470" y="83304"/>
                        <a:pt x="69485" y="83415"/>
                        <a:pt x="69541" y="83510"/>
                      </a:cubicBezTo>
                      <a:cubicBezTo>
                        <a:pt x="69763" y="83923"/>
                        <a:pt x="69938" y="84153"/>
                        <a:pt x="69200" y="84574"/>
                      </a:cubicBezTo>
                      <a:cubicBezTo>
                        <a:pt x="68462" y="84994"/>
                        <a:pt x="68001" y="85502"/>
                        <a:pt x="67311" y="85971"/>
                      </a:cubicBezTo>
                      <a:lnTo>
                        <a:pt x="67279" y="86002"/>
                      </a:lnTo>
                      <a:cubicBezTo>
                        <a:pt x="67279" y="86002"/>
                        <a:pt x="66938" y="86336"/>
                        <a:pt x="66009" y="86542"/>
                      </a:cubicBezTo>
                      <a:cubicBezTo>
                        <a:pt x="65088" y="86748"/>
                        <a:pt x="63667" y="86891"/>
                        <a:pt x="63667" y="86891"/>
                      </a:cubicBezTo>
                      <a:cubicBezTo>
                        <a:pt x="62875" y="87013"/>
                        <a:pt x="62069" y="87076"/>
                        <a:pt x="61263" y="87076"/>
                      </a:cubicBezTo>
                      <a:cubicBezTo>
                        <a:pt x="61173" y="87076"/>
                        <a:pt x="61082" y="87076"/>
                        <a:pt x="60992" y="87074"/>
                      </a:cubicBezTo>
                      <a:cubicBezTo>
                        <a:pt x="59524" y="87050"/>
                        <a:pt x="59270" y="86201"/>
                        <a:pt x="59341" y="85344"/>
                      </a:cubicBezTo>
                      <a:cubicBezTo>
                        <a:pt x="59405" y="84486"/>
                        <a:pt x="60278" y="84399"/>
                        <a:pt x="61080" y="83756"/>
                      </a:cubicBezTo>
                      <a:cubicBezTo>
                        <a:pt x="61889" y="83113"/>
                        <a:pt x="61834" y="82248"/>
                        <a:pt x="61897" y="81732"/>
                      </a:cubicBezTo>
                      <a:cubicBezTo>
                        <a:pt x="61969" y="81208"/>
                        <a:pt x="62929" y="81145"/>
                        <a:pt x="62929" y="81145"/>
                      </a:cubicBezTo>
                      <a:cubicBezTo>
                        <a:pt x="62980" y="81143"/>
                        <a:pt x="63032" y="81143"/>
                        <a:pt x="63085" y="81143"/>
                      </a:cubicBezTo>
                      <a:close/>
                      <a:moveTo>
                        <a:pt x="24887" y="82966"/>
                      </a:moveTo>
                      <a:cubicBezTo>
                        <a:pt x="25223" y="82966"/>
                        <a:pt x="25642" y="83044"/>
                        <a:pt x="26282" y="83193"/>
                      </a:cubicBezTo>
                      <a:cubicBezTo>
                        <a:pt x="27544" y="83478"/>
                        <a:pt x="28195" y="83772"/>
                        <a:pt x="28655" y="83828"/>
                      </a:cubicBezTo>
                      <a:cubicBezTo>
                        <a:pt x="29115" y="83883"/>
                        <a:pt x="29536" y="83875"/>
                        <a:pt x="29798" y="83923"/>
                      </a:cubicBezTo>
                      <a:cubicBezTo>
                        <a:pt x="30473" y="84034"/>
                        <a:pt x="30822" y="84248"/>
                        <a:pt x="30592" y="84748"/>
                      </a:cubicBezTo>
                      <a:cubicBezTo>
                        <a:pt x="30369" y="85240"/>
                        <a:pt x="30266" y="85931"/>
                        <a:pt x="30393" y="86471"/>
                      </a:cubicBezTo>
                      <a:cubicBezTo>
                        <a:pt x="30528" y="87018"/>
                        <a:pt x="31084" y="87137"/>
                        <a:pt x="32005" y="87399"/>
                      </a:cubicBezTo>
                      <a:cubicBezTo>
                        <a:pt x="32917" y="87661"/>
                        <a:pt x="33465" y="87899"/>
                        <a:pt x="32663" y="88590"/>
                      </a:cubicBezTo>
                      <a:cubicBezTo>
                        <a:pt x="32011" y="89153"/>
                        <a:pt x="31182" y="89283"/>
                        <a:pt x="30170" y="89283"/>
                      </a:cubicBezTo>
                      <a:cubicBezTo>
                        <a:pt x="29927" y="89283"/>
                        <a:pt x="29673" y="89275"/>
                        <a:pt x="29409" y="89265"/>
                      </a:cubicBezTo>
                      <a:cubicBezTo>
                        <a:pt x="29171" y="89255"/>
                        <a:pt x="28961" y="89249"/>
                        <a:pt x="28769" y="89249"/>
                      </a:cubicBezTo>
                      <a:cubicBezTo>
                        <a:pt x="27863" y="89249"/>
                        <a:pt x="27343" y="89373"/>
                        <a:pt x="26099" y="89773"/>
                      </a:cubicBezTo>
                      <a:cubicBezTo>
                        <a:pt x="24956" y="90144"/>
                        <a:pt x="23790" y="90411"/>
                        <a:pt x="22764" y="90411"/>
                      </a:cubicBezTo>
                      <a:cubicBezTo>
                        <a:pt x="22430" y="90411"/>
                        <a:pt x="22111" y="90383"/>
                        <a:pt x="21813" y="90320"/>
                      </a:cubicBezTo>
                      <a:lnTo>
                        <a:pt x="21821" y="90312"/>
                      </a:lnTo>
                      <a:cubicBezTo>
                        <a:pt x="20606" y="90058"/>
                        <a:pt x="20043" y="89439"/>
                        <a:pt x="20281" y="88876"/>
                      </a:cubicBezTo>
                      <a:cubicBezTo>
                        <a:pt x="20519" y="88320"/>
                        <a:pt x="21408" y="87637"/>
                        <a:pt x="21972" y="87376"/>
                      </a:cubicBezTo>
                      <a:cubicBezTo>
                        <a:pt x="22527" y="87114"/>
                        <a:pt x="22853" y="86367"/>
                        <a:pt x="23035" y="85891"/>
                      </a:cubicBezTo>
                      <a:cubicBezTo>
                        <a:pt x="23226" y="85407"/>
                        <a:pt x="23638" y="85328"/>
                        <a:pt x="23559" y="84891"/>
                      </a:cubicBezTo>
                      <a:cubicBezTo>
                        <a:pt x="23472" y="84447"/>
                        <a:pt x="23416" y="83494"/>
                        <a:pt x="24019" y="83193"/>
                      </a:cubicBezTo>
                      <a:cubicBezTo>
                        <a:pt x="24313" y="83040"/>
                        <a:pt x="24561" y="82966"/>
                        <a:pt x="24887" y="82966"/>
                      </a:cubicBezTo>
                      <a:close/>
                      <a:moveTo>
                        <a:pt x="53203" y="82969"/>
                      </a:moveTo>
                      <a:cubicBezTo>
                        <a:pt x="53540" y="82969"/>
                        <a:pt x="53971" y="83047"/>
                        <a:pt x="54634" y="83193"/>
                      </a:cubicBezTo>
                      <a:cubicBezTo>
                        <a:pt x="55936" y="83478"/>
                        <a:pt x="56627" y="83772"/>
                        <a:pt x="57095" y="83828"/>
                      </a:cubicBezTo>
                      <a:cubicBezTo>
                        <a:pt x="57563" y="83883"/>
                        <a:pt x="57984" y="83875"/>
                        <a:pt x="58238" y="83923"/>
                      </a:cubicBezTo>
                      <a:cubicBezTo>
                        <a:pt x="58937" y="84034"/>
                        <a:pt x="59310" y="84248"/>
                        <a:pt x="59151" y="84748"/>
                      </a:cubicBezTo>
                      <a:cubicBezTo>
                        <a:pt x="58976" y="85312"/>
                        <a:pt x="58984" y="85915"/>
                        <a:pt x="59175" y="86479"/>
                      </a:cubicBezTo>
                      <a:cubicBezTo>
                        <a:pt x="59381" y="87018"/>
                        <a:pt x="59953" y="87145"/>
                        <a:pt x="60905" y="87407"/>
                      </a:cubicBezTo>
                      <a:cubicBezTo>
                        <a:pt x="61850" y="87661"/>
                        <a:pt x="62429" y="87899"/>
                        <a:pt x="61715" y="88598"/>
                      </a:cubicBezTo>
                      <a:cubicBezTo>
                        <a:pt x="61144" y="89150"/>
                        <a:pt x="60345" y="89286"/>
                        <a:pt x="59346" y="89286"/>
                      </a:cubicBezTo>
                      <a:cubicBezTo>
                        <a:pt x="59095" y="89286"/>
                        <a:pt x="58831" y="89277"/>
                        <a:pt x="58556" y="89265"/>
                      </a:cubicBezTo>
                      <a:cubicBezTo>
                        <a:pt x="58323" y="89255"/>
                        <a:pt x="58118" y="89250"/>
                        <a:pt x="57931" y="89250"/>
                      </a:cubicBezTo>
                      <a:cubicBezTo>
                        <a:pt x="57008" y="89250"/>
                        <a:pt x="56508" y="89378"/>
                        <a:pt x="55301" y="89781"/>
                      </a:cubicBezTo>
                      <a:cubicBezTo>
                        <a:pt x="54212" y="90146"/>
                        <a:pt x="53078" y="90411"/>
                        <a:pt x="52052" y="90411"/>
                      </a:cubicBezTo>
                      <a:cubicBezTo>
                        <a:pt x="51717" y="90411"/>
                        <a:pt x="51393" y="90383"/>
                        <a:pt x="51086" y="90320"/>
                      </a:cubicBezTo>
                      <a:cubicBezTo>
                        <a:pt x="49840" y="90058"/>
                        <a:pt x="49205" y="89439"/>
                        <a:pt x="49364" y="88876"/>
                      </a:cubicBezTo>
                      <a:cubicBezTo>
                        <a:pt x="49531" y="88320"/>
                        <a:pt x="50340" y="87637"/>
                        <a:pt x="50864" y="87376"/>
                      </a:cubicBezTo>
                      <a:cubicBezTo>
                        <a:pt x="51388" y="87114"/>
                        <a:pt x="51610" y="86375"/>
                        <a:pt x="51737" y="85891"/>
                      </a:cubicBezTo>
                      <a:cubicBezTo>
                        <a:pt x="51864" y="85415"/>
                        <a:pt x="52269" y="85336"/>
                        <a:pt x="52126" y="84891"/>
                      </a:cubicBezTo>
                      <a:cubicBezTo>
                        <a:pt x="51983" y="84455"/>
                        <a:pt x="51809" y="83494"/>
                        <a:pt x="52364" y="83193"/>
                      </a:cubicBezTo>
                      <a:cubicBezTo>
                        <a:pt x="52640" y="83041"/>
                        <a:pt x="52878" y="82969"/>
                        <a:pt x="53203" y="82969"/>
                      </a:cubicBezTo>
                      <a:close/>
                      <a:moveTo>
                        <a:pt x="15209" y="82665"/>
                      </a:moveTo>
                      <a:cubicBezTo>
                        <a:pt x="15434" y="82665"/>
                        <a:pt x="15687" y="82676"/>
                        <a:pt x="15971" y="82700"/>
                      </a:cubicBezTo>
                      <a:cubicBezTo>
                        <a:pt x="17042" y="82788"/>
                        <a:pt x="17892" y="83018"/>
                        <a:pt x="18312" y="83804"/>
                      </a:cubicBezTo>
                      <a:cubicBezTo>
                        <a:pt x="18733" y="84590"/>
                        <a:pt x="19106" y="84986"/>
                        <a:pt x="19701" y="85336"/>
                      </a:cubicBezTo>
                      <a:cubicBezTo>
                        <a:pt x="20297" y="85677"/>
                        <a:pt x="21233" y="86296"/>
                        <a:pt x="21019" y="86931"/>
                      </a:cubicBezTo>
                      <a:cubicBezTo>
                        <a:pt x="20797" y="87558"/>
                        <a:pt x="20352" y="87725"/>
                        <a:pt x="20067" y="88185"/>
                      </a:cubicBezTo>
                      <a:cubicBezTo>
                        <a:pt x="19789" y="88638"/>
                        <a:pt x="19932" y="89106"/>
                        <a:pt x="18678" y="89352"/>
                      </a:cubicBezTo>
                      <a:cubicBezTo>
                        <a:pt x="17423" y="89598"/>
                        <a:pt x="17217" y="89384"/>
                        <a:pt x="16820" y="89836"/>
                      </a:cubicBezTo>
                      <a:cubicBezTo>
                        <a:pt x="16478" y="90225"/>
                        <a:pt x="15893" y="90778"/>
                        <a:pt x="14978" y="90778"/>
                      </a:cubicBezTo>
                      <a:cubicBezTo>
                        <a:pt x="14810" y="90778"/>
                        <a:pt x="14630" y="90759"/>
                        <a:pt x="14439" y="90717"/>
                      </a:cubicBezTo>
                      <a:cubicBezTo>
                        <a:pt x="13224" y="90447"/>
                        <a:pt x="11994" y="90138"/>
                        <a:pt x="11415" y="89352"/>
                      </a:cubicBezTo>
                      <a:cubicBezTo>
                        <a:pt x="10835" y="88574"/>
                        <a:pt x="10629" y="88511"/>
                        <a:pt x="10383" y="88296"/>
                      </a:cubicBezTo>
                      <a:cubicBezTo>
                        <a:pt x="10137" y="88082"/>
                        <a:pt x="9160" y="87233"/>
                        <a:pt x="10065" y="86399"/>
                      </a:cubicBezTo>
                      <a:cubicBezTo>
                        <a:pt x="10970" y="85566"/>
                        <a:pt x="10811" y="85526"/>
                        <a:pt x="11891" y="85074"/>
                      </a:cubicBezTo>
                      <a:cubicBezTo>
                        <a:pt x="12978" y="84629"/>
                        <a:pt x="13193" y="84248"/>
                        <a:pt x="13272" y="83740"/>
                      </a:cubicBezTo>
                      <a:cubicBezTo>
                        <a:pt x="13349" y="83292"/>
                        <a:pt x="13519" y="82665"/>
                        <a:pt x="15209" y="82665"/>
                      </a:cubicBezTo>
                      <a:close/>
                      <a:moveTo>
                        <a:pt x="43500" y="82665"/>
                      </a:moveTo>
                      <a:cubicBezTo>
                        <a:pt x="43726" y="82665"/>
                        <a:pt x="43981" y="82676"/>
                        <a:pt x="44268" y="82700"/>
                      </a:cubicBezTo>
                      <a:cubicBezTo>
                        <a:pt x="45348" y="82788"/>
                        <a:pt x="46221" y="83018"/>
                        <a:pt x="46745" y="83804"/>
                      </a:cubicBezTo>
                      <a:cubicBezTo>
                        <a:pt x="47268" y="84590"/>
                        <a:pt x="47689" y="84986"/>
                        <a:pt x="48332" y="85336"/>
                      </a:cubicBezTo>
                      <a:cubicBezTo>
                        <a:pt x="48983" y="85677"/>
                        <a:pt x="49991" y="86296"/>
                        <a:pt x="49856" y="86931"/>
                      </a:cubicBezTo>
                      <a:cubicBezTo>
                        <a:pt x="49721" y="87558"/>
                        <a:pt x="49292" y="87725"/>
                        <a:pt x="49070" y="88185"/>
                      </a:cubicBezTo>
                      <a:cubicBezTo>
                        <a:pt x="48848" y="88638"/>
                        <a:pt x="49054" y="89106"/>
                        <a:pt x="47832" y="89352"/>
                      </a:cubicBezTo>
                      <a:cubicBezTo>
                        <a:pt x="46610" y="89598"/>
                        <a:pt x="46379" y="89384"/>
                        <a:pt x="46038" y="89836"/>
                      </a:cubicBezTo>
                      <a:cubicBezTo>
                        <a:pt x="45743" y="90225"/>
                        <a:pt x="45222" y="90778"/>
                        <a:pt x="44311" y="90778"/>
                      </a:cubicBezTo>
                      <a:cubicBezTo>
                        <a:pt x="44144" y="90778"/>
                        <a:pt x="43963" y="90759"/>
                        <a:pt x="43768" y="90717"/>
                      </a:cubicBezTo>
                      <a:cubicBezTo>
                        <a:pt x="42514" y="90447"/>
                        <a:pt x="41244" y="90138"/>
                        <a:pt x="40561" y="89352"/>
                      </a:cubicBezTo>
                      <a:cubicBezTo>
                        <a:pt x="39887" y="88574"/>
                        <a:pt x="39672" y="88511"/>
                        <a:pt x="39394" y="88296"/>
                      </a:cubicBezTo>
                      <a:cubicBezTo>
                        <a:pt x="39117" y="88082"/>
                        <a:pt x="38037" y="87233"/>
                        <a:pt x="38831" y="86399"/>
                      </a:cubicBezTo>
                      <a:cubicBezTo>
                        <a:pt x="39633" y="85566"/>
                        <a:pt x="39466" y="85526"/>
                        <a:pt x="40490" y="85074"/>
                      </a:cubicBezTo>
                      <a:cubicBezTo>
                        <a:pt x="41514" y="84629"/>
                        <a:pt x="41680" y="84248"/>
                        <a:pt x="41696" y="83740"/>
                      </a:cubicBezTo>
                      <a:cubicBezTo>
                        <a:pt x="41717" y="83292"/>
                        <a:pt x="41806" y="82665"/>
                        <a:pt x="43500" y="82665"/>
                      </a:cubicBezTo>
                      <a:close/>
                      <a:moveTo>
                        <a:pt x="29905" y="89446"/>
                      </a:moveTo>
                      <a:cubicBezTo>
                        <a:pt x="30194" y="89446"/>
                        <a:pt x="30334" y="89475"/>
                        <a:pt x="30735" y="89566"/>
                      </a:cubicBezTo>
                      <a:cubicBezTo>
                        <a:pt x="31362" y="89717"/>
                        <a:pt x="31219" y="90027"/>
                        <a:pt x="31243" y="90487"/>
                      </a:cubicBezTo>
                      <a:cubicBezTo>
                        <a:pt x="31266" y="90947"/>
                        <a:pt x="32060" y="91384"/>
                        <a:pt x="31528" y="91908"/>
                      </a:cubicBezTo>
                      <a:cubicBezTo>
                        <a:pt x="31303" y="92123"/>
                        <a:pt x="31098" y="92161"/>
                        <a:pt x="30858" y="92161"/>
                      </a:cubicBezTo>
                      <a:cubicBezTo>
                        <a:pt x="30723" y="92161"/>
                        <a:pt x="30578" y="92149"/>
                        <a:pt x="30412" y="92149"/>
                      </a:cubicBezTo>
                      <a:cubicBezTo>
                        <a:pt x="30163" y="92149"/>
                        <a:pt x="29869" y="92177"/>
                        <a:pt x="29496" y="92313"/>
                      </a:cubicBezTo>
                      <a:cubicBezTo>
                        <a:pt x="28562" y="92664"/>
                        <a:pt x="28417" y="92947"/>
                        <a:pt x="27082" y="92947"/>
                      </a:cubicBezTo>
                      <a:cubicBezTo>
                        <a:pt x="26908" y="92947"/>
                        <a:pt x="26714" y="92942"/>
                        <a:pt x="26496" y="92932"/>
                      </a:cubicBezTo>
                      <a:cubicBezTo>
                        <a:pt x="24599" y="92844"/>
                        <a:pt x="23170" y="92868"/>
                        <a:pt x="22900" y="92567"/>
                      </a:cubicBezTo>
                      <a:cubicBezTo>
                        <a:pt x="22630" y="92257"/>
                        <a:pt x="22646" y="91495"/>
                        <a:pt x="22495" y="91249"/>
                      </a:cubicBezTo>
                      <a:cubicBezTo>
                        <a:pt x="22345" y="90995"/>
                        <a:pt x="22138" y="90685"/>
                        <a:pt x="22861" y="90662"/>
                      </a:cubicBezTo>
                      <a:cubicBezTo>
                        <a:pt x="22945" y="90658"/>
                        <a:pt x="23022" y="90657"/>
                        <a:pt x="23096" y="90657"/>
                      </a:cubicBezTo>
                      <a:cubicBezTo>
                        <a:pt x="23266" y="90657"/>
                        <a:pt x="23414" y="90664"/>
                        <a:pt x="23573" y="90664"/>
                      </a:cubicBezTo>
                      <a:cubicBezTo>
                        <a:pt x="23925" y="90664"/>
                        <a:pt x="24336" y="90629"/>
                        <a:pt x="25178" y="90408"/>
                      </a:cubicBezTo>
                      <a:cubicBezTo>
                        <a:pt x="26567" y="90043"/>
                        <a:pt x="27187" y="89527"/>
                        <a:pt x="28663" y="89487"/>
                      </a:cubicBezTo>
                      <a:cubicBezTo>
                        <a:pt x="29330" y="89465"/>
                        <a:pt x="29668" y="89446"/>
                        <a:pt x="29905" y="89446"/>
                      </a:cubicBezTo>
                      <a:close/>
                      <a:moveTo>
                        <a:pt x="59059" y="89449"/>
                      </a:moveTo>
                      <a:cubicBezTo>
                        <a:pt x="59347" y="89449"/>
                        <a:pt x="59491" y="89478"/>
                        <a:pt x="59905" y="89574"/>
                      </a:cubicBezTo>
                      <a:cubicBezTo>
                        <a:pt x="60548" y="89717"/>
                        <a:pt x="60453" y="90027"/>
                        <a:pt x="60532" y="90487"/>
                      </a:cubicBezTo>
                      <a:cubicBezTo>
                        <a:pt x="60611" y="90947"/>
                        <a:pt x="61469" y="91392"/>
                        <a:pt x="61000" y="91908"/>
                      </a:cubicBezTo>
                      <a:cubicBezTo>
                        <a:pt x="60805" y="92126"/>
                        <a:pt x="60605" y="92165"/>
                        <a:pt x="60366" y="92165"/>
                      </a:cubicBezTo>
                      <a:cubicBezTo>
                        <a:pt x="60233" y="92165"/>
                        <a:pt x="60088" y="92153"/>
                        <a:pt x="59925" y="92153"/>
                      </a:cubicBezTo>
                      <a:cubicBezTo>
                        <a:pt x="59677" y="92153"/>
                        <a:pt x="59386" y="92181"/>
                        <a:pt x="59032" y="92321"/>
                      </a:cubicBezTo>
                      <a:cubicBezTo>
                        <a:pt x="58140" y="92665"/>
                        <a:pt x="58031" y="92947"/>
                        <a:pt x="56699" y="92947"/>
                      </a:cubicBezTo>
                      <a:cubicBezTo>
                        <a:pt x="56525" y="92947"/>
                        <a:pt x="56330" y="92942"/>
                        <a:pt x="56111" y="92932"/>
                      </a:cubicBezTo>
                      <a:cubicBezTo>
                        <a:pt x="54198" y="92844"/>
                        <a:pt x="52769" y="92876"/>
                        <a:pt x="52467" y="92567"/>
                      </a:cubicBezTo>
                      <a:cubicBezTo>
                        <a:pt x="52158" y="92257"/>
                        <a:pt x="52079" y="91503"/>
                        <a:pt x="51888" y="91249"/>
                      </a:cubicBezTo>
                      <a:cubicBezTo>
                        <a:pt x="51705" y="90995"/>
                        <a:pt x="51467" y="90693"/>
                        <a:pt x="52174" y="90662"/>
                      </a:cubicBezTo>
                      <a:cubicBezTo>
                        <a:pt x="52236" y="90660"/>
                        <a:pt x="52294" y="90659"/>
                        <a:pt x="52350" y="90659"/>
                      </a:cubicBezTo>
                      <a:cubicBezTo>
                        <a:pt x="52552" y="90659"/>
                        <a:pt x="52720" y="90669"/>
                        <a:pt x="52903" y="90669"/>
                      </a:cubicBezTo>
                      <a:cubicBezTo>
                        <a:pt x="53252" y="90669"/>
                        <a:pt x="53657" y="90631"/>
                        <a:pt x="54460" y="90408"/>
                      </a:cubicBezTo>
                      <a:cubicBezTo>
                        <a:pt x="55793" y="90043"/>
                        <a:pt x="56349" y="89527"/>
                        <a:pt x="57825" y="89487"/>
                      </a:cubicBezTo>
                      <a:cubicBezTo>
                        <a:pt x="58488" y="89469"/>
                        <a:pt x="58822" y="89449"/>
                        <a:pt x="59059" y="89449"/>
                      </a:cubicBezTo>
                      <a:close/>
                      <a:moveTo>
                        <a:pt x="7401" y="86919"/>
                      </a:moveTo>
                      <a:cubicBezTo>
                        <a:pt x="8060" y="86919"/>
                        <a:pt x="8892" y="87017"/>
                        <a:pt x="9168" y="87534"/>
                      </a:cubicBezTo>
                      <a:cubicBezTo>
                        <a:pt x="9232" y="87717"/>
                        <a:pt x="9343" y="87876"/>
                        <a:pt x="9502" y="87995"/>
                      </a:cubicBezTo>
                      <a:cubicBezTo>
                        <a:pt x="10176" y="88526"/>
                        <a:pt x="10629" y="88630"/>
                        <a:pt x="11097" y="89336"/>
                      </a:cubicBezTo>
                      <a:cubicBezTo>
                        <a:pt x="11566" y="90050"/>
                        <a:pt x="12867" y="90773"/>
                        <a:pt x="13709" y="90892"/>
                      </a:cubicBezTo>
                      <a:cubicBezTo>
                        <a:pt x="14550" y="91003"/>
                        <a:pt x="15757" y="91106"/>
                        <a:pt x="15931" y="91384"/>
                      </a:cubicBezTo>
                      <a:cubicBezTo>
                        <a:pt x="16098" y="91662"/>
                        <a:pt x="14939" y="92043"/>
                        <a:pt x="13828" y="92344"/>
                      </a:cubicBezTo>
                      <a:cubicBezTo>
                        <a:pt x="12716" y="92654"/>
                        <a:pt x="11423" y="92844"/>
                        <a:pt x="9764" y="93003"/>
                      </a:cubicBezTo>
                      <a:cubicBezTo>
                        <a:pt x="8652" y="93114"/>
                        <a:pt x="7867" y="93257"/>
                        <a:pt x="7327" y="93543"/>
                      </a:cubicBezTo>
                      <a:lnTo>
                        <a:pt x="7327" y="93535"/>
                      </a:lnTo>
                      <a:cubicBezTo>
                        <a:pt x="7311" y="93551"/>
                        <a:pt x="7303" y="93559"/>
                        <a:pt x="7287" y="93567"/>
                      </a:cubicBezTo>
                      <a:cubicBezTo>
                        <a:pt x="7255" y="93583"/>
                        <a:pt x="7216" y="93599"/>
                        <a:pt x="7192" y="93622"/>
                      </a:cubicBezTo>
                      <a:cubicBezTo>
                        <a:pt x="6962" y="93726"/>
                        <a:pt x="6708" y="93781"/>
                        <a:pt x="6462" y="93789"/>
                      </a:cubicBezTo>
                      <a:cubicBezTo>
                        <a:pt x="6349" y="93793"/>
                        <a:pt x="6236" y="93795"/>
                        <a:pt x="6124" y="93795"/>
                      </a:cubicBezTo>
                      <a:cubicBezTo>
                        <a:pt x="5787" y="93795"/>
                        <a:pt x="5456" y="93777"/>
                        <a:pt x="5128" y="93741"/>
                      </a:cubicBezTo>
                      <a:cubicBezTo>
                        <a:pt x="4819" y="93741"/>
                        <a:pt x="4517" y="93694"/>
                        <a:pt x="4223" y="93606"/>
                      </a:cubicBezTo>
                      <a:cubicBezTo>
                        <a:pt x="3795" y="93479"/>
                        <a:pt x="3668" y="93003"/>
                        <a:pt x="3509" y="92503"/>
                      </a:cubicBezTo>
                      <a:cubicBezTo>
                        <a:pt x="3358" y="92011"/>
                        <a:pt x="2914" y="92051"/>
                        <a:pt x="2501" y="91416"/>
                      </a:cubicBezTo>
                      <a:cubicBezTo>
                        <a:pt x="2096" y="90781"/>
                        <a:pt x="2437" y="89725"/>
                        <a:pt x="2930" y="89376"/>
                      </a:cubicBezTo>
                      <a:cubicBezTo>
                        <a:pt x="3414" y="89019"/>
                        <a:pt x="4160" y="88733"/>
                        <a:pt x="4771" y="88058"/>
                      </a:cubicBezTo>
                      <a:cubicBezTo>
                        <a:pt x="5120" y="87661"/>
                        <a:pt x="5533" y="87328"/>
                        <a:pt x="5985" y="87074"/>
                      </a:cubicBezTo>
                      <a:cubicBezTo>
                        <a:pt x="5985" y="87074"/>
                        <a:pt x="6216" y="86979"/>
                        <a:pt x="6843" y="86939"/>
                      </a:cubicBezTo>
                      <a:cubicBezTo>
                        <a:pt x="6995" y="86929"/>
                        <a:pt x="7189" y="86919"/>
                        <a:pt x="7401" y="86919"/>
                      </a:cubicBezTo>
                      <a:close/>
                      <a:moveTo>
                        <a:pt x="36215" y="86920"/>
                      </a:moveTo>
                      <a:cubicBezTo>
                        <a:pt x="36876" y="86920"/>
                        <a:pt x="37733" y="87019"/>
                        <a:pt x="38085" y="87534"/>
                      </a:cubicBezTo>
                      <a:cubicBezTo>
                        <a:pt x="38172" y="87717"/>
                        <a:pt x="38307" y="87876"/>
                        <a:pt x="38474" y="87995"/>
                      </a:cubicBezTo>
                      <a:cubicBezTo>
                        <a:pt x="39212" y="88534"/>
                        <a:pt x="39680" y="88630"/>
                        <a:pt x="40244" y="89344"/>
                      </a:cubicBezTo>
                      <a:cubicBezTo>
                        <a:pt x="40807" y="90050"/>
                        <a:pt x="42204" y="90773"/>
                        <a:pt x="43062" y="90892"/>
                      </a:cubicBezTo>
                      <a:cubicBezTo>
                        <a:pt x="43919" y="91003"/>
                        <a:pt x="45133" y="91106"/>
                        <a:pt x="45340" y="91384"/>
                      </a:cubicBezTo>
                      <a:cubicBezTo>
                        <a:pt x="45546" y="91662"/>
                        <a:pt x="44427" y="92043"/>
                        <a:pt x="43363" y="92344"/>
                      </a:cubicBezTo>
                      <a:cubicBezTo>
                        <a:pt x="42300" y="92654"/>
                        <a:pt x="41022" y="92844"/>
                        <a:pt x="39386" y="93003"/>
                      </a:cubicBezTo>
                      <a:cubicBezTo>
                        <a:pt x="38291" y="93114"/>
                        <a:pt x="37521" y="93257"/>
                        <a:pt x="37013" y="93551"/>
                      </a:cubicBezTo>
                      <a:lnTo>
                        <a:pt x="37013" y="93535"/>
                      </a:lnTo>
                      <a:cubicBezTo>
                        <a:pt x="37005" y="93551"/>
                        <a:pt x="36997" y="93559"/>
                        <a:pt x="36981" y="93567"/>
                      </a:cubicBezTo>
                      <a:cubicBezTo>
                        <a:pt x="36950" y="93583"/>
                        <a:pt x="36918" y="93606"/>
                        <a:pt x="36886" y="93622"/>
                      </a:cubicBezTo>
                      <a:cubicBezTo>
                        <a:pt x="36664" y="93726"/>
                        <a:pt x="36418" y="93781"/>
                        <a:pt x="36172" y="93789"/>
                      </a:cubicBezTo>
                      <a:cubicBezTo>
                        <a:pt x="36061" y="93793"/>
                        <a:pt x="35950" y="93795"/>
                        <a:pt x="35838" y="93795"/>
                      </a:cubicBezTo>
                      <a:cubicBezTo>
                        <a:pt x="35505" y="93795"/>
                        <a:pt x="35172" y="93777"/>
                        <a:pt x="34838" y="93741"/>
                      </a:cubicBezTo>
                      <a:cubicBezTo>
                        <a:pt x="34521" y="93741"/>
                        <a:pt x="34219" y="93694"/>
                        <a:pt x="33918" y="93606"/>
                      </a:cubicBezTo>
                      <a:cubicBezTo>
                        <a:pt x="33473" y="93479"/>
                        <a:pt x="33283" y="93003"/>
                        <a:pt x="33060" y="92503"/>
                      </a:cubicBezTo>
                      <a:cubicBezTo>
                        <a:pt x="32846" y="92011"/>
                        <a:pt x="32401" y="92051"/>
                        <a:pt x="31909" y="91416"/>
                      </a:cubicBezTo>
                      <a:cubicBezTo>
                        <a:pt x="31425" y="90781"/>
                        <a:pt x="31632" y="89725"/>
                        <a:pt x="32076" y="89376"/>
                      </a:cubicBezTo>
                      <a:cubicBezTo>
                        <a:pt x="32513" y="89019"/>
                        <a:pt x="33227" y="88733"/>
                        <a:pt x="33751" y="88058"/>
                      </a:cubicBezTo>
                      <a:cubicBezTo>
                        <a:pt x="34045" y="87661"/>
                        <a:pt x="34418" y="87328"/>
                        <a:pt x="34838" y="87074"/>
                      </a:cubicBezTo>
                      <a:cubicBezTo>
                        <a:pt x="34838" y="87074"/>
                        <a:pt x="35061" y="86979"/>
                        <a:pt x="35680" y="86939"/>
                      </a:cubicBezTo>
                      <a:cubicBezTo>
                        <a:pt x="35826" y="86930"/>
                        <a:pt x="36011" y="86920"/>
                        <a:pt x="36215" y="86920"/>
                      </a:cubicBezTo>
                      <a:close/>
                      <a:moveTo>
                        <a:pt x="18336" y="89731"/>
                      </a:moveTo>
                      <a:cubicBezTo>
                        <a:pt x="19111" y="89731"/>
                        <a:pt x="19640" y="89951"/>
                        <a:pt x="20281" y="90098"/>
                      </a:cubicBezTo>
                      <a:cubicBezTo>
                        <a:pt x="21345" y="90344"/>
                        <a:pt x="21718" y="90447"/>
                        <a:pt x="22011" y="91035"/>
                      </a:cubicBezTo>
                      <a:cubicBezTo>
                        <a:pt x="22305" y="91630"/>
                        <a:pt x="22678" y="92392"/>
                        <a:pt x="22249" y="92710"/>
                      </a:cubicBezTo>
                      <a:cubicBezTo>
                        <a:pt x="21821" y="93035"/>
                        <a:pt x="20281" y="93154"/>
                        <a:pt x="20051" y="93670"/>
                      </a:cubicBezTo>
                      <a:cubicBezTo>
                        <a:pt x="19853" y="94130"/>
                        <a:pt x="19579" y="94880"/>
                        <a:pt x="18942" y="94880"/>
                      </a:cubicBezTo>
                      <a:cubicBezTo>
                        <a:pt x="18865" y="94880"/>
                        <a:pt x="18782" y="94869"/>
                        <a:pt x="18693" y="94845"/>
                      </a:cubicBezTo>
                      <a:cubicBezTo>
                        <a:pt x="17860" y="94622"/>
                        <a:pt x="18098" y="94146"/>
                        <a:pt x="18384" y="93614"/>
                      </a:cubicBezTo>
                      <a:cubicBezTo>
                        <a:pt x="18678" y="93075"/>
                        <a:pt x="18424" y="92741"/>
                        <a:pt x="17781" y="92392"/>
                      </a:cubicBezTo>
                      <a:cubicBezTo>
                        <a:pt x="17146" y="92043"/>
                        <a:pt x="16511" y="91979"/>
                        <a:pt x="16423" y="91352"/>
                      </a:cubicBezTo>
                      <a:cubicBezTo>
                        <a:pt x="16336" y="90733"/>
                        <a:pt x="16812" y="89868"/>
                        <a:pt x="17868" y="89757"/>
                      </a:cubicBezTo>
                      <a:cubicBezTo>
                        <a:pt x="18034" y="89739"/>
                        <a:pt x="18189" y="89731"/>
                        <a:pt x="18336" y="89731"/>
                      </a:cubicBezTo>
                      <a:close/>
                      <a:moveTo>
                        <a:pt x="47537" y="89731"/>
                      </a:moveTo>
                      <a:cubicBezTo>
                        <a:pt x="48315" y="89731"/>
                        <a:pt x="48870" y="89951"/>
                        <a:pt x="49531" y="90098"/>
                      </a:cubicBezTo>
                      <a:cubicBezTo>
                        <a:pt x="50618" y="90344"/>
                        <a:pt x="51007" y="90447"/>
                        <a:pt x="51380" y="91035"/>
                      </a:cubicBezTo>
                      <a:cubicBezTo>
                        <a:pt x="51753" y="91630"/>
                        <a:pt x="52221" y="92392"/>
                        <a:pt x="51832" y="92710"/>
                      </a:cubicBezTo>
                      <a:cubicBezTo>
                        <a:pt x="51444" y="93035"/>
                        <a:pt x="49920" y="93154"/>
                        <a:pt x="49761" y="93670"/>
                      </a:cubicBezTo>
                      <a:cubicBezTo>
                        <a:pt x="49619" y="94130"/>
                        <a:pt x="49446" y="94880"/>
                        <a:pt x="48803" y="94880"/>
                      </a:cubicBezTo>
                      <a:cubicBezTo>
                        <a:pt x="48725" y="94880"/>
                        <a:pt x="48639" y="94869"/>
                        <a:pt x="48546" y="94845"/>
                      </a:cubicBezTo>
                      <a:cubicBezTo>
                        <a:pt x="47697" y="94622"/>
                        <a:pt x="47864" y="94146"/>
                        <a:pt x="48086" y="93614"/>
                      </a:cubicBezTo>
                      <a:cubicBezTo>
                        <a:pt x="48308" y="93075"/>
                        <a:pt x="48007" y="92741"/>
                        <a:pt x="47324" y="92392"/>
                      </a:cubicBezTo>
                      <a:cubicBezTo>
                        <a:pt x="46641" y="92043"/>
                        <a:pt x="45998" y="91979"/>
                        <a:pt x="45832" y="91352"/>
                      </a:cubicBezTo>
                      <a:cubicBezTo>
                        <a:pt x="45665" y="90733"/>
                        <a:pt x="46030" y="89868"/>
                        <a:pt x="47070" y="89757"/>
                      </a:cubicBezTo>
                      <a:cubicBezTo>
                        <a:pt x="47235" y="89739"/>
                        <a:pt x="47390" y="89731"/>
                        <a:pt x="47537" y="89731"/>
                      </a:cubicBezTo>
                      <a:close/>
                      <a:moveTo>
                        <a:pt x="31108" y="92431"/>
                      </a:moveTo>
                      <a:cubicBezTo>
                        <a:pt x="31799" y="92431"/>
                        <a:pt x="32377" y="92731"/>
                        <a:pt x="32489" y="93011"/>
                      </a:cubicBezTo>
                      <a:cubicBezTo>
                        <a:pt x="32616" y="93337"/>
                        <a:pt x="32981" y="93686"/>
                        <a:pt x="33354" y="94051"/>
                      </a:cubicBezTo>
                      <a:cubicBezTo>
                        <a:pt x="33719" y="94416"/>
                        <a:pt x="32727" y="94837"/>
                        <a:pt x="31862" y="95440"/>
                      </a:cubicBezTo>
                      <a:cubicBezTo>
                        <a:pt x="30997" y="96043"/>
                        <a:pt x="29758" y="96575"/>
                        <a:pt x="29758" y="96575"/>
                      </a:cubicBezTo>
                      <a:cubicBezTo>
                        <a:pt x="29076" y="96893"/>
                        <a:pt x="29123" y="97297"/>
                        <a:pt x="28703" y="97607"/>
                      </a:cubicBezTo>
                      <a:cubicBezTo>
                        <a:pt x="28534" y="97737"/>
                        <a:pt x="28344" y="97783"/>
                        <a:pt x="28108" y="97783"/>
                      </a:cubicBezTo>
                      <a:cubicBezTo>
                        <a:pt x="27768" y="97783"/>
                        <a:pt x="27334" y="97687"/>
                        <a:pt x="26734" y="97607"/>
                      </a:cubicBezTo>
                      <a:cubicBezTo>
                        <a:pt x="26374" y="97562"/>
                        <a:pt x="26062" y="97547"/>
                        <a:pt x="25768" y="97547"/>
                      </a:cubicBezTo>
                      <a:cubicBezTo>
                        <a:pt x="25233" y="97547"/>
                        <a:pt x="24756" y="97597"/>
                        <a:pt x="24146" y="97607"/>
                      </a:cubicBezTo>
                      <a:cubicBezTo>
                        <a:pt x="23704" y="97618"/>
                        <a:pt x="23175" y="97624"/>
                        <a:pt x="22675" y="97624"/>
                      </a:cubicBezTo>
                      <a:cubicBezTo>
                        <a:pt x="22098" y="97624"/>
                        <a:pt x="21560" y="97616"/>
                        <a:pt x="21241" y="97599"/>
                      </a:cubicBezTo>
                      <a:cubicBezTo>
                        <a:pt x="20646" y="97567"/>
                        <a:pt x="20551" y="97226"/>
                        <a:pt x="20551" y="97226"/>
                      </a:cubicBezTo>
                      <a:cubicBezTo>
                        <a:pt x="20614" y="96900"/>
                        <a:pt x="20654" y="96639"/>
                        <a:pt x="20590" y="96575"/>
                      </a:cubicBezTo>
                      <a:cubicBezTo>
                        <a:pt x="20027" y="96019"/>
                        <a:pt x="19955" y="94773"/>
                        <a:pt x="20360" y="94202"/>
                      </a:cubicBezTo>
                      <a:cubicBezTo>
                        <a:pt x="20773" y="93638"/>
                        <a:pt x="21948" y="93170"/>
                        <a:pt x="22980" y="92971"/>
                      </a:cubicBezTo>
                      <a:cubicBezTo>
                        <a:pt x="23179" y="92933"/>
                        <a:pt x="23404" y="92917"/>
                        <a:pt x="23650" y="92917"/>
                      </a:cubicBezTo>
                      <a:cubicBezTo>
                        <a:pt x="24642" y="92917"/>
                        <a:pt x="25957" y="93170"/>
                        <a:pt x="27156" y="93170"/>
                      </a:cubicBezTo>
                      <a:cubicBezTo>
                        <a:pt x="27185" y="93170"/>
                        <a:pt x="27213" y="93170"/>
                        <a:pt x="27242" y="93170"/>
                      </a:cubicBezTo>
                      <a:cubicBezTo>
                        <a:pt x="28758" y="93154"/>
                        <a:pt x="30020" y="92543"/>
                        <a:pt x="30830" y="92448"/>
                      </a:cubicBezTo>
                      <a:cubicBezTo>
                        <a:pt x="30924" y="92437"/>
                        <a:pt x="31017" y="92431"/>
                        <a:pt x="31108" y="92431"/>
                      </a:cubicBezTo>
                      <a:close/>
                      <a:moveTo>
                        <a:pt x="60658" y="92423"/>
                      </a:moveTo>
                      <a:cubicBezTo>
                        <a:pt x="61352" y="92423"/>
                        <a:pt x="61964" y="92723"/>
                        <a:pt x="62112" y="93011"/>
                      </a:cubicBezTo>
                      <a:cubicBezTo>
                        <a:pt x="62278" y="93329"/>
                        <a:pt x="62691" y="93678"/>
                        <a:pt x="63104" y="94043"/>
                      </a:cubicBezTo>
                      <a:cubicBezTo>
                        <a:pt x="63516" y="94408"/>
                        <a:pt x="62588" y="94829"/>
                        <a:pt x="61802" y="95440"/>
                      </a:cubicBezTo>
                      <a:lnTo>
                        <a:pt x="61794" y="95440"/>
                      </a:lnTo>
                      <a:cubicBezTo>
                        <a:pt x="61000" y="96051"/>
                        <a:pt x="59841" y="96575"/>
                        <a:pt x="59841" y="96575"/>
                      </a:cubicBezTo>
                      <a:cubicBezTo>
                        <a:pt x="59198" y="96893"/>
                        <a:pt x="59302" y="97297"/>
                        <a:pt x="58921" y="97615"/>
                      </a:cubicBezTo>
                      <a:cubicBezTo>
                        <a:pt x="58766" y="97741"/>
                        <a:pt x="58582" y="97785"/>
                        <a:pt x="58349" y="97785"/>
                      </a:cubicBezTo>
                      <a:cubicBezTo>
                        <a:pt x="58009" y="97785"/>
                        <a:pt x="57565" y="97690"/>
                        <a:pt x="56952" y="97615"/>
                      </a:cubicBezTo>
                      <a:cubicBezTo>
                        <a:pt x="56577" y="97566"/>
                        <a:pt x="56257" y="97549"/>
                        <a:pt x="55956" y="97549"/>
                      </a:cubicBezTo>
                      <a:cubicBezTo>
                        <a:pt x="55430" y="97549"/>
                        <a:pt x="54962" y="97600"/>
                        <a:pt x="54357" y="97615"/>
                      </a:cubicBezTo>
                      <a:cubicBezTo>
                        <a:pt x="53918" y="97626"/>
                        <a:pt x="53391" y="97632"/>
                        <a:pt x="52892" y="97632"/>
                      </a:cubicBezTo>
                      <a:cubicBezTo>
                        <a:pt x="52316" y="97632"/>
                        <a:pt x="51778" y="97624"/>
                        <a:pt x="51459" y="97607"/>
                      </a:cubicBezTo>
                      <a:cubicBezTo>
                        <a:pt x="50856" y="97575"/>
                        <a:pt x="50713" y="97234"/>
                        <a:pt x="50713" y="97234"/>
                      </a:cubicBezTo>
                      <a:cubicBezTo>
                        <a:pt x="50729" y="96900"/>
                        <a:pt x="50737" y="96647"/>
                        <a:pt x="50666" y="96575"/>
                      </a:cubicBezTo>
                      <a:cubicBezTo>
                        <a:pt x="50031" y="96019"/>
                        <a:pt x="49800" y="94773"/>
                        <a:pt x="50134" y="94202"/>
                      </a:cubicBezTo>
                      <a:cubicBezTo>
                        <a:pt x="50467" y="93638"/>
                        <a:pt x="51586" y="93170"/>
                        <a:pt x="52594" y="92971"/>
                      </a:cubicBezTo>
                      <a:cubicBezTo>
                        <a:pt x="52789" y="92933"/>
                        <a:pt x="53013" y="92917"/>
                        <a:pt x="53259" y="92917"/>
                      </a:cubicBezTo>
                      <a:cubicBezTo>
                        <a:pt x="54252" y="92917"/>
                        <a:pt x="55602" y="93170"/>
                        <a:pt x="56802" y="93170"/>
                      </a:cubicBezTo>
                      <a:cubicBezTo>
                        <a:pt x="56831" y="93170"/>
                        <a:pt x="56860" y="93170"/>
                        <a:pt x="56889" y="93170"/>
                      </a:cubicBezTo>
                      <a:cubicBezTo>
                        <a:pt x="58405" y="93146"/>
                        <a:pt x="59579" y="92543"/>
                        <a:pt x="60381" y="92440"/>
                      </a:cubicBezTo>
                      <a:cubicBezTo>
                        <a:pt x="60474" y="92429"/>
                        <a:pt x="60567" y="92423"/>
                        <a:pt x="60658" y="92423"/>
                      </a:cubicBezTo>
                      <a:close/>
                      <a:moveTo>
                        <a:pt x="17124" y="94770"/>
                      </a:moveTo>
                      <a:cubicBezTo>
                        <a:pt x="17603" y="94770"/>
                        <a:pt x="18217" y="94895"/>
                        <a:pt x="18789" y="95146"/>
                      </a:cubicBezTo>
                      <a:cubicBezTo>
                        <a:pt x="19384" y="95416"/>
                        <a:pt x="19836" y="95940"/>
                        <a:pt x="20011" y="96575"/>
                      </a:cubicBezTo>
                      <a:cubicBezTo>
                        <a:pt x="20297" y="97313"/>
                        <a:pt x="20217" y="97789"/>
                        <a:pt x="19479" y="98004"/>
                      </a:cubicBezTo>
                      <a:cubicBezTo>
                        <a:pt x="18998" y="98145"/>
                        <a:pt x="18272" y="98266"/>
                        <a:pt x="17802" y="98266"/>
                      </a:cubicBezTo>
                      <a:cubicBezTo>
                        <a:pt x="17558" y="98266"/>
                        <a:pt x="17382" y="98233"/>
                        <a:pt x="17344" y="98155"/>
                      </a:cubicBezTo>
                      <a:cubicBezTo>
                        <a:pt x="17288" y="98043"/>
                        <a:pt x="17241" y="97948"/>
                        <a:pt x="17201" y="97869"/>
                      </a:cubicBezTo>
                      <a:cubicBezTo>
                        <a:pt x="16979" y="97456"/>
                        <a:pt x="15891" y="97456"/>
                        <a:pt x="16003" y="96575"/>
                      </a:cubicBezTo>
                      <a:cubicBezTo>
                        <a:pt x="16003" y="96575"/>
                        <a:pt x="16034" y="95281"/>
                        <a:pt x="16360" y="94972"/>
                      </a:cubicBezTo>
                      <a:cubicBezTo>
                        <a:pt x="16494" y="94837"/>
                        <a:pt x="16773" y="94770"/>
                        <a:pt x="17124" y="94770"/>
                      </a:cubicBezTo>
                      <a:close/>
                      <a:moveTo>
                        <a:pt x="46972" y="94770"/>
                      </a:moveTo>
                      <a:cubicBezTo>
                        <a:pt x="47450" y="94770"/>
                        <a:pt x="48077" y="94895"/>
                        <a:pt x="48681" y="95146"/>
                      </a:cubicBezTo>
                      <a:cubicBezTo>
                        <a:pt x="49316" y="95424"/>
                        <a:pt x="49824" y="95932"/>
                        <a:pt x="50086" y="96575"/>
                      </a:cubicBezTo>
                      <a:cubicBezTo>
                        <a:pt x="50475" y="97313"/>
                        <a:pt x="50451" y="97789"/>
                        <a:pt x="49745" y="98004"/>
                      </a:cubicBezTo>
                      <a:cubicBezTo>
                        <a:pt x="49280" y="98145"/>
                        <a:pt x="48570" y="98266"/>
                        <a:pt x="48098" y="98266"/>
                      </a:cubicBezTo>
                      <a:cubicBezTo>
                        <a:pt x="47854" y="98266"/>
                        <a:pt x="47674" y="98233"/>
                        <a:pt x="47626" y="98155"/>
                      </a:cubicBezTo>
                      <a:cubicBezTo>
                        <a:pt x="47562" y="98043"/>
                        <a:pt x="47499" y="97948"/>
                        <a:pt x="47451" y="97869"/>
                      </a:cubicBezTo>
                      <a:cubicBezTo>
                        <a:pt x="47173" y="97456"/>
                        <a:pt x="46078" y="97456"/>
                        <a:pt x="46078" y="96575"/>
                      </a:cubicBezTo>
                      <a:cubicBezTo>
                        <a:pt x="46078" y="96575"/>
                        <a:pt x="45943" y="95281"/>
                        <a:pt x="46229" y="94972"/>
                      </a:cubicBezTo>
                      <a:cubicBezTo>
                        <a:pt x="46350" y="94837"/>
                        <a:pt x="46620" y="94770"/>
                        <a:pt x="46972" y="94770"/>
                      </a:cubicBezTo>
                      <a:close/>
                      <a:moveTo>
                        <a:pt x="64520" y="94119"/>
                      </a:moveTo>
                      <a:cubicBezTo>
                        <a:pt x="64575" y="94119"/>
                        <a:pt x="64604" y="94130"/>
                        <a:pt x="64604" y="94130"/>
                      </a:cubicBezTo>
                      <a:cubicBezTo>
                        <a:pt x="64604" y="94130"/>
                        <a:pt x="66025" y="94265"/>
                        <a:pt x="66199" y="94908"/>
                      </a:cubicBezTo>
                      <a:cubicBezTo>
                        <a:pt x="66350" y="95686"/>
                        <a:pt x="66795" y="96575"/>
                        <a:pt x="66795" y="96575"/>
                      </a:cubicBezTo>
                      <a:cubicBezTo>
                        <a:pt x="66898" y="96789"/>
                        <a:pt x="67303" y="97480"/>
                        <a:pt x="67604" y="97718"/>
                      </a:cubicBezTo>
                      <a:cubicBezTo>
                        <a:pt x="67906" y="97964"/>
                        <a:pt x="68017" y="98155"/>
                        <a:pt x="68017" y="98361"/>
                      </a:cubicBezTo>
                      <a:cubicBezTo>
                        <a:pt x="68017" y="98532"/>
                        <a:pt x="67545" y="98544"/>
                        <a:pt x="67415" y="98544"/>
                      </a:cubicBezTo>
                      <a:cubicBezTo>
                        <a:pt x="67394" y="98544"/>
                        <a:pt x="67382" y="98544"/>
                        <a:pt x="67382" y="98544"/>
                      </a:cubicBezTo>
                      <a:cubicBezTo>
                        <a:pt x="66461" y="98377"/>
                        <a:pt x="65136" y="98361"/>
                        <a:pt x="65136" y="98361"/>
                      </a:cubicBezTo>
                      <a:cubicBezTo>
                        <a:pt x="65136" y="98361"/>
                        <a:pt x="65124" y="98361"/>
                        <a:pt x="65102" y="98361"/>
                      </a:cubicBezTo>
                      <a:cubicBezTo>
                        <a:pt x="64977" y="98361"/>
                        <a:pt x="64528" y="98372"/>
                        <a:pt x="64183" y="98528"/>
                      </a:cubicBezTo>
                      <a:cubicBezTo>
                        <a:pt x="63937" y="98623"/>
                        <a:pt x="62627" y="98623"/>
                        <a:pt x="61659" y="98631"/>
                      </a:cubicBezTo>
                      <a:cubicBezTo>
                        <a:pt x="61633" y="98631"/>
                        <a:pt x="61608" y="98631"/>
                        <a:pt x="61582" y="98631"/>
                      </a:cubicBezTo>
                      <a:cubicBezTo>
                        <a:pt x="60642" y="98631"/>
                        <a:pt x="59757" y="98483"/>
                        <a:pt x="59572" y="97726"/>
                      </a:cubicBezTo>
                      <a:cubicBezTo>
                        <a:pt x="59381" y="96956"/>
                        <a:pt x="60381" y="96575"/>
                        <a:pt x="60381" y="96575"/>
                      </a:cubicBezTo>
                      <a:cubicBezTo>
                        <a:pt x="60857" y="96400"/>
                        <a:pt x="61326" y="96178"/>
                        <a:pt x="61770" y="95924"/>
                      </a:cubicBezTo>
                      <a:cubicBezTo>
                        <a:pt x="62612" y="95456"/>
                        <a:pt x="63247" y="95115"/>
                        <a:pt x="63763" y="94559"/>
                      </a:cubicBezTo>
                      <a:cubicBezTo>
                        <a:pt x="64128" y="94177"/>
                        <a:pt x="64393" y="94119"/>
                        <a:pt x="64520" y="94119"/>
                      </a:cubicBezTo>
                      <a:close/>
                      <a:moveTo>
                        <a:pt x="34765" y="94120"/>
                      </a:moveTo>
                      <a:cubicBezTo>
                        <a:pt x="34819" y="94120"/>
                        <a:pt x="34846" y="94130"/>
                        <a:pt x="34846" y="94130"/>
                      </a:cubicBezTo>
                      <a:cubicBezTo>
                        <a:pt x="34846" y="94130"/>
                        <a:pt x="36243" y="94273"/>
                        <a:pt x="36338" y="94916"/>
                      </a:cubicBezTo>
                      <a:cubicBezTo>
                        <a:pt x="36394" y="95686"/>
                        <a:pt x="36727" y="96583"/>
                        <a:pt x="36727" y="96583"/>
                      </a:cubicBezTo>
                      <a:cubicBezTo>
                        <a:pt x="36799" y="96789"/>
                        <a:pt x="37116" y="97480"/>
                        <a:pt x="37386" y="97726"/>
                      </a:cubicBezTo>
                      <a:cubicBezTo>
                        <a:pt x="37656" y="97972"/>
                        <a:pt x="37743" y="98163"/>
                        <a:pt x="37720" y="98361"/>
                      </a:cubicBezTo>
                      <a:cubicBezTo>
                        <a:pt x="37699" y="98532"/>
                        <a:pt x="37218" y="98544"/>
                        <a:pt x="37086" y="98544"/>
                      </a:cubicBezTo>
                      <a:cubicBezTo>
                        <a:pt x="37065" y="98544"/>
                        <a:pt x="37053" y="98544"/>
                        <a:pt x="37053" y="98544"/>
                      </a:cubicBezTo>
                      <a:lnTo>
                        <a:pt x="37061" y="98544"/>
                      </a:lnTo>
                      <a:cubicBezTo>
                        <a:pt x="36156" y="98385"/>
                        <a:pt x="34846" y="98361"/>
                        <a:pt x="34846" y="98361"/>
                      </a:cubicBezTo>
                      <a:cubicBezTo>
                        <a:pt x="34827" y="98361"/>
                        <a:pt x="34808" y="98360"/>
                        <a:pt x="34789" y="98360"/>
                      </a:cubicBezTo>
                      <a:cubicBezTo>
                        <a:pt x="34469" y="98360"/>
                        <a:pt x="34162" y="98423"/>
                        <a:pt x="33862" y="98536"/>
                      </a:cubicBezTo>
                      <a:lnTo>
                        <a:pt x="33862" y="98528"/>
                      </a:lnTo>
                      <a:cubicBezTo>
                        <a:pt x="33584" y="98623"/>
                        <a:pt x="32282" y="98623"/>
                        <a:pt x="31314" y="98631"/>
                      </a:cubicBezTo>
                      <a:cubicBezTo>
                        <a:pt x="31288" y="98631"/>
                        <a:pt x="31263" y="98631"/>
                        <a:pt x="31237" y="98631"/>
                      </a:cubicBezTo>
                      <a:cubicBezTo>
                        <a:pt x="30298" y="98631"/>
                        <a:pt x="29438" y="98483"/>
                        <a:pt x="29346" y="97734"/>
                      </a:cubicBezTo>
                      <a:cubicBezTo>
                        <a:pt x="29258" y="96956"/>
                        <a:pt x="30306" y="96583"/>
                        <a:pt x="30306" y="96583"/>
                      </a:cubicBezTo>
                      <a:cubicBezTo>
                        <a:pt x="30814" y="96400"/>
                        <a:pt x="31306" y="96178"/>
                        <a:pt x="31782" y="95932"/>
                      </a:cubicBezTo>
                      <a:cubicBezTo>
                        <a:pt x="32687" y="95464"/>
                        <a:pt x="33362" y="95115"/>
                        <a:pt x="33949" y="94567"/>
                      </a:cubicBezTo>
                      <a:cubicBezTo>
                        <a:pt x="34366" y="94178"/>
                        <a:pt x="34639" y="94120"/>
                        <a:pt x="34765" y="94120"/>
                      </a:cubicBezTo>
                      <a:close/>
                      <a:moveTo>
                        <a:pt x="16007" y="92023"/>
                      </a:moveTo>
                      <a:cubicBezTo>
                        <a:pt x="16712" y="92023"/>
                        <a:pt x="17330" y="92291"/>
                        <a:pt x="17685" y="92900"/>
                      </a:cubicBezTo>
                      <a:cubicBezTo>
                        <a:pt x="18241" y="93860"/>
                        <a:pt x="16765" y="94273"/>
                        <a:pt x="16296" y="94464"/>
                      </a:cubicBezTo>
                      <a:cubicBezTo>
                        <a:pt x="15836" y="94654"/>
                        <a:pt x="15542" y="94813"/>
                        <a:pt x="15630" y="95337"/>
                      </a:cubicBezTo>
                      <a:cubicBezTo>
                        <a:pt x="15717" y="95869"/>
                        <a:pt x="15534" y="96575"/>
                        <a:pt x="15534" y="96575"/>
                      </a:cubicBezTo>
                      <a:cubicBezTo>
                        <a:pt x="15328" y="97607"/>
                        <a:pt x="16138" y="97408"/>
                        <a:pt x="16812" y="98155"/>
                      </a:cubicBezTo>
                      <a:cubicBezTo>
                        <a:pt x="17495" y="98909"/>
                        <a:pt x="17138" y="99448"/>
                        <a:pt x="16463" y="99742"/>
                      </a:cubicBezTo>
                      <a:cubicBezTo>
                        <a:pt x="15780" y="100044"/>
                        <a:pt x="13931" y="99917"/>
                        <a:pt x="12740" y="100075"/>
                      </a:cubicBezTo>
                      <a:cubicBezTo>
                        <a:pt x="12709" y="100075"/>
                        <a:pt x="12685" y="100083"/>
                        <a:pt x="12653" y="100091"/>
                      </a:cubicBezTo>
                      <a:lnTo>
                        <a:pt x="12653" y="100091"/>
                      </a:lnTo>
                      <a:cubicBezTo>
                        <a:pt x="12139" y="100090"/>
                        <a:pt x="11593" y="99980"/>
                        <a:pt x="10851" y="99845"/>
                      </a:cubicBezTo>
                      <a:cubicBezTo>
                        <a:pt x="10105" y="99702"/>
                        <a:pt x="10153" y="99488"/>
                        <a:pt x="9605" y="99210"/>
                      </a:cubicBezTo>
                      <a:cubicBezTo>
                        <a:pt x="9438" y="99139"/>
                        <a:pt x="9272" y="99083"/>
                        <a:pt x="9105" y="99036"/>
                      </a:cubicBezTo>
                      <a:cubicBezTo>
                        <a:pt x="8478" y="98790"/>
                        <a:pt x="7795" y="98305"/>
                        <a:pt x="7398" y="97774"/>
                      </a:cubicBezTo>
                      <a:cubicBezTo>
                        <a:pt x="7152" y="97416"/>
                        <a:pt x="7001" y="97012"/>
                        <a:pt x="6946" y="96583"/>
                      </a:cubicBezTo>
                      <a:cubicBezTo>
                        <a:pt x="6946" y="96583"/>
                        <a:pt x="6867" y="94694"/>
                        <a:pt x="7248" y="94083"/>
                      </a:cubicBezTo>
                      <a:lnTo>
                        <a:pt x="7255" y="94083"/>
                      </a:lnTo>
                      <a:cubicBezTo>
                        <a:pt x="7629" y="93479"/>
                        <a:pt x="8970" y="93210"/>
                        <a:pt x="11121" y="93051"/>
                      </a:cubicBezTo>
                      <a:cubicBezTo>
                        <a:pt x="13280" y="92884"/>
                        <a:pt x="13598" y="92710"/>
                        <a:pt x="14764" y="92265"/>
                      </a:cubicBezTo>
                      <a:cubicBezTo>
                        <a:pt x="15185" y="92108"/>
                        <a:pt x="15609" y="92023"/>
                        <a:pt x="16007" y="92023"/>
                      </a:cubicBezTo>
                      <a:close/>
                      <a:moveTo>
                        <a:pt x="45496" y="92023"/>
                      </a:moveTo>
                      <a:cubicBezTo>
                        <a:pt x="46201" y="92023"/>
                        <a:pt x="46856" y="92291"/>
                        <a:pt x="47292" y="92900"/>
                      </a:cubicBezTo>
                      <a:cubicBezTo>
                        <a:pt x="47967" y="93860"/>
                        <a:pt x="46546" y="94273"/>
                        <a:pt x="46110" y="94464"/>
                      </a:cubicBezTo>
                      <a:cubicBezTo>
                        <a:pt x="45673" y="94654"/>
                        <a:pt x="45395" y="94813"/>
                        <a:pt x="45554" y="95337"/>
                      </a:cubicBezTo>
                      <a:cubicBezTo>
                        <a:pt x="45713" y="95869"/>
                        <a:pt x="45609" y="96575"/>
                        <a:pt x="45609" y="96575"/>
                      </a:cubicBezTo>
                      <a:cubicBezTo>
                        <a:pt x="45538" y="97607"/>
                        <a:pt x="46316" y="97408"/>
                        <a:pt x="47094" y="98155"/>
                      </a:cubicBezTo>
                      <a:cubicBezTo>
                        <a:pt x="47872" y="98909"/>
                        <a:pt x="47594" y="99448"/>
                        <a:pt x="46951" y="99742"/>
                      </a:cubicBezTo>
                      <a:cubicBezTo>
                        <a:pt x="46308" y="100044"/>
                        <a:pt x="44443" y="99917"/>
                        <a:pt x="43276" y="100075"/>
                      </a:cubicBezTo>
                      <a:cubicBezTo>
                        <a:pt x="43244" y="100075"/>
                        <a:pt x="43220" y="100083"/>
                        <a:pt x="43189" y="100091"/>
                      </a:cubicBezTo>
                      <a:lnTo>
                        <a:pt x="43189" y="100091"/>
                      </a:lnTo>
                      <a:cubicBezTo>
                        <a:pt x="42675" y="100090"/>
                        <a:pt x="42113" y="99980"/>
                        <a:pt x="41355" y="99837"/>
                      </a:cubicBezTo>
                      <a:lnTo>
                        <a:pt x="41347" y="99837"/>
                      </a:lnTo>
                      <a:cubicBezTo>
                        <a:pt x="40585" y="99702"/>
                        <a:pt x="40609" y="99480"/>
                        <a:pt x="40021" y="99210"/>
                      </a:cubicBezTo>
                      <a:cubicBezTo>
                        <a:pt x="39855" y="99139"/>
                        <a:pt x="39680" y="99083"/>
                        <a:pt x="39498" y="99036"/>
                      </a:cubicBezTo>
                      <a:lnTo>
                        <a:pt x="39506" y="99036"/>
                      </a:lnTo>
                      <a:cubicBezTo>
                        <a:pt x="38847" y="98790"/>
                        <a:pt x="38093" y="98305"/>
                        <a:pt x="37632" y="97766"/>
                      </a:cubicBezTo>
                      <a:cubicBezTo>
                        <a:pt x="37347" y="97416"/>
                        <a:pt x="37140" y="97012"/>
                        <a:pt x="37029" y="96575"/>
                      </a:cubicBezTo>
                      <a:cubicBezTo>
                        <a:pt x="37029" y="96575"/>
                        <a:pt x="36704" y="94694"/>
                        <a:pt x="37005" y="94083"/>
                      </a:cubicBezTo>
                      <a:cubicBezTo>
                        <a:pt x="37307" y="93479"/>
                        <a:pt x="38609" y="93210"/>
                        <a:pt x="40744" y="93051"/>
                      </a:cubicBezTo>
                      <a:cubicBezTo>
                        <a:pt x="42879" y="92892"/>
                        <a:pt x="43173" y="92710"/>
                        <a:pt x="44284" y="92265"/>
                      </a:cubicBezTo>
                      <a:cubicBezTo>
                        <a:pt x="44684" y="92108"/>
                        <a:pt x="45098" y="92023"/>
                        <a:pt x="45496" y="92023"/>
                      </a:cubicBezTo>
                      <a:close/>
                      <a:moveTo>
                        <a:pt x="24288" y="97732"/>
                      </a:moveTo>
                      <a:cubicBezTo>
                        <a:pt x="26317" y="97732"/>
                        <a:pt x="28485" y="98069"/>
                        <a:pt x="29306" y="98472"/>
                      </a:cubicBezTo>
                      <a:cubicBezTo>
                        <a:pt x="30171" y="98885"/>
                        <a:pt x="31219" y="98758"/>
                        <a:pt x="32259" y="98798"/>
                      </a:cubicBezTo>
                      <a:cubicBezTo>
                        <a:pt x="33298" y="98837"/>
                        <a:pt x="33171" y="99401"/>
                        <a:pt x="33171" y="99401"/>
                      </a:cubicBezTo>
                      <a:cubicBezTo>
                        <a:pt x="33052" y="99702"/>
                        <a:pt x="32917" y="99996"/>
                        <a:pt x="32775" y="100282"/>
                      </a:cubicBezTo>
                      <a:cubicBezTo>
                        <a:pt x="32275" y="101241"/>
                        <a:pt x="31494" y="101476"/>
                        <a:pt x="30119" y="101476"/>
                      </a:cubicBezTo>
                      <a:cubicBezTo>
                        <a:pt x="29877" y="101476"/>
                        <a:pt x="29617" y="101468"/>
                        <a:pt x="29338" y="101457"/>
                      </a:cubicBezTo>
                      <a:cubicBezTo>
                        <a:pt x="27464" y="101377"/>
                        <a:pt x="27218" y="101036"/>
                        <a:pt x="26028" y="100576"/>
                      </a:cubicBezTo>
                      <a:cubicBezTo>
                        <a:pt x="24845" y="100123"/>
                        <a:pt x="23900" y="100123"/>
                        <a:pt x="22821" y="100044"/>
                      </a:cubicBezTo>
                      <a:cubicBezTo>
                        <a:pt x="21733" y="99964"/>
                        <a:pt x="19519" y="99782"/>
                        <a:pt x="18598" y="99472"/>
                      </a:cubicBezTo>
                      <a:lnTo>
                        <a:pt x="18590" y="99472"/>
                      </a:lnTo>
                      <a:cubicBezTo>
                        <a:pt x="18225" y="99345"/>
                        <a:pt x="17900" y="99099"/>
                        <a:pt x="17685" y="98782"/>
                      </a:cubicBezTo>
                      <a:cubicBezTo>
                        <a:pt x="17693" y="98758"/>
                        <a:pt x="17852" y="98385"/>
                        <a:pt x="18574" y="98321"/>
                      </a:cubicBezTo>
                      <a:cubicBezTo>
                        <a:pt x="19043" y="98282"/>
                        <a:pt x="19630" y="98202"/>
                        <a:pt x="20027" y="98028"/>
                      </a:cubicBezTo>
                      <a:cubicBezTo>
                        <a:pt x="20535" y="97869"/>
                        <a:pt x="21924" y="97766"/>
                        <a:pt x="24019" y="97734"/>
                      </a:cubicBezTo>
                      <a:cubicBezTo>
                        <a:pt x="24109" y="97733"/>
                        <a:pt x="24198" y="97732"/>
                        <a:pt x="24288" y="97732"/>
                      </a:cubicBezTo>
                      <a:close/>
                      <a:moveTo>
                        <a:pt x="54521" y="97732"/>
                      </a:moveTo>
                      <a:cubicBezTo>
                        <a:pt x="56548" y="97732"/>
                        <a:pt x="58761" y="98069"/>
                        <a:pt x="59643" y="98472"/>
                      </a:cubicBezTo>
                      <a:cubicBezTo>
                        <a:pt x="60281" y="98761"/>
                        <a:pt x="60977" y="98782"/>
                        <a:pt x="61694" y="98782"/>
                      </a:cubicBezTo>
                      <a:cubicBezTo>
                        <a:pt x="61815" y="98782"/>
                        <a:pt x="61937" y="98781"/>
                        <a:pt x="62059" y="98781"/>
                      </a:cubicBezTo>
                      <a:cubicBezTo>
                        <a:pt x="62248" y="98781"/>
                        <a:pt x="62438" y="98782"/>
                        <a:pt x="62627" y="98790"/>
                      </a:cubicBezTo>
                      <a:cubicBezTo>
                        <a:pt x="63675" y="98829"/>
                        <a:pt x="63620" y="99401"/>
                        <a:pt x="63620" y="99401"/>
                      </a:cubicBezTo>
                      <a:cubicBezTo>
                        <a:pt x="63540" y="99702"/>
                        <a:pt x="63445" y="99996"/>
                        <a:pt x="63334" y="100282"/>
                      </a:cubicBezTo>
                      <a:cubicBezTo>
                        <a:pt x="62963" y="101241"/>
                        <a:pt x="62206" y="101476"/>
                        <a:pt x="60831" y="101476"/>
                      </a:cubicBezTo>
                      <a:cubicBezTo>
                        <a:pt x="60589" y="101476"/>
                        <a:pt x="60329" y="101468"/>
                        <a:pt x="60048" y="101457"/>
                      </a:cubicBezTo>
                      <a:cubicBezTo>
                        <a:pt x="58175" y="101377"/>
                        <a:pt x="57881" y="101036"/>
                        <a:pt x="56627" y="100576"/>
                      </a:cubicBezTo>
                      <a:cubicBezTo>
                        <a:pt x="55381" y="100123"/>
                        <a:pt x="54452" y="100123"/>
                        <a:pt x="53349" y="100044"/>
                      </a:cubicBezTo>
                      <a:cubicBezTo>
                        <a:pt x="52253" y="99964"/>
                        <a:pt x="50007" y="99782"/>
                        <a:pt x="49046" y="99472"/>
                      </a:cubicBezTo>
                      <a:cubicBezTo>
                        <a:pt x="48657" y="99345"/>
                        <a:pt x="48308" y="99099"/>
                        <a:pt x="48054" y="98782"/>
                      </a:cubicBezTo>
                      <a:cubicBezTo>
                        <a:pt x="48054" y="98758"/>
                        <a:pt x="48165" y="98385"/>
                        <a:pt x="48888" y="98321"/>
                      </a:cubicBezTo>
                      <a:cubicBezTo>
                        <a:pt x="49348" y="98282"/>
                        <a:pt x="49920" y="98202"/>
                        <a:pt x="50301" y="98028"/>
                      </a:cubicBezTo>
                      <a:cubicBezTo>
                        <a:pt x="50793" y="97869"/>
                        <a:pt x="52166" y="97758"/>
                        <a:pt x="54253" y="97734"/>
                      </a:cubicBezTo>
                      <a:cubicBezTo>
                        <a:pt x="54342" y="97733"/>
                        <a:pt x="54432" y="97732"/>
                        <a:pt x="54521" y="97732"/>
                      </a:cubicBezTo>
                      <a:close/>
                      <a:moveTo>
                        <a:pt x="17373" y="99412"/>
                      </a:moveTo>
                      <a:cubicBezTo>
                        <a:pt x="17454" y="99412"/>
                        <a:pt x="17573" y="99425"/>
                        <a:pt x="17749" y="99448"/>
                      </a:cubicBezTo>
                      <a:cubicBezTo>
                        <a:pt x="18519" y="99552"/>
                        <a:pt x="19582" y="99806"/>
                        <a:pt x="20130" y="99941"/>
                      </a:cubicBezTo>
                      <a:cubicBezTo>
                        <a:pt x="20678" y="100083"/>
                        <a:pt x="21225" y="100044"/>
                        <a:pt x="21559" y="100147"/>
                      </a:cubicBezTo>
                      <a:cubicBezTo>
                        <a:pt x="22480" y="100433"/>
                        <a:pt x="22654" y="100520"/>
                        <a:pt x="22384" y="101552"/>
                      </a:cubicBezTo>
                      <a:cubicBezTo>
                        <a:pt x="22114" y="102584"/>
                        <a:pt x="22035" y="102703"/>
                        <a:pt x="21948" y="103219"/>
                      </a:cubicBezTo>
                      <a:cubicBezTo>
                        <a:pt x="21860" y="103743"/>
                        <a:pt x="21741" y="104155"/>
                        <a:pt x="21527" y="104489"/>
                      </a:cubicBezTo>
                      <a:cubicBezTo>
                        <a:pt x="21351" y="104781"/>
                        <a:pt x="21035" y="105369"/>
                        <a:pt x="20664" y="105369"/>
                      </a:cubicBezTo>
                      <a:cubicBezTo>
                        <a:pt x="20601" y="105369"/>
                        <a:pt x="20537" y="105352"/>
                        <a:pt x="20471" y="105314"/>
                      </a:cubicBezTo>
                      <a:cubicBezTo>
                        <a:pt x="20019" y="105052"/>
                        <a:pt x="20654" y="104536"/>
                        <a:pt x="19733" y="103997"/>
                      </a:cubicBezTo>
                      <a:cubicBezTo>
                        <a:pt x="18812" y="103457"/>
                        <a:pt x="17939" y="102774"/>
                        <a:pt x="17503" y="101925"/>
                      </a:cubicBezTo>
                      <a:cubicBezTo>
                        <a:pt x="17058" y="101076"/>
                        <a:pt x="16979" y="100568"/>
                        <a:pt x="17146" y="100004"/>
                      </a:cubicBezTo>
                      <a:cubicBezTo>
                        <a:pt x="17262" y="99568"/>
                        <a:pt x="17093" y="99412"/>
                        <a:pt x="17373" y="99412"/>
                      </a:cubicBezTo>
                      <a:close/>
                      <a:moveTo>
                        <a:pt x="47812" y="99412"/>
                      </a:moveTo>
                      <a:cubicBezTo>
                        <a:pt x="47892" y="99412"/>
                        <a:pt x="48012" y="99425"/>
                        <a:pt x="48189" y="99448"/>
                      </a:cubicBezTo>
                      <a:cubicBezTo>
                        <a:pt x="48975" y="99552"/>
                        <a:pt x="50070" y="99806"/>
                        <a:pt x="50634" y="99941"/>
                      </a:cubicBezTo>
                      <a:cubicBezTo>
                        <a:pt x="51197" y="100083"/>
                        <a:pt x="51745" y="100044"/>
                        <a:pt x="52094" y="100147"/>
                      </a:cubicBezTo>
                      <a:cubicBezTo>
                        <a:pt x="53047" y="100433"/>
                        <a:pt x="53229" y="100528"/>
                        <a:pt x="53102" y="101552"/>
                      </a:cubicBezTo>
                      <a:cubicBezTo>
                        <a:pt x="52968" y="102584"/>
                        <a:pt x="52904" y="102703"/>
                        <a:pt x="52880" y="103219"/>
                      </a:cubicBezTo>
                      <a:cubicBezTo>
                        <a:pt x="52856" y="103743"/>
                        <a:pt x="52793" y="104155"/>
                        <a:pt x="52626" y="104489"/>
                      </a:cubicBezTo>
                      <a:cubicBezTo>
                        <a:pt x="52484" y="104781"/>
                        <a:pt x="52242" y="105369"/>
                        <a:pt x="51872" y="105369"/>
                      </a:cubicBezTo>
                      <a:cubicBezTo>
                        <a:pt x="51810" y="105369"/>
                        <a:pt x="51744" y="105352"/>
                        <a:pt x="51674" y="105314"/>
                      </a:cubicBezTo>
                      <a:cubicBezTo>
                        <a:pt x="51190" y="105052"/>
                        <a:pt x="51753" y="104536"/>
                        <a:pt x="50769" y="103997"/>
                      </a:cubicBezTo>
                      <a:cubicBezTo>
                        <a:pt x="49777" y="103457"/>
                        <a:pt x="48808" y="102774"/>
                        <a:pt x="48261" y="101925"/>
                      </a:cubicBezTo>
                      <a:cubicBezTo>
                        <a:pt x="47713" y="101076"/>
                        <a:pt x="47578" y="100568"/>
                        <a:pt x="47665" y="100004"/>
                      </a:cubicBezTo>
                      <a:lnTo>
                        <a:pt x="47657" y="100004"/>
                      </a:lnTo>
                      <a:cubicBezTo>
                        <a:pt x="47725" y="99568"/>
                        <a:pt x="47535" y="99412"/>
                        <a:pt x="47812" y="99412"/>
                      </a:cubicBezTo>
                      <a:close/>
                      <a:moveTo>
                        <a:pt x="35011" y="98533"/>
                      </a:moveTo>
                      <a:cubicBezTo>
                        <a:pt x="36805" y="98533"/>
                        <a:pt x="39771" y="99223"/>
                        <a:pt x="40831" y="99837"/>
                      </a:cubicBezTo>
                      <a:cubicBezTo>
                        <a:pt x="41577" y="100274"/>
                        <a:pt x="41672" y="100695"/>
                        <a:pt x="41657" y="100933"/>
                      </a:cubicBezTo>
                      <a:cubicBezTo>
                        <a:pt x="41609" y="101052"/>
                        <a:pt x="41601" y="101179"/>
                        <a:pt x="41649" y="101306"/>
                      </a:cubicBezTo>
                      <a:cubicBezTo>
                        <a:pt x="41839" y="101774"/>
                        <a:pt x="41990" y="102044"/>
                        <a:pt x="41133" y="102544"/>
                      </a:cubicBezTo>
                      <a:cubicBezTo>
                        <a:pt x="40283" y="103036"/>
                        <a:pt x="39712" y="103631"/>
                        <a:pt x="38910" y="104179"/>
                      </a:cubicBezTo>
                      <a:cubicBezTo>
                        <a:pt x="38894" y="104187"/>
                        <a:pt x="38878" y="104203"/>
                        <a:pt x="38871" y="104211"/>
                      </a:cubicBezTo>
                      <a:cubicBezTo>
                        <a:pt x="38871" y="104211"/>
                        <a:pt x="38450" y="104600"/>
                        <a:pt x="37418" y="104846"/>
                      </a:cubicBezTo>
                      <a:cubicBezTo>
                        <a:pt x="36394" y="105092"/>
                        <a:pt x="34838" y="105251"/>
                        <a:pt x="34838" y="105251"/>
                      </a:cubicBezTo>
                      <a:cubicBezTo>
                        <a:pt x="33958" y="105395"/>
                        <a:pt x="33071" y="105467"/>
                        <a:pt x="32184" y="105467"/>
                      </a:cubicBezTo>
                      <a:cubicBezTo>
                        <a:pt x="32095" y="105467"/>
                        <a:pt x="32006" y="105466"/>
                        <a:pt x="31917" y="105465"/>
                      </a:cubicBezTo>
                      <a:cubicBezTo>
                        <a:pt x="30330" y="105425"/>
                        <a:pt x="30179" y="104433"/>
                        <a:pt x="30369" y="103433"/>
                      </a:cubicBezTo>
                      <a:cubicBezTo>
                        <a:pt x="30560" y="102441"/>
                        <a:pt x="31512" y="102330"/>
                        <a:pt x="32473" y="101584"/>
                      </a:cubicBezTo>
                      <a:cubicBezTo>
                        <a:pt x="33433" y="100837"/>
                        <a:pt x="33497" y="99821"/>
                        <a:pt x="33640" y="99218"/>
                      </a:cubicBezTo>
                      <a:cubicBezTo>
                        <a:pt x="33783" y="98607"/>
                        <a:pt x="34838" y="98536"/>
                        <a:pt x="34838" y="98536"/>
                      </a:cubicBezTo>
                      <a:cubicBezTo>
                        <a:pt x="34895" y="98534"/>
                        <a:pt x="34952" y="98533"/>
                        <a:pt x="35011" y="98533"/>
                      </a:cubicBezTo>
                      <a:close/>
                      <a:moveTo>
                        <a:pt x="1167" y="0"/>
                      </a:moveTo>
                      <a:cubicBezTo>
                        <a:pt x="1247" y="64"/>
                        <a:pt x="1271" y="119"/>
                        <a:pt x="1239" y="175"/>
                      </a:cubicBezTo>
                      <a:cubicBezTo>
                        <a:pt x="1215" y="222"/>
                        <a:pt x="834" y="238"/>
                        <a:pt x="834" y="238"/>
                      </a:cubicBezTo>
                      <a:cubicBezTo>
                        <a:pt x="580" y="206"/>
                        <a:pt x="263" y="191"/>
                        <a:pt x="9" y="183"/>
                      </a:cubicBezTo>
                      <a:lnTo>
                        <a:pt x="9" y="238"/>
                      </a:lnTo>
                      <a:cubicBezTo>
                        <a:pt x="1040" y="278"/>
                        <a:pt x="2414" y="484"/>
                        <a:pt x="2914" y="675"/>
                      </a:cubicBezTo>
                      <a:cubicBezTo>
                        <a:pt x="3303" y="818"/>
                        <a:pt x="3326" y="960"/>
                        <a:pt x="3295" y="1040"/>
                      </a:cubicBezTo>
                      <a:cubicBezTo>
                        <a:pt x="3255" y="1064"/>
                        <a:pt x="3239" y="1119"/>
                        <a:pt x="3255" y="1159"/>
                      </a:cubicBezTo>
                      <a:cubicBezTo>
                        <a:pt x="3318" y="1318"/>
                        <a:pt x="3382" y="1413"/>
                        <a:pt x="2842" y="1572"/>
                      </a:cubicBezTo>
                      <a:cubicBezTo>
                        <a:pt x="2302" y="1738"/>
                        <a:pt x="1921" y="1937"/>
                        <a:pt x="1406" y="2119"/>
                      </a:cubicBezTo>
                      <a:lnTo>
                        <a:pt x="1382" y="2127"/>
                      </a:lnTo>
                      <a:cubicBezTo>
                        <a:pt x="1382" y="2127"/>
                        <a:pt x="1104" y="2262"/>
                        <a:pt x="485" y="2342"/>
                      </a:cubicBezTo>
                      <a:cubicBezTo>
                        <a:pt x="342" y="2357"/>
                        <a:pt x="175" y="2381"/>
                        <a:pt x="9" y="2397"/>
                      </a:cubicBezTo>
                      <a:lnTo>
                        <a:pt x="9" y="2492"/>
                      </a:lnTo>
                      <a:cubicBezTo>
                        <a:pt x="374" y="2508"/>
                        <a:pt x="778" y="2556"/>
                        <a:pt x="921" y="2730"/>
                      </a:cubicBezTo>
                      <a:cubicBezTo>
                        <a:pt x="961" y="2810"/>
                        <a:pt x="1032" y="2873"/>
                        <a:pt x="1112" y="2905"/>
                      </a:cubicBezTo>
                      <a:cubicBezTo>
                        <a:pt x="1517" y="3111"/>
                        <a:pt x="1794" y="3151"/>
                        <a:pt x="2072" y="3421"/>
                      </a:cubicBezTo>
                      <a:cubicBezTo>
                        <a:pt x="2342" y="3699"/>
                        <a:pt x="3128" y="3977"/>
                        <a:pt x="3652" y="4016"/>
                      </a:cubicBezTo>
                      <a:cubicBezTo>
                        <a:pt x="4168" y="4064"/>
                        <a:pt x="4906" y="4104"/>
                        <a:pt x="5001" y="4207"/>
                      </a:cubicBezTo>
                      <a:cubicBezTo>
                        <a:pt x="5096" y="4310"/>
                        <a:pt x="4374" y="4453"/>
                        <a:pt x="3684" y="4564"/>
                      </a:cubicBezTo>
                      <a:cubicBezTo>
                        <a:pt x="2850" y="4691"/>
                        <a:pt x="2009" y="4778"/>
                        <a:pt x="1167" y="4818"/>
                      </a:cubicBezTo>
                      <a:cubicBezTo>
                        <a:pt x="778" y="4834"/>
                        <a:pt x="397" y="4874"/>
                        <a:pt x="16" y="4937"/>
                      </a:cubicBezTo>
                      <a:lnTo>
                        <a:pt x="16" y="5048"/>
                      </a:lnTo>
                      <a:cubicBezTo>
                        <a:pt x="429" y="4937"/>
                        <a:pt x="1096" y="4874"/>
                        <a:pt x="2001" y="4834"/>
                      </a:cubicBezTo>
                      <a:cubicBezTo>
                        <a:pt x="3334" y="4770"/>
                        <a:pt x="3533" y="4707"/>
                        <a:pt x="4271" y="4540"/>
                      </a:cubicBezTo>
                      <a:cubicBezTo>
                        <a:pt x="4537" y="4477"/>
                        <a:pt x="4804" y="4442"/>
                        <a:pt x="5052" y="4442"/>
                      </a:cubicBezTo>
                      <a:cubicBezTo>
                        <a:pt x="5483" y="4442"/>
                        <a:pt x="5855" y="4546"/>
                        <a:pt x="6057" y="4778"/>
                      </a:cubicBezTo>
                      <a:cubicBezTo>
                        <a:pt x="6366" y="5143"/>
                        <a:pt x="5446" y="5294"/>
                        <a:pt x="5160" y="5366"/>
                      </a:cubicBezTo>
                      <a:cubicBezTo>
                        <a:pt x="4874" y="5437"/>
                        <a:pt x="4684" y="5501"/>
                        <a:pt x="4723" y="5699"/>
                      </a:cubicBezTo>
                      <a:cubicBezTo>
                        <a:pt x="4763" y="5898"/>
                        <a:pt x="4628" y="6159"/>
                        <a:pt x="4628" y="6159"/>
                      </a:cubicBezTo>
                      <a:cubicBezTo>
                        <a:pt x="4469" y="6548"/>
                        <a:pt x="4969" y="6469"/>
                        <a:pt x="5358" y="6755"/>
                      </a:cubicBezTo>
                      <a:cubicBezTo>
                        <a:pt x="5755" y="7041"/>
                        <a:pt x="5525" y="7239"/>
                        <a:pt x="5096" y="7342"/>
                      </a:cubicBezTo>
                      <a:cubicBezTo>
                        <a:pt x="4676" y="7453"/>
                        <a:pt x="3557" y="7406"/>
                        <a:pt x="2826" y="7469"/>
                      </a:cubicBezTo>
                      <a:cubicBezTo>
                        <a:pt x="2811" y="7469"/>
                        <a:pt x="2787" y="7469"/>
                        <a:pt x="2771" y="7477"/>
                      </a:cubicBezTo>
                      <a:lnTo>
                        <a:pt x="2771" y="7477"/>
                      </a:lnTo>
                      <a:cubicBezTo>
                        <a:pt x="2409" y="7469"/>
                        <a:pt x="2046" y="7437"/>
                        <a:pt x="1683" y="7382"/>
                      </a:cubicBezTo>
                      <a:cubicBezTo>
                        <a:pt x="1239" y="7334"/>
                        <a:pt x="1271" y="7247"/>
                        <a:pt x="937" y="7152"/>
                      </a:cubicBezTo>
                      <a:cubicBezTo>
                        <a:pt x="842" y="7120"/>
                        <a:pt x="739" y="7096"/>
                        <a:pt x="644" y="7088"/>
                      </a:cubicBezTo>
                      <a:cubicBezTo>
                        <a:pt x="429" y="7033"/>
                        <a:pt x="223" y="6961"/>
                        <a:pt x="24" y="6866"/>
                      </a:cubicBezTo>
                      <a:lnTo>
                        <a:pt x="24" y="7080"/>
                      </a:lnTo>
                      <a:cubicBezTo>
                        <a:pt x="477" y="7136"/>
                        <a:pt x="929" y="7239"/>
                        <a:pt x="1366" y="7382"/>
                      </a:cubicBezTo>
                      <a:cubicBezTo>
                        <a:pt x="1779" y="7541"/>
                        <a:pt x="1794" y="7699"/>
                        <a:pt x="1763" y="7787"/>
                      </a:cubicBezTo>
                      <a:cubicBezTo>
                        <a:pt x="1715" y="7818"/>
                        <a:pt x="1699" y="7866"/>
                        <a:pt x="1715" y="7922"/>
                      </a:cubicBezTo>
                      <a:cubicBezTo>
                        <a:pt x="1779" y="8096"/>
                        <a:pt x="1842" y="8191"/>
                        <a:pt x="1279" y="8374"/>
                      </a:cubicBezTo>
                      <a:cubicBezTo>
                        <a:pt x="802" y="8525"/>
                        <a:pt x="445" y="8699"/>
                        <a:pt x="24" y="8866"/>
                      </a:cubicBezTo>
                      <a:lnTo>
                        <a:pt x="24" y="9065"/>
                      </a:lnTo>
                      <a:cubicBezTo>
                        <a:pt x="469" y="8795"/>
                        <a:pt x="445" y="8763"/>
                        <a:pt x="1104" y="8588"/>
                      </a:cubicBezTo>
                      <a:cubicBezTo>
                        <a:pt x="1826" y="8390"/>
                        <a:pt x="1985" y="8231"/>
                        <a:pt x="2056" y="8009"/>
                      </a:cubicBezTo>
                      <a:cubicBezTo>
                        <a:pt x="2120" y="7820"/>
                        <a:pt x="2251" y="7550"/>
                        <a:pt x="3370" y="7550"/>
                      </a:cubicBezTo>
                      <a:cubicBezTo>
                        <a:pt x="3518" y="7550"/>
                        <a:pt x="3682" y="7554"/>
                        <a:pt x="3866" y="7564"/>
                      </a:cubicBezTo>
                      <a:cubicBezTo>
                        <a:pt x="4565" y="7604"/>
                        <a:pt x="5112" y="7699"/>
                        <a:pt x="5358" y="8041"/>
                      </a:cubicBezTo>
                      <a:cubicBezTo>
                        <a:pt x="5565" y="8342"/>
                        <a:pt x="5858" y="8572"/>
                        <a:pt x="6208" y="8692"/>
                      </a:cubicBezTo>
                      <a:cubicBezTo>
                        <a:pt x="6589" y="8842"/>
                        <a:pt x="7176" y="9104"/>
                        <a:pt x="7001" y="9374"/>
                      </a:cubicBezTo>
                      <a:cubicBezTo>
                        <a:pt x="6835" y="9644"/>
                        <a:pt x="6525" y="9723"/>
                        <a:pt x="6319" y="9914"/>
                      </a:cubicBezTo>
                      <a:cubicBezTo>
                        <a:pt x="6112" y="10104"/>
                        <a:pt x="6200" y="10311"/>
                        <a:pt x="5374" y="10406"/>
                      </a:cubicBezTo>
                      <a:cubicBezTo>
                        <a:pt x="4549" y="10509"/>
                        <a:pt x="4422" y="10422"/>
                        <a:pt x="4144" y="10620"/>
                      </a:cubicBezTo>
                      <a:cubicBezTo>
                        <a:pt x="3787" y="10877"/>
                        <a:pt x="3356" y="11015"/>
                        <a:pt x="2920" y="11015"/>
                      </a:cubicBezTo>
                      <a:cubicBezTo>
                        <a:pt x="2804" y="11015"/>
                        <a:pt x="2688" y="11006"/>
                        <a:pt x="2572" y="10985"/>
                      </a:cubicBezTo>
                      <a:cubicBezTo>
                        <a:pt x="1787" y="10874"/>
                        <a:pt x="993" y="10739"/>
                        <a:pt x="644" y="10414"/>
                      </a:cubicBezTo>
                      <a:cubicBezTo>
                        <a:pt x="461" y="10223"/>
                        <a:pt x="247" y="10073"/>
                        <a:pt x="9" y="9962"/>
                      </a:cubicBezTo>
                      <a:lnTo>
                        <a:pt x="9" y="10104"/>
                      </a:lnTo>
                      <a:cubicBezTo>
                        <a:pt x="167" y="10176"/>
                        <a:pt x="318" y="10279"/>
                        <a:pt x="437" y="10398"/>
                      </a:cubicBezTo>
                      <a:cubicBezTo>
                        <a:pt x="723" y="10700"/>
                        <a:pt x="1548" y="11009"/>
                        <a:pt x="2088" y="11057"/>
                      </a:cubicBezTo>
                      <a:cubicBezTo>
                        <a:pt x="2628" y="11105"/>
                        <a:pt x="3406" y="11144"/>
                        <a:pt x="3509" y="11263"/>
                      </a:cubicBezTo>
                      <a:cubicBezTo>
                        <a:pt x="3612" y="11374"/>
                        <a:pt x="2842" y="11533"/>
                        <a:pt x="2112" y="11668"/>
                      </a:cubicBezTo>
                      <a:cubicBezTo>
                        <a:pt x="1413" y="11779"/>
                        <a:pt x="715" y="11859"/>
                        <a:pt x="9" y="11906"/>
                      </a:cubicBezTo>
                      <a:lnTo>
                        <a:pt x="9" y="11978"/>
                      </a:lnTo>
                      <a:cubicBezTo>
                        <a:pt x="120" y="11978"/>
                        <a:pt x="223" y="11970"/>
                        <a:pt x="342" y="11962"/>
                      </a:cubicBezTo>
                      <a:cubicBezTo>
                        <a:pt x="1739" y="11890"/>
                        <a:pt x="1953" y="11819"/>
                        <a:pt x="2723" y="11636"/>
                      </a:cubicBezTo>
                      <a:cubicBezTo>
                        <a:pt x="3002" y="11567"/>
                        <a:pt x="3281" y="11531"/>
                        <a:pt x="3540" y="11531"/>
                      </a:cubicBezTo>
                      <a:cubicBezTo>
                        <a:pt x="3997" y="11531"/>
                        <a:pt x="4389" y="11645"/>
                        <a:pt x="4596" y="11898"/>
                      </a:cubicBezTo>
                      <a:cubicBezTo>
                        <a:pt x="4914" y="12303"/>
                        <a:pt x="3946" y="12470"/>
                        <a:pt x="3644" y="12549"/>
                      </a:cubicBezTo>
                      <a:cubicBezTo>
                        <a:pt x="3342" y="12629"/>
                        <a:pt x="3144" y="12692"/>
                        <a:pt x="3184" y="12914"/>
                      </a:cubicBezTo>
                      <a:cubicBezTo>
                        <a:pt x="3215" y="13136"/>
                        <a:pt x="3072" y="13430"/>
                        <a:pt x="3072" y="13430"/>
                      </a:cubicBezTo>
                      <a:cubicBezTo>
                        <a:pt x="2906" y="13851"/>
                        <a:pt x="3430" y="13771"/>
                        <a:pt x="3842" y="14081"/>
                      </a:cubicBezTo>
                      <a:cubicBezTo>
                        <a:pt x="4247" y="14391"/>
                        <a:pt x="4001" y="14613"/>
                        <a:pt x="3557" y="14732"/>
                      </a:cubicBezTo>
                      <a:cubicBezTo>
                        <a:pt x="3112" y="14851"/>
                        <a:pt x="1929" y="14803"/>
                        <a:pt x="1167" y="14867"/>
                      </a:cubicBezTo>
                      <a:lnTo>
                        <a:pt x="1112" y="14875"/>
                      </a:lnTo>
                      <a:cubicBezTo>
                        <a:pt x="747" y="14867"/>
                        <a:pt x="374" y="14827"/>
                        <a:pt x="9" y="14772"/>
                      </a:cubicBezTo>
                      <a:lnTo>
                        <a:pt x="9" y="15018"/>
                      </a:lnTo>
                      <a:cubicBezTo>
                        <a:pt x="56" y="15081"/>
                        <a:pt x="64" y="15153"/>
                        <a:pt x="40" y="15216"/>
                      </a:cubicBezTo>
                      <a:cubicBezTo>
                        <a:pt x="24" y="15232"/>
                        <a:pt x="16" y="15248"/>
                        <a:pt x="9" y="15264"/>
                      </a:cubicBezTo>
                      <a:lnTo>
                        <a:pt x="9" y="15422"/>
                      </a:lnTo>
                      <a:cubicBezTo>
                        <a:pt x="40" y="15486"/>
                        <a:pt x="40" y="15557"/>
                        <a:pt x="9" y="15613"/>
                      </a:cubicBezTo>
                      <a:lnTo>
                        <a:pt x="9" y="15859"/>
                      </a:lnTo>
                      <a:cubicBezTo>
                        <a:pt x="167" y="15788"/>
                        <a:pt x="294" y="15645"/>
                        <a:pt x="350" y="15478"/>
                      </a:cubicBezTo>
                      <a:cubicBezTo>
                        <a:pt x="420" y="15267"/>
                        <a:pt x="559" y="14962"/>
                        <a:pt x="1746" y="14962"/>
                      </a:cubicBezTo>
                      <a:cubicBezTo>
                        <a:pt x="1898" y="14962"/>
                        <a:pt x="2067" y="14967"/>
                        <a:pt x="2255" y="14978"/>
                      </a:cubicBezTo>
                      <a:cubicBezTo>
                        <a:pt x="2993" y="15026"/>
                        <a:pt x="3565" y="15137"/>
                        <a:pt x="3819" y="15510"/>
                      </a:cubicBezTo>
                      <a:cubicBezTo>
                        <a:pt x="4025" y="15843"/>
                        <a:pt x="4342" y="16097"/>
                        <a:pt x="4708" y="16232"/>
                      </a:cubicBezTo>
                      <a:cubicBezTo>
                        <a:pt x="5104" y="16399"/>
                        <a:pt x="5716" y="16692"/>
                        <a:pt x="5541" y="16986"/>
                      </a:cubicBezTo>
                      <a:cubicBezTo>
                        <a:pt x="5358" y="17288"/>
                        <a:pt x="5041" y="17359"/>
                        <a:pt x="4827" y="17581"/>
                      </a:cubicBezTo>
                      <a:cubicBezTo>
                        <a:pt x="4612" y="17796"/>
                        <a:pt x="4692" y="18010"/>
                        <a:pt x="3826" y="18129"/>
                      </a:cubicBezTo>
                      <a:cubicBezTo>
                        <a:pt x="2953" y="18240"/>
                        <a:pt x="2818" y="18145"/>
                        <a:pt x="2525" y="18359"/>
                      </a:cubicBezTo>
                      <a:cubicBezTo>
                        <a:pt x="2148" y="18646"/>
                        <a:pt x="1685" y="18800"/>
                        <a:pt x="1213" y="18800"/>
                      </a:cubicBezTo>
                      <a:cubicBezTo>
                        <a:pt x="1097" y="18800"/>
                        <a:pt x="981" y="18791"/>
                        <a:pt x="866" y="18772"/>
                      </a:cubicBezTo>
                      <a:cubicBezTo>
                        <a:pt x="572" y="18724"/>
                        <a:pt x="278" y="18677"/>
                        <a:pt x="9" y="18621"/>
                      </a:cubicBezTo>
                      <a:lnTo>
                        <a:pt x="9" y="18788"/>
                      </a:lnTo>
                      <a:cubicBezTo>
                        <a:pt x="120" y="18820"/>
                        <a:pt x="239" y="18836"/>
                        <a:pt x="358" y="18851"/>
                      </a:cubicBezTo>
                      <a:cubicBezTo>
                        <a:pt x="929" y="18899"/>
                        <a:pt x="1747" y="18947"/>
                        <a:pt x="1850" y="19082"/>
                      </a:cubicBezTo>
                      <a:cubicBezTo>
                        <a:pt x="1945" y="19209"/>
                        <a:pt x="1144" y="19383"/>
                        <a:pt x="374" y="19526"/>
                      </a:cubicBezTo>
                      <a:cubicBezTo>
                        <a:pt x="255" y="19550"/>
                        <a:pt x="128" y="19566"/>
                        <a:pt x="9" y="19590"/>
                      </a:cubicBezTo>
                      <a:lnTo>
                        <a:pt x="9" y="19717"/>
                      </a:lnTo>
                      <a:cubicBezTo>
                        <a:pt x="350" y="19661"/>
                        <a:pt x="612" y="19590"/>
                        <a:pt x="1017" y="19486"/>
                      </a:cubicBezTo>
                      <a:cubicBezTo>
                        <a:pt x="1305" y="19416"/>
                        <a:pt x="1595" y="19377"/>
                        <a:pt x="1864" y="19377"/>
                      </a:cubicBezTo>
                      <a:cubicBezTo>
                        <a:pt x="2349" y="19377"/>
                        <a:pt x="2766" y="19502"/>
                        <a:pt x="2985" y="19788"/>
                      </a:cubicBezTo>
                      <a:cubicBezTo>
                        <a:pt x="3318" y="20233"/>
                        <a:pt x="2295" y="20423"/>
                        <a:pt x="1977" y="20510"/>
                      </a:cubicBezTo>
                      <a:cubicBezTo>
                        <a:pt x="1652" y="20598"/>
                        <a:pt x="1445" y="20669"/>
                        <a:pt x="1485" y="20915"/>
                      </a:cubicBezTo>
                      <a:cubicBezTo>
                        <a:pt x="1517" y="21161"/>
                        <a:pt x="1366" y="21487"/>
                        <a:pt x="1366" y="21487"/>
                      </a:cubicBezTo>
                      <a:cubicBezTo>
                        <a:pt x="1175" y="21955"/>
                        <a:pt x="1739" y="21868"/>
                        <a:pt x="2160" y="22209"/>
                      </a:cubicBezTo>
                      <a:cubicBezTo>
                        <a:pt x="2588" y="22550"/>
                        <a:pt x="2326" y="22804"/>
                        <a:pt x="1858" y="22931"/>
                      </a:cubicBezTo>
                      <a:cubicBezTo>
                        <a:pt x="1501" y="23035"/>
                        <a:pt x="715" y="23035"/>
                        <a:pt x="9" y="23050"/>
                      </a:cubicBezTo>
                      <a:lnTo>
                        <a:pt x="9" y="23193"/>
                      </a:lnTo>
                      <a:cubicBezTo>
                        <a:pt x="151" y="23193"/>
                        <a:pt x="302" y="23193"/>
                        <a:pt x="485" y="23209"/>
                      </a:cubicBezTo>
                      <a:cubicBezTo>
                        <a:pt x="1255" y="23257"/>
                        <a:pt x="1858" y="23376"/>
                        <a:pt x="2128" y="23797"/>
                      </a:cubicBezTo>
                      <a:cubicBezTo>
                        <a:pt x="2334" y="24162"/>
                        <a:pt x="2660" y="24439"/>
                        <a:pt x="3057" y="24598"/>
                      </a:cubicBezTo>
                      <a:cubicBezTo>
                        <a:pt x="3469" y="24781"/>
                        <a:pt x="4112" y="25106"/>
                        <a:pt x="3922" y="25440"/>
                      </a:cubicBezTo>
                      <a:cubicBezTo>
                        <a:pt x="3723" y="25773"/>
                        <a:pt x="3398" y="25860"/>
                        <a:pt x="3168" y="26098"/>
                      </a:cubicBezTo>
                      <a:cubicBezTo>
                        <a:pt x="2937" y="26336"/>
                        <a:pt x="3017" y="26583"/>
                        <a:pt x="2096" y="26710"/>
                      </a:cubicBezTo>
                      <a:cubicBezTo>
                        <a:pt x="1175" y="26844"/>
                        <a:pt x="1040" y="26725"/>
                        <a:pt x="731" y="26964"/>
                      </a:cubicBezTo>
                      <a:cubicBezTo>
                        <a:pt x="509" y="27130"/>
                        <a:pt x="263" y="27265"/>
                        <a:pt x="9" y="27352"/>
                      </a:cubicBezTo>
                      <a:lnTo>
                        <a:pt x="9" y="27773"/>
                      </a:lnTo>
                      <a:cubicBezTo>
                        <a:pt x="16" y="27781"/>
                        <a:pt x="16" y="27805"/>
                        <a:pt x="9" y="27813"/>
                      </a:cubicBezTo>
                      <a:lnTo>
                        <a:pt x="9" y="28107"/>
                      </a:lnTo>
                      <a:cubicBezTo>
                        <a:pt x="524" y="28107"/>
                        <a:pt x="969" y="28234"/>
                        <a:pt x="1199" y="28559"/>
                      </a:cubicBezTo>
                      <a:cubicBezTo>
                        <a:pt x="1548" y="29051"/>
                        <a:pt x="461" y="29265"/>
                        <a:pt x="120" y="29361"/>
                      </a:cubicBezTo>
                      <a:lnTo>
                        <a:pt x="9" y="29392"/>
                      </a:lnTo>
                      <a:lnTo>
                        <a:pt x="9" y="29765"/>
                      </a:lnTo>
                      <a:cubicBezTo>
                        <a:pt x="40" y="29710"/>
                        <a:pt x="80" y="29662"/>
                        <a:pt x="136" y="29623"/>
                      </a:cubicBezTo>
                      <a:cubicBezTo>
                        <a:pt x="241" y="29555"/>
                        <a:pt x="445" y="29520"/>
                        <a:pt x="700" y="29520"/>
                      </a:cubicBezTo>
                      <a:cubicBezTo>
                        <a:pt x="1042" y="29520"/>
                        <a:pt x="1473" y="29583"/>
                        <a:pt x="1874" y="29710"/>
                      </a:cubicBezTo>
                      <a:cubicBezTo>
                        <a:pt x="2564" y="29940"/>
                        <a:pt x="2668" y="30448"/>
                        <a:pt x="2668" y="30448"/>
                      </a:cubicBezTo>
                      <a:cubicBezTo>
                        <a:pt x="2834" y="30821"/>
                        <a:pt x="2747" y="31067"/>
                        <a:pt x="2215" y="31178"/>
                      </a:cubicBezTo>
                      <a:cubicBezTo>
                        <a:pt x="1859" y="31252"/>
                        <a:pt x="1332" y="31315"/>
                        <a:pt x="996" y="31315"/>
                      </a:cubicBezTo>
                      <a:cubicBezTo>
                        <a:pt x="823" y="31315"/>
                        <a:pt x="700" y="31298"/>
                        <a:pt x="675" y="31258"/>
                      </a:cubicBezTo>
                      <a:cubicBezTo>
                        <a:pt x="644" y="31202"/>
                        <a:pt x="620" y="31147"/>
                        <a:pt x="588" y="31107"/>
                      </a:cubicBezTo>
                      <a:cubicBezTo>
                        <a:pt x="509" y="30980"/>
                        <a:pt x="215" y="30932"/>
                        <a:pt x="1" y="30821"/>
                      </a:cubicBezTo>
                      <a:lnTo>
                        <a:pt x="1" y="31067"/>
                      </a:lnTo>
                      <a:cubicBezTo>
                        <a:pt x="112" y="31115"/>
                        <a:pt x="207" y="31178"/>
                        <a:pt x="302" y="31258"/>
                      </a:cubicBezTo>
                      <a:cubicBezTo>
                        <a:pt x="739" y="31631"/>
                        <a:pt x="485" y="31901"/>
                        <a:pt x="1" y="32051"/>
                      </a:cubicBezTo>
                      <a:lnTo>
                        <a:pt x="1" y="32766"/>
                      </a:lnTo>
                      <a:cubicBezTo>
                        <a:pt x="96" y="32837"/>
                        <a:pt x="175" y="32925"/>
                        <a:pt x="239" y="33020"/>
                      </a:cubicBezTo>
                      <a:cubicBezTo>
                        <a:pt x="517" y="33488"/>
                        <a:pt x="771" y="33718"/>
                        <a:pt x="1207" y="33925"/>
                      </a:cubicBezTo>
                      <a:cubicBezTo>
                        <a:pt x="1652" y="34139"/>
                        <a:pt x="2326" y="34496"/>
                        <a:pt x="2112" y="34869"/>
                      </a:cubicBezTo>
                      <a:cubicBezTo>
                        <a:pt x="1906" y="35242"/>
                        <a:pt x="1556" y="35338"/>
                        <a:pt x="1310" y="35607"/>
                      </a:cubicBezTo>
                      <a:cubicBezTo>
                        <a:pt x="1064" y="35877"/>
                        <a:pt x="1144" y="36147"/>
                        <a:pt x="175" y="36290"/>
                      </a:cubicBezTo>
                      <a:lnTo>
                        <a:pt x="1" y="36314"/>
                      </a:lnTo>
                      <a:lnTo>
                        <a:pt x="1" y="36512"/>
                      </a:lnTo>
                      <a:cubicBezTo>
                        <a:pt x="532" y="36528"/>
                        <a:pt x="898" y="36647"/>
                        <a:pt x="1350" y="36727"/>
                      </a:cubicBezTo>
                      <a:cubicBezTo>
                        <a:pt x="2144" y="36869"/>
                        <a:pt x="2422" y="36925"/>
                        <a:pt x="2612" y="37274"/>
                      </a:cubicBezTo>
                      <a:cubicBezTo>
                        <a:pt x="2795" y="37624"/>
                        <a:pt x="3033" y="38060"/>
                        <a:pt x="2683" y="38251"/>
                      </a:cubicBezTo>
                      <a:cubicBezTo>
                        <a:pt x="2334" y="38433"/>
                        <a:pt x="1152" y="38505"/>
                        <a:pt x="945" y="38806"/>
                      </a:cubicBezTo>
                      <a:cubicBezTo>
                        <a:pt x="766" y="39071"/>
                        <a:pt x="510" y="39505"/>
                        <a:pt x="27" y="39505"/>
                      </a:cubicBezTo>
                      <a:cubicBezTo>
                        <a:pt x="18" y="39505"/>
                        <a:pt x="9" y="39505"/>
                        <a:pt x="1" y="39505"/>
                      </a:cubicBezTo>
                      <a:lnTo>
                        <a:pt x="1" y="39711"/>
                      </a:lnTo>
                      <a:cubicBezTo>
                        <a:pt x="628" y="39981"/>
                        <a:pt x="731" y="40489"/>
                        <a:pt x="731" y="40489"/>
                      </a:cubicBezTo>
                      <a:cubicBezTo>
                        <a:pt x="905" y="40910"/>
                        <a:pt x="810" y="41187"/>
                        <a:pt x="239" y="41307"/>
                      </a:cubicBezTo>
                      <a:cubicBezTo>
                        <a:pt x="167" y="41322"/>
                        <a:pt x="88" y="41338"/>
                        <a:pt x="1" y="41354"/>
                      </a:cubicBezTo>
                      <a:lnTo>
                        <a:pt x="1" y="41441"/>
                      </a:lnTo>
                      <a:cubicBezTo>
                        <a:pt x="223" y="41426"/>
                        <a:pt x="445" y="41378"/>
                        <a:pt x="659" y="41322"/>
                      </a:cubicBezTo>
                      <a:cubicBezTo>
                        <a:pt x="1056" y="41227"/>
                        <a:pt x="2112" y="41164"/>
                        <a:pt x="3707" y="41148"/>
                      </a:cubicBezTo>
                      <a:cubicBezTo>
                        <a:pt x="3767" y="41147"/>
                        <a:pt x="3828" y="41147"/>
                        <a:pt x="3888" y="41147"/>
                      </a:cubicBezTo>
                      <a:cubicBezTo>
                        <a:pt x="5432" y="41147"/>
                        <a:pt x="7065" y="41339"/>
                        <a:pt x="7668" y="41568"/>
                      </a:cubicBezTo>
                      <a:cubicBezTo>
                        <a:pt x="8287" y="41807"/>
                        <a:pt x="9089" y="41735"/>
                        <a:pt x="9875" y="41759"/>
                      </a:cubicBezTo>
                      <a:cubicBezTo>
                        <a:pt x="10661" y="41783"/>
                        <a:pt x="10526" y="42108"/>
                        <a:pt x="10526" y="42108"/>
                      </a:cubicBezTo>
                      <a:cubicBezTo>
                        <a:pt x="10407" y="42283"/>
                        <a:pt x="10288" y="42450"/>
                        <a:pt x="10161" y="42608"/>
                      </a:cubicBezTo>
                      <a:cubicBezTo>
                        <a:pt x="9717" y="43159"/>
                        <a:pt x="9110" y="43295"/>
                        <a:pt x="8082" y="43295"/>
                      </a:cubicBezTo>
                      <a:cubicBezTo>
                        <a:pt x="7895" y="43295"/>
                        <a:pt x="7694" y="43290"/>
                        <a:pt x="7478" y="43283"/>
                      </a:cubicBezTo>
                      <a:cubicBezTo>
                        <a:pt x="6073" y="43235"/>
                        <a:pt x="5906" y="43045"/>
                        <a:pt x="5041" y="42783"/>
                      </a:cubicBezTo>
                      <a:cubicBezTo>
                        <a:pt x="4168" y="42521"/>
                        <a:pt x="3453" y="42521"/>
                        <a:pt x="2644" y="42473"/>
                      </a:cubicBezTo>
                      <a:cubicBezTo>
                        <a:pt x="1993" y="42442"/>
                        <a:pt x="802" y="42370"/>
                        <a:pt x="1" y="42251"/>
                      </a:cubicBezTo>
                      <a:lnTo>
                        <a:pt x="1" y="42307"/>
                      </a:lnTo>
                      <a:cubicBezTo>
                        <a:pt x="239" y="42346"/>
                        <a:pt x="453" y="42386"/>
                        <a:pt x="604" y="42418"/>
                      </a:cubicBezTo>
                      <a:cubicBezTo>
                        <a:pt x="1017" y="42497"/>
                        <a:pt x="1429" y="42473"/>
                        <a:pt x="1675" y="42537"/>
                      </a:cubicBezTo>
                      <a:cubicBezTo>
                        <a:pt x="2350" y="42696"/>
                        <a:pt x="2477" y="42751"/>
                        <a:pt x="2215" y="43339"/>
                      </a:cubicBezTo>
                      <a:cubicBezTo>
                        <a:pt x="1945" y="43926"/>
                        <a:pt x="1874" y="43989"/>
                        <a:pt x="1779" y="44291"/>
                      </a:cubicBezTo>
                      <a:cubicBezTo>
                        <a:pt x="1699" y="44553"/>
                        <a:pt x="1564" y="44799"/>
                        <a:pt x="1382" y="45013"/>
                      </a:cubicBezTo>
                      <a:cubicBezTo>
                        <a:pt x="1225" y="45177"/>
                        <a:pt x="951" y="45511"/>
                        <a:pt x="670" y="45511"/>
                      </a:cubicBezTo>
                      <a:cubicBezTo>
                        <a:pt x="624" y="45511"/>
                        <a:pt x="578" y="45502"/>
                        <a:pt x="532" y="45482"/>
                      </a:cubicBezTo>
                      <a:cubicBezTo>
                        <a:pt x="207" y="45331"/>
                        <a:pt x="715" y="45037"/>
                        <a:pt x="56" y="44728"/>
                      </a:cubicBezTo>
                      <a:lnTo>
                        <a:pt x="1" y="44704"/>
                      </a:lnTo>
                      <a:lnTo>
                        <a:pt x="1" y="44997"/>
                      </a:lnTo>
                      <a:cubicBezTo>
                        <a:pt x="128" y="45140"/>
                        <a:pt x="183" y="45307"/>
                        <a:pt x="96" y="45466"/>
                      </a:cubicBezTo>
                      <a:cubicBezTo>
                        <a:pt x="64" y="45513"/>
                        <a:pt x="32" y="45561"/>
                        <a:pt x="1" y="45609"/>
                      </a:cubicBezTo>
                      <a:lnTo>
                        <a:pt x="1" y="46180"/>
                      </a:lnTo>
                      <a:cubicBezTo>
                        <a:pt x="263" y="46013"/>
                        <a:pt x="540" y="45871"/>
                        <a:pt x="826" y="45759"/>
                      </a:cubicBezTo>
                      <a:cubicBezTo>
                        <a:pt x="1302" y="45593"/>
                        <a:pt x="1620" y="45093"/>
                        <a:pt x="1818" y="44775"/>
                      </a:cubicBezTo>
                      <a:cubicBezTo>
                        <a:pt x="2017" y="44458"/>
                        <a:pt x="2358" y="44402"/>
                        <a:pt x="2318" y="44116"/>
                      </a:cubicBezTo>
                      <a:cubicBezTo>
                        <a:pt x="2279" y="43823"/>
                        <a:pt x="2310" y="43180"/>
                        <a:pt x="2826" y="42981"/>
                      </a:cubicBezTo>
                      <a:cubicBezTo>
                        <a:pt x="3082" y="42879"/>
                        <a:pt x="3291" y="42830"/>
                        <a:pt x="3559" y="42830"/>
                      </a:cubicBezTo>
                      <a:cubicBezTo>
                        <a:pt x="3832" y="42830"/>
                        <a:pt x="4167" y="42881"/>
                        <a:pt x="4676" y="42981"/>
                      </a:cubicBezTo>
                      <a:cubicBezTo>
                        <a:pt x="5692" y="43172"/>
                        <a:pt x="6192" y="43370"/>
                        <a:pt x="6565" y="43402"/>
                      </a:cubicBezTo>
                      <a:cubicBezTo>
                        <a:pt x="6938" y="43442"/>
                        <a:pt x="7279" y="43434"/>
                        <a:pt x="7486" y="43466"/>
                      </a:cubicBezTo>
                      <a:cubicBezTo>
                        <a:pt x="8025" y="43545"/>
                        <a:pt x="8295" y="43680"/>
                        <a:pt x="8073" y="44013"/>
                      </a:cubicBezTo>
                      <a:cubicBezTo>
                        <a:pt x="7843" y="44347"/>
                        <a:pt x="7708" y="44799"/>
                        <a:pt x="7763" y="45164"/>
                      </a:cubicBezTo>
                      <a:cubicBezTo>
                        <a:pt x="7827" y="45529"/>
                        <a:pt x="8271" y="45609"/>
                        <a:pt x="9002" y="45783"/>
                      </a:cubicBezTo>
                      <a:cubicBezTo>
                        <a:pt x="9724" y="45950"/>
                        <a:pt x="10145" y="46109"/>
                        <a:pt x="9430" y="46577"/>
                      </a:cubicBezTo>
                      <a:cubicBezTo>
                        <a:pt x="8870" y="46942"/>
                        <a:pt x="8200" y="47028"/>
                        <a:pt x="7397" y="47028"/>
                      </a:cubicBezTo>
                      <a:cubicBezTo>
                        <a:pt x="7187" y="47028"/>
                        <a:pt x="6968" y="47022"/>
                        <a:pt x="6740" y="47014"/>
                      </a:cubicBezTo>
                      <a:cubicBezTo>
                        <a:pt x="6565" y="47009"/>
                        <a:pt x="6409" y="47006"/>
                        <a:pt x="6265" y="47006"/>
                      </a:cubicBezTo>
                      <a:cubicBezTo>
                        <a:pt x="5493" y="47006"/>
                        <a:pt x="5072" y="47087"/>
                        <a:pt x="4001" y="47355"/>
                      </a:cubicBezTo>
                      <a:cubicBezTo>
                        <a:pt x="3047" y="47599"/>
                        <a:pt x="2083" y="47772"/>
                        <a:pt x="1252" y="47772"/>
                      </a:cubicBezTo>
                      <a:cubicBezTo>
                        <a:pt x="977" y="47772"/>
                        <a:pt x="717" y="47753"/>
                        <a:pt x="477" y="47712"/>
                      </a:cubicBezTo>
                      <a:cubicBezTo>
                        <a:pt x="318" y="47680"/>
                        <a:pt x="159" y="47641"/>
                        <a:pt x="1" y="47593"/>
                      </a:cubicBezTo>
                      <a:lnTo>
                        <a:pt x="1" y="47736"/>
                      </a:lnTo>
                      <a:cubicBezTo>
                        <a:pt x="302" y="47823"/>
                        <a:pt x="461" y="47942"/>
                        <a:pt x="588" y="48188"/>
                      </a:cubicBezTo>
                      <a:cubicBezTo>
                        <a:pt x="786" y="48585"/>
                        <a:pt x="1025" y="49077"/>
                        <a:pt x="651" y="49284"/>
                      </a:cubicBezTo>
                      <a:cubicBezTo>
                        <a:pt x="445" y="49379"/>
                        <a:pt x="223" y="49442"/>
                        <a:pt x="1" y="49482"/>
                      </a:cubicBezTo>
                      <a:lnTo>
                        <a:pt x="1" y="49752"/>
                      </a:lnTo>
                      <a:cubicBezTo>
                        <a:pt x="397" y="49617"/>
                        <a:pt x="802" y="49522"/>
                        <a:pt x="1215" y="49458"/>
                      </a:cubicBezTo>
                      <a:cubicBezTo>
                        <a:pt x="1378" y="49434"/>
                        <a:pt x="1559" y="49424"/>
                        <a:pt x="1755" y="49424"/>
                      </a:cubicBezTo>
                      <a:cubicBezTo>
                        <a:pt x="2553" y="49424"/>
                        <a:pt x="3589" y="49586"/>
                        <a:pt x="4553" y="49586"/>
                      </a:cubicBezTo>
                      <a:cubicBezTo>
                        <a:pt x="4589" y="49586"/>
                        <a:pt x="4624" y="49586"/>
                        <a:pt x="4660" y="49585"/>
                      </a:cubicBezTo>
                      <a:cubicBezTo>
                        <a:pt x="5898" y="49569"/>
                        <a:pt x="6962" y="49173"/>
                        <a:pt x="7629" y="49109"/>
                      </a:cubicBezTo>
                      <a:cubicBezTo>
                        <a:pt x="7707" y="49102"/>
                        <a:pt x="7785" y="49098"/>
                        <a:pt x="7860" y="49098"/>
                      </a:cubicBezTo>
                      <a:cubicBezTo>
                        <a:pt x="8420" y="49098"/>
                        <a:pt x="8859" y="49293"/>
                        <a:pt x="8922" y="49482"/>
                      </a:cubicBezTo>
                      <a:cubicBezTo>
                        <a:pt x="9002" y="49696"/>
                        <a:pt x="9272" y="49919"/>
                        <a:pt x="9534" y="50165"/>
                      </a:cubicBezTo>
                      <a:cubicBezTo>
                        <a:pt x="9803" y="50403"/>
                        <a:pt x="8970" y="50673"/>
                        <a:pt x="8216" y="51078"/>
                      </a:cubicBezTo>
                      <a:cubicBezTo>
                        <a:pt x="7636" y="51363"/>
                        <a:pt x="7041" y="51609"/>
                        <a:pt x="6430" y="51816"/>
                      </a:cubicBezTo>
                      <a:cubicBezTo>
                        <a:pt x="5851" y="52022"/>
                        <a:pt x="5851" y="52292"/>
                        <a:pt x="5493" y="52490"/>
                      </a:cubicBezTo>
                      <a:cubicBezTo>
                        <a:pt x="5344" y="52575"/>
                        <a:pt x="5186" y="52605"/>
                        <a:pt x="4995" y="52605"/>
                      </a:cubicBezTo>
                      <a:cubicBezTo>
                        <a:pt x="4721" y="52605"/>
                        <a:pt x="4380" y="52542"/>
                        <a:pt x="3906" y="52490"/>
                      </a:cubicBezTo>
                      <a:cubicBezTo>
                        <a:pt x="3622" y="52463"/>
                        <a:pt x="3375" y="52453"/>
                        <a:pt x="3139" y="52453"/>
                      </a:cubicBezTo>
                      <a:cubicBezTo>
                        <a:pt x="2703" y="52453"/>
                        <a:pt x="2310" y="52485"/>
                        <a:pt x="1810" y="52490"/>
                      </a:cubicBezTo>
                      <a:cubicBezTo>
                        <a:pt x="1489" y="52500"/>
                        <a:pt x="1109" y="52504"/>
                        <a:pt x="740" y="52504"/>
                      </a:cubicBezTo>
                      <a:cubicBezTo>
                        <a:pt x="479" y="52504"/>
                        <a:pt x="224" y="52502"/>
                        <a:pt x="1" y="52498"/>
                      </a:cubicBezTo>
                      <a:lnTo>
                        <a:pt x="1" y="52617"/>
                      </a:lnTo>
                      <a:cubicBezTo>
                        <a:pt x="477" y="52594"/>
                        <a:pt x="1048" y="52578"/>
                        <a:pt x="1707" y="52570"/>
                      </a:cubicBezTo>
                      <a:cubicBezTo>
                        <a:pt x="1788" y="52569"/>
                        <a:pt x="1870" y="52568"/>
                        <a:pt x="1952" y="52568"/>
                      </a:cubicBezTo>
                      <a:cubicBezTo>
                        <a:pt x="3580" y="52568"/>
                        <a:pt x="5287" y="52789"/>
                        <a:pt x="5914" y="53046"/>
                      </a:cubicBezTo>
                      <a:cubicBezTo>
                        <a:pt x="6581" y="53316"/>
                        <a:pt x="7430" y="53237"/>
                        <a:pt x="8264" y="53260"/>
                      </a:cubicBezTo>
                      <a:cubicBezTo>
                        <a:pt x="9105" y="53284"/>
                        <a:pt x="8954" y="53657"/>
                        <a:pt x="8954" y="53657"/>
                      </a:cubicBezTo>
                      <a:cubicBezTo>
                        <a:pt x="8827" y="53856"/>
                        <a:pt x="8700" y="54046"/>
                        <a:pt x="8557" y="54229"/>
                      </a:cubicBezTo>
                      <a:cubicBezTo>
                        <a:pt x="8075" y="54853"/>
                        <a:pt x="7419" y="55002"/>
                        <a:pt x="6300" y="55002"/>
                      </a:cubicBezTo>
                      <a:cubicBezTo>
                        <a:pt x="6111" y="55002"/>
                        <a:pt x="5908" y="54998"/>
                        <a:pt x="5692" y="54991"/>
                      </a:cubicBezTo>
                      <a:cubicBezTo>
                        <a:pt x="4192" y="54935"/>
                        <a:pt x="4025" y="54713"/>
                        <a:pt x="3104" y="54419"/>
                      </a:cubicBezTo>
                      <a:cubicBezTo>
                        <a:pt x="2175" y="54126"/>
                        <a:pt x="1421" y="54118"/>
                        <a:pt x="556" y="54070"/>
                      </a:cubicBezTo>
                      <a:cubicBezTo>
                        <a:pt x="397" y="54062"/>
                        <a:pt x="207" y="54054"/>
                        <a:pt x="1" y="54038"/>
                      </a:cubicBezTo>
                      <a:lnTo>
                        <a:pt x="1" y="54284"/>
                      </a:lnTo>
                      <a:cubicBezTo>
                        <a:pt x="278" y="54411"/>
                        <a:pt x="286" y="54578"/>
                        <a:pt x="80" y="55054"/>
                      </a:cubicBezTo>
                      <a:lnTo>
                        <a:pt x="1" y="55237"/>
                      </a:lnTo>
                      <a:lnTo>
                        <a:pt x="1" y="56300"/>
                      </a:lnTo>
                      <a:cubicBezTo>
                        <a:pt x="120" y="56197"/>
                        <a:pt x="207" y="56102"/>
                        <a:pt x="191" y="55927"/>
                      </a:cubicBezTo>
                      <a:cubicBezTo>
                        <a:pt x="151" y="55602"/>
                        <a:pt x="191" y="54872"/>
                        <a:pt x="747" y="54641"/>
                      </a:cubicBezTo>
                      <a:cubicBezTo>
                        <a:pt x="1016" y="54524"/>
                        <a:pt x="1237" y="54469"/>
                        <a:pt x="1520" y="54469"/>
                      </a:cubicBezTo>
                      <a:cubicBezTo>
                        <a:pt x="1812" y="54469"/>
                        <a:pt x="2170" y="54528"/>
                        <a:pt x="2715" y="54641"/>
                      </a:cubicBezTo>
                      <a:cubicBezTo>
                        <a:pt x="3787" y="54856"/>
                        <a:pt x="4327" y="55086"/>
                        <a:pt x="4723" y="55126"/>
                      </a:cubicBezTo>
                      <a:cubicBezTo>
                        <a:pt x="5112" y="55165"/>
                        <a:pt x="5485" y="55157"/>
                        <a:pt x="5700" y="55189"/>
                      </a:cubicBezTo>
                      <a:cubicBezTo>
                        <a:pt x="6279" y="55284"/>
                        <a:pt x="6557" y="55443"/>
                        <a:pt x="6319" y="55816"/>
                      </a:cubicBezTo>
                      <a:cubicBezTo>
                        <a:pt x="6081" y="56197"/>
                        <a:pt x="5922" y="56713"/>
                        <a:pt x="5985" y="57118"/>
                      </a:cubicBezTo>
                      <a:cubicBezTo>
                        <a:pt x="6049" y="57531"/>
                        <a:pt x="6517" y="57626"/>
                        <a:pt x="7287" y="57824"/>
                      </a:cubicBezTo>
                      <a:cubicBezTo>
                        <a:pt x="8057" y="58015"/>
                        <a:pt x="8510" y="58197"/>
                        <a:pt x="7748" y="58713"/>
                      </a:cubicBezTo>
                      <a:cubicBezTo>
                        <a:pt x="7124" y="59135"/>
                        <a:pt x="6379" y="59233"/>
                        <a:pt x="5485" y="59233"/>
                      </a:cubicBezTo>
                      <a:cubicBezTo>
                        <a:pt x="5286" y="59233"/>
                        <a:pt x="5080" y="59229"/>
                        <a:pt x="4866" y="59221"/>
                      </a:cubicBezTo>
                      <a:cubicBezTo>
                        <a:pt x="4649" y="59213"/>
                        <a:pt x="4459" y="59208"/>
                        <a:pt x="4284" y="59208"/>
                      </a:cubicBezTo>
                      <a:cubicBezTo>
                        <a:pt x="3514" y="59208"/>
                        <a:pt x="3052" y="59305"/>
                        <a:pt x="1945" y="59602"/>
                      </a:cubicBezTo>
                      <a:cubicBezTo>
                        <a:pt x="1310" y="59777"/>
                        <a:pt x="659" y="59912"/>
                        <a:pt x="1" y="59999"/>
                      </a:cubicBezTo>
                      <a:lnTo>
                        <a:pt x="1" y="60253"/>
                      </a:lnTo>
                      <a:cubicBezTo>
                        <a:pt x="366" y="60222"/>
                        <a:pt x="731" y="60158"/>
                        <a:pt x="1096" y="60071"/>
                      </a:cubicBezTo>
                      <a:cubicBezTo>
                        <a:pt x="2326" y="59801"/>
                        <a:pt x="2914" y="59412"/>
                        <a:pt x="4200" y="59380"/>
                      </a:cubicBezTo>
                      <a:cubicBezTo>
                        <a:pt x="4775" y="59366"/>
                        <a:pt x="5069" y="59352"/>
                        <a:pt x="5274" y="59352"/>
                      </a:cubicBezTo>
                      <a:cubicBezTo>
                        <a:pt x="5528" y="59352"/>
                        <a:pt x="5647" y="59373"/>
                        <a:pt x="5993" y="59444"/>
                      </a:cubicBezTo>
                      <a:cubicBezTo>
                        <a:pt x="6517" y="59555"/>
                        <a:pt x="6366" y="59785"/>
                        <a:pt x="6343" y="60134"/>
                      </a:cubicBezTo>
                      <a:cubicBezTo>
                        <a:pt x="6319" y="60475"/>
                        <a:pt x="6962" y="60809"/>
                        <a:pt x="6454" y="61198"/>
                      </a:cubicBezTo>
                      <a:cubicBezTo>
                        <a:pt x="6242" y="61358"/>
                        <a:pt x="6062" y="61387"/>
                        <a:pt x="5857" y="61387"/>
                      </a:cubicBezTo>
                      <a:cubicBezTo>
                        <a:pt x="5736" y="61387"/>
                        <a:pt x="5606" y="61377"/>
                        <a:pt x="5456" y="61377"/>
                      </a:cubicBezTo>
                      <a:cubicBezTo>
                        <a:pt x="5243" y="61377"/>
                        <a:pt x="4989" y="61398"/>
                        <a:pt x="4660" y="61499"/>
                      </a:cubicBezTo>
                      <a:cubicBezTo>
                        <a:pt x="3823" y="61757"/>
                        <a:pt x="3666" y="61973"/>
                        <a:pt x="2532" y="61973"/>
                      </a:cubicBezTo>
                      <a:cubicBezTo>
                        <a:pt x="2375" y="61973"/>
                        <a:pt x="2199" y="61968"/>
                        <a:pt x="2001" y="61960"/>
                      </a:cubicBezTo>
                      <a:cubicBezTo>
                        <a:pt x="1223" y="61928"/>
                        <a:pt x="532" y="61920"/>
                        <a:pt x="9" y="61888"/>
                      </a:cubicBezTo>
                      <a:lnTo>
                        <a:pt x="9" y="61968"/>
                      </a:lnTo>
                      <a:cubicBezTo>
                        <a:pt x="780" y="62014"/>
                        <a:pt x="1693" y="62143"/>
                        <a:pt x="2553" y="62143"/>
                      </a:cubicBezTo>
                      <a:cubicBezTo>
                        <a:pt x="2578" y="62143"/>
                        <a:pt x="2603" y="62143"/>
                        <a:pt x="2628" y="62142"/>
                      </a:cubicBezTo>
                      <a:cubicBezTo>
                        <a:pt x="3946" y="62126"/>
                        <a:pt x="5089" y="61666"/>
                        <a:pt x="5803" y="61595"/>
                      </a:cubicBezTo>
                      <a:cubicBezTo>
                        <a:pt x="5886" y="61586"/>
                        <a:pt x="5968" y="61582"/>
                        <a:pt x="6047" y="61582"/>
                      </a:cubicBezTo>
                      <a:cubicBezTo>
                        <a:pt x="6647" y="61582"/>
                        <a:pt x="7114" y="61806"/>
                        <a:pt x="7184" y="62023"/>
                      </a:cubicBezTo>
                      <a:cubicBezTo>
                        <a:pt x="7263" y="62261"/>
                        <a:pt x="7549" y="62515"/>
                        <a:pt x="7827" y="62793"/>
                      </a:cubicBezTo>
                      <a:cubicBezTo>
                        <a:pt x="8113" y="63071"/>
                        <a:pt x="7216" y="63381"/>
                        <a:pt x="6414" y="63833"/>
                      </a:cubicBezTo>
                      <a:cubicBezTo>
                        <a:pt x="5795" y="64166"/>
                        <a:pt x="5152" y="64444"/>
                        <a:pt x="4493" y="64682"/>
                      </a:cubicBezTo>
                      <a:cubicBezTo>
                        <a:pt x="3874" y="64920"/>
                        <a:pt x="3874" y="65222"/>
                        <a:pt x="3485" y="65452"/>
                      </a:cubicBezTo>
                      <a:cubicBezTo>
                        <a:pt x="3322" y="65550"/>
                        <a:pt x="3152" y="65585"/>
                        <a:pt x="2949" y="65585"/>
                      </a:cubicBezTo>
                      <a:cubicBezTo>
                        <a:pt x="2657" y="65585"/>
                        <a:pt x="2296" y="65513"/>
                        <a:pt x="1787" y="65452"/>
                      </a:cubicBezTo>
                      <a:cubicBezTo>
                        <a:pt x="1465" y="65419"/>
                        <a:pt x="1187" y="65408"/>
                        <a:pt x="924" y="65408"/>
                      </a:cubicBezTo>
                      <a:cubicBezTo>
                        <a:pt x="615" y="65408"/>
                        <a:pt x="326" y="65424"/>
                        <a:pt x="9" y="65436"/>
                      </a:cubicBezTo>
                      <a:lnTo>
                        <a:pt x="9" y="65540"/>
                      </a:lnTo>
                      <a:cubicBezTo>
                        <a:pt x="1652" y="65571"/>
                        <a:pt x="3295" y="65809"/>
                        <a:pt x="3930" y="66087"/>
                      </a:cubicBezTo>
                      <a:cubicBezTo>
                        <a:pt x="4636" y="66397"/>
                        <a:pt x="5549" y="66302"/>
                        <a:pt x="6438" y="66333"/>
                      </a:cubicBezTo>
                      <a:cubicBezTo>
                        <a:pt x="7335" y="66357"/>
                        <a:pt x="7168" y="66786"/>
                        <a:pt x="7168" y="66786"/>
                      </a:cubicBezTo>
                      <a:cubicBezTo>
                        <a:pt x="7041" y="67008"/>
                        <a:pt x="6898" y="67222"/>
                        <a:pt x="6740" y="67437"/>
                      </a:cubicBezTo>
                      <a:cubicBezTo>
                        <a:pt x="6219" y="68154"/>
                        <a:pt x="5519" y="68323"/>
                        <a:pt x="4336" y="68323"/>
                      </a:cubicBezTo>
                      <a:cubicBezTo>
                        <a:pt x="4131" y="68323"/>
                        <a:pt x="3911" y="68318"/>
                        <a:pt x="3676" y="68310"/>
                      </a:cubicBezTo>
                      <a:cubicBezTo>
                        <a:pt x="2072" y="68254"/>
                        <a:pt x="1890" y="67992"/>
                        <a:pt x="905" y="67651"/>
                      </a:cubicBezTo>
                      <a:cubicBezTo>
                        <a:pt x="612" y="67556"/>
                        <a:pt x="310" y="67476"/>
                        <a:pt x="9" y="67421"/>
                      </a:cubicBezTo>
                      <a:lnTo>
                        <a:pt x="9" y="67810"/>
                      </a:lnTo>
                      <a:cubicBezTo>
                        <a:pt x="151" y="67841"/>
                        <a:pt x="310" y="67873"/>
                        <a:pt x="493" y="67913"/>
                      </a:cubicBezTo>
                      <a:cubicBezTo>
                        <a:pt x="1636" y="68159"/>
                        <a:pt x="2207" y="68421"/>
                        <a:pt x="2628" y="68469"/>
                      </a:cubicBezTo>
                      <a:cubicBezTo>
                        <a:pt x="3057" y="68508"/>
                        <a:pt x="3445" y="68508"/>
                        <a:pt x="3676" y="68540"/>
                      </a:cubicBezTo>
                      <a:cubicBezTo>
                        <a:pt x="4295" y="68643"/>
                        <a:pt x="4596" y="68826"/>
                        <a:pt x="4334" y="69262"/>
                      </a:cubicBezTo>
                      <a:cubicBezTo>
                        <a:pt x="4073" y="69691"/>
                        <a:pt x="3898" y="70278"/>
                        <a:pt x="3961" y="70747"/>
                      </a:cubicBezTo>
                      <a:cubicBezTo>
                        <a:pt x="4025" y="71215"/>
                        <a:pt x="4525" y="71326"/>
                        <a:pt x="5350" y="71548"/>
                      </a:cubicBezTo>
                      <a:cubicBezTo>
                        <a:pt x="6168" y="71778"/>
                        <a:pt x="6652" y="71977"/>
                        <a:pt x="5827" y="72580"/>
                      </a:cubicBezTo>
                      <a:cubicBezTo>
                        <a:pt x="5158" y="73062"/>
                        <a:pt x="4375" y="73175"/>
                        <a:pt x="3430" y="73175"/>
                      </a:cubicBezTo>
                      <a:cubicBezTo>
                        <a:pt x="3209" y="73175"/>
                        <a:pt x="2979" y="73169"/>
                        <a:pt x="2739" y="73160"/>
                      </a:cubicBezTo>
                      <a:cubicBezTo>
                        <a:pt x="2512" y="73150"/>
                        <a:pt x="2312" y="73145"/>
                        <a:pt x="2129" y="73145"/>
                      </a:cubicBezTo>
                      <a:cubicBezTo>
                        <a:pt x="1395" y="73145"/>
                        <a:pt x="923" y="73231"/>
                        <a:pt x="9" y="73485"/>
                      </a:cubicBezTo>
                      <a:lnTo>
                        <a:pt x="9" y="73747"/>
                      </a:lnTo>
                      <a:cubicBezTo>
                        <a:pt x="612" y="73541"/>
                        <a:pt x="1175" y="73374"/>
                        <a:pt x="2017" y="73350"/>
                      </a:cubicBezTo>
                      <a:cubicBezTo>
                        <a:pt x="2643" y="73332"/>
                        <a:pt x="2959" y="73314"/>
                        <a:pt x="3180" y="73314"/>
                      </a:cubicBezTo>
                      <a:cubicBezTo>
                        <a:pt x="3443" y="73314"/>
                        <a:pt x="3572" y="73340"/>
                        <a:pt x="3930" y="73421"/>
                      </a:cubicBezTo>
                      <a:cubicBezTo>
                        <a:pt x="4493" y="73548"/>
                        <a:pt x="4327" y="73818"/>
                        <a:pt x="4303" y="74215"/>
                      </a:cubicBezTo>
                      <a:cubicBezTo>
                        <a:pt x="4271" y="74612"/>
                        <a:pt x="4962" y="74993"/>
                        <a:pt x="4406" y="75438"/>
                      </a:cubicBezTo>
                      <a:cubicBezTo>
                        <a:pt x="4173" y="75624"/>
                        <a:pt x="3978" y="75657"/>
                        <a:pt x="3754" y="75657"/>
                      </a:cubicBezTo>
                      <a:cubicBezTo>
                        <a:pt x="3631" y="75657"/>
                        <a:pt x="3499" y="75647"/>
                        <a:pt x="3347" y="75647"/>
                      </a:cubicBezTo>
                      <a:cubicBezTo>
                        <a:pt x="3116" y="75647"/>
                        <a:pt x="2839" y="75670"/>
                        <a:pt x="2477" y="75787"/>
                      </a:cubicBezTo>
                      <a:cubicBezTo>
                        <a:pt x="1561" y="76095"/>
                        <a:pt x="1399" y="76335"/>
                        <a:pt x="132" y="76335"/>
                      </a:cubicBezTo>
                      <a:cubicBezTo>
                        <a:pt x="92" y="76335"/>
                        <a:pt x="51" y="76335"/>
                        <a:pt x="9" y="76335"/>
                      </a:cubicBezTo>
                      <a:lnTo>
                        <a:pt x="9" y="76517"/>
                      </a:lnTo>
                      <a:cubicBezTo>
                        <a:pt x="72" y="76517"/>
                        <a:pt x="139" y="76521"/>
                        <a:pt x="203" y="76521"/>
                      </a:cubicBezTo>
                      <a:cubicBezTo>
                        <a:pt x="234" y="76521"/>
                        <a:pt x="265" y="76520"/>
                        <a:pt x="294" y="76517"/>
                      </a:cubicBezTo>
                      <a:cubicBezTo>
                        <a:pt x="1707" y="76501"/>
                        <a:pt x="2937" y="75977"/>
                        <a:pt x="3707" y="75898"/>
                      </a:cubicBezTo>
                      <a:cubicBezTo>
                        <a:pt x="3801" y="75887"/>
                        <a:pt x="3892" y="75882"/>
                        <a:pt x="3980" y="75882"/>
                      </a:cubicBezTo>
                      <a:cubicBezTo>
                        <a:pt x="4615" y="75882"/>
                        <a:pt x="5106" y="76138"/>
                        <a:pt x="5176" y="76382"/>
                      </a:cubicBezTo>
                      <a:cubicBezTo>
                        <a:pt x="5263" y="76660"/>
                        <a:pt x="5565" y="76962"/>
                        <a:pt x="5866" y="77279"/>
                      </a:cubicBezTo>
                      <a:cubicBezTo>
                        <a:pt x="6168" y="77597"/>
                        <a:pt x="5200" y="77954"/>
                        <a:pt x="4334" y="78478"/>
                      </a:cubicBezTo>
                      <a:cubicBezTo>
                        <a:pt x="3461" y="79002"/>
                        <a:pt x="2263" y="79470"/>
                        <a:pt x="2263" y="79470"/>
                      </a:cubicBezTo>
                      <a:cubicBezTo>
                        <a:pt x="1596" y="79740"/>
                        <a:pt x="1588" y="80089"/>
                        <a:pt x="1167" y="80359"/>
                      </a:cubicBezTo>
                      <a:cubicBezTo>
                        <a:pt x="994" y="80470"/>
                        <a:pt x="812" y="80509"/>
                        <a:pt x="595" y="80509"/>
                      </a:cubicBezTo>
                      <a:cubicBezTo>
                        <a:pt x="426" y="80509"/>
                        <a:pt x="235" y="80485"/>
                        <a:pt x="9" y="80454"/>
                      </a:cubicBezTo>
                      <a:lnTo>
                        <a:pt x="9" y="80676"/>
                      </a:lnTo>
                      <a:cubicBezTo>
                        <a:pt x="723" y="80787"/>
                        <a:pt x="1310" y="80938"/>
                        <a:pt x="1644" y="81089"/>
                      </a:cubicBezTo>
                      <a:cubicBezTo>
                        <a:pt x="2182" y="81344"/>
                        <a:pt x="2834" y="81360"/>
                        <a:pt x="3513" y="81360"/>
                      </a:cubicBezTo>
                      <a:cubicBezTo>
                        <a:pt x="3612" y="81360"/>
                        <a:pt x="3711" y="81360"/>
                        <a:pt x="3810" y="81360"/>
                      </a:cubicBezTo>
                      <a:cubicBezTo>
                        <a:pt x="3985" y="81360"/>
                        <a:pt x="4160" y="81361"/>
                        <a:pt x="4334" y="81367"/>
                      </a:cubicBezTo>
                      <a:cubicBezTo>
                        <a:pt x="5295" y="81399"/>
                        <a:pt x="5112" y="81891"/>
                        <a:pt x="5112" y="81891"/>
                      </a:cubicBezTo>
                      <a:cubicBezTo>
                        <a:pt x="4969" y="82153"/>
                        <a:pt x="4811" y="82399"/>
                        <a:pt x="4644" y="82645"/>
                      </a:cubicBezTo>
                      <a:cubicBezTo>
                        <a:pt x="4079" y="83465"/>
                        <a:pt x="3332" y="83670"/>
                        <a:pt x="2069" y="83670"/>
                      </a:cubicBezTo>
                      <a:cubicBezTo>
                        <a:pt x="1841" y="83670"/>
                        <a:pt x="1597" y="83664"/>
                        <a:pt x="1334" y="83653"/>
                      </a:cubicBezTo>
                      <a:cubicBezTo>
                        <a:pt x="890" y="83645"/>
                        <a:pt x="445" y="83597"/>
                        <a:pt x="9" y="83502"/>
                      </a:cubicBezTo>
                      <a:lnTo>
                        <a:pt x="9" y="83796"/>
                      </a:lnTo>
                      <a:cubicBezTo>
                        <a:pt x="80" y="83812"/>
                        <a:pt x="151" y="83828"/>
                        <a:pt x="215" y="83835"/>
                      </a:cubicBezTo>
                      <a:cubicBezTo>
                        <a:pt x="667" y="83891"/>
                        <a:pt x="1096" y="83883"/>
                        <a:pt x="1342" y="83923"/>
                      </a:cubicBezTo>
                      <a:cubicBezTo>
                        <a:pt x="2001" y="84042"/>
                        <a:pt x="2326" y="84248"/>
                        <a:pt x="2033" y="84748"/>
                      </a:cubicBezTo>
                      <a:cubicBezTo>
                        <a:pt x="1747" y="85248"/>
                        <a:pt x="1556" y="85931"/>
                        <a:pt x="1620" y="86479"/>
                      </a:cubicBezTo>
                      <a:cubicBezTo>
                        <a:pt x="1675" y="87026"/>
                        <a:pt x="2223" y="87145"/>
                        <a:pt x="3104" y="87407"/>
                      </a:cubicBezTo>
                      <a:cubicBezTo>
                        <a:pt x="3993" y="87669"/>
                        <a:pt x="4501" y="87899"/>
                        <a:pt x="3612" y="88598"/>
                      </a:cubicBezTo>
                      <a:cubicBezTo>
                        <a:pt x="2895" y="89150"/>
                        <a:pt x="2057" y="89286"/>
                        <a:pt x="1056" y="89286"/>
                      </a:cubicBezTo>
                      <a:cubicBezTo>
                        <a:pt x="805" y="89286"/>
                        <a:pt x="543" y="89277"/>
                        <a:pt x="270" y="89265"/>
                      </a:cubicBezTo>
                      <a:lnTo>
                        <a:pt x="9" y="89257"/>
                      </a:lnTo>
                      <a:lnTo>
                        <a:pt x="9" y="89471"/>
                      </a:lnTo>
                      <a:cubicBezTo>
                        <a:pt x="361" y="89459"/>
                        <a:pt x="581" y="89450"/>
                        <a:pt x="750" y="89450"/>
                      </a:cubicBezTo>
                      <a:cubicBezTo>
                        <a:pt x="1033" y="89450"/>
                        <a:pt x="1173" y="89477"/>
                        <a:pt x="1556" y="89566"/>
                      </a:cubicBezTo>
                      <a:cubicBezTo>
                        <a:pt x="2175" y="89717"/>
                        <a:pt x="1985" y="90027"/>
                        <a:pt x="1945" y="90487"/>
                      </a:cubicBezTo>
                      <a:cubicBezTo>
                        <a:pt x="1906" y="90947"/>
                        <a:pt x="2644" y="91384"/>
                        <a:pt x="2041" y="91908"/>
                      </a:cubicBezTo>
                      <a:cubicBezTo>
                        <a:pt x="1788" y="92127"/>
                        <a:pt x="1576" y="92166"/>
                        <a:pt x="1335" y="92166"/>
                      </a:cubicBezTo>
                      <a:cubicBezTo>
                        <a:pt x="1203" y="92166"/>
                        <a:pt x="1062" y="92154"/>
                        <a:pt x="900" y="92154"/>
                      </a:cubicBezTo>
                      <a:cubicBezTo>
                        <a:pt x="661" y="92154"/>
                        <a:pt x="376" y="92179"/>
                        <a:pt x="9" y="92305"/>
                      </a:cubicBezTo>
                      <a:lnTo>
                        <a:pt x="9" y="92749"/>
                      </a:lnTo>
                      <a:cubicBezTo>
                        <a:pt x="501" y="92614"/>
                        <a:pt x="937" y="92487"/>
                        <a:pt x="1279" y="92440"/>
                      </a:cubicBezTo>
                      <a:cubicBezTo>
                        <a:pt x="1375" y="92429"/>
                        <a:pt x="1470" y="92423"/>
                        <a:pt x="1561" y="92423"/>
                      </a:cubicBezTo>
                      <a:cubicBezTo>
                        <a:pt x="2259" y="92423"/>
                        <a:pt x="2789" y="92723"/>
                        <a:pt x="2866" y="93011"/>
                      </a:cubicBezTo>
                      <a:cubicBezTo>
                        <a:pt x="2945" y="93329"/>
                        <a:pt x="3271" y="93678"/>
                        <a:pt x="3596" y="94043"/>
                      </a:cubicBezTo>
                      <a:cubicBezTo>
                        <a:pt x="3914" y="94408"/>
                        <a:pt x="2874" y="94829"/>
                        <a:pt x="1929" y="95432"/>
                      </a:cubicBezTo>
                      <a:cubicBezTo>
                        <a:pt x="1310" y="95813"/>
                        <a:pt x="675" y="96154"/>
                        <a:pt x="9" y="96440"/>
                      </a:cubicBezTo>
                      <a:lnTo>
                        <a:pt x="9" y="96670"/>
                      </a:lnTo>
                      <a:cubicBezTo>
                        <a:pt x="136" y="96607"/>
                        <a:pt x="215" y="96583"/>
                        <a:pt x="215" y="96583"/>
                      </a:cubicBezTo>
                      <a:cubicBezTo>
                        <a:pt x="755" y="96400"/>
                        <a:pt x="1271" y="96178"/>
                        <a:pt x="1779" y="95932"/>
                      </a:cubicBezTo>
                      <a:cubicBezTo>
                        <a:pt x="2739" y="95464"/>
                        <a:pt x="3461" y="95115"/>
                        <a:pt x="4128" y="94567"/>
                      </a:cubicBezTo>
                      <a:cubicBezTo>
                        <a:pt x="4589" y="94178"/>
                        <a:pt x="4868" y="94120"/>
                        <a:pt x="4993" y="94120"/>
                      </a:cubicBezTo>
                      <a:cubicBezTo>
                        <a:pt x="5047" y="94120"/>
                        <a:pt x="5073" y="94130"/>
                        <a:pt x="5073" y="94130"/>
                      </a:cubicBezTo>
                      <a:cubicBezTo>
                        <a:pt x="5073" y="94130"/>
                        <a:pt x="6462" y="94273"/>
                        <a:pt x="6470" y="94916"/>
                      </a:cubicBezTo>
                      <a:cubicBezTo>
                        <a:pt x="6422" y="95686"/>
                        <a:pt x="6636" y="96583"/>
                        <a:pt x="6636" y="96583"/>
                      </a:cubicBezTo>
                      <a:cubicBezTo>
                        <a:pt x="6684" y="96789"/>
                        <a:pt x="6914" y="97480"/>
                        <a:pt x="7152" y="97726"/>
                      </a:cubicBezTo>
                      <a:cubicBezTo>
                        <a:pt x="7390" y="97972"/>
                        <a:pt x="7454" y="98163"/>
                        <a:pt x="7406" y="98361"/>
                      </a:cubicBezTo>
                      <a:cubicBezTo>
                        <a:pt x="7358" y="98532"/>
                        <a:pt x="6874" y="98544"/>
                        <a:pt x="6741" y="98544"/>
                      </a:cubicBezTo>
                      <a:cubicBezTo>
                        <a:pt x="6720" y="98544"/>
                        <a:pt x="6708" y="98544"/>
                        <a:pt x="6708" y="98544"/>
                      </a:cubicBezTo>
                      <a:lnTo>
                        <a:pt x="6724" y="98544"/>
                      </a:lnTo>
                      <a:cubicBezTo>
                        <a:pt x="5843" y="98385"/>
                        <a:pt x="4533" y="98361"/>
                        <a:pt x="4533" y="98361"/>
                      </a:cubicBezTo>
                      <a:cubicBezTo>
                        <a:pt x="4514" y="98361"/>
                        <a:pt x="4495" y="98360"/>
                        <a:pt x="4476" y="98360"/>
                      </a:cubicBezTo>
                      <a:cubicBezTo>
                        <a:pt x="4153" y="98360"/>
                        <a:pt x="3833" y="98423"/>
                        <a:pt x="3533" y="98536"/>
                      </a:cubicBezTo>
                      <a:cubicBezTo>
                        <a:pt x="3247" y="98623"/>
                        <a:pt x="1937" y="98623"/>
                        <a:pt x="969" y="98631"/>
                      </a:cubicBezTo>
                      <a:cubicBezTo>
                        <a:pt x="929" y="98632"/>
                        <a:pt x="888" y="98632"/>
                        <a:pt x="848" y="98632"/>
                      </a:cubicBezTo>
                      <a:cubicBezTo>
                        <a:pt x="569" y="98632"/>
                        <a:pt x="287" y="98609"/>
                        <a:pt x="16" y="98567"/>
                      </a:cubicBezTo>
                      <a:lnTo>
                        <a:pt x="16" y="98750"/>
                      </a:lnTo>
                      <a:cubicBezTo>
                        <a:pt x="357" y="98786"/>
                        <a:pt x="715" y="98789"/>
                        <a:pt x="1078" y="98789"/>
                      </a:cubicBezTo>
                      <a:cubicBezTo>
                        <a:pt x="1139" y="98789"/>
                        <a:pt x="1199" y="98789"/>
                        <a:pt x="1260" y="98789"/>
                      </a:cubicBezTo>
                      <a:cubicBezTo>
                        <a:pt x="1473" y="98789"/>
                        <a:pt x="1686" y="98790"/>
                        <a:pt x="1898" y="98798"/>
                      </a:cubicBezTo>
                      <a:cubicBezTo>
                        <a:pt x="2930" y="98837"/>
                        <a:pt x="2731" y="99409"/>
                        <a:pt x="2731" y="99409"/>
                      </a:cubicBezTo>
                      <a:cubicBezTo>
                        <a:pt x="2620" y="99615"/>
                        <a:pt x="2469" y="99893"/>
                        <a:pt x="2223" y="100282"/>
                      </a:cubicBezTo>
                      <a:cubicBezTo>
                        <a:pt x="1691" y="101091"/>
                        <a:pt x="1032" y="101385"/>
                        <a:pt x="9" y="101457"/>
                      </a:cubicBezTo>
                      <a:lnTo>
                        <a:pt x="9" y="102615"/>
                      </a:lnTo>
                      <a:cubicBezTo>
                        <a:pt x="461" y="102274"/>
                        <a:pt x="1088" y="102052"/>
                        <a:pt x="1755" y="101592"/>
                      </a:cubicBezTo>
                      <a:cubicBezTo>
                        <a:pt x="2803" y="100845"/>
                        <a:pt x="2993" y="99829"/>
                        <a:pt x="3223" y="99218"/>
                      </a:cubicBezTo>
                      <a:cubicBezTo>
                        <a:pt x="3445" y="98615"/>
                        <a:pt x="4509" y="98544"/>
                        <a:pt x="4509" y="98544"/>
                      </a:cubicBezTo>
                      <a:cubicBezTo>
                        <a:pt x="4566" y="98542"/>
                        <a:pt x="4624" y="98541"/>
                        <a:pt x="4684" y="98541"/>
                      </a:cubicBezTo>
                      <a:cubicBezTo>
                        <a:pt x="6472" y="98541"/>
                        <a:pt x="9352" y="99223"/>
                        <a:pt x="10335" y="99845"/>
                      </a:cubicBezTo>
                      <a:cubicBezTo>
                        <a:pt x="11026" y="100274"/>
                        <a:pt x="11065" y="100703"/>
                        <a:pt x="11018" y="100933"/>
                      </a:cubicBezTo>
                      <a:cubicBezTo>
                        <a:pt x="10954" y="101044"/>
                        <a:pt x="10931" y="101171"/>
                        <a:pt x="10962" y="101298"/>
                      </a:cubicBezTo>
                      <a:cubicBezTo>
                        <a:pt x="11089" y="101774"/>
                        <a:pt x="11200" y="102044"/>
                        <a:pt x="10288" y="102536"/>
                      </a:cubicBezTo>
                      <a:cubicBezTo>
                        <a:pt x="9367" y="103036"/>
                        <a:pt x="8724" y="103631"/>
                        <a:pt x="7851" y="104179"/>
                      </a:cubicBezTo>
                      <a:lnTo>
                        <a:pt x="7803" y="104211"/>
                      </a:lnTo>
                      <a:cubicBezTo>
                        <a:pt x="7803" y="104211"/>
                        <a:pt x="7335" y="104600"/>
                        <a:pt x="6279" y="104846"/>
                      </a:cubicBezTo>
                      <a:cubicBezTo>
                        <a:pt x="5216" y="105084"/>
                        <a:pt x="3644" y="105251"/>
                        <a:pt x="3644" y="105251"/>
                      </a:cubicBezTo>
                      <a:cubicBezTo>
                        <a:pt x="2756" y="105395"/>
                        <a:pt x="1856" y="105467"/>
                        <a:pt x="954" y="105467"/>
                      </a:cubicBezTo>
                      <a:cubicBezTo>
                        <a:pt x="864" y="105467"/>
                        <a:pt x="773" y="105466"/>
                        <a:pt x="683" y="105465"/>
                      </a:cubicBezTo>
                      <a:cubicBezTo>
                        <a:pt x="461" y="105457"/>
                        <a:pt x="231" y="105425"/>
                        <a:pt x="9" y="105362"/>
                      </a:cubicBezTo>
                      <a:lnTo>
                        <a:pt x="9" y="105695"/>
                      </a:lnTo>
                      <a:lnTo>
                        <a:pt x="493" y="105846"/>
                      </a:lnTo>
                      <a:cubicBezTo>
                        <a:pt x="1413" y="106148"/>
                        <a:pt x="1953" y="106410"/>
                        <a:pt x="1128" y="107156"/>
                      </a:cubicBezTo>
                      <a:lnTo>
                        <a:pt x="1739" y="107156"/>
                      </a:lnTo>
                      <a:cubicBezTo>
                        <a:pt x="1937" y="106989"/>
                        <a:pt x="2120" y="106806"/>
                        <a:pt x="2287" y="106608"/>
                      </a:cubicBezTo>
                      <a:cubicBezTo>
                        <a:pt x="2660" y="106156"/>
                        <a:pt x="3112" y="105775"/>
                        <a:pt x="3612" y="105473"/>
                      </a:cubicBezTo>
                      <a:cubicBezTo>
                        <a:pt x="3612" y="105473"/>
                        <a:pt x="3858" y="105354"/>
                        <a:pt x="4541" y="105306"/>
                      </a:cubicBezTo>
                      <a:cubicBezTo>
                        <a:pt x="4702" y="105295"/>
                        <a:pt x="4906" y="105284"/>
                        <a:pt x="5129" y="105284"/>
                      </a:cubicBezTo>
                      <a:cubicBezTo>
                        <a:pt x="5845" y="105284"/>
                        <a:pt x="6752" y="105401"/>
                        <a:pt x="7049" y="106013"/>
                      </a:cubicBezTo>
                      <a:cubicBezTo>
                        <a:pt x="7113" y="106219"/>
                        <a:pt x="7240" y="106410"/>
                        <a:pt x="7406" y="106552"/>
                      </a:cubicBezTo>
                      <a:cubicBezTo>
                        <a:pt x="7708" y="106814"/>
                        <a:pt x="7970" y="106989"/>
                        <a:pt x="8208" y="107164"/>
                      </a:cubicBezTo>
                      <a:lnTo>
                        <a:pt x="8660" y="107164"/>
                      </a:lnTo>
                      <a:cubicBezTo>
                        <a:pt x="8549" y="107060"/>
                        <a:pt x="8454" y="106989"/>
                        <a:pt x="8359" y="106894"/>
                      </a:cubicBezTo>
                      <a:cubicBezTo>
                        <a:pt x="8089" y="106640"/>
                        <a:pt x="7049" y="105656"/>
                        <a:pt x="8033" y="104679"/>
                      </a:cubicBezTo>
                      <a:cubicBezTo>
                        <a:pt x="9026" y="103703"/>
                        <a:pt x="8843" y="103655"/>
                        <a:pt x="10018" y="103131"/>
                      </a:cubicBezTo>
                      <a:cubicBezTo>
                        <a:pt x="11192" y="102608"/>
                        <a:pt x="11431" y="102163"/>
                        <a:pt x="11526" y="101568"/>
                      </a:cubicBezTo>
                      <a:cubicBezTo>
                        <a:pt x="11610" y="101040"/>
                        <a:pt x="11801" y="100307"/>
                        <a:pt x="13654" y="100307"/>
                      </a:cubicBezTo>
                      <a:cubicBezTo>
                        <a:pt x="13893" y="100307"/>
                        <a:pt x="14158" y="100319"/>
                        <a:pt x="14455" y="100345"/>
                      </a:cubicBezTo>
                      <a:cubicBezTo>
                        <a:pt x="15606" y="100456"/>
                        <a:pt x="16519" y="100726"/>
                        <a:pt x="16971" y="101639"/>
                      </a:cubicBezTo>
                      <a:cubicBezTo>
                        <a:pt x="17415" y="102552"/>
                        <a:pt x="17812" y="103020"/>
                        <a:pt x="18463" y="103425"/>
                      </a:cubicBezTo>
                      <a:cubicBezTo>
                        <a:pt x="19114" y="103830"/>
                        <a:pt x="20114" y="104552"/>
                        <a:pt x="19876" y="105290"/>
                      </a:cubicBezTo>
                      <a:cubicBezTo>
                        <a:pt x="19638" y="106029"/>
                        <a:pt x="19154" y="106219"/>
                        <a:pt x="18844" y="106759"/>
                      </a:cubicBezTo>
                      <a:cubicBezTo>
                        <a:pt x="18773" y="106886"/>
                        <a:pt x="18717" y="107021"/>
                        <a:pt x="18670" y="107156"/>
                      </a:cubicBezTo>
                      <a:lnTo>
                        <a:pt x="19313" y="107156"/>
                      </a:lnTo>
                      <a:cubicBezTo>
                        <a:pt x="19749" y="106608"/>
                        <a:pt x="20289" y="106156"/>
                        <a:pt x="20900" y="105822"/>
                      </a:cubicBezTo>
                      <a:cubicBezTo>
                        <a:pt x="21503" y="105513"/>
                        <a:pt x="21860" y="104640"/>
                        <a:pt x="22067" y="104084"/>
                      </a:cubicBezTo>
                      <a:cubicBezTo>
                        <a:pt x="22273" y="103520"/>
                        <a:pt x="22718" y="103425"/>
                        <a:pt x="22630" y="102909"/>
                      </a:cubicBezTo>
                      <a:cubicBezTo>
                        <a:pt x="22543" y="102401"/>
                        <a:pt x="22488" y="101282"/>
                        <a:pt x="23138" y="100925"/>
                      </a:cubicBezTo>
                      <a:cubicBezTo>
                        <a:pt x="23460" y="100748"/>
                        <a:pt x="23729" y="100663"/>
                        <a:pt x="24084" y="100663"/>
                      </a:cubicBezTo>
                      <a:cubicBezTo>
                        <a:pt x="24446" y="100663"/>
                        <a:pt x="24897" y="100752"/>
                        <a:pt x="25583" y="100925"/>
                      </a:cubicBezTo>
                      <a:cubicBezTo>
                        <a:pt x="26948" y="101258"/>
                        <a:pt x="27655" y="101607"/>
                        <a:pt x="28147" y="101671"/>
                      </a:cubicBezTo>
                      <a:cubicBezTo>
                        <a:pt x="28647" y="101734"/>
                        <a:pt x="29099" y="101726"/>
                        <a:pt x="29377" y="101774"/>
                      </a:cubicBezTo>
                      <a:cubicBezTo>
                        <a:pt x="30108" y="101909"/>
                        <a:pt x="30489" y="102155"/>
                        <a:pt x="30242" y="102742"/>
                      </a:cubicBezTo>
                      <a:cubicBezTo>
                        <a:pt x="30004" y="103330"/>
                        <a:pt x="29885" y="104124"/>
                        <a:pt x="30028" y="104759"/>
                      </a:cubicBezTo>
                      <a:cubicBezTo>
                        <a:pt x="30171" y="105402"/>
                        <a:pt x="30774" y="105544"/>
                        <a:pt x="31766" y="105854"/>
                      </a:cubicBezTo>
                      <a:cubicBezTo>
                        <a:pt x="32727" y="106148"/>
                        <a:pt x="33298" y="106418"/>
                        <a:pt x="32560" y="107164"/>
                      </a:cubicBezTo>
                      <a:lnTo>
                        <a:pt x="33171" y="107164"/>
                      </a:lnTo>
                      <a:cubicBezTo>
                        <a:pt x="33346" y="106997"/>
                        <a:pt x="33513" y="106814"/>
                        <a:pt x="33656" y="106616"/>
                      </a:cubicBezTo>
                      <a:cubicBezTo>
                        <a:pt x="33973" y="106164"/>
                        <a:pt x="34370" y="105767"/>
                        <a:pt x="34838" y="105473"/>
                      </a:cubicBezTo>
                      <a:cubicBezTo>
                        <a:pt x="34838" y="105473"/>
                        <a:pt x="35076" y="105354"/>
                        <a:pt x="35751" y="105306"/>
                      </a:cubicBezTo>
                      <a:cubicBezTo>
                        <a:pt x="35911" y="105295"/>
                        <a:pt x="36113" y="105284"/>
                        <a:pt x="36335" y="105284"/>
                      </a:cubicBezTo>
                      <a:cubicBezTo>
                        <a:pt x="37050" y="105284"/>
                        <a:pt x="37971" y="105401"/>
                        <a:pt x="38347" y="106013"/>
                      </a:cubicBezTo>
                      <a:cubicBezTo>
                        <a:pt x="38442" y="106219"/>
                        <a:pt x="38585" y="106410"/>
                        <a:pt x="38775" y="106552"/>
                      </a:cubicBezTo>
                      <a:cubicBezTo>
                        <a:pt x="39109" y="106814"/>
                        <a:pt x="39394" y="106989"/>
                        <a:pt x="39656" y="107164"/>
                      </a:cubicBezTo>
                      <a:lnTo>
                        <a:pt x="40109" y="107164"/>
                      </a:lnTo>
                      <a:cubicBezTo>
                        <a:pt x="39982" y="107060"/>
                        <a:pt x="39879" y="106989"/>
                        <a:pt x="39767" y="106894"/>
                      </a:cubicBezTo>
                      <a:cubicBezTo>
                        <a:pt x="39474" y="106640"/>
                        <a:pt x="38299" y="105656"/>
                        <a:pt x="39164" y="104679"/>
                      </a:cubicBezTo>
                      <a:cubicBezTo>
                        <a:pt x="40021" y="103703"/>
                        <a:pt x="39839" y="103655"/>
                        <a:pt x="40950" y="103131"/>
                      </a:cubicBezTo>
                      <a:cubicBezTo>
                        <a:pt x="42053" y="102608"/>
                        <a:pt x="42228" y="102163"/>
                        <a:pt x="42252" y="101568"/>
                      </a:cubicBezTo>
                      <a:cubicBezTo>
                        <a:pt x="42266" y="101040"/>
                        <a:pt x="42361" y="100307"/>
                        <a:pt x="44216" y="100307"/>
                      </a:cubicBezTo>
                      <a:cubicBezTo>
                        <a:pt x="44454" y="100307"/>
                        <a:pt x="44722" y="100319"/>
                        <a:pt x="45022" y="100345"/>
                      </a:cubicBezTo>
                      <a:cubicBezTo>
                        <a:pt x="46189" y="100456"/>
                        <a:pt x="47141" y="100726"/>
                        <a:pt x="47705" y="101639"/>
                      </a:cubicBezTo>
                      <a:cubicBezTo>
                        <a:pt x="48276" y="102552"/>
                        <a:pt x="48729" y="103020"/>
                        <a:pt x="49427" y="103425"/>
                      </a:cubicBezTo>
                      <a:cubicBezTo>
                        <a:pt x="50134" y="103830"/>
                        <a:pt x="51229" y="104552"/>
                        <a:pt x="51086" y="105290"/>
                      </a:cubicBezTo>
                      <a:cubicBezTo>
                        <a:pt x="50936" y="106029"/>
                        <a:pt x="50483" y="106219"/>
                        <a:pt x="50245" y="106759"/>
                      </a:cubicBezTo>
                      <a:cubicBezTo>
                        <a:pt x="50189" y="106886"/>
                        <a:pt x="50150" y="107021"/>
                        <a:pt x="50118" y="107156"/>
                      </a:cubicBezTo>
                      <a:lnTo>
                        <a:pt x="50761" y="107156"/>
                      </a:lnTo>
                      <a:cubicBezTo>
                        <a:pt x="51126" y="106608"/>
                        <a:pt x="51610" y="106148"/>
                        <a:pt x="52174" y="105822"/>
                      </a:cubicBezTo>
                      <a:cubicBezTo>
                        <a:pt x="52737" y="105513"/>
                        <a:pt x="52983" y="104640"/>
                        <a:pt x="53118" y="104084"/>
                      </a:cubicBezTo>
                      <a:cubicBezTo>
                        <a:pt x="53253" y="103520"/>
                        <a:pt x="53690" y="103425"/>
                        <a:pt x="53531" y="102909"/>
                      </a:cubicBezTo>
                      <a:cubicBezTo>
                        <a:pt x="53372" y="102401"/>
                        <a:pt x="53174" y="101282"/>
                        <a:pt x="53777" y="100925"/>
                      </a:cubicBezTo>
                      <a:cubicBezTo>
                        <a:pt x="54075" y="100748"/>
                        <a:pt x="54335" y="100663"/>
                        <a:pt x="54691" y="100663"/>
                      </a:cubicBezTo>
                      <a:cubicBezTo>
                        <a:pt x="55055" y="100663"/>
                        <a:pt x="55519" y="100752"/>
                        <a:pt x="56230" y="100925"/>
                      </a:cubicBezTo>
                      <a:cubicBezTo>
                        <a:pt x="57635" y="101258"/>
                        <a:pt x="58381" y="101607"/>
                        <a:pt x="58889" y="101671"/>
                      </a:cubicBezTo>
                      <a:cubicBezTo>
                        <a:pt x="59397" y="101734"/>
                        <a:pt x="59849" y="101726"/>
                        <a:pt x="60135" y="101774"/>
                      </a:cubicBezTo>
                      <a:cubicBezTo>
                        <a:pt x="60881" y="101909"/>
                        <a:pt x="61286" y="102155"/>
                        <a:pt x="61127" y="102742"/>
                      </a:cubicBezTo>
                      <a:cubicBezTo>
                        <a:pt x="60945" y="103401"/>
                        <a:pt x="60961" y="104108"/>
                        <a:pt x="61167" y="104759"/>
                      </a:cubicBezTo>
                      <a:cubicBezTo>
                        <a:pt x="61397" y="105402"/>
                        <a:pt x="62016" y="105544"/>
                        <a:pt x="63048" y="105854"/>
                      </a:cubicBezTo>
                      <a:cubicBezTo>
                        <a:pt x="64040" y="106148"/>
                        <a:pt x="64652" y="106418"/>
                        <a:pt x="64017" y="107164"/>
                      </a:cubicBezTo>
                      <a:lnTo>
                        <a:pt x="64628" y="107164"/>
                      </a:lnTo>
                      <a:cubicBezTo>
                        <a:pt x="64786" y="106997"/>
                        <a:pt x="64921" y="106814"/>
                        <a:pt x="65040" y="106616"/>
                      </a:cubicBezTo>
                      <a:cubicBezTo>
                        <a:pt x="65294" y="106164"/>
                        <a:pt x="65644" y="105767"/>
                        <a:pt x="66072" y="105473"/>
                      </a:cubicBezTo>
                      <a:cubicBezTo>
                        <a:pt x="66072" y="105473"/>
                        <a:pt x="66287" y="105354"/>
                        <a:pt x="66953" y="105306"/>
                      </a:cubicBezTo>
                      <a:cubicBezTo>
                        <a:pt x="67111" y="105295"/>
                        <a:pt x="67312" y="105284"/>
                        <a:pt x="67534" y="105284"/>
                      </a:cubicBezTo>
                      <a:cubicBezTo>
                        <a:pt x="68250" y="105284"/>
                        <a:pt x="69190" y="105401"/>
                        <a:pt x="69644" y="106013"/>
                      </a:cubicBezTo>
                      <a:cubicBezTo>
                        <a:pt x="69771" y="106227"/>
                        <a:pt x="69938" y="106410"/>
                        <a:pt x="70144" y="106552"/>
                      </a:cubicBezTo>
                      <a:cubicBezTo>
                        <a:pt x="70517" y="106814"/>
                        <a:pt x="70819" y="106989"/>
                        <a:pt x="71105" y="107164"/>
                      </a:cubicBezTo>
                      <a:lnTo>
                        <a:pt x="71446" y="107164"/>
                      </a:lnTo>
                      <a:lnTo>
                        <a:pt x="71446" y="107084"/>
                      </a:lnTo>
                      <a:cubicBezTo>
                        <a:pt x="71359" y="107021"/>
                        <a:pt x="71271" y="106965"/>
                        <a:pt x="71184" y="106902"/>
                      </a:cubicBezTo>
                      <a:cubicBezTo>
                        <a:pt x="70851" y="106648"/>
                        <a:pt x="69557" y="105656"/>
                        <a:pt x="70295" y="104679"/>
                      </a:cubicBezTo>
                      <a:cubicBezTo>
                        <a:pt x="70898" y="103870"/>
                        <a:pt x="70875" y="103695"/>
                        <a:pt x="71454" y="103362"/>
                      </a:cubicBezTo>
                      <a:lnTo>
                        <a:pt x="71454" y="102925"/>
                      </a:lnTo>
                      <a:cubicBezTo>
                        <a:pt x="70946" y="103330"/>
                        <a:pt x="70525" y="103766"/>
                        <a:pt x="69978" y="104179"/>
                      </a:cubicBezTo>
                      <a:cubicBezTo>
                        <a:pt x="69962" y="104195"/>
                        <a:pt x="69954" y="104203"/>
                        <a:pt x="69938" y="104211"/>
                      </a:cubicBezTo>
                      <a:cubicBezTo>
                        <a:pt x="69938" y="104211"/>
                        <a:pt x="69573" y="104600"/>
                        <a:pt x="68581" y="104846"/>
                      </a:cubicBezTo>
                      <a:cubicBezTo>
                        <a:pt x="67580" y="105092"/>
                        <a:pt x="66049" y="105251"/>
                        <a:pt x="66049" y="105251"/>
                      </a:cubicBezTo>
                      <a:cubicBezTo>
                        <a:pt x="65175" y="105395"/>
                        <a:pt x="64296" y="105467"/>
                        <a:pt x="63415" y="105467"/>
                      </a:cubicBezTo>
                      <a:cubicBezTo>
                        <a:pt x="63327" y="105467"/>
                        <a:pt x="63239" y="105466"/>
                        <a:pt x="63151" y="105465"/>
                      </a:cubicBezTo>
                      <a:cubicBezTo>
                        <a:pt x="61564" y="105433"/>
                        <a:pt x="61278" y="104441"/>
                        <a:pt x="61342" y="103441"/>
                      </a:cubicBezTo>
                      <a:cubicBezTo>
                        <a:pt x="61405" y="102441"/>
                        <a:pt x="62350" y="102338"/>
                        <a:pt x="63215" y="101592"/>
                      </a:cubicBezTo>
                      <a:cubicBezTo>
                        <a:pt x="64080" y="100845"/>
                        <a:pt x="64009" y="99829"/>
                        <a:pt x="64072" y="99218"/>
                      </a:cubicBezTo>
                      <a:cubicBezTo>
                        <a:pt x="64136" y="98615"/>
                        <a:pt x="65183" y="98544"/>
                        <a:pt x="65183" y="98544"/>
                      </a:cubicBezTo>
                      <a:cubicBezTo>
                        <a:pt x="65240" y="98542"/>
                        <a:pt x="65298" y="98541"/>
                        <a:pt x="65358" y="98541"/>
                      </a:cubicBezTo>
                      <a:cubicBezTo>
                        <a:pt x="67150" y="98541"/>
                        <a:pt x="70206" y="99223"/>
                        <a:pt x="71351" y="99845"/>
                      </a:cubicBezTo>
                      <a:lnTo>
                        <a:pt x="71454" y="99901"/>
                      </a:lnTo>
                      <a:lnTo>
                        <a:pt x="71454" y="99742"/>
                      </a:lnTo>
                      <a:cubicBezTo>
                        <a:pt x="71057" y="99607"/>
                        <a:pt x="70946" y="99425"/>
                        <a:pt x="70454" y="99210"/>
                      </a:cubicBezTo>
                      <a:cubicBezTo>
                        <a:pt x="70271" y="99139"/>
                        <a:pt x="70097" y="99083"/>
                        <a:pt x="69906" y="99044"/>
                      </a:cubicBezTo>
                      <a:lnTo>
                        <a:pt x="69914" y="99044"/>
                      </a:lnTo>
                      <a:cubicBezTo>
                        <a:pt x="69160" y="98766"/>
                        <a:pt x="68462" y="98329"/>
                        <a:pt x="67882" y="97774"/>
                      </a:cubicBezTo>
                      <a:cubicBezTo>
                        <a:pt x="67549" y="97432"/>
                        <a:pt x="67295" y="97027"/>
                        <a:pt x="67120" y="96583"/>
                      </a:cubicBezTo>
                      <a:cubicBezTo>
                        <a:pt x="67120" y="96583"/>
                        <a:pt x="66557" y="94694"/>
                        <a:pt x="66779" y="94091"/>
                      </a:cubicBezTo>
                      <a:cubicBezTo>
                        <a:pt x="67001" y="93487"/>
                        <a:pt x="68263" y="93218"/>
                        <a:pt x="70382" y="93051"/>
                      </a:cubicBezTo>
                      <a:cubicBezTo>
                        <a:pt x="70803" y="93019"/>
                        <a:pt x="71152" y="92987"/>
                        <a:pt x="71454" y="92956"/>
                      </a:cubicBezTo>
                      <a:lnTo>
                        <a:pt x="71454" y="92686"/>
                      </a:lnTo>
                      <a:cubicBezTo>
                        <a:pt x="70740" y="92821"/>
                        <a:pt x="69938" y="92924"/>
                        <a:pt x="69017" y="93011"/>
                      </a:cubicBezTo>
                      <a:cubicBezTo>
                        <a:pt x="67930" y="93122"/>
                        <a:pt x="67176" y="93265"/>
                        <a:pt x="66707" y="93551"/>
                      </a:cubicBezTo>
                      <a:lnTo>
                        <a:pt x="66707" y="93543"/>
                      </a:lnTo>
                      <a:cubicBezTo>
                        <a:pt x="66699" y="93559"/>
                        <a:pt x="66691" y="93567"/>
                        <a:pt x="66684" y="93575"/>
                      </a:cubicBezTo>
                      <a:cubicBezTo>
                        <a:pt x="66652" y="93591"/>
                        <a:pt x="66620" y="93606"/>
                        <a:pt x="66596" y="93630"/>
                      </a:cubicBezTo>
                      <a:cubicBezTo>
                        <a:pt x="66382" y="93733"/>
                        <a:pt x="66144" y="93789"/>
                        <a:pt x="65906" y="93797"/>
                      </a:cubicBezTo>
                      <a:cubicBezTo>
                        <a:pt x="65795" y="93801"/>
                        <a:pt x="65683" y="93803"/>
                        <a:pt x="65571" y="93803"/>
                      </a:cubicBezTo>
                      <a:cubicBezTo>
                        <a:pt x="65235" y="93803"/>
                        <a:pt x="64898" y="93785"/>
                        <a:pt x="64564" y="93749"/>
                      </a:cubicBezTo>
                      <a:cubicBezTo>
                        <a:pt x="64247" y="93741"/>
                        <a:pt x="63929" y="93702"/>
                        <a:pt x="63628" y="93614"/>
                      </a:cubicBezTo>
                      <a:cubicBezTo>
                        <a:pt x="63167" y="93487"/>
                        <a:pt x="62913" y="93011"/>
                        <a:pt x="62635" y="92511"/>
                      </a:cubicBezTo>
                      <a:cubicBezTo>
                        <a:pt x="62358" y="92019"/>
                        <a:pt x="61913" y="92059"/>
                        <a:pt x="61342" y="91424"/>
                      </a:cubicBezTo>
                      <a:cubicBezTo>
                        <a:pt x="60770" y="90789"/>
                        <a:pt x="60849" y="89733"/>
                        <a:pt x="61246" y="89384"/>
                      </a:cubicBezTo>
                      <a:cubicBezTo>
                        <a:pt x="61643" y="89027"/>
                        <a:pt x="62318" y="88741"/>
                        <a:pt x="62747" y="88066"/>
                      </a:cubicBezTo>
                      <a:cubicBezTo>
                        <a:pt x="62993" y="87669"/>
                        <a:pt x="63318" y="87336"/>
                        <a:pt x="63707" y="87082"/>
                      </a:cubicBezTo>
                      <a:cubicBezTo>
                        <a:pt x="63707" y="87082"/>
                        <a:pt x="63913" y="86987"/>
                        <a:pt x="64532" y="86947"/>
                      </a:cubicBezTo>
                      <a:cubicBezTo>
                        <a:pt x="64678" y="86938"/>
                        <a:pt x="64863" y="86928"/>
                        <a:pt x="65067" y="86928"/>
                      </a:cubicBezTo>
                      <a:cubicBezTo>
                        <a:pt x="65729" y="86928"/>
                        <a:pt x="66596" y="87027"/>
                        <a:pt x="67009" y="87542"/>
                      </a:cubicBezTo>
                      <a:cubicBezTo>
                        <a:pt x="67120" y="87725"/>
                        <a:pt x="67279" y="87884"/>
                        <a:pt x="67461" y="88003"/>
                      </a:cubicBezTo>
                      <a:cubicBezTo>
                        <a:pt x="68271" y="88542"/>
                        <a:pt x="68747" y="88638"/>
                        <a:pt x="69406" y="89352"/>
                      </a:cubicBezTo>
                      <a:cubicBezTo>
                        <a:pt x="69859" y="89836"/>
                        <a:pt x="70692" y="90328"/>
                        <a:pt x="71462" y="90630"/>
                      </a:cubicBezTo>
                      <a:lnTo>
                        <a:pt x="71462" y="90312"/>
                      </a:lnTo>
                      <a:cubicBezTo>
                        <a:pt x="70779" y="90090"/>
                        <a:pt x="70168" y="89796"/>
                        <a:pt x="69724" y="89360"/>
                      </a:cubicBezTo>
                      <a:cubicBezTo>
                        <a:pt x="68954" y="88582"/>
                        <a:pt x="68723" y="88519"/>
                        <a:pt x="68422" y="88296"/>
                      </a:cubicBezTo>
                      <a:cubicBezTo>
                        <a:pt x="68112" y="88082"/>
                        <a:pt x="66922" y="87241"/>
                        <a:pt x="67612" y="86407"/>
                      </a:cubicBezTo>
                      <a:cubicBezTo>
                        <a:pt x="68303" y="85574"/>
                        <a:pt x="68128" y="85526"/>
                        <a:pt x="69104" y="85082"/>
                      </a:cubicBezTo>
                      <a:cubicBezTo>
                        <a:pt x="70073" y="84629"/>
                        <a:pt x="70168" y="84248"/>
                        <a:pt x="70128" y="83740"/>
                      </a:cubicBezTo>
                      <a:cubicBezTo>
                        <a:pt x="70089" y="83327"/>
                        <a:pt x="70097" y="82756"/>
                        <a:pt x="71446" y="82677"/>
                      </a:cubicBezTo>
                      <a:lnTo>
                        <a:pt x="71446" y="82423"/>
                      </a:lnTo>
                      <a:cubicBezTo>
                        <a:pt x="71256" y="82431"/>
                        <a:pt x="71073" y="82446"/>
                        <a:pt x="70914" y="82462"/>
                      </a:cubicBezTo>
                      <a:cubicBezTo>
                        <a:pt x="70883" y="82462"/>
                        <a:pt x="70859" y="82478"/>
                        <a:pt x="70828" y="82478"/>
                      </a:cubicBezTo>
                      <a:lnTo>
                        <a:pt x="70828" y="82478"/>
                      </a:lnTo>
                      <a:cubicBezTo>
                        <a:pt x="70353" y="82477"/>
                        <a:pt x="69823" y="82390"/>
                        <a:pt x="69104" y="82272"/>
                      </a:cubicBezTo>
                      <a:cubicBezTo>
                        <a:pt x="68382" y="82145"/>
                        <a:pt x="68382" y="81962"/>
                        <a:pt x="67803" y="81724"/>
                      </a:cubicBezTo>
                      <a:cubicBezTo>
                        <a:pt x="67644" y="81669"/>
                        <a:pt x="67477" y="81613"/>
                        <a:pt x="67311" y="81581"/>
                      </a:cubicBezTo>
                      <a:lnTo>
                        <a:pt x="67319" y="81581"/>
                      </a:lnTo>
                      <a:cubicBezTo>
                        <a:pt x="66620" y="81343"/>
                        <a:pt x="65985" y="80970"/>
                        <a:pt x="65445" y="80486"/>
                      </a:cubicBezTo>
                      <a:cubicBezTo>
                        <a:pt x="65144" y="80200"/>
                        <a:pt x="64906" y="79851"/>
                        <a:pt x="64747" y="79470"/>
                      </a:cubicBezTo>
                      <a:cubicBezTo>
                        <a:pt x="64747" y="79470"/>
                        <a:pt x="64239" y="77851"/>
                        <a:pt x="64453" y="77327"/>
                      </a:cubicBezTo>
                      <a:cubicBezTo>
                        <a:pt x="64659" y="76803"/>
                        <a:pt x="65842" y="76573"/>
                        <a:pt x="67803" y="76430"/>
                      </a:cubicBezTo>
                      <a:cubicBezTo>
                        <a:pt x="69771" y="76287"/>
                        <a:pt x="70025" y="76136"/>
                        <a:pt x="71009" y="75763"/>
                      </a:cubicBezTo>
                      <a:cubicBezTo>
                        <a:pt x="71152" y="75707"/>
                        <a:pt x="71295" y="75660"/>
                        <a:pt x="71446" y="75628"/>
                      </a:cubicBezTo>
                      <a:lnTo>
                        <a:pt x="71446" y="75406"/>
                      </a:lnTo>
                      <a:cubicBezTo>
                        <a:pt x="71025" y="75573"/>
                        <a:pt x="70589" y="75707"/>
                        <a:pt x="70152" y="75827"/>
                      </a:cubicBezTo>
                      <a:cubicBezTo>
                        <a:pt x="69192" y="76088"/>
                        <a:pt x="68033" y="76255"/>
                        <a:pt x="66541" y="76398"/>
                      </a:cubicBezTo>
                      <a:cubicBezTo>
                        <a:pt x="65533" y="76485"/>
                        <a:pt x="64834" y="76604"/>
                        <a:pt x="64398" y="76858"/>
                      </a:cubicBezTo>
                      <a:lnTo>
                        <a:pt x="64398" y="76850"/>
                      </a:lnTo>
                      <a:cubicBezTo>
                        <a:pt x="64390" y="76858"/>
                        <a:pt x="64382" y="76866"/>
                        <a:pt x="64366" y="76874"/>
                      </a:cubicBezTo>
                      <a:cubicBezTo>
                        <a:pt x="64342" y="76890"/>
                        <a:pt x="64310" y="76906"/>
                        <a:pt x="64286" y="76922"/>
                      </a:cubicBezTo>
                      <a:cubicBezTo>
                        <a:pt x="64088" y="77017"/>
                        <a:pt x="63866" y="77065"/>
                        <a:pt x="63651" y="77065"/>
                      </a:cubicBezTo>
                      <a:cubicBezTo>
                        <a:pt x="63524" y="77070"/>
                        <a:pt x="63397" y="77072"/>
                        <a:pt x="63271" y="77072"/>
                      </a:cubicBezTo>
                      <a:cubicBezTo>
                        <a:pt x="62981" y="77072"/>
                        <a:pt x="62693" y="77058"/>
                        <a:pt x="62405" y="77025"/>
                      </a:cubicBezTo>
                      <a:cubicBezTo>
                        <a:pt x="62112" y="77025"/>
                        <a:pt x="61818" y="76985"/>
                        <a:pt x="61532" y="76914"/>
                      </a:cubicBezTo>
                      <a:cubicBezTo>
                        <a:pt x="61103" y="76803"/>
                        <a:pt x="60873" y="76398"/>
                        <a:pt x="60619" y="75961"/>
                      </a:cubicBezTo>
                      <a:cubicBezTo>
                        <a:pt x="60357" y="75533"/>
                        <a:pt x="59953" y="75573"/>
                        <a:pt x="59429" y="75025"/>
                      </a:cubicBezTo>
                      <a:cubicBezTo>
                        <a:pt x="58905" y="74469"/>
                        <a:pt x="58976" y="73572"/>
                        <a:pt x="59349" y="73263"/>
                      </a:cubicBezTo>
                      <a:cubicBezTo>
                        <a:pt x="59722" y="72953"/>
                        <a:pt x="60349" y="72715"/>
                        <a:pt x="60754" y="72128"/>
                      </a:cubicBezTo>
                      <a:cubicBezTo>
                        <a:pt x="60992" y="71786"/>
                        <a:pt x="61302" y="71493"/>
                        <a:pt x="61659" y="71278"/>
                      </a:cubicBezTo>
                      <a:cubicBezTo>
                        <a:pt x="61659" y="71278"/>
                        <a:pt x="61850" y="71199"/>
                        <a:pt x="62421" y="71159"/>
                      </a:cubicBezTo>
                      <a:cubicBezTo>
                        <a:pt x="62557" y="71152"/>
                        <a:pt x="62729" y="71144"/>
                        <a:pt x="62918" y="71144"/>
                      </a:cubicBezTo>
                      <a:cubicBezTo>
                        <a:pt x="63535" y="71144"/>
                        <a:pt x="64340" y="71228"/>
                        <a:pt x="64723" y="71683"/>
                      </a:cubicBezTo>
                      <a:cubicBezTo>
                        <a:pt x="64826" y="71842"/>
                        <a:pt x="64969" y="71977"/>
                        <a:pt x="65136" y="72080"/>
                      </a:cubicBezTo>
                      <a:cubicBezTo>
                        <a:pt x="65882" y="72540"/>
                        <a:pt x="66326" y="72628"/>
                        <a:pt x="66930" y="73239"/>
                      </a:cubicBezTo>
                      <a:cubicBezTo>
                        <a:pt x="67533" y="73850"/>
                        <a:pt x="68906" y="74477"/>
                        <a:pt x="69708" y="74572"/>
                      </a:cubicBezTo>
                      <a:cubicBezTo>
                        <a:pt x="70263" y="74644"/>
                        <a:pt x="70978" y="74707"/>
                        <a:pt x="71438" y="74811"/>
                      </a:cubicBezTo>
                      <a:lnTo>
                        <a:pt x="71438" y="74390"/>
                      </a:lnTo>
                      <a:cubicBezTo>
                        <a:pt x="71244" y="74447"/>
                        <a:pt x="71041" y="74475"/>
                        <a:pt x="70837" y="74475"/>
                      </a:cubicBezTo>
                      <a:cubicBezTo>
                        <a:pt x="70674" y="74475"/>
                        <a:pt x="70510" y="74457"/>
                        <a:pt x="70351" y="74422"/>
                      </a:cubicBezTo>
                      <a:cubicBezTo>
                        <a:pt x="69160" y="74191"/>
                        <a:pt x="67938" y="73922"/>
                        <a:pt x="67223" y="73247"/>
                      </a:cubicBezTo>
                      <a:cubicBezTo>
                        <a:pt x="66866" y="72890"/>
                        <a:pt x="66461" y="72580"/>
                        <a:pt x="66025" y="72334"/>
                      </a:cubicBezTo>
                      <a:cubicBezTo>
                        <a:pt x="65739" y="72144"/>
                        <a:pt x="64644" y="71421"/>
                        <a:pt x="65294" y="70699"/>
                      </a:cubicBezTo>
                      <a:cubicBezTo>
                        <a:pt x="65937" y="69977"/>
                        <a:pt x="65779" y="69937"/>
                        <a:pt x="66684" y="69548"/>
                      </a:cubicBezTo>
                      <a:cubicBezTo>
                        <a:pt x="67580" y="69167"/>
                        <a:pt x="67700" y="68834"/>
                        <a:pt x="67660" y="68397"/>
                      </a:cubicBezTo>
                      <a:cubicBezTo>
                        <a:pt x="67625" y="68011"/>
                        <a:pt x="67639" y="67463"/>
                        <a:pt x="69233" y="67463"/>
                      </a:cubicBezTo>
                      <a:cubicBezTo>
                        <a:pt x="69440" y="67463"/>
                        <a:pt x="69674" y="67472"/>
                        <a:pt x="69938" y="67492"/>
                      </a:cubicBezTo>
                      <a:cubicBezTo>
                        <a:pt x="70446" y="67516"/>
                        <a:pt x="70954" y="67619"/>
                        <a:pt x="71438" y="67802"/>
                      </a:cubicBezTo>
                      <a:lnTo>
                        <a:pt x="71438" y="67079"/>
                      </a:lnTo>
                      <a:cubicBezTo>
                        <a:pt x="70827" y="67262"/>
                        <a:pt x="69343" y="67183"/>
                        <a:pt x="68406" y="67294"/>
                      </a:cubicBezTo>
                      <a:cubicBezTo>
                        <a:pt x="68375" y="67294"/>
                        <a:pt x="68351" y="67301"/>
                        <a:pt x="68328" y="67302"/>
                      </a:cubicBezTo>
                      <a:lnTo>
                        <a:pt x="68328" y="67302"/>
                      </a:lnTo>
                      <a:cubicBezTo>
                        <a:pt x="67885" y="67301"/>
                        <a:pt x="67394" y="67230"/>
                        <a:pt x="66723" y="67119"/>
                      </a:cubicBezTo>
                      <a:cubicBezTo>
                        <a:pt x="66056" y="67016"/>
                        <a:pt x="66056" y="66857"/>
                        <a:pt x="65517" y="66651"/>
                      </a:cubicBezTo>
                      <a:cubicBezTo>
                        <a:pt x="65366" y="66603"/>
                        <a:pt x="65215" y="66556"/>
                        <a:pt x="65056" y="66524"/>
                      </a:cubicBezTo>
                      <a:lnTo>
                        <a:pt x="65064" y="66524"/>
                      </a:lnTo>
                      <a:cubicBezTo>
                        <a:pt x="64429" y="66325"/>
                        <a:pt x="63842" y="66008"/>
                        <a:pt x="63326" y="65579"/>
                      </a:cubicBezTo>
                      <a:cubicBezTo>
                        <a:pt x="63056" y="65333"/>
                        <a:pt x="62842" y="65032"/>
                        <a:pt x="62691" y="64698"/>
                      </a:cubicBezTo>
                      <a:cubicBezTo>
                        <a:pt x="62691" y="64698"/>
                        <a:pt x="62231" y="63293"/>
                        <a:pt x="62437" y="62833"/>
                      </a:cubicBezTo>
                      <a:cubicBezTo>
                        <a:pt x="62635" y="62380"/>
                        <a:pt x="63739" y="62182"/>
                        <a:pt x="65572" y="62063"/>
                      </a:cubicBezTo>
                      <a:cubicBezTo>
                        <a:pt x="67406" y="61936"/>
                        <a:pt x="67644" y="61809"/>
                        <a:pt x="68565" y="61476"/>
                      </a:cubicBezTo>
                      <a:cubicBezTo>
                        <a:pt x="68897" y="61358"/>
                        <a:pt x="69247" y="61295"/>
                        <a:pt x="69591" y="61295"/>
                      </a:cubicBezTo>
                      <a:cubicBezTo>
                        <a:pt x="70202" y="61295"/>
                        <a:pt x="70792" y="61495"/>
                        <a:pt x="71224" y="61952"/>
                      </a:cubicBezTo>
                      <a:cubicBezTo>
                        <a:pt x="71891" y="62666"/>
                        <a:pt x="70700" y="62976"/>
                        <a:pt x="70343" y="63119"/>
                      </a:cubicBezTo>
                      <a:cubicBezTo>
                        <a:pt x="69978" y="63262"/>
                        <a:pt x="69755" y="63381"/>
                        <a:pt x="69946" y="63770"/>
                      </a:cubicBezTo>
                      <a:cubicBezTo>
                        <a:pt x="70128" y="64166"/>
                        <a:pt x="70105" y="64698"/>
                        <a:pt x="70105" y="64698"/>
                      </a:cubicBezTo>
                      <a:cubicBezTo>
                        <a:pt x="70136" y="65428"/>
                        <a:pt x="70740" y="65325"/>
                        <a:pt x="71446" y="65809"/>
                      </a:cubicBezTo>
                      <a:lnTo>
                        <a:pt x="71446" y="65444"/>
                      </a:lnTo>
                      <a:cubicBezTo>
                        <a:pt x="71065" y="65294"/>
                        <a:pt x="70565" y="65159"/>
                        <a:pt x="70509" y="64698"/>
                      </a:cubicBezTo>
                      <a:cubicBezTo>
                        <a:pt x="70509" y="64698"/>
                        <a:pt x="70271" y="63730"/>
                        <a:pt x="70494" y="63500"/>
                      </a:cubicBezTo>
                      <a:cubicBezTo>
                        <a:pt x="70584" y="63398"/>
                        <a:pt x="70814" y="63350"/>
                        <a:pt x="71124" y="63350"/>
                      </a:cubicBezTo>
                      <a:cubicBezTo>
                        <a:pt x="71224" y="63350"/>
                        <a:pt x="71332" y="63355"/>
                        <a:pt x="71446" y="63365"/>
                      </a:cubicBezTo>
                      <a:lnTo>
                        <a:pt x="71446" y="61682"/>
                      </a:lnTo>
                      <a:cubicBezTo>
                        <a:pt x="71367" y="61642"/>
                        <a:pt x="71287" y="61603"/>
                        <a:pt x="71200" y="61571"/>
                      </a:cubicBezTo>
                      <a:cubicBezTo>
                        <a:pt x="70581" y="61309"/>
                        <a:pt x="70025" y="61261"/>
                        <a:pt x="69819" y="60793"/>
                      </a:cubicBezTo>
                      <a:cubicBezTo>
                        <a:pt x="69620" y="60325"/>
                        <a:pt x="69859" y="59682"/>
                        <a:pt x="70740" y="59594"/>
                      </a:cubicBezTo>
                      <a:cubicBezTo>
                        <a:pt x="70871" y="59581"/>
                        <a:pt x="70999" y="59575"/>
                        <a:pt x="71128" y="59575"/>
                      </a:cubicBezTo>
                      <a:cubicBezTo>
                        <a:pt x="71234" y="59575"/>
                        <a:pt x="71339" y="59579"/>
                        <a:pt x="71446" y="59587"/>
                      </a:cubicBezTo>
                      <a:lnTo>
                        <a:pt x="71446" y="59277"/>
                      </a:lnTo>
                      <a:lnTo>
                        <a:pt x="71367" y="59293"/>
                      </a:lnTo>
                      <a:cubicBezTo>
                        <a:pt x="70327" y="59475"/>
                        <a:pt x="70113" y="59309"/>
                        <a:pt x="69851" y="59658"/>
                      </a:cubicBezTo>
                      <a:cubicBezTo>
                        <a:pt x="69636" y="59947"/>
                        <a:pt x="69239" y="60361"/>
                        <a:pt x="68443" y="60361"/>
                      </a:cubicBezTo>
                      <a:cubicBezTo>
                        <a:pt x="68299" y="60361"/>
                        <a:pt x="68141" y="60347"/>
                        <a:pt x="67969" y="60317"/>
                      </a:cubicBezTo>
                      <a:cubicBezTo>
                        <a:pt x="66850" y="60110"/>
                        <a:pt x="65723" y="59880"/>
                        <a:pt x="65064" y="59293"/>
                      </a:cubicBezTo>
                      <a:cubicBezTo>
                        <a:pt x="64731" y="58975"/>
                        <a:pt x="64358" y="58705"/>
                        <a:pt x="63953" y="58499"/>
                      </a:cubicBezTo>
                      <a:cubicBezTo>
                        <a:pt x="63691" y="58332"/>
                        <a:pt x="62675" y="57705"/>
                        <a:pt x="63286" y="57070"/>
                      </a:cubicBezTo>
                      <a:cubicBezTo>
                        <a:pt x="63897" y="56435"/>
                        <a:pt x="63747" y="56412"/>
                        <a:pt x="64596" y="56070"/>
                      </a:cubicBezTo>
                      <a:cubicBezTo>
                        <a:pt x="65445" y="55729"/>
                        <a:pt x="65556" y="55443"/>
                        <a:pt x="65525" y="55062"/>
                      </a:cubicBezTo>
                      <a:cubicBezTo>
                        <a:pt x="65496" y="54724"/>
                        <a:pt x="65518" y="54243"/>
                        <a:pt x="67010" y="54243"/>
                      </a:cubicBezTo>
                      <a:cubicBezTo>
                        <a:pt x="67202" y="54243"/>
                        <a:pt x="67417" y="54251"/>
                        <a:pt x="67660" y="54268"/>
                      </a:cubicBezTo>
                      <a:cubicBezTo>
                        <a:pt x="68612" y="54332"/>
                        <a:pt x="69390" y="54514"/>
                        <a:pt x="69922" y="55102"/>
                      </a:cubicBezTo>
                      <a:cubicBezTo>
                        <a:pt x="70446" y="55697"/>
                        <a:pt x="70843" y="55999"/>
                        <a:pt x="71438" y="56261"/>
                      </a:cubicBezTo>
                      <a:lnTo>
                        <a:pt x="71438" y="56086"/>
                      </a:lnTo>
                      <a:cubicBezTo>
                        <a:pt x="71049" y="55872"/>
                        <a:pt x="70692" y="55610"/>
                        <a:pt x="70382" y="55292"/>
                      </a:cubicBezTo>
                      <a:cubicBezTo>
                        <a:pt x="69882" y="54745"/>
                        <a:pt x="69732" y="54411"/>
                        <a:pt x="69755" y="54046"/>
                      </a:cubicBezTo>
                      <a:cubicBezTo>
                        <a:pt x="69774" y="53766"/>
                        <a:pt x="69614" y="53663"/>
                        <a:pt x="69831" y="53663"/>
                      </a:cubicBezTo>
                      <a:cubicBezTo>
                        <a:pt x="69896" y="53663"/>
                        <a:pt x="69995" y="53672"/>
                        <a:pt x="70144" y="53689"/>
                      </a:cubicBezTo>
                      <a:cubicBezTo>
                        <a:pt x="70533" y="53729"/>
                        <a:pt x="71009" y="53808"/>
                        <a:pt x="71438" y="53879"/>
                      </a:cubicBezTo>
                      <a:lnTo>
                        <a:pt x="71438" y="53816"/>
                      </a:lnTo>
                      <a:cubicBezTo>
                        <a:pt x="71208" y="53784"/>
                        <a:pt x="70994" y="53745"/>
                        <a:pt x="70835" y="53705"/>
                      </a:cubicBezTo>
                      <a:cubicBezTo>
                        <a:pt x="70517" y="53625"/>
                        <a:pt x="70224" y="53467"/>
                        <a:pt x="69978" y="53252"/>
                      </a:cubicBezTo>
                      <a:cubicBezTo>
                        <a:pt x="69978" y="53237"/>
                        <a:pt x="70041" y="52990"/>
                        <a:pt x="70621" y="52951"/>
                      </a:cubicBezTo>
                      <a:cubicBezTo>
                        <a:pt x="70890" y="52935"/>
                        <a:pt x="71168" y="52903"/>
                        <a:pt x="71438" y="52856"/>
                      </a:cubicBezTo>
                      <a:lnTo>
                        <a:pt x="71438" y="52705"/>
                      </a:lnTo>
                      <a:cubicBezTo>
                        <a:pt x="71390" y="52729"/>
                        <a:pt x="71335" y="52744"/>
                        <a:pt x="71287" y="52760"/>
                      </a:cubicBezTo>
                      <a:cubicBezTo>
                        <a:pt x="70921" y="52849"/>
                        <a:pt x="70358" y="52928"/>
                        <a:pt x="69978" y="52928"/>
                      </a:cubicBezTo>
                      <a:cubicBezTo>
                        <a:pt x="69782" y="52928"/>
                        <a:pt x="69635" y="52907"/>
                        <a:pt x="69589" y="52856"/>
                      </a:cubicBezTo>
                      <a:cubicBezTo>
                        <a:pt x="69525" y="52784"/>
                        <a:pt x="69470" y="52721"/>
                        <a:pt x="69422" y="52673"/>
                      </a:cubicBezTo>
                      <a:cubicBezTo>
                        <a:pt x="69168" y="52403"/>
                        <a:pt x="68287" y="52403"/>
                        <a:pt x="68223" y="51832"/>
                      </a:cubicBezTo>
                      <a:cubicBezTo>
                        <a:pt x="68223" y="51832"/>
                        <a:pt x="68009" y="50982"/>
                        <a:pt x="68215" y="50776"/>
                      </a:cubicBezTo>
                      <a:cubicBezTo>
                        <a:pt x="68303" y="50692"/>
                        <a:pt x="68515" y="50649"/>
                        <a:pt x="68798" y="50649"/>
                      </a:cubicBezTo>
                      <a:cubicBezTo>
                        <a:pt x="69186" y="50649"/>
                        <a:pt x="69706" y="50730"/>
                        <a:pt x="70216" y="50895"/>
                      </a:cubicBezTo>
                      <a:cubicBezTo>
                        <a:pt x="70716" y="51054"/>
                        <a:pt x="71144" y="51363"/>
                        <a:pt x="71438" y="51800"/>
                      </a:cubicBezTo>
                      <a:lnTo>
                        <a:pt x="71438" y="51292"/>
                      </a:lnTo>
                      <a:cubicBezTo>
                        <a:pt x="71240" y="50927"/>
                        <a:pt x="71176" y="50514"/>
                        <a:pt x="71319" y="50276"/>
                      </a:cubicBezTo>
                      <a:cubicBezTo>
                        <a:pt x="71351" y="50228"/>
                        <a:pt x="71390" y="50181"/>
                        <a:pt x="71438" y="50141"/>
                      </a:cubicBezTo>
                      <a:lnTo>
                        <a:pt x="71438" y="49641"/>
                      </a:lnTo>
                      <a:cubicBezTo>
                        <a:pt x="71200" y="49712"/>
                        <a:pt x="71009" y="49800"/>
                        <a:pt x="70978" y="49927"/>
                      </a:cubicBezTo>
                      <a:cubicBezTo>
                        <a:pt x="70893" y="50230"/>
                        <a:pt x="70808" y="50721"/>
                        <a:pt x="70295" y="50721"/>
                      </a:cubicBezTo>
                      <a:cubicBezTo>
                        <a:pt x="70231" y="50721"/>
                        <a:pt x="70160" y="50713"/>
                        <a:pt x="70081" y="50697"/>
                      </a:cubicBezTo>
                      <a:cubicBezTo>
                        <a:pt x="69374" y="50554"/>
                        <a:pt x="69478" y="50236"/>
                        <a:pt x="69612" y="49887"/>
                      </a:cubicBezTo>
                      <a:cubicBezTo>
                        <a:pt x="69755" y="49538"/>
                        <a:pt x="69485" y="49315"/>
                        <a:pt x="68906" y="49085"/>
                      </a:cubicBezTo>
                      <a:cubicBezTo>
                        <a:pt x="68319" y="48855"/>
                        <a:pt x="67803" y="48823"/>
                        <a:pt x="67612" y="48411"/>
                      </a:cubicBezTo>
                      <a:cubicBezTo>
                        <a:pt x="67422" y="47998"/>
                        <a:pt x="67660" y="47426"/>
                        <a:pt x="68493" y="47355"/>
                      </a:cubicBezTo>
                      <a:cubicBezTo>
                        <a:pt x="68630" y="47342"/>
                        <a:pt x="68760" y="47336"/>
                        <a:pt x="68883" y="47336"/>
                      </a:cubicBezTo>
                      <a:cubicBezTo>
                        <a:pt x="69507" y="47336"/>
                        <a:pt x="69974" y="47484"/>
                        <a:pt x="70517" y="47577"/>
                      </a:cubicBezTo>
                      <a:cubicBezTo>
                        <a:pt x="70827" y="47625"/>
                        <a:pt x="71136" y="47696"/>
                        <a:pt x="71438" y="47776"/>
                      </a:cubicBezTo>
                      <a:lnTo>
                        <a:pt x="71438" y="47649"/>
                      </a:lnTo>
                      <a:cubicBezTo>
                        <a:pt x="70644" y="47450"/>
                        <a:pt x="70216" y="47093"/>
                        <a:pt x="70295" y="46775"/>
                      </a:cubicBezTo>
                      <a:cubicBezTo>
                        <a:pt x="70382" y="46402"/>
                        <a:pt x="70986" y="45950"/>
                        <a:pt x="71390" y="45783"/>
                      </a:cubicBezTo>
                      <a:cubicBezTo>
                        <a:pt x="71406" y="45775"/>
                        <a:pt x="71422" y="45767"/>
                        <a:pt x="71438" y="45759"/>
                      </a:cubicBezTo>
                      <a:lnTo>
                        <a:pt x="71438" y="45371"/>
                      </a:lnTo>
                      <a:cubicBezTo>
                        <a:pt x="71365" y="45472"/>
                        <a:pt x="71248" y="45525"/>
                        <a:pt x="71130" y="45525"/>
                      </a:cubicBezTo>
                      <a:cubicBezTo>
                        <a:pt x="71081" y="45525"/>
                        <a:pt x="71032" y="45516"/>
                        <a:pt x="70986" y="45498"/>
                      </a:cubicBezTo>
                      <a:cubicBezTo>
                        <a:pt x="70605" y="45347"/>
                        <a:pt x="71002" y="45053"/>
                        <a:pt x="70224" y="44743"/>
                      </a:cubicBezTo>
                      <a:cubicBezTo>
                        <a:pt x="69446" y="44442"/>
                        <a:pt x="68676" y="44053"/>
                        <a:pt x="68208" y="43569"/>
                      </a:cubicBezTo>
                      <a:cubicBezTo>
                        <a:pt x="67739" y="43085"/>
                        <a:pt x="67596" y="42791"/>
                        <a:pt x="67628" y="42473"/>
                      </a:cubicBezTo>
                      <a:cubicBezTo>
                        <a:pt x="67646" y="42224"/>
                        <a:pt x="67496" y="42133"/>
                        <a:pt x="67698" y="42133"/>
                      </a:cubicBezTo>
                      <a:cubicBezTo>
                        <a:pt x="67759" y="42133"/>
                        <a:pt x="67853" y="42141"/>
                        <a:pt x="67993" y="42156"/>
                      </a:cubicBezTo>
                      <a:cubicBezTo>
                        <a:pt x="68596" y="42211"/>
                        <a:pt x="69438" y="42362"/>
                        <a:pt x="69882" y="42434"/>
                      </a:cubicBezTo>
                      <a:cubicBezTo>
                        <a:pt x="70319" y="42513"/>
                        <a:pt x="70724" y="42489"/>
                        <a:pt x="70994" y="42553"/>
                      </a:cubicBezTo>
                      <a:cubicBezTo>
                        <a:pt x="71176" y="42592"/>
                        <a:pt x="71319" y="42624"/>
                        <a:pt x="71438" y="42664"/>
                      </a:cubicBezTo>
                      <a:lnTo>
                        <a:pt x="71438" y="42465"/>
                      </a:lnTo>
                      <a:cubicBezTo>
                        <a:pt x="70549" y="42410"/>
                        <a:pt x="69271" y="42315"/>
                        <a:pt x="68652" y="42164"/>
                      </a:cubicBezTo>
                      <a:cubicBezTo>
                        <a:pt x="68350" y="42100"/>
                        <a:pt x="68081" y="41965"/>
                        <a:pt x="67850" y="41767"/>
                      </a:cubicBezTo>
                      <a:cubicBezTo>
                        <a:pt x="67850" y="41759"/>
                        <a:pt x="67914" y="41537"/>
                        <a:pt x="68454" y="41505"/>
                      </a:cubicBezTo>
                      <a:cubicBezTo>
                        <a:pt x="68803" y="41481"/>
                        <a:pt x="69231" y="41441"/>
                        <a:pt x="69509" y="41338"/>
                      </a:cubicBezTo>
                      <a:cubicBezTo>
                        <a:pt x="69779" y="41275"/>
                        <a:pt x="70446" y="41219"/>
                        <a:pt x="71438" y="41187"/>
                      </a:cubicBezTo>
                      <a:lnTo>
                        <a:pt x="71438" y="41116"/>
                      </a:lnTo>
                      <a:cubicBezTo>
                        <a:pt x="71002" y="41116"/>
                        <a:pt x="70597" y="41108"/>
                        <a:pt x="70359" y="41100"/>
                      </a:cubicBezTo>
                      <a:cubicBezTo>
                        <a:pt x="69906" y="41084"/>
                        <a:pt x="69771" y="40886"/>
                        <a:pt x="69771" y="40886"/>
                      </a:cubicBezTo>
                      <a:cubicBezTo>
                        <a:pt x="69763" y="40687"/>
                        <a:pt x="69755" y="40545"/>
                        <a:pt x="69700" y="40505"/>
                      </a:cubicBezTo>
                      <a:cubicBezTo>
                        <a:pt x="69176" y="40187"/>
                        <a:pt x="68922" y="39465"/>
                        <a:pt x="69144" y="39132"/>
                      </a:cubicBezTo>
                      <a:cubicBezTo>
                        <a:pt x="69366" y="38806"/>
                        <a:pt x="70184" y="38536"/>
                        <a:pt x="70938" y="38417"/>
                      </a:cubicBezTo>
                      <a:cubicBezTo>
                        <a:pt x="71074" y="38404"/>
                        <a:pt x="71210" y="38391"/>
                        <a:pt x="71346" y="38391"/>
                      </a:cubicBezTo>
                      <a:cubicBezTo>
                        <a:pt x="71377" y="38391"/>
                        <a:pt x="71407" y="38392"/>
                        <a:pt x="71438" y="38393"/>
                      </a:cubicBezTo>
                      <a:lnTo>
                        <a:pt x="71438" y="38298"/>
                      </a:lnTo>
                      <a:cubicBezTo>
                        <a:pt x="71129" y="38274"/>
                        <a:pt x="70906" y="38235"/>
                        <a:pt x="70811" y="38163"/>
                      </a:cubicBezTo>
                      <a:cubicBezTo>
                        <a:pt x="70565" y="37989"/>
                        <a:pt x="70446" y="37544"/>
                        <a:pt x="70295" y="37401"/>
                      </a:cubicBezTo>
                      <a:cubicBezTo>
                        <a:pt x="70136" y="37250"/>
                        <a:pt x="69930" y="37076"/>
                        <a:pt x="70478" y="37060"/>
                      </a:cubicBezTo>
                      <a:cubicBezTo>
                        <a:pt x="70564" y="37056"/>
                        <a:pt x="70641" y="37055"/>
                        <a:pt x="70714" y="37055"/>
                      </a:cubicBezTo>
                      <a:cubicBezTo>
                        <a:pt x="70814" y="37055"/>
                        <a:pt x="70905" y="37057"/>
                        <a:pt x="71001" y="37057"/>
                      </a:cubicBezTo>
                      <a:cubicBezTo>
                        <a:pt x="71129" y="37057"/>
                        <a:pt x="71265" y="37054"/>
                        <a:pt x="71438" y="37036"/>
                      </a:cubicBezTo>
                      <a:lnTo>
                        <a:pt x="71438" y="36822"/>
                      </a:lnTo>
                      <a:cubicBezTo>
                        <a:pt x="71104" y="36879"/>
                        <a:pt x="70767" y="36907"/>
                        <a:pt x="70430" y="36907"/>
                      </a:cubicBezTo>
                      <a:cubicBezTo>
                        <a:pt x="70159" y="36907"/>
                        <a:pt x="69889" y="36889"/>
                        <a:pt x="69620" y="36854"/>
                      </a:cubicBezTo>
                      <a:cubicBezTo>
                        <a:pt x="68660" y="36703"/>
                        <a:pt x="68128" y="36338"/>
                        <a:pt x="68215" y="36012"/>
                      </a:cubicBezTo>
                      <a:cubicBezTo>
                        <a:pt x="68303" y="35687"/>
                        <a:pt x="68882" y="35282"/>
                        <a:pt x="69263" y="35131"/>
                      </a:cubicBezTo>
                      <a:cubicBezTo>
                        <a:pt x="69652" y="34980"/>
                        <a:pt x="69779" y="34536"/>
                        <a:pt x="69843" y="34258"/>
                      </a:cubicBezTo>
                      <a:cubicBezTo>
                        <a:pt x="69914" y="33980"/>
                        <a:pt x="70216" y="33925"/>
                        <a:pt x="70081" y="33671"/>
                      </a:cubicBezTo>
                      <a:cubicBezTo>
                        <a:pt x="69946" y="33409"/>
                        <a:pt x="69747" y="32845"/>
                        <a:pt x="70160" y="32663"/>
                      </a:cubicBezTo>
                      <a:cubicBezTo>
                        <a:pt x="70361" y="32574"/>
                        <a:pt x="70540" y="32532"/>
                        <a:pt x="70789" y="32532"/>
                      </a:cubicBezTo>
                      <a:cubicBezTo>
                        <a:pt x="70961" y="32532"/>
                        <a:pt x="71168" y="32552"/>
                        <a:pt x="71438" y="32591"/>
                      </a:cubicBezTo>
                      <a:lnTo>
                        <a:pt x="71438" y="32345"/>
                      </a:lnTo>
                      <a:cubicBezTo>
                        <a:pt x="70898" y="32274"/>
                        <a:pt x="70351" y="32234"/>
                        <a:pt x="69811" y="32226"/>
                      </a:cubicBezTo>
                      <a:cubicBezTo>
                        <a:pt x="69025" y="32178"/>
                        <a:pt x="67414" y="32091"/>
                        <a:pt x="66707" y="31932"/>
                      </a:cubicBezTo>
                      <a:cubicBezTo>
                        <a:pt x="66437" y="31869"/>
                        <a:pt x="66183" y="31750"/>
                        <a:pt x="65961" y="31575"/>
                      </a:cubicBezTo>
                      <a:cubicBezTo>
                        <a:pt x="65961" y="31567"/>
                        <a:pt x="66025" y="31369"/>
                        <a:pt x="66533" y="31345"/>
                      </a:cubicBezTo>
                      <a:cubicBezTo>
                        <a:pt x="66874" y="31329"/>
                        <a:pt x="67207" y="31282"/>
                        <a:pt x="67525" y="31194"/>
                      </a:cubicBezTo>
                      <a:cubicBezTo>
                        <a:pt x="67874" y="31115"/>
                        <a:pt x="68843" y="31059"/>
                        <a:pt x="70343" y="31043"/>
                      </a:cubicBezTo>
                      <a:cubicBezTo>
                        <a:pt x="70700" y="31043"/>
                        <a:pt x="71073" y="31043"/>
                        <a:pt x="71438" y="31059"/>
                      </a:cubicBezTo>
                      <a:lnTo>
                        <a:pt x="71438" y="30948"/>
                      </a:lnTo>
                      <a:cubicBezTo>
                        <a:pt x="71105" y="30948"/>
                        <a:pt x="70795" y="30980"/>
                        <a:pt x="70406" y="30980"/>
                      </a:cubicBezTo>
                      <a:cubicBezTo>
                        <a:pt x="70069" y="30988"/>
                        <a:pt x="69658" y="30992"/>
                        <a:pt x="69278" y="30992"/>
                      </a:cubicBezTo>
                      <a:cubicBezTo>
                        <a:pt x="68898" y="30992"/>
                        <a:pt x="68549" y="30988"/>
                        <a:pt x="68335" y="30980"/>
                      </a:cubicBezTo>
                      <a:cubicBezTo>
                        <a:pt x="67906" y="30972"/>
                        <a:pt x="67779" y="30789"/>
                        <a:pt x="67779" y="30789"/>
                      </a:cubicBezTo>
                      <a:cubicBezTo>
                        <a:pt x="67779" y="30623"/>
                        <a:pt x="67763" y="30488"/>
                        <a:pt x="67715" y="30456"/>
                      </a:cubicBezTo>
                      <a:cubicBezTo>
                        <a:pt x="67231" y="30170"/>
                        <a:pt x="66993" y="29527"/>
                        <a:pt x="67207" y="29234"/>
                      </a:cubicBezTo>
                      <a:cubicBezTo>
                        <a:pt x="67422" y="28940"/>
                        <a:pt x="68200" y="28702"/>
                        <a:pt x="68906" y="28599"/>
                      </a:cubicBezTo>
                      <a:cubicBezTo>
                        <a:pt x="69047" y="28578"/>
                        <a:pt x="69210" y="28570"/>
                        <a:pt x="69389" y="28570"/>
                      </a:cubicBezTo>
                      <a:cubicBezTo>
                        <a:pt x="69968" y="28570"/>
                        <a:pt x="70717" y="28656"/>
                        <a:pt x="71438" y="28686"/>
                      </a:cubicBezTo>
                      <a:lnTo>
                        <a:pt x="71438" y="28575"/>
                      </a:lnTo>
                      <a:cubicBezTo>
                        <a:pt x="70057" y="28535"/>
                        <a:pt x="69033" y="28543"/>
                        <a:pt x="68795" y="28384"/>
                      </a:cubicBezTo>
                      <a:cubicBezTo>
                        <a:pt x="68557" y="28226"/>
                        <a:pt x="68462" y="27837"/>
                        <a:pt x="68311" y="27702"/>
                      </a:cubicBezTo>
                      <a:cubicBezTo>
                        <a:pt x="68168" y="27575"/>
                        <a:pt x="67977" y="27416"/>
                        <a:pt x="68493" y="27400"/>
                      </a:cubicBezTo>
                      <a:cubicBezTo>
                        <a:pt x="68554" y="27398"/>
                        <a:pt x="68610" y="27398"/>
                        <a:pt x="68663" y="27398"/>
                      </a:cubicBezTo>
                      <a:cubicBezTo>
                        <a:pt x="68779" y="27398"/>
                        <a:pt x="68881" y="27401"/>
                        <a:pt x="68990" y="27401"/>
                      </a:cubicBezTo>
                      <a:cubicBezTo>
                        <a:pt x="69247" y="27401"/>
                        <a:pt x="69538" y="27383"/>
                        <a:pt x="70128" y="27265"/>
                      </a:cubicBezTo>
                      <a:cubicBezTo>
                        <a:pt x="70676" y="27154"/>
                        <a:pt x="71033" y="27019"/>
                        <a:pt x="71438" y="26924"/>
                      </a:cubicBezTo>
                      <a:lnTo>
                        <a:pt x="71438" y="26773"/>
                      </a:lnTo>
                      <a:cubicBezTo>
                        <a:pt x="71232" y="26813"/>
                        <a:pt x="70994" y="26868"/>
                        <a:pt x="70700" y="26940"/>
                      </a:cubicBezTo>
                      <a:cubicBezTo>
                        <a:pt x="69933" y="27130"/>
                        <a:pt x="69135" y="27267"/>
                        <a:pt x="68399" y="27267"/>
                      </a:cubicBezTo>
                      <a:cubicBezTo>
                        <a:pt x="68152" y="27267"/>
                        <a:pt x="67913" y="27251"/>
                        <a:pt x="67684" y="27218"/>
                      </a:cubicBezTo>
                      <a:cubicBezTo>
                        <a:pt x="66771" y="27083"/>
                        <a:pt x="66279" y="26757"/>
                        <a:pt x="66366" y="26471"/>
                      </a:cubicBezTo>
                      <a:cubicBezTo>
                        <a:pt x="66453" y="26178"/>
                        <a:pt x="67001" y="25821"/>
                        <a:pt x="67366" y="25678"/>
                      </a:cubicBezTo>
                      <a:cubicBezTo>
                        <a:pt x="67731" y="25543"/>
                        <a:pt x="67858" y="25154"/>
                        <a:pt x="67922" y="24900"/>
                      </a:cubicBezTo>
                      <a:cubicBezTo>
                        <a:pt x="67985" y="24646"/>
                        <a:pt x="68279" y="24606"/>
                        <a:pt x="68152" y="24376"/>
                      </a:cubicBezTo>
                      <a:cubicBezTo>
                        <a:pt x="68025" y="24146"/>
                        <a:pt x="67842" y="23638"/>
                        <a:pt x="68239" y="23471"/>
                      </a:cubicBezTo>
                      <a:cubicBezTo>
                        <a:pt x="68431" y="23393"/>
                        <a:pt x="68602" y="23355"/>
                        <a:pt x="68841" y="23355"/>
                      </a:cubicBezTo>
                      <a:cubicBezTo>
                        <a:pt x="69086" y="23355"/>
                        <a:pt x="69404" y="23395"/>
                        <a:pt x="69890" y="23471"/>
                      </a:cubicBezTo>
                      <a:cubicBezTo>
                        <a:pt x="70628" y="23590"/>
                        <a:pt x="71105" y="23709"/>
                        <a:pt x="71438" y="23773"/>
                      </a:cubicBezTo>
                      <a:lnTo>
                        <a:pt x="71438" y="23630"/>
                      </a:lnTo>
                      <a:cubicBezTo>
                        <a:pt x="70978" y="23558"/>
                        <a:pt x="70692" y="23447"/>
                        <a:pt x="70144" y="23320"/>
                      </a:cubicBezTo>
                      <a:cubicBezTo>
                        <a:pt x="69287" y="23106"/>
                        <a:pt x="68660" y="23106"/>
                        <a:pt x="67914" y="23074"/>
                      </a:cubicBezTo>
                      <a:cubicBezTo>
                        <a:pt x="67168" y="23035"/>
                        <a:pt x="65652" y="22955"/>
                        <a:pt x="64985" y="22812"/>
                      </a:cubicBezTo>
                      <a:cubicBezTo>
                        <a:pt x="64731" y="22765"/>
                        <a:pt x="64493" y="22654"/>
                        <a:pt x="64278" y="22495"/>
                      </a:cubicBezTo>
                      <a:cubicBezTo>
                        <a:pt x="64278" y="22487"/>
                        <a:pt x="64342" y="22312"/>
                        <a:pt x="64826" y="22288"/>
                      </a:cubicBezTo>
                      <a:cubicBezTo>
                        <a:pt x="65144" y="22280"/>
                        <a:pt x="65461" y="22233"/>
                        <a:pt x="65771" y="22153"/>
                      </a:cubicBezTo>
                      <a:cubicBezTo>
                        <a:pt x="66096" y="22082"/>
                        <a:pt x="67017" y="22034"/>
                        <a:pt x="68430" y="22019"/>
                      </a:cubicBezTo>
                      <a:cubicBezTo>
                        <a:pt x="68486" y="22018"/>
                        <a:pt x="68541" y="22018"/>
                        <a:pt x="68597" y="22018"/>
                      </a:cubicBezTo>
                      <a:cubicBezTo>
                        <a:pt x="69549" y="22018"/>
                        <a:pt x="70501" y="22082"/>
                        <a:pt x="71438" y="22217"/>
                      </a:cubicBezTo>
                      <a:lnTo>
                        <a:pt x="71438" y="22019"/>
                      </a:lnTo>
                      <a:cubicBezTo>
                        <a:pt x="71366" y="22035"/>
                        <a:pt x="71284" y="22042"/>
                        <a:pt x="71190" y="22042"/>
                      </a:cubicBezTo>
                      <a:cubicBezTo>
                        <a:pt x="70963" y="22042"/>
                        <a:pt x="70663" y="22002"/>
                        <a:pt x="70247" y="21963"/>
                      </a:cubicBezTo>
                      <a:cubicBezTo>
                        <a:pt x="69997" y="21943"/>
                        <a:pt x="69784" y="21936"/>
                        <a:pt x="69584" y="21936"/>
                      </a:cubicBezTo>
                      <a:cubicBezTo>
                        <a:pt x="69224" y="21936"/>
                        <a:pt x="68906" y="21958"/>
                        <a:pt x="68493" y="21963"/>
                      </a:cubicBezTo>
                      <a:cubicBezTo>
                        <a:pt x="68176" y="21971"/>
                        <a:pt x="67787" y="21975"/>
                        <a:pt x="67427" y="21975"/>
                      </a:cubicBezTo>
                      <a:cubicBezTo>
                        <a:pt x="67066" y="21975"/>
                        <a:pt x="66735" y="21971"/>
                        <a:pt x="66533" y="21963"/>
                      </a:cubicBezTo>
                      <a:cubicBezTo>
                        <a:pt x="66128" y="21955"/>
                        <a:pt x="66009" y="21796"/>
                        <a:pt x="66009" y="21796"/>
                      </a:cubicBezTo>
                      <a:cubicBezTo>
                        <a:pt x="66009" y="21638"/>
                        <a:pt x="66001" y="21518"/>
                        <a:pt x="65953" y="21495"/>
                      </a:cubicBezTo>
                      <a:cubicBezTo>
                        <a:pt x="65493" y="21241"/>
                        <a:pt x="65279" y="20661"/>
                        <a:pt x="65485" y="20407"/>
                      </a:cubicBezTo>
                      <a:cubicBezTo>
                        <a:pt x="65683" y="20145"/>
                        <a:pt x="66422" y="19923"/>
                        <a:pt x="67096" y="19836"/>
                      </a:cubicBezTo>
                      <a:cubicBezTo>
                        <a:pt x="67232" y="19817"/>
                        <a:pt x="67390" y="19809"/>
                        <a:pt x="67564" y="19809"/>
                      </a:cubicBezTo>
                      <a:cubicBezTo>
                        <a:pt x="68239" y="19809"/>
                        <a:pt x="69160" y="19923"/>
                        <a:pt x="69969" y="19923"/>
                      </a:cubicBezTo>
                      <a:cubicBezTo>
                        <a:pt x="69991" y="19923"/>
                        <a:pt x="70012" y="19923"/>
                        <a:pt x="70033" y="19923"/>
                      </a:cubicBezTo>
                      <a:cubicBezTo>
                        <a:pt x="70501" y="19915"/>
                        <a:pt x="70978" y="19860"/>
                        <a:pt x="71438" y="19756"/>
                      </a:cubicBezTo>
                      <a:lnTo>
                        <a:pt x="71438" y="19534"/>
                      </a:lnTo>
                      <a:cubicBezTo>
                        <a:pt x="70864" y="19695"/>
                        <a:pt x="70790" y="19819"/>
                        <a:pt x="69901" y="19819"/>
                      </a:cubicBezTo>
                      <a:cubicBezTo>
                        <a:pt x="69781" y="19819"/>
                        <a:pt x="69646" y="19817"/>
                        <a:pt x="69493" y="19812"/>
                      </a:cubicBezTo>
                      <a:cubicBezTo>
                        <a:pt x="68200" y="19772"/>
                        <a:pt x="67215" y="19788"/>
                        <a:pt x="66993" y="19645"/>
                      </a:cubicBezTo>
                      <a:cubicBezTo>
                        <a:pt x="66771" y="19502"/>
                        <a:pt x="66684" y="19145"/>
                        <a:pt x="66549" y="19034"/>
                      </a:cubicBezTo>
                      <a:cubicBezTo>
                        <a:pt x="66406" y="18915"/>
                        <a:pt x="66231" y="18772"/>
                        <a:pt x="66715" y="18756"/>
                      </a:cubicBezTo>
                      <a:cubicBezTo>
                        <a:pt x="66747" y="18756"/>
                        <a:pt x="66776" y="18755"/>
                        <a:pt x="66805" y="18755"/>
                      </a:cubicBezTo>
                      <a:cubicBezTo>
                        <a:pt x="66954" y="18755"/>
                        <a:pt x="67075" y="18761"/>
                        <a:pt x="67207" y="18761"/>
                      </a:cubicBezTo>
                      <a:cubicBezTo>
                        <a:pt x="67447" y="18761"/>
                        <a:pt x="67722" y="18742"/>
                        <a:pt x="68263" y="18637"/>
                      </a:cubicBezTo>
                      <a:cubicBezTo>
                        <a:pt x="69168" y="18470"/>
                        <a:pt x="69525" y="18224"/>
                        <a:pt x="70533" y="18209"/>
                      </a:cubicBezTo>
                      <a:cubicBezTo>
                        <a:pt x="70951" y="18202"/>
                        <a:pt x="71176" y="18190"/>
                        <a:pt x="71335" y="18190"/>
                      </a:cubicBezTo>
                      <a:cubicBezTo>
                        <a:pt x="71372" y="18190"/>
                        <a:pt x="71406" y="18191"/>
                        <a:pt x="71438" y="18193"/>
                      </a:cubicBezTo>
                      <a:lnTo>
                        <a:pt x="71438" y="18113"/>
                      </a:lnTo>
                      <a:cubicBezTo>
                        <a:pt x="71303" y="18113"/>
                        <a:pt x="71168" y="18113"/>
                        <a:pt x="71017" y="18105"/>
                      </a:cubicBezTo>
                      <a:cubicBezTo>
                        <a:pt x="70865" y="18101"/>
                        <a:pt x="70730" y="18099"/>
                        <a:pt x="70606" y="18099"/>
                      </a:cubicBezTo>
                      <a:cubicBezTo>
                        <a:pt x="69967" y="18099"/>
                        <a:pt x="69630" y="18157"/>
                        <a:pt x="68819" y="18343"/>
                      </a:cubicBezTo>
                      <a:cubicBezTo>
                        <a:pt x="68084" y="18517"/>
                        <a:pt x="67323" y="18640"/>
                        <a:pt x="66622" y="18640"/>
                      </a:cubicBezTo>
                      <a:cubicBezTo>
                        <a:pt x="66392" y="18640"/>
                        <a:pt x="66168" y="18627"/>
                        <a:pt x="65953" y="18597"/>
                      </a:cubicBezTo>
                      <a:cubicBezTo>
                        <a:pt x="65096" y="18478"/>
                        <a:pt x="64628" y="18185"/>
                        <a:pt x="64715" y="17923"/>
                      </a:cubicBezTo>
                      <a:cubicBezTo>
                        <a:pt x="64802" y="17661"/>
                        <a:pt x="65318" y="17335"/>
                        <a:pt x="65668" y="17216"/>
                      </a:cubicBezTo>
                      <a:cubicBezTo>
                        <a:pt x="66017" y="17089"/>
                        <a:pt x="66136" y="16740"/>
                        <a:pt x="66207" y="16518"/>
                      </a:cubicBezTo>
                      <a:cubicBezTo>
                        <a:pt x="66271" y="16288"/>
                        <a:pt x="66541" y="16248"/>
                        <a:pt x="66430" y="16042"/>
                      </a:cubicBezTo>
                      <a:cubicBezTo>
                        <a:pt x="66310" y="15835"/>
                        <a:pt x="66144" y="15375"/>
                        <a:pt x="66517" y="15232"/>
                      </a:cubicBezTo>
                      <a:cubicBezTo>
                        <a:pt x="66701" y="15162"/>
                        <a:pt x="66863" y="15128"/>
                        <a:pt x="67089" y="15128"/>
                      </a:cubicBezTo>
                      <a:cubicBezTo>
                        <a:pt x="67322" y="15128"/>
                        <a:pt x="67622" y="15164"/>
                        <a:pt x="68081" y="15232"/>
                      </a:cubicBezTo>
                      <a:cubicBezTo>
                        <a:pt x="68993" y="15367"/>
                        <a:pt x="69478" y="15510"/>
                        <a:pt x="69803" y="15534"/>
                      </a:cubicBezTo>
                      <a:cubicBezTo>
                        <a:pt x="70128" y="15557"/>
                        <a:pt x="70422" y="15557"/>
                        <a:pt x="70597" y="15581"/>
                      </a:cubicBezTo>
                      <a:cubicBezTo>
                        <a:pt x="71081" y="15637"/>
                        <a:pt x="71351" y="15732"/>
                        <a:pt x="71256" y="15978"/>
                      </a:cubicBezTo>
                      <a:cubicBezTo>
                        <a:pt x="71160" y="16248"/>
                        <a:pt x="71192" y="16550"/>
                        <a:pt x="71343" y="16796"/>
                      </a:cubicBezTo>
                      <a:cubicBezTo>
                        <a:pt x="71367" y="16835"/>
                        <a:pt x="71398" y="16875"/>
                        <a:pt x="71438" y="16899"/>
                      </a:cubicBezTo>
                      <a:lnTo>
                        <a:pt x="71438" y="16510"/>
                      </a:lnTo>
                      <a:cubicBezTo>
                        <a:pt x="71414" y="16431"/>
                        <a:pt x="71406" y="16343"/>
                        <a:pt x="71414" y="16256"/>
                      </a:cubicBezTo>
                      <a:cubicBezTo>
                        <a:pt x="71414" y="16216"/>
                        <a:pt x="71422" y="16177"/>
                        <a:pt x="71438" y="16137"/>
                      </a:cubicBezTo>
                      <a:lnTo>
                        <a:pt x="71438" y="15454"/>
                      </a:lnTo>
                      <a:cubicBezTo>
                        <a:pt x="71311" y="15458"/>
                        <a:pt x="71174" y="15460"/>
                        <a:pt x="71025" y="15460"/>
                      </a:cubicBezTo>
                      <a:cubicBezTo>
                        <a:pt x="70876" y="15460"/>
                        <a:pt x="70716" y="15458"/>
                        <a:pt x="70541" y="15454"/>
                      </a:cubicBezTo>
                      <a:cubicBezTo>
                        <a:pt x="69335" y="15422"/>
                        <a:pt x="69136" y="15280"/>
                        <a:pt x="68327" y="15089"/>
                      </a:cubicBezTo>
                      <a:cubicBezTo>
                        <a:pt x="67517" y="14907"/>
                        <a:pt x="66914" y="14907"/>
                        <a:pt x="66207" y="14875"/>
                      </a:cubicBezTo>
                      <a:cubicBezTo>
                        <a:pt x="65509" y="14843"/>
                        <a:pt x="64064" y="14772"/>
                        <a:pt x="63437" y="14637"/>
                      </a:cubicBezTo>
                      <a:cubicBezTo>
                        <a:pt x="63199" y="14597"/>
                        <a:pt x="62969" y="14494"/>
                        <a:pt x="62770" y="14351"/>
                      </a:cubicBezTo>
                      <a:cubicBezTo>
                        <a:pt x="62770" y="14343"/>
                        <a:pt x="62834" y="14192"/>
                        <a:pt x="63294" y="14168"/>
                      </a:cubicBezTo>
                      <a:cubicBezTo>
                        <a:pt x="63588" y="14160"/>
                        <a:pt x="63890" y="14121"/>
                        <a:pt x="64183" y="14049"/>
                      </a:cubicBezTo>
                      <a:cubicBezTo>
                        <a:pt x="64493" y="13978"/>
                        <a:pt x="65366" y="13938"/>
                        <a:pt x="66715" y="13922"/>
                      </a:cubicBezTo>
                      <a:cubicBezTo>
                        <a:pt x="66781" y="13922"/>
                        <a:pt x="66846" y="13921"/>
                        <a:pt x="66912" y="13921"/>
                      </a:cubicBezTo>
                      <a:cubicBezTo>
                        <a:pt x="68204" y="13921"/>
                        <a:pt x="69618" y="14065"/>
                        <a:pt x="70184" y="14224"/>
                      </a:cubicBezTo>
                      <a:cubicBezTo>
                        <a:pt x="70563" y="14319"/>
                        <a:pt x="70942" y="14360"/>
                        <a:pt x="71327" y="14360"/>
                      </a:cubicBezTo>
                      <a:cubicBezTo>
                        <a:pt x="71361" y="14360"/>
                        <a:pt x="71396" y="14360"/>
                        <a:pt x="71430" y="14359"/>
                      </a:cubicBezTo>
                      <a:lnTo>
                        <a:pt x="71430" y="14295"/>
                      </a:lnTo>
                      <a:cubicBezTo>
                        <a:pt x="70835" y="14295"/>
                        <a:pt x="70263" y="14232"/>
                        <a:pt x="70120" y="13922"/>
                      </a:cubicBezTo>
                      <a:cubicBezTo>
                        <a:pt x="69978" y="13613"/>
                        <a:pt x="70605" y="13446"/>
                        <a:pt x="70605" y="13446"/>
                      </a:cubicBezTo>
                      <a:cubicBezTo>
                        <a:pt x="70882" y="13383"/>
                        <a:pt x="71160" y="13295"/>
                        <a:pt x="71430" y="13192"/>
                      </a:cubicBezTo>
                      <a:lnTo>
                        <a:pt x="71430" y="13002"/>
                      </a:lnTo>
                      <a:cubicBezTo>
                        <a:pt x="71057" y="13176"/>
                        <a:pt x="70660" y="13327"/>
                        <a:pt x="70263" y="13446"/>
                      </a:cubicBezTo>
                      <a:cubicBezTo>
                        <a:pt x="69859" y="13581"/>
                        <a:pt x="69930" y="13748"/>
                        <a:pt x="69700" y="13875"/>
                      </a:cubicBezTo>
                      <a:cubicBezTo>
                        <a:pt x="69605" y="13927"/>
                        <a:pt x="69488" y="13946"/>
                        <a:pt x="69336" y="13946"/>
                      </a:cubicBezTo>
                      <a:cubicBezTo>
                        <a:pt x="69118" y="13946"/>
                        <a:pt x="68830" y="13907"/>
                        <a:pt x="68438" y="13875"/>
                      </a:cubicBezTo>
                      <a:cubicBezTo>
                        <a:pt x="68196" y="13855"/>
                        <a:pt x="67991" y="13848"/>
                        <a:pt x="67800" y="13848"/>
                      </a:cubicBezTo>
                      <a:cubicBezTo>
                        <a:pt x="67457" y="13848"/>
                        <a:pt x="67158" y="13870"/>
                        <a:pt x="66771" y="13875"/>
                      </a:cubicBezTo>
                      <a:cubicBezTo>
                        <a:pt x="66465" y="13879"/>
                        <a:pt x="66094" y="13881"/>
                        <a:pt x="65752" y="13881"/>
                      </a:cubicBezTo>
                      <a:cubicBezTo>
                        <a:pt x="65410" y="13881"/>
                        <a:pt x="65096" y="13879"/>
                        <a:pt x="64906" y="13875"/>
                      </a:cubicBezTo>
                      <a:cubicBezTo>
                        <a:pt x="64517" y="13867"/>
                        <a:pt x="64413" y="13724"/>
                        <a:pt x="64413" y="13724"/>
                      </a:cubicBezTo>
                      <a:cubicBezTo>
                        <a:pt x="64413" y="13581"/>
                        <a:pt x="64405" y="13478"/>
                        <a:pt x="64358" y="13454"/>
                      </a:cubicBezTo>
                      <a:cubicBezTo>
                        <a:pt x="63929" y="13224"/>
                        <a:pt x="63731" y="12700"/>
                        <a:pt x="63929" y="12462"/>
                      </a:cubicBezTo>
                      <a:cubicBezTo>
                        <a:pt x="64120" y="12232"/>
                        <a:pt x="64818" y="12033"/>
                        <a:pt x="65469" y="11954"/>
                      </a:cubicBezTo>
                      <a:cubicBezTo>
                        <a:pt x="65598" y="11936"/>
                        <a:pt x="65748" y="11929"/>
                        <a:pt x="65913" y="11929"/>
                      </a:cubicBezTo>
                      <a:cubicBezTo>
                        <a:pt x="66552" y="11929"/>
                        <a:pt x="67417" y="12033"/>
                        <a:pt x="68181" y="12033"/>
                      </a:cubicBezTo>
                      <a:cubicBezTo>
                        <a:pt x="68203" y="12033"/>
                        <a:pt x="68225" y="12033"/>
                        <a:pt x="68247" y="12033"/>
                      </a:cubicBezTo>
                      <a:cubicBezTo>
                        <a:pt x="69231" y="12025"/>
                        <a:pt x="69970" y="11771"/>
                        <a:pt x="70486" y="11732"/>
                      </a:cubicBezTo>
                      <a:cubicBezTo>
                        <a:pt x="70553" y="11725"/>
                        <a:pt x="70620" y="11722"/>
                        <a:pt x="70686" y="11722"/>
                      </a:cubicBezTo>
                      <a:cubicBezTo>
                        <a:pt x="70941" y="11722"/>
                        <a:pt x="71191" y="11769"/>
                        <a:pt x="71430" y="11851"/>
                      </a:cubicBezTo>
                      <a:lnTo>
                        <a:pt x="71430" y="11493"/>
                      </a:lnTo>
                      <a:cubicBezTo>
                        <a:pt x="71311" y="11438"/>
                        <a:pt x="71184" y="11374"/>
                        <a:pt x="71073" y="11295"/>
                      </a:cubicBezTo>
                      <a:cubicBezTo>
                        <a:pt x="70692" y="11033"/>
                        <a:pt x="70708" y="10589"/>
                        <a:pt x="70954" y="10438"/>
                      </a:cubicBezTo>
                      <a:cubicBezTo>
                        <a:pt x="71081" y="10358"/>
                        <a:pt x="71256" y="10287"/>
                        <a:pt x="71430" y="10200"/>
                      </a:cubicBezTo>
                      <a:lnTo>
                        <a:pt x="71430" y="9906"/>
                      </a:lnTo>
                      <a:cubicBezTo>
                        <a:pt x="71390" y="9985"/>
                        <a:pt x="71327" y="10049"/>
                        <a:pt x="71248" y="10089"/>
                      </a:cubicBezTo>
                      <a:cubicBezTo>
                        <a:pt x="70887" y="10329"/>
                        <a:pt x="70376" y="10383"/>
                        <a:pt x="69730" y="10383"/>
                      </a:cubicBezTo>
                      <a:cubicBezTo>
                        <a:pt x="69565" y="10383"/>
                        <a:pt x="69390" y="10379"/>
                        <a:pt x="69208" y="10374"/>
                      </a:cubicBezTo>
                      <a:cubicBezTo>
                        <a:pt x="69058" y="10370"/>
                        <a:pt x="68926" y="10368"/>
                        <a:pt x="68805" y="10368"/>
                      </a:cubicBezTo>
                      <a:cubicBezTo>
                        <a:pt x="68202" y="10368"/>
                        <a:pt x="67886" y="10423"/>
                        <a:pt x="67112" y="10589"/>
                      </a:cubicBezTo>
                      <a:cubicBezTo>
                        <a:pt x="66413" y="10744"/>
                        <a:pt x="65688" y="10859"/>
                        <a:pt x="65023" y="10859"/>
                      </a:cubicBezTo>
                      <a:cubicBezTo>
                        <a:pt x="64804" y="10859"/>
                        <a:pt x="64592" y="10846"/>
                        <a:pt x="64390" y="10819"/>
                      </a:cubicBezTo>
                      <a:cubicBezTo>
                        <a:pt x="63572" y="10708"/>
                        <a:pt x="63128" y="10446"/>
                        <a:pt x="63215" y="10208"/>
                      </a:cubicBezTo>
                      <a:cubicBezTo>
                        <a:pt x="63302" y="9969"/>
                        <a:pt x="63794" y="9684"/>
                        <a:pt x="64128" y="9573"/>
                      </a:cubicBezTo>
                      <a:cubicBezTo>
                        <a:pt x="64461" y="9461"/>
                        <a:pt x="64580" y="9144"/>
                        <a:pt x="64644" y="8938"/>
                      </a:cubicBezTo>
                      <a:cubicBezTo>
                        <a:pt x="64715" y="8731"/>
                        <a:pt x="64977" y="8699"/>
                        <a:pt x="64866" y="8509"/>
                      </a:cubicBezTo>
                      <a:cubicBezTo>
                        <a:pt x="64755" y="8318"/>
                        <a:pt x="64596" y="7914"/>
                        <a:pt x="64961" y="7779"/>
                      </a:cubicBezTo>
                      <a:cubicBezTo>
                        <a:pt x="65137" y="7712"/>
                        <a:pt x="65290" y="7680"/>
                        <a:pt x="65503" y="7680"/>
                      </a:cubicBezTo>
                      <a:cubicBezTo>
                        <a:pt x="65723" y="7680"/>
                        <a:pt x="66006" y="7714"/>
                        <a:pt x="66445" y="7779"/>
                      </a:cubicBezTo>
                      <a:cubicBezTo>
                        <a:pt x="67311" y="7906"/>
                        <a:pt x="67771" y="8033"/>
                        <a:pt x="68081" y="8057"/>
                      </a:cubicBezTo>
                      <a:cubicBezTo>
                        <a:pt x="68390" y="8080"/>
                        <a:pt x="68660" y="8072"/>
                        <a:pt x="68835" y="8096"/>
                      </a:cubicBezTo>
                      <a:cubicBezTo>
                        <a:pt x="69295" y="8144"/>
                        <a:pt x="69549" y="8231"/>
                        <a:pt x="69454" y="8445"/>
                      </a:cubicBezTo>
                      <a:cubicBezTo>
                        <a:pt x="69358" y="8692"/>
                        <a:pt x="69390" y="8969"/>
                        <a:pt x="69525" y="9184"/>
                      </a:cubicBezTo>
                      <a:cubicBezTo>
                        <a:pt x="69676" y="9422"/>
                        <a:pt x="70057" y="9469"/>
                        <a:pt x="70684" y="9581"/>
                      </a:cubicBezTo>
                      <a:cubicBezTo>
                        <a:pt x="71097" y="9660"/>
                        <a:pt x="71398" y="9723"/>
                        <a:pt x="71430" y="9842"/>
                      </a:cubicBezTo>
                      <a:lnTo>
                        <a:pt x="71430" y="9438"/>
                      </a:lnTo>
                      <a:cubicBezTo>
                        <a:pt x="71216" y="9446"/>
                        <a:pt x="70978" y="9446"/>
                        <a:pt x="70732" y="9446"/>
                      </a:cubicBezTo>
                      <a:cubicBezTo>
                        <a:pt x="69771" y="9430"/>
                        <a:pt x="69581" y="9073"/>
                        <a:pt x="69597" y="8699"/>
                      </a:cubicBezTo>
                      <a:cubicBezTo>
                        <a:pt x="69620" y="8334"/>
                        <a:pt x="70184" y="8295"/>
                        <a:pt x="70692" y="8025"/>
                      </a:cubicBezTo>
                      <a:cubicBezTo>
                        <a:pt x="71200" y="7747"/>
                        <a:pt x="71136" y="7374"/>
                        <a:pt x="71168" y="7144"/>
                      </a:cubicBezTo>
                      <a:cubicBezTo>
                        <a:pt x="71184" y="7056"/>
                        <a:pt x="71295" y="7001"/>
                        <a:pt x="71430" y="6961"/>
                      </a:cubicBezTo>
                      <a:lnTo>
                        <a:pt x="71430" y="6850"/>
                      </a:lnTo>
                      <a:cubicBezTo>
                        <a:pt x="71367" y="6858"/>
                        <a:pt x="71303" y="6874"/>
                        <a:pt x="71240" y="6890"/>
                      </a:cubicBezTo>
                      <a:cubicBezTo>
                        <a:pt x="71073" y="6929"/>
                        <a:pt x="70279" y="6929"/>
                        <a:pt x="69692" y="6929"/>
                      </a:cubicBezTo>
                      <a:cubicBezTo>
                        <a:pt x="69104" y="6929"/>
                        <a:pt x="68533" y="6882"/>
                        <a:pt x="68398" y="6596"/>
                      </a:cubicBezTo>
                      <a:cubicBezTo>
                        <a:pt x="68263" y="6302"/>
                        <a:pt x="68866" y="6167"/>
                        <a:pt x="68866" y="6167"/>
                      </a:cubicBezTo>
                      <a:cubicBezTo>
                        <a:pt x="69152" y="6096"/>
                        <a:pt x="69430" y="6017"/>
                        <a:pt x="69708" y="5921"/>
                      </a:cubicBezTo>
                      <a:cubicBezTo>
                        <a:pt x="70216" y="5747"/>
                        <a:pt x="70597" y="5612"/>
                        <a:pt x="70898" y="5405"/>
                      </a:cubicBezTo>
                      <a:cubicBezTo>
                        <a:pt x="71099" y="5264"/>
                        <a:pt x="71263" y="5242"/>
                        <a:pt x="71346" y="5242"/>
                      </a:cubicBezTo>
                      <a:cubicBezTo>
                        <a:pt x="71385" y="5242"/>
                        <a:pt x="71406" y="5247"/>
                        <a:pt x="71406" y="5247"/>
                      </a:cubicBezTo>
                      <a:lnTo>
                        <a:pt x="71430" y="5247"/>
                      </a:lnTo>
                      <a:lnTo>
                        <a:pt x="71430" y="5104"/>
                      </a:lnTo>
                      <a:lnTo>
                        <a:pt x="71367" y="5104"/>
                      </a:lnTo>
                      <a:cubicBezTo>
                        <a:pt x="71176" y="5096"/>
                        <a:pt x="70978" y="5080"/>
                        <a:pt x="70787" y="5048"/>
                      </a:cubicBezTo>
                      <a:cubicBezTo>
                        <a:pt x="70501" y="5001"/>
                        <a:pt x="70343" y="4818"/>
                        <a:pt x="70152" y="4628"/>
                      </a:cubicBezTo>
                      <a:cubicBezTo>
                        <a:pt x="69970" y="4445"/>
                        <a:pt x="69700" y="4461"/>
                        <a:pt x="69335" y="4215"/>
                      </a:cubicBezTo>
                      <a:cubicBezTo>
                        <a:pt x="68970" y="3969"/>
                        <a:pt x="68993" y="3572"/>
                        <a:pt x="69231" y="3437"/>
                      </a:cubicBezTo>
                      <a:cubicBezTo>
                        <a:pt x="69470" y="3294"/>
                        <a:pt x="69874" y="3191"/>
                        <a:pt x="70136" y="2929"/>
                      </a:cubicBezTo>
                      <a:cubicBezTo>
                        <a:pt x="70295" y="2762"/>
                        <a:pt x="70494" y="2635"/>
                        <a:pt x="70708" y="2548"/>
                      </a:cubicBezTo>
                      <a:cubicBezTo>
                        <a:pt x="70875" y="2516"/>
                        <a:pt x="71049" y="2500"/>
                        <a:pt x="71216" y="2500"/>
                      </a:cubicBezTo>
                      <a:cubicBezTo>
                        <a:pt x="71279" y="2500"/>
                        <a:pt x="71351" y="2492"/>
                        <a:pt x="71430" y="2492"/>
                      </a:cubicBezTo>
                      <a:lnTo>
                        <a:pt x="71430" y="2421"/>
                      </a:lnTo>
                      <a:cubicBezTo>
                        <a:pt x="71033" y="2461"/>
                        <a:pt x="70692" y="2476"/>
                        <a:pt x="70692" y="2476"/>
                      </a:cubicBezTo>
                      <a:cubicBezTo>
                        <a:pt x="70206" y="2525"/>
                        <a:pt x="69720" y="2549"/>
                        <a:pt x="69233" y="2549"/>
                      </a:cubicBezTo>
                      <a:cubicBezTo>
                        <a:pt x="69164" y="2549"/>
                        <a:pt x="69095" y="2549"/>
                        <a:pt x="69025" y="2548"/>
                      </a:cubicBezTo>
                      <a:cubicBezTo>
                        <a:pt x="68112" y="2540"/>
                        <a:pt x="67938" y="2207"/>
                        <a:pt x="67961" y="1881"/>
                      </a:cubicBezTo>
                      <a:cubicBezTo>
                        <a:pt x="67977" y="1548"/>
                        <a:pt x="68517" y="1508"/>
                        <a:pt x="69009" y="1262"/>
                      </a:cubicBezTo>
                      <a:cubicBezTo>
                        <a:pt x="69501" y="1008"/>
                        <a:pt x="69446" y="667"/>
                        <a:pt x="69478" y="468"/>
                      </a:cubicBezTo>
                      <a:cubicBezTo>
                        <a:pt x="69509" y="262"/>
                        <a:pt x="70113" y="238"/>
                        <a:pt x="70113" y="238"/>
                      </a:cubicBezTo>
                      <a:cubicBezTo>
                        <a:pt x="70169" y="237"/>
                        <a:pt x="70225" y="237"/>
                        <a:pt x="70282" y="237"/>
                      </a:cubicBezTo>
                      <a:cubicBezTo>
                        <a:pt x="70670" y="237"/>
                        <a:pt x="71058" y="260"/>
                        <a:pt x="71446" y="302"/>
                      </a:cubicBezTo>
                      <a:lnTo>
                        <a:pt x="71446" y="238"/>
                      </a:lnTo>
                      <a:lnTo>
                        <a:pt x="71422" y="238"/>
                      </a:lnTo>
                      <a:cubicBezTo>
                        <a:pt x="70882" y="175"/>
                        <a:pt x="70113" y="167"/>
                        <a:pt x="70113" y="167"/>
                      </a:cubicBezTo>
                      <a:cubicBezTo>
                        <a:pt x="69930" y="167"/>
                        <a:pt x="69747" y="191"/>
                        <a:pt x="69565" y="230"/>
                      </a:cubicBezTo>
                      <a:cubicBezTo>
                        <a:pt x="69414" y="262"/>
                        <a:pt x="68652" y="262"/>
                        <a:pt x="68088" y="262"/>
                      </a:cubicBezTo>
                      <a:cubicBezTo>
                        <a:pt x="67557" y="262"/>
                        <a:pt x="67057" y="222"/>
                        <a:pt x="66890" y="0"/>
                      </a:cubicBezTo>
                      <a:lnTo>
                        <a:pt x="65239" y="0"/>
                      </a:lnTo>
                      <a:cubicBezTo>
                        <a:pt x="65953" y="48"/>
                        <a:pt x="66588" y="119"/>
                        <a:pt x="66914" y="206"/>
                      </a:cubicBezTo>
                      <a:cubicBezTo>
                        <a:pt x="67293" y="307"/>
                        <a:pt x="67699" y="317"/>
                        <a:pt x="68116" y="317"/>
                      </a:cubicBezTo>
                      <a:cubicBezTo>
                        <a:pt x="68224" y="317"/>
                        <a:pt x="68333" y="316"/>
                        <a:pt x="68443" y="316"/>
                      </a:cubicBezTo>
                      <a:cubicBezTo>
                        <a:pt x="68513" y="316"/>
                        <a:pt x="68582" y="317"/>
                        <a:pt x="68652" y="318"/>
                      </a:cubicBezTo>
                      <a:cubicBezTo>
                        <a:pt x="69263" y="325"/>
                        <a:pt x="69239" y="524"/>
                        <a:pt x="69239" y="524"/>
                      </a:cubicBezTo>
                      <a:cubicBezTo>
                        <a:pt x="69200" y="627"/>
                        <a:pt x="69144" y="722"/>
                        <a:pt x="69089" y="818"/>
                      </a:cubicBezTo>
                      <a:cubicBezTo>
                        <a:pt x="68888" y="1138"/>
                        <a:pt x="68464" y="1223"/>
                        <a:pt x="67683" y="1223"/>
                      </a:cubicBezTo>
                      <a:cubicBezTo>
                        <a:pt x="67535" y="1223"/>
                        <a:pt x="67374" y="1219"/>
                        <a:pt x="67199" y="1214"/>
                      </a:cubicBezTo>
                      <a:cubicBezTo>
                        <a:pt x="66112" y="1191"/>
                        <a:pt x="65937" y="1072"/>
                        <a:pt x="65207" y="921"/>
                      </a:cubicBezTo>
                      <a:cubicBezTo>
                        <a:pt x="64469" y="762"/>
                        <a:pt x="63921" y="770"/>
                        <a:pt x="63286" y="738"/>
                      </a:cubicBezTo>
                      <a:cubicBezTo>
                        <a:pt x="62651" y="714"/>
                        <a:pt x="61350" y="651"/>
                        <a:pt x="60778" y="548"/>
                      </a:cubicBezTo>
                      <a:cubicBezTo>
                        <a:pt x="60564" y="508"/>
                        <a:pt x="60365" y="429"/>
                        <a:pt x="60183" y="318"/>
                      </a:cubicBezTo>
                      <a:cubicBezTo>
                        <a:pt x="60183" y="310"/>
                        <a:pt x="60238" y="183"/>
                        <a:pt x="60659" y="159"/>
                      </a:cubicBezTo>
                      <a:cubicBezTo>
                        <a:pt x="60929" y="151"/>
                        <a:pt x="61207" y="119"/>
                        <a:pt x="61469" y="56"/>
                      </a:cubicBezTo>
                      <a:cubicBezTo>
                        <a:pt x="61683" y="24"/>
                        <a:pt x="61889" y="8"/>
                        <a:pt x="62104" y="0"/>
                      </a:cubicBezTo>
                      <a:lnTo>
                        <a:pt x="61326" y="0"/>
                      </a:lnTo>
                      <a:cubicBezTo>
                        <a:pt x="61270" y="24"/>
                        <a:pt x="61207" y="40"/>
                        <a:pt x="61151" y="56"/>
                      </a:cubicBezTo>
                      <a:cubicBezTo>
                        <a:pt x="60887" y="102"/>
                        <a:pt x="60481" y="142"/>
                        <a:pt x="60206" y="142"/>
                      </a:cubicBezTo>
                      <a:cubicBezTo>
                        <a:pt x="60060" y="142"/>
                        <a:pt x="59951" y="131"/>
                        <a:pt x="59921" y="103"/>
                      </a:cubicBezTo>
                      <a:cubicBezTo>
                        <a:pt x="59881" y="64"/>
                        <a:pt x="59841" y="32"/>
                        <a:pt x="59810" y="0"/>
                      </a:cubicBezTo>
                      <a:lnTo>
                        <a:pt x="59373" y="0"/>
                      </a:lnTo>
                      <a:cubicBezTo>
                        <a:pt x="59452" y="32"/>
                        <a:pt x="59532" y="64"/>
                        <a:pt x="59611" y="103"/>
                      </a:cubicBezTo>
                      <a:cubicBezTo>
                        <a:pt x="60087" y="357"/>
                        <a:pt x="59937" y="540"/>
                        <a:pt x="59572" y="635"/>
                      </a:cubicBezTo>
                      <a:cubicBezTo>
                        <a:pt x="59206" y="738"/>
                        <a:pt x="58119" y="698"/>
                        <a:pt x="57444" y="746"/>
                      </a:cubicBezTo>
                      <a:cubicBezTo>
                        <a:pt x="57428" y="746"/>
                        <a:pt x="57413" y="746"/>
                        <a:pt x="57397" y="754"/>
                      </a:cubicBezTo>
                      <a:cubicBezTo>
                        <a:pt x="57032" y="746"/>
                        <a:pt x="56674" y="714"/>
                        <a:pt x="56317" y="675"/>
                      </a:cubicBezTo>
                      <a:cubicBezTo>
                        <a:pt x="55873" y="627"/>
                        <a:pt x="55873" y="548"/>
                        <a:pt x="55523" y="460"/>
                      </a:cubicBezTo>
                      <a:cubicBezTo>
                        <a:pt x="55420" y="437"/>
                        <a:pt x="55325" y="413"/>
                        <a:pt x="55222" y="397"/>
                      </a:cubicBezTo>
                      <a:cubicBezTo>
                        <a:pt x="54833" y="318"/>
                        <a:pt x="54468" y="183"/>
                        <a:pt x="54126" y="0"/>
                      </a:cubicBezTo>
                      <a:lnTo>
                        <a:pt x="54007" y="0"/>
                      </a:lnTo>
                      <a:cubicBezTo>
                        <a:pt x="54103" y="64"/>
                        <a:pt x="54150" y="119"/>
                        <a:pt x="54142" y="175"/>
                      </a:cubicBezTo>
                      <a:cubicBezTo>
                        <a:pt x="54142" y="222"/>
                        <a:pt x="53769" y="238"/>
                        <a:pt x="53769" y="238"/>
                      </a:cubicBezTo>
                      <a:cubicBezTo>
                        <a:pt x="53237" y="175"/>
                        <a:pt x="52467" y="167"/>
                        <a:pt x="52467" y="167"/>
                      </a:cubicBezTo>
                      <a:cubicBezTo>
                        <a:pt x="52277" y="167"/>
                        <a:pt x="52094" y="191"/>
                        <a:pt x="51904" y="230"/>
                      </a:cubicBezTo>
                      <a:cubicBezTo>
                        <a:pt x="51753" y="262"/>
                        <a:pt x="50991" y="262"/>
                        <a:pt x="50428" y="262"/>
                      </a:cubicBezTo>
                      <a:cubicBezTo>
                        <a:pt x="49896" y="262"/>
                        <a:pt x="49404" y="222"/>
                        <a:pt x="49261" y="0"/>
                      </a:cubicBezTo>
                      <a:lnTo>
                        <a:pt x="47618" y="0"/>
                      </a:lnTo>
                      <a:cubicBezTo>
                        <a:pt x="48332" y="48"/>
                        <a:pt x="48959" y="119"/>
                        <a:pt x="49269" y="206"/>
                      </a:cubicBezTo>
                      <a:cubicBezTo>
                        <a:pt x="49636" y="307"/>
                        <a:pt x="50043" y="317"/>
                        <a:pt x="50462" y="317"/>
                      </a:cubicBezTo>
                      <a:cubicBezTo>
                        <a:pt x="50570" y="317"/>
                        <a:pt x="50680" y="316"/>
                        <a:pt x="50790" y="316"/>
                      </a:cubicBezTo>
                      <a:cubicBezTo>
                        <a:pt x="50859" y="316"/>
                        <a:pt x="50929" y="317"/>
                        <a:pt x="50999" y="318"/>
                      </a:cubicBezTo>
                      <a:cubicBezTo>
                        <a:pt x="51602" y="325"/>
                        <a:pt x="51555" y="524"/>
                        <a:pt x="51555" y="524"/>
                      </a:cubicBezTo>
                      <a:cubicBezTo>
                        <a:pt x="51499" y="627"/>
                        <a:pt x="51436" y="730"/>
                        <a:pt x="51364" y="818"/>
                      </a:cubicBezTo>
                      <a:cubicBezTo>
                        <a:pt x="51124" y="1138"/>
                        <a:pt x="50687" y="1223"/>
                        <a:pt x="49908" y="1223"/>
                      </a:cubicBezTo>
                      <a:cubicBezTo>
                        <a:pt x="49761" y="1223"/>
                        <a:pt x="49601" y="1219"/>
                        <a:pt x="49427" y="1214"/>
                      </a:cubicBezTo>
                      <a:cubicBezTo>
                        <a:pt x="48348" y="1191"/>
                        <a:pt x="48181" y="1072"/>
                        <a:pt x="47467" y="921"/>
                      </a:cubicBezTo>
                      <a:cubicBezTo>
                        <a:pt x="46760" y="762"/>
                        <a:pt x="46213" y="762"/>
                        <a:pt x="45578" y="738"/>
                      </a:cubicBezTo>
                      <a:cubicBezTo>
                        <a:pt x="44943" y="714"/>
                        <a:pt x="43649" y="651"/>
                        <a:pt x="43093" y="548"/>
                      </a:cubicBezTo>
                      <a:cubicBezTo>
                        <a:pt x="42887" y="516"/>
                        <a:pt x="42696" y="429"/>
                        <a:pt x="42522" y="310"/>
                      </a:cubicBezTo>
                      <a:cubicBezTo>
                        <a:pt x="42522" y="310"/>
                        <a:pt x="42601" y="175"/>
                        <a:pt x="43022" y="159"/>
                      </a:cubicBezTo>
                      <a:cubicBezTo>
                        <a:pt x="43300" y="151"/>
                        <a:pt x="43577" y="111"/>
                        <a:pt x="43847" y="56"/>
                      </a:cubicBezTo>
                      <a:cubicBezTo>
                        <a:pt x="44054" y="24"/>
                        <a:pt x="44268" y="8"/>
                        <a:pt x="44482" y="0"/>
                      </a:cubicBezTo>
                      <a:lnTo>
                        <a:pt x="43712" y="0"/>
                      </a:lnTo>
                      <a:cubicBezTo>
                        <a:pt x="43649" y="24"/>
                        <a:pt x="43585" y="40"/>
                        <a:pt x="43522" y="56"/>
                      </a:cubicBezTo>
                      <a:cubicBezTo>
                        <a:pt x="43252" y="102"/>
                        <a:pt x="42841" y="142"/>
                        <a:pt x="42566" y="142"/>
                      </a:cubicBezTo>
                      <a:cubicBezTo>
                        <a:pt x="42419" y="142"/>
                        <a:pt x="42311" y="131"/>
                        <a:pt x="42284" y="103"/>
                      </a:cubicBezTo>
                      <a:cubicBezTo>
                        <a:pt x="42252" y="64"/>
                        <a:pt x="42212" y="32"/>
                        <a:pt x="42180" y="0"/>
                      </a:cubicBezTo>
                      <a:lnTo>
                        <a:pt x="41752" y="0"/>
                      </a:lnTo>
                      <a:cubicBezTo>
                        <a:pt x="41831" y="32"/>
                        <a:pt x="41903" y="64"/>
                        <a:pt x="41974" y="103"/>
                      </a:cubicBezTo>
                      <a:cubicBezTo>
                        <a:pt x="42419" y="357"/>
                        <a:pt x="42244" y="540"/>
                        <a:pt x="41879" y="635"/>
                      </a:cubicBezTo>
                      <a:cubicBezTo>
                        <a:pt x="41506" y="738"/>
                        <a:pt x="40418" y="698"/>
                        <a:pt x="39736" y="746"/>
                      </a:cubicBezTo>
                      <a:cubicBezTo>
                        <a:pt x="39720" y="746"/>
                        <a:pt x="39704" y="746"/>
                        <a:pt x="39688" y="754"/>
                      </a:cubicBezTo>
                      <a:cubicBezTo>
                        <a:pt x="39331" y="746"/>
                        <a:pt x="38974" y="714"/>
                        <a:pt x="38624" y="667"/>
                      </a:cubicBezTo>
                      <a:cubicBezTo>
                        <a:pt x="38180" y="619"/>
                        <a:pt x="38196" y="548"/>
                        <a:pt x="37855" y="460"/>
                      </a:cubicBezTo>
                      <a:cubicBezTo>
                        <a:pt x="37759" y="429"/>
                        <a:pt x="37656" y="413"/>
                        <a:pt x="37561" y="397"/>
                      </a:cubicBezTo>
                      <a:cubicBezTo>
                        <a:pt x="37196" y="325"/>
                        <a:pt x="36846" y="191"/>
                        <a:pt x="36521" y="0"/>
                      </a:cubicBezTo>
                      <a:lnTo>
                        <a:pt x="36402" y="0"/>
                      </a:lnTo>
                      <a:cubicBezTo>
                        <a:pt x="36497" y="64"/>
                        <a:pt x="36529" y="119"/>
                        <a:pt x="36521" y="175"/>
                      </a:cubicBezTo>
                      <a:cubicBezTo>
                        <a:pt x="36505" y="230"/>
                        <a:pt x="36132" y="238"/>
                        <a:pt x="36132" y="238"/>
                      </a:cubicBezTo>
                      <a:cubicBezTo>
                        <a:pt x="35608" y="183"/>
                        <a:pt x="34838" y="175"/>
                        <a:pt x="34838" y="175"/>
                      </a:cubicBezTo>
                      <a:cubicBezTo>
                        <a:pt x="34648" y="175"/>
                        <a:pt x="34457" y="191"/>
                        <a:pt x="34275" y="230"/>
                      </a:cubicBezTo>
                      <a:cubicBezTo>
                        <a:pt x="34108" y="262"/>
                        <a:pt x="33354" y="262"/>
                        <a:pt x="32790" y="262"/>
                      </a:cubicBezTo>
                      <a:cubicBezTo>
                        <a:pt x="32259" y="262"/>
                        <a:pt x="31766" y="222"/>
                        <a:pt x="31655" y="0"/>
                      </a:cubicBezTo>
                      <a:lnTo>
                        <a:pt x="30004" y="0"/>
                      </a:lnTo>
                      <a:cubicBezTo>
                        <a:pt x="30711" y="48"/>
                        <a:pt x="31322" y="127"/>
                        <a:pt x="31624" y="206"/>
                      </a:cubicBezTo>
                      <a:cubicBezTo>
                        <a:pt x="31980" y="307"/>
                        <a:pt x="32387" y="317"/>
                        <a:pt x="32807" y="317"/>
                      </a:cubicBezTo>
                      <a:cubicBezTo>
                        <a:pt x="32916" y="317"/>
                        <a:pt x="33026" y="316"/>
                        <a:pt x="33137" y="316"/>
                      </a:cubicBezTo>
                      <a:cubicBezTo>
                        <a:pt x="33206" y="316"/>
                        <a:pt x="33276" y="317"/>
                        <a:pt x="33346" y="318"/>
                      </a:cubicBezTo>
                      <a:cubicBezTo>
                        <a:pt x="33949" y="325"/>
                        <a:pt x="33878" y="524"/>
                        <a:pt x="33878" y="524"/>
                      </a:cubicBezTo>
                      <a:cubicBezTo>
                        <a:pt x="33806" y="627"/>
                        <a:pt x="33727" y="730"/>
                        <a:pt x="33648" y="825"/>
                      </a:cubicBezTo>
                      <a:cubicBezTo>
                        <a:pt x="33355" y="1152"/>
                        <a:pt x="32899" y="1228"/>
                        <a:pt x="32095" y="1228"/>
                      </a:cubicBezTo>
                      <a:cubicBezTo>
                        <a:pt x="31961" y="1228"/>
                        <a:pt x="31817" y="1226"/>
                        <a:pt x="31663" y="1222"/>
                      </a:cubicBezTo>
                      <a:cubicBezTo>
                        <a:pt x="30576" y="1191"/>
                        <a:pt x="30433" y="1079"/>
                        <a:pt x="29734" y="921"/>
                      </a:cubicBezTo>
                      <a:cubicBezTo>
                        <a:pt x="29044" y="770"/>
                        <a:pt x="28496" y="770"/>
                        <a:pt x="27869" y="746"/>
                      </a:cubicBezTo>
                      <a:cubicBezTo>
                        <a:pt x="27242" y="714"/>
                        <a:pt x="25948" y="659"/>
                        <a:pt x="25409" y="556"/>
                      </a:cubicBezTo>
                      <a:cubicBezTo>
                        <a:pt x="25210" y="516"/>
                        <a:pt x="25028" y="437"/>
                        <a:pt x="24869" y="318"/>
                      </a:cubicBezTo>
                      <a:cubicBezTo>
                        <a:pt x="24869" y="310"/>
                        <a:pt x="24964" y="183"/>
                        <a:pt x="25385" y="159"/>
                      </a:cubicBezTo>
                      <a:cubicBezTo>
                        <a:pt x="25663" y="151"/>
                        <a:pt x="25948" y="119"/>
                        <a:pt x="26226" y="64"/>
                      </a:cubicBezTo>
                      <a:cubicBezTo>
                        <a:pt x="26432" y="32"/>
                        <a:pt x="26647" y="8"/>
                        <a:pt x="26869" y="0"/>
                      </a:cubicBezTo>
                      <a:lnTo>
                        <a:pt x="26091" y="0"/>
                      </a:lnTo>
                      <a:cubicBezTo>
                        <a:pt x="26028" y="24"/>
                        <a:pt x="25956" y="40"/>
                        <a:pt x="25893" y="56"/>
                      </a:cubicBezTo>
                      <a:cubicBezTo>
                        <a:pt x="25613" y="102"/>
                        <a:pt x="25198" y="142"/>
                        <a:pt x="24924" y="142"/>
                      </a:cubicBezTo>
                      <a:cubicBezTo>
                        <a:pt x="24778" y="142"/>
                        <a:pt x="24671" y="131"/>
                        <a:pt x="24647" y="103"/>
                      </a:cubicBezTo>
                      <a:cubicBezTo>
                        <a:pt x="24615" y="64"/>
                        <a:pt x="24591" y="32"/>
                        <a:pt x="24567" y="0"/>
                      </a:cubicBezTo>
                      <a:lnTo>
                        <a:pt x="24131" y="0"/>
                      </a:lnTo>
                      <a:cubicBezTo>
                        <a:pt x="24202" y="32"/>
                        <a:pt x="24273" y="64"/>
                        <a:pt x="24345" y="103"/>
                      </a:cubicBezTo>
                      <a:cubicBezTo>
                        <a:pt x="24750" y="357"/>
                        <a:pt x="24559" y="540"/>
                        <a:pt x="24170" y="635"/>
                      </a:cubicBezTo>
                      <a:cubicBezTo>
                        <a:pt x="23781" y="738"/>
                        <a:pt x="22710" y="698"/>
                        <a:pt x="22019" y="746"/>
                      </a:cubicBezTo>
                      <a:cubicBezTo>
                        <a:pt x="22003" y="746"/>
                        <a:pt x="21987" y="746"/>
                        <a:pt x="21972" y="754"/>
                      </a:cubicBezTo>
                      <a:cubicBezTo>
                        <a:pt x="21614" y="746"/>
                        <a:pt x="21265" y="722"/>
                        <a:pt x="20916" y="675"/>
                      </a:cubicBezTo>
                      <a:cubicBezTo>
                        <a:pt x="20479" y="627"/>
                        <a:pt x="20503" y="548"/>
                        <a:pt x="20170" y="460"/>
                      </a:cubicBezTo>
                      <a:cubicBezTo>
                        <a:pt x="20075" y="437"/>
                        <a:pt x="19979" y="413"/>
                        <a:pt x="19876" y="397"/>
                      </a:cubicBezTo>
                      <a:cubicBezTo>
                        <a:pt x="19527" y="325"/>
                        <a:pt x="19193" y="191"/>
                        <a:pt x="18892" y="0"/>
                      </a:cubicBezTo>
                      <a:lnTo>
                        <a:pt x="18773" y="0"/>
                      </a:lnTo>
                      <a:cubicBezTo>
                        <a:pt x="18860" y="64"/>
                        <a:pt x="18884" y="119"/>
                        <a:pt x="18868" y="175"/>
                      </a:cubicBezTo>
                      <a:cubicBezTo>
                        <a:pt x="18852" y="230"/>
                        <a:pt x="18471" y="238"/>
                        <a:pt x="18471" y="238"/>
                      </a:cubicBezTo>
                      <a:cubicBezTo>
                        <a:pt x="17955" y="183"/>
                        <a:pt x="17193" y="175"/>
                        <a:pt x="17193" y="175"/>
                      </a:cubicBezTo>
                      <a:cubicBezTo>
                        <a:pt x="16995" y="175"/>
                        <a:pt x="16804" y="191"/>
                        <a:pt x="16614" y="230"/>
                      </a:cubicBezTo>
                      <a:cubicBezTo>
                        <a:pt x="16447" y="262"/>
                        <a:pt x="15693" y="262"/>
                        <a:pt x="15129" y="262"/>
                      </a:cubicBezTo>
                      <a:cubicBezTo>
                        <a:pt x="14598" y="262"/>
                        <a:pt x="14106" y="230"/>
                        <a:pt x="14034" y="0"/>
                      </a:cubicBezTo>
                      <a:lnTo>
                        <a:pt x="12391" y="0"/>
                      </a:lnTo>
                      <a:cubicBezTo>
                        <a:pt x="13090" y="48"/>
                        <a:pt x="13693" y="127"/>
                        <a:pt x="13986" y="214"/>
                      </a:cubicBezTo>
                      <a:cubicBezTo>
                        <a:pt x="14318" y="307"/>
                        <a:pt x="14709" y="317"/>
                        <a:pt x="15116" y="317"/>
                      </a:cubicBezTo>
                      <a:cubicBezTo>
                        <a:pt x="15236" y="317"/>
                        <a:pt x="15358" y="316"/>
                        <a:pt x="15480" y="316"/>
                      </a:cubicBezTo>
                      <a:cubicBezTo>
                        <a:pt x="15548" y="316"/>
                        <a:pt x="15617" y="317"/>
                        <a:pt x="15685" y="318"/>
                      </a:cubicBezTo>
                      <a:cubicBezTo>
                        <a:pt x="16288" y="333"/>
                        <a:pt x="16193" y="524"/>
                        <a:pt x="16193" y="524"/>
                      </a:cubicBezTo>
                      <a:cubicBezTo>
                        <a:pt x="16106" y="635"/>
                        <a:pt x="16018" y="730"/>
                        <a:pt x="15923" y="825"/>
                      </a:cubicBezTo>
                      <a:cubicBezTo>
                        <a:pt x="15590" y="1152"/>
                        <a:pt x="15122" y="1228"/>
                        <a:pt x="14316" y="1228"/>
                      </a:cubicBezTo>
                      <a:cubicBezTo>
                        <a:pt x="14181" y="1228"/>
                        <a:pt x="14037" y="1226"/>
                        <a:pt x="13883" y="1222"/>
                      </a:cubicBezTo>
                      <a:cubicBezTo>
                        <a:pt x="12812" y="1199"/>
                        <a:pt x="12677" y="1079"/>
                        <a:pt x="12002" y="921"/>
                      </a:cubicBezTo>
                      <a:cubicBezTo>
                        <a:pt x="11327" y="770"/>
                        <a:pt x="10780" y="770"/>
                        <a:pt x="10153" y="746"/>
                      </a:cubicBezTo>
                      <a:cubicBezTo>
                        <a:pt x="9526" y="722"/>
                        <a:pt x="8248" y="651"/>
                        <a:pt x="7716" y="548"/>
                      </a:cubicBezTo>
                      <a:cubicBezTo>
                        <a:pt x="7525" y="516"/>
                        <a:pt x="7351" y="437"/>
                        <a:pt x="7208" y="310"/>
                      </a:cubicBezTo>
                      <a:cubicBezTo>
                        <a:pt x="7208" y="302"/>
                        <a:pt x="7319" y="175"/>
                        <a:pt x="7740" y="159"/>
                      </a:cubicBezTo>
                      <a:cubicBezTo>
                        <a:pt x="8025" y="151"/>
                        <a:pt x="8311" y="111"/>
                        <a:pt x="8597" y="56"/>
                      </a:cubicBezTo>
                      <a:cubicBezTo>
                        <a:pt x="8811" y="24"/>
                        <a:pt x="9033" y="8"/>
                        <a:pt x="9256" y="0"/>
                      </a:cubicBezTo>
                      <a:lnTo>
                        <a:pt x="8478" y="0"/>
                      </a:lnTo>
                      <a:cubicBezTo>
                        <a:pt x="8414" y="24"/>
                        <a:pt x="8351" y="40"/>
                        <a:pt x="8279" y="56"/>
                      </a:cubicBezTo>
                      <a:cubicBezTo>
                        <a:pt x="8000" y="102"/>
                        <a:pt x="7578" y="142"/>
                        <a:pt x="7303" y="142"/>
                      </a:cubicBezTo>
                      <a:cubicBezTo>
                        <a:pt x="7157" y="142"/>
                        <a:pt x="7052" y="131"/>
                        <a:pt x="7033" y="103"/>
                      </a:cubicBezTo>
                      <a:cubicBezTo>
                        <a:pt x="7001" y="64"/>
                        <a:pt x="6978" y="32"/>
                        <a:pt x="6954" y="0"/>
                      </a:cubicBezTo>
                      <a:lnTo>
                        <a:pt x="6525" y="0"/>
                      </a:lnTo>
                      <a:cubicBezTo>
                        <a:pt x="6597" y="32"/>
                        <a:pt x="6660" y="64"/>
                        <a:pt x="6724" y="103"/>
                      </a:cubicBezTo>
                      <a:cubicBezTo>
                        <a:pt x="7105" y="357"/>
                        <a:pt x="6882" y="540"/>
                        <a:pt x="6486" y="635"/>
                      </a:cubicBezTo>
                      <a:cubicBezTo>
                        <a:pt x="6081" y="738"/>
                        <a:pt x="5001" y="698"/>
                        <a:pt x="4311" y="746"/>
                      </a:cubicBezTo>
                      <a:cubicBezTo>
                        <a:pt x="4295" y="746"/>
                        <a:pt x="4271" y="746"/>
                        <a:pt x="4255" y="754"/>
                      </a:cubicBezTo>
                      <a:lnTo>
                        <a:pt x="4255" y="754"/>
                      </a:lnTo>
                      <a:cubicBezTo>
                        <a:pt x="3909" y="746"/>
                        <a:pt x="3562" y="722"/>
                        <a:pt x="3215" y="675"/>
                      </a:cubicBezTo>
                      <a:cubicBezTo>
                        <a:pt x="2787" y="627"/>
                        <a:pt x="2818" y="548"/>
                        <a:pt x="2501" y="460"/>
                      </a:cubicBezTo>
                      <a:cubicBezTo>
                        <a:pt x="2406" y="429"/>
                        <a:pt x="2310" y="413"/>
                        <a:pt x="2215" y="397"/>
                      </a:cubicBezTo>
                      <a:cubicBezTo>
                        <a:pt x="1882" y="325"/>
                        <a:pt x="1564" y="191"/>
                        <a:pt x="1279" y="0"/>
                      </a:cubicBezTo>
                      <a:close/>
                    </a:path>
                  </a:pathLst>
                </a:custGeom>
                <a:solidFill>
                  <a:srgbClr val="3E4355">
                    <a:alpha val="77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" name="Google Shape;546;p11"/>
                <p:cNvSpPr/>
                <p:nvPr/>
              </p:nvSpPr>
              <p:spPr>
                <a:xfrm>
                  <a:off x="4400683" y="119986"/>
                  <a:ext cx="4743142" cy="5391689"/>
                </a:xfrm>
                <a:custGeom>
                  <a:rect b="b" l="l" r="r" t="t"/>
                  <a:pathLst>
                    <a:path extrusionOk="0" h="107164" w="71923">
                      <a:moveTo>
                        <a:pt x="64901" y="529"/>
                      </a:moveTo>
                      <a:cubicBezTo>
                        <a:pt x="65067" y="529"/>
                        <a:pt x="64969" y="579"/>
                        <a:pt x="65056" y="722"/>
                      </a:cubicBezTo>
                      <a:cubicBezTo>
                        <a:pt x="65160" y="913"/>
                        <a:pt x="65128" y="1087"/>
                        <a:pt x="64898" y="1373"/>
                      </a:cubicBezTo>
                      <a:cubicBezTo>
                        <a:pt x="64668" y="1651"/>
                        <a:pt x="64175" y="1881"/>
                        <a:pt x="63659" y="2064"/>
                      </a:cubicBezTo>
                      <a:cubicBezTo>
                        <a:pt x="63151" y="2246"/>
                        <a:pt x="63525" y="2413"/>
                        <a:pt x="63278" y="2500"/>
                      </a:cubicBezTo>
                      <a:cubicBezTo>
                        <a:pt x="63241" y="2513"/>
                        <a:pt x="63204" y="2519"/>
                        <a:pt x="63168" y="2519"/>
                      </a:cubicBezTo>
                      <a:cubicBezTo>
                        <a:pt x="62955" y="2519"/>
                        <a:pt x="62759" y="2325"/>
                        <a:pt x="62643" y="2230"/>
                      </a:cubicBezTo>
                      <a:cubicBezTo>
                        <a:pt x="62509" y="2119"/>
                        <a:pt x="62413" y="1968"/>
                        <a:pt x="62366" y="1810"/>
                      </a:cubicBezTo>
                      <a:cubicBezTo>
                        <a:pt x="62294" y="1635"/>
                        <a:pt x="62247" y="1595"/>
                        <a:pt x="62064" y="1254"/>
                      </a:cubicBezTo>
                      <a:cubicBezTo>
                        <a:pt x="61881" y="905"/>
                        <a:pt x="61977" y="873"/>
                        <a:pt x="62493" y="770"/>
                      </a:cubicBezTo>
                      <a:cubicBezTo>
                        <a:pt x="62683" y="738"/>
                        <a:pt x="63009" y="754"/>
                        <a:pt x="63318" y="706"/>
                      </a:cubicBezTo>
                      <a:cubicBezTo>
                        <a:pt x="63636" y="659"/>
                        <a:pt x="64247" y="571"/>
                        <a:pt x="64691" y="540"/>
                      </a:cubicBezTo>
                      <a:cubicBezTo>
                        <a:pt x="64788" y="533"/>
                        <a:pt x="64855" y="529"/>
                        <a:pt x="64901" y="529"/>
                      </a:cubicBezTo>
                      <a:close/>
                      <a:moveTo>
                        <a:pt x="11852" y="529"/>
                      </a:moveTo>
                      <a:cubicBezTo>
                        <a:pt x="12023" y="529"/>
                        <a:pt x="11906" y="581"/>
                        <a:pt x="11931" y="730"/>
                      </a:cubicBezTo>
                      <a:cubicBezTo>
                        <a:pt x="11970" y="913"/>
                        <a:pt x="11867" y="1095"/>
                        <a:pt x="11526" y="1373"/>
                      </a:cubicBezTo>
                      <a:cubicBezTo>
                        <a:pt x="11185" y="1659"/>
                        <a:pt x="10605" y="1889"/>
                        <a:pt x="10026" y="2072"/>
                      </a:cubicBezTo>
                      <a:cubicBezTo>
                        <a:pt x="9438" y="2254"/>
                        <a:pt x="9756" y="2421"/>
                        <a:pt x="9470" y="2508"/>
                      </a:cubicBezTo>
                      <a:cubicBezTo>
                        <a:pt x="9428" y="2521"/>
                        <a:pt x="9389" y="2526"/>
                        <a:pt x="9353" y="2526"/>
                      </a:cubicBezTo>
                      <a:cubicBezTo>
                        <a:pt x="9135" y="2526"/>
                        <a:pt x="9013" y="2326"/>
                        <a:pt x="8938" y="2230"/>
                      </a:cubicBezTo>
                      <a:cubicBezTo>
                        <a:pt x="8851" y="2111"/>
                        <a:pt x="8811" y="1961"/>
                        <a:pt x="8827" y="1810"/>
                      </a:cubicBezTo>
                      <a:cubicBezTo>
                        <a:pt x="8827" y="1635"/>
                        <a:pt x="8788" y="1603"/>
                        <a:pt x="8740" y="1254"/>
                      </a:cubicBezTo>
                      <a:cubicBezTo>
                        <a:pt x="8684" y="905"/>
                        <a:pt x="8788" y="873"/>
                        <a:pt x="9351" y="770"/>
                      </a:cubicBezTo>
                      <a:lnTo>
                        <a:pt x="9351" y="778"/>
                      </a:lnTo>
                      <a:cubicBezTo>
                        <a:pt x="9557" y="746"/>
                        <a:pt x="9875" y="754"/>
                        <a:pt x="10200" y="706"/>
                      </a:cubicBezTo>
                      <a:cubicBezTo>
                        <a:pt x="10534" y="667"/>
                        <a:pt x="11177" y="579"/>
                        <a:pt x="11637" y="540"/>
                      </a:cubicBezTo>
                      <a:cubicBezTo>
                        <a:pt x="11736" y="533"/>
                        <a:pt x="11805" y="529"/>
                        <a:pt x="11852" y="529"/>
                      </a:cubicBezTo>
                      <a:close/>
                      <a:moveTo>
                        <a:pt x="29533" y="529"/>
                      </a:moveTo>
                      <a:cubicBezTo>
                        <a:pt x="29704" y="529"/>
                        <a:pt x="29596" y="581"/>
                        <a:pt x="29639" y="730"/>
                      </a:cubicBezTo>
                      <a:cubicBezTo>
                        <a:pt x="29695" y="913"/>
                        <a:pt x="29616" y="1095"/>
                        <a:pt x="29314" y="1373"/>
                      </a:cubicBezTo>
                      <a:cubicBezTo>
                        <a:pt x="29012" y="1659"/>
                        <a:pt x="28457" y="1889"/>
                        <a:pt x="27901" y="2072"/>
                      </a:cubicBezTo>
                      <a:cubicBezTo>
                        <a:pt x="27337" y="2254"/>
                        <a:pt x="27671" y="2421"/>
                        <a:pt x="27401" y="2508"/>
                      </a:cubicBezTo>
                      <a:cubicBezTo>
                        <a:pt x="27363" y="2521"/>
                        <a:pt x="27326" y="2526"/>
                        <a:pt x="27291" y="2526"/>
                      </a:cubicBezTo>
                      <a:cubicBezTo>
                        <a:pt x="27081" y="2526"/>
                        <a:pt x="26933" y="2326"/>
                        <a:pt x="26837" y="2230"/>
                      </a:cubicBezTo>
                      <a:cubicBezTo>
                        <a:pt x="26742" y="2111"/>
                        <a:pt x="26679" y="1968"/>
                        <a:pt x="26671" y="1810"/>
                      </a:cubicBezTo>
                      <a:cubicBezTo>
                        <a:pt x="26655" y="1635"/>
                        <a:pt x="26607" y="1603"/>
                        <a:pt x="26512" y="1254"/>
                      </a:cubicBezTo>
                      <a:cubicBezTo>
                        <a:pt x="26417" y="905"/>
                        <a:pt x="26520" y="873"/>
                        <a:pt x="27068" y="770"/>
                      </a:cubicBezTo>
                      <a:lnTo>
                        <a:pt x="27068" y="778"/>
                      </a:lnTo>
                      <a:cubicBezTo>
                        <a:pt x="27266" y="746"/>
                        <a:pt x="27584" y="754"/>
                        <a:pt x="27909" y="706"/>
                      </a:cubicBezTo>
                      <a:cubicBezTo>
                        <a:pt x="28234" y="667"/>
                        <a:pt x="28869" y="579"/>
                        <a:pt x="29322" y="540"/>
                      </a:cubicBezTo>
                      <a:cubicBezTo>
                        <a:pt x="29419" y="533"/>
                        <a:pt x="29487" y="529"/>
                        <a:pt x="29533" y="529"/>
                      </a:cubicBezTo>
                      <a:close/>
                      <a:moveTo>
                        <a:pt x="47224" y="534"/>
                      </a:moveTo>
                      <a:cubicBezTo>
                        <a:pt x="47381" y="534"/>
                        <a:pt x="47287" y="589"/>
                        <a:pt x="47348" y="730"/>
                      </a:cubicBezTo>
                      <a:cubicBezTo>
                        <a:pt x="47427" y="921"/>
                        <a:pt x="47372" y="1095"/>
                        <a:pt x="47102" y="1373"/>
                      </a:cubicBezTo>
                      <a:cubicBezTo>
                        <a:pt x="46840" y="1659"/>
                        <a:pt x="46316" y="1889"/>
                        <a:pt x="45776" y="2072"/>
                      </a:cubicBezTo>
                      <a:cubicBezTo>
                        <a:pt x="45244" y="2254"/>
                        <a:pt x="45602" y="2421"/>
                        <a:pt x="45340" y="2508"/>
                      </a:cubicBezTo>
                      <a:cubicBezTo>
                        <a:pt x="45301" y="2521"/>
                        <a:pt x="45264" y="2526"/>
                        <a:pt x="45228" y="2526"/>
                      </a:cubicBezTo>
                      <a:cubicBezTo>
                        <a:pt x="45011" y="2526"/>
                        <a:pt x="44840" y="2326"/>
                        <a:pt x="44744" y="2230"/>
                      </a:cubicBezTo>
                      <a:cubicBezTo>
                        <a:pt x="44625" y="2119"/>
                        <a:pt x="44546" y="1968"/>
                        <a:pt x="44514" y="1810"/>
                      </a:cubicBezTo>
                      <a:cubicBezTo>
                        <a:pt x="44475" y="1635"/>
                        <a:pt x="44427" y="1603"/>
                        <a:pt x="44284" y="1254"/>
                      </a:cubicBezTo>
                      <a:cubicBezTo>
                        <a:pt x="44149" y="913"/>
                        <a:pt x="44244" y="873"/>
                        <a:pt x="44784" y="770"/>
                      </a:cubicBezTo>
                      <a:lnTo>
                        <a:pt x="44784" y="778"/>
                      </a:lnTo>
                      <a:cubicBezTo>
                        <a:pt x="44983" y="746"/>
                        <a:pt x="45292" y="754"/>
                        <a:pt x="45618" y="706"/>
                      </a:cubicBezTo>
                      <a:cubicBezTo>
                        <a:pt x="45935" y="667"/>
                        <a:pt x="46554" y="579"/>
                        <a:pt x="47007" y="548"/>
                      </a:cubicBezTo>
                      <a:cubicBezTo>
                        <a:pt x="47108" y="539"/>
                        <a:pt x="47177" y="534"/>
                        <a:pt x="47224" y="534"/>
                      </a:cubicBezTo>
                      <a:close/>
                      <a:moveTo>
                        <a:pt x="54621" y="229"/>
                      </a:moveTo>
                      <a:cubicBezTo>
                        <a:pt x="54655" y="229"/>
                        <a:pt x="54689" y="230"/>
                        <a:pt x="54722" y="230"/>
                      </a:cubicBezTo>
                      <a:cubicBezTo>
                        <a:pt x="54722" y="230"/>
                        <a:pt x="55333" y="254"/>
                        <a:pt x="55444" y="460"/>
                      </a:cubicBezTo>
                      <a:cubicBezTo>
                        <a:pt x="55555" y="667"/>
                        <a:pt x="55635" y="1008"/>
                        <a:pt x="56222" y="1254"/>
                      </a:cubicBezTo>
                      <a:cubicBezTo>
                        <a:pt x="56801" y="1500"/>
                        <a:pt x="57365" y="1540"/>
                        <a:pt x="57508" y="1873"/>
                      </a:cubicBezTo>
                      <a:cubicBezTo>
                        <a:pt x="57659" y="2207"/>
                        <a:pt x="57611" y="2532"/>
                        <a:pt x="56698" y="2548"/>
                      </a:cubicBezTo>
                      <a:cubicBezTo>
                        <a:pt x="56135" y="2548"/>
                        <a:pt x="55571" y="2524"/>
                        <a:pt x="55016" y="2476"/>
                      </a:cubicBezTo>
                      <a:cubicBezTo>
                        <a:pt x="55016" y="2476"/>
                        <a:pt x="54111" y="2421"/>
                        <a:pt x="53507" y="2342"/>
                      </a:cubicBezTo>
                      <a:cubicBezTo>
                        <a:pt x="52904" y="2262"/>
                        <a:pt x="52650" y="2127"/>
                        <a:pt x="52650" y="2127"/>
                      </a:cubicBezTo>
                      <a:lnTo>
                        <a:pt x="52626" y="2119"/>
                      </a:lnTo>
                      <a:cubicBezTo>
                        <a:pt x="52134" y="1937"/>
                        <a:pt x="51777" y="1738"/>
                        <a:pt x="51261" y="1572"/>
                      </a:cubicBezTo>
                      <a:cubicBezTo>
                        <a:pt x="50737" y="1405"/>
                        <a:pt x="50817" y="1318"/>
                        <a:pt x="50904" y="1159"/>
                      </a:cubicBezTo>
                      <a:cubicBezTo>
                        <a:pt x="50920" y="1119"/>
                        <a:pt x="50912" y="1064"/>
                        <a:pt x="50872" y="1040"/>
                      </a:cubicBezTo>
                      <a:cubicBezTo>
                        <a:pt x="50856" y="960"/>
                        <a:pt x="50888" y="818"/>
                        <a:pt x="51301" y="675"/>
                      </a:cubicBezTo>
                      <a:cubicBezTo>
                        <a:pt x="51885" y="460"/>
                        <a:pt x="53578" y="229"/>
                        <a:pt x="54621" y="229"/>
                      </a:cubicBezTo>
                      <a:close/>
                      <a:moveTo>
                        <a:pt x="19331" y="237"/>
                      </a:moveTo>
                      <a:cubicBezTo>
                        <a:pt x="19365" y="237"/>
                        <a:pt x="19399" y="238"/>
                        <a:pt x="19432" y="238"/>
                      </a:cubicBezTo>
                      <a:cubicBezTo>
                        <a:pt x="19432" y="238"/>
                        <a:pt x="20043" y="262"/>
                        <a:pt x="20098" y="468"/>
                      </a:cubicBezTo>
                      <a:cubicBezTo>
                        <a:pt x="20154" y="667"/>
                        <a:pt x="20146" y="1008"/>
                        <a:pt x="20662" y="1262"/>
                      </a:cubicBezTo>
                      <a:cubicBezTo>
                        <a:pt x="21186" y="1508"/>
                        <a:pt x="21734" y="1548"/>
                        <a:pt x="21797" y="1881"/>
                      </a:cubicBezTo>
                      <a:cubicBezTo>
                        <a:pt x="21861" y="2207"/>
                        <a:pt x="21726" y="2540"/>
                        <a:pt x="20813" y="2548"/>
                      </a:cubicBezTo>
                      <a:cubicBezTo>
                        <a:pt x="20743" y="2549"/>
                        <a:pt x="20674" y="2549"/>
                        <a:pt x="20604" y="2549"/>
                      </a:cubicBezTo>
                      <a:cubicBezTo>
                        <a:pt x="20116" y="2549"/>
                        <a:pt x="19624" y="2525"/>
                        <a:pt x="19138" y="2476"/>
                      </a:cubicBezTo>
                      <a:cubicBezTo>
                        <a:pt x="19138" y="2476"/>
                        <a:pt x="18257" y="2429"/>
                        <a:pt x="17670" y="2342"/>
                      </a:cubicBezTo>
                      <a:cubicBezTo>
                        <a:pt x="17090" y="2262"/>
                        <a:pt x="16868" y="2135"/>
                        <a:pt x="16868" y="2135"/>
                      </a:cubicBezTo>
                      <a:lnTo>
                        <a:pt x="16844" y="2127"/>
                      </a:lnTo>
                      <a:cubicBezTo>
                        <a:pt x="16400" y="1937"/>
                        <a:pt x="16098" y="1746"/>
                        <a:pt x="15622" y="1580"/>
                      </a:cubicBezTo>
                      <a:cubicBezTo>
                        <a:pt x="15145" y="1413"/>
                        <a:pt x="15241" y="1318"/>
                        <a:pt x="15368" y="1159"/>
                      </a:cubicBezTo>
                      <a:lnTo>
                        <a:pt x="15368" y="1159"/>
                      </a:lnTo>
                      <a:lnTo>
                        <a:pt x="15368" y="1167"/>
                      </a:lnTo>
                      <a:cubicBezTo>
                        <a:pt x="15399" y="1127"/>
                        <a:pt x="15399" y="1079"/>
                        <a:pt x="15376" y="1040"/>
                      </a:cubicBezTo>
                      <a:cubicBezTo>
                        <a:pt x="15376" y="960"/>
                        <a:pt x="15447" y="818"/>
                        <a:pt x="15892" y="675"/>
                      </a:cubicBezTo>
                      <a:cubicBezTo>
                        <a:pt x="16537" y="467"/>
                        <a:pt x="18284" y="237"/>
                        <a:pt x="19331" y="237"/>
                      </a:cubicBezTo>
                      <a:close/>
                      <a:moveTo>
                        <a:pt x="36976" y="237"/>
                      </a:moveTo>
                      <a:cubicBezTo>
                        <a:pt x="37010" y="237"/>
                        <a:pt x="37044" y="238"/>
                        <a:pt x="37077" y="238"/>
                      </a:cubicBezTo>
                      <a:cubicBezTo>
                        <a:pt x="37077" y="238"/>
                        <a:pt x="37688" y="262"/>
                        <a:pt x="37767" y="468"/>
                      </a:cubicBezTo>
                      <a:cubicBezTo>
                        <a:pt x="37855" y="667"/>
                        <a:pt x="37886" y="1016"/>
                        <a:pt x="38442" y="1262"/>
                      </a:cubicBezTo>
                      <a:cubicBezTo>
                        <a:pt x="38990" y="1508"/>
                        <a:pt x="39545" y="1548"/>
                        <a:pt x="39649" y="1881"/>
                      </a:cubicBezTo>
                      <a:cubicBezTo>
                        <a:pt x="39760" y="2207"/>
                        <a:pt x="39664" y="2540"/>
                        <a:pt x="38760" y="2548"/>
                      </a:cubicBezTo>
                      <a:cubicBezTo>
                        <a:pt x="38689" y="2549"/>
                        <a:pt x="38619" y="2549"/>
                        <a:pt x="38548" y="2549"/>
                      </a:cubicBezTo>
                      <a:cubicBezTo>
                        <a:pt x="38055" y="2549"/>
                        <a:pt x="37562" y="2525"/>
                        <a:pt x="37069" y="2476"/>
                      </a:cubicBezTo>
                      <a:cubicBezTo>
                        <a:pt x="37069" y="2476"/>
                        <a:pt x="36180" y="2429"/>
                        <a:pt x="35585" y="2342"/>
                      </a:cubicBezTo>
                      <a:cubicBezTo>
                        <a:pt x="34989" y="2262"/>
                        <a:pt x="34751" y="2135"/>
                        <a:pt x="34751" y="2135"/>
                      </a:cubicBezTo>
                      <a:lnTo>
                        <a:pt x="34727" y="2127"/>
                      </a:lnTo>
                      <a:cubicBezTo>
                        <a:pt x="34259" y="1945"/>
                        <a:pt x="33934" y="1746"/>
                        <a:pt x="33433" y="1580"/>
                      </a:cubicBezTo>
                      <a:cubicBezTo>
                        <a:pt x="32941" y="1413"/>
                        <a:pt x="33029" y="1326"/>
                        <a:pt x="33132" y="1167"/>
                      </a:cubicBezTo>
                      <a:cubicBezTo>
                        <a:pt x="33164" y="1127"/>
                        <a:pt x="33156" y="1072"/>
                        <a:pt x="33124" y="1040"/>
                      </a:cubicBezTo>
                      <a:cubicBezTo>
                        <a:pt x="33116" y="960"/>
                        <a:pt x="33164" y="818"/>
                        <a:pt x="33592" y="675"/>
                      </a:cubicBezTo>
                      <a:cubicBezTo>
                        <a:pt x="34207" y="467"/>
                        <a:pt x="35930" y="237"/>
                        <a:pt x="36976" y="237"/>
                      </a:cubicBezTo>
                      <a:close/>
                      <a:moveTo>
                        <a:pt x="61050" y="946"/>
                      </a:moveTo>
                      <a:cubicBezTo>
                        <a:pt x="61254" y="946"/>
                        <a:pt x="61413" y="973"/>
                        <a:pt x="61604" y="1032"/>
                      </a:cubicBezTo>
                      <a:cubicBezTo>
                        <a:pt x="61985" y="1151"/>
                        <a:pt x="61993" y="1532"/>
                        <a:pt x="61953" y="1699"/>
                      </a:cubicBezTo>
                      <a:cubicBezTo>
                        <a:pt x="61921" y="1873"/>
                        <a:pt x="62183" y="1905"/>
                        <a:pt x="62310" y="2088"/>
                      </a:cubicBezTo>
                      <a:cubicBezTo>
                        <a:pt x="62445" y="2270"/>
                        <a:pt x="62683" y="2564"/>
                        <a:pt x="63040" y="2667"/>
                      </a:cubicBezTo>
                      <a:cubicBezTo>
                        <a:pt x="63390" y="2762"/>
                        <a:pt x="63969" y="3024"/>
                        <a:pt x="64136" y="3238"/>
                      </a:cubicBezTo>
                      <a:cubicBezTo>
                        <a:pt x="64302" y="3453"/>
                        <a:pt x="63977" y="3691"/>
                        <a:pt x="63239" y="3794"/>
                      </a:cubicBezTo>
                      <a:cubicBezTo>
                        <a:pt x="63059" y="3817"/>
                        <a:pt x="62866" y="3828"/>
                        <a:pt x="62662" y="3828"/>
                      </a:cubicBezTo>
                      <a:cubicBezTo>
                        <a:pt x="62027" y="3828"/>
                        <a:pt x="61291" y="3726"/>
                        <a:pt x="60564" y="3588"/>
                      </a:cubicBezTo>
                      <a:cubicBezTo>
                        <a:pt x="59766" y="3436"/>
                        <a:pt x="59445" y="3383"/>
                        <a:pt x="58877" y="3383"/>
                      </a:cubicBezTo>
                      <a:cubicBezTo>
                        <a:pt x="58761" y="3383"/>
                        <a:pt x="58635" y="3385"/>
                        <a:pt x="58492" y="3389"/>
                      </a:cubicBezTo>
                      <a:cubicBezTo>
                        <a:pt x="58327" y="3394"/>
                        <a:pt x="58168" y="3397"/>
                        <a:pt x="58016" y="3397"/>
                      </a:cubicBezTo>
                      <a:cubicBezTo>
                        <a:pt x="57392" y="3397"/>
                        <a:pt x="56872" y="3344"/>
                        <a:pt x="56444" y="3127"/>
                      </a:cubicBezTo>
                      <a:cubicBezTo>
                        <a:pt x="55912" y="2865"/>
                        <a:pt x="56238" y="2778"/>
                        <a:pt x="56794" y="2675"/>
                      </a:cubicBezTo>
                      <a:cubicBezTo>
                        <a:pt x="57349" y="2572"/>
                        <a:pt x="57690" y="2524"/>
                        <a:pt x="57754" y="2318"/>
                      </a:cubicBezTo>
                      <a:cubicBezTo>
                        <a:pt x="57817" y="2103"/>
                        <a:pt x="57714" y="1841"/>
                        <a:pt x="57556" y="1643"/>
                      </a:cubicBezTo>
                      <a:cubicBezTo>
                        <a:pt x="57389" y="1445"/>
                        <a:pt x="57603" y="1365"/>
                        <a:pt x="58016" y="1318"/>
                      </a:cubicBezTo>
                      <a:cubicBezTo>
                        <a:pt x="58175" y="1302"/>
                        <a:pt x="58437" y="1310"/>
                        <a:pt x="58722" y="1286"/>
                      </a:cubicBezTo>
                      <a:cubicBezTo>
                        <a:pt x="59008" y="1262"/>
                        <a:pt x="59397" y="1151"/>
                        <a:pt x="60183" y="1032"/>
                      </a:cubicBezTo>
                      <a:cubicBezTo>
                        <a:pt x="60578" y="975"/>
                        <a:pt x="60839" y="946"/>
                        <a:pt x="61050" y="946"/>
                      </a:cubicBezTo>
                      <a:close/>
                      <a:moveTo>
                        <a:pt x="7833" y="946"/>
                      </a:moveTo>
                      <a:cubicBezTo>
                        <a:pt x="8037" y="946"/>
                        <a:pt x="8183" y="973"/>
                        <a:pt x="8351" y="1032"/>
                      </a:cubicBezTo>
                      <a:cubicBezTo>
                        <a:pt x="8692" y="1151"/>
                        <a:pt x="8549" y="1532"/>
                        <a:pt x="8454" y="1699"/>
                      </a:cubicBezTo>
                      <a:cubicBezTo>
                        <a:pt x="8351" y="1873"/>
                        <a:pt x="8597" y="1905"/>
                        <a:pt x="8661" y="2088"/>
                      </a:cubicBezTo>
                      <a:cubicBezTo>
                        <a:pt x="8724" y="2270"/>
                        <a:pt x="8843" y="2564"/>
                        <a:pt x="9161" y="2667"/>
                      </a:cubicBezTo>
                      <a:cubicBezTo>
                        <a:pt x="9470" y="2762"/>
                        <a:pt x="9954" y="3024"/>
                        <a:pt x="10034" y="3238"/>
                      </a:cubicBezTo>
                      <a:cubicBezTo>
                        <a:pt x="10113" y="3453"/>
                        <a:pt x="9700" y="3691"/>
                        <a:pt x="8922" y="3794"/>
                      </a:cubicBezTo>
                      <a:cubicBezTo>
                        <a:pt x="8728" y="3818"/>
                        <a:pt x="8524" y="3829"/>
                        <a:pt x="8314" y="3829"/>
                      </a:cubicBezTo>
                      <a:cubicBezTo>
                        <a:pt x="7683" y="3829"/>
                        <a:pt x="6994" y="3731"/>
                        <a:pt x="6327" y="3588"/>
                      </a:cubicBezTo>
                      <a:cubicBezTo>
                        <a:pt x="5573" y="3431"/>
                        <a:pt x="5272" y="3386"/>
                        <a:pt x="4664" y="3386"/>
                      </a:cubicBezTo>
                      <a:cubicBezTo>
                        <a:pt x="4561" y="3386"/>
                        <a:pt x="4450" y="3387"/>
                        <a:pt x="4327" y="3389"/>
                      </a:cubicBezTo>
                      <a:cubicBezTo>
                        <a:pt x="4158" y="3394"/>
                        <a:pt x="3998" y="3397"/>
                        <a:pt x="3845" y="3397"/>
                      </a:cubicBezTo>
                      <a:cubicBezTo>
                        <a:pt x="3225" y="3397"/>
                        <a:pt x="2734" y="3345"/>
                        <a:pt x="2390" y="3135"/>
                      </a:cubicBezTo>
                      <a:cubicBezTo>
                        <a:pt x="1953" y="2865"/>
                        <a:pt x="2318" y="2770"/>
                        <a:pt x="2914" y="2675"/>
                      </a:cubicBezTo>
                      <a:cubicBezTo>
                        <a:pt x="3517" y="2572"/>
                        <a:pt x="3874" y="2524"/>
                        <a:pt x="4009" y="2318"/>
                      </a:cubicBezTo>
                      <a:cubicBezTo>
                        <a:pt x="4144" y="2111"/>
                        <a:pt x="4160" y="1865"/>
                        <a:pt x="4073" y="1643"/>
                      </a:cubicBezTo>
                      <a:cubicBezTo>
                        <a:pt x="3985" y="1445"/>
                        <a:pt x="4223" y="1365"/>
                        <a:pt x="4660" y="1318"/>
                      </a:cubicBezTo>
                      <a:cubicBezTo>
                        <a:pt x="4819" y="1302"/>
                        <a:pt x="5081" y="1310"/>
                        <a:pt x="5374" y="1286"/>
                      </a:cubicBezTo>
                      <a:cubicBezTo>
                        <a:pt x="5668" y="1262"/>
                        <a:pt x="6113" y="1151"/>
                        <a:pt x="6930" y="1032"/>
                      </a:cubicBezTo>
                      <a:cubicBezTo>
                        <a:pt x="7350" y="975"/>
                        <a:pt x="7622" y="946"/>
                        <a:pt x="7833" y="946"/>
                      </a:cubicBezTo>
                      <a:close/>
                      <a:moveTo>
                        <a:pt x="25574" y="953"/>
                      </a:moveTo>
                      <a:cubicBezTo>
                        <a:pt x="25779" y="953"/>
                        <a:pt x="25932" y="981"/>
                        <a:pt x="26107" y="1040"/>
                      </a:cubicBezTo>
                      <a:cubicBezTo>
                        <a:pt x="26456" y="1159"/>
                        <a:pt x="26369" y="1532"/>
                        <a:pt x="26282" y="1707"/>
                      </a:cubicBezTo>
                      <a:cubicBezTo>
                        <a:pt x="26202" y="1873"/>
                        <a:pt x="26456" y="1905"/>
                        <a:pt x="26544" y="2095"/>
                      </a:cubicBezTo>
                      <a:cubicBezTo>
                        <a:pt x="26631" y="2278"/>
                        <a:pt x="26790" y="2564"/>
                        <a:pt x="27115" y="2667"/>
                      </a:cubicBezTo>
                      <a:cubicBezTo>
                        <a:pt x="27449" y="2770"/>
                        <a:pt x="27957" y="3032"/>
                        <a:pt x="28068" y="3246"/>
                      </a:cubicBezTo>
                      <a:cubicBezTo>
                        <a:pt x="28179" y="3461"/>
                        <a:pt x="27790" y="3699"/>
                        <a:pt x="27028" y="3794"/>
                      </a:cubicBezTo>
                      <a:cubicBezTo>
                        <a:pt x="26831" y="3820"/>
                        <a:pt x="26624" y="3832"/>
                        <a:pt x="26408" y="3832"/>
                      </a:cubicBezTo>
                      <a:cubicBezTo>
                        <a:pt x="25781" y="3832"/>
                        <a:pt x="25088" y="3732"/>
                        <a:pt x="24409" y="3596"/>
                      </a:cubicBezTo>
                      <a:cubicBezTo>
                        <a:pt x="23663" y="3440"/>
                        <a:pt x="23352" y="3390"/>
                        <a:pt x="22800" y="3390"/>
                      </a:cubicBezTo>
                      <a:cubicBezTo>
                        <a:pt x="22676" y="3390"/>
                        <a:pt x="22540" y="3393"/>
                        <a:pt x="22384" y="3397"/>
                      </a:cubicBezTo>
                      <a:cubicBezTo>
                        <a:pt x="22234" y="3400"/>
                        <a:pt x="22090" y="3402"/>
                        <a:pt x="21951" y="3402"/>
                      </a:cubicBezTo>
                      <a:cubicBezTo>
                        <a:pt x="21306" y="3402"/>
                        <a:pt x="20787" y="3357"/>
                        <a:pt x="20408" y="3135"/>
                      </a:cubicBezTo>
                      <a:cubicBezTo>
                        <a:pt x="19940" y="2865"/>
                        <a:pt x="20289" y="2778"/>
                        <a:pt x="20876" y="2675"/>
                      </a:cubicBezTo>
                      <a:cubicBezTo>
                        <a:pt x="21464" y="2572"/>
                        <a:pt x="21813" y="2524"/>
                        <a:pt x="21924" y="2318"/>
                      </a:cubicBezTo>
                      <a:cubicBezTo>
                        <a:pt x="22027" y="2103"/>
                        <a:pt x="22019" y="1849"/>
                        <a:pt x="21900" y="1643"/>
                      </a:cubicBezTo>
                      <a:cubicBezTo>
                        <a:pt x="21789" y="1445"/>
                        <a:pt x="22019" y="1373"/>
                        <a:pt x="22448" y="1326"/>
                      </a:cubicBezTo>
                      <a:cubicBezTo>
                        <a:pt x="22607" y="1310"/>
                        <a:pt x="22869" y="1310"/>
                        <a:pt x="23162" y="1286"/>
                      </a:cubicBezTo>
                      <a:cubicBezTo>
                        <a:pt x="23456" y="1270"/>
                        <a:pt x="23877" y="1151"/>
                        <a:pt x="24686" y="1040"/>
                      </a:cubicBezTo>
                      <a:cubicBezTo>
                        <a:pt x="25094" y="983"/>
                        <a:pt x="25362" y="953"/>
                        <a:pt x="25574" y="953"/>
                      </a:cubicBezTo>
                      <a:close/>
                      <a:moveTo>
                        <a:pt x="43312" y="953"/>
                      </a:moveTo>
                      <a:cubicBezTo>
                        <a:pt x="43515" y="953"/>
                        <a:pt x="43668" y="981"/>
                        <a:pt x="43847" y="1040"/>
                      </a:cubicBezTo>
                      <a:cubicBezTo>
                        <a:pt x="44221" y="1159"/>
                        <a:pt x="44173" y="1532"/>
                        <a:pt x="44117" y="1707"/>
                      </a:cubicBezTo>
                      <a:cubicBezTo>
                        <a:pt x="44062" y="1873"/>
                        <a:pt x="44316" y="1905"/>
                        <a:pt x="44427" y="2095"/>
                      </a:cubicBezTo>
                      <a:cubicBezTo>
                        <a:pt x="44538" y="2278"/>
                        <a:pt x="44736" y="2564"/>
                        <a:pt x="45078" y="2667"/>
                      </a:cubicBezTo>
                      <a:cubicBezTo>
                        <a:pt x="45419" y="2770"/>
                        <a:pt x="45967" y="3032"/>
                        <a:pt x="46102" y="3246"/>
                      </a:cubicBezTo>
                      <a:cubicBezTo>
                        <a:pt x="46237" y="3461"/>
                        <a:pt x="45879" y="3699"/>
                        <a:pt x="45133" y="3802"/>
                      </a:cubicBezTo>
                      <a:cubicBezTo>
                        <a:pt x="44950" y="3825"/>
                        <a:pt x="44755" y="3836"/>
                        <a:pt x="44550" y="3836"/>
                      </a:cubicBezTo>
                      <a:cubicBezTo>
                        <a:pt x="43914" y="3836"/>
                        <a:pt x="43191" y="3734"/>
                        <a:pt x="42482" y="3596"/>
                      </a:cubicBezTo>
                      <a:cubicBezTo>
                        <a:pt x="41724" y="3440"/>
                        <a:pt x="41405" y="3390"/>
                        <a:pt x="40850" y="3390"/>
                      </a:cubicBezTo>
                      <a:cubicBezTo>
                        <a:pt x="40726" y="3390"/>
                        <a:pt x="40590" y="3393"/>
                        <a:pt x="40434" y="3397"/>
                      </a:cubicBezTo>
                      <a:cubicBezTo>
                        <a:pt x="40285" y="3400"/>
                        <a:pt x="40142" y="3402"/>
                        <a:pt x="40004" y="3402"/>
                      </a:cubicBezTo>
                      <a:cubicBezTo>
                        <a:pt x="39362" y="3402"/>
                        <a:pt x="38838" y="3357"/>
                        <a:pt x="38426" y="3135"/>
                      </a:cubicBezTo>
                      <a:cubicBezTo>
                        <a:pt x="37926" y="2865"/>
                        <a:pt x="38267" y="2778"/>
                        <a:pt x="38839" y="2675"/>
                      </a:cubicBezTo>
                      <a:cubicBezTo>
                        <a:pt x="39410" y="2572"/>
                        <a:pt x="39752" y="2532"/>
                        <a:pt x="39839" y="2318"/>
                      </a:cubicBezTo>
                      <a:cubicBezTo>
                        <a:pt x="39910" y="2088"/>
                        <a:pt x="39871" y="1834"/>
                        <a:pt x="39728" y="1643"/>
                      </a:cubicBezTo>
                      <a:cubicBezTo>
                        <a:pt x="39585" y="1445"/>
                        <a:pt x="39807" y="1365"/>
                        <a:pt x="40228" y="1318"/>
                      </a:cubicBezTo>
                      <a:lnTo>
                        <a:pt x="40236" y="1326"/>
                      </a:lnTo>
                      <a:cubicBezTo>
                        <a:pt x="40395" y="1310"/>
                        <a:pt x="40657" y="1310"/>
                        <a:pt x="40942" y="1294"/>
                      </a:cubicBezTo>
                      <a:cubicBezTo>
                        <a:pt x="41228" y="1270"/>
                        <a:pt x="41641" y="1151"/>
                        <a:pt x="42435" y="1040"/>
                      </a:cubicBezTo>
                      <a:cubicBezTo>
                        <a:pt x="42838" y="983"/>
                        <a:pt x="43102" y="953"/>
                        <a:pt x="43312" y="953"/>
                      </a:cubicBezTo>
                      <a:close/>
                      <a:moveTo>
                        <a:pt x="49373" y="828"/>
                      </a:moveTo>
                      <a:cubicBezTo>
                        <a:pt x="50437" y="828"/>
                        <a:pt x="50528" y="1071"/>
                        <a:pt x="50563" y="1246"/>
                      </a:cubicBezTo>
                      <a:cubicBezTo>
                        <a:pt x="50610" y="1445"/>
                        <a:pt x="50737" y="1595"/>
                        <a:pt x="51396" y="1770"/>
                      </a:cubicBezTo>
                      <a:cubicBezTo>
                        <a:pt x="52063" y="1945"/>
                        <a:pt x="51968" y="1961"/>
                        <a:pt x="52507" y="2286"/>
                      </a:cubicBezTo>
                      <a:cubicBezTo>
                        <a:pt x="53039" y="2603"/>
                        <a:pt x="52420" y="2937"/>
                        <a:pt x="52261" y="3016"/>
                      </a:cubicBezTo>
                      <a:cubicBezTo>
                        <a:pt x="52015" y="3119"/>
                        <a:pt x="51793" y="3254"/>
                        <a:pt x="51594" y="3421"/>
                      </a:cubicBezTo>
                      <a:cubicBezTo>
                        <a:pt x="51213" y="3723"/>
                        <a:pt x="50451" y="3842"/>
                        <a:pt x="49689" y="3945"/>
                      </a:cubicBezTo>
                      <a:cubicBezTo>
                        <a:pt x="49570" y="3961"/>
                        <a:pt x="49459" y="3968"/>
                        <a:pt x="49354" y="3968"/>
                      </a:cubicBezTo>
                      <a:cubicBezTo>
                        <a:pt x="48791" y="3968"/>
                        <a:pt x="48438" y="3759"/>
                        <a:pt x="48237" y="3612"/>
                      </a:cubicBezTo>
                      <a:cubicBezTo>
                        <a:pt x="47991" y="3437"/>
                        <a:pt x="47864" y="3516"/>
                        <a:pt x="47086" y="3421"/>
                      </a:cubicBezTo>
                      <a:cubicBezTo>
                        <a:pt x="46316" y="3334"/>
                        <a:pt x="46419" y="3151"/>
                        <a:pt x="46245" y="2977"/>
                      </a:cubicBezTo>
                      <a:cubicBezTo>
                        <a:pt x="46078" y="2794"/>
                        <a:pt x="45800" y="2738"/>
                        <a:pt x="45681" y="2492"/>
                      </a:cubicBezTo>
                      <a:cubicBezTo>
                        <a:pt x="45554" y="2246"/>
                        <a:pt x="46141" y="2008"/>
                        <a:pt x="46522" y="1873"/>
                      </a:cubicBezTo>
                      <a:cubicBezTo>
                        <a:pt x="46864" y="1754"/>
                        <a:pt x="47173" y="1548"/>
                        <a:pt x="47411" y="1278"/>
                      </a:cubicBezTo>
                      <a:cubicBezTo>
                        <a:pt x="47689" y="968"/>
                        <a:pt x="48221" y="881"/>
                        <a:pt x="48896" y="841"/>
                      </a:cubicBezTo>
                      <a:cubicBezTo>
                        <a:pt x="49073" y="832"/>
                        <a:pt x="49232" y="828"/>
                        <a:pt x="49373" y="828"/>
                      </a:cubicBezTo>
                      <a:close/>
                      <a:moveTo>
                        <a:pt x="67085" y="828"/>
                      </a:moveTo>
                      <a:cubicBezTo>
                        <a:pt x="68154" y="828"/>
                        <a:pt x="68279" y="1078"/>
                        <a:pt x="68343" y="1246"/>
                      </a:cubicBezTo>
                      <a:cubicBezTo>
                        <a:pt x="68406" y="1445"/>
                        <a:pt x="68549" y="1595"/>
                        <a:pt x="69240" y="1770"/>
                      </a:cubicBezTo>
                      <a:cubicBezTo>
                        <a:pt x="69922" y="1945"/>
                        <a:pt x="69835" y="1961"/>
                        <a:pt x="70406" y="2286"/>
                      </a:cubicBezTo>
                      <a:cubicBezTo>
                        <a:pt x="70986" y="2603"/>
                        <a:pt x="70406" y="2937"/>
                        <a:pt x="70256" y="3016"/>
                      </a:cubicBezTo>
                      <a:cubicBezTo>
                        <a:pt x="70033" y="3119"/>
                        <a:pt x="69827" y="3254"/>
                        <a:pt x="69644" y="3421"/>
                      </a:cubicBezTo>
                      <a:cubicBezTo>
                        <a:pt x="69303" y="3723"/>
                        <a:pt x="68549" y="3842"/>
                        <a:pt x="67803" y="3945"/>
                      </a:cubicBezTo>
                      <a:cubicBezTo>
                        <a:pt x="67692" y="3964"/>
                        <a:pt x="67581" y="3973"/>
                        <a:pt x="67469" y="3973"/>
                      </a:cubicBezTo>
                      <a:cubicBezTo>
                        <a:pt x="67060" y="3973"/>
                        <a:pt x="66654" y="3849"/>
                        <a:pt x="66311" y="3612"/>
                      </a:cubicBezTo>
                      <a:cubicBezTo>
                        <a:pt x="66049" y="3437"/>
                        <a:pt x="65930" y="3516"/>
                        <a:pt x="65144" y="3421"/>
                      </a:cubicBezTo>
                      <a:cubicBezTo>
                        <a:pt x="64358" y="3334"/>
                        <a:pt x="64429" y="3151"/>
                        <a:pt x="64239" y="2977"/>
                      </a:cubicBezTo>
                      <a:cubicBezTo>
                        <a:pt x="64048" y="2794"/>
                        <a:pt x="63771" y="2738"/>
                        <a:pt x="63612" y="2492"/>
                      </a:cubicBezTo>
                      <a:cubicBezTo>
                        <a:pt x="63453" y="2246"/>
                        <a:pt x="64009" y="2008"/>
                        <a:pt x="64374" y="1873"/>
                      </a:cubicBezTo>
                      <a:cubicBezTo>
                        <a:pt x="64699" y="1762"/>
                        <a:pt x="64985" y="1556"/>
                        <a:pt x="65191" y="1278"/>
                      </a:cubicBezTo>
                      <a:cubicBezTo>
                        <a:pt x="65430" y="968"/>
                        <a:pt x="65953" y="873"/>
                        <a:pt x="66620" y="841"/>
                      </a:cubicBezTo>
                      <a:cubicBezTo>
                        <a:pt x="66792" y="832"/>
                        <a:pt x="66947" y="828"/>
                        <a:pt x="67085" y="828"/>
                      </a:cubicBezTo>
                      <a:close/>
                      <a:moveTo>
                        <a:pt x="13917" y="828"/>
                      </a:moveTo>
                      <a:cubicBezTo>
                        <a:pt x="14987" y="828"/>
                        <a:pt x="15018" y="1078"/>
                        <a:pt x="15011" y="1254"/>
                      </a:cubicBezTo>
                      <a:cubicBezTo>
                        <a:pt x="15003" y="1453"/>
                        <a:pt x="15090" y="1603"/>
                        <a:pt x="15701" y="1778"/>
                      </a:cubicBezTo>
                      <a:cubicBezTo>
                        <a:pt x="16320" y="1953"/>
                        <a:pt x="16217" y="1968"/>
                        <a:pt x="16677" y="2286"/>
                      </a:cubicBezTo>
                      <a:cubicBezTo>
                        <a:pt x="17130" y="2611"/>
                        <a:pt x="16423" y="2937"/>
                        <a:pt x="16241" y="3024"/>
                      </a:cubicBezTo>
                      <a:cubicBezTo>
                        <a:pt x="15971" y="3127"/>
                        <a:pt x="15709" y="3262"/>
                        <a:pt x="15471" y="3429"/>
                      </a:cubicBezTo>
                      <a:cubicBezTo>
                        <a:pt x="15018" y="3723"/>
                        <a:pt x="14217" y="3850"/>
                        <a:pt x="13431" y="3953"/>
                      </a:cubicBezTo>
                      <a:cubicBezTo>
                        <a:pt x="13311" y="3969"/>
                        <a:pt x="13200" y="3976"/>
                        <a:pt x="13097" y="3976"/>
                      </a:cubicBezTo>
                      <a:cubicBezTo>
                        <a:pt x="12531" y="3976"/>
                        <a:pt x="12227" y="3759"/>
                        <a:pt x="12066" y="3612"/>
                      </a:cubicBezTo>
                      <a:cubicBezTo>
                        <a:pt x="11867" y="3437"/>
                        <a:pt x="11716" y="3524"/>
                        <a:pt x="10970" y="3429"/>
                      </a:cubicBezTo>
                      <a:cubicBezTo>
                        <a:pt x="10224" y="3334"/>
                        <a:pt x="10367" y="3151"/>
                        <a:pt x="10248" y="2977"/>
                      </a:cubicBezTo>
                      <a:cubicBezTo>
                        <a:pt x="10121" y="2802"/>
                        <a:pt x="9867" y="2738"/>
                        <a:pt x="9804" y="2492"/>
                      </a:cubicBezTo>
                      <a:cubicBezTo>
                        <a:pt x="9740" y="2246"/>
                        <a:pt x="10391" y="2008"/>
                        <a:pt x="10804" y="1873"/>
                      </a:cubicBezTo>
                      <a:cubicBezTo>
                        <a:pt x="11193" y="1754"/>
                        <a:pt x="11550" y="1556"/>
                        <a:pt x="11851" y="1278"/>
                      </a:cubicBezTo>
                      <a:cubicBezTo>
                        <a:pt x="12209" y="968"/>
                        <a:pt x="12764" y="873"/>
                        <a:pt x="13447" y="841"/>
                      </a:cubicBezTo>
                      <a:cubicBezTo>
                        <a:pt x="13622" y="832"/>
                        <a:pt x="13778" y="828"/>
                        <a:pt x="13917" y="828"/>
                      </a:cubicBezTo>
                      <a:close/>
                      <a:moveTo>
                        <a:pt x="31640" y="828"/>
                      </a:moveTo>
                      <a:cubicBezTo>
                        <a:pt x="32711" y="828"/>
                        <a:pt x="32769" y="1078"/>
                        <a:pt x="32783" y="1254"/>
                      </a:cubicBezTo>
                      <a:cubicBezTo>
                        <a:pt x="32798" y="1453"/>
                        <a:pt x="32910" y="1603"/>
                        <a:pt x="33553" y="1778"/>
                      </a:cubicBezTo>
                      <a:cubicBezTo>
                        <a:pt x="34195" y="1953"/>
                        <a:pt x="34092" y="1968"/>
                        <a:pt x="34592" y="2286"/>
                      </a:cubicBezTo>
                      <a:cubicBezTo>
                        <a:pt x="35084" y="2611"/>
                        <a:pt x="34418" y="2937"/>
                        <a:pt x="34251" y="3024"/>
                      </a:cubicBezTo>
                      <a:cubicBezTo>
                        <a:pt x="33989" y="3119"/>
                        <a:pt x="33751" y="3262"/>
                        <a:pt x="33529" y="3429"/>
                      </a:cubicBezTo>
                      <a:cubicBezTo>
                        <a:pt x="33116" y="3723"/>
                        <a:pt x="32330" y="3850"/>
                        <a:pt x="31560" y="3953"/>
                      </a:cubicBezTo>
                      <a:cubicBezTo>
                        <a:pt x="31441" y="3969"/>
                        <a:pt x="31331" y="3976"/>
                        <a:pt x="31228" y="3976"/>
                      </a:cubicBezTo>
                      <a:cubicBezTo>
                        <a:pt x="30660" y="3976"/>
                        <a:pt x="30336" y="3759"/>
                        <a:pt x="30147" y="3612"/>
                      </a:cubicBezTo>
                      <a:cubicBezTo>
                        <a:pt x="29925" y="3437"/>
                        <a:pt x="29790" y="3524"/>
                        <a:pt x="29028" y="3429"/>
                      </a:cubicBezTo>
                      <a:cubicBezTo>
                        <a:pt x="28266" y="3334"/>
                        <a:pt x="28393" y="3151"/>
                        <a:pt x="28242" y="2977"/>
                      </a:cubicBezTo>
                      <a:cubicBezTo>
                        <a:pt x="28099" y="2802"/>
                        <a:pt x="27830" y="2738"/>
                        <a:pt x="27734" y="2492"/>
                      </a:cubicBezTo>
                      <a:cubicBezTo>
                        <a:pt x="27639" y="2246"/>
                        <a:pt x="28258" y="2008"/>
                        <a:pt x="28655" y="1873"/>
                      </a:cubicBezTo>
                      <a:cubicBezTo>
                        <a:pt x="29028" y="1762"/>
                        <a:pt x="29362" y="1556"/>
                        <a:pt x="29631" y="1278"/>
                      </a:cubicBezTo>
                      <a:cubicBezTo>
                        <a:pt x="29949" y="968"/>
                        <a:pt x="30489" y="873"/>
                        <a:pt x="31171" y="841"/>
                      </a:cubicBezTo>
                      <a:cubicBezTo>
                        <a:pt x="31346" y="832"/>
                        <a:pt x="31502" y="828"/>
                        <a:pt x="31640" y="828"/>
                      </a:cubicBezTo>
                      <a:close/>
                      <a:moveTo>
                        <a:pt x="22074" y="3462"/>
                      </a:moveTo>
                      <a:cubicBezTo>
                        <a:pt x="22220" y="3462"/>
                        <a:pt x="22429" y="3470"/>
                        <a:pt x="22837" y="3477"/>
                      </a:cubicBezTo>
                      <a:cubicBezTo>
                        <a:pt x="23750" y="3492"/>
                        <a:pt x="24107" y="3691"/>
                        <a:pt x="24940" y="3826"/>
                      </a:cubicBezTo>
                      <a:cubicBezTo>
                        <a:pt x="25470" y="3916"/>
                        <a:pt x="25719" y="3927"/>
                        <a:pt x="25943" y="3927"/>
                      </a:cubicBezTo>
                      <a:cubicBezTo>
                        <a:pt x="26018" y="3927"/>
                        <a:pt x="26090" y="3926"/>
                        <a:pt x="26169" y="3926"/>
                      </a:cubicBezTo>
                      <a:cubicBezTo>
                        <a:pt x="26228" y="3926"/>
                        <a:pt x="26291" y="3927"/>
                        <a:pt x="26361" y="3929"/>
                      </a:cubicBezTo>
                      <a:cubicBezTo>
                        <a:pt x="26806" y="3945"/>
                        <a:pt x="26655" y="4056"/>
                        <a:pt x="26544" y="4151"/>
                      </a:cubicBezTo>
                      <a:cubicBezTo>
                        <a:pt x="26441" y="4247"/>
                        <a:pt x="26401" y="4532"/>
                        <a:pt x="26218" y="4651"/>
                      </a:cubicBezTo>
                      <a:cubicBezTo>
                        <a:pt x="26036" y="4770"/>
                        <a:pt x="25155" y="4755"/>
                        <a:pt x="23980" y="4786"/>
                      </a:cubicBezTo>
                      <a:cubicBezTo>
                        <a:pt x="23826" y="4792"/>
                        <a:pt x="23692" y="4794"/>
                        <a:pt x="23574" y="4794"/>
                      </a:cubicBezTo>
                      <a:cubicBezTo>
                        <a:pt x="22798" y="4794"/>
                        <a:pt x="22713" y="4687"/>
                        <a:pt x="22162" y="4556"/>
                      </a:cubicBezTo>
                      <a:cubicBezTo>
                        <a:pt x="21938" y="4502"/>
                        <a:pt x="21756" y="4492"/>
                        <a:pt x="21601" y="4492"/>
                      </a:cubicBezTo>
                      <a:cubicBezTo>
                        <a:pt x="21507" y="4492"/>
                        <a:pt x="21422" y="4496"/>
                        <a:pt x="21345" y="4496"/>
                      </a:cubicBezTo>
                      <a:cubicBezTo>
                        <a:pt x="21194" y="4496"/>
                        <a:pt x="21068" y="4481"/>
                        <a:pt x="20940" y="4397"/>
                      </a:cubicBezTo>
                      <a:cubicBezTo>
                        <a:pt x="20630" y="4199"/>
                        <a:pt x="21146" y="4032"/>
                        <a:pt x="21186" y="3858"/>
                      </a:cubicBezTo>
                      <a:cubicBezTo>
                        <a:pt x="21226" y="3683"/>
                        <a:pt x="21154" y="3564"/>
                        <a:pt x="21551" y="3508"/>
                      </a:cubicBezTo>
                      <a:cubicBezTo>
                        <a:pt x="21805" y="3473"/>
                        <a:pt x="21893" y="3462"/>
                        <a:pt x="22074" y="3462"/>
                      </a:cubicBezTo>
                      <a:close/>
                      <a:moveTo>
                        <a:pt x="4013" y="3462"/>
                      </a:moveTo>
                      <a:cubicBezTo>
                        <a:pt x="4160" y="3462"/>
                        <a:pt x="4366" y="3470"/>
                        <a:pt x="4771" y="3477"/>
                      </a:cubicBezTo>
                      <a:cubicBezTo>
                        <a:pt x="5676" y="3492"/>
                        <a:pt x="6009" y="3691"/>
                        <a:pt x="6827" y="3826"/>
                      </a:cubicBezTo>
                      <a:cubicBezTo>
                        <a:pt x="7341" y="3916"/>
                        <a:pt x="7592" y="3927"/>
                        <a:pt x="7816" y="3927"/>
                      </a:cubicBezTo>
                      <a:cubicBezTo>
                        <a:pt x="7891" y="3927"/>
                        <a:pt x="7963" y="3926"/>
                        <a:pt x="8042" y="3926"/>
                      </a:cubicBezTo>
                      <a:cubicBezTo>
                        <a:pt x="8101" y="3926"/>
                        <a:pt x="8163" y="3927"/>
                        <a:pt x="8232" y="3929"/>
                      </a:cubicBezTo>
                      <a:cubicBezTo>
                        <a:pt x="8676" y="3945"/>
                        <a:pt x="8518" y="4056"/>
                        <a:pt x="8391" y="4151"/>
                      </a:cubicBezTo>
                      <a:cubicBezTo>
                        <a:pt x="8272" y="4247"/>
                        <a:pt x="8192" y="4540"/>
                        <a:pt x="7994" y="4651"/>
                      </a:cubicBezTo>
                      <a:cubicBezTo>
                        <a:pt x="7795" y="4770"/>
                        <a:pt x="6914" y="4762"/>
                        <a:pt x="5740" y="4794"/>
                      </a:cubicBezTo>
                      <a:cubicBezTo>
                        <a:pt x="5610" y="4798"/>
                        <a:pt x="5495" y="4799"/>
                        <a:pt x="5392" y="4799"/>
                      </a:cubicBezTo>
                      <a:cubicBezTo>
                        <a:pt x="4559" y="4799"/>
                        <a:pt x="4505" y="4690"/>
                        <a:pt x="3954" y="4556"/>
                      </a:cubicBezTo>
                      <a:cubicBezTo>
                        <a:pt x="3744" y="4508"/>
                        <a:pt x="3570" y="4498"/>
                        <a:pt x="3421" y="4498"/>
                      </a:cubicBezTo>
                      <a:cubicBezTo>
                        <a:pt x="3312" y="4498"/>
                        <a:pt x="3216" y="4503"/>
                        <a:pt x="3129" y="4503"/>
                      </a:cubicBezTo>
                      <a:cubicBezTo>
                        <a:pt x="2983" y="4503"/>
                        <a:pt x="2862" y="4488"/>
                        <a:pt x="2747" y="4405"/>
                      </a:cubicBezTo>
                      <a:cubicBezTo>
                        <a:pt x="2469" y="4207"/>
                        <a:pt x="3009" y="4032"/>
                        <a:pt x="3073" y="3858"/>
                      </a:cubicBezTo>
                      <a:cubicBezTo>
                        <a:pt x="3136" y="3683"/>
                        <a:pt x="3073" y="3564"/>
                        <a:pt x="3477" y="3508"/>
                      </a:cubicBezTo>
                      <a:cubicBezTo>
                        <a:pt x="3741" y="3473"/>
                        <a:pt x="3832" y="3462"/>
                        <a:pt x="4013" y="3462"/>
                      </a:cubicBezTo>
                      <a:close/>
                      <a:moveTo>
                        <a:pt x="40141" y="3462"/>
                      </a:moveTo>
                      <a:cubicBezTo>
                        <a:pt x="40289" y="3462"/>
                        <a:pt x="40499" y="3470"/>
                        <a:pt x="40911" y="3477"/>
                      </a:cubicBezTo>
                      <a:cubicBezTo>
                        <a:pt x="41823" y="3492"/>
                        <a:pt x="42196" y="3691"/>
                        <a:pt x="43054" y="3826"/>
                      </a:cubicBezTo>
                      <a:cubicBezTo>
                        <a:pt x="43598" y="3916"/>
                        <a:pt x="43850" y="3927"/>
                        <a:pt x="44073" y="3927"/>
                      </a:cubicBezTo>
                      <a:cubicBezTo>
                        <a:pt x="44148" y="3927"/>
                        <a:pt x="44220" y="3926"/>
                        <a:pt x="44299" y="3926"/>
                      </a:cubicBezTo>
                      <a:cubicBezTo>
                        <a:pt x="44357" y="3926"/>
                        <a:pt x="44420" y="3927"/>
                        <a:pt x="44490" y="3929"/>
                      </a:cubicBezTo>
                      <a:cubicBezTo>
                        <a:pt x="44927" y="3945"/>
                        <a:pt x="44800" y="4056"/>
                        <a:pt x="44705" y="4151"/>
                      </a:cubicBezTo>
                      <a:cubicBezTo>
                        <a:pt x="44602" y="4247"/>
                        <a:pt x="44602" y="4540"/>
                        <a:pt x="44435" y="4651"/>
                      </a:cubicBezTo>
                      <a:cubicBezTo>
                        <a:pt x="44268" y="4770"/>
                        <a:pt x="43387" y="4762"/>
                        <a:pt x="42220" y="4794"/>
                      </a:cubicBezTo>
                      <a:cubicBezTo>
                        <a:pt x="42092" y="4798"/>
                        <a:pt x="41977" y="4799"/>
                        <a:pt x="41874" y="4799"/>
                      </a:cubicBezTo>
                      <a:cubicBezTo>
                        <a:pt x="41041" y="4799"/>
                        <a:pt x="40957" y="4690"/>
                        <a:pt x="40371" y="4556"/>
                      </a:cubicBezTo>
                      <a:cubicBezTo>
                        <a:pt x="40151" y="4508"/>
                        <a:pt x="39975" y="4498"/>
                        <a:pt x="39826" y="4498"/>
                      </a:cubicBezTo>
                      <a:cubicBezTo>
                        <a:pt x="39717" y="4498"/>
                        <a:pt x="39623" y="4503"/>
                        <a:pt x="39536" y="4503"/>
                      </a:cubicBezTo>
                      <a:cubicBezTo>
                        <a:pt x="39389" y="4503"/>
                        <a:pt x="39263" y="4488"/>
                        <a:pt x="39125" y="4405"/>
                      </a:cubicBezTo>
                      <a:cubicBezTo>
                        <a:pt x="38799" y="4207"/>
                        <a:pt x="39291" y="4040"/>
                        <a:pt x="39307" y="3858"/>
                      </a:cubicBezTo>
                      <a:cubicBezTo>
                        <a:pt x="39315" y="3683"/>
                        <a:pt x="39236" y="3564"/>
                        <a:pt x="39617" y="3508"/>
                      </a:cubicBezTo>
                      <a:cubicBezTo>
                        <a:pt x="39871" y="3473"/>
                        <a:pt x="39958" y="3462"/>
                        <a:pt x="40141" y="3462"/>
                      </a:cubicBezTo>
                      <a:close/>
                      <a:moveTo>
                        <a:pt x="58199" y="3462"/>
                      </a:moveTo>
                      <a:cubicBezTo>
                        <a:pt x="58346" y="3462"/>
                        <a:pt x="58557" y="3470"/>
                        <a:pt x="58968" y="3477"/>
                      </a:cubicBezTo>
                      <a:cubicBezTo>
                        <a:pt x="59881" y="3492"/>
                        <a:pt x="60294" y="3691"/>
                        <a:pt x="61159" y="3826"/>
                      </a:cubicBezTo>
                      <a:cubicBezTo>
                        <a:pt x="61709" y="3916"/>
                        <a:pt x="61963" y="3927"/>
                        <a:pt x="62186" y="3927"/>
                      </a:cubicBezTo>
                      <a:cubicBezTo>
                        <a:pt x="62261" y="3927"/>
                        <a:pt x="62333" y="3926"/>
                        <a:pt x="62412" y="3926"/>
                      </a:cubicBezTo>
                      <a:cubicBezTo>
                        <a:pt x="62471" y="3926"/>
                        <a:pt x="62533" y="3927"/>
                        <a:pt x="62604" y="3929"/>
                      </a:cubicBezTo>
                      <a:cubicBezTo>
                        <a:pt x="63048" y="3945"/>
                        <a:pt x="62937" y="4056"/>
                        <a:pt x="62850" y="4151"/>
                      </a:cubicBezTo>
                      <a:cubicBezTo>
                        <a:pt x="62763" y="4247"/>
                        <a:pt x="62802" y="4540"/>
                        <a:pt x="62651" y="4651"/>
                      </a:cubicBezTo>
                      <a:cubicBezTo>
                        <a:pt x="62501" y="4770"/>
                        <a:pt x="61612" y="4762"/>
                        <a:pt x="60453" y="4794"/>
                      </a:cubicBezTo>
                      <a:cubicBezTo>
                        <a:pt x="60324" y="4798"/>
                        <a:pt x="60210" y="4799"/>
                        <a:pt x="60106" y="4799"/>
                      </a:cubicBezTo>
                      <a:cubicBezTo>
                        <a:pt x="59270" y="4799"/>
                        <a:pt x="59173" y="4690"/>
                        <a:pt x="58579" y="4556"/>
                      </a:cubicBezTo>
                      <a:cubicBezTo>
                        <a:pt x="58351" y="4508"/>
                        <a:pt x="58172" y="4498"/>
                        <a:pt x="58021" y="4498"/>
                      </a:cubicBezTo>
                      <a:cubicBezTo>
                        <a:pt x="57911" y="4498"/>
                        <a:pt x="57817" y="4503"/>
                        <a:pt x="57729" y="4503"/>
                      </a:cubicBezTo>
                      <a:cubicBezTo>
                        <a:pt x="57582" y="4503"/>
                        <a:pt x="57454" y="4488"/>
                        <a:pt x="57309" y="4405"/>
                      </a:cubicBezTo>
                      <a:cubicBezTo>
                        <a:pt x="56952" y="4207"/>
                        <a:pt x="57429" y="4040"/>
                        <a:pt x="57413" y="3858"/>
                      </a:cubicBezTo>
                      <a:cubicBezTo>
                        <a:pt x="57405" y="3683"/>
                        <a:pt x="57302" y="3564"/>
                        <a:pt x="57690" y="3508"/>
                      </a:cubicBezTo>
                      <a:lnTo>
                        <a:pt x="57683" y="3508"/>
                      </a:lnTo>
                      <a:cubicBezTo>
                        <a:pt x="57933" y="3473"/>
                        <a:pt x="58018" y="3462"/>
                        <a:pt x="58199" y="3462"/>
                      </a:cubicBezTo>
                      <a:close/>
                      <a:moveTo>
                        <a:pt x="18283" y="2477"/>
                      </a:moveTo>
                      <a:cubicBezTo>
                        <a:pt x="18410" y="2477"/>
                        <a:pt x="18524" y="2481"/>
                        <a:pt x="18614" y="2484"/>
                      </a:cubicBezTo>
                      <a:cubicBezTo>
                        <a:pt x="18789" y="2484"/>
                        <a:pt x="18963" y="2508"/>
                        <a:pt x="19130" y="2540"/>
                      </a:cubicBezTo>
                      <a:cubicBezTo>
                        <a:pt x="19360" y="2627"/>
                        <a:pt x="19575" y="2754"/>
                        <a:pt x="19757" y="2921"/>
                      </a:cubicBezTo>
                      <a:cubicBezTo>
                        <a:pt x="20043" y="3183"/>
                        <a:pt x="20472" y="3286"/>
                        <a:pt x="20726" y="3429"/>
                      </a:cubicBezTo>
                      <a:cubicBezTo>
                        <a:pt x="20980" y="3564"/>
                        <a:pt x="21051" y="3969"/>
                        <a:pt x="20718" y="4215"/>
                      </a:cubicBezTo>
                      <a:cubicBezTo>
                        <a:pt x="20384" y="4453"/>
                        <a:pt x="20114" y="4437"/>
                        <a:pt x="19956" y="4628"/>
                      </a:cubicBezTo>
                      <a:cubicBezTo>
                        <a:pt x="19797" y="4818"/>
                        <a:pt x="19662" y="4993"/>
                        <a:pt x="19376" y="5048"/>
                      </a:cubicBezTo>
                      <a:cubicBezTo>
                        <a:pt x="19186" y="5080"/>
                        <a:pt x="18995" y="5096"/>
                        <a:pt x="18805" y="5096"/>
                      </a:cubicBezTo>
                      <a:cubicBezTo>
                        <a:pt x="18678" y="5102"/>
                        <a:pt x="18492" y="5117"/>
                        <a:pt x="18239" y="5117"/>
                      </a:cubicBezTo>
                      <a:cubicBezTo>
                        <a:pt x="18159" y="5117"/>
                        <a:pt x="18073" y="5116"/>
                        <a:pt x="17979" y="5112"/>
                      </a:cubicBezTo>
                      <a:cubicBezTo>
                        <a:pt x="17828" y="5112"/>
                        <a:pt x="17685" y="5088"/>
                        <a:pt x="17551" y="5048"/>
                      </a:cubicBezTo>
                      <a:cubicBezTo>
                        <a:pt x="17535" y="5040"/>
                        <a:pt x="17511" y="5032"/>
                        <a:pt x="17495" y="5032"/>
                      </a:cubicBezTo>
                      <a:cubicBezTo>
                        <a:pt x="17487" y="5024"/>
                        <a:pt x="17479" y="5024"/>
                        <a:pt x="17479" y="5016"/>
                      </a:cubicBezTo>
                      <a:cubicBezTo>
                        <a:pt x="17177" y="4905"/>
                        <a:pt x="16709" y="4858"/>
                        <a:pt x="16034" y="4810"/>
                      </a:cubicBezTo>
                      <a:cubicBezTo>
                        <a:pt x="15225" y="4778"/>
                        <a:pt x="14415" y="4691"/>
                        <a:pt x="13621" y="4564"/>
                      </a:cubicBezTo>
                      <a:cubicBezTo>
                        <a:pt x="12971" y="4445"/>
                        <a:pt x="12296" y="4302"/>
                        <a:pt x="12439" y="4199"/>
                      </a:cubicBezTo>
                      <a:cubicBezTo>
                        <a:pt x="12574" y="4096"/>
                        <a:pt x="13328" y="4056"/>
                        <a:pt x="13860" y="4008"/>
                      </a:cubicBezTo>
                      <a:cubicBezTo>
                        <a:pt x="14399" y="3969"/>
                        <a:pt x="15288" y="3691"/>
                        <a:pt x="15669" y="3413"/>
                      </a:cubicBezTo>
                      <a:cubicBezTo>
                        <a:pt x="16050" y="3135"/>
                        <a:pt x="16344" y="3104"/>
                        <a:pt x="16828" y="2897"/>
                      </a:cubicBezTo>
                      <a:cubicBezTo>
                        <a:pt x="16931" y="2857"/>
                        <a:pt x="17019" y="2794"/>
                        <a:pt x="17090" y="2723"/>
                      </a:cubicBezTo>
                      <a:cubicBezTo>
                        <a:pt x="17333" y="2516"/>
                        <a:pt x="17872" y="2477"/>
                        <a:pt x="18283" y="2477"/>
                      </a:cubicBezTo>
                      <a:close/>
                      <a:moveTo>
                        <a:pt x="36214" y="2477"/>
                      </a:moveTo>
                      <a:cubicBezTo>
                        <a:pt x="36341" y="2477"/>
                        <a:pt x="36455" y="2481"/>
                        <a:pt x="36545" y="2484"/>
                      </a:cubicBezTo>
                      <a:cubicBezTo>
                        <a:pt x="36720" y="2484"/>
                        <a:pt x="36894" y="2508"/>
                        <a:pt x="37069" y="2540"/>
                      </a:cubicBezTo>
                      <a:cubicBezTo>
                        <a:pt x="37315" y="2627"/>
                        <a:pt x="37537" y="2754"/>
                        <a:pt x="37744" y="2921"/>
                      </a:cubicBezTo>
                      <a:cubicBezTo>
                        <a:pt x="38069" y="3183"/>
                        <a:pt x="38506" y="3286"/>
                        <a:pt x="38783" y="3429"/>
                      </a:cubicBezTo>
                      <a:cubicBezTo>
                        <a:pt x="39101" y="3564"/>
                        <a:pt x="39156" y="3993"/>
                        <a:pt x="38879" y="4215"/>
                      </a:cubicBezTo>
                      <a:cubicBezTo>
                        <a:pt x="38577" y="4453"/>
                        <a:pt x="38307" y="4437"/>
                        <a:pt x="38172" y="4628"/>
                      </a:cubicBezTo>
                      <a:cubicBezTo>
                        <a:pt x="38037" y="4818"/>
                        <a:pt x="37918" y="4993"/>
                        <a:pt x="37640" y="5048"/>
                      </a:cubicBezTo>
                      <a:cubicBezTo>
                        <a:pt x="37458" y="5080"/>
                        <a:pt x="37267" y="5096"/>
                        <a:pt x="37077" y="5096"/>
                      </a:cubicBezTo>
                      <a:cubicBezTo>
                        <a:pt x="36950" y="5102"/>
                        <a:pt x="36769" y="5117"/>
                        <a:pt x="36515" y="5117"/>
                      </a:cubicBezTo>
                      <a:cubicBezTo>
                        <a:pt x="36434" y="5117"/>
                        <a:pt x="36347" y="5116"/>
                        <a:pt x="36251" y="5112"/>
                      </a:cubicBezTo>
                      <a:cubicBezTo>
                        <a:pt x="36108" y="5112"/>
                        <a:pt x="35958" y="5088"/>
                        <a:pt x="35815" y="5048"/>
                      </a:cubicBezTo>
                      <a:cubicBezTo>
                        <a:pt x="35799" y="5040"/>
                        <a:pt x="35775" y="5032"/>
                        <a:pt x="35759" y="5032"/>
                      </a:cubicBezTo>
                      <a:cubicBezTo>
                        <a:pt x="35751" y="5024"/>
                        <a:pt x="35743" y="5024"/>
                        <a:pt x="35735" y="5016"/>
                      </a:cubicBezTo>
                      <a:cubicBezTo>
                        <a:pt x="35426" y="4905"/>
                        <a:pt x="34950" y="4858"/>
                        <a:pt x="34275" y="4810"/>
                      </a:cubicBezTo>
                      <a:cubicBezTo>
                        <a:pt x="33457" y="4778"/>
                        <a:pt x="32632" y="4691"/>
                        <a:pt x="31822" y="4564"/>
                      </a:cubicBezTo>
                      <a:cubicBezTo>
                        <a:pt x="31163" y="4445"/>
                        <a:pt x="30473" y="4302"/>
                        <a:pt x="30592" y="4199"/>
                      </a:cubicBezTo>
                      <a:cubicBezTo>
                        <a:pt x="30719" y="4096"/>
                        <a:pt x="31465" y="4056"/>
                        <a:pt x="31997" y="4008"/>
                      </a:cubicBezTo>
                      <a:cubicBezTo>
                        <a:pt x="32529" y="3969"/>
                        <a:pt x="33386" y="3691"/>
                        <a:pt x="33727" y="3413"/>
                      </a:cubicBezTo>
                      <a:cubicBezTo>
                        <a:pt x="34068" y="3135"/>
                        <a:pt x="34362" y="3104"/>
                        <a:pt x="34823" y="2897"/>
                      </a:cubicBezTo>
                      <a:cubicBezTo>
                        <a:pt x="34910" y="2857"/>
                        <a:pt x="34997" y="2794"/>
                        <a:pt x="35061" y="2723"/>
                      </a:cubicBezTo>
                      <a:cubicBezTo>
                        <a:pt x="35273" y="2516"/>
                        <a:pt x="35805" y="2477"/>
                        <a:pt x="36214" y="2477"/>
                      </a:cubicBezTo>
                      <a:close/>
                      <a:moveTo>
                        <a:pt x="54157" y="2477"/>
                      </a:moveTo>
                      <a:cubicBezTo>
                        <a:pt x="54284" y="2477"/>
                        <a:pt x="54400" y="2481"/>
                        <a:pt x="54492" y="2484"/>
                      </a:cubicBezTo>
                      <a:cubicBezTo>
                        <a:pt x="54674" y="2492"/>
                        <a:pt x="54849" y="2508"/>
                        <a:pt x="55023" y="2540"/>
                      </a:cubicBezTo>
                      <a:cubicBezTo>
                        <a:pt x="55285" y="2635"/>
                        <a:pt x="55524" y="2762"/>
                        <a:pt x="55746" y="2921"/>
                      </a:cubicBezTo>
                      <a:cubicBezTo>
                        <a:pt x="56103" y="3183"/>
                        <a:pt x="56555" y="3286"/>
                        <a:pt x="56849" y="3429"/>
                      </a:cubicBezTo>
                      <a:cubicBezTo>
                        <a:pt x="57135" y="3564"/>
                        <a:pt x="57309" y="3969"/>
                        <a:pt x="57040" y="4215"/>
                      </a:cubicBezTo>
                      <a:cubicBezTo>
                        <a:pt x="56770" y="4461"/>
                        <a:pt x="56492" y="4445"/>
                        <a:pt x="56381" y="4628"/>
                      </a:cubicBezTo>
                      <a:cubicBezTo>
                        <a:pt x="56270" y="4818"/>
                        <a:pt x="56174" y="5001"/>
                        <a:pt x="55912" y="5048"/>
                      </a:cubicBezTo>
                      <a:cubicBezTo>
                        <a:pt x="55722" y="5080"/>
                        <a:pt x="55539" y="5096"/>
                        <a:pt x="55349" y="5096"/>
                      </a:cubicBezTo>
                      <a:cubicBezTo>
                        <a:pt x="55228" y="5102"/>
                        <a:pt x="55048" y="5117"/>
                        <a:pt x="54795" y="5117"/>
                      </a:cubicBezTo>
                      <a:cubicBezTo>
                        <a:pt x="54714" y="5117"/>
                        <a:pt x="54627" y="5116"/>
                        <a:pt x="54531" y="5112"/>
                      </a:cubicBezTo>
                      <a:cubicBezTo>
                        <a:pt x="54381" y="5112"/>
                        <a:pt x="54230" y="5096"/>
                        <a:pt x="54087" y="5056"/>
                      </a:cubicBezTo>
                      <a:cubicBezTo>
                        <a:pt x="54063" y="5048"/>
                        <a:pt x="54047" y="5040"/>
                        <a:pt x="54023" y="5032"/>
                      </a:cubicBezTo>
                      <a:lnTo>
                        <a:pt x="54000" y="5016"/>
                      </a:lnTo>
                      <a:cubicBezTo>
                        <a:pt x="53674" y="4913"/>
                        <a:pt x="53198" y="4858"/>
                        <a:pt x="52515" y="4818"/>
                      </a:cubicBezTo>
                      <a:cubicBezTo>
                        <a:pt x="51682" y="4778"/>
                        <a:pt x="50856" y="4691"/>
                        <a:pt x="50031" y="4564"/>
                      </a:cubicBezTo>
                      <a:cubicBezTo>
                        <a:pt x="49356" y="4445"/>
                        <a:pt x="48642" y="4302"/>
                        <a:pt x="48761" y="4199"/>
                      </a:cubicBezTo>
                      <a:cubicBezTo>
                        <a:pt x="48872" y="4096"/>
                        <a:pt x="49610" y="4056"/>
                        <a:pt x="50134" y="4008"/>
                      </a:cubicBezTo>
                      <a:cubicBezTo>
                        <a:pt x="50658" y="3969"/>
                        <a:pt x="51483" y="3691"/>
                        <a:pt x="51793" y="3413"/>
                      </a:cubicBezTo>
                      <a:cubicBezTo>
                        <a:pt x="52102" y="3135"/>
                        <a:pt x="52388" y="3104"/>
                        <a:pt x="52817" y="2897"/>
                      </a:cubicBezTo>
                      <a:cubicBezTo>
                        <a:pt x="52904" y="2857"/>
                        <a:pt x="52976" y="2802"/>
                        <a:pt x="53031" y="2723"/>
                      </a:cubicBezTo>
                      <a:cubicBezTo>
                        <a:pt x="53219" y="2516"/>
                        <a:pt x="53746" y="2477"/>
                        <a:pt x="54157" y="2477"/>
                      </a:cubicBezTo>
                      <a:close/>
                      <a:moveTo>
                        <a:pt x="65350" y="3568"/>
                      </a:moveTo>
                      <a:cubicBezTo>
                        <a:pt x="65446" y="3568"/>
                        <a:pt x="65549" y="3572"/>
                        <a:pt x="65660" y="3580"/>
                      </a:cubicBezTo>
                      <a:cubicBezTo>
                        <a:pt x="66319" y="3619"/>
                        <a:pt x="66636" y="3953"/>
                        <a:pt x="66604" y="4191"/>
                      </a:cubicBezTo>
                      <a:cubicBezTo>
                        <a:pt x="66565" y="4421"/>
                        <a:pt x="66176" y="4453"/>
                        <a:pt x="65795" y="4588"/>
                      </a:cubicBezTo>
                      <a:lnTo>
                        <a:pt x="65795" y="4580"/>
                      </a:lnTo>
                      <a:cubicBezTo>
                        <a:pt x="65414" y="4715"/>
                        <a:pt x="65271" y="4842"/>
                        <a:pt x="65461" y="5040"/>
                      </a:cubicBezTo>
                      <a:cubicBezTo>
                        <a:pt x="65660" y="5247"/>
                        <a:pt x="65811" y="5429"/>
                        <a:pt x="65318" y="5509"/>
                      </a:cubicBezTo>
                      <a:cubicBezTo>
                        <a:pt x="65262" y="5518"/>
                        <a:pt x="65210" y="5523"/>
                        <a:pt x="65160" y="5523"/>
                      </a:cubicBezTo>
                      <a:cubicBezTo>
                        <a:pt x="64769" y="5523"/>
                        <a:pt x="64578" y="5240"/>
                        <a:pt x="64437" y="5064"/>
                      </a:cubicBezTo>
                      <a:cubicBezTo>
                        <a:pt x="64279" y="4874"/>
                        <a:pt x="63334" y="4826"/>
                        <a:pt x="63048" y="4707"/>
                      </a:cubicBezTo>
                      <a:cubicBezTo>
                        <a:pt x="62770" y="4580"/>
                        <a:pt x="62977" y="4294"/>
                        <a:pt x="63136" y="4064"/>
                      </a:cubicBezTo>
                      <a:cubicBezTo>
                        <a:pt x="63294" y="3842"/>
                        <a:pt x="63525" y="3802"/>
                        <a:pt x="64175" y="3707"/>
                      </a:cubicBezTo>
                      <a:cubicBezTo>
                        <a:pt x="64558" y="3654"/>
                        <a:pt x="64875" y="3568"/>
                        <a:pt x="65350" y="3568"/>
                      </a:cubicBezTo>
                      <a:close/>
                      <a:moveTo>
                        <a:pt x="11151" y="3571"/>
                      </a:moveTo>
                      <a:cubicBezTo>
                        <a:pt x="11239" y="3571"/>
                        <a:pt x="11332" y="3574"/>
                        <a:pt x="11431" y="3580"/>
                      </a:cubicBezTo>
                      <a:cubicBezTo>
                        <a:pt x="12074" y="3627"/>
                        <a:pt x="12256" y="3953"/>
                        <a:pt x="12129" y="4191"/>
                      </a:cubicBezTo>
                      <a:cubicBezTo>
                        <a:pt x="12002" y="4429"/>
                        <a:pt x="11605" y="4453"/>
                        <a:pt x="11177" y="4588"/>
                      </a:cubicBezTo>
                      <a:cubicBezTo>
                        <a:pt x="10740" y="4723"/>
                        <a:pt x="10550" y="4850"/>
                        <a:pt x="10661" y="5048"/>
                      </a:cubicBezTo>
                      <a:cubicBezTo>
                        <a:pt x="10780" y="5255"/>
                        <a:pt x="10859" y="5429"/>
                        <a:pt x="10335" y="5517"/>
                      </a:cubicBezTo>
                      <a:cubicBezTo>
                        <a:pt x="10277" y="5526"/>
                        <a:pt x="10223" y="5531"/>
                        <a:pt x="10175" y="5531"/>
                      </a:cubicBezTo>
                      <a:cubicBezTo>
                        <a:pt x="9790" y="5531"/>
                        <a:pt x="9706" y="5248"/>
                        <a:pt x="9629" y="5072"/>
                      </a:cubicBezTo>
                      <a:cubicBezTo>
                        <a:pt x="9550" y="4874"/>
                        <a:pt x="8621" y="4834"/>
                        <a:pt x="8383" y="4707"/>
                      </a:cubicBezTo>
                      <a:cubicBezTo>
                        <a:pt x="8153" y="4588"/>
                        <a:pt x="8470" y="4302"/>
                        <a:pt x="8716" y="4072"/>
                      </a:cubicBezTo>
                      <a:cubicBezTo>
                        <a:pt x="8970" y="3850"/>
                        <a:pt x="9216" y="3810"/>
                        <a:pt x="9891" y="3715"/>
                      </a:cubicBezTo>
                      <a:cubicBezTo>
                        <a:pt x="10314" y="3654"/>
                        <a:pt x="10664" y="3571"/>
                        <a:pt x="11151" y="3571"/>
                      </a:cubicBezTo>
                      <a:close/>
                      <a:moveTo>
                        <a:pt x="29225" y="3571"/>
                      </a:moveTo>
                      <a:cubicBezTo>
                        <a:pt x="29313" y="3571"/>
                        <a:pt x="29406" y="3574"/>
                        <a:pt x="29504" y="3580"/>
                      </a:cubicBezTo>
                      <a:cubicBezTo>
                        <a:pt x="30147" y="3627"/>
                        <a:pt x="30385" y="3953"/>
                        <a:pt x="30290" y="4191"/>
                      </a:cubicBezTo>
                      <a:cubicBezTo>
                        <a:pt x="30187" y="4429"/>
                        <a:pt x="29798" y="4453"/>
                        <a:pt x="29385" y="4588"/>
                      </a:cubicBezTo>
                      <a:cubicBezTo>
                        <a:pt x="28965" y="4723"/>
                        <a:pt x="28790" y="4850"/>
                        <a:pt x="28933" y="5048"/>
                      </a:cubicBezTo>
                      <a:cubicBezTo>
                        <a:pt x="29068" y="5255"/>
                        <a:pt x="29179" y="5429"/>
                        <a:pt x="28663" y="5517"/>
                      </a:cubicBezTo>
                      <a:cubicBezTo>
                        <a:pt x="28604" y="5526"/>
                        <a:pt x="28550" y="5531"/>
                        <a:pt x="28501" y="5531"/>
                      </a:cubicBezTo>
                      <a:cubicBezTo>
                        <a:pt x="28109" y="5531"/>
                        <a:pt x="27993" y="5248"/>
                        <a:pt x="27901" y="5072"/>
                      </a:cubicBezTo>
                      <a:cubicBezTo>
                        <a:pt x="27790" y="4874"/>
                        <a:pt x="26853" y="4834"/>
                        <a:pt x="26607" y="4707"/>
                      </a:cubicBezTo>
                      <a:cubicBezTo>
                        <a:pt x="26369" y="4588"/>
                        <a:pt x="26639" y="4302"/>
                        <a:pt x="26861" y="4072"/>
                      </a:cubicBezTo>
                      <a:cubicBezTo>
                        <a:pt x="27083" y="3850"/>
                        <a:pt x="27322" y="3810"/>
                        <a:pt x="27988" y="3715"/>
                      </a:cubicBezTo>
                      <a:cubicBezTo>
                        <a:pt x="28398" y="3654"/>
                        <a:pt x="28740" y="3571"/>
                        <a:pt x="29225" y="3571"/>
                      </a:cubicBezTo>
                      <a:close/>
                      <a:moveTo>
                        <a:pt x="47304" y="3571"/>
                      </a:moveTo>
                      <a:cubicBezTo>
                        <a:pt x="47393" y="3571"/>
                        <a:pt x="47486" y="3574"/>
                        <a:pt x="47586" y="3580"/>
                      </a:cubicBezTo>
                      <a:cubicBezTo>
                        <a:pt x="48229" y="3627"/>
                        <a:pt x="48507" y="3953"/>
                        <a:pt x="48443" y="4191"/>
                      </a:cubicBezTo>
                      <a:cubicBezTo>
                        <a:pt x="48380" y="4429"/>
                        <a:pt x="47991" y="4453"/>
                        <a:pt x="47586" y="4588"/>
                      </a:cubicBezTo>
                      <a:cubicBezTo>
                        <a:pt x="47189" y="4723"/>
                        <a:pt x="47030" y="4850"/>
                        <a:pt x="47189" y="5048"/>
                      </a:cubicBezTo>
                      <a:cubicBezTo>
                        <a:pt x="47356" y="5255"/>
                        <a:pt x="47491" y="5429"/>
                        <a:pt x="46991" y="5517"/>
                      </a:cubicBezTo>
                      <a:cubicBezTo>
                        <a:pt x="46934" y="5526"/>
                        <a:pt x="46881" y="5531"/>
                        <a:pt x="46832" y="5531"/>
                      </a:cubicBezTo>
                      <a:cubicBezTo>
                        <a:pt x="46442" y="5531"/>
                        <a:pt x="46285" y="5248"/>
                        <a:pt x="46165" y="5072"/>
                      </a:cubicBezTo>
                      <a:cubicBezTo>
                        <a:pt x="46038" y="4874"/>
                        <a:pt x="45094" y="4834"/>
                        <a:pt x="44832" y="4707"/>
                      </a:cubicBezTo>
                      <a:cubicBezTo>
                        <a:pt x="44570" y="4588"/>
                        <a:pt x="44808" y="4302"/>
                        <a:pt x="44998" y="4072"/>
                      </a:cubicBezTo>
                      <a:cubicBezTo>
                        <a:pt x="45189" y="3850"/>
                        <a:pt x="45419" y="3810"/>
                        <a:pt x="46078" y="3715"/>
                      </a:cubicBezTo>
                      <a:cubicBezTo>
                        <a:pt x="46481" y="3654"/>
                        <a:pt x="46816" y="3571"/>
                        <a:pt x="47304" y="3571"/>
                      </a:cubicBezTo>
                      <a:close/>
                      <a:moveTo>
                        <a:pt x="2966" y="4591"/>
                      </a:moveTo>
                      <a:cubicBezTo>
                        <a:pt x="3019" y="4591"/>
                        <a:pt x="3074" y="4592"/>
                        <a:pt x="3128" y="4596"/>
                      </a:cubicBezTo>
                      <a:cubicBezTo>
                        <a:pt x="3620" y="4635"/>
                        <a:pt x="4327" y="4866"/>
                        <a:pt x="5263" y="4874"/>
                      </a:cubicBezTo>
                      <a:cubicBezTo>
                        <a:pt x="5286" y="4874"/>
                        <a:pt x="5309" y="4874"/>
                        <a:pt x="5332" y="4874"/>
                      </a:cubicBezTo>
                      <a:cubicBezTo>
                        <a:pt x="6057" y="4874"/>
                        <a:pt x="6878" y="4780"/>
                        <a:pt x="7484" y="4780"/>
                      </a:cubicBezTo>
                      <a:cubicBezTo>
                        <a:pt x="7641" y="4780"/>
                        <a:pt x="7784" y="4786"/>
                        <a:pt x="7906" y="4802"/>
                      </a:cubicBezTo>
                      <a:cubicBezTo>
                        <a:pt x="8526" y="4874"/>
                        <a:pt x="9192" y="5056"/>
                        <a:pt x="9383" y="5263"/>
                      </a:cubicBezTo>
                      <a:cubicBezTo>
                        <a:pt x="9565" y="5477"/>
                        <a:pt x="9383" y="5953"/>
                        <a:pt x="8978" y="6159"/>
                      </a:cubicBezTo>
                      <a:cubicBezTo>
                        <a:pt x="8930" y="6183"/>
                        <a:pt x="8922" y="6279"/>
                        <a:pt x="8922" y="6406"/>
                      </a:cubicBezTo>
                      <a:cubicBezTo>
                        <a:pt x="8922" y="6406"/>
                        <a:pt x="8827" y="6533"/>
                        <a:pt x="8462" y="6540"/>
                      </a:cubicBezTo>
                      <a:cubicBezTo>
                        <a:pt x="8280" y="6548"/>
                        <a:pt x="7982" y="6552"/>
                        <a:pt x="7656" y="6552"/>
                      </a:cubicBezTo>
                      <a:cubicBezTo>
                        <a:pt x="7331" y="6552"/>
                        <a:pt x="6978" y="6548"/>
                        <a:pt x="6684" y="6540"/>
                      </a:cubicBezTo>
                      <a:cubicBezTo>
                        <a:pt x="6314" y="6535"/>
                        <a:pt x="6032" y="6517"/>
                        <a:pt x="5709" y="6517"/>
                      </a:cubicBezTo>
                      <a:cubicBezTo>
                        <a:pt x="5526" y="6517"/>
                        <a:pt x="5329" y="6523"/>
                        <a:pt x="5097" y="6540"/>
                      </a:cubicBezTo>
                      <a:cubicBezTo>
                        <a:pt x="4726" y="6573"/>
                        <a:pt x="4456" y="6608"/>
                        <a:pt x="4250" y="6608"/>
                      </a:cubicBezTo>
                      <a:cubicBezTo>
                        <a:pt x="4104" y="6608"/>
                        <a:pt x="3991" y="6590"/>
                        <a:pt x="3898" y="6540"/>
                      </a:cubicBezTo>
                      <a:cubicBezTo>
                        <a:pt x="3676" y="6429"/>
                        <a:pt x="3747" y="6279"/>
                        <a:pt x="3358" y="6159"/>
                      </a:cubicBezTo>
                      <a:cubicBezTo>
                        <a:pt x="2961" y="6048"/>
                        <a:pt x="2565" y="5905"/>
                        <a:pt x="2191" y="5739"/>
                      </a:cubicBezTo>
                      <a:cubicBezTo>
                        <a:pt x="1715" y="5509"/>
                        <a:pt x="1152" y="5350"/>
                        <a:pt x="1414" y="5215"/>
                      </a:cubicBezTo>
                      <a:cubicBezTo>
                        <a:pt x="1676" y="5072"/>
                        <a:pt x="1937" y="4945"/>
                        <a:pt x="2049" y="4818"/>
                      </a:cubicBezTo>
                      <a:cubicBezTo>
                        <a:pt x="2147" y="4698"/>
                        <a:pt x="2535" y="4591"/>
                        <a:pt x="2966" y="4591"/>
                      </a:cubicBezTo>
                      <a:close/>
                      <a:moveTo>
                        <a:pt x="57555" y="4596"/>
                      </a:moveTo>
                      <a:cubicBezTo>
                        <a:pt x="57620" y="4596"/>
                        <a:pt x="57686" y="4598"/>
                        <a:pt x="57754" y="4604"/>
                      </a:cubicBezTo>
                      <a:cubicBezTo>
                        <a:pt x="58262" y="4635"/>
                        <a:pt x="59064" y="4866"/>
                        <a:pt x="60000" y="4874"/>
                      </a:cubicBezTo>
                      <a:cubicBezTo>
                        <a:pt x="60023" y="4874"/>
                        <a:pt x="60046" y="4874"/>
                        <a:pt x="60069" y="4874"/>
                      </a:cubicBezTo>
                      <a:cubicBezTo>
                        <a:pt x="60793" y="4874"/>
                        <a:pt x="61585" y="4780"/>
                        <a:pt x="62190" y="4780"/>
                      </a:cubicBezTo>
                      <a:cubicBezTo>
                        <a:pt x="62347" y="4780"/>
                        <a:pt x="62492" y="4786"/>
                        <a:pt x="62620" y="4802"/>
                      </a:cubicBezTo>
                      <a:cubicBezTo>
                        <a:pt x="63255" y="4874"/>
                        <a:pt x="64001" y="5056"/>
                        <a:pt x="64271" y="5270"/>
                      </a:cubicBezTo>
                      <a:cubicBezTo>
                        <a:pt x="64548" y="5509"/>
                        <a:pt x="64525" y="5953"/>
                        <a:pt x="64207" y="6159"/>
                      </a:cubicBezTo>
                      <a:cubicBezTo>
                        <a:pt x="64175" y="6183"/>
                        <a:pt x="64207" y="6279"/>
                        <a:pt x="64255" y="6406"/>
                      </a:cubicBezTo>
                      <a:cubicBezTo>
                        <a:pt x="64255" y="6406"/>
                        <a:pt x="64207" y="6533"/>
                        <a:pt x="63842" y="6548"/>
                      </a:cubicBezTo>
                      <a:cubicBezTo>
                        <a:pt x="63663" y="6552"/>
                        <a:pt x="63366" y="6554"/>
                        <a:pt x="63040" y="6554"/>
                      </a:cubicBezTo>
                      <a:cubicBezTo>
                        <a:pt x="62715" y="6554"/>
                        <a:pt x="62362" y="6552"/>
                        <a:pt x="62072" y="6548"/>
                      </a:cubicBezTo>
                      <a:cubicBezTo>
                        <a:pt x="61715" y="6539"/>
                        <a:pt x="61430" y="6520"/>
                        <a:pt x="61119" y="6520"/>
                      </a:cubicBezTo>
                      <a:cubicBezTo>
                        <a:pt x="60926" y="6520"/>
                        <a:pt x="60722" y="6527"/>
                        <a:pt x="60484" y="6548"/>
                      </a:cubicBezTo>
                      <a:cubicBezTo>
                        <a:pt x="60119" y="6577"/>
                        <a:pt x="59859" y="6610"/>
                        <a:pt x="59651" y="6610"/>
                      </a:cubicBezTo>
                      <a:cubicBezTo>
                        <a:pt x="59507" y="6610"/>
                        <a:pt x="59389" y="6594"/>
                        <a:pt x="59278" y="6548"/>
                      </a:cubicBezTo>
                      <a:cubicBezTo>
                        <a:pt x="59008" y="6429"/>
                        <a:pt x="59024" y="6279"/>
                        <a:pt x="58587" y="6159"/>
                      </a:cubicBezTo>
                      <a:cubicBezTo>
                        <a:pt x="58135" y="6040"/>
                        <a:pt x="57683" y="5898"/>
                        <a:pt x="57246" y="5731"/>
                      </a:cubicBezTo>
                      <a:cubicBezTo>
                        <a:pt x="56690" y="5501"/>
                        <a:pt x="56055" y="5342"/>
                        <a:pt x="56270" y="5207"/>
                      </a:cubicBezTo>
                      <a:cubicBezTo>
                        <a:pt x="56484" y="5064"/>
                        <a:pt x="56690" y="4937"/>
                        <a:pt x="56754" y="4810"/>
                      </a:cubicBezTo>
                      <a:cubicBezTo>
                        <a:pt x="56809" y="4700"/>
                        <a:pt x="57138" y="4596"/>
                        <a:pt x="57555" y="4596"/>
                      </a:cubicBezTo>
                      <a:close/>
                      <a:moveTo>
                        <a:pt x="21149" y="4588"/>
                      </a:moveTo>
                      <a:cubicBezTo>
                        <a:pt x="21210" y="4588"/>
                        <a:pt x="21273" y="4591"/>
                        <a:pt x="21337" y="4596"/>
                      </a:cubicBezTo>
                      <a:cubicBezTo>
                        <a:pt x="21829" y="4635"/>
                        <a:pt x="22567" y="4866"/>
                        <a:pt x="23504" y="4874"/>
                      </a:cubicBezTo>
                      <a:cubicBezTo>
                        <a:pt x="23527" y="4874"/>
                        <a:pt x="23550" y="4874"/>
                        <a:pt x="23573" y="4874"/>
                      </a:cubicBezTo>
                      <a:cubicBezTo>
                        <a:pt x="24319" y="4874"/>
                        <a:pt x="25145" y="4776"/>
                        <a:pt x="25757" y="4776"/>
                      </a:cubicBezTo>
                      <a:cubicBezTo>
                        <a:pt x="25900" y="4776"/>
                        <a:pt x="26031" y="4781"/>
                        <a:pt x="26147" y="4794"/>
                      </a:cubicBezTo>
                      <a:cubicBezTo>
                        <a:pt x="26766" y="4874"/>
                        <a:pt x="27457" y="5048"/>
                        <a:pt x="27671" y="5263"/>
                      </a:cubicBezTo>
                      <a:cubicBezTo>
                        <a:pt x="27885" y="5477"/>
                        <a:pt x="27766" y="5953"/>
                        <a:pt x="27385" y="6159"/>
                      </a:cubicBezTo>
                      <a:cubicBezTo>
                        <a:pt x="27345" y="6191"/>
                        <a:pt x="27353" y="6286"/>
                        <a:pt x="27369" y="6406"/>
                      </a:cubicBezTo>
                      <a:cubicBezTo>
                        <a:pt x="27369" y="6406"/>
                        <a:pt x="27290" y="6540"/>
                        <a:pt x="26925" y="6548"/>
                      </a:cubicBezTo>
                      <a:cubicBezTo>
                        <a:pt x="26742" y="6552"/>
                        <a:pt x="26442" y="6554"/>
                        <a:pt x="26116" y="6554"/>
                      </a:cubicBezTo>
                      <a:cubicBezTo>
                        <a:pt x="25790" y="6554"/>
                        <a:pt x="25436" y="6552"/>
                        <a:pt x="25147" y="6548"/>
                      </a:cubicBezTo>
                      <a:cubicBezTo>
                        <a:pt x="24795" y="6539"/>
                        <a:pt x="24519" y="6523"/>
                        <a:pt x="24214" y="6523"/>
                      </a:cubicBezTo>
                      <a:cubicBezTo>
                        <a:pt x="24017" y="6523"/>
                        <a:pt x="23808" y="6530"/>
                        <a:pt x="23559" y="6548"/>
                      </a:cubicBezTo>
                      <a:cubicBezTo>
                        <a:pt x="23186" y="6577"/>
                        <a:pt x="22917" y="6614"/>
                        <a:pt x="22710" y="6614"/>
                      </a:cubicBezTo>
                      <a:cubicBezTo>
                        <a:pt x="22569" y="6614"/>
                        <a:pt x="22457" y="6597"/>
                        <a:pt x="22361" y="6548"/>
                      </a:cubicBezTo>
                      <a:cubicBezTo>
                        <a:pt x="22123" y="6429"/>
                        <a:pt x="22170" y="6279"/>
                        <a:pt x="21773" y="6159"/>
                      </a:cubicBezTo>
                      <a:cubicBezTo>
                        <a:pt x="21353" y="6048"/>
                        <a:pt x="20940" y="5905"/>
                        <a:pt x="20543" y="5731"/>
                      </a:cubicBezTo>
                      <a:cubicBezTo>
                        <a:pt x="20043" y="5501"/>
                        <a:pt x="19448" y="5350"/>
                        <a:pt x="19702" y="5207"/>
                      </a:cubicBezTo>
                      <a:cubicBezTo>
                        <a:pt x="19948" y="5072"/>
                        <a:pt x="20186" y="4937"/>
                        <a:pt x="20281" y="4810"/>
                      </a:cubicBezTo>
                      <a:cubicBezTo>
                        <a:pt x="20364" y="4699"/>
                        <a:pt x="20725" y="4588"/>
                        <a:pt x="21149" y="4588"/>
                      </a:cubicBezTo>
                      <a:close/>
                      <a:moveTo>
                        <a:pt x="39373" y="4591"/>
                      </a:moveTo>
                      <a:cubicBezTo>
                        <a:pt x="39427" y="4591"/>
                        <a:pt x="39482" y="4592"/>
                        <a:pt x="39537" y="4596"/>
                      </a:cubicBezTo>
                      <a:cubicBezTo>
                        <a:pt x="40037" y="4635"/>
                        <a:pt x="40807" y="4866"/>
                        <a:pt x="41744" y="4874"/>
                      </a:cubicBezTo>
                      <a:cubicBezTo>
                        <a:pt x="41767" y="4874"/>
                        <a:pt x="41790" y="4874"/>
                        <a:pt x="41813" y="4874"/>
                      </a:cubicBezTo>
                      <a:cubicBezTo>
                        <a:pt x="42559" y="4874"/>
                        <a:pt x="43375" y="4776"/>
                        <a:pt x="43983" y="4776"/>
                      </a:cubicBezTo>
                      <a:cubicBezTo>
                        <a:pt x="44125" y="4776"/>
                        <a:pt x="44256" y="4781"/>
                        <a:pt x="44371" y="4794"/>
                      </a:cubicBezTo>
                      <a:cubicBezTo>
                        <a:pt x="44998" y="4874"/>
                        <a:pt x="45721" y="5048"/>
                        <a:pt x="45959" y="5263"/>
                      </a:cubicBezTo>
                      <a:cubicBezTo>
                        <a:pt x="46197" y="5477"/>
                        <a:pt x="46149" y="5953"/>
                        <a:pt x="45800" y="6159"/>
                      </a:cubicBezTo>
                      <a:lnTo>
                        <a:pt x="45792" y="6167"/>
                      </a:lnTo>
                      <a:cubicBezTo>
                        <a:pt x="45752" y="6191"/>
                        <a:pt x="45776" y="6286"/>
                        <a:pt x="45808" y="6406"/>
                      </a:cubicBezTo>
                      <a:cubicBezTo>
                        <a:pt x="45808" y="6406"/>
                        <a:pt x="45745" y="6540"/>
                        <a:pt x="45379" y="6548"/>
                      </a:cubicBezTo>
                      <a:cubicBezTo>
                        <a:pt x="45169" y="6553"/>
                        <a:pt x="44804" y="6558"/>
                        <a:pt x="44421" y="6558"/>
                      </a:cubicBezTo>
                      <a:cubicBezTo>
                        <a:pt x="44140" y="6558"/>
                        <a:pt x="43850" y="6555"/>
                        <a:pt x="43601" y="6548"/>
                      </a:cubicBezTo>
                      <a:cubicBezTo>
                        <a:pt x="43232" y="6543"/>
                        <a:pt x="42943" y="6525"/>
                        <a:pt x="42619" y="6525"/>
                      </a:cubicBezTo>
                      <a:cubicBezTo>
                        <a:pt x="42436" y="6525"/>
                        <a:pt x="42241" y="6531"/>
                        <a:pt x="42014" y="6548"/>
                      </a:cubicBezTo>
                      <a:cubicBezTo>
                        <a:pt x="41645" y="6577"/>
                        <a:pt x="41381" y="6614"/>
                        <a:pt x="41173" y="6614"/>
                      </a:cubicBezTo>
                      <a:cubicBezTo>
                        <a:pt x="41033" y="6614"/>
                        <a:pt x="40918" y="6597"/>
                        <a:pt x="40815" y="6548"/>
                      </a:cubicBezTo>
                      <a:cubicBezTo>
                        <a:pt x="40561" y="6429"/>
                        <a:pt x="40593" y="6279"/>
                        <a:pt x="40172" y="6159"/>
                      </a:cubicBezTo>
                      <a:cubicBezTo>
                        <a:pt x="39736" y="6048"/>
                        <a:pt x="39307" y="5905"/>
                        <a:pt x="38894" y="5731"/>
                      </a:cubicBezTo>
                      <a:cubicBezTo>
                        <a:pt x="38363" y="5509"/>
                        <a:pt x="37751" y="5350"/>
                        <a:pt x="37982" y="5207"/>
                      </a:cubicBezTo>
                      <a:cubicBezTo>
                        <a:pt x="38212" y="5072"/>
                        <a:pt x="38434" y="4937"/>
                        <a:pt x="38513" y="4810"/>
                      </a:cubicBezTo>
                      <a:cubicBezTo>
                        <a:pt x="38584" y="4697"/>
                        <a:pt x="38943" y="4591"/>
                        <a:pt x="39373" y="4591"/>
                      </a:cubicBezTo>
                      <a:close/>
                      <a:moveTo>
                        <a:pt x="66279" y="5485"/>
                      </a:moveTo>
                      <a:cubicBezTo>
                        <a:pt x="66493" y="5485"/>
                        <a:pt x="66665" y="5509"/>
                        <a:pt x="66755" y="5556"/>
                      </a:cubicBezTo>
                      <a:cubicBezTo>
                        <a:pt x="66961" y="5675"/>
                        <a:pt x="67017" y="6159"/>
                        <a:pt x="67017" y="6159"/>
                      </a:cubicBezTo>
                      <a:cubicBezTo>
                        <a:pt x="67112" y="6485"/>
                        <a:pt x="66446" y="6485"/>
                        <a:pt x="66319" y="6644"/>
                      </a:cubicBezTo>
                      <a:cubicBezTo>
                        <a:pt x="66295" y="6667"/>
                        <a:pt x="66271" y="6707"/>
                        <a:pt x="66247" y="6747"/>
                      </a:cubicBezTo>
                      <a:cubicBezTo>
                        <a:pt x="66225" y="6778"/>
                        <a:pt x="66110" y="6791"/>
                        <a:pt x="65952" y="6791"/>
                      </a:cubicBezTo>
                      <a:cubicBezTo>
                        <a:pt x="65663" y="6791"/>
                        <a:pt x="65227" y="6748"/>
                        <a:pt x="64929" y="6691"/>
                      </a:cubicBezTo>
                      <a:cubicBezTo>
                        <a:pt x="64477" y="6612"/>
                        <a:pt x="64414" y="6437"/>
                        <a:pt x="64564" y="6159"/>
                      </a:cubicBezTo>
                      <a:cubicBezTo>
                        <a:pt x="64564" y="6159"/>
                        <a:pt x="64668" y="5786"/>
                        <a:pt x="65263" y="5628"/>
                      </a:cubicBezTo>
                      <a:cubicBezTo>
                        <a:pt x="65612" y="5531"/>
                        <a:pt x="65985" y="5485"/>
                        <a:pt x="66279" y="5485"/>
                      </a:cubicBezTo>
                      <a:close/>
                      <a:moveTo>
                        <a:pt x="11309" y="5485"/>
                      </a:moveTo>
                      <a:cubicBezTo>
                        <a:pt x="11523" y="5485"/>
                        <a:pt x="11686" y="5509"/>
                        <a:pt x="11756" y="5556"/>
                      </a:cubicBezTo>
                      <a:cubicBezTo>
                        <a:pt x="11915" y="5675"/>
                        <a:pt x="11780" y="6159"/>
                        <a:pt x="11780" y="6159"/>
                      </a:cubicBezTo>
                      <a:cubicBezTo>
                        <a:pt x="11748" y="6493"/>
                        <a:pt x="11089" y="6493"/>
                        <a:pt x="10899" y="6644"/>
                      </a:cubicBezTo>
                      <a:cubicBezTo>
                        <a:pt x="10867" y="6675"/>
                        <a:pt x="10827" y="6715"/>
                        <a:pt x="10780" y="6755"/>
                      </a:cubicBezTo>
                      <a:cubicBezTo>
                        <a:pt x="10747" y="6785"/>
                        <a:pt x="10636" y="6797"/>
                        <a:pt x="10487" y="6797"/>
                      </a:cubicBezTo>
                      <a:cubicBezTo>
                        <a:pt x="10199" y="6797"/>
                        <a:pt x="9771" y="6751"/>
                        <a:pt x="9494" y="6699"/>
                      </a:cubicBezTo>
                      <a:cubicBezTo>
                        <a:pt x="9073" y="6620"/>
                        <a:pt x="9073" y="6437"/>
                        <a:pt x="9327" y="6159"/>
                      </a:cubicBezTo>
                      <a:cubicBezTo>
                        <a:pt x="9327" y="6159"/>
                        <a:pt x="9573" y="5794"/>
                        <a:pt x="10240" y="5628"/>
                      </a:cubicBezTo>
                      <a:cubicBezTo>
                        <a:pt x="10622" y="5531"/>
                        <a:pt x="11014" y="5485"/>
                        <a:pt x="11309" y="5485"/>
                      </a:cubicBezTo>
                      <a:close/>
                      <a:moveTo>
                        <a:pt x="29633" y="5485"/>
                      </a:moveTo>
                      <a:cubicBezTo>
                        <a:pt x="29848" y="5485"/>
                        <a:pt x="30015" y="5509"/>
                        <a:pt x="30092" y="5556"/>
                      </a:cubicBezTo>
                      <a:cubicBezTo>
                        <a:pt x="30266" y="5675"/>
                        <a:pt x="30195" y="6159"/>
                        <a:pt x="30195" y="6159"/>
                      </a:cubicBezTo>
                      <a:cubicBezTo>
                        <a:pt x="30211" y="6493"/>
                        <a:pt x="29544" y="6493"/>
                        <a:pt x="29377" y="6644"/>
                      </a:cubicBezTo>
                      <a:cubicBezTo>
                        <a:pt x="29338" y="6675"/>
                        <a:pt x="29314" y="6715"/>
                        <a:pt x="29266" y="6755"/>
                      </a:cubicBezTo>
                      <a:lnTo>
                        <a:pt x="29274" y="6755"/>
                      </a:lnTo>
                      <a:cubicBezTo>
                        <a:pt x="29244" y="6785"/>
                        <a:pt x="29134" y="6797"/>
                        <a:pt x="28984" y="6797"/>
                      </a:cubicBezTo>
                      <a:cubicBezTo>
                        <a:pt x="28696" y="6797"/>
                        <a:pt x="28263" y="6751"/>
                        <a:pt x="27980" y="6699"/>
                      </a:cubicBezTo>
                      <a:cubicBezTo>
                        <a:pt x="27544" y="6620"/>
                        <a:pt x="27520" y="6437"/>
                        <a:pt x="27742" y="6159"/>
                      </a:cubicBezTo>
                      <a:cubicBezTo>
                        <a:pt x="27742" y="6159"/>
                        <a:pt x="27941" y="5794"/>
                        <a:pt x="28584" y="5628"/>
                      </a:cubicBezTo>
                      <a:cubicBezTo>
                        <a:pt x="28951" y="5531"/>
                        <a:pt x="29338" y="5485"/>
                        <a:pt x="29633" y="5485"/>
                      </a:cubicBezTo>
                      <a:close/>
                      <a:moveTo>
                        <a:pt x="47941" y="5487"/>
                      </a:moveTo>
                      <a:cubicBezTo>
                        <a:pt x="48163" y="5487"/>
                        <a:pt x="48337" y="5513"/>
                        <a:pt x="48419" y="5564"/>
                      </a:cubicBezTo>
                      <a:cubicBezTo>
                        <a:pt x="48610" y="5675"/>
                        <a:pt x="48602" y="6167"/>
                        <a:pt x="48602" y="6167"/>
                      </a:cubicBezTo>
                      <a:cubicBezTo>
                        <a:pt x="48658" y="6493"/>
                        <a:pt x="47991" y="6493"/>
                        <a:pt x="47848" y="6644"/>
                      </a:cubicBezTo>
                      <a:cubicBezTo>
                        <a:pt x="47816" y="6675"/>
                        <a:pt x="47792" y="6715"/>
                        <a:pt x="47761" y="6755"/>
                      </a:cubicBezTo>
                      <a:lnTo>
                        <a:pt x="47753" y="6755"/>
                      </a:lnTo>
                      <a:cubicBezTo>
                        <a:pt x="47728" y="6785"/>
                        <a:pt x="47620" y="6797"/>
                        <a:pt x="47471" y="6797"/>
                      </a:cubicBezTo>
                      <a:cubicBezTo>
                        <a:pt x="47184" y="6797"/>
                        <a:pt x="46744" y="6751"/>
                        <a:pt x="46451" y="6699"/>
                      </a:cubicBezTo>
                      <a:cubicBezTo>
                        <a:pt x="46006" y="6620"/>
                        <a:pt x="45959" y="6437"/>
                        <a:pt x="46149" y="6167"/>
                      </a:cubicBezTo>
                      <a:cubicBezTo>
                        <a:pt x="46149" y="6167"/>
                        <a:pt x="46300" y="5794"/>
                        <a:pt x="46919" y="5628"/>
                      </a:cubicBezTo>
                      <a:cubicBezTo>
                        <a:pt x="47272" y="5533"/>
                        <a:pt x="47648" y="5487"/>
                        <a:pt x="47941" y="5487"/>
                      </a:cubicBezTo>
                      <a:close/>
                      <a:moveTo>
                        <a:pt x="55420" y="5234"/>
                      </a:moveTo>
                      <a:cubicBezTo>
                        <a:pt x="55501" y="5234"/>
                        <a:pt x="55670" y="5256"/>
                        <a:pt x="55936" y="5397"/>
                      </a:cubicBezTo>
                      <a:cubicBezTo>
                        <a:pt x="56325" y="5612"/>
                        <a:pt x="56754" y="5739"/>
                        <a:pt x="57333" y="5913"/>
                      </a:cubicBezTo>
                      <a:cubicBezTo>
                        <a:pt x="57905" y="6088"/>
                        <a:pt x="58262" y="6159"/>
                        <a:pt x="58262" y="6159"/>
                      </a:cubicBezTo>
                      <a:cubicBezTo>
                        <a:pt x="58262" y="6159"/>
                        <a:pt x="58921" y="6302"/>
                        <a:pt x="58897" y="6588"/>
                      </a:cubicBezTo>
                      <a:cubicBezTo>
                        <a:pt x="58875" y="6857"/>
                        <a:pt x="58387" y="6922"/>
                        <a:pt x="57840" y="6922"/>
                      </a:cubicBezTo>
                      <a:cubicBezTo>
                        <a:pt x="57806" y="6922"/>
                        <a:pt x="57772" y="6922"/>
                        <a:pt x="57738" y="6921"/>
                      </a:cubicBezTo>
                      <a:cubicBezTo>
                        <a:pt x="57143" y="6921"/>
                        <a:pt x="56349" y="6921"/>
                        <a:pt x="56174" y="6890"/>
                      </a:cubicBezTo>
                      <a:lnTo>
                        <a:pt x="56182" y="6890"/>
                      </a:lnTo>
                      <a:cubicBezTo>
                        <a:pt x="55984" y="6850"/>
                        <a:pt x="55778" y="6826"/>
                        <a:pt x="55571" y="6826"/>
                      </a:cubicBezTo>
                      <a:cubicBezTo>
                        <a:pt x="55571" y="6826"/>
                        <a:pt x="54769" y="6834"/>
                        <a:pt x="54230" y="6898"/>
                      </a:cubicBezTo>
                      <a:cubicBezTo>
                        <a:pt x="54230" y="6898"/>
                        <a:pt x="53841" y="6898"/>
                        <a:pt x="53817" y="6826"/>
                      </a:cubicBezTo>
                      <a:cubicBezTo>
                        <a:pt x="53793" y="6755"/>
                        <a:pt x="53833" y="6683"/>
                        <a:pt x="53992" y="6588"/>
                      </a:cubicBezTo>
                      <a:cubicBezTo>
                        <a:pt x="54134" y="6477"/>
                        <a:pt x="54254" y="6326"/>
                        <a:pt x="54333" y="6159"/>
                      </a:cubicBezTo>
                      <a:cubicBezTo>
                        <a:pt x="54428" y="5969"/>
                        <a:pt x="54476" y="5755"/>
                        <a:pt x="54484" y="5532"/>
                      </a:cubicBezTo>
                      <a:cubicBezTo>
                        <a:pt x="54508" y="5294"/>
                        <a:pt x="55365" y="5239"/>
                        <a:pt x="55365" y="5239"/>
                      </a:cubicBezTo>
                      <a:cubicBezTo>
                        <a:pt x="55365" y="5239"/>
                        <a:pt x="55383" y="5234"/>
                        <a:pt x="55420" y="5234"/>
                      </a:cubicBezTo>
                      <a:close/>
                      <a:moveTo>
                        <a:pt x="18838" y="5234"/>
                      </a:moveTo>
                      <a:cubicBezTo>
                        <a:pt x="18920" y="5234"/>
                        <a:pt x="19085" y="5256"/>
                        <a:pt x="19313" y="5397"/>
                      </a:cubicBezTo>
                      <a:cubicBezTo>
                        <a:pt x="19638" y="5604"/>
                        <a:pt x="20043" y="5747"/>
                        <a:pt x="20575" y="5921"/>
                      </a:cubicBezTo>
                      <a:cubicBezTo>
                        <a:pt x="20860" y="6017"/>
                        <a:pt x="21154" y="6096"/>
                        <a:pt x="21448" y="6159"/>
                      </a:cubicBezTo>
                      <a:cubicBezTo>
                        <a:pt x="21448" y="6159"/>
                        <a:pt x="22067" y="6302"/>
                        <a:pt x="21972" y="6596"/>
                      </a:cubicBezTo>
                      <a:cubicBezTo>
                        <a:pt x="21869" y="6882"/>
                        <a:pt x="21313" y="6929"/>
                        <a:pt x="20718" y="6929"/>
                      </a:cubicBezTo>
                      <a:cubicBezTo>
                        <a:pt x="20130" y="6929"/>
                        <a:pt x="19329" y="6929"/>
                        <a:pt x="19170" y="6890"/>
                      </a:cubicBezTo>
                      <a:cubicBezTo>
                        <a:pt x="18979" y="6850"/>
                        <a:pt x="18781" y="6826"/>
                        <a:pt x="18582" y="6826"/>
                      </a:cubicBezTo>
                      <a:cubicBezTo>
                        <a:pt x="18582" y="6826"/>
                        <a:pt x="17773" y="6834"/>
                        <a:pt x="17217" y="6898"/>
                      </a:cubicBezTo>
                      <a:cubicBezTo>
                        <a:pt x="17217" y="6898"/>
                        <a:pt x="16820" y="6898"/>
                        <a:pt x="16820" y="6826"/>
                      </a:cubicBezTo>
                      <a:cubicBezTo>
                        <a:pt x="16820" y="6755"/>
                        <a:pt x="16876" y="6683"/>
                        <a:pt x="17058" y="6588"/>
                      </a:cubicBezTo>
                      <a:cubicBezTo>
                        <a:pt x="17233" y="6477"/>
                        <a:pt x="17384" y="6334"/>
                        <a:pt x="17511" y="6159"/>
                      </a:cubicBezTo>
                      <a:cubicBezTo>
                        <a:pt x="17654" y="5969"/>
                        <a:pt x="17757" y="5763"/>
                        <a:pt x="17828" y="5532"/>
                      </a:cubicBezTo>
                      <a:cubicBezTo>
                        <a:pt x="17916" y="5294"/>
                        <a:pt x="18781" y="5239"/>
                        <a:pt x="18781" y="5239"/>
                      </a:cubicBezTo>
                      <a:cubicBezTo>
                        <a:pt x="18781" y="5239"/>
                        <a:pt x="18801" y="5234"/>
                        <a:pt x="18838" y="5234"/>
                      </a:cubicBezTo>
                      <a:close/>
                      <a:moveTo>
                        <a:pt x="37130" y="5234"/>
                      </a:moveTo>
                      <a:cubicBezTo>
                        <a:pt x="37210" y="5234"/>
                        <a:pt x="37377" y="5257"/>
                        <a:pt x="37624" y="5405"/>
                      </a:cubicBezTo>
                      <a:cubicBezTo>
                        <a:pt x="37990" y="5612"/>
                        <a:pt x="38402" y="5747"/>
                        <a:pt x="38950" y="5921"/>
                      </a:cubicBezTo>
                      <a:cubicBezTo>
                        <a:pt x="39244" y="6017"/>
                        <a:pt x="39545" y="6096"/>
                        <a:pt x="39847" y="6167"/>
                      </a:cubicBezTo>
                      <a:cubicBezTo>
                        <a:pt x="39847" y="6167"/>
                        <a:pt x="40490" y="6310"/>
                        <a:pt x="40426" y="6596"/>
                      </a:cubicBezTo>
                      <a:cubicBezTo>
                        <a:pt x="40363" y="6882"/>
                        <a:pt x="39807" y="6929"/>
                        <a:pt x="39220" y="6929"/>
                      </a:cubicBezTo>
                      <a:cubicBezTo>
                        <a:pt x="38633" y="6929"/>
                        <a:pt x="37831" y="6929"/>
                        <a:pt x="37664" y="6890"/>
                      </a:cubicBezTo>
                      <a:cubicBezTo>
                        <a:pt x="37474" y="6850"/>
                        <a:pt x="37267" y="6826"/>
                        <a:pt x="37069" y="6826"/>
                      </a:cubicBezTo>
                      <a:cubicBezTo>
                        <a:pt x="37069" y="6826"/>
                        <a:pt x="36267" y="6834"/>
                        <a:pt x="35719" y="6898"/>
                      </a:cubicBezTo>
                      <a:cubicBezTo>
                        <a:pt x="35719" y="6898"/>
                        <a:pt x="35331" y="6898"/>
                        <a:pt x="35315" y="6826"/>
                      </a:cubicBezTo>
                      <a:cubicBezTo>
                        <a:pt x="35291" y="6755"/>
                        <a:pt x="35346" y="6683"/>
                        <a:pt x="35513" y="6588"/>
                      </a:cubicBezTo>
                      <a:cubicBezTo>
                        <a:pt x="35672" y="6477"/>
                        <a:pt x="35807" y="6334"/>
                        <a:pt x="35910" y="6159"/>
                      </a:cubicBezTo>
                      <a:cubicBezTo>
                        <a:pt x="36029" y="5969"/>
                        <a:pt x="36116" y="5755"/>
                        <a:pt x="36156" y="5540"/>
                      </a:cubicBezTo>
                      <a:cubicBezTo>
                        <a:pt x="36212" y="5294"/>
                        <a:pt x="37077" y="5239"/>
                        <a:pt x="37077" y="5239"/>
                      </a:cubicBezTo>
                      <a:cubicBezTo>
                        <a:pt x="37077" y="5239"/>
                        <a:pt x="37095" y="5234"/>
                        <a:pt x="37130" y="5234"/>
                      </a:cubicBezTo>
                      <a:close/>
                      <a:moveTo>
                        <a:pt x="12301" y="4446"/>
                      </a:moveTo>
                      <a:cubicBezTo>
                        <a:pt x="12550" y="4446"/>
                        <a:pt x="12806" y="4479"/>
                        <a:pt x="13050" y="4540"/>
                      </a:cubicBezTo>
                      <a:cubicBezTo>
                        <a:pt x="13717" y="4707"/>
                        <a:pt x="13891" y="4770"/>
                        <a:pt x="15201" y="4834"/>
                      </a:cubicBezTo>
                      <a:cubicBezTo>
                        <a:pt x="16503" y="4897"/>
                        <a:pt x="17297" y="5001"/>
                        <a:pt x="17455" y="5231"/>
                      </a:cubicBezTo>
                      <a:cubicBezTo>
                        <a:pt x="17606" y="5469"/>
                        <a:pt x="17320" y="6167"/>
                        <a:pt x="17320" y="6167"/>
                      </a:cubicBezTo>
                      <a:cubicBezTo>
                        <a:pt x="17217" y="6350"/>
                        <a:pt x="17074" y="6501"/>
                        <a:pt x="16900" y="6612"/>
                      </a:cubicBezTo>
                      <a:cubicBezTo>
                        <a:pt x="16527" y="6834"/>
                        <a:pt x="16122" y="6993"/>
                        <a:pt x="15701" y="7088"/>
                      </a:cubicBezTo>
                      <a:cubicBezTo>
                        <a:pt x="15590" y="7104"/>
                        <a:pt x="15487" y="7120"/>
                        <a:pt x="15376" y="7152"/>
                      </a:cubicBezTo>
                      <a:cubicBezTo>
                        <a:pt x="15003" y="7247"/>
                        <a:pt x="15011" y="7334"/>
                        <a:pt x="14542" y="7382"/>
                      </a:cubicBezTo>
                      <a:cubicBezTo>
                        <a:pt x="14169" y="7437"/>
                        <a:pt x="13788" y="7469"/>
                        <a:pt x="13407" y="7477"/>
                      </a:cubicBezTo>
                      <a:cubicBezTo>
                        <a:pt x="13391" y="7477"/>
                        <a:pt x="13375" y="7477"/>
                        <a:pt x="13360" y="7469"/>
                      </a:cubicBezTo>
                      <a:cubicBezTo>
                        <a:pt x="12653" y="7414"/>
                        <a:pt x="11510" y="7453"/>
                        <a:pt x="11129" y="7350"/>
                      </a:cubicBezTo>
                      <a:cubicBezTo>
                        <a:pt x="10748" y="7239"/>
                        <a:pt x="10597" y="7041"/>
                        <a:pt x="11097" y="6755"/>
                      </a:cubicBezTo>
                      <a:cubicBezTo>
                        <a:pt x="11605" y="6477"/>
                        <a:pt x="12074" y="6548"/>
                        <a:pt x="12066" y="6159"/>
                      </a:cubicBezTo>
                      <a:cubicBezTo>
                        <a:pt x="12050" y="6001"/>
                        <a:pt x="12074" y="5842"/>
                        <a:pt x="12145" y="5699"/>
                      </a:cubicBezTo>
                      <a:cubicBezTo>
                        <a:pt x="12264" y="5501"/>
                        <a:pt x="12097" y="5437"/>
                        <a:pt x="11836" y="5366"/>
                      </a:cubicBezTo>
                      <a:cubicBezTo>
                        <a:pt x="11574" y="5294"/>
                        <a:pt x="10716" y="5143"/>
                        <a:pt x="11169" y="4778"/>
                      </a:cubicBezTo>
                      <a:cubicBezTo>
                        <a:pt x="11456" y="4547"/>
                        <a:pt x="11868" y="4446"/>
                        <a:pt x="12301" y="4446"/>
                      </a:cubicBezTo>
                      <a:close/>
                      <a:moveTo>
                        <a:pt x="30488" y="4446"/>
                      </a:moveTo>
                      <a:cubicBezTo>
                        <a:pt x="30738" y="4446"/>
                        <a:pt x="30998" y="4479"/>
                        <a:pt x="31251" y="4540"/>
                      </a:cubicBezTo>
                      <a:cubicBezTo>
                        <a:pt x="31941" y="4707"/>
                        <a:pt x="32124" y="4770"/>
                        <a:pt x="33433" y="4834"/>
                      </a:cubicBezTo>
                      <a:cubicBezTo>
                        <a:pt x="34743" y="4897"/>
                        <a:pt x="35553" y="5001"/>
                        <a:pt x="35735" y="5231"/>
                      </a:cubicBezTo>
                      <a:cubicBezTo>
                        <a:pt x="35926" y="5469"/>
                        <a:pt x="35727" y="6167"/>
                        <a:pt x="35727" y="6167"/>
                      </a:cubicBezTo>
                      <a:cubicBezTo>
                        <a:pt x="35648" y="6350"/>
                        <a:pt x="35521" y="6501"/>
                        <a:pt x="35362" y="6612"/>
                      </a:cubicBezTo>
                      <a:cubicBezTo>
                        <a:pt x="35013" y="6834"/>
                        <a:pt x="34632" y="7001"/>
                        <a:pt x="34227" y="7088"/>
                      </a:cubicBezTo>
                      <a:cubicBezTo>
                        <a:pt x="34116" y="7104"/>
                        <a:pt x="34013" y="7120"/>
                        <a:pt x="33910" y="7152"/>
                      </a:cubicBezTo>
                      <a:cubicBezTo>
                        <a:pt x="33553" y="7247"/>
                        <a:pt x="33568" y="7334"/>
                        <a:pt x="33100" y="7382"/>
                      </a:cubicBezTo>
                      <a:cubicBezTo>
                        <a:pt x="32735" y="7437"/>
                        <a:pt x="32362" y="7469"/>
                        <a:pt x="31989" y="7477"/>
                      </a:cubicBezTo>
                      <a:cubicBezTo>
                        <a:pt x="31965" y="7477"/>
                        <a:pt x="31949" y="7477"/>
                        <a:pt x="31933" y="7469"/>
                      </a:cubicBezTo>
                      <a:cubicBezTo>
                        <a:pt x="31219" y="7414"/>
                        <a:pt x="30084" y="7453"/>
                        <a:pt x="29687" y="7350"/>
                      </a:cubicBezTo>
                      <a:cubicBezTo>
                        <a:pt x="29298" y="7239"/>
                        <a:pt x="29115" y="7041"/>
                        <a:pt x="29584" y="6755"/>
                      </a:cubicBezTo>
                      <a:cubicBezTo>
                        <a:pt x="30044" y="6477"/>
                        <a:pt x="30528" y="6548"/>
                        <a:pt x="30473" y="6159"/>
                      </a:cubicBezTo>
                      <a:cubicBezTo>
                        <a:pt x="30433" y="6009"/>
                        <a:pt x="30441" y="5850"/>
                        <a:pt x="30497" y="5699"/>
                      </a:cubicBezTo>
                      <a:cubicBezTo>
                        <a:pt x="30584" y="5501"/>
                        <a:pt x="30417" y="5437"/>
                        <a:pt x="30147" y="5366"/>
                      </a:cubicBezTo>
                      <a:cubicBezTo>
                        <a:pt x="29877" y="5294"/>
                        <a:pt x="28988" y="5143"/>
                        <a:pt x="29401" y="4778"/>
                      </a:cubicBezTo>
                      <a:cubicBezTo>
                        <a:pt x="29658" y="4547"/>
                        <a:pt x="30056" y="4446"/>
                        <a:pt x="30488" y="4446"/>
                      </a:cubicBezTo>
                      <a:close/>
                      <a:moveTo>
                        <a:pt x="48679" y="4446"/>
                      </a:moveTo>
                      <a:cubicBezTo>
                        <a:pt x="48929" y="4446"/>
                        <a:pt x="49193" y="4479"/>
                        <a:pt x="49451" y="4540"/>
                      </a:cubicBezTo>
                      <a:cubicBezTo>
                        <a:pt x="50166" y="4707"/>
                        <a:pt x="50356" y="4770"/>
                        <a:pt x="51682" y="4834"/>
                      </a:cubicBezTo>
                      <a:cubicBezTo>
                        <a:pt x="52999" y="4897"/>
                        <a:pt x="53817" y="5001"/>
                        <a:pt x="54031" y="5231"/>
                      </a:cubicBezTo>
                      <a:cubicBezTo>
                        <a:pt x="54254" y="5469"/>
                        <a:pt x="54142" y="6167"/>
                        <a:pt x="54142" y="6167"/>
                      </a:cubicBezTo>
                      <a:cubicBezTo>
                        <a:pt x="54095" y="6342"/>
                        <a:pt x="53984" y="6501"/>
                        <a:pt x="53833" y="6612"/>
                      </a:cubicBezTo>
                      <a:cubicBezTo>
                        <a:pt x="53515" y="6842"/>
                        <a:pt x="53142" y="7001"/>
                        <a:pt x="52761" y="7088"/>
                      </a:cubicBezTo>
                      <a:cubicBezTo>
                        <a:pt x="52658" y="7104"/>
                        <a:pt x="52555" y="7120"/>
                        <a:pt x="52452" y="7152"/>
                      </a:cubicBezTo>
                      <a:cubicBezTo>
                        <a:pt x="52110" y="7247"/>
                        <a:pt x="52134" y="7334"/>
                        <a:pt x="51674" y="7382"/>
                      </a:cubicBezTo>
                      <a:cubicBezTo>
                        <a:pt x="51309" y="7437"/>
                        <a:pt x="50944" y="7469"/>
                        <a:pt x="50571" y="7477"/>
                      </a:cubicBezTo>
                      <a:cubicBezTo>
                        <a:pt x="50547" y="7477"/>
                        <a:pt x="50531" y="7477"/>
                        <a:pt x="50515" y="7469"/>
                      </a:cubicBezTo>
                      <a:cubicBezTo>
                        <a:pt x="49793" y="7414"/>
                        <a:pt x="48666" y="7453"/>
                        <a:pt x="48261" y="7350"/>
                      </a:cubicBezTo>
                      <a:cubicBezTo>
                        <a:pt x="47848" y="7239"/>
                        <a:pt x="47642" y="7041"/>
                        <a:pt x="48070" y="6755"/>
                      </a:cubicBezTo>
                      <a:cubicBezTo>
                        <a:pt x="48499" y="6477"/>
                        <a:pt x="48991" y="6548"/>
                        <a:pt x="48888" y="6159"/>
                      </a:cubicBezTo>
                      <a:cubicBezTo>
                        <a:pt x="48824" y="6017"/>
                        <a:pt x="48816" y="5850"/>
                        <a:pt x="48848" y="5699"/>
                      </a:cubicBezTo>
                      <a:cubicBezTo>
                        <a:pt x="48912" y="5501"/>
                        <a:pt x="48737" y="5437"/>
                        <a:pt x="48451" y="5366"/>
                      </a:cubicBezTo>
                      <a:cubicBezTo>
                        <a:pt x="48165" y="5294"/>
                        <a:pt x="47269" y="5143"/>
                        <a:pt x="47626" y="4778"/>
                      </a:cubicBezTo>
                      <a:cubicBezTo>
                        <a:pt x="47857" y="4547"/>
                        <a:pt x="48246" y="4446"/>
                        <a:pt x="48679" y="4446"/>
                      </a:cubicBezTo>
                      <a:close/>
                      <a:moveTo>
                        <a:pt x="62036" y="6588"/>
                      </a:moveTo>
                      <a:cubicBezTo>
                        <a:pt x="62075" y="6588"/>
                        <a:pt x="62113" y="6588"/>
                        <a:pt x="62151" y="6588"/>
                      </a:cubicBezTo>
                      <a:cubicBezTo>
                        <a:pt x="63437" y="6604"/>
                        <a:pt x="64287" y="6644"/>
                        <a:pt x="64604" y="6699"/>
                      </a:cubicBezTo>
                      <a:lnTo>
                        <a:pt x="64596" y="6699"/>
                      </a:lnTo>
                      <a:cubicBezTo>
                        <a:pt x="64890" y="6763"/>
                        <a:pt x="65191" y="6802"/>
                        <a:pt x="65493" y="6810"/>
                      </a:cubicBezTo>
                      <a:cubicBezTo>
                        <a:pt x="65938" y="6834"/>
                        <a:pt x="66049" y="6969"/>
                        <a:pt x="66057" y="6977"/>
                      </a:cubicBezTo>
                      <a:cubicBezTo>
                        <a:pt x="65906" y="7112"/>
                        <a:pt x="65723" y="7199"/>
                        <a:pt x="65525" y="7239"/>
                      </a:cubicBezTo>
                      <a:cubicBezTo>
                        <a:pt x="64969" y="7358"/>
                        <a:pt x="63628" y="7422"/>
                        <a:pt x="62969" y="7453"/>
                      </a:cubicBezTo>
                      <a:cubicBezTo>
                        <a:pt x="62310" y="7477"/>
                        <a:pt x="61739" y="7477"/>
                        <a:pt x="61032" y="7652"/>
                      </a:cubicBezTo>
                      <a:cubicBezTo>
                        <a:pt x="60334" y="7818"/>
                        <a:pt x="60191" y="7945"/>
                        <a:pt x="59064" y="7977"/>
                      </a:cubicBezTo>
                      <a:cubicBezTo>
                        <a:pt x="58915" y="7980"/>
                        <a:pt x="58775" y="7982"/>
                        <a:pt x="58643" y="7982"/>
                      </a:cubicBezTo>
                      <a:cubicBezTo>
                        <a:pt x="57774" y="7982"/>
                        <a:pt x="57272" y="7899"/>
                        <a:pt x="56921" y="7541"/>
                      </a:cubicBezTo>
                      <a:cubicBezTo>
                        <a:pt x="56817" y="7437"/>
                        <a:pt x="56722" y="7326"/>
                        <a:pt x="56635" y="7215"/>
                      </a:cubicBezTo>
                      <a:cubicBezTo>
                        <a:pt x="56635" y="7215"/>
                        <a:pt x="56540" y="7001"/>
                        <a:pt x="57167" y="6985"/>
                      </a:cubicBezTo>
                      <a:cubicBezTo>
                        <a:pt x="57224" y="6984"/>
                        <a:pt x="57281" y="6984"/>
                        <a:pt x="57338" y="6984"/>
                      </a:cubicBezTo>
                      <a:cubicBezTo>
                        <a:pt x="57490" y="6984"/>
                        <a:pt x="57643" y="6986"/>
                        <a:pt x="57794" y="6986"/>
                      </a:cubicBezTo>
                      <a:cubicBezTo>
                        <a:pt x="58208" y="6986"/>
                        <a:pt x="58609" y="6972"/>
                        <a:pt x="58953" y="6866"/>
                      </a:cubicBezTo>
                      <a:cubicBezTo>
                        <a:pt x="59453" y="6712"/>
                        <a:pt x="60783" y="6588"/>
                        <a:pt x="62036" y="6588"/>
                      </a:cubicBezTo>
                      <a:close/>
                      <a:moveTo>
                        <a:pt x="6539" y="6595"/>
                      </a:moveTo>
                      <a:cubicBezTo>
                        <a:pt x="6609" y="6595"/>
                        <a:pt x="6679" y="6595"/>
                        <a:pt x="6748" y="6596"/>
                      </a:cubicBezTo>
                      <a:cubicBezTo>
                        <a:pt x="8026" y="6604"/>
                        <a:pt x="8859" y="6644"/>
                        <a:pt x="9153" y="6707"/>
                      </a:cubicBezTo>
                      <a:cubicBezTo>
                        <a:pt x="9430" y="6771"/>
                        <a:pt x="9716" y="6802"/>
                        <a:pt x="10002" y="6810"/>
                      </a:cubicBezTo>
                      <a:cubicBezTo>
                        <a:pt x="10446" y="6834"/>
                        <a:pt x="10502" y="6977"/>
                        <a:pt x="10502" y="6985"/>
                      </a:cubicBezTo>
                      <a:cubicBezTo>
                        <a:pt x="10312" y="7112"/>
                        <a:pt x="10089" y="7199"/>
                        <a:pt x="9867" y="7247"/>
                      </a:cubicBezTo>
                      <a:cubicBezTo>
                        <a:pt x="9272" y="7358"/>
                        <a:pt x="7899" y="7422"/>
                        <a:pt x="7232" y="7453"/>
                      </a:cubicBezTo>
                      <a:cubicBezTo>
                        <a:pt x="6565" y="7485"/>
                        <a:pt x="5994" y="7485"/>
                        <a:pt x="5224" y="7652"/>
                      </a:cubicBezTo>
                      <a:cubicBezTo>
                        <a:pt x="4454" y="7818"/>
                        <a:pt x="4263" y="7945"/>
                        <a:pt x="3120" y="7977"/>
                      </a:cubicBezTo>
                      <a:cubicBezTo>
                        <a:pt x="2943" y="7982"/>
                        <a:pt x="2779" y="7985"/>
                        <a:pt x="2627" y="7985"/>
                      </a:cubicBezTo>
                      <a:cubicBezTo>
                        <a:pt x="1805" y="7985"/>
                        <a:pt x="1359" y="7896"/>
                        <a:pt x="1152" y="7541"/>
                      </a:cubicBezTo>
                      <a:cubicBezTo>
                        <a:pt x="1088" y="7437"/>
                        <a:pt x="1041" y="7326"/>
                        <a:pt x="993" y="7215"/>
                      </a:cubicBezTo>
                      <a:cubicBezTo>
                        <a:pt x="993" y="7215"/>
                        <a:pt x="977" y="7001"/>
                        <a:pt x="1612" y="6993"/>
                      </a:cubicBezTo>
                      <a:cubicBezTo>
                        <a:pt x="2247" y="6977"/>
                        <a:pt x="2874" y="7025"/>
                        <a:pt x="3438" y="6866"/>
                      </a:cubicBezTo>
                      <a:cubicBezTo>
                        <a:pt x="3978" y="6723"/>
                        <a:pt x="5315" y="6595"/>
                        <a:pt x="6539" y="6595"/>
                      </a:cubicBezTo>
                      <a:close/>
                      <a:moveTo>
                        <a:pt x="43566" y="6596"/>
                      </a:moveTo>
                      <a:cubicBezTo>
                        <a:pt x="43605" y="6596"/>
                        <a:pt x="43643" y="6596"/>
                        <a:pt x="43681" y="6596"/>
                      </a:cubicBezTo>
                      <a:cubicBezTo>
                        <a:pt x="44967" y="6604"/>
                        <a:pt x="45808" y="6652"/>
                        <a:pt x="46118" y="6707"/>
                      </a:cubicBezTo>
                      <a:lnTo>
                        <a:pt x="46118" y="6715"/>
                      </a:lnTo>
                      <a:cubicBezTo>
                        <a:pt x="46403" y="6779"/>
                        <a:pt x="46697" y="6810"/>
                        <a:pt x="46991" y="6818"/>
                      </a:cubicBezTo>
                      <a:cubicBezTo>
                        <a:pt x="47435" y="6842"/>
                        <a:pt x="47530" y="6985"/>
                        <a:pt x="47530" y="6993"/>
                      </a:cubicBezTo>
                      <a:cubicBezTo>
                        <a:pt x="47372" y="7120"/>
                        <a:pt x="47181" y="7207"/>
                        <a:pt x="46975" y="7247"/>
                      </a:cubicBezTo>
                      <a:cubicBezTo>
                        <a:pt x="46403" y="7358"/>
                        <a:pt x="45054" y="7429"/>
                        <a:pt x="44395" y="7453"/>
                      </a:cubicBezTo>
                      <a:cubicBezTo>
                        <a:pt x="43736" y="7485"/>
                        <a:pt x="43157" y="7485"/>
                        <a:pt x="42435" y="7652"/>
                      </a:cubicBezTo>
                      <a:cubicBezTo>
                        <a:pt x="41704" y="7818"/>
                        <a:pt x="41554" y="7953"/>
                        <a:pt x="40418" y="7977"/>
                      </a:cubicBezTo>
                      <a:cubicBezTo>
                        <a:pt x="40242" y="7982"/>
                        <a:pt x="40079" y="7985"/>
                        <a:pt x="39927" y="7985"/>
                      </a:cubicBezTo>
                      <a:cubicBezTo>
                        <a:pt x="39104" y="7985"/>
                        <a:pt x="38633" y="7896"/>
                        <a:pt x="38331" y="7541"/>
                      </a:cubicBezTo>
                      <a:cubicBezTo>
                        <a:pt x="38244" y="7437"/>
                        <a:pt x="38164" y="7334"/>
                        <a:pt x="38093" y="7215"/>
                      </a:cubicBezTo>
                      <a:cubicBezTo>
                        <a:pt x="38093" y="7215"/>
                        <a:pt x="38013" y="7009"/>
                        <a:pt x="38648" y="6993"/>
                      </a:cubicBezTo>
                      <a:cubicBezTo>
                        <a:pt x="39283" y="6977"/>
                        <a:pt x="39918" y="7025"/>
                        <a:pt x="40450" y="6874"/>
                      </a:cubicBezTo>
                      <a:cubicBezTo>
                        <a:pt x="40958" y="6720"/>
                        <a:pt x="42319" y="6596"/>
                        <a:pt x="43566" y="6596"/>
                      </a:cubicBezTo>
                      <a:close/>
                      <a:moveTo>
                        <a:pt x="25111" y="6604"/>
                      </a:moveTo>
                      <a:cubicBezTo>
                        <a:pt x="25149" y="6604"/>
                        <a:pt x="25188" y="6604"/>
                        <a:pt x="25226" y="6604"/>
                      </a:cubicBezTo>
                      <a:cubicBezTo>
                        <a:pt x="26504" y="6612"/>
                        <a:pt x="27345" y="6660"/>
                        <a:pt x="27647" y="6715"/>
                      </a:cubicBezTo>
                      <a:lnTo>
                        <a:pt x="27631" y="6715"/>
                      </a:lnTo>
                      <a:cubicBezTo>
                        <a:pt x="27917" y="6779"/>
                        <a:pt x="28211" y="6810"/>
                        <a:pt x="28496" y="6818"/>
                      </a:cubicBezTo>
                      <a:cubicBezTo>
                        <a:pt x="28941" y="6842"/>
                        <a:pt x="29012" y="6985"/>
                        <a:pt x="29020" y="6993"/>
                      </a:cubicBezTo>
                      <a:cubicBezTo>
                        <a:pt x="28838" y="7120"/>
                        <a:pt x="28639" y="7207"/>
                        <a:pt x="28425" y="7247"/>
                      </a:cubicBezTo>
                      <a:cubicBezTo>
                        <a:pt x="27838" y="7366"/>
                        <a:pt x="26480" y="7429"/>
                        <a:pt x="25813" y="7461"/>
                      </a:cubicBezTo>
                      <a:cubicBezTo>
                        <a:pt x="25147" y="7493"/>
                        <a:pt x="24575" y="7493"/>
                        <a:pt x="23829" y="7660"/>
                      </a:cubicBezTo>
                      <a:cubicBezTo>
                        <a:pt x="23083" y="7826"/>
                        <a:pt x="22908" y="7961"/>
                        <a:pt x="21773" y="7985"/>
                      </a:cubicBezTo>
                      <a:cubicBezTo>
                        <a:pt x="21596" y="7990"/>
                        <a:pt x="21432" y="7993"/>
                        <a:pt x="21280" y="7993"/>
                      </a:cubicBezTo>
                      <a:cubicBezTo>
                        <a:pt x="20455" y="7993"/>
                        <a:pt x="19996" y="7904"/>
                        <a:pt x="19741" y="7549"/>
                      </a:cubicBezTo>
                      <a:cubicBezTo>
                        <a:pt x="19670" y="7445"/>
                        <a:pt x="19606" y="7334"/>
                        <a:pt x="19543" y="7223"/>
                      </a:cubicBezTo>
                      <a:cubicBezTo>
                        <a:pt x="19543" y="7223"/>
                        <a:pt x="19495" y="7017"/>
                        <a:pt x="20130" y="7001"/>
                      </a:cubicBezTo>
                      <a:cubicBezTo>
                        <a:pt x="20765" y="6985"/>
                        <a:pt x="21400" y="7033"/>
                        <a:pt x="21948" y="6882"/>
                      </a:cubicBezTo>
                      <a:cubicBezTo>
                        <a:pt x="22479" y="6728"/>
                        <a:pt x="23855" y="6604"/>
                        <a:pt x="25111" y="6604"/>
                      </a:cubicBezTo>
                      <a:close/>
                      <a:moveTo>
                        <a:pt x="10613" y="7220"/>
                      </a:moveTo>
                      <a:cubicBezTo>
                        <a:pt x="10796" y="7220"/>
                        <a:pt x="10667" y="7275"/>
                        <a:pt x="10693" y="7437"/>
                      </a:cubicBezTo>
                      <a:cubicBezTo>
                        <a:pt x="10724" y="7644"/>
                        <a:pt x="10621" y="7834"/>
                        <a:pt x="10264" y="8152"/>
                      </a:cubicBezTo>
                      <a:cubicBezTo>
                        <a:pt x="9907" y="8461"/>
                        <a:pt x="9288" y="8715"/>
                        <a:pt x="8676" y="8906"/>
                      </a:cubicBezTo>
                      <a:cubicBezTo>
                        <a:pt x="8057" y="9104"/>
                        <a:pt x="8391" y="9295"/>
                        <a:pt x="8089" y="9390"/>
                      </a:cubicBezTo>
                      <a:cubicBezTo>
                        <a:pt x="8047" y="9404"/>
                        <a:pt x="8008" y="9410"/>
                        <a:pt x="7972" y="9410"/>
                      </a:cubicBezTo>
                      <a:cubicBezTo>
                        <a:pt x="7752" y="9410"/>
                        <a:pt x="7623" y="9191"/>
                        <a:pt x="7541" y="9088"/>
                      </a:cubicBezTo>
                      <a:cubicBezTo>
                        <a:pt x="7454" y="8953"/>
                        <a:pt x="7406" y="8787"/>
                        <a:pt x="7422" y="8628"/>
                      </a:cubicBezTo>
                      <a:cubicBezTo>
                        <a:pt x="7422" y="8438"/>
                        <a:pt x="7391" y="8398"/>
                        <a:pt x="7343" y="8009"/>
                      </a:cubicBezTo>
                      <a:cubicBezTo>
                        <a:pt x="7287" y="7628"/>
                        <a:pt x="7406" y="7596"/>
                        <a:pt x="7994" y="7493"/>
                      </a:cubicBezTo>
                      <a:cubicBezTo>
                        <a:pt x="8208" y="7453"/>
                        <a:pt x="8541" y="7469"/>
                        <a:pt x="8883" y="7414"/>
                      </a:cubicBezTo>
                      <a:cubicBezTo>
                        <a:pt x="9232" y="7366"/>
                        <a:pt x="9907" y="7271"/>
                        <a:pt x="10391" y="7231"/>
                      </a:cubicBezTo>
                      <a:cubicBezTo>
                        <a:pt x="10493" y="7224"/>
                        <a:pt x="10564" y="7220"/>
                        <a:pt x="10613" y="7220"/>
                      </a:cubicBezTo>
                      <a:close/>
                      <a:moveTo>
                        <a:pt x="29169" y="7225"/>
                      </a:moveTo>
                      <a:cubicBezTo>
                        <a:pt x="29338" y="7225"/>
                        <a:pt x="29223" y="7284"/>
                        <a:pt x="29266" y="7437"/>
                      </a:cubicBezTo>
                      <a:cubicBezTo>
                        <a:pt x="29322" y="7644"/>
                        <a:pt x="29250" y="7842"/>
                        <a:pt x="28933" y="8144"/>
                      </a:cubicBezTo>
                      <a:cubicBezTo>
                        <a:pt x="28615" y="8461"/>
                        <a:pt x="28036" y="8707"/>
                        <a:pt x="27449" y="8906"/>
                      </a:cubicBezTo>
                      <a:cubicBezTo>
                        <a:pt x="26853" y="9104"/>
                        <a:pt x="27210" y="9295"/>
                        <a:pt x="26917" y="9390"/>
                      </a:cubicBezTo>
                      <a:cubicBezTo>
                        <a:pt x="26876" y="9404"/>
                        <a:pt x="26838" y="9410"/>
                        <a:pt x="26801" y="9410"/>
                      </a:cubicBezTo>
                      <a:cubicBezTo>
                        <a:pt x="26578" y="9410"/>
                        <a:pt x="26424" y="9191"/>
                        <a:pt x="26321" y="9088"/>
                      </a:cubicBezTo>
                      <a:cubicBezTo>
                        <a:pt x="26218" y="8961"/>
                        <a:pt x="26155" y="8795"/>
                        <a:pt x="26147" y="8628"/>
                      </a:cubicBezTo>
                      <a:cubicBezTo>
                        <a:pt x="26131" y="8438"/>
                        <a:pt x="26083" y="8398"/>
                        <a:pt x="25988" y="8017"/>
                      </a:cubicBezTo>
                      <a:cubicBezTo>
                        <a:pt x="25885" y="7628"/>
                        <a:pt x="25996" y="7596"/>
                        <a:pt x="26568" y="7493"/>
                      </a:cubicBezTo>
                      <a:cubicBezTo>
                        <a:pt x="26782" y="7453"/>
                        <a:pt x="27115" y="7469"/>
                        <a:pt x="27457" y="7422"/>
                      </a:cubicBezTo>
                      <a:cubicBezTo>
                        <a:pt x="27798" y="7366"/>
                        <a:pt x="28457" y="7271"/>
                        <a:pt x="28941" y="7239"/>
                      </a:cubicBezTo>
                      <a:cubicBezTo>
                        <a:pt x="29048" y="7230"/>
                        <a:pt x="29120" y="7225"/>
                        <a:pt x="29169" y="7225"/>
                      </a:cubicBezTo>
                      <a:close/>
                      <a:moveTo>
                        <a:pt x="47715" y="7225"/>
                      </a:moveTo>
                      <a:cubicBezTo>
                        <a:pt x="47884" y="7225"/>
                        <a:pt x="47778" y="7285"/>
                        <a:pt x="47840" y="7445"/>
                      </a:cubicBezTo>
                      <a:cubicBezTo>
                        <a:pt x="47927" y="7644"/>
                        <a:pt x="47880" y="7842"/>
                        <a:pt x="47602" y="8144"/>
                      </a:cubicBezTo>
                      <a:lnTo>
                        <a:pt x="47594" y="8152"/>
                      </a:lnTo>
                      <a:cubicBezTo>
                        <a:pt x="47316" y="8461"/>
                        <a:pt x="46768" y="8715"/>
                        <a:pt x="46205" y="8906"/>
                      </a:cubicBezTo>
                      <a:cubicBezTo>
                        <a:pt x="45641" y="9104"/>
                        <a:pt x="46022" y="9295"/>
                        <a:pt x="45745" y="9390"/>
                      </a:cubicBezTo>
                      <a:cubicBezTo>
                        <a:pt x="45704" y="9404"/>
                        <a:pt x="45665" y="9410"/>
                        <a:pt x="45627" y="9410"/>
                      </a:cubicBezTo>
                      <a:cubicBezTo>
                        <a:pt x="45402" y="9410"/>
                        <a:pt x="45219" y="9198"/>
                        <a:pt x="45117" y="9096"/>
                      </a:cubicBezTo>
                      <a:cubicBezTo>
                        <a:pt x="44990" y="8961"/>
                        <a:pt x="44911" y="8803"/>
                        <a:pt x="44879" y="8628"/>
                      </a:cubicBezTo>
                      <a:cubicBezTo>
                        <a:pt x="44832" y="8438"/>
                        <a:pt x="44776" y="8398"/>
                        <a:pt x="44633" y="8017"/>
                      </a:cubicBezTo>
                      <a:cubicBezTo>
                        <a:pt x="44490" y="7636"/>
                        <a:pt x="44594" y="7596"/>
                        <a:pt x="45157" y="7493"/>
                      </a:cubicBezTo>
                      <a:cubicBezTo>
                        <a:pt x="45356" y="7453"/>
                        <a:pt x="45697" y="7469"/>
                        <a:pt x="46030" y="7422"/>
                      </a:cubicBezTo>
                      <a:cubicBezTo>
                        <a:pt x="46364" y="7374"/>
                        <a:pt x="47015" y="7279"/>
                        <a:pt x="47491" y="7239"/>
                      </a:cubicBezTo>
                      <a:cubicBezTo>
                        <a:pt x="47595" y="7230"/>
                        <a:pt x="47666" y="7225"/>
                        <a:pt x="47715" y="7225"/>
                      </a:cubicBezTo>
                      <a:close/>
                      <a:moveTo>
                        <a:pt x="66273" y="7224"/>
                      </a:moveTo>
                      <a:cubicBezTo>
                        <a:pt x="66433" y="7224"/>
                        <a:pt x="66337" y="7281"/>
                        <a:pt x="66422" y="7445"/>
                      </a:cubicBezTo>
                      <a:cubicBezTo>
                        <a:pt x="66533" y="7652"/>
                        <a:pt x="66501" y="7842"/>
                        <a:pt x="66263" y="8152"/>
                      </a:cubicBezTo>
                      <a:cubicBezTo>
                        <a:pt x="66017" y="8461"/>
                        <a:pt x="65509" y="8715"/>
                        <a:pt x="64969" y="8914"/>
                      </a:cubicBezTo>
                      <a:cubicBezTo>
                        <a:pt x="64429" y="9104"/>
                        <a:pt x="64834" y="9295"/>
                        <a:pt x="64572" y="9390"/>
                      </a:cubicBezTo>
                      <a:cubicBezTo>
                        <a:pt x="64535" y="9404"/>
                        <a:pt x="64498" y="9410"/>
                        <a:pt x="64461" y="9410"/>
                      </a:cubicBezTo>
                      <a:cubicBezTo>
                        <a:pt x="64242" y="9410"/>
                        <a:pt x="64028" y="9198"/>
                        <a:pt x="63906" y="9096"/>
                      </a:cubicBezTo>
                      <a:cubicBezTo>
                        <a:pt x="63771" y="8969"/>
                        <a:pt x="63667" y="8811"/>
                        <a:pt x="63612" y="8628"/>
                      </a:cubicBezTo>
                      <a:cubicBezTo>
                        <a:pt x="63540" y="8438"/>
                        <a:pt x="63485" y="8398"/>
                        <a:pt x="63286" y="8017"/>
                      </a:cubicBezTo>
                      <a:cubicBezTo>
                        <a:pt x="63088" y="7636"/>
                        <a:pt x="63191" y="7604"/>
                        <a:pt x="63739" y="7501"/>
                      </a:cubicBezTo>
                      <a:cubicBezTo>
                        <a:pt x="63937" y="7461"/>
                        <a:pt x="64279" y="7469"/>
                        <a:pt x="64604" y="7422"/>
                      </a:cubicBezTo>
                      <a:cubicBezTo>
                        <a:pt x="64929" y="7374"/>
                        <a:pt x="65572" y="7279"/>
                        <a:pt x="66041" y="7239"/>
                      </a:cubicBezTo>
                      <a:cubicBezTo>
                        <a:pt x="66151" y="7230"/>
                        <a:pt x="66224" y="7224"/>
                        <a:pt x="66273" y="7224"/>
                      </a:cubicBezTo>
                      <a:close/>
                      <a:moveTo>
                        <a:pt x="18470" y="6897"/>
                      </a:moveTo>
                      <a:cubicBezTo>
                        <a:pt x="18503" y="6897"/>
                        <a:pt x="18535" y="6897"/>
                        <a:pt x="18567" y="6898"/>
                      </a:cubicBezTo>
                      <a:cubicBezTo>
                        <a:pt x="18567" y="6898"/>
                        <a:pt x="19209" y="6921"/>
                        <a:pt x="19265" y="7144"/>
                      </a:cubicBezTo>
                      <a:cubicBezTo>
                        <a:pt x="19321" y="7374"/>
                        <a:pt x="19313" y="7747"/>
                        <a:pt x="19860" y="8025"/>
                      </a:cubicBezTo>
                      <a:cubicBezTo>
                        <a:pt x="20408" y="8295"/>
                        <a:pt x="20980" y="8334"/>
                        <a:pt x="21043" y="8699"/>
                      </a:cubicBezTo>
                      <a:cubicBezTo>
                        <a:pt x="21107" y="9073"/>
                        <a:pt x="20964" y="9430"/>
                        <a:pt x="20003" y="9446"/>
                      </a:cubicBezTo>
                      <a:cubicBezTo>
                        <a:pt x="19416" y="9446"/>
                        <a:pt x="18836" y="9422"/>
                        <a:pt x="18249" y="9366"/>
                      </a:cubicBezTo>
                      <a:cubicBezTo>
                        <a:pt x="18249" y="9366"/>
                        <a:pt x="17320" y="9303"/>
                        <a:pt x="16709" y="9215"/>
                      </a:cubicBezTo>
                      <a:cubicBezTo>
                        <a:pt x="16098" y="9128"/>
                        <a:pt x="15868" y="8985"/>
                        <a:pt x="15868" y="8985"/>
                      </a:cubicBezTo>
                      <a:lnTo>
                        <a:pt x="15844" y="8969"/>
                      </a:lnTo>
                      <a:cubicBezTo>
                        <a:pt x="15384" y="8771"/>
                        <a:pt x="15058" y="8557"/>
                        <a:pt x="14566" y="8374"/>
                      </a:cubicBezTo>
                      <a:cubicBezTo>
                        <a:pt x="14066" y="8199"/>
                        <a:pt x="14169" y="8096"/>
                        <a:pt x="14304" y="7922"/>
                      </a:cubicBezTo>
                      <a:cubicBezTo>
                        <a:pt x="14336" y="7882"/>
                        <a:pt x="14336" y="7826"/>
                        <a:pt x="14312" y="7787"/>
                      </a:cubicBezTo>
                      <a:cubicBezTo>
                        <a:pt x="14312" y="7699"/>
                        <a:pt x="14383" y="7541"/>
                        <a:pt x="14852" y="7382"/>
                      </a:cubicBezTo>
                      <a:cubicBezTo>
                        <a:pt x="15530" y="7151"/>
                        <a:pt x="17376" y="6897"/>
                        <a:pt x="18470" y="6897"/>
                      </a:cubicBezTo>
                      <a:close/>
                      <a:moveTo>
                        <a:pt x="36981" y="6897"/>
                      </a:moveTo>
                      <a:cubicBezTo>
                        <a:pt x="37013" y="6897"/>
                        <a:pt x="37045" y="6897"/>
                        <a:pt x="37077" y="6898"/>
                      </a:cubicBezTo>
                      <a:cubicBezTo>
                        <a:pt x="37077" y="6898"/>
                        <a:pt x="37720" y="6921"/>
                        <a:pt x="37807" y="7144"/>
                      </a:cubicBezTo>
                      <a:cubicBezTo>
                        <a:pt x="37894" y="7374"/>
                        <a:pt x="37934" y="7747"/>
                        <a:pt x="38506" y="8025"/>
                      </a:cubicBezTo>
                      <a:cubicBezTo>
                        <a:pt x="39085" y="8295"/>
                        <a:pt x="39672" y="8342"/>
                        <a:pt x="39783" y="8699"/>
                      </a:cubicBezTo>
                      <a:cubicBezTo>
                        <a:pt x="39895" y="9065"/>
                        <a:pt x="39791" y="9430"/>
                        <a:pt x="38839" y="9446"/>
                      </a:cubicBezTo>
                      <a:cubicBezTo>
                        <a:pt x="38252" y="9446"/>
                        <a:pt x="37664" y="9422"/>
                        <a:pt x="37077" y="9366"/>
                      </a:cubicBezTo>
                      <a:cubicBezTo>
                        <a:pt x="37077" y="9366"/>
                        <a:pt x="36140" y="9303"/>
                        <a:pt x="35513" y="9215"/>
                      </a:cubicBezTo>
                      <a:cubicBezTo>
                        <a:pt x="34894" y="9128"/>
                        <a:pt x="34640" y="8985"/>
                        <a:pt x="34640" y="8985"/>
                      </a:cubicBezTo>
                      <a:lnTo>
                        <a:pt x="34616" y="8969"/>
                      </a:lnTo>
                      <a:cubicBezTo>
                        <a:pt x="34124" y="8771"/>
                        <a:pt x="33783" y="8557"/>
                        <a:pt x="33259" y="8374"/>
                      </a:cubicBezTo>
                      <a:cubicBezTo>
                        <a:pt x="32735" y="8199"/>
                        <a:pt x="32830" y="8096"/>
                        <a:pt x="32941" y="7922"/>
                      </a:cubicBezTo>
                      <a:cubicBezTo>
                        <a:pt x="32965" y="7882"/>
                        <a:pt x="32965" y="7818"/>
                        <a:pt x="32933" y="7787"/>
                      </a:cubicBezTo>
                      <a:lnTo>
                        <a:pt x="32925" y="7787"/>
                      </a:lnTo>
                      <a:cubicBezTo>
                        <a:pt x="32918" y="7699"/>
                        <a:pt x="32973" y="7541"/>
                        <a:pt x="33426" y="7382"/>
                      </a:cubicBezTo>
                      <a:cubicBezTo>
                        <a:pt x="34073" y="7151"/>
                        <a:pt x="35888" y="6897"/>
                        <a:pt x="36981" y="6897"/>
                      </a:cubicBezTo>
                      <a:close/>
                      <a:moveTo>
                        <a:pt x="55490" y="6897"/>
                      </a:moveTo>
                      <a:cubicBezTo>
                        <a:pt x="55523" y="6897"/>
                        <a:pt x="55555" y="6897"/>
                        <a:pt x="55587" y="6898"/>
                      </a:cubicBezTo>
                      <a:cubicBezTo>
                        <a:pt x="55587" y="6898"/>
                        <a:pt x="56230" y="6929"/>
                        <a:pt x="56349" y="7152"/>
                      </a:cubicBezTo>
                      <a:cubicBezTo>
                        <a:pt x="56468" y="7374"/>
                        <a:pt x="56547" y="7755"/>
                        <a:pt x="57167" y="8025"/>
                      </a:cubicBezTo>
                      <a:cubicBezTo>
                        <a:pt x="57786" y="8303"/>
                        <a:pt x="58365" y="8342"/>
                        <a:pt x="58524" y="8707"/>
                      </a:cubicBezTo>
                      <a:cubicBezTo>
                        <a:pt x="58683" y="9073"/>
                        <a:pt x="58635" y="9430"/>
                        <a:pt x="57683" y="9446"/>
                      </a:cubicBezTo>
                      <a:cubicBezTo>
                        <a:pt x="57622" y="9446"/>
                        <a:pt x="57561" y="9447"/>
                        <a:pt x="57500" y="9447"/>
                      </a:cubicBezTo>
                      <a:cubicBezTo>
                        <a:pt x="56966" y="9447"/>
                        <a:pt x="56432" y="9416"/>
                        <a:pt x="55905" y="9366"/>
                      </a:cubicBezTo>
                      <a:cubicBezTo>
                        <a:pt x="55905" y="9366"/>
                        <a:pt x="54960" y="9303"/>
                        <a:pt x="54325" y="9215"/>
                      </a:cubicBezTo>
                      <a:cubicBezTo>
                        <a:pt x="53690" y="9128"/>
                        <a:pt x="53420" y="8985"/>
                        <a:pt x="53420" y="8985"/>
                      </a:cubicBezTo>
                      <a:lnTo>
                        <a:pt x="53396" y="8969"/>
                      </a:lnTo>
                      <a:cubicBezTo>
                        <a:pt x="52880" y="8771"/>
                        <a:pt x="52499" y="8557"/>
                        <a:pt x="51960" y="8374"/>
                      </a:cubicBezTo>
                      <a:cubicBezTo>
                        <a:pt x="51420" y="8199"/>
                        <a:pt x="51491" y="8096"/>
                        <a:pt x="51579" y="7922"/>
                      </a:cubicBezTo>
                      <a:cubicBezTo>
                        <a:pt x="51602" y="7874"/>
                        <a:pt x="51594" y="7818"/>
                        <a:pt x="51555" y="7787"/>
                      </a:cubicBezTo>
                      <a:cubicBezTo>
                        <a:pt x="51531" y="7699"/>
                        <a:pt x="51571" y="7541"/>
                        <a:pt x="51999" y="7382"/>
                      </a:cubicBezTo>
                      <a:cubicBezTo>
                        <a:pt x="52616" y="7151"/>
                        <a:pt x="54392" y="6897"/>
                        <a:pt x="55490" y="6897"/>
                      </a:cubicBezTo>
                      <a:close/>
                      <a:moveTo>
                        <a:pt x="25009" y="7688"/>
                      </a:moveTo>
                      <a:cubicBezTo>
                        <a:pt x="25223" y="7688"/>
                        <a:pt x="25380" y="7720"/>
                        <a:pt x="25559" y="7787"/>
                      </a:cubicBezTo>
                      <a:cubicBezTo>
                        <a:pt x="25933" y="7914"/>
                        <a:pt x="25837" y="8334"/>
                        <a:pt x="25750" y="8517"/>
                      </a:cubicBezTo>
                      <a:cubicBezTo>
                        <a:pt x="25671" y="8707"/>
                        <a:pt x="25933" y="8739"/>
                        <a:pt x="26020" y="8946"/>
                      </a:cubicBezTo>
                      <a:cubicBezTo>
                        <a:pt x="26115" y="9152"/>
                        <a:pt x="26274" y="9469"/>
                        <a:pt x="26615" y="9581"/>
                      </a:cubicBezTo>
                      <a:cubicBezTo>
                        <a:pt x="26956" y="9692"/>
                        <a:pt x="27496" y="9977"/>
                        <a:pt x="27607" y="10216"/>
                      </a:cubicBezTo>
                      <a:cubicBezTo>
                        <a:pt x="27718" y="10462"/>
                        <a:pt x="27314" y="10716"/>
                        <a:pt x="26512" y="10827"/>
                      </a:cubicBezTo>
                      <a:cubicBezTo>
                        <a:pt x="26313" y="10854"/>
                        <a:pt x="26103" y="10867"/>
                        <a:pt x="25885" y="10867"/>
                      </a:cubicBezTo>
                      <a:cubicBezTo>
                        <a:pt x="25221" y="10867"/>
                        <a:pt x="24482" y="10752"/>
                        <a:pt x="23766" y="10597"/>
                      </a:cubicBezTo>
                      <a:cubicBezTo>
                        <a:pt x="22965" y="10431"/>
                        <a:pt x="22644" y="10376"/>
                        <a:pt x="22041" y="10376"/>
                      </a:cubicBezTo>
                      <a:cubicBezTo>
                        <a:pt x="21920" y="10376"/>
                        <a:pt x="21788" y="10378"/>
                        <a:pt x="21638" y="10382"/>
                      </a:cubicBezTo>
                      <a:cubicBezTo>
                        <a:pt x="21457" y="10387"/>
                        <a:pt x="21284" y="10391"/>
                        <a:pt x="21119" y="10391"/>
                      </a:cubicBezTo>
                      <a:cubicBezTo>
                        <a:pt x="20474" y="10391"/>
                        <a:pt x="19952" y="10337"/>
                        <a:pt x="19567" y="10096"/>
                      </a:cubicBezTo>
                      <a:cubicBezTo>
                        <a:pt x="19082" y="9803"/>
                        <a:pt x="19448" y="9700"/>
                        <a:pt x="20059" y="9588"/>
                      </a:cubicBezTo>
                      <a:cubicBezTo>
                        <a:pt x="20678" y="9477"/>
                        <a:pt x="21043" y="9430"/>
                        <a:pt x="21162" y="9192"/>
                      </a:cubicBezTo>
                      <a:cubicBezTo>
                        <a:pt x="21281" y="8953"/>
                        <a:pt x="21273" y="8676"/>
                        <a:pt x="21154" y="8445"/>
                      </a:cubicBezTo>
                      <a:lnTo>
                        <a:pt x="21154" y="8453"/>
                      </a:lnTo>
                      <a:cubicBezTo>
                        <a:pt x="21035" y="8239"/>
                        <a:pt x="21273" y="8152"/>
                        <a:pt x="21726" y="8104"/>
                      </a:cubicBezTo>
                      <a:cubicBezTo>
                        <a:pt x="21892" y="8080"/>
                        <a:pt x="22170" y="8088"/>
                        <a:pt x="22480" y="8064"/>
                      </a:cubicBezTo>
                      <a:cubicBezTo>
                        <a:pt x="22781" y="8041"/>
                        <a:pt x="23226" y="7914"/>
                        <a:pt x="24075" y="7787"/>
                      </a:cubicBezTo>
                      <a:cubicBezTo>
                        <a:pt x="24506" y="7722"/>
                        <a:pt x="24788" y="7688"/>
                        <a:pt x="25009" y="7688"/>
                      </a:cubicBezTo>
                      <a:close/>
                      <a:moveTo>
                        <a:pt x="43615" y="7688"/>
                      </a:moveTo>
                      <a:cubicBezTo>
                        <a:pt x="43829" y="7688"/>
                        <a:pt x="43989" y="7720"/>
                        <a:pt x="44181" y="7787"/>
                      </a:cubicBezTo>
                      <a:cubicBezTo>
                        <a:pt x="44570" y="7914"/>
                        <a:pt x="44522" y="8334"/>
                        <a:pt x="44467" y="8517"/>
                      </a:cubicBezTo>
                      <a:cubicBezTo>
                        <a:pt x="44403" y="8707"/>
                        <a:pt x="44673" y="8739"/>
                        <a:pt x="44792" y="8946"/>
                      </a:cubicBezTo>
                      <a:cubicBezTo>
                        <a:pt x="44911" y="9152"/>
                        <a:pt x="45110" y="9469"/>
                        <a:pt x="45475" y="9581"/>
                      </a:cubicBezTo>
                      <a:cubicBezTo>
                        <a:pt x="45832" y="9692"/>
                        <a:pt x="46403" y="9977"/>
                        <a:pt x="46554" y="10216"/>
                      </a:cubicBezTo>
                      <a:cubicBezTo>
                        <a:pt x="46697" y="10462"/>
                        <a:pt x="46324" y="10716"/>
                        <a:pt x="45530" y="10827"/>
                      </a:cubicBezTo>
                      <a:cubicBezTo>
                        <a:pt x="45336" y="10854"/>
                        <a:pt x="45128" y="10867"/>
                        <a:pt x="44909" y="10867"/>
                      </a:cubicBezTo>
                      <a:cubicBezTo>
                        <a:pt x="44247" y="10867"/>
                        <a:pt x="43493" y="10752"/>
                        <a:pt x="42752" y="10597"/>
                      </a:cubicBezTo>
                      <a:cubicBezTo>
                        <a:pt x="41938" y="10431"/>
                        <a:pt x="41604" y="10376"/>
                        <a:pt x="41001" y="10376"/>
                      </a:cubicBezTo>
                      <a:cubicBezTo>
                        <a:pt x="40881" y="10376"/>
                        <a:pt x="40749" y="10378"/>
                        <a:pt x="40601" y="10382"/>
                      </a:cubicBezTo>
                      <a:cubicBezTo>
                        <a:pt x="40420" y="10387"/>
                        <a:pt x="40247" y="10391"/>
                        <a:pt x="40081" y="10391"/>
                      </a:cubicBezTo>
                      <a:cubicBezTo>
                        <a:pt x="39435" y="10391"/>
                        <a:pt x="38907" y="10337"/>
                        <a:pt x="38490" y="10096"/>
                      </a:cubicBezTo>
                      <a:cubicBezTo>
                        <a:pt x="37966" y="9803"/>
                        <a:pt x="38323" y="9700"/>
                        <a:pt x="38918" y="9588"/>
                      </a:cubicBezTo>
                      <a:cubicBezTo>
                        <a:pt x="39522" y="9477"/>
                        <a:pt x="39887" y="9430"/>
                        <a:pt x="39974" y="9192"/>
                      </a:cubicBezTo>
                      <a:cubicBezTo>
                        <a:pt x="40053" y="8938"/>
                        <a:pt x="40014" y="8660"/>
                        <a:pt x="39855" y="8445"/>
                      </a:cubicBezTo>
                      <a:lnTo>
                        <a:pt x="39855" y="8453"/>
                      </a:lnTo>
                      <a:cubicBezTo>
                        <a:pt x="39712" y="8239"/>
                        <a:pt x="39942" y="8152"/>
                        <a:pt x="40387" y="8104"/>
                      </a:cubicBezTo>
                      <a:cubicBezTo>
                        <a:pt x="40553" y="8080"/>
                        <a:pt x="40831" y="8088"/>
                        <a:pt x="41133" y="8064"/>
                      </a:cubicBezTo>
                      <a:cubicBezTo>
                        <a:pt x="41434" y="8041"/>
                        <a:pt x="41863" y="7914"/>
                        <a:pt x="42697" y="7787"/>
                      </a:cubicBezTo>
                      <a:cubicBezTo>
                        <a:pt x="43120" y="7722"/>
                        <a:pt x="43395" y="7688"/>
                        <a:pt x="43615" y="7688"/>
                      </a:cubicBezTo>
                      <a:close/>
                      <a:moveTo>
                        <a:pt x="62237" y="7688"/>
                      </a:moveTo>
                      <a:cubicBezTo>
                        <a:pt x="62452" y="7688"/>
                        <a:pt x="62619" y="7720"/>
                        <a:pt x="62818" y="7787"/>
                      </a:cubicBezTo>
                      <a:cubicBezTo>
                        <a:pt x="63223" y="7914"/>
                        <a:pt x="63231" y="8326"/>
                        <a:pt x="63191" y="8517"/>
                      </a:cubicBezTo>
                      <a:cubicBezTo>
                        <a:pt x="63159" y="8699"/>
                        <a:pt x="63437" y="8739"/>
                        <a:pt x="63580" y="8946"/>
                      </a:cubicBezTo>
                      <a:cubicBezTo>
                        <a:pt x="63715" y="9144"/>
                        <a:pt x="63969" y="9461"/>
                        <a:pt x="64342" y="9573"/>
                      </a:cubicBezTo>
                      <a:cubicBezTo>
                        <a:pt x="64715" y="9692"/>
                        <a:pt x="65310" y="9977"/>
                        <a:pt x="65485" y="10208"/>
                      </a:cubicBezTo>
                      <a:lnTo>
                        <a:pt x="65501" y="10216"/>
                      </a:lnTo>
                      <a:cubicBezTo>
                        <a:pt x="65676" y="10454"/>
                        <a:pt x="65334" y="10716"/>
                        <a:pt x="64564" y="10827"/>
                      </a:cubicBezTo>
                      <a:cubicBezTo>
                        <a:pt x="64372" y="10854"/>
                        <a:pt x="64164" y="10867"/>
                        <a:pt x="63945" y="10867"/>
                      </a:cubicBezTo>
                      <a:cubicBezTo>
                        <a:pt x="63280" y="10867"/>
                        <a:pt x="62513" y="10752"/>
                        <a:pt x="61754" y="10597"/>
                      </a:cubicBezTo>
                      <a:cubicBezTo>
                        <a:pt x="60928" y="10427"/>
                        <a:pt x="60587" y="10375"/>
                        <a:pt x="60000" y="10375"/>
                      </a:cubicBezTo>
                      <a:cubicBezTo>
                        <a:pt x="59872" y="10375"/>
                        <a:pt x="59731" y="10378"/>
                        <a:pt x="59572" y="10382"/>
                      </a:cubicBezTo>
                      <a:cubicBezTo>
                        <a:pt x="59404" y="10387"/>
                        <a:pt x="59242" y="10390"/>
                        <a:pt x="59086" y="10390"/>
                      </a:cubicBezTo>
                      <a:cubicBezTo>
                        <a:pt x="58426" y="10390"/>
                        <a:pt x="57878" y="10334"/>
                        <a:pt x="57429" y="10096"/>
                      </a:cubicBezTo>
                      <a:cubicBezTo>
                        <a:pt x="56865" y="9803"/>
                        <a:pt x="57206" y="9700"/>
                        <a:pt x="57794" y="9588"/>
                      </a:cubicBezTo>
                      <a:cubicBezTo>
                        <a:pt x="58381" y="9477"/>
                        <a:pt x="58730" y="9430"/>
                        <a:pt x="58794" y="9192"/>
                      </a:cubicBezTo>
                      <a:cubicBezTo>
                        <a:pt x="58849" y="8961"/>
                        <a:pt x="58754" y="8668"/>
                        <a:pt x="58579" y="8453"/>
                      </a:cubicBezTo>
                      <a:cubicBezTo>
                        <a:pt x="58405" y="8239"/>
                        <a:pt x="58627" y="8152"/>
                        <a:pt x="59064" y="8096"/>
                      </a:cubicBezTo>
                      <a:cubicBezTo>
                        <a:pt x="59222" y="8080"/>
                        <a:pt x="59500" y="8080"/>
                        <a:pt x="59802" y="8057"/>
                      </a:cubicBezTo>
                      <a:cubicBezTo>
                        <a:pt x="60103" y="8033"/>
                        <a:pt x="60508" y="7906"/>
                        <a:pt x="61326" y="7787"/>
                      </a:cubicBezTo>
                      <a:cubicBezTo>
                        <a:pt x="61741" y="7722"/>
                        <a:pt x="62015" y="7688"/>
                        <a:pt x="62237" y="7688"/>
                      </a:cubicBezTo>
                      <a:close/>
                      <a:moveTo>
                        <a:pt x="12788" y="7550"/>
                      </a:moveTo>
                      <a:cubicBezTo>
                        <a:pt x="13908" y="7550"/>
                        <a:pt x="13937" y="7820"/>
                        <a:pt x="13923" y="8017"/>
                      </a:cubicBezTo>
                      <a:cubicBezTo>
                        <a:pt x="13915" y="8231"/>
                        <a:pt x="14002" y="8398"/>
                        <a:pt x="14653" y="8588"/>
                      </a:cubicBezTo>
                      <a:cubicBezTo>
                        <a:pt x="15304" y="8779"/>
                        <a:pt x="15193" y="8803"/>
                        <a:pt x="15669" y="9152"/>
                      </a:cubicBezTo>
                      <a:cubicBezTo>
                        <a:pt x="16146" y="9509"/>
                        <a:pt x="15399" y="9866"/>
                        <a:pt x="15209" y="9962"/>
                      </a:cubicBezTo>
                      <a:cubicBezTo>
                        <a:pt x="14923" y="10073"/>
                        <a:pt x="14645" y="10223"/>
                        <a:pt x="14391" y="10406"/>
                      </a:cubicBezTo>
                      <a:cubicBezTo>
                        <a:pt x="13915" y="10739"/>
                        <a:pt x="13074" y="10874"/>
                        <a:pt x="12248" y="10985"/>
                      </a:cubicBezTo>
                      <a:cubicBezTo>
                        <a:pt x="12121" y="11003"/>
                        <a:pt x="12003" y="11010"/>
                        <a:pt x="11895" y="11010"/>
                      </a:cubicBezTo>
                      <a:cubicBezTo>
                        <a:pt x="11302" y="11010"/>
                        <a:pt x="10986" y="10780"/>
                        <a:pt x="10812" y="10612"/>
                      </a:cubicBezTo>
                      <a:cubicBezTo>
                        <a:pt x="10613" y="10422"/>
                        <a:pt x="10454" y="10517"/>
                        <a:pt x="9669" y="10406"/>
                      </a:cubicBezTo>
                      <a:cubicBezTo>
                        <a:pt x="8883" y="10303"/>
                        <a:pt x="9034" y="10112"/>
                        <a:pt x="8907" y="9914"/>
                      </a:cubicBezTo>
                      <a:cubicBezTo>
                        <a:pt x="8780" y="9715"/>
                        <a:pt x="8510" y="9652"/>
                        <a:pt x="8446" y="9382"/>
                      </a:cubicBezTo>
                      <a:cubicBezTo>
                        <a:pt x="8383" y="9112"/>
                        <a:pt x="9065" y="8850"/>
                        <a:pt x="9510" y="8699"/>
                      </a:cubicBezTo>
                      <a:cubicBezTo>
                        <a:pt x="9923" y="8565"/>
                        <a:pt x="10296" y="8342"/>
                        <a:pt x="10613" y="8041"/>
                      </a:cubicBezTo>
                      <a:cubicBezTo>
                        <a:pt x="10986" y="7699"/>
                        <a:pt x="11574" y="7604"/>
                        <a:pt x="12288" y="7564"/>
                      </a:cubicBezTo>
                      <a:cubicBezTo>
                        <a:pt x="12475" y="7554"/>
                        <a:pt x="12641" y="7550"/>
                        <a:pt x="12788" y="7550"/>
                      </a:cubicBezTo>
                      <a:close/>
                      <a:moveTo>
                        <a:pt x="31385" y="7550"/>
                      </a:moveTo>
                      <a:cubicBezTo>
                        <a:pt x="32505" y="7550"/>
                        <a:pt x="32562" y="7820"/>
                        <a:pt x="32576" y="8017"/>
                      </a:cubicBezTo>
                      <a:cubicBezTo>
                        <a:pt x="32600" y="8231"/>
                        <a:pt x="32703" y="8398"/>
                        <a:pt x="33378" y="8588"/>
                      </a:cubicBezTo>
                      <a:cubicBezTo>
                        <a:pt x="34053" y="8779"/>
                        <a:pt x="33949" y="8803"/>
                        <a:pt x="34473" y="9152"/>
                      </a:cubicBezTo>
                      <a:cubicBezTo>
                        <a:pt x="34997" y="9509"/>
                        <a:pt x="34291" y="9866"/>
                        <a:pt x="34116" y="9962"/>
                      </a:cubicBezTo>
                      <a:cubicBezTo>
                        <a:pt x="33838" y="10073"/>
                        <a:pt x="33584" y="10223"/>
                        <a:pt x="33354" y="10406"/>
                      </a:cubicBezTo>
                      <a:cubicBezTo>
                        <a:pt x="32925" y="10739"/>
                        <a:pt x="32100" y="10874"/>
                        <a:pt x="31282" y="10985"/>
                      </a:cubicBezTo>
                      <a:cubicBezTo>
                        <a:pt x="31157" y="11003"/>
                        <a:pt x="31041" y="11010"/>
                        <a:pt x="30933" y="11010"/>
                      </a:cubicBezTo>
                      <a:cubicBezTo>
                        <a:pt x="30343" y="11010"/>
                        <a:pt x="30001" y="10780"/>
                        <a:pt x="29806" y="10612"/>
                      </a:cubicBezTo>
                      <a:cubicBezTo>
                        <a:pt x="29576" y="10422"/>
                        <a:pt x="29433" y="10517"/>
                        <a:pt x="28631" y="10414"/>
                      </a:cubicBezTo>
                      <a:cubicBezTo>
                        <a:pt x="27830" y="10303"/>
                        <a:pt x="27965" y="10112"/>
                        <a:pt x="27806" y="9914"/>
                      </a:cubicBezTo>
                      <a:cubicBezTo>
                        <a:pt x="27655" y="9715"/>
                        <a:pt x="27377" y="9652"/>
                        <a:pt x="27274" y="9382"/>
                      </a:cubicBezTo>
                      <a:cubicBezTo>
                        <a:pt x="27179" y="9112"/>
                        <a:pt x="27830" y="8850"/>
                        <a:pt x="28250" y="8699"/>
                      </a:cubicBezTo>
                      <a:cubicBezTo>
                        <a:pt x="28639" y="8572"/>
                        <a:pt x="28988" y="8342"/>
                        <a:pt x="29266" y="8041"/>
                      </a:cubicBezTo>
                      <a:cubicBezTo>
                        <a:pt x="29600" y="7707"/>
                        <a:pt x="30171" y="7604"/>
                        <a:pt x="30886" y="7564"/>
                      </a:cubicBezTo>
                      <a:cubicBezTo>
                        <a:pt x="31072" y="7554"/>
                        <a:pt x="31237" y="7550"/>
                        <a:pt x="31385" y="7550"/>
                      </a:cubicBezTo>
                      <a:close/>
                      <a:moveTo>
                        <a:pt x="49963" y="7550"/>
                      </a:moveTo>
                      <a:cubicBezTo>
                        <a:pt x="51089" y="7550"/>
                        <a:pt x="51187" y="7827"/>
                        <a:pt x="51229" y="8017"/>
                      </a:cubicBezTo>
                      <a:cubicBezTo>
                        <a:pt x="51269" y="8231"/>
                        <a:pt x="51404" y="8398"/>
                        <a:pt x="52102" y="8588"/>
                      </a:cubicBezTo>
                      <a:cubicBezTo>
                        <a:pt x="52801" y="8779"/>
                        <a:pt x="52698" y="8803"/>
                        <a:pt x="53269" y="9160"/>
                      </a:cubicBezTo>
                      <a:cubicBezTo>
                        <a:pt x="53833" y="9509"/>
                        <a:pt x="53182" y="9874"/>
                        <a:pt x="53015" y="9962"/>
                      </a:cubicBezTo>
                      <a:cubicBezTo>
                        <a:pt x="52761" y="10073"/>
                        <a:pt x="52523" y="10231"/>
                        <a:pt x="52317" y="10414"/>
                      </a:cubicBezTo>
                      <a:cubicBezTo>
                        <a:pt x="51920" y="10739"/>
                        <a:pt x="51118" y="10874"/>
                        <a:pt x="50324" y="10985"/>
                      </a:cubicBezTo>
                      <a:cubicBezTo>
                        <a:pt x="50196" y="11005"/>
                        <a:pt x="50076" y="11013"/>
                        <a:pt x="49963" y="11013"/>
                      </a:cubicBezTo>
                      <a:cubicBezTo>
                        <a:pt x="49373" y="11013"/>
                        <a:pt x="48998" y="10780"/>
                        <a:pt x="48785" y="10620"/>
                      </a:cubicBezTo>
                      <a:cubicBezTo>
                        <a:pt x="48531" y="10422"/>
                        <a:pt x="48396" y="10517"/>
                        <a:pt x="47586" y="10414"/>
                      </a:cubicBezTo>
                      <a:cubicBezTo>
                        <a:pt x="46768" y="10303"/>
                        <a:pt x="46880" y="10112"/>
                        <a:pt x="46697" y="9914"/>
                      </a:cubicBezTo>
                      <a:cubicBezTo>
                        <a:pt x="46522" y="9715"/>
                        <a:pt x="46237" y="9652"/>
                        <a:pt x="46102" y="9382"/>
                      </a:cubicBezTo>
                      <a:cubicBezTo>
                        <a:pt x="45975" y="9112"/>
                        <a:pt x="46586" y="8850"/>
                        <a:pt x="46991" y="8699"/>
                      </a:cubicBezTo>
                      <a:cubicBezTo>
                        <a:pt x="47356" y="8572"/>
                        <a:pt x="47681" y="8350"/>
                        <a:pt x="47919" y="8041"/>
                      </a:cubicBezTo>
                      <a:cubicBezTo>
                        <a:pt x="48213" y="7707"/>
                        <a:pt x="48769" y="7604"/>
                        <a:pt x="49475" y="7564"/>
                      </a:cubicBezTo>
                      <a:cubicBezTo>
                        <a:pt x="49656" y="7554"/>
                        <a:pt x="49818" y="7550"/>
                        <a:pt x="49963" y="7550"/>
                      </a:cubicBezTo>
                      <a:close/>
                      <a:moveTo>
                        <a:pt x="59276" y="10448"/>
                      </a:moveTo>
                      <a:cubicBezTo>
                        <a:pt x="59430" y="10448"/>
                        <a:pt x="59651" y="10455"/>
                        <a:pt x="60064" y="10462"/>
                      </a:cubicBezTo>
                      <a:cubicBezTo>
                        <a:pt x="61024" y="10485"/>
                        <a:pt x="61453" y="10700"/>
                        <a:pt x="62366" y="10851"/>
                      </a:cubicBezTo>
                      <a:cubicBezTo>
                        <a:pt x="62934" y="10949"/>
                        <a:pt x="63203" y="10965"/>
                        <a:pt x="63434" y="10965"/>
                      </a:cubicBezTo>
                      <a:cubicBezTo>
                        <a:pt x="63549" y="10965"/>
                        <a:pt x="63655" y="10961"/>
                        <a:pt x="63783" y="10961"/>
                      </a:cubicBezTo>
                      <a:cubicBezTo>
                        <a:pt x="63815" y="10961"/>
                        <a:pt x="63847" y="10961"/>
                        <a:pt x="63882" y="10962"/>
                      </a:cubicBezTo>
                      <a:cubicBezTo>
                        <a:pt x="64350" y="10970"/>
                        <a:pt x="64231" y="11097"/>
                        <a:pt x="64144" y="11208"/>
                      </a:cubicBezTo>
                      <a:cubicBezTo>
                        <a:pt x="64056" y="11311"/>
                        <a:pt x="64096" y="11628"/>
                        <a:pt x="63937" y="11755"/>
                      </a:cubicBezTo>
                      <a:cubicBezTo>
                        <a:pt x="63779" y="11890"/>
                        <a:pt x="62842" y="11874"/>
                        <a:pt x="61627" y="11914"/>
                      </a:cubicBezTo>
                      <a:cubicBezTo>
                        <a:pt x="61501" y="11917"/>
                        <a:pt x="61387" y="11919"/>
                        <a:pt x="61284" y="11919"/>
                      </a:cubicBezTo>
                      <a:cubicBezTo>
                        <a:pt x="60396" y="11919"/>
                        <a:pt x="60292" y="11802"/>
                        <a:pt x="59659" y="11652"/>
                      </a:cubicBezTo>
                      <a:cubicBezTo>
                        <a:pt x="59415" y="11595"/>
                        <a:pt x="59224" y="11582"/>
                        <a:pt x="59065" y="11582"/>
                      </a:cubicBezTo>
                      <a:cubicBezTo>
                        <a:pt x="58949" y="11582"/>
                        <a:pt x="58850" y="11589"/>
                        <a:pt x="58758" y="11589"/>
                      </a:cubicBezTo>
                      <a:cubicBezTo>
                        <a:pt x="58608" y="11589"/>
                        <a:pt x="58476" y="11572"/>
                        <a:pt x="58325" y="11486"/>
                      </a:cubicBezTo>
                      <a:cubicBezTo>
                        <a:pt x="57944" y="11263"/>
                        <a:pt x="58445" y="11089"/>
                        <a:pt x="58437" y="10890"/>
                      </a:cubicBezTo>
                      <a:cubicBezTo>
                        <a:pt x="58421" y="10692"/>
                        <a:pt x="58318" y="10565"/>
                        <a:pt x="58714" y="10501"/>
                      </a:cubicBezTo>
                      <a:cubicBezTo>
                        <a:pt x="58983" y="10460"/>
                        <a:pt x="59069" y="10448"/>
                        <a:pt x="59276" y="10448"/>
                      </a:cubicBezTo>
                      <a:close/>
                      <a:moveTo>
                        <a:pt x="2351" y="10449"/>
                      </a:moveTo>
                      <a:cubicBezTo>
                        <a:pt x="2507" y="10449"/>
                        <a:pt x="2725" y="10459"/>
                        <a:pt x="3160" y="10470"/>
                      </a:cubicBezTo>
                      <a:cubicBezTo>
                        <a:pt x="4112" y="10485"/>
                        <a:pt x="4462" y="10700"/>
                        <a:pt x="5319" y="10858"/>
                      </a:cubicBezTo>
                      <a:cubicBezTo>
                        <a:pt x="5836" y="10949"/>
                        <a:pt x="6099" y="10965"/>
                        <a:pt x="6328" y="10965"/>
                      </a:cubicBezTo>
                      <a:cubicBezTo>
                        <a:pt x="6450" y="10965"/>
                        <a:pt x="6562" y="10961"/>
                        <a:pt x="6697" y="10961"/>
                      </a:cubicBezTo>
                      <a:cubicBezTo>
                        <a:pt x="6729" y="10961"/>
                        <a:pt x="6761" y="10961"/>
                        <a:pt x="6795" y="10962"/>
                      </a:cubicBezTo>
                      <a:cubicBezTo>
                        <a:pt x="7256" y="10970"/>
                        <a:pt x="7089" y="11105"/>
                        <a:pt x="6954" y="11208"/>
                      </a:cubicBezTo>
                      <a:cubicBezTo>
                        <a:pt x="6819" y="11319"/>
                        <a:pt x="6740" y="11636"/>
                        <a:pt x="6533" y="11763"/>
                      </a:cubicBezTo>
                      <a:cubicBezTo>
                        <a:pt x="6327" y="11890"/>
                        <a:pt x="5398" y="11874"/>
                        <a:pt x="4168" y="11914"/>
                      </a:cubicBezTo>
                      <a:cubicBezTo>
                        <a:pt x="4019" y="11919"/>
                        <a:pt x="3889" y="11921"/>
                        <a:pt x="3773" y="11921"/>
                      </a:cubicBezTo>
                      <a:cubicBezTo>
                        <a:pt x="2922" y="11921"/>
                        <a:pt x="2861" y="11800"/>
                        <a:pt x="2295" y="11660"/>
                      </a:cubicBezTo>
                      <a:cubicBezTo>
                        <a:pt x="2069" y="11602"/>
                        <a:pt x="1882" y="11590"/>
                        <a:pt x="1721" y="11590"/>
                      </a:cubicBezTo>
                      <a:cubicBezTo>
                        <a:pt x="1615" y="11590"/>
                        <a:pt x="1520" y="11595"/>
                        <a:pt x="1434" y="11595"/>
                      </a:cubicBezTo>
                      <a:cubicBezTo>
                        <a:pt x="1278" y="11595"/>
                        <a:pt x="1148" y="11579"/>
                        <a:pt x="1025" y="11486"/>
                      </a:cubicBezTo>
                      <a:cubicBezTo>
                        <a:pt x="739" y="11263"/>
                        <a:pt x="1302" y="11089"/>
                        <a:pt x="1366" y="10890"/>
                      </a:cubicBezTo>
                      <a:cubicBezTo>
                        <a:pt x="1437" y="10692"/>
                        <a:pt x="1382" y="10565"/>
                        <a:pt x="1803" y="10501"/>
                      </a:cubicBezTo>
                      <a:cubicBezTo>
                        <a:pt x="2070" y="10462"/>
                        <a:pt x="2166" y="10449"/>
                        <a:pt x="2351" y="10449"/>
                      </a:cubicBezTo>
                      <a:close/>
                      <a:moveTo>
                        <a:pt x="21315" y="10449"/>
                      </a:moveTo>
                      <a:cubicBezTo>
                        <a:pt x="21469" y="10449"/>
                        <a:pt x="21687" y="10459"/>
                        <a:pt x="22123" y="10470"/>
                      </a:cubicBezTo>
                      <a:cubicBezTo>
                        <a:pt x="23083" y="10485"/>
                        <a:pt x="23456" y="10700"/>
                        <a:pt x="24329" y="10858"/>
                      </a:cubicBezTo>
                      <a:cubicBezTo>
                        <a:pt x="24861" y="10949"/>
                        <a:pt x="25127" y="10965"/>
                        <a:pt x="25355" y="10965"/>
                      </a:cubicBezTo>
                      <a:cubicBezTo>
                        <a:pt x="25477" y="10965"/>
                        <a:pt x="25588" y="10961"/>
                        <a:pt x="25724" y="10961"/>
                      </a:cubicBezTo>
                      <a:cubicBezTo>
                        <a:pt x="25755" y="10961"/>
                        <a:pt x="25787" y="10961"/>
                        <a:pt x="25821" y="10962"/>
                      </a:cubicBezTo>
                      <a:cubicBezTo>
                        <a:pt x="26282" y="10970"/>
                        <a:pt x="26131" y="11105"/>
                        <a:pt x="26020" y="11208"/>
                      </a:cubicBezTo>
                      <a:cubicBezTo>
                        <a:pt x="25909" y="11319"/>
                        <a:pt x="25861" y="11636"/>
                        <a:pt x="25671" y="11763"/>
                      </a:cubicBezTo>
                      <a:cubicBezTo>
                        <a:pt x="25480" y="11890"/>
                        <a:pt x="24551" y="11882"/>
                        <a:pt x="23321" y="11914"/>
                      </a:cubicBezTo>
                      <a:cubicBezTo>
                        <a:pt x="23167" y="11919"/>
                        <a:pt x="23033" y="11921"/>
                        <a:pt x="22913" y="11921"/>
                      </a:cubicBezTo>
                      <a:cubicBezTo>
                        <a:pt x="22078" y="11921"/>
                        <a:pt x="21999" y="11806"/>
                        <a:pt x="21416" y="11660"/>
                      </a:cubicBezTo>
                      <a:cubicBezTo>
                        <a:pt x="21182" y="11602"/>
                        <a:pt x="20993" y="11590"/>
                        <a:pt x="20832" y="11590"/>
                      </a:cubicBezTo>
                      <a:cubicBezTo>
                        <a:pt x="20727" y="11590"/>
                        <a:pt x="20633" y="11595"/>
                        <a:pt x="20547" y="11595"/>
                      </a:cubicBezTo>
                      <a:cubicBezTo>
                        <a:pt x="20391" y="11595"/>
                        <a:pt x="20259" y="11579"/>
                        <a:pt x="20122" y="11486"/>
                      </a:cubicBezTo>
                      <a:cubicBezTo>
                        <a:pt x="19805" y="11263"/>
                        <a:pt x="20352" y="11089"/>
                        <a:pt x="20392" y="10890"/>
                      </a:cubicBezTo>
                      <a:cubicBezTo>
                        <a:pt x="20432" y="10692"/>
                        <a:pt x="20360" y="10565"/>
                        <a:pt x="20773" y="10501"/>
                      </a:cubicBezTo>
                      <a:cubicBezTo>
                        <a:pt x="21036" y="10462"/>
                        <a:pt x="21131" y="10449"/>
                        <a:pt x="21315" y="10449"/>
                      </a:cubicBezTo>
                      <a:close/>
                      <a:moveTo>
                        <a:pt x="40259" y="10453"/>
                      </a:moveTo>
                      <a:cubicBezTo>
                        <a:pt x="40416" y="10453"/>
                        <a:pt x="40635" y="10462"/>
                        <a:pt x="41093" y="10470"/>
                      </a:cubicBezTo>
                      <a:cubicBezTo>
                        <a:pt x="42054" y="10485"/>
                        <a:pt x="42450" y="10708"/>
                        <a:pt x="43347" y="10858"/>
                      </a:cubicBezTo>
                      <a:cubicBezTo>
                        <a:pt x="43875" y="10952"/>
                        <a:pt x="44142" y="10971"/>
                        <a:pt x="44367" y="10971"/>
                      </a:cubicBezTo>
                      <a:cubicBezTo>
                        <a:pt x="44525" y="10971"/>
                        <a:pt x="44663" y="10962"/>
                        <a:pt x="44856" y="10962"/>
                      </a:cubicBezTo>
                      <a:cubicBezTo>
                        <a:pt x="45316" y="10970"/>
                        <a:pt x="45181" y="11105"/>
                        <a:pt x="45078" y="11208"/>
                      </a:cubicBezTo>
                      <a:cubicBezTo>
                        <a:pt x="44983" y="11319"/>
                        <a:pt x="44983" y="11636"/>
                        <a:pt x="44800" y="11763"/>
                      </a:cubicBezTo>
                      <a:cubicBezTo>
                        <a:pt x="44625" y="11890"/>
                        <a:pt x="43697" y="11882"/>
                        <a:pt x="42474" y="11922"/>
                      </a:cubicBezTo>
                      <a:cubicBezTo>
                        <a:pt x="42346" y="11925"/>
                        <a:pt x="42231" y="11927"/>
                        <a:pt x="42127" y="11927"/>
                      </a:cubicBezTo>
                      <a:cubicBezTo>
                        <a:pt x="41232" y="11927"/>
                        <a:pt x="41149" y="11809"/>
                        <a:pt x="40538" y="11660"/>
                      </a:cubicBezTo>
                      <a:cubicBezTo>
                        <a:pt x="40295" y="11602"/>
                        <a:pt x="40104" y="11590"/>
                        <a:pt x="39942" y="11590"/>
                      </a:cubicBezTo>
                      <a:cubicBezTo>
                        <a:pt x="39836" y="11590"/>
                        <a:pt x="39743" y="11595"/>
                        <a:pt x="39657" y="11595"/>
                      </a:cubicBezTo>
                      <a:cubicBezTo>
                        <a:pt x="39500" y="11595"/>
                        <a:pt x="39366" y="11579"/>
                        <a:pt x="39220" y="11486"/>
                      </a:cubicBezTo>
                      <a:cubicBezTo>
                        <a:pt x="38879" y="11271"/>
                        <a:pt x="39395" y="11089"/>
                        <a:pt x="39410" y="10890"/>
                      </a:cubicBezTo>
                      <a:cubicBezTo>
                        <a:pt x="39426" y="10692"/>
                        <a:pt x="39331" y="10565"/>
                        <a:pt x="39744" y="10501"/>
                      </a:cubicBezTo>
                      <a:cubicBezTo>
                        <a:pt x="39993" y="10464"/>
                        <a:pt x="40088" y="10453"/>
                        <a:pt x="40259" y="10453"/>
                      </a:cubicBezTo>
                      <a:close/>
                      <a:moveTo>
                        <a:pt x="55002" y="9367"/>
                      </a:moveTo>
                      <a:cubicBezTo>
                        <a:pt x="55131" y="9367"/>
                        <a:pt x="55248" y="9371"/>
                        <a:pt x="55341" y="9374"/>
                      </a:cubicBezTo>
                      <a:cubicBezTo>
                        <a:pt x="55531" y="9374"/>
                        <a:pt x="55714" y="9398"/>
                        <a:pt x="55897" y="9438"/>
                      </a:cubicBezTo>
                      <a:cubicBezTo>
                        <a:pt x="56166" y="9533"/>
                        <a:pt x="56428" y="9676"/>
                        <a:pt x="56659" y="9850"/>
                      </a:cubicBezTo>
                      <a:cubicBezTo>
                        <a:pt x="57032" y="10136"/>
                        <a:pt x="57516" y="10255"/>
                        <a:pt x="57817" y="10406"/>
                      </a:cubicBezTo>
                      <a:cubicBezTo>
                        <a:pt x="58119" y="10557"/>
                        <a:pt x="58325" y="11017"/>
                        <a:pt x="58040" y="11279"/>
                      </a:cubicBezTo>
                      <a:lnTo>
                        <a:pt x="58032" y="11279"/>
                      </a:lnTo>
                      <a:cubicBezTo>
                        <a:pt x="57746" y="11549"/>
                        <a:pt x="57460" y="11525"/>
                        <a:pt x="57341" y="11732"/>
                      </a:cubicBezTo>
                      <a:cubicBezTo>
                        <a:pt x="57230" y="11946"/>
                        <a:pt x="57135" y="12144"/>
                        <a:pt x="56849" y="12200"/>
                      </a:cubicBezTo>
                      <a:cubicBezTo>
                        <a:pt x="56651" y="12232"/>
                        <a:pt x="56460" y="12248"/>
                        <a:pt x="56262" y="12255"/>
                      </a:cubicBezTo>
                      <a:cubicBezTo>
                        <a:pt x="56128" y="12255"/>
                        <a:pt x="55924" y="12276"/>
                        <a:pt x="55632" y="12276"/>
                      </a:cubicBezTo>
                      <a:cubicBezTo>
                        <a:pt x="55559" y="12276"/>
                        <a:pt x="55481" y="12274"/>
                        <a:pt x="55397" y="12271"/>
                      </a:cubicBezTo>
                      <a:cubicBezTo>
                        <a:pt x="55238" y="12271"/>
                        <a:pt x="55087" y="12248"/>
                        <a:pt x="54928" y="12200"/>
                      </a:cubicBezTo>
                      <a:cubicBezTo>
                        <a:pt x="54912" y="12192"/>
                        <a:pt x="54889" y="12184"/>
                        <a:pt x="54865" y="12176"/>
                      </a:cubicBezTo>
                      <a:lnTo>
                        <a:pt x="54849" y="12168"/>
                      </a:lnTo>
                      <a:cubicBezTo>
                        <a:pt x="54500" y="12041"/>
                        <a:pt x="54000" y="11986"/>
                        <a:pt x="53277" y="11938"/>
                      </a:cubicBezTo>
                      <a:cubicBezTo>
                        <a:pt x="52404" y="11898"/>
                        <a:pt x="51531" y="11803"/>
                        <a:pt x="50666" y="11668"/>
                      </a:cubicBezTo>
                      <a:cubicBezTo>
                        <a:pt x="49959" y="11533"/>
                        <a:pt x="49213" y="11374"/>
                        <a:pt x="49324" y="11263"/>
                      </a:cubicBezTo>
                      <a:cubicBezTo>
                        <a:pt x="49443" y="11144"/>
                        <a:pt x="50221" y="11105"/>
                        <a:pt x="50777" y="11057"/>
                      </a:cubicBezTo>
                      <a:cubicBezTo>
                        <a:pt x="51325" y="11001"/>
                        <a:pt x="52182" y="10700"/>
                        <a:pt x="52507" y="10398"/>
                      </a:cubicBezTo>
                      <a:cubicBezTo>
                        <a:pt x="52833" y="10096"/>
                        <a:pt x="53126" y="10057"/>
                        <a:pt x="53579" y="9827"/>
                      </a:cubicBezTo>
                      <a:cubicBezTo>
                        <a:pt x="53674" y="9787"/>
                        <a:pt x="53753" y="9715"/>
                        <a:pt x="53809" y="9628"/>
                      </a:cubicBezTo>
                      <a:cubicBezTo>
                        <a:pt x="54005" y="9408"/>
                        <a:pt x="54568" y="9367"/>
                        <a:pt x="55002" y="9367"/>
                      </a:cubicBezTo>
                      <a:close/>
                      <a:moveTo>
                        <a:pt x="17367" y="9375"/>
                      </a:moveTo>
                      <a:cubicBezTo>
                        <a:pt x="17494" y="9375"/>
                        <a:pt x="17610" y="9378"/>
                        <a:pt x="17701" y="9382"/>
                      </a:cubicBezTo>
                      <a:cubicBezTo>
                        <a:pt x="17884" y="9382"/>
                        <a:pt x="18066" y="9406"/>
                        <a:pt x="18241" y="9446"/>
                      </a:cubicBezTo>
                      <a:cubicBezTo>
                        <a:pt x="18487" y="9541"/>
                        <a:pt x="18709" y="9684"/>
                        <a:pt x="18900" y="9858"/>
                      </a:cubicBezTo>
                      <a:cubicBezTo>
                        <a:pt x="19194" y="10144"/>
                        <a:pt x="19646" y="10263"/>
                        <a:pt x="19908" y="10414"/>
                      </a:cubicBezTo>
                      <a:cubicBezTo>
                        <a:pt x="20178" y="10565"/>
                        <a:pt x="20249" y="11009"/>
                        <a:pt x="19900" y="11279"/>
                      </a:cubicBezTo>
                      <a:cubicBezTo>
                        <a:pt x="19551" y="11541"/>
                        <a:pt x="19265" y="11525"/>
                        <a:pt x="19090" y="11740"/>
                      </a:cubicBezTo>
                      <a:cubicBezTo>
                        <a:pt x="18924" y="11946"/>
                        <a:pt x="18773" y="12144"/>
                        <a:pt x="18479" y="12200"/>
                      </a:cubicBezTo>
                      <a:cubicBezTo>
                        <a:pt x="18281" y="12232"/>
                        <a:pt x="18082" y="12255"/>
                        <a:pt x="17884" y="12255"/>
                      </a:cubicBezTo>
                      <a:cubicBezTo>
                        <a:pt x="17751" y="12261"/>
                        <a:pt x="17559" y="12277"/>
                        <a:pt x="17294" y="12277"/>
                      </a:cubicBezTo>
                      <a:cubicBezTo>
                        <a:pt x="17209" y="12277"/>
                        <a:pt x="17118" y="12275"/>
                        <a:pt x="17019" y="12271"/>
                      </a:cubicBezTo>
                      <a:cubicBezTo>
                        <a:pt x="16860" y="12271"/>
                        <a:pt x="16709" y="12248"/>
                        <a:pt x="16566" y="12208"/>
                      </a:cubicBezTo>
                      <a:cubicBezTo>
                        <a:pt x="16550" y="12192"/>
                        <a:pt x="16527" y="12192"/>
                        <a:pt x="16511" y="12184"/>
                      </a:cubicBezTo>
                      <a:lnTo>
                        <a:pt x="16487" y="12168"/>
                      </a:lnTo>
                      <a:cubicBezTo>
                        <a:pt x="16177" y="12049"/>
                        <a:pt x="15685" y="11986"/>
                        <a:pt x="14979" y="11946"/>
                      </a:cubicBezTo>
                      <a:cubicBezTo>
                        <a:pt x="14129" y="11898"/>
                        <a:pt x="13280" y="11811"/>
                        <a:pt x="12439" y="11668"/>
                      </a:cubicBezTo>
                      <a:cubicBezTo>
                        <a:pt x="11764" y="11533"/>
                        <a:pt x="11058" y="11374"/>
                        <a:pt x="11201" y="11263"/>
                      </a:cubicBezTo>
                      <a:cubicBezTo>
                        <a:pt x="11351" y="11144"/>
                        <a:pt x="12145" y="11105"/>
                        <a:pt x="12701" y="11057"/>
                      </a:cubicBezTo>
                      <a:cubicBezTo>
                        <a:pt x="13264" y="11009"/>
                        <a:pt x="14209" y="10700"/>
                        <a:pt x="14606" y="10398"/>
                      </a:cubicBezTo>
                      <a:cubicBezTo>
                        <a:pt x="15011" y="10096"/>
                        <a:pt x="15312" y="10057"/>
                        <a:pt x="15828" y="9835"/>
                      </a:cubicBezTo>
                      <a:cubicBezTo>
                        <a:pt x="15931" y="9787"/>
                        <a:pt x="16027" y="9723"/>
                        <a:pt x="16098" y="9644"/>
                      </a:cubicBezTo>
                      <a:lnTo>
                        <a:pt x="16106" y="9644"/>
                      </a:lnTo>
                      <a:cubicBezTo>
                        <a:pt x="16358" y="9417"/>
                        <a:pt x="16932" y="9375"/>
                        <a:pt x="17367" y="9375"/>
                      </a:cubicBezTo>
                      <a:close/>
                      <a:moveTo>
                        <a:pt x="36187" y="9367"/>
                      </a:moveTo>
                      <a:cubicBezTo>
                        <a:pt x="36314" y="9367"/>
                        <a:pt x="36429" y="9371"/>
                        <a:pt x="36521" y="9374"/>
                      </a:cubicBezTo>
                      <a:cubicBezTo>
                        <a:pt x="36704" y="9382"/>
                        <a:pt x="36886" y="9398"/>
                        <a:pt x="37069" y="9438"/>
                      </a:cubicBezTo>
                      <a:cubicBezTo>
                        <a:pt x="37323" y="9533"/>
                        <a:pt x="37569" y="9676"/>
                        <a:pt x="37775" y="9850"/>
                      </a:cubicBezTo>
                      <a:cubicBezTo>
                        <a:pt x="38125" y="10144"/>
                        <a:pt x="38585" y="10271"/>
                        <a:pt x="38871" y="10422"/>
                      </a:cubicBezTo>
                      <a:cubicBezTo>
                        <a:pt x="39196" y="10589"/>
                        <a:pt x="39252" y="11041"/>
                        <a:pt x="38966" y="11279"/>
                      </a:cubicBezTo>
                      <a:cubicBezTo>
                        <a:pt x="38648" y="11549"/>
                        <a:pt x="38363" y="11533"/>
                        <a:pt x="38220" y="11740"/>
                      </a:cubicBezTo>
                      <a:cubicBezTo>
                        <a:pt x="38077" y="11946"/>
                        <a:pt x="37958" y="12144"/>
                        <a:pt x="37672" y="12200"/>
                      </a:cubicBezTo>
                      <a:cubicBezTo>
                        <a:pt x="37474" y="12232"/>
                        <a:pt x="37275" y="12255"/>
                        <a:pt x="37077" y="12255"/>
                      </a:cubicBezTo>
                      <a:cubicBezTo>
                        <a:pt x="36944" y="12261"/>
                        <a:pt x="36752" y="12277"/>
                        <a:pt x="36486" y="12277"/>
                      </a:cubicBezTo>
                      <a:cubicBezTo>
                        <a:pt x="36402" y="12277"/>
                        <a:pt x="36311" y="12275"/>
                        <a:pt x="36212" y="12271"/>
                      </a:cubicBezTo>
                      <a:cubicBezTo>
                        <a:pt x="36053" y="12271"/>
                        <a:pt x="35894" y="12248"/>
                        <a:pt x="35751" y="12208"/>
                      </a:cubicBezTo>
                      <a:cubicBezTo>
                        <a:pt x="35727" y="12200"/>
                        <a:pt x="35712" y="12192"/>
                        <a:pt x="35688" y="12184"/>
                      </a:cubicBezTo>
                      <a:lnTo>
                        <a:pt x="35664" y="12168"/>
                      </a:lnTo>
                      <a:cubicBezTo>
                        <a:pt x="35338" y="12049"/>
                        <a:pt x="34846" y="11986"/>
                        <a:pt x="34132" y="11946"/>
                      </a:cubicBezTo>
                      <a:cubicBezTo>
                        <a:pt x="33267" y="11898"/>
                        <a:pt x="32402" y="11811"/>
                        <a:pt x="31552" y="11668"/>
                      </a:cubicBezTo>
                      <a:cubicBezTo>
                        <a:pt x="30854" y="11541"/>
                        <a:pt x="30131" y="11382"/>
                        <a:pt x="30258" y="11263"/>
                      </a:cubicBezTo>
                      <a:cubicBezTo>
                        <a:pt x="30393" y="11144"/>
                        <a:pt x="31179" y="11105"/>
                        <a:pt x="31735" y="11057"/>
                      </a:cubicBezTo>
                      <a:cubicBezTo>
                        <a:pt x="32290" y="11009"/>
                        <a:pt x="33187" y="10708"/>
                        <a:pt x="33553" y="10406"/>
                      </a:cubicBezTo>
                      <a:cubicBezTo>
                        <a:pt x="33918" y="10104"/>
                        <a:pt x="34219" y="10057"/>
                        <a:pt x="34703" y="9835"/>
                      </a:cubicBezTo>
                      <a:cubicBezTo>
                        <a:pt x="34799" y="9787"/>
                        <a:pt x="34886" y="9723"/>
                        <a:pt x="34950" y="9636"/>
                      </a:cubicBezTo>
                      <a:cubicBezTo>
                        <a:pt x="35183" y="9409"/>
                        <a:pt x="35753" y="9367"/>
                        <a:pt x="36187" y="9367"/>
                      </a:cubicBezTo>
                      <a:close/>
                      <a:moveTo>
                        <a:pt x="9845" y="10562"/>
                      </a:moveTo>
                      <a:cubicBezTo>
                        <a:pt x="9940" y="10562"/>
                        <a:pt x="10039" y="10565"/>
                        <a:pt x="10145" y="10573"/>
                      </a:cubicBezTo>
                      <a:cubicBezTo>
                        <a:pt x="10812" y="10628"/>
                        <a:pt x="11018" y="10985"/>
                        <a:pt x="10883" y="11247"/>
                      </a:cubicBezTo>
                      <a:cubicBezTo>
                        <a:pt x="10740" y="11509"/>
                        <a:pt x="10327" y="11533"/>
                        <a:pt x="9867" y="11684"/>
                      </a:cubicBezTo>
                      <a:cubicBezTo>
                        <a:pt x="9415" y="11835"/>
                        <a:pt x="9208" y="11970"/>
                        <a:pt x="9327" y="12192"/>
                      </a:cubicBezTo>
                      <a:cubicBezTo>
                        <a:pt x="9446" y="12414"/>
                        <a:pt x="9534" y="12613"/>
                        <a:pt x="8978" y="12708"/>
                      </a:cubicBezTo>
                      <a:cubicBezTo>
                        <a:pt x="8916" y="12719"/>
                        <a:pt x="8860" y="12723"/>
                        <a:pt x="8808" y="12723"/>
                      </a:cubicBezTo>
                      <a:cubicBezTo>
                        <a:pt x="8401" y="12723"/>
                        <a:pt x="8317" y="12414"/>
                        <a:pt x="8240" y="12224"/>
                      </a:cubicBezTo>
                      <a:cubicBezTo>
                        <a:pt x="8160" y="12001"/>
                        <a:pt x="7176" y="11962"/>
                        <a:pt x="6938" y="11827"/>
                      </a:cubicBezTo>
                      <a:lnTo>
                        <a:pt x="6938" y="11819"/>
                      </a:lnTo>
                      <a:cubicBezTo>
                        <a:pt x="6700" y="11684"/>
                        <a:pt x="7033" y="11366"/>
                        <a:pt x="7295" y="11120"/>
                      </a:cubicBezTo>
                      <a:cubicBezTo>
                        <a:pt x="7557" y="10866"/>
                        <a:pt x="7811" y="10827"/>
                        <a:pt x="8534" y="10724"/>
                      </a:cubicBezTo>
                      <a:cubicBezTo>
                        <a:pt x="8968" y="10657"/>
                        <a:pt x="9340" y="10562"/>
                        <a:pt x="9845" y="10562"/>
                      </a:cubicBezTo>
                      <a:close/>
                      <a:moveTo>
                        <a:pt x="28806" y="10567"/>
                      </a:moveTo>
                      <a:cubicBezTo>
                        <a:pt x="28908" y="10567"/>
                        <a:pt x="29016" y="10571"/>
                        <a:pt x="29131" y="10581"/>
                      </a:cubicBezTo>
                      <a:cubicBezTo>
                        <a:pt x="29806" y="10636"/>
                        <a:pt x="30052" y="10993"/>
                        <a:pt x="29949" y="11255"/>
                      </a:cubicBezTo>
                      <a:cubicBezTo>
                        <a:pt x="29846" y="11517"/>
                        <a:pt x="29433" y="11541"/>
                        <a:pt x="28996" y="11692"/>
                      </a:cubicBezTo>
                      <a:cubicBezTo>
                        <a:pt x="28560" y="11835"/>
                        <a:pt x="28369" y="11978"/>
                        <a:pt x="28520" y="12200"/>
                      </a:cubicBezTo>
                      <a:cubicBezTo>
                        <a:pt x="28663" y="12422"/>
                        <a:pt x="28782" y="12621"/>
                        <a:pt x="28234" y="12716"/>
                      </a:cubicBezTo>
                      <a:cubicBezTo>
                        <a:pt x="28178" y="12725"/>
                        <a:pt x="28125" y="12729"/>
                        <a:pt x="28077" y="12729"/>
                      </a:cubicBezTo>
                      <a:cubicBezTo>
                        <a:pt x="27657" y="12729"/>
                        <a:pt x="27532" y="12416"/>
                        <a:pt x="27433" y="12224"/>
                      </a:cubicBezTo>
                      <a:cubicBezTo>
                        <a:pt x="27322" y="12009"/>
                        <a:pt x="26345" y="11962"/>
                        <a:pt x="26083" y="11827"/>
                      </a:cubicBezTo>
                      <a:cubicBezTo>
                        <a:pt x="25821" y="11700"/>
                        <a:pt x="26115" y="11374"/>
                        <a:pt x="26345" y="11120"/>
                      </a:cubicBezTo>
                      <a:cubicBezTo>
                        <a:pt x="26575" y="10874"/>
                        <a:pt x="26829" y="10835"/>
                        <a:pt x="27536" y="10724"/>
                      </a:cubicBezTo>
                      <a:cubicBezTo>
                        <a:pt x="27957" y="10664"/>
                        <a:pt x="28312" y="10567"/>
                        <a:pt x="28806" y="10567"/>
                      </a:cubicBezTo>
                      <a:close/>
                      <a:moveTo>
                        <a:pt x="66785" y="10570"/>
                      </a:moveTo>
                      <a:cubicBezTo>
                        <a:pt x="66880" y="10570"/>
                        <a:pt x="66980" y="10573"/>
                        <a:pt x="67088" y="10581"/>
                      </a:cubicBezTo>
                      <a:lnTo>
                        <a:pt x="67104" y="10589"/>
                      </a:lnTo>
                      <a:cubicBezTo>
                        <a:pt x="67795" y="10636"/>
                        <a:pt x="68136" y="11001"/>
                        <a:pt x="68097" y="11263"/>
                      </a:cubicBezTo>
                      <a:cubicBezTo>
                        <a:pt x="68065" y="11525"/>
                        <a:pt x="67660" y="11549"/>
                        <a:pt x="67255" y="11692"/>
                      </a:cubicBezTo>
                      <a:cubicBezTo>
                        <a:pt x="66858" y="11843"/>
                        <a:pt x="66707" y="11986"/>
                        <a:pt x="66914" y="12208"/>
                      </a:cubicBezTo>
                      <a:cubicBezTo>
                        <a:pt x="67112" y="12430"/>
                        <a:pt x="67287" y="12629"/>
                        <a:pt x="66763" y="12716"/>
                      </a:cubicBezTo>
                      <a:cubicBezTo>
                        <a:pt x="66704" y="12726"/>
                        <a:pt x="66650" y="12731"/>
                        <a:pt x="66598" y="12731"/>
                      </a:cubicBezTo>
                      <a:cubicBezTo>
                        <a:pt x="66188" y="12731"/>
                        <a:pt x="65989" y="12422"/>
                        <a:pt x="65834" y="12232"/>
                      </a:cubicBezTo>
                      <a:cubicBezTo>
                        <a:pt x="65668" y="12017"/>
                        <a:pt x="64675" y="11962"/>
                        <a:pt x="64382" y="11835"/>
                      </a:cubicBezTo>
                      <a:cubicBezTo>
                        <a:pt x="64088" y="11700"/>
                        <a:pt x="64294" y="11382"/>
                        <a:pt x="64461" y="11128"/>
                      </a:cubicBezTo>
                      <a:cubicBezTo>
                        <a:pt x="64628" y="10882"/>
                        <a:pt x="64866" y="10843"/>
                        <a:pt x="65549" y="10731"/>
                      </a:cubicBezTo>
                      <a:cubicBezTo>
                        <a:pt x="65949" y="10665"/>
                        <a:pt x="66283" y="10570"/>
                        <a:pt x="66785" y="10570"/>
                      </a:cubicBezTo>
                      <a:close/>
                      <a:moveTo>
                        <a:pt x="47774" y="10575"/>
                      </a:moveTo>
                      <a:cubicBezTo>
                        <a:pt x="47876" y="10575"/>
                        <a:pt x="47985" y="10579"/>
                        <a:pt x="48102" y="10589"/>
                      </a:cubicBezTo>
                      <a:cubicBezTo>
                        <a:pt x="48785" y="10644"/>
                        <a:pt x="49078" y="11001"/>
                        <a:pt x="49015" y="11263"/>
                      </a:cubicBezTo>
                      <a:cubicBezTo>
                        <a:pt x="48943" y="11525"/>
                        <a:pt x="48531" y="11549"/>
                        <a:pt x="48118" y="11700"/>
                      </a:cubicBezTo>
                      <a:cubicBezTo>
                        <a:pt x="47705" y="11843"/>
                        <a:pt x="47530" y="11978"/>
                        <a:pt x="47705" y="12208"/>
                      </a:cubicBezTo>
                      <a:cubicBezTo>
                        <a:pt x="47880" y="12430"/>
                        <a:pt x="48023" y="12629"/>
                        <a:pt x="47491" y="12724"/>
                      </a:cubicBezTo>
                      <a:cubicBezTo>
                        <a:pt x="47432" y="12734"/>
                        <a:pt x="47377" y="12739"/>
                        <a:pt x="47326" y="12739"/>
                      </a:cubicBezTo>
                      <a:cubicBezTo>
                        <a:pt x="46911" y="12739"/>
                        <a:pt x="46753" y="12422"/>
                        <a:pt x="46626" y="12232"/>
                      </a:cubicBezTo>
                      <a:cubicBezTo>
                        <a:pt x="46483" y="12017"/>
                        <a:pt x="45491" y="11970"/>
                        <a:pt x="45221" y="11835"/>
                      </a:cubicBezTo>
                      <a:cubicBezTo>
                        <a:pt x="44943" y="11708"/>
                        <a:pt x="45189" y="11382"/>
                        <a:pt x="45395" y="11128"/>
                      </a:cubicBezTo>
                      <a:cubicBezTo>
                        <a:pt x="45594" y="10882"/>
                        <a:pt x="45840" y="10843"/>
                        <a:pt x="46530" y="10731"/>
                      </a:cubicBezTo>
                      <a:cubicBezTo>
                        <a:pt x="46938" y="10672"/>
                        <a:pt x="47281" y="10575"/>
                        <a:pt x="47774" y="10575"/>
                      </a:cubicBezTo>
                      <a:close/>
                      <a:moveTo>
                        <a:pt x="58613" y="11701"/>
                      </a:moveTo>
                      <a:cubicBezTo>
                        <a:pt x="58672" y="11701"/>
                        <a:pt x="58732" y="11703"/>
                        <a:pt x="58794" y="11708"/>
                      </a:cubicBezTo>
                      <a:lnTo>
                        <a:pt x="58802" y="11708"/>
                      </a:lnTo>
                      <a:cubicBezTo>
                        <a:pt x="59334" y="11747"/>
                        <a:pt x="60175" y="12001"/>
                        <a:pt x="61151" y="12009"/>
                      </a:cubicBezTo>
                      <a:cubicBezTo>
                        <a:pt x="61174" y="12010"/>
                        <a:pt x="61197" y="12010"/>
                        <a:pt x="61220" y="12010"/>
                      </a:cubicBezTo>
                      <a:cubicBezTo>
                        <a:pt x="61995" y="12010"/>
                        <a:pt x="62831" y="11909"/>
                        <a:pt x="63471" y="11909"/>
                      </a:cubicBezTo>
                      <a:cubicBezTo>
                        <a:pt x="63629" y="11909"/>
                        <a:pt x="63775" y="11915"/>
                        <a:pt x="63906" y="11930"/>
                      </a:cubicBezTo>
                      <a:cubicBezTo>
                        <a:pt x="64580" y="12009"/>
                        <a:pt x="65358" y="12208"/>
                        <a:pt x="65644" y="12446"/>
                      </a:cubicBezTo>
                      <a:cubicBezTo>
                        <a:pt x="65945" y="12716"/>
                        <a:pt x="65922" y="13192"/>
                        <a:pt x="65596" y="13430"/>
                      </a:cubicBezTo>
                      <a:cubicBezTo>
                        <a:pt x="65557" y="13454"/>
                        <a:pt x="65596" y="13565"/>
                        <a:pt x="65644" y="13700"/>
                      </a:cubicBezTo>
                      <a:cubicBezTo>
                        <a:pt x="65644" y="13700"/>
                        <a:pt x="65588" y="13843"/>
                        <a:pt x="65215" y="13851"/>
                      </a:cubicBezTo>
                      <a:cubicBezTo>
                        <a:pt x="65025" y="13859"/>
                        <a:pt x="64711" y="13863"/>
                        <a:pt x="64369" y="13863"/>
                      </a:cubicBezTo>
                      <a:cubicBezTo>
                        <a:pt x="64027" y="13863"/>
                        <a:pt x="63655" y="13859"/>
                        <a:pt x="63350" y="13851"/>
                      </a:cubicBezTo>
                      <a:cubicBezTo>
                        <a:pt x="62960" y="13846"/>
                        <a:pt x="62654" y="13828"/>
                        <a:pt x="62315" y="13828"/>
                      </a:cubicBezTo>
                      <a:cubicBezTo>
                        <a:pt x="62122" y="13828"/>
                        <a:pt x="61919" y="13834"/>
                        <a:pt x="61683" y="13851"/>
                      </a:cubicBezTo>
                      <a:cubicBezTo>
                        <a:pt x="61302" y="13884"/>
                        <a:pt x="61029" y="13925"/>
                        <a:pt x="60811" y="13925"/>
                      </a:cubicBezTo>
                      <a:cubicBezTo>
                        <a:pt x="60661" y="13925"/>
                        <a:pt x="60537" y="13906"/>
                        <a:pt x="60421" y="13851"/>
                      </a:cubicBezTo>
                      <a:cubicBezTo>
                        <a:pt x="60135" y="13724"/>
                        <a:pt x="60143" y="13557"/>
                        <a:pt x="59691" y="13422"/>
                      </a:cubicBezTo>
                      <a:cubicBezTo>
                        <a:pt x="59214" y="13295"/>
                        <a:pt x="58738" y="13136"/>
                        <a:pt x="58286" y="12954"/>
                      </a:cubicBezTo>
                      <a:cubicBezTo>
                        <a:pt x="57690" y="12700"/>
                        <a:pt x="57032" y="12525"/>
                        <a:pt x="57254" y="12375"/>
                      </a:cubicBezTo>
                      <a:cubicBezTo>
                        <a:pt x="57468" y="12224"/>
                        <a:pt x="57690" y="12081"/>
                        <a:pt x="57754" y="11946"/>
                      </a:cubicBezTo>
                      <a:cubicBezTo>
                        <a:pt x="57810" y="11827"/>
                        <a:pt x="58164" y="11701"/>
                        <a:pt x="58613" y="11701"/>
                      </a:cubicBezTo>
                      <a:close/>
                      <a:moveTo>
                        <a:pt x="20364" y="11701"/>
                      </a:moveTo>
                      <a:cubicBezTo>
                        <a:pt x="20422" y="11701"/>
                        <a:pt x="20482" y="11703"/>
                        <a:pt x="20543" y="11708"/>
                      </a:cubicBezTo>
                      <a:cubicBezTo>
                        <a:pt x="21067" y="11755"/>
                        <a:pt x="21837" y="12009"/>
                        <a:pt x="22821" y="12017"/>
                      </a:cubicBezTo>
                      <a:cubicBezTo>
                        <a:pt x="23616" y="12017"/>
                        <a:pt x="24515" y="11909"/>
                        <a:pt x="25174" y="11909"/>
                      </a:cubicBezTo>
                      <a:cubicBezTo>
                        <a:pt x="25331" y="11909"/>
                        <a:pt x="25474" y="11915"/>
                        <a:pt x="25599" y="11930"/>
                      </a:cubicBezTo>
                      <a:cubicBezTo>
                        <a:pt x="26258" y="12017"/>
                        <a:pt x="26980" y="12208"/>
                        <a:pt x="27210" y="12446"/>
                      </a:cubicBezTo>
                      <a:cubicBezTo>
                        <a:pt x="27433" y="12684"/>
                        <a:pt x="27306" y="13200"/>
                        <a:pt x="26901" y="13430"/>
                      </a:cubicBezTo>
                      <a:cubicBezTo>
                        <a:pt x="26861" y="13462"/>
                        <a:pt x="26861" y="13565"/>
                        <a:pt x="26877" y="13700"/>
                      </a:cubicBezTo>
                      <a:cubicBezTo>
                        <a:pt x="26877" y="13700"/>
                        <a:pt x="26790" y="13843"/>
                        <a:pt x="26409" y="13859"/>
                      </a:cubicBezTo>
                      <a:cubicBezTo>
                        <a:pt x="26218" y="13863"/>
                        <a:pt x="25905" y="13865"/>
                        <a:pt x="25562" y="13865"/>
                      </a:cubicBezTo>
                      <a:cubicBezTo>
                        <a:pt x="25220" y="13865"/>
                        <a:pt x="24849" y="13863"/>
                        <a:pt x="24543" y="13859"/>
                      </a:cubicBezTo>
                      <a:cubicBezTo>
                        <a:pt x="24172" y="13849"/>
                        <a:pt x="23878" y="13830"/>
                        <a:pt x="23554" y="13830"/>
                      </a:cubicBezTo>
                      <a:cubicBezTo>
                        <a:pt x="23351" y="13830"/>
                        <a:pt x="23137" y="13837"/>
                        <a:pt x="22885" y="13859"/>
                      </a:cubicBezTo>
                      <a:cubicBezTo>
                        <a:pt x="22489" y="13887"/>
                        <a:pt x="22203" y="13927"/>
                        <a:pt x="21982" y="13927"/>
                      </a:cubicBezTo>
                      <a:cubicBezTo>
                        <a:pt x="21834" y="13927"/>
                        <a:pt x="21716" y="13910"/>
                        <a:pt x="21615" y="13859"/>
                      </a:cubicBezTo>
                      <a:cubicBezTo>
                        <a:pt x="21368" y="13724"/>
                        <a:pt x="21416" y="13557"/>
                        <a:pt x="20995" y="13430"/>
                      </a:cubicBezTo>
                      <a:cubicBezTo>
                        <a:pt x="20559" y="13303"/>
                        <a:pt x="20130" y="13144"/>
                        <a:pt x="19710" y="12962"/>
                      </a:cubicBezTo>
                      <a:cubicBezTo>
                        <a:pt x="19186" y="12708"/>
                        <a:pt x="18567" y="12533"/>
                        <a:pt x="18828" y="12382"/>
                      </a:cubicBezTo>
                      <a:cubicBezTo>
                        <a:pt x="19090" y="12224"/>
                        <a:pt x="19344" y="12081"/>
                        <a:pt x="19440" y="11946"/>
                      </a:cubicBezTo>
                      <a:cubicBezTo>
                        <a:pt x="19531" y="11827"/>
                        <a:pt x="19914" y="11701"/>
                        <a:pt x="20364" y="11701"/>
                      </a:cubicBezTo>
                      <a:close/>
                      <a:moveTo>
                        <a:pt x="39491" y="11701"/>
                      </a:moveTo>
                      <a:cubicBezTo>
                        <a:pt x="39550" y="11701"/>
                        <a:pt x="39611" y="11703"/>
                        <a:pt x="39672" y="11708"/>
                      </a:cubicBezTo>
                      <a:lnTo>
                        <a:pt x="39672" y="11716"/>
                      </a:lnTo>
                      <a:cubicBezTo>
                        <a:pt x="40196" y="11755"/>
                        <a:pt x="41006" y="12009"/>
                        <a:pt x="41982" y="12017"/>
                      </a:cubicBezTo>
                      <a:cubicBezTo>
                        <a:pt x="42004" y="12017"/>
                        <a:pt x="42026" y="12018"/>
                        <a:pt x="42048" y="12018"/>
                      </a:cubicBezTo>
                      <a:cubicBezTo>
                        <a:pt x="42817" y="12018"/>
                        <a:pt x="43660" y="11913"/>
                        <a:pt x="44300" y="11913"/>
                      </a:cubicBezTo>
                      <a:cubicBezTo>
                        <a:pt x="44466" y="11913"/>
                        <a:pt x="44618" y="11920"/>
                        <a:pt x="44752" y="11938"/>
                      </a:cubicBezTo>
                      <a:cubicBezTo>
                        <a:pt x="45411" y="12017"/>
                        <a:pt x="46165" y="12216"/>
                        <a:pt x="46419" y="12446"/>
                      </a:cubicBezTo>
                      <a:cubicBezTo>
                        <a:pt x="46673" y="12684"/>
                        <a:pt x="46610" y="13208"/>
                        <a:pt x="46245" y="13438"/>
                      </a:cubicBezTo>
                      <a:cubicBezTo>
                        <a:pt x="46197" y="13462"/>
                        <a:pt x="46221" y="13565"/>
                        <a:pt x="46253" y="13708"/>
                      </a:cubicBezTo>
                      <a:cubicBezTo>
                        <a:pt x="46253" y="13708"/>
                        <a:pt x="46189" y="13843"/>
                        <a:pt x="45808" y="13859"/>
                      </a:cubicBezTo>
                      <a:cubicBezTo>
                        <a:pt x="45618" y="13867"/>
                        <a:pt x="45304" y="13871"/>
                        <a:pt x="44962" y="13871"/>
                      </a:cubicBezTo>
                      <a:cubicBezTo>
                        <a:pt x="44619" y="13871"/>
                        <a:pt x="44248" y="13867"/>
                        <a:pt x="43943" y="13859"/>
                      </a:cubicBezTo>
                      <a:cubicBezTo>
                        <a:pt x="43566" y="13849"/>
                        <a:pt x="43268" y="13830"/>
                        <a:pt x="42942" y="13830"/>
                      </a:cubicBezTo>
                      <a:cubicBezTo>
                        <a:pt x="42739" y="13830"/>
                        <a:pt x="42526" y="13837"/>
                        <a:pt x="42276" y="13859"/>
                      </a:cubicBezTo>
                      <a:cubicBezTo>
                        <a:pt x="41893" y="13892"/>
                        <a:pt x="41617" y="13930"/>
                        <a:pt x="41400" y="13930"/>
                      </a:cubicBezTo>
                      <a:cubicBezTo>
                        <a:pt x="41248" y="13930"/>
                        <a:pt x="41125" y="13911"/>
                        <a:pt x="41014" y="13859"/>
                      </a:cubicBezTo>
                      <a:cubicBezTo>
                        <a:pt x="40744" y="13732"/>
                        <a:pt x="40776" y="13565"/>
                        <a:pt x="40339" y="13430"/>
                      </a:cubicBezTo>
                      <a:cubicBezTo>
                        <a:pt x="39879" y="13303"/>
                        <a:pt x="39426" y="13144"/>
                        <a:pt x="38990" y="12962"/>
                      </a:cubicBezTo>
                      <a:cubicBezTo>
                        <a:pt x="38434" y="12708"/>
                        <a:pt x="37799" y="12533"/>
                        <a:pt x="38037" y="12382"/>
                      </a:cubicBezTo>
                      <a:cubicBezTo>
                        <a:pt x="38267" y="12232"/>
                        <a:pt x="38513" y="12081"/>
                        <a:pt x="38593" y="11946"/>
                      </a:cubicBezTo>
                      <a:cubicBezTo>
                        <a:pt x="38670" y="11827"/>
                        <a:pt x="39039" y="11701"/>
                        <a:pt x="39491" y="11701"/>
                      </a:cubicBezTo>
                      <a:close/>
                      <a:moveTo>
                        <a:pt x="9987" y="12677"/>
                      </a:moveTo>
                      <a:cubicBezTo>
                        <a:pt x="10217" y="12677"/>
                        <a:pt x="10391" y="12704"/>
                        <a:pt x="10462" y="12755"/>
                      </a:cubicBezTo>
                      <a:cubicBezTo>
                        <a:pt x="10629" y="12882"/>
                        <a:pt x="10486" y="13422"/>
                        <a:pt x="10486" y="13422"/>
                      </a:cubicBezTo>
                      <a:cubicBezTo>
                        <a:pt x="10446" y="13787"/>
                        <a:pt x="9748" y="13787"/>
                        <a:pt x="9557" y="13954"/>
                      </a:cubicBezTo>
                      <a:cubicBezTo>
                        <a:pt x="9518" y="13994"/>
                        <a:pt x="9478" y="14033"/>
                        <a:pt x="9430" y="14073"/>
                      </a:cubicBezTo>
                      <a:cubicBezTo>
                        <a:pt x="9395" y="14111"/>
                        <a:pt x="9264" y="14126"/>
                        <a:pt x="9090" y="14126"/>
                      </a:cubicBezTo>
                      <a:cubicBezTo>
                        <a:pt x="8790" y="14126"/>
                        <a:pt x="8362" y="14081"/>
                        <a:pt x="8081" y="14025"/>
                      </a:cubicBezTo>
                      <a:cubicBezTo>
                        <a:pt x="7637" y="13938"/>
                        <a:pt x="7637" y="13740"/>
                        <a:pt x="7914" y="13430"/>
                      </a:cubicBezTo>
                      <a:cubicBezTo>
                        <a:pt x="7914" y="13430"/>
                        <a:pt x="8176" y="13017"/>
                        <a:pt x="8875" y="12835"/>
                      </a:cubicBezTo>
                      <a:cubicBezTo>
                        <a:pt x="9274" y="12726"/>
                        <a:pt x="9681" y="12677"/>
                        <a:pt x="9987" y="12677"/>
                      </a:cubicBezTo>
                      <a:close/>
                      <a:moveTo>
                        <a:pt x="29227" y="12678"/>
                      </a:moveTo>
                      <a:cubicBezTo>
                        <a:pt x="29464" y="12678"/>
                        <a:pt x="29647" y="12708"/>
                        <a:pt x="29727" y="12763"/>
                      </a:cubicBezTo>
                      <a:cubicBezTo>
                        <a:pt x="29917" y="12882"/>
                        <a:pt x="29846" y="13430"/>
                        <a:pt x="29846" y="13430"/>
                      </a:cubicBezTo>
                      <a:cubicBezTo>
                        <a:pt x="29854" y="13787"/>
                        <a:pt x="29147" y="13787"/>
                        <a:pt x="28981" y="13962"/>
                      </a:cubicBezTo>
                      <a:cubicBezTo>
                        <a:pt x="28949" y="13994"/>
                        <a:pt x="28909" y="14033"/>
                        <a:pt x="28869" y="14081"/>
                      </a:cubicBezTo>
                      <a:cubicBezTo>
                        <a:pt x="28839" y="14115"/>
                        <a:pt x="28717" y="14129"/>
                        <a:pt x="28552" y="14129"/>
                      </a:cubicBezTo>
                      <a:cubicBezTo>
                        <a:pt x="28249" y="14129"/>
                        <a:pt x="27802" y="14082"/>
                        <a:pt x="27504" y="14025"/>
                      </a:cubicBezTo>
                      <a:cubicBezTo>
                        <a:pt x="27052" y="13938"/>
                        <a:pt x="27028" y="13740"/>
                        <a:pt x="27266" y="13430"/>
                      </a:cubicBezTo>
                      <a:cubicBezTo>
                        <a:pt x="27266" y="13430"/>
                        <a:pt x="27472" y="13017"/>
                        <a:pt x="28147" y="12835"/>
                      </a:cubicBezTo>
                      <a:cubicBezTo>
                        <a:pt x="28527" y="12728"/>
                        <a:pt x="28922" y="12678"/>
                        <a:pt x="29227" y="12678"/>
                      </a:cubicBezTo>
                      <a:close/>
                      <a:moveTo>
                        <a:pt x="48494" y="12677"/>
                      </a:moveTo>
                      <a:cubicBezTo>
                        <a:pt x="48725" y="12677"/>
                        <a:pt x="48906" y="12704"/>
                        <a:pt x="48991" y="12755"/>
                      </a:cubicBezTo>
                      <a:cubicBezTo>
                        <a:pt x="49197" y="12882"/>
                        <a:pt x="49189" y="13422"/>
                        <a:pt x="49189" y="13422"/>
                      </a:cubicBezTo>
                      <a:cubicBezTo>
                        <a:pt x="49245" y="13787"/>
                        <a:pt x="48546" y="13787"/>
                        <a:pt x="48396" y="13954"/>
                      </a:cubicBezTo>
                      <a:cubicBezTo>
                        <a:pt x="48372" y="14002"/>
                        <a:pt x="48340" y="14041"/>
                        <a:pt x="48300" y="14081"/>
                      </a:cubicBezTo>
                      <a:cubicBezTo>
                        <a:pt x="48275" y="14117"/>
                        <a:pt x="48157" y="14132"/>
                        <a:pt x="47994" y="14132"/>
                      </a:cubicBezTo>
                      <a:cubicBezTo>
                        <a:pt x="47693" y="14132"/>
                        <a:pt x="47239" y="14082"/>
                        <a:pt x="46935" y="14025"/>
                      </a:cubicBezTo>
                      <a:cubicBezTo>
                        <a:pt x="46467" y="13930"/>
                        <a:pt x="46419" y="13740"/>
                        <a:pt x="46618" y="13430"/>
                      </a:cubicBezTo>
                      <a:cubicBezTo>
                        <a:pt x="46618" y="13430"/>
                        <a:pt x="46768" y="13017"/>
                        <a:pt x="47419" y="12835"/>
                      </a:cubicBezTo>
                      <a:cubicBezTo>
                        <a:pt x="47791" y="12726"/>
                        <a:pt x="48187" y="12677"/>
                        <a:pt x="48494" y="12677"/>
                      </a:cubicBezTo>
                      <a:close/>
                      <a:moveTo>
                        <a:pt x="67753" y="12681"/>
                      </a:moveTo>
                      <a:cubicBezTo>
                        <a:pt x="67981" y="12681"/>
                        <a:pt x="68163" y="12709"/>
                        <a:pt x="68255" y="12763"/>
                      </a:cubicBezTo>
                      <a:lnTo>
                        <a:pt x="68271" y="12771"/>
                      </a:lnTo>
                      <a:cubicBezTo>
                        <a:pt x="68493" y="12898"/>
                        <a:pt x="68557" y="13438"/>
                        <a:pt x="68557" y="13438"/>
                      </a:cubicBezTo>
                      <a:cubicBezTo>
                        <a:pt x="68652" y="13795"/>
                        <a:pt x="67962" y="13795"/>
                        <a:pt x="67835" y="13970"/>
                      </a:cubicBezTo>
                      <a:cubicBezTo>
                        <a:pt x="67803" y="14002"/>
                        <a:pt x="67779" y="14041"/>
                        <a:pt x="67755" y="14089"/>
                      </a:cubicBezTo>
                      <a:cubicBezTo>
                        <a:pt x="67734" y="14121"/>
                        <a:pt x="67624" y="14134"/>
                        <a:pt x="67470" y="14134"/>
                      </a:cubicBezTo>
                      <a:cubicBezTo>
                        <a:pt x="67166" y="14134"/>
                        <a:pt x="66690" y="14083"/>
                        <a:pt x="66374" y="14025"/>
                      </a:cubicBezTo>
                      <a:cubicBezTo>
                        <a:pt x="65898" y="13938"/>
                        <a:pt x="65818" y="13740"/>
                        <a:pt x="65977" y="13430"/>
                      </a:cubicBezTo>
                      <a:cubicBezTo>
                        <a:pt x="65977" y="13430"/>
                        <a:pt x="66072" y="13025"/>
                        <a:pt x="66707" y="12835"/>
                      </a:cubicBezTo>
                      <a:cubicBezTo>
                        <a:pt x="67065" y="12731"/>
                        <a:pt x="67449" y="12681"/>
                        <a:pt x="67753" y="12681"/>
                      </a:cubicBezTo>
                      <a:close/>
                      <a:moveTo>
                        <a:pt x="37119" y="12410"/>
                      </a:moveTo>
                      <a:cubicBezTo>
                        <a:pt x="37200" y="12410"/>
                        <a:pt x="37376" y="12434"/>
                        <a:pt x="37640" y="12597"/>
                      </a:cubicBezTo>
                      <a:cubicBezTo>
                        <a:pt x="38021" y="12819"/>
                        <a:pt x="38466" y="12970"/>
                        <a:pt x="39045" y="13160"/>
                      </a:cubicBezTo>
                      <a:cubicBezTo>
                        <a:pt x="39355" y="13271"/>
                        <a:pt x="39672" y="13359"/>
                        <a:pt x="39990" y="13430"/>
                      </a:cubicBezTo>
                      <a:cubicBezTo>
                        <a:pt x="39990" y="13430"/>
                        <a:pt x="40665" y="13589"/>
                        <a:pt x="40601" y="13906"/>
                      </a:cubicBezTo>
                      <a:cubicBezTo>
                        <a:pt x="40538" y="14224"/>
                        <a:pt x="39958" y="14279"/>
                        <a:pt x="39331" y="14279"/>
                      </a:cubicBezTo>
                      <a:cubicBezTo>
                        <a:pt x="38712" y="14279"/>
                        <a:pt x="37878" y="14279"/>
                        <a:pt x="37696" y="14240"/>
                      </a:cubicBezTo>
                      <a:cubicBezTo>
                        <a:pt x="37497" y="14192"/>
                        <a:pt x="37283" y="14168"/>
                        <a:pt x="37069" y="14168"/>
                      </a:cubicBezTo>
                      <a:cubicBezTo>
                        <a:pt x="37069" y="14168"/>
                        <a:pt x="36227" y="14176"/>
                        <a:pt x="35648" y="14248"/>
                      </a:cubicBezTo>
                      <a:cubicBezTo>
                        <a:pt x="35648" y="14248"/>
                        <a:pt x="35243" y="14248"/>
                        <a:pt x="35219" y="14168"/>
                      </a:cubicBezTo>
                      <a:cubicBezTo>
                        <a:pt x="35204" y="14081"/>
                        <a:pt x="35259" y="14010"/>
                        <a:pt x="35434" y="13906"/>
                      </a:cubicBezTo>
                      <a:cubicBezTo>
                        <a:pt x="35608" y="13779"/>
                        <a:pt x="35751" y="13621"/>
                        <a:pt x="35854" y="13430"/>
                      </a:cubicBezTo>
                      <a:cubicBezTo>
                        <a:pt x="35981" y="13216"/>
                        <a:pt x="36061" y="12986"/>
                        <a:pt x="36100" y="12740"/>
                      </a:cubicBezTo>
                      <a:cubicBezTo>
                        <a:pt x="36164" y="12470"/>
                        <a:pt x="37069" y="12414"/>
                        <a:pt x="37069" y="12414"/>
                      </a:cubicBezTo>
                      <a:cubicBezTo>
                        <a:pt x="37069" y="12414"/>
                        <a:pt x="37086" y="12410"/>
                        <a:pt x="37119" y="12410"/>
                      </a:cubicBezTo>
                      <a:close/>
                      <a:moveTo>
                        <a:pt x="56335" y="12410"/>
                      </a:moveTo>
                      <a:cubicBezTo>
                        <a:pt x="56415" y="12410"/>
                        <a:pt x="56594" y="12434"/>
                        <a:pt x="56881" y="12597"/>
                      </a:cubicBezTo>
                      <a:cubicBezTo>
                        <a:pt x="57286" y="12827"/>
                        <a:pt x="57746" y="12970"/>
                        <a:pt x="58349" y="13160"/>
                      </a:cubicBezTo>
                      <a:cubicBezTo>
                        <a:pt x="58960" y="13359"/>
                        <a:pt x="59334" y="13430"/>
                        <a:pt x="59334" y="13430"/>
                      </a:cubicBezTo>
                      <a:cubicBezTo>
                        <a:pt x="59334" y="13430"/>
                        <a:pt x="60032" y="13589"/>
                        <a:pt x="60008" y="13906"/>
                      </a:cubicBezTo>
                      <a:cubicBezTo>
                        <a:pt x="59984" y="14224"/>
                        <a:pt x="59413" y="14279"/>
                        <a:pt x="58786" y="14279"/>
                      </a:cubicBezTo>
                      <a:cubicBezTo>
                        <a:pt x="58159" y="14272"/>
                        <a:pt x="57325" y="14279"/>
                        <a:pt x="57143" y="14240"/>
                      </a:cubicBezTo>
                      <a:lnTo>
                        <a:pt x="57151" y="14240"/>
                      </a:lnTo>
                      <a:cubicBezTo>
                        <a:pt x="56944" y="14192"/>
                        <a:pt x="56730" y="14168"/>
                        <a:pt x="56516" y="14168"/>
                      </a:cubicBezTo>
                      <a:cubicBezTo>
                        <a:pt x="56516" y="14168"/>
                        <a:pt x="55674" y="14176"/>
                        <a:pt x="55111" y="14248"/>
                      </a:cubicBezTo>
                      <a:cubicBezTo>
                        <a:pt x="55111" y="14248"/>
                        <a:pt x="54698" y="14248"/>
                        <a:pt x="54666" y="14168"/>
                      </a:cubicBezTo>
                      <a:cubicBezTo>
                        <a:pt x="54642" y="14089"/>
                        <a:pt x="54690" y="14010"/>
                        <a:pt x="54849" y="13906"/>
                      </a:cubicBezTo>
                      <a:cubicBezTo>
                        <a:pt x="55008" y="13803"/>
                        <a:pt x="55174" y="13517"/>
                        <a:pt x="55206" y="13430"/>
                      </a:cubicBezTo>
                      <a:cubicBezTo>
                        <a:pt x="55301" y="13216"/>
                        <a:pt x="55357" y="12978"/>
                        <a:pt x="55365" y="12740"/>
                      </a:cubicBezTo>
                      <a:cubicBezTo>
                        <a:pt x="55389" y="12470"/>
                        <a:pt x="56286" y="12414"/>
                        <a:pt x="56286" y="12414"/>
                      </a:cubicBezTo>
                      <a:cubicBezTo>
                        <a:pt x="56286" y="12414"/>
                        <a:pt x="56302" y="12410"/>
                        <a:pt x="56335" y="12410"/>
                      </a:cubicBezTo>
                      <a:close/>
                      <a:moveTo>
                        <a:pt x="17904" y="12418"/>
                      </a:moveTo>
                      <a:cubicBezTo>
                        <a:pt x="17985" y="12418"/>
                        <a:pt x="18161" y="12442"/>
                        <a:pt x="18408" y="12605"/>
                      </a:cubicBezTo>
                      <a:cubicBezTo>
                        <a:pt x="18757" y="12835"/>
                        <a:pt x="19170" y="12978"/>
                        <a:pt x="19733" y="13168"/>
                      </a:cubicBezTo>
                      <a:cubicBezTo>
                        <a:pt x="20027" y="13279"/>
                        <a:pt x="20337" y="13367"/>
                        <a:pt x="20638" y="13438"/>
                      </a:cubicBezTo>
                      <a:cubicBezTo>
                        <a:pt x="20638" y="13438"/>
                        <a:pt x="21297" y="13597"/>
                        <a:pt x="21194" y="13914"/>
                      </a:cubicBezTo>
                      <a:cubicBezTo>
                        <a:pt x="21083" y="14232"/>
                        <a:pt x="20495" y="14287"/>
                        <a:pt x="19876" y="14287"/>
                      </a:cubicBezTo>
                      <a:cubicBezTo>
                        <a:pt x="19249" y="14279"/>
                        <a:pt x="18416" y="14287"/>
                        <a:pt x="18241" y="14248"/>
                      </a:cubicBezTo>
                      <a:lnTo>
                        <a:pt x="18249" y="14248"/>
                      </a:lnTo>
                      <a:cubicBezTo>
                        <a:pt x="18043" y="14200"/>
                        <a:pt x="17836" y="14176"/>
                        <a:pt x="17630" y="14176"/>
                      </a:cubicBezTo>
                      <a:cubicBezTo>
                        <a:pt x="17630" y="14176"/>
                        <a:pt x="16789" y="14184"/>
                        <a:pt x="16201" y="14256"/>
                      </a:cubicBezTo>
                      <a:cubicBezTo>
                        <a:pt x="16201" y="14256"/>
                        <a:pt x="15788" y="14256"/>
                        <a:pt x="15780" y="14176"/>
                      </a:cubicBezTo>
                      <a:cubicBezTo>
                        <a:pt x="15773" y="14097"/>
                        <a:pt x="15844" y="14018"/>
                        <a:pt x="16027" y="13914"/>
                      </a:cubicBezTo>
                      <a:cubicBezTo>
                        <a:pt x="16217" y="13787"/>
                        <a:pt x="16384" y="13629"/>
                        <a:pt x="16511" y="13438"/>
                      </a:cubicBezTo>
                      <a:cubicBezTo>
                        <a:pt x="16662" y="13232"/>
                        <a:pt x="16773" y="12994"/>
                        <a:pt x="16844" y="12748"/>
                      </a:cubicBezTo>
                      <a:cubicBezTo>
                        <a:pt x="16947" y="12478"/>
                        <a:pt x="17852" y="12422"/>
                        <a:pt x="17852" y="12422"/>
                      </a:cubicBezTo>
                      <a:cubicBezTo>
                        <a:pt x="17852" y="12422"/>
                        <a:pt x="17870" y="12418"/>
                        <a:pt x="17904" y="12418"/>
                      </a:cubicBezTo>
                      <a:close/>
                      <a:moveTo>
                        <a:pt x="30170" y="11535"/>
                      </a:moveTo>
                      <a:cubicBezTo>
                        <a:pt x="30428" y="11535"/>
                        <a:pt x="30696" y="11570"/>
                        <a:pt x="30957" y="11636"/>
                      </a:cubicBezTo>
                      <a:cubicBezTo>
                        <a:pt x="31679" y="11819"/>
                        <a:pt x="31870" y="11898"/>
                        <a:pt x="33251" y="11970"/>
                      </a:cubicBezTo>
                      <a:cubicBezTo>
                        <a:pt x="34632" y="12033"/>
                        <a:pt x="35481" y="12144"/>
                        <a:pt x="35672" y="12398"/>
                      </a:cubicBezTo>
                      <a:cubicBezTo>
                        <a:pt x="35870" y="12652"/>
                        <a:pt x="35664" y="13430"/>
                        <a:pt x="35664" y="13430"/>
                      </a:cubicBezTo>
                      <a:cubicBezTo>
                        <a:pt x="35585" y="13629"/>
                        <a:pt x="35450" y="13803"/>
                        <a:pt x="35275" y="13930"/>
                      </a:cubicBezTo>
                      <a:cubicBezTo>
                        <a:pt x="34918" y="14176"/>
                        <a:pt x="34513" y="14351"/>
                        <a:pt x="34084" y="14446"/>
                      </a:cubicBezTo>
                      <a:cubicBezTo>
                        <a:pt x="33973" y="14470"/>
                        <a:pt x="33862" y="14494"/>
                        <a:pt x="33751" y="14518"/>
                      </a:cubicBezTo>
                      <a:cubicBezTo>
                        <a:pt x="33378" y="14637"/>
                        <a:pt x="33394" y="14716"/>
                        <a:pt x="32910" y="14780"/>
                      </a:cubicBezTo>
                      <a:cubicBezTo>
                        <a:pt x="32513" y="14835"/>
                        <a:pt x="32124" y="14867"/>
                        <a:pt x="31727" y="14875"/>
                      </a:cubicBezTo>
                      <a:lnTo>
                        <a:pt x="31671" y="14875"/>
                      </a:lnTo>
                      <a:cubicBezTo>
                        <a:pt x="30925" y="14811"/>
                        <a:pt x="29735" y="14859"/>
                        <a:pt x="29314" y="14740"/>
                      </a:cubicBezTo>
                      <a:cubicBezTo>
                        <a:pt x="28901" y="14621"/>
                        <a:pt x="28719" y="14399"/>
                        <a:pt x="29211" y="14089"/>
                      </a:cubicBezTo>
                      <a:cubicBezTo>
                        <a:pt x="29711" y="13779"/>
                        <a:pt x="30203" y="13859"/>
                        <a:pt x="30147" y="13438"/>
                      </a:cubicBezTo>
                      <a:cubicBezTo>
                        <a:pt x="30108" y="13263"/>
                        <a:pt x="30116" y="13089"/>
                        <a:pt x="30171" y="12922"/>
                      </a:cubicBezTo>
                      <a:cubicBezTo>
                        <a:pt x="30266" y="12700"/>
                        <a:pt x="30092" y="12636"/>
                        <a:pt x="29806" y="12557"/>
                      </a:cubicBezTo>
                      <a:cubicBezTo>
                        <a:pt x="29520" y="12478"/>
                        <a:pt x="28592" y="12311"/>
                        <a:pt x="29020" y="11906"/>
                      </a:cubicBezTo>
                      <a:cubicBezTo>
                        <a:pt x="29294" y="11647"/>
                        <a:pt x="29714" y="11535"/>
                        <a:pt x="30170" y="11535"/>
                      </a:cubicBezTo>
                      <a:close/>
                      <a:moveTo>
                        <a:pt x="11069" y="11535"/>
                      </a:moveTo>
                      <a:cubicBezTo>
                        <a:pt x="11327" y="11535"/>
                        <a:pt x="11592" y="11570"/>
                        <a:pt x="11843" y="11636"/>
                      </a:cubicBezTo>
                      <a:cubicBezTo>
                        <a:pt x="12542" y="11819"/>
                        <a:pt x="12725" y="11898"/>
                        <a:pt x="14098" y="11970"/>
                      </a:cubicBezTo>
                      <a:cubicBezTo>
                        <a:pt x="15463" y="12033"/>
                        <a:pt x="16296" y="12144"/>
                        <a:pt x="16463" y="12398"/>
                      </a:cubicBezTo>
                      <a:cubicBezTo>
                        <a:pt x="16622" y="12652"/>
                        <a:pt x="16320" y="13430"/>
                        <a:pt x="16320" y="13430"/>
                      </a:cubicBezTo>
                      <a:cubicBezTo>
                        <a:pt x="16209" y="13629"/>
                        <a:pt x="16058" y="13803"/>
                        <a:pt x="15868" y="13930"/>
                      </a:cubicBezTo>
                      <a:cubicBezTo>
                        <a:pt x="15479" y="14168"/>
                        <a:pt x="15050" y="14351"/>
                        <a:pt x="14606" y="14454"/>
                      </a:cubicBezTo>
                      <a:cubicBezTo>
                        <a:pt x="14487" y="14470"/>
                        <a:pt x="14376" y="14494"/>
                        <a:pt x="14264" y="14526"/>
                      </a:cubicBezTo>
                      <a:cubicBezTo>
                        <a:pt x="13868" y="14637"/>
                        <a:pt x="13875" y="14724"/>
                        <a:pt x="13383" y="14780"/>
                      </a:cubicBezTo>
                      <a:cubicBezTo>
                        <a:pt x="12986" y="14835"/>
                        <a:pt x="12590" y="14867"/>
                        <a:pt x="12193" y="14883"/>
                      </a:cubicBezTo>
                      <a:lnTo>
                        <a:pt x="12201" y="14875"/>
                      </a:lnTo>
                      <a:lnTo>
                        <a:pt x="12137" y="14875"/>
                      </a:lnTo>
                      <a:cubicBezTo>
                        <a:pt x="11399" y="14811"/>
                        <a:pt x="10200" y="14859"/>
                        <a:pt x="9804" y="14740"/>
                      </a:cubicBezTo>
                      <a:cubicBezTo>
                        <a:pt x="9407" y="14613"/>
                        <a:pt x="9240" y="14399"/>
                        <a:pt x="9772" y="14089"/>
                      </a:cubicBezTo>
                      <a:cubicBezTo>
                        <a:pt x="10304" y="13771"/>
                        <a:pt x="10796" y="13859"/>
                        <a:pt x="10796" y="13430"/>
                      </a:cubicBezTo>
                      <a:cubicBezTo>
                        <a:pt x="10780" y="13256"/>
                        <a:pt x="10804" y="13081"/>
                        <a:pt x="10883" y="12922"/>
                      </a:cubicBezTo>
                      <a:cubicBezTo>
                        <a:pt x="11010" y="12700"/>
                        <a:pt x="10835" y="12636"/>
                        <a:pt x="10566" y="12557"/>
                      </a:cubicBezTo>
                      <a:cubicBezTo>
                        <a:pt x="10288" y="12478"/>
                        <a:pt x="9383" y="12311"/>
                        <a:pt x="9867" y="11906"/>
                      </a:cubicBezTo>
                      <a:cubicBezTo>
                        <a:pt x="10177" y="11647"/>
                        <a:pt x="10613" y="11535"/>
                        <a:pt x="11069" y="11535"/>
                      </a:cubicBezTo>
                      <a:close/>
                      <a:moveTo>
                        <a:pt x="49263" y="11535"/>
                      </a:moveTo>
                      <a:cubicBezTo>
                        <a:pt x="49520" y="11535"/>
                        <a:pt x="49793" y="11570"/>
                        <a:pt x="50063" y="11636"/>
                      </a:cubicBezTo>
                      <a:cubicBezTo>
                        <a:pt x="50809" y="11819"/>
                        <a:pt x="51015" y="11898"/>
                        <a:pt x="52404" y="11970"/>
                      </a:cubicBezTo>
                      <a:cubicBezTo>
                        <a:pt x="53793" y="12033"/>
                        <a:pt x="54650" y="12144"/>
                        <a:pt x="54881" y="12398"/>
                      </a:cubicBezTo>
                      <a:cubicBezTo>
                        <a:pt x="55119" y="12652"/>
                        <a:pt x="55016" y="13430"/>
                        <a:pt x="55016" y="13430"/>
                      </a:cubicBezTo>
                      <a:cubicBezTo>
                        <a:pt x="54960" y="13629"/>
                        <a:pt x="54849" y="13803"/>
                        <a:pt x="54690" y="13930"/>
                      </a:cubicBezTo>
                      <a:cubicBezTo>
                        <a:pt x="54428" y="14152"/>
                        <a:pt x="53976" y="14351"/>
                        <a:pt x="53563" y="14454"/>
                      </a:cubicBezTo>
                      <a:cubicBezTo>
                        <a:pt x="53452" y="14470"/>
                        <a:pt x="53349" y="14494"/>
                        <a:pt x="53238" y="14526"/>
                      </a:cubicBezTo>
                      <a:cubicBezTo>
                        <a:pt x="52880" y="14637"/>
                        <a:pt x="52904" y="14724"/>
                        <a:pt x="52428" y="14780"/>
                      </a:cubicBezTo>
                      <a:cubicBezTo>
                        <a:pt x="52039" y="14835"/>
                        <a:pt x="51650" y="14867"/>
                        <a:pt x="51261" y="14883"/>
                      </a:cubicBezTo>
                      <a:lnTo>
                        <a:pt x="51206" y="14875"/>
                      </a:lnTo>
                      <a:cubicBezTo>
                        <a:pt x="50444" y="14811"/>
                        <a:pt x="49261" y="14859"/>
                        <a:pt x="48832" y="14740"/>
                      </a:cubicBezTo>
                      <a:cubicBezTo>
                        <a:pt x="48404" y="14621"/>
                        <a:pt x="48181" y="14399"/>
                        <a:pt x="48634" y="14089"/>
                      </a:cubicBezTo>
                      <a:cubicBezTo>
                        <a:pt x="49078" y="13779"/>
                        <a:pt x="49594" y="13859"/>
                        <a:pt x="49483" y="13430"/>
                      </a:cubicBezTo>
                      <a:cubicBezTo>
                        <a:pt x="49483" y="13430"/>
                        <a:pt x="49372" y="13144"/>
                        <a:pt x="49443" y="12922"/>
                      </a:cubicBezTo>
                      <a:cubicBezTo>
                        <a:pt x="49507" y="12700"/>
                        <a:pt x="49324" y="12636"/>
                        <a:pt x="49023" y="12557"/>
                      </a:cubicBezTo>
                      <a:cubicBezTo>
                        <a:pt x="48729" y="12478"/>
                        <a:pt x="47784" y="12311"/>
                        <a:pt x="48158" y="11906"/>
                      </a:cubicBezTo>
                      <a:cubicBezTo>
                        <a:pt x="48401" y="11647"/>
                        <a:pt x="48807" y="11535"/>
                        <a:pt x="49263" y="11535"/>
                      </a:cubicBezTo>
                      <a:close/>
                      <a:moveTo>
                        <a:pt x="63230" y="13905"/>
                      </a:moveTo>
                      <a:cubicBezTo>
                        <a:pt x="63299" y="13905"/>
                        <a:pt x="63368" y="13906"/>
                        <a:pt x="63437" y="13906"/>
                      </a:cubicBezTo>
                      <a:cubicBezTo>
                        <a:pt x="64787" y="13914"/>
                        <a:pt x="65684" y="13962"/>
                        <a:pt x="66017" y="14025"/>
                      </a:cubicBezTo>
                      <a:lnTo>
                        <a:pt x="66009" y="14025"/>
                      </a:lnTo>
                      <a:cubicBezTo>
                        <a:pt x="66311" y="14097"/>
                        <a:pt x="66628" y="14137"/>
                        <a:pt x="66946" y="14145"/>
                      </a:cubicBezTo>
                      <a:cubicBezTo>
                        <a:pt x="67414" y="14168"/>
                        <a:pt x="67533" y="14327"/>
                        <a:pt x="67541" y="14335"/>
                      </a:cubicBezTo>
                      <a:cubicBezTo>
                        <a:pt x="67390" y="14486"/>
                        <a:pt x="67192" y="14581"/>
                        <a:pt x="66985" y="14621"/>
                      </a:cubicBezTo>
                      <a:cubicBezTo>
                        <a:pt x="66406" y="14748"/>
                        <a:pt x="64993" y="14819"/>
                        <a:pt x="64310" y="14851"/>
                      </a:cubicBezTo>
                      <a:cubicBezTo>
                        <a:pt x="63620" y="14891"/>
                        <a:pt x="63009" y="14891"/>
                        <a:pt x="62270" y="15073"/>
                      </a:cubicBezTo>
                      <a:cubicBezTo>
                        <a:pt x="61532" y="15256"/>
                        <a:pt x="61389" y="15399"/>
                        <a:pt x="60199" y="15430"/>
                      </a:cubicBezTo>
                      <a:cubicBezTo>
                        <a:pt x="60019" y="15435"/>
                        <a:pt x="59852" y="15438"/>
                        <a:pt x="59697" y="15438"/>
                      </a:cubicBezTo>
                      <a:cubicBezTo>
                        <a:pt x="58823" y="15438"/>
                        <a:pt x="58315" y="15344"/>
                        <a:pt x="57944" y="14946"/>
                      </a:cubicBezTo>
                      <a:cubicBezTo>
                        <a:pt x="57841" y="14835"/>
                        <a:pt x="57738" y="14716"/>
                        <a:pt x="57651" y="14589"/>
                      </a:cubicBezTo>
                      <a:cubicBezTo>
                        <a:pt x="57651" y="14589"/>
                        <a:pt x="57540" y="14359"/>
                        <a:pt x="58206" y="14343"/>
                      </a:cubicBezTo>
                      <a:cubicBezTo>
                        <a:pt x="58873" y="14327"/>
                        <a:pt x="59548" y="14375"/>
                        <a:pt x="60080" y="14208"/>
                      </a:cubicBezTo>
                      <a:cubicBezTo>
                        <a:pt x="60584" y="14042"/>
                        <a:pt x="61940" y="13905"/>
                        <a:pt x="63230" y="13905"/>
                      </a:cubicBezTo>
                      <a:close/>
                      <a:moveTo>
                        <a:pt x="24499" y="13906"/>
                      </a:moveTo>
                      <a:cubicBezTo>
                        <a:pt x="24535" y="13906"/>
                        <a:pt x="24571" y="13906"/>
                        <a:pt x="24607" y="13906"/>
                      </a:cubicBezTo>
                      <a:cubicBezTo>
                        <a:pt x="25956" y="13922"/>
                        <a:pt x="26837" y="13970"/>
                        <a:pt x="27155" y="14033"/>
                      </a:cubicBezTo>
                      <a:cubicBezTo>
                        <a:pt x="27449" y="14097"/>
                        <a:pt x="27758" y="14137"/>
                        <a:pt x="28060" y="14152"/>
                      </a:cubicBezTo>
                      <a:cubicBezTo>
                        <a:pt x="28520" y="14176"/>
                        <a:pt x="28600" y="14335"/>
                        <a:pt x="28607" y="14335"/>
                      </a:cubicBezTo>
                      <a:cubicBezTo>
                        <a:pt x="28417" y="14486"/>
                        <a:pt x="28203" y="14581"/>
                        <a:pt x="27972" y="14621"/>
                      </a:cubicBezTo>
                      <a:cubicBezTo>
                        <a:pt x="27361" y="14756"/>
                        <a:pt x="25933" y="14819"/>
                        <a:pt x="25234" y="14859"/>
                      </a:cubicBezTo>
                      <a:cubicBezTo>
                        <a:pt x="24536" y="14891"/>
                        <a:pt x="23932" y="14891"/>
                        <a:pt x="23146" y="15073"/>
                      </a:cubicBezTo>
                      <a:cubicBezTo>
                        <a:pt x="22361" y="15264"/>
                        <a:pt x="22178" y="15407"/>
                        <a:pt x="20980" y="15438"/>
                      </a:cubicBezTo>
                      <a:cubicBezTo>
                        <a:pt x="20807" y="15443"/>
                        <a:pt x="20646" y="15446"/>
                        <a:pt x="20497" y="15446"/>
                      </a:cubicBezTo>
                      <a:cubicBezTo>
                        <a:pt x="19609" y="15446"/>
                        <a:pt x="19117" y="15348"/>
                        <a:pt x="18852" y="14954"/>
                      </a:cubicBezTo>
                      <a:cubicBezTo>
                        <a:pt x="18773" y="14843"/>
                        <a:pt x="18701" y="14716"/>
                        <a:pt x="18638" y="14597"/>
                      </a:cubicBezTo>
                      <a:cubicBezTo>
                        <a:pt x="18638" y="14597"/>
                        <a:pt x="18598" y="14359"/>
                        <a:pt x="19257" y="14343"/>
                      </a:cubicBezTo>
                      <a:cubicBezTo>
                        <a:pt x="19376" y="14340"/>
                        <a:pt x="19494" y="14340"/>
                        <a:pt x="19613" y="14340"/>
                      </a:cubicBezTo>
                      <a:cubicBezTo>
                        <a:pt x="19691" y="14340"/>
                        <a:pt x="19769" y="14340"/>
                        <a:pt x="19846" y="14340"/>
                      </a:cubicBezTo>
                      <a:cubicBezTo>
                        <a:pt x="20310" y="14340"/>
                        <a:pt x="20762" y="14331"/>
                        <a:pt x="21170" y="14208"/>
                      </a:cubicBezTo>
                      <a:cubicBezTo>
                        <a:pt x="21726" y="14046"/>
                        <a:pt x="23178" y="13906"/>
                        <a:pt x="24499" y="13906"/>
                      </a:cubicBezTo>
                      <a:close/>
                      <a:moveTo>
                        <a:pt x="43906" y="13906"/>
                      </a:moveTo>
                      <a:cubicBezTo>
                        <a:pt x="43942" y="13906"/>
                        <a:pt x="43978" y="13906"/>
                        <a:pt x="44014" y="13906"/>
                      </a:cubicBezTo>
                      <a:cubicBezTo>
                        <a:pt x="45356" y="13922"/>
                        <a:pt x="46245" y="13962"/>
                        <a:pt x="46570" y="14033"/>
                      </a:cubicBezTo>
                      <a:lnTo>
                        <a:pt x="46578" y="14033"/>
                      </a:lnTo>
                      <a:cubicBezTo>
                        <a:pt x="46880" y="14097"/>
                        <a:pt x="47189" y="14137"/>
                        <a:pt x="47499" y="14152"/>
                      </a:cubicBezTo>
                      <a:cubicBezTo>
                        <a:pt x="47967" y="14176"/>
                        <a:pt x="48062" y="14335"/>
                        <a:pt x="48070" y="14335"/>
                      </a:cubicBezTo>
                      <a:cubicBezTo>
                        <a:pt x="47896" y="14486"/>
                        <a:pt x="47689" y="14581"/>
                        <a:pt x="47475" y="14621"/>
                      </a:cubicBezTo>
                      <a:cubicBezTo>
                        <a:pt x="46880" y="14756"/>
                        <a:pt x="45451" y="14819"/>
                        <a:pt x="44760" y="14859"/>
                      </a:cubicBezTo>
                      <a:cubicBezTo>
                        <a:pt x="44070" y="14891"/>
                        <a:pt x="43459" y="14891"/>
                        <a:pt x="42697" y="15073"/>
                      </a:cubicBezTo>
                      <a:cubicBezTo>
                        <a:pt x="41935" y="15264"/>
                        <a:pt x="41776" y="15407"/>
                        <a:pt x="40577" y="15438"/>
                      </a:cubicBezTo>
                      <a:cubicBezTo>
                        <a:pt x="40406" y="15443"/>
                        <a:pt x="40246" y="15446"/>
                        <a:pt x="40097" y="15446"/>
                      </a:cubicBezTo>
                      <a:cubicBezTo>
                        <a:pt x="39211" y="15446"/>
                        <a:pt x="38706" y="15348"/>
                        <a:pt x="38386" y="14954"/>
                      </a:cubicBezTo>
                      <a:cubicBezTo>
                        <a:pt x="38299" y="14843"/>
                        <a:pt x="38212" y="14724"/>
                        <a:pt x="38132" y="14597"/>
                      </a:cubicBezTo>
                      <a:cubicBezTo>
                        <a:pt x="38132" y="14597"/>
                        <a:pt x="38053" y="14359"/>
                        <a:pt x="38720" y="14343"/>
                      </a:cubicBezTo>
                      <a:cubicBezTo>
                        <a:pt x="38839" y="14340"/>
                        <a:pt x="38957" y="14340"/>
                        <a:pt x="39075" y="14340"/>
                      </a:cubicBezTo>
                      <a:cubicBezTo>
                        <a:pt x="39153" y="14340"/>
                        <a:pt x="39231" y="14340"/>
                        <a:pt x="39308" y="14340"/>
                      </a:cubicBezTo>
                      <a:cubicBezTo>
                        <a:pt x="39771" y="14340"/>
                        <a:pt x="40218" y="14331"/>
                        <a:pt x="40609" y="14208"/>
                      </a:cubicBezTo>
                      <a:cubicBezTo>
                        <a:pt x="41158" y="14046"/>
                        <a:pt x="42586" y="13906"/>
                        <a:pt x="43906" y="13906"/>
                      </a:cubicBezTo>
                      <a:close/>
                      <a:moveTo>
                        <a:pt x="9265" y="14607"/>
                      </a:moveTo>
                      <a:cubicBezTo>
                        <a:pt x="9449" y="14607"/>
                        <a:pt x="9318" y="14669"/>
                        <a:pt x="9343" y="14843"/>
                      </a:cubicBezTo>
                      <a:cubicBezTo>
                        <a:pt x="9375" y="15073"/>
                        <a:pt x="9264" y="15288"/>
                        <a:pt x="8883" y="15629"/>
                      </a:cubicBezTo>
                      <a:cubicBezTo>
                        <a:pt x="8494" y="15970"/>
                        <a:pt x="7851" y="16248"/>
                        <a:pt x="7208" y="16470"/>
                      </a:cubicBezTo>
                      <a:cubicBezTo>
                        <a:pt x="6557" y="16685"/>
                        <a:pt x="6898" y="16891"/>
                        <a:pt x="6581" y="17002"/>
                      </a:cubicBezTo>
                      <a:cubicBezTo>
                        <a:pt x="6535" y="17017"/>
                        <a:pt x="6492" y="17023"/>
                        <a:pt x="6452" y="17023"/>
                      </a:cubicBezTo>
                      <a:cubicBezTo>
                        <a:pt x="6212" y="17023"/>
                        <a:pt x="6083" y="16784"/>
                        <a:pt x="6001" y="16669"/>
                      </a:cubicBezTo>
                      <a:cubicBezTo>
                        <a:pt x="5906" y="16510"/>
                        <a:pt x="5867" y="16335"/>
                        <a:pt x="5882" y="16153"/>
                      </a:cubicBezTo>
                      <a:cubicBezTo>
                        <a:pt x="5890" y="15938"/>
                        <a:pt x="5851" y="15899"/>
                        <a:pt x="5803" y="15478"/>
                      </a:cubicBezTo>
                      <a:cubicBezTo>
                        <a:pt x="5755" y="15049"/>
                        <a:pt x="5874" y="15018"/>
                        <a:pt x="6494" y="14899"/>
                      </a:cubicBezTo>
                      <a:cubicBezTo>
                        <a:pt x="6724" y="14859"/>
                        <a:pt x="7073" y="14875"/>
                        <a:pt x="7438" y="14819"/>
                      </a:cubicBezTo>
                      <a:cubicBezTo>
                        <a:pt x="7803" y="14764"/>
                        <a:pt x="8510" y="14653"/>
                        <a:pt x="9026" y="14621"/>
                      </a:cubicBezTo>
                      <a:cubicBezTo>
                        <a:pt x="9137" y="14612"/>
                        <a:pt x="9213" y="14607"/>
                        <a:pt x="9265" y="14607"/>
                      </a:cubicBezTo>
                      <a:close/>
                      <a:moveTo>
                        <a:pt x="28768" y="14606"/>
                      </a:moveTo>
                      <a:cubicBezTo>
                        <a:pt x="28944" y="14606"/>
                        <a:pt x="28827" y="14666"/>
                        <a:pt x="28869" y="14843"/>
                      </a:cubicBezTo>
                      <a:cubicBezTo>
                        <a:pt x="28933" y="15073"/>
                        <a:pt x="28846" y="15288"/>
                        <a:pt x="28512" y="15629"/>
                      </a:cubicBezTo>
                      <a:cubicBezTo>
                        <a:pt x="28171" y="15970"/>
                        <a:pt x="27560" y="16248"/>
                        <a:pt x="26941" y="16470"/>
                      </a:cubicBezTo>
                      <a:cubicBezTo>
                        <a:pt x="26329" y="16685"/>
                        <a:pt x="26695" y="16899"/>
                        <a:pt x="26393" y="17002"/>
                      </a:cubicBezTo>
                      <a:cubicBezTo>
                        <a:pt x="26349" y="17017"/>
                        <a:pt x="26307" y="17023"/>
                        <a:pt x="26268" y="17023"/>
                      </a:cubicBezTo>
                      <a:cubicBezTo>
                        <a:pt x="26029" y="17023"/>
                        <a:pt x="25869" y="16784"/>
                        <a:pt x="25774" y="16669"/>
                      </a:cubicBezTo>
                      <a:cubicBezTo>
                        <a:pt x="25655" y="16518"/>
                        <a:pt x="25591" y="16343"/>
                        <a:pt x="25583" y="16153"/>
                      </a:cubicBezTo>
                      <a:cubicBezTo>
                        <a:pt x="25567" y="15946"/>
                        <a:pt x="25520" y="15899"/>
                        <a:pt x="25417" y="15478"/>
                      </a:cubicBezTo>
                      <a:cubicBezTo>
                        <a:pt x="25313" y="15057"/>
                        <a:pt x="25432" y="15018"/>
                        <a:pt x="26036" y="14899"/>
                      </a:cubicBezTo>
                      <a:cubicBezTo>
                        <a:pt x="26258" y="14859"/>
                        <a:pt x="26607" y="14875"/>
                        <a:pt x="26964" y="14819"/>
                      </a:cubicBezTo>
                      <a:cubicBezTo>
                        <a:pt x="27322" y="14764"/>
                        <a:pt x="28020" y="14660"/>
                        <a:pt x="28520" y="14621"/>
                      </a:cubicBezTo>
                      <a:cubicBezTo>
                        <a:pt x="28637" y="14612"/>
                        <a:pt x="28716" y="14606"/>
                        <a:pt x="28768" y="14606"/>
                      </a:cubicBezTo>
                      <a:close/>
                      <a:moveTo>
                        <a:pt x="48259" y="14607"/>
                      </a:moveTo>
                      <a:cubicBezTo>
                        <a:pt x="48444" y="14607"/>
                        <a:pt x="48329" y="14669"/>
                        <a:pt x="48404" y="14843"/>
                      </a:cubicBezTo>
                      <a:cubicBezTo>
                        <a:pt x="48491" y="15073"/>
                        <a:pt x="48435" y="15288"/>
                        <a:pt x="48142" y="15629"/>
                      </a:cubicBezTo>
                      <a:cubicBezTo>
                        <a:pt x="47848" y="15970"/>
                        <a:pt x="47276" y="16248"/>
                        <a:pt x="46689" y="16470"/>
                      </a:cubicBezTo>
                      <a:cubicBezTo>
                        <a:pt x="46094" y="16685"/>
                        <a:pt x="46491" y="16891"/>
                        <a:pt x="46197" y="17002"/>
                      </a:cubicBezTo>
                      <a:cubicBezTo>
                        <a:pt x="46156" y="17017"/>
                        <a:pt x="46117" y="17023"/>
                        <a:pt x="46078" y="17023"/>
                      </a:cubicBezTo>
                      <a:cubicBezTo>
                        <a:pt x="45844" y="17023"/>
                        <a:pt x="45647" y="16784"/>
                        <a:pt x="45538" y="16669"/>
                      </a:cubicBezTo>
                      <a:cubicBezTo>
                        <a:pt x="45403" y="16526"/>
                        <a:pt x="45316" y="16343"/>
                        <a:pt x="45284" y="16153"/>
                      </a:cubicBezTo>
                      <a:cubicBezTo>
                        <a:pt x="45237" y="15938"/>
                        <a:pt x="45189" y="15899"/>
                        <a:pt x="45030" y="15478"/>
                      </a:cubicBezTo>
                      <a:cubicBezTo>
                        <a:pt x="44871" y="15049"/>
                        <a:pt x="44983" y="15018"/>
                        <a:pt x="45570" y="14899"/>
                      </a:cubicBezTo>
                      <a:cubicBezTo>
                        <a:pt x="45792" y="14859"/>
                        <a:pt x="46141" y="14875"/>
                        <a:pt x="46491" y="14819"/>
                      </a:cubicBezTo>
                      <a:cubicBezTo>
                        <a:pt x="46848" y="14764"/>
                        <a:pt x="47530" y="14653"/>
                        <a:pt x="48023" y="14621"/>
                      </a:cubicBezTo>
                      <a:cubicBezTo>
                        <a:pt x="48132" y="14612"/>
                        <a:pt x="48207" y="14607"/>
                        <a:pt x="48259" y="14607"/>
                      </a:cubicBezTo>
                      <a:close/>
                      <a:moveTo>
                        <a:pt x="67780" y="14606"/>
                      </a:moveTo>
                      <a:cubicBezTo>
                        <a:pt x="67949" y="14606"/>
                        <a:pt x="67838" y="14666"/>
                        <a:pt x="67930" y="14843"/>
                      </a:cubicBezTo>
                      <a:lnTo>
                        <a:pt x="67954" y="14843"/>
                      </a:lnTo>
                      <a:cubicBezTo>
                        <a:pt x="68073" y="15073"/>
                        <a:pt x="68041" y="15288"/>
                        <a:pt x="67795" y="15629"/>
                      </a:cubicBezTo>
                      <a:cubicBezTo>
                        <a:pt x="67541" y="15978"/>
                        <a:pt x="67009" y="16256"/>
                        <a:pt x="66446" y="16470"/>
                      </a:cubicBezTo>
                      <a:cubicBezTo>
                        <a:pt x="65882" y="16692"/>
                        <a:pt x="66303" y="16899"/>
                        <a:pt x="66025" y="17002"/>
                      </a:cubicBezTo>
                      <a:cubicBezTo>
                        <a:pt x="65985" y="17017"/>
                        <a:pt x="65946" y="17023"/>
                        <a:pt x="65907" y="17023"/>
                      </a:cubicBezTo>
                      <a:cubicBezTo>
                        <a:pt x="65671" y="17023"/>
                        <a:pt x="65448" y="16784"/>
                        <a:pt x="65318" y="16669"/>
                      </a:cubicBezTo>
                      <a:cubicBezTo>
                        <a:pt x="65176" y="16526"/>
                        <a:pt x="65064" y="16351"/>
                        <a:pt x="65001" y="16161"/>
                      </a:cubicBezTo>
                      <a:cubicBezTo>
                        <a:pt x="64929" y="15946"/>
                        <a:pt x="64874" y="15899"/>
                        <a:pt x="64660" y="15478"/>
                      </a:cubicBezTo>
                      <a:cubicBezTo>
                        <a:pt x="64445" y="15057"/>
                        <a:pt x="64556" y="15018"/>
                        <a:pt x="65128" y="14907"/>
                      </a:cubicBezTo>
                      <a:cubicBezTo>
                        <a:pt x="65342" y="14859"/>
                        <a:pt x="65691" y="14875"/>
                        <a:pt x="66041" y="14819"/>
                      </a:cubicBezTo>
                      <a:cubicBezTo>
                        <a:pt x="66382" y="14764"/>
                        <a:pt x="67057" y="14660"/>
                        <a:pt x="67541" y="14621"/>
                      </a:cubicBezTo>
                      <a:cubicBezTo>
                        <a:pt x="67654" y="14612"/>
                        <a:pt x="67730" y="14606"/>
                        <a:pt x="67780" y="14606"/>
                      </a:cubicBezTo>
                      <a:close/>
                      <a:moveTo>
                        <a:pt x="17532" y="14239"/>
                      </a:moveTo>
                      <a:cubicBezTo>
                        <a:pt x="17563" y="14239"/>
                        <a:pt x="17593" y="14239"/>
                        <a:pt x="17622" y="14240"/>
                      </a:cubicBezTo>
                      <a:cubicBezTo>
                        <a:pt x="17622" y="14240"/>
                        <a:pt x="18297" y="14272"/>
                        <a:pt x="18352" y="14518"/>
                      </a:cubicBezTo>
                      <a:cubicBezTo>
                        <a:pt x="18416" y="14772"/>
                        <a:pt x="18400" y="15184"/>
                        <a:pt x="18971" y="15486"/>
                      </a:cubicBezTo>
                      <a:cubicBezTo>
                        <a:pt x="19535" y="15788"/>
                        <a:pt x="20146" y="15835"/>
                        <a:pt x="20210" y="16240"/>
                      </a:cubicBezTo>
                      <a:cubicBezTo>
                        <a:pt x="20273" y="16645"/>
                        <a:pt x="20122" y="17050"/>
                        <a:pt x="19114" y="17058"/>
                      </a:cubicBezTo>
                      <a:cubicBezTo>
                        <a:pt x="19052" y="17058"/>
                        <a:pt x="18991" y="17059"/>
                        <a:pt x="18929" y="17059"/>
                      </a:cubicBezTo>
                      <a:cubicBezTo>
                        <a:pt x="18378" y="17059"/>
                        <a:pt x="17822" y="17027"/>
                        <a:pt x="17273" y="16970"/>
                      </a:cubicBezTo>
                      <a:cubicBezTo>
                        <a:pt x="17273" y="16970"/>
                        <a:pt x="16296" y="16907"/>
                        <a:pt x="15653" y="16812"/>
                      </a:cubicBezTo>
                      <a:cubicBezTo>
                        <a:pt x="15011" y="16708"/>
                        <a:pt x="14757" y="16550"/>
                        <a:pt x="14757" y="16550"/>
                      </a:cubicBezTo>
                      <a:lnTo>
                        <a:pt x="14741" y="16542"/>
                      </a:lnTo>
                      <a:cubicBezTo>
                        <a:pt x="14249" y="16319"/>
                        <a:pt x="13915" y="16081"/>
                        <a:pt x="13399" y="15875"/>
                      </a:cubicBezTo>
                      <a:cubicBezTo>
                        <a:pt x="12875" y="15676"/>
                        <a:pt x="12986" y="15565"/>
                        <a:pt x="13121" y="15375"/>
                      </a:cubicBezTo>
                      <a:lnTo>
                        <a:pt x="13129" y="15375"/>
                      </a:lnTo>
                      <a:cubicBezTo>
                        <a:pt x="13161" y="15327"/>
                        <a:pt x="13161" y="15272"/>
                        <a:pt x="13137" y="15224"/>
                      </a:cubicBezTo>
                      <a:cubicBezTo>
                        <a:pt x="13137" y="15121"/>
                        <a:pt x="13217" y="14954"/>
                        <a:pt x="13717" y="14772"/>
                      </a:cubicBezTo>
                      <a:cubicBezTo>
                        <a:pt x="14428" y="14524"/>
                        <a:pt x="16389" y="14239"/>
                        <a:pt x="17532" y="14239"/>
                      </a:cubicBezTo>
                      <a:close/>
                      <a:moveTo>
                        <a:pt x="56390" y="14238"/>
                      </a:moveTo>
                      <a:cubicBezTo>
                        <a:pt x="56435" y="14238"/>
                        <a:pt x="56480" y="14239"/>
                        <a:pt x="56524" y="14240"/>
                      </a:cubicBezTo>
                      <a:cubicBezTo>
                        <a:pt x="56524" y="14240"/>
                        <a:pt x="57206" y="14272"/>
                        <a:pt x="57325" y="14518"/>
                      </a:cubicBezTo>
                      <a:cubicBezTo>
                        <a:pt x="57452" y="14764"/>
                        <a:pt x="57548" y="15184"/>
                        <a:pt x="58191" y="15486"/>
                      </a:cubicBezTo>
                      <a:cubicBezTo>
                        <a:pt x="58841" y="15788"/>
                        <a:pt x="59461" y="15835"/>
                        <a:pt x="59627" y="16240"/>
                      </a:cubicBezTo>
                      <a:cubicBezTo>
                        <a:pt x="59802" y="16637"/>
                        <a:pt x="59746" y="17042"/>
                        <a:pt x="58746" y="17058"/>
                      </a:cubicBezTo>
                      <a:cubicBezTo>
                        <a:pt x="58684" y="17058"/>
                        <a:pt x="58621" y="17059"/>
                        <a:pt x="58558" y="17059"/>
                      </a:cubicBezTo>
                      <a:cubicBezTo>
                        <a:pt x="58000" y="17059"/>
                        <a:pt x="57437" y="17027"/>
                        <a:pt x="56881" y="16970"/>
                      </a:cubicBezTo>
                      <a:lnTo>
                        <a:pt x="56873" y="16970"/>
                      </a:lnTo>
                      <a:cubicBezTo>
                        <a:pt x="56873" y="16970"/>
                        <a:pt x="55881" y="16907"/>
                        <a:pt x="55214" y="16804"/>
                      </a:cubicBezTo>
                      <a:cubicBezTo>
                        <a:pt x="54547" y="16708"/>
                        <a:pt x="54261" y="16550"/>
                        <a:pt x="54261" y="16550"/>
                      </a:cubicBezTo>
                      <a:lnTo>
                        <a:pt x="54230" y="16534"/>
                      </a:lnTo>
                      <a:cubicBezTo>
                        <a:pt x="53690" y="16311"/>
                        <a:pt x="53293" y="16073"/>
                        <a:pt x="52722" y="15875"/>
                      </a:cubicBezTo>
                      <a:cubicBezTo>
                        <a:pt x="52142" y="15669"/>
                        <a:pt x="52222" y="15565"/>
                        <a:pt x="52325" y="15367"/>
                      </a:cubicBezTo>
                      <a:cubicBezTo>
                        <a:pt x="52341" y="15319"/>
                        <a:pt x="52333" y="15256"/>
                        <a:pt x="52293" y="15216"/>
                      </a:cubicBezTo>
                      <a:cubicBezTo>
                        <a:pt x="52269" y="15121"/>
                        <a:pt x="52309" y="14946"/>
                        <a:pt x="52753" y="14772"/>
                      </a:cubicBezTo>
                      <a:cubicBezTo>
                        <a:pt x="53395" y="14520"/>
                        <a:pt x="55240" y="14238"/>
                        <a:pt x="56390" y="14238"/>
                      </a:cubicBezTo>
                      <a:close/>
                      <a:moveTo>
                        <a:pt x="36986" y="14239"/>
                      </a:moveTo>
                      <a:cubicBezTo>
                        <a:pt x="37017" y="14239"/>
                        <a:pt x="37047" y="14239"/>
                        <a:pt x="37077" y="14240"/>
                      </a:cubicBezTo>
                      <a:cubicBezTo>
                        <a:pt x="37077" y="14240"/>
                        <a:pt x="37751" y="14272"/>
                        <a:pt x="37839" y="14526"/>
                      </a:cubicBezTo>
                      <a:cubicBezTo>
                        <a:pt x="37934" y="14772"/>
                        <a:pt x="37974" y="15184"/>
                        <a:pt x="38585" y="15494"/>
                      </a:cubicBezTo>
                      <a:cubicBezTo>
                        <a:pt x="39188" y="15796"/>
                        <a:pt x="39799" y="15843"/>
                        <a:pt x="39918" y="16240"/>
                      </a:cubicBezTo>
                      <a:cubicBezTo>
                        <a:pt x="40037" y="16645"/>
                        <a:pt x="39934" y="17050"/>
                        <a:pt x="38926" y="17058"/>
                      </a:cubicBezTo>
                      <a:cubicBezTo>
                        <a:pt x="38850" y="17059"/>
                        <a:pt x="38774" y="17059"/>
                        <a:pt x="38698" y="17059"/>
                      </a:cubicBezTo>
                      <a:cubicBezTo>
                        <a:pt x="38155" y="17059"/>
                        <a:pt x="37612" y="17034"/>
                        <a:pt x="37069" y="16978"/>
                      </a:cubicBezTo>
                      <a:cubicBezTo>
                        <a:pt x="37069" y="16978"/>
                        <a:pt x="36085" y="16907"/>
                        <a:pt x="35434" y="16812"/>
                      </a:cubicBezTo>
                      <a:cubicBezTo>
                        <a:pt x="34775" y="16716"/>
                        <a:pt x="34513" y="16558"/>
                        <a:pt x="34513" y="16558"/>
                      </a:cubicBezTo>
                      <a:lnTo>
                        <a:pt x="34489" y="16542"/>
                      </a:lnTo>
                      <a:cubicBezTo>
                        <a:pt x="33973" y="16319"/>
                        <a:pt x="33608" y="16081"/>
                        <a:pt x="33060" y="15875"/>
                      </a:cubicBezTo>
                      <a:cubicBezTo>
                        <a:pt x="32513" y="15676"/>
                        <a:pt x="32608" y="15565"/>
                        <a:pt x="32727" y="15375"/>
                      </a:cubicBezTo>
                      <a:cubicBezTo>
                        <a:pt x="32751" y="15327"/>
                        <a:pt x="32751" y="15264"/>
                        <a:pt x="32719" y="15224"/>
                      </a:cubicBezTo>
                      <a:cubicBezTo>
                        <a:pt x="32703" y="15129"/>
                        <a:pt x="32767" y="14954"/>
                        <a:pt x="33235" y="14780"/>
                      </a:cubicBezTo>
                      <a:cubicBezTo>
                        <a:pt x="33915" y="14524"/>
                        <a:pt x="35838" y="14239"/>
                        <a:pt x="36986" y="14239"/>
                      </a:cubicBezTo>
                      <a:close/>
                      <a:moveTo>
                        <a:pt x="24395" y="15106"/>
                      </a:moveTo>
                      <a:cubicBezTo>
                        <a:pt x="24621" y="15106"/>
                        <a:pt x="24788" y="15142"/>
                        <a:pt x="24980" y="15216"/>
                      </a:cubicBezTo>
                      <a:cubicBezTo>
                        <a:pt x="25369" y="15359"/>
                        <a:pt x="25266" y="15811"/>
                        <a:pt x="25178" y="16026"/>
                      </a:cubicBezTo>
                      <a:cubicBezTo>
                        <a:pt x="25091" y="16232"/>
                        <a:pt x="25369" y="16272"/>
                        <a:pt x="25464" y="16494"/>
                      </a:cubicBezTo>
                      <a:cubicBezTo>
                        <a:pt x="25552" y="16724"/>
                        <a:pt x="25726" y="17073"/>
                        <a:pt x="26091" y="17200"/>
                      </a:cubicBezTo>
                      <a:cubicBezTo>
                        <a:pt x="26456" y="17320"/>
                        <a:pt x="27012" y="17645"/>
                        <a:pt x="27139" y="17907"/>
                      </a:cubicBezTo>
                      <a:cubicBezTo>
                        <a:pt x="27258" y="18169"/>
                        <a:pt x="26822" y="18455"/>
                        <a:pt x="25980" y="18574"/>
                      </a:cubicBezTo>
                      <a:cubicBezTo>
                        <a:pt x="25761" y="18606"/>
                        <a:pt x="25530" y="18621"/>
                        <a:pt x="25289" y="18621"/>
                      </a:cubicBezTo>
                      <a:cubicBezTo>
                        <a:pt x="24597" y="18621"/>
                        <a:pt x="23833" y="18498"/>
                        <a:pt x="23091" y="18328"/>
                      </a:cubicBezTo>
                      <a:cubicBezTo>
                        <a:pt x="22276" y="18142"/>
                        <a:pt x="21928" y="18080"/>
                        <a:pt x="21330" y="18080"/>
                      </a:cubicBezTo>
                      <a:cubicBezTo>
                        <a:pt x="21188" y="18080"/>
                        <a:pt x="21032" y="18083"/>
                        <a:pt x="20853" y="18089"/>
                      </a:cubicBezTo>
                      <a:cubicBezTo>
                        <a:pt x="20680" y="18094"/>
                        <a:pt x="20514" y="18097"/>
                        <a:pt x="20355" y="18097"/>
                      </a:cubicBezTo>
                      <a:cubicBezTo>
                        <a:pt x="19651" y="18097"/>
                        <a:pt x="19084" y="18037"/>
                        <a:pt x="18670" y="17772"/>
                      </a:cubicBezTo>
                      <a:cubicBezTo>
                        <a:pt x="18162" y="17447"/>
                        <a:pt x="18551" y="17335"/>
                        <a:pt x="19194" y="17208"/>
                      </a:cubicBezTo>
                      <a:cubicBezTo>
                        <a:pt x="19844" y="17089"/>
                        <a:pt x="20233" y="17034"/>
                        <a:pt x="20360" y="16772"/>
                      </a:cubicBezTo>
                      <a:cubicBezTo>
                        <a:pt x="20472" y="16510"/>
                        <a:pt x="20456" y="16208"/>
                        <a:pt x="20329" y="15954"/>
                      </a:cubicBezTo>
                      <a:cubicBezTo>
                        <a:pt x="20202" y="15716"/>
                        <a:pt x="20456" y="15621"/>
                        <a:pt x="20932" y="15557"/>
                      </a:cubicBezTo>
                      <a:cubicBezTo>
                        <a:pt x="21107" y="15542"/>
                        <a:pt x="21400" y="15542"/>
                        <a:pt x="21726" y="15518"/>
                      </a:cubicBezTo>
                      <a:cubicBezTo>
                        <a:pt x="22051" y="15494"/>
                        <a:pt x="22519" y="15351"/>
                        <a:pt x="23416" y="15216"/>
                      </a:cubicBezTo>
                      <a:cubicBezTo>
                        <a:pt x="23867" y="15144"/>
                        <a:pt x="24162" y="15106"/>
                        <a:pt x="24395" y="15106"/>
                      </a:cubicBezTo>
                      <a:close/>
                      <a:moveTo>
                        <a:pt x="43953" y="15106"/>
                      </a:moveTo>
                      <a:cubicBezTo>
                        <a:pt x="44180" y="15106"/>
                        <a:pt x="44350" y="15142"/>
                        <a:pt x="44554" y="15216"/>
                      </a:cubicBezTo>
                      <a:cubicBezTo>
                        <a:pt x="44959" y="15359"/>
                        <a:pt x="44911" y="15819"/>
                        <a:pt x="44848" y="16026"/>
                      </a:cubicBezTo>
                      <a:cubicBezTo>
                        <a:pt x="44784" y="16232"/>
                        <a:pt x="45070" y="16272"/>
                        <a:pt x="45197" y="16494"/>
                      </a:cubicBezTo>
                      <a:cubicBezTo>
                        <a:pt x="45316" y="16724"/>
                        <a:pt x="45530" y="17073"/>
                        <a:pt x="45911" y="17200"/>
                      </a:cubicBezTo>
                      <a:cubicBezTo>
                        <a:pt x="46292" y="17320"/>
                        <a:pt x="46895" y="17645"/>
                        <a:pt x="47046" y="17907"/>
                      </a:cubicBezTo>
                      <a:cubicBezTo>
                        <a:pt x="47205" y="18169"/>
                        <a:pt x="46808" y="18463"/>
                        <a:pt x="45983" y="18582"/>
                      </a:cubicBezTo>
                      <a:cubicBezTo>
                        <a:pt x="45776" y="18611"/>
                        <a:pt x="45556" y="18625"/>
                        <a:pt x="45326" y="18625"/>
                      </a:cubicBezTo>
                      <a:cubicBezTo>
                        <a:pt x="44627" y="18625"/>
                        <a:pt x="43836" y="18501"/>
                        <a:pt x="43054" y="18328"/>
                      </a:cubicBezTo>
                      <a:cubicBezTo>
                        <a:pt x="42183" y="18142"/>
                        <a:pt x="41841" y="18083"/>
                        <a:pt x="41203" y="18083"/>
                      </a:cubicBezTo>
                      <a:cubicBezTo>
                        <a:pt x="41079" y="18083"/>
                        <a:pt x="40944" y="18086"/>
                        <a:pt x="40792" y="18089"/>
                      </a:cubicBezTo>
                      <a:cubicBezTo>
                        <a:pt x="40596" y="18096"/>
                        <a:pt x="40408" y="18101"/>
                        <a:pt x="40230" y="18101"/>
                      </a:cubicBezTo>
                      <a:cubicBezTo>
                        <a:pt x="39554" y="18101"/>
                        <a:pt x="39002" y="18036"/>
                        <a:pt x="38569" y="17772"/>
                      </a:cubicBezTo>
                      <a:cubicBezTo>
                        <a:pt x="38013" y="17447"/>
                        <a:pt x="38386" y="17335"/>
                        <a:pt x="39021" y="17216"/>
                      </a:cubicBezTo>
                      <a:cubicBezTo>
                        <a:pt x="39649" y="17089"/>
                        <a:pt x="40037" y="17034"/>
                        <a:pt x="40125" y="16780"/>
                      </a:cubicBezTo>
                      <a:cubicBezTo>
                        <a:pt x="40212" y="16502"/>
                        <a:pt x="40164" y="16200"/>
                        <a:pt x="39998" y="15962"/>
                      </a:cubicBezTo>
                      <a:cubicBezTo>
                        <a:pt x="39847" y="15724"/>
                        <a:pt x="40093" y="15621"/>
                        <a:pt x="40561" y="15565"/>
                      </a:cubicBezTo>
                      <a:cubicBezTo>
                        <a:pt x="40736" y="15542"/>
                        <a:pt x="41022" y="15542"/>
                        <a:pt x="41339" y="15518"/>
                      </a:cubicBezTo>
                      <a:cubicBezTo>
                        <a:pt x="41657" y="15494"/>
                        <a:pt x="42109" y="15351"/>
                        <a:pt x="42982" y="15216"/>
                      </a:cubicBezTo>
                      <a:cubicBezTo>
                        <a:pt x="43429" y="15144"/>
                        <a:pt x="43720" y="15106"/>
                        <a:pt x="43953" y="15106"/>
                      </a:cubicBezTo>
                      <a:close/>
                      <a:moveTo>
                        <a:pt x="63532" y="15112"/>
                      </a:moveTo>
                      <a:cubicBezTo>
                        <a:pt x="63758" y="15112"/>
                        <a:pt x="63932" y="15146"/>
                        <a:pt x="64144" y="15216"/>
                      </a:cubicBezTo>
                      <a:cubicBezTo>
                        <a:pt x="64580" y="15359"/>
                        <a:pt x="64588" y="15819"/>
                        <a:pt x="64548" y="16026"/>
                      </a:cubicBezTo>
                      <a:cubicBezTo>
                        <a:pt x="64517" y="16232"/>
                        <a:pt x="64802" y="16272"/>
                        <a:pt x="64953" y="16502"/>
                      </a:cubicBezTo>
                      <a:cubicBezTo>
                        <a:pt x="65112" y="16724"/>
                        <a:pt x="65374" y="17081"/>
                        <a:pt x="65763" y="17200"/>
                      </a:cubicBezTo>
                      <a:cubicBezTo>
                        <a:pt x="66160" y="17327"/>
                        <a:pt x="66787" y="17645"/>
                        <a:pt x="66977" y="17907"/>
                      </a:cubicBezTo>
                      <a:lnTo>
                        <a:pt x="66993" y="17915"/>
                      </a:lnTo>
                      <a:cubicBezTo>
                        <a:pt x="67184" y="18177"/>
                        <a:pt x="66827" y="18463"/>
                        <a:pt x="66009" y="18590"/>
                      </a:cubicBezTo>
                      <a:cubicBezTo>
                        <a:pt x="65808" y="18619"/>
                        <a:pt x="65591" y="18632"/>
                        <a:pt x="65362" y="18632"/>
                      </a:cubicBezTo>
                      <a:cubicBezTo>
                        <a:pt x="64665" y="18632"/>
                        <a:pt x="63856" y="18509"/>
                        <a:pt x="63056" y="18336"/>
                      </a:cubicBezTo>
                      <a:cubicBezTo>
                        <a:pt x="62196" y="18149"/>
                        <a:pt x="61835" y="18088"/>
                        <a:pt x="61233" y="18088"/>
                      </a:cubicBezTo>
                      <a:cubicBezTo>
                        <a:pt x="61090" y="18088"/>
                        <a:pt x="60934" y="18091"/>
                        <a:pt x="60754" y="18097"/>
                      </a:cubicBezTo>
                      <a:cubicBezTo>
                        <a:pt x="60583" y="18102"/>
                        <a:pt x="60418" y="18105"/>
                        <a:pt x="60260" y="18105"/>
                      </a:cubicBezTo>
                      <a:cubicBezTo>
                        <a:pt x="59558" y="18105"/>
                        <a:pt x="58978" y="18045"/>
                        <a:pt x="58492" y="17780"/>
                      </a:cubicBezTo>
                      <a:cubicBezTo>
                        <a:pt x="57897" y="17454"/>
                        <a:pt x="58262" y="17343"/>
                        <a:pt x="58873" y="17216"/>
                      </a:cubicBezTo>
                      <a:cubicBezTo>
                        <a:pt x="59492" y="17097"/>
                        <a:pt x="59865" y="17042"/>
                        <a:pt x="59929" y="16780"/>
                      </a:cubicBezTo>
                      <a:cubicBezTo>
                        <a:pt x="59984" y="16518"/>
                        <a:pt x="59873" y="16200"/>
                        <a:pt x="59691" y="15962"/>
                      </a:cubicBezTo>
                      <a:cubicBezTo>
                        <a:pt x="59508" y="15724"/>
                        <a:pt x="59738" y="15621"/>
                        <a:pt x="60199" y="15565"/>
                      </a:cubicBezTo>
                      <a:cubicBezTo>
                        <a:pt x="60373" y="15542"/>
                        <a:pt x="60659" y="15549"/>
                        <a:pt x="60977" y="15526"/>
                      </a:cubicBezTo>
                      <a:cubicBezTo>
                        <a:pt x="61286" y="15494"/>
                        <a:pt x="61723" y="15359"/>
                        <a:pt x="62580" y="15216"/>
                      </a:cubicBezTo>
                      <a:cubicBezTo>
                        <a:pt x="63015" y="15148"/>
                        <a:pt x="63300" y="15112"/>
                        <a:pt x="63532" y="15112"/>
                      </a:cubicBezTo>
                      <a:close/>
                      <a:moveTo>
                        <a:pt x="50620" y="14962"/>
                      </a:moveTo>
                      <a:cubicBezTo>
                        <a:pt x="51805" y="14962"/>
                        <a:pt x="51909" y="15267"/>
                        <a:pt x="51952" y="15478"/>
                      </a:cubicBezTo>
                      <a:cubicBezTo>
                        <a:pt x="51999" y="15716"/>
                        <a:pt x="52142" y="15899"/>
                        <a:pt x="52880" y="16113"/>
                      </a:cubicBezTo>
                      <a:cubicBezTo>
                        <a:pt x="53611" y="16319"/>
                        <a:pt x="53507" y="16343"/>
                        <a:pt x="54103" y="16740"/>
                      </a:cubicBezTo>
                      <a:cubicBezTo>
                        <a:pt x="54698" y="17129"/>
                        <a:pt x="54015" y="17534"/>
                        <a:pt x="53841" y="17629"/>
                      </a:cubicBezTo>
                      <a:cubicBezTo>
                        <a:pt x="53579" y="17756"/>
                        <a:pt x="53325" y="17923"/>
                        <a:pt x="53111" y="18129"/>
                      </a:cubicBezTo>
                      <a:cubicBezTo>
                        <a:pt x="52698" y="18494"/>
                        <a:pt x="51848" y="18637"/>
                        <a:pt x="51015" y="18764"/>
                      </a:cubicBezTo>
                      <a:cubicBezTo>
                        <a:pt x="50882" y="18784"/>
                        <a:pt x="50757" y="18793"/>
                        <a:pt x="50640" y="18793"/>
                      </a:cubicBezTo>
                      <a:cubicBezTo>
                        <a:pt x="50019" y="18793"/>
                        <a:pt x="49624" y="18540"/>
                        <a:pt x="49404" y="18359"/>
                      </a:cubicBezTo>
                      <a:cubicBezTo>
                        <a:pt x="49134" y="18145"/>
                        <a:pt x="48991" y="18240"/>
                        <a:pt x="48134" y="18129"/>
                      </a:cubicBezTo>
                      <a:cubicBezTo>
                        <a:pt x="47276" y="18010"/>
                        <a:pt x="47388" y="17796"/>
                        <a:pt x="47205" y="17581"/>
                      </a:cubicBezTo>
                      <a:cubicBezTo>
                        <a:pt x="47015" y="17359"/>
                        <a:pt x="46713" y="17288"/>
                        <a:pt x="46570" y="16986"/>
                      </a:cubicBezTo>
                      <a:cubicBezTo>
                        <a:pt x="46427" y="16685"/>
                        <a:pt x="47078" y="16399"/>
                        <a:pt x="47499" y="16232"/>
                      </a:cubicBezTo>
                      <a:cubicBezTo>
                        <a:pt x="47888" y="16089"/>
                        <a:pt x="48229" y="15835"/>
                        <a:pt x="48475" y="15510"/>
                      </a:cubicBezTo>
                      <a:cubicBezTo>
                        <a:pt x="48777" y="15129"/>
                        <a:pt x="49372" y="15026"/>
                        <a:pt x="50110" y="14978"/>
                      </a:cubicBezTo>
                      <a:cubicBezTo>
                        <a:pt x="50299" y="14967"/>
                        <a:pt x="50468" y="14962"/>
                        <a:pt x="50620" y="14962"/>
                      </a:cubicBezTo>
                      <a:close/>
                      <a:moveTo>
                        <a:pt x="11555" y="14968"/>
                      </a:moveTo>
                      <a:cubicBezTo>
                        <a:pt x="12710" y="14968"/>
                        <a:pt x="12738" y="15269"/>
                        <a:pt x="12725" y="15478"/>
                      </a:cubicBezTo>
                      <a:cubicBezTo>
                        <a:pt x="12709" y="15716"/>
                        <a:pt x="12804" y="15899"/>
                        <a:pt x="13487" y="16113"/>
                      </a:cubicBezTo>
                      <a:cubicBezTo>
                        <a:pt x="14169" y="16327"/>
                        <a:pt x="14050" y="16351"/>
                        <a:pt x="14550" y="16740"/>
                      </a:cubicBezTo>
                      <a:cubicBezTo>
                        <a:pt x="15050" y="17129"/>
                        <a:pt x="14256" y="17534"/>
                        <a:pt x="14050" y="17637"/>
                      </a:cubicBezTo>
                      <a:cubicBezTo>
                        <a:pt x="13748" y="17764"/>
                        <a:pt x="13455" y="17931"/>
                        <a:pt x="13193" y="18129"/>
                      </a:cubicBezTo>
                      <a:cubicBezTo>
                        <a:pt x="12685" y="18494"/>
                        <a:pt x="11804" y="18645"/>
                        <a:pt x="10931" y="18772"/>
                      </a:cubicBezTo>
                      <a:cubicBezTo>
                        <a:pt x="10798" y="18790"/>
                        <a:pt x="10676" y="18798"/>
                        <a:pt x="10564" y="18798"/>
                      </a:cubicBezTo>
                      <a:cubicBezTo>
                        <a:pt x="9930" y="18798"/>
                        <a:pt x="9605" y="18541"/>
                        <a:pt x="9423" y="18359"/>
                      </a:cubicBezTo>
                      <a:cubicBezTo>
                        <a:pt x="9208" y="18145"/>
                        <a:pt x="9042" y="18248"/>
                        <a:pt x="8216" y="18129"/>
                      </a:cubicBezTo>
                      <a:cubicBezTo>
                        <a:pt x="7391" y="18010"/>
                        <a:pt x="7557" y="17796"/>
                        <a:pt x="7422" y="17581"/>
                      </a:cubicBezTo>
                      <a:cubicBezTo>
                        <a:pt x="7287" y="17359"/>
                        <a:pt x="7017" y="17288"/>
                        <a:pt x="6954" y="16994"/>
                      </a:cubicBezTo>
                      <a:cubicBezTo>
                        <a:pt x="6883" y="16692"/>
                        <a:pt x="7605" y="16399"/>
                        <a:pt x="8073" y="16232"/>
                      </a:cubicBezTo>
                      <a:cubicBezTo>
                        <a:pt x="8510" y="16089"/>
                        <a:pt x="8915" y="15835"/>
                        <a:pt x="9240" y="15510"/>
                      </a:cubicBezTo>
                      <a:cubicBezTo>
                        <a:pt x="9637" y="15137"/>
                        <a:pt x="10256" y="15026"/>
                        <a:pt x="11010" y="14986"/>
                      </a:cubicBezTo>
                      <a:cubicBezTo>
                        <a:pt x="11215" y="14973"/>
                        <a:pt x="11396" y="14968"/>
                        <a:pt x="11555" y="14968"/>
                      </a:cubicBezTo>
                      <a:close/>
                      <a:moveTo>
                        <a:pt x="31107" y="14968"/>
                      </a:moveTo>
                      <a:cubicBezTo>
                        <a:pt x="32267" y="14968"/>
                        <a:pt x="32324" y="15269"/>
                        <a:pt x="32338" y="15478"/>
                      </a:cubicBezTo>
                      <a:cubicBezTo>
                        <a:pt x="32362" y="15716"/>
                        <a:pt x="32473" y="15907"/>
                        <a:pt x="33187" y="16113"/>
                      </a:cubicBezTo>
                      <a:cubicBezTo>
                        <a:pt x="33894" y="16327"/>
                        <a:pt x="33783" y="16351"/>
                        <a:pt x="34330" y="16740"/>
                      </a:cubicBezTo>
                      <a:cubicBezTo>
                        <a:pt x="34878" y="17137"/>
                        <a:pt x="34140" y="17534"/>
                        <a:pt x="33949" y="17637"/>
                      </a:cubicBezTo>
                      <a:cubicBezTo>
                        <a:pt x="33664" y="17764"/>
                        <a:pt x="33402" y="17931"/>
                        <a:pt x="33156" y="18129"/>
                      </a:cubicBezTo>
                      <a:cubicBezTo>
                        <a:pt x="32703" y="18494"/>
                        <a:pt x="31830" y="18645"/>
                        <a:pt x="30973" y="18772"/>
                      </a:cubicBezTo>
                      <a:cubicBezTo>
                        <a:pt x="30841" y="18792"/>
                        <a:pt x="30718" y="18801"/>
                        <a:pt x="30604" y="18801"/>
                      </a:cubicBezTo>
                      <a:cubicBezTo>
                        <a:pt x="29984" y="18801"/>
                        <a:pt x="29618" y="18540"/>
                        <a:pt x="29417" y="18359"/>
                      </a:cubicBezTo>
                      <a:cubicBezTo>
                        <a:pt x="29179" y="18145"/>
                        <a:pt x="29020" y="18248"/>
                        <a:pt x="28187" y="18129"/>
                      </a:cubicBezTo>
                      <a:cubicBezTo>
                        <a:pt x="27345" y="18018"/>
                        <a:pt x="27480" y="17796"/>
                        <a:pt x="27322" y="17581"/>
                      </a:cubicBezTo>
                      <a:cubicBezTo>
                        <a:pt x="27163" y="17367"/>
                        <a:pt x="26869" y="17288"/>
                        <a:pt x="26766" y="16994"/>
                      </a:cubicBezTo>
                      <a:cubicBezTo>
                        <a:pt x="26663" y="16692"/>
                        <a:pt x="27345" y="16399"/>
                        <a:pt x="27782" y="16232"/>
                      </a:cubicBezTo>
                      <a:lnTo>
                        <a:pt x="27782" y="16240"/>
                      </a:lnTo>
                      <a:cubicBezTo>
                        <a:pt x="28203" y="16089"/>
                        <a:pt x="28568" y="15843"/>
                        <a:pt x="28861" y="15510"/>
                      </a:cubicBezTo>
                      <a:cubicBezTo>
                        <a:pt x="29211" y="15137"/>
                        <a:pt x="29814" y="15026"/>
                        <a:pt x="30560" y="14986"/>
                      </a:cubicBezTo>
                      <a:cubicBezTo>
                        <a:pt x="30765" y="14973"/>
                        <a:pt x="30947" y="14968"/>
                        <a:pt x="31107" y="14968"/>
                      </a:cubicBezTo>
                      <a:close/>
                      <a:moveTo>
                        <a:pt x="60431" y="18173"/>
                      </a:moveTo>
                      <a:cubicBezTo>
                        <a:pt x="60592" y="18173"/>
                        <a:pt x="60824" y="18182"/>
                        <a:pt x="61270" y="18193"/>
                      </a:cubicBezTo>
                      <a:cubicBezTo>
                        <a:pt x="62286" y="18209"/>
                        <a:pt x="62739" y="18447"/>
                        <a:pt x="63699" y="18621"/>
                      </a:cubicBezTo>
                      <a:cubicBezTo>
                        <a:pt x="64274" y="18725"/>
                        <a:pt x="64558" y="18742"/>
                        <a:pt x="64796" y="18742"/>
                      </a:cubicBezTo>
                      <a:cubicBezTo>
                        <a:pt x="64913" y="18742"/>
                        <a:pt x="65019" y="18738"/>
                        <a:pt x="65142" y="18738"/>
                      </a:cubicBezTo>
                      <a:cubicBezTo>
                        <a:pt x="65192" y="18738"/>
                        <a:pt x="65245" y="18738"/>
                        <a:pt x="65303" y="18740"/>
                      </a:cubicBezTo>
                      <a:cubicBezTo>
                        <a:pt x="65787" y="18756"/>
                        <a:pt x="65668" y="18891"/>
                        <a:pt x="65572" y="19010"/>
                      </a:cubicBezTo>
                      <a:cubicBezTo>
                        <a:pt x="65485" y="19129"/>
                        <a:pt x="65533" y="19486"/>
                        <a:pt x="65366" y="19629"/>
                      </a:cubicBezTo>
                      <a:cubicBezTo>
                        <a:pt x="65199" y="19772"/>
                        <a:pt x="64215" y="19756"/>
                        <a:pt x="62929" y="19796"/>
                      </a:cubicBezTo>
                      <a:cubicBezTo>
                        <a:pt x="62777" y="19801"/>
                        <a:pt x="62642" y="19803"/>
                        <a:pt x="62522" y="19803"/>
                      </a:cubicBezTo>
                      <a:cubicBezTo>
                        <a:pt x="61624" y="19803"/>
                        <a:pt x="61515" y="19678"/>
                        <a:pt x="60858" y="19510"/>
                      </a:cubicBezTo>
                      <a:cubicBezTo>
                        <a:pt x="60600" y="19447"/>
                        <a:pt x="60399" y="19434"/>
                        <a:pt x="60231" y="19434"/>
                      </a:cubicBezTo>
                      <a:cubicBezTo>
                        <a:pt x="60113" y="19434"/>
                        <a:pt x="60011" y="19441"/>
                        <a:pt x="59916" y="19441"/>
                      </a:cubicBezTo>
                      <a:cubicBezTo>
                        <a:pt x="59752" y="19441"/>
                        <a:pt x="59609" y="19422"/>
                        <a:pt x="59445" y="19320"/>
                      </a:cubicBezTo>
                      <a:cubicBezTo>
                        <a:pt x="59056" y="19074"/>
                        <a:pt x="59572" y="18875"/>
                        <a:pt x="59556" y="18661"/>
                      </a:cubicBezTo>
                      <a:cubicBezTo>
                        <a:pt x="59548" y="18447"/>
                        <a:pt x="59429" y="18304"/>
                        <a:pt x="59849" y="18232"/>
                      </a:cubicBezTo>
                      <a:lnTo>
                        <a:pt x="59857" y="18232"/>
                      </a:lnTo>
                      <a:cubicBezTo>
                        <a:pt x="60133" y="18188"/>
                        <a:pt x="60225" y="18173"/>
                        <a:pt x="60431" y="18173"/>
                      </a:cubicBezTo>
                      <a:close/>
                      <a:moveTo>
                        <a:pt x="20502" y="18173"/>
                      </a:moveTo>
                      <a:cubicBezTo>
                        <a:pt x="20664" y="18173"/>
                        <a:pt x="20894" y="18182"/>
                        <a:pt x="21337" y="18193"/>
                      </a:cubicBezTo>
                      <a:cubicBezTo>
                        <a:pt x="22345" y="18216"/>
                        <a:pt x="22734" y="18455"/>
                        <a:pt x="23662" y="18621"/>
                      </a:cubicBezTo>
                      <a:cubicBezTo>
                        <a:pt x="24218" y="18727"/>
                        <a:pt x="24496" y="18745"/>
                        <a:pt x="24735" y="18745"/>
                      </a:cubicBezTo>
                      <a:cubicBezTo>
                        <a:pt x="24867" y="18745"/>
                        <a:pt x="24988" y="18740"/>
                        <a:pt x="25136" y="18740"/>
                      </a:cubicBezTo>
                      <a:cubicBezTo>
                        <a:pt x="25165" y="18740"/>
                        <a:pt x="25195" y="18740"/>
                        <a:pt x="25226" y="18740"/>
                      </a:cubicBezTo>
                      <a:cubicBezTo>
                        <a:pt x="25718" y="18756"/>
                        <a:pt x="25552" y="18899"/>
                        <a:pt x="25432" y="19018"/>
                      </a:cubicBezTo>
                      <a:cubicBezTo>
                        <a:pt x="25313" y="19137"/>
                        <a:pt x="25266" y="19486"/>
                        <a:pt x="25059" y="19629"/>
                      </a:cubicBezTo>
                      <a:cubicBezTo>
                        <a:pt x="24861" y="19772"/>
                        <a:pt x="23885" y="19756"/>
                        <a:pt x="22583" y="19796"/>
                      </a:cubicBezTo>
                      <a:cubicBezTo>
                        <a:pt x="22412" y="19802"/>
                        <a:pt x="22263" y="19805"/>
                        <a:pt x="22132" y="19805"/>
                      </a:cubicBezTo>
                      <a:cubicBezTo>
                        <a:pt x="21267" y="19805"/>
                        <a:pt x="21181" y="19676"/>
                        <a:pt x="20575" y="19510"/>
                      </a:cubicBezTo>
                      <a:cubicBezTo>
                        <a:pt x="20337" y="19448"/>
                        <a:pt x="20143" y="19435"/>
                        <a:pt x="19977" y="19435"/>
                      </a:cubicBezTo>
                      <a:cubicBezTo>
                        <a:pt x="19853" y="19435"/>
                        <a:pt x="19744" y="19442"/>
                        <a:pt x="19645" y="19442"/>
                      </a:cubicBezTo>
                      <a:cubicBezTo>
                        <a:pt x="19488" y="19442"/>
                        <a:pt x="19355" y="19424"/>
                        <a:pt x="19217" y="19328"/>
                      </a:cubicBezTo>
                      <a:cubicBezTo>
                        <a:pt x="18884" y="19082"/>
                        <a:pt x="19463" y="18875"/>
                        <a:pt x="19511" y="18661"/>
                      </a:cubicBezTo>
                      <a:cubicBezTo>
                        <a:pt x="19551" y="18447"/>
                        <a:pt x="19479" y="18304"/>
                        <a:pt x="19916" y="18232"/>
                      </a:cubicBezTo>
                      <a:cubicBezTo>
                        <a:pt x="20201" y="18188"/>
                        <a:pt x="20296" y="18173"/>
                        <a:pt x="20502" y="18173"/>
                      </a:cubicBezTo>
                      <a:close/>
                      <a:moveTo>
                        <a:pt x="40465" y="18173"/>
                      </a:moveTo>
                      <a:cubicBezTo>
                        <a:pt x="40627" y="18173"/>
                        <a:pt x="40857" y="18182"/>
                        <a:pt x="41300" y="18193"/>
                      </a:cubicBezTo>
                      <a:cubicBezTo>
                        <a:pt x="42308" y="18216"/>
                        <a:pt x="42736" y="18455"/>
                        <a:pt x="43681" y="18621"/>
                      </a:cubicBezTo>
                      <a:cubicBezTo>
                        <a:pt x="44255" y="18727"/>
                        <a:pt x="44535" y="18745"/>
                        <a:pt x="44775" y="18745"/>
                      </a:cubicBezTo>
                      <a:cubicBezTo>
                        <a:pt x="44907" y="18745"/>
                        <a:pt x="45027" y="18740"/>
                        <a:pt x="45177" y="18740"/>
                      </a:cubicBezTo>
                      <a:cubicBezTo>
                        <a:pt x="45206" y="18740"/>
                        <a:pt x="45236" y="18740"/>
                        <a:pt x="45268" y="18740"/>
                      </a:cubicBezTo>
                      <a:cubicBezTo>
                        <a:pt x="45768" y="18756"/>
                        <a:pt x="45618" y="18899"/>
                        <a:pt x="45514" y="19018"/>
                      </a:cubicBezTo>
                      <a:cubicBezTo>
                        <a:pt x="45403" y="19137"/>
                        <a:pt x="45403" y="19486"/>
                        <a:pt x="45221" y="19629"/>
                      </a:cubicBezTo>
                      <a:cubicBezTo>
                        <a:pt x="45038" y="19772"/>
                        <a:pt x="44054" y="19756"/>
                        <a:pt x="42768" y="19796"/>
                      </a:cubicBezTo>
                      <a:cubicBezTo>
                        <a:pt x="42598" y="19802"/>
                        <a:pt x="42450" y="19805"/>
                        <a:pt x="42319" y="19805"/>
                      </a:cubicBezTo>
                      <a:cubicBezTo>
                        <a:pt x="41456" y="19805"/>
                        <a:pt x="41355" y="19676"/>
                        <a:pt x="40728" y="19510"/>
                      </a:cubicBezTo>
                      <a:cubicBezTo>
                        <a:pt x="40482" y="19448"/>
                        <a:pt x="40285" y="19435"/>
                        <a:pt x="40119" y="19435"/>
                      </a:cubicBezTo>
                      <a:cubicBezTo>
                        <a:pt x="39994" y="19435"/>
                        <a:pt x="39886" y="19442"/>
                        <a:pt x="39786" y="19442"/>
                      </a:cubicBezTo>
                      <a:cubicBezTo>
                        <a:pt x="39629" y="19442"/>
                        <a:pt x="39494" y="19424"/>
                        <a:pt x="39347" y="19328"/>
                      </a:cubicBezTo>
                      <a:cubicBezTo>
                        <a:pt x="38982" y="19082"/>
                        <a:pt x="39522" y="18875"/>
                        <a:pt x="39545" y="18661"/>
                      </a:cubicBezTo>
                      <a:cubicBezTo>
                        <a:pt x="39561" y="18447"/>
                        <a:pt x="39458" y="18304"/>
                        <a:pt x="39879" y="18232"/>
                      </a:cubicBezTo>
                      <a:cubicBezTo>
                        <a:pt x="40164" y="18188"/>
                        <a:pt x="40259" y="18173"/>
                        <a:pt x="40465" y="18173"/>
                      </a:cubicBezTo>
                      <a:close/>
                      <a:moveTo>
                        <a:pt x="55927" y="16978"/>
                      </a:moveTo>
                      <a:cubicBezTo>
                        <a:pt x="56066" y="16978"/>
                        <a:pt x="56193" y="16982"/>
                        <a:pt x="56293" y="16986"/>
                      </a:cubicBezTo>
                      <a:cubicBezTo>
                        <a:pt x="56492" y="16994"/>
                        <a:pt x="56682" y="17010"/>
                        <a:pt x="56881" y="17050"/>
                      </a:cubicBezTo>
                      <a:cubicBezTo>
                        <a:pt x="57167" y="17169"/>
                        <a:pt x="57436" y="17320"/>
                        <a:pt x="57683" y="17518"/>
                      </a:cubicBezTo>
                      <a:cubicBezTo>
                        <a:pt x="58079" y="17835"/>
                        <a:pt x="58587" y="17962"/>
                        <a:pt x="58905" y="18137"/>
                      </a:cubicBezTo>
                      <a:cubicBezTo>
                        <a:pt x="59230" y="18304"/>
                        <a:pt x="59445" y="18796"/>
                        <a:pt x="59151" y="19098"/>
                      </a:cubicBezTo>
                      <a:lnTo>
                        <a:pt x="59143" y="19090"/>
                      </a:lnTo>
                      <a:cubicBezTo>
                        <a:pt x="58841" y="19391"/>
                        <a:pt x="58540" y="19367"/>
                        <a:pt x="58421" y="19598"/>
                      </a:cubicBezTo>
                      <a:cubicBezTo>
                        <a:pt x="58302" y="19828"/>
                        <a:pt x="58198" y="20050"/>
                        <a:pt x="57905" y="20114"/>
                      </a:cubicBezTo>
                      <a:cubicBezTo>
                        <a:pt x="57698" y="20153"/>
                        <a:pt x="57492" y="20169"/>
                        <a:pt x="57286" y="20177"/>
                      </a:cubicBezTo>
                      <a:cubicBezTo>
                        <a:pt x="57065" y="20189"/>
                        <a:pt x="56844" y="20196"/>
                        <a:pt x="56623" y="20196"/>
                      </a:cubicBezTo>
                      <a:cubicBezTo>
                        <a:pt x="56542" y="20196"/>
                        <a:pt x="56462" y="20195"/>
                        <a:pt x="56381" y="20193"/>
                      </a:cubicBezTo>
                      <a:cubicBezTo>
                        <a:pt x="56206" y="20193"/>
                        <a:pt x="56039" y="20169"/>
                        <a:pt x="55881" y="20121"/>
                      </a:cubicBezTo>
                      <a:cubicBezTo>
                        <a:pt x="55865" y="20106"/>
                        <a:pt x="55833" y="20098"/>
                        <a:pt x="55817" y="20090"/>
                      </a:cubicBezTo>
                      <a:lnTo>
                        <a:pt x="55793" y="20082"/>
                      </a:lnTo>
                      <a:cubicBezTo>
                        <a:pt x="55428" y="19939"/>
                        <a:pt x="54896" y="19883"/>
                        <a:pt x="54142" y="19828"/>
                      </a:cubicBezTo>
                      <a:cubicBezTo>
                        <a:pt x="53222" y="19780"/>
                        <a:pt x="52301" y="19677"/>
                        <a:pt x="51388" y="19518"/>
                      </a:cubicBezTo>
                      <a:cubicBezTo>
                        <a:pt x="50642" y="19375"/>
                        <a:pt x="49848" y="19201"/>
                        <a:pt x="49975" y="19074"/>
                      </a:cubicBezTo>
                      <a:cubicBezTo>
                        <a:pt x="50094" y="18947"/>
                        <a:pt x="50920" y="18899"/>
                        <a:pt x="51491" y="18844"/>
                      </a:cubicBezTo>
                      <a:cubicBezTo>
                        <a:pt x="52071" y="18788"/>
                        <a:pt x="52984" y="18455"/>
                        <a:pt x="53317" y="18121"/>
                      </a:cubicBezTo>
                      <a:cubicBezTo>
                        <a:pt x="53650" y="17788"/>
                        <a:pt x="53968" y="17740"/>
                        <a:pt x="54444" y="17486"/>
                      </a:cubicBezTo>
                      <a:cubicBezTo>
                        <a:pt x="54539" y="17439"/>
                        <a:pt x="54627" y="17367"/>
                        <a:pt x="54682" y="17272"/>
                      </a:cubicBezTo>
                      <a:cubicBezTo>
                        <a:pt x="54889" y="17023"/>
                        <a:pt x="55473" y="16978"/>
                        <a:pt x="55927" y="16978"/>
                      </a:cubicBezTo>
                      <a:close/>
                      <a:moveTo>
                        <a:pt x="36156" y="16982"/>
                      </a:moveTo>
                      <a:cubicBezTo>
                        <a:pt x="36286" y="16982"/>
                        <a:pt x="36403" y="16984"/>
                        <a:pt x="36497" y="16986"/>
                      </a:cubicBezTo>
                      <a:cubicBezTo>
                        <a:pt x="36688" y="16994"/>
                        <a:pt x="36878" y="17010"/>
                        <a:pt x="37069" y="17058"/>
                      </a:cubicBezTo>
                      <a:cubicBezTo>
                        <a:pt x="37347" y="17169"/>
                        <a:pt x="37593" y="17320"/>
                        <a:pt x="37815" y="17518"/>
                      </a:cubicBezTo>
                      <a:cubicBezTo>
                        <a:pt x="38172" y="17835"/>
                        <a:pt x="38656" y="17970"/>
                        <a:pt x="38958" y="18137"/>
                      </a:cubicBezTo>
                      <a:cubicBezTo>
                        <a:pt x="39315" y="18336"/>
                        <a:pt x="39371" y="18820"/>
                        <a:pt x="39069" y="19098"/>
                      </a:cubicBezTo>
                      <a:lnTo>
                        <a:pt x="39069" y="19090"/>
                      </a:lnTo>
                      <a:cubicBezTo>
                        <a:pt x="38736" y="19391"/>
                        <a:pt x="38434" y="19367"/>
                        <a:pt x="38283" y="19606"/>
                      </a:cubicBezTo>
                      <a:cubicBezTo>
                        <a:pt x="38132" y="19836"/>
                        <a:pt x="38005" y="20050"/>
                        <a:pt x="37696" y="20114"/>
                      </a:cubicBezTo>
                      <a:cubicBezTo>
                        <a:pt x="37497" y="20153"/>
                        <a:pt x="37283" y="20169"/>
                        <a:pt x="37077" y="20177"/>
                      </a:cubicBezTo>
                      <a:cubicBezTo>
                        <a:pt x="36882" y="20192"/>
                        <a:pt x="36684" y="20201"/>
                        <a:pt x="36487" y="20201"/>
                      </a:cubicBezTo>
                      <a:cubicBezTo>
                        <a:pt x="36379" y="20201"/>
                        <a:pt x="36271" y="20199"/>
                        <a:pt x="36164" y="20193"/>
                      </a:cubicBezTo>
                      <a:cubicBezTo>
                        <a:pt x="35997" y="20193"/>
                        <a:pt x="35839" y="20169"/>
                        <a:pt x="35680" y="20121"/>
                      </a:cubicBezTo>
                      <a:cubicBezTo>
                        <a:pt x="35656" y="20114"/>
                        <a:pt x="35640" y="20106"/>
                        <a:pt x="35616" y="20090"/>
                      </a:cubicBezTo>
                      <a:lnTo>
                        <a:pt x="35592" y="20082"/>
                      </a:lnTo>
                      <a:cubicBezTo>
                        <a:pt x="35251" y="19947"/>
                        <a:pt x="34727" y="19883"/>
                        <a:pt x="33973" y="19828"/>
                      </a:cubicBezTo>
                      <a:cubicBezTo>
                        <a:pt x="33068" y="19780"/>
                        <a:pt x="32163" y="19677"/>
                        <a:pt x="31267" y="19526"/>
                      </a:cubicBezTo>
                      <a:cubicBezTo>
                        <a:pt x="30536" y="19383"/>
                        <a:pt x="29766" y="19201"/>
                        <a:pt x="29909" y="19074"/>
                      </a:cubicBezTo>
                      <a:cubicBezTo>
                        <a:pt x="30044" y="18947"/>
                        <a:pt x="30870" y="18899"/>
                        <a:pt x="31457" y="18844"/>
                      </a:cubicBezTo>
                      <a:cubicBezTo>
                        <a:pt x="32044" y="18796"/>
                        <a:pt x="32989" y="18455"/>
                        <a:pt x="33370" y="18121"/>
                      </a:cubicBezTo>
                      <a:cubicBezTo>
                        <a:pt x="33759" y="17788"/>
                        <a:pt x="34068" y="17740"/>
                        <a:pt x="34584" y="17486"/>
                      </a:cubicBezTo>
                      <a:cubicBezTo>
                        <a:pt x="34688" y="17439"/>
                        <a:pt x="34775" y="17367"/>
                        <a:pt x="34846" y="17272"/>
                      </a:cubicBezTo>
                      <a:cubicBezTo>
                        <a:pt x="35088" y="17018"/>
                        <a:pt x="35697" y="16982"/>
                        <a:pt x="36156" y="16982"/>
                      </a:cubicBezTo>
                      <a:close/>
                      <a:moveTo>
                        <a:pt x="16327" y="16986"/>
                      </a:moveTo>
                      <a:cubicBezTo>
                        <a:pt x="16466" y="16986"/>
                        <a:pt x="16593" y="16990"/>
                        <a:pt x="16693" y="16994"/>
                      </a:cubicBezTo>
                      <a:cubicBezTo>
                        <a:pt x="16884" y="16994"/>
                        <a:pt x="17074" y="17018"/>
                        <a:pt x="17257" y="17058"/>
                      </a:cubicBezTo>
                      <a:cubicBezTo>
                        <a:pt x="17511" y="17169"/>
                        <a:pt x="17749" y="17327"/>
                        <a:pt x="17947" y="17518"/>
                      </a:cubicBezTo>
                      <a:cubicBezTo>
                        <a:pt x="18257" y="17843"/>
                        <a:pt x="18733" y="17970"/>
                        <a:pt x="19011" y="18137"/>
                      </a:cubicBezTo>
                      <a:cubicBezTo>
                        <a:pt x="19289" y="18312"/>
                        <a:pt x="19368" y="18796"/>
                        <a:pt x="18995" y="19098"/>
                      </a:cubicBezTo>
                      <a:cubicBezTo>
                        <a:pt x="18622" y="19391"/>
                        <a:pt x="18320" y="19375"/>
                        <a:pt x="18138" y="19606"/>
                      </a:cubicBezTo>
                      <a:cubicBezTo>
                        <a:pt x="17963" y="19836"/>
                        <a:pt x="17805" y="20050"/>
                        <a:pt x="17487" y="20114"/>
                      </a:cubicBezTo>
                      <a:cubicBezTo>
                        <a:pt x="17281" y="20153"/>
                        <a:pt x="17066" y="20177"/>
                        <a:pt x="16860" y="20177"/>
                      </a:cubicBezTo>
                      <a:cubicBezTo>
                        <a:pt x="16628" y="20195"/>
                        <a:pt x="16400" y="20204"/>
                        <a:pt x="16170" y="20204"/>
                      </a:cubicBezTo>
                      <a:cubicBezTo>
                        <a:pt x="16093" y="20204"/>
                        <a:pt x="16017" y="20203"/>
                        <a:pt x="15939" y="20201"/>
                      </a:cubicBezTo>
                      <a:cubicBezTo>
                        <a:pt x="15780" y="20193"/>
                        <a:pt x="15622" y="20169"/>
                        <a:pt x="15471" y="20121"/>
                      </a:cubicBezTo>
                      <a:cubicBezTo>
                        <a:pt x="15447" y="20114"/>
                        <a:pt x="15431" y="20106"/>
                        <a:pt x="15407" y="20098"/>
                      </a:cubicBezTo>
                      <a:lnTo>
                        <a:pt x="15392" y="20082"/>
                      </a:lnTo>
                      <a:cubicBezTo>
                        <a:pt x="15058" y="19947"/>
                        <a:pt x="14542" y="19883"/>
                        <a:pt x="13804" y="19828"/>
                      </a:cubicBezTo>
                      <a:cubicBezTo>
                        <a:pt x="12701" y="19756"/>
                        <a:pt x="11843" y="19669"/>
                        <a:pt x="11129" y="19526"/>
                      </a:cubicBezTo>
                      <a:cubicBezTo>
                        <a:pt x="10415" y="19383"/>
                        <a:pt x="9677" y="19201"/>
                        <a:pt x="9827" y="19074"/>
                      </a:cubicBezTo>
                      <a:cubicBezTo>
                        <a:pt x="9986" y="18947"/>
                        <a:pt x="10820" y="18899"/>
                        <a:pt x="11407" y="18844"/>
                      </a:cubicBezTo>
                      <a:cubicBezTo>
                        <a:pt x="12002" y="18796"/>
                        <a:pt x="12994" y="18455"/>
                        <a:pt x="13423" y="18121"/>
                      </a:cubicBezTo>
                      <a:cubicBezTo>
                        <a:pt x="13844" y="17788"/>
                        <a:pt x="14169" y="17740"/>
                        <a:pt x="14709" y="17486"/>
                      </a:cubicBezTo>
                      <a:cubicBezTo>
                        <a:pt x="14820" y="17447"/>
                        <a:pt x="14923" y="17367"/>
                        <a:pt x="15003" y="17280"/>
                      </a:cubicBezTo>
                      <a:cubicBezTo>
                        <a:pt x="15276" y="17031"/>
                        <a:pt x="15871" y="16986"/>
                        <a:pt x="16327" y="16986"/>
                      </a:cubicBezTo>
                      <a:close/>
                      <a:moveTo>
                        <a:pt x="28382" y="18307"/>
                      </a:moveTo>
                      <a:cubicBezTo>
                        <a:pt x="28485" y="18307"/>
                        <a:pt x="28594" y="18311"/>
                        <a:pt x="28711" y="18320"/>
                      </a:cubicBezTo>
                      <a:cubicBezTo>
                        <a:pt x="29417" y="18375"/>
                        <a:pt x="29679" y="18772"/>
                        <a:pt x="29568" y="19066"/>
                      </a:cubicBezTo>
                      <a:cubicBezTo>
                        <a:pt x="29465" y="19359"/>
                        <a:pt x="29028" y="19383"/>
                        <a:pt x="28568" y="19550"/>
                      </a:cubicBezTo>
                      <a:cubicBezTo>
                        <a:pt x="28099" y="19709"/>
                        <a:pt x="27901" y="19867"/>
                        <a:pt x="28060" y="20114"/>
                      </a:cubicBezTo>
                      <a:cubicBezTo>
                        <a:pt x="28219" y="20360"/>
                        <a:pt x="28338" y="20582"/>
                        <a:pt x="27766" y="20685"/>
                      </a:cubicBezTo>
                      <a:cubicBezTo>
                        <a:pt x="27703" y="20696"/>
                        <a:pt x="27644" y="20702"/>
                        <a:pt x="27591" y="20702"/>
                      </a:cubicBezTo>
                      <a:cubicBezTo>
                        <a:pt x="27156" y="20702"/>
                        <a:pt x="27031" y="20357"/>
                        <a:pt x="26925" y="20145"/>
                      </a:cubicBezTo>
                      <a:cubicBezTo>
                        <a:pt x="26806" y="19899"/>
                        <a:pt x="25766" y="19844"/>
                        <a:pt x="25496" y="19701"/>
                      </a:cubicBezTo>
                      <a:cubicBezTo>
                        <a:pt x="25226" y="19550"/>
                        <a:pt x="25536" y="19193"/>
                        <a:pt x="25782" y="18915"/>
                      </a:cubicBezTo>
                      <a:cubicBezTo>
                        <a:pt x="26028" y="18637"/>
                        <a:pt x="26290" y="18597"/>
                        <a:pt x="27028" y="18478"/>
                      </a:cubicBezTo>
                      <a:cubicBezTo>
                        <a:pt x="27480" y="18412"/>
                        <a:pt x="27854" y="18307"/>
                        <a:pt x="28382" y="18307"/>
                      </a:cubicBezTo>
                      <a:close/>
                      <a:moveTo>
                        <a:pt x="8398" y="18307"/>
                      </a:moveTo>
                      <a:cubicBezTo>
                        <a:pt x="8501" y="18307"/>
                        <a:pt x="8609" y="18311"/>
                        <a:pt x="8724" y="18320"/>
                      </a:cubicBezTo>
                      <a:cubicBezTo>
                        <a:pt x="9430" y="18375"/>
                        <a:pt x="9637" y="18772"/>
                        <a:pt x="9494" y="19066"/>
                      </a:cubicBezTo>
                      <a:cubicBezTo>
                        <a:pt x="9343" y="19359"/>
                        <a:pt x="8907" y="19383"/>
                        <a:pt x="8422" y="19550"/>
                      </a:cubicBezTo>
                      <a:cubicBezTo>
                        <a:pt x="7946" y="19709"/>
                        <a:pt x="7724" y="19867"/>
                        <a:pt x="7843" y="20114"/>
                      </a:cubicBezTo>
                      <a:cubicBezTo>
                        <a:pt x="7970" y="20360"/>
                        <a:pt x="8065" y="20582"/>
                        <a:pt x="7478" y="20685"/>
                      </a:cubicBezTo>
                      <a:cubicBezTo>
                        <a:pt x="7412" y="20696"/>
                        <a:pt x="7352" y="20702"/>
                        <a:pt x="7297" y="20702"/>
                      </a:cubicBezTo>
                      <a:cubicBezTo>
                        <a:pt x="6862" y="20702"/>
                        <a:pt x="6778" y="20364"/>
                        <a:pt x="6708" y="20145"/>
                      </a:cubicBezTo>
                      <a:cubicBezTo>
                        <a:pt x="6621" y="19899"/>
                        <a:pt x="5589" y="19844"/>
                        <a:pt x="5335" y="19701"/>
                      </a:cubicBezTo>
                      <a:cubicBezTo>
                        <a:pt x="5081" y="19550"/>
                        <a:pt x="5438" y="19193"/>
                        <a:pt x="5716" y="18915"/>
                      </a:cubicBezTo>
                      <a:cubicBezTo>
                        <a:pt x="6001" y="18637"/>
                        <a:pt x="6271" y="18597"/>
                        <a:pt x="7025" y="18478"/>
                      </a:cubicBezTo>
                      <a:cubicBezTo>
                        <a:pt x="7484" y="18412"/>
                        <a:pt x="7870" y="18307"/>
                        <a:pt x="8398" y="18307"/>
                      </a:cubicBezTo>
                      <a:close/>
                      <a:moveTo>
                        <a:pt x="68340" y="18307"/>
                      </a:moveTo>
                      <a:cubicBezTo>
                        <a:pt x="68442" y="18307"/>
                        <a:pt x="68551" y="18311"/>
                        <a:pt x="68668" y="18320"/>
                      </a:cubicBezTo>
                      <a:lnTo>
                        <a:pt x="68684" y="18328"/>
                      </a:lnTo>
                      <a:cubicBezTo>
                        <a:pt x="69406" y="18375"/>
                        <a:pt x="69771" y="18780"/>
                        <a:pt x="69740" y="19074"/>
                      </a:cubicBezTo>
                      <a:cubicBezTo>
                        <a:pt x="69700" y="19359"/>
                        <a:pt x="69271" y="19391"/>
                        <a:pt x="68851" y="19550"/>
                      </a:cubicBezTo>
                      <a:cubicBezTo>
                        <a:pt x="68438" y="19717"/>
                        <a:pt x="68279" y="19875"/>
                        <a:pt x="68493" y="20121"/>
                      </a:cubicBezTo>
                      <a:cubicBezTo>
                        <a:pt x="68716" y="20368"/>
                        <a:pt x="68890" y="20590"/>
                        <a:pt x="68343" y="20693"/>
                      </a:cubicBezTo>
                      <a:cubicBezTo>
                        <a:pt x="68283" y="20704"/>
                        <a:pt x="68226" y="20709"/>
                        <a:pt x="68173" y="20709"/>
                      </a:cubicBezTo>
                      <a:cubicBezTo>
                        <a:pt x="67740" y="20709"/>
                        <a:pt x="67522" y="20364"/>
                        <a:pt x="67366" y="20145"/>
                      </a:cubicBezTo>
                      <a:cubicBezTo>
                        <a:pt x="67184" y="19899"/>
                        <a:pt x="66136" y="19852"/>
                        <a:pt x="65826" y="19701"/>
                      </a:cubicBezTo>
                      <a:cubicBezTo>
                        <a:pt x="65517" y="19558"/>
                        <a:pt x="65731" y="19201"/>
                        <a:pt x="65906" y="18923"/>
                      </a:cubicBezTo>
                      <a:cubicBezTo>
                        <a:pt x="66080" y="18645"/>
                        <a:pt x="66326" y="18597"/>
                        <a:pt x="67041" y="18486"/>
                      </a:cubicBezTo>
                      <a:cubicBezTo>
                        <a:pt x="67466" y="18413"/>
                        <a:pt x="67814" y="18307"/>
                        <a:pt x="68340" y="18307"/>
                      </a:cubicBezTo>
                      <a:close/>
                      <a:moveTo>
                        <a:pt x="48346" y="18315"/>
                      </a:moveTo>
                      <a:cubicBezTo>
                        <a:pt x="48449" y="18315"/>
                        <a:pt x="48557" y="18319"/>
                        <a:pt x="48673" y="18328"/>
                      </a:cubicBezTo>
                      <a:cubicBezTo>
                        <a:pt x="49396" y="18383"/>
                        <a:pt x="49705" y="18788"/>
                        <a:pt x="49634" y="19074"/>
                      </a:cubicBezTo>
                      <a:cubicBezTo>
                        <a:pt x="49562" y="19367"/>
                        <a:pt x="49134" y="19391"/>
                        <a:pt x="48689" y="19558"/>
                      </a:cubicBezTo>
                      <a:cubicBezTo>
                        <a:pt x="48253" y="19717"/>
                        <a:pt x="48086" y="19867"/>
                        <a:pt x="48269" y="20114"/>
                      </a:cubicBezTo>
                      <a:lnTo>
                        <a:pt x="48269" y="20121"/>
                      </a:lnTo>
                      <a:cubicBezTo>
                        <a:pt x="48459" y="20368"/>
                        <a:pt x="48610" y="20590"/>
                        <a:pt x="48046" y="20693"/>
                      </a:cubicBezTo>
                      <a:cubicBezTo>
                        <a:pt x="47984" y="20704"/>
                        <a:pt x="47926" y="20710"/>
                        <a:pt x="47871" y="20710"/>
                      </a:cubicBezTo>
                      <a:cubicBezTo>
                        <a:pt x="47439" y="20710"/>
                        <a:pt x="47268" y="20372"/>
                        <a:pt x="47134" y="20153"/>
                      </a:cubicBezTo>
                      <a:cubicBezTo>
                        <a:pt x="46983" y="19907"/>
                        <a:pt x="45943" y="19852"/>
                        <a:pt x="45649" y="19709"/>
                      </a:cubicBezTo>
                      <a:cubicBezTo>
                        <a:pt x="45348" y="19558"/>
                        <a:pt x="45618" y="19201"/>
                        <a:pt x="45832" y="18923"/>
                      </a:cubicBezTo>
                      <a:cubicBezTo>
                        <a:pt x="46038" y="18645"/>
                        <a:pt x="46292" y="18605"/>
                        <a:pt x="47022" y="18486"/>
                      </a:cubicBezTo>
                      <a:cubicBezTo>
                        <a:pt x="47461" y="18420"/>
                        <a:pt x="47822" y="18315"/>
                        <a:pt x="48346" y="18315"/>
                      </a:cubicBezTo>
                      <a:close/>
                      <a:moveTo>
                        <a:pt x="59736" y="19565"/>
                      </a:moveTo>
                      <a:cubicBezTo>
                        <a:pt x="59804" y="19565"/>
                        <a:pt x="59873" y="19568"/>
                        <a:pt x="59945" y="19574"/>
                      </a:cubicBezTo>
                      <a:lnTo>
                        <a:pt x="59953" y="19566"/>
                      </a:lnTo>
                      <a:cubicBezTo>
                        <a:pt x="60516" y="19613"/>
                        <a:pt x="61405" y="19899"/>
                        <a:pt x="62437" y="19907"/>
                      </a:cubicBezTo>
                      <a:cubicBezTo>
                        <a:pt x="62458" y="19907"/>
                        <a:pt x="62479" y="19907"/>
                        <a:pt x="62501" y="19907"/>
                      </a:cubicBezTo>
                      <a:cubicBezTo>
                        <a:pt x="63322" y="19907"/>
                        <a:pt x="64211" y="19789"/>
                        <a:pt x="64891" y="19789"/>
                      </a:cubicBezTo>
                      <a:cubicBezTo>
                        <a:pt x="65052" y="19789"/>
                        <a:pt x="65201" y="19796"/>
                        <a:pt x="65334" y="19812"/>
                      </a:cubicBezTo>
                      <a:cubicBezTo>
                        <a:pt x="66049" y="19907"/>
                        <a:pt x="66866" y="20121"/>
                        <a:pt x="67168" y="20383"/>
                      </a:cubicBezTo>
                      <a:cubicBezTo>
                        <a:pt x="67469" y="20645"/>
                        <a:pt x="67477" y="21225"/>
                        <a:pt x="67120" y="21479"/>
                      </a:cubicBezTo>
                      <a:cubicBezTo>
                        <a:pt x="67088" y="21511"/>
                        <a:pt x="67120" y="21622"/>
                        <a:pt x="67176" y="21772"/>
                      </a:cubicBezTo>
                      <a:cubicBezTo>
                        <a:pt x="67176" y="21772"/>
                        <a:pt x="67128" y="21931"/>
                        <a:pt x="66723" y="21947"/>
                      </a:cubicBezTo>
                      <a:cubicBezTo>
                        <a:pt x="66525" y="21955"/>
                        <a:pt x="66195" y="21959"/>
                        <a:pt x="65835" y="21959"/>
                      </a:cubicBezTo>
                      <a:cubicBezTo>
                        <a:pt x="65475" y="21959"/>
                        <a:pt x="65084" y="21955"/>
                        <a:pt x="64763" y="21947"/>
                      </a:cubicBezTo>
                      <a:cubicBezTo>
                        <a:pt x="64362" y="21937"/>
                        <a:pt x="64045" y="21915"/>
                        <a:pt x="63698" y="21915"/>
                      </a:cubicBezTo>
                      <a:cubicBezTo>
                        <a:pt x="63487" y="21915"/>
                        <a:pt x="63266" y="21923"/>
                        <a:pt x="63009" y="21947"/>
                      </a:cubicBezTo>
                      <a:cubicBezTo>
                        <a:pt x="62601" y="21980"/>
                        <a:pt x="62312" y="22025"/>
                        <a:pt x="62081" y="22025"/>
                      </a:cubicBezTo>
                      <a:cubicBezTo>
                        <a:pt x="61926" y="22025"/>
                        <a:pt x="61796" y="22005"/>
                        <a:pt x="61675" y="21947"/>
                      </a:cubicBezTo>
                      <a:cubicBezTo>
                        <a:pt x="61373" y="21804"/>
                        <a:pt x="61381" y="21614"/>
                        <a:pt x="60905" y="21471"/>
                      </a:cubicBezTo>
                      <a:cubicBezTo>
                        <a:pt x="60397" y="21328"/>
                        <a:pt x="59897" y="21153"/>
                        <a:pt x="59413" y="20947"/>
                      </a:cubicBezTo>
                      <a:cubicBezTo>
                        <a:pt x="58794" y="20669"/>
                        <a:pt x="58095" y="20471"/>
                        <a:pt x="58325" y="20304"/>
                      </a:cubicBezTo>
                      <a:cubicBezTo>
                        <a:pt x="58556" y="20137"/>
                        <a:pt x="58786" y="19979"/>
                        <a:pt x="58849" y="19828"/>
                      </a:cubicBezTo>
                      <a:cubicBezTo>
                        <a:pt x="58912" y="19696"/>
                        <a:pt x="59276" y="19565"/>
                        <a:pt x="59736" y="19565"/>
                      </a:cubicBezTo>
                      <a:close/>
                      <a:moveTo>
                        <a:pt x="19454" y="19565"/>
                      </a:moveTo>
                      <a:cubicBezTo>
                        <a:pt x="19522" y="19565"/>
                        <a:pt x="19592" y="19568"/>
                        <a:pt x="19662" y="19574"/>
                      </a:cubicBezTo>
                      <a:cubicBezTo>
                        <a:pt x="20210" y="19621"/>
                        <a:pt x="21027" y="19899"/>
                        <a:pt x="22059" y="19907"/>
                      </a:cubicBezTo>
                      <a:cubicBezTo>
                        <a:pt x="22080" y="19907"/>
                        <a:pt x="22102" y="19907"/>
                        <a:pt x="22123" y="19907"/>
                      </a:cubicBezTo>
                      <a:cubicBezTo>
                        <a:pt x="22938" y="19907"/>
                        <a:pt x="23840" y="19793"/>
                        <a:pt x="24512" y="19793"/>
                      </a:cubicBezTo>
                      <a:cubicBezTo>
                        <a:pt x="24685" y="19793"/>
                        <a:pt x="24843" y="19801"/>
                        <a:pt x="24980" y="19820"/>
                      </a:cubicBezTo>
                      <a:cubicBezTo>
                        <a:pt x="25671" y="19907"/>
                        <a:pt x="26433" y="20129"/>
                        <a:pt x="26671" y="20391"/>
                      </a:cubicBezTo>
                      <a:cubicBezTo>
                        <a:pt x="26901" y="20653"/>
                        <a:pt x="26766" y="21225"/>
                        <a:pt x="26345" y="21479"/>
                      </a:cubicBezTo>
                      <a:cubicBezTo>
                        <a:pt x="26298" y="21511"/>
                        <a:pt x="26306" y="21630"/>
                        <a:pt x="26321" y="21780"/>
                      </a:cubicBezTo>
                      <a:cubicBezTo>
                        <a:pt x="26321" y="21780"/>
                        <a:pt x="26226" y="21939"/>
                        <a:pt x="25821" y="21947"/>
                      </a:cubicBezTo>
                      <a:cubicBezTo>
                        <a:pt x="25619" y="21955"/>
                        <a:pt x="25288" y="21959"/>
                        <a:pt x="24927" y="21959"/>
                      </a:cubicBezTo>
                      <a:cubicBezTo>
                        <a:pt x="24567" y="21959"/>
                        <a:pt x="24178" y="21955"/>
                        <a:pt x="23861" y="21947"/>
                      </a:cubicBezTo>
                      <a:cubicBezTo>
                        <a:pt x="23448" y="21942"/>
                        <a:pt x="23127" y="21921"/>
                        <a:pt x="22767" y="21921"/>
                      </a:cubicBezTo>
                      <a:cubicBezTo>
                        <a:pt x="22566" y="21921"/>
                        <a:pt x="22354" y="21927"/>
                        <a:pt x="22107" y="21947"/>
                      </a:cubicBezTo>
                      <a:cubicBezTo>
                        <a:pt x="21696" y="21984"/>
                        <a:pt x="21398" y="22027"/>
                        <a:pt x="21169" y="22027"/>
                      </a:cubicBezTo>
                      <a:cubicBezTo>
                        <a:pt x="21008" y="22027"/>
                        <a:pt x="20881" y="22006"/>
                        <a:pt x="20773" y="21947"/>
                      </a:cubicBezTo>
                      <a:cubicBezTo>
                        <a:pt x="20511" y="21804"/>
                        <a:pt x="20567" y="21622"/>
                        <a:pt x="20122" y="21471"/>
                      </a:cubicBezTo>
                      <a:cubicBezTo>
                        <a:pt x="19662" y="21336"/>
                        <a:pt x="19209" y="21161"/>
                        <a:pt x="18765" y="20947"/>
                      </a:cubicBezTo>
                      <a:cubicBezTo>
                        <a:pt x="18217" y="20669"/>
                        <a:pt x="17574" y="20479"/>
                        <a:pt x="17844" y="20304"/>
                      </a:cubicBezTo>
                      <a:cubicBezTo>
                        <a:pt x="18122" y="20137"/>
                        <a:pt x="18392" y="19979"/>
                        <a:pt x="18495" y="19828"/>
                      </a:cubicBezTo>
                      <a:cubicBezTo>
                        <a:pt x="18592" y="19696"/>
                        <a:pt x="18990" y="19565"/>
                        <a:pt x="19454" y="19565"/>
                      </a:cubicBezTo>
                      <a:close/>
                      <a:moveTo>
                        <a:pt x="39634" y="19560"/>
                      </a:moveTo>
                      <a:cubicBezTo>
                        <a:pt x="39690" y="19560"/>
                        <a:pt x="39748" y="19562"/>
                        <a:pt x="39807" y="19566"/>
                      </a:cubicBezTo>
                      <a:cubicBezTo>
                        <a:pt x="40363" y="19613"/>
                        <a:pt x="41212" y="19899"/>
                        <a:pt x="42244" y="19907"/>
                      </a:cubicBezTo>
                      <a:cubicBezTo>
                        <a:pt x="42265" y="19907"/>
                        <a:pt x="42287" y="19907"/>
                        <a:pt x="42308" y="19907"/>
                      </a:cubicBezTo>
                      <a:cubicBezTo>
                        <a:pt x="43136" y="19907"/>
                        <a:pt x="44041" y="19789"/>
                        <a:pt x="44719" y="19789"/>
                      </a:cubicBezTo>
                      <a:cubicBezTo>
                        <a:pt x="44879" y="19789"/>
                        <a:pt x="45026" y="19796"/>
                        <a:pt x="45157" y="19812"/>
                      </a:cubicBezTo>
                      <a:cubicBezTo>
                        <a:pt x="45856" y="19907"/>
                        <a:pt x="46641" y="20121"/>
                        <a:pt x="46919" y="20383"/>
                      </a:cubicBezTo>
                      <a:cubicBezTo>
                        <a:pt x="47197" y="20645"/>
                        <a:pt x="47126" y="21225"/>
                        <a:pt x="46729" y="21479"/>
                      </a:cubicBezTo>
                      <a:cubicBezTo>
                        <a:pt x="46689" y="21511"/>
                        <a:pt x="46713" y="21630"/>
                        <a:pt x="46753" y="21780"/>
                      </a:cubicBezTo>
                      <a:cubicBezTo>
                        <a:pt x="46753" y="21780"/>
                        <a:pt x="46681" y="21939"/>
                        <a:pt x="46276" y="21955"/>
                      </a:cubicBezTo>
                      <a:cubicBezTo>
                        <a:pt x="46074" y="21963"/>
                        <a:pt x="45743" y="21967"/>
                        <a:pt x="45382" y="21967"/>
                      </a:cubicBezTo>
                      <a:cubicBezTo>
                        <a:pt x="45022" y="21967"/>
                        <a:pt x="44633" y="21963"/>
                        <a:pt x="44316" y="21955"/>
                      </a:cubicBezTo>
                      <a:cubicBezTo>
                        <a:pt x="43915" y="21945"/>
                        <a:pt x="43598" y="21923"/>
                        <a:pt x="43249" y="21923"/>
                      </a:cubicBezTo>
                      <a:cubicBezTo>
                        <a:pt x="43037" y="21923"/>
                        <a:pt x="42814" y="21931"/>
                        <a:pt x="42554" y="21955"/>
                      </a:cubicBezTo>
                      <a:cubicBezTo>
                        <a:pt x="42146" y="21988"/>
                        <a:pt x="41851" y="22033"/>
                        <a:pt x="41621" y="22033"/>
                      </a:cubicBezTo>
                      <a:cubicBezTo>
                        <a:pt x="41466" y="22033"/>
                        <a:pt x="41340" y="22013"/>
                        <a:pt x="41228" y="21955"/>
                      </a:cubicBezTo>
                      <a:cubicBezTo>
                        <a:pt x="40942" y="21812"/>
                        <a:pt x="40974" y="21622"/>
                        <a:pt x="40514" y="21479"/>
                      </a:cubicBezTo>
                      <a:cubicBezTo>
                        <a:pt x="40030" y="21336"/>
                        <a:pt x="39553" y="21161"/>
                        <a:pt x="39093" y="20955"/>
                      </a:cubicBezTo>
                      <a:cubicBezTo>
                        <a:pt x="38506" y="20677"/>
                        <a:pt x="37839" y="20479"/>
                        <a:pt x="38085" y="20312"/>
                      </a:cubicBezTo>
                      <a:cubicBezTo>
                        <a:pt x="38339" y="20145"/>
                        <a:pt x="38585" y="19987"/>
                        <a:pt x="38680" y="19836"/>
                      </a:cubicBezTo>
                      <a:cubicBezTo>
                        <a:pt x="38758" y="19701"/>
                        <a:pt x="39154" y="19560"/>
                        <a:pt x="39634" y="19560"/>
                      </a:cubicBezTo>
                      <a:close/>
                      <a:moveTo>
                        <a:pt x="8556" y="20650"/>
                      </a:moveTo>
                      <a:cubicBezTo>
                        <a:pt x="8791" y="20650"/>
                        <a:pt x="8968" y="20681"/>
                        <a:pt x="9042" y="20741"/>
                      </a:cubicBezTo>
                      <a:cubicBezTo>
                        <a:pt x="9216" y="20883"/>
                        <a:pt x="9065" y="21487"/>
                        <a:pt x="9065" y="21487"/>
                      </a:cubicBezTo>
                      <a:cubicBezTo>
                        <a:pt x="9018" y="21884"/>
                        <a:pt x="8280" y="21884"/>
                        <a:pt x="8073" y="22082"/>
                      </a:cubicBezTo>
                      <a:cubicBezTo>
                        <a:pt x="8033" y="22114"/>
                        <a:pt x="7986" y="22161"/>
                        <a:pt x="7938" y="22209"/>
                      </a:cubicBezTo>
                      <a:cubicBezTo>
                        <a:pt x="7903" y="22244"/>
                        <a:pt x="7779" y="22259"/>
                        <a:pt x="7613" y="22259"/>
                      </a:cubicBezTo>
                      <a:cubicBezTo>
                        <a:pt x="7296" y="22259"/>
                        <a:pt x="6825" y="22205"/>
                        <a:pt x="6517" y="22138"/>
                      </a:cubicBezTo>
                      <a:cubicBezTo>
                        <a:pt x="6049" y="22042"/>
                        <a:pt x="6057" y="21820"/>
                        <a:pt x="6351" y="21487"/>
                      </a:cubicBezTo>
                      <a:cubicBezTo>
                        <a:pt x="6351" y="21487"/>
                        <a:pt x="6629" y="21026"/>
                        <a:pt x="7367" y="20828"/>
                      </a:cubicBezTo>
                      <a:cubicBezTo>
                        <a:pt x="7795" y="20708"/>
                        <a:pt x="8231" y="20650"/>
                        <a:pt x="8556" y="20650"/>
                      </a:cubicBezTo>
                      <a:close/>
                      <a:moveTo>
                        <a:pt x="49120" y="20650"/>
                      </a:moveTo>
                      <a:cubicBezTo>
                        <a:pt x="49357" y="20650"/>
                        <a:pt x="49544" y="20681"/>
                        <a:pt x="49634" y="20741"/>
                      </a:cubicBezTo>
                      <a:cubicBezTo>
                        <a:pt x="49848" y="20883"/>
                        <a:pt x="49840" y="21487"/>
                        <a:pt x="49840" y="21487"/>
                      </a:cubicBezTo>
                      <a:cubicBezTo>
                        <a:pt x="49904" y="21884"/>
                        <a:pt x="49166" y="21884"/>
                        <a:pt x="49007" y="22082"/>
                      </a:cubicBezTo>
                      <a:cubicBezTo>
                        <a:pt x="48975" y="22114"/>
                        <a:pt x="48943" y="22153"/>
                        <a:pt x="48912" y="22209"/>
                      </a:cubicBezTo>
                      <a:cubicBezTo>
                        <a:pt x="48884" y="22244"/>
                        <a:pt x="48763" y="22259"/>
                        <a:pt x="48596" y="22259"/>
                      </a:cubicBezTo>
                      <a:cubicBezTo>
                        <a:pt x="48277" y="22259"/>
                        <a:pt x="47790" y="22205"/>
                        <a:pt x="47467" y="22138"/>
                      </a:cubicBezTo>
                      <a:cubicBezTo>
                        <a:pt x="46975" y="22042"/>
                        <a:pt x="46919" y="21820"/>
                        <a:pt x="47126" y="21487"/>
                      </a:cubicBezTo>
                      <a:cubicBezTo>
                        <a:pt x="47126" y="21487"/>
                        <a:pt x="47292" y="21026"/>
                        <a:pt x="47975" y="20828"/>
                      </a:cubicBezTo>
                      <a:cubicBezTo>
                        <a:pt x="48371" y="20708"/>
                        <a:pt x="48793" y="20650"/>
                        <a:pt x="49120" y="20650"/>
                      </a:cubicBezTo>
                      <a:close/>
                      <a:moveTo>
                        <a:pt x="28835" y="20650"/>
                      </a:moveTo>
                      <a:cubicBezTo>
                        <a:pt x="29071" y="20650"/>
                        <a:pt x="29254" y="20681"/>
                        <a:pt x="29338" y="20741"/>
                      </a:cubicBezTo>
                      <a:cubicBezTo>
                        <a:pt x="29528" y="20883"/>
                        <a:pt x="29457" y="21479"/>
                        <a:pt x="29457" y="21479"/>
                      </a:cubicBezTo>
                      <a:cubicBezTo>
                        <a:pt x="29465" y="21876"/>
                        <a:pt x="28727" y="21876"/>
                        <a:pt x="28544" y="22074"/>
                      </a:cubicBezTo>
                      <a:cubicBezTo>
                        <a:pt x="28504" y="22114"/>
                        <a:pt x="28465" y="22161"/>
                        <a:pt x="28425" y="22209"/>
                      </a:cubicBezTo>
                      <a:cubicBezTo>
                        <a:pt x="28392" y="22245"/>
                        <a:pt x="28267" y="22260"/>
                        <a:pt x="28097" y="22260"/>
                      </a:cubicBezTo>
                      <a:cubicBezTo>
                        <a:pt x="27779" y="22260"/>
                        <a:pt x="27304" y="22208"/>
                        <a:pt x="26988" y="22146"/>
                      </a:cubicBezTo>
                      <a:cubicBezTo>
                        <a:pt x="26512" y="22042"/>
                        <a:pt x="26488" y="21820"/>
                        <a:pt x="26734" y="21487"/>
                      </a:cubicBezTo>
                      <a:cubicBezTo>
                        <a:pt x="26742" y="21487"/>
                        <a:pt x="26956" y="21026"/>
                        <a:pt x="27671" y="20828"/>
                      </a:cubicBezTo>
                      <a:cubicBezTo>
                        <a:pt x="28080" y="20708"/>
                        <a:pt x="28509" y="20650"/>
                        <a:pt x="28835" y="20650"/>
                      </a:cubicBezTo>
                      <a:close/>
                      <a:moveTo>
                        <a:pt x="69424" y="20653"/>
                      </a:moveTo>
                      <a:cubicBezTo>
                        <a:pt x="69649" y="20653"/>
                        <a:pt x="69828" y="20682"/>
                        <a:pt x="69922" y="20741"/>
                      </a:cubicBezTo>
                      <a:lnTo>
                        <a:pt x="69938" y="20749"/>
                      </a:lnTo>
                      <a:cubicBezTo>
                        <a:pt x="70168" y="20891"/>
                        <a:pt x="70240" y="21487"/>
                        <a:pt x="70240" y="21487"/>
                      </a:cubicBezTo>
                      <a:cubicBezTo>
                        <a:pt x="70359" y="21884"/>
                        <a:pt x="69621" y="21884"/>
                        <a:pt x="69486" y="22082"/>
                      </a:cubicBezTo>
                      <a:cubicBezTo>
                        <a:pt x="69454" y="22122"/>
                        <a:pt x="69430" y="22161"/>
                        <a:pt x="69406" y="22217"/>
                      </a:cubicBezTo>
                      <a:cubicBezTo>
                        <a:pt x="69382" y="22252"/>
                        <a:pt x="69261" y="22267"/>
                        <a:pt x="69093" y="22267"/>
                      </a:cubicBezTo>
                      <a:cubicBezTo>
                        <a:pt x="68773" y="22267"/>
                        <a:pt x="68279" y="22213"/>
                        <a:pt x="67946" y="22146"/>
                      </a:cubicBezTo>
                      <a:cubicBezTo>
                        <a:pt x="67446" y="22050"/>
                        <a:pt x="67366" y="21828"/>
                        <a:pt x="67525" y="21495"/>
                      </a:cubicBezTo>
                      <a:cubicBezTo>
                        <a:pt x="67525" y="21495"/>
                        <a:pt x="67628" y="21034"/>
                        <a:pt x="68287" y="20836"/>
                      </a:cubicBezTo>
                      <a:cubicBezTo>
                        <a:pt x="68681" y="20714"/>
                        <a:pt x="69100" y="20653"/>
                        <a:pt x="69424" y="20653"/>
                      </a:cubicBezTo>
                      <a:close/>
                      <a:moveTo>
                        <a:pt x="37127" y="20347"/>
                      </a:moveTo>
                      <a:cubicBezTo>
                        <a:pt x="37216" y="20347"/>
                        <a:pt x="37404" y="20373"/>
                        <a:pt x="37680" y="20550"/>
                      </a:cubicBezTo>
                      <a:cubicBezTo>
                        <a:pt x="38077" y="20804"/>
                        <a:pt x="38537" y="20971"/>
                        <a:pt x="39148" y="21185"/>
                      </a:cubicBezTo>
                      <a:cubicBezTo>
                        <a:pt x="39474" y="21296"/>
                        <a:pt x="39807" y="21399"/>
                        <a:pt x="40149" y="21479"/>
                      </a:cubicBezTo>
                      <a:cubicBezTo>
                        <a:pt x="40149" y="21479"/>
                        <a:pt x="40863" y="21653"/>
                        <a:pt x="40792" y="22011"/>
                      </a:cubicBezTo>
                      <a:cubicBezTo>
                        <a:pt x="40720" y="22360"/>
                        <a:pt x="40109" y="22423"/>
                        <a:pt x="39450" y="22423"/>
                      </a:cubicBezTo>
                      <a:cubicBezTo>
                        <a:pt x="38799" y="22415"/>
                        <a:pt x="37918" y="22423"/>
                        <a:pt x="37728" y="22376"/>
                      </a:cubicBezTo>
                      <a:lnTo>
                        <a:pt x="37736" y="22376"/>
                      </a:lnTo>
                      <a:cubicBezTo>
                        <a:pt x="37521" y="22320"/>
                        <a:pt x="37299" y="22296"/>
                        <a:pt x="37077" y="22296"/>
                      </a:cubicBezTo>
                      <a:cubicBezTo>
                        <a:pt x="37077" y="22296"/>
                        <a:pt x="36180" y="22312"/>
                        <a:pt x="35577" y="22384"/>
                      </a:cubicBezTo>
                      <a:cubicBezTo>
                        <a:pt x="35577" y="22384"/>
                        <a:pt x="35568" y="22384"/>
                        <a:pt x="35553" y="22384"/>
                      </a:cubicBezTo>
                      <a:cubicBezTo>
                        <a:pt x="35462" y="22384"/>
                        <a:pt x="35145" y="22378"/>
                        <a:pt x="35124" y="22296"/>
                      </a:cubicBezTo>
                      <a:cubicBezTo>
                        <a:pt x="35108" y="22209"/>
                        <a:pt x="35164" y="22122"/>
                        <a:pt x="35354" y="22011"/>
                      </a:cubicBezTo>
                      <a:cubicBezTo>
                        <a:pt x="35537" y="21899"/>
                        <a:pt x="35751" y="21582"/>
                        <a:pt x="35799" y="21487"/>
                      </a:cubicBezTo>
                      <a:cubicBezTo>
                        <a:pt x="35926" y="21241"/>
                        <a:pt x="36013" y="20987"/>
                        <a:pt x="36053" y="20717"/>
                      </a:cubicBezTo>
                      <a:cubicBezTo>
                        <a:pt x="36116" y="20415"/>
                        <a:pt x="37069" y="20352"/>
                        <a:pt x="37069" y="20352"/>
                      </a:cubicBezTo>
                      <a:cubicBezTo>
                        <a:pt x="37069" y="20352"/>
                        <a:pt x="37089" y="20347"/>
                        <a:pt x="37127" y="20347"/>
                      </a:cubicBezTo>
                      <a:close/>
                      <a:moveTo>
                        <a:pt x="57366" y="20347"/>
                      </a:moveTo>
                      <a:cubicBezTo>
                        <a:pt x="57452" y="20347"/>
                        <a:pt x="57641" y="20373"/>
                        <a:pt x="57944" y="20550"/>
                      </a:cubicBezTo>
                      <a:cubicBezTo>
                        <a:pt x="58381" y="20804"/>
                        <a:pt x="58857" y="20971"/>
                        <a:pt x="59500" y="21185"/>
                      </a:cubicBezTo>
                      <a:cubicBezTo>
                        <a:pt x="59834" y="21296"/>
                        <a:pt x="60183" y="21399"/>
                        <a:pt x="60532" y="21479"/>
                      </a:cubicBezTo>
                      <a:cubicBezTo>
                        <a:pt x="60532" y="21479"/>
                        <a:pt x="61270" y="21653"/>
                        <a:pt x="61246" y="22011"/>
                      </a:cubicBezTo>
                      <a:cubicBezTo>
                        <a:pt x="61223" y="22360"/>
                        <a:pt x="60619" y="22423"/>
                        <a:pt x="59969" y="22423"/>
                      </a:cubicBezTo>
                      <a:cubicBezTo>
                        <a:pt x="59318" y="22423"/>
                        <a:pt x="58429" y="22423"/>
                        <a:pt x="58238" y="22376"/>
                      </a:cubicBezTo>
                      <a:cubicBezTo>
                        <a:pt x="58016" y="22320"/>
                        <a:pt x="57794" y="22296"/>
                        <a:pt x="57571" y="22296"/>
                      </a:cubicBezTo>
                      <a:cubicBezTo>
                        <a:pt x="57571" y="22296"/>
                        <a:pt x="56674" y="22312"/>
                        <a:pt x="56079" y="22384"/>
                      </a:cubicBezTo>
                      <a:cubicBezTo>
                        <a:pt x="56079" y="22384"/>
                        <a:pt x="56070" y="22384"/>
                        <a:pt x="56055" y="22384"/>
                      </a:cubicBezTo>
                      <a:cubicBezTo>
                        <a:pt x="55965" y="22384"/>
                        <a:pt x="55646" y="22378"/>
                        <a:pt x="55619" y="22296"/>
                      </a:cubicBezTo>
                      <a:cubicBezTo>
                        <a:pt x="55587" y="22209"/>
                        <a:pt x="55635" y="22122"/>
                        <a:pt x="55801" y="22011"/>
                      </a:cubicBezTo>
                      <a:cubicBezTo>
                        <a:pt x="55976" y="21899"/>
                        <a:pt x="56143" y="21582"/>
                        <a:pt x="56182" y="21487"/>
                      </a:cubicBezTo>
                      <a:cubicBezTo>
                        <a:pt x="56278" y="21241"/>
                        <a:pt x="56333" y="20979"/>
                        <a:pt x="56341" y="20717"/>
                      </a:cubicBezTo>
                      <a:cubicBezTo>
                        <a:pt x="56365" y="20415"/>
                        <a:pt x="57309" y="20352"/>
                        <a:pt x="57309" y="20352"/>
                      </a:cubicBezTo>
                      <a:cubicBezTo>
                        <a:pt x="57309" y="20352"/>
                        <a:pt x="57328" y="20347"/>
                        <a:pt x="57366" y="20347"/>
                      </a:cubicBezTo>
                      <a:close/>
                      <a:moveTo>
                        <a:pt x="16886" y="20354"/>
                      </a:moveTo>
                      <a:cubicBezTo>
                        <a:pt x="16973" y="20354"/>
                        <a:pt x="17154" y="20381"/>
                        <a:pt x="17408" y="20558"/>
                      </a:cubicBezTo>
                      <a:cubicBezTo>
                        <a:pt x="17773" y="20812"/>
                        <a:pt x="18217" y="20971"/>
                        <a:pt x="18797" y="21185"/>
                      </a:cubicBezTo>
                      <a:cubicBezTo>
                        <a:pt x="19114" y="21304"/>
                        <a:pt x="19432" y="21407"/>
                        <a:pt x="19757" y="21487"/>
                      </a:cubicBezTo>
                      <a:cubicBezTo>
                        <a:pt x="19757" y="21487"/>
                        <a:pt x="20448" y="21661"/>
                        <a:pt x="20329" y="22011"/>
                      </a:cubicBezTo>
                      <a:cubicBezTo>
                        <a:pt x="20223" y="22349"/>
                        <a:pt x="19661" y="22424"/>
                        <a:pt x="19041" y="22424"/>
                      </a:cubicBezTo>
                      <a:cubicBezTo>
                        <a:pt x="19007" y="22424"/>
                        <a:pt x="18973" y="22424"/>
                        <a:pt x="18940" y="22423"/>
                      </a:cubicBezTo>
                      <a:cubicBezTo>
                        <a:pt x="18289" y="22423"/>
                        <a:pt x="17408" y="22423"/>
                        <a:pt x="17225" y="22384"/>
                      </a:cubicBezTo>
                      <a:lnTo>
                        <a:pt x="17233" y="22384"/>
                      </a:lnTo>
                      <a:cubicBezTo>
                        <a:pt x="17019" y="22328"/>
                        <a:pt x="16796" y="22304"/>
                        <a:pt x="16582" y="22304"/>
                      </a:cubicBezTo>
                      <a:cubicBezTo>
                        <a:pt x="16582" y="22304"/>
                        <a:pt x="15685" y="22312"/>
                        <a:pt x="15074" y="22392"/>
                      </a:cubicBezTo>
                      <a:cubicBezTo>
                        <a:pt x="15074" y="22392"/>
                        <a:pt x="15065" y="22392"/>
                        <a:pt x="15050" y="22392"/>
                      </a:cubicBezTo>
                      <a:cubicBezTo>
                        <a:pt x="14958" y="22392"/>
                        <a:pt x="14636" y="22386"/>
                        <a:pt x="14630" y="22304"/>
                      </a:cubicBezTo>
                      <a:cubicBezTo>
                        <a:pt x="14622" y="22209"/>
                        <a:pt x="14693" y="22122"/>
                        <a:pt x="14891" y="22011"/>
                      </a:cubicBezTo>
                      <a:cubicBezTo>
                        <a:pt x="15090" y="21899"/>
                        <a:pt x="15344" y="21582"/>
                        <a:pt x="15407" y="21487"/>
                      </a:cubicBezTo>
                      <a:cubicBezTo>
                        <a:pt x="15566" y="21249"/>
                        <a:pt x="15685" y="20995"/>
                        <a:pt x="15765" y="20717"/>
                      </a:cubicBezTo>
                      <a:cubicBezTo>
                        <a:pt x="15860" y="20423"/>
                        <a:pt x="16828" y="20360"/>
                        <a:pt x="16828" y="20360"/>
                      </a:cubicBezTo>
                      <a:cubicBezTo>
                        <a:pt x="16828" y="20360"/>
                        <a:pt x="16848" y="20354"/>
                        <a:pt x="16886" y="20354"/>
                      </a:cubicBezTo>
                      <a:close/>
                      <a:moveTo>
                        <a:pt x="9685" y="19375"/>
                      </a:moveTo>
                      <a:cubicBezTo>
                        <a:pt x="9956" y="19375"/>
                        <a:pt x="10235" y="19415"/>
                        <a:pt x="10502" y="19486"/>
                      </a:cubicBezTo>
                      <a:cubicBezTo>
                        <a:pt x="11240" y="19685"/>
                        <a:pt x="11431" y="19780"/>
                        <a:pt x="12875" y="19852"/>
                      </a:cubicBezTo>
                      <a:cubicBezTo>
                        <a:pt x="14320" y="19923"/>
                        <a:pt x="15193" y="20050"/>
                        <a:pt x="15360" y="20328"/>
                      </a:cubicBezTo>
                      <a:cubicBezTo>
                        <a:pt x="15534" y="20614"/>
                        <a:pt x="15201" y="21479"/>
                        <a:pt x="15201" y="21479"/>
                      </a:cubicBezTo>
                      <a:cubicBezTo>
                        <a:pt x="15090" y="21693"/>
                        <a:pt x="14923" y="21884"/>
                        <a:pt x="14725" y="22026"/>
                      </a:cubicBezTo>
                      <a:cubicBezTo>
                        <a:pt x="14320" y="22296"/>
                        <a:pt x="13868" y="22495"/>
                        <a:pt x="13391" y="22606"/>
                      </a:cubicBezTo>
                      <a:cubicBezTo>
                        <a:pt x="13272" y="22622"/>
                        <a:pt x="13145" y="22654"/>
                        <a:pt x="13034" y="22685"/>
                      </a:cubicBezTo>
                      <a:cubicBezTo>
                        <a:pt x="12613" y="22812"/>
                        <a:pt x="12621" y="22908"/>
                        <a:pt x="12097" y="22971"/>
                      </a:cubicBezTo>
                      <a:cubicBezTo>
                        <a:pt x="11685" y="23035"/>
                        <a:pt x="11264" y="23074"/>
                        <a:pt x="10843" y="23082"/>
                      </a:cubicBezTo>
                      <a:lnTo>
                        <a:pt x="10851" y="23090"/>
                      </a:lnTo>
                      <a:lnTo>
                        <a:pt x="10788" y="23082"/>
                      </a:lnTo>
                      <a:cubicBezTo>
                        <a:pt x="10010" y="23011"/>
                        <a:pt x="8748" y="23066"/>
                        <a:pt x="8327" y="22931"/>
                      </a:cubicBezTo>
                      <a:cubicBezTo>
                        <a:pt x="7906" y="22796"/>
                        <a:pt x="7740" y="22550"/>
                        <a:pt x="8303" y="22209"/>
                      </a:cubicBezTo>
                      <a:cubicBezTo>
                        <a:pt x="8867" y="21860"/>
                        <a:pt x="9383" y="21955"/>
                        <a:pt x="9383" y="21487"/>
                      </a:cubicBezTo>
                      <a:cubicBezTo>
                        <a:pt x="9367" y="21288"/>
                        <a:pt x="9399" y="21090"/>
                        <a:pt x="9478" y="20915"/>
                      </a:cubicBezTo>
                      <a:cubicBezTo>
                        <a:pt x="9613" y="20669"/>
                        <a:pt x="9438" y="20598"/>
                        <a:pt x="9145" y="20510"/>
                      </a:cubicBezTo>
                      <a:cubicBezTo>
                        <a:pt x="8859" y="20423"/>
                        <a:pt x="7906" y="20233"/>
                        <a:pt x="8422" y="19788"/>
                      </a:cubicBezTo>
                      <a:cubicBezTo>
                        <a:pt x="8747" y="19499"/>
                        <a:pt x="9204" y="19375"/>
                        <a:pt x="9685" y="19375"/>
                      </a:cubicBezTo>
                      <a:close/>
                      <a:moveTo>
                        <a:pt x="29810" y="19375"/>
                      </a:moveTo>
                      <a:cubicBezTo>
                        <a:pt x="30081" y="19375"/>
                        <a:pt x="30364" y="19415"/>
                        <a:pt x="30639" y="19486"/>
                      </a:cubicBezTo>
                      <a:cubicBezTo>
                        <a:pt x="31394" y="19685"/>
                        <a:pt x="31600" y="19772"/>
                        <a:pt x="33060" y="19852"/>
                      </a:cubicBezTo>
                      <a:cubicBezTo>
                        <a:pt x="34513" y="19923"/>
                        <a:pt x="35402" y="20050"/>
                        <a:pt x="35608" y="20328"/>
                      </a:cubicBezTo>
                      <a:cubicBezTo>
                        <a:pt x="35815" y="20614"/>
                        <a:pt x="35592" y="21479"/>
                        <a:pt x="35592" y="21479"/>
                      </a:cubicBezTo>
                      <a:cubicBezTo>
                        <a:pt x="35513" y="21693"/>
                        <a:pt x="35370" y="21884"/>
                        <a:pt x="35188" y="22026"/>
                      </a:cubicBezTo>
                      <a:cubicBezTo>
                        <a:pt x="34807" y="22296"/>
                        <a:pt x="34378" y="22495"/>
                        <a:pt x="33926" y="22606"/>
                      </a:cubicBezTo>
                      <a:cubicBezTo>
                        <a:pt x="33807" y="22622"/>
                        <a:pt x="33695" y="22654"/>
                        <a:pt x="33576" y="22685"/>
                      </a:cubicBezTo>
                      <a:cubicBezTo>
                        <a:pt x="33179" y="22812"/>
                        <a:pt x="33195" y="22908"/>
                        <a:pt x="32687" y="22971"/>
                      </a:cubicBezTo>
                      <a:cubicBezTo>
                        <a:pt x="32275" y="23035"/>
                        <a:pt x="31862" y="23074"/>
                        <a:pt x="31441" y="23082"/>
                      </a:cubicBezTo>
                      <a:lnTo>
                        <a:pt x="31449" y="23090"/>
                      </a:lnTo>
                      <a:lnTo>
                        <a:pt x="31386" y="23082"/>
                      </a:lnTo>
                      <a:cubicBezTo>
                        <a:pt x="30600" y="23011"/>
                        <a:pt x="29338" y="23066"/>
                        <a:pt x="28901" y="22931"/>
                      </a:cubicBezTo>
                      <a:cubicBezTo>
                        <a:pt x="28473" y="22796"/>
                        <a:pt x="28266" y="22550"/>
                        <a:pt x="28790" y="22209"/>
                      </a:cubicBezTo>
                      <a:cubicBezTo>
                        <a:pt x="29306" y="21860"/>
                        <a:pt x="29838" y="21955"/>
                        <a:pt x="29782" y="21487"/>
                      </a:cubicBezTo>
                      <a:cubicBezTo>
                        <a:pt x="29735" y="21296"/>
                        <a:pt x="29750" y="21098"/>
                        <a:pt x="29806" y="20915"/>
                      </a:cubicBezTo>
                      <a:cubicBezTo>
                        <a:pt x="29901" y="20669"/>
                        <a:pt x="29719" y="20598"/>
                        <a:pt x="29417" y="20510"/>
                      </a:cubicBezTo>
                      <a:cubicBezTo>
                        <a:pt x="29115" y="20423"/>
                        <a:pt x="28147" y="20233"/>
                        <a:pt x="28600" y="19788"/>
                      </a:cubicBezTo>
                      <a:cubicBezTo>
                        <a:pt x="28889" y="19499"/>
                        <a:pt x="29330" y="19375"/>
                        <a:pt x="29810" y="19375"/>
                      </a:cubicBezTo>
                      <a:close/>
                      <a:moveTo>
                        <a:pt x="49908" y="19375"/>
                      </a:moveTo>
                      <a:cubicBezTo>
                        <a:pt x="50180" y="19375"/>
                        <a:pt x="50469" y="19415"/>
                        <a:pt x="50753" y="19486"/>
                      </a:cubicBezTo>
                      <a:cubicBezTo>
                        <a:pt x="51539" y="19685"/>
                        <a:pt x="51753" y="19772"/>
                        <a:pt x="53222" y="19852"/>
                      </a:cubicBezTo>
                      <a:cubicBezTo>
                        <a:pt x="54682" y="19923"/>
                        <a:pt x="55587" y="20050"/>
                        <a:pt x="55825" y="20328"/>
                      </a:cubicBezTo>
                      <a:cubicBezTo>
                        <a:pt x="56071" y="20614"/>
                        <a:pt x="55976" y="21487"/>
                        <a:pt x="55976" y="21487"/>
                      </a:cubicBezTo>
                      <a:cubicBezTo>
                        <a:pt x="55920" y="21693"/>
                        <a:pt x="55801" y="21884"/>
                        <a:pt x="55643" y="22034"/>
                      </a:cubicBezTo>
                      <a:cubicBezTo>
                        <a:pt x="55357" y="22280"/>
                        <a:pt x="54889" y="22495"/>
                        <a:pt x="54452" y="22614"/>
                      </a:cubicBezTo>
                      <a:cubicBezTo>
                        <a:pt x="54341" y="22630"/>
                        <a:pt x="54222" y="22654"/>
                        <a:pt x="54111" y="22693"/>
                      </a:cubicBezTo>
                      <a:cubicBezTo>
                        <a:pt x="53730" y="22812"/>
                        <a:pt x="53761" y="22915"/>
                        <a:pt x="53253" y="22979"/>
                      </a:cubicBezTo>
                      <a:cubicBezTo>
                        <a:pt x="52849" y="23042"/>
                        <a:pt x="52444" y="23074"/>
                        <a:pt x="52031" y="23090"/>
                      </a:cubicBezTo>
                      <a:lnTo>
                        <a:pt x="51968" y="23082"/>
                      </a:lnTo>
                      <a:cubicBezTo>
                        <a:pt x="51174" y="23011"/>
                        <a:pt x="49920" y="23066"/>
                        <a:pt x="49467" y="22931"/>
                      </a:cubicBezTo>
                      <a:cubicBezTo>
                        <a:pt x="49015" y="22796"/>
                        <a:pt x="48785" y="22550"/>
                        <a:pt x="49261" y="22209"/>
                      </a:cubicBezTo>
                      <a:cubicBezTo>
                        <a:pt x="49729" y="21860"/>
                        <a:pt x="50277" y="21955"/>
                        <a:pt x="50150" y="21479"/>
                      </a:cubicBezTo>
                      <a:cubicBezTo>
                        <a:pt x="50150" y="21479"/>
                        <a:pt x="50031" y="21161"/>
                        <a:pt x="50102" y="20915"/>
                      </a:cubicBezTo>
                      <a:cubicBezTo>
                        <a:pt x="50174" y="20669"/>
                        <a:pt x="49975" y="20598"/>
                        <a:pt x="49666" y="20510"/>
                      </a:cubicBezTo>
                      <a:cubicBezTo>
                        <a:pt x="49348" y="20423"/>
                        <a:pt x="48356" y="20233"/>
                        <a:pt x="48745" y="19788"/>
                      </a:cubicBezTo>
                      <a:cubicBezTo>
                        <a:pt x="48998" y="19499"/>
                        <a:pt x="49427" y="19375"/>
                        <a:pt x="49908" y="19375"/>
                      </a:cubicBezTo>
                      <a:close/>
                      <a:moveTo>
                        <a:pt x="64747" y="22002"/>
                      </a:moveTo>
                      <a:cubicBezTo>
                        <a:pt x="64782" y="22002"/>
                        <a:pt x="64816" y="22002"/>
                        <a:pt x="64850" y="22003"/>
                      </a:cubicBezTo>
                      <a:cubicBezTo>
                        <a:pt x="66271" y="22019"/>
                        <a:pt x="67215" y="22074"/>
                        <a:pt x="67565" y="22146"/>
                      </a:cubicBezTo>
                      <a:lnTo>
                        <a:pt x="67573" y="22146"/>
                      </a:lnTo>
                      <a:cubicBezTo>
                        <a:pt x="67898" y="22217"/>
                        <a:pt x="68224" y="22265"/>
                        <a:pt x="68565" y="22273"/>
                      </a:cubicBezTo>
                      <a:cubicBezTo>
                        <a:pt x="69057" y="22304"/>
                        <a:pt x="69184" y="22471"/>
                        <a:pt x="69192" y="22487"/>
                      </a:cubicBezTo>
                      <a:cubicBezTo>
                        <a:pt x="69033" y="22646"/>
                        <a:pt x="68827" y="22757"/>
                        <a:pt x="68605" y="22804"/>
                      </a:cubicBezTo>
                      <a:cubicBezTo>
                        <a:pt x="68001" y="22947"/>
                        <a:pt x="66509" y="23027"/>
                        <a:pt x="65779" y="23066"/>
                      </a:cubicBezTo>
                      <a:cubicBezTo>
                        <a:pt x="65049" y="23098"/>
                        <a:pt x="64414" y="23098"/>
                        <a:pt x="63636" y="23304"/>
                      </a:cubicBezTo>
                      <a:cubicBezTo>
                        <a:pt x="62866" y="23511"/>
                        <a:pt x="62715" y="23670"/>
                        <a:pt x="61453" y="23701"/>
                      </a:cubicBezTo>
                      <a:cubicBezTo>
                        <a:pt x="61277" y="23706"/>
                        <a:pt x="61112" y="23708"/>
                        <a:pt x="60958" y="23708"/>
                      </a:cubicBezTo>
                      <a:cubicBezTo>
                        <a:pt x="60015" y="23708"/>
                        <a:pt x="59467" y="23606"/>
                        <a:pt x="59072" y="23169"/>
                      </a:cubicBezTo>
                      <a:cubicBezTo>
                        <a:pt x="58960" y="23042"/>
                        <a:pt x="58857" y="22908"/>
                        <a:pt x="58754" y="22773"/>
                      </a:cubicBezTo>
                      <a:cubicBezTo>
                        <a:pt x="58754" y="22773"/>
                        <a:pt x="58635" y="22511"/>
                        <a:pt x="59341" y="22495"/>
                      </a:cubicBezTo>
                      <a:cubicBezTo>
                        <a:pt x="60040" y="22471"/>
                        <a:pt x="60754" y="22534"/>
                        <a:pt x="61310" y="22344"/>
                      </a:cubicBezTo>
                      <a:cubicBezTo>
                        <a:pt x="61860" y="22158"/>
                        <a:pt x="63355" y="22002"/>
                        <a:pt x="64747" y="22002"/>
                      </a:cubicBezTo>
                      <a:close/>
                      <a:moveTo>
                        <a:pt x="23735" y="22009"/>
                      </a:moveTo>
                      <a:cubicBezTo>
                        <a:pt x="23801" y="22009"/>
                        <a:pt x="23867" y="22010"/>
                        <a:pt x="23932" y="22011"/>
                      </a:cubicBezTo>
                      <a:cubicBezTo>
                        <a:pt x="25353" y="22026"/>
                        <a:pt x="26282" y="22074"/>
                        <a:pt x="26615" y="22146"/>
                      </a:cubicBezTo>
                      <a:cubicBezTo>
                        <a:pt x="26925" y="22225"/>
                        <a:pt x="27250" y="22273"/>
                        <a:pt x="27576" y="22280"/>
                      </a:cubicBezTo>
                      <a:cubicBezTo>
                        <a:pt x="28060" y="22304"/>
                        <a:pt x="28139" y="22479"/>
                        <a:pt x="28147" y="22487"/>
                      </a:cubicBezTo>
                      <a:cubicBezTo>
                        <a:pt x="27949" y="22646"/>
                        <a:pt x="27726" y="22757"/>
                        <a:pt x="27480" y="22804"/>
                      </a:cubicBezTo>
                      <a:cubicBezTo>
                        <a:pt x="26837" y="22947"/>
                        <a:pt x="25321" y="23035"/>
                        <a:pt x="24591" y="23066"/>
                      </a:cubicBezTo>
                      <a:cubicBezTo>
                        <a:pt x="23853" y="23098"/>
                        <a:pt x="23218" y="23106"/>
                        <a:pt x="22384" y="23312"/>
                      </a:cubicBezTo>
                      <a:cubicBezTo>
                        <a:pt x="21551" y="23519"/>
                        <a:pt x="21361" y="23670"/>
                        <a:pt x="20106" y="23709"/>
                      </a:cubicBezTo>
                      <a:cubicBezTo>
                        <a:pt x="19930" y="23714"/>
                        <a:pt x="19765" y="23716"/>
                        <a:pt x="19611" y="23716"/>
                      </a:cubicBezTo>
                      <a:cubicBezTo>
                        <a:pt x="18666" y="23716"/>
                        <a:pt x="18140" y="23613"/>
                        <a:pt x="17860" y="23169"/>
                      </a:cubicBezTo>
                      <a:cubicBezTo>
                        <a:pt x="17781" y="23042"/>
                        <a:pt x="17709" y="22908"/>
                        <a:pt x="17646" y="22773"/>
                      </a:cubicBezTo>
                      <a:cubicBezTo>
                        <a:pt x="17646" y="22773"/>
                        <a:pt x="17590" y="22511"/>
                        <a:pt x="18297" y="22495"/>
                      </a:cubicBezTo>
                      <a:cubicBezTo>
                        <a:pt x="18399" y="22492"/>
                        <a:pt x="18502" y="22492"/>
                        <a:pt x="18604" y="22492"/>
                      </a:cubicBezTo>
                      <a:cubicBezTo>
                        <a:pt x="18727" y="22492"/>
                        <a:pt x="18848" y="22493"/>
                        <a:pt x="18969" y="22493"/>
                      </a:cubicBezTo>
                      <a:cubicBezTo>
                        <a:pt x="19441" y="22493"/>
                        <a:pt x="19897" y="22479"/>
                        <a:pt x="20313" y="22344"/>
                      </a:cubicBezTo>
                      <a:cubicBezTo>
                        <a:pt x="20896" y="22162"/>
                        <a:pt x="22374" y="22009"/>
                        <a:pt x="23735" y="22009"/>
                      </a:cubicBezTo>
                      <a:close/>
                      <a:moveTo>
                        <a:pt x="44189" y="22009"/>
                      </a:moveTo>
                      <a:cubicBezTo>
                        <a:pt x="44255" y="22009"/>
                        <a:pt x="44321" y="22010"/>
                        <a:pt x="44387" y="22011"/>
                      </a:cubicBezTo>
                      <a:cubicBezTo>
                        <a:pt x="45800" y="22026"/>
                        <a:pt x="46737" y="22074"/>
                        <a:pt x="47086" y="22146"/>
                      </a:cubicBezTo>
                      <a:cubicBezTo>
                        <a:pt x="47403" y="22225"/>
                        <a:pt x="47737" y="22265"/>
                        <a:pt x="48062" y="22280"/>
                      </a:cubicBezTo>
                      <a:cubicBezTo>
                        <a:pt x="48562" y="22304"/>
                        <a:pt x="48658" y="22479"/>
                        <a:pt x="48658" y="22487"/>
                      </a:cubicBezTo>
                      <a:cubicBezTo>
                        <a:pt x="48483" y="22654"/>
                        <a:pt x="48269" y="22757"/>
                        <a:pt x="48038" y="22804"/>
                      </a:cubicBezTo>
                      <a:cubicBezTo>
                        <a:pt x="47411" y="22947"/>
                        <a:pt x="45903" y="23035"/>
                        <a:pt x="45173" y="23066"/>
                      </a:cubicBezTo>
                      <a:cubicBezTo>
                        <a:pt x="44443" y="23098"/>
                        <a:pt x="43808" y="23106"/>
                        <a:pt x="43006" y="23312"/>
                      </a:cubicBezTo>
                      <a:cubicBezTo>
                        <a:pt x="42196" y="23519"/>
                        <a:pt x="42030" y="23670"/>
                        <a:pt x="40768" y="23709"/>
                      </a:cubicBezTo>
                      <a:cubicBezTo>
                        <a:pt x="40592" y="23714"/>
                        <a:pt x="40428" y="23716"/>
                        <a:pt x="40275" y="23716"/>
                      </a:cubicBezTo>
                      <a:cubicBezTo>
                        <a:pt x="39334" y="23716"/>
                        <a:pt x="38799" y="23613"/>
                        <a:pt x="38458" y="23169"/>
                      </a:cubicBezTo>
                      <a:cubicBezTo>
                        <a:pt x="38363" y="23042"/>
                        <a:pt x="38267" y="22915"/>
                        <a:pt x="38188" y="22773"/>
                      </a:cubicBezTo>
                      <a:cubicBezTo>
                        <a:pt x="38188" y="22773"/>
                        <a:pt x="38109" y="22511"/>
                        <a:pt x="38807" y="22495"/>
                      </a:cubicBezTo>
                      <a:cubicBezTo>
                        <a:pt x="38948" y="22492"/>
                        <a:pt x="39089" y="22491"/>
                        <a:pt x="39229" y="22491"/>
                      </a:cubicBezTo>
                      <a:cubicBezTo>
                        <a:pt x="39264" y="22491"/>
                        <a:pt x="39299" y="22491"/>
                        <a:pt x="39334" y="22491"/>
                      </a:cubicBezTo>
                      <a:cubicBezTo>
                        <a:pt x="39856" y="22491"/>
                        <a:pt x="40359" y="22487"/>
                        <a:pt x="40799" y="22344"/>
                      </a:cubicBezTo>
                      <a:cubicBezTo>
                        <a:pt x="41360" y="22162"/>
                        <a:pt x="42822" y="22009"/>
                        <a:pt x="44189" y="22009"/>
                      </a:cubicBezTo>
                      <a:close/>
                      <a:moveTo>
                        <a:pt x="7757" y="22780"/>
                      </a:moveTo>
                      <a:cubicBezTo>
                        <a:pt x="7949" y="22780"/>
                        <a:pt x="7810" y="22853"/>
                        <a:pt x="7835" y="23050"/>
                      </a:cubicBezTo>
                      <a:cubicBezTo>
                        <a:pt x="7875" y="23296"/>
                        <a:pt x="7748" y="23535"/>
                        <a:pt x="7343" y="23924"/>
                      </a:cubicBezTo>
                      <a:cubicBezTo>
                        <a:pt x="6938" y="24305"/>
                        <a:pt x="6248" y="24614"/>
                        <a:pt x="5565" y="24852"/>
                      </a:cubicBezTo>
                      <a:cubicBezTo>
                        <a:pt x="4882" y="25098"/>
                        <a:pt x="5239" y="25328"/>
                        <a:pt x="4906" y="25447"/>
                      </a:cubicBezTo>
                      <a:cubicBezTo>
                        <a:pt x="4857" y="25465"/>
                        <a:pt x="4811" y="25472"/>
                        <a:pt x="4769" y="25472"/>
                      </a:cubicBezTo>
                      <a:cubicBezTo>
                        <a:pt x="4518" y="25472"/>
                        <a:pt x="4384" y="25204"/>
                        <a:pt x="4303" y="25074"/>
                      </a:cubicBezTo>
                      <a:cubicBezTo>
                        <a:pt x="4200" y="24908"/>
                        <a:pt x="4160" y="24701"/>
                        <a:pt x="4184" y="24503"/>
                      </a:cubicBezTo>
                      <a:cubicBezTo>
                        <a:pt x="4192" y="24273"/>
                        <a:pt x="4152" y="24225"/>
                        <a:pt x="4104" y="23749"/>
                      </a:cubicBezTo>
                      <a:cubicBezTo>
                        <a:pt x="4057" y="23281"/>
                        <a:pt x="4184" y="23241"/>
                        <a:pt x="4843" y="23114"/>
                      </a:cubicBezTo>
                      <a:cubicBezTo>
                        <a:pt x="5081" y="23066"/>
                        <a:pt x="5446" y="23082"/>
                        <a:pt x="5835" y="23019"/>
                      </a:cubicBezTo>
                      <a:cubicBezTo>
                        <a:pt x="6216" y="22963"/>
                        <a:pt x="6970" y="22844"/>
                        <a:pt x="7502" y="22796"/>
                      </a:cubicBezTo>
                      <a:cubicBezTo>
                        <a:pt x="7621" y="22786"/>
                        <a:pt x="7703" y="22780"/>
                        <a:pt x="7757" y="22780"/>
                      </a:cubicBezTo>
                      <a:close/>
                      <a:moveTo>
                        <a:pt x="48875" y="22780"/>
                      </a:moveTo>
                      <a:cubicBezTo>
                        <a:pt x="49064" y="22780"/>
                        <a:pt x="48942" y="22853"/>
                        <a:pt x="49023" y="23050"/>
                      </a:cubicBezTo>
                      <a:cubicBezTo>
                        <a:pt x="49118" y="23296"/>
                        <a:pt x="49054" y="23535"/>
                        <a:pt x="48753" y="23924"/>
                      </a:cubicBezTo>
                      <a:cubicBezTo>
                        <a:pt x="48443" y="24305"/>
                        <a:pt x="47840" y="24614"/>
                        <a:pt x="47213" y="24852"/>
                      </a:cubicBezTo>
                      <a:cubicBezTo>
                        <a:pt x="46594" y="25098"/>
                        <a:pt x="47007" y="25328"/>
                        <a:pt x="46705" y="25447"/>
                      </a:cubicBezTo>
                      <a:cubicBezTo>
                        <a:pt x="46660" y="25465"/>
                        <a:pt x="46617" y="25472"/>
                        <a:pt x="46575" y="25472"/>
                      </a:cubicBezTo>
                      <a:cubicBezTo>
                        <a:pt x="46325" y="25472"/>
                        <a:pt x="46122" y="25204"/>
                        <a:pt x="46006" y="25074"/>
                      </a:cubicBezTo>
                      <a:cubicBezTo>
                        <a:pt x="45864" y="24916"/>
                        <a:pt x="45776" y="24717"/>
                        <a:pt x="45745" y="24503"/>
                      </a:cubicBezTo>
                      <a:cubicBezTo>
                        <a:pt x="45689" y="24273"/>
                        <a:pt x="45633" y="24225"/>
                        <a:pt x="45467" y="23749"/>
                      </a:cubicBezTo>
                      <a:cubicBezTo>
                        <a:pt x="45300" y="23281"/>
                        <a:pt x="45419" y="23241"/>
                        <a:pt x="46038" y="23114"/>
                      </a:cubicBezTo>
                      <a:cubicBezTo>
                        <a:pt x="46268" y="23066"/>
                        <a:pt x="46634" y="23082"/>
                        <a:pt x="47007" y="23019"/>
                      </a:cubicBezTo>
                      <a:cubicBezTo>
                        <a:pt x="47380" y="22963"/>
                        <a:pt x="48102" y="22844"/>
                        <a:pt x="48626" y="22796"/>
                      </a:cubicBezTo>
                      <a:cubicBezTo>
                        <a:pt x="48742" y="22786"/>
                        <a:pt x="48821" y="22780"/>
                        <a:pt x="48875" y="22780"/>
                      </a:cubicBezTo>
                      <a:close/>
                      <a:moveTo>
                        <a:pt x="28312" y="22780"/>
                      </a:moveTo>
                      <a:cubicBezTo>
                        <a:pt x="28504" y="22780"/>
                        <a:pt x="28375" y="22853"/>
                        <a:pt x="28425" y="23050"/>
                      </a:cubicBezTo>
                      <a:lnTo>
                        <a:pt x="28425" y="23042"/>
                      </a:lnTo>
                      <a:lnTo>
                        <a:pt x="28425" y="23042"/>
                      </a:lnTo>
                      <a:cubicBezTo>
                        <a:pt x="28488" y="23304"/>
                        <a:pt x="28401" y="23535"/>
                        <a:pt x="28044" y="23916"/>
                      </a:cubicBezTo>
                      <a:cubicBezTo>
                        <a:pt x="27687" y="24297"/>
                        <a:pt x="27044" y="24614"/>
                        <a:pt x="26385" y="24852"/>
                      </a:cubicBezTo>
                      <a:cubicBezTo>
                        <a:pt x="25734" y="25098"/>
                        <a:pt x="26123" y="25328"/>
                        <a:pt x="25798" y="25447"/>
                      </a:cubicBezTo>
                      <a:cubicBezTo>
                        <a:pt x="25751" y="25465"/>
                        <a:pt x="25707" y="25473"/>
                        <a:pt x="25664" y="25473"/>
                      </a:cubicBezTo>
                      <a:cubicBezTo>
                        <a:pt x="25419" y="25473"/>
                        <a:pt x="25248" y="25211"/>
                        <a:pt x="25147" y="25082"/>
                      </a:cubicBezTo>
                      <a:cubicBezTo>
                        <a:pt x="25028" y="24908"/>
                        <a:pt x="24964" y="24709"/>
                        <a:pt x="24956" y="24511"/>
                      </a:cubicBezTo>
                      <a:cubicBezTo>
                        <a:pt x="24932" y="24273"/>
                        <a:pt x="24885" y="24225"/>
                        <a:pt x="24782" y="23757"/>
                      </a:cubicBezTo>
                      <a:cubicBezTo>
                        <a:pt x="24670" y="23281"/>
                        <a:pt x="24797" y="23241"/>
                        <a:pt x="25432" y="23114"/>
                      </a:cubicBezTo>
                      <a:cubicBezTo>
                        <a:pt x="25671" y="23066"/>
                        <a:pt x="26036" y="23082"/>
                        <a:pt x="26417" y="23019"/>
                      </a:cubicBezTo>
                      <a:cubicBezTo>
                        <a:pt x="26798" y="22963"/>
                        <a:pt x="27528" y="22844"/>
                        <a:pt x="28060" y="22796"/>
                      </a:cubicBezTo>
                      <a:cubicBezTo>
                        <a:pt x="28178" y="22786"/>
                        <a:pt x="28258" y="22780"/>
                        <a:pt x="28312" y="22780"/>
                      </a:cubicBezTo>
                      <a:close/>
                      <a:moveTo>
                        <a:pt x="69430" y="22780"/>
                      </a:moveTo>
                      <a:cubicBezTo>
                        <a:pt x="69619" y="22780"/>
                        <a:pt x="69506" y="22853"/>
                        <a:pt x="69605" y="23050"/>
                      </a:cubicBezTo>
                      <a:lnTo>
                        <a:pt x="69621" y="23050"/>
                      </a:lnTo>
                      <a:cubicBezTo>
                        <a:pt x="69748" y="23312"/>
                        <a:pt x="69716" y="23543"/>
                        <a:pt x="69462" y="23924"/>
                      </a:cubicBezTo>
                      <a:cubicBezTo>
                        <a:pt x="69200" y="24305"/>
                        <a:pt x="68636" y="24622"/>
                        <a:pt x="68049" y="24860"/>
                      </a:cubicBezTo>
                      <a:cubicBezTo>
                        <a:pt x="67462" y="25098"/>
                        <a:pt x="67906" y="25336"/>
                        <a:pt x="67612" y="25455"/>
                      </a:cubicBezTo>
                      <a:cubicBezTo>
                        <a:pt x="67570" y="25473"/>
                        <a:pt x="67528" y="25480"/>
                        <a:pt x="67486" y="25480"/>
                      </a:cubicBezTo>
                      <a:cubicBezTo>
                        <a:pt x="67237" y="25480"/>
                        <a:pt x="67002" y="25211"/>
                        <a:pt x="66866" y="25082"/>
                      </a:cubicBezTo>
                      <a:cubicBezTo>
                        <a:pt x="66700" y="24924"/>
                        <a:pt x="66580" y="24725"/>
                        <a:pt x="66517" y="24511"/>
                      </a:cubicBezTo>
                      <a:cubicBezTo>
                        <a:pt x="66438" y="24273"/>
                        <a:pt x="66374" y="24225"/>
                        <a:pt x="66144" y="23757"/>
                      </a:cubicBezTo>
                      <a:cubicBezTo>
                        <a:pt x="65922" y="23281"/>
                        <a:pt x="66033" y="23241"/>
                        <a:pt x="66636" y="23114"/>
                      </a:cubicBezTo>
                      <a:cubicBezTo>
                        <a:pt x="66858" y="23066"/>
                        <a:pt x="67231" y="23082"/>
                        <a:pt x="67596" y="23019"/>
                      </a:cubicBezTo>
                      <a:cubicBezTo>
                        <a:pt x="67954" y="22963"/>
                        <a:pt x="68660" y="22844"/>
                        <a:pt x="69184" y="22796"/>
                      </a:cubicBezTo>
                      <a:cubicBezTo>
                        <a:pt x="69298" y="22786"/>
                        <a:pt x="69376" y="22780"/>
                        <a:pt x="69430" y="22780"/>
                      </a:cubicBezTo>
                      <a:close/>
                      <a:moveTo>
                        <a:pt x="16446" y="22382"/>
                      </a:moveTo>
                      <a:cubicBezTo>
                        <a:pt x="16490" y="22382"/>
                        <a:pt x="16533" y="22383"/>
                        <a:pt x="16574" y="22384"/>
                      </a:cubicBezTo>
                      <a:cubicBezTo>
                        <a:pt x="16574" y="22384"/>
                        <a:pt x="17281" y="22415"/>
                        <a:pt x="17336" y="22693"/>
                      </a:cubicBezTo>
                      <a:cubicBezTo>
                        <a:pt x="17400" y="22963"/>
                        <a:pt x="17384" y="23431"/>
                        <a:pt x="17979" y="23765"/>
                      </a:cubicBezTo>
                      <a:cubicBezTo>
                        <a:pt x="18582" y="24106"/>
                        <a:pt x="19217" y="24154"/>
                        <a:pt x="19289" y="24606"/>
                      </a:cubicBezTo>
                      <a:cubicBezTo>
                        <a:pt x="19352" y="25051"/>
                        <a:pt x="19186" y="25495"/>
                        <a:pt x="18130" y="25511"/>
                      </a:cubicBezTo>
                      <a:cubicBezTo>
                        <a:pt x="18065" y="25512"/>
                        <a:pt x="18000" y="25512"/>
                        <a:pt x="17935" y="25512"/>
                      </a:cubicBezTo>
                      <a:cubicBezTo>
                        <a:pt x="17349" y="25512"/>
                        <a:pt x="16763" y="25480"/>
                        <a:pt x="16177" y="25416"/>
                      </a:cubicBezTo>
                      <a:cubicBezTo>
                        <a:pt x="16177" y="25416"/>
                        <a:pt x="15145" y="25344"/>
                        <a:pt x="14471" y="25233"/>
                      </a:cubicBezTo>
                      <a:cubicBezTo>
                        <a:pt x="13796" y="25122"/>
                        <a:pt x="13542" y="24947"/>
                        <a:pt x="13542" y="24947"/>
                      </a:cubicBezTo>
                      <a:lnTo>
                        <a:pt x="13510" y="24932"/>
                      </a:lnTo>
                      <a:cubicBezTo>
                        <a:pt x="13002" y="24685"/>
                        <a:pt x="12653" y="24416"/>
                        <a:pt x="12105" y="24193"/>
                      </a:cubicBezTo>
                      <a:cubicBezTo>
                        <a:pt x="11558" y="23971"/>
                        <a:pt x="11669" y="23852"/>
                        <a:pt x="11820" y="23638"/>
                      </a:cubicBezTo>
                      <a:cubicBezTo>
                        <a:pt x="11859" y="23590"/>
                        <a:pt x="11859" y="23527"/>
                        <a:pt x="11836" y="23471"/>
                      </a:cubicBezTo>
                      <a:cubicBezTo>
                        <a:pt x="11836" y="23368"/>
                        <a:pt x="11923" y="23177"/>
                        <a:pt x="12447" y="22979"/>
                      </a:cubicBezTo>
                      <a:cubicBezTo>
                        <a:pt x="13198" y="22695"/>
                        <a:pt x="15228" y="22382"/>
                        <a:pt x="16446" y="22382"/>
                      </a:cubicBezTo>
                      <a:close/>
                      <a:moveTo>
                        <a:pt x="36949" y="22382"/>
                      </a:moveTo>
                      <a:cubicBezTo>
                        <a:pt x="36992" y="22382"/>
                        <a:pt x="37035" y="22383"/>
                        <a:pt x="37077" y="22384"/>
                      </a:cubicBezTo>
                      <a:cubicBezTo>
                        <a:pt x="37077" y="22384"/>
                        <a:pt x="37791" y="22415"/>
                        <a:pt x="37886" y="22693"/>
                      </a:cubicBezTo>
                      <a:cubicBezTo>
                        <a:pt x="37982" y="22963"/>
                        <a:pt x="38021" y="23431"/>
                        <a:pt x="38664" y="23765"/>
                      </a:cubicBezTo>
                      <a:cubicBezTo>
                        <a:pt x="39307" y="24106"/>
                        <a:pt x="39958" y="24154"/>
                        <a:pt x="40077" y="24606"/>
                      </a:cubicBezTo>
                      <a:cubicBezTo>
                        <a:pt x="40196" y="25051"/>
                        <a:pt x="40093" y="25495"/>
                        <a:pt x="39037" y="25511"/>
                      </a:cubicBezTo>
                      <a:cubicBezTo>
                        <a:pt x="38971" y="25512"/>
                        <a:pt x="38906" y="25512"/>
                        <a:pt x="38840" y="25512"/>
                      </a:cubicBezTo>
                      <a:cubicBezTo>
                        <a:pt x="38248" y="25512"/>
                        <a:pt x="37663" y="25480"/>
                        <a:pt x="37077" y="25416"/>
                      </a:cubicBezTo>
                      <a:cubicBezTo>
                        <a:pt x="37077" y="25416"/>
                        <a:pt x="36037" y="25344"/>
                        <a:pt x="35346" y="25233"/>
                      </a:cubicBezTo>
                      <a:cubicBezTo>
                        <a:pt x="34656" y="25130"/>
                        <a:pt x="34370" y="24947"/>
                        <a:pt x="34370" y="24947"/>
                      </a:cubicBezTo>
                      <a:lnTo>
                        <a:pt x="34346" y="24939"/>
                      </a:lnTo>
                      <a:cubicBezTo>
                        <a:pt x="33807" y="24693"/>
                        <a:pt x="33418" y="24424"/>
                        <a:pt x="32846" y="24201"/>
                      </a:cubicBezTo>
                      <a:cubicBezTo>
                        <a:pt x="32267" y="23979"/>
                        <a:pt x="32370" y="23852"/>
                        <a:pt x="32489" y="23638"/>
                      </a:cubicBezTo>
                      <a:cubicBezTo>
                        <a:pt x="32521" y="23582"/>
                        <a:pt x="32513" y="23519"/>
                        <a:pt x="32481" y="23471"/>
                      </a:cubicBezTo>
                      <a:cubicBezTo>
                        <a:pt x="32465" y="23368"/>
                        <a:pt x="32529" y="23177"/>
                        <a:pt x="33029" y="22979"/>
                      </a:cubicBezTo>
                      <a:cubicBezTo>
                        <a:pt x="33741" y="22695"/>
                        <a:pt x="35733" y="22382"/>
                        <a:pt x="36949" y="22382"/>
                      </a:cubicBezTo>
                      <a:close/>
                      <a:moveTo>
                        <a:pt x="57485" y="22375"/>
                      </a:moveTo>
                      <a:cubicBezTo>
                        <a:pt x="57514" y="22375"/>
                        <a:pt x="57543" y="22375"/>
                        <a:pt x="57571" y="22376"/>
                      </a:cubicBezTo>
                      <a:cubicBezTo>
                        <a:pt x="57571" y="22376"/>
                        <a:pt x="58286" y="22415"/>
                        <a:pt x="58421" y="22685"/>
                      </a:cubicBezTo>
                      <a:cubicBezTo>
                        <a:pt x="58556" y="22963"/>
                        <a:pt x="58651" y="23431"/>
                        <a:pt x="59341" y="23765"/>
                      </a:cubicBezTo>
                      <a:cubicBezTo>
                        <a:pt x="60024" y="24098"/>
                        <a:pt x="60675" y="24154"/>
                        <a:pt x="60858" y="24598"/>
                      </a:cubicBezTo>
                      <a:cubicBezTo>
                        <a:pt x="61040" y="25051"/>
                        <a:pt x="60992" y="25495"/>
                        <a:pt x="59937" y="25511"/>
                      </a:cubicBezTo>
                      <a:cubicBezTo>
                        <a:pt x="59871" y="25512"/>
                        <a:pt x="59805" y="25512"/>
                        <a:pt x="59739" y="25512"/>
                      </a:cubicBezTo>
                      <a:cubicBezTo>
                        <a:pt x="59148" y="25512"/>
                        <a:pt x="58561" y="25480"/>
                        <a:pt x="57968" y="25416"/>
                      </a:cubicBezTo>
                      <a:lnTo>
                        <a:pt x="57960" y="25416"/>
                      </a:lnTo>
                      <a:cubicBezTo>
                        <a:pt x="57960" y="25416"/>
                        <a:pt x="56913" y="25344"/>
                        <a:pt x="56214" y="25233"/>
                      </a:cubicBezTo>
                      <a:cubicBezTo>
                        <a:pt x="55508" y="25122"/>
                        <a:pt x="55198" y="24947"/>
                        <a:pt x="55198" y="24947"/>
                      </a:cubicBezTo>
                      <a:lnTo>
                        <a:pt x="55174" y="24932"/>
                      </a:lnTo>
                      <a:cubicBezTo>
                        <a:pt x="54603" y="24685"/>
                        <a:pt x="54182" y="24416"/>
                        <a:pt x="53571" y="24193"/>
                      </a:cubicBezTo>
                      <a:cubicBezTo>
                        <a:pt x="52968" y="23971"/>
                        <a:pt x="53055" y="23852"/>
                        <a:pt x="53150" y="23638"/>
                      </a:cubicBezTo>
                      <a:cubicBezTo>
                        <a:pt x="53166" y="23574"/>
                        <a:pt x="53158" y="23511"/>
                        <a:pt x="53118" y="23471"/>
                      </a:cubicBezTo>
                      <a:cubicBezTo>
                        <a:pt x="53095" y="23360"/>
                        <a:pt x="53126" y="23169"/>
                        <a:pt x="53603" y="22971"/>
                      </a:cubicBezTo>
                      <a:cubicBezTo>
                        <a:pt x="54285" y="22692"/>
                        <a:pt x="56276" y="22375"/>
                        <a:pt x="57485" y="22375"/>
                      </a:cubicBezTo>
                      <a:close/>
                      <a:moveTo>
                        <a:pt x="23696" y="23347"/>
                      </a:moveTo>
                      <a:cubicBezTo>
                        <a:pt x="23935" y="23347"/>
                        <a:pt x="24110" y="23385"/>
                        <a:pt x="24313" y="23463"/>
                      </a:cubicBezTo>
                      <a:cubicBezTo>
                        <a:pt x="24726" y="23630"/>
                        <a:pt x="24615" y="24138"/>
                        <a:pt x="24512" y="24368"/>
                      </a:cubicBezTo>
                      <a:cubicBezTo>
                        <a:pt x="24416" y="24598"/>
                        <a:pt x="24710" y="24646"/>
                        <a:pt x="24813" y="24892"/>
                      </a:cubicBezTo>
                      <a:cubicBezTo>
                        <a:pt x="24909" y="25146"/>
                        <a:pt x="25091" y="25535"/>
                        <a:pt x="25472" y="25670"/>
                      </a:cubicBezTo>
                      <a:cubicBezTo>
                        <a:pt x="25853" y="25813"/>
                        <a:pt x="26448" y="26170"/>
                        <a:pt x="26575" y="26463"/>
                      </a:cubicBezTo>
                      <a:cubicBezTo>
                        <a:pt x="26695" y="26749"/>
                        <a:pt x="26242" y="27075"/>
                        <a:pt x="25345" y="27210"/>
                      </a:cubicBezTo>
                      <a:cubicBezTo>
                        <a:pt x="25122" y="27243"/>
                        <a:pt x="24885" y="27259"/>
                        <a:pt x="24639" y="27259"/>
                      </a:cubicBezTo>
                      <a:cubicBezTo>
                        <a:pt x="23905" y="27259"/>
                        <a:pt x="23088" y="27122"/>
                        <a:pt x="22297" y="26932"/>
                      </a:cubicBezTo>
                      <a:cubicBezTo>
                        <a:pt x="21420" y="26722"/>
                        <a:pt x="21061" y="26653"/>
                        <a:pt x="20406" y="26653"/>
                      </a:cubicBezTo>
                      <a:cubicBezTo>
                        <a:pt x="20266" y="26653"/>
                        <a:pt x="20114" y="26656"/>
                        <a:pt x="19940" y="26662"/>
                      </a:cubicBezTo>
                      <a:cubicBezTo>
                        <a:pt x="19738" y="26668"/>
                        <a:pt x="19546" y="26673"/>
                        <a:pt x="19363" y="26673"/>
                      </a:cubicBezTo>
                      <a:cubicBezTo>
                        <a:pt x="18645" y="26673"/>
                        <a:pt x="18068" y="26604"/>
                        <a:pt x="17638" y="26313"/>
                      </a:cubicBezTo>
                      <a:cubicBezTo>
                        <a:pt x="17106" y="25948"/>
                        <a:pt x="17511" y="25828"/>
                        <a:pt x="18193" y="25686"/>
                      </a:cubicBezTo>
                      <a:cubicBezTo>
                        <a:pt x="18884" y="25551"/>
                        <a:pt x="19289" y="25487"/>
                        <a:pt x="19432" y="25201"/>
                      </a:cubicBezTo>
                      <a:cubicBezTo>
                        <a:pt x="19551" y="24908"/>
                        <a:pt x="19543" y="24574"/>
                        <a:pt x="19408" y="24289"/>
                      </a:cubicBezTo>
                      <a:lnTo>
                        <a:pt x="19416" y="24289"/>
                      </a:lnTo>
                      <a:cubicBezTo>
                        <a:pt x="19289" y="24027"/>
                        <a:pt x="19559" y="23916"/>
                        <a:pt x="20059" y="23852"/>
                      </a:cubicBezTo>
                      <a:cubicBezTo>
                        <a:pt x="20241" y="23828"/>
                        <a:pt x="20551" y="23836"/>
                        <a:pt x="20884" y="23804"/>
                      </a:cubicBezTo>
                      <a:cubicBezTo>
                        <a:pt x="21226" y="23773"/>
                        <a:pt x="21718" y="23622"/>
                        <a:pt x="22662" y="23463"/>
                      </a:cubicBezTo>
                      <a:cubicBezTo>
                        <a:pt x="23141" y="23387"/>
                        <a:pt x="23452" y="23347"/>
                        <a:pt x="23696" y="23347"/>
                      </a:cubicBezTo>
                      <a:close/>
                      <a:moveTo>
                        <a:pt x="44324" y="23347"/>
                      </a:moveTo>
                      <a:cubicBezTo>
                        <a:pt x="44563" y="23347"/>
                        <a:pt x="44743" y="23385"/>
                        <a:pt x="44959" y="23463"/>
                      </a:cubicBezTo>
                      <a:cubicBezTo>
                        <a:pt x="45387" y="23630"/>
                        <a:pt x="45340" y="24138"/>
                        <a:pt x="45276" y="24368"/>
                      </a:cubicBezTo>
                      <a:cubicBezTo>
                        <a:pt x="45213" y="24598"/>
                        <a:pt x="45506" y="24646"/>
                        <a:pt x="45641" y="24892"/>
                      </a:cubicBezTo>
                      <a:cubicBezTo>
                        <a:pt x="45768" y="25146"/>
                        <a:pt x="45999" y="25535"/>
                        <a:pt x="46403" y="25670"/>
                      </a:cubicBezTo>
                      <a:cubicBezTo>
                        <a:pt x="46800" y="25813"/>
                        <a:pt x="47443" y="26170"/>
                        <a:pt x="47602" y="26463"/>
                      </a:cubicBezTo>
                      <a:cubicBezTo>
                        <a:pt x="47769" y="26749"/>
                        <a:pt x="47356" y="27075"/>
                        <a:pt x="46475" y="27210"/>
                      </a:cubicBezTo>
                      <a:cubicBezTo>
                        <a:pt x="46256" y="27243"/>
                        <a:pt x="46021" y="27259"/>
                        <a:pt x="45775" y="27259"/>
                      </a:cubicBezTo>
                      <a:cubicBezTo>
                        <a:pt x="45041" y="27259"/>
                        <a:pt x="44207" y="27122"/>
                        <a:pt x="43387" y="26932"/>
                      </a:cubicBezTo>
                      <a:cubicBezTo>
                        <a:pt x="42490" y="26722"/>
                        <a:pt x="42117" y="26653"/>
                        <a:pt x="41462" y="26653"/>
                      </a:cubicBezTo>
                      <a:cubicBezTo>
                        <a:pt x="41323" y="26653"/>
                        <a:pt x="41171" y="26656"/>
                        <a:pt x="40998" y="26662"/>
                      </a:cubicBezTo>
                      <a:cubicBezTo>
                        <a:pt x="40798" y="26668"/>
                        <a:pt x="40607" y="26673"/>
                        <a:pt x="40424" y="26673"/>
                      </a:cubicBezTo>
                      <a:cubicBezTo>
                        <a:pt x="39706" y="26673"/>
                        <a:pt x="39117" y="26604"/>
                        <a:pt x="38648" y="26313"/>
                      </a:cubicBezTo>
                      <a:cubicBezTo>
                        <a:pt x="38069" y="25948"/>
                        <a:pt x="38466" y="25828"/>
                        <a:pt x="39125" y="25686"/>
                      </a:cubicBezTo>
                      <a:cubicBezTo>
                        <a:pt x="39791" y="25551"/>
                        <a:pt x="40196" y="25487"/>
                        <a:pt x="40299" y="25201"/>
                      </a:cubicBezTo>
                      <a:cubicBezTo>
                        <a:pt x="40379" y="24892"/>
                        <a:pt x="40331" y="24559"/>
                        <a:pt x="40164" y="24289"/>
                      </a:cubicBezTo>
                      <a:cubicBezTo>
                        <a:pt x="39998" y="24027"/>
                        <a:pt x="40260" y="23916"/>
                        <a:pt x="40744" y="23852"/>
                      </a:cubicBezTo>
                      <a:cubicBezTo>
                        <a:pt x="40934" y="23828"/>
                        <a:pt x="41244" y="23836"/>
                        <a:pt x="41577" y="23804"/>
                      </a:cubicBezTo>
                      <a:cubicBezTo>
                        <a:pt x="41903" y="23773"/>
                        <a:pt x="42379" y="23622"/>
                        <a:pt x="43308" y="23463"/>
                      </a:cubicBezTo>
                      <a:cubicBezTo>
                        <a:pt x="43774" y="23387"/>
                        <a:pt x="44079" y="23347"/>
                        <a:pt x="44324" y="23347"/>
                      </a:cubicBezTo>
                      <a:close/>
                      <a:moveTo>
                        <a:pt x="64966" y="23355"/>
                      </a:moveTo>
                      <a:cubicBezTo>
                        <a:pt x="65204" y="23355"/>
                        <a:pt x="65389" y="23393"/>
                        <a:pt x="65612" y="23471"/>
                      </a:cubicBezTo>
                      <a:cubicBezTo>
                        <a:pt x="66065" y="23630"/>
                        <a:pt x="66080" y="24138"/>
                        <a:pt x="66049" y="24368"/>
                      </a:cubicBezTo>
                      <a:cubicBezTo>
                        <a:pt x="66009" y="24598"/>
                        <a:pt x="66319" y="24646"/>
                        <a:pt x="66477" y="24900"/>
                      </a:cubicBezTo>
                      <a:cubicBezTo>
                        <a:pt x="66636" y="25146"/>
                        <a:pt x="66922" y="25543"/>
                        <a:pt x="67342" y="25678"/>
                      </a:cubicBezTo>
                      <a:cubicBezTo>
                        <a:pt x="67755" y="25813"/>
                        <a:pt x="68430" y="26170"/>
                        <a:pt x="68636" y="26463"/>
                      </a:cubicBezTo>
                      <a:lnTo>
                        <a:pt x="68644" y="26463"/>
                      </a:lnTo>
                      <a:cubicBezTo>
                        <a:pt x="68843" y="26757"/>
                        <a:pt x="68478" y="27083"/>
                        <a:pt x="67612" y="27218"/>
                      </a:cubicBezTo>
                      <a:cubicBezTo>
                        <a:pt x="67402" y="27251"/>
                        <a:pt x="67176" y="27266"/>
                        <a:pt x="66936" y="27266"/>
                      </a:cubicBezTo>
                      <a:cubicBezTo>
                        <a:pt x="66199" y="27266"/>
                        <a:pt x="65344" y="27124"/>
                        <a:pt x="64493" y="26932"/>
                      </a:cubicBezTo>
                      <a:cubicBezTo>
                        <a:pt x="63577" y="26725"/>
                        <a:pt x="63195" y="26660"/>
                        <a:pt x="62556" y="26660"/>
                      </a:cubicBezTo>
                      <a:cubicBezTo>
                        <a:pt x="62409" y="26660"/>
                        <a:pt x="62248" y="26664"/>
                        <a:pt x="62064" y="26670"/>
                      </a:cubicBezTo>
                      <a:cubicBezTo>
                        <a:pt x="61877" y="26674"/>
                        <a:pt x="61697" y="26678"/>
                        <a:pt x="61525" y="26678"/>
                      </a:cubicBezTo>
                      <a:cubicBezTo>
                        <a:pt x="60790" y="26678"/>
                        <a:pt x="60183" y="26616"/>
                        <a:pt x="59675" y="26321"/>
                      </a:cubicBezTo>
                      <a:cubicBezTo>
                        <a:pt x="59048" y="25955"/>
                        <a:pt x="59421" y="25828"/>
                        <a:pt x="60072" y="25694"/>
                      </a:cubicBezTo>
                      <a:cubicBezTo>
                        <a:pt x="60723" y="25559"/>
                        <a:pt x="61112" y="25495"/>
                        <a:pt x="61175" y="25201"/>
                      </a:cubicBezTo>
                      <a:cubicBezTo>
                        <a:pt x="61239" y="24916"/>
                        <a:pt x="61119" y="24559"/>
                        <a:pt x="60921" y="24297"/>
                      </a:cubicBezTo>
                      <a:cubicBezTo>
                        <a:pt x="60731" y="24027"/>
                        <a:pt x="60969" y="23916"/>
                        <a:pt x="61453" y="23860"/>
                      </a:cubicBezTo>
                      <a:cubicBezTo>
                        <a:pt x="61635" y="23836"/>
                        <a:pt x="61945" y="23836"/>
                        <a:pt x="62270" y="23812"/>
                      </a:cubicBezTo>
                      <a:cubicBezTo>
                        <a:pt x="62604" y="23781"/>
                        <a:pt x="63056" y="23622"/>
                        <a:pt x="63961" y="23471"/>
                      </a:cubicBezTo>
                      <a:cubicBezTo>
                        <a:pt x="64419" y="23395"/>
                        <a:pt x="64721" y="23355"/>
                        <a:pt x="64966" y="23355"/>
                      </a:cubicBezTo>
                      <a:close/>
                      <a:moveTo>
                        <a:pt x="30742" y="23184"/>
                      </a:moveTo>
                      <a:cubicBezTo>
                        <a:pt x="32000" y="23184"/>
                        <a:pt x="32070" y="23517"/>
                        <a:pt x="32084" y="23757"/>
                      </a:cubicBezTo>
                      <a:cubicBezTo>
                        <a:pt x="32100" y="24019"/>
                        <a:pt x="32227" y="24225"/>
                        <a:pt x="32973" y="24463"/>
                      </a:cubicBezTo>
                      <a:cubicBezTo>
                        <a:pt x="33719" y="24701"/>
                        <a:pt x="33600" y="24725"/>
                        <a:pt x="34180" y="25154"/>
                      </a:cubicBezTo>
                      <a:cubicBezTo>
                        <a:pt x="34751" y="25590"/>
                        <a:pt x="33981" y="26035"/>
                        <a:pt x="33783" y="26146"/>
                      </a:cubicBezTo>
                      <a:cubicBezTo>
                        <a:pt x="33473" y="26297"/>
                        <a:pt x="33195" y="26479"/>
                        <a:pt x="32941" y="26702"/>
                      </a:cubicBezTo>
                      <a:cubicBezTo>
                        <a:pt x="32457" y="27114"/>
                        <a:pt x="31536" y="27273"/>
                        <a:pt x="30639" y="27416"/>
                      </a:cubicBezTo>
                      <a:cubicBezTo>
                        <a:pt x="30503" y="27436"/>
                        <a:pt x="30375" y="27446"/>
                        <a:pt x="30257" y="27446"/>
                      </a:cubicBezTo>
                      <a:cubicBezTo>
                        <a:pt x="29593" y="27446"/>
                        <a:pt x="29212" y="27158"/>
                        <a:pt x="28996" y="26956"/>
                      </a:cubicBezTo>
                      <a:cubicBezTo>
                        <a:pt x="28742" y="26717"/>
                        <a:pt x="28576" y="26829"/>
                        <a:pt x="27687" y="26702"/>
                      </a:cubicBezTo>
                      <a:cubicBezTo>
                        <a:pt x="26798" y="26575"/>
                        <a:pt x="26949" y="26329"/>
                        <a:pt x="26782" y="26090"/>
                      </a:cubicBezTo>
                      <a:cubicBezTo>
                        <a:pt x="26607" y="25852"/>
                        <a:pt x="26306" y="25765"/>
                        <a:pt x="26194" y="25432"/>
                      </a:cubicBezTo>
                      <a:cubicBezTo>
                        <a:pt x="26083" y="25098"/>
                        <a:pt x="26814" y="24781"/>
                        <a:pt x="27274" y="24598"/>
                      </a:cubicBezTo>
                      <a:cubicBezTo>
                        <a:pt x="27718" y="24432"/>
                        <a:pt x="28107" y="24154"/>
                        <a:pt x="28417" y="23789"/>
                      </a:cubicBezTo>
                      <a:cubicBezTo>
                        <a:pt x="28782" y="23376"/>
                        <a:pt x="29417" y="23249"/>
                        <a:pt x="30203" y="23201"/>
                      </a:cubicBezTo>
                      <a:cubicBezTo>
                        <a:pt x="30403" y="23190"/>
                        <a:pt x="30582" y="23184"/>
                        <a:pt x="30742" y="23184"/>
                      </a:cubicBezTo>
                      <a:close/>
                      <a:moveTo>
                        <a:pt x="10145" y="23184"/>
                      </a:moveTo>
                      <a:cubicBezTo>
                        <a:pt x="11398" y="23184"/>
                        <a:pt x="11421" y="23517"/>
                        <a:pt x="11407" y="23757"/>
                      </a:cubicBezTo>
                      <a:cubicBezTo>
                        <a:pt x="11391" y="24027"/>
                        <a:pt x="11486" y="24225"/>
                        <a:pt x="12201" y="24463"/>
                      </a:cubicBezTo>
                      <a:cubicBezTo>
                        <a:pt x="12915" y="24701"/>
                        <a:pt x="12796" y="24725"/>
                        <a:pt x="13320" y="25154"/>
                      </a:cubicBezTo>
                      <a:cubicBezTo>
                        <a:pt x="13844" y="25590"/>
                        <a:pt x="13002" y="26043"/>
                        <a:pt x="12796" y="26146"/>
                      </a:cubicBezTo>
                      <a:cubicBezTo>
                        <a:pt x="12463" y="26297"/>
                        <a:pt x="12161" y="26479"/>
                        <a:pt x="11883" y="26702"/>
                      </a:cubicBezTo>
                      <a:cubicBezTo>
                        <a:pt x="11343" y="27114"/>
                        <a:pt x="10407" y="27273"/>
                        <a:pt x="9486" y="27416"/>
                      </a:cubicBezTo>
                      <a:cubicBezTo>
                        <a:pt x="9341" y="27438"/>
                        <a:pt x="9209" y="27448"/>
                        <a:pt x="9087" y="27448"/>
                      </a:cubicBezTo>
                      <a:cubicBezTo>
                        <a:pt x="8426" y="27448"/>
                        <a:pt x="8086" y="27157"/>
                        <a:pt x="7899" y="26956"/>
                      </a:cubicBezTo>
                      <a:cubicBezTo>
                        <a:pt x="7668" y="26717"/>
                        <a:pt x="7502" y="26829"/>
                        <a:pt x="6621" y="26702"/>
                      </a:cubicBezTo>
                      <a:cubicBezTo>
                        <a:pt x="5747" y="26575"/>
                        <a:pt x="5930" y="26329"/>
                        <a:pt x="5795" y="26090"/>
                      </a:cubicBezTo>
                      <a:cubicBezTo>
                        <a:pt x="5660" y="25852"/>
                        <a:pt x="5359" y="25773"/>
                        <a:pt x="5295" y="25440"/>
                      </a:cubicBezTo>
                      <a:lnTo>
                        <a:pt x="5303" y="25440"/>
                      </a:lnTo>
                      <a:cubicBezTo>
                        <a:pt x="5232" y="25106"/>
                        <a:pt x="6001" y="24781"/>
                        <a:pt x="6494" y="24598"/>
                      </a:cubicBezTo>
                      <a:cubicBezTo>
                        <a:pt x="6962" y="24432"/>
                        <a:pt x="7383" y="24154"/>
                        <a:pt x="7732" y="23789"/>
                      </a:cubicBezTo>
                      <a:cubicBezTo>
                        <a:pt x="8160" y="23376"/>
                        <a:pt x="8811" y="23249"/>
                        <a:pt x="9605" y="23201"/>
                      </a:cubicBezTo>
                      <a:cubicBezTo>
                        <a:pt x="9806" y="23190"/>
                        <a:pt x="9985" y="23184"/>
                        <a:pt x="10145" y="23184"/>
                      </a:cubicBezTo>
                      <a:close/>
                      <a:moveTo>
                        <a:pt x="51353" y="23184"/>
                      </a:moveTo>
                      <a:cubicBezTo>
                        <a:pt x="52608" y="23184"/>
                        <a:pt x="52720" y="23517"/>
                        <a:pt x="52769" y="23757"/>
                      </a:cubicBezTo>
                      <a:cubicBezTo>
                        <a:pt x="52817" y="24027"/>
                        <a:pt x="52968" y="24225"/>
                        <a:pt x="53746" y="24463"/>
                      </a:cubicBezTo>
                      <a:cubicBezTo>
                        <a:pt x="54523" y="24701"/>
                        <a:pt x="54412" y="24725"/>
                        <a:pt x="55039" y="25154"/>
                      </a:cubicBezTo>
                      <a:cubicBezTo>
                        <a:pt x="55674" y="25590"/>
                        <a:pt x="54960" y="26043"/>
                        <a:pt x="54769" y="26146"/>
                      </a:cubicBezTo>
                      <a:cubicBezTo>
                        <a:pt x="54492" y="26289"/>
                        <a:pt x="54230" y="26479"/>
                        <a:pt x="54000" y="26702"/>
                      </a:cubicBezTo>
                      <a:cubicBezTo>
                        <a:pt x="53571" y="27114"/>
                        <a:pt x="52674" y="27273"/>
                        <a:pt x="51793" y="27416"/>
                      </a:cubicBezTo>
                      <a:cubicBezTo>
                        <a:pt x="51652" y="27439"/>
                        <a:pt x="51520" y="27449"/>
                        <a:pt x="51397" y="27449"/>
                      </a:cubicBezTo>
                      <a:cubicBezTo>
                        <a:pt x="50742" y="27449"/>
                        <a:pt x="50327" y="27164"/>
                        <a:pt x="50086" y="26964"/>
                      </a:cubicBezTo>
                      <a:lnTo>
                        <a:pt x="50094" y="26964"/>
                      </a:lnTo>
                      <a:cubicBezTo>
                        <a:pt x="49809" y="26725"/>
                        <a:pt x="49658" y="26837"/>
                        <a:pt x="48753" y="26710"/>
                      </a:cubicBezTo>
                      <a:cubicBezTo>
                        <a:pt x="47848" y="26583"/>
                        <a:pt x="47959" y="26336"/>
                        <a:pt x="47761" y="26098"/>
                      </a:cubicBezTo>
                      <a:cubicBezTo>
                        <a:pt x="47562" y="25852"/>
                        <a:pt x="47245" y="25773"/>
                        <a:pt x="47094" y="25440"/>
                      </a:cubicBezTo>
                      <a:cubicBezTo>
                        <a:pt x="46943" y="25106"/>
                        <a:pt x="47626" y="24781"/>
                        <a:pt x="48070" y="24598"/>
                      </a:cubicBezTo>
                      <a:cubicBezTo>
                        <a:pt x="48483" y="24439"/>
                        <a:pt x="48840" y="24154"/>
                        <a:pt x="49102" y="23789"/>
                      </a:cubicBezTo>
                      <a:cubicBezTo>
                        <a:pt x="49420" y="23376"/>
                        <a:pt x="50039" y="23249"/>
                        <a:pt x="50817" y="23201"/>
                      </a:cubicBezTo>
                      <a:cubicBezTo>
                        <a:pt x="51015" y="23190"/>
                        <a:pt x="51193" y="23184"/>
                        <a:pt x="51353" y="23184"/>
                      </a:cubicBezTo>
                      <a:close/>
                      <a:moveTo>
                        <a:pt x="61721" y="26752"/>
                      </a:moveTo>
                      <a:cubicBezTo>
                        <a:pt x="61892" y="26752"/>
                        <a:pt x="62136" y="26762"/>
                        <a:pt x="62612" y="26773"/>
                      </a:cubicBezTo>
                      <a:cubicBezTo>
                        <a:pt x="63683" y="26797"/>
                        <a:pt x="64167" y="27067"/>
                        <a:pt x="65183" y="27257"/>
                      </a:cubicBezTo>
                      <a:cubicBezTo>
                        <a:pt x="65780" y="27368"/>
                        <a:pt x="66080" y="27388"/>
                        <a:pt x="66329" y="27388"/>
                      </a:cubicBezTo>
                      <a:cubicBezTo>
                        <a:pt x="66462" y="27388"/>
                        <a:pt x="66581" y="27382"/>
                        <a:pt x="66723" y="27382"/>
                      </a:cubicBezTo>
                      <a:cubicBezTo>
                        <a:pt x="66771" y="27382"/>
                        <a:pt x="66820" y="27383"/>
                        <a:pt x="66874" y="27384"/>
                      </a:cubicBezTo>
                      <a:cubicBezTo>
                        <a:pt x="67390" y="27400"/>
                        <a:pt x="67263" y="27559"/>
                        <a:pt x="67168" y="27694"/>
                      </a:cubicBezTo>
                      <a:cubicBezTo>
                        <a:pt x="67081" y="27821"/>
                        <a:pt x="67128" y="28218"/>
                        <a:pt x="66954" y="28376"/>
                      </a:cubicBezTo>
                      <a:cubicBezTo>
                        <a:pt x="66779" y="28535"/>
                        <a:pt x="65747" y="28519"/>
                        <a:pt x="64390" y="28567"/>
                      </a:cubicBezTo>
                      <a:cubicBezTo>
                        <a:pt x="64231" y="28572"/>
                        <a:pt x="64090" y="28575"/>
                        <a:pt x="63964" y="28575"/>
                      </a:cubicBezTo>
                      <a:cubicBezTo>
                        <a:pt x="63009" y="28575"/>
                        <a:pt x="62885" y="28425"/>
                        <a:pt x="62191" y="28249"/>
                      </a:cubicBezTo>
                      <a:cubicBezTo>
                        <a:pt x="61910" y="28176"/>
                        <a:pt x="61694" y="28162"/>
                        <a:pt x="61514" y="28162"/>
                      </a:cubicBezTo>
                      <a:cubicBezTo>
                        <a:pt x="61398" y="28162"/>
                        <a:pt x="61297" y="28168"/>
                        <a:pt x="61203" y="28168"/>
                      </a:cubicBezTo>
                      <a:cubicBezTo>
                        <a:pt x="61029" y="28168"/>
                        <a:pt x="60878" y="28148"/>
                        <a:pt x="60699" y="28035"/>
                      </a:cubicBezTo>
                      <a:cubicBezTo>
                        <a:pt x="60278" y="27765"/>
                        <a:pt x="60826" y="27535"/>
                        <a:pt x="60818" y="27297"/>
                      </a:cubicBezTo>
                      <a:cubicBezTo>
                        <a:pt x="60802" y="27051"/>
                        <a:pt x="60675" y="26900"/>
                        <a:pt x="61112" y="26821"/>
                      </a:cubicBezTo>
                      <a:lnTo>
                        <a:pt x="61119" y="26821"/>
                      </a:lnTo>
                      <a:cubicBezTo>
                        <a:pt x="61409" y="26768"/>
                        <a:pt x="61509" y="26752"/>
                        <a:pt x="61721" y="26752"/>
                      </a:cubicBezTo>
                      <a:close/>
                      <a:moveTo>
                        <a:pt x="19561" y="26759"/>
                      </a:moveTo>
                      <a:cubicBezTo>
                        <a:pt x="19735" y="26759"/>
                        <a:pt x="19979" y="26770"/>
                        <a:pt x="20472" y="26781"/>
                      </a:cubicBezTo>
                      <a:cubicBezTo>
                        <a:pt x="21535" y="26797"/>
                        <a:pt x="21940" y="27067"/>
                        <a:pt x="22916" y="27257"/>
                      </a:cubicBezTo>
                      <a:cubicBezTo>
                        <a:pt x="23521" y="27375"/>
                        <a:pt x="23815" y="27393"/>
                        <a:pt x="24072" y="27393"/>
                      </a:cubicBezTo>
                      <a:cubicBezTo>
                        <a:pt x="24180" y="27393"/>
                        <a:pt x="24282" y="27390"/>
                        <a:pt x="24398" y="27390"/>
                      </a:cubicBezTo>
                      <a:cubicBezTo>
                        <a:pt x="24451" y="27390"/>
                        <a:pt x="24507" y="27390"/>
                        <a:pt x="24567" y="27392"/>
                      </a:cubicBezTo>
                      <a:cubicBezTo>
                        <a:pt x="25083" y="27408"/>
                        <a:pt x="24917" y="27567"/>
                        <a:pt x="24790" y="27694"/>
                      </a:cubicBezTo>
                      <a:cubicBezTo>
                        <a:pt x="24655" y="27829"/>
                        <a:pt x="24607" y="28218"/>
                        <a:pt x="24393" y="28376"/>
                      </a:cubicBezTo>
                      <a:cubicBezTo>
                        <a:pt x="24170" y="28535"/>
                        <a:pt x="23146" y="28519"/>
                        <a:pt x="21773" y="28567"/>
                      </a:cubicBezTo>
                      <a:cubicBezTo>
                        <a:pt x="21608" y="28573"/>
                        <a:pt x="21463" y="28575"/>
                        <a:pt x="21333" y="28575"/>
                      </a:cubicBezTo>
                      <a:cubicBezTo>
                        <a:pt x="20394" y="28575"/>
                        <a:pt x="20304" y="28431"/>
                        <a:pt x="19662" y="28249"/>
                      </a:cubicBezTo>
                      <a:cubicBezTo>
                        <a:pt x="19408" y="28179"/>
                        <a:pt x="19201" y="28164"/>
                        <a:pt x="19023" y="28164"/>
                      </a:cubicBezTo>
                      <a:cubicBezTo>
                        <a:pt x="18897" y="28164"/>
                        <a:pt x="18787" y="28171"/>
                        <a:pt x="18686" y="28171"/>
                      </a:cubicBezTo>
                      <a:cubicBezTo>
                        <a:pt x="18514" y="28171"/>
                        <a:pt x="18370" y="28150"/>
                        <a:pt x="18225" y="28035"/>
                      </a:cubicBezTo>
                      <a:cubicBezTo>
                        <a:pt x="17876" y="27765"/>
                        <a:pt x="18487" y="27543"/>
                        <a:pt x="18535" y="27297"/>
                      </a:cubicBezTo>
                      <a:cubicBezTo>
                        <a:pt x="18582" y="27059"/>
                        <a:pt x="18503" y="26900"/>
                        <a:pt x="18963" y="26821"/>
                      </a:cubicBezTo>
                      <a:cubicBezTo>
                        <a:pt x="19253" y="26774"/>
                        <a:pt x="19360" y="26759"/>
                        <a:pt x="19561" y="26759"/>
                      </a:cubicBezTo>
                      <a:close/>
                      <a:moveTo>
                        <a:pt x="40628" y="26759"/>
                      </a:moveTo>
                      <a:cubicBezTo>
                        <a:pt x="40801" y="26759"/>
                        <a:pt x="41045" y="26770"/>
                        <a:pt x="41538" y="26781"/>
                      </a:cubicBezTo>
                      <a:cubicBezTo>
                        <a:pt x="42601" y="26797"/>
                        <a:pt x="43046" y="27067"/>
                        <a:pt x="44046" y="27257"/>
                      </a:cubicBezTo>
                      <a:cubicBezTo>
                        <a:pt x="44665" y="27375"/>
                        <a:pt x="44962" y="27393"/>
                        <a:pt x="45221" y="27393"/>
                      </a:cubicBezTo>
                      <a:cubicBezTo>
                        <a:pt x="45330" y="27393"/>
                        <a:pt x="45432" y="27390"/>
                        <a:pt x="45549" y="27390"/>
                      </a:cubicBezTo>
                      <a:cubicBezTo>
                        <a:pt x="45603" y="27390"/>
                        <a:pt x="45659" y="27390"/>
                        <a:pt x="45721" y="27392"/>
                      </a:cubicBezTo>
                      <a:cubicBezTo>
                        <a:pt x="46237" y="27408"/>
                        <a:pt x="46086" y="27567"/>
                        <a:pt x="45975" y="27694"/>
                      </a:cubicBezTo>
                      <a:cubicBezTo>
                        <a:pt x="45856" y="27829"/>
                        <a:pt x="45864" y="28218"/>
                        <a:pt x="45665" y="28376"/>
                      </a:cubicBezTo>
                      <a:cubicBezTo>
                        <a:pt x="45475" y="28535"/>
                        <a:pt x="44443" y="28519"/>
                        <a:pt x="43078" y="28567"/>
                      </a:cubicBezTo>
                      <a:cubicBezTo>
                        <a:pt x="42912" y="28573"/>
                        <a:pt x="42767" y="28575"/>
                        <a:pt x="42637" y="28575"/>
                      </a:cubicBezTo>
                      <a:cubicBezTo>
                        <a:pt x="41696" y="28575"/>
                        <a:pt x="41595" y="28431"/>
                        <a:pt x="40919" y="28249"/>
                      </a:cubicBezTo>
                      <a:cubicBezTo>
                        <a:pt x="40657" y="28179"/>
                        <a:pt x="40448" y="28164"/>
                        <a:pt x="40272" y="28164"/>
                      </a:cubicBezTo>
                      <a:cubicBezTo>
                        <a:pt x="40147" y="28164"/>
                        <a:pt x="40038" y="28171"/>
                        <a:pt x="39937" y="28171"/>
                      </a:cubicBezTo>
                      <a:cubicBezTo>
                        <a:pt x="39766" y="28171"/>
                        <a:pt x="39619" y="28150"/>
                        <a:pt x="39458" y="28035"/>
                      </a:cubicBezTo>
                      <a:cubicBezTo>
                        <a:pt x="39077" y="27765"/>
                        <a:pt x="39656" y="27543"/>
                        <a:pt x="39672" y="27297"/>
                      </a:cubicBezTo>
                      <a:cubicBezTo>
                        <a:pt x="39680" y="27059"/>
                        <a:pt x="39585" y="26900"/>
                        <a:pt x="40037" y="26821"/>
                      </a:cubicBezTo>
                      <a:cubicBezTo>
                        <a:pt x="40323" y="26774"/>
                        <a:pt x="40428" y="26759"/>
                        <a:pt x="40628" y="26759"/>
                      </a:cubicBezTo>
                      <a:close/>
                      <a:moveTo>
                        <a:pt x="15153" y="25436"/>
                      </a:moveTo>
                      <a:cubicBezTo>
                        <a:pt x="15312" y="25436"/>
                        <a:pt x="15455" y="25442"/>
                        <a:pt x="15566" y="25447"/>
                      </a:cubicBezTo>
                      <a:cubicBezTo>
                        <a:pt x="15765" y="25447"/>
                        <a:pt x="15963" y="25471"/>
                        <a:pt x="16161" y="25519"/>
                      </a:cubicBezTo>
                      <a:cubicBezTo>
                        <a:pt x="16431" y="25638"/>
                        <a:pt x="16677" y="25813"/>
                        <a:pt x="16884" y="26027"/>
                      </a:cubicBezTo>
                      <a:cubicBezTo>
                        <a:pt x="17209" y="26384"/>
                        <a:pt x="17709" y="26535"/>
                        <a:pt x="18003" y="26717"/>
                      </a:cubicBezTo>
                      <a:cubicBezTo>
                        <a:pt x="18297" y="26900"/>
                        <a:pt x="18368" y="27448"/>
                        <a:pt x="17971" y="27781"/>
                      </a:cubicBezTo>
                      <a:cubicBezTo>
                        <a:pt x="17582" y="28114"/>
                        <a:pt x="17265" y="28091"/>
                        <a:pt x="17074" y="28353"/>
                      </a:cubicBezTo>
                      <a:cubicBezTo>
                        <a:pt x="16884" y="28607"/>
                        <a:pt x="16709" y="28853"/>
                        <a:pt x="16376" y="28916"/>
                      </a:cubicBezTo>
                      <a:cubicBezTo>
                        <a:pt x="16154" y="28964"/>
                        <a:pt x="15931" y="28988"/>
                        <a:pt x="15709" y="28988"/>
                      </a:cubicBezTo>
                      <a:cubicBezTo>
                        <a:pt x="15465" y="29005"/>
                        <a:pt x="15225" y="29014"/>
                        <a:pt x="14983" y="29014"/>
                      </a:cubicBezTo>
                      <a:cubicBezTo>
                        <a:pt x="14903" y="29014"/>
                        <a:pt x="14822" y="29013"/>
                        <a:pt x="14741" y="29011"/>
                      </a:cubicBezTo>
                      <a:cubicBezTo>
                        <a:pt x="14574" y="29011"/>
                        <a:pt x="14407" y="28980"/>
                        <a:pt x="14249" y="28924"/>
                      </a:cubicBezTo>
                      <a:cubicBezTo>
                        <a:pt x="14225" y="28916"/>
                        <a:pt x="14201" y="28908"/>
                        <a:pt x="14185" y="28900"/>
                      </a:cubicBezTo>
                      <a:lnTo>
                        <a:pt x="14161" y="28884"/>
                      </a:lnTo>
                      <a:cubicBezTo>
                        <a:pt x="13812" y="28734"/>
                        <a:pt x="13272" y="28662"/>
                        <a:pt x="12486" y="28607"/>
                      </a:cubicBezTo>
                      <a:cubicBezTo>
                        <a:pt x="11320" y="28519"/>
                        <a:pt x="10423" y="28424"/>
                        <a:pt x="9669" y="28265"/>
                      </a:cubicBezTo>
                      <a:cubicBezTo>
                        <a:pt x="8915" y="28107"/>
                        <a:pt x="8137" y="27908"/>
                        <a:pt x="8303" y="27765"/>
                      </a:cubicBezTo>
                      <a:cubicBezTo>
                        <a:pt x="8462" y="27622"/>
                        <a:pt x="9343" y="27567"/>
                        <a:pt x="9970" y="27511"/>
                      </a:cubicBezTo>
                      <a:cubicBezTo>
                        <a:pt x="10597" y="27456"/>
                        <a:pt x="11645" y="27075"/>
                        <a:pt x="12097" y="26702"/>
                      </a:cubicBezTo>
                      <a:cubicBezTo>
                        <a:pt x="12550" y="26329"/>
                        <a:pt x="12891" y="26281"/>
                        <a:pt x="13463" y="25995"/>
                      </a:cubicBezTo>
                      <a:cubicBezTo>
                        <a:pt x="13590" y="25948"/>
                        <a:pt x="13701" y="25860"/>
                        <a:pt x="13788" y="25757"/>
                      </a:cubicBezTo>
                      <a:cubicBezTo>
                        <a:pt x="14068" y="25489"/>
                        <a:pt x="14678" y="25436"/>
                        <a:pt x="15153" y="25436"/>
                      </a:cubicBezTo>
                      <a:close/>
                      <a:moveTo>
                        <a:pt x="36099" y="25432"/>
                      </a:moveTo>
                      <a:cubicBezTo>
                        <a:pt x="36238" y="25432"/>
                        <a:pt x="36364" y="25436"/>
                        <a:pt x="36466" y="25440"/>
                      </a:cubicBezTo>
                      <a:cubicBezTo>
                        <a:pt x="36664" y="25447"/>
                        <a:pt x="36870" y="25471"/>
                        <a:pt x="37069" y="25519"/>
                      </a:cubicBezTo>
                      <a:cubicBezTo>
                        <a:pt x="37363" y="25638"/>
                        <a:pt x="37624" y="25813"/>
                        <a:pt x="37855" y="26027"/>
                      </a:cubicBezTo>
                      <a:cubicBezTo>
                        <a:pt x="38236" y="26384"/>
                        <a:pt x="38752" y="26535"/>
                        <a:pt x="39069" y="26717"/>
                      </a:cubicBezTo>
                      <a:cubicBezTo>
                        <a:pt x="39379" y="26900"/>
                        <a:pt x="39529" y="27448"/>
                        <a:pt x="39180" y="27781"/>
                      </a:cubicBezTo>
                      <a:cubicBezTo>
                        <a:pt x="38831" y="28114"/>
                        <a:pt x="38506" y="28091"/>
                        <a:pt x="38355" y="28353"/>
                      </a:cubicBezTo>
                      <a:cubicBezTo>
                        <a:pt x="38196" y="28607"/>
                        <a:pt x="38053" y="28853"/>
                        <a:pt x="37736" y="28916"/>
                      </a:cubicBezTo>
                      <a:cubicBezTo>
                        <a:pt x="37513" y="28964"/>
                        <a:pt x="37299" y="28988"/>
                        <a:pt x="37077" y="28988"/>
                      </a:cubicBezTo>
                      <a:cubicBezTo>
                        <a:pt x="36833" y="29005"/>
                        <a:pt x="36593" y="29014"/>
                        <a:pt x="36351" y="29014"/>
                      </a:cubicBezTo>
                      <a:cubicBezTo>
                        <a:pt x="36271" y="29014"/>
                        <a:pt x="36190" y="29013"/>
                        <a:pt x="36108" y="29011"/>
                      </a:cubicBezTo>
                      <a:cubicBezTo>
                        <a:pt x="35942" y="29011"/>
                        <a:pt x="35767" y="28980"/>
                        <a:pt x="35600" y="28924"/>
                      </a:cubicBezTo>
                      <a:cubicBezTo>
                        <a:pt x="35585" y="28916"/>
                        <a:pt x="35553" y="28908"/>
                        <a:pt x="35537" y="28900"/>
                      </a:cubicBezTo>
                      <a:lnTo>
                        <a:pt x="35513" y="28884"/>
                      </a:lnTo>
                      <a:cubicBezTo>
                        <a:pt x="35148" y="28734"/>
                        <a:pt x="34592" y="28662"/>
                        <a:pt x="33799" y="28607"/>
                      </a:cubicBezTo>
                      <a:cubicBezTo>
                        <a:pt x="32624" y="28519"/>
                        <a:pt x="31711" y="28424"/>
                        <a:pt x="30941" y="28265"/>
                      </a:cubicBezTo>
                      <a:cubicBezTo>
                        <a:pt x="30163" y="28107"/>
                        <a:pt x="29362" y="27908"/>
                        <a:pt x="29504" y="27765"/>
                      </a:cubicBezTo>
                      <a:cubicBezTo>
                        <a:pt x="29655" y="27622"/>
                        <a:pt x="30528" y="27567"/>
                        <a:pt x="31147" y="27511"/>
                      </a:cubicBezTo>
                      <a:cubicBezTo>
                        <a:pt x="31759" y="27456"/>
                        <a:pt x="32767" y="27075"/>
                        <a:pt x="33172" y="26702"/>
                      </a:cubicBezTo>
                      <a:cubicBezTo>
                        <a:pt x="33576" y="26329"/>
                        <a:pt x="33910" y="26281"/>
                        <a:pt x="34442" y="25995"/>
                      </a:cubicBezTo>
                      <a:cubicBezTo>
                        <a:pt x="34553" y="25940"/>
                        <a:pt x="34656" y="25860"/>
                        <a:pt x="34719" y="25757"/>
                      </a:cubicBezTo>
                      <a:cubicBezTo>
                        <a:pt x="34978" y="25480"/>
                        <a:pt x="35615" y="25432"/>
                        <a:pt x="36099" y="25432"/>
                      </a:cubicBezTo>
                      <a:close/>
                      <a:moveTo>
                        <a:pt x="56969" y="25429"/>
                      </a:moveTo>
                      <a:cubicBezTo>
                        <a:pt x="57116" y="25429"/>
                        <a:pt x="57251" y="25434"/>
                        <a:pt x="57357" y="25440"/>
                      </a:cubicBezTo>
                      <a:cubicBezTo>
                        <a:pt x="57563" y="25440"/>
                        <a:pt x="57770" y="25463"/>
                        <a:pt x="57976" y="25511"/>
                      </a:cubicBezTo>
                      <a:cubicBezTo>
                        <a:pt x="58286" y="25638"/>
                        <a:pt x="58572" y="25813"/>
                        <a:pt x="58826" y="26027"/>
                      </a:cubicBezTo>
                      <a:cubicBezTo>
                        <a:pt x="59246" y="26384"/>
                        <a:pt x="59778" y="26527"/>
                        <a:pt x="60119" y="26717"/>
                      </a:cubicBezTo>
                      <a:cubicBezTo>
                        <a:pt x="60461" y="26900"/>
                        <a:pt x="60691" y="27448"/>
                        <a:pt x="60381" y="27781"/>
                      </a:cubicBezTo>
                      <a:lnTo>
                        <a:pt x="60373" y="27781"/>
                      </a:lnTo>
                      <a:cubicBezTo>
                        <a:pt x="60064" y="28114"/>
                        <a:pt x="59746" y="28091"/>
                        <a:pt x="59619" y="28345"/>
                      </a:cubicBezTo>
                      <a:cubicBezTo>
                        <a:pt x="59492" y="28607"/>
                        <a:pt x="59389" y="28845"/>
                        <a:pt x="59072" y="28916"/>
                      </a:cubicBezTo>
                      <a:cubicBezTo>
                        <a:pt x="58857" y="28964"/>
                        <a:pt x="58643" y="28980"/>
                        <a:pt x="58421" y="28988"/>
                      </a:cubicBezTo>
                      <a:cubicBezTo>
                        <a:pt x="58183" y="29005"/>
                        <a:pt x="57944" y="29014"/>
                        <a:pt x="57703" y="29014"/>
                      </a:cubicBezTo>
                      <a:cubicBezTo>
                        <a:pt x="57622" y="29014"/>
                        <a:pt x="57542" y="29013"/>
                        <a:pt x="57460" y="29011"/>
                      </a:cubicBezTo>
                      <a:cubicBezTo>
                        <a:pt x="57286" y="29003"/>
                        <a:pt x="57111" y="28980"/>
                        <a:pt x="56944" y="28924"/>
                      </a:cubicBezTo>
                      <a:cubicBezTo>
                        <a:pt x="56921" y="28916"/>
                        <a:pt x="56897" y="28900"/>
                        <a:pt x="56873" y="28892"/>
                      </a:cubicBezTo>
                      <a:cubicBezTo>
                        <a:pt x="56865" y="28892"/>
                        <a:pt x="56857" y="28884"/>
                        <a:pt x="56849" y="28876"/>
                      </a:cubicBezTo>
                      <a:cubicBezTo>
                        <a:pt x="56460" y="28726"/>
                        <a:pt x="55897" y="28654"/>
                        <a:pt x="55103" y="28599"/>
                      </a:cubicBezTo>
                      <a:cubicBezTo>
                        <a:pt x="53912" y="28519"/>
                        <a:pt x="52984" y="28416"/>
                        <a:pt x="52198" y="28257"/>
                      </a:cubicBezTo>
                      <a:cubicBezTo>
                        <a:pt x="51404" y="28099"/>
                        <a:pt x="50571" y="27900"/>
                        <a:pt x="50698" y="27765"/>
                      </a:cubicBezTo>
                      <a:cubicBezTo>
                        <a:pt x="50825" y="27622"/>
                        <a:pt x="51690" y="27567"/>
                        <a:pt x="52301" y="27503"/>
                      </a:cubicBezTo>
                      <a:cubicBezTo>
                        <a:pt x="52920" y="27448"/>
                        <a:pt x="53865" y="27075"/>
                        <a:pt x="54222" y="26702"/>
                      </a:cubicBezTo>
                      <a:cubicBezTo>
                        <a:pt x="54579" y="26329"/>
                        <a:pt x="54904" y="26273"/>
                        <a:pt x="55404" y="25995"/>
                      </a:cubicBezTo>
                      <a:cubicBezTo>
                        <a:pt x="55516" y="25940"/>
                        <a:pt x="55595" y="25860"/>
                        <a:pt x="55658" y="25757"/>
                      </a:cubicBezTo>
                      <a:cubicBezTo>
                        <a:pt x="55871" y="25484"/>
                        <a:pt x="56488" y="25429"/>
                        <a:pt x="56969" y="25429"/>
                      </a:cubicBezTo>
                      <a:close/>
                      <a:moveTo>
                        <a:pt x="6835" y="26903"/>
                      </a:moveTo>
                      <a:cubicBezTo>
                        <a:pt x="6938" y="26903"/>
                        <a:pt x="7046" y="26907"/>
                        <a:pt x="7160" y="26916"/>
                      </a:cubicBezTo>
                      <a:cubicBezTo>
                        <a:pt x="7906" y="26979"/>
                        <a:pt x="8121" y="27424"/>
                        <a:pt x="7962" y="27749"/>
                      </a:cubicBezTo>
                      <a:cubicBezTo>
                        <a:pt x="7803" y="28075"/>
                        <a:pt x="7343" y="28107"/>
                        <a:pt x="6835" y="28289"/>
                      </a:cubicBezTo>
                      <a:cubicBezTo>
                        <a:pt x="6319" y="28472"/>
                        <a:pt x="6089" y="28646"/>
                        <a:pt x="6216" y="28916"/>
                      </a:cubicBezTo>
                      <a:cubicBezTo>
                        <a:pt x="6343" y="29194"/>
                        <a:pt x="6438" y="29440"/>
                        <a:pt x="5819" y="29559"/>
                      </a:cubicBezTo>
                      <a:cubicBezTo>
                        <a:pt x="5753" y="29571"/>
                        <a:pt x="5693" y="29576"/>
                        <a:pt x="5639" y="29576"/>
                      </a:cubicBezTo>
                      <a:cubicBezTo>
                        <a:pt x="5178" y="29576"/>
                        <a:pt x="5087" y="29189"/>
                        <a:pt x="5009" y="28948"/>
                      </a:cubicBezTo>
                      <a:cubicBezTo>
                        <a:pt x="4922" y="28678"/>
                        <a:pt x="3827" y="28622"/>
                        <a:pt x="3557" y="28456"/>
                      </a:cubicBezTo>
                      <a:lnTo>
                        <a:pt x="3565" y="28456"/>
                      </a:lnTo>
                      <a:cubicBezTo>
                        <a:pt x="3303" y="28289"/>
                        <a:pt x="3676" y="27892"/>
                        <a:pt x="3977" y="27583"/>
                      </a:cubicBezTo>
                      <a:cubicBezTo>
                        <a:pt x="4279" y="27273"/>
                        <a:pt x="4565" y="27225"/>
                        <a:pt x="5366" y="27098"/>
                      </a:cubicBezTo>
                      <a:cubicBezTo>
                        <a:pt x="5856" y="27018"/>
                        <a:pt x="6272" y="26903"/>
                        <a:pt x="6835" y="26903"/>
                      </a:cubicBezTo>
                      <a:close/>
                      <a:moveTo>
                        <a:pt x="27915" y="26903"/>
                      </a:moveTo>
                      <a:cubicBezTo>
                        <a:pt x="28018" y="26903"/>
                        <a:pt x="28127" y="26907"/>
                        <a:pt x="28242" y="26916"/>
                      </a:cubicBezTo>
                      <a:cubicBezTo>
                        <a:pt x="28996" y="26979"/>
                        <a:pt x="29266" y="27424"/>
                        <a:pt x="29155" y="27749"/>
                      </a:cubicBezTo>
                      <a:cubicBezTo>
                        <a:pt x="29036" y="28075"/>
                        <a:pt x="28576" y="28107"/>
                        <a:pt x="28092" y="28289"/>
                      </a:cubicBezTo>
                      <a:cubicBezTo>
                        <a:pt x="27599" y="28472"/>
                        <a:pt x="27393" y="28646"/>
                        <a:pt x="27552" y="28916"/>
                      </a:cubicBezTo>
                      <a:cubicBezTo>
                        <a:pt x="27711" y="29194"/>
                        <a:pt x="27845" y="29440"/>
                        <a:pt x="27234" y="29559"/>
                      </a:cubicBezTo>
                      <a:cubicBezTo>
                        <a:pt x="27169" y="29571"/>
                        <a:pt x="27110" y="29576"/>
                        <a:pt x="27055" y="29576"/>
                      </a:cubicBezTo>
                      <a:cubicBezTo>
                        <a:pt x="26591" y="29576"/>
                        <a:pt x="26460" y="29189"/>
                        <a:pt x="26353" y="28948"/>
                      </a:cubicBezTo>
                      <a:cubicBezTo>
                        <a:pt x="26226" y="28678"/>
                        <a:pt x="25131" y="28622"/>
                        <a:pt x="24845" y="28456"/>
                      </a:cubicBezTo>
                      <a:cubicBezTo>
                        <a:pt x="24559" y="28281"/>
                        <a:pt x="24885" y="27892"/>
                        <a:pt x="25147" y="27583"/>
                      </a:cubicBezTo>
                      <a:cubicBezTo>
                        <a:pt x="25401" y="27273"/>
                        <a:pt x="25679" y="27225"/>
                        <a:pt x="26464" y="27098"/>
                      </a:cubicBezTo>
                      <a:cubicBezTo>
                        <a:pt x="26947" y="27018"/>
                        <a:pt x="27351" y="26903"/>
                        <a:pt x="27915" y="26903"/>
                      </a:cubicBezTo>
                      <a:close/>
                      <a:moveTo>
                        <a:pt x="70091" y="26903"/>
                      </a:moveTo>
                      <a:cubicBezTo>
                        <a:pt x="70194" y="26903"/>
                        <a:pt x="70304" y="26907"/>
                        <a:pt x="70422" y="26916"/>
                      </a:cubicBezTo>
                      <a:lnTo>
                        <a:pt x="70430" y="26924"/>
                      </a:lnTo>
                      <a:cubicBezTo>
                        <a:pt x="71200" y="26979"/>
                        <a:pt x="71581" y="27432"/>
                        <a:pt x="71557" y="27757"/>
                      </a:cubicBezTo>
                      <a:cubicBezTo>
                        <a:pt x="71526" y="28083"/>
                        <a:pt x="71073" y="28107"/>
                        <a:pt x="70629" y="28289"/>
                      </a:cubicBezTo>
                      <a:cubicBezTo>
                        <a:pt x="70184" y="28472"/>
                        <a:pt x="70025" y="28646"/>
                        <a:pt x="70256" y="28924"/>
                      </a:cubicBezTo>
                      <a:cubicBezTo>
                        <a:pt x="70494" y="29194"/>
                        <a:pt x="70684" y="29448"/>
                        <a:pt x="70105" y="29559"/>
                      </a:cubicBezTo>
                      <a:cubicBezTo>
                        <a:pt x="70039" y="29572"/>
                        <a:pt x="69978" y="29579"/>
                        <a:pt x="69921" y="29579"/>
                      </a:cubicBezTo>
                      <a:cubicBezTo>
                        <a:pt x="69466" y="29579"/>
                        <a:pt x="69234" y="29195"/>
                        <a:pt x="69065" y="28956"/>
                      </a:cubicBezTo>
                      <a:cubicBezTo>
                        <a:pt x="68874" y="28686"/>
                        <a:pt x="67763" y="28630"/>
                        <a:pt x="67430" y="28456"/>
                      </a:cubicBezTo>
                      <a:cubicBezTo>
                        <a:pt x="67104" y="28289"/>
                        <a:pt x="67335" y="27900"/>
                        <a:pt x="67509" y="27591"/>
                      </a:cubicBezTo>
                      <a:cubicBezTo>
                        <a:pt x="67684" y="27281"/>
                        <a:pt x="67954" y="27225"/>
                        <a:pt x="68708" y="27098"/>
                      </a:cubicBezTo>
                      <a:cubicBezTo>
                        <a:pt x="69157" y="27018"/>
                        <a:pt x="69527" y="26903"/>
                        <a:pt x="70091" y="26903"/>
                      </a:cubicBezTo>
                      <a:close/>
                      <a:moveTo>
                        <a:pt x="49000" y="26911"/>
                      </a:moveTo>
                      <a:cubicBezTo>
                        <a:pt x="49104" y="26911"/>
                        <a:pt x="49214" y="26915"/>
                        <a:pt x="49332" y="26924"/>
                      </a:cubicBezTo>
                      <a:cubicBezTo>
                        <a:pt x="50086" y="26987"/>
                        <a:pt x="50420" y="27432"/>
                        <a:pt x="50348" y="27757"/>
                      </a:cubicBezTo>
                      <a:cubicBezTo>
                        <a:pt x="50269" y="28083"/>
                        <a:pt x="49816" y="28114"/>
                        <a:pt x="49356" y="28297"/>
                      </a:cubicBezTo>
                      <a:cubicBezTo>
                        <a:pt x="48888" y="28480"/>
                        <a:pt x="48705" y="28646"/>
                        <a:pt x="48904" y="28916"/>
                      </a:cubicBezTo>
                      <a:lnTo>
                        <a:pt x="48896" y="28924"/>
                      </a:lnTo>
                      <a:cubicBezTo>
                        <a:pt x="49094" y="29202"/>
                        <a:pt x="49253" y="29448"/>
                        <a:pt x="48666" y="29567"/>
                      </a:cubicBezTo>
                      <a:cubicBezTo>
                        <a:pt x="48602" y="29579"/>
                        <a:pt x="48544" y="29584"/>
                        <a:pt x="48489" y="29584"/>
                      </a:cubicBezTo>
                      <a:cubicBezTo>
                        <a:pt x="48025" y="29584"/>
                        <a:pt x="47839" y="29197"/>
                        <a:pt x="47697" y="28956"/>
                      </a:cubicBezTo>
                      <a:cubicBezTo>
                        <a:pt x="47538" y="28686"/>
                        <a:pt x="46443" y="28630"/>
                        <a:pt x="46133" y="28464"/>
                      </a:cubicBezTo>
                      <a:cubicBezTo>
                        <a:pt x="45824" y="28297"/>
                        <a:pt x="46102" y="27900"/>
                        <a:pt x="46324" y="27591"/>
                      </a:cubicBezTo>
                      <a:cubicBezTo>
                        <a:pt x="46546" y="27281"/>
                        <a:pt x="46816" y="27233"/>
                        <a:pt x="47578" y="27106"/>
                      </a:cubicBezTo>
                      <a:cubicBezTo>
                        <a:pt x="48048" y="27026"/>
                        <a:pt x="48432" y="26911"/>
                        <a:pt x="49000" y="26911"/>
                      </a:cubicBezTo>
                      <a:close/>
                      <a:moveTo>
                        <a:pt x="39768" y="28297"/>
                      </a:moveTo>
                      <a:cubicBezTo>
                        <a:pt x="39830" y="28297"/>
                        <a:pt x="39894" y="28300"/>
                        <a:pt x="39958" y="28305"/>
                      </a:cubicBezTo>
                      <a:cubicBezTo>
                        <a:pt x="40538" y="28353"/>
                        <a:pt x="41442" y="28670"/>
                        <a:pt x="42538" y="28686"/>
                      </a:cubicBezTo>
                      <a:cubicBezTo>
                        <a:pt x="42558" y="28686"/>
                        <a:pt x="42578" y="28686"/>
                        <a:pt x="42597" y="28686"/>
                      </a:cubicBezTo>
                      <a:cubicBezTo>
                        <a:pt x="43458" y="28686"/>
                        <a:pt x="44409" y="28555"/>
                        <a:pt x="45125" y="28555"/>
                      </a:cubicBezTo>
                      <a:cubicBezTo>
                        <a:pt x="45303" y="28555"/>
                        <a:pt x="45466" y="28563"/>
                        <a:pt x="45610" y="28583"/>
                      </a:cubicBezTo>
                      <a:cubicBezTo>
                        <a:pt x="46356" y="28686"/>
                        <a:pt x="47189" y="28932"/>
                        <a:pt x="47475" y="29218"/>
                      </a:cubicBezTo>
                      <a:cubicBezTo>
                        <a:pt x="47761" y="29511"/>
                        <a:pt x="47697" y="30154"/>
                        <a:pt x="47284" y="30440"/>
                      </a:cubicBezTo>
                      <a:cubicBezTo>
                        <a:pt x="47237" y="30480"/>
                        <a:pt x="47261" y="30615"/>
                        <a:pt x="47300" y="30781"/>
                      </a:cubicBezTo>
                      <a:cubicBezTo>
                        <a:pt x="47300" y="30781"/>
                        <a:pt x="47221" y="30956"/>
                        <a:pt x="46800" y="30972"/>
                      </a:cubicBezTo>
                      <a:cubicBezTo>
                        <a:pt x="46590" y="30980"/>
                        <a:pt x="46241" y="30984"/>
                        <a:pt x="45860" y="30984"/>
                      </a:cubicBezTo>
                      <a:cubicBezTo>
                        <a:pt x="45479" y="30984"/>
                        <a:pt x="45066" y="30980"/>
                        <a:pt x="44729" y="30972"/>
                      </a:cubicBezTo>
                      <a:cubicBezTo>
                        <a:pt x="44303" y="30962"/>
                        <a:pt x="43971" y="30940"/>
                        <a:pt x="43604" y="30940"/>
                      </a:cubicBezTo>
                      <a:cubicBezTo>
                        <a:pt x="43381" y="30940"/>
                        <a:pt x="43147" y="30948"/>
                        <a:pt x="42871" y="30972"/>
                      </a:cubicBezTo>
                      <a:cubicBezTo>
                        <a:pt x="42443" y="31014"/>
                        <a:pt x="42135" y="31061"/>
                        <a:pt x="41894" y="31061"/>
                      </a:cubicBezTo>
                      <a:cubicBezTo>
                        <a:pt x="41724" y="31061"/>
                        <a:pt x="41588" y="31038"/>
                        <a:pt x="41466" y="30972"/>
                      </a:cubicBezTo>
                      <a:cubicBezTo>
                        <a:pt x="41165" y="30813"/>
                        <a:pt x="41196" y="30607"/>
                        <a:pt x="40712" y="30440"/>
                      </a:cubicBezTo>
                      <a:cubicBezTo>
                        <a:pt x="40196" y="30281"/>
                        <a:pt x="39696" y="30091"/>
                        <a:pt x="39212" y="29861"/>
                      </a:cubicBezTo>
                      <a:cubicBezTo>
                        <a:pt x="38593" y="29543"/>
                        <a:pt x="37878" y="29329"/>
                        <a:pt x="38148" y="29138"/>
                      </a:cubicBezTo>
                      <a:cubicBezTo>
                        <a:pt x="38410" y="28948"/>
                        <a:pt x="38672" y="28773"/>
                        <a:pt x="38767" y="28607"/>
                      </a:cubicBezTo>
                      <a:cubicBezTo>
                        <a:pt x="38852" y="28458"/>
                        <a:pt x="39264" y="28297"/>
                        <a:pt x="39768" y="28297"/>
                      </a:cubicBezTo>
                      <a:close/>
                      <a:moveTo>
                        <a:pt x="61032" y="28305"/>
                      </a:moveTo>
                      <a:cubicBezTo>
                        <a:pt x="61096" y="28305"/>
                        <a:pt x="61163" y="28307"/>
                        <a:pt x="61231" y="28313"/>
                      </a:cubicBezTo>
                      <a:cubicBezTo>
                        <a:pt x="61826" y="28361"/>
                        <a:pt x="62763" y="28678"/>
                        <a:pt x="63858" y="28686"/>
                      </a:cubicBezTo>
                      <a:cubicBezTo>
                        <a:pt x="63879" y="28686"/>
                        <a:pt x="63899" y="28686"/>
                        <a:pt x="63920" y="28686"/>
                      </a:cubicBezTo>
                      <a:cubicBezTo>
                        <a:pt x="64778" y="28686"/>
                        <a:pt x="65702" y="28562"/>
                        <a:pt x="66417" y="28562"/>
                      </a:cubicBezTo>
                      <a:cubicBezTo>
                        <a:pt x="66600" y="28562"/>
                        <a:pt x="66770" y="28570"/>
                        <a:pt x="66922" y="28591"/>
                      </a:cubicBezTo>
                      <a:cubicBezTo>
                        <a:pt x="67668" y="28694"/>
                        <a:pt x="68541" y="28932"/>
                        <a:pt x="68866" y="29226"/>
                      </a:cubicBezTo>
                      <a:cubicBezTo>
                        <a:pt x="69192" y="29519"/>
                        <a:pt x="69208" y="30162"/>
                        <a:pt x="68835" y="30448"/>
                      </a:cubicBezTo>
                      <a:cubicBezTo>
                        <a:pt x="68795" y="30480"/>
                        <a:pt x="68835" y="30615"/>
                        <a:pt x="68890" y="30781"/>
                      </a:cubicBezTo>
                      <a:cubicBezTo>
                        <a:pt x="68890" y="30781"/>
                        <a:pt x="68843" y="30956"/>
                        <a:pt x="68422" y="30972"/>
                      </a:cubicBezTo>
                      <a:cubicBezTo>
                        <a:pt x="68208" y="30980"/>
                        <a:pt x="67858" y="30984"/>
                        <a:pt x="67477" y="30984"/>
                      </a:cubicBezTo>
                      <a:cubicBezTo>
                        <a:pt x="67096" y="30984"/>
                        <a:pt x="66684" y="30980"/>
                        <a:pt x="66342" y="30972"/>
                      </a:cubicBezTo>
                      <a:cubicBezTo>
                        <a:pt x="65917" y="30962"/>
                        <a:pt x="65581" y="30940"/>
                        <a:pt x="65214" y="30940"/>
                      </a:cubicBezTo>
                      <a:cubicBezTo>
                        <a:pt x="64991" y="30940"/>
                        <a:pt x="64757" y="30948"/>
                        <a:pt x="64485" y="30972"/>
                      </a:cubicBezTo>
                      <a:cubicBezTo>
                        <a:pt x="64066" y="31014"/>
                        <a:pt x="63765" y="31061"/>
                        <a:pt x="63523" y="31061"/>
                      </a:cubicBezTo>
                      <a:cubicBezTo>
                        <a:pt x="63352" y="31061"/>
                        <a:pt x="63211" y="31038"/>
                        <a:pt x="63080" y="30972"/>
                      </a:cubicBezTo>
                      <a:cubicBezTo>
                        <a:pt x="62763" y="30813"/>
                        <a:pt x="62770" y="30607"/>
                        <a:pt x="62262" y="30440"/>
                      </a:cubicBezTo>
                      <a:cubicBezTo>
                        <a:pt x="61723" y="30281"/>
                        <a:pt x="61191" y="30083"/>
                        <a:pt x="60683" y="29861"/>
                      </a:cubicBezTo>
                      <a:cubicBezTo>
                        <a:pt x="60024" y="29543"/>
                        <a:pt x="59286" y="29329"/>
                        <a:pt x="59524" y="29138"/>
                      </a:cubicBezTo>
                      <a:cubicBezTo>
                        <a:pt x="59770" y="28948"/>
                        <a:pt x="60008" y="28773"/>
                        <a:pt x="60080" y="28607"/>
                      </a:cubicBezTo>
                      <a:cubicBezTo>
                        <a:pt x="60136" y="28459"/>
                        <a:pt x="60529" y="28305"/>
                        <a:pt x="61032" y="28305"/>
                      </a:cubicBezTo>
                      <a:close/>
                      <a:moveTo>
                        <a:pt x="18490" y="28305"/>
                      </a:moveTo>
                      <a:cubicBezTo>
                        <a:pt x="18554" y="28305"/>
                        <a:pt x="18620" y="28307"/>
                        <a:pt x="18686" y="28313"/>
                      </a:cubicBezTo>
                      <a:lnTo>
                        <a:pt x="18694" y="28313"/>
                      </a:lnTo>
                      <a:cubicBezTo>
                        <a:pt x="19273" y="28368"/>
                        <a:pt x="20130" y="28678"/>
                        <a:pt x="21218" y="28694"/>
                      </a:cubicBezTo>
                      <a:cubicBezTo>
                        <a:pt x="21238" y="28694"/>
                        <a:pt x="21258" y="28694"/>
                        <a:pt x="21278" y="28694"/>
                      </a:cubicBezTo>
                      <a:cubicBezTo>
                        <a:pt x="22145" y="28694"/>
                        <a:pt x="23112" y="28563"/>
                        <a:pt x="23826" y="28563"/>
                      </a:cubicBezTo>
                      <a:cubicBezTo>
                        <a:pt x="24003" y="28563"/>
                        <a:pt x="24165" y="28571"/>
                        <a:pt x="24305" y="28591"/>
                      </a:cubicBezTo>
                      <a:cubicBezTo>
                        <a:pt x="25028" y="28694"/>
                        <a:pt x="25837" y="28940"/>
                        <a:pt x="26091" y="29226"/>
                      </a:cubicBezTo>
                      <a:cubicBezTo>
                        <a:pt x="26345" y="29519"/>
                        <a:pt x="26194" y="30162"/>
                        <a:pt x="25742" y="30448"/>
                      </a:cubicBezTo>
                      <a:cubicBezTo>
                        <a:pt x="25694" y="30480"/>
                        <a:pt x="25702" y="30615"/>
                        <a:pt x="25718" y="30781"/>
                      </a:cubicBezTo>
                      <a:cubicBezTo>
                        <a:pt x="25718" y="30781"/>
                        <a:pt x="25615" y="30964"/>
                        <a:pt x="25194" y="30980"/>
                      </a:cubicBezTo>
                      <a:cubicBezTo>
                        <a:pt x="24980" y="30988"/>
                        <a:pt x="24629" y="30992"/>
                        <a:pt x="24247" y="30992"/>
                      </a:cubicBezTo>
                      <a:cubicBezTo>
                        <a:pt x="23865" y="30992"/>
                        <a:pt x="23452" y="30988"/>
                        <a:pt x="23115" y="30980"/>
                      </a:cubicBezTo>
                      <a:cubicBezTo>
                        <a:pt x="22691" y="30970"/>
                        <a:pt x="22358" y="30944"/>
                        <a:pt x="21986" y="30944"/>
                      </a:cubicBezTo>
                      <a:cubicBezTo>
                        <a:pt x="21766" y="30944"/>
                        <a:pt x="21532" y="30953"/>
                        <a:pt x="21257" y="30980"/>
                      </a:cubicBezTo>
                      <a:cubicBezTo>
                        <a:pt x="20823" y="31018"/>
                        <a:pt x="20506" y="31067"/>
                        <a:pt x="20262" y="31067"/>
                      </a:cubicBezTo>
                      <a:cubicBezTo>
                        <a:pt x="20097" y="31067"/>
                        <a:pt x="19965" y="31044"/>
                        <a:pt x="19852" y="30980"/>
                      </a:cubicBezTo>
                      <a:cubicBezTo>
                        <a:pt x="19575" y="30813"/>
                        <a:pt x="19638" y="30607"/>
                        <a:pt x="19170" y="30448"/>
                      </a:cubicBezTo>
                      <a:cubicBezTo>
                        <a:pt x="18678" y="30289"/>
                        <a:pt x="18201" y="30091"/>
                        <a:pt x="17741" y="29861"/>
                      </a:cubicBezTo>
                      <a:cubicBezTo>
                        <a:pt x="17162" y="29543"/>
                        <a:pt x="16479" y="29329"/>
                        <a:pt x="16773" y="29146"/>
                      </a:cubicBezTo>
                      <a:cubicBezTo>
                        <a:pt x="17066" y="28956"/>
                        <a:pt x="17352" y="28773"/>
                        <a:pt x="17463" y="28607"/>
                      </a:cubicBezTo>
                      <a:cubicBezTo>
                        <a:pt x="17569" y="28459"/>
                        <a:pt x="17992" y="28305"/>
                        <a:pt x="18490" y="28305"/>
                      </a:cubicBezTo>
                      <a:close/>
                      <a:moveTo>
                        <a:pt x="28365" y="29517"/>
                      </a:moveTo>
                      <a:cubicBezTo>
                        <a:pt x="28618" y="29517"/>
                        <a:pt x="28814" y="29552"/>
                        <a:pt x="28901" y="29623"/>
                      </a:cubicBezTo>
                      <a:cubicBezTo>
                        <a:pt x="29108" y="29781"/>
                        <a:pt x="29020" y="30448"/>
                        <a:pt x="29020" y="30448"/>
                      </a:cubicBezTo>
                      <a:cubicBezTo>
                        <a:pt x="29028" y="30893"/>
                        <a:pt x="28250" y="30893"/>
                        <a:pt x="28052" y="31107"/>
                      </a:cubicBezTo>
                      <a:cubicBezTo>
                        <a:pt x="28020" y="31147"/>
                        <a:pt x="27980" y="31194"/>
                        <a:pt x="27933" y="31250"/>
                      </a:cubicBezTo>
                      <a:cubicBezTo>
                        <a:pt x="27899" y="31292"/>
                        <a:pt x="27764" y="31309"/>
                        <a:pt x="27582" y="31309"/>
                      </a:cubicBezTo>
                      <a:cubicBezTo>
                        <a:pt x="27245" y="31309"/>
                        <a:pt x="26746" y="31250"/>
                        <a:pt x="26417" y="31178"/>
                      </a:cubicBezTo>
                      <a:cubicBezTo>
                        <a:pt x="25909" y="31067"/>
                        <a:pt x="25885" y="30821"/>
                        <a:pt x="26155" y="30448"/>
                      </a:cubicBezTo>
                      <a:cubicBezTo>
                        <a:pt x="26155" y="30448"/>
                        <a:pt x="26385" y="29940"/>
                        <a:pt x="27139" y="29710"/>
                      </a:cubicBezTo>
                      <a:cubicBezTo>
                        <a:pt x="27569" y="29582"/>
                        <a:pt x="28020" y="29517"/>
                        <a:pt x="28365" y="29517"/>
                      </a:cubicBezTo>
                      <a:close/>
                      <a:moveTo>
                        <a:pt x="6941" y="29520"/>
                      </a:moveTo>
                      <a:cubicBezTo>
                        <a:pt x="7196" y="29520"/>
                        <a:pt x="7389" y="29555"/>
                        <a:pt x="7470" y="29623"/>
                      </a:cubicBezTo>
                      <a:cubicBezTo>
                        <a:pt x="7652" y="29781"/>
                        <a:pt x="7478" y="30448"/>
                        <a:pt x="7478" y="30448"/>
                      </a:cubicBezTo>
                      <a:cubicBezTo>
                        <a:pt x="7430" y="30893"/>
                        <a:pt x="6652" y="30893"/>
                        <a:pt x="6430" y="31107"/>
                      </a:cubicBezTo>
                      <a:cubicBezTo>
                        <a:pt x="6390" y="31147"/>
                        <a:pt x="6343" y="31202"/>
                        <a:pt x="6287" y="31250"/>
                      </a:cubicBezTo>
                      <a:cubicBezTo>
                        <a:pt x="6245" y="31294"/>
                        <a:pt x="6108" y="31313"/>
                        <a:pt x="5925" y="31313"/>
                      </a:cubicBezTo>
                      <a:cubicBezTo>
                        <a:pt x="5588" y="31313"/>
                        <a:pt x="5098" y="31250"/>
                        <a:pt x="4779" y="31178"/>
                      </a:cubicBezTo>
                      <a:cubicBezTo>
                        <a:pt x="4287" y="31067"/>
                        <a:pt x="4295" y="30821"/>
                        <a:pt x="4612" y="30448"/>
                      </a:cubicBezTo>
                      <a:cubicBezTo>
                        <a:pt x="4612" y="30448"/>
                        <a:pt x="4906" y="29940"/>
                        <a:pt x="5692" y="29710"/>
                      </a:cubicBezTo>
                      <a:cubicBezTo>
                        <a:pt x="6142" y="29583"/>
                        <a:pt x="6598" y="29520"/>
                        <a:pt x="6941" y="29520"/>
                      </a:cubicBezTo>
                      <a:close/>
                      <a:moveTo>
                        <a:pt x="49787" y="29520"/>
                      </a:moveTo>
                      <a:cubicBezTo>
                        <a:pt x="50041" y="29520"/>
                        <a:pt x="50242" y="29555"/>
                        <a:pt x="50340" y="29623"/>
                      </a:cubicBezTo>
                      <a:cubicBezTo>
                        <a:pt x="50571" y="29781"/>
                        <a:pt x="50571" y="30448"/>
                        <a:pt x="50571" y="30448"/>
                      </a:cubicBezTo>
                      <a:cubicBezTo>
                        <a:pt x="50634" y="30893"/>
                        <a:pt x="49856" y="30893"/>
                        <a:pt x="49689" y="31107"/>
                      </a:cubicBezTo>
                      <a:cubicBezTo>
                        <a:pt x="49650" y="31147"/>
                        <a:pt x="49618" y="31202"/>
                        <a:pt x="49586" y="31258"/>
                      </a:cubicBezTo>
                      <a:cubicBezTo>
                        <a:pt x="49557" y="31298"/>
                        <a:pt x="49431" y="31315"/>
                        <a:pt x="49257" y="31315"/>
                      </a:cubicBezTo>
                      <a:cubicBezTo>
                        <a:pt x="48920" y="31315"/>
                        <a:pt x="48400" y="31252"/>
                        <a:pt x="48054" y="31178"/>
                      </a:cubicBezTo>
                      <a:cubicBezTo>
                        <a:pt x="47530" y="31067"/>
                        <a:pt x="47483" y="30821"/>
                        <a:pt x="47697" y="30448"/>
                      </a:cubicBezTo>
                      <a:cubicBezTo>
                        <a:pt x="47697" y="30448"/>
                        <a:pt x="47864" y="29940"/>
                        <a:pt x="48594" y="29710"/>
                      </a:cubicBezTo>
                      <a:cubicBezTo>
                        <a:pt x="49008" y="29583"/>
                        <a:pt x="49446" y="29520"/>
                        <a:pt x="49787" y="29520"/>
                      </a:cubicBezTo>
                      <a:close/>
                      <a:moveTo>
                        <a:pt x="58505" y="29182"/>
                      </a:moveTo>
                      <a:cubicBezTo>
                        <a:pt x="58594" y="29182"/>
                        <a:pt x="58796" y="29210"/>
                        <a:pt x="59119" y="29408"/>
                      </a:cubicBezTo>
                      <a:cubicBezTo>
                        <a:pt x="59580" y="29694"/>
                        <a:pt x="60088" y="29877"/>
                        <a:pt x="60770" y="30115"/>
                      </a:cubicBezTo>
                      <a:cubicBezTo>
                        <a:pt x="61127" y="30242"/>
                        <a:pt x="61493" y="30361"/>
                        <a:pt x="61866" y="30448"/>
                      </a:cubicBezTo>
                      <a:cubicBezTo>
                        <a:pt x="61866" y="30448"/>
                        <a:pt x="62643" y="30647"/>
                        <a:pt x="62620" y="31035"/>
                      </a:cubicBezTo>
                      <a:cubicBezTo>
                        <a:pt x="62604" y="31414"/>
                        <a:pt x="62019" y="31496"/>
                        <a:pt x="61366" y="31496"/>
                      </a:cubicBezTo>
                      <a:cubicBezTo>
                        <a:pt x="61335" y="31496"/>
                        <a:pt x="61302" y="31496"/>
                        <a:pt x="61270" y="31496"/>
                      </a:cubicBezTo>
                      <a:cubicBezTo>
                        <a:pt x="60580" y="31496"/>
                        <a:pt x="59651" y="31496"/>
                        <a:pt x="59445" y="31448"/>
                      </a:cubicBezTo>
                      <a:lnTo>
                        <a:pt x="59437" y="31440"/>
                      </a:lnTo>
                      <a:cubicBezTo>
                        <a:pt x="59207" y="31385"/>
                        <a:pt x="58968" y="31353"/>
                        <a:pt x="58730" y="31353"/>
                      </a:cubicBezTo>
                      <a:cubicBezTo>
                        <a:pt x="58730" y="31353"/>
                        <a:pt x="57786" y="31369"/>
                        <a:pt x="57159" y="31456"/>
                      </a:cubicBezTo>
                      <a:cubicBezTo>
                        <a:pt x="57159" y="31456"/>
                        <a:pt x="57151" y="31456"/>
                        <a:pt x="57137" y="31456"/>
                      </a:cubicBezTo>
                      <a:cubicBezTo>
                        <a:pt x="57045" y="31456"/>
                        <a:pt x="56701" y="31450"/>
                        <a:pt x="56667" y="31361"/>
                      </a:cubicBezTo>
                      <a:cubicBezTo>
                        <a:pt x="56635" y="31258"/>
                        <a:pt x="56690" y="31162"/>
                        <a:pt x="56865" y="31035"/>
                      </a:cubicBezTo>
                      <a:cubicBezTo>
                        <a:pt x="57048" y="30908"/>
                        <a:pt x="57230" y="30559"/>
                        <a:pt x="57262" y="30448"/>
                      </a:cubicBezTo>
                      <a:cubicBezTo>
                        <a:pt x="57373" y="30170"/>
                        <a:pt x="57421" y="29885"/>
                        <a:pt x="57429" y="29591"/>
                      </a:cubicBezTo>
                      <a:cubicBezTo>
                        <a:pt x="57452" y="29257"/>
                        <a:pt x="58452" y="29186"/>
                        <a:pt x="58452" y="29186"/>
                      </a:cubicBezTo>
                      <a:cubicBezTo>
                        <a:pt x="58452" y="29186"/>
                        <a:pt x="58470" y="29182"/>
                        <a:pt x="58505" y="29182"/>
                      </a:cubicBezTo>
                      <a:close/>
                      <a:moveTo>
                        <a:pt x="37131" y="29188"/>
                      </a:moveTo>
                      <a:cubicBezTo>
                        <a:pt x="37224" y="29188"/>
                        <a:pt x="37421" y="29218"/>
                        <a:pt x="37712" y="29416"/>
                      </a:cubicBezTo>
                      <a:cubicBezTo>
                        <a:pt x="38132" y="29702"/>
                        <a:pt x="38617" y="29877"/>
                        <a:pt x="39268" y="30115"/>
                      </a:cubicBezTo>
                      <a:cubicBezTo>
                        <a:pt x="39609" y="30250"/>
                        <a:pt x="39966" y="30361"/>
                        <a:pt x="40323" y="30448"/>
                      </a:cubicBezTo>
                      <a:cubicBezTo>
                        <a:pt x="40323" y="30448"/>
                        <a:pt x="41077" y="30647"/>
                        <a:pt x="40998" y="31043"/>
                      </a:cubicBezTo>
                      <a:cubicBezTo>
                        <a:pt x="40926" y="31432"/>
                        <a:pt x="40284" y="31504"/>
                        <a:pt x="39593" y="31504"/>
                      </a:cubicBezTo>
                      <a:cubicBezTo>
                        <a:pt x="38902" y="31496"/>
                        <a:pt x="37966" y="31504"/>
                        <a:pt x="37767" y="31448"/>
                      </a:cubicBezTo>
                      <a:lnTo>
                        <a:pt x="37775" y="31448"/>
                      </a:lnTo>
                      <a:cubicBezTo>
                        <a:pt x="37568" y="31391"/>
                        <a:pt x="37361" y="31360"/>
                        <a:pt x="37149" y="31360"/>
                      </a:cubicBezTo>
                      <a:cubicBezTo>
                        <a:pt x="37125" y="31360"/>
                        <a:pt x="37101" y="31360"/>
                        <a:pt x="37077" y="31361"/>
                      </a:cubicBezTo>
                      <a:cubicBezTo>
                        <a:pt x="37077" y="31361"/>
                        <a:pt x="36140" y="31369"/>
                        <a:pt x="35489" y="31456"/>
                      </a:cubicBezTo>
                      <a:cubicBezTo>
                        <a:pt x="35489" y="31456"/>
                        <a:pt x="35481" y="31456"/>
                        <a:pt x="35467" y="31456"/>
                      </a:cubicBezTo>
                      <a:cubicBezTo>
                        <a:pt x="35376" y="31456"/>
                        <a:pt x="35034" y="31450"/>
                        <a:pt x="35013" y="31361"/>
                      </a:cubicBezTo>
                      <a:cubicBezTo>
                        <a:pt x="34997" y="31266"/>
                        <a:pt x="35061" y="31162"/>
                        <a:pt x="35251" y="31035"/>
                      </a:cubicBezTo>
                      <a:cubicBezTo>
                        <a:pt x="35442" y="30908"/>
                        <a:pt x="35672" y="30559"/>
                        <a:pt x="35719" y="30448"/>
                      </a:cubicBezTo>
                      <a:cubicBezTo>
                        <a:pt x="35862" y="30186"/>
                        <a:pt x="35950" y="29892"/>
                        <a:pt x="35997" y="29591"/>
                      </a:cubicBezTo>
                      <a:cubicBezTo>
                        <a:pt x="36061" y="29265"/>
                        <a:pt x="37069" y="29194"/>
                        <a:pt x="37069" y="29194"/>
                      </a:cubicBezTo>
                      <a:cubicBezTo>
                        <a:pt x="37069" y="29194"/>
                        <a:pt x="37090" y="29188"/>
                        <a:pt x="37131" y="29188"/>
                      </a:cubicBezTo>
                      <a:close/>
                      <a:moveTo>
                        <a:pt x="15738" y="29190"/>
                      </a:moveTo>
                      <a:cubicBezTo>
                        <a:pt x="15826" y="29190"/>
                        <a:pt x="16022" y="29218"/>
                        <a:pt x="16296" y="29424"/>
                      </a:cubicBezTo>
                      <a:cubicBezTo>
                        <a:pt x="16685" y="29702"/>
                        <a:pt x="17146" y="29885"/>
                        <a:pt x="17765" y="30123"/>
                      </a:cubicBezTo>
                      <a:cubicBezTo>
                        <a:pt x="18090" y="30258"/>
                        <a:pt x="18432" y="30369"/>
                        <a:pt x="18773" y="30456"/>
                      </a:cubicBezTo>
                      <a:cubicBezTo>
                        <a:pt x="18773" y="30456"/>
                        <a:pt x="19503" y="30654"/>
                        <a:pt x="19384" y="31043"/>
                      </a:cubicBezTo>
                      <a:cubicBezTo>
                        <a:pt x="19263" y="31422"/>
                        <a:pt x="18659" y="31504"/>
                        <a:pt x="18004" y="31504"/>
                      </a:cubicBezTo>
                      <a:cubicBezTo>
                        <a:pt x="17972" y="31504"/>
                        <a:pt x="17940" y="31504"/>
                        <a:pt x="17908" y="31504"/>
                      </a:cubicBezTo>
                      <a:cubicBezTo>
                        <a:pt x="17217" y="31504"/>
                        <a:pt x="16288" y="31504"/>
                        <a:pt x="16090" y="31456"/>
                      </a:cubicBezTo>
                      <a:lnTo>
                        <a:pt x="16098" y="31456"/>
                      </a:lnTo>
                      <a:cubicBezTo>
                        <a:pt x="15876" y="31393"/>
                        <a:pt x="15646" y="31361"/>
                        <a:pt x="15407" y="31361"/>
                      </a:cubicBezTo>
                      <a:cubicBezTo>
                        <a:pt x="15407" y="31361"/>
                        <a:pt x="14471" y="31377"/>
                        <a:pt x="13812" y="31464"/>
                      </a:cubicBezTo>
                      <a:cubicBezTo>
                        <a:pt x="13812" y="31464"/>
                        <a:pt x="13804" y="31464"/>
                        <a:pt x="13790" y="31464"/>
                      </a:cubicBezTo>
                      <a:cubicBezTo>
                        <a:pt x="13699" y="31464"/>
                        <a:pt x="13358" y="31458"/>
                        <a:pt x="13352" y="31369"/>
                      </a:cubicBezTo>
                      <a:cubicBezTo>
                        <a:pt x="13344" y="31266"/>
                        <a:pt x="13423" y="31170"/>
                        <a:pt x="13629" y="31043"/>
                      </a:cubicBezTo>
                      <a:cubicBezTo>
                        <a:pt x="13844" y="30916"/>
                        <a:pt x="14114" y="30567"/>
                        <a:pt x="14177" y="30456"/>
                      </a:cubicBezTo>
                      <a:cubicBezTo>
                        <a:pt x="14344" y="30194"/>
                        <a:pt x="14479" y="29900"/>
                        <a:pt x="14558" y="29599"/>
                      </a:cubicBezTo>
                      <a:cubicBezTo>
                        <a:pt x="14669" y="29273"/>
                        <a:pt x="15685" y="29194"/>
                        <a:pt x="15685" y="29194"/>
                      </a:cubicBezTo>
                      <a:cubicBezTo>
                        <a:pt x="15685" y="29194"/>
                        <a:pt x="15703" y="29190"/>
                        <a:pt x="15738" y="29190"/>
                      </a:cubicBezTo>
                      <a:close/>
                      <a:moveTo>
                        <a:pt x="29398" y="28097"/>
                      </a:moveTo>
                      <a:cubicBezTo>
                        <a:pt x="29685" y="28097"/>
                        <a:pt x="29984" y="28142"/>
                        <a:pt x="30274" y="28226"/>
                      </a:cubicBezTo>
                      <a:cubicBezTo>
                        <a:pt x="31076" y="28448"/>
                        <a:pt x="31290" y="28543"/>
                        <a:pt x="32830" y="28630"/>
                      </a:cubicBezTo>
                      <a:cubicBezTo>
                        <a:pt x="34362" y="28710"/>
                        <a:pt x="35299" y="28853"/>
                        <a:pt x="35521" y="29162"/>
                      </a:cubicBezTo>
                      <a:cubicBezTo>
                        <a:pt x="35735" y="29480"/>
                        <a:pt x="35505" y="30448"/>
                        <a:pt x="35505" y="30448"/>
                      </a:cubicBezTo>
                      <a:cubicBezTo>
                        <a:pt x="35418" y="30686"/>
                        <a:pt x="35267" y="30893"/>
                        <a:pt x="35077" y="31059"/>
                      </a:cubicBezTo>
                      <a:cubicBezTo>
                        <a:pt x="34751" y="31329"/>
                        <a:pt x="34211" y="31575"/>
                        <a:pt x="33743" y="31702"/>
                      </a:cubicBezTo>
                      <a:cubicBezTo>
                        <a:pt x="33616" y="31726"/>
                        <a:pt x="33497" y="31758"/>
                        <a:pt x="33370" y="31790"/>
                      </a:cubicBezTo>
                      <a:cubicBezTo>
                        <a:pt x="32949" y="31932"/>
                        <a:pt x="32973" y="32044"/>
                        <a:pt x="32425" y="32115"/>
                      </a:cubicBezTo>
                      <a:cubicBezTo>
                        <a:pt x="31990" y="32186"/>
                        <a:pt x="31554" y="32226"/>
                        <a:pt x="31119" y="32242"/>
                      </a:cubicBezTo>
                      <a:lnTo>
                        <a:pt x="31119" y="32242"/>
                      </a:lnTo>
                      <a:cubicBezTo>
                        <a:pt x="31098" y="32241"/>
                        <a:pt x="31082" y="32234"/>
                        <a:pt x="31060" y="32234"/>
                      </a:cubicBezTo>
                      <a:cubicBezTo>
                        <a:pt x="30227" y="32155"/>
                        <a:pt x="28893" y="32218"/>
                        <a:pt x="28433" y="32067"/>
                      </a:cubicBezTo>
                      <a:cubicBezTo>
                        <a:pt x="27972" y="31917"/>
                        <a:pt x="27766" y="31639"/>
                        <a:pt x="28314" y="31258"/>
                      </a:cubicBezTo>
                      <a:cubicBezTo>
                        <a:pt x="28861" y="30869"/>
                        <a:pt x="29425" y="30972"/>
                        <a:pt x="29362" y="30448"/>
                      </a:cubicBezTo>
                      <a:cubicBezTo>
                        <a:pt x="29314" y="30234"/>
                        <a:pt x="29330" y="30019"/>
                        <a:pt x="29385" y="29813"/>
                      </a:cubicBezTo>
                      <a:cubicBezTo>
                        <a:pt x="29496" y="29535"/>
                        <a:pt x="29298" y="29456"/>
                        <a:pt x="28981" y="29361"/>
                      </a:cubicBezTo>
                      <a:cubicBezTo>
                        <a:pt x="28663" y="29257"/>
                        <a:pt x="27639" y="29051"/>
                        <a:pt x="28115" y="28551"/>
                      </a:cubicBezTo>
                      <a:cubicBezTo>
                        <a:pt x="28424" y="28237"/>
                        <a:pt x="28892" y="28097"/>
                        <a:pt x="29398" y="28097"/>
                      </a:cubicBezTo>
                      <a:close/>
                      <a:moveTo>
                        <a:pt x="8151" y="28097"/>
                      </a:moveTo>
                      <a:cubicBezTo>
                        <a:pt x="8438" y="28097"/>
                        <a:pt x="8731" y="28142"/>
                        <a:pt x="9010" y="28226"/>
                      </a:cubicBezTo>
                      <a:cubicBezTo>
                        <a:pt x="9780" y="28456"/>
                        <a:pt x="9986" y="28543"/>
                        <a:pt x="11510" y="28630"/>
                      </a:cubicBezTo>
                      <a:cubicBezTo>
                        <a:pt x="13034" y="28710"/>
                        <a:pt x="13955" y="28853"/>
                        <a:pt x="14137" y="29162"/>
                      </a:cubicBezTo>
                      <a:cubicBezTo>
                        <a:pt x="14312" y="29480"/>
                        <a:pt x="13955" y="30448"/>
                        <a:pt x="13955" y="30448"/>
                      </a:cubicBezTo>
                      <a:cubicBezTo>
                        <a:pt x="13836" y="30686"/>
                        <a:pt x="13661" y="30893"/>
                        <a:pt x="13447" y="31059"/>
                      </a:cubicBezTo>
                      <a:cubicBezTo>
                        <a:pt x="13018" y="31353"/>
                        <a:pt x="12534" y="31575"/>
                        <a:pt x="12034" y="31702"/>
                      </a:cubicBezTo>
                      <a:cubicBezTo>
                        <a:pt x="11899" y="31726"/>
                        <a:pt x="11772" y="31758"/>
                        <a:pt x="11653" y="31790"/>
                      </a:cubicBezTo>
                      <a:cubicBezTo>
                        <a:pt x="11208" y="31932"/>
                        <a:pt x="11216" y="32044"/>
                        <a:pt x="10661" y="32115"/>
                      </a:cubicBezTo>
                      <a:cubicBezTo>
                        <a:pt x="10225" y="32186"/>
                        <a:pt x="9782" y="32226"/>
                        <a:pt x="9338" y="32242"/>
                      </a:cubicBezTo>
                      <a:lnTo>
                        <a:pt x="9338" y="32242"/>
                      </a:lnTo>
                      <a:cubicBezTo>
                        <a:pt x="9317" y="32241"/>
                        <a:pt x="9302" y="32234"/>
                        <a:pt x="9280" y="32234"/>
                      </a:cubicBezTo>
                      <a:cubicBezTo>
                        <a:pt x="8454" y="32155"/>
                        <a:pt x="7121" y="32218"/>
                        <a:pt x="6676" y="32067"/>
                      </a:cubicBezTo>
                      <a:cubicBezTo>
                        <a:pt x="6240" y="31917"/>
                        <a:pt x="6065" y="31647"/>
                        <a:pt x="6660" y="31258"/>
                      </a:cubicBezTo>
                      <a:cubicBezTo>
                        <a:pt x="7256" y="30869"/>
                        <a:pt x="7803" y="30972"/>
                        <a:pt x="7811" y="30448"/>
                      </a:cubicBezTo>
                      <a:cubicBezTo>
                        <a:pt x="7795" y="30226"/>
                        <a:pt x="7835" y="30012"/>
                        <a:pt x="7922" y="29813"/>
                      </a:cubicBezTo>
                      <a:cubicBezTo>
                        <a:pt x="8065" y="29535"/>
                        <a:pt x="7875" y="29456"/>
                        <a:pt x="7573" y="29361"/>
                      </a:cubicBezTo>
                      <a:cubicBezTo>
                        <a:pt x="7271" y="29265"/>
                        <a:pt x="6263" y="29051"/>
                        <a:pt x="6811" y="28551"/>
                      </a:cubicBezTo>
                      <a:cubicBezTo>
                        <a:pt x="7161" y="28237"/>
                        <a:pt x="7646" y="28097"/>
                        <a:pt x="8151" y="28097"/>
                      </a:cubicBezTo>
                      <a:close/>
                      <a:moveTo>
                        <a:pt x="50640" y="28097"/>
                      </a:moveTo>
                      <a:cubicBezTo>
                        <a:pt x="50927" y="28097"/>
                        <a:pt x="51232" y="28142"/>
                        <a:pt x="51531" y="28226"/>
                      </a:cubicBezTo>
                      <a:cubicBezTo>
                        <a:pt x="52356" y="28448"/>
                        <a:pt x="52587" y="28543"/>
                        <a:pt x="54134" y="28630"/>
                      </a:cubicBezTo>
                      <a:cubicBezTo>
                        <a:pt x="55682" y="28710"/>
                        <a:pt x="56635" y="28853"/>
                        <a:pt x="56897" y="29162"/>
                      </a:cubicBezTo>
                      <a:cubicBezTo>
                        <a:pt x="57151" y="29480"/>
                        <a:pt x="57048" y="30448"/>
                        <a:pt x="57048" y="30448"/>
                      </a:cubicBezTo>
                      <a:cubicBezTo>
                        <a:pt x="56992" y="30678"/>
                        <a:pt x="56873" y="30893"/>
                        <a:pt x="56698" y="31059"/>
                      </a:cubicBezTo>
                      <a:cubicBezTo>
                        <a:pt x="56397" y="31329"/>
                        <a:pt x="55905" y="31575"/>
                        <a:pt x="55444" y="31702"/>
                      </a:cubicBezTo>
                      <a:lnTo>
                        <a:pt x="55452" y="31702"/>
                      </a:lnTo>
                      <a:cubicBezTo>
                        <a:pt x="55333" y="31726"/>
                        <a:pt x="55214" y="31758"/>
                        <a:pt x="55095" y="31797"/>
                      </a:cubicBezTo>
                      <a:cubicBezTo>
                        <a:pt x="54690" y="31932"/>
                        <a:pt x="54722" y="32044"/>
                        <a:pt x="54190" y="32115"/>
                      </a:cubicBezTo>
                      <a:cubicBezTo>
                        <a:pt x="53761" y="32186"/>
                        <a:pt x="53333" y="32226"/>
                        <a:pt x="52896" y="32242"/>
                      </a:cubicBezTo>
                      <a:lnTo>
                        <a:pt x="52833" y="32234"/>
                      </a:lnTo>
                      <a:cubicBezTo>
                        <a:pt x="51991" y="32155"/>
                        <a:pt x="50666" y="32218"/>
                        <a:pt x="50190" y="32067"/>
                      </a:cubicBezTo>
                      <a:cubicBezTo>
                        <a:pt x="49705" y="31917"/>
                        <a:pt x="49459" y="31639"/>
                        <a:pt x="49959" y="31258"/>
                      </a:cubicBezTo>
                      <a:cubicBezTo>
                        <a:pt x="50459" y="30869"/>
                        <a:pt x="51031" y="30972"/>
                        <a:pt x="50904" y="30448"/>
                      </a:cubicBezTo>
                      <a:cubicBezTo>
                        <a:pt x="50904" y="30448"/>
                        <a:pt x="50777" y="30083"/>
                        <a:pt x="50848" y="29813"/>
                      </a:cubicBezTo>
                      <a:cubicBezTo>
                        <a:pt x="50920" y="29535"/>
                        <a:pt x="50713" y="29456"/>
                        <a:pt x="50388" y="29361"/>
                      </a:cubicBezTo>
                      <a:cubicBezTo>
                        <a:pt x="50055" y="29257"/>
                        <a:pt x="48999" y="29051"/>
                        <a:pt x="49412" y="28551"/>
                      </a:cubicBezTo>
                      <a:cubicBezTo>
                        <a:pt x="49680" y="28237"/>
                        <a:pt x="50133" y="28097"/>
                        <a:pt x="50640" y="28097"/>
                      </a:cubicBezTo>
                      <a:close/>
                      <a:moveTo>
                        <a:pt x="23002" y="31035"/>
                      </a:moveTo>
                      <a:cubicBezTo>
                        <a:pt x="23064" y="31035"/>
                        <a:pt x="23125" y="31035"/>
                        <a:pt x="23186" y="31035"/>
                      </a:cubicBezTo>
                      <a:cubicBezTo>
                        <a:pt x="24686" y="31059"/>
                        <a:pt x="25671" y="31107"/>
                        <a:pt x="26020" y="31186"/>
                      </a:cubicBezTo>
                      <a:cubicBezTo>
                        <a:pt x="26353" y="31274"/>
                        <a:pt x="26695" y="31321"/>
                        <a:pt x="27036" y="31337"/>
                      </a:cubicBezTo>
                      <a:cubicBezTo>
                        <a:pt x="27552" y="31369"/>
                        <a:pt x="27631" y="31559"/>
                        <a:pt x="27639" y="31567"/>
                      </a:cubicBezTo>
                      <a:cubicBezTo>
                        <a:pt x="27433" y="31750"/>
                        <a:pt x="27195" y="31869"/>
                        <a:pt x="26933" y="31924"/>
                      </a:cubicBezTo>
                      <a:cubicBezTo>
                        <a:pt x="26250" y="32083"/>
                        <a:pt x="24655" y="32178"/>
                        <a:pt x="23877" y="32218"/>
                      </a:cubicBezTo>
                      <a:cubicBezTo>
                        <a:pt x="23099" y="32258"/>
                        <a:pt x="22424" y="32258"/>
                        <a:pt x="21543" y="32488"/>
                      </a:cubicBezTo>
                      <a:cubicBezTo>
                        <a:pt x="20670" y="32718"/>
                        <a:pt x="20464" y="32893"/>
                        <a:pt x="19122" y="32933"/>
                      </a:cubicBezTo>
                      <a:cubicBezTo>
                        <a:pt x="18924" y="32938"/>
                        <a:pt x="18739" y="32942"/>
                        <a:pt x="18568" y="32942"/>
                      </a:cubicBezTo>
                      <a:cubicBezTo>
                        <a:pt x="17591" y="32942"/>
                        <a:pt x="17047" y="32824"/>
                        <a:pt x="16757" y="32337"/>
                      </a:cubicBezTo>
                      <a:cubicBezTo>
                        <a:pt x="16669" y="32194"/>
                        <a:pt x="16598" y="32044"/>
                        <a:pt x="16535" y="31893"/>
                      </a:cubicBezTo>
                      <a:cubicBezTo>
                        <a:pt x="16535" y="31893"/>
                        <a:pt x="16479" y="31599"/>
                        <a:pt x="17225" y="31575"/>
                      </a:cubicBezTo>
                      <a:cubicBezTo>
                        <a:pt x="17317" y="31573"/>
                        <a:pt x="17409" y="31573"/>
                        <a:pt x="17501" y="31573"/>
                      </a:cubicBezTo>
                      <a:cubicBezTo>
                        <a:pt x="17665" y="31573"/>
                        <a:pt x="17829" y="31575"/>
                        <a:pt x="17990" y="31575"/>
                      </a:cubicBezTo>
                      <a:cubicBezTo>
                        <a:pt x="18469" y="31575"/>
                        <a:pt x="18931" y="31557"/>
                        <a:pt x="19352" y="31416"/>
                      </a:cubicBezTo>
                      <a:cubicBezTo>
                        <a:pt x="19977" y="31211"/>
                        <a:pt x="21551" y="31035"/>
                        <a:pt x="23002" y="31035"/>
                      </a:cubicBezTo>
                      <a:close/>
                      <a:moveTo>
                        <a:pt x="44623" y="31035"/>
                      </a:moveTo>
                      <a:cubicBezTo>
                        <a:pt x="44685" y="31035"/>
                        <a:pt x="44747" y="31035"/>
                        <a:pt x="44808" y="31035"/>
                      </a:cubicBezTo>
                      <a:cubicBezTo>
                        <a:pt x="46308" y="31059"/>
                        <a:pt x="47292" y="31115"/>
                        <a:pt x="47657" y="31194"/>
                      </a:cubicBezTo>
                      <a:lnTo>
                        <a:pt x="47657" y="31186"/>
                      </a:lnTo>
                      <a:cubicBezTo>
                        <a:pt x="47999" y="31274"/>
                        <a:pt x="48340" y="31321"/>
                        <a:pt x="48689" y="31337"/>
                      </a:cubicBezTo>
                      <a:cubicBezTo>
                        <a:pt x="49213" y="31369"/>
                        <a:pt x="49316" y="31559"/>
                        <a:pt x="49324" y="31575"/>
                      </a:cubicBezTo>
                      <a:cubicBezTo>
                        <a:pt x="49142" y="31750"/>
                        <a:pt x="48912" y="31869"/>
                        <a:pt x="48666" y="31924"/>
                      </a:cubicBezTo>
                      <a:cubicBezTo>
                        <a:pt x="48007" y="32083"/>
                        <a:pt x="46419" y="32178"/>
                        <a:pt x="45649" y="32218"/>
                      </a:cubicBezTo>
                      <a:cubicBezTo>
                        <a:pt x="44871" y="32258"/>
                        <a:pt x="44197" y="32258"/>
                        <a:pt x="43347" y="32488"/>
                      </a:cubicBezTo>
                      <a:cubicBezTo>
                        <a:pt x="42498" y="32718"/>
                        <a:pt x="42316" y="32893"/>
                        <a:pt x="40990" y="32933"/>
                      </a:cubicBezTo>
                      <a:cubicBezTo>
                        <a:pt x="40791" y="32938"/>
                        <a:pt x="40607" y="32942"/>
                        <a:pt x="40436" y="32942"/>
                      </a:cubicBezTo>
                      <a:cubicBezTo>
                        <a:pt x="39455" y="32942"/>
                        <a:pt x="38897" y="32824"/>
                        <a:pt x="38545" y="32337"/>
                      </a:cubicBezTo>
                      <a:cubicBezTo>
                        <a:pt x="38442" y="32194"/>
                        <a:pt x="38347" y="32044"/>
                        <a:pt x="38259" y="31893"/>
                      </a:cubicBezTo>
                      <a:cubicBezTo>
                        <a:pt x="38259" y="31893"/>
                        <a:pt x="38172" y="31599"/>
                        <a:pt x="38910" y="31583"/>
                      </a:cubicBezTo>
                      <a:cubicBezTo>
                        <a:pt x="39097" y="31577"/>
                        <a:pt x="39283" y="31577"/>
                        <a:pt x="39468" y="31577"/>
                      </a:cubicBezTo>
                      <a:cubicBezTo>
                        <a:pt x="40022" y="31577"/>
                        <a:pt x="40557" y="31577"/>
                        <a:pt x="41022" y="31416"/>
                      </a:cubicBezTo>
                      <a:cubicBezTo>
                        <a:pt x="41616" y="31211"/>
                        <a:pt x="43166" y="31035"/>
                        <a:pt x="44623" y="31035"/>
                      </a:cubicBezTo>
                      <a:close/>
                      <a:moveTo>
                        <a:pt x="66169" y="31041"/>
                      </a:moveTo>
                      <a:cubicBezTo>
                        <a:pt x="66259" y="31041"/>
                        <a:pt x="66348" y="31042"/>
                        <a:pt x="66438" y="31043"/>
                      </a:cubicBezTo>
                      <a:cubicBezTo>
                        <a:pt x="67938" y="31059"/>
                        <a:pt x="68930" y="31107"/>
                        <a:pt x="69303" y="31186"/>
                      </a:cubicBezTo>
                      <a:lnTo>
                        <a:pt x="69311" y="31186"/>
                      </a:lnTo>
                      <a:cubicBezTo>
                        <a:pt x="69652" y="31274"/>
                        <a:pt x="70002" y="31321"/>
                        <a:pt x="70359" y="31337"/>
                      </a:cubicBezTo>
                      <a:cubicBezTo>
                        <a:pt x="70883" y="31369"/>
                        <a:pt x="71018" y="31567"/>
                        <a:pt x="71025" y="31575"/>
                      </a:cubicBezTo>
                      <a:cubicBezTo>
                        <a:pt x="70867" y="31750"/>
                        <a:pt x="70652" y="31877"/>
                        <a:pt x="70414" y="31932"/>
                      </a:cubicBezTo>
                      <a:cubicBezTo>
                        <a:pt x="69771" y="32083"/>
                        <a:pt x="68200" y="32178"/>
                        <a:pt x="67430" y="32218"/>
                      </a:cubicBezTo>
                      <a:cubicBezTo>
                        <a:pt x="66660" y="32258"/>
                        <a:pt x="65985" y="32258"/>
                        <a:pt x="65168" y="32488"/>
                      </a:cubicBezTo>
                      <a:cubicBezTo>
                        <a:pt x="64350" y="32718"/>
                        <a:pt x="64191" y="32893"/>
                        <a:pt x="62866" y="32933"/>
                      </a:cubicBezTo>
                      <a:cubicBezTo>
                        <a:pt x="62661" y="32939"/>
                        <a:pt x="62471" y="32943"/>
                        <a:pt x="62294" y="32943"/>
                      </a:cubicBezTo>
                      <a:cubicBezTo>
                        <a:pt x="61327" y="32943"/>
                        <a:pt x="60758" y="32827"/>
                        <a:pt x="60342" y="32337"/>
                      </a:cubicBezTo>
                      <a:cubicBezTo>
                        <a:pt x="60223" y="32194"/>
                        <a:pt x="60103" y="32051"/>
                        <a:pt x="60000" y="31893"/>
                      </a:cubicBezTo>
                      <a:cubicBezTo>
                        <a:pt x="60000" y="31893"/>
                        <a:pt x="59873" y="31607"/>
                        <a:pt x="60611" y="31583"/>
                      </a:cubicBezTo>
                      <a:cubicBezTo>
                        <a:pt x="60724" y="31581"/>
                        <a:pt x="60836" y="31580"/>
                        <a:pt x="60948" y="31580"/>
                      </a:cubicBezTo>
                      <a:cubicBezTo>
                        <a:pt x="61052" y="31580"/>
                        <a:pt x="61156" y="31581"/>
                        <a:pt x="61259" y="31581"/>
                      </a:cubicBezTo>
                      <a:cubicBezTo>
                        <a:pt x="61777" y="31581"/>
                        <a:pt x="62278" y="31568"/>
                        <a:pt x="62699" y="31416"/>
                      </a:cubicBezTo>
                      <a:cubicBezTo>
                        <a:pt x="63259" y="31215"/>
                        <a:pt x="64740" y="31041"/>
                        <a:pt x="66169" y="31041"/>
                      </a:cubicBezTo>
                      <a:close/>
                      <a:moveTo>
                        <a:pt x="27824" y="31896"/>
                      </a:moveTo>
                      <a:cubicBezTo>
                        <a:pt x="28010" y="31896"/>
                        <a:pt x="27878" y="31975"/>
                        <a:pt x="27933" y="32194"/>
                      </a:cubicBezTo>
                      <a:cubicBezTo>
                        <a:pt x="27996" y="32480"/>
                        <a:pt x="27901" y="32742"/>
                        <a:pt x="27528" y="33171"/>
                      </a:cubicBezTo>
                      <a:cubicBezTo>
                        <a:pt x="27147" y="33599"/>
                        <a:pt x="26464" y="33941"/>
                        <a:pt x="25774" y="34210"/>
                      </a:cubicBezTo>
                      <a:cubicBezTo>
                        <a:pt x="25083" y="34488"/>
                        <a:pt x="25488" y="34750"/>
                        <a:pt x="25147" y="34877"/>
                      </a:cubicBezTo>
                      <a:cubicBezTo>
                        <a:pt x="25097" y="34897"/>
                        <a:pt x="25050" y="34906"/>
                        <a:pt x="25005" y="34906"/>
                      </a:cubicBezTo>
                      <a:cubicBezTo>
                        <a:pt x="24743" y="34906"/>
                        <a:pt x="24565" y="34607"/>
                        <a:pt x="24456" y="34464"/>
                      </a:cubicBezTo>
                      <a:cubicBezTo>
                        <a:pt x="24337" y="34274"/>
                        <a:pt x="24266" y="34052"/>
                        <a:pt x="24258" y="33822"/>
                      </a:cubicBezTo>
                      <a:cubicBezTo>
                        <a:pt x="24242" y="33560"/>
                        <a:pt x="24186" y="33504"/>
                        <a:pt x="24075" y="32980"/>
                      </a:cubicBezTo>
                      <a:cubicBezTo>
                        <a:pt x="23964" y="32456"/>
                        <a:pt x="24099" y="32409"/>
                        <a:pt x="24774" y="32266"/>
                      </a:cubicBezTo>
                      <a:cubicBezTo>
                        <a:pt x="25020" y="32210"/>
                        <a:pt x="25409" y="32234"/>
                        <a:pt x="25813" y="32163"/>
                      </a:cubicBezTo>
                      <a:cubicBezTo>
                        <a:pt x="26210" y="32099"/>
                        <a:pt x="26988" y="31964"/>
                        <a:pt x="27552" y="31917"/>
                      </a:cubicBezTo>
                      <a:cubicBezTo>
                        <a:pt x="27682" y="31904"/>
                        <a:pt x="27768" y="31896"/>
                        <a:pt x="27824" y="31896"/>
                      </a:cubicBezTo>
                      <a:close/>
                      <a:moveTo>
                        <a:pt x="6085" y="31897"/>
                      </a:moveTo>
                      <a:cubicBezTo>
                        <a:pt x="6285" y="31897"/>
                        <a:pt x="6142" y="31979"/>
                        <a:pt x="6160" y="32194"/>
                      </a:cubicBezTo>
                      <a:cubicBezTo>
                        <a:pt x="6192" y="32480"/>
                        <a:pt x="6065" y="32742"/>
                        <a:pt x="5628" y="33171"/>
                      </a:cubicBezTo>
                      <a:cubicBezTo>
                        <a:pt x="5192" y="33599"/>
                        <a:pt x="4470" y="33949"/>
                        <a:pt x="3747" y="34218"/>
                      </a:cubicBezTo>
                      <a:cubicBezTo>
                        <a:pt x="3017" y="34488"/>
                        <a:pt x="3382" y="34750"/>
                        <a:pt x="3025" y="34885"/>
                      </a:cubicBezTo>
                      <a:lnTo>
                        <a:pt x="3033" y="34877"/>
                      </a:lnTo>
                      <a:lnTo>
                        <a:pt x="3033" y="34877"/>
                      </a:lnTo>
                      <a:cubicBezTo>
                        <a:pt x="2980" y="34897"/>
                        <a:pt x="2931" y="34906"/>
                        <a:pt x="2886" y="34906"/>
                      </a:cubicBezTo>
                      <a:cubicBezTo>
                        <a:pt x="2625" y="34906"/>
                        <a:pt x="2486" y="34613"/>
                        <a:pt x="2398" y="34464"/>
                      </a:cubicBezTo>
                      <a:cubicBezTo>
                        <a:pt x="2295" y="34298"/>
                        <a:pt x="2263" y="34091"/>
                        <a:pt x="2279" y="33829"/>
                      </a:cubicBezTo>
                      <a:cubicBezTo>
                        <a:pt x="2295" y="33560"/>
                        <a:pt x="2247" y="33512"/>
                        <a:pt x="2207" y="32980"/>
                      </a:cubicBezTo>
                      <a:cubicBezTo>
                        <a:pt x="2160" y="32456"/>
                        <a:pt x="2303" y="32417"/>
                        <a:pt x="2993" y="32266"/>
                      </a:cubicBezTo>
                      <a:cubicBezTo>
                        <a:pt x="3247" y="32218"/>
                        <a:pt x="3636" y="32234"/>
                        <a:pt x="4041" y="32171"/>
                      </a:cubicBezTo>
                      <a:cubicBezTo>
                        <a:pt x="4454" y="32099"/>
                        <a:pt x="5247" y="31972"/>
                        <a:pt x="5811" y="31917"/>
                      </a:cubicBezTo>
                      <a:cubicBezTo>
                        <a:pt x="5939" y="31904"/>
                        <a:pt x="6027" y="31897"/>
                        <a:pt x="6085" y="31897"/>
                      </a:cubicBezTo>
                      <a:close/>
                      <a:moveTo>
                        <a:pt x="49544" y="31897"/>
                      </a:moveTo>
                      <a:cubicBezTo>
                        <a:pt x="49746" y="31897"/>
                        <a:pt x="49623" y="31980"/>
                        <a:pt x="49697" y="32202"/>
                      </a:cubicBezTo>
                      <a:cubicBezTo>
                        <a:pt x="49801" y="32480"/>
                        <a:pt x="49745" y="32750"/>
                        <a:pt x="49420" y="33171"/>
                      </a:cubicBezTo>
                      <a:cubicBezTo>
                        <a:pt x="49094" y="33599"/>
                        <a:pt x="48459" y="33949"/>
                        <a:pt x="47800" y="34218"/>
                      </a:cubicBezTo>
                      <a:cubicBezTo>
                        <a:pt x="47142" y="34488"/>
                        <a:pt x="47586" y="34750"/>
                        <a:pt x="47261" y="34885"/>
                      </a:cubicBezTo>
                      <a:cubicBezTo>
                        <a:pt x="47215" y="34903"/>
                        <a:pt x="47170" y="34911"/>
                        <a:pt x="47127" y="34911"/>
                      </a:cubicBezTo>
                      <a:cubicBezTo>
                        <a:pt x="46862" y="34911"/>
                        <a:pt x="46645" y="34614"/>
                        <a:pt x="46522" y="34464"/>
                      </a:cubicBezTo>
                      <a:cubicBezTo>
                        <a:pt x="46372" y="34282"/>
                        <a:pt x="46276" y="34060"/>
                        <a:pt x="46237" y="33829"/>
                      </a:cubicBezTo>
                      <a:cubicBezTo>
                        <a:pt x="46181" y="33568"/>
                        <a:pt x="46126" y="33512"/>
                        <a:pt x="45943" y="32980"/>
                      </a:cubicBezTo>
                      <a:cubicBezTo>
                        <a:pt x="45768" y="32456"/>
                        <a:pt x="45895" y="32417"/>
                        <a:pt x="46546" y="32266"/>
                      </a:cubicBezTo>
                      <a:cubicBezTo>
                        <a:pt x="46784" y="32218"/>
                        <a:pt x="47181" y="32234"/>
                        <a:pt x="47570" y="32171"/>
                      </a:cubicBezTo>
                      <a:cubicBezTo>
                        <a:pt x="47967" y="32107"/>
                        <a:pt x="48729" y="31972"/>
                        <a:pt x="49277" y="31917"/>
                      </a:cubicBezTo>
                      <a:cubicBezTo>
                        <a:pt x="49401" y="31904"/>
                        <a:pt x="49486" y="31897"/>
                        <a:pt x="49544" y="31897"/>
                      </a:cubicBezTo>
                      <a:close/>
                      <a:moveTo>
                        <a:pt x="71295" y="31896"/>
                      </a:moveTo>
                      <a:cubicBezTo>
                        <a:pt x="71482" y="31896"/>
                        <a:pt x="71367" y="31975"/>
                        <a:pt x="71470" y="32194"/>
                      </a:cubicBezTo>
                      <a:lnTo>
                        <a:pt x="71478" y="32194"/>
                      </a:lnTo>
                      <a:cubicBezTo>
                        <a:pt x="71621" y="32480"/>
                        <a:pt x="71589" y="32742"/>
                        <a:pt x="71319" y="33171"/>
                      </a:cubicBezTo>
                      <a:cubicBezTo>
                        <a:pt x="71057" y="33599"/>
                        <a:pt x="70462" y="33949"/>
                        <a:pt x="69843" y="34218"/>
                      </a:cubicBezTo>
                      <a:cubicBezTo>
                        <a:pt x="69216" y="34488"/>
                        <a:pt x="69692" y="34750"/>
                        <a:pt x="69390" y="34885"/>
                      </a:cubicBezTo>
                      <a:cubicBezTo>
                        <a:pt x="69347" y="34903"/>
                        <a:pt x="69303" y="34911"/>
                        <a:pt x="69259" y="34911"/>
                      </a:cubicBezTo>
                      <a:cubicBezTo>
                        <a:pt x="68994" y="34911"/>
                        <a:pt x="68740" y="34616"/>
                        <a:pt x="68597" y="34472"/>
                      </a:cubicBezTo>
                      <a:cubicBezTo>
                        <a:pt x="68422" y="34290"/>
                        <a:pt x="68295" y="34068"/>
                        <a:pt x="68231" y="33829"/>
                      </a:cubicBezTo>
                      <a:cubicBezTo>
                        <a:pt x="68136" y="33568"/>
                        <a:pt x="68073" y="33512"/>
                        <a:pt x="67835" y="32988"/>
                      </a:cubicBezTo>
                      <a:cubicBezTo>
                        <a:pt x="67589" y="32456"/>
                        <a:pt x="67708" y="32417"/>
                        <a:pt x="68343" y="32266"/>
                      </a:cubicBezTo>
                      <a:cubicBezTo>
                        <a:pt x="68573" y="32218"/>
                        <a:pt x="68970" y="32234"/>
                        <a:pt x="69351" y="32171"/>
                      </a:cubicBezTo>
                      <a:cubicBezTo>
                        <a:pt x="69740" y="32107"/>
                        <a:pt x="70478" y="31972"/>
                        <a:pt x="71025" y="31917"/>
                      </a:cubicBezTo>
                      <a:cubicBezTo>
                        <a:pt x="71153" y="31904"/>
                        <a:pt x="71238" y="31896"/>
                        <a:pt x="71295" y="31896"/>
                      </a:cubicBezTo>
                      <a:close/>
                      <a:moveTo>
                        <a:pt x="58625" y="31447"/>
                      </a:moveTo>
                      <a:cubicBezTo>
                        <a:pt x="58666" y="31447"/>
                        <a:pt x="58707" y="31447"/>
                        <a:pt x="58746" y="31448"/>
                      </a:cubicBezTo>
                      <a:cubicBezTo>
                        <a:pt x="58746" y="31448"/>
                        <a:pt x="59500" y="31488"/>
                        <a:pt x="59643" y="31797"/>
                      </a:cubicBezTo>
                      <a:cubicBezTo>
                        <a:pt x="59786" y="32099"/>
                        <a:pt x="59897" y="32623"/>
                        <a:pt x="60627" y="32996"/>
                      </a:cubicBezTo>
                      <a:cubicBezTo>
                        <a:pt x="61350" y="33369"/>
                        <a:pt x="62056" y="33441"/>
                        <a:pt x="62247" y="33933"/>
                      </a:cubicBezTo>
                      <a:cubicBezTo>
                        <a:pt x="62437" y="34433"/>
                        <a:pt x="62397" y="34941"/>
                        <a:pt x="61278" y="34957"/>
                      </a:cubicBezTo>
                      <a:cubicBezTo>
                        <a:pt x="61220" y="34957"/>
                        <a:pt x="61161" y="34958"/>
                        <a:pt x="61102" y="34958"/>
                      </a:cubicBezTo>
                      <a:cubicBezTo>
                        <a:pt x="60463" y="34958"/>
                        <a:pt x="59823" y="34918"/>
                        <a:pt x="59191" y="34845"/>
                      </a:cubicBezTo>
                      <a:lnTo>
                        <a:pt x="59183" y="34845"/>
                      </a:lnTo>
                      <a:cubicBezTo>
                        <a:pt x="59183" y="34845"/>
                        <a:pt x="58071" y="34766"/>
                        <a:pt x="57325" y="34639"/>
                      </a:cubicBezTo>
                      <a:cubicBezTo>
                        <a:pt x="56579" y="34520"/>
                        <a:pt x="56254" y="34322"/>
                        <a:pt x="56254" y="34322"/>
                      </a:cubicBezTo>
                      <a:lnTo>
                        <a:pt x="56222" y="34306"/>
                      </a:lnTo>
                      <a:cubicBezTo>
                        <a:pt x="55619" y="34028"/>
                        <a:pt x="55174" y="33734"/>
                        <a:pt x="54531" y="33480"/>
                      </a:cubicBezTo>
                      <a:cubicBezTo>
                        <a:pt x="53888" y="33226"/>
                        <a:pt x="53976" y="33091"/>
                        <a:pt x="54079" y="32853"/>
                      </a:cubicBezTo>
                      <a:cubicBezTo>
                        <a:pt x="54095" y="32790"/>
                        <a:pt x="54087" y="32718"/>
                        <a:pt x="54039" y="32671"/>
                      </a:cubicBezTo>
                      <a:cubicBezTo>
                        <a:pt x="54015" y="32544"/>
                        <a:pt x="54055" y="32329"/>
                        <a:pt x="54547" y="32107"/>
                      </a:cubicBezTo>
                      <a:cubicBezTo>
                        <a:pt x="55270" y="31799"/>
                        <a:pt x="57342" y="31447"/>
                        <a:pt x="58625" y="31447"/>
                      </a:cubicBezTo>
                      <a:close/>
                      <a:moveTo>
                        <a:pt x="15279" y="31447"/>
                      </a:moveTo>
                      <a:cubicBezTo>
                        <a:pt x="15320" y="31447"/>
                        <a:pt x="15360" y="31447"/>
                        <a:pt x="15399" y="31448"/>
                      </a:cubicBezTo>
                      <a:cubicBezTo>
                        <a:pt x="15399" y="31448"/>
                        <a:pt x="16146" y="31488"/>
                        <a:pt x="16209" y="31797"/>
                      </a:cubicBezTo>
                      <a:cubicBezTo>
                        <a:pt x="16273" y="32107"/>
                        <a:pt x="16249" y="32623"/>
                        <a:pt x="16884" y="32996"/>
                      </a:cubicBezTo>
                      <a:cubicBezTo>
                        <a:pt x="17511" y="33377"/>
                        <a:pt x="18186" y="33433"/>
                        <a:pt x="18257" y="33933"/>
                      </a:cubicBezTo>
                      <a:cubicBezTo>
                        <a:pt x="18328" y="34433"/>
                        <a:pt x="18146" y="34941"/>
                        <a:pt x="17027" y="34957"/>
                      </a:cubicBezTo>
                      <a:cubicBezTo>
                        <a:pt x="16959" y="34957"/>
                        <a:pt x="16891" y="34958"/>
                        <a:pt x="16823" y="34958"/>
                      </a:cubicBezTo>
                      <a:cubicBezTo>
                        <a:pt x="16201" y="34958"/>
                        <a:pt x="15579" y="34924"/>
                        <a:pt x="14963" y="34845"/>
                      </a:cubicBezTo>
                      <a:cubicBezTo>
                        <a:pt x="14963" y="34845"/>
                        <a:pt x="13868" y="34766"/>
                        <a:pt x="13161" y="34647"/>
                      </a:cubicBezTo>
                      <a:cubicBezTo>
                        <a:pt x="12447" y="34520"/>
                        <a:pt x="12169" y="34322"/>
                        <a:pt x="12169" y="34322"/>
                      </a:cubicBezTo>
                      <a:lnTo>
                        <a:pt x="12145" y="34306"/>
                      </a:lnTo>
                      <a:cubicBezTo>
                        <a:pt x="11605" y="34036"/>
                        <a:pt x="11240" y="33734"/>
                        <a:pt x="10661" y="33480"/>
                      </a:cubicBezTo>
                      <a:cubicBezTo>
                        <a:pt x="10073" y="33234"/>
                        <a:pt x="10208" y="33099"/>
                        <a:pt x="10367" y="32853"/>
                      </a:cubicBezTo>
                      <a:cubicBezTo>
                        <a:pt x="10407" y="32798"/>
                        <a:pt x="10415" y="32726"/>
                        <a:pt x="10383" y="32671"/>
                      </a:cubicBezTo>
                      <a:cubicBezTo>
                        <a:pt x="10383" y="32552"/>
                        <a:pt x="10478" y="32329"/>
                        <a:pt x="11034" y="32115"/>
                      </a:cubicBezTo>
                      <a:cubicBezTo>
                        <a:pt x="11834" y="31800"/>
                        <a:pt x="13997" y="31447"/>
                        <a:pt x="15279" y="31447"/>
                      </a:cubicBezTo>
                      <a:close/>
                      <a:moveTo>
                        <a:pt x="36963" y="31447"/>
                      </a:moveTo>
                      <a:cubicBezTo>
                        <a:pt x="37005" y="31447"/>
                        <a:pt x="37045" y="31447"/>
                        <a:pt x="37085" y="31448"/>
                      </a:cubicBezTo>
                      <a:cubicBezTo>
                        <a:pt x="37085" y="31448"/>
                        <a:pt x="37831" y="31488"/>
                        <a:pt x="37934" y="31797"/>
                      </a:cubicBezTo>
                      <a:cubicBezTo>
                        <a:pt x="38037" y="32107"/>
                        <a:pt x="38085" y="32623"/>
                        <a:pt x="38767" y="32996"/>
                      </a:cubicBezTo>
                      <a:cubicBezTo>
                        <a:pt x="39442" y="33377"/>
                        <a:pt x="40125" y="33433"/>
                        <a:pt x="40260" y="33933"/>
                      </a:cubicBezTo>
                      <a:cubicBezTo>
                        <a:pt x="40395" y="34433"/>
                        <a:pt x="40276" y="34941"/>
                        <a:pt x="39156" y="34957"/>
                      </a:cubicBezTo>
                      <a:cubicBezTo>
                        <a:pt x="39088" y="34957"/>
                        <a:pt x="39019" y="34958"/>
                        <a:pt x="38951" y="34958"/>
                      </a:cubicBezTo>
                      <a:cubicBezTo>
                        <a:pt x="38322" y="34958"/>
                        <a:pt x="37700" y="34924"/>
                        <a:pt x="37077" y="34845"/>
                      </a:cubicBezTo>
                      <a:cubicBezTo>
                        <a:pt x="37077" y="34845"/>
                        <a:pt x="35981" y="34766"/>
                        <a:pt x="35251" y="34647"/>
                      </a:cubicBezTo>
                      <a:cubicBezTo>
                        <a:pt x="34521" y="34520"/>
                        <a:pt x="34219" y="34322"/>
                        <a:pt x="34219" y="34322"/>
                      </a:cubicBezTo>
                      <a:lnTo>
                        <a:pt x="34195" y="34306"/>
                      </a:lnTo>
                      <a:cubicBezTo>
                        <a:pt x="33616" y="34036"/>
                        <a:pt x="33211" y="33734"/>
                        <a:pt x="32608" y="33480"/>
                      </a:cubicBezTo>
                      <a:cubicBezTo>
                        <a:pt x="31997" y="33234"/>
                        <a:pt x="32100" y="33091"/>
                        <a:pt x="32235" y="32853"/>
                      </a:cubicBezTo>
                      <a:cubicBezTo>
                        <a:pt x="32267" y="32798"/>
                        <a:pt x="32259" y="32726"/>
                        <a:pt x="32219" y="32671"/>
                      </a:cubicBezTo>
                      <a:cubicBezTo>
                        <a:pt x="32211" y="32552"/>
                        <a:pt x="32275" y="32329"/>
                        <a:pt x="32806" y="32115"/>
                      </a:cubicBezTo>
                      <a:cubicBezTo>
                        <a:pt x="33560" y="31800"/>
                        <a:pt x="35677" y="31447"/>
                        <a:pt x="36963" y="31447"/>
                      </a:cubicBezTo>
                      <a:close/>
                      <a:moveTo>
                        <a:pt x="22936" y="32529"/>
                      </a:moveTo>
                      <a:cubicBezTo>
                        <a:pt x="23188" y="32529"/>
                        <a:pt x="23371" y="32572"/>
                        <a:pt x="23583" y="32663"/>
                      </a:cubicBezTo>
                      <a:cubicBezTo>
                        <a:pt x="24020" y="32845"/>
                        <a:pt x="23893" y="33409"/>
                        <a:pt x="23797" y="33671"/>
                      </a:cubicBezTo>
                      <a:cubicBezTo>
                        <a:pt x="23694" y="33933"/>
                        <a:pt x="24004" y="33980"/>
                        <a:pt x="24107" y="34258"/>
                      </a:cubicBezTo>
                      <a:cubicBezTo>
                        <a:pt x="24210" y="34544"/>
                        <a:pt x="24401" y="34980"/>
                        <a:pt x="24797" y="35131"/>
                      </a:cubicBezTo>
                      <a:cubicBezTo>
                        <a:pt x="25202" y="35290"/>
                        <a:pt x="25829" y="35687"/>
                        <a:pt x="25964" y="36012"/>
                      </a:cubicBezTo>
                      <a:cubicBezTo>
                        <a:pt x="26091" y="36338"/>
                        <a:pt x="25607" y="36711"/>
                        <a:pt x="24663" y="36854"/>
                      </a:cubicBezTo>
                      <a:cubicBezTo>
                        <a:pt x="24424" y="36892"/>
                        <a:pt x="24171" y="36909"/>
                        <a:pt x="23908" y="36909"/>
                      </a:cubicBezTo>
                      <a:cubicBezTo>
                        <a:pt x="23131" y="36909"/>
                        <a:pt x="22268" y="36758"/>
                        <a:pt x="21432" y="36544"/>
                      </a:cubicBezTo>
                      <a:cubicBezTo>
                        <a:pt x="20504" y="36307"/>
                        <a:pt x="20122" y="36234"/>
                        <a:pt x="19421" y="36234"/>
                      </a:cubicBezTo>
                      <a:cubicBezTo>
                        <a:pt x="19276" y="36234"/>
                        <a:pt x="19119" y="36237"/>
                        <a:pt x="18940" y="36242"/>
                      </a:cubicBezTo>
                      <a:cubicBezTo>
                        <a:pt x="18725" y="36251"/>
                        <a:pt x="18520" y="36256"/>
                        <a:pt x="18325" y="36256"/>
                      </a:cubicBezTo>
                      <a:cubicBezTo>
                        <a:pt x="17567" y="36256"/>
                        <a:pt x="16957" y="36174"/>
                        <a:pt x="16503" y="35846"/>
                      </a:cubicBezTo>
                      <a:cubicBezTo>
                        <a:pt x="15939" y="35433"/>
                        <a:pt x="16376" y="35306"/>
                        <a:pt x="17098" y="35147"/>
                      </a:cubicBezTo>
                      <a:cubicBezTo>
                        <a:pt x="17828" y="34996"/>
                        <a:pt x="18265" y="34925"/>
                        <a:pt x="18408" y="34599"/>
                      </a:cubicBezTo>
                      <a:cubicBezTo>
                        <a:pt x="18543" y="34274"/>
                        <a:pt x="18535" y="33909"/>
                        <a:pt x="18392" y="33583"/>
                      </a:cubicBezTo>
                      <a:cubicBezTo>
                        <a:pt x="18257" y="33290"/>
                        <a:pt x="18543" y="33163"/>
                        <a:pt x="19075" y="33091"/>
                      </a:cubicBezTo>
                      <a:cubicBezTo>
                        <a:pt x="19273" y="33067"/>
                        <a:pt x="19598" y="33075"/>
                        <a:pt x="19956" y="33044"/>
                      </a:cubicBezTo>
                      <a:cubicBezTo>
                        <a:pt x="20313" y="33012"/>
                        <a:pt x="20837" y="32829"/>
                        <a:pt x="21837" y="32663"/>
                      </a:cubicBezTo>
                      <a:cubicBezTo>
                        <a:pt x="22346" y="32574"/>
                        <a:pt x="22677" y="32529"/>
                        <a:pt x="22936" y="32529"/>
                      </a:cubicBezTo>
                      <a:close/>
                      <a:moveTo>
                        <a:pt x="44743" y="32529"/>
                      </a:moveTo>
                      <a:cubicBezTo>
                        <a:pt x="44997" y="32529"/>
                        <a:pt x="45187" y="32572"/>
                        <a:pt x="45411" y="32663"/>
                      </a:cubicBezTo>
                      <a:cubicBezTo>
                        <a:pt x="45872" y="32845"/>
                        <a:pt x="45824" y="33409"/>
                        <a:pt x="45752" y="33671"/>
                      </a:cubicBezTo>
                      <a:cubicBezTo>
                        <a:pt x="45681" y="33925"/>
                        <a:pt x="45999" y="33980"/>
                        <a:pt x="46141" y="34258"/>
                      </a:cubicBezTo>
                      <a:cubicBezTo>
                        <a:pt x="46276" y="34544"/>
                        <a:pt x="46522" y="34980"/>
                        <a:pt x="46951" y="35131"/>
                      </a:cubicBezTo>
                      <a:cubicBezTo>
                        <a:pt x="47372" y="35282"/>
                        <a:pt x="48046" y="35687"/>
                        <a:pt x="48221" y="36012"/>
                      </a:cubicBezTo>
                      <a:cubicBezTo>
                        <a:pt x="48396" y="36338"/>
                        <a:pt x="47959" y="36711"/>
                        <a:pt x="47030" y="36854"/>
                      </a:cubicBezTo>
                      <a:cubicBezTo>
                        <a:pt x="46796" y="36892"/>
                        <a:pt x="46545" y="36909"/>
                        <a:pt x="46282" y="36909"/>
                      </a:cubicBezTo>
                      <a:cubicBezTo>
                        <a:pt x="45505" y="36909"/>
                        <a:pt x="44626" y="36758"/>
                        <a:pt x="43760" y="36544"/>
                      </a:cubicBezTo>
                      <a:cubicBezTo>
                        <a:pt x="42806" y="36307"/>
                        <a:pt x="42414" y="36234"/>
                        <a:pt x="41710" y="36234"/>
                      </a:cubicBezTo>
                      <a:cubicBezTo>
                        <a:pt x="41565" y="36234"/>
                        <a:pt x="41407" y="36237"/>
                        <a:pt x="41228" y="36242"/>
                      </a:cubicBezTo>
                      <a:cubicBezTo>
                        <a:pt x="41013" y="36251"/>
                        <a:pt x="40808" y="36256"/>
                        <a:pt x="40613" y="36256"/>
                      </a:cubicBezTo>
                      <a:cubicBezTo>
                        <a:pt x="39854" y="36256"/>
                        <a:pt x="39236" y="36174"/>
                        <a:pt x="38744" y="35846"/>
                      </a:cubicBezTo>
                      <a:cubicBezTo>
                        <a:pt x="38132" y="35433"/>
                        <a:pt x="38545" y="35306"/>
                        <a:pt x="39252" y="35147"/>
                      </a:cubicBezTo>
                      <a:cubicBezTo>
                        <a:pt x="39958" y="34996"/>
                        <a:pt x="40379" y="34925"/>
                        <a:pt x="40490" y="34599"/>
                      </a:cubicBezTo>
                      <a:cubicBezTo>
                        <a:pt x="40593" y="34282"/>
                        <a:pt x="40514" y="33885"/>
                        <a:pt x="40339" y="33583"/>
                      </a:cubicBezTo>
                      <a:cubicBezTo>
                        <a:pt x="40172" y="33290"/>
                        <a:pt x="40442" y="33163"/>
                        <a:pt x="40966" y="33091"/>
                      </a:cubicBezTo>
                      <a:cubicBezTo>
                        <a:pt x="41165" y="33067"/>
                        <a:pt x="41482" y="33075"/>
                        <a:pt x="41839" y="33044"/>
                      </a:cubicBezTo>
                      <a:cubicBezTo>
                        <a:pt x="42189" y="33004"/>
                        <a:pt x="42689" y="32829"/>
                        <a:pt x="43665" y="32663"/>
                      </a:cubicBezTo>
                      <a:cubicBezTo>
                        <a:pt x="44158" y="32574"/>
                        <a:pt x="44484" y="32529"/>
                        <a:pt x="44743" y="32529"/>
                      </a:cubicBezTo>
                      <a:close/>
                      <a:moveTo>
                        <a:pt x="66573" y="32532"/>
                      </a:moveTo>
                      <a:cubicBezTo>
                        <a:pt x="66822" y="32532"/>
                        <a:pt x="67014" y="32573"/>
                        <a:pt x="67247" y="32663"/>
                      </a:cubicBezTo>
                      <a:cubicBezTo>
                        <a:pt x="67731" y="32845"/>
                        <a:pt x="67755" y="33417"/>
                        <a:pt x="67716" y="33671"/>
                      </a:cubicBezTo>
                      <a:cubicBezTo>
                        <a:pt x="67684" y="33933"/>
                        <a:pt x="68009" y="33980"/>
                        <a:pt x="68184" y="34258"/>
                      </a:cubicBezTo>
                      <a:cubicBezTo>
                        <a:pt x="68358" y="34544"/>
                        <a:pt x="68660" y="34980"/>
                        <a:pt x="69105" y="35131"/>
                      </a:cubicBezTo>
                      <a:cubicBezTo>
                        <a:pt x="69541" y="35290"/>
                        <a:pt x="70271" y="35687"/>
                        <a:pt x="70486" y="36020"/>
                      </a:cubicBezTo>
                      <a:cubicBezTo>
                        <a:pt x="70708" y="36346"/>
                        <a:pt x="70311" y="36711"/>
                        <a:pt x="69406" y="36862"/>
                      </a:cubicBezTo>
                      <a:cubicBezTo>
                        <a:pt x="69185" y="36896"/>
                        <a:pt x="68945" y="36912"/>
                        <a:pt x="68692" y="36912"/>
                      </a:cubicBezTo>
                      <a:cubicBezTo>
                        <a:pt x="67909" y="36912"/>
                        <a:pt x="66996" y="36760"/>
                        <a:pt x="66096" y="36544"/>
                      </a:cubicBezTo>
                      <a:cubicBezTo>
                        <a:pt x="65131" y="36314"/>
                        <a:pt x="64727" y="36238"/>
                        <a:pt x="64063" y="36238"/>
                      </a:cubicBezTo>
                      <a:cubicBezTo>
                        <a:pt x="63902" y="36238"/>
                        <a:pt x="63727" y="36243"/>
                        <a:pt x="63525" y="36250"/>
                      </a:cubicBezTo>
                      <a:cubicBezTo>
                        <a:pt x="63322" y="36257"/>
                        <a:pt x="63128" y="36261"/>
                        <a:pt x="62942" y="36261"/>
                      </a:cubicBezTo>
                      <a:cubicBezTo>
                        <a:pt x="62170" y="36261"/>
                        <a:pt x="61529" y="36186"/>
                        <a:pt x="60992" y="35854"/>
                      </a:cubicBezTo>
                      <a:cubicBezTo>
                        <a:pt x="60318" y="35441"/>
                        <a:pt x="60723" y="35306"/>
                        <a:pt x="61405" y="35147"/>
                      </a:cubicBezTo>
                      <a:cubicBezTo>
                        <a:pt x="62088" y="34996"/>
                        <a:pt x="62509" y="34925"/>
                        <a:pt x="62572" y="34607"/>
                      </a:cubicBezTo>
                      <a:cubicBezTo>
                        <a:pt x="62628" y="34282"/>
                        <a:pt x="62501" y="33885"/>
                        <a:pt x="62294" y="33583"/>
                      </a:cubicBezTo>
                      <a:cubicBezTo>
                        <a:pt x="62088" y="33290"/>
                        <a:pt x="62342" y="33163"/>
                        <a:pt x="62850" y="33099"/>
                      </a:cubicBezTo>
                      <a:cubicBezTo>
                        <a:pt x="63040" y="33067"/>
                        <a:pt x="63366" y="33075"/>
                        <a:pt x="63715" y="33044"/>
                      </a:cubicBezTo>
                      <a:cubicBezTo>
                        <a:pt x="64072" y="33012"/>
                        <a:pt x="64541" y="32829"/>
                        <a:pt x="65501" y="32663"/>
                      </a:cubicBezTo>
                      <a:cubicBezTo>
                        <a:pt x="65992" y="32577"/>
                        <a:pt x="66313" y="32532"/>
                        <a:pt x="66573" y="32532"/>
                      </a:cubicBezTo>
                      <a:close/>
                      <a:moveTo>
                        <a:pt x="8608" y="32349"/>
                      </a:moveTo>
                      <a:cubicBezTo>
                        <a:pt x="9921" y="32349"/>
                        <a:pt x="9945" y="32721"/>
                        <a:pt x="9931" y="32988"/>
                      </a:cubicBezTo>
                      <a:cubicBezTo>
                        <a:pt x="9907" y="33290"/>
                        <a:pt x="10010" y="33512"/>
                        <a:pt x="10764" y="33782"/>
                      </a:cubicBezTo>
                      <a:cubicBezTo>
                        <a:pt x="11518" y="34052"/>
                        <a:pt x="11391" y="34076"/>
                        <a:pt x="11939" y="34560"/>
                      </a:cubicBezTo>
                      <a:cubicBezTo>
                        <a:pt x="12486" y="35052"/>
                        <a:pt x="11597" y="35552"/>
                        <a:pt x="11375" y="35679"/>
                      </a:cubicBezTo>
                      <a:cubicBezTo>
                        <a:pt x="11026" y="35838"/>
                        <a:pt x="10700" y="36052"/>
                        <a:pt x="10399" y="36298"/>
                      </a:cubicBezTo>
                      <a:cubicBezTo>
                        <a:pt x="9827" y="36750"/>
                        <a:pt x="8835" y="36933"/>
                        <a:pt x="7859" y="37092"/>
                      </a:cubicBezTo>
                      <a:cubicBezTo>
                        <a:pt x="7711" y="37115"/>
                        <a:pt x="7574" y="37125"/>
                        <a:pt x="7448" y="37125"/>
                      </a:cubicBezTo>
                      <a:cubicBezTo>
                        <a:pt x="6746" y="37125"/>
                        <a:pt x="6379" y="36805"/>
                        <a:pt x="6184" y="36576"/>
                      </a:cubicBezTo>
                      <a:cubicBezTo>
                        <a:pt x="5954" y="36306"/>
                        <a:pt x="5763" y="36433"/>
                        <a:pt x="4843" y="36290"/>
                      </a:cubicBezTo>
                      <a:cubicBezTo>
                        <a:pt x="3922" y="36147"/>
                        <a:pt x="4112" y="35877"/>
                        <a:pt x="3969" y="35607"/>
                      </a:cubicBezTo>
                      <a:cubicBezTo>
                        <a:pt x="3827" y="35330"/>
                        <a:pt x="3509" y="35242"/>
                        <a:pt x="3446" y="34869"/>
                      </a:cubicBezTo>
                      <a:cubicBezTo>
                        <a:pt x="3382" y="34496"/>
                        <a:pt x="4200" y="34131"/>
                        <a:pt x="4716" y="33933"/>
                      </a:cubicBezTo>
                      <a:cubicBezTo>
                        <a:pt x="5239" y="33726"/>
                        <a:pt x="5581" y="33496"/>
                        <a:pt x="6041" y="33028"/>
                      </a:cubicBezTo>
                      <a:cubicBezTo>
                        <a:pt x="6494" y="32559"/>
                        <a:pt x="7184" y="32425"/>
                        <a:pt x="8026" y="32369"/>
                      </a:cubicBezTo>
                      <a:cubicBezTo>
                        <a:pt x="8244" y="32355"/>
                        <a:pt x="8437" y="32349"/>
                        <a:pt x="8608" y="32349"/>
                      </a:cubicBezTo>
                      <a:close/>
                      <a:moveTo>
                        <a:pt x="30387" y="32349"/>
                      </a:moveTo>
                      <a:cubicBezTo>
                        <a:pt x="31708" y="32349"/>
                        <a:pt x="31784" y="32728"/>
                        <a:pt x="31798" y="32988"/>
                      </a:cubicBezTo>
                      <a:cubicBezTo>
                        <a:pt x="31814" y="33290"/>
                        <a:pt x="31949" y="33520"/>
                        <a:pt x="32735" y="33782"/>
                      </a:cubicBezTo>
                      <a:cubicBezTo>
                        <a:pt x="33521" y="34052"/>
                        <a:pt x="33402" y="34076"/>
                        <a:pt x="34013" y="34568"/>
                      </a:cubicBezTo>
                      <a:cubicBezTo>
                        <a:pt x="34624" y="35052"/>
                        <a:pt x="33799" y="35552"/>
                        <a:pt x="33592" y="35679"/>
                      </a:cubicBezTo>
                      <a:cubicBezTo>
                        <a:pt x="33259" y="35838"/>
                        <a:pt x="32957" y="36052"/>
                        <a:pt x="32695" y="36298"/>
                      </a:cubicBezTo>
                      <a:cubicBezTo>
                        <a:pt x="32179" y="36758"/>
                        <a:pt x="31211" y="36941"/>
                        <a:pt x="30251" y="37092"/>
                      </a:cubicBezTo>
                      <a:cubicBezTo>
                        <a:pt x="30106" y="37115"/>
                        <a:pt x="29971" y="37125"/>
                        <a:pt x="29846" y="37125"/>
                      </a:cubicBezTo>
                      <a:cubicBezTo>
                        <a:pt x="29147" y="37125"/>
                        <a:pt x="28741" y="36805"/>
                        <a:pt x="28512" y="36576"/>
                      </a:cubicBezTo>
                      <a:cubicBezTo>
                        <a:pt x="28250" y="36314"/>
                        <a:pt x="28076" y="36441"/>
                        <a:pt x="27139" y="36298"/>
                      </a:cubicBezTo>
                      <a:cubicBezTo>
                        <a:pt x="26194" y="36147"/>
                        <a:pt x="26353" y="35877"/>
                        <a:pt x="26179" y="35607"/>
                      </a:cubicBezTo>
                      <a:cubicBezTo>
                        <a:pt x="25996" y="35338"/>
                        <a:pt x="25671" y="35242"/>
                        <a:pt x="25559" y="34869"/>
                      </a:cubicBezTo>
                      <a:cubicBezTo>
                        <a:pt x="25440" y="34496"/>
                        <a:pt x="26210" y="34131"/>
                        <a:pt x="26710" y="33933"/>
                      </a:cubicBezTo>
                      <a:cubicBezTo>
                        <a:pt x="27203" y="33726"/>
                        <a:pt x="27520" y="33496"/>
                        <a:pt x="27917" y="33028"/>
                      </a:cubicBezTo>
                      <a:cubicBezTo>
                        <a:pt x="28314" y="32559"/>
                        <a:pt x="28981" y="32425"/>
                        <a:pt x="29814" y="32369"/>
                      </a:cubicBezTo>
                      <a:cubicBezTo>
                        <a:pt x="30027" y="32355"/>
                        <a:pt x="30217" y="32349"/>
                        <a:pt x="30387" y="32349"/>
                      </a:cubicBezTo>
                      <a:close/>
                      <a:moveTo>
                        <a:pt x="52195" y="32349"/>
                      </a:moveTo>
                      <a:cubicBezTo>
                        <a:pt x="53508" y="32349"/>
                        <a:pt x="53626" y="32721"/>
                        <a:pt x="53682" y="32988"/>
                      </a:cubicBezTo>
                      <a:cubicBezTo>
                        <a:pt x="53738" y="33290"/>
                        <a:pt x="53896" y="33512"/>
                        <a:pt x="54714" y="33782"/>
                      </a:cubicBezTo>
                      <a:cubicBezTo>
                        <a:pt x="55539" y="34052"/>
                        <a:pt x="55420" y="34076"/>
                        <a:pt x="56095" y="34560"/>
                      </a:cubicBezTo>
                      <a:cubicBezTo>
                        <a:pt x="56770" y="35052"/>
                        <a:pt x="56008" y="35552"/>
                        <a:pt x="55817" y="35679"/>
                      </a:cubicBezTo>
                      <a:cubicBezTo>
                        <a:pt x="55516" y="35838"/>
                        <a:pt x="55238" y="36044"/>
                        <a:pt x="55008" y="36298"/>
                      </a:cubicBezTo>
                      <a:cubicBezTo>
                        <a:pt x="54547" y="36750"/>
                        <a:pt x="53603" y="36941"/>
                        <a:pt x="52666" y="37092"/>
                      </a:cubicBezTo>
                      <a:cubicBezTo>
                        <a:pt x="52531" y="37120"/>
                        <a:pt x="52395" y="37133"/>
                        <a:pt x="52260" y="37133"/>
                      </a:cubicBezTo>
                      <a:cubicBezTo>
                        <a:pt x="51743" y="37133"/>
                        <a:pt x="51240" y="36934"/>
                        <a:pt x="50856" y="36576"/>
                      </a:cubicBezTo>
                      <a:cubicBezTo>
                        <a:pt x="50563" y="36314"/>
                        <a:pt x="50404" y="36441"/>
                        <a:pt x="49443" y="36290"/>
                      </a:cubicBezTo>
                      <a:cubicBezTo>
                        <a:pt x="48483" y="36147"/>
                        <a:pt x="48602" y="35877"/>
                        <a:pt x="48396" y="35607"/>
                      </a:cubicBezTo>
                      <a:cubicBezTo>
                        <a:pt x="48181" y="35338"/>
                        <a:pt x="47840" y="35242"/>
                        <a:pt x="47681" y="34869"/>
                      </a:cubicBezTo>
                      <a:cubicBezTo>
                        <a:pt x="47523" y="34496"/>
                        <a:pt x="48245" y="34139"/>
                        <a:pt x="48705" y="33933"/>
                      </a:cubicBezTo>
                      <a:cubicBezTo>
                        <a:pt x="49174" y="33726"/>
                        <a:pt x="49459" y="33496"/>
                        <a:pt x="49801" y="33028"/>
                      </a:cubicBezTo>
                      <a:cubicBezTo>
                        <a:pt x="50142" y="32559"/>
                        <a:pt x="50793" y="32425"/>
                        <a:pt x="51618" y="32369"/>
                      </a:cubicBezTo>
                      <a:cubicBezTo>
                        <a:pt x="51833" y="32355"/>
                        <a:pt x="52024" y="32349"/>
                        <a:pt x="52195" y="32349"/>
                      </a:cubicBezTo>
                      <a:close/>
                      <a:moveTo>
                        <a:pt x="40878" y="36349"/>
                      </a:moveTo>
                      <a:cubicBezTo>
                        <a:pt x="41058" y="36349"/>
                        <a:pt x="41316" y="36359"/>
                        <a:pt x="41808" y="36369"/>
                      </a:cubicBezTo>
                      <a:cubicBezTo>
                        <a:pt x="42935" y="36401"/>
                        <a:pt x="43403" y="36695"/>
                        <a:pt x="44467" y="36909"/>
                      </a:cubicBezTo>
                      <a:cubicBezTo>
                        <a:pt x="45118" y="37041"/>
                        <a:pt x="45431" y="37062"/>
                        <a:pt x="45703" y="37062"/>
                      </a:cubicBezTo>
                      <a:cubicBezTo>
                        <a:pt x="45826" y="37062"/>
                        <a:pt x="45940" y="37058"/>
                        <a:pt x="46073" y="37058"/>
                      </a:cubicBezTo>
                      <a:cubicBezTo>
                        <a:pt x="46124" y="37058"/>
                        <a:pt x="46178" y="37058"/>
                        <a:pt x="46237" y="37060"/>
                      </a:cubicBezTo>
                      <a:cubicBezTo>
                        <a:pt x="46776" y="37076"/>
                        <a:pt x="46618" y="37250"/>
                        <a:pt x="46507" y="37401"/>
                      </a:cubicBezTo>
                      <a:cubicBezTo>
                        <a:pt x="46387" y="37544"/>
                        <a:pt x="46387" y="37989"/>
                        <a:pt x="46181" y="38171"/>
                      </a:cubicBezTo>
                      <a:cubicBezTo>
                        <a:pt x="45975" y="38346"/>
                        <a:pt x="44879" y="38330"/>
                        <a:pt x="43435" y="38378"/>
                      </a:cubicBezTo>
                      <a:cubicBezTo>
                        <a:pt x="43257" y="38384"/>
                        <a:pt x="43101" y="38388"/>
                        <a:pt x="42963" y="38388"/>
                      </a:cubicBezTo>
                      <a:cubicBezTo>
                        <a:pt x="41971" y="38388"/>
                        <a:pt x="41860" y="38222"/>
                        <a:pt x="41157" y="38020"/>
                      </a:cubicBezTo>
                      <a:cubicBezTo>
                        <a:pt x="40879" y="37942"/>
                        <a:pt x="40659" y="37925"/>
                        <a:pt x="40472" y="37925"/>
                      </a:cubicBezTo>
                      <a:cubicBezTo>
                        <a:pt x="40338" y="37925"/>
                        <a:pt x="40222" y="37934"/>
                        <a:pt x="40114" y="37934"/>
                      </a:cubicBezTo>
                      <a:cubicBezTo>
                        <a:pt x="39934" y="37934"/>
                        <a:pt x="39779" y="37910"/>
                        <a:pt x="39609" y="37782"/>
                      </a:cubicBezTo>
                      <a:cubicBezTo>
                        <a:pt x="39204" y="37481"/>
                        <a:pt x="39807" y="37227"/>
                        <a:pt x="39831" y="36957"/>
                      </a:cubicBezTo>
                      <a:cubicBezTo>
                        <a:pt x="39847" y="36687"/>
                        <a:pt x="39736" y="36504"/>
                        <a:pt x="40220" y="36425"/>
                      </a:cubicBezTo>
                      <a:cubicBezTo>
                        <a:pt x="40540" y="36366"/>
                        <a:pt x="40642" y="36349"/>
                        <a:pt x="40878" y="36349"/>
                      </a:cubicBezTo>
                      <a:close/>
                      <a:moveTo>
                        <a:pt x="18568" y="36349"/>
                      </a:moveTo>
                      <a:cubicBezTo>
                        <a:pt x="18750" y="36349"/>
                        <a:pt x="19007" y="36359"/>
                        <a:pt x="19495" y="36369"/>
                      </a:cubicBezTo>
                      <a:cubicBezTo>
                        <a:pt x="20622" y="36401"/>
                        <a:pt x="21051" y="36695"/>
                        <a:pt x="22083" y="36909"/>
                      </a:cubicBezTo>
                      <a:cubicBezTo>
                        <a:pt x="22714" y="37041"/>
                        <a:pt x="23026" y="37062"/>
                        <a:pt x="23298" y="37062"/>
                      </a:cubicBezTo>
                      <a:cubicBezTo>
                        <a:pt x="23421" y="37062"/>
                        <a:pt x="23535" y="37058"/>
                        <a:pt x="23667" y="37058"/>
                      </a:cubicBezTo>
                      <a:cubicBezTo>
                        <a:pt x="23718" y="37058"/>
                        <a:pt x="23772" y="37058"/>
                        <a:pt x="23829" y="37060"/>
                      </a:cubicBezTo>
                      <a:cubicBezTo>
                        <a:pt x="24377" y="37076"/>
                        <a:pt x="24194" y="37250"/>
                        <a:pt x="24059" y="37401"/>
                      </a:cubicBezTo>
                      <a:cubicBezTo>
                        <a:pt x="23924" y="37552"/>
                        <a:pt x="23869" y="37989"/>
                        <a:pt x="23639" y="38171"/>
                      </a:cubicBezTo>
                      <a:cubicBezTo>
                        <a:pt x="23408" y="38346"/>
                        <a:pt x="22321" y="38330"/>
                        <a:pt x="20868" y="38386"/>
                      </a:cubicBezTo>
                      <a:cubicBezTo>
                        <a:pt x="20711" y="38391"/>
                        <a:pt x="20571" y="38393"/>
                        <a:pt x="20445" y="38393"/>
                      </a:cubicBezTo>
                      <a:cubicBezTo>
                        <a:pt x="19405" y="38393"/>
                        <a:pt x="19324" y="38226"/>
                        <a:pt x="18630" y="38020"/>
                      </a:cubicBezTo>
                      <a:cubicBezTo>
                        <a:pt x="18364" y="37942"/>
                        <a:pt x="18146" y="37925"/>
                        <a:pt x="17959" y="37925"/>
                      </a:cubicBezTo>
                      <a:cubicBezTo>
                        <a:pt x="17825" y="37925"/>
                        <a:pt x="17708" y="37934"/>
                        <a:pt x="17600" y="37934"/>
                      </a:cubicBezTo>
                      <a:cubicBezTo>
                        <a:pt x="17420" y="37934"/>
                        <a:pt x="17268" y="37910"/>
                        <a:pt x="17114" y="37782"/>
                      </a:cubicBezTo>
                      <a:cubicBezTo>
                        <a:pt x="16749" y="37481"/>
                        <a:pt x="17384" y="37227"/>
                        <a:pt x="17439" y="36957"/>
                      </a:cubicBezTo>
                      <a:cubicBezTo>
                        <a:pt x="17495" y="36687"/>
                        <a:pt x="17408" y="36504"/>
                        <a:pt x="17900" y="36425"/>
                      </a:cubicBezTo>
                      <a:cubicBezTo>
                        <a:pt x="18224" y="36366"/>
                        <a:pt x="18331" y="36349"/>
                        <a:pt x="18568" y="36349"/>
                      </a:cubicBezTo>
                      <a:close/>
                      <a:moveTo>
                        <a:pt x="63150" y="36350"/>
                      </a:moveTo>
                      <a:cubicBezTo>
                        <a:pt x="63332" y="36350"/>
                        <a:pt x="63592" y="36363"/>
                        <a:pt x="64104" y="36377"/>
                      </a:cubicBezTo>
                      <a:cubicBezTo>
                        <a:pt x="65239" y="36401"/>
                        <a:pt x="65747" y="36695"/>
                        <a:pt x="66834" y="36917"/>
                      </a:cubicBezTo>
                      <a:cubicBezTo>
                        <a:pt x="67470" y="37042"/>
                        <a:pt x="67786" y="37065"/>
                        <a:pt x="68048" y="37065"/>
                      </a:cubicBezTo>
                      <a:cubicBezTo>
                        <a:pt x="68192" y="37065"/>
                        <a:pt x="68319" y="37058"/>
                        <a:pt x="68475" y="37058"/>
                      </a:cubicBezTo>
                      <a:cubicBezTo>
                        <a:pt x="68521" y="37058"/>
                        <a:pt x="68569" y="37058"/>
                        <a:pt x="68620" y="37060"/>
                      </a:cubicBezTo>
                      <a:cubicBezTo>
                        <a:pt x="69168" y="37076"/>
                        <a:pt x="69033" y="37250"/>
                        <a:pt x="68938" y="37401"/>
                      </a:cubicBezTo>
                      <a:cubicBezTo>
                        <a:pt x="68835" y="37552"/>
                        <a:pt x="68898" y="37989"/>
                        <a:pt x="68716" y="38171"/>
                      </a:cubicBezTo>
                      <a:cubicBezTo>
                        <a:pt x="68533" y="38346"/>
                        <a:pt x="67438" y="38330"/>
                        <a:pt x="65993" y="38386"/>
                      </a:cubicBezTo>
                      <a:cubicBezTo>
                        <a:pt x="65838" y="38391"/>
                        <a:pt x="65699" y="38393"/>
                        <a:pt x="65573" y="38393"/>
                      </a:cubicBezTo>
                      <a:cubicBezTo>
                        <a:pt x="64537" y="38393"/>
                        <a:pt x="64418" y="38226"/>
                        <a:pt x="63667" y="38020"/>
                      </a:cubicBezTo>
                      <a:cubicBezTo>
                        <a:pt x="63382" y="37942"/>
                        <a:pt x="63161" y="37925"/>
                        <a:pt x="62975" y="37925"/>
                      </a:cubicBezTo>
                      <a:cubicBezTo>
                        <a:pt x="62833" y="37925"/>
                        <a:pt x="62712" y="37935"/>
                        <a:pt x="62600" y="37935"/>
                      </a:cubicBezTo>
                      <a:cubicBezTo>
                        <a:pt x="62425" y="37935"/>
                        <a:pt x="62270" y="37912"/>
                        <a:pt x="62088" y="37790"/>
                      </a:cubicBezTo>
                      <a:cubicBezTo>
                        <a:pt x="61643" y="37481"/>
                        <a:pt x="62223" y="37227"/>
                        <a:pt x="62199" y="36957"/>
                      </a:cubicBezTo>
                      <a:cubicBezTo>
                        <a:pt x="62183" y="36687"/>
                        <a:pt x="62064" y="36504"/>
                        <a:pt x="62532" y="36425"/>
                      </a:cubicBezTo>
                      <a:lnTo>
                        <a:pt x="62524" y="36425"/>
                      </a:lnTo>
                      <a:cubicBezTo>
                        <a:pt x="62823" y="36369"/>
                        <a:pt x="62931" y="36350"/>
                        <a:pt x="63150" y="36350"/>
                      </a:cubicBezTo>
                      <a:close/>
                      <a:moveTo>
                        <a:pt x="58083" y="34861"/>
                      </a:moveTo>
                      <a:cubicBezTo>
                        <a:pt x="58256" y="34861"/>
                        <a:pt x="58416" y="34869"/>
                        <a:pt x="58540" y="34877"/>
                      </a:cubicBezTo>
                      <a:cubicBezTo>
                        <a:pt x="58754" y="34877"/>
                        <a:pt x="58976" y="34901"/>
                        <a:pt x="59191" y="34957"/>
                      </a:cubicBezTo>
                      <a:cubicBezTo>
                        <a:pt x="59524" y="35099"/>
                        <a:pt x="59826" y="35290"/>
                        <a:pt x="60103" y="35528"/>
                      </a:cubicBezTo>
                      <a:cubicBezTo>
                        <a:pt x="60548" y="35925"/>
                        <a:pt x="61112" y="36092"/>
                        <a:pt x="61477" y="36298"/>
                      </a:cubicBezTo>
                      <a:cubicBezTo>
                        <a:pt x="61842" y="36512"/>
                        <a:pt x="62072" y="37123"/>
                        <a:pt x="61754" y="37489"/>
                      </a:cubicBezTo>
                      <a:cubicBezTo>
                        <a:pt x="61429" y="37862"/>
                        <a:pt x="61088" y="37838"/>
                        <a:pt x="60961" y="38132"/>
                      </a:cubicBezTo>
                      <a:cubicBezTo>
                        <a:pt x="60834" y="38417"/>
                        <a:pt x="60715" y="38695"/>
                        <a:pt x="60389" y="38767"/>
                      </a:cubicBezTo>
                      <a:cubicBezTo>
                        <a:pt x="60159" y="38822"/>
                        <a:pt x="59929" y="38846"/>
                        <a:pt x="59691" y="38846"/>
                      </a:cubicBezTo>
                      <a:cubicBezTo>
                        <a:pt x="59468" y="38867"/>
                        <a:pt x="59243" y="38878"/>
                        <a:pt x="59016" y="38878"/>
                      </a:cubicBezTo>
                      <a:cubicBezTo>
                        <a:pt x="58902" y="38878"/>
                        <a:pt x="58788" y="38875"/>
                        <a:pt x="58675" y="38870"/>
                      </a:cubicBezTo>
                      <a:cubicBezTo>
                        <a:pt x="58492" y="38870"/>
                        <a:pt x="58310" y="38838"/>
                        <a:pt x="58135" y="38782"/>
                      </a:cubicBezTo>
                      <a:lnTo>
                        <a:pt x="58127" y="38782"/>
                      </a:lnTo>
                      <a:lnTo>
                        <a:pt x="58056" y="38743"/>
                      </a:lnTo>
                      <a:lnTo>
                        <a:pt x="58024" y="38727"/>
                      </a:lnTo>
                      <a:lnTo>
                        <a:pt x="58024" y="38735"/>
                      </a:lnTo>
                      <a:cubicBezTo>
                        <a:pt x="57619" y="38568"/>
                        <a:pt x="57024" y="38481"/>
                        <a:pt x="56174" y="38417"/>
                      </a:cubicBezTo>
                      <a:cubicBezTo>
                        <a:pt x="54920" y="38330"/>
                        <a:pt x="53936" y="38219"/>
                        <a:pt x="53095" y="38036"/>
                      </a:cubicBezTo>
                      <a:cubicBezTo>
                        <a:pt x="52253" y="37862"/>
                        <a:pt x="51372" y="37639"/>
                        <a:pt x="51507" y="37481"/>
                      </a:cubicBezTo>
                      <a:cubicBezTo>
                        <a:pt x="51642" y="37314"/>
                        <a:pt x="52555" y="37258"/>
                        <a:pt x="53206" y="37187"/>
                      </a:cubicBezTo>
                      <a:cubicBezTo>
                        <a:pt x="53849" y="37123"/>
                        <a:pt x="54857" y="36703"/>
                        <a:pt x="55230" y="36282"/>
                      </a:cubicBezTo>
                      <a:cubicBezTo>
                        <a:pt x="55611" y="35869"/>
                        <a:pt x="55952" y="35814"/>
                        <a:pt x="56476" y="35496"/>
                      </a:cubicBezTo>
                      <a:cubicBezTo>
                        <a:pt x="56595" y="35433"/>
                        <a:pt x="56682" y="35338"/>
                        <a:pt x="56746" y="35226"/>
                      </a:cubicBezTo>
                      <a:cubicBezTo>
                        <a:pt x="56964" y="34925"/>
                        <a:pt x="57582" y="34861"/>
                        <a:pt x="58083" y="34861"/>
                      </a:cubicBezTo>
                      <a:close/>
                      <a:moveTo>
                        <a:pt x="13900" y="34866"/>
                      </a:moveTo>
                      <a:cubicBezTo>
                        <a:pt x="14058" y="34866"/>
                        <a:pt x="14201" y="34872"/>
                        <a:pt x="14312" y="34877"/>
                      </a:cubicBezTo>
                      <a:cubicBezTo>
                        <a:pt x="14526" y="34877"/>
                        <a:pt x="14741" y="34901"/>
                        <a:pt x="14947" y="34957"/>
                      </a:cubicBezTo>
                      <a:cubicBezTo>
                        <a:pt x="15233" y="35099"/>
                        <a:pt x="15495" y="35290"/>
                        <a:pt x="15701" y="35536"/>
                      </a:cubicBezTo>
                      <a:cubicBezTo>
                        <a:pt x="16050" y="35933"/>
                        <a:pt x="16574" y="36100"/>
                        <a:pt x="16884" y="36306"/>
                      </a:cubicBezTo>
                      <a:cubicBezTo>
                        <a:pt x="17193" y="36512"/>
                        <a:pt x="17273" y="37123"/>
                        <a:pt x="16852" y="37497"/>
                      </a:cubicBezTo>
                      <a:cubicBezTo>
                        <a:pt x="16431" y="37862"/>
                        <a:pt x="16090" y="37846"/>
                        <a:pt x="15892" y="38132"/>
                      </a:cubicBezTo>
                      <a:cubicBezTo>
                        <a:pt x="15685" y="38417"/>
                        <a:pt x="15503" y="38695"/>
                        <a:pt x="15153" y="38774"/>
                      </a:cubicBezTo>
                      <a:cubicBezTo>
                        <a:pt x="14915" y="38822"/>
                        <a:pt x="14685" y="38846"/>
                        <a:pt x="14447" y="38854"/>
                      </a:cubicBezTo>
                      <a:cubicBezTo>
                        <a:pt x="14191" y="38872"/>
                        <a:pt x="13935" y="38881"/>
                        <a:pt x="13679" y="38881"/>
                      </a:cubicBezTo>
                      <a:cubicBezTo>
                        <a:pt x="13594" y="38881"/>
                        <a:pt x="13508" y="38880"/>
                        <a:pt x="13423" y="38878"/>
                      </a:cubicBezTo>
                      <a:cubicBezTo>
                        <a:pt x="13240" y="38870"/>
                        <a:pt x="13058" y="38838"/>
                        <a:pt x="12891" y="38774"/>
                      </a:cubicBezTo>
                      <a:cubicBezTo>
                        <a:pt x="12867" y="38767"/>
                        <a:pt x="12844" y="38759"/>
                        <a:pt x="12828" y="38743"/>
                      </a:cubicBezTo>
                      <a:lnTo>
                        <a:pt x="12804" y="38727"/>
                      </a:lnTo>
                      <a:lnTo>
                        <a:pt x="12804" y="38735"/>
                      </a:lnTo>
                      <a:cubicBezTo>
                        <a:pt x="12439" y="38560"/>
                        <a:pt x="11859" y="38481"/>
                        <a:pt x="11034" y="38417"/>
                      </a:cubicBezTo>
                      <a:cubicBezTo>
                        <a:pt x="9796" y="38322"/>
                        <a:pt x="8843" y="38211"/>
                        <a:pt x="8049" y="38036"/>
                      </a:cubicBezTo>
                      <a:cubicBezTo>
                        <a:pt x="7256" y="37854"/>
                        <a:pt x="6430" y="37639"/>
                        <a:pt x="6605" y="37473"/>
                      </a:cubicBezTo>
                      <a:cubicBezTo>
                        <a:pt x="6779" y="37314"/>
                        <a:pt x="7716" y="37258"/>
                        <a:pt x="8375" y="37187"/>
                      </a:cubicBezTo>
                      <a:cubicBezTo>
                        <a:pt x="9042" y="37123"/>
                        <a:pt x="10153" y="36703"/>
                        <a:pt x="10637" y="36282"/>
                      </a:cubicBezTo>
                      <a:cubicBezTo>
                        <a:pt x="11121" y="35861"/>
                        <a:pt x="11486" y="35806"/>
                        <a:pt x="12090" y="35496"/>
                      </a:cubicBezTo>
                      <a:cubicBezTo>
                        <a:pt x="12224" y="35433"/>
                        <a:pt x="12336" y="35338"/>
                        <a:pt x="12423" y="35226"/>
                      </a:cubicBezTo>
                      <a:lnTo>
                        <a:pt x="12431" y="35226"/>
                      </a:lnTo>
                      <a:cubicBezTo>
                        <a:pt x="12733" y="34924"/>
                        <a:pt x="13395" y="34866"/>
                        <a:pt x="13900" y="34866"/>
                      </a:cubicBezTo>
                      <a:close/>
                      <a:moveTo>
                        <a:pt x="36023" y="34858"/>
                      </a:moveTo>
                      <a:cubicBezTo>
                        <a:pt x="36179" y="34858"/>
                        <a:pt x="36322" y="34864"/>
                        <a:pt x="36434" y="34869"/>
                      </a:cubicBezTo>
                      <a:cubicBezTo>
                        <a:pt x="36467" y="34867"/>
                        <a:pt x="36500" y="34867"/>
                        <a:pt x="36532" y="34867"/>
                      </a:cubicBezTo>
                      <a:cubicBezTo>
                        <a:pt x="37068" y="34867"/>
                        <a:pt x="37574" y="35109"/>
                        <a:pt x="37910" y="35528"/>
                      </a:cubicBezTo>
                      <a:cubicBezTo>
                        <a:pt x="38307" y="35925"/>
                        <a:pt x="38855" y="36092"/>
                        <a:pt x="39188" y="36298"/>
                      </a:cubicBezTo>
                      <a:cubicBezTo>
                        <a:pt x="39522" y="36512"/>
                        <a:pt x="39688" y="37123"/>
                        <a:pt x="39307" y="37489"/>
                      </a:cubicBezTo>
                      <a:cubicBezTo>
                        <a:pt x="38934" y="37862"/>
                        <a:pt x="38593" y="37838"/>
                        <a:pt x="38426" y="38132"/>
                      </a:cubicBezTo>
                      <a:cubicBezTo>
                        <a:pt x="38259" y="38417"/>
                        <a:pt x="38117" y="38695"/>
                        <a:pt x="37775" y="38774"/>
                      </a:cubicBezTo>
                      <a:cubicBezTo>
                        <a:pt x="37545" y="38822"/>
                        <a:pt x="37315" y="38846"/>
                        <a:pt x="37077" y="38854"/>
                      </a:cubicBezTo>
                      <a:cubicBezTo>
                        <a:pt x="36821" y="38872"/>
                        <a:pt x="36565" y="38881"/>
                        <a:pt x="36312" y="38881"/>
                      </a:cubicBezTo>
                      <a:cubicBezTo>
                        <a:pt x="36228" y="38881"/>
                        <a:pt x="36144" y="38880"/>
                        <a:pt x="36061" y="38878"/>
                      </a:cubicBezTo>
                      <a:cubicBezTo>
                        <a:pt x="35870" y="38878"/>
                        <a:pt x="35688" y="38838"/>
                        <a:pt x="35521" y="38774"/>
                      </a:cubicBezTo>
                      <a:cubicBezTo>
                        <a:pt x="35497" y="38767"/>
                        <a:pt x="35465" y="38759"/>
                        <a:pt x="35442" y="38743"/>
                      </a:cubicBezTo>
                      <a:lnTo>
                        <a:pt x="35418" y="38727"/>
                      </a:lnTo>
                      <a:lnTo>
                        <a:pt x="35418" y="38735"/>
                      </a:lnTo>
                      <a:cubicBezTo>
                        <a:pt x="35037" y="38560"/>
                        <a:pt x="34449" y="38481"/>
                        <a:pt x="33608" y="38417"/>
                      </a:cubicBezTo>
                      <a:cubicBezTo>
                        <a:pt x="32362" y="38330"/>
                        <a:pt x="31394" y="38219"/>
                        <a:pt x="30576" y="38036"/>
                      </a:cubicBezTo>
                      <a:cubicBezTo>
                        <a:pt x="29758" y="37854"/>
                        <a:pt x="28909" y="37639"/>
                        <a:pt x="29060" y="37481"/>
                      </a:cubicBezTo>
                      <a:cubicBezTo>
                        <a:pt x="29219" y="37314"/>
                        <a:pt x="30147" y="37258"/>
                        <a:pt x="30798" y="37187"/>
                      </a:cubicBezTo>
                      <a:cubicBezTo>
                        <a:pt x="31449" y="37123"/>
                        <a:pt x="32513" y="36703"/>
                        <a:pt x="32941" y="36282"/>
                      </a:cubicBezTo>
                      <a:cubicBezTo>
                        <a:pt x="33370" y="35869"/>
                        <a:pt x="33727" y="35814"/>
                        <a:pt x="34291" y="35496"/>
                      </a:cubicBezTo>
                      <a:cubicBezTo>
                        <a:pt x="34418" y="35433"/>
                        <a:pt x="34521" y="35338"/>
                        <a:pt x="34592" y="35226"/>
                      </a:cubicBezTo>
                      <a:cubicBezTo>
                        <a:pt x="34859" y="34917"/>
                        <a:pt x="35516" y="34858"/>
                        <a:pt x="36023" y="34858"/>
                      </a:cubicBezTo>
                      <a:close/>
                      <a:moveTo>
                        <a:pt x="49678" y="36519"/>
                      </a:moveTo>
                      <a:cubicBezTo>
                        <a:pt x="49795" y="36519"/>
                        <a:pt x="49920" y="36524"/>
                        <a:pt x="50055" y="36536"/>
                      </a:cubicBezTo>
                      <a:cubicBezTo>
                        <a:pt x="50856" y="36600"/>
                        <a:pt x="51213" y="37108"/>
                        <a:pt x="51134" y="37465"/>
                      </a:cubicBezTo>
                      <a:cubicBezTo>
                        <a:pt x="51055" y="37830"/>
                        <a:pt x="50578" y="37862"/>
                        <a:pt x="50086" y="38068"/>
                      </a:cubicBezTo>
                      <a:cubicBezTo>
                        <a:pt x="49594" y="38274"/>
                        <a:pt x="49396" y="38465"/>
                        <a:pt x="49610" y="38774"/>
                      </a:cubicBezTo>
                      <a:cubicBezTo>
                        <a:pt x="49816" y="39084"/>
                        <a:pt x="49991" y="39362"/>
                        <a:pt x="49356" y="39489"/>
                      </a:cubicBezTo>
                      <a:cubicBezTo>
                        <a:pt x="49289" y="39503"/>
                        <a:pt x="49226" y="39509"/>
                        <a:pt x="49167" y="39509"/>
                      </a:cubicBezTo>
                      <a:cubicBezTo>
                        <a:pt x="48682" y="39509"/>
                        <a:pt x="48488" y="39075"/>
                        <a:pt x="48332" y="38806"/>
                      </a:cubicBezTo>
                      <a:cubicBezTo>
                        <a:pt x="48165" y="38505"/>
                        <a:pt x="46999" y="38441"/>
                        <a:pt x="46673" y="38251"/>
                      </a:cubicBezTo>
                      <a:cubicBezTo>
                        <a:pt x="46348" y="38068"/>
                        <a:pt x="46641" y="37624"/>
                        <a:pt x="46872" y="37282"/>
                      </a:cubicBezTo>
                      <a:cubicBezTo>
                        <a:pt x="47110" y="36933"/>
                        <a:pt x="47388" y="36877"/>
                        <a:pt x="48205" y="36735"/>
                      </a:cubicBezTo>
                      <a:cubicBezTo>
                        <a:pt x="48694" y="36649"/>
                        <a:pt x="49095" y="36519"/>
                        <a:pt x="49678" y="36519"/>
                      </a:cubicBezTo>
                      <a:close/>
                      <a:moveTo>
                        <a:pt x="5024" y="36519"/>
                      </a:moveTo>
                      <a:cubicBezTo>
                        <a:pt x="5142" y="36519"/>
                        <a:pt x="5266" y="36524"/>
                        <a:pt x="5398" y="36536"/>
                      </a:cubicBezTo>
                      <a:cubicBezTo>
                        <a:pt x="6184" y="36600"/>
                        <a:pt x="6406" y="37108"/>
                        <a:pt x="6240" y="37465"/>
                      </a:cubicBezTo>
                      <a:cubicBezTo>
                        <a:pt x="6065" y="37830"/>
                        <a:pt x="5573" y="37862"/>
                        <a:pt x="5033" y="38068"/>
                      </a:cubicBezTo>
                      <a:cubicBezTo>
                        <a:pt x="4485" y="38274"/>
                        <a:pt x="4239" y="38465"/>
                        <a:pt x="4374" y="38774"/>
                      </a:cubicBezTo>
                      <a:cubicBezTo>
                        <a:pt x="4501" y="39092"/>
                        <a:pt x="4604" y="39362"/>
                        <a:pt x="3938" y="39489"/>
                      </a:cubicBezTo>
                      <a:cubicBezTo>
                        <a:pt x="3863" y="39504"/>
                        <a:pt x="3795" y="39511"/>
                        <a:pt x="3734" y="39511"/>
                      </a:cubicBezTo>
                      <a:cubicBezTo>
                        <a:pt x="3257" y="39511"/>
                        <a:pt x="3173" y="39082"/>
                        <a:pt x="3088" y="38814"/>
                      </a:cubicBezTo>
                      <a:cubicBezTo>
                        <a:pt x="3001" y="38513"/>
                        <a:pt x="1842" y="38441"/>
                        <a:pt x="1564" y="38251"/>
                      </a:cubicBezTo>
                      <a:lnTo>
                        <a:pt x="1572" y="38251"/>
                      </a:lnTo>
                      <a:cubicBezTo>
                        <a:pt x="1295" y="38068"/>
                        <a:pt x="1699" y="37624"/>
                        <a:pt x="2025" y="37274"/>
                      </a:cubicBezTo>
                      <a:cubicBezTo>
                        <a:pt x="2342" y="36933"/>
                        <a:pt x="2644" y="36877"/>
                        <a:pt x="3493" y="36735"/>
                      </a:cubicBezTo>
                      <a:cubicBezTo>
                        <a:pt x="4002" y="36649"/>
                        <a:pt x="4439" y="36519"/>
                        <a:pt x="5024" y="36519"/>
                      </a:cubicBezTo>
                      <a:close/>
                      <a:moveTo>
                        <a:pt x="27383" y="36514"/>
                      </a:moveTo>
                      <a:cubicBezTo>
                        <a:pt x="27491" y="36514"/>
                        <a:pt x="27605" y="36518"/>
                        <a:pt x="27726" y="36528"/>
                      </a:cubicBezTo>
                      <a:lnTo>
                        <a:pt x="27726" y="36536"/>
                      </a:lnTo>
                      <a:cubicBezTo>
                        <a:pt x="28520" y="36600"/>
                        <a:pt x="28806" y="37108"/>
                        <a:pt x="28679" y="37465"/>
                      </a:cubicBezTo>
                      <a:cubicBezTo>
                        <a:pt x="28560" y="37830"/>
                        <a:pt x="28076" y="37862"/>
                        <a:pt x="27552" y="38068"/>
                      </a:cubicBezTo>
                      <a:cubicBezTo>
                        <a:pt x="27036" y="38274"/>
                        <a:pt x="26814" y="38465"/>
                        <a:pt x="26988" y="38774"/>
                      </a:cubicBezTo>
                      <a:cubicBezTo>
                        <a:pt x="27163" y="39092"/>
                        <a:pt x="27290" y="39362"/>
                        <a:pt x="26647" y="39489"/>
                      </a:cubicBezTo>
                      <a:cubicBezTo>
                        <a:pt x="26574" y="39504"/>
                        <a:pt x="26507" y="39511"/>
                        <a:pt x="26446" y="39511"/>
                      </a:cubicBezTo>
                      <a:cubicBezTo>
                        <a:pt x="25967" y="39511"/>
                        <a:pt x="25823" y="39082"/>
                        <a:pt x="25710" y="38814"/>
                      </a:cubicBezTo>
                      <a:cubicBezTo>
                        <a:pt x="25583" y="38513"/>
                        <a:pt x="24424" y="38441"/>
                        <a:pt x="24123" y="38259"/>
                      </a:cubicBezTo>
                      <a:cubicBezTo>
                        <a:pt x="23829" y="38068"/>
                        <a:pt x="24170" y="37624"/>
                        <a:pt x="24448" y="37282"/>
                      </a:cubicBezTo>
                      <a:cubicBezTo>
                        <a:pt x="24726" y="36933"/>
                        <a:pt x="25020" y="36877"/>
                        <a:pt x="25853" y="36735"/>
                      </a:cubicBezTo>
                      <a:cubicBezTo>
                        <a:pt x="26357" y="36647"/>
                        <a:pt x="26782" y="36514"/>
                        <a:pt x="27383" y="36514"/>
                      </a:cubicBezTo>
                      <a:close/>
                      <a:moveTo>
                        <a:pt x="39928" y="38082"/>
                      </a:moveTo>
                      <a:cubicBezTo>
                        <a:pt x="39997" y="38082"/>
                        <a:pt x="40068" y="38085"/>
                        <a:pt x="40141" y="38092"/>
                      </a:cubicBezTo>
                      <a:cubicBezTo>
                        <a:pt x="40760" y="38147"/>
                        <a:pt x="41720" y="38497"/>
                        <a:pt x="42879" y="38513"/>
                      </a:cubicBezTo>
                      <a:cubicBezTo>
                        <a:pt x="42898" y="38513"/>
                        <a:pt x="42917" y="38513"/>
                        <a:pt x="42936" y="38513"/>
                      </a:cubicBezTo>
                      <a:cubicBezTo>
                        <a:pt x="43841" y="38513"/>
                        <a:pt x="44842" y="38368"/>
                        <a:pt x="45602" y="38368"/>
                      </a:cubicBezTo>
                      <a:cubicBezTo>
                        <a:pt x="45797" y="38368"/>
                        <a:pt x="45976" y="38378"/>
                        <a:pt x="46133" y="38401"/>
                      </a:cubicBezTo>
                      <a:cubicBezTo>
                        <a:pt x="46911" y="38513"/>
                        <a:pt x="47808" y="38782"/>
                        <a:pt x="48110" y="39116"/>
                      </a:cubicBezTo>
                      <a:cubicBezTo>
                        <a:pt x="48412" y="39441"/>
                        <a:pt x="48348" y="40164"/>
                        <a:pt x="47911" y="40481"/>
                      </a:cubicBezTo>
                      <a:cubicBezTo>
                        <a:pt x="47849" y="40528"/>
                        <a:pt x="47871" y="40677"/>
                        <a:pt x="47918" y="40865"/>
                      </a:cubicBezTo>
                      <a:lnTo>
                        <a:pt x="47918" y="40865"/>
                      </a:lnTo>
                      <a:cubicBezTo>
                        <a:pt x="47906" y="40889"/>
                        <a:pt x="47808" y="41062"/>
                        <a:pt x="47388" y="41076"/>
                      </a:cubicBezTo>
                      <a:cubicBezTo>
                        <a:pt x="47161" y="41088"/>
                        <a:pt x="46790" y="41094"/>
                        <a:pt x="46386" y="41094"/>
                      </a:cubicBezTo>
                      <a:cubicBezTo>
                        <a:pt x="45983" y="41094"/>
                        <a:pt x="45546" y="41088"/>
                        <a:pt x="45189" y="41076"/>
                      </a:cubicBezTo>
                      <a:cubicBezTo>
                        <a:pt x="44735" y="41066"/>
                        <a:pt x="44382" y="41041"/>
                        <a:pt x="43989" y="41041"/>
                      </a:cubicBezTo>
                      <a:cubicBezTo>
                        <a:pt x="43756" y="41041"/>
                        <a:pt x="43510" y="41050"/>
                        <a:pt x="43220" y="41076"/>
                      </a:cubicBezTo>
                      <a:cubicBezTo>
                        <a:pt x="42762" y="41123"/>
                        <a:pt x="42436" y="41178"/>
                        <a:pt x="42181" y="41178"/>
                      </a:cubicBezTo>
                      <a:cubicBezTo>
                        <a:pt x="42002" y="41178"/>
                        <a:pt x="41859" y="41151"/>
                        <a:pt x="41728" y="41076"/>
                      </a:cubicBezTo>
                      <a:cubicBezTo>
                        <a:pt x="41419" y="40902"/>
                        <a:pt x="41450" y="40664"/>
                        <a:pt x="40934" y="40481"/>
                      </a:cubicBezTo>
                      <a:cubicBezTo>
                        <a:pt x="40395" y="40306"/>
                        <a:pt x="39863" y="40084"/>
                        <a:pt x="39347" y="39830"/>
                      </a:cubicBezTo>
                      <a:cubicBezTo>
                        <a:pt x="38688" y="39473"/>
                        <a:pt x="37942" y="39235"/>
                        <a:pt x="38220" y="39021"/>
                      </a:cubicBezTo>
                      <a:cubicBezTo>
                        <a:pt x="38506" y="38806"/>
                        <a:pt x="38783" y="38608"/>
                        <a:pt x="38879" y="38417"/>
                      </a:cubicBezTo>
                      <a:cubicBezTo>
                        <a:pt x="38963" y="38256"/>
                        <a:pt x="39400" y="38082"/>
                        <a:pt x="39928" y="38082"/>
                      </a:cubicBezTo>
                      <a:close/>
                      <a:moveTo>
                        <a:pt x="17363" y="38088"/>
                      </a:moveTo>
                      <a:cubicBezTo>
                        <a:pt x="17440" y="38088"/>
                        <a:pt x="17519" y="38092"/>
                        <a:pt x="17598" y="38100"/>
                      </a:cubicBezTo>
                      <a:cubicBezTo>
                        <a:pt x="18209" y="38155"/>
                        <a:pt x="19122" y="38505"/>
                        <a:pt x="20281" y="38520"/>
                      </a:cubicBezTo>
                      <a:cubicBezTo>
                        <a:pt x="20300" y="38521"/>
                        <a:pt x="20319" y="38521"/>
                        <a:pt x="20338" y="38521"/>
                      </a:cubicBezTo>
                      <a:cubicBezTo>
                        <a:pt x="21263" y="38521"/>
                        <a:pt x="22295" y="38372"/>
                        <a:pt x="23056" y="38372"/>
                      </a:cubicBezTo>
                      <a:cubicBezTo>
                        <a:pt x="23238" y="38372"/>
                        <a:pt x="23405" y="38380"/>
                        <a:pt x="23551" y="38401"/>
                      </a:cubicBezTo>
                      <a:cubicBezTo>
                        <a:pt x="24321" y="38520"/>
                        <a:pt x="25178" y="38790"/>
                        <a:pt x="25440" y="39116"/>
                      </a:cubicBezTo>
                      <a:cubicBezTo>
                        <a:pt x="25702" y="39441"/>
                        <a:pt x="25536" y="40171"/>
                        <a:pt x="25059" y="40489"/>
                      </a:cubicBezTo>
                      <a:cubicBezTo>
                        <a:pt x="25012" y="40529"/>
                        <a:pt x="25020" y="40679"/>
                        <a:pt x="25036" y="40870"/>
                      </a:cubicBezTo>
                      <a:cubicBezTo>
                        <a:pt x="25036" y="40870"/>
                        <a:pt x="24932" y="41068"/>
                        <a:pt x="24480" y="41084"/>
                      </a:cubicBezTo>
                      <a:cubicBezTo>
                        <a:pt x="24250" y="41092"/>
                        <a:pt x="23877" y="41096"/>
                        <a:pt x="23472" y="41096"/>
                      </a:cubicBezTo>
                      <a:cubicBezTo>
                        <a:pt x="23067" y="41096"/>
                        <a:pt x="22631" y="41092"/>
                        <a:pt x="22273" y="41084"/>
                      </a:cubicBezTo>
                      <a:cubicBezTo>
                        <a:pt x="21825" y="41074"/>
                        <a:pt x="21470" y="41049"/>
                        <a:pt x="21076" y="41049"/>
                      </a:cubicBezTo>
                      <a:cubicBezTo>
                        <a:pt x="20842" y="41049"/>
                        <a:pt x="20594" y="41058"/>
                        <a:pt x="20305" y="41084"/>
                      </a:cubicBezTo>
                      <a:cubicBezTo>
                        <a:pt x="19845" y="41127"/>
                        <a:pt x="19507" y="41184"/>
                        <a:pt x="19249" y="41184"/>
                      </a:cubicBezTo>
                      <a:cubicBezTo>
                        <a:pt x="19074" y="41184"/>
                        <a:pt x="18936" y="41158"/>
                        <a:pt x="18821" y="41084"/>
                      </a:cubicBezTo>
                      <a:cubicBezTo>
                        <a:pt x="18535" y="40902"/>
                        <a:pt x="18590" y="40672"/>
                        <a:pt x="18098" y="40489"/>
                      </a:cubicBezTo>
                      <a:cubicBezTo>
                        <a:pt x="17582" y="40306"/>
                        <a:pt x="17074" y="40092"/>
                        <a:pt x="16590" y="39830"/>
                      </a:cubicBezTo>
                      <a:cubicBezTo>
                        <a:pt x="15979" y="39481"/>
                        <a:pt x="15257" y="39235"/>
                        <a:pt x="15566" y="39028"/>
                      </a:cubicBezTo>
                      <a:cubicBezTo>
                        <a:pt x="15876" y="38814"/>
                        <a:pt x="16185" y="38616"/>
                        <a:pt x="16304" y="38425"/>
                      </a:cubicBezTo>
                      <a:cubicBezTo>
                        <a:pt x="16408" y="38259"/>
                        <a:pt x="16848" y="38088"/>
                        <a:pt x="17363" y="38088"/>
                      </a:cubicBezTo>
                      <a:close/>
                      <a:moveTo>
                        <a:pt x="62453" y="38082"/>
                      </a:moveTo>
                      <a:cubicBezTo>
                        <a:pt x="62523" y="38082"/>
                        <a:pt x="62594" y="38085"/>
                        <a:pt x="62667" y="38092"/>
                      </a:cubicBezTo>
                      <a:cubicBezTo>
                        <a:pt x="63294" y="38155"/>
                        <a:pt x="64294" y="38505"/>
                        <a:pt x="65453" y="38520"/>
                      </a:cubicBezTo>
                      <a:cubicBezTo>
                        <a:pt x="65472" y="38521"/>
                        <a:pt x="65491" y="38521"/>
                        <a:pt x="65511" y="38521"/>
                      </a:cubicBezTo>
                      <a:cubicBezTo>
                        <a:pt x="66434" y="38521"/>
                        <a:pt x="67430" y="38372"/>
                        <a:pt x="68191" y="38372"/>
                      </a:cubicBezTo>
                      <a:cubicBezTo>
                        <a:pt x="68373" y="38372"/>
                        <a:pt x="68541" y="38380"/>
                        <a:pt x="68692" y="38401"/>
                      </a:cubicBezTo>
                      <a:cubicBezTo>
                        <a:pt x="69494" y="38520"/>
                        <a:pt x="70414" y="38798"/>
                        <a:pt x="70764" y="39116"/>
                      </a:cubicBezTo>
                      <a:lnTo>
                        <a:pt x="70764" y="39124"/>
                      </a:lnTo>
                      <a:cubicBezTo>
                        <a:pt x="71105" y="39449"/>
                        <a:pt x="71129" y="40171"/>
                        <a:pt x="70740" y="40489"/>
                      </a:cubicBezTo>
                      <a:cubicBezTo>
                        <a:pt x="70692" y="40529"/>
                        <a:pt x="70740" y="40679"/>
                        <a:pt x="70811" y="40870"/>
                      </a:cubicBezTo>
                      <a:cubicBezTo>
                        <a:pt x="70811" y="40870"/>
                        <a:pt x="70756" y="41068"/>
                        <a:pt x="70311" y="41084"/>
                      </a:cubicBezTo>
                      <a:cubicBezTo>
                        <a:pt x="70089" y="41092"/>
                        <a:pt x="69720" y="41096"/>
                        <a:pt x="69316" y="41096"/>
                      </a:cubicBezTo>
                      <a:cubicBezTo>
                        <a:pt x="68912" y="41096"/>
                        <a:pt x="68474" y="41092"/>
                        <a:pt x="68112" y="41084"/>
                      </a:cubicBezTo>
                      <a:cubicBezTo>
                        <a:pt x="67659" y="41074"/>
                        <a:pt x="67299" y="41049"/>
                        <a:pt x="66906" y="41049"/>
                      </a:cubicBezTo>
                      <a:cubicBezTo>
                        <a:pt x="66673" y="41049"/>
                        <a:pt x="66427" y="41058"/>
                        <a:pt x="66144" y="41084"/>
                      </a:cubicBezTo>
                      <a:cubicBezTo>
                        <a:pt x="65689" y="41127"/>
                        <a:pt x="65367" y="41184"/>
                        <a:pt x="65109" y="41184"/>
                      </a:cubicBezTo>
                      <a:cubicBezTo>
                        <a:pt x="64934" y="41184"/>
                        <a:pt x="64789" y="41158"/>
                        <a:pt x="64652" y="41084"/>
                      </a:cubicBezTo>
                      <a:cubicBezTo>
                        <a:pt x="64310" y="40902"/>
                        <a:pt x="64318" y="40672"/>
                        <a:pt x="63779" y="40489"/>
                      </a:cubicBezTo>
                      <a:cubicBezTo>
                        <a:pt x="63199" y="40306"/>
                        <a:pt x="62643" y="40092"/>
                        <a:pt x="62096" y="39830"/>
                      </a:cubicBezTo>
                      <a:cubicBezTo>
                        <a:pt x="61397" y="39481"/>
                        <a:pt x="60611" y="39235"/>
                        <a:pt x="60865" y="39028"/>
                      </a:cubicBezTo>
                      <a:cubicBezTo>
                        <a:pt x="61119" y="38814"/>
                        <a:pt x="61373" y="38616"/>
                        <a:pt x="61445" y="38425"/>
                      </a:cubicBezTo>
                      <a:cubicBezTo>
                        <a:pt x="61508" y="38257"/>
                        <a:pt x="61924" y="38082"/>
                        <a:pt x="62453" y="38082"/>
                      </a:cubicBezTo>
                      <a:close/>
                      <a:moveTo>
                        <a:pt x="50548" y="39446"/>
                      </a:moveTo>
                      <a:cubicBezTo>
                        <a:pt x="50820" y="39446"/>
                        <a:pt x="51037" y="39487"/>
                        <a:pt x="51142" y="39568"/>
                      </a:cubicBezTo>
                      <a:cubicBezTo>
                        <a:pt x="51380" y="39751"/>
                        <a:pt x="51388" y="40497"/>
                        <a:pt x="51388" y="40497"/>
                      </a:cubicBezTo>
                      <a:cubicBezTo>
                        <a:pt x="51460" y="40997"/>
                        <a:pt x="50626" y="40997"/>
                        <a:pt x="50451" y="41235"/>
                      </a:cubicBezTo>
                      <a:cubicBezTo>
                        <a:pt x="50412" y="41275"/>
                        <a:pt x="50380" y="41338"/>
                        <a:pt x="50348" y="41394"/>
                      </a:cubicBezTo>
                      <a:cubicBezTo>
                        <a:pt x="50315" y="41441"/>
                        <a:pt x="50176" y="41460"/>
                        <a:pt x="49985" y="41460"/>
                      </a:cubicBezTo>
                      <a:cubicBezTo>
                        <a:pt x="49627" y="41460"/>
                        <a:pt x="49087" y="41392"/>
                        <a:pt x="48729" y="41314"/>
                      </a:cubicBezTo>
                      <a:cubicBezTo>
                        <a:pt x="48173" y="41187"/>
                        <a:pt x="48110" y="40918"/>
                        <a:pt x="48340" y="40489"/>
                      </a:cubicBezTo>
                      <a:cubicBezTo>
                        <a:pt x="48340" y="40489"/>
                        <a:pt x="48523" y="39917"/>
                        <a:pt x="49285" y="39663"/>
                      </a:cubicBezTo>
                      <a:cubicBezTo>
                        <a:pt x="49720" y="39518"/>
                        <a:pt x="50184" y="39446"/>
                        <a:pt x="50548" y="39446"/>
                      </a:cubicBezTo>
                      <a:close/>
                      <a:moveTo>
                        <a:pt x="5126" y="39446"/>
                      </a:moveTo>
                      <a:cubicBezTo>
                        <a:pt x="5398" y="39446"/>
                        <a:pt x="5602" y="39487"/>
                        <a:pt x="5684" y="39568"/>
                      </a:cubicBezTo>
                      <a:cubicBezTo>
                        <a:pt x="5874" y="39751"/>
                        <a:pt x="5692" y="40497"/>
                        <a:pt x="5692" y="40497"/>
                      </a:cubicBezTo>
                      <a:cubicBezTo>
                        <a:pt x="5636" y="40997"/>
                        <a:pt x="4811" y="40997"/>
                        <a:pt x="4573" y="41235"/>
                      </a:cubicBezTo>
                      <a:cubicBezTo>
                        <a:pt x="4525" y="41283"/>
                        <a:pt x="4470" y="41338"/>
                        <a:pt x="4422" y="41402"/>
                      </a:cubicBezTo>
                      <a:cubicBezTo>
                        <a:pt x="4379" y="41444"/>
                        <a:pt x="4243" y="41462"/>
                        <a:pt x="4062" y="41462"/>
                      </a:cubicBezTo>
                      <a:cubicBezTo>
                        <a:pt x="3703" y="41462"/>
                        <a:pt x="3166" y="41394"/>
                        <a:pt x="2819" y="41314"/>
                      </a:cubicBezTo>
                      <a:cubicBezTo>
                        <a:pt x="2303" y="41187"/>
                        <a:pt x="2311" y="40918"/>
                        <a:pt x="2652" y="40489"/>
                      </a:cubicBezTo>
                      <a:cubicBezTo>
                        <a:pt x="2652" y="40489"/>
                        <a:pt x="2977" y="39917"/>
                        <a:pt x="3803" y="39663"/>
                      </a:cubicBezTo>
                      <a:cubicBezTo>
                        <a:pt x="4279" y="39518"/>
                        <a:pt x="4763" y="39446"/>
                        <a:pt x="5126" y="39446"/>
                      </a:cubicBezTo>
                      <a:close/>
                      <a:moveTo>
                        <a:pt x="27846" y="39452"/>
                      </a:moveTo>
                      <a:cubicBezTo>
                        <a:pt x="28113" y="39452"/>
                        <a:pt x="28318" y="39491"/>
                        <a:pt x="28409" y="39568"/>
                      </a:cubicBezTo>
                      <a:cubicBezTo>
                        <a:pt x="28631" y="39751"/>
                        <a:pt x="28536" y="40497"/>
                        <a:pt x="28536" y="40497"/>
                      </a:cubicBezTo>
                      <a:cubicBezTo>
                        <a:pt x="28544" y="41005"/>
                        <a:pt x="27718" y="41005"/>
                        <a:pt x="27512" y="41243"/>
                      </a:cubicBezTo>
                      <a:cubicBezTo>
                        <a:pt x="27472" y="41283"/>
                        <a:pt x="27425" y="41338"/>
                        <a:pt x="27385" y="41402"/>
                      </a:cubicBezTo>
                      <a:cubicBezTo>
                        <a:pt x="27346" y="41449"/>
                        <a:pt x="27205" y="41468"/>
                        <a:pt x="27014" y="41468"/>
                      </a:cubicBezTo>
                      <a:cubicBezTo>
                        <a:pt x="26654" y="41468"/>
                        <a:pt x="26121" y="41400"/>
                        <a:pt x="25774" y="41322"/>
                      </a:cubicBezTo>
                      <a:cubicBezTo>
                        <a:pt x="25234" y="41195"/>
                        <a:pt x="25210" y="40926"/>
                        <a:pt x="25496" y="40497"/>
                      </a:cubicBezTo>
                      <a:cubicBezTo>
                        <a:pt x="25496" y="40489"/>
                        <a:pt x="25750" y="39917"/>
                        <a:pt x="26544" y="39663"/>
                      </a:cubicBezTo>
                      <a:lnTo>
                        <a:pt x="26544" y="39671"/>
                      </a:lnTo>
                      <a:cubicBezTo>
                        <a:pt x="27002" y="39525"/>
                        <a:pt x="27481" y="39452"/>
                        <a:pt x="27846" y="39452"/>
                      </a:cubicBezTo>
                      <a:close/>
                      <a:moveTo>
                        <a:pt x="59786" y="39071"/>
                      </a:moveTo>
                      <a:cubicBezTo>
                        <a:pt x="59879" y="39071"/>
                        <a:pt x="60093" y="39103"/>
                        <a:pt x="60445" y="39330"/>
                      </a:cubicBezTo>
                      <a:cubicBezTo>
                        <a:pt x="60929" y="39648"/>
                        <a:pt x="61469" y="39846"/>
                        <a:pt x="62191" y="40124"/>
                      </a:cubicBezTo>
                      <a:cubicBezTo>
                        <a:pt x="62572" y="40267"/>
                        <a:pt x="62961" y="40394"/>
                        <a:pt x="63358" y="40497"/>
                      </a:cubicBezTo>
                      <a:cubicBezTo>
                        <a:pt x="63358" y="40497"/>
                        <a:pt x="64183" y="40711"/>
                        <a:pt x="64167" y="41156"/>
                      </a:cubicBezTo>
                      <a:cubicBezTo>
                        <a:pt x="64152" y="41600"/>
                        <a:pt x="63477" y="41672"/>
                        <a:pt x="62739" y="41672"/>
                      </a:cubicBezTo>
                      <a:cubicBezTo>
                        <a:pt x="62008" y="41672"/>
                        <a:pt x="61016" y="41672"/>
                        <a:pt x="60802" y="41616"/>
                      </a:cubicBezTo>
                      <a:cubicBezTo>
                        <a:pt x="60556" y="41545"/>
                        <a:pt x="60302" y="41513"/>
                        <a:pt x="60048" y="41513"/>
                      </a:cubicBezTo>
                      <a:cubicBezTo>
                        <a:pt x="59492" y="41521"/>
                        <a:pt x="58937" y="41561"/>
                        <a:pt x="58381" y="41624"/>
                      </a:cubicBezTo>
                      <a:cubicBezTo>
                        <a:pt x="58381" y="41624"/>
                        <a:pt x="58373" y="41624"/>
                        <a:pt x="58360" y="41624"/>
                      </a:cubicBezTo>
                      <a:cubicBezTo>
                        <a:pt x="58267" y="41624"/>
                        <a:pt x="57893" y="41618"/>
                        <a:pt x="57865" y="41521"/>
                      </a:cubicBezTo>
                      <a:cubicBezTo>
                        <a:pt x="57833" y="41402"/>
                        <a:pt x="57881" y="41291"/>
                        <a:pt x="58071" y="41148"/>
                      </a:cubicBezTo>
                      <a:cubicBezTo>
                        <a:pt x="58254" y="41005"/>
                        <a:pt x="58445" y="40616"/>
                        <a:pt x="58484" y="40489"/>
                      </a:cubicBezTo>
                      <a:cubicBezTo>
                        <a:pt x="58587" y="40179"/>
                        <a:pt x="58651" y="39854"/>
                        <a:pt x="58651" y="39529"/>
                      </a:cubicBezTo>
                      <a:cubicBezTo>
                        <a:pt x="58675" y="39155"/>
                        <a:pt x="59730" y="39076"/>
                        <a:pt x="59730" y="39076"/>
                      </a:cubicBezTo>
                      <a:cubicBezTo>
                        <a:pt x="59730" y="39076"/>
                        <a:pt x="59749" y="39071"/>
                        <a:pt x="59786" y="39071"/>
                      </a:cubicBezTo>
                      <a:close/>
                      <a:moveTo>
                        <a:pt x="14464" y="39069"/>
                      </a:moveTo>
                      <a:cubicBezTo>
                        <a:pt x="14560" y="39069"/>
                        <a:pt x="14761" y="39104"/>
                        <a:pt x="15042" y="39330"/>
                      </a:cubicBezTo>
                      <a:cubicBezTo>
                        <a:pt x="15447" y="39648"/>
                        <a:pt x="15939" y="39846"/>
                        <a:pt x="16590" y="40124"/>
                      </a:cubicBezTo>
                      <a:cubicBezTo>
                        <a:pt x="16939" y="40267"/>
                        <a:pt x="17297" y="40394"/>
                        <a:pt x="17662" y="40497"/>
                      </a:cubicBezTo>
                      <a:cubicBezTo>
                        <a:pt x="17662" y="40497"/>
                        <a:pt x="18432" y="40711"/>
                        <a:pt x="18297" y="41156"/>
                      </a:cubicBezTo>
                      <a:cubicBezTo>
                        <a:pt x="18175" y="41581"/>
                        <a:pt x="17522" y="41672"/>
                        <a:pt x="16826" y="41672"/>
                      </a:cubicBezTo>
                      <a:cubicBezTo>
                        <a:pt x="16795" y="41672"/>
                        <a:pt x="16764" y="41672"/>
                        <a:pt x="16733" y="41672"/>
                      </a:cubicBezTo>
                      <a:cubicBezTo>
                        <a:pt x="16003" y="41672"/>
                        <a:pt x="15011" y="41672"/>
                        <a:pt x="14812" y="41616"/>
                      </a:cubicBezTo>
                      <a:lnTo>
                        <a:pt x="14828" y="41616"/>
                      </a:lnTo>
                      <a:cubicBezTo>
                        <a:pt x="14590" y="41545"/>
                        <a:pt x="14344" y="41513"/>
                        <a:pt x="14098" y="41513"/>
                      </a:cubicBezTo>
                      <a:cubicBezTo>
                        <a:pt x="13534" y="41521"/>
                        <a:pt x="12963" y="41561"/>
                        <a:pt x="12407" y="41624"/>
                      </a:cubicBezTo>
                      <a:cubicBezTo>
                        <a:pt x="12407" y="41624"/>
                        <a:pt x="12400" y="41624"/>
                        <a:pt x="12388" y="41624"/>
                      </a:cubicBezTo>
                      <a:cubicBezTo>
                        <a:pt x="12298" y="41624"/>
                        <a:pt x="11914" y="41618"/>
                        <a:pt x="11907" y="41513"/>
                      </a:cubicBezTo>
                      <a:cubicBezTo>
                        <a:pt x="11899" y="41402"/>
                        <a:pt x="11986" y="41291"/>
                        <a:pt x="12209" y="41148"/>
                      </a:cubicBezTo>
                      <a:cubicBezTo>
                        <a:pt x="12431" y="41005"/>
                        <a:pt x="12725" y="40608"/>
                        <a:pt x="12788" y="40489"/>
                      </a:cubicBezTo>
                      <a:cubicBezTo>
                        <a:pt x="12971" y="40187"/>
                        <a:pt x="13113" y="39870"/>
                        <a:pt x="13209" y="39529"/>
                      </a:cubicBezTo>
                      <a:cubicBezTo>
                        <a:pt x="13328" y="39155"/>
                        <a:pt x="14399" y="39076"/>
                        <a:pt x="14399" y="39076"/>
                      </a:cubicBezTo>
                      <a:cubicBezTo>
                        <a:pt x="14399" y="39076"/>
                        <a:pt x="14421" y="39069"/>
                        <a:pt x="14464" y="39069"/>
                      </a:cubicBezTo>
                      <a:close/>
                      <a:moveTo>
                        <a:pt x="37135" y="39069"/>
                      </a:moveTo>
                      <a:cubicBezTo>
                        <a:pt x="37232" y="39069"/>
                        <a:pt x="37437" y="39103"/>
                        <a:pt x="37744" y="39322"/>
                      </a:cubicBezTo>
                      <a:cubicBezTo>
                        <a:pt x="38188" y="39648"/>
                        <a:pt x="38704" y="39846"/>
                        <a:pt x="39395" y="40116"/>
                      </a:cubicBezTo>
                      <a:cubicBezTo>
                        <a:pt x="39760" y="40267"/>
                        <a:pt x="40133" y="40394"/>
                        <a:pt x="40514" y="40497"/>
                      </a:cubicBezTo>
                      <a:cubicBezTo>
                        <a:pt x="40514" y="40497"/>
                        <a:pt x="41307" y="40711"/>
                        <a:pt x="41236" y="41156"/>
                      </a:cubicBezTo>
                      <a:cubicBezTo>
                        <a:pt x="41168" y="41581"/>
                        <a:pt x="40532" y="41672"/>
                        <a:pt x="39830" y="41672"/>
                      </a:cubicBezTo>
                      <a:cubicBezTo>
                        <a:pt x="39799" y="41672"/>
                        <a:pt x="39767" y="41672"/>
                        <a:pt x="39736" y="41672"/>
                      </a:cubicBezTo>
                      <a:cubicBezTo>
                        <a:pt x="39006" y="41672"/>
                        <a:pt x="38013" y="41672"/>
                        <a:pt x="37807" y="41616"/>
                      </a:cubicBezTo>
                      <a:lnTo>
                        <a:pt x="37815" y="41616"/>
                      </a:lnTo>
                      <a:cubicBezTo>
                        <a:pt x="37577" y="41545"/>
                        <a:pt x="37323" y="41513"/>
                        <a:pt x="37077" y="41513"/>
                      </a:cubicBezTo>
                      <a:cubicBezTo>
                        <a:pt x="36513" y="41521"/>
                        <a:pt x="35950" y="41561"/>
                        <a:pt x="35394" y="41624"/>
                      </a:cubicBezTo>
                      <a:cubicBezTo>
                        <a:pt x="35394" y="41624"/>
                        <a:pt x="35387" y="41624"/>
                        <a:pt x="35375" y="41624"/>
                      </a:cubicBezTo>
                      <a:cubicBezTo>
                        <a:pt x="35286" y="41624"/>
                        <a:pt x="34907" y="41618"/>
                        <a:pt x="34886" y="41513"/>
                      </a:cubicBezTo>
                      <a:cubicBezTo>
                        <a:pt x="34870" y="41402"/>
                        <a:pt x="34934" y="41291"/>
                        <a:pt x="35140" y="41148"/>
                      </a:cubicBezTo>
                      <a:cubicBezTo>
                        <a:pt x="35346" y="41005"/>
                        <a:pt x="35585" y="40608"/>
                        <a:pt x="35640" y="40489"/>
                      </a:cubicBezTo>
                      <a:cubicBezTo>
                        <a:pt x="35783" y="40187"/>
                        <a:pt x="35878" y="39862"/>
                        <a:pt x="35926" y="39529"/>
                      </a:cubicBezTo>
                      <a:cubicBezTo>
                        <a:pt x="35997" y="39155"/>
                        <a:pt x="37069" y="39076"/>
                        <a:pt x="37069" y="39076"/>
                      </a:cubicBezTo>
                      <a:cubicBezTo>
                        <a:pt x="37069" y="39076"/>
                        <a:pt x="37091" y="39069"/>
                        <a:pt x="37135" y="39069"/>
                      </a:cubicBezTo>
                      <a:close/>
                      <a:moveTo>
                        <a:pt x="51436" y="37846"/>
                      </a:moveTo>
                      <a:cubicBezTo>
                        <a:pt x="51742" y="37846"/>
                        <a:pt x="52068" y="37896"/>
                        <a:pt x="52388" y="37989"/>
                      </a:cubicBezTo>
                      <a:cubicBezTo>
                        <a:pt x="53269" y="38243"/>
                        <a:pt x="53515" y="38346"/>
                        <a:pt x="55150" y="38441"/>
                      </a:cubicBezTo>
                      <a:cubicBezTo>
                        <a:pt x="56794" y="38536"/>
                        <a:pt x="57802" y="38687"/>
                        <a:pt x="58079" y="39044"/>
                      </a:cubicBezTo>
                      <a:cubicBezTo>
                        <a:pt x="58357" y="39394"/>
                        <a:pt x="58254" y="40481"/>
                        <a:pt x="58254" y="40481"/>
                      </a:cubicBezTo>
                      <a:cubicBezTo>
                        <a:pt x="58198" y="40743"/>
                        <a:pt x="58071" y="40981"/>
                        <a:pt x="57889" y="41180"/>
                      </a:cubicBezTo>
                      <a:cubicBezTo>
                        <a:pt x="57579" y="41489"/>
                        <a:pt x="57048" y="41759"/>
                        <a:pt x="56563" y="41902"/>
                      </a:cubicBezTo>
                      <a:lnTo>
                        <a:pt x="56571" y="41902"/>
                      </a:lnTo>
                      <a:cubicBezTo>
                        <a:pt x="56444" y="41926"/>
                        <a:pt x="56317" y="41957"/>
                        <a:pt x="56190" y="41997"/>
                      </a:cubicBezTo>
                      <a:cubicBezTo>
                        <a:pt x="55762" y="42156"/>
                        <a:pt x="55801" y="42283"/>
                        <a:pt x="55230" y="42362"/>
                      </a:cubicBezTo>
                      <a:cubicBezTo>
                        <a:pt x="54698" y="42437"/>
                        <a:pt x="54294" y="42498"/>
                        <a:pt x="53923" y="42498"/>
                      </a:cubicBezTo>
                      <a:cubicBezTo>
                        <a:pt x="53901" y="42498"/>
                        <a:pt x="53879" y="42498"/>
                        <a:pt x="53857" y="42497"/>
                      </a:cubicBezTo>
                      <a:lnTo>
                        <a:pt x="53865" y="42497"/>
                      </a:lnTo>
                      <a:cubicBezTo>
                        <a:pt x="53841" y="42497"/>
                        <a:pt x="53817" y="42489"/>
                        <a:pt x="53793" y="42489"/>
                      </a:cubicBezTo>
                      <a:cubicBezTo>
                        <a:pt x="52904" y="42402"/>
                        <a:pt x="51499" y="42473"/>
                        <a:pt x="50991" y="42307"/>
                      </a:cubicBezTo>
                      <a:cubicBezTo>
                        <a:pt x="50475" y="42132"/>
                        <a:pt x="50221" y="41830"/>
                        <a:pt x="50745" y="41394"/>
                      </a:cubicBezTo>
                      <a:cubicBezTo>
                        <a:pt x="51269" y="40957"/>
                        <a:pt x="51880" y="41076"/>
                        <a:pt x="51737" y="40481"/>
                      </a:cubicBezTo>
                      <a:cubicBezTo>
                        <a:pt x="51737" y="40481"/>
                        <a:pt x="51602" y="40076"/>
                        <a:pt x="51674" y="39767"/>
                      </a:cubicBezTo>
                      <a:cubicBezTo>
                        <a:pt x="51753" y="39457"/>
                        <a:pt x="51531" y="39370"/>
                        <a:pt x="51182" y="39259"/>
                      </a:cubicBezTo>
                      <a:cubicBezTo>
                        <a:pt x="50832" y="39148"/>
                        <a:pt x="49713" y="38917"/>
                        <a:pt x="50150" y="38354"/>
                      </a:cubicBezTo>
                      <a:cubicBezTo>
                        <a:pt x="50428" y="38000"/>
                        <a:pt x="50902" y="37846"/>
                        <a:pt x="51436" y="37846"/>
                      </a:cubicBezTo>
                      <a:close/>
                      <a:moveTo>
                        <a:pt x="28937" y="37846"/>
                      </a:moveTo>
                      <a:cubicBezTo>
                        <a:pt x="29241" y="37846"/>
                        <a:pt x="29557" y="37897"/>
                        <a:pt x="29862" y="37989"/>
                      </a:cubicBezTo>
                      <a:cubicBezTo>
                        <a:pt x="30703" y="38243"/>
                        <a:pt x="30941" y="38354"/>
                        <a:pt x="32568" y="38441"/>
                      </a:cubicBezTo>
                      <a:cubicBezTo>
                        <a:pt x="34188" y="38536"/>
                        <a:pt x="35188" y="38695"/>
                        <a:pt x="35418" y="39044"/>
                      </a:cubicBezTo>
                      <a:cubicBezTo>
                        <a:pt x="35648" y="39394"/>
                        <a:pt x="35402" y="40489"/>
                        <a:pt x="35402" y="40489"/>
                      </a:cubicBezTo>
                      <a:cubicBezTo>
                        <a:pt x="35315" y="40751"/>
                        <a:pt x="35156" y="40989"/>
                        <a:pt x="34942" y="41172"/>
                      </a:cubicBezTo>
                      <a:cubicBezTo>
                        <a:pt x="34600" y="41481"/>
                        <a:pt x="34029" y="41759"/>
                        <a:pt x="33529" y="41902"/>
                      </a:cubicBezTo>
                      <a:lnTo>
                        <a:pt x="33545" y="41902"/>
                      </a:lnTo>
                      <a:cubicBezTo>
                        <a:pt x="33410" y="41926"/>
                        <a:pt x="33275" y="41957"/>
                        <a:pt x="33148" y="42005"/>
                      </a:cubicBezTo>
                      <a:cubicBezTo>
                        <a:pt x="32695" y="42156"/>
                        <a:pt x="32719" y="42283"/>
                        <a:pt x="32140" y="42362"/>
                      </a:cubicBezTo>
                      <a:cubicBezTo>
                        <a:pt x="31571" y="42441"/>
                        <a:pt x="31144" y="42504"/>
                        <a:pt x="30757" y="42505"/>
                      </a:cubicBezTo>
                      <a:lnTo>
                        <a:pt x="30757" y="42505"/>
                      </a:lnTo>
                      <a:cubicBezTo>
                        <a:pt x="30734" y="42505"/>
                        <a:pt x="30710" y="42497"/>
                        <a:pt x="30687" y="42497"/>
                      </a:cubicBezTo>
                      <a:cubicBezTo>
                        <a:pt x="29806" y="42402"/>
                        <a:pt x="28393" y="42473"/>
                        <a:pt x="27909" y="42307"/>
                      </a:cubicBezTo>
                      <a:cubicBezTo>
                        <a:pt x="27417" y="42140"/>
                        <a:pt x="27195" y="41830"/>
                        <a:pt x="27782" y="41394"/>
                      </a:cubicBezTo>
                      <a:cubicBezTo>
                        <a:pt x="28361" y="40965"/>
                        <a:pt x="28957" y="41076"/>
                        <a:pt x="28893" y="40489"/>
                      </a:cubicBezTo>
                      <a:cubicBezTo>
                        <a:pt x="28893" y="40489"/>
                        <a:pt x="28806" y="40076"/>
                        <a:pt x="28925" y="39775"/>
                      </a:cubicBezTo>
                      <a:cubicBezTo>
                        <a:pt x="29036" y="39465"/>
                        <a:pt x="28822" y="39378"/>
                        <a:pt x="28496" y="39267"/>
                      </a:cubicBezTo>
                      <a:cubicBezTo>
                        <a:pt x="28163" y="39155"/>
                        <a:pt x="27068" y="38917"/>
                        <a:pt x="27576" y="38362"/>
                      </a:cubicBezTo>
                      <a:cubicBezTo>
                        <a:pt x="27905" y="38002"/>
                        <a:pt x="28401" y="37846"/>
                        <a:pt x="28937" y="37846"/>
                      </a:cubicBezTo>
                      <a:close/>
                      <a:moveTo>
                        <a:pt x="6435" y="37854"/>
                      </a:moveTo>
                      <a:cubicBezTo>
                        <a:pt x="6740" y="37854"/>
                        <a:pt x="7054" y="37904"/>
                        <a:pt x="7351" y="37997"/>
                      </a:cubicBezTo>
                      <a:cubicBezTo>
                        <a:pt x="8160" y="38251"/>
                        <a:pt x="8383" y="38354"/>
                        <a:pt x="9994" y="38449"/>
                      </a:cubicBezTo>
                      <a:cubicBezTo>
                        <a:pt x="11605" y="38544"/>
                        <a:pt x="12582" y="38695"/>
                        <a:pt x="12772" y="39052"/>
                      </a:cubicBezTo>
                      <a:cubicBezTo>
                        <a:pt x="12963" y="39402"/>
                        <a:pt x="12574" y="40489"/>
                        <a:pt x="12574" y="40489"/>
                      </a:cubicBezTo>
                      <a:cubicBezTo>
                        <a:pt x="12447" y="40759"/>
                        <a:pt x="12256" y="40989"/>
                        <a:pt x="12026" y="41172"/>
                      </a:cubicBezTo>
                      <a:cubicBezTo>
                        <a:pt x="11574" y="41505"/>
                        <a:pt x="11058" y="41759"/>
                        <a:pt x="10518" y="41902"/>
                      </a:cubicBezTo>
                      <a:cubicBezTo>
                        <a:pt x="10383" y="41926"/>
                        <a:pt x="10248" y="41957"/>
                        <a:pt x="10113" y="42005"/>
                      </a:cubicBezTo>
                      <a:cubicBezTo>
                        <a:pt x="9645" y="42156"/>
                        <a:pt x="9645" y="42283"/>
                        <a:pt x="9065" y="42362"/>
                      </a:cubicBezTo>
                      <a:cubicBezTo>
                        <a:pt x="8481" y="42441"/>
                        <a:pt x="8046" y="42504"/>
                        <a:pt x="7659" y="42505"/>
                      </a:cubicBezTo>
                      <a:lnTo>
                        <a:pt x="7659" y="42505"/>
                      </a:lnTo>
                      <a:cubicBezTo>
                        <a:pt x="7636" y="42505"/>
                        <a:pt x="7612" y="42497"/>
                        <a:pt x="7589" y="42497"/>
                      </a:cubicBezTo>
                      <a:cubicBezTo>
                        <a:pt x="6716" y="42410"/>
                        <a:pt x="5295" y="42481"/>
                        <a:pt x="4827" y="42315"/>
                      </a:cubicBezTo>
                      <a:cubicBezTo>
                        <a:pt x="4358" y="42140"/>
                        <a:pt x="4184" y="41838"/>
                        <a:pt x="4819" y="41402"/>
                      </a:cubicBezTo>
                      <a:cubicBezTo>
                        <a:pt x="5462" y="40965"/>
                        <a:pt x="6041" y="41084"/>
                        <a:pt x="6049" y="40489"/>
                      </a:cubicBezTo>
                      <a:cubicBezTo>
                        <a:pt x="6041" y="40243"/>
                        <a:pt x="6081" y="39997"/>
                        <a:pt x="6176" y="39775"/>
                      </a:cubicBezTo>
                      <a:cubicBezTo>
                        <a:pt x="6327" y="39473"/>
                        <a:pt x="6136" y="39378"/>
                        <a:pt x="5811" y="39267"/>
                      </a:cubicBezTo>
                      <a:cubicBezTo>
                        <a:pt x="5493" y="39155"/>
                        <a:pt x="4430" y="38925"/>
                        <a:pt x="5017" y="38362"/>
                      </a:cubicBezTo>
                      <a:cubicBezTo>
                        <a:pt x="5386" y="38008"/>
                        <a:pt x="5899" y="37854"/>
                        <a:pt x="6435" y="37854"/>
                      </a:cubicBezTo>
                      <a:close/>
                      <a:moveTo>
                        <a:pt x="22165" y="41155"/>
                      </a:moveTo>
                      <a:cubicBezTo>
                        <a:pt x="22225" y="41155"/>
                        <a:pt x="22285" y="41155"/>
                        <a:pt x="22345" y="41156"/>
                      </a:cubicBezTo>
                      <a:cubicBezTo>
                        <a:pt x="23932" y="41180"/>
                        <a:pt x="24980" y="41235"/>
                        <a:pt x="25353" y="41330"/>
                      </a:cubicBezTo>
                      <a:cubicBezTo>
                        <a:pt x="25702" y="41426"/>
                        <a:pt x="26060" y="41481"/>
                        <a:pt x="26425" y="41497"/>
                      </a:cubicBezTo>
                      <a:cubicBezTo>
                        <a:pt x="26972" y="41529"/>
                        <a:pt x="27060" y="41751"/>
                        <a:pt x="27068" y="41759"/>
                      </a:cubicBezTo>
                      <a:cubicBezTo>
                        <a:pt x="26853" y="41949"/>
                        <a:pt x="26599" y="42092"/>
                        <a:pt x="26321" y="42156"/>
                      </a:cubicBezTo>
                      <a:cubicBezTo>
                        <a:pt x="25591" y="42330"/>
                        <a:pt x="23901" y="42434"/>
                        <a:pt x="23075" y="42481"/>
                      </a:cubicBezTo>
                      <a:cubicBezTo>
                        <a:pt x="22250" y="42529"/>
                        <a:pt x="21535" y="42529"/>
                        <a:pt x="20599" y="42783"/>
                      </a:cubicBezTo>
                      <a:cubicBezTo>
                        <a:pt x="19662" y="43045"/>
                        <a:pt x="19448" y="43243"/>
                        <a:pt x="18027" y="43291"/>
                      </a:cubicBezTo>
                      <a:cubicBezTo>
                        <a:pt x="17809" y="43298"/>
                        <a:pt x="17607" y="43303"/>
                        <a:pt x="17421" y="43303"/>
                      </a:cubicBezTo>
                      <a:cubicBezTo>
                        <a:pt x="16395" y="43303"/>
                        <a:pt x="15821" y="43167"/>
                        <a:pt x="15519" y="42616"/>
                      </a:cubicBezTo>
                      <a:cubicBezTo>
                        <a:pt x="15431" y="42450"/>
                        <a:pt x="15352" y="42283"/>
                        <a:pt x="15280" y="42116"/>
                      </a:cubicBezTo>
                      <a:cubicBezTo>
                        <a:pt x="15280" y="42116"/>
                        <a:pt x="15233" y="41783"/>
                        <a:pt x="16019" y="41767"/>
                      </a:cubicBezTo>
                      <a:cubicBezTo>
                        <a:pt x="16166" y="41762"/>
                        <a:pt x="16313" y="41762"/>
                        <a:pt x="16458" y="41762"/>
                      </a:cubicBezTo>
                      <a:cubicBezTo>
                        <a:pt x="16552" y="41762"/>
                        <a:pt x="16646" y="41762"/>
                        <a:pt x="16738" y="41762"/>
                      </a:cubicBezTo>
                      <a:cubicBezTo>
                        <a:pt x="17279" y="41762"/>
                        <a:pt x="17801" y="41750"/>
                        <a:pt x="18281" y="41584"/>
                      </a:cubicBezTo>
                      <a:cubicBezTo>
                        <a:pt x="18945" y="41348"/>
                        <a:pt x="20625" y="41155"/>
                        <a:pt x="22165" y="41155"/>
                      </a:cubicBezTo>
                      <a:close/>
                      <a:moveTo>
                        <a:pt x="45096" y="41155"/>
                      </a:moveTo>
                      <a:cubicBezTo>
                        <a:pt x="45156" y="41155"/>
                        <a:pt x="45216" y="41155"/>
                        <a:pt x="45276" y="41156"/>
                      </a:cubicBezTo>
                      <a:cubicBezTo>
                        <a:pt x="46864" y="41172"/>
                        <a:pt x="47911" y="41235"/>
                        <a:pt x="48300" y="41322"/>
                      </a:cubicBezTo>
                      <a:lnTo>
                        <a:pt x="48300" y="41330"/>
                      </a:lnTo>
                      <a:cubicBezTo>
                        <a:pt x="48650" y="41426"/>
                        <a:pt x="49023" y="41481"/>
                        <a:pt x="49388" y="41497"/>
                      </a:cubicBezTo>
                      <a:cubicBezTo>
                        <a:pt x="49936" y="41529"/>
                        <a:pt x="50055" y="41751"/>
                        <a:pt x="50063" y="41759"/>
                      </a:cubicBezTo>
                      <a:cubicBezTo>
                        <a:pt x="49872" y="41957"/>
                        <a:pt x="49634" y="42092"/>
                        <a:pt x="49372" y="42156"/>
                      </a:cubicBezTo>
                      <a:cubicBezTo>
                        <a:pt x="48666" y="42338"/>
                        <a:pt x="46991" y="42442"/>
                        <a:pt x="46165" y="42481"/>
                      </a:cubicBezTo>
                      <a:cubicBezTo>
                        <a:pt x="45340" y="42529"/>
                        <a:pt x="44625" y="42529"/>
                        <a:pt x="43728" y="42791"/>
                      </a:cubicBezTo>
                      <a:cubicBezTo>
                        <a:pt x="42831" y="43045"/>
                        <a:pt x="42641" y="43243"/>
                        <a:pt x="41228" y="43291"/>
                      </a:cubicBezTo>
                      <a:cubicBezTo>
                        <a:pt x="41010" y="43298"/>
                        <a:pt x="40808" y="43303"/>
                        <a:pt x="40621" y="43303"/>
                      </a:cubicBezTo>
                      <a:cubicBezTo>
                        <a:pt x="39593" y="43303"/>
                        <a:pt x="39002" y="43167"/>
                        <a:pt x="38633" y="42616"/>
                      </a:cubicBezTo>
                      <a:cubicBezTo>
                        <a:pt x="38521" y="42457"/>
                        <a:pt x="38418" y="42291"/>
                        <a:pt x="38331" y="42116"/>
                      </a:cubicBezTo>
                      <a:cubicBezTo>
                        <a:pt x="38331" y="42116"/>
                        <a:pt x="38236" y="41791"/>
                        <a:pt x="39029" y="41767"/>
                      </a:cubicBezTo>
                      <a:cubicBezTo>
                        <a:pt x="39182" y="41762"/>
                        <a:pt x="39333" y="41762"/>
                        <a:pt x="39483" y="41762"/>
                      </a:cubicBezTo>
                      <a:cubicBezTo>
                        <a:pt x="39560" y="41762"/>
                        <a:pt x="39637" y="41762"/>
                        <a:pt x="39713" y="41762"/>
                      </a:cubicBezTo>
                      <a:cubicBezTo>
                        <a:pt x="40264" y="41762"/>
                        <a:pt x="40792" y="41751"/>
                        <a:pt x="41260" y="41576"/>
                      </a:cubicBezTo>
                      <a:cubicBezTo>
                        <a:pt x="41894" y="41347"/>
                        <a:pt x="43550" y="41155"/>
                        <a:pt x="45096" y="41155"/>
                      </a:cubicBezTo>
                      <a:close/>
                      <a:moveTo>
                        <a:pt x="27251" y="42120"/>
                      </a:moveTo>
                      <a:cubicBezTo>
                        <a:pt x="27462" y="42120"/>
                        <a:pt x="27322" y="42206"/>
                        <a:pt x="27377" y="42457"/>
                      </a:cubicBezTo>
                      <a:cubicBezTo>
                        <a:pt x="27441" y="42783"/>
                        <a:pt x="27337" y="43077"/>
                        <a:pt x="26933" y="43561"/>
                      </a:cubicBezTo>
                      <a:cubicBezTo>
                        <a:pt x="26528" y="44037"/>
                        <a:pt x="25806" y="44434"/>
                        <a:pt x="25067" y="44736"/>
                      </a:cubicBezTo>
                      <a:cubicBezTo>
                        <a:pt x="24337" y="45037"/>
                        <a:pt x="24766" y="45339"/>
                        <a:pt x="24409" y="45490"/>
                      </a:cubicBezTo>
                      <a:cubicBezTo>
                        <a:pt x="24357" y="45510"/>
                        <a:pt x="24308" y="45519"/>
                        <a:pt x="24262" y="45519"/>
                      </a:cubicBezTo>
                      <a:cubicBezTo>
                        <a:pt x="23980" y="45519"/>
                        <a:pt x="23794" y="45185"/>
                        <a:pt x="23678" y="45021"/>
                      </a:cubicBezTo>
                      <a:cubicBezTo>
                        <a:pt x="23543" y="44823"/>
                        <a:pt x="23488" y="44593"/>
                        <a:pt x="23464" y="44299"/>
                      </a:cubicBezTo>
                      <a:cubicBezTo>
                        <a:pt x="23448" y="43997"/>
                        <a:pt x="23393" y="43942"/>
                        <a:pt x="23281" y="43346"/>
                      </a:cubicBezTo>
                      <a:cubicBezTo>
                        <a:pt x="23162" y="42759"/>
                        <a:pt x="23305" y="42704"/>
                        <a:pt x="24020" y="42545"/>
                      </a:cubicBezTo>
                      <a:cubicBezTo>
                        <a:pt x="24282" y="42481"/>
                        <a:pt x="24694" y="42505"/>
                        <a:pt x="25123" y="42426"/>
                      </a:cubicBezTo>
                      <a:cubicBezTo>
                        <a:pt x="25544" y="42346"/>
                        <a:pt x="26369" y="42203"/>
                        <a:pt x="26964" y="42140"/>
                      </a:cubicBezTo>
                      <a:cubicBezTo>
                        <a:pt x="27099" y="42127"/>
                        <a:pt x="27190" y="42120"/>
                        <a:pt x="27251" y="42120"/>
                      </a:cubicBezTo>
                      <a:close/>
                      <a:moveTo>
                        <a:pt x="50306" y="42126"/>
                      </a:moveTo>
                      <a:cubicBezTo>
                        <a:pt x="50518" y="42126"/>
                        <a:pt x="50389" y="42219"/>
                        <a:pt x="50475" y="42465"/>
                      </a:cubicBezTo>
                      <a:cubicBezTo>
                        <a:pt x="50586" y="42783"/>
                        <a:pt x="50523" y="43077"/>
                        <a:pt x="50174" y="43561"/>
                      </a:cubicBezTo>
                      <a:cubicBezTo>
                        <a:pt x="49832" y="44045"/>
                        <a:pt x="49158" y="44434"/>
                        <a:pt x="48467" y="44736"/>
                      </a:cubicBezTo>
                      <a:cubicBezTo>
                        <a:pt x="47769" y="45045"/>
                        <a:pt x="48237" y="45331"/>
                        <a:pt x="47896" y="45482"/>
                      </a:cubicBezTo>
                      <a:lnTo>
                        <a:pt x="47896" y="45490"/>
                      </a:lnTo>
                      <a:cubicBezTo>
                        <a:pt x="47845" y="45511"/>
                        <a:pt x="47796" y="45521"/>
                        <a:pt x="47748" y="45521"/>
                      </a:cubicBezTo>
                      <a:cubicBezTo>
                        <a:pt x="47466" y="45521"/>
                        <a:pt x="47238" y="45184"/>
                        <a:pt x="47102" y="45021"/>
                      </a:cubicBezTo>
                      <a:cubicBezTo>
                        <a:pt x="46943" y="44807"/>
                        <a:pt x="46840" y="44561"/>
                        <a:pt x="46800" y="44299"/>
                      </a:cubicBezTo>
                      <a:cubicBezTo>
                        <a:pt x="46745" y="44005"/>
                        <a:pt x="46681" y="43942"/>
                        <a:pt x="46491" y="43346"/>
                      </a:cubicBezTo>
                      <a:cubicBezTo>
                        <a:pt x="46300" y="42759"/>
                        <a:pt x="46435" y="42711"/>
                        <a:pt x="47126" y="42545"/>
                      </a:cubicBezTo>
                      <a:cubicBezTo>
                        <a:pt x="47380" y="42481"/>
                        <a:pt x="47800" y="42505"/>
                        <a:pt x="48221" y="42426"/>
                      </a:cubicBezTo>
                      <a:cubicBezTo>
                        <a:pt x="48642" y="42354"/>
                        <a:pt x="49443" y="42203"/>
                        <a:pt x="50023" y="42148"/>
                      </a:cubicBezTo>
                      <a:cubicBezTo>
                        <a:pt x="50155" y="42134"/>
                        <a:pt x="50245" y="42126"/>
                        <a:pt x="50306" y="42126"/>
                      </a:cubicBezTo>
                      <a:close/>
                      <a:moveTo>
                        <a:pt x="36926" y="41614"/>
                      </a:moveTo>
                      <a:cubicBezTo>
                        <a:pt x="36978" y="41614"/>
                        <a:pt x="37028" y="41615"/>
                        <a:pt x="37077" y="41616"/>
                      </a:cubicBezTo>
                      <a:cubicBezTo>
                        <a:pt x="37077" y="41616"/>
                        <a:pt x="37871" y="41656"/>
                        <a:pt x="37982" y="42005"/>
                      </a:cubicBezTo>
                      <a:cubicBezTo>
                        <a:pt x="38093" y="42346"/>
                        <a:pt x="38140" y="42934"/>
                        <a:pt x="38855" y="43354"/>
                      </a:cubicBezTo>
                      <a:cubicBezTo>
                        <a:pt x="39577" y="43783"/>
                        <a:pt x="40299" y="43847"/>
                        <a:pt x="40442" y="44410"/>
                      </a:cubicBezTo>
                      <a:cubicBezTo>
                        <a:pt x="40585" y="44974"/>
                        <a:pt x="40466" y="45545"/>
                        <a:pt x="39275" y="45561"/>
                      </a:cubicBezTo>
                      <a:cubicBezTo>
                        <a:pt x="39214" y="45562"/>
                        <a:pt x="39152" y="45562"/>
                        <a:pt x="39091" y="45562"/>
                      </a:cubicBezTo>
                      <a:cubicBezTo>
                        <a:pt x="38416" y="45562"/>
                        <a:pt x="37746" y="45522"/>
                        <a:pt x="37077" y="45442"/>
                      </a:cubicBezTo>
                      <a:cubicBezTo>
                        <a:pt x="37077" y="45442"/>
                        <a:pt x="35910" y="45347"/>
                        <a:pt x="35132" y="45212"/>
                      </a:cubicBezTo>
                      <a:cubicBezTo>
                        <a:pt x="34354" y="45077"/>
                        <a:pt x="34037" y="44855"/>
                        <a:pt x="34037" y="44855"/>
                      </a:cubicBezTo>
                      <a:lnTo>
                        <a:pt x="34013" y="44831"/>
                      </a:lnTo>
                      <a:cubicBezTo>
                        <a:pt x="33402" y="44521"/>
                        <a:pt x="32973" y="44188"/>
                        <a:pt x="32322" y="43902"/>
                      </a:cubicBezTo>
                      <a:cubicBezTo>
                        <a:pt x="31679" y="43616"/>
                        <a:pt x="31790" y="43466"/>
                        <a:pt x="31925" y="43196"/>
                      </a:cubicBezTo>
                      <a:cubicBezTo>
                        <a:pt x="31957" y="43124"/>
                        <a:pt x="31957" y="43045"/>
                        <a:pt x="31917" y="42989"/>
                      </a:cubicBezTo>
                      <a:cubicBezTo>
                        <a:pt x="31902" y="42854"/>
                        <a:pt x="31973" y="42608"/>
                        <a:pt x="32537" y="42362"/>
                      </a:cubicBezTo>
                      <a:cubicBezTo>
                        <a:pt x="33332" y="42010"/>
                        <a:pt x="35564" y="41614"/>
                        <a:pt x="36926" y="41614"/>
                      </a:cubicBezTo>
                      <a:close/>
                      <a:moveTo>
                        <a:pt x="59913" y="41614"/>
                      </a:moveTo>
                      <a:cubicBezTo>
                        <a:pt x="59965" y="41614"/>
                        <a:pt x="60015" y="41615"/>
                        <a:pt x="60064" y="41616"/>
                      </a:cubicBezTo>
                      <a:cubicBezTo>
                        <a:pt x="60064" y="41616"/>
                        <a:pt x="60865" y="41656"/>
                        <a:pt x="61024" y="42005"/>
                      </a:cubicBezTo>
                      <a:cubicBezTo>
                        <a:pt x="61175" y="42346"/>
                        <a:pt x="61294" y="42942"/>
                        <a:pt x="62072" y="43362"/>
                      </a:cubicBezTo>
                      <a:cubicBezTo>
                        <a:pt x="62850" y="43783"/>
                        <a:pt x="63580" y="43847"/>
                        <a:pt x="63794" y="44410"/>
                      </a:cubicBezTo>
                      <a:cubicBezTo>
                        <a:pt x="64009" y="44974"/>
                        <a:pt x="63961" y="45545"/>
                        <a:pt x="62778" y="45561"/>
                      </a:cubicBezTo>
                      <a:cubicBezTo>
                        <a:pt x="62716" y="45562"/>
                        <a:pt x="62654" y="45562"/>
                        <a:pt x="62592" y="45562"/>
                      </a:cubicBezTo>
                      <a:cubicBezTo>
                        <a:pt x="61909" y="45562"/>
                        <a:pt x="61233" y="45522"/>
                        <a:pt x="60556" y="45442"/>
                      </a:cubicBezTo>
                      <a:cubicBezTo>
                        <a:pt x="60556" y="45442"/>
                        <a:pt x="59381" y="45347"/>
                        <a:pt x="58587" y="45212"/>
                      </a:cubicBezTo>
                      <a:cubicBezTo>
                        <a:pt x="57794" y="45077"/>
                        <a:pt x="57444" y="44855"/>
                        <a:pt x="57444" y="44855"/>
                      </a:cubicBezTo>
                      <a:lnTo>
                        <a:pt x="57413" y="44831"/>
                      </a:lnTo>
                      <a:cubicBezTo>
                        <a:pt x="56770" y="44521"/>
                        <a:pt x="56293" y="44188"/>
                        <a:pt x="55611" y="43902"/>
                      </a:cubicBezTo>
                      <a:cubicBezTo>
                        <a:pt x="54920" y="43616"/>
                        <a:pt x="55016" y="43466"/>
                        <a:pt x="55119" y="43196"/>
                      </a:cubicBezTo>
                      <a:cubicBezTo>
                        <a:pt x="55143" y="43124"/>
                        <a:pt x="55135" y="43045"/>
                        <a:pt x="55087" y="42989"/>
                      </a:cubicBezTo>
                      <a:cubicBezTo>
                        <a:pt x="55055" y="42854"/>
                        <a:pt x="55095" y="42608"/>
                        <a:pt x="55619" y="42362"/>
                      </a:cubicBezTo>
                      <a:cubicBezTo>
                        <a:pt x="56376" y="42010"/>
                        <a:pt x="58555" y="41614"/>
                        <a:pt x="59913" y="41614"/>
                      </a:cubicBezTo>
                      <a:close/>
                      <a:moveTo>
                        <a:pt x="13966" y="41615"/>
                      </a:moveTo>
                      <a:cubicBezTo>
                        <a:pt x="14006" y="41615"/>
                        <a:pt x="14044" y="41615"/>
                        <a:pt x="14082" y="41616"/>
                      </a:cubicBezTo>
                      <a:cubicBezTo>
                        <a:pt x="14082" y="41616"/>
                        <a:pt x="14876" y="41664"/>
                        <a:pt x="14939" y="42005"/>
                      </a:cubicBezTo>
                      <a:cubicBezTo>
                        <a:pt x="15003" y="42354"/>
                        <a:pt x="14979" y="42942"/>
                        <a:pt x="15646" y="43362"/>
                      </a:cubicBezTo>
                      <a:cubicBezTo>
                        <a:pt x="16312" y="43783"/>
                        <a:pt x="17027" y="43854"/>
                        <a:pt x="17090" y="44418"/>
                      </a:cubicBezTo>
                      <a:cubicBezTo>
                        <a:pt x="17162" y="44982"/>
                        <a:pt x="16971" y="45545"/>
                        <a:pt x="15780" y="45561"/>
                      </a:cubicBezTo>
                      <a:cubicBezTo>
                        <a:pt x="15676" y="45563"/>
                        <a:pt x="15572" y="45564"/>
                        <a:pt x="15468" y="45564"/>
                      </a:cubicBezTo>
                      <a:cubicBezTo>
                        <a:pt x="14842" y="45564"/>
                        <a:pt x="14217" y="45524"/>
                        <a:pt x="13598" y="45442"/>
                      </a:cubicBezTo>
                      <a:cubicBezTo>
                        <a:pt x="13598" y="45442"/>
                        <a:pt x="12439" y="45355"/>
                        <a:pt x="11677" y="45212"/>
                      </a:cubicBezTo>
                      <a:cubicBezTo>
                        <a:pt x="10923" y="45077"/>
                        <a:pt x="10637" y="44855"/>
                        <a:pt x="10637" y="44855"/>
                      </a:cubicBezTo>
                      <a:lnTo>
                        <a:pt x="10605" y="44839"/>
                      </a:lnTo>
                      <a:cubicBezTo>
                        <a:pt x="10042" y="44521"/>
                        <a:pt x="9653" y="44188"/>
                        <a:pt x="9042" y="43902"/>
                      </a:cubicBezTo>
                      <a:cubicBezTo>
                        <a:pt x="8430" y="43624"/>
                        <a:pt x="8565" y="43473"/>
                        <a:pt x="8732" y="43196"/>
                      </a:cubicBezTo>
                      <a:lnTo>
                        <a:pt x="8740" y="43196"/>
                      </a:lnTo>
                      <a:cubicBezTo>
                        <a:pt x="8780" y="43140"/>
                        <a:pt x="8788" y="43061"/>
                        <a:pt x="8756" y="42989"/>
                      </a:cubicBezTo>
                      <a:cubicBezTo>
                        <a:pt x="8756" y="42854"/>
                        <a:pt x="8859" y="42608"/>
                        <a:pt x="9446" y="42362"/>
                      </a:cubicBezTo>
                      <a:cubicBezTo>
                        <a:pt x="10303" y="42007"/>
                        <a:pt x="12613" y="41615"/>
                        <a:pt x="13966" y="41615"/>
                      </a:cubicBezTo>
                      <a:close/>
                      <a:moveTo>
                        <a:pt x="22056" y="42840"/>
                      </a:moveTo>
                      <a:cubicBezTo>
                        <a:pt x="22329" y="42840"/>
                        <a:pt x="22527" y="42890"/>
                        <a:pt x="22758" y="42989"/>
                      </a:cubicBezTo>
                      <a:cubicBezTo>
                        <a:pt x="23226" y="43188"/>
                        <a:pt x="23083" y="43831"/>
                        <a:pt x="22972" y="44124"/>
                      </a:cubicBezTo>
                      <a:cubicBezTo>
                        <a:pt x="22861" y="44410"/>
                        <a:pt x="23194" y="44466"/>
                        <a:pt x="23305" y="44783"/>
                      </a:cubicBezTo>
                      <a:cubicBezTo>
                        <a:pt x="23408" y="45101"/>
                        <a:pt x="23607" y="45601"/>
                        <a:pt x="24035" y="45767"/>
                      </a:cubicBezTo>
                      <a:cubicBezTo>
                        <a:pt x="24464" y="45942"/>
                        <a:pt x="25123" y="46394"/>
                        <a:pt x="25266" y="46760"/>
                      </a:cubicBezTo>
                      <a:cubicBezTo>
                        <a:pt x="25401" y="47125"/>
                        <a:pt x="24885" y="47545"/>
                        <a:pt x="23877" y="47712"/>
                      </a:cubicBezTo>
                      <a:cubicBezTo>
                        <a:pt x="23624" y="47753"/>
                        <a:pt x="23359" y="47772"/>
                        <a:pt x="23085" y="47772"/>
                      </a:cubicBezTo>
                      <a:cubicBezTo>
                        <a:pt x="22255" y="47772"/>
                        <a:pt x="21343" y="47599"/>
                        <a:pt x="20448" y="47355"/>
                      </a:cubicBezTo>
                      <a:cubicBezTo>
                        <a:pt x="19471" y="47095"/>
                        <a:pt x="19066" y="47010"/>
                        <a:pt x="18335" y="47010"/>
                      </a:cubicBezTo>
                      <a:cubicBezTo>
                        <a:pt x="18174" y="47010"/>
                        <a:pt x="17998" y="47014"/>
                        <a:pt x="17797" y="47022"/>
                      </a:cubicBezTo>
                      <a:cubicBezTo>
                        <a:pt x="17588" y="47027"/>
                        <a:pt x="17389" y="47032"/>
                        <a:pt x="17198" y="47032"/>
                      </a:cubicBezTo>
                      <a:cubicBezTo>
                        <a:pt x="16368" y="47032"/>
                        <a:pt x="15701" y="46951"/>
                        <a:pt x="15217" y="46577"/>
                      </a:cubicBezTo>
                      <a:cubicBezTo>
                        <a:pt x="14622" y="46117"/>
                        <a:pt x="15082" y="45958"/>
                        <a:pt x="15860" y="45783"/>
                      </a:cubicBezTo>
                      <a:cubicBezTo>
                        <a:pt x="16630" y="45601"/>
                        <a:pt x="17090" y="45529"/>
                        <a:pt x="17249" y="45164"/>
                      </a:cubicBezTo>
                      <a:cubicBezTo>
                        <a:pt x="17392" y="44799"/>
                        <a:pt x="17392" y="44386"/>
                        <a:pt x="17241" y="44021"/>
                      </a:cubicBezTo>
                      <a:lnTo>
                        <a:pt x="17241" y="44029"/>
                      </a:lnTo>
                      <a:cubicBezTo>
                        <a:pt x="17106" y="43696"/>
                        <a:pt x="17408" y="43553"/>
                        <a:pt x="17971" y="43473"/>
                      </a:cubicBezTo>
                      <a:cubicBezTo>
                        <a:pt x="18186" y="43442"/>
                        <a:pt x="18527" y="43450"/>
                        <a:pt x="18908" y="43410"/>
                      </a:cubicBezTo>
                      <a:cubicBezTo>
                        <a:pt x="19289" y="43378"/>
                        <a:pt x="19844" y="43180"/>
                        <a:pt x="20908" y="42989"/>
                      </a:cubicBezTo>
                      <a:cubicBezTo>
                        <a:pt x="21436" y="42890"/>
                        <a:pt x="21783" y="42840"/>
                        <a:pt x="22056" y="42840"/>
                      </a:cubicBezTo>
                      <a:close/>
                      <a:moveTo>
                        <a:pt x="45212" y="42835"/>
                      </a:moveTo>
                      <a:cubicBezTo>
                        <a:pt x="45481" y="42835"/>
                        <a:pt x="45684" y="42883"/>
                        <a:pt x="45927" y="42981"/>
                      </a:cubicBezTo>
                      <a:cubicBezTo>
                        <a:pt x="46411" y="43180"/>
                        <a:pt x="46356" y="43831"/>
                        <a:pt x="46284" y="44116"/>
                      </a:cubicBezTo>
                      <a:cubicBezTo>
                        <a:pt x="46213" y="44410"/>
                        <a:pt x="46554" y="44466"/>
                        <a:pt x="46697" y="44783"/>
                      </a:cubicBezTo>
                      <a:cubicBezTo>
                        <a:pt x="46848" y="45101"/>
                        <a:pt x="47110" y="45593"/>
                        <a:pt x="47562" y="45767"/>
                      </a:cubicBezTo>
                      <a:cubicBezTo>
                        <a:pt x="48015" y="45942"/>
                        <a:pt x="48729" y="46394"/>
                        <a:pt x="48920" y="46760"/>
                      </a:cubicBezTo>
                      <a:cubicBezTo>
                        <a:pt x="49102" y="47125"/>
                        <a:pt x="48642" y="47537"/>
                        <a:pt x="47650" y="47712"/>
                      </a:cubicBezTo>
                      <a:lnTo>
                        <a:pt x="47657" y="47720"/>
                      </a:lnTo>
                      <a:cubicBezTo>
                        <a:pt x="47411" y="47761"/>
                        <a:pt x="47148" y="47780"/>
                        <a:pt x="46874" y="47780"/>
                      </a:cubicBezTo>
                      <a:cubicBezTo>
                        <a:pt x="46044" y="47780"/>
                        <a:pt x="45106" y="47607"/>
                        <a:pt x="44181" y="47363"/>
                      </a:cubicBezTo>
                      <a:cubicBezTo>
                        <a:pt x="43144" y="47095"/>
                        <a:pt x="42733" y="47014"/>
                        <a:pt x="41964" y="47014"/>
                      </a:cubicBezTo>
                      <a:cubicBezTo>
                        <a:pt x="41820" y="47014"/>
                        <a:pt x="41665" y="47017"/>
                        <a:pt x="41490" y="47022"/>
                      </a:cubicBezTo>
                      <a:cubicBezTo>
                        <a:pt x="41261" y="47030"/>
                        <a:pt x="41043" y="47035"/>
                        <a:pt x="40834" y="47035"/>
                      </a:cubicBezTo>
                      <a:cubicBezTo>
                        <a:pt x="40028" y="47035"/>
                        <a:pt x="39370" y="46949"/>
                        <a:pt x="38847" y="46577"/>
                      </a:cubicBezTo>
                      <a:cubicBezTo>
                        <a:pt x="38196" y="46117"/>
                        <a:pt x="38640" y="45966"/>
                        <a:pt x="39387" y="45783"/>
                      </a:cubicBezTo>
                      <a:cubicBezTo>
                        <a:pt x="40133" y="45609"/>
                        <a:pt x="40585" y="45537"/>
                        <a:pt x="40696" y="45172"/>
                      </a:cubicBezTo>
                      <a:cubicBezTo>
                        <a:pt x="40807" y="44807"/>
                        <a:pt x="40728" y="44355"/>
                        <a:pt x="40545" y="44021"/>
                      </a:cubicBezTo>
                      <a:cubicBezTo>
                        <a:pt x="40363" y="43688"/>
                        <a:pt x="40649" y="43553"/>
                        <a:pt x="41204" y="43473"/>
                      </a:cubicBezTo>
                      <a:cubicBezTo>
                        <a:pt x="41411" y="43442"/>
                        <a:pt x="41752" y="43450"/>
                        <a:pt x="42125" y="43410"/>
                      </a:cubicBezTo>
                      <a:cubicBezTo>
                        <a:pt x="42506" y="43378"/>
                        <a:pt x="43038" y="43180"/>
                        <a:pt x="44070" y="42981"/>
                      </a:cubicBezTo>
                      <a:cubicBezTo>
                        <a:pt x="44595" y="42885"/>
                        <a:pt x="44938" y="42835"/>
                        <a:pt x="45212" y="42835"/>
                      </a:cubicBezTo>
                      <a:close/>
                      <a:moveTo>
                        <a:pt x="6870" y="42633"/>
                      </a:moveTo>
                      <a:cubicBezTo>
                        <a:pt x="8262" y="42633"/>
                        <a:pt x="8284" y="43052"/>
                        <a:pt x="8256" y="43346"/>
                      </a:cubicBezTo>
                      <a:cubicBezTo>
                        <a:pt x="8232" y="43680"/>
                        <a:pt x="8343" y="43942"/>
                        <a:pt x="9137" y="44243"/>
                      </a:cubicBezTo>
                      <a:cubicBezTo>
                        <a:pt x="9938" y="44537"/>
                        <a:pt x="9804" y="44569"/>
                        <a:pt x="10375" y="45124"/>
                      </a:cubicBezTo>
                      <a:cubicBezTo>
                        <a:pt x="10954" y="45672"/>
                        <a:pt x="10010" y="46236"/>
                        <a:pt x="9764" y="46379"/>
                      </a:cubicBezTo>
                      <a:cubicBezTo>
                        <a:pt x="9391" y="46561"/>
                        <a:pt x="9042" y="46799"/>
                        <a:pt x="8724" y="47077"/>
                      </a:cubicBezTo>
                      <a:cubicBezTo>
                        <a:pt x="8113" y="47593"/>
                        <a:pt x="7057" y="47799"/>
                        <a:pt x="6017" y="47974"/>
                      </a:cubicBezTo>
                      <a:cubicBezTo>
                        <a:pt x="5852" y="48003"/>
                        <a:pt x="5702" y="48016"/>
                        <a:pt x="5564" y="48016"/>
                      </a:cubicBezTo>
                      <a:cubicBezTo>
                        <a:pt x="4825" y="48016"/>
                        <a:pt x="4455" y="47649"/>
                        <a:pt x="4247" y="47395"/>
                      </a:cubicBezTo>
                      <a:cubicBezTo>
                        <a:pt x="4001" y="47101"/>
                        <a:pt x="3795" y="47236"/>
                        <a:pt x="2819" y="47077"/>
                      </a:cubicBezTo>
                      <a:cubicBezTo>
                        <a:pt x="1842" y="46910"/>
                        <a:pt x="2049" y="46609"/>
                        <a:pt x="1906" y="46299"/>
                      </a:cubicBezTo>
                      <a:cubicBezTo>
                        <a:pt x="1755" y="45998"/>
                        <a:pt x="1422" y="45894"/>
                        <a:pt x="1358" y="45474"/>
                      </a:cubicBezTo>
                      <a:cubicBezTo>
                        <a:pt x="1295" y="45053"/>
                        <a:pt x="2168" y="44640"/>
                        <a:pt x="2723" y="44410"/>
                      </a:cubicBezTo>
                      <a:cubicBezTo>
                        <a:pt x="3279" y="44180"/>
                        <a:pt x="3644" y="43910"/>
                        <a:pt x="4136" y="43394"/>
                      </a:cubicBezTo>
                      <a:cubicBezTo>
                        <a:pt x="4628" y="42870"/>
                        <a:pt x="5359" y="42711"/>
                        <a:pt x="6248" y="42656"/>
                      </a:cubicBezTo>
                      <a:cubicBezTo>
                        <a:pt x="6481" y="42640"/>
                        <a:pt x="6687" y="42633"/>
                        <a:pt x="6870" y="42633"/>
                      </a:cubicBezTo>
                      <a:close/>
                      <a:moveTo>
                        <a:pt x="53099" y="42625"/>
                      </a:moveTo>
                      <a:cubicBezTo>
                        <a:pt x="54495" y="42625"/>
                        <a:pt x="54626" y="43051"/>
                        <a:pt x="54682" y="43346"/>
                      </a:cubicBezTo>
                      <a:cubicBezTo>
                        <a:pt x="54746" y="43680"/>
                        <a:pt x="54912" y="43942"/>
                        <a:pt x="55785" y="44235"/>
                      </a:cubicBezTo>
                      <a:cubicBezTo>
                        <a:pt x="56667" y="44537"/>
                        <a:pt x="56540" y="44569"/>
                        <a:pt x="57254" y="45117"/>
                      </a:cubicBezTo>
                      <a:cubicBezTo>
                        <a:pt x="57976" y="45672"/>
                        <a:pt x="57175" y="46228"/>
                        <a:pt x="56968" y="46371"/>
                      </a:cubicBezTo>
                      <a:cubicBezTo>
                        <a:pt x="56643" y="46553"/>
                        <a:pt x="56357" y="46791"/>
                        <a:pt x="56111" y="47069"/>
                      </a:cubicBezTo>
                      <a:cubicBezTo>
                        <a:pt x="55627" y="47585"/>
                        <a:pt x="54619" y="47799"/>
                        <a:pt x="53626" y="47974"/>
                      </a:cubicBezTo>
                      <a:cubicBezTo>
                        <a:pt x="53488" y="48003"/>
                        <a:pt x="53348" y="48017"/>
                        <a:pt x="53209" y="48017"/>
                      </a:cubicBezTo>
                      <a:cubicBezTo>
                        <a:pt x="52655" y="48017"/>
                        <a:pt x="52113" y="47794"/>
                        <a:pt x="51714" y="47395"/>
                      </a:cubicBezTo>
                      <a:lnTo>
                        <a:pt x="51706" y="47395"/>
                      </a:lnTo>
                      <a:cubicBezTo>
                        <a:pt x="51388" y="47093"/>
                        <a:pt x="51221" y="47236"/>
                        <a:pt x="50197" y="47069"/>
                      </a:cubicBezTo>
                      <a:cubicBezTo>
                        <a:pt x="49181" y="46910"/>
                        <a:pt x="49308" y="46601"/>
                        <a:pt x="49086" y="46299"/>
                      </a:cubicBezTo>
                      <a:cubicBezTo>
                        <a:pt x="48864" y="45990"/>
                        <a:pt x="48499" y="45886"/>
                        <a:pt x="48324" y="45466"/>
                      </a:cubicBezTo>
                      <a:cubicBezTo>
                        <a:pt x="48150" y="45045"/>
                        <a:pt x="48920" y="44640"/>
                        <a:pt x="49412" y="44410"/>
                      </a:cubicBezTo>
                      <a:cubicBezTo>
                        <a:pt x="49912" y="44172"/>
                        <a:pt x="50205" y="43910"/>
                        <a:pt x="50563" y="43386"/>
                      </a:cubicBezTo>
                      <a:cubicBezTo>
                        <a:pt x="50920" y="42870"/>
                        <a:pt x="51610" y="42711"/>
                        <a:pt x="52491" y="42648"/>
                      </a:cubicBezTo>
                      <a:cubicBezTo>
                        <a:pt x="52717" y="42633"/>
                        <a:pt x="52919" y="42625"/>
                        <a:pt x="53099" y="42625"/>
                      </a:cubicBezTo>
                      <a:close/>
                      <a:moveTo>
                        <a:pt x="29989" y="42633"/>
                      </a:moveTo>
                      <a:cubicBezTo>
                        <a:pt x="31383" y="42633"/>
                        <a:pt x="31459" y="43053"/>
                        <a:pt x="31473" y="43354"/>
                      </a:cubicBezTo>
                      <a:cubicBezTo>
                        <a:pt x="31489" y="43688"/>
                        <a:pt x="31632" y="43950"/>
                        <a:pt x="32465" y="44243"/>
                      </a:cubicBezTo>
                      <a:cubicBezTo>
                        <a:pt x="33299" y="44545"/>
                        <a:pt x="33172" y="44569"/>
                        <a:pt x="33822" y="45124"/>
                      </a:cubicBezTo>
                      <a:cubicBezTo>
                        <a:pt x="34465" y="45672"/>
                        <a:pt x="33592" y="46236"/>
                        <a:pt x="33370" y="46379"/>
                      </a:cubicBezTo>
                      <a:cubicBezTo>
                        <a:pt x="33021" y="46561"/>
                        <a:pt x="32703" y="46799"/>
                        <a:pt x="32425" y="47077"/>
                      </a:cubicBezTo>
                      <a:cubicBezTo>
                        <a:pt x="31878" y="47593"/>
                        <a:pt x="30846" y="47799"/>
                        <a:pt x="29830" y="47982"/>
                      </a:cubicBezTo>
                      <a:cubicBezTo>
                        <a:pt x="29672" y="48009"/>
                        <a:pt x="29526" y="48021"/>
                        <a:pt x="29390" y="48021"/>
                      </a:cubicBezTo>
                      <a:cubicBezTo>
                        <a:pt x="28644" y="48021"/>
                        <a:pt x="28215" y="47658"/>
                        <a:pt x="27980" y="47403"/>
                      </a:cubicBezTo>
                      <a:cubicBezTo>
                        <a:pt x="27695" y="47093"/>
                        <a:pt x="27512" y="47244"/>
                        <a:pt x="26512" y="47077"/>
                      </a:cubicBezTo>
                      <a:cubicBezTo>
                        <a:pt x="25520" y="46910"/>
                        <a:pt x="25686" y="46609"/>
                        <a:pt x="25496" y="46307"/>
                      </a:cubicBezTo>
                      <a:cubicBezTo>
                        <a:pt x="25313" y="45998"/>
                        <a:pt x="24964" y="45894"/>
                        <a:pt x="24845" y="45474"/>
                      </a:cubicBezTo>
                      <a:cubicBezTo>
                        <a:pt x="24726" y="45053"/>
                        <a:pt x="25544" y="44640"/>
                        <a:pt x="26067" y="44410"/>
                      </a:cubicBezTo>
                      <a:cubicBezTo>
                        <a:pt x="26591" y="44180"/>
                        <a:pt x="26933" y="43918"/>
                        <a:pt x="27353" y="43394"/>
                      </a:cubicBezTo>
                      <a:cubicBezTo>
                        <a:pt x="27774" y="42870"/>
                        <a:pt x="28488" y="42719"/>
                        <a:pt x="29369" y="42656"/>
                      </a:cubicBezTo>
                      <a:cubicBezTo>
                        <a:pt x="29600" y="42640"/>
                        <a:pt x="29806" y="42633"/>
                        <a:pt x="29989" y="42633"/>
                      </a:cubicBezTo>
                      <a:close/>
                      <a:moveTo>
                        <a:pt x="17400" y="47142"/>
                      </a:moveTo>
                      <a:cubicBezTo>
                        <a:pt x="17592" y="47142"/>
                        <a:pt x="17864" y="47154"/>
                        <a:pt x="18392" y="47164"/>
                      </a:cubicBezTo>
                      <a:cubicBezTo>
                        <a:pt x="19590" y="47196"/>
                        <a:pt x="20051" y="47537"/>
                        <a:pt x="21138" y="47776"/>
                      </a:cubicBezTo>
                      <a:cubicBezTo>
                        <a:pt x="21791" y="47922"/>
                        <a:pt x="22122" y="47948"/>
                        <a:pt x="22406" y="47948"/>
                      </a:cubicBezTo>
                      <a:cubicBezTo>
                        <a:pt x="22557" y="47948"/>
                        <a:pt x="22695" y="47940"/>
                        <a:pt x="22861" y="47940"/>
                      </a:cubicBezTo>
                      <a:cubicBezTo>
                        <a:pt x="22906" y="47940"/>
                        <a:pt x="22953" y="47941"/>
                        <a:pt x="23004" y="47942"/>
                      </a:cubicBezTo>
                      <a:cubicBezTo>
                        <a:pt x="23583" y="47966"/>
                        <a:pt x="23385" y="48165"/>
                        <a:pt x="23242" y="48331"/>
                      </a:cubicBezTo>
                      <a:cubicBezTo>
                        <a:pt x="23091" y="48498"/>
                        <a:pt x="23035" y="48990"/>
                        <a:pt x="22789" y="49196"/>
                      </a:cubicBezTo>
                      <a:cubicBezTo>
                        <a:pt x="22543" y="49403"/>
                        <a:pt x="21384" y="49379"/>
                        <a:pt x="19844" y="49434"/>
                      </a:cubicBezTo>
                      <a:cubicBezTo>
                        <a:pt x="19653" y="49442"/>
                        <a:pt x="19485" y="49446"/>
                        <a:pt x="19336" y="49446"/>
                      </a:cubicBezTo>
                      <a:cubicBezTo>
                        <a:pt x="18282" y="49446"/>
                        <a:pt x="18187" y="49259"/>
                        <a:pt x="17463" y="49030"/>
                      </a:cubicBezTo>
                      <a:cubicBezTo>
                        <a:pt x="17179" y="48943"/>
                        <a:pt x="16946" y="48925"/>
                        <a:pt x="16747" y="48925"/>
                      </a:cubicBezTo>
                      <a:cubicBezTo>
                        <a:pt x="16603" y="48925"/>
                        <a:pt x="16477" y="48934"/>
                        <a:pt x="16362" y="48934"/>
                      </a:cubicBezTo>
                      <a:cubicBezTo>
                        <a:pt x="16171" y="48934"/>
                        <a:pt x="16012" y="48908"/>
                        <a:pt x="15852" y="48768"/>
                      </a:cubicBezTo>
                      <a:cubicBezTo>
                        <a:pt x="15463" y="48418"/>
                        <a:pt x="16154" y="48133"/>
                        <a:pt x="16209" y="47831"/>
                      </a:cubicBezTo>
                      <a:cubicBezTo>
                        <a:pt x="16265" y="47530"/>
                        <a:pt x="16177" y="47315"/>
                        <a:pt x="16701" y="47220"/>
                      </a:cubicBezTo>
                      <a:lnTo>
                        <a:pt x="16701" y="47228"/>
                      </a:lnTo>
                      <a:cubicBezTo>
                        <a:pt x="17043" y="47161"/>
                        <a:pt x="17157" y="47142"/>
                        <a:pt x="17400" y="47142"/>
                      </a:cubicBezTo>
                      <a:close/>
                      <a:moveTo>
                        <a:pt x="41072" y="47143"/>
                      </a:moveTo>
                      <a:cubicBezTo>
                        <a:pt x="41267" y="47143"/>
                        <a:pt x="41543" y="47158"/>
                        <a:pt x="42093" y="47172"/>
                      </a:cubicBezTo>
                      <a:cubicBezTo>
                        <a:pt x="43292" y="47196"/>
                        <a:pt x="43792" y="47537"/>
                        <a:pt x="44919" y="47776"/>
                      </a:cubicBezTo>
                      <a:cubicBezTo>
                        <a:pt x="45586" y="47922"/>
                        <a:pt x="45920" y="47948"/>
                        <a:pt x="46204" y="47948"/>
                      </a:cubicBezTo>
                      <a:cubicBezTo>
                        <a:pt x="46355" y="47948"/>
                        <a:pt x="46492" y="47940"/>
                        <a:pt x="46657" y="47940"/>
                      </a:cubicBezTo>
                      <a:cubicBezTo>
                        <a:pt x="46703" y="47940"/>
                        <a:pt x="46750" y="47941"/>
                        <a:pt x="46800" y="47942"/>
                      </a:cubicBezTo>
                      <a:cubicBezTo>
                        <a:pt x="47388" y="47966"/>
                        <a:pt x="47213" y="48165"/>
                        <a:pt x="47094" y="48331"/>
                      </a:cubicBezTo>
                      <a:cubicBezTo>
                        <a:pt x="46967" y="48498"/>
                        <a:pt x="46967" y="48998"/>
                        <a:pt x="46753" y="49196"/>
                      </a:cubicBezTo>
                      <a:cubicBezTo>
                        <a:pt x="46538" y="49403"/>
                        <a:pt x="45371" y="49379"/>
                        <a:pt x="43840" y="49442"/>
                      </a:cubicBezTo>
                      <a:cubicBezTo>
                        <a:pt x="43668" y="49449"/>
                        <a:pt x="43516" y="49452"/>
                        <a:pt x="43379" y="49452"/>
                      </a:cubicBezTo>
                      <a:cubicBezTo>
                        <a:pt x="42282" y="49452"/>
                        <a:pt x="42172" y="49263"/>
                        <a:pt x="41403" y="49038"/>
                      </a:cubicBezTo>
                      <a:cubicBezTo>
                        <a:pt x="41100" y="48945"/>
                        <a:pt x="40861" y="48927"/>
                        <a:pt x="40659" y="48927"/>
                      </a:cubicBezTo>
                      <a:cubicBezTo>
                        <a:pt x="40526" y="48927"/>
                        <a:pt x="40409" y="48935"/>
                        <a:pt x="40301" y="48935"/>
                      </a:cubicBezTo>
                      <a:cubicBezTo>
                        <a:pt x="40107" y="48935"/>
                        <a:pt x="39941" y="48909"/>
                        <a:pt x="39760" y="48768"/>
                      </a:cubicBezTo>
                      <a:cubicBezTo>
                        <a:pt x="39331" y="48418"/>
                        <a:pt x="39974" y="48133"/>
                        <a:pt x="39998" y="47831"/>
                      </a:cubicBezTo>
                      <a:cubicBezTo>
                        <a:pt x="40014" y="47530"/>
                        <a:pt x="39903" y="47315"/>
                        <a:pt x="40411" y="47220"/>
                      </a:cubicBezTo>
                      <a:lnTo>
                        <a:pt x="40411" y="47220"/>
                      </a:lnTo>
                      <a:lnTo>
                        <a:pt x="40403" y="47228"/>
                      </a:lnTo>
                      <a:cubicBezTo>
                        <a:pt x="40725" y="47163"/>
                        <a:pt x="40842" y="47143"/>
                        <a:pt x="41072" y="47143"/>
                      </a:cubicBezTo>
                      <a:close/>
                      <a:moveTo>
                        <a:pt x="64791" y="47146"/>
                      </a:moveTo>
                      <a:cubicBezTo>
                        <a:pt x="64985" y="47146"/>
                        <a:pt x="65262" y="47158"/>
                        <a:pt x="65795" y="47172"/>
                      </a:cubicBezTo>
                      <a:cubicBezTo>
                        <a:pt x="66993" y="47204"/>
                        <a:pt x="67541" y="47537"/>
                        <a:pt x="68700" y="47784"/>
                      </a:cubicBezTo>
                      <a:cubicBezTo>
                        <a:pt x="69399" y="47928"/>
                        <a:pt x="69735" y="47950"/>
                        <a:pt x="70021" y="47950"/>
                      </a:cubicBezTo>
                      <a:cubicBezTo>
                        <a:pt x="70143" y="47950"/>
                        <a:pt x="70255" y="47946"/>
                        <a:pt x="70382" y="47946"/>
                      </a:cubicBezTo>
                      <a:cubicBezTo>
                        <a:pt x="70449" y="47946"/>
                        <a:pt x="70519" y="47947"/>
                        <a:pt x="70597" y="47950"/>
                      </a:cubicBezTo>
                      <a:cubicBezTo>
                        <a:pt x="71184" y="47966"/>
                        <a:pt x="71041" y="48165"/>
                        <a:pt x="70938" y="48331"/>
                      </a:cubicBezTo>
                      <a:cubicBezTo>
                        <a:pt x="70835" y="48498"/>
                        <a:pt x="70906" y="48998"/>
                        <a:pt x="70708" y="49204"/>
                      </a:cubicBezTo>
                      <a:cubicBezTo>
                        <a:pt x="70517" y="49403"/>
                        <a:pt x="69351" y="49387"/>
                        <a:pt x="67827" y="49442"/>
                      </a:cubicBezTo>
                      <a:cubicBezTo>
                        <a:pt x="67652" y="49449"/>
                        <a:pt x="67496" y="49452"/>
                        <a:pt x="67356" y="49452"/>
                      </a:cubicBezTo>
                      <a:cubicBezTo>
                        <a:pt x="66271" y="49452"/>
                        <a:pt x="66137" y="49270"/>
                        <a:pt x="65342" y="49038"/>
                      </a:cubicBezTo>
                      <a:cubicBezTo>
                        <a:pt x="65029" y="48945"/>
                        <a:pt x="64787" y="48927"/>
                        <a:pt x="64585" y="48927"/>
                      </a:cubicBezTo>
                      <a:cubicBezTo>
                        <a:pt x="64452" y="48927"/>
                        <a:pt x="64336" y="48935"/>
                        <a:pt x="64228" y="48935"/>
                      </a:cubicBezTo>
                      <a:cubicBezTo>
                        <a:pt x="64034" y="48935"/>
                        <a:pt x="63865" y="48909"/>
                        <a:pt x="63667" y="48768"/>
                      </a:cubicBezTo>
                      <a:cubicBezTo>
                        <a:pt x="63191" y="48426"/>
                        <a:pt x="63802" y="48141"/>
                        <a:pt x="63779" y="47831"/>
                      </a:cubicBezTo>
                      <a:cubicBezTo>
                        <a:pt x="63755" y="47530"/>
                        <a:pt x="63628" y="47315"/>
                        <a:pt x="64120" y="47220"/>
                      </a:cubicBezTo>
                      <a:lnTo>
                        <a:pt x="64120" y="47220"/>
                      </a:lnTo>
                      <a:lnTo>
                        <a:pt x="64112" y="47228"/>
                      </a:lnTo>
                      <a:cubicBezTo>
                        <a:pt x="64436" y="47166"/>
                        <a:pt x="64546" y="47146"/>
                        <a:pt x="64791" y="47146"/>
                      </a:cubicBezTo>
                      <a:close/>
                      <a:moveTo>
                        <a:pt x="35939" y="45451"/>
                      </a:moveTo>
                      <a:cubicBezTo>
                        <a:pt x="36112" y="45451"/>
                        <a:pt x="36270" y="45458"/>
                        <a:pt x="36394" y="45466"/>
                      </a:cubicBezTo>
                      <a:cubicBezTo>
                        <a:pt x="36624" y="45466"/>
                        <a:pt x="36855" y="45498"/>
                        <a:pt x="37077" y="45553"/>
                      </a:cubicBezTo>
                      <a:cubicBezTo>
                        <a:pt x="37410" y="45712"/>
                        <a:pt x="37712" y="45934"/>
                        <a:pt x="37966" y="46204"/>
                      </a:cubicBezTo>
                      <a:cubicBezTo>
                        <a:pt x="38386" y="46648"/>
                        <a:pt x="38966" y="46839"/>
                        <a:pt x="39323" y="47077"/>
                      </a:cubicBezTo>
                      <a:cubicBezTo>
                        <a:pt x="39680" y="47307"/>
                        <a:pt x="39839" y="48014"/>
                        <a:pt x="39450" y="48434"/>
                      </a:cubicBezTo>
                      <a:lnTo>
                        <a:pt x="39450" y="48426"/>
                      </a:lnTo>
                      <a:cubicBezTo>
                        <a:pt x="39053" y="48847"/>
                        <a:pt x="38696" y="48823"/>
                        <a:pt x="38513" y="49149"/>
                      </a:cubicBezTo>
                      <a:cubicBezTo>
                        <a:pt x="38339" y="49474"/>
                        <a:pt x="38188" y="49784"/>
                        <a:pt x="37823" y="49871"/>
                      </a:cubicBezTo>
                      <a:cubicBezTo>
                        <a:pt x="37577" y="49927"/>
                        <a:pt x="37331" y="49958"/>
                        <a:pt x="37077" y="49958"/>
                      </a:cubicBezTo>
                      <a:cubicBezTo>
                        <a:pt x="36815" y="49982"/>
                        <a:pt x="36550" y="49996"/>
                        <a:pt x="36283" y="49996"/>
                      </a:cubicBezTo>
                      <a:cubicBezTo>
                        <a:pt x="36185" y="49996"/>
                        <a:pt x="36087" y="49994"/>
                        <a:pt x="35989" y="49990"/>
                      </a:cubicBezTo>
                      <a:cubicBezTo>
                        <a:pt x="35799" y="49982"/>
                        <a:pt x="35600" y="49950"/>
                        <a:pt x="35418" y="49879"/>
                      </a:cubicBezTo>
                      <a:cubicBezTo>
                        <a:pt x="35394" y="49871"/>
                        <a:pt x="35370" y="49855"/>
                        <a:pt x="35338" y="49847"/>
                      </a:cubicBezTo>
                      <a:lnTo>
                        <a:pt x="35315" y="49823"/>
                      </a:lnTo>
                      <a:cubicBezTo>
                        <a:pt x="34910" y="49633"/>
                        <a:pt x="34283" y="49546"/>
                        <a:pt x="33394" y="49474"/>
                      </a:cubicBezTo>
                      <a:cubicBezTo>
                        <a:pt x="32068" y="49363"/>
                        <a:pt x="31036" y="49236"/>
                        <a:pt x="30171" y="49038"/>
                      </a:cubicBezTo>
                      <a:cubicBezTo>
                        <a:pt x="29298" y="48831"/>
                        <a:pt x="28393" y="48585"/>
                        <a:pt x="28560" y="48403"/>
                      </a:cubicBezTo>
                      <a:cubicBezTo>
                        <a:pt x="28727" y="48220"/>
                        <a:pt x="29711" y="48157"/>
                        <a:pt x="30401" y="48077"/>
                      </a:cubicBezTo>
                      <a:cubicBezTo>
                        <a:pt x="31100" y="48006"/>
                        <a:pt x="32227" y="47530"/>
                        <a:pt x="32687" y="47061"/>
                      </a:cubicBezTo>
                      <a:cubicBezTo>
                        <a:pt x="33148" y="46585"/>
                        <a:pt x="33521" y="46521"/>
                        <a:pt x="34124" y="46164"/>
                      </a:cubicBezTo>
                      <a:cubicBezTo>
                        <a:pt x="34251" y="46093"/>
                        <a:pt x="34362" y="45990"/>
                        <a:pt x="34442" y="45863"/>
                      </a:cubicBezTo>
                      <a:cubicBezTo>
                        <a:pt x="34718" y="45521"/>
                        <a:pt x="35402" y="45451"/>
                        <a:pt x="35939" y="45451"/>
                      </a:cubicBezTo>
                      <a:close/>
                      <a:moveTo>
                        <a:pt x="12448" y="45459"/>
                      </a:moveTo>
                      <a:cubicBezTo>
                        <a:pt x="12621" y="45459"/>
                        <a:pt x="12777" y="45466"/>
                        <a:pt x="12899" y="45474"/>
                      </a:cubicBezTo>
                      <a:cubicBezTo>
                        <a:pt x="13399" y="45498"/>
                        <a:pt x="13574" y="45561"/>
                        <a:pt x="13574" y="45561"/>
                      </a:cubicBezTo>
                      <a:cubicBezTo>
                        <a:pt x="13883" y="45720"/>
                        <a:pt x="14153" y="45942"/>
                        <a:pt x="14376" y="46212"/>
                      </a:cubicBezTo>
                      <a:cubicBezTo>
                        <a:pt x="14741" y="46664"/>
                        <a:pt x="15288" y="46847"/>
                        <a:pt x="15622" y="47085"/>
                      </a:cubicBezTo>
                      <a:cubicBezTo>
                        <a:pt x="15947" y="47323"/>
                        <a:pt x="16027" y="48014"/>
                        <a:pt x="15574" y="48434"/>
                      </a:cubicBezTo>
                      <a:cubicBezTo>
                        <a:pt x="15122" y="48847"/>
                        <a:pt x="14764" y="48831"/>
                        <a:pt x="14550" y="49149"/>
                      </a:cubicBezTo>
                      <a:cubicBezTo>
                        <a:pt x="14328" y="49474"/>
                        <a:pt x="14129" y="49792"/>
                        <a:pt x="13756" y="49871"/>
                      </a:cubicBezTo>
                      <a:cubicBezTo>
                        <a:pt x="13510" y="49927"/>
                        <a:pt x="13256" y="49958"/>
                        <a:pt x="13002" y="49958"/>
                      </a:cubicBezTo>
                      <a:cubicBezTo>
                        <a:pt x="12758" y="49985"/>
                        <a:pt x="12510" y="49998"/>
                        <a:pt x="12261" y="49998"/>
                      </a:cubicBezTo>
                      <a:cubicBezTo>
                        <a:pt x="12146" y="49998"/>
                        <a:pt x="12030" y="49995"/>
                        <a:pt x="11915" y="49990"/>
                      </a:cubicBezTo>
                      <a:cubicBezTo>
                        <a:pt x="11724" y="49990"/>
                        <a:pt x="11534" y="49950"/>
                        <a:pt x="11351" y="49887"/>
                      </a:cubicBezTo>
                      <a:cubicBezTo>
                        <a:pt x="11328" y="49871"/>
                        <a:pt x="11304" y="49855"/>
                        <a:pt x="11280" y="49847"/>
                      </a:cubicBezTo>
                      <a:lnTo>
                        <a:pt x="11256" y="49831"/>
                      </a:lnTo>
                      <a:lnTo>
                        <a:pt x="11264" y="49839"/>
                      </a:lnTo>
                      <a:cubicBezTo>
                        <a:pt x="10883" y="49641"/>
                        <a:pt x="10272" y="49554"/>
                        <a:pt x="9391" y="49482"/>
                      </a:cubicBezTo>
                      <a:cubicBezTo>
                        <a:pt x="8073" y="49371"/>
                        <a:pt x="7065" y="49252"/>
                        <a:pt x="6216" y="49046"/>
                      </a:cubicBezTo>
                      <a:cubicBezTo>
                        <a:pt x="5374" y="48847"/>
                        <a:pt x="4501" y="48593"/>
                        <a:pt x="4692" y="48418"/>
                      </a:cubicBezTo>
                      <a:cubicBezTo>
                        <a:pt x="4882" y="48236"/>
                        <a:pt x="5874" y="48165"/>
                        <a:pt x="6573" y="48093"/>
                      </a:cubicBezTo>
                      <a:cubicBezTo>
                        <a:pt x="7279" y="48014"/>
                        <a:pt x="8470" y="47537"/>
                        <a:pt x="8986" y="47069"/>
                      </a:cubicBezTo>
                      <a:cubicBezTo>
                        <a:pt x="9502" y="46593"/>
                        <a:pt x="9891" y="46537"/>
                        <a:pt x="10542" y="46172"/>
                      </a:cubicBezTo>
                      <a:cubicBezTo>
                        <a:pt x="10677" y="46101"/>
                        <a:pt x="10804" y="45998"/>
                        <a:pt x="10891" y="45871"/>
                      </a:cubicBezTo>
                      <a:cubicBezTo>
                        <a:pt x="11215" y="45529"/>
                        <a:pt x="11911" y="45459"/>
                        <a:pt x="12448" y="45459"/>
                      </a:cubicBezTo>
                      <a:close/>
                      <a:moveTo>
                        <a:pt x="59454" y="45463"/>
                      </a:moveTo>
                      <a:cubicBezTo>
                        <a:pt x="59612" y="45463"/>
                        <a:pt x="59757" y="45468"/>
                        <a:pt x="59873" y="45474"/>
                      </a:cubicBezTo>
                      <a:cubicBezTo>
                        <a:pt x="60103" y="45482"/>
                        <a:pt x="60334" y="45513"/>
                        <a:pt x="60564" y="45569"/>
                      </a:cubicBezTo>
                      <a:cubicBezTo>
                        <a:pt x="60921" y="45728"/>
                        <a:pt x="61246" y="45950"/>
                        <a:pt x="61532" y="46220"/>
                      </a:cubicBezTo>
                      <a:cubicBezTo>
                        <a:pt x="62024" y="46664"/>
                        <a:pt x="62620" y="46855"/>
                        <a:pt x="63009" y="47085"/>
                      </a:cubicBezTo>
                      <a:lnTo>
                        <a:pt x="63001" y="47093"/>
                      </a:lnTo>
                      <a:cubicBezTo>
                        <a:pt x="63390" y="47331"/>
                        <a:pt x="63644" y="48022"/>
                        <a:pt x="63302" y="48442"/>
                      </a:cubicBezTo>
                      <a:cubicBezTo>
                        <a:pt x="62953" y="48863"/>
                        <a:pt x="62596" y="48839"/>
                        <a:pt x="62461" y="49165"/>
                      </a:cubicBezTo>
                      <a:cubicBezTo>
                        <a:pt x="62326" y="49482"/>
                        <a:pt x="62207" y="49800"/>
                        <a:pt x="61866" y="49887"/>
                      </a:cubicBezTo>
                      <a:cubicBezTo>
                        <a:pt x="61627" y="49942"/>
                        <a:pt x="61381" y="49974"/>
                        <a:pt x="61127" y="49974"/>
                      </a:cubicBezTo>
                      <a:cubicBezTo>
                        <a:pt x="60855" y="49998"/>
                        <a:pt x="60582" y="50009"/>
                        <a:pt x="60305" y="50009"/>
                      </a:cubicBezTo>
                      <a:cubicBezTo>
                        <a:pt x="60220" y="50009"/>
                        <a:pt x="60134" y="50008"/>
                        <a:pt x="60048" y="50006"/>
                      </a:cubicBezTo>
                      <a:cubicBezTo>
                        <a:pt x="59849" y="49998"/>
                        <a:pt x="59651" y="49966"/>
                        <a:pt x="59461" y="49895"/>
                      </a:cubicBezTo>
                      <a:cubicBezTo>
                        <a:pt x="59437" y="49879"/>
                        <a:pt x="59405" y="49871"/>
                        <a:pt x="59381" y="49855"/>
                      </a:cubicBezTo>
                      <a:lnTo>
                        <a:pt x="59349" y="49839"/>
                      </a:lnTo>
                      <a:cubicBezTo>
                        <a:pt x="58921" y="49649"/>
                        <a:pt x="58286" y="49554"/>
                        <a:pt x="57381" y="49482"/>
                      </a:cubicBezTo>
                      <a:cubicBezTo>
                        <a:pt x="56047" y="49379"/>
                        <a:pt x="55000" y="49252"/>
                        <a:pt x="54103" y="49053"/>
                      </a:cubicBezTo>
                      <a:cubicBezTo>
                        <a:pt x="53206" y="48847"/>
                        <a:pt x="52269" y="48601"/>
                        <a:pt x="52420" y="48418"/>
                      </a:cubicBezTo>
                      <a:cubicBezTo>
                        <a:pt x="52563" y="48236"/>
                        <a:pt x="53531" y="48172"/>
                        <a:pt x="54222" y="48093"/>
                      </a:cubicBezTo>
                      <a:cubicBezTo>
                        <a:pt x="54904" y="48022"/>
                        <a:pt x="55976" y="47545"/>
                        <a:pt x="56365" y="47069"/>
                      </a:cubicBezTo>
                      <a:cubicBezTo>
                        <a:pt x="56762" y="46601"/>
                        <a:pt x="57135" y="46537"/>
                        <a:pt x="57690" y="46180"/>
                      </a:cubicBezTo>
                      <a:cubicBezTo>
                        <a:pt x="57810" y="46109"/>
                        <a:pt x="57905" y="46006"/>
                        <a:pt x="57968" y="45871"/>
                      </a:cubicBezTo>
                      <a:cubicBezTo>
                        <a:pt x="58208" y="45526"/>
                        <a:pt x="58910" y="45463"/>
                        <a:pt x="59454" y="45463"/>
                      </a:cubicBezTo>
                      <a:close/>
                      <a:moveTo>
                        <a:pt x="26748" y="47328"/>
                      </a:moveTo>
                      <a:cubicBezTo>
                        <a:pt x="26871" y="47328"/>
                        <a:pt x="27001" y="47334"/>
                        <a:pt x="27139" y="47347"/>
                      </a:cubicBezTo>
                      <a:cubicBezTo>
                        <a:pt x="27980" y="47418"/>
                        <a:pt x="28282" y="47990"/>
                        <a:pt x="28155" y="48395"/>
                      </a:cubicBezTo>
                      <a:cubicBezTo>
                        <a:pt x="28020" y="48807"/>
                        <a:pt x="27504" y="48847"/>
                        <a:pt x="26956" y="49077"/>
                      </a:cubicBezTo>
                      <a:cubicBezTo>
                        <a:pt x="26401" y="49307"/>
                        <a:pt x="26163" y="49530"/>
                        <a:pt x="26345" y="49879"/>
                      </a:cubicBezTo>
                      <a:cubicBezTo>
                        <a:pt x="26528" y="50228"/>
                        <a:pt x="26671" y="50546"/>
                        <a:pt x="25980" y="50689"/>
                      </a:cubicBezTo>
                      <a:cubicBezTo>
                        <a:pt x="25907" y="50704"/>
                        <a:pt x="25839" y="50711"/>
                        <a:pt x="25777" y="50711"/>
                      </a:cubicBezTo>
                      <a:cubicBezTo>
                        <a:pt x="25262" y="50711"/>
                        <a:pt x="25115" y="50223"/>
                        <a:pt x="24988" y="49919"/>
                      </a:cubicBezTo>
                      <a:cubicBezTo>
                        <a:pt x="24853" y="49577"/>
                        <a:pt x="23623" y="49506"/>
                        <a:pt x="23305" y="49292"/>
                      </a:cubicBezTo>
                      <a:cubicBezTo>
                        <a:pt x="22988" y="49077"/>
                        <a:pt x="23353" y="48577"/>
                        <a:pt x="23654" y="48188"/>
                      </a:cubicBezTo>
                      <a:cubicBezTo>
                        <a:pt x="23948" y="47799"/>
                        <a:pt x="24266" y="47736"/>
                        <a:pt x="25139" y="47569"/>
                      </a:cubicBezTo>
                      <a:cubicBezTo>
                        <a:pt x="25676" y="47476"/>
                        <a:pt x="26124" y="47328"/>
                        <a:pt x="26748" y="47328"/>
                      </a:cubicBezTo>
                      <a:close/>
                      <a:moveTo>
                        <a:pt x="50491" y="47323"/>
                      </a:moveTo>
                      <a:cubicBezTo>
                        <a:pt x="50608" y="47323"/>
                        <a:pt x="50732" y="47328"/>
                        <a:pt x="50864" y="47339"/>
                      </a:cubicBezTo>
                      <a:cubicBezTo>
                        <a:pt x="51721" y="47418"/>
                        <a:pt x="52095" y="47990"/>
                        <a:pt x="52015" y="48395"/>
                      </a:cubicBezTo>
                      <a:cubicBezTo>
                        <a:pt x="51936" y="48807"/>
                        <a:pt x="51420" y="48847"/>
                        <a:pt x="50904" y="49077"/>
                      </a:cubicBezTo>
                      <a:cubicBezTo>
                        <a:pt x="50388" y="49307"/>
                        <a:pt x="50174" y="49530"/>
                        <a:pt x="50404" y="49879"/>
                      </a:cubicBezTo>
                      <a:cubicBezTo>
                        <a:pt x="50626" y="50228"/>
                        <a:pt x="50809" y="50538"/>
                        <a:pt x="50142" y="50689"/>
                      </a:cubicBezTo>
                      <a:cubicBezTo>
                        <a:pt x="50070" y="50704"/>
                        <a:pt x="50003" y="50711"/>
                        <a:pt x="49941" y="50711"/>
                      </a:cubicBezTo>
                      <a:cubicBezTo>
                        <a:pt x="49423" y="50711"/>
                        <a:pt x="49209" y="50223"/>
                        <a:pt x="49047" y="49919"/>
                      </a:cubicBezTo>
                      <a:cubicBezTo>
                        <a:pt x="48872" y="49577"/>
                        <a:pt x="47626" y="49498"/>
                        <a:pt x="47276" y="49292"/>
                      </a:cubicBezTo>
                      <a:cubicBezTo>
                        <a:pt x="46935" y="49077"/>
                        <a:pt x="47237" y="48577"/>
                        <a:pt x="47483" y="48188"/>
                      </a:cubicBezTo>
                      <a:cubicBezTo>
                        <a:pt x="47729" y="47791"/>
                        <a:pt x="48038" y="47728"/>
                        <a:pt x="48896" y="47569"/>
                      </a:cubicBezTo>
                      <a:cubicBezTo>
                        <a:pt x="49425" y="47469"/>
                        <a:pt x="49858" y="47323"/>
                        <a:pt x="50491" y="47323"/>
                      </a:cubicBezTo>
                      <a:close/>
                      <a:moveTo>
                        <a:pt x="16145" y="49098"/>
                      </a:moveTo>
                      <a:cubicBezTo>
                        <a:pt x="16218" y="49098"/>
                        <a:pt x="16293" y="49102"/>
                        <a:pt x="16368" y="49109"/>
                      </a:cubicBezTo>
                      <a:cubicBezTo>
                        <a:pt x="17011" y="49173"/>
                        <a:pt x="17979" y="49577"/>
                        <a:pt x="19209" y="49585"/>
                      </a:cubicBezTo>
                      <a:cubicBezTo>
                        <a:pt x="19245" y="49586"/>
                        <a:pt x="19280" y="49586"/>
                        <a:pt x="19316" y="49586"/>
                      </a:cubicBezTo>
                      <a:cubicBezTo>
                        <a:pt x="20284" y="49586"/>
                        <a:pt x="21358" y="49424"/>
                        <a:pt x="22150" y="49424"/>
                      </a:cubicBezTo>
                      <a:cubicBezTo>
                        <a:pt x="22345" y="49424"/>
                        <a:pt x="22523" y="49434"/>
                        <a:pt x="22678" y="49458"/>
                      </a:cubicBezTo>
                      <a:cubicBezTo>
                        <a:pt x="23488" y="49585"/>
                        <a:pt x="24409" y="49895"/>
                        <a:pt x="24678" y="50268"/>
                      </a:cubicBezTo>
                      <a:cubicBezTo>
                        <a:pt x="24956" y="50633"/>
                        <a:pt x="24782" y="51459"/>
                        <a:pt x="24274" y="51816"/>
                      </a:cubicBezTo>
                      <a:cubicBezTo>
                        <a:pt x="24226" y="51863"/>
                        <a:pt x="24234" y="52030"/>
                        <a:pt x="24250" y="52244"/>
                      </a:cubicBezTo>
                      <a:cubicBezTo>
                        <a:pt x="24250" y="52244"/>
                        <a:pt x="24139" y="52467"/>
                        <a:pt x="23654" y="52490"/>
                      </a:cubicBezTo>
                      <a:cubicBezTo>
                        <a:pt x="23371" y="52500"/>
                        <a:pt x="22877" y="52504"/>
                        <a:pt x="22364" y="52504"/>
                      </a:cubicBezTo>
                      <a:cubicBezTo>
                        <a:pt x="22001" y="52504"/>
                        <a:pt x="21629" y="52502"/>
                        <a:pt x="21313" y="52498"/>
                      </a:cubicBezTo>
                      <a:cubicBezTo>
                        <a:pt x="20824" y="52488"/>
                        <a:pt x="20447" y="52456"/>
                        <a:pt x="20023" y="52456"/>
                      </a:cubicBezTo>
                      <a:cubicBezTo>
                        <a:pt x="19780" y="52456"/>
                        <a:pt x="19521" y="52466"/>
                        <a:pt x="19217" y="52498"/>
                      </a:cubicBezTo>
                      <a:cubicBezTo>
                        <a:pt x="18726" y="52546"/>
                        <a:pt x="18367" y="52607"/>
                        <a:pt x="18091" y="52607"/>
                      </a:cubicBezTo>
                      <a:cubicBezTo>
                        <a:pt x="17904" y="52607"/>
                        <a:pt x="17755" y="52579"/>
                        <a:pt x="17630" y="52498"/>
                      </a:cubicBezTo>
                      <a:cubicBezTo>
                        <a:pt x="17320" y="52292"/>
                        <a:pt x="17392" y="52030"/>
                        <a:pt x="16868" y="51816"/>
                      </a:cubicBezTo>
                      <a:cubicBezTo>
                        <a:pt x="16320" y="51617"/>
                        <a:pt x="15780" y="51371"/>
                        <a:pt x="15272" y="51078"/>
                      </a:cubicBezTo>
                      <a:cubicBezTo>
                        <a:pt x="14622" y="50681"/>
                        <a:pt x="13860" y="50403"/>
                        <a:pt x="14185" y="50165"/>
                      </a:cubicBezTo>
                      <a:cubicBezTo>
                        <a:pt x="14518" y="49927"/>
                        <a:pt x="14844" y="49696"/>
                        <a:pt x="14979" y="49482"/>
                      </a:cubicBezTo>
                      <a:cubicBezTo>
                        <a:pt x="15091" y="49300"/>
                        <a:pt x="15582" y="49098"/>
                        <a:pt x="16145" y="49098"/>
                      </a:cubicBezTo>
                      <a:close/>
                      <a:moveTo>
                        <a:pt x="40093" y="49106"/>
                      </a:moveTo>
                      <a:cubicBezTo>
                        <a:pt x="40168" y="49106"/>
                        <a:pt x="40245" y="49109"/>
                        <a:pt x="40323" y="49117"/>
                      </a:cubicBezTo>
                      <a:cubicBezTo>
                        <a:pt x="40982" y="49180"/>
                        <a:pt x="41998" y="49577"/>
                        <a:pt x="43228" y="49593"/>
                      </a:cubicBezTo>
                      <a:cubicBezTo>
                        <a:pt x="43264" y="49594"/>
                        <a:pt x="43299" y="49594"/>
                        <a:pt x="43335" y="49594"/>
                      </a:cubicBezTo>
                      <a:cubicBezTo>
                        <a:pt x="44301" y="49594"/>
                        <a:pt x="45356" y="49432"/>
                        <a:pt x="46153" y="49432"/>
                      </a:cubicBezTo>
                      <a:cubicBezTo>
                        <a:pt x="46349" y="49432"/>
                        <a:pt x="46529" y="49442"/>
                        <a:pt x="46689" y="49466"/>
                      </a:cubicBezTo>
                      <a:cubicBezTo>
                        <a:pt x="47515" y="49593"/>
                        <a:pt x="48467" y="49903"/>
                        <a:pt x="48793" y="50268"/>
                      </a:cubicBezTo>
                      <a:cubicBezTo>
                        <a:pt x="49118" y="50641"/>
                        <a:pt x="49047" y="51459"/>
                        <a:pt x="48586" y="51824"/>
                      </a:cubicBezTo>
                      <a:cubicBezTo>
                        <a:pt x="48539" y="51863"/>
                        <a:pt x="48570" y="52030"/>
                        <a:pt x="48610" y="52244"/>
                      </a:cubicBezTo>
                      <a:lnTo>
                        <a:pt x="48610" y="52252"/>
                      </a:lnTo>
                      <a:cubicBezTo>
                        <a:pt x="48610" y="52252"/>
                        <a:pt x="48523" y="52475"/>
                        <a:pt x="48046" y="52498"/>
                      </a:cubicBezTo>
                      <a:cubicBezTo>
                        <a:pt x="47804" y="52506"/>
                        <a:pt x="47409" y="52510"/>
                        <a:pt x="46980" y="52510"/>
                      </a:cubicBezTo>
                      <a:cubicBezTo>
                        <a:pt x="46550" y="52510"/>
                        <a:pt x="46086" y="52506"/>
                        <a:pt x="45705" y="52498"/>
                      </a:cubicBezTo>
                      <a:cubicBezTo>
                        <a:pt x="45218" y="52488"/>
                        <a:pt x="44836" y="52459"/>
                        <a:pt x="44415" y="52459"/>
                      </a:cubicBezTo>
                      <a:cubicBezTo>
                        <a:pt x="44169" y="52459"/>
                        <a:pt x="43910" y="52469"/>
                        <a:pt x="43609" y="52498"/>
                      </a:cubicBezTo>
                      <a:cubicBezTo>
                        <a:pt x="43126" y="52550"/>
                        <a:pt x="42776" y="52613"/>
                        <a:pt x="42501" y="52613"/>
                      </a:cubicBezTo>
                      <a:cubicBezTo>
                        <a:pt x="42312" y="52613"/>
                        <a:pt x="42158" y="52583"/>
                        <a:pt x="42022" y="52498"/>
                      </a:cubicBezTo>
                      <a:cubicBezTo>
                        <a:pt x="41688" y="52300"/>
                        <a:pt x="41728" y="52030"/>
                        <a:pt x="41173" y="51824"/>
                      </a:cubicBezTo>
                      <a:cubicBezTo>
                        <a:pt x="40593" y="51617"/>
                        <a:pt x="40022" y="51371"/>
                        <a:pt x="39474" y="51078"/>
                      </a:cubicBezTo>
                      <a:cubicBezTo>
                        <a:pt x="38783" y="50681"/>
                        <a:pt x="37974" y="50411"/>
                        <a:pt x="38275" y="50165"/>
                      </a:cubicBezTo>
                      <a:cubicBezTo>
                        <a:pt x="38577" y="49927"/>
                        <a:pt x="38871" y="49704"/>
                        <a:pt x="38974" y="49490"/>
                      </a:cubicBezTo>
                      <a:cubicBezTo>
                        <a:pt x="39072" y="49301"/>
                        <a:pt x="39534" y="49106"/>
                        <a:pt x="40093" y="49106"/>
                      </a:cubicBezTo>
                      <a:close/>
                      <a:moveTo>
                        <a:pt x="27254" y="50643"/>
                      </a:moveTo>
                      <a:cubicBezTo>
                        <a:pt x="27541" y="50643"/>
                        <a:pt x="27763" y="50688"/>
                        <a:pt x="27861" y="50776"/>
                      </a:cubicBezTo>
                      <a:cubicBezTo>
                        <a:pt x="28092" y="50974"/>
                        <a:pt x="27988" y="51824"/>
                        <a:pt x="27988" y="51824"/>
                      </a:cubicBezTo>
                      <a:cubicBezTo>
                        <a:pt x="27996" y="52395"/>
                        <a:pt x="27115" y="52395"/>
                        <a:pt x="26901" y="52665"/>
                      </a:cubicBezTo>
                      <a:cubicBezTo>
                        <a:pt x="26853" y="52713"/>
                        <a:pt x="26814" y="52784"/>
                        <a:pt x="26758" y="52848"/>
                      </a:cubicBezTo>
                      <a:cubicBezTo>
                        <a:pt x="26719" y="52903"/>
                        <a:pt x="26570" y="52925"/>
                        <a:pt x="26367" y="52925"/>
                      </a:cubicBezTo>
                      <a:cubicBezTo>
                        <a:pt x="25986" y="52925"/>
                        <a:pt x="25417" y="52846"/>
                        <a:pt x="25044" y="52752"/>
                      </a:cubicBezTo>
                      <a:cubicBezTo>
                        <a:pt x="24472" y="52609"/>
                        <a:pt x="24448" y="52300"/>
                        <a:pt x="24750" y="51816"/>
                      </a:cubicBezTo>
                      <a:lnTo>
                        <a:pt x="24750" y="51816"/>
                      </a:lnTo>
                      <a:lnTo>
                        <a:pt x="24758" y="51824"/>
                      </a:lnTo>
                      <a:cubicBezTo>
                        <a:pt x="24758" y="51824"/>
                        <a:pt x="25028" y="51181"/>
                        <a:pt x="25877" y="50887"/>
                      </a:cubicBezTo>
                      <a:cubicBezTo>
                        <a:pt x="26363" y="50723"/>
                        <a:pt x="26868" y="50643"/>
                        <a:pt x="27254" y="50643"/>
                      </a:cubicBezTo>
                      <a:close/>
                      <a:moveTo>
                        <a:pt x="51414" y="50642"/>
                      </a:moveTo>
                      <a:cubicBezTo>
                        <a:pt x="51697" y="50642"/>
                        <a:pt x="51921" y="50684"/>
                        <a:pt x="52031" y="50768"/>
                      </a:cubicBezTo>
                      <a:cubicBezTo>
                        <a:pt x="52285" y="50974"/>
                        <a:pt x="52293" y="51816"/>
                        <a:pt x="52293" y="51816"/>
                      </a:cubicBezTo>
                      <a:cubicBezTo>
                        <a:pt x="52372" y="52387"/>
                        <a:pt x="51499" y="52387"/>
                        <a:pt x="51309" y="52657"/>
                      </a:cubicBezTo>
                      <a:cubicBezTo>
                        <a:pt x="51277" y="52713"/>
                        <a:pt x="51237" y="52776"/>
                        <a:pt x="51198" y="52848"/>
                      </a:cubicBezTo>
                      <a:lnTo>
                        <a:pt x="51198" y="52856"/>
                      </a:lnTo>
                      <a:cubicBezTo>
                        <a:pt x="51163" y="52907"/>
                        <a:pt x="51022" y="52928"/>
                        <a:pt x="50827" y="52928"/>
                      </a:cubicBezTo>
                      <a:cubicBezTo>
                        <a:pt x="50447" y="52928"/>
                        <a:pt x="49861" y="52847"/>
                        <a:pt x="49467" y="52752"/>
                      </a:cubicBezTo>
                      <a:cubicBezTo>
                        <a:pt x="48880" y="52609"/>
                        <a:pt x="48816" y="52300"/>
                        <a:pt x="49054" y="51816"/>
                      </a:cubicBezTo>
                      <a:cubicBezTo>
                        <a:pt x="49054" y="51816"/>
                        <a:pt x="49245" y="51173"/>
                        <a:pt x="50055" y="50887"/>
                      </a:cubicBezTo>
                      <a:cubicBezTo>
                        <a:pt x="50527" y="50722"/>
                        <a:pt x="51026" y="50642"/>
                        <a:pt x="51414" y="50642"/>
                      </a:cubicBezTo>
                      <a:close/>
                      <a:moveTo>
                        <a:pt x="13042" y="50213"/>
                      </a:moveTo>
                      <a:cubicBezTo>
                        <a:pt x="13148" y="50213"/>
                        <a:pt x="13364" y="50251"/>
                        <a:pt x="13661" y="50498"/>
                      </a:cubicBezTo>
                      <a:cubicBezTo>
                        <a:pt x="14090" y="50863"/>
                        <a:pt x="14606" y="51085"/>
                        <a:pt x="15296" y="51395"/>
                      </a:cubicBezTo>
                      <a:cubicBezTo>
                        <a:pt x="15669" y="51562"/>
                        <a:pt x="16042" y="51705"/>
                        <a:pt x="16431" y="51816"/>
                      </a:cubicBezTo>
                      <a:cubicBezTo>
                        <a:pt x="16431" y="51816"/>
                        <a:pt x="17249" y="52070"/>
                        <a:pt x="17106" y="52570"/>
                      </a:cubicBezTo>
                      <a:cubicBezTo>
                        <a:pt x="16963" y="53070"/>
                        <a:pt x="16209" y="53157"/>
                        <a:pt x="15439" y="53157"/>
                      </a:cubicBezTo>
                      <a:cubicBezTo>
                        <a:pt x="14661" y="53149"/>
                        <a:pt x="13606" y="53157"/>
                        <a:pt x="13391" y="53094"/>
                      </a:cubicBezTo>
                      <a:cubicBezTo>
                        <a:pt x="13166" y="53021"/>
                        <a:pt x="12927" y="52982"/>
                        <a:pt x="12687" y="52982"/>
                      </a:cubicBezTo>
                      <a:cubicBezTo>
                        <a:pt x="12665" y="52982"/>
                        <a:pt x="12643" y="52982"/>
                        <a:pt x="12621" y="52983"/>
                      </a:cubicBezTo>
                      <a:cubicBezTo>
                        <a:pt x="12018" y="52990"/>
                        <a:pt x="11415" y="53030"/>
                        <a:pt x="10820" y="53102"/>
                      </a:cubicBezTo>
                      <a:cubicBezTo>
                        <a:pt x="10820" y="53102"/>
                        <a:pt x="10813" y="53102"/>
                        <a:pt x="10802" y="53102"/>
                      </a:cubicBezTo>
                      <a:cubicBezTo>
                        <a:pt x="10711" y="53102"/>
                        <a:pt x="10303" y="53095"/>
                        <a:pt x="10296" y="52983"/>
                      </a:cubicBezTo>
                      <a:cubicBezTo>
                        <a:pt x="10288" y="52848"/>
                        <a:pt x="10375" y="52729"/>
                        <a:pt x="10621" y="52562"/>
                      </a:cubicBezTo>
                      <a:cubicBezTo>
                        <a:pt x="10859" y="52403"/>
                        <a:pt x="11169" y="51959"/>
                        <a:pt x="11248" y="51816"/>
                      </a:cubicBezTo>
                      <a:cubicBezTo>
                        <a:pt x="11248" y="51816"/>
                        <a:pt x="11589" y="51236"/>
                        <a:pt x="11693" y="50728"/>
                      </a:cubicBezTo>
                      <a:cubicBezTo>
                        <a:pt x="11828" y="50308"/>
                        <a:pt x="12971" y="50220"/>
                        <a:pt x="12971" y="50220"/>
                      </a:cubicBezTo>
                      <a:cubicBezTo>
                        <a:pt x="12971" y="50220"/>
                        <a:pt x="12995" y="50213"/>
                        <a:pt x="13042" y="50213"/>
                      </a:cubicBezTo>
                      <a:close/>
                      <a:moveTo>
                        <a:pt x="37138" y="50213"/>
                      </a:moveTo>
                      <a:cubicBezTo>
                        <a:pt x="37242" y="50213"/>
                        <a:pt x="37461" y="50251"/>
                        <a:pt x="37791" y="50498"/>
                      </a:cubicBezTo>
                      <a:cubicBezTo>
                        <a:pt x="38267" y="50863"/>
                        <a:pt x="38815" y="51085"/>
                        <a:pt x="39545" y="51395"/>
                      </a:cubicBezTo>
                      <a:cubicBezTo>
                        <a:pt x="39934" y="51562"/>
                        <a:pt x="40331" y="51705"/>
                        <a:pt x="40736" y="51816"/>
                      </a:cubicBezTo>
                      <a:cubicBezTo>
                        <a:pt x="40736" y="51816"/>
                        <a:pt x="41585" y="52070"/>
                        <a:pt x="41506" y="52570"/>
                      </a:cubicBezTo>
                      <a:cubicBezTo>
                        <a:pt x="41427" y="53070"/>
                        <a:pt x="40696" y="53157"/>
                        <a:pt x="39918" y="53157"/>
                      </a:cubicBezTo>
                      <a:cubicBezTo>
                        <a:pt x="39141" y="53149"/>
                        <a:pt x="38085" y="53157"/>
                        <a:pt x="37863" y="53094"/>
                      </a:cubicBezTo>
                      <a:cubicBezTo>
                        <a:pt x="37630" y="53021"/>
                        <a:pt x="37384" y="52982"/>
                        <a:pt x="37137" y="52982"/>
                      </a:cubicBezTo>
                      <a:cubicBezTo>
                        <a:pt x="37114" y="52982"/>
                        <a:pt x="37091" y="52982"/>
                        <a:pt x="37069" y="52983"/>
                      </a:cubicBezTo>
                      <a:cubicBezTo>
                        <a:pt x="36474" y="52990"/>
                        <a:pt x="35878" y="53030"/>
                        <a:pt x="35283" y="53102"/>
                      </a:cubicBezTo>
                      <a:cubicBezTo>
                        <a:pt x="35283" y="53102"/>
                        <a:pt x="35277" y="53102"/>
                        <a:pt x="35265" y="53102"/>
                      </a:cubicBezTo>
                      <a:cubicBezTo>
                        <a:pt x="35174" y="53102"/>
                        <a:pt x="34764" y="53095"/>
                        <a:pt x="34743" y="52983"/>
                      </a:cubicBezTo>
                      <a:cubicBezTo>
                        <a:pt x="34727" y="52848"/>
                        <a:pt x="34799" y="52729"/>
                        <a:pt x="35013" y="52562"/>
                      </a:cubicBezTo>
                      <a:cubicBezTo>
                        <a:pt x="35235" y="52403"/>
                        <a:pt x="35489" y="51959"/>
                        <a:pt x="35545" y="51816"/>
                      </a:cubicBezTo>
                      <a:cubicBezTo>
                        <a:pt x="35704" y="51474"/>
                        <a:pt x="35807" y="51101"/>
                        <a:pt x="35854" y="50728"/>
                      </a:cubicBezTo>
                      <a:cubicBezTo>
                        <a:pt x="35934" y="50308"/>
                        <a:pt x="37069" y="50220"/>
                        <a:pt x="37069" y="50220"/>
                      </a:cubicBezTo>
                      <a:cubicBezTo>
                        <a:pt x="37069" y="50220"/>
                        <a:pt x="37092" y="50213"/>
                        <a:pt x="37138" y="50213"/>
                      </a:cubicBezTo>
                      <a:close/>
                      <a:moveTo>
                        <a:pt x="61228" y="50221"/>
                      </a:moveTo>
                      <a:cubicBezTo>
                        <a:pt x="61333" y="50221"/>
                        <a:pt x="61558" y="50259"/>
                        <a:pt x="61921" y="50506"/>
                      </a:cubicBezTo>
                      <a:cubicBezTo>
                        <a:pt x="62445" y="50871"/>
                        <a:pt x="63032" y="51085"/>
                        <a:pt x="63802" y="51395"/>
                      </a:cubicBezTo>
                      <a:lnTo>
                        <a:pt x="63794" y="51403"/>
                      </a:lnTo>
                      <a:cubicBezTo>
                        <a:pt x="64199" y="51570"/>
                        <a:pt x="64620" y="51713"/>
                        <a:pt x="65041" y="51824"/>
                      </a:cubicBezTo>
                      <a:cubicBezTo>
                        <a:pt x="65041" y="51824"/>
                        <a:pt x="65922" y="52078"/>
                        <a:pt x="65906" y="52578"/>
                      </a:cubicBezTo>
                      <a:cubicBezTo>
                        <a:pt x="65891" y="53066"/>
                        <a:pt x="65223" y="53166"/>
                        <a:pt x="64481" y="53166"/>
                      </a:cubicBezTo>
                      <a:cubicBezTo>
                        <a:pt x="64450" y="53166"/>
                        <a:pt x="64420" y="53165"/>
                        <a:pt x="64390" y="53165"/>
                      </a:cubicBezTo>
                      <a:cubicBezTo>
                        <a:pt x="63612" y="53157"/>
                        <a:pt x="62556" y="53165"/>
                        <a:pt x="62326" y="53102"/>
                      </a:cubicBezTo>
                      <a:cubicBezTo>
                        <a:pt x="62086" y="53029"/>
                        <a:pt x="61839" y="52989"/>
                        <a:pt x="61586" y="52989"/>
                      </a:cubicBezTo>
                      <a:cubicBezTo>
                        <a:pt x="61563" y="52989"/>
                        <a:pt x="61540" y="52990"/>
                        <a:pt x="61516" y="52990"/>
                      </a:cubicBezTo>
                      <a:cubicBezTo>
                        <a:pt x="60929" y="52998"/>
                        <a:pt x="60334" y="53038"/>
                        <a:pt x="59746" y="53110"/>
                      </a:cubicBezTo>
                      <a:cubicBezTo>
                        <a:pt x="59746" y="53110"/>
                        <a:pt x="59740" y="53110"/>
                        <a:pt x="59729" y="53110"/>
                      </a:cubicBezTo>
                      <a:cubicBezTo>
                        <a:pt x="59638" y="53110"/>
                        <a:pt x="59227" y="53103"/>
                        <a:pt x="59199" y="52990"/>
                      </a:cubicBezTo>
                      <a:cubicBezTo>
                        <a:pt x="59159" y="52856"/>
                        <a:pt x="59214" y="52736"/>
                        <a:pt x="59413" y="52570"/>
                      </a:cubicBezTo>
                      <a:cubicBezTo>
                        <a:pt x="59611" y="52411"/>
                        <a:pt x="59810" y="51967"/>
                        <a:pt x="59849" y="51824"/>
                      </a:cubicBezTo>
                      <a:cubicBezTo>
                        <a:pt x="59961" y="51474"/>
                        <a:pt x="60016" y="51109"/>
                        <a:pt x="60016" y="50736"/>
                      </a:cubicBezTo>
                      <a:cubicBezTo>
                        <a:pt x="60032" y="50316"/>
                        <a:pt x="61159" y="50228"/>
                        <a:pt x="61159" y="50228"/>
                      </a:cubicBezTo>
                      <a:cubicBezTo>
                        <a:pt x="61159" y="50228"/>
                        <a:pt x="61182" y="50221"/>
                        <a:pt x="61228" y="50221"/>
                      </a:cubicBezTo>
                      <a:close/>
                      <a:moveTo>
                        <a:pt x="52346" y="48830"/>
                      </a:moveTo>
                      <a:cubicBezTo>
                        <a:pt x="52671" y="48830"/>
                        <a:pt x="53016" y="48886"/>
                        <a:pt x="53357" y="48990"/>
                      </a:cubicBezTo>
                      <a:cubicBezTo>
                        <a:pt x="54301" y="49276"/>
                        <a:pt x="54555" y="49395"/>
                        <a:pt x="56301" y="49506"/>
                      </a:cubicBezTo>
                      <a:cubicBezTo>
                        <a:pt x="58048" y="49609"/>
                        <a:pt x="59127" y="49784"/>
                        <a:pt x="59421" y="50181"/>
                      </a:cubicBezTo>
                      <a:cubicBezTo>
                        <a:pt x="59715" y="50577"/>
                        <a:pt x="59619" y="51808"/>
                        <a:pt x="59619" y="51808"/>
                      </a:cubicBezTo>
                      <a:cubicBezTo>
                        <a:pt x="59564" y="52101"/>
                        <a:pt x="59429" y="52371"/>
                        <a:pt x="59230" y="52586"/>
                      </a:cubicBezTo>
                      <a:cubicBezTo>
                        <a:pt x="58905" y="52935"/>
                        <a:pt x="58341" y="53252"/>
                        <a:pt x="57833" y="53411"/>
                      </a:cubicBezTo>
                      <a:lnTo>
                        <a:pt x="57825" y="53419"/>
                      </a:lnTo>
                      <a:cubicBezTo>
                        <a:pt x="57690" y="53443"/>
                        <a:pt x="57556" y="53483"/>
                        <a:pt x="57429" y="53530"/>
                      </a:cubicBezTo>
                      <a:cubicBezTo>
                        <a:pt x="56976" y="53705"/>
                        <a:pt x="57008" y="53848"/>
                        <a:pt x="56413" y="53935"/>
                      </a:cubicBezTo>
                      <a:cubicBezTo>
                        <a:pt x="55813" y="54030"/>
                        <a:pt x="55370" y="54101"/>
                        <a:pt x="54952" y="54102"/>
                      </a:cubicBezTo>
                      <a:lnTo>
                        <a:pt x="54952" y="54102"/>
                      </a:lnTo>
                      <a:lnTo>
                        <a:pt x="54881" y="54086"/>
                      </a:lnTo>
                      <a:cubicBezTo>
                        <a:pt x="53928" y="53991"/>
                        <a:pt x="52436" y="54070"/>
                        <a:pt x="51888" y="53872"/>
                      </a:cubicBezTo>
                      <a:cubicBezTo>
                        <a:pt x="51340" y="53681"/>
                        <a:pt x="51063" y="53332"/>
                        <a:pt x="51626" y="52840"/>
                      </a:cubicBezTo>
                      <a:cubicBezTo>
                        <a:pt x="52182" y="52355"/>
                        <a:pt x="52833" y="52482"/>
                        <a:pt x="52674" y="51808"/>
                      </a:cubicBezTo>
                      <a:cubicBezTo>
                        <a:pt x="52674" y="51808"/>
                        <a:pt x="52531" y="51347"/>
                        <a:pt x="52610" y="51006"/>
                      </a:cubicBezTo>
                      <a:cubicBezTo>
                        <a:pt x="52690" y="50657"/>
                        <a:pt x="52452" y="50554"/>
                        <a:pt x="52079" y="50427"/>
                      </a:cubicBezTo>
                      <a:cubicBezTo>
                        <a:pt x="51706" y="50308"/>
                        <a:pt x="50515" y="50038"/>
                        <a:pt x="50975" y="49403"/>
                      </a:cubicBezTo>
                      <a:cubicBezTo>
                        <a:pt x="51273" y="49004"/>
                        <a:pt x="51778" y="48830"/>
                        <a:pt x="52346" y="48830"/>
                      </a:cubicBezTo>
                      <a:close/>
                      <a:moveTo>
                        <a:pt x="4501" y="48830"/>
                      </a:moveTo>
                      <a:cubicBezTo>
                        <a:pt x="4823" y="48830"/>
                        <a:pt x="5151" y="48887"/>
                        <a:pt x="5462" y="48990"/>
                      </a:cubicBezTo>
                      <a:cubicBezTo>
                        <a:pt x="6319" y="49284"/>
                        <a:pt x="6557" y="49403"/>
                        <a:pt x="8272" y="49506"/>
                      </a:cubicBezTo>
                      <a:cubicBezTo>
                        <a:pt x="9986" y="49617"/>
                        <a:pt x="11018" y="49792"/>
                        <a:pt x="11216" y="50189"/>
                      </a:cubicBezTo>
                      <a:cubicBezTo>
                        <a:pt x="11407" y="50585"/>
                        <a:pt x="10986" y="51816"/>
                        <a:pt x="10986" y="51816"/>
                      </a:cubicBezTo>
                      <a:cubicBezTo>
                        <a:pt x="10851" y="52117"/>
                        <a:pt x="10653" y="52379"/>
                        <a:pt x="10399" y="52594"/>
                      </a:cubicBezTo>
                      <a:cubicBezTo>
                        <a:pt x="9923" y="52967"/>
                        <a:pt x="9375" y="53244"/>
                        <a:pt x="8788" y="53419"/>
                      </a:cubicBezTo>
                      <a:cubicBezTo>
                        <a:pt x="8645" y="53443"/>
                        <a:pt x="8494" y="53483"/>
                        <a:pt x="8351" y="53530"/>
                      </a:cubicBezTo>
                      <a:cubicBezTo>
                        <a:pt x="7859" y="53705"/>
                        <a:pt x="7859" y="53848"/>
                        <a:pt x="7232" y="53943"/>
                      </a:cubicBezTo>
                      <a:cubicBezTo>
                        <a:pt x="6605" y="54030"/>
                        <a:pt x="6160" y="54102"/>
                        <a:pt x="5747" y="54102"/>
                      </a:cubicBezTo>
                      <a:lnTo>
                        <a:pt x="5676" y="54094"/>
                      </a:lnTo>
                      <a:cubicBezTo>
                        <a:pt x="4747" y="53991"/>
                        <a:pt x="3239" y="54070"/>
                        <a:pt x="2739" y="53879"/>
                      </a:cubicBezTo>
                      <a:cubicBezTo>
                        <a:pt x="2247" y="53689"/>
                        <a:pt x="2057" y="53340"/>
                        <a:pt x="2739" y="52848"/>
                      </a:cubicBezTo>
                      <a:cubicBezTo>
                        <a:pt x="3422" y="52355"/>
                        <a:pt x="4041" y="52490"/>
                        <a:pt x="4057" y="51816"/>
                      </a:cubicBezTo>
                      <a:cubicBezTo>
                        <a:pt x="4049" y="51538"/>
                        <a:pt x="4096" y="51260"/>
                        <a:pt x="4200" y="51006"/>
                      </a:cubicBezTo>
                      <a:cubicBezTo>
                        <a:pt x="4366" y="50665"/>
                        <a:pt x="4160" y="50554"/>
                        <a:pt x="3819" y="50435"/>
                      </a:cubicBezTo>
                      <a:cubicBezTo>
                        <a:pt x="3477" y="50308"/>
                        <a:pt x="2358" y="50046"/>
                        <a:pt x="2985" y="49411"/>
                      </a:cubicBezTo>
                      <a:cubicBezTo>
                        <a:pt x="3385" y="49006"/>
                        <a:pt x="3934" y="48830"/>
                        <a:pt x="4501" y="48830"/>
                      </a:cubicBezTo>
                      <a:close/>
                      <a:moveTo>
                        <a:pt x="28415" y="48832"/>
                      </a:moveTo>
                      <a:cubicBezTo>
                        <a:pt x="28741" y="48832"/>
                        <a:pt x="29081" y="48891"/>
                        <a:pt x="29409" y="48998"/>
                      </a:cubicBezTo>
                      <a:cubicBezTo>
                        <a:pt x="30314" y="49284"/>
                        <a:pt x="30560" y="49403"/>
                        <a:pt x="32290" y="49506"/>
                      </a:cubicBezTo>
                      <a:cubicBezTo>
                        <a:pt x="34021" y="49617"/>
                        <a:pt x="35077" y="49792"/>
                        <a:pt x="35323" y="50189"/>
                      </a:cubicBezTo>
                      <a:cubicBezTo>
                        <a:pt x="35569" y="50585"/>
                        <a:pt x="35307" y="51816"/>
                        <a:pt x="35307" y="51816"/>
                      </a:cubicBezTo>
                      <a:cubicBezTo>
                        <a:pt x="35211" y="52109"/>
                        <a:pt x="35045" y="52379"/>
                        <a:pt x="34815" y="52594"/>
                      </a:cubicBezTo>
                      <a:cubicBezTo>
                        <a:pt x="34449" y="52943"/>
                        <a:pt x="33846" y="53260"/>
                        <a:pt x="33314" y="53419"/>
                      </a:cubicBezTo>
                      <a:cubicBezTo>
                        <a:pt x="33172" y="53443"/>
                        <a:pt x="33029" y="53483"/>
                        <a:pt x="32894" y="53530"/>
                      </a:cubicBezTo>
                      <a:cubicBezTo>
                        <a:pt x="32417" y="53705"/>
                        <a:pt x="32441" y="53848"/>
                        <a:pt x="31822" y="53943"/>
                      </a:cubicBezTo>
                      <a:cubicBezTo>
                        <a:pt x="31211" y="54030"/>
                        <a:pt x="30759" y="54102"/>
                        <a:pt x="30346" y="54102"/>
                      </a:cubicBezTo>
                      <a:lnTo>
                        <a:pt x="30354" y="54110"/>
                      </a:lnTo>
                      <a:lnTo>
                        <a:pt x="30354" y="54110"/>
                      </a:lnTo>
                      <a:lnTo>
                        <a:pt x="30282" y="54094"/>
                      </a:lnTo>
                      <a:cubicBezTo>
                        <a:pt x="29338" y="53999"/>
                        <a:pt x="27838" y="54078"/>
                        <a:pt x="27314" y="53887"/>
                      </a:cubicBezTo>
                      <a:cubicBezTo>
                        <a:pt x="26790" y="53689"/>
                        <a:pt x="26560" y="53340"/>
                        <a:pt x="27187" y="52856"/>
                      </a:cubicBezTo>
                      <a:cubicBezTo>
                        <a:pt x="27806" y="52363"/>
                        <a:pt x="28441" y="52490"/>
                        <a:pt x="28377" y="51824"/>
                      </a:cubicBezTo>
                      <a:cubicBezTo>
                        <a:pt x="28377" y="51824"/>
                        <a:pt x="28290" y="51363"/>
                        <a:pt x="28409" y="51014"/>
                      </a:cubicBezTo>
                      <a:cubicBezTo>
                        <a:pt x="28536" y="50665"/>
                        <a:pt x="28314" y="50562"/>
                        <a:pt x="27957" y="50435"/>
                      </a:cubicBezTo>
                      <a:cubicBezTo>
                        <a:pt x="27599" y="50316"/>
                        <a:pt x="26433" y="50046"/>
                        <a:pt x="26980" y="49411"/>
                      </a:cubicBezTo>
                      <a:cubicBezTo>
                        <a:pt x="27328" y="49008"/>
                        <a:pt x="27851" y="48832"/>
                        <a:pt x="28415" y="48832"/>
                      </a:cubicBezTo>
                      <a:close/>
                      <a:moveTo>
                        <a:pt x="21228" y="52569"/>
                      </a:moveTo>
                      <a:cubicBezTo>
                        <a:pt x="21286" y="52569"/>
                        <a:pt x="21343" y="52569"/>
                        <a:pt x="21400" y="52570"/>
                      </a:cubicBezTo>
                      <a:cubicBezTo>
                        <a:pt x="23091" y="52586"/>
                        <a:pt x="24202" y="52657"/>
                        <a:pt x="24599" y="52760"/>
                      </a:cubicBezTo>
                      <a:cubicBezTo>
                        <a:pt x="24901" y="52871"/>
                        <a:pt x="25369" y="52927"/>
                        <a:pt x="25742" y="52951"/>
                      </a:cubicBezTo>
                      <a:cubicBezTo>
                        <a:pt x="26321" y="52990"/>
                        <a:pt x="26417" y="53237"/>
                        <a:pt x="26417" y="53244"/>
                      </a:cubicBezTo>
                      <a:cubicBezTo>
                        <a:pt x="26202" y="53467"/>
                        <a:pt x="25925" y="53625"/>
                        <a:pt x="25623" y="53705"/>
                      </a:cubicBezTo>
                      <a:cubicBezTo>
                        <a:pt x="24853" y="53903"/>
                        <a:pt x="23043" y="54022"/>
                        <a:pt x="22170" y="54070"/>
                      </a:cubicBezTo>
                      <a:cubicBezTo>
                        <a:pt x="21289" y="54126"/>
                        <a:pt x="20527" y="54126"/>
                        <a:pt x="19527" y="54419"/>
                      </a:cubicBezTo>
                      <a:cubicBezTo>
                        <a:pt x="18535" y="54713"/>
                        <a:pt x="18305" y="54935"/>
                        <a:pt x="16789" y="54991"/>
                      </a:cubicBezTo>
                      <a:cubicBezTo>
                        <a:pt x="16571" y="54998"/>
                        <a:pt x="16369" y="55002"/>
                        <a:pt x="16181" y="55002"/>
                      </a:cubicBezTo>
                      <a:cubicBezTo>
                        <a:pt x="15065" y="55002"/>
                        <a:pt x="14449" y="54853"/>
                        <a:pt x="14129" y="54221"/>
                      </a:cubicBezTo>
                      <a:cubicBezTo>
                        <a:pt x="14034" y="54038"/>
                        <a:pt x="13947" y="53848"/>
                        <a:pt x="13875" y="53657"/>
                      </a:cubicBezTo>
                      <a:cubicBezTo>
                        <a:pt x="13875" y="53657"/>
                        <a:pt x="13820" y="53284"/>
                        <a:pt x="14661" y="53260"/>
                      </a:cubicBezTo>
                      <a:cubicBezTo>
                        <a:pt x="14801" y="53256"/>
                        <a:pt x="14941" y="53255"/>
                        <a:pt x="15081" y="53255"/>
                      </a:cubicBezTo>
                      <a:cubicBezTo>
                        <a:pt x="15192" y="53255"/>
                        <a:pt x="15303" y="53256"/>
                        <a:pt x="15414" y="53256"/>
                      </a:cubicBezTo>
                      <a:cubicBezTo>
                        <a:pt x="15993" y="53256"/>
                        <a:pt x="16555" y="53241"/>
                        <a:pt x="17066" y="53046"/>
                      </a:cubicBezTo>
                      <a:cubicBezTo>
                        <a:pt x="17780" y="52785"/>
                        <a:pt x="19582" y="52569"/>
                        <a:pt x="21228" y="52569"/>
                      </a:cubicBezTo>
                      <a:close/>
                      <a:moveTo>
                        <a:pt x="45549" y="52576"/>
                      </a:moveTo>
                      <a:cubicBezTo>
                        <a:pt x="45631" y="52576"/>
                        <a:pt x="45712" y="52577"/>
                        <a:pt x="45792" y="52578"/>
                      </a:cubicBezTo>
                      <a:cubicBezTo>
                        <a:pt x="47483" y="52594"/>
                        <a:pt x="48610" y="52665"/>
                        <a:pt x="49015" y="52768"/>
                      </a:cubicBezTo>
                      <a:lnTo>
                        <a:pt x="49023" y="52768"/>
                      </a:lnTo>
                      <a:cubicBezTo>
                        <a:pt x="49340" y="52879"/>
                        <a:pt x="49816" y="52935"/>
                        <a:pt x="50182" y="52959"/>
                      </a:cubicBezTo>
                      <a:cubicBezTo>
                        <a:pt x="50769" y="52998"/>
                        <a:pt x="50896" y="53244"/>
                        <a:pt x="50904" y="53252"/>
                      </a:cubicBezTo>
                      <a:cubicBezTo>
                        <a:pt x="50705" y="53475"/>
                        <a:pt x="50451" y="53633"/>
                        <a:pt x="50166" y="53705"/>
                      </a:cubicBezTo>
                      <a:cubicBezTo>
                        <a:pt x="49420" y="53903"/>
                        <a:pt x="47626" y="54030"/>
                        <a:pt x="46753" y="54078"/>
                      </a:cubicBezTo>
                      <a:cubicBezTo>
                        <a:pt x="45879" y="54126"/>
                        <a:pt x="45117" y="54126"/>
                        <a:pt x="44165" y="54427"/>
                      </a:cubicBezTo>
                      <a:cubicBezTo>
                        <a:pt x="43205" y="54721"/>
                        <a:pt x="42998" y="54943"/>
                        <a:pt x="41498" y="54999"/>
                      </a:cubicBezTo>
                      <a:cubicBezTo>
                        <a:pt x="41281" y="55006"/>
                        <a:pt x="41078" y="55010"/>
                        <a:pt x="40890" y="55010"/>
                      </a:cubicBezTo>
                      <a:cubicBezTo>
                        <a:pt x="39770" y="55010"/>
                        <a:pt x="39137" y="54861"/>
                        <a:pt x="38736" y="54229"/>
                      </a:cubicBezTo>
                      <a:cubicBezTo>
                        <a:pt x="38617" y="54046"/>
                        <a:pt x="38506" y="53856"/>
                        <a:pt x="38410" y="53665"/>
                      </a:cubicBezTo>
                      <a:cubicBezTo>
                        <a:pt x="38410" y="53665"/>
                        <a:pt x="38315" y="53292"/>
                        <a:pt x="39148" y="53268"/>
                      </a:cubicBezTo>
                      <a:cubicBezTo>
                        <a:pt x="39982" y="53237"/>
                        <a:pt x="40831" y="53324"/>
                        <a:pt x="41530" y="53054"/>
                      </a:cubicBezTo>
                      <a:cubicBezTo>
                        <a:pt x="42195" y="52797"/>
                        <a:pt x="43932" y="52576"/>
                        <a:pt x="45549" y="52576"/>
                      </a:cubicBezTo>
                      <a:close/>
                      <a:moveTo>
                        <a:pt x="26619" y="53666"/>
                      </a:moveTo>
                      <a:cubicBezTo>
                        <a:pt x="26841" y="53666"/>
                        <a:pt x="26687" y="53764"/>
                        <a:pt x="26742" y="54046"/>
                      </a:cubicBezTo>
                      <a:lnTo>
                        <a:pt x="26750" y="54054"/>
                      </a:lnTo>
                      <a:cubicBezTo>
                        <a:pt x="26822" y="54419"/>
                        <a:pt x="26710" y="54745"/>
                        <a:pt x="26274" y="55292"/>
                      </a:cubicBezTo>
                      <a:cubicBezTo>
                        <a:pt x="25845" y="55848"/>
                        <a:pt x="25067" y="56285"/>
                        <a:pt x="24289" y="56634"/>
                      </a:cubicBezTo>
                      <a:cubicBezTo>
                        <a:pt x="23504" y="56983"/>
                        <a:pt x="23956" y="57316"/>
                        <a:pt x="23575" y="57483"/>
                      </a:cubicBezTo>
                      <a:cubicBezTo>
                        <a:pt x="23518" y="57509"/>
                        <a:pt x="23463" y="57520"/>
                        <a:pt x="23412" y="57520"/>
                      </a:cubicBezTo>
                      <a:cubicBezTo>
                        <a:pt x="23116" y="57520"/>
                        <a:pt x="22919" y="57141"/>
                        <a:pt x="22797" y="56951"/>
                      </a:cubicBezTo>
                      <a:cubicBezTo>
                        <a:pt x="22654" y="56737"/>
                        <a:pt x="22599" y="56475"/>
                        <a:pt x="22575" y="56134"/>
                      </a:cubicBezTo>
                      <a:cubicBezTo>
                        <a:pt x="22559" y="55800"/>
                        <a:pt x="22504" y="55729"/>
                        <a:pt x="22377" y="55054"/>
                      </a:cubicBezTo>
                      <a:cubicBezTo>
                        <a:pt x="22257" y="54387"/>
                        <a:pt x="22408" y="54332"/>
                        <a:pt x="23170" y="54141"/>
                      </a:cubicBezTo>
                      <a:cubicBezTo>
                        <a:pt x="23456" y="54078"/>
                        <a:pt x="23893" y="54102"/>
                        <a:pt x="24345" y="54014"/>
                      </a:cubicBezTo>
                      <a:cubicBezTo>
                        <a:pt x="24797" y="53927"/>
                        <a:pt x="25679" y="53760"/>
                        <a:pt x="26314" y="53689"/>
                      </a:cubicBezTo>
                      <a:cubicBezTo>
                        <a:pt x="26457" y="53675"/>
                        <a:pt x="26554" y="53666"/>
                        <a:pt x="26619" y="53666"/>
                      </a:cubicBezTo>
                      <a:close/>
                      <a:moveTo>
                        <a:pt x="51165" y="53671"/>
                      </a:moveTo>
                      <a:cubicBezTo>
                        <a:pt x="51382" y="53671"/>
                        <a:pt x="51249" y="53774"/>
                        <a:pt x="51340" y="54054"/>
                      </a:cubicBezTo>
                      <a:cubicBezTo>
                        <a:pt x="51460" y="54419"/>
                        <a:pt x="51388" y="54745"/>
                        <a:pt x="51031" y="55300"/>
                      </a:cubicBezTo>
                      <a:cubicBezTo>
                        <a:pt x="50666" y="55848"/>
                        <a:pt x="49951" y="56292"/>
                        <a:pt x="49213" y="56634"/>
                      </a:cubicBezTo>
                      <a:cubicBezTo>
                        <a:pt x="48467" y="56983"/>
                        <a:pt x="48967" y="57316"/>
                        <a:pt x="48602" y="57483"/>
                      </a:cubicBezTo>
                      <a:lnTo>
                        <a:pt x="48610" y="57491"/>
                      </a:lnTo>
                      <a:cubicBezTo>
                        <a:pt x="48557" y="57515"/>
                        <a:pt x="48505" y="57525"/>
                        <a:pt x="48455" y="57525"/>
                      </a:cubicBezTo>
                      <a:cubicBezTo>
                        <a:pt x="48154" y="57525"/>
                        <a:pt x="47910" y="57143"/>
                        <a:pt x="47761" y="56959"/>
                      </a:cubicBezTo>
                      <a:cubicBezTo>
                        <a:pt x="47594" y="56713"/>
                        <a:pt x="47483" y="56435"/>
                        <a:pt x="47435" y="56134"/>
                      </a:cubicBezTo>
                      <a:cubicBezTo>
                        <a:pt x="47372" y="55800"/>
                        <a:pt x="47308" y="55729"/>
                        <a:pt x="47102" y="55062"/>
                      </a:cubicBezTo>
                      <a:cubicBezTo>
                        <a:pt x="46895" y="54387"/>
                        <a:pt x="47038" y="54332"/>
                        <a:pt x="47777" y="54149"/>
                      </a:cubicBezTo>
                      <a:cubicBezTo>
                        <a:pt x="48046" y="54078"/>
                        <a:pt x="48491" y="54102"/>
                        <a:pt x="48935" y="54014"/>
                      </a:cubicBezTo>
                      <a:cubicBezTo>
                        <a:pt x="49380" y="53927"/>
                        <a:pt x="50237" y="53760"/>
                        <a:pt x="50856" y="53697"/>
                      </a:cubicBezTo>
                      <a:cubicBezTo>
                        <a:pt x="51001" y="53680"/>
                        <a:pt x="51099" y="53671"/>
                        <a:pt x="51165" y="53671"/>
                      </a:cubicBezTo>
                      <a:close/>
                      <a:moveTo>
                        <a:pt x="12456" y="53092"/>
                      </a:moveTo>
                      <a:cubicBezTo>
                        <a:pt x="12504" y="53092"/>
                        <a:pt x="12552" y="53093"/>
                        <a:pt x="12598" y="53094"/>
                      </a:cubicBezTo>
                      <a:cubicBezTo>
                        <a:pt x="12598" y="53094"/>
                        <a:pt x="13447" y="53141"/>
                        <a:pt x="13510" y="53538"/>
                      </a:cubicBezTo>
                      <a:cubicBezTo>
                        <a:pt x="13574" y="53927"/>
                        <a:pt x="13542" y="54594"/>
                        <a:pt x="14249" y="55070"/>
                      </a:cubicBezTo>
                      <a:cubicBezTo>
                        <a:pt x="14955" y="55554"/>
                        <a:pt x="15717" y="55626"/>
                        <a:pt x="15780" y="56269"/>
                      </a:cubicBezTo>
                      <a:cubicBezTo>
                        <a:pt x="15852" y="56912"/>
                        <a:pt x="15638" y="57562"/>
                        <a:pt x="14376" y="57578"/>
                      </a:cubicBezTo>
                      <a:cubicBezTo>
                        <a:pt x="14319" y="57579"/>
                        <a:pt x="14263" y="57579"/>
                        <a:pt x="14207" y="57579"/>
                      </a:cubicBezTo>
                      <a:cubicBezTo>
                        <a:pt x="13479" y="57579"/>
                        <a:pt x="12757" y="57531"/>
                        <a:pt x="12042" y="57435"/>
                      </a:cubicBezTo>
                      <a:cubicBezTo>
                        <a:pt x="12042" y="57435"/>
                        <a:pt x="10812" y="57332"/>
                        <a:pt x="10002" y="57174"/>
                      </a:cubicBezTo>
                      <a:cubicBezTo>
                        <a:pt x="9200" y="57015"/>
                        <a:pt x="8891" y="56769"/>
                        <a:pt x="8891" y="56769"/>
                      </a:cubicBezTo>
                      <a:cubicBezTo>
                        <a:pt x="8883" y="56761"/>
                        <a:pt x="8875" y="56753"/>
                        <a:pt x="8867" y="56745"/>
                      </a:cubicBezTo>
                      <a:cubicBezTo>
                        <a:pt x="8264" y="56396"/>
                        <a:pt x="7859" y="56007"/>
                        <a:pt x="7208" y="55689"/>
                      </a:cubicBezTo>
                      <a:cubicBezTo>
                        <a:pt x="6557" y="55372"/>
                        <a:pt x="6700" y="55197"/>
                        <a:pt x="6890" y="54888"/>
                      </a:cubicBezTo>
                      <a:cubicBezTo>
                        <a:pt x="6930" y="54816"/>
                        <a:pt x="6938" y="54729"/>
                        <a:pt x="6906" y="54649"/>
                      </a:cubicBezTo>
                      <a:cubicBezTo>
                        <a:pt x="6914" y="54499"/>
                        <a:pt x="7025" y="54221"/>
                        <a:pt x="7660" y="53943"/>
                      </a:cubicBezTo>
                      <a:cubicBezTo>
                        <a:pt x="8567" y="53544"/>
                        <a:pt x="11012" y="53092"/>
                        <a:pt x="12456" y="53092"/>
                      </a:cubicBezTo>
                      <a:close/>
                      <a:moveTo>
                        <a:pt x="36968" y="53093"/>
                      </a:moveTo>
                      <a:cubicBezTo>
                        <a:pt x="37005" y="53093"/>
                        <a:pt x="37041" y="53093"/>
                        <a:pt x="37077" y="53094"/>
                      </a:cubicBezTo>
                      <a:cubicBezTo>
                        <a:pt x="37077" y="53094"/>
                        <a:pt x="37926" y="53149"/>
                        <a:pt x="38045" y="53538"/>
                      </a:cubicBezTo>
                      <a:cubicBezTo>
                        <a:pt x="38156" y="53927"/>
                        <a:pt x="38212" y="54594"/>
                        <a:pt x="38974" y="55078"/>
                      </a:cubicBezTo>
                      <a:cubicBezTo>
                        <a:pt x="39744" y="55554"/>
                        <a:pt x="40514" y="55626"/>
                        <a:pt x="40665" y="56269"/>
                      </a:cubicBezTo>
                      <a:cubicBezTo>
                        <a:pt x="40807" y="56912"/>
                        <a:pt x="40688" y="57562"/>
                        <a:pt x="39418" y="57578"/>
                      </a:cubicBezTo>
                      <a:cubicBezTo>
                        <a:pt x="39362" y="57579"/>
                        <a:pt x="39306" y="57579"/>
                        <a:pt x="39250" y="57579"/>
                      </a:cubicBezTo>
                      <a:cubicBezTo>
                        <a:pt x="38521" y="57579"/>
                        <a:pt x="37799" y="57531"/>
                        <a:pt x="37077" y="57435"/>
                      </a:cubicBezTo>
                      <a:lnTo>
                        <a:pt x="37077" y="57443"/>
                      </a:lnTo>
                      <a:cubicBezTo>
                        <a:pt x="37077" y="57443"/>
                        <a:pt x="35831" y="57332"/>
                        <a:pt x="35005" y="57181"/>
                      </a:cubicBezTo>
                      <a:cubicBezTo>
                        <a:pt x="34180" y="57023"/>
                        <a:pt x="33838" y="56769"/>
                        <a:pt x="33838" y="56769"/>
                      </a:cubicBezTo>
                      <a:lnTo>
                        <a:pt x="33807" y="56753"/>
                      </a:lnTo>
                      <a:cubicBezTo>
                        <a:pt x="33164" y="56396"/>
                        <a:pt x="32703" y="56015"/>
                        <a:pt x="32013" y="55689"/>
                      </a:cubicBezTo>
                      <a:cubicBezTo>
                        <a:pt x="31322" y="55372"/>
                        <a:pt x="31449" y="55197"/>
                        <a:pt x="31592" y="54888"/>
                      </a:cubicBezTo>
                      <a:cubicBezTo>
                        <a:pt x="31632" y="54816"/>
                        <a:pt x="31624" y="54729"/>
                        <a:pt x="31584" y="54649"/>
                      </a:cubicBezTo>
                      <a:cubicBezTo>
                        <a:pt x="31568" y="54499"/>
                        <a:pt x="31648" y="54221"/>
                        <a:pt x="32243" y="53943"/>
                      </a:cubicBezTo>
                      <a:cubicBezTo>
                        <a:pt x="33110" y="53541"/>
                        <a:pt x="35524" y="53093"/>
                        <a:pt x="36968" y="53093"/>
                      </a:cubicBezTo>
                      <a:close/>
                      <a:moveTo>
                        <a:pt x="61398" y="53100"/>
                      </a:moveTo>
                      <a:cubicBezTo>
                        <a:pt x="61447" y="53100"/>
                        <a:pt x="61494" y="53101"/>
                        <a:pt x="61540" y="53102"/>
                      </a:cubicBezTo>
                      <a:cubicBezTo>
                        <a:pt x="61540" y="53102"/>
                        <a:pt x="62397" y="53157"/>
                        <a:pt x="62564" y="53546"/>
                      </a:cubicBezTo>
                      <a:cubicBezTo>
                        <a:pt x="62731" y="53935"/>
                        <a:pt x="62874" y="54594"/>
                        <a:pt x="63699" y="55070"/>
                      </a:cubicBezTo>
                      <a:lnTo>
                        <a:pt x="63691" y="55086"/>
                      </a:lnTo>
                      <a:cubicBezTo>
                        <a:pt x="64533" y="55562"/>
                        <a:pt x="65303" y="55634"/>
                        <a:pt x="65541" y="56277"/>
                      </a:cubicBezTo>
                      <a:cubicBezTo>
                        <a:pt x="65779" y="56920"/>
                        <a:pt x="65731" y="57570"/>
                        <a:pt x="64469" y="57586"/>
                      </a:cubicBezTo>
                      <a:cubicBezTo>
                        <a:pt x="64412" y="57587"/>
                        <a:pt x="64355" y="57587"/>
                        <a:pt x="64298" y="57587"/>
                      </a:cubicBezTo>
                      <a:cubicBezTo>
                        <a:pt x="63561" y="57587"/>
                        <a:pt x="62825" y="57540"/>
                        <a:pt x="62096" y="57451"/>
                      </a:cubicBezTo>
                      <a:cubicBezTo>
                        <a:pt x="62096" y="57451"/>
                        <a:pt x="60842" y="57340"/>
                        <a:pt x="59992" y="57189"/>
                      </a:cubicBezTo>
                      <a:cubicBezTo>
                        <a:pt x="59151" y="57031"/>
                        <a:pt x="58778" y="56777"/>
                        <a:pt x="58778" y="56777"/>
                      </a:cubicBezTo>
                      <a:lnTo>
                        <a:pt x="58746" y="56753"/>
                      </a:lnTo>
                      <a:cubicBezTo>
                        <a:pt x="58048" y="56404"/>
                        <a:pt x="57548" y="56015"/>
                        <a:pt x="56809" y="55697"/>
                      </a:cubicBezTo>
                      <a:cubicBezTo>
                        <a:pt x="56079" y="55380"/>
                        <a:pt x="56182" y="55205"/>
                        <a:pt x="56293" y="54895"/>
                      </a:cubicBezTo>
                      <a:cubicBezTo>
                        <a:pt x="56317" y="54816"/>
                        <a:pt x="56301" y="54729"/>
                        <a:pt x="56254" y="54657"/>
                      </a:cubicBezTo>
                      <a:cubicBezTo>
                        <a:pt x="56214" y="54507"/>
                        <a:pt x="56254" y="54229"/>
                        <a:pt x="56817" y="53951"/>
                      </a:cubicBezTo>
                      <a:cubicBezTo>
                        <a:pt x="57624" y="53552"/>
                        <a:pt x="59954" y="53100"/>
                        <a:pt x="61398" y="53100"/>
                      </a:cubicBezTo>
                      <a:close/>
                      <a:moveTo>
                        <a:pt x="21089" y="54475"/>
                      </a:moveTo>
                      <a:cubicBezTo>
                        <a:pt x="21372" y="54475"/>
                        <a:pt x="21579" y="54528"/>
                        <a:pt x="21821" y="54641"/>
                      </a:cubicBezTo>
                      <a:cubicBezTo>
                        <a:pt x="22313" y="54872"/>
                        <a:pt x="22162" y="55602"/>
                        <a:pt x="22043" y="55935"/>
                      </a:cubicBezTo>
                      <a:cubicBezTo>
                        <a:pt x="21924" y="56269"/>
                        <a:pt x="22281" y="56332"/>
                        <a:pt x="22392" y="56689"/>
                      </a:cubicBezTo>
                      <a:cubicBezTo>
                        <a:pt x="22504" y="57047"/>
                        <a:pt x="22710" y="57610"/>
                        <a:pt x="23170" y="57809"/>
                      </a:cubicBezTo>
                      <a:cubicBezTo>
                        <a:pt x="23623" y="58007"/>
                        <a:pt x="24329" y="58515"/>
                        <a:pt x="24472" y="58936"/>
                      </a:cubicBezTo>
                      <a:cubicBezTo>
                        <a:pt x="24623" y="59356"/>
                        <a:pt x="24067" y="59825"/>
                        <a:pt x="22996" y="60015"/>
                      </a:cubicBezTo>
                      <a:cubicBezTo>
                        <a:pt x="22722" y="60065"/>
                        <a:pt x="22434" y="60088"/>
                        <a:pt x="22135" y="60088"/>
                      </a:cubicBezTo>
                      <a:cubicBezTo>
                        <a:pt x="21255" y="60088"/>
                        <a:pt x="20285" y="59891"/>
                        <a:pt x="19336" y="59618"/>
                      </a:cubicBezTo>
                      <a:cubicBezTo>
                        <a:pt x="18299" y="59325"/>
                        <a:pt x="17862" y="59224"/>
                        <a:pt x="17078" y="59224"/>
                      </a:cubicBezTo>
                      <a:cubicBezTo>
                        <a:pt x="16908" y="59224"/>
                        <a:pt x="16722" y="59229"/>
                        <a:pt x="16511" y="59237"/>
                      </a:cubicBezTo>
                      <a:cubicBezTo>
                        <a:pt x="16287" y="59245"/>
                        <a:pt x="16072" y="59250"/>
                        <a:pt x="15867" y="59250"/>
                      </a:cubicBezTo>
                      <a:cubicBezTo>
                        <a:pt x="14987" y="59250"/>
                        <a:pt x="14279" y="59154"/>
                        <a:pt x="13764" y="58729"/>
                      </a:cubicBezTo>
                      <a:cubicBezTo>
                        <a:pt x="13137" y="58205"/>
                        <a:pt x="13629" y="58031"/>
                        <a:pt x="14455" y="57832"/>
                      </a:cubicBezTo>
                      <a:cubicBezTo>
                        <a:pt x="15272" y="57642"/>
                        <a:pt x="15765" y="57547"/>
                        <a:pt x="15939" y="57134"/>
                      </a:cubicBezTo>
                      <a:cubicBezTo>
                        <a:pt x="16098" y="56713"/>
                        <a:pt x="16106" y="56245"/>
                        <a:pt x="15947" y="55824"/>
                      </a:cubicBezTo>
                      <a:cubicBezTo>
                        <a:pt x="15804" y="55443"/>
                        <a:pt x="16130" y="55284"/>
                        <a:pt x="16725" y="55197"/>
                      </a:cubicBezTo>
                      <a:cubicBezTo>
                        <a:pt x="16947" y="55165"/>
                        <a:pt x="17312" y="55165"/>
                        <a:pt x="17717" y="55126"/>
                      </a:cubicBezTo>
                      <a:cubicBezTo>
                        <a:pt x="18122" y="55086"/>
                        <a:pt x="18717" y="54864"/>
                        <a:pt x="19844" y="54641"/>
                      </a:cubicBezTo>
                      <a:cubicBezTo>
                        <a:pt x="20422" y="54532"/>
                        <a:pt x="20796" y="54475"/>
                        <a:pt x="21089" y="54475"/>
                      </a:cubicBezTo>
                      <a:close/>
                      <a:moveTo>
                        <a:pt x="45743" y="54491"/>
                      </a:moveTo>
                      <a:cubicBezTo>
                        <a:pt x="46026" y="54491"/>
                        <a:pt x="46241" y="54544"/>
                        <a:pt x="46499" y="54657"/>
                      </a:cubicBezTo>
                      <a:cubicBezTo>
                        <a:pt x="47015" y="54888"/>
                        <a:pt x="46959" y="55618"/>
                        <a:pt x="46888" y="55951"/>
                      </a:cubicBezTo>
                      <a:cubicBezTo>
                        <a:pt x="46808" y="56285"/>
                        <a:pt x="47165" y="56348"/>
                        <a:pt x="47332" y="56705"/>
                      </a:cubicBezTo>
                      <a:cubicBezTo>
                        <a:pt x="47491" y="57062"/>
                        <a:pt x="47769" y="57626"/>
                        <a:pt x="48253" y="57824"/>
                      </a:cubicBezTo>
                      <a:cubicBezTo>
                        <a:pt x="48729" y="58015"/>
                        <a:pt x="49499" y="58531"/>
                        <a:pt x="49705" y="58952"/>
                      </a:cubicBezTo>
                      <a:cubicBezTo>
                        <a:pt x="49904" y="59372"/>
                        <a:pt x="49412" y="59817"/>
                        <a:pt x="48364" y="60015"/>
                      </a:cubicBezTo>
                      <a:lnTo>
                        <a:pt x="48364" y="60023"/>
                      </a:lnTo>
                      <a:cubicBezTo>
                        <a:pt x="48100" y="60073"/>
                        <a:pt x="47818" y="60095"/>
                        <a:pt x="47523" y="60095"/>
                      </a:cubicBezTo>
                      <a:cubicBezTo>
                        <a:pt x="46639" y="60095"/>
                        <a:pt x="45637" y="59894"/>
                        <a:pt x="44649" y="59626"/>
                      </a:cubicBezTo>
                      <a:cubicBezTo>
                        <a:pt x="43547" y="59326"/>
                        <a:pt x="43108" y="59227"/>
                        <a:pt x="42293" y="59227"/>
                      </a:cubicBezTo>
                      <a:cubicBezTo>
                        <a:pt x="42139" y="59227"/>
                        <a:pt x="41971" y="59231"/>
                        <a:pt x="41784" y="59237"/>
                      </a:cubicBezTo>
                      <a:cubicBezTo>
                        <a:pt x="41540" y="59247"/>
                        <a:pt x="41307" y="59254"/>
                        <a:pt x="41084" y="59254"/>
                      </a:cubicBezTo>
                      <a:cubicBezTo>
                        <a:pt x="40222" y="59254"/>
                        <a:pt x="39521" y="59152"/>
                        <a:pt x="38966" y="58729"/>
                      </a:cubicBezTo>
                      <a:cubicBezTo>
                        <a:pt x="38267" y="58205"/>
                        <a:pt x="38736" y="58031"/>
                        <a:pt x="39537" y="57840"/>
                      </a:cubicBezTo>
                      <a:cubicBezTo>
                        <a:pt x="40331" y="57650"/>
                        <a:pt x="40815" y="57555"/>
                        <a:pt x="40934" y="57142"/>
                      </a:cubicBezTo>
                      <a:cubicBezTo>
                        <a:pt x="41046" y="56729"/>
                        <a:pt x="40958" y="56213"/>
                        <a:pt x="40768" y="55832"/>
                      </a:cubicBezTo>
                      <a:cubicBezTo>
                        <a:pt x="40577" y="55459"/>
                        <a:pt x="40879" y="55300"/>
                        <a:pt x="41466" y="55213"/>
                      </a:cubicBezTo>
                      <a:cubicBezTo>
                        <a:pt x="41681" y="55181"/>
                        <a:pt x="42054" y="55181"/>
                        <a:pt x="42458" y="55142"/>
                      </a:cubicBezTo>
                      <a:cubicBezTo>
                        <a:pt x="42855" y="55102"/>
                        <a:pt x="43419" y="54880"/>
                        <a:pt x="44522" y="54657"/>
                      </a:cubicBezTo>
                      <a:cubicBezTo>
                        <a:pt x="45084" y="54548"/>
                        <a:pt x="45450" y="54491"/>
                        <a:pt x="45743" y="54491"/>
                      </a:cubicBezTo>
                      <a:close/>
                      <a:moveTo>
                        <a:pt x="54159" y="54241"/>
                      </a:moveTo>
                      <a:cubicBezTo>
                        <a:pt x="55627" y="54241"/>
                        <a:pt x="55769" y="54719"/>
                        <a:pt x="55825" y="55062"/>
                      </a:cubicBezTo>
                      <a:cubicBezTo>
                        <a:pt x="55897" y="55443"/>
                        <a:pt x="56079" y="55729"/>
                        <a:pt x="57016" y="56070"/>
                      </a:cubicBezTo>
                      <a:cubicBezTo>
                        <a:pt x="57960" y="56412"/>
                        <a:pt x="57817" y="56443"/>
                        <a:pt x="58587" y="57070"/>
                      </a:cubicBezTo>
                      <a:cubicBezTo>
                        <a:pt x="59357" y="57697"/>
                        <a:pt x="58508" y="58332"/>
                        <a:pt x="58294" y="58499"/>
                      </a:cubicBezTo>
                      <a:cubicBezTo>
                        <a:pt x="58071" y="58658"/>
                        <a:pt x="57897" y="58705"/>
                        <a:pt x="57381" y="59293"/>
                      </a:cubicBezTo>
                      <a:cubicBezTo>
                        <a:pt x="56873" y="59872"/>
                        <a:pt x="55801" y="60118"/>
                        <a:pt x="54746" y="60317"/>
                      </a:cubicBezTo>
                      <a:cubicBezTo>
                        <a:pt x="54582" y="60347"/>
                        <a:pt x="54429" y="60361"/>
                        <a:pt x="54284" y="60361"/>
                      </a:cubicBezTo>
                      <a:cubicBezTo>
                        <a:pt x="53489" y="60361"/>
                        <a:pt x="52979" y="59947"/>
                        <a:pt x="52690" y="59658"/>
                      </a:cubicBezTo>
                      <a:lnTo>
                        <a:pt x="52682" y="59650"/>
                      </a:lnTo>
                      <a:cubicBezTo>
                        <a:pt x="52341" y="59309"/>
                        <a:pt x="52166" y="59475"/>
                        <a:pt x="51071" y="59285"/>
                      </a:cubicBezTo>
                      <a:cubicBezTo>
                        <a:pt x="49983" y="59102"/>
                        <a:pt x="50126" y="58753"/>
                        <a:pt x="49880" y="58404"/>
                      </a:cubicBezTo>
                      <a:cubicBezTo>
                        <a:pt x="49642" y="58063"/>
                        <a:pt x="49253" y="57943"/>
                        <a:pt x="49070" y="57467"/>
                      </a:cubicBezTo>
                      <a:cubicBezTo>
                        <a:pt x="48880" y="56983"/>
                        <a:pt x="49697" y="56523"/>
                        <a:pt x="50221" y="56261"/>
                      </a:cubicBezTo>
                      <a:cubicBezTo>
                        <a:pt x="50753" y="55999"/>
                        <a:pt x="51071" y="55697"/>
                        <a:pt x="51444" y="55102"/>
                      </a:cubicBezTo>
                      <a:cubicBezTo>
                        <a:pt x="51817" y="54507"/>
                        <a:pt x="52555" y="54332"/>
                        <a:pt x="53492" y="54268"/>
                      </a:cubicBezTo>
                      <a:cubicBezTo>
                        <a:pt x="53740" y="54250"/>
                        <a:pt x="53962" y="54241"/>
                        <a:pt x="54159" y="54241"/>
                      </a:cubicBezTo>
                      <a:close/>
                      <a:moveTo>
                        <a:pt x="29549" y="54249"/>
                      </a:moveTo>
                      <a:cubicBezTo>
                        <a:pt x="31018" y="54249"/>
                        <a:pt x="31094" y="54727"/>
                        <a:pt x="31108" y="55070"/>
                      </a:cubicBezTo>
                      <a:cubicBezTo>
                        <a:pt x="31132" y="55451"/>
                        <a:pt x="31274" y="55737"/>
                        <a:pt x="32163" y="56078"/>
                      </a:cubicBezTo>
                      <a:cubicBezTo>
                        <a:pt x="33060" y="56419"/>
                        <a:pt x="32918" y="56451"/>
                        <a:pt x="33608" y="57078"/>
                      </a:cubicBezTo>
                      <a:cubicBezTo>
                        <a:pt x="34299" y="57705"/>
                        <a:pt x="33370" y="58340"/>
                        <a:pt x="33124" y="58507"/>
                      </a:cubicBezTo>
                      <a:cubicBezTo>
                        <a:pt x="32886" y="58666"/>
                        <a:pt x="32695" y="58713"/>
                        <a:pt x="32116" y="59301"/>
                      </a:cubicBezTo>
                      <a:cubicBezTo>
                        <a:pt x="31536" y="59880"/>
                        <a:pt x="30433" y="60118"/>
                        <a:pt x="29346" y="60325"/>
                      </a:cubicBezTo>
                      <a:cubicBezTo>
                        <a:pt x="29179" y="60355"/>
                        <a:pt x="29024" y="60369"/>
                        <a:pt x="28880" y="60369"/>
                      </a:cubicBezTo>
                      <a:cubicBezTo>
                        <a:pt x="28087" y="60369"/>
                        <a:pt x="27632" y="59955"/>
                        <a:pt x="27377" y="59666"/>
                      </a:cubicBezTo>
                      <a:cubicBezTo>
                        <a:pt x="27076" y="59317"/>
                        <a:pt x="26877" y="59483"/>
                        <a:pt x="25813" y="59301"/>
                      </a:cubicBezTo>
                      <a:cubicBezTo>
                        <a:pt x="24750" y="59110"/>
                        <a:pt x="24932" y="58761"/>
                        <a:pt x="24734" y="58420"/>
                      </a:cubicBezTo>
                      <a:cubicBezTo>
                        <a:pt x="24536" y="58070"/>
                        <a:pt x="24170" y="57951"/>
                        <a:pt x="24035" y="57475"/>
                      </a:cubicBezTo>
                      <a:cubicBezTo>
                        <a:pt x="23908" y="56999"/>
                        <a:pt x="24790" y="56523"/>
                        <a:pt x="25353" y="56261"/>
                      </a:cubicBezTo>
                      <a:lnTo>
                        <a:pt x="25353" y="56269"/>
                      </a:lnTo>
                      <a:cubicBezTo>
                        <a:pt x="25909" y="56007"/>
                        <a:pt x="26266" y="55705"/>
                        <a:pt x="26726" y="55110"/>
                      </a:cubicBezTo>
                      <a:cubicBezTo>
                        <a:pt x="27179" y="54514"/>
                        <a:pt x="27933" y="54340"/>
                        <a:pt x="28877" y="54276"/>
                      </a:cubicBezTo>
                      <a:cubicBezTo>
                        <a:pt x="29129" y="54258"/>
                        <a:pt x="29352" y="54249"/>
                        <a:pt x="29549" y="54249"/>
                      </a:cubicBezTo>
                      <a:close/>
                      <a:moveTo>
                        <a:pt x="16099" y="59360"/>
                      </a:moveTo>
                      <a:cubicBezTo>
                        <a:pt x="16304" y="59360"/>
                        <a:pt x="16596" y="59374"/>
                        <a:pt x="17154" y="59388"/>
                      </a:cubicBezTo>
                      <a:cubicBezTo>
                        <a:pt x="18424" y="59428"/>
                        <a:pt x="18916" y="59809"/>
                        <a:pt x="20075" y="60087"/>
                      </a:cubicBezTo>
                      <a:cubicBezTo>
                        <a:pt x="20772" y="60253"/>
                        <a:pt x="21124" y="60280"/>
                        <a:pt x="21426" y="60280"/>
                      </a:cubicBezTo>
                      <a:cubicBezTo>
                        <a:pt x="21572" y="60280"/>
                        <a:pt x="21707" y="60273"/>
                        <a:pt x="21863" y="60273"/>
                      </a:cubicBezTo>
                      <a:cubicBezTo>
                        <a:pt x="21924" y="60273"/>
                        <a:pt x="21989" y="60274"/>
                        <a:pt x="22059" y="60277"/>
                      </a:cubicBezTo>
                      <a:cubicBezTo>
                        <a:pt x="22678" y="60293"/>
                        <a:pt x="22472" y="60523"/>
                        <a:pt x="22313" y="60714"/>
                      </a:cubicBezTo>
                      <a:cubicBezTo>
                        <a:pt x="22154" y="60904"/>
                        <a:pt x="22091" y="61468"/>
                        <a:pt x="21829" y="61706"/>
                      </a:cubicBezTo>
                      <a:cubicBezTo>
                        <a:pt x="21567" y="61944"/>
                        <a:pt x="20329" y="61912"/>
                        <a:pt x="18678" y="61984"/>
                      </a:cubicBezTo>
                      <a:cubicBezTo>
                        <a:pt x="18491" y="61991"/>
                        <a:pt x="18325" y="61994"/>
                        <a:pt x="18177" y="61994"/>
                      </a:cubicBezTo>
                      <a:cubicBezTo>
                        <a:pt x="17015" y="61994"/>
                        <a:pt x="16927" y="61784"/>
                        <a:pt x="16146" y="61523"/>
                      </a:cubicBezTo>
                      <a:cubicBezTo>
                        <a:pt x="15833" y="61416"/>
                        <a:pt x="15578" y="61395"/>
                        <a:pt x="15361" y="61395"/>
                      </a:cubicBezTo>
                      <a:cubicBezTo>
                        <a:pt x="15221" y="61395"/>
                        <a:pt x="15096" y="61404"/>
                        <a:pt x="14982" y="61404"/>
                      </a:cubicBezTo>
                      <a:cubicBezTo>
                        <a:pt x="14775" y="61404"/>
                        <a:pt x="14602" y="61375"/>
                        <a:pt x="14431" y="61214"/>
                      </a:cubicBezTo>
                      <a:cubicBezTo>
                        <a:pt x="14018" y="60817"/>
                        <a:pt x="14749" y="60491"/>
                        <a:pt x="14812" y="60150"/>
                      </a:cubicBezTo>
                      <a:cubicBezTo>
                        <a:pt x="14876" y="59801"/>
                        <a:pt x="14788" y="59563"/>
                        <a:pt x="15344" y="59460"/>
                      </a:cubicBezTo>
                      <a:cubicBezTo>
                        <a:pt x="15711" y="59383"/>
                        <a:pt x="15833" y="59360"/>
                        <a:pt x="16099" y="59360"/>
                      </a:cubicBezTo>
                      <a:close/>
                      <a:moveTo>
                        <a:pt x="41357" y="59368"/>
                      </a:moveTo>
                      <a:cubicBezTo>
                        <a:pt x="41563" y="59368"/>
                        <a:pt x="41855" y="59382"/>
                        <a:pt x="42427" y="59396"/>
                      </a:cubicBezTo>
                      <a:cubicBezTo>
                        <a:pt x="43705" y="59436"/>
                        <a:pt x="44244" y="59817"/>
                        <a:pt x="45443" y="60095"/>
                      </a:cubicBezTo>
                      <a:cubicBezTo>
                        <a:pt x="46181" y="60261"/>
                        <a:pt x="46537" y="60285"/>
                        <a:pt x="46846" y="60285"/>
                      </a:cubicBezTo>
                      <a:cubicBezTo>
                        <a:pt x="46977" y="60285"/>
                        <a:pt x="47099" y="60281"/>
                        <a:pt x="47238" y="60281"/>
                      </a:cubicBezTo>
                      <a:cubicBezTo>
                        <a:pt x="47304" y="60281"/>
                        <a:pt x="47374" y="60282"/>
                        <a:pt x="47451" y="60285"/>
                      </a:cubicBezTo>
                      <a:cubicBezTo>
                        <a:pt x="48070" y="60301"/>
                        <a:pt x="47896" y="60531"/>
                        <a:pt x="47761" y="60722"/>
                      </a:cubicBezTo>
                      <a:cubicBezTo>
                        <a:pt x="47626" y="60912"/>
                        <a:pt x="47634" y="61476"/>
                        <a:pt x="47403" y="61714"/>
                      </a:cubicBezTo>
                      <a:cubicBezTo>
                        <a:pt x="47173" y="61944"/>
                        <a:pt x="45927" y="61920"/>
                        <a:pt x="44292" y="61984"/>
                      </a:cubicBezTo>
                      <a:cubicBezTo>
                        <a:pt x="44093" y="61992"/>
                        <a:pt x="43917" y="61996"/>
                        <a:pt x="43761" y="61996"/>
                      </a:cubicBezTo>
                      <a:cubicBezTo>
                        <a:pt x="42628" y="61996"/>
                        <a:pt x="42506" y="61780"/>
                        <a:pt x="41696" y="61515"/>
                      </a:cubicBezTo>
                      <a:cubicBezTo>
                        <a:pt x="41379" y="61413"/>
                        <a:pt x="41126" y="61393"/>
                        <a:pt x="40913" y="61393"/>
                      </a:cubicBezTo>
                      <a:cubicBezTo>
                        <a:pt x="40770" y="61393"/>
                        <a:pt x="40644" y="61402"/>
                        <a:pt x="40528" y="61402"/>
                      </a:cubicBezTo>
                      <a:cubicBezTo>
                        <a:pt x="40318" y="61402"/>
                        <a:pt x="40138" y="61372"/>
                        <a:pt x="39942" y="61206"/>
                      </a:cubicBezTo>
                      <a:cubicBezTo>
                        <a:pt x="39482" y="60817"/>
                        <a:pt x="40172" y="60491"/>
                        <a:pt x="40188" y="60142"/>
                      </a:cubicBezTo>
                      <a:cubicBezTo>
                        <a:pt x="40212" y="59801"/>
                        <a:pt x="40093" y="59563"/>
                        <a:pt x="40633" y="59460"/>
                      </a:cubicBezTo>
                      <a:lnTo>
                        <a:pt x="40625" y="59460"/>
                      </a:lnTo>
                      <a:cubicBezTo>
                        <a:pt x="40980" y="59389"/>
                        <a:pt x="41103" y="59368"/>
                        <a:pt x="41357" y="59368"/>
                      </a:cubicBezTo>
                      <a:close/>
                      <a:moveTo>
                        <a:pt x="10838" y="57460"/>
                      </a:moveTo>
                      <a:cubicBezTo>
                        <a:pt x="11020" y="57460"/>
                        <a:pt x="11184" y="57467"/>
                        <a:pt x="11312" y="57475"/>
                      </a:cubicBezTo>
                      <a:cubicBezTo>
                        <a:pt x="11851" y="57507"/>
                        <a:pt x="12026" y="57578"/>
                        <a:pt x="12026" y="57578"/>
                      </a:cubicBezTo>
                      <a:cubicBezTo>
                        <a:pt x="12359" y="57761"/>
                        <a:pt x="12653" y="58007"/>
                        <a:pt x="12875" y="58317"/>
                      </a:cubicBezTo>
                      <a:cubicBezTo>
                        <a:pt x="13264" y="58825"/>
                        <a:pt x="13852" y="59039"/>
                        <a:pt x="14201" y="59309"/>
                      </a:cubicBezTo>
                      <a:cubicBezTo>
                        <a:pt x="14542" y="59571"/>
                        <a:pt x="14622" y="60364"/>
                        <a:pt x="14137" y="60841"/>
                      </a:cubicBezTo>
                      <a:cubicBezTo>
                        <a:pt x="13653" y="61317"/>
                        <a:pt x="13272" y="61285"/>
                        <a:pt x="13034" y="61658"/>
                      </a:cubicBezTo>
                      <a:cubicBezTo>
                        <a:pt x="12804" y="62031"/>
                        <a:pt x="12590" y="62388"/>
                        <a:pt x="12193" y="62484"/>
                      </a:cubicBezTo>
                      <a:cubicBezTo>
                        <a:pt x="11923" y="62547"/>
                        <a:pt x="11653" y="62579"/>
                        <a:pt x="11383" y="62587"/>
                      </a:cubicBezTo>
                      <a:cubicBezTo>
                        <a:pt x="11098" y="62610"/>
                        <a:pt x="10814" y="62625"/>
                        <a:pt x="10532" y="62625"/>
                      </a:cubicBezTo>
                      <a:cubicBezTo>
                        <a:pt x="10429" y="62625"/>
                        <a:pt x="10326" y="62623"/>
                        <a:pt x="10224" y="62619"/>
                      </a:cubicBezTo>
                      <a:cubicBezTo>
                        <a:pt x="10018" y="62619"/>
                        <a:pt x="9811" y="62571"/>
                        <a:pt x="9629" y="62492"/>
                      </a:cubicBezTo>
                      <a:cubicBezTo>
                        <a:pt x="9605" y="62476"/>
                        <a:pt x="9573" y="62468"/>
                        <a:pt x="9550" y="62452"/>
                      </a:cubicBezTo>
                      <a:cubicBezTo>
                        <a:pt x="9542" y="62444"/>
                        <a:pt x="9534" y="62436"/>
                        <a:pt x="9526" y="62428"/>
                      </a:cubicBezTo>
                      <a:lnTo>
                        <a:pt x="9518" y="62436"/>
                      </a:lnTo>
                      <a:cubicBezTo>
                        <a:pt x="9105" y="62214"/>
                        <a:pt x="8454" y="62111"/>
                        <a:pt x="7518" y="62031"/>
                      </a:cubicBezTo>
                      <a:cubicBezTo>
                        <a:pt x="6121" y="61912"/>
                        <a:pt x="5033" y="61769"/>
                        <a:pt x="4144" y="61531"/>
                      </a:cubicBezTo>
                      <a:cubicBezTo>
                        <a:pt x="3247" y="61301"/>
                        <a:pt x="2318" y="61023"/>
                        <a:pt x="2525" y="60825"/>
                      </a:cubicBezTo>
                      <a:cubicBezTo>
                        <a:pt x="2731" y="60626"/>
                        <a:pt x="3787" y="60539"/>
                        <a:pt x="4541" y="60452"/>
                      </a:cubicBezTo>
                      <a:cubicBezTo>
                        <a:pt x="5295" y="60364"/>
                        <a:pt x="6565" y="59825"/>
                        <a:pt x="7129" y="59285"/>
                      </a:cubicBezTo>
                      <a:cubicBezTo>
                        <a:pt x="7684" y="58753"/>
                        <a:pt x="8089" y="58682"/>
                        <a:pt x="8788" y="58277"/>
                      </a:cubicBezTo>
                      <a:cubicBezTo>
                        <a:pt x="8938" y="58190"/>
                        <a:pt x="9073" y="58070"/>
                        <a:pt x="9169" y="57928"/>
                      </a:cubicBezTo>
                      <a:cubicBezTo>
                        <a:pt x="9518" y="57536"/>
                        <a:pt x="10266" y="57460"/>
                        <a:pt x="10838" y="57460"/>
                      </a:cubicBezTo>
                      <a:close/>
                      <a:moveTo>
                        <a:pt x="35871" y="57460"/>
                      </a:moveTo>
                      <a:cubicBezTo>
                        <a:pt x="36052" y="57460"/>
                        <a:pt x="36217" y="57467"/>
                        <a:pt x="36347" y="57475"/>
                      </a:cubicBezTo>
                      <a:cubicBezTo>
                        <a:pt x="36886" y="57507"/>
                        <a:pt x="37077" y="57570"/>
                        <a:pt x="37077" y="57570"/>
                      </a:cubicBezTo>
                      <a:cubicBezTo>
                        <a:pt x="37434" y="57761"/>
                        <a:pt x="37751" y="58007"/>
                        <a:pt x="38013" y="58309"/>
                      </a:cubicBezTo>
                      <a:cubicBezTo>
                        <a:pt x="38466" y="58817"/>
                        <a:pt x="39085" y="59031"/>
                        <a:pt x="39466" y="59301"/>
                      </a:cubicBezTo>
                      <a:cubicBezTo>
                        <a:pt x="39847" y="59571"/>
                        <a:pt x="40030" y="60364"/>
                        <a:pt x="39609" y="60841"/>
                      </a:cubicBezTo>
                      <a:cubicBezTo>
                        <a:pt x="39180" y="61317"/>
                        <a:pt x="38799" y="61285"/>
                        <a:pt x="38617" y="61658"/>
                      </a:cubicBezTo>
                      <a:cubicBezTo>
                        <a:pt x="38426" y="62031"/>
                        <a:pt x="38259" y="62388"/>
                        <a:pt x="37871" y="62484"/>
                      </a:cubicBezTo>
                      <a:cubicBezTo>
                        <a:pt x="37609" y="62547"/>
                        <a:pt x="37347" y="62579"/>
                        <a:pt x="37077" y="62587"/>
                      </a:cubicBezTo>
                      <a:cubicBezTo>
                        <a:pt x="36798" y="62610"/>
                        <a:pt x="36515" y="62625"/>
                        <a:pt x="36230" y="62625"/>
                      </a:cubicBezTo>
                      <a:cubicBezTo>
                        <a:pt x="36126" y="62625"/>
                        <a:pt x="36022" y="62623"/>
                        <a:pt x="35918" y="62619"/>
                      </a:cubicBezTo>
                      <a:cubicBezTo>
                        <a:pt x="35712" y="62619"/>
                        <a:pt x="35505" y="62571"/>
                        <a:pt x="35307" y="62500"/>
                      </a:cubicBezTo>
                      <a:cubicBezTo>
                        <a:pt x="35283" y="62484"/>
                        <a:pt x="35251" y="62468"/>
                        <a:pt x="35227" y="62452"/>
                      </a:cubicBezTo>
                      <a:lnTo>
                        <a:pt x="35196" y="62436"/>
                      </a:lnTo>
                      <a:cubicBezTo>
                        <a:pt x="34759" y="62222"/>
                        <a:pt x="34100" y="62119"/>
                        <a:pt x="33148" y="62031"/>
                      </a:cubicBezTo>
                      <a:cubicBezTo>
                        <a:pt x="31735" y="61912"/>
                        <a:pt x="30632" y="61769"/>
                        <a:pt x="29703" y="61539"/>
                      </a:cubicBezTo>
                      <a:cubicBezTo>
                        <a:pt x="28774" y="61301"/>
                        <a:pt x="27814" y="61023"/>
                        <a:pt x="27988" y="60817"/>
                      </a:cubicBezTo>
                      <a:cubicBezTo>
                        <a:pt x="28163" y="60610"/>
                        <a:pt x="29219" y="60531"/>
                        <a:pt x="29957" y="60444"/>
                      </a:cubicBezTo>
                      <a:cubicBezTo>
                        <a:pt x="30703" y="60356"/>
                        <a:pt x="31902" y="59817"/>
                        <a:pt x="32394" y="59285"/>
                      </a:cubicBezTo>
                      <a:cubicBezTo>
                        <a:pt x="32878" y="58745"/>
                        <a:pt x="33283" y="58674"/>
                        <a:pt x="33926" y="58269"/>
                      </a:cubicBezTo>
                      <a:cubicBezTo>
                        <a:pt x="34068" y="58190"/>
                        <a:pt x="34180" y="58070"/>
                        <a:pt x="34267" y="57928"/>
                      </a:cubicBezTo>
                      <a:cubicBezTo>
                        <a:pt x="34568" y="57536"/>
                        <a:pt x="35300" y="57460"/>
                        <a:pt x="35871" y="57460"/>
                      </a:cubicBezTo>
                      <a:close/>
                      <a:moveTo>
                        <a:pt x="60896" y="57460"/>
                      </a:moveTo>
                      <a:cubicBezTo>
                        <a:pt x="61078" y="57460"/>
                        <a:pt x="61243" y="57467"/>
                        <a:pt x="61373" y="57475"/>
                      </a:cubicBezTo>
                      <a:cubicBezTo>
                        <a:pt x="61921" y="57507"/>
                        <a:pt x="62120" y="57578"/>
                        <a:pt x="62120" y="57578"/>
                      </a:cubicBezTo>
                      <a:cubicBezTo>
                        <a:pt x="62501" y="57761"/>
                        <a:pt x="62858" y="58015"/>
                        <a:pt x="63159" y="58317"/>
                      </a:cubicBezTo>
                      <a:cubicBezTo>
                        <a:pt x="63675" y="58825"/>
                        <a:pt x="64318" y="59039"/>
                        <a:pt x="64739" y="59309"/>
                      </a:cubicBezTo>
                      <a:lnTo>
                        <a:pt x="64731" y="59317"/>
                      </a:lnTo>
                      <a:cubicBezTo>
                        <a:pt x="65152" y="59587"/>
                        <a:pt x="65430" y="60372"/>
                        <a:pt x="65072" y="60849"/>
                      </a:cubicBezTo>
                      <a:cubicBezTo>
                        <a:pt x="64715" y="61325"/>
                        <a:pt x="64318" y="61293"/>
                        <a:pt x="64175" y="61666"/>
                      </a:cubicBezTo>
                      <a:cubicBezTo>
                        <a:pt x="64033" y="62039"/>
                        <a:pt x="63913" y="62396"/>
                        <a:pt x="63540" y="62492"/>
                      </a:cubicBezTo>
                      <a:cubicBezTo>
                        <a:pt x="63286" y="62555"/>
                        <a:pt x="63024" y="62587"/>
                        <a:pt x="62763" y="62595"/>
                      </a:cubicBezTo>
                      <a:cubicBezTo>
                        <a:pt x="62484" y="62618"/>
                        <a:pt x="62200" y="62633"/>
                        <a:pt x="61916" y="62633"/>
                      </a:cubicBezTo>
                      <a:cubicBezTo>
                        <a:pt x="61812" y="62633"/>
                        <a:pt x="61708" y="62631"/>
                        <a:pt x="61604" y="62627"/>
                      </a:cubicBezTo>
                      <a:cubicBezTo>
                        <a:pt x="61389" y="62619"/>
                        <a:pt x="61183" y="62579"/>
                        <a:pt x="60977" y="62500"/>
                      </a:cubicBezTo>
                      <a:cubicBezTo>
                        <a:pt x="60953" y="62484"/>
                        <a:pt x="60921" y="62476"/>
                        <a:pt x="60889" y="62460"/>
                      </a:cubicBezTo>
                      <a:lnTo>
                        <a:pt x="60858" y="62436"/>
                      </a:lnTo>
                      <a:lnTo>
                        <a:pt x="60858" y="62444"/>
                      </a:lnTo>
                      <a:cubicBezTo>
                        <a:pt x="60397" y="62230"/>
                        <a:pt x="59715" y="62119"/>
                        <a:pt x="58754" y="62039"/>
                      </a:cubicBezTo>
                      <a:cubicBezTo>
                        <a:pt x="57325" y="61920"/>
                        <a:pt x="56206" y="61777"/>
                        <a:pt x="55254" y="61547"/>
                      </a:cubicBezTo>
                      <a:cubicBezTo>
                        <a:pt x="54293" y="61309"/>
                        <a:pt x="53301" y="61023"/>
                        <a:pt x="53452" y="60825"/>
                      </a:cubicBezTo>
                      <a:cubicBezTo>
                        <a:pt x="53603" y="60626"/>
                        <a:pt x="54642" y="60539"/>
                        <a:pt x="55373" y="60452"/>
                      </a:cubicBezTo>
                      <a:cubicBezTo>
                        <a:pt x="56111" y="60364"/>
                        <a:pt x="57238" y="59825"/>
                        <a:pt x="57659" y="59285"/>
                      </a:cubicBezTo>
                      <a:cubicBezTo>
                        <a:pt x="58071" y="58753"/>
                        <a:pt x="58468" y="58682"/>
                        <a:pt x="59056" y="58277"/>
                      </a:cubicBezTo>
                      <a:cubicBezTo>
                        <a:pt x="59191" y="58190"/>
                        <a:pt x="59286" y="58070"/>
                        <a:pt x="59349" y="57928"/>
                      </a:cubicBezTo>
                      <a:cubicBezTo>
                        <a:pt x="59596" y="57536"/>
                        <a:pt x="60324" y="57460"/>
                        <a:pt x="60896" y="57460"/>
                      </a:cubicBezTo>
                      <a:close/>
                      <a:moveTo>
                        <a:pt x="51372" y="59574"/>
                      </a:moveTo>
                      <a:cubicBezTo>
                        <a:pt x="51501" y="59574"/>
                        <a:pt x="51638" y="59580"/>
                        <a:pt x="51785" y="59594"/>
                      </a:cubicBezTo>
                      <a:cubicBezTo>
                        <a:pt x="52690" y="59682"/>
                        <a:pt x="53095" y="60333"/>
                        <a:pt x="53015" y="60793"/>
                      </a:cubicBezTo>
                      <a:cubicBezTo>
                        <a:pt x="52936" y="61261"/>
                        <a:pt x="52388" y="61309"/>
                        <a:pt x="51833" y="61571"/>
                      </a:cubicBezTo>
                      <a:cubicBezTo>
                        <a:pt x="51277" y="61833"/>
                        <a:pt x="51055" y="62087"/>
                        <a:pt x="51301" y="62484"/>
                      </a:cubicBezTo>
                      <a:cubicBezTo>
                        <a:pt x="51547" y="62881"/>
                        <a:pt x="51745" y="63238"/>
                        <a:pt x="51031" y="63404"/>
                      </a:cubicBezTo>
                      <a:cubicBezTo>
                        <a:pt x="50952" y="63423"/>
                        <a:pt x="50879" y="63431"/>
                        <a:pt x="50811" y="63431"/>
                      </a:cubicBezTo>
                      <a:cubicBezTo>
                        <a:pt x="50260" y="63431"/>
                        <a:pt x="50034" y="62877"/>
                        <a:pt x="49864" y="62523"/>
                      </a:cubicBezTo>
                      <a:cubicBezTo>
                        <a:pt x="49666" y="62134"/>
                        <a:pt x="48340" y="62055"/>
                        <a:pt x="47967" y="61817"/>
                      </a:cubicBezTo>
                      <a:cubicBezTo>
                        <a:pt x="47586" y="61571"/>
                        <a:pt x="47919" y="61007"/>
                        <a:pt x="48181" y="60555"/>
                      </a:cubicBezTo>
                      <a:cubicBezTo>
                        <a:pt x="48443" y="60110"/>
                        <a:pt x="48769" y="60039"/>
                        <a:pt x="49682" y="59856"/>
                      </a:cubicBezTo>
                      <a:cubicBezTo>
                        <a:pt x="50241" y="59743"/>
                        <a:pt x="50700" y="59574"/>
                        <a:pt x="51372" y="59574"/>
                      </a:cubicBezTo>
                      <a:close/>
                      <a:moveTo>
                        <a:pt x="26071" y="59574"/>
                      </a:moveTo>
                      <a:cubicBezTo>
                        <a:pt x="26200" y="59574"/>
                        <a:pt x="26336" y="59580"/>
                        <a:pt x="26480" y="59594"/>
                      </a:cubicBezTo>
                      <a:lnTo>
                        <a:pt x="26480" y="59602"/>
                      </a:lnTo>
                      <a:cubicBezTo>
                        <a:pt x="27377" y="59690"/>
                        <a:pt x="27703" y="60333"/>
                        <a:pt x="27560" y="60801"/>
                      </a:cubicBezTo>
                      <a:cubicBezTo>
                        <a:pt x="27417" y="61269"/>
                        <a:pt x="26861" y="61309"/>
                        <a:pt x="26274" y="61571"/>
                      </a:cubicBezTo>
                      <a:cubicBezTo>
                        <a:pt x="25686" y="61833"/>
                        <a:pt x="25432" y="62095"/>
                        <a:pt x="25623" y="62492"/>
                      </a:cubicBezTo>
                      <a:cubicBezTo>
                        <a:pt x="25813" y="62888"/>
                        <a:pt x="25964" y="63246"/>
                        <a:pt x="25226" y="63412"/>
                      </a:cubicBezTo>
                      <a:cubicBezTo>
                        <a:pt x="25146" y="63430"/>
                        <a:pt x="25072" y="63439"/>
                        <a:pt x="25004" y="63439"/>
                      </a:cubicBezTo>
                      <a:cubicBezTo>
                        <a:pt x="24450" y="63439"/>
                        <a:pt x="24298" y="62878"/>
                        <a:pt x="24170" y="62531"/>
                      </a:cubicBezTo>
                      <a:cubicBezTo>
                        <a:pt x="24028" y="62142"/>
                        <a:pt x="22710" y="62055"/>
                        <a:pt x="22369" y="61817"/>
                      </a:cubicBezTo>
                      <a:cubicBezTo>
                        <a:pt x="22027" y="61571"/>
                        <a:pt x="22432" y="61007"/>
                        <a:pt x="22750" y="60563"/>
                      </a:cubicBezTo>
                      <a:cubicBezTo>
                        <a:pt x="23067" y="60110"/>
                        <a:pt x="23400" y="60039"/>
                        <a:pt x="24345" y="59856"/>
                      </a:cubicBezTo>
                      <a:cubicBezTo>
                        <a:pt x="24918" y="59743"/>
                        <a:pt x="25401" y="59574"/>
                        <a:pt x="26071" y="59574"/>
                      </a:cubicBezTo>
                      <a:close/>
                      <a:moveTo>
                        <a:pt x="14709" y="61604"/>
                      </a:moveTo>
                      <a:cubicBezTo>
                        <a:pt x="14795" y="61604"/>
                        <a:pt x="14883" y="61608"/>
                        <a:pt x="14971" y="61618"/>
                      </a:cubicBezTo>
                      <a:lnTo>
                        <a:pt x="14971" y="61611"/>
                      </a:lnTo>
                      <a:cubicBezTo>
                        <a:pt x="15669" y="61682"/>
                        <a:pt x="16693" y="62134"/>
                        <a:pt x="18011" y="62150"/>
                      </a:cubicBezTo>
                      <a:cubicBezTo>
                        <a:pt x="18044" y="62151"/>
                        <a:pt x="18077" y="62151"/>
                        <a:pt x="18110" y="62151"/>
                      </a:cubicBezTo>
                      <a:cubicBezTo>
                        <a:pt x="19137" y="62151"/>
                        <a:pt x="20285" y="61966"/>
                        <a:pt x="21136" y="61966"/>
                      </a:cubicBezTo>
                      <a:cubicBezTo>
                        <a:pt x="21351" y="61966"/>
                        <a:pt x="21547" y="61978"/>
                        <a:pt x="21718" y="62007"/>
                      </a:cubicBezTo>
                      <a:cubicBezTo>
                        <a:pt x="22591" y="62158"/>
                        <a:pt x="23559" y="62500"/>
                        <a:pt x="23853" y="62928"/>
                      </a:cubicBezTo>
                      <a:cubicBezTo>
                        <a:pt x="24147" y="63349"/>
                        <a:pt x="23948" y="64285"/>
                        <a:pt x="23408" y="64698"/>
                      </a:cubicBezTo>
                      <a:cubicBezTo>
                        <a:pt x="23353" y="64746"/>
                        <a:pt x="23361" y="64936"/>
                        <a:pt x="23377" y="65182"/>
                      </a:cubicBezTo>
                      <a:cubicBezTo>
                        <a:pt x="23377" y="65182"/>
                        <a:pt x="23250" y="65444"/>
                        <a:pt x="22742" y="65460"/>
                      </a:cubicBezTo>
                      <a:cubicBezTo>
                        <a:pt x="22458" y="65473"/>
                        <a:pt x="21974" y="65479"/>
                        <a:pt x="21460" y="65479"/>
                      </a:cubicBezTo>
                      <a:cubicBezTo>
                        <a:pt x="21041" y="65479"/>
                        <a:pt x="20601" y="65475"/>
                        <a:pt x="20233" y="65468"/>
                      </a:cubicBezTo>
                      <a:cubicBezTo>
                        <a:pt x="19712" y="65458"/>
                        <a:pt x="19307" y="65422"/>
                        <a:pt x="18851" y="65422"/>
                      </a:cubicBezTo>
                      <a:cubicBezTo>
                        <a:pt x="18592" y="65422"/>
                        <a:pt x="18317" y="65434"/>
                        <a:pt x="17995" y="65468"/>
                      </a:cubicBezTo>
                      <a:cubicBezTo>
                        <a:pt x="17471" y="65529"/>
                        <a:pt x="17090" y="65601"/>
                        <a:pt x="16798" y="65601"/>
                      </a:cubicBezTo>
                      <a:cubicBezTo>
                        <a:pt x="16594" y="65601"/>
                        <a:pt x="16433" y="65566"/>
                        <a:pt x="16296" y="65468"/>
                      </a:cubicBezTo>
                      <a:cubicBezTo>
                        <a:pt x="15971" y="65238"/>
                        <a:pt x="16050" y="64936"/>
                        <a:pt x="15487" y="64698"/>
                      </a:cubicBezTo>
                      <a:cubicBezTo>
                        <a:pt x="15487" y="64698"/>
                        <a:pt x="14479" y="64301"/>
                        <a:pt x="13788" y="63849"/>
                      </a:cubicBezTo>
                      <a:cubicBezTo>
                        <a:pt x="13098" y="63396"/>
                        <a:pt x="12280" y="63079"/>
                        <a:pt x="12645" y="62809"/>
                      </a:cubicBezTo>
                      <a:cubicBezTo>
                        <a:pt x="13002" y="62531"/>
                        <a:pt x="13352" y="62277"/>
                        <a:pt x="13487" y="62031"/>
                      </a:cubicBezTo>
                      <a:cubicBezTo>
                        <a:pt x="13611" y="61823"/>
                        <a:pt x="14122" y="61604"/>
                        <a:pt x="14709" y="61604"/>
                      </a:cubicBezTo>
                      <a:close/>
                      <a:moveTo>
                        <a:pt x="40303" y="61598"/>
                      </a:moveTo>
                      <a:cubicBezTo>
                        <a:pt x="40382" y="61598"/>
                        <a:pt x="40463" y="61602"/>
                        <a:pt x="40545" y="61611"/>
                      </a:cubicBezTo>
                      <a:cubicBezTo>
                        <a:pt x="41252" y="61682"/>
                        <a:pt x="42331" y="62142"/>
                        <a:pt x="43649" y="62158"/>
                      </a:cubicBezTo>
                      <a:cubicBezTo>
                        <a:pt x="43666" y="62158"/>
                        <a:pt x="43682" y="62158"/>
                        <a:pt x="43699" y="62158"/>
                      </a:cubicBezTo>
                      <a:cubicBezTo>
                        <a:pt x="44745" y="62158"/>
                        <a:pt x="45888" y="61966"/>
                        <a:pt x="46753" y="61966"/>
                      </a:cubicBezTo>
                      <a:cubicBezTo>
                        <a:pt x="46968" y="61966"/>
                        <a:pt x="47165" y="61978"/>
                        <a:pt x="47340" y="62007"/>
                      </a:cubicBezTo>
                      <a:cubicBezTo>
                        <a:pt x="48229" y="62158"/>
                        <a:pt x="49245" y="62500"/>
                        <a:pt x="49594" y="62928"/>
                      </a:cubicBezTo>
                      <a:cubicBezTo>
                        <a:pt x="49943" y="63357"/>
                        <a:pt x="49872" y="64285"/>
                        <a:pt x="49380" y="64698"/>
                      </a:cubicBezTo>
                      <a:cubicBezTo>
                        <a:pt x="49324" y="64746"/>
                        <a:pt x="49356" y="64936"/>
                        <a:pt x="49404" y="65190"/>
                      </a:cubicBezTo>
                      <a:cubicBezTo>
                        <a:pt x="49404" y="65190"/>
                        <a:pt x="49316" y="65444"/>
                        <a:pt x="48808" y="65468"/>
                      </a:cubicBezTo>
                      <a:cubicBezTo>
                        <a:pt x="48530" y="65477"/>
                        <a:pt x="48048" y="65483"/>
                        <a:pt x="47535" y="65483"/>
                      </a:cubicBezTo>
                      <a:cubicBezTo>
                        <a:pt x="47113" y="65483"/>
                        <a:pt x="46669" y="65479"/>
                        <a:pt x="46300" y="65468"/>
                      </a:cubicBezTo>
                      <a:cubicBezTo>
                        <a:pt x="45779" y="65458"/>
                        <a:pt x="45370" y="65422"/>
                        <a:pt x="44916" y="65422"/>
                      </a:cubicBezTo>
                      <a:cubicBezTo>
                        <a:pt x="44658" y="65422"/>
                        <a:pt x="44386" y="65434"/>
                        <a:pt x="44070" y="65468"/>
                      </a:cubicBezTo>
                      <a:cubicBezTo>
                        <a:pt x="43550" y="65529"/>
                        <a:pt x="43177" y="65601"/>
                        <a:pt x="42885" y="65601"/>
                      </a:cubicBezTo>
                      <a:cubicBezTo>
                        <a:pt x="42682" y="65601"/>
                        <a:pt x="42518" y="65566"/>
                        <a:pt x="42371" y="65468"/>
                      </a:cubicBezTo>
                      <a:cubicBezTo>
                        <a:pt x="42006" y="65238"/>
                        <a:pt x="42046" y="64936"/>
                        <a:pt x="41458" y="64698"/>
                      </a:cubicBezTo>
                      <a:cubicBezTo>
                        <a:pt x="40831" y="64468"/>
                        <a:pt x="40228" y="64182"/>
                        <a:pt x="39649" y="63849"/>
                      </a:cubicBezTo>
                      <a:cubicBezTo>
                        <a:pt x="38902" y="63396"/>
                        <a:pt x="38045" y="63087"/>
                        <a:pt x="38363" y="62809"/>
                      </a:cubicBezTo>
                      <a:cubicBezTo>
                        <a:pt x="38688" y="62539"/>
                        <a:pt x="39006" y="62277"/>
                        <a:pt x="39117" y="62039"/>
                      </a:cubicBezTo>
                      <a:cubicBezTo>
                        <a:pt x="39215" y="61822"/>
                        <a:pt x="39703" y="61598"/>
                        <a:pt x="40303" y="61598"/>
                      </a:cubicBezTo>
                      <a:close/>
                      <a:moveTo>
                        <a:pt x="26598" y="63354"/>
                      </a:moveTo>
                      <a:cubicBezTo>
                        <a:pt x="26899" y="63354"/>
                        <a:pt x="27131" y="63403"/>
                        <a:pt x="27234" y="63500"/>
                      </a:cubicBezTo>
                      <a:cubicBezTo>
                        <a:pt x="27480" y="63730"/>
                        <a:pt x="27369" y="64706"/>
                        <a:pt x="27369" y="64706"/>
                      </a:cubicBezTo>
                      <a:cubicBezTo>
                        <a:pt x="27369" y="65357"/>
                        <a:pt x="26433" y="65357"/>
                        <a:pt x="26202" y="65667"/>
                      </a:cubicBezTo>
                      <a:cubicBezTo>
                        <a:pt x="26155" y="65722"/>
                        <a:pt x="26099" y="65794"/>
                        <a:pt x="26052" y="65873"/>
                      </a:cubicBezTo>
                      <a:cubicBezTo>
                        <a:pt x="26007" y="65934"/>
                        <a:pt x="25844" y="65959"/>
                        <a:pt x="25624" y="65959"/>
                      </a:cubicBezTo>
                      <a:cubicBezTo>
                        <a:pt x="25216" y="65959"/>
                        <a:pt x="24615" y="65873"/>
                        <a:pt x="24218" y="65770"/>
                      </a:cubicBezTo>
                      <a:cubicBezTo>
                        <a:pt x="23607" y="65611"/>
                        <a:pt x="23583" y="65254"/>
                        <a:pt x="23916" y="64706"/>
                      </a:cubicBezTo>
                      <a:cubicBezTo>
                        <a:pt x="24155" y="64198"/>
                        <a:pt x="24583" y="63817"/>
                        <a:pt x="25115" y="63635"/>
                      </a:cubicBezTo>
                      <a:cubicBezTo>
                        <a:pt x="25639" y="63446"/>
                        <a:pt x="26184" y="63354"/>
                        <a:pt x="26598" y="63354"/>
                      </a:cubicBezTo>
                      <a:close/>
                      <a:moveTo>
                        <a:pt x="52391" y="63354"/>
                      </a:moveTo>
                      <a:cubicBezTo>
                        <a:pt x="52692" y="63354"/>
                        <a:pt x="52930" y="63403"/>
                        <a:pt x="53047" y="63500"/>
                      </a:cubicBezTo>
                      <a:cubicBezTo>
                        <a:pt x="53325" y="63730"/>
                        <a:pt x="53333" y="64698"/>
                        <a:pt x="53333" y="64698"/>
                      </a:cubicBezTo>
                      <a:cubicBezTo>
                        <a:pt x="53428" y="65349"/>
                        <a:pt x="52483" y="65349"/>
                        <a:pt x="52285" y="65659"/>
                      </a:cubicBezTo>
                      <a:cubicBezTo>
                        <a:pt x="52253" y="65714"/>
                        <a:pt x="52206" y="65794"/>
                        <a:pt x="52166" y="65873"/>
                      </a:cubicBezTo>
                      <a:cubicBezTo>
                        <a:pt x="52133" y="65934"/>
                        <a:pt x="51973" y="65959"/>
                        <a:pt x="51754" y="65959"/>
                      </a:cubicBezTo>
                      <a:cubicBezTo>
                        <a:pt x="51347" y="65959"/>
                        <a:pt x="50732" y="65873"/>
                        <a:pt x="50324" y="65770"/>
                      </a:cubicBezTo>
                      <a:cubicBezTo>
                        <a:pt x="49689" y="65611"/>
                        <a:pt x="49618" y="65254"/>
                        <a:pt x="49880" y="64706"/>
                      </a:cubicBezTo>
                      <a:cubicBezTo>
                        <a:pt x="50047" y="64198"/>
                        <a:pt x="50444" y="63809"/>
                        <a:pt x="50944" y="63635"/>
                      </a:cubicBezTo>
                      <a:cubicBezTo>
                        <a:pt x="51444" y="63446"/>
                        <a:pt x="51977" y="63354"/>
                        <a:pt x="52391" y="63354"/>
                      </a:cubicBezTo>
                      <a:close/>
                      <a:moveTo>
                        <a:pt x="11409" y="62865"/>
                      </a:moveTo>
                      <a:cubicBezTo>
                        <a:pt x="11519" y="62865"/>
                        <a:pt x="11752" y="62907"/>
                        <a:pt x="12074" y="63190"/>
                      </a:cubicBezTo>
                      <a:cubicBezTo>
                        <a:pt x="12526" y="63603"/>
                        <a:pt x="13074" y="63865"/>
                        <a:pt x="13812" y="64214"/>
                      </a:cubicBezTo>
                      <a:cubicBezTo>
                        <a:pt x="14201" y="64405"/>
                        <a:pt x="14606" y="64563"/>
                        <a:pt x="15018" y="64698"/>
                      </a:cubicBezTo>
                      <a:cubicBezTo>
                        <a:pt x="15018" y="64698"/>
                        <a:pt x="15892" y="64976"/>
                        <a:pt x="15733" y="65555"/>
                      </a:cubicBezTo>
                      <a:cubicBezTo>
                        <a:pt x="15579" y="66108"/>
                        <a:pt x="14833" y="66223"/>
                        <a:pt x="14031" y="66223"/>
                      </a:cubicBezTo>
                      <a:cubicBezTo>
                        <a:pt x="14003" y="66223"/>
                        <a:pt x="13975" y="66222"/>
                        <a:pt x="13947" y="66222"/>
                      </a:cubicBezTo>
                      <a:cubicBezTo>
                        <a:pt x="13113" y="66214"/>
                        <a:pt x="11986" y="66222"/>
                        <a:pt x="11756" y="66151"/>
                      </a:cubicBezTo>
                      <a:cubicBezTo>
                        <a:pt x="11513" y="66070"/>
                        <a:pt x="11256" y="66023"/>
                        <a:pt x="10992" y="66023"/>
                      </a:cubicBezTo>
                      <a:cubicBezTo>
                        <a:pt x="10972" y="66023"/>
                        <a:pt x="10951" y="66023"/>
                        <a:pt x="10931" y="66024"/>
                      </a:cubicBezTo>
                      <a:cubicBezTo>
                        <a:pt x="10288" y="66032"/>
                        <a:pt x="9645" y="66079"/>
                        <a:pt x="9002" y="66159"/>
                      </a:cubicBezTo>
                      <a:cubicBezTo>
                        <a:pt x="9002" y="66159"/>
                        <a:pt x="8985" y="66159"/>
                        <a:pt x="8958" y="66159"/>
                      </a:cubicBezTo>
                      <a:cubicBezTo>
                        <a:pt x="8828" y="66159"/>
                        <a:pt x="8453" y="66148"/>
                        <a:pt x="8446" y="66024"/>
                      </a:cubicBezTo>
                      <a:cubicBezTo>
                        <a:pt x="8446" y="65873"/>
                        <a:pt x="8549" y="65730"/>
                        <a:pt x="8803" y="65548"/>
                      </a:cubicBezTo>
                      <a:cubicBezTo>
                        <a:pt x="9057" y="65365"/>
                        <a:pt x="9399" y="64857"/>
                        <a:pt x="9478" y="64698"/>
                      </a:cubicBezTo>
                      <a:cubicBezTo>
                        <a:pt x="9478" y="64698"/>
                        <a:pt x="9851" y="64031"/>
                        <a:pt x="9970" y="63452"/>
                      </a:cubicBezTo>
                      <a:cubicBezTo>
                        <a:pt x="10113" y="62976"/>
                        <a:pt x="11335" y="62873"/>
                        <a:pt x="11335" y="62873"/>
                      </a:cubicBezTo>
                      <a:cubicBezTo>
                        <a:pt x="11335" y="62873"/>
                        <a:pt x="11361" y="62865"/>
                        <a:pt x="11409" y="62865"/>
                      </a:cubicBezTo>
                      <a:close/>
                      <a:moveTo>
                        <a:pt x="37138" y="62865"/>
                      </a:moveTo>
                      <a:cubicBezTo>
                        <a:pt x="37246" y="62865"/>
                        <a:pt x="37482" y="62908"/>
                        <a:pt x="37839" y="63198"/>
                      </a:cubicBezTo>
                      <a:cubicBezTo>
                        <a:pt x="38347" y="63611"/>
                        <a:pt x="38934" y="63865"/>
                        <a:pt x="39712" y="64214"/>
                      </a:cubicBezTo>
                      <a:cubicBezTo>
                        <a:pt x="40125" y="64405"/>
                        <a:pt x="40553" y="64563"/>
                        <a:pt x="40990" y="64698"/>
                      </a:cubicBezTo>
                      <a:cubicBezTo>
                        <a:pt x="40990" y="64698"/>
                        <a:pt x="41895" y="64984"/>
                        <a:pt x="41808" y="65555"/>
                      </a:cubicBezTo>
                      <a:cubicBezTo>
                        <a:pt x="41728" y="66127"/>
                        <a:pt x="40942" y="66230"/>
                        <a:pt x="40109" y="66230"/>
                      </a:cubicBezTo>
                      <a:cubicBezTo>
                        <a:pt x="39275" y="66222"/>
                        <a:pt x="38148" y="66230"/>
                        <a:pt x="37910" y="66151"/>
                      </a:cubicBezTo>
                      <a:lnTo>
                        <a:pt x="37918" y="66151"/>
                      </a:lnTo>
                      <a:cubicBezTo>
                        <a:pt x="37648" y="66063"/>
                        <a:pt x="37363" y="66024"/>
                        <a:pt x="37077" y="66024"/>
                      </a:cubicBezTo>
                      <a:cubicBezTo>
                        <a:pt x="36434" y="66032"/>
                        <a:pt x="35799" y="66079"/>
                        <a:pt x="35164" y="66167"/>
                      </a:cubicBezTo>
                      <a:cubicBezTo>
                        <a:pt x="35164" y="66167"/>
                        <a:pt x="35159" y="66167"/>
                        <a:pt x="35150" y="66167"/>
                      </a:cubicBezTo>
                      <a:cubicBezTo>
                        <a:pt x="35064" y="66167"/>
                        <a:pt x="34614" y="66160"/>
                        <a:pt x="34592" y="66024"/>
                      </a:cubicBezTo>
                      <a:cubicBezTo>
                        <a:pt x="34569" y="65873"/>
                        <a:pt x="34640" y="65738"/>
                        <a:pt x="34878" y="65555"/>
                      </a:cubicBezTo>
                      <a:cubicBezTo>
                        <a:pt x="35116" y="65373"/>
                        <a:pt x="35386" y="64857"/>
                        <a:pt x="35450" y="64698"/>
                      </a:cubicBezTo>
                      <a:cubicBezTo>
                        <a:pt x="35450" y="64698"/>
                        <a:pt x="35735" y="64031"/>
                        <a:pt x="35775" y="63460"/>
                      </a:cubicBezTo>
                      <a:cubicBezTo>
                        <a:pt x="35854" y="62976"/>
                        <a:pt x="37069" y="62873"/>
                        <a:pt x="37069" y="62873"/>
                      </a:cubicBezTo>
                      <a:cubicBezTo>
                        <a:pt x="37069" y="62873"/>
                        <a:pt x="37092" y="62865"/>
                        <a:pt x="37138" y="62865"/>
                      </a:cubicBezTo>
                      <a:close/>
                      <a:moveTo>
                        <a:pt x="62871" y="62873"/>
                      </a:moveTo>
                      <a:cubicBezTo>
                        <a:pt x="62981" y="62873"/>
                        <a:pt x="63224" y="62916"/>
                        <a:pt x="63620" y="63206"/>
                      </a:cubicBezTo>
                      <a:cubicBezTo>
                        <a:pt x="64175" y="63611"/>
                        <a:pt x="64802" y="63865"/>
                        <a:pt x="65628" y="64214"/>
                      </a:cubicBezTo>
                      <a:lnTo>
                        <a:pt x="65628" y="64222"/>
                      </a:lnTo>
                      <a:cubicBezTo>
                        <a:pt x="66057" y="64412"/>
                        <a:pt x="66509" y="64571"/>
                        <a:pt x="66961" y="64706"/>
                      </a:cubicBezTo>
                      <a:cubicBezTo>
                        <a:pt x="66961" y="64706"/>
                        <a:pt x="67906" y="64992"/>
                        <a:pt x="67898" y="65563"/>
                      </a:cubicBezTo>
                      <a:cubicBezTo>
                        <a:pt x="67883" y="66116"/>
                        <a:pt x="67164" y="66231"/>
                        <a:pt x="66363" y="66231"/>
                      </a:cubicBezTo>
                      <a:cubicBezTo>
                        <a:pt x="66335" y="66231"/>
                        <a:pt x="66307" y="66230"/>
                        <a:pt x="66279" y="66230"/>
                      </a:cubicBezTo>
                      <a:cubicBezTo>
                        <a:pt x="65445" y="66230"/>
                        <a:pt x="64318" y="66230"/>
                        <a:pt x="64072" y="66159"/>
                      </a:cubicBezTo>
                      <a:cubicBezTo>
                        <a:pt x="63794" y="66071"/>
                        <a:pt x="63501" y="66032"/>
                        <a:pt x="63215" y="66032"/>
                      </a:cubicBezTo>
                      <a:cubicBezTo>
                        <a:pt x="62580" y="66040"/>
                        <a:pt x="61945" y="66087"/>
                        <a:pt x="61318" y="66175"/>
                      </a:cubicBezTo>
                      <a:lnTo>
                        <a:pt x="61326" y="66175"/>
                      </a:lnTo>
                      <a:cubicBezTo>
                        <a:pt x="61326" y="66175"/>
                        <a:pt x="61321" y="66175"/>
                        <a:pt x="61312" y="66175"/>
                      </a:cubicBezTo>
                      <a:cubicBezTo>
                        <a:pt x="61225" y="66175"/>
                        <a:pt x="60766" y="66168"/>
                        <a:pt x="60731" y="66032"/>
                      </a:cubicBezTo>
                      <a:cubicBezTo>
                        <a:pt x="60683" y="65881"/>
                        <a:pt x="60746" y="65738"/>
                        <a:pt x="60953" y="65555"/>
                      </a:cubicBezTo>
                      <a:cubicBezTo>
                        <a:pt x="61167" y="65373"/>
                        <a:pt x="61373" y="64865"/>
                        <a:pt x="61413" y="64706"/>
                      </a:cubicBezTo>
                      <a:cubicBezTo>
                        <a:pt x="61532" y="64301"/>
                        <a:pt x="61588" y="63889"/>
                        <a:pt x="61588" y="63460"/>
                      </a:cubicBezTo>
                      <a:cubicBezTo>
                        <a:pt x="61604" y="62984"/>
                        <a:pt x="62802" y="62881"/>
                        <a:pt x="62802" y="62881"/>
                      </a:cubicBezTo>
                      <a:cubicBezTo>
                        <a:pt x="62802" y="62881"/>
                        <a:pt x="62825" y="62873"/>
                        <a:pt x="62871" y="62873"/>
                      </a:cubicBezTo>
                      <a:close/>
                      <a:moveTo>
                        <a:pt x="53382" y="61287"/>
                      </a:moveTo>
                      <a:cubicBezTo>
                        <a:pt x="53726" y="61287"/>
                        <a:pt x="54091" y="61350"/>
                        <a:pt x="54452" y="61468"/>
                      </a:cubicBezTo>
                      <a:cubicBezTo>
                        <a:pt x="55452" y="61801"/>
                        <a:pt x="55730" y="61936"/>
                        <a:pt x="57595" y="62055"/>
                      </a:cubicBezTo>
                      <a:cubicBezTo>
                        <a:pt x="59453" y="62174"/>
                        <a:pt x="60611" y="62373"/>
                        <a:pt x="60929" y="62833"/>
                      </a:cubicBezTo>
                      <a:cubicBezTo>
                        <a:pt x="61246" y="63285"/>
                        <a:pt x="61151" y="64690"/>
                        <a:pt x="61151" y="64690"/>
                      </a:cubicBezTo>
                      <a:cubicBezTo>
                        <a:pt x="61096" y="65016"/>
                        <a:pt x="60953" y="65317"/>
                        <a:pt x="60746" y="65579"/>
                      </a:cubicBezTo>
                      <a:cubicBezTo>
                        <a:pt x="60397" y="65976"/>
                        <a:pt x="59802" y="66333"/>
                        <a:pt x="59254" y="66516"/>
                      </a:cubicBezTo>
                      <a:lnTo>
                        <a:pt x="59262" y="66524"/>
                      </a:lnTo>
                      <a:cubicBezTo>
                        <a:pt x="59111" y="66556"/>
                        <a:pt x="58968" y="66595"/>
                        <a:pt x="58833" y="66651"/>
                      </a:cubicBezTo>
                      <a:cubicBezTo>
                        <a:pt x="58349" y="66849"/>
                        <a:pt x="58389" y="67016"/>
                        <a:pt x="57746" y="67119"/>
                      </a:cubicBezTo>
                      <a:cubicBezTo>
                        <a:pt x="57130" y="67218"/>
                        <a:pt x="56668" y="67302"/>
                        <a:pt x="56239" y="67302"/>
                      </a:cubicBezTo>
                      <a:cubicBezTo>
                        <a:pt x="56220" y="67302"/>
                        <a:pt x="56201" y="67302"/>
                        <a:pt x="56182" y="67302"/>
                      </a:cubicBezTo>
                      <a:lnTo>
                        <a:pt x="56190" y="67302"/>
                      </a:lnTo>
                      <a:cubicBezTo>
                        <a:pt x="56166" y="67302"/>
                        <a:pt x="56143" y="67294"/>
                        <a:pt x="56111" y="67286"/>
                      </a:cubicBezTo>
                      <a:cubicBezTo>
                        <a:pt x="55095" y="67175"/>
                        <a:pt x="53499" y="67262"/>
                        <a:pt x="52912" y="67048"/>
                      </a:cubicBezTo>
                      <a:cubicBezTo>
                        <a:pt x="52333" y="66825"/>
                        <a:pt x="52031" y="66429"/>
                        <a:pt x="52626" y="65865"/>
                      </a:cubicBezTo>
                      <a:cubicBezTo>
                        <a:pt x="53222" y="65301"/>
                        <a:pt x="53912" y="65452"/>
                        <a:pt x="53746" y="64690"/>
                      </a:cubicBezTo>
                      <a:cubicBezTo>
                        <a:pt x="53746" y="64690"/>
                        <a:pt x="53587" y="64166"/>
                        <a:pt x="53666" y="63770"/>
                      </a:cubicBezTo>
                      <a:cubicBezTo>
                        <a:pt x="53746" y="63373"/>
                        <a:pt x="53499" y="63254"/>
                        <a:pt x="53103" y="63111"/>
                      </a:cubicBezTo>
                      <a:cubicBezTo>
                        <a:pt x="52706" y="62968"/>
                        <a:pt x="51428" y="62666"/>
                        <a:pt x="51920" y="61944"/>
                      </a:cubicBezTo>
                      <a:cubicBezTo>
                        <a:pt x="52235" y="61487"/>
                        <a:pt x="52773" y="61287"/>
                        <a:pt x="53382" y="61287"/>
                      </a:cubicBezTo>
                      <a:close/>
                      <a:moveTo>
                        <a:pt x="27846" y="61295"/>
                      </a:moveTo>
                      <a:cubicBezTo>
                        <a:pt x="28189" y="61295"/>
                        <a:pt x="28547" y="61358"/>
                        <a:pt x="28893" y="61476"/>
                      </a:cubicBezTo>
                      <a:cubicBezTo>
                        <a:pt x="29854" y="61809"/>
                        <a:pt x="30116" y="61944"/>
                        <a:pt x="31957" y="62063"/>
                      </a:cubicBezTo>
                      <a:cubicBezTo>
                        <a:pt x="33807" y="62182"/>
                        <a:pt x="34934" y="62380"/>
                        <a:pt x="35196" y="62841"/>
                      </a:cubicBezTo>
                      <a:cubicBezTo>
                        <a:pt x="35458" y="63293"/>
                        <a:pt x="35180" y="64698"/>
                        <a:pt x="35180" y="64698"/>
                      </a:cubicBezTo>
                      <a:cubicBezTo>
                        <a:pt x="35077" y="65032"/>
                        <a:pt x="34902" y="65333"/>
                        <a:pt x="34656" y="65579"/>
                      </a:cubicBezTo>
                      <a:cubicBezTo>
                        <a:pt x="34259" y="65976"/>
                        <a:pt x="33616" y="66341"/>
                        <a:pt x="33045" y="66524"/>
                      </a:cubicBezTo>
                      <a:lnTo>
                        <a:pt x="33052" y="66524"/>
                      </a:lnTo>
                      <a:cubicBezTo>
                        <a:pt x="32902" y="66556"/>
                        <a:pt x="32751" y="66603"/>
                        <a:pt x="32600" y="66659"/>
                      </a:cubicBezTo>
                      <a:cubicBezTo>
                        <a:pt x="32092" y="66857"/>
                        <a:pt x="32116" y="67016"/>
                        <a:pt x="31457" y="67119"/>
                      </a:cubicBezTo>
                      <a:cubicBezTo>
                        <a:pt x="30812" y="67229"/>
                        <a:pt x="30324" y="67308"/>
                        <a:pt x="29882" y="67310"/>
                      </a:cubicBezTo>
                      <a:lnTo>
                        <a:pt x="29882" y="67310"/>
                      </a:lnTo>
                      <a:cubicBezTo>
                        <a:pt x="29852" y="67309"/>
                        <a:pt x="29829" y="67301"/>
                        <a:pt x="29806" y="67294"/>
                      </a:cubicBezTo>
                      <a:cubicBezTo>
                        <a:pt x="28798" y="67183"/>
                        <a:pt x="27195" y="67270"/>
                        <a:pt x="26639" y="67056"/>
                      </a:cubicBezTo>
                      <a:cubicBezTo>
                        <a:pt x="26083" y="66833"/>
                        <a:pt x="25829" y="66437"/>
                        <a:pt x="26496" y="65873"/>
                      </a:cubicBezTo>
                      <a:cubicBezTo>
                        <a:pt x="27171" y="65309"/>
                        <a:pt x="27838" y="65460"/>
                        <a:pt x="27774" y="64698"/>
                      </a:cubicBezTo>
                      <a:cubicBezTo>
                        <a:pt x="27774" y="64698"/>
                        <a:pt x="27679" y="64174"/>
                        <a:pt x="27814" y="63777"/>
                      </a:cubicBezTo>
                      <a:cubicBezTo>
                        <a:pt x="27949" y="63381"/>
                        <a:pt x="27711" y="63262"/>
                        <a:pt x="27330" y="63119"/>
                      </a:cubicBezTo>
                      <a:cubicBezTo>
                        <a:pt x="26949" y="62976"/>
                        <a:pt x="25710" y="62674"/>
                        <a:pt x="26298" y="61952"/>
                      </a:cubicBezTo>
                      <a:cubicBezTo>
                        <a:pt x="26673" y="61495"/>
                        <a:pt x="27237" y="61295"/>
                        <a:pt x="27846" y="61295"/>
                      </a:cubicBezTo>
                      <a:close/>
                      <a:moveTo>
                        <a:pt x="20090" y="65554"/>
                      </a:moveTo>
                      <a:cubicBezTo>
                        <a:pt x="20167" y="65554"/>
                        <a:pt x="20244" y="65554"/>
                        <a:pt x="20321" y="65555"/>
                      </a:cubicBezTo>
                      <a:cubicBezTo>
                        <a:pt x="22130" y="65579"/>
                        <a:pt x="23313" y="65659"/>
                        <a:pt x="23742" y="65778"/>
                      </a:cubicBezTo>
                      <a:cubicBezTo>
                        <a:pt x="24067" y="65905"/>
                        <a:pt x="24567" y="65960"/>
                        <a:pt x="24956" y="65992"/>
                      </a:cubicBezTo>
                      <a:cubicBezTo>
                        <a:pt x="25583" y="66040"/>
                        <a:pt x="25679" y="66317"/>
                        <a:pt x="25686" y="66333"/>
                      </a:cubicBezTo>
                      <a:cubicBezTo>
                        <a:pt x="25456" y="66579"/>
                        <a:pt x="25155" y="66762"/>
                        <a:pt x="24829" y="66849"/>
                      </a:cubicBezTo>
                      <a:cubicBezTo>
                        <a:pt x="24004" y="67079"/>
                        <a:pt x="22075" y="67214"/>
                        <a:pt x="21130" y="67270"/>
                      </a:cubicBezTo>
                      <a:cubicBezTo>
                        <a:pt x="20194" y="67333"/>
                        <a:pt x="19376" y="67333"/>
                        <a:pt x="18313" y="67667"/>
                      </a:cubicBezTo>
                      <a:cubicBezTo>
                        <a:pt x="17241" y="68008"/>
                        <a:pt x="16995" y="68262"/>
                        <a:pt x="15376" y="68326"/>
                      </a:cubicBezTo>
                      <a:cubicBezTo>
                        <a:pt x="15136" y="68334"/>
                        <a:pt x="14914" y="68339"/>
                        <a:pt x="14708" y="68339"/>
                      </a:cubicBezTo>
                      <a:cubicBezTo>
                        <a:pt x="13520" y="68339"/>
                        <a:pt x="12865" y="68170"/>
                        <a:pt x="12534" y="67453"/>
                      </a:cubicBezTo>
                      <a:cubicBezTo>
                        <a:pt x="12431" y="67238"/>
                        <a:pt x="12344" y="67024"/>
                        <a:pt x="12272" y="66802"/>
                      </a:cubicBezTo>
                      <a:cubicBezTo>
                        <a:pt x="12272" y="66802"/>
                        <a:pt x="12217" y="66373"/>
                        <a:pt x="13121" y="66349"/>
                      </a:cubicBezTo>
                      <a:cubicBezTo>
                        <a:pt x="14018" y="66317"/>
                        <a:pt x="14907" y="66413"/>
                        <a:pt x="15693" y="66103"/>
                      </a:cubicBezTo>
                      <a:cubicBezTo>
                        <a:pt x="16446" y="65807"/>
                        <a:pt x="18348" y="65554"/>
                        <a:pt x="20090" y="65554"/>
                      </a:cubicBezTo>
                      <a:close/>
                      <a:moveTo>
                        <a:pt x="46178" y="65554"/>
                      </a:moveTo>
                      <a:cubicBezTo>
                        <a:pt x="46254" y="65554"/>
                        <a:pt x="46329" y="65554"/>
                        <a:pt x="46403" y="65555"/>
                      </a:cubicBezTo>
                      <a:cubicBezTo>
                        <a:pt x="48213" y="65579"/>
                        <a:pt x="49404" y="65667"/>
                        <a:pt x="49848" y="65778"/>
                      </a:cubicBezTo>
                      <a:cubicBezTo>
                        <a:pt x="50190" y="65905"/>
                        <a:pt x="50690" y="65968"/>
                        <a:pt x="51094" y="65992"/>
                      </a:cubicBezTo>
                      <a:cubicBezTo>
                        <a:pt x="51721" y="66040"/>
                        <a:pt x="51856" y="66325"/>
                        <a:pt x="51864" y="66333"/>
                      </a:cubicBezTo>
                      <a:cubicBezTo>
                        <a:pt x="51658" y="66587"/>
                        <a:pt x="51380" y="66762"/>
                        <a:pt x="51071" y="66857"/>
                      </a:cubicBezTo>
                      <a:cubicBezTo>
                        <a:pt x="50277" y="67087"/>
                        <a:pt x="48364" y="67214"/>
                        <a:pt x="47427" y="67278"/>
                      </a:cubicBezTo>
                      <a:cubicBezTo>
                        <a:pt x="46499" y="67333"/>
                        <a:pt x="45681" y="67333"/>
                        <a:pt x="44657" y="67675"/>
                      </a:cubicBezTo>
                      <a:cubicBezTo>
                        <a:pt x="43633" y="68008"/>
                        <a:pt x="43419" y="68270"/>
                        <a:pt x="41808" y="68326"/>
                      </a:cubicBezTo>
                      <a:cubicBezTo>
                        <a:pt x="41557" y="68336"/>
                        <a:pt x="41325" y="68342"/>
                        <a:pt x="41111" y="68342"/>
                      </a:cubicBezTo>
                      <a:cubicBezTo>
                        <a:pt x="39943" y="68342"/>
                        <a:pt x="39277" y="68163"/>
                        <a:pt x="38855" y="67453"/>
                      </a:cubicBezTo>
                      <a:cubicBezTo>
                        <a:pt x="38720" y="67238"/>
                        <a:pt x="38609" y="67024"/>
                        <a:pt x="38506" y="66802"/>
                      </a:cubicBezTo>
                      <a:cubicBezTo>
                        <a:pt x="38506" y="66802"/>
                        <a:pt x="38402" y="66381"/>
                        <a:pt x="39299" y="66349"/>
                      </a:cubicBezTo>
                      <a:cubicBezTo>
                        <a:pt x="39472" y="66343"/>
                        <a:pt x="39645" y="66342"/>
                        <a:pt x="39817" y="66342"/>
                      </a:cubicBezTo>
                      <a:cubicBezTo>
                        <a:pt x="39910" y="66342"/>
                        <a:pt x="40003" y="66342"/>
                        <a:pt x="40095" y="66342"/>
                      </a:cubicBezTo>
                      <a:cubicBezTo>
                        <a:pt x="40715" y="66342"/>
                        <a:pt x="41316" y="66328"/>
                        <a:pt x="41839" y="66111"/>
                      </a:cubicBezTo>
                      <a:cubicBezTo>
                        <a:pt x="42555" y="65814"/>
                        <a:pt x="44430" y="65554"/>
                        <a:pt x="46178" y="65554"/>
                      </a:cubicBezTo>
                      <a:close/>
                      <a:moveTo>
                        <a:pt x="25895" y="66805"/>
                      </a:moveTo>
                      <a:cubicBezTo>
                        <a:pt x="26130" y="66805"/>
                        <a:pt x="25973" y="66922"/>
                        <a:pt x="26028" y="67246"/>
                      </a:cubicBezTo>
                      <a:cubicBezTo>
                        <a:pt x="26107" y="67659"/>
                        <a:pt x="25988" y="68040"/>
                        <a:pt x="25520" y="68667"/>
                      </a:cubicBezTo>
                      <a:cubicBezTo>
                        <a:pt x="25059" y="69294"/>
                        <a:pt x="24226" y="69802"/>
                        <a:pt x="23385" y="70199"/>
                      </a:cubicBezTo>
                      <a:cubicBezTo>
                        <a:pt x="22543" y="70596"/>
                        <a:pt x="23035" y="70985"/>
                        <a:pt x="22615" y="71175"/>
                      </a:cubicBezTo>
                      <a:cubicBezTo>
                        <a:pt x="22556" y="71202"/>
                        <a:pt x="22501" y="71214"/>
                        <a:pt x="22448" y="71214"/>
                      </a:cubicBezTo>
                      <a:cubicBezTo>
                        <a:pt x="22130" y="71214"/>
                        <a:pt x="21919" y="70775"/>
                        <a:pt x="21789" y="70564"/>
                      </a:cubicBezTo>
                      <a:cubicBezTo>
                        <a:pt x="21638" y="70318"/>
                        <a:pt x="21583" y="70016"/>
                        <a:pt x="21559" y="69627"/>
                      </a:cubicBezTo>
                      <a:cubicBezTo>
                        <a:pt x="21543" y="69238"/>
                        <a:pt x="21480" y="69159"/>
                        <a:pt x="21353" y="68389"/>
                      </a:cubicBezTo>
                      <a:cubicBezTo>
                        <a:pt x="21234" y="67619"/>
                        <a:pt x="21392" y="67564"/>
                        <a:pt x="22210" y="67349"/>
                      </a:cubicBezTo>
                      <a:cubicBezTo>
                        <a:pt x="22504" y="67270"/>
                        <a:pt x="22980" y="67302"/>
                        <a:pt x="23464" y="67199"/>
                      </a:cubicBezTo>
                      <a:cubicBezTo>
                        <a:pt x="23948" y="67095"/>
                        <a:pt x="24893" y="66913"/>
                        <a:pt x="25567" y="66833"/>
                      </a:cubicBezTo>
                      <a:cubicBezTo>
                        <a:pt x="25722" y="66815"/>
                        <a:pt x="25826" y="66805"/>
                        <a:pt x="25895" y="66805"/>
                      </a:cubicBezTo>
                      <a:close/>
                      <a:moveTo>
                        <a:pt x="52123" y="66809"/>
                      </a:moveTo>
                      <a:cubicBezTo>
                        <a:pt x="52374" y="66809"/>
                        <a:pt x="52225" y="66923"/>
                        <a:pt x="52325" y="67246"/>
                      </a:cubicBezTo>
                      <a:cubicBezTo>
                        <a:pt x="52460" y="67667"/>
                        <a:pt x="52388" y="68040"/>
                        <a:pt x="51999" y="68675"/>
                      </a:cubicBezTo>
                      <a:cubicBezTo>
                        <a:pt x="51618" y="69302"/>
                        <a:pt x="50856" y="69810"/>
                        <a:pt x="50063" y="70207"/>
                      </a:cubicBezTo>
                      <a:cubicBezTo>
                        <a:pt x="49269" y="70604"/>
                        <a:pt x="49809" y="70985"/>
                        <a:pt x="49420" y="71175"/>
                      </a:cubicBezTo>
                      <a:cubicBezTo>
                        <a:pt x="49362" y="71204"/>
                        <a:pt x="49307" y="71217"/>
                        <a:pt x="49252" y="71217"/>
                      </a:cubicBezTo>
                      <a:cubicBezTo>
                        <a:pt x="48936" y="71217"/>
                        <a:pt x="48670" y="70782"/>
                        <a:pt x="48515" y="70572"/>
                      </a:cubicBezTo>
                      <a:cubicBezTo>
                        <a:pt x="48332" y="70326"/>
                        <a:pt x="48237" y="70024"/>
                        <a:pt x="48165" y="69635"/>
                      </a:cubicBezTo>
                      <a:cubicBezTo>
                        <a:pt x="48094" y="69246"/>
                        <a:pt x="48023" y="69167"/>
                        <a:pt x="47800" y="68397"/>
                      </a:cubicBezTo>
                      <a:cubicBezTo>
                        <a:pt x="47578" y="67627"/>
                        <a:pt x="47729" y="67564"/>
                        <a:pt x="48523" y="67357"/>
                      </a:cubicBezTo>
                      <a:cubicBezTo>
                        <a:pt x="48808" y="67278"/>
                        <a:pt x="49285" y="67302"/>
                        <a:pt x="49753" y="67206"/>
                      </a:cubicBezTo>
                      <a:cubicBezTo>
                        <a:pt x="50229" y="67103"/>
                        <a:pt x="51142" y="66913"/>
                        <a:pt x="51809" y="66833"/>
                      </a:cubicBezTo>
                      <a:cubicBezTo>
                        <a:pt x="51954" y="66818"/>
                        <a:pt x="52054" y="66809"/>
                        <a:pt x="52123" y="66809"/>
                      </a:cubicBezTo>
                      <a:close/>
                      <a:moveTo>
                        <a:pt x="10779" y="66157"/>
                      </a:moveTo>
                      <a:cubicBezTo>
                        <a:pt x="10825" y="66157"/>
                        <a:pt x="10871" y="66158"/>
                        <a:pt x="10915" y="66159"/>
                      </a:cubicBezTo>
                      <a:cubicBezTo>
                        <a:pt x="10915" y="66159"/>
                        <a:pt x="11812" y="66214"/>
                        <a:pt x="11883" y="66667"/>
                      </a:cubicBezTo>
                      <a:cubicBezTo>
                        <a:pt x="11947" y="67111"/>
                        <a:pt x="11907" y="67873"/>
                        <a:pt x="12653" y="68421"/>
                      </a:cubicBezTo>
                      <a:cubicBezTo>
                        <a:pt x="13407" y="68969"/>
                        <a:pt x="14217" y="69056"/>
                        <a:pt x="14288" y="69786"/>
                      </a:cubicBezTo>
                      <a:cubicBezTo>
                        <a:pt x="14360" y="70524"/>
                        <a:pt x="14122" y="71263"/>
                        <a:pt x="12764" y="71286"/>
                      </a:cubicBezTo>
                      <a:cubicBezTo>
                        <a:pt x="12705" y="71287"/>
                        <a:pt x="12646" y="71287"/>
                        <a:pt x="12587" y="71287"/>
                      </a:cubicBezTo>
                      <a:cubicBezTo>
                        <a:pt x="11813" y="71287"/>
                        <a:pt x="11040" y="71238"/>
                        <a:pt x="10280" y="71128"/>
                      </a:cubicBezTo>
                      <a:lnTo>
                        <a:pt x="10272" y="71128"/>
                      </a:lnTo>
                      <a:cubicBezTo>
                        <a:pt x="10272" y="71128"/>
                        <a:pt x="8954" y="71009"/>
                        <a:pt x="8089" y="70826"/>
                      </a:cubicBezTo>
                      <a:cubicBezTo>
                        <a:pt x="7224" y="70651"/>
                        <a:pt x="6906" y="70358"/>
                        <a:pt x="6906" y="70358"/>
                      </a:cubicBezTo>
                      <a:lnTo>
                        <a:pt x="6875" y="70342"/>
                      </a:lnTo>
                      <a:cubicBezTo>
                        <a:pt x="6240" y="69929"/>
                        <a:pt x="5803" y="69492"/>
                        <a:pt x="5112" y="69127"/>
                      </a:cubicBezTo>
                      <a:cubicBezTo>
                        <a:pt x="4422" y="68762"/>
                        <a:pt x="4581" y="68564"/>
                        <a:pt x="4787" y="68207"/>
                      </a:cubicBezTo>
                      <a:cubicBezTo>
                        <a:pt x="4835" y="68127"/>
                        <a:pt x="4843" y="68024"/>
                        <a:pt x="4811" y="67937"/>
                      </a:cubicBezTo>
                      <a:cubicBezTo>
                        <a:pt x="4819" y="67762"/>
                        <a:pt x="4938" y="67445"/>
                        <a:pt x="5620" y="67127"/>
                      </a:cubicBezTo>
                      <a:cubicBezTo>
                        <a:pt x="6599" y="66665"/>
                        <a:pt x="9232" y="66157"/>
                        <a:pt x="10779" y="66157"/>
                      </a:cubicBezTo>
                      <a:close/>
                      <a:moveTo>
                        <a:pt x="36941" y="66157"/>
                      </a:moveTo>
                      <a:cubicBezTo>
                        <a:pt x="36987" y="66157"/>
                        <a:pt x="37033" y="66158"/>
                        <a:pt x="37077" y="66159"/>
                      </a:cubicBezTo>
                      <a:cubicBezTo>
                        <a:pt x="37077" y="66159"/>
                        <a:pt x="37982" y="66214"/>
                        <a:pt x="38109" y="66667"/>
                      </a:cubicBezTo>
                      <a:cubicBezTo>
                        <a:pt x="38236" y="67111"/>
                        <a:pt x="38291" y="67873"/>
                        <a:pt x="39109" y="68421"/>
                      </a:cubicBezTo>
                      <a:cubicBezTo>
                        <a:pt x="39926" y="68969"/>
                        <a:pt x="40760" y="69056"/>
                        <a:pt x="40919" y="69794"/>
                      </a:cubicBezTo>
                      <a:cubicBezTo>
                        <a:pt x="41085" y="70524"/>
                        <a:pt x="40950" y="71263"/>
                        <a:pt x="39593" y="71286"/>
                      </a:cubicBezTo>
                      <a:cubicBezTo>
                        <a:pt x="39499" y="71288"/>
                        <a:pt x="39405" y="71289"/>
                        <a:pt x="39311" y="71289"/>
                      </a:cubicBezTo>
                      <a:cubicBezTo>
                        <a:pt x="38564" y="71289"/>
                        <a:pt x="37817" y="71233"/>
                        <a:pt x="37077" y="71128"/>
                      </a:cubicBezTo>
                      <a:cubicBezTo>
                        <a:pt x="37077" y="71128"/>
                        <a:pt x="35743" y="71009"/>
                        <a:pt x="34862" y="70834"/>
                      </a:cubicBezTo>
                      <a:cubicBezTo>
                        <a:pt x="33973" y="70659"/>
                        <a:pt x="33616" y="70366"/>
                        <a:pt x="33616" y="70366"/>
                      </a:cubicBezTo>
                      <a:cubicBezTo>
                        <a:pt x="33608" y="70358"/>
                        <a:pt x="33592" y="70350"/>
                        <a:pt x="33584" y="70342"/>
                      </a:cubicBezTo>
                      <a:cubicBezTo>
                        <a:pt x="32886" y="69937"/>
                        <a:pt x="32402" y="69500"/>
                        <a:pt x="31663" y="69127"/>
                      </a:cubicBezTo>
                      <a:cubicBezTo>
                        <a:pt x="30925" y="68762"/>
                        <a:pt x="31060" y="68564"/>
                        <a:pt x="31219" y="68215"/>
                      </a:cubicBezTo>
                      <a:cubicBezTo>
                        <a:pt x="31259" y="68127"/>
                        <a:pt x="31251" y="68016"/>
                        <a:pt x="31203" y="67937"/>
                      </a:cubicBezTo>
                      <a:cubicBezTo>
                        <a:pt x="31187" y="67762"/>
                        <a:pt x="31274" y="67445"/>
                        <a:pt x="31909" y="67127"/>
                      </a:cubicBezTo>
                      <a:cubicBezTo>
                        <a:pt x="32827" y="66665"/>
                        <a:pt x="35398" y="66157"/>
                        <a:pt x="36941" y="66157"/>
                      </a:cubicBezTo>
                      <a:close/>
                      <a:moveTo>
                        <a:pt x="63095" y="66165"/>
                      </a:moveTo>
                      <a:cubicBezTo>
                        <a:pt x="63141" y="66165"/>
                        <a:pt x="63186" y="66166"/>
                        <a:pt x="63231" y="66167"/>
                      </a:cubicBezTo>
                      <a:cubicBezTo>
                        <a:pt x="63231" y="66167"/>
                        <a:pt x="64144" y="66222"/>
                        <a:pt x="64326" y="66675"/>
                      </a:cubicBezTo>
                      <a:cubicBezTo>
                        <a:pt x="64509" y="67119"/>
                        <a:pt x="64660" y="67865"/>
                        <a:pt x="65557" y="68413"/>
                      </a:cubicBezTo>
                      <a:lnTo>
                        <a:pt x="65557" y="68429"/>
                      </a:lnTo>
                      <a:cubicBezTo>
                        <a:pt x="66446" y="68977"/>
                        <a:pt x="67287" y="69064"/>
                        <a:pt x="67541" y="69794"/>
                      </a:cubicBezTo>
                      <a:cubicBezTo>
                        <a:pt x="67795" y="70532"/>
                        <a:pt x="67755" y="71270"/>
                        <a:pt x="66406" y="71294"/>
                      </a:cubicBezTo>
                      <a:cubicBezTo>
                        <a:pt x="66346" y="71295"/>
                        <a:pt x="66286" y="71295"/>
                        <a:pt x="66226" y="71295"/>
                      </a:cubicBezTo>
                      <a:cubicBezTo>
                        <a:pt x="65436" y="71295"/>
                        <a:pt x="64648" y="71246"/>
                        <a:pt x="63866" y="71136"/>
                      </a:cubicBezTo>
                      <a:cubicBezTo>
                        <a:pt x="63866" y="71136"/>
                        <a:pt x="62524" y="71016"/>
                        <a:pt x="61612" y="70834"/>
                      </a:cubicBezTo>
                      <a:cubicBezTo>
                        <a:pt x="60707" y="70659"/>
                        <a:pt x="60310" y="70366"/>
                        <a:pt x="60310" y="70366"/>
                      </a:cubicBezTo>
                      <a:cubicBezTo>
                        <a:pt x="60294" y="70358"/>
                        <a:pt x="60286" y="70350"/>
                        <a:pt x="60270" y="70350"/>
                      </a:cubicBezTo>
                      <a:cubicBezTo>
                        <a:pt x="59524" y="69945"/>
                        <a:pt x="58984" y="69500"/>
                        <a:pt x="58198" y="69135"/>
                      </a:cubicBezTo>
                      <a:cubicBezTo>
                        <a:pt x="57405" y="68770"/>
                        <a:pt x="57516" y="68572"/>
                        <a:pt x="57627" y="68215"/>
                      </a:cubicBezTo>
                      <a:cubicBezTo>
                        <a:pt x="57659" y="68127"/>
                        <a:pt x="57643" y="68024"/>
                        <a:pt x="57587" y="67945"/>
                      </a:cubicBezTo>
                      <a:cubicBezTo>
                        <a:pt x="57548" y="67770"/>
                        <a:pt x="57587" y="67453"/>
                        <a:pt x="58183" y="67135"/>
                      </a:cubicBezTo>
                      <a:cubicBezTo>
                        <a:pt x="59046" y="66673"/>
                        <a:pt x="61548" y="66165"/>
                        <a:pt x="63095" y="66165"/>
                      </a:cubicBezTo>
                      <a:close/>
                      <a:moveTo>
                        <a:pt x="19980" y="67738"/>
                      </a:moveTo>
                      <a:cubicBezTo>
                        <a:pt x="20284" y="67738"/>
                        <a:pt x="20507" y="67800"/>
                        <a:pt x="20765" y="67929"/>
                      </a:cubicBezTo>
                      <a:cubicBezTo>
                        <a:pt x="21281" y="68191"/>
                        <a:pt x="21122" y="69024"/>
                        <a:pt x="20995" y="69405"/>
                      </a:cubicBezTo>
                      <a:cubicBezTo>
                        <a:pt x="20860" y="69786"/>
                        <a:pt x="21241" y="69858"/>
                        <a:pt x="21361" y="70270"/>
                      </a:cubicBezTo>
                      <a:cubicBezTo>
                        <a:pt x="21480" y="70683"/>
                        <a:pt x="21694" y="71326"/>
                        <a:pt x="22186" y="71548"/>
                      </a:cubicBezTo>
                      <a:cubicBezTo>
                        <a:pt x="22670" y="71771"/>
                        <a:pt x="23424" y="72366"/>
                        <a:pt x="23575" y="72850"/>
                      </a:cubicBezTo>
                      <a:cubicBezTo>
                        <a:pt x="23726" y="73326"/>
                        <a:pt x="23139" y="73866"/>
                        <a:pt x="21988" y="74088"/>
                      </a:cubicBezTo>
                      <a:cubicBezTo>
                        <a:pt x="21699" y="74144"/>
                        <a:pt x="21394" y="74169"/>
                        <a:pt x="21078" y="74169"/>
                      </a:cubicBezTo>
                      <a:cubicBezTo>
                        <a:pt x="20132" y="74169"/>
                        <a:pt x="19084" y="73943"/>
                        <a:pt x="18066" y="73628"/>
                      </a:cubicBezTo>
                      <a:cubicBezTo>
                        <a:pt x="16961" y="73283"/>
                        <a:pt x="16495" y="73168"/>
                        <a:pt x="15664" y="73168"/>
                      </a:cubicBezTo>
                      <a:cubicBezTo>
                        <a:pt x="15481" y="73168"/>
                        <a:pt x="15280" y="73173"/>
                        <a:pt x="15050" y="73183"/>
                      </a:cubicBezTo>
                      <a:cubicBezTo>
                        <a:pt x="14800" y="73194"/>
                        <a:pt x="14561" y="73202"/>
                        <a:pt x="14333" y="73202"/>
                      </a:cubicBezTo>
                      <a:cubicBezTo>
                        <a:pt x="13400" y="73202"/>
                        <a:pt x="12649" y="73081"/>
                        <a:pt x="12113" y="72596"/>
                      </a:cubicBezTo>
                      <a:lnTo>
                        <a:pt x="12105" y="72596"/>
                      </a:lnTo>
                      <a:cubicBezTo>
                        <a:pt x="11439" y="72001"/>
                        <a:pt x="11970" y="71794"/>
                        <a:pt x="12852" y="71572"/>
                      </a:cubicBezTo>
                      <a:cubicBezTo>
                        <a:pt x="13733" y="71342"/>
                        <a:pt x="14264" y="71239"/>
                        <a:pt x="14447" y="70762"/>
                      </a:cubicBezTo>
                      <a:cubicBezTo>
                        <a:pt x="14622" y="70286"/>
                        <a:pt x="14630" y="69762"/>
                        <a:pt x="14463" y="69278"/>
                      </a:cubicBezTo>
                      <a:cubicBezTo>
                        <a:pt x="14312" y="68842"/>
                        <a:pt x="14661" y="68667"/>
                        <a:pt x="15304" y="68564"/>
                      </a:cubicBezTo>
                      <a:cubicBezTo>
                        <a:pt x="15542" y="68524"/>
                        <a:pt x="15931" y="68532"/>
                        <a:pt x="16368" y="68484"/>
                      </a:cubicBezTo>
                      <a:cubicBezTo>
                        <a:pt x="16804" y="68437"/>
                        <a:pt x="17439" y="68183"/>
                        <a:pt x="18654" y="67929"/>
                      </a:cubicBezTo>
                      <a:cubicBezTo>
                        <a:pt x="19266" y="67804"/>
                        <a:pt x="19666" y="67738"/>
                        <a:pt x="19980" y="67738"/>
                      </a:cubicBezTo>
                      <a:close/>
                      <a:moveTo>
                        <a:pt x="46344" y="67740"/>
                      </a:moveTo>
                      <a:cubicBezTo>
                        <a:pt x="46647" y="67740"/>
                        <a:pt x="46876" y="67804"/>
                        <a:pt x="47149" y="67937"/>
                      </a:cubicBezTo>
                      <a:cubicBezTo>
                        <a:pt x="47713" y="68199"/>
                        <a:pt x="47657" y="69024"/>
                        <a:pt x="47578" y="69405"/>
                      </a:cubicBezTo>
                      <a:cubicBezTo>
                        <a:pt x="47491" y="69786"/>
                        <a:pt x="47880" y="69858"/>
                        <a:pt x="48054" y="70270"/>
                      </a:cubicBezTo>
                      <a:cubicBezTo>
                        <a:pt x="48221" y="70683"/>
                        <a:pt x="48531" y="71326"/>
                        <a:pt x="49047" y="71556"/>
                      </a:cubicBezTo>
                      <a:cubicBezTo>
                        <a:pt x="49562" y="71778"/>
                        <a:pt x="50388" y="72374"/>
                        <a:pt x="50602" y="72850"/>
                      </a:cubicBezTo>
                      <a:cubicBezTo>
                        <a:pt x="50825" y="73334"/>
                        <a:pt x="50293" y="73858"/>
                        <a:pt x="49166" y="74080"/>
                      </a:cubicBezTo>
                      <a:lnTo>
                        <a:pt x="49166" y="74088"/>
                      </a:lnTo>
                      <a:cubicBezTo>
                        <a:pt x="48885" y="74144"/>
                        <a:pt x="48584" y="74169"/>
                        <a:pt x="48269" y="74169"/>
                      </a:cubicBezTo>
                      <a:cubicBezTo>
                        <a:pt x="47325" y="74169"/>
                        <a:pt x="46250" y="73943"/>
                        <a:pt x="45197" y="73628"/>
                      </a:cubicBezTo>
                      <a:cubicBezTo>
                        <a:pt x="44039" y="73283"/>
                        <a:pt x="43559" y="73168"/>
                        <a:pt x="42729" y="73168"/>
                      </a:cubicBezTo>
                      <a:cubicBezTo>
                        <a:pt x="42546" y="73168"/>
                        <a:pt x="42345" y="73173"/>
                        <a:pt x="42117" y="73183"/>
                      </a:cubicBezTo>
                      <a:cubicBezTo>
                        <a:pt x="41860" y="73195"/>
                        <a:pt x="41614" y="73202"/>
                        <a:pt x="41379" y="73202"/>
                      </a:cubicBezTo>
                      <a:cubicBezTo>
                        <a:pt x="40458" y="73202"/>
                        <a:pt x="39701" y="73084"/>
                        <a:pt x="39101" y="72604"/>
                      </a:cubicBezTo>
                      <a:cubicBezTo>
                        <a:pt x="38355" y="71993"/>
                        <a:pt x="38863" y="71802"/>
                        <a:pt x="39712" y="71572"/>
                      </a:cubicBezTo>
                      <a:cubicBezTo>
                        <a:pt x="40569" y="71350"/>
                        <a:pt x="41085" y="71247"/>
                        <a:pt x="41204" y="70770"/>
                      </a:cubicBezTo>
                      <a:cubicBezTo>
                        <a:pt x="41331" y="70294"/>
                        <a:pt x="41236" y="69715"/>
                        <a:pt x="41030" y="69278"/>
                      </a:cubicBezTo>
                      <a:cubicBezTo>
                        <a:pt x="40823" y="68850"/>
                        <a:pt x="41149" y="68667"/>
                        <a:pt x="41776" y="68564"/>
                      </a:cubicBezTo>
                      <a:cubicBezTo>
                        <a:pt x="42014" y="68532"/>
                        <a:pt x="42403" y="68532"/>
                        <a:pt x="42831" y="68484"/>
                      </a:cubicBezTo>
                      <a:cubicBezTo>
                        <a:pt x="43260" y="68437"/>
                        <a:pt x="43863" y="68183"/>
                        <a:pt x="45046" y="67937"/>
                      </a:cubicBezTo>
                      <a:cubicBezTo>
                        <a:pt x="45642" y="67808"/>
                        <a:pt x="46032" y="67740"/>
                        <a:pt x="46344" y="67740"/>
                      </a:cubicBezTo>
                      <a:close/>
                      <a:moveTo>
                        <a:pt x="55315" y="67463"/>
                      </a:moveTo>
                      <a:cubicBezTo>
                        <a:pt x="56907" y="67463"/>
                        <a:pt x="57064" y="68011"/>
                        <a:pt x="57127" y="68397"/>
                      </a:cubicBezTo>
                      <a:cubicBezTo>
                        <a:pt x="57206" y="68834"/>
                        <a:pt x="57405" y="69167"/>
                        <a:pt x="58405" y="69556"/>
                      </a:cubicBezTo>
                      <a:cubicBezTo>
                        <a:pt x="59405" y="69937"/>
                        <a:pt x="59262" y="69985"/>
                        <a:pt x="60088" y="70699"/>
                      </a:cubicBezTo>
                      <a:cubicBezTo>
                        <a:pt x="60921" y="71421"/>
                        <a:pt x="60016" y="72144"/>
                        <a:pt x="59786" y="72334"/>
                      </a:cubicBezTo>
                      <a:cubicBezTo>
                        <a:pt x="59556" y="72525"/>
                        <a:pt x="59357" y="72580"/>
                        <a:pt x="58818" y="73247"/>
                      </a:cubicBezTo>
                      <a:cubicBezTo>
                        <a:pt x="58278" y="73914"/>
                        <a:pt x="57135" y="74191"/>
                        <a:pt x="56000" y="74422"/>
                      </a:cubicBezTo>
                      <a:cubicBezTo>
                        <a:pt x="55820" y="74459"/>
                        <a:pt x="55651" y="74476"/>
                        <a:pt x="55493" y="74476"/>
                      </a:cubicBezTo>
                      <a:cubicBezTo>
                        <a:pt x="54654" y="74476"/>
                        <a:pt x="54116" y="74002"/>
                        <a:pt x="53809" y="73668"/>
                      </a:cubicBezTo>
                      <a:lnTo>
                        <a:pt x="53801" y="73668"/>
                      </a:lnTo>
                      <a:cubicBezTo>
                        <a:pt x="53428" y="73271"/>
                        <a:pt x="53238" y="73461"/>
                        <a:pt x="52071" y="73247"/>
                      </a:cubicBezTo>
                      <a:cubicBezTo>
                        <a:pt x="50904" y="73033"/>
                        <a:pt x="51047" y="72636"/>
                        <a:pt x="50785" y="72239"/>
                      </a:cubicBezTo>
                      <a:cubicBezTo>
                        <a:pt x="50515" y="71834"/>
                        <a:pt x="50110" y="71699"/>
                        <a:pt x="49912" y="71151"/>
                      </a:cubicBezTo>
                      <a:cubicBezTo>
                        <a:pt x="49705" y="70604"/>
                        <a:pt x="50578" y="70080"/>
                        <a:pt x="51134" y="69778"/>
                      </a:cubicBezTo>
                      <a:cubicBezTo>
                        <a:pt x="51698" y="69469"/>
                        <a:pt x="52039" y="69135"/>
                        <a:pt x="52436" y="68453"/>
                      </a:cubicBezTo>
                      <a:cubicBezTo>
                        <a:pt x="52841" y="67770"/>
                        <a:pt x="53619" y="67572"/>
                        <a:pt x="54619" y="67492"/>
                      </a:cubicBezTo>
                      <a:cubicBezTo>
                        <a:pt x="54877" y="67472"/>
                        <a:pt x="55108" y="67463"/>
                        <a:pt x="55315" y="67463"/>
                      </a:cubicBezTo>
                      <a:close/>
                      <a:moveTo>
                        <a:pt x="29028" y="67468"/>
                      </a:moveTo>
                      <a:cubicBezTo>
                        <a:pt x="30592" y="67468"/>
                        <a:pt x="30674" y="68013"/>
                        <a:pt x="30695" y="68397"/>
                      </a:cubicBezTo>
                      <a:cubicBezTo>
                        <a:pt x="30711" y="68834"/>
                        <a:pt x="30870" y="69167"/>
                        <a:pt x="31822" y="69556"/>
                      </a:cubicBezTo>
                      <a:cubicBezTo>
                        <a:pt x="32775" y="69945"/>
                        <a:pt x="32624" y="69985"/>
                        <a:pt x="33362" y="70699"/>
                      </a:cubicBezTo>
                      <a:cubicBezTo>
                        <a:pt x="34100" y="71421"/>
                        <a:pt x="33100" y="72152"/>
                        <a:pt x="32846" y="72334"/>
                      </a:cubicBezTo>
                      <a:cubicBezTo>
                        <a:pt x="32584" y="72525"/>
                        <a:pt x="32386" y="72580"/>
                        <a:pt x="31759" y="73247"/>
                      </a:cubicBezTo>
                      <a:cubicBezTo>
                        <a:pt x="31132" y="73922"/>
                        <a:pt x="29949" y="74199"/>
                        <a:pt x="28782" y="74430"/>
                      </a:cubicBezTo>
                      <a:cubicBezTo>
                        <a:pt x="28602" y="74465"/>
                        <a:pt x="28435" y="74481"/>
                        <a:pt x="28281" y="74481"/>
                      </a:cubicBezTo>
                      <a:cubicBezTo>
                        <a:pt x="27432" y="74481"/>
                        <a:pt x="26947" y="74003"/>
                        <a:pt x="26679" y="73668"/>
                      </a:cubicBezTo>
                      <a:cubicBezTo>
                        <a:pt x="26353" y="73271"/>
                        <a:pt x="26147" y="73461"/>
                        <a:pt x="25004" y="73247"/>
                      </a:cubicBezTo>
                      <a:cubicBezTo>
                        <a:pt x="23869" y="73040"/>
                        <a:pt x="24059" y="72636"/>
                        <a:pt x="23853" y="72239"/>
                      </a:cubicBezTo>
                      <a:cubicBezTo>
                        <a:pt x="23639" y="71842"/>
                        <a:pt x="23250" y="71707"/>
                        <a:pt x="23115" y="71159"/>
                      </a:cubicBezTo>
                      <a:cubicBezTo>
                        <a:pt x="22980" y="70612"/>
                        <a:pt x="23924" y="70080"/>
                        <a:pt x="24528" y="69778"/>
                      </a:cubicBezTo>
                      <a:cubicBezTo>
                        <a:pt x="25123" y="69477"/>
                        <a:pt x="25512" y="69135"/>
                        <a:pt x="25996" y="68453"/>
                      </a:cubicBezTo>
                      <a:cubicBezTo>
                        <a:pt x="26480" y="67770"/>
                        <a:pt x="27298" y="67580"/>
                        <a:pt x="28306" y="67500"/>
                      </a:cubicBezTo>
                      <a:cubicBezTo>
                        <a:pt x="28576" y="67478"/>
                        <a:pt x="28816" y="67468"/>
                        <a:pt x="29028" y="67468"/>
                      </a:cubicBezTo>
                      <a:close/>
                      <a:moveTo>
                        <a:pt x="14568" y="73330"/>
                      </a:moveTo>
                      <a:cubicBezTo>
                        <a:pt x="14789" y="73330"/>
                        <a:pt x="15102" y="73348"/>
                        <a:pt x="15725" y="73366"/>
                      </a:cubicBezTo>
                      <a:cubicBezTo>
                        <a:pt x="17090" y="73398"/>
                        <a:pt x="17606" y="73842"/>
                        <a:pt x="18852" y="74160"/>
                      </a:cubicBezTo>
                      <a:cubicBezTo>
                        <a:pt x="19607" y="74347"/>
                        <a:pt x="19986" y="74377"/>
                        <a:pt x="20314" y="74377"/>
                      </a:cubicBezTo>
                      <a:cubicBezTo>
                        <a:pt x="20471" y="74377"/>
                        <a:pt x="20615" y="74371"/>
                        <a:pt x="20784" y="74371"/>
                      </a:cubicBezTo>
                      <a:cubicBezTo>
                        <a:pt x="20845" y="74371"/>
                        <a:pt x="20910" y="74371"/>
                        <a:pt x="20980" y="74374"/>
                      </a:cubicBezTo>
                      <a:cubicBezTo>
                        <a:pt x="21638" y="74398"/>
                        <a:pt x="21416" y="74660"/>
                        <a:pt x="21249" y="74874"/>
                      </a:cubicBezTo>
                      <a:cubicBezTo>
                        <a:pt x="21075" y="75096"/>
                        <a:pt x="21003" y="75747"/>
                        <a:pt x="20718" y="76017"/>
                      </a:cubicBezTo>
                      <a:cubicBezTo>
                        <a:pt x="20440" y="76279"/>
                        <a:pt x="19114" y="76255"/>
                        <a:pt x="17344" y="76327"/>
                      </a:cubicBezTo>
                      <a:cubicBezTo>
                        <a:pt x="17134" y="76336"/>
                        <a:pt x="16948" y="76341"/>
                        <a:pt x="16783" y="76341"/>
                      </a:cubicBezTo>
                      <a:cubicBezTo>
                        <a:pt x="15567" y="76341"/>
                        <a:pt x="15461" y="76096"/>
                        <a:pt x="14630" y="75803"/>
                      </a:cubicBezTo>
                      <a:cubicBezTo>
                        <a:pt x="14299" y="75682"/>
                        <a:pt x="14029" y="75659"/>
                        <a:pt x="13799" y="75659"/>
                      </a:cubicBezTo>
                      <a:cubicBezTo>
                        <a:pt x="13649" y="75659"/>
                        <a:pt x="13516" y="75669"/>
                        <a:pt x="13394" y="75669"/>
                      </a:cubicBezTo>
                      <a:cubicBezTo>
                        <a:pt x="13170" y="75669"/>
                        <a:pt x="12982" y="75635"/>
                        <a:pt x="12796" y="75446"/>
                      </a:cubicBezTo>
                      <a:cubicBezTo>
                        <a:pt x="12351" y="74993"/>
                        <a:pt x="13145" y="74628"/>
                        <a:pt x="13217" y="74231"/>
                      </a:cubicBezTo>
                      <a:cubicBezTo>
                        <a:pt x="13288" y="73834"/>
                        <a:pt x="13193" y="73564"/>
                        <a:pt x="13788" y="73437"/>
                      </a:cubicBezTo>
                      <a:cubicBezTo>
                        <a:pt x="14168" y="73355"/>
                        <a:pt x="14304" y="73330"/>
                        <a:pt x="14568" y="73330"/>
                      </a:cubicBezTo>
                      <a:close/>
                      <a:moveTo>
                        <a:pt x="41653" y="73338"/>
                      </a:moveTo>
                      <a:cubicBezTo>
                        <a:pt x="41875" y="73338"/>
                        <a:pt x="42189" y="73356"/>
                        <a:pt x="42816" y="73374"/>
                      </a:cubicBezTo>
                      <a:cubicBezTo>
                        <a:pt x="44189" y="73406"/>
                        <a:pt x="44760" y="73850"/>
                        <a:pt x="46046" y="74168"/>
                      </a:cubicBezTo>
                      <a:cubicBezTo>
                        <a:pt x="46825" y="74355"/>
                        <a:pt x="47208" y="74385"/>
                        <a:pt x="47535" y="74385"/>
                      </a:cubicBezTo>
                      <a:cubicBezTo>
                        <a:pt x="47691" y="74385"/>
                        <a:pt x="47834" y="74378"/>
                        <a:pt x="48002" y="74378"/>
                      </a:cubicBezTo>
                      <a:cubicBezTo>
                        <a:pt x="48063" y="74378"/>
                        <a:pt x="48128" y="74379"/>
                        <a:pt x="48197" y="74382"/>
                      </a:cubicBezTo>
                      <a:cubicBezTo>
                        <a:pt x="48864" y="74406"/>
                        <a:pt x="48673" y="74668"/>
                        <a:pt x="48531" y="74882"/>
                      </a:cubicBezTo>
                      <a:cubicBezTo>
                        <a:pt x="48396" y="75104"/>
                        <a:pt x="48404" y="75755"/>
                        <a:pt x="48158" y="76017"/>
                      </a:cubicBezTo>
                      <a:cubicBezTo>
                        <a:pt x="47904" y="76287"/>
                        <a:pt x="46578" y="76263"/>
                        <a:pt x="44816" y="76335"/>
                      </a:cubicBezTo>
                      <a:cubicBezTo>
                        <a:pt x="44607" y="76344"/>
                        <a:pt x="44422" y="76349"/>
                        <a:pt x="44257" y="76349"/>
                      </a:cubicBezTo>
                      <a:cubicBezTo>
                        <a:pt x="43039" y="76349"/>
                        <a:pt x="42905" y="76103"/>
                        <a:pt x="42038" y="75803"/>
                      </a:cubicBezTo>
                      <a:cubicBezTo>
                        <a:pt x="41699" y="75688"/>
                        <a:pt x="41430" y="75664"/>
                        <a:pt x="41203" y="75664"/>
                      </a:cubicBezTo>
                      <a:cubicBezTo>
                        <a:pt x="41043" y="75664"/>
                        <a:pt x="40905" y="75676"/>
                        <a:pt x="40776" y="75676"/>
                      </a:cubicBezTo>
                      <a:cubicBezTo>
                        <a:pt x="40554" y="75676"/>
                        <a:pt x="40364" y="75642"/>
                        <a:pt x="40157" y="75453"/>
                      </a:cubicBezTo>
                      <a:cubicBezTo>
                        <a:pt x="39649" y="75001"/>
                        <a:pt x="40395" y="74628"/>
                        <a:pt x="40418" y="74231"/>
                      </a:cubicBezTo>
                      <a:cubicBezTo>
                        <a:pt x="40434" y="73834"/>
                        <a:pt x="40307" y="73564"/>
                        <a:pt x="40887" y="73437"/>
                      </a:cubicBezTo>
                      <a:lnTo>
                        <a:pt x="40887" y="73445"/>
                      </a:lnTo>
                      <a:cubicBezTo>
                        <a:pt x="41258" y="73363"/>
                        <a:pt x="41390" y="73338"/>
                        <a:pt x="41653" y="73338"/>
                      </a:cubicBezTo>
                      <a:close/>
                      <a:moveTo>
                        <a:pt x="35764" y="71155"/>
                      </a:moveTo>
                      <a:cubicBezTo>
                        <a:pt x="35968" y="71155"/>
                        <a:pt x="36154" y="71165"/>
                        <a:pt x="36299" y="71175"/>
                      </a:cubicBezTo>
                      <a:cubicBezTo>
                        <a:pt x="36870" y="71207"/>
                        <a:pt x="37077" y="71286"/>
                        <a:pt x="37077" y="71286"/>
                      </a:cubicBezTo>
                      <a:cubicBezTo>
                        <a:pt x="37466" y="71509"/>
                        <a:pt x="37807" y="71794"/>
                        <a:pt x="38085" y="72136"/>
                      </a:cubicBezTo>
                      <a:cubicBezTo>
                        <a:pt x="38569" y="72723"/>
                        <a:pt x="39228" y="72961"/>
                        <a:pt x="39641" y="73271"/>
                      </a:cubicBezTo>
                      <a:cubicBezTo>
                        <a:pt x="40045" y="73580"/>
                        <a:pt x="40244" y="74485"/>
                        <a:pt x="39791" y="75033"/>
                      </a:cubicBezTo>
                      <a:cubicBezTo>
                        <a:pt x="39339" y="75580"/>
                        <a:pt x="38926" y="75549"/>
                        <a:pt x="38720" y="75969"/>
                      </a:cubicBezTo>
                      <a:cubicBezTo>
                        <a:pt x="38521" y="76398"/>
                        <a:pt x="38339" y="76811"/>
                        <a:pt x="37926" y="76922"/>
                      </a:cubicBezTo>
                      <a:cubicBezTo>
                        <a:pt x="37648" y="76993"/>
                        <a:pt x="37363" y="77033"/>
                        <a:pt x="37077" y="77041"/>
                      </a:cubicBezTo>
                      <a:cubicBezTo>
                        <a:pt x="36795" y="77068"/>
                        <a:pt x="36513" y="77080"/>
                        <a:pt x="36228" y="77080"/>
                      </a:cubicBezTo>
                      <a:cubicBezTo>
                        <a:pt x="36096" y="77080"/>
                        <a:pt x="35964" y="77078"/>
                        <a:pt x="35831" y="77073"/>
                      </a:cubicBezTo>
                      <a:cubicBezTo>
                        <a:pt x="35608" y="77073"/>
                        <a:pt x="35386" y="77025"/>
                        <a:pt x="35180" y="76930"/>
                      </a:cubicBezTo>
                      <a:cubicBezTo>
                        <a:pt x="35148" y="76914"/>
                        <a:pt x="35116" y="76898"/>
                        <a:pt x="35084" y="76882"/>
                      </a:cubicBezTo>
                      <a:cubicBezTo>
                        <a:pt x="35077" y="76874"/>
                        <a:pt x="35069" y="76866"/>
                        <a:pt x="35061" y="76858"/>
                      </a:cubicBezTo>
                      <a:lnTo>
                        <a:pt x="35061" y="76866"/>
                      </a:lnTo>
                      <a:cubicBezTo>
                        <a:pt x="34592" y="76620"/>
                        <a:pt x="33878" y="76493"/>
                        <a:pt x="32854" y="76406"/>
                      </a:cubicBezTo>
                      <a:cubicBezTo>
                        <a:pt x="31338" y="76263"/>
                        <a:pt x="30163" y="76096"/>
                        <a:pt x="29171" y="75834"/>
                      </a:cubicBezTo>
                      <a:cubicBezTo>
                        <a:pt x="28171" y="75573"/>
                        <a:pt x="27139" y="75239"/>
                        <a:pt x="27330" y="75009"/>
                      </a:cubicBezTo>
                      <a:cubicBezTo>
                        <a:pt x="27520" y="74771"/>
                        <a:pt x="28647" y="74684"/>
                        <a:pt x="29441" y="74580"/>
                      </a:cubicBezTo>
                      <a:cubicBezTo>
                        <a:pt x="30243" y="74485"/>
                        <a:pt x="31528" y="73866"/>
                        <a:pt x="32052" y="73247"/>
                      </a:cubicBezTo>
                      <a:cubicBezTo>
                        <a:pt x="32584" y="72628"/>
                        <a:pt x="33005" y="72556"/>
                        <a:pt x="33695" y="72088"/>
                      </a:cubicBezTo>
                      <a:cubicBezTo>
                        <a:pt x="33854" y="71985"/>
                        <a:pt x="33973" y="71850"/>
                        <a:pt x="34061" y="71683"/>
                      </a:cubicBezTo>
                      <a:lnTo>
                        <a:pt x="34061" y="71691"/>
                      </a:lnTo>
                      <a:cubicBezTo>
                        <a:pt x="34376" y="71245"/>
                        <a:pt x="35151" y="71155"/>
                        <a:pt x="35764" y="71155"/>
                      </a:cubicBezTo>
                      <a:close/>
                      <a:moveTo>
                        <a:pt x="62587" y="71160"/>
                      </a:moveTo>
                      <a:cubicBezTo>
                        <a:pt x="62777" y="71160"/>
                        <a:pt x="62951" y="71168"/>
                        <a:pt x="63088" y="71175"/>
                      </a:cubicBezTo>
                      <a:cubicBezTo>
                        <a:pt x="63667" y="71215"/>
                        <a:pt x="63882" y="71294"/>
                        <a:pt x="63882" y="71294"/>
                      </a:cubicBezTo>
                      <a:cubicBezTo>
                        <a:pt x="64302" y="71517"/>
                        <a:pt x="64675" y="71802"/>
                        <a:pt x="65001" y="72144"/>
                      </a:cubicBezTo>
                      <a:cubicBezTo>
                        <a:pt x="65572" y="72715"/>
                        <a:pt x="66263" y="72961"/>
                        <a:pt x="66707" y="73271"/>
                      </a:cubicBezTo>
                      <a:lnTo>
                        <a:pt x="66707" y="73279"/>
                      </a:lnTo>
                      <a:cubicBezTo>
                        <a:pt x="67160" y="73580"/>
                        <a:pt x="67469" y="74485"/>
                        <a:pt x="67088" y="75033"/>
                      </a:cubicBezTo>
                      <a:cubicBezTo>
                        <a:pt x="66707" y="75580"/>
                        <a:pt x="66287" y="75549"/>
                        <a:pt x="66144" y="75977"/>
                      </a:cubicBezTo>
                      <a:cubicBezTo>
                        <a:pt x="65993" y="76406"/>
                        <a:pt x="65866" y="76811"/>
                        <a:pt x="65469" y="76930"/>
                      </a:cubicBezTo>
                      <a:cubicBezTo>
                        <a:pt x="65199" y="77001"/>
                        <a:pt x="64914" y="77041"/>
                        <a:pt x="64636" y="77041"/>
                      </a:cubicBezTo>
                      <a:cubicBezTo>
                        <a:pt x="64330" y="77070"/>
                        <a:pt x="64024" y="77087"/>
                        <a:pt x="63717" y="77087"/>
                      </a:cubicBezTo>
                      <a:cubicBezTo>
                        <a:pt x="63611" y="77087"/>
                        <a:pt x="63504" y="77085"/>
                        <a:pt x="63398" y="77081"/>
                      </a:cubicBezTo>
                      <a:cubicBezTo>
                        <a:pt x="63167" y="77073"/>
                        <a:pt x="62937" y="77025"/>
                        <a:pt x="62723" y="76938"/>
                      </a:cubicBezTo>
                      <a:cubicBezTo>
                        <a:pt x="62691" y="76922"/>
                        <a:pt x="62659" y="76906"/>
                        <a:pt x="62628" y="76890"/>
                      </a:cubicBezTo>
                      <a:cubicBezTo>
                        <a:pt x="62612" y="76882"/>
                        <a:pt x="62604" y="76874"/>
                        <a:pt x="62596" y="76866"/>
                      </a:cubicBezTo>
                      <a:lnTo>
                        <a:pt x="62596" y="76874"/>
                      </a:lnTo>
                      <a:cubicBezTo>
                        <a:pt x="62088" y="76620"/>
                        <a:pt x="61366" y="76501"/>
                        <a:pt x="60334" y="76406"/>
                      </a:cubicBezTo>
                      <a:cubicBezTo>
                        <a:pt x="58794" y="76271"/>
                        <a:pt x="57595" y="76104"/>
                        <a:pt x="56571" y="75842"/>
                      </a:cubicBezTo>
                      <a:cubicBezTo>
                        <a:pt x="55539" y="75573"/>
                        <a:pt x="54468" y="75247"/>
                        <a:pt x="54627" y="75009"/>
                      </a:cubicBezTo>
                      <a:cubicBezTo>
                        <a:pt x="54785" y="74779"/>
                        <a:pt x="55905" y="74684"/>
                        <a:pt x="56682" y="74588"/>
                      </a:cubicBezTo>
                      <a:cubicBezTo>
                        <a:pt x="57468" y="74485"/>
                        <a:pt x="58683" y="73866"/>
                        <a:pt x="59127" y="73255"/>
                      </a:cubicBezTo>
                      <a:cubicBezTo>
                        <a:pt x="59572" y="72636"/>
                        <a:pt x="59984" y="72556"/>
                        <a:pt x="60611" y="72088"/>
                      </a:cubicBezTo>
                      <a:cubicBezTo>
                        <a:pt x="60754" y="71993"/>
                        <a:pt x="60858" y="71858"/>
                        <a:pt x="60921" y="71691"/>
                      </a:cubicBezTo>
                      <a:cubicBezTo>
                        <a:pt x="61188" y="71243"/>
                        <a:pt x="61973" y="71160"/>
                        <a:pt x="62587" y="71160"/>
                      </a:cubicBezTo>
                      <a:close/>
                      <a:moveTo>
                        <a:pt x="52410" y="73575"/>
                      </a:moveTo>
                      <a:cubicBezTo>
                        <a:pt x="52542" y="73575"/>
                        <a:pt x="52683" y="73581"/>
                        <a:pt x="52833" y="73596"/>
                      </a:cubicBezTo>
                      <a:cubicBezTo>
                        <a:pt x="53809" y="73699"/>
                        <a:pt x="54254" y="74437"/>
                        <a:pt x="54166" y="74977"/>
                      </a:cubicBezTo>
                      <a:cubicBezTo>
                        <a:pt x="54079" y="75509"/>
                        <a:pt x="53492" y="75565"/>
                        <a:pt x="52904" y="75866"/>
                      </a:cubicBezTo>
                      <a:cubicBezTo>
                        <a:pt x="52309" y="76176"/>
                        <a:pt x="52071" y="76462"/>
                        <a:pt x="52333" y="76922"/>
                      </a:cubicBezTo>
                      <a:cubicBezTo>
                        <a:pt x="52603" y="77374"/>
                        <a:pt x="52809" y="77787"/>
                        <a:pt x="52047" y="77978"/>
                      </a:cubicBezTo>
                      <a:cubicBezTo>
                        <a:pt x="51962" y="78000"/>
                        <a:pt x="51883" y="78010"/>
                        <a:pt x="51809" y="78010"/>
                      </a:cubicBezTo>
                      <a:cubicBezTo>
                        <a:pt x="51222" y="78010"/>
                        <a:pt x="50975" y="77364"/>
                        <a:pt x="50785" y="76970"/>
                      </a:cubicBezTo>
                      <a:cubicBezTo>
                        <a:pt x="50578" y="76525"/>
                        <a:pt x="49158" y="76422"/>
                        <a:pt x="48753" y="76144"/>
                      </a:cubicBezTo>
                      <a:cubicBezTo>
                        <a:pt x="48356" y="75866"/>
                        <a:pt x="48705" y="75215"/>
                        <a:pt x="48983" y="74699"/>
                      </a:cubicBezTo>
                      <a:cubicBezTo>
                        <a:pt x="49261" y="74191"/>
                        <a:pt x="49602" y="74104"/>
                        <a:pt x="50594" y="73898"/>
                      </a:cubicBezTo>
                      <a:cubicBezTo>
                        <a:pt x="51191" y="73770"/>
                        <a:pt x="51686" y="73575"/>
                        <a:pt x="52410" y="73575"/>
                      </a:cubicBezTo>
                      <a:close/>
                      <a:moveTo>
                        <a:pt x="25297" y="73575"/>
                      </a:moveTo>
                      <a:cubicBezTo>
                        <a:pt x="25430" y="73575"/>
                        <a:pt x="25569" y="73581"/>
                        <a:pt x="25718" y="73596"/>
                      </a:cubicBezTo>
                      <a:cubicBezTo>
                        <a:pt x="26679" y="73699"/>
                        <a:pt x="27028" y="74437"/>
                        <a:pt x="26869" y="74977"/>
                      </a:cubicBezTo>
                      <a:cubicBezTo>
                        <a:pt x="26718" y="75509"/>
                        <a:pt x="26123" y="75565"/>
                        <a:pt x="25488" y="75866"/>
                      </a:cubicBezTo>
                      <a:cubicBezTo>
                        <a:pt x="24861" y="76176"/>
                        <a:pt x="24583" y="76462"/>
                        <a:pt x="24790" y="76922"/>
                      </a:cubicBezTo>
                      <a:cubicBezTo>
                        <a:pt x="24996" y="77374"/>
                        <a:pt x="25155" y="77787"/>
                        <a:pt x="24361" y="77986"/>
                      </a:cubicBezTo>
                      <a:cubicBezTo>
                        <a:pt x="24276" y="78006"/>
                        <a:pt x="24197" y="78016"/>
                        <a:pt x="24125" y="78016"/>
                      </a:cubicBezTo>
                      <a:cubicBezTo>
                        <a:pt x="23534" y="78016"/>
                        <a:pt x="23368" y="77373"/>
                        <a:pt x="23234" y="76970"/>
                      </a:cubicBezTo>
                      <a:cubicBezTo>
                        <a:pt x="23083" y="76525"/>
                        <a:pt x="21678" y="76422"/>
                        <a:pt x="21313" y="76144"/>
                      </a:cubicBezTo>
                      <a:cubicBezTo>
                        <a:pt x="20948" y="75866"/>
                        <a:pt x="21376" y="75215"/>
                        <a:pt x="21726" y="74707"/>
                      </a:cubicBezTo>
                      <a:cubicBezTo>
                        <a:pt x="22067" y="74191"/>
                        <a:pt x="22424" y="74112"/>
                        <a:pt x="23432" y="73898"/>
                      </a:cubicBezTo>
                      <a:cubicBezTo>
                        <a:pt x="24056" y="73770"/>
                        <a:pt x="24572" y="73575"/>
                        <a:pt x="25297" y="73575"/>
                      </a:cubicBezTo>
                      <a:close/>
                      <a:moveTo>
                        <a:pt x="13107" y="75898"/>
                      </a:moveTo>
                      <a:cubicBezTo>
                        <a:pt x="13195" y="75898"/>
                        <a:pt x="13285" y="75903"/>
                        <a:pt x="13375" y="75914"/>
                      </a:cubicBezTo>
                      <a:cubicBezTo>
                        <a:pt x="14122" y="75993"/>
                        <a:pt x="15217" y="76517"/>
                        <a:pt x="16622" y="76533"/>
                      </a:cubicBezTo>
                      <a:cubicBezTo>
                        <a:pt x="16653" y="76533"/>
                        <a:pt x="16685" y="76534"/>
                        <a:pt x="16717" y="76534"/>
                      </a:cubicBezTo>
                      <a:cubicBezTo>
                        <a:pt x="17832" y="76534"/>
                        <a:pt x="19077" y="76321"/>
                        <a:pt x="19994" y="76321"/>
                      </a:cubicBezTo>
                      <a:cubicBezTo>
                        <a:pt x="20220" y="76321"/>
                        <a:pt x="20427" y="76334"/>
                        <a:pt x="20606" y="76366"/>
                      </a:cubicBezTo>
                      <a:cubicBezTo>
                        <a:pt x="21535" y="76533"/>
                        <a:pt x="22575" y="76938"/>
                        <a:pt x="22892" y="77422"/>
                      </a:cubicBezTo>
                      <a:cubicBezTo>
                        <a:pt x="23202" y="77906"/>
                        <a:pt x="22996" y="78986"/>
                        <a:pt x="22408" y="79462"/>
                      </a:cubicBezTo>
                      <a:cubicBezTo>
                        <a:pt x="22345" y="79517"/>
                        <a:pt x="22345" y="79740"/>
                        <a:pt x="22361" y="80025"/>
                      </a:cubicBezTo>
                      <a:cubicBezTo>
                        <a:pt x="22361" y="80025"/>
                        <a:pt x="22234" y="80319"/>
                        <a:pt x="21678" y="80343"/>
                      </a:cubicBezTo>
                      <a:cubicBezTo>
                        <a:pt x="21360" y="80357"/>
                        <a:pt x="20800" y="80365"/>
                        <a:pt x="20214" y="80365"/>
                      </a:cubicBezTo>
                      <a:cubicBezTo>
                        <a:pt x="19792" y="80365"/>
                        <a:pt x="19356" y="80361"/>
                        <a:pt x="18987" y="80351"/>
                      </a:cubicBezTo>
                      <a:cubicBezTo>
                        <a:pt x="18427" y="80341"/>
                        <a:pt x="17990" y="80298"/>
                        <a:pt x="17498" y="80298"/>
                      </a:cubicBezTo>
                      <a:cubicBezTo>
                        <a:pt x="17223" y="80298"/>
                        <a:pt x="16931" y="80311"/>
                        <a:pt x="16590" y="80351"/>
                      </a:cubicBezTo>
                      <a:cubicBezTo>
                        <a:pt x="16025" y="80417"/>
                        <a:pt x="15614" y="80500"/>
                        <a:pt x="15298" y="80500"/>
                      </a:cubicBezTo>
                      <a:cubicBezTo>
                        <a:pt x="15081" y="80500"/>
                        <a:pt x="14910" y="80461"/>
                        <a:pt x="14764" y="80351"/>
                      </a:cubicBezTo>
                      <a:cubicBezTo>
                        <a:pt x="14415" y="80081"/>
                        <a:pt x="14503" y="79740"/>
                        <a:pt x="13907" y="79462"/>
                      </a:cubicBezTo>
                      <a:cubicBezTo>
                        <a:pt x="13907" y="79462"/>
                        <a:pt x="12820" y="79009"/>
                        <a:pt x="12082" y="78486"/>
                      </a:cubicBezTo>
                      <a:cubicBezTo>
                        <a:pt x="11343" y="77954"/>
                        <a:pt x="10478" y="77605"/>
                        <a:pt x="10859" y="77295"/>
                      </a:cubicBezTo>
                      <a:cubicBezTo>
                        <a:pt x="11248" y="76977"/>
                        <a:pt x="11621" y="76684"/>
                        <a:pt x="11780" y="76398"/>
                      </a:cubicBezTo>
                      <a:cubicBezTo>
                        <a:pt x="11912" y="76154"/>
                        <a:pt x="12473" y="75898"/>
                        <a:pt x="13107" y="75898"/>
                      </a:cubicBezTo>
                      <a:close/>
                      <a:moveTo>
                        <a:pt x="40519" y="75898"/>
                      </a:moveTo>
                      <a:cubicBezTo>
                        <a:pt x="40608" y="75898"/>
                        <a:pt x="40699" y="75903"/>
                        <a:pt x="40792" y="75914"/>
                      </a:cubicBezTo>
                      <a:cubicBezTo>
                        <a:pt x="41546" y="75993"/>
                        <a:pt x="42712" y="76517"/>
                        <a:pt x="44117" y="76533"/>
                      </a:cubicBezTo>
                      <a:cubicBezTo>
                        <a:pt x="44149" y="76533"/>
                        <a:pt x="44181" y="76534"/>
                        <a:pt x="44212" y="76534"/>
                      </a:cubicBezTo>
                      <a:cubicBezTo>
                        <a:pt x="45326" y="76534"/>
                        <a:pt x="46541" y="76321"/>
                        <a:pt x="47459" y="76321"/>
                      </a:cubicBezTo>
                      <a:cubicBezTo>
                        <a:pt x="47685" y="76321"/>
                        <a:pt x="47894" y="76334"/>
                        <a:pt x="48078" y="76366"/>
                      </a:cubicBezTo>
                      <a:cubicBezTo>
                        <a:pt x="49031" y="76533"/>
                        <a:pt x="50126" y="76938"/>
                        <a:pt x="50499" y="77422"/>
                      </a:cubicBezTo>
                      <a:cubicBezTo>
                        <a:pt x="50872" y="77914"/>
                        <a:pt x="50809" y="78986"/>
                        <a:pt x="50277" y="79462"/>
                      </a:cubicBezTo>
                      <a:cubicBezTo>
                        <a:pt x="50221" y="79525"/>
                        <a:pt x="50253" y="79740"/>
                        <a:pt x="50309" y="80025"/>
                      </a:cubicBezTo>
                      <a:lnTo>
                        <a:pt x="50309" y="80033"/>
                      </a:lnTo>
                      <a:cubicBezTo>
                        <a:pt x="50309" y="80033"/>
                        <a:pt x="50221" y="80335"/>
                        <a:pt x="49666" y="80359"/>
                      </a:cubicBezTo>
                      <a:cubicBezTo>
                        <a:pt x="49392" y="80371"/>
                        <a:pt x="48941" y="80377"/>
                        <a:pt x="48449" y="80377"/>
                      </a:cubicBezTo>
                      <a:cubicBezTo>
                        <a:pt x="47957" y="80377"/>
                        <a:pt x="47423" y="80371"/>
                        <a:pt x="46983" y="80359"/>
                      </a:cubicBezTo>
                      <a:cubicBezTo>
                        <a:pt x="46417" y="80349"/>
                        <a:pt x="45976" y="80306"/>
                        <a:pt x="45482" y="80306"/>
                      </a:cubicBezTo>
                      <a:cubicBezTo>
                        <a:pt x="45207" y="80306"/>
                        <a:pt x="44916" y="80319"/>
                        <a:pt x="44578" y="80359"/>
                      </a:cubicBezTo>
                      <a:cubicBezTo>
                        <a:pt x="44022" y="80425"/>
                        <a:pt x="43620" y="80507"/>
                        <a:pt x="43304" y="80507"/>
                      </a:cubicBezTo>
                      <a:cubicBezTo>
                        <a:pt x="43087" y="80507"/>
                        <a:pt x="42910" y="80469"/>
                        <a:pt x="42752" y="80359"/>
                      </a:cubicBezTo>
                      <a:cubicBezTo>
                        <a:pt x="42363" y="80089"/>
                        <a:pt x="42411" y="79748"/>
                        <a:pt x="41776" y="79470"/>
                      </a:cubicBezTo>
                      <a:cubicBezTo>
                        <a:pt x="41776" y="79470"/>
                        <a:pt x="40641" y="79017"/>
                        <a:pt x="39831" y="78494"/>
                      </a:cubicBezTo>
                      <a:cubicBezTo>
                        <a:pt x="39029" y="77962"/>
                        <a:pt x="38109" y="77605"/>
                        <a:pt x="38458" y="77295"/>
                      </a:cubicBezTo>
                      <a:cubicBezTo>
                        <a:pt x="38799" y="76977"/>
                        <a:pt x="39141" y="76684"/>
                        <a:pt x="39252" y="76398"/>
                      </a:cubicBezTo>
                      <a:cubicBezTo>
                        <a:pt x="39356" y="76154"/>
                        <a:pt x="39882" y="75898"/>
                        <a:pt x="40519" y="75898"/>
                      </a:cubicBezTo>
                      <a:close/>
                      <a:moveTo>
                        <a:pt x="25828" y="77917"/>
                      </a:moveTo>
                      <a:cubicBezTo>
                        <a:pt x="26154" y="77917"/>
                        <a:pt x="26406" y="77975"/>
                        <a:pt x="26520" y="78089"/>
                      </a:cubicBezTo>
                      <a:cubicBezTo>
                        <a:pt x="26790" y="78351"/>
                        <a:pt x="26663" y="79470"/>
                        <a:pt x="26663" y="79470"/>
                      </a:cubicBezTo>
                      <a:cubicBezTo>
                        <a:pt x="26663" y="80216"/>
                        <a:pt x="25655" y="80216"/>
                        <a:pt x="25401" y="80573"/>
                      </a:cubicBezTo>
                      <a:cubicBezTo>
                        <a:pt x="25345" y="80645"/>
                        <a:pt x="25298" y="80724"/>
                        <a:pt x="25234" y="80819"/>
                      </a:cubicBezTo>
                      <a:cubicBezTo>
                        <a:pt x="25191" y="80887"/>
                        <a:pt x="25023" y="80915"/>
                        <a:pt x="24796" y="80915"/>
                      </a:cubicBezTo>
                      <a:cubicBezTo>
                        <a:pt x="24359" y="80915"/>
                        <a:pt x="23701" y="80812"/>
                        <a:pt x="23273" y="80692"/>
                      </a:cubicBezTo>
                      <a:cubicBezTo>
                        <a:pt x="22615" y="80510"/>
                        <a:pt x="22591" y="80097"/>
                        <a:pt x="22948" y="79470"/>
                      </a:cubicBezTo>
                      <a:cubicBezTo>
                        <a:pt x="23194" y="78906"/>
                        <a:pt x="23662" y="78462"/>
                        <a:pt x="24242" y="78240"/>
                      </a:cubicBezTo>
                      <a:lnTo>
                        <a:pt x="24234" y="78240"/>
                      </a:lnTo>
                      <a:cubicBezTo>
                        <a:pt x="24797" y="78024"/>
                        <a:pt x="25382" y="77917"/>
                        <a:pt x="25828" y="77917"/>
                      </a:cubicBezTo>
                      <a:close/>
                      <a:moveTo>
                        <a:pt x="53502" y="77921"/>
                      </a:moveTo>
                      <a:cubicBezTo>
                        <a:pt x="53826" y="77921"/>
                        <a:pt x="54082" y="77978"/>
                        <a:pt x="54206" y="78089"/>
                      </a:cubicBezTo>
                      <a:cubicBezTo>
                        <a:pt x="54508" y="78359"/>
                        <a:pt x="54531" y="79470"/>
                        <a:pt x="54531" y="79470"/>
                      </a:cubicBezTo>
                      <a:cubicBezTo>
                        <a:pt x="54627" y="80224"/>
                        <a:pt x="53619" y="80224"/>
                        <a:pt x="53412" y="80581"/>
                      </a:cubicBezTo>
                      <a:cubicBezTo>
                        <a:pt x="53372" y="80645"/>
                        <a:pt x="53325" y="80724"/>
                        <a:pt x="53285" y="80819"/>
                      </a:cubicBezTo>
                      <a:lnTo>
                        <a:pt x="53285" y="80827"/>
                      </a:lnTo>
                      <a:cubicBezTo>
                        <a:pt x="53247" y="80895"/>
                        <a:pt x="53081" y="80923"/>
                        <a:pt x="52853" y="80923"/>
                      </a:cubicBezTo>
                      <a:cubicBezTo>
                        <a:pt x="52414" y="80923"/>
                        <a:pt x="51744" y="80820"/>
                        <a:pt x="51301" y="80700"/>
                      </a:cubicBezTo>
                      <a:cubicBezTo>
                        <a:pt x="50618" y="80518"/>
                        <a:pt x="50547" y="80105"/>
                        <a:pt x="50817" y="79470"/>
                      </a:cubicBezTo>
                      <a:cubicBezTo>
                        <a:pt x="50991" y="78914"/>
                        <a:pt x="51412" y="78462"/>
                        <a:pt x="51952" y="78247"/>
                      </a:cubicBezTo>
                      <a:cubicBezTo>
                        <a:pt x="52488" y="78027"/>
                        <a:pt x="53059" y="77921"/>
                        <a:pt x="53502" y="77921"/>
                      </a:cubicBezTo>
                      <a:close/>
                      <a:moveTo>
                        <a:pt x="9551" y="77357"/>
                      </a:moveTo>
                      <a:cubicBezTo>
                        <a:pt x="9672" y="77357"/>
                        <a:pt x="9920" y="77406"/>
                        <a:pt x="10256" y="77732"/>
                      </a:cubicBezTo>
                      <a:cubicBezTo>
                        <a:pt x="10740" y="78208"/>
                        <a:pt x="11328" y="78509"/>
                        <a:pt x="12113" y="78906"/>
                      </a:cubicBezTo>
                      <a:cubicBezTo>
                        <a:pt x="12526" y="79129"/>
                        <a:pt x="12955" y="79311"/>
                        <a:pt x="13399" y="79470"/>
                      </a:cubicBezTo>
                      <a:cubicBezTo>
                        <a:pt x="13399" y="79470"/>
                        <a:pt x="14336" y="79795"/>
                        <a:pt x="14161" y="80462"/>
                      </a:cubicBezTo>
                      <a:cubicBezTo>
                        <a:pt x="13992" y="81108"/>
                        <a:pt x="13183" y="81232"/>
                        <a:pt x="12317" y="81232"/>
                      </a:cubicBezTo>
                      <a:cubicBezTo>
                        <a:pt x="12289" y="81232"/>
                        <a:pt x="12261" y="81232"/>
                        <a:pt x="12232" y="81232"/>
                      </a:cubicBezTo>
                      <a:cubicBezTo>
                        <a:pt x="11343" y="81224"/>
                        <a:pt x="10129" y="81232"/>
                        <a:pt x="9883" y="81145"/>
                      </a:cubicBezTo>
                      <a:cubicBezTo>
                        <a:pt x="9618" y="81049"/>
                        <a:pt x="9345" y="81001"/>
                        <a:pt x="9066" y="81001"/>
                      </a:cubicBezTo>
                      <a:cubicBezTo>
                        <a:pt x="9045" y="81001"/>
                        <a:pt x="9023" y="81001"/>
                        <a:pt x="9002" y="81002"/>
                      </a:cubicBezTo>
                      <a:cubicBezTo>
                        <a:pt x="8303" y="81010"/>
                        <a:pt x="7613" y="81065"/>
                        <a:pt x="6930" y="81161"/>
                      </a:cubicBezTo>
                      <a:cubicBezTo>
                        <a:pt x="6930" y="81161"/>
                        <a:pt x="6926" y="81161"/>
                        <a:pt x="6917" y="81161"/>
                      </a:cubicBezTo>
                      <a:cubicBezTo>
                        <a:pt x="6831" y="81161"/>
                        <a:pt x="6335" y="81154"/>
                        <a:pt x="6335" y="81002"/>
                      </a:cubicBezTo>
                      <a:cubicBezTo>
                        <a:pt x="6335" y="80827"/>
                        <a:pt x="6438" y="80660"/>
                        <a:pt x="6716" y="80446"/>
                      </a:cubicBezTo>
                      <a:cubicBezTo>
                        <a:pt x="7002" y="80240"/>
                        <a:pt x="7367" y="79644"/>
                        <a:pt x="7454" y="79470"/>
                      </a:cubicBezTo>
                      <a:cubicBezTo>
                        <a:pt x="7454" y="79470"/>
                        <a:pt x="7867" y="78700"/>
                        <a:pt x="8002" y="78033"/>
                      </a:cubicBezTo>
                      <a:cubicBezTo>
                        <a:pt x="8153" y="77485"/>
                        <a:pt x="9470" y="77366"/>
                        <a:pt x="9470" y="77366"/>
                      </a:cubicBezTo>
                      <a:cubicBezTo>
                        <a:pt x="9470" y="77366"/>
                        <a:pt x="9498" y="77357"/>
                        <a:pt x="9551" y="77357"/>
                      </a:cubicBezTo>
                      <a:close/>
                      <a:moveTo>
                        <a:pt x="37140" y="77358"/>
                      </a:moveTo>
                      <a:cubicBezTo>
                        <a:pt x="37256" y="77358"/>
                        <a:pt x="37513" y="77407"/>
                        <a:pt x="37902" y="77739"/>
                      </a:cubicBezTo>
                      <a:cubicBezTo>
                        <a:pt x="38442" y="78208"/>
                        <a:pt x="39077" y="78509"/>
                        <a:pt x="39910" y="78914"/>
                      </a:cubicBezTo>
                      <a:cubicBezTo>
                        <a:pt x="40355" y="79129"/>
                        <a:pt x="40815" y="79319"/>
                        <a:pt x="41276" y="79470"/>
                      </a:cubicBezTo>
                      <a:cubicBezTo>
                        <a:pt x="41276" y="79470"/>
                        <a:pt x="42252" y="79795"/>
                        <a:pt x="42165" y="80462"/>
                      </a:cubicBezTo>
                      <a:cubicBezTo>
                        <a:pt x="42077" y="81129"/>
                        <a:pt x="41236" y="81240"/>
                        <a:pt x="40339" y="81240"/>
                      </a:cubicBezTo>
                      <a:cubicBezTo>
                        <a:pt x="39442" y="81232"/>
                        <a:pt x="38236" y="81240"/>
                        <a:pt x="37974" y="81153"/>
                      </a:cubicBezTo>
                      <a:lnTo>
                        <a:pt x="37982" y="81153"/>
                      </a:lnTo>
                      <a:cubicBezTo>
                        <a:pt x="37706" y="81056"/>
                        <a:pt x="37424" y="81001"/>
                        <a:pt x="37135" y="81001"/>
                      </a:cubicBezTo>
                      <a:cubicBezTo>
                        <a:pt x="37116" y="81001"/>
                        <a:pt x="37096" y="81001"/>
                        <a:pt x="37077" y="81002"/>
                      </a:cubicBezTo>
                      <a:cubicBezTo>
                        <a:pt x="36386" y="81010"/>
                        <a:pt x="35704" y="81065"/>
                        <a:pt x="35021" y="81161"/>
                      </a:cubicBezTo>
                      <a:cubicBezTo>
                        <a:pt x="35021" y="81161"/>
                        <a:pt x="35007" y="81161"/>
                        <a:pt x="34983" y="81161"/>
                      </a:cubicBezTo>
                      <a:cubicBezTo>
                        <a:pt x="34851" y="81161"/>
                        <a:pt x="34423" y="81150"/>
                        <a:pt x="34410" y="81002"/>
                      </a:cubicBezTo>
                      <a:cubicBezTo>
                        <a:pt x="34386" y="80827"/>
                        <a:pt x="34465" y="80668"/>
                        <a:pt x="34719" y="80454"/>
                      </a:cubicBezTo>
                      <a:cubicBezTo>
                        <a:pt x="34965" y="80248"/>
                        <a:pt x="35259" y="79652"/>
                        <a:pt x="35331" y="79470"/>
                      </a:cubicBezTo>
                      <a:cubicBezTo>
                        <a:pt x="35331" y="79470"/>
                        <a:pt x="35632" y="78708"/>
                        <a:pt x="35680" y="78041"/>
                      </a:cubicBezTo>
                      <a:cubicBezTo>
                        <a:pt x="35767" y="77485"/>
                        <a:pt x="37069" y="77366"/>
                        <a:pt x="37069" y="77366"/>
                      </a:cubicBezTo>
                      <a:cubicBezTo>
                        <a:pt x="37069" y="77366"/>
                        <a:pt x="37093" y="77358"/>
                        <a:pt x="37140" y="77358"/>
                      </a:cubicBezTo>
                      <a:close/>
                      <a:moveTo>
                        <a:pt x="64737" y="77366"/>
                      </a:moveTo>
                      <a:cubicBezTo>
                        <a:pt x="64852" y="77366"/>
                        <a:pt x="65114" y="77415"/>
                        <a:pt x="65549" y="77747"/>
                      </a:cubicBezTo>
                      <a:cubicBezTo>
                        <a:pt x="66152" y="78216"/>
                        <a:pt x="66827" y="78509"/>
                        <a:pt x="67716" y="78906"/>
                      </a:cubicBezTo>
                      <a:lnTo>
                        <a:pt x="67716" y="78914"/>
                      </a:lnTo>
                      <a:cubicBezTo>
                        <a:pt x="68184" y="79136"/>
                        <a:pt x="68660" y="79319"/>
                        <a:pt x="69152" y="79478"/>
                      </a:cubicBezTo>
                      <a:cubicBezTo>
                        <a:pt x="69152" y="79478"/>
                        <a:pt x="70168" y="79803"/>
                        <a:pt x="70168" y="80470"/>
                      </a:cubicBezTo>
                      <a:cubicBezTo>
                        <a:pt x="70168" y="81116"/>
                        <a:pt x="69386" y="81240"/>
                        <a:pt x="68530" y="81240"/>
                      </a:cubicBezTo>
                      <a:cubicBezTo>
                        <a:pt x="68502" y="81240"/>
                        <a:pt x="68474" y="81240"/>
                        <a:pt x="68446" y="81240"/>
                      </a:cubicBezTo>
                      <a:cubicBezTo>
                        <a:pt x="67549" y="81232"/>
                        <a:pt x="66334" y="81240"/>
                        <a:pt x="66072" y="81153"/>
                      </a:cubicBezTo>
                      <a:cubicBezTo>
                        <a:pt x="65790" y="81063"/>
                        <a:pt x="65500" y="81009"/>
                        <a:pt x="65204" y="81009"/>
                      </a:cubicBezTo>
                      <a:cubicBezTo>
                        <a:pt x="65184" y="81009"/>
                        <a:pt x="65164" y="81009"/>
                        <a:pt x="65144" y="81010"/>
                      </a:cubicBezTo>
                      <a:cubicBezTo>
                        <a:pt x="65144" y="81010"/>
                        <a:pt x="63929" y="81026"/>
                        <a:pt x="63112" y="81168"/>
                      </a:cubicBezTo>
                      <a:cubicBezTo>
                        <a:pt x="63112" y="81168"/>
                        <a:pt x="63107" y="81169"/>
                        <a:pt x="63099" y="81169"/>
                      </a:cubicBezTo>
                      <a:cubicBezTo>
                        <a:pt x="63012" y="81169"/>
                        <a:pt x="62513" y="81162"/>
                        <a:pt x="62477" y="81010"/>
                      </a:cubicBezTo>
                      <a:cubicBezTo>
                        <a:pt x="62429" y="80835"/>
                        <a:pt x="62493" y="80668"/>
                        <a:pt x="62715" y="80462"/>
                      </a:cubicBezTo>
                      <a:cubicBezTo>
                        <a:pt x="62937" y="80248"/>
                        <a:pt x="63151" y="79660"/>
                        <a:pt x="63199" y="79478"/>
                      </a:cubicBezTo>
                      <a:cubicBezTo>
                        <a:pt x="63199" y="79478"/>
                        <a:pt x="63405" y="78708"/>
                        <a:pt x="63366" y="78049"/>
                      </a:cubicBezTo>
                      <a:cubicBezTo>
                        <a:pt x="63382" y="77493"/>
                        <a:pt x="64668" y="77374"/>
                        <a:pt x="64668" y="77374"/>
                      </a:cubicBezTo>
                      <a:cubicBezTo>
                        <a:pt x="64668" y="77374"/>
                        <a:pt x="64690" y="77366"/>
                        <a:pt x="64737" y="77366"/>
                      </a:cubicBezTo>
                      <a:close/>
                      <a:moveTo>
                        <a:pt x="54541" y="75541"/>
                      </a:moveTo>
                      <a:cubicBezTo>
                        <a:pt x="54913" y="75541"/>
                        <a:pt x="55308" y="75617"/>
                        <a:pt x="55698" y="75755"/>
                      </a:cubicBezTo>
                      <a:cubicBezTo>
                        <a:pt x="56778" y="76128"/>
                        <a:pt x="57079" y="76287"/>
                        <a:pt x="59072" y="76430"/>
                      </a:cubicBezTo>
                      <a:cubicBezTo>
                        <a:pt x="61072" y="76565"/>
                        <a:pt x="62310" y="76795"/>
                        <a:pt x="62659" y="77319"/>
                      </a:cubicBezTo>
                      <a:cubicBezTo>
                        <a:pt x="63009" y="77843"/>
                        <a:pt x="62913" y="79462"/>
                        <a:pt x="62913" y="79462"/>
                      </a:cubicBezTo>
                      <a:cubicBezTo>
                        <a:pt x="62858" y="79835"/>
                        <a:pt x="62715" y="80184"/>
                        <a:pt x="62485" y="80486"/>
                      </a:cubicBezTo>
                      <a:cubicBezTo>
                        <a:pt x="62120" y="80946"/>
                        <a:pt x="61485" y="81359"/>
                        <a:pt x="60897" y="81573"/>
                      </a:cubicBezTo>
                      <a:lnTo>
                        <a:pt x="60905" y="81573"/>
                      </a:lnTo>
                      <a:cubicBezTo>
                        <a:pt x="60746" y="81605"/>
                        <a:pt x="60596" y="81661"/>
                        <a:pt x="60445" y="81724"/>
                      </a:cubicBezTo>
                      <a:cubicBezTo>
                        <a:pt x="59929" y="81954"/>
                        <a:pt x="59976" y="82137"/>
                        <a:pt x="59286" y="82264"/>
                      </a:cubicBezTo>
                      <a:cubicBezTo>
                        <a:pt x="58622" y="82378"/>
                        <a:pt x="58120" y="82471"/>
                        <a:pt x="57666" y="82471"/>
                      </a:cubicBezTo>
                      <a:cubicBezTo>
                        <a:pt x="57648" y="82471"/>
                        <a:pt x="57629" y="82471"/>
                        <a:pt x="57611" y="82470"/>
                      </a:cubicBezTo>
                      <a:lnTo>
                        <a:pt x="57619" y="82470"/>
                      </a:lnTo>
                      <a:cubicBezTo>
                        <a:pt x="57587" y="82470"/>
                        <a:pt x="57563" y="82462"/>
                        <a:pt x="57532" y="82454"/>
                      </a:cubicBezTo>
                      <a:cubicBezTo>
                        <a:pt x="56428" y="82319"/>
                        <a:pt x="54722" y="82431"/>
                        <a:pt x="54087" y="82177"/>
                      </a:cubicBezTo>
                      <a:cubicBezTo>
                        <a:pt x="53460" y="81923"/>
                        <a:pt x="53142" y="81462"/>
                        <a:pt x="53777" y="80819"/>
                      </a:cubicBezTo>
                      <a:cubicBezTo>
                        <a:pt x="54412" y="80168"/>
                        <a:pt x="55158" y="80343"/>
                        <a:pt x="54968" y="79462"/>
                      </a:cubicBezTo>
                      <a:cubicBezTo>
                        <a:pt x="54968" y="79462"/>
                        <a:pt x="54793" y="78851"/>
                        <a:pt x="54881" y="78398"/>
                      </a:cubicBezTo>
                      <a:cubicBezTo>
                        <a:pt x="54960" y="77938"/>
                        <a:pt x="54690" y="77803"/>
                        <a:pt x="54261" y="77644"/>
                      </a:cubicBezTo>
                      <a:cubicBezTo>
                        <a:pt x="53833" y="77485"/>
                        <a:pt x="52460" y="77128"/>
                        <a:pt x="52984" y="76303"/>
                      </a:cubicBezTo>
                      <a:cubicBezTo>
                        <a:pt x="53317" y="75772"/>
                        <a:pt x="53891" y="75541"/>
                        <a:pt x="54541" y="75541"/>
                      </a:cubicBezTo>
                      <a:close/>
                      <a:moveTo>
                        <a:pt x="27171" y="75549"/>
                      </a:moveTo>
                      <a:cubicBezTo>
                        <a:pt x="27543" y="75549"/>
                        <a:pt x="27931" y="75625"/>
                        <a:pt x="28306" y="75763"/>
                      </a:cubicBezTo>
                      <a:cubicBezTo>
                        <a:pt x="29330" y="76136"/>
                        <a:pt x="29608" y="76295"/>
                        <a:pt x="31592" y="76438"/>
                      </a:cubicBezTo>
                      <a:cubicBezTo>
                        <a:pt x="33568" y="76573"/>
                        <a:pt x="34783" y="76803"/>
                        <a:pt x="35061" y="77327"/>
                      </a:cubicBezTo>
                      <a:cubicBezTo>
                        <a:pt x="35346" y="77851"/>
                        <a:pt x="35045" y="79470"/>
                        <a:pt x="35045" y="79470"/>
                      </a:cubicBezTo>
                      <a:cubicBezTo>
                        <a:pt x="34934" y="79851"/>
                        <a:pt x="34743" y="80200"/>
                        <a:pt x="34481" y="80486"/>
                      </a:cubicBezTo>
                      <a:cubicBezTo>
                        <a:pt x="34053" y="80954"/>
                        <a:pt x="33362" y="81367"/>
                        <a:pt x="32751" y="81581"/>
                      </a:cubicBezTo>
                      <a:cubicBezTo>
                        <a:pt x="32584" y="81621"/>
                        <a:pt x="32425" y="81669"/>
                        <a:pt x="32267" y="81732"/>
                      </a:cubicBezTo>
                      <a:cubicBezTo>
                        <a:pt x="31727" y="81962"/>
                        <a:pt x="31743" y="82153"/>
                        <a:pt x="31044" y="82272"/>
                      </a:cubicBezTo>
                      <a:cubicBezTo>
                        <a:pt x="30338" y="82391"/>
                        <a:pt x="29814" y="82486"/>
                        <a:pt x="29338" y="82486"/>
                      </a:cubicBezTo>
                      <a:lnTo>
                        <a:pt x="29346" y="82478"/>
                      </a:lnTo>
                      <a:cubicBezTo>
                        <a:pt x="29314" y="82478"/>
                        <a:pt x="29290" y="82470"/>
                        <a:pt x="29266" y="82462"/>
                      </a:cubicBezTo>
                      <a:cubicBezTo>
                        <a:pt x="28179" y="82327"/>
                        <a:pt x="26456" y="82438"/>
                        <a:pt x="25861" y="82184"/>
                      </a:cubicBezTo>
                      <a:cubicBezTo>
                        <a:pt x="25266" y="81930"/>
                        <a:pt x="24996" y="81470"/>
                        <a:pt x="25718" y="80819"/>
                      </a:cubicBezTo>
                      <a:cubicBezTo>
                        <a:pt x="26441" y="80176"/>
                        <a:pt x="27163" y="80351"/>
                        <a:pt x="27091" y="79470"/>
                      </a:cubicBezTo>
                      <a:cubicBezTo>
                        <a:pt x="27091" y="79470"/>
                        <a:pt x="26988" y="78859"/>
                        <a:pt x="27139" y="78406"/>
                      </a:cubicBezTo>
                      <a:cubicBezTo>
                        <a:pt x="27282" y="77946"/>
                        <a:pt x="27028" y="77811"/>
                        <a:pt x="26615" y="77652"/>
                      </a:cubicBezTo>
                      <a:cubicBezTo>
                        <a:pt x="26210" y="77485"/>
                        <a:pt x="24885" y="77136"/>
                        <a:pt x="25520" y="76311"/>
                      </a:cubicBezTo>
                      <a:cubicBezTo>
                        <a:pt x="25919" y="75780"/>
                        <a:pt x="26520" y="75549"/>
                        <a:pt x="27171" y="75549"/>
                      </a:cubicBezTo>
                      <a:close/>
                      <a:moveTo>
                        <a:pt x="18866" y="80453"/>
                      </a:moveTo>
                      <a:cubicBezTo>
                        <a:pt x="18938" y="80453"/>
                        <a:pt x="19010" y="80453"/>
                        <a:pt x="19082" y="80454"/>
                      </a:cubicBezTo>
                      <a:cubicBezTo>
                        <a:pt x="21019" y="80478"/>
                        <a:pt x="22297" y="80573"/>
                        <a:pt x="22750" y="80708"/>
                      </a:cubicBezTo>
                      <a:cubicBezTo>
                        <a:pt x="23099" y="80859"/>
                        <a:pt x="23631" y="80922"/>
                        <a:pt x="24051" y="80954"/>
                      </a:cubicBezTo>
                      <a:cubicBezTo>
                        <a:pt x="24726" y="81010"/>
                        <a:pt x="24829" y="81335"/>
                        <a:pt x="24837" y="81351"/>
                      </a:cubicBezTo>
                      <a:cubicBezTo>
                        <a:pt x="24591" y="81637"/>
                        <a:pt x="24274" y="81843"/>
                        <a:pt x="23916" y="81946"/>
                      </a:cubicBezTo>
                      <a:cubicBezTo>
                        <a:pt x="23019" y="82216"/>
                        <a:pt x="20948" y="82367"/>
                        <a:pt x="19940" y="82438"/>
                      </a:cubicBezTo>
                      <a:cubicBezTo>
                        <a:pt x="18924" y="82502"/>
                        <a:pt x="18051" y="82502"/>
                        <a:pt x="16900" y="82891"/>
                      </a:cubicBezTo>
                      <a:cubicBezTo>
                        <a:pt x="15749" y="83280"/>
                        <a:pt x="15479" y="83581"/>
                        <a:pt x="13741" y="83653"/>
                      </a:cubicBezTo>
                      <a:cubicBezTo>
                        <a:pt x="13493" y="83662"/>
                        <a:pt x="13263" y="83667"/>
                        <a:pt x="13049" y="83667"/>
                      </a:cubicBezTo>
                      <a:cubicBezTo>
                        <a:pt x="11759" y="83667"/>
                        <a:pt x="11053" y="83467"/>
                        <a:pt x="10693" y="82637"/>
                      </a:cubicBezTo>
                      <a:cubicBezTo>
                        <a:pt x="10589" y="82391"/>
                        <a:pt x="10494" y="82145"/>
                        <a:pt x="10423" y="81891"/>
                      </a:cubicBezTo>
                      <a:cubicBezTo>
                        <a:pt x="10423" y="81891"/>
                        <a:pt x="10367" y="81399"/>
                        <a:pt x="11335" y="81367"/>
                      </a:cubicBezTo>
                      <a:cubicBezTo>
                        <a:pt x="11578" y="81357"/>
                        <a:pt x="11819" y="81357"/>
                        <a:pt x="12057" y="81357"/>
                      </a:cubicBezTo>
                      <a:lnTo>
                        <a:pt x="12057" y="81357"/>
                      </a:lnTo>
                      <a:cubicBezTo>
                        <a:pt x="12773" y="81357"/>
                        <a:pt x="13467" y="81357"/>
                        <a:pt x="14098" y="81089"/>
                      </a:cubicBezTo>
                      <a:cubicBezTo>
                        <a:pt x="14915" y="80745"/>
                        <a:pt x="16984" y="80453"/>
                        <a:pt x="18866" y="80453"/>
                      </a:cubicBezTo>
                      <a:close/>
                      <a:moveTo>
                        <a:pt x="46809" y="80460"/>
                      </a:moveTo>
                      <a:cubicBezTo>
                        <a:pt x="46904" y="80460"/>
                        <a:pt x="46999" y="80460"/>
                        <a:pt x="47094" y="80462"/>
                      </a:cubicBezTo>
                      <a:cubicBezTo>
                        <a:pt x="49031" y="80486"/>
                        <a:pt x="50317" y="80581"/>
                        <a:pt x="50793" y="80716"/>
                      </a:cubicBezTo>
                      <a:lnTo>
                        <a:pt x="50785" y="80716"/>
                      </a:lnTo>
                      <a:cubicBezTo>
                        <a:pt x="51158" y="80859"/>
                        <a:pt x="51698" y="80930"/>
                        <a:pt x="52126" y="80962"/>
                      </a:cubicBezTo>
                      <a:cubicBezTo>
                        <a:pt x="52801" y="81018"/>
                        <a:pt x="52952" y="81343"/>
                        <a:pt x="52960" y="81359"/>
                      </a:cubicBezTo>
                      <a:cubicBezTo>
                        <a:pt x="52745" y="81645"/>
                        <a:pt x="52452" y="81851"/>
                        <a:pt x="52110" y="81954"/>
                      </a:cubicBezTo>
                      <a:cubicBezTo>
                        <a:pt x="51261" y="82224"/>
                        <a:pt x="49205" y="82375"/>
                        <a:pt x="48197" y="82438"/>
                      </a:cubicBezTo>
                      <a:cubicBezTo>
                        <a:pt x="47197" y="82510"/>
                        <a:pt x="46324" y="82510"/>
                        <a:pt x="45221" y="82899"/>
                      </a:cubicBezTo>
                      <a:cubicBezTo>
                        <a:pt x="44125" y="83288"/>
                        <a:pt x="43895" y="83589"/>
                        <a:pt x="42165" y="83653"/>
                      </a:cubicBezTo>
                      <a:cubicBezTo>
                        <a:pt x="41901" y="83664"/>
                        <a:pt x="41656" y="83670"/>
                        <a:pt x="41428" y="83670"/>
                      </a:cubicBezTo>
                      <a:cubicBezTo>
                        <a:pt x="40167" y="83670"/>
                        <a:pt x="39447" y="83465"/>
                        <a:pt x="38990" y="82645"/>
                      </a:cubicBezTo>
                      <a:cubicBezTo>
                        <a:pt x="38847" y="82399"/>
                        <a:pt x="38728" y="82153"/>
                        <a:pt x="38617" y="81891"/>
                      </a:cubicBezTo>
                      <a:cubicBezTo>
                        <a:pt x="38617" y="81891"/>
                        <a:pt x="38498" y="81407"/>
                        <a:pt x="39466" y="81367"/>
                      </a:cubicBezTo>
                      <a:cubicBezTo>
                        <a:pt x="39641" y="81361"/>
                        <a:pt x="39815" y="81360"/>
                        <a:pt x="39990" y="81360"/>
                      </a:cubicBezTo>
                      <a:cubicBezTo>
                        <a:pt x="40089" y="81360"/>
                        <a:pt x="40188" y="81360"/>
                        <a:pt x="40287" y="81360"/>
                      </a:cubicBezTo>
                      <a:cubicBezTo>
                        <a:pt x="40966" y="81360"/>
                        <a:pt x="41624" y="81344"/>
                        <a:pt x="42196" y="81089"/>
                      </a:cubicBezTo>
                      <a:cubicBezTo>
                        <a:pt x="42959" y="80749"/>
                        <a:pt x="44943" y="80460"/>
                        <a:pt x="46809" y="80460"/>
                      </a:cubicBezTo>
                      <a:close/>
                      <a:moveTo>
                        <a:pt x="25063" y="81896"/>
                      </a:moveTo>
                      <a:cubicBezTo>
                        <a:pt x="25310" y="81896"/>
                        <a:pt x="25141" y="82032"/>
                        <a:pt x="25202" y="82399"/>
                      </a:cubicBezTo>
                      <a:cubicBezTo>
                        <a:pt x="25282" y="82883"/>
                        <a:pt x="25155" y="83327"/>
                        <a:pt x="24655" y="84050"/>
                      </a:cubicBezTo>
                      <a:cubicBezTo>
                        <a:pt x="24147" y="84772"/>
                        <a:pt x="23258" y="85359"/>
                        <a:pt x="22353" y="85828"/>
                      </a:cubicBezTo>
                      <a:cubicBezTo>
                        <a:pt x="21440" y="86288"/>
                        <a:pt x="21964" y="86733"/>
                        <a:pt x="21519" y="86955"/>
                      </a:cubicBezTo>
                      <a:cubicBezTo>
                        <a:pt x="21455" y="86987"/>
                        <a:pt x="21394" y="87001"/>
                        <a:pt x="21336" y="87001"/>
                      </a:cubicBezTo>
                      <a:cubicBezTo>
                        <a:pt x="20990" y="87001"/>
                        <a:pt x="20766" y="86493"/>
                        <a:pt x="20630" y="86248"/>
                      </a:cubicBezTo>
                      <a:cubicBezTo>
                        <a:pt x="20472" y="85963"/>
                        <a:pt x="20408" y="85613"/>
                        <a:pt x="20392" y="85161"/>
                      </a:cubicBezTo>
                      <a:cubicBezTo>
                        <a:pt x="20368" y="84709"/>
                        <a:pt x="20305" y="84621"/>
                        <a:pt x="20178" y="83732"/>
                      </a:cubicBezTo>
                      <a:cubicBezTo>
                        <a:pt x="20051" y="82843"/>
                        <a:pt x="20225" y="82772"/>
                        <a:pt x="21099" y="82526"/>
                      </a:cubicBezTo>
                      <a:cubicBezTo>
                        <a:pt x="21416" y="82438"/>
                        <a:pt x="21924" y="82470"/>
                        <a:pt x="22448" y="82351"/>
                      </a:cubicBezTo>
                      <a:cubicBezTo>
                        <a:pt x="22972" y="82232"/>
                        <a:pt x="23980" y="82018"/>
                        <a:pt x="24710" y="81930"/>
                      </a:cubicBezTo>
                      <a:cubicBezTo>
                        <a:pt x="24877" y="81908"/>
                        <a:pt x="24989" y="81896"/>
                        <a:pt x="25063" y="81896"/>
                      </a:cubicBezTo>
                      <a:close/>
                      <a:moveTo>
                        <a:pt x="53252" y="81900"/>
                      </a:moveTo>
                      <a:cubicBezTo>
                        <a:pt x="53510" y="81900"/>
                        <a:pt x="53349" y="82032"/>
                        <a:pt x="53460" y="82407"/>
                      </a:cubicBezTo>
                      <a:cubicBezTo>
                        <a:pt x="53603" y="82891"/>
                        <a:pt x="53531" y="83327"/>
                        <a:pt x="53118" y="84050"/>
                      </a:cubicBezTo>
                      <a:cubicBezTo>
                        <a:pt x="52714" y="84772"/>
                        <a:pt x="51888" y="85359"/>
                        <a:pt x="51039" y="85828"/>
                      </a:cubicBezTo>
                      <a:cubicBezTo>
                        <a:pt x="50190" y="86288"/>
                        <a:pt x="50777" y="86725"/>
                        <a:pt x="50356" y="86947"/>
                      </a:cubicBezTo>
                      <a:lnTo>
                        <a:pt x="50356" y="86955"/>
                      </a:lnTo>
                      <a:cubicBezTo>
                        <a:pt x="50296" y="86987"/>
                        <a:pt x="50237" y="87001"/>
                        <a:pt x="50180" y="87001"/>
                      </a:cubicBezTo>
                      <a:cubicBezTo>
                        <a:pt x="49837" y="87001"/>
                        <a:pt x="49550" y="86493"/>
                        <a:pt x="49380" y="86248"/>
                      </a:cubicBezTo>
                      <a:cubicBezTo>
                        <a:pt x="49189" y="85963"/>
                        <a:pt x="49078" y="85613"/>
                        <a:pt x="48999" y="85161"/>
                      </a:cubicBezTo>
                      <a:cubicBezTo>
                        <a:pt x="48927" y="84717"/>
                        <a:pt x="48848" y="84621"/>
                        <a:pt x="48602" y="83732"/>
                      </a:cubicBezTo>
                      <a:cubicBezTo>
                        <a:pt x="48364" y="82843"/>
                        <a:pt x="48523" y="82772"/>
                        <a:pt x="49372" y="82526"/>
                      </a:cubicBezTo>
                      <a:cubicBezTo>
                        <a:pt x="49682" y="82438"/>
                        <a:pt x="50190" y="82470"/>
                        <a:pt x="50698" y="82359"/>
                      </a:cubicBezTo>
                      <a:cubicBezTo>
                        <a:pt x="51206" y="82240"/>
                        <a:pt x="52190" y="82026"/>
                        <a:pt x="52904" y="81930"/>
                      </a:cubicBezTo>
                      <a:cubicBezTo>
                        <a:pt x="53067" y="81911"/>
                        <a:pt x="53177" y="81900"/>
                        <a:pt x="53252" y="81900"/>
                      </a:cubicBezTo>
                      <a:close/>
                      <a:moveTo>
                        <a:pt x="8830" y="81143"/>
                      </a:moveTo>
                      <a:cubicBezTo>
                        <a:pt x="8883" y="81143"/>
                        <a:pt x="8935" y="81143"/>
                        <a:pt x="8986" y="81145"/>
                      </a:cubicBezTo>
                      <a:cubicBezTo>
                        <a:pt x="8986" y="81145"/>
                        <a:pt x="9946" y="81216"/>
                        <a:pt x="10018" y="81732"/>
                      </a:cubicBezTo>
                      <a:cubicBezTo>
                        <a:pt x="10081" y="82248"/>
                        <a:pt x="10034" y="83121"/>
                        <a:pt x="10827" y="83756"/>
                      </a:cubicBezTo>
                      <a:cubicBezTo>
                        <a:pt x="11629" y="84391"/>
                        <a:pt x="12510" y="84494"/>
                        <a:pt x="12574" y="85344"/>
                      </a:cubicBezTo>
                      <a:cubicBezTo>
                        <a:pt x="12645" y="86201"/>
                        <a:pt x="12383" y="87050"/>
                        <a:pt x="10923" y="87074"/>
                      </a:cubicBezTo>
                      <a:cubicBezTo>
                        <a:pt x="10833" y="87076"/>
                        <a:pt x="10742" y="87076"/>
                        <a:pt x="10652" y="87076"/>
                      </a:cubicBezTo>
                      <a:cubicBezTo>
                        <a:pt x="9846" y="87076"/>
                        <a:pt x="9039" y="87013"/>
                        <a:pt x="8240" y="86891"/>
                      </a:cubicBezTo>
                      <a:cubicBezTo>
                        <a:pt x="8240" y="86891"/>
                        <a:pt x="6827" y="86756"/>
                        <a:pt x="5898" y="86542"/>
                      </a:cubicBezTo>
                      <a:cubicBezTo>
                        <a:pt x="4978" y="86336"/>
                        <a:pt x="4636" y="86002"/>
                        <a:pt x="4636" y="86002"/>
                      </a:cubicBezTo>
                      <a:lnTo>
                        <a:pt x="4604" y="85971"/>
                      </a:lnTo>
                      <a:cubicBezTo>
                        <a:pt x="3922" y="85502"/>
                        <a:pt x="3461" y="84994"/>
                        <a:pt x="2715" y="84574"/>
                      </a:cubicBezTo>
                      <a:cubicBezTo>
                        <a:pt x="1977" y="84153"/>
                        <a:pt x="2152" y="83923"/>
                        <a:pt x="2374" y="83510"/>
                      </a:cubicBezTo>
                      <a:cubicBezTo>
                        <a:pt x="2430" y="83415"/>
                        <a:pt x="2438" y="83304"/>
                        <a:pt x="2406" y="83200"/>
                      </a:cubicBezTo>
                      <a:cubicBezTo>
                        <a:pt x="2414" y="83002"/>
                        <a:pt x="2557" y="82629"/>
                        <a:pt x="3287" y="82264"/>
                      </a:cubicBezTo>
                      <a:cubicBezTo>
                        <a:pt x="4348" y="81733"/>
                        <a:pt x="7168" y="81143"/>
                        <a:pt x="8830" y="81143"/>
                      </a:cubicBezTo>
                      <a:close/>
                      <a:moveTo>
                        <a:pt x="36920" y="81151"/>
                      </a:moveTo>
                      <a:cubicBezTo>
                        <a:pt x="36974" y="81151"/>
                        <a:pt x="37026" y="81151"/>
                        <a:pt x="37077" y="81153"/>
                      </a:cubicBezTo>
                      <a:cubicBezTo>
                        <a:pt x="37077" y="81153"/>
                        <a:pt x="38053" y="81216"/>
                        <a:pt x="38188" y="81740"/>
                      </a:cubicBezTo>
                      <a:cubicBezTo>
                        <a:pt x="38323" y="82256"/>
                        <a:pt x="38379" y="83129"/>
                        <a:pt x="39268" y="83764"/>
                      </a:cubicBezTo>
                      <a:cubicBezTo>
                        <a:pt x="40149" y="84399"/>
                        <a:pt x="41038" y="84494"/>
                        <a:pt x="41212" y="85351"/>
                      </a:cubicBezTo>
                      <a:cubicBezTo>
                        <a:pt x="41387" y="86209"/>
                        <a:pt x="41244" y="87058"/>
                        <a:pt x="39783" y="87082"/>
                      </a:cubicBezTo>
                      <a:cubicBezTo>
                        <a:pt x="39693" y="87083"/>
                        <a:pt x="39602" y="87084"/>
                        <a:pt x="39511" y="87084"/>
                      </a:cubicBezTo>
                      <a:cubicBezTo>
                        <a:pt x="38697" y="87084"/>
                        <a:pt x="37884" y="87021"/>
                        <a:pt x="37077" y="86899"/>
                      </a:cubicBezTo>
                      <a:cubicBezTo>
                        <a:pt x="37077" y="86899"/>
                        <a:pt x="35648" y="86764"/>
                        <a:pt x="34696" y="86550"/>
                      </a:cubicBezTo>
                      <a:cubicBezTo>
                        <a:pt x="33751" y="86344"/>
                        <a:pt x="33362" y="86010"/>
                        <a:pt x="33362" y="86010"/>
                      </a:cubicBezTo>
                      <a:lnTo>
                        <a:pt x="33322" y="85986"/>
                      </a:lnTo>
                      <a:cubicBezTo>
                        <a:pt x="32584" y="85518"/>
                        <a:pt x="32052" y="85010"/>
                        <a:pt x="31267" y="84582"/>
                      </a:cubicBezTo>
                      <a:cubicBezTo>
                        <a:pt x="30473" y="84161"/>
                        <a:pt x="30616" y="83931"/>
                        <a:pt x="30782" y="83526"/>
                      </a:cubicBezTo>
                      <a:cubicBezTo>
                        <a:pt x="30822" y="83415"/>
                        <a:pt x="30814" y="83296"/>
                        <a:pt x="30759" y="83200"/>
                      </a:cubicBezTo>
                      <a:lnTo>
                        <a:pt x="30759" y="83200"/>
                      </a:lnTo>
                      <a:lnTo>
                        <a:pt x="30766" y="83208"/>
                      </a:lnTo>
                      <a:cubicBezTo>
                        <a:pt x="30751" y="83010"/>
                        <a:pt x="30838" y="82637"/>
                        <a:pt x="31521" y="82272"/>
                      </a:cubicBezTo>
                      <a:cubicBezTo>
                        <a:pt x="32513" y="81741"/>
                        <a:pt x="35256" y="81151"/>
                        <a:pt x="36920" y="81151"/>
                      </a:cubicBezTo>
                      <a:close/>
                      <a:moveTo>
                        <a:pt x="65011" y="81159"/>
                      </a:moveTo>
                      <a:cubicBezTo>
                        <a:pt x="65065" y="81159"/>
                        <a:pt x="65117" y="81159"/>
                        <a:pt x="65168" y="81161"/>
                      </a:cubicBezTo>
                      <a:cubicBezTo>
                        <a:pt x="65168" y="81161"/>
                        <a:pt x="66152" y="81224"/>
                        <a:pt x="66350" y="81748"/>
                      </a:cubicBezTo>
                      <a:cubicBezTo>
                        <a:pt x="66557" y="82264"/>
                        <a:pt x="66723" y="83121"/>
                        <a:pt x="67684" y="83756"/>
                      </a:cubicBezTo>
                      <a:lnTo>
                        <a:pt x="67684" y="83764"/>
                      </a:lnTo>
                      <a:cubicBezTo>
                        <a:pt x="68660" y="84407"/>
                        <a:pt x="69557" y="84502"/>
                        <a:pt x="69843" y="85351"/>
                      </a:cubicBezTo>
                      <a:cubicBezTo>
                        <a:pt x="70129" y="86209"/>
                        <a:pt x="70089" y="87058"/>
                        <a:pt x="68636" y="87090"/>
                      </a:cubicBezTo>
                      <a:cubicBezTo>
                        <a:pt x="68580" y="87090"/>
                        <a:pt x="68523" y="87091"/>
                        <a:pt x="68466" y="87091"/>
                      </a:cubicBezTo>
                      <a:cubicBezTo>
                        <a:pt x="67610" y="87091"/>
                        <a:pt x="66755" y="87034"/>
                        <a:pt x="65906" y="86907"/>
                      </a:cubicBezTo>
                      <a:cubicBezTo>
                        <a:pt x="65906" y="86907"/>
                        <a:pt x="64453" y="86764"/>
                        <a:pt x="63477" y="86558"/>
                      </a:cubicBezTo>
                      <a:cubicBezTo>
                        <a:pt x="62501" y="86352"/>
                        <a:pt x="62072" y="86018"/>
                        <a:pt x="62072" y="86018"/>
                      </a:cubicBezTo>
                      <a:lnTo>
                        <a:pt x="62032" y="85986"/>
                      </a:lnTo>
                      <a:cubicBezTo>
                        <a:pt x="61223" y="85518"/>
                        <a:pt x="60635" y="85010"/>
                        <a:pt x="59786" y="84590"/>
                      </a:cubicBezTo>
                      <a:cubicBezTo>
                        <a:pt x="58937" y="84161"/>
                        <a:pt x="59056" y="83931"/>
                        <a:pt x="59175" y="83526"/>
                      </a:cubicBezTo>
                      <a:cubicBezTo>
                        <a:pt x="59199" y="83423"/>
                        <a:pt x="59183" y="83304"/>
                        <a:pt x="59119" y="83216"/>
                      </a:cubicBezTo>
                      <a:cubicBezTo>
                        <a:pt x="59080" y="83018"/>
                        <a:pt x="59119" y="82645"/>
                        <a:pt x="59762" y="82280"/>
                      </a:cubicBezTo>
                      <a:cubicBezTo>
                        <a:pt x="60677" y="81749"/>
                        <a:pt x="63352" y="81159"/>
                        <a:pt x="65011" y="81159"/>
                      </a:cubicBezTo>
                      <a:close/>
                      <a:moveTo>
                        <a:pt x="47028" y="82972"/>
                      </a:moveTo>
                      <a:cubicBezTo>
                        <a:pt x="47355" y="82972"/>
                        <a:pt x="47602" y="83044"/>
                        <a:pt x="47896" y="83193"/>
                      </a:cubicBezTo>
                      <a:cubicBezTo>
                        <a:pt x="48499" y="83502"/>
                        <a:pt x="48443" y="84455"/>
                        <a:pt x="48356" y="84891"/>
                      </a:cubicBezTo>
                      <a:cubicBezTo>
                        <a:pt x="48269" y="85328"/>
                        <a:pt x="48689" y="85415"/>
                        <a:pt x="48872" y="85891"/>
                      </a:cubicBezTo>
                      <a:cubicBezTo>
                        <a:pt x="49062" y="86375"/>
                        <a:pt x="49388" y="87114"/>
                        <a:pt x="49943" y="87376"/>
                      </a:cubicBezTo>
                      <a:cubicBezTo>
                        <a:pt x="50499" y="87637"/>
                        <a:pt x="51396" y="88328"/>
                        <a:pt x="51634" y="88884"/>
                      </a:cubicBezTo>
                      <a:cubicBezTo>
                        <a:pt x="51872" y="89439"/>
                        <a:pt x="51309" y="90058"/>
                        <a:pt x="50094" y="90320"/>
                      </a:cubicBezTo>
                      <a:cubicBezTo>
                        <a:pt x="49797" y="90383"/>
                        <a:pt x="49479" y="90411"/>
                        <a:pt x="49145" y="90411"/>
                      </a:cubicBezTo>
                      <a:cubicBezTo>
                        <a:pt x="48124" y="90411"/>
                        <a:pt x="46959" y="90146"/>
                        <a:pt x="45816" y="89781"/>
                      </a:cubicBezTo>
                      <a:cubicBezTo>
                        <a:pt x="44563" y="89378"/>
                        <a:pt x="44044" y="89250"/>
                        <a:pt x="43121" y="89250"/>
                      </a:cubicBezTo>
                      <a:cubicBezTo>
                        <a:pt x="42933" y="89250"/>
                        <a:pt x="42729" y="89255"/>
                        <a:pt x="42498" y="89265"/>
                      </a:cubicBezTo>
                      <a:cubicBezTo>
                        <a:pt x="42227" y="89276"/>
                        <a:pt x="41966" y="89284"/>
                        <a:pt x="41717" y="89284"/>
                      </a:cubicBezTo>
                      <a:cubicBezTo>
                        <a:pt x="40720" y="89284"/>
                        <a:pt x="39899" y="89157"/>
                        <a:pt x="39252" y="88598"/>
                      </a:cubicBezTo>
                      <a:cubicBezTo>
                        <a:pt x="38442" y="87899"/>
                        <a:pt x="38990" y="87669"/>
                        <a:pt x="39910" y="87407"/>
                      </a:cubicBezTo>
                      <a:cubicBezTo>
                        <a:pt x="40831" y="87145"/>
                        <a:pt x="41379" y="87026"/>
                        <a:pt x="41514" y="86479"/>
                      </a:cubicBezTo>
                      <a:cubicBezTo>
                        <a:pt x="41649" y="85931"/>
                        <a:pt x="41546" y="85248"/>
                        <a:pt x="41315" y="84748"/>
                      </a:cubicBezTo>
                      <a:cubicBezTo>
                        <a:pt x="41093" y="84248"/>
                        <a:pt x="41442" y="84042"/>
                        <a:pt x="42117" y="83923"/>
                      </a:cubicBezTo>
                      <a:cubicBezTo>
                        <a:pt x="42371" y="83883"/>
                        <a:pt x="42792" y="83883"/>
                        <a:pt x="43252" y="83835"/>
                      </a:cubicBezTo>
                      <a:cubicBezTo>
                        <a:pt x="43720" y="83780"/>
                        <a:pt x="44363" y="83478"/>
                        <a:pt x="45633" y="83193"/>
                      </a:cubicBezTo>
                      <a:cubicBezTo>
                        <a:pt x="46273" y="83048"/>
                        <a:pt x="46692" y="82972"/>
                        <a:pt x="47028" y="82972"/>
                      </a:cubicBezTo>
                      <a:close/>
                      <a:moveTo>
                        <a:pt x="18712" y="82969"/>
                      </a:moveTo>
                      <a:cubicBezTo>
                        <a:pt x="19037" y="82969"/>
                        <a:pt x="19275" y="83041"/>
                        <a:pt x="19551" y="83193"/>
                      </a:cubicBezTo>
                      <a:cubicBezTo>
                        <a:pt x="20106" y="83502"/>
                        <a:pt x="19924" y="84455"/>
                        <a:pt x="19789" y="84891"/>
                      </a:cubicBezTo>
                      <a:cubicBezTo>
                        <a:pt x="19646" y="85328"/>
                        <a:pt x="20051" y="85415"/>
                        <a:pt x="20178" y="85891"/>
                      </a:cubicBezTo>
                      <a:cubicBezTo>
                        <a:pt x="20297" y="86375"/>
                        <a:pt x="20535" y="87114"/>
                        <a:pt x="21059" y="87376"/>
                      </a:cubicBezTo>
                      <a:cubicBezTo>
                        <a:pt x="21575" y="87637"/>
                        <a:pt x="22384" y="88328"/>
                        <a:pt x="22543" y="88884"/>
                      </a:cubicBezTo>
                      <a:cubicBezTo>
                        <a:pt x="22702" y="89439"/>
                        <a:pt x="22067" y="90058"/>
                        <a:pt x="20821" y="90320"/>
                      </a:cubicBezTo>
                      <a:cubicBezTo>
                        <a:pt x="20513" y="90384"/>
                        <a:pt x="20187" y="90412"/>
                        <a:pt x="19850" y="90412"/>
                      </a:cubicBezTo>
                      <a:cubicBezTo>
                        <a:pt x="18831" y="90412"/>
                        <a:pt x="17703" y="90150"/>
                        <a:pt x="16606" y="89781"/>
                      </a:cubicBezTo>
                      <a:cubicBezTo>
                        <a:pt x="15419" y="89385"/>
                        <a:pt x="14921" y="89254"/>
                        <a:pt x="14030" y="89254"/>
                      </a:cubicBezTo>
                      <a:cubicBezTo>
                        <a:pt x="13831" y="89254"/>
                        <a:pt x="13611" y="89261"/>
                        <a:pt x="13360" y="89273"/>
                      </a:cubicBezTo>
                      <a:cubicBezTo>
                        <a:pt x="13094" y="89283"/>
                        <a:pt x="12839" y="89291"/>
                        <a:pt x="12597" y="89291"/>
                      </a:cubicBezTo>
                      <a:cubicBezTo>
                        <a:pt x="11587" y="89291"/>
                        <a:pt x="10783" y="89161"/>
                        <a:pt x="10200" y="88598"/>
                      </a:cubicBezTo>
                      <a:cubicBezTo>
                        <a:pt x="9486" y="87899"/>
                        <a:pt x="10058" y="87669"/>
                        <a:pt x="11010" y="87407"/>
                      </a:cubicBezTo>
                      <a:cubicBezTo>
                        <a:pt x="11963" y="87145"/>
                        <a:pt x="12534" y="87026"/>
                        <a:pt x="12740" y="86479"/>
                      </a:cubicBezTo>
                      <a:cubicBezTo>
                        <a:pt x="12931" y="85915"/>
                        <a:pt x="12939" y="85312"/>
                        <a:pt x="12764" y="84748"/>
                      </a:cubicBezTo>
                      <a:cubicBezTo>
                        <a:pt x="12605" y="84256"/>
                        <a:pt x="12986" y="84042"/>
                        <a:pt x="13677" y="83923"/>
                      </a:cubicBezTo>
                      <a:cubicBezTo>
                        <a:pt x="13939" y="83875"/>
                        <a:pt x="14352" y="83883"/>
                        <a:pt x="14820" y="83835"/>
                      </a:cubicBezTo>
                      <a:cubicBezTo>
                        <a:pt x="15288" y="83780"/>
                        <a:pt x="15979" y="83478"/>
                        <a:pt x="17281" y="83193"/>
                      </a:cubicBezTo>
                      <a:cubicBezTo>
                        <a:pt x="17945" y="83047"/>
                        <a:pt x="18375" y="82969"/>
                        <a:pt x="18712" y="82969"/>
                      </a:cubicBezTo>
                      <a:close/>
                      <a:moveTo>
                        <a:pt x="56693" y="82665"/>
                      </a:moveTo>
                      <a:cubicBezTo>
                        <a:pt x="58388" y="82665"/>
                        <a:pt x="58558" y="83292"/>
                        <a:pt x="58635" y="83740"/>
                      </a:cubicBezTo>
                      <a:cubicBezTo>
                        <a:pt x="58714" y="84248"/>
                        <a:pt x="58929" y="84637"/>
                        <a:pt x="60016" y="85074"/>
                      </a:cubicBezTo>
                      <a:cubicBezTo>
                        <a:pt x="61096" y="85518"/>
                        <a:pt x="60945" y="85574"/>
                        <a:pt x="61842" y="86399"/>
                      </a:cubicBezTo>
                      <a:cubicBezTo>
                        <a:pt x="62739" y="87233"/>
                        <a:pt x="61778" y="88082"/>
                        <a:pt x="61524" y="88296"/>
                      </a:cubicBezTo>
                      <a:cubicBezTo>
                        <a:pt x="61278" y="88511"/>
                        <a:pt x="61064" y="88574"/>
                        <a:pt x="60492" y="89352"/>
                      </a:cubicBezTo>
                      <a:cubicBezTo>
                        <a:pt x="59921" y="90130"/>
                        <a:pt x="58683" y="90447"/>
                        <a:pt x="57468" y="90717"/>
                      </a:cubicBezTo>
                      <a:cubicBezTo>
                        <a:pt x="57278" y="90759"/>
                        <a:pt x="57100" y="90778"/>
                        <a:pt x="56932" y="90778"/>
                      </a:cubicBezTo>
                      <a:cubicBezTo>
                        <a:pt x="56022" y="90778"/>
                        <a:pt x="55437" y="90225"/>
                        <a:pt x="55095" y="89836"/>
                      </a:cubicBezTo>
                      <a:lnTo>
                        <a:pt x="55087" y="89836"/>
                      </a:lnTo>
                      <a:cubicBezTo>
                        <a:pt x="54690" y="89384"/>
                        <a:pt x="54484" y="89598"/>
                        <a:pt x="53230" y="89352"/>
                      </a:cubicBezTo>
                      <a:cubicBezTo>
                        <a:pt x="51968" y="89106"/>
                        <a:pt x="52126" y="88646"/>
                        <a:pt x="51841" y="88185"/>
                      </a:cubicBezTo>
                      <a:cubicBezTo>
                        <a:pt x="51555" y="87717"/>
                        <a:pt x="51110" y="87566"/>
                        <a:pt x="50888" y="86931"/>
                      </a:cubicBezTo>
                      <a:cubicBezTo>
                        <a:pt x="50674" y="86296"/>
                        <a:pt x="51602" y="85685"/>
                        <a:pt x="52206" y="85336"/>
                      </a:cubicBezTo>
                      <a:cubicBezTo>
                        <a:pt x="52809" y="84986"/>
                        <a:pt x="53174" y="84590"/>
                        <a:pt x="53595" y="83804"/>
                      </a:cubicBezTo>
                      <a:cubicBezTo>
                        <a:pt x="54015" y="83018"/>
                        <a:pt x="54865" y="82788"/>
                        <a:pt x="55928" y="82700"/>
                      </a:cubicBezTo>
                      <a:cubicBezTo>
                        <a:pt x="56213" y="82676"/>
                        <a:pt x="56467" y="82665"/>
                        <a:pt x="56693" y="82665"/>
                      </a:cubicBezTo>
                      <a:close/>
                      <a:moveTo>
                        <a:pt x="28410" y="82665"/>
                      </a:moveTo>
                      <a:cubicBezTo>
                        <a:pt x="30109" y="82665"/>
                        <a:pt x="30198" y="83300"/>
                        <a:pt x="30219" y="83748"/>
                      </a:cubicBezTo>
                      <a:cubicBezTo>
                        <a:pt x="30235" y="84248"/>
                        <a:pt x="30401" y="84637"/>
                        <a:pt x="31425" y="85082"/>
                      </a:cubicBezTo>
                      <a:cubicBezTo>
                        <a:pt x="32449" y="85526"/>
                        <a:pt x="32290" y="85574"/>
                        <a:pt x="33084" y="86407"/>
                      </a:cubicBezTo>
                      <a:cubicBezTo>
                        <a:pt x="33870" y="87233"/>
                        <a:pt x="32798" y="88082"/>
                        <a:pt x="32521" y="88296"/>
                      </a:cubicBezTo>
                      <a:cubicBezTo>
                        <a:pt x="32243" y="88519"/>
                        <a:pt x="32029" y="88582"/>
                        <a:pt x="31354" y="89360"/>
                      </a:cubicBezTo>
                      <a:cubicBezTo>
                        <a:pt x="30679" y="90138"/>
                        <a:pt x="29401" y="90455"/>
                        <a:pt x="28147" y="90725"/>
                      </a:cubicBezTo>
                      <a:cubicBezTo>
                        <a:pt x="27954" y="90767"/>
                        <a:pt x="27774" y="90785"/>
                        <a:pt x="27608" y="90785"/>
                      </a:cubicBezTo>
                      <a:cubicBezTo>
                        <a:pt x="26695" y="90785"/>
                        <a:pt x="26174" y="90226"/>
                        <a:pt x="25885" y="89836"/>
                      </a:cubicBezTo>
                      <a:lnTo>
                        <a:pt x="25885" y="89844"/>
                      </a:lnTo>
                      <a:cubicBezTo>
                        <a:pt x="25544" y="89384"/>
                        <a:pt x="25313" y="89606"/>
                        <a:pt x="24083" y="89360"/>
                      </a:cubicBezTo>
                      <a:cubicBezTo>
                        <a:pt x="22861" y="89114"/>
                        <a:pt x="23075" y="88646"/>
                        <a:pt x="22845" y="88185"/>
                      </a:cubicBezTo>
                      <a:cubicBezTo>
                        <a:pt x="22623" y="87725"/>
                        <a:pt x="22202" y="87566"/>
                        <a:pt x="22059" y="86931"/>
                      </a:cubicBezTo>
                      <a:cubicBezTo>
                        <a:pt x="21924" y="86296"/>
                        <a:pt x="22932" y="85685"/>
                        <a:pt x="23583" y="85336"/>
                      </a:cubicBezTo>
                      <a:cubicBezTo>
                        <a:pt x="24234" y="84986"/>
                        <a:pt x="24647" y="84597"/>
                        <a:pt x="25171" y="83812"/>
                      </a:cubicBezTo>
                      <a:cubicBezTo>
                        <a:pt x="25694" y="83018"/>
                        <a:pt x="26568" y="82788"/>
                        <a:pt x="27647" y="82700"/>
                      </a:cubicBezTo>
                      <a:cubicBezTo>
                        <a:pt x="27932" y="82676"/>
                        <a:pt x="28185" y="82665"/>
                        <a:pt x="28410" y="82665"/>
                      </a:cubicBezTo>
                      <a:close/>
                      <a:moveTo>
                        <a:pt x="12847" y="89446"/>
                      </a:moveTo>
                      <a:cubicBezTo>
                        <a:pt x="13084" y="89446"/>
                        <a:pt x="13419" y="89465"/>
                        <a:pt x="14082" y="89487"/>
                      </a:cubicBezTo>
                      <a:cubicBezTo>
                        <a:pt x="15550" y="89527"/>
                        <a:pt x="16106" y="90043"/>
                        <a:pt x="17447" y="90408"/>
                      </a:cubicBezTo>
                      <a:cubicBezTo>
                        <a:pt x="18261" y="90629"/>
                        <a:pt x="18669" y="90664"/>
                        <a:pt x="19021" y="90664"/>
                      </a:cubicBezTo>
                      <a:cubicBezTo>
                        <a:pt x="19181" y="90664"/>
                        <a:pt x="19330" y="90657"/>
                        <a:pt x="19500" y="90657"/>
                      </a:cubicBezTo>
                      <a:cubicBezTo>
                        <a:pt x="19573" y="90657"/>
                        <a:pt x="19650" y="90658"/>
                        <a:pt x="19733" y="90662"/>
                      </a:cubicBezTo>
                      <a:cubicBezTo>
                        <a:pt x="20440" y="90685"/>
                        <a:pt x="20202" y="90995"/>
                        <a:pt x="20019" y="91241"/>
                      </a:cubicBezTo>
                      <a:cubicBezTo>
                        <a:pt x="19837" y="91495"/>
                        <a:pt x="19749" y="92257"/>
                        <a:pt x="19440" y="92559"/>
                      </a:cubicBezTo>
                      <a:cubicBezTo>
                        <a:pt x="19138" y="92868"/>
                        <a:pt x="17701" y="92844"/>
                        <a:pt x="15796" y="92932"/>
                      </a:cubicBezTo>
                      <a:cubicBezTo>
                        <a:pt x="15577" y="92942"/>
                        <a:pt x="15383" y="92947"/>
                        <a:pt x="15209" y="92947"/>
                      </a:cubicBezTo>
                      <a:cubicBezTo>
                        <a:pt x="13878" y="92947"/>
                        <a:pt x="13774" y="92664"/>
                        <a:pt x="12875" y="92313"/>
                      </a:cubicBezTo>
                      <a:cubicBezTo>
                        <a:pt x="12523" y="92174"/>
                        <a:pt x="12234" y="92146"/>
                        <a:pt x="11986" y="92146"/>
                      </a:cubicBezTo>
                      <a:cubicBezTo>
                        <a:pt x="11817" y="92146"/>
                        <a:pt x="11667" y="92159"/>
                        <a:pt x="11529" y="92159"/>
                      </a:cubicBezTo>
                      <a:cubicBezTo>
                        <a:pt x="11293" y="92159"/>
                        <a:pt x="11095" y="92120"/>
                        <a:pt x="10899" y="91908"/>
                      </a:cubicBezTo>
                      <a:cubicBezTo>
                        <a:pt x="10431" y="91384"/>
                        <a:pt x="11296" y="90947"/>
                        <a:pt x="11375" y="90487"/>
                      </a:cubicBezTo>
                      <a:cubicBezTo>
                        <a:pt x="11455" y="90027"/>
                        <a:pt x="11359" y="89717"/>
                        <a:pt x="12002" y="89566"/>
                      </a:cubicBezTo>
                      <a:cubicBezTo>
                        <a:pt x="12416" y="89475"/>
                        <a:pt x="12560" y="89446"/>
                        <a:pt x="12847" y="89446"/>
                      </a:cubicBezTo>
                      <a:close/>
                      <a:moveTo>
                        <a:pt x="42023" y="89446"/>
                      </a:moveTo>
                      <a:cubicBezTo>
                        <a:pt x="42260" y="89446"/>
                        <a:pt x="42597" y="89466"/>
                        <a:pt x="43252" y="89487"/>
                      </a:cubicBezTo>
                      <a:cubicBezTo>
                        <a:pt x="44736" y="89527"/>
                        <a:pt x="45356" y="90043"/>
                        <a:pt x="46737" y="90408"/>
                      </a:cubicBezTo>
                      <a:cubicBezTo>
                        <a:pt x="47579" y="90629"/>
                        <a:pt x="47990" y="90664"/>
                        <a:pt x="48342" y="90664"/>
                      </a:cubicBezTo>
                      <a:cubicBezTo>
                        <a:pt x="48501" y="90664"/>
                        <a:pt x="48649" y="90657"/>
                        <a:pt x="48819" y="90657"/>
                      </a:cubicBezTo>
                      <a:cubicBezTo>
                        <a:pt x="48893" y="90657"/>
                        <a:pt x="48970" y="90658"/>
                        <a:pt x="49054" y="90662"/>
                      </a:cubicBezTo>
                      <a:cubicBezTo>
                        <a:pt x="49777" y="90693"/>
                        <a:pt x="49570" y="90995"/>
                        <a:pt x="49420" y="91249"/>
                      </a:cubicBezTo>
                      <a:cubicBezTo>
                        <a:pt x="49269" y="91503"/>
                        <a:pt x="49277" y="92257"/>
                        <a:pt x="49015" y="92567"/>
                      </a:cubicBezTo>
                      <a:cubicBezTo>
                        <a:pt x="48745" y="92868"/>
                        <a:pt x="47316" y="92844"/>
                        <a:pt x="45419" y="92932"/>
                      </a:cubicBezTo>
                      <a:cubicBezTo>
                        <a:pt x="45201" y="92942"/>
                        <a:pt x="45007" y="92947"/>
                        <a:pt x="44833" y="92947"/>
                      </a:cubicBezTo>
                      <a:cubicBezTo>
                        <a:pt x="43499" y="92947"/>
                        <a:pt x="43360" y="92664"/>
                        <a:pt x="42419" y="92313"/>
                      </a:cubicBezTo>
                      <a:cubicBezTo>
                        <a:pt x="42053" y="92179"/>
                        <a:pt x="41762" y="92151"/>
                        <a:pt x="41516" y="92151"/>
                      </a:cubicBezTo>
                      <a:cubicBezTo>
                        <a:pt x="41343" y="92151"/>
                        <a:pt x="41193" y="92165"/>
                        <a:pt x="41055" y="92165"/>
                      </a:cubicBezTo>
                      <a:cubicBezTo>
                        <a:pt x="40817" y="92165"/>
                        <a:pt x="40615" y="92125"/>
                        <a:pt x="40395" y="91908"/>
                      </a:cubicBezTo>
                      <a:cubicBezTo>
                        <a:pt x="39855" y="91384"/>
                        <a:pt x="40649" y="90947"/>
                        <a:pt x="40672" y="90487"/>
                      </a:cubicBezTo>
                      <a:cubicBezTo>
                        <a:pt x="40688" y="90027"/>
                        <a:pt x="40553" y="89717"/>
                        <a:pt x="41180" y="89574"/>
                      </a:cubicBezTo>
                      <a:cubicBezTo>
                        <a:pt x="41587" y="89477"/>
                        <a:pt x="41725" y="89446"/>
                        <a:pt x="42023" y="89446"/>
                      </a:cubicBezTo>
                      <a:close/>
                      <a:moveTo>
                        <a:pt x="35674" y="86916"/>
                      </a:moveTo>
                      <a:cubicBezTo>
                        <a:pt x="35889" y="86916"/>
                        <a:pt x="36084" y="86927"/>
                        <a:pt x="36235" y="86939"/>
                      </a:cubicBezTo>
                      <a:cubicBezTo>
                        <a:pt x="36855" y="86987"/>
                        <a:pt x="37077" y="87082"/>
                        <a:pt x="37077" y="87082"/>
                      </a:cubicBezTo>
                      <a:cubicBezTo>
                        <a:pt x="37497" y="87328"/>
                        <a:pt x="37871" y="87661"/>
                        <a:pt x="38172" y="88058"/>
                      </a:cubicBezTo>
                      <a:cubicBezTo>
                        <a:pt x="38688" y="88733"/>
                        <a:pt x="39402" y="89019"/>
                        <a:pt x="39839" y="89376"/>
                      </a:cubicBezTo>
                      <a:cubicBezTo>
                        <a:pt x="40284" y="89733"/>
                        <a:pt x="40490" y="90781"/>
                        <a:pt x="40006" y="91416"/>
                      </a:cubicBezTo>
                      <a:cubicBezTo>
                        <a:pt x="39514" y="92051"/>
                        <a:pt x="39069" y="92011"/>
                        <a:pt x="38855" y="92511"/>
                      </a:cubicBezTo>
                      <a:cubicBezTo>
                        <a:pt x="38640" y="93003"/>
                        <a:pt x="38442" y="93479"/>
                        <a:pt x="37998" y="93614"/>
                      </a:cubicBezTo>
                      <a:cubicBezTo>
                        <a:pt x="37704" y="93694"/>
                        <a:pt x="37394" y="93741"/>
                        <a:pt x="37085" y="93741"/>
                      </a:cubicBezTo>
                      <a:cubicBezTo>
                        <a:pt x="36770" y="93781"/>
                        <a:pt x="36450" y="93796"/>
                        <a:pt x="36133" y="93796"/>
                      </a:cubicBezTo>
                      <a:cubicBezTo>
                        <a:pt x="36003" y="93796"/>
                        <a:pt x="35873" y="93794"/>
                        <a:pt x="35743" y="93789"/>
                      </a:cubicBezTo>
                      <a:cubicBezTo>
                        <a:pt x="35497" y="93789"/>
                        <a:pt x="35251" y="93726"/>
                        <a:pt x="35037" y="93622"/>
                      </a:cubicBezTo>
                      <a:cubicBezTo>
                        <a:pt x="35005" y="93606"/>
                        <a:pt x="34973" y="93583"/>
                        <a:pt x="34942" y="93567"/>
                      </a:cubicBezTo>
                      <a:cubicBezTo>
                        <a:pt x="34926" y="93559"/>
                        <a:pt x="34918" y="93551"/>
                        <a:pt x="34910" y="93543"/>
                      </a:cubicBezTo>
                      <a:lnTo>
                        <a:pt x="34902" y="93551"/>
                      </a:lnTo>
                      <a:cubicBezTo>
                        <a:pt x="34394" y="93249"/>
                        <a:pt x="33632" y="93114"/>
                        <a:pt x="32529" y="93011"/>
                      </a:cubicBezTo>
                      <a:cubicBezTo>
                        <a:pt x="30893" y="92844"/>
                        <a:pt x="29623" y="92654"/>
                        <a:pt x="28552" y="92352"/>
                      </a:cubicBezTo>
                      <a:cubicBezTo>
                        <a:pt x="27488" y="92043"/>
                        <a:pt x="26369" y="91662"/>
                        <a:pt x="26575" y="91384"/>
                      </a:cubicBezTo>
                      <a:cubicBezTo>
                        <a:pt x="26782" y="91114"/>
                        <a:pt x="27996" y="91011"/>
                        <a:pt x="28861" y="90892"/>
                      </a:cubicBezTo>
                      <a:cubicBezTo>
                        <a:pt x="29719" y="90773"/>
                        <a:pt x="31108" y="90058"/>
                        <a:pt x="31671" y="89344"/>
                      </a:cubicBezTo>
                      <a:cubicBezTo>
                        <a:pt x="32243" y="88630"/>
                        <a:pt x="32703" y="88534"/>
                        <a:pt x="33441" y="87995"/>
                      </a:cubicBezTo>
                      <a:cubicBezTo>
                        <a:pt x="33608" y="87876"/>
                        <a:pt x="33743" y="87717"/>
                        <a:pt x="33838" y="87534"/>
                      </a:cubicBezTo>
                      <a:cubicBezTo>
                        <a:pt x="34179" y="87021"/>
                        <a:pt x="35018" y="86916"/>
                        <a:pt x="35674" y="86916"/>
                      </a:cubicBezTo>
                      <a:close/>
                      <a:moveTo>
                        <a:pt x="64503" y="86924"/>
                      </a:moveTo>
                      <a:cubicBezTo>
                        <a:pt x="64719" y="86924"/>
                        <a:pt x="64917" y="86935"/>
                        <a:pt x="65072" y="86947"/>
                      </a:cubicBezTo>
                      <a:cubicBezTo>
                        <a:pt x="65699" y="86995"/>
                        <a:pt x="65930" y="87082"/>
                        <a:pt x="65930" y="87082"/>
                      </a:cubicBezTo>
                      <a:cubicBezTo>
                        <a:pt x="66382" y="87336"/>
                        <a:pt x="66795" y="87669"/>
                        <a:pt x="67144" y="88066"/>
                      </a:cubicBezTo>
                      <a:cubicBezTo>
                        <a:pt x="67755" y="88733"/>
                        <a:pt x="68501" y="89019"/>
                        <a:pt x="68986" y="89376"/>
                      </a:cubicBezTo>
                      <a:lnTo>
                        <a:pt x="68986" y="89384"/>
                      </a:lnTo>
                      <a:cubicBezTo>
                        <a:pt x="69478" y="89741"/>
                        <a:pt x="69819" y="90789"/>
                        <a:pt x="69414" y="91424"/>
                      </a:cubicBezTo>
                      <a:cubicBezTo>
                        <a:pt x="69009" y="92059"/>
                        <a:pt x="68557" y="92019"/>
                        <a:pt x="68406" y="92519"/>
                      </a:cubicBezTo>
                      <a:cubicBezTo>
                        <a:pt x="68247" y="93011"/>
                        <a:pt x="68120" y="93487"/>
                        <a:pt x="67692" y="93622"/>
                      </a:cubicBezTo>
                      <a:cubicBezTo>
                        <a:pt x="67398" y="93702"/>
                        <a:pt x="67096" y="93749"/>
                        <a:pt x="66795" y="93749"/>
                      </a:cubicBezTo>
                      <a:cubicBezTo>
                        <a:pt x="66461" y="93785"/>
                        <a:pt x="66128" y="93803"/>
                        <a:pt x="65795" y="93803"/>
                      </a:cubicBezTo>
                      <a:cubicBezTo>
                        <a:pt x="65684" y="93803"/>
                        <a:pt x="65572" y="93801"/>
                        <a:pt x="65461" y="93797"/>
                      </a:cubicBezTo>
                      <a:cubicBezTo>
                        <a:pt x="65207" y="93789"/>
                        <a:pt x="64953" y="93733"/>
                        <a:pt x="64723" y="93630"/>
                      </a:cubicBezTo>
                      <a:cubicBezTo>
                        <a:pt x="64691" y="93614"/>
                        <a:pt x="64660" y="93591"/>
                        <a:pt x="64628" y="93575"/>
                      </a:cubicBezTo>
                      <a:cubicBezTo>
                        <a:pt x="64612" y="93567"/>
                        <a:pt x="64604" y="93559"/>
                        <a:pt x="64588" y="93543"/>
                      </a:cubicBezTo>
                      <a:lnTo>
                        <a:pt x="64588" y="93559"/>
                      </a:lnTo>
                      <a:cubicBezTo>
                        <a:pt x="64048" y="93257"/>
                        <a:pt x="63263" y="93122"/>
                        <a:pt x="62151" y="93011"/>
                      </a:cubicBezTo>
                      <a:cubicBezTo>
                        <a:pt x="60492" y="92852"/>
                        <a:pt x="59199" y="92662"/>
                        <a:pt x="58087" y="92352"/>
                      </a:cubicBezTo>
                      <a:cubicBezTo>
                        <a:pt x="56976" y="92051"/>
                        <a:pt x="55817" y="91670"/>
                        <a:pt x="55992" y="91392"/>
                      </a:cubicBezTo>
                      <a:cubicBezTo>
                        <a:pt x="56159" y="91114"/>
                        <a:pt x="57357" y="91019"/>
                        <a:pt x="58206" y="90900"/>
                      </a:cubicBezTo>
                      <a:cubicBezTo>
                        <a:pt x="59048" y="90781"/>
                        <a:pt x="60350" y="90066"/>
                        <a:pt x="60818" y="89352"/>
                      </a:cubicBezTo>
                      <a:cubicBezTo>
                        <a:pt x="61294" y="88638"/>
                        <a:pt x="61739" y="88542"/>
                        <a:pt x="62413" y="88003"/>
                      </a:cubicBezTo>
                      <a:cubicBezTo>
                        <a:pt x="62564" y="87884"/>
                        <a:pt x="62683" y="87725"/>
                        <a:pt x="62747" y="87542"/>
                      </a:cubicBezTo>
                      <a:cubicBezTo>
                        <a:pt x="63021" y="87028"/>
                        <a:pt x="63845" y="86924"/>
                        <a:pt x="64503" y="86924"/>
                      </a:cubicBezTo>
                      <a:close/>
                      <a:moveTo>
                        <a:pt x="53569" y="89729"/>
                      </a:moveTo>
                      <a:cubicBezTo>
                        <a:pt x="53720" y="89729"/>
                        <a:pt x="53882" y="89737"/>
                        <a:pt x="54055" y="89757"/>
                      </a:cubicBezTo>
                      <a:cubicBezTo>
                        <a:pt x="55103" y="89868"/>
                        <a:pt x="55579" y="90733"/>
                        <a:pt x="55492" y="91352"/>
                      </a:cubicBezTo>
                      <a:cubicBezTo>
                        <a:pt x="55404" y="91971"/>
                        <a:pt x="54777" y="92035"/>
                        <a:pt x="54134" y="92384"/>
                      </a:cubicBezTo>
                      <a:cubicBezTo>
                        <a:pt x="53499" y="92733"/>
                        <a:pt x="53238" y="93083"/>
                        <a:pt x="53531" y="93614"/>
                      </a:cubicBezTo>
                      <a:lnTo>
                        <a:pt x="53531" y="93606"/>
                      </a:lnTo>
                      <a:lnTo>
                        <a:pt x="53531" y="93606"/>
                      </a:lnTo>
                      <a:cubicBezTo>
                        <a:pt x="53825" y="94138"/>
                        <a:pt x="54055" y="94615"/>
                        <a:pt x="53230" y="94845"/>
                      </a:cubicBezTo>
                      <a:cubicBezTo>
                        <a:pt x="53140" y="94869"/>
                        <a:pt x="53056" y="94880"/>
                        <a:pt x="52978" y="94880"/>
                      </a:cubicBezTo>
                      <a:cubicBezTo>
                        <a:pt x="52338" y="94880"/>
                        <a:pt x="52070" y="94130"/>
                        <a:pt x="51864" y="93670"/>
                      </a:cubicBezTo>
                      <a:cubicBezTo>
                        <a:pt x="51634" y="93146"/>
                        <a:pt x="50102" y="93035"/>
                        <a:pt x="49666" y="92710"/>
                      </a:cubicBezTo>
                      <a:cubicBezTo>
                        <a:pt x="49237" y="92384"/>
                        <a:pt x="49610" y="91630"/>
                        <a:pt x="49904" y="91035"/>
                      </a:cubicBezTo>
                      <a:cubicBezTo>
                        <a:pt x="50205" y="90439"/>
                        <a:pt x="50578" y="90336"/>
                        <a:pt x="51634" y="90098"/>
                      </a:cubicBezTo>
                      <a:cubicBezTo>
                        <a:pt x="52271" y="89952"/>
                        <a:pt x="52797" y="89729"/>
                        <a:pt x="53569" y="89729"/>
                      </a:cubicBezTo>
                      <a:close/>
                      <a:moveTo>
                        <a:pt x="24382" y="89731"/>
                      </a:moveTo>
                      <a:cubicBezTo>
                        <a:pt x="24528" y="89731"/>
                        <a:pt x="24682" y="89739"/>
                        <a:pt x="24845" y="89757"/>
                      </a:cubicBezTo>
                      <a:cubicBezTo>
                        <a:pt x="25885" y="89876"/>
                        <a:pt x="26250" y="90733"/>
                        <a:pt x="26083" y="91360"/>
                      </a:cubicBezTo>
                      <a:cubicBezTo>
                        <a:pt x="25917" y="91979"/>
                        <a:pt x="25274" y="92043"/>
                        <a:pt x="24591" y="92392"/>
                      </a:cubicBezTo>
                      <a:cubicBezTo>
                        <a:pt x="23908" y="92741"/>
                        <a:pt x="23607" y="93083"/>
                        <a:pt x="23829" y="93614"/>
                      </a:cubicBezTo>
                      <a:cubicBezTo>
                        <a:pt x="24051" y="94146"/>
                        <a:pt x="24218" y="94622"/>
                        <a:pt x="23369" y="94845"/>
                      </a:cubicBezTo>
                      <a:cubicBezTo>
                        <a:pt x="23273" y="94870"/>
                        <a:pt x="23185" y="94882"/>
                        <a:pt x="23105" y="94882"/>
                      </a:cubicBezTo>
                      <a:cubicBezTo>
                        <a:pt x="22469" y="94882"/>
                        <a:pt x="22302" y="94135"/>
                        <a:pt x="22154" y="93670"/>
                      </a:cubicBezTo>
                      <a:cubicBezTo>
                        <a:pt x="21996" y="93154"/>
                        <a:pt x="20472" y="93035"/>
                        <a:pt x="20083" y="92717"/>
                      </a:cubicBezTo>
                      <a:cubicBezTo>
                        <a:pt x="19694" y="92392"/>
                        <a:pt x="20162" y="91638"/>
                        <a:pt x="20535" y="91043"/>
                      </a:cubicBezTo>
                      <a:cubicBezTo>
                        <a:pt x="20908" y="90447"/>
                        <a:pt x="21297" y="90344"/>
                        <a:pt x="22384" y="90106"/>
                      </a:cubicBezTo>
                      <a:cubicBezTo>
                        <a:pt x="23046" y="89952"/>
                        <a:pt x="23606" y="89731"/>
                        <a:pt x="24382" y="89731"/>
                      </a:cubicBezTo>
                      <a:close/>
                      <a:moveTo>
                        <a:pt x="11257" y="92423"/>
                      </a:moveTo>
                      <a:cubicBezTo>
                        <a:pt x="11348" y="92423"/>
                        <a:pt x="11441" y="92429"/>
                        <a:pt x="11534" y="92440"/>
                      </a:cubicBezTo>
                      <a:cubicBezTo>
                        <a:pt x="12336" y="92543"/>
                        <a:pt x="13510" y="93146"/>
                        <a:pt x="15026" y="93170"/>
                      </a:cubicBezTo>
                      <a:cubicBezTo>
                        <a:pt x="15055" y="93170"/>
                        <a:pt x="15084" y="93170"/>
                        <a:pt x="15113" y="93170"/>
                      </a:cubicBezTo>
                      <a:cubicBezTo>
                        <a:pt x="16313" y="93170"/>
                        <a:pt x="17663" y="92917"/>
                        <a:pt x="18656" y="92917"/>
                      </a:cubicBezTo>
                      <a:cubicBezTo>
                        <a:pt x="18902" y="92917"/>
                        <a:pt x="19126" y="92933"/>
                        <a:pt x="19321" y="92971"/>
                      </a:cubicBezTo>
                      <a:cubicBezTo>
                        <a:pt x="20329" y="93162"/>
                        <a:pt x="21440" y="93638"/>
                        <a:pt x="21773" y="94202"/>
                      </a:cubicBezTo>
                      <a:cubicBezTo>
                        <a:pt x="22115" y="94765"/>
                        <a:pt x="21876" y="96019"/>
                        <a:pt x="21241" y="96575"/>
                      </a:cubicBezTo>
                      <a:cubicBezTo>
                        <a:pt x="21170" y="96639"/>
                        <a:pt x="21178" y="96893"/>
                        <a:pt x="21194" y="97226"/>
                      </a:cubicBezTo>
                      <a:cubicBezTo>
                        <a:pt x="21194" y="97226"/>
                        <a:pt x="21051" y="97575"/>
                        <a:pt x="20456" y="97599"/>
                      </a:cubicBezTo>
                      <a:cubicBezTo>
                        <a:pt x="20137" y="97616"/>
                        <a:pt x="19596" y="97624"/>
                        <a:pt x="19018" y="97624"/>
                      </a:cubicBezTo>
                      <a:cubicBezTo>
                        <a:pt x="18518" y="97624"/>
                        <a:pt x="17989" y="97618"/>
                        <a:pt x="17551" y="97607"/>
                      </a:cubicBezTo>
                      <a:cubicBezTo>
                        <a:pt x="16952" y="97592"/>
                        <a:pt x="16483" y="97545"/>
                        <a:pt x="15958" y="97545"/>
                      </a:cubicBezTo>
                      <a:cubicBezTo>
                        <a:pt x="15655" y="97545"/>
                        <a:pt x="15332" y="97560"/>
                        <a:pt x="14955" y="97607"/>
                      </a:cubicBezTo>
                      <a:cubicBezTo>
                        <a:pt x="14345" y="97687"/>
                        <a:pt x="13902" y="97783"/>
                        <a:pt x="13562" y="97783"/>
                      </a:cubicBezTo>
                      <a:cubicBezTo>
                        <a:pt x="13327" y="97783"/>
                        <a:pt x="13142" y="97737"/>
                        <a:pt x="12986" y="97607"/>
                      </a:cubicBezTo>
                      <a:cubicBezTo>
                        <a:pt x="12613" y="97297"/>
                        <a:pt x="12709" y="96893"/>
                        <a:pt x="12066" y="96575"/>
                      </a:cubicBezTo>
                      <a:cubicBezTo>
                        <a:pt x="12066" y="96575"/>
                        <a:pt x="10907" y="96051"/>
                        <a:pt x="10113" y="95432"/>
                      </a:cubicBezTo>
                      <a:cubicBezTo>
                        <a:pt x="9319" y="94821"/>
                        <a:pt x="8391" y="94416"/>
                        <a:pt x="8803" y="94043"/>
                      </a:cubicBezTo>
                      <a:cubicBezTo>
                        <a:pt x="9224" y="93678"/>
                        <a:pt x="9637" y="93337"/>
                        <a:pt x="9804" y="93011"/>
                      </a:cubicBezTo>
                      <a:cubicBezTo>
                        <a:pt x="9951" y="92723"/>
                        <a:pt x="10563" y="92423"/>
                        <a:pt x="11257" y="92423"/>
                      </a:cubicBezTo>
                      <a:close/>
                      <a:moveTo>
                        <a:pt x="40800" y="92431"/>
                      </a:moveTo>
                      <a:cubicBezTo>
                        <a:pt x="40891" y="92431"/>
                        <a:pt x="40983" y="92437"/>
                        <a:pt x="41077" y="92448"/>
                      </a:cubicBezTo>
                      <a:cubicBezTo>
                        <a:pt x="41895" y="92551"/>
                        <a:pt x="43149" y="93154"/>
                        <a:pt x="44665" y="93178"/>
                      </a:cubicBezTo>
                      <a:cubicBezTo>
                        <a:pt x="44694" y="93178"/>
                        <a:pt x="44723" y="93178"/>
                        <a:pt x="44752" y="93178"/>
                      </a:cubicBezTo>
                      <a:cubicBezTo>
                        <a:pt x="45956" y="93178"/>
                        <a:pt x="47273" y="92925"/>
                        <a:pt x="48265" y="92925"/>
                      </a:cubicBezTo>
                      <a:cubicBezTo>
                        <a:pt x="48511" y="92925"/>
                        <a:pt x="48736" y="92941"/>
                        <a:pt x="48935" y="92979"/>
                      </a:cubicBezTo>
                      <a:cubicBezTo>
                        <a:pt x="49959" y="93170"/>
                        <a:pt x="51142" y="93646"/>
                        <a:pt x="51547" y="94210"/>
                      </a:cubicBezTo>
                      <a:cubicBezTo>
                        <a:pt x="51952" y="94773"/>
                        <a:pt x="51888" y="96027"/>
                        <a:pt x="51325" y="96583"/>
                      </a:cubicBezTo>
                      <a:cubicBezTo>
                        <a:pt x="51269" y="96639"/>
                        <a:pt x="51301" y="96900"/>
                        <a:pt x="51364" y="97234"/>
                      </a:cubicBezTo>
                      <a:cubicBezTo>
                        <a:pt x="51364" y="97234"/>
                        <a:pt x="51261" y="97575"/>
                        <a:pt x="50666" y="97607"/>
                      </a:cubicBezTo>
                      <a:cubicBezTo>
                        <a:pt x="50347" y="97624"/>
                        <a:pt x="49809" y="97632"/>
                        <a:pt x="49233" y="97632"/>
                      </a:cubicBezTo>
                      <a:cubicBezTo>
                        <a:pt x="48734" y="97632"/>
                        <a:pt x="48207" y="97626"/>
                        <a:pt x="47769" y="97615"/>
                      </a:cubicBezTo>
                      <a:cubicBezTo>
                        <a:pt x="47165" y="97600"/>
                        <a:pt x="46691" y="97553"/>
                        <a:pt x="46167" y="97553"/>
                      </a:cubicBezTo>
                      <a:cubicBezTo>
                        <a:pt x="45864" y="97553"/>
                        <a:pt x="45545" y="97568"/>
                        <a:pt x="45173" y="97615"/>
                      </a:cubicBezTo>
                      <a:cubicBezTo>
                        <a:pt x="44568" y="97690"/>
                        <a:pt x="44135" y="97789"/>
                        <a:pt x="43794" y="97789"/>
                      </a:cubicBezTo>
                      <a:cubicBezTo>
                        <a:pt x="43563" y="97789"/>
                        <a:pt x="43375" y="97743"/>
                        <a:pt x="43205" y="97615"/>
                      </a:cubicBezTo>
                      <a:cubicBezTo>
                        <a:pt x="42784" y="97297"/>
                        <a:pt x="42831" y="96900"/>
                        <a:pt x="42149" y="96583"/>
                      </a:cubicBezTo>
                      <a:cubicBezTo>
                        <a:pt x="42149" y="96583"/>
                        <a:pt x="40919" y="96051"/>
                        <a:pt x="40045" y="95440"/>
                      </a:cubicBezTo>
                      <a:cubicBezTo>
                        <a:pt x="39180" y="94829"/>
                        <a:pt x="38188" y="94416"/>
                        <a:pt x="38561" y="94051"/>
                      </a:cubicBezTo>
                      <a:cubicBezTo>
                        <a:pt x="38926" y="93694"/>
                        <a:pt x="39299" y="93345"/>
                        <a:pt x="39426" y="93019"/>
                      </a:cubicBezTo>
                      <a:cubicBezTo>
                        <a:pt x="39539" y="92731"/>
                        <a:pt x="40110" y="92431"/>
                        <a:pt x="40800" y="92431"/>
                      </a:cubicBezTo>
                      <a:close/>
                      <a:moveTo>
                        <a:pt x="24943" y="94774"/>
                      </a:moveTo>
                      <a:cubicBezTo>
                        <a:pt x="25295" y="94774"/>
                        <a:pt x="25565" y="94841"/>
                        <a:pt x="25686" y="94972"/>
                      </a:cubicBezTo>
                      <a:cubicBezTo>
                        <a:pt x="25964" y="95273"/>
                        <a:pt x="25829" y="96575"/>
                        <a:pt x="25829" y="96575"/>
                      </a:cubicBezTo>
                      <a:cubicBezTo>
                        <a:pt x="25829" y="97456"/>
                        <a:pt x="24742" y="97456"/>
                        <a:pt x="24464" y="97869"/>
                      </a:cubicBezTo>
                      <a:cubicBezTo>
                        <a:pt x="24409" y="97948"/>
                        <a:pt x="24353" y="98051"/>
                        <a:pt x="24289" y="98155"/>
                      </a:cubicBezTo>
                      <a:cubicBezTo>
                        <a:pt x="24240" y="98234"/>
                        <a:pt x="24056" y="98267"/>
                        <a:pt x="23806" y="98267"/>
                      </a:cubicBezTo>
                      <a:cubicBezTo>
                        <a:pt x="23335" y="98267"/>
                        <a:pt x="22632" y="98149"/>
                        <a:pt x="22170" y="98004"/>
                      </a:cubicBezTo>
                      <a:cubicBezTo>
                        <a:pt x="21464" y="97789"/>
                        <a:pt x="21440" y="97313"/>
                        <a:pt x="21821" y="96575"/>
                      </a:cubicBezTo>
                      <a:cubicBezTo>
                        <a:pt x="22091" y="95940"/>
                        <a:pt x="22591" y="95424"/>
                        <a:pt x="23226" y="95154"/>
                      </a:cubicBezTo>
                      <a:cubicBezTo>
                        <a:pt x="23835" y="94898"/>
                        <a:pt x="24464" y="94774"/>
                        <a:pt x="24943" y="94774"/>
                      </a:cubicBezTo>
                      <a:close/>
                      <a:moveTo>
                        <a:pt x="54791" y="94774"/>
                      </a:moveTo>
                      <a:cubicBezTo>
                        <a:pt x="55143" y="94774"/>
                        <a:pt x="55421" y="94841"/>
                        <a:pt x="55555" y="94972"/>
                      </a:cubicBezTo>
                      <a:cubicBezTo>
                        <a:pt x="55881" y="95273"/>
                        <a:pt x="55912" y="96575"/>
                        <a:pt x="55912" y="96575"/>
                      </a:cubicBezTo>
                      <a:cubicBezTo>
                        <a:pt x="56024" y="97456"/>
                        <a:pt x="54936" y="97456"/>
                        <a:pt x="54714" y="97869"/>
                      </a:cubicBezTo>
                      <a:cubicBezTo>
                        <a:pt x="54666" y="97948"/>
                        <a:pt x="54619" y="98051"/>
                        <a:pt x="54571" y="98155"/>
                      </a:cubicBezTo>
                      <a:cubicBezTo>
                        <a:pt x="54532" y="98237"/>
                        <a:pt x="54351" y="98271"/>
                        <a:pt x="54100" y="98271"/>
                      </a:cubicBezTo>
                      <a:cubicBezTo>
                        <a:pt x="53629" y="98271"/>
                        <a:pt x="52912" y="98152"/>
                        <a:pt x="52436" y="98012"/>
                      </a:cubicBezTo>
                      <a:cubicBezTo>
                        <a:pt x="51698" y="97789"/>
                        <a:pt x="51618" y="97313"/>
                        <a:pt x="51904" y="96575"/>
                      </a:cubicBezTo>
                      <a:cubicBezTo>
                        <a:pt x="52079" y="95940"/>
                        <a:pt x="52523" y="95424"/>
                        <a:pt x="53126" y="95154"/>
                      </a:cubicBezTo>
                      <a:cubicBezTo>
                        <a:pt x="53699" y="94898"/>
                        <a:pt x="54313" y="94774"/>
                        <a:pt x="54791" y="94774"/>
                      </a:cubicBezTo>
                      <a:close/>
                      <a:moveTo>
                        <a:pt x="7380" y="94119"/>
                      </a:moveTo>
                      <a:cubicBezTo>
                        <a:pt x="7507" y="94119"/>
                        <a:pt x="7772" y="94177"/>
                        <a:pt x="8137" y="94559"/>
                      </a:cubicBezTo>
                      <a:cubicBezTo>
                        <a:pt x="8653" y="95107"/>
                        <a:pt x="9288" y="95456"/>
                        <a:pt x="10129" y="95924"/>
                      </a:cubicBezTo>
                      <a:cubicBezTo>
                        <a:pt x="10573" y="96178"/>
                        <a:pt x="11034" y="96393"/>
                        <a:pt x="11518" y="96575"/>
                      </a:cubicBezTo>
                      <a:cubicBezTo>
                        <a:pt x="11518" y="96575"/>
                        <a:pt x="12518" y="96956"/>
                        <a:pt x="12328" y="97726"/>
                      </a:cubicBezTo>
                      <a:cubicBezTo>
                        <a:pt x="12134" y="98475"/>
                        <a:pt x="11257" y="98623"/>
                        <a:pt x="10317" y="98623"/>
                      </a:cubicBezTo>
                      <a:cubicBezTo>
                        <a:pt x="10291" y="98623"/>
                        <a:pt x="10266" y="98623"/>
                        <a:pt x="10240" y="98623"/>
                      </a:cubicBezTo>
                      <a:cubicBezTo>
                        <a:pt x="9280" y="98615"/>
                        <a:pt x="7978" y="98623"/>
                        <a:pt x="7716" y="98528"/>
                      </a:cubicBezTo>
                      <a:cubicBezTo>
                        <a:pt x="7369" y="98364"/>
                        <a:pt x="6917" y="98353"/>
                        <a:pt x="6795" y="98353"/>
                      </a:cubicBezTo>
                      <a:cubicBezTo>
                        <a:pt x="6775" y="98353"/>
                        <a:pt x="6763" y="98353"/>
                        <a:pt x="6763" y="98353"/>
                      </a:cubicBezTo>
                      <a:cubicBezTo>
                        <a:pt x="6763" y="98353"/>
                        <a:pt x="5438" y="98377"/>
                        <a:pt x="4517" y="98544"/>
                      </a:cubicBezTo>
                      <a:cubicBezTo>
                        <a:pt x="4517" y="98544"/>
                        <a:pt x="4506" y="98544"/>
                        <a:pt x="4486" y="98544"/>
                      </a:cubicBezTo>
                      <a:cubicBezTo>
                        <a:pt x="4357" y="98544"/>
                        <a:pt x="3874" y="98532"/>
                        <a:pt x="3874" y="98353"/>
                      </a:cubicBezTo>
                      <a:cubicBezTo>
                        <a:pt x="3874" y="98155"/>
                        <a:pt x="3993" y="97956"/>
                        <a:pt x="4295" y="97718"/>
                      </a:cubicBezTo>
                      <a:cubicBezTo>
                        <a:pt x="4597" y="97480"/>
                        <a:pt x="5001" y="96781"/>
                        <a:pt x="5105" y="96575"/>
                      </a:cubicBezTo>
                      <a:cubicBezTo>
                        <a:pt x="5105" y="96575"/>
                        <a:pt x="5549" y="95678"/>
                        <a:pt x="5700" y="94908"/>
                      </a:cubicBezTo>
                      <a:cubicBezTo>
                        <a:pt x="5874" y="94265"/>
                        <a:pt x="7295" y="94130"/>
                        <a:pt x="7295" y="94130"/>
                      </a:cubicBezTo>
                      <a:cubicBezTo>
                        <a:pt x="7295" y="94130"/>
                        <a:pt x="7324" y="94119"/>
                        <a:pt x="7380" y="94119"/>
                      </a:cubicBezTo>
                      <a:close/>
                      <a:moveTo>
                        <a:pt x="37152" y="94120"/>
                      </a:moveTo>
                      <a:cubicBezTo>
                        <a:pt x="37280" y="94120"/>
                        <a:pt x="37555" y="94178"/>
                        <a:pt x="37966" y="94567"/>
                      </a:cubicBezTo>
                      <a:cubicBezTo>
                        <a:pt x="38545" y="95115"/>
                        <a:pt x="39228" y="95464"/>
                        <a:pt x="40133" y="95932"/>
                      </a:cubicBezTo>
                      <a:cubicBezTo>
                        <a:pt x="40609" y="96186"/>
                        <a:pt x="41101" y="96400"/>
                        <a:pt x="41609" y="96583"/>
                      </a:cubicBezTo>
                      <a:cubicBezTo>
                        <a:pt x="41609" y="96583"/>
                        <a:pt x="42665" y="96964"/>
                        <a:pt x="42570" y="97734"/>
                      </a:cubicBezTo>
                      <a:cubicBezTo>
                        <a:pt x="42477" y="98483"/>
                        <a:pt x="41609" y="98631"/>
                        <a:pt x="40670" y="98631"/>
                      </a:cubicBezTo>
                      <a:cubicBezTo>
                        <a:pt x="40644" y="98631"/>
                        <a:pt x="40619" y="98631"/>
                        <a:pt x="40593" y="98631"/>
                      </a:cubicBezTo>
                      <a:cubicBezTo>
                        <a:pt x="39625" y="98623"/>
                        <a:pt x="38323" y="98631"/>
                        <a:pt x="38045" y="98536"/>
                      </a:cubicBezTo>
                      <a:lnTo>
                        <a:pt x="38053" y="98536"/>
                      </a:lnTo>
                      <a:cubicBezTo>
                        <a:pt x="37761" y="98423"/>
                        <a:pt x="37447" y="98360"/>
                        <a:pt x="37133" y="98360"/>
                      </a:cubicBezTo>
                      <a:cubicBezTo>
                        <a:pt x="37114" y="98360"/>
                        <a:pt x="37095" y="98361"/>
                        <a:pt x="37077" y="98361"/>
                      </a:cubicBezTo>
                      <a:cubicBezTo>
                        <a:pt x="37077" y="98361"/>
                        <a:pt x="35759" y="98385"/>
                        <a:pt x="34862" y="98551"/>
                      </a:cubicBezTo>
                      <a:cubicBezTo>
                        <a:pt x="34862" y="98551"/>
                        <a:pt x="34859" y="98552"/>
                        <a:pt x="34852" y="98552"/>
                      </a:cubicBezTo>
                      <a:cubicBezTo>
                        <a:pt x="34770" y="98552"/>
                        <a:pt x="34217" y="98545"/>
                        <a:pt x="34195" y="98361"/>
                      </a:cubicBezTo>
                      <a:cubicBezTo>
                        <a:pt x="34164" y="98163"/>
                        <a:pt x="34251" y="97964"/>
                        <a:pt x="34529" y="97726"/>
                      </a:cubicBezTo>
                      <a:cubicBezTo>
                        <a:pt x="34799" y="97480"/>
                        <a:pt x="35116" y="96789"/>
                        <a:pt x="35188" y="96583"/>
                      </a:cubicBezTo>
                      <a:cubicBezTo>
                        <a:pt x="35188" y="96583"/>
                        <a:pt x="35521" y="95686"/>
                        <a:pt x="35577" y="94916"/>
                      </a:cubicBezTo>
                      <a:cubicBezTo>
                        <a:pt x="35664" y="94273"/>
                        <a:pt x="37069" y="94130"/>
                        <a:pt x="37069" y="94130"/>
                      </a:cubicBezTo>
                      <a:cubicBezTo>
                        <a:pt x="37069" y="94130"/>
                        <a:pt x="37097" y="94120"/>
                        <a:pt x="37152" y="94120"/>
                      </a:cubicBezTo>
                      <a:close/>
                      <a:moveTo>
                        <a:pt x="26418" y="92021"/>
                      </a:moveTo>
                      <a:cubicBezTo>
                        <a:pt x="26817" y="92021"/>
                        <a:pt x="27231" y="92107"/>
                        <a:pt x="27631" y="92265"/>
                      </a:cubicBezTo>
                      <a:cubicBezTo>
                        <a:pt x="28742" y="92710"/>
                        <a:pt x="29044" y="92892"/>
                        <a:pt x="31179" y="93051"/>
                      </a:cubicBezTo>
                      <a:cubicBezTo>
                        <a:pt x="33306" y="93210"/>
                        <a:pt x="34616" y="93479"/>
                        <a:pt x="34918" y="94083"/>
                      </a:cubicBezTo>
                      <a:cubicBezTo>
                        <a:pt x="35219" y="94694"/>
                        <a:pt x="34894" y="96575"/>
                        <a:pt x="34894" y="96575"/>
                      </a:cubicBezTo>
                      <a:cubicBezTo>
                        <a:pt x="34775" y="97012"/>
                        <a:pt x="34569" y="97416"/>
                        <a:pt x="34283" y="97766"/>
                      </a:cubicBezTo>
                      <a:cubicBezTo>
                        <a:pt x="33822" y="98305"/>
                        <a:pt x="33076" y="98790"/>
                        <a:pt x="32417" y="99036"/>
                      </a:cubicBezTo>
                      <a:lnTo>
                        <a:pt x="32425" y="99036"/>
                      </a:lnTo>
                      <a:cubicBezTo>
                        <a:pt x="32243" y="99083"/>
                        <a:pt x="32068" y="99139"/>
                        <a:pt x="31902" y="99210"/>
                      </a:cubicBezTo>
                      <a:cubicBezTo>
                        <a:pt x="31306" y="99480"/>
                        <a:pt x="31330" y="99702"/>
                        <a:pt x="30576" y="99837"/>
                      </a:cubicBezTo>
                      <a:cubicBezTo>
                        <a:pt x="29840" y="99975"/>
                        <a:pt x="29274" y="100084"/>
                        <a:pt x="28771" y="100084"/>
                      </a:cubicBezTo>
                      <a:cubicBezTo>
                        <a:pt x="28753" y="100084"/>
                        <a:pt x="28736" y="100084"/>
                        <a:pt x="28719" y="100083"/>
                      </a:cubicBezTo>
                      <a:lnTo>
                        <a:pt x="28719" y="100091"/>
                      </a:lnTo>
                      <a:lnTo>
                        <a:pt x="28719" y="100091"/>
                      </a:lnTo>
                      <a:cubicBezTo>
                        <a:pt x="28691" y="100089"/>
                        <a:pt x="28668" y="100075"/>
                        <a:pt x="28639" y="100075"/>
                      </a:cubicBezTo>
                      <a:cubicBezTo>
                        <a:pt x="27472" y="99917"/>
                        <a:pt x="25607" y="100044"/>
                        <a:pt x="24964" y="99742"/>
                      </a:cubicBezTo>
                      <a:cubicBezTo>
                        <a:pt x="24329" y="99448"/>
                        <a:pt x="24043" y="98917"/>
                        <a:pt x="24821" y="98155"/>
                      </a:cubicBezTo>
                      <a:cubicBezTo>
                        <a:pt x="25599" y="97401"/>
                        <a:pt x="26377" y="97607"/>
                        <a:pt x="26306" y="96575"/>
                      </a:cubicBezTo>
                      <a:cubicBezTo>
                        <a:pt x="26306" y="96575"/>
                        <a:pt x="26210" y="95869"/>
                        <a:pt x="26369" y="95337"/>
                      </a:cubicBezTo>
                      <a:cubicBezTo>
                        <a:pt x="26520" y="94813"/>
                        <a:pt x="26250" y="94654"/>
                        <a:pt x="25813" y="94464"/>
                      </a:cubicBezTo>
                      <a:cubicBezTo>
                        <a:pt x="25377" y="94273"/>
                        <a:pt x="23948" y="93868"/>
                        <a:pt x="24631" y="92900"/>
                      </a:cubicBezTo>
                      <a:cubicBezTo>
                        <a:pt x="25066" y="92288"/>
                        <a:pt x="25717" y="92021"/>
                        <a:pt x="26418" y="92021"/>
                      </a:cubicBezTo>
                      <a:close/>
                      <a:moveTo>
                        <a:pt x="55909" y="92028"/>
                      </a:moveTo>
                      <a:cubicBezTo>
                        <a:pt x="56309" y="92028"/>
                        <a:pt x="56736" y="92115"/>
                        <a:pt x="57159" y="92273"/>
                      </a:cubicBezTo>
                      <a:cubicBezTo>
                        <a:pt x="58318" y="92710"/>
                        <a:pt x="58643" y="92892"/>
                        <a:pt x="60794" y="93059"/>
                      </a:cubicBezTo>
                      <a:cubicBezTo>
                        <a:pt x="62953" y="93218"/>
                        <a:pt x="64294" y="93487"/>
                        <a:pt x="64668" y="94091"/>
                      </a:cubicBezTo>
                      <a:cubicBezTo>
                        <a:pt x="65041" y="94702"/>
                        <a:pt x="64961" y="96575"/>
                        <a:pt x="64961" y="96575"/>
                      </a:cubicBezTo>
                      <a:lnTo>
                        <a:pt x="64961" y="96583"/>
                      </a:lnTo>
                      <a:cubicBezTo>
                        <a:pt x="64914" y="97012"/>
                        <a:pt x="64755" y="97424"/>
                        <a:pt x="64509" y="97774"/>
                      </a:cubicBezTo>
                      <a:cubicBezTo>
                        <a:pt x="64112" y="98313"/>
                        <a:pt x="63437" y="98798"/>
                        <a:pt x="62802" y="99044"/>
                      </a:cubicBezTo>
                      <a:lnTo>
                        <a:pt x="62810" y="99044"/>
                      </a:lnTo>
                      <a:cubicBezTo>
                        <a:pt x="62643" y="99091"/>
                        <a:pt x="62477" y="99147"/>
                        <a:pt x="62318" y="99218"/>
                      </a:cubicBezTo>
                      <a:cubicBezTo>
                        <a:pt x="61762" y="99488"/>
                        <a:pt x="61810" y="99710"/>
                        <a:pt x="61064" y="99845"/>
                      </a:cubicBezTo>
                      <a:cubicBezTo>
                        <a:pt x="60332" y="99987"/>
                        <a:pt x="59787" y="100097"/>
                        <a:pt x="59267" y="100099"/>
                      </a:cubicBezTo>
                      <a:lnTo>
                        <a:pt x="59267" y="100099"/>
                      </a:lnTo>
                      <a:cubicBezTo>
                        <a:pt x="59229" y="100099"/>
                        <a:pt x="59206" y="100083"/>
                        <a:pt x="59175" y="100075"/>
                      </a:cubicBezTo>
                      <a:cubicBezTo>
                        <a:pt x="57984" y="99925"/>
                        <a:pt x="56135" y="100052"/>
                        <a:pt x="55452" y="99750"/>
                      </a:cubicBezTo>
                      <a:cubicBezTo>
                        <a:pt x="54769" y="99456"/>
                        <a:pt x="54420" y="98917"/>
                        <a:pt x="55103" y="98163"/>
                      </a:cubicBezTo>
                      <a:cubicBezTo>
                        <a:pt x="55785" y="97408"/>
                        <a:pt x="56595" y="97615"/>
                        <a:pt x="56381" y="96583"/>
                      </a:cubicBezTo>
                      <a:cubicBezTo>
                        <a:pt x="56381" y="96583"/>
                        <a:pt x="56190" y="95877"/>
                        <a:pt x="56286" y="95345"/>
                      </a:cubicBezTo>
                      <a:cubicBezTo>
                        <a:pt x="56373" y="94813"/>
                        <a:pt x="56079" y="94654"/>
                        <a:pt x="55619" y="94472"/>
                      </a:cubicBezTo>
                      <a:cubicBezTo>
                        <a:pt x="55150" y="94281"/>
                        <a:pt x="53674" y="93876"/>
                        <a:pt x="54230" y="92908"/>
                      </a:cubicBezTo>
                      <a:cubicBezTo>
                        <a:pt x="54589" y="92296"/>
                        <a:pt x="55207" y="92028"/>
                        <a:pt x="55909" y="92028"/>
                      </a:cubicBezTo>
                      <a:close/>
                      <a:moveTo>
                        <a:pt x="17391" y="97724"/>
                      </a:moveTo>
                      <a:cubicBezTo>
                        <a:pt x="17479" y="97724"/>
                        <a:pt x="17567" y="97725"/>
                        <a:pt x="17654" y="97726"/>
                      </a:cubicBezTo>
                      <a:cubicBezTo>
                        <a:pt x="19749" y="97758"/>
                        <a:pt x="21122" y="97869"/>
                        <a:pt x="21607" y="98028"/>
                      </a:cubicBezTo>
                      <a:cubicBezTo>
                        <a:pt x="21988" y="98194"/>
                        <a:pt x="22559" y="98274"/>
                        <a:pt x="23019" y="98313"/>
                      </a:cubicBezTo>
                      <a:cubicBezTo>
                        <a:pt x="23742" y="98377"/>
                        <a:pt x="23853" y="98758"/>
                        <a:pt x="23861" y="98774"/>
                      </a:cubicBezTo>
                      <a:cubicBezTo>
                        <a:pt x="23599" y="99099"/>
                        <a:pt x="23258" y="99337"/>
                        <a:pt x="22869" y="99472"/>
                      </a:cubicBezTo>
                      <a:cubicBezTo>
                        <a:pt x="21900" y="99782"/>
                        <a:pt x="19662" y="99964"/>
                        <a:pt x="18567" y="100036"/>
                      </a:cubicBezTo>
                      <a:cubicBezTo>
                        <a:pt x="17479" y="100115"/>
                        <a:pt x="16527" y="100123"/>
                        <a:pt x="15280" y="100576"/>
                      </a:cubicBezTo>
                      <a:cubicBezTo>
                        <a:pt x="14034" y="101028"/>
                        <a:pt x="13741" y="101377"/>
                        <a:pt x="11859" y="101457"/>
                      </a:cubicBezTo>
                      <a:cubicBezTo>
                        <a:pt x="11579" y="101468"/>
                        <a:pt x="11319" y="101476"/>
                        <a:pt x="11078" y="101476"/>
                      </a:cubicBezTo>
                      <a:cubicBezTo>
                        <a:pt x="9703" y="101476"/>
                        <a:pt x="8951" y="101240"/>
                        <a:pt x="8573" y="100274"/>
                      </a:cubicBezTo>
                      <a:cubicBezTo>
                        <a:pt x="8462" y="99988"/>
                        <a:pt x="8367" y="99694"/>
                        <a:pt x="8287" y="99401"/>
                      </a:cubicBezTo>
                      <a:cubicBezTo>
                        <a:pt x="8287" y="99401"/>
                        <a:pt x="8240" y="98829"/>
                        <a:pt x="9280" y="98790"/>
                      </a:cubicBezTo>
                      <a:cubicBezTo>
                        <a:pt x="9474" y="98782"/>
                        <a:pt x="9668" y="98781"/>
                        <a:pt x="9861" y="98781"/>
                      </a:cubicBezTo>
                      <a:cubicBezTo>
                        <a:pt x="9971" y="98781"/>
                        <a:pt x="10081" y="98781"/>
                        <a:pt x="10191" y="98781"/>
                      </a:cubicBezTo>
                      <a:cubicBezTo>
                        <a:pt x="10917" y="98781"/>
                        <a:pt x="11621" y="98762"/>
                        <a:pt x="12272" y="98464"/>
                      </a:cubicBezTo>
                      <a:cubicBezTo>
                        <a:pt x="13147" y="98069"/>
                        <a:pt x="15363" y="97724"/>
                        <a:pt x="17391" y="97724"/>
                      </a:cubicBezTo>
                      <a:close/>
                      <a:moveTo>
                        <a:pt x="47620" y="97732"/>
                      </a:moveTo>
                      <a:cubicBezTo>
                        <a:pt x="47710" y="97732"/>
                        <a:pt x="47799" y="97733"/>
                        <a:pt x="47888" y="97734"/>
                      </a:cubicBezTo>
                      <a:cubicBezTo>
                        <a:pt x="49991" y="97766"/>
                        <a:pt x="51372" y="97877"/>
                        <a:pt x="51888" y="98028"/>
                      </a:cubicBezTo>
                      <a:cubicBezTo>
                        <a:pt x="52285" y="98202"/>
                        <a:pt x="52872" y="98282"/>
                        <a:pt x="53333" y="98321"/>
                      </a:cubicBezTo>
                      <a:cubicBezTo>
                        <a:pt x="54063" y="98385"/>
                        <a:pt x="54222" y="98766"/>
                        <a:pt x="54230" y="98782"/>
                      </a:cubicBezTo>
                      <a:cubicBezTo>
                        <a:pt x="54015" y="99107"/>
                        <a:pt x="53690" y="99345"/>
                        <a:pt x="53325" y="99472"/>
                      </a:cubicBezTo>
                      <a:cubicBezTo>
                        <a:pt x="52396" y="99782"/>
                        <a:pt x="50182" y="99964"/>
                        <a:pt x="49094" y="100044"/>
                      </a:cubicBezTo>
                      <a:cubicBezTo>
                        <a:pt x="48015" y="100123"/>
                        <a:pt x="47062" y="100123"/>
                        <a:pt x="45879" y="100576"/>
                      </a:cubicBezTo>
                      <a:cubicBezTo>
                        <a:pt x="44697" y="101036"/>
                        <a:pt x="44443" y="101385"/>
                        <a:pt x="42570" y="101465"/>
                      </a:cubicBezTo>
                      <a:cubicBezTo>
                        <a:pt x="42291" y="101476"/>
                        <a:pt x="42033" y="101484"/>
                        <a:pt x="41792" y="101484"/>
                      </a:cubicBezTo>
                      <a:cubicBezTo>
                        <a:pt x="40420" y="101484"/>
                        <a:pt x="39634" y="101248"/>
                        <a:pt x="39141" y="100282"/>
                      </a:cubicBezTo>
                      <a:cubicBezTo>
                        <a:pt x="38990" y="99996"/>
                        <a:pt x="38855" y="99702"/>
                        <a:pt x="38744" y="99409"/>
                      </a:cubicBezTo>
                      <a:cubicBezTo>
                        <a:pt x="38744" y="99409"/>
                        <a:pt x="38617" y="98837"/>
                        <a:pt x="39656" y="98798"/>
                      </a:cubicBezTo>
                      <a:cubicBezTo>
                        <a:pt x="40696" y="98758"/>
                        <a:pt x="41736" y="98885"/>
                        <a:pt x="42601" y="98472"/>
                      </a:cubicBezTo>
                      <a:cubicBezTo>
                        <a:pt x="43430" y="98069"/>
                        <a:pt x="45598" y="97732"/>
                        <a:pt x="47620" y="97732"/>
                      </a:cubicBezTo>
                      <a:close/>
                      <a:moveTo>
                        <a:pt x="24096" y="99404"/>
                      </a:moveTo>
                      <a:cubicBezTo>
                        <a:pt x="24374" y="99404"/>
                        <a:pt x="24188" y="99560"/>
                        <a:pt x="24250" y="99996"/>
                      </a:cubicBezTo>
                      <a:cubicBezTo>
                        <a:pt x="24337" y="100560"/>
                        <a:pt x="24194" y="101076"/>
                        <a:pt x="23647" y="101925"/>
                      </a:cubicBezTo>
                      <a:lnTo>
                        <a:pt x="23647" y="101917"/>
                      </a:lnTo>
                      <a:cubicBezTo>
                        <a:pt x="23099" y="102766"/>
                        <a:pt x="22130" y="103457"/>
                        <a:pt x="21146" y="103989"/>
                      </a:cubicBezTo>
                      <a:cubicBezTo>
                        <a:pt x="20162" y="104528"/>
                        <a:pt x="20726" y="105052"/>
                        <a:pt x="20233" y="105314"/>
                      </a:cubicBezTo>
                      <a:cubicBezTo>
                        <a:pt x="20164" y="105352"/>
                        <a:pt x="20098" y="105368"/>
                        <a:pt x="20037" y="105368"/>
                      </a:cubicBezTo>
                      <a:cubicBezTo>
                        <a:pt x="19667" y="105368"/>
                        <a:pt x="19430" y="104774"/>
                        <a:pt x="19281" y="104489"/>
                      </a:cubicBezTo>
                      <a:cubicBezTo>
                        <a:pt x="19114" y="104155"/>
                        <a:pt x="19043" y="103743"/>
                        <a:pt x="19027" y="103219"/>
                      </a:cubicBezTo>
                      <a:cubicBezTo>
                        <a:pt x="19011" y="102695"/>
                        <a:pt x="18940" y="102592"/>
                        <a:pt x="18813" y="101552"/>
                      </a:cubicBezTo>
                      <a:cubicBezTo>
                        <a:pt x="18678" y="100512"/>
                        <a:pt x="18860" y="100425"/>
                        <a:pt x="19813" y="100139"/>
                      </a:cubicBezTo>
                      <a:cubicBezTo>
                        <a:pt x="20162" y="100036"/>
                        <a:pt x="20710" y="100075"/>
                        <a:pt x="21273" y="99941"/>
                      </a:cubicBezTo>
                      <a:cubicBezTo>
                        <a:pt x="21837" y="99806"/>
                        <a:pt x="22932" y="99552"/>
                        <a:pt x="23718" y="99440"/>
                      </a:cubicBezTo>
                      <a:cubicBezTo>
                        <a:pt x="23895" y="99417"/>
                        <a:pt x="24015" y="99404"/>
                        <a:pt x="24096" y="99404"/>
                      </a:cubicBezTo>
                      <a:close/>
                      <a:moveTo>
                        <a:pt x="54554" y="99417"/>
                      </a:moveTo>
                      <a:cubicBezTo>
                        <a:pt x="54825" y="99417"/>
                        <a:pt x="54655" y="99576"/>
                        <a:pt x="54777" y="100004"/>
                      </a:cubicBezTo>
                      <a:cubicBezTo>
                        <a:pt x="54928" y="100568"/>
                        <a:pt x="54857" y="101076"/>
                        <a:pt x="54420" y="101925"/>
                      </a:cubicBezTo>
                      <a:lnTo>
                        <a:pt x="54420" y="101933"/>
                      </a:lnTo>
                      <a:cubicBezTo>
                        <a:pt x="53984" y="102782"/>
                        <a:pt x="53103" y="103465"/>
                        <a:pt x="52190" y="104005"/>
                      </a:cubicBezTo>
                      <a:cubicBezTo>
                        <a:pt x="51269" y="104536"/>
                        <a:pt x="51904" y="105060"/>
                        <a:pt x="51452" y="105322"/>
                      </a:cubicBezTo>
                      <a:cubicBezTo>
                        <a:pt x="51386" y="105360"/>
                        <a:pt x="51322" y="105377"/>
                        <a:pt x="51259" y="105377"/>
                      </a:cubicBezTo>
                      <a:cubicBezTo>
                        <a:pt x="50888" y="105377"/>
                        <a:pt x="50571" y="104789"/>
                        <a:pt x="50388" y="104497"/>
                      </a:cubicBezTo>
                      <a:cubicBezTo>
                        <a:pt x="50174" y="104163"/>
                        <a:pt x="50055" y="103758"/>
                        <a:pt x="49975" y="103227"/>
                      </a:cubicBezTo>
                      <a:cubicBezTo>
                        <a:pt x="49888" y="102703"/>
                        <a:pt x="49801" y="102600"/>
                        <a:pt x="49539" y="101560"/>
                      </a:cubicBezTo>
                      <a:cubicBezTo>
                        <a:pt x="49269" y="100520"/>
                        <a:pt x="49443" y="100441"/>
                        <a:pt x="50356" y="100155"/>
                      </a:cubicBezTo>
                      <a:cubicBezTo>
                        <a:pt x="50690" y="100052"/>
                        <a:pt x="51245" y="100083"/>
                        <a:pt x="51793" y="99948"/>
                      </a:cubicBezTo>
                      <a:cubicBezTo>
                        <a:pt x="52341" y="99814"/>
                        <a:pt x="53404" y="99560"/>
                        <a:pt x="54174" y="99456"/>
                      </a:cubicBezTo>
                      <a:cubicBezTo>
                        <a:pt x="54353" y="99431"/>
                        <a:pt x="54473" y="99417"/>
                        <a:pt x="54554" y="99417"/>
                      </a:cubicBezTo>
                      <a:close/>
                      <a:moveTo>
                        <a:pt x="36904" y="98541"/>
                      </a:moveTo>
                      <a:cubicBezTo>
                        <a:pt x="36963" y="98541"/>
                        <a:pt x="37020" y="98542"/>
                        <a:pt x="37077" y="98544"/>
                      </a:cubicBezTo>
                      <a:cubicBezTo>
                        <a:pt x="37077" y="98544"/>
                        <a:pt x="38132" y="98623"/>
                        <a:pt x="38275" y="99226"/>
                      </a:cubicBezTo>
                      <a:cubicBezTo>
                        <a:pt x="38426" y="99829"/>
                        <a:pt x="38490" y="100853"/>
                        <a:pt x="39442" y="101592"/>
                      </a:cubicBezTo>
                      <a:cubicBezTo>
                        <a:pt x="40395" y="102338"/>
                        <a:pt x="41355" y="102449"/>
                        <a:pt x="41546" y="103441"/>
                      </a:cubicBezTo>
                      <a:cubicBezTo>
                        <a:pt x="41744" y="104433"/>
                        <a:pt x="41585" y="105425"/>
                        <a:pt x="40006" y="105465"/>
                      </a:cubicBezTo>
                      <a:cubicBezTo>
                        <a:pt x="39916" y="105466"/>
                        <a:pt x="39827" y="105467"/>
                        <a:pt x="39737" y="105467"/>
                      </a:cubicBezTo>
                      <a:cubicBezTo>
                        <a:pt x="38844" y="105467"/>
                        <a:pt x="37957" y="105395"/>
                        <a:pt x="37077" y="105251"/>
                      </a:cubicBezTo>
                      <a:cubicBezTo>
                        <a:pt x="37077" y="105251"/>
                        <a:pt x="35521" y="105092"/>
                        <a:pt x="34497" y="104846"/>
                      </a:cubicBezTo>
                      <a:cubicBezTo>
                        <a:pt x="33465" y="104600"/>
                        <a:pt x="33052" y="104211"/>
                        <a:pt x="33052" y="104211"/>
                      </a:cubicBezTo>
                      <a:lnTo>
                        <a:pt x="33013" y="104179"/>
                      </a:lnTo>
                      <a:cubicBezTo>
                        <a:pt x="32203" y="103631"/>
                        <a:pt x="31640" y="103036"/>
                        <a:pt x="30782" y="102544"/>
                      </a:cubicBezTo>
                      <a:cubicBezTo>
                        <a:pt x="29925" y="102044"/>
                        <a:pt x="30084" y="101782"/>
                        <a:pt x="30266" y="101306"/>
                      </a:cubicBezTo>
                      <a:cubicBezTo>
                        <a:pt x="30314" y="101187"/>
                        <a:pt x="30306" y="101052"/>
                        <a:pt x="30258" y="100941"/>
                      </a:cubicBezTo>
                      <a:cubicBezTo>
                        <a:pt x="30243" y="100703"/>
                        <a:pt x="30338" y="100274"/>
                        <a:pt x="31084" y="99845"/>
                      </a:cubicBezTo>
                      <a:cubicBezTo>
                        <a:pt x="32144" y="99230"/>
                        <a:pt x="35110" y="98541"/>
                        <a:pt x="36904" y="98541"/>
                      </a:cubicBezTo>
                      <a:close/>
                      <a:moveTo>
                        <a:pt x="5025" y="0"/>
                      </a:moveTo>
                      <a:cubicBezTo>
                        <a:pt x="4858" y="222"/>
                        <a:pt x="4358" y="262"/>
                        <a:pt x="3827" y="262"/>
                      </a:cubicBezTo>
                      <a:cubicBezTo>
                        <a:pt x="3263" y="262"/>
                        <a:pt x="2509" y="262"/>
                        <a:pt x="2350" y="230"/>
                      </a:cubicBezTo>
                      <a:cubicBezTo>
                        <a:pt x="2168" y="183"/>
                        <a:pt x="1985" y="167"/>
                        <a:pt x="1803" y="167"/>
                      </a:cubicBezTo>
                      <a:cubicBezTo>
                        <a:pt x="1803" y="167"/>
                        <a:pt x="1033" y="175"/>
                        <a:pt x="493" y="230"/>
                      </a:cubicBezTo>
                      <a:lnTo>
                        <a:pt x="469" y="230"/>
                      </a:lnTo>
                      <a:lnTo>
                        <a:pt x="469" y="302"/>
                      </a:lnTo>
                      <a:cubicBezTo>
                        <a:pt x="906" y="254"/>
                        <a:pt x="1342" y="230"/>
                        <a:pt x="1787" y="230"/>
                      </a:cubicBezTo>
                      <a:cubicBezTo>
                        <a:pt x="1787" y="230"/>
                        <a:pt x="2390" y="254"/>
                        <a:pt x="2422" y="460"/>
                      </a:cubicBezTo>
                      <a:cubicBezTo>
                        <a:pt x="2453" y="667"/>
                        <a:pt x="2398" y="1008"/>
                        <a:pt x="2882" y="1254"/>
                      </a:cubicBezTo>
                      <a:cubicBezTo>
                        <a:pt x="3374" y="1500"/>
                        <a:pt x="3914" y="1540"/>
                        <a:pt x="3938" y="1873"/>
                      </a:cubicBezTo>
                      <a:cubicBezTo>
                        <a:pt x="3962" y="2207"/>
                        <a:pt x="3779" y="2532"/>
                        <a:pt x="2866" y="2548"/>
                      </a:cubicBezTo>
                      <a:cubicBezTo>
                        <a:pt x="2311" y="2548"/>
                        <a:pt x="1755" y="2524"/>
                        <a:pt x="1207" y="2476"/>
                      </a:cubicBezTo>
                      <a:cubicBezTo>
                        <a:pt x="1207" y="2476"/>
                        <a:pt x="866" y="2453"/>
                        <a:pt x="469" y="2421"/>
                      </a:cubicBezTo>
                      <a:lnTo>
                        <a:pt x="469" y="2484"/>
                      </a:lnTo>
                      <a:cubicBezTo>
                        <a:pt x="548" y="2484"/>
                        <a:pt x="620" y="2484"/>
                        <a:pt x="675" y="2492"/>
                      </a:cubicBezTo>
                      <a:cubicBezTo>
                        <a:pt x="850" y="2492"/>
                        <a:pt x="1017" y="2508"/>
                        <a:pt x="1183" y="2548"/>
                      </a:cubicBezTo>
                      <a:cubicBezTo>
                        <a:pt x="1398" y="2635"/>
                        <a:pt x="1596" y="2762"/>
                        <a:pt x="1763" y="2921"/>
                      </a:cubicBezTo>
                      <a:cubicBezTo>
                        <a:pt x="2017" y="3183"/>
                        <a:pt x="2430" y="3294"/>
                        <a:pt x="2668" y="3429"/>
                      </a:cubicBezTo>
                      <a:cubicBezTo>
                        <a:pt x="2906" y="3564"/>
                        <a:pt x="2922" y="3969"/>
                        <a:pt x="2557" y="4215"/>
                      </a:cubicBezTo>
                      <a:cubicBezTo>
                        <a:pt x="2199" y="4453"/>
                        <a:pt x="1922" y="4437"/>
                        <a:pt x="1739" y="4628"/>
                      </a:cubicBezTo>
                      <a:cubicBezTo>
                        <a:pt x="1556" y="4818"/>
                        <a:pt x="1390" y="4993"/>
                        <a:pt x="1104" y="5048"/>
                      </a:cubicBezTo>
                      <a:cubicBezTo>
                        <a:pt x="914" y="5080"/>
                        <a:pt x="723" y="5096"/>
                        <a:pt x="525" y="5096"/>
                      </a:cubicBezTo>
                      <a:lnTo>
                        <a:pt x="469" y="5096"/>
                      </a:lnTo>
                      <a:lnTo>
                        <a:pt x="469" y="5239"/>
                      </a:lnTo>
                      <a:lnTo>
                        <a:pt x="493" y="5239"/>
                      </a:lnTo>
                      <a:cubicBezTo>
                        <a:pt x="493" y="5239"/>
                        <a:pt x="512" y="5234"/>
                        <a:pt x="546" y="5234"/>
                      </a:cubicBezTo>
                      <a:cubicBezTo>
                        <a:pt x="625" y="5234"/>
                        <a:pt x="784" y="5257"/>
                        <a:pt x="993" y="5405"/>
                      </a:cubicBezTo>
                      <a:cubicBezTo>
                        <a:pt x="1302" y="5612"/>
                        <a:pt x="1683" y="5739"/>
                        <a:pt x="2191" y="5913"/>
                      </a:cubicBezTo>
                      <a:cubicBezTo>
                        <a:pt x="2469" y="6017"/>
                        <a:pt x="2747" y="6096"/>
                        <a:pt x="3033" y="6159"/>
                      </a:cubicBezTo>
                      <a:cubicBezTo>
                        <a:pt x="3033" y="6159"/>
                        <a:pt x="3636" y="6302"/>
                        <a:pt x="3501" y="6588"/>
                      </a:cubicBezTo>
                      <a:cubicBezTo>
                        <a:pt x="3366" y="6882"/>
                        <a:pt x="2795" y="6929"/>
                        <a:pt x="2207" y="6929"/>
                      </a:cubicBezTo>
                      <a:cubicBezTo>
                        <a:pt x="1620" y="6921"/>
                        <a:pt x="818" y="6929"/>
                        <a:pt x="660" y="6890"/>
                      </a:cubicBezTo>
                      <a:cubicBezTo>
                        <a:pt x="604" y="6874"/>
                        <a:pt x="540" y="6858"/>
                        <a:pt x="469" y="6850"/>
                      </a:cubicBezTo>
                      <a:lnTo>
                        <a:pt x="469" y="6953"/>
                      </a:lnTo>
                      <a:cubicBezTo>
                        <a:pt x="604" y="6993"/>
                        <a:pt x="715" y="7056"/>
                        <a:pt x="731" y="7144"/>
                      </a:cubicBezTo>
                      <a:cubicBezTo>
                        <a:pt x="763" y="7366"/>
                        <a:pt x="699" y="7747"/>
                        <a:pt x="1207" y="8017"/>
                      </a:cubicBezTo>
                      <a:cubicBezTo>
                        <a:pt x="1715" y="8295"/>
                        <a:pt x="2287" y="8334"/>
                        <a:pt x="2303" y="8699"/>
                      </a:cubicBezTo>
                      <a:cubicBezTo>
                        <a:pt x="2311" y="9065"/>
                        <a:pt x="2128" y="9430"/>
                        <a:pt x="1175" y="9446"/>
                      </a:cubicBezTo>
                      <a:cubicBezTo>
                        <a:pt x="921" y="9446"/>
                        <a:pt x="683" y="9446"/>
                        <a:pt x="469" y="9438"/>
                      </a:cubicBezTo>
                      <a:lnTo>
                        <a:pt x="469" y="9842"/>
                      </a:lnTo>
                      <a:cubicBezTo>
                        <a:pt x="509" y="9723"/>
                        <a:pt x="810" y="9660"/>
                        <a:pt x="1223" y="9581"/>
                      </a:cubicBezTo>
                      <a:cubicBezTo>
                        <a:pt x="1850" y="9469"/>
                        <a:pt x="2223" y="9422"/>
                        <a:pt x="2374" y="9184"/>
                      </a:cubicBezTo>
                      <a:cubicBezTo>
                        <a:pt x="2517" y="8961"/>
                        <a:pt x="2541" y="8692"/>
                        <a:pt x="2445" y="8445"/>
                      </a:cubicBezTo>
                      <a:cubicBezTo>
                        <a:pt x="2358" y="8231"/>
                        <a:pt x="2612" y="8144"/>
                        <a:pt x="3065" y="8088"/>
                      </a:cubicBezTo>
                      <a:cubicBezTo>
                        <a:pt x="3239" y="8072"/>
                        <a:pt x="3517" y="8072"/>
                        <a:pt x="3819" y="8057"/>
                      </a:cubicBezTo>
                      <a:cubicBezTo>
                        <a:pt x="4128" y="8033"/>
                        <a:pt x="4589" y="7898"/>
                        <a:pt x="5454" y="7779"/>
                      </a:cubicBezTo>
                      <a:cubicBezTo>
                        <a:pt x="5893" y="7714"/>
                        <a:pt x="6179" y="7680"/>
                        <a:pt x="6400" y="7680"/>
                      </a:cubicBezTo>
                      <a:cubicBezTo>
                        <a:pt x="6615" y="7680"/>
                        <a:pt x="6770" y="7712"/>
                        <a:pt x="6946" y="7779"/>
                      </a:cubicBezTo>
                      <a:cubicBezTo>
                        <a:pt x="7303" y="7906"/>
                        <a:pt x="7144" y="8318"/>
                        <a:pt x="7033" y="8509"/>
                      </a:cubicBezTo>
                      <a:cubicBezTo>
                        <a:pt x="6930" y="8699"/>
                        <a:pt x="7192" y="8731"/>
                        <a:pt x="7256" y="8938"/>
                      </a:cubicBezTo>
                      <a:cubicBezTo>
                        <a:pt x="7319" y="9144"/>
                        <a:pt x="7438" y="9461"/>
                        <a:pt x="7772" y="9573"/>
                      </a:cubicBezTo>
                      <a:cubicBezTo>
                        <a:pt x="8105" y="9684"/>
                        <a:pt x="8597" y="9969"/>
                        <a:pt x="8684" y="10208"/>
                      </a:cubicBezTo>
                      <a:cubicBezTo>
                        <a:pt x="8772" y="10454"/>
                        <a:pt x="8327" y="10708"/>
                        <a:pt x="7510" y="10819"/>
                      </a:cubicBezTo>
                      <a:cubicBezTo>
                        <a:pt x="7307" y="10846"/>
                        <a:pt x="7096" y="10859"/>
                        <a:pt x="6877" y="10859"/>
                      </a:cubicBezTo>
                      <a:cubicBezTo>
                        <a:pt x="6215" y="10859"/>
                        <a:pt x="5492" y="10744"/>
                        <a:pt x="4787" y="10589"/>
                      </a:cubicBezTo>
                      <a:cubicBezTo>
                        <a:pt x="4025" y="10419"/>
                        <a:pt x="3707" y="10367"/>
                        <a:pt x="3122" y="10367"/>
                      </a:cubicBezTo>
                      <a:cubicBezTo>
                        <a:pt x="2994" y="10367"/>
                        <a:pt x="2853" y="10370"/>
                        <a:pt x="2692" y="10374"/>
                      </a:cubicBezTo>
                      <a:cubicBezTo>
                        <a:pt x="2522" y="10379"/>
                        <a:pt x="2359" y="10382"/>
                        <a:pt x="2204" y="10382"/>
                      </a:cubicBezTo>
                      <a:cubicBezTo>
                        <a:pt x="1545" y="10382"/>
                        <a:pt x="1019" y="10326"/>
                        <a:pt x="660" y="10089"/>
                      </a:cubicBezTo>
                      <a:cubicBezTo>
                        <a:pt x="580" y="10049"/>
                        <a:pt x="509" y="9977"/>
                        <a:pt x="469" y="9898"/>
                      </a:cubicBezTo>
                      <a:lnTo>
                        <a:pt x="469" y="10184"/>
                      </a:lnTo>
                      <a:cubicBezTo>
                        <a:pt x="644" y="10271"/>
                        <a:pt x="818" y="10343"/>
                        <a:pt x="945" y="10414"/>
                      </a:cubicBezTo>
                      <a:cubicBezTo>
                        <a:pt x="1199" y="10565"/>
                        <a:pt x="1215" y="11009"/>
                        <a:pt x="826" y="11279"/>
                      </a:cubicBezTo>
                      <a:cubicBezTo>
                        <a:pt x="715" y="11359"/>
                        <a:pt x="596" y="11422"/>
                        <a:pt x="469" y="11470"/>
                      </a:cubicBezTo>
                      <a:lnTo>
                        <a:pt x="469" y="11835"/>
                      </a:lnTo>
                      <a:cubicBezTo>
                        <a:pt x="715" y="11744"/>
                        <a:pt x="976" y="11701"/>
                        <a:pt x="1236" y="11701"/>
                      </a:cubicBezTo>
                      <a:cubicBezTo>
                        <a:pt x="1296" y="11701"/>
                        <a:pt x="1355" y="11703"/>
                        <a:pt x="1414" y="11708"/>
                      </a:cubicBezTo>
                      <a:cubicBezTo>
                        <a:pt x="1930" y="11747"/>
                        <a:pt x="2668" y="12009"/>
                        <a:pt x="3652" y="12009"/>
                      </a:cubicBezTo>
                      <a:cubicBezTo>
                        <a:pt x="3675" y="12010"/>
                        <a:pt x="3698" y="12010"/>
                        <a:pt x="3721" y="12010"/>
                      </a:cubicBezTo>
                      <a:cubicBezTo>
                        <a:pt x="4498" y="12010"/>
                        <a:pt x="5373" y="11909"/>
                        <a:pt x="6008" y="11909"/>
                      </a:cubicBezTo>
                      <a:cubicBezTo>
                        <a:pt x="6165" y="11909"/>
                        <a:pt x="6307" y="11915"/>
                        <a:pt x="6430" y="11930"/>
                      </a:cubicBezTo>
                      <a:cubicBezTo>
                        <a:pt x="7065" y="12009"/>
                        <a:pt x="7779" y="12208"/>
                        <a:pt x="7970" y="12446"/>
                      </a:cubicBezTo>
                      <a:cubicBezTo>
                        <a:pt x="8168" y="12684"/>
                        <a:pt x="7970" y="13200"/>
                        <a:pt x="7533" y="13430"/>
                      </a:cubicBezTo>
                      <a:cubicBezTo>
                        <a:pt x="7486" y="13454"/>
                        <a:pt x="7486" y="13565"/>
                        <a:pt x="7478" y="13700"/>
                      </a:cubicBezTo>
                      <a:cubicBezTo>
                        <a:pt x="7478" y="13700"/>
                        <a:pt x="7375" y="13843"/>
                        <a:pt x="6994" y="13859"/>
                      </a:cubicBezTo>
                      <a:cubicBezTo>
                        <a:pt x="6799" y="13863"/>
                        <a:pt x="6484" y="13865"/>
                        <a:pt x="6141" y="13865"/>
                      </a:cubicBezTo>
                      <a:cubicBezTo>
                        <a:pt x="5799" y="13865"/>
                        <a:pt x="5430" y="13863"/>
                        <a:pt x="5128" y="13859"/>
                      </a:cubicBezTo>
                      <a:cubicBezTo>
                        <a:pt x="4752" y="13849"/>
                        <a:pt x="4462" y="13830"/>
                        <a:pt x="4138" y="13830"/>
                      </a:cubicBezTo>
                      <a:cubicBezTo>
                        <a:pt x="3936" y="13830"/>
                        <a:pt x="3720" y="13837"/>
                        <a:pt x="3461" y="13859"/>
                      </a:cubicBezTo>
                      <a:cubicBezTo>
                        <a:pt x="3057" y="13887"/>
                        <a:pt x="2766" y="13927"/>
                        <a:pt x="2549" y="13927"/>
                      </a:cubicBezTo>
                      <a:cubicBezTo>
                        <a:pt x="2404" y="13927"/>
                        <a:pt x="2291" y="13910"/>
                        <a:pt x="2199" y="13859"/>
                      </a:cubicBezTo>
                      <a:cubicBezTo>
                        <a:pt x="1961" y="13724"/>
                        <a:pt x="2041" y="13557"/>
                        <a:pt x="1636" y="13430"/>
                      </a:cubicBezTo>
                      <a:cubicBezTo>
                        <a:pt x="1231" y="13311"/>
                        <a:pt x="842" y="13160"/>
                        <a:pt x="461" y="12986"/>
                      </a:cubicBezTo>
                      <a:lnTo>
                        <a:pt x="461" y="13176"/>
                      </a:lnTo>
                      <a:cubicBezTo>
                        <a:pt x="731" y="13279"/>
                        <a:pt x="1009" y="13359"/>
                        <a:pt x="1287" y="13430"/>
                      </a:cubicBezTo>
                      <a:cubicBezTo>
                        <a:pt x="1287" y="13430"/>
                        <a:pt x="1922" y="13581"/>
                        <a:pt x="1779" y="13906"/>
                      </a:cubicBezTo>
                      <a:cubicBezTo>
                        <a:pt x="1628" y="14224"/>
                        <a:pt x="1064" y="14272"/>
                        <a:pt x="461" y="14272"/>
                      </a:cubicBezTo>
                      <a:lnTo>
                        <a:pt x="461" y="14335"/>
                      </a:lnTo>
                      <a:cubicBezTo>
                        <a:pt x="515" y="14337"/>
                        <a:pt x="568" y="14338"/>
                        <a:pt x="621" y="14338"/>
                      </a:cubicBezTo>
                      <a:cubicBezTo>
                        <a:pt x="988" y="14338"/>
                        <a:pt x="1354" y="14291"/>
                        <a:pt x="1707" y="14208"/>
                      </a:cubicBezTo>
                      <a:cubicBezTo>
                        <a:pt x="2272" y="14042"/>
                        <a:pt x="3688" y="13905"/>
                        <a:pt x="4984" y="13905"/>
                      </a:cubicBezTo>
                      <a:cubicBezTo>
                        <a:pt x="5054" y="13905"/>
                        <a:pt x="5123" y="13906"/>
                        <a:pt x="5192" y="13906"/>
                      </a:cubicBezTo>
                      <a:cubicBezTo>
                        <a:pt x="6533" y="13914"/>
                        <a:pt x="7406" y="13962"/>
                        <a:pt x="7716" y="14025"/>
                      </a:cubicBezTo>
                      <a:cubicBezTo>
                        <a:pt x="8010" y="14097"/>
                        <a:pt x="8311" y="14137"/>
                        <a:pt x="8613" y="14145"/>
                      </a:cubicBezTo>
                      <a:cubicBezTo>
                        <a:pt x="9073" y="14168"/>
                        <a:pt x="9129" y="14327"/>
                        <a:pt x="9129" y="14335"/>
                      </a:cubicBezTo>
                      <a:cubicBezTo>
                        <a:pt x="8930" y="14478"/>
                        <a:pt x="8708" y="14573"/>
                        <a:pt x="8462" y="14621"/>
                      </a:cubicBezTo>
                      <a:cubicBezTo>
                        <a:pt x="7835" y="14748"/>
                        <a:pt x="6398" y="14819"/>
                        <a:pt x="5684" y="14851"/>
                      </a:cubicBezTo>
                      <a:cubicBezTo>
                        <a:pt x="4978" y="14891"/>
                        <a:pt x="4382" y="14883"/>
                        <a:pt x="3573" y="15073"/>
                      </a:cubicBezTo>
                      <a:cubicBezTo>
                        <a:pt x="2763" y="15256"/>
                        <a:pt x="2557" y="15399"/>
                        <a:pt x="1358" y="15430"/>
                      </a:cubicBezTo>
                      <a:cubicBezTo>
                        <a:pt x="1183" y="15434"/>
                        <a:pt x="1023" y="15436"/>
                        <a:pt x="874" y="15436"/>
                      </a:cubicBezTo>
                      <a:cubicBezTo>
                        <a:pt x="725" y="15436"/>
                        <a:pt x="588" y="15434"/>
                        <a:pt x="461" y="15430"/>
                      </a:cubicBezTo>
                      <a:lnTo>
                        <a:pt x="461" y="16121"/>
                      </a:lnTo>
                      <a:cubicBezTo>
                        <a:pt x="477" y="16161"/>
                        <a:pt x="485" y="16200"/>
                        <a:pt x="485" y="16240"/>
                      </a:cubicBezTo>
                      <a:cubicBezTo>
                        <a:pt x="485" y="16327"/>
                        <a:pt x="477" y="16407"/>
                        <a:pt x="461" y="16494"/>
                      </a:cubicBezTo>
                      <a:lnTo>
                        <a:pt x="461" y="16883"/>
                      </a:lnTo>
                      <a:cubicBezTo>
                        <a:pt x="493" y="16851"/>
                        <a:pt x="533" y="16819"/>
                        <a:pt x="556" y="16772"/>
                      </a:cubicBezTo>
                      <a:cubicBezTo>
                        <a:pt x="707" y="16526"/>
                        <a:pt x="739" y="16232"/>
                        <a:pt x="644" y="15954"/>
                      </a:cubicBezTo>
                      <a:cubicBezTo>
                        <a:pt x="548" y="15716"/>
                        <a:pt x="818" y="15621"/>
                        <a:pt x="1302" y="15557"/>
                      </a:cubicBezTo>
                      <a:cubicBezTo>
                        <a:pt x="1477" y="15542"/>
                        <a:pt x="1771" y="15542"/>
                        <a:pt x="2096" y="15518"/>
                      </a:cubicBezTo>
                      <a:cubicBezTo>
                        <a:pt x="2414" y="15486"/>
                        <a:pt x="2906" y="15351"/>
                        <a:pt x="3819" y="15208"/>
                      </a:cubicBezTo>
                      <a:cubicBezTo>
                        <a:pt x="4282" y="15140"/>
                        <a:pt x="4581" y="15104"/>
                        <a:pt x="4813" y="15104"/>
                      </a:cubicBezTo>
                      <a:cubicBezTo>
                        <a:pt x="5038" y="15104"/>
                        <a:pt x="5198" y="15138"/>
                        <a:pt x="5382" y="15208"/>
                      </a:cubicBezTo>
                      <a:cubicBezTo>
                        <a:pt x="5755" y="15359"/>
                        <a:pt x="5589" y="15811"/>
                        <a:pt x="5470" y="16026"/>
                      </a:cubicBezTo>
                      <a:cubicBezTo>
                        <a:pt x="5351" y="16232"/>
                        <a:pt x="5628" y="16272"/>
                        <a:pt x="5692" y="16494"/>
                      </a:cubicBezTo>
                      <a:cubicBezTo>
                        <a:pt x="5755" y="16724"/>
                        <a:pt x="5882" y="17073"/>
                        <a:pt x="6232" y="17193"/>
                      </a:cubicBezTo>
                      <a:cubicBezTo>
                        <a:pt x="6581" y="17320"/>
                        <a:pt x="7097" y="17645"/>
                        <a:pt x="7184" y="17899"/>
                      </a:cubicBezTo>
                      <a:cubicBezTo>
                        <a:pt x="7271" y="18161"/>
                        <a:pt x="6803" y="18455"/>
                        <a:pt x="5946" y="18574"/>
                      </a:cubicBezTo>
                      <a:cubicBezTo>
                        <a:pt x="5728" y="18606"/>
                        <a:pt x="5499" y="18620"/>
                        <a:pt x="5264" y="18620"/>
                      </a:cubicBezTo>
                      <a:cubicBezTo>
                        <a:pt x="4567" y="18620"/>
                        <a:pt x="3811" y="18494"/>
                        <a:pt x="3080" y="18328"/>
                      </a:cubicBezTo>
                      <a:cubicBezTo>
                        <a:pt x="2268" y="18135"/>
                        <a:pt x="1931" y="18076"/>
                        <a:pt x="1291" y="18076"/>
                      </a:cubicBezTo>
                      <a:cubicBezTo>
                        <a:pt x="1167" y="18076"/>
                        <a:pt x="1033" y="18078"/>
                        <a:pt x="882" y="18082"/>
                      </a:cubicBezTo>
                      <a:cubicBezTo>
                        <a:pt x="731" y="18082"/>
                        <a:pt x="596" y="18089"/>
                        <a:pt x="461" y="18089"/>
                      </a:cubicBezTo>
                      <a:lnTo>
                        <a:pt x="461" y="18169"/>
                      </a:lnTo>
                      <a:cubicBezTo>
                        <a:pt x="628" y="18169"/>
                        <a:pt x="858" y="18177"/>
                        <a:pt x="1366" y="18185"/>
                      </a:cubicBezTo>
                      <a:cubicBezTo>
                        <a:pt x="2374" y="18209"/>
                        <a:pt x="2731" y="18447"/>
                        <a:pt x="3636" y="18621"/>
                      </a:cubicBezTo>
                      <a:cubicBezTo>
                        <a:pt x="4195" y="18725"/>
                        <a:pt x="4471" y="18740"/>
                        <a:pt x="4716" y="18740"/>
                      </a:cubicBezTo>
                      <a:cubicBezTo>
                        <a:pt x="4811" y="18740"/>
                        <a:pt x="4901" y="18737"/>
                        <a:pt x="5001" y="18737"/>
                      </a:cubicBezTo>
                      <a:cubicBezTo>
                        <a:pt x="5058" y="18737"/>
                        <a:pt x="5118" y="18738"/>
                        <a:pt x="5184" y="18740"/>
                      </a:cubicBezTo>
                      <a:cubicBezTo>
                        <a:pt x="5668" y="18748"/>
                        <a:pt x="5493" y="18891"/>
                        <a:pt x="5351" y="19010"/>
                      </a:cubicBezTo>
                      <a:cubicBezTo>
                        <a:pt x="5216" y="19129"/>
                        <a:pt x="5128" y="19479"/>
                        <a:pt x="4906" y="19621"/>
                      </a:cubicBezTo>
                      <a:cubicBezTo>
                        <a:pt x="4684" y="19764"/>
                        <a:pt x="3715" y="19756"/>
                        <a:pt x="2406" y="19796"/>
                      </a:cubicBezTo>
                      <a:cubicBezTo>
                        <a:pt x="2257" y="19801"/>
                        <a:pt x="2126" y="19803"/>
                        <a:pt x="2009" y="19803"/>
                      </a:cubicBezTo>
                      <a:cubicBezTo>
                        <a:pt x="1099" y="19803"/>
                        <a:pt x="1045" y="19673"/>
                        <a:pt x="461" y="19518"/>
                      </a:cubicBezTo>
                      <a:lnTo>
                        <a:pt x="461" y="19748"/>
                      </a:lnTo>
                      <a:cubicBezTo>
                        <a:pt x="921" y="19844"/>
                        <a:pt x="1398" y="19899"/>
                        <a:pt x="1866" y="19907"/>
                      </a:cubicBezTo>
                      <a:cubicBezTo>
                        <a:pt x="1887" y="19907"/>
                        <a:pt x="1908" y="19907"/>
                        <a:pt x="1930" y="19907"/>
                      </a:cubicBezTo>
                      <a:cubicBezTo>
                        <a:pt x="2739" y="19907"/>
                        <a:pt x="3660" y="19793"/>
                        <a:pt x="4335" y="19793"/>
                      </a:cubicBezTo>
                      <a:cubicBezTo>
                        <a:pt x="4509" y="19793"/>
                        <a:pt x="4667" y="19801"/>
                        <a:pt x="4803" y="19820"/>
                      </a:cubicBezTo>
                      <a:cubicBezTo>
                        <a:pt x="5470" y="19907"/>
                        <a:pt x="6216" y="20129"/>
                        <a:pt x="6414" y="20391"/>
                      </a:cubicBezTo>
                      <a:cubicBezTo>
                        <a:pt x="6621" y="20653"/>
                        <a:pt x="6406" y="21225"/>
                        <a:pt x="5946" y="21479"/>
                      </a:cubicBezTo>
                      <a:cubicBezTo>
                        <a:pt x="5898" y="21511"/>
                        <a:pt x="5890" y="21630"/>
                        <a:pt x="5882" y="21780"/>
                      </a:cubicBezTo>
                      <a:cubicBezTo>
                        <a:pt x="5882" y="21780"/>
                        <a:pt x="5771" y="21931"/>
                        <a:pt x="5366" y="21947"/>
                      </a:cubicBezTo>
                      <a:cubicBezTo>
                        <a:pt x="5164" y="21955"/>
                        <a:pt x="4833" y="21959"/>
                        <a:pt x="4472" y="21959"/>
                      </a:cubicBezTo>
                      <a:cubicBezTo>
                        <a:pt x="4112" y="21959"/>
                        <a:pt x="3723" y="21955"/>
                        <a:pt x="3406" y="21947"/>
                      </a:cubicBezTo>
                      <a:cubicBezTo>
                        <a:pt x="2993" y="21942"/>
                        <a:pt x="2675" y="21921"/>
                        <a:pt x="2316" y="21921"/>
                      </a:cubicBezTo>
                      <a:cubicBezTo>
                        <a:pt x="2115" y="21921"/>
                        <a:pt x="1902" y="21927"/>
                        <a:pt x="1652" y="21947"/>
                      </a:cubicBezTo>
                      <a:cubicBezTo>
                        <a:pt x="1239" y="21986"/>
                        <a:pt x="939" y="22029"/>
                        <a:pt x="713" y="22029"/>
                      </a:cubicBezTo>
                      <a:cubicBezTo>
                        <a:pt x="617" y="22029"/>
                        <a:pt x="534" y="22021"/>
                        <a:pt x="461" y="22003"/>
                      </a:cubicBezTo>
                      <a:lnTo>
                        <a:pt x="461" y="22201"/>
                      </a:lnTo>
                      <a:cubicBezTo>
                        <a:pt x="1398" y="22066"/>
                        <a:pt x="2350" y="22002"/>
                        <a:pt x="3295" y="22002"/>
                      </a:cubicBezTo>
                      <a:cubicBezTo>
                        <a:pt x="3351" y="22002"/>
                        <a:pt x="3406" y="22002"/>
                        <a:pt x="3461" y="22003"/>
                      </a:cubicBezTo>
                      <a:cubicBezTo>
                        <a:pt x="4882" y="22019"/>
                        <a:pt x="5803" y="22066"/>
                        <a:pt x="6128" y="22138"/>
                      </a:cubicBezTo>
                      <a:cubicBezTo>
                        <a:pt x="6438" y="22217"/>
                        <a:pt x="6756" y="22265"/>
                        <a:pt x="7073" y="22273"/>
                      </a:cubicBezTo>
                      <a:cubicBezTo>
                        <a:pt x="7557" y="22296"/>
                        <a:pt x="7613" y="22471"/>
                        <a:pt x="7613" y="22479"/>
                      </a:cubicBezTo>
                      <a:cubicBezTo>
                        <a:pt x="7406" y="22638"/>
                        <a:pt x="7168" y="22749"/>
                        <a:pt x="6914" y="22796"/>
                      </a:cubicBezTo>
                      <a:cubicBezTo>
                        <a:pt x="6248" y="22939"/>
                        <a:pt x="4731" y="23027"/>
                        <a:pt x="3985" y="23058"/>
                      </a:cubicBezTo>
                      <a:cubicBezTo>
                        <a:pt x="3247" y="23090"/>
                        <a:pt x="2604" y="23098"/>
                        <a:pt x="1747" y="23304"/>
                      </a:cubicBezTo>
                      <a:cubicBezTo>
                        <a:pt x="1207" y="23431"/>
                        <a:pt x="921" y="23543"/>
                        <a:pt x="461" y="23614"/>
                      </a:cubicBezTo>
                      <a:lnTo>
                        <a:pt x="461" y="23757"/>
                      </a:lnTo>
                      <a:cubicBezTo>
                        <a:pt x="794" y="23693"/>
                        <a:pt x="1271" y="23574"/>
                        <a:pt x="2009" y="23463"/>
                      </a:cubicBezTo>
                      <a:cubicBezTo>
                        <a:pt x="2495" y="23383"/>
                        <a:pt x="2812" y="23341"/>
                        <a:pt x="3058" y="23341"/>
                      </a:cubicBezTo>
                      <a:cubicBezTo>
                        <a:pt x="3297" y="23341"/>
                        <a:pt x="3468" y="23381"/>
                        <a:pt x="3660" y="23463"/>
                      </a:cubicBezTo>
                      <a:cubicBezTo>
                        <a:pt x="4049" y="23622"/>
                        <a:pt x="3866" y="24130"/>
                        <a:pt x="3747" y="24360"/>
                      </a:cubicBezTo>
                      <a:cubicBezTo>
                        <a:pt x="3620" y="24590"/>
                        <a:pt x="3906" y="24638"/>
                        <a:pt x="3969" y="24884"/>
                      </a:cubicBezTo>
                      <a:cubicBezTo>
                        <a:pt x="4041" y="25138"/>
                        <a:pt x="4168" y="25527"/>
                        <a:pt x="4533" y="25670"/>
                      </a:cubicBezTo>
                      <a:cubicBezTo>
                        <a:pt x="4890" y="25805"/>
                        <a:pt x="5446" y="26162"/>
                        <a:pt x="5533" y="26456"/>
                      </a:cubicBezTo>
                      <a:cubicBezTo>
                        <a:pt x="5620" y="26749"/>
                        <a:pt x="5120" y="27067"/>
                        <a:pt x="4208" y="27202"/>
                      </a:cubicBezTo>
                      <a:cubicBezTo>
                        <a:pt x="3980" y="27236"/>
                        <a:pt x="3742" y="27251"/>
                        <a:pt x="3497" y="27251"/>
                      </a:cubicBezTo>
                      <a:cubicBezTo>
                        <a:pt x="2764" y="27251"/>
                        <a:pt x="1966" y="27114"/>
                        <a:pt x="1199" y="26924"/>
                      </a:cubicBezTo>
                      <a:cubicBezTo>
                        <a:pt x="898" y="26852"/>
                        <a:pt x="667" y="26797"/>
                        <a:pt x="461" y="26757"/>
                      </a:cubicBezTo>
                      <a:lnTo>
                        <a:pt x="461" y="26908"/>
                      </a:lnTo>
                      <a:cubicBezTo>
                        <a:pt x="866" y="27003"/>
                        <a:pt x="1223" y="27146"/>
                        <a:pt x="1771" y="27249"/>
                      </a:cubicBezTo>
                      <a:cubicBezTo>
                        <a:pt x="2337" y="27367"/>
                        <a:pt x="2628" y="27387"/>
                        <a:pt x="2878" y="27387"/>
                      </a:cubicBezTo>
                      <a:cubicBezTo>
                        <a:pt x="3004" y="27387"/>
                        <a:pt x="3120" y="27382"/>
                        <a:pt x="3256" y="27382"/>
                      </a:cubicBezTo>
                      <a:cubicBezTo>
                        <a:pt x="3303" y="27382"/>
                        <a:pt x="3353" y="27383"/>
                        <a:pt x="3406" y="27384"/>
                      </a:cubicBezTo>
                      <a:cubicBezTo>
                        <a:pt x="3922" y="27400"/>
                        <a:pt x="3731" y="27559"/>
                        <a:pt x="3581" y="27686"/>
                      </a:cubicBezTo>
                      <a:cubicBezTo>
                        <a:pt x="3438" y="27821"/>
                        <a:pt x="3334" y="28210"/>
                        <a:pt x="3104" y="28368"/>
                      </a:cubicBezTo>
                      <a:cubicBezTo>
                        <a:pt x="2866" y="28527"/>
                        <a:pt x="1834" y="28519"/>
                        <a:pt x="461" y="28559"/>
                      </a:cubicBezTo>
                      <a:lnTo>
                        <a:pt x="461" y="28678"/>
                      </a:lnTo>
                      <a:cubicBezTo>
                        <a:pt x="1190" y="28641"/>
                        <a:pt x="1947" y="28557"/>
                        <a:pt x="2528" y="28557"/>
                      </a:cubicBezTo>
                      <a:cubicBezTo>
                        <a:pt x="2700" y="28557"/>
                        <a:pt x="2857" y="28565"/>
                        <a:pt x="2993" y="28583"/>
                      </a:cubicBezTo>
                      <a:cubicBezTo>
                        <a:pt x="3700" y="28686"/>
                        <a:pt x="4477" y="28932"/>
                        <a:pt x="4692" y="29226"/>
                      </a:cubicBezTo>
                      <a:cubicBezTo>
                        <a:pt x="4898" y="29511"/>
                        <a:pt x="4668" y="30154"/>
                        <a:pt x="4184" y="30440"/>
                      </a:cubicBezTo>
                      <a:cubicBezTo>
                        <a:pt x="4128" y="30480"/>
                        <a:pt x="4120" y="30607"/>
                        <a:pt x="4112" y="30781"/>
                      </a:cubicBezTo>
                      <a:cubicBezTo>
                        <a:pt x="4112" y="30781"/>
                        <a:pt x="3993" y="30956"/>
                        <a:pt x="3565" y="30972"/>
                      </a:cubicBezTo>
                      <a:cubicBezTo>
                        <a:pt x="3350" y="30980"/>
                        <a:pt x="2999" y="30984"/>
                        <a:pt x="2617" y="30984"/>
                      </a:cubicBezTo>
                      <a:cubicBezTo>
                        <a:pt x="2235" y="30984"/>
                        <a:pt x="1822" y="30980"/>
                        <a:pt x="1485" y="30972"/>
                      </a:cubicBezTo>
                      <a:cubicBezTo>
                        <a:pt x="1104" y="30964"/>
                        <a:pt x="794" y="30940"/>
                        <a:pt x="461" y="30940"/>
                      </a:cubicBezTo>
                      <a:lnTo>
                        <a:pt x="461" y="31059"/>
                      </a:lnTo>
                      <a:cubicBezTo>
                        <a:pt x="735" y="31041"/>
                        <a:pt x="1013" y="31032"/>
                        <a:pt x="1286" y="31032"/>
                      </a:cubicBezTo>
                      <a:cubicBezTo>
                        <a:pt x="1377" y="31032"/>
                        <a:pt x="1467" y="31033"/>
                        <a:pt x="1556" y="31035"/>
                      </a:cubicBezTo>
                      <a:cubicBezTo>
                        <a:pt x="3049" y="31051"/>
                        <a:pt x="4025" y="31107"/>
                        <a:pt x="4366" y="31186"/>
                      </a:cubicBezTo>
                      <a:cubicBezTo>
                        <a:pt x="4692" y="31274"/>
                        <a:pt x="5025" y="31321"/>
                        <a:pt x="5359" y="31337"/>
                      </a:cubicBezTo>
                      <a:cubicBezTo>
                        <a:pt x="5867" y="31369"/>
                        <a:pt x="5930" y="31559"/>
                        <a:pt x="5930" y="31567"/>
                      </a:cubicBezTo>
                      <a:cubicBezTo>
                        <a:pt x="5716" y="31742"/>
                        <a:pt x="5454" y="31869"/>
                        <a:pt x="5184" y="31924"/>
                      </a:cubicBezTo>
                      <a:cubicBezTo>
                        <a:pt x="4477" y="32083"/>
                        <a:pt x="2874" y="32171"/>
                        <a:pt x="2088" y="32218"/>
                      </a:cubicBezTo>
                      <a:cubicBezTo>
                        <a:pt x="1541" y="32226"/>
                        <a:pt x="1001" y="32266"/>
                        <a:pt x="461" y="32337"/>
                      </a:cubicBezTo>
                      <a:lnTo>
                        <a:pt x="461" y="32591"/>
                      </a:lnTo>
                      <a:cubicBezTo>
                        <a:pt x="732" y="32552"/>
                        <a:pt x="938" y="32532"/>
                        <a:pt x="1111" y="32532"/>
                      </a:cubicBezTo>
                      <a:cubicBezTo>
                        <a:pt x="1359" y="32532"/>
                        <a:pt x="1538" y="32574"/>
                        <a:pt x="1739" y="32663"/>
                      </a:cubicBezTo>
                      <a:cubicBezTo>
                        <a:pt x="2152" y="32845"/>
                        <a:pt x="1945" y="33409"/>
                        <a:pt x="1810" y="33671"/>
                      </a:cubicBezTo>
                      <a:cubicBezTo>
                        <a:pt x="1676" y="33925"/>
                        <a:pt x="1985" y="33980"/>
                        <a:pt x="2049" y="34258"/>
                      </a:cubicBezTo>
                      <a:cubicBezTo>
                        <a:pt x="2112" y="34544"/>
                        <a:pt x="2247" y="34980"/>
                        <a:pt x="2628" y="35131"/>
                      </a:cubicBezTo>
                      <a:cubicBezTo>
                        <a:pt x="3017" y="35282"/>
                        <a:pt x="3588" y="35687"/>
                        <a:pt x="3676" y="36012"/>
                      </a:cubicBezTo>
                      <a:cubicBezTo>
                        <a:pt x="3771" y="36338"/>
                        <a:pt x="3239" y="36711"/>
                        <a:pt x="2271" y="36854"/>
                      </a:cubicBezTo>
                      <a:cubicBezTo>
                        <a:pt x="2002" y="36889"/>
                        <a:pt x="1732" y="36907"/>
                        <a:pt x="1462" y="36907"/>
                      </a:cubicBezTo>
                      <a:cubicBezTo>
                        <a:pt x="1126" y="36907"/>
                        <a:pt x="791" y="36879"/>
                        <a:pt x="461" y="36822"/>
                      </a:cubicBezTo>
                      <a:lnTo>
                        <a:pt x="461" y="37036"/>
                      </a:lnTo>
                      <a:cubicBezTo>
                        <a:pt x="634" y="37054"/>
                        <a:pt x="770" y="37057"/>
                        <a:pt x="898" y="37057"/>
                      </a:cubicBezTo>
                      <a:cubicBezTo>
                        <a:pt x="994" y="37057"/>
                        <a:pt x="1085" y="37055"/>
                        <a:pt x="1185" y="37055"/>
                      </a:cubicBezTo>
                      <a:cubicBezTo>
                        <a:pt x="1258" y="37055"/>
                        <a:pt x="1335" y="37056"/>
                        <a:pt x="1422" y="37060"/>
                      </a:cubicBezTo>
                      <a:cubicBezTo>
                        <a:pt x="1961" y="37076"/>
                        <a:pt x="1755" y="37250"/>
                        <a:pt x="1604" y="37401"/>
                      </a:cubicBezTo>
                      <a:cubicBezTo>
                        <a:pt x="1445" y="37544"/>
                        <a:pt x="1334" y="37989"/>
                        <a:pt x="1080" y="38163"/>
                      </a:cubicBezTo>
                      <a:cubicBezTo>
                        <a:pt x="985" y="38235"/>
                        <a:pt x="771" y="38274"/>
                        <a:pt x="461" y="38298"/>
                      </a:cubicBezTo>
                      <a:lnTo>
                        <a:pt x="461" y="38378"/>
                      </a:lnTo>
                      <a:cubicBezTo>
                        <a:pt x="503" y="38376"/>
                        <a:pt x="544" y="38375"/>
                        <a:pt x="586" y="38375"/>
                      </a:cubicBezTo>
                      <a:cubicBezTo>
                        <a:pt x="711" y="38375"/>
                        <a:pt x="836" y="38384"/>
                        <a:pt x="961" y="38401"/>
                      </a:cubicBezTo>
                      <a:cubicBezTo>
                        <a:pt x="1715" y="38513"/>
                        <a:pt x="2533" y="38790"/>
                        <a:pt x="2755" y="39116"/>
                      </a:cubicBezTo>
                      <a:cubicBezTo>
                        <a:pt x="2969" y="39441"/>
                        <a:pt x="2715" y="40171"/>
                        <a:pt x="2199" y="40489"/>
                      </a:cubicBezTo>
                      <a:cubicBezTo>
                        <a:pt x="2144" y="40529"/>
                        <a:pt x="2128" y="40672"/>
                        <a:pt x="2120" y="40862"/>
                      </a:cubicBezTo>
                      <a:cubicBezTo>
                        <a:pt x="2120" y="40862"/>
                        <a:pt x="1993" y="41060"/>
                        <a:pt x="1541" y="41084"/>
                      </a:cubicBezTo>
                      <a:cubicBezTo>
                        <a:pt x="1295" y="41092"/>
                        <a:pt x="890" y="41092"/>
                        <a:pt x="461" y="41092"/>
                      </a:cubicBezTo>
                      <a:lnTo>
                        <a:pt x="461" y="41180"/>
                      </a:lnTo>
                      <a:cubicBezTo>
                        <a:pt x="1453" y="41203"/>
                        <a:pt x="2112" y="41259"/>
                        <a:pt x="2390" y="41322"/>
                      </a:cubicBezTo>
                      <a:cubicBezTo>
                        <a:pt x="2668" y="41426"/>
                        <a:pt x="3096" y="41473"/>
                        <a:pt x="3438" y="41489"/>
                      </a:cubicBezTo>
                      <a:cubicBezTo>
                        <a:pt x="3985" y="41529"/>
                        <a:pt x="4041" y="41743"/>
                        <a:pt x="4049" y="41759"/>
                      </a:cubicBezTo>
                      <a:cubicBezTo>
                        <a:pt x="3819" y="41949"/>
                        <a:pt x="3541" y="42084"/>
                        <a:pt x="3255" y="42156"/>
                      </a:cubicBezTo>
                      <a:cubicBezTo>
                        <a:pt x="2636" y="42299"/>
                        <a:pt x="1358" y="42394"/>
                        <a:pt x="461" y="42450"/>
                      </a:cubicBezTo>
                      <a:lnTo>
                        <a:pt x="461" y="42648"/>
                      </a:lnTo>
                      <a:cubicBezTo>
                        <a:pt x="580" y="42616"/>
                        <a:pt x="723" y="42577"/>
                        <a:pt x="906" y="42537"/>
                      </a:cubicBezTo>
                      <a:cubicBezTo>
                        <a:pt x="1175" y="42481"/>
                        <a:pt x="1588" y="42497"/>
                        <a:pt x="2025" y="42426"/>
                      </a:cubicBezTo>
                      <a:cubicBezTo>
                        <a:pt x="2461" y="42346"/>
                        <a:pt x="3303" y="42196"/>
                        <a:pt x="3906" y="42140"/>
                      </a:cubicBezTo>
                      <a:cubicBezTo>
                        <a:pt x="4043" y="42126"/>
                        <a:pt x="4136" y="42118"/>
                        <a:pt x="4198" y="42118"/>
                      </a:cubicBezTo>
                      <a:cubicBezTo>
                        <a:pt x="4411" y="42118"/>
                        <a:pt x="4253" y="42211"/>
                        <a:pt x="4271" y="42457"/>
                      </a:cubicBezTo>
                      <a:cubicBezTo>
                        <a:pt x="4303" y="42775"/>
                        <a:pt x="4160" y="43069"/>
                        <a:pt x="3692" y="43553"/>
                      </a:cubicBezTo>
                      <a:cubicBezTo>
                        <a:pt x="3231" y="44037"/>
                        <a:pt x="2453" y="44426"/>
                        <a:pt x="1676" y="44736"/>
                      </a:cubicBezTo>
                      <a:cubicBezTo>
                        <a:pt x="906" y="45037"/>
                        <a:pt x="1295" y="45331"/>
                        <a:pt x="914" y="45482"/>
                      </a:cubicBezTo>
                      <a:cubicBezTo>
                        <a:pt x="866" y="45503"/>
                        <a:pt x="817" y="45513"/>
                        <a:pt x="768" y="45513"/>
                      </a:cubicBezTo>
                      <a:cubicBezTo>
                        <a:pt x="653" y="45513"/>
                        <a:pt x="541" y="45457"/>
                        <a:pt x="469" y="45363"/>
                      </a:cubicBezTo>
                      <a:lnTo>
                        <a:pt x="469" y="45744"/>
                      </a:lnTo>
                      <a:cubicBezTo>
                        <a:pt x="477" y="45744"/>
                        <a:pt x="493" y="45759"/>
                        <a:pt x="509" y="45759"/>
                      </a:cubicBezTo>
                      <a:cubicBezTo>
                        <a:pt x="914" y="45934"/>
                        <a:pt x="1517" y="46387"/>
                        <a:pt x="1612" y="46752"/>
                      </a:cubicBezTo>
                      <a:cubicBezTo>
                        <a:pt x="1691" y="47077"/>
                        <a:pt x="1263" y="47434"/>
                        <a:pt x="469" y="47633"/>
                      </a:cubicBezTo>
                      <a:lnTo>
                        <a:pt x="469" y="47760"/>
                      </a:lnTo>
                      <a:cubicBezTo>
                        <a:pt x="771" y="47672"/>
                        <a:pt x="1072" y="47609"/>
                        <a:pt x="1382" y="47561"/>
                      </a:cubicBezTo>
                      <a:cubicBezTo>
                        <a:pt x="1932" y="47468"/>
                        <a:pt x="2394" y="47320"/>
                        <a:pt x="3022" y="47320"/>
                      </a:cubicBezTo>
                      <a:cubicBezTo>
                        <a:pt x="3145" y="47320"/>
                        <a:pt x="3275" y="47326"/>
                        <a:pt x="3414" y="47339"/>
                      </a:cubicBezTo>
                      <a:cubicBezTo>
                        <a:pt x="4247" y="47410"/>
                        <a:pt x="4477" y="47982"/>
                        <a:pt x="4287" y="48387"/>
                      </a:cubicBezTo>
                      <a:cubicBezTo>
                        <a:pt x="4104" y="48799"/>
                        <a:pt x="3581" y="48839"/>
                        <a:pt x="3001" y="49069"/>
                      </a:cubicBezTo>
                      <a:cubicBezTo>
                        <a:pt x="2414" y="49300"/>
                        <a:pt x="2152" y="49522"/>
                        <a:pt x="2287" y="49871"/>
                      </a:cubicBezTo>
                      <a:cubicBezTo>
                        <a:pt x="2430" y="50220"/>
                        <a:pt x="2525" y="50538"/>
                        <a:pt x="1818" y="50681"/>
                      </a:cubicBezTo>
                      <a:cubicBezTo>
                        <a:pt x="1742" y="50696"/>
                        <a:pt x="1673" y="50703"/>
                        <a:pt x="1611" y="50703"/>
                      </a:cubicBezTo>
                      <a:cubicBezTo>
                        <a:pt x="1092" y="50703"/>
                        <a:pt x="1007" y="50215"/>
                        <a:pt x="929" y="49911"/>
                      </a:cubicBezTo>
                      <a:cubicBezTo>
                        <a:pt x="890" y="49784"/>
                        <a:pt x="699" y="49696"/>
                        <a:pt x="461" y="49617"/>
                      </a:cubicBezTo>
                      <a:lnTo>
                        <a:pt x="461" y="50125"/>
                      </a:lnTo>
                      <a:cubicBezTo>
                        <a:pt x="509" y="50165"/>
                        <a:pt x="548" y="50212"/>
                        <a:pt x="580" y="50260"/>
                      </a:cubicBezTo>
                      <a:cubicBezTo>
                        <a:pt x="723" y="50498"/>
                        <a:pt x="667" y="50903"/>
                        <a:pt x="461" y="51268"/>
                      </a:cubicBezTo>
                      <a:lnTo>
                        <a:pt x="461" y="51776"/>
                      </a:lnTo>
                      <a:cubicBezTo>
                        <a:pt x="755" y="51347"/>
                        <a:pt x="1183" y="51030"/>
                        <a:pt x="1683" y="50879"/>
                      </a:cubicBezTo>
                      <a:cubicBezTo>
                        <a:pt x="2193" y="50714"/>
                        <a:pt x="2713" y="50634"/>
                        <a:pt x="3101" y="50634"/>
                      </a:cubicBezTo>
                      <a:cubicBezTo>
                        <a:pt x="3384" y="50634"/>
                        <a:pt x="3597" y="50676"/>
                        <a:pt x="3684" y="50760"/>
                      </a:cubicBezTo>
                      <a:cubicBezTo>
                        <a:pt x="3890" y="50966"/>
                        <a:pt x="3684" y="51808"/>
                        <a:pt x="3684" y="51808"/>
                      </a:cubicBezTo>
                      <a:cubicBezTo>
                        <a:pt x="3620" y="52379"/>
                        <a:pt x="2739" y="52379"/>
                        <a:pt x="2485" y="52649"/>
                      </a:cubicBezTo>
                      <a:cubicBezTo>
                        <a:pt x="2430" y="52705"/>
                        <a:pt x="2382" y="52768"/>
                        <a:pt x="2318" y="52840"/>
                      </a:cubicBezTo>
                      <a:cubicBezTo>
                        <a:pt x="2272" y="52892"/>
                        <a:pt x="2121" y="52914"/>
                        <a:pt x="1921" y="52914"/>
                      </a:cubicBezTo>
                      <a:cubicBezTo>
                        <a:pt x="1541" y="52914"/>
                        <a:pt x="984" y="52835"/>
                        <a:pt x="620" y="52736"/>
                      </a:cubicBezTo>
                      <a:cubicBezTo>
                        <a:pt x="564" y="52729"/>
                        <a:pt x="517" y="52713"/>
                        <a:pt x="469" y="52689"/>
                      </a:cubicBezTo>
                      <a:lnTo>
                        <a:pt x="469" y="52840"/>
                      </a:lnTo>
                      <a:cubicBezTo>
                        <a:pt x="739" y="52887"/>
                        <a:pt x="1009" y="52919"/>
                        <a:pt x="1287" y="52935"/>
                      </a:cubicBezTo>
                      <a:cubicBezTo>
                        <a:pt x="1866" y="52975"/>
                        <a:pt x="1922" y="53221"/>
                        <a:pt x="1930" y="53237"/>
                      </a:cubicBezTo>
                      <a:cubicBezTo>
                        <a:pt x="1683" y="53451"/>
                        <a:pt x="1390" y="53602"/>
                        <a:pt x="1072" y="53689"/>
                      </a:cubicBezTo>
                      <a:cubicBezTo>
                        <a:pt x="906" y="53729"/>
                        <a:pt x="699" y="53768"/>
                        <a:pt x="469" y="53800"/>
                      </a:cubicBezTo>
                      <a:lnTo>
                        <a:pt x="469" y="53879"/>
                      </a:lnTo>
                      <a:cubicBezTo>
                        <a:pt x="890" y="53800"/>
                        <a:pt x="1374" y="53729"/>
                        <a:pt x="1763" y="53681"/>
                      </a:cubicBezTo>
                      <a:cubicBezTo>
                        <a:pt x="1903" y="53667"/>
                        <a:pt x="1999" y="53659"/>
                        <a:pt x="2064" y="53659"/>
                      </a:cubicBezTo>
                      <a:cubicBezTo>
                        <a:pt x="2299" y="53659"/>
                        <a:pt x="2133" y="53760"/>
                        <a:pt x="2152" y="54046"/>
                      </a:cubicBezTo>
                      <a:cubicBezTo>
                        <a:pt x="2176" y="54411"/>
                        <a:pt x="2025" y="54737"/>
                        <a:pt x="1525" y="55292"/>
                      </a:cubicBezTo>
                      <a:cubicBezTo>
                        <a:pt x="1215" y="55602"/>
                        <a:pt x="858" y="55872"/>
                        <a:pt x="469" y="56086"/>
                      </a:cubicBezTo>
                      <a:lnTo>
                        <a:pt x="469" y="56261"/>
                      </a:lnTo>
                      <a:cubicBezTo>
                        <a:pt x="1064" y="55991"/>
                        <a:pt x="1461" y="55697"/>
                        <a:pt x="1985" y="55102"/>
                      </a:cubicBezTo>
                      <a:cubicBezTo>
                        <a:pt x="2517" y="54507"/>
                        <a:pt x="3295" y="54332"/>
                        <a:pt x="4247" y="54260"/>
                      </a:cubicBezTo>
                      <a:cubicBezTo>
                        <a:pt x="4491" y="54243"/>
                        <a:pt x="4707" y="54235"/>
                        <a:pt x="4899" y="54235"/>
                      </a:cubicBezTo>
                      <a:cubicBezTo>
                        <a:pt x="6395" y="54235"/>
                        <a:pt x="6411" y="54717"/>
                        <a:pt x="6382" y="55054"/>
                      </a:cubicBezTo>
                      <a:cubicBezTo>
                        <a:pt x="6351" y="55443"/>
                        <a:pt x="6462" y="55729"/>
                        <a:pt x="7311" y="56070"/>
                      </a:cubicBezTo>
                      <a:cubicBezTo>
                        <a:pt x="8153" y="56404"/>
                        <a:pt x="8010" y="56443"/>
                        <a:pt x="8621" y="57070"/>
                      </a:cubicBezTo>
                      <a:cubicBezTo>
                        <a:pt x="9232" y="57689"/>
                        <a:pt x="8216" y="58332"/>
                        <a:pt x="7954" y="58491"/>
                      </a:cubicBezTo>
                      <a:cubicBezTo>
                        <a:pt x="7549" y="58705"/>
                        <a:pt x="7176" y="58975"/>
                        <a:pt x="6843" y="59285"/>
                      </a:cubicBezTo>
                      <a:cubicBezTo>
                        <a:pt x="6184" y="59872"/>
                        <a:pt x="5049" y="60110"/>
                        <a:pt x="3938" y="60317"/>
                      </a:cubicBezTo>
                      <a:cubicBezTo>
                        <a:pt x="3767" y="60347"/>
                        <a:pt x="3611" y="60361"/>
                        <a:pt x="3467" y="60361"/>
                      </a:cubicBezTo>
                      <a:cubicBezTo>
                        <a:pt x="2674" y="60361"/>
                        <a:pt x="2270" y="59946"/>
                        <a:pt x="2049" y="59650"/>
                      </a:cubicBezTo>
                      <a:cubicBezTo>
                        <a:pt x="1795" y="59309"/>
                        <a:pt x="1580" y="59475"/>
                        <a:pt x="540" y="59285"/>
                      </a:cubicBezTo>
                      <a:lnTo>
                        <a:pt x="461" y="59269"/>
                      </a:lnTo>
                      <a:lnTo>
                        <a:pt x="461" y="59587"/>
                      </a:lnTo>
                      <a:cubicBezTo>
                        <a:pt x="557" y="59577"/>
                        <a:pt x="655" y="59572"/>
                        <a:pt x="753" y="59572"/>
                      </a:cubicBezTo>
                      <a:cubicBezTo>
                        <a:pt x="889" y="59572"/>
                        <a:pt x="1026" y="59581"/>
                        <a:pt x="1160" y="59594"/>
                      </a:cubicBezTo>
                      <a:cubicBezTo>
                        <a:pt x="2049" y="59674"/>
                        <a:pt x="2287" y="60325"/>
                        <a:pt x="2080" y="60793"/>
                      </a:cubicBezTo>
                      <a:cubicBezTo>
                        <a:pt x="1882" y="61253"/>
                        <a:pt x="1318" y="61301"/>
                        <a:pt x="691" y="61563"/>
                      </a:cubicBezTo>
                      <a:cubicBezTo>
                        <a:pt x="604" y="61603"/>
                        <a:pt x="525" y="61642"/>
                        <a:pt x="453" y="61674"/>
                      </a:cubicBezTo>
                      <a:lnTo>
                        <a:pt x="453" y="63365"/>
                      </a:lnTo>
                      <a:cubicBezTo>
                        <a:pt x="573" y="63353"/>
                        <a:pt x="685" y="63347"/>
                        <a:pt x="788" y="63347"/>
                      </a:cubicBezTo>
                      <a:cubicBezTo>
                        <a:pt x="1089" y="63347"/>
                        <a:pt x="1311" y="63397"/>
                        <a:pt x="1406" y="63492"/>
                      </a:cubicBezTo>
                      <a:cubicBezTo>
                        <a:pt x="1620" y="63722"/>
                        <a:pt x="1382" y="64690"/>
                        <a:pt x="1382" y="64690"/>
                      </a:cubicBezTo>
                      <a:cubicBezTo>
                        <a:pt x="1326" y="65159"/>
                        <a:pt x="834" y="65286"/>
                        <a:pt x="453" y="65444"/>
                      </a:cubicBezTo>
                      <a:lnTo>
                        <a:pt x="453" y="65809"/>
                      </a:lnTo>
                      <a:cubicBezTo>
                        <a:pt x="1152" y="65325"/>
                        <a:pt x="1763" y="65428"/>
                        <a:pt x="1787" y="64690"/>
                      </a:cubicBezTo>
                      <a:cubicBezTo>
                        <a:pt x="1787" y="64690"/>
                        <a:pt x="1771" y="64166"/>
                        <a:pt x="1953" y="63770"/>
                      </a:cubicBezTo>
                      <a:cubicBezTo>
                        <a:pt x="2136" y="63373"/>
                        <a:pt x="1914" y="63254"/>
                        <a:pt x="1556" y="63119"/>
                      </a:cubicBezTo>
                      <a:cubicBezTo>
                        <a:pt x="1199" y="62976"/>
                        <a:pt x="1" y="62666"/>
                        <a:pt x="675" y="61952"/>
                      </a:cubicBezTo>
                      <a:cubicBezTo>
                        <a:pt x="1105" y="61492"/>
                        <a:pt x="1693" y="61289"/>
                        <a:pt x="2302" y="61289"/>
                      </a:cubicBezTo>
                      <a:cubicBezTo>
                        <a:pt x="2648" y="61289"/>
                        <a:pt x="3000" y="61355"/>
                        <a:pt x="3334" y="61476"/>
                      </a:cubicBezTo>
                      <a:cubicBezTo>
                        <a:pt x="4247" y="61801"/>
                        <a:pt x="4493" y="61936"/>
                        <a:pt x="6327" y="62055"/>
                      </a:cubicBezTo>
                      <a:cubicBezTo>
                        <a:pt x="8153" y="62182"/>
                        <a:pt x="9256" y="62380"/>
                        <a:pt x="9462" y="62833"/>
                      </a:cubicBezTo>
                      <a:cubicBezTo>
                        <a:pt x="9661" y="63285"/>
                        <a:pt x="9200" y="64690"/>
                        <a:pt x="9200" y="64690"/>
                      </a:cubicBezTo>
                      <a:cubicBezTo>
                        <a:pt x="9057" y="65032"/>
                        <a:pt x="8843" y="65333"/>
                        <a:pt x="8565" y="65579"/>
                      </a:cubicBezTo>
                      <a:cubicBezTo>
                        <a:pt x="8057" y="66000"/>
                        <a:pt x="7470" y="66325"/>
                        <a:pt x="6835" y="66524"/>
                      </a:cubicBezTo>
                      <a:lnTo>
                        <a:pt x="6843" y="66524"/>
                      </a:lnTo>
                      <a:cubicBezTo>
                        <a:pt x="6684" y="66556"/>
                        <a:pt x="6525" y="66595"/>
                        <a:pt x="6375" y="66651"/>
                      </a:cubicBezTo>
                      <a:cubicBezTo>
                        <a:pt x="5843" y="66849"/>
                        <a:pt x="5843" y="67016"/>
                        <a:pt x="5168" y="67119"/>
                      </a:cubicBezTo>
                      <a:cubicBezTo>
                        <a:pt x="4530" y="67218"/>
                        <a:pt x="4044" y="67302"/>
                        <a:pt x="3621" y="67302"/>
                      </a:cubicBezTo>
                      <a:cubicBezTo>
                        <a:pt x="3602" y="67302"/>
                        <a:pt x="3583" y="67302"/>
                        <a:pt x="3565" y="67302"/>
                      </a:cubicBezTo>
                      <a:lnTo>
                        <a:pt x="3573" y="67302"/>
                      </a:lnTo>
                      <a:cubicBezTo>
                        <a:pt x="3541" y="67302"/>
                        <a:pt x="3517" y="67294"/>
                        <a:pt x="3493" y="67286"/>
                      </a:cubicBezTo>
                      <a:cubicBezTo>
                        <a:pt x="2557" y="67183"/>
                        <a:pt x="1064" y="67254"/>
                        <a:pt x="453" y="67079"/>
                      </a:cubicBezTo>
                      <a:lnTo>
                        <a:pt x="453" y="67794"/>
                      </a:lnTo>
                      <a:cubicBezTo>
                        <a:pt x="937" y="67619"/>
                        <a:pt x="1445" y="67516"/>
                        <a:pt x="1961" y="67492"/>
                      </a:cubicBezTo>
                      <a:cubicBezTo>
                        <a:pt x="2234" y="67470"/>
                        <a:pt x="2475" y="67460"/>
                        <a:pt x="2688" y="67460"/>
                      </a:cubicBezTo>
                      <a:cubicBezTo>
                        <a:pt x="4252" y="67460"/>
                        <a:pt x="4267" y="68005"/>
                        <a:pt x="4239" y="68389"/>
                      </a:cubicBezTo>
                      <a:cubicBezTo>
                        <a:pt x="4200" y="68826"/>
                        <a:pt x="4311" y="69159"/>
                        <a:pt x="5216" y="69548"/>
                      </a:cubicBezTo>
                      <a:cubicBezTo>
                        <a:pt x="6121" y="69937"/>
                        <a:pt x="5962" y="69977"/>
                        <a:pt x="6605" y="70691"/>
                      </a:cubicBezTo>
                      <a:cubicBezTo>
                        <a:pt x="7240" y="71413"/>
                        <a:pt x="6152" y="72144"/>
                        <a:pt x="5874" y="72326"/>
                      </a:cubicBezTo>
                      <a:cubicBezTo>
                        <a:pt x="5597" y="72517"/>
                        <a:pt x="5382" y="72572"/>
                        <a:pt x="4676" y="73239"/>
                      </a:cubicBezTo>
                      <a:cubicBezTo>
                        <a:pt x="3969" y="73914"/>
                        <a:pt x="2739" y="74191"/>
                        <a:pt x="1549" y="74422"/>
                      </a:cubicBezTo>
                      <a:cubicBezTo>
                        <a:pt x="1389" y="74456"/>
                        <a:pt x="1228" y="74474"/>
                        <a:pt x="1067" y="74474"/>
                      </a:cubicBezTo>
                      <a:cubicBezTo>
                        <a:pt x="860" y="74474"/>
                        <a:pt x="654" y="74444"/>
                        <a:pt x="453" y="74382"/>
                      </a:cubicBezTo>
                      <a:lnTo>
                        <a:pt x="453" y="74811"/>
                      </a:lnTo>
                      <a:cubicBezTo>
                        <a:pt x="921" y="74699"/>
                        <a:pt x="1636" y="74636"/>
                        <a:pt x="2191" y="74572"/>
                      </a:cubicBezTo>
                      <a:cubicBezTo>
                        <a:pt x="2993" y="74469"/>
                        <a:pt x="4374" y="73850"/>
                        <a:pt x="4970" y="73231"/>
                      </a:cubicBezTo>
                      <a:cubicBezTo>
                        <a:pt x="5573" y="72620"/>
                        <a:pt x="6017" y="72540"/>
                        <a:pt x="6763" y="72072"/>
                      </a:cubicBezTo>
                      <a:cubicBezTo>
                        <a:pt x="6930" y="71977"/>
                        <a:pt x="7073" y="71834"/>
                        <a:pt x="7176" y="71675"/>
                      </a:cubicBezTo>
                      <a:cubicBezTo>
                        <a:pt x="7555" y="71230"/>
                        <a:pt x="8354" y="71141"/>
                        <a:pt x="8967" y="71141"/>
                      </a:cubicBezTo>
                      <a:cubicBezTo>
                        <a:pt x="9163" y="71141"/>
                        <a:pt x="9340" y="71150"/>
                        <a:pt x="9478" y="71159"/>
                      </a:cubicBezTo>
                      <a:cubicBezTo>
                        <a:pt x="10050" y="71199"/>
                        <a:pt x="10240" y="71278"/>
                        <a:pt x="10240" y="71278"/>
                      </a:cubicBezTo>
                      <a:cubicBezTo>
                        <a:pt x="10605" y="71493"/>
                        <a:pt x="10915" y="71786"/>
                        <a:pt x="11153" y="72136"/>
                      </a:cubicBezTo>
                      <a:cubicBezTo>
                        <a:pt x="11566" y="72715"/>
                        <a:pt x="12193" y="72961"/>
                        <a:pt x="12558" y="73271"/>
                      </a:cubicBezTo>
                      <a:cubicBezTo>
                        <a:pt x="12931" y="73580"/>
                        <a:pt x="13010" y="74477"/>
                        <a:pt x="12486" y="75025"/>
                      </a:cubicBezTo>
                      <a:cubicBezTo>
                        <a:pt x="11963" y="75573"/>
                        <a:pt x="11550" y="75541"/>
                        <a:pt x="11296" y="75969"/>
                      </a:cubicBezTo>
                      <a:cubicBezTo>
                        <a:pt x="11034" y="76398"/>
                        <a:pt x="10804" y="76803"/>
                        <a:pt x="10375" y="76922"/>
                      </a:cubicBezTo>
                      <a:cubicBezTo>
                        <a:pt x="10097" y="76993"/>
                        <a:pt x="9804" y="77033"/>
                        <a:pt x="9510" y="77033"/>
                      </a:cubicBezTo>
                      <a:cubicBezTo>
                        <a:pt x="9204" y="77062"/>
                        <a:pt x="8893" y="77079"/>
                        <a:pt x="8585" y="77079"/>
                      </a:cubicBezTo>
                      <a:cubicBezTo>
                        <a:pt x="8477" y="77079"/>
                        <a:pt x="8370" y="77077"/>
                        <a:pt x="8264" y="77073"/>
                      </a:cubicBezTo>
                      <a:cubicBezTo>
                        <a:pt x="8041" y="77073"/>
                        <a:pt x="7827" y="77025"/>
                        <a:pt x="7621" y="76930"/>
                      </a:cubicBezTo>
                      <a:cubicBezTo>
                        <a:pt x="7597" y="76914"/>
                        <a:pt x="7573" y="76898"/>
                        <a:pt x="7541" y="76882"/>
                      </a:cubicBezTo>
                      <a:cubicBezTo>
                        <a:pt x="7533" y="76874"/>
                        <a:pt x="7525" y="76866"/>
                        <a:pt x="7518" y="76858"/>
                      </a:cubicBezTo>
                      <a:lnTo>
                        <a:pt x="7518" y="76866"/>
                      </a:lnTo>
                      <a:cubicBezTo>
                        <a:pt x="7081" y="76612"/>
                        <a:pt x="6382" y="76493"/>
                        <a:pt x="5374" y="76398"/>
                      </a:cubicBezTo>
                      <a:cubicBezTo>
                        <a:pt x="3874" y="76263"/>
                        <a:pt x="2715" y="76096"/>
                        <a:pt x="1763" y="75834"/>
                      </a:cubicBezTo>
                      <a:cubicBezTo>
                        <a:pt x="1318" y="75715"/>
                        <a:pt x="890" y="75580"/>
                        <a:pt x="461" y="75414"/>
                      </a:cubicBezTo>
                      <a:lnTo>
                        <a:pt x="461" y="75628"/>
                      </a:lnTo>
                      <a:cubicBezTo>
                        <a:pt x="612" y="75668"/>
                        <a:pt x="763" y="75707"/>
                        <a:pt x="906" y="75763"/>
                      </a:cubicBezTo>
                      <a:cubicBezTo>
                        <a:pt x="1890" y="76144"/>
                        <a:pt x="2144" y="76295"/>
                        <a:pt x="4104" y="76438"/>
                      </a:cubicBezTo>
                      <a:cubicBezTo>
                        <a:pt x="6065" y="76573"/>
                        <a:pt x="7248" y="76803"/>
                        <a:pt x="7462" y="77327"/>
                      </a:cubicBezTo>
                      <a:cubicBezTo>
                        <a:pt x="7668" y="77859"/>
                        <a:pt x="7160" y="79470"/>
                        <a:pt x="7160" y="79470"/>
                      </a:cubicBezTo>
                      <a:cubicBezTo>
                        <a:pt x="7002" y="79859"/>
                        <a:pt x="6763" y="80200"/>
                        <a:pt x="6470" y="80494"/>
                      </a:cubicBezTo>
                      <a:cubicBezTo>
                        <a:pt x="5922" y="80978"/>
                        <a:pt x="5287" y="81351"/>
                        <a:pt x="4597" y="81581"/>
                      </a:cubicBezTo>
                      <a:lnTo>
                        <a:pt x="4604" y="81581"/>
                      </a:lnTo>
                      <a:cubicBezTo>
                        <a:pt x="4430" y="81621"/>
                        <a:pt x="4271" y="81669"/>
                        <a:pt x="4104" y="81732"/>
                      </a:cubicBezTo>
                      <a:cubicBezTo>
                        <a:pt x="3533" y="81970"/>
                        <a:pt x="3525" y="82153"/>
                        <a:pt x="2811" y="82272"/>
                      </a:cubicBezTo>
                      <a:cubicBezTo>
                        <a:pt x="2088" y="82391"/>
                        <a:pt x="1549" y="82486"/>
                        <a:pt x="1080" y="82486"/>
                      </a:cubicBezTo>
                      <a:cubicBezTo>
                        <a:pt x="1056" y="82486"/>
                        <a:pt x="1033" y="82470"/>
                        <a:pt x="1001" y="82470"/>
                      </a:cubicBezTo>
                      <a:cubicBezTo>
                        <a:pt x="834" y="82446"/>
                        <a:pt x="652" y="82438"/>
                        <a:pt x="461" y="82423"/>
                      </a:cubicBezTo>
                      <a:lnTo>
                        <a:pt x="461" y="82677"/>
                      </a:lnTo>
                      <a:cubicBezTo>
                        <a:pt x="1818" y="82764"/>
                        <a:pt x="1826" y="83335"/>
                        <a:pt x="1787" y="83748"/>
                      </a:cubicBezTo>
                      <a:cubicBezTo>
                        <a:pt x="1739" y="84248"/>
                        <a:pt x="1858" y="84637"/>
                        <a:pt x="2826" y="85082"/>
                      </a:cubicBezTo>
                      <a:cubicBezTo>
                        <a:pt x="3787" y="85526"/>
                        <a:pt x="3620" y="85574"/>
                        <a:pt x="4311" y="86407"/>
                      </a:cubicBezTo>
                      <a:cubicBezTo>
                        <a:pt x="5001" y="87233"/>
                        <a:pt x="3819" y="88082"/>
                        <a:pt x="3509" y="88296"/>
                      </a:cubicBezTo>
                      <a:cubicBezTo>
                        <a:pt x="3200" y="88519"/>
                        <a:pt x="2977" y="88582"/>
                        <a:pt x="2199" y="89360"/>
                      </a:cubicBezTo>
                      <a:cubicBezTo>
                        <a:pt x="1763" y="89796"/>
                        <a:pt x="1152" y="90090"/>
                        <a:pt x="469" y="90312"/>
                      </a:cubicBezTo>
                      <a:lnTo>
                        <a:pt x="469" y="90630"/>
                      </a:lnTo>
                      <a:cubicBezTo>
                        <a:pt x="1231" y="90328"/>
                        <a:pt x="2072" y="89836"/>
                        <a:pt x="2525" y="89352"/>
                      </a:cubicBezTo>
                      <a:cubicBezTo>
                        <a:pt x="3176" y="88638"/>
                        <a:pt x="3652" y="88542"/>
                        <a:pt x="4470" y="88003"/>
                      </a:cubicBezTo>
                      <a:cubicBezTo>
                        <a:pt x="4652" y="87884"/>
                        <a:pt x="4803" y="87725"/>
                        <a:pt x="4914" y="87542"/>
                      </a:cubicBezTo>
                      <a:cubicBezTo>
                        <a:pt x="5326" y="87028"/>
                        <a:pt x="6175" y="86924"/>
                        <a:pt x="6833" y="86924"/>
                      </a:cubicBezTo>
                      <a:cubicBezTo>
                        <a:pt x="7049" y="86924"/>
                        <a:pt x="7245" y="86935"/>
                        <a:pt x="7398" y="86947"/>
                      </a:cubicBezTo>
                      <a:cubicBezTo>
                        <a:pt x="8010" y="86995"/>
                        <a:pt x="8216" y="87082"/>
                        <a:pt x="8216" y="87082"/>
                      </a:cubicBezTo>
                      <a:cubicBezTo>
                        <a:pt x="8605" y="87336"/>
                        <a:pt x="8930" y="87669"/>
                        <a:pt x="9176" y="88066"/>
                      </a:cubicBezTo>
                      <a:cubicBezTo>
                        <a:pt x="9613" y="88741"/>
                        <a:pt x="10288" y="89027"/>
                        <a:pt x="10685" y="89384"/>
                      </a:cubicBezTo>
                      <a:cubicBezTo>
                        <a:pt x="11074" y="89741"/>
                        <a:pt x="11153" y="90789"/>
                        <a:pt x="10581" y="91424"/>
                      </a:cubicBezTo>
                      <a:cubicBezTo>
                        <a:pt x="10018" y="92059"/>
                        <a:pt x="9573" y="92019"/>
                        <a:pt x="9296" y="92511"/>
                      </a:cubicBezTo>
                      <a:cubicBezTo>
                        <a:pt x="9010" y="93011"/>
                        <a:pt x="8756" y="93487"/>
                        <a:pt x="8303" y="93614"/>
                      </a:cubicBezTo>
                      <a:cubicBezTo>
                        <a:pt x="7994" y="93702"/>
                        <a:pt x="7684" y="93741"/>
                        <a:pt x="7367" y="93749"/>
                      </a:cubicBezTo>
                      <a:cubicBezTo>
                        <a:pt x="7027" y="93785"/>
                        <a:pt x="6693" y="93803"/>
                        <a:pt x="6355" y="93803"/>
                      </a:cubicBezTo>
                      <a:cubicBezTo>
                        <a:pt x="6243" y="93803"/>
                        <a:pt x="6130" y="93801"/>
                        <a:pt x="6017" y="93797"/>
                      </a:cubicBezTo>
                      <a:cubicBezTo>
                        <a:pt x="5779" y="93789"/>
                        <a:pt x="5549" y="93733"/>
                        <a:pt x="5335" y="93630"/>
                      </a:cubicBezTo>
                      <a:cubicBezTo>
                        <a:pt x="5303" y="93606"/>
                        <a:pt x="5271" y="93591"/>
                        <a:pt x="5247" y="93575"/>
                      </a:cubicBezTo>
                      <a:cubicBezTo>
                        <a:pt x="5232" y="93567"/>
                        <a:pt x="5224" y="93559"/>
                        <a:pt x="5216" y="93543"/>
                      </a:cubicBezTo>
                      <a:lnTo>
                        <a:pt x="5216" y="93551"/>
                      </a:lnTo>
                      <a:cubicBezTo>
                        <a:pt x="4747" y="93257"/>
                        <a:pt x="4001" y="93122"/>
                        <a:pt x="2914" y="93011"/>
                      </a:cubicBezTo>
                      <a:cubicBezTo>
                        <a:pt x="1985" y="92924"/>
                        <a:pt x="1183" y="92813"/>
                        <a:pt x="477" y="92686"/>
                      </a:cubicBezTo>
                      <a:lnTo>
                        <a:pt x="477" y="92956"/>
                      </a:lnTo>
                      <a:cubicBezTo>
                        <a:pt x="771" y="92995"/>
                        <a:pt x="1120" y="93027"/>
                        <a:pt x="1549" y="93051"/>
                      </a:cubicBezTo>
                      <a:cubicBezTo>
                        <a:pt x="3660" y="93218"/>
                        <a:pt x="4930" y="93479"/>
                        <a:pt x="5152" y="94091"/>
                      </a:cubicBezTo>
                      <a:cubicBezTo>
                        <a:pt x="5374" y="94702"/>
                        <a:pt x="4803" y="96583"/>
                        <a:pt x="4803" y="96583"/>
                      </a:cubicBezTo>
                      <a:cubicBezTo>
                        <a:pt x="4636" y="97027"/>
                        <a:pt x="4374" y="97424"/>
                        <a:pt x="4049" y="97774"/>
                      </a:cubicBezTo>
                      <a:cubicBezTo>
                        <a:pt x="3461" y="98329"/>
                        <a:pt x="2771" y="98766"/>
                        <a:pt x="2009" y="99044"/>
                      </a:cubicBezTo>
                      <a:lnTo>
                        <a:pt x="2017" y="99044"/>
                      </a:lnTo>
                      <a:cubicBezTo>
                        <a:pt x="1834" y="99083"/>
                        <a:pt x="1652" y="99139"/>
                        <a:pt x="1477" y="99210"/>
                      </a:cubicBezTo>
                      <a:cubicBezTo>
                        <a:pt x="985" y="99425"/>
                        <a:pt x="874" y="99607"/>
                        <a:pt x="477" y="99742"/>
                      </a:cubicBezTo>
                      <a:lnTo>
                        <a:pt x="477" y="99901"/>
                      </a:lnTo>
                      <a:cubicBezTo>
                        <a:pt x="509" y="99885"/>
                        <a:pt x="540" y="99861"/>
                        <a:pt x="572" y="99845"/>
                      </a:cubicBezTo>
                      <a:cubicBezTo>
                        <a:pt x="1717" y="99223"/>
                        <a:pt x="4772" y="98541"/>
                        <a:pt x="6565" y="98541"/>
                      </a:cubicBezTo>
                      <a:cubicBezTo>
                        <a:pt x="6625" y="98541"/>
                        <a:pt x="6683" y="98542"/>
                        <a:pt x="6740" y="98544"/>
                      </a:cubicBezTo>
                      <a:cubicBezTo>
                        <a:pt x="6740" y="98544"/>
                        <a:pt x="7779" y="98615"/>
                        <a:pt x="7851" y="99218"/>
                      </a:cubicBezTo>
                      <a:cubicBezTo>
                        <a:pt x="7914" y="99821"/>
                        <a:pt x="7851" y="100845"/>
                        <a:pt x="8708" y="101592"/>
                      </a:cubicBezTo>
                      <a:cubicBezTo>
                        <a:pt x="9565" y="102330"/>
                        <a:pt x="10518" y="102449"/>
                        <a:pt x="10581" y="103441"/>
                      </a:cubicBezTo>
                      <a:cubicBezTo>
                        <a:pt x="10645" y="104433"/>
                        <a:pt x="10359" y="105433"/>
                        <a:pt x="8772" y="105465"/>
                      </a:cubicBezTo>
                      <a:cubicBezTo>
                        <a:pt x="8684" y="105466"/>
                        <a:pt x="8596" y="105467"/>
                        <a:pt x="8508" y="105467"/>
                      </a:cubicBezTo>
                      <a:cubicBezTo>
                        <a:pt x="7627" y="105467"/>
                        <a:pt x="6748" y="105395"/>
                        <a:pt x="5874" y="105251"/>
                      </a:cubicBezTo>
                      <a:cubicBezTo>
                        <a:pt x="5874" y="105251"/>
                        <a:pt x="4343" y="105092"/>
                        <a:pt x="3342" y="104846"/>
                      </a:cubicBezTo>
                      <a:cubicBezTo>
                        <a:pt x="2350" y="104600"/>
                        <a:pt x="1985" y="104211"/>
                        <a:pt x="1985" y="104211"/>
                      </a:cubicBezTo>
                      <a:cubicBezTo>
                        <a:pt x="1969" y="104203"/>
                        <a:pt x="1961" y="104195"/>
                        <a:pt x="1945" y="104179"/>
                      </a:cubicBezTo>
                      <a:cubicBezTo>
                        <a:pt x="1398" y="103766"/>
                        <a:pt x="985" y="103330"/>
                        <a:pt x="477" y="102925"/>
                      </a:cubicBezTo>
                      <a:lnTo>
                        <a:pt x="477" y="103362"/>
                      </a:lnTo>
                      <a:cubicBezTo>
                        <a:pt x="1048" y="103695"/>
                        <a:pt x="1025" y="103870"/>
                        <a:pt x="1628" y="104679"/>
                      </a:cubicBezTo>
                      <a:cubicBezTo>
                        <a:pt x="2366" y="105656"/>
                        <a:pt x="1064" y="106648"/>
                        <a:pt x="739" y="106902"/>
                      </a:cubicBezTo>
                      <a:cubicBezTo>
                        <a:pt x="652" y="106965"/>
                        <a:pt x="564" y="107021"/>
                        <a:pt x="477" y="107084"/>
                      </a:cubicBezTo>
                      <a:lnTo>
                        <a:pt x="477" y="107164"/>
                      </a:lnTo>
                      <a:lnTo>
                        <a:pt x="818" y="107164"/>
                      </a:lnTo>
                      <a:cubicBezTo>
                        <a:pt x="1104" y="106989"/>
                        <a:pt x="1414" y="106814"/>
                        <a:pt x="1779" y="106552"/>
                      </a:cubicBezTo>
                      <a:cubicBezTo>
                        <a:pt x="1985" y="106410"/>
                        <a:pt x="2152" y="106227"/>
                        <a:pt x="2279" y="106013"/>
                      </a:cubicBezTo>
                      <a:cubicBezTo>
                        <a:pt x="2733" y="105401"/>
                        <a:pt x="3673" y="105284"/>
                        <a:pt x="4389" y="105284"/>
                      </a:cubicBezTo>
                      <a:cubicBezTo>
                        <a:pt x="4611" y="105284"/>
                        <a:pt x="4812" y="105295"/>
                        <a:pt x="4970" y="105306"/>
                      </a:cubicBezTo>
                      <a:cubicBezTo>
                        <a:pt x="5628" y="105354"/>
                        <a:pt x="5859" y="105473"/>
                        <a:pt x="5859" y="105473"/>
                      </a:cubicBezTo>
                      <a:cubicBezTo>
                        <a:pt x="6279" y="105767"/>
                        <a:pt x="6636" y="106164"/>
                        <a:pt x="6890" y="106616"/>
                      </a:cubicBezTo>
                      <a:cubicBezTo>
                        <a:pt x="7002" y="106814"/>
                        <a:pt x="7129" y="106989"/>
                        <a:pt x="7287" y="107156"/>
                      </a:cubicBezTo>
                      <a:lnTo>
                        <a:pt x="7891" y="107156"/>
                      </a:lnTo>
                      <a:cubicBezTo>
                        <a:pt x="7256" y="106410"/>
                        <a:pt x="7867" y="106148"/>
                        <a:pt x="8859" y="105846"/>
                      </a:cubicBezTo>
                      <a:cubicBezTo>
                        <a:pt x="9891" y="105544"/>
                        <a:pt x="10510" y="105402"/>
                        <a:pt x="10740" y="104759"/>
                      </a:cubicBezTo>
                      <a:cubicBezTo>
                        <a:pt x="10954" y="104100"/>
                        <a:pt x="10970" y="103401"/>
                        <a:pt x="10788" y="102735"/>
                      </a:cubicBezTo>
                      <a:cubicBezTo>
                        <a:pt x="10621" y="102155"/>
                        <a:pt x="11026" y="101909"/>
                        <a:pt x="11780" y="101774"/>
                      </a:cubicBezTo>
                      <a:cubicBezTo>
                        <a:pt x="12058" y="101719"/>
                        <a:pt x="12518" y="101726"/>
                        <a:pt x="13018" y="101663"/>
                      </a:cubicBezTo>
                      <a:cubicBezTo>
                        <a:pt x="13526" y="101599"/>
                        <a:pt x="14272" y="101250"/>
                        <a:pt x="15685" y="100917"/>
                      </a:cubicBezTo>
                      <a:cubicBezTo>
                        <a:pt x="16400" y="100747"/>
                        <a:pt x="16864" y="100658"/>
                        <a:pt x="17227" y="100658"/>
                      </a:cubicBezTo>
                      <a:cubicBezTo>
                        <a:pt x="17577" y="100658"/>
                        <a:pt x="17834" y="100741"/>
                        <a:pt x="18130" y="100917"/>
                      </a:cubicBezTo>
                      <a:cubicBezTo>
                        <a:pt x="18733" y="101274"/>
                        <a:pt x="18535" y="102393"/>
                        <a:pt x="18376" y="102909"/>
                      </a:cubicBezTo>
                      <a:cubicBezTo>
                        <a:pt x="18225" y="103417"/>
                        <a:pt x="18662" y="103520"/>
                        <a:pt x="18797" y="104076"/>
                      </a:cubicBezTo>
                      <a:cubicBezTo>
                        <a:pt x="18924" y="104632"/>
                        <a:pt x="19170" y="105505"/>
                        <a:pt x="19733" y="105814"/>
                      </a:cubicBezTo>
                      <a:cubicBezTo>
                        <a:pt x="20305" y="106148"/>
                        <a:pt x="20789" y="106600"/>
                        <a:pt x="21154" y="107156"/>
                      </a:cubicBezTo>
                      <a:lnTo>
                        <a:pt x="21789" y="107156"/>
                      </a:lnTo>
                      <a:cubicBezTo>
                        <a:pt x="21765" y="107021"/>
                        <a:pt x="21726" y="106886"/>
                        <a:pt x="21670" y="106759"/>
                      </a:cubicBezTo>
                      <a:cubicBezTo>
                        <a:pt x="21432" y="106219"/>
                        <a:pt x="20972" y="106029"/>
                        <a:pt x="20829" y="105290"/>
                      </a:cubicBezTo>
                      <a:cubicBezTo>
                        <a:pt x="20678" y="104544"/>
                        <a:pt x="21781" y="103830"/>
                        <a:pt x="22480" y="103417"/>
                      </a:cubicBezTo>
                      <a:cubicBezTo>
                        <a:pt x="23186" y="103012"/>
                        <a:pt x="23631" y="102552"/>
                        <a:pt x="24202" y="101631"/>
                      </a:cubicBezTo>
                      <a:cubicBezTo>
                        <a:pt x="24782" y="100710"/>
                        <a:pt x="25718" y="100441"/>
                        <a:pt x="26893" y="100345"/>
                      </a:cubicBezTo>
                      <a:cubicBezTo>
                        <a:pt x="27199" y="100318"/>
                        <a:pt x="27471" y="100305"/>
                        <a:pt x="27712" y="100305"/>
                      </a:cubicBezTo>
                      <a:cubicBezTo>
                        <a:pt x="29547" y="100305"/>
                        <a:pt x="29642" y="101041"/>
                        <a:pt x="29663" y="101560"/>
                      </a:cubicBezTo>
                      <a:cubicBezTo>
                        <a:pt x="29679" y="102155"/>
                        <a:pt x="29862" y="102600"/>
                        <a:pt x="30965" y="103123"/>
                      </a:cubicBezTo>
                      <a:cubicBezTo>
                        <a:pt x="32068" y="103647"/>
                        <a:pt x="31902" y="103703"/>
                        <a:pt x="32751" y="104671"/>
                      </a:cubicBezTo>
                      <a:cubicBezTo>
                        <a:pt x="33600" y="105648"/>
                        <a:pt x="32441" y="106640"/>
                        <a:pt x="32140" y="106894"/>
                      </a:cubicBezTo>
                      <a:cubicBezTo>
                        <a:pt x="32029" y="106989"/>
                        <a:pt x="31925" y="107060"/>
                        <a:pt x="31806" y="107156"/>
                      </a:cubicBezTo>
                      <a:lnTo>
                        <a:pt x="32259" y="107156"/>
                      </a:lnTo>
                      <a:cubicBezTo>
                        <a:pt x="32521" y="106981"/>
                        <a:pt x="32798" y="106806"/>
                        <a:pt x="33140" y="106545"/>
                      </a:cubicBezTo>
                      <a:cubicBezTo>
                        <a:pt x="33322" y="106402"/>
                        <a:pt x="33465" y="106219"/>
                        <a:pt x="33560" y="106005"/>
                      </a:cubicBezTo>
                      <a:cubicBezTo>
                        <a:pt x="33937" y="105402"/>
                        <a:pt x="34838" y="105279"/>
                        <a:pt x="35549" y="105279"/>
                      </a:cubicBezTo>
                      <a:cubicBezTo>
                        <a:pt x="35783" y="105279"/>
                        <a:pt x="35997" y="105293"/>
                        <a:pt x="36164" y="105306"/>
                      </a:cubicBezTo>
                      <a:cubicBezTo>
                        <a:pt x="36839" y="105354"/>
                        <a:pt x="37069" y="105465"/>
                        <a:pt x="37069" y="105465"/>
                      </a:cubicBezTo>
                      <a:cubicBezTo>
                        <a:pt x="37537" y="105767"/>
                        <a:pt x="37934" y="106156"/>
                        <a:pt x="38244" y="106608"/>
                      </a:cubicBezTo>
                      <a:cubicBezTo>
                        <a:pt x="38394" y="106806"/>
                        <a:pt x="38553" y="106989"/>
                        <a:pt x="38736" y="107156"/>
                      </a:cubicBezTo>
                      <a:lnTo>
                        <a:pt x="39347" y="107156"/>
                      </a:lnTo>
                      <a:cubicBezTo>
                        <a:pt x="38617" y="106410"/>
                        <a:pt x="39188" y="106148"/>
                        <a:pt x="40149" y="105846"/>
                      </a:cubicBezTo>
                      <a:cubicBezTo>
                        <a:pt x="41141" y="105544"/>
                        <a:pt x="41736" y="105402"/>
                        <a:pt x="41879" y="104759"/>
                      </a:cubicBezTo>
                      <a:cubicBezTo>
                        <a:pt x="42022" y="104116"/>
                        <a:pt x="41911" y="103322"/>
                        <a:pt x="41673" y="102735"/>
                      </a:cubicBezTo>
                      <a:cubicBezTo>
                        <a:pt x="41427" y="102147"/>
                        <a:pt x="41808" y="101909"/>
                        <a:pt x="42530" y="101774"/>
                      </a:cubicBezTo>
                      <a:cubicBezTo>
                        <a:pt x="42808" y="101719"/>
                        <a:pt x="43260" y="101726"/>
                        <a:pt x="43760" y="101663"/>
                      </a:cubicBezTo>
                      <a:cubicBezTo>
                        <a:pt x="44260" y="101599"/>
                        <a:pt x="44951" y="101250"/>
                        <a:pt x="46324" y="100917"/>
                      </a:cubicBezTo>
                      <a:cubicBezTo>
                        <a:pt x="47022" y="100747"/>
                        <a:pt x="47476" y="100658"/>
                        <a:pt x="47840" y="100658"/>
                      </a:cubicBezTo>
                      <a:cubicBezTo>
                        <a:pt x="48191" y="100658"/>
                        <a:pt x="48457" y="100741"/>
                        <a:pt x="48777" y="100917"/>
                      </a:cubicBezTo>
                      <a:cubicBezTo>
                        <a:pt x="49428" y="101274"/>
                        <a:pt x="49372" y="102393"/>
                        <a:pt x="49277" y="102909"/>
                      </a:cubicBezTo>
                      <a:cubicBezTo>
                        <a:pt x="49189" y="103417"/>
                        <a:pt x="49642" y="103520"/>
                        <a:pt x="49848" y="104076"/>
                      </a:cubicBezTo>
                      <a:cubicBezTo>
                        <a:pt x="50047" y="104632"/>
                        <a:pt x="50412" y="105505"/>
                        <a:pt x="51015" y="105814"/>
                      </a:cubicBezTo>
                      <a:cubicBezTo>
                        <a:pt x="51626" y="106148"/>
                        <a:pt x="52166" y="106600"/>
                        <a:pt x="52603" y="107156"/>
                      </a:cubicBezTo>
                      <a:lnTo>
                        <a:pt x="53238" y="107156"/>
                      </a:lnTo>
                      <a:cubicBezTo>
                        <a:pt x="53190" y="107013"/>
                        <a:pt x="53134" y="106886"/>
                        <a:pt x="53071" y="106759"/>
                      </a:cubicBezTo>
                      <a:cubicBezTo>
                        <a:pt x="52761" y="106219"/>
                        <a:pt x="52277" y="106029"/>
                        <a:pt x="52031" y="105290"/>
                      </a:cubicBezTo>
                      <a:cubicBezTo>
                        <a:pt x="51793" y="104544"/>
                        <a:pt x="52801" y="103830"/>
                        <a:pt x="53452" y="103417"/>
                      </a:cubicBezTo>
                      <a:cubicBezTo>
                        <a:pt x="54103" y="103012"/>
                        <a:pt x="54492" y="102552"/>
                        <a:pt x="54936" y="101631"/>
                      </a:cubicBezTo>
                      <a:cubicBezTo>
                        <a:pt x="55389" y="100710"/>
                        <a:pt x="56301" y="100441"/>
                        <a:pt x="57452" y="100345"/>
                      </a:cubicBezTo>
                      <a:cubicBezTo>
                        <a:pt x="57755" y="100318"/>
                        <a:pt x="58026" y="100305"/>
                        <a:pt x="58268" y="100305"/>
                      </a:cubicBezTo>
                      <a:cubicBezTo>
                        <a:pt x="60108" y="100305"/>
                        <a:pt x="60297" y="101041"/>
                        <a:pt x="60381" y="101560"/>
                      </a:cubicBezTo>
                      <a:cubicBezTo>
                        <a:pt x="60477" y="102155"/>
                        <a:pt x="60715" y="102600"/>
                        <a:pt x="61889" y="103123"/>
                      </a:cubicBezTo>
                      <a:cubicBezTo>
                        <a:pt x="63064" y="103647"/>
                        <a:pt x="62897" y="103703"/>
                        <a:pt x="63874" y="104671"/>
                      </a:cubicBezTo>
                      <a:cubicBezTo>
                        <a:pt x="64858" y="105648"/>
                        <a:pt x="63818" y="106640"/>
                        <a:pt x="63556" y="106894"/>
                      </a:cubicBezTo>
                      <a:cubicBezTo>
                        <a:pt x="63453" y="106989"/>
                        <a:pt x="63358" y="107060"/>
                        <a:pt x="63247" y="107156"/>
                      </a:cubicBezTo>
                      <a:lnTo>
                        <a:pt x="63699" y="107156"/>
                      </a:lnTo>
                      <a:cubicBezTo>
                        <a:pt x="63945" y="106981"/>
                        <a:pt x="64199" y="106806"/>
                        <a:pt x="64509" y="106545"/>
                      </a:cubicBezTo>
                      <a:cubicBezTo>
                        <a:pt x="64675" y="106402"/>
                        <a:pt x="64795" y="106211"/>
                        <a:pt x="64858" y="106005"/>
                      </a:cubicBezTo>
                      <a:cubicBezTo>
                        <a:pt x="65151" y="105402"/>
                        <a:pt x="66041" y="105279"/>
                        <a:pt x="66751" y="105279"/>
                      </a:cubicBezTo>
                      <a:cubicBezTo>
                        <a:pt x="66985" y="105279"/>
                        <a:pt x="67199" y="105293"/>
                        <a:pt x="67366" y="105306"/>
                      </a:cubicBezTo>
                      <a:cubicBezTo>
                        <a:pt x="68049" y="105354"/>
                        <a:pt x="68303" y="105473"/>
                        <a:pt x="68303" y="105473"/>
                      </a:cubicBezTo>
                      <a:cubicBezTo>
                        <a:pt x="68811" y="105775"/>
                        <a:pt x="69255" y="106164"/>
                        <a:pt x="69628" y="106616"/>
                      </a:cubicBezTo>
                      <a:cubicBezTo>
                        <a:pt x="69795" y="106814"/>
                        <a:pt x="69986" y="106997"/>
                        <a:pt x="70184" y="107164"/>
                      </a:cubicBezTo>
                      <a:lnTo>
                        <a:pt x="70787" y="107164"/>
                      </a:lnTo>
                      <a:cubicBezTo>
                        <a:pt x="69962" y="106418"/>
                        <a:pt x="70502" y="106148"/>
                        <a:pt x="71422" y="105854"/>
                      </a:cubicBezTo>
                      <a:lnTo>
                        <a:pt x="71907" y="105695"/>
                      </a:lnTo>
                      <a:lnTo>
                        <a:pt x="71907" y="105370"/>
                      </a:lnTo>
                      <a:cubicBezTo>
                        <a:pt x="71684" y="105433"/>
                        <a:pt x="71462" y="105465"/>
                        <a:pt x="71232" y="105465"/>
                      </a:cubicBezTo>
                      <a:cubicBezTo>
                        <a:pt x="71142" y="105466"/>
                        <a:pt x="71051" y="105467"/>
                        <a:pt x="70961" y="105467"/>
                      </a:cubicBezTo>
                      <a:cubicBezTo>
                        <a:pt x="70061" y="105467"/>
                        <a:pt x="69167" y="105395"/>
                        <a:pt x="68279" y="105251"/>
                      </a:cubicBezTo>
                      <a:cubicBezTo>
                        <a:pt x="68279" y="105251"/>
                        <a:pt x="66707" y="105092"/>
                        <a:pt x="65644" y="104846"/>
                      </a:cubicBezTo>
                      <a:cubicBezTo>
                        <a:pt x="64580" y="104600"/>
                        <a:pt x="64112" y="104211"/>
                        <a:pt x="64112" y="104211"/>
                      </a:cubicBezTo>
                      <a:cubicBezTo>
                        <a:pt x="64096" y="104203"/>
                        <a:pt x="64088" y="104195"/>
                        <a:pt x="64072" y="104179"/>
                      </a:cubicBezTo>
                      <a:cubicBezTo>
                        <a:pt x="63191" y="103631"/>
                        <a:pt x="62548" y="103036"/>
                        <a:pt x="61627" y="102544"/>
                      </a:cubicBezTo>
                      <a:cubicBezTo>
                        <a:pt x="60707" y="102044"/>
                        <a:pt x="60834" y="101782"/>
                        <a:pt x="60961" y="101306"/>
                      </a:cubicBezTo>
                      <a:cubicBezTo>
                        <a:pt x="60985" y="101179"/>
                        <a:pt x="60961" y="101052"/>
                        <a:pt x="60897" y="100941"/>
                      </a:cubicBezTo>
                      <a:cubicBezTo>
                        <a:pt x="60850" y="100703"/>
                        <a:pt x="60897" y="100274"/>
                        <a:pt x="61580" y="99845"/>
                      </a:cubicBezTo>
                      <a:cubicBezTo>
                        <a:pt x="62571" y="99230"/>
                        <a:pt x="65445" y="98541"/>
                        <a:pt x="67241" y="98541"/>
                      </a:cubicBezTo>
                      <a:cubicBezTo>
                        <a:pt x="67300" y="98541"/>
                        <a:pt x="67357" y="98542"/>
                        <a:pt x="67414" y="98544"/>
                      </a:cubicBezTo>
                      <a:cubicBezTo>
                        <a:pt x="67414" y="98544"/>
                        <a:pt x="68478" y="98623"/>
                        <a:pt x="68700" y="99226"/>
                      </a:cubicBezTo>
                      <a:cubicBezTo>
                        <a:pt x="68930" y="99829"/>
                        <a:pt x="69120" y="100853"/>
                        <a:pt x="70168" y="101592"/>
                      </a:cubicBezTo>
                      <a:cubicBezTo>
                        <a:pt x="70835" y="102060"/>
                        <a:pt x="71462" y="102274"/>
                        <a:pt x="71914" y="102615"/>
                      </a:cubicBezTo>
                      <a:lnTo>
                        <a:pt x="71914" y="101465"/>
                      </a:lnTo>
                      <a:cubicBezTo>
                        <a:pt x="70891" y="101393"/>
                        <a:pt x="70224" y="101099"/>
                        <a:pt x="69700" y="100290"/>
                      </a:cubicBezTo>
                      <a:cubicBezTo>
                        <a:pt x="69454" y="99893"/>
                        <a:pt x="69303" y="99623"/>
                        <a:pt x="69192" y="99409"/>
                      </a:cubicBezTo>
                      <a:cubicBezTo>
                        <a:pt x="69192" y="99409"/>
                        <a:pt x="68993" y="98837"/>
                        <a:pt x="70025" y="98798"/>
                      </a:cubicBezTo>
                      <a:cubicBezTo>
                        <a:pt x="70240" y="98790"/>
                        <a:pt x="70454" y="98789"/>
                        <a:pt x="70666" y="98789"/>
                      </a:cubicBezTo>
                      <a:cubicBezTo>
                        <a:pt x="70727" y="98789"/>
                        <a:pt x="70788" y="98789"/>
                        <a:pt x="70848" y="98789"/>
                      </a:cubicBezTo>
                      <a:cubicBezTo>
                        <a:pt x="71211" y="98789"/>
                        <a:pt x="71566" y="98786"/>
                        <a:pt x="71907" y="98750"/>
                      </a:cubicBezTo>
                      <a:lnTo>
                        <a:pt x="71907" y="98567"/>
                      </a:lnTo>
                      <a:cubicBezTo>
                        <a:pt x="71636" y="98616"/>
                        <a:pt x="71353" y="98640"/>
                        <a:pt x="71073" y="98640"/>
                      </a:cubicBezTo>
                      <a:cubicBezTo>
                        <a:pt x="71034" y="98640"/>
                        <a:pt x="70994" y="98640"/>
                        <a:pt x="70954" y="98639"/>
                      </a:cubicBezTo>
                      <a:cubicBezTo>
                        <a:pt x="69986" y="98631"/>
                        <a:pt x="68676" y="98639"/>
                        <a:pt x="68390" y="98536"/>
                      </a:cubicBezTo>
                      <a:cubicBezTo>
                        <a:pt x="68073" y="98417"/>
                        <a:pt x="67731" y="98361"/>
                        <a:pt x="67390" y="98361"/>
                      </a:cubicBezTo>
                      <a:cubicBezTo>
                        <a:pt x="67390" y="98361"/>
                        <a:pt x="66072" y="98385"/>
                        <a:pt x="65199" y="98551"/>
                      </a:cubicBezTo>
                      <a:cubicBezTo>
                        <a:pt x="65199" y="98551"/>
                        <a:pt x="65187" y="98552"/>
                        <a:pt x="65166" y="98552"/>
                      </a:cubicBezTo>
                      <a:cubicBezTo>
                        <a:pt x="65033" y="98552"/>
                        <a:pt x="64549" y="98540"/>
                        <a:pt x="64501" y="98369"/>
                      </a:cubicBezTo>
                      <a:cubicBezTo>
                        <a:pt x="64445" y="98163"/>
                        <a:pt x="64517" y="97972"/>
                        <a:pt x="64755" y="97726"/>
                      </a:cubicBezTo>
                      <a:cubicBezTo>
                        <a:pt x="64993" y="97488"/>
                        <a:pt x="65223" y="96789"/>
                        <a:pt x="65271" y="96583"/>
                      </a:cubicBezTo>
                      <a:cubicBezTo>
                        <a:pt x="65271" y="96583"/>
                        <a:pt x="65485" y="95694"/>
                        <a:pt x="65437" y="94916"/>
                      </a:cubicBezTo>
                      <a:cubicBezTo>
                        <a:pt x="65445" y="94273"/>
                        <a:pt x="66834" y="94138"/>
                        <a:pt x="66834" y="94138"/>
                      </a:cubicBezTo>
                      <a:cubicBezTo>
                        <a:pt x="66834" y="94138"/>
                        <a:pt x="66861" y="94127"/>
                        <a:pt x="66917" y="94127"/>
                      </a:cubicBezTo>
                      <a:cubicBezTo>
                        <a:pt x="67046" y="94127"/>
                        <a:pt x="67328" y="94185"/>
                        <a:pt x="67787" y="94567"/>
                      </a:cubicBezTo>
                      <a:cubicBezTo>
                        <a:pt x="68446" y="95123"/>
                        <a:pt x="69168" y="95464"/>
                        <a:pt x="70129" y="95932"/>
                      </a:cubicBezTo>
                      <a:cubicBezTo>
                        <a:pt x="70637" y="96186"/>
                        <a:pt x="71152" y="96400"/>
                        <a:pt x="71692" y="96583"/>
                      </a:cubicBezTo>
                      <a:cubicBezTo>
                        <a:pt x="71692" y="96583"/>
                        <a:pt x="71780" y="96615"/>
                        <a:pt x="71899" y="96670"/>
                      </a:cubicBezTo>
                      <a:lnTo>
                        <a:pt x="71899" y="96440"/>
                      </a:lnTo>
                      <a:cubicBezTo>
                        <a:pt x="71232" y="96154"/>
                        <a:pt x="70589" y="95821"/>
                        <a:pt x="69978" y="95440"/>
                      </a:cubicBezTo>
                      <a:cubicBezTo>
                        <a:pt x="69033" y="94837"/>
                        <a:pt x="67993" y="94416"/>
                        <a:pt x="68311" y="94051"/>
                      </a:cubicBezTo>
                      <a:cubicBezTo>
                        <a:pt x="68628" y="93694"/>
                        <a:pt x="68954" y="93345"/>
                        <a:pt x="69041" y="93019"/>
                      </a:cubicBezTo>
                      <a:cubicBezTo>
                        <a:pt x="69111" y="92731"/>
                        <a:pt x="69647" y="92431"/>
                        <a:pt x="70345" y="92431"/>
                      </a:cubicBezTo>
                      <a:cubicBezTo>
                        <a:pt x="70437" y="92431"/>
                        <a:pt x="70532" y="92437"/>
                        <a:pt x="70629" y="92448"/>
                      </a:cubicBezTo>
                      <a:cubicBezTo>
                        <a:pt x="70970" y="92495"/>
                        <a:pt x="71406" y="92622"/>
                        <a:pt x="71907" y="92757"/>
                      </a:cubicBezTo>
                      <a:lnTo>
                        <a:pt x="71907" y="92305"/>
                      </a:lnTo>
                      <a:cubicBezTo>
                        <a:pt x="71536" y="92179"/>
                        <a:pt x="71250" y="92154"/>
                        <a:pt x="71009" y="92154"/>
                      </a:cubicBezTo>
                      <a:cubicBezTo>
                        <a:pt x="70847" y="92154"/>
                        <a:pt x="70705" y="92166"/>
                        <a:pt x="70573" y="92166"/>
                      </a:cubicBezTo>
                      <a:cubicBezTo>
                        <a:pt x="70331" y="92166"/>
                        <a:pt x="70119" y="92127"/>
                        <a:pt x="69867" y="91908"/>
                      </a:cubicBezTo>
                      <a:cubicBezTo>
                        <a:pt x="69271" y="91392"/>
                        <a:pt x="70002" y="90947"/>
                        <a:pt x="69962" y="90487"/>
                      </a:cubicBezTo>
                      <a:cubicBezTo>
                        <a:pt x="69930" y="90027"/>
                        <a:pt x="69748" y="89717"/>
                        <a:pt x="70351" y="89574"/>
                      </a:cubicBezTo>
                      <a:cubicBezTo>
                        <a:pt x="70735" y="89478"/>
                        <a:pt x="70875" y="89446"/>
                        <a:pt x="71172" y="89446"/>
                      </a:cubicBezTo>
                      <a:cubicBezTo>
                        <a:pt x="71341" y="89446"/>
                        <a:pt x="71561" y="89457"/>
                        <a:pt x="71907" y="89471"/>
                      </a:cubicBezTo>
                      <a:lnTo>
                        <a:pt x="71907" y="89257"/>
                      </a:lnTo>
                      <a:lnTo>
                        <a:pt x="71637" y="89265"/>
                      </a:lnTo>
                      <a:cubicBezTo>
                        <a:pt x="71357" y="89278"/>
                        <a:pt x="71089" y="89287"/>
                        <a:pt x="70832" y="89287"/>
                      </a:cubicBezTo>
                      <a:cubicBezTo>
                        <a:pt x="69842" y="89287"/>
                        <a:pt x="69015" y="89153"/>
                        <a:pt x="68303" y="88598"/>
                      </a:cubicBezTo>
                      <a:cubicBezTo>
                        <a:pt x="67406" y="87899"/>
                        <a:pt x="67922" y="87669"/>
                        <a:pt x="68803" y="87407"/>
                      </a:cubicBezTo>
                      <a:cubicBezTo>
                        <a:pt x="69692" y="87145"/>
                        <a:pt x="70232" y="87026"/>
                        <a:pt x="70295" y="86479"/>
                      </a:cubicBezTo>
                      <a:cubicBezTo>
                        <a:pt x="70359" y="85931"/>
                        <a:pt x="70168" y="85248"/>
                        <a:pt x="69875" y="84748"/>
                      </a:cubicBezTo>
                      <a:cubicBezTo>
                        <a:pt x="69589" y="84248"/>
                        <a:pt x="69906" y="84042"/>
                        <a:pt x="70573" y="83923"/>
                      </a:cubicBezTo>
                      <a:cubicBezTo>
                        <a:pt x="70819" y="83883"/>
                        <a:pt x="71240" y="83883"/>
                        <a:pt x="71692" y="83835"/>
                      </a:cubicBezTo>
                      <a:cubicBezTo>
                        <a:pt x="71764" y="83820"/>
                        <a:pt x="71835" y="83812"/>
                        <a:pt x="71907" y="83796"/>
                      </a:cubicBezTo>
                      <a:lnTo>
                        <a:pt x="71907" y="83502"/>
                      </a:lnTo>
                      <a:cubicBezTo>
                        <a:pt x="71462" y="83589"/>
                        <a:pt x="71018" y="83637"/>
                        <a:pt x="70573" y="83653"/>
                      </a:cubicBezTo>
                      <a:cubicBezTo>
                        <a:pt x="70328" y="83662"/>
                        <a:pt x="70099" y="83667"/>
                        <a:pt x="69885" y="83667"/>
                      </a:cubicBezTo>
                      <a:cubicBezTo>
                        <a:pt x="68594" y="83667"/>
                        <a:pt x="67835" y="83467"/>
                        <a:pt x="67263" y="82637"/>
                      </a:cubicBezTo>
                      <a:cubicBezTo>
                        <a:pt x="67096" y="82399"/>
                        <a:pt x="66938" y="82145"/>
                        <a:pt x="66795" y="81891"/>
                      </a:cubicBezTo>
                      <a:cubicBezTo>
                        <a:pt x="66795" y="81891"/>
                        <a:pt x="66620" y="81399"/>
                        <a:pt x="67573" y="81367"/>
                      </a:cubicBezTo>
                      <a:cubicBezTo>
                        <a:pt x="67813" y="81357"/>
                        <a:pt x="68054" y="81357"/>
                        <a:pt x="68293" y="81357"/>
                      </a:cubicBezTo>
                      <a:lnTo>
                        <a:pt x="68293" y="81357"/>
                      </a:lnTo>
                      <a:cubicBezTo>
                        <a:pt x="69011" y="81357"/>
                        <a:pt x="69706" y="81357"/>
                        <a:pt x="70271" y="81089"/>
                      </a:cubicBezTo>
                      <a:cubicBezTo>
                        <a:pt x="70597" y="80930"/>
                        <a:pt x="71184" y="80787"/>
                        <a:pt x="71907" y="80676"/>
                      </a:cubicBezTo>
                      <a:lnTo>
                        <a:pt x="71907" y="80446"/>
                      </a:lnTo>
                      <a:cubicBezTo>
                        <a:pt x="71677" y="80481"/>
                        <a:pt x="71483" y="80505"/>
                        <a:pt x="71313" y="80505"/>
                      </a:cubicBezTo>
                      <a:cubicBezTo>
                        <a:pt x="71095" y="80505"/>
                        <a:pt x="70913" y="80466"/>
                        <a:pt x="70740" y="80359"/>
                      </a:cubicBezTo>
                      <a:cubicBezTo>
                        <a:pt x="70319" y="80089"/>
                        <a:pt x="70319" y="79740"/>
                        <a:pt x="69652" y="79462"/>
                      </a:cubicBezTo>
                      <a:cubicBezTo>
                        <a:pt x="69652" y="79462"/>
                        <a:pt x="68454" y="79009"/>
                        <a:pt x="67581" y="78486"/>
                      </a:cubicBezTo>
                      <a:cubicBezTo>
                        <a:pt x="66700" y="77962"/>
                        <a:pt x="65739" y="77605"/>
                        <a:pt x="66041" y="77287"/>
                      </a:cubicBezTo>
                      <a:cubicBezTo>
                        <a:pt x="66350" y="76970"/>
                        <a:pt x="66652" y="76676"/>
                        <a:pt x="66731" y="76398"/>
                      </a:cubicBezTo>
                      <a:cubicBezTo>
                        <a:pt x="66801" y="76145"/>
                        <a:pt x="67300" y="75892"/>
                        <a:pt x="67948" y="75892"/>
                      </a:cubicBezTo>
                      <a:cubicBezTo>
                        <a:pt x="68032" y="75892"/>
                        <a:pt x="68119" y="75897"/>
                        <a:pt x="68208" y="75906"/>
                      </a:cubicBezTo>
                      <a:cubicBezTo>
                        <a:pt x="68970" y="75993"/>
                        <a:pt x="70200" y="76517"/>
                        <a:pt x="71613" y="76533"/>
                      </a:cubicBezTo>
                      <a:lnTo>
                        <a:pt x="71907" y="76533"/>
                      </a:lnTo>
                      <a:lnTo>
                        <a:pt x="71907" y="76342"/>
                      </a:lnTo>
                      <a:cubicBezTo>
                        <a:pt x="71846" y="76344"/>
                        <a:pt x="71788" y="76344"/>
                        <a:pt x="71732" y="76344"/>
                      </a:cubicBezTo>
                      <a:cubicBezTo>
                        <a:pt x="70504" y="76344"/>
                        <a:pt x="70341" y="76099"/>
                        <a:pt x="69430" y="75803"/>
                      </a:cubicBezTo>
                      <a:cubicBezTo>
                        <a:pt x="69069" y="75682"/>
                        <a:pt x="68792" y="75659"/>
                        <a:pt x="68560" y="75659"/>
                      </a:cubicBezTo>
                      <a:cubicBezTo>
                        <a:pt x="68410" y="75659"/>
                        <a:pt x="68279" y="75669"/>
                        <a:pt x="68156" y="75669"/>
                      </a:cubicBezTo>
                      <a:cubicBezTo>
                        <a:pt x="67931" y="75669"/>
                        <a:pt x="67734" y="75635"/>
                        <a:pt x="67501" y="75446"/>
                      </a:cubicBezTo>
                      <a:cubicBezTo>
                        <a:pt x="66946" y="75001"/>
                        <a:pt x="67644" y="74628"/>
                        <a:pt x="67604" y="74223"/>
                      </a:cubicBezTo>
                      <a:cubicBezTo>
                        <a:pt x="67565" y="73826"/>
                        <a:pt x="67406" y="73564"/>
                        <a:pt x="67970" y="73429"/>
                      </a:cubicBezTo>
                      <a:cubicBezTo>
                        <a:pt x="68335" y="73351"/>
                        <a:pt x="68464" y="73328"/>
                        <a:pt x="68733" y="73328"/>
                      </a:cubicBezTo>
                      <a:cubicBezTo>
                        <a:pt x="68954" y="73328"/>
                        <a:pt x="69270" y="73344"/>
                        <a:pt x="69890" y="73358"/>
                      </a:cubicBezTo>
                      <a:cubicBezTo>
                        <a:pt x="70724" y="73382"/>
                        <a:pt x="71287" y="73556"/>
                        <a:pt x="71899" y="73755"/>
                      </a:cubicBezTo>
                      <a:lnTo>
                        <a:pt x="71899" y="73501"/>
                      </a:lnTo>
                      <a:cubicBezTo>
                        <a:pt x="70961" y="73241"/>
                        <a:pt x="70488" y="73156"/>
                        <a:pt x="69723" y="73156"/>
                      </a:cubicBezTo>
                      <a:cubicBezTo>
                        <a:pt x="69555" y="73156"/>
                        <a:pt x="69372" y="73160"/>
                        <a:pt x="69168" y="73167"/>
                      </a:cubicBezTo>
                      <a:cubicBezTo>
                        <a:pt x="68920" y="73177"/>
                        <a:pt x="68683" y="73183"/>
                        <a:pt x="68454" y="73183"/>
                      </a:cubicBezTo>
                      <a:cubicBezTo>
                        <a:pt x="67520" y="73183"/>
                        <a:pt x="66744" y="73073"/>
                        <a:pt x="66080" y="72588"/>
                      </a:cubicBezTo>
                      <a:cubicBezTo>
                        <a:pt x="65247" y="71985"/>
                        <a:pt x="65731" y="71786"/>
                        <a:pt x="66557" y="71564"/>
                      </a:cubicBezTo>
                      <a:cubicBezTo>
                        <a:pt x="67382" y="71334"/>
                        <a:pt x="67882" y="71231"/>
                        <a:pt x="67946" y="70755"/>
                      </a:cubicBezTo>
                      <a:cubicBezTo>
                        <a:pt x="68009" y="70286"/>
                        <a:pt x="67835" y="69699"/>
                        <a:pt x="67573" y="69270"/>
                      </a:cubicBezTo>
                      <a:cubicBezTo>
                        <a:pt x="67311" y="68842"/>
                        <a:pt x="67612" y="68659"/>
                        <a:pt x="68224" y="68556"/>
                      </a:cubicBezTo>
                      <a:cubicBezTo>
                        <a:pt x="68462" y="68516"/>
                        <a:pt x="68851" y="68524"/>
                        <a:pt x="69271" y="68476"/>
                      </a:cubicBezTo>
                      <a:cubicBezTo>
                        <a:pt x="69700" y="68429"/>
                        <a:pt x="70263" y="68175"/>
                        <a:pt x="71414" y="67921"/>
                      </a:cubicBezTo>
                      <a:cubicBezTo>
                        <a:pt x="71589" y="67881"/>
                        <a:pt x="71748" y="67849"/>
                        <a:pt x="71899" y="67826"/>
                      </a:cubicBezTo>
                      <a:lnTo>
                        <a:pt x="71899" y="67437"/>
                      </a:lnTo>
                      <a:cubicBezTo>
                        <a:pt x="71597" y="67492"/>
                        <a:pt x="71295" y="67564"/>
                        <a:pt x="71002" y="67667"/>
                      </a:cubicBezTo>
                      <a:cubicBezTo>
                        <a:pt x="70017" y="68000"/>
                        <a:pt x="69843" y="68262"/>
                        <a:pt x="68239" y="68318"/>
                      </a:cubicBezTo>
                      <a:cubicBezTo>
                        <a:pt x="67990" y="68328"/>
                        <a:pt x="67759" y="68334"/>
                        <a:pt x="67544" y="68334"/>
                      </a:cubicBezTo>
                      <a:cubicBezTo>
                        <a:pt x="66376" y="68334"/>
                        <a:pt x="65684" y="68155"/>
                        <a:pt x="65168" y="67445"/>
                      </a:cubicBezTo>
                      <a:cubicBezTo>
                        <a:pt x="65017" y="67238"/>
                        <a:pt x="64874" y="67016"/>
                        <a:pt x="64739" y="66794"/>
                      </a:cubicBezTo>
                      <a:cubicBezTo>
                        <a:pt x="64739" y="66794"/>
                        <a:pt x="64580" y="66373"/>
                        <a:pt x="65469" y="66341"/>
                      </a:cubicBezTo>
                      <a:cubicBezTo>
                        <a:pt x="65643" y="66335"/>
                        <a:pt x="65818" y="66334"/>
                        <a:pt x="65991" y="66334"/>
                      </a:cubicBezTo>
                      <a:cubicBezTo>
                        <a:pt x="66084" y="66334"/>
                        <a:pt x="66177" y="66334"/>
                        <a:pt x="66269" y="66334"/>
                      </a:cubicBezTo>
                      <a:cubicBezTo>
                        <a:pt x="66889" y="66334"/>
                        <a:pt x="67482" y="66320"/>
                        <a:pt x="67977" y="66103"/>
                      </a:cubicBezTo>
                      <a:cubicBezTo>
                        <a:pt x="68612" y="65825"/>
                        <a:pt x="70263" y="65587"/>
                        <a:pt x="71899" y="65555"/>
                      </a:cubicBezTo>
                      <a:lnTo>
                        <a:pt x="71899" y="65452"/>
                      </a:lnTo>
                      <a:cubicBezTo>
                        <a:pt x="71580" y="65435"/>
                        <a:pt x="71294" y="65418"/>
                        <a:pt x="70991" y="65418"/>
                      </a:cubicBezTo>
                      <a:cubicBezTo>
                        <a:pt x="70727" y="65418"/>
                        <a:pt x="70450" y="65431"/>
                        <a:pt x="70129" y="65468"/>
                      </a:cubicBezTo>
                      <a:cubicBezTo>
                        <a:pt x="69616" y="65525"/>
                        <a:pt x="69250" y="65595"/>
                        <a:pt x="68957" y="65595"/>
                      </a:cubicBezTo>
                      <a:cubicBezTo>
                        <a:pt x="68756" y="65595"/>
                        <a:pt x="68588" y="65562"/>
                        <a:pt x="68430" y="65468"/>
                      </a:cubicBezTo>
                      <a:cubicBezTo>
                        <a:pt x="68033" y="65230"/>
                        <a:pt x="68041" y="64928"/>
                        <a:pt x="67422" y="64698"/>
                      </a:cubicBezTo>
                      <a:cubicBezTo>
                        <a:pt x="66755" y="64460"/>
                        <a:pt x="66120" y="64174"/>
                        <a:pt x="65501" y="63849"/>
                      </a:cubicBezTo>
                      <a:cubicBezTo>
                        <a:pt x="64691" y="63389"/>
                        <a:pt x="63794" y="63079"/>
                        <a:pt x="64080" y="62809"/>
                      </a:cubicBezTo>
                      <a:cubicBezTo>
                        <a:pt x="64366" y="62531"/>
                        <a:pt x="64652" y="62277"/>
                        <a:pt x="64723" y="62031"/>
                      </a:cubicBezTo>
                      <a:cubicBezTo>
                        <a:pt x="64793" y="61821"/>
                        <a:pt x="65259" y="61598"/>
                        <a:pt x="65859" y="61598"/>
                      </a:cubicBezTo>
                      <a:cubicBezTo>
                        <a:pt x="65939" y="61598"/>
                        <a:pt x="66021" y="61602"/>
                        <a:pt x="66104" y="61611"/>
                      </a:cubicBezTo>
                      <a:cubicBezTo>
                        <a:pt x="66819" y="61682"/>
                        <a:pt x="67962" y="62134"/>
                        <a:pt x="69279" y="62150"/>
                      </a:cubicBezTo>
                      <a:cubicBezTo>
                        <a:pt x="69304" y="62151"/>
                        <a:pt x="69330" y="62151"/>
                        <a:pt x="69355" y="62151"/>
                      </a:cubicBezTo>
                      <a:cubicBezTo>
                        <a:pt x="70221" y="62151"/>
                        <a:pt x="71128" y="62022"/>
                        <a:pt x="71907" y="61984"/>
                      </a:cubicBezTo>
                      <a:lnTo>
                        <a:pt x="71907" y="61904"/>
                      </a:lnTo>
                      <a:cubicBezTo>
                        <a:pt x="71375" y="61928"/>
                        <a:pt x="70684" y="61944"/>
                        <a:pt x="69906" y="61976"/>
                      </a:cubicBezTo>
                      <a:cubicBezTo>
                        <a:pt x="69721" y="61983"/>
                        <a:pt x="69556" y="61986"/>
                        <a:pt x="69408" y="61986"/>
                      </a:cubicBezTo>
                      <a:cubicBezTo>
                        <a:pt x="68245" y="61986"/>
                        <a:pt x="68100" y="61776"/>
                        <a:pt x="67255" y="61515"/>
                      </a:cubicBezTo>
                      <a:cubicBezTo>
                        <a:pt x="66914" y="61408"/>
                        <a:pt x="66654" y="61387"/>
                        <a:pt x="66438" y="61387"/>
                      </a:cubicBezTo>
                      <a:cubicBezTo>
                        <a:pt x="66297" y="61387"/>
                        <a:pt x="66175" y="61396"/>
                        <a:pt x="66061" y="61396"/>
                      </a:cubicBezTo>
                      <a:cubicBezTo>
                        <a:pt x="65855" y="61396"/>
                        <a:pt x="65675" y="61367"/>
                        <a:pt x="65461" y="61206"/>
                      </a:cubicBezTo>
                      <a:cubicBezTo>
                        <a:pt x="64945" y="60817"/>
                        <a:pt x="65596" y="60491"/>
                        <a:pt x="65572" y="60142"/>
                      </a:cubicBezTo>
                      <a:cubicBezTo>
                        <a:pt x="65541" y="59793"/>
                        <a:pt x="65390" y="59563"/>
                        <a:pt x="65922" y="59452"/>
                      </a:cubicBezTo>
                      <a:cubicBezTo>
                        <a:pt x="66264" y="59381"/>
                        <a:pt x="66383" y="59360"/>
                        <a:pt x="66637" y="59360"/>
                      </a:cubicBezTo>
                      <a:cubicBezTo>
                        <a:pt x="66842" y="59360"/>
                        <a:pt x="67136" y="59374"/>
                        <a:pt x="67708" y="59388"/>
                      </a:cubicBezTo>
                      <a:cubicBezTo>
                        <a:pt x="68993" y="59420"/>
                        <a:pt x="69581" y="59809"/>
                        <a:pt x="70819" y="60087"/>
                      </a:cubicBezTo>
                      <a:cubicBezTo>
                        <a:pt x="71176" y="60166"/>
                        <a:pt x="71541" y="60229"/>
                        <a:pt x="71907" y="60261"/>
                      </a:cubicBezTo>
                      <a:lnTo>
                        <a:pt x="71907" y="60015"/>
                      </a:lnTo>
                      <a:cubicBezTo>
                        <a:pt x="71256" y="59920"/>
                        <a:pt x="70605" y="59793"/>
                        <a:pt x="69962" y="59618"/>
                      </a:cubicBezTo>
                      <a:cubicBezTo>
                        <a:pt x="68830" y="59314"/>
                        <a:pt x="68371" y="59219"/>
                        <a:pt x="67568" y="59219"/>
                      </a:cubicBezTo>
                      <a:cubicBezTo>
                        <a:pt x="67409" y="59219"/>
                        <a:pt x="67236" y="59223"/>
                        <a:pt x="67041" y="59229"/>
                      </a:cubicBezTo>
                      <a:cubicBezTo>
                        <a:pt x="66800" y="59239"/>
                        <a:pt x="66569" y="59246"/>
                        <a:pt x="66348" y="59246"/>
                      </a:cubicBezTo>
                      <a:cubicBezTo>
                        <a:pt x="65489" y="59246"/>
                        <a:pt x="64773" y="59144"/>
                        <a:pt x="64167" y="58721"/>
                      </a:cubicBezTo>
                      <a:cubicBezTo>
                        <a:pt x="63398" y="58197"/>
                        <a:pt x="63850" y="58023"/>
                        <a:pt x="64620" y="57832"/>
                      </a:cubicBezTo>
                      <a:cubicBezTo>
                        <a:pt x="65390" y="57642"/>
                        <a:pt x="65858" y="57547"/>
                        <a:pt x="65922" y="57134"/>
                      </a:cubicBezTo>
                      <a:cubicBezTo>
                        <a:pt x="65985" y="56721"/>
                        <a:pt x="65834" y="56205"/>
                        <a:pt x="65588" y="55824"/>
                      </a:cubicBezTo>
                      <a:cubicBezTo>
                        <a:pt x="65350" y="55451"/>
                        <a:pt x="65636" y="55292"/>
                        <a:pt x="66207" y="55205"/>
                      </a:cubicBezTo>
                      <a:cubicBezTo>
                        <a:pt x="66430" y="55173"/>
                        <a:pt x="66795" y="55173"/>
                        <a:pt x="67192" y="55134"/>
                      </a:cubicBezTo>
                      <a:cubicBezTo>
                        <a:pt x="67581" y="55094"/>
                        <a:pt x="68120" y="54872"/>
                        <a:pt x="69192" y="54649"/>
                      </a:cubicBezTo>
                      <a:cubicBezTo>
                        <a:pt x="69741" y="54540"/>
                        <a:pt x="70102" y="54483"/>
                        <a:pt x="70395" y="54483"/>
                      </a:cubicBezTo>
                      <a:cubicBezTo>
                        <a:pt x="70678" y="54483"/>
                        <a:pt x="70899" y="54536"/>
                        <a:pt x="71168" y="54649"/>
                      </a:cubicBezTo>
                      <a:cubicBezTo>
                        <a:pt x="71716" y="54880"/>
                        <a:pt x="71756" y="55610"/>
                        <a:pt x="71724" y="55943"/>
                      </a:cubicBezTo>
                      <a:cubicBezTo>
                        <a:pt x="71708" y="56110"/>
                        <a:pt x="71795" y="56205"/>
                        <a:pt x="71914" y="56316"/>
                      </a:cubicBezTo>
                      <a:lnTo>
                        <a:pt x="71914" y="55237"/>
                      </a:lnTo>
                      <a:cubicBezTo>
                        <a:pt x="71883" y="55181"/>
                        <a:pt x="71859" y="55118"/>
                        <a:pt x="71827" y="55054"/>
                      </a:cubicBezTo>
                      <a:cubicBezTo>
                        <a:pt x="71621" y="54578"/>
                        <a:pt x="71629" y="54411"/>
                        <a:pt x="71914" y="54292"/>
                      </a:cubicBezTo>
                      <a:lnTo>
                        <a:pt x="71914" y="54038"/>
                      </a:lnTo>
                      <a:lnTo>
                        <a:pt x="71359" y="54078"/>
                      </a:lnTo>
                      <a:cubicBezTo>
                        <a:pt x="70494" y="54126"/>
                        <a:pt x="69732" y="54126"/>
                        <a:pt x="68811" y="54419"/>
                      </a:cubicBezTo>
                      <a:cubicBezTo>
                        <a:pt x="67890" y="54713"/>
                        <a:pt x="67716" y="54943"/>
                        <a:pt x="66215" y="54991"/>
                      </a:cubicBezTo>
                      <a:cubicBezTo>
                        <a:pt x="65999" y="54998"/>
                        <a:pt x="65797" y="55002"/>
                        <a:pt x="65608" y="55002"/>
                      </a:cubicBezTo>
                      <a:cubicBezTo>
                        <a:pt x="64491" y="55002"/>
                        <a:pt x="63840" y="54853"/>
                        <a:pt x="63358" y="54229"/>
                      </a:cubicBezTo>
                      <a:cubicBezTo>
                        <a:pt x="63215" y="54046"/>
                        <a:pt x="63080" y="53856"/>
                        <a:pt x="62961" y="53657"/>
                      </a:cubicBezTo>
                      <a:cubicBezTo>
                        <a:pt x="62961" y="53657"/>
                        <a:pt x="62810" y="53284"/>
                        <a:pt x="63644" y="53260"/>
                      </a:cubicBezTo>
                      <a:cubicBezTo>
                        <a:pt x="63782" y="53256"/>
                        <a:pt x="63922" y="53255"/>
                        <a:pt x="64061" y="53255"/>
                      </a:cubicBezTo>
                      <a:cubicBezTo>
                        <a:pt x="64173" y="53255"/>
                        <a:pt x="64284" y="53256"/>
                        <a:pt x="64394" y="53256"/>
                      </a:cubicBezTo>
                      <a:cubicBezTo>
                        <a:pt x="64973" y="53256"/>
                        <a:pt x="65532" y="53241"/>
                        <a:pt x="65993" y="53046"/>
                      </a:cubicBezTo>
                      <a:cubicBezTo>
                        <a:pt x="66637" y="52785"/>
                        <a:pt x="68386" y="52569"/>
                        <a:pt x="70035" y="52569"/>
                      </a:cubicBezTo>
                      <a:cubicBezTo>
                        <a:pt x="70093" y="52569"/>
                        <a:pt x="70150" y="52569"/>
                        <a:pt x="70208" y="52570"/>
                      </a:cubicBezTo>
                      <a:cubicBezTo>
                        <a:pt x="70859" y="52578"/>
                        <a:pt x="71430" y="52594"/>
                        <a:pt x="71907" y="52617"/>
                      </a:cubicBezTo>
                      <a:lnTo>
                        <a:pt x="71907" y="52498"/>
                      </a:lnTo>
                      <a:cubicBezTo>
                        <a:pt x="71748" y="52501"/>
                        <a:pt x="71575" y="52502"/>
                        <a:pt x="71396" y="52502"/>
                      </a:cubicBezTo>
                      <a:cubicBezTo>
                        <a:pt x="70962" y="52502"/>
                        <a:pt x="70490" y="52496"/>
                        <a:pt x="70097" y="52490"/>
                      </a:cubicBezTo>
                      <a:cubicBezTo>
                        <a:pt x="69602" y="52485"/>
                        <a:pt x="69211" y="52453"/>
                        <a:pt x="68775" y="52453"/>
                      </a:cubicBezTo>
                      <a:cubicBezTo>
                        <a:pt x="68541" y="52453"/>
                        <a:pt x="68293" y="52463"/>
                        <a:pt x="68009" y="52490"/>
                      </a:cubicBezTo>
                      <a:cubicBezTo>
                        <a:pt x="67531" y="52542"/>
                        <a:pt x="67191" y="52605"/>
                        <a:pt x="66917" y="52605"/>
                      </a:cubicBezTo>
                      <a:cubicBezTo>
                        <a:pt x="66728" y="52605"/>
                        <a:pt x="66571" y="52575"/>
                        <a:pt x="66422" y="52490"/>
                      </a:cubicBezTo>
                      <a:cubicBezTo>
                        <a:pt x="66057" y="52292"/>
                        <a:pt x="66065" y="52022"/>
                        <a:pt x="65485" y="51816"/>
                      </a:cubicBezTo>
                      <a:cubicBezTo>
                        <a:pt x="64874" y="51609"/>
                        <a:pt x="64279" y="51363"/>
                        <a:pt x="63699" y="51078"/>
                      </a:cubicBezTo>
                      <a:cubicBezTo>
                        <a:pt x="62945" y="50681"/>
                        <a:pt x="62112" y="50403"/>
                        <a:pt x="62382" y="50165"/>
                      </a:cubicBezTo>
                      <a:cubicBezTo>
                        <a:pt x="62643" y="49919"/>
                        <a:pt x="62913" y="49696"/>
                        <a:pt x="62993" y="49482"/>
                      </a:cubicBezTo>
                      <a:cubicBezTo>
                        <a:pt x="63056" y="49293"/>
                        <a:pt x="63495" y="49098"/>
                        <a:pt x="64055" y="49098"/>
                      </a:cubicBezTo>
                      <a:cubicBezTo>
                        <a:pt x="64130" y="49098"/>
                        <a:pt x="64208" y="49102"/>
                        <a:pt x="64287" y="49109"/>
                      </a:cubicBezTo>
                      <a:cubicBezTo>
                        <a:pt x="64953" y="49173"/>
                        <a:pt x="66017" y="49569"/>
                        <a:pt x="67255" y="49585"/>
                      </a:cubicBezTo>
                      <a:cubicBezTo>
                        <a:pt x="67291" y="49586"/>
                        <a:pt x="67326" y="49586"/>
                        <a:pt x="67362" y="49586"/>
                      </a:cubicBezTo>
                      <a:cubicBezTo>
                        <a:pt x="68327" y="49586"/>
                        <a:pt x="69362" y="49424"/>
                        <a:pt x="70160" y="49424"/>
                      </a:cubicBezTo>
                      <a:cubicBezTo>
                        <a:pt x="70356" y="49424"/>
                        <a:pt x="70537" y="49434"/>
                        <a:pt x="70700" y="49458"/>
                      </a:cubicBezTo>
                      <a:cubicBezTo>
                        <a:pt x="71113" y="49522"/>
                        <a:pt x="71518" y="49617"/>
                        <a:pt x="71914" y="49752"/>
                      </a:cubicBezTo>
                      <a:lnTo>
                        <a:pt x="71914" y="49482"/>
                      </a:lnTo>
                      <a:cubicBezTo>
                        <a:pt x="71692" y="49442"/>
                        <a:pt x="71478" y="49379"/>
                        <a:pt x="71264" y="49284"/>
                      </a:cubicBezTo>
                      <a:cubicBezTo>
                        <a:pt x="70891" y="49077"/>
                        <a:pt x="71137" y="48577"/>
                        <a:pt x="71335" y="48188"/>
                      </a:cubicBezTo>
                      <a:cubicBezTo>
                        <a:pt x="71454" y="47942"/>
                        <a:pt x="71613" y="47823"/>
                        <a:pt x="71914" y="47736"/>
                      </a:cubicBezTo>
                      <a:lnTo>
                        <a:pt x="71914" y="47593"/>
                      </a:lnTo>
                      <a:cubicBezTo>
                        <a:pt x="71756" y="47641"/>
                        <a:pt x="71597" y="47680"/>
                        <a:pt x="71438" y="47712"/>
                      </a:cubicBezTo>
                      <a:cubicBezTo>
                        <a:pt x="71198" y="47753"/>
                        <a:pt x="70938" y="47772"/>
                        <a:pt x="70663" y="47772"/>
                      </a:cubicBezTo>
                      <a:cubicBezTo>
                        <a:pt x="69832" y="47772"/>
                        <a:pt x="68869" y="47599"/>
                        <a:pt x="67914" y="47355"/>
                      </a:cubicBezTo>
                      <a:cubicBezTo>
                        <a:pt x="66843" y="47087"/>
                        <a:pt x="66422" y="47006"/>
                        <a:pt x="65650" y="47006"/>
                      </a:cubicBezTo>
                      <a:cubicBezTo>
                        <a:pt x="65506" y="47006"/>
                        <a:pt x="65350" y="47009"/>
                        <a:pt x="65176" y="47014"/>
                      </a:cubicBezTo>
                      <a:cubicBezTo>
                        <a:pt x="64947" y="47022"/>
                        <a:pt x="64728" y="47028"/>
                        <a:pt x="64518" y="47028"/>
                      </a:cubicBezTo>
                      <a:cubicBezTo>
                        <a:pt x="63715" y="47028"/>
                        <a:pt x="63045" y="46942"/>
                        <a:pt x="62485" y="46577"/>
                      </a:cubicBezTo>
                      <a:cubicBezTo>
                        <a:pt x="61770" y="46109"/>
                        <a:pt x="62191" y="45958"/>
                        <a:pt x="62921" y="45783"/>
                      </a:cubicBezTo>
                      <a:cubicBezTo>
                        <a:pt x="63644" y="45601"/>
                        <a:pt x="64088" y="45529"/>
                        <a:pt x="64152" y="45164"/>
                      </a:cubicBezTo>
                      <a:cubicBezTo>
                        <a:pt x="64215" y="44799"/>
                        <a:pt x="64072" y="44347"/>
                        <a:pt x="63850" y="44013"/>
                      </a:cubicBezTo>
                      <a:cubicBezTo>
                        <a:pt x="63628" y="43680"/>
                        <a:pt x="63898" y="43545"/>
                        <a:pt x="64437" y="43466"/>
                      </a:cubicBezTo>
                      <a:cubicBezTo>
                        <a:pt x="64636" y="43434"/>
                        <a:pt x="64985" y="43442"/>
                        <a:pt x="65358" y="43402"/>
                      </a:cubicBezTo>
                      <a:cubicBezTo>
                        <a:pt x="65731" y="43370"/>
                        <a:pt x="66231" y="43172"/>
                        <a:pt x="67239" y="42981"/>
                      </a:cubicBezTo>
                      <a:cubicBezTo>
                        <a:pt x="67743" y="42882"/>
                        <a:pt x="68079" y="42833"/>
                        <a:pt x="68352" y="42833"/>
                      </a:cubicBezTo>
                      <a:cubicBezTo>
                        <a:pt x="68626" y="42833"/>
                        <a:pt x="68839" y="42882"/>
                        <a:pt x="69097" y="42981"/>
                      </a:cubicBezTo>
                      <a:cubicBezTo>
                        <a:pt x="69605" y="43180"/>
                        <a:pt x="69636" y="43823"/>
                        <a:pt x="69605" y="44116"/>
                      </a:cubicBezTo>
                      <a:cubicBezTo>
                        <a:pt x="69565" y="44402"/>
                        <a:pt x="69914" y="44458"/>
                        <a:pt x="70097" y="44775"/>
                      </a:cubicBezTo>
                      <a:cubicBezTo>
                        <a:pt x="70287" y="45093"/>
                        <a:pt x="70613" y="45593"/>
                        <a:pt x="71089" y="45759"/>
                      </a:cubicBezTo>
                      <a:cubicBezTo>
                        <a:pt x="71383" y="45871"/>
                        <a:pt x="71660" y="46013"/>
                        <a:pt x="71922" y="46180"/>
                      </a:cubicBezTo>
                      <a:lnTo>
                        <a:pt x="71922" y="45609"/>
                      </a:lnTo>
                      <a:cubicBezTo>
                        <a:pt x="71883" y="45561"/>
                        <a:pt x="71859" y="45513"/>
                        <a:pt x="71827" y="45466"/>
                      </a:cubicBezTo>
                      <a:cubicBezTo>
                        <a:pt x="71740" y="45307"/>
                        <a:pt x="71795" y="45140"/>
                        <a:pt x="71922" y="44997"/>
                      </a:cubicBezTo>
                      <a:lnTo>
                        <a:pt x="71922" y="44704"/>
                      </a:lnTo>
                      <a:cubicBezTo>
                        <a:pt x="71899" y="44712"/>
                        <a:pt x="71883" y="44720"/>
                        <a:pt x="71867" y="44728"/>
                      </a:cubicBezTo>
                      <a:cubicBezTo>
                        <a:pt x="71208" y="45037"/>
                        <a:pt x="71716" y="45331"/>
                        <a:pt x="71391" y="45482"/>
                      </a:cubicBezTo>
                      <a:cubicBezTo>
                        <a:pt x="71345" y="45502"/>
                        <a:pt x="71299" y="45511"/>
                        <a:pt x="71253" y="45511"/>
                      </a:cubicBezTo>
                      <a:cubicBezTo>
                        <a:pt x="70972" y="45511"/>
                        <a:pt x="70698" y="45177"/>
                        <a:pt x="70541" y="45013"/>
                      </a:cubicBezTo>
                      <a:cubicBezTo>
                        <a:pt x="70359" y="44807"/>
                        <a:pt x="70216" y="44553"/>
                        <a:pt x="70144" y="44291"/>
                      </a:cubicBezTo>
                      <a:cubicBezTo>
                        <a:pt x="70049" y="43989"/>
                        <a:pt x="69978" y="43934"/>
                        <a:pt x="69708" y="43339"/>
                      </a:cubicBezTo>
                      <a:cubicBezTo>
                        <a:pt x="69446" y="42751"/>
                        <a:pt x="69573" y="42696"/>
                        <a:pt x="70240" y="42537"/>
                      </a:cubicBezTo>
                      <a:cubicBezTo>
                        <a:pt x="70486" y="42473"/>
                        <a:pt x="70906" y="42497"/>
                        <a:pt x="71311" y="42418"/>
                      </a:cubicBezTo>
                      <a:cubicBezTo>
                        <a:pt x="71470" y="42386"/>
                        <a:pt x="71684" y="42346"/>
                        <a:pt x="71914" y="42307"/>
                      </a:cubicBezTo>
                      <a:lnTo>
                        <a:pt x="71914" y="42251"/>
                      </a:lnTo>
                      <a:cubicBezTo>
                        <a:pt x="71121" y="42370"/>
                        <a:pt x="69930" y="42442"/>
                        <a:pt x="69279" y="42473"/>
                      </a:cubicBezTo>
                      <a:cubicBezTo>
                        <a:pt x="68462" y="42521"/>
                        <a:pt x="67747" y="42521"/>
                        <a:pt x="66882" y="42783"/>
                      </a:cubicBezTo>
                      <a:cubicBezTo>
                        <a:pt x="66017" y="43037"/>
                        <a:pt x="65850" y="43235"/>
                        <a:pt x="64445" y="43283"/>
                      </a:cubicBezTo>
                      <a:cubicBezTo>
                        <a:pt x="64229" y="43290"/>
                        <a:pt x="64028" y="43295"/>
                        <a:pt x="63841" y="43295"/>
                      </a:cubicBezTo>
                      <a:cubicBezTo>
                        <a:pt x="62813" y="43295"/>
                        <a:pt x="62206" y="43159"/>
                        <a:pt x="61762" y="42608"/>
                      </a:cubicBezTo>
                      <a:cubicBezTo>
                        <a:pt x="61635" y="42450"/>
                        <a:pt x="61508" y="42283"/>
                        <a:pt x="61397" y="42108"/>
                      </a:cubicBezTo>
                      <a:cubicBezTo>
                        <a:pt x="61397" y="42108"/>
                        <a:pt x="61262" y="41783"/>
                        <a:pt x="62048" y="41759"/>
                      </a:cubicBezTo>
                      <a:cubicBezTo>
                        <a:pt x="62199" y="41754"/>
                        <a:pt x="62350" y="41754"/>
                        <a:pt x="62501" y="41754"/>
                      </a:cubicBezTo>
                      <a:cubicBezTo>
                        <a:pt x="62577" y="41754"/>
                        <a:pt x="62654" y="41754"/>
                        <a:pt x="62730" y="41754"/>
                      </a:cubicBezTo>
                      <a:cubicBezTo>
                        <a:pt x="63283" y="41754"/>
                        <a:pt x="63815" y="41743"/>
                        <a:pt x="64255" y="41568"/>
                      </a:cubicBezTo>
                      <a:cubicBezTo>
                        <a:pt x="64858" y="41339"/>
                        <a:pt x="66491" y="41147"/>
                        <a:pt x="68035" y="41147"/>
                      </a:cubicBezTo>
                      <a:cubicBezTo>
                        <a:pt x="68095" y="41147"/>
                        <a:pt x="68156" y="41147"/>
                        <a:pt x="68216" y="41148"/>
                      </a:cubicBezTo>
                      <a:cubicBezTo>
                        <a:pt x="69811" y="41164"/>
                        <a:pt x="70867" y="41227"/>
                        <a:pt x="71264" y="41322"/>
                      </a:cubicBezTo>
                      <a:cubicBezTo>
                        <a:pt x="71478" y="41378"/>
                        <a:pt x="71700" y="41426"/>
                        <a:pt x="71922" y="41441"/>
                      </a:cubicBezTo>
                      <a:lnTo>
                        <a:pt x="71922" y="41354"/>
                      </a:lnTo>
                      <a:cubicBezTo>
                        <a:pt x="71835" y="41338"/>
                        <a:pt x="71756" y="41322"/>
                        <a:pt x="71684" y="41307"/>
                      </a:cubicBezTo>
                      <a:cubicBezTo>
                        <a:pt x="71113" y="41187"/>
                        <a:pt x="71018" y="40910"/>
                        <a:pt x="71192" y="40489"/>
                      </a:cubicBezTo>
                      <a:cubicBezTo>
                        <a:pt x="71192" y="40489"/>
                        <a:pt x="71295" y="39981"/>
                        <a:pt x="71922" y="39711"/>
                      </a:cubicBezTo>
                      <a:lnTo>
                        <a:pt x="71922" y="39505"/>
                      </a:lnTo>
                      <a:cubicBezTo>
                        <a:pt x="71914" y="39505"/>
                        <a:pt x="71905" y="39505"/>
                        <a:pt x="71896" y="39505"/>
                      </a:cubicBezTo>
                      <a:cubicBezTo>
                        <a:pt x="71413" y="39505"/>
                        <a:pt x="71165" y="39071"/>
                        <a:pt x="70978" y="38806"/>
                      </a:cubicBezTo>
                      <a:cubicBezTo>
                        <a:pt x="70771" y="38505"/>
                        <a:pt x="69589" y="38433"/>
                        <a:pt x="69240" y="38251"/>
                      </a:cubicBezTo>
                      <a:cubicBezTo>
                        <a:pt x="68898" y="38060"/>
                        <a:pt x="69128" y="37616"/>
                        <a:pt x="69311" y="37274"/>
                      </a:cubicBezTo>
                      <a:cubicBezTo>
                        <a:pt x="69501" y="36925"/>
                        <a:pt x="69779" y="36869"/>
                        <a:pt x="70573" y="36727"/>
                      </a:cubicBezTo>
                      <a:cubicBezTo>
                        <a:pt x="71025" y="36647"/>
                        <a:pt x="71391" y="36528"/>
                        <a:pt x="71922" y="36512"/>
                      </a:cubicBezTo>
                      <a:lnTo>
                        <a:pt x="71922" y="36314"/>
                      </a:lnTo>
                      <a:lnTo>
                        <a:pt x="71756" y="36290"/>
                      </a:lnTo>
                      <a:cubicBezTo>
                        <a:pt x="70779" y="36147"/>
                        <a:pt x="70859" y="35877"/>
                        <a:pt x="70613" y="35607"/>
                      </a:cubicBezTo>
                      <a:cubicBezTo>
                        <a:pt x="70367" y="35330"/>
                        <a:pt x="70017" y="35242"/>
                        <a:pt x="69811" y="34869"/>
                      </a:cubicBezTo>
                      <a:cubicBezTo>
                        <a:pt x="69597" y="34496"/>
                        <a:pt x="70271" y="34131"/>
                        <a:pt x="70716" y="33925"/>
                      </a:cubicBezTo>
                      <a:cubicBezTo>
                        <a:pt x="71152" y="33718"/>
                        <a:pt x="71406" y="33488"/>
                        <a:pt x="71684" y="33020"/>
                      </a:cubicBezTo>
                      <a:cubicBezTo>
                        <a:pt x="71748" y="32925"/>
                        <a:pt x="71827" y="32837"/>
                        <a:pt x="71922" y="32766"/>
                      </a:cubicBezTo>
                      <a:lnTo>
                        <a:pt x="71922" y="32051"/>
                      </a:lnTo>
                      <a:cubicBezTo>
                        <a:pt x="71446" y="31901"/>
                        <a:pt x="71192" y="31631"/>
                        <a:pt x="71621" y="31258"/>
                      </a:cubicBezTo>
                      <a:cubicBezTo>
                        <a:pt x="71716" y="31178"/>
                        <a:pt x="71811" y="31115"/>
                        <a:pt x="71922" y="31067"/>
                      </a:cubicBezTo>
                      <a:lnTo>
                        <a:pt x="71922" y="30821"/>
                      </a:lnTo>
                      <a:cubicBezTo>
                        <a:pt x="71708" y="30932"/>
                        <a:pt x="71414" y="30988"/>
                        <a:pt x="71335" y="31107"/>
                      </a:cubicBezTo>
                      <a:cubicBezTo>
                        <a:pt x="71303" y="31147"/>
                        <a:pt x="71279" y="31202"/>
                        <a:pt x="71248" y="31258"/>
                      </a:cubicBezTo>
                      <a:cubicBezTo>
                        <a:pt x="71223" y="31298"/>
                        <a:pt x="71100" y="31315"/>
                        <a:pt x="70927" y="31315"/>
                      </a:cubicBezTo>
                      <a:cubicBezTo>
                        <a:pt x="70591" y="31315"/>
                        <a:pt x="70064" y="31252"/>
                        <a:pt x="69708" y="31178"/>
                      </a:cubicBezTo>
                      <a:cubicBezTo>
                        <a:pt x="69176" y="31067"/>
                        <a:pt x="69089" y="30821"/>
                        <a:pt x="69255" y="30448"/>
                      </a:cubicBezTo>
                      <a:cubicBezTo>
                        <a:pt x="69255" y="30448"/>
                        <a:pt x="69359" y="29940"/>
                        <a:pt x="70049" y="29710"/>
                      </a:cubicBezTo>
                      <a:cubicBezTo>
                        <a:pt x="70449" y="29583"/>
                        <a:pt x="70881" y="29520"/>
                        <a:pt x="71223" y="29520"/>
                      </a:cubicBezTo>
                      <a:cubicBezTo>
                        <a:pt x="71478" y="29520"/>
                        <a:pt x="71682" y="29555"/>
                        <a:pt x="71787" y="29623"/>
                      </a:cubicBezTo>
                      <a:cubicBezTo>
                        <a:pt x="71843" y="29662"/>
                        <a:pt x="71883" y="29710"/>
                        <a:pt x="71914" y="29765"/>
                      </a:cubicBezTo>
                      <a:lnTo>
                        <a:pt x="71914" y="29392"/>
                      </a:lnTo>
                      <a:lnTo>
                        <a:pt x="71803" y="29361"/>
                      </a:lnTo>
                      <a:cubicBezTo>
                        <a:pt x="71462" y="29257"/>
                        <a:pt x="70375" y="29051"/>
                        <a:pt x="70732" y="28551"/>
                      </a:cubicBezTo>
                      <a:cubicBezTo>
                        <a:pt x="70954" y="28234"/>
                        <a:pt x="71399" y="28099"/>
                        <a:pt x="71922" y="28099"/>
                      </a:cubicBezTo>
                      <a:lnTo>
                        <a:pt x="71922" y="27813"/>
                      </a:lnTo>
                      <a:cubicBezTo>
                        <a:pt x="71907" y="27805"/>
                        <a:pt x="71907" y="27781"/>
                        <a:pt x="71922" y="27773"/>
                      </a:cubicBezTo>
                      <a:lnTo>
                        <a:pt x="71922" y="27345"/>
                      </a:lnTo>
                      <a:cubicBezTo>
                        <a:pt x="71660" y="27265"/>
                        <a:pt x="71414" y="27130"/>
                        <a:pt x="71192" y="26964"/>
                      </a:cubicBezTo>
                      <a:cubicBezTo>
                        <a:pt x="70883" y="26725"/>
                        <a:pt x="70748" y="26837"/>
                        <a:pt x="69827" y="26710"/>
                      </a:cubicBezTo>
                      <a:cubicBezTo>
                        <a:pt x="68906" y="26583"/>
                        <a:pt x="68986" y="26336"/>
                        <a:pt x="68755" y="26098"/>
                      </a:cubicBezTo>
                      <a:cubicBezTo>
                        <a:pt x="68525" y="25852"/>
                        <a:pt x="68200" y="25773"/>
                        <a:pt x="68001" y="25440"/>
                      </a:cubicBezTo>
                      <a:cubicBezTo>
                        <a:pt x="67811" y="25106"/>
                        <a:pt x="68454" y="24781"/>
                        <a:pt x="68866" y="24598"/>
                      </a:cubicBezTo>
                      <a:cubicBezTo>
                        <a:pt x="69263" y="24439"/>
                        <a:pt x="69589" y="24154"/>
                        <a:pt x="69795" y="23789"/>
                      </a:cubicBezTo>
                      <a:cubicBezTo>
                        <a:pt x="70065" y="23376"/>
                        <a:pt x="70668" y="23249"/>
                        <a:pt x="71438" y="23201"/>
                      </a:cubicBezTo>
                      <a:cubicBezTo>
                        <a:pt x="71621" y="23193"/>
                        <a:pt x="71772" y="23185"/>
                        <a:pt x="71922" y="23185"/>
                      </a:cubicBezTo>
                      <a:lnTo>
                        <a:pt x="71922" y="23050"/>
                      </a:lnTo>
                      <a:cubicBezTo>
                        <a:pt x="71208" y="23027"/>
                        <a:pt x="70422" y="23035"/>
                        <a:pt x="70065" y="22931"/>
                      </a:cubicBezTo>
                      <a:cubicBezTo>
                        <a:pt x="69597" y="22796"/>
                        <a:pt x="69335" y="22550"/>
                        <a:pt x="69763" y="22209"/>
                      </a:cubicBezTo>
                      <a:cubicBezTo>
                        <a:pt x="70192" y="21860"/>
                        <a:pt x="70748" y="21955"/>
                        <a:pt x="70565" y="21487"/>
                      </a:cubicBezTo>
                      <a:cubicBezTo>
                        <a:pt x="70565" y="21487"/>
                        <a:pt x="70406" y="21161"/>
                        <a:pt x="70438" y="20915"/>
                      </a:cubicBezTo>
                      <a:cubicBezTo>
                        <a:pt x="70478" y="20669"/>
                        <a:pt x="70271" y="20598"/>
                        <a:pt x="69946" y="20510"/>
                      </a:cubicBezTo>
                      <a:cubicBezTo>
                        <a:pt x="69621" y="20423"/>
                        <a:pt x="68597" y="20233"/>
                        <a:pt x="68938" y="19788"/>
                      </a:cubicBezTo>
                      <a:cubicBezTo>
                        <a:pt x="69151" y="19499"/>
                        <a:pt x="69561" y="19375"/>
                        <a:pt x="70041" y="19375"/>
                      </a:cubicBezTo>
                      <a:cubicBezTo>
                        <a:pt x="70313" y="19375"/>
                        <a:pt x="70606" y="19415"/>
                        <a:pt x="70898" y="19486"/>
                      </a:cubicBezTo>
                      <a:cubicBezTo>
                        <a:pt x="71311" y="19590"/>
                        <a:pt x="71573" y="19661"/>
                        <a:pt x="71914" y="19717"/>
                      </a:cubicBezTo>
                      <a:lnTo>
                        <a:pt x="71914" y="19590"/>
                      </a:lnTo>
                      <a:cubicBezTo>
                        <a:pt x="71787" y="19566"/>
                        <a:pt x="71668" y="19550"/>
                        <a:pt x="71541" y="19526"/>
                      </a:cubicBezTo>
                      <a:cubicBezTo>
                        <a:pt x="70779" y="19383"/>
                        <a:pt x="69970" y="19209"/>
                        <a:pt x="70073" y="19082"/>
                      </a:cubicBezTo>
                      <a:cubicBezTo>
                        <a:pt x="70176" y="18947"/>
                        <a:pt x="70994" y="18899"/>
                        <a:pt x="71557" y="18851"/>
                      </a:cubicBezTo>
                      <a:cubicBezTo>
                        <a:pt x="71676" y="18836"/>
                        <a:pt x="71795" y="18812"/>
                        <a:pt x="71907" y="18788"/>
                      </a:cubicBezTo>
                      <a:lnTo>
                        <a:pt x="71907" y="18613"/>
                      </a:lnTo>
                      <a:cubicBezTo>
                        <a:pt x="71637" y="18677"/>
                        <a:pt x="71343" y="18724"/>
                        <a:pt x="71057" y="18764"/>
                      </a:cubicBezTo>
                      <a:cubicBezTo>
                        <a:pt x="70936" y="18786"/>
                        <a:pt x="70813" y="18796"/>
                        <a:pt x="70691" y="18796"/>
                      </a:cubicBezTo>
                      <a:cubicBezTo>
                        <a:pt x="70225" y="18796"/>
                        <a:pt x="69768" y="18643"/>
                        <a:pt x="69390" y="18359"/>
                      </a:cubicBezTo>
                      <a:cubicBezTo>
                        <a:pt x="69097" y="18145"/>
                        <a:pt x="68970" y="18240"/>
                        <a:pt x="68097" y="18129"/>
                      </a:cubicBezTo>
                      <a:cubicBezTo>
                        <a:pt x="67223" y="18010"/>
                        <a:pt x="67311" y="17796"/>
                        <a:pt x="67088" y="17581"/>
                      </a:cubicBezTo>
                      <a:cubicBezTo>
                        <a:pt x="66874" y="17359"/>
                        <a:pt x="66565" y="17288"/>
                        <a:pt x="66382" y="16986"/>
                      </a:cubicBezTo>
                      <a:cubicBezTo>
                        <a:pt x="66199" y="16685"/>
                        <a:pt x="66811" y="16399"/>
                        <a:pt x="67208" y="16232"/>
                      </a:cubicBezTo>
                      <a:cubicBezTo>
                        <a:pt x="67581" y="16097"/>
                        <a:pt x="67890" y="15843"/>
                        <a:pt x="68104" y="15510"/>
                      </a:cubicBezTo>
                      <a:cubicBezTo>
                        <a:pt x="68358" y="15137"/>
                        <a:pt x="68930" y="15026"/>
                        <a:pt x="69668" y="14978"/>
                      </a:cubicBezTo>
                      <a:cubicBezTo>
                        <a:pt x="69856" y="14967"/>
                        <a:pt x="70025" y="14962"/>
                        <a:pt x="70177" y="14962"/>
                      </a:cubicBezTo>
                      <a:cubicBezTo>
                        <a:pt x="71365" y="14962"/>
                        <a:pt x="71510" y="15267"/>
                        <a:pt x="71573" y="15478"/>
                      </a:cubicBezTo>
                      <a:cubicBezTo>
                        <a:pt x="71629" y="15645"/>
                        <a:pt x="71756" y="15780"/>
                        <a:pt x="71914" y="15859"/>
                      </a:cubicBezTo>
                      <a:lnTo>
                        <a:pt x="71914" y="15613"/>
                      </a:lnTo>
                      <a:cubicBezTo>
                        <a:pt x="71883" y="15557"/>
                        <a:pt x="71883" y="15486"/>
                        <a:pt x="71914" y="15422"/>
                      </a:cubicBezTo>
                      <a:lnTo>
                        <a:pt x="71914" y="15272"/>
                      </a:lnTo>
                      <a:cubicBezTo>
                        <a:pt x="71907" y="15256"/>
                        <a:pt x="71899" y="15240"/>
                        <a:pt x="71883" y="15224"/>
                      </a:cubicBezTo>
                      <a:cubicBezTo>
                        <a:pt x="71859" y="15153"/>
                        <a:pt x="71867" y="15081"/>
                        <a:pt x="71914" y="15026"/>
                      </a:cubicBezTo>
                      <a:lnTo>
                        <a:pt x="71914" y="14787"/>
                      </a:lnTo>
                      <a:cubicBezTo>
                        <a:pt x="71552" y="14843"/>
                        <a:pt x="71181" y="14874"/>
                        <a:pt x="70818" y="14883"/>
                      </a:cubicBezTo>
                      <a:lnTo>
                        <a:pt x="70818" y="14883"/>
                      </a:lnTo>
                      <a:lnTo>
                        <a:pt x="70756" y="14875"/>
                      </a:lnTo>
                      <a:cubicBezTo>
                        <a:pt x="69994" y="14811"/>
                        <a:pt x="68811" y="14867"/>
                        <a:pt x="68366" y="14740"/>
                      </a:cubicBezTo>
                      <a:cubicBezTo>
                        <a:pt x="67922" y="14621"/>
                        <a:pt x="67668" y="14399"/>
                        <a:pt x="68089" y="14089"/>
                      </a:cubicBezTo>
                      <a:cubicBezTo>
                        <a:pt x="68501" y="13779"/>
                        <a:pt x="69017" y="13859"/>
                        <a:pt x="68851" y="13438"/>
                      </a:cubicBezTo>
                      <a:cubicBezTo>
                        <a:pt x="68851" y="13438"/>
                        <a:pt x="68708" y="13144"/>
                        <a:pt x="68739" y="12922"/>
                      </a:cubicBezTo>
                      <a:cubicBezTo>
                        <a:pt x="68779" y="12708"/>
                        <a:pt x="68589" y="12636"/>
                        <a:pt x="68279" y="12557"/>
                      </a:cubicBezTo>
                      <a:cubicBezTo>
                        <a:pt x="67977" y="12478"/>
                        <a:pt x="67001" y="12311"/>
                        <a:pt x="67335" y="11906"/>
                      </a:cubicBezTo>
                      <a:cubicBezTo>
                        <a:pt x="67540" y="11650"/>
                        <a:pt x="67924" y="11540"/>
                        <a:pt x="68373" y="11540"/>
                      </a:cubicBezTo>
                      <a:cubicBezTo>
                        <a:pt x="68634" y="11540"/>
                        <a:pt x="68917" y="11577"/>
                        <a:pt x="69200" y="11644"/>
                      </a:cubicBezTo>
                      <a:cubicBezTo>
                        <a:pt x="69970" y="11827"/>
                        <a:pt x="70184" y="11906"/>
                        <a:pt x="71581" y="11970"/>
                      </a:cubicBezTo>
                      <a:cubicBezTo>
                        <a:pt x="71700" y="11978"/>
                        <a:pt x="71803" y="11986"/>
                        <a:pt x="71914" y="11986"/>
                      </a:cubicBezTo>
                      <a:lnTo>
                        <a:pt x="71914" y="11906"/>
                      </a:lnTo>
                      <a:cubicBezTo>
                        <a:pt x="71208" y="11859"/>
                        <a:pt x="70510" y="11779"/>
                        <a:pt x="69811" y="11668"/>
                      </a:cubicBezTo>
                      <a:cubicBezTo>
                        <a:pt x="69081" y="11541"/>
                        <a:pt x="68319" y="11382"/>
                        <a:pt x="68414" y="11263"/>
                      </a:cubicBezTo>
                      <a:cubicBezTo>
                        <a:pt x="68517" y="11144"/>
                        <a:pt x="69295" y="11105"/>
                        <a:pt x="69835" y="11057"/>
                      </a:cubicBezTo>
                      <a:cubicBezTo>
                        <a:pt x="70383" y="11009"/>
                        <a:pt x="71200" y="10708"/>
                        <a:pt x="71486" y="10406"/>
                      </a:cubicBezTo>
                      <a:cubicBezTo>
                        <a:pt x="71605" y="10279"/>
                        <a:pt x="71756" y="10176"/>
                        <a:pt x="71914" y="10104"/>
                      </a:cubicBezTo>
                      <a:lnTo>
                        <a:pt x="71914" y="9969"/>
                      </a:lnTo>
                      <a:cubicBezTo>
                        <a:pt x="71676" y="10081"/>
                        <a:pt x="71462" y="10231"/>
                        <a:pt x="71279" y="10414"/>
                      </a:cubicBezTo>
                      <a:cubicBezTo>
                        <a:pt x="70930" y="10739"/>
                        <a:pt x="70136" y="10874"/>
                        <a:pt x="69359" y="10985"/>
                      </a:cubicBezTo>
                      <a:cubicBezTo>
                        <a:pt x="69241" y="11006"/>
                        <a:pt x="69124" y="11015"/>
                        <a:pt x="69006" y="11015"/>
                      </a:cubicBezTo>
                      <a:cubicBezTo>
                        <a:pt x="68567" y="11015"/>
                        <a:pt x="68136" y="10877"/>
                        <a:pt x="67779" y="10620"/>
                      </a:cubicBezTo>
                      <a:cubicBezTo>
                        <a:pt x="67501" y="10422"/>
                        <a:pt x="67382" y="10517"/>
                        <a:pt x="66549" y="10414"/>
                      </a:cubicBezTo>
                      <a:cubicBezTo>
                        <a:pt x="65715" y="10303"/>
                        <a:pt x="65803" y="10112"/>
                        <a:pt x="65604" y="9914"/>
                      </a:cubicBezTo>
                      <a:cubicBezTo>
                        <a:pt x="65398" y="9715"/>
                        <a:pt x="65104" y="9652"/>
                        <a:pt x="64929" y="9382"/>
                      </a:cubicBezTo>
                      <a:cubicBezTo>
                        <a:pt x="64763" y="9112"/>
                        <a:pt x="65342" y="8850"/>
                        <a:pt x="65723" y="8699"/>
                      </a:cubicBezTo>
                      <a:cubicBezTo>
                        <a:pt x="66072" y="8580"/>
                        <a:pt x="66374" y="8350"/>
                        <a:pt x="66580" y="8049"/>
                      </a:cubicBezTo>
                      <a:cubicBezTo>
                        <a:pt x="66827" y="7707"/>
                        <a:pt x="67374" y="7604"/>
                        <a:pt x="68065" y="7572"/>
                      </a:cubicBezTo>
                      <a:cubicBezTo>
                        <a:pt x="68259" y="7561"/>
                        <a:pt x="68431" y="7555"/>
                        <a:pt x="68585" y="7555"/>
                      </a:cubicBezTo>
                      <a:cubicBezTo>
                        <a:pt x="69682" y="7555"/>
                        <a:pt x="69812" y="7829"/>
                        <a:pt x="69875" y="8017"/>
                      </a:cubicBezTo>
                      <a:cubicBezTo>
                        <a:pt x="69946" y="8239"/>
                        <a:pt x="70105" y="8398"/>
                        <a:pt x="70827" y="8588"/>
                      </a:cubicBezTo>
                      <a:cubicBezTo>
                        <a:pt x="71478" y="8763"/>
                        <a:pt x="71462" y="8803"/>
                        <a:pt x="71907" y="9065"/>
                      </a:cubicBezTo>
                      <a:lnTo>
                        <a:pt x="71907" y="8874"/>
                      </a:lnTo>
                      <a:cubicBezTo>
                        <a:pt x="71486" y="8699"/>
                        <a:pt x="71129" y="8525"/>
                        <a:pt x="70652" y="8374"/>
                      </a:cubicBezTo>
                      <a:cubicBezTo>
                        <a:pt x="70089" y="8199"/>
                        <a:pt x="70152" y="8096"/>
                        <a:pt x="70216" y="7922"/>
                      </a:cubicBezTo>
                      <a:cubicBezTo>
                        <a:pt x="70232" y="7874"/>
                        <a:pt x="70208" y="7818"/>
                        <a:pt x="70168" y="7787"/>
                      </a:cubicBezTo>
                      <a:cubicBezTo>
                        <a:pt x="70136" y="7699"/>
                        <a:pt x="70152" y="7541"/>
                        <a:pt x="70557" y="7382"/>
                      </a:cubicBezTo>
                      <a:cubicBezTo>
                        <a:pt x="71002" y="7239"/>
                        <a:pt x="71454" y="7144"/>
                        <a:pt x="71907" y="7088"/>
                      </a:cubicBezTo>
                      <a:lnTo>
                        <a:pt x="71907" y="6866"/>
                      </a:lnTo>
                      <a:cubicBezTo>
                        <a:pt x="71708" y="6961"/>
                        <a:pt x="71502" y="7033"/>
                        <a:pt x="71287" y="7088"/>
                      </a:cubicBezTo>
                      <a:cubicBezTo>
                        <a:pt x="71184" y="7104"/>
                        <a:pt x="71089" y="7128"/>
                        <a:pt x="70994" y="7152"/>
                      </a:cubicBezTo>
                      <a:cubicBezTo>
                        <a:pt x="70660" y="7255"/>
                        <a:pt x="70692" y="7334"/>
                        <a:pt x="70248" y="7390"/>
                      </a:cubicBezTo>
                      <a:cubicBezTo>
                        <a:pt x="69882" y="7437"/>
                        <a:pt x="69517" y="7469"/>
                        <a:pt x="69152" y="7477"/>
                      </a:cubicBezTo>
                      <a:cubicBezTo>
                        <a:pt x="69136" y="7477"/>
                        <a:pt x="69113" y="7477"/>
                        <a:pt x="69097" y="7469"/>
                      </a:cubicBezTo>
                      <a:cubicBezTo>
                        <a:pt x="68366" y="7414"/>
                        <a:pt x="67247" y="7461"/>
                        <a:pt x="66827" y="7350"/>
                      </a:cubicBezTo>
                      <a:cubicBezTo>
                        <a:pt x="66398" y="7239"/>
                        <a:pt x="66168" y="7041"/>
                        <a:pt x="66565" y="6763"/>
                      </a:cubicBezTo>
                      <a:cubicBezTo>
                        <a:pt x="66954" y="6477"/>
                        <a:pt x="67454" y="6556"/>
                        <a:pt x="67295" y="6167"/>
                      </a:cubicBezTo>
                      <a:cubicBezTo>
                        <a:pt x="67295" y="6167"/>
                        <a:pt x="67160" y="5898"/>
                        <a:pt x="67200" y="5699"/>
                      </a:cubicBezTo>
                      <a:cubicBezTo>
                        <a:pt x="67239" y="5501"/>
                        <a:pt x="67057" y="5445"/>
                        <a:pt x="66763" y="5374"/>
                      </a:cubicBezTo>
                      <a:cubicBezTo>
                        <a:pt x="66477" y="5302"/>
                        <a:pt x="65549" y="5143"/>
                        <a:pt x="65866" y="4778"/>
                      </a:cubicBezTo>
                      <a:cubicBezTo>
                        <a:pt x="66063" y="4547"/>
                        <a:pt x="66435" y="4446"/>
                        <a:pt x="66867" y="4446"/>
                      </a:cubicBezTo>
                      <a:cubicBezTo>
                        <a:pt x="67116" y="4446"/>
                        <a:pt x="67385" y="4479"/>
                        <a:pt x="67652" y="4540"/>
                      </a:cubicBezTo>
                      <a:cubicBezTo>
                        <a:pt x="68382" y="4707"/>
                        <a:pt x="68581" y="4778"/>
                        <a:pt x="69914" y="4834"/>
                      </a:cubicBezTo>
                      <a:cubicBezTo>
                        <a:pt x="70819" y="4882"/>
                        <a:pt x="71494" y="4937"/>
                        <a:pt x="71907" y="5048"/>
                      </a:cubicBezTo>
                      <a:lnTo>
                        <a:pt x="71907" y="4937"/>
                      </a:lnTo>
                      <a:cubicBezTo>
                        <a:pt x="71526" y="4874"/>
                        <a:pt x="71137" y="4834"/>
                        <a:pt x="70748" y="4818"/>
                      </a:cubicBezTo>
                      <a:cubicBezTo>
                        <a:pt x="69906" y="4778"/>
                        <a:pt x="69065" y="4691"/>
                        <a:pt x="68231" y="4564"/>
                      </a:cubicBezTo>
                      <a:cubicBezTo>
                        <a:pt x="67541" y="4445"/>
                        <a:pt x="66811" y="4302"/>
                        <a:pt x="66906" y="4199"/>
                      </a:cubicBezTo>
                      <a:cubicBezTo>
                        <a:pt x="67009" y="4096"/>
                        <a:pt x="67747" y="4056"/>
                        <a:pt x="68263" y="4008"/>
                      </a:cubicBezTo>
                      <a:cubicBezTo>
                        <a:pt x="68779" y="3969"/>
                        <a:pt x="69565" y="3691"/>
                        <a:pt x="69843" y="3413"/>
                      </a:cubicBezTo>
                      <a:cubicBezTo>
                        <a:pt x="70121" y="3135"/>
                        <a:pt x="70390" y="3104"/>
                        <a:pt x="70803" y="2897"/>
                      </a:cubicBezTo>
                      <a:cubicBezTo>
                        <a:pt x="70883" y="2857"/>
                        <a:pt x="70954" y="2802"/>
                        <a:pt x="71002" y="2723"/>
                      </a:cubicBezTo>
                      <a:cubicBezTo>
                        <a:pt x="71137" y="2548"/>
                        <a:pt x="71541" y="2492"/>
                        <a:pt x="71907" y="2484"/>
                      </a:cubicBezTo>
                      <a:lnTo>
                        <a:pt x="71907" y="2381"/>
                      </a:lnTo>
                      <a:cubicBezTo>
                        <a:pt x="71740" y="2365"/>
                        <a:pt x="71581" y="2349"/>
                        <a:pt x="71430" y="2334"/>
                      </a:cubicBezTo>
                      <a:cubicBezTo>
                        <a:pt x="70819" y="2254"/>
                        <a:pt x="70533" y="2119"/>
                        <a:pt x="70533" y="2119"/>
                      </a:cubicBezTo>
                      <a:lnTo>
                        <a:pt x="70510" y="2111"/>
                      </a:lnTo>
                      <a:cubicBezTo>
                        <a:pt x="69994" y="1929"/>
                        <a:pt x="69621" y="1730"/>
                        <a:pt x="69073" y="1564"/>
                      </a:cubicBezTo>
                      <a:cubicBezTo>
                        <a:pt x="68533" y="1397"/>
                        <a:pt x="68597" y="1310"/>
                        <a:pt x="68660" y="1151"/>
                      </a:cubicBezTo>
                      <a:cubicBezTo>
                        <a:pt x="68676" y="1103"/>
                        <a:pt x="68660" y="1056"/>
                        <a:pt x="68620" y="1032"/>
                      </a:cubicBezTo>
                      <a:cubicBezTo>
                        <a:pt x="68589" y="952"/>
                        <a:pt x="68605" y="802"/>
                        <a:pt x="69001" y="659"/>
                      </a:cubicBezTo>
                      <a:cubicBezTo>
                        <a:pt x="69494" y="476"/>
                        <a:pt x="70875" y="270"/>
                        <a:pt x="71907" y="230"/>
                      </a:cubicBezTo>
                      <a:lnTo>
                        <a:pt x="71907" y="183"/>
                      </a:lnTo>
                      <a:cubicBezTo>
                        <a:pt x="71653" y="191"/>
                        <a:pt x="71335" y="206"/>
                        <a:pt x="71081" y="238"/>
                      </a:cubicBezTo>
                      <a:cubicBezTo>
                        <a:pt x="71081" y="238"/>
                        <a:pt x="70708" y="238"/>
                        <a:pt x="70676" y="175"/>
                      </a:cubicBezTo>
                      <a:cubicBezTo>
                        <a:pt x="70637" y="111"/>
                        <a:pt x="70668" y="64"/>
                        <a:pt x="70748" y="0"/>
                      </a:cubicBezTo>
                      <a:lnTo>
                        <a:pt x="70629" y="0"/>
                      </a:lnTo>
                      <a:cubicBezTo>
                        <a:pt x="70343" y="191"/>
                        <a:pt x="70025" y="325"/>
                        <a:pt x="69692" y="397"/>
                      </a:cubicBezTo>
                      <a:cubicBezTo>
                        <a:pt x="69597" y="413"/>
                        <a:pt x="69501" y="429"/>
                        <a:pt x="69406" y="452"/>
                      </a:cubicBezTo>
                      <a:cubicBezTo>
                        <a:pt x="69089" y="548"/>
                        <a:pt x="69120" y="619"/>
                        <a:pt x="68692" y="667"/>
                      </a:cubicBezTo>
                      <a:cubicBezTo>
                        <a:pt x="68343" y="714"/>
                        <a:pt x="68001" y="746"/>
                        <a:pt x="67652" y="754"/>
                      </a:cubicBezTo>
                      <a:lnTo>
                        <a:pt x="67596" y="746"/>
                      </a:lnTo>
                      <a:cubicBezTo>
                        <a:pt x="66898" y="691"/>
                        <a:pt x="65834" y="738"/>
                        <a:pt x="65430" y="635"/>
                      </a:cubicBezTo>
                      <a:cubicBezTo>
                        <a:pt x="65025" y="532"/>
                        <a:pt x="64810" y="357"/>
                        <a:pt x="65183" y="103"/>
                      </a:cubicBezTo>
                      <a:cubicBezTo>
                        <a:pt x="65247" y="64"/>
                        <a:pt x="65318" y="24"/>
                        <a:pt x="65382" y="0"/>
                      </a:cubicBezTo>
                      <a:lnTo>
                        <a:pt x="64961" y="0"/>
                      </a:lnTo>
                      <a:cubicBezTo>
                        <a:pt x="64937" y="24"/>
                        <a:pt x="64914" y="64"/>
                        <a:pt x="64890" y="103"/>
                      </a:cubicBezTo>
                      <a:cubicBezTo>
                        <a:pt x="64868" y="130"/>
                        <a:pt x="64765" y="142"/>
                        <a:pt x="64622" y="142"/>
                      </a:cubicBezTo>
                      <a:cubicBezTo>
                        <a:pt x="64347" y="142"/>
                        <a:pt x="63923" y="100"/>
                        <a:pt x="63636" y="48"/>
                      </a:cubicBezTo>
                      <a:cubicBezTo>
                        <a:pt x="63572" y="40"/>
                        <a:pt x="63501" y="24"/>
                        <a:pt x="63437" y="0"/>
                      </a:cubicBezTo>
                      <a:lnTo>
                        <a:pt x="62659" y="0"/>
                      </a:lnTo>
                      <a:cubicBezTo>
                        <a:pt x="62882" y="8"/>
                        <a:pt x="63104" y="24"/>
                        <a:pt x="63318" y="56"/>
                      </a:cubicBezTo>
                      <a:cubicBezTo>
                        <a:pt x="63596" y="111"/>
                        <a:pt x="63882" y="151"/>
                        <a:pt x="64167" y="159"/>
                      </a:cubicBezTo>
                      <a:cubicBezTo>
                        <a:pt x="64596" y="175"/>
                        <a:pt x="64699" y="310"/>
                        <a:pt x="64707" y="310"/>
                      </a:cubicBezTo>
                      <a:cubicBezTo>
                        <a:pt x="64556" y="437"/>
                        <a:pt x="64382" y="516"/>
                        <a:pt x="64199" y="548"/>
                      </a:cubicBezTo>
                      <a:cubicBezTo>
                        <a:pt x="63667" y="651"/>
                        <a:pt x="62389" y="714"/>
                        <a:pt x="61762" y="738"/>
                      </a:cubicBezTo>
                      <a:cubicBezTo>
                        <a:pt x="61135" y="762"/>
                        <a:pt x="60588" y="762"/>
                        <a:pt x="59913" y="921"/>
                      </a:cubicBezTo>
                      <a:cubicBezTo>
                        <a:pt x="59238" y="1072"/>
                        <a:pt x="59111" y="1191"/>
                        <a:pt x="58032" y="1214"/>
                      </a:cubicBezTo>
                      <a:cubicBezTo>
                        <a:pt x="57858" y="1219"/>
                        <a:pt x="57698" y="1223"/>
                        <a:pt x="57550" y="1223"/>
                      </a:cubicBezTo>
                      <a:cubicBezTo>
                        <a:pt x="56767" y="1223"/>
                        <a:pt x="56312" y="1138"/>
                        <a:pt x="55992" y="818"/>
                      </a:cubicBezTo>
                      <a:cubicBezTo>
                        <a:pt x="55897" y="722"/>
                        <a:pt x="55809" y="627"/>
                        <a:pt x="55722" y="524"/>
                      </a:cubicBezTo>
                      <a:cubicBezTo>
                        <a:pt x="55722" y="524"/>
                        <a:pt x="55627" y="325"/>
                        <a:pt x="56230" y="318"/>
                      </a:cubicBezTo>
                      <a:cubicBezTo>
                        <a:pt x="56381" y="314"/>
                        <a:pt x="56532" y="314"/>
                        <a:pt x="56682" y="314"/>
                      </a:cubicBezTo>
                      <a:lnTo>
                        <a:pt x="56682" y="314"/>
                      </a:lnTo>
                      <a:cubicBezTo>
                        <a:pt x="57131" y="314"/>
                        <a:pt x="57565" y="314"/>
                        <a:pt x="57929" y="206"/>
                      </a:cubicBezTo>
                      <a:cubicBezTo>
                        <a:pt x="58222" y="119"/>
                        <a:pt x="58826" y="40"/>
                        <a:pt x="59524" y="0"/>
                      </a:cubicBezTo>
                      <a:lnTo>
                        <a:pt x="57873" y="0"/>
                      </a:lnTo>
                      <a:cubicBezTo>
                        <a:pt x="57794" y="222"/>
                        <a:pt x="57302" y="262"/>
                        <a:pt x="56778" y="262"/>
                      </a:cubicBezTo>
                      <a:cubicBezTo>
                        <a:pt x="56214" y="262"/>
                        <a:pt x="55460" y="262"/>
                        <a:pt x="55293" y="230"/>
                      </a:cubicBezTo>
                      <a:cubicBezTo>
                        <a:pt x="55103" y="191"/>
                        <a:pt x="54912" y="167"/>
                        <a:pt x="54714" y="167"/>
                      </a:cubicBezTo>
                      <a:cubicBezTo>
                        <a:pt x="54714" y="167"/>
                        <a:pt x="53952" y="175"/>
                        <a:pt x="53436" y="230"/>
                      </a:cubicBezTo>
                      <a:cubicBezTo>
                        <a:pt x="53436" y="230"/>
                        <a:pt x="53063" y="230"/>
                        <a:pt x="53039" y="167"/>
                      </a:cubicBezTo>
                      <a:cubicBezTo>
                        <a:pt x="53015" y="103"/>
                        <a:pt x="53047" y="64"/>
                        <a:pt x="53134" y="0"/>
                      </a:cubicBezTo>
                      <a:lnTo>
                        <a:pt x="53015" y="0"/>
                      </a:lnTo>
                      <a:cubicBezTo>
                        <a:pt x="52714" y="191"/>
                        <a:pt x="52380" y="325"/>
                        <a:pt x="52031" y="397"/>
                      </a:cubicBezTo>
                      <a:cubicBezTo>
                        <a:pt x="51928" y="413"/>
                        <a:pt x="51833" y="429"/>
                        <a:pt x="51737" y="452"/>
                      </a:cubicBezTo>
                      <a:cubicBezTo>
                        <a:pt x="51404" y="548"/>
                        <a:pt x="51428" y="619"/>
                        <a:pt x="50991" y="667"/>
                      </a:cubicBezTo>
                      <a:cubicBezTo>
                        <a:pt x="50642" y="714"/>
                        <a:pt x="50293" y="746"/>
                        <a:pt x="49936" y="754"/>
                      </a:cubicBezTo>
                      <a:cubicBezTo>
                        <a:pt x="49920" y="754"/>
                        <a:pt x="49904" y="754"/>
                        <a:pt x="49888" y="746"/>
                      </a:cubicBezTo>
                      <a:cubicBezTo>
                        <a:pt x="49197" y="691"/>
                        <a:pt x="48126" y="738"/>
                        <a:pt x="47737" y="635"/>
                      </a:cubicBezTo>
                      <a:cubicBezTo>
                        <a:pt x="47340" y="532"/>
                        <a:pt x="47157" y="357"/>
                        <a:pt x="47570" y="103"/>
                      </a:cubicBezTo>
                      <a:cubicBezTo>
                        <a:pt x="47634" y="64"/>
                        <a:pt x="47705" y="24"/>
                        <a:pt x="47777" y="0"/>
                      </a:cubicBezTo>
                      <a:lnTo>
                        <a:pt x="47348" y="0"/>
                      </a:lnTo>
                      <a:cubicBezTo>
                        <a:pt x="47324" y="24"/>
                        <a:pt x="47292" y="64"/>
                        <a:pt x="47269" y="103"/>
                      </a:cubicBezTo>
                      <a:cubicBezTo>
                        <a:pt x="47244" y="130"/>
                        <a:pt x="47140" y="142"/>
                        <a:pt x="46996" y="142"/>
                      </a:cubicBezTo>
                      <a:cubicBezTo>
                        <a:pt x="46720" y="142"/>
                        <a:pt x="46299" y="100"/>
                        <a:pt x="46022" y="48"/>
                      </a:cubicBezTo>
                      <a:cubicBezTo>
                        <a:pt x="45951" y="40"/>
                        <a:pt x="45887" y="24"/>
                        <a:pt x="45824" y="0"/>
                      </a:cubicBezTo>
                      <a:lnTo>
                        <a:pt x="45046" y="0"/>
                      </a:lnTo>
                      <a:cubicBezTo>
                        <a:pt x="45260" y="8"/>
                        <a:pt x="45483" y="24"/>
                        <a:pt x="45697" y="56"/>
                      </a:cubicBezTo>
                      <a:cubicBezTo>
                        <a:pt x="45967" y="111"/>
                        <a:pt x="46253" y="151"/>
                        <a:pt x="46530" y="159"/>
                      </a:cubicBezTo>
                      <a:cubicBezTo>
                        <a:pt x="46959" y="175"/>
                        <a:pt x="47046" y="310"/>
                        <a:pt x="47046" y="310"/>
                      </a:cubicBezTo>
                      <a:cubicBezTo>
                        <a:pt x="46888" y="437"/>
                        <a:pt x="46705" y="516"/>
                        <a:pt x="46507" y="548"/>
                      </a:cubicBezTo>
                      <a:cubicBezTo>
                        <a:pt x="45967" y="651"/>
                        <a:pt x="44681" y="714"/>
                        <a:pt x="44046" y="738"/>
                      </a:cubicBezTo>
                      <a:cubicBezTo>
                        <a:pt x="43419" y="762"/>
                        <a:pt x="42871" y="762"/>
                        <a:pt x="42181" y="921"/>
                      </a:cubicBezTo>
                      <a:cubicBezTo>
                        <a:pt x="41482" y="1072"/>
                        <a:pt x="41339" y="1191"/>
                        <a:pt x="40260" y="1214"/>
                      </a:cubicBezTo>
                      <a:cubicBezTo>
                        <a:pt x="40086" y="1219"/>
                        <a:pt x="39926" y="1223"/>
                        <a:pt x="39779" y="1223"/>
                      </a:cubicBezTo>
                      <a:cubicBezTo>
                        <a:pt x="38998" y="1223"/>
                        <a:pt x="38556" y="1138"/>
                        <a:pt x="38275" y="818"/>
                      </a:cubicBezTo>
                      <a:cubicBezTo>
                        <a:pt x="38188" y="722"/>
                        <a:pt x="38109" y="627"/>
                        <a:pt x="38037" y="524"/>
                      </a:cubicBezTo>
                      <a:cubicBezTo>
                        <a:pt x="38037" y="524"/>
                        <a:pt x="37966" y="325"/>
                        <a:pt x="38577" y="318"/>
                      </a:cubicBezTo>
                      <a:cubicBezTo>
                        <a:pt x="38728" y="314"/>
                        <a:pt x="38879" y="314"/>
                        <a:pt x="39028" y="314"/>
                      </a:cubicBezTo>
                      <a:lnTo>
                        <a:pt x="39028" y="314"/>
                      </a:lnTo>
                      <a:cubicBezTo>
                        <a:pt x="39476" y="314"/>
                        <a:pt x="39910" y="314"/>
                        <a:pt x="40291" y="206"/>
                      </a:cubicBezTo>
                      <a:cubicBezTo>
                        <a:pt x="40593" y="119"/>
                        <a:pt x="41204" y="40"/>
                        <a:pt x="41911" y="0"/>
                      </a:cubicBezTo>
                      <a:lnTo>
                        <a:pt x="40260" y="0"/>
                      </a:lnTo>
                      <a:cubicBezTo>
                        <a:pt x="40149" y="222"/>
                        <a:pt x="39656" y="262"/>
                        <a:pt x="39125" y="262"/>
                      </a:cubicBezTo>
                      <a:cubicBezTo>
                        <a:pt x="38561" y="262"/>
                        <a:pt x="37807" y="262"/>
                        <a:pt x="37648" y="230"/>
                      </a:cubicBezTo>
                      <a:cubicBezTo>
                        <a:pt x="37458" y="191"/>
                        <a:pt x="37267" y="167"/>
                        <a:pt x="37077" y="167"/>
                      </a:cubicBezTo>
                      <a:cubicBezTo>
                        <a:pt x="37077" y="167"/>
                        <a:pt x="36307" y="175"/>
                        <a:pt x="35783" y="230"/>
                      </a:cubicBezTo>
                      <a:cubicBezTo>
                        <a:pt x="35783" y="230"/>
                        <a:pt x="35418" y="230"/>
                        <a:pt x="35402" y="167"/>
                      </a:cubicBezTo>
                      <a:cubicBezTo>
                        <a:pt x="35386" y="103"/>
                        <a:pt x="35418" y="64"/>
                        <a:pt x="35513" y="0"/>
                      </a:cubicBezTo>
                      <a:lnTo>
                        <a:pt x="35394" y="0"/>
                      </a:lnTo>
                      <a:cubicBezTo>
                        <a:pt x="35077" y="183"/>
                        <a:pt x="34727" y="318"/>
                        <a:pt x="34362" y="397"/>
                      </a:cubicBezTo>
                      <a:cubicBezTo>
                        <a:pt x="34259" y="413"/>
                        <a:pt x="34156" y="429"/>
                        <a:pt x="34061" y="452"/>
                      </a:cubicBezTo>
                      <a:cubicBezTo>
                        <a:pt x="33719" y="548"/>
                        <a:pt x="33735" y="619"/>
                        <a:pt x="33291" y="667"/>
                      </a:cubicBezTo>
                      <a:cubicBezTo>
                        <a:pt x="32941" y="714"/>
                        <a:pt x="32584" y="738"/>
                        <a:pt x="32227" y="746"/>
                      </a:cubicBezTo>
                      <a:lnTo>
                        <a:pt x="32171" y="746"/>
                      </a:lnTo>
                      <a:cubicBezTo>
                        <a:pt x="31497" y="691"/>
                        <a:pt x="30417" y="730"/>
                        <a:pt x="30036" y="635"/>
                      </a:cubicBezTo>
                      <a:cubicBezTo>
                        <a:pt x="29663" y="532"/>
                        <a:pt x="29489" y="357"/>
                        <a:pt x="29933" y="95"/>
                      </a:cubicBezTo>
                      <a:cubicBezTo>
                        <a:pt x="30004" y="56"/>
                        <a:pt x="30076" y="24"/>
                        <a:pt x="30155" y="0"/>
                      </a:cubicBezTo>
                      <a:lnTo>
                        <a:pt x="29727" y="0"/>
                      </a:lnTo>
                      <a:cubicBezTo>
                        <a:pt x="29695" y="24"/>
                        <a:pt x="29663" y="64"/>
                        <a:pt x="29623" y="95"/>
                      </a:cubicBezTo>
                      <a:cubicBezTo>
                        <a:pt x="29596" y="123"/>
                        <a:pt x="29488" y="134"/>
                        <a:pt x="29341" y="134"/>
                      </a:cubicBezTo>
                      <a:cubicBezTo>
                        <a:pt x="29066" y="134"/>
                        <a:pt x="28655" y="94"/>
                        <a:pt x="28385" y="48"/>
                      </a:cubicBezTo>
                      <a:cubicBezTo>
                        <a:pt x="28322" y="40"/>
                        <a:pt x="28258" y="16"/>
                        <a:pt x="28203" y="0"/>
                      </a:cubicBezTo>
                      <a:lnTo>
                        <a:pt x="27425" y="0"/>
                      </a:lnTo>
                      <a:cubicBezTo>
                        <a:pt x="27639" y="0"/>
                        <a:pt x="27853" y="24"/>
                        <a:pt x="28068" y="56"/>
                      </a:cubicBezTo>
                      <a:cubicBezTo>
                        <a:pt x="28338" y="111"/>
                        <a:pt x="28615" y="143"/>
                        <a:pt x="28893" y="151"/>
                      </a:cubicBezTo>
                      <a:cubicBezTo>
                        <a:pt x="29314" y="175"/>
                        <a:pt x="29393" y="302"/>
                        <a:pt x="29393" y="310"/>
                      </a:cubicBezTo>
                      <a:cubicBezTo>
                        <a:pt x="29219" y="429"/>
                        <a:pt x="29028" y="508"/>
                        <a:pt x="28822" y="548"/>
                      </a:cubicBezTo>
                      <a:cubicBezTo>
                        <a:pt x="28266" y="651"/>
                        <a:pt x="26964" y="714"/>
                        <a:pt x="26337" y="738"/>
                      </a:cubicBezTo>
                      <a:cubicBezTo>
                        <a:pt x="25710" y="762"/>
                        <a:pt x="25163" y="762"/>
                        <a:pt x="24448" y="913"/>
                      </a:cubicBezTo>
                      <a:cubicBezTo>
                        <a:pt x="23734" y="1072"/>
                        <a:pt x="23575" y="1183"/>
                        <a:pt x="22488" y="1214"/>
                      </a:cubicBezTo>
                      <a:cubicBezTo>
                        <a:pt x="22332" y="1218"/>
                        <a:pt x="22188" y="1220"/>
                        <a:pt x="22053" y="1220"/>
                      </a:cubicBezTo>
                      <a:cubicBezTo>
                        <a:pt x="21245" y="1220"/>
                        <a:pt x="20796" y="1144"/>
                        <a:pt x="20551" y="818"/>
                      </a:cubicBezTo>
                      <a:cubicBezTo>
                        <a:pt x="20479" y="722"/>
                        <a:pt x="20416" y="619"/>
                        <a:pt x="20360" y="516"/>
                      </a:cubicBezTo>
                      <a:cubicBezTo>
                        <a:pt x="20360" y="516"/>
                        <a:pt x="20313" y="325"/>
                        <a:pt x="20916" y="310"/>
                      </a:cubicBezTo>
                      <a:cubicBezTo>
                        <a:pt x="20985" y="309"/>
                        <a:pt x="21054" y="308"/>
                        <a:pt x="21123" y="308"/>
                      </a:cubicBezTo>
                      <a:cubicBezTo>
                        <a:pt x="21246" y="308"/>
                        <a:pt x="21367" y="309"/>
                        <a:pt x="21488" y="309"/>
                      </a:cubicBezTo>
                      <a:cubicBezTo>
                        <a:pt x="21895" y="309"/>
                        <a:pt x="22288" y="299"/>
                        <a:pt x="22646" y="206"/>
                      </a:cubicBezTo>
                      <a:cubicBezTo>
                        <a:pt x="22964" y="119"/>
                        <a:pt x="23583" y="40"/>
                        <a:pt x="24297" y="0"/>
                      </a:cubicBezTo>
                      <a:lnTo>
                        <a:pt x="22646" y="0"/>
                      </a:lnTo>
                      <a:cubicBezTo>
                        <a:pt x="22504" y="222"/>
                        <a:pt x="22011" y="262"/>
                        <a:pt x="21480" y="262"/>
                      </a:cubicBezTo>
                      <a:cubicBezTo>
                        <a:pt x="20916" y="262"/>
                        <a:pt x="20154" y="262"/>
                        <a:pt x="20003" y="222"/>
                      </a:cubicBezTo>
                      <a:cubicBezTo>
                        <a:pt x="19821" y="183"/>
                        <a:pt x="19630" y="167"/>
                        <a:pt x="19440" y="167"/>
                      </a:cubicBezTo>
                      <a:cubicBezTo>
                        <a:pt x="19440" y="167"/>
                        <a:pt x="18670" y="175"/>
                        <a:pt x="18146" y="230"/>
                      </a:cubicBezTo>
                      <a:cubicBezTo>
                        <a:pt x="18146" y="230"/>
                        <a:pt x="17773" y="230"/>
                        <a:pt x="17765" y="167"/>
                      </a:cubicBezTo>
                      <a:cubicBezTo>
                        <a:pt x="17757" y="103"/>
                        <a:pt x="17805" y="64"/>
                        <a:pt x="17900" y="0"/>
                      </a:cubicBezTo>
                      <a:lnTo>
                        <a:pt x="17781" y="0"/>
                      </a:lnTo>
                      <a:cubicBezTo>
                        <a:pt x="17439" y="183"/>
                        <a:pt x="17066" y="318"/>
                        <a:pt x="16685" y="397"/>
                      </a:cubicBezTo>
                      <a:cubicBezTo>
                        <a:pt x="16582" y="413"/>
                        <a:pt x="16479" y="429"/>
                        <a:pt x="16384" y="452"/>
                      </a:cubicBezTo>
                      <a:cubicBezTo>
                        <a:pt x="16027" y="548"/>
                        <a:pt x="16034" y="619"/>
                        <a:pt x="15590" y="667"/>
                      </a:cubicBezTo>
                      <a:cubicBezTo>
                        <a:pt x="15225" y="714"/>
                        <a:pt x="14868" y="738"/>
                        <a:pt x="14510" y="754"/>
                      </a:cubicBezTo>
                      <a:cubicBezTo>
                        <a:pt x="14495" y="754"/>
                        <a:pt x="14479" y="754"/>
                        <a:pt x="14455" y="746"/>
                      </a:cubicBezTo>
                      <a:cubicBezTo>
                        <a:pt x="13788" y="691"/>
                        <a:pt x="12701" y="738"/>
                        <a:pt x="12336" y="635"/>
                      </a:cubicBezTo>
                      <a:cubicBezTo>
                        <a:pt x="11970" y="532"/>
                        <a:pt x="11820" y="357"/>
                        <a:pt x="12296" y="103"/>
                      </a:cubicBezTo>
                      <a:cubicBezTo>
                        <a:pt x="12375" y="64"/>
                        <a:pt x="12463" y="24"/>
                        <a:pt x="12542" y="0"/>
                      </a:cubicBezTo>
                      <a:lnTo>
                        <a:pt x="12113" y="0"/>
                      </a:lnTo>
                      <a:cubicBezTo>
                        <a:pt x="12082" y="24"/>
                        <a:pt x="12042" y="64"/>
                        <a:pt x="12002" y="103"/>
                      </a:cubicBezTo>
                      <a:cubicBezTo>
                        <a:pt x="11970" y="130"/>
                        <a:pt x="11863" y="142"/>
                        <a:pt x="11720" y="142"/>
                      </a:cubicBezTo>
                      <a:cubicBezTo>
                        <a:pt x="11445" y="142"/>
                        <a:pt x="11038" y="100"/>
                        <a:pt x="10772" y="48"/>
                      </a:cubicBezTo>
                      <a:cubicBezTo>
                        <a:pt x="10708" y="40"/>
                        <a:pt x="10645" y="24"/>
                        <a:pt x="10589" y="0"/>
                      </a:cubicBezTo>
                      <a:lnTo>
                        <a:pt x="9811" y="0"/>
                      </a:lnTo>
                      <a:cubicBezTo>
                        <a:pt x="10026" y="8"/>
                        <a:pt x="10232" y="24"/>
                        <a:pt x="10446" y="56"/>
                      </a:cubicBezTo>
                      <a:cubicBezTo>
                        <a:pt x="10716" y="111"/>
                        <a:pt x="10986" y="151"/>
                        <a:pt x="11256" y="159"/>
                      </a:cubicBezTo>
                      <a:cubicBezTo>
                        <a:pt x="11677" y="175"/>
                        <a:pt x="11732" y="310"/>
                        <a:pt x="11732" y="310"/>
                      </a:cubicBezTo>
                      <a:cubicBezTo>
                        <a:pt x="11550" y="429"/>
                        <a:pt x="11351" y="508"/>
                        <a:pt x="11137" y="548"/>
                      </a:cubicBezTo>
                      <a:cubicBezTo>
                        <a:pt x="10573" y="651"/>
                        <a:pt x="9264" y="714"/>
                        <a:pt x="8629" y="738"/>
                      </a:cubicBezTo>
                      <a:cubicBezTo>
                        <a:pt x="7994" y="762"/>
                        <a:pt x="7446" y="762"/>
                        <a:pt x="6716" y="921"/>
                      </a:cubicBezTo>
                      <a:cubicBezTo>
                        <a:pt x="5978" y="1072"/>
                        <a:pt x="5803" y="1191"/>
                        <a:pt x="4716" y="1214"/>
                      </a:cubicBezTo>
                      <a:cubicBezTo>
                        <a:pt x="4542" y="1219"/>
                        <a:pt x="4382" y="1223"/>
                        <a:pt x="4235" y="1223"/>
                      </a:cubicBezTo>
                      <a:cubicBezTo>
                        <a:pt x="3459" y="1223"/>
                        <a:pt x="3033" y="1138"/>
                        <a:pt x="2826" y="818"/>
                      </a:cubicBezTo>
                      <a:cubicBezTo>
                        <a:pt x="2771" y="722"/>
                        <a:pt x="2715" y="627"/>
                        <a:pt x="2676" y="524"/>
                      </a:cubicBezTo>
                      <a:cubicBezTo>
                        <a:pt x="2676" y="524"/>
                        <a:pt x="2652" y="325"/>
                        <a:pt x="3263" y="318"/>
                      </a:cubicBezTo>
                      <a:cubicBezTo>
                        <a:pt x="3414" y="314"/>
                        <a:pt x="3564" y="314"/>
                        <a:pt x="3713" y="314"/>
                      </a:cubicBezTo>
                      <a:lnTo>
                        <a:pt x="3713" y="314"/>
                      </a:lnTo>
                      <a:cubicBezTo>
                        <a:pt x="4160" y="314"/>
                        <a:pt x="4597" y="314"/>
                        <a:pt x="5001" y="206"/>
                      </a:cubicBezTo>
                      <a:cubicBezTo>
                        <a:pt x="5327" y="119"/>
                        <a:pt x="5962" y="40"/>
                        <a:pt x="6684" y="0"/>
                      </a:cubicBezTo>
                      <a:close/>
                    </a:path>
                  </a:pathLst>
                </a:custGeom>
                <a:solidFill>
                  <a:srgbClr val="3E4355">
                    <a:alpha val="77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47" name="Google Shape;547;p11"/>
            <p:cNvSpPr/>
            <p:nvPr/>
          </p:nvSpPr>
          <p:spPr>
            <a:xfrm rot="-5400000">
              <a:off x="3460931" y="-999331"/>
              <a:ext cx="2279275" cy="9677387"/>
            </a:xfrm>
            <a:custGeom>
              <a:rect b="b" l="l" r="r" t="t"/>
              <a:pathLst>
                <a:path extrusionOk="0" h="209320" w="91171">
                  <a:moveTo>
                    <a:pt x="12738" y="0"/>
                  </a:moveTo>
                  <a:cubicBezTo>
                    <a:pt x="4694" y="2889"/>
                    <a:pt x="1" y="11924"/>
                    <a:pt x="259" y="20456"/>
                  </a:cubicBezTo>
                  <a:cubicBezTo>
                    <a:pt x="516" y="29002"/>
                    <a:pt x="4884" y="36951"/>
                    <a:pt x="10405" y="43462"/>
                  </a:cubicBezTo>
                  <a:cubicBezTo>
                    <a:pt x="15912" y="49987"/>
                    <a:pt x="22613" y="55385"/>
                    <a:pt x="28690" y="61395"/>
                  </a:cubicBezTo>
                  <a:cubicBezTo>
                    <a:pt x="31729" y="64406"/>
                    <a:pt x="34781" y="67906"/>
                    <a:pt x="35161" y="72165"/>
                  </a:cubicBezTo>
                  <a:cubicBezTo>
                    <a:pt x="35595" y="76926"/>
                    <a:pt x="32624" y="81254"/>
                    <a:pt x="29803" y="85106"/>
                  </a:cubicBezTo>
                  <a:lnTo>
                    <a:pt x="18897" y="99973"/>
                  </a:lnTo>
                  <a:cubicBezTo>
                    <a:pt x="14963" y="105331"/>
                    <a:pt x="10853" y="111178"/>
                    <a:pt x="10812" y="117838"/>
                  </a:cubicBezTo>
                  <a:cubicBezTo>
                    <a:pt x="10771" y="124756"/>
                    <a:pt x="15139" y="130806"/>
                    <a:pt x="18571" y="136829"/>
                  </a:cubicBezTo>
                  <a:cubicBezTo>
                    <a:pt x="25693" y="149349"/>
                    <a:pt x="29328" y="163565"/>
                    <a:pt x="29097" y="177971"/>
                  </a:cubicBezTo>
                  <a:cubicBezTo>
                    <a:pt x="28908" y="188470"/>
                    <a:pt x="26683" y="199091"/>
                    <a:pt x="28989" y="209319"/>
                  </a:cubicBezTo>
                  <a:lnTo>
                    <a:pt x="91170" y="209319"/>
                  </a:lnTo>
                  <a:lnTo>
                    <a:pt x="911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 rot="5400000">
              <a:off x="3404492" y="-3490087"/>
              <a:ext cx="2811258" cy="10686833"/>
            </a:xfrm>
            <a:custGeom>
              <a:rect b="b" l="l" r="r" t="t"/>
              <a:pathLst>
                <a:path extrusionOk="0" h="209320" w="91171">
                  <a:moveTo>
                    <a:pt x="12738" y="0"/>
                  </a:moveTo>
                  <a:cubicBezTo>
                    <a:pt x="4694" y="2889"/>
                    <a:pt x="1" y="11924"/>
                    <a:pt x="259" y="20456"/>
                  </a:cubicBezTo>
                  <a:cubicBezTo>
                    <a:pt x="516" y="29002"/>
                    <a:pt x="4884" y="36951"/>
                    <a:pt x="10405" y="43462"/>
                  </a:cubicBezTo>
                  <a:cubicBezTo>
                    <a:pt x="15912" y="49987"/>
                    <a:pt x="22613" y="55385"/>
                    <a:pt x="28690" y="61395"/>
                  </a:cubicBezTo>
                  <a:cubicBezTo>
                    <a:pt x="31729" y="64406"/>
                    <a:pt x="34781" y="67906"/>
                    <a:pt x="35161" y="72165"/>
                  </a:cubicBezTo>
                  <a:cubicBezTo>
                    <a:pt x="35595" y="76926"/>
                    <a:pt x="32624" y="81254"/>
                    <a:pt x="29803" y="85106"/>
                  </a:cubicBezTo>
                  <a:lnTo>
                    <a:pt x="18897" y="99973"/>
                  </a:lnTo>
                  <a:cubicBezTo>
                    <a:pt x="14963" y="105331"/>
                    <a:pt x="10853" y="111178"/>
                    <a:pt x="10812" y="117838"/>
                  </a:cubicBezTo>
                  <a:cubicBezTo>
                    <a:pt x="10771" y="124756"/>
                    <a:pt x="15139" y="130806"/>
                    <a:pt x="18571" y="136829"/>
                  </a:cubicBezTo>
                  <a:cubicBezTo>
                    <a:pt x="25693" y="149349"/>
                    <a:pt x="29328" y="163565"/>
                    <a:pt x="29097" y="177971"/>
                  </a:cubicBezTo>
                  <a:cubicBezTo>
                    <a:pt x="28908" y="188470"/>
                    <a:pt x="26683" y="199091"/>
                    <a:pt x="28989" y="209319"/>
                  </a:cubicBezTo>
                  <a:lnTo>
                    <a:pt x="91170" y="209319"/>
                  </a:lnTo>
                  <a:lnTo>
                    <a:pt x="911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9" name="Google Shape;549;p11"/>
          <p:cNvSpPr txBox="1"/>
          <p:nvPr>
            <p:ph hasCustomPrompt="1" type="title"/>
          </p:nvPr>
        </p:nvSpPr>
        <p:spPr>
          <a:xfrm>
            <a:off x="713225" y="1760850"/>
            <a:ext cx="7717500" cy="13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50" name="Google Shape;550;p11"/>
          <p:cNvSpPr txBox="1"/>
          <p:nvPr>
            <p:ph idx="1" type="subTitle"/>
          </p:nvPr>
        </p:nvSpPr>
        <p:spPr>
          <a:xfrm>
            <a:off x="713400" y="3136252"/>
            <a:ext cx="7717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2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54" name="Google Shape;554;p13"/>
          <p:cNvGrpSpPr/>
          <p:nvPr/>
        </p:nvGrpSpPr>
        <p:grpSpPr>
          <a:xfrm>
            <a:off x="-2651602" y="-477949"/>
            <a:ext cx="3710840" cy="5807202"/>
            <a:chOff x="-2651602" y="-477949"/>
            <a:chExt cx="3710840" cy="5807202"/>
          </a:xfrm>
        </p:grpSpPr>
        <p:sp>
          <p:nvSpPr>
            <p:cNvPr id="555" name="Google Shape;555;p13"/>
            <p:cNvSpPr/>
            <p:nvPr/>
          </p:nvSpPr>
          <p:spPr>
            <a:xfrm>
              <a:off x="-979150" y="-477949"/>
              <a:ext cx="1958300" cy="5807202"/>
            </a:xfrm>
            <a:custGeom>
              <a:rect b="b" l="l" r="r" t="t"/>
              <a:pathLst>
                <a:path extrusionOk="0" h="209099" w="78332">
                  <a:moveTo>
                    <a:pt x="0" y="0"/>
                  </a:moveTo>
                  <a:lnTo>
                    <a:pt x="0" y="209098"/>
                  </a:lnTo>
                  <a:lnTo>
                    <a:pt x="72089" y="209098"/>
                  </a:lnTo>
                  <a:cubicBezTo>
                    <a:pt x="77163" y="203401"/>
                    <a:pt x="78332" y="195034"/>
                    <a:pt x="76884" y="187543"/>
                  </a:cubicBezTo>
                  <a:cubicBezTo>
                    <a:pt x="75423" y="180053"/>
                    <a:pt x="71678" y="173239"/>
                    <a:pt x="67840" y="166652"/>
                  </a:cubicBezTo>
                  <a:cubicBezTo>
                    <a:pt x="63829" y="159799"/>
                    <a:pt x="59565" y="152773"/>
                    <a:pt x="58556" y="144884"/>
                  </a:cubicBezTo>
                  <a:cubicBezTo>
                    <a:pt x="57919" y="139864"/>
                    <a:pt x="58636" y="134764"/>
                    <a:pt x="59685" y="129810"/>
                  </a:cubicBezTo>
                  <a:cubicBezTo>
                    <a:pt x="60721" y="124896"/>
                    <a:pt x="62076" y="119995"/>
                    <a:pt x="64360" y="115519"/>
                  </a:cubicBezTo>
                  <a:cubicBezTo>
                    <a:pt x="66936" y="110459"/>
                    <a:pt x="70695" y="105891"/>
                    <a:pt x="71996" y="100352"/>
                  </a:cubicBezTo>
                  <a:cubicBezTo>
                    <a:pt x="74321" y="90471"/>
                    <a:pt x="68079" y="80524"/>
                    <a:pt x="60628" y="73604"/>
                  </a:cubicBezTo>
                  <a:cubicBezTo>
                    <a:pt x="57175" y="70403"/>
                    <a:pt x="53363" y="67508"/>
                    <a:pt x="50641" y="63670"/>
                  </a:cubicBezTo>
                  <a:cubicBezTo>
                    <a:pt x="47918" y="59832"/>
                    <a:pt x="46430" y="54692"/>
                    <a:pt x="48277" y="50362"/>
                  </a:cubicBezTo>
                  <a:cubicBezTo>
                    <a:pt x="49658" y="47148"/>
                    <a:pt x="52593" y="44930"/>
                    <a:pt x="55223" y="42632"/>
                  </a:cubicBezTo>
                  <a:cubicBezTo>
                    <a:pt x="60588" y="37958"/>
                    <a:pt x="65130" y="32419"/>
                    <a:pt x="68676" y="26270"/>
                  </a:cubicBezTo>
                  <a:cubicBezTo>
                    <a:pt x="70695" y="22751"/>
                    <a:pt x="72421" y="18501"/>
                    <a:pt x="70934" y="14716"/>
                  </a:cubicBezTo>
                  <a:cubicBezTo>
                    <a:pt x="69712" y="11608"/>
                    <a:pt x="66644" y="9682"/>
                    <a:pt x="63669" y="8141"/>
                  </a:cubicBezTo>
                  <a:cubicBezTo>
                    <a:pt x="56112" y="4223"/>
                    <a:pt x="48011" y="1487"/>
                    <a:pt x="3964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6" name="Google Shape;556;p13"/>
            <p:cNvGrpSpPr/>
            <p:nvPr/>
          </p:nvGrpSpPr>
          <p:grpSpPr>
            <a:xfrm>
              <a:off x="-694080" y="1665769"/>
              <a:ext cx="1068569" cy="2155054"/>
              <a:chOff x="2486100" y="238125"/>
              <a:chExt cx="2545425" cy="5133525"/>
            </a:xfrm>
          </p:grpSpPr>
          <p:sp>
            <p:nvSpPr>
              <p:cNvPr id="557" name="Google Shape;557;p13"/>
              <p:cNvSpPr/>
              <p:nvPr/>
            </p:nvSpPr>
            <p:spPr>
              <a:xfrm>
                <a:off x="2702225" y="289300"/>
                <a:ext cx="2329300" cy="5016950"/>
              </a:xfrm>
              <a:custGeom>
                <a:rect b="b" l="l" r="r" t="t"/>
                <a:pathLst>
                  <a:path extrusionOk="0" h="200678" w="93172">
                    <a:moveTo>
                      <a:pt x="91920" y="1"/>
                    </a:moveTo>
                    <a:cubicBezTo>
                      <a:pt x="67917" y="13197"/>
                      <a:pt x="47326" y="31968"/>
                      <a:pt x="31968" y="54607"/>
                    </a:cubicBezTo>
                    <a:lnTo>
                      <a:pt x="34812" y="83047"/>
                    </a:lnTo>
                    <a:lnTo>
                      <a:pt x="25597" y="64731"/>
                    </a:lnTo>
                    <a:cubicBezTo>
                      <a:pt x="17406" y="78497"/>
                      <a:pt x="11150" y="93400"/>
                      <a:pt x="7054" y="108985"/>
                    </a:cubicBezTo>
                    <a:lnTo>
                      <a:pt x="11036" y="131737"/>
                    </a:lnTo>
                    <a:lnTo>
                      <a:pt x="11036" y="131737"/>
                    </a:lnTo>
                    <a:lnTo>
                      <a:pt x="4665" y="120816"/>
                    </a:lnTo>
                    <a:lnTo>
                      <a:pt x="4665" y="120816"/>
                    </a:lnTo>
                    <a:cubicBezTo>
                      <a:pt x="1" y="147437"/>
                      <a:pt x="1821" y="174853"/>
                      <a:pt x="10012" y="200677"/>
                    </a:cubicBezTo>
                    <a:cubicBezTo>
                      <a:pt x="25597" y="183613"/>
                      <a:pt x="40500" y="161884"/>
                      <a:pt x="53128" y="138336"/>
                    </a:cubicBezTo>
                    <a:lnTo>
                      <a:pt x="53128" y="138336"/>
                    </a:lnTo>
                    <a:lnTo>
                      <a:pt x="40841" y="140497"/>
                    </a:lnTo>
                    <a:lnTo>
                      <a:pt x="40841" y="140497"/>
                    </a:lnTo>
                    <a:lnTo>
                      <a:pt x="57109" y="130714"/>
                    </a:lnTo>
                    <a:cubicBezTo>
                      <a:pt x="61205" y="122523"/>
                      <a:pt x="65072" y="114104"/>
                      <a:pt x="68713" y="105686"/>
                    </a:cubicBezTo>
                    <a:lnTo>
                      <a:pt x="68713" y="105686"/>
                    </a:lnTo>
                    <a:lnTo>
                      <a:pt x="44482" y="109895"/>
                    </a:lnTo>
                    <a:lnTo>
                      <a:pt x="74173" y="92148"/>
                    </a:lnTo>
                    <a:cubicBezTo>
                      <a:pt x="77472" y="83502"/>
                      <a:pt x="80316" y="74856"/>
                      <a:pt x="82819" y="66324"/>
                    </a:cubicBezTo>
                    <a:lnTo>
                      <a:pt x="82819" y="66324"/>
                    </a:lnTo>
                    <a:lnTo>
                      <a:pt x="62342" y="70647"/>
                    </a:lnTo>
                    <a:lnTo>
                      <a:pt x="85777" y="55630"/>
                    </a:lnTo>
                    <a:cubicBezTo>
                      <a:pt x="90783" y="35267"/>
                      <a:pt x="93172" y="16155"/>
                      <a:pt x="919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3"/>
              <p:cNvSpPr/>
              <p:nvPr/>
            </p:nvSpPr>
            <p:spPr>
              <a:xfrm>
                <a:off x="2486100" y="238125"/>
                <a:ext cx="2067625" cy="5133525"/>
              </a:xfrm>
              <a:custGeom>
                <a:rect b="b" l="l" r="r" t="t"/>
                <a:pathLst>
                  <a:path extrusionOk="0" h="205341" w="82705">
                    <a:moveTo>
                      <a:pt x="26279" y="58246"/>
                    </a:moveTo>
                    <a:lnTo>
                      <a:pt x="30829" y="86346"/>
                    </a:lnTo>
                    <a:lnTo>
                      <a:pt x="20591" y="68599"/>
                    </a:lnTo>
                    <a:cubicBezTo>
                      <a:pt x="13196" y="82933"/>
                      <a:pt x="7963" y="98177"/>
                      <a:pt x="4892" y="113990"/>
                    </a:cubicBezTo>
                    <a:lnTo>
                      <a:pt x="10239" y="136401"/>
                    </a:lnTo>
                    <a:lnTo>
                      <a:pt x="3072" y="125935"/>
                    </a:lnTo>
                    <a:cubicBezTo>
                      <a:pt x="0" y="152783"/>
                      <a:pt x="3527" y="180086"/>
                      <a:pt x="13310" y="205341"/>
                    </a:cubicBezTo>
                    <a:lnTo>
                      <a:pt x="34242" y="121953"/>
                    </a:lnTo>
                    <a:lnTo>
                      <a:pt x="82705" y="0"/>
                    </a:lnTo>
                    <a:cubicBezTo>
                      <a:pt x="59611" y="14675"/>
                      <a:pt x="40272" y="34584"/>
                      <a:pt x="26279" y="582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3"/>
              <p:cNvSpPr/>
              <p:nvPr/>
            </p:nvSpPr>
            <p:spPr>
              <a:xfrm>
                <a:off x="2818850" y="238125"/>
                <a:ext cx="1791750" cy="5133525"/>
              </a:xfrm>
              <a:custGeom>
                <a:rect b="b" l="l" r="r" t="t"/>
                <a:pathLst>
                  <a:path extrusionOk="0" h="205341" w="71670">
                    <a:moveTo>
                      <a:pt x="27075" y="143340"/>
                    </a:moveTo>
                    <a:lnTo>
                      <a:pt x="42661" y="132647"/>
                    </a:lnTo>
                    <a:cubicBezTo>
                      <a:pt x="46301" y="124115"/>
                      <a:pt x="49828" y="115582"/>
                      <a:pt x="52785" y="106936"/>
                    </a:cubicBezTo>
                    <a:lnTo>
                      <a:pt x="28896" y="112625"/>
                    </a:lnTo>
                    <a:lnTo>
                      <a:pt x="57336" y="93057"/>
                    </a:lnTo>
                    <a:cubicBezTo>
                      <a:pt x="60180" y="84184"/>
                      <a:pt x="62569" y="75424"/>
                      <a:pt x="64503" y="66892"/>
                    </a:cubicBezTo>
                    <a:lnTo>
                      <a:pt x="44253" y="72239"/>
                    </a:lnTo>
                    <a:lnTo>
                      <a:pt x="66664" y="55857"/>
                    </a:lnTo>
                    <a:cubicBezTo>
                      <a:pt x="70532" y="35266"/>
                      <a:pt x="71670" y="16040"/>
                      <a:pt x="69395" y="0"/>
                    </a:cubicBezTo>
                    <a:cubicBezTo>
                      <a:pt x="5119" y="92489"/>
                      <a:pt x="0" y="205341"/>
                      <a:pt x="0" y="205341"/>
                    </a:cubicBezTo>
                    <a:cubicBezTo>
                      <a:pt x="14562" y="187253"/>
                      <a:pt x="27985" y="164728"/>
                      <a:pt x="39134" y="1404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0" name="Google Shape;560;p13"/>
            <p:cNvGrpSpPr/>
            <p:nvPr/>
          </p:nvGrpSpPr>
          <p:grpSpPr>
            <a:xfrm>
              <a:off x="-1528714" y="2476498"/>
              <a:ext cx="2100242" cy="2720845"/>
              <a:chOff x="1784150" y="238125"/>
              <a:chExt cx="3999700" cy="5181575"/>
            </a:xfrm>
          </p:grpSpPr>
          <p:sp>
            <p:nvSpPr>
              <p:cNvPr id="561" name="Google Shape;561;p13"/>
              <p:cNvSpPr/>
              <p:nvPr/>
            </p:nvSpPr>
            <p:spPr>
              <a:xfrm>
                <a:off x="1803200" y="1600225"/>
                <a:ext cx="3980650" cy="3769225"/>
              </a:xfrm>
              <a:custGeom>
                <a:rect b="b" l="l" r="r" t="t"/>
                <a:pathLst>
                  <a:path extrusionOk="0" h="150769" w="159226">
                    <a:moveTo>
                      <a:pt x="135726" y="0"/>
                    </a:moveTo>
                    <a:lnTo>
                      <a:pt x="135726" y="0"/>
                    </a:lnTo>
                    <a:cubicBezTo>
                      <a:pt x="113336" y="3120"/>
                      <a:pt x="89630" y="12408"/>
                      <a:pt x="68626" y="27312"/>
                    </a:cubicBezTo>
                    <a:lnTo>
                      <a:pt x="62249" y="51989"/>
                    </a:lnTo>
                    <a:lnTo>
                      <a:pt x="60169" y="33759"/>
                    </a:lnTo>
                    <a:cubicBezTo>
                      <a:pt x="49009" y="42839"/>
                      <a:pt x="39235" y="53445"/>
                      <a:pt x="31055" y="65229"/>
                    </a:cubicBezTo>
                    <a:lnTo>
                      <a:pt x="27312" y="85539"/>
                    </a:lnTo>
                    <a:lnTo>
                      <a:pt x="25233" y="74379"/>
                    </a:lnTo>
                    <a:cubicBezTo>
                      <a:pt x="14003" y="93442"/>
                      <a:pt x="6655" y="115970"/>
                      <a:pt x="5130" y="141688"/>
                    </a:cubicBezTo>
                    <a:cubicBezTo>
                      <a:pt x="3397" y="144668"/>
                      <a:pt x="1664" y="147649"/>
                      <a:pt x="1" y="150768"/>
                    </a:cubicBezTo>
                    <a:cubicBezTo>
                      <a:pt x="18578" y="149728"/>
                      <a:pt x="39235" y="145569"/>
                      <a:pt x="59545" y="139192"/>
                    </a:cubicBezTo>
                    <a:lnTo>
                      <a:pt x="51366" y="133577"/>
                    </a:lnTo>
                    <a:lnTo>
                      <a:pt x="66131" y="137043"/>
                    </a:lnTo>
                    <a:cubicBezTo>
                      <a:pt x="73132" y="134686"/>
                      <a:pt x="80064" y="132052"/>
                      <a:pt x="86787" y="129280"/>
                    </a:cubicBezTo>
                    <a:lnTo>
                      <a:pt x="70636" y="118119"/>
                    </a:lnTo>
                    <a:lnTo>
                      <a:pt x="97532" y="124566"/>
                    </a:lnTo>
                    <a:cubicBezTo>
                      <a:pt x="104256" y="121447"/>
                      <a:pt x="110772" y="118119"/>
                      <a:pt x="116941" y="114584"/>
                    </a:cubicBezTo>
                    <a:lnTo>
                      <a:pt x="102869" y="105573"/>
                    </a:lnTo>
                    <a:lnTo>
                      <a:pt x="102869" y="105573"/>
                    </a:lnTo>
                    <a:lnTo>
                      <a:pt x="124635" y="110078"/>
                    </a:lnTo>
                    <a:cubicBezTo>
                      <a:pt x="138915" y="101275"/>
                      <a:pt x="150907" y="91640"/>
                      <a:pt x="159225" y="81658"/>
                    </a:cubicBezTo>
                    <a:cubicBezTo>
                      <a:pt x="147858" y="78421"/>
                      <a:pt x="135382" y="76673"/>
                      <a:pt x="122471" y="76673"/>
                    </a:cubicBezTo>
                    <a:cubicBezTo>
                      <a:pt x="113257" y="76673"/>
                      <a:pt x="103823" y="77563"/>
                      <a:pt x="94412" y="79439"/>
                    </a:cubicBezTo>
                    <a:lnTo>
                      <a:pt x="80133" y="97324"/>
                    </a:lnTo>
                    <a:lnTo>
                      <a:pt x="85124" y="81658"/>
                    </a:lnTo>
                    <a:lnTo>
                      <a:pt x="85124" y="81658"/>
                    </a:lnTo>
                    <a:cubicBezTo>
                      <a:pt x="84361" y="81866"/>
                      <a:pt x="83599" y="82074"/>
                      <a:pt x="82906" y="82282"/>
                    </a:cubicBezTo>
                    <a:lnTo>
                      <a:pt x="83668" y="81450"/>
                    </a:lnTo>
                    <a:lnTo>
                      <a:pt x="62041" y="77499"/>
                    </a:lnTo>
                    <a:lnTo>
                      <a:pt x="92402" y="71745"/>
                    </a:lnTo>
                    <a:cubicBezTo>
                      <a:pt x="97809" y="65506"/>
                      <a:pt x="102939" y="59129"/>
                      <a:pt x="107652" y="52752"/>
                    </a:cubicBezTo>
                    <a:lnTo>
                      <a:pt x="89144" y="49979"/>
                    </a:lnTo>
                    <a:lnTo>
                      <a:pt x="113406" y="44642"/>
                    </a:lnTo>
                    <a:cubicBezTo>
                      <a:pt x="124011" y="29253"/>
                      <a:pt x="131844" y="13864"/>
                      <a:pt x="13572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3"/>
              <p:cNvSpPr/>
              <p:nvPr/>
            </p:nvSpPr>
            <p:spPr>
              <a:xfrm>
                <a:off x="2801400" y="1068200"/>
                <a:ext cx="1414125" cy="1743400"/>
              </a:xfrm>
              <a:custGeom>
                <a:rect b="b" l="l" r="r" t="t"/>
                <a:pathLst>
                  <a:path extrusionOk="0" h="69736" w="56565">
                    <a:moveTo>
                      <a:pt x="55663" y="1"/>
                    </a:moveTo>
                    <a:cubicBezTo>
                      <a:pt x="55455" y="278"/>
                      <a:pt x="55247" y="555"/>
                      <a:pt x="55039" y="763"/>
                    </a:cubicBezTo>
                    <a:cubicBezTo>
                      <a:pt x="54346" y="1456"/>
                      <a:pt x="53583" y="2011"/>
                      <a:pt x="52752" y="2496"/>
                    </a:cubicBezTo>
                    <a:cubicBezTo>
                      <a:pt x="51781" y="3259"/>
                      <a:pt x="50464" y="3952"/>
                      <a:pt x="49147" y="5061"/>
                    </a:cubicBezTo>
                    <a:cubicBezTo>
                      <a:pt x="47830" y="6170"/>
                      <a:pt x="46374" y="7418"/>
                      <a:pt x="44641" y="8665"/>
                    </a:cubicBezTo>
                    <a:cubicBezTo>
                      <a:pt x="42908" y="9913"/>
                      <a:pt x="41245" y="11438"/>
                      <a:pt x="39442" y="13032"/>
                    </a:cubicBezTo>
                    <a:cubicBezTo>
                      <a:pt x="38541" y="13795"/>
                      <a:pt x="37571" y="14696"/>
                      <a:pt x="36739" y="15528"/>
                    </a:cubicBezTo>
                    <a:lnTo>
                      <a:pt x="33966" y="18301"/>
                    </a:lnTo>
                    <a:cubicBezTo>
                      <a:pt x="33065" y="19271"/>
                      <a:pt x="32095" y="20242"/>
                      <a:pt x="31263" y="21212"/>
                    </a:cubicBezTo>
                    <a:lnTo>
                      <a:pt x="28559" y="24331"/>
                    </a:lnTo>
                    <a:cubicBezTo>
                      <a:pt x="26688" y="26342"/>
                      <a:pt x="24955" y="28629"/>
                      <a:pt x="23222" y="30778"/>
                    </a:cubicBezTo>
                    <a:lnTo>
                      <a:pt x="21905" y="32442"/>
                    </a:lnTo>
                    <a:lnTo>
                      <a:pt x="20657" y="34175"/>
                    </a:lnTo>
                    <a:lnTo>
                      <a:pt x="18162" y="37502"/>
                    </a:lnTo>
                    <a:cubicBezTo>
                      <a:pt x="16567" y="39789"/>
                      <a:pt x="15042" y="42008"/>
                      <a:pt x="13656" y="44226"/>
                    </a:cubicBezTo>
                    <a:cubicBezTo>
                      <a:pt x="12200" y="46513"/>
                      <a:pt x="10814" y="48593"/>
                      <a:pt x="9635" y="50672"/>
                    </a:cubicBezTo>
                    <a:lnTo>
                      <a:pt x="7833" y="53722"/>
                    </a:lnTo>
                    <a:lnTo>
                      <a:pt x="6239" y="56565"/>
                    </a:lnTo>
                    <a:cubicBezTo>
                      <a:pt x="5199" y="58436"/>
                      <a:pt x="4298" y="60100"/>
                      <a:pt x="3535" y="61694"/>
                    </a:cubicBezTo>
                    <a:cubicBezTo>
                      <a:pt x="2842" y="63219"/>
                      <a:pt x="2149" y="64536"/>
                      <a:pt x="1594" y="65645"/>
                    </a:cubicBezTo>
                    <a:cubicBezTo>
                      <a:pt x="1109" y="66754"/>
                      <a:pt x="693" y="67656"/>
                      <a:pt x="416" y="68279"/>
                    </a:cubicBezTo>
                    <a:lnTo>
                      <a:pt x="0" y="69181"/>
                    </a:lnTo>
                    <a:lnTo>
                      <a:pt x="1456" y="69735"/>
                    </a:lnTo>
                    <a:cubicBezTo>
                      <a:pt x="1456" y="69735"/>
                      <a:pt x="1594" y="69458"/>
                      <a:pt x="1872" y="68903"/>
                    </a:cubicBezTo>
                    <a:cubicBezTo>
                      <a:pt x="2149" y="68279"/>
                      <a:pt x="2565" y="67448"/>
                      <a:pt x="3050" y="66338"/>
                    </a:cubicBezTo>
                    <a:cubicBezTo>
                      <a:pt x="3605" y="65229"/>
                      <a:pt x="4229" y="63982"/>
                      <a:pt x="5060" y="62457"/>
                    </a:cubicBezTo>
                    <a:cubicBezTo>
                      <a:pt x="5892" y="60932"/>
                      <a:pt x="6724" y="59268"/>
                      <a:pt x="7833" y="57466"/>
                    </a:cubicBezTo>
                    <a:lnTo>
                      <a:pt x="9427" y="54624"/>
                    </a:lnTo>
                    <a:cubicBezTo>
                      <a:pt x="9982" y="53653"/>
                      <a:pt x="10606" y="52613"/>
                      <a:pt x="11230" y="51643"/>
                    </a:cubicBezTo>
                    <a:cubicBezTo>
                      <a:pt x="12408" y="49563"/>
                      <a:pt x="13725" y="47414"/>
                      <a:pt x="15181" y="45266"/>
                    </a:cubicBezTo>
                    <a:cubicBezTo>
                      <a:pt x="16637" y="43047"/>
                      <a:pt x="18162" y="40829"/>
                      <a:pt x="19687" y="38611"/>
                    </a:cubicBezTo>
                    <a:lnTo>
                      <a:pt x="22113" y="35284"/>
                    </a:lnTo>
                    <a:lnTo>
                      <a:pt x="23360" y="33620"/>
                    </a:lnTo>
                    <a:lnTo>
                      <a:pt x="24678" y="31956"/>
                    </a:lnTo>
                    <a:cubicBezTo>
                      <a:pt x="26410" y="29808"/>
                      <a:pt x="28074" y="27589"/>
                      <a:pt x="29876" y="25579"/>
                    </a:cubicBezTo>
                    <a:lnTo>
                      <a:pt x="32511" y="22460"/>
                    </a:lnTo>
                    <a:cubicBezTo>
                      <a:pt x="33412" y="21489"/>
                      <a:pt x="34382" y="20519"/>
                      <a:pt x="35214" y="19548"/>
                    </a:cubicBezTo>
                    <a:lnTo>
                      <a:pt x="37848" y="16776"/>
                    </a:lnTo>
                    <a:cubicBezTo>
                      <a:pt x="38680" y="15805"/>
                      <a:pt x="39581" y="15043"/>
                      <a:pt x="40413" y="14142"/>
                    </a:cubicBezTo>
                    <a:cubicBezTo>
                      <a:pt x="42146" y="12478"/>
                      <a:pt x="43740" y="10884"/>
                      <a:pt x="45334" y="9497"/>
                    </a:cubicBezTo>
                    <a:cubicBezTo>
                      <a:pt x="46929" y="8180"/>
                      <a:pt x="48384" y="6863"/>
                      <a:pt x="49632" y="5823"/>
                    </a:cubicBezTo>
                    <a:lnTo>
                      <a:pt x="53167" y="3189"/>
                    </a:lnTo>
                    <a:cubicBezTo>
                      <a:pt x="53930" y="2565"/>
                      <a:pt x="54762" y="2080"/>
                      <a:pt x="55594" y="1595"/>
                    </a:cubicBezTo>
                    <a:cubicBezTo>
                      <a:pt x="55871" y="1456"/>
                      <a:pt x="56217" y="1387"/>
                      <a:pt x="56564" y="1248"/>
                    </a:cubicBezTo>
                    <a:lnTo>
                      <a:pt x="55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3"/>
              <p:cNvSpPr/>
              <p:nvPr/>
            </p:nvSpPr>
            <p:spPr>
              <a:xfrm>
                <a:off x="3768375" y="1326425"/>
                <a:ext cx="459275" cy="121325"/>
              </a:xfrm>
              <a:custGeom>
                <a:rect b="b" l="l" r="r" t="t"/>
                <a:pathLst>
                  <a:path extrusionOk="0" h="4853" w="18371">
                    <a:moveTo>
                      <a:pt x="18370" y="0"/>
                    </a:moveTo>
                    <a:cubicBezTo>
                      <a:pt x="18093" y="139"/>
                      <a:pt x="17816" y="277"/>
                      <a:pt x="17538" y="347"/>
                    </a:cubicBezTo>
                    <a:cubicBezTo>
                      <a:pt x="16915" y="485"/>
                      <a:pt x="16152" y="624"/>
                      <a:pt x="15459" y="693"/>
                    </a:cubicBezTo>
                    <a:cubicBezTo>
                      <a:pt x="15043" y="693"/>
                      <a:pt x="14558" y="693"/>
                      <a:pt x="14073" y="763"/>
                    </a:cubicBezTo>
                    <a:lnTo>
                      <a:pt x="12548" y="901"/>
                    </a:lnTo>
                    <a:lnTo>
                      <a:pt x="10815" y="1109"/>
                    </a:lnTo>
                    <a:lnTo>
                      <a:pt x="9082" y="1386"/>
                    </a:lnTo>
                    <a:cubicBezTo>
                      <a:pt x="8527" y="1456"/>
                      <a:pt x="7972" y="1525"/>
                      <a:pt x="7349" y="1664"/>
                    </a:cubicBezTo>
                    <a:lnTo>
                      <a:pt x="5754" y="2010"/>
                    </a:lnTo>
                    <a:cubicBezTo>
                      <a:pt x="5200" y="2080"/>
                      <a:pt x="4645" y="2218"/>
                      <a:pt x="4160" y="2288"/>
                    </a:cubicBezTo>
                    <a:lnTo>
                      <a:pt x="2843" y="2634"/>
                    </a:lnTo>
                    <a:cubicBezTo>
                      <a:pt x="1942" y="2842"/>
                      <a:pt x="1249" y="3050"/>
                      <a:pt x="763" y="3258"/>
                    </a:cubicBezTo>
                    <a:cubicBezTo>
                      <a:pt x="209" y="3397"/>
                      <a:pt x="1" y="3466"/>
                      <a:pt x="1" y="3466"/>
                    </a:cubicBezTo>
                    <a:lnTo>
                      <a:pt x="625" y="4852"/>
                    </a:lnTo>
                    <a:cubicBezTo>
                      <a:pt x="625" y="4852"/>
                      <a:pt x="833" y="4714"/>
                      <a:pt x="1318" y="4506"/>
                    </a:cubicBezTo>
                    <a:cubicBezTo>
                      <a:pt x="1734" y="4298"/>
                      <a:pt x="2358" y="4021"/>
                      <a:pt x="3190" y="3743"/>
                    </a:cubicBezTo>
                    <a:cubicBezTo>
                      <a:pt x="4021" y="3466"/>
                      <a:pt x="4922" y="3189"/>
                      <a:pt x="5962" y="2911"/>
                    </a:cubicBezTo>
                    <a:lnTo>
                      <a:pt x="7557" y="2426"/>
                    </a:lnTo>
                    <a:cubicBezTo>
                      <a:pt x="8111" y="2288"/>
                      <a:pt x="8666" y="2218"/>
                      <a:pt x="9220" y="2080"/>
                    </a:cubicBezTo>
                    <a:lnTo>
                      <a:pt x="10953" y="1733"/>
                    </a:lnTo>
                    <a:lnTo>
                      <a:pt x="12548" y="1525"/>
                    </a:lnTo>
                    <a:lnTo>
                      <a:pt x="14142" y="1386"/>
                    </a:lnTo>
                    <a:cubicBezTo>
                      <a:pt x="14558" y="1317"/>
                      <a:pt x="15043" y="1248"/>
                      <a:pt x="15459" y="1248"/>
                    </a:cubicBezTo>
                    <a:cubicBezTo>
                      <a:pt x="16152" y="1248"/>
                      <a:pt x="16915" y="1248"/>
                      <a:pt x="17608" y="1386"/>
                    </a:cubicBezTo>
                    <a:cubicBezTo>
                      <a:pt x="17816" y="1456"/>
                      <a:pt x="18093" y="1525"/>
                      <a:pt x="18370" y="1594"/>
                    </a:cubicBezTo>
                    <a:lnTo>
                      <a:pt x="18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4202050" y="1303775"/>
                <a:ext cx="157725" cy="93725"/>
              </a:xfrm>
              <a:custGeom>
                <a:rect b="b" l="l" r="r" t="t"/>
                <a:pathLst>
                  <a:path extrusionOk="0" h="3749" w="6309">
                    <a:moveTo>
                      <a:pt x="3822" y="1"/>
                    </a:moveTo>
                    <a:cubicBezTo>
                      <a:pt x="2694" y="1"/>
                      <a:pt x="69" y="808"/>
                      <a:pt x="69" y="1807"/>
                    </a:cubicBezTo>
                    <a:cubicBezTo>
                      <a:pt x="0" y="2847"/>
                      <a:pt x="2842" y="3748"/>
                      <a:pt x="3882" y="3748"/>
                    </a:cubicBezTo>
                    <a:cubicBezTo>
                      <a:pt x="6239" y="3609"/>
                      <a:pt x="6308" y="144"/>
                      <a:pt x="3951" y="5"/>
                    </a:cubicBezTo>
                    <a:cubicBezTo>
                      <a:pt x="3911" y="2"/>
                      <a:pt x="3867" y="1"/>
                      <a:pt x="38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4174325" y="1003800"/>
                <a:ext cx="168925" cy="103900"/>
              </a:xfrm>
              <a:custGeom>
                <a:rect b="b" l="l" r="r" t="t"/>
                <a:pathLst>
                  <a:path extrusionOk="0" h="4156" w="6757">
                    <a:moveTo>
                      <a:pt x="4018" y="0"/>
                    </a:moveTo>
                    <a:cubicBezTo>
                      <a:pt x="3736" y="0"/>
                      <a:pt x="3433" y="67"/>
                      <a:pt x="3119" y="220"/>
                    </a:cubicBezTo>
                    <a:cubicBezTo>
                      <a:pt x="2218" y="705"/>
                      <a:pt x="0" y="2715"/>
                      <a:pt x="485" y="3616"/>
                    </a:cubicBezTo>
                    <a:cubicBezTo>
                      <a:pt x="684" y="4014"/>
                      <a:pt x="1290" y="4156"/>
                      <a:pt x="2003" y="4156"/>
                    </a:cubicBezTo>
                    <a:cubicBezTo>
                      <a:pt x="3031" y="4156"/>
                      <a:pt x="4280" y="3862"/>
                      <a:pt x="4852" y="3616"/>
                    </a:cubicBezTo>
                    <a:lnTo>
                      <a:pt x="4783" y="3616"/>
                    </a:lnTo>
                    <a:cubicBezTo>
                      <a:pt x="6757" y="2660"/>
                      <a:pt x="5789" y="0"/>
                      <a:pt x="40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3"/>
              <p:cNvSpPr/>
              <p:nvPr/>
            </p:nvSpPr>
            <p:spPr>
              <a:xfrm>
                <a:off x="3846375" y="901850"/>
                <a:ext cx="130000" cy="447125"/>
              </a:xfrm>
              <a:custGeom>
                <a:rect b="b" l="l" r="r" t="t"/>
                <a:pathLst>
                  <a:path extrusionOk="0" h="17885" w="5200">
                    <a:moveTo>
                      <a:pt x="3605" y="0"/>
                    </a:moveTo>
                    <a:lnTo>
                      <a:pt x="3605" y="0"/>
                    </a:lnTo>
                    <a:cubicBezTo>
                      <a:pt x="3743" y="277"/>
                      <a:pt x="3743" y="555"/>
                      <a:pt x="3813" y="763"/>
                    </a:cubicBezTo>
                    <a:cubicBezTo>
                      <a:pt x="3951" y="1456"/>
                      <a:pt x="3951" y="2149"/>
                      <a:pt x="3882" y="2842"/>
                    </a:cubicBezTo>
                    <a:cubicBezTo>
                      <a:pt x="3882" y="3327"/>
                      <a:pt x="3813" y="3813"/>
                      <a:pt x="3743" y="4228"/>
                    </a:cubicBezTo>
                    <a:cubicBezTo>
                      <a:pt x="3674" y="4783"/>
                      <a:pt x="3605" y="5268"/>
                      <a:pt x="3535" y="5823"/>
                    </a:cubicBezTo>
                    <a:cubicBezTo>
                      <a:pt x="3466" y="6377"/>
                      <a:pt x="3397" y="6863"/>
                      <a:pt x="3327" y="7417"/>
                    </a:cubicBezTo>
                    <a:cubicBezTo>
                      <a:pt x="3258" y="7972"/>
                      <a:pt x="3050" y="8526"/>
                      <a:pt x="2981" y="9150"/>
                    </a:cubicBezTo>
                    <a:cubicBezTo>
                      <a:pt x="2842" y="9705"/>
                      <a:pt x="2704" y="10259"/>
                      <a:pt x="2565" y="10814"/>
                    </a:cubicBezTo>
                    <a:cubicBezTo>
                      <a:pt x="2426" y="11299"/>
                      <a:pt x="2218" y="11853"/>
                      <a:pt x="2080" y="12339"/>
                    </a:cubicBezTo>
                    <a:cubicBezTo>
                      <a:pt x="1802" y="13378"/>
                      <a:pt x="1456" y="14349"/>
                      <a:pt x="1179" y="15111"/>
                    </a:cubicBezTo>
                    <a:cubicBezTo>
                      <a:pt x="832" y="15943"/>
                      <a:pt x="555" y="16567"/>
                      <a:pt x="347" y="16983"/>
                    </a:cubicBezTo>
                    <a:cubicBezTo>
                      <a:pt x="139" y="17399"/>
                      <a:pt x="0" y="17676"/>
                      <a:pt x="0" y="17676"/>
                    </a:cubicBezTo>
                    <a:lnTo>
                      <a:pt x="485" y="17884"/>
                    </a:lnTo>
                    <a:lnTo>
                      <a:pt x="1941" y="16844"/>
                    </a:lnTo>
                    <a:cubicBezTo>
                      <a:pt x="2010" y="16429"/>
                      <a:pt x="2149" y="16013"/>
                      <a:pt x="2288" y="15597"/>
                    </a:cubicBezTo>
                    <a:cubicBezTo>
                      <a:pt x="2426" y="15111"/>
                      <a:pt x="2496" y="14696"/>
                      <a:pt x="2634" y="14210"/>
                    </a:cubicBezTo>
                    <a:cubicBezTo>
                      <a:pt x="2773" y="13656"/>
                      <a:pt x="2912" y="13171"/>
                      <a:pt x="2981" y="12685"/>
                    </a:cubicBezTo>
                    <a:cubicBezTo>
                      <a:pt x="3120" y="12131"/>
                      <a:pt x="3258" y="11576"/>
                      <a:pt x="3397" y="11022"/>
                    </a:cubicBezTo>
                    <a:cubicBezTo>
                      <a:pt x="3466" y="10467"/>
                      <a:pt x="3535" y="9843"/>
                      <a:pt x="3674" y="9289"/>
                    </a:cubicBezTo>
                    <a:cubicBezTo>
                      <a:pt x="3813" y="8665"/>
                      <a:pt x="3882" y="8110"/>
                      <a:pt x="3951" y="7556"/>
                    </a:cubicBezTo>
                    <a:lnTo>
                      <a:pt x="4159" y="5892"/>
                    </a:lnTo>
                    <a:cubicBezTo>
                      <a:pt x="4229" y="5338"/>
                      <a:pt x="4298" y="4852"/>
                      <a:pt x="4367" y="4298"/>
                    </a:cubicBezTo>
                    <a:cubicBezTo>
                      <a:pt x="4437" y="3813"/>
                      <a:pt x="4437" y="3327"/>
                      <a:pt x="4506" y="2911"/>
                    </a:cubicBezTo>
                    <a:cubicBezTo>
                      <a:pt x="4575" y="2218"/>
                      <a:pt x="4714" y="1525"/>
                      <a:pt x="4922" y="832"/>
                    </a:cubicBezTo>
                    <a:cubicBezTo>
                      <a:pt x="4991" y="555"/>
                      <a:pt x="5060" y="347"/>
                      <a:pt x="5199" y="69"/>
                    </a:cubicBezTo>
                    <a:lnTo>
                      <a:pt x="36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3"/>
              <p:cNvSpPr/>
              <p:nvPr/>
            </p:nvSpPr>
            <p:spPr>
              <a:xfrm>
                <a:off x="3909175" y="788325"/>
                <a:ext cx="95325" cy="141275"/>
              </a:xfrm>
              <a:custGeom>
                <a:rect b="b" l="l" r="r" t="t"/>
                <a:pathLst>
                  <a:path extrusionOk="0" h="5651" w="3813">
                    <a:moveTo>
                      <a:pt x="1907" y="1"/>
                    </a:moveTo>
                    <a:cubicBezTo>
                      <a:pt x="1005" y="1"/>
                      <a:pt x="104" y="590"/>
                      <a:pt x="0" y="1768"/>
                    </a:cubicBezTo>
                    <a:cubicBezTo>
                      <a:pt x="0" y="2808"/>
                      <a:pt x="901" y="5650"/>
                      <a:pt x="1941" y="5650"/>
                    </a:cubicBezTo>
                    <a:cubicBezTo>
                      <a:pt x="2912" y="5650"/>
                      <a:pt x="3813" y="2808"/>
                      <a:pt x="3813" y="1768"/>
                    </a:cubicBezTo>
                    <a:cubicBezTo>
                      <a:pt x="3709" y="590"/>
                      <a:pt x="2808" y="1"/>
                      <a:pt x="19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3"/>
              <p:cNvSpPr/>
              <p:nvPr/>
            </p:nvSpPr>
            <p:spPr>
              <a:xfrm>
                <a:off x="3662675" y="1076875"/>
                <a:ext cx="69350" cy="462725"/>
              </a:xfrm>
              <a:custGeom>
                <a:rect b="b" l="l" r="r" t="t"/>
                <a:pathLst>
                  <a:path extrusionOk="0" h="18509" w="2774">
                    <a:moveTo>
                      <a:pt x="2773" y="0"/>
                    </a:moveTo>
                    <a:lnTo>
                      <a:pt x="1179" y="277"/>
                    </a:lnTo>
                    <a:cubicBezTo>
                      <a:pt x="1317" y="485"/>
                      <a:pt x="1387" y="763"/>
                      <a:pt x="1525" y="1040"/>
                    </a:cubicBezTo>
                    <a:cubicBezTo>
                      <a:pt x="1664" y="1664"/>
                      <a:pt x="1803" y="2357"/>
                      <a:pt x="1872" y="3050"/>
                    </a:cubicBezTo>
                    <a:cubicBezTo>
                      <a:pt x="1872" y="3535"/>
                      <a:pt x="1941" y="3951"/>
                      <a:pt x="1941" y="4437"/>
                    </a:cubicBezTo>
                    <a:lnTo>
                      <a:pt x="1941" y="6031"/>
                    </a:lnTo>
                    <a:lnTo>
                      <a:pt x="1941" y="7695"/>
                    </a:lnTo>
                    <a:lnTo>
                      <a:pt x="1803" y="9428"/>
                    </a:lnTo>
                    <a:cubicBezTo>
                      <a:pt x="1733" y="9982"/>
                      <a:pt x="1733" y="10537"/>
                      <a:pt x="1664" y="11160"/>
                    </a:cubicBezTo>
                    <a:cubicBezTo>
                      <a:pt x="1525" y="11715"/>
                      <a:pt x="1456" y="12270"/>
                      <a:pt x="1387" y="12755"/>
                    </a:cubicBezTo>
                    <a:cubicBezTo>
                      <a:pt x="1248" y="13864"/>
                      <a:pt x="1040" y="14834"/>
                      <a:pt x="832" y="15666"/>
                    </a:cubicBezTo>
                    <a:cubicBezTo>
                      <a:pt x="624" y="16498"/>
                      <a:pt x="416" y="17191"/>
                      <a:pt x="278" y="17607"/>
                    </a:cubicBezTo>
                    <a:cubicBezTo>
                      <a:pt x="70" y="18092"/>
                      <a:pt x="0" y="18370"/>
                      <a:pt x="0" y="18370"/>
                    </a:cubicBezTo>
                    <a:lnTo>
                      <a:pt x="486" y="18508"/>
                    </a:lnTo>
                    <a:lnTo>
                      <a:pt x="1803" y="17053"/>
                    </a:lnTo>
                    <a:cubicBezTo>
                      <a:pt x="1803" y="16706"/>
                      <a:pt x="1872" y="16221"/>
                      <a:pt x="1941" y="15735"/>
                    </a:cubicBezTo>
                    <a:cubicBezTo>
                      <a:pt x="2080" y="15250"/>
                      <a:pt x="2080" y="14904"/>
                      <a:pt x="2149" y="14349"/>
                    </a:cubicBezTo>
                    <a:cubicBezTo>
                      <a:pt x="2149" y="13795"/>
                      <a:pt x="2288" y="13309"/>
                      <a:pt x="2288" y="12824"/>
                    </a:cubicBezTo>
                    <a:cubicBezTo>
                      <a:pt x="2357" y="12270"/>
                      <a:pt x="2357" y="11715"/>
                      <a:pt x="2427" y="11091"/>
                    </a:cubicBezTo>
                    <a:cubicBezTo>
                      <a:pt x="2496" y="10537"/>
                      <a:pt x="2427" y="9982"/>
                      <a:pt x="2496" y="9358"/>
                    </a:cubicBezTo>
                    <a:cubicBezTo>
                      <a:pt x="2565" y="8804"/>
                      <a:pt x="2565" y="8249"/>
                      <a:pt x="2565" y="7625"/>
                    </a:cubicBezTo>
                    <a:cubicBezTo>
                      <a:pt x="2565" y="7071"/>
                      <a:pt x="2565" y="6516"/>
                      <a:pt x="2565" y="5962"/>
                    </a:cubicBezTo>
                    <a:lnTo>
                      <a:pt x="2565" y="4437"/>
                    </a:lnTo>
                    <a:cubicBezTo>
                      <a:pt x="2565" y="3882"/>
                      <a:pt x="2496" y="3466"/>
                      <a:pt x="2496" y="2981"/>
                    </a:cubicBezTo>
                    <a:cubicBezTo>
                      <a:pt x="2427" y="2288"/>
                      <a:pt x="2496" y="1595"/>
                      <a:pt x="2565" y="901"/>
                    </a:cubicBezTo>
                    <a:cubicBezTo>
                      <a:pt x="2635" y="624"/>
                      <a:pt x="2704" y="277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3649225" y="962625"/>
                <a:ext cx="101850" cy="143850"/>
              </a:xfrm>
              <a:custGeom>
                <a:rect b="b" l="l" r="r" t="t"/>
                <a:pathLst>
                  <a:path extrusionOk="0" h="5754" w="4074">
                    <a:moveTo>
                      <a:pt x="2099" y="1"/>
                    </a:moveTo>
                    <a:cubicBezTo>
                      <a:pt x="1057" y="1"/>
                      <a:pt x="0" y="766"/>
                      <a:pt x="192" y="2144"/>
                    </a:cubicBezTo>
                    <a:cubicBezTo>
                      <a:pt x="327" y="3158"/>
                      <a:pt x="1517" y="5754"/>
                      <a:pt x="2476" y="5754"/>
                    </a:cubicBezTo>
                    <a:cubicBezTo>
                      <a:pt x="2500" y="5754"/>
                      <a:pt x="2525" y="5752"/>
                      <a:pt x="2549" y="5749"/>
                    </a:cubicBezTo>
                    <a:cubicBezTo>
                      <a:pt x="3588" y="5610"/>
                      <a:pt x="4074" y="2629"/>
                      <a:pt x="3935" y="1589"/>
                    </a:cubicBezTo>
                    <a:cubicBezTo>
                      <a:pt x="3780" y="503"/>
                      <a:pt x="2944" y="1"/>
                      <a:pt x="20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3452975" y="1286550"/>
                <a:ext cx="58950" cy="462725"/>
              </a:xfrm>
              <a:custGeom>
                <a:rect b="b" l="l" r="r" t="t"/>
                <a:pathLst>
                  <a:path extrusionOk="0" h="18509" w="2358">
                    <a:moveTo>
                      <a:pt x="1526" y="1"/>
                    </a:moveTo>
                    <a:lnTo>
                      <a:pt x="1" y="278"/>
                    </a:lnTo>
                    <a:cubicBezTo>
                      <a:pt x="140" y="555"/>
                      <a:pt x="209" y="763"/>
                      <a:pt x="347" y="1041"/>
                    </a:cubicBezTo>
                    <a:cubicBezTo>
                      <a:pt x="625" y="1664"/>
                      <a:pt x="763" y="2358"/>
                      <a:pt x="902" y="3051"/>
                    </a:cubicBezTo>
                    <a:cubicBezTo>
                      <a:pt x="971" y="3467"/>
                      <a:pt x="1110" y="3883"/>
                      <a:pt x="1110" y="4437"/>
                    </a:cubicBezTo>
                    <a:cubicBezTo>
                      <a:pt x="1179" y="4922"/>
                      <a:pt x="1249" y="5408"/>
                      <a:pt x="1249" y="5962"/>
                    </a:cubicBezTo>
                    <a:cubicBezTo>
                      <a:pt x="1318" y="6517"/>
                      <a:pt x="1387" y="7071"/>
                      <a:pt x="1387" y="7626"/>
                    </a:cubicBezTo>
                    <a:cubicBezTo>
                      <a:pt x="1457" y="8180"/>
                      <a:pt x="1387" y="8735"/>
                      <a:pt x="1387" y="9359"/>
                    </a:cubicBezTo>
                    <a:lnTo>
                      <a:pt x="1387" y="11092"/>
                    </a:lnTo>
                    <a:cubicBezTo>
                      <a:pt x="1387" y="11646"/>
                      <a:pt x="1387" y="12201"/>
                      <a:pt x="1318" y="12755"/>
                    </a:cubicBezTo>
                    <a:cubicBezTo>
                      <a:pt x="1318" y="13726"/>
                      <a:pt x="1179" y="14696"/>
                      <a:pt x="1110" y="15667"/>
                    </a:cubicBezTo>
                    <a:cubicBezTo>
                      <a:pt x="971" y="16499"/>
                      <a:pt x="833" y="17192"/>
                      <a:pt x="694" y="17677"/>
                    </a:cubicBezTo>
                    <a:cubicBezTo>
                      <a:pt x="625" y="18093"/>
                      <a:pt x="555" y="18439"/>
                      <a:pt x="555" y="18439"/>
                    </a:cubicBezTo>
                    <a:lnTo>
                      <a:pt x="1041" y="18509"/>
                    </a:lnTo>
                    <a:lnTo>
                      <a:pt x="2288" y="17053"/>
                    </a:lnTo>
                    <a:cubicBezTo>
                      <a:pt x="2288" y="16637"/>
                      <a:pt x="2288" y="16152"/>
                      <a:pt x="2358" y="15736"/>
                    </a:cubicBezTo>
                    <a:cubicBezTo>
                      <a:pt x="2358" y="15251"/>
                      <a:pt x="2358" y="14766"/>
                      <a:pt x="2358" y="14280"/>
                    </a:cubicBezTo>
                    <a:lnTo>
                      <a:pt x="2358" y="12755"/>
                    </a:lnTo>
                    <a:cubicBezTo>
                      <a:pt x="2358" y="12201"/>
                      <a:pt x="2358" y="11577"/>
                      <a:pt x="2288" y="11022"/>
                    </a:cubicBezTo>
                    <a:cubicBezTo>
                      <a:pt x="2219" y="10468"/>
                      <a:pt x="2219" y="9913"/>
                      <a:pt x="2150" y="9289"/>
                    </a:cubicBezTo>
                    <a:cubicBezTo>
                      <a:pt x="2150" y="8735"/>
                      <a:pt x="2080" y="8180"/>
                      <a:pt x="2080" y="7556"/>
                    </a:cubicBezTo>
                    <a:cubicBezTo>
                      <a:pt x="2011" y="7002"/>
                      <a:pt x="1942" y="6447"/>
                      <a:pt x="1872" y="5893"/>
                    </a:cubicBezTo>
                    <a:cubicBezTo>
                      <a:pt x="1803" y="5338"/>
                      <a:pt x="1803" y="4853"/>
                      <a:pt x="1734" y="4368"/>
                    </a:cubicBezTo>
                    <a:cubicBezTo>
                      <a:pt x="1665" y="3883"/>
                      <a:pt x="1526" y="3397"/>
                      <a:pt x="1526" y="2981"/>
                    </a:cubicBezTo>
                    <a:cubicBezTo>
                      <a:pt x="1387" y="2288"/>
                      <a:pt x="1387" y="1526"/>
                      <a:pt x="1387" y="833"/>
                    </a:cubicBezTo>
                    <a:cubicBezTo>
                      <a:pt x="1387" y="555"/>
                      <a:pt x="1457" y="278"/>
                      <a:pt x="15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3"/>
              <p:cNvSpPr/>
              <p:nvPr/>
            </p:nvSpPr>
            <p:spPr>
              <a:xfrm>
                <a:off x="3400075" y="1175275"/>
                <a:ext cx="104925" cy="141275"/>
              </a:xfrm>
              <a:custGeom>
                <a:rect b="b" l="l" r="r" t="t"/>
                <a:pathLst>
                  <a:path extrusionOk="0" h="5651" w="4197">
                    <a:moveTo>
                      <a:pt x="2171" y="1"/>
                    </a:moveTo>
                    <a:cubicBezTo>
                      <a:pt x="1098" y="1"/>
                      <a:pt x="1" y="876"/>
                      <a:pt x="245" y="2303"/>
                    </a:cubicBezTo>
                    <a:lnTo>
                      <a:pt x="315" y="2303"/>
                    </a:lnTo>
                    <a:cubicBezTo>
                      <a:pt x="578" y="3225"/>
                      <a:pt x="1906" y="5650"/>
                      <a:pt x="2930" y="5650"/>
                    </a:cubicBezTo>
                    <a:cubicBezTo>
                      <a:pt x="2983" y="5650"/>
                      <a:pt x="3036" y="5644"/>
                      <a:pt x="3087" y="5630"/>
                    </a:cubicBezTo>
                    <a:cubicBezTo>
                      <a:pt x="4058" y="5353"/>
                      <a:pt x="4196" y="2441"/>
                      <a:pt x="3919" y="1402"/>
                    </a:cubicBezTo>
                    <a:cubicBezTo>
                      <a:pt x="3662" y="431"/>
                      <a:pt x="2923" y="1"/>
                      <a:pt x="21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13"/>
              <p:cNvSpPr/>
              <p:nvPr/>
            </p:nvSpPr>
            <p:spPr>
              <a:xfrm>
                <a:off x="3236375" y="1569025"/>
                <a:ext cx="60675" cy="462725"/>
              </a:xfrm>
              <a:custGeom>
                <a:rect b="b" l="l" r="r" t="t"/>
                <a:pathLst>
                  <a:path extrusionOk="0" h="18509" w="2427">
                    <a:moveTo>
                      <a:pt x="1525" y="1"/>
                    </a:moveTo>
                    <a:lnTo>
                      <a:pt x="0" y="347"/>
                    </a:lnTo>
                    <a:cubicBezTo>
                      <a:pt x="139" y="555"/>
                      <a:pt x="277" y="763"/>
                      <a:pt x="416" y="1040"/>
                    </a:cubicBezTo>
                    <a:cubicBezTo>
                      <a:pt x="624" y="1734"/>
                      <a:pt x="832" y="2357"/>
                      <a:pt x="971" y="3120"/>
                    </a:cubicBezTo>
                    <a:cubicBezTo>
                      <a:pt x="971" y="3536"/>
                      <a:pt x="1109" y="3952"/>
                      <a:pt x="1109" y="4437"/>
                    </a:cubicBezTo>
                    <a:cubicBezTo>
                      <a:pt x="1178" y="4992"/>
                      <a:pt x="1248" y="5477"/>
                      <a:pt x="1317" y="6031"/>
                    </a:cubicBezTo>
                    <a:cubicBezTo>
                      <a:pt x="1317" y="6517"/>
                      <a:pt x="1386" y="7071"/>
                      <a:pt x="1456" y="7626"/>
                    </a:cubicBezTo>
                    <a:cubicBezTo>
                      <a:pt x="1525" y="8180"/>
                      <a:pt x="1456" y="8804"/>
                      <a:pt x="1456" y="9359"/>
                    </a:cubicBezTo>
                    <a:cubicBezTo>
                      <a:pt x="1525" y="9983"/>
                      <a:pt x="1456" y="10537"/>
                      <a:pt x="1456" y="11092"/>
                    </a:cubicBezTo>
                    <a:cubicBezTo>
                      <a:pt x="1456" y="11715"/>
                      <a:pt x="1456" y="12270"/>
                      <a:pt x="1386" y="12755"/>
                    </a:cubicBezTo>
                    <a:cubicBezTo>
                      <a:pt x="1386" y="13864"/>
                      <a:pt x="1248" y="14835"/>
                      <a:pt x="1109" y="15667"/>
                    </a:cubicBezTo>
                    <a:cubicBezTo>
                      <a:pt x="1040" y="16568"/>
                      <a:pt x="901" y="17261"/>
                      <a:pt x="763" y="17677"/>
                    </a:cubicBezTo>
                    <a:cubicBezTo>
                      <a:pt x="693" y="18162"/>
                      <a:pt x="624" y="18439"/>
                      <a:pt x="624" y="18439"/>
                    </a:cubicBezTo>
                    <a:lnTo>
                      <a:pt x="1109" y="18509"/>
                    </a:lnTo>
                    <a:lnTo>
                      <a:pt x="2288" y="17053"/>
                    </a:lnTo>
                    <a:cubicBezTo>
                      <a:pt x="2288" y="16637"/>
                      <a:pt x="2288" y="16221"/>
                      <a:pt x="2357" y="15736"/>
                    </a:cubicBezTo>
                    <a:cubicBezTo>
                      <a:pt x="2426" y="15320"/>
                      <a:pt x="2357" y="14835"/>
                      <a:pt x="2357" y="14350"/>
                    </a:cubicBezTo>
                    <a:lnTo>
                      <a:pt x="2357" y="12755"/>
                    </a:lnTo>
                    <a:lnTo>
                      <a:pt x="2357" y="11092"/>
                    </a:lnTo>
                    <a:cubicBezTo>
                      <a:pt x="2357" y="10468"/>
                      <a:pt x="2288" y="9913"/>
                      <a:pt x="2218" y="9359"/>
                    </a:cubicBezTo>
                    <a:cubicBezTo>
                      <a:pt x="2218" y="8735"/>
                      <a:pt x="2149" y="8180"/>
                      <a:pt x="2149" y="7626"/>
                    </a:cubicBezTo>
                    <a:cubicBezTo>
                      <a:pt x="2080" y="7002"/>
                      <a:pt x="2010" y="6517"/>
                      <a:pt x="1941" y="5962"/>
                    </a:cubicBezTo>
                    <a:cubicBezTo>
                      <a:pt x="1872" y="5408"/>
                      <a:pt x="1802" y="4853"/>
                      <a:pt x="1802" y="4368"/>
                    </a:cubicBezTo>
                    <a:cubicBezTo>
                      <a:pt x="1733" y="3882"/>
                      <a:pt x="1594" y="3397"/>
                      <a:pt x="1594" y="2981"/>
                    </a:cubicBezTo>
                    <a:cubicBezTo>
                      <a:pt x="1456" y="2288"/>
                      <a:pt x="1386" y="1595"/>
                      <a:pt x="1456" y="902"/>
                    </a:cubicBezTo>
                    <a:cubicBezTo>
                      <a:pt x="1456" y="555"/>
                      <a:pt x="1456" y="278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3178625" y="1464750"/>
                <a:ext cx="109750" cy="135800"/>
              </a:xfrm>
              <a:custGeom>
                <a:rect b="b" l="l" r="r" t="t"/>
                <a:pathLst>
                  <a:path extrusionOk="0" h="5432" w="4390">
                    <a:moveTo>
                      <a:pt x="2574" y="0"/>
                    </a:moveTo>
                    <a:cubicBezTo>
                      <a:pt x="1377" y="0"/>
                      <a:pt x="0" y="865"/>
                      <a:pt x="508" y="2092"/>
                    </a:cubicBezTo>
                    <a:cubicBezTo>
                      <a:pt x="774" y="3025"/>
                      <a:pt x="2130" y="5431"/>
                      <a:pt x="3158" y="5431"/>
                    </a:cubicBezTo>
                    <a:cubicBezTo>
                      <a:pt x="3199" y="5431"/>
                      <a:pt x="3240" y="5427"/>
                      <a:pt x="3281" y="5419"/>
                    </a:cubicBezTo>
                    <a:cubicBezTo>
                      <a:pt x="4251" y="5142"/>
                      <a:pt x="4390" y="2161"/>
                      <a:pt x="4112" y="1191"/>
                    </a:cubicBezTo>
                    <a:cubicBezTo>
                      <a:pt x="4031" y="353"/>
                      <a:pt x="3339" y="0"/>
                      <a:pt x="25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13"/>
              <p:cNvSpPr/>
              <p:nvPr/>
            </p:nvSpPr>
            <p:spPr>
              <a:xfrm>
                <a:off x="3004150" y="1867100"/>
                <a:ext cx="110925" cy="459250"/>
              </a:xfrm>
              <a:custGeom>
                <a:rect b="b" l="l" r="r" t="t"/>
                <a:pathLst>
                  <a:path extrusionOk="0" h="18370" w="4437">
                    <a:moveTo>
                      <a:pt x="1525" y="0"/>
                    </a:moveTo>
                    <a:lnTo>
                      <a:pt x="0" y="486"/>
                    </a:lnTo>
                    <a:cubicBezTo>
                      <a:pt x="208" y="694"/>
                      <a:pt x="347" y="902"/>
                      <a:pt x="486" y="1179"/>
                    </a:cubicBezTo>
                    <a:cubicBezTo>
                      <a:pt x="832" y="1733"/>
                      <a:pt x="1109" y="2357"/>
                      <a:pt x="1317" y="3050"/>
                    </a:cubicBezTo>
                    <a:cubicBezTo>
                      <a:pt x="1525" y="3466"/>
                      <a:pt x="1595" y="3952"/>
                      <a:pt x="1733" y="4368"/>
                    </a:cubicBezTo>
                    <a:cubicBezTo>
                      <a:pt x="1872" y="4853"/>
                      <a:pt x="1941" y="5407"/>
                      <a:pt x="2080" y="5893"/>
                    </a:cubicBezTo>
                    <a:cubicBezTo>
                      <a:pt x="2149" y="6447"/>
                      <a:pt x="2288" y="7002"/>
                      <a:pt x="2427" y="7556"/>
                    </a:cubicBezTo>
                    <a:cubicBezTo>
                      <a:pt x="2565" y="8111"/>
                      <a:pt x="2635" y="8665"/>
                      <a:pt x="2704" y="9289"/>
                    </a:cubicBezTo>
                    <a:cubicBezTo>
                      <a:pt x="2773" y="9844"/>
                      <a:pt x="2912" y="10398"/>
                      <a:pt x="2912" y="11022"/>
                    </a:cubicBezTo>
                    <a:cubicBezTo>
                      <a:pt x="2981" y="11577"/>
                      <a:pt x="3050" y="12131"/>
                      <a:pt x="3050" y="12616"/>
                    </a:cubicBezTo>
                    <a:cubicBezTo>
                      <a:pt x="3189" y="13726"/>
                      <a:pt x="3189" y="14696"/>
                      <a:pt x="3189" y="15597"/>
                    </a:cubicBezTo>
                    <a:cubicBezTo>
                      <a:pt x="3189" y="16429"/>
                      <a:pt x="3189" y="17122"/>
                      <a:pt x="3050" y="17607"/>
                    </a:cubicBezTo>
                    <a:cubicBezTo>
                      <a:pt x="2981" y="18093"/>
                      <a:pt x="2981" y="18370"/>
                      <a:pt x="2981" y="18370"/>
                    </a:cubicBezTo>
                    <a:lnTo>
                      <a:pt x="3536" y="18370"/>
                    </a:lnTo>
                    <a:lnTo>
                      <a:pt x="4437" y="16845"/>
                    </a:lnTo>
                    <a:cubicBezTo>
                      <a:pt x="4437" y="16429"/>
                      <a:pt x="4367" y="15944"/>
                      <a:pt x="4367" y="15528"/>
                    </a:cubicBezTo>
                    <a:cubicBezTo>
                      <a:pt x="4298" y="15112"/>
                      <a:pt x="4229" y="14627"/>
                      <a:pt x="4160" y="14141"/>
                    </a:cubicBezTo>
                    <a:cubicBezTo>
                      <a:pt x="4090" y="13587"/>
                      <a:pt x="4090" y="13102"/>
                      <a:pt x="3952" y="12547"/>
                    </a:cubicBezTo>
                    <a:cubicBezTo>
                      <a:pt x="3882" y="11993"/>
                      <a:pt x="3813" y="11438"/>
                      <a:pt x="3744" y="10883"/>
                    </a:cubicBezTo>
                    <a:cubicBezTo>
                      <a:pt x="3605" y="10329"/>
                      <a:pt x="3466" y="9774"/>
                      <a:pt x="3397" y="9150"/>
                    </a:cubicBezTo>
                    <a:cubicBezTo>
                      <a:pt x="3258" y="8527"/>
                      <a:pt x="3189" y="8041"/>
                      <a:pt x="3050" y="7418"/>
                    </a:cubicBezTo>
                    <a:cubicBezTo>
                      <a:pt x="2981" y="6794"/>
                      <a:pt x="2773" y="6308"/>
                      <a:pt x="2635" y="5823"/>
                    </a:cubicBezTo>
                    <a:cubicBezTo>
                      <a:pt x="2496" y="5269"/>
                      <a:pt x="2427" y="4783"/>
                      <a:pt x="2288" y="4298"/>
                    </a:cubicBezTo>
                    <a:cubicBezTo>
                      <a:pt x="2149" y="3813"/>
                      <a:pt x="2011" y="3328"/>
                      <a:pt x="1872" y="2912"/>
                    </a:cubicBezTo>
                    <a:cubicBezTo>
                      <a:pt x="1664" y="2219"/>
                      <a:pt x="1525" y="1525"/>
                      <a:pt x="1525" y="832"/>
                    </a:cubicBezTo>
                    <a:cubicBezTo>
                      <a:pt x="1456" y="555"/>
                      <a:pt x="1456" y="278"/>
                      <a:pt x="1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13"/>
              <p:cNvSpPr/>
              <p:nvPr/>
            </p:nvSpPr>
            <p:spPr>
              <a:xfrm>
                <a:off x="2934600" y="1758400"/>
                <a:ext cx="119825" cy="142500"/>
              </a:xfrm>
              <a:custGeom>
                <a:rect b="b" l="l" r="r" t="t"/>
                <a:pathLst>
                  <a:path extrusionOk="0" h="5700" w="4793">
                    <a:moveTo>
                      <a:pt x="2512" y="0"/>
                    </a:moveTo>
                    <a:cubicBezTo>
                      <a:pt x="1273" y="0"/>
                      <a:pt x="0" y="1148"/>
                      <a:pt x="703" y="2685"/>
                    </a:cubicBezTo>
                    <a:cubicBezTo>
                      <a:pt x="1026" y="3590"/>
                      <a:pt x="2615" y="5700"/>
                      <a:pt x="3615" y="5700"/>
                    </a:cubicBezTo>
                    <a:cubicBezTo>
                      <a:pt x="3687" y="5700"/>
                      <a:pt x="3757" y="5689"/>
                      <a:pt x="3822" y="5666"/>
                    </a:cubicBezTo>
                    <a:cubicBezTo>
                      <a:pt x="4793" y="5250"/>
                      <a:pt x="4585" y="2338"/>
                      <a:pt x="4238" y="1298"/>
                    </a:cubicBezTo>
                    <a:cubicBezTo>
                      <a:pt x="3933" y="384"/>
                      <a:pt x="3228" y="0"/>
                      <a:pt x="251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13"/>
              <p:cNvSpPr/>
              <p:nvPr/>
            </p:nvSpPr>
            <p:spPr>
              <a:xfrm>
                <a:off x="3614150" y="1520500"/>
                <a:ext cx="457525" cy="88400"/>
              </a:xfrm>
              <a:custGeom>
                <a:rect b="b" l="l" r="r" t="t"/>
                <a:pathLst>
                  <a:path extrusionOk="0" h="3536" w="18301">
                    <a:moveTo>
                      <a:pt x="18301" y="1"/>
                    </a:moveTo>
                    <a:lnTo>
                      <a:pt x="18301" y="1"/>
                    </a:lnTo>
                    <a:cubicBezTo>
                      <a:pt x="18023" y="139"/>
                      <a:pt x="17746" y="209"/>
                      <a:pt x="17469" y="209"/>
                    </a:cubicBezTo>
                    <a:cubicBezTo>
                      <a:pt x="16776" y="347"/>
                      <a:pt x="16082" y="417"/>
                      <a:pt x="15389" y="417"/>
                    </a:cubicBezTo>
                    <a:lnTo>
                      <a:pt x="14003" y="417"/>
                    </a:lnTo>
                    <a:lnTo>
                      <a:pt x="12409" y="486"/>
                    </a:lnTo>
                    <a:lnTo>
                      <a:pt x="10745" y="486"/>
                    </a:lnTo>
                    <a:lnTo>
                      <a:pt x="9012" y="625"/>
                    </a:lnTo>
                    <a:cubicBezTo>
                      <a:pt x="8388" y="694"/>
                      <a:pt x="7834" y="694"/>
                      <a:pt x="7279" y="763"/>
                    </a:cubicBezTo>
                    <a:lnTo>
                      <a:pt x="5615" y="971"/>
                    </a:lnTo>
                    <a:cubicBezTo>
                      <a:pt x="5061" y="971"/>
                      <a:pt x="4506" y="1110"/>
                      <a:pt x="4021" y="1179"/>
                    </a:cubicBezTo>
                    <a:lnTo>
                      <a:pt x="2635" y="1387"/>
                    </a:lnTo>
                    <a:lnTo>
                      <a:pt x="1318" y="1664"/>
                    </a:lnTo>
                    <a:lnTo>
                      <a:pt x="1" y="3051"/>
                    </a:lnTo>
                    <a:lnTo>
                      <a:pt x="139" y="3536"/>
                    </a:lnTo>
                    <a:cubicBezTo>
                      <a:pt x="139" y="3536"/>
                      <a:pt x="416" y="3397"/>
                      <a:pt x="902" y="3259"/>
                    </a:cubicBezTo>
                    <a:cubicBezTo>
                      <a:pt x="1318" y="3051"/>
                      <a:pt x="2011" y="2843"/>
                      <a:pt x="2843" y="2635"/>
                    </a:cubicBezTo>
                    <a:cubicBezTo>
                      <a:pt x="3674" y="2358"/>
                      <a:pt x="4645" y="2150"/>
                      <a:pt x="5685" y="1942"/>
                    </a:cubicBezTo>
                    <a:lnTo>
                      <a:pt x="7279" y="1595"/>
                    </a:lnTo>
                    <a:cubicBezTo>
                      <a:pt x="7903" y="1526"/>
                      <a:pt x="8457" y="1456"/>
                      <a:pt x="9012" y="1387"/>
                    </a:cubicBezTo>
                    <a:lnTo>
                      <a:pt x="10745" y="1179"/>
                    </a:lnTo>
                    <a:lnTo>
                      <a:pt x="12409" y="1110"/>
                    </a:lnTo>
                    <a:lnTo>
                      <a:pt x="14003" y="1041"/>
                    </a:lnTo>
                    <a:cubicBezTo>
                      <a:pt x="14165" y="1017"/>
                      <a:pt x="14326" y="1010"/>
                      <a:pt x="14486" y="1010"/>
                    </a:cubicBezTo>
                    <a:cubicBezTo>
                      <a:pt x="14804" y="1010"/>
                      <a:pt x="15112" y="1041"/>
                      <a:pt x="15389" y="1041"/>
                    </a:cubicBezTo>
                    <a:cubicBezTo>
                      <a:pt x="16082" y="1041"/>
                      <a:pt x="16776" y="1179"/>
                      <a:pt x="17469" y="1318"/>
                    </a:cubicBezTo>
                    <a:cubicBezTo>
                      <a:pt x="17677" y="1387"/>
                      <a:pt x="17954" y="1456"/>
                      <a:pt x="18231" y="1595"/>
                    </a:cubicBezTo>
                    <a:lnTo>
                      <a:pt x="183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13"/>
              <p:cNvSpPr/>
              <p:nvPr/>
            </p:nvSpPr>
            <p:spPr>
              <a:xfrm>
                <a:off x="4042200" y="1501300"/>
                <a:ext cx="160600" cy="93775"/>
              </a:xfrm>
              <a:custGeom>
                <a:rect b="b" l="l" r="r" t="t"/>
                <a:pathLst>
                  <a:path extrusionOk="0" h="3751" w="6424">
                    <a:moveTo>
                      <a:pt x="3968" y="0"/>
                    </a:moveTo>
                    <a:cubicBezTo>
                      <a:pt x="2803" y="0"/>
                      <a:pt x="200" y="550"/>
                      <a:pt x="70" y="1531"/>
                    </a:cubicBezTo>
                    <a:cubicBezTo>
                      <a:pt x="0" y="2571"/>
                      <a:pt x="2773" y="3680"/>
                      <a:pt x="3813" y="3749"/>
                    </a:cubicBezTo>
                    <a:cubicBezTo>
                      <a:pt x="3836" y="3750"/>
                      <a:pt x="3860" y="3750"/>
                      <a:pt x="3883" y="3750"/>
                    </a:cubicBezTo>
                    <a:cubicBezTo>
                      <a:pt x="6175" y="3750"/>
                      <a:pt x="6424" y="418"/>
                      <a:pt x="4159" y="6"/>
                    </a:cubicBezTo>
                    <a:cubicBezTo>
                      <a:pt x="4101" y="2"/>
                      <a:pt x="4037" y="0"/>
                      <a:pt x="39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13"/>
              <p:cNvSpPr/>
              <p:nvPr/>
            </p:nvSpPr>
            <p:spPr>
              <a:xfrm>
                <a:off x="3439125" y="1775250"/>
                <a:ext cx="462725" cy="48550"/>
              </a:xfrm>
              <a:custGeom>
                <a:rect b="b" l="l" r="r" t="t"/>
                <a:pathLst>
                  <a:path extrusionOk="0" h="1942" w="18509">
                    <a:moveTo>
                      <a:pt x="5754" y="1"/>
                    </a:moveTo>
                    <a:cubicBezTo>
                      <a:pt x="5199" y="1"/>
                      <a:pt x="4714" y="70"/>
                      <a:pt x="4229" y="70"/>
                    </a:cubicBezTo>
                    <a:lnTo>
                      <a:pt x="2773" y="139"/>
                    </a:lnTo>
                    <a:lnTo>
                      <a:pt x="1456" y="278"/>
                    </a:lnTo>
                    <a:lnTo>
                      <a:pt x="0" y="1456"/>
                    </a:lnTo>
                    <a:lnTo>
                      <a:pt x="139" y="1941"/>
                    </a:lnTo>
                    <a:cubicBezTo>
                      <a:pt x="139" y="1941"/>
                      <a:pt x="416" y="1872"/>
                      <a:pt x="901" y="1734"/>
                    </a:cubicBezTo>
                    <a:cubicBezTo>
                      <a:pt x="1317" y="1595"/>
                      <a:pt x="2011" y="1456"/>
                      <a:pt x="2842" y="1318"/>
                    </a:cubicBezTo>
                    <a:cubicBezTo>
                      <a:pt x="3744" y="1179"/>
                      <a:pt x="4714" y="971"/>
                      <a:pt x="5754" y="902"/>
                    </a:cubicBezTo>
                    <a:lnTo>
                      <a:pt x="7417" y="763"/>
                    </a:lnTo>
                    <a:lnTo>
                      <a:pt x="10883" y="763"/>
                    </a:lnTo>
                    <a:lnTo>
                      <a:pt x="12547" y="832"/>
                    </a:lnTo>
                    <a:lnTo>
                      <a:pt x="14141" y="902"/>
                    </a:lnTo>
                    <a:cubicBezTo>
                      <a:pt x="14557" y="902"/>
                      <a:pt x="15042" y="902"/>
                      <a:pt x="15458" y="971"/>
                    </a:cubicBezTo>
                    <a:cubicBezTo>
                      <a:pt x="16152" y="1110"/>
                      <a:pt x="16845" y="1248"/>
                      <a:pt x="17538" y="1456"/>
                    </a:cubicBezTo>
                    <a:cubicBezTo>
                      <a:pt x="17746" y="1595"/>
                      <a:pt x="18023" y="1664"/>
                      <a:pt x="18231" y="1803"/>
                    </a:cubicBezTo>
                    <a:lnTo>
                      <a:pt x="18508" y="278"/>
                    </a:lnTo>
                    <a:lnTo>
                      <a:pt x="18508" y="278"/>
                    </a:lnTo>
                    <a:cubicBezTo>
                      <a:pt x="18231" y="347"/>
                      <a:pt x="17954" y="416"/>
                      <a:pt x="17607" y="416"/>
                    </a:cubicBezTo>
                    <a:cubicBezTo>
                      <a:pt x="17261" y="451"/>
                      <a:pt x="16914" y="468"/>
                      <a:pt x="16567" y="468"/>
                    </a:cubicBezTo>
                    <a:cubicBezTo>
                      <a:pt x="16221" y="468"/>
                      <a:pt x="15874" y="451"/>
                      <a:pt x="15528" y="416"/>
                    </a:cubicBezTo>
                    <a:cubicBezTo>
                      <a:pt x="15112" y="416"/>
                      <a:pt x="14627" y="278"/>
                      <a:pt x="14141" y="278"/>
                    </a:cubicBezTo>
                    <a:lnTo>
                      <a:pt x="12547" y="139"/>
                    </a:lnTo>
                    <a:lnTo>
                      <a:pt x="10883" y="70"/>
                    </a:lnTo>
                    <a:lnTo>
                      <a:pt x="7417" y="70"/>
                    </a:lnTo>
                    <a:lnTo>
                      <a:pt x="57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13"/>
              <p:cNvSpPr/>
              <p:nvPr/>
            </p:nvSpPr>
            <p:spPr>
              <a:xfrm>
                <a:off x="3867175" y="1771900"/>
                <a:ext cx="167725" cy="94600"/>
              </a:xfrm>
              <a:custGeom>
                <a:rect b="b" l="l" r="r" t="t"/>
                <a:pathLst>
                  <a:path extrusionOk="0" h="3784" w="6709">
                    <a:moveTo>
                      <a:pt x="3570" y="1"/>
                    </a:moveTo>
                    <a:cubicBezTo>
                      <a:pt x="2303" y="1"/>
                      <a:pt x="374" y="345"/>
                      <a:pt x="208" y="1174"/>
                    </a:cubicBezTo>
                    <a:cubicBezTo>
                      <a:pt x="0" y="2145"/>
                      <a:pt x="2634" y="3531"/>
                      <a:pt x="3674" y="3739"/>
                    </a:cubicBezTo>
                    <a:cubicBezTo>
                      <a:pt x="3824" y="3769"/>
                      <a:pt x="3967" y="3783"/>
                      <a:pt x="4104" y="3783"/>
                    </a:cubicBezTo>
                    <a:cubicBezTo>
                      <a:pt x="6182" y="3783"/>
                      <a:pt x="6709" y="521"/>
                      <a:pt x="4367" y="65"/>
                    </a:cubicBezTo>
                    <a:cubicBezTo>
                      <a:pt x="4171" y="23"/>
                      <a:pt x="3891" y="1"/>
                      <a:pt x="3570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13"/>
              <p:cNvSpPr/>
              <p:nvPr/>
            </p:nvSpPr>
            <p:spPr>
              <a:xfrm>
                <a:off x="3229425" y="2004000"/>
                <a:ext cx="459275" cy="71075"/>
              </a:xfrm>
              <a:custGeom>
                <a:rect b="b" l="l" r="r" t="t"/>
                <a:pathLst>
                  <a:path extrusionOk="0" h="2843" w="18371">
                    <a:moveTo>
                      <a:pt x="18370" y="1"/>
                    </a:moveTo>
                    <a:lnTo>
                      <a:pt x="18370" y="1"/>
                    </a:lnTo>
                    <a:cubicBezTo>
                      <a:pt x="18093" y="70"/>
                      <a:pt x="17816" y="139"/>
                      <a:pt x="17538" y="209"/>
                    </a:cubicBezTo>
                    <a:cubicBezTo>
                      <a:pt x="16845" y="347"/>
                      <a:pt x="16152" y="347"/>
                      <a:pt x="15459" y="347"/>
                    </a:cubicBezTo>
                    <a:cubicBezTo>
                      <a:pt x="14974" y="347"/>
                      <a:pt x="14488" y="278"/>
                      <a:pt x="14003" y="278"/>
                    </a:cubicBezTo>
                    <a:lnTo>
                      <a:pt x="10814" y="278"/>
                    </a:lnTo>
                    <a:lnTo>
                      <a:pt x="9082" y="347"/>
                    </a:lnTo>
                    <a:cubicBezTo>
                      <a:pt x="8770" y="382"/>
                      <a:pt x="8475" y="382"/>
                      <a:pt x="8189" y="382"/>
                    </a:cubicBezTo>
                    <a:cubicBezTo>
                      <a:pt x="7903" y="382"/>
                      <a:pt x="7626" y="382"/>
                      <a:pt x="7349" y="417"/>
                    </a:cubicBezTo>
                    <a:lnTo>
                      <a:pt x="5616" y="555"/>
                    </a:lnTo>
                    <a:cubicBezTo>
                      <a:pt x="5130" y="555"/>
                      <a:pt x="4576" y="624"/>
                      <a:pt x="4091" y="694"/>
                    </a:cubicBezTo>
                    <a:lnTo>
                      <a:pt x="2704" y="902"/>
                    </a:lnTo>
                    <a:lnTo>
                      <a:pt x="1387" y="1110"/>
                    </a:lnTo>
                    <a:lnTo>
                      <a:pt x="1" y="2357"/>
                    </a:lnTo>
                    <a:lnTo>
                      <a:pt x="139" y="2843"/>
                    </a:lnTo>
                    <a:lnTo>
                      <a:pt x="833" y="2565"/>
                    </a:lnTo>
                    <a:cubicBezTo>
                      <a:pt x="1318" y="2427"/>
                      <a:pt x="2011" y="2219"/>
                      <a:pt x="2843" y="2011"/>
                    </a:cubicBezTo>
                    <a:cubicBezTo>
                      <a:pt x="3744" y="1803"/>
                      <a:pt x="4714" y="1595"/>
                      <a:pt x="5685" y="1456"/>
                    </a:cubicBezTo>
                    <a:lnTo>
                      <a:pt x="7349" y="1179"/>
                    </a:lnTo>
                    <a:cubicBezTo>
                      <a:pt x="7903" y="1110"/>
                      <a:pt x="8527" y="1040"/>
                      <a:pt x="9082" y="1040"/>
                    </a:cubicBezTo>
                    <a:lnTo>
                      <a:pt x="10814" y="902"/>
                    </a:lnTo>
                    <a:lnTo>
                      <a:pt x="14003" y="902"/>
                    </a:lnTo>
                    <a:cubicBezTo>
                      <a:pt x="14165" y="879"/>
                      <a:pt x="14319" y="871"/>
                      <a:pt x="14470" y="871"/>
                    </a:cubicBezTo>
                    <a:cubicBezTo>
                      <a:pt x="14773" y="871"/>
                      <a:pt x="15066" y="902"/>
                      <a:pt x="15390" y="902"/>
                    </a:cubicBezTo>
                    <a:cubicBezTo>
                      <a:pt x="16083" y="971"/>
                      <a:pt x="16776" y="1110"/>
                      <a:pt x="17469" y="1318"/>
                    </a:cubicBezTo>
                    <a:cubicBezTo>
                      <a:pt x="17746" y="1318"/>
                      <a:pt x="17954" y="1456"/>
                      <a:pt x="18232" y="1595"/>
                    </a:cubicBezTo>
                    <a:lnTo>
                      <a:pt x="183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13"/>
              <p:cNvSpPr/>
              <p:nvPr/>
            </p:nvSpPr>
            <p:spPr>
              <a:xfrm>
                <a:off x="3657475" y="1987825"/>
                <a:ext cx="165375" cy="94750"/>
              </a:xfrm>
              <a:custGeom>
                <a:rect b="b" l="l" r="r" t="t"/>
                <a:pathLst>
                  <a:path extrusionOk="0" h="3790" w="6615">
                    <a:moveTo>
                      <a:pt x="3816" y="1"/>
                    </a:moveTo>
                    <a:cubicBezTo>
                      <a:pt x="2573" y="1"/>
                      <a:pt x="262" y="487"/>
                      <a:pt x="139" y="1410"/>
                    </a:cubicBezTo>
                    <a:cubicBezTo>
                      <a:pt x="0" y="2381"/>
                      <a:pt x="2704" y="3628"/>
                      <a:pt x="3744" y="3767"/>
                    </a:cubicBezTo>
                    <a:cubicBezTo>
                      <a:pt x="3854" y="3782"/>
                      <a:pt x="3960" y="3790"/>
                      <a:pt x="4062" y="3790"/>
                    </a:cubicBezTo>
                    <a:cubicBezTo>
                      <a:pt x="6276" y="3790"/>
                      <a:pt x="6614" y="355"/>
                      <a:pt x="4229" y="24"/>
                    </a:cubicBezTo>
                    <a:cubicBezTo>
                      <a:pt x="4113" y="8"/>
                      <a:pt x="3973" y="1"/>
                      <a:pt x="3816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3"/>
              <p:cNvSpPr/>
              <p:nvPr/>
            </p:nvSpPr>
            <p:spPr>
              <a:xfrm>
                <a:off x="3035350" y="2173825"/>
                <a:ext cx="421125" cy="225325"/>
              </a:xfrm>
              <a:custGeom>
                <a:rect b="b" l="l" r="r" t="t"/>
                <a:pathLst>
                  <a:path extrusionOk="0" h="9013" w="16845">
                    <a:moveTo>
                      <a:pt x="16429" y="1"/>
                    </a:moveTo>
                    <a:cubicBezTo>
                      <a:pt x="16151" y="209"/>
                      <a:pt x="15943" y="347"/>
                      <a:pt x="15735" y="486"/>
                    </a:cubicBezTo>
                    <a:cubicBezTo>
                      <a:pt x="15112" y="833"/>
                      <a:pt x="14418" y="1110"/>
                      <a:pt x="13725" y="1318"/>
                    </a:cubicBezTo>
                    <a:cubicBezTo>
                      <a:pt x="13379" y="1457"/>
                      <a:pt x="12893" y="1595"/>
                      <a:pt x="12408" y="1734"/>
                    </a:cubicBezTo>
                    <a:lnTo>
                      <a:pt x="10952" y="2288"/>
                    </a:lnTo>
                    <a:lnTo>
                      <a:pt x="9358" y="2843"/>
                    </a:lnTo>
                    <a:lnTo>
                      <a:pt x="7764" y="3536"/>
                    </a:lnTo>
                    <a:cubicBezTo>
                      <a:pt x="7209" y="3744"/>
                      <a:pt x="6655" y="3952"/>
                      <a:pt x="6169" y="4160"/>
                    </a:cubicBezTo>
                    <a:lnTo>
                      <a:pt x="4644" y="4853"/>
                    </a:lnTo>
                    <a:cubicBezTo>
                      <a:pt x="4090" y="5130"/>
                      <a:pt x="3674" y="5338"/>
                      <a:pt x="3258" y="5546"/>
                    </a:cubicBezTo>
                    <a:lnTo>
                      <a:pt x="1941" y="6240"/>
                    </a:lnTo>
                    <a:lnTo>
                      <a:pt x="832" y="6863"/>
                    </a:lnTo>
                    <a:lnTo>
                      <a:pt x="0" y="8596"/>
                    </a:lnTo>
                    <a:lnTo>
                      <a:pt x="347" y="9012"/>
                    </a:lnTo>
                    <a:cubicBezTo>
                      <a:pt x="347" y="9012"/>
                      <a:pt x="555" y="8874"/>
                      <a:pt x="901" y="8527"/>
                    </a:cubicBezTo>
                    <a:cubicBezTo>
                      <a:pt x="1317" y="8180"/>
                      <a:pt x="1802" y="7765"/>
                      <a:pt x="2565" y="7279"/>
                    </a:cubicBezTo>
                    <a:cubicBezTo>
                      <a:pt x="3327" y="6794"/>
                      <a:pt x="4090" y="6240"/>
                      <a:pt x="5060" y="5754"/>
                    </a:cubicBezTo>
                    <a:lnTo>
                      <a:pt x="6516" y="4922"/>
                    </a:lnTo>
                    <a:cubicBezTo>
                      <a:pt x="7001" y="4645"/>
                      <a:pt x="7487" y="4368"/>
                      <a:pt x="8041" y="4160"/>
                    </a:cubicBezTo>
                    <a:lnTo>
                      <a:pt x="9566" y="3467"/>
                    </a:lnTo>
                    <a:lnTo>
                      <a:pt x="11091" y="2843"/>
                    </a:lnTo>
                    <a:lnTo>
                      <a:pt x="12547" y="2288"/>
                    </a:lnTo>
                    <a:cubicBezTo>
                      <a:pt x="13032" y="2150"/>
                      <a:pt x="13448" y="2011"/>
                      <a:pt x="13864" y="1872"/>
                    </a:cubicBezTo>
                    <a:cubicBezTo>
                      <a:pt x="14557" y="1664"/>
                      <a:pt x="15250" y="1526"/>
                      <a:pt x="15943" y="1526"/>
                    </a:cubicBezTo>
                    <a:cubicBezTo>
                      <a:pt x="16082" y="1491"/>
                      <a:pt x="16221" y="1474"/>
                      <a:pt x="16368" y="1474"/>
                    </a:cubicBezTo>
                    <a:cubicBezTo>
                      <a:pt x="16515" y="1474"/>
                      <a:pt x="16671" y="1491"/>
                      <a:pt x="16845" y="1526"/>
                    </a:cubicBezTo>
                    <a:lnTo>
                      <a:pt x="16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3"/>
              <p:cNvSpPr/>
              <p:nvPr/>
            </p:nvSpPr>
            <p:spPr>
              <a:xfrm>
                <a:off x="3420050" y="2132325"/>
                <a:ext cx="152525" cy="95325"/>
              </a:xfrm>
              <a:custGeom>
                <a:rect b="b" l="l" r="r" t="t"/>
                <a:pathLst>
                  <a:path extrusionOk="0" h="3813" w="6101">
                    <a:moveTo>
                      <a:pt x="4099" y="1"/>
                    </a:moveTo>
                    <a:cubicBezTo>
                      <a:pt x="3938" y="1"/>
                      <a:pt x="3773" y="22"/>
                      <a:pt x="3605" y="67"/>
                    </a:cubicBezTo>
                    <a:cubicBezTo>
                      <a:pt x="2635" y="274"/>
                      <a:pt x="1" y="1730"/>
                      <a:pt x="209" y="2701"/>
                    </a:cubicBezTo>
                    <a:cubicBezTo>
                      <a:pt x="424" y="3507"/>
                      <a:pt x="2222" y="3813"/>
                      <a:pt x="3504" y="3813"/>
                    </a:cubicBezTo>
                    <a:cubicBezTo>
                      <a:pt x="3875" y="3813"/>
                      <a:pt x="4204" y="3787"/>
                      <a:pt x="4437" y="3740"/>
                    </a:cubicBezTo>
                    <a:cubicBezTo>
                      <a:pt x="5477" y="3463"/>
                      <a:pt x="6101" y="2493"/>
                      <a:pt x="5893" y="1453"/>
                    </a:cubicBezTo>
                    <a:cubicBezTo>
                      <a:pt x="5660" y="580"/>
                      <a:pt x="4939" y="1"/>
                      <a:pt x="4099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13"/>
              <p:cNvSpPr/>
              <p:nvPr/>
            </p:nvSpPr>
            <p:spPr>
              <a:xfrm>
                <a:off x="1784150" y="238125"/>
                <a:ext cx="1665400" cy="4075950"/>
              </a:xfrm>
              <a:custGeom>
                <a:rect b="b" l="l" r="r" t="t"/>
                <a:pathLst>
                  <a:path extrusionOk="0" h="163038" w="66616">
                    <a:moveTo>
                      <a:pt x="21420" y="46028"/>
                    </a:moveTo>
                    <a:lnTo>
                      <a:pt x="24886" y="68417"/>
                    </a:lnTo>
                    <a:lnTo>
                      <a:pt x="16775" y="54276"/>
                    </a:lnTo>
                    <a:cubicBezTo>
                      <a:pt x="10814" y="65575"/>
                      <a:pt x="6585" y="77706"/>
                      <a:pt x="4090" y="90253"/>
                    </a:cubicBezTo>
                    <a:lnTo>
                      <a:pt x="8180" y="108137"/>
                    </a:lnTo>
                    <a:lnTo>
                      <a:pt x="2565" y="99749"/>
                    </a:lnTo>
                    <a:cubicBezTo>
                      <a:pt x="0" y="121169"/>
                      <a:pt x="2634" y="142866"/>
                      <a:pt x="10259" y="163037"/>
                    </a:cubicBezTo>
                    <a:lnTo>
                      <a:pt x="28213" y="91223"/>
                    </a:lnTo>
                    <a:lnTo>
                      <a:pt x="66615" y="0"/>
                    </a:lnTo>
                    <a:cubicBezTo>
                      <a:pt x="49424" y="10536"/>
                      <a:pt x="33273" y="26410"/>
                      <a:pt x="21420" y="460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13"/>
              <p:cNvSpPr/>
              <p:nvPr/>
            </p:nvSpPr>
            <p:spPr>
              <a:xfrm>
                <a:off x="2040625" y="238125"/>
                <a:ext cx="1450500" cy="4074200"/>
              </a:xfrm>
              <a:custGeom>
                <a:rect b="b" l="l" r="r" t="t"/>
                <a:pathLst>
                  <a:path extrusionOk="0" h="162968" w="58020">
                    <a:moveTo>
                      <a:pt x="21836" y="113821"/>
                    </a:moveTo>
                    <a:lnTo>
                      <a:pt x="34313" y="105364"/>
                    </a:lnTo>
                    <a:cubicBezTo>
                      <a:pt x="37294" y="98640"/>
                      <a:pt x="40066" y="91847"/>
                      <a:pt x="42562" y="84985"/>
                    </a:cubicBezTo>
                    <a:lnTo>
                      <a:pt x="23499" y="89421"/>
                    </a:lnTo>
                    <a:lnTo>
                      <a:pt x="46236" y="73963"/>
                    </a:lnTo>
                    <a:cubicBezTo>
                      <a:pt x="48523" y="66962"/>
                      <a:pt x="50464" y="59961"/>
                      <a:pt x="52059" y="53098"/>
                    </a:cubicBezTo>
                    <a:lnTo>
                      <a:pt x="35977" y="57326"/>
                    </a:lnTo>
                    <a:lnTo>
                      <a:pt x="53861" y="44433"/>
                    </a:lnTo>
                    <a:cubicBezTo>
                      <a:pt x="57049" y="28074"/>
                      <a:pt x="58020" y="12755"/>
                      <a:pt x="56356" y="0"/>
                    </a:cubicBezTo>
                    <a:cubicBezTo>
                      <a:pt x="4714" y="73200"/>
                      <a:pt x="0" y="162968"/>
                      <a:pt x="0" y="162968"/>
                    </a:cubicBezTo>
                    <a:cubicBezTo>
                      <a:pt x="11715" y="148758"/>
                      <a:pt x="22529" y="130804"/>
                      <a:pt x="31540" y="1116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3"/>
              <p:cNvSpPr/>
              <p:nvPr/>
            </p:nvSpPr>
            <p:spPr>
              <a:xfrm>
                <a:off x="1959175" y="1286550"/>
                <a:ext cx="2878475" cy="3925200"/>
              </a:xfrm>
              <a:custGeom>
                <a:rect b="b" l="l" r="r" t="t"/>
                <a:pathLst>
                  <a:path extrusionOk="0" h="157008" w="115139">
                    <a:moveTo>
                      <a:pt x="51573" y="34799"/>
                    </a:moveTo>
                    <a:lnTo>
                      <a:pt x="48038" y="60100"/>
                    </a:lnTo>
                    <a:lnTo>
                      <a:pt x="43879" y="42216"/>
                    </a:lnTo>
                    <a:cubicBezTo>
                      <a:pt x="33897" y="52475"/>
                      <a:pt x="25302" y="64120"/>
                      <a:pt x="18578" y="76806"/>
                    </a:cubicBezTo>
                    <a:lnTo>
                      <a:pt x="17191" y="97324"/>
                    </a:lnTo>
                    <a:lnTo>
                      <a:pt x="13795" y="86510"/>
                    </a:lnTo>
                    <a:cubicBezTo>
                      <a:pt x="4783" y="107098"/>
                      <a:pt x="0" y="130736"/>
                      <a:pt x="1664" y="157007"/>
                    </a:cubicBezTo>
                    <a:lnTo>
                      <a:pt x="44226" y="85678"/>
                    </a:lnTo>
                    <a:lnTo>
                      <a:pt x="115138" y="1"/>
                    </a:lnTo>
                    <a:cubicBezTo>
                      <a:pt x="93234" y="5754"/>
                      <a:pt x="70775" y="17608"/>
                      <a:pt x="51573" y="347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13"/>
              <p:cNvSpPr/>
              <p:nvPr/>
            </p:nvSpPr>
            <p:spPr>
              <a:xfrm>
                <a:off x="2000750" y="1286550"/>
                <a:ext cx="2835175" cy="3925200"/>
              </a:xfrm>
              <a:custGeom>
                <a:rect b="b" l="l" r="r" t="t"/>
                <a:pathLst>
                  <a:path extrusionOk="0" h="157008" w="113407">
                    <a:moveTo>
                      <a:pt x="39374" y="111257"/>
                    </a:moveTo>
                    <a:lnTo>
                      <a:pt x="55594" y="106266"/>
                    </a:lnTo>
                    <a:cubicBezTo>
                      <a:pt x="61001" y="99958"/>
                      <a:pt x="66131" y="93511"/>
                      <a:pt x="71052" y="86926"/>
                    </a:cubicBezTo>
                    <a:lnTo>
                      <a:pt x="49078" y="85471"/>
                    </a:lnTo>
                    <a:lnTo>
                      <a:pt x="78539" y="76320"/>
                    </a:lnTo>
                    <a:cubicBezTo>
                      <a:pt x="83253" y="69458"/>
                      <a:pt x="87620" y="62595"/>
                      <a:pt x="91571" y="55733"/>
                    </a:cubicBezTo>
                    <a:lnTo>
                      <a:pt x="72924" y="55040"/>
                    </a:lnTo>
                    <a:lnTo>
                      <a:pt x="96354" y="46999"/>
                    </a:lnTo>
                    <a:cubicBezTo>
                      <a:pt x="105019" y="30432"/>
                      <a:pt x="111119" y="14280"/>
                      <a:pt x="113406" y="1"/>
                    </a:cubicBezTo>
                    <a:cubicBezTo>
                      <a:pt x="34106" y="61972"/>
                      <a:pt x="1" y="157007"/>
                      <a:pt x="1" y="157007"/>
                    </a:cubicBezTo>
                    <a:cubicBezTo>
                      <a:pt x="17192" y="145500"/>
                      <a:pt x="34660" y="129696"/>
                      <a:pt x="50534" y="1119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13"/>
              <p:cNvSpPr/>
              <p:nvPr/>
            </p:nvSpPr>
            <p:spPr>
              <a:xfrm>
                <a:off x="1896775" y="3166825"/>
                <a:ext cx="3757100" cy="2252875"/>
              </a:xfrm>
              <a:custGeom>
                <a:rect b="b" l="l" r="r" t="t"/>
                <a:pathLst>
                  <a:path extrusionOk="0" h="90115" w="150284">
                    <a:moveTo>
                      <a:pt x="85609" y="8527"/>
                    </a:moveTo>
                    <a:lnTo>
                      <a:pt x="73478" y="27866"/>
                    </a:lnTo>
                    <a:lnTo>
                      <a:pt x="76598" y="11715"/>
                    </a:lnTo>
                    <a:cubicBezTo>
                      <a:pt x="64675" y="16429"/>
                      <a:pt x="53376" y="22875"/>
                      <a:pt x="43256" y="30708"/>
                    </a:cubicBezTo>
                    <a:lnTo>
                      <a:pt x="34591" y="47068"/>
                    </a:lnTo>
                    <a:lnTo>
                      <a:pt x="35769" y="36947"/>
                    </a:lnTo>
                    <a:cubicBezTo>
                      <a:pt x="19757" y="51504"/>
                      <a:pt x="7487" y="69735"/>
                      <a:pt x="1" y="90114"/>
                    </a:cubicBezTo>
                    <a:lnTo>
                      <a:pt x="56703" y="51019"/>
                    </a:lnTo>
                    <a:lnTo>
                      <a:pt x="150283" y="3328"/>
                    </a:lnTo>
                    <a:cubicBezTo>
                      <a:pt x="130250" y="0"/>
                      <a:pt x="107514" y="1456"/>
                      <a:pt x="85609" y="85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13"/>
              <p:cNvSpPr/>
              <p:nvPr/>
            </p:nvSpPr>
            <p:spPr>
              <a:xfrm>
                <a:off x="1896775" y="3250000"/>
                <a:ext cx="3757100" cy="2169700"/>
              </a:xfrm>
              <a:custGeom>
                <a:rect b="b" l="l" r="r" t="t"/>
                <a:pathLst>
                  <a:path extrusionOk="0" h="86788" w="150284">
                    <a:moveTo>
                      <a:pt x="49009" y="63774"/>
                    </a:moveTo>
                    <a:lnTo>
                      <a:pt x="64120" y="65576"/>
                    </a:lnTo>
                    <a:cubicBezTo>
                      <a:pt x="70775" y="62457"/>
                      <a:pt x="77360" y="59060"/>
                      <a:pt x="83807" y="55456"/>
                    </a:cubicBezTo>
                    <a:lnTo>
                      <a:pt x="66408" y="46305"/>
                    </a:lnTo>
                    <a:lnTo>
                      <a:pt x="93858" y="49563"/>
                    </a:lnTo>
                    <a:cubicBezTo>
                      <a:pt x="100166" y="45751"/>
                      <a:pt x="106266" y="41661"/>
                      <a:pt x="112020" y="37502"/>
                    </a:cubicBezTo>
                    <a:lnTo>
                      <a:pt x="97047" y="30154"/>
                    </a:lnTo>
                    <a:lnTo>
                      <a:pt x="119159" y="32095"/>
                    </a:lnTo>
                    <a:cubicBezTo>
                      <a:pt x="132330" y="21697"/>
                      <a:pt x="143213" y="10814"/>
                      <a:pt x="150283" y="1"/>
                    </a:cubicBezTo>
                    <a:cubicBezTo>
                      <a:pt x="62734" y="21628"/>
                      <a:pt x="1" y="86787"/>
                      <a:pt x="1" y="86787"/>
                    </a:cubicBezTo>
                    <a:cubicBezTo>
                      <a:pt x="18301" y="83599"/>
                      <a:pt x="38334" y="77083"/>
                      <a:pt x="57882" y="68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0" name="Google Shape;590;p13"/>
            <p:cNvGrpSpPr/>
            <p:nvPr/>
          </p:nvGrpSpPr>
          <p:grpSpPr>
            <a:xfrm flipH="1">
              <a:off x="-448138" y="292787"/>
              <a:ext cx="1489211" cy="1207867"/>
              <a:chOff x="598400" y="238125"/>
              <a:chExt cx="6364150" cy="5161825"/>
            </a:xfrm>
          </p:grpSpPr>
          <p:sp>
            <p:nvSpPr>
              <p:cNvPr id="591" name="Google Shape;591;p13"/>
              <p:cNvSpPr/>
              <p:nvPr/>
            </p:nvSpPr>
            <p:spPr>
              <a:xfrm>
                <a:off x="1927750" y="2079200"/>
                <a:ext cx="4385325" cy="1277500"/>
              </a:xfrm>
              <a:custGeom>
                <a:rect b="b" l="l" r="r" t="t"/>
                <a:pathLst>
                  <a:path extrusionOk="0" h="51100" w="175413">
                    <a:moveTo>
                      <a:pt x="173265" y="0"/>
                    </a:moveTo>
                    <a:cubicBezTo>
                      <a:pt x="173265" y="0"/>
                      <a:pt x="100195" y="12882"/>
                      <a:pt x="44945" y="31204"/>
                    </a:cubicBezTo>
                    <a:cubicBezTo>
                      <a:pt x="29343" y="36356"/>
                      <a:pt x="14314" y="43012"/>
                      <a:pt x="1" y="51028"/>
                    </a:cubicBezTo>
                    <a:cubicBezTo>
                      <a:pt x="2291" y="51099"/>
                      <a:pt x="4652" y="51099"/>
                      <a:pt x="7014" y="51099"/>
                    </a:cubicBezTo>
                    <a:cubicBezTo>
                      <a:pt x="41510" y="51099"/>
                      <a:pt x="75290" y="44730"/>
                      <a:pt x="116512" y="30559"/>
                    </a:cubicBezTo>
                    <a:cubicBezTo>
                      <a:pt x="144495" y="20969"/>
                      <a:pt x="163532" y="9948"/>
                      <a:pt x="175412" y="1503"/>
                    </a:cubicBezTo>
                    <a:lnTo>
                      <a:pt x="173265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13"/>
              <p:cNvSpPr/>
              <p:nvPr/>
            </p:nvSpPr>
            <p:spPr>
              <a:xfrm>
                <a:off x="779100" y="2209800"/>
                <a:ext cx="6183450" cy="2101475"/>
              </a:xfrm>
              <a:custGeom>
                <a:rect b="b" l="l" r="r" t="t"/>
                <a:pathLst>
                  <a:path extrusionOk="0" h="84059" w="247338">
                    <a:moveTo>
                      <a:pt x="226869" y="1"/>
                    </a:moveTo>
                    <a:cubicBezTo>
                      <a:pt x="214774" y="8803"/>
                      <a:pt x="194878" y="20612"/>
                      <a:pt x="164963" y="30918"/>
                    </a:cubicBezTo>
                    <a:cubicBezTo>
                      <a:pt x="127497" y="43781"/>
                      <a:pt x="92373" y="51687"/>
                      <a:pt x="53840" y="51687"/>
                    </a:cubicBezTo>
                    <a:cubicBezTo>
                      <a:pt x="48210" y="51687"/>
                      <a:pt x="42508" y="51518"/>
                      <a:pt x="36714" y="51171"/>
                    </a:cubicBezTo>
                    <a:cubicBezTo>
                      <a:pt x="32778" y="53605"/>
                      <a:pt x="29200" y="55895"/>
                      <a:pt x="25979" y="58185"/>
                    </a:cubicBezTo>
                    <a:cubicBezTo>
                      <a:pt x="23618" y="59759"/>
                      <a:pt x="21471" y="61334"/>
                      <a:pt x="19395" y="62837"/>
                    </a:cubicBezTo>
                    <a:cubicBezTo>
                      <a:pt x="6585" y="72355"/>
                      <a:pt x="0" y="79441"/>
                      <a:pt x="0" y="79441"/>
                    </a:cubicBezTo>
                    <a:cubicBezTo>
                      <a:pt x="15805" y="82653"/>
                      <a:pt x="31508" y="84058"/>
                      <a:pt x="47009" y="84058"/>
                    </a:cubicBezTo>
                    <a:cubicBezTo>
                      <a:pt x="88149" y="84058"/>
                      <a:pt x="127860" y="74155"/>
                      <a:pt x="164248" y="61835"/>
                    </a:cubicBezTo>
                    <a:cubicBezTo>
                      <a:pt x="216492" y="44158"/>
                      <a:pt x="247337" y="14099"/>
                      <a:pt x="247337" y="14099"/>
                    </a:cubicBezTo>
                    <a:lnTo>
                      <a:pt x="235958" y="6227"/>
                    </a:lnTo>
                    <a:lnTo>
                      <a:pt x="233954" y="4867"/>
                    </a:lnTo>
                    <a:lnTo>
                      <a:pt x="226869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13"/>
              <p:cNvSpPr/>
              <p:nvPr/>
            </p:nvSpPr>
            <p:spPr>
              <a:xfrm>
                <a:off x="1689800" y="1787550"/>
                <a:ext cx="4694825" cy="1567350"/>
              </a:xfrm>
              <a:custGeom>
                <a:rect b="b" l="l" r="r" t="t"/>
                <a:pathLst>
                  <a:path extrusionOk="0" h="62694" w="187793">
                    <a:moveTo>
                      <a:pt x="171619" y="1"/>
                    </a:moveTo>
                    <a:lnTo>
                      <a:pt x="170688" y="72"/>
                    </a:lnTo>
                    <a:lnTo>
                      <a:pt x="170116" y="5010"/>
                    </a:lnTo>
                    <a:cubicBezTo>
                      <a:pt x="86597" y="16175"/>
                      <a:pt x="26695" y="46448"/>
                      <a:pt x="0" y="62264"/>
                    </a:cubicBezTo>
                    <a:cubicBezTo>
                      <a:pt x="3149" y="62408"/>
                      <a:pt x="6370" y="62551"/>
                      <a:pt x="9519" y="62622"/>
                    </a:cubicBezTo>
                    <a:cubicBezTo>
                      <a:pt x="11809" y="62694"/>
                      <a:pt x="14170" y="62694"/>
                      <a:pt x="16532" y="62694"/>
                    </a:cubicBezTo>
                    <a:cubicBezTo>
                      <a:pt x="51028" y="62694"/>
                      <a:pt x="84808" y="56396"/>
                      <a:pt x="126030" y="42225"/>
                    </a:cubicBezTo>
                    <a:cubicBezTo>
                      <a:pt x="154013" y="32635"/>
                      <a:pt x="173050" y="21542"/>
                      <a:pt x="184930" y="13169"/>
                    </a:cubicBezTo>
                    <a:cubicBezTo>
                      <a:pt x="185932" y="12453"/>
                      <a:pt x="186863" y="11738"/>
                      <a:pt x="187793" y="11094"/>
                    </a:cubicBezTo>
                    <a:lnTo>
                      <a:pt x="1716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13"/>
              <p:cNvSpPr/>
              <p:nvPr/>
            </p:nvSpPr>
            <p:spPr>
              <a:xfrm>
                <a:off x="1154825" y="2157925"/>
                <a:ext cx="5528600" cy="1598000"/>
              </a:xfrm>
              <a:custGeom>
                <a:rect b="b" l="l" r="r" t="t"/>
                <a:pathLst>
                  <a:path extrusionOk="0" h="63920" w="221144">
                    <a:moveTo>
                      <a:pt x="214631" y="0"/>
                    </a:moveTo>
                    <a:cubicBezTo>
                      <a:pt x="213701" y="644"/>
                      <a:pt x="212770" y="1360"/>
                      <a:pt x="211840" y="2076"/>
                    </a:cubicBezTo>
                    <a:cubicBezTo>
                      <a:pt x="199745" y="10878"/>
                      <a:pt x="179778" y="22687"/>
                      <a:pt x="149863" y="32993"/>
                    </a:cubicBezTo>
                    <a:cubicBezTo>
                      <a:pt x="112396" y="45856"/>
                      <a:pt x="77327" y="53762"/>
                      <a:pt x="38760" y="53762"/>
                    </a:cubicBezTo>
                    <a:cubicBezTo>
                      <a:pt x="33125" y="53762"/>
                      <a:pt x="27416" y="53593"/>
                      <a:pt x="21614" y="53246"/>
                    </a:cubicBezTo>
                    <a:cubicBezTo>
                      <a:pt x="18751" y="53103"/>
                      <a:pt x="15888" y="52889"/>
                      <a:pt x="12954" y="52602"/>
                    </a:cubicBezTo>
                    <a:cubicBezTo>
                      <a:pt x="10736" y="52388"/>
                      <a:pt x="8445" y="52173"/>
                      <a:pt x="6227" y="51958"/>
                    </a:cubicBezTo>
                    <a:cubicBezTo>
                      <a:pt x="4652" y="53390"/>
                      <a:pt x="3364" y="54606"/>
                      <a:pt x="2434" y="55608"/>
                    </a:cubicBezTo>
                    <a:cubicBezTo>
                      <a:pt x="788" y="57254"/>
                      <a:pt x="0" y="58185"/>
                      <a:pt x="0" y="58185"/>
                    </a:cubicBezTo>
                    <a:cubicBezTo>
                      <a:pt x="3722" y="58972"/>
                      <a:pt x="7372" y="59616"/>
                      <a:pt x="10950" y="60260"/>
                    </a:cubicBezTo>
                    <a:cubicBezTo>
                      <a:pt x="25996" y="62757"/>
                      <a:pt x="40221" y="63920"/>
                      <a:pt x="53956" y="63920"/>
                    </a:cubicBezTo>
                    <a:cubicBezTo>
                      <a:pt x="88239" y="63920"/>
                      <a:pt x="119461" y="56677"/>
                      <a:pt x="152725" y="44873"/>
                    </a:cubicBezTo>
                    <a:cubicBezTo>
                      <a:pt x="192660" y="30631"/>
                      <a:pt x="212627" y="13240"/>
                      <a:pt x="218854" y="6942"/>
                    </a:cubicBezTo>
                    <a:cubicBezTo>
                      <a:pt x="220428" y="5368"/>
                      <a:pt x="221144" y="4509"/>
                      <a:pt x="221144" y="4509"/>
                    </a:cubicBezTo>
                    <a:lnTo>
                      <a:pt x="214631" y="0"/>
                    </a:ln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13"/>
              <p:cNvSpPr/>
              <p:nvPr/>
            </p:nvSpPr>
            <p:spPr>
              <a:xfrm>
                <a:off x="5944475" y="1356350"/>
                <a:ext cx="885675" cy="887475"/>
              </a:xfrm>
              <a:custGeom>
                <a:rect b="b" l="l" r="r" t="t"/>
                <a:pathLst>
                  <a:path extrusionOk="0" h="35499" w="35427">
                    <a:moveTo>
                      <a:pt x="3650" y="1"/>
                    </a:moveTo>
                    <a:lnTo>
                      <a:pt x="2720" y="2362"/>
                    </a:lnTo>
                    <a:lnTo>
                      <a:pt x="2147" y="1933"/>
                    </a:lnTo>
                    <a:lnTo>
                      <a:pt x="0" y="22258"/>
                    </a:lnTo>
                    <a:lnTo>
                      <a:pt x="12954" y="31634"/>
                    </a:lnTo>
                    <a:lnTo>
                      <a:pt x="18322" y="35498"/>
                    </a:lnTo>
                    <a:cubicBezTo>
                      <a:pt x="18966" y="34997"/>
                      <a:pt x="19610" y="34568"/>
                      <a:pt x="20254" y="34139"/>
                    </a:cubicBezTo>
                    <a:cubicBezTo>
                      <a:pt x="21256" y="33423"/>
                      <a:pt x="22115" y="32707"/>
                      <a:pt x="23045" y="32063"/>
                    </a:cubicBezTo>
                    <a:cubicBezTo>
                      <a:pt x="24906" y="30560"/>
                      <a:pt x="26624" y="29272"/>
                      <a:pt x="28055" y="27984"/>
                    </a:cubicBezTo>
                    <a:cubicBezTo>
                      <a:pt x="30631" y="25837"/>
                      <a:pt x="33136" y="23547"/>
                      <a:pt x="35426" y="21042"/>
                    </a:cubicBezTo>
                    <a:lnTo>
                      <a:pt x="3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13"/>
              <p:cNvSpPr/>
              <p:nvPr/>
            </p:nvSpPr>
            <p:spPr>
              <a:xfrm>
                <a:off x="6400725" y="2057725"/>
                <a:ext cx="245125" cy="329225"/>
              </a:xfrm>
              <a:custGeom>
                <a:rect b="b" l="l" r="r" t="t"/>
                <a:pathLst>
                  <a:path extrusionOk="0" h="13169" w="9805">
                    <a:moveTo>
                      <a:pt x="9805" y="0"/>
                    </a:moveTo>
                    <a:lnTo>
                      <a:pt x="9805" y="0"/>
                    </a:lnTo>
                    <a:cubicBezTo>
                      <a:pt x="8374" y="1217"/>
                      <a:pt x="6656" y="2577"/>
                      <a:pt x="4795" y="4008"/>
                    </a:cubicBezTo>
                    <a:cubicBezTo>
                      <a:pt x="3865" y="4652"/>
                      <a:pt x="2934" y="5368"/>
                      <a:pt x="2004" y="6084"/>
                    </a:cubicBezTo>
                    <a:cubicBezTo>
                      <a:pt x="1360" y="6584"/>
                      <a:pt x="716" y="7014"/>
                      <a:pt x="0" y="7443"/>
                    </a:cubicBezTo>
                    <a:lnTo>
                      <a:pt x="7873" y="13169"/>
                    </a:lnTo>
                    <a:lnTo>
                      <a:pt x="9805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13"/>
              <p:cNvSpPr/>
              <p:nvPr/>
            </p:nvSpPr>
            <p:spPr>
              <a:xfrm>
                <a:off x="938325" y="3406775"/>
                <a:ext cx="540375" cy="186100"/>
              </a:xfrm>
              <a:custGeom>
                <a:rect b="b" l="l" r="r" t="t"/>
                <a:pathLst>
                  <a:path extrusionOk="0" h="7444" w="21615">
                    <a:moveTo>
                      <a:pt x="1" y="0"/>
                    </a:moveTo>
                    <a:lnTo>
                      <a:pt x="11094" y="5654"/>
                    </a:lnTo>
                    <a:lnTo>
                      <a:pt x="14529" y="7443"/>
                    </a:lnTo>
                    <a:cubicBezTo>
                      <a:pt x="14529" y="7443"/>
                      <a:pt x="16962" y="5654"/>
                      <a:pt x="21614" y="2648"/>
                    </a:cubicBezTo>
                    <a:cubicBezTo>
                      <a:pt x="19396" y="2505"/>
                      <a:pt x="17105" y="2219"/>
                      <a:pt x="14887" y="2004"/>
                    </a:cubicBezTo>
                    <a:cubicBezTo>
                      <a:pt x="10020" y="1503"/>
                      <a:pt x="5082" y="788"/>
                      <a:pt x="1" y="0"/>
                    </a:cubicBez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13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13"/>
              <p:cNvSpPr/>
              <p:nvPr/>
            </p:nvSpPr>
            <p:spPr>
              <a:xfrm>
                <a:off x="601975" y="1356350"/>
                <a:ext cx="5433775" cy="1987825"/>
              </a:xfrm>
              <a:custGeom>
                <a:rect b="b" l="l" r="r" t="t"/>
                <a:pathLst>
                  <a:path extrusionOk="0" h="79513" w="217351">
                    <a:moveTo>
                      <a:pt x="217350" y="1"/>
                    </a:moveTo>
                    <a:lnTo>
                      <a:pt x="217350" y="1"/>
                    </a:lnTo>
                    <a:cubicBezTo>
                      <a:pt x="217350" y="1"/>
                      <a:pt x="201605" y="1933"/>
                      <a:pt x="178060" y="6513"/>
                    </a:cubicBezTo>
                    <a:cubicBezTo>
                      <a:pt x="154586" y="11022"/>
                      <a:pt x="123239" y="17964"/>
                      <a:pt x="92107" y="27984"/>
                    </a:cubicBezTo>
                    <a:cubicBezTo>
                      <a:pt x="28126" y="48452"/>
                      <a:pt x="1789" y="77509"/>
                      <a:pt x="0" y="79512"/>
                    </a:cubicBezTo>
                    <a:lnTo>
                      <a:pt x="5081" y="77723"/>
                    </a:lnTo>
                    <a:lnTo>
                      <a:pt x="10735" y="75791"/>
                    </a:lnTo>
                    <a:cubicBezTo>
                      <a:pt x="18751" y="77151"/>
                      <a:pt x="26695" y="78153"/>
                      <a:pt x="34496" y="78868"/>
                    </a:cubicBezTo>
                    <a:cubicBezTo>
                      <a:pt x="37501" y="79083"/>
                      <a:pt x="40579" y="79298"/>
                      <a:pt x="43513" y="79512"/>
                    </a:cubicBezTo>
                    <a:cubicBezTo>
                      <a:pt x="70208" y="63696"/>
                      <a:pt x="130110" y="33423"/>
                      <a:pt x="213700" y="22258"/>
                    </a:cubicBezTo>
                    <a:lnTo>
                      <a:pt x="214201" y="17320"/>
                    </a:lnTo>
                    <a:lnTo>
                      <a:pt x="215633" y="5010"/>
                    </a:lnTo>
                    <a:lnTo>
                      <a:pt x="215346" y="4796"/>
                    </a:lnTo>
                    <a:lnTo>
                      <a:pt x="215847" y="3722"/>
                    </a:lnTo>
                    <a:lnTo>
                      <a:pt x="2173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13"/>
              <p:cNvSpPr/>
              <p:nvPr/>
            </p:nvSpPr>
            <p:spPr>
              <a:xfrm>
                <a:off x="3088925" y="2084550"/>
                <a:ext cx="1760600" cy="1069975"/>
              </a:xfrm>
              <a:custGeom>
                <a:rect b="b" l="l" r="r" t="t"/>
                <a:pathLst>
                  <a:path extrusionOk="0" h="42799" w="70424">
                    <a:moveTo>
                      <a:pt x="18036" y="1"/>
                    </a:moveTo>
                    <a:lnTo>
                      <a:pt x="1" y="5368"/>
                    </a:lnTo>
                    <a:lnTo>
                      <a:pt x="52388" y="42798"/>
                    </a:lnTo>
                    <a:lnTo>
                      <a:pt x="70423" y="37431"/>
                    </a:lnTo>
                    <a:lnTo>
                      <a:pt x="18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13"/>
              <p:cNvSpPr/>
              <p:nvPr/>
            </p:nvSpPr>
            <p:spPr>
              <a:xfrm>
                <a:off x="2621950" y="2868225"/>
                <a:ext cx="569000" cy="799250"/>
              </a:xfrm>
              <a:custGeom>
                <a:rect b="b" l="l" r="r" t="t"/>
                <a:pathLst>
                  <a:path extrusionOk="0" h="31970" w="22760">
                    <a:moveTo>
                      <a:pt x="21328" y="0"/>
                    </a:moveTo>
                    <a:lnTo>
                      <a:pt x="11881" y="1790"/>
                    </a:lnTo>
                    <a:cubicBezTo>
                      <a:pt x="11881" y="1790"/>
                      <a:pt x="13742" y="18608"/>
                      <a:pt x="13670" y="19896"/>
                    </a:cubicBezTo>
                    <a:cubicBezTo>
                      <a:pt x="13455" y="21399"/>
                      <a:pt x="12453" y="22616"/>
                      <a:pt x="11094" y="23117"/>
                    </a:cubicBezTo>
                    <a:cubicBezTo>
                      <a:pt x="9519" y="23832"/>
                      <a:pt x="3007" y="25979"/>
                      <a:pt x="2005" y="26194"/>
                    </a:cubicBezTo>
                    <a:cubicBezTo>
                      <a:pt x="1003" y="26409"/>
                      <a:pt x="1" y="26767"/>
                      <a:pt x="502" y="28341"/>
                    </a:cubicBezTo>
                    <a:cubicBezTo>
                      <a:pt x="1003" y="29916"/>
                      <a:pt x="2577" y="31490"/>
                      <a:pt x="5583" y="31848"/>
                    </a:cubicBezTo>
                    <a:cubicBezTo>
                      <a:pt x="6293" y="31933"/>
                      <a:pt x="7055" y="31969"/>
                      <a:pt x="7845" y="31969"/>
                    </a:cubicBezTo>
                    <a:cubicBezTo>
                      <a:pt x="10397" y="31969"/>
                      <a:pt x="13235" y="31587"/>
                      <a:pt x="15531" y="31204"/>
                    </a:cubicBezTo>
                    <a:cubicBezTo>
                      <a:pt x="18537" y="30774"/>
                      <a:pt x="20326" y="30631"/>
                      <a:pt x="20898" y="30202"/>
                    </a:cubicBezTo>
                    <a:cubicBezTo>
                      <a:pt x="21543" y="29773"/>
                      <a:pt x="22759" y="28985"/>
                      <a:pt x="22187" y="26624"/>
                    </a:cubicBezTo>
                    <a:cubicBezTo>
                      <a:pt x="21399" y="23976"/>
                      <a:pt x="20898" y="21184"/>
                      <a:pt x="20755" y="18393"/>
                    </a:cubicBezTo>
                    <a:cubicBezTo>
                      <a:pt x="20684" y="15387"/>
                      <a:pt x="21328" y="1"/>
                      <a:pt x="21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13"/>
              <p:cNvSpPr/>
              <p:nvPr/>
            </p:nvSpPr>
            <p:spPr>
              <a:xfrm>
                <a:off x="2804450" y="2157925"/>
                <a:ext cx="1331175" cy="856200"/>
              </a:xfrm>
              <a:custGeom>
                <a:rect b="b" l="l" r="r" t="t"/>
                <a:pathLst>
                  <a:path extrusionOk="0" h="34248" w="53247">
                    <a:moveTo>
                      <a:pt x="30846" y="0"/>
                    </a:moveTo>
                    <a:cubicBezTo>
                      <a:pt x="30846" y="0"/>
                      <a:pt x="8231" y="6656"/>
                      <a:pt x="4509" y="8731"/>
                    </a:cubicBezTo>
                    <a:cubicBezTo>
                      <a:pt x="859" y="10878"/>
                      <a:pt x="1" y="11880"/>
                      <a:pt x="430" y="15888"/>
                    </a:cubicBezTo>
                    <a:cubicBezTo>
                      <a:pt x="859" y="19967"/>
                      <a:pt x="1861" y="32850"/>
                      <a:pt x="1861" y="32850"/>
                    </a:cubicBezTo>
                    <a:cubicBezTo>
                      <a:pt x="1861" y="32850"/>
                      <a:pt x="5614" y="34248"/>
                      <a:pt x="10218" y="34248"/>
                    </a:cubicBezTo>
                    <a:cubicBezTo>
                      <a:pt x="12035" y="34248"/>
                      <a:pt x="13985" y="34030"/>
                      <a:pt x="15889" y="33422"/>
                    </a:cubicBezTo>
                    <a:lnTo>
                      <a:pt x="15531" y="22544"/>
                    </a:lnTo>
                    <a:cubicBezTo>
                      <a:pt x="15531" y="22544"/>
                      <a:pt x="35283" y="22401"/>
                      <a:pt x="41367" y="21828"/>
                    </a:cubicBezTo>
                    <a:cubicBezTo>
                      <a:pt x="47450" y="21256"/>
                      <a:pt x="52173" y="17033"/>
                      <a:pt x="53247" y="8731"/>
                    </a:cubicBezTo>
                    <a:lnTo>
                      <a:pt x="308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13"/>
              <p:cNvSpPr/>
              <p:nvPr/>
            </p:nvSpPr>
            <p:spPr>
              <a:xfrm>
                <a:off x="2985150" y="2982725"/>
                <a:ext cx="570775" cy="851975"/>
              </a:xfrm>
              <a:custGeom>
                <a:rect b="b" l="l" r="r" t="t"/>
                <a:pathLst>
                  <a:path extrusionOk="0" h="34079" w="22831">
                    <a:moveTo>
                      <a:pt x="16461" y="1"/>
                    </a:moveTo>
                    <a:lnTo>
                      <a:pt x="7444" y="3364"/>
                    </a:lnTo>
                    <a:cubicBezTo>
                      <a:pt x="7444" y="3364"/>
                      <a:pt x="12167" y="19610"/>
                      <a:pt x="12239" y="20970"/>
                    </a:cubicBezTo>
                    <a:cubicBezTo>
                      <a:pt x="12311" y="22401"/>
                      <a:pt x="11595" y="23761"/>
                      <a:pt x="10307" y="24548"/>
                    </a:cubicBezTo>
                    <a:cubicBezTo>
                      <a:pt x="8875" y="25479"/>
                      <a:pt x="2864" y="28699"/>
                      <a:pt x="1933" y="29129"/>
                    </a:cubicBezTo>
                    <a:cubicBezTo>
                      <a:pt x="1003" y="29487"/>
                      <a:pt x="1" y="29988"/>
                      <a:pt x="788" y="31490"/>
                    </a:cubicBezTo>
                    <a:cubicBezTo>
                      <a:pt x="1465" y="32913"/>
                      <a:pt x="3168" y="34078"/>
                      <a:pt x="5895" y="34078"/>
                    </a:cubicBezTo>
                    <a:cubicBezTo>
                      <a:pt x="6050" y="34078"/>
                      <a:pt x="6209" y="34075"/>
                      <a:pt x="6370" y="34067"/>
                    </a:cubicBezTo>
                    <a:cubicBezTo>
                      <a:pt x="9448" y="33924"/>
                      <a:pt x="13169" y="32707"/>
                      <a:pt x="16104" y="31705"/>
                    </a:cubicBezTo>
                    <a:cubicBezTo>
                      <a:pt x="18966" y="30775"/>
                      <a:pt x="20684" y="30345"/>
                      <a:pt x="21185" y="29844"/>
                    </a:cubicBezTo>
                    <a:cubicBezTo>
                      <a:pt x="21757" y="29272"/>
                      <a:pt x="22831" y="28270"/>
                      <a:pt x="21901" y="26123"/>
                    </a:cubicBezTo>
                    <a:cubicBezTo>
                      <a:pt x="20612" y="23618"/>
                      <a:pt x="19682" y="20970"/>
                      <a:pt x="19038" y="18250"/>
                    </a:cubicBezTo>
                    <a:cubicBezTo>
                      <a:pt x="18465" y="15316"/>
                      <a:pt x="16461" y="1"/>
                      <a:pt x="164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13"/>
              <p:cNvSpPr/>
              <p:nvPr/>
            </p:nvSpPr>
            <p:spPr>
              <a:xfrm>
                <a:off x="2970850" y="2211600"/>
                <a:ext cx="1309700" cy="941725"/>
              </a:xfrm>
              <a:custGeom>
                <a:rect b="b" l="l" r="r" t="t"/>
                <a:pathLst>
                  <a:path extrusionOk="0" h="37669" w="52388">
                    <a:moveTo>
                      <a:pt x="28341" y="0"/>
                    </a:moveTo>
                    <a:cubicBezTo>
                      <a:pt x="28341" y="0"/>
                      <a:pt x="7229" y="10521"/>
                      <a:pt x="3937" y="13240"/>
                    </a:cubicBezTo>
                    <a:cubicBezTo>
                      <a:pt x="644" y="15888"/>
                      <a:pt x="0" y="17033"/>
                      <a:pt x="1145" y="20969"/>
                    </a:cubicBezTo>
                    <a:cubicBezTo>
                      <a:pt x="2291" y="24906"/>
                      <a:pt x="5511" y="37358"/>
                      <a:pt x="5511" y="37358"/>
                    </a:cubicBezTo>
                    <a:cubicBezTo>
                      <a:pt x="5511" y="37358"/>
                      <a:pt x="7152" y="37668"/>
                      <a:pt x="9542" y="37668"/>
                    </a:cubicBezTo>
                    <a:cubicBezTo>
                      <a:pt x="12289" y="37668"/>
                      <a:pt x="16026" y="37259"/>
                      <a:pt x="19395" y="35498"/>
                    </a:cubicBezTo>
                    <a:lnTo>
                      <a:pt x="17177" y="24834"/>
                    </a:lnTo>
                    <a:cubicBezTo>
                      <a:pt x="17177" y="24834"/>
                      <a:pt x="36643" y="21256"/>
                      <a:pt x="42511" y="19681"/>
                    </a:cubicBezTo>
                    <a:cubicBezTo>
                      <a:pt x="48452" y="18107"/>
                      <a:pt x="52388" y="13025"/>
                      <a:pt x="51958" y="4724"/>
                    </a:cubicBezTo>
                    <a:lnTo>
                      <a:pt x="283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13"/>
              <p:cNvSpPr/>
              <p:nvPr/>
            </p:nvSpPr>
            <p:spPr>
              <a:xfrm>
                <a:off x="3523700" y="978050"/>
                <a:ext cx="878525" cy="1437675"/>
              </a:xfrm>
              <a:custGeom>
                <a:rect b="b" l="l" r="r" t="t"/>
                <a:pathLst>
                  <a:path extrusionOk="0" h="57507" w="35141">
                    <a:moveTo>
                      <a:pt x="13228" y="0"/>
                    </a:moveTo>
                    <a:cubicBezTo>
                      <a:pt x="9035" y="0"/>
                      <a:pt x="3396" y="3015"/>
                      <a:pt x="1861" y="9765"/>
                    </a:cubicBezTo>
                    <a:cubicBezTo>
                      <a:pt x="1" y="17638"/>
                      <a:pt x="1861" y="26941"/>
                      <a:pt x="1861" y="35100"/>
                    </a:cubicBezTo>
                    <a:cubicBezTo>
                      <a:pt x="1861" y="43187"/>
                      <a:pt x="931" y="45692"/>
                      <a:pt x="1003" y="46479"/>
                    </a:cubicBezTo>
                    <a:cubicBezTo>
                      <a:pt x="1146" y="47195"/>
                      <a:pt x="3436" y="54137"/>
                      <a:pt x="15388" y="56570"/>
                    </a:cubicBezTo>
                    <a:cubicBezTo>
                      <a:pt x="18873" y="57255"/>
                      <a:pt x="21594" y="57507"/>
                      <a:pt x="23707" y="57507"/>
                    </a:cubicBezTo>
                    <a:cubicBezTo>
                      <a:pt x="28884" y="57507"/>
                      <a:pt x="30408" y="55996"/>
                      <a:pt x="30560" y="55640"/>
                    </a:cubicBezTo>
                    <a:cubicBezTo>
                      <a:pt x="30775" y="55211"/>
                      <a:pt x="35140" y="35029"/>
                      <a:pt x="33494" y="23936"/>
                    </a:cubicBezTo>
                    <a:cubicBezTo>
                      <a:pt x="31848" y="12843"/>
                      <a:pt x="23904" y="2608"/>
                      <a:pt x="15173" y="247"/>
                    </a:cubicBezTo>
                    <a:cubicBezTo>
                      <a:pt x="14582" y="84"/>
                      <a:pt x="13925" y="0"/>
                      <a:pt x="13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13"/>
              <p:cNvSpPr/>
              <p:nvPr/>
            </p:nvSpPr>
            <p:spPr>
              <a:xfrm>
                <a:off x="3697250" y="955575"/>
                <a:ext cx="293450" cy="342050"/>
              </a:xfrm>
              <a:custGeom>
                <a:rect b="b" l="l" r="r" t="t"/>
                <a:pathLst>
                  <a:path extrusionOk="0" h="13682" w="11738">
                    <a:moveTo>
                      <a:pt x="11666" y="1"/>
                    </a:moveTo>
                    <a:lnTo>
                      <a:pt x="1" y="5798"/>
                    </a:lnTo>
                    <a:cubicBezTo>
                      <a:pt x="1" y="5798"/>
                      <a:pt x="144" y="10163"/>
                      <a:pt x="144" y="11094"/>
                    </a:cubicBezTo>
                    <a:cubicBezTo>
                      <a:pt x="144" y="11952"/>
                      <a:pt x="215" y="13455"/>
                      <a:pt x="2148" y="13670"/>
                    </a:cubicBezTo>
                    <a:cubicBezTo>
                      <a:pt x="2219" y="13678"/>
                      <a:pt x="2296" y="13682"/>
                      <a:pt x="2376" y="13682"/>
                    </a:cubicBezTo>
                    <a:cubicBezTo>
                      <a:pt x="4487" y="13682"/>
                      <a:pt x="9707" y="11012"/>
                      <a:pt x="10879" y="7014"/>
                    </a:cubicBezTo>
                    <a:cubicBezTo>
                      <a:pt x="11523" y="4724"/>
                      <a:pt x="11738" y="2362"/>
                      <a:pt x="1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13"/>
              <p:cNvSpPr/>
              <p:nvPr/>
            </p:nvSpPr>
            <p:spPr>
              <a:xfrm>
                <a:off x="3448550" y="377900"/>
                <a:ext cx="704975" cy="807825"/>
              </a:xfrm>
              <a:custGeom>
                <a:rect b="b" l="l" r="r" t="t"/>
                <a:pathLst>
                  <a:path extrusionOk="0" h="32313" w="28199">
                    <a:moveTo>
                      <a:pt x="14220" y="0"/>
                    </a:moveTo>
                    <a:cubicBezTo>
                      <a:pt x="12411" y="0"/>
                      <a:pt x="10584" y="286"/>
                      <a:pt x="8875" y="850"/>
                    </a:cubicBezTo>
                    <a:cubicBezTo>
                      <a:pt x="1933" y="3140"/>
                      <a:pt x="1" y="9796"/>
                      <a:pt x="1504" y="17311"/>
                    </a:cubicBezTo>
                    <a:cubicBezTo>
                      <a:pt x="1862" y="19100"/>
                      <a:pt x="1218" y="21748"/>
                      <a:pt x="1647" y="24825"/>
                    </a:cubicBezTo>
                    <a:cubicBezTo>
                      <a:pt x="2148" y="27831"/>
                      <a:pt x="5011" y="31624"/>
                      <a:pt x="7372" y="32197"/>
                    </a:cubicBezTo>
                    <a:cubicBezTo>
                      <a:pt x="7649" y="32272"/>
                      <a:pt x="8021" y="32312"/>
                      <a:pt x="8467" y="32312"/>
                    </a:cubicBezTo>
                    <a:cubicBezTo>
                      <a:pt x="11819" y="32312"/>
                      <a:pt x="19353" y="30043"/>
                      <a:pt x="22258" y="23537"/>
                    </a:cubicBezTo>
                    <a:cubicBezTo>
                      <a:pt x="25407" y="21032"/>
                      <a:pt x="28198" y="15808"/>
                      <a:pt x="26481" y="8293"/>
                    </a:cubicBezTo>
                    <a:cubicBezTo>
                      <a:pt x="25132" y="2683"/>
                      <a:pt x="19758" y="0"/>
                      <a:pt x="142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13"/>
              <p:cNvSpPr/>
              <p:nvPr/>
            </p:nvSpPr>
            <p:spPr>
              <a:xfrm>
                <a:off x="3997850" y="770725"/>
                <a:ext cx="141350" cy="195625"/>
              </a:xfrm>
              <a:custGeom>
                <a:rect b="b" l="l" r="r" t="t"/>
                <a:pathLst>
                  <a:path extrusionOk="0" h="7825" w="5654">
                    <a:moveTo>
                      <a:pt x="2843" y="1"/>
                    </a:moveTo>
                    <a:cubicBezTo>
                      <a:pt x="591" y="1"/>
                      <a:pt x="0" y="3745"/>
                      <a:pt x="0" y="3745"/>
                    </a:cubicBezTo>
                    <a:lnTo>
                      <a:pt x="286" y="7824"/>
                    </a:lnTo>
                    <a:cubicBezTo>
                      <a:pt x="1646" y="7538"/>
                      <a:pt x="2863" y="6822"/>
                      <a:pt x="3722" y="5749"/>
                    </a:cubicBezTo>
                    <a:cubicBezTo>
                      <a:pt x="5010" y="3745"/>
                      <a:pt x="5654" y="453"/>
                      <a:pt x="3149" y="23"/>
                    </a:cubicBezTo>
                    <a:cubicBezTo>
                      <a:pt x="3044" y="8"/>
                      <a:pt x="2942" y="1"/>
                      <a:pt x="28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13"/>
              <p:cNvSpPr/>
              <p:nvPr/>
            </p:nvSpPr>
            <p:spPr>
              <a:xfrm>
                <a:off x="3008425" y="485025"/>
                <a:ext cx="1595975" cy="341750"/>
              </a:xfrm>
              <a:custGeom>
                <a:rect b="b" l="l" r="r" t="t"/>
                <a:pathLst>
                  <a:path extrusionOk="0" h="13670" w="63839">
                    <a:moveTo>
                      <a:pt x="31919" y="0"/>
                    </a:moveTo>
                    <a:cubicBezTo>
                      <a:pt x="14314" y="0"/>
                      <a:pt x="0" y="3722"/>
                      <a:pt x="0" y="7443"/>
                    </a:cubicBezTo>
                    <a:cubicBezTo>
                      <a:pt x="0" y="11236"/>
                      <a:pt x="14314" y="13670"/>
                      <a:pt x="31919" y="13670"/>
                    </a:cubicBezTo>
                    <a:cubicBezTo>
                      <a:pt x="49525" y="13670"/>
                      <a:pt x="63838" y="11236"/>
                      <a:pt x="63838" y="7443"/>
                    </a:cubicBezTo>
                    <a:cubicBezTo>
                      <a:pt x="63838" y="3722"/>
                      <a:pt x="49525" y="0"/>
                      <a:pt x="319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3"/>
              <p:cNvSpPr/>
              <p:nvPr/>
            </p:nvSpPr>
            <p:spPr>
              <a:xfrm>
                <a:off x="3405625" y="238125"/>
                <a:ext cx="808725" cy="465200"/>
              </a:xfrm>
              <a:custGeom>
                <a:rect b="b" l="l" r="r" t="t"/>
                <a:pathLst>
                  <a:path extrusionOk="0" h="18608" w="32349">
                    <a:moveTo>
                      <a:pt x="16031" y="0"/>
                    </a:moveTo>
                    <a:cubicBezTo>
                      <a:pt x="7730" y="0"/>
                      <a:pt x="0" y="5582"/>
                      <a:pt x="0" y="15459"/>
                    </a:cubicBezTo>
                    <a:cubicBezTo>
                      <a:pt x="5726" y="18536"/>
                      <a:pt x="11236" y="18608"/>
                      <a:pt x="16031" y="18608"/>
                    </a:cubicBezTo>
                    <a:cubicBezTo>
                      <a:pt x="20755" y="18608"/>
                      <a:pt x="26266" y="18536"/>
                      <a:pt x="31991" y="15459"/>
                    </a:cubicBezTo>
                    <a:cubicBezTo>
                      <a:pt x="32349" y="5869"/>
                      <a:pt x="24333" y="0"/>
                      <a:pt x="160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13"/>
              <p:cNvSpPr/>
              <p:nvPr/>
            </p:nvSpPr>
            <p:spPr>
              <a:xfrm>
                <a:off x="3407400" y="485025"/>
                <a:ext cx="801600" cy="216525"/>
              </a:xfrm>
              <a:custGeom>
                <a:rect b="b" l="l" r="r" t="t"/>
                <a:pathLst>
                  <a:path extrusionOk="0" h="8661" w="32064">
                    <a:moveTo>
                      <a:pt x="931" y="0"/>
                    </a:moveTo>
                    <a:cubicBezTo>
                      <a:pt x="287" y="1790"/>
                      <a:pt x="1" y="3722"/>
                      <a:pt x="1" y="5583"/>
                    </a:cubicBezTo>
                    <a:cubicBezTo>
                      <a:pt x="5726" y="8660"/>
                      <a:pt x="11237" y="8660"/>
                      <a:pt x="15960" y="8660"/>
                    </a:cubicBezTo>
                    <a:cubicBezTo>
                      <a:pt x="20755" y="8660"/>
                      <a:pt x="26266" y="8660"/>
                      <a:pt x="31991" y="5583"/>
                    </a:cubicBezTo>
                    <a:cubicBezTo>
                      <a:pt x="32063" y="3650"/>
                      <a:pt x="31705" y="1790"/>
                      <a:pt x="31061" y="0"/>
                    </a:cubicBezTo>
                    <a:cubicBezTo>
                      <a:pt x="25694" y="2648"/>
                      <a:pt x="20469" y="2720"/>
                      <a:pt x="15960" y="2720"/>
                    </a:cubicBezTo>
                    <a:cubicBezTo>
                      <a:pt x="11452" y="2720"/>
                      <a:pt x="6299" y="2648"/>
                      <a:pt x="9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3"/>
              <p:cNvSpPr/>
              <p:nvPr/>
            </p:nvSpPr>
            <p:spPr>
              <a:xfrm>
                <a:off x="607325" y="1882375"/>
                <a:ext cx="6222825" cy="2127650"/>
              </a:xfrm>
              <a:custGeom>
                <a:rect b="b" l="l" r="r" t="t"/>
                <a:pathLst>
                  <a:path extrusionOk="0" h="85106" w="248913">
                    <a:moveTo>
                      <a:pt x="248841" y="1"/>
                    </a:moveTo>
                    <a:cubicBezTo>
                      <a:pt x="248626" y="287"/>
                      <a:pt x="244761" y="4653"/>
                      <a:pt x="236531" y="11022"/>
                    </a:cubicBezTo>
                    <a:cubicBezTo>
                      <a:pt x="235601" y="11666"/>
                      <a:pt x="234670" y="12382"/>
                      <a:pt x="233740" y="13098"/>
                    </a:cubicBezTo>
                    <a:cubicBezTo>
                      <a:pt x="221645" y="21900"/>
                      <a:pt x="201678" y="33709"/>
                      <a:pt x="171763" y="44015"/>
                    </a:cubicBezTo>
                    <a:cubicBezTo>
                      <a:pt x="134358" y="56878"/>
                      <a:pt x="99243" y="64784"/>
                      <a:pt x="60663" y="64784"/>
                    </a:cubicBezTo>
                    <a:cubicBezTo>
                      <a:pt x="55027" y="64784"/>
                      <a:pt x="49316" y="64615"/>
                      <a:pt x="43514" y="64268"/>
                    </a:cubicBezTo>
                    <a:cubicBezTo>
                      <a:pt x="40651" y="64125"/>
                      <a:pt x="37788" y="63911"/>
                      <a:pt x="34854" y="63624"/>
                    </a:cubicBezTo>
                    <a:cubicBezTo>
                      <a:pt x="32636" y="63481"/>
                      <a:pt x="30345" y="63195"/>
                      <a:pt x="28127" y="62980"/>
                    </a:cubicBezTo>
                    <a:cubicBezTo>
                      <a:pt x="23260" y="62408"/>
                      <a:pt x="18322" y="61764"/>
                      <a:pt x="13241" y="60976"/>
                    </a:cubicBezTo>
                    <a:cubicBezTo>
                      <a:pt x="8875" y="60261"/>
                      <a:pt x="4510" y="59545"/>
                      <a:pt x="1" y="58615"/>
                    </a:cubicBezTo>
                    <a:lnTo>
                      <a:pt x="1" y="58615"/>
                    </a:lnTo>
                    <a:cubicBezTo>
                      <a:pt x="1862" y="60189"/>
                      <a:pt x="14314" y="70280"/>
                      <a:pt x="26266" y="75934"/>
                    </a:cubicBezTo>
                    <a:cubicBezTo>
                      <a:pt x="27984" y="76721"/>
                      <a:pt x="29630" y="77437"/>
                      <a:pt x="31419" y="78081"/>
                    </a:cubicBezTo>
                    <a:cubicBezTo>
                      <a:pt x="39768" y="81102"/>
                      <a:pt x="53895" y="85106"/>
                      <a:pt x="75720" y="85106"/>
                    </a:cubicBezTo>
                    <a:cubicBezTo>
                      <a:pt x="91126" y="85106"/>
                      <a:pt x="110367" y="83111"/>
                      <a:pt x="134118" y="77365"/>
                    </a:cubicBezTo>
                    <a:cubicBezTo>
                      <a:pt x="191515" y="63481"/>
                      <a:pt x="228301" y="36071"/>
                      <a:pt x="232094" y="33280"/>
                    </a:cubicBezTo>
                    <a:cubicBezTo>
                      <a:pt x="235815" y="30488"/>
                      <a:pt x="239680" y="28055"/>
                      <a:pt x="240467" y="26266"/>
                    </a:cubicBezTo>
                    <a:cubicBezTo>
                      <a:pt x="240754" y="25693"/>
                      <a:pt x="241684" y="22902"/>
                      <a:pt x="242829" y="19324"/>
                    </a:cubicBezTo>
                    <a:cubicBezTo>
                      <a:pt x="245262" y="11738"/>
                      <a:pt x="248698" y="502"/>
                      <a:pt x="248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13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13"/>
              <p:cNvSpPr/>
              <p:nvPr/>
            </p:nvSpPr>
            <p:spPr>
              <a:xfrm>
                <a:off x="598400" y="2147175"/>
                <a:ext cx="5802350" cy="1354800"/>
              </a:xfrm>
              <a:custGeom>
                <a:rect b="b" l="l" r="r" t="t"/>
                <a:pathLst>
                  <a:path extrusionOk="0" h="54192" w="232094">
                    <a:moveTo>
                      <a:pt x="226797" y="1"/>
                    </a:moveTo>
                    <a:cubicBezTo>
                      <a:pt x="214845" y="8231"/>
                      <a:pt x="196238" y="18680"/>
                      <a:pt x="169686" y="27840"/>
                    </a:cubicBezTo>
                    <a:cubicBezTo>
                      <a:pt x="128464" y="42011"/>
                      <a:pt x="94684" y="48309"/>
                      <a:pt x="60188" y="48309"/>
                    </a:cubicBezTo>
                    <a:cubicBezTo>
                      <a:pt x="57826" y="48309"/>
                      <a:pt x="55536" y="48309"/>
                      <a:pt x="53175" y="48237"/>
                    </a:cubicBezTo>
                    <a:cubicBezTo>
                      <a:pt x="50026" y="48166"/>
                      <a:pt x="46805" y="48023"/>
                      <a:pt x="43656" y="47808"/>
                    </a:cubicBezTo>
                    <a:cubicBezTo>
                      <a:pt x="40650" y="47665"/>
                      <a:pt x="37644" y="47450"/>
                      <a:pt x="34567" y="47164"/>
                    </a:cubicBezTo>
                    <a:cubicBezTo>
                      <a:pt x="26838" y="46448"/>
                      <a:pt x="18894" y="45446"/>
                      <a:pt x="10807" y="44086"/>
                    </a:cubicBezTo>
                    <a:lnTo>
                      <a:pt x="5224" y="46090"/>
                    </a:lnTo>
                    <a:lnTo>
                      <a:pt x="143" y="47879"/>
                    </a:lnTo>
                    <a:lnTo>
                      <a:pt x="0" y="48023"/>
                    </a:lnTo>
                    <a:lnTo>
                      <a:pt x="358" y="48023"/>
                    </a:lnTo>
                    <a:cubicBezTo>
                      <a:pt x="4867" y="48953"/>
                      <a:pt x="9232" y="49669"/>
                      <a:pt x="13598" y="50384"/>
                    </a:cubicBezTo>
                    <a:cubicBezTo>
                      <a:pt x="18679" y="51172"/>
                      <a:pt x="23617" y="51816"/>
                      <a:pt x="28484" y="52388"/>
                    </a:cubicBezTo>
                    <a:cubicBezTo>
                      <a:pt x="30702" y="52603"/>
                      <a:pt x="32993" y="52818"/>
                      <a:pt x="35211" y="53032"/>
                    </a:cubicBezTo>
                    <a:cubicBezTo>
                      <a:pt x="38145" y="53319"/>
                      <a:pt x="41008" y="53533"/>
                      <a:pt x="43871" y="53676"/>
                    </a:cubicBezTo>
                    <a:cubicBezTo>
                      <a:pt x="49673" y="54023"/>
                      <a:pt x="55382" y="54192"/>
                      <a:pt x="61017" y="54192"/>
                    </a:cubicBezTo>
                    <a:cubicBezTo>
                      <a:pt x="99584" y="54192"/>
                      <a:pt x="134653" y="46286"/>
                      <a:pt x="172120" y="33423"/>
                    </a:cubicBezTo>
                    <a:cubicBezTo>
                      <a:pt x="200460" y="23690"/>
                      <a:pt x="219855" y="12525"/>
                      <a:pt x="232093" y="3865"/>
                    </a:cubicBezTo>
                    <a:lnTo>
                      <a:pt x="2267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13"/>
              <p:cNvSpPr/>
              <p:nvPr/>
            </p:nvSpPr>
            <p:spPr>
              <a:xfrm>
                <a:off x="3343000" y="1791125"/>
                <a:ext cx="3084575" cy="2949425"/>
              </a:xfrm>
              <a:custGeom>
                <a:rect b="b" l="l" r="r" t="t"/>
                <a:pathLst>
                  <a:path extrusionOk="0" h="117977" w="123383">
                    <a:moveTo>
                      <a:pt x="1790" y="1"/>
                    </a:moveTo>
                    <a:lnTo>
                      <a:pt x="859" y="931"/>
                    </a:lnTo>
                    <a:lnTo>
                      <a:pt x="0" y="1790"/>
                    </a:lnTo>
                    <a:cubicBezTo>
                      <a:pt x="0" y="1790"/>
                      <a:pt x="73930" y="86741"/>
                      <a:pt x="79369" y="92681"/>
                    </a:cubicBezTo>
                    <a:cubicBezTo>
                      <a:pt x="83877" y="97547"/>
                      <a:pt x="86740" y="110430"/>
                      <a:pt x="89603" y="117443"/>
                    </a:cubicBezTo>
                    <a:cubicBezTo>
                      <a:pt x="92901" y="117798"/>
                      <a:pt x="96210" y="117976"/>
                      <a:pt x="99518" y="117976"/>
                    </a:cubicBezTo>
                    <a:cubicBezTo>
                      <a:pt x="107553" y="117976"/>
                      <a:pt x="115575" y="116924"/>
                      <a:pt x="123383" y="114795"/>
                    </a:cubicBezTo>
                    <a:cubicBezTo>
                      <a:pt x="119160" y="108855"/>
                      <a:pt x="114795" y="103058"/>
                      <a:pt x="112862" y="101269"/>
                    </a:cubicBezTo>
                    <a:cubicBezTo>
                      <a:pt x="108640" y="97261"/>
                      <a:pt x="91034" y="92752"/>
                      <a:pt x="85595" y="86812"/>
                    </a:cubicBezTo>
                    <a:cubicBezTo>
                      <a:pt x="80156" y="80872"/>
                      <a:pt x="1790" y="1"/>
                      <a:pt x="17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3"/>
              <p:cNvSpPr/>
              <p:nvPr/>
            </p:nvSpPr>
            <p:spPr>
              <a:xfrm>
                <a:off x="5581275" y="4661000"/>
                <a:ext cx="1109325" cy="738950"/>
              </a:xfrm>
              <a:custGeom>
                <a:rect b="b" l="l" r="r" t="t"/>
                <a:pathLst>
                  <a:path extrusionOk="0" h="29558" w="44373">
                    <a:moveTo>
                      <a:pt x="33852" y="0"/>
                    </a:moveTo>
                    <a:cubicBezTo>
                      <a:pt x="26153" y="2050"/>
                      <a:pt x="18211" y="3087"/>
                      <a:pt x="10267" y="3087"/>
                    </a:cubicBezTo>
                    <a:cubicBezTo>
                      <a:pt x="6839" y="3087"/>
                      <a:pt x="3410" y="2893"/>
                      <a:pt x="0" y="2505"/>
                    </a:cubicBezTo>
                    <a:lnTo>
                      <a:pt x="0" y="2505"/>
                    </a:lnTo>
                    <a:cubicBezTo>
                      <a:pt x="501" y="3793"/>
                      <a:pt x="1145" y="5081"/>
                      <a:pt x="1933" y="6155"/>
                    </a:cubicBezTo>
                    <a:cubicBezTo>
                      <a:pt x="5511" y="10807"/>
                      <a:pt x="28627" y="29558"/>
                      <a:pt x="28627" y="29558"/>
                    </a:cubicBezTo>
                    <a:lnTo>
                      <a:pt x="36500" y="22329"/>
                    </a:lnTo>
                    <a:lnTo>
                      <a:pt x="44372" y="15101"/>
                    </a:lnTo>
                    <a:cubicBezTo>
                      <a:pt x="44372" y="15101"/>
                      <a:pt x="39219" y="7443"/>
                      <a:pt x="33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3"/>
              <p:cNvSpPr/>
              <p:nvPr/>
            </p:nvSpPr>
            <p:spPr>
              <a:xfrm>
                <a:off x="3926275" y="1801875"/>
                <a:ext cx="869575" cy="947400"/>
              </a:xfrm>
              <a:custGeom>
                <a:rect b="b" l="l" r="r" t="t"/>
                <a:pathLst>
                  <a:path extrusionOk="0" h="37896" w="34783">
                    <a:moveTo>
                      <a:pt x="26051" y="0"/>
                    </a:moveTo>
                    <a:lnTo>
                      <a:pt x="16604" y="8230"/>
                    </a:lnTo>
                    <a:lnTo>
                      <a:pt x="21757" y="15172"/>
                    </a:lnTo>
                    <a:cubicBezTo>
                      <a:pt x="20755" y="16389"/>
                      <a:pt x="19896" y="17677"/>
                      <a:pt x="19180" y="19037"/>
                    </a:cubicBezTo>
                    <a:cubicBezTo>
                      <a:pt x="18107" y="21113"/>
                      <a:pt x="12382" y="29200"/>
                      <a:pt x="9805" y="30416"/>
                    </a:cubicBezTo>
                    <a:cubicBezTo>
                      <a:pt x="8088" y="28985"/>
                      <a:pt x="6298" y="27697"/>
                      <a:pt x="4294" y="26623"/>
                    </a:cubicBezTo>
                    <a:cubicBezTo>
                      <a:pt x="4211" y="26595"/>
                      <a:pt x="4098" y="26576"/>
                      <a:pt x="3963" y="26576"/>
                    </a:cubicBezTo>
                    <a:cubicBezTo>
                      <a:pt x="3405" y="26576"/>
                      <a:pt x="2481" y="26914"/>
                      <a:pt x="1790" y="28412"/>
                    </a:cubicBezTo>
                    <a:cubicBezTo>
                      <a:pt x="859" y="30273"/>
                      <a:pt x="0" y="30846"/>
                      <a:pt x="358" y="31991"/>
                    </a:cubicBezTo>
                    <a:cubicBezTo>
                      <a:pt x="788" y="33136"/>
                      <a:pt x="5082" y="36929"/>
                      <a:pt x="6012" y="37573"/>
                    </a:cubicBezTo>
                    <a:cubicBezTo>
                      <a:pt x="6334" y="37788"/>
                      <a:pt x="6692" y="37895"/>
                      <a:pt x="7050" y="37895"/>
                    </a:cubicBezTo>
                    <a:cubicBezTo>
                      <a:pt x="7408" y="37895"/>
                      <a:pt x="7765" y="37788"/>
                      <a:pt x="8088" y="37573"/>
                    </a:cubicBezTo>
                    <a:cubicBezTo>
                      <a:pt x="8517" y="37430"/>
                      <a:pt x="9877" y="35784"/>
                      <a:pt x="10592" y="35784"/>
                    </a:cubicBezTo>
                    <a:cubicBezTo>
                      <a:pt x="11140" y="35784"/>
                      <a:pt x="11946" y="36663"/>
                      <a:pt x="12879" y="36663"/>
                    </a:cubicBezTo>
                    <a:cubicBezTo>
                      <a:pt x="13043" y="36663"/>
                      <a:pt x="13212" y="36636"/>
                      <a:pt x="13383" y="36571"/>
                    </a:cubicBezTo>
                    <a:cubicBezTo>
                      <a:pt x="14457" y="36142"/>
                      <a:pt x="15387" y="34496"/>
                      <a:pt x="16604" y="33494"/>
                    </a:cubicBezTo>
                    <a:cubicBezTo>
                      <a:pt x="17749" y="32563"/>
                      <a:pt x="28484" y="25263"/>
                      <a:pt x="30918" y="21971"/>
                    </a:cubicBezTo>
                    <a:cubicBezTo>
                      <a:pt x="32063" y="20397"/>
                      <a:pt x="33065" y="18679"/>
                      <a:pt x="33780" y="16890"/>
                    </a:cubicBezTo>
                    <a:cubicBezTo>
                      <a:pt x="34353" y="15745"/>
                      <a:pt x="34782" y="15029"/>
                      <a:pt x="34281" y="13813"/>
                    </a:cubicBezTo>
                    <a:cubicBezTo>
                      <a:pt x="33852" y="12668"/>
                      <a:pt x="26051" y="0"/>
                      <a:pt x="260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3"/>
              <p:cNvSpPr/>
              <p:nvPr/>
            </p:nvSpPr>
            <p:spPr>
              <a:xfrm>
                <a:off x="4012150" y="1331300"/>
                <a:ext cx="633400" cy="747925"/>
              </a:xfrm>
              <a:custGeom>
                <a:rect b="b" l="l" r="r" t="t"/>
                <a:pathLst>
                  <a:path extrusionOk="0" h="29917" w="25336">
                    <a:moveTo>
                      <a:pt x="10807" y="1"/>
                    </a:moveTo>
                    <a:cubicBezTo>
                      <a:pt x="1" y="2148"/>
                      <a:pt x="2935" y="17320"/>
                      <a:pt x="5153" y="20398"/>
                    </a:cubicBezTo>
                    <a:cubicBezTo>
                      <a:pt x="7014" y="23046"/>
                      <a:pt x="10736" y="28055"/>
                      <a:pt x="11595" y="28914"/>
                    </a:cubicBezTo>
                    <a:cubicBezTo>
                      <a:pt x="12024" y="29415"/>
                      <a:pt x="12525" y="29701"/>
                      <a:pt x="13169" y="29916"/>
                    </a:cubicBezTo>
                    <a:cubicBezTo>
                      <a:pt x="17964" y="27697"/>
                      <a:pt x="25192" y="19396"/>
                      <a:pt x="25264" y="19109"/>
                    </a:cubicBezTo>
                    <a:cubicBezTo>
                      <a:pt x="25335" y="18823"/>
                      <a:pt x="10807" y="1"/>
                      <a:pt x="108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9" name="Google Shape;619;p13"/>
            <p:cNvGrpSpPr/>
            <p:nvPr/>
          </p:nvGrpSpPr>
          <p:grpSpPr>
            <a:xfrm>
              <a:off x="-2651602" y="-394463"/>
              <a:ext cx="2976964" cy="3578179"/>
              <a:chOff x="1620100" y="237775"/>
              <a:chExt cx="4337700" cy="5213725"/>
            </a:xfrm>
          </p:grpSpPr>
          <p:sp>
            <p:nvSpPr>
              <p:cNvPr id="620" name="Google Shape;620;p13"/>
              <p:cNvSpPr/>
              <p:nvPr/>
            </p:nvSpPr>
            <p:spPr>
              <a:xfrm>
                <a:off x="4470375" y="4072300"/>
                <a:ext cx="192000" cy="177750"/>
              </a:xfrm>
              <a:custGeom>
                <a:rect b="b" l="l" r="r" t="t"/>
                <a:pathLst>
                  <a:path extrusionOk="0" h="7110" w="7680">
                    <a:moveTo>
                      <a:pt x="3841" y="0"/>
                    </a:moveTo>
                    <a:cubicBezTo>
                      <a:pt x="3106" y="0"/>
                      <a:pt x="2371" y="962"/>
                      <a:pt x="3493" y="2887"/>
                    </a:cubicBezTo>
                    <a:cubicBezTo>
                      <a:pt x="2826" y="1759"/>
                      <a:pt x="2131" y="1363"/>
                      <a:pt x="1600" y="1363"/>
                    </a:cubicBezTo>
                    <a:cubicBezTo>
                      <a:pt x="342" y="1363"/>
                      <a:pt x="0" y="3582"/>
                      <a:pt x="3119" y="3582"/>
                    </a:cubicBezTo>
                    <a:cubicBezTo>
                      <a:pt x="13" y="3582"/>
                      <a:pt x="339" y="5782"/>
                      <a:pt x="1584" y="5782"/>
                    </a:cubicBezTo>
                    <a:cubicBezTo>
                      <a:pt x="2117" y="5782"/>
                      <a:pt x="2820" y="5378"/>
                      <a:pt x="3493" y="4223"/>
                    </a:cubicBezTo>
                    <a:lnTo>
                      <a:pt x="3493" y="4223"/>
                    </a:lnTo>
                    <a:cubicBezTo>
                      <a:pt x="2371" y="6148"/>
                      <a:pt x="3106" y="7110"/>
                      <a:pt x="3841" y="7110"/>
                    </a:cubicBezTo>
                    <a:cubicBezTo>
                      <a:pt x="4576" y="7110"/>
                      <a:pt x="5311" y="6148"/>
                      <a:pt x="4188" y="4223"/>
                    </a:cubicBezTo>
                    <a:lnTo>
                      <a:pt x="4188" y="4223"/>
                    </a:lnTo>
                    <a:cubicBezTo>
                      <a:pt x="4861" y="5360"/>
                      <a:pt x="5562" y="5758"/>
                      <a:pt x="6096" y="5758"/>
                    </a:cubicBezTo>
                    <a:cubicBezTo>
                      <a:pt x="7342" y="5758"/>
                      <a:pt x="7670" y="3582"/>
                      <a:pt x="4563" y="3582"/>
                    </a:cubicBezTo>
                    <a:cubicBezTo>
                      <a:pt x="7679" y="3582"/>
                      <a:pt x="7341" y="1339"/>
                      <a:pt x="6085" y="1339"/>
                    </a:cubicBezTo>
                    <a:cubicBezTo>
                      <a:pt x="5553" y="1339"/>
                      <a:pt x="4856" y="1742"/>
                      <a:pt x="4188" y="2887"/>
                    </a:cubicBezTo>
                    <a:cubicBezTo>
                      <a:pt x="5311" y="962"/>
                      <a:pt x="4576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3"/>
              <p:cNvSpPr/>
              <p:nvPr/>
            </p:nvSpPr>
            <p:spPr>
              <a:xfrm>
                <a:off x="4543000" y="4145800"/>
                <a:ext cx="38775" cy="33000"/>
              </a:xfrm>
              <a:custGeom>
                <a:rect b="b" l="l" r="r" t="t"/>
                <a:pathLst>
                  <a:path extrusionOk="0" h="1320" w="1551">
                    <a:moveTo>
                      <a:pt x="909" y="0"/>
                    </a:moveTo>
                    <a:cubicBezTo>
                      <a:pt x="321" y="0"/>
                      <a:pt x="0" y="695"/>
                      <a:pt x="428" y="1123"/>
                    </a:cubicBezTo>
                    <a:cubicBezTo>
                      <a:pt x="564" y="1259"/>
                      <a:pt x="727" y="1319"/>
                      <a:pt x="887" y="1319"/>
                    </a:cubicBezTo>
                    <a:cubicBezTo>
                      <a:pt x="1228" y="1319"/>
                      <a:pt x="1551" y="1043"/>
                      <a:pt x="1551" y="642"/>
                    </a:cubicBezTo>
                    <a:cubicBezTo>
                      <a:pt x="1551" y="267"/>
                      <a:pt x="1283" y="0"/>
                      <a:pt x="9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3"/>
              <p:cNvSpPr/>
              <p:nvPr/>
            </p:nvSpPr>
            <p:spPr>
              <a:xfrm>
                <a:off x="5523650" y="5333875"/>
                <a:ext cx="128875" cy="117625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3"/>
              <p:cNvSpPr/>
              <p:nvPr/>
            </p:nvSpPr>
            <p:spPr>
              <a:xfrm>
                <a:off x="5574700" y="5381975"/>
                <a:ext cx="24100" cy="21400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13"/>
              <p:cNvSpPr/>
              <p:nvPr/>
            </p:nvSpPr>
            <p:spPr>
              <a:xfrm>
                <a:off x="5379800" y="2459225"/>
                <a:ext cx="118550" cy="108275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13"/>
              <p:cNvSpPr/>
              <p:nvPr/>
            </p:nvSpPr>
            <p:spPr>
              <a:xfrm>
                <a:off x="5426375" y="2503325"/>
                <a:ext cx="22725" cy="20075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13"/>
              <p:cNvSpPr/>
              <p:nvPr/>
            </p:nvSpPr>
            <p:spPr>
              <a:xfrm>
                <a:off x="4454625" y="1661400"/>
                <a:ext cx="191425" cy="176425"/>
              </a:xfrm>
              <a:custGeom>
                <a:rect b="b" l="l" r="r" t="t"/>
                <a:pathLst>
                  <a:path extrusionOk="0" h="7057" w="7657">
                    <a:moveTo>
                      <a:pt x="3829" y="0"/>
                    </a:moveTo>
                    <a:cubicBezTo>
                      <a:pt x="3094" y="0"/>
                      <a:pt x="2359" y="963"/>
                      <a:pt x="3482" y="2887"/>
                    </a:cubicBezTo>
                    <a:cubicBezTo>
                      <a:pt x="2809" y="1750"/>
                      <a:pt x="2108" y="1352"/>
                      <a:pt x="1575" y="1352"/>
                    </a:cubicBezTo>
                    <a:cubicBezTo>
                      <a:pt x="328" y="1352"/>
                      <a:pt x="0" y="3528"/>
                      <a:pt x="3108" y="3528"/>
                    </a:cubicBezTo>
                    <a:cubicBezTo>
                      <a:pt x="2" y="3528"/>
                      <a:pt x="328" y="5729"/>
                      <a:pt x="1572" y="5729"/>
                    </a:cubicBezTo>
                    <a:cubicBezTo>
                      <a:pt x="2106" y="5729"/>
                      <a:pt x="2808" y="5325"/>
                      <a:pt x="3482" y="4170"/>
                    </a:cubicBezTo>
                    <a:lnTo>
                      <a:pt x="3482" y="4170"/>
                    </a:lnTo>
                    <a:cubicBezTo>
                      <a:pt x="2359" y="6094"/>
                      <a:pt x="3094" y="7057"/>
                      <a:pt x="3829" y="7057"/>
                    </a:cubicBezTo>
                    <a:cubicBezTo>
                      <a:pt x="4564" y="7057"/>
                      <a:pt x="5299" y="6094"/>
                      <a:pt x="4177" y="4170"/>
                    </a:cubicBezTo>
                    <a:lnTo>
                      <a:pt x="4177" y="4170"/>
                    </a:lnTo>
                    <a:cubicBezTo>
                      <a:pt x="4851" y="5325"/>
                      <a:pt x="5553" y="5729"/>
                      <a:pt x="6086" y="5729"/>
                    </a:cubicBezTo>
                    <a:cubicBezTo>
                      <a:pt x="7331" y="5729"/>
                      <a:pt x="7657" y="3528"/>
                      <a:pt x="4551" y="3528"/>
                    </a:cubicBezTo>
                    <a:cubicBezTo>
                      <a:pt x="7657" y="3528"/>
                      <a:pt x="7331" y="1328"/>
                      <a:pt x="6086" y="1328"/>
                    </a:cubicBezTo>
                    <a:cubicBezTo>
                      <a:pt x="5553" y="1328"/>
                      <a:pt x="4850" y="1732"/>
                      <a:pt x="4177" y="2887"/>
                    </a:cubicBezTo>
                    <a:cubicBezTo>
                      <a:pt x="5300" y="963"/>
                      <a:pt x="4564" y="0"/>
                      <a:pt x="3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3"/>
              <p:cNvSpPr/>
              <p:nvPr/>
            </p:nvSpPr>
            <p:spPr>
              <a:xfrm>
                <a:off x="4530938" y="1732950"/>
                <a:ext cx="38800" cy="33300"/>
              </a:xfrm>
              <a:custGeom>
                <a:rect b="b" l="l" r="r" t="t"/>
                <a:pathLst>
                  <a:path extrusionOk="0" h="1332" w="1552">
                    <a:moveTo>
                      <a:pt x="910" y="1"/>
                    </a:moveTo>
                    <a:cubicBezTo>
                      <a:pt x="322" y="1"/>
                      <a:pt x="1" y="696"/>
                      <a:pt x="429" y="1124"/>
                    </a:cubicBezTo>
                    <a:cubicBezTo>
                      <a:pt x="571" y="1266"/>
                      <a:pt x="743" y="1331"/>
                      <a:pt x="910" y="1331"/>
                    </a:cubicBezTo>
                    <a:cubicBezTo>
                      <a:pt x="1242" y="1331"/>
                      <a:pt x="1551" y="1070"/>
                      <a:pt x="1551" y="642"/>
                    </a:cubicBezTo>
                    <a:cubicBezTo>
                      <a:pt x="1551" y="268"/>
                      <a:pt x="1284" y="1"/>
                      <a:pt x="9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3"/>
              <p:cNvSpPr/>
              <p:nvPr/>
            </p:nvSpPr>
            <p:spPr>
              <a:xfrm>
                <a:off x="3663725" y="2872850"/>
                <a:ext cx="102750" cy="93575"/>
              </a:xfrm>
              <a:custGeom>
                <a:rect b="b" l="l" r="r" t="t"/>
                <a:pathLst>
                  <a:path extrusionOk="0" h="3743" w="4110">
                    <a:moveTo>
                      <a:pt x="2035" y="1"/>
                    </a:moveTo>
                    <a:cubicBezTo>
                      <a:pt x="1641" y="1"/>
                      <a:pt x="1253" y="509"/>
                      <a:pt x="1868" y="1524"/>
                    </a:cubicBezTo>
                    <a:cubicBezTo>
                      <a:pt x="1497" y="912"/>
                      <a:pt x="1117" y="698"/>
                      <a:pt x="831" y="698"/>
                    </a:cubicBezTo>
                    <a:cubicBezTo>
                      <a:pt x="168" y="698"/>
                      <a:pt x="11" y="1845"/>
                      <a:pt x="1654" y="1845"/>
                    </a:cubicBezTo>
                    <a:cubicBezTo>
                      <a:pt x="0" y="1845"/>
                      <a:pt x="170" y="3034"/>
                      <a:pt x="844" y="3034"/>
                    </a:cubicBezTo>
                    <a:cubicBezTo>
                      <a:pt x="1129" y="3034"/>
                      <a:pt x="1503" y="2822"/>
                      <a:pt x="1868" y="2219"/>
                    </a:cubicBezTo>
                    <a:lnTo>
                      <a:pt x="1868" y="2219"/>
                    </a:lnTo>
                    <a:cubicBezTo>
                      <a:pt x="1253" y="3235"/>
                      <a:pt x="1641" y="3743"/>
                      <a:pt x="2035" y="3743"/>
                    </a:cubicBezTo>
                    <a:cubicBezTo>
                      <a:pt x="2429" y="3743"/>
                      <a:pt x="2830" y="3235"/>
                      <a:pt x="2242" y="2219"/>
                    </a:cubicBezTo>
                    <a:lnTo>
                      <a:pt x="2242" y="2219"/>
                    </a:lnTo>
                    <a:cubicBezTo>
                      <a:pt x="2591" y="2822"/>
                      <a:pt x="2959" y="3034"/>
                      <a:pt x="3243" y="3034"/>
                    </a:cubicBezTo>
                    <a:cubicBezTo>
                      <a:pt x="3914" y="3034"/>
                      <a:pt x="4110" y="1845"/>
                      <a:pt x="2456" y="1845"/>
                    </a:cubicBezTo>
                    <a:cubicBezTo>
                      <a:pt x="4099" y="1845"/>
                      <a:pt x="3916" y="698"/>
                      <a:pt x="3256" y="698"/>
                    </a:cubicBezTo>
                    <a:cubicBezTo>
                      <a:pt x="2971" y="698"/>
                      <a:pt x="2597" y="912"/>
                      <a:pt x="2242" y="1524"/>
                    </a:cubicBezTo>
                    <a:cubicBezTo>
                      <a:pt x="2830" y="509"/>
                      <a:pt x="2429" y="1"/>
                      <a:pt x="2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3"/>
              <p:cNvSpPr/>
              <p:nvPr/>
            </p:nvSpPr>
            <p:spPr>
              <a:xfrm>
                <a:off x="3706400" y="2910950"/>
                <a:ext cx="17400" cy="16050"/>
              </a:xfrm>
              <a:custGeom>
                <a:rect b="b" l="l" r="r" t="t"/>
                <a:pathLst>
                  <a:path extrusionOk="0" h="642" w="696">
                    <a:moveTo>
                      <a:pt x="321" y="0"/>
                    </a:moveTo>
                    <a:cubicBezTo>
                      <a:pt x="161" y="0"/>
                      <a:pt x="1" y="107"/>
                      <a:pt x="1" y="321"/>
                    </a:cubicBezTo>
                    <a:cubicBezTo>
                      <a:pt x="1" y="481"/>
                      <a:pt x="161" y="642"/>
                      <a:pt x="321" y="642"/>
                    </a:cubicBezTo>
                    <a:cubicBezTo>
                      <a:pt x="535" y="642"/>
                      <a:pt x="696" y="481"/>
                      <a:pt x="696" y="321"/>
                    </a:cubicBezTo>
                    <a:cubicBezTo>
                      <a:pt x="696" y="107"/>
                      <a:pt x="535" y="0"/>
                      <a:pt x="321" y="0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3"/>
              <p:cNvSpPr/>
              <p:nvPr/>
            </p:nvSpPr>
            <p:spPr>
              <a:xfrm>
                <a:off x="5686025" y="3720475"/>
                <a:ext cx="102125" cy="94250"/>
              </a:xfrm>
              <a:custGeom>
                <a:rect b="b" l="l" r="r" t="t"/>
                <a:pathLst>
                  <a:path extrusionOk="0" h="3770" w="4085">
                    <a:moveTo>
                      <a:pt x="2043" y="1"/>
                    </a:moveTo>
                    <a:cubicBezTo>
                      <a:pt x="1655" y="1"/>
                      <a:pt x="1268" y="522"/>
                      <a:pt x="1856" y="1564"/>
                    </a:cubicBezTo>
                    <a:cubicBezTo>
                      <a:pt x="1500" y="934"/>
                      <a:pt x="1125" y="714"/>
                      <a:pt x="840" y="714"/>
                    </a:cubicBezTo>
                    <a:cubicBezTo>
                      <a:pt x="181" y="714"/>
                      <a:pt x="1" y="1885"/>
                      <a:pt x="1642" y="1885"/>
                    </a:cubicBezTo>
                    <a:cubicBezTo>
                      <a:pt x="1" y="1885"/>
                      <a:pt x="181" y="3056"/>
                      <a:pt x="840" y="3056"/>
                    </a:cubicBezTo>
                    <a:cubicBezTo>
                      <a:pt x="1125" y="3056"/>
                      <a:pt x="1500" y="2836"/>
                      <a:pt x="1856" y="2206"/>
                    </a:cubicBezTo>
                    <a:lnTo>
                      <a:pt x="1856" y="2206"/>
                    </a:lnTo>
                    <a:cubicBezTo>
                      <a:pt x="1268" y="3248"/>
                      <a:pt x="1655" y="3769"/>
                      <a:pt x="2043" y="3769"/>
                    </a:cubicBezTo>
                    <a:cubicBezTo>
                      <a:pt x="2430" y="3769"/>
                      <a:pt x="2818" y="3248"/>
                      <a:pt x="2230" y="2206"/>
                    </a:cubicBezTo>
                    <a:lnTo>
                      <a:pt x="2230" y="2206"/>
                    </a:lnTo>
                    <a:cubicBezTo>
                      <a:pt x="2586" y="2836"/>
                      <a:pt x="2961" y="3056"/>
                      <a:pt x="3246" y="3056"/>
                    </a:cubicBezTo>
                    <a:cubicBezTo>
                      <a:pt x="3904" y="3056"/>
                      <a:pt x="4085" y="1885"/>
                      <a:pt x="2444" y="1885"/>
                    </a:cubicBezTo>
                    <a:cubicBezTo>
                      <a:pt x="4085" y="1885"/>
                      <a:pt x="3904" y="714"/>
                      <a:pt x="3246" y="714"/>
                    </a:cubicBezTo>
                    <a:cubicBezTo>
                      <a:pt x="2961" y="714"/>
                      <a:pt x="2586" y="934"/>
                      <a:pt x="2230" y="1564"/>
                    </a:cubicBezTo>
                    <a:cubicBezTo>
                      <a:pt x="2818" y="522"/>
                      <a:pt x="2430" y="1"/>
                      <a:pt x="20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3"/>
              <p:cNvSpPr/>
              <p:nvPr/>
            </p:nvSpPr>
            <p:spPr>
              <a:xfrm>
                <a:off x="5727725" y="3760575"/>
                <a:ext cx="18750" cy="14050"/>
              </a:xfrm>
              <a:custGeom>
                <a:rect b="b" l="l" r="r" t="t"/>
                <a:pathLst>
                  <a:path extrusionOk="0" h="562" w="750">
                    <a:moveTo>
                      <a:pt x="375" y="0"/>
                    </a:moveTo>
                    <a:cubicBezTo>
                      <a:pt x="188" y="0"/>
                      <a:pt x="1" y="94"/>
                      <a:pt x="27" y="281"/>
                    </a:cubicBezTo>
                    <a:cubicBezTo>
                      <a:pt x="1" y="468"/>
                      <a:pt x="188" y="562"/>
                      <a:pt x="375" y="562"/>
                    </a:cubicBezTo>
                    <a:cubicBezTo>
                      <a:pt x="562" y="562"/>
                      <a:pt x="749" y="468"/>
                      <a:pt x="722" y="281"/>
                    </a:cubicBezTo>
                    <a:cubicBezTo>
                      <a:pt x="749" y="94"/>
                      <a:pt x="562" y="0"/>
                      <a:pt x="3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3"/>
              <p:cNvSpPr/>
              <p:nvPr/>
            </p:nvSpPr>
            <p:spPr>
              <a:xfrm>
                <a:off x="3805775" y="5356250"/>
                <a:ext cx="103300" cy="94575"/>
              </a:xfrm>
              <a:custGeom>
                <a:rect b="b" l="l" r="r" t="t"/>
                <a:pathLst>
                  <a:path extrusionOk="0" h="3783" w="4132">
                    <a:moveTo>
                      <a:pt x="2060" y="1"/>
                    </a:moveTo>
                    <a:cubicBezTo>
                      <a:pt x="1665" y="1"/>
                      <a:pt x="1264" y="522"/>
                      <a:pt x="1852" y="1564"/>
                    </a:cubicBezTo>
                    <a:cubicBezTo>
                      <a:pt x="1497" y="934"/>
                      <a:pt x="1122" y="714"/>
                      <a:pt x="838" y="714"/>
                    </a:cubicBezTo>
                    <a:cubicBezTo>
                      <a:pt x="183" y="714"/>
                      <a:pt x="14" y="1885"/>
                      <a:pt x="1692" y="1885"/>
                    </a:cubicBezTo>
                    <a:cubicBezTo>
                      <a:pt x="1" y="1885"/>
                      <a:pt x="186" y="3074"/>
                      <a:pt x="853" y="3074"/>
                    </a:cubicBezTo>
                    <a:cubicBezTo>
                      <a:pt x="1135" y="3074"/>
                      <a:pt x="1503" y="2862"/>
                      <a:pt x="1852" y="2259"/>
                    </a:cubicBezTo>
                    <a:lnTo>
                      <a:pt x="1852" y="2259"/>
                    </a:lnTo>
                    <a:cubicBezTo>
                      <a:pt x="1264" y="3275"/>
                      <a:pt x="1665" y="3783"/>
                      <a:pt x="2060" y="3783"/>
                    </a:cubicBezTo>
                    <a:cubicBezTo>
                      <a:pt x="2454" y="3783"/>
                      <a:pt x="2841" y="3275"/>
                      <a:pt x="2227" y="2259"/>
                    </a:cubicBezTo>
                    <a:lnTo>
                      <a:pt x="2227" y="2259"/>
                    </a:lnTo>
                    <a:cubicBezTo>
                      <a:pt x="2592" y="2862"/>
                      <a:pt x="2971" y="3074"/>
                      <a:pt x="3261" y="3074"/>
                    </a:cubicBezTo>
                    <a:cubicBezTo>
                      <a:pt x="3947" y="3074"/>
                      <a:pt x="4132" y="1885"/>
                      <a:pt x="2440" y="1885"/>
                    </a:cubicBezTo>
                    <a:cubicBezTo>
                      <a:pt x="4119" y="1885"/>
                      <a:pt x="3950" y="714"/>
                      <a:pt x="3276" y="714"/>
                    </a:cubicBezTo>
                    <a:cubicBezTo>
                      <a:pt x="2985" y="714"/>
                      <a:pt x="2598" y="934"/>
                      <a:pt x="2227" y="1564"/>
                    </a:cubicBezTo>
                    <a:cubicBezTo>
                      <a:pt x="2841" y="522"/>
                      <a:pt x="2454" y="1"/>
                      <a:pt x="2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3"/>
              <p:cNvSpPr/>
              <p:nvPr/>
            </p:nvSpPr>
            <p:spPr>
              <a:xfrm>
                <a:off x="3839181" y="5395351"/>
                <a:ext cx="26264" cy="20071"/>
              </a:xfrm>
              <a:custGeom>
                <a:rect b="b" l="l" r="r" t="t"/>
                <a:pathLst>
                  <a:path extrusionOk="0" h="497" w="729">
                    <a:moveTo>
                      <a:pt x="408" y="0"/>
                    </a:moveTo>
                    <a:cubicBezTo>
                      <a:pt x="1" y="0"/>
                      <a:pt x="400" y="497"/>
                      <a:pt x="614" y="497"/>
                    </a:cubicBezTo>
                    <a:cubicBezTo>
                      <a:pt x="680" y="497"/>
                      <a:pt x="729" y="448"/>
                      <a:pt x="729" y="321"/>
                    </a:cubicBezTo>
                    <a:cubicBezTo>
                      <a:pt x="729" y="161"/>
                      <a:pt x="569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3"/>
              <p:cNvSpPr/>
              <p:nvPr/>
            </p:nvSpPr>
            <p:spPr>
              <a:xfrm>
                <a:off x="5855025" y="1037463"/>
                <a:ext cx="102775" cy="93575"/>
              </a:xfrm>
              <a:custGeom>
                <a:rect b="b" l="l" r="r" t="t"/>
                <a:pathLst>
                  <a:path extrusionOk="0" h="3743" w="4111">
                    <a:moveTo>
                      <a:pt x="2076" y="0"/>
                    </a:moveTo>
                    <a:cubicBezTo>
                      <a:pt x="1681" y="0"/>
                      <a:pt x="1280" y="508"/>
                      <a:pt x="1868" y="1524"/>
                    </a:cubicBezTo>
                    <a:cubicBezTo>
                      <a:pt x="1519" y="921"/>
                      <a:pt x="1151" y="709"/>
                      <a:pt x="868" y="709"/>
                    </a:cubicBezTo>
                    <a:cubicBezTo>
                      <a:pt x="197" y="709"/>
                      <a:pt x="1" y="1898"/>
                      <a:pt x="1655" y="1898"/>
                    </a:cubicBezTo>
                    <a:cubicBezTo>
                      <a:pt x="12" y="1898"/>
                      <a:pt x="194" y="3045"/>
                      <a:pt x="855" y="3045"/>
                    </a:cubicBezTo>
                    <a:cubicBezTo>
                      <a:pt x="1131" y="3045"/>
                      <a:pt x="1490" y="2845"/>
                      <a:pt x="1834" y="2276"/>
                    </a:cubicBezTo>
                    <a:lnTo>
                      <a:pt x="1834" y="2276"/>
                    </a:lnTo>
                    <a:cubicBezTo>
                      <a:pt x="1269" y="3254"/>
                      <a:pt x="1649" y="3742"/>
                      <a:pt x="2036" y="3742"/>
                    </a:cubicBezTo>
                    <a:cubicBezTo>
                      <a:pt x="2430" y="3742"/>
                      <a:pt x="2831" y="3234"/>
                      <a:pt x="2243" y="2219"/>
                    </a:cubicBezTo>
                    <a:lnTo>
                      <a:pt x="2243" y="2219"/>
                    </a:lnTo>
                    <a:cubicBezTo>
                      <a:pt x="2613" y="2831"/>
                      <a:pt x="2994" y="3045"/>
                      <a:pt x="3280" y="3045"/>
                    </a:cubicBezTo>
                    <a:cubicBezTo>
                      <a:pt x="3943" y="3045"/>
                      <a:pt x="4099" y="1898"/>
                      <a:pt x="2457" y="1898"/>
                    </a:cubicBezTo>
                    <a:cubicBezTo>
                      <a:pt x="4110" y="1898"/>
                      <a:pt x="3914" y="709"/>
                      <a:pt x="3243" y="709"/>
                    </a:cubicBezTo>
                    <a:cubicBezTo>
                      <a:pt x="2969" y="709"/>
                      <a:pt x="2616" y="907"/>
                      <a:pt x="2277" y="1467"/>
                    </a:cubicBezTo>
                    <a:lnTo>
                      <a:pt x="2277" y="1467"/>
                    </a:lnTo>
                    <a:cubicBezTo>
                      <a:pt x="2843" y="489"/>
                      <a:pt x="2462" y="0"/>
                      <a:pt x="20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3"/>
              <p:cNvSpPr/>
              <p:nvPr/>
            </p:nvSpPr>
            <p:spPr>
              <a:xfrm>
                <a:off x="5935900" y="1045300"/>
                <a:ext cx="19725" cy="13600"/>
              </a:xfrm>
              <a:custGeom>
                <a:rect b="b" l="l" r="r" t="t"/>
                <a:pathLst>
                  <a:path extrusionOk="0" h="544" w="789">
                    <a:moveTo>
                      <a:pt x="414" y="1"/>
                    </a:moveTo>
                    <a:cubicBezTo>
                      <a:pt x="1" y="1"/>
                      <a:pt x="450" y="543"/>
                      <a:pt x="675" y="543"/>
                    </a:cubicBezTo>
                    <a:cubicBezTo>
                      <a:pt x="741" y="543"/>
                      <a:pt x="788" y="496"/>
                      <a:pt x="788" y="375"/>
                    </a:cubicBezTo>
                    <a:cubicBezTo>
                      <a:pt x="788" y="161"/>
                      <a:pt x="628" y="1"/>
                      <a:pt x="4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3"/>
              <p:cNvSpPr/>
              <p:nvPr/>
            </p:nvSpPr>
            <p:spPr>
              <a:xfrm>
                <a:off x="3604925" y="237775"/>
                <a:ext cx="102425" cy="94425"/>
              </a:xfrm>
              <a:custGeom>
                <a:rect b="b" l="l" r="r" t="t"/>
                <a:pathLst>
                  <a:path extrusionOk="0" h="3777" w="4097">
                    <a:moveTo>
                      <a:pt x="2055" y="1"/>
                    </a:moveTo>
                    <a:cubicBezTo>
                      <a:pt x="1667" y="1"/>
                      <a:pt x="1280" y="522"/>
                      <a:pt x="1868" y="1564"/>
                    </a:cubicBezTo>
                    <a:cubicBezTo>
                      <a:pt x="1496" y="934"/>
                      <a:pt x="1115" y="714"/>
                      <a:pt x="828" y="714"/>
                    </a:cubicBezTo>
                    <a:cubicBezTo>
                      <a:pt x="167" y="714"/>
                      <a:pt x="13" y="1885"/>
                      <a:pt x="1654" y="1885"/>
                    </a:cubicBezTo>
                    <a:cubicBezTo>
                      <a:pt x="0" y="1885"/>
                      <a:pt x="196" y="3074"/>
                      <a:pt x="867" y="3074"/>
                    </a:cubicBezTo>
                    <a:cubicBezTo>
                      <a:pt x="1151" y="3074"/>
                      <a:pt x="1519" y="2862"/>
                      <a:pt x="1868" y="2259"/>
                    </a:cubicBezTo>
                    <a:lnTo>
                      <a:pt x="1868" y="2259"/>
                    </a:lnTo>
                    <a:cubicBezTo>
                      <a:pt x="1284" y="3268"/>
                      <a:pt x="1662" y="3776"/>
                      <a:pt x="2047" y="3776"/>
                    </a:cubicBezTo>
                    <a:cubicBezTo>
                      <a:pt x="2437" y="3776"/>
                      <a:pt x="2834" y="3255"/>
                      <a:pt x="2242" y="2206"/>
                    </a:cubicBezTo>
                    <a:lnTo>
                      <a:pt x="2242" y="2206"/>
                    </a:lnTo>
                    <a:cubicBezTo>
                      <a:pt x="2598" y="2836"/>
                      <a:pt x="2973" y="3056"/>
                      <a:pt x="3258" y="3056"/>
                    </a:cubicBezTo>
                    <a:cubicBezTo>
                      <a:pt x="3917" y="3056"/>
                      <a:pt x="4097" y="1885"/>
                      <a:pt x="2456" y="1885"/>
                    </a:cubicBezTo>
                    <a:cubicBezTo>
                      <a:pt x="4097" y="1885"/>
                      <a:pt x="3917" y="714"/>
                      <a:pt x="3258" y="714"/>
                    </a:cubicBezTo>
                    <a:cubicBezTo>
                      <a:pt x="2973" y="714"/>
                      <a:pt x="2598" y="934"/>
                      <a:pt x="2242" y="1564"/>
                    </a:cubicBezTo>
                    <a:cubicBezTo>
                      <a:pt x="2830" y="522"/>
                      <a:pt x="2443" y="1"/>
                      <a:pt x="20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3"/>
              <p:cNvSpPr/>
              <p:nvPr/>
            </p:nvSpPr>
            <p:spPr>
              <a:xfrm>
                <a:off x="3604925" y="307113"/>
                <a:ext cx="19575" cy="12425"/>
              </a:xfrm>
              <a:custGeom>
                <a:rect b="b" l="l" r="r" t="t"/>
                <a:pathLst>
                  <a:path extrusionOk="0" h="497" w="783">
                    <a:moveTo>
                      <a:pt x="408" y="0"/>
                    </a:moveTo>
                    <a:cubicBezTo>
                      <a:pt x="1" y="0"/>
                      <a:pt x="432" y="497"/>
                      <a:pt x="660" y="497"/>
                    </a:cubicBezTo>
                    <a:cubicBezTo>
                      <a:pt x="731" y="497"/>
                      <a:pt x="782" y="448"/>
                      <a:pt x="782" y="321"/>
                    </a:cubicBezTo>
                    <a:cubicBezTo>
                      <a:pt x="782" y="161"/>
                      <a:pt x="622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3"/>
              <p:cNvSpPr/>
              <p:nvPr/>
            </p:nvSpPr>
            <p:spPr>
              <a:xfrm>
                <a:off x="1620100" y="3826400"/>
                <a:ext cx="131300" cy="118950"/>
              </a:xfrm>
              <a:custGeom>
                <a:rect b="b" l="l" r="r" t="t"/>
                <a:pathLst>
                  <a:path extrusionOk="0" h="4758" w="5252">
                    <a:moveTo>
                      <a:pt x="2626" y="0"/>
                    </a:moveTo>
                    <a:cubicBezTo>
                      <a:pt x="2118" y="0"/>
                      <a:pt x="1611" y="642"/>
                      <a:pt x="2359" y="1925"/>
                    </a:cubicBezTo>
                    <a:cubicBezTo>
                      <a:pt x="1910" y="1155"/>
                      <a:pt x="1437" y="885"/>
                      <a:pt x="1077" y="885"/>
                    </a:cubicBezTo>
                    <a:cubicBezTo>
                      <a:pt x="237" y="885"/>
                      <a:pt x="12" y="2352"/>
                      <a:pt x="2145" y="2352"/>
                    </a:cubicBezTo>
                    <a:cubicBezTo>
                      <a:pt x="1" y="2352"/>
                      <a:pt x="239" y="3861"/>
                      <a:pt x="1090" y="3861"/>
                    </a:cubicBezTo>
                    <a:cubicBezTo>
                      <a:pt x="1449" y="3861"/>
                      <a:pt x="1915" y="3594"/>
                      <a:pt x="2359" y="2833"/>
                    </a:cubicBezTo>
                    <a:lnTo>
                      <a:pt x="2359" y="2833"/>
                    </a:lnTo>
                    <a:cubicBezTo>
                      <a:pt x="1611" y="4116"/>
                      <a:pt x="2118" y="4758"/>
                      <a:pt x="2626" y="4758"/>
                    </a:cubicBezTo>
                    <a:cubicBezTo>
                      <a:pt x="3134" y="4758"/>
                      <a:pt x="3642" y="4116"/>
                      <a:pt x="2894" y="2833"/>
                    </a:cubicBezTo>
                    <a:lnTo>
                      <a:pt x="2894" y="2833"/>
                    </a:lnTo>
                    <a:cubicBezTo>
                      <a:pt x="3337" y="3594"/>
                      <a:pt x="3804" y="3861"/>
                      <a:pt x="4162" y="3861"/>
                    </a:cubicBezTo>
                    <a:cubicBezTo>
                      <a:pt x="5013" y="3861"/>
                      <a:pt x="5252" y="2352"/>
                      <a:pt x="3107" y="2352"/>
                    </a:cubicBezTo>
                    <a:cubicBezTo>
                      <a:pt x="5240" y="2352"/>
                      <a:pt x="5016" y="885"/>
                      <a:pt x="4176" y="885"/>
                    </a:cubicBezTo>
                    <a:cubicBezTo>
                      <a:pt x="3816" y="885"/>
                      <a:pt x="3343" y="1155"/>
                      <a:pt x="2894" y="1925"/>
                    </a:cubicBezTo>
                    <a:cubicBezTo>
                      <a:pt x="3642" y="642"/>
                      <a:pt x="3134" y="0"/>
                      <a:pt x="2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3"/>
              <p:cNvSpPr/>
              <p:nvPr/>
            </p:nvSpPr>
            <p:spPr>
              <a:xfrm>
                <a:off x="1671050" y="3874500"/>
                <a:ext cx="25400" cy="21725"/>
              </a:xfrm>
              <a:custGeom>
                <a:rect b="b" l="l" r="r" t="t"/>
                <a:pathLst>
                  <a:path extrusionOk="0" h="869" w="1016">
                    <a:moveTo>
                      <a:pt x="588" y="1"/>
                    </a:moveTo>
                    <a:cubicBezTo>
                      <a:pt x="214" y="1"/>
                      <a:pt x="0" y="482"/>
                      <a:pt x="268" y="749"/>
                    </a:cubicBezTo>
                    <a:cubicBezTo>
                      <a:pt x="350" y="832"/>
                      <a:pt x="454" y="868"/>
                      <a:pt x="557" y="868"/>
                    </a:cubicBezTo>
                    <a:cubicBezTo>
                      <a:pt x="787" y="868"/>
                      <a:pt x="1016" y="686"/>
                      <a:pt x="1016" y="428"/>
                    </a:cubicBezTo>
                    <a:cubicBezTo>
                      <a:pt x="1016" y="214"/>
                      <a:pt x="856" y="1"/>
                      <a:pt x="5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0" name="Google Shape;640;p13"/>
            <p:cNvGrpSpPr/>
            <p:nvPr/>
          </p:nvGrpSpPr>
          <p:grpSpPr>
            <a:xfrm>
              <a:off x="713220" y="4425317"/>
              <a:ext cx="346018" cy="357364"/>
              <a:chOff x="1181145" y="2013279"/>
              <a:chExt cx="346018" cy="357364"/>
            </a:xfrm>
          </p:grpSpPr>
          <p:sp>
            <p:nvSpPr>
              <p:cNvPr id="641" name="Google Shape;641;p13"/>
              <p:cNvSpPr/>
              <p:nvPr/>
            </p:nvSpPr>
            <p:spPr>
              <a:xfrm>
                <a:off x="1181145" y="2050657"/>
                <a:ext cx="346018" cy="319986"/>
              </a:xfrm>
              <a:custGeom>
                <a:rect b="b" l="l" r="r" t="t"/>
                <a:pathLst>
                  <a:path extrusionOk="0" h="28174" w="30466">
                    <a:moveTo>
                      <a:pt x="15665" y="0"/>
                    </a:moveTo>
                    <a:cubicBezTo>
                      <a:pt x="13309" y="0"/>
                      <a:pt x="10926" y="589"/>
                      <a:pt x="8743" y="1809"/>
                    </a:cubicBezTo>
                    <a:cubicBezTo>
                      <a:pt x="2649" y="5320"/>
                      <a:pt x="0" y="12737"/>
                      <a:pt x="2649" y="19294"/>
                    </a:cubicBezTo>
                    <a:cubicBezTo>
                      <a:pt x="4809" y="24775"/>
                      <a:pt x="10069" y="28174"/>
                      <a:pt x="15722" y="28174"/>
                    </a:cubicBezTo>
                    <a:cubicBezTo>
                      <a:pt x="16831" y="28174"/>
                      <a:pt x="17955" y="28043"/>
                      <a:pt x="19074" y="27771"/>
                    </a:cubicBezTo>
                    <a:cubicBezTo>
                      <a:pt x="25896" y="26049"/>
                      <a:pt x="30466" y="19559"/>
                      <a:pt x="29671" y="12605"/>
                    </a:cubicBezTo>
                    <a:lnTo>
                      <a:pt x="29671" y="12605"/>
                    </a:lnTo>
                    <a:lnTo>
                      <a:pt x="16624" y="13466"/>
                    </a:lnTo>
                    <a:lnTo>
                      <a:pt x="26889" y="5585"/>
                    </a:lnTo>
                    <a:cubicBezTo>
                      <a:pt x="24153" y="1951"/>
                      <a:pt x="19955" y="0"/>
                      <a:pt x="1566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3"/>
              <p:cNvSpPr/>
              <p:nvPr/>
            </p:nvSpPr>
            <p:spPr>
              <a:xfrm>
                <a:off x="1187914" y="2013279"/>
                <a:ext cx="339249" cy="349788"/>
              </a:xfrm>
              <a:custGeom>
                <a:rect b="b" l="l" r="r" t="t"/>
                <a:pathLst>
                  <a:path extrusionOk="0" h="30798" w="29870">
                    <a:moveTo>
                      <a:pt x="29605" y="15234"/>
                    </a:moveTo>
                    <a:lnTo>
                      <a:pt x="16491" y="15167"/>
                    </a:lnTo>
                    <a:lnTo>
                      <a:pt x="27353" y="8015"/>
                    </a:lnTo>
                    <a:cubicBezTo>
                      <a:pt x="23512" y="2120"/>
                      <a:pt x="15895" y="1"/>
                      <a:pt x="9537" y="3047"/>
                    </a:cubicBezTo>
                    <a:cubicBezTo>
                      <a:pt x="3179" y="6028"/>
                      <a:pt x="0" y="13247"/>
                      <a:pt x="2120" y="20002"/>
                    </a:cubicBezTo>
                    <a:cubicBezTo>
                      <a:pt x="4239" y="26691"/>
                      <a:pt x="10994" y="30798"/>
                      <a:pt x="17948" y="29605"/>
                    </a:cubicBezTo>
                    <a:cubicBezTo>
                      <a:pt x="24903" y="28413"/>
                      <a:pt x="29870" y="22320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3"/>
              <p:cNvSpPr/>
              <p:nvPr/>
            </p:nvSpPr>
            <p:spPr>
              <a:xfrm>
                <a:off x="1211981" y="2185538"/>
                <a:ext cx="315182" cy="176779"/>
              </a:xfrm>
              <a:custGeom>
                <a:rect b="b" l="l" r="r" t="t"/>
                <a:pathLst>
                  <a:path extrusionOk="0" h="15565" w="27751">
                    <a:moveTo>
                      <a:pt x="27486" y="67"/>
                    </a:moveTo>
                    <a:lnTo>
                      <a:pt x="14372" y="0"/>
                    </a:lnTo>
                    <a:lnTo>
                      <a:pt x="1" y="4372"/>
                    </a:lnTo>
                    <a:cubicBezTo>
                      <a:pt x="1921" y="11193"/>
                      <a:pt x="8610" y="15564"/>
                      <a:pt x="15631" y="14438"/>
                    </a:cubicBezTo>
                    <a:cubicBezTo>
                      <a:pt x="22651" y="13312"/>
                      <a:pt x="27751" y="7153"/>
                      <a:pt x="27486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4" name="Google Shape;644;p13"/>
          <p:cNvGrpSpPr/>
          <p:nvPr/>
        </p:nvGrpSpPr>
        <p:grpSpPr>
          <a:xfrm>
            <a:off x="7690490" y="-687800"/>
            <a:ext cx="3055652" cy="7270975"/>
            <a:chOff x="7690490" y="-687800"/>
            <a:chExt cx="3055652" cy="7270975"/>
          </a:xfrm>
        </p:grpSpPr>
        <p:sp>
          <p:nvSpPr>
            <p:cNvPr id="645" name="Google Shape;645;p13"/>
            <p:cNvSpPr/>
            <p:nvPr/>
          </p:nvSpPr>
          <p:spPr>
            <a:xfrm rot="-5400000">
              <a:off x="5167075" y="1841838"/>
              <a:ext cx="7270975" cy="2211700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6" name="Google Shape;646;p13"/>
            <p:cNvGrpSpPr/>
            <p:nvPr/>
          </p:nvGrpSpPr>
          <p:grpSpPr>
            <a:xfrm rot="-5400000">
              <a:off x="8220375" y="-798025"/>
              <a:ext cx="2026046" cy="2901568"/>
              <a:chOff x="4643500" y="2144275"/>
              <a:chExt cx="2026046" cy="2901568"/>
            </a:xfrm>
          </p:grpSpPr>
          <p:sp>
            <p:nvSpPr>
              <p:cNvPr id="647" name="Google Shape;647;p13"/>
              <p:cNvSpPr/>
              <p:nvPr/>
            </p:nvSpPr>
            <p:spPr>
              <a:xfrm>
                <a:off x="4643500" y="2800819"/>
                <a:ext cx="2026046" cy="2185665"/>
              </a:xfrm>
              <a:custGeom>
                <a:rect b="b" l="l" r="r" t="t"/>
                <a:pathLst>
                  <a:path extrusionOk="0" h="157497" w="145995">
                    <a:moveTo>
                      <a:pt x="75246" y="75246"/>
                    </a:moveTo>
                    <a:lnTo>
                      <a:pt x="77764" y="75666"/>
                    </a:lnTo>
                    <a:lnTo>
                      <a:pt x="78124" y="81542"/>
                    </a:lnTo>
                    <a:lnTo>
                      <a:pt x="75246" y="75246"/>
                    </a:lnTo>
                    <a:close/>
                    <a:moveTo>
                      <a:pt x="112239" y="102946"/>
                    </a:moveTo>
                    <a:lnTo>
                      <a:pt x="112959" y="103366"/>
                    </a:lnTo>
                    <a:lnTo>
                      <a:pt x="112959" y="104865"/>
                    </a:lnTo>
                    <a:lnTo>
                      <a:pt x="112239" y="102946"/>
                    </a:lnTo>
                    <a:close/>
                    <a:moveTo>
                      <a:pt x="19546" y="0"/>
                    </a:moveTo>
                    <a:lnTo>
                      <a:pt x="19546" y="0"/>
                    </a:lnTo>
                    <a:cubicBezTo>
                      <a:pt x="22724" y="10613"/>
                      <a:pt x="29019" y="22364"/>
                      <a:pt x="37353" y="34116"/>
                    </a:cubicBezTo>
                    <a:lnTo>
                      <a:pt x="56060" y="37833"/>
                    </a:lnTo>
                    <a:lnTo>
                      <a:pt x="41910" y="40231"/>
                    </a:lnTo>
                    <a:cubicBezTo>
                      <a:pt x="45627" y="45088"/>
                      <a:pt x="49644" y="49884"/>
                      <a:pt x="53901" y="54621"/>
                    </a:cubicBezTo>
                    <a:lnTo>
                      <a:pt x="77284" y="58638"/>
                    </a:lnTo>
                    <a:lnTo>
                      <a:pt x="67152" y="60677"/>
                    </a:lnTo>
                    <a:cubicBezTo>
                      <a:pt x="48925" y="52316"/>
                      <a:pt x="29559" y="48256"/>
                      <a:pt x="11653" y="48256"/>
                    </a:cubicBezTo>
                    <a:cubicBezTo>
                      <a:pt x="10298" y="48256"/>
                      <a:pt x="8952" y="48279"/>
                      <a:pt x="7615" y="48326"/>
                    </a:cubicBezTo>
                    <a:cubicBezTo>
                      <a:pt x="13071" y="59597"/>
                      <a:pt x="22124" y="71469"/>
                      <a:pt x="33396" y="83041"/>
                    </a:cubicBezTo>
                    <a:lnTo>
                      <a:pt x="54861" y="83940"/>
                    </a:lnTo>
                    <a:lnTo>
                      <a:pt x="39572" y="89096"/>
                    </a:lnTo>
                    <a:cubicBezTo>
                      <a:pt x="44488" y="93833"/>
                      <a:pt x="49824" y="98450"/>
                      <a:pt x="55400" y="102946"/>
                    </a:cubicBezTo>
                    <a:lnTo>
                      <a:pt x="82141" y="103246"/>
                    </a:lnTo>
                    <a:lnTo>
                      <a:pt x="64334" y="109901"/>
                    </a:lnTo>
                    <a:lnTo>
                      <a:pt x="65053" y="110501"/>
                    </a:lnTo>
                    <a:cubicBezTo>
                      <a:pt x="64394" y="110441"/>
                      <a:pt x="63734" y="110321"/>
                      <a:pt x="63075" y="110261"/>
                    </a:cubicBezTo>
                    <a:lnTo>
                      <a:pt x="63075" y="110261"/>
                    </a:lnTo>
                    <a:lnTo>
                      <a:pt x="69730" y="122852"/>
                    </a:lnTo>
                    <a:lnTo>
                      <a:pt x="54861" y="109842"/>
                    </a:lnTo>
                    <a:cubicBezTo>
                      <a:pt x="53984" y="109823"/>
                      <a:pt x="53108" y="109814"/>
                      <a:pt x="52234" y="109814"/>
                    </a:cubicBezTo>
                    <a:cubicBezTo>
                      <a:pt x="33271" y="109814"/>
                      <a:pt x="15074" y="114137"/>
                      <a:pt x="0" y="121473"/>
                    </a:cubicBezTo>
                    <a:cubicBezTo>
                      <a:pt x="8574" y="128728"/>
                      <a:pt x="20265" y="135083"/>
                      <a:pt x="33756" y="140420"/>
                    </a:cubicBezTo>
                    <a:lnTo>
                      <a:pt x="51623" y="133345"/>
                    </a:lnTo>
                    <a:lnTo>
                      <a:pt x="41010" y="143118"/>
                    </a:lnTo>
                    <a:cubicBezTo>
                      <a:pt x="46766" y="145216"/>
                      <a:pt x="52822" y="147015"/>
                      <a:pt x="58998" y="148694"/>
                    </a:cubicBezTo>
                    <a:lnTo>
                      <a:pt x="80942" y="139161"/>
                    </a:lnTo>
                    <a:lnTo>
                      <a:pt x="68830" y="151092"/>
                    </a:lnTo>
                    <a:cubicBezTo>
                      <a:pt x="75006" y="152471"/>
                      <a:pt x="81301" y="153670"/>
                      <a:pt x="87657" y="154570"/>
                    </a:cubicBezTo>
                    <a:lnTo>
                      <a:pt x="99708" y="149353"/>
                    </a:lnTo>
                    <a:lnTo>
                      <a:pt x="99708" y="149353"/>
                    </a:lnTo>
                    <a:lnTo>
                      <a:pt x="93533" y="155409"/>
                    </a:lnTo>
                    <a:cubicBezTo>
                      <a:pt x="104142" y="156766"/>
                      <a:pt x="114731" y="157497"/>
                      <a:pt x="124867" y="157497"/>
                    </a:cubicBezTo>
                    <a:cubicBezTo>
                      <a:pt x="132202" y="157497"/>
                      <a:pt x="139299" y="157114"/>
                      <a:pt x="145995" y="156308"/>
                    </a:cubicBezTo>
                    <a:cubicBezTo>
                      <a:pt x="144136" y="153910"/>
                      <a:pt x="142218" y="151572"/>
                      <a:pt x="140299" y="149353"/>
                    </a:cubicBezTo>
                    <a:cubicBezTo>
                      <a:pt x="136762" y="134244"/>
                      <a:pt x="130526" y="119914"/>
                      <a:pt x="122012" y="106964"/>
                    </a:cubicBezTo>
                    <a:cubicBezTo>
                      <a:pt x="120633" y="88797"/>
                      <a:pt x="115057" y="71289"/>
                      <a:pt x="105644" y="55700"/>
                    </a:cubicBezTo>
                    <a:lnTo>
                      <a:pt x="104205" y="64394"/>
                    </a:lnTo>
                    <a:lnTo>
                      <a:pt x="101027" y="48805"/>
                    </a:lnTo>
                    <a:cubicBezTo>
                      <a:pt x="94552" y="39812"/>
                      <a:pt x="86877" y="31777"/>
                      <a:pt x="78184" y="24942"/>
                    </a:cubicBezTo>
                    <a:lnTo>
                      <a:pt x="76805" y="39032"/>
                    </a:lnTo>
                    <a:lnTo>
                      <a:pt x="71588" y="20086"/>
                    </a:lnTo>
                    <a:cubicBezTo>
                      <a:pt x="55220" y="8934"/>
                      <a:pt x="36814" y="2159"/>
                      <a:pt x="1954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3"/>
              <p:cNvSpPr/>
              <p:nvPr/>
            </p:nvSpPr>
            <p:spPr>
              <a:xfrm>
                <a:off x="5597940" y="2144275"/>
                <a:ext cx="838714" cy="1771449"/>
              </a:xfrm>
              <a:custGeom>
                <a:rect b="b" l="l" r="r" t="t"/>
                <a:pathLst>
                  <a:path extrusionOk="0" h="127649" w="60437">
                    <a:moveTo>
                      <a:pt x="38912" y="34355"/>
                    </a:moveTo>
                    <a:lnTo>
                      <a:pt x="37414" y="52582"/>
                    </a:lnTo>
                    <a:lnTo>
                      <a:pt x="43109" y="40711"/>
                    </a:lnTo>
                    <a:cubicBezTo>
                      <a:pt x="48506" y="49465"/>
                      <a:pt x="52643" y="58938"/>
                      <a:pt x="55401" y="68891"/>
                    </a:cubicBezTo>
                    <a:lnTo>
                      <a:pt x="53122" y="83460"/>
                    </a:lnTo>
                    <a:lnTo>
                      <a:pt x="57139" y="76445"/>
                    </a:lnTo>
                    <a:cubicBezTo>
                      <a:pt x="60437" y="93473"/>
                      <a:pt x="59538" y="111041"/>
                      <a:pt x="54561" y="127649"/>
                    </a:cubicBezTo>
                    <a:lnTo>
                      <a:pt x="36035" y="71049"/>
                    </a:lnTo>
                    <a:lnTo>
                      <a:pt x="1" y="0"/>
                    </a:lnTo>
                    <a:cubicBezTo>
                      <a:pt x="14450" y="7435"/>
                      <a:pt x="28240" y="19306"/>
                      <a:pt x="38912" y="343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3"/>
              <p:cNvSpPr/>
              <p:nvPr/>
            </p:nvSpPr>
            <p:spPr>
              <a:xfrm>
                <a:off x="5588780" y="2144275"/>
                <a:ext cx="766343" cy="1770616"/>
              </a:xfrm>
              <a:custGeom>
                <a:rect b="b" l="l" r="r" t="t"/>
                <a:pathLst>
                  <a:path extrusionOk="0" h="127589" w="55222">
                    <a:moveTo>
                      <a:pt x="34836" y="89396"/>
                    </a:moveTo>
                    <a:lnTo>
                      <a:pt x="24343" y="83340"/>
                    </a:lnTo>
                    <a:cubicBezTo>
                      <a:pt x="21585" y="78064"/>
                      <a:pt x="19007" y="72788"/>
                      <a:pt x="16609" y="67392"/>
                    </a:cubicBezTo>
                    <a:lnTo>
                      <a:pt x="32138" y="69850"/>
                    </a:lnTo>
                    <a:lnTo>
                      <a:pt x="12952" y="58818"/>
                    </a:lnTo>
                    <a:cubicBezTo>
                      <a:pt x="10793" y="53302"/>
                      <a:pt x="8815" y="47786"/>
                      <a:pt x="7136" y="42390"/>
                    </a:cubicBezTo>
                    <a:lnTo>
                      <a:pt x="20326" y="44848"/>
                    </a:lnTo>
                    <a:lnTo>
                      <a:pt x="5157" y="35495"/>
                    </a:lnTo>
                    <a:cubicBezTo>
                      <a:pt x="1740" y="22544"/>
                      <a:pt x="1" y="10313"/>
                      <a:pt x="661" y="0"/>
                    </a:cubicBezTo>
                    <a:cubicBezTo>
                      <a:pt x="46348" y="55820"/>
                      <a:pt x="55221" y="127589"/>
                      <a:pt x="55221" y="127589"/>
                    </a:cubicBezTo>
                    <a:cubicBezTo>
                      <a:pt x="45029" y="116856"/>
                      <a:pt x="35316" y="103066"/>
                      <a:pt x="26982" y="88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3"/>
              <p:cNvSpPr/>
              <p:nvPr/>
            </p:nvSpPr>
            <p:spPr>
              <a:xfrm>
                <a:off x="5129450" y="2713439"/>
                <a:ext cx="1281379" cy="1632507"/>
              </a:xfrm>
              <a:custGeom>
                <a:rect b="b" l="l" r="r" t="t"/>
                <a:pathLst>
                  <a:path extrusionOk="0" h="117637" w="92335">
                    <a:moveTo>
                      <a:pt x="49825" y="25003"/>
                    </a:moveTo>
                    <a:lnTo>
                      <a:pt x="53302" y="44369"/>
                    </a:lnTo>
                    <a:lnTo>
                      <a:pt x="55941" y="30459"/>
                    </a:lnTo>
                    <a:cubicBezTo>
                      <a:pt x="63975" y="38073"/>
                      <a:pt x="70870" y="46827"/>
                      <a:pt x="76446" y="56360"/>
                    </a:cubicBezTo>
                    <a:lnTo>
                      <a:pt x="78065" y="72189"/>
                    </a:lnTo>
                    <a:lnTo>
                      <a:pt x="80343" y="63735"/>
                    </a:lnTo>
                    <a:cubicBezTo>
                      <a:pt x="88377" y="80523"/>
                      <a:pt x="92334" y="98990"/>
                      <a:pt x="91735" y="117636"/>
                    </a:cubicBezTo>
                    <a:lnTo>
                      <a:pt x="56960" y="63915"/>
                    </a:lnTo>
                    <a:lnTo>
                      <a:pt x="1" y="1"/>
                    </a:lnTo>
                    <a:cubicBezTo>
                      <a:pt x="16969" y="3778"/>
                      <a:pt x="34596" y="12292"/>
                      <a:pt x="49825" y="25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3"/>
              <p:cNvSpPr/>
              <p:nvPr/>
            </p:nvSpPr>
            <p:spPr>
              <a:xfrm>
                <a:off x="5129450" y="2713439"/>
                <a:ext cx="1273052" cy="1632507"/>
              </a:xfrm>
              <a:custGeom>
                <a:rect b="b" l="l" r="r" t="t"/>
                <a:pathLst>
                  <a:path extrusionOk="0" h="117637" w="91735">
                    <a:moveTo>
                      <a:pt x="60078" y="83521"/>
                    </a:moveTo>
                    <a:lnTo>
                      <a:pt x="47487" y="80103"/>
                    </a:lnTo>
                    <a:cubicBezTo>
                      <a:pt x="43170" y="75427"/>
                      <a:pt x="39033" y="70630"/>
                      <a:pt x="35076" y="65654"/>
                    </a:cubicBezTo>
                    <a:lnTo>
                      <a:pt x="51863" y="63975"/>
                    </a:lnTo>
                    <a:lnTo>
                      <a:pt x="28960" y="57739"/>
                    </a:lnTo>
                    <a:cubicBezTo>
                      <a:pt x="25123" y="52643"/>
                      <a:pt x="21585" y="47427"/>
                      <a:pt x="18348" y="42270"/>
                    </a:cubicBezTo>
                    <a:lnTo>
                      <a:pt x="32677" y="41251"/>
                    </a:lnTo>
                    <a:lnTo>
                      <a:pt x="14450" y="35675"/>
                    </a:lnTo>
                    <a:cubicBezTo>
                      <a:pt x="7316" y="23144"/>
                      <a:pt x="2159" y="10913"/>
                      <a:pt x="1" y="1"/>
                    </a:cubicBezTo>
                    <a:cubicBezTo>
                      <a:pt x="62776" y="45448"/>
                      <a:pt x="91735" y="117636"/>
                      <a:pt x="91735" y="117636"/>
                    </a:cubicBezTo>
                    <a:cubicBezTo>
                      <a:pt x="78185" y="109242"/>
                      <a:pt x="64334" y="97551"/>
                      <a:pt x="51564" y="843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3"/>
              <p:cNvSpPr/>
              <p:nvPr/>
            </p:nvSpPr>
            <p:spPr>
              <a:xfrm>
                <a:off x="5407385" y="3110368"/>
                <a:ext cx="630705" cy="874505"/>
              </a:xfrm>
              <a:custGeom>
                <a:rect b="b" l="l" r="r" t="t"/>
                <a:pathLst>
                  <a:path extrusionOk="0" h="63016" w="45448">
                    <a:moveTo>
                      <a:pt x="780" y="0"/>
                    </a:moveTo>
                    <a:lnTo>
                      <a:pt x="0" y="1079"/>
                    </a:lnTo>
                    <a:cubicBezTo>
                      <a:pt x="240" y="1139"/>
                      <a:pt x="540" y="1259"/>
                      <a:pt x="780" y="1439"/>
                    </a:cubicBezTo>
                    <a:cubicBezTo>
                      <a:pt x="1499" y="1859"/>
                      <a:pt x="2159" y="2339"/>
                      <a:pt x="2758" y="2878"/>
                    </a:cubicBezTo>
                    <a:lnTo>
                      <a:pt x="5696" y="5276"/>
                    </a:lnTo>
                    <a:cubicBezTo>
                      <a:pt x="6776" y="6296"/>
                      <a:pt x="7915" y="7495"/>
                      <a:pt x="9234" y="8754"/>
                    </a:cubicBezTo>
                    <a:cubicBezTo>
                      <a:pt x="10493" y="10013"/>
                      <a:pt x="11812" y="11452"/>
                      <a:pt x="13191" y="13011"/>
                    </a:cubicBezTo>
                    <a:cubicBezTo>
                      <a:pt x="13910" y="13730"/>
                      <a:pt x="14630" y="14510"/>
                      <a:pt x="15349" y="15349"/>
                    </a:cubicBezTo>
                    <a:lnTo>
                      <a:pt x="17448" y="17927"/>
                    </a:lnTo>
                    <a:cubicBezTo>
                      <a:pt x="18167" y="18767"/>
                      <a:pt x="18947" y="19606"/>
                      <a:pt x="19666" y="20565"/>
                    </a:cubicBezTo>
                    <a:lnTo>
                      <a:pt x="21765" y="23323"/>
                    </a:lnTo>
                    <a:cubicBezTo>
                      <a:pt x="23264" y="25182"/>
                      <a:pt x="24583" y="27161"/>
                      <a:pt x="25962" y="29139"/>
                    </a:cubicBezTo>
                    <a:lnTo>
                      <a:pt x="26981" y="30638"/>
                    </a:lnTo>
                    <a:lnTo>
                      <a:pt x="27940" y="32137"/>
                    </a:lnTo>
                    <a:cubicBezTo>
                      <a:pt x="28600" y="33156"/>
                      <a:pt x="29259" y="34176"/>
                      <a:pt x="29919" y="35135"/>
                    </a:cubicBezTo>
                    <a:cubicBezTo>
                      <a:pt x="31118" y="37174"/>
                      <a:pt x="32317" y="39152"/>
                      <a:pt x="33456" y="41131"/>
                    </a:cubicBezTo>
                    <a:cubicBezTo>
                      <a:pt x="34595" y="43109"/>
                      <a:pt x="35675" y="45028"/>
                      <a:pt x="36574" y="46887"/>
                    </a:cubicBezTo>
                    <a:lnTo>
                      <a:pt x="37953" y="49525"/>
                    </a:lnTo>
                    <a:cubicBezTo>
                      <a:pt x="38373" y="50424"/>
                      <a:pt x="38792" y="51263"/>
                      <a:pt x="39212" y="52043"/>
                    </a:cubicBezTo>
                    <a:cubicBezTo>
                      <a:pt x="39992" y="53662"/>
                      <a:pt x="40711" y="55161"/>
                      <a:pt x="41311" y="56540"/>
                    </a:cubicBezTo>
                    <a:cubicBezTo>
                      <a:pt x="41910" y="57859"/>
                      <a:pt x="42450" y="58998"/>
                      <a:pt x="42810" y="59957"/>
                    </a:cubicBezTo>
                    <a:cubicBezTo>
                      <a:pt x="43169" y="60977"/>
                      <a:pt x="43589" y="61696"/>
                      <a:pt x="43709" y="62236"/>
                    </a:cubicBezTo>
                    <a:lnTo>
                      <a:pt x="44069" y="63015"/>
                    </a:lnTo>
                    <a:lnTo>
                      <a:pt x="45448" y="62475"/>
                    </a:lnTo>
                    <a:cubicBezTo>
                      <a:pt x="45448" y="62475"/>
                      <a:pt x="45328" y="62176"/>
                      <a:pt x="45148" y="61636"/>
                    </a:cubicBezTo>
                    <a:cubicBezTo>
                      <a:pt x="44968" y="61096"/>
                      <a:pt x="44608" y="60317"/>
                      <a:pt x="44249" y="59358"/>
                    </a:cubicBezTo>
                    <a:cubicBezTo>
                      <a:pt x="43829" y="58398"/>
                      <a:pt x="43289" y="57199"/>
                      <a:pt x="42750" y="55820"/>
                    </a:cubicBezTo>
                    <a:cubicBezTo>
                      <a:pt x="42150" y="54441"/>
                      <a:pt x="41491" y="52942"/>
                      <a:pt x="40651" y="51323"/>
                    </a:cubicBezTo>
                    <a:cubicBezTo>
                      <a:pt x="40291" y="50484"/>
                      <a:pt x="39872" y="49645"/>
                      <a:pt x="39452" y="48745"/>
                    </a:cubicBezTo>
                    <a:lnTo>
                      <a:pt x="38013" y="46047"/>
                    </a:lnTo>
                    <a:cubicBezTo>
                      <a:pt x="37114" y="44189"/>
                      <a:pt x="36034" y="42330"/>
                      <a:pt x="34895" y="40291"/>
                    </a:cubicBezTo>
                    <a:cubicBezTo>
                      <a:pt x="33816" y="38253"/>
                      <a:pt x="32557" y="36274"/>
                      <a:pt x="31358" y="34296"/>
                    </a:cubicBezTo>
                    <a:lnTo>
                      <a:pt x="29379" y="31298"/>
                    </a:lnTo>
                    <a:lnTo>
                      <a:pt x="28360" y="29799"/>
                    </a:lnTo>
                    <a:lnTo>
                      <a:pt x="27341" y="28300"/>
                    </a:lnTo>
                    <a:cubicBezTo>
                      <a:pt x="25902" y="26321"/>
                      <a:pt x="24583" y="24283"/>
                      <a:pt x="23084" y="22424"/>
                    </a:cubicBezTo>
                    <a:lnTo>
                      <a:pt x="20865" y="19606"/>
                    </a:lnTo>
                    <a:cubicBezTo>
                      <a:pt x="20146" y="18707"/>
                      <a:pt x="19366" y="17867"/>
                      <a:pt x="18647" y="16968"/>
                    </a:cubicBezTo>
                    <a:lnTo>
                      <a:pt x="16369" y="14450"/>
                    </a:lnTo>
                    <a:cubicBezTo>
                      <a:pt x="15649" y="13670"/>
                      <a:pt x="14870" y="12891"/>
                      <a:pt x="14150" y="12171"/>
                    </a:cubicBezTo>
                    <a:cubicBezTo>
                      <a:pt x="12651" y="10673"/>
                      <a:pt x="11332" y="9234"/>
                      <a:pt x="9893" y="8094"/>
                    </a:cubicBezTo>
                    <a:cubicBezTo>
                      <a:pt x="8514" y="6895"/>
                      <a:pt x="7255" y="5756"/>
                      <a:pt x="6176" y="4797"/>
                    </a:cubicBezTo>
                    <a:lnTo>
                      <a:pt x="3178" y="2398"/>
                    </a:lnTo>
                    <a:cubicBezTo>
                      <a:pt x="2519" y="1919"/>
                      <a:pt x="1859" y="1379"/>
                      <a:pt x="1319" y="720"/>
                    </a:cubicBezTo>
                    <a:cubicBezTo>
                      <a:pt x="1140" y="540"/>
                      <a:pt x="960" y="240"/>
                      <a:pt x="7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3"/>
              <p:cNvSpPr/>
              <p:nvPr/>
            </p:nvSpPr>
            <p:spPr>
              <a:xfrm>
                <a:off x="5394076" y="3232681"/>
                <a:ext cx="220500" cy="70747"/>
              </a:xfrm>
              <a:custGeom>
                <a:rect b="b" l="l" r="r" t="t"/>
                <a:pathLst>
                  <a:path extrusionOk="0" h="5098" w="15889">
                    <a:moveTo>
                      <a:pt x="120" y="1"/>
                    </a:moveTo>
                    <a:lnTo>
                      <a:pt x="0" y="1320"/>
                    </a:lnTo>
                    <a:cubicBezTo>
                      <a:pt x="240" y="1260"/>
                      <a:pt x="480" y="1260"/>
                      <a:pt x="720" y="1200"/>
                    </a:cubicBezTo>
                    <a:cubicBezTo>
                      <a:pt x="1019" y="1170"/>
                      <a:pt x="1319" y="1155"/>
                      <a:pt x="1619" y="1155"/>
                    </a:cubicBezTo>
                    <a:cubicBezTo>
                      <a:pt x="1919" y="1155"/>
                      <a:pt x="2218" y="1170"/>
                      <a:pt x="2518" y="1200"/>
                    </a:cubicBezTo>
                    <a:cubicBezTo>
                      <a:pt x="2878" y="1200"/>
                      <a:pt x="3238" y="1260"/>
                      <a:pt x="3717" y="1380"/>
                    </a:cubicBezTo>
                    <a:lnTo>
                      <a:pt x="5036" y="1620"/>
                    </a:lnTo>
                    <a:lnTo>
                      <a:pt x="6415" y="1860"/>
                    </a:lnTo>
                    <a:lnTo>
                      <a:pt x="7854" y="2219"/>
                    </a:lnTo>
                    <a:cubicBezTo>
                      <a:pt x="8334" y="2339"/>
                      <a:pt x="8814" y="2459"/>
                      <a:pt x="9293" y="2639"/>
                    </a:cubicBezTo>
                    <a:lnTo>
                      <a:pt x="10672" y="3059"/>
                    </a:lnTo>
                    <a:cubicBezTo>
                      <a:pt x="11512" y="3358"/>
                      <a:pt x="12351" y="3718"/>
                      <a:pt x="13011" y="4018"/>
                    </a:cubicBezTo>
                    <a:cubicBezTo>
                      <a:pt x="13670" y="4258"/>
                      <a:pt x="14270" y="4558"/>
                      <a:pt x="14630" y="4737"/>
                    </a:cubicBezTo>
                    <a:cubicBezTo>
                      <a:pt x="14989" y="4917"/>
                      <a:pt x="15169" y="5097"/>
                      <a:pt x="15169" y="5097"/>
                    </a:cubicBezTo>
                    <a:lnTo>
                      <a:pt x="15889" y="3898"/>
                    </a:lnTo>
                    <a:lnTo>
                      <a:pt x="15229" y="3658"/>
                    </a:lnTo>
                    <a:cubicBezTo>
                      <a:pt x="14749" y="3478"/>
                      <a:pt x="14150" y="3299"/>
                      <a:pt x="13430" y="3059"/>
                    </a:cubicBezTo>
                    <a:lnTo>
                      <a:pt x="12291" y="2699"/>
                    </a:lnTo>
                    <a:cubicBezTo>
                      <a:pt x="11872" y="2579"/>
                      <a:pt x="11452" y="2399"/>
                      <a:pt x="10972" y="2339"/>
                    </a:cubicBezTo>
                    <a:lnTo>
                      <a:pt x="9533" y="1919"/>
                    </a:lnTo>
                    <a:cubicBezTo>
                      <a:pt x="9054" y="1800"/>
                      <a:pt x="8574" y="1740"/>
                      <a:pt x="8034" y="1620"/>
                    </a:cubicBezTo>
                    <a:lnTo>
                      <a:pt x="6535" y="1320"/>
                    </a:lnTo>
                    <a:lnTo>
                      <a:pt x="5096" y="1080"/>
                    </a:lnTo>
                    <a:lnTo>
                      <a:pt x="3777" y="840"/>
                    </a:lnTo>
                    <a:cubicBezTo>
                      <a:pt x="3358" y="780"/>
                      <a:pt x="2938" y="720"/>
                      <a:pt x="2578" y="660"/>
                    </a:cubicBezTo>
                    <a:cubicBezTo>
                      <a:pt x="1979" y="600"/>
                      <a:pt x="1379" y="481"/>
                      <a:pt x="780" y="301"/>
                    </a:cubicBezTo>
                    <a:cubicBezTo>
                      <a:pt x="540" y="181"/>
                      <a:pt x="360" y="12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3"/>
              <p:cNvSpPr/>
              <p:nvPr/>
            </p:nvSpPr>
            <p:spPr>
              <a:xfrm>
                <a:off x="5332496" y="3219371"/>
                <a:ext cx="76562" cy="44949"/>
              </a:xfrm>
              <a:custGeom>
                <a:rect b="b" l="l" r="r" t="t"/>
                <a:pathLst>
                  <a:path extrusionOk="0" h="3239" w="5517">
                    <a:moveTo>
                      <a:pt x="2219" y="1"/>
                    </a:moveTo>
                    <a:cubicBezTo>
                      <a:pt x="120" y="1"/>
                      <a:pt x="0" y="3058"/>
                      <a:pt x="2099" y="3238"/>
                    </a:cubicBezTo>
                    <a:cubicBezTo>
                      <a:pt x="2938" y="3238"/>
                      <a:pt x="5456" y="2639"/>
                      <a:pt x="5516" y="1739"/>
                    </a:cubicBezTo>
                    <a:cubicBezTo>
                      <a:pt x="5516" y="840"/>
                      <a:pt x="3118" y="1"/>
                      <a:pt x="22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3"/>
              <p:cNvSpPr/>
              <p:nvPr/>
            </p:nvSpPr>
            <p:spPr>
              <a:xfrm>
                <a:off x="5349830" y="3076213"/>
                <a:ext cx="80032" cy="51263"/>
              </a:xfrm>
              <a:custGeom>
                <a:rect b="b" l="l" r="r" t="t"/>
                <a:pathLst>
                  <a:path extrusionOk="0" h="3694" w="5767">
                    <a:moveTo>
                      <a:pt x="2348" y="1"/>
                    </a:moveTo>
                    <a:cubicBezTo>
                      <a:pt x="909" y="1"/>
                      <a:pt x="1" y="2150"/>
                      <a:pt x="1569" y="3061"/>
                    </a:cubicBezTo>
                    <a:cubicBezTo>
                      <a:pt x="2064" y="3365"/>
                      <a:pt x="3260" y="3694"/>
                      <a:pt x="4190" y="3694"/>
                    </a:cubicBezTo>
                    <a:cubicBezTo>
                      <a:pt x="4724" y="3694"/>
                      <a:pt x="5171" y="3585"/>
                      <a:pt x="5347" y="3301"/>
                    </a:cubicBezTo>
                    <a:cubicBezTo>
                      <a:pt x="5766" y="2521"/>
                      <a:pt x="3968" y="662"/>
                      <a:pt x="3188" y="243"/>
                    </a:cubicBezTo>
                    <a:cubicBezTo>
                      <a:pt x="2898" y="74"/>
                      <a:pt x="2614" y="1"/>
                      <a:pt x="23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3"/>
              <p:cNvSpPr/>
              <p:nvPr/>
            </p:nvSpPr>
            <p:spPr>
              <a:xfrm>
                <a:off x="5528880" y="3037131"/>
                <a:ext cx="49931" cy="217183"/>
              </a:xfrm>
              <a:custGeom>
                <a:rect b="b" l="l" r="r" t="t"/>
                <a:pathLst>
                  <a:path extrusionOk="0" h="15650" w="3598">
                    <a:moveTo>
                      <a:pt x="0" y="1"/>
                    </a:moveTo>
                    <a:cubicBezTo>
                      <a:pt x="120" y="181"/>
                      <a:pt x="180" y="421"/>
                      <a:pt x="240" y="660"/>
                    </a:cubicBezTo>
                    <a:cubicBezTo>
                      <a:pt x="360" y="1260"/>
                      <a:pt x="420" y="1860"/>
                      <a:pt x="480" y="2519"/>
                    </a:cubicBezTo>
                    <a:cubicBezTo>
                      <a:pt x="480" y="2879"/>
                      <a:pt x="420" y="3299"/>
                      <a:pt x="480" y="3718"/>
                    </a:cubicBezTo>
                    <a:cubicBezTo>
                      <a:pt x="480" y="4138"/>
                      <a:pt x="540" y="4558"/>
                      <a:pt x="540" y="5037"/>
                    </a:cubicBezTo>
                    <a:cubicBezTo>
                      <a:pt x="600" y="5517"/>
                      <a:pt x="600" y="5997"/>
                      <a:pt x="660" y="6536"/>
                    </a:cubicBezTo>
                    <a:cubicBezTo>
                      <a:pt x="720" y="7016"/>
                      <a:pt x="780" y="7496"/>
                      <a:pt x="839" y="8035"/>
                    </a:cubicBezTo>
                    <a:cubicBezTo>
                      <a:pt x="899" y="8515"/>
                      <a:pt x="899" y="8995"/>
                      <a:pt x="1019" y="9534"/>
                    </a:cubicBezTo>
                    <a:cubicBezTo>
                      <a:pt x="1079" y="10014"/>
                      <a:pt x="1139" y="10493"/>
                      <a:pt x="1199" y="10973"/>
                    </a:cubicBezTo>
                    <a:cubicBezTo>
                      <a:pt x="1259" y="11393"/>
                      <a:pt x="1379" y="11812"/>
                      <a:pt x="1439" y="12292"/>
                    </a:cubicBezTo>
                    <a:cubicBezTo>
                      <a:pt x="1559" y="12712"/>
                      <a:pt x="1619" y="13072"/>
                      <a:pt x="1679" y="13491"/>
                    </a:cubicBezTo>
                    <a:cubicBezTo>
                      <a:pt x="1799" y="13911"/>
                      <a:pt x="1859" y="14271"/>
                      <a:pt x="1979" y="14571"/>
                    </a:cubicBezTo>
                    <a:lnTo>
                      <a:pt x="3178" y="15650"/>
                    </a:lnTo>
                    <a:lnTo>
                      <a:pt x="3597" y="15470"/>
                    </a:lnTo>
                    <a:cubicBezTo>
                      <a:pt x="3597" y="15470"/>
                      <a:pt x="3478" y="15230"/>
                      <a:pt x="3298" y="14870"/>
                    </a:cubicBezTo>
                    <a:cubicBezTo>
                      <a:pt x="3118" y="14511"/>
                      <a:pt x="2938" y="13911"/>
                      <a:pt x="2698" y="13192"/>
                    </a:cubicBezTo>
                    <a:cubicBezTo>
                      <a:pt x="2458" y="12472"/>
                      <a:pt x="2218" y="11693"/>
                      <a:pt x="2039" y="10733"/>
                    </a:cubicBezTo>
                    <a:cubicBezTo>
                      <a:pt x="1919" y="10314"/>
                      <a:pt x="1799" y="9834"/>
                      <a:pt x="1739" y="9354"/>
                    </a:cubicBezTo>
                    <a:cubicBezTo>
                      <a:pt x="1619" y="8875"/>
                      <a:pt x="1559" y="8455"/>
                      <a:pt x="1439" y="7915"/>
                    </a:cubicBezTo>
                    <a:cubicBezTo>
                      <a:pt x="1379" y="7376"/>
                      <a:pt x="1259" y="6896"/>
                      <a:pt x="1199" y="6416"/>
                    </a:cubicBezTo>
                    <a:cubicBezTo>
                      <a:pt x="1199" y="5937"/>
                      <a:pt x="1139" y="5457"/>
                      <a:pt x="1079" y="4977"/>
                    </a:cubicBezTo>
                    <a:cubicBezTo>
                      <a:pt x="1079" y="4498"/>
                      <a:pt x="959" y="4078"/>
                      <a:pt x="959" y="3658"/>
                    </a:cubicBezTo>
                    <a:lnTo>
                      <a:pt x="959" y="2459"/>
                    </a:lnTo>
                    <a:cubicBezTo>
                      <a:pt x="959" y="1860"/>
                      <a:pt x="1019" y="1260"/>
                      <a:pt x="1139" y="660"/>
                    </a:cubicBezTo>
                    <a:cubicBezTo>
                      <a:pt x="1199" y="421"/>
                      <a:pt x="1259" y="181"/>
                      <a:pt x="13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3"/>
              <p:cNvSpPr/>
              <p:nvPr/>
            </p:nvSpPr>
            <p:spPr>
              <a:xfrm>
                <a:off x="5516507" y="2980187"/>
                <a:ext cx="47489" cy="69457"/>
              </a:xfrm>
              <a:custGeom>
                <a:rect b="b" l="l" r="r" t="t"/>
                <a:pathLst>
                  <a:path extrusionOk="0" h="5005" w="3422">
                    <a:moveTo>
                      <a:pt x="1681" y="1"/>
                    </a:moveTo>
                    <a:cubicBezTo>
                      <a:pt x="895" y="1"/>
                      <a:pt x="118" y="498"/>
                      <a:pt x="61" y="1526"/>
                    </a:cubicBezTo>
                    <a:cubicBezTo>
                      <a:pt x="1" y="2425"/>
                      <a:pt x="600" y="4943"/>
                      <a:pt x="1500" y="5003"/>
                    </a:cubicBezTo>
                    <a:cubicBezTo>
                      <a:pt x="1511" y="5004"/>
                      <a:pt x="1522" y="5004"/>
                      <a:pt x="1533" y="5004"/>
                    </a:cubicBezTo>
                    <a:cubicBezTo>
                      <a:pt x="2421" y="5004"/>
                      <a:pt x="3299" y="2654"/>
                      <a:pt x="3358" y="1766"/>
                    </a:cubicBezTo>
                    <a:cubicBezTo>
                      <a:pt x="3421" y="603"/>
                      <a:pt x="2546" y="1"/>
                      <a:pt x="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3"/>
              <p:cNvSpPr/>
              <p:nvPr/>
            </p:nvSpPr>
            <p:spPr>
              <a:xfrm>
                <a:off x="5637883" y="3127009"/>
                <a:ext cx="23314" cy="222165"/>
              </a:xfrm>
              <a:custGeom>
                <a:rect b="b" l="l" r="r" t="t"/>
                <a:pathLst>
                  <a:path extrusionOk="0" h="16009" w="16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240" y="240"/>
                      <a:pt x="300" y="480"/>
                      <a:pt x="300" y="720"/>
                    </a:cubicBezTo>
                    <a:cubicBezTo>
                      <a:pt x="360" y="1319"/>
                      <a:pt x="360" y="1979"/>
                      <a:pt x="300" y="2578"/>
                    </a:cubicBezTo>
                    <a:cubicBezTo>
                      <a:pt x="300" y="2938"/>
                      <a:pt x="180" y="3358"/>
                      <a:pt x="180" y="3778"/>
                    </a:cubicBezTo>
                    <a:cubicBezTo>
                      <a:pt x="120" y="4197"/>
                      <a:pt x="120" y="4677"/>
                      <a:pt x="60" y="5157"/>
                    </a:cubicBezTo>
                    <a:cubicBezTo>
                      <a:pt x="60" y="5576"/>
                      <a:pt x="0" y="6056"/>
                      <a:pt x="0" y="6596"/>
                    </a:cubicBezTo>
                    <a:lnTo>
                      <a:pt x="0" y="8095"/>
                    </a:lnTo>
                    <a:lnTo>
                      <a:pt x="0" y="9593"/>
                    </a:lnTo>
                    <a:lnTo>
                      <a:pt x="0" y="11032"/>
                    </a:lnTo>
                    <a:cubicBezTo>
                      <a:pt x="0" y="11512"/>
                      <a:pt x="0" y="11932"/>
                      <a:pt x="60" y="12411"/>
                    </a:cubicBezTo>
                    <a:cubicBezTo>
                      <a:pt x="60" y="12831"/>
                      <a:pt x="60" y="13191"/>
                      <a:pt x="120" y="13611"/>
                    </a:cubicBezTo>
                    <a:cubicBezTo>
                      <a:pt x="120" y="14030"/>
                      <a:pt x="180" y="14390"/>
                      <a:pt x="180" y="14750"/>
                    </a:cubicBezTo>
                    <a:lnTo>
                      <a:pt x="1200" y="16009"/>
                    </a:lnTo>
                    <a:lnTo>
                      <a:pt x="1679" y="15889"/>
                    </a:lnTo>
                    <a:cubicBezTo>
                      <a:pt x="1679" y="15889"/>
                      <a:pt x="1559" y="15649"/>
                      <a:pt x="1439" y="15289"/>
                    </a:cubicBezTo>
                    <a:cubicBezTo>
                      <a:pt x="1379" y="14870"/>
                      <a:pt x="1200" y="14270"/>
                      <a:pt x="1080" y="13551"/>
                    </a:cubicBezTo>
                    <a:cubicBezTo>
                      <a:pt x="960" y="12831"/>
                      <a:pt x="840" y="11932"/>
                      <a:pt x="780" y="11032"/>
                    </a:cubicBezTo>
                    <a:cubicBezTo>
                      <a:pt x="720" y="10553"/>
                      <a:pt x="720" y="10133"/>
                      <a:pt x="660" y="9593"/>
                    </a:cubicBezTo>
                    <a:cubicBezTo>
                      <a:pt x="600" y="9114"/>
                      <a:pt x="600" y="8634"/>
                      <a:pt x="600" y="8095"/>
                    </a:cubicBezTo>
                    <a:cubicBezTo>
                      <a:pt x="600" y="7615"/>
                      <a:pt x="540" y="7075"/>
                      <a:pt x="600" y="6596"/>
                    </a:cubicBezTo>
                    <a:cubicBezTo>
                      <a:pt x="600" y="6116"/>
                      <a:pt x="600" y="5636"/>
                      <a:pt x="660" y="5157"/>
                    </a:cubicBezTo>
                    <a:cubicBezTo>
                      <a:pt x="660" y="4737"/>
                      <a:pt x="720" y="4257"/>
                      <a:pt x="720" y="3838"/>
                    </a:cubicBezTo>
                    <a:cubicBezTo>
                      <a:pt x="720" y="3418"/>
                      <a:pt x="780" y="3058"/>
                      <a:pt x="840" y="2638"/>
                    </a:cubicBezTo>
                    <a:cubicBezTo>
                      <a:pt x="900" y="2039"/>
                      <a:pt x="1020" y="1439"/>
                      <a:pt x="1200" y="840"/>
                    </a:cubicBezTo>
                    <a:cubicBezTo>
                      <a:pt x="1319" y="600"/>
                      <a:pt x="1379" y="420"/>
                      <a:pt x="1499" y="180"/>
                    </a:cubicBez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3"/>
              <p:cNvSpPr/>
              <p:nvPr/>
            </p:nvSpPr>
            <p:spPr>
              <a:xfrm>
                <a:off x="5632172" y="3072757"/>
                <a:ext cx="49945" cy="68541"/>
              </a:xfrm>
              <a:custGeom>
                <a:rect b="b" l="l" r="r" t="t"/>
                <a:pathLst>
                  <a:path extrusionOk="0" h="4939" w="3599">
                    <a:moveTo>
                      <a:pt x="1736" y="0"/>
                    </a:moveTo>
                    <a:cubicBezTo>
                      <a:pt x="1044" y="0"/>
                      <a:pt x="360" y="408"/>
                      <a:pt x="181" y="1331"/>
                    </a:cubicBezTo>
                    <a:cubicBezTo>
                      <a:pt x="1" y="2171"/>
                      <a:pt x="241" y="4749"/>
                      <a:pt x="1140" y="4929"/>
                    </a:cubicBezTo>
                    <a:cubicBezTo>
                      <a:pt x="1174" y="4935"/>
                      <a:pt x="1208" y="4939"/>
                      <a:pt x="1243" y="4939"/>
                    </a:cubicBezTo>
                    <a:cubicBezTo>
                      <a:pt x="2128" y="4939"/>
                      <a:pt x="3243" y="2796"/>
                      <a:pt x="3358" y="1931"/>
                    </a:cubicBezTo>
                    <a:cubicBezTo>
                      <a:pt x="3598" y="730"/>
                      <a:pt x="2661" y="0"/>
                      <a:pt x="17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3"/>
              <p:cNvSpPr/>
              <p:nvPr/>
            </p:nvSpPr>
            <p:spPr>
              <a:xfrm>
                <a:off x="5729413" y="3233514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1"/>
                    </a:moveTo>
                    <a:lnTo>
                      <a:pt x="1500" y="1"/>
                    </a:lnTo>
                    <a:cubicBezTo>
                      <a:pt x="1560" y="241"/>
                      <a:pt x="1560" y="480"/>
                      <a:pt x="1560" y="720"/>
                    </a:cubicBezTo>
                    <a:cubicBezTo>
                      <a:pt x="1560" y="1320"/>
                      <a:pt x="1440" y="1979"/>
                      <a:pt x="1320" y="2579"/>
                    </a:cubicBezTo>
                    <a:cubicBezTo>
                      <a:pt x="1260" y="2939"/>
                      <a:pt x="1140" y="3298"/>
                      <a:pt x="1080" y="3718"/>
                    </a:cubicBezTo>
                    <a:cubicBezTo>
                      <a:pt x="1020" y="4198"/>
                      <a:pt x="960" y="4618"/>
                      <a:pt x="840" y="5097"/>
                    </a:cubicBezTo>
                    <a:cubicBezTo>
                      <a:pt x="780" y="5517"/>
                      <a:pt x="720" y="5997"/>
                      <a:pt x="600" y="6536"/>
                    </a:cubicBezTo>
                    <a:lnTo>
                      <a:pt x="420" y="8035"/>
                    </a:lnTo>
                    <a:cubicBezTo>
                      <a:pt x="360" y="8515"/>
                      <a:pt x="300" y="8994"/>
                      <a:pt x="241" y="9534"/>
                    </a:cubicBezTo>
                    <a:cubicBezTo>
                      <a:pt x="241" y="10014"/>
                      <a:pt x="181" y="10493"/>
                      <a:pt x="121" y="10973"/>
                    </a:cubicBezTo>
                    <a:cubicBezTo>
                      <a:pt x="61" y="11453"/>
                      <a:pt x="121" y="11872"/>
                      <a:pt x="61" y="12352"/>
                    </a:cubicBezTo>
                    <a:cubicBezTo>
                      <a:pt x="1" y="12772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cubicBezTo>
                      <a:pt x="1380" y="15949"/>
                      <a:pt x="1320" y="15710"/>
                      <a:pt x="1260" y="15290"/>
                    </a:cubicBezTo>
                    <a:cubicBezTo>
                      <a:pt x="1140" y="14870"/>
                      <a:pt x="1140" y="14271"/>
                      <a:pt x="1020" y="13551"/>
                    </a:cubicBezTo>
                    <a:cubicBezTo>
                      <a:pt x="960" y="12772"/>
                      <a:pt x="960" y="11932"/>
                      <a:pt x="960" y="10973"/>
                    </a:cubicBezTo>
                    <a:lnTo>
                      <a:pt x="960" y="9594"/>
                    </a:lnTo>
                    <a:cubicBezTo>
                      <a:pt x="960" y="9054"/>
                      <a:pt x="1020" y="8575"/>
                      <a:pt x="1080" y="8095"/>
                    </a:cubicBezTo>
                    <a:cubicBezTo>
                      <a:pt x="1080" y="7555"/>
                      <a:pt x="1140" y="7076"/>
                      <a:pt x="1200" y="6596"/>
                    </a:cubicBezTo>
                    <a:cubicBezTo>
                      <a:pt x="1260" y="6116"/>
                      <a:pt x="1320" y="5637"/>
                      <a:pt x="1380" y="5157"/>
                    </a:cubicBezTo>
                    <a:cubicBezTo>
                      <a:pt x="1440" y="4677"/>
                      <a:pt x="1500" y="4258"/>
                      <a:pt x="1620" y="3838"/>
                    </a:cubicBezTo>
                    <a:cubicBezTo>
                      <a:pt x="1679" y="3418"/>
                      <a:pt x="1739" y="3059"/>
                      <a:pt x="1859" y="2639"/>
                    </a:cubicBezTo>
                    <a:cubicBezTo>
                      <a:pt x="1979" y="2039"/>
                      <a:pt x="2159" y="1500"/>
                      <a:pt x="2459" y="960"/>
                    </a:cubicBezTo>
                    <a:cubicBezTo>
                      <a:pt x="2519" y="720"/>
                      <a:pt x="2639" y="540"/>
                      <a:pt x="2819" y="361"/>
                    </a:cubicBezTo>
                    <a:lnTo>
                      <a:pt x="15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3"/>
              <p:cNvSpPr/>
              <p:nvPr/>
            </p:nvSpPr>
            <p:spPr>
              <a:xfrm>
                <a:off x="5744506" y="3181205"/>
                <a:ext cx="52207" cy="67556"/>
              </a:xfrm>
              <a:custGeom>
                <a:rect b="b" l="l" r="r" t="t"/>
                <a:pathLst>
                  <a:path extrusionOk="0" h="4868" w="3762">
                    <a:moveTo>
                      <a:pt x="1756" y="1"/>
                    </a:moveTo>
                    <a:cubicBezTo>
                      <a:pt x="1123" y="1"/>
                      <a:pt x="497" y="340"/>
                      <a:pt x="241" y="1132"/>
                    </a:cubicBezTo>
                    <a:cubicBezTo>
                      <a:pt x="1" y="1971"/>
                      <a:pt x="1" y="4609"/>
                      <a:pt x="840" y="4849"/>
                    </a:cubicBezTo>
                    <a:cubicBezTo>
                      <a:pt x="885" y="4862"/>
                      <a:pt x="932" y="4868"/>
                      <a:pt x="980" y="4868"/>
                    </a:cubicBezTo>
                    <a:cubicBezTo>
                      <a:pt x="1830" y="4868"/>
                      <a:pt x="3131" y="2942"/>
                      <a:pt x="3358" y="2091"/>
                    </a:cubicBezTo>
                    <a:cubicBezTo>
                      <a:pt x="3762" y="844"/>
                      <a:pt x="2752" y="1"/>
                      <a:pt x="17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3"/>
              <p:cNvSpPr/>
              <p:nvPr/>
            </p:nvSpPr>
            <p:spPr>
              <a:xfrm>
                <a:off x="5825107" y="3375812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0"/>
                    </a:moveTo>
                    <a:cubicBezTo>
                      <a:pt x="1560" y="240"/>
                      <a:pt x="1560" y="480"/>
                      <a:pt x="1560" y="720"/>
                    </a:cubicBezTo>
                    <a:cubicBezTo>
                      <a:pt x="1560" y="1379"/>
                      <a:pt x="1500" y="1979"/>
                      <a:pt x="1320" y="2579"/>
                    </a:cubicBezTo>
                    <a:cubicBezTo>
                      <a:pt x="1260" y="2938"/>
                      <a:pt x="1140" y="3298"/>
                      <a:pt x="1080" y="3778"/>
                    </a:cubicBezTo>
                    <a:cubicBezTo>
                      <a:pt x="1020" y="4197"/>
                      <a:pt x="960" y="4617"/>
                      <a:pt x="840" y="5097"/>
                    </a:cubicBezTo>
                    <a:cubicBezTo>
                      <a:pt x="780" y="5576"/>
                      <a:pt x="720" y="6056"/>
                      <a:pt x="600" y="6536"/>
                    </a:cubicBezTo>
                    <a:lnTo>
                      <a:pt x="420" y="8035"/>
                    </a:lnTo>
                    <a:cubicBezTo>
                      <a:pt x="360" y="8514"/>
                      <a:pt x="301" y="8994"/>
                      <a:pt x="241" y="9534"/>
                    </a:cubicBezTo>
                    <a:cubicBezTo>
                      <a:pt x="181" y="10013"/>
                      <a:pt x="241" y="10493"/>
                      <a:pt x="121" y="10973"/>
                    </a:cubicBezTo>
                    <a:cubicBezTo>
                      <a:pt x="61" y="11452"/>
                      <a:pt x="121" y="11872"/>
                      <a:pt x="61" y="12352"/>
                    </a:cubicBezTo>
                    <a:cubicBezTo>
                      <a:pt x="1" y="12771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lnTo>
                      <a:pt x="1260" y="15290"/>
                    </a:lnTo>
                    <a:cubicBezTo>
                      <a:pt x="1200" y="14870"/>
                      <a:pt x="1080" y="14270"/>
                      <a:pt x="1020" y="13551"/>
                    </a:cubicBezTo>
                    <a:cubicBezTo>
                      <a:pt x="1020" y="12771"/>
                      <a:pt x="960" y="11932"/>
                      <a:pt x="960" y="10973"/>
                    </a:cubicBezTo>
                    <a:cubicBezTo>
                      <a:pt x="960" y="10553"/>
                      <a:pt x="960" y="10073"/>
                      <a:pt x="960" y="9594"/>
                    </a:cubicBezTo>
                    <a:cubicBezTo>
                      <a:pt x="960" y="9054"/>
                      <a:pt x="1020" y="8574"/>
                      <a:pt x="1080" y="8095"/>
                    </a:cubicBezTo>
                    <a:cubicBezTo>
                      <a:pt x="1080" y="7555"/>
                      <a:pt x="1080" y="7075"/>
                      <a:pt x="1200" y="6596"/>
                    </a:cubicBezTo>
                    <a:cubicBezTo>
                      <a:pt x="1260" y="6116"/>
                      <a:pt x="1320" y="5636"/>
                      <a:pt x="1380" y="5157"/>
                    </a:cubicBezTo>
                    <a:cubicBezTo>
                      <a:pt x="1440" y="4677"/>
                      <a:pt x="1560" y="4257"/>
                      <a:pt x="1620" y="3838"/>
                    </a:cubicBezTo>
                    <a:cubicBezTo>
                      <a:pt x="1680" y="3418"/>
                      <a:pt x="1739" y="2998"/>
                      <a:pt x="1859" y="2639"/>
                    </a:cubicBezTo>
                    <a:cubicBezTo>
                      <a:pt x="1979" y="2039"/>
                      <a:pt x="2219" y="1499"/>
                      <a:pt x="2459" y="960"/>
                    </a:cubicBezTo>
                    <a:cubicBezTo>
                      <a:pt x="2579" y="720"/>
                      <a:pt x="2699" y="540"/>
                      <a:pt x="2819" y="360"/>
                    </a:cubicBezTo>
                    <a:lnTo>
                      <a:pt x="15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3"/>
              <p:cNvSpPr/>
              <p:nvPr/>
            </p:nvSpPr>
            <p:spPr>
              <a:xfrm>
                <a:off x="5840915" y="3321588"/>
                <a:ext cx="53706" cy="68777"/>
              </a:xfrm>
              <a:custGeom>
                <a:rect b="b" l="l" r="r" t="t"/>
                <a:pathLst>
                  <a:path extrusionOk="0" h="4956" w="3870">
                    <a:moveTo>
                      <a:pt x="1768" y="1"/>
                    </a:moveTo>
                    <a:cubicBezTo>
                      <a:pt x="1103" y="1"/>
                      <a:pt x="452" y="378"/>
                      <a:pt x="241" y="1269"/>
                    </a:cubicBezTo>
                    <a:cubicBezTo>
                      <a:pt x="1" y="2109"/>
                      <a:pt x="1" y="4687"/>
                      <a:pt x="840" y="4927"/>
                    </a:cubicBezTo>
                    <a:cubicBezTo>
                      <a:pt x="894" y="4946"/>
                      <a:pt x="950" y="4955"/>
                      <a:pt x="1009" y="4955"/>
                    </a:cubicBezTo>
                    <a:cubicBezTo>
                      <a:pt x="1859" y="4955"/>
                      <a:pt x="3134" y="3014"/>
                      <a:pt x="3358" y="2229"/>
                    </a:cubicBezTo>
                    <a:cubicBezTo>
                      <a:pt x="3869" y="915"/>
                      <a:pt x="2803" y="1"/>
                      <a:pt x="17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3"/>
              <p:cNvSpPr/>
              <p:nvPr/>
            </p:nvSpPr>
            <p:spPr>
              <a:xfrm>
                <a:off x="5902495" y="3524757"/>
                <a:ext cx="64086" cy="218848"/>
              </a:xfrm>
              <a:custGeom>
                <a:rect b="b" l="l" r="r" t="t"/>
                <a:pathLst>
                  <a:path extrusionOk="0" h="15770" w="4618">
                    <a:moveTo>
                      <a:pt x="3358" y="1"/>
                    </a:moveTo>
                    <a:cubicBezTo>
                      <a:pt x="3358" y="301"/>
                      <a:pt x="3358" y="540"/>
                      <a:pt x="3298" y="780"/>
                    </a:cubicBezTo>
                    <a:cubicBezTo>
                      <a:pt x="3238" y="1380"/>
                      <a:pt x="3059" y="1979"/>
                      <a:pt x="2879" y="2579"/>
                    </a:cubicBezTo>
                    <a:cubicBezTo>
                      <a:pt x="2759" y="2939"/>
                      <a:pt x="2579" y="3298"/>
                      <a:pt x="2459" y="3718"/>
                    </a:cubicBezTo>
                    <a:cubicBezTo>
                      <a:pt x="2339" y="4078"/>
                      <a:pt x="2219" y="4558"/>
                      <a:pt x="2099" y="4977"/>
                    </a:cubicBezTo>
                    <a:lnTo>
                      <a:pt x="1679" y="6356"/>
                    </a:lnTo>
                    <a:cubicBezTo>
                      <a:pt x="1560" y="6836"/>
                      <a:pt x="1380" y="7316"/>
                      <a:pt x="1260" y="7855"/>
                    </a:cubicBezTo>
                    <a:cubicBezTo>
                      <a:pt x="1140" y="8335"/>
                      <a:pt x="1020" y="8814"/>
                      <a:pt x="900" y="9294"/>
                    </a:cubicBezTo>
                    <a:cubicBezTo>
                      <a:pt x="780" y="9774"/>
                      <a:pt x="720" y="10253"/>
                      <a:pt x="600" y="10733"/>
                    </a:cubicBezTo>
                    <a:cubicBezTo>
                      <a:pt x="480" y="11153"/>
                      <a:pt x="420" y="11573"/>
                      <a:pt x="360" y="12052"/>
                    </a:cubicBezTo>
                    <a:cubicBezTo>
                      <a:pt x="300" y="12532"/>
                      <a:pt x="181" y="12832"/>
                      <a:pt x="121" y="13251"/>
                    </a:cubicBezTo>
                    <a:cubicBezTo>
                      <a:pt x="61" y="13671"/>
                      <a:pt x="1" y="14031"/>
                      <a:pt x="1" y="14391"/>
                    </a:cubicBezTo>
                    <a:lnTo>
                      <a:pt x="720" y="15770"/>
                    </a:lnTo>
                    <a:lnTo>
                      <a:pt x="1140" y="15770"/>
                    </a:lnTo>
                    <a:cubicBezTo>
                      <a:pt x="1140" y="15770"/>
                      <a:pt x="1200" y="15530"/>
                      <a:pt x="1140" y="15110"/>
                    </a:cubicBezTo>
                    <a:cubicBezTo>
                      <a:pt x="1080" y="14690"/>
                      <a:pt x="1080" y="14091"/>
                      <a:pt x="1140" y="13371"/>
                    </a:cubicBezTo>
                    <a:cubicBezTo>
                      <a:pt x="1200" y="12592"/>
                      <a:pt x="1260" y="11752"/>
                      <a:pt x="1380" y="10853"/>
                    </a:cubicBezTo>
                    <a:cubicBezTo>
                      <a:pt x="1500" y="10373"/>
                      <a:pt x="1560" y="9894"/>
                      <a:pt x="1620" y="9414"/>
                    </a:cubicBezTo>
                    <a:cubicBezTo>
                      <a:pt x="1679" y="8934"/>
                      <a:pt x="1799" y="8455"/>
                      <a:pt x="1919" y="7975"/>
                    </a:cubicBezTo>
                    <a:cubicBezTo>
                      <a:pt x="1979" y="7495"/>
                      <a:pt x="2099" y="7016"/>
                      <a:pt x="2219" y="6536"/>
                    </a:cubicBezTo>
                    <a:cubicBezTo>
                      <a:pt x="2339" y="6056"/>
                      <a:pt x="2459" y="5577"/>
                      <a:pt x="2579" y="5157"/>
                    </a:cubicBezTo>
                    <a:cubicBezTo>
                      <a:pt x="2759" y="4677"/>
                      <a:pt x="2879" y="4258"/>
                      <a:pt x="2999" y="3838"/>
                    </a:cubicBezTo>
                    <a:cubicBezTo>
                      <a:pt x="3059" y="3478"/>
                      <a:pt x="3238" y="3059"/>
                      <a:pt x="3358" y="2699"/>
                    </a:cubicBezTo>
                    <a:cubicBezTo>
                      <a:pt x="3598" y="2159"/>
                      <a:pt x="3838" y="1620"/>
                      <a:pt x="4198" y="1080"/>
                    </a:cubicBezTo>
                    <a:cubicBezTo>
                      <a:pt x="4318" y="900"/>
                      <a:pt x="4438" y="720"/>
                      <a:pt x="4617" y="540"/>
                    </a:cubicBezTo>
                    <a:lnTo>
                      <a:pt x="33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13"/>
              <p:cNvSpPr/>
              <p:nvPr/>
            </p:nvSpPr>
            <p:spPr>
              <a:xfrm>
                <a:off x="5942438" y="3475391"/>
                <a:ext cx="58896" cy="65807"/>
              </a:xfrm>
              <a:custGeom>
                <a:rect b="b" l="l" r="r" t="t"/>
                <a:pathLst>
                  <a:path extrusionOk="0" h="4742" w="4244">
                    <a:moveTo>
                      <a:pt x="2155" y="1"/>
                    </a:moveTo>
                    <a:cubicBezTo>
                      <a:pt x="1595" y="1"/>
                      <a:pt x="1034" y="290"/>
                      <a:pt x="720" y="980"/>
                    </a:cubicBezTo>
                    <a:cubicBezTo>
                      <a:pt x="360" y="1759"/>
                      <a:pt x="1" y="4337"/>
                      <a:pt x="840" y="4697"/>
                    </a:cubicBezTo>
                    <a:cubicBezTo>
                      <a:pt x="906" y="4727"/>
                      <a:pt x="978" y="4741"/>
                      <a:pt x="1055" y="4741"/>
                    </a:cubicBezTo>
                    <a:cubicBezTo>
                      <a:pt x="1893" y="4741"/>
                      <a:pt x="3329" y="3067"/>
                      <a:pt x="3658" y="2299"/>
                    </a:cubicBezTo>
                    <a:cubicBezTo>
                      <a:pt x="4244" y="1010"/>
                      <a:pt x="3201" y="1"/>
                      <a:pt x="21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13"/>
              <p:cNvSpPr/>
              <p:nvPr/>
            </p:nvSpPr>
            <p:spPr>
              <a:xfrm>
                <a:off x="5465634" y="3329207"/>
                <a:ext cx="216350" cy="54941"/>
              </a:xfrm>
              <a:custGeom>
                <a:rect b="b" l="l" r="r" t="t"/>
                <a:pathLst>
                  <a:path extrusionOk="0" h="3959" w="15590">
                    <a:moveTo>
                      <a:pt x="0" y="1"/>
                    </a:moveTo>
                    <a:lnTo>
                      <a:pt x="0" y="1380"/>
                    </a:lnTo>
                    <a:cubicBezTo>
                      <a:pt x="240" y="1260"/>
                      <a:pt x="420" y="1200"/>
                      <a:pt x="660" y="1200"/>
                    </a:cubicBezTo>
                    <a:cubicBezTo>
                      <a:pt x="1259" y="1080"/>
                      <a:pt x="1859" y="1020"/>
                      <a:pt x="2459" y="1020"/>
                    </a:cubicBezTo>
                    <a:cubicBezTo>
                      <a:pt x="2878" y="1020"/>
                      <a:pt x="3298" y="1080"/>
                      <a:pt x="3718" y="1080"/>
                    </a:cubicBezTo>
                    <a:lnTo>
                      <a:pt x="5037" y="1260"/>
                    </a:lnTo>
                    <a:lnTo>
                      <a:pt x="6416" y="1380"/>
                    </a:lnTo>
                    <a:lnTo>
                      <a:pt x="7915" y="1680"/>
                    </a:lnTo>
                    <a:cubicBezTo>
                      <a:pt x="8394" y="1740"/>
                      <a:pt x="8874" y="1800"/>
                      <a:pt x="9354" y="1920"/>
                    </a:cubicBezTo>
                    <a:lnTo>
                      <a:pt x="10733" y="2279"/>
                    </a:lnTo>
                    <a:cubicBezTo>
                      <a:pt x="11632" y="2519"/>
                      <a:pt x="12471" y="2759"/>
                      <a:pt x="13191" y="3059"/>
                    </a:cubicBezTo>
                    <a:cubicBezTo>
                      <a:pt x="13850" y="3299"/>
                      <a:pt x="14450" y="3538"/>
                      <a:pt x="14810" y="3658"/>
                    </a:cubicBezTo>
                    <a:lnTo>
                      <a:pt x="15409" y="3958"/>
                    </a:lnTo>
                    <a:lnTo>
                      <a:pt x="15589" y="3538"/>
                    </a:lnTo>
                    <a:lnTo>
                      <a:pt x="14570" y="2339"/>
                    </a:lnTo>
                    <a:lnTo>
                      <a:pt x="13491" y="2039"/>
                    </a:lnTo>
                    <a:lnTo>
                      <a:pt x="12292" y="1740"/>
                    </a:lnTo>
                    <a:cubicBezTo>
                      <a:pt x="11872" y="1680"/>
                      <a:pt x="11392" y="1560"/>
                      <a:pt x="10913" y="1500"/>
                    </a:cubicBezTo>
                    <a:lnTo>
                      <a:pt x="9474" y="1260"/>
                    </a:lnTo>
                    <a:cubicBezTo>
                      <a:pt x="8994" y="1140"/>
                      <a:pt x="8514" y="1140"/>
                      <a:pt x="7975" y="1020"/>
                    </a:cubicBezTo>
                    <a:lnTo>
                      <a:pt x="6476" y="840"/>
                    </a:lnTo>
                    <a:lnTo>
                      <a:pt x="5037" y="720"/>
                    </a:lnTo>
                    <a:lnTo>
                      <a:pt x="3718" y="600"/>
                    </a:lnTo>
                    <a:cubicBezTo>
                      <a:pt x="3508" y="570"/>
                      <a:pt x="3298" y="570"/>
                      <a:pt x="3096" y="570"/>
                    </a:cubicBezTo>
                    <a:cubicBezTo>
                      <a:pt x="2893" y="570"/>
                      <a:pt x="2698" y="570"/>
                      <a:pt x="2519" y="541"/>
                    </a:cubicBezTo>
                    <a:cubicBezTo>
                      <a:pt x="1919" y="481"/>
                      <a:pt x="1319" y="421"/>
                      <a:pt x="720" y="241"/>
                    </a:cubicBezTo>
                    <a:cubicBezTo>
                      <a:pt x="480" y="181"/>
                      <a:pt x="240" y="1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3"/>
              <p:cNvSpPr/>
              <p:nvPr/>
            </p:nvSpPr>
            <p:spPr>
              <a:xfrm>
                <a:off x="5400446" y="3318396"/>
                <a:ext cx="77672" cy="44991"/>
              </a:xfrm>
              <a:custGeom>
                <a:rect b="b" l="l" r="r" t="t"/>
                <a:pathLst>
                  <a:path extrusionOk="0" h="3242" w="5597">
                    <a:moveTo>
                      <a:pt x="2179" y="0"/>
                    </a:moveTo>
                    <a:cubicBezTo>
                      <a:pt x="0" y="59"/>
                      <a:pt x="77" y="3241"/>
                      <a:pt x="2182" y="3241"/>
                    </a:cubicBezTo>
                    <a:cubicBezTo>
                      <a:pt x="2221" y="3241"/>
                      <a:pt x="2259" y="3240"/>
                      <a:pt x="2299" y="3238"/>
                    </a:cubicBezTo>
                    <a:cubicBezTo>
                      <a:pt x="3198" y="3238"/>
                      <a:pt x="5597" y="2399"/>
                      <a:pt x="5597" y="1499"/>
                    </a:cubicBezTo>
                    <a:cubicBezTo>
                      <a:pt x="5537" y="600"/>
                      <a:pt x="3079" y="0"/>
                      <a:pt x="21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3"/>
              <p:cNvSpPr/>
              <p:nvPr/>
            </p:nvSpPr>
            <p:spPr>
              <a:xfrm>
                <a:off x="5538858" y="3459861"/>
                <a:ext cx="222179" cy="32459"/>
              </a:xfrm>
              <a:custGeom>
                <a:rect b="b" l="l" r="r" t="t"/>
                <a:pathLst>
                  <a:path extrusionOk="0" h="2339" w="16010">
                    <a:moveTo>
                      <a:pt x="1" y="0"/>
                    </a:moveTo>
                    <a:lnTo>
                      <a:pt x="120" y="1379"/>
                    </a:lnTo>
                    <a:cubicBezTo>
                      <a:pt x="360" y="1259"/>
                      <a:pt x="540" y="1199"/>
                      <a:pt x="780" y="1139"/>
                    </a:cubicBezTo>
                    <a:cubicBezTo>
                      <a:pt x="1380" y="959"/>
                      <a:pt x="1979" y="840"/>
                      <a:pt x="2579" y="780"/>
                    </a:cubicBezTo>
                    <a:cubicBezTo>
                      <a:pt x="2998" y="780"/>
                      <a:pt x="3358" y="720"/>
                      <a:pt x="3778" y="720"/>
                    </a:cubicBezTo>
                    <a:lnTo>
                      <a:pt x="6656" y="720"/>
                    </a:lnTo>
                    <a:lnTo>
                      <a:pt x="8155" y="840"/>
                    </a:lnTo>
                    <a:cubicBezTo>
                      <a:pt x="8634" y="840"/>
                      <a:pt x="9114" y="900"/>
                      <a:pt x="9654" y="959"/>
                    </a:cubicBezTo>
                    <a:lnTo>
                      <a:pt x="11033" y="1199"/>
                    </a:lnTo>
                    <a:cubicBezTo>
                      <a:pt x="11992" y="1319"/>
                      <a:pt x="12831" y="1499"/>
                      <a:pt x="13551" y="1619"/>
                    </a:cubicBezTo>
                    <a:cubicBezTo>
                      <a:pt x="14270" y="1799"/>
                      <a:pt x="14870" y="1979"/>
                      <a:pt x="15230" y="2099"/>
                    </a:cubicBezTo>
                    <a:cubicBezTo>
                      <a:pt x="15589" y="2279"/>
                      <a:pt x="15889" y="2338"/>
                      <a:pt x="15889" y="2338"/>
                    </a:cubicBezTo>
                    <a:lnTo>
                      <a:pt x="16009" y="1919"/>
                    </a:lnTo>
                    <a:lnTo>
                      <a:pt x="14750" y="840"/>
                    </a:lnTo>
                    <a:lnTo>
                      <a:pt x="13611" y="660"/>
                    </a:lnTo>
                    <a:lnTo>
                      <a:pt x="12412" y="540"/>
                    </a:lnTo>
                    <a:cubicBezTo>
                      <a:pt x="11992" y="480"/>
                      <a:pt x="11512" y="420"/>
                      <a:pt x="11033" y="420"/>
                    </a:cubicBezTo>
                    <a:lnTo>
                      <a:pt x="9594" y="300"/>
                    </a:lnTo>
                    <a:cubicBezTo>
                      <a:pt x="9354" y="270"/>
                      <a:pt x="9099" y="270"/>
                      <a:pt x="8844" y="270"/>
                    </a:cubicBezTo>
                    <a:cubicBezTo>
                      <a:pt x="8589" y="270"/>
                      <a:pt x="8335" y="270"/>
                      <a:pt x="8095" y="240"/>
                    </a:cubicBezTo>
                    <a:lnTo>
                      <a:pt x="6596" y="180"/>
                    </a:lnTo>
                    <a:lnTo>
                      <a:pt x="3778" y="180"/>
                    </a:lnTo>
                    <a:cubicBezTo>
                      <a:pt x="3358" y="180"/>
                      <a:pt x="2938" y="240"/>
                      <a:pt x="2579" y="300"/>
                    </a:cubicBezTo>
                    <a:cubicBezTo>
                      <a:pt x="1979" y="300"/>
                      <a:pt x="1380" y="300"/>
                      <a:pt x="780" y="180"/>
                    </a:cubicBezTo>
                    <a:cubicBezTo>
                      <a:pt x="48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3"/>
              <p:cNvSpPr/>
              <p:nvPr/>
            </p:nvSpPr>
            <p:spPr>
              <a:xfrm>
                <a:off x="5474447" y="3452894"/>
                <a:ext cx="80226" cy="45518"/>
              </a:xfrm>
              <a:custGeom>
                <a:rect b="b" l="l" r="r" t="t"/>
                <a:pathLst>
                  <a:path extrusionOk="0" h="3280" w="5781">
                    <a:moveTo>
                      <a:pt x="2468" y="0"/>
                    </a:moveTo>
                    <a:cubicBezTo>
                      <a:pt x="2312" y="0"/>
                      <a:pt x="2175" y="8"/>
                      <a:pt x="2063" y="22"/>
                    </a:cubicBezTo>
                    <a:cubicBezTo>
                      <a:pt x="0" y="309"/>
                      <a:pt x="347" y="3280"/>
                      <a:pt x="2267" y="3280"/>
                    </a:cubicBezTo>
                    <a:cubicBezTo>
                      <a:pt x="2356" y="3280"/>
                      <a:pt x="2448" y="3273"/>
                      <a:pt x="2543" y="3260"/>
                    </a:cubicBezTo>
                    <a:cubicBezTo>
                      <a:pt x="3442" y="3140"/>
                      <a:pt x="5781" y="2061"/>
                      <a:pt x="5661" y="1162"/>
                    </a:cubicBezTo>
                    <a:cubicBezTo>
                      <a:pt x="5556" y="374"/>
                      <a:pt x="3565" y="0"/>
                      <a:pt x="24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13"/>
              <p:cNvSpPr/>
              <p:nvPr/>
            </p:nvSpPr>
            <p:spPr>
              <a:xfrm>
                <a:off x="5635385" y="3572195"/>
                <a:ext cx="218016" cy="47433"/>
              </a:xfrm>
              <a:custGeom>
                <a:rect b="b" l="l" r="r" t="t"/>
                <a:pathLst>
                  <a:path extrusionOk="0" h="3418" w="15710">
                    <a:moveTo>
                      <a:pt x="1" y="0"/>
                    </a:moveTo>
                    <a:lnTo>
                      <a:pt x="61" y="1379"/>
                    </a:lnTo>
                    <a:cubicBezTo>
                      <a:pt x="240" y="1259"/>
                      <a:pt x="480" y="1199"/>
                      <a:pt x="720" y="1140"/>
                    </a:cubicBezTo>
                    <a:cubicBezTo>
                      <a:pt x="1320" y="1020"/>
                      <a:pt x="1919" y="960"/>
                      <a:pt x="2519" y="960"/>
                    </a:cubicBezTo>
                    <a:lnTo>
                      <a:pt x="3718" y="960"/>
                    </a:lnTo>
                    <a:lnTo>
                      <a:pt x="5037" y="1080"/>
                    </a:lnTo>
                    <a:lnTo>
                      <a:pt x="6476" y="1140"/>
                    </a:lnTo>
                    <a:lnTo>
                      <a:pt x="7975" y="1379"/>
                    </a:lnTo>
                    <a:cubicBezTo>
                      <a:pt x="8454" y="1439"/>
                      <a:pt x="8934" y="1499"/>
                      <a:pt x="9414" y="1619"/>
                    </a:cubicBezTo>
                    <a:cubicBezTo>
                      <a:pt x="9893" y="1679"/>
                      <a:pt x="10373" y="1799"/>
                      <a:pt x="10853" y="1919"/>
                    </a:cubicBezTo>
                    <a:cubicBezTo>
                      <a:pt x="11752" y="2099"/>
                      <a:pt x="12532" y="2339"/>
                      <a:pt x="13251" y="2579"/>
                    </a:cubicBezTo>
                    <a:cubicBezTo>
                      <a:pt x="13971" y="2758"/>
                      <a:pt x="14570" y="2998"/>
                      <a:pt x="14930" y="3118"/>
                    </a:cubicBezTo>
                    <a:cubicBezTo>
                      <a:pt x="15350" y="3298"/>
                      <a:pt x="15529" y="3418"/>
                      <a:pt x="15529" y="3418"/>
                    </a:cubicBezTo>
                    <a:lnTo>
                      <a:pt x="15709" y="2998"/>
                    </a:lnTo>
                    <a:lnTo>
                      <a:pt x="14630" y="1799"/>
                    </a:lnTo>
                    <a:lnTo>
                      <a:pt x="13491" y="1559"/>
                    </a:lnTo>
                    <a:lnTo>
                      <a:pt x="12292" y="1319"/>
                    </a:lnTo>
                    <a:cubicBezTo>
                      <a:pt x="11872" y="1259"/>
                      <a:pt x="11452" y="1199"/>
                      <a:pt x="10973" y="1140"/>
                    </a:cubicBezTo>
                    <a:lnTo>
                      <a:pt x="9534" y="900"/>
                    </a:lnTo>
                    <a:cubicBezTo>
                      <a:pt x="9054" y="840"/>
                      <a:pt x="8514" y="840"/>
                      <a:pt x="8035" y="780"/>
                    </a:cubicBezTo>
                    <a:lnTo>
                      <a:pt x="6536" y="600"/>
                    </a:lnTo>
                    <a:lnTo>
                      <a:pt x="5097" y="540"/>
                    </a:lnTo>
                    <a:lnTo>
                      <a:pt x="3718" y="420"/>
                    </a:lnTo>
                    <a:lnTo>
                      <a:pt x="2519" y="420"/>
                    </a:lnTo>
                    <a:cubicBezTo>
                      <a:pt x="1919" y="420"/>
                      <a:pt x="1260" y="360"/>
                      <a:pt x="660" y="240"/>
                    </a:cubicBezTo>
                    <a:cubicBezTo>
                      <a:pt x="42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13"/>
              <p:cNvSpPr/>
              <p:nvPr/>
            </p:nvSpPr>
            <p:spPr>
              <a:xfrm>
                <a:off x="5571307" y="3562147"/>
                <a:ext cx="77395" cy="45837"/>
              </a:xfrm>
              <a:custGeom>
                <a:rect b="b" l="l" r="r" t="t"/>
                <a:pathLst>
                  <a:path extrusionOk="0" h="3303" w="5577">
                    <a:moveTo>
                      <a:pt x="2174" y="1"/>
                    </a:moveTo>
                    <a:cubicBezTo>
                      <a:pt x="2126" y="1"/>
                      <a:pt x="2081" y="2"/>
                      <a:pt x="2039" y="5"/>
                    </a:cubicBezTo>
                    <a:cubicBezTo>
                      <a:pt x="1" y="305"/>
                      <a:pt x="241" y="3303"/>
                      <a:pt x="2279" y="3303"/>
                    </a:cubicBezTo>
                    <a:cubicBezTo>
                      <a:pt x="3179" y="3183"/>
                      <a:pt x="5577" y="2283"/>
                      <a:pt x="5517" y="1384"/>
                    </a:cubicBezTo>
                    <a:cubicBezTo>
                      <a:pt x="5460" y="583"/>
                      <a:pt x="3166" y="1"/>
                      <a:pt x="2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13"/>
              <p:cNvSpPr/>
              <p:nvPr/>
            </p:nvSpPr>
            <p:spPr>
              <a:xfrm>
                <a:off x="5741072" y="3660394"/>
                <a:ext cx="197199" cy="118167"/>
              </a:xfrm>
              <a:custGeom>
                <a:rect b="b" l="l" r="r" t="t"/>
                <a:pathLst>
                  <a:path extrusionOk="0" h="8515" w="14210">
                    <a:moveTo>
                      <a:pt x="420" y="1"/>
                    </a:moveTo>
                    <a:lnTo>
                      <a:pt x="0" y="1320"/>
                    </a:lnTo>
                    <a:cubicBezTo>
                      <a:pt x="120" y="1290"/>
                      <a:pt x="240" y="1275"/>
                      <a:pt x="367" y="1275"/>
                    </a:cubicBezTo>
                    <a:cubicBezTo>
                      <a:pt x="495" y="1275"/>
                      <a:pt x="630" y="1290"/>
                      <a:pt x="780" y="1320"/>
                    </a:cubicBezTo>
                    <a:cubicBezTo>
                      <a:pt x="1379" y="1380"/>
                      <a:pt x="1919" y="1500"/>
                      <a:pt x="2518" y="1740"/>
                    </a:cubicBezTo>
                    <a:cubicBezTo>
                      <a:pt x="2878" y="1859"/>
                      <a:pt x="3238" y="1979"/>
                      <a:pt x="3657" y="2159"/>
                    </a:cubicBezTo>
                    <a:lnTo>
                      <a:pt x="4857" y="2699"/>
                    </a:lnTo>
                    <a:lnTo>
                      <a:pt x="6176" y="3298"/>
                    </a:lnTo>
                    <a:lnTo>
                      <a:pt x="7495" y="4018"/>
                    </a:lnTo>
                    <a:cubicBezTo>
                      <a:pt x="7914" y="4258"/>
                      <a:pt x="8334" y="4438"/>
                      <a:pt x="8754" y="4737"/>
                    </a:cubicBezTo>
                    <a:lnTo>
                      <a:pt x="9953" y="5517"/>
                    </a:lnTo>
                    <a:cubicBezTo>
                      <a:pt x="10792" y="5997"/>
                      <a:pt x="11452" y="6476"/>
                      <a:pt x="12051" y="6956"/>
                    </a:cubicBezTo>
                    <a:cubicBezTo>
                      <a:pt x="12651" y="7376"/>
                      <a:pt x="13131" y="7795"/>
                      <a:pt x="13430" y="8035"/>
                    </a:cubicBezTo>
                    <a:cubicBezTo>
                      <a:pt x="13730" y="8335"/>
                      <a:pt x="13910" y="8515"/>
                      <a:pt x="13910" y="8515"/>
                    </a:cubicBezTo>
                    <a:lnTo>
                      <a:pt x="14210" y="8155"/>
                    </a:lnTo>
                    <a:lnTo>
                      <a:pt x="13550" y="6716"/>
                    </a:lnTo>
                    <a:lnTo>
                      <a:pt x="12591" y="6116"/>
                    </a:lnTo>
                    <a:lnTo>
                      <a:pt x="11512" y="5457"/>
                    </a:lnTo>
                    <a:cubicBezTo>
                      <a:pt x="11152" y="5277"/>
                      <a:pt x="10792" y="5037"/>
                      <a:pt x="10373" y="4797"/>
                    </a:cubicBezTo>
                    <a:lnTo>
                      <a:pt x="9054" y="4138"/>
                    </a:lnTo>
                    <a:cubicBezTo>
                      <a:pt x="8634" y="3898"/>
                      <a:pt x="8154" y="3718"/>
                      <a:pt x="7735" y="3478"/>
                    </a:cubicBezTo>
                    <a:lnTo>
                      <a:pt x="6356" y="2819"/>
                    </a:lnTo>
                    <a:lnTo>
                      <a:pt x="5036" y="2219"/>
                    </a:lnTo>
                    <a:lnTo>
                      <a:pt x="3777" y="1680"/>
                    </a:lnTo>
                    <a:cubicBezTo>
                      <a:pt x="3418" y="1500"/>
                      <a:pt x="3058" y="1440"/>
                      <a:pt x="2638" y="1260"/>
                    </a:cubicBezTo>
                    <a:cubicBezTo>
                      <a:pt x="2099" y="1020"/>
                      <a:pt x="1559" y="780"/>
                      <a:pt x="1019" y="421"/>
                    </a:cubicBezTo>
                    <a:cubicBezTo>
                      <a:pt x="839" y="301"/>
                      <a:pt x="600" y="181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13"/>
              <p:cNvSpPr/>
              <p:nvPr/>
            </p:nvSpPr>
            <p:spPr>
              <a:xfrm>
                <a:off x="5677812" y="3637716"/>
                <a:ext cx="81572" cy="46864"/>
              </a:xfrm>
              <a:custGeom>
                <a:rect b="b" l="l" r="r" t="t"/>
                <a:pathLst>
                  <a:path extrusionOk="0" h="3377" w="5878">
                    <a:moveTo>
                      <a:pt x="2308" y="1"/>
                    </a:moveTo>
                    <a:cubicBezTo>
                      <a:pt x="589" y="1"/>
                      <a:pt x="1" y="2705"/>
                      <a:pt x="1920" y="3254"/>
                    </a:cubicBezTo>
                    <a:cubicBezTo>
                      <a:pt x="2207" y="3330"/>
                      <a:pt x="2658" y="3376"/>
                      <a:pt x="3149" y="3376"/>
                    </a:cubicBezTo>
                    <a:cubicBezTo>
                      <a:pt x="4199" y="3376"/>
                      <a:pt x="5433" y="3166"/>
                      <a:pt x="5637" y="2594"/>
                    </a:cubicBezTo>
                    <a:cubicBezTo>
                      <a:pt x="5877" y="1695"/>
                      <a:pt x="3659" y="316"/>
                      <a:pt x="2819" y="76"/>
                    </a:cubicBezTo>
                    <a:cubicBezTo>
                      <a:pt x="2640" y="25"/>
                      <a:pt x="2469" y="1"/>
                      <a:pt x="2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13"/>
              <p:cNvSpPr/>
              <p:nvPr/>
            </p:nvSpPr>
            <p:spPr>
              <a:xfrm>
                <a:off x="4970344" y="4132879"/>
                <a:ext cx="1040077" cy="252293"/>
              </a:xfrm>
              <a:custGeom>
                <a:rect b="b" l="l" r="r" t="t"/>
                <a:pathLst>
                  <a:path extrusionOk="0" h="18180" w="74947">
                    <a:moveTo>
                      <a:pt x="12919" y="1"/>
                    </a:moveTo>
                    <a:cubicBezTo>
                      <a:pt x="12667" y="1"/>
                      <a:pt x="12418" y="4"/>
                      <a:pt x="12172" y="12"/>
                    </a:cubicBezTo>
                    <a:cubicBezTo>
                      <a:pt x="11552" y="52"/>
                      <a:pt x="10953" y="66"/>
                      <a:pt x="10375" y="66"/>
                    </a:cubicBezTo>
                    <a:cubicBezTo>
                      <a:pt x="9221" y="66"/>
                      <a:pt x="8155" y="12"/>
                      <a:pt x="7195" y="12"/>
                    </a:cubicBezTo>
                    <a:lnTo>
                      <a:pt x="3358" y="252"/>
                    </a:lnTo>
                    <a:cubicBezTo>
                      <a:pt x="2939" y="312"/>
                      <a:pt x="2534" y="342"/>
                      <a:pt x="2129" y="342"/>
                    </a:cubicBezTo>
                    <a:cubicBezTo>
                      <a:pt x="1724" y="342"/>
                      <a:pt x="1320" y="312"/>
                      <a:pt x="900" y="252"/>
                    </a:cubicBezTo>
                    <a:cubicBezTo>
                      <a:pt x="600" y="252"/>
                      <a:pt x="300" y="132"/>
                      <a:pt x="1" y="72"/>
                    </a:cubicBezTo>
                    <a:lnTo>
                      <a:pt x="1" y="72"/>
                    </a:lnTo>
                    <a:lnTo>
                      <a:pt x="121" y="1391"/>
                    </a:lnTo>
                    <a:cubicBezTo>
                      <a:pt x="360" y="1272"/>
                      <a:pt x="660" y="1212"/>
                      <a:pt x="960" y="1152"/>
                    </a:cubicBezTo>
                    <a:cubicBezTo>
                      <a:pt x="1739" y="972"/>
                      <a:pt x="2579" y="912"/>
                      <a:pt x="3418" y="912"/>
                    </a:cubicBezTo>
                    <a:lnTo>
                      <a:pt x="7195" y="732"/>
                    </a:lnTo>
                    <a:cubicBezTo>
                      <a:pt x="8694" y="792"/>
                      <a:pt x="10313" y="912"/>
                      <a:pt x="12112" y="972"/>
                    </a:cubicBezTo>
                    <a:cubicBezTo>
                      <a:pt x="13911" y="1032"/>
                      <a:pt x="15829" y="1272"/>
                      <a:pt x="17928" y="1451"/>
                    </a:cubicBezTo>
                    <a:cubicBezTo>
                      <a:pt x="18947" y="1631"/>
                      <a:pt x="20026" y="1691"/>
                      <a:pt x="21045" y="1811"/>
                    </a:cubicBezTo>
                    <a:lnTo>
                      <a:pt x="24343" y="2291"/>
                    </a:lnTo>
                    <a:cubicBezTo>
                      <a:pt x="25482" y="2471"/>
                      <a:pt x="26621" y="2591"/>
                      <a:pt x="27761" y="2830"/>
                    </a:cubicBezTo>
                    <a:lnTo>
                      <a:pt x="31178" y="3490"/>
                    </a:lnTo>
                    <a:cubicBezTo>
                      <a:pt x="33517" y="3850"/>
                      <a:pt x="35855" y="4449"/>
                      <a:pt x="38193" y="4989"/>
                    </a:cubicBezTo>
                    <a:lnTo>
                      <a:pt x="39992" y="5409"/>
                    </a:lnTo>
                    <a:lnTo>
                      <a:pt x="41671" y="5888"/>
                    </a:lnTo>
                    <a:lnTo>
                      <a:pt x="45148" y="6848"/>
                    </a:lnTo>
                    <a:cubicBezTo>
                      <a:pt x="47367" y="7567"/>
                      <a:pt x="49645" y="8227"/>
                      <a:pt x="51803" y="8946"/>
                    </a:cubicBezTo>
                    <a:cubicBezTo>
                      <a:pt x="53902" y="9666"/>
                      <a:pt x="56000" y="10325"/>
                      <a:pt x="57919" y="11104"/>
                    </a:cubicBezTo>
                    <a:lnTo>
                      <a:pt x="60737" y="12184"/>
                    </a:lnTo>
                    <a:lnTo>
                      <a:pt x="63315" y="13203"/>
                    </a:lnTo>
                    <a:cubicBezTo>
                      <a:pt x="64994" y="13863"/>
                      <a:pt x="66493" y="14582"/>
                      <a:pt x="67812" y="15122"/>
                    </a:cubicBezTo>
                    <a:cubicBezTo>
                      <a:pt x="69131" y="15721"/>
                      <a:pt x="70330" y="16261"/>
                      <a:pt x="71289" y="16740"/>
                    </a:cubicBezTo>
                    <a:cubicBezTo>
                      <a:pt x="72249" y="17220"/>
                      <a:pt x="72968" y="17520"/>
                      <a:pt x="73448" y="17820"/>
                    </a:cubicBezTo>
                    <a:lnTo>
                      <a:pt x="74227" y="18179"/>
                    </a:lnTo>
                    <a:lnTo>
                      <a:pt x="74947" y="17040"/>
                    </a:lnTo>
                    <a:lnTo>
                      <a:pt x="74167" y="16621"/>
                    </a:lnTo>
                    <a:cubicBezTo>
                      <a:pt x="73688" y="16381"/>
                      <a:pt x="72908" y="16021"/>
                      <a:pt x="71949" y="15541"/>
                    </a:cubicBezTo>
                    <a:cubicBezTo>
                      <a:pt x="70930" y="15062"/>
                      <a:pt x="69790" y="14522"/>
                      <a:pt x="68471" y="13863"/>
                    </a:cubicBezTo>
                    <a:cubicBezTo>
                      <a:pt x="67152" y="13263"/>
                      <a:pt x="65593" y="12603"/>
                      <a:pt x="63915" y="11884"/>
                    </a:cubicBezTo>
                    <a:lnTo>
                      <a:pt x="61277" y="10745"/>
                    </a:lnTo>
                    <a:lnTo>
                      <a:pt x="58459" y="9666"/>
                    </a:lnTo>
                    <a:cubicBezTo>
                      <a:pt x="56540" y="8946"/>
                      <a:pt x="54441" y="8227"/>
                      <a:pt x="52283" y="7447"/>
                    </a:cubicBezTo>
                    <a:cubicBezTo>
                      <a:pt x="50125" y="6668"/>
                      <a:pt x="47906" y="6008"/>
                      <a:pt x="45568" y="5349"/>
                    </a:cubicBezTo>
                    <a:lnTo>
                      <a:pt x="42090" y="4389"/>
                    </a:lnTo>
                    <a:lnTo>
                      <a:pt x="40352" y="3910"/>
                    </a:lnTo>
                    <a:lnTo>
                      <a:pt x="38553" y="3490"/>
                    </a:lnTo>
                    <a:cubicBezTo>
                      <a:pt x="36215" y="2950"/>
                      <a:pt x="33876" y="2351"/>
                      <a:pt x="31478" y="1991"/>
                    </a:cubicBezTo>
                    <a:lnTo>
                      <a:pt x="28000" y="1331"/>
                    </a:lnTo>
                    <a:cubicBezTo>
                      <a:pt x="26861" y="1152"/>
                      <a:pt x="25662" y="1032"/>
                      <a:pt x="24583" y="852"/>
                    </a:cubicBezTo>
                    <a:lnTo>
                      <a:pt x="21225" y="492"/>
                    </a:lnTo>
                    <a:cubicBezTo>
                      <a:pt x="20146" y="372"/>
                      <a:pt x="19067" y="312"/>
                      <a:pt x="18048" y="252"/>
                    </a:cubicBezTo>
                    <a:cubicBezTo>
                      <a:pt x="16236" y="149"/>
                      <a:pt x="14514" y="1"/>
                      <a:pt x="12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13"/>
              <p:cNvSpPr/>
              <p:nvPr/>
            </p:nvSpPr>
            <p:spPr>
              <a:xfrm>
                <a:off x="5023777" y="4137209"/>
                <a:ext cx="203028" cy="120651"/>
              </a:xfrm>
              <a:custGeom>
                <a:rect b="b" l="l" r="r" t="t"/>
                <a:pathLst>
                  <a:path extrusionOk="0" h="8694" w="14630">
                    <a:moveTo>
                      <a:pt x="14270" y="0"/>
                    </a:moveTo>
                    <a:cubicBezTo>
                      <a:pt x="14270" y="0"/>
                      <a:pt x="14090" y="60"/>
                      <a:pt x="13610" y="240"/>
                    </a:cubicBezTo>
                    <a:cubicBezTo>
                      <a:pt x="13191" y="420"/>
                      <a:pt x="12651" y="660"/>
                      <a:pt x="11932" y="1019"/>
                    </a:cubicBezTo>
                    <a:lnTo>
                      <a:pt x="10793" y="1559"/>
                    </a:lnTo>
                    <a:cubicBezTo>
                      <a:pt x="10433" y="1739"/>
                      <a:pt x="10013" y="1919"/>
                      <a:pt x="9593" y="2099"/>
                    </a:cubicBezTo>
                    <a:lnTo>
                      <a:pt x="8274" y="2818"/>
                    </a:lnTo>
                    <a:cubicBezTo>
                      <a:pt x="7855" y="2998"/>
                      <a:pt x="7435" y="3298"/>
                      <a:pt x="7015" y="3538"/>
                    </a:cubicBezTo>
                    <a:lnTo>
                      <a:pt x="5696" y="4317"/>
                    </a:lnTo>
                    <a:lnTo>
                      <a:pt x="4497" y="5037"/>
                    </a:lnTo>
                    <a:lnTo>
                      <a:pt x="3298" y="5816"/>
                    </a:lnTo>
                    <a:cubicBezTo>
                      <a:pt x="2938" y="5996"/>
                      <a:pt x="2638" y="6296"/>
                      <a:pt x="2339" y="6476"/>
                    </a:cubicBezTo>
                    <a:cubicBezTo>
                      <a:pt x="1799" y="6835"/>
                      <a:pt x="1259" y="7135"/>
                      <a:pt x="720" y="7375"/>
                    </a:cubicBezTo>
                    <a:cubicBezTo>
                      <a:pt x="480" y="7495"/>
                      <a:pt x="240" y="7555"/>
                      <a:pt x="0" y="7615"/>
                    </a:cubicBezTo>
                    <a:lnTo>
                      <a:pt x="840" y="8694"/>
                    </a:lnTo>
                    <a:cubicBezTo>
                      <a:pt x="960" y="8454"/>
                      <a:pt x="1139" y="8274"/>
                      <a:pt x="1259" y="8094"/>
                    </a:cubicBezTo>
                    <a:cubicBezTo>
                      <a:pt x="1679" y="7675"/>
                      <a:pt x="2099" y="7255"/>
                      <a:pt x="2578" y="6835"/>
                    </a:cubicBezTo>
                    <a:cubicBezTo>
                      <a:pt x="2878" y="6655"/>
                      <a:pt x="3178" y="6416"/>
                      <a:pt x="3598" y="6176"/>
                    </a:cubicBezTo>
                    <a:lnTo>
                      <a:pt x="4737" y="5456"/>
                    </a:lnTo>
                    <a:lnTo>
                      <a:pt x="5936" y="4737"/>
                    </a:lnTo>
                    <a:lnTo>
                      <a:pt x="7255" y="4077"/>
                    </a:lnTo>
                    <a:cubicBezTo>
                      <a:pt x="7675" y="3837"/>
                      <a:pt x="8154" y="3598"/>
                      <a:pt x="8574" y="3418"/>
                    </a:cubicBezTo>
                    <a:lnTo>
                      <a:pt x="9893" y="2818"/>
                    </a:lnTo>
                    <a:cubicBezTo>
                      <a:pt x="10733" y="2458"/>
                      <a:pt x="11572" y="2159"/>
                      <a:pt x="12231" y="1919"/>
                    </a:cubicBezTo>
                    <a:cubicBezTo>
                      <a:pt x="12951" y="1679"/>
                      <a:pt x="13551" y="1559"/>
                      <a:pt x="13970" y="1439"/>
                    </a:cubicBezTo>
                    <a:cubicBezTo>
                      <a:pt x="14390" y="1379"/>
                      <a:pt x="14630" y="1319"/>
                      <a:pt x="14630" y="1319"/>
                    </a:cubicBezTo>
                    <a:lnTo>
                      <a:pt x="142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3"/>
              <p:cNvSpPr/>
              <p:nvPr/>
            </p:nvSpPr>
            <p:spPr>
              <a:xfrm>
                <a:off x="4970344" y="4239064"/>
                <a:ext cx="77575" cy="56301"/>
              </a:xfrm>
              <a:custGeom>
                <a:rect b="b" l="l" r="r" t="t"/>
                <a:pathLst>
                  <a:path extrusionOk="0" h="4057" w="5590">
                    <a:moveTo>
                      <a:pt x="4338" y="1"/>
                    </a:moveTo>
                    <a:cubicBezTo>
                      <a:pt x="3397" y="1"/>
                      <a:pt x="1886" y="700"/>
                      <a:pt x="1332" y="1115"/>
                    </a:cubicBezTo>
                    <a:cubicBezTo>
                      <a:pt x="1" y="2209"/>
                      <a:pt x="1045" y="4057"/>
                      <a:pt x="2372" y="4057"/>
                    </a:cubicBezTo>
                    <a:cubicBezTo>
                      <a:pt x="2718" y="4057"/>
                      <a:pt x="3083" y="3931"/>
                      <a:pt x="3431" y="3633"/>
                    </a:cubicBezTo>
                    <a:cubicBezTo>
                      <a:pt x="4150" y="3094"/>
                      <a:pt x="5589" y="935"/>
                      <a:pt x="4989" y="216"/>
                    </a:cubicBezTo>
                    <a:cubicBezTo>
                      <a:pt x="4851" y="64"/>
                      <a:pt x="4620" y="1"/>
                      <a:pt x="4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13"/>
              <p:cNvSpPr/>
              <p:nvPr/>
            </p:nvSpPr>
            <p:spPr>
              <a:xfrm>
                <a:off x="4900617" y="4128840"/>
                <a:ext cx="80295" cy="45671"/>
              </a:xfrm>
              <a:custGeom>
                <a:rect b="b" l="l" r="r" t="t"/>
                <a:pathLst>
                  <a:path extrusionOk="0" h="3291" w="5786">
                    <a:moveTo>
                      <a:pt x="2798" y="1"/>
                    </a:moveTo>
                    <a:cubicBezTo>
                      <a:pt x="2477" y="1"/>
                      <a:pt x="2197" y="23"/>
                      <a:pt x="2009" y="64"/>
                    </a:cubicBezTo>
                    <a:cubicBezTo>
                      <a:pt x="1" y="510"/>
                      <a:pt x="483" y="3290"/>
                      <a:pt x="2249" y="3290"/>
                    </a:cubicBezTo>
                    <a:cubicBezTo>
                      <a:pt x="2382" y="3290"/>
                      <a:pt x="2522" y="3275"/>
                      <a:pt x="2668" y="3241"/>
                    </a:cubicBezTo>
                    <a:lnTo>
                      <a:pt x="2608" y="3241"/>
                    </a:lnTo>
                    <a:cubicBezTo>
                      <a:pt x="3508" y="3061"/>
                      <a:pt x="5786" y="1862"/>
                      <a:pt x="5606" y="963"/>
                    </a:cubicBezTo>
                    <a:cubicBezTo>
                      <a:pt x="5513" y="266"/>
                      <a:pt x="3907" y="1"/>
                      <a:pt x="2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3"/>
              <p:cNvSpPr/>
              <p:nvPr/>
            </p:nvSpPr>
            <p:spPr>
              <a:xfrm>
                <a:off x="5003625" y="3995744"/>
                <a:ext cx="180574" cy="145617"/>
              </a:xfrm>
              <a:custGeom>
                <a:rect b="b" l="l" r="r" t="t"/>
                <a:pathLst>
                  <a:path extrusionOk="0" h="10493" w="13012">
                    <a:moveTo>
                      <a:pt x="1020" y="1"/>
                    </a:moveTo>
                    <a:lnTo>
                      <a:pt x="1" y="900"/>
                    </a:lnTo>
                    <a:cubicBezTo>
                      <a:pt x="241" y="1020"/>
                      <a:pt x="421" y="1140"/>
                      <a:pt x="660" y="1320"/>
                    </a:cubicBezTo>
                    <a:cubicBezTo>
                      <a:pt x="1140" y="1619"/>
                      <a:pt x="1620" y="2039"/>
                      <a:pt x="2039" y="2519"/>
                    </a:cubicBezTo>
                    <a:cubicBezTo>
                      <a:pt x="2279" y="2759"/>
                      <a:pt x="2519" y="3058"/>
                      <a:pt x="2879" y="3358"/>
                    </a:cubicBezTo>
                    <a:lnTo>
                      <a:pt x="3838" y="4317"/>
                    </a:lnTo>
                    <a:cubicBezTo>
                      <a:pt x="4138" y="4617"/>
                      <a:pt x="4498" y="4977"/>
                      <a:pt x="4857" y="5337"/>
                    </a:cubicBezTo>
                    <a:lnTo>
                      <a:pt x="5937" y="6356"/>
                    </a:lnTo>
                    <a:cubicBezTo>
                      <a:pt x="6356" y="6656"/>
                      <a:pt x="6716" y="7015"/>
                      <a:pt x="7076" y="7315"/>
                    </a:cubicBezTo>
                    <a:cubicBezTo>
                      <a:pt x="7436" y="7675"/>
                      <a:pt x="7855" y="7975"/>
                      <a:pt x="8215" y="8275"/>
                    </a:cubicBezTo>
                    <a:cubicBezTo>
                      <a:pt x="8515" y="8574"/>
                      <a:pt x="8934" y="8814"/>
                      <a:pt x="9294" y="9114"/>
                    </a:cubicBezTo>
                    <a:lnTo>
                      <a:pt x="10254" y="9833"/>
                    </a:lnTo>
                    <a:lnTo>
                      <a:pt x="11213" y="10493"/>
                    </a:lnTo>
                    <a:lnTo>
                      <a:pt x="12772" y="10493"/>
                    </a:lnTo>
                    <a:lnTo>
                      <a:pt x="13012" y="10073"/>
                    </a:lnTo>
                    <a:cubicBezTo>
                      <a:pt x="13012" y="10073"/>
                      <a:pt x="12772" y="9953"/>
                      <a:pt x="12412" y="9774"/>
                    </a:cubicBezTo>
                    <a:cubicBezTo>
                      <a:pt x="11992" y="9594"/>
                      <a:pt x="11453" y="9354"/>
                      <a:pt x="10793" y="8934"/>
                    </a:cubicBezTo>
                    <a:cubicBezTo>
                      <a:pt x="10194" y="8574"/>
                      <a:pt x="9414" y="8155"/>
                      <a:pt x="8695" y="7615"/>
                    </a:cubicBezTo>
                    <a:lnTo>
                      <a:pt x="7496" y="6776"/>
                    </a:lnTo>
                    <a:cubicBezTo>
                      <a:pt x="7136" y="6476"/>
                      <a:pt x="6776" y="6176"/>
                      <a:pt x="6356" y="5876"/>
                    </a:cubicBezTo>
                    <a:lnTo>
                      <a:pt x="5217" y="4917"/>
                    </a:lnTo>
                    <a:lnTo>
                      <a:pt x="4198" y="3898"/>
                    </a:lnTo>
                    <a:lnTo>
                      <a:pt x="3179" y="2998"/>
                    </a:lnTo>
                    <a:cubicBezTo>
                      <a:pt x="2879" y="2699"/>
                      <a:pt x="2639" y="2399"/>
                      <a:pt x="2399" y="2099"/>
                    </a:cubicBezTo>
                    <a:cubicBezTo>
                      <a:pt x="1979" y="1679"/>
                      <a:pt x="1620" y="1140"/>
                      <a:pt x="1320" y="660"/>
                    </a:cubicBezTo>
                    <a:cubicBezTo>
                      <a:pt x="1200" y="420"/>
                      <a:pt x="1080" y="240"/>
                      <a:pt x="10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3"/>
              <p:cNvSpPr/>
              <p:nvPr/>
            </p:nvSpPr>
            <p:spPr>
              <a:xfrm>
                <a:off x="4959088" y="3952921"/>
                <a:ext cx="69998" cy="61255"/>
              </a:xfrm>
              <a:custGeom>
                <a:rect b="b" l="l" r="r" t="t"/>
                <a:pathLst>
                  <a:path extrusionOk="0" h="4414" w="5044">
                    <a:moveTo>
                      <a:pt x="2288" y="1"/>
                    </a:moveTo>
                    <a:cubicBezTo>
                      <a:pt x="1092" y="1"/>
                      <a:pt x="1" y="1403"/>
                      <a:pt x="967" y="2676"/>
                    </a:cubicBezTo>
                    <a:cubicBezTo>
                      <a:pt x="1475" y="3286"/>
                      <a:pt x="3061" y="4413"/>
                      <a:pt x="3934" y="4413"/>
                    </a:cubicBezTo>
                    <a:cubicBezTo>
                      <a:pt x="4090" y="4413"/>
                      <a:pt x="4224" y="4377"/>
                      <a:pt x="4324" y="4295"/>
                    </a:cubicBezTo>
                    <a:cubicBezTo>
                      <a:pt x="5044" y="3755"/>
                      <a:pt x="4084" y="1357"/>
                      <a:pt x="3545" y="637"/>
                    </a:cubicBezTo>
                    <a:cubicBezTo>
                      <a:pt x="3176" y="188"/>
                      <a:pt x="2725" y="1"/>
                      <a:pt x="2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3"/>
              <p:cNvSpPr/>
              <p:nvPr/>
            </p:nvSpPr>
            <p:spPr>
              <a:xfrm>
                <a:off x="5147589" y="3989915"/>
                <a:ext cx="162270" cy="165600"/>
              </a:xfrm>
              <a:custGeom>
                <a:rect b="b" l="l" r="r" t="t"/>
                <a:pathLst>
                  <a:path extrusionOk="0" h="11933" w="11693">
                    <a:moveTo>
                      <a:pt x="1140" y="1"/>
                    </a:moveTo>
                    <a:lnTo>
                      <a:pt x="0" y="780"/>
                    </a:lnTo>
                    <a:cubicBezTo>
                      <a:pt x="240" y="900"/>
                      <a:pt x="420" y="1080"/>
                      <a:pt x="600" y="1260"/>
                    </a:cubicBezTo>
                    <a:cubicBezTo>
                      <a:pt x="1020" y="1620"/>
                      <a:pt x="1439" y="2099"/>
                      <a:pt x="1799" y="2639"/>
                    </a:cubicBezTo>
                    <a:cubicBezTo>
                      <a:pt x="2039" y="2879"/>
                      <a:pt x="2219" y="3238"/>
                      <a:pt x="2519" y="3598"/>
                    </a:cubicBezTo>
                    <a:lnTo>
                      <a:pt x="3358" y="4677"/>
                    </a:lnTo>
                    <a:lnTo>
                      <a:pt x="4257" y="5817"/>
                    </a:lnTo>
                    <a:lnTo>
                      <a:pt x="5157" y="6956"/>
                    </a:lnTo>
                    <a:cubicBezTo>
                      <a:pt x="5516" y="7376"/>
                      <a:pt x="5816" y="7735"/>
                      <a:pt x="6176" y="8095"/>
                    </a:cubicBezTo>
                    <a:lnTo>
                      <a:pt x="7135" y="9174"/>
                    </a:lnTo>
                    <a:cubicBezTo>
                      <a:pt x="7435" y="9534"/>
                      <a:pt x="7795" y="9834"/>
                      <a:pt x="8095" y="10134"/>
                    </a:cubicBezTo>
                    <a:lnTo>
                      <a:pt x="8934" y="11033"/>
                    </a:lnTo>
                    <a:lnTo>
                      <a:pt x="9773" y="11752"/>
                    </a:lnTo>
                    <a:lnTo>
                      <a:pt x="11392" y="11932"/>
                    </a:lnTo>
                    <a:lnTo>
                      <a:pt x="11692" y="11573"/>
                    </a:lnTo>
                    <a:cubicBezTo>
                      <a:pt x="11692" y="11573"/>
                      <a:pt x="11452" y="11453"/>
                      <a:pt x="11092" y="11213"/>
                    </a:cubicBezTo>
                    <a:cubicBezTo>
                      <a:pt x="10733" y="11033"/>
                      <a:pt x="10253" y="10673"/>
                      <a:pt x="9654" y="10194"/>
                    </a:cubicBezTo>
                    <a:cubicBezTo>
                      <a:pt x="9114" y="9714"/>
                      <a:pt x="8394" y="9174"/>
                      <a:pt x="7735" y="8575"/>
                    </a:cubicBezTo>
                    <a:lnTo>
                      <a:pt x="6716" y="7555"/>
                    </a:lnTo>
                    <a:cubicBezTo>
                      <a:pt x="6356" y="7256"/>
                      <a:pt x="5996" y="6836"/>
                      <a:pt x="5696" y="6476"/>
                    </a:cubicBezTo>
                    <a:lnTo>
                      <a:pt x="4677" y="5397"/>
                    </a:lnTo>
                    <a:lnTo>
                      <a:pt x="3778" y="4318"/>
                    </a:lnTo>
                    <a:lnTo>
                      <a:pt x="2938" y="3238"/>
                    </a:lnTo>
                    <a:cubicBezTo>
                      <a:pt x="2639" y="2939"/>
                      <a:pt x="2399" y="2639"/>
                      <a:pt x="2219" y="2279"/>
                    </a:cubicBezTo>
                    <a:cubicBezTo>
                      <a:pt x="1859" y="1800"/>
                      <a:pt x="1559" y="1260"/>
                      <a:pt x="1379" y="720"/>
                    </a:cubicBezTo>
                    <a:cubicBezTo>
                      <a:pt x="1260" y="480"/>
                      <a:pt x="1200" y="241"/>
                      <a:pt x="1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3"/>
              <p:cNvSpPr/>
              <p:nvPr/>
            </p:nvSpPr>
            <p:spPr>
              <a:xfrm>
                <a:off x="5109638" y="3943872"/>
                <a:ext cx="64211" cy="64780"/>
              </a:xfrm>
              <a:custGeom>
                <a:rect b="b" l="l" r="r" t="t"/>
                <a:pathLst>
                  <a:path extrusionOk="0" h="4668" w="4627">
                    <a:moveTo>
                      <a:pt x="2223" y="1"/>
                    </a:moveTo>
                    <a:cubicBezTo>
                      <a:pt x="1108" y="1"/>
                      <a:pt x="0" y="1202"/>
                      <a:pt x="789" y="2488"/>
                    </a:cubicBezTo>
                    <a:cubicBezTo>
                      <a:pt x="1160" y="3178"/>
                      <a:pt x="2706" y="4667"/>
                      <a:pt x="3597" y="4667"/>
                    </a:cubicBezTo>
                    <a:cubicBezTo>
                      <a:pt x="3713" y="4667"/>
                      <a:pt x="3817" y="4642"/>
                      <a:pt x="3907" y="4587"/>
                    </a:cubicBezTo>
                    <a:cubicBezTo>
                      <a:pt x="4626" y="4107"/>
                      <a:pt x="4027" y="1589"/>
                      <a:pt x="3547" y="810"/>
                    </a:cubicBezTo>
                    <a:cubicBezTo>
                      <a:pt x="3215" y="238"/>
                      <a:pt x="2718" y="1"/>
                      <a:pt x="22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3"/>
              <p:cNvSpPr/>
              <p:nvPr/>
            </p:nvSpPr>
            <p:spPr>
              <a:xfrm>
                <a:off x="5288389" y="3998242"/>
                <a:ext cx="146449" cy="179741"/>
              </a:xfrm>
              <a:custGeom>
                <a:rect b="b" l="l" r="r" t="t"/>
                <a:pathLst>
                  <a:path extrusionOk="0" h="12952" w="10553">
                    <a:moveTo>
                      <a:pt x="1200" y="0"/>
                    </a:moveTo>
                    <a:lnTo>
                      <a:pt x="1" y="600"/>
                    </a:lnTo>
                    <a:cubicBezTo>
                      <a:pt x="180" y="780"/>
                      <a:pt x="360" y="960"/>
                      <a:pt x="540" y="1140"/>
                    </a:cubicBezTo>
                    <a:cubicBezTo>
                      <a:pt x="960" y="1619"/>
                      <a:pt x="1320" y="2099"/>
                      <a:pt x="1619" y="2638"/>
                    </a:cubicBezTo>
                    <a:cubicBezTo>
                      <a:pt x="1799" y="2938"/>
                      <a:pt x="1979" y="3298"/>
                      <a:pt x="2219" y="3718"/>
                    </a:cubicBezTo>
                    <a:cubicBezTo>
                      <a:pt x="2459" y="4077"/>
                      <a:pt x="2699" y="4437"/>
                      <a:pt x="2938" y="4857"/>
                    </a:cubicBezTo>
                    <a:lnTo>
                      <a:pt x="3718" y="6056"/>
                    </a:lnTo>
                    <a:lnTo>
                      <a:pt x="4557" y="7315"/>
                    </a:lnTo>
                    <a:cubicBezTo>
                      <a:pt x="4857" y="7735"/>
                      <a:pt x="5097" y="8095"/>
                      <a:pt x="5397" y="8514"/>
                    </a:cubicBezTo>
                    <a:cubicBezTo>
                      <a:pt x="5696" y="8934"/>
                      <a:pt x="6056" y="9294"/>
                      <a:pt x="6296" y="9713"/>
                    </a:cubicBezTo>
                    <a:cubicBezTo>
                      <a:pt x="6596" y="10073"/>
                      <a:pt x="6896" y="10433"/>
                      <a:pt x="7135" y="10733"/>
                    </a:cubicBezTo>
                    <a:lnTo>
                      <a:pt x="7915" y="11692"/>
                    </a:lnTo>
                    <a:cubicBezTo>
                      <a:pt x="8155" y="12052"/>
                      <a:pt x="8454" y="12292"/>
                      <a:pt x="8634" y="12591"/>
                    </a:cubicBezTo>
                    <a:lnTo>
                      <a:pt x="10253" y="12951"/>
                    </a:lnTo>
                    <a:lnTo>
                      <a:pt x="10553" y="12591"/>
                    </a:lnTo>
                    <a:cubicBezTo>
                      <a:pt x="10553" y="12591"/>
                      <a:pt x="10313" y="12412"/>
                      <a:pt x="10013" y="12172"/>
                    </a:cubicBezTo>
                    <a:cubicBezTo>
                      <a:pt x="9654" y="11932"/>
                      <a:pt x="9234" y="11512"/>
                      <a:pt x="8694" y="10973"/>
                    </a:cubicBezTo>
                    <a:cubicBezTo>
                      <a:pt x="8155" y="10493"/>
                      <a:pt x="7555" y="9893"/>
                      <a:pt x="6956" y="9174"/>
                    </a:cubicBezTo>
                    <a:cubicBezTo>
                      <a:pt x="6656" y="8814"/>
                      <a:pt x="6296" y="8454"/>
                      <a:pt x="5996" y="8095"/>
                    </a:cubicBezTo>
                    <a:cubicBezTo>
                      <a:pt x="5696" y="7735"/>
                      <a:pt x="5397" y="7315"/>
                      <a:pt x="5097" y="6895"/>
                    </a:cubicBezTo>
                    <a:cubicBezTo>
                      <a:pt x="4797" y="6536"/>
                      <a:pt x="4497" y="6116"/>
                      <a:pt x="4198" y="5756"/>
                    </a:cubicBezTo>
                    <a:lnTo>
                      <a:pt x="3418" y="4557"/>
                    </a:lnTo>
                    <a:lnTo>
                      <a:pt x="2639" y="3418"/>
                    </a:lnTo>
                    <a:cubicBezTo>
                      <a:pt x="2459" y="3058"/>
                      <a:pt x="2219" y="2698"/>
                      <a:pt x="2039" y="2399"/>
                    </a:cubicBezTo>
                    <a:cubicBezTo>
                      <a:pt x="1739" y="1859"/>
                      <a:pt x="1559" y="1259"/>
                      <a:pt x="1380" y="720"/>
                    </a:cubicBezTo>
                    <a:cubicBezTo>
                      <a:pt x="1320" y="480"/>
                      <a:pt x="126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3"/>
              <p:cNvSpPr/>
              <p:nvPr/>
            </p:nvSpPr>
            <p:spPr>
              <a:xfrm>
                <a:off x="5254400" y="3949604"/>
                <a:ext cx="59798" cy="66029"/>
              </a:xfrm>
              <a:custGeom>
                <a:rect b="b" l="l" r="r" t="t"/>
                <a:pathLst>
                  <a:path extrusionOk="0" h="4758" w="4309">
                    <a:moveTo>
                      <a:pt x="2120" y="1"/>
                    </a:moveTo>
                    <a:cubicBezTo>
                      <a:pt x="1065" y="1"/>
                      <a:pt x="0" y="1016"/>
                      <a:pt x="591" y="2315"/>
                    </a:cubicBezTo>
                    <a:cubicBezTo>
                      <a:pt x="920" y="3084"/>
                      <a:pt x="2406" y="4758"/>
                      <a:pt x="3253" y="4758"/>
                    </a:cubicBezTo>
                    <a:cubicBezTo>
                      <a:pt x="3331" y="4758"/>
                      <a:pt x="3403" y="4744"/>
                      <a:pt x="3469" y="4714"/>
                    </a:cubicBezTo>
                    <a:cubicBezTo>
                      <a:pt x="4308" y="4294"/>
                      <a:pt x="3948" y="1776"/>
                      <a:pt x="3529" y="936"/>
                    </a:cubicBezTo>
                    <a:cubicBezTo>
                      <a:pt x="3220" y="278"/>
                      <a:pt x="2671" y="1"/>
                      <a:pt x="2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3"/>
              <p:cNvSpPr/>
              <p:nvPr/>
            </p:nvSpPr>
            <p:spPr>
              <a:xfrm>
                <a:off x="5454809" y="4039850"/>
                <a:ext cx="145630" cy="179728"/>
              </a:xfrm>
              <a:custGeom>
                <a:rect b="b" l="l" r="r" t="t"/>
                <a:pathLst>
                  <a:path extrusionOk="0" h="12951" w="10494">
                    <a:moveTo>
                      <a:pt x="1200" y="0"/>
                    </a:moveTo>
                    <a:lnTo>
                      <a:pt x="1" y="660"/>
                    </a:lnTo>
                    <a:cubicBezTo>
                      <a:pt x="181" y="780"/>
                      <a:pt x="361" y="960"/>
                      <a:pt x="541" y="1139"/>
                    </a:cubicBezTo>
                    <a:cubicBezTo>
                      <a:pt x="900" y="1619"/>
                      <a:pt x="1260" y="2099"/>
                      <a:pt x="1560" y="2638"/>
                    </a:cubicBezTo>
                    <a:cubicBezTo>
                      <a:pt x="1800" y="2938"/>
                      <a:pt x="1920" y="3358"/>
                      <a:pt x="2159" y="3718"/>
                    </a:cubicBezTo>
                    <a:lnTo>
                      <a:pt x="2939" y="4857"/>
                    </a:lnTo>
                    <a:lnTo>
                      <a:pt x="3658" y="6056"/>
                    </a:lnTo>
                    <a:lnTo>
                      <a:pt x="4558" y="7315"/>
                    </a:lnTo>
                    <a:cubicBezTo>
                      <a:pt x="4857" y="7735"/>
                      <a:pt x="5097" y="8154"/>
                      <a:pt x="5397" y="8514"/>
                    </a:cubicBezTo>
                    <a:lnTo>
                      <a:pt x="6296" y="9713"/>
                    </a:lnTo>
                    <a:cubicBezTo>
                      <a:pt x="6536" y="10073"/>
                      <a:pt x="6836" y="10433"/>
                      <a:pt x="7136" y="10733"/>
                    </a:cubicBezTo>
                    <a:lnTo>
                      <a:pt x="7855" y="11692"/>
                    </a:lnTo>
                    <a:lnTo>
                      <a:pt x="8635" y="12591"/>
                    </a:lnTo>
                    <a:lnTo>
                      <a:pt x="10194" y="12951"/>
                    </a:lnTo>
                    <a:lnTo>
                      <a:pt x="10493" y="12591"/>
                    </a:lnTo>
                    <a:cubicBezTo>
                      <a:pt x="10493" y="12591"/>
                      <a:pt x="10254" y="12411"/>
                      <a:pt x="9954" y="12172"/>
                    </a:cubicBezTo>
                    <a:cubicBezTo>
                      <a:pt x="9594" y="11932"/>
                      <a:pt x="9174" y="11512"/>
                      <a:pt x="8635" y="11032"/>
                    </a:cubicBezTo>
                    <a:cubicBezTo>
                      <a:pt x="8095" y="10493"/>
                      <a:pt x="7496" y="9893"/>
                      <a:pt x="6896" y="9174"/>
                    </a:cubicBezTo>
                    <a:lnTo>
                      <a:pt x="5937" y="8094"/>
                    </a:lnTo>
                    <a:cubicBezTo>
                      <a:pt x="5637" y="7735"/>
                      <a:pt x="5337" y="7315"/>
                      <a:pt x="5037" y="6955"/>
                    </a:cubicBezTo>
                    <a:lnTo>
                      <a:pt x="4138" y="5756"/>
                    </a:lnTo>
                    <a:cubicBezTo>
                      <a:pt x="3898" y="5276"/>
                      <a:pt x="3658" y="4917"/>
                      <a:pt x="3359" y="4557"/>
                    </a:cubicBezTo>
                    <a:lnTo>
                      <a:pt x="2639" y="3418"/>
                    </a:lnTo>
                    <a:cubicBezTo>
                      <a:pt x="2399" y="3058"/>
                      <a:pt x="2219" y="2698"/>
                      <a:pt x="2039" y="2399"/>
                    </a:cubicBezTo>
                    <a:cubicBezTo>
                      <a:pt x="1740" y="1859"/>
                      <a:pt x="1500" y="1319"/>
                      <a:pt x="1320" y="720"/>
                    </a:cubicBezTo>
                    <a:cubicBezTo>
                      <a:pt x="1260" y="480"/>
                      <a:pt x="120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3"/>
              <p:cNvSpPr/>
              <p:nvPr/>
            </p:nvSpPr>
            <p:spPr>
              <a:xfrm>
                <a:off x="5420320" y="3990150"/>
                <a:ext cx="59465" cy="66126"/>
              </a:xfrm>
              <a:custGeom>
                <a:rect b="b" l="l" r="r" t="t"/>
                <a:pathLst>
                  <a:path extrusionOk="0" h="4765" w="4285">
                    <a:moveTo>
                      <a:pt x="2142" y="0"/>
                    </a:moveTo>
                    <a:cubicBezTo>
                      <a:pt x="1063" y="0"/>
                      <a:pt x="1" y="1050"/>
                      <a:pt x="627" y="2382"/>
                    </a:cubicBezTo>
                    <a:cubicBezTo>
                      <a:pt x="957" y="3096"/>
                      <a:pt x="2392" y="4765"/>
                      <a:pt x="3276" y="4765"/>
                    </a:cubicBezTo>
                    <a:cubicBezTo>
                      <a:pt x="3358" y="4765"/>
                      <a:pt x="3434" y="4751"/>
                      <a:pt x="3505" y="4720"/>
                    </a:cubicBezTo>
                    <a:cubicBezTo>
                      <a:pt x="4285" y="4361"/>
                      <a:pt x="3925" y="1783"/>
                      <a:pt x="3565" y="1003"/>
                    </a:cubicBezTo>
                    <a:lnTo>
                      <a:pt x="3625" y="1003"/>
                    </a:lnTo>
                    <a:cubicBezTo>
                      <a:pt x="3292" y="296"/>
                      <a:pt x="2715" y="0"/>
                      <a:pt x="214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3"/>
              <p:cNvSpPr/>
              <p:nvPr/>
            </p:nvSpPr>
            <p:spPr>
              <a:xfrm>
                <a:off x="5631221" y="4085608"/>
                <a:ext cx="123163" cy="193883"/>
              </a:xfrm>
              <a:custGeom>
                <a:rect b="b" l="l" r="r" t="t"/>
                <a:pathLst>
                  <a:path extrusionOk="0" h="13971" w="8875">
                    <a:moveTo>
                      <a:pt x="1260" y="1"/>
                    </a:moveTo>
                    <a:lnTo>
                      <a:pt x="1" y="421"/>
                    </a:lnTo>
                    <a:cubicBezTo>
                      <a:pt x="181" y="600"/>
                      <a:pt x="301" y="840"/>
                      <a:pt x="420" y="1020"/>
                    </a:cubicBezTo>
                    <a:cubicBezTo>
                      <a:pt x="780" y="1500"/>
                      <a:pt x="1080" y="2039"/>
                      <a:pt x="1260" y="2639"/>
                    </a:cubicBezTo>
                    <a:cubicBezTo>
                      <a:pt x="1440" y="2999"/>
                      <a:pt x="1560" y="3358"/>
                      <a:pt x="1740" y="3778"/>
                    </a:cubicBezTo>
                    <a:lnTo>
                      <a:pt x="2279" y="4977"/>
                    </a:lnTo>
                    <a:cubicBezTo>
                      <a:pt x="2519" y="5397"/>
                      <a:pt x="2699" y="5877"/>
                      <a:pt x="2939" y="6296"/>
                    </a:cubicBezTo>
                    <a:lnTo>
                      <a:pt x="3598" y="7615"/>
                    </a:lnTo>
                    <a:cubicBezTo>
                      <a:pt x="3838" y="8095"/>
                      <a:pt x="4018" y="8515"/>
                      <a:pt x="4318" y="8994"/>
                    </a:cubicBezTo>
                    <a:cubicBezTo>
                      <a:pt x="4557" y="9414"/>
                      <a:pt x="4797" y="9834"/>
                      <a:pt x="5037" y="10254"/>
                    </a:cubicBezTo>
                    <a:cubicBezTo>
                      <a:pt x="5277" y="10673"/>
                      <a:pt x="5517" y="11033"/>
                      <a:pt x="5757" y="11393"/>
                    </a:cubicBezTo>
                    <a:lnTo>
                      <a:pt x="6416" y="12472"/>
                    </a:lnTo>
                    <a:cubicBezTo>
                      <a:pt x="6596" y="12772"/>
                      <a:pt x="6836" y="13131"/>
                      <a:pt x="7016" y="13371"/>
                    </a:cubicBezTo>
                    <a:lnTo>
                      <a:pt x="8515" y="13971"/>
                    </a:lnTo>
                    <a:lnTo>
                      <a:pt x="8874" y="13671"/>
                    </a:lnTo>
                    <a:cubicBezTo>
                      <a:pt x="8874" y="13671"/>
                      <a:pt x="8695" y="13491"/>
                      <a:pt x="8395" y="13191"/>
                    </a:cubicBezTo>
                    <a:cubicBezTo>
                      <a:pt x="8095" y="12892"/>
                      <a:pt x="7675" y="12412"/>
                      <a:pt x="7256" y="11872"/>
                    </a:cubicBezTo>
                    <a:cubicBezTo>
                      <a:pt x="6776" y="11273"/>
                      <a:pt x="6236" y="10613"/>
                      <a:pt x="5757" y="9774"/>
                    </a:cubicBezTo>
                    <a:lnTo>
                      <a:pt x="4917" y="8635"/>
                    </a:lnTo>
                    <a:cubicBezTo>
                      <a:pt x="4677" y="8215"/>
                      <a:pt x="4438" y="7795"/>
                      <a:pt x="4198" y="7316"/>
                    </a:cubicBezTo>
                    <a:lnTo>
                      <a:pt x="3418" y="6057"/>
                    </a:lnTo>
                    <a:cubicBezTo>
                      <a:pt x="3238" y="5637"/>
                      <a:pt x="2999" y="5157"/>
                      <a:pt x="2819" y="4737"/>
                    </a:cubicBezTo>
                    <a:lnTo>
                      <a:pt x="2219" y="3538"/>
                    </a:lnTo>
                    <a:cubicBezTo>
                      <a:pt x="2039" y="3179"/>
                      <a:pt x="1919" y="2819"/>
                      <a:pt x="1799" y="2459"/>
                    </a:cubicBezTo>
                    <a:cubicBezTo>
                      <a:pt x="1560" y="1860"/>
                      <a:pt x="1380" y="1260"/>
                      <a:pt x="1320" y="720"/>
                    </a:cubicBezTo>
                    <a:cubicBezTo>
                      <a:pt x="1260" y="481"/>
                      <a:pt x="1260" y="241"/>
                      <a:pt x="1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13"/>
              <p:cNvSpPr/>
              <p:nvPr/>
            </p:nvSpPr>
            <p:spPr>
              <a:xfrm>
                <a:off x="5604019" y="4032702"/>
                <a:ext cx="53012" cy="67459"/>
              </a:xfrm>
              <a:custGeom>
                <a:rect b="b" l="l" r="r" t="t"/>
                <a:pathLst>
                  <a:path extrusionOk="0" h="4861" w="3820">
                    <a:moveTo>
                      <a:pt x="1991" y="1"/>
                    </a:moveTo>
                    <a:cubicBezTo>
                      <a:pt x="999" y="1"/>
                      <a:pt x="0" y="856"/>
                      <a:pt x="402" y="2134"/>
                    </a:cubicBezTo>
                    <a:cubicBezTo>
                      <a:pt x="626" y="2920"/>
                      <a:pt x="1901" y="4860"/>
                      <a:pt x="2752" y="4860"/>
                    </a:cubicBezTo>
                    <a:cubicBezTo>
                      <a:pt x="2810" y="4860"/>
                      <a:pt x="2866" y="4851"/>
                      <a:pt x="2920" y="4832"/>
                    </a:cubicBezTo>
                    <a:cubicBezTo>
                      <a:pt x="3819" y="4592"/>
                      <a:pt x="3759" y="2014"/>
                      <a:pt x="3520" y="1175"/>
                    </a:cubicBezTo>
                    <a:cubicBezTo>
                      <a:pt x="3262" y="354"/>
                      <a:pt x="2628" y="1"/>
                      <a:pt x="1991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13"/>
              <p:cNvSpPr/>
              <p:nvPr/>
            </p:nvSpPr>
            <p:spPr>
              <a:xfrm>
                <a:off x="5140275" y="4157180"/>
                <a:ext cx="194715" cy="124814"/>
              </a:xfrm>
              <a:custGeom>
                <a:rect b="b" l="l" r="r" t="t"/>
                <a:pathLst>
                  <a:path extrusionOk="0" h="8994" w="14031">
                    <a:moveTo>
                      <a:pt x="12351" y="0"/>
                    </a:moveTo>
                    <a:lnTo>
                      <a:pt x="11332" y="540"/>
                    </a:lnTo>
                    <a:lnTo>
                      <a:pt x="10253" y="1139"/>
                    </a:lnTo>
                    <a:cubicBezTo>
                      <a:pt x="9893" y="1379"/>
                      <a:pt x="9533" y="1559"/>
                      <a:pt x="9114" y="1859"/>
                    </a:cubicBezTo>
                    <a:lnTo>
                      <a:pt x="7855" y="2578"/>
                    </a:lnTo>
                    <a:cubicBezTo>
                      <a:pt x="7435" y="2818"/>
                      <a:pt x="7015" y="3118"/>
                      <a:pt x="6595" y="3418"/>
                    </a:cubicBezTo>
                    <a:lnTo>
                      <a:pt x="5396" y="4257"/>
                    </a:lnTo>
                    <a:lnTo>
                      <a:pt x="4197" y="5097"/>
                    </a:lnTo>
                    <a:lnTo>
                      <a:pt x="3118" y="5936"/>
                    </a:lnTo>
                    <a:cubicBezTo>
                      <a:pt x="2758" y="6176"/>
                      <a:pt x="2458" y="6476"/>
                      <a:pt x="2159" y="6655"/>
                    </a:cubicBezTo>
                    <a:cubicBezTo>
                      <a:pt x="1679" y="7075"/>
                      <a:pt x="1199" y="7375"/>
                      <a:pt x="660" y="7675"/>
                    </a:cubicBezTo>
                    <a:cubicBezTo>
                      <a:pt x="480" y="7795"/>
                      <a:pt x="240" y="7915"/>
                      <a:pt x="0" y="7974"/>
                    </a:cubicBezTo>
                    <a:lnTo>
                      <a:pt x="900" y="8994"/>
                    </a:lnTo>
                    <a:cubicBezTo>
                      <a:pt x="1020" y="8754"/>
                      <a:pt x="1139" y="8574"/>
                      <a:pt x="1259" y="8394"/>
                    </a:cubicBezTo>
                    <a:cubicBezTo>
                      <a:pt x="1619" y="7915"/>
                      <a:pt x="2039" y="7495"/>
                      <a:pt x="2518" y="7135"/>
                    </a:cubicBezTo>
                    <a:cubicBezTo>
                      <a:pt x="2758" y="6895"/>
                      <a:pt x="3058" y="6595"/>
                      <a:pt x="3418" y="6356"/>
                    </a:cubicBezTo>
                    <a:lnTo>
                      <a:pt x="4497" y="5636"/>
                    </a:lnTo>
                    <a:lnTo>
                      <a:pt x="5696" y="4797"/>
                    </a:lnTo>
                    <a:lnTo>
                      <a:pt x="6955" y="4017"/>
                    </a:lnTo>
                    <a:cubicBezTo>
                      <a:pt x="7375" y="3777"/>
                      <a:pt x="7795" y="3478"/>
                      <a:pt x="8214" y="3298"/>
                    </a:cubicBezTo>
                    <a:lnTo>
                      <a:pt x="9473" y="2638"/>
                    </a:lnTo>
                    <a:cubicBezTo>
                      <a:pt x="10313" y="2159"/>
                      <a:pt x="11092" y="1859"/>
                      <a:pt x="11752" y="1559"/>
                    </a:cubicBezTo>
                    <a:cubicBezTo>
                      <a:pt x="12351" y="1199"/>
                      <a:pt x="13011" y="1019"/>
                      <a:pt x="13371" y="900"/>
                    </a:cubicBezTo>
                    <a:cubicBezTo>
                      <a:pt x="13790" y="780"/>
                      <a:pt x="14030" y="720"/>
                      <a:pt x="14030" y="720"/>
                    </a:cubicBezTo>
                    <a:lnTo>
                      <a:pt x="13910" y="300"/>
                    </a:lnTo>
                    <a:lnTo>
                      <a:pt x="123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13"/>
              <p:cNvSpPr/>
              <p:nvPr/>
            </p:nvSpPr>
            <p:spPr>
              <a:xfrm>
                <a:off x="5092366" y="4264754"/>
                <a:ext cx="72038" cy="56398"/>
              </a:xfrm>
              <a:custGeom>
                <a:rect b="b" l="l" r="r" t="t"/>
                <a:pathLst>
                  <a:path extrusionOk="0" h="4064" w="5191">
                    <a:moveTo>
                      <a:pt x="4059" y="0"/>
                    </a:moveTo>
                    <a:cubicBezTo>
                      <a:pt x="3121" y="0"/>
                      <a:pt x="1528" y="878"/>
                      <a:pt x="994" y="1363"/>
                    </a:cubicBezTo>
                    <a:cubicBezTo>
                      <a:pt x="1" y="2545"/>
                      <a:pt x="1022" y="4063"/>
                      <a:pt x="2263" y="4063"/>
                    </a:cubicBezTo>
                    <a:cubicBezTo>
                      <a:pt x="2595" y="4063"/>
                      <a:pt x="2943" y="3954"/>
                      <a:pt x="3272" y="3701"/>
                    </a:cubicBezTo>
                    <a:cubicBezTo>
                      <a:pt x="3932" y="3101"/>
                      <a:pt x="5191" y="823"/>
                      <a:pt x="4591" y="164"/>
                    </a:cubicBezTo>
                    <a:cubicBezTo>
                      <a:pt x="4465" y="49"/>
                      <a:pt x="4280" y="0"/>
                      <a:pt x="40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13"/>
              <p:cNvSpPr/>
              <p:nvPr/>
            </p:nvSpPr>
            <p:spPr>
              <a:xfrm>
                <a:off x="5282560" y="4188796"/>
                <a:ext cx="183905" cy="140635"/>
              </a:xfrm>
              <a:custGeom>
                <a:rect b="b" l="l" r="r" t="t"/>
                <a:pathLst>
                  <a:path extrusionOk="0" h="10134" w="13252">
                    <a:moveTo>
                      <a:pt x="11513" y="1"/>
                    </a:moveTo>
                    <a:lnTo>
                      <a:pt x="10553" y="660"/>
                    </a:lnTo>
                    <a:lnTo>
                      <a:pt x="9534" y="1320"/>
                    </a:lnTo>
                    <a:cubicBezTo>
                      <a:pt x="9174" y="1619"/>
                      <a:pt x="8815" y="1859"/>
                      <a:pt x="8455" y="2159"/>
                    </a:cubicBezTo>
                    <a:lnTo>
                      <a:pt x="7316" y="3058"/>
                    </a:lnTo>
                    <a:cubicBezTo>
                      <a:pt x="6896" y="3358"/>
                      <a:pt x="6536" y="3718"/>
                      <a:pt x="6116" y="4018"/>
                    </a:cubicBezTo>
                    <a:lnTo>
                      <a:pt x="4977" y="4977"/>
                    </a:lnTo>
                    <a:lnTo>
                      <a:pt x="3898" y="5936"/>
                    </a:lnTo>
                    <a:lnTo>
                      <a:pt x="2939" y="6836"/>
                    </a:lnTo>
                    <a:cubicBezTo>
                      <a:pt x="2579" y="7135"/>
                      <a:pt x="2339" y="7435"/>
                      <a:pt x="2039" y="7735"/>
                    </a:cubicBezTo>
                    <a:cubicBezTo>
                      <a:pt x="1620" y="8155"/>
                      <a:pt x="1140" y="8514"/>
                      <a:pt x="600" y="8874"/>
                    </a:cubicBezTo>
                    <a:cubicBezTo>
                      <a:pt x="421" y="8994"/>
                      <a:pt x="241" y="9114"/>
                      <a:pt x="1" y="9234"/>
                    </a:cubicBezTo>
                    <a:lnTo>
                      <a:pt x="960" y="10133"/>
                    </a:lnTo>
                    <a:cubicBezTo>
                      <a:pt x="1080" y="9893"/>
                      <a:pt x="1200" y="9714"/>
                      <a:pt x="1320" y="9474"/>
                    </a:cubicBezTo>
                    <a:cubicBezTo>
                      <a:pt x="1620" y="8994"/>
                      <a:pt x="1979" y="8514"/>
                      <a:pt x="2399" y="8095"/>
                    </a:cubicBezTo>
                    <a:cubicBezTo>
                      <a:pt x="2699" y="7795"/>
                      <a:pt x="2999" y="7495"/>
                      <a:pt x="3239" y="7255"/>
                    </a:cubicBezTo>
                    <a:lnTo>
                      <a:pt x="4258" y="6356"/>
                    </a:lnTo>
                    <a:lnTo>
                      <a:pt x="5337" y="5397"/>
                    </a:lnTo>
                    <a:lnTo>
                      <a:pt x="6536" y="4497"/>
                    </a:lnTo>
                    <a:cubicBezTo>
                      <a:pt x="6896" y="4138"/>
                      <a:pt x="7256" y="3838"/>
                      <a:pt x="7735" y="3598"/>
                    </a:cubicBezTo>
                    <a:lnTo>
                      <a:pt x="8874" y="2819"/>
                    </a:lnTo>
                    <a:cubicBezTo>
                      <a:pt x="9654" y="2279"/>
                      <a:pt x="10373" y="1859"/>
                      <a:pt x="11093" y="1499"/>
                    </a:cubicBezTo>
                    <a:cubicBezTo>
                      <a:pt x="11752" y="1140"/>
                      <a:pt x="12292" y="840"/>
                      <a:pt x="12652" y="720"/>
                    </a:cubicBezTo>
                    <a:lnTo>
                      <a:pt x="13251" y="480"/>
                    </a:lnTo>
                    <a:lnTo>
                      <a:pt x="13071" y="61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13"/>
              <p:cNvSpPr/>
              <p:nvPr/>
            </p:nvSpPr>
            <p:spPr>
              <a:xfrm>
                <a:off x="5234429" y="4312468"/>
                <a:ext cx="73107" cy="61547"/>
              </a:xfrm>
              <a:custGeom>
                <a:rect b="b" l="l" r="r" t="t"/>
                <a:pathLst>
                  <a:path extrusionOk="0" h="4435" w="5268">
                    <a:moveTo>
                      <a:pt x="4144" y="0"/>
                    </a:moveTo>
                    <a:cubicBezTo>
                      <a:pt x="3216" y="0"/>
                      <a:pt x="1640" y="1092"/>
                      <a:pt x="1190" y="1642"/>
                    </a:cubicBezTo>
                    <a:cubicBezTo>
                      <a:pt x="0" y="2876"/>
                      <a:pt x="1144" y="4435"/>
                      <a:pt x="2381" y="4435"/>
                    </a:cubicBezTo>
                    <a:cubicBezTo>
                      <a:pt x="2826" y="4435"/>
                      <a:pt x="3284" y="4233"/>
                      <a:pt x="3649" y="3741"/>
                    </a:cubicBezTo>
                    <a:cubicBezTo>
                      <a:pt x="4248" y="3081"/>
                      <a:pt x="5268" y="683"/>
                      <a:pt x="4608" y="143"/>
                    </a:cubicBezTo>
                    <a:cubicBezTo>
                      <a:pt x="4489" y="43"/>
                      <a:pt x="4329" y="0"/>
                      <a:pt x="4144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13"/>
              <p:cNvSpPr/>
              <p:nvPr/>
            </p:nvSpPr>
            <p:spPr>
              <a:xfrm>
                <a:off x="5428189" y="4219579"/>
                <a:ext cx="192217" cy="130657"/>
              </a:xfrm>
              <a:custGeom>
                <a:rect b="b" l="l" r="r" t="t"/>
                <a:pathLst>
                  <a:path extrusionOk="0" h="9415" w="13851">
                    <a:moveTo>
                      <a:pt x="12112" y="1"/>
                    </a:moveTo>
                    <a:lnTo>
                      <a:pt x="11152" y="541"/>
                    </a:lnTo>
                    <a:lnTo>
                      <a:pt x="10073" y="1200"/>
                    </a:lnTo>
                    <a:cubicBezTo>
                      <a:pt x="9713" y="1380"/>
                      <a:pt x="9354" y="1620"/>
                      <a:pt x="8934" y="1920"/>
                    </a:cubicBezTo>
                    <a:lnTo>
                      <a:pt x="7735" y="2759"/>
                    </a:lnTo>
                    <a:cubicBezTo>
                      <a:pt x="7315" y="2999"/>
                      <a:pt x="6895" y="3359"/>
                      <a:pt x="6476" y="3598"/>
                    </a:cubicBezTo>
                    <a:lnTo>
                      <a:pt x="5277" y="4498"/>
                    </a:lnTo>
                    <a:cubicBezTo>
                      <a:pt x="4917" y="4798"/>
                      <a:pt x="4557" y="5097"/>
                      <a:pt x="4137" y="5397"/>
                    </a:cubicBezTo>
                    <a:lnTo>
                      <a:pt x="3118" y="6237"/>
                    </a:lnTo>
                    <a:cubicBezTo>
                      <a:pt x="2758" y="6476"/>
                      <a:pt x="2459" y="6836"/>
                      <a:pt x="2159" y="7016"/>
                    </a:cubicBezTo>
                    <a:cubicBezTo>
                      <a:pt x="1739" y="7436"/>
                      <a:pt x="1199" y="7795"/>
                      <a:pt x="660" y="8095"/>
                    </a:cubicBezTo>
                    <a:cubicBezTo>
                      <a:pt x="480" y="8215"/>
                      <a:pt x="240" y="8335"/>
                      <a:pt x="0" y="8395"/>
                    </a:cubicBezTo>
                    <a:lnTo>
                      <a:pt x="960" y="9414"/>
                    </a:lnTo>
                    <a:cubicBezTo>
                      <a:pt x="1080" y="9174"/>
                      <a:pt x="1199" y="8995"/>
                      <a:pt x="1319" y="8755"/>
                    </a:cubicBezTo>
                    <a:cubicBezTo>
                      <a:pt x="1679" y="8275"/>
                      <a:pt x="2099" y="7855"/>
                      <a:pt x="2518" y="7436"/>
                    </a:cubicBezTo>
                    <a:cubicBezTo>
                      <a:pt x="2818" y="7196"/>
                      <a:pt x="3118" y="6896"/>
                      <a:pt x="3418" y="6716"/>
                    </a:cubicBezTo>
                    <a:lnTo>
                      <a:pt x="4497" y="5877"/>
                    </a:lnTo>
                    <a:lnTo>
                      <a:pt x="5636" y="4977"/>
                    </a:lnTo>
                    <a:lnTo>
                      <a:pt x="6835" y="4198"/>
                    </a:lnTo>
                    <a:cubicBezTo>
                      <a:pt x="7255" y="3898"/>
                      <a:pt x="7675" y="3598"/>
                      <a:pt x="8094" y="3359"/>
                    </a:cubicBezTo>
                    <a:lnTo>
                      <a:pt x="9354" y="2639"/>
                    </a:lnTo>
                    <a:cubicBezTo>
                      <a:pt x="10133" y="2219"/>
                      <a:pt x="10912" y="1860"/>
                      <a:pt x="11572" y="1500"/>
                    </a:cubicBezTo>
                    <a:cubicBezTo>
                      <a:pt x="12232" y="1200"/>
                      <a:pt x="12831" y="960"/>
                      <a:pt x="13251" y="840"/>
                    </a:cubicBezTo>
                    <a:cubicBezTo>
                      <a:pt x="13611" y="720"/>
                      <a:pt x="13850" y="601"/>
                      <a:pt x="13850" y="601"/>
                    </a:cubicBezTo>
                    <a:lnTo>
                      <a:pt x="13670" y="181"/>
                    </a:lnTo>
                    <a:lnTo>
                      <a:pt x="121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13"/>
              <p:cNvSpPr/>
              <p:nvPr/>
            </p:nvSpPr>
            <p:spPr>
              <a:xfrm>
                <a:off x="5381099" y="4332232"/>
                <a:ext cx="72052" cy="57966"/>
              </a:xfrm>
              <a:custGeom>
                <a:rect b="b" l="l" r="r" t="t"/>
                <a:pathLst>
                  <a:path extrusionOk="0" h="4177" w="5192">
                    <a:moveTo>
                      <a:pt x="4053" y="1"/>
                    </a:moveTo>
                    <a:cubicBezTo>
                      <a:pt x="3153" y="1"/>
                      <a:pt x="1544" y="939"/>
                      <a:pt x="1055" y="1477"/>
                    </a:cubicBezTo>
                    <a:cubicBezTo>
                      <a:pt x="0" y="2669"/>
                      <a:pt x="1050" y="4177"/>
                      <a:pt x="2272" y="4177"/>
                    </a:cubicBezTo>
                    <a:cubicBezTo>
                      <a:pt x="2648" y="4177"/>
                      <a:pt x="3041" y="4034"/>
                      <a:pt x="3393" y="3696"/>
                    </a:cubicBezTo>
                    <a:cubicBezTo>
                      <a:pt x="3993" y="3096"/>
                      <a:pt x="5192" y="818"/>
                      <a:pt x="4532" y="158"/>
                    </a:cubicBezTo>
                    <a:cubicBezTo>
                      <a:pt x="4422" y="48"/>
                      <a:pt x="4256" y="1"/>
                      <a:pt x="4053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13"/>
              <p:cNvSpPr/>
              <p:nvPr/>
            </p:nvSpPr>
            <p:spPr>
              <a:xfrm>
                <a:off x="5570474" y="4275343"/>
                <a:ext cx="218016" cy="69068"/>
              </a:xfrm>
              <a:custGeom>
                <a:rect b="b" l="l" r="r" t="t"/>
                <a:pathLst>
                  <a:path extrusionOk="0" h="4977" w="15710">
                    <a:moveTo>
                      <a:pt x="14271" y="0"/>
                    </a:moveTo>
                    <a:lnTo>
                      <a:pt x="13131" y="180"/>
                    </a:lnTo>
                    <a:lnTo>
                      <a:pt x="11932" y="420"/>
                    </a:lnTo>
                    <a:cubicBezTo>
                      <a:pt x="11513" y="480"/>
                      <a:pt x="11033" y="600"/>
                      <a:pt x="10613" y="720"/>
                    </a:cubicBezTo>
                    <a:lnTo>
                      <a:pt x="9174" y="1079"/>
                    </a:lnTo>
                    <a:cubicBezTo>
                      <a:pt x="8695" y="1139"/>
                      <a:pt x="8215" y="1319"/>
                      <a:pt x="7735" y="1439"/>
                    </a:cubicBezTo>
                    <a:lnTo>
                      <a:pt x="6296" y="1859"/>
                    </a:lnTo>
                    <a:lnTo>
                      <a:pt x="4917" y="2338"/>
                    </a:lnTo>
                    <a:lnTo>
                      <a:pt x="3658" y="2758"/>
                    </a:lnTo>
                    <a:cubicBezTo>
                      <a:pt x="3239" y="2878"/>
                      <a:pt x="2879" y="3058"/>
                      <a:pt x="2519" y="3178"/>
                    </a:cubicBezTo>
                    <a:cubicBezTo>
                      <a:pt x="1920" y="3418"/>
                      <a:pt x="1320" y="3598"/>
                      <a:pt x="720" y="3657"/>
                    </a:cubicBezTo>
                    <a:cubicBezTo>
                      <a:pt x="481" y="3717"/>
                      <a:pt x="241" y="3717"/>
                      <a:pt x="1" y="3717"/>
                    </a:cubicBezTo>
                    <a:lnTo>
                      <a:pt x="541" y="4977"/>
                    </a:lnTo>
                    <a:cubicBezTo>
                      <a:pt x="660" y="4797"/>
                      <a:pt x="840" y="4677"/>
                      <a:pt x="1080" y="4557"/>
                    </a:cubicBezTo>
                    <a:cubicBezTo>
                      <a:pt x="1560" y="4197"/>
                      <a:pt x="2099" y="3897"/>
                      <a:pt x="2639" y="3657"/>
                    </a:cubicBezTo>
                    <a:cubicBezTo>
                      <a:pt x="2999" y="3538"/>
                      <a:pt x="3418" y="3358"/>
                      <a:pt x="3778" y="3238"/>
                    </a:cubicBezTo>
                    <a:lnTo>
                      <a:pt x="5037" y="2818"/>
                    </a:lnTo>
                    <a:lnTo>
                      <a:pt x="6416" y="2398"/>
                    </a:lnTo>
                    <a:lnTo>
                      <a:pt x="7855" y="2039"/>
                    </a:lnTo>
                    <a:cubicBezTo>
                      <a:pt x="8335" y="1979"/>
                      <a:pt x="8815" y="1799"/>
                      <a:pt x="9294" y="1739"/>
                    </a:cubicBezTo>
                    <a:lnTo>
                      <a:pt x="10733" y="1499"/>
                    </a:lnTo>
                    <a:cubicBezTo>
                      <a:pt x="11633" y="1319"/>
                      <a:pt x="12532" y="1259"/>
                      <a:pt x="13251" y="1199"/>
                    </a:cubicBezTo>
                    <a:cubicBezTo>
                      <a:pt x="13971" y="1139"/>
                      <a:pt x="14570" y="1139"/>
                      <a:pt x="14990" y="1139"/>
                    </a:cubicBezTo>
                    <a:lnTo>
                      <a:pt x="15710" y="1139"/>
                    </a:lnTo>
                    <a:lnTo>
                      <a:pt x="15710" y="660"/>
                    </a:lnTo>
                    <a:lnTo>
                      <a:pt x="14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13"/>
              <p:cNvSpPr/>
              <p:nvPr/>
            </p:nvSpPr>
            <p:spPr>
              <a:xfrm>
                <a:off x="5510171" y="4325938"/>
                <a:ext cx="81114" cy="49543"/>
              </a:xfrm>
              <a:custGeom>
                <a:rect b="b" l="l" r="r" t="t"/>
                <a:pathLst>
                  <a:path extrusionOk="0" h="3570" w="5845">
                    <a:moveTo>
                      <a:pt x="4133" y="0"/>
                    </a:moveTo>
                    <a:cubicBezTo>
                      <a:pt x="3262" y="0"/>
                      <a:pt x="2198" y="231"/>
                      <a:pt x="1708" y="441"/>
                    </a:cubicBezTo>
                    <a:cubicBezTo>
                      <a:pt x="1" y="1269"/>
                      <a:pt x="838" y="3569"/>
                      <a:pt x="2370" y="3569"/>
                    </a:cubicBezTo>
                    <a:cubicBezTo>
                      <a:pt x="2614" y="3569"/>
                      <a:pt x="2875" y="3511"/>
                      <a:pt x="3147" y="3379"/>
                    </a:cubicBezTo>
                    <a:cubicBezTo>
                      <a:pt x="3926" y="3019"/>
                      <a:pt x="5845" y="1281"/>
                      <a:pt x="5425" y="441"/>
                    </a:cubicBezTo>
                    <a:cubicBezTo>
                      <a:pt x="5276" y="117"/>
                      <a:pt x="4753" y="0"/>
                      <a:pt x="4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13"/>
              <p:cNvSpPr/>
              <p:nvPr/>
            </p:nvSpPr>
            <p:spPr>
              <a:xfrm>
                <a:off x="4900617" y="3365819"/>
                <a:ext cx="1700729" cy="1587586"/>
              </a:xfrm>
              <a:custGeom>
                <a:rect b="b" l="l" r="r" t="t"/>
                <a:pathLst>
                  <a:path extrusionOk="0" h="114400" w="122553">
                    <a:moveTo>
                      <a:pt x="59778" y="18947"/>
                    </a:moveTo>
                    <a:lnTo>
                      <a:pt x="66972" y="39813"/>
                    </a:lnTo>
                    <a:lnTo>
                      <a:pt x="67512" y="23924"/>
                    </a:lnTo>
                    <a:cubicBezTo>
                      <a:pt x="77765" y="30999"/>
                      <a:pt x="86938" y="39453"/>
                      <a:pt x="94792" y="49106"/>
                    </a:cubicBezTo>
                    <a:lnTo>
                      <a:pt x="99409" y="66314"/>
                    </a:lnTo>
                    <a:lnTo>
                      <a:pt x="100428" y="56600"/>
                    </a:lnTo>
                    <a:cubicBezTo>
                      <a:pt x="111520" y="72489"/>
                      <a:pt x="119555" y="91795"/>
                      <a:pt x="122552" y="114399"/>
                    </a:cubicBezTo>
                    <a:lnTo>
                      <a:pt x="74527" y="60917"/>
                    </a:lnTo>
                    <a:lnTo>
                      <a:pt x="1" y="1"/>
                    </a:lnTo>
                    <a:cubicBezTo>
                      <a:pt x="19547" y="1260"/>
                      <a:pt x="40651" y="7556"/>
                      <a:pt x="59778" y="18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13"/>
              <p:cNvSpPr/>
              <p:nvPr/>
            </p:nvSpPr>
            <p:spPr>
              <a:xfrm>
                <a:off x="4900617" y="3365819"/>
                <a:ext cx="1700729" cy="1586753"/>
              </a:xfrm>
              <a:custGeom>
                <a:rect b="b" l="l" r="r" t="t"/>
                <a:pathLst>
                  <a:path extrusionOk="0" h="114340" w="122553">
                    <a:moveTo>
                      <a:pt x="81422" y="82142"/>
                    </a:moveTo>
                    <a:lnTo>
                      <a:pt x="66853" y="80523"/>
                    </a:lnTo>
                    <a:cubicBezTo>
                      <a:pt x="61217" y="76146"/>
                      <a:pt x="55761" y="71530"/>
                      <a:pt x="50544" y="66733"/>
                    </a:cubicBezTo>
                    <a:lnTo>
                      <a:pt x="68891" y="61877"/>
                    </a:lnTo>
                    <a:lnTo>
                      <a:pt x="42330" y="58999"/>
                    </a:lnTo>
                    <a:cubicBezTo>
                      <a:pt x="37234" y="54022"/>
                      <a:pt x="32377" y="48866"/>
                      <a:pt x="27881" y="43710"/>
                    </a:cubicBezTo>
                    <a:lnTo>
                      <a:pt x="43589" y="39992"/>
                    </a:lnTo>
                    <a:lnTo>
                      <a:pt x="22365" y="37114"/>
                    </a:lnTo>
                    <a:cubicBezTo>
                      <a:pt x="12232" y="24404"/>
                      <a:pt x="4378" y="11753"/>
                      <a:pt x="1" y="1"/>
                    </a:cubicBezTo>
                    <a:cubicBezTo>
                      <a:pt x="77705" y="39393"/>
                      <a:pt x="122552" y="114339"/>
                      <a:pt x="122552" y="114339"/>
                    </a:cubicBezTo>
                    <a:cubicBezTo>
                      <a:pt x="106064" y="107384"/>
                      <a:pt x="88617" y="96952"/>
                      <a:pt x="72129" y="845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13"/>
              <p:cNvSpPr/>
              <p:nvPr/>
            </p:nvSpPr>
            <p:spPr>
              <a:xfrm>
                <a:off x="4698418" y="4245379"/>
                <a:ext cx="1970300" cy="795458"/>
              </a:xfrm>
              <a:custGeom>
                <a:rect b="b" l="l" r="r" t="t"/>
                <a:pathLst>
                  <a:path extrusionOk="0" h="57320" w="141978">
                    <a:moveTo>
                      <a:pt x="55700" y="2339"/>
                    </a:moveTo>
                    <a:lnTo>
                      <a:pt x="69250" y="16729"/>
                    </a:lnTo>
                    <a:lnTo>
                      <a:pt x="63914" y="3598"/>
                    </a:lnTo>
                    <a:cubicBezTo>
                      <a:pt x="74826" y="5577"/>
                      <a:pt x="85439" y="9174"/>
                      <a:pt x="95391" y="14151"/>
                    </a:cubicBezTo>
                    <a:lnTo>
                      <a:pt x="105464" y="26562"/>
                    </a:lnTo>
                    <a:lnTo>
                      <a:pt x="102766" y="18168"/>
                    </a:lnTo>
                    <a:cubicBezTo>
                      <a:pt x="118775" y="27881"/>
                      <a:pt x="132265" y="41311"/>
                      <a:pt x="141978" y="57320"/>
                    </a:cubicBezTo>
                    <a:lnTo>
                      <a:pt x="87357" y="33637"/>
                    </a:lnTo>
                    <a:lnTo>
                      <a:pt x="0" y="8754"/>
                    </a:lnTo>
                    <a:cubicBezTo>
                      <a:pt x="16368" y="2579"/>
                      <a:pt x="35914" y="1"/>
                      <a:pt x="55700" y="2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13"/>
              <p:cNvSpPr/>
              <p:nvPr/>
            </p:nvSpPr>
            <p:spPr>
              <a:xfrm>
                <a:off x="4698418" y="4366873"/>
                <a:ext cx="1970300" cy="678971"/>
              </a:xfrm>
              <a:custGeom>
                <a:rect b="b" l="l" r="r" t="t"/>
                <a:pathLst>
                  <a:path extrusionOk="0" h="48926" w="141978">
                    <a:moveTo>
                      <a:pt x="96531" y="37234"/>
                    </a:moveTo>
                    <a:lnTo>
                      <a:pt x="84060" y="41311"/>
                    </a:lnTo>
                    <a:cubicBezTo>
                      <a:pt x="77824" y="39752"/>
                      <a:pt x="71709" y="37953"/>
                      <a:pt x="65653" y="35975"/>
                    </a:cubicBezTo>
                    <a:lnTo>
                      <a:pt x="78903" y="25302"/>
                    </a:lnTo>
                    <a:lnTo>
                      <a:pt x="56120" y="32677"/>
                    </a:lnTo>
                    <a:cubicBezTo>
                      <a:pt x="50124" y="30399"/>
                      <a:pt x="44248" y="28000"/>
                      <a:pt x="38732" y="25422"/>
                    </a:cubicBezTo>
                    <a:lnTo>
                      <a:pt x="50244" y="16668"/>
                    </a:lnTo>
                    <a:lnTo>
                      <a:pt x="31777" y="22065"/>
                    </a:lnTo>
                    <a:cubicBezTo>
                      <a:pt x="18887" y="15469"/>
                      <a:pt x="7795" y="7975"/>
                      <a:pt x="0" y="0"/>
                    </a:cubicBezTo>
                    <a:cubicBezTo>
                      <a:pt x="77824" y="3718"/>
                      <a:pt x="141978" y="48566"/>
                      <a:pt x="141978" y="48566"/>
                    </a:cubicBezTo>
                    <a:cubicBezTo>
                      <a:pt x="125910" y="48925"/>
                      <a:pt x="107803" y="46767"/>
                      <a:pt x="89816" y="426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0" name="Google Shape;700;p13"/>
            <p:cNvGrpSpPr/>
            <p:nvPr/>
          </p:nvGrpSpPr>
          <p:grpSpPr>
            <a:xfrm>
              <a:off x="8317543" y="3227319"/>
              <a:ext cx="2428599" cy="1938803"/>
              <a:chOff x="550675" y="238125"/>
              <a:chExt cx="6440200" cy="5141350"/>
            </a:xfrm>
          </p:grpSpPr>
          <p:sp>
            <p:nvSpPr>
              <p:cNvPr id="701" name="Google Shape;701;p13"/>
              <p:cNvSpPr/>
              <p:nvPr/>
            </p:nvSpPr>
            <p:spPr>
              <a:xfrm>
                <a:off x="550675" y="1586500"/>
                <a:ext cx="5625700" cy="3792975"/>
              </a:xfrm>
              <a:custGeom>
                <a:rect b="b" l="l" r="r" t="t"/>
                <a:pathLst>
                  <a:path extrusionOk="0" h="151719" w="225028">
                    <a:moveTo>
                      <a:pt x="19228" y="1"/>
                    </a:moveTo>
                    <a:cubicBezTo>
                      <a:pt x="12698" y="1"/>
                      <a:pt x="6274" y="317"/>
                      <a:pt x="0" y="942"/>
                    </a:cubicBezTo>
                    <a:cubicBezTo>
                      <a:pt x="9958" y="18585"/>
                      <a:pt x="25761" y="36769"/>
                      <a:pt x="45244" y="54304"/>
                    </a:cubicBezTo>
                    <a:lnTo>
                      <a:pt x="79880" y="53438"/>
                    </a:lnTo>
                    <a:lnTo>
                      <a:pt x="79880" y="53438"/>
                    </a:lnTo>
                    <a:lnTo>
                      <a:pt x="55634" y="63396"/>
                    </a:lnTo>
                    <a:cubicBezTo>
                      <a:pt x="64185" y="70431"/>
                      <a:pt x="73277" y="77358"/>
                      <a:pt x="82694" y="84069"/>
                    </a:cubicBezTo>
                    <a:lnTo>
                      <a:pt x="125881" y="81796"/>
                    </a:lnTo>
                    <a:lnTo>
                      <a:pt x="125881" y="81796"/>
                    </a:lnTo>
                    <a:lnTo>
                      <a:pt x="97847" y="94352"/>
                    </a:lnTo>
                    <a:cubicBezTo>
                      <a:pt x="107481" y="100522"/>
                      <a:pt x="117330" y="106583"/>
                      <a:pt x="127396" y="112103"/>
                    </a:cubicBezTo>
                    <a:lnTo>
                      <a:pt x="151101" y="110912"/>
                    </a:lnTo>
                    <a:lnTo>
                      <a:pt x="136921" y="117190"/>
                    </a:lnTo>
                    <a:cubicBezTo>
                      <a:pt x="166470" y="132777"/>
                      <a:pt x="196885" y="145008"/>
                      <a:pt x="225027" y="151718"/>
                    </a:cubicBezTo>
                    <a:cubicBezTo>
                      <a:pt x="215502" y="119247"/>
                      <a:pt x="198293" y="89589"/>
                      <a:pt x="174805" y="65236"/>
                    </a:cubicBezTo>
                    <a:lnTo>
                      <a:pt x="174805" y="65236"/>
                    </a:lnTo>
                    <a:lnTo>
                      <a:pt x="175779" y="81039"/>
                    </a:lnTo>
                    <a:lnTo>
                      <a:pt x="163981" y="54737"/>
                    </a:lnTo>
                    <a:cubicBezTo>
                      <a:pt x="148936" y="41423"/>
                      <a:pt x="132051" y="30275"/>
                      <a:pt x="113867" y="21724"/>
                    </a:cubicBezTo>
                    <a:lnTo>
                      <a:pt x="113867" y="21724"/>
                    </a:lnTo>
                    <a:lnTo>
                      <a:pt x="117114" y="47160"/>
                    </a:lnTo>
                    <a:lnTo>
                      <a:pt x="100229" y="15771"/>
                    </a:lnTo>
                    <a:cubicBezTo>
                      <a:pt x="73445" y="5109"/>
                      <a:pt x="45481" y="1"/>
                      <a:pt x="19228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13"/>
              <p:cNvSpPr/>
              <p:nvPr/>
            </p:nvSpPr>
            <p:spPr>
              <a:xfrm>
                <a:off x="97550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99147" y="22081"/>
                    </a:moveTo>
                    <a:lnTo>
                      <a:pt x="114084" y="54444"/>
                    </a:lnTo>
                    <a:lnTo>
                      <a:pt x="112352" y="28900"/>
                    </a:lnTo>
                    <a:cubicBezTo>
                      <a:pt x="129995" y="38533"/>
                      <a:pt x="146122" y="50656"/>
                      <a:pt x="160301" y="64944"/>
                    </a:cubicBezTo>
                    <a:lnTo>
                      <a:pt x="170476" y="91895"/>
                    </a:lnTo>
                    <a:lnTo>
                      <a:pt x="170584" y="76092"/>
                    </a:lnTo>
                    <a:cubicBezTo>
                      <a:pt x="192556" y="101745"/>
                      <a:pt x="207926" y="132484"/>
                      <a:pt x="215395" y="165497"/>
                    </a:cubicBezTo>
                    <a:lnTo>
                      <a:pt x="135406" y="93735"/>
                    </a:lnTo>
                    <a:lnTo>
                      <a:pt x="0" y="1191"/>
                    </a:lnTo>
                    <a:cubicBezTo>
                      <a:pt x="31606" y="0"/>
                      <a:pt x="66567" y="6819"/>
                      <a:pt x="99147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13"/>
              <p:cNvSpPr/>
              <p:nvPr/>
            </p:nvSpPr>
            <p:spPr>
              <a:xfrm>
                <a:off x="975500" y="1247450"/>
                <a:ext cx="5384875" cy="4107675"/>
              </a:xfrm>
              <a:custGeom>
                <a:rect b="b" l="l" r="r" t="t"/>
                <a:pathLst>
                  <a:path extrusionOk="0" h="164307" w="215395">
                    <a:moveTo>
                      <a:pt x="144066" y="118954"/>
                    </a:moveTo>
                    <a:lnTo>
                      <a:pt x="120361" y="118738"/>
                    </a:lnTo>
                    <a:cubicBezTo>
                      <a:pt x="110620" y="112568"/>
                      <a:pt x="101095" y="105966"/>
                      <a:pt x="92003" y="99147"/>
                    </a:cubicBezTo>
                    <a:lnTo>
                      <a:pt x="120794" y="88323"/>
                    </a:lnTo>
                    <a:lnTo>
                      <a:pt x="77499" y="87998"/>
                    </a:lnTo>
                    <a:cubicBezTo>
                      <a:pt x="68515" y="80746"/>
                      <a:pt x="59856" y="73278"/>
                      <a:pt x="51847" y="65701"/>
                    </a:cubicBezTo>
                    <a:lnTo>
                      <a:pt x="76525" y="57258"/>
                    </a:lnTo>
                    <a:lnTo>
                      <a:pt x="41889" y="55959"/>
                    </a:lnTo>
                    <a:cubicBezTo>
                      <a:pt x="23488" y="37342"/>
                      <a:pt x="8876" y="18184"/>
                      <a:pt x="0" y="0"/>
                    </a:cubicBezTo>
                    <a:cubicBezTo>
                      <a:pt x="131293" y="50872"/>
                      <a:pt x="215395" y="164306"/>
                      <a:pt x="215395" y="164306"/>
                    </a:cubicBezTo>
                    <a:cubicBezTo>
                      <a:pt x="187686" y="155755"/>
                      <a:pt x="158028" y="141684"/>
                      <a:pt x="129562" y="1243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3"/>
              <p:cNvSpPr/>
              <p:nvPr/>
            </p:nvSpPr>
            <p:spPr>
              <a:xfrm>
                <a:off x="4569000" y="286825"/>
                <a:ext cx="2216200" cy="4776050"/>
              </a:xfrm>
              <a:custGeom>
                <a:rect b="b" l="l" r="r" t="t"/>
                <a:pathLst>
                  <a:path extrusionOk="0" h="191042" w="88648">
                    <a:moveTo>
                      <a:pt x="1300" y="0"/>
                    </a:moveTo>
                    <a:lnTo>
                      <a:pt x="1300" y="0"/>
                    </a:lnTo>
                    <a:cubicBezTo>
                      <a:pt x="1" y="15370"/>
                      <a:pt x="2274" y="33554"/>
                      <a:pt x="7036" y="52929"/>
                    </a:cubicBezTo>
                    <a:lnTo>
                      <a:pt x="29333" y="67216"/>
                    </a:lnTo>
                    <a:lnTo>
                      <a:pt x="29333" y="67216"/>
                    </a:lnTo>
                    <a:lnTo>
                      <a:pt x="9851" y="63103"/>
                    </a:lnTo>
                    <a:lnTo>
                      <a:pt x="9851" y="63103"/>
                    </a:lnTo>
                    <a:cubicBezTo>
                      <a:pt x="12232" y="71221"/>
                      <a:pt x="14938" y="79447"/>
                      <a:pt x="18077" y="87674"/>
                    </a:cubicBezTo>
                    <a:lnTo>
                      <a:pt x="46219" y="104667"/>
                    </a:lnTo>
                    <a:lnTo>
                      <a:pt x="46219" y="104667"/>
                    </a:lnTo>
                    <a:lnTo>
                      <a:pt x="23272" y="100554"/>
                    </a:lnTo>
                    <a:lnTo>
                      <a:pt x="23272" y="100554"/>
                    </a:lnTo>
                    <a:cubicBezTo>
                      <a:pt x="26627" y="108672"/>
                      <a:pt x="30416" y="116573"/>
                      <a:pt x="34312" y="124475"/>
                    </a:cubicBezTo>
                    <a:lnTo>
                      <a:pt x="49790" y="133675"/>
                    </a:lnTo>
                    <a:lnTo>
                      <a:pt x="49790" y="133675"/>
                    </a:lnTo>
                    <a:lnTo>
                      <a:pt x="38101" y="131727"/>
                    </a:lnTo>
                    <a:lnTo>
                      <a:pt x="38101" y="131727"/>
                    </a:lnTo>
                    <a:cubicBezTo>
                      <a:pt x="50115" y="154024"/>
                      <a:pt x="64294" y="174806"/>
                      <a:pt x="79123" y="191041"/>
                    </a:cubicBezTo>
                    <a:cubicBezTo>
                      <a:pt x="86916" y="166471"/>
                      <a:pt x="88648" y="140386"/>
                      <a:pt x="84210" y="115058"/>
                    </a:cubicBezTo>
                    <a:lnTo>
                      <a:pt x="84210" y="115058"/>
                    </a:lnTo>
                    <a:lnTo>
                      <a:pt x="78041" y="125341"/>
                    </a:lnTo>
                    <a:lnTo>
                      <a:pt x="78041" y="125341"/>
                    </a:lnTo>
                    <a:lnTo>
                      <a:pt x="81829" y="103693"/>
                    </a:lnTo>
                    <a:cubicBezTo>
                      <a:pt x="77932" y="88972"/>
                      <a:pt x="72088" y="74685"/>
                      <a:pt x="64294" y="61588"/>
                    </a:cubicBezTo>
                    <a:lnTo>
                      <a:pt x="55527" y="79015"/>
                    </a:lnTo>
                    <a:lnTo>
                      <a:pt x="58233" y="51955"/>
                    </a:lnTo>
                    <a:cubicBezTo>
                      <a:pt x="43621" y="30415"/>
                      <a:pt x="24030" y="12556"/>
                      <a:pt x="130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3"/>
              <p:cNvSpPr/>
              <p:nvPr/>
            </p:nvSpPr>
            <p:spPr>
              <a:xfrm>
                <a:off x="502360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53687" y="55418"/>
                    </a:moveTo>
                    <a:lnTo>
                      <a:pt x="49358" y="82153"/>
                    </a:lnTo>
                    <a:lnTo>
                      <a:pt x="59207" y="65268"/>
                    </a:lnTo>
                    <a:cubicBezTo>
                      <a:pt x="66134" y="78906"/>
                      <a:pt x="71222" y="93410"/>
                      <a:pt x="74144" y="108455"/>
                    </a:cubicBezTo>
                    <a:lnTo>
                      <a:pt x="69057" y="129778"/>
                    </a:lnTo>
                    <a:lnTo>
                      <a:pt x="75768" y="119820"/>
                    </a:lnTo>
                    <a:cubicBezTo>
                      <a:pt x="78690" y="145364"/>
                      <a:pt x="75335" y="171342"/>
                      <a:pt x="66134" y="195371"/>
                    </a:cubicBezTo>
                    <a:lnTo>
                      <a:pt x="46110" y="116032"/>
                    </a:lnTo>
                    <a:lnTo>
                      <a:pt x="1" y="0"/>
                    </a:lnTo>
                    <a:cubicBezTo>
                      <a:pt x="21973" y="13963"/>
                      <a:pt x="40374" y="32905"/>
                      <a:pt x="53687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3"/>
              <p:cNvSpPr/>
              <p:nvPr/>
            </p:nvSpPr>
            <p:spPr>
              <a:xfrm>
                <a:off x="4969500" y="238125"/>
                <a:ext cx="1707475" cy="4884275"/>
              </a:xfrm>
              <a:custGeom>
                <a:rect b="b" l="l" r="r" t="t"/>
                <a:pathLst>
                  <a:path extrusionOk="0" h="195371" w="68299">
                    <a:moveTo>
                      <a:pt x="42538" y="136381"/>
                    </a:moveTo>
                    <a:lnTo>
                      <a:pt x="27601" y="126206"/>
                    </a:lnTo>
                    <a:cubicBezTo>
                      <a:pt x="24137" y="118088"/>
                      <a:pt x="20890" y="109970"/>
                      <a:pt x="17968" y="101744"/>
                    </a:cubicBezTo>
                    <a:lnTo>
                      <a:pt x="40698" y="107156"/>
                    </a:lnTo>
                    <a:lnTo>
                      <a:pt x="13638" y="88539"/>
                    </a:lnTo>
                    <a:cubicBezTo>
                      <a:pt x="11040" y="80097"/>
                      <a:pt x="8767" y="71762"/>
                      <a:pt x="6927" y="63536"/>
                    </a:cubicBezTo>
                    <a:lnTo>
                      <a:pt x="26086" y="68732"/>
                    </a:lnTo>
                    <a:lnTo>
                      <a:pt x="4763" y="53145"/>
                    </a:lnTo>
                    <a:cubicBezTo>
                      <a:pt x="1082" y="33554"/>
                      <a:pt x="0" y="15262"/>
                      <a:pt x="2165" y="0"/>
                    </a:cubicBezTo>
                    <a:cubicBezTo>
                      <a:pt x="63319" y="87998"/>
                      <a:pt x="68298" y="195371"/>
                      <a:pt x="68298" y="195371"/>
                    </a:cubicBezTo>
                    <a:cubicBezTo>
                      <a:pt x="54336" y="178161"/>
                      <a:pt x="41564" y="156730"/>
                      <a:pt x="30956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3"/>
              <p:cNvSpPr/>
              <p:nvPr/>
            </p:nvSpPr>
            <p:spPr>
              <a:xfrm>
                <a:off x="3930400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1949" y="0"/>
                    </a:moveTo>
                    <a:lnTo>
                      <a:pt x="1" y="2165"/>
                    </a:lnTo>
                    <a:cubicBezTo>
                      <a:pt x="542" y="2490"/>
                      <a:pt x="1191" y="2814"/>
                      <a:pt x="1732" y="3139"/>
                    </a:cubicBezTo>
                    <a:cubicBezTo>
                      <a:pt x="3140" y="4113"/>
                      <a:pt x="4547" y="5304"/>
                      <a:pt x="5737" y="6711"/>
                    </a:cubicBezTo>
                    <a:cubicBezTo>
                      <a:pt x="7361" y="8335"/>
                      <a:pt x="9417" y="10283"/>
                      <a:pt x="11690" y="12556"/>
                    </a:cubicBezTo>
                    <a:cubicBezTo>
                      <a:pt x="13963" y="14829"/>
                      <a:pt x="16236" y="17751"/>
                      <a:pt x="18834" y="20674"/>
                    </a:cubicBezTo>
                    <a:cubicBezTo>
                      <a:pt x="21324" y="23596"/>
                      <a:pt x="23921" y="27168"/>
                      <a:pt x="26735" y="30740"/>
                    </a:cubicBezTo>
                    <a:cubicBezTo>
                      <a:pt x="28034" y="32580"/>
                      <a:pt x="29550" y="34312"/>
                      <a:pt x="30957" y="36260"/>
                    </a:cubicBezTo>
                    <a:lnTo>
                      <a:pt x="35070" y="42322"/>
                    </a:lnTo>
                    <a:cubicBezTo>
                      <a:pt x="36477" y="44378"/>
                      <a:pt x="37992" y="46326"/>
                      <a:pt x="39399" y="48491"/>
                    </a:cubicBezTo>
                    <a:cubicBezTo>
                      <a:pt x="40806" y="50548"/>
                      <a:pt x="42105" y="52821"/>
                      <a:pt x="43512" y="54985"/>
                    </a:cubicBezTo>
                    <a:cubicBezTo>
                      <a:pt x="46435" y="59315"/>
                      <a:pt x="48924" y="63969"/>
                      <a:pt x="51630" y="68515"/>
                    </a:cubicBezTo>
                    <a:lnTo>
                      <a:pt x="53687" y="71979"/>
                    </a:lnTo>
                    <a:lnTo>
                      <a:pt x="55527" y="75443"/>
                    </a:lnTo>
                    <a:lnTo>
                      <a:pt x="59099" y="82370"/>
                    </a:lnTo>
                    <a:cubicBezTo>
                      <a:pt x="61480" y="87024"/>
                      <a:pt x="63753" y="91678"/>
                      <a:pt x="65809" y="96116"/>
                    </a:cubicBezTo>
                    <a:cubicBezTo>
                      <a:pt x="67974" y="100662"/>
                      <a:pt x="69923" y="104992"/>
                      <a:pt x="71546" y="109213"/>
                    </a:cubicBezTo>
                    <a:lnTo>
                      <a:pt x="74144" y="115383"/>
                    </a:lnTo>
                    <a:lnTo>
                      <a:pt x="76417" y="121119"/>
                    </a:lnTo>
                    <a:cubicBezTo>
                      <a:pt x="77824" y="124799"/>
                      <a:pt x="79123" y="128263"/>
                      <a:pt x="80205" y="131294"/>
                    </a:cubicBezTo>
                    <a:cubicBezTo>
                      <a:pt x="81288" y="134324"/>
                      <a:pt x="82153" y="136922"/>
                      <a:pt x="82911" y="139195"/>
                    </a:cubicBezTo>
                    <a:cubicBezTo>
                      <a:pt x="83561" y="141360"/>
                      <a:pt x="84102" y="143092"/>
                      <a:pt x="84426" y="144282"/>
                    </a:cubicBezTo>
                    <a:lnTo>
                      <a:pt x="84968" y="146122"/>
                    </a:lnTo>
                    <a:lnTo>
                      <a:pt x="87782" y="145473"/>
                    </a:lnTo>
                    <a:cubicBezTo>
                      <a:pt x="87782" y="145473"/>
                      <a:pt x="87565" y="144824"/>
                      <a:pt x="87241" y="143525"/>
                    </a:cubicBezTo>
                    <a:cubicBezTo>
                      <a:pt x="86916" y="142334"/>
                      <a:pt x="86375" y="140602"/>
                      <a:pt x="85725" y="138329"/>
                    </a:cubicBezTo>
                    <a:cubicBezTo>
                      <a:pt x="85076" y="136164"/>
                      <a:pt x="84102" y="133459"/>
                      <a:pt x="83128" y="130320"/>
                    </a:cubicBezTo>
                    <a:cubicBezTo>
                      <a:pt x="82153" y="127181"/>
                      <a:pt x="80963" y="123825"/>
                      <a:pt x="79448" y="120037"/>
                    </a:cubicBezTo>
                    <a:cubicBezTo>
                      <a:pt x="78798" y="118197"/>
                      <a:pt x="78040" y="116249"/>
                      <a:pt x="77283" y="114192"/>
                    </a:cubicBezTo>
                    <a:cubicBezTo>
                      <a:pt x="76525" y="112244"/>
                      <a:pt x="75551" y="110187"/>
                      <a:pt x="74685" y="108022"/>
                    </a:cubicBezTo>
                    <a:cubicBezTo>
                      <a:pt x="73061" y="103801"/>
                      <a:pt x="71005" y="99363"/>
                      <a:pt x="68948" y="94817"/>
                    </a:cubicBezTo>
                    <a:cubicBezTo>
                      <a:pt x="66892" y="90271"/>
                      <a:pt x="64619" y="85617"/>
                      <a:pt x="62238" y="80963"/>
                    </a:cubicBezTo>
                    <a:cubicBezTo>
                      <a:pt x="60939" y="78582"/>
                      <a:pt x="59748" y="76309"/>
                      <a:pt x="58449" y="73927"/>
                    </a:cubicBezTo>
                    <a:lnTo>
                      <a:pt x="56609" y="70464"/>
                    </a:lnTo>
                    <a:lnTo>
                      <a:pt x="54553" y="67000"/>
                    </a:lnTo>
                    <a:cubicBezTo>
                      <a:pt x="51847" y="62346"/>
                      <a:pt x="49249" y="57691"/>
                      <a:pt x="46327" y="53362"/>
                    </a:cubicBezTo>
                    <a:cubicBezTo>
                      <a:pt x="44919" y="51089"/>
                      <a:pt x="43512" y="48924"/>
                      <a:pt x="42105" y="46759"/>
                    </a:cubicBezTo>
                    <a:cubicBezTo>
                      <a:pt x="40698" y="44595"/>
                      <a:pt x="39183" y="42538"/>
                      <a:pt x="37668" y="40590"/>
                    </a:cubicBezTo>
                    <a:lnTo>
                      <a:pt x="33338" y="34637"/>
                    </a:lnTo>
                    <a:cubicBezTo>
                      <a:pt x="31823" y="32688"/>
                      <a:pt x="30307" y="30848"/>
                      <a:pt x="28900" y="29225"/>
                    </a:cubicBezTo>
                    <a:cubicBezTo>
                      <a:pt x="25870" y="25653"/>
                      <a:pt x="23164" y="22297"/>
                      <a:pt x="20349" y="19483"/>
                    </a:cubicBezTo>
                    <a:cubicBezTo>
                      <a:pt x="17427" y="16669"/>
                      <a:pt x="15046" y="13855"/>
                      <a:pt x="12881" y="11474"/>
                    </a:cubicBezTo>
                    <a:lnTo>
                      <a:pt x="6711" y="5737"/>
                    </a:lnTo>
                    <a:cubicBezTo>
                      <a:pt x="5304" y="4546"/>
                      <a:pt x="4114" y="3247"/>
                      <a:pt x="3031" y="1732"/>
                    </a:cubicBezTo>
                    <a:cubicBezTo>
                      <a:pt x="2598" y="1191"/>
                      <a:pt x="2274" y="650"/>
                      <a:pt x="19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3"/>
              <p:cNvSpPr/>
              <p:nvPr/>
            </p:nvSpPr>
            <p:spPr>
              <a:xfrm>
                <a:off x="3838400" y="1309675"/>
                <a:ext cx="847000" cy="351800"/>
              </a:xfrm>
              <a:custGeom>
                <a:rect b="b" l="l" r="r" t="t"/>
                <a:pathLst>
                  <a:path extrusionOk="0" h="14072" w="33880">
                    <a:moveTo>
                      <a:pt x="433" y="1"/>
                    </a:moveTo>
                    <a:lnTo>
                      <a:pt x="1" y="2923"/>
                    </a:lnTo>
                    <a:cubicBezTo>
                      <a:pt x="433" y="2815"/>
                      <a:pt x="975" y="2815"/>
                      <a:pt x="1516" y="2815"/>
                    </a:cubicBezTo>
                    <a:cubicBezTo>
                      <a:pt x="2815" y="2815"/>
                      <a:pt x="4114" y="2923"/>
                      <a:pt x="5412" y="3139"/>
                    </a:cubicBezTo>
                    <a:cubicBezTo>
                      <a:pt x="6278" y="3248"/>
                      <a:pt x="7144" y="3464"/>
                      <a:pt x="8010" y="3681"/>
                    </a:cubicBezTo>
                    <a:lnTo>
                      <a:pt x="10933" y="4438"/>
                    </a:lnTo>
                    <a:lnTo>
                      <a:pt x="13963" y="5304"/>
                    </a:lnTo>
                    <a:lnTo>
                      <a:pt x="16994" y="6387"/>
                    </a:lnTo>
                    <a:cubicBezTo>
                      <a:pt x="17968" y="6711"/>
                      <a:pt x="19050" y="7144"/>
                      <a:pt x="20025" y="7577"/>
                    </a:cubicBezTo>
                    <a:lnTo>
                      <a:pt x="22947" y="8768"/>
                    </a:lnTo>
                    <a:cubicBezTo>
                      <a:pt x="24787" y="9526"/>
                      <a:pt x="26519" y="10500"/>
                      <a:pt x="27926" y="11257"/>
                    </a:cubicBezTo>
                    <a:cubicBezTo>
                      <a:pt x="29333" y="12015"/>
                      <a:pt x="30524" y="12664"/>
                      <a:pt x="31281" y="13206"/>
                    </a:cubicBezTo>
                    <a:cubicBezTo>
                      <a:pt x="32039" y="13747"/>
                      <a:pt x="32472" y="14072"/>
                      <a:pt x="32472" y="14072"/>
                    </a:cubicBezTo>
                    <a:lnTo>
                      <a:pt x="33879" y="11474"/>
                    </a:lnTo>
                    <a:cubicBezTo>
                      <a:pt x="33879" y="11474"/>
                      <a:pt x="33446" y="11257"/>
                      <a:pt x="32580" y="10824"/>
                    </a:cubicBezTo>
                    <a:cubicBezTo>
                      <a:pt x="31714" y="10391"/>
                      <a:pt x="30415" y="9850"/>
                      <a:pt x="28792" y="9201"/>
                    </a:cubicBezTo>
                    <a:lnTo>
                      <a:pt x="26302" y="8227"/>
                    </a:lnTo>
                    <a:cubicBezTo>
                      <a:pt x="25437" y="7794"/>
                      <a:pt x="24571" y="7469"/>
                      <a:pt x="23488" y="7144"/>
                    </a:cubicBezTo>
                    <a:lnTo>
                      <a:pt x="20566" y="6062"/>
                    </a:lnTo>
                    <a:cubicBezTo>
                      <a:pt x="19483" y="5629"/>
                      <a:pt x="18401" y="5412"/>
                      <a:pt x="17319" y="5088"/>
                    </a:cubicBezTo>
                    <a:lnTo>
                      <a:pt x="14180" y="4114"/>
                    </a:lnTo>
                    <a:lnTo>
                      <a:pt x="11149" y="3356"/>
                    </a:lnTo>
                    <a:lnTo>
                      <a:pt x="8227" y="2598"/>
                    </a:lnTo>
                    <a:cubicBezTo>
                      <a:pt x="7361" y="2274"/>
                      <a:pt x="6387" y="2165"/>
                      <a:pt x="5629" y="2057"/>
                    </a:cubicBezTo>
                    <a:cubicBezTo>
                      <a:pt x="4330" y="1732"/>
                      <a:pt x="3031" y="1299"/>
                      <a:pt x="1841" y="758"/>
                    </a:cubicBezTo>
                    <a:cubicBezTo>
                      <a:pt x="1299" y="542"/>
                      <a:pt x="866" y="325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3"/>
              <p:cNvSpPr/>
              <p:nvPr/>
            </p:nvSpPr>
            <p:spPr>
              <a:xfrm>
                <a:off x="3568825" y="1241775"/>
                <a:ext cx="326425" cy="182325"/>
              </a:xfrm>
              <a:custGeom>
                <a:rect b="b" l="l" r="r" t="t"/>
                <a:pathLst>
                  <a:path extrusionOk="0" h="7293" w="13057">
                    <a:moveTo>
                      <a:pt x="4918" y="1"/>
                    </a:moveTo>
                    <a:cubicBezTo>
                      <a:pt x="601" y="1"/>
                      <a:pt x="0" y="7162"/>
                      <a:pt x="5047" y="7263"/>
                    </a:cubicBezTo>
                    <a:cubicBezTo>
                      <a:pt x="5225" y="7282"/>
                      <a:pt x="5434" y="7292"/>
                      <a:pt x="5666" y="7292"/>
                    </a:cubicBezTo>
                    <a:cubicBezTo>
                      <a:pt x="7964" y="7292"/>
                      <a:pt x="12545" y="6326"/>
                      <a:pt x="12840" y="4557"/>
                    </a:cubicBezTo>
                    <a:cubicBezTo>
                      <a:pt x="13057" y="2500"/>
                      <a:pt x="7861" y="443"/>
                      <a:pt x="5913" y="119"/>
                    </a:cubicBezTo>
                    <a:cubicBezTo>
                      <a:pt x="5562" y="38"/>
                      <a:pt x="5231" y="1"/>
                      <a:pt x="49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3"/>
              <p:cNvSpPr/>
              <p:nvPr/>
            </p:nvSpPr>
            <p:spPr>
              <a:xfrm>
                <a:off x="370445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5224" y="0"/>
                    </a:moveTo>
                    <a:cubicBezTo>
                      <a:pt x="2186" y="0"/>
                      <a:pt x="0" y="4326"/>
                      <a:pt x="3194" y="6543"/>
                    </a:cubicBezTo>
                    <a:cubicBezTo>
                      <a:pt x="4357" y="7319"/>
                      <a:pt x="7467" y="8484"/>
                      <a:pt x="9534" y="8484"/>
                    </a:cubicBezTo>
                    <a:cubicBezTo>
                      <a:pt x="10351" y="8484"/>
                      <a:pt x="11005" y="8302"/>
                      <a:pt x="11312" y="7842"/>
                    </a:cubicBezTo>
                    <a:cubicBezTo>
                      <a:pt x="12502" y="6218"/>
                      <a:pt x="8930" y="1781"/>
                      <a:pt x="7307" y="698"/>
                    </a:cubicBezTo>
                    <a:cubicBezTo>
                      <a:pt x="6603" y="210"/>
                      <a:pt x="5893" y="0"/>
                      <a:pt x="5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3"/>
              <p:cNvSpPr/>
              <p:nvPr/>
            </p:nvSpPr>
            <p:spPr>
              <a:xfrm>
                <a:off x="4431000" y="581775"/>
                <a:ext cx="124500" cy="868625"/>
              </a:xfrm>
              <a:custGeom>
                <a:rect b="b" l="l" r="r" t="t"/>
                <a:pathLst>
                  <a:path extrusionOk="0" h="34745" w="4980">
                    <a:moveTo>
                      <a:pt x="1" y="0"/>
                    </a:moveTo>
                    <a:cubicBezTo>
                      <a:pt x="109" y="433"/>
                      <a:pt x="217" y="974"/>
                      <a:pt x="325" y="1516"/>
                    </a:cubicBezTo>
                    <a:cubicBezTo>
                      <a:pt x="542" y="2923"/>
                      <a:pt x="542" y="4222"/>
                      <a:pt x="434" y="5629"/>
                    </a:cubicBezTo>
                    <a:cubicBezTo>
                      <a:pt x="434" y="6495"/>
                      <a:pt x="325" y="7361"/>
                      <a:pt x="325" y="8335"/>
                    </a:cubicBezTo>
                    <a:lnTo>
                      <a:pt x="325" y="11257"/>
                    </a:lnTo>
                    <a:cubicBezTo>
                      <a:pt x="325" y="12340"/>
                      <a:pt x="217" y="13422"/>
                      <a:pt x="325" y="14504"/>
                    </a:cubicBezTo>
                    <a:cubicBezTo>
                      <a:pt x="434" y="15587"/>
                      <a:pt x="325" y="16669"/>
                      <a:pt x="434" y="17751"/>
                    </a:cubicBezTo>
                    <a:cubicBezTo>
                      <a:pt x="542" y="18834"/>
                      <a:pt x="434" y="20024"/>
                      <a:pt x="542" y="21107"/>
                    </a:cubicBezTo>
                    <a:cubicBezTo>
                      <a:pt x="542" y="22189"/>
                      <a:pt x="650" y="23272"/>
                      <a:pt x="758" y="24246"/>
                    </a:cubicBezTo>
                    <a:cubicBezTo>
                      <a:pt x="758" y="25328"/>
                      <a:pt x="975" y="26302"/>
                      <a:pt x="975" y="27276"/>
                    </a:cubicBezTo>
                    <a:cubicBezTo>
                      <a:pt x="1083" y="28251"/>
                      <a:pt x="1191" y="29008"/>
                      <a:pt x="1300" y="29982"/>
                    </a:cubicBezTo>
                    <a:cubicBezTo>
                      <a:pt x="1408" y="30848"/>
                      <a:pt x="1516" y="31714"/>
                      <a:pt x="1624" y="32364"/>
                    </a:cubicBezTo>
                    <a:lnTo>
                      <a:pt x="4006" y="34745"/>
                    </a:lnTo>
                    <a:lnTo>
                      <a:pt x="4980" y="34528"/>
                    </a:lnTo>
                    <a:cubicBezTo>
                      <a:pt x="4980" y="34528"/>
                      <a:pt x="4763" y="33987"/>
                      <a:pt x="4438" y="33121"/>
                    </a:cubicBezTo>
                    <a:cubicBezTo>
                      <a:pt x="4114" y="32255"/>
                      <a:pt x="3789" y="30957"/>
                      <a:pt x="3464" y="29333"/>
                    </a:cubicBezTo>
                    <a:cubicBezTo>
                      <a:pt x="3140" y="27818"/>
                      <a:pt x="2707" y="25978"/>
                      <a:pt x="2382" y="23921"/>
                    </a:cubicBezTo>
                    <a:cubicBezTo>
                      <a:pt x="2274" y="22947"/>
                      <a:pt x="2165" y="21865"/>
                      <a:pt x="1949" y="20890"/>
                    </a:cubicBezTo>
                    <a:cubicBezTo>
                      <a:pt x="1841" y="19808"/>
                      <a:pt x="1733" y="18726"/>
                      <a:pt x="1733" y="17643"/>
                    </a:cubicBezTo>
                    <a:cubicBezTo>
                      <a:pt x="1624" y="16561"/>
                      <a:pt x="1516" y="15478"/>
                      <a:pt x="1516" y="14396"/>
                    </a:cubicBezTo>
                    <a:lnTo>
                      <a:pt x="1516" y="11257"/>
                    </a:lnTo>
                    <a:lnTo>
                      <a:pt x="1516" y="8226"/>
                    </a:lnTo>
                    <a:cubicBezTo>
                      <a:pt x="1516" y="7361"/>
                      <a:pt x="1516" y="6495"/>
                      <a:pt x="1624" y="5629"/>
                    </a:cubicBezTo>
                    <a:cubicBezTo>
                      <a:pt x="1733" y="4330"/>
                      <a:pt x="1949" y="3031"/>
                      <a:pt x="2382" y="1732"/>
                    </a:cubicBezTo>
                    <a:cubicBezTo>
                      <a:pt x="2490" y="1191"/>
                      <a:pt x="2707" y="758"/>
                      <a:pt x="2923" y="32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13"/>
              <p:cNvSpPr/>
              <p:nvPr/>
            </p:nvSpPr>
            <p:spPr>
              <a:xfrm>
                <a:off x="4398525" y="366575"/>
                <a:ext cx="188850" cy="269700"/>
              </a:xfrm>
              <a:custGeom>
                <a:rect b="b" l="l" r="r" t="t"/>
                <a:pathLst>
                  <a:path extrusionOk="0" h="10788" w="7554">
                    <a:moveTo>
                      <a:pt x="3675" y="0"/>
                    </a:moveTo>
                    <a:cubicBezTo>
                      <a:pt x="2135" y="0"/>
                      <a:pt x="601" y="904"/>
                      <a:pt x="217" y="2872"/>
                    </a:cubicBezTo>
                    <a:cubicBezTo>
                      <a:pt x="1" y="4820"/>
                      <a:pt x="759" y="10448"/>
                      <a:pt x="2707" y="10773"/>
                    </a:cubicBezTo>
                    <a:cubicBezTo>
                      <a:pt x="2762" y="10783"/>
                      <a:pt x="2818" y="10788"/>
                      <a:pt x="2875" y="10788"/>
                    </a:cubicBezTo>
                    <a:cubicBezTo>
                      <a:pt x="4695" y="10788"/>
                      <a:pt x="7043" y="5844"/>
                      <a:pt x="7253" y="3954"/>
                    </a:cubicBezTo>
                    <a:cubicBezTo>
                      <a:pt x="7554" y="1424"/>
                      <a:pt x="5609" y="0"/>
                      <a:pt x="36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13"/>
              <p:cNvSpPr/>
              <p:nvPr/>
            </p:nvSpPr>
            <p:spPr>
              <a:xfrm>
                <a:off x="4774650" y="974125"/>
                <a:ext cx="143450" cy="879475"/>
              </a:xfrm>
              <a:custGeom>
                <a:rect b="b" l="l" r="r" t="t"/>
                <a:pathLst>
                  <a:path extrusionOk="0" h="35179" w="5738">
                    <a:moveTo>
                      <a:pt x="2815" y="1"/>
                    </a:moveTo>
                    <a:lnTo>
                      <a:pt x="2815" y="1"/>
                    </a:lnTo>
                    <a:cubicBezTo>
                      <a:pt x="2923" y="542"/>
                      <a:pt x="3032" y="1083"/>
                      <a:pt x="3032" y="1624"/>
                    </a:cubicBezTo>
                    <a:cubicBezTo>
                      <a:pt x="3032" y="3032"/>
                      <a:pt x="2815" y="4330"/>
                      <a:pt x="2599" y="5738"/>
                    </a:cubicBezTo>
                    <a:cubicBezTo>
                      <a:pt x="2490" y="6495"/>
                      <a:pt x="2274" y="7361"/>
                      <a:pt x="2057" y="8335"/>
                    </a:cubicBezTo>
                    <a:cubicBezTo>
                      <a:pt x="1949" y="9309"/>
                      <a:pt x="1841" y="10284"/>
                      <a:pt x="1625" y="11258"/>
                    </a:cubicBezTo>
                    <a:cubicBezTo>
                      <a:pt x="1516" y="12340"/>
                      <a:pt x="1300" y="13314"/>
                      <a:pt x="1192" y="14397"/>
                    </a:cubicBezTo>
                    <a:cubicBezTo>
                      <a:pt x="1083" y="15479"/>
                      <a:pt x="867" y="16561"/>
                      <a:pt x="867" y="17644"/>
                    </a:cubicBezTo>
                    <a:cubicBezTo>
                      <a:pt x="759" y="18834"/>
                      <a:pt x="542" y="19917"/>
                      <a:pt x="434" y="20999"/>
                    </a:cubicBezTo>
                    <a:cubicBezTo>
                      <a:pt x="434" y="22082"/>
                      <a:pt x="326" y="23164"/>
                      <a:pt x="217" y="24138"/>
                    </a:cubicBezTo>
                    <a:cubicBezTo>
                      <a:pt x="109" y="25221"/>
                      <a:pt x="217" y="26195"/>
                      <a:pt x="109" y="27169"/>
                    </a:cubicBezTo>
                    <a:cubicBezTo>
                      <a:pt x="1" y="28143"/>
                      <a:pt x="1" y="28901"/>
                      <a:pt x="1" y="29875"/>
                    </a:cubicBezTo>
                    <a:lnTo>
                      <a:pt x="1" y="32364"/>
                    </a:lnTo>
                    <a:lnTo>
                      <a:pt x="2057" y="35178"/>
                    </a:lnTo>
                    <a:lnTo>
                      <a:pt x="3140" y="34962"/>
                    </a:lnTo>
                    <a:cubicBezTo>
                      <a:pt x="3140" y="34962"/>
                      <a:pt x="3032" y="34529"/>
                      <a:pt x="2815" y="33555"/>
                    </a:cubicBezTo>
                    <a:cubicBezTo>
                      <a:pt x="2599" y="32689"/>
                      <a:pt x="2382" y="31282"/>
                      <a:pt x="2274" y="29658"/>
                    </a:cubicBezTo>
                    <a:cubicBezTo>
                      <a:pt x="2166" y="28143"/>
                      <a:pt x="2057" y="26195"/>
                      <a:pt x="2057" y="24138"/>
                    </a:cubicBezTo>
                    <a:lnTo>
                      <a:pt x="2057" y="20999"/>
                    </a:lnTo>
                    <a:cubicBezTo>
                      <a:pt x="2057" y="19917"/>
                      <a:pt x="2166" y="18834"/>
                      <a:pt x="2166" y="17752"/>
                    </a:cubicBezTo>
                    <a:cubicBezTo>
                      <a:pt x="2274" y="16670"/>
                      <a:pt x="2274" y="15587"/>
                      <a:pt x="2382" y="14505"/>
                    </a:cubicBezTo>
                    <a:cubicBezTo>
                      <a:pt x="2599" y="13423"/>
                      <a:pt x="2707" y="12340"/>
                      <a:pt x="2815" y="11366"/>
                    </a:cubicBezTo>
                    <a:cubicBezTo>
                      <a:pt x="2923" y="10392"/>
                      <a:pt x="3140" y="9418"/>
                      <a:pt x="3248" y="8444"/>
                    </a:cubicBezTo>
                    <a:cubicBezTo>
                      <a:pt x="3356" y="7578"/>
                      <a:pt x="3465" y="6712"/>
                      <a:pt x="3681" y="5846"/>
                    </a:cubicBezTo>
                    <a:cubicBezTo>
                      <a:pt x="4006" y="4547"/>
                      <a:pt x="4439" y="3356"/>
                      <a:pt x="4980" y="2057"/>
                    </a:cubicBezTo>
                    <a:cubicBezTo>
                      <a:pt x="5196" y="1624"/>
                      <a:pt x="5413" y="1192"/>
                      <a:pt x="5738" y="759"/>
                    </a:cubicBez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13"/>
              <p:cNvSpPr/>
              <p:nvPr/>
            </p:nvSpPr>
            <p:spPr>
              <a:xfrm>
                <a:off x="4823375" y="774375"/>
                <a:ext cx="197200" cy="260375"/>
              </a:xfrm>
              <a:custGeom>
                <a:rect b="b" l="l" r="r" t="t"/>
                <a:pathLst>
                  <a:path extrusionOk="0" h="10415" w="7888">
                    <a:moveTo>
                      <a:pt x="3800" y="0"/>
                    </a:moveTo>
                    <a:cubicBezTo>
                      <a:pt x="2489" y="0"/>
                      <a:pt x="1176" y="689"/>
                      <a:pt x="541" y="2254"/>
                    </a:cubicBezTo>
                    <a:cubicBezTo>
                      <a:pt x="0" y="4203"/>
                      <a:pt x="0" y="9831"/>
                      <a:pt x="1949" y="10372"/>
                    </a:cubicBezTo>
                    <a:cubicBezTo>
                      <a:pt x="2046" y="10401"/>
                      <a:pt x="2148" y="10415"/>
                      <a:pt x="2252" y="10415"/>
                    </a:cubicBezTo>
                    <a:cubicBezTo>
                      <a:pt x="4104" y="10415"/>
                      <a:pt x="6848" y="6053"/>
                      <a:pt x="7360" y="4311"/>
                    </a:cubicBezTo>
                    <a:cubicBezTo>
                      <a:pt x="7888" y="1673"/>
                      <a:pt x="5845" y="0"/>
                      <a:pt x="3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13"/>
              <p:cNvSpPr/>
              <p:nvPr/>
            </p:nvSpPr>
            <p:spPr>
              <a:xfrm>
                <a:off x="5088550" y="1434150"/>
                <a:ext cx="221925" cy="871350"/>
              </a:xfrm>
              <a:custGeom>
                <a:rect b="b" l="l" r="r" t="t"/>
                <a:pathLst>
                  <a:path extrusionOk="0" h="34854" w="8877">
                    <a:moveTo>
                      <a:pt x="6062" y="0"/>
                    </a:moveTo>
                    <a:cubicBezTo>
                      <a:pt x="6170" y="542"/>
                      <a:pt x="6170" y="1083"/>
                      <a:pt x="6062" y="1624"/>
                    </a:cubicBezTo>
                    <a:cubicBezTo>
                      <a:pt x="5954" y="2923"/>
                      <a:pt x="5629" y="4222"/>
                      <a:pt x="5304" y="5521"/>
                    </a:cubicBezTo>
                    <a:cubicBezTo>
                      <a:pt x="5088" y="6387"/>
                      <a:pt x="4763" y="7144"/>
                      <a:pt x="4547" y="8118"/>
                    </a:cubicBezTo>
                    <a:cubicBezTo>
                      <a:pt x="4222" y="8984"/>
                      <a:pt x="4005" y="9958"/>
                      <a:pt x="3789" y="11041"/>
                    </a:cubicBezTo>
                    <a:cubicBezTo>
                      <a:pt x="3464" y="12015"/>
                      <a:pt x="3140" y="12989"/>
                      <a:pt x="2923" y="14072"/>
                    </a:cubicBezTo>
                    <a:cubicBezTo>
                      <a:pt x="2707" y="15154"/>
                      <a:pt x="2490" y="16236"/>
                      <a:pt x="2274" y="17319"/>
                    </a:cubicBezTo>
                    <a:cubicBezTo>
                      <a:pt x="2057" y="18401"/>
                      <a:pt x="1732" y="19483"/>
                      <a:pt x="1624" y="20566"/>
                    </a:cubicBezTo>
                    <a:cubicBezTo>
                      <a:pt x="1408" y="21648"/>
                      <a:pt x="1299" y="22622"/>
                      <a:pt x="1083" y="23705"/>
                    </a:cubicBezTo>
                    <a:cubicBezTo>
                      <a:pt x="866" y="24679"/>
                      <a:pt x="758" y="25653"/>
                      <a:pt x="650" y="26627"/>
                    </a:cubicBezTo>
                    <a:cubicBezTo>
                      <a:pt x="542" y="27601"/>
                      <a:pt x="434" y="28467"/>
                      <a:pt x="325" y="29333"/>
                    </a:cubicBezTo>
                    <a:cubicBezTo>
                      <a:pt x="217" y="30307"/>
                      <a:pt x="109" y="31065"/>
                      <a:pt x="1" y="31823"/>
                    </a:cubicBezTo>
                    <a:lnTo>
                      <a:pt x="1732" y="34853"/>
                    </a:lnTo>
                    <a:lnTo>
                      <a:pt x="2815" y="34853"/>
                    </a:lnTo>
                    <a:cubicBezTo>
                      <a:pt x="2815" y="34853"/>
                      <a:pt x="2707" y="34204"/>
                      <a:pt x="2598" y="33338"/>
                    </a:cubicBezTo>
                    <a:cubicBezTo>
                      <a:pt x="2490" y="32472"/>
                      <a:pt x="2490" y="31065"/>
                      <a:pt x="2490" y="29441"/>
                    </a:cubicBezTo>
                    <a:cubicBezTo>
                      <a:pt x="2598" y="27818"/>
                      <a:pt x="2598" y="25978"/>
                      <a:pt x="2815" y="23921"/>
                    </a:cubicBezTo>
                    <a:cubicBezTo>
                      <a:pt x="2923" y="22839"/>
                      <a:pt x="3031" y="21865"/>
                      <a:pt x="3140" y="20782"/>
                    </a:cubicBezTo>
                    <a:cubicBezTo>
                      <a:pt x="3248" y="19700"/>
                      <a:pt x="3464" y="18618"/>
                      <a:pt x="3572" y="17535"/>
                    </a:cubicBezTo>
                    <a:cubicBezTo>
                      <a:pt x="3789" y="16453"/>
                      <a:pt x="3897" y="15370"/>
                      <a:pt x="4114" y="14396"/>
                    </a:cubicBezTo>
                    <a:cubicBezTo>
                      <a:pt x="4438" y="13314"/>
                      <a:pt x="4655" y="12231"/>
                      <a:pt x="4871" y="11257"/>
                    </a:cubicBezTo>
                    <a:cubicBezTo>
                      <a:pt x="5088" y="10283"/>
                      <a:pt x="5413" y="9309"/>
                      <a:pt x="5629" y="8443"/>
                    </a:cubicBezTo>
                    <a:cubicBezTo>
                      <a:pt x="5845" y="7577"/>
                      <a:pt x="6062" y="6711"/>
                      <a:pt x="6387" y="5845"/>
                    </a:cubicBezTo>
                    <a:cubicBezTo>
                      <a:pt x="6820" y="4655"/>
                      <a:pt x="7361" y="3356"/>
                      <a:pt x="8010" y="2273"/>
                    </a:cubicBezTo>
                    <a:cubicBezTo>
                      <a:pt x="8227" y="1841"/>
                      <a:pt x="8551" y="1408"/>
                      <a:pt x="8876" y="975"/>
                    </a:cubicBezTo>
                    <a:lnTo>
                      <a:pt x="60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13"/>
              <p:cNvSpPr/>
              <p:nvPr/>
            </p:nvSpPr>
            <p:spPr>
              <a:xfrm>
                <a:off x="521572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470" y="1"/>
                    </a:moveTo>
                    <a:cubicBezTo>
                      <a:pt x="3189" y="1"/>
                      <a:pt x="1922" y="673"/>
                      <a:pt x="1300" y="2269"/>
                    </a:cubicBezTo>
                    <a:cubicBezTo>
                      <a:pt x="434" y="4109"/>
                      <a:pt x="1" y="9737"/>
                      <a:pt x="1841" y="10495"/>
                    </a:cubicBezTo>
                    <a:cubicBezTo>
                      <a:pt x="1965" y="10538"/>
                      <a:pt x="2096" y="10559"/>
                      <a:pt x="2233" y="10559"/>
                    </a:cubicBezTo>
                    <a:cubicBezTo>
                      <a:pt x="4135" y="10559"/>
                      <a:pt x="7196" y="6590"/>
                      <a:pt x="7902" y="4975"/>
                    </a:cubicBezTo>
                    <a:cubicBezTo>
                      <a:pt x="9081" y="2133"/>
                      <a:pt x="6752" y="1"/>
                      <a:pt x="44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13"/>
              <p:cNvSpPr/>
              <p:nvPr/>
            </p:nvSpPr>
            <p:spPr>
              <a:xfrm>
                <a:off x="542137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6062" y="1"/>
                    </a:moveTo>
                    <a:cubicBezTo>
                      <a:pt x="6062" y="542"/>
                      <a:pt x="6062" y="1083"/>
                      <a:pt x="6062" y="1516"/>
                    </a:cubicBezTo>
                    <a:cubicBezTo>
                      <a:pt x="5846" y="2923"/>
                      <a:pt x="5629" y="4222"/>
                      <a:pt x="5196" y="5521"/>
                    </a:cubicBezTo>
                    <a:cubicBezTo>
                      <a:pt x="4980" y="6279"/>
                      <a:pt x="4763" y="7144"/>
                      <a:pt x="4439" y="8119"/>
                    </a:cubicBezTo>
                    <a:cubicBezTo>
                      <a:pt x="4222" y="8985"/>
                      <a:pt x="4006" y="9959"/>
                      <a:pt x="3681" y="10933"/>
                    </a:cubicBezTo>
                    <a:cubicBezTo>
                      <a:pt x="3465" y="12015"/>
                      <a:pt x="3140" y="12989"/>
                      <a:pt x="2923" y="14072"/>
                    </a:cubicBezTo>
                    <a:cubicBezTo>
                      <a:pt x="2707" y="15154"/>
                      <a:pt x="2490" y="16237"/>
                      <a:pt x="2274" y="17319"/>
                    </a:cubicBezTo>
                    <a:cubicBezTo>
                      <a:pt x="2057" y="18401"/>
                      <a:pt x="1733" y="19484"/>
                      <a:pt x="1516" y="20458"/>
                    </a:cubicBezTo>
                    <a:cubicBezTo>
                      <a:pt x="1408" y="21540"/>
                      <a:pt x="1192" y="22623"/>
                      <a:pt x="975" y="23705"/>
                    </a:cubicBezTo>
                    <a:cubicBezTo>
                      <a:pt x="867" y="24679"/>
                      <a:pt x="759" y="25653"/>
                      <a:pt x="650" y="26627"/>
                    </a:cubicBezTo>
                    <a:cubicBezTo>
                      <a:pt x="434" y="27602"/>
                      <a:pt x="326" y="28468"/>
                      <a:pt x="217" y="29333"/>
                    </a:cubicBezTo>
                    <a:cubicBezTo>
                      <a:pt x="109" y="30199"/>
                      <a:pt x="109" y="31065"/>
                      <a:pt x="1" y="31823"/>
                    </a:cubicBezTo>
                    <a:lnTo>
                      <a:pt x="1733" y="34745"/>
                    </a:lnTo>
                    <a:lnTo>
                      <a:pt x="2707" y="34745"/>
                    </a:lnTo>
                    <a:cubicBezTo>
                      <a:pt x="2707" y="34745"/>
                      <a:pt x="2707" y="34204"/>
                      <a:pt x="2599" y="33338"/>
                    </a:cubicBezTo>
                    <a:cubicBezTo>
                      <a:pt x="2490" y="32364"/>
                      <a:pt x="2490" y="31065"/>
                      <a:pt x="2490" y="29442"/>
                    </a:cubicBezTo>
                    <a:cubicBezTo>
                      <a:pt x="2490" y="27818"/>
                      <a:pt x="2599" y="25870"/>
                      <a:pt x="2815" y="23921"/>
                    </a:cubicBezTo>
                    <a:cubicBezTo>
                      <a:pt x="2923" y="22839"/>
                      <a:pt x="3032" y="21757"/>
                      <a:pt x="3140" y="20783"/>
                    </a:cubicBezTo>
                    <a:cubicBezTo>
                      <a:pt x="3140" y="19700"/>
                      <a:pt x="3356" y="18618"/>
                      <a:pt x="3573" y="17535"/>
                    </a:cubicBezTo>
                    <a:cubicBezTo>
                      <a:pt x="3789" y="16453"/>
                      <a:pt x="3897" y="15371"/>
                      <a:pt x="4114" y="14288"/>
                    </a:cubicBezTo>
                    <a:cubicBezTo>
                      <a:pt x="4330" y="13314"/>
                      <a:pt x="4655" y="12232"/>
                      <a:pt x="4872" y="11258"/>
                    </a:cubicBezTo>
                    <a:cubicBezTo>
                      <a:pt x="5088" y="10283"/>
                      <a:pt x="5305" y="9309"/>
                      <a:pt x="5521" y="8335"/>
                    </a:cubicBezTo>
                    <a:cubicBezTo>
                      <a:pt x="5738" y="7469"/>
                      <a:pt x="6062" y="6603"/>
                      <a:pt x="6279" y="5846"/>
                    </a:cubicBezTo>
                    <a:cubicBezTo>
                      <a:pt x="6712" y="4547"/>
                      <a:pt x="7253" y="3356"/>
                      <a:pt x="7902" y="2274"/>
                    </a:cubicBezTo>
                    <a:cubicBezTo>
                      <a:pt x="8227" y="1733"/>
                      <a:pt x="8443" y="1408"/>
                      <a:pt x="8876" y="975"/>
                    </a:cubicBezTo>
                    <a:lnTo>
                      <a:pt x="60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13"/>
              <p:cNvSpPr/>
              <p:nvPr/>
            </p:nvSpPr>
            <p:spPr>
              <a:xfrm>
                <a:off x="55458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470" y="0"/>
                    </a:moveTo>
                    <a:cubicBezTo>
                      <a:pt x="3189" y="0"/>
                      <a:pt x="1922" y="672"/>
                      <a:pt x="1300" y="2268"/>
                    </a:cubicBezTo>
                    <a:cubicBezTo>
                      <a:pt x="542" y="4108"/>
                      <a:pt x="1" y="9736"/>
                      <a:pt x="1841" y="10494"/>
                    </a:cubicBezTo>
                    <a:cubicBezTo>
                      <a:pt x="1983" y="10553"/>
                      <a:pt x="2136" y="10580"/>
                      <a:pt x="2295" y="10580"/>
                    </a:cubicBezTo>
                    <a:cubicBezTo>
                      <a:pt x="4201" y="10580"/>
                      <a:pt x="7203" y="6671"/>
                      <a:pt x="7902" y="4974"/>
                    </a:cubicBezTo>
                    <a:cubicBezTo>
                      <a:pt x="9081" y="2132"/>
                      <a:pt x="6752" y="0"/>
                      <a:pt x="44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13"/>
              <p:cNvSpPr/>
              <p:nvPr/>
            </p:nvSpPr>
            <p:spPr>
              <a:xfrm>
                <a:off x="5675750" y="2651825"/>
                <a:ext cx="319325" cy="852425"/>
              </a:xfrm>
              <a:custGeom>
                <a:rect b="b" l="l" r="r" t="t"/>
                <a:pathLst>
                  <a:path extrusionOk="0" h="34097" w="12773">
                    <a:moveTo>
                      <a:pt x="10175" y="1"/>
                    </a:moveTo>
                    <a:cubicBezTo>
                      <a:pt x="10066" y="542"/>
                      <a:pt x="10066" y="1083"/>
                      <a:pt x="9850" y="1624"/>
                    </a:cubicBezTo>
                    <a:cubicBezTo>
                      <a:pt x="9634" y="2923"/>
                      <a:pt x="9092" y="4222"/>
                      <a:pt x="8551" y="5413"/>
                    </a:cubicBezTo>
                    <a:cubicBezTo>
                      <a:pt x="8226" y="6170"/>
                      <a:pt x="7793" y="7036"/>
                      <a:pt x="7469" y="7902"/>
                    </a:cubicBezTo>
                    <a:cubicBezTo>
                      <a:pt x="7144" y="8660"/>
                      <a:pt x="6711" y="9634"/>
                      <a:pt x="6386" y="10608"/>
                    </a:cubicBezTo>
                    <a:cubicBezTo>
                      <a:pt x="5953" y="11582"/>
                      <a:pt x="5520" y="12557"/>
                      <a:pt x="5196" y="13531"/>
                    </a:cubicBezTo>
                    <a:lnTo>
                      <a:pt x="4005" y="16670"/>
                    </a:lnTo>
                    <a:cubicBezTo>
                      <a:pt x="3680" y="17752"/>
                      <a:pt x="3247" y="18726"/>
                      <a:pt x="2923" y="19809"/>
                    </a:cubicBezTo>
                    <a:cubicBezTo>
                      <a:pt x="2598" y="20783"/>
                      <a:pt x="2382" y="21865"/>
                      <a:pt x="2057" y="22839"/>
                    </a:cubicBezTo>
                    <a:cubicBezTo>
                      <a:pt x="1732" y="23813"/>
                      <a:pt x="1516" y="24788"/>
                      <a:pt x="1191" y="25762"/>
                    </a:cubicBezTo>
                    <a:cubicBezTo>
                      <a:pt x="974" y="26628"/>
                      <a:pt x="758" y="27385"/>
                      <a:pt x="541" y="28359"/>
                    </a:cubicBezTo>
                    <a:cubicBezTo>
                      <a:pt x="325" y="29225"/>
                      <a:pt x="109" y="29983"/>
                      <a:pt x="0" y="30741"/>
                    </a:cubicBezTo>
                    <a:lnTo>
                      <a:pt x="1407" y="33988"/>
                    </a:lnTo>
                    <a:lnTo>
                      <a:pt x="2382" y="34096"/>
                    </a:lnTo>
                    <a:cubicBezTo>
                      <a:pt x="2382" y="34096"/>
                      <a:pt x="2382" y="33447"/>
                      <a:pt x="2382" y="32581"/>
                    </a:cubicBezTo>
                    <a:cubicBezTo>
                      <a:pt x="2490" y="31715"/>
                      <a:pt x="2598" y="30199"/>
                      <a:pt x="2814" y="28684"/>
                    </a:cubicBezTo>
                    <a:cubicBezTo>
                      <a:pt x="3031" y="27169"/>
                      <a:pt x="3356" y="25220"/>
                      <a:pt x="3789" y="23272"/>
                    </a:cubicBezTo>
                    <a:cubicBezTo>
                      <a:pt x="4005" y="22298"/>
                      <a:pt x="4330" y="21216"/>
                      <a:pt x="4546" y="20241"/>
                    </a:cubicBezTo>
                    <a:cubicBezTo>
                      <a:pt x="4763" y="19159"/>
                      <a:pt x="5087" y="18185"/>
                      <a:pt x="5412" y="17103"/>
                    </a:cubicBezTo>
                    <a:cubicBezTo>
                      <a:pt x="5737" y="16020"/>
                      <a:pt x="6062" y="15046"/>
                      <a:pt x="6386" y="13964"/>
                    </a:cubicBezTo>
                    <a:lnTo>
                      <a:pt x="7469" y="11041"/>
                    </a:lnTo>
                    <a:cubicBezTo>
                      <a:pt x="7902" y="10175"/>
                      <a:pt x="8226" y="9201"/>
                      <a:pt x="8551" y="8335"/>
                    </a:cubicBezTo>
                    <a:cubicBezTo>
                      <a:pt x="8876" y="7469"/>
                      <a:pt x="9201" y="6712"/>
                      <a:pt x="9634" y="5954"/>
                    </a:cubicBezTo>
                    <a:cubicBezTo>
                      <a:pt x="10175" y="4763"/>
                      <a:pt x="10932" y="3573"/>
                      <a:pt x="11690" y="2490"/>
                    </a:cubicBezTo>
                    <a:cubicBezTo>
                      <a:pt x="12015" y="2166"/>
                      <a:pt x="12339" y="1733"/>
                      <a:pt x="12772" y="1408"/>
                    </a:cubicBezTo>
                    <a:lnTo>
                      <a:pt x="101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13"/>
              <p:cNvSpPr/>
              <p:nvPr/>
            </p:nvSpPr>
            <p:spPr>
              <a:xfrm>
                <a:off x="5894925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5300" y="0"/>
                    </a:moveTo>
                    <a:cubicBezTo>
                      <a:pt x="4170" y="0"/>
                      <a:pt x="3030" y="555"/>
                      <a:pt x="2274" y="1896"/>
                    </a:cubicBezTo>
                    <a:cubicBezTo>
                      <a:pt x="1299" y="3628"/>
                      <a:pt x="1" y="9148"/>
                      <a:pt x="1732" y="10122"/>
                    </a:cubicBezTo>
                    <a:cubicBezTo>
                      <a:pt x="1927" y="10226"/>
                      <a:pt x="2147" y="10273"/>
                      <a:pt x="2384" y="10273"/>
                    </a:cubicBezTo>
                    <a:cubicBezTo>
                      <a:pt x="4388" y="10273"/>
                      <a:pt x="7681" y="6908"/>
                      <a:pt x="8551" y="5360"/>
                    </a:cubicBezTo>
                    <a:cubicBezTo>
                      <a:pt x="10102" y="2554"/>
                      <a:pt x="7724" y="0"/>
                      <a:pt x="5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13"/>
              <p:cNvSpPr/>
              <p:nvPr/>
            </p:nvSpPr>
            <p:spPr>
              <a:xfrm>
                <a:off x="40765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25" y="0"/>
                    </a:moveTo>
                    <a:lnTo>
                      <a:pt x="0" y="3031"/>
                    </a:lnTo>
                    <a:cubicBezTo>
                      <a:pt x="542" y="2815"/>
                      <a:pt x="975" y="2815"/>
                      <a:pt x="1516" y="2706"/>
                    </a:cubicBezTo>
                    <a:cubicBezTo>
                      <a:pt x="2165" y="2652"/>
                      <a:pt x="2842" y="2625"/>
                      <a:pt x="3518" y="2625"/>
                    </a:cubicBezTo>
                    <a:cubicBezTo>
                      <a:pt x="4195" y="2625"/>
                      <a:pt x="4871" y="2652"/>
                      <a:pt x="5521" y="2706"/>
                    </a:cubicBezTo>
                    <a:cubicBezTo>
                      <a:pt x="6278" y="2815"/>
                      <a:pt x="7252" y="2923"/>
                      <a:pt x="8118" y="3031"/>
                    </a:cubicBezTo>
                    <a:lnTo>
                      <a:pt x="11041" y="3572"/>
                    </a:lnTo>
                    <a:lnTo>
                      <a:pt x="14180" y="4222"/>
                    </a:lnTo>
                    <a:lnTo>
                      <a:pt x="17319" y="5088"/>
                    </a:lnTo>
                    <a:cubicBezTo>
                      <a:pt x="18293" y="5412"/>
                      <a:pt x="19375" y="5629"/>
                      <a:pt x="20349" y="5953"/>
                    </a:cubicBezTo>
                    <a:lnTo>
                      <a:pt x="23380" y="7036"/>
                    </a:lnTo>
                    <a:cubicBezTo>
                      <a:pt x="25328" y="7685"/>
                      <a:pt x="27060" y="8335"/>
                      <a:pt x="28575" y="8984"/>
                    </a:cubicBezTo>
                    <a:cubicBezTo>
                      <a:pt x="29982" y="9742"/>
                      <a:pt x="31281" y="10283"/>
                      <a:pt x="32039" y="10716"/>
                    </a:cubicBezTo>
                    <a:cubicBezTo>
                      <a:pt x="32797" y="11257"/>
                      <a:pt x="33338" y="11474"/>
                      <a:pt x="33338" y="11474"/>
                    </a:cubicBezTo>
                    <a:lnTo>
                      <a:pt x="33771" y="10608"/>
                    </a:lnTo>
                    <a:lnTo>
                      <a:pt x="31823" y="7685"/>
                    </a:lnTo>
                    <a:lnTo>
                      <a:pt x="29441" y="6928"/>
                    </a:lnTo>
                    <a:lnTo>
                      <a:pt x="26844" y="6170"/>
                    </a:lnTo>
                    <a:cubicBezTo>
                      <a:pt x="25978" y="5845"/>
                      <a:pt x="25004" y="5520"/>
                      <a:pt x="24029" y="5304"/>
                    </a:cubicBezTo>
                    <a:lnTo>
                      <a:pt x="20890" y="4546"/>
                    </a:lnTo>
                    <a:cubicBezTo>
                      <a:pt x="19808" y="4222"/>
                      <a:pt x="18726" y="4005"/>
                      <a:pt x="17643" y="3789"/>
                    </a:cubicBezTo>
                    <a:lnTo>
                      <a:pt x="14504" y="3031"/>
                    </a:lnTo>
                    <a:lnTo>
                      <a:pt x="11365" y="2490"/>
                    </a:lnTo>
                    <a:lnTo>
                      <a:pt x="8335" y="1949"/>
                    </a:lnTo>
                    <a:cubicBezTo>
                      <a:pt x="7469" y="1732"/>
                      <a:pt x="6603" y="1732"/>
                      <a:pt x="5629" y="1624"/>
                    </a:cubicBezTo>
                    <a:cubicBezTo>
                      <a:pt x="4330" y="1407"/>
                      <a:pt x="3031" y="1083"/>
                      <a:pt x="1732" y="650"/>
                    </a:cubicBezTo>
                    <a:cubicBezTo>
                      <a:pt x="1191" y="541"/>
                      <a:pt x="758" y="325"/>
                      <a:pt x="3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3"/>
              <p:cNvSpPr/>
              <p:nvPr/>
            </p:nvSpPr>
            <p:spPr>
              <a:xfrm>
                <a:off x="3827575" y="1658750"/>
                <a:ext cx="305800" cy="181475"/>
              </a:xfrm>
              <a:custGeom>
                <a:rect b="b" l="l" r="r" t="t"/>
                <a:pathLst>
                  <a:path extrusionOk="0" h="7259" w="12232">
                    <a:moveTo>
                      <a:pt x="4871" y="0"/>
                    </a:moveTo>
                    <a:cubicBezTo>
                      <a:pt x="325" y="0"/>
                      <a:pt x="1" y="6711"/>
                      <a:pt x="4547" y="7144"/>
                    </a:cubicBezTo>
                    <a:lnTo>
                      <a:pt x="4547" y="7252"/>
                    </a:lnTo>
                    <a:cubicBezTo>
                      <a:pt x="4617" y="7256"/>
                      <a:pt x="4692" y="7258"/>
                      <a:pt x="4771" y="7258"/>
                    </a:cubicBezTo>
                    <a:cubicBezTo>
                      <a:pt x="6887" y="7258"/>
                      <a:pt x="12019" y="5883"/>
                      <a:pt x="12123" y="4005"/>
                    </a:cubicBezTo>
                    <a:cubicBezTo>
                      <a:pt x="12231" y="2057"/>
                      <a:pt x="6928" y="109"/>
                      <a:pt x="48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3"/>
              <p:cNvSpPr/>
              <p:nvPr/>
            </p:nvSpPr>
            <p:spPr>
              <a:xfrm>
                <a:off x="4328175" y="22567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1" y="0"/>
                    </a:moveTo>
                    <a:lnTo>
                      <a:pt x="1" y="3031"/>
                    </a:lnTo>
                    <a:cubicBezTo>
                      <a:pt x="542" y="2814"/>
                      <a:pt x="975" y="2598"/>
                      <a:pt x="1516" y="2490"/>
                    </a:cubicBezTo>
                    <a:cubicBezTo>
                      <a:pt x="2815" y="2273"/>
                      <a:pt x="4114" y="2165"/>
                      <a:pt x="5413" y="2165"/>
                    </a:cubicBezTo>
                    <a:cubicBezTo>
                      <a:pt x="6387" y="2165"/>
                      <a:pt x="7253" y="2165"/>
                      <a:pt x="8119" y="2273"/>
                    </a:cubicBezTo>
                    <a:lnTo>
                      <a:pt x="11149" y="2490"/>
                    </a:lnTo>
                    <a:lnTo>
                      <a:pt x="14288" y="2814"/>
                    </a:lnTo>
                    <a:lnTo>
                      <a:pt x="17427" y="3355"/>
                    </a:lnTo>
                    <a:cubicBezTo>
                      <a:pt x="18509" y="3464"/>
                      <a:pt x="19592" y="3680"/>
                      <a:pt x="20674" y="3897"/>
                    </a:cubicBezTo>
                    <a:lnTo>
                      <a:pt x="23705" y="4654"/>
                    </a:lnTo>
                    <a:cubicBezTo>
                      <a:pt x="25761" y="5087"/>
                      <a:pt x="27493" y="5628"/>
                      <a:pt x="29117" y="6061"/>
                    </a:cubicBezTo>
                    <a:cubicBezTo>
                      <a:pt x="30632" y="6603"/>
                      <a:pt x="31931" y="7144"/>
                      <a:pt x="32689" y="7468"/>
                    </a:cubicBezTo>
                    <a:cubicBezTo>
                      <a:pt x="33555" y="7793"/>
                      <a:pt x="34096" y="8010"/>
                      <a:pt x="34096" y="8010"/>
                    </a:cubicBezTo>
                    <a:lnTo>
                      <a:pt x="34420" y="7144"/>
                    </a:lnTo>
                    <a:lnTo>
                      <a:pt x="32256" y="4546"/>
                    </a:lnTo>
                    <a:lnTo>
                      <a:pt x="29766" y="3897"/>
                    </a:lnTo>
                    <a:lnTo>
                      <a:pt x="27060" y="3355"/>
                    </a:lnTo>
                    <a:cubicBezTo>
                      <a:pt x="26194" y="3247"/>
                      <a:pt x="25220" y="3031"/>
                      <a:pt x="24138" y="2814"/>
                    </a:cubicBezTo>
                    <a:lnTo>
                      <a:pt x="20999" y="2381"/>
                    </a:lnTo>
                    <a:cubicBezTo>
                      <a:pt x="19916" y="2165"/>
                      <a:pt x="18834" y="2057"/>
                      <a:pt x="17752" y="1948"/>
                    </a:cubicBezTo>
                    <a:lnTo>
                      <a:pt x="14505" y="1515"/>
                    </a:lnTo>
                    <a:lnTo>
                      <a:pt x="11257" y="1299"/>
                    </a:lnTo>
                    <a:lnTo>
                      <a:pt x="8335" y="1082"/>
                    </a:lnTo>
                    <a:cubicBezTo>
                      <a:pt x="7848" y="1028"/>
                      <a:pt x="7388" y="1028"/>
                      <a:pt x="6941" y="1028"/>
                    </a:cubicBezTo>
                    <a:cubicBezTo>
                      <a:pt x="6495" y="1028"/>
                      <a:pt x="6062" y="1028"/>
                      <a:pt x="5629" y="974"/>
                    </a:cubicBezTo>
                    <a:cubicBezTo>
                      <a:pt x="4222" y="974"/>
                      <a:pt x="2923" y="758"/>
                      <a:pt x="1516" y="541"/>
                    </a:cubicBezTo>
                    <a:cubicBezTo>
                      <a:pt x="975" y="433"/>
                      <a:pt x="542" y="21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13"/>
              <p:cNvSpPr/>
              <p:nvPr/>
            </p:nvSpPr>
            <p:spPr>
              <a:xfrm>
                <a:off x="4076475" y="2216025"/>
                <a:ext cx="311250" cy="179025"/>
              </a:xfrm>
              <a:custGeom>
                <a:rect b="b" l="l" r="r" t="t"/>
                <a:pathLst>
                  <a:path extrusionOk="0" h="7161" w="12450">
                    <a:moveTo>
                      <a:pt x="4911" y="0"/>
                    </a:moveTo>
                    <a:cubicBezTo>
                      <a:pt x="4821" y="0"/>
                      <a:pt x="4737" y="2"/>
                      <a:pt x="4657" y="6"/>
                    </a:cubicBezTo>
                    <a:cubicBezTo>
                      <a:pt x="0" y="324"/>
                      <a:pt x="311" y="7161"/>
                      <a:pt x="4779" y="7161"/>
                    </a:cubicBezTo>
                    <a:cubicBezTo>
                      <a:pt x="4880" y="7161"/>
                      <a:pt x="4984" y="7157"/>
                      <a:pt x="5090" y="7150"/>
                    </a:cubicBezTo>
                    <a:cubicBezTo>
                      <a:pt x="7038" y="7042"/>
                      <a:pt x="12450" y="5202"/>
                      <a:pt x="12233" y="3254"/>
                    </a:cubicBezTo>
                    <a:cubicBezTo>
                      <a:pt x="12129" y="1277"/>
                      <a:pt x="7125" y="0"/>
                      <a:pt x="49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13"/>
              <p:cNvSpPr/>
              <p:nvPr/>
            </p:nvSpPr>
            <p:spPr>
              <a:xfrm>
                <a:off x="4669125" y="2730300"/>
                <a:ext cx="852400" cy="259800"/>
              </a:xfrm>
              <a:custGeom>
                <a:rect b="b" l="l" r="r" t="t"/>
                <a:pathLst>
                  <a:path extrusionOk="0" h="10392" w="34096">
                    <a:moveTo>
                      <a:pt x="109" y="1"/>
                    </a:moveTo>
                    <a:lnTo>
                      <a:pt x="1" y="3031"/>
                    </a:lnTo>
                    <a:cubicBezTo>
                      <a:pt x="434" y="2815"/>
                      <a:pt x="975" y="2707"/>
                      <a:pt x="1516" y="2707"/>
                    </a:cubicBezTo>
                    <a:cubicBezTo>
                      <a:pt x="2277" y="2580"/>
                      <a:pt x="3038" y="2527"/>
                      <a:pt x="3799" y="2527"/>
                    </a:cubicBezTo>
                    <a:cubicBezTo>
                      <a:pt x="4337" y="2527"/>
                      <a:pt x="4875" y="2554"/>
                      <a:pt x="5413" y="2599"/>
                    </a:cubicBezTo>
                    <a:cubicBezTo>
                      <a:pt x="6278" y="2599"/>
                      <a:pt x="7144" y="2707"/>
                      <a:pt x="8119" y="2815"/>
                    </a:cubicBezTo>
                    <a:lnTo>
                      <a:pt x="11041" y="3248"/>
                    </a:lnTo>
                    <a:lnTo>
                      <a:pt x="14180" y="3789"/>
                    </a:lnTo>
                    <a:lnTo>
                      <a:pt x="17319" y="4547"/>
                    </a:lnTo>
                    <a:cubicBezTo>
                      <a:pt x="18401" y="4763"/>
                      <a:pt x="19484" y="4980"/>
                      <a:pt x="20458" y="5304"/>
                    </a:cubicBezTo>
                    <a:lnTo>
                      <a:pt x="23488" y="6279"/>
                    </a:lnTo>
                    <a:cubicBezTo>
                      <a:pt x="25437" y="6820"/>
                      <a:pt x="27277" y="7469"/>
                      <a:pt x="28792" y="8119"/>
                    </a:cubicBezTo>
                    <a:cubicBezTo>
                      <a:pt x="30307" y="8660"/>
                      <a:pt x="31498" y="9309"/>
                      <a:pt x="32256" y="9742"/>
                    </a:cubicBezTo>
                    <a:cubicBezTo>
                      <a:pt x="33122" y="10175"/>
                      <a:pt x="33663" y="10392"/>
                      <a:pt x="33663" y="10392"/>
                    </a:cubicBezTo>
                    <a:lnTo>
                      <a:pt x="34096" y="9526"/>
                    </a:lnTo>
                    <a:lnTo>
                      <a:pt x="31823" y="6712"/>
                    </a:lnTo>
                    <a:lnTo>
                      <a:pt x="29441" y="5954"/>
                    </a:lnTo>
                    <a:lnTo>
                      <a:pt x="26844" y="5304"/>
                    </a:lnTo>
                    <a:cubicBezTo>
                      <a:pt x="25978" y="4980"/>
                      <a:pt x="25004" y="4763"/>
                      <a:pt x="24030" y="4547"/>
                    </a:cubicBezTo>
                    <a:lnTo>
                      <a:pt x="20891" y="3789"/>
                    </a:lnTo>
                    <a:cubicBezTo>
                      <a:pt x="19808" y="3573"/>
                      <a:pt x="18726" y="3356"/>
                      <a:pt x="17643" y="3140"/>
                    </a:cubicBezTo>
                    <a:lnTo>
                      <a:pt x="14396" y="2599"/>
                    </a:lnTo>
                    <a:lnTo>
                      <a:pt x="11257" y="2057"/>
                    </a:lnTo>
                    <a:lnTo>
                      <a:pt x="8227" y="1733"/>
                    </a:lnTo>
                    <a:cubicBezTo>
                      <a:pt x="7361" y="1516"/>
                      <a:pt x="6495" y="1516"/>
                      <a:pt x="5521" y="1408"/>
                    </a:cubicBezTo>
                    <a:cubicBezTo>
                      <a:pt x="4222" y="1300"/>
                      <a:pt x="2923" y="975"/>
                      <a:pt x="1624" y="650"/>
                    </a:cubicBezTo>
                    <a:cubicBezTo>
                      <a:pt x="1083" y="434"/>
                      <a:pt x="650" y="217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13"/>
              <p:cNvSpPr/>
              <p:nvPr/>
            </p:nvSpPr>
            <p:spPr>
              <a:xfrm>
                <a:off x="4422875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4547" y="0"/>
                    </a:moveTo>
                    <a:cubicBezTo>
                      <a:pt x="1" y="109"/>
                      <a:pt x="1" y="6820"/>
                      <a:pt x="4439" y="7144"/>
                    </a:cubicBezTo>
                    <a:cubicBezTo>
                      <a:pt x="6387" y="7144"/>
                      <a:pt x="11907" y="5629"/>
                      <a:pt x="11907" y="3681"/>
                    </a:cubicBezTo>
                    <a:cubicBezTo>
                      <a:pt x="11907" y="1624"/>
                      <a:pt x="6495" y="0"/>
                      <a:pt x="45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13"/>
              <p:cNvSpPr/>
              <p:nvPr/>
            </p:nvSpPr>
            <p:spPr>
              <a:xfrm>
                <a:off x="5056075" y="3117250"/>
                <a:ext cx="738750" cy="530400"/>
              </a:xfrm>
              <a:custGeom>
                <a:rect b="b" l="l" r="r" t="t"/>
                <a:pathLst>
                  <a:path extrusionOk="0" h="21216" w="29550">
                    <a:moveTo>
                      <a:pt x="1083" y="1"/>
                    </a:moveTo>
                    <a:lnTo>
                      <a:pt x="1" y="2707"/>
                    </a:lnTo>
                    <a:cubicBezTo>
                      <a:pt x="434" y="2815"/>
                      <a:pt x="975" y="2815"/>
                      <a:pt x="1516" y="2923"/>
                    </a:cubicBezTo>
                    <a:cubicBezTo>
                      <a:pt x="2815" y="3248"/>
                      <a:pt x="4006" y="3681"/>
                      <a:pt x="5304" y="4222"/>
                    </a:cubicBezTo>
                    <a:cubicBezTo>
                      <a:pt x="6062" y="4547"/>
                      <a:pt x="6820" y="4980"/>
                      <a:pt x="7577" y="5305"/>
                    </a:cubicBezTo>
                    <a:lnTo>
                      <a:pt x="10175" y="6820"/>
                    </a:lnTo>
                    <a:lnTo>
                      <a:pt x="12881" y="8335"/>
                    </a:lnTo>
                    <a:lnTo>
                      <a:pt x="15587" y="10067"/>
                    </a:lnTo>
                    <a:cubicBezTo>
                      <a:pt x="16561" y="10717"/>
                      <a:pt x="17427" y="11258"/>
                      <a:pt x="18293" y="11907"/>
                    </a:cubicBezTo>
                    <a:lnTo>
                      <a:pt x="20891" y="13855"/>
                    </a:lnTo>
                    <a:cubicBezTo>
                      <a:pt x="22514" y="15046"/>
                      <a:pt x="23921" y="16345"/>
                      <a:pt x="25112" y="17427"/>
                    </a:cubicBezTo>
                    <a:cubicBezTo>
                      <a:pt x="26303" y="18401"/>
                      <a:pt x="27277" y="19376"/>
                      <a:pt x="27926" y="20133"/>
                    </a:cubicBezTo>
                    <a:cubicBezTo>
                      <a:pt x="28467" y="20783"/>
                      <a:pt x="28900" y="21216"/>
                      <a:pt x="28900" y="21216"/>
                    </a:cubicBezTo>
                    <a:lnTo>
                      <a:pt x="29550" y="20458"/>
                    </a:lnTo>
                    <a:lnTo>
                      <a:pt x="28576" y="17103"/>
                    </a:lnTo>
                    <a:lnTo>
                      <a:pt x="26627" y="15587"/>
                    </a:lnTo>
                    <a:lnTo>
                      <a:pt x="24463" y="14072"/>
                    </a:lnTo>
                    <a:cubicBezTo>
                      <a:pt x="23705" y="13531"/>
                      <a:pt x="22839" y="12881"/>
                      <a:pt x="21973" y="12340"/>
                    </a:cubicBezTo>
                    <a:lnTo>
                      <a:pt x="19267" y="10608"/>
                    </a:lnTo>
                    <a:cubicBezTo>
                      <a:pt x="18401" y="9959"/>
                      <a:pt x="17319" y="9526"/>
                      <a:pt x="16453" y="8876"/>
                    </a:cubicBezTo>
                    <a:lnTo>
                      <a:pt x="13639" y="7253"/>
                    </a:lnTo>
                    <a:lnTo>
                      <a:pt x="10825" y="5738"/>
                    </a:lnTo>
                    <a:lnTo>
                      <a:pt x="8119" y="4330"/>
                    </a:lnTo>
                    <a:cubicBezTo>
                      <a:pt x="7361" y="3898"/>
                      <a:pt x="6495" y="3573"/>
                      <a:pt x="5737" y="3140"/>
                    </a:cubicBezTo>
                    <a:cubicBezTo>
                      <a:pt x="4547" y="2599"/>
                      <a:pt x="3356" y="1949"/>
                      <a:pt x="2274" y="1083"/>
                    </a:cubicBezTo>
                    <a:cubicBezTo>
                      <a:pt x="1841" y="759"/>
                      <a:pt x="1516" y="434"/>
                      <a:pt x="10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13"/>
              <p:cNvSpPr/>
              <p:nvPr/>
            </p:nvSpPr>
            <p:spPr>
              <a:xfrm>
                <a:off x="48089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5125" y="0"/>
                    </a:moveTo>
                    <a:cubicBezTo>
                      <a:pt x="1603" y="0"/>
                      <a:pt x="0" y="5547"/>
                      <a:pt x="4041" y="6990"/>
                    </a:cubicBezTo>
                    <a:cubicBezTo>
                      <a:pt x="4899" y="7293"/>
                      <a:pt x="6582" y="7549"/>
                      <a:pt x="8210" y="7549"/>
                    </a:cubicBezTo>
                    <a:cubicBezTo>
                      <a:pt x="10072" y="7549"/>
                      <a:pt x="11863" y="7214"/>
                      <a:pt x="12267" y="6233"/>
                    </a:cubicBezTo>
                    <a:cubicBezTo>
                      <a:pt x="12916" y="4393"/>
                      <a:pt x="8479" y="929"/>
                      <a:pt x="6530" y="280"/>
                    </a:cubicBezTo>
                    <a:cubicBezTo>
                      <a:pt x="6037" y="87"/>
                      <a:pt x="5566" y="0"/>
                      <a:pt x="51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9" name="Google Shape;729;p13"/>
            <p:cNvGrpSpPr/>
            <p:nvPr/>
          </p:nvGrpSpPr>
          <p:grpSpPr>
            <a:xfrm>
              <a:off x="7929054" y="4761374"/>
              <a:ext cx="409960" cy="382134"/>
              <a:chOff x="381554" y="2258499"/>
              <a:chExt cx="409960" cy="382134"/>
            </a:xfrm>
          </p:grpSpPr>
          <p:sp>
            <p:nvSpPr>
              <p:cNvPr id="730" name="Google Shape;730;p13"/>
              <p:cNvSpPr/>
              <p:nvPr/>
            </p:nvSpPr>
            <p:spPr>
              <a:xfrm>
                <a:off x="401862" y="2275796"/>
                <a:ext cx="389653" cy="363485"/>
              </a:xfrm>
              <a:custGeom>
                <a:rect b="b" l="l" r="r" t="t"/>
                <a:pathLst>
                  <a:path extrusionOk="0" h="32004" w="34308">
                    <a:moveTo>
                      <a:pt x="15366" y="1"/>
                    </a:moveTo>
                    <a:cubicBezTo>
                      <a:pt x="7418" y="597"/>
                      <a:pt x="1060" y="6955"/>
                      <a:pt x="530" y="14969"/>
                    </a:cubicBezTo>
                    <a:cubicBezTo>
                      <a:pt x="1" y="22916"/>
                      <a:pt x="5431" y="30069"/>
                      <a:pt x="13313" y="31659"/>
                    </a:cubicBezTo>
                    <a:cubicBezTo>
                      <a:pt x="14412" y="31892"/>
                      <a:pt x="15512" y="32004"/>
                      <a:pt x="16597" y="32004"/>
                    </a:cubicBezTo>
                    <a:cubicBezTo>
                      <a:pt x="23225" y="32004"/>
                      <a:pt x="29316" y="27815"/>
                      <a:pt x="31592" y="21327"/>
                    </a:cubicBezTo>
                    <a:cubicBezTo>
                      <a:pt x="34307" y="13777"/>
                      <a:pt x="30930" y="5432"/>
                      <a:pt x="23843" y="1723"/>
                    </a:cubicBezTo>
                    <a:lnTo>
                      <a:pt x="16425" y="14770"/>
                    </a:lnTo>
                    <a:lnTo>
                      <a:pt x="15366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13"/>
              <p:cNvSpPr/>
              <p:nvPr/>
            </p:nvSpPr>
            <p:spPr>
              <a:xfrm>
                <a:off x="381554" y="2258499"/>
                <a:ext cx="396422" cy="382134"/>
              </a:xfrm>
              <a:custGeom>
                <a:rect b="b" l="l" r="r" t="t"/>
                <a:pathLst>
                  <a:path extrusionOk="0" h="33646" w="34904">
                    <a:moveTo>
                      <a:pt x="25366" y="2385"/>
                    </a:moveTo>
                    <a:lnTo>
                      <a:pt x="17088" y="14770"/>
                    </a:lnTo>
                    <a:lnTo>
                      <a:pt x="17088" y="67"/>
                    </a:lnTo>
                    <a:cubicBezTo>
                      <a:pt x="9074" y="1"/>
                      <a:pt x="2252" y="5895"/>
                      <a:pt x="1126" y="13843"/>
                    </a:cubicBezTo>
                    <a:cubicBezTo>
                      <a:pt x="0" y="21790"/>
                      <a:pt x="4968" y="29274"/>
                      <a:pt x="12650" y="31460"/>
                    </a:cubicBezTo>
                    <a:cubicBezTo>
                      <a:pt x="20399" y="33645"/>
                      <a:pt x="28479" y="29804"/>
                      <a:pt x="31724" y="22452"/>
                    </a:cubicBezTo>
                    <a:cubicBezTo>
                      <a:pt x="34903" y="15101"/>
                      <a:pt x="32188" y="6557"/>
                      <a:pt x="25366" y="23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13"/>
              <p:cNvSpPr/>
              <p:nvPr/>
            </p:nvSpPr>
            <p:spPr>
              <a:xfrm>
                <a:off x="520707" y="2285575"/>
                <a:ext cx="251251" cy="337000"/>
              </a:xfrm>
              <a:custGeom>
                <a:rect b="b" l="l" r="r" t="t"/>
                <a:pathLst>
                  <a:path extrusionOk="0" h="29672" w="22122">
                    <a:moveTo>
                      <a:pt x="13114" y="1"/>
                    </a:moveTo>
                    <a:lnTo>
                      <a:pt x="4836" y="12386"/>
                    </a:lnTo>
                    <a:lnTo>
                      <a:pt x="1" y="28943"/>
                    </a:lnTo>
                    <a:cubicBezTo>
                      <a:pt x="1524" y="29407"/>
                      <a:pt x="3180" y="29672"/>
                      <a:pt x="4769" y="29672"/>
                    </a:cubicBezTo>
                    <a:cubicBezTo>
                      <a:pt x="11988" y="29672"/>
                      <a:pt x="18280" y="24903"/>
                      <a:pt x="20201" y="18015"/>
                    </a:cubicBezTo>
                    <a:cubicBezTo>
                      <a:pt x="22121" y="11061"/>
                      <a:pt x="19207" y="3710"/>
                      <a:pt x="130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3" name="Google Shape;733;p13"/>
            <p:cNvGrpSpPr/>
            <p:nvPr/>
          </p:nvGrpSpPr>
          <p:grpSpPr>
            <a:xfrm>
              <a:off x="8430767" y="1930987"/>
              <a:ext cx="413720" cy="377626"/>
              <a:chOff x="1523392" y="1187362"/>
              <a:chExt cx="413720" cy="377626"/>
            </a:xfrm>
          </p:grpSpPr>
          <p:sp>
            <p:nvSpPr>
              <p:cNvPr id="734" name="Google Shape;734;p13"/>
              <p:cNvSpPr/>
              <p:nvPr/>
            </p:nvSpPr>
            <p:spPr>
              <a:xfrm>
                <a:off x="1523392" y="1193222"/>
                <a:ext cx="395673" cy="364235"/>
              </a:xfrm>
              <a:custGeom>
                <a:rect b="b" l="l" r="r" t="t"/>
                <a:pathLst>
                  <a:path extrusionOk="0" h="32070" w="34838">
                    <a:moveTo>
                      <a:pt x="16879" y="1"/>
                    </a:moveTo>
                    <a:cubicBezTo>
                      <a:pt x="15501" y="1"/>
                      <a:pt x="14104" y="177"/>
                      <a:pt x="12717" y="545"/>
                    </a:cubicBezTo>
                    <a:cubicBezTo>
                      <a:pt x="4968" y="2664"/>
                      <a:pt x="1" y="10148"/>
                      <a:pt x="1060" y="18095"/>
                    </a:cubicBezTo>
                    <a:cubicBezTo>
                      <a:pt x="2054" y="26043"/>
                      <a:pt x="8809" y="32004"/>
                      <a:pt x="16823" y="32070"/>
                    </a:cubicBezTo>
                    <a:lnTo>
                      <a:pt x="17551" y="17168"/>
                    </a:lnTo>
                    <a:lnTo>
                      <a:pt x="25102" y="29818"/>
                    </a:lnTo>
                    <a:cubicBezTo>
                      <a:pt x="31989" y="25712"/>
                      <a:pt x="34837" y="17102"/>
                      <a:pt x="31658" y="9750"/>
                    </a:cubicBezTo>
                    <a:cubicBezTo>
                      <a:pt x="29103" y="3715"/>
                      <a:pt x="23199" y="1"/>
                      <a:pt x="1687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13"/>
              <p:cNvSpPr/>
              <p:nvPr/>
            </p:nvSpPr>
            <p:spPr>
              <a:xfrm>
                <a:off x="1548969" y="1187362"/>
                <a:ext cx="388143" cy="377626"/>
              </a:xfrm>
              <a:custGeom>
                <a:rect b="b" l="l" r="r" t="t"/>
                <a:pathLst>
                  <a:path extrusionOk="0" h="33249" w="34175">
                    <a:moveTo>
                      <a:pt x="15233" y="33248"/>
                    </a:moveTo>
                    <a:lnTo>
                      <a:pt x="17021" y="18413"/>
                    </a:lnTo>
                    <a:lnTo>
                      <a:pt x="23644" y="31592"/>
                    </a:lnTo>
                    <a:cubicBezTo>
                      <a:pt x="30797" y="27950"/>
                      <a:pt x="34175" y="19671"/>
                      <a:pt x="31592" y="12055"/>
                    </a:cubicBezTo>
                    <a:cubicBezTo>
                      <a:pt x="29009" y="4504"/>
                      <a:pt x="21194" y="1"/>
                      <a:pt x="13379" y="1524"/>
                    </a:cubicBezTo>
                    <a:cubicBezTo>
                      <a:pt x="5497" y="3114"/>
                      <a:pt x="0" y="10200"/>
                      <a:pt x="464" y="18214"/>
                    </a:cubicBezTo>
                    <a:cubicBezTo>
                      <a:pt x="928" y="26162"/>
                      <a:pt x="7219" y="32586"/>
                      <a:pt x="15167" y="332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13"/>
              <p:cNvSpPr/>
              <p:nvPr/>
            </p:nvSpPr>
            <p:spPr>
              <a:xfrm>
                <a:off x="1542200" y="1204671"/>
                <a:ext cx="200096" cy="360317"/>
              </a:xfrm>
              <a:custGeom>
                <a:rect b="b" l="l" r="r" t="t"/>
                <a:pathLst>
                  <a:path extrusionOk="0" h="31725" w="17618">
                    <a:moveTo>
                      <a:pt x="15829" y="31724"/>
                    </a:moveTo>
                    <a:lnTo>
                      <a:pt x="17617" y="16889"/>
                    </a:lnTo>
                    <a:lnTo>
                      <a:pt x="14505" y="0"/>
                    </a:lnTo>
                    <a:cubicBezTo>
                      <a:pt x="12849" y="265"/>
                      <a:pt x="11326" y="795"/>
                      <a:pt x="9869" y="1590"/>
                    </a:cubicBezTo>
                    <a:cubicBezTo>
                      <a:pt x="3444" y="4769"/>
                      <a:pt x="0" y="11855"/>
                      <a:pt x="1391" y="18942"/>
                    </a:cubicBezTo>
                    <a:cubicBezTo>
                      <a:pt x="2782" y="25962"/>
                      <a:pt x="8676" y="31194"/>
                      <a:pt x="15829" y="317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7" name="Google Shape;737;p13"/>
            <p:cNvGrpSpPr/>
            <p:nvPr/>
          </p:nvGrpSpPr>
          <p:grpSpPr>
            <a:xfrm>
              <a:off x="8738547" y="2690238"/>
              <a:ext cx="405451" cy="385144"/>
              <a:chOff x="559072" y="1101613"/>
              <a:chExt cx="405451" cy="385144"/>
            </a:xfrm>
          </p:grpSpPr>
          <p:sp>
            <p:nvSpPr>
              <p:cNvPr id="738" name="Google Shape;738;p13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13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13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1" name="Google Shape;741;p13"/>
            <p:cNvGrpSpPr/>
            <p:nvPr/>
          </p:nvGrpSpPr>
          <p:grpSpPr>
            <a:xfrm>
              <a:off x="8768254" y="4773993"/>
              <a:ext cx="346029" cy="356875"/>
              <a:chOff x="1129991" y="3111493"/>
              <a:chExt cx="346029" cy="356875"/>
            </a:xfrm>
          </p:grpSpPr>
          <p:sp>
            <p:nvSpPr>
              <p:cNvPr id="742" name="Google Shape;742;p13"/>
              <p:cNvSpPr/>
              <p:nvPr/>
            </p:nvSpPr>
            <p:spPr>
              <a:xfrm>
                <a:off x="1129991" y="3148836"/>
                <a:ext cx="346029" cy="319532"/>
              </a:xfrm>
              <a:custGeom>
                <a:rect b="b" l="l" r="r" t="t"/>
                <a:pathLst>
                  <a:path extrusionOk="0" h="28134" w="30467">
                    <a:moveTo>
                      <a:pt x="15667" y="0"/>
                    </a:moveTo>
                    <a:cubicBezTo>
                      <a:pt x="13313" y="0"/>
                      <a:pt x="10932" y="589"/>
                      <a:pt x="8743" y="1813"/>
                    </a:cubicBezTo>
                    <a:cubicBezTo>
                      <a:pt x="2650" y="5323"/>
                      <a:pt x="1" y="12740"/>
                      <a:pt x="2650" y="19297"/>
                    </a:cubicBezTo>
                    <a:cubicBezTo>
                      <a:pt x="4801" y="24703"/>
                      <a:pt x="10032" y="28134"/>
                      <a:pt x="15661" y="28134"/>
                    </a:cubicBezTo>
                    <a:cubicBezTo>
                      <a:pt x="16790" y="28134"/>
                      <a:pt x="17935" y="27996"/>
                      <a:pt x="19075" y="27708"/>
                    </a:cubicBezTo>
                    <a:cubicBezTo>
                      <a:pt x="25896" y="26052"/>
                      <a:pt x="30466" y="19562"/>
                      <a:pt x="29671" y="12542"/>
                    </a:cubicBezTo>
                    <a:lnTo>
                      <a:pt x="29671" y="12542"/>
                    </a:lnTo>
                    <a:lnTo>
                      <a:pt x="29671" y="12608"/>
                    </a:lnTo>
                    <a:lnTo>
                      <a:pt x="16624" y="13403"/>
                    </a:lnTo>
                    <a:lnTo>
                      <a:pt x="16624" y="13403"/>
                    </a:lnTo>
                    <a:lnTo>
                      <a:pt x="26890" y="5521"/>
                    </a:lnTo>
                    <a:cubicBezTo>
                      <a:pt x="24115" y="1935"/>
                      <a:pt x="19936" y="0"/>
                      <a:pt x="1566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13"/>
              <p:cNvSpPr/>
              <p:nvPr/>
            </p:nvSpPr>
            <p:spPr>
              <a:xfrm>
                <a:off x="1137510" y="3111493"/>
                <a:ext cx="338510" cy="349788"/>
              </a:xfrm>
              <a:custGeom>
                <a:rect b="b" l="l" r="r" t="t"/>
                <a:pathLst>
                  <a:path extrusionOk="0" h="30798" w="29805">
                    <a:moveTo>
                      <a:pt x="29539" y="15234"/>
                    </a:moveTo>
                    <a:lnTo>
                      <a:pt x="16492" y="15167"/>
                    </a:lnTo>
                    <a:lnTo>
                      <a:pt x="27287" y="8015"/>
                    </a:lnTo>
                    <a:cubicBezTo>
                      <a:pt x="23446" y="2120"/>
                      <a:pt x="15830" y="1"/>
                      <a:pt x="9472" y="2981"/>
                    </a:cubicBezTo>
                    <a:cubicBezTo>
                      <a:pt x="3114" y="6028"/>
                      <a:pt x="1" y="13247"/>
                      <a:pt x="2120" y="19936"/>
                    </a:cubicBezTo>
                    <a:cubicBezTo>
                      <a:pt x="4240" y="26691"/>
                      <a:pt x="10995" y="30798"/>
                      <a:pt x="17883" y="29605"/>
                    </a:cubicBezTo>
                    <a:cubicBezTo>
                      <a:pt x="24837" y="28413"/>
                      <a:pt x="29804" y="22254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13"/>
              <p:cNvSpPr/>
              <p:nvPr/>
            </p:nvSpPr>
            <p:spPr>
              <a:xfrm>
                <a:off x="1160838" y="3283752"/>
                <a:ext cx="315182" cy="176030"/>
              </a:xfrm>
              <a:custGeom>
                <a:rect b="b" l="l" r="r" t="t"/>
                <a:pathLst>
                  <a:path extrusionOk="0" h="15499" w="27751">
                    <a:moveTo>
                      <a:pt x="27485" y="67"/>
                    </a:moveTo>
                    <a:lnTo>
                      <a:pt x="14438" y="0"/>
                    </a:lnTo>
                    <a:lnTo>
                      <a:pt x="0" y="4372"/>
                    </a:lnTo>
                    <a:cubicBezTo>
                      <a:pt x="1921" y="11193"/>
                      <a:pt x="8676" y="15498"/>
                      <a:pt x="15696" y="14438"/>
                    </a:cubicBezTo>
                    <a:cubicBezTo>
                      <a:pt x="22651" y="13313"/>
                      <a:pt x="27750" y="7153"/>
                      <a:pt x="27551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5" name="Google Shape;745;p13"/>
            <p:cNvGrpSpPr/>
            <p:nvPr/>
          </p:nvGrpSpPr>
          <p:grpSpPr>
            <a:xfrm>
              <a:off x="7690490" y="1273837"/>
              <a:ext cx="2941997" cy="3578179"/>
              <a:chOff x="1671050" y="237775"/>
              <a:chExt cx="4286750" cy="5213725"/>
            </a:xfrm>
          </p:grpSpPr>
          <p:sp>
            <p:nvSpPr>
              <p:cNvPr id="746" name="Google Shape;746;p13"/>
              <p:cNvSpPr/>
              <p:nvPr/>
            </p:nvSpPr>
            <p:spPr>
              <a:xfrm>
                <a:off x="4470375" y="4072300"/>
                <a:ext cx="192000" cy="177750"/>
              </a:xfrm>
              <a:custGeom>
                <a:rect b="b" l="l" r="r" t="t"/>
                <a:pathLst>
                  <a:path extrusionOk="0" h="7110" w="7680">
                    <a:moveTo>
                      <a:pt x="3841" y="0"/>
                    </a:moveTo>
                    <a:cubicBezTo>
                      <a:pt x="3106" y="0"/>
                      <a:pt x="2371" y="962"/>
                      <a:pt x="3493" y="2887"/>
                    </a:cubicBezTo>
                    <a:cubicBezTo>
                      <a:pt x="2826" y="1759"/>
                      <a:pt x="2131" y="1363"/>
                      <a:pt x="1600" y="1363"/>
                    </a:cubicBezTo>
                    <a:cubicBezTo>
                      <a:pt x="342" y="1363"/>
                      <a:pt x="0" y="3582"/>
                      <a:pt x="3119" y="3582"/>
                    </a:cubicBezTo>
                    <a:cubicBezTo>
                      <a:pt x="13" y="3582"/>
                      <a:pt x="339" y="5782"/>
                      <a:pt x="1584" y="5782"/>
                    </a:cubicBezTo>
                    <a:cubicBezTo>
                      <a:pt x="2117" y="5782"/>
                      <a:pt x="2820" y="5378"/>
                      <a:pt x="3493" y="4223"/>
                    </a:cubicBezTo>
                    <a:lnTo>
                      <a:pt x="3493" y="4223"/>
                    </a:lnTo>
                    <a:cubicBezTo>
                      <a:pt x="2371" y="6148"/>
                      <a:pt x="3106" y="7110"/>
                      <a:pt x="3841" y="7110"/>
                    </a:cubicBezTo>
                    <a:cubicBezTo>
                      <a:pt x="4576" y="7110"/>
                      <a:pt x="5311" y="6148"/>
                      <a:pt x="4188" y="4223"/>
                    </a:cubicBezTo>
                    <a:lnTo>
                      <a:pt x="4188" y="4223"/>
                    </a:lnTo>
                    <a:cubicBezTo>
                      <a:pt x="4861" y="5360"/>
                      <a:pt x="5562" y="5758"/>
                      <a:pt x="6096" y="5758"/>
                    </a:cubicBezTo>
                    <a:cubicBezTo>
                      <a:pt x="7342" y="5758"/>
                      <a:pt x="7670" y="3582"/>
                      <a:pt x="4563" y="3582"/>
                    </a:cubicBezTo>
                    <a:cubicBezTo>
                      <a:pt x="7679" y="3582"/>
                      <a:pt x="7341" y="1339"/>
                      <a:pt x="6085" y="1339"/>
                    </a:cubicBezTo>
                    <a:cubicBezTo>
                      <a:pt x="5553" y="1339"/>
                      <a:pt x="4856" y="1742"/>
                      <a:pt x="4188" y="2887"/>
                    </a:cubicBezTo>
                    <a:cubicBezTo>
                      <a:pt x="5311" y="962"/>
                      <a:pt x="4576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13"/>
              <p:cNvSpPr/>
              <p:nvPr/>
            </p:nvSpPr>
            <p:spPr>
              <a:xfrm>
                <a:off x="4543000" y="4145800"/>
                <a:ext cx="38775" cy="33000"/>
              </a:xfrm>
              <a:custGeom>
                <a:rect b="b" l="l" r="r" t="t"/>
                <a:pathLst>
                  <a:path extrusionOk="0" h="1320" w="1551">
                    <a:moveTo>
                      <a:pt x="909" y="0"/>
                    </a:moveTo>
                    <a:cubicBezTo>
                      <a:pt x="321" y="0"/>
                      <a:pt x="0" y="695"/>
                      <a:pt x="428" y="1123"/>
                    </a:cubicBezTo>
                    <a:cubicBezTo>
                      <a:pt x="564" y="1259"/>
                      <a:pt x="727" y="1319"/>
                      <a:pt x="887" y="1319"/>
                    </a:cubicBezTo>
                    <a:cubicBezTo>
                      <a:pt x="1228" y="1319"/>
                      <a:pt x="1551" y="1043"/>
                      <a:pt x="1551" y="642"/>
                    </a:cubicBezTo>
                    <a:cubicBezTo>
                      <a:pt x="1551" y="267"/>
                      <a:pt x="1283" y="0"/>
                      <a:pt x="9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13"/>
              <p:cNvSpPr/>
              <p:nvPr/>
            </p:nvSpPr>
            <p:spPr>
              <a:xfrm>
                <a:off x="5523650" y="5333875"/>
                <a:ext cx="128875" cy="117625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13"/>
              <p:cNvSpPr/>
              <p:nvPr/>
            </p:nvSpPr>
            <p:spPr>
              <a:xfrm>
                <a:off x="5574700" y="5381975"/>
                <a:ext cx="24100" cy="21400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13"/>
              <p:cNvSpPr/>
              <p:nvPr/>
            </p:nvSpPr>
            <p:spPr>
              <a:xfrm>
                <a:off x="5379800" y="2459225"/>
                <a:ext cx="118550" cy="108275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13"/>
              <p:cNvSpPr/>
              <p:nvPr/>
            </p:nvSpPr>
            <p:spPr>
              <a:xfrm>
                <a:off x="5426375" y="2503325"/>
                <a:ext cx="22725" cy="20075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13"/>
              <p:cNvSpPr/>
              <p:nvPr/>
            </p:nvSpPr>
            <p:spPr>
              <a:xfrm>
                <a:off x="4454625" y="1661400"/>
                <a:ext cx="191425" cy="176425"/>
              </a:xfrm>
              <a:custGeom>
                <a:rect b="b" l="l" r="r" t="t"/>
                <a:pathLst>
                  <a:path extrusionOk="0" h="7057" w="7657">
                    <a:moveTo>
                      <a:pt x="3829" y="0"/>
                    </a:moveTo>
                    <a:cubicBezTo>
                      <a:pt x="3094" y="0"/>
                      <a:pt x="2359" y="963"/>
                      <a:pt x="3482" y="2887"/>
                    </a:cubicBezTo>
                    <a:cubicBezTo>
                      <a:pt x="2809" y="1750"/>
                      <a:pt x="2108" y="1352"/>
                      <a:pt x="1575" y="1352"/>
                    </a:cubicBezTo>
                    <a:cubicBezTo>
                      <a:pt x="328" y="1352"/>
                      <a:pt x="0" y="3528"/>
                      <a:pt x="3108" y="3528"/>
                    </a:cubicBezTo>
                    <a:cubicBezTo>
                      <a:pt x="2" y="3528"/>
                      <a:pt x="328" y="5729"/>
                      <a:pt x="1572" y="5729"/>
                    </a:cubicBezTo>
                    <a:cubicBezTo>
                      <a:pt x="2106" y="5729"/>
                      <a:pt x="2808" y="5325"/>
                      <a:pt x="3482" y="4170"/>
                    </a:cubicBezTo>
                    <a:lnTo>
                      <a:pt x="3482" y="4170"/>
                    </a:lnTo>
                    <a:cubicBezTo>
                      <a:pt x="2359" y="6094"/>
                      <a:pt x="3094" y="7057"/>
                      <a:pt x="3829" y="7057"/>
                    </a:cubicBezTo>
                    <a:cubicBezTo>
                      <a:pt x="4564" y="7057"/>
                      <a:pt x="5299" y="6094"/>
                      <a:pt x="4177" y="4170"/>
                    </a:cubicBezTo>
                    <a:lnTo>
                      <a:pt x="4177" y="4170"/>
                    </a:lnTo>
                    <a:cubicBezTo>
                      <a:pt x="4851" y="5325"/>
                      <a:pt x="5553" y="5729"/>
                      <a:pt x="6086" y="5729"/>
                    </a:cubicBezTo>
                    <a:cubicBezTo>
                      <a:pt x="7331" y="5729"/>
                      <a:pt x="7657" y="3528"/>
                      <a:pt x="4551" y="3528"/>
                    </a:cubicBezTo>
                    <a:cubicBezTo>
                      <a:pt x="7657" y="3528"/>
                      <a:pt x="7331" y="1328"/>
                      <a:pt x="6086" y="1328"/>
                    </a:cubicBezTo>
                    <a:cubicBezTo>
                      <a:pt x="5553" y="1328"/>
                      <a:pt x="4850" y="1732"/>
                      <a:pt x="4177" y="2887"/>
                    </a:cubicBezTo>
                    <a:cubicBezTo>
                      <a:pt x="5300" y="963"/>
                      <a:pt x="4564" y="0"/>
                      <a:pt x="3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13"/>
              <p:cNvSpPr/>
              <p:nvPr/>
            </p:nvSpPr>
            <p:spPr>
              <a:xfrm>
                <a:off x="4530938" y="1732950"/>
                <a:ext cx="38800" cy="33300"/>
              </a:xfrm>
              <a:custGeom>
                <a:rect b="b" l="l" r="r" t="t"/>
                <a:pathLst>
                  <a:path extrusionOk="0" h="1332" w="1552">
                    <a:moveTo>
                      <a:pt x="910" y="1"/>
                    </a:moveTo>
                    <a:cubicBezTo>
                      <a:pt x="322" y="1"/>
                      <a:pt x="1" y="696"/>
                      <a:pt x="429" y="1124"/>
                    </a:cubicBezTo>
                    <a:cubicBezTo>
                      <a:pt x="571" y="1266"/>
                      <a:pt x="743" y="1331"/>
                      <a:pt x="910" y="1331"/>
                    </a:cubicBezTo>
                    <a:cubicBezTo>
                      <a:pt x="1242" y="1331"/>
                      <a:pt x="1551" y="1070"/>
                      <a:pt x="1551" y="642"/>
                    </a:cubicBezTo>
                    <a:cubicBezTo>
                      <a:pt x="1551" y="268"/>
                      <a:pt x="1284" y="1"/>
                      <a:pt x="9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13"/>
              <p:cNvSpPr/>
              <p:nvPr/>
            </p:nvSpPr>
            <p:spPr>
              <a:xfrm>
                <a:off x="3663725" y="2872850"/>
                <a:ext cx="102750" cy="93575"/>
              </a:xfrm>
              <a:custGeom>
                <a:rect b="b" l="l" r="r" t="t"/>
                <a:pathLst>
                  <a:path extrusionOk="0" h="3743" w="4110">
                    <a:moveTo>
                      <a:pt x="2035" y="1"/>
                    </a:moveTo>
                    <a:cubicBezTo>
                      <a:pt x="1641" y="1"/>
                      <a:pt x="1253" y="509"/>
                      <a:pt x="1868" y="1524"/>
                    </a:cubicBezTo>
                    <a:cubicBezTo>
                      <a:pt x="1497" y="912"/>
                      <a:pt x="1117" y="698"/>
                      <a:pt x="831" y="698"/>
                    </a:cubicBezTo>
                    <a:cubicBezTo>
                      <a:pt x="168" y="698"/>
                      <a:pt x="11" y="1845"/>
                      <a:pt x="1654" y="1845"/>
                    </a:cubicBezTo>
                    <a:cubicBezTo>
                      <a:pt x="0" y="1845"/>
                      <a:pt x="170" y="3034"/>
                      <a:pt x="844" y="3034"/>
                    </a:cubicBezTo>
                    <a:cubicBezTo>
                      <a:pt x="1129" y="3034"/>
                      <a:pt x="1503" y="2822"/>
                      <a:pt x="1868" y="2219"/>
                    </a:cubicBezTo>
                    <a:lnTo>
                      <a:pt x="1868" y="2219"/>
                    </a:lnTo>
                    <a:cubicBezTo>
                      <a:pt x="1253" y="3235"/>
                      <a:pt x="1641" y="3743"/>
                      <a:pt x="2035" y="3743"/>
                    </a:cubicBezTo>
                    <a:cubicBezTo>
                      <a:pt x="2429" y="3743"/>
                      <a:pt x="2830" y="3235"/>
                      <a:pt x="2242" y="2219"/>
                    </a:cubicBezTo>
                    <a:lnTo>
                      <a:pt x="2242" y="2219"/>
                    </a:lnTo>
                    <a:cubicBezTo>
                      <a:pt x="2591" y="2822"/>
                      <a:pt x="2959" y="3034"/>
                      <a:pt x="3243" y="3034"/>
                    </a:cubicBezTo>
                    <a:cubicBezTo>
                      <a:pt x="3914" y="3034"/>
                      <a:pt x="4110" y="1845"/>
                      <a:pt x="2456" y="1845"/>
                    </a:cubicBezTo>
                    <a:cubicBezTo>
                      <a:pt x="4099" y="1845"/>
                      <a:pt x="3916" y="698"/>
                      <a:pt x="3256" y="698"/>
                    </a:cubicBezTo>
                    <a:cubicBezTo>
                      <a:pt x="2971" y="698"/>
                      <a:pt x="2597" y="912"/>
                      <a:pt x="2242" y="1524"/>
                    </a:cubicBezTo>
                    <a:cubicBezTo>
                      <a:pt x="2830" y="509"/>
                      <a:pt x="2429" y="1"/>
                      <a:pt x="2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13"/>
              <p:cNvSpPr/>
              <p:nvPr/>
            </p:nvSpPr>
            <p:spPr>
              <a:xfrm>
                <a:off x="3706400" y="2910950"/>
                <a:ext cx="17400" cy="16050"/>
              </a:xfrm>
              <a:custGeom>
                <a:rect b="b" l="l" r="r" t="t"/>
                <a:pathLst>
                  <a:path extrusionOk="0" h="642" w="696">
                    <a:moveTo>
                      <a:pt x="321" y="0"/>
                    </a:moveTo>
                    <a:cubicBezTo>
                      <a:pt x="161" y="0"/>
                      <a:pt x="1" y="107"/>
                      <a:pt x="1" y="321"/>
                    </a:cubicBezTo>
                    <a:cubicBezTo>
                      <a:pt x="1" y="481"/>
                      <a:pt x="161" y="642"/>
                      <a:pt x="321" y="642"/>
                    </a:cubicBezTo>
                    <a:cubicBezTo>
                      <a:pt x="535" y="642"/>
                      <a:pt x="696" y="481"/>
                      <a:pt x="696" y="321"/>
                    </a:cubicBezTo>
                    <a:cubicBezTo>
                      <a:pt x="696" y="107"/>
                      <a:pt x="535" y="0"/>
                      <a:pt x="321" y="0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13"/>
              <p:cNvSpPr/>
              <p:nvPr/>
            </p:nvSpPr>
            <p:spPr>
              <a:xfrm>
                <a:off x="5686025" y="3720475"/>
                <a:ext cx="102125" cy="94250"/>
              </a:xfrm>
              <a:custGeom>
                <a:rect b="b" l="l" r="r" t="t"/>
                <a:pathLst>
                  <a:path extrusionOk="0" h="3770" w="4085">
                    <a:moveTo>
                      <a:pt x="2043" y="1"/>
                    </a:moveTo>
                    <a:cubicBezTo>
                      <a:pt x="1655" y="1"/>
                      <a:pt x="1268" y="522"/>
                      <a:pt x="1856" y="1564"/>
                    </a:cubicBezTo>
                    <a:cubicBezTo>
                      <a:pt x="1500" y="934"/>
                      <a:pt x="1125" y="714"/>
                      <a:pt x="840" y="714"/>
                    </a:cubicBezTo>
                    <a:cubicBezTo>
                      <a:pt x="181" y="714"/>
                      <a:pt x="1" y="1885"/>
                      <a:pt x="1642" y="1885"/>
                    </a:cubicBezTo>
                    <a:cubicBezTo>
                      <a:pt x="1" y="1885"/>
                      <a:pt x="181" y="3056"/>
                      <a:pt x="840" y="3056"/>
                    </a:cubicBezTo>
                    <a:cubicBezTo>
                      <a:pt x="1125" y="3056"/>
                      <a:pt x="1500" y="2836"/>
                      <a:pt x="1856" y="2206"/>
                    </a:cubicBezTo>
                    <a:lnTo>
                      <a:pt x="1856" y="2206"/>
                    </a:lnTo>
                    <a:cubicBezTo>
                      <a:pt x="1268" y="3248"/>
                      <a:pt x="1655" y="3769"/>
                      <a:pt x="2043" y="3769"/>
                    </a:cubicBezTo>
                    <a:cubicBezTo>
                      <a:pt x="2430" y="3769"/>
                      <a:pt x="2818" y="3248"/>
                      <a:pt x="2230" y="2206"/>
                    </a:cubicBezTo>
                    <a:lnTo>
                      <a:pt x="2230" y="2206"/>
                    </a:lnTo>
                    <a:cubicBezTo>
                      <a:pt x="2586" y="2836"/>
                      <a:pt x="2961" y="3056"/>
                      <a:pt x="3246" y="3056"/>
                    </a:cubicBezTo>
                    <a:cubicBezTo>
                      <a:pt x="3904" y="3056"/>
                      <a:pt x="4085" y="1885"/>
                      <a:pt x="2444" y="1885"/>
                    </a:cubicBezTo>
                    <a:cubicBezTo>
                      <a:pt x="4085" y="1885"/>
                      <a:pt x="3904" y="714"/>
                      <a:pt x="3246" y="714"/>
                    </a:cubicBezTo>
                    <a:cubicBezTo>
                      <a:pt x="2961" y="714"/>
                      <a:pt x="2586" y="934"/>
                      <a:pt x="2230" y="1564"/>
                    </a:cubicBezTo>
                    <a:cubicBezTo>
                      <a:pt x="2818" y="522"/>
                      <a:pt x="2430" y="1"/>
                      <a:pt x="20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13"/>
              <p:cNvSpPr/>
              <p:nvPr/>
            </p:nvSpPr>
            <p:spPr>
              <a:xfrm>
                <a:off x="5727725" y="3760575"/>
                <a:ext cx="18750" cy="14050"/>
              </a:xfrm>
              <a:custGeom>
                <a:rect b="b" l="l" r="r" t="t"/>
                <a:pathLst>
                  <a:path extrusionOk="0" h="562" w="750">
                    <a:moveTo>
                      <a:pt x="375" y="0"/>
                    </a:moveTo>
                    <a:cubicBezTo>
                      <a:pt x="188" y="0"/>
                      <a:pt x="1" y="94"/>
                      <a:pt x="27" y="281"/>
                    </a:cubicBezTo>
                    <a:cubicBezTo>
                      <a:pt x="1" y="468"/>
                      <a:pt x="188" y="562"/>
                      <a:pt x="375" y="562"/>
                    </a:cubicBezTo>
                    <a:cubicBezTo>
                      <a:pt x="562" y="562"/>
                      <a:pt x="749" y="468"/>
                      <a:pt x="722" y="281"/>
                    </a:cubicBezTo>
                    <a:cubicBezTo>
                      <a:pt x="749" y="94"/>
                      <a:pt x="562" y="0"/>
                      <a:pt x="3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13"/>
              <p:cNvSpPr/>
              <p:nvPr/>
            </p:nvSpPr>
            <p:spPr>
              <a:xfrm>
                <a:off x="3805775" y="5356250"/>
                <a:ext cx="103300" cy="94575"/>
              </a:xfrm>
              <a:custGeom>
                <a:rect b="b" l="l" r="r" t="t"/>
                <a:pathLst>
                  <a:path extrusionOk="0" h="3783" w="4132">
                    <a:moveTo>
                      <a:pt x="2060" y="1"/>
                    </a:moveTo>
                    <a:cubicBezTo>
                      <a:pt x="1665" y="1"/>
                      <a:pt x="1264" y="522"/>
                      <a:pt x="1852" y="1564"/>
                    </a:cubicBezTo>
                    <a:cubicBezTo>
                      <a:pt x="1497" y="934"/>
                      <a:pt x="1122" y="714"/>
                      <a:pt x="838" y="714"/>
                    </a:cubicBezTo>
                    <a:cubicBezTo>
                      <a:pt x="183" y="714"/>
                      <a:pt x="14" y="1885"/>
                      <a:pt x="1692" y="1885"/>
                    </a:cubicBezTo>
                    <a:cubicBezTo>
                      <a:pt x="1" y="1885"/>
                      <a:pt x="186" y="3074"/>
                      <a:pt x="853" y="3074"/>
                    </a:cubicBezTo>
                    <a:cubicBezTo>
                      <a:pt x="1135" y="3074"/>
                      <a:pt x="1503" y="2862"/>
                      <a:pt x="1852" y="2259"/>
                    </a:cubicBezTo>
                    <a:lnTo>
                      <a:pt x="1852" y="2259"/>
                    </a:lnTo>
                    <a:cubicBezTo>
                      <a:pt x="1264" y="3275"/>
                      <a:pt x="1665" y="3783"/>
                      <a:pt x="2060" y="3783"/>
                    </a:cubicBezTo>
                    <a:cubicBezTo>
                      <a:pt x="2454" y="3783"/>
                      <a:pt x="2841" y="3275"/>
                      <a:pt x="2227" y="2259"/>
                    </a:cubicBezTo>
                    <a:lnTo>
                      <a:pt x="2227" y="2259"/>
                    </a:lnTo>
                    <a:cubicBezTo>
                      <a:pt x="2592" y="2862"/>
                      <a:pt x="2971" y="3074"/>
                      <a:pt x="3261" y="3074"/>
                    </a:cubicBezTo>
                    <a:cubicBezTo>
                      <a:pt x="3947" y="3074"/>
                      <a:pt x="4132" y="1885"/>
                      <a:pt x="2440" y="1885"/>
                    </a:cubicBezTo>
                    <a:cubicBezTo>
                      <a:pt x="4119" y="1885"/>
                      <a:pt x="3950" y="714"/>
                      <a:pt x="3276" y="714"/>
                    </a:cubicBezTo>
                    <a:cubicBezTo>
                      <a:pt x="2985" y="714"/>
                      <a:pt x="2598" y="934"/>
                      <a:pt x="2227" y="1564"/>
                    </a:cubicBezTo>
                    <a:cubicBezTo>
                      <a:pt x="2841" y="522"/>
                      <a:pt x="2454" y="1"/>
                      <a:pt x="2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13"/>
              <p:cNvSpPr/>
              <p:nvPr/>
            </p:nvSpPr>
            <p:spPr>
              <a:xfrm>
                <a:off x="3839181" y="5395351"/>
                <a:ext cx="26264" cy="20071"/>
              </a:xfrm>
              <a:custGeom>
                <a:rect b="b" l="l" r="r" t="t"/>
                <a:pathLst>
                  <a:path extrusionOk="0" h="497" w="729">
                    <a:moveTo>
                      <a:pt x="408" y="0"/>
                    </a:moveTo>
                    <a:cubicBezTo>
                      <a:pt x="1" y="0"/>
                      <a:pt x="400" y="497"/>
                      <a:pt x="614" y="497"/>
                    </a:cubicBezTo>
                    <a:cubicBezTo>
                      <a:pt x="680" y="497"/>
                      <a:pt x="729" y="448"/>
                      <a:pt x="729" y="321"/>
                    </a:cubicBezTo>
                    <a:cubicBezTo>
                      <a:pt x="729" y="161"/>
                      <a:pt x="569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13"/>
              <p:cNvSpPr/>
              <p:nvPr/>
            </p:nvSpPr>
            <p:spPr>
              <a:xfrm>
                <a:off x="5855025" y="1037463"/>
                <a:ext cx="102775" cy="93575"/>
              </a:xfrm>
              <a:custGeom>
                <a:rect b="b" l="l" r="r" t="t"/>
                <a:pathLst>
                  <a:path extrusionOk="0" h="3743" w="4111">
                    <a:moveTo>
                      <a:pt x="2076" y="0"/>
                    </a:moveTo>
                    <a:cubicBezTo>
                      <a:pt x="1681" y="0"/>
                      <a:pt x="1280" y="508"/>
                      <a:pt x="1868" y="1524"/>
                    </a:cubicBezTo>
                    <a:cubicBezTo>
                      <a:pt x="1519" y="921"/>
                      <a:pt x="1151" y="709"/>
                      <a:pt x="868" y="709"/>
                    </a:cubicBezTo>
                    <a:cubicBezTo>
                      <a:pt x="197" y="709"/>
                      <a:pt x="1" y="1898"/>
                      <a:pt x="1655" y="1898"/>
                    </a:cubicBezTo>
                    <a:cubicBezTo>
                      <a:pt x="12" y="1898"/>
                      <a:pt x="194" y="3045"/>
                      <a:pt x="855" y="3045"/>
                    </a:cubicBezTo>
                    <a:cubicBezTo>
                      <a:pt x="1131" y="3045"/>
                      <a:pt x="1490" y="2845"/>
                      <a:pt x="1834" y="2276"/>
                    </a:cubicBezTo>
                    <a:lnTo>
                      <a:pt x="1834" y="2276"/>
                    </a:lnTo>
                    <a:cubicBezTo>
                      <a:pt x="1269" y="3254"/>
                      <a:pt x="1649" y="3742"/>
                      <a:pt x="2036" y="3742"/>
                    </a:cubicBezTo>
                    <a:cubicBezTo>
                      <a:pt x="2430" y="3742"/>
                      <a:pt x="2831" y="3234"/>
                      <a:pt x="2243" y="2219"/>
                    </a:cubicBezTo>
                    <a:lnTo>
                      <a:pt x="2243" y="2219"/>
                    </a:lnTo>
                    <a:cubicBezTo>
                      <a:pt x="2613" y="2831"/>
                      <a:pt x="2994" y="3045"/>
                      <a:pt x="3280" y="3045"/>
                    </a:cubicBezTo>
                    <a:cubicBezTo>
                      <a:pt x="3943" y="3045"/>
                      <a:pt x="4099" y="1898"/>
                      <a:pt x="2457" y="1898"/>
                    </a:cubicBezTo>
                    <a:cubicBezTo>
                      <a:pt x="4110" y="1898"/>
                      <a:pt x="3914" y="709"/>
                      <a:pt x="3243" y="709"/>
                    </a:cubicBezTo>
                    <a:cubicBezTo>
                      <a:pt x="2969" y="709"/>
                      <a:pt x="2616" y="907"/>
                      <a:pt x="2277" y="1467"/>
                    </a:cubicBezTo>
                    <a:lnTo>
                      <a:pt x="2277" y="1467"/>
                    </a:lnTo>
                    <a:cubicBezTo>
                      <a:pt x="2843" y="489"/>
                      <a:pt x="2462" y="0"/>
                      <a:pt x="20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13"/>
              <p:cNvSpPr/>
              <p:nvPr/>
            </p:nvSpPr>
            <p:spPr>
              <a:xfrm>
                <a:off x="5935900" y="1045300"/>
                <a:ext cx="19725" cy="13600"/>
              </a:xfrm>
              <a:custGeom>
                <a:rect b="b" l="l" r="r" t="t"/>
                <a:pathLst>
                  <a:path extrusionOk="0" h="544" w="789">
                    <a:moveTo>
                      <a:pt x="414" y="1"/>
                    </a:moveTo>
                    <a:cubicBezTo>
                      <a:pt x="1" y="1"/>
                      <a:pt x="450" y="543"/>
                      <a:pt x="675" y="543"/>
                    </a:cubicBezTo>
                    <a:cubicBezTo>
                      <a:pt x="741" y="543"/>
                      <a:pt x="788" y="496"/>
                      <a:pt x="788" y="375"/>
                    </a:cubicBezTo>
                    <a:cubicBezTo>
                      <a:pt x="788" y="161"/>
                      <a:pt x="628" y="1"/>
                      <a:pt x="4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13"/>
              <p:cNvSpPr/>
              <p:nvPr/>
            </p:nvSpPr>
            <p:spPr>
              <a:xfrm>
                <a:off x="3604925" y="237775"/>
                <a:ext cx="102425" cy="94425"/>
              </a:xfrm>
              <a:custGeom>
                <a:rect b="b" l="l" r="r" t="t"/>
                <a:pathLst>
                  <a:path extrusionOk="0" h="3777" w="4097">
                    <a:moveTo>
                      <a:pt x="2055" y="1"/>
                    </a:moveTo>
                    <a:cubicBezTo>
                      <a:pt x="1667" y="1"/>
                      <a:pt x="1280" y="522"/>
                      <a:pt x="1868" y="1564"/>
                    </a:cubicBezTo>
                    <a:cubicBezTo>
                      <a:pt x="1496" y="934"/>
                      <a:pt x="1115" y="714"/>
                      <a:pt x="828" y="714"/>
                    </a:cubicBezTo>
                    <a:cubicBezTo>
                      <a:pt x="167" y="714"/>
                      <a:pt x="13" y="1885"/>
                      <a:pt x="1654" y="1885"/>
                    </a:cubicBezTo>
                    <a:cubicBezTo>
                      <a:pt x="0" y="1885"/>
                      <a:pt x="196" y="3074"/>
                      <a:pt x="867" y="3074"/>
                    </a:cubicBezTo>
                    <a:cubicBezTo>
                      <a:pt x="1151" y="3074"/>
                      <a:pt x="1519" y="2862"/>
                      <a:pt x="1868" y="2259"/>
                    </a:cubicBezTo>
                    <a:lnTo>
                      <a:pt x="1868" y="2259"/>
                    </a:lnTo>
                    <a:cubicBezTo>
                      <a:pt x="1284" y="3268"/>
                      <a:pt x="1662" y="3776"/>
                      <a:pt x="2047" y="3776"/>
                    </a:cubicBezTo>
                    <a:cubicBezTo>
                      <a:pt x="2437" y="3776"/>
                      <a:pt x="2834" y="3255"/>
                      <a:pt x="2242" y="2206"/>
                    </a:cubicBezTo>
                    <a:lnTo>
                      <a:pt x="2242" y="2206"/>
                    </a:lnTo>
                    <a:cubicBezTo>
                      <a:pt x="2598" y="2836"/>
                      <a:pt x="2973" y="3056"/>
                      <a:pt x="3258" y="3056"/>
                    </a:cubicBezTo>
                    <a:cubicBezTo>
                      <a:pt x="3917" y="3056"/>
                      <a:pt x="4097" y="1885"/>
                      <a:pt x="2456" y="1885"/>
                    </a:cubicBezTo>
                    <a:cubicBezTo>
                      <a:pt x="4097" y="1885"/>
                      <a:pt x="3917" y="714"/>
                      <a:pt x="3258" y="714"/>
                    </a:cubicBezTo>
                    <a:cubicBezTo>
                      <a:pt x="2973" y="714"/>
                      <a:pt x="2598" y="934"/>
                      <a:pt x="2242" y="1564"/>
                    </a:cubicBezTo>
                    <a:cubicBezTo>
                      <a:pt x="2830" y="522"/>
                      <a:pt x="2443" y="1"/>
                      <a:pt x="20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13"/>
              <p:cNvSpPr/>
              <p:nvPr/>
            </p:nvSpPr>
            <p:spPr>
              <a:xfrm>
                <a:off x="3604925" y="307113"/>
                <a:ext cx="19575" cy="12425"/>
              </a:xfrm>
              <a:custGeom>
                <a:rect b="b" l="l" r="r" t="t"/>
                <a:pathLst>
                  <a:path extrusionOk="0" h="497" w="783">
                    <a:moveTo>
                      <a:pt x="408" y="0"/>
                    </a:moveTo>
                    <a:cubicBezTo>
                      <a:pt x="1" y="0"/>
                      <a:pt x="432" y="497"/>
                      <a:pt x="660" y="497"/>
                    </a:cubicBezTo>
                    <a:cubicBezTo>
                      <a:pt x="731" y="497"/>
                      <a:pt x="782" y="448"/>
                      <a:pt x="782" y="321"/>
                    </a:cubicBezTo>
                    <a:cubicBezTo>
                      <a:pt x="782" y="161"/>
                      <a:pt x="622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13"/>
              <p:cNvSpPr/>
              <p:nvPr/>
            </p:nvSpPr>
            <p:spPr>
              <a:xfrm>
                <a:off x="1671050" y="3874500"/>
                <a:ext cx="25400" cy="21725"/>
              </a:xfrm>
              <a:custGeom>
                <a:rect b="b" l="l" r="r" t="t"/>
                <a:pathLst>
                  <a:path extrusionOk="0" h="869" w="1016">
                    <a:moveTo>
                      <a:pt x="588" y="1"/>
                    </a:moveTo>
                    <a:cubicBezTo>
                      <a:pt x="214" y="1"/>
                      <a:pt x="0" y="482"/>
                      <a:pt x="268" y="749"/>
                    </a:cubicBezTo>
                    <a:cubicBezTo>
                      <a:pt x="350" y="832"/>
                      <a:pt x="454" y="868"/>
                      <a:pt x="557" y="868"/>
                    </a:cubicBezTo>
                    <a:cubicBezTo>
                      <a:pt x="787" y="868"/>
                      <a:pt x="1016" y="686"/>
                      <a:pt x="1016" y="428"/>
                    </a:cubicBezTo>
                    <a:cubicBezTo>
                      <a:pt x="1016" y="214"/>
                      <a:pt x="856" y="1"/>
                      <a:pt x="5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2_1"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767" name="Google Shape;767;p14"/>
          <p:cNvGrpSpPr/>
          <p:nvPr/>
        </p:nvGrpSpPr>
        <p:grpSpPr>
          <a:xfrm>
            <a:off x="-1067675" y="-252670"/>
            <a:ext cx="2967758" cy="6029279"/>
            <a:chOff x="-1067675" y="-252670"/>
            <a:chExt cx="2967758" cy="6029279"/>
          </a:xfrm>
        </p:grpSpPr>
        <p:sp>
          <p:nvSpPr>
            <p:cNvPr id="768" name="Google Shape;768;p14"/>
            <p:cNvSpPr/>
            <p:nvPr/>
          </p:nvSpPr>
          <p:spPr>
            <a:xfrm>
              <a:off x="-1067675" y="-252670"/>
              <a:ext cx="2143164" cy="5720949"/>
            </a:xfrm>
            <a:custGeom>
              <a:rect b="b" l="l" r="r" t="t"/>
              <a:pathLst>
                <a:path extrusionOk="0" h="209099" w="78332">
                  <a:moveTo>
                    <a:pt x="0" y="0"/>
                  </a:moveTo>
                  <a:lnTo>
                    <a:pt x="0" y="209098"/>
                  </a:lnTo>
                  <a:lnTo>
                    <a:pt x="72089" y="209098"/>
                  </a:lnTo>
                  <a:cubicBezTo>
                    <a:pt x="77163" y="203401"/>
                    <a:pt x="78332" y="195034"/>
                    <a:pt x="76884" y="187543"/>
                  </a:cubicBezTo>
                  <a:cubicBezTo>
                    <a:pt x="75423" y="180053"/>
                    <a:pt x="71678" y="173239"/>
                    <a:pt x="67840" y="166652"/>
                  </a:cubicBezTo>
                  <a:cubicBezTo>
                    <a:pt x="63829" y="159799"/>
                    <a:pt x="59565" y="152773"/>
                    <a:pt x="58556" y="144884"/>
                  </a:cubicBezTo>
                  <a:cubicBezTo>
                    <a:pt x="57919" y="139864"/>
                    <a:pt x="58636" y="134764"/>
                    <a:pt x="59685" y="129810"/>
                  </a:cubicBezTo>
                  <a:cubicBezTo>
                    <a:pt x="60721" y="124896"/>
                    <a:pt x="62076" y="119995"/>
                    <a:pt x="64360" y="115519"/>
                  </a:cubicBezTo>
                  <a:cubicBezTo>
                    <a:pt x="66936" y="110459"/>
                    <a:pt x="70695" y="105891"/>
                    <a:pt x="71996" y="100352"/>
                  </a:cubicBezTo>
                  <a:cubicBezTo>
                    <a:pt x="74321" y="90471"/>
                    <a:pt x="68079" y="80524"/>
                    <a:pt x="60628" y="73604"/>
                  </a:cubicBezTo>
                  <a:cubicBezTo>
                    <a:pt x="57175" y="70403"/>
                    <a:pt x="53363" y="67508"/>
                    <a:pt x="50641" y="63670"/>
                  </a:cubicBezTo>
                  <a:cubicBezTo>
                    <a:pt x="47918" y="59832"/>
                    <a:pt x="46430" y="54692"/>
                    <a:pt x="48277" y="50362"/>
                  </a:cubicBezTo>
                  <a:cubicBezTo>
                    <a:pt x="49658" y="47148"/>
                    <a:pt x="52593" y="44930"/>
                    <a:pt x="55223" y="42632"/>
                  </a:cubicBezTo>
                  <a:cubicBezTo>
                    <a:pt x="60588" y="37958"/>
                    <a:pt x="65130" y="32419"/>
                    <a:pt x="68676" y="26270"/>
                  </a:cubicBezTo>
                  <a:cubicBezTo>
                    <a:pt x="70695" y="22751"/>
                    <a:pt x="72421" y="18501"/>
                    <a:pt x="70934" y="14716"/>
                  </a:cubicBezTo>
                  <a:cubicBezTo>
                    <a:pt x="69712" y="11608"/>
                    <a:pt x="66644" y="9682"/>
                    <a:pt x="63669" y="8141"/>
                  </a:cubicBezTo>
                  <a:cubicBezTo>
                    <a:pt x="56112" y="4223"/>
                    <a:pt x="48011" y="1487"/>
                    <a:pt x="3964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69" name="Google Shape;769;p14"/>
            <p:cNvGrpSpPr/>
            <p:nvPr/>
          </p:nvGrpSpPr>
          <p:grpSpPr>
            <a:xfrm rot="1799693">
              <a:off x="427907" y="4483503"/>
              <a:ext cx="1299839" cy="1037685"/>
              <a:chOff x="504650" y="238125"/>
              <a:chExt cx="6440225" cy="5141350"/>
            </a:xfrm>
          </p:grpSpPr>
          <p:sp>
            <p:nvSpPr>
              <p:cNvPr id="770" name="Google Shape;770;p14"/>
              <p:cNvSpPr/>
              <p:nvPr/>
            </p:nvSpPr>
            <p:spPr>
              <a:xfrm>
                <a:off x="1319150" y="1586500"/>
                <a:ext cx="5625725" cy="3792975"/>
              </a:xfrm>
              <a:custGeom>
                <a:rect b="b" l="l" r="r" t="t"/>
                <a:pathLst>
                  <a:path extrusionOk="0" h="151719" w="225029">
                    <a:moveTo>
                      <a:pt x="205801" y="1"/>
                    </a:moveTo>
                    <a:cubicBezTo>
                      <a:pt x="179551" y="1"/>
                      <a:pt x="151605" y="5109"/>
                      <a:pt x="124908" y="15771"/>
                    </a:cubicBezTo>
                    <a:lnTo>
                      <a:pt x="107914" y="47160"/>
                    </a:lnTo>
                    <a:lnTo>
                      <a:pt x="111161" y="21724"/>
                    </a:lnTo>
                    <a:lnTo>
                      <a:pt x="111161" y="21724"/>
                    </a:lnTo>
                    <a:cubicBezTo>
                      <a:pt x="92977" y="30275"/>
                      <a:pt x="76200" y="41423"/>
                      <a:pt x="61155" y="54737"/>
                    </a:cubicBezTo>
                    <a:lnTo>
                      <a:pt x="49357" y="81039"/>
                    </a:lnTo>
                    <a:lnTo>
                      <a:pt x="50223" y="65236"/>
                    </a:lnTo>
                    <a:lnTo>
                      <a:pt x="50223" y="65236"/>
                    </a:lnTo>
                    <a:cubicBezTo>
                      <a:pt x="26736" y="89589"/>
                      <a:pt x="9526" y="119247"/>
                      <a:pt x="1" y="151718"/>
                    </a:cubicBezTo>
                    <a:lnTo>
                      <a:pt x="1" y="151718"/>
                    </a:lnTo>
                    <a:cubicBezTo>
                      <a:pt x="28143" y="145008"/>
                      <a:pt x="58666" y="132777"/>
                      <a:pt x="88215" y="117190"/>
                    </a:cubicBezTo>
                    <a:lnTo>
                      <a:pt x="73927" y="110912"/>
                    </a:lnTo>
                    <a:lnTo>
                      <a:pt x="97632" y="112103"/>
                    </a:lnTo>
                    <a:cubicBezTo>
                      <a:pt x="107698" y="106583"/>
                      <a:pt x="117656" y="100522"/>
                      <a:pt x="127181" y="94352"/>
                    </a:cubicBezTo>
                    <a:lnTo>
                      <a:pt x="99147" y="81796"/>
                    </a:lnTo>
                    <a:lnTo>
                      <a:pt x="99147" y="81796"/>
                    </a:lnTo>
                    <a:lnTo>
                      <a:pt x="142334" y="84069"/>
                    </a:lnTo>
                    <a:cubicBezTo>
                      <a:pt x="151751" y="77358"/>
                      <a:pt x="160843" y="70431"/>
                      <a:pt x="169394" y="63396"/>
                    </a:cubicBezTo>
                    <a:lnTo>
                      <a:pt x="145148" y="53438"/>
                    </a:lnTo>
                    <a:lnTo>
                      <a:pt x="179784" y="54304"/>
                    </a:lnTo>
                    <a:cubicBezTo>
                      <a:pt x="199267" y="36769"/>
                      <a:pt x="215070" y="18585"/>
                      <a:pt x="225028" y="942"/>
                    </a:cubicBezTo>
                    <a:cubicBezTo>
                      <a:pt x="218754" y="317"/>
                      <a:pt x="212330" y="1"/>
                      <a:pt x="205801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14"/>
              <p:cNvSpPr/>
              <p:nvPr/>
            </p:nvSpPr>
            <p:spPr>
              <a:xfrm>
                <a:off x="113515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116248" y="22081"/>
                    </a:moveTo>
                    <a:lnTo>
                      <a:pt x="101311" y="54444"/>
                    </a:lnTo>
                    <a:lnTo>
                      <a:pt x="103043" y="28792"/>
                    </a:lnTo>
                    <a:cubicBezTo>
                      <a:pt x="85400" y="38533"/>
                      <a:pt x="69273" y="50656"/>
                      <a:pt x="55094" y="64944"/>
                    </a:cubicBezTo>
                    <a:lnTo>
                      <a:pt x="44919" y="91895"/>
                    </a:lnTo>
                    <a:lnTo>
                      <a:pt x="44811" y="76092"/>
                    </a:lnTo>
                    <a:cubicBezTo>
                      <a:pt x="22839" y="101745"/>
                      <a:pt x="7469" y="132484"/>
                      <a:pt x="0" y="165497"/>
                    </a:cubicBezTo>
                    <a:lnTo>
                      <a:pt x="79989" y="93735"/>
                    </a:lnTo>
                    <a:lnTo>
                      <a:pt x="215395" y="1191"/>
                    </a:lnTo>
                    <a:cubicBezTo>
                      <a:pt x="183789" y="0"/>
                      <a:pt x="148828" y="6819"/>
                      <a:pt x="116248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14"/>
              <p:cNvSpPr/>
              <p:nvPr/>
            </p:nvSpPr>
            <p:spPr>
              <a:xfrm>
                <a:off x="1135150" y="1244725"/>
                <a:ext cx="5384875" cy="4107700"/>
              </a:xfrm>
              <a:custGeom>
                <a:rect b="b" l="l" r="r" t="t"/>
                <a:pathLst>
                  <a:path extrusionOk="0" h="164308" w="215395">
                    <a:moveTo>
                      <a:pt x="71329" y="119063"/>
                    </a:moveTo>
                    <a:lnTo>
                      <a:pt x="95034" y="118847"/>
                    </a:lnTo>
                    <a:cubicBezTo>
                      <a:pt x="104775" y="112677"/>
                      <a:pt x="114300" y="106075"/>
                      <a:pt x="123500" y="99256"/>
                    </a:cubicBezTo>
                    <a:lnTo>
                      <a:pt x="94709" y="88432"/>
                    </a:lnTo>
                    <a:lnTo>
                      <a:pt x="137896" y="88107"/>
                    </a:lnTo>
                    <a:cubicBezTo>
                      <a:pt x="146880" y="80855"/>
                      <a:pt x="155431" y="73387"/>
                      <a:pt x="163549" y="65702"/>
                    </a:cubicBezTo>
                    <a:lnTo>
                      <a:pt x="138870" y="57259"/>
                    </a:lnTo>
                    <a:lnTo>
                      <a:pt x="173506" y="55960"/>
                    </a:lnTo>
                    <a:cubicBezTo>
                      <a:pt x="191907" y="37235"/>
                      <a:pt x="206519" y="18185"/>
                      <a:pt x="215395" y="1"/>
                    </a:cubicBezTo>
                    <a:cubicBezTo>
                      <a:pt x="84102" y="50873"/>
                      <a:pt x="0" y="164307"/>
                      <a:pt x="0" y="164307"/>
                    </a:cubicBezTo>
                    <a:cubicBezTo>
                      <a:pt x="27709" y="155756"/>
                      <a:pt x="57367" y="141685"/>
                      <a:pt x="85833" y="1243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14"/>
              <p:cNvSpPr/>
              <p:nvPr/>
            </p:nvSpPr>
            <p:spPr>
              <a:xfrm>
                <a:off x="710325" y="286825"/>
                <a:ext cx="2216200" cy="4773350"/>
              </a:xfrm>
              <a:custGeom>
                <a:rect b="b" l="l" r="r" t="t"/>
                <a:pathLst>
                  <a:path extrusionOk="0" h="190934" w="88648">
                    <a:moveTo>
                      <a:pt x="87457" y="0"/>
                    </a:moveTo>
                    <a:lnTo>
                      <a:pt x="87457" y="0"/>
                    </a:lnTo>
                    <a:cubicBezTo>
                      <a:pt x="64618" y="12556"/>
                      <a:pt x="45027" y="30415"/>
                      <a:pt x="30415" y="51955"/>
                    </a:cubicBezTo>
                    <a:lnTo>
                      <a:pt x="33121" y="79015"/>
                    </a:lnTo>
                    <a:lnTo>
                      <a:pt x="33121" y="79015"/>
                    </a:lnTo>
                    <a:lnTo>
                      <a:pt x="24354" y="61588"/>
                    </a:lnTo>
                    <a:cubicBezTo>
                      <a:pt x="16561" y="74685"/>
                      <a:pt x="10607" y="88864"/>
                      <a:pt x="6711" y="103693"/>
                    </a:cubicBezTo>
                    <a:lnTo>
                      <a:pt x="10499" y="125341"/>
                    </a:lnTo>
                    <a:lnTo>
                      <a:pt x="4438" y="114950"/>
                    </a:lnTo>
                    <a:lnTo>
                      <a:pt x="4438" y="114950"/>
                    </a:lnTo>
                    <a:cubicBezTo>
                      <a:pt x="0" y="140278"/>
                      <a:pt x="1732" y="166363"/>
                      <a:pt x="9525" y="190933"/>
                    </a:cubicBezTo>
                    <a:cubicBezTo>
                      <a:pt x="24354" y="174697"/>
                      <a:pt x="38533" y="154024"/>
                      <a:pt x="50547" y="131618"/>
                    </a:cubicBezTo>
                    <a:lnTo>
                      <a:pt x="50547" y="131618"/>
                    </a:lnTo>
                    <a:lnTo>
                      <a:pt x="38858" y="133675"/>
                    </a:lnTo>
                    <a:lnTo>
                      <a:pt x="54336" y="124366"/>
                    </a:lnTo>
                    <a:cubicBezTo>
                      <a:pt x="58232" y="116573"/>
                      <a:pt x="61912" y="108564"/>
                      <a:pt x="65376" y="100554"/>
                    </a:cubicBezTo>
                    <a:lnTo>
                      <a:pt x="65376" y="100554"/>
                    </a:lnTo>
                    <a:lnTo>
                      <a:pt x="42321" y="104559"/>
                    </a:lnTo>
                    <a:lnTo>
                      <a:pt x="42321" y="104559"/>
                    </a:lnTo>
                    <a:lnTo>
                      <a:pt x="70571" y="87674"/>
                    </a:lnTo>
                    <a:cubicBezTo>
                      <a:pt x="73710" y="79447"/>
                      <a:pt x="76416" y="71221"/>
                      <a:pt x="78798" y="63103"/>
                    </a:cubicBezTo>
                    <a:lnTo>
                      <a:pt x="78798" y="63103"/>
                    </a:lnTo>
                    <a:lnTo>
                      <a:pt x="59315" y="67216"/>
                    </a:lnTo>
                    <a:lnTo>
                      <a:pt x="81612" y="52929"/>
                    </a:lnTo>
                    <a:cubicBezTo>
                      <a:pt x="86374" y="33554"/>
                      <a:pt x="88647" y="15370"/>
                      <a:pt x="8745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14"/>
              <p:cNvSpPr/>
              <p:nvPr/>
            </p:nvSpPr>
            <p:spPr>
              <a:xfrm>
                <a:off x="50465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25004" y="55418"/>
                    </a:moveTo>
                    <a:lnTo>
                      <a:pt x="29334" y="82153"/>
                    </a:lnTo>
                    <a:lnTo>
                      <a:pt x="19592" y="65268"/>
                    </a:lnTo>
                    <a:cubicBezTo>
                      <a:pt x="12557" y="78906"/>
                      <a:pt x="7578" y="93410"/>
                      <a:pt x="4655" y="108455"/>
                    </a:cubicBezTo>
                    <a:lnTo>
                      <a:pt x="9742" y="129778"/>
                    </a:lnTo>
                    <a:lnTo>
                      <a:pt x="2923" y="119820"/>
                    </a:lnTo>
                    <a:cubicBezTo>
                      <a:pt x="1" y="145364"/>
                      <a:pt x="3356" y="171342"/>
                      <a:pt x="12665" y="195371"/>
                    </a:cubicBezTo>
                    <a:lnTo>
                      <a:pt x="32581" y="116032"/>
                    </a:lnTo>
                    <a:lnTo>
                      <a:pt x="78690" y="0"/>
                    </a:lnTo>
                    <a:cubicBezTo>
                      <a:pt x="56718" y="13963"/>
                      <a:pt x="38317" y="32905"/>
                      <a:pt x="25004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14"/>
              <p:cNvSpPr/>
              <p:nvPr/>
            </p:nvSpPr>
            <p:spPr>
              <a:xfrm>
                <a:off x="821250" y="238125"/>
                <a:ext cx="1704775" cy="4884275"/>
              </a:xfrm>
              <a:custGeom>
                <a:rect b="b" l="l" r="r" t="t"/>
                <a:pathLst>
                  <a:path extrusionOk="0" h="195371" w="68191">
                    <a:moveTo>
                      <a:pt x="25762" y="136381"/>
                    </a:moveTo>
                    <a:lnTo>
                      <a:pt x="40590" y="126206"/>
                    </a:lnTo>
                    <a:cubicBezTo>
                      <a:pt x="44054" y="118088"/>
                      <a:pt x="47409" y="109970"/>
                      <a:pt x="50223" y="101744"/>
                    </a:cubicBezTo>
                    <a:lnTo>
                      <a:pt x="27493" y="107156"/>
                    </a:lnTo>
                    <a:lnTo>
                      <a:pt x="54553" y="88539"/>
                    </a:lnTo>
                    <a:cubicBezTo>
                      <a:pt x="57259" y="80097"/>
                      <a:pt x="59532" y="71762"/>
                      <a:pt x="61372" y="63644"/>
                    </a:cubicBezTo>
                    <a:lnTo>
                      <a:pt x="42106" y="68732"/>
                    </a:lnTo>
                    <a:lnTo>
                      <a:pt x="63428" y="53145"/>
                    </a:lnTo>
                    <a:cubicBezTo>
                      <a:pt x="67109" y="33554"/>
                      <a:pt x="68191" y="15262"/>
                      <a:pt x="66026" y="0"/>
                    </a:cubicBezTo>
                    <a:cubicBezTo>
                      <a:pt x="4872" y="87998"/>
                      <a:pt x="1" y="195371"/>
                      <a:pt x="1" y="195371"/>
                    </a:cubicBezTo>
                    <a:cubicBezTo>
                      <a:pt x="13855" y="178161"/>
                      <a:pt x="26627" y="156730"/>
                      <a:pt x="37235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14"/>
              <p:cNvSpPr/>
              <p:nvPr/>
            </p:nvSpPr>
            <p:spPr>
              <a:xfrm>
                <a:off x="1370575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85833" y="0"/>
                    </a:moveTo>
                    <a:cubicBezTo>
                      <a:pt x="85508" y="650"/>
                      <a:pt x="85184" y="1191"/>
                      <a:pt x="84859" y="1732"/>
                    </a:cubicBezTo>
                    <a:cubicBezTo>
                      <a:pt x="83668" y="3139"/>
                      <a:pt x="82478" y="4546"/>
                      <a:pt x="81071" y="5737"/>
                    </a:cubicBezTo>
                    <a:lnTo>
                      <a:pt x="75009" y="11474"/>
                    </a:lnTo>
                    <a:cubicBezTo>
                      <a:pt x="72736" y="13855"/>
                      <a:pt x="70247" y="16561"/>
                      <a:pt x="67433" y="19375"/>
                    </a:cubicBezTo>
                    <a:cubicBezTo>
                      <a:pt x="64618" y="22189"/>
                      <a:pt x="61912" y="25545"/>
                      <a:pt x="58882" y="29116"/>
                    </a:cubicBezTo>
                    <a:cubicBezTo>
                      <a:pt x="57475" y="30740"/>
                      <a:pt x="55851" y="32580"/>
                      <a:pt x="54444" y="34528"/>
                    </a:cubicBezTo>
                    <a:cubicBezTo>
                      <a:pt x="53037" y="36368"/>
                      <a:pt x="51522" y="38425"/>
                      <a:pt x="50115" y="40482"/>
                    </a:cubicBezTo>
                    <a:cubicBezTo>
                      <a:pt x="48599" y="42430"/>
                      <a:pt x="47084" y="44486"/>
                      <a:pt x="45677" y="46651"/>
                    </a:cubicBezTo>
                    <a:lnTo>
                      <a:pt x="41455" y="53362"/>
                    </a:lnTo>
                    <a:cubicBezTo>
                      <a:pt x="38533" y="57691"/>
                      <a:pt x="35935" y="62346"/>
                      <a:pt x="33229" y="67000"/>
                    </a:cubicBezTo>
                    <a:lnTo>
                      <a:pt x="31173" y="70464"/>
                    </a:lnTo>
                    <a:lnTo>
                      <a:pt x="29333" y="73927"/>
                    </a:lnTo>
                    <a:lnTo>
                      <a:pt x="25544" y="80963"/>
                    </a:lnTo>
                    <a:cubicBezTo>
                      <a:pt x="23163" y="85617"/>
                      <a:pt x="20890" y="90271"/>
                      <a:pt x="18834" y="94817"/>
                    </a:cubicBezTo>
                    <a:cubicBezTo>
                      <a:pt x="16777" y="99363"/>
                      <a:pt x="14721" y="103801"/>
                      <a:pt x="13097" y="108022"/>
                    </a:cubicBezTo>
                    <a:cubicBezTo>
                      <a:pt x="12231" y="110187"/>
                      <a:pt x="11257" y="112244"/>
                      <a:pt x="10499" y="114192"/>
                    </a:cubicBezTo>
                    <a:cubicBezTo>
                      <a:pt x="9742" y="116249"/>
                      <a:pt x="8984" y="118197"/>
                      <a:pt x="8335" y="120037"/>
                    </a:cubicBezTo>
                    <a:cubicBezTo>
                      <a:pt x="6819" y="123825"/>
                      <a:pt x="5629" y="127181"/>
                      <a:pt x="4654" y="130320"/>
                    </a:cubicBezTo>
                    <a:cubicBezTo>
                      <a:pt x="3680" y="133459"/>
                      <a:pt x="2706" y="136164"/>
                      <a:pt x="2057" y="138329"/>
                    </a:cubicBezTo>
                    <a:cubicBezTo>
                      <a:pt x="1407" y="140602"/>
                      <a:pt x="866" y="142334"/>
                      <a:pt x="541" y="143525"/>
                    </a:cubicBezTo>
                    <a:cubicBezTo>
                      <a:pt x="217" y="144824"/>
                      <a:pt x="0" y="145473"/>
                      <a:pt x="0" y="145473"/>
                    </a:cubicBezTo>
                    <a:lnTo>
                      <a:pt x="2814" y="146122"/>
                    </a:lnTo>
                    <a:cubicBezTo>
                      <a:pt x="2814" y="146122"/>
                      <a:pt x="3031" y="145473"/>
                      <a:pt x="3356" y="144282"/>
                    </a:cubicBezTo>
                    <a:cubicBezTo>
                      <a:pt x="3680" y="143200"/>
                      <a:pt x="4221" y="141468"/>
                      <a:pt x="4979" y="139195"/>
                    </a:cubicBezTo>
                    <a:cubicBezTo>
                      <a:pt x="5629" y="137030"/>
                      <a:pt x="6603" y="134324"/>
                      <a:pt x="7685" y="131294"/>
                    </a:cubicBezTo>
                    <a:cubicBezTo>
                      <a:pt x="8659" y="128263"/>
                      <a:pt x="9958" y="124908"/>
                      <a:pt x="11365" y="121228"/>
                    </a:cubicBezTo>
                    <a:lnTo>
                      <a:pt x="13638" y="115383"/>
                    </a:lnTo>
                    <a:cubicBezTo>
                      <a:pt x="14504" y="113434"/>
                      <a:pt x="15370" y="111378"/>
                      <a:pt x="16236" y="109321"/>
                    </a:cubicBezTo>
                    <a:cubicBezTo>
                      <a:pt x="17860" y="105100"/>
                      <a:pt x="19808" y="100662"/>
                      <a:pt x="21973" y="96224"/>
                    </a:cubicBezTo>
                    <a:cubicBezTo>
                      <a:pt x="24029" y="91678"/>
                      <a:pt x="26302" y="87132"/>
                      <a:pt x="28683" y="82478"/>
                    </a:cubicBezTo>
                    <a:lnTo>
                      <a:pt x="32255" y="75551"/>
                    </a:lnTo>
                    <a:lnTo>
                      <a:pt x="34095" y="71979"/>
                    </a:lnTo>
                    <a:lnTo>
                      <a:pt x="36152" y="68624"/>
                    </a:lnTo>
                    <a:cubicBezTo>
                      <a:pt x="38858" y="63969"/>
                      <a:pt x="41347" y="59423"/>
                      <a:pt x="44270" y="55094"/>
                    </a:cubicBezTo>
                    <a:lnTo>
                      <a:pt x="48383" y="48491"/>
                    </a:lnTo>
                    <a:cubicBezTo>
                      <a:pt x="49790" y="46435"/>
                      <a:pt x="51305" y="44378"/>
                      <a:pt x="52712" y="42322"/>
                    </a:cubicBezTo>
                    <a:cubicBezTo>
                      <a:pt x="54119" y="40265"/>
                      <a:pt x="55418" y="38209"/>
                      <a:pt x="56825" y="36368"/>
                    </a:cubicBezTo>
                    <a:cubicBezTo>
                      <a:pt x="58232" y="34420"/>
                      <a:pt x="59748" y="32580"/>
                      <a:pt x="61047" y="30740"/>
                    </a:cubicBezTo>
                    <a:cubicBezTo>
                      <a:pt x="63861" y="27168"/>
                      <a:pt x="66350" y="23596"/>
                      <a:pt x="68948" y="20674"/>
                    </a:cubicBezTo>
                    <a:cubicBezTo>
                      <a:pt x="71654" y="17751"/>
                      <a:pt x="73927" y="14937"/>
                      <a:pt x="76092" y="12556"/>
                    </a:cubicBezTo>
                    <a:lnTo>
                      <a:pt x="82045" y="6711"/>
                    </a:lnTo>
                    <a:cubicBezTo>
                      <a:pt x="83235" y="5412"/>
                      <a:pt x="84643" y="4222"/>
                      <a:pt x="86158" y="3139"/>
                    </a:cubicBezTo>
                    <a:cubicBezTo>
                      <a:pt x="86591" y="2814"/>
                      <a:pt x="87240" y="2490"/>
                      <a:pt x="87781" y="2273"/>
                    </a:cubicBezTo>
                    <a:lnTo>
                      <a:pt x="85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14"/>
              <p:cNvSpPr/>
              <p:nvPr/>
            </p:nvSpPr>
            <p:spPr>
              <a:xfrm>
                <a:off x="2810125" y="1309675"/>
                <a:ext cx="852425" cy="351800"/>
              </a:xfrm>
              <a:custGeom>
                <a:rect b="b" l="l" r="r" t="t"/>
                <a:pathLst>
                  <a:path extrusionOk="0" h="14072" w="34097">
                    <a:moveTo>
                      <a:pt x="33447" y="1"/>
                    </a:moveTo>
                    <a:cubicBezTo>
                      <a:pt x="33014" y="325"/>
                      <a:pt x="32581" y="542"/>
                      <a:pt x="32148" y="758"/>
                    </a:cubicBezTo>
                    <a:cubicBezTo>
                      <a:pt x="30849" y="1299"/>
                      <a:pt x="29550" y="1732"/>
                      <a:pt x="28251" y="2057"/>
                    </a:cubicBezTo>
                    <a:cubicBezTo>
                      <a:pt x="27493" y="2165"/>
                      <a:pt x="26628" y="2274"/>
                      <a:pt x="25653" y="2598"/>
                    </a:cubicBezTo>
                    <a:lnTo>
                      <a:pt x="22839" y="3356"/>
                    </a:lnTo>
                    <a:lnTo>
                      <a:pt x="19700" y="4114"/>
                    </a:lnTo>
                    <a:lnTo>
                      <a:pt x="16561" y="5088"/>
                    </a:lnTo>
                    <a:cubicBezTo>
                      <a:pt x="15479" y="5412"/>
                      <a:pt x="14397" y="5629"/>
                      <a:pt x="13423" y="6062"/>
                    </a:cubicBezTo>
                    <a:lnTo>
                      <a:pt x="10392" y="7144"/>
                    </a:lnTo>
                    <a:cubicBezTo>
                      <a:pt x="9418" y="7469"/>
                      <a:pt x="8444" y="7794"/>
                      <a:pt x="7578" y="8227"/>
                    </a:cubicBezTo>
                    <a:lnTo>
                      <a:pt x="5088" y="9201"/>
                    </a:lnTo>
                    <a:cubicBezTo>
                      <a:pt x="3573" y="9850"/>
                      <a:pt x="2274" y="10391"/>
                      <a:pt x="1300" y="10824"/>
                    </a:cubicBezTo>
                    <a:cubicBezTo>
                      <a:pt x="434" y="11257"/>
                      <a:pt x="1" y="11474"/>
                      <a:pt x="1" y="11474"/>
                    </a:cubicBezTo>
                    <a:lnTo>
                      <a:pt x="1516" y="14072"/>
                    </a:lnTo>
                    <a:cubicBezTo>
                      <a:pt x="1516" y="14072"/>
                      <a:pt x="1949" y="13747"/>
                      <a:pt x="2707" y="13206"/>
                    </a:cubicBezTo>
                    <a:cubicBezTo>
                      <a:pt x="3465" y="12664"/>
                      <a:pt x="4655" y="11907"/>
                      <a:pt x="6062" y="11149"/>
                    </a:cubicBezTo>
                    <a:cubicBezTo>
                      <a:pt x="7578" y="10500"/>
                      <a:pt x="9201" y="9526"/>
                      <a:pt x="11150" y="8768"/>
                    </a:cubicBezTo>
                    <a:lnTo>
                      <a:pt x="13964" y="7577"/>
                    </a:lnTo>
                    <a:cubicBezTo>
                      <a:pt x="14938" y="7144"/>
                      <a:pt x="16020" y="6820"/>
                      <a:pt x="16994" y="6387"/>
                    </a:cubicBezTo>
                    <a:lnTo>
                      <a:pt x="20133" y="5304"/>
                    </a:lnTo>
                    <a:lnTo>
                      <a:pt x="23164" y="4547"/>
                    </a:lnTo>
                    <a:lnTo>
                      <a:pt x="25978" y="3681"/>
                    </a:lnTo>
                    <a:cubicBezTo>
                      <a:pt x="26844" y="3464"/>
                      <a:pt x="27710" y="3248"/>
                      <a:pt x="28576" y="3139"/>
                    </a:cubicBezTo>
                    <a:cubicBezTo>
                      <a:pt x="29875" y="2923"/>
                      <a:pt x="31282" y="2815"/>
                      <a:pt x="32581" y="2815"/>
                    </a:cubicBezTo>
                    <a:cubicBezTo>
                      <a:pt x="33122" y="2815"/>
                      <a:pt x="33555" y="2815"/>
                      <a:pt x="34096" y="2923"/>
                    </a:cubicBezTo>
                    <a:lnTo>
                      <a:pt x="3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14"/>
              <p:cNvSpPr/>
              <p:nvPr/>
            </p:nvSpPr>
            <p:spPr>
              <a:xfrm>
                <a:off x="3600275" y="1244700"/>
                <a:ext cx="304900" cy="179400"/>
              </a:xfrm>
              <a:custGeom>
                <a:rect b="b" l="l" r="r" t="t"/>
                <a:pathLst>
                  <a:path extrusionOk="0" h="7176" w="12196">
                    <a:moveTo>
                      <a:pt x="7256" y="0"/>
                    </a:moveTo>
                    <a:cubicBezTo>
                      <a:pt x="7219" y="0"/>
                      <a:pt x="7182" y="1"/>
                      <a:pt x="7144" y="2"/>
                    </a:cubicBezTo>
                    <a:cubicBezTo>
                      <a:pt x="5196" y="326"/>
                      <a:pt x="1" y="2383"/>
                      <a:pt x="325" y="4440"/>
                    </a:cubicBezTo>
                    <a:cubicBezTo>
                      <a:pt x="522" y="6209"/>
                      <a:pt x="5094" y="7175"/>
                      <a:pt x="7472" y="7175"/>
                    </a:cubicBezTo>
                    <a:cubicBezTo>
                      <a:pt x="7712" y="7175"/>
                      <a:pt x="7930" y="7165"/>
                      <a:pt x="8118" y="7146"/>
                    </a:cubicBezTo>
                    <a:cubicBezTo>
                      <a:pt x="12196" y="6073"/>
                      <a:pt x="11487" y="0"/>
                      <a:pt x="72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14"/>
              <p:cNvSpPr/>
              <p:nvPr/>
            </p:nvSpPr>
            <p:spPr>
              <a:xfrm>
                <a:off x="347850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7279" y="0"/>
                    </a:moveTo>
                    <a:cubicBezTo>
                      <a:pt x="6610" y="0"/>
                      <a:pt x="5900" y="210"/>
                      <a:pt x="5196" y="698"/>
                    </a:cubicBezTo>
                    <a:cubicBezTo>
                      <a:pt x="3573" y="1781"/>
                      <a:pt x="1" y="6218"/>
                      <a:pt x="1191" y="7842"/>
                    </a:cubicBezTo>
                    <a:cubicBezTo>
                      <a:pt x="1498" y="8302"/>
                      <a:pt x="2152" y="8484"/>
                      <a:pt x="2969" y="8484"/>
                    </a:cubicBezTo>
                    <a:cubicBezTo>
                      <a:pt x="5036" y="8484"/>
                      <a:pt x="8146" y="7319"/>
                      <a:pt x="9309" y="6543"/>
                    </a:cubicBezTo>
                    <a:cubicBezTo>
                      <a:pt x="12503" y="4326"/>
                      <a:pt x="10317" y="0"/>
                      <a:pt x="72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14"/>
              <p:cNvSpPr/>
              <p:nvPr/>
            </p:nvSpPr>
            <p:spPr>
              <a:xfrm>
                <a:off x="2940025" y="581775"/>
                <a:ext cx="127200" cy="868625"/>
              </a:xfrm>
              <a:custGeom>
                <a:rect b="b" l="l" r="r" t="t"/>
                <a:pathLst>
                  <a:path extrusionOk="0" h="34745" w="5088">
                    <a:moveTo>
                      <a:pt x="5088" y="0"/>
                    </a:moveTo>
                    <a:lnTo>
                      <a:pt x="2057" y="325"/>
                    </a:lnTo>
                    <a:cubicBezTo>
                      <a:pt x="2382" y="758"/>
                      <a:pt x="2490" y="1191"/>
                      <a:pt x="2598" y="1732"/>
                    </a:cubicBezTo>
                    <a:cubicBezTo>
                      <a:pt x="3031" y="3031"/>
                      <a:pt x="3248" y="4330"/>
                      <a:pt x="3356" y="5629"/>
                    </a:cubicBezTo>
                    <a:cubicBezTo>
                      <a:pt x="3464" y="6495"/>
                      <a:pt x="3572" y="7361"/>
                      <a:pt x="3572" y="8226"/>
                    </a:cubicBezTo>
                    <a:lnTo>
                      <a:pt x="3572" y="11257"/>
                    </a:lnTo>
                    <a:lnTo>
                      <a:pt x="3572" y="14396"/>
                    </a:lnTo>
                    <a:cubicBezTo>
                      <a:pt x="3572" y="15478"/>
                      <a:pt x="3356" y="16561"/>
                      <a:pt x="3356" y="17643"/>
                    </a:cubicBezTo>
                    <a:cubicBezTo>
                      <a:pt x="3248" y="18726"/>
                      <a:pt x="3139" y="19808"/>
                      <a:pt x="3031" y="20890"/>
                    </a:cubicBezTo>
                    <a:cubicBezTo>
                      <a:pt x="2815" y="21865"/>
                      <a:pt x="2706" y="22947"/>
                      <a:pt x="2598" y="23921"/>
                    </a:cubicBezTo>
                    <a:cubicBezTo>
                      <a:pt x="2382" y="25978"/>
                      <a:pt x="1949" y="27818"/>
                      <a:pt x="1624" y="29333"/>
                    </a:cubicBezTo>
                    <a:cubicBezTo>
                      <a:pt x="1191" y="30957"/>
                      <a:pt x="866" y="32255"/>
                      <a:pt x="542" y="33121"/>
                    </a:cubicBezTo>
                    <a:cubicBezTo>
                      <a:pt x="217" y="33987"/>
                      <a:pt x="0" y="34528"/>
                      <a:pt x="0" y="34528"/>
                    </a:cubicBezTo>
                    <a:lnTo>
                      <a:pt x="975" y="34745"/>
                    </a:lnTo>
                    <a:lnTo>
                      <a:pt x="3356" y="32364"/>
                    </a:lnTo>
                    <a:cubicBezTo>
                      <a:pt x="3464" y="31714"/>
                      <a:pt x="3572" y="30848"/>
                      <a:pt x="3681" y="29982"/>
                    </a:cubicBezTo>
                    <a:cubicBezTo>
                      <a:pt x="3789" y="29008"/>
                      <a:pt x="3897" y="28251"/>
                      <a:pt x="4005" y="27276"/>
                    </a:cubicBezTo>
                    <a:cubicBezTo>
                      <a:pt x="4005" y="26302"/>
                      <a:pt x="4222" y="25328"/>
                      <a:pt x="4222" y="24246"/>
                    </a:cubicBezTo>
                    <a:cubicBezTo>
                      <a:pt x="4330" y="23272"/>
                      <a:pt x="4438" y="22189"/>
                      <a:pt x="4438" y="21107"/>
                    </a:cubicBezTo>
                    <a:cubicBezTo>
                      <a:pt x="4546" y="20024"/>
                      <a:pt x="4438" y="18834"/>
                      <a:pt x="4546" y="17751"/>
                    </a:cubicBezTo>
                    <a:cubicBezTo>
                      <a:pt x="4655" y="16669"/>
                      <a:pt x="4546" y="15587"/>
                      <a:pt x="4655" y="14504"/>
                    </a:cubicBezTo>
                    <a:cubicBezTo>
                      <a:pt x="4763" y="13422"/>
                      <a:pt x="4655" y="12340"/>
                      <a:pt x="4655" y="11257"/>
                    </a:cubicBezTo>
                    <a:lnTo>
                      <a:pt x="4655" y="8335"/>
                    </a:lnTo>
                    <a:cubicBezTo>
                      <a:pt x="4655" y="7361"/>
                      <a:pt x="4546" y="6495"/>
                      <a:pt x="4546" y="5629"/>
                    </a:cubicBezTo>
                    <a:cubicBezTo>
                      <a:pt x="4438" y="4222"/>
                      <a:pt x="4546" y="2923"/>
                      <a:pt x="4655" y="1516"/>
                    </a:cubicBezTo>
                    <a:cubicBezTo>
                      <a:pt x="4763" y="974"/>
                      <a:pt x="4871" y="433"/>
                      <a:pt x="50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14"/>
              <p:cNvSpPr/>
              <p:nvPr/>
            </p:nvSpPr>
            <p:spPr>
              <a:xfrm>
                <a:off x="2908100" y="365450"/>
                <a:ext cx="188900" cy="270825"/>
              </a:xfrm>
              <a:custGeom>
                <a:rect b="b" l="l" r="r" t="t"/>
                <a:pathLst>
                  <a:path extrusionOk="0" h="10833" w="7556">
                    <a:moveTo>
                      <a:pt x="3903" y="0"/>
                    </a:moveTo>
                    <a:cubicBezTo>
                      <a:pt x="1962" y="0"/>
                      <a:pt x="1" y="1459"/>
                      <a:pt x="303" y="3999"/>
                    </a:cubicBezTo>
                    <a:cubicBezTo>
                      <a:pt x="513" y="5889"/>
                      <a:pt x="2861" y="10833"/>
                      <a:pt x="4681" y="10833"/>
                    </a:cubicBezTo>
                    <a:cubicBezTo>
                      <a:pt x="4738" y="10833"/>
                      <a:pt x="4794" y="10828"/>
                      <a:pt x="4849" y="10818"/>
                    </a:cubicBezTo>
                    <a:cubicBezTo>
                      <a:pt x="6798" y="10493"/>
                      <a:pt x="7555" y="4865"/>
                      <a:pt x="7339" y="2917"/>
                    </a:cubicBezTo>
                    <a:cubicBezTo>
                      <a:pt x="6957" y="911"/>
                      <a:pt x="5436" y="0"/>
                      <a:pt x="39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14"/>
              <p:cNvSpPr/>
              <p:nvPr/>
            </p:nvSpPr>
            <p:spPr>
              <a:xfrm>
                <a:off x="2580125" y="976850"/>
                <a:ext cx="140750" cy="876750"/>
              </a:xfrm>
              <a:custGeom>
                <a:rect b="b" l="l" r="r" t="t"/>
                <a:pathLst>
                  <a:path extrusionOk="0" h="35070" w="5630">
                    <a:moveTo>
                      <a:pt x="2815" y="0"/>
                    </a:moveTo>
                    <a:lnTo>
                      <a:pt x="1" y="758"/>
                    </a:lnTo>
                    <a:cubicBezTo>
                      <a:pt x="325" y="1083"/>
                      <a:pt x="542" y="1624"/>
                      <a:pt x="758" y="2057"/>
                    </a:cubicBezTo>
                    <a:cubicBezTo>
                      <a:pt x="1300" y="3247"/>
                      <a:pt x="1733" y="4546"/>
                      <a:pt x="2057" y="5845"/>
                    </a:cubicBezTo>
                    <a:cubicBezTo>
                      <a:pt x="2165" y="6711"/>
                      <a:pt x="2382" y="7577"/>
                      <a:pt x="2490" y="8443"/>
                    </a:cubicBezTo>
                    <a:cubicBezTo>
                      <a:pt x="2598" y="9309"/>
                      <a:pt x="2815" y="10283"/>
                      <a:pt x="2923" y="11365"/>
                    </a:cubicBezTo>
                    <a:cubicBezTo>
                      <a:pt x="3031" y="12339"/>
                      <a:pt x="3248" y="13422"/>
                      <a:pt x="3356" y="14504"/>
                    </a:cubicBezTo>
                    <a:cubicBezTo>
                      <a:pt x="3464" y="15478"/>
                      <a:pt x="3464" y="16669"/>
                      <a:pt x="3573" y="17751"/>
                    </a:cubicBezTo>
                    <a:cubicBezTo>
                      <a:pt x="3573" y="18834"/>
                      <a:pt x="3681" y="19916"/>
                      <a:pt x="3681" y="20998"/>
                    </a:cubicBezTo>
                    <a:lnTo>
                      <a:pt x="3681" y="24137"/>
                    </a:lnTo>
                    <a:cubicBezTo>
                      <a:pt x="3681" y="26194"/>
                      <a:pt x="3573" y="28034"/>
                      <a:pt x="3464" y="29658"/>
                    </a:cubicBezTo>
                    <a:cubicBezTo>
                      <a:pt x="3248" y="31281"/>
                      <a:pt x="3031" y="32580"/>
                      <a:pt x="2923" y="33554"/>
                    </a:cubicBezTo>
                    <a:cubicBezTo>
                      <a:pt x="2707" y="34420"/>
                      <a:pt x="2598" y="34961"/>
                      <a:pt x="2598" y="34961"/>
                    </a:cubicBezTo>
                    <a:lnTo>
                      <a:pt x="3573" y="35069"/>
                    </a:lnTo>
                    <a:lnTo>
                      <a:pt x="5629" y="32255"/>
                    </a:lnTo>
                    <a:lnTo>
                      <a:pt x="5629" y="29766"/>
                    </a:lnTo>
                    <a:cubicBezTo>
                      <a:pt x="5629" y="28792"/>
                      <a:pt x="5629" y="28034"/>
                      <a:pt x="5521" y="27060"/>
                    </a:cubicBezTo>
                    <a:cubicBezTo>
                      <a:pt x="5413" y="26086"/>
                      <a:pt x="5521" y="25112"/>
                      <a:pt x="5413" y="24029"/>
                    </a:cubicBezTo>
                    <a:cubicBezTo>
                      <a:pt x="5304" y="23055"/>
                      <a:pt x="5304" y="21973"/>
                      <a:pt x="5196" y="20890"/>
                    </a:cubicBezTo>
                    <a:cubicBezTo>
                      <a:pt x="5088" y="19808"/>
                      <a:pt x="4980" y="18725"/>
                      <a:pt x="4871" y="17535"/>
                    </a:cubicBezTo>
                    <a:cubicBezTo>
                      <a:pt x="4763" y="16452"/>
                      <a:pt x="4655" y="15370"/>
                      <a:pt x="4547" y="14288"/>
                    </a:cubicBezTo>
                    <a:cubicBezTo>
                      <a:pt x="4330" y="13205"/>
                      <a:pt x="4222" y="12231"/>
                      <a:pt x="4006" y="11149"/>
                    </a:cubicBezTo>
                    <a:cubicBezTo>
                      <a:pt x="3897" y="10175"/>
                      <a:pt x="3681" y="9200"/>
                      <a:pt x="3573" y="8226"/>
                    </a:cubicBezTo>
                    <a:cubicBezTo>
                      <a:pt x="3464" y="7252"/>
                      <a:pt x="3140" y="6386"/>
                      <a:pt x="3031" y="5629"/>
                    </a:cubicBezTo>
                    <a:cubicBezTo>
                      <a:pt x="2815" y="4221"/>
                      <a:pt x="2707" y="2923"/>
                      <a:pt x="2707" y="1624"/>
                    </a:cubicBezTo>
                    <a:cubicBezTo>
                      <a:pt x="2707" y="1083"/>
                      <a:pt x="2707" y="541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14"/>
              <p:cNvSpPr/>
              <p:nvPr/>
            </p:nvSpPr>
            <p:spPr>
              <a:xfrm>
                <a:off x="2460375" y="758800"/>
                <a:ext cx="211775" cy="275950"/>
              </a:xfrm>
              <a:custGeom>
                <a:rect b="b" l="l" r="r" t="t"/>
                <a:pathLst>
                  <a:path extrusionOk="0" h="11038" w="8471">
                    <a:moveTo>
                      <a:pt x="4572" y="1"/>
                    </a:moveTo>
                    <a:cubicBezTo>
                      <a:pt x="2320" y="1"/>
                      <a:pt x="0" y="1994"/>
                      <a:pt x="1111" y="4934"/>
                    </a:cubicBezTo>
                    <a:cubicBezTo>
                      <a:pt x="1623" y="6676"/>
                      <a:pt x="4367" y="11038"/>
                      <a:pt x="6219" y="11038"/>
                    </a:cubicBezTo>
                    <a:cubicBezTo>
                      <a:pt x="6323" y="11038"/>
                      <a:pt x="6425" y="11024"/>
                      <a:pt x="6523" y="10995"/>
                    </a:cubicBezTo>
                    <a:cubicBezTo>
                      <a:pt x="8471" y="10454"/>
                      <a:pt x="8471" y="4826"/>
                      <a:pt x="7930" y="2877"/>
                    </a:cubicBezTo>
                    <a:cubicBezTo>
                      <a:pt x="7501" y="861"/>
                      <a:pt x="6051" y="1"/>
                      <a:pt x="45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14"/>
              <p:cNvSpPr/>
              <p:nvPr/>
            </p:nvSpPr>
            <p:spPr>
              <a:xfrm>
                <a:off x="2185050" y="14341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0"/>
                    </a:moveTo>
                    <a:lnTo>
                      <a:pt x="1" y="975"/>
                    </a:lnTo>
                    <a:cubicBezTo>
                      <a:pt x="326" y="1408"/>
                      <a:pt x="650" y="1732"/>
                      <a:pt x="975" y="2273"/>
                    </a:cubicBezTo>
                    <a:cubicBezTo>
                      <a:pt x="1624" y="3356"/>
                      <a:pt x="2166" y="4547"/>
                      <a:pt x="2599" y="5845"/>
                    </a:cubicBezTo>
                    <a:cubicBezTo>
                      <a:pt x="2815" y="6603"/>
                      <a:pt x="3140" y="7469"/>
                      <a:pt x="3356" y="8335"/>
                    </a:cubicBezTo>
                    <a:cubicBezTo>
                      <a:pt x="3573" y="9309"/>
                      <a:pt x="3789" y="10283"/>
                      <a:pt x="4006" y="11257"/>
                    </a:cubicBezTo>
                    <a:cubicBezTo>
                      <a:pt x="4222" y="12231"/>
                      <a:pt x="4547" y="13314"/>
                      <a:pt x="4763" y="14288"/>
                    </a:cubicBezTo>
                    <a:cubicBezTo>
                      <a:pt x="4980" y="15370"/>
                      <a:pt x="5088" y="16453"/>
                      <a:pt x="5305" y="17535"/>
                    </a:cubicBezTo>
                    <a:cubicBezTo>
                      <a:pt x="5521" y="18618"/>
                      <a:pt x="5738" y="19700"/>
                      <a:pt x="5738" y="20782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387" y="27818"/>
                      <a:pt x="6387" y="29441"/>
                    </a:cubicBezTo>
                    <a:cubicBezTo>
                      <a:pt x="6387" y="31065"/>
                      <a:pt x="6387" y="32364"/>
                      <a:pt x="6279" y="33338"/>
                    </a:cubicBezTo>
                    <a:cubicBezTo>
                      <a:pt x="6171" y="34204"/>
                      <a:pt x="6171" y="34745"/>
                      <a:pt x="6171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307"/>
                      <a:pt x="8552" y="29333"/>
                    </a:cubicBezTo>
                    <a:cubicBezTo>
                      <a:pt x="8552" y="28359"/>
                      <a:pt x="8335" y="27601"/>
                      <a:pt x="8227" y="26627"/>
                    </a:cubicBezTo>
                    <a:cubicBezTo>
                      <a:pt x="8119" y="25653"/>
                      <a:pt x="8011" y="24679"/>
                      <a:pt x="7794" y="23705"/>
                    </a:cubicBezTo>
                    <a:cubicBezTo>
                      <a:pt x="7686" y="22622"/>
                      <a:pt x="7469" y="21540"/>
                      <a:pt x="7253" y="20566"/>
                    </a:cubicBezTo>
                    <a:cubicBezTo>
                      <a:pt x="7145" y="19483"/>
                      <a:pt x="6820" y="18401"/>
                      <a:pt x="6603" y="17319"/>
                    </a:cubicBezTo>
                    <a:cubicBezTo>
                      <a:pt x="6387" y="16236"/>
                      <a:pt x="6171" y="15154"/>
                      <a:pt x="5954" y="14072"/>
                    </a:cubicBezTo>
                    <a:cubicBezTo>
                      <a:pt x="5738" y="12989"/>
                      <a:pt x="5413" y="12015"/>
                      <a:pt x="5088" y="10933"/>
                    </a:cubicBezTo>
                    <a:cubicBezTo>
                      <a:pt x="4872" y="9958"/>
                      <a:pt x="4655" y="8984"/>
                      <a:pt x="4330" y="8118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707" y="1083"/>
                      <a:pt x="2707" y="542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14"/>
              <p:cNvSpPr/>
              <p:nvPr/>
            </p:nvSpPr>
            <p:spPr>
              <a:xfrm>
                <a:off x="205277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639" y="1"/>
                    </a:moveTo>
                    <a:cubicBezTo>
                      <a:pt x="2329" y="1"/>
                      <a:pt x="0" y="2133"/>
                      <a:pt x="1179" y="4975"/>
                    </a:cubicBezTo>
                    <a:cubicBezTo>
                      <a:pt x="1886" y="6590"/>
                      <a:pt x="4946" y="10559"/>
                      <a:pt x="6848" y="10559"/>
                    </a:cubicBezTo>
                    <a:cubicBezTo>
                      <a:pt x="6985" y="10559"/>
                      <a:pt x="7116" y="10538"/>
                      <a:pt x="7240" y="10495"/>
                    </a:cubicBezTo>
                    <a:cubicBezTo>
                      <a:pt x="9080" y="9737"/>
                      <a:pt x="8647" y="4109"/>
                      <a:pt x="7890" y="2269"/>
                    </a:cubicBezTo>
                    <a:cubicBezTo>
                      <a:pt x="7228" y="673"/>
                      <a:pt x="5937" y="1"/>
                      <a:pt x="46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14"/>
              <p:cNvSpPr/>
              <p:nvPr/>
            </p:nvSpPr>
            <p:spPr>
              <a:xfrm>
                <a:off x="185492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1"/>
                    </a:moveTo>
                    <a:lnTo>
                      <a:pt x="1" y="975"/>
                    </a:lnTo>
                    <a:cubicBezTo>
                      <a:pt x="326" y="1408"/>
                      <a:pt x="650" y="1841"/>
                      <a:pt x="867" y="2274"/>
                    </a:cubicBezTo>
                    <a:cubicBezTo>
                      <a:pt x="1624" y="3356"/>
                      <a:pt x="2166" y="4655"/>
                      <a:pt x="2490" y="5846"/>
                    </a:cubicBezTo>
                    <a:cubicBezTo>
                      <a:pt x="2815" y="6712"/>
                      <a:pt x="3140" y="7469"/>
                      <a:pt x="3356" y="8443"/>
                    </a:cubicBezTo>
                    <a:cubicBezTo>
                      <a:pt x="3464" y="9309"/>
                      <a:pt x="3789" y="10283"/>
                      <a:pt x="4006" y="11258"/>
                    </a:cubicBezTo>
                    <a:cubicBezTo>
                      <a:pt x="4222" y="12232"/>
                      <a:pt x="4439" y="13314"/>
                      <a:pt x="4763" y="14396"/>
                    </a:cubicBezTo>
                    <a:cubicBezTo>
                      <a:pt x="4980" y="15371"/>
                      <a:pt x="5088" y="16453"/>
                      <a:pt x="5305" y="17535"/>
                    </a:cubicBezTo>
                    <a:cubicBezTo>
                      <a:pt x="5413" y="18618"/>
                      <a:pt x="5629" y="19700"/>
                      <a:pt x="5737" y="20783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279" y="27818"/>
                      <a:pt x="6387" y="29442"/>
                    </a:cubicBezTo>
                    <a:cubicBezTo>
                      <a:pt x="6387" y="31065"/>
                      <a:pt x="6387" y="32472"/>
                      <a:pt x="6279" y="33338"/>
                    </a:cubicBezTo>
                    <a:cubicBezTo>
                      <a:pt x="6170" y="34204"/>
                      <a:pt x="6170" y="34745"/>
                      <a:pt x="6170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199"/>
                      <a:pt x="8660" y="29333"/>
                    </a:cubicBezTo>
                    <a:cubicBezTo>
                      <a:pt x="8552" y="28359"/>
                      <a:pt x="8443" y="27493"/>
                      <a:pt x="8227" y="26627"/>
                    </a:cubicBezTo>
                    <a:cubicBezTo>
                      <a:pt x="8119" y="25653"/>
                      <a:pt x="8010" y="24679"/>
                      <a:pt x="7794" y="23705"/>
                    </a:cubicBezTo>
                    <a:cubicBezTo>
                      <a:pt x="7686" y="22623"/>
                      <a:pt x="7469" y="21540"/>
                      <a:pt x="7253" y="20458"/>
                    </a:cubicBezTo>
                    <a:cubicBezTo>
                      <a:pt x="7145" y="19484"/>
                      <a:pt x="6820" y="18401"/>
                      <a:pt x="6603" y="17319"/>
                    </a:cubicBezTo>
                    <a:cubicBezTo>
                      <a:pt x="6387" y="16237"/>
                      <a:pt x="6170" y="15154"/>
                      <a:pt x="5954" y="14072"/>
                    </a:cubicBezTo>
                    <a:lnTo>
                      <a:pt x="5088" y="11041"/>
                    </a:lnTo>
                    <a:cubicBezTo>
                      <a:pt x="4872" y="9959"/>
                      <a:pt x="4655" y="8985"/>
                      <a:pt x="4439" y="8119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815" y="1083"/>
                      <a:pt x="2815" y="542"/>
                      <a:pt x="2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14"/>
              <p:cNvSpPr/>
              <p:nvPr/>
            </p:nvSpPr>
            <p:spPr>
              <a:xfrm>
                <a:off x="17226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639" y="0"/>
                    </a:moveTo>
                    <a:cubicBezTo>
                      <a:pt x="2329" y="0"/>
                      <a:pt x="0" y="2132"/>
                      <a:pt x="1179" y="4974"/>
                    </a:cubicBezTo>
                    <a:cubicBezTo>
                      <a:pt x="1878" y="6671"/>
                      <a:pt x="4880" y="10580"/>
                      <a:pt x="6786" y="10580"/>
                    </a:cubicBezTo>
                    <a:cubicBezTo>
                      <a:pt x="6946" y="10580"/>
                      <a:pt x="7098" y="10553"/>
                      <a:pt x="7240" y="10494"/>
                    </a:cubicBezTo>
                    <a:cubicBezTo>
                      <a:pt x="9080" y="9736"/>
                      <a:pt x="8647" y="4108"/>
                      <a:pt x="7890" y="2268"/>
                    </a:cubicBezTo>
                    <a:cubicBezTo>
                      <a:pt x="7228" y="672"/>
                      <a:pt x="5936" y="0"/>
                      <a:pt x="46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14"/>
              <p:cNvSpPr/>
              <p:nvPr/>
            </p:nvSpPr>
            <p:spPr>
              <a:xfrm>
                <a:off x="1497750" y="2651825"/>
                <a:ext cx="324725" cy="852425"/>
              </a:xfrm>
              <a:custGeom>
                <a:rect b="b" l="l" r="r" t="t"/>
                <a:pathLst>
                  <a:path extrusionOk="0" h="34097" w="12989">
                    <a:moveTo>
                      <a:pt x="2706" y="1"/>
                    </a:moveTo>
                    <a:lnTo>
                      <a:pt x="0" y="1408"/>
                    </a:lnTo>
                    <a:cubicBezTo>
                      <a:pt x="433" y="1733"/>
                      <a:pt x="758" y="2166"/>
                      <a:pt x="1083" y="2490"/>
                    </a:cubicBezTo>
                    <a:cubicBezTo>
                      <a:pt x="1840" y="3573"/>
                      <a:pt x="2598" y="4763"/>
                      <a:pt x="3139" y="5954"/>
                    </a:cubicBezTo>
                    <a:cubicBezTo>
                      <a:pt x="3572" y="6712"/>
                      <a:pt x="3897" y="7469"/>
                      <a:pt x="4222" y="8335"/>
                    </a:cubicBezTo>
                    <a:lnTo>
                      <a:pt x="5304" y="11041"/>
                    </a:lnTo>
                    <a:lnTo>
                      <a:pt x="6386" y="13964"/>
                    </a:lnTo>
                    <a:cubicBezTo>
                      <a:pt x="6711" y="15046"/>
                      <a:pt x="7036" y="16020"/>
                      <a:pt x="7361" y="17103"/>
                    </a:cubicBezTo>
                    <a:cubicBezTo>
                      <a:pt x="7685" y="18185"/>
                      <a:pt x="8010" y="19159"/>
                      <a:pt x="8227" y="20241"/>
                    </a:cubicBezTo>
                    <a:lnTo>
                      <a:pt x="8984" y="23272"/>
                    </a:lnTo>
                    <a:cubicBezTo>
                      <a:pt x="9525" y="25220"/>
                      <a:pt x="9742" y="27169"/>
                      <a:pt x="9958" y="28684"/>
                    </a:cubicBezTo>
                    <a:cubicBezTo>
                      <a:pt x="10283" y="30199"/>
                      <a:pt x="10391" y="31715"/>
                      <a:pt x="10391" y="32581"/>
                    </a:cubicBezTo>
                    <a:cubicBezTo>
                      <a:pt x="10391" y="33447"/>
                      <a:pt x="10391" y="34096"/>
                      <a:pt x="10391" y="34096"/>
                    </a:cubicBezTo>
                    <a:lnTo>
                      <a:pt x="11365" y="33988"/>
                    </a:lnTo>
                    <a:lnTo>
                      <a:pt x="12989" y="30741"/>
                    </a:lnTo>
                    <a:cubicBezTo>
                      <a:pt x="12773" y="29983"/>
                      <a:pt x="12556" y="29225"/>
                      <a:pt x="12340" y="28359"/>
                    </a:cubicBezTo>
                    <a:cubicBezTo>
                      <a:pt x="12123" y="27385"/>
                      <a:pt x="11907" y="26628"/>
                      <a:pt x="11690" y="25762"/>
                    </a:cubicBezTo>
                    <a:cubicBezTo>
                      <a:pt x="11365" y="24788"/>
                      <a:pt x="11149" y="23922"/>
                      <a:pt x="10824" y="22839"/>
                    </a:cubicBezTo>
                    <a:cubicBezTo>
                      <a:pt x="10500" y="21757"/>
                      <a:pt x="10175" y="20783"/>
                      <a:pt x="9850" y="19809"/>
                    </a:cubicBezTo>
                    <a:cubicBezTo>
                      <a:pt x="9525" y="18726"/>
                      <a:pt x="9092" y="17752"/>
                      <a:pt x="8768" y="16670"/>
                    </a:cubicBezTo>
                    <a:cubicBezTo>
                      <a:pt x="8443" y="15587"/>
                      <a:pt x="8118" y="14613"/>
                      <a:pt x="7685" y="13531"/>
                    </a:cubicBezTo>
                    <a:lnTo>
                      <a:pt x="6495" y="10608"/>
                    </a:lnTo>
                    <a:cubicBezTo>
                      <a:pt x="6170" y="9634"/>
                      <a:pt x="5737" y="8660"/>
                      <a:pt x="5412" y="7902"/>
                    </a:cubicBezTo>
                    <a:cubicBezTo>
                      <a:pt x="5088" y="7036"/>
                      <a:pt x="4655" y="6170"/>
                      <a:pt x="4330" y="5413"/>
                    </a:cubicBezTo>
                    <a:cubicBezTo>
                      <a:pt x="3680" y="4222"/>
                      <a:pt x="3248" y="2923"/>
                      <a:pt x="2923" y="1624"/>
                    </a:cubicBezTo>
                    <a:cubicBezTo>
                      <a:pt x="2815" y="1083"/>
                      <a:pt x="2706" y="542"/>
                      <a:pt x="27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14"/>
              <p:cNvSpPr/>
              <p:nvPr/>
            </p:nvSpPr>
            <p:spPr>
              <a:xfrm>
                <a:off x="1348050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4803" y="0"/>
                    </a:moveTo>
                    <a:cubicBezTo>
                      <a:pt x="2378" y="0"/>
                      <a:pt x="0" y="2554"/>
                      <a:pt x="1551" y="5360"/>
                    </a:cubicBezTo>
                    <a:cubicBezTo>
                      <a:pt x="2422" y="6908"/>
                      <a:pt x="5801" y="10273"/>
                      <a:pt x="7745" y="10273"/>
                    </a:cubicBezTo>
                    <a:cubicBezTo>
                      <a:pt x="7976" y="10273"/>
                      <a:pt x="8186" y="10226"/>
                      <a:pt x="8370" y="10122"/>
                    </a:cubicBezTo>
                    <a:cubicBezTo>
                      <a:pt x="10101" y="9148"/>
                      <a:pt x="8803" y="3628"/>
                      <a:pt x="7828" y="1896"/>
                    </a:cubicBezTo>
                    <a:cubicBezTo>
                      <a:pt x="7072" y="555"/>
                      <a:pt x="5932" y="0"/>
                      <a:pt x="48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14"/>
              <p:cNvSpPr/>
              <p:nvPr/>
            </p:nvSpPr>
            <p:spPr>
              <a:xfrm>
                <a:off x="25747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3554" y="0"/>
                    </a:moveTo>
                    <a:cubicBezTo>
                      <a:pt x="33013" y="325"/>
                      <a:pt x="32580" y="541"/>
                      <a:pt x="32039" y="650"/>
                    </a:cubicBezTo>
                    <a:cubicBezTo>
                      <a:pt x="30740" y="1083"/>
                      <a:pt x="29441" y="1407"/>
                      <a:pt x="28142" y="1624"/>
                    </a:cubicBezTo>
                    <a:cubicBezTo>
                      <a:pt x="27168" y="1732"/>
                      <a:pt x="26302" y="1732"/>
                      <a:pt x="25436" y="1949"/>
                    </a:cubicBezTo>
                    <a:lnTo>
                      <a:pt x="22514" y="2490"/>
                    </a:lnTo>
                    <a:lnTo>
                      <a:pt x="19375" y="3031"/>
                    </a:lnTo>
                    <a:lnTo>
                      <a:pt x="16128" y="3789"/>
                    </a:lnTo>
                    <a:cubicBezTo>
                      <a:pt x="15045" y="4005"/>
                      <a:pt x="13963" y="4222"/>
                      <a:pt x="12881" y="4546"/>
                    </a:cubicBezTo>
                    <a:lnTo>
                      <a:pt x="9850" y="5304"/>
                    </a:lnTo>
                    <a:cubicBezTo>
                      <a:pt x="8876" y="5520"/>
                      <a:pt x="7902" y="5845"/>
                      <a:pt x="7036" y="6170"/>
                    </a:cubicBezTo>
                    <a:lnTo>
                      <a:pt x="4330" y="6928"/>
                    </a:lnTo>
                    <a:cubicBezTo>
                      <a:pt x="3464" y="7252"/>
                      <a:pt x="2706" y="7469"/>
                      <a:pt x="1949" y="7685"/>
                    </a:cubicBezTo>
                    <a:lnTo>
                      <a:pt x="0" y="10608"/>
                    </a:lnTo>
                    <a:lnTo>
                      <a:pt x="433" y="11474"/>
                    </a:lnTo>
                    <a:cubicBezTo>
                      <a:pt x="433" y="11474"/>
                      <a:pt x="866" y="11149"/>
                      <a:pt x="1732" y="10716"/>
                    </a:cubicBezTo>
                    <a:cubicBezTo>
                      <a:pt x="2490" y="10283"/>
                      <a:pt x="3680" y="9742"/>
                      <a:pt x="5196" y="8984"/>
                    </a:cubicBezTo>
                    <a:cubicBezTo>
                      <a:pt x="6711" y="8335"/>
                      <a:pt x="8443" y="7577"/>
                      <a:pt x="10391" y="6928"/>
                    </a:cubicBezTo>
                    <a:lnTo>
                      <a:pt x="13314" y="5953"/>
                    </a:lnTo>
                    <a:cubicBezTo>
                      <a:pt x="14396" y="5629"/>
                      <a:pt x="15370" y="5304"/>
                      <a:pt x="16452" y="5088"/>
                    </a:cubicBezTo>
                    <a:lnTo>
                      <a:pt x="19700" y="4222"/>
                    </a:lnTo>
                    <a:lnTo>
                      <a:pt x="22730" y="3680"/>
                    </a:lnTo>
                    <a:lnTo>
                      <a:pt x="25653" y="3031"/>
                    </a:lnTo>
                    <a:cubicBezTo>
                      <a:pt x="26519" y="2923"/>
                      <a:pt x="27493" y="2815"/>
                      <a:pt x="28250" y="2706"/>
                    </a:cubicBezTo>
                    <a:cubicBezTo>
                      <a:pt x="28900" y="2652"/>
                      <a:pt x="29576" y="2625"/>
                      <a:pt x="30253" y="2625"/>
                    </a:cubicBezTo>
                    <a:cubicBezTo>
                      <a:pt x="30929" y="2625"/>
                      <a:pt x="31606" y="2652"/>
                      <a:pt x="32255" y="2706"/>
                    </a:cubicBezTo>
                    <a:cubicBezTo>
                      <a:pt x="32796" y="2815"/>
                      <a:pt x="33229" y="2815"/>
                      <a:pt x="33771" y="3031"/>
                    </a:cubicBezTo>
                    <a:lnTo>
                      <a:pt x="335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14"/>
              <p:cNvSpPr/>
              <p:nvPr/>
            </p:nvSpPr>
            <p:spPr>
              <a:xfrm>
                <a:off x="3362150" y="1661425"/>
                <a:ext cx="304900" cy="178650"/>
              </a:xfrm>
              <a:custGeom>
                <a:rect b="b" l="l" r="r" t="t"/>
                <a:pathLst>
                  <a:path extrusionOk="0" h="7146" w="12196">
                    <a:moveTo>
                      <a:pt x="7467" y="0"/>
                    </a:moveTo>
                    <a:cubicBezTo>
                      <a:pt x="7432" y="0"/>
                      <a:pt x="7397" y="1"/>
                      <a:pt x="7361" y="2"/>
                    </a:cubicBezTo>
                    <a:cubicBezTo>
                      <a:pt x="5412" y="2"/>
                      <a:pt x="1" y="1950"/>
                      <a:pt x="109" y="3898"/>
                    </a:cubicBezTo>
                    <a:cubicBezTo>
                      <a:pt x="217" y="5846"/>
                      <a:pt x="5737" y="7145"/>
                      <a:pt x="7685" y="7145"/>
                    </a:cubicBezTo>
                    <a:cubicBezTo>
                      <a:pt x="12196" y="6716"/>
                      <a:pt x="11912" y="0"/>
                      <a:pt x="7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14"/>
              <p:cNvSpPr/>
              <p:nvPr/>
            </p:nvSpPr>
            <p:spPr>
              <a:xfrm>
                <a:off x="2304125" y="22594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34420" y="0"/>
                    </a:moveTo>
                    <a:cubicBezTo>
                      <a:pt x="33987" y="109"/>
                      <a:pt x="33446" y="325"/>
                      <a:pt x="32905" y="433"/>
                    </a:cubicBezTo>
                    <a:cubicBezTo>
                      <a:pt x="31606" y="758"/>
                      <a:pt x="30307" y="866"/>
                      <a:pt x="28900" y="974"/>
                    </a:cubicBezTo>
                    <a:cubicBezTo>
                      <a:pt x="28467" y="1029"/>
                      <a:pt x="28034" y="1029"/>
                      <a:pt x="27588" y="1029"/>
                    </a:cubicBezTo>
                    <a:cubicBezTo>
                      <a:pt x="27141" y="1029"/>
                      <a:pt x="26681" y="1029"/>
                      <a:pt x="26194" y="1083"/>
                    </a:cubicBezTo>
                    <a:lnTo>
                      <a:pt x="23272" y="1299"/>
                    </a:lnTo>
                    <a:lnTo>
                      <a:pt x="20133" y="1407"/>
                    </a:lnTo>
                    <a:lnTo>
                      <a:pt x="16777" y="1840"/>
                    </a:lnTo>
                    <a:cubicBezTo>
                      <a:pt x="15695" y="1949"/>
                      <a:pt x="14613" y="2057"/>
                      <a:pt x="13530" y="2273"/>
                    </a:cubicBezTo>
                    <a:lnTo>
                      <a:pt x="10391" y="2706"/>
                    </a:lnTo>
                    <a:cubicBezTo>
                      <a:pt x="9309" y="2923"/>
                      <a:pt x="8335" y="3139"/>
                      <a:pt x="7469" y="3247"/>
                    </a:cubicBezTo>
                    <a:lnTo>
                      <a:pt x="4763" y="3789"/>
                    </a:lnTo>
                    <a:lnTo>
                      <a:pt x="2273" y="4438"/>
                    </a:lnTo>
                    <a:lnTo>
                      <a:pt x="0" y="7144"/>
                    </a:lnTo>
                    <a:lnTo>
                      <a:pt x="325" y="8010"/>
                    </a:lnTo>
                    <a:cubicBezTo>
                      <a:pt x="325" y="8010"/>
                      <a:pt x="866" y="7793"/>
                      <a:pt x="1732" y="7360"/>
                    </a:cubicBezTo>
                    <a:cubicBezTo>
                      <a:pt x="2598" y="7036"/>
                      <a:pt x="3789" y="6495"/>
                      <a:pt x="5412" y="6062"/>
                    </a:cubicBezTo>
                    <a:cubicBezTo>
                      <a:pt x="6928" y="5520"/>
                      <a:pt x="8768" y="4979"/>
                      <a:pt x="10824" y="4546"/>
                    </a:cubicBezTo>
                    <a:lnTo>
                      <a:pt x="13855" y="3789"/>
                    </a:lnTo>
                    <a:cubicBezTo>
                      <a:pt x="14829" y="3572"/>
                      <a:pt x="15911" y="3464"/>
                      <a:pt x="16994" y="3247"/>
                    </a:cubicBezTo>
                    <a:lnTo>
                      <a:pt x="20241" y="2706"/>
                    </a:lnTo>
                    <a:lnTo>
                      <a:pt x="23380" y="2382"/>
                    </a:lnTo>
                    <a:lnTo>
                      <a:pt x="26302" y="2165"/>
                    </a:lnTo>
                    <a:cubicBezTo>
                      <a:pt x="27168" y="2057"/>
                      <a:pt x="28142" y="2057"/>
                      <a:pt x="29008" y="2057"/>
                    </a:cubicBezTo>
                    <a:cubicBezTo>
                      <a:pt x="30307" y="2057"/>
                      <a:pt x="31714" y="2165"/>
                      <a:pt x="33013" y="2490"/>
                    </a:cubicBezTo>
                    <a:cubicBezTo>
                      <a:pt x="33446" y="2598"/>
                      <a:pt x="33987" y="2706"/>
                      <a:pt x="34420" y="2923"/>
                    </a:cubicBezTo>
                    <a:lnTo>
                      <a:pt x="344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14"/>
              <p:cNvSpPr/>
              <p:nvPr/>
            </p:nvSpPr>
            <p:spPr>
              <a:xfrm>
                <a:off x="3110500" y="2216025"/>
                <a:ext cx="308575" cy="179025"/>
              </a:xfrm>
              <a:custGeom>
                <a:rect b="b" l="l" r="r" t="t"/>
                <a:pathLst>
                  <a:path extrusionOk="0" h="7161" w="12343">
                    <a:moveTo>
                      <a:pt x="7443" y="0"/>
                    </a:moveTo>
                    <a:cubicBezTo>
                      <a:pt x="5317" y="0"/>
                      <a:pt x="213" y="1277"/>
                      <a:pt x="109" y="3254"/>
                    </a:cubicBezTo>
                    <a:cubicBezTo>
                      <a:pt x="0" y="5202"/>
                      <a:pt x="5304" y="7042"/>
                      <a:pt x="7361" y="7150"/>
                    </a:cubicBezTo>
                    <a:cubicBezTo>
                      <a:pt x="7464" y="7157"/>
                      <a:pt x="7565" y="7161"/>
                      <a:pt x="7664" y="7161"/>
                    </a:cubicBezTo>
                    <a:cubicBezTo>
                      <a:pt x="12032" y="7161"/>
                      <a:pt x="12342" y="324"/>
                      <a:pt x="7685" y="6"/>
                    </a:cubicBezTo>
                    <a:cubicBezTo>
                      <a:pt x="7610" y="2"/>
                      <a:pt x="7529" y="0"/>
                      <a:pt x="7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14"/>
              <p:cNvSpPr/>
              <p:nvPr/>
            </p:nvSpPr>
            <p:spPr>
              <a:xfrm>
                <a:off x="1976700" y="2730300"/>
                <a:ext cx="849700" cy="259800"/>
              </a:xfrm>
              <a:custGeom>
                <a:rect b="b" l="l" r="r" t="t"/>
                <a:pathLst>
                  <a:path extrusionOk="0" h="10392" w="33988">
                    <a:moveTo>
                      <a:pt x="33879" y="1"/>
                    </a:moveTo>
                    <a:cubicBezTo>
                      <a:pt x="33446" y="217"/>
                      <a:pt x="32905" y="434"/>
                      <a:pt x="32364" y="650"/>
                    </a:cubicBezTo>
                    <a:cubicBezTo>
                      <a:pt x="31065" y="975"/>
                      <a:pt x="29766" y="1300"/>
                      <a:pt x="28467" y="1408"/>
                    </a:cubicBezTo>
                    <a:cubicBezTo>
                      <a:pt x="27601" y="1516"/>
                      <a:pt x="26627" y="1516"/>
                      <a:pt x="25761" y="1733"/>
                    </a:cubicBezTo>
                    <a:lnTo>
                      <a:pt x="22839" y="2057"/>
                    </a:lnTo>
                    <a:lnTo>
                      <a:pt x="19592" y="2599"/>
                    </a:lnTo>
                    <a:lnTo>
                      <a:pt x="16345" y="3140"/>
                    </a:lnTo>
                    <a:cubicBezTo>
                      <a:pt x="15262" y="3356"/>
                      <a:pt x="14180" y="3573"/>
                      <a:pt x="13097" y="3789"/>
                    </a:cubicBezTo>
                    <a:lnTo>
                      <a:pt x="10067" y="4547"/>
                    </a:lnTo>
                    <a:cubicBezTo>
                      <a:pt x="8984" y="4763"/>
                      <a:pt x="8010" y="4980"/>
                      <a:pt x="7144" y="5304"/>
                    </a:cubicBezTo>
                    <a:lnTo>
                      <a:pt x="4547" y="5954"/>
                    </a:lnTo>
                    <a:lnTo>
                      <a:pt x="2165" y="6712"/>
                    </a:lnTo>
                    <a:lnTo>
                      <a:pt x="1" y="9418"/>
                    </a:lnTo>
                    <a:lnTo>
                      <a:pt x="325" y="10392"/>
                    </a:lnTo>
                    <a:cubicBezTo>
                      <a:pt x="325" y="10392"/>
                      <a:pt x="866" y="10067"/>
                      <a:pt x="1732" y="9634"/>
                    </a:cubicBezTo>
                    <a:cubicBezTo>
                      <a:pt x="2598" y="9201"/>
                      <a:pt x="3789" y="8660"/>
                      <a:pt x="5304" y="8119"/>
                    </a:cubicBezTo>
                    <a:cubicBezTo>
                      <a:pt x="6820" y="7469"/>
                      <a:pt x="8551" y="6820"/>
                      <a:pt x="10500" y="6170"/>
                    </a:cubicBezTo>
                    <a:lnTo>
                      <a:pt x="13530" y="5304"/>
                    </a:lnTo>
                    <a:cubicBezTo>
                      <a:pt x="14505" y="4980"/>
                      <a:pt x="15587" y="4763"/>
                      <a:pt x="16669" y="4547"/>
                    </a:cubicBezTo>
                    <a:lnTo>
                      <a:pt x="19916" y="3789"/>
                    </a:lnTo>
                    <a:lnTo>
                      <a:pt x="23055" y="3248"/>
                    </a:lnTo>
                    <a:lnTo>
                      <a:pt x="25870" y="2815"/>
                    </a:lnTo>
                    <a:cubicBezTo>
                      <a:pt x="26844" y="2707"/>
                      <a:pt x="27710" y="2599"/>
                      <a:pt x="28575" y="2599"/>
                    </a:cubicBezTo>
                    <a:cubicBezTo>
                      <a:pt x="29113" y="2554"/>
                      <a:pt x="29651" y="2527"/>
                      <a:pt x="30189" y="2527"/>
                    </a:cubicBezTo>
                    <a:cubicBezTo>
                      <a:pt x="30950" y="2527"/>
                      <a:pt x="31711" y="2580"/>
                      <a:pt x="32472" y="2707"/>
                    </a:cubicBezTo>
                    <a:cubicBezTo>
                      <a:pt x="33013" y="2707"/>
                      <a:pt x="33554" y="2815"/>
                      <a:pt x="33987" y="3031"/>
                    </a:cubicBezTo>
                    <a:lnTo>
                      <a:pt x="338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14"/>
              <p:cNvSpPr/>
              <p:nvPr/>
            </p:nvSpPr>
            <p:spPr>
              <a:xfrm>
                <a:off x="2774950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7361" y="0"/>
                    </a:moveTo>
                    <a:cubicBezTo>
                      <a:pt x="5413" y="0"/>
                      <a:pt x="1" y="1624"/>
                      <a:pt x="1" y="3681"/>
                    </a:cubicBezTo>
                    <a:cubicBezTo>
                      <a:pt x="1" y="5629"/>
                      <a:pt x="5521" y="7144"/>
                      <a:pt x="7469" y="7144"/>
                    </a:cubicBezTo>
                    <a:cubicBezTo>
                      <a:pt x="11907" y="6820"/>
                      <a:pt x="11907" y="109"/>
                      <a:pt x="73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14"/>
              <p:cNvSpPr/>
              <p:nvPr/>
            </p:nvSpPr>
            <p:spPr>
              <a:xfrm>
                <a:off x="1703400" y="3117250"/>
                <a:ext cx="738750" cy="527700"/>
              </a:xfrm>
              <a:custGeom>
                <a:rect b="b" l="l" r="r" t="t"/>
                <a:pathLst>
                  <a:path extrusionOk="0" h="21108" w="29550">
                    <a:moveTo>
                      <a:pt x="28359" y="1"/>
                    </a:moveTo>
                    <a:cubicBezTo>
                      <a:pt x="27926" y="434"/>
                      <a:pt x="27601" y="759"/>
                      <a:pt x="27168" y="1083"/>
                    </a:cubicBezTo>
                    <a:cubicBezTo>
                      <a:pt x="26086" y="1949"/>
                      <a:pt x="24895" y="2599"/>
                      <a:pt x="23705" y="3140"/>
                    </a:cubicBezTo>
                    <a:cubicBezTo>
                      <a:pt x="22947" y="3573"/>
                      <a:pt x="22081" y="3898"/>
                      <a:pt x="21323" y="4330"/>
                    </a:cubicBezTo>
                    <a:lnTo>
                      <a:pt x="18617" y="5738"/>
                    </a:lnTo>
                    <a:lnTo>
                      <a:pt x="15803" y="7253"/>
                    </a:lnTo>
                    <a:lnTo>
                      <a:pt x="12989" y="8876"/>
                    </a:lnTo>
                    <a:cubicBezTo>
                      <a:pt x="12123" y="9526"/>
                      <a:pt x="11149" y="9959"/>
                      <a:pt x="10175" y="10608"/>
                    </a:cubicBezTo>
                    <a:lnTo>
                      <a:pt x="7469" y="12340"/>
                    </a:lnTo>
                    <a:cubicBezTo>
                      <a:pt x="6603" y="12881"/>
                      <a:pt x="5845" y="13531"/>
                      <a:pt x="4979" y="14072"/>
                    </a:cubicBezTo>
                    <a:lnTo>
                      <a:pt x="2815" y="15587"/>
                    </a:lnTo>
                    <a:lnTo>
                      <a:pt x="866" y="17103"/>
                    </a:lnTo>
                    <a:lnTo>
                      <a:pt x="1" y="20458"/>
                    </a:lnTo>
                    <a:lnTo>
                      <a:pt x="650" y="21107"/>
                    </a:lnTo>
                    <a:cubicBezTo>
                      <a:pt x="650" y="21107"/>
                      <a:pt x="1191" y="20783"/>
                      <a:pt x="1624" y="20025"/>
                    </a:cubicBezTo>
                    <a:cubicBezTo>
                      <a:pt x="2165" y="19376"/>
                      <a:pt x="3139" y="18401"/>
                      <a:pt x="4330" y="17319"/>
                    </a:cubicBezTo>
                    <a:cubicBezTo>
                      <a:pt x="5629" y="16237"/>
                      <a:pt x="7036" y="15046"/>
                      <a:pt x="8660" y="13747"/>
                    </a:cubicBezTo>
                    <a:lnTo>
                      <a:pt x="11149" y="11907"/>
                    </a:lnTo>
                    <a:cubicBezTo>
                      <a:pt x="12015" y="11258"/>
                      <a:pt x="12989" y="10717"/>
                      <a:pt x="13855" y="10067"/>
                    </a:cubicBezTo>
                    <a:lnTo>
                      <a:pt x="16561" y="8335"/>
                    </a:lnTo>
                    <a:lnTo>
                      <a:pt x="19267" y="6712"/>
                    </a:lnTo>
                    <a:lnTo>
                      <a:pt x="21865" y="5305"/>
                    </a:lnTo>
                    <a:cubicBezTo>
                      <a:pt x="22622" y="4872"/>
                      <a:pt x="23380" y="4547"/>
                      <a:pt x="24246" y="4222"/>
                    </a:cubicBezTo>
                    <a:cubicBezTo>
                      <a:pt x="25437" y="3573"/>
                      <a:pt x="26735" y="3248"/>
                      <a:pt x="27926" y="2923"/>
                    </a:cubicBezTo>
                    <a:cubicBezTo>
                      <a:pt x="28467" y="2815"/>
                      <a:pt x="29008" y="2707"/>
                      <a:pt x="29550" y="2707"/>
                    </a:cubicBezTo>
                    <a:lnTo>
                      <a:pt x="28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14"/>
              <p:cNvSpPr/>
              <p:nvPr/>
            </p:nvSpPr>
            <p:spPr>
              <a:xfrm>
                <a:off x="23636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7792" y="0"/>
                    </a:moveTo>
                    <a:cubicBezTo>
                      <a:pt x="7351" y="0"/>
                      <a:pt x="6880" y="87"/>
                      <a:pt x="6387" y="280"/>
                    </a:cubicBezTo>
                    <a:cubicBezTo>
                      <a:pt x="4547" y="929"/>
                      <a:pt x="1" y="4393"/>
                      <a:pt x="758" y="6233"/>
                    </a:cubicBezTo>
                    <a:cubicBezTo>
                      <a:pt x="1105" y="7214"/>
                      <a:pt x="2869" y="7549"/>
                      <a:pt x="4718" y="7549"/>
                    </a:cubicBezTo>
                    <a:cubicBezTo>
                      <a:pt x="6335" y="7549"/>
                      <a:pt x="8018" y="7293"/>
                      <a:pt x="8876" y="6990"/>
                    </a:cubicBezTo>
                    <a:cubicBezTo>
                      <a:pt x="12917" y="5547"/>
                      <a:pt x="11314" y="0"/>
                      <a:pt x="77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8" name="Google Shape;798;p14"/>
            <p:cNvGrpSpPr/>
            <p:nvPr/>
          </p:nvGrpSpPr>
          <p:grpSpPr>
            <a:xfrm>
              <a:off x="105963" y="63035"/>
              <a:ext cx="976541" cy="2041708"/>
              <a:chOff x="-1515225" y="845019"/>
              <a:chExt cx="1003020" cy="2097070"/>
            </a:xfrm>
          </p:grpSpPr>
          <p:grpSp>
            <p:nvGrpSpPr>
              <p:cNvPr id="799" name="Google Shape;799;p14"/>
              <p:cNvGrpSpPr/>
              <p:nvPr/>
            </p:nvGrpSpPr>
            <p:grpSpPr>
              <a:xfrm rot="10800000">
                <a:off x="-1025993" y="2676081"/>
                <a:ext cx="24117" cy="625"/>
                <a:chOff x="3784150" y="755025"/>
                <a:chExt cx="37600" cy="975"/>
              </a:xfrm>
            </p:grpSpPr>
            <p:sp>
              <p:nvSpPr>
                <p:cNvPr id="800" name="Google Shape;800;p14"/>
                <p:cNvSpPr/>
                <p:nvPr/>
              </p:nvSpPr>
              <p:spPr>
                <a:xfrm>
                  <a:off x="3819850" y="755025"/>
                  <a:ext cx="1900" cy="975"/>
                </a:xfrm>
                <a:custGeom>
                  <a:rect b="b" l="l" r="r" t="t"/>
                  <a:pathLst>
                    <a:path extrusionOk="0" h="39" w="76">
                      <a:moveTo>
                        <a:pt x="1" y="1"/>
                      </a:moveTo>
                      <a:cubicBezTo>
                        <a:pt x="1" y="1"/>
                        <a:pt x="38" y="38"/>
                        <a:pt x="76" y="38"/>
                      </a:cubicBezTo>
                      <a:close/>
                    </a:path>
                  </a:pathLst>
                </a:custGeom>
                <a:solidFill>
                  <a:srgbClr val="CADCF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14"/>
                <p:cNvSpPr/>
                <p:nvPr/>
              </p:nvSpPr>
              <p:spPr>
                <a:xfrm>
                  <a:off x="3784150" y="755025"/>
                  <a:ext cx="1900" cy="975"/>
                </a:xfrm>
                <a:custGeom>
                  <a:rect b="b" l="l" r="r" t="t"/>
                  <a:pathLst>
                    <a:path extrusionOk="0" h="39" w="76">
                      <a:moveTo>
                        <a:pt x="75" y="1"/>
                      </a:move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CADCF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" name="Google Shape;802;p14"/>
              <p:cNvGrpSpPr/>
              <p:nvPr/>
            </p:nvGrpSpPr>
            <p:grpSpPr>
              <a:xfrm rot="10800000">
                <a:off x="-1515225" y="845019"/>
                <a:ext cx="1003020" cy="2097070"/>
                <a:chOff x="2527475" y="238125"/>
                <a:chExt cx="2485800" cy="5197200"/>
              </a:xfrm>
            </p:grpSpPr>
            <p:sp>
              <p:nvSpPr>
                <p:cNvPr id="803" name="Google Shape;803;p14"/>
                <p:cNvSpPr/>
                <p:nvPr/>
              </p:nvSpPr>
              <p:spPr>
                <a:xfrm>
                  <a:off x="3129675" y="679575"/>
                  <a:ext cx="1251975" cy="4755750"/>
                </a:xfrm>
                <a:custGeom>
                  <a:rect b="b" l="l" r="r" t="t"/>
                  <a:pathLst>
                    <a:path extrusionOk="0" h="190230" w="50079">
                      <a:moveTo>
                        <a:pt x="25628" y="1"/>
                      </a:moveTo>
                      <a:cubicBezTo>
                        <a:pt x="24541" y="1"/>
                        <a:pt x="25537" y="3170"/>
                        <a:pt x="24722" y="3895"/>
                      </a:cubicBezTo>
                      <a:cubicBezTo>
                        <a:pt x="22639" y="5796"/>
                        <a:pt x="24903" y="4891"/>
                        <a:pt x="24269" y="8423"/>
                      </a:cubicBezTo>
                      <a:cubicBezTo>
                        <a:pt x="23998" y="10053"/>
                        <a:pt x="20919" y="11320"/>
                        <a:pt x="20466" y="13494"/>
                      </a:cubicBezTo>
                      <a:cubicBezTo>
                        <a:pt x="20013" y="15124"/>
                        <a:pt x="20466" y="17207"/>
                        <a:pt x="19832" y="19108"/>
                      </a:cubicBezTo>
                      <a:cubicBezTo>
                        <a:pt x="19379" y="20467"/>
                        <a:pt x="18474" y="21916"/>
                        <a:pt x="17749" y="23727"/>
                      </a:cubicBezTo>
                      <a:cubicBezTo>
                        <a:pt x="17206" y="25176"/>
                        <a:pt x="18383" y="27440"/>
                        <a:pt x="17749" y="29160"/>
                      </a:cubicBezTo>
                      <a:cubicBezTo>
                        <a:pt x="17206" y="30700"/>
                        <a:pt x="14127" y="31334"/>
                        <a:pt x="13493" y="33054"/>
                      </a:cubicBezTo>
                      <a:cubicBezTo>
                        <a:pt x="12950" y="34503"/>
                        <a:pt x="13131" y="36405"/>
                        <a:pt x="12497" y="38125"/>
                      </a:cubicBezTo>
                      <a:cubicBezTo>
                        <a:pt x="11863" y="39755"/>
                        <a:pt x="12950" y="41748"/>
                        <a:pt x="12406" y="43468"/>
                      </a:cubicBezTo>
                      <a:cubicBezTo>
                        <a:pt x="11863" y="45098"/>
                        <a:pt x="11229" y="46547"/>
                        <a:pt x="10686" y="48177"/>
                      </a:cubicBezTo>
                      <a:cubicBezTo>
                        <a:pt x="10233" y="49898"/>
                        <a:pt x="7154" y="50713"/>
                        <a:pt x="6701" y="52343"/>
                      </a:cubicBezTo>
                      <a:cubicBezTo>
                        <a:pt x="6249" y="54064"/>
                        <a:pt x="5071" y="55422"/>
                        <a:pt x="4619" y="57142"/>
                      </a:cubicBezTo>
                      <a:cubicBezTo>
                        <a:pt x="4166" y="58863"/>
                        <a:pt x="6701" y="61127"/>
                        <a:pt x="6339" y="62757"/>
                      </a:cubicBezTo>
                      <a:cubicBezTo>
                        <a:pt x="5977" y="64478"/>
                        <a:pt x="6249" y="66198"/>
                        <a:pt x="5977" y="67919"/>
                      </a:cubicBezTo>
                      <a:cubicBezTo>
                        <a:pt x="5615" y="69549"/>
                        <a:pt x="7064" y="71451"/>
                        <a:pt x="6792" y="73171"/>
                      </a:cubicBezTo>
                      <a:cubicBezTo>
                        <a:pt x="6520" y="74892"/>
                        <a:pt x="453" y="75616"/>
                        <a:pt x="272" y="77337"/>
                      </a:cubicBezTo>
                      <a:cubicBezTo>
                        <a:pt x="0" y="79057"/>
                        <a:pt x="4256" y="81231"/>
                        <a:pt x="4075" y="83042"/>
                      </a:cubicBezTo>
                      <a:cubicBezTo>
                        <a:pt x="3985" y="84763"/>
                        <a:pt x="3804" y="86302"/>
                        <a:pt x="3713" y="87932"/>
                      </a:cubicBezTo>
                      <a:cubicBezTo>
                        <a:pt x="3622" y="89562"/>
                        <a:pt x="1992" y="91102"/>
                        <a:pt x="1992" y="92822"/>
                      </a:cubicBezTo>
                      <a:cubicBezTo>
                        <a:pt x="1992" y="94452"/>
                        <a:pt x="3351" y="96082"/>
                        <a:pt x="3441" y="97712"/>
                      </a:cubicBezTo>
                      <a:cubicBezTo>
                        <a:pt x="3441" y="99433"/>
                        <a:pt x="2717" y="101153"/>
                        <a:pt x="2898" y="102693"/>
                      </a:cubicBezTo>
                      <a:cubicBezTo>
                        <a:pt x="2989" y="104323"/>
                        <a:pt x="5615" y="105772"/>
                        <a:pt x="5796" y="107402"/>
                      </a:cubicBezTo>
                      <a:cubicBezTo>
                        <a:pt x="5886" y="109122"/>
                        <a:pt x="1811" y="111205"/>
                        <a:pt x="1992" y="112835"/>
                      </a:cubicBezTo>
                      <a:cubicBezTo>
                        <a:pt x="2174" y="114556"/>
                        <a:pt x="2717" y="116186"/>
                        <a:pt x="2898" y="117816"/>
                      </a:cubicBezTo>
                      <a:cubicBezTo>
                        <a:pt x="3170" y="119446"/>
                        <a:pt x="3441" y="121167"/>
                        <a:pt x="3713" y="122797"/>
                      </a:cubicBezTo>
                      <a:cubicBezTo>
                        <a:pt x="3985" y="124336"/>
                        <a:pt x="6882" y="125513"/>
                        <a:pt x="7245" y="127143"/>
                      </a:cubicBezTo>
                      <a:cubicBezTo>
                        <a:pt x="7607" y="128773"/>
                        <a:pt x="8603" y="130222"/>
                        <a:pt x="8965" y="131852"/>
                      </a:cubicBezTo>
                      <a:cubicBezTo>
                        <a:pt x="9328" y="133392"/>
                        <a:pt x="8513" y="135384"/>
                        <a:pt x="8875" y="137014"/>
                      </a:cubicBezTo>
                      <a:cubicBezTo>
                        <a:pt x="9328" y="138554"/>
                        <a:pt x="8513" y="140546"/>
                        <a:pt x="8875" y="142176"/>
                      </a:cubicBezTo>
                      <a:cubicBezTo>
                        <a:pt x="9328" y="143715"/>
                        <a:pt x="9237" y="145527"/>
                        <a:pt x="9690" y="147066"/>
                      </a:cubicBezTo>
                      <a:cubicBezTo>
                        <a:pt x="10233" y="148696"/>
                        <a:pt x="13040" y="149602"/>
                        <a:pt x="13493" y="151141"/>
                      </a:cubicBezTo>
                      <a:cubicBezTo>
                        <a:pt x="14036" y="152771"/>
                        <a:pt x="13855" y="154582"/>
                        <a:pt x="14399" y="156031"/>
                      </a:cubicBezTo>
                      <a:cubicBezTo>
                        <a:pt x="15033" y="157842"/>
                        <a:pt x="17115" y="158748"/>
                        <a:pt x="17659" y="160197"/>
                      </a:cubicBezTo>
                      <a:cubicBezTo>
                        <a:pt x="18383" y="162099"/>
                        <a:pt x="15757" y="164815"/>
                        <a:pt x="16210" y="165993"/>
                      </a:cubicBezTo>
                      <a:cubicBezTo>
                        <a:pt x="16753" y="167441"/>
                        <a:pt x="16844" y="168800"/>
                        <a:pt x="17206" y="170249"/>
                      </a:cubicBezTo>
                      <a:cubicBezTo>
                        <a:pt x="17659" y="171698"/>
                        <a:pt x="21643" y="172332"/>
                        <a:pt x="21915" y="173781"/>
                      </a:cubicBezTo>
                      <a:cubicBezTo>
                        <a:pt x="22187" y="175229"/>
                        <a:pt x="23636" y="176769"/>
                        <a:pt x="23817" y="178218"/>
                      </a:cubicBezTo>
                      <a:cubicBezTo>
                        <a:pt x="24088" y="179848"/>
                        <a:pt x="20194" y="181931"/>
                        <a:pt x="20285" y="183198"/>
                      </a:cubicBezTo>
                      <a:cubicBezTo>
                        <a:pt x="20557" y="186006"/>
                        <a:pt x="18564" y="189175"/>
                        <a:pt x="20557" y="190081"/>
                      </a:cubicBezTo>
                      <a:cubicBezTo>
                        <a:pt x="20786" y="190184"/>
                        <a:pt x="21007" y="190229"/>
                        <a:pt x="21222" y="190229"/>
                      </a:cubicBezTo>
                      <a:cubicBezTo>
                        <a:pt x="22701" y="190229"/>
                        <a:pt x="23888" y="188089"/>
                        <a:pt x="25628" y="188089"/>
                      </a:cubicBezTo>
                      <a:lnTo>
                        <a:pt x="25628" y="187002"/>
                      </a:lnTo>
                      <a:cubicBezTo>
                        <a:pt x="27203" y="187002"/>
                        <a:pt x="27646" y="187964"/>
                        <a:pt x="28658" y="187964"/>
                      </a:cubicBezTo>
                      <a:cubicBezTo>
                        <a:pt x="28926" y="187964"/>
                        <a:pt x="29233" y="187897"/>
                        <a:pt x="29612" y="187726"/>
                      </a:cubicBezTo>
                      <a:cubicBezTo>
                        <a:pt x="31695" y="186821"/>
                        <a:pt x="29703" y="185825"/>
                        <a:pt x="29974" y="183198"/>
                      </a:cubicBezTo>
                      <a:cubicBezTo>
                        <a:pt x="30065" y="181840"/>
                        <a:pt x="30518" y="180391"/>
                        <a:pt x="30699" y="178761"/>
                      </a:cubicBezTo>
                      <a:cubicBezTo>
                        <a:pt x="30971" y="177312"/>
                        <a:pt x="33144" y="176226"/>
                        <a:pt x="33416" y="174686"/>
                      </a:cubicBezTo>
                      <a:cubicBezTo>
                        <a:pt x="33778" y="173147"/>
                        <a:pt x="30337" y="170883"/>
                        <a:pt x="30790" y="169434"/>
                      </a:cubicBezTo>
                      <a:cubicBezTo>
                        <a:pt x="31152" y="167985"/>
                        <a:pt x="34321" y="167441"/>
                        <a:pt x="34865" y="165993"/>
                      </a:cubicBezTo>
                      <a:cubicBezTo>
                        <a:pt x="35317" y="164815"/>
                        <a:pt x="37038" y="163729"/>
                        <a:pt x="37762" y="161827"/>
                      </a:cubicBezTo>
                      <a:cubicBezTo>
                        <a:pt x="38306" y="160378"/>
                        <a:pt x="37944" y="158476"/>
                        <a:pt x="38577" y="156756"/>
                      </a:cubicBezTo>
                      <a:cubicBezTo>
                        <a:pt x="39030" y="155307"/>
                        <a:pt x="36585" y="152681"/>
                        <a:pt x="37128" y="150960"/>
                      </a:cubicBezTo>
                      <a:cubicBezTo>
                        <a:pt x="37581" y="149511"/>
                        <a:pt x="39755" y="148424"/>
                        <a:pt x="40298" y="146794"/>
                      </a:cubicBezTo>
                      <a:cubicBezTo>
                        <a:pt x="40841" y="145164"/>
                        <a:pt x="42743" y="144078"/>
                        <a:pt x="43196" y="142448"/>
                      </a:cubicBezTo>
                      <a:cubicBezTo>
                        <a:pt x="43649" y="140818"/>
                        <a:pt x="39664" y="138101"/>
                        <a:pt x="40117" y="136471"/>
                      </a:cubicBezTo>
                      <a:cubicBezTo>
                        <a:pt x="40570" y="134841"/>
                        <a:pt x="40660" y="133301"/>
                        <a:pt x="41022" y="131581"/>
                      </a:cubicBezTo>
                      <a:cubicBezTo>
                        <a:pt x="41385" y="129951"/>
                        <a:pt x="43558" y="128864"/>
                        <a:pt x="43920" y="127234"/>
                      </a:cubicBezTo>
                      <a:cubicBezTo>
                        <a:pt x="44282" y="125604"/>
                        <a:pt x="44282" y="123974"/>
                        <a:pt x="44645" y="122344"/>
                      </a:cubicBezTo>
                      <a:cubicBezTo>
                        <a:pt x="44916" y="120714"/>
                        <a:pt x="45369" y="119174"/>
                        <a:pt x="45641" y="117454"/>
                      </a:cubicBezTo>
                      <a:cubicBezTo>
                        <a:pt x="45913" y="115824"/>
                        <a:pt x="47543" y="114465"/>
                        <a:pt x="47724" y="112745"/>
                      </a:cubicBezTo>
                      <a:cubicBezTo>
                        <a:pt x="47995" y="111115"/>
                        <a:pt x="45460" y="109213"/>
                        <a:pt x="45550" y="107583"/>
                      </a:cubicBezTo>
                      <a:cubicBezTo>
                        <a:pt x="45731" y="105862"/>
                        <a:pt x="49806" y="104504"/>
                        <a:pt x="49988" y="102874"/>
                      </a:cubicBezTo>
                      <a:cubicBezTo>
                        <a:pt x="50078" y="101153"/>
                        <a:pt x="47543" y="99433"/>
                        <a:pt x="47543" y="97712"/>
                      </a:cubicBezTo>
                      <a:cubicBezTo>
                        <a:pt x="47633" y="95992"/>
                        <a:pt x="45731" y="94452"/>
                        <a:pt x="45731" y="92822"/>
                      </a:cubicBezTo>
                      <a:cubicBezTo>
                        <a:pt x="45641" y="91192"/>
                        <a:pt x="47543" y="89562"/>
                        <a:pt x="47452" y="87932"/>
                      </a:cubicBezTo>
                      <a:cubicBezTo>
                        <a:pt x="47361" y="86211"/>
                        <a:pt x="46999" y="84672"/>
                        <a:pt x="46909" y="82951"/>
                      </a:cubicBezTo>
                      <a:cubicBezTo>
                        <a:pt x="46728" y="81321"/>
                        <a:pt x="47361" y="79601"/>
                        <a:pt x="47090" y="77880"/>
                      </a:cubicBezTo>
                      <a:cubicBezTo>
                        <a:pt x="46909" y="76160"/>
                        <a:pt x="49263" y="74077"/>
                        <a:pt x="48991" y="72447"/>
                      </a:cubicBezTo>
                      <a:cubicBezTo>
                        <a:pt x="48720" y="70817"/>
                        <a:pt x="44192" y="69821"/>
                        <a:pt x="43920" y="68190"/>
                      </a:cubicBezTo>
                      <a:cubicBezTo>
                        <a:pt x="43558" y="66560"/>
                        <a:pt x="44916" y="64478"/>
                        <a:pt x="44554" y="62938"/>
                      </a:cubicBezTo>
                      <a:cubicBezTo>
                        <a:pt x="44192" y="61308"/>
                        <a:pt x="42019" y="60040"/>
                        <a:pt x="41566" y="58410"/>
                      </a:cubicBezTo>
                      <a:cubicBezTo>
                        <a:pt x="41204" y="56690"/>
                        <a:pt x="43286" y="54426"/>
                        <a:pt x="42834" y="52796"/>
                      </a:cubicBezTo>
                      <a:cubicBezTo>
                        <a:pt x="42381" y="51256"/>
                        <a:pt x="44554" y="48721"/>
                        <a:pt x="44101" y="47181"/>
                      </a:cubicBezTo>
                      <a:cubicBezTo>
                        <a:pt x="43558" y="45642"/>
                        <a:pt x="41928" y="44102"/>
                        <a:pt x="41475" y="42653"/>
                      </a:cubicBezTo>
                      <a:cubicBezTo>
                        <a:pt x="40932" y="41114"/>
                        <a:pt x="40207" y="39393"/>
                        <a:pt x="39664" y="37854"/>
                      </a:cubicBezTo>
                      <a:cubicBezTo>
                        <a:pt x="39121" y="36314"/>
                        <a:pt x="39664" y="34050"/>
                        <a:pt x="39121" y="32601"/>
                      </a:cubicBezTo>
                      <a:cubicBezTo>
                        <a:pt x="38487" y="30881"/>
                        <a:pt x="33325" y="31062"/>
                        <a:pt x="32782" y="29522"/>
                      </a:cubicBezTo>
                      <a:cubicBezTo>
                        <a:pt x="32057" y="27802"/>
                        <a:pt x="34593" y="24995"/>
                        <a:pt x="34050" y="23636"/>
                      </a:cubicBezTo>
                      <a:cubicBezTo>
                        <a:pt x="33325" y="21735"/>
                        <a:pt x="29159" y="21372"/>
                        <a:pt x="28707" y="20014"/>
                      </a:cubicBezTo>
                      <a:cubicBezTo>
                        <a:pt x="28163" y="18022"/>
                        <a:pt x="29250" y="15667"/>
                        <a:pt x="28888" y="13947"/>
                      </a:cubicBezTo>
                      <a:cubicBezTo>
                        <a:pt x="28344" y="11864"/>
                        <a:pt x="26171" y="10234"/>
                        <a:pt x="25899" y="8694"/>
                      </a:cubicBezTo>
                      <a:cubicBezTo>
                        <a:pt x="25356" y="5072"/>
                        <a:pt x="30518" y="3804"/>
                        <a:pt x="28435" y="1902"/>
                      </a:cubicBezTo>
                      <a:cubicBezTo>
                        <a:pt x="28372" y="1839"/>
                        <a:pt x="28307" y="1811"/>
                        <a:pt x="28240" y="1811"/>
                      </a:cubicBezTo>
                      <a:cubicBezTo>
                        <a:pt x="27537" y="1811"/>
                        <a:pt x="26620" y="4981"/>
                        <a:pt x="25628" y="4981"/>
                      </a:cubicBezTo>
                      <a:lnTo>
                        <a:pt x="25628" y="1"/>
                      </a:ln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" name="Google Shape;804;p14"/>
                <p:cNvSpPr/>
                <p:nvPr/>
              </p:nvSpPr>
              <p:spPr>
                <a:xfrm>
                  <a:off x="3172675" y="238125"/>
                  <a:ext cx="1195375" cy="4627500"/>
                </a:xfrm>
                <a:custGeom>
                  <a:rect b="b" l="l" r="r" t="t"/>
                  <a:pathLst>
                    <a:path extrusionOk="0" h="185100" w="47815">
                      <a:moveTo>
                        <a:pt x="22006" y="0"/>
                      </a:moveTo>
                      <a:cubicBezTo>
                        <a:pt x="21553" y="5615"/>
                        <a:pt x="20557" y="11229"/>
                        <a:pt x="18927" y="16663"/>
                      </a:cubicBezTo>
                      <a:cubicBezTo>
                        <a:pt x="16210" y="26533"/>
                        <a:pt x="5977" y="48629"/>
                        <a:pt x="3080" y="80234"/>
                      </a:cubicBezTo>
                      <a:cubicBezTo>
                        <a:pt x="1" y="115370"/>
                        <a:pt x="13222" y="152861"/>
                        <a:pt x="16663" y="162913"/>
                      </a:cubicBezTo>
                      <a:cubicBezTo>
                        <a:pt x="20195" y="172965"/>
                        <a:pt x="20376" y="185099"/>
                        <a:pt x="20376" y="185099"/>
                      </a:cubicBezTo>
                      <a:lnTo>
                        <a:pt x="27530" y="185099"/>
                      </a:lnTo>
                      <a:cubicBezTo>
                        <a:pt x="27530" y="185099"/>
                        <a:pt x="27711" y="172874"/>
                        <a:pt x="31152" y="162913"/>
                      </a:cubicBezTo>
                      <a:cubicBezTo>
                        <a:pt x="34593" y="152952"/>
                        <a:pt x="47815" y="115280"/>
                        <a:pt x="44736" y="80234"/>
                      </a:cubicBezTo>
                      <a:cubicBezTo>
                        <a:pt x="41838" y="48720"/>
                        <a:pt x="31605" y="26533"/>
                        <a:pt x="28888" y="16663"/>
                      </a:cubicBezTo>
                      <a:cubicBezTo>
                        <a:pt x="27258" y="11229"/>
                        <a:pt x="26172" y="5615"/>
                        <a:pt x="258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" name="Google Shape;805;p14"/>
                <p:cNvSpPr/>
                <p:nvPr/>
              </p:nvSpPr>
              <p:spPr>
                <a:xfrm>
                  <a:off x="3324375" y="781450"/>
                  <a:ext cx="892000" cy="3588375"/>
                </a:xfrm>
                <a:custGeom>
                  <a:rect b="b" l="l" r="r" t="t"/>
                  <a:pathLst>
                    <a:path extrusionOk="0" h="143535" w="35680">
                      <a:moveTo>
                        <a:pt x="16481" y="1"/>
                      </a:moveTo>
                      <a:cubicBezTo>
                        <a:pt x="15938" y="1631"/>
                        <a:pt x="15395" y="3442"/>
                        <a:pt x="14670" y="5344"/>
                      </a:cubicBezTo>
                      <a:cubicBezTo>
                        <a:pt x="10414" y="17297"/>
                        <a:pt x="4075" y="35318"/>
                        <a:pt x="1992" y="58954"/>
                      </a:cubicBezTo>
                      <a:cubicBezTo>
                        <a:pt x="0" y="81140"/>
                        <a:pt x="4347" y="108036"/>
                        <a:pt x="15032" y="139007"/>
                      </a:cubicBezTo>
                      <a:lnTo>
                        <a:pt x="15304" y="139550"/>
                      </a:lnTo>
                      <a:cubicBezTo>
                        <a:pt x="15757" y="140818"/>
                        <a:pt x="16119" y="142176"/>
                        <a:pt x="16481" y="143534"/>
                      </a:cubicBezTo>
                      <a:lnTo>
                        <a:pt x="19198" y="143534"/>
                      </a:lnTo>
                      <a:cubicBezTo>
                        <a:pt x="19560" y="142176"/>
                        <a:pt x="19923" y="140818"/>
                        <a:pt x="20375" y="139550"/>
                      </a:cubicBezTo>
                      <a:lnTo>
                        <a:pt x="20556" y="138916"/>
                      </a:lnTo>
                      <a:cubicBezTo>
                        <a:pt x="31242" y="108036"/>
                        <a:pt x="35679" y="81140"/>
                        <a:pt x="33687" y="58954"/>
                      </a:cubicBezTo>
                      <a:cubicBezTo>
                        <a:pt x="31604" y="35228"/>
                        <a:pt x="25265" y="17297"/>
                        <a:pt x="21009" y="5344"/>
                      </a:cubicBezTo>
                      <a:cubicBezTo>
                        <a:pt x="20285" y="3351"/>
                        <a:pt x="19741" y="1631"/>
                        <a:pt x="1919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" name="Google Shape;806;p14"/>
                <p:cNvSpPr/>
                <p:nvPr/>
              </p:nvSpPr>
              <p:spPr>
                <a:xfrm>
                  <a:off x="3989950" y="1587425"/>
                  <a:ext cx="90600" cy="110950"/>
                </a:xfrm>
                <a:custGeom>
                  <a:rect b="b" l="l" r="r" t="t"/>
                  <a:pathLst>
                    <a:path extrusionOk="0" h="4438" w="3624">
                      <a:moveTo>
                        <a:pt x="1" y="0"/>
                      </a:moveTo>
                      <a:cubicBezTo>
                        <a:pt x="272" y="1449"/>
                        <a:pt x="544" y="2898"/>
                        <a:pt x="816" y="4438"/>
                      </a:cubicBezTo>
                      <a:lnTo>
                        <a:pt x="3623" y="4438"/>
                      </a:lnTo>
                      <a:cubicBezTo>
                        <a:pt x="3351" y="2898"/>
                        <a:pt x="2989" y="1449"/>
                        <a:pt x="2627" y="0"/>
                      </a:cubicBezTo>
                      <a:close/>
                    </a:path>
                  </a:pathLst>
                </a:custGeom>
                <a:solidFill>
                  <a:srgbClr val="A6764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" name="Google Shape;807;p14"/>
                <p:cNvSpPr/>
                <p:nvPr/>
              </p:nvSpPr>
              <p:spPr>
                <a:xfrm>
                  <a:off x="3987700" y="3405350"/>
                  <a:ext cx="90575" cy="108700"/>
                </a:xfrm>
                <a:custGeom>
                  <a:rect b="b" l="l" r="r" t="t"/>
                  <a:pathLst>
                    <a:path extrusionOk="0" h="4348" w="3623">
                      <a:moveTo>
                        <a:pt x="815" y="1"/>
                      </a:moveTo>
                      <a:cubicBezTo>
                        <a:pt x="544" y="1450"/>
                        <a:pt x="272" y="2899"/>
                        <a:pt x="0" y="4348"/>
                      </a:cubicBezTo>
                      <a:lnTo>
                        <a:pt x="2626" y="4348"/>
                      </a:lnTo>
                      <a:cubicBezTo>
                        <a:pt x="2989" y="2899"/>
                        <a:pt x="3351" y="1450"/>
                        <a:pt x="3623" y="1"/>
                      </a:cubicBezTo>
                      <a:close/>
                    </a:path>
                  </a:pathLst>
                </a:custGeom>
                <a:solidFill>
                  <a:srgbClr val="A6764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" name="Google Shape;808;p14"/>
                <p:cNvSpPr/>
                <p:nvPr/>
              </p:nvSpPr>
              <p:spPr>
                <a:xfrm>
                  <a:off x="3462475" y="3405350"/>
                  <a:ext cx="88300" cy="108700"/>
                </a:xfrm>
                <a:custGeom>
                  <a:rect b="b" l="l" r="r" t="t"/>
                  <a:pathLst>
                    <a:path extrusionOk="0" h="4348" w="3532">
                      <a:moveTo>
                        <a:pt x="0" y="1"/>
                      </a:moveTo>
                      <a:cubicBezTo>
                        <a:pt x="272" y="1450"/>
                        <a:pt x="634" y="2899"/>
                        <a:pt x="906" y="4348"/>
                      </a:cubicBezTo>
                      <a:lnTo>
                        <a:pt x="3532" y="4348"/>
                      </a:lnTo>
                      <a:cubicBezTo>
                        <a:pt x="3351" y="2899"/>
                        <a:pt x="3079" y="1450"/>
                        <a:pt x="2807" y="1"/>
                      </a:cubicBezTo>
                      <a:close/>
                    </a:path>
                  </a:pathLst>
                </a:custGeom>
                <a:solidFill>
                  <a:srgbClr val="A6764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" name="Google Shape;809;p14"/>
                <p:cNvSpPr/>
                <p:nvPr/>
              </p:nvSpPr>
              <p:spPr>
                <a:xfrm>
                  <a:off x="3460200" y="1587425"/>
                  <a:ext cx="90575" cy="110950"/>
                </a:xfrm>
                <a:custGeom>
                  <a:rect b="b" l="l" r="r" t="t"/>
                  <a:pathLst>
                    <a:path extrusionOk="0" h="4438" w="3623">
                      <a:moveTo>
                        <a:pt x="997" y="0"/>
                      </a:moveTo>
                      <a:cubicBezTo>
                        <a:pt x="634" y="1449"/>
                        <a:pt x="272" y="2898"/>
                        <a:pt x="0" y="4438"/>
                      </a:cubicBezTo>
                      <a:lnTo>
                        <a:pt x="2808" y="4438"/>
                      </a:lnTo>
                      <a:cubicBezTo>
                        <a:pt x="3079" y="2898"/>
                        <a:pt x="3351" y="1449"/>
                        <a:pt x="3623" y="0"/>
                      </a:cubicBezTo>
                      <a:close/>
                    </a:path>
                  </a:pathLst>
                </a:custGeom>
                <a:solidFill>
                  <a:srgbClr val="A6764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" name="Google Shape;810;p14"/>
                <p:cNvSpPr/>
                <p:nvPr/>
              </p:nvSpPr>
              <p:spPr>
                <a:xfrm>
                  <a:off x="3872225" y="1782125"/>
                  <a:ext cx="1007475" cy="1976425"/>
                </a:xfrm>
                <a:custGeom>
                  <a:rect b="b" l="l" r="r" t="t"/>
                  <a:pathLst>
                    <a:path extrusionOk="0" h="79057" w="40299">
                      <a:moveTo>
                        <a:pt x="997" y="0"/>
                      </a:moveTo>
                      <a:lnTo>
                        <a:pt x="544" y="181"/>
                      </a:lnTo>
                      <a:lnTo>
                        <a:pt x="1" y="544"/>
                      </a:lnTo>
                      <a:cubicBezTo>
                        <a:pt x="1" y="544"/>
                        <a:pt x="20195" y="47724"/>
                        <a:pt x="21734" y="51075"/>
                      </a:cubicBezTo>
                      <a:cubicBezTo>
                        <a:pt x="23274" y="54425"/>
                        <a:pt x="22097" y="62666"/>
                        <a:pt x="23093" y="65111"/>
                      </a:cubicBezTo>
                      <a:cubicBezTo>
                        <a:pt x="23998" y="67647"/>
                        <a:pt x="31424" y="79057"/>
                        <a:pt x="31424" y="79057"/>
                      </a:cubicBezTo>
                      <a:lnTo>
                        <a:pt x="35861" y="76974"/>
                      </a:lnTo>
                      <a:lnTo>
                        <a:pt x="40299" y="74982"/>
                      </a:lnTo>
                      <a:cubicBezTo>
                        <a:pt x="40299" y="74982"/>
                        <a:pt x="36405" y="61851"/>
                        <a:pt x="35137" y="59587"/>
                      </a:cubicBezTo>
                      <a:cubicBezTo>
                        <a:pt x="33869" y="57233"/>
                        <a:pt x="26806" y="52795"/>
                        <a:pt x="25266" y="49445"/>
                      </a:cubicBezTo>
                      <a:cubicBezTo>
                        <a:pt x="23727" y="46094"/>
                        <a:pt x="997" y="0"/>
                        <a:pt x="997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" name="Google Shape;811;p14"/>
                <p:cNvSpPr/>
                <p:nvPr/>
              </p:nvSpPr>
              <p:spPr>
                <a:xfrm>
                  <a:off x="3872225" y="1779850"/>
                  <a:ext cx="1141050" cy="1915325"/>
                </a:xfrm>
                <a:custGeom>
                  <a:rect b="b" l="l" r="r" t="t"/>
                  <a:pathLst>
                    <a:path extrusionOk="0" h="76613" w="45642">
                      <a:moveTo>
                        <a:pt x="997" y="1"/>
                      </a:moveTo>
                      <a:lnTo>
                        <a:pt x="454" y="272"/>
                      </a:lnTo>
                      <a:lnTo>
                        <a:pt x="1" y="635"/>
                      </a:lnTo>
                      <a:cubicBezTo>
                        <a:pt x="1" y="635"/>
                        <a:pt x="23636" y="46185"/>
                        <a:pt x="25447" y="49445"/>
                      </a:cubicBezTo>
                      <a:cubicBezTo>
                        <a:pt x="27258" y="52615"/>
                        <a:pt x="26625" y="60946"/>
                        <a:pt x="27711" y="63300"/>
                      </a:cubicBezTo>
                      <a:cubicBezTo>
                        <a:pt x="28798" y="65745"/>
                        <a:pt x="37039" y="76612"/>
                        <a:pt x="37039" y="76612"/>
                      </a:cubicBezTo>
                      <a:lnTo>
                        <a:pt x="41295" y="74258"/>
                      </a:lnTo>
                      <a:lnTo>
                        <a:pt x="45642" y="71903"/>
                      </a:lnTo>
                      <a:cubicBezTo>
                        <a:pt x="45642" y="71903"/>
                        <a:pt x="40842" y="59135"/>
                        <a:pt x="39393" y="56871"/>
                      </a:cubicBezTo>
                      <a:cubicBezTo>
                        <a:pt x="37944" y="54607"/>
                        <a:pt x="30609" y="50803"/>
                        <a:pt x="28798" y="47543"/>
                      </a:cubicBezTo>
                      <a:cubicBezTo>
                        <a:pt x="27077" y="44283"/>
                        <a:pt x="997" y="1"/>
                        <a:pt x="9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" name="Google Shape;812;p14"/>
                <p:cNvSpPr/>
                <p:nvPr/>
              </p:nvSpPr>
              <p:spPr>
                <a:xfrm>
                  <a:off x="2661025" y="1782125"/>
                  <a:ext cx="1007475" cy="1976425"/>
                </a:xfrm>
                <a:custGeom>
                  <a:rect b="b" l="l" r="r" t="t"/>
                  <a:pathLst>
                    <a:path extrusionOk="0" h="79057" w="40299">
                      <a:moveTo>
                        <a:pt x="39303" y="0"/>
                      </a:moveTo>
                      <a:cubicBezTo>
                        <a:pt x="39303" y="0"/>
                        <a:pt x="16573" y="46094"/>
                        <a:pt x="15033" y="49445"/>
                      </a:cubicBezTo>
                      <a:cubicBezTo>
                        <a:pt x="13494" y="52795"/>
                        <a:pt x="6430" y="57233"/>
                        <a:pt x="5163" y="59587"/>
                      </a:cubicBezTo>
                      <a:cubicBezTo>
                        <a:pt x="3895" y="61851"/>
                        <a:pt x="1" y="74982"/>
                        <a:pt x="1" y="74982"/>
                      </a:cubicBezTo>
                      <a:lnTo>
                        <a:pt x="4438" y="76974"/>
                      </a:lnTo>
                      <a:lnTo>
                        <a:pt x="8875" y="79057"/>
                      </a:lnTo>
                      <a:cubicBezTo>
                        <a:pt x="8875" y="79057"/>
                        <a:pt x="16301" y="67647"/>
                        <a:pt x="17207" y="65111"/>
                      </a:cubicBezTo>
                      <a:cubicBezTo>
                        <a:pt x="18203" y="62666"/>
                        <a:pt x="16935" y="54425"/>
                        <a:pt x="18565" y="51075"/>
                      </a:cubicBezTo>
                      <a:cubicBezTo>
                        <a:pt x="20105" y="47724"/>
                        <a:pt x="40299" y="453"/>
                        <a:pt x="40299" y="453"/>
                      </a:cubicBezTo>
                      <a:lnTo>
                        <a:pt x="39755" y="181"/>
                      </a:lnTo>
                      <a:lnTo>
                        <a:pt x="39303" y="0"/>
                      </a:ln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" name="Google Shape;813;p14"/>
                <p:cNvSpPr/>
                <p:nvPr/>
              </p:nvSpPr>
              <p:spPr>
                <a:xfrm>
                  <a:off x="2527475" y="1779850"/>
                  <a:ext cx="1141025" cy="1915325"/>
                </a:xfrm>
                <a:custGeom>
                  <a:rect b="b" l="l" r="r" t="t"/>
                  <a:pathLst>
                    <a:path extrusionOk="0" h="76613" w="45641">
                      <a:moveTo>
                        <a:pt x="44645" y="1"/>
                      </a:moveTo>
                      <a:cubicBezTo>
                        <a:pt x="44645" y="1"/>
                        <a:pt x="18564" y="44283"/>
                        <a:pt x="16844" y="47543"/>
                      </a:cubicBezTo>
                      <a:cubicBezTo>
                        <a:pt x="15032" y="50803"/>
                        <a:pt x="7697" y="54607"/>
                        <a:pt x="6248" y="56871"/>
                      </a:cubicBezTo>
                      <a:cubicBezTo>
                        <a:pt x="4800" y="59135"/>
                        <a:pt x="0" y="71903"/>
                        <a:pt x="0" y="71903"/>
                      </a:cubicBezTo>
                      <a:lnTo>
                        <a:pt x="4256" y="74258"/>
                      </a:lnTo>
                      <a:lnTo>
                        <a:pt x="8603" y="76612"/>
                      </a:lnTo>
                      <a:cubicBezTo>
                        <a:pt x="8603" y="76612"/>
                        <a:pt x="16753" y="65745"/>
                        <a:pt x="17930" y="63300"/>
                      </a:cubicBezTo>
                      <a:cubicBezTo>
                        <a:pt x="19017" y="60946"/>
                        <a:pt x="18474" y="52615"/>
                        <a:pt x="20194" y="49445"/>
                      </a:cubicBezTo>
                      <a:cubicBezTo>
                        <a:pt x="22005" y="46185"/>
                        <a:pt x="45641" y="544"/>
                        <a:pt x="45641" y="544"/>
                      </a:cubicBezTo>
                      <a:lnTo>
                        <a:pt x="45097" y="272"/>
                      </a:lnTo>
                      <a:lnTo>
                        <a:pt x="4464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" name="Google Shape;814;p14"/>
                <p:cNvSpPr/>
                <p:nvPr/>
              </p:nvSpPr>
              <p:spPr>
                <a:xfrm>
                  <a:off x="3394550" y="2506575"/>
                  <a:ext cx="769750" cy="597700"/>
                </a:xfrm>
                <a:custGeom>
                  <a:rect b="b" l="l" r="r" t="t"/>
                  <a:pathLst>
                    <a:path extrusionOk="0" h="23908" w="30790">
                      <a:moveTo>
                        <a:pt x="15395" y="1"/>
                      </a:moveTo>
                      <a:cubicBezTo>
                        <a:pt x="6883" y="1"/>
                        <a:pt x="0" y="5343"/>
                        <a:pt x="0" y="11954"/>
                      </a:cubicBezTo>
                      <a:cubicBezTo>
                        <a:pt x="0" y="18565"/>
                        <a:pt x="6883" y="23908"/>
                        <a:pt x="15395" y="23908"/>
                      </a:cubicBezTo>
                      <a:cubicBezTo>
                        <a:pt x="23907" y="23908"/>
                        <a:pt x="30790" y="18565"/>
                        <a:pt x="30790" y="11954"/>
                      </a:cubicBezTo>
                      <a:cubicBezTo>
                        <a:pt x="30790" y="5343"/>
                        <a:pt x="23907" y="1"/>
                        <a:pt x="153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" name="Google Shape;815;p14"/>
                <p:cNvSpPr/>
                <p:nvPr/>
              </p:nvSpPr>
              <p:spPr>
                <a:xfrm>
                  <a:off x="3392275" y="2400175"/>
                  <a:ext cx="772025" cy="597700"/>
                </a:xfrm>
                <a:custGeom>
                  <a:rect b="b" l="l" r="r" t="t"/>
                  <a:pathLst>
                    <a:path extrusionOk="0" h="23908" w="30881">
                      <a:moveTo>
                        <a:pt x="15486" y="0"/>
                      </a:moveTo>
                      <a:cubicBezTo>
                        <a:pt x="6974" y="0"/>
                        <a:pt x="1" y="5343"/>
                        <a:pt x="1" y="11954"/>
                      </a:cubicBezTo>
                      <a:cubicBezTo>
                        <a:pt x="1" y="18565"/>
                        <a:pt x="6974" y="23908"/>
                        <a:pt x="15486" y="23908"/>
                      </a:cubicBezTo>
                      <a:cubicBezTo>
                        <a:pt x="23998" y="23908"/>
                        <a:pt x="30881" y="18565"/>
                        <a:pt x="30881" y="11954"/>
                      </a:cubicBezTo>
                      <a:cubicBezTo>
                        <a:pt x="30881" y="5343"/>
                        <a:pt x="23998" y="0"/>
                        <a:pt x="154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" name="Google Shape;816;p14"/>
                <p:cNvSpPr/>
                <p:nvPr/>
              </p:nvSpPr>
              <p:spPr>
                <a:xfrm>
                  <a:off x="3256450" y="2033425"/>
                  <a:ext cx="1025575" cy="803700"/>
                </a:xfrm>
                <a:custGeom>
                  <a:rect b="b" l="l" r="r" t="t"/>
                  <a:pathLst>
                    <a:path extrusionOk="0" h="32148" w="41023">
                      <a:moveTo>
                        <a:pt x="20557" y="0"/>
                      </a:moveTo>
                      <a:cubicBezTo>
                        <a:pt x="9237" y="0"/>
                        <a:pt x="0" y="7154"/>
                        <a:pt x="0" y="16029"/>
                      </a:cubicBezTo>
                      <a:cubicBezTo>
                        <a:pt x="0" y="24903"/>
                        <a:pt x="9237" y="32148"/>
                        <a:pt x="20557" y="32148"/>
                      </a:cubicBezTo>
                      <a:cubicBezTo>
                        <a:pt x="31876" y="32148"/>
                        <a:pt x="41023" y="24903"/>
                        <a:pt x="41023" y="16029"/>
                      </a:cubicBezTo>
                      <a:cubicBezTo>
                        <a:pt x="41023" y="7154"/>
                        <a:pt x="31876" y="0"/>
                        <a:pt x="2055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" name="Google Shape;817;p14"/>
                <p:cNvSpPr/>
                <p:nvPr/>
              </p:nvSpPr>
              <p:spPr>
                <a:xfrm>
                  <a:off x="3471525" y="2282450"/>
                  <a:ext cx="522975" cy="448125"/>
                </a:xfrm>
                <a:custGeom>
                  <a:rect b="b" l="l" r="r" t="t"/>
                  <a:pathLst>
                    <a:path extrusionOk="0" h="17925" w="20919">
                      <a:moveTo>
                        <a:pt x="11954" y="0"/>
                      </a:moveTo>
                      <a:cubicBezTo>
                        <a:pt x="3985" y="0"/>
                        <a:pt x="0" y="9599"/>
                        <a:pt x="5615" y="15214"/>
                      </a:cubicBezTo>
                      <a:cubicBezTo>
                        <a:pt x="7427" y="17086"/>
                        <a:pt x="9679" y="17925"/>
                        <a:pt x="11893" y="17925"/>
                      </a:cubicBezTo>
                      <a:cubicBezTo>
                        <a:pt x="16425" y="17925"/>
                        <a:pt x="20797" y="14410"/>
                        <a:pt x="20919" y="9056"/>
                      </a:cubicBezTo>
                      <a:cubicBezTo>
                        <a:pt x="20919" y="4166"/>
                        <a:pt x="16934" y="91"/>
                        <a:pt x="1195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" name="Google Shape;818;p14"/>
                <p:cNvSpPr/>
                <p:nvPr/>
              </p:nvSpPr>
              <p:spPr>
                <a:xfrm>
                  <a:off x="3471525" y="2207750"/>
                  <a:ext cx="522975" cy="448125"/>
                </a:xfrm>
                <a:custGeom>
                  <a:rect b="b" l="l" r="r" t="t"/>
                  <a:pathLst>
                    <a:path extrusionOk="0" h="17925" w="20919">
                      <a:moveTo>
                        <a:pt x="11954" y="0"/>
                      </a:moveTo>
                      <a:cubicBezTo>
                        <a:pt x="3985" y="0"/>
                        <a:pt x="0" y="9599"/>
                        <a:pt x="5615" y="15214"/>
                      </a:cubicBezTo>
                      <a:cubicBezTo>
                        <a:pt x="7427" y="17086"/>
                        <a:pt x="9679" y="17924"/>
                        <a:pt x="11893" y="17924"/>
                      </a:cubicBezTo>
                      <a:cubicBezTo>
                        <a:pt x="16425" y="17924"/>
                        <a:pt x="20797" y="14410"/>
                        <a:pt x="20919" y="9056"/>
                      </a:cubicBezTo>
                      <a:cubicBezTo>
                        <a:pt x="20919" y="4166"/>
                        <a:pt x="16934" y="91"/>
                        <a:pt x="1195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" name="Google Shape;819;p14"/>
                <p:cNvSpPr/>
                <p:nvPr/>
              </p:nvSpPr>
              <p:spPr>
                <a:xfrm>
                  <a:off x="3507750" y="2237175"/>
                  <a:ext cx="457325" cy="391700"/>
                </a:xfrm>
                <a:custGeom>
                  <a:rect b="b" l="l" r="r" t="t"/>
                  <a:pathLst>
                    <a:path extrusionOk="0" h="15668" w="18293">
                      <a:moveTo>
                        <a:pt x="10505" y="0"/>
                      </a:moveTo>
                      <a:cubicBezTo>
                        <a:pt x="3532" y="0"/>
                        <a:pt x="0" y="8422"/>
                        <a:pt x="4890" y="13312"/>
                      </a:cubicBezTo>
                      <a:cubicBezTo>
                        <a:pt x="6488" y="14939"/>
                        <a:pt x="8462" y="15668"/>
                        <a:pt x="10400" y="15668"/>
                      </a:cubicBezTo>
                      <a:cubicBezTo>
                        <a:pt x="14394" y="15668"/>
                        <a:pt x="18232" y="12574"/>
                        <a:pt x="18293" y="7879"/>
                      </a:cubicBezTo>
                      <a:cubicBezTo>
                        <a:pt x="18293" y="3532"/>
                        <a:pt x="14851" y="0"/>
                        <a:pt x="1050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0" name="Google Shape;820;p14"/>
            <p:cNvGrpSpPr/>
            <p:nvPr/>
          </p:nvGrpSpPr>
          <p:grpSpPr>
            <a:xfrm>
              <a:off x="103" y="3682376"/>
              <a:ext cx="708882" cy="1548199"/>
              <a:chOff x="2146200" y="238125"/>
              <a:chExt cx="2378800" cy="5195300"/>
            </a:xfrm>
          </p:grpSpPr>
          <p:sp>
            <p:nvSpPr>
              <p:cNvPr id="821" name="Google Shape;821;p14"/>
              <p:cNvSpPr/>
              <p:nvPr/>
            </p:nvSpPr>
            <p:spPr>
              <a:xfrm>
                <a:off x="2254100" y="238125"/>
                <a:ext cx="920375" cy="3059325"/>
              </a:xfrm>
              <a:custGeom>
                <a:rect b="b" l="l" r="r" t="t"/>
                <a:pathLst>
                  <a:path extrusionOk="0" h="122373" w="36815">
                    <a:moveTo>
                      <a:pt x="8575" y="37233"/>
                    </a:moveTo>
                    <a:lnTo>
                      <a:pt x="13131" y="53062"/>
                    </a:lnTo>
                    <a:lnTo>
                      <a:pt x="5997" y="43649"/>
                    </a:lnTo>
                    <a:cubicBezTo>
                      <a:pt x="2819" y="52343"/>
                      <a:pt x="840" y="61456"/>
                      <a:pt x="181" y="70689"/>
                    </a:cubicBezTo>
                    <a:lnTo>
                      <a:pt x="4797" y="83220"/>
                    </a:lnTo>
                    <a:lnTo>
                      <a:pt x="1" y="77704"/>
                    </a:lnTo>
                    <a:cubicBezTo>
                      <a:pt x="121" y="93293"/>
                      <a:pt x="4078" y="108642"/>
                      <a:pt x="11453" y="122372"/>
                    </a:cubicBezTo>
                    <a:lnTo>
                      <a:pt x="17628" y="73208"/>
                    </a:lnTo>
                    <a:lnTo>
                      <a:pt x="36814" y="0"/>
                    </a:lnTo>
                    <a:cubicBezTo>
                      <a:pt x="25423" y="9173"/>
                      <a:pt x="15290" y="22064"/>
                      <a:pt x="8575" y="372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14"/>
              <p:cNvSpPr/>
              <p:nvPr/>
            </p:nvSpPr>
            <p:spPr>
              <a:xfrm>
                <a:off x="2416000" y="238125"/>
                <a:ext cx="836425" cy="3059325"/>
              </a:xfrm>
              <a:custGeom>
                <a:rect b="b" l="l" r="r" t="t"/>
                <a:pathLst>
                  <a:path extrusionOk="0" h="122373" w="33457">
                    <a:moveTo>
                      <a:pt x="16069" y="85019"/>
                    </a:moveTo>
                    <a:lnTo>
                      <a:pt x="24283" y="77824"/>
                    </a:lnTo>
                    <a:cubicBezTo>
                      <a:pt x="25782" y="72668"/>
                      <a:pt x="27161" y="67512"/>
                      <a:pt x="28300" y="62355"/>
                    </a:cubicBezTo>
                    <a:lnTo>
                      <a:pt x="14989" y="67332"/>
                    </a:lnTo>
                    <a:lnTo>
                      <a:pt x="29919" y="54141"/>
                    </a:lnTo>
                    <a:cubicBezTo>
                      <a:pt x="30878" y="48865"/>
                      <a:pt x="31657" y="43649"/>
                      <a:pt x="32137" y="38552"/>
                    </a:cubicBezTo>
                    <a:lnTo>
                      <a:pt x="20985" y="43049"/>
                    </a:lnTo>
                    <a:lnTo>
                      <a:pt x="32677" y="32137"/>
                    </a:lnTo>
                    <a:cubicBezTo>
                      <a:pt x="33456" y="20146"/>
                      <a:pt x="32737" y="8994"/>
                      <a:pt x="30338" y="0"/>
                    </a:cubicBezTo>
                    <a:cubicBezTo>
                      <a:pt x="0" y="57379"/>
                      <a:pt x="4977" y="122372"/>
                      <a:pt x="4977" y="122372"/>
                    </a:cubicBezTo>
                    <a:cubicBezTo>
                      <a:pt x="12052" y="111041"/>
                      <a:pt x="18167" y="97190"/>
                      <a:pt x="22844" y="825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14"/>
              <p:cNvSpPr/>
              <p:nvPr/>
            </p:nvSpPr>
            <p:spPr>
              <a:xfrm>
                <a:off x="2642325" y="956100"/>
                <a:ext cx="1424000" cy="2836000"/>
              </a:xfrm>
              <a:custGeom>
                <a:rect b="b" l="l" r="r" t="t"/>
                <a:pathLst>
                  <a:path extrusionOk="0" h="113440" w="56960">
                    <a:moveTo>
                      <a:pt x="20986" y="29859"/>
                    </a:moveTo>
                    <a:lnTo>
                      <a:pt x="21885" y="46287"/>
                    </a:lnTo>
                    <a:lnTo>
                      <a:pt x="17028" y="35495"/>
                    </a:lnTo>
                    <a:cubicBezTo>
                      <a:pt x="11932" y="43230"/>
                      <a:pt x="7975" y="51683"/>
                      <a:pt x="5217" y="60497"/>
                    </a:cubicBezTo>
                    <a:lnTo>
                      <a:pt x="6896" y="73748"/>
                    </a:lnTo>
                    <a:lnTo>
                      <a:pt x="3418" y="67272"/>
                    </a:lnTo>
                    <a:cubicBezTo>
                      <a:pt x="1" y="82501"/>
                      <a:pt x="360" y="98330"/>
                      <a:pt x="4378" y="113439"/>
                    </a:cubicBezTo>
                    <a:lnTo>
                      <a:pt x="21585" y="66913"/>
                    </a:lnTo>
                    <a:lnTo>
                      <a:pt x="56960" y="0"/>
                    </a:lnTo>
                    <a:cubicBezTo>
                      <a:pt x="43769" y="6356"/>
                      <a:pt x="30998" y="16609"/>
                      <a:pt x="20986" y="298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14"/>
              <p:cNvSpPr/>
              <p:nvPr/>
            </p:nvSpPr>
            <p:spPr>
              <a:xfrm>
                <a:off x="2751750" y="956100"/>
                <a:ext cx="1322075" cy="2836000"/>
              </a:xfrm>
              <a:custGeom>
                <a:rect b="b" l="l" r="r" t="t"/>
                <a:pathLst>
                  <a:path extrusionOk="0" h="113440" w="52883">
                    <a:moveTo>
                      <a:pt x="19367" y="79563"/>
                    </a:moveTo>
                    <a:lnTo>
                      <a:pt x="29020" y="74407"/>
                    </a:lnTo>
                    <a:cubicBezTo>
                      <a:pt x="31658" y="69790"/>
                      <a:pt x="34116" y="65054"/>
                      <a:pt x="36394" y="60257"/>
                    </a:cubicBezTo>
                    <a:lnTo>
                      <a:pt x="22304" y="62056"/>
                    </a:lnTo>
                    <a:lnTo>
                      <a:pt x="39872" y="52643"/>
                    </a:lnTo>
                    <a:cubicBezTo>
                      <a:pt x="42030" y="47726"/>
                      <a:pt x="43949" y="42810"/>
                      <a:pt x="45568" y="38013"/>
                    </a:cubicBezTo>
                    <a:lnTo>
                      <a:pt x="33696" y="39872"/>
                    </a:lnTo>
                    <a:lnTo>
                      <a:pt x="47546" y="31838"/>
                    </a:lnTo>
                    <a:cubicBezTo>
                      <a:pt x="51024" y="20326"/>
                      <a:pt x="52882" y="9354"/>
                      <a:pt x="52583" y="0"/>
                    </a:cubicBezTo>
                    <a:cubicBezTo>
                      <a:pt x="9953" y="48985"/>
                      <a:pt x="1" y="113439"/>
                      <a:pt x="1" y="113439"/>
                    </a:cubicBezTo>
                    <a:cubicBezTo>
                      <a:pt x="9474" y="103966"/>
                      <a:pt x="18587" y="91855"/>
                      <a:pt x="26501" y="786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14"/>
              <p:cNvSpPr/>
              <p:nvPr/>
            </p:nvSpPr>
            <p:spPr>
              <a:xfrm>
                <a:off x="3558175" y="2813275"/>
                <a:ext cx="686525" cy="1266600"/>
              </a:xfrm>
              <a:custGeom>
                <a:rect b="b" l="l" r="r" t="t"/>
                <a:pathLst>
                  <a:path extrusionOk="0" h="50664" w="27461">
                    <a:moveTo>
                      <a:pt x="19546" y="22964"/>
                    </a:moveTo>
                    <a:lnTo>
                      <a:pt x="21285" y="19606"/>
                    </a:lnTo>
                    <a:cubicBezTo>
                      <a:pt x="20026" y="15709"/>
                      <a:pt x="18167" y="11992"/>
                      <a:pt x="15709" y="8694"/>
                    </a:cubicBezTo>
                    <a:lnTo>
                      <a:pt x="11572" y="13491"/>
                    </a:lnTo>
                    <a:lnTo>
                      <a:pt x="12831" y="5576"/>
                    </a:lnTo>
                    <a:cubicBezTo>
                      <a:pt x="6356" y="0"/>
                      <a:pt x="0" y="2459"/>
                      <a:pt x="0" y="2459"/>
                    </a:cubicBezTo>
                    <a:lnTo>
                      <a:pt x="19906" y="50664"/>
                    </a:lnTo>
                    <a:cubicBezTo>
                      <a:pt x="19906" y="50664"/>
                      <a:pt x="27460" y="40891"/>
                      <a:pt x="22184" y="223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14"/>
              <p:cNvSpPr/>
              <p:nvPr/>
            </p:nvSpPr>
            <p:spPr>
              <a:xfrm>
                <a:off x="3379800" y="2874725"/>
                <a:ext cx="676025" cy="1205150"/>
              </a:xfrm>
              <a:custGeom>
                <a:rect b="b" l="l" r="r" t="t"/>
                <a:pathLst>
                  <a:path extrusionOk="0" h="48206" w="27041">
                    <a:moveTo>
                      <a:pt x="7135" y="1"/>
                    </a:moveTo>
                    <a:cubicBezTo>
                      <a:pt x="7135" y="1"/>
                      <a:pt x="0" y="3778"/>
                      <a:pt x="0" y="14030"/>
                    </a:cubicBezTo>
                    <a:lnTo>
                      <a:pt x="5516" y="15889"/>
                    </a:lnTo>
                    <a:lnTo>
                      <a:pt x="120" y="16429"/>
                    </a:lnTo>
                    <a:cubicBezTo>
                      <a:pt x="540" y="20206"/>
                      <a:pt x="1859" y="24643"/>
                      <a:pt x="4617" y="29919"/>
                    </a:cubicBezTo>
                    <a:lnTo>
                      <a:pt x="14390" y="31538"/>
                    </a:lnTo>
                    <a:lnTo>
                      <a:pt x="6236" y="32797"/>
                    </a:lnTo>
                    <a:cubicBezTo>
                      <a:pt x="15349" y="48026"/>
                      <a:pt x="27041" y="48206"/>
                      <a:pt x="27041" y="482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14"/>
              <p:cNvSpPr/>
              <p:nvPr/>
            </p:nvSpPr>
            <p:spPr>
              <a:xfrm>
                <a:off x="3231400" y="3801050"/>
                <a:ext cx="601100" cy="706025"/>
              </a:xfrm>
              <a:custGeom>
                <a:rect b="b" l="l" r="r" t="t"/>
                <a:pathLst>
                  <a:path extrusionOk="0" h="28241" w="24044">
                    <a:moveTo>
                      <a:pt x="24043" y="28241"/>
                    </a:moveTo>
                    <a:lnTo>
                      <a:pt x="24043" y="1"/>
                    </a:lnTo>
                    <a:cubicBezTo>
                      <a:pt x="22125" y="1"/>
                      <a:pt x="20146" y="241"/>
                      <a:pt x="18288" y="720"/>
                    </a:cubicBezTo>
                    <a:lnTo>
                      <a:pt x="20086" y="6656"/>
                    </a:lnTo>
                    <a:lnTo>
                      <a:pt x="16009" y="1440"/>
                    </a:lnTo>
                    <a:cubicBezTo>
                      <a:pt x="13191" y="2459"/>
                      <a:pt x="10553" y="4018"/>
                      <a:pt x="8335" y="5997"/>
                    </a:cubicBezTo>
                    <a:lnTo>
                      <a:pt x="12172" y="10254"/>
                    </a:lnTo>
                    <a:lnTo>
                      <a:pt x="6836" y="7496"/>
                    </a:lnTo>
                    <a:cubicBezTo>
                      <a:pt x="4857" y="9594"/>
                      <a:pt x="3238" y="11992"/>
                      <a:pt x="2159" y="14631"/>
                    </a:cubicBezTo>
                    <a:lnTo>
                      <a:pt x="8994" y="15890"/>
                    </a:lnTo>
                    <a:lnTo>
                      <a:pt x="1200" y="17329"/>
                    </a:lnTo>
                    <a:cubicBezTo>
                      <a:pt x="181" y="20866"/>
                      <a:pt x="1" y="24643"/>
                      <a:pt x="720" y="282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14"/>
              <p:cNvSpPr/>
              <p:nvPr/>
            </p:nvSpPr>
            <p:spPr>
              <a:xfrm>
                <a:off x="3220900" y="2422050"/>
                <a:ext cx="1082250" cy="1759775"/>
              </a:xfrm>
              <a:custGeom>
                <a:rect b="b" l="l" r="r" t="t"/>
                <a:pathLst>
                  <a:path extrusionOk="0" h="70391" w="43290">
                    <a:moveTo>
                      <a:pt x="780" y="70390"/>
                    </a:moveTo>
                    <a:lnTo>
                      <a:pt x="1440" y="69671"/>
                    </a:lnTo>
                    <a:cubicBezTo>
                      <a:pt x="1800" y="69191"/>
                      <a:pt x="2339" y="68412"/>
                      <a:pt x="3059" y="67512"/>
                    </a:cubicBezTo>
                    <a:cubicBezTo>
                      <a:pt x="3718" y="66553"/>
                      <a:pt x="4438" y="65414"/>
                      <a:pt x="5337" y="64095"/>
                    </a:cubicBezTo>
                    <a:cubicBezTo>
                      <a:pt x="6177" y="62776"/>
                      <a:pt x="7076" y="61217"/>
                      <a:pt x="8035" y="59598"/>
                    </a:cubicBezTo>
                    <a:cubicBezTo>
                      <a:pt x="8995" y="57919"/>
                      <a:pt x="10014" y="56120"/>
                      <a:pt x="10973" y="54202"/>
                    </a:cubicBezTo>
                    <a:cubicBezTo>
                      <a:pt x="11513" y="53242"/>
                      <a:pt x="11992" y="52223"/>
                      <a:pt x="12472" y="51204"/>
                    </a:cubicBezTo>
                    <a:cubicBezTo>
                      <a:pt x="12952" y="50125"/>
                      <a:pt x="13491" y="49105"/>
                      <a:pt x="14031" y="48026"/>
                    </a:cubicBezTo>
                    <a:cubicBezTo>
                      <a:pt x="15170" y="45988"/>
                      <a:pt x="16249" y="43829"/>
                      <a:pt x="17448" y="41551"/>
                    </a:cubicBezTo>
                    <a:lnTo>
                      <a:pt x="19247" y="38253"/>
                    </a:lnTo>
                    <a:cubicBezTo>
                      <a:pt x="19847" y="37174"/>
                      <a:pt x="20446" y="36095"/>
                      <a:pt x="21106" y="34955"/>
                    </a:cubicBezTo>
                    <a:cubicBezTo>
                      <a:pt x="22305" y="32737"/>
                      <a:pt x="23624" y="30579"/>
                      <a:pt x="24883" y="28420"/>
                    </a:cubicBezTo>
                    <a:cubicBezTo>
                      <a:pt x="26142" y="26262"/>
                      <a:pt x="27461" y="24223"/>
                      <a:pt x="28720" y="22125"/>
                    </a:cubicBezTo>
                    <a:cubicBezTo>
                      <a:pt x="29919" y="20086"/>
                      <a:pt x="31238" y="18227"/>
                      <a:pt x="32438" y="16369"/>
                    </a:cubicBezTo>
                    <a:cubicBezTo>
                      <a:pt x="33037" y="15469"/>
                      <a:pt x="33637" y="14510"/>
                      <a:pt x="34176" y="13671"/>
                    </a:cubicBezTo>
                    <a:lnTo>
                      <a:pt x="35855" y="11212"/>
                    </a:lnTo>
                    <a:lnTo>
                      <a:pt x="38853" y="6896"/>
                    </a:lnTo>
                    <a:lnTo>
                      <a:pt x="41251" y="3598"/>
                    </a:lnTo>
                    <a:cubicBezTo>
                      <a:pt x="42510" y="1739"/>
                      <a:pt x="43290" y="660"/>
                      <a:pt x="43290" y="660"/>
                    </a:cubicBezTo>
                    <a:lnTo>
                      <a:pt x="42630" y="0"/>
                    </a:lnTo>
                    <a:cubicBezTo>
                      <a:pt x="42630" y="0"/>
                      <a:pt x="41611" y="840"/>
                      <a:pt x="39872" y="2339"/>
                    </a:cubicBezTo>
                    <a:lnTo>
                      <a:pt x="36814" y="5037"/>
                    </a:lnTo>
                    <a:cubicBezTo>
                      <a:pt x="35615" y="6116"/>
                      <a:pt x="34416" y="7435"/>
                      <a:pt x="32977" y="8814"/>
                    </a:cubicBezTo>
                    <a:lnTo>
                      <a:pt x="30819" y="10973"/>
                    </a:lnTo>
                    <a:cubicBezTo>
                      <a:pt x="30099" y="11752"/>
                      <a:pt x="29440" y="12591"/>
                      <a:pt x="28660" y="13431"/>
                    </a:cubicBezTo>
                    <a:cubicBezTo>
                      <a:pt x="27161" y="15110"/>
                      <a:pt x="25603" y="16848"/>
                      <a:pt x="24104" y="18827"/>
                    </a:cubicBezTo>
                    <a:cubicBezTo>
                      <a:pt x="22605" y="20806"/>
                      <a:pt x="20986" y="22724"/>
                      <a:pt x="19547" y="24823"/>
                    </a:cubicBezTo>
                    <a:cubicBezTo>
                      <a:pt x="18048" y="26921"/>
                      <a:pt x="16549" y="29080"/>
                      <a:pt x="15110" y="31298"/>
                    </a:cubicBezTo>
                    <a:lnTo>
                      <a:pt x="13012" y="34596"/>
                    </a:lnTo>
                    <a:cubicBezTo>
                      <a:pt x="12352" y="35735"/>
                      <a:pt x="11693" y="36874"/>
                      <a:pt x="11033" y="37953"/>
                    </a:cubicBezTo>
                    <a:cubicBezTo>
                      <a:pt x="9714" y="40172"/>
                      <a:pt x="8515" y="42450"/>
                      <a:pt x="7376" y="44609"/>
                    </a:cubicBezTo>
                    <a:cubicBezTo>
                      <a:pt x="6237" y="46767"/>
                      <a:pt x="5217" y="48925"/>
                      <a:pt x="4318" y="50964"/>
                    </a:cubicBezTo>
                    <a:cubicBezTo>
                      <a:pt x="3419" y="53062"/>
                      <a:pt x="2699" y="55041"/>
                      <a:pt x="2099" y="56960"/>
                    </a:cubicBezTo>
                    <a:cubicBezTo>
                      <a:pt x="1500" y="58878"/>
                      <a:pt x="1080" y="60617"/>
                      <a:pt x="780" y="62236"/>
                    </a:cubicBezTo>
                    <a:cubicBezTo>
                      <a:pt x="481" y="63795"/>
                      <a:pt x="241" y="65234"/>
                      <a:pt x="121" y="66373"/>
                    </a:cubicBezTo>
                    <a:cubicBezTo>
                      <a:pt x="61" y="67332"/>
                      <a:pt x="1" y="68232"/>
                      <a:pt x="1" y="69131"/>
                    </a:cubicBezTo>
                    <a:cubicBezTo>
                      <a:pt x="1" y="69491"/>
                      <a:pt x="1" y="69791"/>
                      <a:pt x="1" y="701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14"/>
              <p:cNvSpPr/>
              <p:nvPr/>
            </p:nvSpPr>
            <p:spPr>
              <a:xfrm>
                <a:off x="3231400" y="2431050"/>
                <a:ext cx="1070250" cy="1750775"/>
              </a:xfrm>
              <a:custGeom>
                <a:rect b="b" l="l" r="r" t="t"/>
                <a:pathLst>
                  <a:path extrusionOk="0" h="70031" w="42810">
                    <a:moveTo>
                      <a:pt x="42810" y="300"/>
                    </a:moveTo>
                    <a:cubicBezTo>
                      <a:pt x="42810" y="300"/>
                      <a:pt x="42030" y="1379"/>
                      <a:pt x="40771" y="3238"/>
                    </a:cubicBezTo>
                    <a:lnTo>
                      <a:pt x="38373" y="6536"/>
                    </a:lnTo>
                    <a:lnTo>
                      <a:pt x="35375" y="10852"/>
                    </a:lnTo>
                    <a:lnTo>
                      <a:pt x="33816" y="13311"/>
                    </a:lnTo>
                    <a:cubicBezTo>
                      <a:pt x="33217" y="14150"/>
                      <a:pt x="32677" y="15109"/>
                      <a:pt x="32078" y="16009"/>
                    </a:cubicBezTo>
                    <a:cubicBezTo>
                      <a:pt x="30878" y="17867"/>
                      <a:pt x="29559" y="19726"/>
                      <a:pt x="28300" y="21765"/>
                    </a:cubicBezTo>
                    <a:cubicBezTo>
                      <a:pt x="27041" y="23803"/>
                      <a:pt x="25722" y="25902"/>
                      <a:pt x="24463" y="28060"/>
                    </a:cubicBezTo>
                    <a:cubicBezTo>
                      <a:pt x="23264" y="30279"/>
                      <a:pt x="21885" y="32377"/>
                      <a:pt x="20686" y="34595"/>
                    </a:cubicBezTo>
                    <a:cubicBezTo>
                      <a:pt x="20086" y="35735"/>
                      <a:pt x="19427" y="36814"/>
                      <a:pt x="18827" y="37893"/>
                    </a:cubicBezTo>
                    <a:lnTo>
                      <a:pt x="17028" y="41191"/>
                    </a:lnTo>
                    <a:cubicBezTo>
                      <a:pt x="15829" y="43409"/>
                      <a:pt x="14810" y="45568"/>
                      <a:pt x="13671" y="47666"/>
                    </a:cubicBezTo>
                    <a:cubicBezTo>
                      <a:pt x="13071" y="48745"/>
                      <a:pt x="12592" y="49765"/>
                      <a:pt x="12112" y="50844"/>
                    </a:cubicBezTo>
                    <a:cubicBezTo>
                      <a:pt x="11572" y="51863"/>
                      <a:pt x="11093" y="52822"/>
                      <a:pt x="10613" y="53842"/>
                    </a:cubicBezTo>
                    <a:cubicBezTo>
                      <a:pt x="9654" y="55760"/>
                      <a:pt x="8575" y="57559"/>
                      <a:pt x="7675" y="59238"/>
                    </a:cubicBezTo>
                    <a:cubicBezTo>
                      <a:pt x="6776" y="60857"/>
                      <a:pt x="5817" y="62356"/>
                      <a:pt x="4917" y="63735"/>
                    </a:cubicBezTo>
                    <a:cubicBezTo>
                      <a:pt x="4078" y="65054"/>
                      <a:pt x="3298" y="66193"/>
                      <a:pt x="2639" y="67152"/>
                    </a:cubicBezTo>
                    <a:cubicBezTo>
                      <a:pt x="1979" y="68052"/>
                      <a:pt x="1440" y="68831"/>
                      <a:pt x="1020" y="69311"/>
                    </a:cubicBezTo>
                    <a:lnTo>
                      <a:pt x="420" y="70030"/>
                    </a:lnTo>
                    <a:lnTo>
                      <a:pt x="1" y="69910"/>
                    </a:lnTo>
                    <a:cubicBezTo>
                      <a:pt x="1" y="69910"/>
                      <a:pt x="11932" y="32137"/>
                      <a:pt x="424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14"/>
              <p:cNvSpPr/>
              <p:nvPr/>
            </p:nvSpPr>
            <p:spPr>
              <a:xfrm>
                <a:off x="3309350" y="3177500"/>
                <a:ext cx="1215650" cy="984825"/>
              </a:xfrm>
              <a:custGeom>
                <a:rect b="b" l="l" r="r" t="t"/>
                <a:pathLst>
                  <a:path extrusionOk="0" h="39393" w="48626">
                    <a:moveTo>
                      <a:pt x="540" y="39393"/>
                    </a:moveTo>
                    <a:lnTo>
                      <a:pt x="1140" y="39033"/>
                    </a:lnTo>
                    <a:cubicBezTo>
                      <a:pt x="1559" y="38733"/>
                      <a:pt x="2159" y="38373"/>
                      <a:pt x="2878" y="37894"/>
                    </a:cubicBezTo>
                    <a:cubicBezTo>
                      <a:pt x="3598" y="37414"/>
                      <a:pt x="4437" y="36755"/>
                      <a:pt x="5397" y="36035"/>
                    </a:cubicBezTo>
                    <a:cubicBezTo>
                      <a:pt x="6356" y="35316"/>
                      <a:pt x="7375" y="34476"/>
                      <a:pt x="8454" y="33577"/>
                    </a:cubicBezTo>
                    <a:cubicBezTo>
                      <a:pt x="9594" y="32617"/>
                      <a:pt x="10793" y="31598"/>
                      <a:pt x="11932" y="30459"/>
                    </a:cubicBezTo>
                    <a:cubicBezTo>
                      <a:pt x="12531" y="29919"/>
                      <a:pt x="13191" y="29320"/>
                      <a:pt x="13791" y="28720"/>
                    </a:cubicBezTo>
                    <a:cubicBezTo>
                      <a:pt x="14450" y="28181"/>
                      <a:pt x="15050" y="27521"/>
                      <a:pt x="15709" y="26922"/>
                    </a:cubicBezTo>
                    <a:cubicBezTo>
                      <a:pt x="17028" y="25722"/>
                      <a:pt x="18347" y="24403"/>
                      <a:pt x="19786" y="23144"/>
                    </a:cubicBezTo>
                    <a:lnTo>
                      <a:pt x="21885" y="21226"/>
                    </a:lnTo>
                    <a:lnTo>
                      <a:pt x="24043" y="19367"/>
                    </a:lnTo>
                    <a:cubicBezTo>
                      <a:pt x="25482" y="18108"/>
                      <a:pt x="26981" y="16909"/>
                      <a:pt x="28480" y="15710"/>
                    </a:cubicBezTo>
                    <a:cubicBezTo>
                      <a:pt x="29919" y="14510"/>
                      <a:pt x="31358" y="13371"/>
                      <a:pt x="32797" y="12232"/>
                    </a:cubicBezTo>
                    <a:cubicBezTo>
                      <a:pt x="34176" y="11093"/>
                      <a:pt x="35615" y="10074"/>
                      <a:pt x="36934" y="9054"/>
                    </a:cubicBezTo>
                    <a:cubicBezTo>
                      <a:pt x="37593" y="8575"/>
                      <a:pt x="38193" y="8035"/>
                      <a:pt x="38852" y="7555"/>
                    </a:cubicBezTo>
                    <a:lnTo>
                      <a:pt x="40651" y="6236"/>
                    </a:lnTo>
                    <a:lnTo>
                      <a:pt x="43889" y="3898"/>
                    </a:lnTo>
                    <a:lnTo>
                      <a:pt x="46407" y="2159"/>
                    </a:lnTo>
                    <a:cubicBezTo>
                      <a:pt x="47846" y="1200"/>
                      <a:pt x="48625" y="600"/>
                      <a:pt x="48625" y="600"/>
                    </a:cubicBezTo>
                    <a:lnTo>
                      <a:pt x="48326" y="1"/>
                    </a:lnTo>
                    <a:cubicBezTo>
                      <a:pt x="48326" y="1"/>
                      <a:pt x="47366" y="361"/>
                      <a:pt x="45747" y="960"/>
                    </a:cubicBezTo>
                    <a:lnTo>
                      <a:pt x="42870" y="2099"/>
                    </a:lnTo>
                    <a:cubicBezTo>
                      <a:pt x="41730" y="2519"/>
                      <a:pt x="40531" y="3179"/>
                      <a:pt x="39212" y="3778"/>
                    </a:cubicBezTo>
                    <a:lnTo>
                      <a:pt x="37114" y="4797"/>
                    </a:lnTo>
                    <a:cubicBezTo>
                      <a:pt x="36394" y="5157"/>
                      <a:pt x="35675" y="5517"/>
                      <a:pt x="34955" y="5937"/>
                    </a:cubicBezTo>
                    <a:cubicBezTo>
                      <a:pt x="33456" y="6776"/>
                      <a:pt x="31837" y="7615"/>
                      <a:pt x="30339" y="8635"/>
                    </a:cubicBezTo>
                    <a:cubicBezTo>
                      <a:pt x="28780" y="9654"/>
                      <a:pt x="27101" y="10613"/>
                      <a:pt x="25482" y="11752"/>
                    </a:cubicBezTo>
                    <a:cubicBezTo>
                      <a:pt x="23923" y="12892"/>
                      <a:pt x="22244" y="13971"/>
                      <a:pt x="20745" y="15230"/>
                    </a:cubicBezTo>
                    <a:lnTo>
                      <a:pt x="18347" y="17029"/>
                    </a:lnTo>
                    <a:cubicBezTo>
                      <a:pt x="17628" y="17628"/>
                      <a:pt x="16848" y="18288"/>
                      <a:pt x="16129" y="18887"/>
                    </a:cubicBezTo>
                    <a:cubicBezTo>
                      <a:pt x="14630" y="20146"/>
                      <a:pt x="13191" y="21465"/>
                      <a:pt x="11812" y="22725"/>
                    </a:cubicBezTo>
                    <a:cubicBezTo>
                      <a:pt x="10433" y="23984"/>
                      <a:pt x="9174" y="25243"/>
                      <a:pt x="7975" y="26442"/>
                    </a:cubicBezTo>
                    <a:cubicBezTo>
                      <a:pt x="6836" y="27701"/>
                      <a:pt x="5816" y="28960"/>
                      <a:pt x="4917" y="30159"/>
                    </a:cubicBezTo>
                    <a:cubicBezTo>
                      <a:pt x="4078" y="31238"/>
                      <a:pt x="3298" y="32378"/>
                      <a:pt x="2579" y="33517"/>
                    </a:cubicBezTo>
                    <a:cubicBezTo>
                      <a:pt x="2039" y="34416"/>
                      <a:pt x="1559" y="35376"/>
                      <a:pt x="1080" y="36335"/>
                    </a:cubicBezTo>
                    <a:cubicBezTo>
                      <a:pt x="780" y="36994"/>
                      <a:pt x="480" y="37654"/>
                      <a:pt x="240" y="38313"/>
                    </a:cubicBezTo>
                    <a:cubicBezTo>
                      <a:pt x="60" y="38793"/>
                      <a:pt x="0" y="39033"/>
                      <a:pt x="0" y="39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14"/>
              <p:cNvSpPr/>
              <p:nvPr/>
            </p:nvSpPr>
            <p:spPr>
              <a:xfrm>
                <a:off x="3315350" y="3186500"/>
                <a:ext cx="1209650" cy="977325"/>
              </a:xfrm>
              <a:custGeom>
                <a:rect b="b" l="l" r="r" t="t"/>
                <a:pathLst>
                  <a:path extrusionOk="0" h="39093" w="48386">
                    <a:moveTo>
                      <a:pt x="48385" y="300"/>
                    </a:moveTo>
                    <a:cubicBezTo>
                      <a:pt x="48385" y="300"/>
                      <a:pt x="47606" y="900"/>
                      <a:pt x="46167" y="1859"/>
                    </a:cubicBezTo>
                    <a:lnTo>
                      <a:pt x="43649" y="3598"/>
                    </a:lnTo>
                    <a:lnTo>
                      <a:pt x="40411" y="5936"/>
                    </a:lnTo>
                    <a:lnTo>
                      <a:pt x="38612" y="7255"/>
                    </a:lnTo>
                    <a:cubicBezTo>
                      <a:pt x="37953" y="7675"/>
                      <a:pt x="37353" y="8215"/>
                      <a:pt x="36694" y="8754"/>
                    </a:cubicBezTo>
                    <a:cubicBezTo>
                      <a:pt x="35375" y="9714"/>
                      <a:pt x="33936" y="10733"/>
                      <a:pt x="32557" y="11872"/>
                    </a:cubicBezTo>
                    <a:cubicBezTo>
                      <a:pt x="31118" y="13011"/>
                      <a:pt x="29619" y="14150"/>
                      <a:pt x="28240" y="15350"/>
                    </a:cubicBezTo>
                    <a:cubicBezTo>
                      <a:pt x="26801" y="16609"/>
                      <a:pt x="25242" y="17748"/>
                      <a:pt x="23803" y="19067"/>
                    </a:cubicBezTo>
                    <a:lnTo>
                      <a:pt x="21645" y="20926"/>
                    </a:lnTo>
                    <a:lnTo>
                      <a:pt x="19546" y="22844"/>
                    </a:lnTo>
                    <a:cubicBezTo>
                      <a:pt x="18107" y="24043"/>
                      <a:pt x="16788" y="25362"/>
                      <a:pt x="15469" y="26562"/>
                    </a:cubicBezTo>
                    <a:cubicBezTo>
                      <a:pt x="14810" y="27161"/>
                      <a:pt x="14210" y="27821"/>
                      <a:pt x="13551" y="28420"/>
                    </a:cubicBezTo>
                    <a:cubicBezTo>
                      <a:pt x="12951" y="29020"/>
                      <a:pt x="12291" y="29559"/>
                      <a:pt x="11692" y="30099"/>
                    </a:cubicBezTo>
                    <a:cubicBezTo>
                      <a:pt x="10553" y="31298"/>
                      <a:pt x="9294" y="32257"/>
                      <a:pt x="8214" y="33217"/>
                    </a:cubicBezTo>
                    <a:cubicBezTo>
                      <a:pt x="7135" y="34176"/>
                      <a:pt x="6116" y="34956"/>
                      <a:pt x="5157" y="35735"/>
                    </a:cubicBezTo>
                    <a:cubicBezTo>
                      <a:pt x="4197" y="36454"/>
                      <a:pt x="3358" y="37054"/>
                      <a:pt x="2638" y="37534"/>
                    </a:cubicBezTo>
                    <a:cubicBezTo>
                      <a:pt x="1919" y="38073"/>
                      <a:pt x="1319" y="38433"/>
                      <a:pt x="900" y="38673"/>
                    </a:cubicBezTo>
                    <a:lnTo>
                      <a:pt x="300" y="39093"/>
                    </a:lnTo>
                    <a:lnTo>
                      <a:pt x="0" y="38853"/>
                    </a:lnTo>
                    <a:cubicBezTo>
                      <a:pt x="0" y="38853"/>
                      <a:pt x="18227" y="15050"/>
                      <a:pt x="48206" y="1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14"/>
              <p:cNvSpPr/>
              <p:nvPr/>
            </p:nvSpPr>
            <p:spPr>
              <a:xfrm>
                <a:off x="3174450" y="2613900"/>
                <a:ext cx="481175" cy="1488475"/>
              </a:xfrm>
              <a:custGeom>
                <a:rect b="b" l="l" r="r" t="t"/>
                <a:pathLst>
                  <a:path extrusionOk="0" h="59539" w="19247">
                    <a:moveTo>
                      <a:pt x="1739" y="59538"/>
                    </a:moveTo>
                    <a:lnTo>
                      <a:pt x="2039" y="58819"/>
                    </a:lnTo>
                    <a:cubicBezTo>
                      <a:pt x="2219" y="58399"/>
                      <a:pt x="2519" y="57740"/>
                      <a:pt x="2818" y="56960"/>
                    </a:cubicBezTo>
                    <a:cubicBezTo>
                      <a:pt x="3118" y="56121"/>
                      <a:pt x="3418" y="55161"/>
                      <a:pt x="3838" y="54022"/>
                    </a:cubicBezTo>
                    <a:cubicBezTo>
                      <a:pt x="4197" y="52883"/>
                      <a:pt x="4557" y="51624"/>
                      <a:pt x="4917" y="50185"/>
                    </a:cubicBezTo>
                    <a:cubicBezTo>
                      <a:pt x="5336" y="48806"/>
                      <a:pt x="5696" y="47307"/>
                      <a:pt x="6056" y="45688"/>
                    </a:cubicBezTo>
                    <a:cubicBezTo>
                      <a:pt x="6236" y="44909"/>
                      <a:pt x="6416" y="44069"/>
                      <a:pt x="6596" y="43230"/>
                    </a:cubicBezTo>
                    <a:cubicBezTo>
                      <a:pt x="6775" y="42391"/>
                      <a:pt x="6895" y="41551"/>
                      <a:pt x="7135" y="40652"/>
                    </a:cubicBezTo>
                    <a:cubicBezTo>
                      <a:pt x="7495" y="38913"/>
                      <a:pt x="7855" y="37054"/>
                      <a:pt x="8334" y="35256"/>
                    </a:cubicBezTo>
                    <a:cubicBezTo>
                      <a:pt x="8574" y="34356"/>
                      <a:pt x="8754" y="33397"/>
                      <a:pt x="8994" y="32498"/>
                    </a:cubicBezTo>
                    <a:cubicBezTo>
                      <a:pt x="9174" y="31538"/>
                      <a:pt x="9474" y="30639"/>
                      <a:pt x="9713" y="29680"/>
                    </a:cubicBezTo>
                    <a:cubicBezTo>
                      <a:pt x="10193" y="27821"/>
                      <a:pt x="10733" y="26022"/>
                      <a:pt x="11212" y="24164"/>
                    </a:cubicBezTo>
                    <a:cubicBezTo>
                      <a:pt x="11752" y="22365"/>
                      <a:pt x="12291" y="20626"/>
                      <a:pt x="12831" y="18887"/>
                    </a:cubicBezTo>
                    <a:cubicBezTo>
                      <a:pt x="13311" y="17149"/>
                      <a:pt x="13910" y="15470"/>
                      <a:pt x="14390" y="13911"/>
                    </a:cubicBezTo>
                    <a:cubicBezTo>
                      <a:pt x="14690" y="13132"/>
                      <a:pt x="14930" y="12352"/>
                      <a:pt x="15169" y="11633"/>
                    </a:cubicBezTo>
                    <a:cubicBezTo>
                      <a:pt x="15409" y="10853"/>
                      <a:pt x="15649" y="10134"/>
                      <a:pt x="15889" y="9474"/>
                    </a:cubicBezTo>
                    <a:cubicBezTo>
                      <a:pt x="16369" y="8095"/>
                      <a:pt x="16848" y="6836"/>
                      <a:pt x="17208" y="5757"/>
                    </a:cubicBezTo>
                    <a:cubicBezTo>
                      <a:pt x="17628" y="4618"/>
                      <a:pt x="17987" y="3658"/>
                      <a:pt x="18347" y="2879"/>
                    </a:cubicBezTo>
                    <a:cubicBezTo>
                      <a:pt x="18887" y="1260"/>
                      <a:pt x="19246" y="301"/>
                      <a:pt x="19246" y="301"/>
                    </a:cubicBezTo>
                    <a:lnTo>
                      <a:pt x="18647" y="1"/>
                    </a:lnTo>
                    <a:cubicBezTo>
                      <a:pt x="18647" y="1"/>
                      <a:pt x="18047" y="780"/>
                      <a:pt x="17088" y="2219"/>
                    </a:cubicBezTo>
                    <a:lnTo>
                      <a:pt x="15349" y="4798"/>
                    </a:lnTo>
                    <a:cubicBezTo>
                      <a:pt x="14690" y="5817"/>
                      <a:pt x="14090" y="7016"/>
                      <a:pt x="13311" y="8275"/>
                    </a:cubicBezTo>
                    <a:lnTo>
                      <a:pt x="12172" y="10314"/>
                    </a:lnTo>
                    <a:cubicBezTo>
                      <a:pt x="11752" y="10973"/>
                      <a:pt x="11392" y="11753"/>
                      <a:pt x="11032" y="12472"/>
                    </a:cubicBezTo>
                    <a:cubicBezTo>
                      <a:pt x="10313" y="13971"/>
                      <a:pt x="9474" y="15590"/>
                      <a:pt x="8754" y="17329"/>
                    </a:cubicBezTo>
                    <a:cubicBezTo>
                      <a:pt x="8035" y="19067"/>
                      <a:pt x="7255" y="20806"/>
                      <a:pt x="6596" y="22605"/>
                    </a:cubicBezTo>
                    <a:cubicBezTo>
                      <a:pt x="5876" y="24463"/>
                      <a:pt x="5217" y="26262"/>
                      <a:pt x="4617" y="28181"/>
                    </a:cubicBezTo>
                    <a:cubicBezTo>
                      <a:pt x="4257" y="29140"/>
                      <a:pt x="3957" y="30099"/>
                      <a:pt x="3658" y="30999"/>
                    </a:cubicBezTo>
                    <a:cubicBezTo>
                      <a:pt x="3358" y="31958"/>
                      <a:pt x="3178" y="32917"/>
                      <a:pt x="2938" y="33877"/>
                    </a:cubicBezTo>
                    <a:cubicBezTo>
                      <a:pt x="2399" y="35735"/>
                      <a:pt x="1979" y="37594"/>
                      <a:pt x="1559" y="39393"/>
                    </a:cubicBezTo>
                    <a:cubicBezTo>
                      <a:pt x="1140" y="41191"/>
                      <a:pt x="780" y="42990"/>
                      <a:pt x="540" y="44669"/>
                    </a:cubicBezTo>
                    <a:cubicBezTo>
                      <a:pt x="300" y="46228"/>
                      <a:pt x="120" y="47847"/>
                      <a:pt x="60" y="49466"/>
                    </a:cubicBezTo>
                    <a:cubicBezTo>
                      <a:pt x="0" y="50785"/>
                      <a:pt x="0" y="52164"/>
                      <a:pt x="60" y="53543"/>
                    </a:cubicBezTo>
                    <a:cubicBezTo>
                      <a:pt x="180" y="54742"/>
                      <a:pt x="300" y="55821"/>
                      <a:pt x="420" y="56720"/>
                    </a:cubicBezTo>
                    <a:cubicBezTo>
                      <a:pt x="540" y="57560"/>
                      <a:pt x="720" y="58279"/>
                      <a:pt x="840" y="58759"/>
                    </a:cubicBezTo>
                    <a:cubicBezTo>
                      <a:pt x="900" y="58999"/>
                      <a:pt x="960" y="59239"/>
                      <a:pt x="1080" y="594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4"/>
              <p:cNvSpPr/>
              <p:nvPr/>
            </p:nvSpPr>
            <p:spPr>
              <a:xfrm>
                <a:off x="3210425" y="2618400"/>
                <a:ext cx="445200" cy="1483975"/>
              </a:xfrm>
              <a:custGeom>
                <a:rect b="b" l="l" r="r" t="t"/>
                <a:pathLst>
                  <a:path extrusionOk="0" h="59359" w="17808">
                    <a:moveTo>
                      <a:pt x="17807" y="121"/>
                    </a:moveTo>
                    <a:cubicBezTo>
                      <a:pt x="17807" y="121"/>
                      <a:pt x="17508" y="1080"/>
                      <a:pt x="16908" y="2699"/>
                    </a:cubicBezTo>
                    <a:cubicBezTo>
                      <a:pt x="16608" y="3478"/>
                      <a:pt x="16249" y="4438"/>
                      <a:pt x="15829" y="5517"/>
                    </a:cubicBezTo>
                    <a:cubicBezTo>
                      <a:pt x="15409" y="6656"/>
                      <a:pt x="14989" y="7915"/>
                      <a:pt x="14510" y="9294"/>
                    </a:cubicBezTo>
                    <a:cubicBezTo>
                      <a:pt x="14270" y="9954"/>
                      <a:pt x="13970" y="10673"/>
                      <a:pt x="13730" y="11393"/>
                    </a:cubicBezTo>
                    <a:cubicBezTo>
                      <a:pt x="13491" y="12172"/>
                      <a:pt x="13251" y="12892"/>
                      <a:pt x="13011" y="13731"/>
                    </a:cubicBezTo>
                    <a:cubicBezTo>
                      <a:pt x="12471" y="15290"/>
                      <a:pt x="11872" y="16909"/>
                      <a:pt x="11392" y="18648"/>
                    </a:cubicBezTo>
                    <a:cubicBezTo>
                      <a:pt x="10912" y="20386"/>
                      <a:pt x="10253" y="22185"/>
                      <a:pt x="9833" y="23984"/>
                    </a:cubicBezTo>
                    <a:cubicBezTo>
                      <a:pt x="9354" y="25842"/>
                      <a:pt x="8754" y="27641"/>
                      <a:pt x="8334" y="29500"/>
                    </a:cubicBezTo>
                    <a:cubicBezTo>
                      <a:pt x="8094" y="30459"/>
                      <a:pt x="7795" y="31358"/>
                      <a:pt x="7555" y="32318"/>
                    </a:cubicBezTo>
                    <a:cubicBezTo>
                      <a:pt x="7315" y="33217"/>
                      <a:pt x="7135" y="34116"/>
                      <a:pt x="6895" y="35076"/>
                    </a:cubicBezTo>
                    <a:cubicBezTo>
                      <a:pt x="6476" y="36874"/>
                      <a:pt x="6056" y="38733"/>
                      <a:pt x="5696" y="40472"/>
                    </a:cubicBezTo>
                    <a:cubicBezTo>
                      <a:pt x="5456" y="41311"/>
                      <a:pt x="5336" y="42211"/>
                      <a:pt x="5157" y="43050"/>
                    </a:cubicBezTo>
                    <a:cubicBezTo>
                      <a:pt x="4977" y="43889"/>
                      <a:pt x="4797" y="44729"/>
                      <a:pt x="4617" y="45508"/>
                    </a:cubicBezTo>
                    <a:cubicBezTo>
                      <a:pt x="4317" y="47127"/>
                      <a:pt x="3838" y="48626"/>
                      <a:pt x="3538" y="50005"/>
                    </a:cubicBezTo>
                    <a:cubicBezTo>
                      <a:pt x="3178" y="51384"/>
                      <a:pt x="2758" y="52703"/>
                      <a:pt x="2399" y="53842"/>
                    </a:cubicBezTo>
                    <a:cubicBezTo>
                      <a:pt x="2039" y="54922"/>
                      <a:pt x="1679" y="55941"/>
                      <a:pt x="1379" y="56780"/>
                    </a:cubicBezTo>
                    <a:cubicBezTo>
                      <a:pt x="1080" y="57560"/>
                      <a:pt x="780" y="58219"/>
                      <a:pt x="600" y="58639"/>
                    </a:cubicBezTo>
                    <a:lnTo>
                      <a:pt x="300" y="59358"/>
                    </a:lnTo>
                    <a:lnTo>
                      <a:pt x="0" y="59358"/>
                    </a:lnTo>
                    <a:cubicBezTo>
                      <a:pt x="0" y="59358"/>
                      <a:pt x="1439" y="29380"/>
                      <a:pt x="175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4"/>
              <p:cNvSpPr/>
              <p:nvPr/>
            </p:nvSpPr>
            <p:spPr>
              <a:xfrm>
                <a:off x="2146200" y="2231675"/>
                <a:ext cx="1717775" cy="3201750"/>
              </a:xfrm>
              <a:custGeom>
                <a:rect b="b" l="l" r="r" t="t"/>
                <a:pathLst>
                  <a:path extrusionOk="0" h="128070" w="68711">
                    <a:moveTo>
                      <a:pt x="0" y="1"/>
                    </a:moveTo>
                    <a:lnTo>
                      <a:pt x="0" y="128069"/>
                    </a:lnTo>
                    <a:lnTo>
                      <a:pt x="68710" y="128069"/>
                    </a:lnTo>
                    <a:lnTo>
                      <a:pt x="68710" y="120874"/>
                    </a:lnTo>
                    <a:cubicBezTo>
                      <a:pt x="66252" y="86099"/>
                      <a:pt x="55520" y="53303"/>
                      <a:pt x="25961" y="29260"/>
                    </a:cubicBezTo>
                    <a:cubicBezTo>
                      <a:pt x="19906" y="62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4"/>
              <p:cNvSpPr/>
              <p:nvPr/>
            </p:nvSpPr>
            <p:spPr>
              <a:xfrm>
                <a:off x="2146200" y="3820550"/>
                <a:ext cx="1717775" cy="1612875"/>
              </a:xfrm>
              <a:custGeom>
                <a:rect b="b" l="l" r="r" t="t"/>
                <a:pathLst>
                  <a:path extrusionOk="0" h="64515" w="68711">
                    <a:moveTo>
                      <a:pt x="0" y="0"/>
                    </a:moveTo>
                    <a:lnTo>
                      <a:pt x="0" y="64514"/>
                    </a:lnTo>
                    <a:lnTo>
                      <a:pt x="68710" y="64514"/>
                    </a:lnTo>
                    <a:lnTo>
                      <a:pt x="68710" y="57319"/>
                    </a:lnTo>
                    <a:cubicBezTo>
                      <a:pt x="68051" y="47247"/>
                      <a:pt x="66552" y="37234"/>
                      <a:pt x="64154" y="27401"/>
                    </a:cubicBezTo>
                    <a:cubicBezTo>
                      <a:pt x="52582" y="19367"/>
                      <a:pt x="39272" y="17568"/>
                      <a:pt x="27520" y="15529"/>
                    </a:cubicBezTo>
                    <a:cubicBezTo>
                      <a:pt x="20805" y="6836"/>
                      <a:pt x="8694" y="2279"/>
                      <a:pt x="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4"/>
              <p:cNvSpPr/>
              <p:nvPr/>
            </p:nvSpPr>
            <p:spPr>
              <a:xfrm>
                <a:off x="2825200" y="3209800"/>
                <a:ext cx="224850" cy="181275"/>
              </a:xfrm>
              <a:custGeom>
                <a:rect b="b" l="l" r="r" t="t"/>
                <a:pathLst>
                  <a:path extrusionOk="0" h="7251" w="8994">
                    <a:moveTo>
                      <a:pt x="2958" y="0"/>
                    </a:moveTo>
                    <a:cubicBezTo>
                      <a:pt x="2155" y="0"/>
                      <a:pt x="1459" y="264"/>
                      <a:pt x="1020" y="807"/>
                    </a:cubicBezTo>
                    <a:cubicBezTo>
                      <a:pt x="0" y="2066"/>
                      <a:pt x="780" y="4345"/>
                      <a:pt x="2698" y="5904"/>
                    </a:cubicBezTo>
                    <a:cubicBezTo>
                      <a:pt x="3790" y="6790"/>
                      <a:pt x="5017" y="7250"/>
                      <a:pt x="6060" y="7250"/>
                    </a:cubicBezTo>
                    <a:cubicBezTo>
                      <a:pt x="6851" y="7250"/>
                      <a:pt x="7535" y="6986"/>
                      <a:pt x="7975" y="6443"/>
                    </a:cubicBezTo>
                    <a:cubicBezTo>
                      <a:pt x="8994" y="5184"/>
                      <a:pt x="8274" y="2906"/>
                      <a:pt x="6356" y="1347"/>
                    </a:cubicBezTo>
                    <a:cubicBezTo>
                      <a:pt x="5264" y="460"/>
                      <a:pt x="4018" y="0"/>
                      <a:pt x="2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4"/>
              <p:cNvSpPr/>
              <p:nvPr/>
            </p:nvSpPr>
            <p:spPr>
              <a:xfrm>
                <a:off x="2706775" y="3119050"/>
                <a:ext cx="124450" cy="93350"/>
              </a:xfrm>
              <a:custGeom>
                <a:rect b="b" l="l" r="r" t="t"/>
                <a:pathLst>
                  <a:path extrusionOk="0" h="3734" w="4978">
                    <a:moveTo>
                      <a:pt x="2459" y="1"/>
                    </a:moveTo>
                    <a:cubicBezTo>
                      <a:pt x="840" y="60"/>
                      <a:pt x="1" y="1979"/>
                      <a:pt x="1080" y="3178"/>
                    </a:cubicBezTo>
                    <a:cubicBezTo>
                      <a:pt x="1484" y="3553"/>
                      <a:pt x="1984" y="3734"/>
                      <a:pt x="2482" y="3734"/>
                    </a:cubicBezTo>
                    <a:cubicBezTo>
                      <a:pt x="3019" y="3734"/>
                      <a:pt x="3553" y="3523"/>
                      <a:pt x="3958" y="3118"/>
                    </a:cubicBezTo>
                    <a:cubicBezTo>
                      <a:pt x="4977" y="1859"/>
                      <a:pt x="4018" y="1"/>
                      <a:pt x="24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14"/>
              <p:cNvSpPr/>
              <p:nvPr/>
            </p:nvSpPr>
            <p:spPr>
              <a:xfrm>
                <a:off x="3043175" y="3482800"/>
                <a:ext cx="114800" cy="93625"/>
              </a:xfrm>
              <a:custGeom>
                <a:rect b="b" l="l" r="r" t="t"/>
                <a:pathLst>
                  <a:path extrusionOk="0" h="3745" w="4592">
                    <a:moveTo>
                      <a:pt x="2206" y="1"/>
                    </a:moveTo>
                    <a:cubicBezTo>
                      <a:pt x="989" y="1"/>
                      <a:pt x="1" y="1227"/>
                      <a:pt x="455" y="2538"/>
                    </a:cubicBezTo>
                    <a:cubicBezTo>
                      <a:pt x="807" y="3287"/>
                      <a:pt x="1548" y="3745"/>
                      <a:pt x="2320" y="3745"/>
                    </a:cubicBezTo>
                    <a:cubicBezTo>
                      <a:pt x="2599" y="3745"/>
                      <a:pt x="2882" y="3685"/>
                      <a:pt x="3153" y="3558"/>
                    </a:cubicBezTo>
                    <a:cubicBezTo>
                      <a:pt x="4592" y="2778"/>
                      <a:pt x="4412" y="740"/>
                      <a:pt x="2913" y="140"/>
                    </a:cubicBezTo>
                    <a:cubicBezTo>
                      <a:pt x="2675" y="45"/>
                      <a:pt x="2437" y="1"/>
                      <a:pt x="22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4"/>
              <p:cNvSpPr/>
              <p:nvPr/>
            </p:nvSpPr>
            <p:spPr>
              <a:xfrm>
                <a:off x="2383025" y="2718825"/>
                <a:ext cx="1140700" cy="1854200"/>
              </a:xfrm>
              <a:custGeom>
                <a:rect b="b" l="l" r="r" t="t"/>
                <a:pathLst>
                  <a:path extrusionOk="0" h="74168" w="45628">
                    <a:moveTo>
                      <a:pt x="900" y="74168"/>
                    </a:moveTo>
                    <a:lnTo>
                      <a:pt x="1559" y="73388"/>
                    </a:lnTo>
                    <a:cubicBezTo>
                      <a:pt x="1979" y="72849"/>
                      <a:pt x="2518" y="72069"/>
                      <a:pt x="3238" y="71110"/>
                    </a:cubicBezTo>
                    <a:cubicBezTo>
                      <a:pt x="3957" y="70151"/>
                      <a:pt x="4737" y="68892"/>
                      <a:pt x="5696" y="67513"/>
                    </a:cubicBezTo>
                    <a:cubicBezTo>
                      <a:pt x="6595" y="66134"/>
                      <a:pt x="7495" y="64515"/>
                      <a:pt x="8574" y="62776"/>
                    </a:cubicBezTo>
                    <a:cubicBezTo>
                      <a:pt x="9593" y="61037"/>
                      <a:pt x="10613" y="59119"/>
                      <a:pt x="11632" y="57080"/>
                    </a:cubicBezTo>
                    <a:cubicBezTo>
                      <a:pt x="12171" y="56061"/>
                      <a:pt x="12711" y="55042"/>
                      <a:pt x="13251" y="53962"/>
                    </a:cubicBezTo>
                    <a:cubicBezTo>
                      <a:pt x="13790" y="52883"/>
                      <a:pt x="14270" y="51744"/>
                      <a:pt x="14869" y="50665"/>
                    </a:cubicBezTo>
                    <a:cubicBezTo>
                      <a:pt x="16069" y="48386"/>
                      <a:pt x="17208" y="46108"/>
                      <a:pt x="18467" y="43830"/>
                    </a:cubicBezTo>
                    <a:lnTo>
                      <a:pt x="20326" y="40292"/>
                    </a:lnTo>
                    <a:lnTo>
                      <a:pt x="22304" y="36815"/>
                    </a:lnTo>
                    <a:cubicBezTo>
                      <a:pt x="23563" y="34476"/>
                      <a:pt x="24942" y="32198"/>
                      <a:pt x="26321" y="29920"/>
                    </a:cubicBezTo>
                    <a:cubicBezTo>
                      <a:pt x="27640" y="27641"/>
                      <a:pt x="29019" y="25483"/>
                      <a:pt x="30338" y="23324"/>
                    </a:cubicBezTo>
                    <a:cubicBezTo>
                      <a:pt x="31597" y="21166"/>
                      <a:pt x="33036" y="19127"/>
                      <a:pt x="34235" y="17209"/>
                    </a:cubicBezTo>
                    <a:cubicBezTo>
                      <a:pt x="34895" y="16249"/>
                      <a:pt x="35495" y="15290"/>
                      <a:pt x="36094" y="14391"/>
                    </a:cubicBezTo>
                    <a:cubicBezTo>
                      <a:pt x="36694" y="13491"/>
                      <a:pt x="37293" y="12592"/>
                      <a:pt x="37893" y="11813"/>
                    </a:cubicBezTo>
                    <a:lnTo>
                      <a:pt x="41011" y="7196"/>
                    </a:lnTo>
                    <a:lnTo>
                      <a:pt x="43469" y="3718"/>
                    </a:lnTo>
                    <a:cubicBezTo>
                      <a:pt x="44848" y="1740"/>
                      <a:pt x="45627" y="601"/>
                      <a:pt x="45627" y="601"/>
                    </a:cubicBezTo>
                    <a:lnTo>
                      <a:pt x="44968" y="1"/>
                    </a:lnTo>
                    <a:cubicBezTo>
                      <a:pt x="44968" y="1"/>
                      <a:pt x="43889" y="840"/>
                      <a:pt x="42030" y="2399"/>
                    </a:cubicBezTo>
                    <a:lnTo>
                      <a:pt x="38792" y="5277"/>
                    </a:lnTo>
                    <a:cubicBezTo>
                      <a:pt x="37533" y="6356"/>
                      <a:pt x="36274" y="7735"/>
                      <a:pt x="34775" y="9234"/>
                    </a:cubicBezTo>
                    <a:lnTo>
                      <a:pt x="32557" y="11513"/>
                    </a:lnTo>
                    <a:cubicBezTo>
                      <a:pt x="31777" y="12352"/>
                      <a:pt x="31058" y="13192"/>
                      <a:pt x="30218" y="14091"/>
                    </a:cubicBezTo>
                    <a:cubicBezTo>
                      <a:pt x="28719" y="15890"/>
                      <a:pt x="26981" y="17748"/>
                      <a:pt x="25422" y="19787"/>
                    </a:cubicBezTo>
                    <a:cubicBezTo>
                      <a:pt x="23863" y="21825"/>
                      <a:pt x="22124" y="23924"/>
                      <a:pt x="20625" y="26142"/>
                    </a:cubicBezTo>
                    <a:cubicBezTo>
                      <a:pt x="19066" y="28361"/>
                      <a:pt x="17388" y="30639"/>
                      <a:pt x="15949" y="32977"/>
                    </a:cubicBezTo>
                    <a:lnTo>
                      <a:pt x="13790" y="36455"/>
                    </a:lnTo>
                    <a:cubicBezTo>
                      <a:pt x="13011" y="37594"/>
                      <a:pt x="12351" y="38793"/>
                      <a:pt x="11692" y="39992"/>
                    </a:cubicBezTo>
                    <a:cubicBezTo>
                      <a:pt x="10313" y="42331"/>
                      <a:pt x="9054" y="44669"/>
                      <a:pt x="7855" y="46947"/>
                    </a:cubicBezTo>
                    <a:cubicBezTo>
                      <a:pt x="6655" y="49286"/>
                      <a:pt x="5516" y="51504"/>
                      <a:pt x="4617" y="53723"/>
                    </a:cubicBezTo>
                    <a:cubicBezTo>
                      <a:pt x="3717" y="55761"/>
                      <a:pt x="2938" y="57860"/>
                      <a:pt x="2279" y="60018"/>
                    </a:cubicBezTo>
                    <a:cubicBezTo>
                      <a:pt x="1679" y="61997"/>
                      <a:pt x="1199" y="63855"/>
                      <a:pt x="840" y="65534"/>
                    </a:cubicBezTo>
                    <a:cubicBezTo>
                      <a:pt x="540" y="67213"/>
                      <a:pt x="300" y="68712"/>
                      <a:pt x="180" y="69911"/>
                    </a:cubicBezTo>
                    <a:cubicBezTo>
                      <a:pt x="60" y="70930"/>
                      <a:pt x="0" y="71890"/>
                      <a:pt x="0" y="72849"/>
                    </a:cubicBezTo>
                    <a:cubicBezTo>
                      <a:pt x="0" y="73209"/>
                      <a:pt x="0" y="73568"/>
                      <a:pt x="0" y="73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4"/>
              <p:cNvSpPr/>
              <p:nvPr/>
            </p:nvSpPr>
            <p:spPr>
              <a:xfrm>
                <a:off x="2395000" y="2724825"/>
                <a:ext cx="1128725" cy="1848200"/>
              </a:xfrm>
              <a:custGeom>
                <a:rect b="b" l="l" r="r" t="t"/>
                <a:pathLst>
                  <a:path extrusionOk="0" h="73928" w="45149">
                    <a:moveTo>
                      <a:pt x="45148" y="361"/>
                    </a:moveTo>
                    <a:cubicBezTo>
                      <a:pt x="45148" y="361"/>
                      <a:pt x="44369" y="1500"/>
                      <a:pt x="42990" y="3478"/>
                    </a:cubicBezTo>
                    <a:lnTo>
                      <a:pt x="40532" y="6956"/>
                    </a:lnTo>
                    <a:lnTo>
                      <a:pt x="37414" y="11513"/>
                    </a:lnTo>
                    <a:cubicBezTo>
                      <a:pt x="36814" y="12352"/>
                      <a:pt x="36215" y="13251"/>
                      <a:pt x="35615" y="14151"/>
                    </a:cubicBezTo>
                    <a:cubicBezTo>
                      <a:pt x="34956" y="15050"/>
                      <a:pt x="34416" y="16009"/>
                      <a:pt x="33756" y="16969"/>
                    </a:cubicBezTo>
                    <a:cubicBezTo>
                      <a:pt x="32557" y="18887"/>
                      <a:pt x="31178" y="20926"/>
                      <a:pt x="29859" y="23084"/>
                    </a:cubicBezTo>
                    <a:cubicBezTo>
                      <a:pt x="28540" y="25243"/>
                      <a:pt x="27101" y="27401"/>
                      <a:pt x="25842" y="29680"/>
                    </a:cubicBezTo>
                    <a:cubicBezTo>
                      <a:pt x="24523" y="31958"/>
                      <a:pt x="23084" y="34236"/>
                      <a:pt x="21825" y="36575"/>
                    </a:cubicBezTo>
                    <a:lnTo>
                      <a:pt x="19847" y="40052"/>
                    </a:lnTo>
                    <a:lnTo>
                      <a:pt x="17988" y="43590"/>
                    </a:lnTo>
                    <a:cubicBezTo>
                      <a:pt x="16729" y="45868"/>
                      <a:pt x="15590" y="48206"/>
                      <a:pt x="14390" y="50425"/>
                    </a:cubicBezTo>
                    <a:cubicBezTo>
                      <a:pt x="13791" y="51504"/>
                      <a:pt x="13311" y="52643"/>
                      <a:pt x="12772" y="53722"/>
                    </a:cubicBezTo>
                    <a:cubicBezTo>
                      <a:pt x="12232" y="54742"/>
                      <a:pt x="11692" y="55821"/>
                      <a:pt x="11153" y="56840"/>
                    </a:cubicBezTo>
                    <a:cubicBezTo>
                      <a:pt x="10134" y="58879"/>
                      <a:pt x="9054" y="60797"/>
                      <a:pt x="8095" y="62536"/>
                    </a:cubicBezTo>
                    <a:cubicBezTo>
                      <a:pt x="7136" y="64335"/>
                      <a:pt x="6116" y="65894"/>
                      <a:pt x="5217" y="67273"/>
                    </a:cubicBezTo>
                    <a:cubicBezTo>
                      <a:pt x="4318" y="68652"/>
                      <a:pt x="3478" y="69911"/>
                      <a:pt x="2759" y="70870"/>
                    </a:cubicBezTo>
                    <a:cubicBezTo>
                      <a:pt x="2039" y="71829"/>
                      <a:pt x="1500" y="72669"/>
                      <a:pt x="1080" y="73148"/>
                    </a:cubicBezTo>
                    <a:lnTo>
                      <a:pt x="421" y="73928"/>
                    </a:lnTo>
                    <a:lnTo>
                      <a:pt x="1" y="73808"/>
                    </a:lnTo>
                    <a:cubicBezTo>
                      <a:pt x="1" y="73808"/>
                      <a:pt x="12592" y="33937"/>
                      <a:pt x="4478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4"/>
              <p:cNvSpPr/>
              <p:nvPr/>
            </p:nvSpPr>
            <p:spPr>
              <a:xfrm>
                <a:off x="2477450" y="3514775"/>
                <a:ext cx="1281600" cy="1037275"/>
              </a:xfrm>
              <a:custGeom>
                <a:rect b="b" l="l" r="r" t="t"/>
                <a:pathLst>
                  <a:path extrusionOk="0" h="41491" w="51264">
                    <a:moveTo>
                      <a:pt x="540" y="41490"/>
                    </a:moveTo>
                    <a:lnTo>
                      <a:pt x="1260" y="41071"/>
                    </a:lnTo>
                    <a:cubicBezTo>
                      <a:pt x="1679" y="40831"/>
                      <a:pt x="2279" y="40411"/>
                      <a:pt x="3058" y="39872"/>
                    </a:cubicBezTo>
                    <a:cubicBezTo>
                      <a:pt x="3778" y="39332"/>
                      <a:pt x="4677" y="38732"/>
                      <a:pt x="5696" y="37953"/>
                    </a:cubicBezTo>
                    <a:cubicBezTo>
                      <a:pt x="6656" y="37174"/>
                      <a:pt x="7735" y="36334"/>
                      <a:pt x="8934" y="35315"/>
                    </a:cubicBezTo>
                    <a:cubicBezTo>
                      <a:pt x="10133" y="34356"/>
                      <a:pt x="11332" y="33276"/>
                      <a:pt x="12591" y="32077"/>
                    </a:cubicBezTo>
                    <a:cubicBezTo>
                      <a:pt x="13251" y="31478"/>
                      <a:pt x="13910" y="30878"/>
                      <a:pt x="14570" y="30219"/>
                    </a:cubicBezTo>
                    <a:cubicBezTo>
                      <a:pt x="15229" y="29619"/>
                      <a:pt x="15889" y="28959"/>
                      <a:pt x="16549" y="28300"/>
                    </a:cubicBezTo>
                    <a:cubicBezTo>
                      <a:pt x="17987" y="27041"/>
                      <a:pt x="19366" y="25662"/>
                      <a:pt x="20865" y="24343"/>
                    </a:cubicBezTo>
                    <a:lnTo>
                      <a:pt x="23084" y="22364"/>
                    </a:lnTo>
                    <a:lnTo>
                      <a:pt x="25422" y="20386"/>
                    </a:lnTo>
                    <a:cubicBezTo>
                      <a:pt x="26921" y="19067"/>
                      <a:pt x="28480" y="17747"/>
                      <a:pt x="30039" y="16488"/>
                    </a:cubicBezTo>
                    <a:cubicBezTo>
                      <a:pt x="31538" y="15229"/>
                      <a:pt x="33097" y="14030"/>
                      <a:pt x="34595" y="12831"/>
                    </a:cubicBezTo>
                    <a:cubicBezTo>
                      <a:pt x="36034" y="11632"/>
                      <a:pt x="37593" y="10613"/>
                      <a:pt x="38912" y="9473"/>
                    </a:cubicBezTo>
                    <a:cubicBezTo>
                      <a:pt x="39632" y="8994"/>
                      <a:pt x="40291" y="8454"/>
                      <a:pt x="40951" y="7974"/>
                    </a:cubicBezTo>
                    <a:lnTo>
                      <a:pt x="42929" y="6536"/>
                    </a:lnTo>
                    <a:lnTo>
                      <a:pt x="46287" y="4137"/>
                    </a:lnTo>
                    <a:lnTo>
                      <a:pt x="48985" y="2279"/>
                    </a:lnTo>
                    <a:cubicBezTo>
                      <a:pt x="50484" y="1259"/>
                      <a:pt x="51263" y="660"/>
                      <a:pt x="51263" y="660"/>
                    </a:cubicBezTo>
                    <a:lnTo>
                      <a:pt x="50964" y="0"/>
                    </a:lnTo>
                    <a:cubicBezTo>
                      <a:pt x="50964" y="0"/>
                      <a:pt x="50004" y="360"/>
                      <a:pt x="48266" y="1019"/>
                    </a:cubicBezTo>
                    <a:lnTo>
                      <a:pt x="45208" y="2219"/>
                    </a:lnTo>
                    <a:cubicBezTo>
                      <a:pt x="44009" y="2698"/>
                      <a:pt x="42750" y="3358"/>
                      <a:pt x="41371" y="4017"/>
                    </a:cubicBezTo>
                    <a:lnTo>
                      <a:pt x="39152" y="5037"/>
                    </a:lnTo>
                    <a:cubicBezTo>
                      <a:pt x="38373" y="5396"/>
                      <a:pt x="37653" y="5876"/>
                      <a:pt x="36874" y="6296"/>
                    </a:cubicBezTo>
                    <a:cubicBezTo>
                      <a:pt x="35315" y="7195"/>
                      <a:pt x="33576" y="8034"/>
                      <a:pt x="31957" y="9114"/>
                    </a:cubicBezTo>
                    <a:cubicBezTo>
                      <a:pt x="30339" y="10133"/>
                      <a:pt x="28600" y="11212"/>
                      <a:pt x="26921" y="12351"/>
                    </a:cubicBezTo>
                    <a:cubicBezTo>
                      <a:pt x="25242" y="13550"/>
                      <a:pt x="23503" y="14750"/>
                      <a:pt x="21825" y="16009"/>
                    </a:cubicBezTo>
                    <a:lnTo>
                      <a:pt x="19366" y="17927"/>
                    </a:lnTo>
                    <a:cubicBezTo>
                      <a:pt x="18587" y="18587"/>
                      <a:pt x="17808" y="19306"/>
                      <a:pt x="16968" y="19966"/>
                    </a:cubicBezTo>
                    <a:cubicBezTo>
                      <a:pt x="15409" y="21225"/>
                      <a:pt x="13910" y="22604"/>
                      <a:pt x="12471" y="23923"/>
                    </a:cubicBezTo>
                    <a:cubicBezTo>
                      <a:pt x="10973" y="25242"/>
                      <a:pt x="9653" y="26561"/>
                      <a:pt x="8394" y="27880"/>
                    </a:cubicBezTo>
                    <a:cubicBezTo>
                      <a:pt x="7195" y="29199"/>
                      <a:pt x="6116" y="30518"/>
                      <a:pt x="5157" y="31777"/>
                    </a:cubicBezTo>
                    <a:cubicBezTo>
                      <a:pt x="4257" y="32917"/>
                      <a:pt x="3478" y="34116"/>
                      <a:pt x="2699" y="35315"/>
                    </a:cubicBezTo>
                    <a:cubicBezTo>
                      <a:pt x="2039" y="36454"/>
                      <a:pt x="1499" y="37413"/>
                      <a:pt x="1140" y="38253"/>
                    </a:cubicBezTo>
                    <a:cubicBezTo>
                      <a:pt x="720" y="39152"/>
                      <a:pt x="420" y="39752"/>
                      <a:pt x="240" y="40291"/>
                    </a:cubicBezTo>
                    <a:cubicBezTo>
                      <a:pt x="180" y="40531"/>
                      <a:pt x="60" y="40771"/>
                      <a:pt x="0" y="410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4"/>
              <p:cNvSpPr/>
              <p:nvPr/>
            </p:nvSpPr>
            <p:spPr>
              <a:xfrm>
                <a:off x="2483450" y="3522250"/>
                <a:ext cx="1275600" cy="1029800"/>
              </a:xfrm>
              <a:custGeom>
                <a:rect b="b" l="l" r="r" t="t"/>
                <a:pathLst>
                  <a:path extrusionOk="0" h="41192" w="51024">
                    <a:moveTo>
                      <a:pt x="51023" y="361"/>
                    </a:moveTo>
                    <a:cubicBezTo>
                      <a:pt x="51023" y="361"/>
                      <a:pt x="50184" y="960"/>
                      <a:pt x="48685" y="1980"/>
                    </a:cubicBezTo>
                    <a:lnTo>
                      <a:pt x="46047" y="3838"/>
                    </a:lnTo>
                    <a:lnTo>
                      <a:pt x="42630" y="6296"/>
                    </a:lnTo>
                    <a:lnTo>
                      <a:pt x="40711" y="7675"/>
                    </a:lnTo>
                    <a:cubicBezTo>
                      <a:pt x="40051" y="8155"/>
                      <a:pt x="39392" y="8695"/>
                      <a:pt x="38672" y="9234"/>
                    </a:cubicBezTo>
                    <a:cubicBezTo>
                      <a:pt x="37293" y="10314"/>
                      <a:pt x="35794" y="11333"/>
                      <a:pt x="34355" y="12532"/>
                    </a:cubicBezTo>
                    <a:cubicBezTo>
                      <a:pt x="32857" y="13791"/>
                      <a:pt x="31298" y="14930"/>
                      <a:pt x="29739" y="16249"/>
                    </a:cubicBezTo>
                    <a:cubicBezTo>
                      <a:pt x="28240" y="17508"/>
                      <a:pt x="26621" y="18768"/>
                      <a:pt x="25122" y="20087"/>
                    </a:cubicBezTo>
                    <a:lnTo>
                      <a:pt x="22844" y="22065"/>
                    </a:lnTo>
                    <a:lnTo>
                      <a:pt x="20565" y="24104"/>
                    </a:lnTo>
                    <a:cubicBezTo>
                      <a:pt x="19067" y="25423"/>
                      <a:pt x="17688" y="26742"/>
                      <a:pt x="16309" y="28061"/>
                    </a:cubicBezTo>
                    <a:cubicBezTo>
                      <a:pt x="15589" y="28660"/>
                      <a:pt x="14930" y="29320"/>
                      <a:pt x="14270" y="29980"/>
                    </a:cubicBezTo>
                    <a:cubicBezTo>
                      <a:pt x="13610" y="30579"/>
                      <a:pt x="13011" y="31179"/>
                      <a:pt x="12351" y="31778"/>
                    </a:cubicBezTo>
                    <a:cubicBezTo>
                      <a:pt x="11092" y="32977"/>
                      <a:pt x="9833" y="34057"/>
                      <a:pt x="8694" y="35016"/>
                    </a:cubicBezTo>
                    <a:cubicBezTo>
                      <a:pt x="7555" y="36035"/>
                      <a:pt x="6416" y="36875"/>
                      <a:pt x="5396" y="37654"/>
                    </a:cubicBezTo>
                    <a:cubicBezTo>
                      <a:pt x="4377" y="38433"/>
                      <a:pt x="3538" y="39093"/>
                      <a:pt x="2758" y="39573"/>
                    </a:cubicBezTo>
                    <a:cubicBezTo>
                      <a:pt x="1979" y="40112"/>
                      <a:pt x="1379" y="40532"/>
                      <a:pt x="960" y="40772"/>
                    </a:cubicBezTo>
                    <a:lnTo>
                      <a:pt x="300" y="41191"/>
                    </a:lnTo>
                    <a:lnTo>
                      <a:pt x="0" y="41012"/>
                    </a:lnTo>
                    <a:cubicBezTo>
                      <a:pt x="0" y="41012"/>
                      <a:pt x="19246" y="15890"/>
                      <a:pt x="508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4"/>
              <p:cNvSpPr/>
              <p:nvPr/>
            </p:nvSpPr>
            <p:spPr>
              <a:xfrm>
                <a:off x="2333550" y="2918200"/>
                <a:ext cx="508150" cy="1570900"/>
              </a:xfrm>
              <a:custGeom>
                <a:rect b="b" l="l" r="r" t="t"/>
                <a:pathLst>
                  <a:path extrusionOk="0" h="62836" w="20326">
                    <a:moveTo>
                      <a:pt x="1919" y="62835"/>
                    </a:moveTo>
                    <a:cubicBezTo>
                      <a:pt x="1919" y="62835"/>
                      <a:pt x="2039" y="62536"/>
                      <a:pt x="2219" y="62056"/>
                    </a:cubicBezTo>
                    <a:cubicBezTo>
                      <a:pt x="2459" y="61576"/>
                      <a:pt x="2699" y="60917"/>
                      <a:pt x="3058" y="60077"/>
                    </a:cubicBezTo>
                    <a:cubicBezTo>
                      <a:pt x="3358" y="59178"/>
                      <a:pt x="3718" y="58159"/>
                      <a:pt x="4078" y="56959"/>
                    </a:cubicBezTo>
                    <a:cubicBezTo>
                      <a:pt x="4497" y="55760"/>
                      <a:pt x="4857" y="54441"/>
                      <a:pt x="5277" y="52942"/>
                    </a:cubicBezTo>
                    <a:cubicBezTo>
                      <a:pt x="5756" y="51503"/>
                      <a:pt x="6116" y="49885"/>
                      <a:pt x="6476" y="48206"/>
                    </a:cubicBezTo>
                    <a:cubicBezTo>
                      <a:pt x="6656" y="47306"/>
                      <a:pt x="6836" y="46467"/>
                      <a:pt x="7016" y="45568"/>
                    </a:cubicBezTo>
                    <a:cubicBezTo>
                      <a:pt x="7195" y="44668"/>
                      <a:pt x="7375" y="43769"/>
                      <a:pt x="7555" y="42870"/>
                    </a:cubicBezTo>
                    <a:cubicBezTo>
                      <a:pt x="7975" y="41011"/>
                      <a:pt x="8395" y="39092"/>
                      <a:pt x="8874" y="37174"/>
                    </a:cubicBezTo>
                    <a:cubicBezTo>
                      <a:pt x="9114" y="36214"/>
                      <a:pt x="9294" y="35195"/>
                      <a:pt x="9534" y="34236"/>
                    </a:cubicBezTo>
                    <a:lnTo>
                      <a:pt x="10313" y="31298"/>
                    </a:lnTo>
                    <a:cubicBezTo>
                      <a:pt x="10793" y="29319"/>
                      <a:pt x="11392" y="27401"/>
                      <a:pt x="11932" y="25482"/>
                    </a:cubicBezTo>
                    <a:cubicBezTo>
                      <a:pt x="12472" y="23563"/>
                      <a:pt x="13071" y="21705"/>
                      <a:pt x="13551" y="19846"/>
                    </a:cubicBezTo>
                    <a:cubicBezTo>
                      <a:pt x="14090" y="18047"/>
                      <a:pt x="14690" y="16309"/>
                      <a:pt x="15230" y="14630"/>
                    </a:cubicBezTo>
                    <a:cubicBezTo>
                      <a:pt x="15529" y="13790"/>
                      <a:pt x="15769" y="12951"/>
                      <a:pt x="16069" y="12172"/>
                    </a:cubicBezTo>
                    <a:cubicBezTo>
                      <a:pt x="16309" y="11392"/>
                      <a:pt x="16609" y="10673"/>
                      <a:pt x="16848" y="9953"/>
                    </a:cubicBezTo>
                    <a:cubicBezTo>
                      <a:pt x="17328" y="8514"/>
                      <a:pt x="17808" y="7195"/>
                      <a:pt x="18227" y="5996"/>
                    </a:cubicBezTo>
                    <a:cubicBezTo>
                      <a:pt x="18647" y="4857"/>
                      <a:pt x="19067" y="3838"/>
                      <a:pt x="19367" y="2998"/>
                    </a:cubicBezTo>
                    <a:cubicBezTo>
                      <a:pt x="20026" y="1319"/>
                      <a:pt x="20326" y="300"/>
                      <a:pt x="20326" y="300"/>
                    </a:cubicBezTo>
                    <a:lnTo>
                      <a:pt x="19726" y="0"/>
                    </a:lnTo>
                    <a:cubicBezTo>
                      <a:pt x="19726" y="0"/>
                      <a:pt x="19127" y="840"/>
                      <a:pt x="18108" y="2339"/>
                    </a:cubicBezTo>
                    <a:lnTo>
                      <a:pt x="16249" y="5037"/>
                    </a:lnTo>
                    <a:cubicBezTo>
                      <a:pt x="15589" y="6116"/>
                      <a:pt x="14930" y="7375"/>
                      <a:pt x="14090" y="8754"/>
                    </a:cubicBezTo>
                    <a:lnTo>
                      <a:pt x="12891" y="10852"/>
                    </a:lnTo>
                    <a:cubicBezTo>
                      <a:pt x="12472" y="11572"/>
                      <a:pt x="12112" y="12351"/>
                      <a:pt x="11692" y="13191"/>
                    </a:cubicBezTo>
                    <a:cubicBezTo>
                      <a:pt x="10973" y="14810"/>
                      <a:pt x="10013" y="16488"/>
                      <a:pt x="9294" y="18287"/>
                    </a:cubicBezTo>
                    <a:cubicBezTo>
                      <a:pt x="8574" y="20086"/>
                      <a:pt x="7675" y="21945"/>
                      <a:pt x="7016" y="23863"/>
                    </a:cubicBezTo>
                    <a:cubicBezTo>
                      <a:pt x="6296" y="25782"/>
                      <a:pt x="5517" y="27700"/>
                      <a:pt x="4917" y="29739"/>
                    </a:cubicBezTo>
                    <a:lnTo>
                      <a:pt x="3958" y="32737"/>
                    </a:lnTo>
                    <a:cubicBezTo>
                      <a:pt x="3658" y="33696"/>
                      <a:pt x="3418" y="34715"/>
                      <a:pt x="3118" y="35735"/>
                    </a:cubicBezTo>
                    <a:cubicBezTo>
                      <a:pt x="2579" y="37713"/>
                      <a:pt x="2099" y="39692"/>
                      <a:pt x="1619" y="41610"/>
                    </a:cubicBezTo>
                    <a:cubicBezTo>
                      <a:pt x="1140" y="43469"/>
                      <a:pt x="840" y="45328"/>
                      <a:pt x="600" y="47127"/>
                    </a:cubicBezTo>
                    <a:cubicBezTo>
                      <a:pt x="300" y="48805"/>
                      <a:pt x="180" y="50484"/>
                      <a:pt x="61" y="52163"/>
                    </a:cubicBezTo>
                    <a:cubicBezTo>
                      <a:pt x="1" y="53602"/>
                      <a:pt x="1" y="55041"/>
                      <a:pt x="61" y="56480"/>
                    </a:cubicBezTo>
                    <a:cubicBezTo>
                      <a:pt x="180" y="57619"/>
                      <a:pt x="300" y="58758"/>
                      <a:pt x="480" y="59837"/>
                    </a:cubicBezTo>
                    <a:cubicBezTo>
                      <a:pt x="600" y="60797"/>
                      <a:pt x="780" y="61516"/>
                      <a:pt x="900" y="61996"/>
                    </a:cubicBezTo>
                    <a:cubicBezTo>
                      <a:pt x="1020" y="62476"/>
                      <a:pt x="1140" y="62775"/>
                      <a:pt x="1140" y="62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4"/>
              <p:cNvSpPr/>
              <p:nvPr/>
            </p:nvSpPr>
            <p:spPr>
              <a:xfrm>
                <a:off x="2372525" y="2924200"/>
                <a:ext cx="470675" cy="1564900"/>
              </a:xfrm>
              <a:custGeom>
                <a:rect b="b" l="l" r="r" t="t"/>
                <a:pathLst>
                  <a:path extrusionOk="0" h="62596" w="18827">
                    <a:moveTo>
                      <a:pt x="18827" y="120"/>
                    </a:moveTo>
                    <a:cubicBezTo>
                      <a:pt x="18827" y="120"/>
                      <a:pt x="18467" y="1139"/>
                      <a:pt x="17868" y="2818"/>
                    </a:cubicBezTo>
                    <a:cubicBezTo>
                      <a:pt x="17508" y="3657"/>
                      <a:pt x="17148" y="4677"/>
                      <a:pt x="16728" y="5816"/>
                    </a:cubicBezTo>
                    <a:cubicBezTo>
                      <a:pt x="16249" y="6955"/>
                      <a:pt x="15829" y="8334"/>
                      <a:pt x="15289" y="9773"/>
                    </a:cubicBezTo>
                    <a:cubicBezTo>
                      <a:pt x="15050" y="10493"/>
                      <a:pt x="14810" y="11272"/>
                      <a:pt x="14510" y="11992"/>
                    </a:cubicBezTo>
                    <a:cubicBezTo>
                      <a:pt x="14210" y="12771"/>
                      <a:pt x="13970" y="13610"/>
                      <a:pt x="13731" y="14450"/>
                    </a:cubicBezTo>
                    <a:cubicBezTo>
                      <a:pt x="13191" y="16069"/>
                      <a:pt x="12531" y="17807"/>
                      <a:pt x="12052" y="19666"/>
                    </a:cubicBezTo>
                    <a:cubicBezTo>
                      <a:pt x="11512" y="21525"/>
                      <a:pt x="10853" y="23323"/>
                      <a:pt x="10373" y="25302"/>
                    </a:cubicBezTo>
                    <a:cubicBezTo>
                      <a:pt x="9893" y="27221"/>
                      <a:pt x="9234" y="29139"/>
                      <a:pt x="8754" y="31118"/>
                    </a:cubicBezTo>
                    <a:lnTo>
                      <a:pt x="8035" y="34056"/>
                    </a:lnTo>
                    <a:lnTo>
                      <a:pt x="7315" y="36934"/>
                    </a:lnTo>
                    <a:cubicBezTo>
                      <a:pt x="6836" y="38852"/>
                      <a:pt x="6476" y="40771"/>
                      <a:pt x="6056" y="42630"/>
                    </a:cubicBezTo>
                    <a:cubicBezTo>
                      <a:pt x="5816" y="43589"/>
                      <a:pt x="5636" y="44488"/>
                      <a:pt x="5457" y="45388"/>
                    </a:cubicBezTo>
                    <a:cubicBezTo>
                      <a:pt x="5277" y="46287"/>
                      <a:pt x="5097" y="47126"/>
                      <a:pt x="4917" y="47966"/>
                    </a:cubicBezTo>
                    <a:cubicBezTo>
                      <a:pt x="4557" y="49705"/>
                      <a:pt x="4137" y="51263"/>
                      <a:pt x="3778" y="52762"/>
                    </a:cubicBezTo>
                    <a:cubicBezTo>
                      <a:pt x="3418" y="54201"/>
                      <a:pt x="2938" y="55580"/>
                      <a:pt x="2579" y="56779"/>
                    </a:cubicBezTo>
                    <a:cubicBezTo>
                      <a:pt x="2159" y="57919"/>
                      <a:pt x="1799" y="58998"/>
                      <a:pt x="1499" y="59837"/>
                    </a:cubicBezTo>
                    <a:cubicBezTo>
                      <a:pt x="1140" y="60737"/>
                      <a:pt x="900" y="61396"/>
                      <a:pt x="660" y="61876"/>
                    </a:cubicBezTo>
                    <a:cubicBezTo>
                      <a:pt x="480" y="62296"/>
                      <a:pt x="360" y="62595"/>
                      <a:pt x="360" y="62595"/>
                    </a:cubicBezTo>
                    <a:lnTo>
                      <a:pt x="0" y="62595"/>
                    </a:lnTo>
                    <a:cubicBezTo>
                      <a:pt x="0" y="62595"/>
                      <a:pt x="1499" y="31058"/>
                      <a:pt x="1852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5" name="Google Shape;845;p14"/>
            <p:cNvGrpSpPr/>
            <p:nvPr/>
          </p:nvGrpSpPr>
          <p:grpSpPr>
            <a:xfrm>
              <a:off x="460629" y="2582037"/>
              <a:ext cx="409960" cy="382134"/>
              <a:chOff x="381554" y="2258499"/>
              <a:chExt cx="409960" cy="382134"/>
            </a:xfrm>
          </p:grpSpPr>
          <p:sp>
            <p:nvSpPr>
              <p:cNvPr id="846" name="Google Shape;846;p14"/>
              <p:cNvSpPr/>
              <p:nvPr/>
            </p:nvSpPr>
            <p:spPr>
              <a:xfrm>
                <a:off x="401862" y="2275796"/>
                <a:ext cx="389653" cy="363485"/>
              </a:xfrm>
              <a:custGeom>
                <a:rect b="b" l="l" r="r" t="t"/>
                <a:pathLst>
                  <a:path extrusionOk="0" h="32004" w="34308">
                    <a:moveTo>
                      <a:pt x="15366" y="1"/>
                    </a:moveTo>
                    <a:cubicBezTo>
                      <a:pt x="7418" y="597"/>
                      <a:pt x="1060" y="6955"/>
                      <a:pt x="530" y="14969"/>
                    </a:cubicBezTo>
                    <a:cubicBezTo>
                      <a:pt x="1" y="22916"/>
                      <a:pt x="5431" y="30069"/>
                      <a:pt x="13313" y="31659"/>
                    </a:cubicBezTo>
                    <a:cubicBezTo>
                      <a:pt x="14412" y="31892"/>
                      <a:pt x="15512" y="32004"/>
                      <a:pt x="16597" y="32004"/>
                    </a:cubicBezTo>
                    <a:cubicBezTo>
                      <a:pt x="23225" y="32004"/>
                      <a:pt x="29316" y="27815"/>
                      <a:pt x="31592" y="21327"/>
                    </a:cubicBezTo>
                    <a:cubicBezTo>
                      <a:pt x="34307" y="13777"/>
                      <a:pt x="30930" y="5432"/>
                      <a:pt x="23843" y="1723"/>
                    </a:cubicBezTo>
                    <a:lnTo>
                      <a:pt x="16425" y="14770"/>
                    </a:lnTo>
                    <a:lnTo>
                      <a:pt x="15366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4"/>
              <p:cNvSpPr/>
              <p:nvPr/>
            </p:nvSpPr>
            <p:spPr>
              <a:xfrm>
                <a:off x="381554" y="2258499"/>
                <a:ext cx="396422" cy="382134"/>
              </a:xfrm>
              <a:custGeom>
                <a:rect b="b" l="l" r="r" t="t"/>
                <a:pathLst>
                  <a:path extrusionOk="0" h="33646" w="34904">
                    <a:moveTo>
                      <a:pt x="25366" y="2385"/>
                    </a:moveTo>
                    <a:lnTo>
                      <a:pt x="17088" y="14770"/>
                    </a:lnTo>
                    <a:lnTo>
                      <a:pt x="17088" y="67"/>
                    </a:lnTo>
                    <a:cubicBezTo>
                      <a:pt x="9074" y="1"/>
                      <a:pt x="2252" y="5895"/>
                      <a:pt x="1126" y="13843"/>
                    </a:cubicBezTo>
                    <a:cubicBezTo>
                      <a:pt x="0" y="21790"/>
                      <a:pt x="4968" y="29274"/>
                      <a:pt x="12650" y="31460"/>
                    </a:cubicBezTo>
                    <a:cubicBezTo>
                      <a:pt x="20399" y="33645"/>
                      <a:pt x="28479" y="29804"/>
                      <a:pt x="31724" y="22452"/>
                    </a:cubicBezTo>
                    <a:cubicBezTo>
                      <a:pt x="34903" y="15101"/>
                      <a:pt x="32188" y="6557"/>
                      <a:pt x="25366" y="23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4"/>
              <p:cNvSpPr/>
              <p:nvPr/>
            </p:nvSpPr>
            <p:spPr>
              <a:xfrm>
                <a:off x="520707" y="2285575"/>
                <a:ext cx="251251" cy="337000"/>
              </a:xfrm>
              <a:custGeom>
                <a:rect b="b" l="l" r="r" t="t"/>
                <a:pathLst>
                  <a:path extrusionOk="0" h="29672" w="22122">
                    <a:moveTo>
                      <a:pt x="13114" y="1"/>
                    </a:moveTo>
                    <a:lnTo>
                      <a:pt x="4836" y="12386"/>
                    </a:lnTo>
                    <a:lnTo>
                      <a:pt x="1" y="28943"/>
                    </a:lnTo>
                    <a:cubicBezTo>
                      <a:pt x="1524" y="29407"/>
                      <a:pt x="3180" y="29672"/>
                      <a:pt x="4769" y="29672"/>
                    </a:cubicBezTo>
                    <a:cubicBezTo>
                      <a:pt x="11988" y="29672"/>
                      <a:pt x="18280" y="24903"/>
                      <a:pt x="20201" y="18015"/>
                    </a:cubicBezTo>
                    <a:cubicBezTo>
                      <a:pt x="22121" y="11061"/>
                      <a:pt x="19207" y="3710"/>
                      <a:pt x="130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9" name="Google Shape;849;p14"/>
            <p:cNvGrpSpPr/>
            <p:nvPr/>
          </p:nvGrpSpPr>
          <p:grpSpPr>
            <a:xfrm>
              <a:off x="-277751" y="1670001"/>
              <a:ext cx="533334" cy="550088"/>
              <a:chOff x="1129991" y="3111493"/>
              <a:chExt cx="346029" cy="356875"/>
            </a:xfrm>
          </p:grpSpPr>
          <p:sp>
            <p:nvSpPr>
              <p:cNvPr id="850" name="Google Shape;850;p14"/>
              <p:cNvSpPr/>
              <p:nvPr/>
            </p:nvSpPr>
            <p:spPr>
              <a:xfrm>
                <a:off x="1129991" y="3148836"/>
                <a:ext cx="346029" cy="319532"/>
              </a:xfrm>
              <a:custGeom>
                <a:rect b="b" l="l" r="r" t="t"/>
                <a:pathLst>
                  <a:path extrusionOk="0" h="28134" w="30467">
                    <a:moveTo>
                      <a:pt x="15667" y="0"/>
                    </a:moveTo>
                    <a:cubicBezTo>
                      <a:pt x="13313" y="0"/>
                      <a:pt x="10932" y="589"/>
                      <a:pt x="8743" y="1813"/>
                    </a:cubicBezTo>
                    <a:cubicBezTo>
                      <a:pt x="2650" y="5323"/>
                      <a:pt x="1" y="12740"/>
                      <a:pt x="2650" y="19297"/>
                    </a:cubicBezTo>
                    <a:cubicBezTo>
                      <a:pt x="4801" y="24703"/>
                      <a:pt x="10032" y="28134"/>
                      <a:pt x="15661" y="28134"/>
                    </a:cubicBezTo>
                    <a:cubicBezTo>
                      <a:pt x="16790" y="28134"/>
                      <a:pt x="17935" y="27996"/>
                      <a:pt x="19075" y="27708"/>
                    </a:cubicBezTo>
                    <a:cubicBezTo>
                      <a:pt x="25896" y="26052"/>
                      <a:pt x="30466" y="19562"/>
                      <a:pt x="29671" y="12542"/>
                    </a:cubicBezTo>
                    <a:lnTo>
                      <a:pt x="29671" y="12542"/>
                    </a:lnTo>
                    <a:lnTo>
                      <a:pt x="29671" y="12608"/>
                    </a:lnTo>
                    <a:lnTo>
                      <a:pt x="16624" y="13403"/>
                    </a:lnTo>
                    <a:lnTo>
                      <a:pt x="16624" y="13403"/>
                    </a:lnTo>
                    <a:lnTo>
                      <a:pt x="26890" y="5521"/>
                    </a:lnTo>
                    <a:cubicBezTo>
                      <a:pt x="24115" y="1935"/>
                      <a:pt x="19936" y="0"/>
                      <a:pt x="1566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4"/>
              <p:cNvSpPr/>
              <p:nvPr/>
            </p:nvSpPr>
            <p:spPr>
              <a:xfrm>
                <a:off x="1137510" y="3111493"/>
                <a:ext cx="338510" cy="349788"/>
              </a:xfrm>
              <a:custGeom>
                <a:rect b="b" l="l" r="r" t="t"/>
                <a:pathLst>
                  <a:path extrusionOk="0" h="30798" w="29805">
                    <a:moveTo>
                      <a:pt x="29539" y="15234"/>
                    </a:moveTo>
                    <a:lnTo>
                      <a:pt x="16492" y="15167"/>
                    </a:lnTo>
                    <a:lnTo>
                      <a:pt x="27287" y="8015"/>
                    </a:lnTo>
                    <a:cubicBezTo>
                      <a:pt x="23446" y="2120"/>
                      <a:pt x="15830" y="1"/>
                      <a:pt x="9472" y="2981"/>
                    </a:cubicBezTo>
                    <a:cubicBezTo>
                      <a:pt x="3114" y="6028"/>
                      <a:pt x="1" y="13247"/>
                      <a:pt x="2120" y="19936"/>
                    </a:cubicBezTo>
                    <a:cubicBezTo>
                      <a:pt x="4240" y="26691"/>
                      <a:pt x="10995" y="30798"/>
                      <a:pt x="17883" y="29605"/>
                    </a:cubicBezTo>
                    <a:cubicBezTo>
                      <a:pt x="24837" y="28413"/>
                      <a:pt x="29804" y="22254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14"/>
              <p:cNvSpPr/>
              <p:nvPr/>
            </p:nvSpPr>
            <p:spPr>
              <a:xfrm>
                <a:off x="1160838" y="3283752"/>
                <a:ext cx="315182" cy="176030"/>
              </a:xfrm>
              <a:custGeom>
                <a:rect b="b" l="l" r="r" t="t"/>
                <a:pathLst>
                  <a:path extrusionOk="0" h="15499" w="27751">
                    <a:moveTo>
                      <a:pt x="27485" y="67"/>
                    </a:moveTo>
                    <a:lnTo>
                      <a:pt x="14438" y="0"/>
                    </a:lnTo>
                    <a:lnTo>
                      <a:pt x="0" y="4372"/>
                    </a:lnTo>
                    <a:cubicBezTo>
                      <a:pt x="1921" y="11193"/>
                      <a:pt x="8676" y="15498"/>
                      <a:pt x="15696" y="14438"/>
                    </a:cubicBezTo>
                    <a:cubicBezTo>
                      <a:pt x="22651" y="13313"/>
                      <a:pt x="27750" y="7153"/>
                      <a:pt x="27551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3" name="Google Shape;853;p14"/>
          <p:cNvGrpSpPr/>
          <p:nvPr/>
        </p:nvGrpSpPr>
        <p:grpSpPr>
          <a:xfrm>
            <a:off x="6629241" y="-1263753"/>
            <a:ext cx="3990261" cy="7312582"/>
            <a:chOff x="6629241" y="-1263753"/>
            <a:chExt cx="3990261" cy="7312582"/>
          </a:xfrm>
        </p:grpSpPr>
        <p:sp>
          <p:nvSpPr>
            <p:cNvPr id="854" name="Google Shape;854;p14"/>
            <p:cNvSpPr/>
            <p:nvPr/>
          </p:nvSpPr>
          <p:spPr>
            <a:xfrm flipH="1" rot="-2700000">
              <a:off x="7855432" y="-1321224"/>
              <a:ext cx="1537878" cy="4105203"/>
            </a:xfrm>
            <a:custGeom>
              <a:rect b="b" l="l" r="r" t="t"/>
              <a:pathLst>
                <a:path extrusionOk="0" h="209099" w="78332">
                  <a:moveTo>
                    <a:pt x="0" y="0"/>
                  </a:moveTo>
                  <a:lnTo>
                    <a:pt x="0" y="209098"/>
                  </a:lnTo>
                  <a:lnTo>
                    <a:pt x="72089" y="209098"/>
                  </a:lnTo>
                  <a:cubicBezTo>
                    <a:pt x="77163" y="203401"/>
                    <a:pt x="78332" y="195034"/>
                    <a:pt x="76884" y="187543"/>
                  </a:cubicBezTo>
                  <a:cubicBezTo>
                    <a:pt x="75423" y="180053"/>
                    <a:pt x="71678" y="173239"/>
                    <a:pt x="67840" y="166652"/>
                  </a:cubicBezTo>
                  <a:cubicBezTo>
                    <a:pt x="63829" y="159799"/>
                    <a:pt x="59565" y="152773"/>
                    <a:pt x="58556" y="144884"/>
                  </a:cubicBezTo>
                  <a:cubicBezTo>
                    <a:pt x="57919" y="139864"/>
                    <a:pt x="58636" y="134764"/>
                    <a:pt x="59685" y="129810"/>
                  </a:cubicBezTo>
                  <a:cubicBezTo>
                    <a:pt x="60721" y="124896"/>
                    <a:pt x="62076" y="119995"/>
                    <a:pt x="64360" y="115519"/>
                  </a:cubicBezTo>
                  <a:cubicBezTo>
                    <a:pt x="66936" y="110459"/>
                    <a:pt x="70695" y="105891"/>
                    <a:pt x="71996" y="100352"/>
                  </a:cubicBezTo>
                  <a:cubicBezTo>
                    <a:pt x="74321" y="90471"/>
                    <a:pt x="68079" y="80524"/>
                    <a:pt x="60628" y="73604"/>
                  </a:cubicBezTo>
                  <a:cubicBezTo>
                    <a:pt x="57175" y="70403"/>
                    <a:pt x="53363" y="67508"/>
                    <a:pt x="50641" y="63670"/>
                  </a:cubicBezTo>
                  <a:cubicBezTo>
                    <a:pt x="47918" y="59832"/>
                    <a:pt x="46430" y="54692"/>
                    <a:pt x="48277" y="50362"/>
                  </a:cubicBezTo>
                  <a:cubicBezTo>
                    <a:pt x="49658" y="47148"/>
                    <a:pt x="52593" y="44930"/>
                    <a:pt x="55223" y="42632"/>
                  </a:cubicBezTo>
                  <a:cubicBezTo>
                    <a:pt x="60588" y="37958"/>
                    <a:pt x="65130" y="32419"/>
                    <a:pt x="68676" y="26270"/>
                  </a:cubicBezTo>
                  <a:cubicBezTo>
                    <a:pt x="70695" y="22751"/>
                    <a:pt x="72421" y="18501"/>
                    <a:pt x="70934" y="14716"/>
                  </a:cubicBezTo>
                  <a:cubicBezTo>
                    <a:pt x="69712" y="11608"/>
                    <a:pt x="66644" y="9682"/>
                    <a:pt x="63669" y="8141"/>
                  </a:cubicBezTo>
                  <a:cubicBezTo>
                    <a:pt x="56112" y="4223"/>
                    <a:pt x="48011" y="1487"/>
                    <a:pt x="3964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5" name="Google Shape;855;p14"/>
            <p:cNvGrpSpPr/>
            <p:nvPr/>
          </p:nvGrpSpPr>
          <p:grpSpPr>
            <a:xfrm flipH="1">
              <a:off x="8027899" y="59032"/>
              <a:ext cx="1765910" cy="1409758"/>
              <a:chOff x="504650" y="238125"/>
              <a:chExt cx="6440225" cy="5141350"/>
            </a:xfrm>
          </p:grpSpPr>
          <p:sp>
            <p:nvSpPr>
              <p:cNvPr id="856" name="Google Shape;856;p14"/>
              <p:cNvSpPr/>
              <p:nvPr/>
            </p:nvSpPr>
            <p:spPr>
              <a:xfrm>
                <a:off x="1319150" y="1586500"/>
                <a:ext cx="5625725" cy="3792975"/>
              </a:xfrm>
              <a:custGeom>
                <a:rect b="b" l="l" r="r" t="t"/>
                <a:pathLst>
                  <a:path extrusionOk="0" h="151719" w="225029">
                    <a:moveTo>
                      <a:pt x="205801" y="1"/>
                    </a:moveTo>
                    <a:cubicBezTo>
                      <a:pt x="179551" y="1"/>
                      <a:pt x="151605" y="5109"/>
                      <a:pt x="124908" y="15771"/>
                    </a:cubicBezTo>
                    <a:lnTo>
                      <a:pt x="107914" y="47160"/>
                    </a:lnTo>
                    <a:lnTo>
                      <a:pt x="111161" y="21724"/>
                    </a:lnTo>
                    <a:lnTo>
                      <a:pt x="111161" y="21724"/>
                    </a:lnTo>
                    <a:cubicBezTo>
                      <a:pt x="92977" y="30275"/>
                      <a:pt x="76200" y="41423"/>
                      <a:pt x="61155" y="54737"/>
                    </a:cubicBezTo>
                    <a:lnTo>
                      <a:pt x="49357" y="81039"/>
                    </a:lnTo>
                    <a:lnTo>
                      <a:pt x="50223" y="65236"/>
                    </a:lnTo>
                    <a:lnTo>
                      <a:pt x="50223" y="65236"/>
                    </a:lnTo>
                    <a:cubicBezTo>
                      <a:pt x="26736" y="89589"/>
                      <a:pt x="9526" y="119247"/>
                      <a:pt x="1" y="151718"/>
                    </a:cubicBezTo>
                    <a:lnTo>
                      <a:pt x="1" y="151718"/>
                    </a:lnTo>
                    <a:cubicBezTo>
                      <a:pt x="28143" y="145008"/>
                      <a:pt x="58666" y="132777"/>
                      <a:pt x="88215" y="117190"/>
                    </a:cubicBezTo>
                    <a:lnTo>
                      <a:pt x="73927" y="110912"/>
                    </a:lnTo>
                    <a:lnTo>
                      <a:pt x="97632" y="112103"/>
                    </a:lnTo>
                    <a:cubicBezTo>
                      <a:pt x="107698" y="106583"/>
                      <a:pt x="117656" y="100522"/>
                      <a:pt x="127181" y="94352"/>
                    </a:cubicBezTo>
                    <a:lnTo>
                      <a:pt x="99147" y="81796"/>
                    </a:lnTo>
                    <a:lnTo>
                      <a:pt x="99147" y="81796"/>
                    </a:lnTo>
                    <a:lnTo>
                      <a:pt x="142334" y="84069"/>
                    </a:lnTo>
                    <a:cubicBezTo>
                      <a:pt x="151751" y="77358"/>
                      <a:pt x="160843" y="70431"/>
                      <a:pt x="169394" y="63396"/>
                    </a:cubicBezTo>
                    <a:lnTo>
                      <a:pt x="145148" y="53438"/>
                    </a:lnTo>
                    <a:lnTo>
                      <a:pt x="179784" y="54304"/>
                    </a:lnTo>
                    <a:cubicBezTo>
                      <a:pt x="199267" y="36769"/>
                      <a:pt x="215070" y="18585"/>
                      <a:pt x="225028" y="942"/>
                    </a:cubicBezTo>
                    <a:cubicBezTo>
                      <a:pt x="218754" y="317"/>
                      <a:pt x="212330" y="1"/>
                      <a:pt x="205801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4"/>
              <p:cNvSpPr/>
              <p:nvPr/>
            </p:nvSpPr>
            <p:spPr>
              <a:xfrm>
                <a:off x="113515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116248" y="22081"/>
                    </a:moveTo>
                    <a:lnTo>
                      <a:pt x="101311" y="54444"/>
                    </a:lnTo>
                    <a:lnTo>
                      <a:pt x="103043" y="28792"/>
                    </a:lnTo>
                    <a:cubicBezTo>
                      <a:pt x="85400" y="38533"/>
                      <a:pt x="69273" y="50656"/>
                      <a:pt x="55094" y="64944"/>
                    </a:cubicBezTo>
                    <a:lnTo>
                      <a:pt x="44919" y="91895"/>
                    </a:lnTo>
                    <a:lnTo>
                      <a:pt x="44811" y="76092"/>
                    </a:lnTo>
                    <a:cubicBezTo>
                      <a:pt x="22839" y="101745"/>
                      <a:pt x="7469" y="132484"/>
                      <a:pt x="0" y="165497"/>
                    </a:cubicBezTo>
                    <a:lnTo>
                      <a:pt x="79989" y="93735"/>
                    </a:lnTo>
                    <a:lnTo>
                      <a:pt x="215395" y="1191"/>
                    </a:lnTo>
                    <a:cubicBezTo>
                      <a:pt x="183789" y="0"/>
                      <a:pt x="148828" y="6819"/>
                      <a:pt x="116248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14"/>
              <p:cNvSpPr/>
              <p:nvPr/>
            </p:nvSpPr>
            <p:spPr>
              <a:xfrm>
                <a:off x="1135150" y="1244725"/>
                <a:ext cx="5384875" cy="4107700"/>
              </a:xfrm>
              <a:custGeom>
                <a:rect b="b" l="l" r="r" t="t"/>
                <a:pathLst>
                  <a:path extrusionOk="0" h="164308" w="215395">
                    <a:moveTo>
                      <a:pt x="71329" y="119063"/>
                    </a:moveTo>
                    <a:lnTo>
                      <a:pt x="95034" y="118847"/>
                    </a:lnTo>
                    <a:cubicBezTo>
                      <a:pt x="104775" y="112677"/>
                      <a:pt x="114300" y="106075"/>
                      <a:pt x="123500" y="99256"/>
                    </a:cubicBezTo>
                    <a:lnTo>
                      <a:pt x="94709" y="88432"/>
                    </a:lnTo>
                    <a:lnTo>
                      <a:pt x="137896" y="88107"/>
                    </a:lnTo>
                    <a:cubicBezTo>
                      <a:pt x="146880" y="80855"/>
                      <a:pt x="155431" y="73387"/>
                      <a:pt x="163549" y="65702"/>
                    </a:cubicBezTo>
                    <a:lnTo>
                      <a:pt x="138870" y="57259"/>
                    </a:lnTo>
                    <a:lnTo>
                      <a:pt x="173506" y="55960"/>
                    </a:lnTo>
                    <a:cubicBezTo>
                      <a:pt x="191907" y="37235"/>
                      <a:pt x="206519" y="18185"/>
                      <a:pt x="215395" y="1"/>
                    </a:cubicBezTo>
                    <a:cubicBezTo>
                      <a:pt x="84102" y="50873"/>
                      <a:pt x="0" y="164307"/>
                      <a:pt x="0" y="164307"/>
                    </a:cubicBezTo>
                    <a:cubicBezTo>
                      <a:pt x="27709" y="155756"/>
                      <a:pt x="57367" y="141685"/>
                      <a:pt x="85833" y="1243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4"/>
              <p:cNvSpPr/>
              <p:nvPr/>
            </p:nvSpPr>
            <p:spPr>
              <a:xfrm>
                <a:off x="710325" y="286825"/>
                <a:ext cx="2216200" cy="4773350"/>
              </a:xfrm>
              <a:custGeom>
                <a:rect b="b" l="l" r="r" t="t"/>
                <a:pathLst>
                  <a:path extrusionOk="0" h="190934" w="88648">
                    <a:moveTo>
                      <a:pt x="87457" y="0"/>
                    </a:moveTo>
                    <a:lnTo>
                      <a:pt x="87457" y="0"/>
                    </a:lnTo>
                    <a:cubicBezTo>
                      <a:pt x="64618" y="12556"/>
                      <a:pt x="45027" y="30415"/>
                      <a:pt x="30415" y="51955"/>
                    </a:cubicBezTo>
                    <a:lnTo>
                      <a:pt x="33121" y="79015"/>
                    </a:lnTo>
                    <a:lnTo>
                      <a:pt x="33121" y="79015"/>
                    </a:lnTo>
                    <a:lnTo>
                      <a:pt x="24354" y="61588"/>
                    </a:lnTo>
                    <a:cubicBezTo>
                      <a:pt x="16561" y="74685"/>
                      <a:pt x="10607" y="88864"/>
                      <a:pt x="6711" y="103693"/>
                    </a:cubicBezTo>
                    <a:lnTo>
                      <a:pt x="10499" y="125341"/>
                    </a:lnTo>
                    <a:lnTo>
                      <a:pt x="4438" y="114950"/>
                    </a:lnTo>
                    <a:lnTo>
                      <a:pt x="4438" y="114950"/>
                    </a:lnTo>
                    <a:cubicBezTo>
                      <a:pt x="0" y="140278"/>
                      <a:pt x="1732" y="166363"/>
                      <a:pt x="9525" y="190933"/>
                    </a:cubicBezTo>
                    <a:cubicBezTo>
                      <a:pt x="24354" y="174697"/>
                      <a:pt x="38533" y="154024"/>
                      <a:pt x="50547" y="131618"/>
                    </a:cubicBezTo>
                    <a:lnTo>
                      <a:pt x="50547" y="131618"/>
                    </a:lnTo>
                    <a:lnTo>
                      <a:pt x="38858" y="133675"/>
                    </a:lnTo>
                    <a:lnTo>
                      <a:pt x="54336" y="124366"/>
                    </a:lnTo>
                    <a:cubicBezTo>
                      <a:pt x="58232" y="116573"/>
                      <a:pt x="61912" y="108564"/>
                      <a:pt x="65376" y="100554"/>
                    </a:cubicBezTo>
                    <a:lnTo>
                      <a:pt x="65376" y="100554"/>
                    </a:lnTo>
                    <a:lnTo>
                      <a:pt x="42321" y="104559"/>
                    </a:lnTo>
                    <a:lnTo>
                      <a:pt x="42321" y="104559"/>
                    </a:lnTo>
                    <a:lnTo>
                      <a:pt x="70571" y="87674"/>
                    </a:lnTo>
                    <a:cubicBezTo>
                      <a:pt x="73710" y="79447"/>
                      <a:pt x="76416" y="71221"/>
                      <a:pt x="78798" y="63103"/>
                    </a:cubicBezTo>
                    <a:lnTo>
                      <a:pt x="78798" y="63103"/>
                    </a:lnTo>
                    <a:lnTo>
                      <a:pt x="59315" y="67216"/>
                    </a:lnTo>
                    <a:lnTo>
                      <a:pt x="81612" y="52929"/>
                    </a:lnTo>
                    <a:cubicBezTo>
                      <a:pt x="86374" y="33554"/>
                      <a:pt x="88647" y="15370"/>
                      <a:pt x="8745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4"/>
              <p:cNvSpPr/>
              <p:nvPr/>
            </p:nvSpPr>
            <p:spPr>
              <a:xfrm>
                <a:off x="50465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25004" y="55418"/>
                    </a:moveTo>
                    <a:lnTo>
                      <a:pt x="29334" y="82153"/>
                    </a:lnTo>
                    <a:lnTo>
                      <a:pt x="19592" y="65268"/>
                    </a:lnTo>
                    <a:cubicBezTo>
                      <a:pt x="12557" y="78906"/>
                      <a:pt x="7578" y="93410"/>
                      <a:pt x="4655" y="108455"/>
                    </a:cubicBezTo>
                    <a:lnTo>
                      <a:pt x="9742" y="129778"/>
                    </a:lnTo>
                    <a:lnTo>
                      <a:pt x="2923" y="119820"/>
                    </a:lnTo>
                    <a:cubicBezTo>
                      <a:pt x="1" y="145364"/>
                      <a:pt x="3356" y="171342"/>
                      <a:pt x="12665" y="195371"/>
                    </a:cubicBezTo>
                    <a:lnTo>
                      <a:pt x="32581" y="116032"/>
                    </a:lnTo>
                    <a:lnTo>
                      <a:pt x="78690" y="0"/>
                    </a:lnTo>
                    <a:cubicBezTo>
                      <a:pt x="56718" y="13963"/>
                      <a:pt x="38317" y="32905"/>
                      <a:pt x="25004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14"/>
              <p:cNvSpPr/>
              <p:nvPr/>
            </p:nvSpPr>
            <p:spPr>
              <a:xfrm>
                <a:off x="821250" y="238125"/>
                <a:ext cx="1704775" cy="4884275"/>
              </a:xfrm>
              <a:custGeom>
                <a:rect b="b" l="l" r="r" t="t"/>
                <a:pathLst>
                  <a:path extrusionOk="0" h="195371" w="68191">
                    <a:moveTo>
                      <a:pt x="25762" y="136381"/>
                    </a:moveTo>
                    <a:lnTo>
                      <a:pt x="40590" y="126206"/>
                    </a:lnTo>
                    <a:cubicBezTo>
                      <a:pt x="44054" y="118088"/>
                      <a:pt x="47409" y="109970"/>
                      <a:pt x="50223" y="101744"/>
                    </a:cubicBezTo>
                    <a:lnTo>
                      <a:pt x="27493" y="107156"/>
                    </a:lnTo>
                    <a:lnTo>
                      <a:pt x="54553" y="88539"/>
                    </a:lnTo>
                    <a:cubicBezTo>
                      <a:pt x="57259" y="80097"/>
                      <a:pt x="59532" y="71762"/>
                      <a:pt x="61372" y="63644"/>
                    </a:cubicBezTo>
                    <a:lnTo>
                      <a:pt x="42106" y="68732"/>
                    </a:lnTo>
                    <a:lnTo>
                      <a:pt x="63428" y="53145"/>
                    </a:lnTo>
                    <a:cubicBezTo>
                      <a:pt x="67109" y="33554"/>
                      <a:pt x="68191" y="15262"/>
                      <a:pt x="66026" y="0"/>
                    </a:cubicBezTo>
                    <a:cubicBezTo>
                      <a:pt x="4872" y="87998"/>
                      <a:pt x="1" y="195371"/>
                      <a:pt x="1" y="195371"/>
                    </a:cubicBezTo>
                    <a:cubicBezTo>
                      <a:pt x="13855" y="178161"/>
                      <a:pt x="26627" y="156730"/>
                      <a:pt x="37235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14"/>
              <p:cNvSpPr/>
              <p:nvPr/>
            </p:nvSpPr>
            <p:spPr>
              <a:xfrm>
                <a:off x="1370575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85833" y="0"/>
                    </a:moveTo>
                    <a:cubicBezTo>
                      <a:pt x="85508" y="650"/>
                      <a:pt x="85184" y="1191"/>
                      <a:pt x="84859" y="1732"/>
                    </a:cubicBezTo>
                    <a:cubicBezTo>
                      <a:pt x="83668" y="3139"/>
                      <a:pt x="82478" y="4546"/>
                      <a:pt x="81071" y="5737"/>
                    </a:cubicBezTo>
                    <a:lnTo>
                      <a:pt x="75009" y="11474"/>
                    </a:lnTo>
                    <a:cubicBezTo>
                      <a:pt x="72736" y="13855"/>
                      <a:pt x="70247" y="16561"/>
                      <a:pt x="67433" y="19375"/>
                    </a:cubicBezTo>
                    <a:cubicBezTo>
                      <a:pt x="64618" y="22189"/>
                      <a:pt x="61912" y="25545"/>
                      <a:pt x="58882" y="29116"/>
                    </a:cubicBezTo>
                    <a:cubicBezTo>
                      <a:pt x="57475" y="30740"/>
                      <a:pt x="55851" y="32580"/>
                      <a:pt x="54444" y="34528"/>
                    </a:cubicBezTo>
                    <a:cubicBezTo>
                      <a:pt x="53037" y="36368"/>
                      <a:pt x="51522" y="38425"/>
                      <a:pt x="50115" y="40482"/>
                    </a:cubicBezTo>
                    <a:cubicBezTo>
                      <a:pt x="48599" y="42430"/>
                      <a:pt x="47084" y="44486"/>
                      <a:pt x="45677" y="46651"/>
                    </a:cubicBezTo>
                    <a:lnTo>
                      <a:pt x="41455" y="53362"/>
                    </a:lnTo>
                    <a:cubicBezTo>
                      <a:pt x="38533" y="57691"/>
                      <a:pt x="35935" y="62346"/>
                      <a:pt x="33229" y="67000"/>
                    </a:cubicBezTo>
                    <a:lnTo>
                      <a:pt x="31173" y="70464"/>
                    </a:lnTo>
                    <a:lnTo>
                      <a:pt x="29333" y="73927"/>
                    </a:lnTo>
                    <a:lnTo>
                      <a:pt x="25544" y="80963"/>
                    </a:lnTo>
                    <a:cubicBezTo>
                      <a:pt x="23163" y="85617"/>
                      <a:pt x="20890" y="90271"/>
                      <a:pt x="18834" y="94817"/>
                    </a:cubicBezTo>
                    <a:cubicBezTo>
                      <a:pt x="16777" y="99363"/>
                      <a:pt x="14721" y="103801"/>
                      <a:pt x="13097" y="108022"/>
                    </a:cubicBezTo>
                    <a:cubicBezTo>
                      <a:pt x="12231" y="110187"/>
                      <a:pt x="11257" y="112244"/>
                      <a:pt x="10499" y="114192"/>
                    </a:cubicBezTo>
                    <a:cubicBezTo>
                      <a:pt x="9742" y="116249"/>
                      <a:pt x="8984" y="118197"/>
                      <a:pt x="8335" y="120037"/>
                    </a:cubicBezTo>
                    <a:cubicBezTo>
                      <a:pt x="6819" y="123825"/>
                      <a:pt x="5629" y="127181"/>
                      <a:pt x="4654" y="130320"/>
                    </a:cubicBezTo>
                    <a:cubicBezTo>
                      <a:pt x="3680" y="133459"/>
                      <a:pt x="2706" y="136164"/>
                      <a:pt x="2057" y="138329"/>
                    </a:cubicBezTo>
                    <a:cubicBezTo>
                      <a:pt x="1407" y="140602"/>
                      <a:pt x="866" y="142334"/>
                      <a:pt x="541" y="143525"/>
                    </a:cubicBezTo>
                    <a:cubicBezTo>
                      <a:pt x="217" y="144824"/>
                      <a:pt x="0" y="145473"/>
                      <a:pt x="0" y="145473"/>
                    </a:cubicBezTo>
                    <a:lnTo>
                      <a:pt x="2814" y="146122"/>
                    </a:lnTo>
                    <a:cubicBezTo>
                      <a:pt x="2814" y="146122"/>
                      <a:pt x="3031" y="145473"/>
                      <a:pt x="3356" y="144282"/>
                    </a:cubicBezTo>
                    <a:cubicBezTo>
                      <a:pt x="3680" y="143200"/>
                      <a:pt x="4221" y="141468"/>
                      <a:pt x="4979" y="139195"/>
                    </a:cubicBezTo>
                    <a:cubicBezTo>
                      <a:pt x="5629" y="137030"/>
                      <a:pt x="6603" y="134324"/>
                      <a:pt x="7685" y="131294"/>
                    </a:cubicBezTo>
                    <a:cubicBezTo>
                      <a:pt x="8659" y="128263"/>
                      <a:pt x="9958" y="124908"/>
                      <a:pt x="11365" y="121228"/>
                    </a:cubicBezTo>
                    <a:lnTo>
                      <a:pt x="13638" y="115383"/>
                    </a:lnTo>
                    <a:cubicBezTo>
                      <a:pt x="14504" y="113434"/>
                      <a:pt x="15370" y="111378"/>
                      <a:pt x="16236" y="109321"/>
                    </a:cubicBezTo>
                    <a:cubicBezTo>
                      <a:pt x="17860" y="105100"/>
                      <a:pt x="19808" y="100662"/>
                      <a:pt x="21973" y="96224"/>
                    </a:cubicBezTo>
                    <a:cubicBezTo>
                      <a:pt x="24029" y="91678"/>
                      <a:pt x="26302" y="87132"/>
                      <a:pt x="28683" y="82478"/>
                    </a:cubicBezTo>
                    <a:lnTo>
                      <a:pt x="32255" y="75551"/>
                    </a:lnTo>
                    <a:lnTo>
                      <a:pt x="34095" y="71979"/>
                    </a:lnTo>
                    <a:lnTo>
                      <a:pt x="36152" y="68624"/>
                    </a:lnTo>
                    <a:cubicBezTo>
                      <a:pt x="38858" y="63969"/>
                      <a:pt x="41347" y="59423"/>
                      <a:pt x="44270" y="55094"/>
                    </a:cubicBezTo>
                    <a:lnTo>
                      <a:pt x="48383" y="48491"/>
                    </a:lnTo>
                    <a:cubicBezTo>
                      <a:pt x="49790" y="46435"/>
                      <a:pt x="51305" y="44378"/>
                      <a:pt x="52712" y="42322"/>
                    </a:cubicBezTo>
                    <a:cubicBezTo>
                      <a:pt x="54119" y="40265"/>
                      <a:pt x="55418" y="38209"/>
                      <a:pt x="56825" y="36368"/>
                    </a:cubicBezTo>
                    <a:cubicBezTo>
                      <a:pt x="58232" y="34420"/>
                      <a:pt x="59748" y="32580"/>
                      <a:pt x="61047" y="30740"/>
                    </a:cubicBezTo>
                    <a:cubicBezTo>
                      <a:pt x="63861" y="27168"/>
                      <a:pt x="66350" y="23596"/>
                      <a:pt x="68948" y="20674"/>
                    </a:cubicBezTo>
                    <a:cubicBezTo>
                      <a:pt x="71654" y="17751"/>
                      <a:pt x="73927" y="14937"/>
                      <a:pt x="76092" y="12556"/>
                    </a:cubicBezTo>
                    <a:lnTo>
                      <a:pt x="82045" y="6711"/>
                    </a:lnTo>
                    <a:cubicBezTo>
                      <a:pt x="83235" y="5412"/>
                      <a:pt x="84643" y="4222"/>
                      <a:pt x="86158" y="3139"/>
                    </a:cubicBezTo>
                    <a:cubicBezTo>
                      <a:pt x="86591" y="2814"/>
                      <a:pt x="87240" y="2490"/>
                      <a:pt x="87781" y="2273"/>
                    </a:cubicBezTo>
                    <a:lnTo>
                      <a:pt x="85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14"/>
              <p:cNvSpPr/>
              <p:nvPr/>
            </p:nvSpPr>
            <p:spPr>
              <a:xfrm>
                <a:off x="2810125" y="1309675"/>
                <a:ext cx="852425" cy="351800"/>
              </a:xfrm>
              <a:custGeom>
                <a:rect b="b" l="l" r="r" t="t"/>
                <a:pathLst>
                  <a:path extrusionOk="0" h="14072" w="34097">
                    <a:moveTo>
                      <a:pt x="33447" y="1"/>
                    </a:moveTo>
                    <a:cubicBezTo>
                      <a:pt x="33014" y="325"/>
                      <a:pt x="32581" y="542"/>
                      <a:pt x="32148" y="758"/>
                    </a:cubicBezTo>
                    <a:cubicBezTo>
                      <a:pt x="30849" y="1299"/>
                      <a:pt x="29550" y="1732"/>
                      <a:pt x="28251" y="2057"/>
                    </a:cubicBezTo>
                    <a:cubicBezTo>
                      <a:pt x="27493" y="2165"/>
                      <a:pt x="26628" y="2274"/>
                      <a:pt x="25653" y="2598"/>
                    </a:cubicBezTo>
                    <a:lnTo>
                      <a:pt x="22839" y="3356"/>
                    </a:lnTo>
                    <a:lnTo>
                      <a:pt x="19700" y="4114"/>
                    </a:lnTo>
                    <a:lnTo>
                      <a:pt x="16561" y="5088"/>
                    </a:lnTo>
                    <a:cubicBezTo>
                      <a:pt x="15479" y="5412"/>
                      <a:pt x="14397" y="5629"/>
                      <a:pt x="13423" y="6062"/>
                    </a:cubicBezTo>
                    <a:lnTo>
                      <a:pt x="10392" y="7144"/>
                    </a:lnTo>
                    <a:cubicBezTo>
                      <a:pt x="9418" y="7469"/>
                      <a:pt x="8444" y="7794"/>
                      <a:pt x="7578" y="8227"/>
                    </a:cubicBezTo>
                    <a:lnTo>
                      <a:pt x="5088" y="9201"/>
                    </a:lnTo>
                    <a:cubicBezTo>
                      <a:pt x="3573" y="9850"/>
                      <a:pt x="2274" y="10391"/>
                      <a:pt x="1300" y="10824"/>
                    </a:cubicBezTo>
                    <a:cubicBezTo>
                      <a:pt x="434" y="11257"/>
                      <a:pt x="1" y="11474"/>
                      <a:pt x="1" y="11474"/>
                    </a:cubicBezTo>
                    <a:lnTo>
                      <a:pt x="1516" y="14072"/>
                    </a:lnTo>
                    <a:cubicBezTo>
                      <a:pt x="1516" y="14072"/>
                      <a:pt x="1949" y="13747"/>
                      <a:pt x="2707" y="13206"/>
                    </a:cubicBezTo>
                    <a:cubicBezTo>
                      <a:pt x="3465" y="12664"/>
                      <a:pt x="4655" y="11907"/>
                      <a:pt x="6062" y="11149"/>
                    </a:cubicBezTo>
                    <a:cubicBezTo>
                      <a:pt x="7578" y="10500"/>
                      <a:pt x="9201" y="9526"/>
                      <a:pt x="11150" y="8768"/>
                    </a:cubicBezTo>
                    <a:lnTo>
                      <a:pt x="13964" y="7577"/>
                    </a:lnTo>
                    <a:cubicBezTo>
                      <a:pt x="14938" y="7144"/>
                      <a:pt x="16020" y="6820"/>
                      <a:pt x="16994" y="6387"/>
                    </a:cubicBezTo>
                    <a:lnTo>
                      <a:pt x="20133" y="5304"/>
                    </a:lnTo>
                    <a:lnTo>
                      <a:pt x="23164" y="4547"/>
                    </a:lnTo>
                    <a:lnTo>
                      <a:pt x="25978" y="3681"/>
                    </a:lnTo>
                    <a:cubicBezTo>
                      <a:pt x="26844" y="3464"/>
                      <a:pt x="27710" y="3248"/>
                      <a:pt x="28576" y="3139"/>
                    </a:cubicBezTo>
                    <a:cubicBezTo>
                      <a:pt x="29875" y="2923"/>
                      <a:pt x="31282" y="2815"/>
                      <a:pt x="32581" y="2815"/>
                    </a:cubicBezTo>
                    <a:cubicBezTo>
                      <a:pt x="33122" y="2815"/>
                      <a:pt x="33555" y="2815"/>
                      <a:pt x="34096" y="2923"/>
                    </a:cubicBezTo>
                    <a:lnTo>
                      <a:pt x="3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4"/>
              <p:cNvSpPr/>
              <p:nvPr/>
            </p:nvSpPr>
            <p:spPr>
              <a:xfrm>
                <a:off x="3600275" y="1244700"/>
                <a:ext cx="304900" cy="179400"/>
              </a:xfrm>
              <a:custGeom>
                <a:rect b="b" l="l" r="r" t="t"/>
                <a:pathLst>
                  <a:path extrusionOk="0" h="7176" w="12196">
                    <a:moveTo>
                      <a:pt x="7256" y="0"/>
                    </a:moveTo>
                    <a:cubicBezTo>
                      <a:pt x="7219" y="0"/>
                      <a:pt x="7182" y="1"/>
                      <a:pt x="7144" y="2"/>
                    </a:cubicBezTo>
                    <a:cubicBezTo>
                      <a:pt x="5196" y="326"/>
                      <a:pt x="1" y="2383"/>
                      <a:pt x="325" y="4440"/>
                    </a:cubicBezTo>
                    <a:cubicBezTo>
                      <a:pt x="522" y="6209"/>
                      <a:pt x="5094" y="7175"/>
                      <a:pt x="7472" y="7175"/>
                    </a:cubicBezTo>
                    <a:cubicBezTo>
                      <a:pt x="7712" y="7175"/>
                      <a:pt x="7930" y="7165"/>
                      <a:pt x="8118" y="7146"/>
                    </a:cubicBezTo>
                    <a:cubicBezTo>
                      <a:pt x="12196" y="6073"/>
                      <a:pt x="11487" y="0"/>
                      <a:pt x="72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4"/>
              <p:cNvSpPr/>
              <p:nvPr/>
            </p:nvSpPr>
            <p:spPr>
              <a:xfrm>
                <a:off x="347850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7279" y="0"/>
                    </a:moveTo>
                    <a:cubicBezTo>
                      <a:pt x="6610" y="0"/>
                      <a:pt x="5900" y="210"/>
                      <a:pt x="5196" y="698"/>
                    </a:cubicBezTo>
                    <a:cubicBezTo>
                      <a:pt x="3573" y="1781"/>
                      <a:pt x="1" y="6218"/>
                      <a:pt x="1191" y="7842"/>
                    </a:cubicBezTo>
                    <a:cubicBezTo>
                      <a:pt x="1498" y="8302"/>
                      <a:pt x="2152" y="8484"/>
                      <a:pt x="2969" y="8484"/>
                    </a:cubicBezTo>
                    <a:cubicBezTo>
                      <a:pt x="5036" y="8484"/>
                      <a:pt x="8146" y="7319"/>
                      <a:pt x="9309" y="6543"/>
                    </a:cubicBezTo>
                    <a:cubicBezTo>
                      <a:pt x="12503" y="4326"/>
                      <a:pt x="10317" y="0"/>
                      <a:pt x="72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4"/>
              <p:cNvSpPr/>
              <p:nvPr/>
            </p:nvSpPr>
            <p:spPr>
              <a:xfrm>
                <a:off x="2940025" y="581775"/>
                <a:ext cx="127200" cy="868625"/>
              </a:xfrm>
              <a:custGeom>
                <a:rect b="b" l="l" r="r" t="t"/>
                <a:pathLst>
                  <a:path extrusionOk="0" h="34745" w="5088">
                    <a:moveTo>
                      <a:pt x="5088" y="0"/>
                    </a:moveTo>
                    <a:lnTo>
                      <a:pt x="2057" y="325"/>
                    </a:lnTo>
                    <a:cubicBezTo>
                      <a:pt x="2382" y="758"/>
                      <a:pt x="2490" y="1191"/>
                      <a:pt x="2598" y="1732"/>
                    </a:cubicBezTo>
                    <a:cubicBezTo>
                      <a:pt x="3031" y="3031"/>
                      <a:pt x="3248" y="4330"/>
                      <a:pt x="3356" y="5629"/>
                    </a:cubicBezTo>
                    <a:cubicBezTo>
                      <a:pt x="3464" y="6495"/>
                      <a:pt x="3572" y="7361"/>
                      <a:pt x="3572" y="8226"/>
                    </a:cubicBezTo>
                    <a:lnTo>
                      <a:pt x="3572" y="11257"/>
                    </a:lnTo>
                    <a:lnTo>
                      <a:pt x="3572" y="14396"/>
                    </a:lnTo>
                    <a:cubicBezTo>
                      <a:pt x="3572" y="15478"/>
                      <a:pt x="3356" y="16561"/>
                      <a:pt x="3356" y="17643"/>
                    </a:cubicBezTo>
                    <a:cubicBezTo>
                      <a:pt x="3248" y="18726"/>
                      <a:pt x="3139" y="19808"/>
                      <a:pt x="3031" y="20890"/>
                    </a:cubicBezTo>
                    <a:cubicBezTo>
                      <a:pt x="2815" y="21865"/>
                      <a:pt x="2706" y="22947"/>
                      <a:pt x="2598" y="23921"/>
                    </a:cubicBezTo>
                    <a:cubicBezTo>
                      <a:pt x="2382" y="25978"/>
                      <a:pt x="1949" y="27818"/>
                      <a:pt x="1624" y="29333"/>
                    </a:cubicBezTo>
                    <a:cubicBezTo>
                      <a:pt x="1191" y="30957"/>
                      <a:pt x="866" y="32255"/>
                      <a:pt x="542" y="33121"/>
                    </a:cubicBezTo>
                    <a:cubicBezTo>
                      <a:pt x="217" y="33987"/>
                      <a:pt x="0" y="34528"/>
                      <a:pt x="0" y="34528"/>
                    </a:cubicBezTo>
                    <a:lnTo>
                      <a:pt x="975" y="34745"/>
                    </a:lnTo>
                    <a:lnTo>
                      <a:pt x="3356" y="32364"/>
                    </a:lnTo>
                    <a:cubicBezTo>
                      <a:pt x="3464" y="31714"/>
                      <a:pt x="3572" y="30848"/>
                      <a:pt x="3681" y="29982"/>
                    </a:cubicBezTo>
                    <a:cubicBezTo>
                      <a:pt x="3789" y="29008"/>
                      <a:pt x="3897" y="28251"/>
                      <a:pt x="4005" y="27276"/>
                    </a:cubicBezTo>
                    <a:cubicBezTo>
                      <a:pt x="4005" y="26302"/>
                      <a:pt x="4222" y="25328"/>
                      <a:pt x="4222" y="24246"/>
                    </a:cubicBezTo>
                    <a:cubicBezTo>
                      <a:pt x="4330" y="23272"/>
                      <a:pt x="4438" y="22189"/>
                      <a:pt x="4438" y="21107"/>
                    </a:cubicBezTo>
                    <a:cubicBezTo>
                      <a:pt x="4546" y="20024"/>
                      <a:pt x="4438" y="18834"/>
                      <a:pt x="4546" y="17751"/>
                    </a:cubicBezTo>
                    <a:cubicBezTo>
                      <a:pt x="4655" y="16669"/>
                      <a:pt x="4546" y="15587"/>
                      <a:pt x="4655" y="14504"/>
                    </a:cubicBezTo>
                    <a:cubicBezTo>
                      <a:pt x="4763" y="13422"/>
                      <a:pt x="4655" y="12340"/>
                      <a:pt x="4655" y="11257"/>
                    </a:cubicBezTo>
                    <a:lnTo>
                      <a:pt x="4655" y="8335"/>
                    </a:lnTo>
                    <a:cubicBezTo>
                      <a:pt x="4655" y="7361"/>
                      <a:pt x="4546" y="6495"/>
                      <a:pt x="4546" y="5629"/>
                    </a:cubicBezTo>
                    <a:cubicBezTo>
                      <a:pt x="4438" y="4222"/>
                      <a:pt x="4546" y="2923"/>
                      <a:pt x="4655" y="1516"/>
                    </a:cubicBezTo>
                    <a:cubicBezTo>
                      <a:pt x="4763" y="974"/>
                      <a:pt x="4871" y="433"/>
                      <a:pt x="50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4"/>
              <p:cNvSpPr/>
              <p:nvPr/>
            </p:nvSpPr>
            <p:spPr>
              <a:xfrm>
                <a:off x="2908100" y="365450"/>
                <a:ext cx="188900" cy="270825"/>
              </a:xfrm>
              <a:custGeom>
                <a:rect b="b" l="l" r="r" t="t"/>
                <a:pathLst>
                  <a:path extrusionOk="0" h="10833" w="7556">
                    <a:moveTo>
                      <a:pt x="3903" y="0"/>
                    </a:moveTo>
                    <a:cubicBezTo>
                      <a:pt x="1962" y="0"/>
                      <a:pt x="1" y="1459"/>
                      <a:pt x="303" y="3999"/>
                    </a:cubicBezTo>
                    <a:cubicBezTo>
                      <a:pt x="513" y="5889"/>
                      <a:pt x="2861" y="10833"/>
                      <a:pt x="4681" y="10833"/>
                    </a:cubicBezTo>
                    <a:cubicBezTo>
                      <a:pt x="4738" y="10833"/>
                      <a:pt x="4794" y="10828"/>
                      <a:pt x="4849" y="10818"/>
                    </a:cubicBezTo>
                    <a:cubicBezTo>
                      <a:pt x="6798" y="10493"/>
                      <a:pt x="7555" y="4865"/>
                      <a:pt x="7339" y="2917"/>
                    </a:cubicBezTo>
                    <a:cubicBezTo>
                      <a:pt x="6957" y="911"/>
                      <a:pt x="5436" y="0"/>
                      <a:pt x="39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4"/>
              <p:cNvSpPr/>
              <p:nvPr/>
            </p:nvSpPr>
            <p:spPr>
              <a:xfrm>
                <a:off x="2580125" y="976850"/>
                <a:ext cx="140750" cy="876750"/>
              </a:xfrm>
              <a:custGeom>
                <a:rect b="b" l="l" r="r" t="t"/>
                <a:pathLst>
                  <a:path extrusionOk="0" h="35070" w="5630">
                    <a:moveTo>
                      <a:pt x="2815" y="0"/>
                    </a:moveTo>
                    <a:lnTo>
                      <a:pt x="1" y="758"/>
                    </a:lnTo>
                    <a:cubicBezTo>
                      <a:pt x="325" y="1083"/>
                      <a:pt x="542" y="1624"/>
                      <a:pt x="758" y="2057"/>
                    </a:cubicBezTo>
                    <a:cubicBezTo>
                      <a:pt x="1300" y="3247"/>
                      <a:pt x="1733" y="4546"/>
                      <a:pt x="2057" y="5845"/>
                    </a:cubicBezTo>
                    <a:cubicBezTo>
                      <a:pt x="2165" y="6711"/>
                      <a:pt x="2382" y="7577"/>
                      <a:pt x="2490" y="8443"/>
                    </a:cubicBezTo>
                    <a:cubicBezTo>
                      <a:pt x="2598" y="9309"/>
                      <a:pt x="2815" y="10283"/>
                      <a:pt x="2923" y="11365"/>
                    </a:cubicBezTo>
                    <a:cubicBezTo>
                      <a:pt x="3031" y="12339"/>
                      <a:pt x="3248" y="13422"/>
                      <a:pt x="3356" y="14504"/>
                    </a:cubicBezTo>
                    <a:cubicBezTo>
                      <a:pt x="3464" y="15478"/>
                      <a:pt x="3464" y="16669"/>
                      <a:pt x="3573" y="17751"/>
                    </a:cubicBezTo>
                    <a:cubicBezTo>
                      <a:pt x="3573" y="18834"/>
                      <a:pt x="3681" y="19916"/>
                      <a:pt x="3681" y="20998"/>
                    </a:cubicBezTo>
                    <a:lnTo>
                      <a:pt x="3681" y="24137"/>
                    </a:lnTo>
                    <a:cubicBezTo>
                      <a:pt x="3681" y="26194"/>
                      <a:pt x="3573" y="28034"/>
                      <a:pt x="3464" y="29658"/>
                    </a:cubicBezTo>
                    <a:cubicBezTo>
                      <a:pt x="3248" y="31281"/>
                      <a:pt x="3031" y="32580"/>
                      <a:pt x="2923" y="33554"/>
                    </a:cubicBezTo>
                    <a:cubicBezTo>
                      <a:pt x="2707" y="34420"/>
                      <a:pt x="2598" y="34961"/>
                      <a:pt x="2598" y="34961"/>
                    </a:cubicBezTo>
                    <a:lnTo>
                      <a:pt x="3573" y="35069"/>
                    </a:lnTo>
                    <a:lnTo>
                      <a:pt x="5629" y="32255"/>
                    </a:lnTo>
                    <a:lnTo>
                      <a:pt x="5629" y="29766"/>
                    </a:lnTo>
                    <a:cubicBezTo>
                      <a:pt x="5629" y="28792"/>
                      <a:pt x="5629" y="28034"/>
                      <a:pt x="5521" y="27060"/>
                    </a:cubicBezTo>
                    <a:cubicBezTo>
                      <a:pt x="5413" y="26086"/>
                      <a:pt x="5521" y="25112"/>
                      <a:pt x="5413" y="24029"/>
                    </a:cubicBezTo>
                    <a:cubicBezTo>
                      <a:pt x="5304" y="23055"/>
                      <a:pt x="5304" y="21973"/>
                      <a:pt x="5196" y="20890"/>
                    </a:cubicBezTo>
                    <a:cubicBezTo>
                      <a:pt x="5088" y="19808"/>
                      <a:pt x="4980" y="18725"/>
                      <a:pt x="4871" y="17535"/>
                    </a:cubicBezTo>
                    <a:cubicBezTo>
                      <a:pt x="4763" y="16452"/>
                      <a:pt x="4655" y="15370"/>
                      <a:pt x="4547" y="14288"/>
                    </a:cubicBezTo>
                    <a:cubicBezTo>
                      <a:pt x="4330" y="13205"/>
                      <a:pt x="4222" y="12231"/>
                      <a:pt x="4006" y="11149"/>
                    </a:cubicBezTo>
                    <a:cubicBezTo>
                      <a:pt x="3897" y="10175"/>
                      <a:pt x="3681" y="9200"/>
                      <a:pt x="3573" y="8226"/>
                    </a:cubicBezTo>
                    <a:cubicBezTo>
                      <a:pt x="3464" y="7252"/>
                      <a:pt x="3140" y="6386"/>
                      <a:pt x="3031" y="5629"/>
                    </a:cubicBezTo>
                    <a:cubicBezTo>
                      <a:pt x="2815" y="4221"/>
                      <a:pt x="2707" y="2923"/>
                      <a:pt x="2707" y="1624"/>
                    </a:cubicBezTo>
                    <a:cubicBezTo>
                      <a:pt x="2707" y="1083"/>
                      <a:pt x="2707" y="541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4"/>
              <p:cNvSpPr/>
              <p:nvPr/>
            </p:nvSpPr>
            <p:spPr>
              <a:xfrm>
                <a:off x="2460375" y="758800"/>
                <a:ext cx="211775" cy="275950"/>
              </a:xfrm>
              <a:custGeom>
                <a:rect b="b" l="l" r="r" t="t"/>
                <a:pathLst>
                  <a:path extrusionOk="0" h="11038" w="8471">
                    <a:moveTo>
                      <a:pt x="4572" y="1"/>
                    </a:moveTo>
                    <a:cubicBezTo>
                      <a:pt x="2320" y="1"/>
                      <a:pt x="0" y="1994"/>
                      <a:pt x="1111" y="4934"/>
                    </a:cubicBezTo>
                    <a:cubicBezTo>
                      <a:pt x="1623" y="6676"/>
                      <a:pt x="4367" y="11038"/>
                      <a:pt x="6219" y="11038"/>
                    </a:cubicBezTo>
                    <a:cubicBezTo>
                      <a:pt x="6323" y="11038"/>
                      <a:pt x="6425" y="11024"/>
                      <a:pt x="6523" y="10995"/>
                    </a:cubicBezTo>
                    <a:cubicBezTo>
                      <a:pt x="8471" y="10454"/>
                      <a:pt x="8471" y="4826"/>
                      <a:pt x="7930" y="2877"/>
                    </a:cubicBezTo>
                    <a:cubicBezTo>
                      <a:pt x="7501" y="861"/>
                      <a:pt x="6051" y="1"/>
                      <a:pt x="45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4"/>
              <p:cNvSpPr/>
              <p:nvPr/>
            </p:nvSpPr>
            <p:spPr>
              <a:xfrm>
                <a:off x="2185050" y="14341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0"/>
                    </a:moveTo>
                    <a:lnTo>
                      <a:pt x="1" y="975"/>
                    </a:lnTo>
                    <a:cubicBezTo>
                      <a:pt x="326" y="1408"/>
                      <a:pt x="650" y="1732"/>
                      <a:pt x="975" y="2273"/>
                    </a:cubicBezTo>
                    <a:cubicBezTo>
                      <a:pt x="1624" y="3356"/>
                      <a:pt x="2166" y="4547"/>
                      <a:pt x="2599" y="5845"/>
                    </a:cubicBezTo>
                    <a:cubicBezTo>
                      <a:pt x="2815" y="6603"/>
                      <a:pt x="3140" y="7469"/>
                      <a:pt x="3356" y="8335"/>
                    </a:cubicBezTo>
                    <a:cubicBezTo>
                      <a:pt x="3573" y="9309"/>
                      <a:pt x="3789" y="10283"/>
                      <a:pt x="4006" y="11257"/>
                    </a:cubicBezTo>
                    <a:cubicBezTo>
                      <a:pt x="4222" y="12231"/>
                      <a:pt x="4547" y="13314"/>
                      <a:pt x="4763" y="14288"/>
                    </a:cubicBezTo>
                    <a:cubicBezTo>
                      <a:pt x="4980" y="15370"/>
                      <a:pt x="5088" y="16453"/>
                      <a:pt x="5305" y="17535"/>
                    </a:cubicBezTo>
                    <a:cubicBezTo>
                      <a:pt x="5521" y="18618"/>
                      <a:pt x="5738" y="19700"/>
                      <a:pt x="5738" y="20782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387" y="27818"/>
                      <a:pt x="6387" y="29441"/>
                    </a:cubicBezTo>
                    <a:cubicBezTo>
                      <a:pt x="6387" y="31065"/>
                      <a:pt x="6387" y="32364"/>
                      <a:pt x="6279" y="33338"/>
                    </a:cubicBezTo>
                    <a:cubicBezTo>
                      <a:pt x="6171" y="34204"/>
                      <a:pt x="6171" y="34745"/>
                      <a:pt x="6171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307"/>
                      <a:pt x="8552" y="29333"/>
                    </a:cubicBezTo>
                    <a:cubicBezTo>
                      <a:pt x="8552" y="28359"/>
                      <a:pt x="8335" y="27601"/>
                      <a:pt x="8227" y="26627"/>
                    </a:cubicBezTo>
                    <a:cubicBezTo>
                      <a:pt x="8119" y="25653"/>
                      <a:pt x="8011" y="24679"/>
                      <a:pt x="7794" y="23705"/>
                    </a:cubicBezTo>
                    <a:cubicBezTo>
                      <a:pt x="7686" y="22622"/>
                      <a:pt x="7469" y="21540"/>
                      <a:pt x="7253" y="20566"/>
                    </a:cubicBezTo>
                    <a:cubicBezTo>
                      <a:pt x="7145" y="19483"/>
                      <a:pt x="6820" y="18401"/>
                      <a:pt x="6603" y="17319"/>
                    </a:cubicBezTo>
                    <a:cubicBezTo>
                      <a:pt x="6387" y="16236"/>
                      <a:pt x="6171" y="15154"/>
                      <a:pt x="5954" y="14072"/>
                    </a:cubicBezTo>
                    <a:cubicBezTo>
                      <a:pt x="5738" y="12989"/>
                      <a:pt x="5413" y="12015"/>
                      <a:pt x="5088" y="10933"/>
                    </a:cubicBezTo>
                    <a:cubicBezTo>
                      <a:pt x="4872" y="9958"/>
                      <a:pt x="4655" y="8984"/>
                      <a:pt x="4330" y="8118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707" y="1083"/>
                      <a:pt x="2707" y="542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4"/>
              <p:cNvSpPr/>
              <p:nvPr/>
            </p:nvSpPr>
            <p:spPr>
              <a:xfrm>
                <a:off x="205277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639" y="1"/>
                    </a:moveTo>
                    <a:cubicBezTo>
                      <a:pt x="2329" y="1"/>
                      <a:pt x="0" y="2133"/>
                      <a:pt x="1179" y="4975"/>
                    </a:cubicBezTo>
                    <a:cubicBezTo>
                      <a:pt x="1886" y="6590"/>
                      <a:pt x="4946" y="10559"/>
                      <a:pt x="6848" y="10559"/>
                    </a:cubicBezTo>
                    <a:cubicBezTo>
                      <a:pt x="6985" y="10559"/>
                      <a:pt x="7116" y="10538"/>
                      <a:pt x="7240" y="10495"/>
                    </a:cubicBezTo>
                    <a:cubicBezTo>
                      <a:pt x="9080" y="9737"/>
                      <a:pt x="8647" y="4109"/>
                      <a:pt x="7890" y="2269"/>
                    </a:cubicBezTo>
                    <a:cubicBezTo>
                      <a:pt x="7228" y="673"/>
                      <a:pt x="5937" y="1"/>
                      <a:pt x="46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4"/>
              <p:cNvSpPr/>
              <p:nvPr/>
            </p:nvSpPr>
            <p:spPr>
              <a:xfrm>
                <a:off x="185492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1"/>
                    </a:moveTo>
                    <a:lnTo>
                      <a:pt x="1" y="975"/>
                    </a:lnTo>
                    <a:cubicBezTo>
                      <a:pt x="326" y="1408"/>
                      <a:pt x="650" y="1841"/>
                      <a:pt x="867" y="2274"/>
                    </a:cubicBezTo>
                    <a:cubicBezTo>
                      <a:pt x="1624" y="3356"/>
                      <a:pt x="2166" y="4655"/>
                      <a:pt x="2490" y="5846"/>
                    </a:cubicBezTo>
                    <a:cubicBezTo>
                      <a:pt x="2815" y="6712"/>
                      <a:pt x="3140" y="7469"/>
                      <a:pt x="3356" y="8443"/>
                    </a:cubicBezTo>
                    <a:cubicBezTo>
                      <a:pt x="3464" y="9309"/>
                      <a:pt x="3789" y="10283"/>
                      <a:pt x="4006" y="11258"/>
                    </a:cubicBezTo>
                    <a:cubicBezTo>
                      <a:pt x="4222" y="12232"/>
                      <a:pt x="4439" y="13314"/>
                      <a:pt x="4763" y="14396"/>
                    </a:cubicBezTo>
                    <a:cubicBezTo>
                      <a:pt x="4980" y="15371"/>
                      <a:pt x="5088" y="16453"/>
                      <a:pt x="5305" y="17535"/>
                    </a:cubicBezTo>
                    <a:cubicBezTo>
                      <a:pt x="5413" y="18618"/>
                      <a:pt x="5629" y="19700"/>
                      <a:pt x="5737" y="20783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279" y="27818"/>
                      <a:pt x="6387" y="29442"/>
                    </a:cubicBezTo>
                    <a:cubicBezTo>
                      <a:pt x="6387" y="31065"/>
                      <a:pt x="6387" y="32472"/>
                      <a:pt x="6279" y="33338"/>
                    </a:cubicBezTo>
                    <a:cubicBezTo>
                      <a:pt x="6170" y="34204"/>
                      <a:pt x="6170" y="34745"/>
                      <a:pt x="6170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199"/>
                      <a:pt x="8660" y="29333"/>
                    </a:cubicBezTo>
                    <a:cubicBezTo>
                      <a:pt x="8552" y="28359"/>
                      <a:pt x="8443" y="27493"/>
                      <a:pt x="8227" y="26627"/>
                    </a:cubicBezTo>
                    <a:cubicBezTo>
                      <a:pt x="8119" y="25653"/>
                      <a:pt x="8010" y="24679"/>
                      <a:pt x="7794" y="23705"/>
                    </a:cubicBezTo>
                    <a:cubicBezTo>
                      <a:pt x="7686" y="22623"/>
                      <a:pt x="7469" y="21540"/>
                      <a:pt x="7253" y="20458"/>
                    </a:cubicBezTo>
                    <a:cubicBezTo>
                      <a:pt x="7145" y="19484"/>
                      <a:pt x="6820" y="18401"/>
                      <a:pt x="6603" y="17319"/>
                    </a:cubicBezTo>
                    <a:cubicBezTo>
                      <a:pt x="6387" y="16237"/>
                      <a:pt x="6170" y="15154"/>
                      <a:pt x="5954" y="14072"/>
                    </a:cubicBezTo>
                    <a:lnTo>
                      <a:pt x="5088" y="11041"/>
                    </a:lnTo>
                    <a:cubicBezTo>
                      <a:pt x="4872" y="9959"/>
                      <a:pt x="4655" y="8985"/>
                      <a:pt x="4439" y="8119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815" y="1083"/>
                      <a:pt x="2815" y="542"/>
                      <a:pt x="2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4"/>
              <p:cNvSpPr/>
              <p:nvPr/>
            </p:nvSpPr>
            <p:spPr>
              <a:xfrm>
                <a:off x="17226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639" y="0"/>
                    </a:moveTo>
                    <a:cubicBezTo>
                      <a:pt x="2329" y="0"/>
                      <a:pt x="0" y="2132"/>
                      <a:pt x="1179" y="4974"/>
                    </a:cubicBezTo>
                    <a:cubicBezTo>
                      <a:pt x="1878" y="6671"/>
                      <a:pt x="4880" y="10580"/>
                      <a:pt x="6786" y="10580"/>
                    </a:cubicBezTo>
                    <a:cubicBezTo>
                      <a:pt x="6946" y="10580"/>
                      <a:pt x="7098" y="10553"/>
                      <a:pt x="7240" y="10494"/>
                    </a:cubicBezTo>
                    <a:cubicBezTo>
                      <a:pt x="9080" y="9736"/>
                      <a:pt x="8647" y="4108"/>
                      <a:pt x="7890" y="2268"/>
                    </a:cubicBezTo>
                    <a:cubicBezTo>
                      <a:pt x="7228" y="672"/>
                      <a:pt x="5936" y="0"/>
                      <a:pt x="46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4"/>
              <p:cNvSpPr/>
              <p:nvPr/>
            </p:nvSpPr>
            <p:spPr>
              <a:xfrm>
                <a:off x="1497750" y="2651825"/>
                <a:ext cx="324725" cy="852425"/>
              </a:xfrm>
              <a:custGeom>
                <a:rect b="b" l="l" r="r" t="t"/>
                <a:pathLst>
                  <a:path extrusionOk="0" h="34097" w="12989">
                    <a:moveTo>
                      <a:pt x="2706" y="1"/>
                    </a:moveTo>
                    <a:lnTo>
                      <a:pt x="0" y="1408"/>
                    </a:lnTo>
                    <a:cubicBezTo>
                      <a:pt x="433" y="1733"/>
                      <a:pt x="758" y="2166"/>
                      <a:pt x="1083" y="2490"/>
                    </a:cubicBezTo>
                    <a:cubicBezTo>
                      <a:pt x="1840" y="3573"/>
                      <a:pt x="2598" y="4763"/>
                      <a:pt x="3139" y="5954"/>
                    </a:cubicBezTo>
                    <a:cubicBezTo>
                      <a:pt x="3572" y="6712"/>
                      <a:pt x="3897" y="7469"/>
                      <a:pt x="4222" y="8335"/>
                    </a:cubicBezTo>
                    <a:lnTo>
                      <a:pt x="5304" y="11041"/>
                    </a:lnTo>
                    <a:lnTo>
                      <a:pt x="6386" y="13964"/>
                    </a:lnTo>
                    <a:cubicBezTo>
                      <a:pt x="6711" y="15046"/>
                      <a:pt x="7036" y="16020"/>
                      <a:pt x="7361" y="17103"/>
                    </a:cubicBezTo>
                    <a:cubicBezTo>
                      <a:pt x="7685" y="18185"/>
                      <a:pt x="8010" y="19159"/>
                      <a:pt x="8227" y="20241"/>
                    </a:cubicBezTo>
                    <a:lnTo>
                      <a:pt x="8984" y="23272"/>
                    </a:lnTo>
                    <a:cubicBezTo>
                      <a:pt x="9525" y="25220"/>
                      <a:pt x="9742" y="27169"/>
                      <a:pt x="9958" y="28684"/>
                    </a:cubicBezTo>
                    <a:cubicBezTo>
                      <a:pt x="10283" y="30199"/>
                      <a:pt x="10391" y="31715"/>
                      <a:pt x="10391" y="32581"/>
                    </a:cubicBezTo>
                    <a:cubicBezTo>
                      <a:pt x="10391" y="33447"/>
                      <a:pt x="10391" y="34096"/>
                      <a:pt x="10391" y="34096"/>
                    </a:cubicBezTo>
                    <a:lnTo>
                      <a:pt x="11365" y="33988"/>
                    </a:lnTo>
                    <a:lnTo>
                      <a:pt x="12989" y="30741"/>
                    </a:lnTo>
                    <a:cubicBezTo>
                      <a:pt x="12773" y="29983"/>
                      <a:pt x="12556" y="29225"/>
                      <a:pt x="12340" y="28359"/>
                    </a:cubicBezTo>
                    <a:cubicBezTo>
                      <a:pt x="12123" y="27385"/>
                      <a:pt x="11907" y="26628"/>
                      <a:pt x="11690" y="25762"/>
                    </a:cubicBezTo>
                    <a:cubicBezTo>
                      <a:pt x="11365" y="24788"/>
                      <a:pt x="11149" y="23922"/>
                      <a:pt x="10824" y="22839"/>
                    </a:cubicBezTo>
                    <a:cubicBezTo>
                      <a:pt x="10500" y="21757"/>
                      <a:pt x="10175" y="20783"/>
                      <a:pt x="9850" y="19809"/>
                    </a:cubicBezTo>
                    <a:cubicBezTo>
                      <a:pt x="9525" y="18726"/>
                      <a:pt x="9092" y="17752"/>
                      <a:pt x="8768" y="16670"/>
                    </a:cubicBezTo>
                    <a:cubicBezTo>
                      <a:pt x="8443" y="15587"/>
                      <a:pt x="8118" y="14613"/>
                      <a:pt x="7685" y="13531"/>
                    </a:cubicBezTo>
                    <a:lnTo>
                      <a:pt x="6495" y="10608"/>
                    </a:lnTo>
                    <a:cubicBezTo>
                      <a:pt x="6170" y="9634"/>
                      <a:pt x="5737" y="8660"/>
                      <a:pt x="5412" y="7902"/>
                    </a:cubicBezTo>
                    <a:cubicBezTo>
                      <a:pt x="5088" y="7036"/>
                      <a:pt x="4655" y="6170"/>
                      <a:pt x="4330" y="5413"/>
                    </a:cubicBezTo>
                    <a:cubicBezTo>
                      <a:pt x="3680" y="4222"/>
                      <a:pt x="3248" y="2923"/>
                      <a:pt x="2923" y="1624"/>
                    </a:cubicBezTo>
                    <a:cubicBezTo>
                      <a:pt x="2815" y="1083"/>
                      <a:pt x="2706" y="542"/>
                      <a:pt x="27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4"/>
              <p:cNvSpPr/>
              <p:nvPr/>
            </p:nvSpPr>
            <p:spPr>
              <a:xfrm>
                <a:off x="1348050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4803" y="0"/>
                    </a:moveTo>
                    <a:cubicBezTo>
                      <a:pt x="2378" y="0"/>
                      <a:pt x="0" y="2554"/>
                      <a:pt x="1551" y="5360"/>
                    </a:cubicBezTo>
                    <a:cubicBezTo>
                      <a:pt x="2422" y="6908"/>
                      <a:pt x="5801" y="10273"/>
                      <a:pt x="7745" y="10273"/>
                    </a:cubicBezTo>
                    <a:cubicBezTo>
                      <a:pt x="7976" y="10273"/>
                      <a:pt x="8186" y="10226"/>
                      <a:pt x="8370" y="10122"/>
                    </a:cubicBezTo>
                    <a:cubicBezTo>
                      <a:pt x="10101" y="9148"/>
                      <a:pt x="8803" y="3628"/>
                      <a:pt x="7828" y="1896"/>
                    </a:cubicBezTo>
                    <a:cubicBezTo>
                      <a:pt x="7072" y="555"/>
                      <a:pt x="5932" y="0"/>
                      <a:pt x="48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4"/>
              <p:cNvSpPr/>
              <p:nvPr/>
            </p:nvSpPr>
            <p:spPr>
              <a:xfrm>
                <a:off x="25747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3554" y="0"/>
                    </a:moveTo>
                    <a:cubicBezTo>
                      <a:pt x="33013" y="325"/>
                      <a:pt x="32580" y="541"/>
                      <a:pt x="32039" y="650"/>
                    </a:cubicBezTo>
                    <a:cubicBezTo>
                      <a:pt x="30740" y="1083"/>
                      <a:pt x="29441" y="1407"/>
                      <a:pt x="28142" y="1624"/>
                    </a:cubicBezTo>
                    <a:cubicBezTo>
                      <a:pt x="27168" y="1732"/>
                      <a:pt x="26302" y="1732"/>
                      <a:pt x="25436" y="1949"/>
                    </a:cubicBezTo>
                    <a:lnTo>
                      <a:pt x="22514" y="2490"/>
                    </a:lnTo>
                    <a:lnTo>
                      <a:pt x="19375" y="3031"/>
                    </a:lnTo>
                    <a:lnTo>
                      <a:pt x="16128" y="3789"/>
                    </a:lnTo>
                    <a:cubicBezTo>
                      <a:pt x="15045" y="4005"/>
                      <a:pt x="13963" y="4222"/>
                      <a:pt x="12881" y="4546"/>
                    </a:cubicBezTo>
                    <a:lnTo>
                      <a:pt x="9850" y="5304"/>
                    </a:lnTo>
                    <a:cubicBezTo>
                      <a:pt x="8876" y="5520"/>
                      <a:pt x="7902" y="5845"/>
                      <a:pt x="7036" y="6170"/>
                    </a:cubicBezTo>
                    <a:lnTo>
                      <a:pt x="4330" y="6928"/>
                    </a:lnTo>
                    <a:cubicBezTo>
                      <a:pt x="3464" y="7252"/>
                      <a:pt x="2706" y="7469"/>
                      <a:pt x="1949" y="7685"/>
                    </a:cubicBezTo>
                    <a:lnTo>
                      <a:pt x="0" y="10608"/>
                    </a:lnTo>
                    <a:lnTo>
                      <a:pt x="433" y="11474"/>
                    </a:lnTo>
                    <a:cubicBezTo>
                      <a:pt x="433" y="11474"/>
                      <a:pt x="866" y="11149"/>
                      <a:pt x="1732" y="10716"/>
                    </a:cubicBezTo>
                    <a:cubicBezTo>
                      <a:pt x="2490" y="10283"/>
                      <a:pt x="3680" y="9742"/>
                      <a:pt x="5196" y="8984"/>
                    </a:cubicBezTo>
                    <a:cubicBezTo>
                      <a:pt x="6711" y="8335"/>
                      <a:pt x="8443" y="7577"/>
                      <a:pt x="10391" y="6928"/>
                    </a:cubicBezTo>
                    <a:lnTo>
                      <a:pt x="13314" y="5953"/>
                    </a:lnTo>
                    <a:cubicBezTo>
                      <a:pt x="14396" y="5629"/>
                      <a:pt x="15370" y="5304"/>
                      <a:pt x="16452" y="5088"/>
                    </a:cubicBezTo>
                    <a:lnTo>
                      <a:pt x="19700" y="4222"/>
                    </a:lnTo>
                    <a:lnTo>
                      <a:pt x="22730" y="3680"/>
                    </a:lnTo>
                    <a:lnTo>
                      <a:pt x="25653" y="3031"/>
                    </a:lnTo>
                    <a:cubicBezTo>
                      <a:pt x="26519" y="2923"/>
                      <a:pt x="27493" y="2815"/>
                      <a:pt x="28250" y="2706"/>
                    </a:cubicBezTo>
                    <a:cubicBezTo>
                      <a:pt x="28900" y="2652"/>
                      <a:pt x="29576" y="2625"/>
                      <a:pt x="30253" y="2625"/>
                    </a:cubicBezTo>
                    <a:cubicBezTo>
                      <a:pt x="30929" y="2625"/>
                      <a:pt x="31606" y="2652"/>
                      <a:pt x="32255" y="2706"/>
                    </a:cubicBezTo>
                    <a:cubicBezTo>
                      <a:pt x="32796" y="2815"/>
                      <a:pt x="33229" y="2815"/>
                      <a:pt x="33771" y="3031"/>
                    </a:cubicBezTo>
                    <a:lnTo>
                      <a:pt x="335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4"/>
              <p:cNvSpPr/>
              <p:nvPr/>
            </p:nvSpPr>
            <p:spPr>
              <a:xfrm>
                <a:off x="3362150" y="1661425"/>
                <a:ext cx="304900" cy="178650"/>
              </a:xfrm>
              <a:custGeom>
                <a:rect b="b" l="l" r="r" t="t"/>
                <a:pathLst>
                  <a:path extrusionOk="0" h="7146" w="12196">
                    <a:moveTo>
                      <a:pt x="7467" y="0"/>
                    </a:moveTo>
                    <a:cubicBezTo>
                      <a:pt x="7432" y="0"/>
                      <a:pt x="7397" y="1"/>
                      <a:pt x="7361" y="2"/>
                    </a:cubicBezTo>
                    <a:cubicBezTo>
                      <a:pt x="5412" y="2"/>
                      <a:pt x="1" y="1950"/>
                      <a:pt x="109" y="3898"/>
                    </a:cubicBezTo>
                    <a:cubicBezTo>
                      <a:pt x="217" y="5846"/>
                      <a:pt x="5737" y="7145"/>
                      <a:pt x="7685" y="7145"/>
                    </a:cubicBezTo>
                    <a:cubicBezTo>
                      <a:pt x="12196" y="6716"/>
                      <a:pt x="11912" y="0"/>
                      <a:pt x="7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14"/>
              <p:cNvSpPr/>
              <p:nvPr/>
            </p:nvSpPr>
            <p:spPr>
              <a:xfrm>
                <a:off x="2304125" y="22594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34420" y="0"/>
                    </a:moveTo>
                    <a:cubicBezTo>
                      <a:pt x="33987" y="109"/>
                      <a:pt x="33446" y="325"/>
                      <a:pt x="32905" y="433"/>
                    </a:cubicBezTo>
                    <a:cubicBezTo>
                      <a:pt x="31606" y="758"/>
                      <a:pt x="30307" y="866"/>
                      <a:pt x="28900" y="974"/>
                    </a:cubicBezTo>
                    <a:cubicBezTo>
                      <a:pt x="28467" y="1029"/>
                      <a:pt x="28034" y="1029"/>
                      <a:pt x="27588" y="1029"/>
                    </a:cubicBezTo>
                    <a:cubicBezTo>
                      <a:pt x="27141" y="1029"/>
                      <a:pt x="26681" y="1029"/>
                      <a:pt x="26194" y="1083"/>
                    </a:cubicBezTo>
                    <a:lnTo>
                      <a:pt x="23272" y="1299"/>
                    </a:lnTo>
                    <a:lnTo>
                      <a:pt x="20133" y="1407"/>
                    </a:lnTo>
                    <a:lnTo>
                      <a:pt x="16777" y="1840"/>
                    </a:lnTo>
                    <a:cubicBezTo>
                      <a:pt x="15695" y="1949"/>
                      <a:pt x="14613" y="2057"/>
                      <a:pt x="13530" y="2273"/>
                    </a:cubicBezTo>
                    <a:lnTo>
                      <a:pt x="10391" y="2706"/>
                    </a:lnTo>
                    <a:cubicBezTo>
                      <a:pt x="9309" y="2923"/>
                      <a:pt x="8335" y="3139"/>
                      <a:pt x="7469" y="3247"/>
                    </a:cubicBezTo>
                    <a:lnTo>
                      <a:pt x="4763" y="3789"/>
                    </a:lnTo>
                    <a:lnTo>
                      <a:pt x="2273" y="4438"/>
                    </a:lnTo>
                    <a:lnTo>
                      <a:pt x="0" y="7144"/>
                    </a:lnTo>
                    <a:lnTo>
                      <a:pt x="325" y="8010"/>
                    </a:lnTo>
                    <a:cubicBezTo>
                      <a:pt x="325" y="8010"/>
                      <a:pt x="866" y="7793"/>
                      <a:pt x="1732" y="7360"/>
                    </a:cubicBezTo>
                    <a:cubicBezTo>
                      <a:pt x="2598" y="7036"/>
                      <a:pt x="3789" y="6495"/>
                      <a:pt x="5412" y="6062"/>
                    </a:cubicBezTo>
                    <a:cubicBezTo>
                      <a:pt x="6928" y="5520"/>
                      <a:pt x="8768" y="4979"/>
                      <a:pt x="10824" y="4546"/>
                    </a:cubicBezTo>
                    <a:lnTo>
                      <a:pt x="13855" y="3789"/>
                    </a:lnTo>
                    <a:cubicBezTo>
                      <a:pt x="14829" y="3572"/>
                      <a:pt x="15911" y="3464"/>
                      <a:pt x="16994" y="3247"/>
                    </a:cubicBezTo>
                    <a:lnTo>
                      <a:pt x="20241" y="2706"/>
                    </a:lnTo>
                    <a:lnTo>
                      <a:pt x="23380" y="2382"/>
                    </a:lnTo>
                    <a:lnTo>
                      <a:pt x="26302" y="2165"/>
                    </a:lnTo>
                    <a:cubicBezTo>
                      <a:pt x="27168" y="2057"/>
                      <a:pt x="28142" y="2057"/>
                      <a:pt x="29008" y="2057"/>
                    </a:cubicBezTo>
                    <a:cubicBezTo>
                      <a:pt x="30307" y="2057"/>
                      <a:pt x="31714" y="2165"/>
                      <a:pt x="33013" y="2490"/>
                    </a:cubicBezTo>
                    <a:cubicBezTo>
                      <a:pt x="33446" y="2598"/>
                      <a:pt x="33987" y="2706"/>
                      <a:pt x="34420" y="2923"/>
                    </a:cubicBezTo>
                    <a:lnTo>
                      <a:pt x="344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14"/>
              <p:cNvSpPr/>
              <p:nvPr/>
            </p:nvSpPr>
            <p:spPr>
              <a:xfrm>
                <a:off x="3110500" y="2216025"/>
                <a:ext cx="308575" cy="179025"/>
              </a:xfrm>
              <a:custGeom>
                <a:rect b="b" l="l" r="r" t="t"/>
                <a:pathLst>
                  <a:path extrusionOk="0" h="7161" w="12343">
                    <a:moveTo>
                      <a:pt x="7443" y="0"/>
                    </a:moveTo>
                    <a:cubicBezTo>
                      <a:pt x="5317" y="0"/>
                      <a:pt x="213" y="1277"/>
                      <a:pt x="109" y="3254"/>
                    </a:cubicBezTo>
                    <a:cubicBezTo>
                      <a:pt x="0" y="5202"/>
                      <a:pt x="5304" y="7042"/>
                      <a:pt x="7361" y="7150"/>
                    </a:cubicBezTo>
                    <a:cubicBezTo>
                      <a:pt x="7464" y="7157"/>
                      <a:pt x="7565" y="7161"/>
                      <a:pt x="7664" y="7161"/>
                    </a:cubicBezTo>
                    <a:cubicBezTo>
                      <a:pt x="12032" y="7161"/>
                      <a:pt x="12342" y="324"/>
                      <a:pt x="7685" y="6"/>
                    </a:cubicBezTo>
                    <a:cubicBezTo>
                      <a:pt x="7610" y="2"/>
                      <a:pt x="7529" y="0"/>
                      <a:pt x="7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14"/>
              <p:cNvSpPr/>
              <p:nvPr/>
            </p:nvSpPr>
            <p:spPr>
              <a:xfrm>
                <a:off x="1976700" y="2730300"/>
                <a:ext cx="849700" cy="259800"/>
              </a:xfrm>
              <a:custGeom>
                <a:rect b="b" l="l" r="r" t="t"/>
                <a:pathLst>
                  <a:path extrusionOk="0" h="10392" w="33988">
                    <a:moveTo>
                      <a:pt x="33879" y="1"/>
                    </a:moveTo>
                    <a:cubicBezTo>
                      <a:pt x="33446" y="217"/>
                      <a:pt x="32905" y="434"/>
                      <a:pt x="32364" y="650"/>
                    </a:cubicBezTo>
                    <a:cubicBezTo>
                      <a:pt x="31065" y="975"/>
                      <a:pt x="29766" y="1300"/>
                      <a:pt x="28467" y="1408"/>
                    </a:cubicBezTo>
                    <a:cubicBezTo>
                      <a:pt x="27601" y="1516"/>
                      <a:pt x="26627" y="1516"/>
                      <a:pt x="25761" y="1733"/>
                    </a:cubicBezTo>
                    <a:lnTo>
                      <a:pt x="22839" y="2057"/>
                    </a:lnTo>
                    <a:lnTo>
                      <a:pt x="19592" y="2599"/>
                    </a:lnTo>
                    <a:lnTo>
                      <a:pt x="16345" y="3140"/>
                    </a:lnTo>
                    <a:cubicBezTo>
                      <a:pt x="15262" y="3356"/>
                      <a:pt x="14180" y="3573"/>
                      <a:pt x="13097" y="3789"/>
                    </a:cubicBezTo>
                    <a:lnTo>
                      <a:pt x="10067" y="4547"/>
                    </a:lnTo>
                    <a:cubicBezTo>
                      <a:pt x="8984" y="4763"/>
                      <a:pt x="8010" y="4980"/>
                      <a:pt x="7144" y="5304"/>
                    </a:cubicBezTo>
                    <a:lnTo>
                      <a:pt x="4547" y="5954"/>
                    </a:lnTo>
                    <a:lnTo>
                      <a:pt x="2165" y="6712"/>
                    </a:lnTo>
                    <a:lnTo>
                      <a:pt x="1" y="9418"/>
                    </a:lnTo>
                    <a:lnTo>
                      <a:pt x="325" y="10392"/>
                    </a:lnTo>
                    <a:cubicBezTo>
                      <a:pt x="325" y="10392"/>
                      <a:pt x="866" y="10067"/>
                      <a:pt x="1732" y="9634"/>
                    </a:cubicBezTo>
                    <a:cubicBezTo>
                      <a:pt x="2598" y="9201"/>
                      <a:pt x="3789" y="8660"/>
                      <a:pt x="5304" y="8119"/>
                    </a:cubicBezTo>
                    <a:cubicBezTo>
                      <a:pt x="6820" y="7469"/>
                      <a:pt x="8551" y="6820"/>
                      <a:pt x="10500" y="6170"/>
                    </a:cubicBezTo>
                    <a:lnTo>
                      <a:pt x="13530" y="5304"/>
                    </a:lnTo>
                    <a:cubicBezTo>
                      <a:pt x="14505" y="4980"/>
                      <a:pt x="15587" y="4763"/>
                      <a:pt x="16669" y="4547"/>
                    </a:cubicBezTo>
                    <a:lnTo>
                      <a:pt x="19916" y="3789"/>
                    </a:lnTo>
                    <a:lnTo>
                      <a:pt x="23055" y="3248"/>
                    </a:lnTo>
                    <a:lnTo>
                      <a:pt x="25870" y="2815"/>
                    </a:lnTo>
                    <a:cubicBezTo>
                      <a:pt x="26844" y="2707"/>
                      <a:pt x="27710" y="2599"/>
                      <a:pt x="28575" y="2599"/>
                    </a:cubicBezTo>
                    <a:cubicBezTo>
                      <a:pt x="29113" y="2554"/>
                      <a:pt x="29651" y="2527"/>
                      <a:pt x="30189" y="2527"/>
                    </a:cubicBezTo>
                    <a:cubicBezTo>
                      <a:pt x="30950" y="2527"/>
                      <a:pt x="31711" y="2580"/>
                      <a:pt x="32472" y="2707"/>
                    </a:cubicBezTo>
                    <a:cubicBezTo>
                      <a:pt x="33013" y="2707"/>
                      <a:pt x="33554" y="2815"/>
                      <a:pt x="33987" y="3031"/>
                    </a:cubicBezTo>
                    <a:lnTo>
                      <a:pt x="338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14"/>
              <p:cNvSpPr/>
              <p:nvPr/>
            </p:nvSpPr>
            <p:spPr>
              <a:xfrm>
                <a:off x="2774950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7361" y="0"/>
                    </a:moveTo>
                    <a:cubicBezTo>
                      <a:pt x="5413" y="0"/>
                      <a:pt x="1" y="1624"/>
                      <a:pt x="1" y="3681"/>
                    </a:cubicBezTo>
                    <a:cubicBezTo>
                      <a:pt x="1" y="5629"/>
                      <a:pt x="5521" y="7144"/>
                      <a:pt x="7469" y="7144"/>
                    </a:cubicBezTo>
                    <a:cubicBezTo>
                      <a:pt x="11907" y="6820"/>
                      <a:pt x="11907" y="109"/>
                      <a:pt x="73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14"/>
              <p:cNvSpPr/>
              <p:nvPr/>
            </p:nvSpPr>
            <p:spPr>
              <a:xfrm>
                <a:off x="1703400" y="3117250"/>
                <a:ext cx="738750" cy="527700"/>
              </a:xfrm>
              <a:custGeom>
                <a:rect b="b" l="l" r="r" t="t"/>
                <a:pathLst>
                  <a:path extrusionOk="0" h="21108" w="29550">
                    <a:moveTo>
                      <a:pt x="28359" y="1"/>
                    </a:moveTo>
                    <a:cubicBezTo>
                      <a:pt x="27926" y="434"/>
                      <a:pt x="27601" y="759"/>
                      <a:pt x="27168" y="1083"/>
                    </a:cubicBezTo>
                    <a:cubicBezTo>
                      <a:pt x="26086" y="1949"/>
                      <a:pt x="24895" y="2599"/>
                      <a:pt x="23705" y="3140"/>
                    </a:cubicBezTo>
                    <a:cubicBezTo>
                      <a:pt x="22947" y="3573"/>
                      <a:pt x="22081" y="3898"/>
                      <a:pt x="21323" y="4330"/>
                    </a:cubicBezTo>
                    <a:lnTo>
                      <a:pt x="18617" y="5738"/>
                    </a:lnTo>
                    <a:lnTo>
                      <a:pt x="15803" y="7253"/>
                    </a:lnTo>
                    <a:lnTo>
                      <a:pt x="12989" y="8876"/>
                    </a:lnTo>
                    <a:cubicBezTo>
                      <a:pt x="12123" y="9526"/>
                      <a:pt x="11149" y="9959"/>
                      <a:pt x="10175" y="10608"/>
                    </a:cubicBezTo>
                    <a:lnTo>
                      <a:pt x="7469" y="12340"/>
                    </a:lnTo>
                    <a:cubicBezTo>
                      <a:pt x="6603" y="12881"/>
                      <a:pt x="5845" y="13531"/>
                      <a:pt x="4979" y="14072"/>
                    </a:cubicBezTo>
                    <a:lnTo>
                      <a:pt x="2815" y="15587"/>
                    </a:lnTo>
                    <a:lnTo>
                      <a:pt x="866" y="17103"/>
                    </a:lnTo>
                    <a:lnTo>
                      <a:pt x="1" y="20458"/>
                    </a:lnTo>
                    <a:lnTo>
                      <a:pt x="650" y="21107"/>
                    </a:lnTo>
                    <a:cubicBezTo>
                      <a:pt x="650" y="21107"/>
                      <a:pt x="1191" y="20783"/>
                      <a:pt x="1624" y="20025"/>
                    </a:cubicBezTo>
                    <a:cubicBezTo>
                      <a:pt x="2165" y="19376"/>
                      <a:pt x="3139" y="18401"/>
                      <a:pt x="4330" y="17319"/>
                    </a:cubicBezTo>
                    <a:cubicBezTo>
                      <a:pt x="5629" y="16237"/>
                      <a:pt x="7036" y="15046"/>
                      <a:pt x="8660" y="13747"/>
                    </a:cubicBezTo>
                    <a:lnTo>
                      <a:pt x="11149" y="11907"/>
                    </a:lnTo>
                    <a:cubicBezTo>
                      <a:pt x="12015" y="11258"/>
                      <a:pt x="12989" y="10717"/>
                      <a:pt x="13855" y="10067"/>
                    </a:cubicBezTo>
                    <a:lnTo>
                      <a:pt x="16561" y="8335"/>
                    </a:lnTo>
                    <a:lnTo>
                      <a:pt x="19267" y="6712"/>
                    </a:lnTo>
                    <a:lnTo>
                      <a:pt x="21865" y="5305"/>
                    </a:lnTo>
                    <a:cubicBezTo>
                      <a:pt x="22622" y="4872"/>
                      <a:pt x="23380" y="4547"/>
                      <a:pt x="24246" y="4222"/>
                    </a:cubicBezTo>
                    <a:cubicBezTo>
                      <a:pt x="25437" y="3573"/>
                      <a:pt x="26735" y="3248"/>
                      <a:pt x="27926" y="2923"/>
                    </a:cubicBezTo>
                    <a:cubicBezTo>
                      <a:pt x="28467" y="2815"/>
                      <a:pt x="29008" y="2707"/>
                      <a:pt x="29550" y="2707"/>
                    </a:cubicBezTo>
                    <a:lnTo>
                      <a:pt x="28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14"/>
              <p:cNvSpPr/>
              <p:nvPr/>
            </p:nvSpPr>
            <p:spPr>
              <a:xfrm>
                <a:off x="23636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7792" y="0"/>
                    </a:moveTo>
                    <a:cubicBezTo>
                      <a:pt x="7351" y="0"/>
                      <a:pt x="6880" y="87"/>
                      <a:pt x="6387" y="280"/>
                    </a:cubicBezTo>
                    <a:cubicBezTo>
                      <a:pt x="4547" y="929"/>
                      <a:pt x="1" y="4393"/>
                      <a:pt x="758" y="6233"/>
                    </a:cubicBezTo>
                    <a:cubicBezTo>
                      <a:pt x="1105" y="7214"/>
                      <a:pt x="2869" y="7549"/>
                      <a:pt x="4718" y="7549"/>
                    </a:cubicBezTo>
                    <a:cubicBezTo>
                      <a:pt x="6335" y="7549"/>
                      <a:pt x="8018" y="7293"/>
                      <a:pt x="8876" y="6990"/>
                    </a:cubicBezTo>
                    <a:cubicBezTo>
                      <a:pt x="12917" y="5547"/>
                      <a:pt x="11314" y="0"/>
                      <a:pt x="77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" name="Google Shape;884;p14"/>
            <p:cNvGrpSpPr/>
            <p:nvPr/>
          </p:nvGrpSpPr>
          <p:grpSpPr>
            <a:xfrm flipH="1">
              <a:off x="8340271" y="347939"/>
              <a:ext cx="1453491" cy="1882984"/>
              <a:chOff x="1784150" y="238125"/>
              <a:chExt cx="3999700" cy="5181575"/>
            </a:xfrm>
          </p:grpSpPr>
          <p:sp>
            <p:nvSpPr>
              <p:cNvPr id="885" name="Google Shape;885;p14"/>
              <p:cNvSpPr/>
              <p:nvPr/>
            </p:nvSpPr>
            <p:spPr>
              <a:xfrm>
                <a:off x="1803200" y="1600225"/>
                <a:ext cx="3980650" cy="3769225"/>
              </a:xfrm>
              <a:custGeom>
                <a:rect b="b" l="l" r="r" t="t"/>
                <a:pathLst>
                  <a:path extrusionOk="0" h="150769" w="159226">
                    <a:moveTo>
                      <a:pt x="135726" y="0"/>
                    </a:moveTo>
                    <a:lnTo>
                      <a:pt x="135726" y="0"/>
                    </a:lnTo>
                    <a:cubicBezTo>
                      <a:pt x="113336" y="3120"/>
                      <a:pt x="89630" y="12408"/>
                      <a:pt x="68626" y="27312"/>
                    </a:cubicBezTo>
                    <a:lnTo>
                      <a:pt x="62249" y="51989"/>
                    </a:lnTo>
                    <a:lnTo>
                      <a:pt x="60169" y="33759"/>
                    </a:lnTo>
                    <a:cubicBezTo>
                      <a:pt x="49009" y="42839"/>
                      <a:pt x="39235" y="53445"/>
                      <a:pt x="31055" y="65229"/>
                    </a:cubicBezTo>
                    <a:lnTo>
                      <a:pt x="27312" y="85539"/>
                    </a:lnTo>
                    <a:lnTo>
                      <a:pt x="25233" y="74379"/>
                    </a:lnTo>
                    <a:cubicBezTo>
                      <a:pt x="14003" y="93442"/>
                      <a:pt x="6655" y="115970"/>
                      <a:pt x="5130" y="141688"/>
                    </a:cubicBezTo>
                    <a:cubicBezTo>
                      <a:pt x="3397" y="144668"/>
                      <a:pt x="1664" y="147649"/>
                      <a:pt x="1" y="150768"/>
                    </a:cubicBezTo>
                    <a:cubicBezTo>
                      <a:pt x="18578" y="149728"/>
                      <a:pt x="39235" y="145569"/>
                      <a:pt x="59545" y="139192"/>
                    </a:cubicBezTo>
                    <a:lnTo>
                      <a:pt x="51366" y="133577"/>
                    </a:lnTo>
                    <a:lnTo>
                      <a:pt x="66131" y="137043"/>
                    </a:lnTo>
                    <a:cubicBezTo>
                      <a:pt x="73132" y="134686"/>
                      <a:pt x="80064" y="132052"/>
                      <a:pt x="86787" y="129280"/>
                    </a:cubicBezTo>
                    <a:lnTo>
                      <a:pt x="70636" y="118119"/>
                    </a:lnTo>
                    <a:lnTo>
                      <a:pt x="97532" y="124566"/>
                    </a:lnTo>
                    <a:cubicBezTo>
                      <a:pt x="104256" y="121447"/>
                      <a:pt x="110772" y="118119"/>
                      <a:pt x="116941" y="114584"/>
                    </a:cubicBezTo>
                    <a:lnTo>
                      <a:pt x="102869" y="105573"/>
                    </a:lnTo>
                    <a:lnTo>
                      <a:pt x="102869" y="105573"/>
                    </a:lnTo>
                    <a:lnTo>
                      <a:pt x="124635" y="110078"/>
                    </a:lnTo>
                    <a:cubicBezTo>
                      <a:pt x="138915" y="101275"/>
                      <a:pt x="150907" y="91640"/>
                      <a:pt x="159225" y="81658"/>
                    </a:cubicBezTo>
                    <a:cubicBezTo>
                      <a:pt x="147858" y="78421"/>
                      <a:pt x="135382" y="76673"/>
                      <a:pt x="122471" y="76673"/>
                    </a:cubicBezTo>
                    <a:cubicBezTo>
                      <a:pt x="113257" y="76673"/>
                      <a:pt x="103823" y="77563"/>
                      <a:pt x="94412" y="79439"/>
                    </a:cubicBezTo>
                    <a:lnTo>
                      <a:pt x="80133" y="97324"/>
                    </a:lnTo>
                    <a:lnTo>
                      <a:pt x="85124" y="81658"/>
                    </a:lnTo>
                    <a:lnTo>
                      <a:pt x="85124" y="81658"/>
                    </a:lnTo>
                    <a:cubicBezTo>
                      <a:pt x="84361" y="81866"/>
                      <a:pt x="83599" y="82074"/>
                      <a:pt x="82906" y="82282"/>
                    </a:cubicBezTo>
                    <a:lnTo>
                      <a:pt x="83668" y="81450"/>
                    </a:lnTo>
                    <a:lnTo>
                      <a:pt x="62041" y="77499"/>
                    </a:lnTo>
                    <a:lnTo>
                      <a:pt x="92402" y="71745"/>
                    </a:lnTo>
                    <a:cubicBezTo>
                      <a:pt x="97809" y="65506"/>
                      <a:pt x="102939" y="59129"/>
                      <a:pt x="107652" y="52752"/>
                    </a:cubicBezTo>
                    <a:lnTo>
                      <a:pt x="89144" y="49979"/>
                    </a:lnTo>
                    <a:lnTo>
                      <a:pt x="113406" y="44642"/>
                    </a:lnTo>
                    <a:cubicBezTo>
                      <a:pt x="124011" y="29253"/>
                      <a:pt x="131844" y="13864"/>
                      <a:pt x="13572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14"/>
              <p:cNvSpPr/>
              <p:nvPr/>
            </p:nvSpPr>
            <p:spPr>
              <a:xfrm>
                <a:off x="2801400" y="1068200"/>
                <a:ext cx="1414125" cy="1743400"/>
              </a:xfrm>
              <a:custGeom>
                <a:rect b="b" l="l" r="r" t="t"/>
                <a:pathLst>
                  <a:path extrusionOk="0" h="69736" w="56565">
                    <a:moveTo>
                      <a:pt x="55663" y="1"/>
                    </a:moveTo>
                    <a:cubicBezTo>
                      <a:pt x="55455" y="278"/>
                      <a:pt x="55247" y="555"/>
                      <a:pt x="55039" y="763"/>
                    </a:cubicBezTo>
                    <a:cubicBezTo>
                      <a:pt x="54346" y="1456"/>
                      <a:pt x="53583" y="2011"/>
                      <a:pt x="52752" y="2496"/>
                    </a:cubicBezTo>
                    <a:cubicBezTo>
                      <a:pt x="51781" y="3259"/>
                      <a:pt x="50464" y="3952"/>
                      <a:pt x="49147" y="5061"/>
                    </a:cubicBezTo>
                    <a:cubicBezTo>
                      <a:pt x="47830" y="6170"/>
                      <a:pt x="46374" y="7418"/>
                      <a:pt x="44641" y="8665"/>
                    </a:cubicBezTo>
                    <a:cubicBezTo>
                      <a:pt x="42908" y="9913"/>
                      <a:pt x="41245" y="11438"/>
                      <a:pt x="39442" y="13032"/>
                    </a:cubicBezTo>
                    <a:cubicBezTo>
                      <a:pt x="38541" y="13795"/>
                      <a:pt x="37571" y="14696"/>
                      <a:pt x="36739" y="15528"/>
                    </a:cubicBezTo>
                    <a:lnTo>
                      <a:pt x="33966" y="18301"/>
                    </a:lnTo>
                    <a:cubicBezTo>
                      <a:pt x="33065" y="19271"/>
                      <a:pt x="32095" y="20242"/>
                      <a:pt x="31263" y="21212"/>
                    </a:cubicBezTo>
                    <a:lnTo>
                      <a:pt x="28559" y="24331"/>
                    </a:lnTo>
                    <a:cubicBezTo>
                      <a:pt x="26688" y="26342"/>
                      <a:pt x="24955" y="28629"/>
                      <a:pt x="23222" y="30778"/>
                    </a:cubicBezTo>
                    <a:lnTo>
                      <a:pt x="21905" y="32442"/>
                    </a:lnTo>
                    <a:lnTo>
                      <a:pt x="20657" y="34175"/>
                    </a:lnTo>
                    <a:lnTo>
                      <a:pt x="18162" y="37502"/>
                    </a:lnTo>
                    <a:cubicBezTo>
                      <a:pt x="16567" y="39789"/>
                      <a:pt x="15042" y="42008"/>
                      <a:pt x="13656" y="44226"/>
                    </a:cubicBezTo>
                    <a:cubicBezTo>
                      <a:pt x="12200" y="46513"/>
                      <a:pt x="10814" y="48593"/>
                      <a:pt x="9635" y="50672"/>
                    </a:cubicBezTo>
                    <a:lnTo>
                      <a:pt x="7833" y="53722"/>
                    </a:lnTo>
                    <a:lnTo>
                      <a:pt x="6239" y="56565"/>
                    </a:lnTo>
                    <a:cubicBezTo>
                      <a:pt x="5199" y="58436"/>
                      <a:pt x="4298" y="60100"/>
                      <a:pt x="3535" y="61694"/>
                    </a:cubicBezTo>
                    <a:cubicBezTo>
                      <a:pt x="2842" y="63219"/>
                      <a:pt x="2149" y="64536"/>
                      <a:pt x="1594" y="65645"/>
                    </a:cubicBezTo>
                    <a:cubicBezTo>
                      <a:pt x="1109" y="66754"/>
                      <a:pt x="693" y="67656"/>
                      <a:pt x="416" y="68279"/>
                    </a:cubicBezTo>
                    <a:lnTo>
                      <a:pt x="0" y="69181"/>
                    </a:lnTo>
                    <a:lnTo>
                      <a:pt x="1456" y="69735"/>
                    </a:lnTo>
                    <a:cubicBezTo>
                      <a:pt x="1456" y="69735"/>
                      <a:pt x="1594" y="69458"/>
                      <a:pt x="1872" y="68903"/>
                    </a:cubicBezTo>
                    <a:cubicBezTo>
                      <a:pt x="2149" y="68279"/>
                      <a:pt x="2565" y="67448"/>
                      <a:pt x="3050" y="66338"/>
                    </a:cubicBezTo>
                    <a:cubicBezTo>
                      <a:pt x="3605" y="65229"/>
                      <a:pt x="4229" y="63982"/>
                      <a:pt x="5060" y="62457"/>
                    </a:cubicBezTo>
                    <a:cubicBezTo>
                      <a:pt x="5892" y="60932"/>
                      <a:pt x="6724" y="59268"/>
                      <a:pt x="7833" y="57466"/>
                    </a:cubicBezTo>
                    <a:lnTo>
                      <a:pt x="9427" y="54624"/>
                    </a:lnTo>
                    <a:cubicBezTo>
                      <a:pt x="9982" y="53653"/>
                      <a:pt x="10606" y="52613"/>
                      <a:pt x="11230" y="51643"/>
                    </a:cubicBezTo>
                    <a:cubicBezTo>
                      <a:pt x="12408" y="49563"/>
                      <a:pt x="13725" y="47414"/>
                      <a:pt x="15181" y="45266"/>
                    </a:cubicBezTo>
                    <a:cubicBezTo>
                      <a:pt x="16637" y="43047"/>
                      <a:pt x="18162" y="40829"/>
                      <a:pt x="19687" y="38611"/>
                    </a:cubicBezTo>
                    <a:lnTo>
                      <a:pt x="22113" y="35284"/>
                    </a:lnTo>
                    <a:lnTo>
                      <a:pt x="23360" y="33620"/>
                    </a:lnTo>
                    <a:lnTo>
                      <a:pt x="24678" y="31956"/>
                    </a:lnTo>
                    <a:cubicBezTo>
                      <a:pt x="26410" y="29808"/>
                      <a:pt x="28074" y="27589"/>
                      <a:pt x="29876" y="25579"/>
                    </a:cubicBezTo>
                    <a:lnTo>
                      <a:pt x="32511" y="22460"/>
                    </a:lnTo>
                    <a:cubicBezTo>
                      <a:pt x="33412" y="21489"/>
                      <a:pt x="34382" y="20519"/>
                      <a:pt x="35214" y="19548"/>
                    </a:cubicBezTo>
                    <a:lnTo>
                      <a:pt x="37848" y="16776"/>
                    </a:lnTo>
                    <a:cubicBezTo>
                      <a:pt x="38680" y="15805"/>
                      <a:pt x="39581" y="15043"/>
                      <a:pt x="40413" y="14142"/>
                    </a:cubicBezTo>
                    <a:cubicBezTo>
                      <a:pt x="42146" y="12478"/>
                      <a:pt x="43740" y="10884"/>
                      <a:pt x="45334" y="9497"/>
                    </a:cubicBezTo>
                    <a:cubicBezTo>
                      <a:pt x="46929" y="8180"/>
                      <a:pt x="48384" y="6863"/>
                      <a:pt x="49632" y="5823"/>
                    </a:cubicBezTo>
                    <a:lnTo>
                      <a:pt x="53167" y="3189"/>
                    </a:lnTo>
                    <a:cubicBezTo>
                      <a:pt x="53930" y="2565"/>
                      <a:pt x="54762" y="2080"/>
                      <a:pt x="55594" y="1595"/>
                    </a:cubicBezTo>
                    <a:cubicBezTo>
                      <a:pt x="55871" y="1456"/>
                      <a:pt x="56217" y="1387"/>
                      <a:pt x="56564" y="1248"/>
                    </a:cubicBezTo>
                    <a:lnTo>
                      <a:pt x="55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4"/>
              <p:cNvSpPr/>
              <p:nvPr/>
            </p:nvSpPr>
            <p:spPr>
              <a:xfrm>
                <a:off x="3768375" y="1326425"/>
                <a:ext cx="459275" cy="121325"/>
              </a:xfrm>
              <a:custGeom>
                <a:rect b="b" l="l" r="r" t="t"/>
                <a:pathLst>
                  <a:path extrusionOk="0" h="4853" w="18371">
                    <a:moveTo>
                      <a:pt x="18370" y="0"/>
                    </a:moveTo>
                    <a:cubicBezTo>
                      <a:pt x="18093" y="139"/>
                      <a:pt x="17816" y="277"/>
                      <a:pt x="17538" y="347"/>
                    </a:cubicBezTo>
                    <a:cubicBezTo>
                      <a:pt x="16915" y="485"/>
                      <a:pt x="16152" y="624"/>
                      <a:pt x="15459" y="693"/>
                    </a:cubicBezTo>
                    <a:cubicBezTo>
                      <a:pt x="15043" y="693"/>
                      <a:pt x="14558" y="693"/>
                      <a:pt x="14073" y="763"/>
                    </a:cubicBezTo>
                    <a:lnTo>
                      <a:pt x="12548" y="901"/>
                    </a:lnTo>
                    <a:lnTo>
                      <a:pt x="10815" y="1109"/>
                    </a:lnTo>
                    <a:lnTo>
                      <a:pt x="9082" y="1386"/>
                    </a:lnTo>
                    <a:cubicBezTo>
                      <a:pt x="8527" y="1456"/>
                      <a:pt x="7972" y="1525"/>
                      <a:pt x="7349" y="1664"/>
                    </a:cubicBezTo>
                    <a:lnTo>
                      <a:pt x="5754" y="2010"/>
                    </a:lnTo>
                    <a:cubicBezTo>
                      <a:pt x="5200" y="2080"/>
                      <a:pt x="4645" y="2218"/>
                      <a:pt x="4160" y="2288"/>
                    </a:cubicBezTo>
                    <a:lnTo>
                      <a:pt x="2843" y="2634"/>
                    </a:lnTo>
                    <a:cubicBezTo>
                      <a:pt x="1942" y="2842"/>
                      <a:pt x="1249" y="3050"/>
                      <a:pt x="763" y="3258"/>
                    </a:cubicBezTo>
                    <a:cubicBezTo>
                      <a:pt x="209" y="3397"/>
                      <a:pt x="1" y="3466"/>
                      <a:pt x="1" y="3466"/>
                    </a:cubicBezTo>
                    <a:lnTo>
                      <a:pt x="625" y="4852"/>
                    </a:lnTo>
                    <a:cubicBezTo>
                      <a:pt x="625" y="4852"/>
                      <a:pt x="833" y="4714"/>
                      <a:pt x="1318" y="4506"/>
                    </a:cubicBezTo>
                    <a:cubicBezTo>
                      <a:pt x="1734" y="4298"/>
                      <a:pt x="2358" y="4021"/>
                      <a:pt x="3190" y="3743"/>
                    </a:cubicBezTo>
                    <a:cubicBezTo>
                      <a:pt x="4021" y="3466"/>
                      <a:pt x="4922" y="3189"/>
                      <a:pt x="5962" y="2911"/>
                    </a:cubicBezTo>
                    <a:lnTo>
                      <a:pt x="7557" y="2426"/>
                    </a:lnTo>
                    <a:cubicBezTo>
                      <a:pt x="8111" y="2288"/>
                      <a:pt x="8666" y="2218"/>
                      <a:pt x="9220" y="2080"/>
                    </a:cubicBezTo>
                    <a:lnTo>
                      <a:pt x="10953" y="1733"/>
                    </a:lnTo>
                    <a:lnTo>
                      <a:pt x="12548" y="1525"/>
                    </a:lnTo>
                    <a:lnTo>
                      <a:pt x="14142" y="1386"/>
                    </a:lnTo>
                    <a:cubicBezTo>
                      <a:pt x="14558" y="1317"/>
                      <a:pt x="15043" y="1248"/>
                      <a:pt x="15459" y="1248"/>
                    </a:cubicBezTo>
                    <a:cubicBezTo>
                      <a:pt x="16152" y="1248"/>
                      <a:pt x="16915" y="1248"/>
                      <a:pt x="17608" y="1386"/>
                    </a:cubicBezTo>
                    <a:cubicBezTo>
                      <a:pt x="17816" y="1456"/>
                      <a:pt x="18093" y="1525"/>
                      <a:pt x="18370" y="1594"/>
                    </a:cubicBezTo>
                    <a:lnTo>
                      <a:pt x="18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4"/>
              <p:cNvSpPr/>
              <p:nvPr/>
            </p:nvSpPr>
            <p:spPr>
              <a:xfrm>
                <a:off x="4202050" y="1303775"/>
                <a:ext cx="157725" cy="93725"/>
              </a:xfrm>
              <a:custGeom>
                <a:rect b="b" l="l" r="r" t="t"/>
                <a:pathLst>
                  <a:path extrusionOk="0" h="3749" w="6309">
                    <a:moveTo>
                      <a:pt x="3822" y="1"/>
                    </a:moveTo>
                    <a:cubicBezTo>
                      <a:pt x="2694" y="1"/>
                      <a:pt x="69" y="808"/>
                      <a:pt x="69" y="1807"/>
                    </a:cubicBezTo>
                    <a:cubicBezTo>
                      <a:pt x="0" y="2847"/>
                      <a:pt x="2842" y="3748"/>
                      <a:pt x="3882" y="3748"/>
                    </a:cubicBezTo>
                    <a:cubicBezTo>
                      <a:pt x="6239" y="3609"/>
                      <a:pt x="6308" y="144"/>
                      <a:pt x="3951" y="5"/>
                    </a:cubicBezTo>
                    <a:cubicBezTo>
                      <a:pt x="3911" y="2"/>
                      <a:pt x="3867" y="1"/>
                      <a:pt x="38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4"/>
              <p:cNvSpPr/>
              <p:nvPr/>
            </p:nvSpPr>
            <p:spPr>
              <a:xfrm>
                <a:off x="4174325" y="1003800"/>
                <a:ext cx="168925" cy="103900"/>
              </a:xfrm>
              <a:custGeom>
                <a:rect b="b" l="l" r="r" t="t"/>
                <a:pathLst>
                  <a:path extrusionOk="0" h="4156" w="6757">
                    <a:moveTo>
                      <a:pt x="4018" y="0"/>
                    </a:moveTo>
                    <a:cubicBezTo>
                      <a:pt x="3736" y="0"/>
                      <a:pt x="3433" y="67"/>
                      <a:pt x="3119" y="220"/>
                    </a:cubicBezTo>
                    <a:cubicBezTo>
                      <a:pt x="2218" y="705"/>
                      <a:pt x="0" y="2715"/>
                      <a:pt x="485" y="3616"/>
                    </a:cubicBezTo>
                    <a:cubicBezTo>
                      <a:pt x="684" y="4014"/>
                      <a:pt x="1290" y="4156"/>
                      <a:pt x="2003" y="4156"/>
                    </a:cubicBezTo>
                    <a:cubicBezTo>
                      <a:pt x="3031" y="4156"/>
                      <a:pt x="4280" y="3862"/>
                      <a:pt x="4852" y="3616"/>
                    </a:cubicBezTo>
                    <a:lnTo>
                      <a:pt x="4783" y="3616"/>
                    </a:lnTo>
                    <a:cubicBezTo>
                      <a:pt x="6757" y="2660"/>
                      <a:pt x="5789" y="0"/>
                      <a:pt x="40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4"/>
              <p:cNvSpPr/>
              <p:nvPr/>
            </p:nvSpPr>
            <p:spPr>
              <a:xfrm>
                <a:off x="3846375" y="901850"/>
                <a:ext cx="130000" cy="447125"/>
              </a:xfrm>
              <a:custGeom>
                <a:rect b="b" l="l" r="r" t="t"/>
                <a:pathLst>
                  <a:path extrusionOk="0" h="17885" w="5200">
                    <a:moveTo>
                      <a:pt x="3605" y="0"/>
                    </a:moveTo>
                    <a:lnTo>
                      <a:pt x="3605" y="0"/>
                    </a:lnTo>
                    <a:cubicBezTo>
                      <a:pt x="3743" y="277"/>
                      <a:pt x="3743" y="555"/>
                      <a:pt x="3813" y="763"/>
                    </a:cubicBezTo>
                    <a:cubicBezTo>
                      <a:pt x="3951" y="1456"/>
                      <a:pt x="3951" y="2149"/>
                      <a:pt x="3882" y="2842"/>
                    </a:cubicBezTo>
                    <a:cubicBezTo>
                      <a:pt x="3882" y="3327"/>
                      <a:pt x="3813" y="3813"/>
                      <a:pt x="3743" y="4228"/>
                    </a:cubicBezTo>
                    <a:cubicBezTo>
                      <a:pt x="3674" y="4783"/>
                      <a:pt x="3605" y="5268"/>
                      <a:pt x="3535" y="5823"/>
                    </a:cubicBezTo>
                    <a:cubicBezTo>
                      <a:pt x="3466" y="6377"/>
                      <a:pt x="3397" y="6863"/>
                      <a:pt x="3327" y="7417"/>
                    </a:cubicBezTo>
                    <a:cubicBezTo>
                      <a:pt x="3258" y="7972"/>
                      <a:pt x="3050" y="8526"/>
                      <a:pt x="2981" y="9150"/>
                    </a:cubicBezTo>
                    <a:cubicBezTo>
                      <a:pt x="2842" y="9705"/>
                      <a:pt x="2704" y="10259"/>
                      <a:pt x="2565" y="10814"/>
                    </a:cubicBezTo>
                    <a:cubicBezTo>
                      <a:pt x="2426" y="11299"/>
                      <a:pt x="2218" y="11853"/>
                      <a:pt x="2080" y="12339"/>
                    </a:cubicBezTo>
                    <a:cubicBezTo>
                      <a:pt x="1802" y="13378"/>
                      <a:pt x="1456" y="14349"/>
                      <a:pt x="1179" y="15111"/>
                    </a:cubicBezTo>
                    <a:cubicBezTo>
                      <a:pt x="832" y="15943"/>
                      <a:pt x="555" y="16567"/>
                      <a:pt x="347" y="16983"/>
                    </a:cubicBezTo>
                    <a:cubicBezTo>
                      <a:pt x="139" y="17399"/>
                      <a:pt x="0" y="17676"/>
                      <a:pt x="0" y="17676"/>
                    </a:cubicBezTo>
                    <a:lnTo>
                      <a:pt x="485" y="17884"/>
                    </a:lnTo>
                    <a:lnTo>
                      <a:pt x="1941" y="16844"/>
                    </a:lnTo>
                    <a:cubicBezTo>
                      <a:pt x="2010" y="16429"/>
                      <a:pt x="2149" y="16013"/>
                      <a:pt x="2288" y="15597"/>
                    </a:cubicBezTo>
                    <a:cubicBezTo>
                      <a:pt x="2426" y="15111"/>
                      <a:pt x="2496" y="14696"/>
                      <a:pt x="2634" y="14210"/>
                    </a:cubicBezTo>
                    <a:cubicBezTo>
                      <a:pt x="2773" y="13656"/>
                      <a:pt x="2912" y="13171"/>
                      <a:pt x="2981" y="12685"/>
                    </a:cubicBezTo>
                    <a:cubicBezTo>
                      <a:pt x="3120" y="12131"/>
                      <a:pt x="3258" y="11576"/>
                      <a:pt x="3397" y="11022"/>
                    </a:cubicBezTo>
                    <a:cubicBezTo>
                      <a:pt x="3466" y="10467"/>
                      <a:pt x="3535" y="9843"/>
                      <a:pt x="3674" y="9289"/>
                    </a:cubicBezTo>
                    <a:cubicBezTo>
                      <a:pt x="3813" y="8665"/>
                      <a:pt x="3882" y="8110"/>
                      <a:pt x="3951" y="7556"/>
                    </a:cubicBezTo>
                    <a:lnTo>
                      <a:pt x="4159" y="5892"/>
                    </a:lnTo>
                    <a:cubicBezTo>
                      <a:pt x="4229" y="5338"/>
                      <a:pt x="4298" y="4852"/>
                      <a:pt x="4367" y="4298"/>
                    </a:cubicBezTo>
                    <a:cubicBezTo>
                      <a:pt x="4437" y="3813"/>
                      <a:pt x="4437" y="3327"/>
                      <a:pt x="4506" y="2911"/>
                    </a:cubicBezTo>
                    <a:cubicBezTo>
                      <a:pt x="4575" y="2218"/>
                      <a:pt x="4714" y="1525"/>
                      <a:pt x="4922" y="832"/>
                    </a:cubicBezTo>
                    <a:cubicBezTo>
                      <a:pt x="4991" y="555"/>
                      <a:pt x="5060" y="347"/>
                      <a:pt x="5199" y="69"/>
                    </a:cubicBezTo>
                    <a:lnTo>
                      <a:pt x="36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14"/>
              <p:cNvSpPr/>
              <p:nvPr/>
            </p:nvSpPr>
            <p:spPr>
              <a:xfrm>
                <a:off x="3909175" y="788325"/>
                <a:ext cx="95325" cy="141275"/>
              </a:xfrm>
              <a:custGeom>
                <a:rect b="b" l="l" r="r" t="t"/>
                <a:pathLst>
                  <a:path extrusionOk="0" h="5651" w="3813">
                    <a:moveTo>
                      <a:pt x="1907" y="1"/>
                    </a:moveTo>
                    <a:cubicBezTo>
                      <a:pt x="1005" y="1"/>
                      <a:pt x="104" y="590"/>
                      <a:pt x="0" y="1768"/>
                    </a:cubicBezTo>
                    <a:cubicBezTo>
                      <a:pt x="0" y="2808"/>
                      <a:pt x="901" y="5650"/>
                      <a:pt x="1941" y="5650"/>
                    </a:cubicBezTo>
                    <a:cubicBezTo>
                      <a:pt x="2912" y="5650"/>
                      <a:pt x="3813" y="2808"/>
                      <a:pt x="3813" y="1768"/>
                    </a:cubicBezTo>
                    <a:cubicBezTo>
                      <a:pt x="3709" y="590"/>
                      <a:pt x="2808" y="1"/>
                      <a:pt x="19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4"/>
              <p:cNvSpPr/>
              <p:nvPr/>
            </p:nvSpPr>
            <p:spPr>
              <a:xfrm>
                <a:off x="3662675" y="1076875"/>
                <a:ext cx="69350" cy="462725"/>
              </a:xfrm>
              <a:custGeom>
                <a:rect b="b" l="l" r="r" t="t"/>
                <a:pathLst>
                  <a:path extrusionOk="0" h="18509" w="2774">
                    <a:moveTo>
                      <a:pt x="2773" y="0"/>
                    </a:moveTo>
                    <a:lnTo>
                      <a:pt x="1179" y="277"/>
                    </a:lnTo>
                    <a:cubicBezTo>
                      <a:pt x="1317" y="485"/>
                      <a:pt x="1387" y="763"/>
                      <a:pt x="1525" y="1040"/>
                    </a:cubicBezTo>
                    <a:cubicBezTo>
                      <a:pt x="1664" y="1664"/>
                      <a:pt x="1803" y="2357"/>
                      <a:pt x="1872" y="3050"/>
                    </a:cubicBezTo>
                    <a:cubicBezTo>
                      <a:pt x="1872" y="3535"/>
                      <a:pt x="1941" y="3951"/>
                      <a:pt x="1941" y="4437"/>
                    </a:cubicBezTo>
                    <a:lnTo>
                      <a:pt x="1941" y="6031"/>
                    </a:lnTo>
                    <a:lnTo>
                      <a:pt x="1941" y="7695"/>
                    </a:lnTo>
                    <a:lnTo>
                      <a:pt x="1803" y="9428"/>
                    </a:lnTo>
                    <a:cubicBezTo>
                      <a:pt x="1733" y="9982"/>
                      <a:pt x="1733" y="10537"/>
                      <a:pt x="1664" y="11160"/>
                    </a:cubicBezTo>
                    <a:cubicBezTo>
                      <a:pt x="1525" y="11715"/>
                      <a:pt x="1456" y="12270"/>
                      <a:pt x="1387" y="12755"/>
                    </a:cubicBezTo>
                    <a:cubicBezTo>
                      <a:pt x="1248" y="13864"/>
                      <a:pt x="1040" y="14834"/>
                      <a:pt x="832" y="15666"/>
                    </a:cubicBezTo>
                    <a:cubicBezTo>
                      <a:pt x="624" y="16498"/>
                      <a:pt x="416" y="17191"/>
                      <a:pt x="278" y="17607"/>
                    </a:cubicBezTo>
                    <a:cubicBezTo>
                      <a:pt x="70" y="18092"/>
                      <a:pt x="0" y="18370"/>
                      <a:pt x="0" y="18370"/>
                    </a:cubicBezTo>
                    <a:lnTo>
                      <a:pt x="486" y="18508"/>
                    </a:lnTo>
                    <a:lnTo>
                      <a:pt x="1803" y="17053"/>
                    </a:lnTo>
                    <a:cubicBezTo>
                      <a:pt x="1803" y="16706"/>
                      <a:pt x="1872" y="16221"/>
                      <a:pt x="1941" y="15735"/>
                    </a:cubicBezTo>
                    <a:cubicBezTo>
                      <a:pt x="2080" y="15250"/>
                      <a:pt x="2080" y="14904"/>
                      <a:pt x="2149" y="14349"/>
                    </a:cubicBezTo>
                    <a:cubicBezTo>
                      <a:pt x="2149" y="13795"/>
                      <a:pt x="2288" y="13309"/>
                      <a:pt x="2288" y="12824"/>
                    </a:cubicBezTo>
                    <a:cubicBezTo>
                      <a:pt x="2357" y="12270"/>
                      <a:pt x="2357" y="11715"/>
                      <a:pt x="2427" y="11091"/>
                    </a:cubicBezTo>
                    <a:cubicBezTo>
                      <a:pt x="2496" y="10537"/>
                      <a:pt x="2427" y="9982"/>
                      <a:pt x="2496" y="9358"/>
                    </a:cubicBezTo>
                    <a:cubicBezTo>
                      <a:pt x="2565" y="8804"/>
                      <a:pt x="2565" y="8249"/>
                      <a:pt x="2565" y="7625"/>
                    </a:cubicBezTo>
                    <a:cubicBezTo>
                      <a:pt x="2565" y="7071"/>
                      <a:pt x="2565" y="6516"/>
                      <a:pt x="2565" y="5962"/>
                    </a:cubicBezTo>
                    <a:lnTo>
                      <a:pt x="2565" y="4437"/>
                    </a:lnTo>
                    <a:cubicBezTo>
                      <a:pt x="2565" y="3882"/>
                      <a:pt x="2496" y="3466"/>
                      <a:pt x="2496" y="2981"/>
                    </a:cubicBezTo>
                    <a:cubicBezTo>
                      <a:pt x="2427" y="2288"/>
                      <a:pt x="2496" y="1595"/>
                      <a:pt x="2565" y="901"/>
                    </a:cubicBezTo>
                    <a:cubicBezTo>
                      <a:pt x="2635" y="624"/>
                      <a:pt x="2704" y="277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4"/>
              <p:cNvSpPr/>
              <p:nvPr/>
            </p:nvSpPr>
            <p:spPr>
              <a:xfrm>
                <a:off x="3649225" y="962625"/>
                <a:ext cx="101850" cy="143850"/>
              </a:xfrm>
              <a:custGeom>
                <a:rect b="b" l="l" r="r" t="t"/>
                <a:pathLst>
                  <a:path extrusionOk="0" h="5754" w="4074">
                    <a:moveTo>
                      <a:pt x="2099" y="1"/>
                    </a:moveTo>
                    <a:cubicBezTo>
                      <a:pt x="1057" y="1"/>
                      <a:pt x="0" y="766"/>
                      <a:pt x="192" y="2144"/>
                    </a:cubicBezTo>
                    <a:cubicBezTo>
                      <a:pt x="327" y="3158"/>
                      <a:pt x="1517" y="5754"/>
                      <a:pt x="2476" y="5754"/>
                    </a:cubicBezTo>
                    <a:cubicBezTo>
                      <a:pt x="2500" y="5754"/>
                      <a:pt x="2525" y="5752"/>
                      <a:pt x="2549" y="5749"/>
                    </a:cubicBezTo>
                    <a:cubicBezTo>
                      <a:pt x="3588" y="5610"/>
                      <a:pt x="4074" y="2629"/>
                      <a:pt x="3935" y="1589"/>
                    </a:cubicBezTo>
                    <a:cubicBezTo>
                      <a:pt x="3780" y="503"/>
                      <a:pt x="2944" y="1"/>
                      <a:pt x="20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4"/>
              <p:cNvSpPr/>
              <p:nvPr/>
            </p:nvSpPr>
            <p:spPr>
              <a:xfrm>
                <a:off x="3452975" y="1286550"/>
                <a:ext cx="58950" cy="462725"/>
              </a:xfrm>
              <a:custGeom>
                <a:rect b="b" l="l" r="r" t="t"/>
                <a:pathLst>
                  <a:path extrusionOk="0" h="18509" w="2358">
                    <a:moveTo>
                      <a:pt x="1526" y="1"/>
                    </a:moveTo>
                    <a:lnTo>
                      <a:pt x="1" y="278"/>
                    </a:lnTo>
                    <a:cubicBezTo>
                      <a:pt x="140" y="555"/>
                      <a:pt x="209" y="763"/>
                      <a:pt x="347" y="1041"/>
                    </a:cubicBezTo>
                    <a:cubicBezTo>
                      <a:pt x="625" y="1664"/>
                      <a:pt x="763" y="2358"/>
                      <a:pt x="902" y="3051"/>
                    </a:cubicBezTo>
                    <a:cubicBezTo>
                      <a:pt x="971" y="3467"/>
                      <a:pt x="1110" y="3883"/>
                      <a:pt x="1110" y="4437"/>
                    </a:cubicBezTo>
                    <a:cubicBezTo>
                      <a:pt x="1179" y="4922"/>
                      <a:pt x="1249" y="5408"/>
                      <a:pt x="1249" y="5962"/>
                    </a:cubicBezTo>
                    <a:cubicBezTo>
                      <a:pt x="1318" y="6517"/>
                      <a:pt x="1387" y="7071"/>
                      <a:pt x="1387" y="7626"/>
                    </a:cubicBezTo>
                    <a:cubicBezTo>
                      <a:pt x="1457" y="8180"/>
                      <a:pt x="1387" y="8735"/>
                      <a:pt x="1387" y="9359"/>
                    </a:cubicBezTo>
                    <a:lnTo>
                      <a:pt x="1387" y="11092"/>
                    </a:lnTo>
                    <a:cubicBezTo>
                      <a:pt x="1387" y="11646"/>
                      <a:pt x="1387" y="12201"/>
                      <a:pt x="1318" y="12755"/>
                    </a:cubicBezTo>
                    <a:cubicBezTo>
                      <a:pt x="1318" y="13726"/>
                      <a:pt x="1179" y="14696"/>
                      <a:pt x="1110" y="15667"/>
                    </a:cubicBezTo>
                    <a:cubicBezTo>
                      <a:pt x="971" y="16499"/>
                      <a:pt x="833" y="17192"/>
                      <a:pt x="694" y="17677"/>
                    </a:cubicBezTo>
                    <a:cubicBezTo>
                      <a:pt x="625" y="18093"/>
                      <a:pt x="555" y="18439"/>
                      <a:pt x="555" y="18439"/>
                    </a:cubicBezTo>
                    <a:lnTo>
                      <a:pt x="1041" y="18509"/>
                    </a:lnTo>
                    <a:lnTo>
                      <a:pt x="2288" y="17053"/>
                    </a:lnTo>
                    <a:cubicBezTo>
                      <a:pt x="2288" y="16637"/>
                      <a:pt x="2288" y="16152"/>
                      <a:pt x="2358" y="15736"/>
                    </a:cubicBezTo>
                    <a:cubicBezTo>
                      <a:pt x="2358" y="15251"/>
                      <a:pt x="2358" y="14766"/>
                      <a:pt x="2358" y="14280"/>
                    </a:cubicBezTo>
                    <a:lnTo>
                      <a:pt x="2358" y="12755"/>
                    </a:lnTo>
                    <a:cubicBezTo>
                      <a:pt x="2358" y="12201"/>
                      <a:pt x="2358" y="11577"/>
                      <a:pt x="2288" y="11022"/>
                    </a:cubicBezTo>
                    <a:cubicBezTo>
                      <a:pt x="2219" y="10468"/>
                      <a:pt x="2219" y="9913"/>
                      <a:pt x="2150" y="9289"/>
                    </a:cubicBezTo>
                    <a:cubicBezTo>
                      <a:pt x="2150" y="8735"/>
                      <a:pt x="2080" y="8180"/>
                      <a:pt x="2080" y="7556"/>
                    </a:cubicBezTo>
                    <a:cubicBezTo>
                      <a:pt x="2011" y="7002"/>
                      <a:pt x="1942" y="6447"/>
                      <a:pt x="1872" y="5893"/>
                    </a:cubicBezTo>
                    <a:cubicBezTo>
                      <a:pt x="1803" y="5338"/>
                      <a:pt x="1803" y="4853"/>
                      <a:pt x="1734" y="4368"/>
                    </a:cubicBezTo>
                    <a:cubicBezTo>
                      <a:pt x="1665" y="3883"/>
                      <a:pt x="1526" y="3397"/>
                      <a:pt x="1526" y="2981"/>
                    </a:cubicBezTo>
                    <a:cubicBezTo>
                      <a:pt x="1387" y="2288"/>
                      <a:pt x="1387" y="1526"/>
                      <a:pt x="1387" y="833"/>
                    </a:cubicBezTo>
                    <a:cubicBezTo>
                      <a:pt x="1387" y="555"/>
                      <a:pt x="1457" y="278"/>
                      <a:pt x="15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4"/>
              <p:cNvSpPr/>
              <p:nvPr/>
            </p:nvSpPr>
            <p:spPr>
              <a:xfrm>
                <a:off x="3400075" y="1175275"/>
                <a:ext cx="104925" cy="141275"/>
              </a:xfrm>
              <a:custGeom>
                <a:rect b="b" l="l" r="r" t="t"/>
                <a:pathLst>
                  <a:path extrusionOk="0" h="5651" w="4197">
                    <a:moveTo>
                      <a:pt x="2171" y="1"/>
                    </a:moveTo>
                    <a:cubicBezTo>
                      <a:pt x="1098" y="1"/>
                      <a:pt x="1" y="876"/>
                      <a:pt x="245" y="2303"/>
                    </a:cubicBezTo>
                    <a:lnTo>
                      <a:pt x="315" y="2303"/>
                    </a:lnTo>
                    <a:cubicBezTo>
                      <a:pt x="578" y="3225"/>
                      <a:pt x="1906" y="5650"/>
                      <a:pt x="2930" y="5650"/>
                    </a:cubicBezTo>
                    <a:cubicBezTo>
                      <a:pt x="2983" y="5650"/>
                      <a:pt x="3036" y="5644"/>
                      <a:pt x="3087" y="5630"/>
                    </a:cubicBezTo>
                    <a:cubicBezTo>
                      <a:pt x="4058" y="5353"/>
                      <a:pt x="4196" y="2441"/>
                      <a:pt x="3919" y="1402"/>
                    </a:cubicBezTo>
                    <a:cubicBezTo>
                      <a:pt x="3662" y="431"/>
                      <a:pt x="2923" y="1"/>
                      <a:pt x="21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14"/>
              <p:cNvSpPr/>
              <p:nvPr/>
            </p:nvSpPr>
            <p:spPr>
              <a:xfrm>
                <a:off x="3236375" y="1569025"/>
                <a:ext cx="60675" cy="462725"/>
              </a:xfrm>
              <a:custGeom>
                <a:rect b="b" l="l" r="r" t="t"/>
                <a:pathLst>
                  <a:path extrusionOk="0" h="18509" w="2427">
                    <a:moveTo>
                      <a:pt x="1525" y="1"/>
                    </a:moveTo>
                    <a:lnTo>
                      <a:pt x="0" y="347"/>
                    </a:lnTo>
                    <a:cubicBezTo>
                      <a:pt x="139" y="555"/>
                      <a:pt x="277" y="763"/>
                      <a:pt x="416" y="1040"/>
                    </a:cubicBezTo>
                    <a:cubicBezTo>
                      <a:pt x="624" y="1734"/>
                      <a:pt x="832" y="2357"/>
                      <a:pt x="971" y="3120"/>
                    </a:cubicBezTo>
                    <a:cubicBezTo>
                      <a:pt x="971" y="3536"/>
                      <a:pt x="1109" y="3952"/>
                      <a:pt x="1109" y="4437"/>
                    </a:cubicBezTo>
                    <a:cubicBezTo>
                      <a:pt x="1178" y="4992"/>
                      <a:pt x="1248" y="5477"/>
                      <a:pt x="1317" y="6031"/>
                    </a:cubicBezTo>
                    <a:cubicBezTo>
                      <a:pt x="1317" y="6517"/>
                      <a:pt x="1386" y="7071"/>
                      <a:pt x="1456" y="7626"/>
                    </a:cubicBezTo>
                    <a:cubicBezTo>
                      <a:pt x="1525" y="8180"/>
                      <a:pt x="1456" y="8804"/>
                      <a:pt x="1456" y="9359"/>
                    </a:cubicBezTo>
                    <a:cubicBezTo>
                      <a:pt x="1525" y="9983"/>
                      <a:pt x="1456" y="10537"/>
                      <a:pt x="1456" y="11092"/>
                    </a:cubicBezTo>
                    <a:cubicBezTo>
                      <a:pt x="1456" y="11715"/>
                      <a:pt x="1456" y="12270"/>
                      <a:pt x="1386" y="12755"/>
                    </a:cubicBezTo>
                    <a:cubicBezTo>
                      <a:pt x="1386" y="13864"/>
                      <a:pt x="1248" y="14835"/>
                      <a:pt x="1109" y="15667"/>
                    </a:cubicBezTo>
                    <a:cubicBezTo>
                      <a:pt x="1040" y="16568"/>
                      <a:pt x="901" y="17261"/>
                      <a:pt x="763" y="17677"/>
                    </a:cubicBezTo>
                    <a:cubicBezTo>
                      <a:pt x="693" y="18162"/>
                      <a:pt x="624" y="18439"/>
                      <a:pt x="624" y="18439"/>
                    </a:cubicBezTo>
                    <a:lnTo>
                      <a:pt x="1109" y="18509"/>
                    </a:lnTo>
                    <a:lnTo>
                      <a:pt x="2288" y="17053"/>
                    </a:lnTo>
                    <a:cubicBezTo>
                      <a:pt x="2288" y="16637"/>
                      <a:pt x="2288" y="16221"/>
                      <a:pt x="2357" y="15736"/>
                    </a:cubicBezTo>
                    <a:cubicBezTo>
                      <a:pt x="2426" y="15320"/>
                      <a:pt x="2357" y="14835"/>
                      <a:pt x="2357" y="14350"/>
                    </a:cubicBezTo>
                    <a:lnTo>
                      <a:pt x="2357" y="12755"/>
                    </a:lnTo>
                    <a:lnTo>
                      <a:pt x="2357" y="11092"/>
                    </a:lnTo>
                    <a:cubicBezTo>
                      <a:pt x="2357" y="10468"/>
                      <a:pt x="2288" y="9913"/>
                      <a:pt x="2218" y="9359"/>
                    </a:cubicBezTo>
                    <a:cubicBezTo>
                      <a:pt x="2218" y="8735"/>
                      <a:pt x="2149" y="8180"/>
                      <a:pt x="2149" y="7626"/>
                    </a:cubicBezTo>
                    <a:cubicBezTo>
                      <a:pt x="2080" y="7002"/>
                      <a:pt x="2010" y="6517"/>
                      <a:pt x="1941" y="5962"/>
                    </a:cubicBezTo>
                    <a:cubicBezTo>
                      <a:pt x="1872" y="5408"/>
                      <a:pt x="1802" y="4853"/>
                      <a:pt x="1802" y="4368"/>
                    </a:cubicBezTo>
                    <a:cubicBezTo>
                      <a:pt x="1733" y="3882"/>
                      <a:pt x="1594" y="3397"/>
                      <a:pt x="1594" y="2981"/>
                    </a:cubicBezTo>
                    <a:cubicBezTo>
                      <a:pt x="1456" y="2288"/>
                      <a:pt x="1386" y="1595"/>
                      <a:pt x="1456" y="902"/>
                    </a:cubicBezTo>
                    <a:cubicBezTo>
                      <a:pt x="1456" y="555"/>
                      <a:pt x="1456" y="278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14"/>
              <p:cNvSpPr/>
              <p:nvPr/>
            </p:nvSpPr>
            <p:spPr>
              <a:xfrm>
                <a:off x="3178625" y="1464750"/>
                <a:ext cx="109750" cy="135800"/>
              </a:xfrm>
              <a:custGeom>
                <a:rect b="b" l="l" r="r" t="t"/>
                <a:pathLst>
                  <a:path extrusionOk="0" h="5432" w="4390">
                    <a:moveTo>
                      <a:pt x="2574" y="0"/>
                    </a:moveTo>
                    <a:cubicBezTo>
                      <a:pt x="1377" y="0"/>
                      <a:pt x="0" y="865"/>
                      <a:pt x="508" y="2092"/>
                    </a:cubicBezTo>
                    <a:cubicBezTo>
                      <a:pt x="774" y="3025"/>
                      <a:pt x="2130" y="5431"/>
                      <a:pt x="3158" y="5431"/>
                    </a:cubicBezTo>
                    <a:cubicBezTo>
                      <a:pt x="3199" y="5431"/>
                      <a:pt x="3240" y="5427"/>
                      <a:pt x="3281" y="5419"/>
                    </a:cubicBezTo>
                    <a:cubicBezTo>
                      <a:pt x="4251" y="5142"/>
                      <a:pt x="4390" y="2161"/>
                      <a:pt x="4112" y="1191"/>
                    </a:cubicBezTo>
                    <a:cubicBezTo>
                      <a:pt x="4031" y="353"/>
                      <a:pt x="3339" y="0"/>
                      <a:pt x="25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14"/>
              <p:cNvSpPr/>
              <p:nvPr/>
            </p:nvSpPr>
            <p:spPr>
              <a:xfrm>
                <a:off x="3004150" y="1867100"/>
                <a:ext cx="110925" cy="459250"/>
              </a:xfrm>
              <a:custGeom>
                <a:rect b="b" l="l" r="r" t="t"/>
                <a:pathLst>
                  <a:path extrusionOk="0" h="18370" w="4437">
                    <a:moveTo>
                      <a:pt x="1525" y="0"/>
                    </a:moveTo>
                    <a:lnTo>
                      <a:pt x="0" y="486"/>
                    </a:lnTo>
                    <a:cubicBezTo>
                      <a:pt x="208" y="694"/>
                      <a:pt x="347" y="902"/>
                      <a:pt x="486" y="1179"/>
                    </a:cubicBezTo>
                    <a:cubicBezTo>
                      <a:pt x="832" y="1733"/>
                      <a:pt x="1109" y="2357"/>
                      <a:pt x="1317" y="3050"/>
                    </a:cubicBezTo>
                    <a:cubicBezTo>
                      <a:pt x="1525" y="3466"/>
                      <a:pt x="1595" y="3952"/>
                      <a:pt x="1733" y="4368"/>
                    </a:cubicBezTo>
                    <a:cubicBezTo>
                      <a:pt x="1872" y="4853"/>
                      <a:pt x="1941" y="5407"/>
                      <a:pt x="2080" y="5893"/>
                    </a:cubicBezTo>
                    <a:cubicBezTo>
                      <a:pt x="2149" y="6447"/>
                      <a:pt x="2288" y="7002"/>
                      <a:pt x="2427" y="7556"/>
                    </a:cubicBezTo>
                    <a:cubicBezTo>
                      <a:pt x="2565" y="8111"/>
                      <a:pt x="2635" y="8665"/>
                      <a:pt x="2704" y="9289"/>
                    </a:cubicBezTo>
                    <a:cubicBezTo>
                      <a:pt x="2773" y="9844"/>
                      <a:pt x="2912" y="10398"/>
                      <a:pt x="2912" y="11022"/>
                    </a:cubicBezTo>
                    <a:cubicBezTo>
                      <a:pt x="2981" y="11577"/>
                      <a:pt x="3050" y="12131"/>
                      <a:pt x="3050" y="12616"/>
                    </a:cubicBezTo>
                    <a:cubicBezTo>
                      <a:pt x="3189" y="13726"/>
                      <a:pt x="3189" y="14696"/>
                      <a:pt x="3189" y="15597"/>
                    </a:cubicBezTo>
                    <a:cubicBezTo>
                      <a:pt x="3189" y="16429"/>
                      <a:pt x="3189" y="17122"/>
                      <a:pt x="3050" y="17607"/>
                    </a:cubicBezTo>
                    <a:cubicBezTo>
                      <a:pt x="2981" y="18093"/>
                      <a:pt x="2981" y="18370"/>
                      <a:pt x="2981" y="18370"/>
                    </a:cubicBezTo>
                    <a:lnTo>
                      <a:pt x="3536" y="18370"/>
                    </a:lnTo>
                    <a:lnTo>
                      <a:pt x="4437" y="16845"/>
                    </a:lnTo>
                    <a:cubicBezTo>
                      <a:pt x="4437" y="16429"/>
                      <a:pt x="4367" y="15944"/>
                      <a:pt x="4367" y="15528"/>
                    </a:cubicBezTo>
                    <a:cubicBezTo>
                      <a:pt x="4298" y="15112"/>
                      <a:pt x="4229" y="14627"/>
                      <a:pt x="4160" y="14141"/>
                    </a:cubicBezTo>
                    <a:cubicBezTo>
                      <a:pt x="4090" y="13587"/>
                      <a:pt x="4090" y="13102"/>
                      <a:pt x="3952" y="12547"/>
                    </a:cubicBezTo>
                    <a:cubicBezTo>
                      <a:pt x="3882" y="11993"/>
                      <a:pt x="3813" y="11438"/>
                      <a:pt x="3744" y="10883"/>
                    </a:cubicBezTo>
                    <a:cubicBezTo>
                      <a:pt x="3605" y="10329"/>
                      <a:pt x="3466" y="9774"/>
                      <a:pt x="3397" y="9150"/>
                    </a:cubicBezTo>
                    <a:cubicBezTo>
                      <a:pt x="3258" y="8527"/>
                      <a:pt x="3189" y="8041"/>
                      <a:pt x="3050" y="7418"/>
                    </a:cubicBezTo>
                    <a:cubicBezTo>
                      <a:pt x="2981" y="6794"/>
                      <a:pt x="2773" y="6308"/>
                      <a:pt x="2635" y="5823"/>
                    </a:cubicBezTo>
                    <a:cubicBezTo>
                      <a:pt x="2496" y="5269"/>
                      <a:pt x="2427" y="4783"/>
                      <a:pt x="2288" y="4298"/>
                    </a:cubicBezTo>
                    <a:cubicBezTo>
                      <a:pt x="2149" y="3813"/>
                      <a:pt x="2011" y="3328"/>
                      <a:pt x="1872" y="2912"/>
                    </a:cubicBezTo>
                    <a:cubicBezTo>
                      <a:pt x="1664" y="2219"/>
                      <a:pt x="1525" y="1525"/>
                      <a:pt x="1525" y="832"/>
                    </a:cubicBezTo>
                    <a:cubicBezTo>
                      <a:pt x="1456" y="555"/>
                      <a:pt x="1456" y="278"/>
                      <a:pt x="1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14"/>
              <p:cNvSpPr/>
              <p:nvPr/>
            </p:nvSpPr>
            <p:spPr>
              <a:xfrm>
                <a:off x="2934600" y="1758400"/>
                <a:ext cx="119825" cy="142500"/>
              </a:xfrm>
              <a:custGeom>
                <a:rect b="b" l="l" r="r" t="t"/>
                <a:pathLst>
                  <a:path extrusionOk="0" h="5700" w="4793">
                    <a:moveTo>
                      <a:pt x="2512" y="0"/>
                    </a:moveTo>
                    <a:cubicBezTo>
                      <a:pt x="1273" y="0"/>
                      <a:pt x="0" y="1148"/>
                      <a:pt x="703" y="2685"/>
                    </a:cubicBezTo>
                    <a:cubicBezTo>
                      <a:pt x="1026" y="3590"/>
                      <a:pt x="2615" y="5700"/>
                      <a:pt x="3615" y="5700"/>
                    </a:cubicBezTo>
                    <a:cubicBezTo>
                      <a:pt x="3687" y="5700"/>
                      <a:pt x="3757" y="5689"/>
                      <a:pt x="3822" y="5666"/>
                    </a:cubicBezTo>
                    <a:cubicBezTo>
                      <a:pt x="4793" y="5250"/>
                      <a:pt x="4585" y="2338"/>
                      <a:pt x="4238" y="1298"/>
                    </a:cubicBezTo>
                    <a:cubicBezTo>
                      <a:pt x="3933" y="384"/>
                      <a:pt x="3228" y="0"/>
                      <a:pt x="251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14"/>
              <p:cNvSpPr/>
              <p:nvPr/>
            </p:nvSpPr>
            <p:spPr>
              <a:xfrm>
                <a:off x="3614150" y="1520500"/>
                <a:ext cx="457525" cy="88400"/>
              </a:xfrm>
              <a:custGeom>
                <a:rect b="b" l="l" r="r" t="t"/>
                <a:pathLst>
                  <a:path extrusionOk="0" h="3536" w="18301">
                    <a:moveTo>
                      <a:pt x="18301" y="1"/>
                    </a:moveTo>
                    <a:lnTo>
                      <a:pt x="18301" y="1"/>
                    </a:lnTo>
                    <a:cubicBezTo>
                      <a:pt x="18023" y="139"/>
                      <a:pt x="17746" y="209"/>
                      <a:pt x="17469" y="209"/>
                    </a:cubicBezTo>
                    <a:cubicBezTo>
                      <a:pt x="16776" y="347"/>
                      <a:pt x="16082" y="417"/>
                      <a:pt x="15389" y="417"/>
                    </a:cubicBezTo>
                    <a:lnTo>
                      <a:pt x="14003" y="417"/>
                    </a:lnTo>
                    <a:lnTo>
                      <a:pt x="12409" y="486"/>
                    </a:lnTo>
                    <a:lnTo>
                      <a:pt x="10745" y="486"/>
                    </a:lnTo>
                    <a:lnTo>
                      <a:pt x="9012" y="625"/>
                    </a:lnTo>
                    <a:cubicBezTo>
                      <a:pt x="8388" y="694"/>
                      <a:pt x="7834" y="694"/>
                      <a:pt x="7279" y="763"/>
                    </a:cubicBezTo>
                    <a:lnTo>
                      <a:pt x="5615" y="971"/>
                    </a:lnTo>
                    <a:cubicBezTo>
                      <a:pt x="5061" y="971"/>
                      <a:pt x="4506" y="1110"/>
                      <a:pt x="4021" y="1179"/>
                    </a:cubicBezTo>
                    <a:lnTo>
                      <a:pt x="2635" y="1387"/>
                    </a:lnTo>
                    <a:lnTo>
                      <a:pt x="1318" y="1664"/>
                    </a:lnTo>
                    <a:lnTo>
                      <a:pt x="1" y="3051"/>
                    </a:lnTo>
                    <a:lnTo>
                      <a:pt x="139" y="3536"/>
                    </a:lnTo>
                    <a:cubicBezTo>
                      <a:pt x="139" y="3536"/>
                      <a:pt x="416" y="3397"/>
                      <a:pt x="902" y="3259"/>
                    </a:cubicBezTo>
                    <a:cubicBezTo>
                      <a:pt x="1318" y="3051"/>
                      <a:pt x="2011" y="2843"/>
                      <a:pt x="2843" y="2635"/>
                    </a:cubicBezTo>
                    <a:cubicBezTo>
                      <a:pt x="3674" y="2358"/>
                      <a:pt x="4645" y="2150"/>
                      <a:pt x="5685" y="1942"/>
                    </a:cubicBezTo>
                    <a:lnTo>
                      <a:pt x="7279" y="1595"/>
                    </a:lnTo>
                    <a:cubicBezTo>
                      <a:pt x="7903" y="1526"/>
                      <a:pt x="8457" y="1456"/>
                      <a:pt x="9012" y="1387"/>
                    </a:cubicBezTo>
                    <a:lnTo>
                      <a:pt x="10745" y="1179"/>
                    </a:lnTo>
                    <a:lnTo>
                      <a:pt x="12409" y="1110"/>
                    </a:lnTo>
                    <a:lnTo>
                      <a:pt x="14003" y="1041"/>
                    </a:lnTo>
                    <a:cubicBezTo>
                      <a:pt x="14165" y="1017"/>
                      <a:pt x="14326" y="1010"/>
                      <a:pt x="14486" y="1010"/>
                    </a:cubicBezTo>
                    <a:cubicBezTo>
                      <a:pt x="14804" y="1010"/>
                      <a:pt x="15112" y="1041"/>
                      <a:pt x="15389" y="1041"/>
                    </a:cubicBezTo>
                    <a:cubicBezTo>
                      <a:pt x="16082" y="1041"/>
                      <a:pt x="16776" y="1179"/>
                      <a:pt x="17469" y="1318"/>
                    </a:cubicBezTo>
                    <a:cubicBezTo>
                      <a:pt x="17677" y="1387"/>
                      <a:pt x="17954" y="1456"/>
                      <a:pt x="18231" y="1595"/>
                    </a:cubicBezTo>
                    <a:lnTo>
                      <a:pt x="183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14"/>
              <p:cNvSpPr/>
              <p:nvPr/>
            </p:nvSpPr>
            <p:spPr>
              <a:xfrm>
                <a:off x="4042200" y="1501300"/>
                <a:ext cx="160600" cy="93775"/>
              </a:xfrm>
              <a:custGeom>
                <a:rect b="b" l="l" r="r" t="t"/>
                <a:pathLst>
                  <a:path extrusionOk="0" h="3751" w="6424">
                    <a:moveTo>
                      <a:pt x="3968" y="0"/>
                    </a:moveTo>
                    <a:cubicBezTo>
                      <a:pt x="2803" y="0"/>
                      <a:pt x="200" y="550"/>
                      <a:pt x="70" y="1531"/>
                    </a:cubicBezTo>
                    <a:cubicBezTo>
                      <a:pt x="0" y="2571"/>
                      <a:pt x="2773" y="3680"/>
                      <a:pt x="3813" y="3749"/>
                    </a:cubicBezTo>
                    <a:cubicBezTo>
                      <a:pt x="3836" y="3750"/>
                      <a:pt x="3860" y="3750"/>
                      <a:pt x="3883" y="3750"/>
                    </a:cubicBezTo>
                    <a:cubicBezTo>
                      <a:pt x="6175" y="3750"/>
                      <a:pt x="6424" y="418"/>
                      <a:pt x="4159" y="6"/>
                    </a:cubicBezTo>
                    <a:cubicBezTo>
                      <a:pt x="4101" y="2"/>
                      <a:pt x="4037" y="0"/>
                      <a:pt x="39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14"/>
              <p:cNvSpPr/>
              <p:nvPr/>
            </p:nvSpPr>
            <p:spPr>
              <a:xfrm>
                <a:off x="3439125" y="1775250"/>
                <a:ext cx="462725" cy="48550"/>
              </a:xfrm>
              <a:custGeom>
                <a:rect b="b" l="l" r="r" t="t"/>
                <a:pathLst>
                  <a:path extrusionOk="0" h="1942" w="18509">
                    <a:moveTo>
                      <a:pt x="5754" y="1"/>
                    </a:moveTo>
                    <a:cubicBezTo>
                      <a:pt x="5199" y="1"/>
                      <a:pt x="4714" y="70"/>
                      <a:pt x="4229" y="70"/>
                    </a:cubicBezTo>
                    <a:lnTo>
                      <a:pt x="2773" y="139"/>
                    </a:lnTo>
                    <a:lnTo>
                      <a:pt x="1456" y="278"/>
                    </a:lnTo>
                    <a:lnTo>
                      <a:pt x="0" y="1456"/>
                    </a:lnTo>
                    <a:lnTo>
                      <a:pt x="139" y="1941"/>
                    </a:lnTo>
                    <a:cubicBezTo>
                      <a:pt x="139" y="1941"/>
                      <a:pt x="416" y="1872"/>
                      <a:pt x="901" y="1734"/>
                    </a:cubicBezTo>
                    <a:cubicBezTo>
                      <a:pt x="1317" y="1595"/>
                      <a:pt x="2011" y="1456"/>
                      <a:pt x="2842" y="1318"/>
                    </a:cubicBezTo>
                    <a:cubicBezTo>
                      <a:pt x="3744" y="1179"/>
                      <a:pt x="4714" y="971"/>
                      <a:pt x="5754" y="902"/>
                    </a:cubicBezTo>
                    <a:lnTo>
                      <a:pt x="7417" y="763"/>
                    </a:lnTo>
                    <a:lnTo>
                      <a:pt x="10883" y="763"/>
                    </a:lnTo>
                    <a:lnTo>
                      <a:pt x="12547" y="832"/>
                    </a:lnTo>
                    <a:lnTo>
                      <a:pt x="14141" y="902"/>
                    </a:lnTo>
                    <a:cubicBezTo>
                      <a:pt x="14557" y="902"/>
                      <a:pt x="15042" y="902"/>
                      <a:pt x="15458" y="971"/>
                    </a:cubicBezTo>
                    <a:cubicBezTo>
                      <a:pt x="16152" y="1110"/>
                      <a:pt x="16845" y="1248"/>
                      <a:pt x="17538" y="1456"/>
                    </a:cubicBezTo>
                    <a:cubicBezTo>
                      <a:pt x="17746" y="1595"/>
                      <a:pt x="18023" y="1664"/>
                      <a:pt x="18231" y="1803"/>
                    </a:cubicBezTo>
                    <a:lnTo>
                      <a:pt x="18508" y="278"/>
                    </a:lnTo>
                    <a:lnTo>
                      <a:pt x="18508" y="278"/>
                    </a:lnTo>
                    <a:cubicBezTo>
                      <a:pt x="18231" y="347"/>
                      <a:pt x="17954" y="416"/>
                      <a:pt x="17607" y="416"/>
                    </a:cubicBezTo>
                    <a:cubicBezTo>
                      <a:pt x="17261" y="451"/>
                      <a:pt x="16914" y="468"/>
                      <a:pt x="16567" y="468"/>
                    </a:cubicBezTo>
                    <a:cubicBezTo>
                      <a:pt x="16221" y="468"/>
                      <a:pt x="15874" y="451"/>
                      <a:pt x="15528" y="416"/>
                    </a:cubicBezTo>
                    <a:cubicBezTo>
                      <a:pt x="15112" y="416"/>
                      <a:pt x="14627" y="278"/>
                      <a:pt x="14141" y="278"/>
                    </a:cubicBezTo>
                    <a:lnTo>
                      <a:pt x="12547" y="139"/>
                    </a:lnTo>
                    <a:lnTo>
                      <a:pt x="10883" y="70"/>
                    </a:lnTo>
                    <a:lnTo>
                      <a:pt x="7417" y="70"/>
                    </a:lnTo>
                    <a:lnTo>
                      <a:pt x="57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14"/>
              <p:cNvSpPr/>
              <p:nvPr/>
            </p:nvSpPr>
            <p:spPr>
              <a:xfrm>
                <a:off x="3867175" y="1771900"/>
                <a:ext cx="167725" cy="94600"/>
              </a:xfrm>
              <a:custGeom>
                <a:rect b="b" l="l" r="r" t="t"/>
                <a:pathLst>
                  <a:path extrusionOk="0" h="3784" w="6709">
                    <a:moveTo>
                      <a:pt x="3570" y="1"/>
                    </a:moveTo>
                    <a:cubicBezTo>
                      <a:pt x="2303" y="1"/>
                      <a:pt x="374" y="345"/>
                      <a:pt x="208" y="1174"/>
                    </a:cubicBezTo>
                    <a:cubicBezTo>
                      <a:pt x="0" y="2145"/>
                      <a:pt x="2634" y="3531"/>
                      <a:pt x="3674" y="3739"/>
                    </a:cubicBezTo>
                    <a:cubicBezTo>
                      <a:pt x="3824" y="3769"/>
                      <a:pt x="3967" y="3783"/>
                      <a:pt x="4104" y="3783"/>
                    </a:cubicBezTo>
                    <a:cubicBezTo>
                      <a:pt x="6182" y="3783"/>
                      <a:pt x="6709" y="521"/>
                      <a:pt x="4367" y="65"/>
                    </a:cubicBezTo>
                    <a:cubicBezTo>
                      <a:pt x="4171" y="23"/>
                      <a:pt x="3891" y="1"/>
                      <a:pt x="3570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14"/>
              <p:cNvSpPr/>
              <p:nvPr/>
            </p:nvSpPr>
            <p:spPr>
              <a:xfrm>
                <a:off x="3229425" y="2004000"/>
                <a:ext cx="459275" cy="71075"/>
              </a:xfrm>
              <a:custGeom>
                <a:rect b="b" l="l" r="r" t="t"/>
                <a:pathLst>
                  <a:path extrusionOk="0" h="2843" w="18371">
                    <a:moveTo>
                      <a:pt x="18370" y="1"/>
                    </a:moveTo>
                    <a:lnTo>
                      <a:pt x="18370" y="1"/>
                    </a:lnTo>
                    <a:cubicBezTo>
                      <a:pt x="18093" y="70"/>
                      <a:pt x="17816" y="139"/>
                      <a:pt x="17538" y="209"/>
                    </a:cubicBezTo>
                    <a:cubicBezTo>
                      <a:pt x="16845" y="347"/>
                      <a:pt x="16152" y="347"/>
                      <a:pt x="15459" y="347"/>
                    </a:cubicBezTo>
                    <a:cubicBezTo>
                      <a:pt x="14974" y="347"/>
                      <a:pt x="14488" y="278"/>
                      <a:pt x="14003" y="278"/>
                    </a:cubicBezTo>
                    <a:lnTo>
                      <a:pt x="10814" y="278"/>
                    </a:lnTo>
                    <a:lnTo>
                      <a:pt x="9082" y="347"/>
                    </a:lnTo>
                    <a:cubicBezTo>
                      <a:pt x="8770" y="382"/>
                      <a:pt x="8475" y="382"/>
                      <a:pt x="8189" y="382"/>
                    </a:cubicBezTo>
                    <a:cubicBezTo>
                      <a:pt x="7903" y="382"/>
                      <a:pt x="7626" y="382"/>
                      <a:pt x="7349" y="417"/>
                    </a:cubicBezTo>
                    <a:lnTo>
                      <a:pt x="5616" y="555"/>
                    </a:lnTo>
                    <a:cubicBezTo>
                      <a:pt x="5130" y="555"/>
                      <a:pt x="4576" y="624"/>
                      <a:pt x="4091" y="694"/>
                    </a:cubicBezTo>
                    <a:lnTo>
                      <a:pt x="2704" y="902"/>
                    </a:lnTo>
                    <a:lnTo>
                      <a:pt x="1387" y="1110"/>
                    </a:lnTo>
                    <a:lnTo>
                      <a:pt x="1" y="2357"/>
                    </a:lnTo>
                    <a:lnTo>
                      <a:pt x="139" y="2843"/>
                    </a:lnTo>
                    <a:lnTo>
                      <a:pt x="833" y="2565"/>
                    </a:lnTo>
                    <a:cubicBezTo>
                      <a:pt x="1318" y="2427"/>
                      <a:pt x="2011" y="2219"/>
                      <a:pt x="2843" y="2011"/>
                    </a:cubicBezTo>
                    <a:cubicBezTo>
                      <a:pt x="3744" y="1803"/>
                      <a:pt x="4714" y="1595"/>
                      <a:pt x="5685" y="1456"/>
                    </a:cubicBezTo>
                    <a:lnTo>
                      <a:pt x="7349" y="1179"/>
                    </a:lnTo>
                    <a:cubicBezTo>
                      <a:pt x="7903" y="1110"/>
                      <a:pt x="8527" y="1040"/>
                      <a:pt x="9082" y="1040"/>
                    </a:cubicBezTo>
                    <a:lnTo>
                      <a:pt x="10814" y="902"/>
                    </a:lnTo>
                    <a:lnTo>
                      <a:pt x="14003" y="902"/>
                    </a:lnTo>
                    <a:cubicBezTo>
                      <a:pt x="14165" y="879"/>
                      <a:pt x="14319" y="871"/>
                      <a:pt x="14470" y="871"/>
                    </a:cubicBezTo>
                    <a:cubicBezTo>
                      <a:pt x="14773" y="871"/>
                      <a:pt x="15066" y="902"/>
                      <a:pt x="15390" y="902"/>
                    </a:cubicBezTo>
                    <a:cubicBezTo>
                      <a:pt x="16083" y="971"/>
                      <a:pt x="16776" y="1110"/>
                      <a:pt x="17469" y="1318"/>
                    </a:cubicBezTo>
                    <a:cubicBezTo>
                      <a:pt x="17746" y="1318"/>
                      <a:pt x="17954" y="1456"/>
                      <a:pt x="18232" y="1595"/>
                    </a:cubicBezTo>
                    <a:lnTo>
                      <a:pt x="183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14"/>
              <p:cNvSpPr/>
              <p:nvPr/>
            </p:nvSpPr>
            <p:spPr>
              <a:xfrm>
                <a:off x="3657475" y="1987825"/>
                <a:ext cx="165375" cy="94750"/>
              </a:xfrm>
              <a:custGeom>
                <a:rect b="b" l="l" r="r" t="t"/>
                <a:pathLst>
                  <a:path extrusionOk="0" h="3790" w="6615">
                    <a:moveTo>
                      <a:pt x="3816" y="1"/>
                    </a:moveTo>
                    <a:cubicBezTo>
                      <a:pt x="2573" y="1"/>
                      <a:pt x="262" y="487"/>
                      <a:pt x="139" y="1410"/>
                    </a:cubicBezTo>
                    <a:cubicBezTo>
                      <a:pt x="0" y="2381"/>
                      <a:pt x="2704" y="3628"/>
                      <a:pt x="3744" y="3767"/>
                    </a:cubicBezTo>
                    <a:cubicBezTo>
                      <a:pt x="3854" y="3782"/>
                      <a:pt x="3960" y="3790"/>
                      <a:pt x="4062" y="3790"/>
                    </a:cubicBezTo>
                    <a:cubicBezTo>
                      <a:pt x="6276" y="3790"/>
                      <a:pt x="6614" y="355"/>
                      <a:pt x="4229" y="24"/>
                    </a:cubicBezTo>
                    <a:cubicBezTo>
                      <a:pt x="4113" y="8"/>
                      <a:pt x="3973" y="1"/>
                      <a:pt x="3816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14"/>
              <p:cNvSpPr/>
              <p:nvPr/>
            </p:nvSpPr>
            <p:spPr>
              <a:xfrm>
                <a:off x="3035350" y="2173825"/>
                <a:ext cx="421125" cy="225325"/>
              </a:xfrm>
              <a:custGeom>
                <a:rect b="b" l="l" r="r" t="t"/>
                <a:pathLst>
                  <a:path extrusionOk="0" h="9013" w="16845">
                    <a:moveTo>
                      <a:pt x="16429" y="1"/>
                    </a:moveTo>
                    <a:cubicBezTo>
                      <a:pt x="16151" y="209"/>
                      <a:pt x="15943" y="347"/>
                      <a:pt x="15735" y="486"/>
                    </a:cubicBezTo>
                    <a:cubicBezTo>
                      <a:pt x="15112" y="833"/>
                      <a:pt x="14418" y="1110"/>
                      <a:pt x="13725" y="1318"/>
                    </a:cubicBezTo>
                    <a:cubicBezTo>
                      <a:pt x="13379" y="1457"/>
                      <a:pt x="12893" y="1595"/>
                      <a:pt x="12408" y="1734"/>
                    </a:cubicBezTo>
                    <a:lnTo>
                      <a:pt x="10952" y="2288"/>
                    </a:lnTo>
                    <a:lnTo>
                      <a:pt x="9358" y="2843"/>
                    </a:lnTo>
                    <a:lnTo>
                      <a:pt x="7764" y="3536"/>
                    </a:lnTo>
                    <a:cubicBezTo>
                      <a:pt x="7209" y="3744"/>
                      <a:pt x="6655" y="3952"/>
                      <a:pt x="6169" y="4160"/>
                    </a:cubicBezTo>
                    <a:lnTo>
                      <a:pt x="4644" y="4853"/>
                    </a:lnTo>
                    <a:cubicBezTo>
                      <a:pt x="4090" y="5130"/>
                      <a:pt x="3674" y="5338"/>
                      <a:pt x="3258" y="5546"/>
                    </a:cubicBezTo>
                    <a:lnTo>
                      <a:pt x="1941" y="6240"/>
                    </a:lnTo>
                    <a:lnTo>
                      <a:pt x="832" y="6863"/>
                    </a:lnTo>
                    <a:lnTo>
                      <a:pt x="0" y="8596"/>
                    </a:lnTo>
                    <a:lnTo>
                      <a:pt x="347" y="9012"/>
                    </a:lnTo>
                    <a:cubicBezTo>
                      <a:pt x="347" y="9012"/>
                      <a:pt x="555" y="8874"/>
                      <a:pt x="901" y="8527"/>
                    </a:cubicBezTo>
                    <a:cubicBezTo>
                      <a:pt x="1317" y="8180"/>
                      <a:pt x="1802" y="7765"/>
                      <a:pt x="2565" y="7279"/>
                    </a:cubicBezTo>
                    <a:cubicBezTo>
                      <a:pt x="3327" y="6794"/>
                      <a:pt x="4090" y="6240"/>
                      <a:pt x="5060" y="5754"/>
                    </a:cubicBezTo>
                    <a:lnTo>
                      <a:pt x="6516" y="4922"/>
                    </a:lnTo>
                    <a:cubicBezTo>
                      <a:pt x="7001" y="4645"/>
                      <a:pt x="7487" y="4368"/>
                      <a:pt x="8041" y="4160"/>
                    </a:cubicBezTo>
                    <a:lnTo>
                      <a:pt x="9566" y="3467"/>
                    </a:lnTo>
                    <a:lnTo>
                      <a:pt x="11091" y="2843"/>
                    </a:lnTo>
                    <a:lnTo>
                      <a:pt x="12547" y="2288"/>
                    </a:lnTo>
                    <a:cubicBezTo>
                      <a:pt x="13032" y="2150"/>
                      <a:pt x="13448" y="2011"/>
                      <a:pt x="13864" y="1872"/>
                    </a:cubicBezTo>
                    <a:cubicBezTo>
                      <a:pt x="14557" y="1664"/>
                      <a:pt x="15250" y="1526"/>
                      <a:pt x="15943" y="1526"/>
                    </a:cubicBezTo>
                    <a:cubicBezTo>
                      <a:pt x="16082" y="1491"/>
                      <a:pt x="16221" y="1474"/>
                      <a:pt x="16368" y="1474"/>
                    </a:cubicBezTo>
                    <a:cubicBezTo>
                      <a:pt x="16515" y="1474"/>
                      <a:pt x="16671" y="1491"/>
                      <a:pt x="16845" y="1526"/>
                    </a:cubicBezTo>
                    <a:lnTo>
                      <a:pt x="16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14"/>
              <p:cNvSpPr/>
              <p:nvPr/>
            </p:nvSpPr>
            <p:spPr>
              <a:xfrm>
                <a:off x="3420050" y="2132325"/>
                <a:ext cx="152525" cy="95325"/>
              </a:xfrm>
              <a:custGeom>
                <a:rect b="b" l="l" r="r" t="t"/>
                <a:pathLst>
                  <a:path extrusionOk="0" h="3813" w="6101">
                    <a:moveTo>
                      <a:pt x="4099" y="1"/>
                    </a:moveTo>
                    <a:cubicBezTo>
                      <a:pt x="3938" y="1"/>
                      <a:pt x="3773" y="22"/>
                      <a:pt x="3605" y="67"/>
                    </a:cubicBezTo>
                    <a:cubicBezTo>
                      <a:pt x="2635" y="274"/>
                      <a:pt x="1" y="1730"/>
                      <a:pt x="209" y="2701"/>
                    </a:cubicBezTo>
                    <a:cubicBezTo>
                      <a:pt x="424" y="3507"/>
                      <a:pt x="2222" y="3813"/>
                      <a:pt x="3504" y="3813"/>
                    </a:cubicBezTo>
                    <a:cubicBezTo>
                      <a:pt x="3875" y="3813"/>
                      <a:pt x="4204" y="3787"/>
                      <a:pt x="4437" y="3740"/>
                    </a:cubicBezTo>
                    <a:cubicBezTo>
                      <a:pt x="5477" y="3463"/>
                      <a:pt x="6101" y="2493"/>
                      <a:pt x="5893" y="1453"/>
                    </a:cubicBezTo>
                    <a:cubicBezTo>
                      <a:pt x="5660" y="580"/>
                      <a:pt x="4939" y="1"/>
                      <a:pt x="4099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14"/>
              <p:cNvSpPr/>
              <p:nvPr/>
            </p:nvSpPr>
            <p:spPr>
              <a:xfrm>
                <a:off x="1784150" y="238125"/>
                <a:ext cx="1665400" cy="4075950"/>
              </a:xfrm>
              <a:custGeom>
                <a:rect b="b" l="l" r="r" t="t"/>
                <a:pathLst>
                  <a:path extrusionOk="0" h="163038" w="66616">
                    <a:moveTo>
                      <a:pt x="21420" y="46028"/>
                    </a:moveTo>
                    <a:lnTo>
                      <a:pt x="24886" y="68417"/>
                    </a:lnTo>
                    <a:lnTo>
                      <a:pt x="16775" y="54276"/>
                    </a:lnTo>
                    <a:cubicBezTo>
                      <a:pt x="10814" y="65575"/>
                      <a:pt x="6585" y="77706"/>
                      <a:pt x="4090" y="90253"/>
                    </a:cubicBezTo>
                    <a:lnTo>
                      <a:pt x="8180" y="108137"/>
                    </a:lnTo>
                    <a:lnTo>
                      <a:pt x="2565" y="99749"/>
                    </a:lnTo>
                    <a:cubicBezTo>
                      <a:pt x="0" y="121169"/>
                      <a:pt x="2634" y="142866"/>
                      <a:pt x="10259" y="163037"/>
                    </a:cubicBezTo>
                    <a:lnTo>
                      <a:pt x="28213" y="91223"/>
                    </a:lnTo>
                    <a:lnTo>
                      <a:pt x="66615" y="0"/>
                    </a:lnTo>
                    <a:cubicBezTo>
                      <a:pt x="49424" y="10536"/>
                      <a:pt x="33273" y="26410"/>
                      <a:pt x="21420" y="460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4"/>
              <p:cNvSpPr/>
              <p:nvPr/>
            </p:nvSpPr>
            <p:spPr>
              <a:xfrm>
                <a:off x="2040625" y="238125"/>
                <a:ext cx="1450500" cy="4074200"/>
              </a:xfrm>
              <a:custGeom>
                <a:rect b="b" l="l" r="r" t="t"/>
                <a:pathLst>
                  <a:path extrusionOk="0" h="162968" w="58020">
                    <a:moveTo>
                      <a:pt x="21836" y="113821"/>
                    </a:moveTo>
                    <a:lnTo>
                      <a:pt x="34313" y="105364"/>
                    </a:lnTo>
                    <a:cubicBezTo>
                      <a:pt x="37294" y="98640"/>
                      <a:pt x="40066" y="91847"/>
                      <a:pt x="42562" y="84985"/>
                    </a:cubicBezTo>
                    <a:lnTo>
                      <a:pt x="23499" y="89421"/>
                    </a:lnTo>
                    <a:lnTo>
                      <a:pt x="46236" y="73963"/>
                    </a:lnTo>
                    <a:cubicBezTo>
                      <a:pt x="48523" y="66962"/>
                      <a:pt x="50464" y="59961"/>
                      <a:pt x="52059" y="53098"/>
                    </a:cubicBezTo>
                    <a:lnTo>
                      <a:pt x="35977" y="57326"/>
                    </a:lnTo>
                    <a:lnTo>
                      <a:pt x="53861" y="44433"/>
                    </a:lnTo>
                    <a:cubicBezTo>
                      <a:pt x="57049" y="28074"/>
                      <a:pt x="58020" y="12755"/>
                      <a:pt x="56356" y="0"/>
                    </a:cubicBezTo>
                    <a:cubicBezTo>
                      <a:pt x="4714" y="73200"/>
                      <a:pt x="0" y="162968"/>
                      <a:pt x="0" y="162968"/>
                    </a:cubicBezTo>
                    <a:cubicBezTo>
                      <a:pt x="11715" y="148758"/>
                      <a:pt x="22529" y="130804"/>
                      <a:pt x="31540" y="1116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4"/>
              <p:cNvSpPr/>
              <p:nvPr/>
            </p:nvSpPr>
            <p:spPr>
              <a:xfrm>
                <a:off x="1959175" y="1286550"/>
                <a:ext cx="2878475" cy="3925200"/>
              </a:xfrm>
              <a:custGeom>
                <a:rect b="b" l="l" r="r" t="t"/>
                <a:pathLst>
                  <a:path extrusionOk="0" h="157008" w="115139">
                    <a:moveTo>
                      <a:pt x="51573" y="34799"/>
                    </a:moveTo>
                    <a:lnTo>
                      <a:pt x="48038" y="60100"/>
                    </a:lnTo>
                    <a:lnTo>
                      <a:pt x="43879" y="42216"/>
                    </a:lnTo>
                    <a:cubicBezTo>
                      <a:pt x="33897" y="52475"/>
                      <a:pt x="25302" y="64120"/>
                      <a:pt x="18578" y="76806"/>
                    </a:cubicBezTo>
                    <a:lnTo>
                      <a:pt x="17191" y="97324"/>
                    </a:lnTo>
                    <a:lnTo>
                      <a:pt x="13795" y="86510"/>
                    </a:lnTo>
                    <a:cubicBezTo>
                      <a:pt x="4783" y="107098"/>
                      <a:pt x="0" y="130736"/>
                      <a:pt x="1664" y="157007"/>
                    </a:cubicBezTo>
                    <a:lnTo>
                      <a:pt x="44226" y="85678"/>
                    </a:lnTo>
                    <a:lnTo>
                      <a:pt x="115138" y="1"/>
                    </a:lnTo>
                    <a:cubicBezTo>
                      <a:pt x="93234" y="5754"/>
                      <a:pt x="70775" y="17608"/>
                      <a:pt x="51573" y="347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4"/>
              <p:cNvSpPr/>
              <p:nvPr/>
            </p:nvSpPr>
            <p:spPr>
              <a:xfrm>
                <a:off x="2000750" y="1286550"/>
                <a:ext cx="2835175" cy="3925200"/>
              </a:xfrm>
              <a:custGeom>
                <a:rect b="b" l="l" r="r" t="t"/>
                <a:pathLst>
                  <a:path extrusionOk="0" h="157008" w="113407">
                    <a:moveTo>
                      <a:pt x="39374" y="111257"/>
                    </a:moveTo>
                    <a:lnTo>
                      <a:pt x="55594" y="106266"/>
                    </a:lnTo>
                    <a:cubicBezTo>
                      <a:pt x="61001" y="99958"/>
                      <a:pt x="66131" y="93511"/>
                      <a:pt x="71052" y="86926"/>
                    </a:cubicBezTo>
                    <a:lnTo>
                      <a:pt x="49078" y="85471"/>
                    </a:lnTo>
                    <a:lnTo>
                      <a:pt x="78539" y="76320"/>
                    </a:lnTo>
                    <a:cubicBezTo>
                      <a:pt x="83253" y="69458"/>
                      <a:pt x="87620" y="62595"/>
                      <a:pt x="91571" y="55733"/>
                    </a:cubicBezTo>
                    <a:lnTo>
                      <a:pt x="72924" y="55040"/>
                    </a:lnTo>
                    <a:lnTo>
                      <a:pt x="96354" y="46999"/>
                    </a:lnTo>
                    <a:cubicBezTo>
                      <a:pt x="105019" y="30432"/>
                      <a:pt x="111119" y="14280"/>
                      <a:pt x="113406" y="1"/>
                    </a:cubicBezTo>
                    <a:cubicBezTo>
                      <a:pt x="34106" y="61972"/>
                      <a:pt x="1" y="157007"/>
                      <a:pt x="1" y="157007"/>
                    </a:cubicBezTo>
                    <a:cubicBezTo>
                      <a:pt x="17192" y="145500"/>
                      <a:pt x="34660" y="129696"/>
                      <a:pt x="50534" y="1119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4"/>
              <p:cNvSpPr/>
              <p:nvPr/>
            </p:nvSpPr>
            <p:spPr>
              <a:xfrm>
                <a:off x="1896775" y="3166825"/>
                <a:ext cx="3757100" cy="2252875"/>
              </a:xfrm>
              <a:custGeom>
                <a:rect b="b" l="l" r="r" t="t"/>
                <a:pathLst>
                  <a:path extrusionOk="0" h="90115" w="150284">
                    <a:moveTo>
                      <a:pt x="85609" y="8527"/>
                    </a:moveTo>
                    <a:lnTo>
                      <a:pt x="73478" y="27866"/>
                    </a:lnTo>
                    <a:lnTo>
                      <a:pt x="76598" y="11715"/>
                    </a:lnTo>
                    <a:cubicBezTo>
                      <a:pt x="64675" y="16429"/>
                      <a:pt x="53376" y="22875"/>
                      <a:pt x="43256" y="30708"/>
                    </a:cubicBezTo>
                    <a:lnTo>
                      <a:pt x="34591" y="47068"/>
                    </a:lnTo>
                    <a:lnTo>
                      <a:pt x="35769" y="36947"/>
                    </a:lnTo>
                    <a:cubicBezTo>
                      <a:pt x="19757" y="51504"/>
                      <a:pt x="7487" y="69735"/>
                      <a:pt x="1" y="90114"/>
                    </a:cubicBezTo>
                    <a:lnTo>
                      <a:pt x="56703" y="51019"/>
                    </a:lnTo>
                    <a:lnTo>
                      <a:pt x="150283" y="3328"/>
                    </a:lnTo>
                    <a:cubicBezTo>
                      <a:pt x="130250" y="0"/>
                      <a:pt x="107514" y="1456"/>
                      <a:pt x="85609" y="85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4"/>
              <p:cNvSpPr/>
              <p:nvPr/>
            </p:nvSpPr>
            <p:spPr>
              <a:xfrm>
                <a:off x="1896775" y="3250000"/>
                <a:ext cx="3757100" cy="2169700"/>
              </a:xfrm>
              <a:custGeom>
                <a:rect b="b" l="l" r="r" t="t"/>
                <a:pathLst>
                  <a:path extrusionOk="0" h="86788" w="150284">
                    <a:moveTo>
                      <a:pt x="49009" y="63774"/>
                    </a:moveTo>
                    <a:lnTo>
                      <a:pt x="64120" y="65576"/>
                    </a:lnTo>
                    <a:cubicBezTo>
                      <a:pt x="70775" y="62457"/>
                      <a:pt x="77360" y="59060"/>
                      <a:pt x="83807" y="55456"/>
                    </a:cubicBezTo>
                    <a:lnTo>
                      <a:pt x="66408" y="46305"/>
                    </a:lnTo>
                    <a:lnTo>
                      <a:pt x="93858" y="49563"/>
                    </a:lnTo>
                    <a:cubicBezTo>
                      <a:pt x="100166" y="45751"/>
                      <a:pt x="106266" y="41661"/>
                      <a:pt x="112020" y="37502"/>
                    </a:cubicBezTo>
                    <a:lnTo>
                      <a:pt x="97047" y="30154"/>
                    </a:lnTo>
                    <a:lnTo>
                      <a:pt x="119159" y="32095"/>
                    </a:lnTo>
                    <a:cubicBezTo>
                      <a:pt x="132330" y="21697"/>
                      <a:pt x="143213" y="10814"/>
                      <a:pt x="150283" y="1"/>
                    </a:cubicBezTo>
                    <a:cubicBezTo>
                      <a:pt x="62734" y="21628"/>
                      <a:pt x="1" y="86787"/>
                      <a:pt x="1" y="86787"/>
                    </a:cubicBezTo>
                    <a:cubicBezTo>
                      <a:pt x="18301" y="83599"/>
                      <a:pt x="38334" y="77083"/>
                      <a:pt x="57882" y="68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4" name="Google Shape;914;p14"/>
            <p:cNvGrpSpPr/>
            <p:nvPr/>
          </p:nvGrpSpPr>
          <p:grpSpPr>
            <a:xfrm flipH="1">
              <a:off x="7406003" y="4659928"/>
              <a:ext cx="1455052" cy="1388902"/>
              <a:chOff x="1049700" y="147150"/>
              <a:chExt cx="5509475" cy="5259000"/>
            </a:xfrm>
          </p:grpSpPr>
          <p:sp>
            <p:nvSpPr>
              <p:cNvPr id="915" name="Google Shape;915;p14"/>
              <p:cNvSpPr/>
              <p:nvPr/>
            </p:nvSpPr>
            <p:spPr>
              <a:xfrm>
                <a:off x="1349875" y="488850"/>
                <a:ext cx="5209300" cy="4917300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4"/>
              <p:cNvSpPr/>
              <p:nvPr/>
            </p:nvSpPr>
            <p:spPr>
              <a:xfrm>
                <a:off x="2021575" y="977000"/>
                <a:ext cx="4164825" cy="416927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4"/>
              <p:cNvSpPr/>
              <p:nvPr/>
            </p:nvSpPr>
            <p:spPr>
              <a:xfrm>
                <a:off x="1049700" y="147150"/>
                <a:ext cx="5085675" cy="3532450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" name="Google Shape;918;p14"/>
            <p:cNvGrpSpPr/>
            <p:nvPr/>
          </p:nvGrpSpPr>
          <p:grpSpPr>
            <a:xfrm flipH="1">
              <a:off x="8339602" y="3876999"/>
              <a:ext cx="1454803" cy="1509890"/>
              <a:chOff x="1296625" y="218400"/>
              <a:chExt cx="5051400" cy="5242675"/>
            </a:xfrm>
          </p:grpSpPr>
          <p:sp>
            <p:nvSpPr>
              <p:cNvPr id="919" name="Google Shape;919;p14"/>
              <p:cNvSpPr/>
              <p:nvPr/>
            </p:nvSpPr>
            <p:spPr>
              <a:xfrm>
                <a:off x="1318825" y="385700"/>
                <a:ext cx="5029200" cy="5075375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4"/>
              <p:cNvSpPr/>
              <p:nvPr/>
            </p:nvSpPr>
            <p:spPr>
              <a:xfrm>
                <a:off x="2704300" y="270150"/>
                <a:ext cx="3424325" cy="4913375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4"/>
              <p:cNvSpPr/>
              <p:nvPr/>
            </p:nvSpPr>
            <p:spPr>
              <a:xfrm>
                <a:off x="1296625" y="218400"/>
                <a:ext cx="4043100" cy="4018450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 ">
  <p:cSld name="BLANK_2_1_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24" name="Google Shape;924;p15"/>
          <p:cNvGrpSpPr/>
          <p:nvPr/>
        </p:nvGrpSpPr>
        <p:grpSpPr>
          <a:xfrm>
            <a:off x="-277167" y="2871854"/>
            <a:ext cx="1691561" cy="2445691"/>
            <a:chOff x="-277167" y="2871854"/>
            <a:chExt cx="1691561" cy="2445691"/>
          </a:xfrm>
        </p:grpSpPr>
        <p:grpSp>
          <p:nvGrpSpPr>
            <p:cNvPr id="925" name="Google Shape;925;p15"/>
            <p:cNvGrpSpPr/>
            <p:nvPr/>
          </p:nvGrpSpPr>
          <p:grpSpPr>
            <a:xfrm flipH="1">
              <a:off x="-277167" y="2871854"/>
              <a:ext cx="937987" cy="1598291"/>
              <a:chOff x="2277925" y="238125"/>
              <a:chExt cx="3068325" cy="5228300"/>
            </a:xfrm>
          </p:grpSpPr>
          <p:sp>
            <p:nvSpPr>
              <p:cNvPr id="926" name="Google Shape;926;p15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5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5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15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0" name="Google Shape;930;p15"/>
            <p:cNvGrpSpPr/>
            <p:nvPr/>
          </p:nvGrpSpPr>
          <p:grpSpPr>
            <a:xfrm flipH="1">
              <a:off x="-129060" y="4125902"/>
              <a:ext cx="1543454" cy="1191643"/>
              <a:chOff x="427500" y="238125"/>
              <a:chExt cx="6763600" cy="5221925"/>
            </a:xfrm>
          </p:grpSpPr>
          <p:sp>
            <p:nvSpPr>
              <p:cNvPr id="931" name="Google Shape;931;p15"/>
              <p:cNvSpPr/>
              <p:nvPr/>
            </p:nvSpPr>
            <p:spPr>
              <a:xfrm>
                <a:off x="732175" y="1284175"/>
                <a:ext cx="1982625" cy="2444600"/>
              </a:xfrm>
              <a:custGeom>
                <a:rect b="b" l="l" r="r" t="t"/>
                <a:pathLst>
                  <a:path extrusionOk="0" h="97784" w="79305">
                    <a:moveTo>
                      <a:pt x="42405" y="20332"/>
                    </a:moveTo>
                    <a:lnTo>
                      <a:pt x="45606" y="36564"/>
                    </a:lnTo>
                    <a:lnTo>
                      <a:pt x="47628" y="24882"/>
                    </a:lnTo>
                    <a:cubicBezTo>
                      <a:pt x="54480" y="31172"/>
                      <a:pt x="60434" y="38417"/>
                      <a:pt x="65264" y="46393"/>
                    </a:cubicBezTo>
                    <a:lnTo>
                      <a:pt x="66892" y="59704"/>
                    </a:lnTo>
                    <a:lnTo>
                      <a:pt x="68690" y="52514"/>
                    </a:lnTo>
                    <a:cubicBezTo>
                      <a:pt x="75710" y="66556"/>
                      <a:pt x="79305" y="82057"/>
                      <a:pt x="79080" y="97783"/>
                    </a:cubicBezTo>
                    <a:lnTo>
                      <a:pt x="50886" y="56614"/>
                    </a:lnTo>
                    <a:lnTo>
                      <a:pt x="1" y="1"/>
                    </a:lnTo>
                    <a:cubicBezTo>
                      <a:pt x="14379" y="2921"/>
                      <a:pt x="29375" y="9829"/>
                      <a:pt x="42405" y="2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15"/>
              <p:cNvSpPr/>
              <p:nvPr/>
            </p:nvSpPr>
            <p:spPr>
              <a:xfrm>
                <a:off x="732175" y="1284175"/>
                <a:ext cx="1977025" cy="2444600"/>
              </a:xfrm>
              <a:custGeom>
                <a:rect b="b" l="l" r="r" t="t"/>
                <a:pathLst>
                  <a:path extrusionOk="0" h="97784" w="79081">
                    <a:moveTo>
                      <a:pt x="51897" y="69476"/>
                    </a:moveTo>
                    <a:lnTo>
                      <a:pt x="41225" y="66780"/>
                    </a:lnTo>
                    <a:cubicBezTo>
                      <a:pt x="37518" y="62905"/>
                      <a:pt x="33924" y="58917"/>
                      <a:pt x="30554" y="54817"/>
                    </a:cubicBezTo>
                    <a:lnTo>
                      <a:pt x="44708" y="53132"/>
                    </a:lnTo>
                    <a:lnTo>
                      <a:pt x="25275" y="48190"/>
                    </a:lnTo>
                    <a:cubicBezTo>
                      <a:pt x="21961" y="43977"/>
                      <a:pt x="18928" y="39653"/>
                      <a:pt x="16120" y="35328"/>
                    </a:cubicBezTo>
                    <a:lnTo>
                      <a:pt x="28195" y="34261"/>
                    </a:lnTo>
                    <a:lnTo>
                      <a:pt x="12694" y="29824"/>
                    </a:lnTo>
                    <a:cubicBezTo>
                      <a:pt x="6516" y="19377"/>
                      <a:pt x="2023" y="9155"/>
                      <a:pt x="1" y="1"/>
                    </a:cubicBezTo>
                    <a:cubicBezTo>
                      <a:pt x="53581" y="37350"/>
                      <a:pt x="79080" y="97783"/>
                      <a:pt x="79080" y="97783"/>
                    </a:cubicBezTo>
                    <a:cubicBezTo>
                      <a:pt x="67510" y="90875"/>
                      <a:pt x="55660" y="81271"/>
                      <a:pt x="44708" y="703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15"/>
              <p:cNvSpPr/>
              <p:nvPr/>
            </p:nvSpPr>
            <p:spPr>
              <a:xfrm>
                <a:off x="2610875" y="238125"/>
                <a:ext cx="651525" cy="3139600"/>
              </a:xfrm>
              <a:custGeom>
                <a:rect b="b" l="l" r="r" t="t"/>
                <a:pathLst>
                  <a:path extrusionOk="0" h="125584" w="26061">
                    <a:moveTo>
                      <a:pt x="3876" y="41449"/>
                    </a:moveTo>
                    <a:lnTo>
                      <a:pt x="10897" y="56445"/>
                    </a:lnTo>
                    <a:lnTo>
                      <a:pt x="2303" y="48189"/>
                    </a:lnTo>
                    <a:cubicBezTo>
                      <a:pt x="506" y="57344"/>
                      <a:pt x="1" y="66667"/>
                      <a:pt x="787" y="75991"/>
                    </a:cubicBezTo>
                    <a:lnTo>
                      <a:pt x="7302" y="87673"/>
                    </a:lnTo>
                    <a:lnTo>
                      <a:pt x="1629" y="82955"/>
                    </a:lnTo>
                    <a:cubicBezTo>
                      <a:pt x="4213" y="98400"/>
                      <a:pt x="10503" y="113059"/>
                      <a:pt x="19995" y="125584"/>
                    </a:cubicBezTo>
                    <a:lnTo>
                      <a:pt x="18423" y="75766"/>
                    </a:lnTo>
                    <a:lnTo>
                      <a:pt x="26061" y="0"/>
                    </a:lnTo>
                    <a:cubicBezTo>
                      <a:pt x="16176" y="10896"/>
                      <a:pt x="8201" y="25274"/>
                      <a:pt x="3876" y="41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15"/>
              <p:cNvSpPr/>
              <p:nvPr/>
            </p:nvSpPr>
            <p:spPr>
              <a:xfrm>
                <a:off x="2733025" y="238125"/>
                <a:ext cx="735800" cy="3139600"/>
              </a:xfrm>
              <a:custGeom>
                <a:rect b="b" l="l" r="r" t="t"/>
                <a:pathLst>
                  <a:path extrusionOk="0" h="125584" w="29432">
                    <a:moveTo>
                      <a:pt x="20332" y="86718"/>
                    </a:moveTo>
                    <a:lnTo>
                      <a:pt x="27353" y="78237"/>
                    </a:lnTo>
                    <a:cubicBezTo>
                      <a:pt x="28083" y="72958"/>
                      <a:pt x="28589" y="67622"/>
                      <a:pt x="28926" y="62287"/>
                    </a:cubicBezTo>
                    <a:lnTo>
                      <a:pt x="16513" y="69307"/>
                    </a:lnTo>
                    <a:lnTo>
                      <a:pt x="29263" y="53862"/>
                    </a:lnTo>
                    <a:cubicBezTo>
                      <a:pt x="29431" y="48470"/>
                      <a:pt x="29319" y="43191"/>
                      <a:pt x="29038" y="38080"/>
                    </a:cubicBezTo>
                    <a:lnTo>
                      <a:pt x="18647" y="44314"/>
                    </a:lnTo>
                    <a:lnTo>
                      <a:pt x="28532" y="31621"/>
                    </a:lnTo>
                    <a:cubicBezTo>
                      <a:pt x="27409" y="19489"/>
                      <a:pt x="25050" y="8593"/>
                      <a:pt x="21175" y="0"/>
                    </a:cubicBezTo>
                    <a:cubicBezTo>
                      <a:pt x="1" y="61781"/>
                      <a:pt x="15109" y="125584"/>
                      <a:pt x="15109" y="125584"/>
                    </a:cubicBezTo>
                    <a:cubicBezTo>
                      <a:pt x="20389" y="113228"/>
                      <a:pt x="24264" y="98456"/>
                      <a:pt x="26623" y="831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15"/>
              <p:cNvSpPr/>
              <p:nvPr/>
            </p:nvSpPr>
            <p:spPr>
              <a:xfrm>
                <a:off x="3381725" y="611600"/>
                <a:ext cx="1526300" cy="2794225"/>
              </a:xfrm>
              <a:custGeom>
                <a:rect b="b" l="l" r="r" t="t"/>
                <a:pathLst>
                  <a:path extrusionOk="0" h="111769" w="61052">
                    <a:moveTo>
                      <a:pt x="23646" y="28532"/>
                    </a:moveTo>
                    <a:lnTo>
                      <a:pt x="23815" y="45045"/>
                    </a:lnTo>
                    <a:lnTo>
                      <a:pt x="19434" y="33980"/>
                    </a:lnTo>
                    <a:cubicBezTo>
                      <a:pt x="13986" y="41563"/>
                      <a:pt x="9661" y="49875"/>
                      <a:pt x="6516" y="58637"/>
                    </a:cubicBezTo>
                    <a:lnTo>
                      <a:pt x="7639" y="72004"/>
                    </a:lnTo>
                    <a:lnTo>
                      <a:pt x="4438" y="65376"/>
                    </a:lnTo>
                    <a:cubicBezTo>
                      <a:pt x="338" y="80541"/>
                      <a:pt x="1" y="96435"/>
                      <a:pt x="3427" y="111768"/>
                    </a:cubicBezTo>
                    <a:lnTo>
                      <a:pt x="22691" y="65826"/>
                    </a:lnTo>
                    <a:lnTo>
                      <a:pt x="61052" y="1"/>
                    </a:lnTo>
                    <a:cubicBezTo>
                      <a:pt x="47572" y="5786"/>
                      <a:pt x="34261" y="15615"/>
                      <a:pt x="23646" y="285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15"/>
              <p:cNvSpPr/>
              <p:nvPr/>
            </p:nvSpPr>
            <p:spPr>
              <a:xfrm>
                <a:off x="3467375" y="613000"/>
                <a:ext cx="1440650" cy="2794225"/>
              </a:xfrm>
              <a:custGeom>
                <a:rect b="b" l="l" r="r" t="t"/>
                <a:pathLst>
                  <a:path extrusionOk="0" h="111769" w="57626">
                    <a:moveTo>
                      <a:pt x="20950" y="78519"/>
                    </a:moveTo>
                    <a:lnTo>
                      <a:pt x="30835" y="73689"/>
                    </a:lnTo>
                    <a:cubicBezTo>
                      <a:pt x="33700" y="69196"/>
                      <a:pt x="36339" y="64534"/>
                      <a:pt x="38867" y="59816"/>
                    </a:cubicBezTo>
                    <a:lnTo>
                      <a:pt x="24657" y="61052"/>
                    </a:lnTo>
                    <a:lnTo>
                      <a:pt x="42686" y="52290"/>
                    </a:lnTo>
                    <a:cubicBezTo>
                      <a:pt x="45045" y="47460"/>
                      <a:pt x="47179" y="42630"/>
                      <a:pt x="49032" y="37800"/>
                    </a:cubicBezTo>
                    <a:lnTo>
                      <a:pt x="36957" y="39204"/>
                    </a:lnTo>
                    <a:lnTo>
                      <a:pt x="51223" y="31790"/>
                    </a:lnTo>
                    <a:cubicBezTo>
                      <a:pt x="55210" y="20276"/>
                      <a:pt x="57569" y="9380"/>
                      <a:pt x="57626" y="1"/>
                    </a:cubicBezTo>
                    <a:cubicBezTo>
                      <a:pt x="12750" y="47404"/>
                      <a:pt x="1" y="111768"/>
                      <a:pt x="1" y="111768"/>
                    </a:cubicBezTo>
                    <a:cubicBezTo>
                      <a:pt x="9942" y="102670"/>
                      <a:pt x="19602" y="90875"/>
                      <a:pt x="28083" y="77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15"/>
              <p:cNvSpPr/>
              <p:nvPr/>
            </p:nvSpPr>
            <p:spPr>
              <a:xfrm>
                <a:off x="427500" y="517525"/>
                <a:ext cx="6627400" cy="4528300"/>
              </a:xfrm>
              <a:custGeom>
                <a:rect b="b" l="l" r="r" t="t"/>
                <a:pathLst>
                  <a:path extrusionOk="0" h="181132" w="265096">
                    <a:moveTo>
                      <a:pt x="0" y="172426"/>
                    </a:moveTo>
                    <a:cubicBezTo>
                      <a:pt x="0" y="172426"/>
                      <a:pt x="6347" y="141816"/>
                      <a:pt x="34653" y="137042"/>
                    </a:cubicBezTo>
                    <a:cubicBezTo>
                      <a:pt x="42516" y="111768"/>
                      <a:pt x="60152" y="115644"/>
                      <a:pt x="69251" y="117834"/>
                    </a:cubicBezTo>
                    <a:cubicBezTo>
                      <a:pt x="78349" y="93402"/>
                      <a:pt x="90312" y="95144"/>
                      <a:pt x="98905" y="97783"/>
                    </a:cubicBezTo>
                    <a:cubicBezTo>
                      <a:pt x="111486" y="80316"/>
                      <a:pt x="135132" y="78575"/>
                      <a:pt x="144736" y="84248"/>
                    </a:cubicBezTo>
                    <a:cubicBezTo>
                      <a:pt x="152992" y="53694"/>
                      <a:pt x="186859" y="1"/>
                      <a:pt x="265096" y="22467"/>
                    </a:cubicBezTo>
                    <a:lnTo>
                      <a:pt x="265096" y="181131"/>
                    </a:lnTo>
                    <a:lnTo>
                      <a:pt x="393" y="18113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1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15"/>
              <p:cNvSpPr/>
              <p:nvPr/>
            </p:nvSpPr>
            <p:spPr>
              <a:xfrm>
                <a:off x="5396625" y="3256950"/>
                <a:ext cx="1218800" cy="1925075"/>
              </a:xfrm>
              <a:custGeom>
                <a:rect b="b" l="l" r="r" t="t"/>
                <a:pathLst>
                  <a:path extrusionOk="0" h="77003" w="48752">
                    <a:moveTo>
                      <a:pt x="15109" y="33924"/>
                    </a:moveTo>
                    <a:lnTo>
                      <a:pt x="12919" y="28420"/>
                    </a:lnTo>
                    <a:cubicBezTo>
                      <a:pt x="16232" y="21119"/>
                      <a:pt x="19771" y="15839"/>
                      <a:pt x="23309" y="12132"/>
                    </a:cubicBezTo>
                    <a:lnTo>
                      <a:pt x="28982" y="20276"/>
                    </a:lnTo>
                    <a:lnTo>
                      <a:pt x="28251" y="7752"/>
                    </a:lnTo>
                    <a:cubicBezTo>
                      <a:pt x="39204" y="1"/>
                      <a:pt x="48751" y="4831"/>
                      <a:pt x="48751" y="4831"/>
                    </a:cubicBezTo>
                    <a:lnTo>
                      <a:pt x="10335" y="77002"/>
                    </a:lnTo>
                    <a:cubicBezTo>
                      <a:pt x="10335" y="77002"/>
                      <a:pt x="1" y="60602"/>
                      <a:pt x="11177" y="32520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15"/>
              <p:cNvSpPr/>
              <p:nvPr/>
            </p:nvSpPr>
            <p:spPr>
              <a:xfrm>
                <a:off x="5655000" y="3377700"/>
                <a:ext cx="1224400" cy="1842225"/>
              </a:xfrm>
              <a:custGeom>
                <a:rect b="b" l="l" r="r" t="t"/>
                <a:pathLst>
                  <a:path extrusionOk="0" h="73689" w="48976">
                    <a:moveTo>
                      <a:pt x="38416" y="1"/>
                    </a:moveTo>
                    <a:cubicBezTo>
                      <a:pt x="38416" y="1"/>
                      <a:pt x="48975" y="7078"/>
                      <a:pt x="47403" y="23028"/>
                    </a:cubicBezTo>
                    <a:lnTo>
                      <a:pt x="38473" y="25050"/>
                    </a:lnTo>
                    <a:lnTo>
                      <a:pt x="46841" y="26791"/>
                    </a:lnTo>
                    <a:cubicBezTo>
                      <a:pt x="45605" y="32576"/>
                      <a:pt x="42853" y="39372"/>
                      <a:pt x="37742" y="47179"/>
                    </a:cubicBezTo>
                    <a:lnTo>
                      <a:pt x="22297" y="48190"/>
                    </a:lnTo>
                    <a:lnTo>
                      <a:pt x="34878" y="51392"/>
                    </a:lnTo>
                    <a:cubicBezTo>
                      <a:pt x="18253" y="73689"/>
                      <a:pt x="0" y="72116"/>
                      <a:pt x="0" y="72116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15"/>
              <p:cNvSpPr/>
              <p:nvPr/>
            </p:nvSpPr>
            <p:spPr>
              <a:xfrm>
                <a:off x="4684750" y="1760175"/>
                <a:ext cx="970250" cy="2881275"/>
              </a:xfrm>
              <a:custGeom>
                <a:rect b="b" l="l" r="r" t="t"/>
                <a:pathLst>
                  <a:path extrusionOk="0" h="115251" w="38810">
                    <a:moveTo>
                      <a:pt x="7695" y="55940"/>
                    </a:moveTo>
                    <a:lnTo>
                      <a:pt x="2247" y="49706"/>
                    </a:lnTo>
                    <a:cubicBezTo>
                      <a:pt x="3258" y="38473"/>
                      <a:pt x="5505" y="29880"/>
                      <a:pt x="8481" y="23309"/>
                    </a:cubicBezTo>
                    <a:lnTo>
                      <a:pt x="19826" y="31453"/>
                    </a:lnTo>
                    <a:lnTo>
                      <a:pt x="13087" y="15221"/>
                    </a:lnTo>
                    <a:cubicBezTo>
                      <a:pt x="23983" y="0"/>
                      <a:pt x="38810" y="1910"/>
                      <a:pt x="38810" y="1910"/>
                    </a:cubicBezTo>
                    <a:lnTo>
                      <a:pt x="21231" y="115250"/>
                    </a:lnTo>
                    <a:cubicBezTo>
                      <a:pt x="21231" y="115250"/>
                      <a:pt x="0" y="98345"/>
                      <a:pt x="1798" y="559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15"/>
              <p:cNvSpPr/>
              <p:nvPr/>
            </p:nvSpPr>
            <p:spPr>
              <a:xfrm>
                <a:off x="5215500" y="1807900"/>
                <a:ext cx="1055925" cy="2833550"/>
              </a:xfrm>
              <a:custGeom>
                <a:rect b="b" l="l" r="r" t="t"/>
                <a:pathLst>
                  <a:path extrusionOk="0" h="113342" w="42237">
                    <a:moveTo>
                      <a:pt x="17580" y="1"/>
                    </a:moveTo>
                    <a:cubicBezTo>
                      <a:pt x="17580" y="1"/>
                      <a:pt x="34879" y="4494"/>
                      <a:pt x="40158" y="26398"/>
                    </a:cubicBezTo>
                    <a:lnTo>
                      <a:pt x="29262" y="33138"/>
                    </a:lnTo>
                    <a:lnTo>
                      <a:pt x="41169" y="31622"/>
                    </a:lnTo>
                    <a:cubicBezTo>
                      <a:pt x="42236" y="39822"/>
                      <a:pt x="41731" y="50044"/>
                      <a:pt x="38529" y="62793"/>
                    </a:cubicBezTo>
                    <a:lnTo>
                      <a:pt x="18535" y="71330"/>
                    </a:lnTo>
                    <a:lnTo>
                      <a:pt x="36620" y="69757"/>
                    </a:lnTo>
                    <a:cubicBezTo>
                      <a:pt x="24881" y="106994"/>
                      <a:pt x="1" y="113341"/>
                      <a:pt x="1" y="1133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15"/>
              <p:cNvSpPr/>
              <p:nvPr/>
            </p:nvSpPr>
            <p:spPr>
              <a:xfrm>
                <a:off x="1665900" y="2282500"/>
                <a:ext cx="3003425" cy="2906550"/>
              </a:xfrm>
              <a:custGeom>
                <a:rect b="b" l="l" r="r" t="t"/>
                <a:pathLst>
                  <a:path extrusionOk="0" h="116262" w="120137">
                    <a:moveTo>
                      <a:pt x="118733" y="1"/>
                    </a:moveTo>
                    <a:cubicBezTo>
                      <a:pt x="118733" y="1"/>
                      <a:pt x="117834" y="1629"/>
                      <a:pt x="116317" y="4494"/>
                    </a:cubicBezTo>
                    <a:lnTo>
                      <a:pt x="113678" y="9773"/>
                    </a:lnTo>
                    <a:cubicBezTo>
                      <a:pt x="112667" y="11795"/>
                      <a:pt x="111768" y="14154"/>
                      <a:pt x="110645" y="16738"/>
                    </a:cubicBezTo>
                    <a:cubicBezTo>
                      <a:pt x="110139" y="18029"/>
                      <a:pt x="109578" y="19377"/>
                      <a:pt x="109016" y="20782"/>
                    </a:cubicBezTo>
                    <a:cubicBezTo>
                      <a:pt x="108398" y="22186"/>
                      <a:pt x="108005" y="23646"/>
                      <a:pt x="107443" y="25162"/>
                    </a:cubicBezTo>
                    <a:cubicBezTo>
                      <a:pt x="106489" y="28195"/>
                      <a:pt x="105309" y="31397"/>
                      <a:pt x="104467" y="34766"/>
                    </a:cubicBezTo>
                    <a:cubicBezTo>
                      <a:pt x="103624" y="38136"/>
                      <a:pt x="102557" y="41619"/>
                      <a:pt x="101883" y="45213"/>
                    </a:cubicBezTo>
                    <a:cubicBezTo>
                      <a:pt x="101153" y="48808"/>
                      <a:pt x="100311" y="52458"/>
                      <a:pt x="99861" y="56165"/>
                    </a:cubicBezTo>
                    <a:cubicBezTo>
                      <a:pt x="99580" y="58019"/>
                      <a:pt x="99300" y="59872"/>
                      <a:pt x="99019" y="61725"/>
                    </a:cubicBezTo>
                    <a:cubicBezTo>
                      <a:pt x="98738" y="63523"/>
                      <a:pt x="98626" y="65432"/>
                      <a:pt x="98401" y="67230"/>
                    </a:cubicBezTo>
                    <a:cubicBezTo>
                      <a:pt x="98345" y="67623"/>
                      <a:pt x="98289" y="68072"/>
                      <a:pt x="98289" y="68465"/>
                    </a:cubicBezTo>
                    <a:cubicBezTo>
                      <a:pt x="97839" y="67454"/>
                      <a:pt x="97446" y="66443"/>
                      <a:pt x="96997" y="65376"/>
                    </a:cubicBezTo>
                    <a:cubicBezTo>
                      <a:pt x="96323" y="63579"/>
                      <a:pt x="95593" y="61782"/>
                      <a:pt x="94806" y="59984"/>
                    </a:cubicBezTo>
                    <a:cubicBezTo>
                      <a:pt x="94020" y="58187"/>
                      <a:pt x="93178" y="56390"/>
                      <a:pt x="92335" y="54593"/>
                    </a:cubicBezTo>
                    <a:cubicBezTo>
                      <a:pt x="90763" y="50998"/>
                      <a:pt x="88909" y="47516"/>
                      <a:pt x="87112" y="44034"/>
                    </a:cubicBezTo>
                    <a:cubicBezTo>
                      <a:pt x="85371" y="40551"/>
                      <a:pt x="83349" y="37238"/>
                      <a:pt x="81496" y="33980"/>
                    </a:cubicBezTo>
                    <a:cubicBezTo>
                      <a:pt x="79642" y="30723"/>
                      <a:pt x="77620" y="27690"/>
                      <a:pt x="75767" y="24825"/>
                    </a:cubicBezTo>
                    <a:cubicBezTo>
                      <a:pt x="74812" y="23421"/>
                      <a:pt x="73913" y="22017"/>
                      <a:pt x="72959" y="20613"/>
                    </a:cubicBezTo>
                    <a:lnTo>
                      <a:pt x="70150" y="16850"/>
                    </a:lnTo>
                    <a:cubicBezTo>
                      <a:pt x="68297" y="14435"/>
                      <a:pt x="66724" y="12132"/>
                      <a:pt x="65152" y="10223"/>
                    </a:cubicBezTo>
                    <a:lnTo>
                      <a:pt x="60939" y="5336"/>
                    </a:lnTo>
                    <a:cubicBezTo>
                      <a:pt x="58637" y="2640"/>
                      <a:pt x="57232" y="1124"/>
                      <a:pt x="57232" y="1124"/>
                    </a:cubicBezTo>
                    <a:lnTo>
                      <a:pt x="56053" y="1742"/>
                    </a:lnTo>
                    <a:cubicBezTo>
                      <a:pt x="56053" y="1742"/>
                      <a:pt x="56952" y="3539"/>
                      <a:pt x="58468" y="6572"/>
                    </a:cubicBezTo>
                    <a:lnTo>
                      <a:pt x="61332" y="12020"/>
                    </a:lnTo>
                    <a:cubicBezTo>
                      <a:pt x="62400" y="14154"/>
                      <a:pt x="63579" y="16513"/>
                      <a:pt x="64871" y="19153"/>
                    </a:cubicBezTo>
                    <a:cubicBezTo>
                      <a:pt x="65489" y="20445"/>
                      <a:pt x="66163" y="21792"/>
                      <a:pt x="66837" y="23197"/>
                    </a:cubicBezTo>
                    <a:cubicBezTo>
                      <a:pt x="67567" y="24545"/>
                      <a:pt x="68185" y="26061"/>
                      <a:pt x="68859" y="27577"/>
                    </a:cubicBezTo>
                    <a:cubicBezTo>
                      <a:pt x="70263" y="30554"/>
                      <a:pt x="71835" y="33643"/>
                      <a:pt x="73239" y="36957"/>
                    </a:cubicBezTo>
                    <a:cubicBezTo>
                      <a:pt x="74587" y="40271"/>
                      <a:pt x="76272" y="43584"/>
                      <a:pt x="77620" y="47067"/>
                    </a:cubicBezTo>
                    <a:cubicBezTo>
                      <a:pt x="78912" y="50549"/>
                      <a:pt x="80541" y="54031"/>
                      <a:pt x="81833" y="57625"/>
                    </a:cubicBezTo>
                    <a:cubicBezTo>
                      <a:pt x="82563" y="59367"/>
                      <a:pt x="83237" y="61108"/>
                      <a:pt x="83967" y="62905"/>
                    </a:cubicBezTo>
                    <a:cubicBezTo>
                      <a:pt x="84585" y="64646"/>
                      <a:pt x="85259" y="66387"/>
                      <a:pt x="85876" y="68184"/>
                    </a:cubicBezTo>
                    <a:cubicBezTo>
                      <a:pt x="86382" y="69420"/>
                      <a:pt x="86831" y="70712"/>
                      <a:pt x="87280" y="71947"/>
                    </a:cubicBezTo>
                    <a:cubicBezTo>
                      <a:pt x="86269" y="70487"/>
                      <a:pt x="85259" y="69027"/>
                      <a:pt x="84135" y="67567"/>
                    </a:cubicBezTo>
                    <a:cubicBezTo>
                      <a:pt x="82956" y="65994"/>
                      <a:pt x="81776" y="64309"/>
                      <a:pt x="80541" y="62736"/>
                    </a:cubicBezTo>
                    <a:lnTo>
                      <a:pt x="76778" y="57962"/>
                    </a:lnTo>
                    <a:cubicBezTo>
                      <a:pt x="74306" y="54705"/>
                      <a:pt x="71554" y="51672"/>
                      <a:pt x="68915" y="48639"/>
                    </a:cubicBezTo>
                    <a:cubicBezTo>
                      <a:pt x="66275" y="45550"/>
                      <a:pt x="63523" y="42742"/>
                      <a:pt x="60827" y="39934"/>
                    </a:cubicBezTo>
                    <a:cubicBezTo>
                      <a:pt x="58187" y="37125"/>
                      <a:pt x="55435" y="34598"/>
                      <a:pt x="52852" y="32127"/>
                    </a:cubicBezTo>
                    <a:cubicBezTo>
                      <a:pt x="51560" y="30891"/>
                      <a:pt x="50324" y="29712"/>
                      <a:pt x="49089" y="28588"/>
                    </a:cubicBezTo>
                    <a:lnTo>
                      <a:pt x="45382" y="25443"/>
                    </a:lnTo>
                    <a:cubicBezTo>
                      <a:pt x="42967" y="23477"/>
                      <a:pt x="40832" y="21568"/>
                      <a:pt x="38811" y="20051"/>
                    </a:cubicBezTo>
                    <a:lnTo>
                      <a:pt x="33531" y="16120"/>
                    </a:lnTo>
                    <a:cubicBezTo>
                      <a:pt x="30554" y="13986"/>
                      <a:pt x="28869" y="12806"/>
                      <a:pt x="28869" y="12806"/>
                    </a:cubicBezTo>
                    <a:lnTo>
                      <a:pt x="27915" y="13649"/>
                    </a:lnTo>
                    <a:cubicBezTo>
                      <a:pt x="27915" y="13649"/>
                      <a:pt x="29206" y="15221"/>
                      <a:pt x="31509" y="17917"/>
                    </a:cubicBezTo>
                    <a:lnTo>
                      <a:pt x="35722" y="22691"/>
                    </a:lnTo>
                    <a:lnTo>
                      <a:pt x="41001" y="28925"/>
                    </a:lnTo>
                    <a:cubicBezTo>
                      <a:pt x="41956" y="30049"/>
                      <a:pt x="42967" y="31284"/>
                      <a:pt x="43978" y="32520"/>
                    </a:cubicBezTo>
                    <a:cubicBezTo>
                      <a:pt x="45045" y="33756"/>
                      <a:pt x="46056" y="35047"/>
                      <a:pt x="47123" y="36395"/>
                    </a:cubicBezTo>
                    <a:cubicBezTo>
                      <a:pt x="49201" y="39035"/>
                      <a:pt x="51560" y="41787"/>
                      <a:pt x="53806" y="44708"/>
                    </a:cubicBezTo>
                    <a:cubicBezTo>
                      <a:pt x="55997" y="47684"/>
                      <a:pt x="58468" y="50605"/>
                      <a:pt x="60715" y="53750"/>
                    </a:cubicBezTo>
                    <a:cubicBezTo>
                      <a:pt x="62961" y="56895"/>
                      <a:pt x="65376" y="59984"/>
                      <a:pt x="67623" y="63186"/>
                    </a:cubicBezTo>
                    <a:lnTo>
                      <a:pt x="70993" y="67960"/>
                    </a:lnTo>
                    <a:lnTo>
                      <a:pt x="74306" y="72790"/>
                    </a:lnTo>
                    <a:cubicBezTo>
                      <a:pt x="76497" y="75935"/>
                      <a:pt x="78519" y="79080"/>
                      <a:pt x="80485" y="82113"/>
                    </a:cubicBezTo>
                    <a:cubicBezTo>
                      <a:pt x="80765" y="82506"/>
                      <a:pt x="80990" y="82843"/>
                      <a:pt x="81215" y="83180"/>
                    </a:cubicBezTo>
                    <a:cubicBezTo>
                      <a:pt x="80653" y="82731"/>
                      <a:pt x="80148" y="82282"/>
                      <a:pt x="79586" y="81776"/>
                    </a:cubicBezTo>
                    <a:cubicBezTo>
                      <a:pt x="76609" y="79249"/>
                      <a:pt x="73520" y="76665"/>
                      <a:pt x="70206" y="74194"/>
                    </a:cubicBezTo>
                    <a:cubicBezTo>
                      <a:pt x="68578" y="72958"/>
                      <a:pt x="66949" y="71667"/>
                      <a:pt x="65320" y="70375"/>
                    </a:cubicBezTo>
                    <a:lnTo>
                      <a:pt x="60209" y="66724"/>
                    </a:lnTo>
                    <a:cubicBezTo>
                      <a:pt x="56783" y="64253"/>
                      <a:pt x="53245" y="62006"/>
                      <a:pt x="49763" y="59704"/>
                    </a:cubicBezTo>
                    <a:cubicBezTo>
                      <a:pt x="46337" y="57457"/>
                      <a:pt x="42742" y="55379"/>
                      <a:pt x="39372" y="53413"/>
                    </a:cubicBezTo>
                    <a:cubicBezTo>
                      <a:pt x="36002" y="51391"/>
                      <a:pt x="32576" y="49594"/>
                      <a:pt x="29375" y="47909"/>
                    </a:cubicBezTo>
                    <a:cubicBezTo>
                      <a:pt x="27746" y="47067"/>
                      <a:pt x="26230" y="46224"/>
                      <a:pt x="24713" y="45494"/>
                    </a:cubicBezTo>
                    <a:lnTo>
                      <a:pt x="20220" y="43360"/>
                    </a:lnTo>
                    <a:cubicBezTo>
                      <a:pt x="17300" y="42068"/>
                      <a:pt x="14716" y="40776"/>
                      <a:pt x="12301" y="39821"/>
                    </a:cubicBezTo>
                    <a:lnTo>
                      <a:pt x="6067" y="37350"/>
                    </a:lnTo>
                    <a:cubicBezTo>
                      <a:pt x="2585" y="36058"/>
                      <a:pt x="619" y="35384"/>
                      <a:pt x="619" y="35384"/>
                    </a:cubicBezTo>
                    <a:lnTo>
                      <a:pt x="1" y="36508"/>
                    </a:lnTo>
                    <a:cubicBezTo>
                      <a:pt x="1" y="36508"/>
                      <a:pt x="1742" y="37687"/>
                      <a:pt x="4775" y="39653"/>
                    </a:cubicBezTo>
                    <a:lnTo>
                      <a:pt x="10167" y="43191"/>
                    </a:lnTo>
                    <a:lnTo>
                      <a:pt x="17187" y="47909"/>
                    </a:lnTo>
                    <a:lnTo>
                      <a:pt x="21119" y="50605"/>
                    </a:lnTo>
                    <a:cubicBezTo>
                      <a:pt x="22523" y="51504"/>
                      <a:pt x="23871" y="52514"/>
                      <a:pt x="25331" y="53525"/>
                    </a:cubicBezTo>
                    <a:cubicBezTo>
                      <a:pt x="28196" y="55604"/>
                      <a:pt x="31285" y="57625"/>
                      <a:pt x="34317" y="59928"/>
                    </a:cubicBezTo>
                    <a:cubicBezTo>
                      <a:pt x="37406" y="62231"/>
                      <a:pt x="40664" y="64421"/>
                      <a:pt x="43753" y="66949"/>
                    </a:cubicBezTo>
                    <a:cubicBezTo>
                      <a:pt x="46842" y="69476"/>
                      <a:pt x="50156" y="71779"/>
                      <a:pt x="53301" y="74363"/>
                    </a:cubicBezTo>
                    <a:lnTo>
                      <a:pt x="58075" y="78126"/>
                    </a:lnTo>
                    <a:lnTo>
                      <a:pt x="62680" y="81889"/>
                    </a:lnTo>
                    <a:cubicBezTo>
                      <a:pt x="65769" y="84416"/>
                      <a:pt x="68690" y="87000"/>
                      <a:pt x="71554" y="89415"/>
                    </a:cubicBezTo>
                    <a:cubicBezTo>
                      <a:pt x="73015" y="90594"/>
                      <a:pt x="74363" y="91886"/>
                      <a:pt x="75767" y="93065"/>
                    </a:cubicBezTo>
                    <a:cubicBezTo>
                      <a:pt x="77115" y="94245"/>
                      <a:pt x="78463" y="95424"/>
                      <a:pt x="79811" y="96491"/>
                    </a:cubicBezTo>
                    <a:cubicBezTo>
                      <a:pt x="82394" y="98794"/>
                      <a:pt x="85034" y="100760"/>
                      <a:pt x="87393" y="102669"/>
                    </a:cubicBezTo>
                    <a:cubicBezTo>
                      <a:pt x="89752" y="104635"/>
                      <a:pt x="92054" y="106264"/>
                      <a:pt x="94076" y="107724"/>
                    </a:cubicBezTo>
                    <a:cubicBezTo>
                      <a:pt x="96154" y="109185"/>
                      <a:pt x="98008" y="110420"/>
                      <a:pt x="99524" y="111431"/>
                    </a:cubicBezTo>
                    <a:cubicBezTo>
                      <a:pt x="100760" y="112217"/>
                      <a:pt x="101771" y="112835"/>
                      <a:pt x="102613" y="113341"/>
                    </a:cubicBezTo>
                    <a:cubicBezTo>
                      <a:pt x="102838" y="113959"/>
                      <a:pt x="103119" y="114520"/>
                      <a:pt x="103343" y="114969"/>
                    </a:cubicBezTo>
                    <a:cubicBezTo>
                      <a:pt x="103568" y="115419"/>
                      <a:pt x="103793" y="115812"/>
                      <a:pt x="104017" y="116261"/>
                    </a:cubicBezTo>
                    <a:lnTo>
                      <a:pt x="105422" y="116205"/>
                    </a:lnTo>
                    <a:cubicBezTo>
                      <a:pt x="105422" y="116205"/>
                      <a:pt x="105590" y="115756"/>
                      <a:pt x="105815" y="114857"/>
                    </a:cubicBezTo>
                    <a:cubicBezTo>
                      <a:pt x="106039" y="114015"/>
                      <a:pt x="106376" y="112779"/>
                      <a:pt x="106713" y="111150"/>
                    </a:cubicBezTo>
                    <a:cubicBezTo>
                      <a:pt x="107050" y="109522"/>
                      <a:pt x="107387" y="107556"/>
                      <a:pt x="107724" y="105365"/>
                    </a:cubicBezTo>
                    <a:cubicBezTo>
                      <a:pt x="108117" y="103119"/>
                      <a:pt x="108398" y="100648"/>
                      <a:pt x="108679" y="97895"/>
                    </a:cubicBezTo>
                    <a:cubicBezTo>
                      <a:pt x="108904" y="95200"/>
                      <a:pt x="109241" y="92279"/>
                      <a:pt x="109353" y="89134"/>
                    </a:cubicBezTo>
                    <a:cubicBezTo>
                      <a:pt x="109409" y="87561"/>
                      <a:pt x="109465" y="85989"/>
                      <a:pt x="109522" y="84360"/>
                    </a:cubicBezTo>
                    <a:cubicBezTo>
                      <a:pt x="109634" y="82731"/>
                      <a:pt x="109522" y="81046"/>
                      <a:pt x="109690" y="79305"/>
                    </a:cubicBezTo>
                    <a:cubicBezTo>
                      <a:pt x="109859" y="75935"/>
                      <a:pt x="109971" y="72397"/>
                      <a:pt x="110252" y="68858"/>
                    </a:cubicBezTo>
                    <a:cubicBezTo>
                      <a:pt x="110364" y="67061"/>
                      <a:pt x="110476" y="65264"/>
                      <a:pt x="110589" y="63467"/>
                    </a:cubicBezTo>
                    <a:lnTo>
                      <a:pt x="111094" y="58075"/>
                    </a:lnTo>
                    <a:cubicBezTo>
                      <a:pt x="111319" y="54424"/>
                      <a:pt x="111768" y="50830"/>
                      <a:pt x="112217" y="47291"/>
                    </a:cubicBezTo>
                    <a:cubicBezTo>
                      <a:pt x="112611" y="43753"/>
                      <a:pt x="113116" y="40271"/>
                      <a:pt x="113509" y="36901"/>
                    </a:cubicBezTo>
                    <a:cubicBezTo>
                      <a:pt x="113959" y="33531"/>
                      <a:pt x="114576" y="30273"/>
                      <a:pt x="115026" y="27184"/>
                    </a:cubicBezTo>
                    <a:cubicBezTo>
                      <a:pt x="115306" y="25668"/>
                      <a:pt x="115475" y="24151"/>
                      <a:pt x="115756" y="22691"/>
                    </a:cubicBezTo>
                    <a:cubicBezTo>
                      <a:pt x="115980" y="21231"/>
                      <a:pt x="116261" y="19883"/>
                      <a:pt x="116542" y="18479"/>
                    </a:cubicBezTo>
                    <a:cubicBezTo>
                      <a:pt x="117048" y="15783"/>
                      <a:pt x="117497" y="13312"/>
                      <a:pt x="117946" y="11121"/>
                    </a:cubicBezTo>
                    <a:cubicBezTo>
                      <a:pt x="118396" y="8931"/>
                      <a:pt x="118845" y="7077"/>
                      <a:pt x="119182" y="5505"/>
                    </a:cubicBezTo>
                    <a:cubicBezTo>
                      <a:pt x="119800" y="2360"/>
                      <a:pt x="120137" y="562"/>
                      <a:pt x="120137" y="562"/>
                    </a:cubicBezTo>
                    <a:lnTo>
                      <a:pt x="118733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15"/>
              <p:cNvSpPr/>
              <p:nvPr/>
            </p:nvSpPr>
            <p:spPr>
              <a:xfrm>
                <a:off x="2587000" y="2321825"/>
                <a:ext cx="1729900" cy="2813875"/>
              </a:xfrm>
              <a:custGeom>
                <a:rect b="b" l="l" r="r" t="t"/>
                <a:pathLst>
                  <a:path extrusionOk="0" h="112555" w="69196">
                    <a:moveTo>
                      <a:pt x="67791" y="112554"/>
                    </a:moveTo>
                    <a:lnTo>
                      <a:pt x="66836" y="111375"/>
                    </a:lnTo>
                    <a:cubicBezTo>
                      <a:pt x="66219" y="110588"/>
                      <a:pt x="65320" y="109409"/>
                      <a:pt x="64253" y="107892"/>
                    </a:cubicBezTo>
                    <a:cubicBezTo>
                      <a:pt x="63186" y="106376"/>
                      <a:pt x="61950" y="104522"/>
                      <a:pt x="60602" y="102444"/>
                    </a:cubicBezTo>
                    <a:cubicBezTo>
                      <a:pt x="59198" y="100310"/>
                      <a:pt x="57794" y="97895"/>
                      <a:pt x="56221" y="95255"/>
                    </a:cubicBezTo>
                    <a:cubicBezTo>
                      <a:pt x="54761" y="92559"/>
                      <a:pt x="53076" y="89751"/>
                      <a:pt x="51504" y="86606"/>
                    </a:cubicBezTo>
                    <a:cubicBezTo>
                      <a:pt x="50717" y="85090"/>
                      <a:pt x="49931" y="83461"/>
                      <a:pt x="49089" y="81888"/>
                    </a:cubicBezTo>
                    <a:cubicBezTo>
                      <a:pt x="48246" y="80259"/>
                      <a:pt x="47516" y="78518"/>
                      <a:pt x="46617" y="76833"/>
                    </a:cubicBezTo>
                    <a:cubicBezTo>
                      <a:pt x="44820" y="73520"/>
                      <a:pt x="43079" y="69981"/>
                      <a:pt x="41169" y="66499"/>
                    </a:cubicBezTo>
                    <a:lnTo>
                      <a:pt x="38361" y="61163"/>
                    </a:lnTo>
                    <a:cubicBezTo>
                      <a:pt x="37406" y="59422"/>
                      <a:pt x="36395" y="57625"/>
                      <a:pt x="35384" y="55884"/>
                    </a:cubicBezTo>
                    <a:cubicBezTo>
                      <a:pt x="33475" y="52346"/>
                      <a:pt x="31341" y="48863"/>
                      <a:pt x="29319" y="45437"/>
                    </a:cubicBezTo>
                    <a:cubicBezTo>
                      <a:pt x="27297" y="42011"/>
                      <a:pt x="25162" y="38698"/>
                      <a:pt x="23197" y="35384"/>
                    </a:cubicBezTo>
                    <a:cubicBezTo>
                      <a:pt x="21231" y="32126"/>
                      <a:pt x="19153" y="29093"/>
                      <a:pt x="17243" y="26173"/>
                    </a:cubicBezTo>
                    <a:cubicBezTo>
                      <a:pt x="16288" y="24656"/>
                      <a:pt x="15390" y="23196"/>
                      <a:pt x="14491" y="21848"/>
                    </a:cubicBezTo>
                    <a:lnTo>
                      <a:pt x="11795" y="17917"/>
                    </a:lnTo>
                    <a:lnTo>
                      <a:pt x="7021" y="11008"/>
                    </a:lnTo>
                    <a:lnTo>
                      <a:pt x="3202" y="5729"/>
                    </a:lnTo>
                    <a:cubicBezTo>
                      <a:pt x="1124" y="2752"/>
                      <a:pt x="1" y="1011"/>
                      <a:pt x="1" y="1011"/>
                    </a:cubicBezTo>
                    <a:lnTo>
                      <a:pt x="1012" y="0"/>
                    </a:lnTo>
                    <a:cubicBezTo>
                      <a:pt x="1012" y="0"/>
                      <a:pt x="2641" y="1348"/>
                      <a:pt x="5393" y="3707"/>
                    </a:cubicBezTo>
                    <a:lnTo>
                      <a:pt x="10279" y="8088"/>
                    </a:lnTo>
                    <a:cubicBezTo>
                      <a:pt x="12188" y="9773"/>
                      <a:pt x="14154" y="11851"/>
                      <a:pt x="16401" y="14098"/>
                    </a:cubicBezTo>
                    <a:cubicBezTo>
                      <a:pt x="17468" y="15221"/>
                      <a:pt x="18647" y="16344"/>
                      <a:pt x="19827" y="17580"/>
                    </a:cubicBezTo>
                    <a:cubicBezTo>
                      <a:pt x="21006" y="18815"/>
                      <a:pt x="22073" y="20163"/>
                      <a:pt x="23309" y="21511"/>
                    </a:cubicBezTo>
                    <a:cubicBezTo>
                      <a:pt x="25668" y="24207"/>
                      <a:pt x="28252" y="27015"/>
                      <a:pt x="30610" y="30104"/>
                    </a:cubicBezTo>
                    <a:cubicBezTo>
                      <a:pt x="32969" y="33250"/>
                      <a:pt x="35609" y="36395"/>
                      <a:pt x="37968" y="39765"/>
                    </a:cubicBezTo>
                    <a:cubicBezTo>
                      <a:pt x="40271" y="43135"/>
                      <a:pt x="42798" y="46561"/>
                      <a:pt x="44989" y="50043"/>
                    </a:cubicBezTo>
                    <a:cubicBezTo>
                      <a:pt x="46112" y="51784"/>
                      <a:pt x="47235" y="53581"/>
                      <a:pt x="48358" y="55322"/>
                    </a:cubicBezTo>
                    <a:cubicBezTo>
                      <a:pt x="49425" y="57120"/>
                      <a:pt x="50493" y="58917"/>
                      <a:pt x="51504" y="60714"/>
                    </a:cubicBezTo>
                    <a:cubicBezTo>
                      <a:pt x="53638" y="64196"/>
                      <a:pt x="55491" y="67847"/>
                      <a:pt x="57345" y="71329"/>
                    </a:cubicBezTo>
                    <a:cubicBezTo>
                      <a:pt x="59198" y="74811"/>
                      <a:pt x="60827" y="78237"/>
                      <a:pt x="62231" y="81551"/>
                    </a:cubicBezTo>
                    <a:cubicBezTo>
                      <a:pt x="63635" y="84809"/>
                      <a:pt x="64815" y="88066"/>
                      <a:pt x="65769" y="91099"/>
                    </a:cubicBezTo>
                    <a:cubicBezTo>
                      <a:pt x="66612" y="93851"/>
                      <a:pt x="67342" y="96603"/>
                      <a:pt x="67904" y="99468"/>
                    </a:cubicBezTo>
                    <a:cubicBezTo>
                      <a:pt x="68409" y="101995"/>
                      <a:pt x="68746" y="104242"/>
                      <a:pt x="68915" y="106095"/>
                    </a:cubicBezTo>
                    <a:cubicBezTo>
                      <a:pt x="69083" y="107555"/>
                      <a:pt x="69139" y="109072"/>
                      <a:pt x="69139" y="110532"/>
                    </a:cubicBezTo>
                    <a:cubicBezTo>
                      <a:pt x="69195" y="111038"/>
                      <a:pt x="69139" y="111599"/>
                      <a:pt x="69139" y="1121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15"/>
              <p:cNvSpPr/>
              <p:nvPr/>
            </p:nvSpPr>
            <p:spPr>
              <a:xfrm>
                <a:off x="2587000" y="2334450"/>
                <a:ext cx="1710250" cy="2801250"/>
              </a:xfrm>
              <a:custGeom>
                <a:rect b="b" l="l" r="r" t="t"/>
                <a:pathLst>
                  <a:path extrusionOk="0" h="112050" w="68410">
                    <a:moveTo>
                      <a:pt x="1" y="506"/>
                    </a:moveTo>
                    <a:cubicBezTo>
                      <a:pt x="1" y="506"/>
                      <a:pt x="1124" y="2247"/>
                      <a:pt x="3202" y="5224"/>
                    </a:cubicBezTo>
                    <a:lnTo>
                      <a:pt x="6965" y="10503"/>
                    </a:lnTo>
                    <a:lnTo>
                      <a:pt x="11739" y="17412"/>
                    </a:lnTo>
                    <a:lnTo>
                      <a:pt x="14435" y="21343"/>
                    </a:lnTo>
                    <a:cubicBezTo>
                      <a:pt x="15334" y="22747"/>
                      <a:pt x="16232" y="24151"/>
                      <a:pt x="17187" y="25668"/>
                    </a:cubicBezTo>
                    <a:cubicBezTo>
                      <a:pt x="19097" y="28588"/>
                      <a:pt x="21175" y="31621"/>
                      <a:pt x="23141" y="34879"/>
                    </a:cubicBezTo>
                    <a:cubicBezTo>
                      <a:pt x="25106" y="38193"/>
                      <a:pt x="27297" y="41450"/>
                      <a:pt x="29262" y="44932"/>
                    </a:cubicBezTo>
                    <a:cubicBezTo>
                      <a:pt x="31228" y="48415"/>
                      <a:pt x="33362" y="51841"/>
                      <a:pt x="35328" y="55379"/>
                    </a:cubicBezTo>
                    <a:cubicBezTo>
                      <a:pt x="36339" y="57120"/>
                      <a:pt x="37294" y="58917"/>
                      <a:pt x="38305" y="60658"/>
                    </a:cubicBezTo>
                    <a:lnTo>
                      <a:pt x="41113" y="65994"/>
                    </a:lnTo>
                    <a:cubicBezTo>
                      <a:pt x="43023" y="69476"/>
                      <a:pt x="44764" y="73015"/>
                      <a:pt x="46561" y="76328"/>
                    </a:cubicBezTo>
                    <a:cubicBezTo>
                      <a:pt x="47404" y="78013"/>
                      <a:pt x="48190" y="79698"/>
                      <a:pt x="49032" y="81383"/>
                    </a:cubicBezTo>
                    <a:cubicBezTo>
                      <a:pt x="49819" y="83012"/>
                      <a:pt x="50605" y="84585"/>
                      <a:pt x="51447" y="86101"/>
                    </a:cubicBezTo>
                    <a:cubicBezTo>
                      <a:pt x="52964" y="89246"/>
                      <a:pt x="54705" y="92054"/>
                      <a:pt x="56165" y="94750"/>
                    </a:cubicBezTo>
                    <a:cubicBezTo>
                      <a:pt x="57682" y="97390"/>
                      <a:pt x="59142" y="99805"/>
                      <a:pt x="60490" y="101939"/>
                    </a:cubicBezTo>
                    <a:cubicBezTo>
                      <a:pt x="61894" y="104017"/>
                      <a:pt x="63073" y="105871"/>
                      <a:pt x="64197" y="107387"/>
                    </a:cubicBezTo>
                    <a:cubicBezTo>
                      <a:pt x="65264" y="108848"/>
                      <a:pt x="66106" y="110083"/>
                      <a:pt x="66780" y="110870"/>
                    </a:cubicBezTo>
                    <a:lnTo>
                      <a:pt x="67735" y="112049"/>
                    </a:lnTo>
                    <a:lnTo>
                      <a:pt x="68409" y="111881"/>
                    </a:lnTo>
                    <a:cubicBezTo>
                      <a:pt x="68409" y="111881"/>
                      <a:pt x="49313" y="51391"/>
                      <a:pt x="4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15"/>
              <p:cNvSpPr/>
              <p:nvPr/>
            </p:nvSpPr>
            <p:spPr>
              <a:xfrm>
                <a:off x="3317150" y="2000275"/>
                <a:ext cx="1050300" cy="3135425"/>
              </a:xfrm>
              <a:custGeom>
                <a:rect b="b" l="l" r="r" t="t"/>
                <a:pathLst>
                  <a:path extrusionOk="0" h="125417" w="42012">
                    <a:moveTo>
                      <a:pt x="38585" y="125416"/>
                    </a:moveTo>
                    <a:lnTo>
                      <a:pt x="37967" y="124012"/>
                    </a:lnTo>
                    <a:cubicBezTo>
                      <a:pt x="37518" y="123113"/>
                      <a:pt x="36956" y="121765"/>
                      <a:pt x="36283" y="120024"/>
                    </a:cubicBezTo>
                    <a:cubicBezTo>
                      <a:pt x="35609" y="118339"/>
                      <a:pt x="34878" y="116261"/>
                      <a:pt x="34036" y="113846"/>
                    </a:cubicBezTo>
                    <a:cubicBezTo>
                      <a:pt x="33250" y="111487"/>
                      <a:pt x="32463" y="108791"/>
                      <a:pt x="31565" y="105815"/>
                    </a:cubicBezTo>
                    <a:cubicBezTo>
                      <a:pt x="30835" y="102894"/>
                      <a:pt x="29880" y="99693"/>
                      <a:pt x="29150" y="96323"/>
                    </a:cubicBezTo>
                    <a:cubicBezTo>
                      <a:pt x="28700" y="94638"/>
                      <a:pt x="28363" y="92897"/>
                      <a:pt x="27914" y="91099"/>
                    </a:cubicBezTo>
                    <a:cubicBezTo>
                      <a:pt x="27521" y="89302"/>
                      <a:pt x="27240" y="87505"/>
                      <a:pt x="26735" y="85652"/>
                    </a:cubicBezTo>
                    <a:cubicBezTo>
                      <a:pt x="25836" y="81945"/>
                      <a:pt x="25050" y="78125"/>
                      <a:pt x="24039" y="74250"/>
                    </a:cubicBezTo>
                    <a:lnTo>
                      <a:pt x="22578" y="68409"/>
                    </a:lnTo>
                    <a:cubicBezTo>
                      <a:pt x="22017" y="66499"/>
                      <a:pt x="21511" y="64534"/>
                      <a:pt x="20950" y="62568"/>
                    </a:cubicBezTo>
                    <a:cubicBezTo>
                      <a:pt x="19939" y="58636"/>
                      <a:pt x="18759" y="54761"/>
                      <a:pt x="17636" y="50942"/>
                    </a:cubicBezTo>
                    <a:cubicBezTo>
                      <a:pt x="16456" y="47123"/>
                      <a:pt x="15221" y="43416"/>
                      <a:pt x="14098" y="39709"/>
                    </a:cubicBezTo>
                    <a:cubicBezTo>
                      <a:pt x="12974" y="36058"/>
                      <a:pt x="11739" y="32632"/>
                      <a:pt x="10615" y="29262"/>
                    </a:cubicBezTo>
                    <a:cubicBezTo>
                      <a:pt x="10054" y="27634"/>
                      <a:pt x="9492" y="26005"/>
                      <a:pt x="8930" y="24432"/>
                    </a:cubicBezTo>
                    <a:cubicBezTo>
                      <a:pt x="8369" y="22916"/>
                      <a:pt x="7807" y="21399"/>
                      <a:pt x="7302" y="19939"/>
                    </a:cubicBezTo>
                    <a:lnTo>
                      <a:pt x="4381" y="12076"/>
                    </a:lnTo>
                    <a:lnTo>
                      <a:pt x="2022" y="6010"/>
                    </a:lnTo>
                    <a:cubicBezTo>
                      <a:pt x="730" y="2640"/>
                      <a:pt x="0" y="675"/>
                      <a:pt x="0" y="675"/>
                    </a:cubicBezTo>
                    <a:lnTo>
                      <a:pt x="1236" y="1"/>
                    </a:lnTo>
                    <a:cubicBezTo>
                      <a:pt x="1236" y="1"/>
                      <a:pt x="2472" y="1685"/>
                      <a:pt x="4606" y="4662"/>
                    </a:cubicBezTo>
                    <a:cubicBezTo>
                      <a:pt x="5617" y="6122"/>
                      <a:pt x="6909" y="7976"/>
                      <a:pt x="8313" y="10054"/>
                    </a:cubicBezTo>
                    <a:cubicBezTo>
                      <a:pt x="9773" y="12188"/>
                      <a:pt x="11121" y="14716"/>
                      <a:pt x="12750" y="17355"/>
                    </a:cubicBezTo>
                    <a:cubicBezTo>
                      <a:pt x="13536" y="18703"/>
                      <a:pt x="14378" y="20107"/>
                      <a:pt x="15221" y="21568"/>
                    </a:cubicBezTo>
                    <a:cubicBezTo>
                      <a:pt x="16119" y="23028"/>
                      <a:pt x="16850" y="24601"/>
                      <a:pt x="17692" y="26229"/>
                    </a:cubicBezTo>
                    <a:cubicBezTo>
                      <a:pt x="19265" y="29431"/>
                      <a:pt x="21118" y="32744"/>
                      <a:pt x="22635" y="36395"/>
                    </a:cubicBezTo>
                    <a:cubicBezTo>
                      <a:pt x="24151" y="39990"/>
                      <a:pt x="25948" y="43640"/>
                      <a:pt x="27409" y="47516"/>
                    </a:cubicBezTo>
                    <a:cubicBezTo>
                      <a:pt x="28813" y="51335"/>
                      <a:pt x="30441" y="55210"/>
                      <a:pt x="31677" y="59254"/>
                    </a:cubicBezTo>
                    <a:cubicBezTo>
                      <a:pt x="32351" y="61220"/>
                      <a:pt x="33025" y="63242"/>
                      <a:pt x="33643" y="65208"/>
                    </a:cubicBezTo>
                    <a:cubicBezTo>
                      <a:pt x="34317" y="67173"/>
                      <a:pt x="34822" y="69195"/>
                      <a:pt x="35384" y="71161"/>
                    </a:cubicBezTo>
                    <a:cubicBezTo>
                      <a:pt x="36619" y="75093"/>
                      <a:pt x="37518" y="79080"/>
                      <a:pt x="38473" y="82899"/>
                    </a:cubicBezTo>
                    <a:cubicBezTo>
                      <a:pt x="39428" y="86719"/>
                      <a:pt x="40158" y="90425"/>
                      <a:pt x="40776" y="93964"/>
                    </a:cubicBezTo>
                    <a:cubicBezTo>
                      <a:pt x="41337" y="97558"/>
                      <a:pt x="41674" y="100928"/>
                      <a:pt x="41843" y="104073"/>
                    </a:cubicBezTo>
                    <a:cubicBezTo>
                      <a:pt x="42011" y="107275"/>
                      <a:pt x="42011" y="110195"/>
                      <a:pt x="41899" y="112779"/>
                    </a:cubicBezTo>
                    <a:cubicBezTo>
                      <a:pt x="41787" y="115363"/>
                      <a:pt x="41562" y="117609"/>
                      <a:pt x="41225" y="119463"/>
                    </a:cubicBezTo>
                    <a:cubicBezTo>
                      <a:pt x="40944" y="121316"/>
                      <a:pt x="40663" y="122776"/>
                      <a:pt x="40383" y="123787"/>
                    </a:cubicBezTo>
                    <a:cubicBezTo>
                      <a:pt x="40270" y="124349"/>
                      <a:pt x="40158" y="124854"/>
                      <a:pt x="39989" y="1253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15"/>
              <p:cNvSpPr/>
              <p:nvPr/>
            </p:nvSpPr>
            <p:spPr>
              <a:xfrm>
                <a:off x="3318550" y="2008700"/>
                <a:ext cx="981500" cy="3127000"/>
              </a:xfrm>
              <a:custGeom>
                <a:rect b="b" l="l" r="r" t="t"/>
                <a:pathLst>
                  <a:path extrusionOk="0" h="125080" w="39260">
                    <a:moveTo>
                      <a:pt x="0" y="338"/>
                    </a:moveTo>
                    <a:cubicBezTo>
                      <a:pt x="0" y="338"/>
                      <a:pt x="674" y="2303"/>
                      <a:pt x="1966" y="5729"/>
                    </a:cubicBezTo>
                    <a:lnTo>
                      <a:pt x="4381" y="11739"/>
                    </a:lnTo>
                    <a:lnTo>
                      <a:pt x="7246" y="19602"/>
                    </a:lnTo>
                    <a:cubicBezTo>
                      <a:pt x="7807" y="21006"/>
                      <a:pt x="8369" y="22579"/>
                      <a:pt x="8931" y="24095"/>
                    </a:cubicBezTo>
                    <a:cubicBezTo>
                      <a:pt x="9492" y="25668"/>
                      <a:pt x="9998" y="27297"/>
                      <a:pt x="10559" y="28981"/>
                    </a:cubicBezTo>
                    <a:cubicBezTo>
                      <a:pt x="11683" y="32295"/>
                      <a:pt x="12974" y="35721"/>
                      <a:pt x="14098" y="39372"/>
                    </a:cubicBezTo>
                    <a:cubicBezTo>
                      <a:pt x="15165" y="43023"/>
                      <a:pt x="16513" y="46729"/>
                      <a:pt x="17580" y="50605"/>
                    </a:cubicBezTo>
                    <a:cubicBezTo>
                      <a:pt x="18647" y="54480"/>
                      <a:pt x="19883" y="58356"/>
                      <a:pt x="20894" y="62231"/>
                    </a:cubicBezTo>
                    <a:cubicBezTo>
                      <a:pt x="21455" y="64197"/>
                      <a:pt x="22017" y="66162"/>
                      <a:pt x="22522" y="68072"/>
                    </a:cubicBezTo>
                    <a:lnTo>
                      <a:pt x="23983" y="73913"/>
                    </a:lnTo>
                    <a:cubicBezTo>
                      <a:pt x="24994" y="77788"/>
                      <a:pt x="25836" y="81608"/>
                      <a:pt x="26735" y="85315"/>
                    </a:cubicBezTo>
                    <a:cubicBezTo>
                      <a:pt x="27184" y="87168"/>
                      <a:pt x="27521" y="88965"/>
                      <a:pt x="27914" y="90762"/>
                    </a:cubicBezTo>
                    <a:cubicBezTo>
                      <a:pt x="28251" y="92560"/>
                      <a:pt x="28700" y="94301"/>
                      <a:pt x="29094" y="95986"/>
                    </a:cubicBezTo>
                    <a:cubicBezTo>
                      <a:pt x="29824" y="99356"/>
                      <a:pt x="30779" y="102557"/>
                      <a:pt x="31565" y="105478"/>
                    </a:cubicBezTo>
                    <a:cubicBezTo>
                      <a:pt x="32407" y="108454"/>
                      <a:pt x="33194" y="111094"/>
                      <a:pt x="34036" y="113509"/>
                    </a:cubicBezTo>
                    <a:cubicBezTo>
                      <a:pt x="34822" y="115924"/>
                      <a:pt x="35553" y="118002"/>
                      <a:pt x="36283" y="119687"/>
                    </a:cubicBezTo>
                    <a:cubicBezTo>
                      <a:pt x="36957" y="121428"/>
                      <a:pt x="37462" y="122776"/>
                      <a:pt x="37911" y="123675"/>
                    </a:cubicBezTo>
                    <a:lnTo>
                      <a:pt x="38585" y="125079"/>
                    </a:lnTo>
                    <a:lnTo>
                      <a:pt x="39259" y="125079"/>
                    </a:lnTo>
                    <a:cubicBezTo>
                      <a:pt x="39259" y="125079"/>
                      <a:pt x="35440" y="61782"/>
                      <a:pt x="6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15"/>
              <p:cNvSpPr/>
              <p:nvPr/>
            </p:nvSpPr>
            <p:spPr>
              <a:xfrm>
                <a:off x="4156800" y="1967975"/>
                <a:ext cx="765275" cy="3221075"/>
              </a:xfrm>
              <a:custGeom>
                <a:rect b="b" l="l" r="r" t="t"/>
                <a:pathLst>
                  <a:path extrusionOk="0" h="128843" w="30611">
                    <a:moveTo>
                      <a:pt x="5786" y="128786"/>
                    </a:moveTo>
                    <a:cubicBezTo>
                      <a:pt x="5786" y="128786"/>
                      <a:pt x="5954" y="128281"/>
                      <a:pt x="6291" y="127326"/>
                    </a:cubicBezTo>
                    <a:cubicBezTo>
                      <a:pt x="6628" y="126315"/>
                      <a:pt x="6965" y="124911"/>
                      <a:pt x="7470" y="123170"/>
                    </a:cubicBezTo>
                    <a:cubicBezTo>
                      <a:pt x="7976" y="121372"/>
                      <a:pt x="8481" y="119238"/>
                      <a:pt x="9043" y="116767"/>
                    </a:cubicBezTo>
                    <a:cubicBezTo>
                      <a:pt x="9605" y="114296"/>
                      <a:pt x="10110" y="111544"/>
                      <a:pt x="10616" y="108511"/>
                    </a:cubicBezTo>
                    <a:cubicBezTo>
                      <a:pt x="11065" y="105478"/>
                      <a:pt x="11683" y="102220"/>
                      <a:pt x="12020" y="98794"/>
                    </a:cubicBezTo>
                    <a:cubicBezTo>
                      <a:pt x="12301" y="97053"/>
                      <a:pt x="12469" y="95256"/>
                      <a:pt x="12694" y="93459"/>
                    </a:cubicBezTo>
                    <a:cubicBezTo>
                      <a:pt x="12862" y="91661"/>
                      <a:pt x="13031" y="89808"/>
                      <a:pt x="13255" y="87898"/>
                    </a:cubicBezTo>
                    <a:cubicBezTo>
                      <a:pt x="13761" y="84135"/>
                      <a:pt x="14154" y="80260"/>
                      <a:pt x="14716" y="76328"/>
                    </a:cubicBezTo>
                    <a:cubicBezTo>
                      <a:pt x="14997" y="74363"/>
                      <a:pt x="15277" y="72341"/>
                      <a:pt x="15558" y="70319"/>
                    </a:cubicBezTo>
                    <a:cubicBezTo>
                      <a:pt x="15895" y="68353"/>
                      <a:pt x="16176" y="66331"/>
                      <a:pt x="16513" y="64365"/>
                    </a:cubicBezTo>
                    <a:cubicBezTo>
                      <a:pt x="17131" y="60321"/>
                      <a:pt x="17861" y="56390"/>
                      <a:pt x="18591" y="52402"/>
                    </a:cubicBezTo>
                    <a:cubicBezTo>
                      <a:pt x="19265" y="48471"/>
                      <a:pt x="20107" y="44652"/>
                      <a:pt x="20838" y="40889"/>
                    </a:cubicBezTo>
                    <a:cubicBezTo>
                      <a:pt x="21512" y="37126"/>
                      <a:pt x="22466" y="33587"/>
                      <a:pt x="23197" y="30161"/>
                    </a:cubicBezTo>
                    <a:cubicBezTo>
                      <a:pt x="23590" y="28420"/>
                      <a:pt x="23870" y="26791"/>
                      <a:pt x="24320" y="25162"/>
                    </a:cubicBezTo>
                    <a:cubicBezTo>
                      <a:pt x="24713" y="23534"/>
                      <a:pt x="25106" y="22017"/>
                      <a:pt x="25443" y="20501"/>
                    </a:cubicBezTo>
                    <a:cubicBezTo>
                      <a:pt x="26229" y="17524"/>
                      <a:pt x="26847" y="14828"/>
                      <a:pt x="27521" y="12357"/>
                    </a:cubicBezTo>
                    <a:cubicBezTo>
                      <a:pt x="28139" y="9942"/>
                      <a:pt x="28701" y="7864"/>
                      <a:pt x="29206" y="6123"/>
                    </a:cubicBezTo>
                    <a:cubicBezTo>
                      <a:pt x="30105" y="2584"/>
                      <a:pt x="30610" y="562"/>
                      <a:pt x="30610" y="562"/>
                    </a:cubicBezTo>
                    <a:lnTo>
                      <a:pt x="29318" y="1"/>
                    </a:lnTo>
                    <a:cubicBezTo>
                      <a:pt x="29318" y="1"/>
                      <a:pt x="28251" y="1798"/>
                      <a:pt x="26510" y="4999"/>
                    </a:cubicBezTo>
                    <a:lnTo>
                      <a:pt x="23365" y="10841"/>
                    </a:lnTo>
                    <a:cubicBezTo>
                      <a:pt x="22186" y="13087"/>
                      <a:pt x="21062" y="15783"/>
                      <a:pt x="19770" y="18591"/>
                    </a:cubicBezTo>
                    <a:lnTo>
                      <a:pt x="17749" y="23028"/>
                    </a:lnTo>
                    <a:cubicBezTo>
                      <a:pt x="17075" y="24601"/>
                      <a:pt x="16457" y="26230"/>
                      <a:pt x="15839" y="27915"/>
                    </a:cubicBezTo>
                    <a:cubicBezTo>
                      <a:pt x="14547" y="31284"/>
                      <a:pt x="13087" y="34767"/>
                      <a:pt x="11964" y="38530"/>
                    </a:cubicBezTo>
                    <a:cubicBezTo>
                      <a:pt x="10897" y="42293"/>
                      <a:pt x="9492" y="46112"/>
                      <a:pt x="8481" y="50100"/>
                    </a:cubicBezTo>
                    <a:cubicBezTo>
                      <a:pt x="7470" y="54087"/>
                      <a:pt x="6291" y="58131"/>
                      <a:pt x="5449" y="62231"/>
                    </a:cubicBezTo>
                    <a:cubicBezTo>
                      <a:pt x="5055" y="64309"/>
                      <a:pt x="4606" y="66331"/>
                      <a:pt x="4157" y="68353"/>
                    </a:cubicBezTo>
                    <a:cubicBezTo>
                      <a:pt x="3764" y="70431"/>
                      <a:pt x="3427" y="72453"/>
                      <a:pt x="3090" y="74531"/>
                    </a:cubicBezTo>
                    <a:cubicBezTo>
                      <a:pt x="2303" y="78575"/>
                      <a:pt x="1798" y="82619"/>
                      <a:pt x="1292" y="86494"/>
                    </a:cubicBezTo>
                    <a:cubicBezTo>
                      <a:pt x="787" y="90370"/>
                      <a:pt x="394" y="94189"/>
                      <a:pt x="225" y="97783"/>
                    </a:cubicBezTo>
                    <a:cubicBezTo>
                      <a:pt x="1" y="101378"/>
                      <a:pt x="57" y="104804"/>
                      <a:pt x="225" y="107949"/>
                    </a:cubicBezTo>
                    <a:cubicBezTo>
                      <a:pt x="394" y="111094"/>
                      <a:pt x="731" y="114015"/>
                      <a:pt x="1124" y="116542"/>
                    </a:cubicBezTo>
                    <a:cubicBezTo>
                      <a:pt x="1517" y="119126"/>
                      <a:pt x="2023" y="121316"/>
                      <a:pt x="2472" y="123170"/>
                    </a:cubicBezTo>
                    <a:cubicBezTo>
                      <a:pt x="2865" y="124574"/>
                      <a:pt x="3258" y="125978"/>
                      <a:pt x="3820" y="127382"/>
                    </a:cubicBezTo>
                    <a:cubicBezTo>
                      <a:pt x="3932" y="127831"/>
                      <a:pt x="4157" y="128337"/>
                      <a:pt x="4381" y="1288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15"/>
              <p:cNvSpPr/>
              <p:nvPr/>
            </p:nvSpPr>
            <p:spPr>
              <a:xfrm>
                <a:off x="4207350" y="1976400"/>
                <a:ext cx="714725" cy="3211250"/>
              </a:xfrm>
              <a:custGeom>
                <a:rect b="b" l="l" r="r" t="t"/>
                <a:pathLst>
                  <a:path extrusionOk="0" h="128450" w="28589">
                    <a:moveTo>
                      <a:pt x="28588" y="282"/>
                    </a:moveTo>
                    <a:cubicBezTo>
                      <a:pt x="28588" y="282"/>
                      <a:pt x="28083" y="2303"/>
                      <a:pt x="27184" y="5786"/>
                    </a:cubicBezTo>
                    <a:cubicBezTo>
                      <a:pt x="26679" y="7527"/>
                      <a:pt x="26117" y="9661"/>
                      <a:pt x="25443" y="12076"/>
                    </a:cubicBezTo>
                    <a:cubicBezTo>
                      <a:pt x="24825" y="14491"/>
                      <a:pt x="24151" y="17243"/>
                      <a:pt x="23421" y="20220"/>
                    </a:cubicBezTo>
                    <a:cubicBezTo>
                      <a:pt x="23028" y="21680"/>
                      <a:pt x="22635" y="23253"/>
                      <a:pt x="22242" y="24825"/>
                    </a:cubicBezTo>
                    <a:cubicBezTo>
                      <a:pt x="21848" y="26454"/>
                      <a:pt x="21568" y="28139"/>
                      <a:pt x="21175" y="29824"/>
                    </a:cubicBezTo>
                    <a:cubicBezTo>
                      <a:pt x="20388" y="33250"/>
                      <a:pt x="19490" y="36845"/>
                      <a:pt x="18816" y="40608"/>
                    </a:cubicBezTo>
                    <a:cubicBezTo>
                      <a:pt x="18085" y="44315"/>
                      <a:pt x="17131" y="48134"/>
                      <a:pt x="16569" y="52121"/>
                    </a:cubicBezTo>
                    <a:cubicBezTo>
                      <a:pt x="15951" y="56053"/>
                      <a:pt x="15053" y="60041"/>
                      <a:pt x="14491" y="64028"/>
                    </a:cubicBezTo>
                    <a:cubicBezTo>
                      <a:pt x="14154" y="66050"/>
                      <a:pt x="13817" y="68072"/>
                      <a:pt x="13536" y="70038"/>
                    </a:cubicBezTo>
                    <a:cubicBezTo>
                      <a:pt x="13199" y="72004"/>
                      <a:pt x="12975" y="74026"/>
                      <a:pt x="12694" y="75991"/>
                    </a:cubicBezTo>
                    <a:cubicBezTo>
                      <a:pt x="12132" y="79923"/>
                      <a:pt x="11683" y="83854"/>
                      <a:pt x="11233" y="87617"/>
                    </a:cubicBezTo>
                    <a:cubicBezTo>
                      <a:pt x="10953" y="89471"/>
                      <a:pt x="10840" y="91324"/>
                      <a:pt x="10616" y="93178"/>
                    </a:cubicBezTo>
                    <a:cubicBezTo>
                      <a:pt x="10447" y="94975"/>
                      <a:pt x="10222" y="96772"/>
                      <a:pt x="9998" y="98457"/>
                    </a:cubicBezTo>
                    <a:cubicBezTo>
                      <a:pt x="9661" y="101939"/>
                      <a:pt x="9043" y="105197"/>
                      <a:pt x="8594" y="108230"/>
                    </a:cubicBezTo>
                    <a:cubicBezTo>
                      <a:pt x="8032" y="111207"/>
                      <a:pt x="7583" y="113959"/>
                      <a:pt x="7021" y="116430"/>
                    </a:cubicBezTo>
                    <a:cubicBezTo>
                      <a:pt x="6459" y="118901"/>
                      <a:pt x="5954" y="121035"/>
                      <a:pt x="5448" y="122833"/>
                    </a:cubicBezTo>
                    <a:cubicBezTo>
                      <a:pt x="4943" y="124630"/>
                      <a:pt x="4550" y="126034"/>
                      <a:pt x="4269" y="126989"/>
                    </a:cubicBezTo>
                    <a:cubicBezTo>
                      <a:pt x="3932" y="127944"/>
                      <a:pt x="3764" y="128449"/>
                      <a:pt x="3764" y="128449"/>
                    </a:cubicBezTo>
                    <a:lnTo>
                      <a:pt x="3033" y="128449"/>
                    </a:lnTo>
                    <a:cubicBezTo>
                      <a:pt x="3033" y="128449"/>
                      <a:pt x="1" y="65152"/>
                      <a:pt x="279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15"/>
              <p:cNvSpPr/>
              <p:nvPr/>
            </p:nvSpPr>
            <p:spPr>
              <a:xfrm>
                <a:off x="1838625" y="2949450"/>
                <a:ext cx="2472650" cy="2191850"/>
              </a:xfrm>
              <a:custGeom>
                <a:rect b="b" l="l" r="r" t="t"/>
                <a:pathLst>
                  <a:path extrusionOk="0" h="87674" w="98906">
                    <a:moveTo>
                      <a:pt x="97839" y="87674"/>
                    </a:moveTo>
                    <a:lnTo>
                      <a:pt x="96547" y="86775"/>
                    </a:lnTo>
                    <a:cubicBezTo>
                      <a:pt x="95704" y="86213"/>
                      <a:pt x="94525" y="85371"/>
                      <a:pt x="93008" y="84248"/>
                    </a:cubicBezTo>
                    <a:cubicBezTo>
                      <a:pt x="91548" y="83068"/>
                      <a:pt x="89863" y="81720"/>
                      <a:pt x="87897" y="80091"/>
                    </a:cubicBezTo>
                    <a:cubicBezTo>
                      <a:pt x="85932" y="78463"/>
                      <a:pt x="83910" y="76609"/>
                      <a:pt x="81607" y="74531"/>
                    </a:cubicBezTo>
                    <a:cubicBezTo>
                      <a:pt x="79304" y="72509"/>
                      <a:pt x="76945" y="70206"/>
                      <a:pt x="74587" y="67679"/>
                    </a:cubicBezTo>
                    <a:cubicBezTo>
                      <a:pt x="73295" y="66500"/>
                      <a:pt x="72115" y="65152"/>
                      <a:pt x="70824" y="63860"/>
                    </a:cubicBezTo>
                    <a:cubicBezTo>
                      <a:pt x="69532" y="62568"/>
                      <a:pt x="68296" y="61164"/>
                      <a:pt x="66948" y="59816"/>
                    </a:cubicBezTo>
                    <a:cubicBezTo>
                      <a:pt x="64308" y="57120"/>
                      <a:pt x="61613" y="54312"/>
                      <a:pt x="58748" y="51504"/>
                    </a:cubicBezTo>
                    <a:lnTo>
                      <a:pt x="54423" y="47291"/>
                    </a:lnTo>
                    <a:lnTo>
                      <a:pt x="50043" y="43135"/>
                    </a:lnTo>
                    <a:cubicBezTo>
                      <a:pt x="47122" y="40327"/>
                      <a:pt x="44089" y="37631"/>
                      <a:pt x="41113" y="34935"/>
                    </a:cubicBezTo>
                    <a:cubicBezTo>
                      <a:pt x="38136" y="32295"/>
                      <a:pt x="35159" y="29768"/>
                      <a:pt x="32295" y="27184"/>
                    </a:cubicBezTo>
                    <a:cubicBezTo>
                      <a:pt x="29487" y="24657"/>
                      <a:pt x="26566" y="22354"/>
                      <a:pt x="23870" y="20108"/>
                    </a:cubicBezTo>
                    <a:cubicBezTo>
                      <a:pt x="22522" y="18984"/>
                      <a:pt x="21230" y="17861"/>
                      <a:pt x="19939" y="16850"/>
                    </a:cubicBezTo>
                    <a:lnTo>
                      <a:pt x="16232" y="13873"/>
                    </a:lnTo>
                    <a:lnTo>
                      <a:pt x="9604" y="8650"/>
                    </a:lnTo>
                    <a:lnTo>
                      <a:pt x="4437" y="4719"/>
                    </a:lnTo>
                    <a:cubicBezTo>
                      <a:pt x="1573" y="2528"/>
                      <a:pt x="0" y="1236"/>
                      <a:pt x="0" y="1236"/>
                    </a:cubicBezTo>
                    <a:lnTo>
                      <a:pt x="674" y="1"/>
                    </a:lnTo>
                    <a:cubicBezTo>
                      <a:pt x="674" y="1"/>
                      <a:pt x="2584" y="787"/>
                      <a:pt x="5954" y="2191"/>
                    </a:cubicBezTo>
                    <a:lnTo>
                      <a:pt x="11963" y="4887"/>
                    </a:lnTo>
                    <a:cubicBezTo>
                      <a:pt x="14266" y="5954"/>
                      <a:pt x="16737" y="7415"/>
                      <a:pt x="19545" y="8819"/>
                    </a:cubicBezTo>
                    <a:lnTo>
                      <a:pt x="23870" y="11178"/>
                    </a:lnTo>
                    <a:cubicBezTo>
                      <a:pt x="25330" y="11964"/>
                      <a:pt x="26791" y="12919"/>
                      <a:pt x="28363" y="13817"/>
                    </a:cubicBezTo>
                    <a:cubicBezTo>
                      <a:pt x="31396" y="15727"/>
                      <a:pt x="34654" y="17636"/>
                      <a:pt x="37855" y="19939"/>
                    </a:cubicBezTo>
                    <a:cubicBezTo>
                      <a:pt x="41056" y="22242"/>
                      <a:pt x="44482" y="24432"/>
                      <a:pt x="47684" y="26960"/>
                    </a:cubicBezTo>
                    <a:cubicBezTo>
                      <a:pt x="50941" y="29487"/>
                      <a:pt x="54311" y="32015"/>
                      <a:pt x="57456" y="34767"/>
                    </a:cubicBezTo>
                    <a:lnTo>
                      <a:pt x="62287" y="38811"/>
                    </a:lnTo>
                    <a:cubicBezTo>
                      <a:pt x="63803" y="40215"/>
                      <a:pt x="65319" y="41619"/>
                      <a:pt x="66836" y="43023"/>
                    </a:cubicBezTo>
                    <a:cubicBezTo>
                      <a:pt x="69925" y="45775"/>
                      <a:pt x="72789" y="48639"/>
                      <a:pt x="75597" y="51448"/>
                    </a:cubicBezTo>
                    <a:cubicBezTo>
                      <a:pt x="78350" y="54256"/>
                      <a:pt x="80933" y="57008"/>
                      <a:pt x="83292" y="59704"/>
                    </a:cubicBezTo>
                    <a:cubicBezTo>
                      <a:pt x="85651" y="62456"/>
                      <a:pt x="87673" y="65208"/>
                      <a:pt x="89470" y="67791"/>
                    </a:cubicBezTo>
                    <a:cubicBezTo>
                      <a:pt x="91099" y="70150"/>
                      <a:pt x="92615" y="72622"/>
                      <a:pt x="94019" y="75149"/>
                    </a:cubicBezTo>
                    <a:cubicBezTo>
                      <a:pt x="95255" y="77452"/>
                      <a:pt x="96210" y="79474"/>
                      <a:pt x="96940" y="81215"/>
                    </a:cubicBezTo>
                    <a:cubicBezTo>
                      <a:pt x="97558" y="82563"/>
                      <a:pt x="98063" y="83967"/>
                      <a:pt x="98513" y="85371"/>
                    </a:cubicBezTo>
                    <a:cubicBezTo>
                      <a:pt x="98793" y="86326"/>
                      <a:pt x="98906" y="86887"/>
                      <a:pt x="98906" y="86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15"/>
              <p:cNvSpPr/>
              <p:nvPr/>
            </p:nvSpPr>
            <p:spPr>
              <a:xfrm>
                <a:off x="1838625" y="2963500"/>
                <a:ext cx="2461425" cy="2176400"/>
              </a:xfrm>
              <a:custGeom>
                <a:rect b="b" l="l" r="r" t="t"/>
                <a:pathLst>
                  <a:path extrusionOk="0" h="87056" w="98457">
                    <a:moveTo>
                      <a:pt x="0" y="618"/>
                    </a:moveTo>
                    <a:cubicBezTo>
                      <a:pt x="0" y="618"/>
                      <a:pt x="1629" y="1966"/>
                      <a:pt x="4493" y="4157"/>
                    </a:cubicBezTo>
                    <a:lnTo>
                      <a:pt x="9660" y="8032"/>
                    </a:lnTo>
                    <a:lnTo>
                      <a:pt x="16232" y="13255"/>
                    </a:lnTo>
                    <a:lnTo>
                      <a:pt x="19995" y="16232"/>
                    </a:lnTo>
                    <a:cubicBezTo>
                      <a:pt x="21287" y="17299"/>
                      <a:pt x="22578" y="18422"/>
                      <a:pt x="23926" y="19546"/>
                    </a:cubicBezTo>
                    <a:cubicBezTo>
                      <a:pt x="26622" y="21792"/>
                      <a:pt x="29543" y="24039"/>
                      <a:pt x="32351" y="26622"/>
                    </a:cubicBezTo>
                    <a:cubicBezTo>
                      <a:pt x="35159" y="29150"/>
                      <a:pt x="38248" y="31621"/>
                      <a:pt x="41169" y="34373"/>
                    </a:cubicBezTo>
                    <a:cubicBezTo>
                      <a:pt x="44033" y="37125"/>
                      <a:pt x="47122" y="39709"/>
                      <a:pt x="50043" y="42573"/>
                    </a:cubicBezTo>
                    <a:lnTo>
                      <a:pt x="54480" y="46729"/>
                    </a:lnTo>
                    <a:lnTo>
                      <a:pt x="58748" y="50942"/>
                    </a:lnTo>
                    <a:cubicBezTo>
                      <a:pt x="61613" y="53694"/>
                      <a:pt x="64308" y="56558"/>
                      <a:pt x="67004" y="59254"/>
                    </a:cubicBezTo>
                    <a:cubicBezTo>
                      <a:pt x="68352" y="60546"/>
                      <a:pt x="69588" y="61950"/>
                      <a:pt x="70824" y="63298"/>
                    </a:cubicBezTo>
                    <a:cubicBezTo>
                      <a:pt x="72115" y="64590"/>
                      <a:pt x="73351" y="65881"/>
                      <a:pt x="74587" y="67117"/>
                    </a:cubicBezTo>
                    <a:cubicBezTo>
                      <a:pt x="77002" y="69644"/>
                      <a:pt x="79417" y="71835"/>
                      <a:pt x="81607" y="73969"/>
                    </a:cubicBezTo>
                    <a:cubicBezTo>
                      <a:pt x="83797" y="76103"/>
                      <a:pt x="85988" y="77901"/>
                      <a:pt x="87954" y="79529"/>
                    </a:cubicBezTo>
                    <a:cubicBezTo>
                      <a:pt x="89919" y="81102"/>
                      <a:pt x="91548" y="82506"/>
                      <a:pt x="93065" y="83629"/>
                    </a:cubicBezTo>
                    <a:cubicBezTo>
                      <a:pt x="94525" y="84753"/>
                      <a:pt x="95704" y="85595"/>
                      <a:pt x="96547" y="86157"/>
                    </a:cubicBezTo>
                    <a:lnTo>
                      <a:pt x="97839" y="87056"/>
                    </a:lnTo>
                    <a:lnTo>
                      <a:pt x="98456" y="86662"/>
                    </a:lnTo>
                    <a:cubicBezTo>
                      <a:pt x="98456" y="86662"/>
                      <a:pt x="62230" y="34654"/>
                      <a:pt x="3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15"/>
              <p:cNvSpPr/>
              <p:nvPr/>
            </p:nvSpPr>
            <p:spPr>
              <a:xfrm>
                <a:off x="1317700" y="3754025"/>
                <a:ext cx="2992175" cy="1390075"/>
              </a:xfrm>
              <a:custGeom>
                <a:rect b="b" l="l" r="r" t="t"/>
                <a:pathLst>
                  <a:path extrusionOk="0" h="55603" w="119687">
                    <a:moveTo>
                      <a:pt x="118844" y="55603"/>
                    </a:moveTo>
                    <a:lnTo>
                      <a:pt x="117328" y="55154"/>
                    </a:lnTo>
                    <a:cubicBezTo>
                      <a:pt x="116373" y="54873"/>
                      <a:pt x="115025" y="54367"/>
                      <a:pt x="113284" y="53750"/>
                    </a:cubicBezTo>
                    <a:cubicBezTo>
                      <a:pt x="111543" y="53132"/>
                      <a:pt x="109521" y="52289"/>
                      <a:pt x="107162" y="51278"/>
                    </a:cubicBezTo>
                    <a:cubicBezTo>
                      <a:pt x="104859" y="50324"/>
                      <a:pt x="102276" y="49144"/>
                      <a:pt x="99524" y="47796"/>
                    </a:cubicBezTo>
                    <a:cubicBezTo>
                      <a:pt x="96771" y="46448"/>
                      <a:pt x="93795" y="44988"/>
                      <a:pt x="90818" y="43303"/>
                    </a:cubicBezTo>
                    <a:cubicBezTo>
                      <a:pt x="89245" y="42460"/>
                      <a:pt x="87673" y="41618"/>
                      <a:pt x="86100" y="40719"/>
                    </a:cubicBezTo>
                    <a:cubicBezTo>
                      <a:pt x="84471" y="39877"/>
                      <a:pt x="82899" y="38866"/>
                      <a:pt x="81214" y="37967"/>
                    </a:cubicBezTo>
                    <a:cubicBezTo>
                      <a:pt x="77900" y="36170"/>
                      <a:pt x="74474" y="34260"/>
                      <a:pt x="70936" y="32463"/>
                    </a:cubicBezTo>
                    <a:lnTo>
                      <a:pt x="65600" y="29655"/>
                    </a:lnTo>
                    <a:lnTo>
                      <a:pt x="60152" y="26903"/>
                    </a:lnTo>
                    <a:cubicBezTo>
                      <a:pt x="56558" y="25106"/>
                      <a:pt x="52851" y="23421"/>
                      <a:pt x="49256" y="21680"/>
                    </a:cubicBezTo>
                    <a:cubicBezTo>
                      <a:pt x="45662" y="19939"/>
                      <a:pt x="42011" y="18422"/>
                      <a:pt x="38585" y="16849"/>
                    </a:cubicBezTo>
                    <a:cubicBezTo>
                      <a:pt x="35103" y="15221"/>
                      <a:pt x="31677" y="13873"/>
                      <a:pt x="28476" y="12525"/>
                    </a:cubicBezTo>
                    <a:cubicBezTo>
                      <a:pt x="26847" y="11795"/>
                      <a:pt x="25274" y="11121"/>
                      <a:pt x="23758" y="10503"/>
                    </a:cubicBezTo>
                    <a:lnTo>
                      <a:pt x="19265" y="8762"/>
                    </a:lnTo>
                    <a:lnTo>
                      <a:pt x="11458" y="5729"/>
                    </a:lnTo>
                    <a:lnTo>
                      <a:pt x="5336" y="3482"/>
                    </a:lnTo>
                    <a:cubicBezTo>
                      <a:pt x="1966" y="2191"/>
                      <a:pt x="0" y="1404"/>
                      <a:pt x="0" y="1404"/>
                    </a:cubicBezTo>
                    <a:lnTo>
                      <a:pt x="337" y="0"/>
                    </a:lnTo>
                    <a:cubicBezTo>
                      <a:pt x="337" y="0"/>
                      <a:pt x="2415" y="169"/>
                      <a:pt x="6010" y="562"/>
                    </a:cubicBezTo>
                    <a:lnTo>
                      <a:pt x="12581" y="1404"/>
                    </a:lnTo>
                    <a:cubicBezTo>
                      <a:pt x="15108" y="1741"/>
                      <a:pt x="17860" y="2415"/>
                      <a:pt x="21006" y="2977"/>
                    </a:cubicBezTo>
                    <a:lnTo>
                      <a:pt x="25780" y="3988"/>
                    </a:lnTo>
                    <a:cubicBezTo>
                      <a:pt x="27408" y="4381"/>
                      <a:pt x="29093" y="4830"/>
                      <a:pt x="30834" y="5280"/>
                    </a:cubicBezTo>
                    <a:cubicBezTo>
                      <a:pt x="34317" y="6178"/>
                      <a:pt x="38024" y="7021"/>
                      <a:pt x="41730" y="8312"/>
                    </a:cubicBezTo>
                    <a:cubicBezTo>
                      <a:pt x="45437" y="9548"/>
                      <a:pt x="49369" y="10671"/>
                      <a:pt x="53188" y="12188"/>
                    </a:cubicBezTo>
                    <a:cubicBezTo>
                      <a:pt x="57063" y="13648"/>
                      <a:pt x="60995" y="15052"/>
                      <a:pt x="64814" y="16737"/>
                    </a:cubicBezTo>
                    <a:lnTo>
                      <a:pt x="70599" y="19265"/>
                    </a:lnTo>
                    <a:cubicBezTo>
                      <a:pt x="72508" y="20107"/>
                      <a:pt x="74362" y="21062"/>
                      <a:pt x="76215" y="21904"/>
                    </a:cubicBezTo>
                    <a:cubicBezTo>
                      <a:pt x="79922" y="23645"/>
                      <a:pt x="83517" y="25555"/>
                      <a:pt x="86999" y="27408"/>
                    </a:cubicBezTo>
                    <a:cubicBezTo>
                      <a:pt x="90481" y="29262"/>
                      <a:pt x="93739" y="31171"/>
                      <a:pt x="96828" y="33081"/>
                    </a:cubicBezTo>
                    <a:cubicBezTo>
                      <a:pt x="99861" y="35047"/>
                      <a:pt x="102613" y="37069"/>
                      <a:pt x="105084" y="39034"/>
                    </a:cubicBezTo>
                    <a:cubicBezTo>
                      <a:pt x="107555" y="41000"/>
                      <a:pt x="109745" y="42910"/>
                      <a:pt x="111599" y="44763"/>
                    </a:cubicBezTo>
                    <a:cubicBezTo>
                      <a:pt x="113452" y="46561"/>
                      <a:pt x="114969" y="48245"/>
                      <a:pt x="116148" y="49650"/>
                    </a:cubicBezTo>
                    <a:cubicBezTo>
                      <a:pt x="117384" y="51054"/>
                      <a:pt x="118282" y="52289"/>
                      <a:pt x="118844" y="53188"/>
                    </a:cubicBezTo>
                    <a:cubicBezTo>
                      <a:pt x="119406" y="54030"/>
                      <a:pt x="119687" y="54480"/>
                      <a:pt x="119687" y="544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15"/>
              <p:cNvSpPr/>
              <p:nvPr/>
            </p:nvSpPr>
            <p:spPr>
              <a:xfrm>
                <a:off x="1319100" y="3772275"/>
                <a:ext cx="2979550" cy="1373250"/>
              </a:xfrm>
              <a:custGeom>
                <a:rect b="b" l="l" r="r" t="t"/>
                <a:pathLst>
                  <a:path extrusionOk="0" h="54930" w="119182">
                    <a:moveTo>
                      <a:pt x="0" y="674"/>
                    </a:moveTo>
                    <a:cubicBezTo>
                      <a:pt x="0" y="674"/>
                      <a:pt x="1910" y="1461"/>
                      <a:pt x="5280" y="2808"/>
                    </a:cubicBezTo>
                    <a:lnTo>
                      <a:pt x="11402" y="4999"/>
                    </a:lnTo>
                    <a:lnTo>
                      <a:pt x="19209" y="8088"/>
                    </a:lnTo>
                    <a:lnTo>
                      <a:pt x="23646" y="9829"/>
                    </a:lnTo>
                    <a:cubicBezTo>
                      <a:pt x="25162" y="10447"/>
                      <a:pt x="26735" y="11121"/>
                      <a:pt x="28363" y="11851"/>
                    </a:cubicBezTo>
                    <a:cubicBezTo>
                      <a:pt x="31565" y="13255"/>
                      <a:pt x="34991" y="14547"/>
                      <a:pt x="38473" y="16119"/>
                    </a:cubicBezTo>
                    <a:cubicBezTo>
                      <a:pt x="41899" y="17748"/>
                      <a:pt x="45550" y="19209"/>
                      <a:pt x="49144" y="21006"/>
                    </a:cubicBezTo>
                    <a:cubicBezTo>
                      <a:pt x="52739" y="22803"/>
                      <a:pt x="56446" y="24376"/>
                      <a:pt x="60040" y="26229"/>
                    </a:cubicBezTo>
                    <a:lnTo>
                      <a:pt x="65488" y="28925"/>
                    </a:lnTo>
                    <a:lnTo>
                      <a:pt x="70824" y="31733"/>
                    </a:lnTo>
                    <a:cubicBezTo>
                      <a:pt x="74362" y="33530"/>
                      <a:pt x="77788" y="35496"/>
                      <a:pt x="81158" y="37293"/>
                    </a:cubicBezTo>
                    <a:cubicBezTo>
                      <a:pt x="82843" y="38192"/>
                      <a:pt x="84415" y="39147"/>
                      <a:pt x="85988" y="40046"/>
                    </a:cubicBezTo>
                    <a:cubicBezTo>
                      <a:pt x="87561" y="40944"/>
                      <a:pt x="89133" y="41787"/>
                      <a:pt x="90706" y="42573"/>
                    </a:cubicBezTo>
                    <a:cubicBezTo>
                      <a:pt x="93739" y="44314"/>
                      <a:pt x="96715" y="45718"/>
                      <a:pt x="99411" y="47122"/>
                    </a:cubicBezTo>
                    <a:cubicBezTo>
                      <a:pt x="102107" y="48526"/>
                      <a:pt x="104747" y="49594"/>
                      <a:pt x="107050" y="50604"/>
                    </a:cubicBezTo>
                    <a:cubicBezTo>
                      <a:pt x="109409" y="51615"/>
                      <a:pt x="111431" y="52458"/>
                      <a:pt x="113172" y="53076"/>
                    </a:cubicBezTo>
                    <a:cubicBezTo>
                      <a:pt x="114913" y="53694"/>
                      <a:pt x="116261" y="54199"/>
                      <a:pt x="117272" y="54480"/>
                    </a:cubicBezTo>
                    <a:lnTo>
                      <a:pt x="118732" y="54929"/>
                    </a:lnTo>
                    <a:lnTo>
                      <a:pt x="119181" y="54368"/>
                    </a:lnTo>
                    <a:cubicBezTo>
                      <a:pt x="119181" y="54368"/>
                      <a:pt x="69420" y="15108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15"/>
              <p:cNvSpPr/>
              <p:nvPr/>
            </p:nvSpPr>
            <p:spPr>
              <a:xfrm>
                <a:off x="4498000" y="3286700"/>
                <a:ext cx="2562525" cy="1912175"/>
              </a:xfrm>
              <a:custGeom>
                <a:rect b="b" l="l" r="r" t="t"/>
                <a:pathLst>
                  <a:path extrusionOk="0" h="76487" w="102501">
                    <a:moveTo>
                      <a:pt x="49240" y="1"/>
                    </a:moveTo>
                    <a:cubicBezTo>
                      <a:pt x="25582" y="1"/>
                      <a:pt x="8058" y="32729"/>
                      <a:pt x="4044" y="48179"/>
                    </a:cubicBezTo>
                    <a:cubicBezTo>
                      <a:pt x="1629" y="57447"/>
                      <a:pt x="281" y="66938"/>
                      <a:pt x="1" y="76486"/>
                    </a:cubicBezTo>
                    <a:lnTo>
                      <a:pt x="102051" y="76486"/>
                    </a:lnTo>
                    <a:cubicBezTo>
                      <a:pt x="102501" y="64523"/>
                      <a:pt x="96266" y="58963"/>
                      <a:pt x="91998" y="38238"/>
                    </a:cubicBezTo>
                    <a:cubicBezTo>
                      <a:pt x="87673" y="17514"/>
                      <a:pt x="75205" y="1451"/>
                      <a:pt x="50773" y="46"/>
                    </a:cubicBezTo>
                    <a:cubicBezTo>
                      <a:pt x="50259" y="16"/>
                      <a:pt x="49748" y="1"/>
                      <a:pt x="49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15"/>
              <p:cNvSpPr/>
              <p:nvPr/>
            </p:nvSpPr>
            <p:spPr>
              <a:xfrm>
                <a:off x="6109925" y="3649500"/>
                <a:ext cx="454950" cy="512350"/>
              </a:xfrm>
              <a:custGeom>
                <a:rect b="b" l="l" r="r" t="t"/>
                <a:pathLst>
                  <a:path extrusionOk="0" h="20494" w="18198">
                    <a:moveTo>
                      <a:pt x="6430" y="0"/>
                    </a:moveTo>
                    <a:cubicBezTo>
                      <a:pt x="5632" y="0"/>
                      <a:pt x="4864" y="171"/>
                      <a:pt x="4156" y="530"/>
                    </a:cubicBezTo>
                    <a:cubicBezTo>
                      <a:pt x="618" y="2328"/>
                      <a:pt x="0" y="8113"/>
                      <a:pt x="2696" y="13504"/>
                    </a:cubicBezTo>
                    <a:cubicBezTo>
                      <a:pt x="4852" y="17772"/>
                      <a:pt x="8517" y="20494"/>
                      <a:pt x="11708" y="20494"/>
                    </a:cubicBezTo>
                    <a:cubicBezTo>
                      <a:pt x="12507" y="20494"/>
                      <a:pt x="13277" y="20323"/>
                      <a:pt x="13985" y="19963"/>
                    </a:cubicBezTo>
                    <a:cubicBezTo>
                      <a:pt x="17524" y="18166"/>
                      <a:pt x="18198" y="12381"/>
                      <a:pt x="15445" y="7045"/>
                    </a:cubicBezTo>
                    <a:cubicBezTo>
                      <a:pt x="13289" y="2732"/>
                      <a:pt x="9622" y="0"/>
                      <a:pt x="64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5"/>
              <p:cNvSpPr/>
              <p:nvPr/>
            </p:nvSpPr>
            <p:spPr>
              <a:xfrm>
                <a:off x="6118350" y="4256725"/>
                <a:ext cx="268200" cy="258925"/>
              </a:xfrm>
              <a:custGeom>
                <a:rect b="b" l="l" r="r" t="t"/>
                <a:pathLst>
                  <a:path extrusionOk="0" h="10357" w="10728">
                    <a:moveTo>
                      <a:pt x="4803" y="0"/>
                    </a:moveTo>
                    <a:cubicBezTo>
                      <a:pt x="4178" y="0"/>
                      <a:pt x="3557" y="144"/>
                      <a:pt x="2977" y="448"/>
                    </a:cubicBezTo>
                    <a:cubicBezTo>
                      <a:pt x="730" y="1572"/>
                      <a:pt x="0" y="4604"/>
                      <a:pt x="1292" y="7244"/>
                    </a:cubicBezTo>
                    <a:cubicBezTo>
                      <a:pt x="2301" y="9178"/>
                      <a:pt x="4159" y="10356"/>
                      <a:pt x="5971" y="10356"/>
                    </a:cubicBezTo>
                    <a:cubicBezTo>
                      <a:pt x="6581" y="10356"/>
                      <a:pt x="7186" y="10223"/>
                      <a:pt x="7751" y="9940"/>
                    </a:cubicBezTo>
                    <a:cubicBezTo>
                      <a:pt x="9998" y="8761"/>
                      <a:pt x="10728" y="5728"/>
                      <a:pt x="9436" y="3144"/>
                    </a:cubicBezTo>
                    <a:cubicBezTo>
                      <a:pt x="8436" y="1186"/>
                      <a:pt x="6601" y="0"/>
                      <a:pt x="4803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5"/>
              <p:cNvSpPr/>
              <p:nvPr/>
            </p:nvSpPr>
            <p:spPr>
              <a:xfrm>
                <a:off x="6128175" y="4247100"/>
                <a:ext cx="269600" cy="258700"/>
              </a:xfrm>
              <a:custGeom>
                <a:rect b="b" l="l" r="r" t="t"/>
                <a:pathLst>
                  <a:path extrusionOk="0" h="10348" w="10784">
                    <a:moveTo>
                      <a:pt x="4782" y="0"/>
                    </a:moveTo>
                    <a:cubicBezTo>
                      <a:pt x="4162" y="0"/>
                      <a:pt x="3548" y="141"/>
                      <a:pt x="2977" y="440"/>
                    </a:cubicBezTo>
                    <a:cubicBezTo>
                      <a:pt x="731" y="1563"/>
                      <a:pt x="0" y="4653"/>
                      <a:pt x="1348" y="7236"/>
                    </a:cubicBezTo>
                    <a:cubicBezTo>
                      <a:pt x="2315" y="9169"/>
                      <a:pt x="4194" y="10348"/>
                      <a:pt x="6020" y="10348"/>
                    </a:cubicBezTo>
                    <a:cubicBezTo>
                      <a:pt x="6634" y="10348"/>
                      <a:pt x="7242" y="10215"/>
                      <a:pt x="7807" y="9932"/>
                    </a:cubicBezTo>
                    <a:cubicBezTo>
                      <a:pt x="10054" y="8809"/>
                      <a:pt x="10784" y="5720"/>
                      <a:pt x="9436" y="3136"/>
                    </a:cubicBezTo>
                    <a:cubicBezTo>
                      <a:pt x="8472" y="1209"/>
                      <a:pt x="6602" y="0"/>
                      <a:pt x="4782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5"/>
              <p:cNvSpPr/>
              <p:nvPr/>
            </p:nvSpPr>
            <p:spPr>
              <a:xfrm>
                <a:off x="5872625" y="4009775"/>
                <a:ext cx="247150" cy="264975"/>
              </a:xfrm>
              <a:custGeom>
                <a:rect b="b" l="l" r="r" t="t"/>
                <a:pathLst>
                  <a:path extrusionOk="0" h="10599" w="9886">
                    <a:moveTo>
                      <a:pt x="5126" y="0"/>
                    </a:moveTo>
                    <a:cubicBezTo>
                      <a:pt x="2885" y="0"/>
                      <a:pt x="862" y="1972"/>
                      <a:pt x="450" y="4654"/>
                    </a:cubicBezTo>
                    <a:cubicBezTo>
                      <a:pt x="0" y="7518"/>
                      <a:pt x="1685" y="10214"/>
                      <a:pt x="4157" y="10551"/>
                    </a:cubicBezTo>
                    <a:cubicBezTo>
                      <a:pt x="4359" y="10583"/>
                      <a:pt x="4560" y="10599"/>
                      <a:pt x="4759" y="10599"/>
                    </a:cubicBezTo>
                    <a:cubicBezTo>
                      <a:pt x="7001" y="10599"/>
                      <a:pt x="9024" y="8627"/>
                      <a:pt x="9436" y="5945"/>
                    </a:cubicBezTo>
                    <a:cubicBezTo>
                      <a:pt x="9885" y="3025"/>
                      <a:pt x="8200" y="385"/>
                      <a:pt x="5729" y="48"/>
                    </a:cubicBezTo>
                    <a:cubicBezTo>
                      <a:pt x="5527" y="16"/>
                      <a:pt x="5326" y="0"/>
                      <a:pt x="5126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5"/>
              <p:cNvSpPr/>
              <p:nvPr/>
            </p:nvSpPr>
            <p:spPr>
              <a:xfrm>
                <a:off x="5888075" y="4008375"/>
                <a:ext cx="245750" cy="264975"/>
              </a:xfrm>
              <a:custGeom>
                <a:rect b="b" l="l" r="r" t="t"/>
                <a:pathLst>
                  <a:path extrusionOk="0" h="10599" w="9830">
                    <a:moveTo>
                      <a:pt x="5069" y="0"/>
                    </a:moveTo>
                    <a:cubicBezTo>
                      <a:pt x="2828" y="0"/>
                      <a:pt x="806" y="1967"/>
                      <a:pt x="393" y="4597"/>
                    </a:cubicBezTo>
                    <a:cubicBezTo>
                      <a:pt x="0" y="7518"/>
                      <a:pt x="1629" y="10158"/>
                      <a:pt x="4100" y="10551"/>
                    </a:cubicBezTo>
                    <a:cubicBezTo>
                      <a:pt x="4307" y="10583"/>
                      <a:pt x="4512" y="10599"/>
                      <a:pt x="4716" y="10599"/>
                    </a:cubicBezTo>
                    <a:cubicBezTo>
                      <a:pt x="7000" y="10599"/>
                      <a:pt x="9019" y="8627"/>
                      <a:pt x="9380" y="5945"/>
                    </a:cubicBezTo>
                    <a:cubicBezTo>
                      <a:pt x="9829" y="3025"/>
                      <a:pt x="8200" y="385"/>
                      <a:pt x="5673" y="48"/>
                    </a:cubicBezTo>
                    <a:cubicBezTo>
                      <a:pt x="5471" y="16"/>
                      <a:pt x="5269" y="0"/>
                      <a:pt x="5069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5"/>
              <p:cNvSpPr/>
              <p:nvPr/>
            </p:nvSpPr>
            <p:spPr>
              <a:xfrm>
                <a:off x="3912500" y="3903400"/>
                <a:ext cx="1854850" cy="1383925"/>
              </a:xfrm>
              <a:custGeom>
                <a:rect b="b" l="l" r="r" t="t"/>
                <a:pathLst>
                  <a:path extrusionOk="0" h="55357" w="74194">
                    <a:moveTo>
                      <a:pt x="38578" y="1"/>
                    </a:moveTo>
                    <a:cubicBezTo>
                      <a:pt x="38208" y="1"/>
                      <a:pt x="37836" y="12"/>
                      <a:pt x="37462" y="35"/>
                    </a:cubicBezTo>
                    <a:cubicBezTo>
                      <a:pt x="19770" y="1046"/>
                      <a:pt x="10784" y="12672"/>
                      <a:pt x="7582" y="27668"/>
                    </a:cubicBezTo>
                    <a:cubicBezTo>
                      <a:pt x="4437" y="42720"/>
                      <a:pt x="0" y="46707"/>
                      <a:pt x="337" y="55357"/>
                    </a:cubicBezTo>
                    <a:lnTo>
                      <a:pt x="74193" y="55357"/>
                    </a:lnTo>
                    <a:cubicBezTo>
                      <a:pt x="74025" y="48449"/>
                      <a:pt x="73014" y="41596"/>
                      <a:pt x="71273" y="34913"/>
                    </a:cubicBezTo>
                    <a:cubicBezTo>
                      <a:pt x="68359" y="23698"/>
                      <a:pt x="55653" y="1"/>
                      <a:pt x="38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15"/>
              <p:cNvSpPr/>
              <p:nvPr/>
            </p:nvSpPr>
            <p:spPr>
              <a:xfrm>
                <a:off x="4271950" y="4165675"/>
                <a:ext cx="328575" cy="371475"/>
              </a:xfrm>
              <a:custGeom>
                <a:rect b="b" l="l" r="r" t="t"/>
                <a:pathLst>
                  <a:path extrusionOk="0" h="14859" w="13143">
                    <a:moveTo>
                      <a:pt x="8503" y="1"/>
                    </a:moveTo>
                    <a:cubicBezTo>
                      <a:pt x="6185" y="1"/>
                      <a:pt x="3537" y="1959"/>
                      <a:pt x="1966" y="5101"/>
                    </a:cubicBezTo>
                    <a:cubicBezTo>
                      <a:pt x="0" y="8977"/>
                      <a:pt x="449" y="13189"/>
                      <a:pt x="3033" y="14481"/>
                    </a:cubicBezTo>
                    <a:cubicBezTo>
                      <a:pt x="3545" y="14737"/>
                      <a:pt x="4097" y="14858"/>
                      <a:pt x="4668" y="14858"/>
                    </a:cubicBezTo>
                    <a:cubicBezTo>
                      <a:pt x="6980" y="14858"/>
                      <a:pt x="9612" y="12870"/>
                      <a:pt x="11233" y="9763"/>
                    </a:cubicBezTo>
                    <a:cubicBezTo>
                      <a:pt x="13143" y="5888"/>
                      <a:pt x="12693" y="1675"/>
                      <a:pt x="10166" y="383"/>
                    </a:cubicBezTo>
                    <a:cubicBezTo>
                      <a:pt x="9647" y="124"/>
                      <a:pt x="9086" y="1"/>
                      <a:pt x="85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5"/>
              <p:cNvSpPr/>
              <p:nvPr/>
            </p:nvSpPr>
            <p:spPr>
              <a:xfrm>
                <a:off x="4392700" y="4598400"/>
                <a:ext cx="195200" cy="187175"/>
              </a:xfrm>
              <a:custGeom>
                <a:rect b="b" l="l" r="r" t="t"/>
                <a:pathLst>
                  <a:path extrusionOk="0" h="7487" w="7808">
                    <a:moveTo>
                      <a:pt x="4306" y="0"/>
                    </a:moveTo>
                    <a:cubicBezTo>
                      <a:pt x="2999" y="0"/>
                      <a:pt x="1666" y="861"/>
                      <a:pt x="955" y="2283"/>
                    </a:cubicBezTo>
                    <a:cubicBezTo>
                      <a:pt x="0" y="4192"/>
                      <a:pt x="506" y="6383"/>
                      <a:pt x="2134" y="7169"/>
                    </a:cubicBezTo>
                    <a:cubicBezTo>
                      <a:pt x="2553" y="7385"/>
                      <a:pt x="3001" y="7487"/>
                      <a:pt x="3452" y="7487"/>
                    </a:cubicBezTo>
                    <a:cubicBezTo>
                      <a:pt x="4757" y="7487"/>
                      <a:pt x="6087" y="6637"/>
                      <a:pt x="6796" y="5259"/>
                    </a:cubicBezTo>
                    <a:cubicBezTo>
                      <a:pt x="7807" y="3350"/>
                      <a:pt x="7245" y="1159"/>
                      <a:pt x="5617" y="317"/>
                    </a:cubicBezTo>
                    <a:cubicBezTo>
                      <a:pt x="5200" y="102"/>
                      <a:pt x="4755" y="0"/>
                      <a:pt x="4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15"/>
              <p:cNvSpPr/>
              <p:nvPr/>
            </p:nvSpPr>
            <p:spPr>
              <a:xfrm>
                <a:off x="4583650" y="4425750"/>
                <a:ext cx="178350" cy="191275"/>
              </a:xfrm>
              <a:custGeom>
                <a:rect b="b" l="l" r="r" t="t"/>
                <a:pathLst>
                  <a:path extrusionOk="0" h="7651" w="7134">
                    <a:moveTo>
                      <a:pt x="3408" y="0"/>
                    </a:moveTo>
                    <a:cubicBezTo>
                      <a:pt x="3265" y="0"/>
                      <a:pt x="3122" y="11"/>
                      <a:pt x="2977" y="34"/>
                    </a:cubicBezTo>
                    <a:cubicBezTo>
                      <a:pt x="1180" y="315"/>
                      <a:pt x="1" y="2224"/>
                      <a:pt x="281" y="4302"/>
                    </a:cubicBezTo>
                    <a:cubicBezTo>
                      <a:pt x="591" y="6260"/>
                      <a:pt x="2034" y="7651"/>
                      <a:pt x="3657" y="7651"/>
                    </a:cubicBezTo>
                    <a:cubicBezTo>
                      <a:pt x="3804" y="7651"/>
                      <a:pt x="3952" y="7639"/>
                      <a:pt x="4101" y="7616"/>
                    </a:cubicBezTo>
                    <a:cubicBezTo>
                      <a:pt x="5898" y="7391"/>
                      <a:pt x="7133" y="5426"/>
                      <a:pt x="6796" y="3348"/>
                    </a:cubicBezTo>
                    <a:cubicBezTo>
                      <a:pt x="6487" y="1436"/>
                      <a:pt x="5037" y="0"/>
                      <a:pt x="3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15"/>
              <p:cNvSpPr/>
              <p:nvPr/>
            </p:nvSpPr>
            <p:spPr>
              <a:xfrm>
                <a:off x="4836400" y="3132475"/>
                <a:ext cx="2354700" cy="2327575"/>
              </a:xfrm>
              <a:custGeom>
                <a:rect b="b" l="l" r="r" t="t"/>
                <a:pathLst>
                  <a:path extrusionOk="0" h="93103" w="94188">
                    <a:moveTo>
                      <a:pt x="38915" y="0"/>
                    </a:moveTo>
                    <a:cubicBezTo>
                      <a:pt x="30547" y="0"/>
                      <a:pt x="25162" y="1947"/>
                      <a:pt x="25162" y="1947"/>
                    </a:cubicBezTo>
                    <a:cubicBezTo>
                      <a:pt x="1517" y="15370"/>
                      <a:pt x="0" y="52495"/>
                      <a:pt x="0" y="52495"/>
                    </a:cubicBezTo>
                    <a:cubicBezTo>
                      <a:pt x="11570" y="30759"/>
                      <a:pt x="27240" y="19189"/>
                      <a:pt x="39484" y="13068"/>
                    </a:cubicBezTo>
                    <a:cubicBezTo>
                      <a:pt x="81776" y="49350"/>
                      <a:pt x="94188" y="93102"/>
                      <a:pt x="94188" y="93102"/>
                    </a:cubicBezTo>
                    <a:lnTo>
                      <a:pt x="90144" y="32894"/>
                    </a:lnTo>
                    <a:cubicBezTo>
                      <a:pt x="81326" y="16774"/>
                      <a:pt x="62006" y="5036"/>
                      <a:pt x="62006" y="5036"/>
                    </a:cubicBezTo>
                    <a:cubicBezTo>
                      <a:pt x="53294" y="1116"/>
                      <a:pt x="45250" y="0"/>
                      <a:pt x="389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15"/>
              <p:cNvSpPr/>
              <p:nvPr/>
            </p:nvSpPr>
            <p:spPr>
              <a:xfrm>
                <a:off x="4739500" y="2785175"/>
                <a:ext cx="1652675" cy="1364825"/>
              </a:xfrm>
              <a:custGeom>
                <a:rect b="b" l="l" r="r" t="t"/>
                <a:pathLst>
                  <a:path extrusionOk="0" h="54593" w="66107">
                    <a:moveTo>
                      <a:pt x="1" y="54592"/>
                    </a:moveTo>
                    <a:cubicBezTo>
                      <a:pt x="1" y="54592"/>
                      <a:pt x="4269" y="13199"/>
                      <a:pt x="30610" y="1"/>
                    </a:cubicBezTo>
                    <a:lnTo>
                      <a:pt x="66106" y="7527"/>
                    </a:lnTo>
                    <a:cubicBezTo>
                      <a:pt x="66106" y="7527"/>
                      <a:pt x="26510" y="10222"/>
                      <a:pt x="1" y="545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15"/>
              <p:cNvSpPr/>
              <p:nvPr/>
            </p:nvSpPr>
            <p:spPr>
              <a:xfrm>
                <a:off x="5152325" y="3947400"/>
                <a:ext cx="2038775" cy="1443825"/>
              </a:xfrm>
              <a:custGeom>
                <a:rect b="b" l="l" r="r" t="t"/>
                <a:pathLst>
                  <a:path extrusionOk="0" h="57753" w="81551">
                    <a:moveTo>
                      <a:pt x="6118" y="0"/>
                    </a:moveTo>
                    <a:cubicBezTo>
                      <a:pt x="2215" y="0"/>
                      <a:pt x="0" y="297"/>
                      <a:pt x="0" y="297"/>
                    </a:cubicBezTo>
                    <a:cubicBezTo>
                      <a:pt x="35496" y="32591"/>
                      <a:pt x="81551" y="57753"/>
                      <a:pt x="81551" y="57753"/>
                    </a:cubicBezTo>
                    <a:lnTo>
                      <a:pt x="77451" y="27930"/>
                    </a:lnTo>
                    <a:cubicBezTo>
                      <a:pt x="47897" y="2988"/>
                      <a:pt x="18505" y="0"/>
                      <a:pt x="6118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15"/>
              <p:cNvSpPr/>
              <p:nvPr/>
            </p:nvSpPr>
            <p:spPr>
              <a:xfrm>
                <a:off x="5367150" y="3690825"/>
                <a:ext cx="1823950" cy="1700400"/>
              </a:xfrm>
              <a:custGeom>
                <a:rect b="b" l="l" r="r" t="t"/>
                <a:pathLst>
                  <a:path extrusionOk="0" h="68016" w="72958">
                    <a:moveTo>
                      <a:pt x="72958" y="68016"/>
                    </a:moveTo>
                    <a:cubicBezTo>
                      <a:pt x="72958" y="68016"/>
                      <a:pt x="30778" y="36845"/>
                      <a:pt x="0" y="1"/>
                    </a:cubicBezTo>
                    <a:cubicBezTo>
                      <a:pt x="0" y="1"/>
                      <a:pt x="38866" y="169"/>
                      <a:pt x="72958" y="379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15"/>
              <p:cNvSpPr/>
              <p:nvPr/>
            </p:nvSpPr>
            <p:spPr>
              <a:xfrm>
                <a:off x="5504750" y="2648975"/>
                <a:ext cx="1686350" cy="2811075"/>
              </a:xfrm>
              <a:custGeom>
                <a:rect b="b" l="l" r="r" t="t"/>
                <a:pathLst>
                  <a:path extrusionOk="0" h="112443" w="67454">
                    <a:moveTo>
                      <a:pt x="67454" y="112442"/>
                    </a:moveTo>
                    <a:cubicBezTo>
                      <a:pt x="67454" y="112442"/>
                      <a:pt x="55042" y="51616"/>
                      <a:pt x="0" y="5449"/>
                    </a:cubicBezTo>
                    <a:cubicBezTo>
                      <a:pt x="0" y="5449"/>
                      <a:pt x="18254" y="1"/>
                      <a:pt x="39203" y="11627"/>
                    </a:cubicBezTo>
                    <a:cubicBezTo>
                      <a:pt x="39203" y="11627"/>
                      <a:pt x="59142" y="26173"/>
                      <a:pt x="67454" y="448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5"/>
              <p:cNvSpPr/>
              <p:nvPr/>
            </p:nvSpPr>
            <p:spPr>
              <a:xfrm>
                <a:off x="5625500" y="1777025"/>
                <a:ext cx="1565600" cy="2256425"/>
              </a:xfrm>
              <a:custGeom>
                <a:rect b="b" l="l" r="r" t="t"/>
                <a:pathLst>
                  <a:path extrusionOk="0" h="90257" w="62624">
                    <a:moveTo>
                      <a:pt x="62624" y="90257"/>
                    </a:moveTo>
                    <a:cubicBezTo>
                      <a:pt x="62624" y="90257"/>
                      <a:pt x="37406" y="28757"/>
                      <a:pt x="1" y="0"/>
                    </a:cubicBezTo>
                    <a:cubicBezTo>
                      <a:pt x="1" y="0"/>
                      <a:pt x="39877" y="9436"/>
                      <a:pt x="62624" y="561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" name="Google Shape;969;p15"/>
            <p:cNvGrpSpPr/>
            <p:nvPr/>
          </p:nvGrpSpPr>
          <p:grpSpPr>
            <a:xfrm flipH="1">
              <a:off x="-231212" y="3504627"/>
              <a:ext cx="1190050" cy="1191558"/>
              <a:chOff x="1190625" y="208700"/>
              <a:chExt cx="5249450" cy="5256100"/>
            </a:xfrm>
          </p:grpSpPr>
          <p:sp>
            <p:nvSpPr>
              <p:cNvPr id="970" name="Google Shape;970;p15"/>
              <p:cNvSpPr/>
              <p:nvPr/>
            </p:nvSpPr>
            <p:spPr>
              <a:xfrm>
                <a:off x="4981250" y="3915925"/>
                <a:ext cx="1277075" cy="1548875"/>
              </a:xfrm>
              <a:custGeom>
                <a:rect b="b" l="l" r="r" t="t"/>
                <a:pathLst>
                  <a:path extrusionOk="0" h="61955" w="51083">
                    <a:moveTo>
                      <a:pt x="5484" y="1"/>
                    </a:moveTo>
                    <a:cubicBezTo>
                      <a:pt x="3613" y="17534"/>
                      <a:pt x="299" y="48005"/>
                      <a:pt x="138" y="52495"/>
                    </a:cubicBezTo>
                    <a:cubicBezTo>
                      <a:pt x="0" y="58017"/>
                      <a:pt x="7706" y="61955"/>
                      <a:pt x="19777" y="61955"/>
                    </a:cubicBezTo>
                    <a:cubicBezTo>
                      <a:pt x="21728" y="61955"/>
                      <a:pt x="23793" y="61852"/>
                      <a:pt x="25958" y="61636"/>
                    </a:cubicBezTo>
                    <a:cubicBezTo>
                      <a:pt x="41567" y="60460"/>
                      <a:pt x="51083" y="54420"/>
                      <a:pt x="49746" y="48165"/>
                    </a:cubicBezTo>
                    <a:cubicBezTo>
                      <a:pt x="48998" y="44316"/>
                      <a:pt x="42423" y="21704"/>
                      <a:pt x="37451" y="4758"/>
                    </a:cubicBezTo>
                    <a:cubicBezTo>
                      <a:pt x="35420" y="4117"/>
                      <a:pt x="33175" y="3422"/>
                      <a:pt x="30983" y="2834"/>
                    </a:cubicBezTo>
                    <a:cubicBezTo>
                      <a:pt x="29486" y="2353"/>
                      <a:pt x="27936" y="1979"/>
                      <a:pt x="26599" y="1658"/>
                    </a:cubicBezTo>
                    <a:lnTo>
                      <a:pt x="26599" y="1925"/>
                    </a:lnTo>
                    <a:cubicBezTo>
                      <a:pt x="26573" y="3449"/>
                      <a:pt x="25437" y="4198"/>
                      <a:pt x="24300" y="4198"/>
                    </a:cubicBezTo>
                    <a:cubicBezTo>
                      <a:pt x="23124" y="4198"/>
                      <a:pt x="21948" y="3395"/>
                      <a:pt x="22002" y="1818"/>
                    </a:cubicBezTo>
                    <a:lnTo>
                      <a:pt x="22002" y="1711"/>
                    </a:lnTo>
                    <a:cubicBezTo>
                      <a:pt x="21950" y="3235"/>
                      <a:pt x="20813" y="3984"/>
                      <a:pt x="19676" y="3984"/>
                    </a:cubicBezTo>
                    <a:cubicBezTo>
                      <a:pt x="18500" y="3984"/>
                      <a:pt x="17324" y="3181"/>
                      <a:pt x="17351" y="1604"/>
                    </a:cubicBezTo>
                    <a:lnTo>
                      <a:pt x="17351" y="1497"/>
                    </a:lnTo>
                    <a:cubicBezTo>
                      <a:pt x="17299" y="3041"/>
                      <a:pt x="16159" y="3790"/>
                      <a:pt x="15014" y="3790"/>
                    </a:cubicBezTo>
                    <a:cubicBezTo>
                      <a:pt x="13819" y="3790"/>
                      <a:pt x="12620" y="2974"/>
                      <a:pt x="12647" y="1391"/>
                    </a:cubicBezTo>
                    <a:lnTo>
                      <a:pt x="12647" y="1284"/>
                    </a:lnTo>
                    <a:lnTo>
                      <a:pt x="12701" y="321"/>
                    </a:lnTo>
                    <a:lnTo>
                      <a:pt x="7997" y="108"/>
                    </a:lnTo>
                    <a:lnTo>
                      <a:pt x="5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5"/>
              <p:cNvSpPr/>
              <p:nvPr/>
            </p:nvSpPr>
            <p:spPr>
              <a:xfrm>
                <a:off x="5119675" y="3736850"/>
                <a:ext cx="799200" cy="298050"/>
              </a:xfrm>
              <a:custGeom>
                <a:rect b="b" l="l" r="r" t="t"/>
                <a:pathLst>
                  <a:path extrusionOk="0" h="11922" w="31968">
                    <a:moveTo>
                      <a:pt x="802" y="0"/>
                    </a:moveTo>
                    <a:cubicBezTo>
                      <a:pt x="749" y="588"/>
                      <a:pt x="642" y="1177"/>
                      <a:pt x="589" y="1871"/>
                    </a:cubicBezTo>
                    <a:cubicBezTo>
                      <a:pt x="535" y="2620"/>
                      <a:pt x="428" y="3368"/>
                      <a:pt x="321" y="4277"/>
                    </a:cubicBezTo>
                    <a:cubicBezTo>
                      <a:pt x="214" y="5186"/>
                      <a:pt x="107" y="6148"/>
                      <a:pt x="1" y="7164"/>
                    </a:cubicBezTo>
                    <a:lnTo>
                      <a:pt x="2460" y="7271"/>
                    </a:lnTo>
                    <a:lnTo>
                      <a:pt x="7217" y="7484"/>
                    </a:lnTo>
                    <a:lnTo>
                      <a:pt x="7164" y="8447"/>
                    </a:lnTo>
                    <a:lnTo>
                      <a:pt x="7164" y="8554"/>
                    </a:lnTo>
                    <a:cubicBezTo>
                      <a:pt x="7136" y="10137"/>
                      <a:pt x="8336" y="10953"/>
                      <a:pt x="9531" y="10953"/>
                    </a:cubicBezTo>
                    <a:cubicBezTo>
                      <a:pt x="10675" y="10953"/>
                      <a:pt x="11816" y="10204"/>
                      <a:pt x="11868" y="8660"/>
                    </a:cubicBezTo>
                    <a:lnTo>
                      <a:pt x="11868" y="8767"/>
                    </a:lnTo>
                    <a:cubicBezTo>
                      <a:pt x="11814" y="10344"/>
                      <a:pt x="12990" y="11147"/>
                      <a:pt x="14166" y="11147"/>
                    </a:cubicBezTo>
                    <a:cubicBezTo>
                      <a:pt x="15303" y="11147"/>
                      <a:pt x="16439" y="10398"/>
                      <a:pt x="16465" y="8874"/>
                    </a:cubicBezTo>
                    <a:lnTo>
                      <a:pt x="16465" y="8981"/>
                    </a:lnTo>
                    <a:cubicBezTo>
                      <a:pt x="16438" y="10558"/>
                      <a:pt x="17628" y="11361"/>
                      <a:pt x="18811" y="11361"/>
                    </a:cubicBezTo>
                    <a:cubicBezTo>
                      <a:pt x="19953" y="11361"/>
                      <a:pt x="21090" y="10612"/>
                      <a:pt x="21116" y="9088"/>
                    </a:cubicBezTo>
                    <a:lnTo>
                      <a:pt x="21116" y="8821"/>
                    </a:lnTo>
                    <a:cubicBezTo>
                      <a:pt x="22452" y="9142"/>
                      <a:pt x="23949" y="9516"/>
                      <a:pt x="25499" y="9997"/>
                    </a:cubicBezTo>
                    <a:cubicBezTo>
                      <a:pt x="27691" y="10585"/>
                      <a:pt x="29936" y="11280"/>
                      <a:pt x="31968" y="11921"/>
                    </a:cubicBezTo>
                    <a:cubicBezTo>
                      <a:pt x="30952" y="8660"/>
                      <a:pt x="30097" y="5667"/>
                      <a:pt x="29295" y="2994"/>
                    </a:cubicBezTo>
                    <a:lnTo>
                      <a:pt x="28760" y="2887"/>
                    </a:lnTo>
                    <a:cubicBezTo>
                      <a:pt x="28493" y="2834"/>
                      <a:pt x="27798" y="2780"/>
                      <a:pt x="26836" y="2727"/>
                    </a:cubicBezTo>
                    <a:cubicBezTo>
                      <a:pt x="25499" y="2673"/>
                      <a:pt x="23575" y="2566"/>
                      <a:pt x="21276" y="2513"/>
                    </a:cubicBezTo>
                    <a:cubicBezTo>
                      <a:pt x="21276" y="2459"/>
                      <a:pt x="21276" y="2406"/>
                      <a:pt x="21223" y="2353"/>
                    </a:cubicBezTo>
                    <a:cubicBezTo>
                      <a:pt x="20877" y="1263"/>
                      <a:pt x="19951" y="729"/>
                      <a:pt x="19028" y="729"/>
                    </a:cubicBezTo>
                    <a:cubicBezTo>
                      <a:pt x="18094" y="729"/>
                      <a:pt x="17162" y="1277"/>
                      <a:pt x="16839" y="2353"/>
                    </a:cubicBezTo>
                    <a:lnTo>
                      <a:pt x="16679" y="2353"/>
                    </a:lnTo>
                    <a:cubicBezTo>
                      <a:pt x="16406" y="1150"/>
                      <a:pt x="15405" y="534"/>
                      <a:pt x="14407" y="534"/>
                    </a:cubicBezTo>
                    <a:cubicBezTo>
                      <a:pt x="13454" y="534"/>
                      <a:pt x="12502" y="1096"/>
                      <a:pt x="12189" y="2246"/>
                    </a:cubicBezTo>
                    <a:lnTo>
                      <a:pt x="12028" y="2246"/>
                    </a:lnTo>
                    <a:cubicBezTo>
                      <a:pt x="11809" y="956"/>
                      <a:pt x="10772" y="300"/>
                      <a:pt x="9735" y="300"/>
                    </a:cubicBezTo>
                    <a:cubicBezTo>
                      <a:pt x="8753" y="300"/>
                      <a:pt x="7771" y="889"/>
                      <a:pt x="7484" y="2085"/>
                    </a:cubicBezTo>
                    <a:lnTo>
                      <a:pt x="1177" y="1871"/>
                    </a:lnTo>
                    <a:cubicBezTo>
                      <a:pt x="1016" y="1177"/>
                      <a:pt x="909" y="535"/>
                      <a:pt x="802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5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cubicBezTo>
                      <a:pt x="482" y="642"/>
                      <a:pt x="428" y="1390"/>
                      <a:pt x="321" y="2245"/>
                    </a:cubicBezTo>
                    <a:cubicBezTo>
                      <a:pt x="54" y="856"/>
                      <a:pt x="1" y="54"/>
                      <a:pt x="1" y="54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15"/>
              <p:cNvSpPr/>
              <p:nvPr/>
            </p:nvSpPr>
            <p:spPr>
              <a:xfrm>
                <a:off x="3320850" y="238500"/>
                <a:ext cx="3119225" cy="3622900"/>
              </a:xfrm>
              <a:custGeom>
                <a:rect b="b" l="l" r="r" t="t"/>
                <a:pathLst>
                  <a:path extrusionOk="0" h="144916" w="124769">
                    <a:moveTo>
                      <a:pt x="48335" y="1"/>
                    </a:moveTo>
                    <a:cubicBezTo>
                      <a:pt x="43136" y="1"/>
                      <a:pt x="39388" y="1581"/>
                      <a:pt x="37527" y="2604"/>
                    </a:cubicBezTo>
                    <a:cubicBezTo>
                      <a:pt x="39292" y="2925"/>
                      <a:pt x="38543" y="3994"/>
                      <a:pt x="38222" y="4903"/>
                    </a:cubicBezTo>
                    <a:cubicBezTo>
                      <a:pt x="34427" y="14632"/>
                      <a:pt x="34373" y="20031"/>
                      <a:pt x="33999" y="21047"/>
                    </a:cubicBezTo>
                    <a:cubicBezTo>
                      <a:pt x="33946" y="21368"/>
                      <a:pt x="33839" y="21635"/>
                      <a:pt x="33785" y="21956"/>
                    </a:cubicBezTo>
                    <a:cubicBezTo>
                      <a:pt x="34053" y="21795"/>
                      <a:pt x="34267" y="21688"/>
                      <a:pt x="34480" y="21528"/>
                    </a:cubicBezTo>
                    <a:cubicBezTo>
                      <a:pt x="34480" y="21314"/>
                      <a:pt x="34480" y="21047"/>
                      <a:pt x="34534" y="20833"/>
                    </a:cubicBezTo>
                    <a:cubicBezTo>
                      <a:pt x="34748" y="19764"/>
                      <a:pt x="35870" y="14258"/>
                      <a:pt x="36138" y="12975"/>
                    </a:cubicBezTo>
                    <a:cubicBezTo>
                      <a:pt x="36384" y="11840"/>
                      <a:pt x="36722" y="10979"/>
                      <a:pt x="37613" y="10979"/>
                    </a:cubicBezTo>
                    <a:cubicBezTo>
                      <a:pt x="37687" y="10979"/>
                      <a:pt x="37766" y="10985"/>
                      <a:pt x="37848" y="10997"/>
                    </a:cubicBezTo>
                    <a:cubicBezTo>
                      <a:pt x="47524" y="12494"/>
                      <a:pt x="50143" y="19817"/>
                      <a:pt x="49876" y="20993"/>
                    </a:cubicBezTo>
                    <a:cubicBezTo>
                      <a:pt x="49876" y="21100"/>
                      <a:pt x="49822" y="21154"/>
                      <a:pt x="49769" y="21261"/>
                    </a:cubicBezTo>
                    <a:cubicBezTo>
                      <a:pt x="51052" y="22330"/>
                      <a:pt x="51800" y="24040"/>
                      <a:pt x="52068" y="26927"/>
                    </a:cubicBezTo>
                    <a:cubicBezTo>
                      <a:pt x="52495" y="33235"/>
                      <a:pt x="47845" y="40184"/>
                      <a:pt x="46882" y="49005"/>
                    </a:cubicBezTo>
                    <a:cubicBezTo>
                      <a:pt x="45515" y="61418"/>
                      <a:pt x="36488" y="67391"/>
                      <a:pt x="28235" y="67391"/>
                    </a:cubicBezTo>
                    <a:cubicBezTo>
                      <a:pt x="23907" y="67391"/>
                      <a:pt x="19792" y="65748"/>
                      <a:pt x="17107" y="62529"/>
                    </a:cubicBezTo>
                    <a:lnTo>
                      <a:pt x="17107" y="62155"/>
                    </a:lnTo>
                    <a:cubicBezTo>
                      <a:pt x="14434" y="63278"/>
                      <a:pt x="12136" y="65149"/>
                      <a:pt x="10532" y="67501"/>
                    </a:cubicBezTo>
                    <a:cubicBezTo>
                      <a:pt x="4652" y="75893"/>
                      <a:pt x="1" y="99735"/>
                      <a:pt x="23736" y="119835"/>
                    </a:cubicBezTo>
                    <a:cubicBezTo>
                      <a:pt x="29295" y="127800"/>
                      <a:pt x="37421" y="134535"/>
                      <a:pt x="48807" y="138812"/>
                    </a:cubicBezTo>
                    <a:cubicBezTo>
                      <a:pt x="51105" y="139721"/>
                      <a:pt x="53404" y="140469"/>
                      <a:pt x="55596" y="141111"/>
                    </a:cubicBezTo>
                    <a:lnTo>
                      <a:pt x="56879" y="141217"/>
                    </a:lnTo>
                    <a:cubicBezTo>
                      <a:pt x="57084" y="139881"/>
                      <a:pt x="58118" y="139236"/>
                      <a:pt x="59160" y="139236"/>
                    </a:cubicBezTo>
                    <a:cubicBezTo>
                      <a:pt x="60284" y="139236"/>
                      <a:pt x="61418" y="139988"/>
                      <a:pt x="61529" y="141431"/>
                    </a:cubicBezTo>
                    <a:cubicBezTo>
                      <a:pt x="61711" y="140081"/>
                      <a:pt x="62763" y="139425"/>
                      <a:pt x="63815" y="139425"/>
                    </a:cubicBezTo>
                    <a:cubicBezTo>
                      <a:pt x="64929" y="139425"/>
                      <a:pt x="66044" y="140162"/>
                      <a:pt x="66127" y="141592"/>
                    </a:cubicBezTo>
                    <a:lnTo>
                      <a:pt x="66180" y="141592"/>
                    </a:lnTo>
                    <a:cubicBezTo>
                      <a:pt x="66388" y="140295"/>
                      <a:pt x="67400" y="139665"/>
                      <a:pt x="68418" y="139665"/>
                    </a:cubicBezTo>
                    <a:cubicBezTo>
                      <a:pt x="69499" y="139665"/>
                      <a:pt x="70586" y="140376"/>
                      <a:pt x="70724" y="141752"/>
                    </a:cubicBezTo>
                    <a:lnTo>
                      <a:pt x="72542" y="141805"/>
                    </a:lnTo>
                    <a:cubicBezTo>
                      <a:pt x="72595" y="141164"/>
                      <a:pt x="72702" y="140522"/>
                      <a:pt x="72755" y="139934"/>
                    </a:cubicBezTo>
                    <a:cubicBezTo>
                      <a:pt x="72488" y="138545"/>
                      <a:pt x="72435" y="137743"/>
                      <a:pt x="72435" y="137743"/>
                    </a:cubicBezTo>
                    <a:lnTo>
                      <a:pt x="73023" y="137689"/>
                    </a:lnTo>
                    <a:lnTo>
                      <a:pt x="73023" y="137689"/>
                    </a:lnTo>
                    <a:cubicBezTo>
                      <a:pt x="72916" y="138331"/>
                      <a:pt x="72862" y="139133"/>
                      <a:pt x="72755" y="139934"/>
                    </a:cubicBezTo>
                    <a:cubicBezTo>
                      <a:pt x="72862" y="140469"/>
                      <a:pt x="72969" y="141111"/>
                      <a:pt x="73130" y="141805"/>
                    </a:cubicBezTo>
                    <a:lnTo>
                      <a:pt x="79437" y="142019"/>
                    </a:lnTo>
                    <a:cubicBezTo>
                      <a:pt x="79724" y="140823"/>
                      <a:pt x="80706" y="140234"/>
                      <a:pt x="81688" y="140234"/>
                    </a:cubicBezTo>
                    <a:cubicBezTo>
                      <a:pt x="82725" y="140234"/>
                      <a:pt x="83762" y="140890"/>
                      <a:pt x="83981" y="142180"/>
                    </a:cubicBezTo>
                    <a:lnTo>
                      <a:pt x="84088" y="142180"/>
                    </a:lnTo>
                    <a:cubicBezTo>
                      <a:pt x="84428" y="141030"/>
                      <a:pt x="85393" y="140468"/>
                      <a:pt x="86353" y="140468"/>
                    </a:cubicBezTo>
                    <a:cubicBezTo>
                      <a:pt x="87358" y="140468"/>
                      <a:pt x="88359" y="141084"/>
                      <a:pt x="88632" y="142287"/>
                    </a:cubicBezTo>
                    <a:lnTo>
                      <a:pt x="88792" y="142287"/>
                    </a:lnTo>
                    <a:cubicBezTo>
                      <a:pt x="89115" y="141211"/>
                      <a:pt x="90047" y="140663"/>
                      <a:pt x="90981" y="140663"/>
                    </a:cubicBezTo>
                    <a:cubicBezTo>
                      <a:pt x="91904" y="140663"/>
                      <a:pt x="92830" y="141197"/>
                      <a:pt x="93176" y="142287"/>
                    </a:cubicBezTo>
                    <a:cubicBezTo>
                      <a:pt x="93229" y="142340"/>
                      <a:pt x="93229" y="142393"/>
                      <a:pt x="93229" y="142447"/>
                    </a:cubicBezTo>
                    <a:cubicBezTo>
                      <a:pt x="95528" y="142554"/>
                      <a:pt x="97452" y="142607"/>
                      <a:pt x="98789" y="142661"/>
                    </a:cubicBezTo>
                    <a:cubicBezTo>
                      <a:pt x="99751" y="142714"/>
                      <a:pt x="100446" y="142768"/>
                      <a:pt x="100713" y="142821"/>
                    </a:cubicBezTo>
                    <a:lnTo>
                      <a:pt x="101248" y="142928"/>
                    </a:lnTo>
                    <a:cubicBezTo>
                      <a:pt x="101141" y="142554"/>
                      <a:pt x="101034" y="142233"/>
                      <a:pt x="100980" y="141912"/>
                    </a:cubicBezTo>
                    <a:lnTo>
                      <a:pt x="100980" y="141912"/>
                    </a:lnTo>
                    <a:cubicBezTo>
                      <a:pt x="109589" y="144309"/>
                      <a:pt x="116471" y="144915"/>
                      <a:pt x="120454" y="144915"/>
                    </a:cubicBezTo>
                    <a:cubicBezTo>
                      <a:pt x="122778" y="144915"/>
                      <a:pt x="124116" y="144709"/>
                      <a:pt x="124234" y="144532"/>
                    </a:cubicBezTo>
                    <a:cubicBezTo>
                      <a:pt x="124769" y="143676"/>
                      <a:pt x="110603" y="121385"/>
                      <a:pt x="110603" y="121385"/>
                    </a:cubicBezTo>
                    <a:cubicBezTo>
                      <a:pt x="110603" y="121385"/>
                      <a:pt x="114772" y="121278"/>
                      <a:pt x="114184" y="120156"/>
                    </a:cubicBezTo>
                    <a:cubicBezTo>
                      <a:pt x="113650" y="119033"/>
                      <a:pt x="82538" y="75198"/>
                      <a:pt x="71954" y="65523"/>
                    </a:cubicBezTo>
                    <a:cubicBezTo>
                      <a:pt x="71847" y="60017"/>
                      <a:pt x="72328" y="54511"/>
                      <a:pt x="73397" y="49112"/>
                    </a:cubicBezTo>
                    <a:cubicBezTo>
                      <a:pt x="79812" y="28264"/>
                      <a:pt x="76765" y="10516"/>
                      <a:pt x="61743" y="3299"/>
                    </a:cubicBezTo>
                    <a:cubicBezTo>
                      <a:pt x="56624" y="830"/>
                      <a:pt x="52099" y="1"/>
                      <a:pt x="48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15"/>
              <p:cNvSpPr/>
              <p:nvPr/>
            </p:nvSpPr>
            <p:spPr>
              <a:xfrm>
                <a:off x="5147750" y="3727500"/>
                <a:ext cx="642825" cy="314075"/>
              </a:xfrm>
              <a:custGeom>
                <a:rect b="b" l="l" r="r" t="t"/>
                <a:pathLst>
                  <a:path extrusionOk="0" h="12563" w="25713">
                    <a:moveTo>
                      <a:pt x="25713" y="3101"/>
                    </a:moveTo>
                    <a:cubicBezTo>
                      <a:pt x="25392" y="5560"/>
                      <a:pt x="24964" y="7965"/>
                      <a:pt x="24376" y="10371"/>
                    </a:cubicBezTo>
                    <a:cubicBezTo>
                      <a:pt x="22826" y="9890"/>
                      <a:pt x="21329" y="9516"/>
                      <a:pt x="19993" y="9195"/>
                    </a:cubicBezTo>
                    <a:lnTo>
                      <a:pt x="19993" y="9462"/>
                    </a:lnTo>
                    <a:cubicBezTo>
                      <a:pt x="19886" y="12563"/>
                      <a:pt x="15289" y="12456"/>
                      <a:pt x="15342" y="9355"/>
                    </a:cubicBezTo>
                    <a:lnTo>
                      <a:pt x="15342" y="9248"/>
                    </a:lnTo>
                    <a:cubicBezTo>
                      <a:pt x="15289" y="12349"/>
                      <a:pt x="10638" y="12242"/>
                      <a:pt x="10691" y="9141"/>
                    </a:cubicBezTo>
                    <a:lnTo>
                      <a:pt x="10691" y="9034"/>
                    </a:lnTo>
                    <a:cubicBezTo>
                      <a:pt x="10638" y="12188"/>
                      <a:pt x="5934" y="12028"/>
                      <a:pt x="6041" y="8928"/>
                    </a:cubicBezTo>
                    <a:lnTo>
                      <a:pt x="6041" y="8821"/>
                    </a:lnTo>
                    <a:lnTo>
                      <a:pt x="6041" y="7858"/>
                    </a:lnTo>
                    <a:lnTo>
                      <a:pt x="1337" y="7645"/>
                    </a:lnTo>
                    <a:cubicBezTo>
                      <a:pt x="1016" y="6629"/>
                      <a:pt x="802" y="5613"/>
                      <a:pt x="588" y="4758"/>
                    </a:cubicBezTo>
                    <a:cubicBezTo>
                      <a:pt x="374" y="3903"/>
                      <a:pt x="160" y="2994"/>
                      <a:pt x="0" y="2245"/>
                    </a:cubicBezTo>
                    <a:lnTo>
                      <a:pt x="6361" y="2459"/>
                    </a:lnTo>
                    <a:cubicBezTo>
                      <a:pt x="6949" y="0"/>
                      <a:pt x="10478" y="107"/>
                      <a:pt x="10905" y="2620"/>
                    </a:cubicBezTo>
                    <a:lnTo>
                      <a:pt x="11012" y="2620"/>
                    </a:lnTo>
                    <a:cubicBezTo>
                      <a:pt x="11654" y="268"/>
                      <a:pt x="15021" y="374"/>
                      <a:pt x="15503" y="2727"/>
                    </a:cubicBezTo>
                    <a:lnTo>
                      <a:pt x="15663" y="2727"/>
                    </a:lnTo>
                    <a:cubicBezTo>
                      <a:pt x="16358" y="588"/>
                      <a:pt x="19405" y="535"/>
                      <a:pt x="20100" y="2727"/>
                    </a:cubicBezTo>
                    <a:cubicBezTo>
                      <a:pt x="20100" y="2780"/>
                      <a:pt x="20153" y="2833"/>
                      <a:pt x="20153" y="2887"/>
                    </a:cubicBezTo>
                    <a:cubicBezTo>
                      <a:pt x="22452" y="2994"/>
                      <a:pt x="24376" y="3047"/>
                      <a:pt x="25713" y="310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15"/>
              <p:cNvSpPr/>
              <p:nvPr/>
            </p:nvSpPr>
            <p:spPr>
              <a:xfrm>
                <a:off x="3747175" y="302250"/>
                <a:ext cx="884725" cy="1620975"/>
              </a:xfrm>
              <a:custGeom>
                <a:rect b="b" l="l" r="r" t="t"/>
                <a:pathLst>
                  <a:path extrusionOk="0" h="64839" w="35389">
                    <a:moveTo>
                      <a:pt x="20474" y="1"/>
                    </a:moveTo>
                    <a:cubicBezTo>
                      <a:pt x="19993" y="268"/>
                      <a:pt x="19566" y="535"/>
                      <a:pt x="19138" y="803"/>
                    </a:cubicBezTo>
                    <a:cubicBezTo>
                      <a:pt x="19138" y="803"/>
                      <a:pt x="19116" y="775"/>
                      <a:pt x="19076" y="775"/>
                    </a:cubicBezTo>
                    <a:cubicBezTo>
                      <a:pt x="18847" y="775"/>
                      <a:pt x="18016" y="1664"/>
                      <a:pt x="17107" y="13525"/>
                    </a:cubicBezTo>
                    <a:cubicBezTo>
                      <a:pt x="17000" y="15343"/>
                      <a:pt x="16786" y="16947"/>
                      <a:pt x="16519" y="18497"/>
                    </a:cubicBezTo>
                    <a:lnTo>
                      <a:pt x="16519" y="18657"/>
                    </a:lnTo>
                    <a:cubicBezTo>
                      <a:pt x="16465" y="18978"/>
                      <a:pt x="16358" y="19352"/>
                      <a:pt x="16305" y="19673"/>
                    </a:cubicBezTo>
                    <a:cubicBezTo>
                      <a:pt x="16198" y="20154"/>
                      <a:pt x="16144" y="20582"/>
                      <a:pt x="16038" y="21009"/>
                    </a:cubicBezTo>
                    <a:cubicBezTo>
                      <a:pt x="15182" y="24324"/>
                      <a:pt x="14006" y="27531"/>
                      <a:pt x="12563" y="30632"/>
                    </a:cubicBezTo>
                    <a:cubicBezTo>
                      <a:pt x="10050" y="36191"/>
                      <a:pt x="6469" y="43087"/>
                      <a:pt x="1658" y="55168"/>
                    </a:cubicBezTo>
                    <a:cubicBezTo>
                      <a:pt x="1070" y="56558"/>
                      <a:pt x="589" y="58055"/>
                      <a:pt x="107" y="59552"/>
                    </a:cubicBezTo>
                    <a:lnTo>
                      <a:pt x="1" y="59605"/>
                    </a:lnTo>
                    <a:lnTo>
                      <a:pt x="1" y="59979"/>
                    </a:lnTo>
                    <a:cubicBezTo>
                      <a:pt x="2684" y="63196"/>
                      <a:pt x="6795" y="64838"/>
                      <a:pt x="11120" y="64838"/>
                    </a:cubicBezTo>
                    <a:cubicBezTo>
                      <a:pt x="19375" y="64838"/>
                      <a:pt x="28408" y="58854"/>
                      <a:pt x="29776" y="46401"/>
                    </a:cubicBezTo>
                    <a:cubicBezTo>
                      <a:pt x="30738" y="37634"/>
                      <a:pt x="35389" y="30685"/>
                      <a:pt x="34961" y="24377"/>
                    </a:cubicBezTo>
                    <a:cubicBezTo>
                      <a:pt x="34747" y="21490"/>
                      <a:pt x="33999" y="19780"/>
                      <a:pt x="32716" y="18711"/>
                    </a:cubicBezTo>
                    <a:cubicBezTo>
                      <a:pt x="32769" y="18657"/>
                      <a:pt x="32823" y="18550"/>
                      <a:pt x="32876" y="18497"/>
                    </a:cubicBezTo>
                    <a:cubicBezTo>
                      <a:pt x="33090" y="17267"/>
                      <a:pt x="30471" y="9944"/>
                      <a:pt x="20849" y="8447"/>
                    </a:cubicBezTo>
                    <a:cubicBezTo>
                      <a:pt x="20766" y="8435"/>
                      <a:pt x="20688" y="8429"/>
                      <a:pt x="20613" y="8429"/>
                    </a:cubicBezTo>
                    <a:cubicBezTo>
                      <a:pt x="19715" y="8429"/>
                      <a:pt x="19331" y="9294"/>
                      <a:pt x="19085" y="10478"/>
                    </a:cubicBezTo>
                    <a:cubicBezTo>
                      <a:pt x="18817" y="11708"/>
                      <a:pt x="17695" y="17214"/>
                      <a:pt x="17481" y="18283"/>
                    </a:cubicBezTo>
                    <a:cubicBezTo>
                      <a:pt x="17427" y="18550"/>
                      <a:pt x="17427" y="18764"/>
                      <a:pt x="17427" y="19031"/>
                    </a:cubicBezTo>
                    <a:cubicBezTo>
                      <a:pt x="17214" y="19138"/>
                      <a:pt x="17000" y="19299"/>
                      <a:pt x="16786" y="19406"/>
                    </a:cubicBezTo>
                    <a:cubicBezTo>
                      <a:pt x="16839" y="19085"/>
                      <a:pt x="16893" y="18818"/>
                      <a:pt x="16946" y="18497"/>
                    </a:cubicBezTo>
                    <a:cubicBezTo>
                      <a:pt x="17374" y="17481"/>
                      <a:pt x="17374" y="12082"/>
                      <a:pt x="21116" y="2300"/>
                    </a:cubicBezTo>
                    <a:cubicBezTo>
                      <a:pt x="21490" y="1391"/>
                      <a:pt x="22185" y="322"/>
                      <a:pt x="20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15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lnTo>
                      <a:pt x="1" y="54"/>
                    </a:lnTo>
                    <a:cubicBezTo>
                      <a:pt x="1" y="54"/>
                      <a:pt x="54" y="856"/>
                      <a:pt x="321" y="2245"/>
                    </a:cubicBezTo>
                    <a:cubicBezTo>
                      <a:pt x="428" y="1390"/>
                      <a:pt x="482" y="642"/>
                      <a:pt x="589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15"/>
              <p:cNvSpPr/>
              <p:nvPr/>
            </p:nvSpPr>
            <p:spPr>
              <a:xfrm>
                <a:off x="4710725" y="3718575"/>
                <a:ext cx="940875" cy="129750"/>
              </a:xfrm>
              <a:custGeom>
                <a:rect b="b" l="l" r="r" t="t"/>
                <a:pathLst>
                  <a:path extrusionOk="0" h="5190" w="37635">
                    <a:moveTo>
                      <a:pt x="3526" y="1"/>
                    </a:moveTo>
                    <a:cubicBezTo>
                      <a:pt x="2479" y="1"/>
                      <a:pt x="1437" y="644"/>
                      <a:pt x="1230" y="1961"/>
                    </a:cubicBezTo>
                    <a:lnTo>
                      <a:pt x="1" y="1908"/>
                    </a:lnTo>
                    <a:lnTo>
                      <a:pt x="1230" y="2228"/>
                    </a:lnTo>
                    <a:cubicBezTo>
                      <a:pt x="2781" y="2656"/>
                      <a:pt x="4224" y="3030"/>
                      <a:pt x="5828" y="3404"/>
                    </a:cubicBezTo>
                    <a:cubicBezTo>
                      <a:pt x="7431" y="3725"/>
                      <a:pt x="8875" y="3992"/>
                      <a:pt x="10425" y="4260"/>
                    </a:cubicBezTo>
                    <a:cubicBezTo>
                      <a:pt x="12029" y="4527"/>
                      <a:pt x="13579" y="4741"/>
                      <a:pt x="15076" y="4848"/>
                    </a:cubicBezTo>
                    <a:cubicBezTo>
                      <a:pt x="15610" y="4901"/>
                      <a:pt x="16198" y="4955"/>
                      <a:pt x="16679" y="5008"/>
                    </a:cubicBezTo>
                    <a:cubicBezTo>
                      <a:pt x="17107" y="5008"/>
                      <a:pt x="17588" y="5061"/>
                      <a:pt x="18069" y="5061"/>
                    </a:cubicBezTo>
                    <a:cubicBezTo>
                      <a:pt x="19517" y="5140"/>
                      <a:pt x="20908" y="5189"/>
                      <a:pt x="22241" y="5189"/>
                    </a:cubicBezTo>
                    <a:cubicBezTo>
                      <a:pt x="22729" y="5189"/>
                      <a:pt x="23209" y="5183"/>
                      <a:pt x="23682" y="5168"/>
                    </a:cubicBezTo>
                    <a:cubicBezTo>
                      <a:pt x="25339" y="5115"/>
                      <a:pt x="26889" y="5008"/>
                      <a:pt x="28386" y="4848"/>
                    </a:cubicBezTo>
                    <a:cubicBezTo>
                      <a:pt x="30043" y="4687"/>
                      <a:pt x="31540" y="4420"/>
                      <a:pt x="33037" y="4153"/>
                    </a:cubicBezTo>
                    <a:cubicBezTo>
                      <a:pt x="34534" y="3885"/>
                      <a:pt x="35870" y="3565"/>
                      <a:pt x="37046" y="3244"/>
                    </a:cubicBezTo>
                    <a:lnTo>
                      <a:pt x="37634" y="3084"/>
                    </a:lnTo>
                    <a:lnTo>
                      <a:pt x="37581" y="3030"/>
                    </a:lnTo>
                    <a:cubicBezTo>
                      <a:pt x="37211" y="1948"/>
                      <a:pt x="36281" y="1413"/>
                      <a:pt x="35356" y="1413"/>
                    </a:cubicBezTo>
                    <a:cubicBezTo>
                      <a:pt x="34409" y="1413"/>
                      <a:pt x="33469" y="1974"/>
                      <a:pt x="33144" y="3084"/>
                    </a:cubicBezTo>
                    <a:lnTo>
                      <a:pt x="32984" y="3084"/>
                    </a:lnTo>
                    <a:cubicBezTo>
                      <a:pt x="32736" y="1847"/>
                      <a:pt x="31726" y="1218"/>
                      <a:pt x="30716" y="1218"/>
                    </a:cubicBezTo>
                    <a:cubicBezTo>
                      <a:pt x="29760" y="1218"/>
                      <a:pt x="28805" y="1780"/>
                      <a:pt x="28493" y="2923"/>
                    </a:cubicBezTo>
                    <a:lnTo>
                      <a:pt x="28333" y="2923"/>
                    </a:lnTo>
                    <a:cubicBezTo>
                      <a:pt x="28113" y="1633"/>
                      <a:pt x="27076" y="977"/>
                      <a:pt x="26047" y="977"/>
                    </a:cubicBezTo>
                    <a:cubicBezTo>
                      <a:pt x="25071" y="977"/>
                      <a:pt x="24103" y="1566"/>
                      <a:pt x="23842" y="2763"/>
                    </a:cubicBezTo>
                    <a:lnTo>
                      <a:pt x="17481" y="2602"/>
                    </a:lnTo>
                    <a:cubicBezTo>
                      <a:pt x="17321" y="1854"/>
                      <a:pt x="17214" y="1266"/>
                      <a:pt x="17107" y="678"/>
                    </a:cubicBezTo>
                    <a:cubicBezTo>
                      <a:pt x="17053" y="1266"/>
                      <a:pt x="17000" y="1908"/>
                      <a:pt x="16893" y="2549"/>
                    </a:cubicBezTo>
                    <a:lnTo>
                      <a:pt x="15129" y="2496"/>
                    </a:lnTo>
                    <a:cubicBezTo>
                      <a:pt x="14991" y="1119"/>
                      <a:pt x="13890" y="409"/>
                      <a:pt x="12795" y="409"/>
                    </a:cubicBezTo>
                    <a:cubicBezTo>
                      <a:pt x="11764" y="409"/>
                      <a:pt x="10739" y="1039"/>
                      <a:pt x="10532" y="2335"/>
                    </a:cubicBezTo>
                    <a:lnTo>
                      <a:pt x="10478" y="2335"/>
                    </a:lnTo>
                    <a:cubicBezTo>
                      <a:pt x="10396" y="905"/>
                      <a:pt x="9281" y="168"/>
                      <a:pt x="8166" y="168"/>
                    </a:cubicBezTo>
                    <a:cubicBezTo>
                      <a:pt x="7114" y="168"/>
                      <a:pt x="6063" y="825"/>
                      <a:pt x="5881" y="2175"/>
                    </a:cubicBezTo>
                    <a:cubicBezTo>
                      <a:pt x="5770" y="738"/>
                      <a:pt x="4646" y="1"/>
                      <a:pt x="3526" y="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15"/>
              <p:cNvSpPr/>
              <p:nvPr/>
            </p:nvSpPr>
            <p:spPr>
              <a:xfrm>
                <a:off x="2579150" y="208700"/>
                <a:ext cx="1724000" cy="609450"/>
              </a:xfrm>
              <a:custGeom>
                <a:rect b="b" l="l" r="r" t="t"/>
                <a:pathLst>
                  <a:path extrusionOk="0" h="24378" w="68960">
                    <a:moveTo>
                      <a:pt x="67890" y="6095"/>
                    </a:moveTo>
                    <a:cubicBezTo>
                      <a:pt x="64095" y="15824"/>
                      <a:pt x="64095" y="21223"/>
                      <a:pt x="63667" y="22239"/>
                    </a:cubicBezTo>
                    <a:lnTo>
                      <a:pt x="63667" y="22239"/>
                    </a:lnTo>
                    <a:cubicBezTo>
                      <a:pt x="63614" y="22346"/>
                      <a:pt x="63560" y="22399"/>
                      <a:pt x="63560" y="22399"/>
                    </a:cubicBezTo>
                    <a:cubicBezTo>
                      <a:pt x="63453" y="22399"/>
                      <a:pt x="63347" y="22399"/>
                      <a:pt x="63240" y="22399"/>
                    </a:cubicBezTo>
                    <a:lnTo>
                      <a:pt x="62277" y="22292"/>
                    </a:lnTo>
                    <a:cubicBezTo>
                      <a:pt x="57734" y="21597"/>
                      <a:pt x="42178" y="18871"/>
                      <a:pt x="27905" y="19192"/>
                    </a:cubicBezTo>
                    <a:cubicBezTo>
                      <a:pt x="22506" y="19299"/>
                      <a:pt x="17160" y="19940"/>
                      <a:pt x="11868" y="20956"/>
                    </a:cubicBezTo>
                    <a:lnTo>
                      <a:pt x="11761" y="20956"/>
                    </a:lnTo>
                    <a:lnTo>
                      <a:pt x="10692" y="21223"/>
                    </a:lnTo>
                    <a:lnTo>
                      <a:pt x="10531" y="21223"/>
                    </a:lnTo>
                    <a:lnTo>
                      <a:pt x="9302" y="21491"/>
                    </a:lnTo>
                    <a:cubicBezTo>
                      <a:pt x="8447" y="21704"/>
                      <a:pt x="7645" y="21918"/>
                      <a:pt x="6843" y="22132"/>
                    </a:cubicBezTo>
                    <a:lnTo>
                      <a:pt x="5827" y="22399"/>
                    </a:lnTo>
                    <a:lnTo>
                      <a:pt x="5239" y="22560"/>
                    </a:lnTo>
                    <a:lnTo>
                      <a:pt x="3956" y="22934"/>
                    </a:lnTo>
                    <a:lnTo>
                      <a:pt x="3422" y="23094"/>
                    </a:lnTo>
                    <a:lnTo>
                      <a:pt x="2620" y="23362"/>
                    </a:lnTo>
                    <a:lnTo>
                      <a:pt x="1283" y="23896"/>
                    </a:lnTo>
                    <a:lnTo>
                      <a:pt x="802" y="24056"/>
                    </a:lnTo>
                    <a:lnTo>
                      <a:pt x="535" y="24163"/>
                    </a:lnTo>
                    <a:lnTo>
                      <a:pt x="321" y="24270"/>
                    </a:lnTo>
                    <a:lnTo>
                      <a:pt x="0" y="24377"/>
                    </a:lnTo>
                    <a:cubicBezTo>
                      <a:pt x="535" y="22560"/>
                      <a:pt x="1230" y="20849"/>
                      <a:pt x="2139" y="19192"/>
                    </a:cubicBezTo>
                    <a:cubicBezTo>
                      <a:pt x="2246" y="18978"/>
                      <a:pt x="2406" y="18764"/>
                      <a:pt x="2513" y="18497"/>
                    </a:cubicBezTo>
                    <a:cubicBezTo>
                      <a:pt x="3635" y="16626"/>
                      <a:pt x="4972" y="14915"/>
                      <a:pt x="6522" y="13419"/>
                    </a:cubicBezTo>
                    <a:cubicBezTo>
                      <a:pt x="14220" y="5721"/>
                      <a:pt x="26461" y="2727"/>
                      <a:pt x="37420" y="1605"/>
                    </a:cubicBezTo>
                    <a:cubicBezTo>
                      <a:pt x="52548" y="1"/>
                      <a:pt x="65485" y="3476"/>
                      <a:pt x="67195" y="3796"/>
                    </a:cubicBezTo>
                    <a:lnTo>
                      <a:pt x="67195" y="3796"/>
                    </a:lnTo>
                    <a:cubicBezTo>
                      <a:pt x="68960" y="4117"/>
                      <a:pt x="68265" y="5186"/>
                      <a:pt x="67890" y="609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15"/>
              <p:cNvSpPr/>
              <p:nvPr/>
            </p:nvSpPr>
            <p:spPr>
              <a:xfrm>
                <a:off x="2579150" y="478375"/>
                <a:ext cx="485150" cy="339775"/>
              </a:xfrm>
              <a:custGeom>
                <a:rect b="b" l="l" r="r" t="t"/>
                <a:pathLst>
                  <a:path extrusionOk="0" h="13591" w="19406">
                    <a:moveTo>
                      <a:pt x="13496" y="1"/>
                    </a:moveTo>
                    <a:cubicBezTo>
                      <a:pt x="11330" y="1"/>
                      <a:pt x="8771" y="790"/>
                      <a:pt x="6469" y="2632"/>
                    </a:cubicBezTo>
                    <a:cubicBezTo>
                      <a:pt x="3422" y="5625"/>
                      <a:pt x="1176" y="9421"/>
                      <a:pt x="0" y="13590"/>
                    </a:cubicBezTo>
                    <a:cubicBezTo>
                      <a:pt x="3849" y="12093"/>
                      <a:pt x="7805" y="10971"/>
                      <a:pt x="11868" y="10169"/>
                    </a:cubicBezTo>
                    <a:cubicBezTo>
                      <a:pt x="16144" y="8138"/>
                      <a:pt x="19405" y="5197"/>
                      <a:pt x="18336" y="2471"/>
                    </a:cubicBezTo>
                    <a:cubicBezTo>
                      <a:pt x="17751" y="938"/>
                      <a:pt x="15857" y="1"/>
                      <a:pt x="13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15"/>
              <p:cNvSpPr/>
              <p:nvPr/>
            </p:nvSpPr>
            <p:spPr>
              <a:xfrm>
                <a:off x="2734175" y="764650"/>
                <a:ext cx="1436675" cy="315425"/>
              </a:xfrm>
              <a:custGeom>
                <a:rect b="b" l="l" r="r" t="t"/>
                <a:pathLst>
                  <a:path extrusionOk="0" h="12617" w="57467">
                    <a:moveTo>
                      <a:pt x="57466" y="1"/>
                    </a:moveTo>
                    <a:lnTo>
                      <a:pt x="57466" y="1"/>
                    </a:lnTo>
                    <a:cubicBezTo>
                      <a:pt x="57413" y="322"/>
                      <a:pt x="57359" y="589"/>
                      <a:pt x="57306" y="910"/>
                    </a:cubicBezTo>
                    <a:cubicBezTo>
                      <a:pt x="56344" y="5828"/>
                      <a:pt x="55381" y="10853"/>
                      <a:pt x="53938" y="11868"/>
                    </a:cubicBezTo>
                    <a:cubicBezTo>
                      <a:pt x="53671" y="12029"/>
                      <a:pt x="53404" y="12082"/>
                      <a:pt x="53083" y="12136"/>
                    </a:cubicBezTo>
                    <a:cubicBezTo>
                      <a:pt x="53029" y="12136"/>
                      <a:pt x="52976" y="12136"/>
                      <a:pt x="52869" y="12136"/>
                    </a:cubicBezTo>
                    <a:cubicBezTo>
                      <a:pt x="48646" y="12617"/>
                      <a:pt x="33571" y="11441"/>
                      <a:pt x="22559" y="11708"/>
                    </a:cubicBezTo>
                    <a:cubicBezTo>
                      <a:pt x="10638" y="12029"/>
                      <a:pt x="0" y="12510"/>
                      <a:pt x="0" y="12510"/>
                    </a:cubicBezTo>
                    <a:cubicBezTo>
                      <a:pt x="15717" y="1551"/>
                      <a:pt x="48860" y="161"/>
                      <a:pt x="56076" y="1"/>
                    </a:cubicBezTo>
                    <a:lnTo>
                      <a:pt x="57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15"/>
              <p:cNvSpPr/>
              <p:nvPr/>
            </p:nvSpPr>
            <p:spPr>
              <a:xfrm>
                <a:off x="4182850" y="509400"/>
                <a:ext cx="391600" cy="342150"/>
              </a:xfrm>
              <a:custGeom>
                <a:rect b="b" l="l" r="r" t="t"/>
                <a:pathLst>
                  <a:path extrusionOk="0" h="13686" w="15664">
                    <a:moveTo>
                      <a:pt x="15396" y="10157"/>
                    </a:moveTo>
                    <a:cubicBezTo>
                      <a:pt x="15396" y="10264"/>
                      <a:pt x="15342" y="10318"/>
                      <a:pt x="15289" y="10371"/>
                    </a:cubicBezTo>
                    <a:cubicBezTo>
                      <a:pt x="14273" y="11654"/>
                      <a:pt x="7110" y="13686"/>
                      <a:pt x="1604" y="12349"/>
                    </a:cubicBezTo>
                    <a:cubicBezTo>
                      <a:pt x="428" y="12028"/>
                      <a:pt x="0" y="11494"/>
                      <a:pt x="0" y="10745"/>
                    </a:cubicBezTo>
                    <a:cubicBezTo>
                      <a:pt x="0" y="10478"/>
                      <a:pt x="0" y="10264"/>
                      <a:pt x="54" y="9997"/>
                    </a:cubicBezTo>
                    <a:cubicBezTo>
                      <a:pt x="268" y="8928"/>
                      <a:pt x="1390" y="3422"/>
                      <a:pt x="1658" y="2192"/>
                    </a:cubicBezTo>
                    <a:cubicBezTo>
                      <a:pt x="1925" y="909"/>
                      <a:pt x="2299" y="1"/>
                      <a:pt x="3368" y="161"/>
                    </a:cubicBezTo>
                    <a:cubicBezTo>
                      <a:pt x="13044" y="1658"/>
                      <a:pt x="15663" y="8981"/>
                      <a:pt x="15396" y="101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15"/>
              <p:cNvSpPr/>
              <p:nvPr/>
            </p:nvSpPr>
            <p:spPr>
              <a:xfrm>
                <a:off x="4207300" y="597600"/>
                <a:ext cx="221475" cy="189175"/>
              </a:xfrm>
              <a:custGeom>
                <a:rect b="b" l="l" r="r" t="t"/>
                <a:pathLst>
                  <a:path extrusionOk="0" h="7567" w="8859">
                    <a:moveTo>
                      <a:pt x="5050" y="0"/>
                    </a:moveTo>
                    <a:cubicBezTo>
                      <a:pt x="1726" y="0"/>
                      <a:pt x="0" y="3973"/>
                      <a:pt x="2337" y="6416"/>
                    </a:cubicBezTo>
                    <a:cubicBezTo>
                      <a:pt x="3112" y="7209"/>
                      <a:pt x="4080" y="7566"/>
                      <a:pt x="5030" y="7566"/>
                    </a:cubicBezTo>
                    <a:cubicBezTo>
                      <a:pt x="6961" y="7566"/>
                      <a:pt x="8823" y="6089"/>
                      <a:pt x="8858" y="3796"/>
                    </a:cubicBezTo>
                    <a:cubicBezTo>
                      <a:pt x="8858" y="1711"/>
                      <a:pt x="7201" y="1"/>
                      <a:pt x="5116" y="1"/>
                    </a:cubicBezTo>
                    <a:cubicBezTo>
                      <a:pt x="5094" y="0"/>
                      <a:pt x="5072" y="0"/>
                      <a:pt x="50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15"/>
              <p:cNvSpPr/>
              <p:nvPr/>
            </p:nvSpPr>
            <p:spPr>
              <a:xfrm>
                <a:off x="4256725" y="633675"/>
                <a:ext cx="135975" cy="115775"/>
              </a:xfrm>
              <a:custGeom>
                <a:rect b="b" l="l" r="r" t="t"/>
                <a:pathLst>
                  <a:path extrusionOk="0" h="4631" w="5439">
                    <a:moveTo>
                      <a:pt x="3074" y="0"/>
                    </a:moveTo>
                    <a:cubicBezTo>
                      <a:pt x="1032" y="0"/>
                      <a:pt x="1" y="2475"/>
                      <a:pt x="1429" y="3903"/>
                    </a:cubicBezTo>
                    <a:cubicBezTo>
                      <a:pt x="1912" y="4405"/>
                      <a:pt x="2515" y="4630"/>
                      <a:pt x="3104" y="4630"/>
                    </a:cubicBezTo>
                    <a:cubicBezTo>
                      <a:pt x="4273" y="4630"/>
                      <a:pt x="5385" y="3740"/>
                      <a:pt x="5385" y="2353"/>
                    </a:cubicBezTo>
                    <a:cubicBezTo>
                      <a:pt x="5438" y="1070"/>
                      <a:pt x="4422" y="1"/>
                      <a:pt x="3139" y="1"/>
                    </a:cubicBezTo>
                    <a:cubicBezTo>
                      <a:pt x="3118" y="1"/>
                      <a:pt x="3096" y="0"/>
                      <a:pt x="30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15"/>
              <p:cNvSpPr/>
              <p:nvPr/>
            </p:nvSpPr>
            <p:spPr>
              <a:xfrm>
                <a:off x="4323175" y="623000"/>
                <a:ext cx="85550" cy="73075"/>
              </a:xfrm>
              <a:custGeom>
                <a:rect b="b" l="l" r="r" t="t"/>
                <a:pathLst>
                  <a:path extrusionOk="0" h="2923" w="3422">
                    <a:moveTo>
                      <a:pt x="1978" y="1"/>
                    </a:moveTo>
                    <a:cubicBezTo>
                      <a:pt x="642" y="1"/>
                      <a:pt x="0" y="1551"/>
                      <a:pt x="909" y="2460"/>
                    </a:cubicBezTo>
                    <a:cubicBezTo>
                      <a:pt x="1194" y="2780"/>
                      <a:pt x="1562" y="2923"/>
                      <a:pt x="1927" y="2923"/>
                    </a:cubicBezTo>
                    <a:cubicBezTo>
                      <a:pt x="2655" y="2923"/>
                      <a:pt x="3368" y="2353"/>
                      <a:pt x="3368" y="1497"/>
                    </a:cubicBezTo>
                    <a:cubicBezTo>
                      <a:pt x="3422" y="695"/>
                      <a:pt x="2780" y="1"/>
                      <a:pt x="19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15"/>
              <p:cNvSpPr/>
              <p:nvPr/>
            </p:nvSpPr>
            <p:spPr>
              <a:xfrm>
                <a:off x="1270800" y="2910950"/>
                <a:ext cx="4815125" cy="1178750"/>
              </a:xfrm>
              <a:custGeom>
                <a:rect b="b" l="l" r="r" t="t"/>
                <a:pathLst>
                  <a:path extrusionOk="0" h="47150" w="192605">
                    <a:moveTo>
                      <a:pt x="192605" y="37794"/>
                    </a:moveTo>
                    <a:lnTo>
                      <a:pt x="192605" y="47149"/>
                    </a:lnTo>
                    <a:cubicBezTo>
                      <a:pt x="192605" y="47149"/>
                      <a:pt x="189665" y="46133"/>
                      <a:pt x="185869" y="44957"/>
                    </a:cubicBezTo>
                    <a:cubicBezTo>
                      <a:pt x="183891" y="44316"/>
                      <a:pt x="181593" y="43621"/>
                      <a:pt x="179454" y="43033"/>
                    </a:cubicBezTo>
                    <a:cubicBezTo>
                      <a:pt x="177904" y="42552"/>
                      <a:pt x="176407" y="42178"/>
                      <a:pt x="175071" y="41857"/>
                    </a:cubicBezTo>
                    <a:cubicBezTo>
                      <a:pt x="173681" y="41483"/>
                      <a:pt x="172291" y="41215"/>
                      <a:pt x="170901" y="41055"/>
                    </a:cubicBezTo>
                    <a:lnTo>
                      <a:pt x="170420" y="41055"/>
                    </a:lnTo>
                    <a:cubicBezTo>
                      <a:pt x="169298" y="40948"/>
                      <a:pt x="167694" y="40841"/>
                      <a:pt x="165823" y="40788"/>
                    </a:cubicBezTo>
                    <a:lnTo>
                      <a:pt x="161172" y="40520"/>
                    </a:lnTo>
                    <a:lnTo>
                      <a:pt x="156415" y="40307"/>
                    </a:lnTo>
                    <a:lnTo>
                      <a:pt x="153956" y="40200"/>
                    </a:lnTo>
                    <a:lnTo>
                      <a:pt x="152566" y="40146"/>
                    </a:lnTo>
                    <a:lnTo>
                      <a:pt x="147915" y="39932"/>
                    </a:lnTo>
                    <a:lnTo>
                      <a:pt x="147380" y="39932"/>
                    </a:lnTo>
                    <a:cubicBezTo>
                      <a:pt x="147380" y="39932"/>
                      <a:pt x="145456" y="39932"/>
                      <a:pt x="143264" y="40039"/>
                    </a:cubicBezTo>
                    <a:cubicBezTo>
                      <a:pt x="141660" y="40093"/>
                      <a:pt x="139896" y="40146"/>
                      <a:pt x="138560" y="40307"/>
                    </a:cubicBezTo>
                    <a:cubicBezTo>
                      <a:pt x="137972" y="40360"/>
                      <a:pt x="137384" y="40413"/>
                      <a:pt x="136796" y="40574"/>
                    </a:cubicBezTo>
                    <a:cubicBezTo>
                      <a:pt x="135994" y="40788"/>
                      <a:pt x="128510" y="41429"/>
                      <a:pt x="120064" y="42071"/>
                    </a:cubicBezTo>
                    <a:lnTo>
                      <a:pt x="119102" y="42124"/>
                    </a:lnTo>
                    <a:cubicBezTo>
                      <a:pt x="114772" y="42445"/>
                      <a:pt x="110228" y="42819"/>
                      <a:pt x="106272" y="43086"/>
                    </a:cubicBezTo>
                    <a:cubicBezTo>
                      <a:pt x="99911" y="43514"/>
                      <a:pt x="95046" y="43835"/>
                      <a:pt x="95046" y="43835"/>
                    </a:cubicBezTo>
                    <a:lnTo>
                      <a:pt x="97078" y="41162"/>
                    </a:lnTo>
                    <a:lnTo>
                      <a:pt x="99857" y="40948"/>
                    </a:lnTo>
                    <a:cubicBezTo>
                      <a:pt x="102423" y="40734"/>
                      <a:pt x="106593" y="40360"/>
                      <a:pt x="110869" y="39932"/>
                    </a:cubicBezTo>
                    <a:lnTo>
                      <a:pt x="110869" y="39932"/>
                    </a:lnTo>
                    <a:lnTo>
                      <a:pt x="111190" y="39932"/>
                    </a:lnTo>
                    <a:cubicBezTo>
                      <a:pt x="117284" y="39344"/>
                      <a:pt x="123699" y="38596"/>
                      <a:pt x="126586" y="37954"/>
                    </a:cubicBezTo>
                    <a:cubicBezTo>
                      <a:pt x="120705" y="36511"/>
                      <a:pt x="114665" y="34694"/>
                      <a:pt x="108785" y="32769"/>
                    </a:cubicBezTo>
                    <a:lnTo>
                      <a:pt x="108785" y="32769"/>
                    </a:lnTo>
                    <a:cubicBezTo>
                      <a:pt x="99697" y="29776"/>
                      <a:pt x="91037" y="26568"/>
                      <a:pt x="84141" y="24109"/>
                    </a:cubicBezTo>
                    <a:lnTo>
                      <a:pt x="83713" y="23949"/>
                    </a:lnTo>
                    <a:cubicBezTo>
                      <a:pt x="78261" y="21971"/>
                      <a:pt x="73984" y="20528"/>
                      <a:pt x="71525" y="20100"/>
                    </a:cubicBezTo>
                    <a:cubicBezTo>
                      <a:pt x="69120" y="19726"/>
                      <a:pt x="64897" y="19833"/>
                      <a:pt x="59979" y="20260"/>
                    </a:cubicBezTo>
                    <a:cubicBezTo>
                      <a:pt x="57306" y="20474"/>
                      <a:pt x="54366" y="20795"/>
                      <a:pt x="51426" y="21169"/>
                    </a:cubicBezTo>
                    <a:lnTo>
                      <a:pt x="51426" y="21169"/>
                    </a:lnTo>
                    <a:cubicBezTo>
                      <a:pt x="42445" y="22238"/>
                      <a:pt x="33411" y="23628"/>
                      <a:pt x="29615" y="24002"/>
                    </a:cubicBezTo>
                    <a:cubicBezTo>
                      <a:pt x="26087" y="24216"/>
                      <a:pt x="22238" y="24376"/>
                      <a:pt x="18496" y="24537"/>
                    </a:cubicBezTo>
                    <a:lnTo>
                      <a:pt x="17855" y="24537"/>
                    </a:lnTo>
                    <a:cubicBezTo>
                      <a:pt x="13846" y="24644"/>
                      <a:pt x="10050" y="24751"/>
                      <a:pt x="7003" y="24804"/>
                    </a:cubicBezTo>
                    <a:cubicBezTo>
                      <a:pt x="2780" y="24911"/>
                      <a:pt x="0" y="24965"/>
                      <a:pt x="0" y="24965"/>
                    </a:cubicBezTo>
                    <a:lnTo>
                      <a:pt x="749" y="23254"/>
                    </a:lnTo>
                    <a:cubicBezTo>
                      <a:pt x="749" y="23254"/>
                      <a:pt x="18871" y="23147"/>
                      <a:pt x="29883" y="21383"/>
                    </a:cubicBezTo>
                    <a:cubicBezTo>
                      <a:pt x="39505" y="18603"/>
                      <a:pt x="65271" y="16198"/>
                      <a:pt x="65271" y="16198"/>
                    </a:cubicBezTo>
                    <a:cubicBezTo>
                      <a:pt x="65271" y="16198"/>
                      <a:pt x="42659" y="7698"/>
                      <a:pt x="37687" y="6575"/>
                    </a:cubicBezTo>
                    <a:cubicBezTo>
                      <a:pt x="32716" y="5453"/>
                      <a:pt x="6255" y="3368"/>
                      <a:pt x="6255" y="3368"/>
                    </a:cubicBezTo>
                    <a:lnTo>
                      <a:pt x="7271" y="1764"/>
                    </a:lnTo>
                    <a:cubicBezTo>
                      <a:pt x="7271" y="1764"/>
                      <a:pt x="20688" y="2673"/>
                      <a:pt x="27049" y="2352"/>
                    </a:cubicBezTo>
                    <a:cubicBezTo>
                      <a:pt x="33411" y="2085"/>
                      <a:pt x="35282" y="0"/>
                      <a:pt x="35282" y="0"/>
                    </a:cubicBezTo>
                    <a:cubicBezTo>
                      <a:pt x="35282" y="0"/>
                      <a:pt x="54687" y="8340"/>
                      <a:pt x="69494" y="13846"/>
                    </a:cubicBezTo>
                    <a:lnTo>
                      <a:pt x="69494" y="13846"/>
                    </a:lnTo>
                    <a:cubicBezTo>
                      <a:pt x="72327" y="14861"/>
                      <a:pt x="74947" y="15770"/>
                      <a:pt x="77245" y="16518"/>
                    </a:cubicBezTo>
                    <a:lnTo>
                      <a:pt x="78956" y="17053"/>
                    </a:lnTo>
                    <a:lnTo>
                      <a:pt x="78956" y="17053"/>
                    </a:lnTo>
                    <a:lnTo>
                      <a:pt x="79277" y="17160"/>
                    </a:lnTo>
                    <a:cubicBezTo>
                      <a:pt x="94458" y="22185"/>
                      <a:pt x="122790" y="32555"/>
                      <a:pt x="129686" y="33571"/>
                    </a:cubicBezTo>
                    <a:cubicBezTo>
                      <a:pt x="131076" y="33785"/>
                      <a:pt x="133909" y="33999"/>
                      <a:pt x="137598" y="34159"/>
                    </a:cubicBezTo>
                    <a:lnTo>
                      <a:pt x="138881" y="34213"/>
                    </a:lnTo>
                    <a:lnTo>
                      <a:pt x="143478" y="34426"/>
                    </a:lnTo>
                    <a:lnTo>
                      <a:pt x="143478" y="34426"/>
                    </a:lnTo>
                    <a:lnTo>
                      <a:pt x="148075" y="34640"/>
                    </a:lnTo>
                    <a:lnTo>
                      <a:pt x="148129" y="34640"/>
                    </a:lnTo>
                    <a:lnTo>
                      <a:pt x="152726" y="34801"/>
                    </a:lnTo>
                    <a:lnTo>
                      <a:pt x="154490" y="34854"/>
                    </a:lnTo>
                    <a:lnTo>
                      <a:pt x="155078" y="34854"/>
                    </a:lnTo>
                    <a:lnTo>
                      <a:pt x="161439" y="35068"/>
                    </a:lnTo>
                    <a:lnTo>
                      <a:pt x="165930" y="35175"/>
                    </a:lnTo>
                    <a:lnTo>
                      <a:pt x="166090" y="35175"/>
                    </a:lnTo>
                    <a:lnTo>
                      <a:pt x="170581" y="35335"/>
                    </a:lnTo>
                    <a:lnTo>
                      <a:pt x="170741" y="35335"/>
                    </a:lnTo>
                    <a:lnTo>
                      <a:pt x="174590" y="35442"/>
                    </a:lnTo>
                    <a:lnTo>
                      <a:pt x="175231" y="35442"/>
                    </a:lnTo>
                    <a:cubicBezTo>
                      <a:pt x="177530" y="35549"/>
                      <a:pt x="179401" y="35602"/>
                      <a:pt x="180737" y="35656"/>
                    </a:cubicBezTo>
                    <a:cubicBezTo>
                      <a:pt x="181700" y="35709"/>
                      <a:pt x="182394" y="35763"/>
                      <a:pt x="182715" y="35816"/>
                    </a:cubicBezTo>
                    <a:lnTo>
                      <a:pt x="183196" y="35923"/>
                    </a:lnTo>
                    <a:cubicBezTo>
                      <a:pt x="186992" y="36725"/>
                      <a:pt x="192605" y="37794"/>
                      <a:pt x="192605" y="377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15"/>
              <p:cNvSpPr/>
              <p:nvPr/>
            </p:nvSpPr>
            <p:spPr>
              <a:xfrm>
                <a:off x="3580125" y="3944000"/>
                <a:ext cx="702975" cy="622800"/>
              </a:xfrm>
              <a:custGeom>
                <a:rect b="b" l="l" r="r" t="t"/>
                <a:pathLst>
                  <a:path extrusionOk="0" h="24912" w="28119">
                    <a:moveTo>
                      <a:pt x="0" y="23788"/>
                    </a:moveTo>
                    <a:lnTo>
                      <a:pt x="27638" y="0"/>
                    </a:lnTo>
                    <a:cubicBezTo>
                      <a:pt x="28119" y="5934"/>
                      <a:pt x="25927" y="11814"/>
                      <a:pt x="21597" y="15930"/>
                    </a:cubicBezTo>
                    <a:cubicBezTo>
                      <a:pt x="12563" y="24911"/>
                      <a:pt x="0" y="23788"/>
                      <a:pt x="0" y="237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15"/>
              <p:cNvSpPr/>
              <p:nvPr/>
            </p:nvSpPr>
            <p:spPr>
              <a:xfrm>
                <a:off x="3580125" y="3909250"/>
                <a:ext cx="690950" cy="629475"/>
              </a:xfrm>
              <a:custGeom>
                <a:rect b="b" l="l" r="r" t="t"/>
                <a:pathLst>
                  <a:path extrusionOk="0" h="25179" w="27638">
                    <a:moveTo>
                      <a:pt x="0" y="25178"/>
                    </a:moveTo>
                    <a:lnTo>
                      <a:pt x="27638" y="1390"/>
                    </a:lnTo>
                    <a:cubicBezTo>
                      <a:pt x="21811" y="0"/>
                      <a:pt x="15717" y="1283"/>
                      <a:pt x="11013" y="4918"/>
                    </a:cubicBezTo>
                    <a:cubicBezTo>
                      <a:pt x="749" y="12563"/>
                      <a:pt x="0" y="25178"/>
                      <a:pt x="0" y="251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15"/>
              <p:cNvSpPr/>
              <p:nvPr/>
            </p:nvSpPr>
            <p:spPr>
              <a:xfrm>
                <a:off x="3362300" y="3504325"/>
                <a:ext cx="688275" cy="461075"/>
              </a:xfrm>
              <a:custGeom>
                <a:rect b="b" l="l" r="r" t="t"/>
                <a:pathLst>
                  <a:path extrusionOk="0" h="18443" w="27531">
                    <a:moveTo>
                      <a:pt x="0" y="0"/>
                    </a:moveTo>
                    <a:lnTo>
                      <a:pt x="27530" y="16358"/>
                    </a:lnTo>
                    <a:cubicBezTo>
                      <a:pt x="22719" y="18443"/>
                      <a:pt x="17267" y="18282"/>
                      <a:pt x="12616" y="15823"/>
                    </a:cubicBezTo>
                    <a:cubicBezTo>
                      <a:pt x="2619" y="10798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15"/>
              <p:cNvSpPr/>
              <p:nvPr/>
            </p:nvSpPr>
            <p:spPr>
              <a:xfrm>
                <a:off x="3362300" y="3432150"/>
                <a:ext cx="688275" cy="481125"/>
              </a:xfrm>
              <a:custGeom>
                <a:rect b="b" l="l" r="r" t="t"/>
                <a:pathLst>
                  <a:path extrusionOk="0" h="19245" w="27531">
                    <a:moveTo>
                      <a:pt x="0" y="2887"/>
                    </a:moveTo>
                    <a:lnTo>
                      <a:pt x="27530" y="19245"/>
                    </a:lnTo>
                    <a:cubicBezTo>
                      <a:pt x="27103" y="14059"/>
                      <a:pt x="24269" y="9302"/>
                      <a:pt x="19939" y="6415"/>
                    </a:cubicBezTo>
                    <a:cubicBezTo>
                      <a:pt x="10745" y="0"/>
                      <a:pt x="0" y="2887"/>
                      <a:pt x="0" y="2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15"/>
              <p:cNvSpPr/>
              <p:nvPr/>
            </p:nvSpPr>
            <p:spPr>
              <a:xfrm>
                <a:off x="2755550" y="2674400"/>
                <a:ext cx="495850" cy="673575"/>
              </a:xfrm>
              <a:custGeom>
                <a:rect b="b" l="l" r="r" t="t"/>
                <a:pathLst>
                  <a:path extrusionOk="0" h="26943" w="19834">
                    <a:moveTo>
                      <a:pt x="2460" y="0"/>
                    </a:moveTo>
                    <a:lnTo>
                      <a:pt x="19833" y="26943"/>
                    </a:lnTo>
                    <a:cubicBezTo>
                      <a:pt x="14594" y="26675"/>
                      <a:pt x="9783" y="24056"/>
                      <a:pt x="6736" y="19779"/>
                    </a:cubicBezTo>
                    <a:cubicBezTo>
                      <a:pt x="1" y="10852"/>
                      <a:pt x="2460" y="0"/>
                      <a:pt x="246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15"/>
              <p:cNvSpPr/>
              <p:nvPr/>
            </p:nvSpPr>
            <p:spPr>
              <a:xfrm>
                <a:off x="2817025" y="2674400"/>
                <a:ext cx="482475" cy="673575"/>
              </a:xfrm>
              <a:custGeom>
                <a:rect b="b" l="l" r="r" t="t"/>
                <a:pathLst>
                  <a:path extrusionOk="0" h="26943" w="19299">
                    <a:moveTo>
                      <a:pt x="1" y="0"/>
                    </a:moveTo>
                    <a:lnTo>
                      <a:pt x="17374" y="26943"/>
                    </a:lnTo>
                    <a:cubicBezTo>
                      <a:pt x="19299" y="22025"/>
                      <a:pt x="18871" y="16572"/>
                      <a:pt x="16305" y="12028"/>
                    </a:cubicBezTo>
                    <a:cubicBezTo>
                      <a:pt x="10852" y="2246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15"/>
              <p:cNvSpPr/>
              <p:nvPr/>
            </p:nvSpPr>
            <p:spPr>
              <a:xfrm>
                <a:off x="2199600" y="3422800"/>
                <a:ext cx="616125" cy="547950"/>
              </a:xfrm>
              <a:custGeom>
                <a:rect b="b" l="l" r="r" t="t"/>
                <a:pathLst>
                  <a:path extrusionOk="0" h="21918" w="24645">
                    <a:moveTo>
                      <a:pt x="1" y="21009"/>
                    </a:moveTo>
                    <a:lnTo>
                      <a:pt x="24163" y="0"/>
                    </a:lnTo>
                    <a:cubicBezTo>
                      <a:pt x="24644" y="5185"/>
                      <a:pt x="22773" y="10371"/>
                      <a:pt x="18978" y="14006"/>
                    </a:cubicBezTo>
                    <a:cubicBezTo>
                      <a:pt x="11120" y="21917"/>
                      <a:pt x="1" y="21009"/>
                      <a:pt x="1" y="210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15"/>
              <p:cNvSpPr/>
              <p:nvPr/>
            </p:nvSpPr>
            <p:spPr>
              <a:xfrm>
                <a:off x="2199600" y="3392050"/>
                <a:ext cx="604100" cy="555975"/>
              </a:xfrm>
              <a:custGeom>
                <a:rect b="b" l="l" r="r" t="t"/>
                <a:pathLst>
                  <a:path extrusionOk="0" h="22239" w="24164">
                    <a:moveTo>
                      <a:pt x="1" y="22239"/>
                    </a:moveTo>
                    <a:lnTo>
                      <a:pt x="24163" y="1230"/>
                    </a:lnTo>
                    <a:cubicBezTo>
                      <a:pt x="19085" y="1"/>
                      <a:pt x="13686" y="1177"/>
                      <a:pt x="9569" y="4438"/>
                    </a:cubicBezTo>
                    <a:cubicBezTo>
                      <a:pt x="642" y="11173"/>
                      <a:pt x="1" y="22239"/>
                      <a:pt x="1" y="222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15"/>
              <p:cNvSpPr/>
              <p:nvPr/>
            </p:nvSpPr>
            <p:spPr>
              <a:xfrm>
                <a:off x="1542100" y="2346975"/>
                <a:ext cx="590700" cy="566675"/>
              </a:xfrm>
              <a:custGeom>
                <a:rect b="b" l="l" r="r" t="t"/>
                <a:pathLst>
                  <a:path extrusionOk="0" h="22667" w="23628">
                    <a:moveTo>
                      <a:pt x="0" y="1"/>
                    </a:moveTo>
                    <a:lnTo>
                      <a:pt x="23628" y="21544"/>
                    </a:lnTo>
                    <a:cubicBezTo>
                      <a:pt x="18496" y="22666"/>
                      <a:pt x="13150" y="21330"/>
                      <a:pt x="9088" y="18015"/>
                    </a:cubicBezTo>
                    <a:cubicBezTo>
                      <a:pt x="321" y="11066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15"/>
              <p:cNvSpPr/>
              <p:nvPr/>
            </p:nvSpPr>
            <p:spPr>
              <a:xfrm>
                <a:off x="1542100" y="2330950"/>
                <a:ext cx="605400" cy="554625"/>
              </a:xfrm>
              <a:custGeom>
                <a:rect b="b" l="l" r="r" t="t"/>
                <a:pathLst>
                  <a:path extrusionOk="0" h="22185" w="24216">
                    <a:moveTo>
                      <a:pt x="0" y="642"/>
                    </a:moveTo>
                    <a:lnTo>
                      <a:pt x="23628" y="22185"/>
                    </a:lnTo>
                    <a:cubicBezTo>
                      <a:pt x="24216" y="16999"/>
                      <a:pt x="22452" y="11814"/>
                      <a:pt x="18763" y="8072"/>
                    </a:cubicBezTo>
                    <a:cubicBezTo>
                      <a:pt x="11012" y="0"/>
                      <a:pt x="0" y="642"/>
                      <a:pt x="0" y="6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15"/>
              <p:cNvSpPr/>
              <p:nvPr/>
            </p:nvSpPr>
            <p:spPr>
              <a:xfrm>
                <a:off x="1542100" y="3012500"/>
                <a:ext cx="503850" cy="442400"/>
              </a:xfrm>
              <a:custGeom>
                <a:rect b="b" l="l" r="r" t="t"/>
                <a:pathLst>
                  <a:path extrusionOk="0" h="17696" w="20154">
                    <a:moveTo>
                      <a:pt x="0" y="1"/>
                    </a:moveTo>
                    <a:lnTo>
                      <a:pt x="20153" y="16626"/>
                    </a:lnTo>
                    <a:cubicBezTo>
                      <a:pt x="16037" y="17695"/>
                      <a:pt x="11654" y="16893"/>
                      <a:pt x="8179" y="14327"/>
                    </a:cubicBezTo>
                    <a:cubicBezTo>
                      <a:pt x="695" y="9035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15"/>
              <p:cNvSpPr/>
              <p:nvPr/>
            </p:nvSpPr>
            <p:spPr>
              <a:xfrm>
                <a:off x="1542100" y="2988450"/>
                <a:ext cx="510525" cy="439700"/>
              </a:xfrm>
              <a:custGeom>
                <a:rect b="b" l="l" r="r" t="t"/>
                <a:pathLst>
                  <a:path extrusionOk="0" h="17588" w="20421">
                    <a:moveTo>
                      <a:pt x="0" y="963"/>
                    </a:moveTo>
                    <a:lnTo>
                      <a:pt x="20153" y="17588"/>
                    </a:lnTo>
                    <a:cubicBezTo>
                      <a:pt x="20421" y="13311"/>
                      <a:pt x="18763" y="9142"/>
                      <a:pt x="15609" y="6255"/>
                    </a:cubicBezTo>
                    <a:cubicBezTo>
                      <a:pt x="8981" y="1"/>
                      <a:pt x="0" y="963"/>
                      <a:pt x="0" y="9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15"/>
              <p:cNvSpPr/>
              <p:nvPr/>
            </p:nvSpPr>
            <p:spPr>
              <a:xfrm>
                <a:off x="1190625" y="3511000"/>
                <a:ext cx="542600" cy="410300"/>
              </a:xfrm>
              <a:custGeom>
                <a:rect b="b" l="l" r="r" t="t"/>
                <a:pathLst>
                  <a:path extrusionOk="0" h="16412" w="21704">
                    <a:moveTo>
                      <a:pt x="0" y="14541"/>
                    </a:moveTo>
                    <a:lnTo>
                      <a:pt x="21703" y="0"/>
                    </a:lnTo>
                    <a:cubicBezTo>
                      <a:pt x="21596" y="4277"/>
                      <a:pt x="19512" y="8233"/>
                      <a:pt x="16090" y="10799"/>
                    </a:cubicBezTo>
                    <a:cubicBezTo>
                      <a:pt x="8874" y="16411"/>
                      <a:pt x="0" y="14541"/>
                      <a:pt x="0" y="145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15"/>
              <p:cNvSpPr/>
              <p:nvPr/>
            </p:nvSpPr>
            <p:spPr>
              <a:xfrm>
                <a:off x="1190625" y="3473575"/>
                <a:ext cx="542600" cy="400950"/>
              </a:xfrm>
              <a:custGeom>
                <a:rect b="b" l="l" r="r" t="t"/>
                <a:pathLst>
                  <a:path extrusionOk="0" h="16038" w="21704">
                    <a:moveTo>
                      <a:pt x="0" y="16038"/>
                    </a:moveTo>
                    <a:lnTo>
                      <a:pt x="21703" y="1497"/>
                    </a:lnTo>
                    <a:cubicBezTo>
                      <a:pt x="17694" y="1"/>
                      <a:pt x="13257" y="428"/>
                      <a:pt x="9569" y="2620"/>
                    </a:cubicBezTo>
                    <a:cubicBezTo>
                      <a:pt x="1657" y="7164"/>
                      <a:pt x="0" y="16038"/>
                      <a:pt x="0" y="160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15"/>
              <p:cNvSpPr/>
              <p:nvPr/>
            </p:nvSpPr>
            <p:spPr>
              <a:xfrm>
                <a:off x="4734100" y="3718575"/>
                <a:ext cx="356200" cy="275575"/>
              </a:xfrm>
              <a:custGeom>
                <a:rect b="b" l="l" r="r" t="t"/>
                <a:pathLst>
                  <a:path extrusionOk="0" h="11023" w="14248">
                    <a:moveTo>
                      <a:pt x="2591" y="1"/>
                    </a:moveTo>
                    <a:cubicBezTo>
                      <a:pt x="1544" y="1"/>
                      <a:pt x="502" y="644"/>
                      <a:pt x="295" y="1961"/>
                    </a:cubicBezTo>
                    <a:lnTo>
                      <a:pt x="295" y="2175"/>
                    </a:lnTo>
                    <a:lnTo>
                      <a:pt x="295" y="2228"/>
                    </a:lnTo>
                    <a:lnTo>
                      <a:pt x="28" y="7948"/>
                    </a:lnTo>
                    <a:lnTo>
                      <a:pt x="28" y="8215"/>
                    </a:lnTo>
                    <a:cubicBezTo>
                      <a:pt x="1" y="9792"/>
                      <a:pt x="1191" y="10595"/>
                      <a:pt x="2373" y="10595"/>
                    </a:cubicBezTo>
                    <a:cubicBezTo>
                      <a:pt x="3516" y="10595"/>
                      <a:pt x="4652" y="9846"/>
                      <a:pt x="4679" y="8322"/>
                    </a:cubicBezTo>
                    <a:lnTo>
                      <a:pt x="4679" y="8429"/>
                    </a:lnTo>
                    <a:cubicBezTo>
                      <a:pt x="4652" y="10006"/>
                      <a:pt x="5841" y="10809"/>
                      <a:pt x="7024" y="10809"/>
                    </a:cubicBezTo>
                    <a:cubicBezTo>
                      <a:pt x="8167" y="10809"/>
                      <a:pt x="9303" y="10060"/>
                      <a:pt x="9329" y="8536"/>
                    </a:cubicBezTo>
                    <a:lnTo>
                      <a:pt x="9329" y="8643"/>
                    </a:lnTo>
                    <a:cubicBezTo>
                      <a:pt x="9302" y="10220"/>
                      <a:pt x="10478" y="11023"/>
                      <a:pt x="11654" y="11023"/>
                    </a:cubicBezTo>
                    <a:cubicBezTo>
                      <a:pt x="12791" y="11023"/>
                      <a:pt x="13928" y="10273"/>
                      <a:pt x="13980" y="8750"/>
                    </a:cubicBezTo>
                    <a:lnTo>
                      <a:pt x="14034" y="7788"/>
                    </a:lnTo>
                    <a:lnTo>
                      <a:pt x="14141" y="4848"/>
                    </a:lnTo>
                    <a:lnTo>
                      <a:pt x="14247" y="2870"/>
                    </a:lnTo>
                    <a:lnTo>
                      <a:pt x="14247" y="2763"/>
                    </a:lnTo>
                    <a:cubicBezTo>
                      <a:pt x="14247" y="2656"/>
                      <a:pt x="14247" y="2602"/>
                      <a:pt x="14141" y="2549"/>
                    </a:cubicBezTo>
                    <a:cubicBezTo>
                      <a:pt x="14003" y="1173"/>
                      <a:pt x="12915" y="462"/>
                      <a:pt x="11834" y="462"/>
                    </a:cubicBezTo>
                    <a:cubicBezTo>
                      <a:pt x="10816" y="462"/>
                      <a:pt x="9804" y="1092"/>
                      <a:pt x="9597" y="2389"/>
                    </a:cubicBezTo>
                    <a:cubicBezTo>
                      <a:pt x="9543" y="2442"/>
                      <a:pt x="9543" y="2549"/>
                      <a:pt x="9543" y="2656"/>
                    </a:cubicBezTo>
                    <a:lnTo>
                      <a:pt x="9543" y="2549"/>
                    </a:lnTo>
                    <a:cubicBezTo>
                      <a:pt x="9543" y="2496"/>
                      <a:pt x="9543" y="2442"/>
                      <a:pt x="9543" y="2389"/>
                    </a:cubicBezTo>
                    <a:cubicBezTo>
                      <a:pt x="9461" y="959"/>
                      <a:pt x="8346" y="222"/>
                      <a:pt x="7231" y="222"/>
                    </a:cubicBezTo>
                    <a:cubicBezTo>
                      <a:pt x="6179" y="222"/>
                      <a:pt x="5128" y="878"/>
                      <a:pt x="4946" y="2228"/>
                    </a:cubicBezTo>
                    <a:cubicBezTo>
                      <a:pt x="4946" y="2212"/>
                      <a:pt x="4946" y="2193"/>
                      <a:pt x="4946" y="2175"/>
                    </a:cubicBezTo>
                    <a:cubicBezTo>
                      <a:pt x="4835" y="738"/>
                      <a:pt x="3711" y="1"/>
                      <a:pt x="2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15"/>
              <p:cNvSpPr/>
              <p:nvPr/>
            </p:nvSpPr>
            <p:spPr>
              <a:xfrm>
                <a:off x="5297400" y="3744325"/>
                <a:ext cx="356875" cy="276550"/>
              </a:xfrm>
              <a:custGeom>
                <a:rect b="b" l="l" r="r" t="t"/>
                <a:pathLst>
                  <a:path extrusionOk="0" h="11062" w="14275">
                    <a:moveTo>
                      <a:pt x="2626" y="1"/>
                    </a:moveTo>
                    <a:cubicBezTo>
                      <a:pt x="1644" y="1"/>
                      <a:pt x="662" y="590"/>
                      <a:pt x="375" y="1786"/>
                    </a:cubicBezTo>
                    <a:cubicBezTo>
                      <a:pt x="322" y="1947"/>
                      <a:pt x="322" y="2054"/>
                      <a:pt x="322" y="2214"/>
                    </a:cubicBezTo>
                    <a:lnTo>
                      <a:pt x="215" y="4138"/>
                    </a:lnTo>
                    <a:lnTo>
                      <a:pt x="108" y="7185"/>
                    </a:lnTo>
                    <a:lnTo>
                      <a:pt x="55" y="8148"/>
                    </a:lnTo>
                    <a:lnTo>
                      <a:pt x="55" y="8255"/>
                    </a:lnTo>
                    <a:cubicBezTo>
                      <a:pt x="0" y="9838"/>
                      <a:pt x="1200" y="10654"/>
                      <a:pt x="2395" y="10654"/>
                    </a:cubicBezTo>
                    <a:cubicBezTo>
                      <a:pt x="3540" y="10654"/>
                      <a:pt x="4679" y="9905"/>
                      <a:pt x="4705" y="8361"/>
                    </a:cubicBezTo>
                    <a:lnTo>
                      <a:pt x="4705" y="8468"/>
                    </a:lnTo>
                    <a:cubicBezTo>
                      <a:pt x="4678" y="10045"/>
                      <a:pt x="5868" y="10848"/>
                      <a:pt x="7051" y="10848"/>
                    </a:cubicBezTo>
                    <a:cubicBezTo>
                      <a:pt x="8194" y="10848"/>
                      <a:pt x="9330" y="10099"/>
                      <a:pt x="9356" y="8575"/>
                    </a:cubicBezTo>
                    <a:lnTo>
                      <a:pt x="9356" y="8682"/>
                    </a:lnTo>
                    <a:cubicBezTo>
                      <a:pt x="9329" y="10259"/>
                      <a:pt x="10505" y="11062"/>
                      <a:pt x="11681" y="11062"/>
                    </a:cubicBezTo>
                    <a:cubicBezTo>
                      <a:pt x="12818" y="11062"/>
                      <a:pt x="13954" y="10313"/>
                      <a:pt x="14007" y="8789"/>
                    </a:cubicBezTo>
                    <a:lnTo>
                      <a:pt x="14007" y="8522"/>
                    </a:lnTo>
                    <a:lnTo>
                      <a:pt x="14274" y="2855"/>
                    </a:lnTo>
                    <a:lnTo>
                      <a:pt x="14274" y="2749"/>
                    </a:lnTo>
                    <a:cubicBezTo>
                      <a:pt x="14221" y="2588"/>
                      <a:pt x="14221" y="2374"/>
                      <a:pt x="14167" y="2214"/>
                    </a:cubicBezTo>
                    <a:cubicBezTo>
                      <a:pt x="14167" y="2160"/>
                      <a:pt x="14114" y="2107"/>
                      <a:pt x="14114" y="2054"/>
                    </a:cubicBezTo>
                    <a:cubicBezTo>
                      <a:pt x="13768" y="964"/>
                      <a:pt x="12842" y="430"/>
                      <a:pt x="11913" y="430"/>
                    </a:cubicBezTo>
                    <a:cubicBezTo>
                      <a:pt x="10971" y="430"/>
                      <a:pt x="10027" y="978"/>
                      <a:pt x="9677" y="2054"/>
                    </a:cubicBezTo>
                    <a:cubicBezTo>
                      <a:pt x="9623" y="2267"/>
                      <a:pt x="9570" y="2428"/>
                      <a:pt x="9570" y="2642"/>
                    </a:cubicBezTo>
                    <a:lnTo>
                      <a:pt x="9570" y="2535"/>
                    </a:lnTo>
                    <a:cubicBezTo>
                      <a:pt x="9570" y="2374"/>
                      <a:pt x="9570" y="2214"/>
                      <a:pt x="9517" y="2054"/>
                    </a:cubicBezTo>
                    <a:cubicBezTo>
                      <a:pt x="9271" y="851"/>
                      <a:pt x="8270" y="235"/>
                      <a:pt x="7265" y="235"/>
                    </a:cubicBezTo>
                    <a:cubicBezTo>
                      <a:pt x="6304" y="235"/>
                      <a:pt x="5340" y="797"/>
                      <a:pt x="5026" y="1947"/>
                    </a:cubicBezTo>
                    <a:cubicBezTo>
                      <a:pt x="4973" y="2107"/>
                      <a:pt x="4973" y="2267"/>
                      <a:pt x="4973" y="2428"/>
                    </a:cubicBezTo>
                    <a:lnTo>
                      <a:pt x="4973" y="2321"/>
                    </a:lnTo>
                    <a:cubicBezTo>
                      <a:pt x="4973" y="2160"/>
                      <a:pt x="4919" y="2054"/>
                      <a:pt x="4919" y="1947"/>
                    </a:cubicBezTo>
                    <a:cubicBezTo>
                      <a:pt x="4700" y="657"/>
                      <a:pt x="3663" y="1"/>
                      <a:pt x="2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2" name="Google Shape;1002;p15"/>
          <p:cNvGrpSpPr/>
          <p:nvPr/>
        </p:nvGrpSpPr>
        <p:grpSpPr>
          <a:xfrm>
            <a:off x="7729100" y="-719412"/>
            <a:ext cx="2427921" cy="6738021"/>
            <a:chOff x="7729100" y="-719412"/>
            <a:chExt cx="2427921" cy="6738021"/>
          </a:xfrm>
        </p:grpSpPr>
        <p:sp>
          <p:nvSpPr>
            <p:cNvPr id="1003" name="Google Shape;1003;p15"/>
            <p:cNvSpPr/>
            <p:nvPr/>
          </p:nvSpPr>
          <p:spPr>
            <a:xfrm rot="-5400000">
              <a:off x="5814290" y="1731305"/>
              <a:ext cx="6146155" cy="2316535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4" name="Google Shape;1004;p15"/>
            <p:cNvGrpSpPr/>
            <p:nvPr/>
          </p:nvGrpSpPr>
          <p:grpSpPr>
            <a:xfrm>
              <a:off x="8292393" y="1525709"/>
              <a:ext cx="1189952" cy="2487900"/>
              <a:chOff x="2527475" y="238125"/>
              <a:chExt cx="2485800" cy="5197200"/>
            </a:xfrm>
          </p:grpSpPr>
          <p:sp>
            <p:nvSpPr>
              <p:cNvPr id="1005" name="Google Shape;1005;p15"/>
              <p:cNvSpPr/>
              <p:nvPr/>
            </p:nvSpPr>
            <p:spPr>
              <a:xfrm>
                <a:off x="3129675" y="679575"/>
                <a:ext cx="1251975" cy="4755750"/>
              </a:xfrm>
              <a:custGeom>
                <a:rect b="b" l="l" r="r" t="t"/>
                <a:pathLst>
                  <a:path extrusionOk="0" h="190230" w="50079">
                    <a:moveTo>
                      <a:pt x="25628" y="1"/>
                    </a:moveTo>
                    <a:cubicBezTo>
                      <a:pt x="24541" y="1"/>
                      <a:pt x="25537" y="3170"/>
                      <a:pt x="24722" y="3895"/>
                    </a:cubicBezTo>
                    <a:cubicBezTo>
                      <a:pt x="22639" y="5796"/>
                      <a:pt x="24903" y="4891"/>
                      <a:pt x="24269" y="8423"/>
                    </a:cubicBezTo>
                    <a:cubicBezTo>
                      <a:pt x="23998" y="10053"/>
                      <a:pt x="20919" y="11320"/>
                      <a:pt x="20466" y="13494"/>
                    </a:cubicBezTo>
                    <a:cubicBezTo>
                      <a:pt x="20013" y="15124"/>
                      <a:pt x="20466" y="17207"/>
                      <a:pt x="19832" y="19108"/>
                    </a:cubicBezTo>
                    <a:cubicBezTo>
                      <a:pt x="19379" y="20467"/>
                      <a:pt x="18474" y="21916"/>
                      <a:pt x="17749" y="23727"/>
                    </a:cubicBezTo>
                    <a:cubicBezTo>
                      <a:pt x="17206" y="25176"/>
                      <a:pt x="18383" y="27440"/>
                      <a:pt x="17749" y="29160"/>
                    </a:cubicBezTo>
                    <a:cubicBezTo>
                      <a:pt x="17206" y="30700"/>
                      <a:pt x="14127" y="31334"/>
                      <a:pt x="13493" y="33054"/>
                    </a:cubicBezTo>
                    <a:cubicBezTo>
                      <a:pt x="12950" y="34503"/>
                      <a:pt x="13131" y="36405"/>
                      <a:pt x="12497" y="38125"/>
                    </a:cubicBezTo>
                    <a:cubicBezTo>
                      <a:pt x="11863" y="39755"/>
                      <a:pt x="12950" y="41748"/>
                      <a:pt x="12406" y="43468"/>
                    </a:cubicBezTo>
                    <a:cubicBezTo>
                      <a:pt x="11863" y="45098"/>
                      <a:pt x="11229" y="46547"/>
                      <a:pt x="10686" y="48177"/>
                    </a:cubicBezTo>
                    <a:cubicBezTo>
                      <a:pt x="10233" y="49898"/>
                      <a:pt x="7154" y="50713"/>
                      <a:pt x="6701" y="52343"/>
                    </a:cubicBezTo>
                    <a:cubicBezTo>
                      <a:pt x="6249" y="54064"/>
                      <a:pt x="5071" y="55422"/>
                      <a:pt x="4619" y="57142"/>
                    </a:cubicBezTo>
                    <a:cubicBezTo>
                      <a:pt x="4166" y="58863"/>
                      <a:pt x="6701" y="61127"/>
                      <a:pt x="6339" y="62757"/>
                    </a:cubicBezTo>
                    <a:cubicBezTo>
                      <a:pt x="5977" y="64478"/>
                      <a:pt x="6249" y="66198"/>
                      <a:pt x="5977" y="67919"/>
                    </a:cubicBezTo>
                    <a:cubicBezTo>
                      <a:pt x="5615" y="69549"/>
                      <a:pt x="7064" y="71451"/>
                      <a:pt x="6792" y="73171"/>
                    </a:cubicBezTo>
                    <a:cubicBezTo>
                      <a:pt x="6520" y="74892"/>
                      <a:pt x="453" y="75616"/>
                      <a:pt x="272" y="77337"/>
                    </a:cubicBezTo>
                    <a:cubicBezTo>
                      <a:pt x="0" y="79057"/>
                      <a:pt x="4256" y="81231"/>
                      <a:pt x="4075" y="83042"/>
                    </a:cubicBezTo>
                    <a:cubicBezTo>
                      <a:pt x="3985" y="84763"/>
                      <a:pt x="3804" y="86302"/>
                      <a:pt x="3713" y="87932"/>
                    </a:cubicBezTo>
                    <a:cubicBezTo>
                      <a:pt x="3622" y="89562"/>
                      <a:pt x="1992" y="91102"/>
                      <a:pt x="1992" y="92822"/>
                    </a:cubicBezTo>
                    <a:cubicBezTo>
                      <a:pt x="1992" y="94452"/>
                      <a:pt x="3351" y="96082"/>
                      <a:pt x="3441" y="97712"/>
                    </a:cubicBezTo>
                    <a:cubicBezTo>
                      <a:pt x="3441" y="99433"/>
                      <a:pt x="2717" y="101153"/>
                      <a:pt x="2898" y="102693"/>
                    </a:cubicBezTo>
                    <a:cubicBezTo>
                      <a:pt x="2989" y="104323"/>
                      <a:pt x="5615" y="105772"/>
                      <a:pt x="5796" y="107402"/>
                    </a:cubicBezTo>
                    <a:cubicBezTo>
                      <a:pt x="5886" y="109122"/>
                      <a:pt x="1811" y="111205"/>
                      <a:pt x="1992" y="112835"/>
                    </a:cubicBezTo>
                    <a:cubicBezTo>
                      <a:pt x="2174" y="114556"/>
                      <a:pt x="2717" y="116186"/>
                      <a:pt x="2898" y="117816"/>
                    </a:cubicBezTo>
                    <a:cubicBezTo>
                      <a:pt x="3170" y="119446"/>
                      <a:pt x="3441" y="121167"/>
                      <a:pt x="3713" y="122797"/>
                    </a:cubicBezTo>
                    <a:cubicBezTo>
                      <a:pt x="3985" y="124336"/>
                      <a:pt x="6882" y="125513"/>
                      <a:pt x="7245" y="127143"/>
                    </a:cubicBezTo>
                    <a:cubicBezTo>
                      <a:pt x="7607" y="128773"/>
                      <a:pt x="8603" y="130222"/>
                      <a:pt x="8965" y="131852"/>
                    </a:cubicBezTo>
                    <a:cubicBezTo>
                      <a:pt x="9328" y="133392"/>
                      <a:pt x="8513" y="135384"/>
                      <a:pt x="8875" y="137014"/>
                    </a:cubicBezTo>
                    <a:cubicBezTo>
                      <a:pt x="9328" y="138554"/>
                      <a:pt x="8513" y="140546"/>
                      <a:pt x="8875" y="142176"/>
                    </a:cubicBezTo>
                    <a:cubicBezTo>
                      <a:pt x="9328" y="143715"/>
                      <a:pt x="9237" y="145527"/>
                      <a:pt x="9690" y="147066"/>
                    </a:cubicBezTo>
                    <a:cubicBezTo>
                      <a:pt x="10233" y="148696"/>
                      <a:pt x="13040" y="149602"/>
                      <a:pt x="13493" y="151141"/>
                    </a:cubicBezTo>
                    <a:cubicBezTo>
                      <a:pt x="14036" y="152771"/>
                      <a:pt x="13855" y="154582"/>
                      <a:pt x="14399" y="156031"/>
                    </a:cubicBezTo>
                    <a:cubicBezTo>
                      <a:pt x="15033" y="157842"/>
                      <a:pt x="17115" y="158748"/>
                      <a:pt x="17659" y="160197"/>
                    </a:cubicBezTo>
                    <a:cubicBezTo>
                      <a:pt x="18383" y="162099"/>
                      <a:pt x="15757" y="164815"/>
                      <a:pt x="16210" y="165993"/>
                    </a:cubicBezTo>
                    <a:cubicBezTo>
                      <a:pt x="16753" y="167441"/>
                      <a:pt x="16844" y="168800"/>
                      <a:pt x="17206" y="170249"/>
                    </a:cubicBezTo>
                    <a:cubicBezTo>
                      <a:pt x="17659" y="171698"/>
                      <a:pt x="21643" y="172332"/>
                      <a:pt x="21915" y="173781"/>
                    </a:cubicBezTo>
                    <a:cubicBezTo>
                      <a:pt x="22187" y="175229"/>
                      <a:pt x="23636" y="176769"/>
                      <a:pt x="23817" y="178218"/>
                    </a:cubicBezTo>
                    <a:cubicBezTo>
                      <a:pt x="24088" y="179848"/>
                      <a:pt x="20194" y="181931"/>
                      <a:pt x="20285" y="183198"/>
                    </a:cubicBezTo>
                    <a:cubicBezTo>
                      <a:pt x="20557" y="186006"/>
                      <a:pt x="18564" y="189175"/>
                      <a:pt x="20557" y="190081"/>
                    </a:cubicBezTo>
                    <a:cubicBezTo>
                      <a:pt x="20786" y="190184"/>
                      <a:pt x="21007" y="190229"/>
                      <a:pt x="21222" y="190229"/>
                    </a:cubicBezTo>
                    <a:cubicBezTo>
                      <a:pt x="22701" y="190229"/>
                      <a:pt x="23888" y="188089"/>
                      <a:pt x="25628" y="188089"/>
                    </a:cubicBezTo>
                    <a:lnTo>
                      <a:pt x="25628" y="187002"/>
                    </a:lnTo>
                    <a:cubicBezTo>
                      <a:pt x="27203" y="187002"/>
                      <a:pt x="27646" y="187964"/>
                      <a:pt x="28658" y="187964"/>
                    </a:cubicBezTo>
                    <a:cubicBezTo>
                      <a:pt x="28926" y="187964"/>
                      <a:pt x="29233" y="187897"/>
                      <a:pt x="29612" y="187726"/>
                    </a:cubicBezTo>
                    <a:cubicBezTo>
                      <a:pt x="31695" y="186821"/>
                      <a:pt x="29703" y="185825"/>
                      <a:pt x="29974" y="183198"/>
                    </a:cubicBezTo>
                    <a:cubicBezTo>
                      <a:pt x="30065" y="181840"/>
                      <a:pt x="30518" y="180391"/>
                      <a:pt x="30699" y="178761"/>
                    </a:cubicBezTo>
                    <a:cubicBezTo>
                      <a:pt x="30971" y="177312"/>
                      <a:pt x="33144" y="176226"/>
                      <a:pt x="33416" y="174686"/>
                    </a:cubicBezTo>
                    <a:cubicBezTo>
                      <a:pt x="33778" y="173147"/>
                      <a:pt x="30337" y="170883"/>
                      <a:pt x="30790" y="169434"/>
                    </a:cubicBezTo>
                    <a:cubicBezTo>
                      <a:pt x="31152" y="167985"/>
                      <a:pt x="34321" y="167441"/>
                      <a:pt x="34865" y="165993"/>
                    </a:cubicBezTo>
                    <a:cubicBezTo>
                      <a:pt x="35317" y="164815"/>
                      <a:pt x="37038" y="163729"/>
                      <a:pt x="37762" y="161827"/>
                    </a:cubicBezTo>
                    <a:cubicBezTo>
                      <a:pt x="38306" y="160378"/>
                      <a:pt x="37944" y="158476"/>
                      <a:pt x="38577" y="156756"/>
                    </a:cubicBezTo>
                    <a:cubicBezTo>
                      <a:pt x="39030" y="155307"/>
                      <a:pt x="36585" y="152681"/>
                      <a:pt x="37128" y="150960"/>
                    </a:cubicBezTo>
                    <a:cubicBezTo>
                      <a:pt x="37581" y="149511"/>
                      <a:pt x="39755" y="148424"/>
                      <a:pt x="40298" y="146794"/>
                    </a:cubicBezTo>
                    <a:cubicBezTo>
                      <a:pt x="40841" y="145164"/>
                      <a:pt x="42743" y="144078"/>
                      <a:pt x="43196" y="142448"/>
                    </a:cubicBezTo>
                    <a:cubicBezTo>
                      <a:pt x="43649" y="140818"/>
                      <a:pt x="39664" y="138101"/>
                      <a:pt x="40117" y="136471"/>
                    </a:cubicBezTo>
                    <a:cubicBezTo>
                      <a:pt x="40570" y="134841"/>
                      <a:pt x="40660" y="133301"/>
                      <a:pt x="41022" y="131581"/>
                    </a:cubicBezTo>
                    <a:cubicBezTo>
                      <a:pt x="41385" y="129951"/>
                      <a:pt x="43558" y="128864"/>
                      <a:pt x="43920" y="127234"/>
                    </a:cubicBezTo>
                    <a:cubicBezTo>
                      <a:pt x="44282" y="125604"/>
                      <a:pt x="44282" y="123974"/>
                      <a:pt x="44645" y="122344"/>
                    </a:cubicBezTo>
                    <a:cubicBezTo>
                      <a:pt x="44916" y="120714"/>
                      <a:pt x="45369" y="119174"/>
                      <a:pt x="45641" y="117454"/>
                    </a:cubicBezTo>
                    <a:cubicBezTo>
                      <a:pt x="45913" y="115824"/>
                      <a:pt x="47543" y="114465"/>
                      <a:pt x="47724" y="112745"/>
                    </a:cubicBezTo>
                    <a:cubicBezTo>
                      <a:pt x="47995" y="111115"/>
                      <a:pt x="45460" y="109213"/>
                      <a:pt x="45550" y="107583"/>
                    </a:cubicBezTo>
                    <a:cubicBezTo>
                      <a:pt x="45731" y="105862"/>
                      <a:pt x="49806" y="104504"/>
                      <a:pt x="49988" y="102874"/>
                    </a:cubicBezTo>
                    <a:cubicBezTo>
                      <a:pt x="50078" y="101153"/>
                      <a:pt x="47543" y="99433"/>
                      <a:pt x="47543" y="97712"/>
                    </a:cubicBezTo>
                    <a:cubicBezTo>
                      <a:pt x="47633" y="95992"/>
                      <a:pt x="45731" y="94452"/>
                      <a:pt x="45731" y="92822"/>
                    </a:cubicBezTo>
                    <a:cubicBezTo>
                      <a:pt x="45641" y="91192"/>
                      <a:pt x="47543" y="89562"/>
                      <a:pt x="47452" y="87932"/>
                    </a:cubicBezTo>
                    <a:cubicBezTo>
                      <a:pt x="47361" y="86211"/>
                      <a:pt x="46999" y="84672"/>
                      <a:pt x="46909" y="82951"/>
                    </a:cubicBezTo>
                    <a:cubicBezTo>
                      <a:pt x="46728" y="81321"/>
                      <a:pt x="47361" y="79601"/>
                      <a:pt x="47090" y="77880"/>
                    </a:cubicBezTo>
                    <a:cubicBezTo>
                      <a:pt x="46909" y="76160"/>
                      <a:pt x="49263" y="74077"/>
                      <a:pt x="48991" y="72447"/>
                    </a:cubicBezTo>
                    <a:cubicBezTo>
                      <a:pt x="48720" y="70817"/>
                      <a:pt x="44192" y="69821"/>
                      <a:pt x="43920" y="68190"/>
                    </a:cubicBezTo>
                    <a:cubicBezTo>
                      <a:pt x="43558" y="66560"/>
                      <a:pt x="44916" y="64478"/>
                      <a:pt x="44554" y="62938"/>
                    </a:cubicBezTo>
                    <a:cubicBezTo>
                      <a:pt x="44192" y="61308"/>
                      <a:pt x="42019" y="60040"/>
                      <a:pt x="41566" y="58410"/>
                    </a:cubicBezTo>
                    <a:cubicBezTo>
                      <a:pt x="41204" y="56690"/>
                      <a:pt x="43286" y="54426"/>
                      <a:pt x="42834" y="52796"/>
                    </a:cubicBezTo>
                    <a:cubicBezTo>
                      <a:pt x="42381" y="51256"/>
                      <a:pt x="44554" y="48721"/>
                      <a:pt x="44101" y="47181"/>
                    </a:cubicBezTo>
                    <a:cubicBezTo>
                      <a:pt x="43558" y="45642"/>
                      <a:pt x="41928" y="44102"/>
                      <a:pt x="41475" y="42653"/>
                    </a:cubicBezTo>
                    <a:cubicBezTo>
                      <a:pt x="40932" y="41114"/>
                      <a:pt x="40207" y="39393"/>
                      <a:pt x="39664" y="37854"/>
                    </a:cubicBezTo>
                    <a:cubicBezTo>
                      <a:pt x="39121" y="36314"/>
                      <a:pt x="39664" y="34050"/>
                      <a:pt x="39121" y="32601"/>
                    </a:cubicBezTo>
                    <a:cubicBezTo>
                      <a:pt x="38487" y="30881"/>
                      <a:pt x="33325" y="31062"/>
                      <a:pt x="32782" y="29522"/>
                    </a:cubicBezTo>
                    <a:cubicBezTo>
                      <a:pt x="32057" y="27802"/>
                      <a:pt x="34593" y="24995"/>
                      <a:pt x="34050" y="23636"/>
                    </a:cubicBezTo>
                    <a:cubicBezTo>
                      <a:pt x="33325" y="21735"/>
                      <a:pt x="29159" y="21372"/>
                      <a:pt x="28707" y="20014"/>
                    </a:cubicBezTo>
                    <a:cubicBezTo>
                      <a:pt x="28163" y="18022"/>
                      <a:pt x="29250" y="15667"/>
                      <a:pt x="28888" y="13947"/>
                    </a:cubicBezTo>
                    <a:cubicBezTo>
                      <a:pt x="28344" y="11864"/>
                      <a:pt x="26171" y="10234"/>
                      <a:pt x="25899" y="8694"/>
                    </a:cubicBezTo>
                    <a:cubicBezTo>
                      <a:pt x="25356" y="5072"/>
                      <a:pt x="30518" y="3804"/>
                      <a:pt x="28435" y="1902"/>
                    </a:cubicBezTo>
                    <a:cubicBezTo>
                      <a:pt x="28372" y="1839"/>
                      <a:pt x="28307" y="1811"/>
                      <a:pt x="28240" y="1811"/>
                    </a:cubicBezTo>
                    <a:cubicBezTo>
                      <a:pt x="27537" y="1811"/>
                      <a:pt x="26620" y="4981"/>
                      <a:pt x="25628" y="4981"/>
                    </a:cubicBezTo>
                    <a:lnTo>
                      <a:pt x="25628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15"/>
              <p:cNvSpPr/>
              <p:nvPr/>
            </p:nvSpPr>
            <p:spPr>
              <a:xfrm>
                <a:off x="3172675" y="238125"/>
                <a:ext cx="1195375" cy="4627500"/>
              </a:xfrm>
              <a:custGeom>
                <a:rect b="b" l="l" r="r" t="t"/>
                <a:pathLst>
                  <a:path extrusionOk="0" h="185100" w="47815">
                    <a:moveTo>
                      <a:pt x="22006" y="0"/>
                    </a:moveTo>
                    <a:cubicBezTo>
                      <a:pt x="21553" y="5615"/>
                      <a:pt x="20557" y="11229"/>
                      <a:pt x="18927" y="16663"/>
                    </a:cubicBezTo>
                    <a:cubicBezTo>
                      <a:pt x="16210" y="26533"/>
                      <a:pt x="5977" y="48629"/>
                      <a:pt x="3080" y="80234"/>
                    </a:cubicBezTo>
                    <a:cubicBezTo>
                      <a:pt x="1" y="115370"/>
                      <a:pt x="13222" y="152861"/>
                      <a:pt x="16663" y="162913"/>
                    </a:cubicBezTo>
                    <a:cubicBezTo>
                      <a:pt x="20195" y="172965"/>
                      <a:pt x="20376" y="185099"/>
                      <a:pt x="20376" y="185099"/>
                    </a:cubicBezTo>
                    <a:lnTo>
                      <a:pt x="27530" y="185099"/>
                    </a:lnTo>
                    <a:cubicBezTo>
                      <a:pt x="27530" y="185099"/>
                      <a:pt x="27711" y="172874"/>
                      <a:pt x="31152" y="162913"/>
                    </a:cubicBezTo>
                    <a:cubicBezTo>
                      <a:pt x="34593" y="152952"/>
                      <a:pt x="47815" y="115280"/>
                      <a:pt x="44736" y="80234"/>
                    </a:cubicBezTo>
                    <a:cubicBezTo>
                      <a:pt x="41838" y="48720"/>
                      <a:pt x="31605" y="26533"/>
                      <a:pt x="28888" y="16663"/>
                    </a:cubicBezTo>
                    <a:cubicBezTo>
                      <a:pt x="27258" y="11229"/>
                      <a:pt x="26172" y="5615"/>
                      <a:pt x="25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15"/>
              <p:cNvSpPr/>
              <p:nvPr/>
            </p:nvSpPr>
            <p:spPr>
              <a:xfrm>
                <a:off x="3324375" y="781450"/>
                <a:ext cx="892000" cy="3588375"/>
              </a:xfrm>
              <a:custGeom>
                <a:rect b="b" l="l" r="r" t="t"/>
                <a:pathLst>
                  <a:path extrusionOk="0" h="143535" w="35680">
                    <a:moveTo>
                      <a:pt x="16481" y="1"/>
                    </a:moveTo>
                    <a:cubicBezTo>
                      <a:pt x="15938" y="1631"/>
                      <a:pt x="15395" y="3442"/>
                      <a:pt x="14670" y="5344"/>
                    </a:cubicBezTo>
                    <a:cubicBezTo>
                      <a:pt x="10414" y="17297"/>
                      <a:pt x="4075" y="35318"/>
                      <a:pt x="1992" y="58954"/>
                    </a:cubicBezTo>
                    <a:cubicBezTo>
                      <a:pt x="0" y="81140"/>
                      <a:pt x="4347" y="108036"/>
                      <a:pt x="15032" y="139007"/>
                    </a:cubicBezTo>
                    <a:lnTo>
                      <a:pt x="15304" y="139550"/>
                    </a:lnTo>
                    <a:cubicBezTo>
                      <a:pt x="15757" y="140818"/>
                      <a:pt x="16119" y="142176"/>
                      <a:pt x="16481" y="143534"/>
                    </a:cubicBezTo>
                    <a:lnTo>
                      <a:pt x="19198" y="143534"/>
                    </a:lnTo>
                    <a:cubicBezTo>
                      <a:pt x="19560" y="142176"/>
                      <a:pt x="19923" y="140818"/>
                      <a:pt x="20375" y="139550"/>
                    </a:cubicBezTo>
                    <a:lnTo>
                      <a:pt x="20556" y="138916"/>
                    </a:lnTo>
                    <a:cubicBezTo>
                      <a:pt x="31242" y="108036"/>
                      <a:pt x="35679" y="81140"/>
                      <a:pt x="33687" y="58954"/>
                    </a:cubicBezTo>
                    <a:cubicBezTo>
                      <a:pt x="31604" y="35228"/>
                      <a:pt x="25265" y="17297"/>
                      <a:pt x="21009" y="5344"/>
                    </a:cubicBezTo>
                    <a:cubicBezTo>
                      <a:pt x="20285" y="3351"/>
                      <a:pt x="19741" y="1631"/>
                      <a:pt x="19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15"/>
              <p:cNvSpPr/>
              <p:nvPr/>
            </p:nvSpPr>
            <p:spPr>
              <a:xfrm>
                <a:off x="38722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997" y="0"/>
                    </a:moveTo>
                    <a:lnTo>
                      <a:pt x="544" y="181"/>
                    </a:lnTo>
                    <a:lnTo>
                      <a:pt x="1" y="544"/>
                    </a:lnTo>
                    <a:cubicBezTo>
                      <a:pt x="1" y="544"/>
                      <a:pt x="20195" y="47724"/>
                      <a:pt x="21734" y="51075"/>
                    </a:cubicBezTo>
                    <a:cubicBezTo>
                      <a:pt x="23274" y="54425"/>
                      <a:pt x="22097" y="62666"/>
                      <a:pt x="23093" y="65111"/>
                    </a:cubicBezTo>
                    <a:cubicBezTo>
                      <a:pt x="23998" y="67647"/>
                      <a:pt x="31424" y="79057"/>
                      <a:pt x="31424" y="79057"/>
                    </a:cubicBezTo>
                    <a:lnTo>
                      <a:pt x="35861" y="76974"/>
                    </a:lnTo>
                    <a:lnTo>
                      <a:pt x="40299" y="74982"/>
                    </a:lnTo>
                    <a:cubicBezTo>
                      <a:pt x="40299" y="74982"/>
                      <a:pt x="36405" y="61851"/>
                      <a:pt x="35137" y="59587"/>
                    </a:cubicBezTo>
                    <a:cubicBezTo>
                      <a:pt x="33869" y="57233"/>
                      <a:pt x="26806" y="52795"/>
                      <a:pt x="25266" y="49445"/>
                    </a:cubicBezTo>
                    <a:cubicBezTo>
                      <a:pt x="23727" y="46094"/>
                      <a:pt x="997" y="0"/>
                      <a:pt x="99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5"/>
              <p:cNvSpPr/>
              <p:nvPr/>
            </p:nvSpPr>
            <p:spPr>
              <a:xfrm>
                <a:off x="3872225" y="1779850"/>
                <a:ext cx="1141050" cy="1915325"/>
              </a:xfrm>
              <a:custGeom>
                <a:rect b="b" l="l" r="r" t="t"/>
                <a:pathLst>
                  <a:path extrusionOk="0" h="76613" w="45642">
                    <a:moveTo>
                      <a:pt x="997" y="1"/>
                    </a:moveTo>
                    <a:lnTo>
                      <a:pt x="454" y="272"/>
                    </a:lnTo>
                    <a:lnTo>
                      <a:pt x="1" y="635"/>
                    </a:lnTo>
                    <a:cubicBezTo>
                      <a:pt x="1" y="635"/>
                      <a:pt x="23636" y="46185"/>
                      <a:pt x="25447" y="49445"/>
                    </a:cubicBezTo>
                    <a:cubicBezTo>
                      <a:pt x="27258" y="52615"/>
                      <a:pt x="26625" y="60946"/>
                      <a:pt x="27711" y="63300"/>
                    </a:cubicBezTo>
                    <a:cubicBezTo>
                      <a:pt x="28798" y="65745"/>
                      <a:pt x="37039" y="76612"/>
                      <a:pt x="37039" y="76612"/>
                    </a:cubicBezTo>
                    <a:lnTo>
                      <a:pt x="41295" y="74258"/>
                    </a:lnTo>
                    <a:lnTo>
                      <a:pt x="45642" y="71903"/>
                    </a:lnTo>
                    <a:cubicBezTo>
                      <a:pt x="45642" y="71903"/>
                      <a:pt x="40842" y="59135"/>
                      <a:pt x="39393" y="56871"/>
                    </a:cubicBezTo>
                    <a:cubicBezTo>
                      <a:pt x="37944" y="54607"/>
                      <a:pt x="30609" y="50803"/>
                      <a:pt x="28798" y="47543"/>
                    </a:cubicBezTo>
                    <a:cubicBezTo>
                      <a:pt x="27077" y="44283"/>
                      <a:pt x="997" y="1"/>
                      <a:pt x="9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15"/>
              <p:cNvSpPr/>
              <p:nvPr/>
            </p:nvSpPr>
            <p:spPr>
              <a:xfrm>
                <a:off x="26610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39303" y="0"/>
                    </a:moveTo>
                    <a:cubicBezTo>
                      <a:pt x="39303" y="0"/>
                      <a:pt x="16573" y="46094"/>
                      <a:pt x="15033" y="49445"/>
                    </a:cubicBezTo>
                    <a:cubicBezTo>
                      <a:pt x="13494" y="52795"/>
                      <a:pt x="6430" y="57233"/>
                      <a:pt x="5163" y="59587"/>
                    </a:cubicBezTo>
                    <a:cubicBezTo>
                      <a:pt x="3895" y="61851"/>
                      <a:pt x="1" y="74982"/>
                      <a:pt x="1" y="74982"/>
                    </a:cubicBezTo>
                    <a:lnTo>
                      <a:pt x="4438" y="76974"/>
                    </a:lnTo>
                    <a:lnTo>
                      <a:pt x="8875" y="79057"/>
                    </a:lnTo>
                    <a:cubicBezTo>
                      <a:pt x="8875" y="79057"/>
                      <a:pt x="16301" y="67647"/>
                      <a:pt x="17207" y="65111"/>
                    </a:cubicBezTo>
                    <a:cubicBezTo>
                      <a:pt x="18203" y="62666"/>
                      <a:pt x="16935" y="54425"/>
                      <a:pt x="18565" y="51075"/>
                    </a:cubicBezTo>
                    <a:cubicBezTo>
                      <a:pt x="20105" y="47724"/>
                      <a:pt x="40299" y="453"/>
                      <a:pt x="40299" y="453"/>
                    </a:cubicBezTo>
                    <a:lnTo>
                      <a:pt x="39755" y="181"/>
                    </a:lnTo>
                    <a:lnTo>
                      <a:pt x="39303" y="0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15"/>
              <p:cNvSpPr/>
              <p:nvPr/>
            </p:nvSpPr>
            <p:spPr>
              <a:xfrm>
                <a:off x="2527475" y="1779850"/>
                <a:ext cx="1141025" cy="1915325"/>
              </a:xfrm>
              <a:custGeom>
                <a:rect b="b" l="l" r="r" t="t"/>
                <a:pathLst>
                  <a:path extrusionOk="0" h="76613" w="45641">
                    <a:moveTo>
                      <a:pt x="44645" y="1"/>
                    </a:moveTo>
                    <a:cubicBezTo>
                      <a:pt x="44645" y="1"/>
                      <a:pt x="18564" y="44283"/>
                      <a:pt x="16844" y="47543"/>
                    </a:cubicBezTo>
                    <a:cubicBezTo>
                      <a:pt x="15032" y="50803"/>
                      <a:pt x="7697" y="54607"/>
                      <a:pt x="6248" y="56871"/>
                    </a:cubicBezTo>
                    <a:cubicBezTo>
                      <a:pt x="4800" y="59135"/>
                      <a:pt x="0" y="71903"/>
                      <a:pt x="0" y="71903"/>
                    </a:cubicBezTo>
                    <a:lnTo>
                      <a:pt x="4256" y="74258"/>
                    </a:lnTo>
                    <a:lnTo>
                      <a:pt x="8603" y="76612"/>
                    </a:lnTo>
                    <a:cubicBezTo>
                      <a:pt x="8603" y="76612"/>
                      <a:pt x="16753" y="65745"/>
                      <a:pt x="17930" y="63300"/>
                    </a:cubicBezTo>
                    <a:cubicBezTo>
                      <a:pt x="19017" y="60946"/>
                      <a:pt x="18474" y="52615"/>
                      <a:pt x="20194" y="49445"/>
                    </a:cubicBezTo>
                    <a:cubicBezTo>
                      <a:pt x="22005" y="46185"/>
                      <a:pt x="45641" y="544"/>
                      <a:pt x="45641" y="544"/>
                    </a:cubicBezTo>
                    <a:lnTo>
                      <a:pt x="45097" y="272"/>
                    </a:lnTo>
                    <a:lnTo>
                      <a:pt x="446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5"/>
              <p:cNvSpPr/>
              <p:nvPr/>
            </p:nvSpPr>
            <p:spPr>
              <a:xfrm>
                <a:off x="3394550" y="2506575"/>
                <a:ext cx="769750" cy="597700"/>
              </a:xfrm>
              <a:custGeom>
                <a:rect b="b" l="l" r="r" t="t"/>
                <a:pathLst>
                  <a:path extrusionOk="0" h="23908" w="30790">
                    <a:moveTo>
                      <a:pt x="15395" y="1"/>
                    </a:moveTo>
                    <a:cubicBezTo>
                      <a:pt x="6883" y="1"/>
                      <a:pt x="0" y="5343"/>
                      <a:pt x="0" y="11954"/>
                    </a:cubicBezTo>
                    <a:cubicBezTo>
                      <a:pt x="0" y="18565"/>
                      <a:pt x="6883" y="23908"/>
                      <a:pt x="15395" y="23908"/>
                    </a:cubicBezTo>
                    <a:cubicBezTo>
                      <a:pt x="23907" y="23908"/>
                      <a:pt x="30790" y="18565"/>
                      <a:pt x="30790" y="11954"/>
                    </a:cubicBezTo>
                    <a:cubicBezTo>
                      <a:pt x="30790" y="5343"/>
                      <a:pt x="23907" y="1"/>
                      <a:pt x="15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15"/>
              <p:cNvSpPr/>
              <p:nvPr/>
            </p:nvSpPr>
            <p:spPr>
              <a:xfrm>
                <a:off x="3392275" y="2400175"/>
                <a:ext cx="772025" cy="597700"/>
              </a:xfrm>
              <a:custGeom>
                <a:rect b="b" l="l" r="r" t="t"/>
                <a:pathLst>
                  <a:path extrusionOk="0" h="23908" w="30881">
                    <a:moveTo>
                      <a:pt x="15486" y="0"/>
                    </a:moveTo>
                    <a:cubicBezTo>
                      <a:pt x="6974" y="0"/>
                      <a:pt x="1" y="5343"/>
                      <a:pt x="1" y="11954"/>
                    </a:cubicBezTo>
                    <a:cubicBezTo>
                      <a:pt x="1" y="18565"/>
                      <a:pt x="6974" y="23908"/>
                      <a:pt x="15486" y="23908"/>
                    </a:cubicBezTo>
                    <a:cubicBezTo>
                      <a:pt x="23998" y="23908"/>
                      <a:pt x="30881" y="18565"/>
                      <a:pt x="30881" y="11954"/>
                    </a:cubicBezTo>
                    <a:cubicBezTo>
                      <a:pt x="30881" y="5343"/>
                      <a:pt x="23998" y="0"/>
                      <a:pt x="15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15"/>
              <p:cNvSpPr/>
              <p:nvPr/>
            </p:nvSpPr>
            <p:spPr>
              <a:xfrm>
                <a:off x="3256450" y="2033425"/>
                <a:ext cx="1025575" cy="803700"/>
              </a:xfrm>
              <a:custGeom>
                <a:rect b="b" l="l" r="r" t="t"/>
                <a:pathLst>
                  <a:path extrusionOk="0" h="32148" w="41023">
                    <a:moveTo>
                      <a:pt x="20557" y="0"/>
                    </a:moveTo>
                    <a:cubicBezTo>
                      <a:pt x="9237" y="0"/>
                      <a:pt x="0" y="7154"/>
                      <a:pt x="0" y="16029"/>
                    </a:cubicBezTo>
                    <a:cubicBezTo>
                      <a:pt x="0" y="24903"/>
                      <a:pt x="9237" y="32148"/>
                      <a:pt x="20557" y="32148"/>
                    </a:cubicBezTo>
                    <a:cubicBezTo>
                      <a:pt x="31876" y="32148"/>
                      <a:pt x="41023" y="24903"/>
                      <a:pt x="41023" y="16029"/>
                    </a:cubicBezTo>
                    <a:cubicBezTo>
                      <a:pt x="41023" y="7154"/>
                      <a:pt x="31876" y="0"/>
                      <a:pt x="205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15"/>
              <p:cNvSpPr/>
              <p:nvPr/>
            </p:nvSpPr>
            <p:spPr>
              <a:xfrm>
                <a:off x="3471525" y="22824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5"/>
                      <a:pt x="11893" y="17925"/>
                    </a:cubicBezTo>
                    <a:cubicBezTo>
                      <a:pt x="16425" y="17925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15"/>
              <p:cNvSpPr/>
              <p:nvPr/>
            </p:nvSpPr>
            <p:spPr>
              <a:xfrm>
                <a:off x="3471525" y="22077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4"/>
                      <a:pt x="11893" y="17924"/>
                    </a:cubicBezTo>
                    <a:cubicBezTo>
                      <a:pt x="16425" y="17924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15"/>
              <p:cNvSpPr/>
              <p:nvPr/>
            </p:nvSpPr>
            <p:spPr>
              <a:xfrm>
                <a:off x="3507750" y="2237175"/>
                <a:ext cx="457325" cy="391700"/>
              </a:xfrm>
              <a:custGeom>
                <a:rect b="b" l="l" r="r" t="t"/>
                <a:pathLst>
                  <a:path extrusionOk="0" h="15668" w="18293">
                    <a:moveTo>
                      <a:pt x="10505" y="0"/>
                    </a:moveTo>
                    <a:cubicBezTo>
                      <a:pt x="3532" y="0"/>
                      <a:pt x="0" y="8422"/>
                      <a:pt x="4890" y="13312"/>
                    </a:cubicBezTo>
                    <a:cubicBezTo>
                      <a:pt x="6488" y="14939"/>
                      <a:pt x="8462" y="15668"/>
                      <a:pt x="10400" y="15668"/>
                    </a:cubicBezTo>
                    <a:cubicBezTo>
                      <a:pt x="14394" y="15668"/>
                      <a:pt x="18232" y="12574"/>
                      <a:pt x="18293" y="7879"/>
                    </a:cubicBezTo>
                    <a:cubicBezTo>
                      <a:pt x="18293" y="3532"/>
                      <a:pt x="14851" y="0"/>
                      <a:pt x="105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8" name="Google Shape;1018;p15"/>
            <p:cNvGrpSpPr/>
            <p:nvPr/>
          </p:nvGrpSpPr>
          <p:grpSpPr>
            <a:xfrm>
              <a:off x="8130975" y="-719412"/>
              <a:ext cx="2026046" cy="2901568"/>
              <a:chOff x="4643500" y="2144275"/>
              <a:chExt cx="2026046" cy="2901568"/>
            </a:xfrm>
          </p:grpSpPr>
          <p:sp>
            <p:nvSpPr>
              <p:cNvPr id="1019" name="Google Shape;1019;p15"/>
              <p:cNvSpPr/>
              <p:nvPr/>
            </p:nvSpPr>
            <p:spPr>
              <a:xfrm>
                <a:off x="4643500" y="2800819"/>
                <a:ext cx="2026046" cy="2185665"/>
              </a:xfrm>
              <a:custGeom>
                <a:rect b="b" l="l" r="r" t="t"/>
                <a:pathLst>
                  <a:path extrusionOk="0" h="157497" w="145995">
                    <a:moveTo>
                      <a:pt x="75246" y="75246"/>
                    </a:moveTo>
                    <a:lnTo>
                      <a:pt x="77764" y="75666"/>
                    </a:lnTo>
                    <a:lnTo>
                      <a:pt x="78124" y="81542"/>
                    </a:lnTo>
                    <a:lnTo>
                      <a:pt x="75246" y="75246"/>
                    </a:lnTo>
                    <a:close/>
                    <a:moveTo>
                      <a:pt x="112239" y="102946"/>
                    </a:moveTo>
                    <a:lnTo>
                      <a:pt x="112959" y="103366"/>
                    </a:lnTo>
                    <a:lnTo>
                      <a:pt x="112959" y="104865"/>
                    </a:lnTo>
                    <a:lnTo>
                      <a:pt x="112239" y="102946"/>
                    </a:lnTo>
                    <a:close/>
                    <a:moveTo>
                      <a:pt x="19546" y="0"/>
                    </a:moveTo>
                    <a:lnTo>
                      <a:pt x="19546" y="0"/>
                    </a:lnTo>
                    <a:cubicBezTo>
                      <a:pt x="22724" y="10613"/>
                      <a:pt x="29019" y="22364"/>
                      <a:pt x="37353" y="34116"/>
                    </a:cubicBezTo>
                    <a:lnTo>
                      <a:pt x="56060" y="37833"/>
                    </a:lnTo>
                    <a:lnTo>
                      <a:pt x="41910" y="40231"/>
                    </a:lnTo>
                    <a:cubicBezTo>
                      <a:pt x="45627" y="45088"/>
                      <a:pt x="49644" y="49884"/>
                      <a:pt x="53901" y="54621"/>
                    </a:cubicBezTo>
                    <a:lnTo>
                      <a:pt x="77284" y="58638"/>
                    </a:lnTo>
                    <a:lnTo>
                      <a:pt x="67152" y="60677"/>
                    </a:lnTo>
                    <a:cubicBezTo>
                      <a:pt x="48925" y="52316"/>
                      <a:pt x="29559" y="48256"/>
                      <a:pt x="11653" y="48256"/>
                    </a:cubicBezTo>
                    <a:cubicBezTo>
                      <a:pt x="10298" y="48256"/>
                      <a:pt x="8952" y="48279"/>
                      <a:pt x="7615" y="48326"/>
                    </a:cubicBezTo>
                    <a:cubicBezTo>
                      <a:pt x="13071" y="59597"/>
                      <a:pt x="22124" y="71469"/>
                      <a:pt x="33396" y="83041"/>
                    </a:cubicBezTo>
                    <a:lnTo>
                      <a:pt x="54861" y="83940"/>
                    </a:lnTo>
                    <a:lnTo>
                      <a:pt x="39572" y="89096"/>
                    </a:lnTo>
                    <a:cubicBezTo>
                      <a:pt x="44488" y="93833"/>
                      <a:pt x="49824" y="98450"/>
                      <a:pt x="55400" y="102946"/>
                    </a:cubicBezTo>
                    <a:lnTo>
                      <a:pt x="82141" y="103246"/>
                    </a:lnTo>
                    <a:lnTo>
                      <a:pt x="64334" y="109901"/>
                    </a:lnTo>
                    <a:lnTo>
                      <a:pt x="65053" y="110501"/>
                    </a:lnTo>
                    <a:cubicBezTo>
                      <a:pt x="64394" y="110441"/>
                      <a:pt x="63734" y="110321"/>
                      <a:pt x="63075" y="110261"/>
                    </a:cubicBezTo>
                    <a:lnTo>
                      <a:pt x="63075" y="110261"/>
                    </a:lnTo>
                    <a:lnTo>
                      <a:pt x="69730" y="122852"/>
                    </a:lnTo>
                    <a:lnTo>
                      <a:pt x="54861" y="109842"/>
                    </a:lnTo>
                    <a:cubicBezTo>
                      <a:pt x="53984" y="109823"/>
                      <a:pt x="53108" y="109814"/>
                      <a:pt x="52234" y="109814"/>
                    </a:cubicBezTo>
                    <a:cubicBezTo>
                      <a:pt x="33271" y="109814"/>
                      <a:pt x="15074" y="114137"/>
                      <a:pt x="0" y="121473"/>
                    </a:cubicBezTo>
                    <a:cubicBezTo>
                      <a:pt x="8574" y="128728"/>
                      <a:pt x="20265" y="135083"/>
                      <a:pt x="33756" y="140420"/>
                    </a:cubicBezTo>
                    <a:lnTo>
                      <a:pt x="51623" y="133345"/>
                    </a:lnTo>
                    <a:lnTo>
                      <a:pt x="41010" y="143118"/>
                    </a:lnTo>
                    <a:cubicBezTo>
                      <a:pt x="46766" y="145216"/>
                      <a:pt x="52822" y="147015"/>
                      <a:pt x="58998" y="148694"/>
                    </a:cubicBezTo>
                    <a:lnTo>
                      <a:pt x="80942" y="139161"/>
                    </a:lnTo>
                    <a:lnTo>
                      <a:pt x="68830" y="151092"/>
                    </a:lnTo>
                    <a:cubicBezTo>
                      <a:pt x="75006" y="152471"/>
                      <a:pt x="81301" y="153670"/>
                      <a:pt x="87657" y="154570"/>
                    </a:cubicBezTo>
                    <a:lnTo>
                      <a:pt x="99708" y="149353"/>
                    </a:lnTo>
                    <a:lnTo>
                      <a:pt x="99708" y="149353"/>
                    </a:lnTo>
                    <a:lnTo>
                      <a:pt x="93533" y="155409"/>
                    </a:lnTo>
                    <a:cubicBezTo>
                      <a:pt x="104142" y="156766"/>
                      <a:pt x="114731" y="157497"/>
                      <a:pt x="124867" y="157497"/>
                    </a:cubicBezTo>
                    <a:cubicBezTo>
                      <a:pt x="132202" y="157497"/>
                      <a:pt x="139299" y="157114"/>
                      <a:pt x="145995" y="156308"/>
                    </a:cubicBezTo>
                    <a:cubicBezTo>
                      <a:pt x="144136" y="153910"/>
                      <a:pt x="142218" y="151572"/>
                      <a:pt x="140299" y="149353"/>
                    </a:cubicBezTo>
                    <a:cubicBezTo>
                      <a:pt x="136762" y="134244"/>
                      <a:pt x="130526" y="119914"/>
                      <a:pt x="122012" y="106964"/>
                    </a:cubicBezTo>
                    <a:cubicBezTo>
                      <a:pt x="120633" y="88797"/>
                      <a:pt x="115057" y="71289"/>
                      <a:pt x="105644" y="55700"/>
                    </a:cubicBezTo>
                    <a:lnTo>
                      <a:pt x="104205" y="64394"/>
                    </a:lnTo>
                    <a:lnTo>
                      <a:pt x="101027" y="48805"/>
                    </a:lnTo>
                    <a:cubicBezTo>
                      <a:pt x="94552" y="39812"/>
                      <a:pt x="86877" y="31777"/>
                      <a:pt x="78184" y="24942"/>
                    </a:cubicBezTo>
                    <a:lnTo>
                      <a:pt x="76805" y="39032"/>
                    </a:lnTo>
                    <a:lnTo>
                      <a:pt x="71588" y="20086"/>
                    </a:lnTo>
                    <a:cubicBezTo>
                      <a:pt x="55220" y="8934"/>
                      <a:pt x="36814" y="2159"/>
                      <a:pt x="1954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15"/>
              <p:cNvSpPr/>
              <p:nvPr/>
            </p:nvSpPr>
            <p:spPr>
              <a:xfrm>
                <a:off x="5597940" y="2144275"/>
                <a:ext cx="838714" cy="1771449"/>
              </a:xfrm>
              <a:custGeom>
                <a:rect b="b" l="l" r="r" t="t"/>
                <a:pathLst>
                  <a:path extrusionOk="0" h="127649" w="60437">
                    <a:moveTo>
                      <a:pt x="38912" y="34355"/>
                    </a:moveTo>
                    <a:lnTo>
                      <a:pt x="37414" y="52582"/>
                    </a:lnTo>
                    <a:lnTo>
                      <a:pt x="43109" y="40711"/>
                    </a:lnTo>
                    <a:cubicBezTo>
                      <a:pt x="48506" y="49465"/>
                      <a:pt x="52643" y="58938"/>
                      <a:pt x="55401" y="68891"/>
                    </a:cubicBezTo>
                    <a:lnTo>
                      <a:pt x="53122" y="83460"/>
                    </a:lnTo>
                    <a:lnTo>
                      <a:pt x="57139" y="76445"/>
                    </a:lnTo>
                    <a:cubicBezTo>
                      <a:pt x="60437" y="93473"/>
                      <a:pt x="59538" y="111041"/>
                      <a:pt x="54561" y="127649"/>
                    </a:cubicBezTo>
                    <a:lnTo>
                      <a:pt x="36035" y="71049"/>
                    </a:lnTo>
                    <a:lnTo>
                      <a:pt x="1" y="0"/>
                    </a:lnTo>
                    <a:cubicBezTo>
                      <a:pt x="14450" y="7435"/>
                      <a:pt x="28240" y="19306"/>
                      <a:pt x="38912" y="343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15"/>
              <p:cNvSpPr/>
              <p:nvPr/>
            </p:nvSpPr>
            <p:spPr>
              <a:xfrm>
                <a:off x="5588780" y="2144275"/>
                <a:ext cx="766343" cy="1770616"/>
              </a:xfrm>
              <a:custGeom>
                <a:rect b="b" l="l" r="r" t="t"/>
                <a:pathLst>
                  <a:path extrusionOk="0" h="127589" w="55222">
                    <a:moveTo>
                      <a:pt x="34836" y="89396"/>
                    </a:moveTo>
                    <a:lnTo>
                      <a:pt x="24343" y="83340"/>
                    </a:lnTo>
                    <a:cubicBezTo>
                      <a:pt x="21585" y="78064"/>
                      <a:pt x="19007" y="72788"/>
                      <a:pt x="16609" y="67392"/>
                    </a:cubicBezTo>
                    <a:lnTo>
                      <a:pt x="32138" y="69850"/>
                    </a:lnTo>
                    <a:lnTo>
                      <a:pt x="12952" y="58818"/>
                    </a:lnTo>
                    <a:cubicBezTo>
                      <a:pt x="10793" y="53302"/>
                      <a:pt x="8815" y="47786"/>
                      <a:pt x="7136" y="42390"/>
                    </a:cubicBezTo>
                    <a:lnTo>
                      <a:pt x="20326" y="44848"/>
                    </a:lnTo>
                    <a:lnTo>
                      <a:pt x="5157" y="35495"/>
                    </a:lnTo>
                    <a:cubicBezTo>
                      <a:pt x="1740" y="22544"/>
                      <a:pt x="1" y="10313"/>
                      <a:pt x="661" y="0"/>
                    </a:cubicBezTo>
                    <a:cubicBezTo>
                      <a:pt x="46348" y="55820"/>
                      <a:pt x="55221" y="127589"/>
                      <a:pt x="55221" y="127589"/>
                    </a:cubicBezTo>
                    <a:cubicBezTo>
                      <a:pt x="45029" y="116856"/>
                      <a:pt x="35316" y="103066"/>
                      <a:pt x="26982" y="88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15"/>
              <p:cNvSpPr/>
              <p:nvPr/>
            </p:nvSpPr>
            <p:spPr>
              <a:xfrm>
                <a:off x="5129450" y="2713439"/>
                <a:ext cx="1281379" cy="1632507"/>
              </a:xfrm>
              <a:custGeom>
                <a:rect b="b" l="l" r="r" t="t"/>
                <a:pathLst>
                  <a:path extrusionOk="0" h="117637" w="92335">
                    <a:moveTo>
                      <a:pt x="49825" y="25003"/>
                    </a:moveTo>
                    <a:lnTo>
                      <a:pt x="53302" y="44369"/>
                    </a:lnTo>
                    <a:lnTo>
                      <a:pt x="55941" y="30459"/>
                    </a:lnTo>
                    <a:cubicBezTo>
                      <a:pt x="63975" y="38073"/>
                      <a:pt x="70870" y="46827"/>
                      <a:pt x="76446" y="56360"/>
                    </a:cubicBezTo>
                    <a:lnTo>
                      <a:pt x="78065" y="72189"/>
                    </a:lnTo>
                    <a:lnTo>
                      <a:pt x="80343" y="63735"/>
                    </a:lnTo>
                    <a:cubicBezTo>
                      <a:pt x="88377" y="80523"/>
                      <a:pt x="92334" y="98990"/>
                      <a:pt x="91735" y="117636"/>
                    </a:cubicBezTo>
                    <a:lnTo>
                      <a:pt x="56960" y="63915"/>
                    </a:lnTo>
                    <a:lnTo>
                      <a:pt x="1" y="1"/>
                    </a:lnTo>
                    <a:cubicBezTo>
                      <a:pt x="16969" y="3778"/>
                      <a:pt x="34596" y="12292"/>
                      <a:pt x="49825" y="25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15"/>
              <p:cNvSpPr/>
              <p:nvPr/>
            </p:nvSpPr>
            <p:spPr>
              <a:xfrm>
                <a:off x="5129450" y="2713439"/>
                <a:ext cx="1273052" cy="1632507"/>
              </a:xfrm>
              <a:custGeom>
                <a:rect b="b" l="l" r="r" t="t"/>
                <a:pathLst>
                  <a:path extrusionOk="0" h="117637" w="91735">
                    <a:moveTo>
                      <a:pt x="60078" y="83521"/>
                    </a:moveTo>
                    <a:lnTo>
                      <a:pt x="47487" y="80103"/>
                    </a:lnTo>
                    <a:cubicBezTo>
                      <a:pt x="43170" y="75427"/>
                      <a:pt x="39033" y="70630"/>
                      <a:pt x="35076" y="65654"/>
                    </a:cubicBezTo>
                    <a:lnTo>
                      <a:pt x="51863" y="63975"/>
                    </a:lnTo>
                    <a:lnTo>
                      <a:pt x="28960" y="57739"/>
                    </a:lnTo>
                    <a:cubicBezTo>
                      <a:pt x="25123" y="52643"/>
                      <a:pt x="21585" y="47427"/>
                      <a:pt x="18348" y="42270"/>
                    </a:cubicBezTo>
                    <a:lnTo>
                      <a:pt x="32677" y="41251"/>
                    </a:lnTo>
                    <a:lnTo>
                      <a:pt x="14450" y="35675"/>
                    </a:lnTo>
                    <a:cubicBezTo>
                      <a:pt x="7316" y="23144"/>
                      <a:pt x="2159" y="10913"/>
                      <a:pt x="1" y="1"/>
                    </a:cubicBezTo>
                    <a:cubicBezTo>
                      <a:pt x="62776" y="45448"/>
                      <a:pt x="91735" y="117636"/>
                      <a:pt x="91735" y="117636"/>
                    </a:cubicBezTo>
                    <a:cubicBezTo>
                      <a:pt x="78185" y="109242"/>
                      <a:pt x="64334" y="97551"/>
                      <a:pt x="51564" y="843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15"/>
              <p:cNvSpPr/>
              <p:nvPr/>
            </p:nvSpPr>
            <p:spPr>
              <a:xfrm>
                <a:off x="5407385" y="3110368"/>
                <a:ext cx="630705" cy="874505"/>
              </a:xfrm>
              <a:custGeom>
                <a:rect b="b" l="l" r="r" t="t"/>
                <a:pathLst>
                  <a:path extrusionOk="0" h="63016" w="45448">
                    <a:moveTo>
                      <a:pt x="780" y="0"/>
                    </a:moveTo>
                    <a:lnTo>
                      <a:pt x="0" y="1079"/>
                    </a:lnTo>
                    <a:cubicBezTo>
                      <a:pt x="240" y="1139"/>
                      <a:pt x="540" y="1259"/>
                      <a:pt x="780" y="1439"/>
                    </a:cubicBezTo>
                    <a:cubicBezTo>
                      <a:pt x="1499" y="1859"/>
                      <a:pt x="2159" y="2339"/>
                      <a:pt x="2758" y="2878"/>
                    </a:cubicBezTo>
                    <a:lnTo>
                      <a:pt x="5696" y="5276"/>
                    </a:lnTo>
                    <a:cubicBezTo>
                      <a:pt x="6776" y="6296"/>
                      <a:pt x="7915" y="7495"/>
                      <a:pt x="9234" y="8754"/>
                    </a:cubicBezTo>
                    <a:cubicBezTo>
                      <a:pt x="10493" y="10013"/>
                      <a:pt x="11812" y="11452"/>
                      <a:pt x="13191" y="13011"/>
                    </a:cubicBezTo>
                    <a:cubicBezTo>
                      <a:pt x="13910" y="13730"/>
                      <a:pt x="14630" y="14510"/>
                      <a:pt x="15349" y="15349"/>
                    </a:cubicBezTo>
                    <a:lnTo>
                      <a:pt x="17448" y="17927"/>
                    </a:lnTo>
                    <a:cubicBezTo>
                      <a:pt x="18167" y="18767"/>
                      <a:pt x="18947" y="19606"/>
                      <a:pt x="19666" y="20565"/>
                    </a:cubicBezTo>
                    <a:lnTo>
                      <a:pt x="21765" y="23323"/>
                    </a:lnTo>
                    <a:cubicBezTo>
                      <a:pt x="23264" y="25182"/>
                      <a:pt x="24583" y="27161"/>
                      <a:pt x="25962" y="29139"/>
                    </a:cubicBezTo>
                    <a:lnTo>
                      <a:pt x="26981" y="30638"/>
                    </a:lnTo>
                    <a:lnTo>
                      <a:pt x="27940" y="32137"/>
                    </a:lnTo>
                    <a:cubicBezTo>
                      <a:pt x="28600" y="33156"/>
                      <a:pt x="29259" y="34176"/>
                      <a:pt x="29919" y="35135"/>
                    </a:cubicBezTo>
                    <a:cubicBezTo>
                      <a:pt x="31118" y="37174"/>
                      <a:pt x="32317" y="39152"/>
                      <a:pt x="33456" y="41131"/>
                    </a:cubicBezTo>
                    <a:cubicBezTo>
                      <a:pt x="34595" y="43109"/>
                      <a:pt x="35675" y="45028"/>
                      <a:pt x="36574" y="46887"/>
                    </a:cubicBezTo>
                    <a:lnTo>
                      <a:pt x="37953" y="49525"/>
                    </a:lnTo>
                    <a:cubicBezTo>
                      <a:pt x="38373" y="50424"/>
                      <a:pt x="38792" y="51263"/>
                      <a:pt x="39212" y="52043"/>
                    </a:cubicBezTo>
                    <a:cubicBezTo>
                      <a:pt x="39992" y="53662"/>
                      <a:pt x="40711" y="55161"/>
                      <a:pt x="41311" y="56540"/>
                    </a:cubicBezTo>
                    <a:cubicBezTo>
                      <a:pt x="41910" y="57859"/>
                      <a:pt x="42450" y="58998"/>
                      <a:pt x="42810" y="59957"/>
                    </a:cubicBezTo>
                    <a:cubicBezTo>
                      <a:pt x="43169" y="60977"/>
                      <a:pt x="43589" y="61696"/>
                      <a:pt x="43709" y="62236"/>
                    </a:cubicBezTo>
                    <a:lnTo>
                      <a:pt x="44069" y="63015"/>
                    </a:lnTo>
                    <a:lnTo>
                      <a:pt x="45448" y="62475"/>
                    </a:lnTo>
                    <a:cubicBezTo>
                      <a:pt x="45448" y="62475"/>
                      <a:pt x="45328" y="62176"/>
                      <a:pt x="45148" y="61636"/>
                    </a:cubicBezTo>
                    <a:cubicBezTo>
                      <a:pt x="44968" y="61096"/>
                      <a:pt x="44608" y="60317"/>
                      <a:pt x="44249" y="59358"/>
                    </a:cubicBezTo>
                    <a:cubicBezTo>
                      <a:pt x="43829" y="58398"/>
                      <a:pt x="43289" y="57199"/>
                      <a:pt x="42750" y="55820"/>
                    </a:cubicBezTo>
                    <a:cubicBezTo>
                      <a:pt x="42150" y="54441"/>
                      <a:pt x="41491" y="52942"/>
                      <a:pt x="40651" y="51323"/>
                    </a:cubicBezTo>
                    <a:cubicBezTo>
                      <a:pt x="40291" y="50484"/>
                      <a:pt x="39872" y="49645"/>
                      <a:pt x="39452" y="48745"/>
                    </a:cubicBezTo>
                    <a:lnTo>
                      <a:pt x="38013" y="46047"/>
                    </a:lnTo>
                    <a:cubicBezTo>
                      <a:pt x="37114" y="44189"/>
                      <a:pt x="36034" y="42330"/>
                      <a:pt x="34895" y="40291"/>
                    </a:cubicBezTo>
                    <a:cubicBezTo>
                      <a:pt x="33816" y="38253"/>
                      <a:pt x="32557" y="36274"/>
                      <a:pt x="31358" y="34296"/>
                    </a:cubicBezTo>
                    <a:lnTo>
                      <a:pt x="29379" y="31298"/>
                    </a:lnTo>
                    <a:lnTo>
                      <a:pt x="28360" y="29799"/>
                    </a:lnTo>
                    <a:lnTo>
                      <a:pt x="27341" y="28300"/>
                    </a:lnTo>
                    <a:cubicBezTo>
                      <a:pt x="25902" y="26321"/>
                      <a:pt x="24583" y="24283"/>
                      <a:pt x="23084" y="22424"/>
                    </a:cubicBezTo>
                    <a:lnTo>
                      <a:pt x="20865" y="19606"/>
                    </a:lnTo>
                    <a:cubicBezTo>
                      <a:pt x="20146" y="18707"/>
                      <a:pt x="19366" y="17867"/>
                      <a:pt x="18647" y="16968"/>
                    </a:cubicBezTo>
                    <a:lnTo>
                      <a:pt x="16369" y="14450"/>
                    </a:lnTo>
                    <a:cubicBezTo>
                      <a:pt x="15649" y="13670"/>
                      <a:pt x="14870" y="12891"/>
                      <a:pt x="14150" y="12171"/>
                    </a:cubicBezTo>
                    <a:cubicBezTo>
                      <a:pt x="12651" y="10673"/>
                      <a:pt x="11332" y="9234"/>
                      <a:pt x="9893" y="8094"/>
                    </a:cubicBezTo>
                    <a:cubicBezTo>
                      <a:pt x="8514" y="6895"/>
                      <a:pt x="7255" y="5756"/>
                      <a:pt x="6176" y="4797"/>
                    </a:cubicBezTo>
                    <a:lnTo>
                      <a:pt x="3178" y="2398"/>
                    </a:lnTo>
                    <a:cubicBezTo>
                      <a:pt x="2519" y="1919"/>
                      <a:pt x="1859" y="1379"/>
                      <a:pt x="1319" y="720"/>
                    </a:cubicBezTo>
                    <a:cubicBezTo>
                      <a:pt x="1140" y="540"/>
                      <a:pt x="960" y="240"/>
                      <a:pt x="7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15"/>
              <p:cNvSpPr/>
              <p:nvPr/>
            </p:nvSpPr>
            <p:spPr>
              <a:xfrm>
                <a:off x="5394076" y="3232681"/>
                <a:ext cx="220500" cy="70747"/>
              </a:xfrm>
              <a:custGeom>
                <a:rect b="b" l="l" r="r" t="t"/>
                <a:pathLst>
                  <a:path extrusionOk="0" h="5098" w="15889">
                    <a:moveTo>
                      <a:pt x="120" y="1"/>
                    </a:moveTo>
                    <a:lnTo>
                      <a:pt x="0" y="1320"/>
                    </a:lnTo>
                    <a:cubicBezTo>
                      <a:pt x="240" y="1260"/>
                      <a:pt x="480" y="1260"/>
                      <a:pt x="720" y="1200"/>
                    </a:cubicBezTo>
                    <a:cubicBezTo>
                      <a:pt x="1019" y="1170"/>
                      <a:pt x="1319" y="1155"/>
                      <a:pt x="1619" y="1155"/>
                    </a:cubicBezTo>
                    <a:cubicBezTo>
                      <a:pt x="1919" y="1155"/>
                      <a:pt x="2218" y="1170"/>
                      <a:pt x="2518" y="1200"/>
                    </a:cubicBezTo>
                    <a:cubicBezTo>
                      <a:pt x="2878" y="1200"/>
                      <a:pt x="3238" y="1260"/>
                      <a:pt x="3717" y="1380"/>
                    </a:cubicBezTo>
                    <a:lnTo>
                      <a:pt x="5036" y="1620"/>
                    </a:lnTo>
                    <a:lnTo>
                      <a:pt x="6415" y="1860"/>
                    </a:lnTo>
                    <a:lnTo>
                      <a:pt x="7854" y="2219"/>
                    </a:lnTo>
                    <a:cubicBezTo>
                      <a:pt x="8334" y="2339"/>
                      <a:pt x="8814" y="2459"/>
                      <a:pt x="9293" y="2639"/>
                    </a:cubicBezTo>
                    <a:lnTo>
                      <a:pt x="10672" y="3059"/>
                    </a:lnTo>
                    <a:cubicBezTo>
                      <a:pt x="11512" y="3358"/>
                      <a:pt x="12351" y="3718"/>
                      <a:pt x="13011" y="4018"/>
                    </a:cubicBezTo>
                    <a:cubicBezTo>
                      <a:pt x="13670" y="4258"/>
                      <a:pt x="14270" y="4558"/>
                      <a:pt x="14630" y="4737"/>
                    </a:cubicBezTo>
                    <a:cubicBezTo>
                      <a:pt x="14989" y="4917"/>
                      <a:pt x="15169" y="5097"/>
                      <a:pt x="15169" y="5097"/>
                    </a:cubicBezTo>
                    <a:lnTo>
                      <a:pt x="15889" y="3898"/>
                    </a:lnTo>
                    <a:lnTo>
                      <a:pt x="15229" y="3658"/>
                    </a:lnTo>
                    <a:cubicBezTo>
                      <a:pt x="14749" y="3478"/>
                      <a:pt x="14150" y="3299"/>
                      <a:pt x="13430" y="3059"/>
                    </a:cubicBezTo>
                    <a:lnTo>
                      <a:pt x="12291" y="2699"/>
                    </a:lnTo>
                    <a:cubicBezTo>
                      <a:pt x="11872" y="2579"/>
                      <a:pt x="11452" y="2399"/>
                      <a:pt x="10972" y="2339"/>
                    </a:cubicBezTo>
                    <a:lnTo>
                      <a:pt x="9533" y="1919"/>
                    </a:lnTo>
                    <a:cubicBezTo>
                      <a:pt x="9054" y="1800"/>
                      <a:pt x="8574" y="1740"/>
                      <a:pt x="8034" y="1620"/>
                    </a:cubicBezTo>
                    <a:lnTo>
                      <a:pt x="6535" y="1320"/>
                    </a:lnTo>
                    <a:lnTo>
                      <a:pt x="5096" y="1080"/>
                    </a:lnTo>
                    <a:lnTo>
                      <a:pt x="3777" y="840"/>
                    </a:lnTo>
                    <a:cubicBezTo>
                      <a:pt x="3358" y="780"/>
                      <a:pt x="2938" y="720"/>
                      <a:pt x="2578" y="660"/>
                    </a:cubicBezTo>
                    <a:cubicBezTo>
                      <a:pt x="1979" y="600"/>
                      <a:pt x="1379" y="481"/>
                      <a:pt x="780" y="301"/>
                    </a:cubicBezTo>
                    <a:cubicBezTo>
                      <a:pt x="540" y="181"/>
                      <a:pt x="360" y="12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15"/>
              <p:cNvSpPr/>
              <p:nvPr/>
            </p:nvSpPr>
            <p:spPr>
              <a:xfrm>
                <a:off x="5332496" y="3219371"/>
                <a:ext cx="76562" cy="44949"/>
              </a:xfrm>
              <a:custGeom>
                <a:rect b="b" l="l" r="r" t="t"/>
                <a:pathLst>
                  <a:path extrusionOk="0" h="3239" w="5517">
                    <a:moveTo>
                      <a:pt x="2219" y="1"/>
                    </a:moveTo>
                    <a:cubicBezTo>
                      <a:pt x="120" y="1"/>
                      <a:pt x="0" y="3058"/>
                      <a:pt x="2099" y="3238"/>
                    </a:cubicBezTo>
                    <a:cubicBezTo>
                      <a:pt x="2938" y="3238"/>
                      <a:pt x="5456" y="2639"/>
                      <a:pt x="5516" y="1739"/>
                    </a:cubicBezTo>
                    <a:cubicBezTo>
                      <a:pt x="5516" y="840"/>
                      <a:pt x="3118" y="1"/>
                      <a:pt x="22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15"/>
              <p:cNvSpPr/>
              <p:nvPr/>
            </p:nvSpPr>
            <p:spPr>
              <a:xfrm>
                <a:off x="5349830" y="3076213"/>
                <a:ext cx="80032" cy="51263"/>
              </a:xfrm>
              <a:custGeom>
                <a:rect b="b" l="l" r="r" t="t"/>
                <a:pathLst>
                  <a:path extrusionOk="0" h="3694" w="5767">
                    <a:moveTo>
                      <a:pt x="2348" y="1"/>
                    </a:moveTo>
                    <a:cubicBezTo>
                      <a:pt x="909" y="1"/>
                      <a:pt x="1" y="2150"/>
                      <a:pt x="1569" y="3061"/>
                    </a:cubicBezTo>
                    <a:cubicBezTo>
                      <a:pt x="2064" y="3365"/>
                      <a:pt x="3260" y="3694"/>
                      <a:pt x="4190" y="3694"/>
                    </a:cubicBezTo>
                    <a:cubicBezTo>
                      <a:pt x="4724" y="3694"/>
                      <a:pt x="5171" y="3585"/>
                      <a:pt x="5347" y="3301"/>
                    </a:cubicBezTo>
                    <a:cubicBezTo>
                      <a:pt x="5766" y="2521"/>
                      <a:pt x="3968" y="662"/>
                      <a:pt x="3188" y="243"/>
                    </a:cubicBezTo>
                    <a:cubicBezTo>
                      <a:pt x="2898" y="74"/>
                      <a:pt x="2614" y="1"/>
                      <a:pt x="23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15"/>
              <p:cNvSpPr/>
              <p:nvPr/>
            </p:nvSpPr>
            <p:spPr>
              <a:xfrm>
                <a:off x="5528880" y="3037131"/>
                <a:ext cx="49931" cy="217183"/>
              </a:xfrm>
              <a:custGeom>
                <a:rect b="b" l="l" r="r" t="t"/>
                <a:pathLst>
                  <a:path extrusionOk="0" h="15650" w="3598">
                    <a:moveTo>
                      <a:pt x="0" y="1"/>
                    </a:moveTo>
                    <a:cubicBezTo>
                      <a:pt x="120" y="181"/>
                      <a:pt x="180" y="421"/>
                      <a:pt x="240" y="660"/>
                    </a:cubicBezTo>
                    <a:cubicBezTo>
                      <a:pt x="360" y="1260"/>
                      <a:pt x="420" y="1860"/>
                      <a:pt x="480" y="2519"/>
                    </a:cubicBezTo>
                    <a:cubicBezTo>
                      <a:pt x="480" y="2879"/>
                      <a:pt x="420" y="3299"/>
                      <a:pt x="480" y="3718"/>
                    </a:cubicBezTo>
                    <a:cubicBezTo>
                      <a:pt x="480" y="4138"/>
                      <a:pt x="540" y="4558"/>
                      <a:pt x="540" y="5037"/>
                    </a:cubicBezTo>
                    <a:cubicBezTo>
                      <a:pt x="600" y="5517"/>
                      <a:pt x="600" y="5997"/>
                      <a:pt x="660" y="6536"/>
                    </a:cubicBezTo>
                    <a:cubicBezTo>
                      <a:pt x="720" y="7016"/>
                      <a:pt x="780" y="7496"/>
                      <a:pt x="839" y="8035"/>
                    </a:cubicBezTo>
                    <a:cubicBezTo>
                      <a:pt x="899" y="8515"/>
                      <a:pt x="899" y="8995"/>
                      <a:pt x="1019" y="9534"/>
                    </a:cubicBezTo>
                    <a:cubicBezTo>
                      <a:pt x="1079" y="10014"/>
                      <a:pt x="1139" y="10493"/>
                      <a:pt x="1199" y="10973"/>
                    </a:cubicBezTo>
                    <a:cubicBezTo>
                      <a:pt x="1259" y="11393"/>
                      <a:pt x="1379" y="11812"/>
                      <a:pt x="1439" y="12292"/>
                    </a:cubicBezTo>
                    <a:cubicBezTo>
                      <a:pt x="1559" y="12712"/>
                      <a:pt x="1619" y="13072"/>
                      <a:pt x="1679" y="13491"/>
                    </a:cubicBezTo>
                    <a:cubicBezTo>
                      <a:pt x="1799" y="13911"/>
                      <a:pt x="1859" y="14271"/>
                      <a:pt x="1979" y="14571"/>
                    </a:cubicBezTo>
                    <a:lnTo>
                      <a:pt x="3178" y="15650"/>
                    </a:lnTo>
                    <a:lnTo>
                      <a:pt x="3597" y="15470"/>
                    </a:lnTo>
                    <a:cubicBezTo>
                      <a:pt x="3597" y="15470"/>
                      <a:pt x="3478" y="15230"/>
                      <a:pt x="3298" y="14870"/>
                    </a:cubicBezTo>
                    <a:cubicBezTo>
                      <a:pt x="3118" y="14511"/>
                      <a:pt x="2938" y="13911"/>
                      <a:pt x="2698" y="13192"/>
                    </a:cubicBezTo>
                    <a:cubicBezTo>
                      <a:pt x="2458" y="12472"/>
                      <a:pt x="2218" y="11693"/>
                      <a:pt x="2039" y="10733"/>
                    </a:cubicBezTo>
                    <a:cubicBezTo>
                      <a:pt x="1919" y="10314"/>
                      <a:pt x="1799" y="9834"/>
                      <a:pt x="1739" y="9354"/>
                    </a:cubicBezTo>
                    <a:cubicBezTo>
                      <a:pt x="1619" y="8875"/>
                      <a:pt x="1559" y="8455"/>
                      <a:pt x="1439" y="7915"/>
                    </a:cubicBezTo>
                    <a:cubicBezTo>
                      <a:pt x="1379" y="7376"/>
                      <a:pt x="1259" y="6896"/>
                      <a:pt x="1199" y="6416"/>
                    </a:cubicBezTo>
                    <a:cubicBezTo>
                      <a:pt x="1199" y="5937"/>
                      <a:pt x="1139" y="5457"/>
                      <a:pt x="1079" y="4977"/>
                    </a:cubicBezTo>
                    <a:cubicBezTo>
                      <a:pt x="1079" y="4498"/>
                      <a:pt x="959" y="4078"/>
                      <a:pt x="959" y="3658"/>
                    </a:cubicBezTo>
                    <a:lnTo>
                      <a:pt x="959" y="2459"/>
                    </a:lnTo>
                    <a:cubicBezTo>
                      <a:pt x="959" y="1860"/>
                      <a:pt x="1019" y="1260"/>
                      <a:pt x="1139" y="660"/>
                    </a:cubicBezTo>
                    <a:cubicBezTo>
                      <a:pt x="1199" y="421"/>
                      <a:pt x="1259" y="181"/>
                      <a:pt x="13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15"/>
              <p:cNvSpPr/>
              <p:nvPr/>
            </p:nvSpPr>
            <p:spPr>
              <a:xfrm>
                <a:off x="5516507" y="2980187"/>
                <a:ext cx="47489" cy="69457"/>
              </a:xfrm>
              <a:custGeom>
                <a:rect b="b" l="l" r="r" t="t"/>
                <a:pathLst>
                  <a:path extrusionOk="0" h="5005" w="3422">
                    <a:moveTo>
                      <a:pt x="1681" y="1"/>
                    </a:moveTo>
                    <a:cubicBezTo>
                      <a:pt x="895" y="1"/>
                      <a:pt x="118" y="498"/>
                      <a:pt x="61" y="1526"/>
                    </a:cubicBezTo>
                    <a:cubicBezTo>
                      <a:pt x="1" y="2425"/>
                      <a:pt x="600" y="4943"/>
                      <a:pt x="1500" y="5003"/>
                    </a:cubicBezTo>
                    <a:cubicBezTo>
                      <a:pt x="1511" y="5004"/>
                      <a:pt x="1522" y="5004"/>
                      <a:pt x="1533" y="5004"/>
                    </a:cubicBezTo>
                    <a:cubicBezTo>
                      <a:pt x="2421" y="5004"/>
                      <a:pt x="3299" y="2654"/>
                      <a:pt x="3358" y="1766"/>
                    </a:cubicBezTo>
                    <a:cubicBezTo>
                      <a:pt x="3421" y="603"/>
                      <a:pt x="2546" y="1"/>
                      <a:pt x="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15"/>
              <p:cNvSpPr/>
              <p:nvPr/>
            </p:nvSpPr>
            <p:spPr>
              <a:xfrm>
                <a:off x="5637883" y="3127009"/>
                <a:ext cx="23314" cy="222165"/>
              </a:xfrm>
              <a:custGeom>
                <a:rect b="b" l="l" r="r" t="t"/>
                <a:pathLst>
                  <a:path extrusionOk="0" h="16009" w="16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240" y="240"/>
                      <a:pt x="300" y="480"/>
                      <a:pt x="300" y="720"/>
                    </a:cubicBezTo>
                    <a:cubicBezTo>
                      <a:pt x="360" y="1319"/>
                      <a:pt x="360" y="1979"/>
                      <a:pt x="300" y="2578"/>
                    </a:cubicBezTo>
                    <a:cubicBezTo>
                      <a:pt x="300" y="2938"/>
                      <a:pt x="180" y="3358"/>
                      <a:pt x="180" y="3778"/>
                    </a:cubicBezTo>
                    <a:cubicBezTo>
                      <a:pt x="120" y="4197"/>
                      <a:pt x="120" y="4677"/>
                      <a:pt x="60" y="5157"/>
                    </a:cubicBezTo>
                    <a:cubicBezTo>
                      <a:pt x="60" y="5576"/>
                      <a:pt x="0" y="6056"/>
                      <a:pt x="0" y="6596"/>
                    </a:cubicBezTo>
                    <a:lnTo>
                      <a:pt x="0" y="8095"/>
                    </a:lnTo>
                    <a:lnTo>
                      <a:pt x="0" y="9593"/>
                    </a:lnTo>
                    <a:lnTo>
                      <a:pt x="0" y="11032"/>
                    </a:lnTo>
                    <a:cubicBezTo>
                      <a:pt x="0" y="11512"/>
                      <a:pt x="0" y="11932"/>
                      <a:pt x="60" y="12411"/>
                    </a:cubicBezTo>
                    <a:cubicBezTo>
                      <a:pt x="60" y="12831"/>
                      <a:pt x="60" y="13191"/>
                      <a:pt x="120" y="13611"/>
                    </a:cubicBezTo>
                    <a:cubicBezTo>
                      <a:pt x="120" y="14030"/>
                      <a:pt x="180" y="14390"/>
                      <a:pt x="180" y="14750"/>
                    </a:cubicBezTo>
                    <a:lnTo>
                      <a:pt x="1200" y="16009"/>
                    </a:lnTo>
                    <a:lnTo>
                      <a:pt x="1679" y="15889"/>
                    </a:lnTo>
                    <a:cubicBezTo>
                      <a:pt x="1679" y="15889"/>
                      <a:pt x="1559" y="15649"/>
                      <a:pt x="1439" y="15289"/>
                    </a:cubicBezTo>
                    <a:cubicBezTo>
                      <a:pt x="1379" y="14870"/>
                      <a:pt x="1200" y="14270"/>
                      <a:pt x="1080" y="13551"/>
                    </a:cubicBezTo>
                    <a:cubicBezTo>
                      <a:pt x="960" y="12831"/>
                      <a:pt x="840" y="11932"/>
                      <a:pt x="780" y="11032"/>
                    </a:cubicBezTo>
                    <a:cubicBezTo>
                      <a:pt x="720" y="10553"/>
                      <a:pt x="720" y="10133"/>
                      <a:pt x="660" y="9593"/>
                    </a:cubicBezTo>
                    <a:cubicBezTo>
                      <a:pt x="600" y="9114"/>
                      <a:pt x="600" y="8634"/>
                      <a:pt x="600" y="8095"/>
                    </a:cubicBezTo>
                    <a:cubicBezTo>
                      <a:pt x="600" y="7615"/>
                      <a:pt x="540" y="7075"/>
                      <a:pt x="600" y="6596"/>
                    </a:cubicBezTo>
                    <a:cubicBezTo>
                      <a:pt x="600" y="6116"/>
                      <a:pt x="600" y="5636"/>
                      <a:pt x="660" y="5157"/>
                    </a:cubicBezTo>
                    <a:cubicBezTo>
                      <a:pt x="660" y="4737"/>
                      <a:pt x="720" y="4257"/>
                      <a:pt x="720" y="3838"/>
                    </a:cubicBezTo>
                    <a:cubicBezTo>
                      <a:pt x="720" y="3418"/>
                      <a:pt x="780" y="3058"/>
                      <a:pt x="840" y="2638"/>
                    </a:cubicBezTo>
                    <a:cubicBezTo>
                      <a:pt x="900" y="2039"/>
                      <a:pt x="1020" y="1439"/>
                      <a:pt x="1200" y="840"/>
                    </a:cubicBezTo>
                    <a:cubicBezTo>
                      <a:pt x="1319" y="600"/>
                      <a:pt x="1379" y="420"/>
                      <a:pt x="1499" y="180"/>
                    </a:cubicBez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15"/>
              <p:cNvSpPr/>
              <p:nvPr/>
            </p:nvSpPr>
            <p:spPr>
              <a:xfrm>
                <a:off x="5632172" y="3072757"/>
                <a:ext cx="49945" cy="68541"/>
              </a:xfrm>
              <a:custGeom>
                <a:rect b="b" l="l" r="r" t="t"/>
                <a:pathLst>
                  <a:path extrusionOk="0" h="4939" w="3599">
                    <a:moveTo>
                      <a:pt x="1736" y="0"/>
                    </a:moveTo>
                    <a:cubicBezTo>
                      <a:pt x="1044" y="0"/>
                      <a:pt x="360" y="408"/>
                      <a:pt x="181" y="1331"/>
                    </a:cubicBezTo>
                    <a:cubicBezTo>
                      <a:pt x="1" y="2171"/>
                      <a:pt x="241" y="4749"/>
                      <a:pt x="1140" y="4929"/>
                    </a:cubicBezTo>
                    <a:cubicBezTo>
                      <a:pt x="1174" y="4935"/>
                      <a:pt x="1208" y="4939"/>
                      <a:pt x="1243" y="4939"/>
                    </a:cubicBezTo>
                    <a:cubicBezTo>
                      <a:pt x="2128" y="4939"/>
                      <a:pt x="3243" y="2796"/>
                      <a:pt x="3358" y="1931"/>
                    </a:cubicBezTo>
                    <a:cubicBezTo>
                      <a:pt x="3598" y="730"/>
                      <a:pt x="2661" y="0"/>
                      <a:pt x="17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15"/>
              <p:cNvSpPr/>
              <p:nvPr/>
            </p:nvSpPr>
            <p:spPr>
              <a:xfrm>
                <a:off x="5729413" y="3233514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1"/>
                    </a:moveTo>
                    <a:lnTo>
                      <a:pt x="1500" y="1"/>
                    </a:lnTo>
                    <a:cubicBezTo>
                      <a:pt x="1560" y="241"/>
                      <a:pt x="1560" y="480"/>
                      <a:pt x="1560" y="720"/>
                    </a:cubicBezTo>
                    <a:cubicBezTo>
                      <a:pt x="1560" y="1320"/>
                      <a:pt x="1440" y="1979"/>
                      <a:pt x="1320" y="2579"/>
                    </a:cubicBezTo>
                    <a:cubicBezTo>
                      <a:pt x="1260" y="2939"/>
                      <a:pt x="1140" y="3298"/>
                      <a:pt x="1080" y="3718"/>
                    </a:cubicBezTo>
                    <a:cubicBezTo>
                      <a:pt x="1020" y="4198"/>
                      <a:pt x="960" y="4618"/>
                      <a:pt x="840" y="5097"/>
                    </a:cubicBezTo>
                    <a:cubicBezTo>
                      <a:pt x="780" y="5517"/>
                      <a:pt x="720" y="5997"/>
                      <a:pt x="600" y="6536"/>
                    </a:cubicBezTo>
                    <a:lnTo>
                      <a:pt x="420" y="8035"/>
                    </a:lnTo>
                    <a:cubicBezTo>
                      <a:pt x="360" y="8515"/>
                      <a:pt x="300" y="8994"/>
                      <a:pt x="241" y="9534"/>
                    </a:cubicBezTo>
                    <a:cubicBezTo>
                      <a:pt x="241" y="10014"/>
                      <a:pt x="181" y="10493"/>
                      <a:pt x="121" y="10973"/>
                    </a:cubicBezTo>
                    <a:cubicBezTo>
                      <a:pt x="61" y="11453"/>
                      <a:pt x="121" y="11872"/>
                      <a:pt x="61" y="12352"/>
                    </a:cubicBezTo>
                    <a:cubicBezTo>
                      <a:pt x="1" y="12772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cubicBezTo>
                      <a:pt x="1380" y="15949"/>
                      <a:pt x="1320" y="15710"/>
                      <a:pt x="1260" y="15290"/>
                    </a:cubicBezTo>
                    <a:cubicBezTo>
                      <a:pt x="1140" y="14870"/>
                      <a:pt x="1140" y="14271"/>
                      <a:pt x="1020" y="13551"/>
                    </a:cubicBezTo>
                    <a:cubicBezTo>
                      <a:pt x="960" y="12772"/>
                      <a:pt x="960" y="11932"/>
                      <a:pt x="960" y="10973"/>
                    </a:cubicBezTo>
                    <a:lnTo>
                      <a:pt x="960" y="9594"/>
                    </a:lnTo>
                    <a:cubicBezTo>
                      <a:pt x="960" y="9054"/>
                      <a:pt x="1020" y="8575"/>
                      <a:pt x="1080" y="8095"/>
                    </a:cubicBezTo>
                    <a:cubicBezTo>
                      <a:pt x="1080" y="7555"/>
                      <a:pt x="1140" y="7076"/>
                      <a:pt x="1200" y="6596"/>
                    </a:cubicBezTo>
                    <a:cubicBezTo>
                      <a:pt x="1260" y="6116"/>
                      <a:pt x="1320" y="5637"/>
                      <a:pt x="1380" y="5157"/>
                    </a:cubicBezTo>
                    <a:cubicBezTo>
                      <a:pt x="1440" y="4677"/>
                      <a:pt x="1500" y="4258"/>
                      <a:pt x="1620" y="3838"/>
                    </a:cubicBezTo>
                    <a:cubicBezTo>
                      <a:pt x="1679" y="3418"/>
                      <a:pt x="1739" y="3059"/>
                      <a:pt x="1859" y="2639"/>
                    </a:cubicBezTo>
                    <a:cubicBezTo>
                      <a:pt x="1979" y="2039"/>
                      <a:pt x="2159" y="1500"/>
                      <a:pt x="2459" y="960"/>
                    </a:cubicBezTo>
                    <a:cubicBezTo>
                      <a:pt x="2519" y="720"/>
                      <a:pt x="2639" y="540"/>
                      <a:pt x="2819" y="361"/>
                    </a:cubicBezTo>
                    <a:lnTo>
                      <a:pt x="15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15"/>
              <p:cNvSpPr/>
              <p:nvPr/>
            </p:nvSpPr>
            <p:spPr>
              <a:xfrm>
                <a:off x="5744506" y="3181205"/>
                <a:ext cx="52207" cy="67556"/>
              </a:xfrm>
              <a:custGeom>
                <a:rect b="b" l="l" r="r" t="t"/>
                <a:pathLst>
                  <a:path extrusionOk="0" h="4868" w="3762">
                    <a:moveTo>
                      <a:pt x="1756" y="1"/>
                    </a:moveTo>
                    <a:cubicBezTo>
                      <a:pt x="1123" y="1"/>
                      <a:pt x="497" y="340"/>
                      <a:pt x="241" y="1132"/>
                    </a:cubicBezTo>
                    <a:cubicBezTo>
                      <a:pt x="1" y="1971"/>
                      <a:pt x="1" y="4609"/>
                      <a:pt x="840" y="4849"/>
                    </a:cubicBezTo>
                    <a:cubicBezTo>
                      <a:pt x="885" y="4862"/>
                      <a:pt x="932" y="4868"/>
                      <a:pt x="980" y="4868"/>
                    </a:cubicBezTo>
                    <a:cubicBezTo>
                      <a:pt x="1830" y="4868"/>
                      <a:pt x="3131" y="2942"/>
                      <a:pt x="3358" y="2091"/>
                    </a:cubicBezTo>
                    <a:cubicBezTo>
                      <a:pt x="3762" y="844"/>
                      <a:pt x="2752" y="1"/>
                      <a:pt x="17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15"/>
              <p:cNvSpPr/>
              <p:nvPr/>
            </p:nvSpPr>
            <p:spPr>
              <a:xfrm>
                <a:off x="5825107" y="3375812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0"/>
                    </a:moveTo>
                    <a:cubicBezTo>
                      <a:pt x="1560" y="240"/>
                      <a:pt x="1560" y="480"/>
                      <a:pt x="1560" y="720"/>
                    </a:cubicBezTo>
                    <a:cubicBezTo>
                      <a:pt x="1560" y="1379"/>
                      <a:pt x="1500" y="1979"/>
                      <a:pt x="1320" y="2579"/>
                    </a:cubicBezTo>
                    <a:cubicBezTo>
                      <a:pt x="1260" y="2938"/>
                      <a:pt x="1140" y="3298"/>
                      <a:pt x="1080" y="3778"/>
                    </a:cubicBezTo>
                    <a:cubicBezTo>
                      <a:pt x="1020" y="4197"/>
                      <a:pt x="960" y="4617"/>
                      <a:pt x="840" y="5097"/>
                    </a:cubicBezTo>
                    <a:cubicBezTo>
                      <a:pt x="780" y="5576"/>
                      <a:pt x="720" y="6056"/>
                      <a:pt x="600" y="6536"/>
                    </a:cubicBezTo>
                    <a:lnTo>
                      <a:pt x="420" y="8035"/>
                    </a:lnTo>
                    <a:cubicBezTo>
                      <a:pt x="360" y="8514"/>
                      <a:pt x="301" y="8994"/>
                      <a:pt x="241" y="9534"/>
                    </a:cubicBezTo>
                    <a:cubicBezTo>
                      <a:pt x="181" y="10013"/>
                      <a:pt x="241" y="10493"/>
                      <a:pt x="121" y="10973"/>
                    </a:cubicBezTo>
                    <a:cubicBezTo>
                      <a:pt x="61" y="11452"/>
                      <a:pt x="121" y="11872"/>
                      <a:pt x="61" y="12352"/>
                    </a:cubicBezTo>
                    <a:cubicBezTo>
                      <a:pt x="1" y="12771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lnTo>
                      <a:pt x="1260" y="15290"/>
                    </a:lnTo>
                    <a:cubicBezTo>
                      <a:pt x="1200" y="14870"/>
                      <a:pt x="1080" y="14270"/>
                      <a:pt x="1020" y="13551"/>
                    </a:cubicBezTo>
                    <a:cubicBezTo>
                      <a:pt x="1020" y="12771"/>
                      <a:pt x="960" y="11932"/>
                      <a:pt x="960" y="10973"/>
                    </a:cubicBezTo>
                    <a:cubicBezTo>
                      <a:pt x="960" y="10553"/>
                      <a:pt x="960" y="10073"/>
                      <a:pt x="960" y="9594"/>
                    </a:cubicBezTo>
                    <a:cubicBezTo>
                      <a:pt x="960" y="9054"/>
                      <a:pt x="1020" y="8574"/>
                      <a:pt x="1080" y="8095"/>
                    </a:cubicBezTo>
                    <a:cubicBezTo>
                      <a:pt x="1080" y="7555"/>
                      <a:pt x="1080" y="7075"/>
                      <a:pt x="1200" y="6596"/>
                    </a:cubicBezTo>
                    <a:cubicBezTo>
                      <a:pt x="1260" y="6116"/>
                      <a:pt x="1320" y="5636"/>
                      <a:pt x="1380" y="5157"/>
                    </a:cubicBezTo>
                    <a:cubicBezTo>
                      <a:pt x="1440" y="4677"/>
                      <a:pt x="1560" y="4257"/>
                      <a:pt x="1620" y="3838"/>
                    </a:cubicBezTo>
                    <a:cubicBezTo>
                      <a:pt x="1680" y="3418"/>
                      <a:pt x="1739" y="2998"/>
                      <a:pt x="1859" y="2639"/>
                    </a:cubicBezTo>
                    <a:cubicBezTo>
                      <a:pt x="1979" y="2039"/>
                      <a:pt x="2219" y="1499"/>
                      <a:pt x="2459" y="960"/>
                    </a:cubicBezTo>
                    <a:cubicBezTo>
                      <a:pt x="2579" y="720"/>
                      <a:pt x="2699" y="540"/>
                      <a:pt x="2819" y="360"/>
                    </a:cubicBezTo>
                    <a:lnTo>
                      <a:pt x="15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15"/>
              <p:cNvSpPr/>
              <p:nvPr/>
            </p:nvSpPr>
            <p:spPr>
              <a:xfrm>
                <a:off x="5840915" y="3321588"/>
                <a:ext cx="53706" cy="68777"/>
              </a:xfrm>
              <a:custGeom>
                <a:rect b="b" l="l" r="r" t="t"/>
                <a:pathLst>
                  <a:path extrusionOk="0" h="4956" w="3870">
                    <a:moveTo>
                      <a:pt x="1768" y="1"/>
                    </a:moveTo>
                    <a:cubicBezTo>
                      <a:pt x="1103" y="1"/>
                      <a:pt x="452" y="378"/>
                      <a:pt x="241" y="1269"/>
                    </a:cubicBezTo>
                    <a:cubicBezTo>
                      <a:pt x="1" y="2109"/>
                      <a:pt x="1" y="4687"/>
                      <a:pt x="840" y="4927"/>
                    </a:cubicBezTo>
                    <a:cubicBezTo>
                      <a:pt x="894" y="4946"/>
                      <a:pt x="950" y="4955"/>
                      <a:pt x="1009" y="4955"/>
                    </a:cubicBezTo>
                    <a:cubicBezTo>
                      <a:pt x="1859" y="4955"/>
                      <a:pt x="3134" y="3014"/>
                      <a:pt x="3358" y="2229"/>
                    </a:cubicBezTo>
                    <a:cubicBezTo>
                      <a:pt x="3869" y="915"/>
                      <a:pt x="2803" y="1"/>
                      <a:pt x="17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15"/>
              <p:cNvSpPr/>
              <p:nvPr/>
            </p:nvSpPr>
            <p:spPr>
              <a:xfrm>
                <a:off x="5902495" y="3524757"/>
                <a:ext cx="64086" cy="218848"/>
              </a:xfrm>
              <a:custGeom>
                <a:rect b="b" l="l" r="r" t="t"/>
                <a:pathLst>
                  <a:path extrusionOk="0" h="15770" w="4618">
                    <a:moveTo>
                      <a:pt x="3358" y="1"/>
                    </a:moveTo>
                    <a:cubicBezTo>
                      <a:pt x="3358" y="301"/>
                      <a:pt x="3358" y="540"/>
                      <a:pt x="3298" y="780"/>
                    </a:cubicBezTo>
                    <a:cubicBezTo>
                      <a:pt x="3238" y="1380"/>
                      <a:pt x="3059" y="1979"/>
                      <a:pt x="2879" y="2579"/>
                    </a:cubicBezTo>
                    <a:cubicBezTo>
                      <a:pt x="2759" y="2939"/>
                      <a:pt x="2579" y="3298"/>
                      <a:pt x="2459" y="3718"/>
                    </a:cubicBezTo>
                    <a:cubicBezTo>
                      <a:pt x="2339" y="4078"/>
                      <a:pt x="2219" y="4558"/>
                      <a:pt x="2099" y="4977"/>
                    </a:cubicBezTo>
                    <a:lnTo>
                      <a:pt x="1679" y="6356"/>
                    </a:lnTo>
                    <a:cubicBezTo>
                      <a:pt x="1560" y="6836"/>
                      <a:pt x="1380" y="7316"/>
                      <a:pt x="1260" y="7855"/>
                    </a:cubicBezTo>
                    <a:cubicBezTo>
                      <a:pt x="1140" y="8335"/>
                      <a:pt x="1020" y="8814"/>
                      <a:pt x="900" y="9294"/>
                    </a:cubicBezTo>
                    <a:cubicBezTo>
                      <a:pt x="780" y="9774"/>
                      <a:pt x="720" y="10253"/>
                      <a:pt x="600" y="10733"/>
                    </a:cubicBezTo>
                    <a:cubicBezTo>
                      <a:pt x="480" y="11153"/>
                      <a:pt x="420" y="11573"/>
                      <a:pt x="360" y="12052"/>
                    </a:cubicBezTo>
                    <a:cubicBezTo>
                      <a:pt x="300" y="12532"/>
                      <a:pt x="181" y="12832"/>
                      <a:pt x="121" y="13251"/>
                    </a:cubicBezTo>
                    <a:cubicBezTo>
                      <a:pt x="61" y="13671"/>
                      <a:pt x="1" y="14031"/>
                      <a:pt x="1" y="14391"/>
                    </a:cubicBezTo>
                    <a:lnTo>
                      <a:pt x="720" y="15770"/>
                    </a:lnTo>
                    <a:lnTo>
                      <a:pt x="1140" y="15770"/>
                    </a:lnTo>
                    <a:cubicBezTo>
                      <a:pt x="1140" y="15770"/>
                      <a:pt x="1200" y="15530"/>
                      <a:pt x="1140" y="15110"/>
                    </a:cubicBezTo>
                    <a:cubicBezTo>
                      <a:pt x="1080" y="14690"/>
                      <a:pt x="1080" y="14091"/>
                      <a:pt x="1140" y="13371"/>
                    </a:cubicBezTo>
                    <a:cubicBezTo>
                      <a:pt x="1200" y="12592"/>
                      <a:pt x="1260" y="11752"/>
                      <a:pt x="1380" y="10853"/>
                    </a:cubicBezTo>
                    <a:cubicBezTo>
                      <a:pt x="1500" y="10373"/>
                      <a:pt x="1560" y="9894"/>
                      <a:pt x="1620" y="9414"/>
                    </a:cubicBezTo>
                    <a:cubicBezTo>
                      <a:pt x="1679" y="8934"/>
                      <a:pt x="1799" y="8455"/>
                      <a:pt x="1919" y="7975"/>
                    </a:cubicBezTo>
                    <a:cubicBezTo>
                      <a:pt x="1979" y="7495"/>
                      <a:pt x="2099" y="7016"/>
                      <a:pt x="2219" y="6536"/>
                    </a:cubicBezTo>
                    <a:cubicBezTo>
                      <a:pt x="2339" y="6056"/>
                      <a:pt x="2459" y="5577"/>
                      <a:pt x="2579" y="5157"/>
                    </a:cubicBezTo>
                    <a:cubicBezTo>
                      <a:pt x="2759" y="4677"/>
                      <a:pt x="2879" y="4258"/>
                      <a:pt x="2999" y="3838"/>
                    </a:cubicBezTo>
                    <a:cubicBezTo>
                      <a:pt x="3059" y="3478"/>
                      <a:pt x="3238" y="3059"/>
                      <a:pt x="3358" y="2699"/>
                    </a:cubicBezTo>
                    <a:cubicBezTo>
                      <a:pt x="3598" y="2159"/>
                      <a:pt x="3838" y="1620"/>
                      <a:pt x="4198" y="1080"/>
                    </a:cubicBezTo>
                    <a:cubicBezTo>
                      <a:pt x="4318" y="900"/>
                      <a:pt x="4438" y="720"/>
                      <a:pt x="4617" y="540"/>
                    </a:cubicBezTo>
                    <a:lnTo>
                      <a:pt x="33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15"/>
              <p:cNvSpPr/>
              <p:nvPr/>
            </p:nvSpPr>
            <p:spPr>
              <a:xfrm>
                <a:off x="5942438" y="3475391"/>
                <a:ext cx="58896" cy="65807"/>
              </a:xfrm>
              <a:custGeom>
                <a:rect b="b" l="l" r="r" t="t"/>
                <a:pathLst>
                  <a:path extrusionOk="0" h="4742" w="4244">
                    <a:moveTo>
                      <a:pt x="2155" y="1"/>
                    </a:moveTo>
                    <a:cubicBezTo>
                      <a:pt x="1595" y="1"/>
                      <a:pt x="1034" y="290"/>
                      <a:pt x="720" y="980"/>
                    </a:cubicBezTo>
                    <a:cubicBezTo>
                      <a:pt x="360" y="1759"/>
                      <a:pt x="1" y="4337"/>
                      <a:pt x="840" y="4697"/>
                    </a:cubicBezTo>
                    <a:cubicBezTo>
                      <a:pt x="906" y="4727"/>
                      <a:pt x="978" y="4741"/>
                      <a:pt x="1055" y="4741"/>
                    </a:cubicBezTo>
                    <a:cubicBezTo>
                      <a:pt x="1893" y="4741"/>
                      <a:pt x="3329" y="3067"/>
                      <a:pt x="3658" y="2299"/>
                    </a:cubicBezTo>
                    <a:cubicBezTo>
                      <a:pt x="4244" y="1010"/>
                      <a:pt x="3201" y="1"/>
                      <a:pt x="21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15"/>
              <p:cNvSpPr/>
              <p:nvPr/>
            </p:nvSpPr>
            <p:spPr>
              <a:xfrm>
                <a:off x="5465634" y="3329207"/>
                <a:ext cx="216350" cy="54941"/>
              </a:xfrm>
              <a:custGeom>
                <a:rect b="b" l="l" r="r" t="t"/>
                <a:pathLst>
                  <a:path extrusionOk="0" h="3959" w="15590">
                    <a:moveTo>
                      <a:pt x="0" y="1"/>
                    </a:moveTo>
                    <a:lnTo>
                      <a:pt x="0" y="1380"/>
                    </a:lnTo>
                    <a:cubicBezTo>
                      <a:pt x="240" y="1260"/>
                      <a:pt x="420" y="1200"/>
                      <a:pt x="660" y="1200"/>
                    </a:cubicBezTo>
                    <a:cubicBezTo>
                      <a:pt x="1259" y="1080"/>
                      <a:pt x="1859" y="1020"/>
                      <a:pt x="2459" y="1020"/>
                    </a:cubicBezTo>
                    <a:cubicBezTo>
                      <a:pt x="2878" y="1020"/>
                      <a:pt x="3298" y="1080"/>
                      <a:pt x="3718" y="1080"/>
                    </a:cubicBezTo>
                    <a:lnTo>
                      <a:pt x="5037" y="1260"/>
                    </a:lnTo>
                    <a:lnTo>
                      <a:pt x="6416" y="1380"/>
                    </a:lnTo>
                    <a:lnTo>
                      <a:pt x="7915" y="1680"/>
                    </a:lnTo>
                    <a:cubicBezTo>
                      <a:pt x="8394" y="1740"/>
                      <a:pt x="8874" y="1800"/>
                      <a:pt x="9354" y="1920"/>
                    </a:cubicBezTo>
                    <a:lnTo>
                      <a:pt x="10733" y="2279"/>
                    </a:lnTo>
                    <a:cubicBezTo>
                      <a:pt x="11632" y="2519"/>
                      <a:pt x="12471" y="2759"/>
                      <a:pt x="13191" y="3059"/>
                    </a:cubicBezTo>
                    <a:cubicBezTo>
                      <a:pt x="13850" y="3299"/>
                      <a:pt x="14450" y="3538"/>
                      <a:pt x="14810" y="3658"/>
                    </a:cubicBezTo>
                    <a:lnTo>
                      <a:pt x="15409" y="3958"/>
                    </a:lnTo>
                    <a:lnTo>
                      <a:pt x="15589" y="3538"/>
                    </a:lnTo>
                    <a:lnTo>
                      <a:pt x="14570" y="2339"/>
                    </a:lnTo>
                    <a:lnTo>
                      <a:pt x="13491" y="2039"/>
                    </a:lnTo>
                    <a:lnTo>
                      <a:pt x="12292" y="1740"/>
                    </a:lnTo>
                    <a:cubicBezTo>
                      <a:pt x="11872" y="1680"/>
                      <a:pt x="11392" y="1560"/>
                      <a:pt x="10913" y="1500"/>
                    </a:cubicBezTo>
                    <a:lnTo>
                      <a:pt x="9474" y="1260"/>
                    </a:lnTo>
                    <a:cubicBezTo>
                      <a:pt x="8994" y="1140"/>
                      <a:pt x="8514" y="1140"/>
                      <a:pt x="7975" y="1020"/>
                    </a:cubicBezTo>
                    <a:lnTo>
                      <a:pt x="6476" y="840"/>
                    </a:lnTo>
                    <a:lnTo>
                      <a:pt x="5037" y="720"/>
                    </a:lnTo>
                    <a:lnTo>
                      <a:pt x="3718" y="600"/>
                    </a:lnTo>
                    <a:cubicBezTo>
                      <a:pt x="3508" y="570"/>
                      <a:pt x="3298" y="570"/>
                      <a:pt x="3096" y="570"/>
                    </a:cubicBezTo>
                    <a:cubicBezTo>
                      <a:pt x="2893" y="570"/>
                      <a:pt x="2698" y="570"/>
                      <a:pt x="2519" y="541"/>
                    </a:cubicBezTo>
                    <a:cubicBezTo>
                      <a:pt x="1919" y="481"/>
                      <a:pt x="1319" y="421"/>
                      <a:pt x="720" y="241"/>
                    </a:cubicBezTo>
                    <a:cubicBezTo>
                      <a:pt x="480" y="181"/>
                      <a:pt x="240" y="1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15"/>
              <p:cNvSpPr/>
              <p:nvPr/>
            </p:nvSpPr>
            <p:spPr>
              <a:xfrm>
                <a:off x="5400446" y="3318396"/>
                <a:ext cx="77672" cy="44991"/>
              </a:xfrm>
              <a:custGeom>
                <a:rect b="b" l="l" r="r" t="t"/>
                <a:pathLst>
                  <a:path extrusionOk="0" h="3242" w="5597">
                    <a:moveTo>
                      <a:pt x="2179" y="0"/>
                    </a:moveTo>
                    <a:cubicBezTo>
                      <a:pt x="0" y="59"/>
                      <a:pt x="77" y="3241"/>
                      <a:pt x="2182" y="3241"/>
                    </a:cubicBezTo>
                    <a:cubicBezTo>
                      <a:pt x="2221" y="3241"/>
                      <a:pt x="2259" y="3240"/>
                      <a:pt x="2299" y="3238"/>
                    </a:cubicBezTo>
                    <a:cubicBezTo>
                      <a:pt x="3198" y="3238"/>
                      <a:pt x="5597" y="2399"/>
                      <a:pt x="5597" y="1499"/>
                    </a:cubicBezTo>
                    <a:cubicBezTo>
                      <a:pt x="5537" y="600"/>
                      <a:pt x="3079" y="0"/>
                      <a:pt x="21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15"/>
              <p:cNvSpPr/>
              <p:nvPr/>
            </p:nvSpPr>
            <p:spPr>
              <a:xfrm>
                <a:off x="5538858" y="3459861"/>
                <a:ext cx="222179" cy="32459"/>
              </a:xfrm>
              <a:custGeom>
                <a:rect b="b" l="l" r="r" t="t"/>
                <a:pathLst>
                  <a:path extrusionOk="0" h="2339" w="16010">
                    <a:moveTo>
                      <a:pt x="1" y="0"/>
                    </a:moveTo>
                    <a:lnTo>
                      <a:pt x="120" y="1379"/>
                    </a:lnTo>
                    <a:cubicBezTo>
                      <a:pt x="360" y="1259"/>
                      <a:pt x="540" y="1199"/>
                      <a:pt x="780" y="1139"/>
                    </a:cubicBezTo>
                    <a:cubicBezTo>
                      <a:pt x="1380" y="959"/>
                      <a:pt x="1979" y="840"/>
                      <a:pt x="2579" y="780"/>
                    </a:cubicBezTo>
                    <a:cubicBezTo>
                      <a:pt x="2998" y="780"/>
                      <a:pt x="3358" y="720"/>
                      <a:pt x="3778" y="720"/>
                    </a:cubicBezTo>
                    <a:lnTo>
                      <a:pt x="6656" y="720"/>
                    </a:lnTo>
                    <a:lnTo>
                      <a:pt x="8155" y="840"/>
                    </a:lnTo>
                    <a:cubicBezTo>
                      <a:pt x="8634" y="840"/>
                      <a:pt x="9114" y="900"/>
                      <a:pt x="9654" y="959"/>
                    </a:cubicBezTo>
                    <a:lnTo>
                      <a:pt x="11033" y="1199"/>
                    </a:lnTo>
                    <a:cubicBezTo>
                      <a:pt x="11992" y="1319"/>
                      <a:pt x="12831" y="1499"/>
                      <a:pt x="13551" y="1619"/>
                    </a:cubicBezTo>
                    <a:cubicBezTo>
                      <a:pt x="14270" y="1799"/>
                      <a:pt x="14870" y="1979"/>
                      <a:pt x="15230" y="2099"/>
                    </a:cubicBezTo>
                    <a:cubicBezTo>
                      <a:pt x="15589" y="2279"/>
                      <a:pt x="15889" y="2338"/>
                      <a:pt x="15889" y="2338"/>
                    </a:cubicBezTo>
                    <a:lnTo>
                      <a:pt x="16009" y="1919"/>
                    </a:lnTo>
                    <a:lnTo>
                      <a:pt x="14750" y="840"/>
                    </a:lnTo>
                    <a:lnTo>
                      <a:pt x="13611" y="660"/>
                    </a:lnTo>
                    <a:lnTo>
                      <a:pt x="12412" y="540"/>
                    </a:lnTo>
                    <a:cubicBezTo>
                      <a:pt x="11992" y="480"/>
                      <a:pt x="11512" y="420"/>
                      <a:pt x="11033" y="420"/>
                    </a:cubicBezTo>
                    <a:lnTo>
                      <a:pt x="9594" y="300"/>
                    </a:lnTo>
                    <a:cubicBezTo>
                      <a:pt x="9354" y="270"/>
                      <a:pt x="9099" y="270"/>
                      <a:pt x="8844" y="270"/>
                    </a:cubicBezTo>
                    <a:cubicBezTo>
                      <a:pt x="8589" y="270"/>
                      <a:pt x="8335" y="270"/>
                      <a:pt x="8095" y="240"/>
                    </a:cubicBezTo>
                    <a:lnTo>
                      <a:pt x="6596" y="180"/>
                    </a:lnTo>
                    <a:lnTo>
                      <a:pt x="3778" y="180"/>
                    </a:lnTo>
                    <a:cubicBezTo>
                      <a:pt x="3358" y="180"/>
                      <a:pt x="2938" y="240"/>
                      <a:pt x="2579" y="300"/>
                    </a:cubicBezTo>
                    <a:cubicBezTo>
                      <a:pt x="1979" y="300"/>
                      <a:pt x="1380" y="300"/>
                      <a:pt x="780" y="180"/>
                    </a:cubicBezTo>
                    <a:cubicBezTo>
                      <a:pt x="48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15"/>
              <p:cNvSpPr/>
              <p:nvPr/>
            </p:nvSpPr>
            <p:spPr>
              <a:xfrm>
                <a:off x="5474447" y="3452894"/>
                <a:ext cx="80226" cy="45518"/>
              </a:xfrm>
              <a:custGeom>
                <a:rect b="b" l="l" r="r" t="t"/>
                <a:pathLst>
                  <a:path extrusionOk="0" h="3280" w="5781">
                    <a:moveTo>
                      <a:pt x="2468" y="0"/>
                    </a:moveTo>
                    <a:cubicBezTo>
                      <a:pt x="2312" y="0"/>
                      <a:pt x="2175" y="8"/>
                      <a:pt x="2063" y="22"/>
                    </a:cubicBezTo>
                    <a:cubicBezTo>
                      <a:pt x="0" y="309"/>
                      <a:pt x="347" y="3280"/>
                      <a:pt x="2267" y="3280"/>
                    </a:cubicBezTo>
                    <a:cubicBezTo>
                      <a:pt x="2356" y="3280"/>
                      <a:pt x="2448" y="3273"/>
                      <a:pt x="2543" y="3260"/>
                    </a:cubicBezTo>
                    <a:cubicBezTo>
                      <a:pt x="3442" y="3140"/>
                      <a:pt x="5781" y="2061"/>
                      <a:pt x="5661" y="1162"/>
                    </a:cubicBezTo>
                    <a:cubicBezTo>
                      <a:pt x="5556" y="374"/>
                      <a:pt x="3565" y="0"/>
                      <a:pt x="24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15"/>
              <p:cNvSpPr/>
              <p:nvPr/>
            </p:nvSpPr>
            <p:spPr>
              <a:xfrm>
                <a:off x="5635385" y="3572195"/>
                <a:ext cx="218016" cy="47433"/>
              </a:xfrm>
              <a:custGeom>
                <a:rect b="b" l="l" r="r" t="t"/>
                <a:pathLst>
                  <a:path extrusionOk="0" h="3418" w="15710">
                    <a:moveTo>
                      <a:pt x="1" y="0"/>
                    </a:moveTo>
                    <a:lnTo>
                      <a:pt x="61" y="1379"/>
                    </a:lnTo>
                    <a:cubicBezTo>
                      <a:pt x="240" y="1259"/>
                      <a:pt x="480" y="1199"/>
                      <a:pt x="720" y="1140"/>
                    </a:cubicBezTo>
                    <a:cubicBezTo>
                      <a:pt x="1320" y="1020"/>
                      <a:pt x="1919" y="960"/>
                      <a:pt x="2519" y="960"/>
                    </a:cubicBezTo>
                    <a:lnTo>
                      <a:pt x="3718" y="960"/>
                    </a:lnTo>
                    <a:lnTo>
                      <a:pt x="5037" y="1080"/>
                    </a:lnTo>
                    <a:lnTo>
                      <a:pt x="6476" y="1140"/>
                    </a:lnTo>
                    <a:lnTo>
                      <a:pt x="7975" y="1379"/>
                    </a:lnTo>
                    <a:cubicBezTo>
                      <a:pt x="8454" y="1439"/>
                      <a:pt x="8934" y="1499"/>
                      <a:pt x="9414" y="1619"/>
                    </a:cubicBezTo>
                    <a:cubicBezTo>
                      <a:pt x="9893" y="1679"/>
                      <a:pt x="10373" y="1799"/>
                      <a:pt x="10853" y="1919"/>
                    </a:cubicBezTo>
                    <a:cubicBezTo>
                      <a:pt x="11752" y="2099"/>
                      <a:pt x="12532" y="2339"/>
                      <a:pt x="13251" y="2579"/>
                    </a:cubicBezTo>
                    <a:cubicBezTo>
                      <a:pt x="13971" y="2758"/>
                      <a:pt x="14570" y="2998"/>
                      <a:pt x="14930" y="3118"/>
                    </a:cubicBezTo>
                    <a:cubicBezTo>
                      <a:pt x="15350" y="3298"/>
                      <a:pt x="15529" y="3418"/>
                      <a:pt x="15529" y="3418"/>
                    </a:cubicBezTo>
                    <a:lnTo>
                      <a:pt x="15709" y="2998"/>
                    </a:lnTo>
                    <a:lnTo>
                      <a:pt x="14630" y="1799"/>
                    </a:lnTo>
                    <a:lnTo>
                      <a:pt x="13491" y="1559"/>
                    </a:lnTo>
                    <a:lnTo>
                      <a:pt x="12292" y="1319"/>
                    </a:lnTo>
                    <a:cubicBezTo>
                      <a:pt x="11872" y="1259"/>
                      <a:pt x="11452" y="1199"/>
                      <a:pt x="10973" y="1140"/>
                    </a:cubicBezTo>
                    <a:lnTo>
                      <a:pt x="9534" y="900"/>
                    </a:lnTo>
                    <a:cubicBezTo>
                      <a:pt x="9054" y="840"/>
                      <a:pt x="8514" y="840"/>
                      <a:pt x="8035" y="780"/>
                    </a:cubicBezTo>
                    <a:lnTo>
                      <a:pt x="6536" y="600"/>
                    </a:lnTo>
                    <a:lnTo>
                      <a:pt x="5097" y="540"/>
                    </a:lnTo>
                    <a:lnTo>
                      <a:pt x="3718" y="420"/>
                    </a:lnTo>
                    <a:lnTo>
                      <a:pt x="2519" y="420"/>
                    </a:lnTo>
                    <a:cubicBezTo>
                      <a:pt x="1919" y="420"/>
                      <a:pt x="1260" y="360"/>
                      <a:pt x="660" y="240"/>
                    </a:cubicBezTo>
                    <a:cubicBezTo>
                      <a:pt x="42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15"/>
              <p:cNvSpPr/>
              <p:nvPr/>
            </p:nvSpPr>
            <p:spPr>
              <a:xfrm>
                <a:off x="5571307" y="3562147"/>
                <a:ext cx="77395" cy="45837"/>
              </a:xfrm>
              <a:custGeom>
                <a:rect b="b" l="l" r="r" t="t"/>
                <a:pathLst>
                  <a:path extrusionOk="0" h="3303" w="5577">
                    <a:moveTo>
                      <a:pt x="2174" y="1"/>
                    </a:moveTo>
                    <a:cubicBezTo>
                      <a:pt x="2126" y="1"/>
                      <a:pt x="2081" y="2"/>
                      <a:pt x="2039" y="5"/>
                    </a:cubicBezTo>
                    <a:cubicBezTo>
                      <a:pt x="1" y="305"/>
                      <a:pt x="241" y="3303"/>
                      <a:pt x="2279" y="3303"/>
                    </a:cubicBezTo>
                    <a:cubicBezTo>
                      <a:pt x="3179" y="3183"/>
                      <a:pt x="5577" y="2283"/>
                      <a:pt x="5517" y="1384"/>
                    </a:cubicBezTo>
                    <a:cubicBezTo>
                      <a:pt x="5460" y="583"/>
                      <a:pt x="3166" y="1"/>
                      <a:pt x="2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15"/>
              <p:cNvSpPr/>
              <p:nvPr/>
            </p:nvSpPr>
            <p:spPr>
              <a:xfrm>
                <a:off x="5741072" y="3660394"/>
                <a:ext cx="197199" cy="118167"/>
              </a:xfrm>
              <a:custGeom>
                <a:rect b="b" l="l" r="r" t="t"/>
                <a:pathLst>
                  <a:path extrusionOk="0" h="8515" w="14210">
                    <a:moveTo>
                      <a:pt x="420" y="1"/>
                    </a:moveTo>
                    <a:lnTo>
                      <a:pt x="0" y="1320"/>
                    </a:lnTo>
                    <a:cubicBezTo>
                      <a:pt x="120" y="1290"/>
                      <a:pt x="240" y="1275"/>
                      <a:pt x="367" y="1275"/>
                    </a:cubicBezTo>
                    <a:cubicBezTo>
                      <a:pt x="495" y="1275"/>
                      <a:pt x="630" y="1290"/>
                      <a:pt x="780" y="1320"/>
                    </a:cubicBezTo>
                    <a:cubicBezTo>
                      <a:pt x="1379" y="1380"/>
                      <a:pt x="1919" y="1500"/>
                      <a:pt x="2518" y="1740"/>
                    </a:cubicBezTo>
                    <a:cubicBezTo>
                      <a:pt x="2878" y="1859"/>
                      <a:pt x="3238" y="1979"/>
                      <a:pt x="3657" y="2159"/>
                    </a:cubicBezTo>
                    <a:lnTo>
                      <a:pt x="4857" y="2699"/>
                    </a:lnTo>
                    <a:lnTo>
                      <a:pt x="6176" y="3298"/>
                    </a:lnTo>
                    <a:lnTo>
                      <a:pt x="7495" y="4018"/>
                    </a:lnTo>
                    <a:cubicBezTo>
                      <a:pt x="7914" y="4258"/>
                      <a:pt x="8334" y="4438"/>
                      <a:pt x="8754" y="4737"/>
                    </a:cubicBezTo>
                    <a:lnTo>
                      <a:pt x="9953" y="5517"/>
                    </a:lnTo>
                    <a:cubicBezTo>
                      <a:pt x="10792" y="5997"/>
                      <a:pt x="11452" y="6476"/>
                      <a:pt x="12051" y="6956"/>
                    </a:cubicBezTo>
                    <a:cubicBezTo>
                      <a:pt x="12651" y="7376"/>
                      <a:pt x="13131" y="7795"/>
                      <a:pt x="13430" y="8035"/>
                    </a:cubicBezTo>
                    <a:cubicBezTo>
                      <a:pt x="13730" y="8335"/>
                      <a:pt x="13910" y="8515"/>
                      <a:pt x="13910" y="8515"/>
                    </a:cubicBezTo>
                    <a:lnTo>
                      <a:pt x="14210" y="8155"/>
                    </a:lnTo>
                    <a:lnTo>
                      <a:pt x="13550" y="6716"/>
                    </a:lnTo>
                    <a:lnTo>
                      <a:pt x="12591" y="6116"/>
                    </a:lnTo>
                    <a:lnTo>
                      <a:pt x="11512" y="5457"/>
                    </a:lnTo>
                    <a:cubicBezTo>
                      <a:pt x="11152" y="5277"/>
                      <a:pt x="10792" y="5037"/>
                      <a:pt x="10373" y="4797"/>
                    </a:cubicBezTo>
                    <a:lnTo>
                      <a:pt x="9054" y="4138"/>
                    </a:lnTo>
                    <a:cubicBezTo>
                      <a:pt x="8634" y="3898"/>
                      <a:pt x="8154" y="3718"/>
                      <a:pt x="7735" y="3478"/>
                    </a:cubicBezTo>
                    <a:lnTo>
                      <a:pt x="6356" y="2819"/>
                    </a:lnTo>
                    <a:lnTo>
                      <a:pt x="5036" y="2219"/>
                    </a:lnTo>
                    <a:lnTo>
                      <a:pt x="3777" y="1680"/>
                    </a:lnTo>
                    <a:cubicBezTo>
                      <a:pt x="3418" y="1500"/>
                      <a:pt x="3058" y="1440"/>
                      <a:pt x="2638" y="1260"/>
                    </a:cubicBezTo>
                    <a:cubicBezTo>
                      <a:pt x="2099" y="1020"/>
                      <a:pt x="1559" y="780"/>
                      <a:pt x="1019" y="421"/>
                    </a:cubicBezTo>
                    <a:cubicBezTo>
                      <a:pt x="839" y="301"/>
                      <a:pt x="600" y="181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15"/>
              <p:cNvSpPr/>
              <p:nvPr/>
            </p:nvSpPr>
            <p:spPr>
              <a:xfrm>
                <a:off x="5677812" y="3637716"/>
                <a:ext cx="81572" cy="46864"/>
              </a:xfrm>
              <a:custGeom>
                <a:rect b="b" l="l" r="r" t="t"/>
                <a:pathLst>
                  <a:path extrusionOk="0" h="3377" w="5878">
                    <a:moveTo>
                      <a:pt x="2308" y="1"/>
                    </a:moveTo>
                    <a:cubicBezTo>
                      <a:pt x="589" y="1"/>
                      <a:pt x="1" y="2705"/>
                      <a:pt x="1920" y="3254"/>
                    </a:cubicBezTo>
                    <a:cubicBezTo>
                      <a:pt x="2207" y="3330"/>
                      <a:pt x="2658" y="3376"/>
                      <a:pt x="3149" y="3376"/>
                    </a:cubicBezTo>
                    <a:cubicBezTo>
                      <a:pt x="4199" y="3376"/>
                      <a:pt x="5433" y="3166"/>
                      <a:pt x="5637" y="2594"/>
                    </a:cubicBezTo>
                    <a:cubicBezTo>
                      <a:pt x="5877" y="1695"/>
                      <a:pt x="3659" y="316"/>
                      <a:pt x="2819" y="76"/>
                    </a:cubicBezTo>
                    <a:cubicBezTo>
                      <a:pt x="2640" y="25"/>
                      <a:pt x="2469" y="1"/>
                      <a:pt x="2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15"/>
              <p:cNvSpPr/>
              <p:nvPr/>
            </p:nvSpPr>
            <p:spPr>
              <a:xfrm>
                <a:off x="4970344" y="4132879"/>
                <a:ext cx="1040077" cy="252293"/>
              </a:xfrm>
              <a:custGeom>
                <a:rect b="b" l="l" r="r" t="t"/>
                <a:pathLst>
                  <a:path extrusionOk="0" h="18180" w="74947">
                    <a:moveTo>
                      <a:pt x="12919" y="1"/>
                    </a:moveTo>
                    <a:cubicBezTo>
                      <a:pt x="12667" y="1"/>
                      <a:pt x="12418" y="4"/>
                      <a:pt x="12172" y="12"/>
                    </a:cubicBezTo>
                    <a:cubicBezTo>
                      <a:pt x="11552" y="52"/>
                      <a:pt x="10953" y="66"/>
                      <a:pt x="10375" y="66"/>
                    </a:cubicBezTo>
                    <a:cubicBezTo>
                      <a:pt x="9221" y="66"/>
                      <a:pt x="8155" y="12"/>
                      <a:pt x="7195" y="12"/>
                    </a:cubicBezTo>
                    <a:lnTo>
                      <a:pt x="3358" y="252"/>
                    </a:lnTo>
                    <a:cubicBezTo>
                      <a:pt x="2939" y="312"/>
                      <a:pt x="2534" y="342"/>
                      <a:pt x="2129" y="342"/>
                    </a:cubicBezTo>
                    <a:cubicBezTo>
                      <a:pt x="1724" y="342"/>
                      <a:pt x="1320" y="312"/>
                      <a:pt x="900" y="252"/>
                    </a:cubicBezTo>
                    <a:cubicBezTo>
                      <a:pt x="600" y="252"/>
                      <a:pt x="300" y="132"/>
                      <a:pt x="1" y="72"/>
                    </a:cubicBezTo>
                    <a:lnTo>
                      <a:pt x="1" y="72"/>
                    </a:lnTo>
                    <a:lnTo>
                      <a:pt x="121" y="1391"/>
                    </a:lnTo>
                    <a:cubicBezTo>
                      <a:pt x="360" y="1272"/>
                      <a:pt x="660" y="1212"/>
                      <a:pt x="960" y="1152"/>
                    </a:cubicBezTo>
                    <a:cubicBezTo>
                      <a:pt x="1739" y="972"/>
                      <a:pt x="2579" y="912"/>
                      <a:pt x="3418" y="912"/>
                    </a:cubicBezTo>
                    <a:lnTo>
                      <a:pt x="7195" y="732"/>
                    </a:lnTo>
                    <a:cubicBezTo>
                      <a:pt x="8694" y="792"/>
                      <a:pt x="10313" y="912"/>
                      <a:pt x="12112" y="972"/>
                    </a:cubicBezTo>
                    <a:cubicBezTo>
                      <a:pt x="13911" y="1032"/>
                      <a:pt x="15829" y="1272"/>
                      <a:pt x="17928" y="1451"/>
                    </a:cubicBezTo>
                    <a:cubicBezTo>
                      <a:pt x="18947" y="1631"/>
                      <a:pt x="20026" y="1691"/>
                      <a:pt x="21045" y="1811"/>
                    </a:cubicBezTo>
                    <a:lnTo>
                      <a:pt x="24343" y="2291"/>
                    </a:lnTo>
                    <a:cubicBezTo>
                      <a:pt x="25482" y="2471"/>
                      <a:pt x="26621" y="2591"/>
                      <a:pt x="27761" y="2830"/>
                    </a:cubicBezTo>
                    <a:lnTo>
                      <a:pt x="31178" y="3490"/>
                    </a:lnTo>
                    <a:cubicBezTo>
                      <a:pt x="33517" y="3850"/>
                      <a:pt x="35855" y="4449"/>
                      <a:pt x="38193" y="4989"/>
                    </a:cubicBezTo>
                    <a:lnTo>
                      <a:pt x="39992" y="5409"/>
                    </a:lnTo>
                    <a:lnTo>
                      <a:pt x="41671" y="5888"/>
                    </a:lnTo>
                    <a:lnTo>
                      <a:pt x="45148" y="6848"/>
                    </a:lnTo>
                    <a:cubicBezTo>
                      <a:pt x="47367" y="7567"/>
                      <a:pt x="49645" y="8227"/>
                      <a:pt x="51803" y="8946"/>
                    </a:cubicBezTo>
                    <a:cubicBezTo>
                      <a:pt x="53902" y="9666"/>
                      <a:pt x="56000" y="10325"/>
                      <a:pt x="57919" y="11104"/>
                    </a:cubicBezTo>
                    <a:lnTo>
                      <a:pt x="60737" y="12184"/>
                    </a:lnTo>
                    <a:lnTo>
                      <a:pt x="63315" y="13203"/>
                    </a:lnTo>
                    <a:cubicBezTo>
                      <a:pt x="64994" y="13863"/>
                      <a:pt x="66493" y="14582"/>
                      <a:pt x="67812" y="15122"/>
                    </a:cubicBezTo>
                    <a:cubicBezTo>
                      <a:pt x="69131" y="15721"/>
                      <a:pt x="70330" y="16261"/>
                      <a:pt x="71289" y="16740"/>
                    </a:cubicBezTo>
                    <a:cubicBezTo>
                      <a:pt x="72249" y="17220"/>
                      <a:pt x="72968" y="17520"/>
                      <a:pt x="73448" y="17820"/>
                    </a:cubicBezTo>
                    <a:lnTo>
                      <a:pt x="74227" y="18179"/>
                    </a:lnTo>
                    <a:lnTo>
                      <a:pt x="74947" y="17040"/>
                    </a:lnTo>
                    <a:lnTo>
                      <a:pt x="74167" y="16621"/>
                    </a:lnTo>
                    <a:cubicBezTo>
                      <a:pt x="73688" y="16381"/>
                      <a:pt x="72908" y="16021"/>
                      <a:pt x="71949" y="15541"/>
                    </a:cubicBezTo>
                    <a:cubicBezTo>
                      <a:pt x="70930" y="15062"/>
                      <a:pt x="69790" y="14522"/>
                      <a:pt x="68471" y="13863"/>
                    </a:cubicBezTo>
                    <a:cubicBezTo>
                      <a:pt x="67152" y="13263"/>
                      <a:pt x="65593" y="12603"/>
                      <a:pt x="63915" y="11884"/>
                    </a:cubicBezTo>
                    <a:lnTo>
                      <a:pt x="61277" y="10745"/>
                    </a:lnTo>
                    <a:lnTo>
                      <a:pt x="58459" y="9666"/>
                    </a:lnTo>
                    <a:cubicBezTo>
                      <a:pt x="56540" y="8946"/>
                      <a:pt x="54441" y="8227"/>
                      <a:pt x="52283" y="7447"/>
                    </a:cubicBezTo>
                    <a:cubicBezTo>
                      <a:pt x="50125" y="6668"/>
                      <a:pt x="47906" y="6008"/>
                      <a:pt x="45568" y="5349"/>
                    </a:cubicBezTo>
                    <a:lnTo>
                      <a:pt x="42090" y="4389"/>
                    </a:lnTo>
                    <a:lnTo>
                      <a:pt x="40352" y="3910"/>
                    </a:lnTo>
                    <a:lnTo>
                      <a:pt x="38553" y="3490"/>
                    </a:lnTo>
                    <a:cubicBezTo>
                      <a:pt x="36215" y="2950"/>
                      <a:pt x="33876" y="2351"/>
                      <a:pt x="31478" y="1991"/>
                    </a:cubicBezTo>
                    <a:lnTo>
                      <a:pt x="28000" y="1331"/>
                    </a:lnTo>
                    <a:cubicBezTo>
                      <a:pt x="26861" y="1152"/>
                      <a:pt x="25662" y="1032"/>
                      <a:pt x="24583" y="852"/>
                    </a:cubicBezTo>
                    <a:lnTo>
                      <a:pt x="21225" y="492"/>
                    </a:lnTo>
                    <a:cubicBezTo>
                      <a:pt x="20146" y="372"/>
                      <a:pt x="19067" y="312"/>
                      <a:pt x="18048" y="252"/>
                    </a:cubicBezTo>
                    <a:cubicBezTo>
                      <a:pt x="16236" y="149"/>
                      <a:pt x="14514" y="1"/>
                      <a:pt x="12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15"/>
              <p:cNvSpPr/>
              <p:nvPr/>
            </p:nvSpPr>
            <p:spPr>
              <a:xfrm>
                <a:off x="5023777" y="4137209"/>
                <a:ext cx="203028" cy="120651"/>
              </a:xfrm>
              <a:custGeom>
                <a:rect b="b" l="l" r="r" t="t"/>
                <a:pathLst>
                  <a:path extrusionOk="0" h="8694" w="14630">
                    <a:moveTo>
                      <a:pt x="14270" y="0"/>
                    </a:moveTo>
                    <a:cubicBezTo>
                      <a:pt x="14270" y="0"/>
                      <a:pt x="14090" y="60"/>
                      <a:pt x="13610" y="240"/>
                    </a:cubicBezTo>
                    <a:cubicBezTo>
                      <a:pt x="13191" y="420"/>
                      <a:pt x="12651" y="660"/>
                      <a:pt x="11932" y="1019"/>
                    </a:cubicBezTo>
                    <a:lnTo>
                      <a:pt x="10793" y="1559"/>
                    </a:lnTo>
                    <a:cubicBezTo>
                      <a:pt x="10433" y="1739"/>
                      <a:pt x="10013" y="1919"/>
                      <a:pt x="9593" y="2099"/>
                    </a:cubicBezTo>
                    <a:lnTo>
                      <a:pt x="8274" y="2818"/>
                    </a:lnTo>
                    <a:cubicBezTo>
                      <a:pt x="7855" y="2998"/>
                      <a:pt x="7435" y="3298"/>
                      <a:pt x="7015" y="3538"/>
                    </a:cubicBezTo>
                    <a:lnTo>
                      <a:pt x="5696" y="4317"/>
                    </a:lnTo>
                    <a:lnTo>
                      <a:pt x="4497" y="5037"/>
                    </a:lnTo>
                    <a:lnTo>
                      <a:pt x="3298" y="5816"/>
                    </a:lnTo>
                    <a:cubicBezTo>
                      <a:pt x="2938" y="5996"/>
                      <a:pt x="2638" y="6296"/>
                      <a:pt x="2339" y="6476"/>
                    </a:cubicBezTo>
                    <a:cubicBezTo>
                      <a:pt x="1799" y="6835"/>
                      <a:pt x="1259" y="7135"/>
                      <a:pt x="720" y="7375"/>
                    </a:cubicBezTo>
                    <a:cubicBezTo>
                      <a:pt x="480" y="7495"/>
                      <a:pt x="240" y="7555"/>
                      <a:pt x="0" y="7615"/>
                    </a:cubicBezTo>
                    <a:lnTo>
                      <a:pt x="840" y="8694"/>
                    </a:lnTo>
                    <a:cubicBezTo>
                      <a:pt x="960" y="8454"/>
                      <a:pt x="1139" y="8274"/>
                      <a:pt x="1259" y="8094"/>
                    </a:cubicBezTo>
                    <a:cubicBezTo>
                      <a:pt x="1679" y="7675"/>
                      <a:pt x="2099" y="7255"/>
                      <a:pt x="2578" y="6835"/>
                    </a:cubicBezTo>
                    <a:cubicBezTo>
                      <a:pt x="2878" y="6655"/>
                      <a:pt x="3178" y="6416"/>
                      <a:pt x="3598" y="6176"/>
                    </a:cubicBezTo>
                    <a:lnTo>
                      <a:pt x="4737" y="5456"/>
                    </a:lnTo>
                    <a:lnTo>
                      <a:pt x="5936" y="4737"/>
                    </a:lnTo>
                    <a:lnTo>
                      <a:pt x="7255" y="4077"/>
                    </a:lnTo>
                    <a:cubicBezTo>
                      <a:pt x="7675" y="3837"/>
                      <a:pt x="8154" y="3598"/>
                      <a:pt x="8574" y="3418"/>
                    </a:cubicBezTo>
                    <a:lnTo>
                      <a:pt x="9893" y="2818"/>
                    </a:lnTo>
                    <a:cubicBezTo>
                      <a:pt x="10733" y="2458"/>
                      <a:pt x="11572" y="2159"/>
                      <a:pt x="12231" y="1919"/>
                    </a:cubicBezTo>
                    <a:cubicBezTo>
                      <a:pt x="12951" y="1679"/>
                      <a:pt x="13551" y="1559"/>
                      <a:pt x="13970" y="1439"/>
                    </a:cubicBezTo>
                    <a:cubicBezTo>
                      <a:pt x="14390" y="1379"/>
                      <a:pt x="14630" y="1319"/>
                      <a:pt x="14630" y="1319"/>
                    </a:cubicBezTo>
                    <a:lnTo>
                      <a:pt x="142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15"/>
              <p:cNvSpPr/>
              <p:nvPr/>
            </p:nvSpPr>
            <p:spPr>
              <a:xfrm>
                <a:off x="4970344" y="4239064"/>
                <a:ext cx="77575" cy="56301"/>
              </a:xfrm>
              <a:custGeom>
                <a:rect b="b" l="l" r="r" t="t"/>
                <a:pathLst>
                  <a:path extrusionOk="0" h="4057" w="5590">
                    <a:moveTo>
                      <a:pt x="4338" y="1"/>
                    </a:moveTo>
                    <a:cubicBezTo>
                      <a:pt x="3397" y="1"/>
                      <a:pt x="1886" y="700"/>
                      <a:pt x="1332" y="1115"/>
                    </a:cubicBezTo>
                    <a:cubicBezTo>
                      <a:pt x="1" y="2209"/>
                      <a:pt x="1045" y="4057"/>
                      <a:pt x="2372" y="4057"/>
                    </a:cubicBezTo>
                    <a:cubicBezTo>
                      <a:pt x="2718" y="4057"/>
                      <a:pt x="3083" y="3931"/>
                      <a:pt x="3431" y="3633"/>
                    </a:cubicBezTo>
                    <a:cubicBezTo>
                      <a:pt x="4150" y="3094"/>
                      <a:pt x="5589" y="935"/>
                      <a:pt x="4989" y="216"/>
                    </a:cubicBezTo>
                    <a:cubicBezTo>
                      <a:pt x="4851" y="64"/>
                      <a:pt x="4620" y="1"/>
                      <a:pt x="4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15"/>
              <p:cNvSpPr/>
              <p:nvPr/>
            </p:nvSpPr>
            <p:spPr>
              <a:xfrm>
                <a:off x="4900617" y="4128840"/>
                <a:ext cx="80295" cy="45671"/>
              </a:xfrm>
              <a:custGeom>
                <a:rect b="b" l="l" r="r" t="t"/>
                <a:pathLst>
                  <a:path extrusionOk="0" h="3291" w="5786">
                    <a:moveTo>
                      <a:pt x="2798" y="1"/>
                    </a:moveTo>
                    <a:cubicBezTo>
                      <a:pt x="2477" y="1"/>
                      <a:pt x="2197" y="23"/>
                      <a:pt x="2009" y="64"/>
                    </a:cubicBezTo>
                    <a:cubicBezTo>
                      <a:pt x="1" y="510"/>
                      <a:pt x="483" y="3290"/>
                      <a:pt x="2249" y="3290"/>
                    </a:cubicBezTo>
                    <a:cubicBezTo>
                      <a:pt x="2382" y="3290"/>
                      <a:pt x="2522" y="3275"/>
                      <a:pt x="2668" y="3241"/>
                    </a:cubicBezTo>
                    <a:lnTo>
                      <a:pt x="2608" y="3241"/>
                    </a:lnTo>
                    <a:cubicBezTo>
                      <a:pt x="3508" y="3061"/>
                      <a:pt x="5786" y="1862"/>
                      <a:pt x="5606" y="963"/>
                    </a:cubicBezTo>
                    <a:cubicBezTo>
                      <a:pt x="5513" y="266"/>
                      <a:pt x="3907" y="1"/>
                      <a:pt x="2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15"/>
              <p:cNvSpPr/>
              <p:nvPr/>
            </p:nvSpPr>
            <p:spPr>
              <a:xfrm>
                <a:off x="5003625" y="3995744"/>
                <a:ext cx="180574" cy="145617"/>
              </a:xfrm>
              <a:custGeom>
                <a:rect b="b" l="l" r="r" t="t"/>
                <a:pathLst>
                  <a:path extrusionOk="0" h="10493" w="13012">
                    <a:moveTo>
                      <a:pt x="1020" y="1"/>
                    </a:moveTo>
                    <a:lnTo>
                      <a:pt x="1" y="900"/>
                    </a:lnTo>
                    <a:cubicBezTo>
                      <a:pt x="241" y="1020"/>
                      <a:pt x="421" y="1140"/>
                      <a:pt x="660" y="1320"/>
                    </a:cubicBezTo>
                    <a:cubicBezTo>
                      <a:pt x="1140" y="1619"/>
                      <a:pt x="1620" y="2039"/>
                      <a:pt x="2039" y="2519"/>
                    </a:cubicBezTo>
                    <a:cubicBezTo>
                      <a:pt x="2279" y="2759"/>
                      <a:pt x="2519" y="3058"/>
                      <a:pt x="2879" y="3358"/>
                    </a:cubicBezTo>
                    <a:lnTo>
                      <a:pt x="3838" y="4317"/>
                    </a:lnTo>
                    <a:cubicBezTo>
                      <a:pt x="4138" y="4617"/>
                      <a:pt x="4498" y="4977"/>
                      <a:pt x="4857" y="5337"/>
                    </a:cubicBezTo>
                    <a:lnTo>
                      <a:pt x="5937" y="6356"/>
                    </a:lnTo>
                    <a:cubicBezTo>
                      <a:pt x="6356" y="6656"/>
                      <a:pt x="6716" y="7015"/>
                      <a:pt x="7076" y="7315"/>
                    </a:cubicBezTo>
                    <a:cubicBezTo>
                      <a:pt x="7436" y="7675"/>
                      <a:pt x="7855" y="7975"/>
                      <a:pt x="8215" y="8275"/>
                    </a:cubicBezTo>
                    <a:cubicBezTo>
                      <a:pt x="8515" y="8574"/>
                      <a:pt x="8934" y="8814"/>
                      <a:pt x="9294" y="9114"/>
                    </a:cubicBezTo>
                    <a:lnTo>
                      <a:pt x="10254" y="9833"/>
                    </a:lnTo>
                    <a:lnTo>
                      <a:pt x="11213" y="10493"/>
                    </a:lnTo>
                    <a:lnTo>
                      <a:pt x="12772" y="10493"/>
                    </a:lnTo>
                    <a:lnTo>
                      <a:pt x="13012" y="10073"/>
                    </a:lnTo>
                    <a:cubicBezTo>
                      <a:pt x="13012" y="10073"/>
                      <a:pt x="12772" y="9953"/>
                      <a:pt x="12412" y="9774"/>
                    </a:cubicBezTo>
                    <a:cubicBezTo>
                      <a:pt x="11992" y="9594"/>
                      <a:pt x="11453" y="9354"/>
                      <a:pt x="10793" y="8934"/>
                    </a:cubicBezTo>
                    <a:cubicBezTo>
                      <a:pt x="10194" y="8574"/>
                      <a:pt x="9414" y="8155"/>
                      <a:pt x="8695" y="7615"/>
                    </a:cubicBezTo>
                    <a:lnTo>
                      <a:pt x="7496" y="6776"/>
                    </a:lnTo>
                    <a:cubicBezTo>
                      <a:pt x="7136" y="6476"/>
                      <a:pt x="6776" y="6176"/>
                      <a:pt x="6356" y="5876"/>
                    </a:cubicBezTo>
                    <a:lnTo>
                      <a:pt x="5217" y="4917"/>
                    </a:lnTo>
                    <a:lnTo>
                      <a:pt x="4198" y="3898"/>
                    </a:lnTo>
                    <a:lnTo>
                      <a:pt x="3179" y="2998"/>
                    </a:lnTo>
                    <a:cubicBezTo>
                      <a:pt x="2879" y="2699"/>
                      <a:pt x="2639" y="2399"/>
                      <a:pt x="2399" y="2099"/>
                    </a:cubicBezTo>
                    <a:cubicBezTo>
                      <a:pt x="1979" y="1679"/>
                      <a:pt x="1620" y="1140"/>
                      <a:pt x="1320" y="660"/>
                    </a:cubicBezTo>
                    <a:cubicBezTo>
                      <a:pt x="1200" y="420"/>
                      <a:pt x="1080" y="240"/>
                      <a:pt x="10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15"/>
              <p:cNvSpPr/>
              <p:nvPr/>
            </p:nvSpPr>
            <p:spPr>
              <a:xfrm>
                <a:off x="4959088" y="3952921"/>
                <a:ext cx="69998" cy="61255"/>
              </a:xfrm>
              <a:custGeom>
                <a:rect b="b" l="l" r="r" t="t"/>
                <a:pathLst>
                  <a:path extrusionOk="0" h="4414" w="5044">
                    <a:moveTo>
                      <a:pt x="2288" y="1"/>
                    </a:moveTo>
                    <a:cubicBezTo>
                      <a:pt x="1092" y="1"/>
                      <a:pt x="1" y="1403"/>
                      <a:pt x="967" y="2676"/>
                    </a:cubicBezTo>
                    <a:cubicBezTo>
                      <a:pt x="1475" y="3286"/>
                      <a:pt x="3061" y="4413"/>
                      <a:pt x="3934" y="4413"/>
                    </a:cubicBezTo>
                    <a:cubicBezTo>
                      <a:pt x="4090" y="4413"/>
                      <a:pt x="4224" y="4377"/>
                      <a:pt x="4324" y="4295"/>
                    </a:cubicBezTo>
                    <a:cubicBezTo>
                      <a:pt x="5044" y="3755"/>
                      <a:pt x="4084" y="1357"/>
                      <a:pt x="3545" y="637"/>
                    </a:cubicBezTo>
                    <a:cubicBezTo>
                      <a:pt x="3176" y="188"/>
                      <a:pt x="2725" y="1"/>
                      <a:pt x="2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15"/>
              <p:cNvSpPr/>
              <p:nvPr/>
            </p:nvSpPr>
            <p:spPr>
              <a:xfrm>
                <a:off x="5147589" y="3989915"/>
                <a:ext cx="162270" cy="165600"/>
              </a:xfrm>
              <a:custGeom>
                <a:rect b="b" l="l" r="r" t="t"/>
                <a:pathLst>
                  <a:path extrusionOk="0" h="11933" w="11693">
                    <a:moveTo>
                      <a:pt x="1140" y="1"/>
                    </a:moveTo>
                    <a:lnTo>
                      <a:pt x="0" y="780"/>
                    </a:lnTo>
                    <a:cubicBezTo>
                      <a:pt x="240" y="900"/>
                      <a:pt x="420" y="1080"/>
                      <a:pt x="600" y="1260"/>
                    </a:cubicBezTo>
                    <a:cubicBezTo>
                      <a:pt x="1020" y="1620"/>
                      <a:pt x="1439" y="2099"/>
                      <a:pt x="1799" y="2639"/>
                    </a:cubicBezTo>
                    <a:cubicBezTo>
                      <a:pt x="2039" y="2879"/>
                      <a:pt x="2219" y="3238"/>
                      <a:pt x="2519" y="3598"/>
                    </a:cubicBezTo>
                    <a:lnTo>
                      <a:pt x="3358" y="4677"/>
                    </a:lnTo>
                    <a:lnTo>
                      <a:pt x="4257" y="5817"/>
                    </a:lnTo>
                    <a:lnTo>
                      <a:pt x="5157" y="6956"/>
                    </a:lnTo>
                    <a:cubicBezTo>
                      <a:pt x="5516" y="7376"/>
                      <a:pt x="5816" y="7735"/>
                      <a:pt x="6176" y="8095"/>
                    </a:cubicBezTo>
                    <a:lnTo>
                      <a:pt x="7135" y="9174"/>
                    </a:lnTo>
                    <a:cubicBezTo>
                      <a:pt x="7435" y="9534"/>
                      <a:pt x="7795" y="9834"/>
                      <a:pt x="8095" y="10134"/>
                    </a:cubicBezTo>
                    <a:lnTo>
                      <a:pt x="8934" y="11033"/>
                    </a:lnTo>
                    <a:lnTo>
                      <a:pt x="9773" y="11752"/>
                    </a:lnTo>
                    <a:lnTo>
                      <a:pt x="11392" y="11932"/>
                    </a:lnTo>
                    <a:lnTo>
                      <a:pt x="11692" y="11573"/>
                    </a:lnTo>
                    <a:cubicBezTo>
                      <a:pt x="11692" y="11573"/>
                      <a:pt x="11452" y="11453"/>
                      <a:pt x="11092" y="11213"/>
                    </a:cubicBezTo>
                    <a:cubicBezTo>
                      <a:pt x="10733" y="11033"/>
                      <a:pt x="10253" y="10673"/>
                      <a:pt x="9654" y="10194"/>
                    </a:cubicBezTo>
                    <a:cubicBezTo>
                      <a:pt x="9114" y="9714"/>
                      <a:pt x="8394" y="9174"/>
                      <a:pt x="7735" y="8575"/>
                    </a:cubicBezTo>
                    <a:lnTo>
                      <a:pt x="6716" y="7555"/>
                    </a:lnTo>
                    <a:cubicBezTo>
                      <a:pt x="6356" y="7256"/>
                      <a:pt x="5996" y="6836"/>
                      <a:pt x="5696" y="6476"/>
                    </a:cubicBezTo>
                    <a:lnTo>
                      <a:pt x="4677" y="5397"/>
                    </a:lnTo>
                    <a:lnTo>
                      <a:pt x="3778" y="4318"/>
                    </a:lnTo>
                    <a:lnTo>
                      <a:pt x="2938" y="3238"/>
                    </a:lnTo>
                    <a:cubicBezTo>
                      <a:pt x="2639" y="2939"/>
                      <a:pt x="2399" y="2639"/>
                      <a:pt x="2219" y="2279"/>
                    </a:cubicBezTo>
                    <a:cubicBezTo>
                      <a:pt x="1859" y="1800"/>
                      <a:pt x="1559" y="1260"/>
                      <a:pt x="1379" y="720"/>
                    </a:cubicBezTo>
                    <a:cubicBezTo>
                      <a:pt x="1260" y="480"/>
                      <a:pt x="1200" y="241"/>
                      <a:pt x="1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15"/>
              <p:cNvSpPr/>
              <p:nvPr/>
            </p:nvSpPr>
            <p:spPr>
              <a:xfrm>
                <a:off x="5109638" y="3943872"/>
                <a:ext cx="64211" cy="64780"/>
              </a:xfrm>
              <a:custGeom>
                <a:rect b="b" l="l" r="r" t="t"/>
                <a:pathLst>
                  <a:path extrusionOk="0" h="4668" w="4627">
                    <a:moveTo>
                      <a:pt x="2223" y="1"/>
                    </a:moveTo>
                    <a:cubicBezTo>
                      <a:pt x="1108" y="1"/>
                      <a:pt x="0" y="1202"/>
                      <a:pt x="789" y="2488"/>
                    </a:cubicBezTo>
                    <a:cubicBezTo>
                      <a:pt x="1160" y="3178"/>
                      <a:pt x="2706" y="4667"/>
                      <a:pt x="3597" y="4667"/>
                    </a:cubicBezTo>
                    <a:cubicBezTo>
                      <a:pt x="3713" y="4667"/>
                      <a:pt x="3817" y="4642"/>
                      <a:pt x="3907" y="4587"/>
                    </a:cubicBezTo>
                    <a:cubicBezTo>
                      <a:pt x="4626" y="4107"/>
                      <a:pt x="4027" y="1589"/>
                      <a:pt x="3547" y="810"/>
                    </a:cubicBezTo>
                    <a:cubicBezTo>
                      <a:pt x="3215" y="238"/>
                      <a:pt x="2718" y="1"/>
                      <a:pt x="22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15"/>
              <p:cNvSpPr/>
              <p:nvPr/>
            </p:nvSpPr>
            <p:spPr>
              <a:xfrm>
                <a:off x="5288389" y="3998242"/>
                <a:ext cx="146449" cy="179741"/>
              </a:xfrm>
              <a:custGeom>
                <a:rect b="b" l="l" r="r" t="t"/>
                <a:pathLst>
                  <a:path extrusionOk="0" h="12952" w="10553">
                    <a:moveTo>
                      <a:pt x="1200" y="0"/>
                    </a:moveTo>
                    <a:lnTo>
                      <a:pt x="1" y="600"/>
                    </a:lnTo>
                    <a:cubicBezTo>
                      <a:pt x="180" y="780"/>
                      <a:pt x="360" y="960"/>
                      <a:pt x="540" y="1140"/>
                    </a:cubicBezTo>
                    <a:cubicBezTo>
                      <a:pt x="960" y="1619"/>
                      <a:pt x="1320" y="2099"/>
                      <a:pt x="1619" y="2638"/>
                    </a:cubicBezTo>
                    <a:cubicBezTo>
                      <a:pt x="1799" y="2938"/>
                      <a:pt x="1979" y="3298"/>
                      <a:pt x="2219" y="3718"/>
                    </a:cubicBezTo>
                    <a:cubicBezTo>
                      <a:pt x="2459" y="4077"/>
                      <a:pt x="2699" y="4437"/>
                      <a:pt x="2938" y="4857"/>
                    </a:cubicBezTo>
                    <a:lnTo>
                      <a:pt x="3718" y="6056"/>
                    </a:lnTo>
                    <a:lnTo>
                      <a:pt x="4557" y="7315"/>
                    </a:lnTo>
                    <a:cubicBezTo>
                      <a:pt x="4857" y="7735"/>
                      <a:pt x="5097" y="8095"/>
                      <a:pt x="5397" y="8514"/>
                    </a:cubicBezTo>
                    <a:cubicBezTo>
                      <a:pt x="5696" y="8934"/>
                      <a:pt x="6056" y="9294"/>
                      <a:pt x="6296" y="9713"/>
                    </a:cubicBezTo>
                    <a:cubicBezTo>
                      <a:pt x="6596" y="10073"/>
                      <a:pt x="6896" y="10433"/>
                      <a:pt x="7135" y="10733"/>
                    </a:cubicBezTo>
                    <a:lnTo>
                      <a:pt x="7915" y="11692"/>
                    </a:lnTo>
                    <a:cubicBezTo>
                      <a:pt x="8155" y="12052"/>
                      <a:pt x="8454" y="12292"/>
                      <a:pt x="8634" y="12591"/>
                    </a:cubicBezTo>
                    <a:lnTo>
                      <a:pt x="10253" y="12951"/>
                    </a:lnTo>
                    <a:lnTo>
                      <a:pt x="10553" y="12591"/>
                    </a:lnTo>
                    <a:cubicBezTo>
                      <a:pt x="10553" y="12591"/>
                      <a:pt x="10313" y="12412"/>
                      <a:pt x="10013" y="12172"/>
                    </a:cubicBezTo>
                    <a:cubicBezTo>
                      <a:pt x="9654" y="11932"/>
                      <a:pt x="9234" y="11512"/>
                      <a:pt x="8694" y="10973"/>
                    </a:cubicBezTo>
                    <a:cubicBezTo>
                      <a:pt x="8155" y="10493"/>
                      <a:pt x="7555" y="9893"/>
                      <a:pt x="6956" y="9174"/>
                    </a:cubicBezTo>
                    <a:cubicBezTo>
                      <a:pt x="6656" y="8814"/>
                      <a:pt x="6296" y="8454"/>
                      <a:pt x="5996" y="8095"/>
                    </a:cubicBezTo>
                    <a:cubicBezTo>
                      <a:pt x="5696" y="7735"/>
                      <a:pt x="5397" y="7315"/>
                      <a:pt x="5097" y="6895"/>
                    </a:cubicBezTo>
                    <a:cubicBezTo>
                      <a:pt x="4797" y="6536"/>
                      <a:pt x="4497" y="6116"/>
                      <a:pt x="4198" y="5756"/>
                    </a:cubicBezTo>
                    <a:lnTo>
                      <a:pt x="3418" y="4557"/>
                    </a:lnTo>
                    <a:lnTo>
                      <a:pt x="2639" y="3418"/>
                    </a:lnTo>
                    <a:cubicBezTo>
                      <a:pt x="2459" y="3058"/>
                      <a:pt x="2219" y="2698"/>
                      <a:pt x="2039" y="2399"/>
                    </a:cubicBezTo>
                    <a:cubicBezTo>
                      <a:pt x="1739" y="1859"/>
                      <a:pt x="1559" y="1259"/>
                      <a:pt x="1380" y="720"/>
                    </a:cubicBezTo>
                    <a:cubicBezTo>
                      <a:pt x="1320" y="480"/>
                      <a:pt x="126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15"/>
              <p:cNvSpPr/>
              <p:nvPr/>
            </p:nvSpPr>
            <p:spPr>
              <a:xfrm>
                <a:off x="5254400" y="3949604"/>
                <a:ext cx="59798" cy="66029"/>
              </a:xfrm>
              <a:custGeom>
                <a:rect b="b" l="l" r="r" t="t"/>
                <a:pathLst>
                  <a:path extrusionOk="0" h="4758" w="4309">
                    <a:moveTo>
                      <a:pt x="2120" y="1"/>
                    </a:moveTo>
                    <a:cubicBezTo>
                      <a:pt x="1065" y="1"/>
                      <a:pt x="0" y="1016"/>
                      <a:pt x="591" y="2315"/>
                    </a:cubicBezTo>
                    <a:cubicBezTo>
                      <a:pt x="920" y="3084"/>
                      <a:pt x="2406" y="4758"/>
                      <a:pt x="3253" y="4758"/>
                    </a:cubicBezTo>
                    <a:cubicBezTo>
                      <a:pt x="3331" y="4758"/>
                      <a:pt x="3403" y="4744"/>
                      <a:pt x="3469" y="4714"/>
                    </a:cubicBezTo>
                    <a:cubicBezTo>
                      <a:pt x="4308" y="4294"/>
                      <a:pt x="3948" y="1776"/>
                      <a:pt x="3529" y="936"/>
                    </a:cubicBezTo>
                    <a:cubicBezTo>
                      <a:pt x="3220" y="278"/>
                      <a:pt x="2671" y="1"/>
                      <a:pt x="2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15"/>
              <p:cNvSpPr/>
              <p:nvPr/>
            </p:nvSpPr>
            <p:spPr>
              <a:xfrm>
                <a:off x="5454809" y="4039850"/>
                <a:ext cx="145630" cy="179728"/>
              </a:xfrm>
              <a:custGeom>
                <a:rect b="b" l="l" r="r" t="t"/>
                <a:pathLst>
                  <a:path extrusionOk="0" h="12951" w="10494">
                    <a:moveTo>
                      <a:pt x="1200" y="0"/>
                    </a:moveTo>
                    <a:lnTo>
                      <a:pt x="1" y="660"/>
                    </a:lnTo>
                    <a:cubicBezTo>
                      <a:pt x="181" y="780"/>
                      <a:pt x="361" y="960"/>
                      <a:pt x="541" y="1139"/>
                    </a:cubicBezTo>
                    <a:cubicBezTo>
                      <a:pt x="900" y="1619"/>
                      <a:pt x="1260" y="2099"/>
                      <a:pt x="1560" y="2638"/>
                    </a:cubicBezTo>
                    <a:cubicBezTo>
                      <a:pt x="1800" y="2938"/>
                      <a:pt x="1920" y="3358"/>
                      <a:pt x="2159" y="3718"/>
                    </a:cubicBezTo>
                    <a:lnTo>
                      <a:pt x="2939" y="4857"/>
                    </a:lnTo>
                    <a:lnTo>
                      <a:pt x="3658" y="6056"/>
                    </a:lnTo>
                    <a:lnTo>
                      <a:pt x="4558" y="7315"/>
                    </a:lnTo>
                    <a:cubicBezTo>
                      <a:pt x="4857" y="7735"/>
                      <a:pt x="5097" y="8154"/>
                      <a:pt x="5397" y="8514"/>
                    </a:cubicBezTo>
                    <a:lnTo>
                      <a:pt x="6296" y="9713"/>
                    </a:lnTo>
                    <a:cubicBezTo>
                      <a:pt x="6536" y="10073"/>
                      <a:pt x="6836" y="10433"/>
                      <a:pt x="7136" y="10733"/>
                    </a:cubicBezTo>
                    <a:lnTo>
                      <a:pt x="7855" y="11692"/>
                    </a:lnTo>
                    <a:lnTo>
                      <a:pt x="8635" y="12591"/>
                    </a:lnTo>
                    <a:lnTo>
                      <a:pt x="10194" y="12951"/>
                    </a:lnTo>
                    <a:lnTo>
                      <a:pt x="10493" y="12591"/>
                    </a:lnTo>
                    <a:cubicBezTo>
                      <a:pt x="10493" y="12591"/>
                      <a:pt x="10254" y="12411"/>
                      <a:pt x="9954" y="12172"/>
                    </a:cubicBezTo>
                    <a:cubicBezTo>
                      <a:pt x="9594" y="11932"/>
                      <a:pt x="9174" y="11512"/>
                      <a:pt x="8635" y="11032"/>
                    </a:cubicBezTo>
                    <a:cubicBezTo>
                      <a:pt x="8095" y="10493"/>
                      <a:pt x="7496" y="9893"/>
                      <a:pt x="6896" y="9174"/>
                    </a:cubicBezTo>
                    <a:lnTo>
                      <a:pt x="5937" y="8094"/>
                    </a:lnTo>
                    <a:cubicBezTo>
                      <a:pt x="5637" y="7735"/>
                      <a:pt x="5337" y="7315"/>
                      <a:pt x="5037" y="6955"/>
                    </a:cubicBezTo>
                    <a:lnTo>
                      <a:pt x="4138" y="5756"/>
                    </a:lnTo>
                    <a:cubicBezTo>
                      <a:pt x="3898" y="5276"/>
                      <a:pt x="3658" y="4917"/>
                      <a:pt x="3359" y="4557"/>
                    </a:cubicBezTo>
                    <a:lnTo>
                      <a:pt x="2639" y="3418"/>
                    </a:lnTo>
                    <a:cubicBezTo>
                      <a:pt x="2399" y="3058"/>
                      <a:pt x="2219" y="2698"/>
                      <a:pt x="2039" y="2399"/>
                    </a:cubicBezTo>
                    <a:cubicBezTo>
                      <a:pt x="1740" y="1859"/>
                      <a:pt x="1500" y="1319"/>
                      <a:pt x="1320" y="720"/>
                    </a:cubicBezTo>
                    <a:cubicBezTo>
                      <a:pt x="1260" y="480"/>
                      <a:pt x="120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15"/>
              <p:cNvSpPr/>
              <p:nvPr/>
            </p:nvSpPr>
            <p:spPr>
              <a:xfrm>
                <a:off x="5420320" y="3990150"/>
                <a:ext cx="59465" cy="66126"/>
              </a:xfrm>
              <a:custGeom>
                <a:rect b="b" l="l" r="r" t="t"/>
                <a:pathLst>
                  <a:path extrusionOk="0" h="4765" w="4285">
                    <a:moveTo>
                      <a:pt x="2142" y="0"/>
                    </a:moveTo>
                    <a:cubicBezTo>
                      <a:pt x="1063" y="0"/>
                      <a:pt x="1" y="1050"/>
                      <a:pt x="627" y="2382"/>
                    </a:cubicBezTo>
                    <a:cubicBezTo>
                      <a:pt x="957" y="3096"/>
                      <a:pt x="2392" y="4765"/>
                      <a:pt x="3276" y="4765"/>
                    </a:cubicBezTo>
                    <a:cubicBezTo>
                      <a:pt x="3358" y="4765"/>
                      <a:pt x="3434" y="4751"/>
                      <a:pt x="3505" y="4720"/>
                    </a:cubicBezTo>
                    <a:cubicBezTo>
                      <a:pt x="4285" y="4361"/>
                      <a:pt x="3925" y="1783"/>
                      <a:pt x="3565" y="1003"/>
                    </a:cubicBezTo>
                    <a:lnTo>
                      <a:pt x="3625" y="1003"/>
                    </a:lnTo>
                    <a:cubicBezTo>
                      <a:pt x="3292" y="296"/>
                      <a:pt x="2715" y="0"/>
                      <a:pt x="214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15"/>
              <p:cNvSpPr/>
              <p:nvPr/>
            </p:nvSpPr>
            <p:spPr>
              <a:xfrm>
                <a:off x="5631221" y="4085608"/>
                <a:ext cx="123163" cy="193883"/>
              </a:xfrm>
              <a:custGeom>
                <a:rect b="b" l="l" r="r" t="t"/>
                <a:pathLst>
                  <a:path extrusionOk="0" h="13971" w="8875">
                    <a:moveTo>
                      <a:pt x="1260" y="1"/>
                    </a:moveTo>
                    <a:lnTo>
                      <a:pt x="1" y="421"/>
                    </a:lnTo>
                    <a:cubicBezTo>
                      <a:pt x="181" y="600"/>
                      <a:pt x="301" y="840"/>
                      <a:pt x="420" y="1020"/>
                    </a:cubicBezTo>
                    <a:cubicBezTo>
                      <a:pt x="780" y="1500"/>
                      <a:pt x="1080" y="2039"/>
                      <a:pt x="1260" y="2639"/>
                    </a:cubicBezTo>
                    <a:cubicBezTo>
                      <a:pt x="1440" y="2999"/>
                      <a:pt x="1560" y="3358"/>
                      <a:pt x="1740" y="3778"/>
                    </a:cubicBezTo>
                    <a:lnTo>
                      <a:pt x="2279" y="4977"/>
                    </a:lnTo>
                    <a:cubicBezTo>
                      <a:pt x="2519" y="5397"/>
                      <a:pt x="2699" y="5877"/>
                      <a:pt x="2939" y="6296"/>
                    </a:cubicBezTo>
                    <a:lnTo>
                      <a:pt x="3598" y="7615"/>
                    </a:lnTo>
                    <a:cubicBezTo>
                      <a:pt x="3838" y="8095"/>
                      <a:pt x="4018" y="8515"/>
                      <a:pt x="4318" y="8994"/>
                    </a:cubicBezTo>
                    <a:cubicBezTo>
                      <a:pt x="4557" y="9414"/>
                      <a:pt x="4797" y="9834"/>
                      <a:pt x="5037" y="10254"/>
                    </a:cubicBezTo>
                    <a:cubicBezTo>
                      <a:pt x="5277" y="10673"/>
                      <a:pt x="5517" y="11033"/>
                      <a:pt x="5757" y="11393"/>
                    </a:cubicBezTo>
                    <a:lnTo>
                      <a:pt x="6416" y="12472"/>
                    </a:lnTo>
                    <a:cubicBezTo>
                      <a:pt x="6596" y="12772"/>
                      <a:pt x="6836" y="13131"/>
                      <a:pt x="7016" y="13371"/>
                    </a:cubicBezTo>
                    <a:lnTo>
                      <a:pt x="8515" y="13971"/>
                    </a:lnTo>
                    <a:lnTo>
                      <a:pt x="8874" y="13671"/>
                    </a:lnTo>
                    <a:cubicBezTo>
                      <a:pt x="8874" y="13671"/>
                      <a:pt x="8695" y="13491"/>
                      <a:pt x="8395" y="13191"/>
                    </a:cubicBezTo>
                    <a:cubicBezTo>
                      <a:pt x="8095" y="12892"/>
                      <a:pt x="7675" y="12412"/>
                      <a:pt x="7256" y="11872"/>
                    </a:cubicBezTo>
                    <a:cubicBezTo>
                      <a:pt x="6776" y="11273"/>
                      <a:pt x="6236" y="10613"/>
                      <a:pt x="5757" y="9774"/>
                    </a:cubicBezTo>
                    <a:lnTo>
                      <a:pt x="4917" y="8635"/>
                    </a:lnTo>
                    <a:cubicBezTo>
                      <a:pt x="4677" y="8215"/>
                      <a:pt x="4438" y="7795"/>
                      <a:pt x="4198" y="7316"/>
                    </a:cubicBezTo>
                    <a:lnTo>
                      <a:pt x="3418" y="6057"/>
                    </a:lnTo>
                    <a:cubicBezTo>
                      <a:pt x="3238" y="5637"/>
                      <a:pt x="2999" y="5157"/>
                      <a:pt x="2819" y="4737"/>
                    </a:cubicBezTo>
                    <a:lnTo>
                      <a:pt x="2219" y="3538"/>
                    </a:lnTo>
                    <a:cubicBezTo>
                      <a:pt x="2039" y="3179"/>
                      <a:pt x="1919" y="2819"/>
                      <a:pt x="1799" y="2459"/>
                    </a:cubicBezTo>
                    <a:cubicBezTo>
                      <a:pt x="1560" y="1860"/>
                      <a:pt x="1380" y="1260"/>
                      <a:pt x="1320" y="720"/>
                    </a:cubicBezTo>
                    <a:cubicBezTo>
                      <a:pt x="1260" y="481"/>
                      <a:pt x="1260" y="241"/>
                      <a:pt x="1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15"/>
              <p:cNvSpPr/>
              <p:nvPr/>
            </p:nvSpPr>
            <p:spPr>
              <a:xfrm>
                <a:off x="5604019" y="4032702"/>
                <a:ext cx="53012" cy="67459"/>
              </a:xfrm>
              <a:custGeom>
                <a:rect b="b" l="l" r="r" t="t"/>
                <a:pathLst>
                  <a:path extrusionOk="0" h="4861" w="3820">
                    <a:moveTo>
                      <a:pt x="1991" y="1"/>
                    </a:moveTo>
                    <a:cubicBezTo>
                      <a:pt x="999" y="1"/>
                      <a:pt x="0" y="856"/>
                      <a:pt x="402" y="2134"/>
                    </a:cubicBezTo>
                    <a:cubicBezTo>
                      <a:pt x="626" y="2920"/>
                      <a:pt x="1901" y="4860"/>
                      <a:pt x="2752" y="4860"/>
                    </a:cubicBezTo>
                    <a:cubicBezTo>
                      <a:pt x="2810" y="4860"/>
                      <a:pt x="2866" y="4851"/>
                      <a:pt x="2920" y="4832"/>
                    </a:cubicBezTo>
                    <a:cubicBezTo>
                      <a:pt x="3819" y="4592"/>
                      <a:pt x="3759" y="2014"/>
                      <a:pt x="3520" y="1175"/>
                    </a:cubicBezTo>
                    <a:cubicBezTo>
                      <a:pt x="3262" y="354"/>
                      <a:pt x="2628" y="1"/>
                      <a:pt x="1991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15"/>
              <p:cNvSpPr/>
              <p:nvPr/>
            </p:nvSpPr>
            <p:spPr>
              <a:xfrm>
                <a:off x="5140275" y="4157180"/>
                <a:ext cx="194715" cy="124814"/>
              </a:xfrm>
              <a:custGeom>
                <a:rect b="b" l="l" r="r" t="t"/>
                <a:pathLst>
                  <a:path extrusionOk="0" h="8994" w="14031">
                    <a:moveTo>
                      <a:pt x="12351" y="0"/>
                    </a:moveTo>
                    <a:lnTo>
                      <a:pt x="11332" y="540"/>
                    </a:lnTo>
                    <a:lnTo>
                      <a:pt x="10253" y="1139"/>
                    </a:lnTo>
                    <a:cubicBezTo>
                      <a:pt x="9893" y="1379"/>
                      <a:pt x="9533" y="1559"/>
                      <a:pt x="9114" y="1859"/>
                    </a:cubicBezTo>
                    <a:lnTo>
                      <a:pt x="7855" y="2578"/>
                    </a:lnTo>
                    <a:cubicBezTo>
                      <a:pt x="7435" y="2818"/>
                      <a:pt x="7015" y="3118"/>
                      <a:pt x="6595" y="3418"/>
                    </a:cubicBezTo>
                    <a:lnTo>
                      <a:pt x="5396" y="4257"/>
                    </a:lnTo>
                    <a:lnTo>
                      <a:pt x="4197" y="5097"/>
                    </a:lnTo>
                    <a:lnTo>
                      <a:pt x="3118" y="5936"/>
                    </a:lnTo>
                    <a:cubicBezTo>
                      <a:pt x="2758" y="6176"/>
                      <a:pt x="2458" y="6476"/>
                      <a:pt x="2159" y="6655"/>
                    </a:cubicBezTo>
                    <a:cubicBezTo>
                      <a:pt x="1679" y="7075"/>
                      <a:pt x="1199" y="7375"/>
                      <a:pt x="660" y="7675"/>
                    </a:cubicBezTo>
                    <a:cubicBezTo>
                      <a:pt x="480" y="7795"/>
                      <a:pt x="240" y="7915"/>
                      <a:pt x="0" y="7974"/>
                    </a:cubicBezTo>
                    <a:lnTo>
                      <a:pt x="900" y="8994"/>
                    </a:lnTo>
                    <a:cubicBezTo>
                      <a:pt x="1020" y="8754"/>
                      <a:pt x="1139" y="8574"/>
                      <a:pt x="1259" y="8394"/>
                    </a:cubicBezTo>
                    <a:cubicBezTo>
                      <a:pt x="1619" y="7915"/>
                      <a:pt x="2039" y="7495"/>
                      <a:pt x="2518" y="7135"/>
                    </a:cubicBezTo>
                    <a:cubicBezTo>
                      <a:pt x="2758" y="6895"/>
                      <a:pt x="3058" y="6595"/>
                      <a:pt x="3418" y="6356"/>
                    </a:cubicBezTo>
                    <a:lnTo>
                      <a:pt x="4497" y="5636"/>
                    </a:lnTo>
                    <a:lnTo>
                      <a:pt x="5696" y="4797"/>
                    </a:lnTo>
                    <a:lnTo>
                      <a:pt x="6955" y="4017"/>
                    </a:lnTo>
                    <a:cubicBezTo>
                      <a:pt x="7375" y="3777"/>
                      <a:pt x="7795" y="3478"/>
                      <a:pt x="8214" y="3298"/>
                    </a:cubicBezTo>
                    <a:lnTo>
                      <a:pt x="9473" y="2638"/>
                    </a:lnTo>
                    <a:cubicBezTo>
                      <a:pt x="10313" y="2159"/>
                      <a:pt x="11092" y="1859"/>
                      <a:pt x="11752" y="1559"/>
                    </a:cubicBezTo>
                    <a:cubicBezTo>
                      <a:pt x="12351" y="1199"/>
                      <a:pt x="13011" y="1019"/>
                      <a:pt x="13371" y="900"/>
                    </a:cubicBezTo>
                    <a:cubicBezTo>
                      <a:pt x="13790" y="780"/>
                      <a:pt x="14030" y="720"/>
                      <a:pt x="14030" y="720"/>
                    </a:cubicBezTo>
                    <a:lnTo>
                      <a:pt x="13910" y="300"/>
                    </a:lnTo>
                    <a:lnTo>
                      <a:pt x="123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15"/>
              <p:cNvSpPr/>
              <p:nvPr/>
            </p:nvSpPr>
            <p:spPr>
              <a:xfrm>
                <a:off x="5092366" y="4264754"/>
                <a:ext cx="72038" cy="56398"/>
              </a:xfrm>
              <a:custGeom>
                <a:rect b="b" l="l" r="r" t="t"/>
                <a:pathLst>
                  <a:path extrusionOk="0" h="4064" w="5191">
                    <a:moveTo>
                      <a:pt x="4059" y="0"/>
                    </a:moveTo>
                    <a:cubicBezTo>
                      <a:pt x="3121" y="0"/>
                      <a:pt x="1528" y="878"/>
                      <a:pt x="994" y="1363"/>
                    </a:cubicBezTo>
                    <a:cubicBezTo>
                      <a:pt x="1" y="2545"/>
                      <a:pt x="1022" y="4063"/>
                      <a:pt x="2263" y="4063"/>
                    </a:cubicBezTo>
                    <a:cubicBezTo>
                      <a:pt x="2595" y="4063"/>
                      <a:pt x="2943" y="3954"/>
                      <a:pt x="3272" y="3701"/>
                    </a:cubicBezTo>
                    <a:cubicBezTo>
                      <a:pt x="3932" y="3101"/>
                      <a:pt x="5191" y="823"/>
                      <a:pt x="4591" y="164"/>
                    </a:cubicBezTo>
                    <a:cubicBezTo>
                      <a:pt x="4465" y="49"/>
                      <a:pt x="4280" y="0"/>
                      <a:pt x="40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15"/>
              <p:cNvSpPr/>
              <p:nvPr/>
            </p:nvSpPr>
            <p:spPr>
              <a:xfrm>
                <a:off x="5282560" y="4188796"/>
                <a:ext cx="183905" cy="140635"/>
              </a:xfrm>
              <a:custGeom>
                <a:rect b="b" l="l" r="r" t="t"/>
                <a:pathLst>
                  <a:path extrusionOk="0" h="10134" w="13252">
                    <a:moveTo>
                      <a:pt x="11513" y="1"/>
                    </a:moveTo>
                    <a:lnTo>
                      <a:pt x="10553" y="660"/>
                    </a:lnTo>
                    <a:lnTo>
                      <a:pt x="9534" y="1320"/>
                    </a:lnTo>
                    <a:cubicBezTo>
                      <a:pt x="9174" y="1619"/>
                      <a:pt x="8815" y="1859"/>
                      <a:pt x="8455" y="2159"/>
                    </a:cubicBezTo>
                    <a:lnTo>
                      <a:pt x="7316" y="3058"/>
                    </a:lnTo>
                    <a:cubicBezTo>
                      <a:pt x="6896" y="3358"/>
                      <a:pt x="6536" y="3718"/>
                      <a:pt x="6116" y="4018"/>
                    </a:cubicBezTo>
                    <a:lnTo>
                      <a:pt x="4977" y="4977"/>
                    </a:lnTo>
                    <a:lnTo>
                      <a:pt x="3898" y="5936"/>
                    </a:lnTo>
                    <a:lnTo>
                      <a:pt x="2939" y="6836"/>
                    </a:lnTo>
                    <a:cubicBezTo>
                      <a:pt x="2579" y="7135"/>
                      <a:pt x="2339" y="7435"/>
                      <a:pt x="2039" y="7735"/>
                    </a:cubicBezTo>
                    <a:cubicBezTo>
                      <a:pt x="1620" y="8155"/>
                      <a:pt x="1140" y="8514"/>
                      <a:pt x="600" y="8874"/>
                    </a:cubicBezTo>
                    <a:cubicBezTo>
                      <a:pt x="421" y="8994"/>
                      <a:pt x="241" y="9114"/>
                      <a:pt x="1" y="9234"/>
                    </a:cubicBezTo>
                    <a:lnTo>
                      <a:pt x="960" y="10133"/>
                    </a:lnTo>
                    <a:cubicBezTo>
                      <a:pt x="1080" y="9893"/>
                      <a:pt x="1200" y="9714"/>
                      <a:pt x="1320" y="9474"/>
                    </a:cubicBezTo>
                    <a:cubicBezTo>
                      <a:pt x="1620" y="8994"/>
                      <a:pt x="1979" y="8514"/>
                      <a:pt x="2399" y="8095"/>
                    </a:cubicBezTo>
                    <a:cubicBezTo>
                      <a:pt x="2699" y="7795"/>
                      <a:pt x="2999" y="7495"/>
                      <a:pt x="3239" y="7255"/>
                    </a:cubicBezTo>
                    <a:lnTo>
                      <a:pt x="4258" y="6356"/>
                    </a:lnTo>
                    <a:lnTo>
                      <a:pt x="5337" y="5397"/>
                    </a:lnTo>
                    <a:lnTo>
                      <a:pt x="6536" y="4497"/>
                    </a:lnTo>
                    <a:cubicBezTo>
                      <a:pt x="6896" y="4138"/>
                      <a:pt x="7256" y="3838"/>
                      <a:pt x="7735" y="3598"/>
                    </a:cubicBezTo>
                    <a:lnTo>
                      <a:pt x="8874" y="2819"/>
                    </a:lnTo>
                    <a:cubicBezTo>
                      <a:pt x="9654" y="2279"/>
                      <a:pt x="10373" y="1859"/>
                      <a:pt x="11093" y="1499"/>
                    </a:cubicBezTo>
                    <a:cubicBezTo>
                      <a:pt x="11752" y="1140"/>
                      <a:pt x="12292" y="840"/>
                      <a:pt x="12652" y="720"/>
                    </a:cubicBezTo>
                    <a:lnTo>
                      <a:pt x="13251" y="480"/>
                    </a:lnTo>
                    <a:lnTo>
                      <a:pt x="13071" y="61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15"/>
              <p:cNvSpPr/>
              <p:nvPr/>
            </p:nvSpPr>
            <p:spPr>
              <a:xfrm>
                <a:off x="5234429" y="4312468"/>
                <a:ext cx="73107" cy="61547"/>
              </a:xfrm>
              <a:custGeom>
                <a:rect b="b" l="l" r="r" t="t"/>
                <a:pathLst>
                  <a:path extrusionOk="0" h="4435" w="5268">
                    <a:moveTo>
                      <a:pt x="4144" y="0"/>
                    </a:moveTo>
                    <a:cubicBezTo>
                      <a:pt x="3216" y="0"/>
                      <a:pt x="1640" y="1092"/>
                      <a:pt x="1190" y="1642"/>
                    </a:cubicBezTo>
                    <a:cubicBezTo>
                      <a:pt x="0" y="2876"/>
                      <a:pt x="1144" y="4435"/>
                      <a:pt x="2381" y="4435"/>
                    </a:cubicBezTo>
                    <a:cubicBezTo>
                      <a:pt x="2826" y="4435"/>
                      <a:pt x="3284" y="4233"/>
                      <a:pt x="3649" y="3741"/>
                    </a:cubicBezTo>
                    <a:cubicBezTo>
                      <a:pt x="4248" y="3081"/>
                      <a:pt x="5268" y="683"/>
                      <a:pt x="4608" y="143"/>
                    </a:cubicBezTo>
                    <a:cubicBezTo>
                      <a:pt x="4489" y="43"/>
                      <a:pt x="4329" y="0"/>
                      <a:pt x="4144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15"/>
              <p:cNvSpPr/>
              <p:nvPr/>
            </p:nvSpPr>
            <p:spPr>
              <a:xfrm>
                <a:off x="5428189" y="4219579"/>
                <a:ext cx="192217" cy="130657"/>
              </a:xfrm>
              <a:custGeom>
                <a:rect b="b" l="l" r="r" t="t"/>
                <a:pathLst>
                  <a:path extrusionOk="0" h="9415" w="13851">
                    <a:moveTo>
                      <a:pt x="12112" y="1"/>
                    </a:moveTo>
                    <a:lnTo>
                      <a:pt x="11152" y="541"/>
                    </a:lnTo>
                    <a:lnTo>
                      <a:pt x="10073" y="1200"/>
                    </a:lnTo>
                    <a:cubicBezTo>
                      <a:pt x="9713" y="1380"/>
                      <a:pt x="9354" y="1620"/>
                      <a:pt x="8934" y="1920"/>
                    </a:cubicBezTo>
                    <a:lnTo>
                      <a:pt x="7735" y="2759"/>
                    </a:lnTo>
                    <a:cubicBezTo>
                      <a:pt x="7315" y="2999"/>
                      <a:pt x="6895" y="3359"/>
                      <a:pt x="6476" y="3598"/>
                    </a:cubicBezTo>
                    <a:lnTo>
                      <a:pt x="5277" y="4498"/>
                    </a:lnTo>
                    <a:cubicBezTo>
                      <a:pt x="4917" y="4798"/>
                      <a:pt x="4557" y="5097"/>
                      <a:pt x="4137" y="5397"/>
                    </a:cubicBezTo>
                    <a:lnTo>
                      <a:pt x="3118" y="6237"/>
                    </a:lnTo>
                    <a:cubicBezTo>
                      <a:pt x="2758" y="6476"/>
                      <a:pt x="2459" y="6836"/>
                      <a:pt x="2159" y="7016"/>
                    </a:cubicBezTo>
                    <a:cubicBezTo>
                      <a:pt x="1739" y="7436"/>
                      <a:pt x="1199" y="7795"/>
                      <a:pt x="660" y="8095"/>
                    </a:cubicBezTo>
                    <a:cubicBezTo>
                      <a:pt x="480" y="8215"/>
                      <a:pt x="240" y="8335"/>
                      <a:pt x="0" y="8395"/>
                    </a:cubicBezTo>
                    <a:lnTo>
                      <a:pt x="960" y="9414"/>
                    </a:lnTo>
                    <a:cubicBezTo>
                      <a:pt x="1080" y="9174"/>
                      <a:pt x="1199" y="8995"/>
                      <a:pt x="1319" y="8755"/>
                    </a:cubicBezTo>
                    <a:cubicBezTo>
                      <a:pt x="1679" y="8275"/>
                      <a:pt x="2099" y="7855"/>
                      <a:pt x="2518" y="7436"/>
                    </a:cubicBezTo>
                    <a:cubicBezTo>
                      <a:pt x="2818" y="7196"/>
                      <a:pt x="3118" y="6896"/>
                      <a:pt x="3418" y="6716"/>
                    </a:cubicBezTo>
                    <a:lnTo>
                      <a:pt x="4497" y="5877"/>
                    </a:lnTo>
                    <a:lnTo>
                      <a:pt x="5636" y="4977"/>
                    </a:lnTo>
                    <a:lnTo>
                      <a:pt x="6835" y="4198"/>
                    </a:lnTo>
                    <a:cubicBezTo>
                      <a:pt x="7255" y="3898"/>
                      <a:pt x="7675" y="3598"/>
                      <a:pt x="8094" y="3359"/>
                    </a:cubicBezTo>
                    <a:lnTo>
                      <a:pt x="9354" y="2639"/>
                    </a:lnTo>
                    <a:cubicBezTo>
                      <a:pt x="10133" y="2219"/>
                      <a:pt x="10912" y="1860"/>
                      <a:pt x="11572" y="1500"/>
                    </a:cubicBezTo>
                    <a:cubicBezTo>
                      <a:pt x="12232" y="1200"/>
                      <a:pt x="12831" y="960"/>
                      <a:pt x="13251" y="840"/>
                    </a:cubicBezTo>
                    <a:cubicBezTo>
                      <a:pt x="13611" y="720"/>
                      <a:pt x="13850" y="601"/>
                      <a:pt x="13850" y="601"/>
                    </a:cubicBezTo>
                    <a:lnTo>
                      <a:pt x="13670" y="181"/>
                    </a:lnTo>
                    <a:lnTo>
                      <a:pt x="121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15"/>
              <p:cNvSpPr/>
              <p:nvPr/>
            </p:nvSpPr>
            <p:spPr>
              <a:xfrm>
                <a:off x="5381099" y="4332232"/>
                <a:ext cx="72052" cy="57966"/>
              </a:xfrm>
              <a:custGeom>
                <a:rect b="b" l="l" r="r" t="t"/>
                <a:pathLst>
                  <a:path extrusionOk="0" h="4177" w="5192">
                    <a:moveTo>
                      <a:pt x="4053" y="1"/>
                    </a:moveTo>
                    <a:cubicBezTo>
                      <a:pt x="3153" y="1"/>
                      <a:pt x="1544" y="939"/>
                      <a:pt x="1055" y="1477"/>
                    </a:cubicBezTo>
                    <a:cubicBezTo>
                      <a:pt x="0" y="2669"/>
                      <a:pt x="1050" y="4177"/>
                      <a:pt x="2272" y="4177"/>
                    </a:cubicBezTo>
                    <a:cubicBezTo>
                      <a:pt x="2648" y="4177"/>
                      <a:pt x="3041" y="4034"/>
                      <a:pt x="3393" y="3696"/>
                    </a:cubicBezTo>
                    <a:cubicBezTo>
                      <a:pt x="3993" y="3096"/>
                      <a:pt x="5192" y="818"/>
                      <a:pt x="4532" y="158"/>
                    </a:cubicBezTo>
                    <a:cubicBezTo>
                      <a:pt x="4422" y="48"/>
                      <a:pt x="4256" y="1"/>
                      <a:pt x="4053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15"/>
              <p:cNvSpPr/>
              <p:nvPr/>
            </p:nvSpPr>
            <p:spPr>
              <a:xfrm>
                <a:off x="5570474" y="4275343"/>
                <a:ext cx="218016" cy="69068"/>
              </a:xfrm>
              <a:custGeom>
                <a:rect b="b" l="l" r="r" t="t"/>
                <a:pathLst>
                  <a:path extrusionOk="0" h="4977" w="15710">
                    <a:moveTo>
                      <a:pt x="14271" y="0"/>
                    </a:moveTo>
                    <a:lnTo>
                      <a:pt x="13131" y="180"/>
                    </a:lnTo>
                    <a:lnTo>
                      <a:pt x="11932" y="420"/>
                    </a:lnTo>
                    <a:cubicBezTo>
                      <a:pt x="11513" y="480"/>
                      <a:pt x="11033" y="600"/>
                      <a:pt x="10613" y="720"/>
                    </a:cubicBezTo>
                    <a:lnTo>
                      <a:pt x="9174" y="1079"/>
                    </a:lnTo>
                    <a:cubicBezTo>
                      <a:pt x="8695" y="1139"/>
                      <a:pt x="8215" y="1319"/>
                      <a:pt x="7735" y="1439"/>
                    </a:cubicBezTo>
                    <a:lnTo>
                      <a:pt x="6296" y="1859"/>
                    </a:lnTo>
                    <a:lnTo>
                      <a:pt x="4917" y="2338"/>
                    </a:lnTo>
                    <a:lnTo>
                      <a:pt x="3658" y="2758"/>
                    </a:lnTo>
                    <a:cubicBezTo>
                      <a:pt x="3239" y="2878"/>
                      <a:pt x="2879" y="3058"/>
                      <a:pt x="2519" y="3178"/>
                    </a:cubicBezTo>
                    <a:cubicBezTo>
                      <a:pt x="1920" y="3418"/>
                      <a:pt x="1320" y="3598"/>
                      <a:pt x="720" y="3657"/>
                    </a:cubicBezTo>
                    <a:cubicBezTo>
                      <a:pt x="481" y="3717"/>
                      <a:pt x="241" y="3717"/>
                      <a:pt x="1" y="3717"/>
                    </a:cubicBezTo>
                    <a:lnTo>
                      <a:pt x="541" y="4977"/>
                    </a:lnTo>
                    <a:cubicBezTo>
                      <a:pt x="660" y="4797"/>
                      <a:pt x="840" y="4677"/>
                      <a:pt x="1080" y="4557"/>
                    </a:cubicBezTo>
                    <a:cubicBezTo>
                      <a:pt x="1560" y="4197"/>
                      <a:pt x="2099" y="3897"/>
                      <a:pt x="2639" y="3657"/>
                    </a:cubicBezTo>
                    <a:cubicBezTo>
                      <a:pt x="2999" y="3538"/>
                      <a:pt x="3418" y="3358"/>
                      <a:pt x="3778" y="3238"/>
                    </a:cubicBezTo>
                    <a:lnTo>
                      <a:pt x="5037" y="2818"/>
                    </a:lnTo>
                    <a:lnTo>
                      <a:pt x="6416" y="2398"/>
                    </a:lnTo>
                    <a:lnTo>
                      <a:pt x="7855" y="2039"/>
                    </a:lnTo>
                    <a:cubicBezTo>
                      <a:pt x="8335" y="1979"/>
                      <a:pt x="8815" y="1799"/>
                      <a:pt x="9294" y="1739"/>
                    </a:cubicBezTo>
                    <a:lnTo>
                      <a:pt x="10733" y="1499"/>
                    </a:lnTo>
                    <a:cubicBezTo>
                      <a:pt x="11633" y="1319"/>
                      <a:pt x="12532" y="1259"/>
                      <a:pt x="13251" y="1199"/>
                    </a:cubicBezTo>
                    <a:cubicBezTo>
                      <a:pt x="13971" y="1139"/>
                      <a:pt x="14570" y="1139"/>
                      <a:pt x="14990" y="1139"/>
                    </a:cubicBezTo>
                    <a:lnTo>
                      <a:pt x="15710" y="1139"/>
                    </a:lnTo>
                    <a:lnTo>
                      <a:pt x="15710" y="660"/>
                    </a:lnTo>
                    <a:lnTo>
                      <a:pt x="14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15"/>
              <p:cNvSpPr/>
              <p:nvPr/>
            </p:nvSpPr>
            <p:spPr>
              <a:xfrm>
                <a:off x="5510171" y="4325938"/>
                <a:ext cx="81114" cy="49543"/>
              </a:xfrm>
              <a:custGeom>
                <a:rect b="b" l="l" r="r" t="t"/>
                <a:pathLst>
                  <a:path extrusionOk="0" h="3570" w="5845">
                    <a:moveTo>
                      <a:pt x="4133" y="0"/>
                    </a:moveTo>
                    <a:cubicBezTo>
                      <a:pt x="3262" y="0"/>
                      <a:pt x="2198" y="231"/>
                      <a:pt x="1708" y="441"/>
                    </a:cubicBezTo>
                    <a:cubicBezTo>
                      <a:pt x="1" y="1269"/>
                      <a:pt x="838" y="3569"/>
                      <a:pt x="2370" y="3569"/>
                    </a:cubicBezTo>
                    <a:cubicBezTo>
                      <a:pt x="2614" y="3569"/>
                      <a:pt x="2875" y="3511"/>
                      <a:pt x="3147" y="3379"/>
                    </a:cubicBezTo>
                    <a:cubicBezTo>
                      <a:pt x="3926" y="3019"/>
                      <a:pt x="5845" y="1281"/>
                      <a:pt x="5425" y="441"/>
                    </a:cubicBezTo>
                    <a:cubicBezTo>
                      <a:pt x="5276" y="117"/>
                      <a:pt x="4753" y="0"/>
                      <a:pt x="4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15"/>
              <p:cNvSpPr/>
              <p:nvPr/>
            </p:nvSpPr>
            <p:spPr>
              <a:xfrm>
                <a:off x="4900617" y="3365819"/>
                <a:ext cx="1700729" cy="1587586"/>
              </a:xfrm>
              <a:custGeom>
                <a:rect b="b" l="l" r="r" t="t"/>
                <a:pathLst>
                  <a:path extrusionOk="0" h="114400" w="122553">
                    <a:moveTo>
                      <a:pt x="59778" y="18947"/>
                    </a:moveTo>
                    <a:lnTo>
                      <a:pt x="66972" y="39813"/>
                    </a:lnTo>
                    <a:lnTo>
                      <a:pt x="67512" y="23924"/>
                    </a:lnTo>
                    <a:cubicBezTo>
                      <a:pt x="77765" y="30999"/>
                      <a:pt x="86938" y="39453"/>
                      <a:pt x="94792" y="49106"/>
                    </a:cubicBezTo>
                    <a:lnTo>
                      <a:pt x="99409" y="66314"/>
                    </a:lnTo>
                    <a:lnTo>
                      <a:pt x="100428" y="56600"/>
                    </a:lnTo>
                    <a:cubicBezTo>
                      <a:pt x="111520" y="72489"/>
                      <a:pt x="119555" y="91795"/>
                      <a:pt x="122552" y="114399"/>
                    </a:cubicBezTo>
                    <a:lnTo>
                      <a:pt x="74527" y="60917"/>
                    </a:lnTo>
                    <a:lnTo>
                      <a:pt x="1" y="1"/>
                    </a:lnTo>
                    <a:cubicBezTo>
                      <a:pt x="19547" y="1260"/>
                      <a:pt x="40651" y="7556"/>
                      <a:pt x="59778" y="18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15"/>
              <p:cNvSpPr/>
              <p:nvPr/>
            </p:nvSpPr>
            <p:spPr>
              <a:xfrm>
                <a:off x="4900617" y="3365819"/>
                <a:ext cx="1700729" cy="1586753"/>
              </a:xfrm>
              <a:custGeom>
                <a:rect b="b" l="l" r="r" t="t"/>
                <a:pathLst>
                  <a:path extrusionOk="0" h="114340" w="122553">
                    <a:moveTo>
                      <a:pt x="81422" y="82142"/>
                    </a:moveTo>
                    <a:lnTo>
                      <a:pt x="66853" y="80523"/>
                    </a:lnTo>
                    <a:cubicBezTo>
                      <a:pt x="61217" y="76146"/>
                      <a:pt x="55761" y="71530"/>
                      <a:pt x="50544" y="66733"/>
                    </a:cubicBezTo>
                    <a:lnTo>
                      <a:pt x="68891" y="61877"/>
                    </a:lnTo>
                    <a:lnTo>
                      <a:pt x="42330" y="58999"/>
                    </a:lnTo>
                    <a:cubicBezTo>
                      <a:pt x="37234" y="54022"/>
                      <a:pt x="32377" y="48866"/>
                      <a:pt x="27881" y="43710"/>
                    </a:cubicBezTo>
                    <a:lnTo>
                      <a:pt x="43589" y="39992"/>
                    </a:lnTo>
                    <a:lnTo>
                      <a:pt x="22365" y="37114"/>
                    </a:lnTo>
                    <a:cubicBezTo>
                      <a:pt x="12232" y="24404"/>
                      <a:pt x="4378" y="11753"/>
                      <a:pt x="1" y="1"/>
                    </a:cubicBezTo>
                    <a:cubicBezTo>
                      <a:pt x="77705" y="39393"/>
                      <a:pt x="122552" y="114339"/>
                      <a:pt x="122552" y="114339"/>
                    </a:cubicBezTo>
                    <a:cubicBezTo>
                      <a:pt x="106064" y="107384"/>
                      <a:pt x="88617" y="96952"/>
                      <a:pt x="72129" y="845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15"/>
              <p:cNvSpPr/>
              <p:nvPr/>
            </p:nvSpPr>
            <p:spPr>
              <a:xfrm>
                <a:off x="4698418" y="4245379"/>
                <a:ext cx="1970300" cy="795458"/>
              </a:xfrm>
              <a:custGeom>
                <a:rect b="b" l="l" r="r" t="t"/>
                <a:pathLst>
                  <a:path extrusionOk="0" h="57320" w="141978">
                    <a:moveTo>
                      <a:pt x="55700" y="2339"/>
                    </a:moveTo>
                    <a:lnTo>
                      <a:pt x="69250" y="16729"/>
                    </a:lnTo>
                    <a:lnTo>
                      <a:pt x="63914" y="3598"/>
                    </a:lnTo>
                    <a:cubicBezTo>
                      <a:pt x="74826" y="5577"/>
                      <a:pt x="85439" y="9174"/>
                      <a:pt x="95391" y="14151"/>
                    </a:cubicBezTo>
                    <a:lnTo>
                      <a:pt x="105464" y="26562"/>
                    </a:lnTo>
                    <a:lnTo>
                      <a:pt x="102766" y="18168"/>
                    </a:lnTo>
                    <a:cubicBezTo>
                      <a:pt x="118775" y="27881"/>
                      <a:pt x="132265" y="41311"/>
                      <a:pt x="141978" y="57320"/>
                    </a:cubicBezTo>
                    <a:lnTo>
                      <a:pt x="87357" y="33637"/>
                    </a:lnTo>
                    <a:lnTo>
                      <a:pt x="0" y="8754"/>
                    </a:lnTo>
                    <a:cubicBezTo>
                      <a:pt x="16368" y="2579"/>
                      <a:pt x="35914" y="1"/>
                      <a:pt x="55700" y="2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15"/>
              <p:cNvSpPr/>
              <p:nvPr/>
            </p:nvSpPr>
            <p:spPr>
              <a:xfrm>
                <a:off x="4698418" y="4366873"/>
                <a:ext cx="1970300" cy="678971"/>
              </a:xfrm>
              <a:custGeom>
                <a:rect b="b" l="l" r="r" t="t"/>
                <a:pathLst>
                  <a:path extrusionOk="0" h="48926" w="141978">
                    <a:moveTo>
                      <a:pt x="96531" y="37234"/>
                    </a:moveTo>
                    <a:lnTo>
                      <a:pt x="84060" y="41311"/>
                    </a:lnTo>
                    <a:cubicBezTo>
                      <a:pt x="77824" y="39752"/>
                      <a:pt x="71709" y="37953"/>
                      <a:pt x="65653" y="35975"/>
                    </a:cubicBezTo>
                    <a:lnTo>
                      <a:pt x="78903" y="25302"/>
                    </a:lnTo>
                    <a:lnTo>
                      <a:pt x="56120" y="32677"/>
                    </a:lnTo>
                    <a:cubicBezTo>
                      <a:pt x="50124" y="30399"/>
                      <a:pt x="44248" y="28000"/>
                      <a:pt x="38732" y="25422"/>
                    </a:cubicBezTo>
                    <a:lnTo>
                      <a:pt x="50244" y="16668"/>
                    </a:lnTo>
                    <a:lnTo>
                      <a:pt x="31777" y="22065"/>
                    </a:lnTo>
                    <a:cubicBezTo>
                      <a:pt x="18887" y="15469"/>
                      <a:pt x="7795" y="7975"/>
                      <a:pt x="0" y="0"/>
                    </a:cubicBezTo>
                    <a:cubicBezTo>
                      <a:pt x="77824" y="3718"/>
                      <a:pt x="141978" y="48566"/>
                      <a:pt x="141978" y="48566"/>
                    </a:cubicBezTo>
                    <a:cubicBezTo>
                      <a:pt x="125910" y="48925"/>
                      <a:pt x="107803" y="46767"/>
                      <a:pt x="89816" y="426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2" name="Google Shape;1072;p15"/>
            <p:cNvGrpSpPr/>
            <p:nvPr/>
          </p:nvGrpSpPr>
          <p:grpSpPr>
            <a:xfrm>
              <a:off x="8719110" y="3966827"/>
              <a:ext cx="591148" cy="561540"/>
              <a:chOff x="559072" y="1101613"/>
              <a:chExt cx="405451" cy="385144"/>
            </a:xfrm>
          </p:grpSpPr>
          <p:sp>
            <p:nvSpPr>
              <p:cNvPr id="1073" name="Google Shape;1073;p15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15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15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6" name="Google Shape;1076;p15"/>
            <p:cNvGrpSpPr/>
            <p:nvPr/>
          </p:nvGrpSpPr>
          <p:grpSpPr>
            <a:xfrm rot="-1799852">
              <a:off x="8408364" y="4256061"/>
              <a:ext cx="958002" cy="1632397"/>
              <a:chOff x="2277925" y="238125"/>
              <a:chExt cx="3068325" cy="5228300"/>
            </a:xfrm>
          </p:grpSpPr>
          <p:sp>
            <p:nvSpPr>
              <p:cNvPr id="1077" name="Google Shape;1077;p15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15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15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15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BLANK_1"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2" name="Google Shape;1082;p16"/>
          <p:cNvGrpSpPr/>
          <p:nvPr/>
        </p:nvGrpSpPr>
        <p:grpSpPr>
          <a:xfrm rot="4267449">
            <a:off x="-679260" y="-468632"/>
            <a:ext cx="1266291" cy="1314240"/>
            <a:chOff x="1296625" y="218400"/>
            <a:chExt cx="5051400" cy="5242675"/>
          </a:xfrm>
        </p:grpSpPr>
        <p:sp>
          <p:nvSpPr>
            <p:cNvPr id="1083" name="Google Shape;1083;p16"/>
            <p:cNvSpPr/>
            <p:nvPr/>
          </p:nvSpPr>
          <p:spPr>
            <a:xfrm>
              <a:off x="1318825" y="385700"/>
              <a:ext cx="5029200" cy="5075375"/>
            </a:xfrm>
            <a:custGeom>
              <a:rect b="b" l="l" r="r" t="t"/>
              <a:pathLst>
                <a:path extrusionOk="0" h="203015" w="201168">
                  <a:moveTo>
                    <a:pt x="56909" y="36382"/>
                  </a:moveTo>
                  <a:cubicBezTo>
                    <a:pt x="57006" y="36382"/>
                    <a:pt x="57102" y="36388"/>
                    <a:pt x="57195" y="36401"/>
                  </a:cubicBezTo>
                  <a:cubicBezTo>
                    <a:pt x="63111" y="37388"/>
                    <a:pt x="67450" y="50602"/>
                    <a:pt x="66168" y="56518"/>
                  </a:cubicBezTo>
                  <a:cubicBezTo>
                    <a:pt x="65662" y="58818"/>
                    <a:pt x="64369" y="59916"/>
                    <a:pt x="62639" y="59916"/>
                  </a:cubicBezTo>
                  <a:cubicBezTo>
                    <a:pt x="59990" y="59916"/>
                    <a:pt x="56315" y="57345"/>
                    <a:pt x="52856" y="52574"/>
                  </a:cubicBezTo>
                  <a:cubicBezTo>
                    <a:pt x="47291" y="44898"/>
                    <a:pt x="53396" y="36382"/>
                    <a:pt x="56909" y="36382"/>
                  </a:cubicBezTo>
                  <a:close/>
                  <a:moveTo>
                    <a:pt x="116794" y="29884"/>
                  </a:moveTo>
                  <a:cubicBezTo>
                    <a:pt x="117312" y="29884"/>
                    <a:pt x="117770" y="30015"/>
                    <a:pt x="118137" y="30288"/>
                  </a:cubicBezTo>
                  <a:cubicBezTo>
                    <a:pt x="123166" y="34035"/>
                    <a:pt x="122180" y="51785"/>
                    <a:pt x="118827" y="58195"/>
                  </a:cubicBezTo>
                  <a:cubicBezTo>
                    <a:pt x="117806" y="60090"/>
                    <a:pt x="116639" y="60977"/>
                    <a:pt x="115443" y="60977"/>
                  </a:cubicBezTo>
                  <a:cubicBezTo>
                    <a:pt x="112593" y="60977"/>
                    <a:pt x="109577" y="55948"/>
                    <a:pt x="107980" y="47545"/>
                  </a:cubicBezTo>
                  <a:cubicBezTo>
                    <a:pt x="105984" y="36958"/>
                    <a:pt x="112999" y="29884"/>
                    <a:pt x="116794" y="29884"/>
                  </a:cubicBezTo>
                  <a:close/>
                  <a:moveTo>
                    <a:pt x="162952" y="60022"/>
                  </a:moveTo>
                  <a:cubicBezTo>
                    <a:pt x="166254" y="60022"/>
                    <a:pt x="169040" y="60613"/>
                    <a:pt x="170499" y="62041"/>
                  </a:cubicBezTo>
                  <a:cubicBezTo>
                    <a:pt x="173113" y="64654"/>
                    <a:pt x="167366" y="74772"/>
                    <a:pt x="155683" y="74772"/>
                  </a:cubicBezTo>
                  <a:cubicBezTo>
                    <a:pt x="155463" y="74772"/>
                    <a:pt x="155241" y="74769"/>
                    <a:pt x="155017" y="74761"/>
                  </a:cubicBezTo>
                  <a:cubicBezTo>
                    <a:pt x="142888" y="74268"/>
                    <a:pt x="137070" y="70028"/>
                    <a:pt x="142790" y="65591"/>
                  </a:cubicBezTo>
                  <a:cubicBezTo>
                    <a:pt x="146736" y="62648"/>
                    <a:pt x="155990" y="60022"/>
                    <a:pt x="162952" y="60022"/>
                  </a:cubicBezTo>
                  <a:close/>
                  <a:moveTo>
                    <a:pt x="73700" y="76930"/>
                  </a:moveTo>
                  <a:cubicBezTo>
                    <a:pt x="73720" y="76930"/>
                    <a:pt x="73741" y="76930"/>
                    <a:pt x="73761" y="76931"/>
                  </a:cubicBezTo>
                  <a:cubicBezTo>
                    <a:pt x="81848" y="77227"/>
                    <a:pt x="87863" y="92413"/>
                    <a:pt x="86088" y="99612"/>
                  </a:cubicBezTo>
                  <a:cubicBezTo>
                    <a:pt x="85268" y="102763"/>
                    <a:pt x="83124" y="104289"/>
                    <a:pt x="80312" y="104289"/>
                  </a:cubicBezTo>
                  <a:cubicBezTo>
                    <a:pt x="76700" y="104289"/>
                    <a:pt x="71984" y="101772"/>
                    <a:pt x="67549" y="96949"/>
                  </a:cubicBezTo>
                  <a:cubicBezTo>
                    <a:pt x="59694" y="88406"/>
                    <a:pt x="68851" y="76930"/>
                    <a:pt x="73700" y="76930"/>
                  </a:cubicBezTo>
                  <a:close/>
                  <a:moveTo>
                    <a:pt x="166451" y="117736"/>
                  </a:moveTo>
                  <a:cubicBezTo>
                    <a:pt x="169540" y="117736"/>
                    <a:pt x="172250" y="118429"/>
                    <a:pt x="173655" y="120123"/>
                  </a:cubicBezTo>
                  <a:cubicBezTo>
                    <a:pt x="175733" y="122673"/>
                    <a:pt x="171929" y="132012"/>
                    <a:pt x="163023" y="132012"/>
                  </a:cubicBezTo>
                  <a:cubicBezTo>
                    <a:pt x="162632" y="132012"/>
                    <a:pt x="162232" y="131994"/>
                    <a:pt x="161822" y="131956"/>
                  </a:cubicBezTo>
                  <a:cubicBezTo>
                    <a:pt x="152158" y="130970"/>
                    <a:pt x="147326" y="126434"/>
                    <a:pt x="151763" y="122391"/>
                  </a:cubicBezTo>
                  <a:cubicBezTo>
                    <a:pt x="154579" y="119825"/>
                    <a:pt x="161088" y="117736"/>
                    <a:pt x="166451" y="117736"/>
                  </a:cubicBezTo>
                  <a:close/>
                  <a:moveTo>
                    <a:pt x="118201" y="113018"/>
                  </a:moveTo>
                  <a:cubicBezTo>
                    <a:pt x="122166" y="113018"/>
                    <a:pt x="125744" y="114076"/>
                    <a:pt x="127603" y="116671"/>
                  </a:cubicBezTo>
                  <a:cubicBezTo>
                    <a:pt x="130193" y="120371"/>
                    <a:pt x="126277" y="132917"/>
                    <a:pt x="116345" y="132917"/>
                  </a:cubicBezTo>
                  <a:cubicBezTo>
                    <a:pt x="115687" y="132917"/>
                    <a:pt x="115002" y="132862"/>
                    <a:pt x="114291" y="132745"/>
                  </a:cubicBezTo>
                  <a:cubicBezTo>
                    <a:pt x="102852" y="130970"/>
                    <a:pt x="96935" y="124363"/>
                    <a:pt x="101964" y="118841"/>
                  </a:cubicBezTo>
                  <a:cubicBezTo>
                    <a:pt x="105018" y="115548"/>
                    <a:pt x="112071" y="113018"/>
                    <a:pt x="118201" y="113018"/>
                  </a:cubicBezTo>
                  <a:close/>
                  <a:moveTo>
                    <a:pt x="49146" y="114402"/>
                  </a:moveTo>
                  <a:cubicBezTo>
                    <a:pt x="49166" y="114402"/>
                    <a:pt x="49187" y="114403"/>
                    <a:pt x="49207" y="114403"/>
                  </a:cubicBezTo>
                  <a:cubicBezTo>
                    <a:pt x="55124" y="114699"/>
                    <a:pt x="59364" y="125546"/>
                    <a:pt x="58082" y="130674"/>
                  </a:cubicBezTo>
                  <a:cubicBezTo>
                    <a:pt x="57522" y="132960"/>
                    <a:pt x="55999" y="134057"/>
                    <a:pt x="53993" y="134057"/>
                  </a:cubicBezTo>
                  <a:cubicBezTo>
                    <a:pt x="51412" y="134057"/>
                    <a:pt x="48031" y="132241"/>
                    <a:pt x="44868" y="128801"/>
                  </a:cubicBezTo>
                  <a:cubicBezTo>
                    <a:pt x="39281" y="122625"/>
                    <a:pt x="45679" y="114402"/>
                    <a:pt x="49146" y="114402"/>
                  </a:cubicBezTo>
                  <a:close/>
                  <a:moveTo>
                    <a:pt x="124420" y="1"/>
                  </a:moveTo>
                  <a:cubicBezTo>
                    <a:pt x="124079" y="1"/>
                    <a:pt x="123727" y="5"/>
                    <a:pt x="123363" y="14"/>
                  </a:cubicBezTo>
                  <a:cubicBezTo>
                    <a:pt x="115178" y="112"/>
                    <a:pt x="100682" y="3662"/>
                    <a:pt x="94864" y="12439"/>
                  </a:cubicBezTo>
                  <a:cubicBezTo>
                    <a:pt x="89046" y="21117"/>
                    <a:pt x="90032" y="34232"/>
                    <a:pt x="94963" y="42121"/>
                  </a:cubicBezTo>
                  <a:cubicBezTo>
                    <a:pt x="99894" y="49911"/>
                    <a:pt x="104528" y="65295"/>
                    <a:pt x="97034" y="71507"/>
                  </a:cubicBezTo>
                  <a:cubicBezTo>
                    <a:pt x="95345" y="72885"/>
                    <a:pt x="93495" y="73572"/>
                    <a:pt x="91609" y="73572"/>
                  </a:cubicBezTo>
                  <a:cubicBezTo>
                    <a:pt x="85125" y="73572"/>
                    <a:pt x="78200" y="65460"/>
                    <a:pt x="75832" y="49418"/>
                  </a:cubicBezTo>
                  <a:cubicBezTo>
                    <a:pt x="72775" y="28710"/>
                    <a:pt x="86975" y="11453"/>
                    <a:pt x="84017" y="8198"/>
                  </a:cubicBezTo>
                  <a:cubicBezTo>
                    <a:pt x="83432" y="7557"/>
                    <a:pt x="82078" y="7222"/>
                    <a:pt x="80172" y="7222"/>
                  </a:cubicBezTo>
                  <a:cubicBezTo>
                    <a:pt x="72119" y="7222"/>
                    <a:pt x="54219" y="13196"/>
                    <a:pt x="42896" y="27231"/>
                  </a:cubicBezTo>
                  <a:cubicBezTo>
                    <a:pt x="31753" y="41135"/>
                    <a:pt x="36388" y="60759"/>
                    <a:pt x="41417" y="68549"/>
                  </a:cubicBezTo>
                  <a:cubicBezTo>
                    <a:pt x="46446" y="76438"/>
                    <a:pt x="53645" y="83341"/>
                    <a:pt x="52363" y="91328"/>
                  </a:cubicBezTo>
                  <a:cubicBezTo>
                    <a:pt x="51825" y="94440"/>
                    <a:pt x="49401" y="96250"/>
                    <a:pt x="46158" y="96250"/>
                  </a:cubicBezTo>
                  <a:cubicBezTo>
                    <a:pt x="41078" y="96250"/>
                    <a:pt x="33988" y="91808"/>
                    <a:pt x="28992" y="80974"/>
                  </a:cubicBezTo>
                  <a:cubicBezTo>
                    <a:pt x="20708" y="63322"/>
                    <a:pt x="25047" y="43008"/>
                    <a:pt x="24456" y="41233"/>
                  </a:cubicBezTo>
                  <a:cubicBezTo>
                    <a:pt x="24247" y="40667"/>
                    <a:pt x="23696" y="40335"/>
                    <a:pt x="22891" y="40335"/>
                  </a:cubicBezTo>
                  <a:cubicBezTo>
                    <a:pt x="21030" y="40335"/>
                    <a:pt x="17808" y="42106"/>
                    <a:pt x="14299" y="46854"/>
                  </a:cubicBezTo>
                  <a:cubicBezTo>
                    <a:pt x="6508" y="56913"/>
                    <a:pt x="2170" y="69239"/>
                    <a:pt x="1972" y="81960"/>
                  </a:cubicBezTo>
                  <a:cubicBezTo>
                    <a:pt x="1676" y="98921"/>
                    <a:pt x="8974" y="104345"/>
                    <a:pt x="17356" y="107501"/>
                  </a:cubicBezTo>
                  <a:cubicBezTo>
                    <a:pt x="25639" y="110755"/>
                    <a:pt x="28893" y="117164"/>
                    <a:pt x="23864" y="121208"/>
                  </a:cubicBezTo>
                  <a:cubicBezTo>
                    <a:pt x="22503" y="122297"/>
                    <a:pt x="20457" y="122687"/>
                    <a:pt x="18157" y="122687"/>
                  </a:cubicBezTo>
                  <a:cubicBezTo>
                    <a:pt x="12358" y="122687"/>
                    <a:pt x="4944" y="120209"/>
                    <a:pt x="2796" y="120209"/>
                  </a:cubicBezTo>
                  <a:cubicBezTo>
                    <a:pt x="2710" y="120209"/>
                    <a:pt x="2633" y="120213"/>
                    <a:pt x="2564" y="120221"/>
                  </a:cubicBezTo>
                  <a:cubicBezTo>
                    <a:pt x="0" y="120419"/>
                    <a:pt x="1282" y="127026"/>
                    <a:pt x="9072" y="135704"/>
                  </a:cubicBezTo>
                  <a:cubicBezTo>
                    <a:pt x="16764" y="144381"/>
                    <a:pt x="27907" y="144973"/>
                    <a:pt x="38261" y="146255"/>
                  </a:cubicBezTo>
                  <a:cubicBezTo>
                    <a:pt x="48616" y="147537"/>
                    <a:pt x="51771" y="153651"/>
                    <a:pt x="52757" y="157891"/>
                  </a:cubicBezTo>
                  <a:cubicBezTo>
                    <a:pt x="53589" y="161466"/>
                    <a:pt x="55191" y="161747"/>
                    <a:pt x="55673" y="161747"/>
                  </a:cubicBezTo>
                  <a:cubicBezTo>
                    <a:pt x="55763" y="161747"/>
                    <a:pt x="55814" y="161737"/>
                    <a:pt x="55814" y="161737"/>
                  </a:cubicBezTo>
                  <a:cubicBezTo>
                    <a:pt x="55814" y="161737"/>
                    <a:pt x="56084" y="163624"/>
                    <a:pt x="59882" y="163624"/>
                  </a:cubicBezTo>
                  <a:cubicBezTo>
                    <a:pt x="60063" y="163624"/>
                    <a:pt x="60252" y="163620"/>
                    <a:pt x="60449" y="163611"/>
                  </a:cubicBezTo>
                  <a:cubicBezTo>
                    <a:pt x="60717" y="163598"/>
                    <a:pt x="60994" y="163592"/>
                    <a:pt x="61280" y="163592"/>
                  </a:cubicBezTo>
                  <a:cubicBezTo>
                    <a:pt x="65618" y="163592"/>
                    <a:pt x="71848" y="165187"/>
                    <a:pt x="75734" y="174162"/>
                  </a:cubicBezTo>
                  <a:cubicBezTo>
                    <a:pt x="79974" y="183727"/>
                    <a:pt x="83623" y="194180"/>
                    <a:pt x="94174" y="199209"/>
                  </a:cubicBezTo>
                  <a:cubicBezTo>
                    <a:pt x="99905" y="201941"/>
                    <a:pt x="104501" y="203014"/>
                    <a:pt x="107425" y="203014"/>
                  </a:cubicBezTo>
                  <a:cubicBezTo>
                    <a:pt x="109886" y="203014"/>
                    <a:pt x="111163" y="202255"/>
                    <a:pt x="110938" y="201083"/>
                  </a:cubicBezTo>
                  <a:cubicBezTo>
                    <a:pt x="110346" y="198618"/>
                    <a:pt x="101471" y="186784"/>
                    <a:pt x="103937" y="180868"/>
                  </a:cubicBezTo>
                  <a:cubicBezTo>
                    <a:pt x="104951" y="178332"/>
                    <a:pt x="106853" y="177118"/>
                    <a:pt x="109114" y="177118"/>
                  </a:cubicBezTo>
                  <a:cubicBezTo>
                    <a:pt x="112129" y="177118"/>
                    <a:pt x="115784" y="179276"/>
                    <a:pt x="118827" y="183333"/>
                  </a:cubicBezTo>
                  <a:cubicBezTo>
                    <a:pt x="122780" y="188580"/>
                    <a:pt x="127729" y="192885"/>
                    <a:pt x="136348" y="192885"/>
                  </a:cubicBezTo>
                  <a:cubicBezTo>
                    <a:pt x="139552" y="192885"/>
                    <a:pt x="143264" y="192289"/>
                    <a:pt x="147622" y="190926"/>
                  </a:cubicBezTo>
                  <a:cubicBezTo>
                    <a:pt x="159751" y="187080"/>
                    <a:pt x="170401" y="179487"/>
                    <a:pt x="177895" y="169133"/>
                  </a:cubicBezTo>
                  <a:cubicBezTo>
                    <a:pt x="182924" y="162329"/>
                    <a:pt x="182333" y="157891"/>
                    <a:pt x="180361" y="157793"/>
                  </a:cubicBezTo>
                  <a:cubicBezTo>
                    <a:pt x="180350" y="157792"/>
                    <a:pt x="180340" y="157792"/>
                    <a:pt x="180329" y="157792"/>
                  </a:cubicBezTo>
                  <a:cubicBezTo>
                    <a:pt x="178399" y="157792"/>
                    <a:pt x="164479" y="165245"/>
                    <a:pt x="148293" y="165245"/>
                  </a:cubicBezTo>
                  <a:cubicBezTo>
                    <a:pt x="145874" y="165245"/>
                    <a:pt x="143404" y="165078"/>
                    <a:pt x="140916" y="164695"/>
                  </a:cubicBezTo>
                  <a:cubicBezTo>
                    <a:pt x="121588" y="161836"/>
                    <a:pt x="117052" y="148720"/>
                    <a:pt x="124349" y="145269"/>
                  </a:cubicBezTo>
                  <a:cubicBezTo>
                    <a:pt x="126150" y="144417"/>
                    <a:pt x="128034" y="144070"/>
                    <a:pt x="129987" y="144070"/>
                  </a:cubicBezTo>
                  <a:cubicBezTo>
                    <a:pt x="135947" y="144070"/>
                    <a:pt x="142538" y="147306"/>
                    <a:pt x="149298" y="149312"/>
                  </a:cubicBezTo>
                  <a:cubicBezTo>
                    <a:pt x="151601" y="149977"/>
                    <a:pt x="154667" y="150397"/>
                    <a:pt x="158123" y="150397"/>
                  </a:cubicBezTo>
                  <a:cubicBezTo>
                    <a:pt x="167986" y="150397"/>
                    <a:pt x="181024" y="146979"/>
                    <a:pt x="188545" y="136098"/>
                  </a:cubicBezTo>
                  <a:cubicBezTo>
                    <a:pt x="201168" y="117756"/>
                    <a:pt x="199097" y="93202"/>
                    <a:pt x="195152" y="91328"/>
                  </a:cubicBezTo>
                  <a:cubicBezTo>
                    <a:pt x="194962" y="91238"/>
                    <a:pt x="194752" y="91195"/>
                    <a:pt x="194522" y="91195"/>
                  </a:cubicBezTo>
                  <a:cubicBezTo>
                    <a:pt x="189973" y="91195"/>
                    <a:pt x="177588" y="108037"/>
                    <a:pt x="157877" y="110853"/>
                  </a:cubicBezTo>
                  <a:cubicBezTo>
                    <a:pt x="154984" y="111253"/>
                    <a:pt x="152296" y="111439"/>
                    <a:pt x="149821" y="111439"/>
                  </a:cubicBezTo>
                  <a:cubicBezTo>
                    <a:pt x="134579" y="111439"/>
                    <a:pt x="127450" y="104387"/>
                    <a:pt x="130759" y="96752"/>
                  </a:cubicBezTo>
                  <a:cubicBezTo>
                    <a:pt x="133196" y="90979"/>
                    <a:pt x="140848" y="88961"/>
                    <a:pt x="148342" y="88961"/>
                  </a:cubicBezTo>
                  <a:cubicBezTo>
                    <a:pt x="152370" y="88961"/>
                    <a:pt x="156352" y="89544"/>
                    <a:pt x="159455" y="90441"/>
                  </a:cubicBezTo>
                  <a:cubicBezTo>
                    <a:pt x="161567" y="91021"/>
                    <a:pt x="163897" y="91312"/>
                    <a:pt x="166313" y="91312"/>
                  </a:cubicBezTo>
                  <a:cubicBezTo>
                    <a:pt x="174164" y="91312"/>
                    <a:pt x="182925" y="88242"/>
                    <a:pt x="188052" y="82059"/>
                  </a:cubicBezTo>
                  <a:cubicBezTo>
                    <a:pt x="194659" y="74071"/>
                    <a:pt x="194068" y="59082"/>
                    <a:pt x="191799" y="51193"/>
                  </a:cubicBezTo>
                  <a:cubicBezTo>
                    <a:pt x="190118" y="45077"/>
                    <a:pt x="188258" y="42754"/>
                    <a:pt x="186129" y="42754"/>
                  </a:cubicBezTo>
                  <a:cubicBezTo>
                    <a:pt x="185511" y="42754"/>
                    <a:pt x="184871" y="42950"/>
                    <a:pt x="184206" y="43304"/>
                  </a:cubicBezTo>
                  <a:cubicBezTo>
                    <a:pt x="182097" y="44541"/>
                    <a:pt x="174781" y="49535"/>
                    <a:pt x="169861" y="49535"/>
                  </a:cubicBezTo>
                  <a:cubicBezTo>
                    <a:pt x="168112" y="49535"/>
                    <a:pt x="166666" y="48904"/>
                    <a:pt x="165865" y="47249"/>
                  </a:cubicBezTo>
                  <a:cubicBezTo>
                    <a:pt x="162709" y="40938"/>
                    <a:pt x="164484" y="35119"/>
                    <a:pt x="169513" y="32654"/>
                  </a:cubicBezTo>
                  <a:cubicBezTo>
                    <a:pt x="174542" y="30189"/>
                    <a:pt x="180755" y="27231"/>
                    <a:pt x="180361" y="20722"/>
                  </a:cubicBezTo>
                  <a:cubicBezTo>
                    <a:pt x="179966" y="14312"/>
                    <a:pt x="177402" y="5240"/>
                    <a:pt x="174444" y="3071"/>
                  </a:cubicBezTo>
                  <a:cubicBezTo>
                    <a:pt x="172916" y="1859"/>
                    <a:pt x="169503" y="1351"/>
                    <a:pt x="165693" y="1351"/>
                  </a:cubicBezTo>
                  <a:cubicBezTo>
                    <a:pt x="162370" y="1351"/>
                    <a:pt x="158746" y="1737"/>
                    <a:pt x="155806" y="2380"/>
                  </a:cubicBezTo>
                  <a:cubicBezTo>
                    <a:pt x="149594" y="3860"/>
                    <a:pt x="148410" y="10664"/>
                    <a:pt x="147523" y="16186"/>
                  </a:cubicBezTo>
                  <a:cubicBezTo>
                    <a:pt x="146670" y="20962"/>
                    <a:pt x="142794" y="24115"/>
                    <a:pt x="137233" y="24115"/>
                  </a:cubicBezTo>
                  <a:cubicBezTo>
                    <a:pt x="136363" y="24115"/>
                    <a:pt x="135453" y="24038"/>
                    <a:pt x="134506" y="23878"/>
                  </a:cubicBezTo>
                  <a:cubicBezTo>
                    <a:pt x="127603" y="22694"/>
                    <a:pt x="132337" y="8297"/>
                    <a:pt x="133126" y="5142"/>
                  </a:cubicBezTo>
                  <a:cubicBezTo>
                    <a:pt x="133786" y="2030"/>
                    <a:pt x="131832" y="1"/>
                    <a:pt x="124420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6"/>
            <p:cNvSpPr/>
            <p:nvPr/>
          </p:nvSpPr>
          <p:spPr>
            <a:xfrm>
              <a:off x="2704300" y="270150"/>
              <a:ext cx="3424325" cy="4913375"/>
            </a:xfrm>
            <a:custGeom>
              <a:rect b="b" l="l" r="r" t="t"/>
              <a:pathLst>
                <a:path extrusionOk="0" h="196535" w="136973">
                  <a:moveTo>
                    <a:pt x="129872" y="83525"/>
                  </a:moveTo>
                  <a:cubicBezTo>
                    <a:pt x="125928" y="81849"/>
                    <a:pt x="114883" y="100191"/>
                    <a:pt x="95161" y="104036"/>
                  </a:cubicBezTo>
                  <a:cubicBezTo>
                    <a:pt x="75439" y="107981"/>
                    <a:pt x="65183" y="100782"/>
                    <a:pt x="68437" y="92006"/>
                  </a:cubicBezTo>
                  <a:cubicBezTo>
                    <a:pt x="71593" y="83229"/>
                    <a:pt x="86976" y="82539"/>
                    <a:pt x="95753" y="84413"/>
                  </a:cubicBezTo>
                  <a:cubicBezTo>
                    <a:pt x="104430" y="86286"/>
                    <a:pt x="116658" y="83032"/>
                    <a:pt x="122575" y="74946"/>
                  </a:cubicBezTo>
                  <a:cubicBezTo>
                    <a:pt x="128492" y="66958"/>
                    <a:pt x="127210" y="52660"/>
                    <a:pt x="124646" y="45165"/>
                  </a:cubicBezTo>
                  <a:cubicBezTo>
                    <a:pt x="122180" y="37671"/>
                    <a:pt x="119617" y="36389"/>
                    <a:pt x="116954" y="38065"/>
                  </a:cubicBezTo>
                  <a:cubicBezTo>
                    <a:pt x="114291" y="39741"/>
                    <a:pt x="102754" y="48617"/>
                    <a:pt x="99401" y="42798"/>
                  </a:cubicBezTo>
                  <a:cubicBezTo>
                    <a:pt x="96048" y="36882"/>
                    <a:pt x="97528" y="31261"/>
                    <a:pt x="102162" y="28598"/>
                  </a:cubicBezTo>
                  <a:cubicBezTo>
                    <a:pt x="106797" y="25936"/>
                    <a:pt x="112615" y="22780"/>
                    <a:pt x="111925" y="16666"/>
                  </a:cubicBezTo>
                  <a:cubicBezTo>
                    <a:pt x="111235" y="10454"/>
                    <a:pt x="108375" y="1776"/>
                    <a:pt x="105416" y="1"/>
                  </a:cubicBezTo>
                  <a:lnTo>
                    <a:pt x="1" y="158174"/>
                  </a:lnTo>
                  <a:cubicBezTo>
                    <a:pt x="1" y="158174"/>
                    <a:pt x="297" y="160245"/>
                    <a:pt x="4537" y="159752"/>
                  </a:cubicBezTo>
                  <a:cubicBezTo>
                    <a:pt x="8679" y="159358"/>
                    <a:pt x="15187" y="160146"/>
                    <a:pt x="19723" y="169120"/>
                  </a:cubicBezTo>
                  <a:cubicBezTo>
                    <a:pt x="24161" y="177995"/>
                    <a:pt x="28204" y="187955"/>
                    <a:pt x="38558" y="192294"/>
                  </a:cubicBezTo>
                  <a:cubicBezTo>
                    <a:pt x="49011" y="196534"/>
                    <a:pt x="55322" y="195548"/>
                    <a:pt x="54730" y="193181"/>
                  </a:cubicBezTo>
                  <a:cubicBezTo>
                    <a:pt x="54138" y="190815"/>
                    <a:pt x="44869" y="179967"/>
                    <a:pt x="46940" y="174149"/>
                  </a:cubicBezTo>
                  <a:cubicBezTo>
                    <a:pt x="49109" y="168331"/>
                    <a:pt x="55913" y="169219"/>
                    <a:pt x="61436" y="175727"/>
                  </a:cubicBezTo>
                  <a:cubicBezTo>
                    <a:pt x="66958" y="182137"/>
                    <a:pt x="74255" y="187166"/>
                    <a:pt x="89441" y="181447"/>
                  </a:cubicBezTo>
                  <a:cubicBezTo>
                    <a:pt x="100880" y="177206"/>
                    <a:pt x="110643" y="169317"/>
                    <a:pt x="117250" y="158963"/>
                  </a:cubicBezTo>
                  <a:cubicBezTo>
                    <a:pt x="121786" y="152258"/>
                    <a:pt x="120997" y="148017"/>
                    <a:pt x="119123" y="148017"/>
                  </a:cubicBezTo>
                  <a:cubicBezTo>
                    <a:pt x="117250" y="148017"/>
                    <a:pt x="100289" y="158470"/>
                    <a:pt x="81651" y="156695"/>
                  </a:cubicBezTo>
                  <a:cubicBezTo>
                    <a:pt x="63014" y="154920"/>
                    <a:pt x="57984" y="142594"/>
                    <a:pt x="64789" y="138846"/>
                  </a:cubicBezTo>
                  <a:cubicBezTo>
                    <a:pt x="71593" y="135099"/>
                    <a:pt x="80172" y="139438"/>
                    <a:pt x="88850" y="141410"/>
                  </a:cubicBezTo>
                  <a:cubicBezTo>
                    <a:pt x="97528" y="143481"/>
                    <a:pt x="116855" y="141410"/>
                    <a:pt x="125829" y="126717"/>
                  </a:cubicBezTo>
                  <a:cubicBezTo>
                    <a:pt x="136972" y="108474"/>
                    <a:pt x="133817" y="85004"/>
                    <a:pt x="129872" y="83525"/>
                  </a:cubicBezTo>
                  <a:close/>
                  <a:moveTo>
                    <a:pt x="78397" y="61633"/>
                  </a:moveTo>
                  <a:cubicBezTo>
                    <a:pt x="83722" y="57097"/>
                    <a:pt x="100091" y="52758"/>
                    <a:pt x="104726" y="56801"/>
                  </a:cubicBezTo>
                  <a:cubicBezTo>
                    <a:pt x="107389" y="59069"/>
                    <a:pt x="102261" y="69424"/>
                    <a:pt x="90526" y="69621"/>
                  </a:cubicBezTo>
                  <a:cubicBezTo>
                    <a:pt x="78791" y="69818"/>
                    <a:pt x="72973" y="66071"/>
                    <a:pt x="78397" y="61633"/>
                  </a:cubicBezTo>
                  <a:close/>
                  <a:moveTo>
                    <a:pt x="54434" y="127407"/>
                  </a:moveTo>
                  <a:cubicBezTo>
                    <a:pt x="43390" y="126224"/>
                    <a:pt x="37375" y="120209"/>
                    <a:pt x="41911" y="114785"/>
                  </a:cubicBezTo>
                  <a:cubicBezTo>
                    <a:pt x="46447" y="109263"/>
                    <a:pt x="61534" y="105220"/>
                    <a:pt x="66366" y="111334"/>
                  </a:cubicBezTo>
                  <a:cubicBezTo>
                    <a:pt x="69226" y="114982"/>
                    <a:pt x="65577" y="128591"/>
                    <a:pt x="54434" y="127407"/>
                  </a:cubicBezTo>
                  <a:close/>
                  <a:moveTo>
                    <a:pt x="100091" y="124153"/>
                  </a:moveTo>
                  <a:cubicBezTo>
                    <a:pt x="90723" y="123759"/>
                    <a:pt x="85891" y="119716"/>
                    <a:pt x="89934" y="115574"/>
                  </a:cubicBezTo>
                  <a:cubicBezTo>
                    <a:pt x="93978" y="111432"/>
                    <a:pt x="106896" y="107981"/>
                    <a:pt x="110741" y="112123"/>
                  </a:cubicBezTo>
                  <a:cubicBezTo>
                    <a:pt x="113010" y="114686"/>
                    <a:pt x="109361" y="124548"/>
                    <a:pt x="99993" y="12415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6"/>
            <p:cNvSpPr/>
            <p:nvPr/>
          </p:nvSpPr>
          <p:spPr>
            <a:xfrm>
              <a:off x="1296625" y="218400"/>
              <a:ext cx="4043100" cy="4018450"/>
            </a:xfrm>
            <a:custGeom>
              <a:rect b="b" l="l" r="r" t="t"/>
              <a:pathLst>
                <a:path extrusionOk="0" h="160738" w="161724">
                  <a:moveTo>
                    <a:pt x="143875" y="2367"/>
                  </a:moveTo>
                  <a:cubicBezTo>
                    <a:pt x="137859" y="4142"/>
                    <a:pt x="137268" y="10650"/>
                    <a:pt x="136578" y="15975"/>
                  </a:cubicBezTo>
                  <a:cubicBezTo>
                    <a:pt x="135887" y="21399"/>
                    <a:pt x="131252" y="24752"/>
                    <a:pt x="124547" y="24061"/>
                  </a:cubicBezTo>
                  <a:cubicBezTo>
                    <a:pt x="117841" y="23272"/>
                    <a:pt x="121687" y="9270"/>
                    <a:pt x="122180" y="6114"/>
                  </a:cubicBezTo>
                  <a:cubicBezTo>
                    <a:pt x="122772" y="3057"/>
                    <a:pt x="120504" y="1183"/>
                    <a:pt x="112615" y="1677"/>
                  </a:cubicBezTo>
                  <a:cubicBezTo>
                    <a:pt x="104825" y="2268"/>
                    <a:pt x="91019" y="6508"/>
                    <a:pt x="85891" y="15088"/>
                  </a:cubicBezTo>
                  <a:cubicBezTo>
                    <a:pt x="80763" y="23766"/>
                    <a:pt x="82440" y="36289"/>
                    <a:pt x="87568" y="43587"/>
                  </a:cubicBezTo>
                  <a:cubicBezTo>
                    <a:pt x="92695" y="50884"/>
                    <a:pt x="97922" y="65380"/>
                    <a:pt x="91019" y="71592"/>
                  </a:cubicBezTo>
                  <a:cubicBezTo>
                    <a:pt x="84215" y="77903"/>
                    <a:pt x="73663" y="71296"/>
                    <a:pt x="69620" y="51574"/>
                  </a:cubicBezTo>
                  <a:cubicBezTo>
                    <a:pt x="65577" y="31950"/>
                    <a:pt x="78298" y="14595"/>
                    <a:pt x="75241" y="11636"/>
                  </a:cubicBezTo>
                  <a:cubicBezTo>
                    <a:pt x="72283" y="8579"/>
                    <a:pt x="49405" y="14693"/>
                    <a:pt x="36881" y="31950"/>
                  </a:cubicBezTo>
                  <a:cubicBezTo>
                    <a:pt x="26922" y="45855"/>
                    <a:pt x="32345" y="64492"/>
                    <a:pt x="37572" y="71691"/>
                  </a:cubicBezTo>
                  <a:cubicBezTo>
                    <a:pt x="42798" y="78988"/>
                    <a:pt x="49997" y="85201"/>
                    <a:pt x="49208" y="92991"/>
                  </a:cubicBezTo>
                  <a:cubicBezTo>
                    <a:pt x="48320" y="100683"/>
                    <a:pt x="35106" y="100781"/>
                    <a:pt x="26231" y="84313"/>
                  </a:cubicBezTo>
                  <a:cubicBezTo>
                    <a:pt x="17455" y="67845"/>
                    <a:pt x="20610" y="48024"/>
                    <a:pt x="19920" y="46446"/>
                  </a:cubicBezTo>
                  <a:cubicBezTo>
                    <a:pt x="19131" y="44770"/>
                    <a:pt x="14990" y="45559"/>
                    <a:pt x="10453" y="52264"/>
                  </a:cubicBezTo>
                  <a:cubicBezTo>
                    <a:pt x="3452" y="62323"/>
                    <a:pt x="1" y="74452"/>
                    <a:pt x="395" y="86680"/>
                  </a:cubicBezTo>
                  <a:cubicBezTo>
                    <a:pt x="987" y="102754"/>
                    <a:pt x="8383" y="107586"/>
                    <a:pt x="16469" y="110248"/>
                  </a:cubicBezTo>
                  <a:cubicBezTo>
                    <a:pt x="24456" y="112812"/>
                    <a:pt x="28006" y="118827"/>
                    <a:pt x="23470" y="122969"/>
                  </a:cubicBezTo>
                  <a:cubicBezTo>
                    <a:pt x="18835" y="127111"/>
                    <a:pt x="5326" y="122772"/>
                    <a:pt x="2860" y="123166"/>
                  </a:cubicBezTo>
                  <a:cubicBezTo>
                    <a:pt x="494" y="123561"/>
                    <a:pt x="1973" y="129773"/>
                    <a:pt x="9960" y="137662"/>
                  </a:cubicBezTo>
                  <a:cubicBezTo>
                    <a:pt x="17849" y="145650"/>
                    <a:pt x="28598" y="145551"/>
                    <a:pt x="38558" y="146340"/>
                  </a:cubicBezTo>
                  <a:cubicBezTo>
                    <a:pt x="48517" y="147129"/>
                    <a:pt x="51772" y="152750"/>
                    <a:pt x="53054" y="156793"/>
                  </a:cubicBezTo>
                  <a:cubicBezTo>
                    <a:pt x="54237" y="160737"/>
                    <a:pt x="56209" y="160343"/>
                    <a:pt x="56209" y="160343"/>
                  </a:cubicBezTo>
                  <a:lnTo>
                    <a:pt x="161723" y="2071"/>
                  </a:lnTo>
                  <a:cubicBezTo>
                    <a:pt x="158864" y="0"/>
                    <a:pt x="149791" y="690"/>
                    <a:pt x="143875" y="2367"/>
                  </a:cubicBezTo>
                  <a:close/>
                  <a:moveTo>
                    <a:pt x="56801" y="130365"/>
                  </a:moveTo>
                  <a:cubicBezTo>
                    <a:pt x="55815" y="135394"/>
                    <a:pt x="49701" y="134901"/>
                    <a:pt x="43981" y="129280"/>
                  </a:cubicBezTo>
                  <a:cubicBezTo>
                    <a:pt x="38262" y="123659"/>
                    <a:pt x="44179" y="115376"/>
                    <a:pt x="47433" y="115277"/>
                  </a:cubicBezTo>
                  <a:cubicBezTo>
                    <a:pt x="53152" y="115179"/>
                    <a:pt x="57787" y="125336"/>
                    <a:pt x="56801" y="130365"/>
                  </a:cubicBezTo>
                  <a:close/>
                  <a:moveTo>
                    <a:pt x="60745" y="58871"/>
                  </a:moveTo>
                  <a:cubicBezTo>
                    <a:pt x="59759" y="64591"/>
                    <a:pt x="53645" y="63112"/>
                    <a:pt x="47729" y="55814"/>
                  </a:cubicBezTo>
                  <a:cubicBezTo>
                    <a:pt x="41910" y="48616"/>
                    <a:pt x="47630" y="39839"/>
                    <a:pt x="50983" y="40135"/>
                  </a:cubicBezTo>
                  <a:cubicBezTo>
                    <a:pt x="56702" y="40727"/>
                    <a:pt x="61633" y="53152"/>
                    <a:pt x="60745" y="58871"/>
                  </a:cubicBezTo>
                  <a:close/>
                  <a:moveTo>
                    <a:pt x="81947" y="99105"/>
                  </a:moveTo>
                  <a:cubicBezTo>
                    <a:pt x="80566" y="106106"/>
                    <a:pt x="72086" y="105317"/>
                    <a:pt x="64197" y="97527"/>
                  </a:cubicBezTo>
                  <a:cubicBezTo>
                    <a:pt x="56209" y="89737"/>
                    <a:pt x="64394" y="78199"/>
                    <a:pt x="69029" y="78101"/>
                  </a:cubicBezTo>
                  <a:cubicBezTo>
                    <a:pt x="76819" y="77903"/>
                    <a:pt x="83327" y="92103"/>
                    <a:pt x="81947" y="99105"/>
                  </a:cubicBezTo>
                  <a:close/>
                  <a:moveTo>
                    <a:pt x="111234" y="57787"/>
                  </a:moveTo>
                  <a:cubicBezTo>
                    <a:pt x="108276" y="64098"/>
                    <a:pt x="103148" y="59463"/>
                    <a:pt x="100288" y="48123"/>
                  </a:cubicBezTo>
                  <a:cubicBezTo>
                    <a:pt x="97429" y="36782"/>
                    <a:pt x="106107" y="29091"/>
                    <a:pt x="109065" y="31063"/>
                  </a:cubicBezTo>
                  <a:cubicBezTo>
                    <a:pt x="114193" y="34416"/>
                    <a:pt x="114193" y="51475"/>
                    <a:pt x="111234" y="5778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" name="Google Shape;1086;p16"/>
          <p:cNvGrpSpPr/>
          <p:nvPr/>
        </p:nvGrpSpPr>
        <p:grpSpPr>
          <a:xfrm>
            <a:off x="-475830" y="3344925"/>
            <a:ext cx="10017848" cy="2651775"/>
            <a:chOff x="-475830" y="3344925"/>
            <a:chExt cx="10017848" cy="2651775"/>
          </a:xfrm>
        </p:grpSpPr>
        <p:sp>
          <p:nvSpPr>
            <p:cNvPr id="1087" name="Google Shape;1087;p16"/>
            <p:cNvSpPr/>
            <p:nvPr/>
          </p:nvSpPr>
          <p:spPr>
            <a:xfrm rot="-5400000">
              <a:off x="3739523" y="194205"/>
              <a:ext cx="1664947" cy="9940044"/>
            </a:xfrm>
            <a:custGeom>
              <a:rect b="b" l="l" r="r" t="t"/>
              <a:pathLst>
                <a:path extrusionOk="0" h="209099" w="78332">
                  <a:moveTo>
                    <a:pt x="0" y="0"/>
                  </a:moveTo>
                  <a:lnTo>
                    <a:pt x="0" y="209098"/>
                  </a:lnTo>
                  <a:lnTo>
                    <a:pt x="72089" y="209098"/>
                  </a:lnTo>
                  <a:cubicBezTo>
                    <a:pt x="77163" y="203401"/>
                    <a:pt x="78332" y="195034"/>
                    <a:pt x="76884" y="187543"/>
                  </a:cubicBezTo>
                  <a:cubicBezTo>
                    <a:pt x="75423" y="180053"/>
                    <a:pt x="71678" y="173239"/>
                    <a:pt x="67840" y="166652"/>
                  </a:cubicBezTo>
                  <a:cubicBezTo>
                    <a:pt x="63829" y="159799"/>
                    <a:pt x="59565" y="152773"/>
                    <a:pt x="58556" y="144884"/>
                  </a:cubicBezTo>
                  <a:cubicBezTo>
                    <a:pt x="57919" y="139864"/>
                    <a:pt x="58636" y="134764"/>
                    <a:pt x="59685" y="129810"/>
                  </a:cubicBezTo>
                  <a:cubicBezTo>
                    <a:pt x="60721" y="124896"/>
                    <a:pt x="62076" y="119995"/>
                    <a:pt x="64360" y="115519"/>
                  </a:cubicBezTo>
                  <a:cubicBezTo>
                    <a:pt x="66936" y="110459"/>
                    <a:pt x="70695" y="105891"/>
                    <a:pt x="71996" y="100352"/>
                  </a:cubicBezTo>
                  <a:cubicBezTo>
                    <a:pt x="74321" y="90471"/>
                    <a:pt x="68079" y="80524"/>
                    <a:pt x="60628" y="73604"/>
                  </a:cubicBezTo>
                  <a:cubicBezTo>
                    <a:pt x="57175" y="70403"/>
                    <a:pt x="53363" y="67508"/>
                    <a:pt x="50641" y="63670"/>
                  </a:cubicBezTo>
                  <a:cubicBezTo>
                    <a:pt x="47918" y="59832"/>
                    <a:pt x="46430" y="54692"/>
                    <a:pt x="48277" y="50362"/>
                  </a:cubicBezTo>
                  <a:cubicBezTo>
                    <a:pt x="49658" y="47148"/>
                    <a:pt x="52593" y="44930"/>
                    <a:pt x="55223" y="42632"/>
                  </a:cubicBezTo>
                  <a:cubicBezTo>
                    <a:pt x="60588" y="37958"/>
                    <a:pt x="65130" y="32419"/>
                    <a:pt x="68676" y="26270"/>
                  </a:cubicBezTo>
                  <a:cubicBezTo>
                    <a:pt x="70695" y="22751"/>
                    <a:pt x="72421" y="18501"/>
                    <a:pt x="70934" y="14716"/>
                  </a:cubicBezTo>
                  <a:cubicBezTo>
                    <a:pt x="69712" y="11608"/>
                    <a:pt x="66644" y="9682"/>
                    <a:pt x="63669" y="8141"/>
                  </a:cubicBezTo>
                  <a:cubicBezTo>
                    <a:pt x="56112" y="4223"/>
                    <a:pt x="48011" y="1487"/>
                    <a:pt x="3964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8" name="Google Shape;1088;p16"/>
            <p:cNvGrpSpPr/>
            <p:nvPr/>
          </p:nvGrpSpPr>
          <p:grpSpPr>
            <a:xfrm>
              <a:off x="1655748" y="4655754"/>
              <a:ext cx="739057" cy="702041"/>
              <a:chOff x="559072" y="1101613"/>
              <a:chExt cx="405451" cy="385144"/>
            </a:xfrm>
          </p:grpSpPr>
          <p:sp>
            <p:nvSpPr>
              <p:cNvPr id="1089" name="Google Shape;1089;p16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16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16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2" name="Google Shape;1092;p16"/>
            <p:cNvGrpSpPr/>
            <p:nvPr/>
          </p:nvGrpSpPr>
          <p:grpSpPr>
            <a:xfrm>
              <a:off x="-475830" y="3344925"/>
              <a:ext cx="1600937" cy="2518162"/>
              <a:chOff x="2146200" y="238125"/>
              <a:chExt cx="3303625" cy="5195300"/>
            </a:xfrm>
          </p:grpSpPr>
          <p:sp>
            <p:nvSpPr>
              <p:cNvPr id="1093" name="Google Shape;1093;p16"/>
              <p:cNvSpPr/>
              <p:nvPr/>
            </p:nvSpPr>
            <p:spPr>
              <a:xfrm>
                <a:off x="2254100" y="238125"/>
                <a:ext cx="920375" cy="3059325"/>
              </a:xfrm>
              <a:custGeom>
                <a:rect b="b" l="l" r="r" t="t"/>
                <a:pathLst>
                  <a:path extrusionOk="0" h="122373" w="36815">
                    <a:moveTo>
                      <a:pt x="8575" y="37233"/>
                    </a:moveTo>
                    <a:lnTo>
                      <a:pt x="13131" y="53062"/>
                    </a:lnTo>
                    <a:lnTo>
                      <a:pt x="5997" y="43649"/>
                    </a:lnTo>
                    <a:cubicBezTo>
                      <a:pt x="2819" y="52343"/>
                      <a:pt x="840" y="61456"/>
                      <a:pt x="181" y="70689"/>
                    </a:cubicBezTo>
                    <a:lnTo>
                      <a:pt x="4797" y="83220"/>
                    </a:lnTo>
                    <a:lnTo>
                      <a:pt x="1" y="77704"/>
                    </a:lnTo>
                    <a:cubicBezTo>
                      <a:pt x="121" y="93293"/>
                      <a:pt x="4078" y="108642"/>
                      <a:pt x="11453" y="122372"/>
                    </a:cubicBezTo>
                    <a:lnTo>
                      <a:pt x="17628" y="73208"/>
                    </a:lnTo>
                    <a:lnTo>
                      <a:pt x="36814" y="0"/>
                    </a:lnTo>
                    <a:cubicBezTo>
                      <a:pt x="25423" y="9173"/>
                      <a:pt x="15290" y="22064"/>
                      <a:pt x="8575" y="372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16"/>
              <p:cNvSpPr/>
              <p:nvPr/>
            </p:nvSpPr>
            <p:spPr>
              <a:xfrm>
                <a:off x="2416000" y="238125"/>
                <a:ext cx="836425" cy="3059325"/>
              </a:xfrm>
              <a:custGeom>
                <a:rect b="b" l="l" r="r" t="t"/>
                <a:pathLst>
                  <a:path extrusionOk="0" h="122373" w="33457">
                    <a:moveTo>
                      <a:pt x="16069" y="85019"/>
                    </a:moveTo>
                    <a:lnTo>
                      <a:pt x="24283" y="77824"/>
                    </a:lnTo>
                    <a:cubicBezTo>
                      <a:pt x="25782" y="72668"/>
                      <a:pt x="27161" y="67512"/>
                      <a:pt x="28300" y="62355"/>
                    </a:cubicBezTo>
                    <a:lnTo>
                      <a:pt x="14989" y="67332"/>
                    </a:lnTo>
                    <a:lnTo>
                      <a:pt x="29919" y="54141"/>
                    </a:lnTo>
                    <a:cubicBezTo>
                      <a:pt x="30878" y="48865"/>
                      <a:pt x="31657" y="43649"/>
                      <a:pt x="32137" y="38552"/>
                    </a:cubicBezTo>
                    <a:lnTo>
                      <a:pt x="20985" y="43049"/>
                    </a:lnTo>
                    <a:lnTo>
                      <a:pt x="32677" y="32137"/>
                    </a:lnTo>
                    <a:cubicBezTo>
                      <a:pt x="33456" y="20146"/>
                      <a:pt x="32737" y="8994"/>
                      <a:pt x="30338" y="0"/>
                    </a:cubicBezTo>
                    <a:cubicBezTo>
                      <a:pt x="0" y="57379"/>
                      <a:pt x="4977" y="122372"/>
                      <a:pt x="4977" y="122372"/>
                    </a:cubicBezTo>
                    <a:cubicBezTo>
                      <a:pt x="12052" y="111041"/>
                      <a:pt x="18167" y="97190"/>
                      <a:pt x="22844" y="825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16"/>
              <p:cNvSpPr/>
              <p:nvPr/>
            </p:nvSpPr>
            <p:spPr>
              <a:xfrm>
                <a:off x="2642325" y="956100"/>
                <a:ext cx="1424000" cy="2836000"/>
              </a:xfrm>
              <a:custGeom>
                <a:rect b="b" l="l" r="r" t="t"/>
                <a:pathLst>
                  <a:path extrusionOk="0" h="113440" w="56960">
                    <a:moveTo>
                      <a:pt x="20986" y="29859"/>
                    </a:moveTo>
                    <a:lnTo>
                      <a:pt x="21885" y="46287"/>
                    </a:lnTo>
                    <a:lnTo>
                      <a:pt x="17028" y="35495"/>
                    </a:lnTo>
                    <a:cubicBezTo>
                      <a:pt x="11932" y="43230"/>
                      <a:pt x="7975" y="51683"/>
                      <a:pt x="5217" y="60497"/>
                    </a:cubicBezTo>
                    <a:lnTo>
                      <a:pt x="6896" y="73748"/>
                    </a:lnTo>
                    <a:lnTo>
                      <a:pt x="3418" y="67272"/>
                    </a:lnTo>
                    <a:cubicBezTo>
                      <a:pt x="1" y="82501"/>
                      <a:pt x="360" y="98330"/>
                      <a:pt x="4378" y="113439"/>
                    </a:cubicBezTo>
                    <a:lnTo>
                      <a:pt x="21585" y="66913"/>
                    </a:lnTo>
                    <a:lnTo>
                      <a:pt x="56960" y="0"/>
                    </a:lnTo>
                    <a:cubicBezTo>
                      <a:pt x="43769" y="6356"/>
                      <a:pt x="30998" y="16609"/>
                      <a:pt x="20986" y="298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16"/>
              <p:cNvSpPr/>
              <p:nvPr/>
            </p:nvSpPr>
            <p:spPr>
              <a:xfrm>
                <a:off x="2751750" y="956100"/>
                <a:ext cx="1322075" cy="2836000"/>
              </a:xfrm>
              <a:custGeom>
                <a:rect b="b" l="l" r="r" t="t"/>
                <a:pathLst>
                  <a:path extrusionOk="0" h="113440" w="52883">
                    <a:moveTo>
                      <a:pt x="19367" y="79563"/>
                    </a:moveTo>
                    <a:lnTo>
                      <a:pt x="29020" y="74407"/>
                    </a:lnTo>
                    <a:cubicBezTo>
                      <a:pt x="31658" y="69790"/>
                      <a:pt x="34116" y="65054"/>
                      <a:pt x="36394" y="60257"/>
                    </a:cubicBezTo>
                    <a:lnTo>
                      <a:pt x="22304" y="62056"/>
                    </a:lnTo>
                    <a:lnTo>
                      <a:pt x="39872" y="52643"/>
                    </a:lnTo>
                    <a:cubicBezTo>
                      <a:pt x="42030" y="47726"/>
                      <a:pt x="43949" y="42810"/>
                      <a:pt x="45568" y="38013"/>
                    </a:cubicBezTo>
                    <a:lnTo>
                      <a:pt x="33696" y="39872"/>
                    </a:lnTo>
                    <a:lnTo>
                      <a:pt x="47546" y="31838"/>
                    </a:lnTo>
                    <a:cubicBezTo>
                      <a:pt x="51024" y="20326"/>
                      <a:pt x="52882" y="9354"/>
                      <a:pt x="52583" y="0"/>
                    </a:cubicBezTo>
                    <a:cubicBezTo>
                      <a:pt x="9953" y="48985"/>
                      <a:pt x="1" y="113439"/>
                      <a:pt x="1" y="113439"/>
                    </a:cubicBezTo>
                    <a:cubicBezTo>
                      <a:pt x="9474" y="103966"/>
                      <a:pt x="18587" y="91855"/>
                      <a:pt x="26501" y="786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16"/>
              <p:cNvSpPr/>
              <p:nvPr/>
            </p:nvSpPr>
            <p:spPr>
              <a:xfrm>
                <a:off x="3558175" y="2813275"/>
                <a:ext cx="686525" cy="1266600"/>
              </a:xfrm>
              <a:custGeom>
                <a:rect b="b" l="l" r="r" t="t"/>
                <a:pathLst>
                  <a:path extrusionOk="0" h="50664" w="27461">
                    <a:moveTo>
                      <a:pt x="19546" y="22964"/>
                    </a:moveTo>
                    <a:lnTo>
                      <a:pt x="21285" y="19606"/>
                    </a:lnTo>
                    <a:cubicBezTo>
                      <a:pt x="20026" y="15709"/>
                      <a:pt x="18167" y="11992"/>
                      <a:pt x="15709" y="8694"/>
                    </a:cubicBezTo>
                    <a:lnTo>
                      <a:pt x="11572" y="13491"/>
                    </a:lnTo>
                    <a:lnTo>
                      <a:pt x="12831" y="5576"/>
                    </a:lnTo>
                    <a:cubicBezTo>
                      <a:pt x="6356" y="0"/>
                      <a:pt x="0" y="2459"/>
                      <a:pt x="0" y="2459"/>
                    </a:cubicBezTo>
                    <a:lnTo>
                      <a:pt x="19906" y="50664"/>
                    </a:lnTo>
                    <a:cubicBezTo>
                      <a:pt x="19906" y="50664"/>
                      <a:pt x="27460" y="40891"/>
                      <a:pt x="22184" y="223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16"/>
              <p:cNvSpPr/>
              <p:nvPr/>
            </p:nvSpPr>
            <p:spPr>
              <a:xfrm>
                <a:off x="3379800" y="2874725"/>
                <a:ext cx="676025" cy="1205150"/>
              </a:xfrm>
              <a:custGeom>
                <a:rect b="b" l="l" r="r" t="t"/>
                <a:pathLst>
                  <a:path extrusionOk="0" h="48206" w="27041">
                    <a:moveTo>
                      <a:pt x="7135" y="1"/>
                    </a:moveTo>
                    <a:cubicBezTo>
                      <a:pt x="7135" y="1"/>
                      <a:pt x="0" y="3778"/>
                      <a:pt x="0" y="14030"/>
                    </a:cubicBezTo>
                    <a:lnTo>
                      <a:pt x="5516" y="15889"/>
                    </a:lnTo>
                    <a:lnTo>
                      <a:pt x="120" y="16429"/>
                    </a:lnTo>
                    <a:cubicBezTo>
                      <a:pt x="540" y="20206"/>
                      <a:pt x="1859" y="24643"/>
                      <a:pt x="4617" y="29919"/>
                    </a:cubicBezTo>
                    <a:lnTo>
                      <a:pt x="14390" y="31538"/>
                    </a:lnTo>
                    <a:lnTo>
                      <a:pt x="6236" y="32797"/>
                    </a:lnTo>
                    <a:cubicBezTo>
                      <a:pt x="15349" y="48026"/>
                      <a:pt x="27041" y="48206"/>
                      <a:pt x="27041" y="482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16"/>
              <p:cNvSpPr/>
              <p:nvPr/>
            </p:nvSpPr>
            <p:spPr>
              <a:xfrm>
                <a:off x="4757300" y="3241950"/>
                <a:ext cx="692525" cy="1191675"/>
              </a:xfrm>
              <a:custGeom>
                <a:rect b="b" l="l" r="r" t="t"/>
                <a:pathLst>
                  <a:path extrusionOk="0" h="47667" w="27701">
                    <a:moveTo>
                      <a:pt x="19786" y="28301"/>
                    </a:moveTo>
                    <a:lnTo>
                      <a:pt x="23384" y="27281"/>
                    </a:lnTo>
                    <a:cubicBezTo>
                      <a:pt x="25362" y="23624"/>
                      <a:pt x="26741" y="19727"/>
                      <a:pt x="27461" y="15650"/>
                    </a:cubicBezTo>
                    <a:lnTo>
                      <a:pt x="21105" y="15950"/>
                    </a:lnTo>
                    <a:lnTo>
                      <a:pt x="27701" y="11453"/>
                    </a:lnTo>
                    <a:cubicBezTo>
                      <a:pt x="27281" y="2939"/>
                      <a:pt x="21105" y="1"/>
                      <a:pt x="21105" y="1"/>
                    </a:cubicBezTo>
                    <a:lnTo>
                      <a:pt x="1" y="47667"/>
                    </a:lnTo>
                    <a:cubicBezTo>
                      <a:pt x="1" y="47667"/>
                      <a:pt x="12292" y="46408"/>
                      <a:pt x="22005" y="297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16"/>
              <p:cNvSpPr/>
              <p:nvPr/>
            </p:nvSpPr>
            <p:spPr>
              <a:xfrm>
                <a:off x="4559450" y="3179000"/>
                <a:ext cx="725500" cy="1254625"/>
              </a:xfrm>
              <a:custGeom>
                <a:rect b="b" l="l" r="r" t="t"/>
                <a:pathLst>
                  <a:path extrusionOk="0" h="50185" w="29020">
                    <a:moveTo>
                      <a:pt x="29019" y="2519"/>
                    </a:moveTo>
                    <a:cubicBezTo>
                      <a:pt x="29019" y="2519"/>
                      <a:pt x="21345" y="1"/>
                      <a:pt x="13910" y="7076"/>
                    </a:cubicBezTo>
                    <a:lnTo>
                      <a:pt x="16429" y="12352"/>
                    </a:lnTo>
                    <a:lnTo>
                      <a:pt x="12292" y="8814"/>
                    </a:lnTo>
                    <a:cubicBezTo>
                      <a:pt x="9833" y="11692"/>
                      <a:pt x="7495" y="15770"/>
                      <a:pt x="5576" y="21405"/>
                    </a:cubicBezTo>
                    <a:lnTo>
                      <a:pt x="11152" y="29560"/>
                    </a:lnTo>
                    <a:lnTo>
                      <a:pt x="4677" y="24523"/>
                    </a:lnTo>
                    <a:cubicBezTo>
                      <a:pt x="0" y="41671"/>
                      <a:pt x="7975" y="50185"/>
                      <a:pt x="7975" y="501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16"/>
              <p:cNvSpPr/>
              <p:nvPr/>
            </p:nvSpPr>
            <p:spPr>
              <a:xfrm>
                <a:off x="4214700" y="2535975"/>
                <a:ext cx="771975" cy="1773250"/>
              </a:xfrm>
              <a:custGeom>
                <a:rect b="b" l="l" r="r" t="t"/>
                <a:pathLst>
                  <a:path extrusionOk="0" h="70930" w="30879">
                    <a:moveTo>
                      <a:pt x="23024" y="39572"/>
                    </a:moveTo>
                    <a:lnTo>
                      <a:pt x="27760" y="37353"/>
                    </a:lnTo>
                    <a:cubicBezTo>
                      <a:pt x="30039" y="30518"/>
                      <a:pt x="30878" y="24882"/>
                      <a:pt x="30818" y="20266"/>
                    </a:cubicBezTo>
                    <a:lnTo>
                      <a:pt x="22124" y="22124"/>
                    </a:lnTo>
                    <a:lnTo>
                      <a:pt x="30219" y="14330"/>
                    </a:lnTo>
                    <a:cubicBezTo>
                      <a:pt x="27640" y="2638"/>
                      <a:pt x="18467" y="0"/>
                      <a:pt x="18467" y="0"/>
                    </a:cubicBezTo>
                    <a:lnTo>
                      <a:pt x="0" y="70929"/>
                    </a:lnTo>
                    <a:cubicBezTo>
                      <a:pt x="0" y="70929"/>
                      <a:pt x="16728" y="66433"/>
                      <a:pt x="26381" y="410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16"/>
              <p:cNvSpPr/>
              <p:nvPr/>
            </p:nvSpPr>
            <p:spPr>
              <a:xfrm>
                <a:off x="3889425" y="2492500"/>
                <a:ext cx="786950" cy="1816725"/>
              </a:xfrm>
              <a:custGeom>
                <a:rect b="b" l="l" r="r" t="t"/>
                <a:pathLst>
                  <a:path extrusionOk="0" h="72669" w="31478">
                    <a:moveTo>
                      <a:pt x="31478" y="1739"/>
                    </a:moveTo>
                    <a:cubicBezTo>
                      <a:pt x="31478" y="1739"/>
                      <a:pt x="20206" y="0"/>
                      <a:pt x="11512" y="11512"/>
                    </a:cubicBezTo>
                    <a:lnTo>
                      <a:pt x="16189" y="18227"/>
                    </a:lnTo>
                    <a:lnTo>
                      <a:pt x="9654" y="14330"/>
                    </a:lnTo>
                    <a:cubicBezTo>
                      <a:pt x="6896" y="18827"/>
                      <a:pt x="4617" y="25003"/>
                      <a:pt x="3238" y="33277"/>
                    </a:cubicBezTo>
                    <a:lnTo>
                      <a:pt x="12831" y="43349"/>
                    </a:lnTo>
                    <a:lnTo>
                      <a:pt x="2579" y="37833"/>
                    </a:lnTo>
                    <a:cubicBezTo>
                      <a:pt x="1" y="62656"/>
                      <a:pt x="13011" y="72668"/>
                      <a:pt x="13011" y="726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16"/>
              <p:cNvSpPr/>
              <p:nvPr/>
            </p:nvSpPr>
            <p:spPr>
              <a:xfrm>
                <a:off x="3189425" y="4391825"/>
                <a:ext cx="1926150" cy="569050"/>
              </a:xfrm>
              <a:custGeom>
                <a:rect b="b" l="l" r="r" t="t"/>
                <a:pathLst>
                  <a:path extrusionOk="0" h="22762" w="77046">
                    <a:moveTo>
                      <a:pt x="44312" y="1"/>
                    </a:moveTo>
                    <a:cubicBezTo>
                      <a:pt x="38685" y="1"/>
                      <a:pt x="32657" y="381"/>
                      <a:pt x="26502" y="1372"/>
                    </a:cubicBezTo>
                    <a:cubicBezTo>
                      <a:pt x="1" y="5689"/>
                      <a:pt x="8155" y="18460"/>
                      <a:pt x="27581" y="21997"/>
                    </a:cubicBezTo>
                    <a:cubicBezTo>
                      <a:pt x="30493" y="22526"/>
                      <a:pt x="33284" y="22761"/>
                      <a:pt x="35944" y="22761"/>
                    </a:cubicBezTo>
                    <a:cubicBezTo>
                      <a:pt x="51081" y="22761"/>
                      <a:pt x="61945" y="15135"/>
                      <a:pt x="66433" y="10546"/>
                    </a:cubicBezTo>
                    <a:cubicBezTo>
                      <a:pt x="74647" y="9646"/>
                      <a:pt x="77045" y="4130"/>
                      <a:pt x="77045" y="4130"/>
                    </a:cubicBezTo>
                    <a:cubicBezTo>
                      <a:pt x="77045" y="4130"/>
                      <a:pt x="62858" y="1"/>
                      <a:pt x="44312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16"/>
              <p:cNvSpPr/>
              <p:nvPr/>
            </p:nvSpPr>
            <p:spPr>
              <a:xfrm>
                <a:off x="3691575" y="3610150"/>
                <a:ext cx="1427000" cy="1010925"/>
              </a:xfrm>
              <a:custGeom>
                <a:rect b="b" l="l" r="r" t="t"/>
                <a:pathLst>
                  <a:path extrusionOk="0" h="40437" w="57080">
                    <a:moveTo>
                      <a:pt x="25758" y="1"/>
                    </a:moveTo>
                    <a:cubicBezTo>
                      <a:pt x="19418" y="1"/>
                      <a:pt x="13120" y="2643"/>
                      <a:pt x="8994" y="8776"/>
                    </a:cubicBezTo>
                    <a:cubicBezTo>
                      <a:pt x="4257" y="11954"/>
                      <a:pt x="0" y="26404"/>
                      <a:pt x="300" y="31860"/>
                    </a:cubicBezTo>
                    <a:cubicBezTo>
                      <a:pt x="360" y="32819"/>
                      <a:pt x="5217" y="34977"/>
                      <a:pt x="5217" y="34977"/>
                    </a:cubicBezTo>
                    <a:cubicBezTo>
                      <a:pt x="7135" y="36956"/>
                      <a:pt x="15709" y="40434"/>
                      <a:pt x="26981" y="40434"/>
                    </a:cubicBezTo>
                    <a:cubicBezTo>
                      <a:pt x="27209" y="40435"/>
                      <a:pt x="27437" y="40436"/>
                      <a:pt x="27665" y="40436"/>
                    </a:cubicBezTo>
                    <a:cubicBezTo>
                      <a:pt x="35174" y="40436"/>
                      <a:pt x="42732" y="39479"/>
                      <a:pt x="50064" y="37675"/>
                    </a:cubicBezTo>
                    <a:cubicBezTo>
                      <a:pt x="54261" y="37256"/>
                      <a:pt x="56779" y="36117"/>
                      <a:pt x="56899" y="35397"/>
                    </a:cubicBezTo>
                    <a:cubicBezTo>
                      <a:pt x="57079" y="34678"/>
                      <a:pt x="55880" y="14172"/>
                      <a:pt x="44249" y="8776"/>
                    </a:cubicBezTo>
                    <a:cubicBezTo>
                      <a:pt x="40033" y="3325"/>
                      <a:pt x="32869" y="1"/>
                      <a:pt x="25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16"/>
              <p:cNvSpPr/>
              <p:nvPr/>
            </p:nvSpPr>
            <p:spPr>
              <a:xfrm>
                <a:off x="3693075" y="3865525"/>
                <a:ext cx="807950" cy="755475"/>
              </a:xfrm>
              <a:custGeom>
                <a:rect b="b" l="l" r="r" t="t"/>
                <a:pathLst>
                  <a:path extrusionOk="0" h="30219" w="32318">
                    <a:moveTo>
                      <a:pt x="7435" y="0"/>
                    </a:moveTo>
                    <a:cubicBezTo>
                      <a:pt x="3358" y="4797"/>
                      <a:pt x="0" y="16788"/>
                      <a:pt x="240" y="21645"/>
                    </a:cubicBezTo>
                    <a:cubicBezTo>
                      <a:pt x="300" y="22604"/>
                      <a:pt x="5157" y="24762"/>
                      <a:pt x="5157" y="24762"/>
                    </a:cubicBezTo>
                    <a:cubicBezTo>
                      <a:pt x="7075" y="26741"/>
                      <a:pt x="15649" y="30219"/>
                      <a:pt x="26921" y="30219"/>
                    </a:cubicBezTo>
                    <a:cubicBezTo>
                      <a:pt x="28720" y="30219"/>
                      <a:pt x="30518" y="30159"/>
                      <a:pt x="32317" y="30099"/>
                    </a:cubicBezTo>
                    <a:cubicBezTo>
                      <a:pt x="31837" y="26861"/>
                      <a:pt x="30219" y="20026"/>
                      <a:pt x="25122" y="15349"/>
                    </a:cubicBezTo>
                    <a:cubicBezTo>
                      <a:pt x="24163" y="8214"/>
                      <a:pt x="17927" y="720"/>
                      <a:pt x="743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16"/>
              <p:cNvSpPr/>
              <p:nvPr/>
            </p:nvSpPr>
            <p:spPr>
              <a:xfrm>
                <a:off x="4788775" y="3980700"/>
                <a:ext cx="164900" cy="151050"/>
              </a:xfrm>
              <a:custGeom>
                <a:rect b="b" l="l" r="r" t="t"/>
                <a:pathLst>
                  <a:path extrusionOk="0" h="6042" w="6596">
                    <a:moveTo>
                      <a:pt x="2168" y="1"/>
                    </a:moveTo>
                    <a:cubicBezTo>
                      <a:pt x="1694" y="1"/>
                      <a:pt x="1270" y="140"/>
                      <a:pt x="960" y="430"/>
                    </a:cubicBezTo>
                    <a:cubicBezTo>
                      <a:pt x="1" y="1329"/>
                      <a:pt x="301" y="3188"/>
                      <a:pt x="1620" y="4567"/>
                    </a:cubicBezTo>
                    <a:cubicBezTo>
                      <a:pt x="2485" y="5510"/>
                      <a:pt x="3556" y="6042"/>
                      <a:pt x="4462" y="6042"/>
                    </a:cubicBezTo>
                    <a:cubicBezTo>
                      <a:pt x="4937" y="6042"/>
                      <a:pt x="5367" y="5895"/>
                      <a:pt x="5697" y="5586"/>
                    </a:cubicBezTo>
                    <a:cubicBezTo>
                      <a:pt x="6596" y="4746"/>
                      <a:pt x="6296" y="2888"/>
                      <a:pt x="4977" y="1449"/>
                    </a:cubicBezTo>
                    <a:cubicBezTo>
                      <a:pt x="4152" y="506"/>
                      <a:pt x="3069" y="1"/>
                      <a:pt x="2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16"/>
              <p:cNvSpPr/>
              <p:nvPr/>
            </p:nvSpPr>
            <p:spPr>
              <a:xfrm>
                <a:off x="4845750" y="4166900"/>
                <a:ext cx="79025" cy="75425"/>
              </a:xfrm>
              <a:custGeom>
                <a:rect b="b" l="l" r="r" t="t"/>
                <a:pathLst>
                  <a:path extrusionOk="0" h="3017" w="3161">
                    <a:moveTo>
                      <a:pt x="1634" y="0"/>
                    </a:moveTo>
                    <a:cubicBezTo>
                      <a:pt x="1275" y="0"/>
                      <a:pt x="907" y="128"/>
                      <a:pt x="600" y="416"/>
                    </a:cubicBezTo>
                    <a:cubicBezTo>
                      <a:pt x="0" y="1076"/>
                      <a:pt x="60" y="2095"/>
                      <a:pt x="720" y="2695"/>
                    </a:cubicBezTo>
                    <a:cubicBezTo>
                      <a:pt x="992" y="2916"/>
                      <a:pt x="1309" y="3017"/>
                      <a:pt x="1620" y="3017"/>
                    </a:cubicBezTo>
                    <a:cubicBezTo>
                      <a:pt x="2405" y="3017"/>
                      <a:pt x="3161" y="2380"/>
                      <a:pt x="3118" y="1435"/>
                    </a:cubicBezTo>
                    <a:cubicBezTo>
                      <a:pt x="3118" y="579"/>
                      <a:pt x="2397" y="0"/>
                      <a:pt x="16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16"/>
              <p:cNvSpPr/>
              <p:nvPr/>
            </p:nvSpPr>
            <p:spPr>
              <a:xfrm>
                <a:off x="4748300" y="4112450"/>
                <a:ext cx="88925" cy="75500"/>
              </a:xfrm>
              <a:custGeom>
                <a:rect b="b" l="l" r="r" t="t"/>
                <a:pathLst>
                  <a:path extrusionOk="0" h="3020" w="3557">
                    <a:moveTo>
                      <a:pt x="1654" y="1"/>
                    </a:moveTo>
                    <a:cubicBezTo>
                      <a:pt x="1584" y="1"/>
                      <a:pt x="1512" y="6"/>
                      <a:pt x="1440" y="16"/>
                    </a:cubicBezTo>
                    <a:cubicBezTo>
                      <a:pt x="541" y="196"/>
                      <a:pt x="1" y="1035"/>
                      <a:pt x="181" y="1935"/>
                    </a:cubicBezTo>
                    <a:cubicBezTo>
                      <a:pt x="389" y="2627"/>
                      <a:pt x="1017" y="3020"/>
                      <a:pt x="1649" y="3020"/>
                    </a:cubicBezTo>
                    <a:cubicBezTo>
                      <a:pt x="2111" y="3020"/>
                      <a:pt x="2575" y="2810"/>
                      <a:pt x="2879" y="2354"/>
                    </a:cubicBezTo>
                    <a:cubicBezTo>
                      <a:pt x="3557" y="1337"/>
                      <a:pt x="2797" y="1"/>
                      <a:pt x="1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16"/>
              <p:cNvSpPr/>
              <p:nvPr/>
            </p:nvSpPr>
            <p:spPr>
              <a:xfrm>
                <a:off x="4073800" y="3679425"/>
                <a:ext cx="182900" cy="135175"/>
              </a:xfrm>
              <a:custGeom>
                <a:rect b="b" l="l" r="r" t="t"/>
                <a:pathLst>
                  <a:path extrusionOk="0" h="5407" w="7316">
                    <a:moveTo>
                      <a:pt x="4781" y="1"/>
                    </a:moveTo>
                    <a:cubicBezTo>
                      <a:pt x="4047" y="1"/>
                      <a:pt x="3202" y="241"/>
                      <a:pt x="2399" y="729"/>
                    </a:cubicBezTo>
                    <a:cubicBezTo>
                      <a:pt x="780" y="1808"/>
                      <a:pt x="0" y="3487"/>
                      <a:pt x="660" y="4566"/>
                    </a:cubicBezTo>
                    <a:cubicBezTo>
                      <a:pt x="999" y="5121"/>
                      <a:pt x="1670" y="5406"/>
                      <a:pt x="2463" y="5406"/>
                    </a:cubicBezTo>
                    <a:cubicBezTo>
                      <a:pt x="3212" y="5406"/>
                      <a:pt x="4070" y="5151"/>
                      <a:pt x="4857" y="4626"/>
                    </a:cubicBezTo>
                    <a:cubicBezTo>
                      <a:pt x="6536" y="3607"/>
                      <a:pt x="7315" y="1928"/>
                      <a:pt x="6596" y="849"/>
                    </a:cubicBezTo>
                    <a:cubicBezTo>
                      <a:pt x="6252" y="286"/>
                      <a:pt x="5582" y="1"/>
                      <a:pt x="4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16"/>
              <p:cNvSpPr/>
              <p:nvPr/>
            </p:nvSpPr>
            <p:spPr>
              <a:xfrm>
                <a:off x="3976500" y="3796100"/>
                <a:ext cx="85325" cy="74500"/>
              </a:xfrm>
              <a:custGeom>
                <a:rect b="b" l="l" r="r" t="t"/>
                <a:pathLst>
                  <a:path extrusionOk="0" h="2980" w="3413">
                    <a:moveTo>
                      <a:pt x="1740" y="0"/>
                    </a:moveTo>
                    <a:cubicBezTo>
                      <a:pt x="1135" y="0"/>
                      <a:pt x="529" y="370"/>
                      <a:pt x="295" y="1038"/>
                    </a:cubicBezTo>
                    <a:cubicBezTo>
                      <a:pt x="0" y="2069"/>
                      <a:pt x="791" y="2980"/>
                      <a:pt x="1713" y="2980"/>
                    </a:cubicBezTo>
                    <a:cubicBezTo>
                      <a:pt x="1917" y="2980"/>
                      <a:pt x="2127" y="2935"/>
                      <a:pt x="2334" y="2837"/>
                    </a:cubicBezTo>
                    <a:cubicBezTo>
                      <a:pt x="3113" y="2417"/>
                      <a:pt x="3413" y="1458"/>
                      <a:pt x="2993" y="739"/>
                    </a:cubicBezTo>
                    <a:cubicBezTo>
                      <a:pt x="2701" y="234"/>
                      <a:pt x="2221" y="0"/>
                      <a:pt x="1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16"/>
              <p:cNvSpPr/>
              <p:nvPr/>
            </p:nvSpPr>
            <p:spPr>
              <a:xfrm>
                <a:off x="4327125" y="3643350"/>
                <a:ext cx="88450" cy="75300"/>
              </a:xfrm>
              <a:custGeom>
                <a:rect b="b" l="l" r="r" t="t"/>
                <a:pathLst>
                  <a:path extrusionOk="0" h="3012" w="3538">
                    <a:moveTo>
                      <a:pt x="1975" y="1"/>
                    </a:moveTo>
                    <a:cubicBezTo>
                      <a:pt x="1567" y="1"/>
                      <a:pt x="1153" y="172"/>
                      <a:pt x="839" y="553"/>
                    </a:cubicBezTo>
                    <a:cubicBezTo>
                      <a:pt x="0" y="1512"/>
                      <a:pt x="720" y="3011"/>
                      <a:pt x="1979" y="3011"/>
                    </a:cubicBezTo>
                    <a:cubicBezTo>
                      <a:pt x="2878" y="2891"/>
                      <a:pt x="3538" y="2172"/>
                      <a:pt x="3478" y="1273"/>
                    </a:cubicBezTo>
                    <a:cubicBezTo>
                      <a:pt x="3327" y="484"/>
                      <a:pt x="2659" y="1"/>
                      <a:pt x="19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16"/>
              <p:cNvSpPr/>
              <p:nvPr/>
            </p:nvSpPr>
            <p:spPr>
              <a:xfrm>
                <a:off x="3832475" y="3801050"/>
                <a:ext cx="605575" cy="707525"/>
              </a:xfrm>
              <a:custGeom>
                <a:rect b="b" l="l" r="r" t="t"/>
                <a:pathLst>
                  <a:path extrusionOk="0" h="28301" w="24223">
                    <a:moveTo>
                      <a:pt x="23803" y="28241"/>
                    </a:moveTo>
                    <a:cubicBezTo>
                      <a:pt x="24103" y="26742"/>
                      <a:pt x="24223" y="25243"/>
                      <a:pt x="24223" y="23744"/>
                    </a:cubicBezTo>
                    <a:cubicBezTo>
                      <a:pt x="24223" y="20686"/>
                      <a:pt x="23623" y="17688"/>
                      <a:pt x="22484" y="14870"/>
                    </a:cubicBezTo>
                    <a:lnTo>
                      <a:pt x="16309" y="16669"/>
                    </a:lnTo>
                    <a:lnTo>
                      <a:pt x="21525" y="12772"/>
                    </a:lnTo>
                    <a:cubicBezTo>
                      <a:pt x="20326" y="10553"/>
                      <a:pt x="18827" y="8515"/>
                      <a:pt x="16968" y="6776"/>
                    </a:cubicBezTo>
                    <a:lnTo>
                      <a:pt x="10673" y="10493"/>
                    </a:lnTo>
                    <a:lnTo>
                      <a:pt x="15050" y="5097"/>
                    </a:lnTo>
                    <a:cubicBezTo>
                      <a:pt x="12951" y="3479"/>
                      <a:pt x="10673" y="2219"/>
                      <a:pt x="8154" y="1380"/>
                    </a:cubicBezTo>
                    <a:lnTo>
                      <a:pt x="4257" y="7556"/>
                    </a:lnTo>
                    <a:lnTo>
                      <a:pt x="5696" y="661"/>
                    </a:lnTo>
                    <a:cubicBezTo>
                      <a:pt x="3898" y="241"/>
                      <a:pt x="2099" y="1"/>
                      <a:pt x="300" y="1"/>
                    </a:cubicBezTo>
                    <a:lnTo>
                      <a:pt x="0" y="1"/>
                    </a:lnTo>
                    <a:lnTo>
                      <a:pt x="0" y="283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16"/>
              <p:cNvSpPr/>
              <p:nvPr/>
            </p:nvSpPr>
            <p:spPr>
              <a:xfrm>
                <a:off x="3231400" y="3801050"/>
                <a:ext cx="601100" cy="706025"/>
              </a:xfrm>
              <a:custGeom>
                <a:rect b="b" l="l" r="r" t="t"/>
                <a:pathLst>
                  <a:path extrusionOk="0" h="28241" w="24044">
                    <a:moveTo>
                      <a:pt x="24043" y="28241"/>
                    </a:moveTo>
                    <a:lnTo>
                      <a:pt x="24043" y="1"/>
                    </a:lnTo>
                    <a:cubicBezTo>
                      <a:pt x="22125" y="1"/>
                      <a:pt x="20146" y="241"/>
                      <a:pt x="18288" y="720"/>
                    </a:cubicBezTo>
                    <a:lnTo>
                      <a:pt x="20086" y="6656"/>
                    </a:lnTo>
                    <a:lnTo>
                      <a:pt x="16009" y="1440"/>
                    </a:lnTo>
                    <a:cubicBezTo>
                      <a:pt x="13191" y="2459"/>
                      <a:pt x="10553" y="4018"/>
                      <a:pt x="8335" y="5997"/>
                    </a:cubicBezTo>
                    <a:lnTo>
                      <a:pt x="12172" y="10254"/>
                    </a:lnTo>
                    <a:lnTo>
                      <a:pt x="6836" y="7496"/>
                    </a:lnTo>
                    <a:cubicBezTo>
                      <a:pt x="4857" y="9594"/>
                      <a:pt x="3238" y="11992"/>
                      <a:pt x="2159" y="14631"/>
                    </a:cubicBezTo>
                    <a:lnTo>
                      <a:pt x="8994" y="15890"/>
                    </a:lnTo>
                    <a:lnTo>
                      <a:pt x="1200" y="17329"/>
                    </a:lnTo>
                    <a:cubicBezTo>
                      <a:pt x="181" y="20866"/>
                      <a:pt x="1" y="24643"/>
                      <a:pt x="720" y="282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16"/>
              <p:cNvSpPr/>
              <p:nvPr/>
            </p:nvSpPr>
            <p:spPr>
              <a:xfrm>
                <a:off x="3220900" y="2422050"/>
                <a:ext cx="1082250" cy="1759775"/>
              </a:xfrm>
              <a:custGeom>
                <a:rect b="b" l="l" r="r" t="t"/>
                <a:pathLst>
                  <a:path extrusionOk="0" h="70391" w="43290">
                    <a:moveTo>
                      <a:pt x="780" y="70390"/>
                    </a:moveTo>
                    <a:lnTo>
                      <a:pt x="1440" y="69671"/>
                    </a:lnTo>
                    <a:cubicBezTo>
                      <a:pt x="1800" y="69191"/>
                      <a:pt x="2339" y="68412"/>
                      <a:pt x="3059" y="67512"/>
                    </a:cubicBezTo>
                    <a:cubicBezTo>
                      <a:pt x="3718" y="66553"/>
                      <a:pt x="4438" y="65414"/>
                      <a:pt x="5337" y="64095"/>
                    </a:cubicBezTo>
                    <a:cubicBezTo>
                      <a:pt x="6177" y="62776"/>
                      <a:pt x="7076" y="61217"/>
                      <a:pt x="8035" y="59598"/>
                    </a:cubicBezTo>
                    <a:cubicBezTo>
                      <a:pt x="8995" y="57919"/>
                      <a:pt x="10014" y="56120"/>
                      <a:pt x="10973" y="54202"/>
                    </a:cubicBezTo>
                    <a:cubicBezTo>
                      <a:pt x="11513" y="53242"/>
                      <a:pt x="11992" y="52223"/>
                      <a:pt x="12472" y="51204"/>
                    </a:cubicBezTo>
                    <a:cubicBezTo>
                      <a:pt x="12952" y="50125"/>
                      <a:pt x="13491" y="49105"/>
                      <a:pt x="14031" y="48026"/>
                    </a:cubicBezTo>
                    <a:cubicBezTo>
                      <a:pt x="15170" y="45988"/>
                      <a:pt x="16249" y="43829"/>
                      <a:pt x="17448" y="41551"/>
                    </a:cubicBezTo>
                    <a:lnTo>
                      <a:pt x="19247" y="38253"/>
                    </a:lnTo>
                    <a:cubicBezTo>
                      <a:pt x="19847" y="37174"/>
                      <a:pt x="20446" y="36095"/>
                      <a:pt x="21106" y="34955"/>
                    </a:cubicBezTo>
                    <a:cubicBezTo>
                      <a:pt x="22305" y="32737"/>
                      <a:pt x="23624" y="30579"/>
                      <a:pt x="24883" y="28420"/>
                    </a:cubicBezTo>
                    <a:cubicBezTo>
                      <a:pt x="26142" y="26262"/>
                      <a:pt x="27461" y="24223"/>
                      <a:pt x="28720" y="22125"/>
                    </a:cubicBezTo>
                    <a:cubicBezTo>
                      <a:pt x="29919" y="20086"/>
                      <a:pt x="31238" y="18227"/>
                      <a:pt x="32438" y="16369"/>
                    </a:cubicBezTo>
                    <a:cubicBezTo>
                      <a:pt x="33037" y="15469"/>
                      <a:pt x="33637" y="14510"/>
                      <a:pt x="34176" y="13671"/>
                    </a:cubicBezTo>
                    <a:lnTo>
                      <a:pt x="35855" y="11212"/>
                    </a:lnTo>
                    <a:lnTo>
                      <a:pt x="38853" y="6896"/>
                    </a:lnTo>
                    <a:lnTo>
                      <a:pt x="41251" y="3598"/>
                    </a:lnTo>
                    <a:cubicBezTo>
                      <a:pt x="42510" y="1739"/>
                      <a:pt x="43290" y="660"/>
                      <a:pt x="43290" y="660"/>
                    </a:cubicBezTo>
                    <a:lnTo>
                      <a:pt x="42630" y="0"/>
                    </a:lnTo>
                    <a:cubicBezTo>
                      <a:pt x="42630" y="0"/>
                      <a:pt x="41611" y="840"/>
                      <a:pt x="39872" y="2339"/>
                    </a:cubicBezTo>
                    <a:lnTo>
                      <a:pt x="36814" y="5037"/>
                    </a:lnTo>
                    <a:cubicBezTo>
                      <a:pt x="35615" y="6116"/>
                      <a:pt x="34416" y="7435"/>
                      <a:pt x="32977" y="8814"/>
                    </a:cubicBezTo>
                    <a:lnTo>
                      <a:pt x="30819" y="10973"/>
                    </a:lnTo>
                    <a:cubicBezTo>
                      <a:pt x="30099" y="11752"/>
                      <a:pt x="29440" y="12591"/>
                      <a:pt x="28660" y="13431"/>
                    </a:cubicBezTo>
                    <a:cubicBezTo>
                      <a:pt x="27161" y="15110"/>
                      <a:pt x="25603" y="16848"/>
                      <a:pt x="24104" y="18827"/>
                    </a:cubicBezTo>
                    <a:cubicBezTo>
                      <a:pt x="22605" y="20806"/>
                      <a:pt x="20986" y="22724"/>
                      <a:pt x="19547" y="24823"/>
                    </a:cubicBezTo>
                    <a:cubicBezTo>
                      <a:pt x="18048" y="26921"/>
                      <a:pt x="16549" y="29080"/>
                      <a:pt x="15110" y="31298"/>
                    </a:cubicBezTo>
                    <a:lnTo>
                      <a:pt x="13012" y="34596"/>
                    </a:lnTo>
                    <a:cubicBezTo>
                      <a:pt x="12352" y="35735"/>
                      <a:pt x="11693" y="36874"/>
                      <a:pt x="11033" y="37953"/>
                    </a:cubicBezTo>
                    <a:cubicBezTo>
                      <a:pt x="9714" y="40172"/>
                      <a:pt x="8515" y="42450"/>
                      <a:pt x="7376" y="44609"/>
                    </a:cubicBezTo>
                    <a:cubicBezTo>
                      <a:pt x="6237" y="46767"/>
                      <a:pt x="5217" y="48925"/>
                      <a:pt x="4318" y="50964"/>
                    </a:cubicBezTo>
                    <a:cubicBezTo>
                      <a:pt x="3419" y="53062"/>
                      <a:pt x="2699" y="55041"/>
                      <a:pt x="2099" y="56960"/>
                    </a:cubicBezTo>
                    <a:cubicBezTo>
                      <a:pt x="1500" y="58878"/>
                      <a:pt x="1080" y="60617"/>
                      <a:pt x="780" y="62236"/>
                    </a:cubicBezTo>
                    <a:cubicBezTo>
                      <a:pt x="481" y="63795"/>
                      <a:pt x="241" y="65234"/>
                      <a:pt x="121" y="66373"/>
                    </a:cubicBezTo>
                    <a:cubicBezTo>
                      <a:pt x="61" y="67332"/>
                      <a:pt x="1" y="68232"/>
                      <a:pt x="1" y="69131"/>
                    </a:cubicBezTo>
                    <a:cubicBezTo>
                      <a:pt x="1" y="69491"/>
                      <a:pt x="1" y="69791"/>
                      <a:pt x="1" y="701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16"/>
              <p:cNvSpPr/>
              <p:nvPr/>
            </p:nvSpPr>
            <p:spPr>
              <a:xfrm>
                <a:off x="3231400" y="2431050"/>
                <a:ext cx="1070250" cy="1750775"/>
              </a:xfrm>
              <a:custGeom>
                <a:rect b="b" l="l" r="r" t="t"/>
                <a:pathLst>
                  <a:path extrusionOk="0" h="70031" w="42810">
                    <a:moveTo>
                      <a:pt x="42810" y="300"/>
                    </a:moveTo>
                    <a:cubicBezTo>
                      <a:pt x="42810" y="300"/>
                      <a:pt x="42030" y="1379"/>
                      <a:pt x="40771" y="3238"/>
                    </a:cubicBezTo>
                    <a:lnTo>
                      <a:pt x="38373" y="6536"/>
                    </a:lnTo>
                    <a:lnTo>
                      <a:pt x="35375" y="10852"/>
                    </a:lnTo>
                    <a:lnTo>
                      <a:pt x="33816" y="13311"/>
                    </a:lnTo>
                    <a:cubicBezTo>
                      <a:pt x="33217" y="14150"/>
                      <a:pt x="32677" y="15109"/>
                      <a:pt x="32078" y="16009"/>
                    </a:cubicBezTo>
                    <a:cubicBezTo>
                      <a:pt x="30878" y="17867"/>
                      <a:pt x="29559" y="19726"/>
                      <a:pt x="28300" y="21765"/>
                    </a:cubicBezTo>
                    <a:cubicBezTo>
                      <a:pt x="27041" y="23803"/>
                      <a:pt x="25722" y="25902"/>
                      <a:pt x="24463" y="28060"/>
                    </a:cubicBezTo>
                    <a:cubicBezTo>
                      <a:pt x="23264" y="30279"/>
                      <a:pt x="21885" y="32377"/>
                      <a:pt x="20686" y="34595"/>
                    </a:cubicBezTo>
                    <a:cubicBezTo>
                      <a:pt x="20086" y="35735"/>
                      <a:pt x="19427" y="36814"/>
                      <a:pt x="18827" y="37893"/>
                    </a:cubicBezTo>
                    <a:lnTo>
                      <a:pt x="17028" y="41191"/>
                    </a:lnTo>
                    <a:cubicBezTo>
                      <a:pt x="15829" y="43409"/>
                      <a:pt x="14810" y="45568"/>
                      <a:pt x="13671" y="47666"/>
                    </a:cubicBezTo>
                    <a:cubicBezTo>
                      <a:pt x="13071" y="48745"/>
                      <a:pt x="12592" y="49765"/>
                      <a:pt x="12112" y="50844"/>
                    </a:cubicBezTo>
                    <a:cubicBezTo>
                      <a:pt x="11572" y="51863"/>
                      <a:pt x="11093" y="52822"/>
                      <a:pt x="10613" y="53842"/>
                    </a:cubicBezTo>
                    <a:cubicBezTo>
                      <a:pt x="9654" y="55760"/>
                      <a:pt x="8575" y="57559"/>
                      <a:pt x="7675" y="59238"/>
                    </a:cubicBezTo>
                    <a:cubicBezTo>
                      <a:pt x="6776" y="60857"/>
                      <a:pt x="5817" y="62356"/>
                      <a:pt x="4917" y="63735"/>
                    </a:cubicBezTo>
                    <a:cubicBezTo>
                      <a:pt x="4078" y="65054"/>
                      <a:pt x="3298" y="66193"/>
                      <a:pt x="2639" y="67152"/>
                    </a:cubicBezTo>
                    <a:cubicBezTo>
                      <a:pt x="1979" y="68052"/>
                      <a:pt x="1440" y="68831"/>
                      <a:pt x="1020" y="69311"/>
                    </a:cubicBezTo>
                    <a:lnTo>
                      <a:pt x="420" y="70030"/>
                    </a:lnTo>
                    <a:lnTo>
                      <a:pt x="1" y="69910"/>
                    </a:lnTo>
                    <a:cubicBezTo>
                      <a:pt x="1" y="69910"/>
                      <a:pt x="11932" y="32137"/>
                      <a:pt x="424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16"/>
              <p:cNvSpPr/>
              <p:nvPr/>
            </p:nvSpPr>
            <p:spPr>
              <a:xfrm>
                <a:off x="3309350" y="3177500"/>
                <a:ext cx="1215650" cy="984825"/>
              </a:xfrm>
              <a:custGeom>
                <a:rect b="b" l="l" r="r" t="t"/>
                <a:pathLst>
                  <a:path extrusionOk="0" h="39393" w="48626">
                    <a:moveTo>
                      <a:pt x="540" y="39393"/>
                    </a:moveTo>
                    <a:lnTo>
                      <a:pt x="1140" y="39033"/>
                    </a:lnTo>
                    <a:cubicBezTo>
                      <a:pt x="1559" y="38733"/>
                      <a:pt x="2159" y="38373"/>
                      <a:pt x="2878" y="37894"/>
                    </a:cubicBezTo>
                    <a:cubicBezTo>
                      <a:pt x="3598" y="37414"/>
                      <a:pt x="4437" y="36755"/>
                      <a:pt x="5397" y="36035"/>
                    </a:cubicBezTo>
                    <a:cubicBezTo>
                      <a:pt x="6356" y="35316"/>
                      <a:pt x="7375" y="34476"/>
                      <a:pt x="8454" y="33577"/>
                    </a:cubicBezTo>
                    <a:cubicBezTo>
                      <a:pt x="9594" y="32617"/>
                      <a:pt x="10793" y="31598"/>
                      <a:pt x="11932" y="30459"/>
                    </a:cubicBezTo>
                    <a:cubicBezTo>
                      <a:pt x="12531" y="29919"/>
                      <a:pt x="13191" y="29320"/>
                      <a:pt x="13791" y="28720"/>
                    </a:cubicBezTo>
                    <a:cubicBezTo>
                      <a:pt x="14450" y="28181"/>
                      <a:pt x="15050" y="27521"/>
                      <a:pt x="15709" y="26922"/>
                    </a:cubicBezTo>
                    <a:cubicBezTo>
                      <a:pt x="17028" y="25722"/>
                      <a:pt x="18347" y="24403"/>
                      <a:pt x="19786" y="23144"/>
                    </a:cubicBezTo>
                    <a:lnTo>
                      <a:pt x="21885" y="21226"/>
                    </a:lnTo>
                    <a:lnTo>
                      <a:pt x="24043" y="19367"/>
                    </a:lnTo>
                    <a:cubicBezTo>
                      <a:pt x="25482" y="18108"/>
                      <a:pt x="26981" y="16909"/>
                      <a:pt x="28480" y="15710"/>
                    </a:cubicBezTo>
                    <a:cubicBezTo>
                      <a:pt x="29919" y="14510"/>
                      <a:pt x="31358" y="13371"/>
                      <a:pt x="32797" y="12232"/>
                    </a:cubicBezTo>
                    <a:cubicBezTo>
                      <a:pt x="34176" y="11093"/>
                      <a:pt x="35615" y="10074"/>
                      <a:pt x="36934" y="9054"/>
                    </a:cubicBezTo>
                    <a:cubicBezTo>
                      <a:pt x="37593" y="8575"/>
                      <a:pt x="38193" y="8035"/>
                      <a:pt x="38852" y="7555"/>
                    </a:cubicBezTo>
                    <a:lnTo>
                      <a:pt x="40651" y="6236"/>
                    </a:lnTo>
                    <a:lnTo>
                      <a:pt x="43889" y="3898"/>
                    </a:lnTo>
                    <a:lnTo>
                      <a:pt x="46407" y="2159"/>
                    </a:lnTo>
                    <a:cubicBezTo>
                      <a:pt x="47846" y="1200"/>
                      <a:pt x="48625" y="600"/>
                      <a:pt x="48625" y="600"/>
                    </a:cubicBezTo>
                    <a:lnTo>
                      <a:pt x="48326" y="1"/>
                    </a:lnTo>
                    <a:cubicBezTo>
                      <a:pt x="48326" y="1"/>
                      <a:pt x="47366" y="361"/>
                      <a:pt x="45747" y="960"/>
                    </a:cubicBezTo>
                    <a:lnTo>
                      <a:pt x="42870" y="2099"/>
                    </a:lnTo>
                    <a:cubicBezTo>
                      <a:pt x="41730" y="2519"/>
                      <a:pt x="40531" y="3179"/>
                      <a:pt x="39212" y="3778"/>
                    </a:cubicBezTo>
                    <a:lnTo>
                      <a:pt x="37114" y="4797"/>
                    </a:lnTo>
                    <a:cubicBezTo>
                      <a:pt x="36394" y="5157"/>
                      <a:pt x="35675" y="5517"/>
                      <a:pt x="34955" y="5937"/>
                    </a:cubicBezTo>
                    <a:cubicBezTo>
                      <a:pt x="33456" y="6776"/>
                      <a:pt x="31837" y="7615"/>
                      <a:pt x="30339" y="8635"/>
                    </a:cubicBezTo>
                    <a:cubicBezTo>
                      <a:pt x="28780" y="9654"/>
                      <a:pt x="27101" y="10613"/>
                      <a:pt x="25482" y="11752"/>
                    </a:cubicBezTo>
                    <a:cubicBezTo>
                      <a:pt x="23923" y="12892"/>
                      <a:pt x="22244" y="13971"/>
                      <a:pt x="20745" y="15230"/>
                    </a:cubicBezTo>
                    <a:lnTo>
                      <a:pt x="18347" y="17029"/>
                    </a:lnTo>
                    <a:cubicBezTo>
                      <a:pt x="17628" y="17628"/>
                      <a:pt x="16848" y="18288"/>
                      <a:pt x="16129" y="18887"/>
                    </a:cubicBezTo>
                    <a:cubicBezTo>
                      <a:pt x="14630" y="20146"/>
                      <a:pt x="13191" y="21465"/>
                      <a:pt x="11812" y="22725"/>
                    </a:cubicBezTo>
                    <a:cubicBezTo>
                      <a:pt x="10433" y="23984"/>
                      <a:pt x="9174" y="25243"/>
                      <a:pt x="7975" y="26442"/>
                    </a:cubicBezTo>
                    <a:cubicBezTo>
                      <a:pt x="6836" y="27701"/>
                      <a:pt x="5816" y="28960"/>
                      <a:pt x="4917" y="30159"/>
                    </a:cubicBezTo>
                    <a:cubicBezTo>
                      <a:pt x="4078" y="31238"/>
                      <a:pt x="3298" y="32378"/>
                      <a:pt x="2579" y="33517"/>
                    </a:cubicBezTo>
                    <a:cubicBezTo>
                      <a:pt x="2039" y="34416"/>
                      <a:pt x="1559" y="35376"/>
                      <a:pt x="1080" y="36335"/>
                    </a:cubicBezTo>
                    <a:cubicBezTo>
                      <a:pt x="780" y="36994"/>
                      <a:pt x="480" y="37654"/>
                      <a:pt x="240" y="38313"/>
                    </a:cubicBezTo>
                    <a:cubicBezTo>
                      <a:pt x="60" y="38793"/>
                      <a:pt x="0" y="39033"/>
                      <a:pt x="0" y="39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16"/>
              <p:cNvSpPr/>
              <p:nvPr/>
            </p:nvSpPr>
            <p:spPr>
              <a:xfrm>
                <a:off x="3315350" y="3186500"/>
                <a:ext cx="1209650" cy="977325"/>
              </a:xfrm>
              <a:custGeom>
                <a:rect b="b" l="l" r="r" t="t"/>
                <a:pathLst>
                  <a:path extrusionOk="0" h="39093" w="48386">
                    <a:moveTo>
                      <a:pt x="48385" y="300"/>
                    </a:moveTo>
                    <a:cubicBezTo>
                      <a:pt x="48385" y="300"/>
                      <a:pt x="47606" y="900"/>
                      <a:pt x="46167" y="1859"/>
                    </a:cubicBezTo>
                    <a:lnTo>
                      <a:pt x="43649" y="3598"/>
                    </a:lnTo>
                    <a:lnTo>
                      <a:pt x="40411" y="5936"/>
                    </a:lnTo>
                    <a:lnTo>
                      <a:pt x="38612" y="7255"/>
                    </a:lnTo>
                    <a:cubicBezTo>
                      <a:pt x="37953" y="7675"/>
                      <a:pt x="37353" y="8215"/>
                      <a:pt x="36694" y="8754"/>
                    </a:cubicBezTo>
                    <a:cubicBezTo>
                      <a:pt x="35375" y="9714"/>
                      <a:pt x="33936" y="10733"/>
                      <a:pt x="32557" y="11872"/>
                    </a:cubicBezTo>
                    <a:cubicBezTo>
                      <a:pt x="31118" y="13011"/>
                      <a:pt x="29619" y="14150"/>
                      <a:pt x="28240" y="15350"/>
                    </a:cubicBezTo>
                    <a:cubicBezTo>
                      <a:pt x="26801" y="16609"/>
                      <a:pt x="25242" y="17748"/>
                      <a:pt x="23803" y="19067"/>
                    </a:cubicBezTo>
                    <a:lnTo>
                      <a:pt x="21645" y="20926"/>
                    </a:lnTo>
                    <a:lnTo>
                      <a:pt x="19546" y="22844"/>
                    </a:lnTo>
                    <a:cubicBezTo>
                      <a:pt x="18107" y="24043"/>
                      <a:pt x="16788" y="25362"/>
                      <a:pt x="15469" y="26562"/>
                    </a:cubicBezTo>
                    <a:cubicBezTo>
                      <a:pt x="14810" y="27161"/>
                      <a:pt x="14210" y="27821"/>
                      <a:pt x="13551" y="28420"/>
                    </a:cubicBezTo>
                    <a:cubicBezTo>
                      <a:pt x="12951" y="29020"/>
                      <a:pt x="12291" y="29559"/>
                      <a:pt x="11692" y="30099"/>
                    </a:cubicBezTo>
                    <a:cubicBezTo>
                      <a:pt x="10553" y="31298"/>
                      <a:pt x="9294" y="32257"/>
                      <a:pt x="8214" y="33217"/>
                    </a:cubicBezTo>
                    <a:cubicBezTo>
                      <a:pt x="7135" y="34176"/>
                      <a:pt x="6116" y="34956"/>
                      <a:pt x="5157" y="35735"/>
                    </a:cubicBezTo>
                    <a:cubicBezTo>
                      <a:pt x="4197" y="36454"/>
                      <a:pt x="3358" y="37054"/>
                      <a:pt x="2638" y="37534"/>
                    </a:cubicBezTo>
                    <a:cubicBezTo>
                      <a:pt x="1919" y="38073"/>
                      <a:pt x="1319" y="38433"/>
                      <a:pt x="900" y="38673"/>
                    </a:cubicBezTo>
                    <a:lnTo>
                      <a:pt x="300" y="39093"/>
                    </a:lnTo>
                    <a:lnTo>
                      <a:pt x="0" y="38853"/>
                    </a:lnTo>
                    <a:cubicBezTo>
                      <a:pt x="0" y="38853"/>
                      <a:pt x="18227" y="15050"/>
                      <a:pt x="4820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16"/>
              <p:cNvSpPr/>
              <p:nvPr/>
            </p:nvSpPr>
            <p:spPr>
              <a:xfrm>
                <a:off x="3174450" y="2613900"/>
                <a:ext cx="481175" cy="1488475"/>
              </a:xfrm>
              <a:custGeom>
                <a:rect b="b" l="l" r="r" t="t"/>
                <a:pathLst>
                  <a:path extrusionOk="0" h="59539" w="19247">
                    <a:moveTo>
                      <a:pt x="1739" y="59538"/>
                    </a:moveTo>
                    <a:lnTo>
                      <a:pt x="2039" y="58819"/>
                    </a:lnTo>
                    <a:cubicBezTo>
                      <a:pt x="2219" y="58399"/>
                      <a:pt x="2519" y="57740"/>
                      <a:pt x="2818" y="56960"/>
                    </a:cubicBezTo>
                    <a:cubicBezTo>
                      <a:pt x="3118" y="56121"/>
                      <a:pt x="3418" y="55161"/>
                      <a:pt x="3838" y="54022"/>
                    </a:cubicBezTo>
                    <a:cubicBezTo>
                      <a:pt x="4197" y="52883"/>
                      <a:pt x="4557" y="51624"/>
                      <a:pt x="4917" y="50185"/>
                    </a:cubicBezTo>
                    <a:cubicBezTo>
                      <a:pt x="5336" y="48806"/>
                      <a:pt x="5696" y="47307"/>
                      <a:pt x="6056" y="45688"/>
                    </a:cubicBezTo>
                    <a:cubicBezTo>
                      <a:pt x="6236" y="44909"/>
                      <a:pt x="6416" y="44069"/>
                      <a:pt x="6596" y="43230"/>
                    </a:cubicBezTo>
                    <a:cubicBezTo>
                      <a:pt x="6775" y="42391"/>
                      <a:pt x="6895" y="41551"/>
                      <a:pt x="7135" y="40652"/>
                    </a:cubicBezTo>
                    <a:cubicBezTo>
                      <a:pt x="7495" y="38913"/>
                      <a:pt x="7855" y="37054"/>
                      <a:pt x="8334" y="35256"/>
                    </a:cubicBezTo>
                    <a:cubicBezTo>
                      <a:pt x="8574" y="34356"/>
                      <a:pt x="8754" y="33397"/>
                      <a:pt x="8994" y="32498"/>
                    </a:cubicBezTo>
                    <a:cubicBezTo>
                      <a:pt x="9174" y="31538"/>
                      <a:pt x="9474" y="30639"/>
                      <a:pt x="9713" y="29680"/>
                    </a:cubicBezTo>
                    <a:cubicBezTo>
                      <a:pt x="10193" y="27821"/>
                      <a:pt x="10733" y="26022"/>
                      <a:pt x="11212" y="24164"/>
                    </a:cubicBezTo>
                    <a:cubicBezTo>
                      <a:pt x="11752" y="22365"/>
                      <a:pt x="12291" y="20626"/>
                      <a:pt x="12831" y="18887"/>
                    </a:cubicBezTo>
                    <a:cubicBezTo>
                      <a:pt x="13311" y="17149"/>
                      <a:pt x="13910" y="15470"/>
                      <a:pt x="14390" y="13911"/>
                    </a:cubicBezTo>
                    <a:cubicBezTo>
                      <a:pt x="14690" y="13132"/>
                      <a:pt x="14930" y="12352"/>
                      <a:pt x="15169" y="11633"/>
                    </a:cubicBezTo>
                    <a:cubicBezTo>
                      <a:pt x="15409" y="10853"/>
                      <a:pt x="15649" y="10134"/>
                      <a:pt x="15889" y="9474"/>
                    </a:cubicBezTo>
                    <a:cubicBezTo>
                      <a:pt x="16369" y="8095"/>
                      <a:pt x="16848" y="6836"/>
                      <a:pt x="17208" y="5757"/>
                    </a:cubicBezTo>
                    <a:cubicBezTo>
                      <a:pt x="17628" y="4618"/>
                      <a:pt x="17987" y="3658"/>
                      <a:pt x="18347" y="2879"/>
                    </a:cubicBezTo>
                    <a:cubicBezTo>
                      <a:pt x="18887" y="1260"/>
                      <a:pt x="19246" y="301"/>
                      <a:pt x="19246" y="301"/>
                    </a:cubicBezTo>
                    <a:lnTo>
                      <a:pt x="18647" y="1"/>
                    </a:lnTo>
                    <a:cubicBezTo>
                      <a:pt x="18647" y="1"/>
                      <a:pt x="18047" y="780"/>
                      <a:pt x="17088" y="2219"/>
                    </a:cubicBezTo>
                    <a:lnTo>
                      <a:pt x="15349" y="4798"/>
                    </a:lnTo>
                    <a:cubicBezTo>
                      <a:pt x="14690" y="5817"/>
                      <a:pt x="14090" y="7016"/>
                      <a:pt x="13311" y="8275"/>
                    </a:cubicBezTo>
                    <a:lnTo>
                      <a:pt x="12172" y="10314"/>
                    </a:lnTo>
                    <a:cubicBezTo>
                      <a:pt x="11752" y="10973"/>
                      <a:pt x="11392" y="11753"/>
                      <a:pt x="11032" y="12472"/>
                    </a:cubicBezTo>
                    <a:cubicBezTo>
                      <a:pt x="10313" y="13971"/>
                      <a:pt x="9474" y="15590"/>
                      <a:pt x="8754" y="17329"/>
                    </a:cubicBezTo>
                    <a:cubicBezTo>
                      <a:pt x="8035" y="19067"/>
                      <a:pt x="7255" y="20806"/>
                      <a:pt x="6596" y="22605"/>
                    </a:cubicBezTo>
                    <a:cubicBezTo>
                      <a:pt x="5876" y="24463"/>
                      <a:pt x="5217" y="26262"/>
                      <a:pt x="4617" y="28181"/>
                    </a:cubicBezTo>
                    <a:cubicBezTo>
                      <a:pt x="4257" y="29140"/>
                      <a:pt x="3957" y="30099"/>
                      <a:pt x="3658" y="30999"/>
                    </a:cubicBezTo>
                    <a:cubicBezTo>
                      <a:pt x="3358" y="31958"/>
                      <a:pt x="3178" y="32917"/>
                      <a:pt x="2938" y="33877"/>
                    </a:cubicBezTo>
                    <a:cubicBezTo>
                      <a:pt x="2399" y="35735"/>
                      <a:pt x="1979" y="37594"/>
                      <a:pt x="1559" y="39393"/>
                    </a:cubicBezTo>
                    <a:cubicBezTo>
                      <a:pt x="1140" y="41191"/>
                      <a:pt x="780" y="42990"/>
                      <a:pt x="540" y="44669"/>
                    </a:cubicBezTo>
                    <a:cubicBezTo>
                      <a:pt x="300" y="46228"/>
                      <a:pt x="120" y="47847"/>
                      <a:pt x="60" y="49466"/>
                    </a:cubicBezTo>
                    <a:cubicBezTo>
                      <a:pt x="0" y="50785"/>
                      <a:pt x="0" y="52164"/>
                      <a:pt x="60" y="53543"/>
                    </a:cubicBezTo>
                    <a:cubicBezTo>
                      <a:pt x="180" y="54742"/>
                      <a:pt x="300" y="55821"/>
                      <a:pt x="420" y="56720"/>
                    </a:cubicBezTo>
                    <a:cubicBezTo>
                      <a:pt x="540" y="57560"/>
                      <a:pt x="720" y="58279"/>
                      <a:pt x="840" y="58759"/>
                    </a:cubicBezTo>
                    <a:cubicBezTo>
                      <a:pt x="900" y="58999"/>
                      <a:pt x="960" y="59239"/>
                      <a:pt x="1080" y="594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16"/>
              <p:cNvSpPr/>
              <p:nvPr/>
            </p:nvSpPr>
            <p:spPr>
              <a:xfrm>
                <a:off x="3210425" y="2618400"/>
                <a:ext cx="445200" cy="1483975"/>
              </a:xfrm>
              <a:custGeom>
                <a:rect b="b" l="l" r="r" t="t"/>
                <a:pathLst>
                  <a:path extrusionOk="0" h="59359" w="17808">
                    <a:moveTo>
                      <a:pt x="17807" y="121"/>
                    </a:moveTo>
                    <a:cubicBezTo>
                      <a:pt x="17807" y="121"/>
                      <a:pt x="17508" y="1080"/>
                      <a:pt x="16908" y="2699"/>
                    </a:cubicBezTo>
                    <a:cubicBezTo>
                      <a:pt x="16608" y="3478"/>
                      <a:pt x="16249" y="4438"/>
                      <a:pt x="15829" y="5517"/>
                    </a:cubicBezTo>
                    <a:cubicBezTo>
                      <a:pt x="15409" y="6656"/>
                      <a:pt x="14989" y="7915"/>
                      <a:pt x="14510" y="9294"/>
                    </a:cubicBezTo>
                    <a:cubicBezTo>
                      <a:pt x="14270" y="9954"/>
                      <a:pt x="13970" y="10673"/>
                      <a:pt x="13730" y="11393"/>
                    </a:cubicBezTo>
                    <a:cubicBezTo>
                      <a:pt x="13491" y="12172"/>
                      <a:pt x="13251" y="12892"/>
                      <a:pt x="13011" y="13731"/>
                    </a:cubicBezTo>
                    <a:cubicBezTo>
                      <a:pt x="12471" y="15290"/>
                      <a:pt x="11872" y="16909"/>
                      <a:pt x="11392" y="18648"/>
                    </a:cubicBezTo>
                    <a:cubicBezTo>
                      <a:pt x="10912" y="20386"/>
                      <a:pt x="10253" y="22185"/>
                      <a:pt x="9833" y="23984"/>
                    </a:cubicBezTo>
                    <a:cubicBezTo>
                      <a:pt x="9354" y="25842"/>
                      <a:pt x="8754" y="27641"/>
                      <a:pt x="8334" y="29500"/>
                    </a:cubicBezTo>
                    <a:cubicBezTo>
                      <a:pt x="8094" y="30459"/>
                      <a:pt x="7795" y="31358"/>
                      <a:pt x="7555" y="32318"/>
                    </a:cubicBezTo>
                    <a:cubicBezTo>
                      <a:pt x="7315" y="33217"/>
                      <a:pt x="7135" y="34116"/>
                      <a:pt x="6895" y="35076"/>
                    </a:cubicBezTo>
                    <a:cubicBezTo>
                      <a:pt x="6476" y="36874"/>
                      <a:pt x="6056" y="38733"/>
                      <a:pt x="5696" y="40472"/>
                    </a:cubicBezTo>
                    <a:cubicBezTo>
                      <a:pt x="5456" y="41311"/>
                      <a:pt x="5336" y="42211"/>
                      <a:pt x="5157" y="43050"/>
                    </a:cubicBezTo>
                    <a:cubicBezTo>
                      <a:pt x="4977" y="43889"/>
                      <a:pt x="4797" y="44729"/>
                      <a:pt x="4617" y="45508"/>
                    </a:cubicBezTo>
                    <a:cubicBezTo>
                      <a:pt x="4317" y="47127"/>
                      <a:pt x="3838" y="48626"/>
                      <a:pt x="3538" y="50005"/>
                    </a:cubicBezTo>
                    <a:cubicBezTo>
                      <a:pt x="3178" y="51384"/>
                      <a:pt x="2758" y="52703"/>
                      <a:pt x="2399" y="53842"/>
                    </a:cubicBezTo>
                    <a:cubicBezTo>
                      <a:pt x="2039" y="54922"/>
                      <a:pt x="1679" y="55941"/>
                      <a:pt x="1379" y="56780"/>
                    </a:cubicBezTo>
                    <a:cubicBezTo>
                      <a:pt x="1080" y="57560"/>
                      <a:pt x="780" y="58219"/>
                      <a:pt x="600" y="58639"/>
                    </a:cubicBezTo>
                    <a:lnTo>
                      <a:pt x="300" y="59358"/>
                    </a:lnTo>
                    <a:lnTo>
                      <a:pt x="0" y="59358"/>
                    </a:lnTo>
                    <a:cubicBezTo>
                      <a:pt x="0" y="59358"/>
                      <a:pt x="1439" y="29380"/>
                      <a:pt x="175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16"/>
              <p:cNvSpPr/>
              <p:nvPr/>
            </p:nvSpPr>
            <p:spPr>
              <a:xfrm>
                <a:off x="2146200" y="2231675"/>
                <a:ext cx="1717775" cy="3201750"/>
              </a:xfrm>
              <a:custGeom>
                <a:rect b="b" l="l" r="r" t="t"/>
                <a:pathLst>
                  <a:path extrusionOk="0" h="128070" w="68711">
                    <a:moveTo>
                      <a:pt x="0" y="1"/>
                    </a:moveTo>
                    <a:lnTo>
                      <a:pt x="0" y="128069"/>
                    </a:lnTo>
                    <a:lnTo>
                      <a:pt x="68710" y="128069"/>
                    </a:lnTo>
                    <a:lnTo>
                      <a:pt x="68710" y="120874"/>
                    </a:lnTo>
                    <a:cubicBezTo>
                      <a:pt x="66252" y="86099"/>
                      <a:pt x="55520" y="53303"/>
                      <a:pt x="25961" y="29260"/>
                    </a:cubicBezTo>
                    <a:cubicBezTo>
                      <a:pt x="19906" y="62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16"/>
              <p:cNvSpPr/>
              <p:nvPr/>
            </p:nvSpPr>
            <p:spPr>
              <a:xfrm>
                <a:off x="2146200" y="3820550"/>
                <a:ext cx="1717775" cy="1612875"/>
              </a:xfrm>
              <a:custGeom>
                <a:rect b="b" l="l" r="r" t="t"/>
                <a:pathLst>
                  <a:path extrusionOk="0" h="64515" w="68711">
                    <a:moveTo>
                      <a:pt x="0" y="0"/>
                    </a:moveTo>
                    <a:lnTo>
                      <a:pt x="0" y="64514"/>
                    </a:lnTo>
                    <a:lnTo>
                      <a:pt x="68710" y="64514"/>
                    </a:lnTo>
                    <a:lnTo>
                      <a:pt x="68710" y="57319"/>
                    </a:lnTo>
                    <a:cubicBezTo>
                      <a:pt x="68051" y="47247"/>
                      <a:pt x="66552" y="37234"/>
                      <a:pt x="64154" y="27401"/>
                    </a:cubicBezTo>
                    <a:cubicBezTo>
                      <a:pt x="52582" y="19367"/>
                      <a:pt x="39272" y="17568"/>
                      <a:pt x="27520" y="15529"/>
                    </a:cubicBezTo>
                    <a:cubicBezTo>
                      <a:pt x="20805" y="6836"/>
                      <a:pt x="8694" y="2279"/>
                      <a:pt x="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16"/>
              <p:cNvSpPr/>
              <p:nvPr/>
            </p:nvSpPr>
            <p:spPr>
              <a:xfrm>
                <a:off x="2825200" y="3209800"/>
                <a:ext cx="224850" cy="181275"/>
              </a:xfrm>
              <a:custGeom>
                <a:rect b="b" l="l" r="r" t="t"/>
                <a:pathLst>
                  <a:path extrusionOk="0" h="7251" w="8994">
                    <a:moveTo>
                      <a:pt x="2958" y="0"/>
                    </a:moveTo>
                    <a:cubicBezTo>
                      <a:pt x="2155" y="0"/>
                      <a:pt x="1459" y="264"/>
                      <a:pt x="1020" y="807"/>
                    </a:cubicBezTo>
                    <a:cubicBezTo>
                      <a:pt x="0" y="2066"/>
                      <a:pt x="780" y="4345"/>
                      <a:pt x="2698" y="5904"/>
                    </a:cubicBezTo>
                    <a:cubicBezTo>
                      <a:pt x="3790" y="6790"/>
                      <a:pt x="5017" y="7250"/>
                      <a:pt x="6060" y="7250"/>
                    </a:cubicBezTo>
                    <a:cubicBezTo>
                      <a:pt x="6851" y="7250"/>
                      <a:pt x="7535" y="6986"/>
                      <a:pt x="7975" y="6443"/>
                    </a:cubicBezTo>
                    <a:cubicBezTo>
                      <a:pt x="8994" y="5184"/>
                      <a:pt x="8274" y="2906"/>
                      <a:pt x="6356" y="1347"/>
                    </a:cubicBezTo>
                    <a:cubicBezTo>
                      <a:pt x="5264" y="460"/>
                      <a:pt x="4018" y="0"/>
                      <a:pt x="2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16"/>
              <p:cNvSpPr/>
              <p:nvPr/>
            </p:nvSpPr>
            <p:spPr>
              <a:xfrm>
                <a:off x="2706775" y="3119050"/>
                <a:ext cx="124450" cy="93350"/>
              </a:xfrm>
              <a:custGeom>
                <a:rect b="b" l="l" r="r" t="t"/>
                <a:pathLst>
                  <a:path extrusionOk="0" h="3734" w="4978">
                    <a:moveTo>
                      <a:pt x="2459" y="1"/>
                    </a:moveTo>
                    <a:cubicBezTo>
                      <a:pt x="840" y="60"/>
                      <a:pt x="1" y="1979"/>
                      <a:pt x="1080" y="3178"/>
                    </a:cubicBezTo>
                    <a:cubicBezTo>
                      <a:pt x="1484" y="3553"/>
                      <a:pt x="1984" y="3734"/>
                      <a:pt x="2482" y="3734"/>
                    </a:cubicBezTo>
                    <a:cubicBezTo>
                      <a:pt x="3019" y="3734"/>
                      <a:pt x="3553" y="3523"/>
                      <a:pt x="3958" y="3118"/>
                    </a:cubicBezTo>
                    <a:cubicBezTo>
                      <a:pt x="4977" y="1859"/>
                      <a:pt x="4018" y="1"/>
                      <a:pt x="24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16"/>
              <p:cNvSpPr/>
              <p:nvPr/>
            </p:nvSpPr>
            <p:spPr>
              <a:xfrm>
                <a:off x="3043175" y="3482800"/>
                <a:ext cx="114800" cy="93625"/>
              </a:xfrm>
              <a:custGeom>
                <a:rect b="b" l="l" r="r" t="t"/>
                <a:pathLst>
                  <a:path extrusionOk="0" h="3745" w="4592">
                    <a:moveTo>
                      <a:pt x="2206" y="1"/>
                    </a:moveTo>
                    <a:cubicBezTo>
                      <a:pt x="989" y="1"/>
                      <a:pt x="1" y="1227"/>
                      <a:pt x="455" y="2538"/>
                    </a:cubicBezTo>
                    <a:cubicBezTo>
                      <a:pt x="807" y="3287"/>
                      <a:pt x="1548" y="3745"/>
                      <a:pt x="2320" y="3745"/>
                    </a:cubicBezTo>
                    <a:cubicBezTo>
                      <a:pt x="2599" y="3745"/>
                      <a:pt x="2882" y="3685"/>
                      <a:pt x="3153" y="3558"/>
                    </a:cubicBezTo>
                    <a:cubicBezTo>
                      <a:pt x="4592" y="2778"/>
                      <a:pt x="4412" y="740"/>
                      <a:pt x="2913" y="140"/>
                    </a:cubicBezTo>
                    <a:cubicBezTo>
                      <a:pt x="2675" y="45"/>
                      <a:pt x="2437" y="1"/>
                      <a:pt x="22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16"/>
              <p:cNvSpPr/>
              <p:nvPr/>
            </p:nvSpPr>
            <p:spPr>
              <a:xfrm>
                <a:off x="2383025" y="2718825"/>
                <a:ext cx="1140700" cy="1854200"/>
              </a:xfrm>
              <a:custGeom>
                <a:rect b="b" l="l" r="r" t="t"/>
                <a:pathLst>
                  <a:path extrusionOk="0" h="74168" w="45628">
                    <a:moveTo>
                      <a:pt x="900" y="74168"/>
                    </a:moveTo>
                    <a:lnTo>
                      <a:pt x="1559" y="73388"/>
                    </a:lnTo>
                    <a:cubicBezTo>
                      <a:pt x="1979" y="72849"/>
                      <a:pt x="2518" y="72069"/>
                      <a:pt x="3238" y="71110"/>
                    </a:cubicBezTo>
                    <a:cubicBezTo>
                      <a:pt x="3957" y="70151"/>
                      <a:pt x="4737" y="68892"/>
                      <a:pt x="5696" y="67513"/>
                    </a:cubicBezTo>
                    <a:cubicBezTo>
                      <a:pt x="6595" y="66134"/>
                      <a:pt x="7495" y="64515"/>
                      <a:pt x="8574" y="62776"/>
                    </a:cubicBezTo>
                    <a:cubicBezTo>
                      <a:pt x="9593" y="61037"/>
                      <a:pt x="10613" y="59119"/>
                      <a:pt x="11632" y="57080"/>
                    </a:cubicBezTo>
                    <a:cubicBezTo>
                      <a:pt x="12171" y="56061"/>
                      <a:pt x="12711" y="55042"/>
                      <a:pt x="13251" y="53962"/>
                    </a:cubicBezTo>
                    <a:cubicBezTo>
                      <a:pt x="13790" y="52883"/>
                      <a:pt x="14270" y="51744"/>
                      <a:pt x="14869" y="50665"/>
                    </a:cubicBezTo>
                    <a:cubicBezTo>
                      <a:pt x="16069" y="48386"/>
                      <a:pt x="17208" y="46108"/>
                      <a:pt x="18467" y="43830"/>
                    </a:cubicBezTo>
                    <a:lnTo>
                      <a:pt x="20326" y="40292"/>
                    </a:lnTo>
                    <a:lnTo>
                      <a:pt x="22304" y="36815"/>
                    </a:lnTo>
                    <a:cubicBezTo>
                      <a:pt x="23563" y="34476"/>
                      <a:pt x="24942" y="32198"/>
                      <a:pt x="26321" y="29920"/>
                    </a:cubicBezTo>
                    <a:cubicBezTo>
                      <a:pt x="27640" y="27641"/>
                      <a:pt x="29019" y="25483"/>
                      <a:pt x="30338" y="23324"/>
                    </a:cubicBezTo>
                    <a:cubicBezTo>
                      <a:pt x="31597" y="21166"/>
                      <a:pt x="33036" y="19127"/>
                      <a:pt x="34235" y="17209"/>
                    </a:cubicBezTo>
                    <a:cubicBezTo>
                      <a:pt x="34895" y="16249"/>
                      <a:pt x="35495" y="15290"/>
                      <a:pt x="36094" y="14391"/>
                    </a:cubicBezTo>
                    <a:cubicBezTo>
                      <a:pt x="36694" y="13491"/>
                      <a:pt x="37293" y="12592"/>
                      <a:pt x="37893" y="11813"/>
                    </a:cubicBezTo>
                    <a:lnTo>
                      <a:pt x="41011" y="7196"/>
                    </a:lnTo>
                    <a:lnTo>
                      <a:pt x="43469" y="3718"/>
                    </a:lnTo>
                    <a:cubicBezTo>
                      <a:pt x="44848" y="1740"/>
                      <a:pt x="45627" y="601"/>
                      <a:pt x="45627" y="601"/>
                    </a:cubicBezTo>
                    <a:lnTo>
                      <a:pt x="44968" y="1"/>
                    </a:lnTo>
                    <a:cubicBezTo>
                      <a:pt x="44968" y="1"/>
                      <a:pt x="43889" y="840"/>
                      <a:pt x="42030" y="2399"/>
                    </a:cubicBezTo>
                    <a:lnTo>
                      <a:pt x="38792" y="5277"/>
                    </a:lnTo>
                    <a:cubicBezTo>
                      <a:pt x="37533" y="6356"/>
                      <a:pt x="36274" y="7735"/>
                      <a:pt x="34775" y="9234"/>
                    </a:cubicBezTo>
                    <a:lnTo>
                      <a:pt x="32557" y="11513"/>
                    </a:lnTo>
                    <a:cubicBezTo>
                      <a:pt x="31777" y="12352"/>
                      <a:pt x="31058" y="13192"/>
                      <a:pt x="30218" y="14091"/>
                    </a:cubicBezTo>
                    <a:cubicBezTo>
                      <a:pt x="28719" y="15890"/>
                      <a:pt x="26981" y="17748"/>
                      <a:pt x="25422" y="19787"/>
                    </a:cubicBezTo>
                    <a:cubicBezTo>
                      <a:pt x="23863" y="21825"/>
                      <a:pt x="22124" y="23924"/>
                      <a:pt x="20625" y="26142"/>
                    </a:cubicBezTo>
                    <a:cubicBezTo>
                      <a:pt x="19066" y="28361"/>
                      <a:pt x="17388" y="30639"/>
                      <a:pt x="15949" y="32977"/>
                    </a:cubicBezTo>
                    <a:lnTo>
                      <a:pt x="13790" y="36455"/>
                    </a:lnTo>
                    <a:cubicBezTo>
                      <a:pt x="13011" y="37594"/>
                      <a:pt x="12351" y="38793"/>
                      <a:pt x="11692" y="39992"/>
                    </a:cubicBezTo>
                    <a:cubicBezTo>
                      <a:pt x="10313" y="42331"/>
                      <a:pt x="9054" y="44669"/>
                      <a:pt x="7855" y="46947"/>
                    </a:cubicBezTo>
                    <a:cubicBezTo>
                      <a:pt x="6655" y="49286"/>
                      <a:pt x="5516" y="51504"/>
                      <a:pt x="4617" y="53723"/>
                    </a:cubicBezTo>
                    <a:cubicBezTo>
                      <a:pt x="3717" y="55761"/>
                      <a:pt x="2938" y="57860"/>
                      <a:pt x="2279" y="60018"/>
                    </a:cubicBezTo>
                    <a:cubicBezTo>
                      <a:pt x="1679" y="61997"/>
                      <a:pt x="1199" y="63855"/>
                      <a:pt x="840" y="65534"/>
                    </a:cubicBezTo>
                    <a:cubicBezTo>
                      <a:pt x="540" y="67213"/>
                      <a:pt x="300" y="68712"/>
                      <a:pt x="180" y="69911"/>
                    </a:cubicBezTo>
                    <a:cubicBezTo>
                      <a:pt x="60" y="70930"/>
                      <a:pt x="0" y="71890"/>
                      <a:pt x="0" y="72849"/>
                    </a:cubicBezTo>
                    <a:cubicBezTo>
                      <a:pt x="0" y="73209"/>
                      <a:pt x="0" y="73568"/>
                      <a:pt x="0" y="73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16"/>
              <p:cNvSpPr/>
              <p:nvPr/>
            </p:nvSpPr>
            <p:spPr>
              <a:xfrm>
                <a:off x="2395000" y="2724825"/>
                <a:ext cx="1128725" cy="1848200"/>
              </a:xfrm>
              <a:custGeom>
                <a:rect b="b" l="l" r="r" t="t"/>
                <a:pathLst>
                  <a:path extrusionOk="0" h="73928" w="45149">
                    <a:moveTo>
                      <a:pt x="45148" y="361"/>
                    </a:moveTo>
                    <a:cubicBezTo>
                      <a:pt x="45148" y="361"/>
                      <a:pt x="44369" y="1500"/>
                      <a:pt x="42990" y="3478"/>
                    </a:cubicBezTo>
                    <a:lnTo>
                      <a:pt x="40532" y="6956"/>
                    </a:lnTo>
                    <a:lnTo>
                      <a:pt x="37414" y="11513"/>
                    </a:lnTo>
                    <a:cubicBezTo>
                      <a:pt x="36814" y="12352"/>
                      <a:pt x="36215" y="13251"/>
                      <a:pt x="35615" y="14151"/>
                    </a:cubicBezTo>
                    <a:cubicBezTo>
                      <a:pt x="34956" y="15050"/>
                      <a:pt x="34416" y="16009"/>
                      <a:pt x="33756" y="16969"/>
                    </a:cubicBezTo>
                    <a:cubicBezTo>
                      <a:pt x="32557" y="18887"/>
                      <a:pt x="31178" y="20926"/>
                      <a:pt x="29859" y="23084"/>
                    </a:cubicBezTo>
                    <a:cubicBezTo>
                      <a:pt x="28540" y="25243"/>
                      <a:pt x="27101" y="27401"/>
                      <a:pt x="25842" y="29680"/>
                    </a:cubicBezTo>
                    <a:cubicBezTo>
                      <a:pt x="24523" y="31958"/>
                      <a:pt x="23084" y="34236"/>
                      <a:pt x="21825" y="36575"/>
                    </a:cubicBezTo>
                    <a:lnTo>
                      <a:pt x="19847" y="40052"/>
                    </a:lnTo>
                    <a:lnTo>
                      <a:pt x="17988" y="43590"/>
                    </a:lnTo>
                    <a:cubicBezTo>
                      <a:pt x="16729" y="45868"/>
                      <a:pt x="15590" y="48206"/>
                      <a:pt x="14390" y="50425"/>
                    </a:cubicBezTo>
                    <a:cubicBezTo>
                      <a:pt x="13791" y="51504"/>
                      <a:pt x="13311" y="52643"/>
                      <a:pt x="12772" y="53722"/>
                    </a:cubicBezTo>
                    <a:cubicBezTo>
                      <a:pt x="12232" y="54742"/>
                      <a:pt x="11692" y="55821"/>
                      <a:pt x="11153" y="56840"/>
                    </a:cubicBezTo>
                    <a:cubicBezTo>
                      <a:pt x="10134" y="58879"/>
                      <a:pt x="9054" y="60797"/>
                      <a:pt x="8095" y="62536"/>
                    </a:cubicBezTo>
                    <a:cubicBezTo>
                      <a:pt x="7136" y="64335"/>
                      <a:pt x="6116" y="65894"/>
                      <a:pt x="5217" y="67273"/>
                    </a:cubicBezTo>
                    <a:cubicBezTo>
                      <a:pt x="4318" y="68652"/>
                      <a:pt x="3478" y="69911"/>
                      <a:pt x="2759" y="70870"/>
                    </a:cubicBezTo>
                    <a:cubicBezTo>
                      <a:pt x="2039" y="71829"/>
                      <a:pt x="1500" y="72669"/>
                      <a:pt x="1080" y="73148"/>
                    </a:cubicBezTo>
                    <a:lnTo>
                      <a:pt x="421" y="73928"/>
                    </a:lnTo>
                    <a:lnTo>
                      <a:pt x="1" y="73808"/>
                    </a:lnTo>
                    <a:cubicBezTo>
                      <a:pt x="1" y="73808"/>
                      <a:pt x="12592" y="33937"/>
                      <a:pt x="4478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16"/>
              <p:cNvSpPr/>
              <p:nvPr/>
            </p:nvSpPr>
            <p:spPr>
              <a:xfrm>
                <a:off x="2477450" y="3514775"/>
                <a:ext cx="1281600" cy="1037275"/>
              </a:xfrm>
              <a:custGeom>
                <a:rect b="b" l="l" r="r" t="t"/>
                <a:pathLst>
                  <a:path extrusionOk="0" h="41491" w="51264">
                    <a:moveTo>
                      <a:pt x="540" y="41490"/>
                    </a:moveTo>
                    <a:lnTo>
                      <a:pt x="1260" y="41071"/>
                    </a:lnTo>
                    <a:cubicBezTo>
                      <a:pt x="1679" y="40831"/>
                      <a:pt x="2279" y="40411"/>
                      <a:pt x="3058" y="39872"/>
                    </a:cubicBezTo>
                    <a:cubicBezTo>
                      <a:pt x="3778" y="39332"/>
                      <a:pt x="4677" y="38732"/>
                      <a:pt x="5696" y="37953"/>
                    </a:cubicBezTo>
                    <a:cubicBezTo>
                      <a:pt x="6656" y="37174"/>
                      <a:pt x="7735" y="36334"/>
                      <a:pt x="8934" y="35315"/>
                    </a:cubicBezTo>
                    <a:cubicBezTo>
                      <a:pt x="10133" y="34356"/>
                      <a:pt x="11332" y="33276"/>
                      <a:pt x="12591" y="32077"/>
                    </a:cubicBezTo>
                    <a:cubicBezTo>
                      <a:pt x="13251" y="31478"/>
                      <a:pt x="13910" y="30878"/>
                      <a:pt x="14570" y="30219"/>
                    </a:cubicBezTo>
                    <a:cubicBezTo>
                      <a:pt x="15229" y="29619"/>
                      <a:pt x="15889" y="28959"/>
                      <a:pt x="16549" y="28300"/>
                    </a:cubicBezTo>
                    <a:cubicBezTo>
                      <a:pt x="17987" y="27041"/>
                      <a:pt x="19366" y="25662"/>
                      <a:pt x="20865" y="24343"/>
                    </a:cubicBezTo>
                    <a:lnTo>
                      <a:pt x="23084" y="22364"/>
                    </a:lnTo>
                    <a:lnTo>
                      <a:pt x="25422" y="20386"/>
                    </a:lnTo>
                    <a:cubicBezTo>
                      <a:pt x="26921" y="19067"/>
                      <a:pt x="28480" y="17747"/>
                      <a:pt x="30039" y="16488"/>
                    </a:cubicBezTo>
                    <a:cubicBezTo>
                      <a:pt x="31538" y="15229"/>
                      <a:pt x="33097" y="14030"/>
                      <a:pt x="34595" y="12831"/>
                    </a:cubicBezTo>
                    <a:cubicBezTo>
                      <a:pt x="36034" y="11632"/>
                      <a:pt x="37593" y="10613"/>
                      <a:pt x="38912" y="9473"/>
                    </a:cubicBezTo>
                    <a:cubicBezTo>
                      <a:pt x="39632" y="8994"/>
                      <a:pt x="40291" y="8454"/>
                      <a:pt x="40951" y="7974"/>
                    </a:cubicBezTo>
                    <a:lnTo>
                      <a:pt x="42929" y="6536"/>
                    </a:lnTo>
                    <a:lnTo>
                      <a:pt x="46287" y="4137"/>
                    </a:lnTo>
                    <a:lnTo>
                      <a:pt x="48985" y="2279"/>
                    </a:lnTo>
                    <a:cubicBezTo>
                      <a:pt x="50484" y="1259"/>
                      <a:pt x="51263" y="660"/>
                      <a:pt x="51263" y="660"/>
                    </a:cubicBezTo>
                    <a:lnTo>
                      <a:pt x="50964" y="0"/>
                    </a:lnTo>
                    <a:cubicBezTo>
                      <a:pt x="50964" y="0"/>
                      <a:pt x="50004" y="360"/>
                      <a:pt x="48266" y="1019"/>
                    </a:cubicBezTo>
                    <a:lnTo>
                      <a:pt x="45208" y="2219"/>
                    </a:lnTo>
                    <a:cubicBezTo>
                      <a:pt x="44009" y="2698"/>
                      <a:pt x="42750" y="3358"/>
                      <a:pt x="41371" y="4017"/>
                    </a:cubicBezTo>
                    <a:lnTo>
                      <a:pt x="39152" y="5037"/>
                    </a:lnTo>
                    <a:cubicBezTo>
                      <a:pt x="38373" y="5396"/>
                      <a:pt x="37653" y="5876"/>
                      <a:pt x="36874" y="6296"/>
                    </a:cubicBezTo>
                    <a:cubicBezTo>
                      <a:pt x="35315" y="7195"/>
                      <a:pt x="33576" y="8034"/>
                      <a:pt x="31957" y="9114"/>
                    </a:cubicBezTo>
                    <a:cubicBezTo>
                      <a:pt x="30339" y="10133"/>
                      <a:pt x="28600" y="11212"/>
                      <a:pt x="26921" y="12351"/>
                    </a:cubicBezTo>
                    <a:cubicBezTo>
                      <a:pt x="25242" y="13550"/>
                      <a:pt x="23503" y="14750"/>
                      <a:pt x="21825" y="16009"/>
                    </a:cubicBezTo>
                    <a:lnTo>
                      <a:pt x="19366" y="17927"/>
                    </a:lnTo>
                    <a:cubicBezTo>
                      <a:pt x="18587" y="18587"/>
                      <a:pt x="17808" y="19306"/>
                      <a:pt x="16968" y="19966"/>
                    </a:cubicBezTo>
                    <a:cubicBezTo>
                      <a:pt x="15409" y="21225"/>
                      <a:pt x="13910" y="22604"/>
                      <a:pt x="12471" y="23923"/>
                    </a:cubicBezTo>
                    <a:cubicBezTo>
                      <a:pt x="10973" y="25242"/>
                      <a:pt x="9653" y="26561"/>
                      <a:pt x="8394" y="27880"/>
                    </a:cubicBezTo>
                    <a:cubicBezTo>
                      <a:pt x="7195" y="29199"/>
                      <a:pt x="6116" y="30518"/>
                      <a:pt x="5157" y="31777"/>
                    </a:cubicBezTo>
                    <a:cubicBezTo>
                      <a:pt x="4257" y="32917"/>
                      <a:pt x="3478" y="34116"/>
                      <a:pt x="2699" y="35315"/>
                    </a:cubicBezTo>
                    <a:cubicBezTo>
                      <a:pt x="2039" y="36454"/>
                      <a:pt x="1499" y="37413"/>
                      <a:pt x="1140" y="38253"/>
                    </a:cubicBezTo>
                    <a:cubicBezTo>
                      <a:pt x="720" y="39152"/>
                      <a:pt x="420" y="39752"/>
                      <a:pt x="240" y="40291"/>
                    </a:cubicBezTo>
                    <a:cubicBezTo>
                      <a:pt x="180" y="40531"/>
                      <a:pt x="60" y="40771"/>
                      <a:pt x="0" y="410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16"/>
              <p:cNvSpPr/>
              <p:nvPr/>
            </p:nvSpPr>
            <p:spPr>
              <a:xfrm>
                <a:off x="2483450" y="3522250"/>
                <a:ext cx="1275600" cy="1029800"/>
              </a:xfrm>
              <a:custGeom>
                <a:rect b="b" l="l" r="r" t="t"/>
                <a:pathLst>
                  <a:path extrusionOk="0" h="41192" w="51024">
                    <a:moveTo>
                      <a:pt x="51023" y="361"/>
                    </a:moveTo>
                    <a:cubicBezTo>
                      <a:pt x="51023" y="361"/>
                      <a:pt x="50184" y="960"/>
                      <a:pt x="48685" y="1980"/>
                    </a:cubicBezTo>
                    <a:lnTo>
                      <a:pt x="46047" y="3838"/>
                    </a:lnTo>
                    <a:lnTo>
                      <a:pt x="42630" y="6296"/>
                    </a:lnTo>
                    <a:lnTo>
                      <a:pt x="40711" y="7675"/>
                    </a:lnTo>
                    <a:cubicBezTo>
                      <a:pt x="40051" y="8155"/>
                      <a:pt x="39392" y="8695"/>
                      <a:pt x="38672" y="9234"/>
                    </a:cubicBezTo>
                    <a:cubicBezTo>
                      <a:pt x="37293" y="10314"/>
                      <a:pt x="35794" y="11333"/>
                      <a:pt x="34355" y="12532"/>
                    </a:cubicBezTo>
                    <a:cubicBezTo>
                      <a:pt x="32857" y="13791"/>
                      <a:pt x="31298" y="14930"/>
                      <a:pt x="29739" y="16249"/>
                    </a:cubicBezTo>
                    <a:cubicBezTo>
                      <a:pt x="28240" y="17508"/>
                      <a:pt x="26621" y="18768"/>
                      <a:pt x="25122" y="20087"/>
                    </a:cubicBezTo>
                    <a:lnTo>
                      <a:pt x="22844" y="22065"/>
                    </a:lnTo>
                    <a:lnTo>
                      <a:pt x="20565" y="24104"/>
                    </a:lnTo>
                    <a:cubicBezTo>
                      <a:pt x="19067" y="25423"/>
                      <a:pt x="17688" y="26742"/>
                      <a:pt x="16309" y="28061"/>
                    </a:cubicBezTo>
                    <a:cubicBezTo>
                      <a:pt x="15589" y="28660"/>
                      <a:pt x="14930" y="29320"/>
                      <a:pt x="14270" y="29980"/>
                    </a:cubicBezTo>
                    <a:cubicBezTo>
                      <a:pt x="13610" y="30579"/>
                      <a:pt x="13011" y="31179"/>
                      <a:pt x="12351" y="31778"/>
                    </a:cubicBezTo>
                    <a:cubicBezTo>
                      <a:pt x="11092" y="32977"/>
                      <a:pt x="9833" y="34057"/>
                      <a:pt x="8694" y="35016"/>
                    </a:cubicBezTo>
                    <a:cubicBezTo>
                      <a:pt x="7555" y="36035"/>
                      <a:pt x="6416" y="36875"/>
                      <a:pt x="5396" y="37654"/>
                    </a:cubicBezTo>
                    <a:cubicBezTo>
                      <a:pt x="4377" y="38433"/>
                      <a:pt x="3538" y="39093"/>
                      <a:pt x="2758" y="39573"/>
                    </a:cubicBezTo>
                    <a:cubicBezTo>
                      <a:pt x="1979" y="40112"/>
                      <a:pt x="1379" y="40532"/>
                      <a:pt x="960" y="40772"/>
                    </a:cubicBezTo>
                    <a:lnTo>
                      <a:pt x="300" y="41191"/>
                    </a:lnTo>
                    <a:lnTo>
                      <a:pt x="0" y="41012"/>
                    </a:lnTo>
                    <a:cubicBezTo>
                      <a:pt x="0" y="41012"/>
                      <a:pt x="19246" y="15890"/>
                      <a:pt x="508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16"/>
              <p:cNvSpPr/>
              <p:nvPr/>
            </p:nvSpPr>
            <p:spPr>
              <a:xfrm>
                <a:off x="2333550" y="2918200"/>
                <a:ext cx="508150" cy="1570900"/>
              </a:xfrm>
              <a:custGeom>
                <a:rect b="b" l="l" r="r" t="t"/>
                <a:pathLst>
                  <a:path extrusionOk="0" h="62836" w="20326">
                    <a:moveTo>
                      <a:pt x="1919" y="62835"/>
                    </a:moveTo>
                    <a:cubicBezTo>
                      <a:pt x="1919" y="62835"/>
                      <a:pt x="2039" y="62536"/>
                      <a:pt x="2219" y="62056"/>
                    </a:cubicBezTo>
                    <a:cubicBezTo>
                      <a:pt x="2459" y="61576"/>
                      <a:pt x="2699" y="60917"/>
                      <a:pt x="3058" y="60077"/>
                    </a:cubicBezTo>
                    <a:cubicBezTo>
                      <a:pt x="3358" y="59178"/>
                      <a:pt x="3718" y="58159"/>
                      <a:pt x="4078" y="56959"/>
                    </a:cubicBezTo>
                    <a:cubicBezTo>
                      <a:pt x="4497" y="55760"/>
                      <a:pt x="4857" y="54441"/>
                      <a:pt x="5277" y="52942"/>
                    </a:cubicBezTo>
                    <a:cubicBezTo>
                      <a:pt x="5756" y="51503"/>
                      <a:pt x="6116" y="49885"/>
                      <a:pt x="6476" y="48206"/>
                    </a:cubicBezTo>
                    <a:cubicBezTo>
                      <a:pt x="6656" y="47306"/>
                      <a:pt x="6836" y="46467"/>
                      <a:pt x="7016" y="45568"/>
                    </a:cubicBezTo>
                    <a:cubicBezTo>
                      <a:pt x="7195" y="44668"/>
                      <a:pt x="7375" y="43769"/>
                      <a:pt x="7555" y="42870"/>
                    </a:cubicBezTo>
                    <a:cubicBezTo>
                      <a:pt x="7975" y="41011"/>
                      <a:pt x="8395" y="39092"/>
                      <a:pt x="8874" y="37174"/>
                    </a:cubicBezTo>
                    <a:cubicBezTo>
                      <a:pt x="9114" y="36214"/>
                      <a:pt x="9294" y="35195"/>
                      <a:pt x="9534" y="34236"/>
                    </a:cubicBezTo>
                    <a:lnTo>
                      <a:pt x="10313" y="31298"/>
                    </a:lnTo>
                    <a:cubicBezTo>
                      <a:pt x="10793" y="29319"/>
                      <a:pt x="11392" y="27401"/>
                      <a:pt x="11932" y="25482"/>
                    </a:cubicBezTo>
                    <a:cubicBezTo>
                      <a:pt x="12472" y="23563"/>
                      <a:pt x="13071" y="21705"/>
                      <a:pt x="13551" y="19846"/>
                    </a:cubicBezTo>
                    <a:cubicBezTo>
                      <a:pt x="14090" y="18047"/>
                      <a:pt x="14690" y="16309"/>
                      <a:pt x="15230" y="14630"/>
                    </a:cubicBezTo>
                    <a:cubicBezTo>
                      <a:pt x="15529" y="13790"/>
                      <a:pt x="15769" y="12951"/>
                      <a:pt x="16069" y="12172"/>
                    </a:cubicBezTo>
                    <a:cubicBezTo>
                      <a:pt x="16309" y="11392"/>
                      <a:pt x="16609" y="10673"/>
                      <a:pt x="16848" y="9953"/>
                    </a:cubicBezTo>
                    <a:cubicBezTo>
                      <a:pt x="17328" y="8514"/>
                      <a:pt x="17808" y="7195"/>
                      <a:pt x="18227" y="5996"/>
                    </a:cubicBezTo>
                    <a:cubicBezTo>
                      <a:pt x="18647" y="4857"/>
                      <a:pt x="19067" y="3838"/>
                      <a:pt x="19367" y="2998"/>
                    </a:cubicBezTo>
                    <a:cubicBezTo>
                      <a:pt x="20026" y="1319"/>
                      <a:pt x="20326" y="300"/>
                      <a:pt x="20326" y="300"/>
                    </a:cubicBezTo>
                    <a:lnTo>
                      <a:pt x="19726" y="0"/>
                    </a:lnTo>
                    <a:cubicBezTo>
                      <a:pt x="19726" y="0"/>
                      <a:pt x="19127" y="840"/>
                      <a:pt x="18108" y="2339"/>
                    </a:cubicBezTo>
                    <a:lnTo>
                      <a:pt x="16249" y="5037"/>
                    </a:lnTo>
                    <a:cubicBezTo>
                      <a:pt x="15589" y="6116"/>
                      <a:pt x="14930" y="7375"/>
                      <a:pt x="14090" y="8754"/>
                    </a:cubicBezTo>
                    <a:lnTo>
                      <a:pt x="12891" y="10852"/>
                    </a:lnTo>
                    <a:cubicBezTo>
                      <a:pt x="12472" y="11572"/>
                      <a:pt x="12112" y="12351"/>
                      <a:pt x="11692" y="13191"/>
                    </a:cubicBezTo>
                    <a:cubicBezTo>
                      <a:pt x="10973" y="14810"/>
                      <a:pt x="10013" y="16488"/>
                      <a:pt x="9294" y="18287"/>
                    </a:cubicBezTo>
                    <a:cubicBezTo>
                      <a:pt x="8574" y="20086"/>
                      <a:pt x="7675" y="21945"/>
                      <a:pt x="7016" y="23863"/>
                    </a:cubicBezTo>
                    <a:cubicBezTo>
                      <a:pt x="6296" y="25782"/>
                      <a:pt x="5517" y="27700"/>
                      <a:pt x="4917" y="29739"/>
                    </a:cubicBezTo>
                    <a:lnTo>
                      <a:pt x="3958" y="32737"/>
                    </a:lnTo>
                    <a:cubicBezTo>
                      <a:pt x="3658" y="33696"/>
                      <a:pt x="3418" y="34715"/>
                      <a:pt x="3118" y="35735"/>
                    </a:cubicBezTo>
                    <a:cubicBezTo>
                      <a:pt x="2579" y="37713"/>
                      <a:pt x="2099" y="39692"/>
                      <a:pt x="1619" y="41610"/>
                    </a:cubicBezTo>
                    <a:cubicBezTo>
                      <a:pt x="1140" y="43469"/>
                      <a:pt x="840" y="45328"/>
                      <a:pt x="600" y="47127"/>
                    </a:cubicBezTo>
                    <a:cubicBezTo>
                      <a:pt x="300" y="48805"/>
                      <a:pt x="180" y="50484"/>
                      <a:pt x="61" y="52163"/>
                    </a:cubicBezTo>
                    <a:cubicBezTo>
                      <a:pt x="1" y="53602"/>
                      <a:pt x="1" y="55041"/>
                      <a:pt x="61" y="56480"/>
                    </a:cubicBezTo>
                    <a:cubicBezTo>
                      <a:pt x="180" y="57619"/>
                      <a:pt x="300" y="58758"/>
                      <a:pt x="480" y="59837"/>
                    </a:cubicBezTo>
                    <a:cubicBezTo>
                      <a:pt x="600" y="60797"/>
                      <a:pt x="780" y="61516"/>
                      <a:pt x="900" y="61996"/>
                    </a:cubicBezTo>
                    <a:cubicBezTo>
                      <a:pt x="1020" y="62476"/>
                      <a:pt x="1140" y="62775"/>
                      <a:pt x="1140" y="62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16"/>
              <p:cNvSpPr/>
              <p:nvPr/>
            </p:nvSpPr>
            <p:spPr>
              <a:xfrm>
                <a:off x="2372525" y="2924200"/>
                <a:ext cx="470675" cy="1564900"/>
              </a:xfrm>
              <a:custGeom>
                <a:rect b="b" l="l" r="r" t="t"/>
                <a:pathLst>
                  <a:path extrusionOk="0" h="62596" w="18827">
                    <a:moveTo>
                      <a:pt x="18827" y="120"/>
                    </a:moveTo>
                    <a:cubicBezTo>
                      <a:pt x="18827" y="120"/>
                      <a:pt x="18467" y="1139"/>
                      <a:pt x="17868" y="2818"/>
                    </a:cubicBezTo>
                    <a:cubicBezTo>
                      <a:pt x="17508" y="3657"/>
                      <a:pt x="17148" y="4677"/>
                      <a:pt x="16728" y="5816"/>
                    </a:cubicBezTo>
                    <a:cubicBezTo>
                      <a:pt x="16249" y="6955"/>
                      <a:pt x="15829" y="8334"/>
                      <a:pt x="15289" y="9773"/>
                    </a:cubicBezTo>
                    <a:cubicBezTo>
                      <a:pt x="15050" y="10493"/>
                      <a:pt x="14810" y="11272"/>
                      <a:pt x="14510" y="11992"/>
                    </a:cubicBezTo>
                    <a:cubicBezTo>
                      <a:pt x="14210" y="12771"/>
                      <a:pt x="13970" y="13610"/>
                      <a:pt x="13731" y="14450"/>
                    </a:cubicBezTo>
                    <a:cubicBezTo>
                      <a:pt x="13191" y="16069"/>
                      <a:pt x="12531" y="17807"/>
                      <a:pt x="12052" y="19666"/>
                    </a:cubicBezTo>
                    <a:cubicBezTo>
                      <a:pt x="11512" y="21525"/>
                      <a:pt x="10853" y="23323"/>
                      <a:pt x="10373" y="25302"/>
                    </a:cubicBezTo>
                    <a:cubicBezTo>
                      <a:pt x="9893" y="27221"/>
                      <a:pt x="9234" y="29139"/>
                      <a:pt x="8754" y="31118"/>
                    </a:cubicBezTo>
                    <a:lnTo>
                      <a:pt x="8035" y="34056"/>
                    </a:lnTo>
                    <a:lnTo>
                      <a:pt x="7315" y="36934"/>
                    </a:lnTo>
                    <a:cubicBezTo>
                      <a:pt x="6836" y="38852"/>
                      <a:pt x="6476" y="40771"/>
                      <a:pt x="6056" y="42630"/>
                    </a:cubicBezTo>
                    <a:cubicBezTo>
                      <a:pt x="5816" y="43589"/>
                      <a:pt x="5636" y="44488"/>
                      <a:pt x="5457" y="45388"/>
                    </a:cubicBezTo>
                    <a:cubicBezTo>
                      <a:pt x="5277" y="46287"/>
                      <a:pt x="5097" y="47126"/>
                      <a:pt x="4917" y="47966"/>
                    </a:cubicBezTo>
                    <a:cubicBezTo>
                      <a:pt x="4557" y="49705"/>
                      <a:pt x="4137" y="51263"/>
                      <a:pt x="3778" y="52762"/>
                    </a:cubicBezTo>
                    <a:cubicBezTo>
                      <a:pt x="3418" y="54201"/>
                      <a:pt x="2938" y="55580"/>
                      <a:pt x="2579" y="56779"/>
                    </a:cubicBezTo>
                    <a:cubicBezTo>
                      <a:pt x="2159" y="57919"/>
                      <a:pt x="1799" y="58998"/>
                      <a:pt x="1499" y="59837"/>
                    </a:cubicBezTo>
                    <a:cubicBezTo>
                      <a:pt x="1140" y="60737"/>
                      <a:pt x="900" y="61396"/>
                      <a:pt x="660" y="61876"/>
                    </a:cubicBezTo>
                    <a:cubicBezTo>
                      <a:pt x="480" y="62296"/>
                      <a:pt x="360" y="62595"/>
                      <a:pt x="360" y="62595"/>
                    </a:cubicBezTo>
                    <a:lnTo>
                      <a:pt x="0" y="62595"/>
                    </a:lnTo>
                    <a:cubicBezTo>
                      <a:pt x="0" y="62595"/>
                      <a:pt x="1499" y="31058"/>
                      <a:pt x="1852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1" name="Google Shape;1131;p16"/>
            <p:cNvGrpSpPr/>
            <p:nvPr/>
          </p:nvGrpSpPr>
          <p:grpSpPr>
            <a:xfrm>
              <a:off x="694575" y="4876275"/>
              <a:ext cx="2661375" cy="575888"/>
              <a:chOff x="6325425" y="-130875"/>
              <a:chExt cx="2661375" cy="575888"/>
            </a:xfrm>
          </p:grpSpPr>
          <p:grpSp>
            <p:nvGrpSpPr>
              <p:cNvPr id="1132" name="Google Shape;1132;p16"/>
              <p:cNvGrpSpPr/>
              <p:nvPr/>
            </p:nvGrpSpPr>
            <p:grpSpPr>
              <a:xfrm>
                <a:off x="8633313" y="-37000"/>
                <a:ext cx="297475" cy="164900"/>
                <a:chOff x="2548875" y="5686950"/>
                <a:chExt cx="297475" cy="164900"/>
              </a:xfrm>
            </p:grpSpPr>
            <p:sp>
              <p:nvSpPr>
                <p:cNvPr id="1133" name="Google Shape;1133;p16"/>
                <p:cNvSpPr/>
                <p:nvPr/>
              </p:nvSpPr>
              <p:spPr>
                <a:xfrm>
                  <a:off x="2548875" y="5686950"/>
                  <a:ext cx="297475" cy="164900"/>
                </a:xfrm>
                <a:custGeom>
                  <a:rect b="b" l="l" r="r" t="t"/>
                  <a:pathLst>
                    <a:path extrusionOk="0" h="6596" w="11899">
                      <a:moveTo>
                        <a:pt x="5948" y="1"/>
                      </a:moveTo>
                      <a:cubicBezTo>
                        <a:pt x="4802" y="1"/>
                        <a:pt x="3656" y="903"/>
                        <a:pt x="5363" y="2707"/>
                      </a:cubicBezTo>
                      <a:cubicBezTo>
                        <a:pt x="4337" y="1638"/>
                        <a:pt x="3259" y="1264"/>
                        <a:pt x="2439" y="1264"/>
                      </a:cubicBezTo>
                      <a:cubicBezTo>
                        <a:pt x="529" y="1264"/>
                        <a:pt x="17" y="3292"/>
                        <a:pt x="4826" y="3292"/>
                      </a:cubicBezTo>
                      <a:cubicBezTo>
                        <a:pt x="0" y="3292"/>
                        <a:pt x="533" y="5358"/>
                        <a:pt x="2459" y="5358"/>
                      </a:cubicBezTo>
                      <a:cubicBezTo>
                        <a:pt x="3277" y="5358"/>
                        <a:pt x="4346" y="4986"/>
                        <a:pt x="5363" y="3926"/>
                      </a:cubicBezTo>
                      <a:lnTo>
                        <a:pt x="5363" y="3926"/>
                      </a:lnTo>
                      <a:cubicBezTo>
                        <a:pt x="3656" y="5705"/>
                        <a:pt x="4802" y="6595"/>
                        <a:pt x="5948" y="6595"/>
                      </a:cubicBezTo>
                      <a:cubicBezTo>
                        <a:pt x="7093" y="6595"/>
                        <a:pt x="8239" y="5705"/>
                        <a:pt x="6533" y="3926"/>
                      </a:cubicBezTo>
                      <a:lnTo>
                        <a:pt x="6533" y="3926"/>
                      </a:lnTo>
                      <a:cubicBezTo>
                        <a:pt x="7548" y="4970"/>
                        <a:pt x="8615" y="5337"/>
                        <a:pt x="9433" y="5337"/>
                      </a:cubicBezTo>
                      <a:cubicBezTo>
                        <a:pt x="11362" y="5337"/>
                        <a:pt x="11898" y="3292"/>
                        <a:pt x="7069" y="3292"/>
                      </a:cubicBezTo>
                      <a:cubicBezTo>
                        <a:pt x="11876" y="3292"/>
                        <a:pt x="11367" y="1242"/>
                        <a:pt x="9460" y="1242"/>
                      </a:cubicBezTo>
                      <a:cubicBezTo>
                        <a:pt x="8639" y="1242"/>
                        <a:pt x="7559" y="1622"/>
                        <a:pt x="6533" y="2707"/>
                      </a:cubicBezTo>
                      <a:cubicBezTo>
                        <a:pt x="8239" y="903"/>
                        <a:pt x="7093" y="1"/>
                        <a:pt x="594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16"/>
                <p:cNvSpPr/>
                <p:nvPr/>
              </p:nvSpPr>
              <p:spPr>
                <a:xfrm>
                  <a:off x="2673175" y="5754600"/>
                  <a:ext cx="48775" cy="30500"/>
                </a:xfrm>
                <a:custGeom>
                  <a:rect b="b" l="l" r="r" t="t"/>
                  <a:pathLst>
                    <a:path extrusionOk="0" h="1220" w="1951">
                      <a:moveTo>
                        <a:pt x="976" y="1"/>
                      </a:moveTo>
                      <a:cubicBezTo>
                        <a:pt x="439" y="1"/>
                        <a:pt x="1" y="245"/>
                        <a:pt x="1" y="586"/>
                      </a:cubicBezTo>
                      <a:cubicBezTo>
                        <a:pt x="1" y="927"/>
                        <a:pt x="439" y="1220"/>
                        <a:pt x="976" y="1220"/>
                      </a:cubicBezTo>
                      <a:cubicBezTo>
                        <a:pt x="1512" y="1220"/>
                        <a:pt x="1951" y="927"/>
                        <a:pt x="1951" y="586"/>
                      </a:cubicBezTo>
                      <a:cubicBezTo>
                        <a:pt x="1951" y="245"/>
                        <a:pt x="1512" y="1"/>
                        <a:pt x="97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35" name="Google Shape;1135;p16"/>
              <p:cNvSpPr/>
              <p:nvPr/>
            </p:nvSpPr>
            <p:spPr>
              <a:xfrm>
                <a:off x="8815625" y="350688"/>
                <a:ext cx="171175" cy="92950"/>
              </a:xfrm>
              <a:custGeom>
                <a:rect b="b" l="l" r="r" t="t"/>
                <a:pathLst>
                  <a:path extrusionOk="0" h="3718" w="6847">
                    <a:moveTo>
                      <a:pt x="3405" y="0"/>
                    </a:moveTo>
                    <a:cubicBezTo>
                      <a:pt x="2753" y="0"/>
                      <a:pt x="2107" y="512"/>
                      <a:pt x="3107" y="1536"/>
                    </a:cubicBezTo>
                    <a:cubicBezTo>
                      <a:pt x="2507" y="922"/>
                      <a:pt x="1885" y="707"/>
                      <a:pt x="1414" y="707"/>
                    </a:cubicBezTo>
                    <a:cubicBezTo>
                      <a:pt x="315" y="707"/>
                      <a:pt x="35" y="1877"/>
                      <a:pt x="2765" y="1877"/>
                    </a:cubicBezTo>
                    <a:cubicBezTo>
                      <a:pt x="1" y="1877"/>
                      <a:pt x="294" y="3048"/>
                      <a:pt x="1405" y="3048"/>
                    </a:cubicBezTo>
                    <a:cubicBezTo>
                      <a:pt x="1881" y="3048"/>
                      <a:pt x="2507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18"/>
                      <a:pt x="2777" y="3718"/>
                      <a:pt x="3423" y="3718"/>
                    </a:cubicBezTo>
                    <a:cubicBezTo>
                      <a:pt x="4063" y="3718"/>
                      <a:pt x="4702" y="3228"/>
                      <a:pt x="3770" y="2250"/>
                    </a:cubicBezTo>
                    <a:lnTo>
                      <a:pt x="3770" y="2250"/>
                    </a:lnTo>
                    <a:cubicBezTo>
                      <a:pt x="4346" y="2840"/>
                      <a:pt x="4949" y="3048"/>
                      <a:pt x="5411" y="3048"/>
                    </a:cubicBezTo>
                    <a:cubicBezTo>
                      <a:pt x="6508" y="3048"/>
                      <a:pt x="6812" y="1877"/>
                      <a:pt x="4082" y="1877"/>
                    </a:cubicBezTo>
                    <a:cubicBezTo>
                      <a:pt x="6846" y="1877"/>
                      <a:pt x="6529" y="707"/>
                      <a:pt x="5420" y="707"/>
                    </a:cubicBezTo>
                    <a:cubicBezTo>
                      <a:pt x="4946" y="707"/>
                      <a:pt x="4325" y="922"/>
                      <a:pt x="3740" y="1536"/>
                    </a:cubicBezTo>
                    <a:cubicBezTo>
                      <a:pt x="4715" y="512"/>
                      <a:pt x="4057" y="0"/>
                      <a:pt x="34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16"/>
              <p:cNvSpPr/>
              <p:nvPr/>
            </p:nvSpPr>
            <p:spPr>
              <a:xfrm>
                <a:off x="6325425" y="350213"/>
                <a:ext cx="171175" cy="94800"/>
              </a:xfrm>
              <a:custGeom>
                <a:rect b="b" l="l" r="r" t="t"/>
                <a:pathLst>
                  <a:path extrusionOk="0" h="3792" w="6847">
                    <a:moveTo>
                      <a:pt x="3442" y="1"/>
                    </a:moveTo>
                    <a:cubicBezTo>
                      <a:pt x="2790" y="1"/>
                      <a:pt x="2131" y="513"/>
                      <a:pt x="3107" y="1536"/>
                    </a:cubicBezTo>
                    <a:cubicBezTo>
                      <a:pt x="2521" y="922"/>
                      <a:pt x="1906" y="707"/>
                      <a:pt x="1436" y="707"/>
                    </a:cubicBezTo>
                    <a:cubicBezTo>
                      <a:pt x="339" y="707"/>
                      <a:pt x="35" y="1878"/>
                      <a:pt x="2765" y="1878"/>
                    </a:cubicBezTo>
                    <a:cubicBezTo>
                      <a:pt x="1" y="1878"/>
                      <a:pt x="318" y="3048"/>
                      <a:pt x="1426" y="3048"/>
                    </a:cubicBezTo>
                    <a:cubicBezTo>
                      <a:pt x="1901" y="3048"/>
                      <a:pt x="2521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67"/>
                      <a:pt x="2790" y="3791"/>
                      <a:pt x="3442" y="3791"/>
                    </a:cubicBezTo>
                    <a:cubicBezTo>
                      <a:pt x="4094" y="3791"/>
                      <a:pt x="4740" y="3267"/>
                      <a:pt x="3740" y="2219"/>
                    </a:cubicBezTo>
                    <a:lnTo>
                      <a:pt x="3740" y="2219"/>
                    </a:lnTo>
                    <a:cubicBezTo>
                      <a:pt x="4340" y="2833"/>
                      <a:pt x="4962" y="3048"/>
                      <a:pt x="5433" y="3048"/>
                    </a:cubicBezTo>
                    <a:cubicBezTo>
                      <a:pt x="6532" y="3048"/>
                      <a:pt x="6812" y="1878"/>
                      <a:pt x="4082" y="1878"/>
                    </a:cubicBezTo>
                    <a:cubicBezTo>
                      <a:pt x="6846" y="1878"/>
                      <a:pt x="6553" y="707"/>
                      <a:pt x="5442" y="707"/>
                    </a:cubicBezTo>
                    <a:cubicBezTo>
                      <a:pt x="4966" y="707"/>
                      <a:pt x="4340" y="922"/>
                      <a:pt x="3740" y="1536"/>
                    </a:cubicBezTo>
                    <a:cubicBezTo>
                      <a:pt x="4740" y="513"/>
                      <a:pt x="4094" y="1"/>
                      <a:pt x="34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16"/>
              <p:cNvSpPr/>
              <p:nvPr/>
            </p:nvSpPr>
            <p:spPr>
              <a:xfrm>
                <a:off x="6396975" y="388613"/>
                <a:ext cx="28075" cy="17075"/>
              </a:xfrm>
              <a:custGeom>
                <a:rect b="b" l="l" r="r" t="t"/>
                <a:pathLst>
                  <a:path extrusionOk="0" h="683" w="1123">
                    <a:moveTo>
                      <a:pt x="586" y="0"/>
                    </a:moveTo>
                    <a:cubicBezTo>
                      <a:pt x="245" y="0"/>
                      <a:pt x="1" y="195"/>
                      <a:pt x="1" y="342"/>
                    </a:cubicBezTo>
                    <a:cubicBezTo>
                      <a:pt x="1" y="537"/>
                      <a:pt x="245" y="683"/>
                      <a:pt x="586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95"/>
                      <a:pt x="878" y="0"/>
                      <a:pt x="5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8" name="Google Shape;1138;p16"/>
              <p:cNvGrpSpPr/>
              <p:nvPr/>
            </p:nvGrpSpPr>
            <p:grpSpPr>
              <a:xfrm>
                <a:off x="6806075" y="-130875"/>
                <a:ext cx="171150" cy="93875"/>
                <a:chOff x="3671500" y="5531063"/>
                <a:chExt cx="171150" cy="93875"/>
              </a:xfrm>
            </p:grpSpPr>
            <p:sp>
              <p:nvSpPr>
                <p:cNvPr id="1139" name="Google Shape;1139;p16"/>
                <p:cNvSpPr/>
                <p:nvPr/>
              </p:nvSpPr>
              <p:spPr>
                <a:xfrm>
                  <a:off x="3671500" y="5531063"/>
                  <a:ext cx="171150" cy="93875"/>
                </a:xfrm>
                <a:custGeom>
                  <a:rect b="b" l="l" r="r" t="t"/>
                  <a:pathLst>
                    <a:path extrusionOk="0" h="3755" w="6846">
                      <a:moveTo>
                        <a:pt x="3423" y="0"/>
                      </a:moveTo>
                      <a:cubicBezTo>
                        <a:pt x="2777" y="0"/>
                        <a:pt x="2131" y="512"/>
                        <a:pt x="3106" y="1536"/>
                      </a:cubicBezTo>
                      <a:cubicBezTo>
                        <a:pt x="2521" y="922"/>
                        <a:pt x="1905" y="707"/>
                        <a:pt x="1435" y="707"/>
                      </a:cubicBezTo>
                      <a:cubicBezTo>
                        <a:pt x="338" y="707"/>
                        <a:pt x="35" y="1877"/>
                        <a:pt x="2765" y="1877"/>
                      </a:cubicBezTo>
                      <a:cubicBezTo>
                        <a:pt x="1" y="1877"/>
                        <a:pt x="318" y="3048"/>
                        <a:pt x="1426" y="3048"/>
                      </a:cubicBezTo>
                      <a:cubicBezTo>
                        <a:pt x="1901" y="3048"/>
                        <a:pt x="2521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31" y="3243"/>
                        <a:pt x="2777" y="3755"/>
                        <a:pt x="3423" y="3755"/>
                      </a:cubicBezTo>
                      <a:cubicBezTo>
                        <a:pt x="4069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7"/>
                        <a:pt x="4081" y="1877"/>
                      </a:cubicBezTo>
                      <a:cubicBezTo>
                        <a:pt x="6846" y="1877"/>
                        <a:pt x="6528" y="707"/>
                        <a:pt x="5420" y="707"/>
                      </a:cubicBezTo>
                      <a:cubicBezTo>
                        <a:pt x="4945" y="707"/>
                        <a:pt x="4325" y="922"/>
                        <a:pt x="3740" y="1536"/>
                      </a:cubicBezTo>
                      <a:cubicBezTo>
                        <a:pt x="4715" y="512"/>
                        <a:pt x="4069" y="0"/>
                        <a:pt x="34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16"/>
                <p:cNvSpPr/>
                <p:nvPr/>
              </p:nvSpPr>
              <p:spPr>
                <a:xfrm>
                  <a:off x="3743050" y="5569463"/>
                  <a:ext cx="28050" cy="17075"/>
                </a:xfrm>
                <a:custGeom>
                  <a:rect b="b" l="l" r="r" t="t"/>
                  <a:pathLst>
                    <a:path extrusionOk="0" h="683" w="1122">
                      <a:moveTo>
                        <a:pt x="537" y="0"/>
                      </a:moveTo>
                      <a:cubicBezTo>
                        <a:pt x="244" y="0"/>
                        <a:pt x="1" y="195"/>
                        <a:pt x="1" y="341"/>
                      </a:cubicBezTo>
                      <a:cubicBezTo>
                        <a:pt x="1" y="536"/>
                        <a:pt x="244" y="683"/>
                        <a:pt x="537" y="683"/>
                      </a:cubicBezTo>
                      <a:cubicBezTo>
                        <a:pt x="878" y="683"/>
                        <a:pt x="1122" y="536"/>
                        <a:pt x="1122" y="341"/>
                      </a:cubicBezTo>
                      <a:cubicBezTo>
                        <a:pt x="1122" y="195"/>
                        <a:pt x="878" y="0"/>
                        <a:pt x="5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1" name="Google Shape;1141;p16"/>
              <p:cNvGrpSpPr/>
              <p:nvPr/>
            </p:nvGrpSpPr>
            <p:grpSpPr>
              <a:xfrm>
                <a:off x="8334950" y="243600"/>
                <a:ext cx="170300" cy="93875"/>
                <a:chOff x="1780450" y="6019825"/>
                <a:chExt cx="170300" cy="93875"/>
              </a:xfrm>
            </p:grpSpPr>
            <p:sp>
              <p:nvSpPr>
                <p:cNvPr id="1142" name="Google Shape;1142;p16"/>
                <p:cNvSpPr/>
                <p:nvPr/>
              </p:nvSpPr>
              <p:spPr>
                <a:xfrm>
                  <a:off x="1780450" y="6019825"/>
                  <a:ext cx="170300" cy="93875"/>
                </a:xfrm>
                <a:custGeom>
                  <a:rect b="b" l="l" r="r" t="t"/>
                  <a:pathLst>
                    <a:path extrusionOk="0" h="3755" w="6812">
                      <a:moveTo>
                        <a:pt x="3405" y="1"/>
                      </a:moveTo>
                      <a:cubicBezTo>
                        <a:pt x="2753" y="1"/>
                        <a:pt x="2107" y="513"/>
                        <a:pt x="3106" y="1537"/>
                      </a:cubicBezTo>
                      <a:cubicBezTo>
                        <a:pt x="2506" y="922"/>
                        <a:pt x="1885" y="707"/>
                        <a:pt x="1414" y="707"/>
                      </a:cubicBezTo>
                      <a:cubicBezTo>
                        <a:pt x="314" y="707"/>
                        <a:pt x="35" y="1878"/>
                        <a:pt x="2765" y="1878"/>
                      </a:cubicBezTo>
                      <a:cubicBezTo>
                        <a:pt x="0" y="1878"/>
                        <a:pt x="294" y="3048"/>
                        <a:pt x="1404" y="3048"/>
                      </a:cubicBezTo>
                      <a:cubicBezTo>
                        <a:pt x="1880" y="3048"/>
                        <a:pt x="2506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07" y="3243"/>
                        <a:pt x="2753" y="3755"/>
                        <a:pt x="3405" y="3755"/>
                      </a:cubicBezTo>
                      <a:cubicBezTo>
                        <a:pt x="4057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8"/>
                        <a:pt x="4081" y="1878"/>
                      </a:cubicBezTo>
                      <a:cubicBezTo>
                        <a:pt x="6812" y="1878"/>
                        <a:pt x="6508" y="707"/>
                        <a:pt x="5411" y="707"/>
                      </a:cubicBezTo>
                      <a:cubicBezTo>
                        <a:pt x="4941" y="707"/>
                        <a:pt x="4325" y="922"/>
                        <a:pt x="3740" y="1537"/>
                      </a:cubicBezTo>
                      <a:cubicBezTo>
                        <a:pt x="4715" y="513"/>
                        <a:pt x="4057" y="1"/>
                        <a:pt x="34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16"/>
                <p:cNvSpPr/>
                <p:nvPr/>
              </p:nvSpPr>
              <p:spPr>
                <a:xfrm>
                  <a:off x="1852000" y="6058225"/>
                  <a:ext cx="28050" cy="17100"/>
                </a:xfrm>
                <a:custGeom>
                  <a:rect b="b" l="l" r="r" t="t"/>
                  <a:pathLst>
                    <a:path extrusionOk="0" h="684" w="1122">
                      <a:moveTo>
                        <a:pt x="537" y="1"/>
                      </a:moveTo>
                      <a:cubicBezTo>
                        <a:pt x="244" y="1"/>
                        <a:pt x="0" y="147"/>
                        <a:pt x="0" y="342"/>
                      </a:cubicBezTo>
                      <a:cubicBezTo>
                        <a:pt x="0" y="537"/>
                        <a:pt x="244" y="683"/>
                        <a:pt x="537" y="683"/>
                      </a:cubicBezTo>
                      <a:cubicBezTo>
                        <a:pt x="878" y="683"/>
                        <a:pt x="1122" y="537"/>
                        <a:pt x="1122" y="342"/>
                      </a:cubicBezTo>
                      <a:cubicBezTo>
                        <a:pt x="1122" y="147"/>
                        <a:pt x="878" y="1"/>
                        <a:pt x="5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4" name="Google Shape;1144;p16"/>
              <p:cNvGrpSpPr/>
              <p:nvPr/>
            </p:nvGrpSpPr>
            <p:grpSpPr>
              <a:xfrm>
                <a:off x="7161700" y="149725"/>
                <a:ext cx="170300" cy="93875"/>
                <a:chOff x="3313600" y="4957625"/>
                <a:chExt cx="170300" cy="93875"/>
              </a:xfrm>
            </p:grpSpPr>
            <p:sp>
              <p:nvSpPr>
                <p:cNvPr id="1145" name="Google Shape;1145;p16"/>
                <p:cNvSpPr/>
                <p:nvPr/>
              </p:nvSpPr>
              <p:spPr>
                <a:xfrm>
                  <a:off x="3313600" y="4957625"/>
                  <a:ext cx="170300" cy="93875"/>
                </a:xfrm>
                <a:custGeom>
                  <a:rect b="b" l="l" r="r" t="t"/>
                  <a:pathLst>
                    <a:path extrusionOk="0" h="3755" w="6812">
                      <a:moveTo>
                        <a:pt x="3413" y="1"/>
                      </a:moveTo>
                      <a:cubicBezTo>
                        <a:pt x="2755" y="1"/>
                        <a:pt x="2097" y="513"/>
                        <a:pt x="3072" y="1537"/>
                      </a:cubicBezTo>
                      <a:cubicBezTo>
                        <a:pt x="2487" y="922"/>
                        <a:pt x="1871" y="707"/>
                        <a:pt x="1401" y="707"/>
                      </a:cubicBezTo>
                      <a:cubicBezTo>
                        <a:pt x="304" y="707"/>
                        <a:pt x="1" y="1878"/>
                        <a:pt x="2731" y="1878"/>
                      </a:cubicBezTo>
                      <a:cubicBezTo>
                        <a:pt x="1" y="1878"/>
                        <a:pt x="304" y="3049"/>
                        <a:pt x="1401" y="3049"/>
                      </a:cubicBezTo>
                      <a:cubicBezTo>
                        <a:pt x="1871" y="3049"/>
                        <a:pt x="2487" y="2834"/>
                        <a:pt x="3072" y="2219"/>
                      </a:cubicBezTo>
                      <a:lnTo>
                        <a:pt x="3072" y="2219"/>
                      </a:lnTo>
                      <a:cubicBezTo>
                        <a:pt x="2097" y="3243"/>
                        <a:pt x="2755" y="3755"/>
                        <a:pt x="3413" y="3755"/>
                      </a:cubicBezTo>
                      <a:cubicBezTo>
                        <a:pt x="4072" y="3755"/>
                        <a:pt x="4730" y="3243"/>
                        <a:pt x="3755" y="2219"/>
                      </a:cubicBezTo>
                      <a:lnTo>
                        <a:pt x="3755" y="2219"/>
                      </a:lnTo>
                      <a:cubicBezTo>
                        <a:pt x="4340" y="2834"/>
                        <a:pt x="4956" y="3049"/>
                        <a:pt x="5424" y="3049"/>
                      </a:cubicBezTo>
                      <a:cubicBezTo>
                        <a:pt x="6518" y="3049"/>
                        <a:pt x="6812" y="1878"/>
                        <a:pt x="4047" y="1878"/>
                      </a:cubicBezTo>
                      <a:cubicBezTo>
                        <a:pt x="6812" y="1878"/>
                        <a:pt x="6518" y="707"/>
                        <a:pt x="5424" y="707"/>
                      </a:cubicBezTo>
                      <a:cubicBezTo>
                        <a:pt x="4956" y="707"/>
                        <a:pt x="4340" y="922"/>
                        <a:pt x="3755" y="1537"/>
                      </a:cubicBezTo>
                      <a:cubicBezTo>
                        <a:pt x="4730" y="513"/>
                        <a:pt x="4072" y="1"/>
                        <a:pt x="341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16"/>
                <p:cNvSpPr/>
                <p:nvPr/>
              </p:nvSpPr>
              <p:spPr>
                <a:xfrm>
                  <a:off x="3384300" y="4996025"/>
                  <a:ext cx="29275" cy="17100"/>
                </a:xfrm>
                <a:custGeom>
                  <a:rect b="b" l="l" r="r" t="t"/>
                  <a:pathLst>
                    <a:path extrusionOk="0" h="684" w="1171">
                      <a:moveTo>
                        <a:pt x="585" y="1"/>
                      </a:moveTo>
                      <a:cubicBezTo>
                        <a:pt x="293" y="1"/>
                        <a:pt x="0" y="147"/>
                        <a:pt x="0" y="342"/>
                      </a:cubicBezTo>
                      <a:cubicBezTo>
                        <a:pt x="0" y="537"/>
                        <a:pt x="293" y="683"/>
                        <a:pt x="585" y="683"/>
                      </a:cubicBezTo>
                      <a:cubicBezTo>
                        <a:pt x="878" y="683"/>
                        <a:pt x="1171" y="537"/>
                        <a:pt x="1171" y="342"/>
                      </a:cubicBezTo>
                      <a:cubicBezTo>
                        <a:pt x="1171" y="147"/>
                        <a:pt x="878" y="1"/>
                        <a:pt x="58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47" name="Google Shape;1147;p16"/>
            <p:cNvGrpSpPr/>
            <p:nvPr/>
          </p:nvGrpSpPr>
          <p:grpSpPr>
            <a:xfrm rot="10800000">
              <a:off x="4771599" y="4813194"/>
              <a:ext cx="3244216" cy="702064"/>
              <a:chOff x="6325425" y="-130875"/>
              <a:chExt cx="2661375" cy="575888"/>
            </a:xfrm>
          </p:grpSpPr>
          <p:grpSp>
            <p:nvGrpSpPr>
              <p:cNvPr id="1148" name="Google Shape;1148;p16"/>
              <p:cNvGrpSpPr/>
              <p:nvPr/>
            </p:nvGrpSpPr>
            <p:grpSpPr>
              <a:xfrm>
                <a:off x="8633313" y="-37000"/>
                <a:ext cx="297475" cy="164900"/>
                <a:chOff x="2548875" y="5686950"/>
                <a:chExt cx="297475" cy="164900"/>
              </a:xfrm>
            </p:grpSpPr>
            <p:sp>
              <p:nvSpPr>
                <p:cNvPr id="1149" name="Google Shape;1149;p16"/>
                <p:cNvSpPr/>
                <p:nvPr/>
              </p:nvSpPr>
              <p:spPr>
                <a:xfrm>
                  <a:off x="2548875" y="5686950"/>
                  <a:ext cx="297475" cy="164900"/>
                </a:xfrm>
                <a:custGeom>
                  <a:rect b="b" l="l" r="r" t="t"/>
                  <a:pathLst>
                    <a:path extrusionOk="0" h="6596" w="11899">
                      <a:moveTo>
                        <a:pt x="5948" y="1"/>
                      </a:moveTo>
                      <a:cubicBezTo>
                        <a:pt x="4802" y="1"/>
                        <a:pt x="3656" y="903"/>
                        <a:pt x="5363" y="2707"/>
                      </a:cubicBezTo>
                      <a:cubicBezTo>
                        <a:pt x="4337" y="1638"/>
                        <a:pt x="3259" y="1264"/>
                        <a:pt x="2439" y="1264"/>
                      </a:cubicBezTo>
                      <a:cubicBezTo>
                        <a:pt x="529" y="1264"/>
                        <a:pt x="17" y="3292"/>
                        <a:pt x="4826" y="3292"/>
                      </a:cubicBezTo>
                      <a:cubicBezTo>
                        <a:pt x="0" y="3292"/>
                        <a:pt x="533" y="5358"/>
                        <a:pt x="2459" y="5358"/>
                      </a:cubicBezTo>
                      <a:cubicBezTo>
                        <a:pt x="3277" y="5358"/>
                        <a:pt x="4346" y="4986"/>
                        <a:pt x="5363" y="3926"/>
                      </a:cubicBezTo>
                      <a:lnTo>
                        <a:pt x="5363" y="3926"/>
                      </a:lnTo>
                      <a:cubicBezTo>
                        <a:pt x="3656" y="5705"/>
                        <a:pt x="4802" y="6595"/>
                        <a:pt x="5948" y="6595"/>
                      </a:cubicBezTo>
                      <a:cubicBezTo>
                        <a:pt x="7093" y="6595"/>
                        <a:pt x="8239" y="5705"/>
                        <a:pt x="6533" y="3926"/>
                      </a:cubicBezTo>
                      <a:lnTo>
                        <a:pt x="6533" y="3926"/>
                      </a:lnTo>
                      <a:cubicBezTo>
                        <a:pt x="7548" y="4970"/>
                        <a:pt x="8615" y="5337"/>
                        <a:pt x="9433" y="5337"/>
                      </a:cubicBezTo>
                      <a:cubicBezTo>
                        <a:pt x="11362" y="5337"/>
                        <a:pt x="11898" y="3292"/>
                        <a:pt x="7069" y="3292"/>
                      </a:cubicBezTo>
                      <a:cubicBezTo>
                        <a:pt x="11876" y="3292"/>
                        <a:pt x="11367" y="1242"/>
                        <a:pt x="9460" y="1242"/>
                      </a:cubicBezTo>
                      <a:cubicBezTo>
                        <a:pt x="8639" y="1242"/>
                        <a:pt x="7559" y="1622"/>
                        <a:pt x="6533" y="2707"/>
                      </a:cubicBezTo>
                      <a:cubicBezTo>
                        <a:pt x="8239" y="903"/>
                        <a:pt x="7093" y="1"/>
                        <a:pt x="594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16"/>
                <p:cNvSpPr/>
                <p:nvPr/>
              </p:nvSpPr>
              <p:spPr>
                <a:xfrm>
                  <a:off x="2673175" y="5754600"/>
                  <a:ext cx="48775" cy="30500"/>
                </a:xfrm>
                <a:custGeom>
                  <a:rect b="b" l="l" r="r" t="t"/>
                  <a:pathLst>
                    <a:path extrusionOk="0" h="1220" w="1951">
                      <a:moveTo>
                        <a:pt x="976" y="1"/>
                      </a:moveTo>
                      <a:cubicBezTo>
                        <a:pt x="439" y="1"/>
                        <a:pt x="1" y="245"/>
                        <a:pt x="1" y="586"/>
                      </a:cubicBezTo>
                      <a:cubicBezTo>
                        <a:pt x="1" y="927"/>
                        <a:pt x="439" y="1220"/>
                        <a:pt x="976" y="1220"/>
                      </a:cubicBezTo>
                      <a:cubicBezTo>
                        <a:pt x="1512" y="1220"/>
                        <a:pt x="1951" y="927"/>
                        <a:pt x="1951" y="586"/>
                      </a:cubicBezTo>
                      <a:cubicBezTo>
                        <a:pt x="1951" y="245"/>
                        <a:pt x="1512" y="1"/>
                        <a:pt x="97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51" name="Google Shape;1151;p16"/>
              <p:cNvSpPr/>
              <p:nvPr/>
            </p:nvSpPr>
            <p:spPr>
              <a:xfrm>
                <a:off x="8815625" y="350688"/>
                <a:ext cx="171175" cy="92950"/>
              </a:xfrm>
              <a:custGeom>
                <a:rect b="b" l="l" r="r" t="t"/>
                <a:pathLst>
                  <a:path extrusionOk="0" h="3718" w="6847">
                    <a:moveTo>
                      <a:pt x="3405" y="0"/>
                    </a:moveTo>
                    <a:cubicBezTo>
                      <a:pt x="2753" y="0"/>
                      <a:pt x="2107" y="512"/>
                      <a:pt x="3107" y="1536"/>
                    </a:cubicBezTo>
                    <a:cubicBezTo>
                      <a:pt x="2507" y="922"/>
                      <a:pt x="1885" y="707"/>
                      <a:pt x="1414" y="707"/>
                    </a:cubicBezTo>
                    <a:cubicBezTo>
                      <a:pt x="315" y="707"/>
                      <a:pt x="35" y="1877"/>
                      <a:pt x="2765" y="1877"/>
                    </a:cubicBezTo>
                    <a:cubicBezTo>
                      <a:pt x="1" y="1877"/>
                      <a:pt x="294" y="3048"/>
                      <a:pt x="1405" y="3048"/>
                    </a:cubicBezTo>
                    <a:cubicBezTo>
                      <a:pt x="1881" y="3048"/>
                      <a:pt x="2507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18"/>
                      <a:pt x="2777" y="3718"/>
                      <a:pt x="3423" y="3718"/>
                    </a:cubicBezTo>
                    <a:cubicBezTo>
                      <a:pt x="4063" y="3718"/>
                      <a:pt x="4702" y="3228"/>
                      <a:pt x="3770" y="2250"/>
                    </a:cubicBezTo>
                    <a:lnTo>
                      <a:pt x="3770" y="2250"/>
                    </a:lnTo>
                    <a:cubicBezTo>
                      <a:pt x="4346" y="2840"/>
                      <a:pt x="4949" y="3048"/>
                      <a:pt x="5411" y="3048"/>
                    </a:cubicBezTo>
                    <a:cubicBezTo>
                      <a:pt x="6508" y="3048"/>
                      <a:pt x="6812" y="1877"/>
                      <a:pt x="4082" y="1877"/>
                    </a:cubicBezTo>
                    <a:cubicBezTo>
                      <a:pt x="6846" y="1877"/>
                      <a:pt x="6529" y="707"/>
                      <a:pt x="5420" y="707"/>
                    </a:cubicBezTo>
                    <a:cubicBezTo>
                      <a:pt x="4946" y="707"/>
                      <a:pt x="4325" y="922"/>
                      <a:pt x="3740" y="1536"/>
                    </a:cubicBezTo>
                    <a:cubicBezTo>
                      <a:pt x="4715" y="512"/>
                      <a:pt x="4057" y="0"/>
                      <a:pt x="34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16"/>
              <p:cNvSpPr/>
              <p:nvPr/>
            </p:nvSpPr>
            <p:spPr>
              <a:xfrm>
                <a:off x="6325425" y="350213"/>
                <a:ext cx="171175" cy="94800"/>
              </a:xfrm>
              <a:custGeom>
                <a:rect b="b" l="l" r="r" t="t"/>
                <a:pathLst>
                  <a:path extrusionOk="0" h="3792" w="6847">
                    <a:moveTo>
                      <a:pt x="3442" y="1"/>
                    </a:moveTo>
                    <a:cubicBezTo>
                      <a:pt x="2790" y="1"/>
                      <a:pt x="2131" y="513"/>
                      <a:pt x="3107" y="1536"/>
                    </a:cubicBezTo>
                    <a:cubicBezTo>
                      <a:pt x="2521" y="922"/>
                      <a:pt x="1906" y="707"/>
                      <a:pt x="1436" y="707"/>
                    </a:cubicBezTo>
                    <a:cubicBezTo>
                      <a:pt x="339" y="707"/>
                      <a:pt x="35" y="1878"/>
                      <a:pt x="2765" y="1878"/>
                    </a:cubicBezTo>
                    <a:cubicBezTo>
                      <a:pt x="1" y="1878"/>
                      <a:pt x="318" y="3048"/>
                      <a:pt x="1426" y="3048"/>
                    </a:cubicBezTo>
                    <a:cubicBezTo>
                      <a:pt x="1901" y="3048"/>
                      <a:pt x="2521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67"/>
                      <a:pt x="2790" y="3791"/>
                      <a:pt x="3442" y="3791"/>
                    </a:cubicBezTo>
                    <a:cubicBezTo>
                      <a:pt x="4094" y="3791"/>
                      <a:pt x="4740" y="3267"/>
                      <a:pt x="3740" y="2219"/>
                    </a:cubicBezTo>
                    <a:lnTo>
                      <a:pt x="3740" y="2219"/>
                    </a:lnTo>
                    <a:cubicBezTo>
                      <a:pt x="4340" y="2833"/>
                      <a:pt x="4962" y="3048"/>
                      <a:pt x="5433" y="3048"/>
                    </a:cubicBezTo>
                    <a:cubicBezTo>
                      <a:pt x="6532" y="3048"/>
                      <a:pt x="6812" y="1878"/>
                      <a:pt x="4082" y="1878"/>
                    </a:cubicBezTo>
                    <a:cubicBezTo>
                      <a:pt x="6846" y="1878"/>
                      <a:pt x="6553" y="707"/>
                      <a:pt x="5442" y="707"/>
                    </a:cubicBezTo>
                    <a:cubicBezTo>
                      <a:pt x="4966" y="707"/>
                      <a:pt x="4340" y="922"/>
                      <a:pt x="3740" y="1536"/>
                    </a:cubicBezTo>
                    <a:cubicBezTo>
                      <a:pt x="4740" y="513"/>
                      <a:pt x="4094" y="1"/>
                      <a:pt x="34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16"/>
              <p:cNvSpPr/>
              <p:nvPr/>
            </p:nvSpPr>
            <p:spPr>
              <a:xfrm>
                <a:off x="6396975" y="388613"/>
                <a:ext cx="28075" cy="17075"/>
              </a:xfrm>
              <a:custGeom>
                <a:rect b="b" l="l" r="r" t="t"/>
                <a:pathLst>
                  <a:path extrusionOk="0" h="683" w="1123">
                    <a:moveTo>
                      <a:pt x="586" y="0"/>
                    </a:moveTo>
                    <a:cubicBezTo>
                      <a:pt x="245" y="0"/>
                      <a:pt x="1" y="195"/>
                      <a:pt x="1" y="342"/>
                    </a:cubicBezTo>
                    <a:cubicBezTo>
                      <a:pt x="1" y="537"/>
                      <a:pt x="245" y="683"/>
                      <a:pt x="586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95"/>
                      <a:pt x="878" y="0"/>
                      <a:pt x="5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54" name="Google Shape;1154;p16"/>
              <p:cNvGrpSpPr/>
              <p:nvPr/>
            </p:nvGrpSpPr>
            <p:grpSpPr>
              <a:xfrm>
                <a:off x="6806075" y="-130875"/>
                <a:ext cx="171150" cy="93875"/>
                <a:chOff x="3671500" y="5531063"/>
                <a:chExt cx="171150" cy="93875"/>
              </a:xfrm>
            </p:grpSpPr>
            <p:sp>
              <p:nvSpPr>
                <p:cNvPr id="1155" name="Google Shape;1155;p16"/>
                <p:cNvSpPr/>
                <p:nvPr/>
              </p:nvSpPr>
              <p:spPr>
                <a:xfrm>
                  <a:off x="3671500" y="5531063"/>
                  <a:ext cx="171150" cy="93875"/>
                </a:xfrm>
                <a:custGeom>
                  <a:rect b="b" l="l" r="r" t="t"/>
                  <a:pathLst>
                    <a:path extrusionOk="0" h="3755" w="6846">
                      <a:moveTo>
                        <a:pt x="3423" y="0"/>
                      </a:moveTo>
                      <a:cubicBezTo>
                        <a:pt x="2777" y="0"/>
                        <a:pt x="2131" y="512"/>
                        <a:pt x="3106" y="1536"/>
                      </a:cubicBezTo>
                      <a:cubicBezTo>
                        <a:pt x="2521" y="922"/>
                        <a:pt x="1905" y="707"/>
                        <a:pt x="1435" y="707"/>
                      </a:cubicBezTo>
                      <a:cubicBezTo>
                        <a:pt x="338" y="707"/>
                        <a:pt x="35" y="1877"/>
                        <a:pt x="2765" y="1877"/>
                      </a:cubicBezTo>
                      <a:cubicBezTo>
                        <a:pt x="1" y="1877"/>
                        <a:pt x="318" y="3048"/>
                        <a:pt x="1426" y="3048"/>
                      </a:cubicBezTo>
                      <a:cubicBezTo>
                        <a:pt x="1901" y="3048"/>
                        <a:pt x="2521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31" y="3243"/>
                        <a:pt x="2777" y="3755"/>
                        <a:pt x="3423" y="3755"/>
                      </a:cubicBezTo>
                      <a:cubicBezTo>
                        <a:pt x="4069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7"/>
                        <a:pt x="4081" y="1877"/>
                      </a:cubicBezTo>
                      <a:cubicBezTo>
                        <a:pt x="6846" y="1877"/>
                        <a:pt x="6528" y="707"/>
                        <a:pt x="5420" y="707"/>
                      </a:cubicBezTo>
                      <a:cubicBezTo>
                        <a:pt x="4945" y="707"/>
                        <a:pt x="4325" y="922"/>
                        <a:pt x="3740" y="1536"/>
                      </a:cubicBezTo>
                      <a:cubicBezTo>
                        <a:pt x="4715" y="512"/>
                        <a:pt x="4069" y="0"/>
                        <a:pt x="34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16"/>
                <p:cNvSpPr/>
                <p:nvPr/>
              </p:nvSpPr>
              <p:spPr>
                <a:xfrm>
                  <a:off x="3743050" y="5569463"/>
                  <a:ext cx="28050" cy="17075"/>
                </a:xfrm>
                <a:custGeom>
                  <a:rect b="b" l="l" r="r" t="t"/>
                  <a:pathLst>
                    <a:path extrusionOk="0" h="683" w="1122">
                      <a:moveTo>
                        <a:pt x="537" y="0"/>
                      </a:moveTo>
                      <a:cubicBezTo>
                        <a:pt x="244" y="0"/>
                        <a:pt x="1" y="195"/>
                        <a:pt x="1" y="341"/>
                      </a:cubicBezTo>
                      <a:cubicBezTo>
                        <a:pt x="1" y="536"/>
                        <a:pt x="244" y="683"/>
                        <a:pt x="537" y="683"/>
                      </a:cubicBezTo>
                      <a:cubicBezTo>
                        <a:pt x="878" y="683"/>
                        <a:pt x="1122" y="536"/>
                        <a:pt x="1122" y="341"/>
                      </a:cubicBezTo>
                      <a:cubicBezTo>
                        <a:pt x="1122" y="195"/>
                        <a:pt x="878" y="0"/>
                        <a:pt x="5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7" name="Google Shape;1157;p16"/>
              <p:cNvGrpSpPr/>
              <p:nvPr/>
            </p:nvGrpSpPr>
            <p:grpSpPr>
              <a:xfrm>
                <a:off x="8334950" y="243600"/>
                <a:ext cx="170300" cy="93875"/>
                <a:chOff x="1780450" y="6019825"/>
                <a:chExt cx="170300" cy="93875"/>
              </a:xfrm>
            </p:grpSpPr>
            <p:sp>
              <p:nvSpPr>
                <p:cNvPr id="1158" name="Google Shape;1158;p16"/>
                <p:cNvSpPr/>
                <p:nvPr/>
              </p:nvSpPr>
              <p:spPr>
                <a:xfrm>
                  <a:off x="1780450" y="6019825"/>
                  <a:ext cx="170300" cy="93875"/>
                </a:xfrm>
                <a:custGeom>
                  <a:rect b="b" l="l" r="r" t="t"/>
                  <a:pathLst>
                    <a:path extrusionOk="0" h="3755" w="6812">
                      <a:moveTo>
                        <a:pt x="3405" y="1"/>
                      </a:moveTo>
                      <a:cubicBezTo>
                        <a:pt x="2753" y="1"/>
                        <a:pt x="2107" y="513"/>
                        <a:pt x="3106" y="1537"/>
                      </a:cubicBezTo>
                      <a:cubicBezTo>
                        <a:pt x="2506" y="922"/>
                        <a:pt x="1885" y="707"/>
                        <a:pt x="1414" y="707"/>
                      </a:cubicBezTo>
                      <a:cubicBezTo>
                        <a:pt x="314" y="707"/>
                        <a:pt x="35" y="1878"/>
                        <a:pt x="2765" y="1878"/>
                      </a:cubicBezTo>
                      <a:cubicBezTo>
                        <a:pt x="0" y="1878"/>
                        <a:pt x="294" y="3048"/>
                        <a:pt x="1404" y="3048"/>
                      </a:cubicBezTo>
                      <a:cubicBezTo>
                        <a:pt x="1880" y="3048"/>
                        <a:pt x="2506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07" y="3243"/>
                        <a:pt x="2753" y="3755"/>
                        <a:pt x="3405" y="3755"/>
                      </a:cubicBezTo>
                      <a:cubicBezTo>
                        <a:pt x="4057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8"/>
                        <a:pt x="4081" y="1878"/>
                      </a:cubicBezTo>
                      <a:cubicBezTo>
                        <a:pt x="6812" y="1878"/>
                        <a:pt x="6508" y="707"/>
                        <a:pt x="5411" y="707"/>
                      </a:cubicBezTo>
                      <a:cubicBezTo>
                        <a:pt x="4941" y="707"/>
                        <a:pt x="4325" y="922"/>
                        <a:pt x="3740" y="1537"/>
                      </a:cubicBezTo>
                      <a:cubicBezTo>
                        <a:pt x="4715" y="513"/>
                        <a:pt x="4057" y="1"/>
                        <a:pt x="34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16"/>
                <p:cNvSpPr/>
                <p:nvPr/>
              </p:nvSpPr>
              <p:spPr>
                <a:xfrm>
                  <a:off x="1852000" y="6058225"/>
                  <a:ext cx="28050" cy="17100"/>
                </a:xfrm>
                <a:custGeom>
                  <a:rect b="b" l="l" r="r" t="t"/>
                  <a:pathLst>
                    <a:path extrusionOk="0" h="684" w="1122">
                      <a:moveTo>
                        <a:pt x="537" y="1"/>
                      </a:moveTo>
                      <a:cubicBezTo>
                        <a:pt x="244" y="1"/>
                        <a:pt x="0" y="147"/>
                        <a:pt x="0" y="342"/>
                      </a:cubicBezTo>
                      <a:cubicBezTo>
                        <a:pt x="0" y="537"/>
                        <a:pt x="244" y="683"/>
                        <a:pt x="537" y="683"/>
                      </a:cubicBezTo>
                      <a:cubicBezTo>
                        <a:pt x="878" y="683"/>
                        <a:pt x="1122" y="537"/>
                        <a:pt x="1122" y="342"/>
                      </a:cubicBezTo>
                      <a:cubicBezTo>
                        <a:pt x="1122" y="147"/>
                        <a:pt x="878" y="1"/>
                        <a:pt x="5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0" name="Google Shape;1160;p16"/>
              <p:cNvGrpSpPr/>
              <p:nvPr/>
            </p:nvGrpSpPr>
            <p:grpSpPr>
              <a:xfrm>
                <a:off x="7161700" y="149725"/>
                <a:ext cx="170300" cy="93875"/>
                <a:chOff x="3313600" y="4957625"/>
                <a:chExt cx="170300" cy="93875"/>
              </a:xfrm>
            </p:grpSpPr>
            <p:sp>
              <p:nvSpPr>
                <p:cNvPr id="1161" name="Google Shape;1161;p16"/>
                <p:cNvSpPr/>
                <p:nvPr/>
              </p:nvSpPr>
              <p:spPr>
                <a:xfrm>
                  <a:off x="3313600" y="4957625"/>
                  <a:ext cx="170300" cy="93875"/>
                </a:xfrm>
                <a:custGeom>
                  <a:rect b="b" l="l" r="r" t="t"/>
                  <a:pathLst>
                    <a:path extrusionOk="0" h="3755" w="6812">
                      <a:moveTo>
                        <a:pt x="3413" y="1"/>
                      </a:moveTo>
                      <a:cubicBezTo>
                        <a:pt x="2755" y="1"/>
                        <a:pt x="2097" y="513"/>
                        <a:pt x="3072" y="1537"/>
                      </a:cubicBezTo>
                      <a:cubicBezTo>
                        <a:pt x="2487" y="922"/>
                        <a:pt x="1871" y="707"/>
                        <a:pt x="1401" y="707"/>
                      </a:cubicBezTo>
                      <a:cubicBezTo>
                        <a:pt x="304" y="707"/>
                        <a:pt x="1" y="1878"/>
                        <a:pt x="2731" y="1878"/>
                      </a:cubicBezTo>
                      <a:cubicBezTo>
                        <a:pt x="1" y="1878"/>
                        <a:pt x="304" y="3049"/>
                        <a:pt x="1401" y="3049"/>
                      </a:cubicBezTo>
                      <a:cubicBezTo>
                        <a:pt x="1871" y="3049"/>
                        <a:pt x="2487" y="2834"/>
                        <a:pt x="3072" y="2219"/>
                      </a:cubicBezTo>
                      <a:lnTo>
                        <a:pt x="3072" y="2219"/>
                      </a:lnTo>
                      <a:cubicBezTo>
                        <a:pt x="2097" y="3243"/>
                        <a:pt x="2755" y="3755"/>
                        <a:pt x="3413" y="3755"/>
                      </a:cubicBezTo>
                      <a:cubicBezTo>
                        <a:pt x="4072" y="3755"/>
                        <a:pt x="4730" y="3243"/>
                        <a:pt x="3755" y="2219"/>
                      </a:cubicBezTo>
                      <a:lnTo>
                        <a:pt x="3755" y="2219"/>
                      </a:lnTo>
                      <a:cubicBezTo>
                        <a:pt x="4340" y="2834"/>
                        <a:pt x="4956" y="3049"/>
                        <a:pt x="5424" y="3049"/>
                      </a:cubicBezTo>
                      <a:cubicBezTo>
                        <a:pt x="6518" y="3049"/>
                        <a:pt x="6812" y="1878"/>
                        <a:pt x="4047" y="1878"/>
                      </a:cubicBezTo>
                      <a:cubicBezTo>
                        <a:pt x="6812" y="1878"/>
                        <a:pt x="6518" y="707"/>
                        <a:pt x="5424" y="707"/>
                      </a:cubicBezTo>
                      <a:cubicBezTo>
                        <a:pt x="4956" y="707"/>
                        <a:pt x="4340" y="922"/>
                        <a:pt x="3755" y="1537"/>
                      </a:cubicBezTo>
                      <a:cubicBezTo>
                        <a:pt x="4730" y="513"/>
                        <a:pt x="4072" y="1"/>
                        <a:pt x="341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16"/>
                <p:cNvSpPr/>
                <p:nvPr/>
              </p:nvSpPr>
              <p:spPr>
                <a:xfrm>
                  <a:off x="3384300" y="4996025"/>
                  <a:ext cx="29275" cy="17100"/>
                </a:xfrm>
                <a:custGeom>
                  <a:rect b="b" l="l" r="r" t="t"/>
                  <a:pathLst>
                    <a:path extrusionOk="0" h="684" w="1171">
                      <a:moveTo>
                        <a:pt x="585" y="1"/>
                      </a:moveTo>
                      <a:cubicBezTo>
                        <a:pt x="293" y="1"/>
                        <a:pt x="0" y="147"/>
                        <a:pt x="0" y="342"/>
                      </a:cubicBezTo>
                      <a:cubicBezTo>
                        <a:pt x="0" y="537"/>
                        <a:pt x="293" y="683"/>
                        <a:pt x="585" y="683"/>
                      </a:cubicBezTo>
                      <a:cubicBezTo>
                        <a:pt x="878" y="683"/>
                        <a:pt x="1171" y="537"/>
                        <a:pt x="1171" y="342"/>
                      </a:cubicBezTo>
                      <a:cubicBezTo>
                        <a:pt x="1171" y="147"/>
                        <a:pt x="878" y="1"/>
                        <a:pt x="58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163" name="Google Shape;116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64" name="Google Shape;1164;p16"/>
          <p:cNvSpPr txBox="1"/>
          <p:nvPr>
            <p:ph idx="1" type="body"/>
          </p:nvPr>
        </p:nvSpPr>
        <p:spPr>
          <a:xfrm>
            <a:off x="720000" y="1139541"/>
            <a:ext cx="7704000" cy="3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67" name="Google Shape;1167;p17"/>
          <p:cNvSpPr txBox="1"/>
          <p:nvPr>
            <p:ph idx="1" type="subTitle"/>
          </p:nvPr>
        </p:nvSpPr>
        <p:spPr>
          <a:xfrm>
            <a:off x="720000" y="2420200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8" name="Google Shape;1168;p17"/>
          <p:cNvSpPr txBox="1"/>
          <p:nvPr>
            <p:ph idx="2" type="subTitle"/>
          </p:nvPr>
        </p:nvSpPr>
        <p:spPr>
          <a:xfrm>
            <a:off x="3419269" y="2420200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9" name="Google Shape;1169;p17"/>
          <p:cNvSpPr txBox="1"/>
          <p:nvPr>
            <p:ph idx="3" type="subTitle"/>
          </p:nvPr>
        </p:nvSpPr>
        <p:spPr>
          <a:xfrm>
            <a:off x="6118545" y="2420200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0" name="Google Shape;1170;p17"/>
          <p:cNvSpPr txBox="1"/>
          <p:nvPr>
            <p:ph hasCustomPrompt="1" idx="4" type="title"/>
          </p:nvPr>
        </p:nvSpPr>
        <p:spPr>
          <a:xfrm>
            <a:off x="818402" y="1648008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u="sng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1" name="Google Shape;1171;p17"/>
          <p:cNvSpPr txBox="1"/>
          <p:nvPr>
            <p:ph hasCustomPrompt="1" idx="5" type="title"/>
          </p:nvPr>
        </p:nvSpPr>
        <p:spPr>
          <a:xfrm>
            <a:off x="3517677" y="1648008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u="sng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2" name="Google Shape;1172;p17"/>
          <p:cNvSpPr txBox="1"/>
          <p:nvPr>
            <p:ph hasCustomPrompt="1" idx="6" type="title"/>
          </p:nvPr>
        </p:nvSpPr>
        <p:spPr>
          <a:xfrm>
            <a:off x="6216952" y="1648008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u="sng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3" name="Google Shape;1173;p17"/>
          <p:cNvSpPr txBox="1"/>
          <p:nvPr>
            <p:ph idx="7" type="subTitle"/>
          </p:nvPr>
        </p:nvSpPr>
        <p:spPr>
          <a:xfrm>
            <a:off x="720000" y="22074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74" name="Google Shape;1174;p17"/>
          <p:cNvSpPr txBox="1"/>
          <p:nvPr>
            <p:ph idx="8" type="subTitle"/>
          </p:nvPr>
        </p:nvSpPr>
        <p:spPr>
          <a:xfrm>
            <a:off x="3419275" y="22074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75" name="Google Shape;1175;p17"/>
          <p:cNvSpPr txBox="1"/>
          <p:nvPr>
            <p:ph idx="9" type="subTitle"/>
          </p:nvPr>
        </p:nvSpPr>
        <p:spPr>
          <a:xfrm>
            <a:off x="6118550" y="22074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176" name="Google Shape;1176;p17"/>
          <p:cNvGrpSpPr/>
          <p:nvPr/>
        </p:nvGrpSpPr>
        <p:grpSpPr>
          <a:xfrm>
            <a:off x="7816613" y="-346775"/>
            <a:ext cx="2634987" cy="1926350"/>
            <a:chOff x="7816613" y="-346775"/>
            <a:chExt cx="2634987" cy="1926350"/>
          </a:xfrm>
        </p:grpSpPr>
        <p:sp>
          <p:nvSpPr>
            <p:cNvPr id="1177" name="Google Shape;1177;p17"/>
            <p:cNvSpPr/>
            <p:nvPr/>
          </p:nvSpPr>
          <p:spPr>
            <a:xfrm rot="10800000">
              <a:off x="7816613" y="-346775"/>
              <a:ext cx="2634987" cy="1926350"/>
            </a:xfrm>
            <a:custGeom>
              <a:rect b="b" l="l" r="r" t="t"/>
              <a:pathLst>
                <a:path extrusionOk="0" h="208423" w="205377">
                  <a:moveTo>
                    <a:pt x="197031" y="121731"/>
                  </a:moveTo>
                  <a:cubicBezTo>
                    <a:pt x="187369" y="113385"/>
                    <a:pt x="181918" y="115340"/>
                    <a:pt x="176091" y="105264"/>
                  </a:cubicBezTo>
                  <a:cubicBezTo>
                    <a:pt x="169888" y="94550"/>
                    <a:pt x="174963" y="91467"/>
                    <a:pt x="167594" y="81392"/>
                  </a:cubicBezTo>
                  <a:cubicBezTo>
                    <a:pt x="160226" y="71279"/>
                    <a:pt x="153985" y="75001"/>
                    <a:pt x="146617" y="64926"/>
                  </a:cubicBezTo>
                  <a:cubicBezTo>
                    <a:pt x="139249" y="54851"/>
                    <a:pt x="145527" y="51129"/>
                    <a:pt x="138158" y="41016"/>
                  </a:cubicBezTo>
                  <a:cubicBezTo>
                    <a:pt x="130827" y="30941"/>
                    <a:pt x="125188" y="32933"/>
                    <a:pt x="119512" y="23760"/>
                  </a:cubicBezTo>
                  <a:cubicBezTo>
                    <a:pt x="113421" y="14023"/>
                    <a:pt x="113872" y="4775"/>
                    <a:pt x="102707" y="1"/>
                  </a:cubicBezTo>
                  <a:cubicBezTo>
                    <a:pt x="91579" y="4775"/>
                    <a:pt x="91993" y="14023"/>
                    <a:pt x="85940" y="23760"/>
                  </a:cubicBezTo>
                  <a:cubicBezTo>
                    <a:pt x="80263" y="32933"/>
                    <a:pt x="74624" y="30941"/>
                    <a:pt x="67256" y="41016"/>
                  </a:cubicBezTo>
                  <a:cubicBezTo>
                    <a:pt x="59887" y="51091"/>
                    <a:pt x="66166" y="54851"/>
                    <a:pt x="58797" y="64926"/>
                  </a:cubicBezTo>
                  <a:cubicBezTo>
                    <a:pt x="51466" y="75001"/>
                    <a:pt x="45188" y="71279"/>
                    <a:pt x="37857" y="81392"/>
                  </a:cubicBezTo>
                  <a:cubicBezTo>
                    <a:pt x="30489" y="91467"/>
                    <a:pt x="35564" y="94550"/>
                    <a:pt x="29399" y="105264"/>
                  </a:cubicBezTo>
                  <a:cubicBezTo>
                    <a:pt x="23534" y="115340"/>
                    <a:pt x="18120" y="113385"/>
                    <a:pt x="8421" y="121731"/>
                  </a:cubicBezTo>
                  <a:cubicBezTo>
                    <a:pt x="3008" y="126392"/>
                    <a:pt x="977" y="131655"/>
                    <a:pt x="0" y="136242"/>
                  </a:cubicBezTo>
                  <a:lnTo>
                    <a:pt x="0" y="208423"/>
                  </a:lnTo>
                  <a:lnTo>
                    <a:pt x="205377" y="208423"/>
                  </a:lnTo>
                  <a:lnTo>
                    <a:pt x="205377" y="136242"/>
                  </a:lnTo>
                  <a:cubicBezTo>
                    <a:pt x="204437" y="131655"/>
                    <a:pt x="202407" y="126392"/>
                    <a:pt x="197031" y="12173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7"/>
            <p:cNvSpPr/>
            <p:nvPr/>
          </p:nvSpPr>
          <p:spPr>
            <a:xfrm rot="10800000">
              <a:off x="8649236" y="589584"/>
              <a:ext cx="163204" cy="149391"/>
            </a:xfrm>
            <a:custGeom>
              <a:rect b="b" l="l" r="r" t="t"/>
              <a:pathLst>
                <a:path extrusionOk="0" h="3783" w="4132">
                  <a:moveTo>
                    <a:pt x="2060" y="1"/>
                  </a:moveTo>
                  <a:cubicBezTo>
                    <a:pt x="1665" y="1"/>
                    <a:pt x="1264" y="522"/>
                    <a:pt x="1852" y="1564"/>
                  </a:cubicBezTo>
                  <a:cubicBezTo>
                    <a:pt x="1497" y="934"/>
                    <a:pt x="1122" y="714"/>
                    <a:pt x="838" y="714"/>
                  </a:cubicBezTo>
                  <a:cubicBezTo>
                    <a:pt x="183" y="714"/>
                    <a:pt x="14" y="1885"/>
                    <a:pt x="1692" y="1885"/>
                  </a:cubicBezTo>
                  <a:cubicBezTo>
                    <a:pt x="1" y="1885"/>
                    <a:pt x="186" y="3074"/>
                    <a:pt x="853" y="3074"/>
                  </a:cubicBezTo>
                  <a:cubicBezTo>
                    <a:pt x="1135" y="3074"/>
                    <a:pt x="1503" y="2862"/>
                    <a:pt x="1852" y="2259"/>
                  </a:cubicBezTo>
                  <a:lnTo>
                    <a:pt x="1852" y="2259"/>
                  </a:lnTo>
                  <a:cubicBezTo>
                    <a:pt x="1264" y="3275"/>
                    <a:pt x="1665" y="3783"/>
                    <a:pt x="2060" y="3783"/>
                  </a:cubicBezTo>
                  <a:cubicBezTo>
                    <a:pt x="2454" y="3783"/>
                    <a:pt x="2841" y="3275"/>
                    <a:pt x="2227" y="2259"/>
                  </a:cubicBezTo>
                  <a:lnTo>
                    <a:pt x="2227" y="2259"/>
                  </a:lnTo>
                  <a:cubicBezTo>
                    <a:pt x="2592" y="2862"/>
                    <a:pt x="2971" y="3074"/>
                    <a:pt x="3261" y="3074"/>
                  </a:cubicBezTo>
                  <a:cubicBezTo>
                    <a:pt x="3947" y="3074"/>
                    <a:pt x="4132" y="1885"/>
                    <a:pt x="2440" y="1885"/>
                  </a:cubicBezTo>
                  <a:cubicBezTo>
                    <a:pt x="4119" y="1885"/>
                    <a:pt x="3950" y="714"/>
                    <a:pt x="3276" y="714"/>
                  </a:cubicBezTo>
                  <a:cubicBezTo>
                    <a:pt x="2985" y="714"/>
                    <a:pt x="2598" y="934"/>
                    <a:pt x="2227" y="1564"/>
                  </a:cubicBezTo>
                  <a:cubicBezTo>
                    <a:pt x="2841" y="522"/>
                    <a:pt x="2454" y="1"/>
                    <a:pt x="2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9" name="Google Shape;1179;p17"/>
            <p:cNvGrpSpPr/>
            <p:nvPr/>
          </p:nvGrpSpPr>
          <p:grpSpPr>
            <a:xfrm>
              <a:off x="8928550" y="952453"/>
              <a:ext cx="163200" cy="151088"/>
              <a:chOff x="8928550" y="952453"/>
              <a:chExt cx="163200" cy="151088"/>
            </a:xfrm>
          </p:grpSpPr>
          <p:sp>
            <p:nvSpPr>
              <p:cNvPr id="1180" name="Google Shape;1180;p17"/>
              <p:cNvSpPr/>
              <p:nvPr/>
            </p:nvSpPr>
            <p:spPr>
              <a:xfrm rot="10800000">
                <a:off x="8928550" y="952453"/>
                <a:ext cx="163200" cy="151088"/>
              </a:xfrm>
              <a:custGeom>
                <a:rect b="b" l="l" r="r" t="t"/>
                <a:pathLst>
                  <a:path extrusionOk="0" h="7110" w="7680">
                    <a:moveTo>
                      <a:pt x="3841" y="0"/>
                    </a:moveTo>
                    <a:cubicBezTo>
                      <a:pt x="3106" y="0"/>
                      <a:pt x="2371" y="962"/>
                      <a:pt x="3493" y="2887"/>
                    </a:cubicBezTo>
                    <a:cubicBezTo>
                      <a:pt x="2826" y="1759"/>
                      <a:pt x="2131" y="1363"/>
                      <a:pt x="1600" y="1363"/>
                    </a:cubicBezTo>
                    <a:cubicBezTo>
                      <a:pt x="342" y="1363"/>
                      <a:pt x="0" y="3582"/>
                      <a:pt x="3119" y="3582"/>
                    </a:cubicBezTo>
                    <a:cubicBezTo>
                      <a:pt x="13" y="3582"/>
                      <a:pt x="339" y="5782"/>
                      <a:pt x="1584" y="5782"/>
                    </a:cubicBezTo>
                    <a:cubicBezTo>
                      <a:pt x="2117" y="5782"/>
                      <a:pt x="2820" y="5378"/>
                      <a:pt x="3493" y="4223"/>
                    </a:cubicBezTo>
                    <a:lnTo>
                      <a:pt x="3493" y="4223"/>
                    </a:lnTo>
                    <a:cubicBezTo>
                      <a:pt x="2371" y="6148"/>
                      <a:pt x="3106" y="7110"/>
                      <a:pt x="3841" y="7110"/>
                    </a:cubicBezTo>
                    <a:cubicBezTo>
                      <a:pt x="4576" y="7110"/>
                      <a:pt x="5311" y="6148"/>
                      <a:pt x="4188" y="4223"/>
                    </a:cubicBezTo>
                    <a:lnTo>
                      <a:pt x="4188" y="4223"/>
                    </a:lnTo>
                    <a:cubicBezTo>
                      <a:pt x="4861" y="5360"/>
                      <a:pt x="5562" y="5758"/>
                      <a:pt x="6096" y="5758"/>
                    </a:cubicBezTo>
                    <a:cubicBezTo>
                      <a:pt x="7342" y="5758"/>
                      <a:pt x="7670" y="3582"/>
                      <a:pt x="4563" y="3582"/>
                    </a:cubicBezTo>
                    <a:cubicBezTo>
                      <a:pt x="7679" y="3582"/>
                      <a:pt x="7341" y="1339"/>
                      <a:pt x="6085" y="1339"/>
                    </a:cubicBezTo>
                    <a:cubicBezTo>
                      <a:pt x="5553" y="1339"/>
                      <a:pt x="4856" y="1742"/>
                      <a:pt x="4188" y="2887"/>
                    </a:cubicBezTo>
                    <a:cubicBezTo>
                      <a:pt x="5311" y="962"/>
                      <a:pt x="4576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17"/>
              <p:cNvSpPr/>
              <p:nvPr/>
            </p:nvSpPr>
            <p:spPr>
              <a:xfrm rot="10800000">
                <a:off x="8997060" y="1013013"/>
                <a:ext cx="32959" cy="28050"/>
              </a:xfrm>
              <a:custGeom>
                <a:rect b="b" l="l" r="r" t="t"/>
                <a:pathLst>
                  <a:path extrusionOk="0" h="1320" w="1551">
                    <a:moveTo>
                      <a:pt x="909" y="0"/>
                    </a:moveTo>
                    <a:cubicBezTo>
                      <a:pt x="321" y="0"/>
                      <a:pt x="0" y="695"/>
                      <a:pt x="428" y="1123"/>
                    </a:cubicBezTo>
                    <a:cubicBezTo>
                      <a:pt x="564" y="1259"/>
                      <a:pt x="727" y="1319"/>
                      <a:pt x="887" y="1319"/>
                    </a:cubicBezTo>
                    <a:cubicBezTo>
                      <a:pt x="1228" y="1319"/>
                      <a:pt x="1551" y="1043"/>
                      <a:pt x="1551" y="642"/>
                    </a:cubicBezTo>
                    <a:cubicBezTo>
                      <a:pt x="1551" y="267"/>
                      <a:pt x="1283" y="0"/>
                      <a:pt x="9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2" name="Google Shape;1182;p17"/>
            <p:cNvSpPr/>
            <p:nvPr/>
          </p:nvSpPr>
          <p:spPr>
            <a:xfrm rot="10800000">
              <a:off x="8718170" y="645510"/>
              <a:ext cx="41493" cy="31702"/>
            </a:xfrm>
            <a:custGeom>
              <a:rect b="b" l="l" r="r" t="t"/>
              <a:pathLst>
                <a:path extrusionOk="0" h="497" w="729">
                  <a:moveTo>
                    <a:pt x="408" y="0"/>
                  </a:moveTo>
                  <a:cubicBezTo>
                    <a:pt x="1" y="0"/>
                    <a:pt x="400" y="497"/>
                    <a:pt x="614" y="497"/>
                  </a:cubicBezTo>
                  <a:cubicBezTo>
                    <a:pt x="680" y="497"/>
                    <a:pt x="729" y="448"/>
                    <a:pt x="729" y="321"/>
                  </a:cubicBezTo>
                  <a:cubicBezTo>
                    <a:pt x="729" y="161"/>
                    <a:pt x="569" y="0"/>
                    <a:pt x="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" name="Google Shape;1183;p17"/>
          <p:cNvGrpSpPr/>
          <p:nvPr/>
        </p:nvGrpSpPr>
        <p:grpSpPr>
          <a:xfrm>
            <a:off x="-484447" y="2267808"/>
            <a:ext cx="10704305" cy="5418377"/>
            <a:chOff x="-484447" y="2267808"/>
            <a:chExt cx="10704305" cy="5418377"/>
          </a:xfrm>
        </p:grpSpPr>
        <p:sp>
          <p:nvSpPr>
            <p:cNvPr id="1184" name="Google Shape;1184;p17"/>
            <p:cNvSpPr/>
            <p:nvPr/>
          </p:nvSpPr>
          <p:spPr>
            <a:xfrm flipH="1" rot="-5399533">
              <a:off x="3714468" y="-167901"/>
              <a:ext cx="1676863" cy="9715065"/>
            </a:xfrm>
            <a:custGeom>
              <a:rect b="b" l="l" r="r" t="t"/>
              <a:pathLst>
                <a:path extrusionOk="0" h="209320" w="91171">
                  <a:moveTo>
                    <a:pt x="12738" y="0"/>
                  </a:moveTo>
                  <a:cubicBezTo>
                    <a:pt x="4694" y="2889"/>
                    <a:pt x="1" y="11924"/>
                    <a:pt x="259" y="20456"/>
                  </a:cubicBezTo>
                  <a:cubicBezTo>
                    <a:pt x="516" y="29002"/>
                    <a:pt x="4884" y="36951"/>
                    <a:pt x="10405" y="43462"/>
                  </a:cubicBezTo>
                  <a:cubicBezTo>
                    <a:pt x="15912" y="49987"/>
                    <a:pt x="22613" y="55385"/>
                    <a:pt x="28690" y="61395"/>
                  </a:cubicBezTo>
                  <a:cubicBezTo>
                    <a:pt x="31729" y="64406"/>
                    <a:pt x="34781" y="67906"/>
                    <a:pt x="35161" y="72165"/>
                  </a:cubicBezTo>
                  <a:cubicBezTo>
                    <a:pt x="35595" y="76926"/>
                    <a:pt x="32624" y="81254"/>
                    <a:pt x="29803" y="85106"/>
                  </a:cubicBezTo>
                  <a:lnTo>
                    <a:pt x="18897" y="99973"/>
                  </a:lnTo>
                  <a:cubicBezTo>
                    <a:pt x="14963" y="105331"/>
                    <a:pt x="10853" y="111178"/>
                    <a:pt x="10812" y="117838"/>
                  </a:cubicBezTo>
                  <a:cubicBezTo>
                    <a:pt x="10771" y="124756"/>
                    <a:pt x="15139" y="130806"/>
                    <a:pt x="18571" y="136829"/>
                  </a:cubicBezTo>
                  <a:cubicBezTo>
                    <a:pt x="25693" y="149349"/>
                    <a:pt x="29328" y="163565"/>
                    <a:pt x="29097" y="177971"/>
                  </a:cubicBezTo>
                  <a:cubicBezTo>
                    <a:pt x="28908" y="188470"/>
                    <a:pt x="26683" y="199091"/>
                    <a:pt x="28989" y="209319"/>
                  </a:cubicBezTo>
                  <a:lnTo>
                    <a:pt x="91170" y="209319"/>
                  </a:lnTo>
                  <a:lnTo>
                    <a:pt x="91170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7"/>
            <p:cNvSpPr/>
            <p:nvPr/>
          </p:nvSpPr>
          <p:spPr>
            <a:xfrm rot="5400000">
              <a:off x="-533410" y="2478962"/>
              <a:ext cx="5418377" cy="4996069"/>
            </a:xfrm>
            <a:custGeom>
              <a:rect b="b" l="l" r="r" t="t"/>
              <a:pathLst>
                <a:path extrusionOk="0" h="181017" w="196318">
                  <a:moveTo>
                    <a:pt x="98836" y="1955"/>
                  </a:moveTo>
                  <a:cubicBezTo>
                    <a:pt x="98836" y="1955"/>
                    <a:pt x="98873" y="1955"/>
                    <a:pt x="98873" y="1993"/>
                  </a:cubicBezTo>
                  <a:lnTo>
                    <a:pt x="98836" y="1955"/>
                  </a:lnTo>
                  <a:close/>
                  <a:moveTo>
                    <a:pt x="2557" y="106843"/>
                  </a:moveTo>
                  <a:cubicBezTo>
                    <a:pt x="2708" y="106542"/>
                    <a:pt x="2858" y="106279"/>
                    <a:pt x="3046" y="105978"/>
                  </a:cubicBezTo>
                  <a:cubicBezTo>
                    <a:pt x="3986" y="105527"/>
                    <a:pt x="5001" y="105076"/>
                    <a:pt x="6016" y="104663"/>
                  </a:cubicBezTo>
                  <a:cubicBezTo>
                    <a:pt x="7670" y="103948"/>
                    <a:pt x="9437" y="103309"/>
                    <a:pt x="11204" y="102632"/>
                  </a:cubicBezTo>
                  <a:cubicBezTo>
                    <a:pt x="12971" y="101993"/>
                    <a:pt x="14813" y="101354"/>
                    <a:pt x="16617" y="100678"/>
                  </a:cubicBezTo>
                  <a:cubicBezTo>
                    <a:pt x="18422" y="100001"/>
                    <a:pt x="20151" y="99211"/>
                    <a:pt x="21843" y="98459"/>
                  </a:cubicBezTo>
                  <a:lnTo>
                    <a:pt x="22482" y="98159"/>
                  </a:lnTo>
                  <a:lnTo>
                    <a:pt x="23084" y="97820"/>
                  </a:lnTo>
                  <a:lnTo>
                    <a:pt x="24287" y="97181"/>
                  </a:lnTo>
                  <a:cubicBezTo>
                    <a:pt x="25114" y="96768"/>
                    <a:pt x="25903" y="96317"/>
                    <a:pt x="26655" y="95828"/>
                  </a:cubicBezTo>
                  <a:cubicBezTo>
                    <a:pt x="27369" y="95377"/>
                    <a:pt x="28121" y="94888"/>
                    <a:pt x="28873" y="94512"/>
                  </a:cubicBezTo>
                  <a:lnTo>
                    <a:pt x="29437" y="94174"/>
                  </a:lnTo>
                  <a:lnTo>
                    <a:pt x="29926" y="93835"/>
                  </a:lnTo>
                  <a:lnTo>
                    <a:pt x="30941" y="93121"/>
                  </a:lnTo>
                  <a:cubicBezTo>
                    <a:pt x="31618" y="92632"/>
                    <a:pt x="32257" y="92181"/>
                    <a:pt x="32821" y="91693"/>
                  </a:cubicBezTo>
                  <a:lnTo>
                    <a:pt x="33610" y="90941"/>
                  </a:lnTo>
                  <a:cubicBezTo>
                    <a:pt x="33911" y="90677"/>
                    <a:pt x="34099" y="90414"/>
                    <a:pt x="34362" y="90151"/>
                  </a:cubicBezTo>
                  <a:cubicBezTo>
                    <a:pt x="35189" y="89174"/>
                    <a:pt x="35941" y="88196"/>
                    <a:pt x="36655" y="87144"/>
                  </a:cubicBezTo>
                  <a:lnTo>
                    <a:pt x="38272" y="84700"/>
                  </a:lnTo>
                  <a:cubicBezTo>
                    <a:pt x="38760" y="84023"/>
                    <a:pt x="39099" y="83497"/>
                    <a:pt x="39324" y="83121"/>
                  </a:cubicBezTo>
                  <a:lnTo>
                    <a:pt x="39587" y="82783"/>
                  </a:lnTo>
                  <a:cubicBezTo>
                    <a:pt x="39625" y="82708"/>
                    <a:pt x="39663" y="82595"/>
                    <a:pt x="39663" y="82520"/>
                  </a:cubicBezTo>
                  <a:cubicBezTo>
                    <a:pt x="40039" y="81730"/>
                    <a:pt x="40490" y="80978"/>
                    <a:pt x="41016" y="80301"/>
                  </a:cubicBezTo>
                  <a:cubicBezTo>
                    <a:pt x="42031" y="78986"/>
                    <a:pt x="43121" y="77708"/>
                    <a:pt x="44287" y="76504"/>
                  </a:cubicBezTo>
                  <a:lnTo>
                    <a:pt x="45941" y="74700"/>
                  </a:lnTo>
                  <a:cubicBezTo>
                    <a:pt x="46242" y="74399"/>
                    <a:pt x="46505" y="74098"/>
                    <a:pt x="46806" y="73798"/>
                  </a:cubicBezTo>
                  <a:lnTo>
                    <a:pt x="47708" y="73008"/>
                  </a:lnTo>
                  <a:cubicBezTo>
                    <a:pt x="48911" y="71993"/>
                    <a:pt x="50189" y="71091"/>
                    <a:pt x="51505" y="70226"/>
                  </a:cubicBezTo>
                  <a:cubicBezTo>
                    <a:pt x="53911" y="68685"/>
                    <a:pt x="56166" y="66956"/>
                    <a:pt x="58234" y="65038"/>
                  </a:cubicBezTo>
                  <a:lnTo>
                    <a:pt x="63347" y="59963"/>
                  </a:lnTo>
                  <a:cubicBezTo>
                    <a:pt x="64024" y="59286"/>
                    <a:pt x="64625" y="58534"/>
                    <a:pt x="65151" y="57745"/>
                  </a:cubicBezTo>
                  <a:cubicBezTo>
                    <a:pt x="65264" y="57557"/>
                    <a:pt x="65377" y="57331"/>
                    <a:pt x="65490" y="57143"/>
                  </a:cubicBezTo>
                  <a:lnTo>
                    <a:pt x="65640" y="56880"/>
                  </a:lnTo>
                  <a:lnTo>
                    <a:pt x="65753" y="56580"/>
                  </a:lnTo>
                  <a:lnTo>
                    <a:pt x="66279" y="55527"/>
                  </a:lnTo>
                  <a:cubicBezTo>
                    <a:pt x="66542" y="54925"/>
                    <a:pt x="66768" y="54437"/>
                    <a:pt x="66994" y="53986"/>
                  </a:cubicBezTo>
                  <a:cubicBezTo>
                    <a:pt x="67557" y="51692"/>
                    <a:pt x="66392" y="51880"/>
                    <a:pt x="64588" y="53346"/>
                  </a:cubicBezTo>
                  <a:lnTo>
                    <a:pt x="64475" y="53422"/>
                  </a:lnTo>
                  <a:lnTo>
                    <a:pt x="64475" y="53422"/>
                  </a:lnTo>
                  <a:lnTo>
                    <a:pt x="64475" y="53422"/>
                  </a:lnTo>
                  <a:lnTo>
                    <a:pt x="63610" y="54098"/>
                  </a:lnTo>
                  <a:cubicBezTo>
                    <a:pt x="60753" y="56204"/>
                    <a:pt x="57745" y="58159"/>
                    <a:pt x="54663" y="59925"/>
                  </a:cubicBezTo>
                  <a:cubicBezTo>
                    <a:pt x="52971" y="60865"/>
                    <a:pt x="51166" y="61843"/>
                    <a:pt x="49324" y="62745"/>
                  </a:cubicBezTo>
                  <a:cubicBezTo>
                    <a:pt x="47445" y="63610"/>
                    <a:pt x="45603" y="64587"/>
                    <a:pt x="43836" y="65677"/>
                  </a:cubicBezTo>
                  <a:cubicBezTo>
                    <a:pt x="42069" y="66768"/>
                    <a:pt x="40339" y="67895"/>
                    <a:pt x="38535" y="68910"/>
                  </a:cubicBezTo>
                  <a:cubicBezTo>
                    <a:pt x="38084" y="69174"/>
                    <a:pt x="37633" y="69399"/>
                    <a:pt x="37181" y="69625"/>
                  </a:cubicBezTo>
                  <a:cubicBezTo>
                    <a:pt x="36730" y="69888"/>
                    <a:pt x="36279" y="70113"/>
                    <a:pt x="35753" y="70301"/>
                  </a:cubicBezTo>
                  <a:lnTo>
                    <a:pt x="34362" y="70903"/>
                  </a:lnTo>
                  <a:cubicBezTo>
                    <a:pt x="33873" y="71053"/>
                    <a:pt x="33422" y="71241"/>
                    <a:pt x="32971" y="71429"/>
                  </a:cubicBezTo>
                  <a:cubicBezTo>
                    <a:pt x="32445" y="71655"/>
                    <a:pt x="31881" y="71918"/>
                    <a:pt x="31392" y="72219"/>
                  </a:cubicBezTo>
                  <a:cubicBezTo>
                    <a:pt x="31430" y="71918"/>
                    <a:pt x="31467" y="71655"/>
                    <a:pt x="31505" y="71354"/>
                  </a:cubicBezTo>
                  <a:cubicBezTo>
                    <a:pt x="31881" y="71166"/>
                    <a:pt x="32294" y="70978"/>
                    <a:pt x="32670" y="70790"/>
                  </a:cubicBezTo>
                  <a:cubicBezTo>
                    <a:pt x="33610" y="70414"/>
                    <a:pt x="34587" y="70076"/>
                    <a:pt x="35490" y="69700"/>
                  </a:cubicBezTo>
                  <a:cubicBezTo>
                    <a:pt x="35941" y="69550"/>
                    <a:pt x="36430" y="69324"/>
                    <a:pt x="36843" y="69136"/>
                  </a:cubicBezTo>
                  <a:cubicBezTo>
                    <a:pt x="37294" y="68910"/>
                    <a:pt x="37783" y="68685"/>
                    <a:pt x="38234" y="68459"/>
                  </a:cubicBezTo>
                  <a:cubicBezTo>
                    <a:pt x="40039" y="67519"/>
                    <a:pt x="41843" y="66467"/>
                    <a:pt x="43648" y="65414"/>
                  </a:cubicBezTo>
                  <a:cubicBezTo>
                    <a:pt x="44550" y="64925"/>
                    <a:pt x="45452" y="64399"/>
                    <a:pt x="46392" y="63910"/>
                  </a:cubicBezTo>
                  <a:lnTo>
                    <a:pt x="49136" y="62519"/>
                  </a:lnTo>
                  <a:cubicBezTo>
                    <a:pt x="50978" y="61580"/>
                    <a:pt x="52745" y="60602"/>
                    <a:pt x="54437" y="59625"/>
                  </a:cubicBezTo>
                  <a:cubicBezTo>
                    <a:pt x="56091" y="58647"/>
                    <a:pt x="57670" y="57595"/>
                    <a:pt x="59136" y="56580"/>
                  </a:cubicBezTo>
                  <a:cubicBezTo>
                    <a:pt x="60565" y="55565"/>
                    <a:pt x="61956" y="54587"/>
                    <a:pt x="63121" y="53610"/>
                  </a:cubicBezTo>
                  <a:cubicBezTo>
                    <a:pt x="64212" y="52745"/>
                    <a:pt x="65264" y="51805"/>
                    <a:pt x="66242" y="50828"/>
                  </a:cubicBezTo>
                  <a:cubicBezTo>
                    <a:pt x="67031" y="50076"/>
                    <a:pt x="67745" y="49286"/>
                    <a:pt x="68385" y="48459"/>
                  </a:cubicBezTo>
                  <a:cubicBezTo>
                    <a:pt x="68648" y="48121"/>
                    <a:pt x="68873" y="47820"/>
                    <a:pt x="69061" y="47519"/>
                  </a:cubicBezTo>
                  <a:lnTo>
                    <a:pt x="69174" y="47331"/>
                  </a:lnTo>
                  <a:cubicBezTo>
                    <a:pt x="69362" y="46955"/>
                    <a:pt x="69550" y="46580"/>
                    <a:pt x="69738" y="46241"/>
                  </a:cubicBezTo>
                  <a:lnTo>
                    <a:pt x="69776" y="46166"/>
                  </a:lnTo>
                  <a:lnTo>
                    <a:pt x="69776" y="46166"/>
                  </a:lnTo>
                  <a:cubicBezTo>
                    <a:pt x="70903" y="44061"/>
                    <a:pt x="72219" y="42143"/>
                    <a:pt x="73385" y="40226"/>
                  </a:cubicBezTo>
                  <a:cubicBezTo>
                    <a:pt x="74212" y="38798"/>
                    <a:pt x="72821" y="38835"/>
                    <a:pt x="71354" y="39662"/>
                  </a:cubicBezTo>
                  <a:lnTo>
                    <a:pt x="71354" y="39662"/>
                  </a:lnTo>
                  <a:cubicBezTo>
                    <a:pt x="70452" y="40113"/>
                    <a:pt x="69512" y="40640"/>
                    <a:pt x="68497" y="41166"/>
                  </a:cubicBezTo>
                  <a:cubicBezTo>
                    <a:pt x="67670" y="41617"/>
                    <a:pt x="66806" y="42031"/>
                    <a:pt x="65941" y="42444"/>
                  </a:cubicBezTo>
                  <a:cubicBezTo>
                    <a:pt x="65076" y="42895"/>
                    <a:pt x="64136" y="43271"/>
                    <a:pt x="63234" y="43647"/>
                  </a:cubicBezTo>
                  <a:lnTo>
                    <a:pt x="57933" y="46016"/>
                  </a:lnTo>
                  <a:cubicBezTo>
                    <a:pt x="57106" y="46354"/>
                    <a:pt x="56204" y="46692"/>
                    <a:pt x="55452" y="47031"/>
                  </a:cubicBezTo>
                  <a:cubicBezTo>
                    <a:pt x="54775" y="47369"/>
                    <a:pt x="54099" y="47783"/>
                    <a:pt x="53460" y="48234"/>
                  </a:cubicBezTo>
                  <a:lnTo>
                    <a:pt x="52745" y="48685"/>
                  </a:lnTo>
                  <a:cubicBezTo>
                    <a:pt x="53309" y="48158"/>
                    <a:pt x="53873" y="47557"/>
                    <a:pt x="54400" y="46955"/>
                  </a:cubicBezTo>
                  <a:cubicBezTo>
                    <a:pt x="54663" y="46843"/>
                    <a:pt x="54963" y="46730"/>
                    <a:pt x="55264" y="46580"/>
                  </a:cubicBezTo>
                  <a:cubicBezTo>
                    <a:pt x="56091" y="46316"/>
                    <a:pt x="56918" y="46016"/>
                    <a:pt x="57783" y="45677"/>
                  </a:cubicBezTo>
                  <a:lnTo>
                    <a:pt x="63159" y="43459"/>
                  </a:lnTo>
                  <a:cubicBezTo>
                    <a:pt x="64099" y="43083"/>
                    <a:pt x="65001" y="42707"/>
                    <a:pt x="65866" y="42294"/>
                  </a:cubicBezTo>
                  <a:cubicBezTo>
                    <a:pt x="66730" y="41880"/>
                    <a:pt x="67595" y="41429"/>
                    <a:pt x="68422" y="41016"/>
                  </a:cubicBezTo>
                  <a:cubicBezTo>
                    <a:pt x="70039" y="40113"/>
                    <a:pt x="71505" y="39249"/>
                    <a:pt x="72745" y="38459"/>
                  </a:cubicBezTo>
                  <a:cubicBezTo>
                    <a:pt x="73309" y="38121"/>
                    <a:pt x="73873" y="37745"/>
                    <a:pt x="74362" y="37331"/>
                  </a:cubicBezTo>
                  <a:cubicBezTo>
                    <a:pt x="74550" y="37106"/>
                    <a:pt x="74776" y="36955"/>
                    <a:pt x="74926" y="36767"/>
                  </a:cubicBezTo>
                  <a:cubicBezTo>
                    <a:pt x="75076" y="36579"/>
                    <a:pt x="75264" y="36391"/>
                    <a:pt x="75377" y="36279"/>
                  </a:cubicBezTo>
                  <a:cubicBezTo>
                    <a:pt x="75490" y="36091"/>
                    <a:pt x="75603" y="35903"/>
                    <a:pt x="75715" y="35715"/>
                  </a:cubicBezTo>
                  <a:cubicBezTo>
                    <a:pt x="75791" y="35564"/>
                    <a:pt x="75866" y="35301"/>
                    <a:pt x="75979" y="35076"/>
                  </a:cubicBezTo>
                  <a:cubicBezTo>
                    <a:pt x="76204" y="34549"/>
                    <a:pt x="76392" y="33985"/>
                    <a:pt x="76618" y="33422"/>
                  </a:cubicBezTo>
                  <a:cubicBezTo>
                    <a:pt x="77031" y="32331"/>
                    <a:pt x="77482" y="31279"/>
                    <a:pt x="77933" y="30226"/>
                  </a:cubicBezTo>
                  <a:cubicBezTo>
                    <a:pt x="77971" y="30151"/>
                    <a:pt x="78009" y="30038"/>
                    <a:pt x="78046" y="29963"/>
                  </a:cubicBezTo>
                  <a:cubicBezTo>
                    <a:pt x="78159" y="29662"/>
                    <a:pt x="78272" y="29399"/>
                    <a:pt x="78422" y="29136"/>
                  </a:cubicBezTo>
                  <a:cubicBezTo>
                    <a:pt x="79174" y="27444"/>
                    <a:pt x="80001" y="25865"/>
                    <a:pt x="80866" y="24286"/>
                  </a:cubicBezTo>
                  <a:cubicBezTo>
                    <a:pt x="81881" y="22519"/>
                    <a:pt x="83009" y="20790"/>
                    <a:pt x="84287" y="19173"/>
                  </a:cubicBezTo>
                  <a:cubicBezTo>
                    <a:pt x="85415" y="17632"/>
                    <a:pt x="86693" y="16241"/>
                    <a:pt x="87708" y="14850"/>
                  </a:cubicBezTo>
                  <a:cubicBezTo>
                    <a:pt x="88648" y="13572"/>
                    <a:pt x="89550" y="12294"/>
                    <a:pt x="90377" y="10940"/>
                  </a:cubicBezTo>
                  <a:cubicBezTo>
                    <a:pt x="90753" y="10264"/>
                    <a:pt x="91091" y="9662"/>
                    <a:pt x="91430" y="9061"/>
                  </a:cubicBezTo>
                  <a:cubicBezTo>
                    <a:pt x="91730" y="8421"/>
                    <a:pt x="91994" y="7895"/>
                    <a:pt x="92219" y="7331"/>
                  </a:cubicBezTo>
                  <a:cubicBezTo>
                    <a:pt x="93234" y="5076"/>
                    <a:pt x="94099" y="3309"/>
                    <a:pt x="94776" y="2106"/>
                  </a:cubicBezTo>
                  <a:cubicBezTo>
                    <a:pt x="95001" y="1617"/>
                    <a:pt x="95302" y="1128"/>
                    <a:pt x="95640" y="677"/>
                  </a:cubicBezTo>
                  <a:cubicBezTo>
                    <a:pt x="95753" y="602"/>
                    <a:pt x="95791" y="527"/>
                    <a:pt x="95903" y="414"/>
                  </a:cubicBezTo>
                  <a:lnTo>
                    <a:pt x="96016" y="301"/>
                  </a:lnTo>
                  <a:cubicBezTo>
                    <a:pt x="96129" y="226"/>
                    <a:pt x="96204" y="151"/>
                    <a:pt x="96317" y="113"/>
                  </a:cubicBezTo>
                  <a:cubicBezTo>
                    <a:pt x="96430" y="76"/>
                    <a:pt x="96505" y="38"/>
                    <a:pt x="96580" y="0"/>
                  </a:cubicBezTo>
                  <a:lnTo>
                    <a:pt x="96618" y="0"/>
                  </a:lnTo>
                  <a:lnTo>
                    <a:pt x="96655" y="0"/>
                  </a:lnTo>
                  <a:lnTo>
                    <a:pt x="97219" y="2106"/>
                  </a:lnTo>
                  <a:lnTo>
                    <a:pt x="97294" y="2106"/>
                  </a:lnTo>
                  <a:cubicBezTo>
                    <a:pt x="97332" y="2068"/>
                    <a:pt x="97370" y="2068"/>
                    <a:pt x="97407" y="2030"/>
                  </a:cubicBezTo>
                  <a:lnTo>
                    <a:pt x="97407" y="2030"/>
                  </a:lnTo>
                  <a:cubicBezTo>
                    <a:pt x="97106" y="2369"/>
                    <a:pt x="96806" y="2707"/>
                    <a:pt x="96580" y="3083"/>
                  </a:cubicBezTo>
                  <a:cubicBezTo>
                    <a:pt x="95866" y="4136"/>
                    <a:pt x="94888" y="5827"/>
                    <a:pt x="93685" y="7970"/>
                  </a:cubicBezTo>
                  <a:cubicBezTo>
                    <a:pt x="93347" y="8497"/>
                    <a:pt x="93084" y="9061"/>
                    <a:pt x="92708" y="9700"/>
                  </a:cubicBezTo>
                  <a:cubicBezTo>
                    <a:pt x="92294" y="10339"/>
                    <a:pt x="91956" y="10865"/>
                    <a:pt x="91542" y="11504"/>
                  </a:cubicBezTo>
                  <a:cubicBezTo>
                    <a:pt x="90603" y="12858"/>
                    <a:pt x="89588" y="14173"/>
                    <a:pt x="88497" y="15414"/>
                  </a:cubicBezTo>
                  <a:cubicBezTo>
                    <a:pt x="87370" y="16805"/>
                    <a:pt x="86091" y="18121"/>
                    <a:pt x="84888" y="19624"/>
                  </a:cubicBezTo>
                  <a:cubicBezTo>
                    <a:pt x="84212" y="20376"/>
                    <a:pt x="83685" y="21166"/>
                    <a:pt x="83084" y="21955"/>
                  </a:cubicBezTo>
                  <a:cubicBezTo>
                    <a:pt x="82445" y="22782"/>
                    <a:pt x="81956" y="23685"/>
                    <a:pt x="81392" y="24587"/>
                  </a:cubicBezTo>
                  <a:cubicBezTo>
                    <a:pt x="80527" y="26053"/>
                    <a:pt x="79663" y="27632"/>
                    <a:pt x="78911" y="29286"/>
                  </a:cubicBezTo>
                  <a:lnTo>
                    <a:pt x="78610" y="30226"/>
                  </a:lnTo>
                  <a:cubicBezTo>
                    <a:pt x="76806" y="36053"/>
                    <a:pt x="76843" y="43196"/>
                    <a:pt x="78159" y="49286"/>
                  </a:cubicBezTo>
                  <a:cubicBezTo>
                    <a:pt x="78460" y="50640"/>
                    <a:pt x="78873" y="51918"/>
                    <a:pt x="79324" y="53234"/>
                  </a:cubicBezTo>
                  <a:cubicBezTo>
                    <a:pt x="79663" y="54174"/>
                    <a:pt x="80001" y="55189"/>
                    <a:pt x="80264" y="56166"/>
                  </a:cubicBezTo>
                  <a:cubicBezTo>
                    <a:pt x="80415" y="56655"/>
                    <a:pt x="80490" y="57181"/>
                    <a:pt x="80565" y="57670"/>
                  </a:cubicBezTo>
                  <a:lnTo>
                    <a:pt x="80565" y="57632"/>
                  </a:lnTo>
                  <a:cubicBezTo>
                    <a:pt x="80979" y="59324"/>
                    <a:pt x="81994" y="58986"/>
                    <a:pt x="82407" y="57707"/>
                  </a:cubicBezTo>
                  <a:cubicBezTo>
                    <a:pt x="82633" y="56880"/>
                    <a:pt x="82783" y="56091"/>
                    <a:pt x="82971" y="55301"/>
                  </a:cubicBezTo>
                  <a:cubicBezTo>
                    <a:pt x="83347" y="53497"/>
                    <a:pt x="83798" y="51805"/>
                    <a:pt x="84024" y="50113"/>
                  </a:cubicBezTo>
                  <a:cubicBezTo>
                    <a:pt x="84212" y="48459"/>
                    <a:pt x="84512" y="46843"/>
                    <a:pt x="84738" y="45301"/>
                  </a:cubicBezTo>
                  <a:cubicBezTo>
                    <a:pt x="85001" y="43760"/>
                    <a:pt x="85227" y="42294"/>
                    <a:pt x="85490" y="40903"/>
                  </a:cubicBezTo>
                  <a:cubicBezTo>
                    <a:pt x="85791" y="39512"/>
                    <a:pt x="86167" y="38271"/>
                    <a:pt x="86430" y="37106"/>
                  </a:cubicBezTo>
                  <a:cubicBezTo>
                    <a:pt x="86730" y="35903"/>
                    <a:pt x="87106" y="34850"/>
                    <a:pt x="87370" y="33910"/>
                  </a:cubicBezTo>
                  <a:lnTo>
                    <a:pt x="89174" y="27858"/>
                  </a:lnTo>
                  <a:lnTo>
                    <a:pt x="91204" y="28459"/>
                  </a:lnTo>
                  <a:lnTo>
                    <a:pt x="90640" y="29963"/>
                  </a:lnTo>
                  <a:cubicBezTo>
                    <a:pt x="90227" y="30978"/>
                    <a:pt x="89700" y="32444"/>
                    <a:pt x="89024" y="34324"/>
                  </a:cubicBezTo>
                  <a:cubicBezTo>
                    <a:pt x="88723" y="35264"/>
                    <a:pt x="88309" y="36316"/>
                    <a:pt x="87971" y="37444"/>
                  </a:cubicBezTo>
                  <a:cubicBezTo>
                    <a:pt x="87633" y="38610"/>
                    <a:pt x="87294" y="39850"/>
                    <a:pt x="86881" y="41166"/>
                  </a:cubicBezTo>
                  <a:cubicBezTo>
                    <a:pt x="86655" y="42143"/>
                    <a:pt x="86430" y="43234"/>
                    <a:pt x="86204" y="44324"/>
                  </a:cubicBezTo>
                  <a:lnTo>
                    <a:pt x="86204" y="45151"/>
                  </a:lnTo>
                  <a:cubicBezTo>
                    <a:pt x="86167" y="45752"/>
                    <a:pt x="86167" y="46392"/>
                    <a:pt x="86129" y="47068"/>
                  </a:cubicBezTo>
                  <a:cubicBezTo>
                    <a:pt x="86016" y="48422"/>
                    <a:pt x="86016" y="49925"/>
                    <a:pt x="85941" y="51580"/>
                  </a:cubicBezTo>
                  <a:cubicBezTo>
                    <a:pt x="85941" y="51768"/>
                    <a:pt x="85903" y="52031"/>
                    <a:pt x="85941" y="52181"/>
                  </a:cubicBezTo>
                  <a:lnTo>
                    <a:pt x="85941" y="52858"/>
                  </a:lnTo>
                  <a:cubicBezTo>
                    <a:pt x="85941" y="53271"/>
                    <a:pt x="85979" y="53722"/>
                    <a:pt x="86016" y="54174"/>
                  </a:cubicBezTo>
                  <a:cubicBezTo>
                    <a:pt x="86054" y="55076"/>
                    <a:pt x="86054" y="56016"/>
                    <a:pt x="86204" y="56918"/>
                  </a:cubicBezTo>
                  <a:cubicBezTo>
                    <a:pt x="86317" y="57858"/>
                    <a:pt x="86392" y="58835"/>
                    <a:pt x="86505" y="59813"/>
                  </a:cubicBezTo>
                  <a:cubicBezTo>
                    <a:pt x="86580" y="60828"/>
                    <a:pt x="86806" y="61805"/>
                    <a:pt x="86918" y="62858"/>
                  </a:cubicBezTo>
                  <a:cubicBezTo>
                    <a:pt x="87294" y="64888"/>
                    <a:pt x="87708" y="66993"/>
                    <a:pt x="88197" y="69136"/>
                  </a:cubicBezTo>
                  <a:cubicBezTo>
                    <a:pt x="88460" y="70226"/>
                    <a:pt x="88685" y="71279"/>
                    <a:pt x="88949" y="72369"/>
                  </a:cubicBezTo>
                  <a:cubicBezTo>
                    <a:pt x="89212" y="73459"/>
                    <a:pt x="89512" y="74550"/>
                    <a:pt x="89700" y="75640"/>
                  </a:cubicBezTo>
                  <a:cubicBezTo>
                    <a:pt x="90114" y="77820"/>
                    <a:pt x="90640" y="80001"/>
                    <a:pt x="91167" y="82144"/>
                  </a:cubicBezTo>
                  <a:lnTo>
                    <a:pt x="91843" y="85339"/>
                  </a:lnTo>
                  <a:cubicBezTo>
                    <a:pt x="92031" y="86392"/>
                    <a:pt x="92219" y="87444"/>
                    <a:pt x="92370" y="88497"/>
                  </a:cubicBezTo>
                  <a:cubicBezTo>
                    <a:pt x="92445" y="89550"/>
                    <a:pt x="92558" y="90602"/>
                    <a:pt x="92595" y="91617"/>
                  </a:cubicBezTo>
                  <a:cubicBezTo>
                    <a:pt x="92595" y="92632"/>
                    <a:pt x="92558" y="93610"/>
                    <a:pt x="92520" y="94587"/>
                  </a:cubicBezTo>
                  <a:cubicBezTo>
                    <a:pt x="92520" y="95114"/>
                    <a:pt x="92445" y="95527"/>
                    <a:pt x="92370" y="96016"/>
                  </a:cubicBezTo>
                  <a:cubicBezTo>
                    <a:pt x="92332" y="96467"/>
                    <a:pt x="92257" y="96918"/>
                    <a:pt x="92182" y="97369"/>
                  </a:cubicBezTo>
                  <a:cubicBezTo>
                    <a:pt x="92031" y="98272"/>
                    <a:pt x="91881" y="99136"/>
                    <a:pt x="91655" y="99963"/>
                  </a:cubicBezTo>
                  <a:cubicBezTo>
                    <a:pt x="91279" y="101617"/>
                    <a:pt x="90828" y="103084"/>
                    <a:pt x="90415" y="104399"/>
                  </a:cubicBezTo>
                  <a:cubicBezTo>
                    <a:pt x="90001" y="105715"/>
                    <a:pt x="89625" y="106843"/>
                    <a:pt x="89324" y="107783"/>
                  </a:cubicBezTo>
                  <a:cubicBezTo>
                    <a:pt x="88723" y="109663"/>
                    <a:pt x="88385" y="110678"/>
                    <a:pt x="88385" y="110678"/>
                  </a:cubicBezTo>
                  <a:cubicBezTo>
                    <a:pt x="88385" y="110678"/>
                    <a:pt x="89099" y="105452"/>
                    <a:pt x="89475" y="104136"/>
                  </a:cubicBezTo>
                  <a:cubicBezTo>
                    <a:pt x="89888" y="102820"/>
                    <a:pt x="90302" y="101392"/>
                    <a:pt x="90640" y="99775"/>
                  </a:cubicBezTo>
                  <a:cubicBezTo>
                    <a:pt x="90753" y="99362"/>
                    <a:pt x="90828" y="98948"/>
                    <a:pt x="90941" y="98535"/>
                  </a:cubicBezTo>
                  <a:cubicBezTo>
                    <a:pt x="91016" y="98084"/>
                    <a:pt x="91091" y="97670"/>
                    <a:pt x="91167" y="97256"/>
                  </a:cubicBezTo>
                  <a:cubicBezTo>
                    <a:pt x="91242" y="96805"/>
                    <a:pt x="91317" y="96354"/>
                    <a:pt x="91355" y="95903"/>
                  </a:cubicBezTo>
                  <a:cubicBezTo>
                    <a:pt x="91430" y="95414"/>
                    <a:pt x="91467" y="94963"/>
                    <a:pt x="91505" y="94475"/>
                  </a:cubicBezTo>
                  <a:cubicBezTo>
                    <a:pt x="91542" y="93535"/>
                    <a:pt x="91580" y="92595"/>
                    <a:pt x="91580" y="91580"/>
                  </a:cubicBezTo>
                  <a:cubicBezTo>
                    <a:pt x="91542" y="90602"/>
                    <a:pt x="91467" y="89587"/>
                    <a:pt x="91430" y="88535"/>
                  </a:cubicBezTo>
                  <a:lnTo>
                    <a:pt x="91317" y="87632"/>
                  </a:lnTo>
                  <a:cubicBezTo>
                    <a:pt x="91242" y="87219"/>
                    <a:pt x="91129" y="86768"/>
                    <a:pt x="90979" y="86392"/>
                  </a:cubicBezTo>
                  <a:cubicBezTo>
                    <a:pt x="90791" y="85978"/>
                    <a:pt x="90565" y="85565"/>
                    <a:pt x="90264" y="85264"/>
                  </a:cubicBezTo>
                  <a:cubicBezTo>
                    <a:pt x="89926" y="84850"/>
                    <a:pt x="89437" y="84625"/>
                    <a:pt x="88949" y="84550"/>
                  </a:cubicBezTo>
                  <a:cubicBezTo>
                    <a:pt x="87783" y="84362"/>
                    <a:pt x="86505" y="85076"/>
                    <a:pt x="85377" y="85941"/>
                  </a:cubicBezTo>
                  <a:cubicBezTo>
                    <a:pt x="84212" y="86956"/>
                    <a:pt x="83272" y="88159"/>
                    <a:pt x="82595" y="89550"/>
                  </a:cubicBezTo>
                  <a:cubicBezTo>
                    <a:pt x="81918" y="91091"/>
                    <a:pt x="81430" y="92745"/>
                    <a:pt x="81167" y="94437"/>
                  </a:cubicBezTo>
                  <a:cubicBezTo>
                    <a:pt x="80903" y="96241"/>
                    <a:pt x="80791" y="98046"/>
                    <a:pt x="80828" y="99888"/>
                  </a:cubicBezTo>
                  <a:cubicBezTo>
                    <a:pt x="80828" y="101768"/>
                    <a:pt x="80979" y="103647"/>
                    <a:pt x="81167" y="105527"/>
                  </a:cubicBezTo>
                  <a:cubicBezTo>
                    <a:pt x="81354" y="107407"/>
                    <a:pt x="81655" y="109287"/>
                    <a:pt x="82069" y="111166"/>
                  </a:cubicBezTo>
                  <a:cubicBezTo>
                    <a:pt x="82482" y="113008"/>
                    <a:pt x="83009" y="114775"/>
                    <a:pt x="83535" y="116505"/>
                  </a:cubicBezTo>
                  <a:cubicBezTo>
                    <a:pt x="84061" y="118234"/>
                    <a:pt x="84625" y="119888"/>
                    <a:pt x="85114" y="121430"/>
                  </a:cubicBezTo>
                  <a:cubicBezTo>
                    <a:pt x="85640" y="123008"/>
                    <a:pt x="86129" y="124512"/>
                    <a:pt x="86467" y="125903"/>
                  </a:cubicBezTo>
                  <a:cubicBezTo>
                    <a:pt x="86843" y="127294"/>
                    <a:pt x="87144" y="128610"/>
                    <a:pt x="87407" y="129738"/>
                  </a:cubicBezTo>
                  <a:cubicBezTo>
                    <a:pt x="87633" y="130903"/>
                    <a:pt x="87745" y="131918"/>
                    <a:pt x="87858" y="132783"/>
                  </a:cubicBezTo>
                  <a:cubicBezTo>
                    <a:pt x="87971" y="133610"/>
                    <a:pt x="88009" y="134287"/>
                    <a:pt x="88009" y="134738"/>
                  </a:cubicBezTo>
                  <a:cubicBezTo>
                    <a:pt x="88046" y="135151"/>
                    <a:pt x="88046" y="135452"/>
                    <a:pt x="88046" y="135452"/>
                  </a:cubicBezTo>
                  <a:lnTo>
                    <a:pt x="87294" y="135490"/>
                  </a:lnTo>
                  <a:lnTo>
                    <a:pt x="87294" y="134775"/>
                  </a:lnTo>
                  <a:cubicBezTo>
                    <a:pt x="87294" y="134324"/>
                    <a:pt x="87294" y="133685"/>
                    <a:pt x="87219" y="132858"/>
                  </a:cubicBezTo>
                  <a:cubicBezTo>
                    <a:pt x="87144" y="131843"/>
                    <a:pt x="87031" y="130866"/>
                    <a:pt x="86881" y="129888"/>
                  </a:cubicBezTo>
                  <a:cubicBezTo>
                    <a:pt x="86655" y="128723"/>
                    <a:pt x="86392" y="127445"/>
                    <a:pt x="86016" y="126054"/>
                  </a:cubicBezTo>
                  <a:cubicBezTo>
                    <a:pt x="85640" y="124700"/>
                    <a:pt x="85189" y="123196"/>
                    <a:pt x="84700" y="121618"/>
                  </a:cubicBezTo>
                  <a:lnTo>
                    <a:pt x="83046" y="116693"/>
                  </a:lnTo>
                  <a:cubicBezTo>
                    <a:pt x="82520" y="114963"/>
                    <a:pt x="81956" y="113159"/>
                    <a:pt x="81505" y="111317"/>
                  </a:cubicBezTo>
                  <a:cubicBezTo>
                    <a:pt x="81054" y="109475"/>
                    <a:pt x="80753" y="107595"/>
                    <a:pt x="80527" y="105678"/>
                  </a:cubicBezTo>
                  <a:cubicBezTo>
                    <a:pt x="80302" y="103760"/>
                    <a:pt x="80114" y="101843"/>
                    <a:pt x="80076" y="99963"/>
                  </a:cubicBezTo>
                  <a:cubicBezTo>
                    <a:pt x="80039" y="98084"/>
                    <a:pt x="80114" y="96241"/>
                    <a:pt x="80377" y="94362"/>
                  </a:cubicBezTo>
                  <a:cubicBezTo>
                    <a:pt x="80640" y="92632"/>
                    <a:pt x="81129" y="90941"/>
                    <a:pt x="81881" y="89324"/>
                  </a:cubicBezTo>
                  <a:cubicBezTo>
                    <a:pt x="81956" y="89211"/>
                    <a:pt x="82031" y="89099"/>
                    <a:pt x="82106" y="88986"/>
                  </a:cubicBezTo>
                  <a:lnTo>
                    <a:pt x="82182" y="88798"/>
                  </a:lnTo>
                  <a:cubicBezTo>
                    <a:pt x="82558" y="88083"/>
                    <a:pt x="83009" y="87031"/>
                    <a:pt x="83535" y="85790"/>
                  </a:cubicBezTo>
                  <a:cubicBezTo>
                    <a:pt x="83798" y="85151"/>
                    <a:pt x="84061" y="84437"/>
                    <a:pt x="84324" y="83685"/>
                  </a:cubicBezTo>
                  <a:cubicBezTo>
                    <a:pt x="84588" y="82971"/>
                    <a:pt x="84851" y="82181"/>
                    <a:pt x="85039" y="81354"/>
                  </a:cubicBezTo>
                  <a:cubicBezTo>
                    <a:pt x="85264" y="80527"/>
                    <a:pt x="85490" y="79662"/>
                    <a:pt x="85603" y="78798"/>
                  </a:cubicBezTo>
                  <a:cubicBezTo>
                    <a:pt x="85753" y="77895"/>
                    <a:pt x="85903" y="76993"/>
                    <a:pt x="86016" y="76091"/>
                  </a:cubicBezTo>
                  <a:cubicBezTo>
                    <a:pt x="86091" y="75189"/>
                    <a:pt x="86129" y="74286"/>
                    <a:pt x="86204" y="73384"/>
                  </a:cubicBezTo>
                  <a:cubicBezTo>
                    <a:pt x="86279" y="72520"/>
                    <a:pt x="86279" y="71617"/>
                    <a:pt x="86317" y="70753"/>
                  </a:cubicBezTo>
                  <a:cubicBezTo>
                    <a:pt x="86355" y="69926"/>
                    <a:pt x="86355" y="69098"/>
                    <a:pt x="86355" y="68309"/>
                  </a:cubicBezTo>
                  <a:cubicBezTo>
                    <a:pt x="86355" y="67519"/>
                    <a:pt x="86355" y="66805"/>
                    <a:pt x="86317" y="66128"/>
                  </a:cubicBezTo>
                  <a:cubicBezTo>
                    <a:pt x="86242" y="65452"/>
                    <a:pt x="86204" y="64813"/>
                    <a:pt x="86129" y="64286"/>
                  </a:cubicBezTo>
                  <a:cubicBezTo>
                    <a:pt x="86091" y="64098"/>
                    <a:pt x="86054" y="63910"/>
                    <a:pt x="86054" y="63722"/>
                  </a:cubicBezTo>
                  <a:cubicBezTo>
                    <a:pt x="86016" y="63534"/>
                    <a:pt x="85941" y="63234"/>
                    <a:pt x="85866" y="63046"/>
                  </a:cubicBezTo>
                  <a:cubicBezTo>
                    <a:pt x="85828" y="62820"/>
                    <a:pt x="85791" y="62482"/>
                    <a:pt x="85715" y="62181"/>
                  </a:cubicBezTo>
                  <a:cubicBezTo>
                    <a:pt x="85678" y="61918"/>
                    <a:pt x="85603" y="61692"/>
                    <a:pt x="85603" y="61692"/>
                  </a:cubicBezTo>
                  <a:lnTo>
                    <a:pt x="85603" y="61692"/>
                  </a:lnTo>
                  <a:cubicBezTo>
                    <a:pt x="85527" y="61128"/>
                    <a:pt x="85415" y="60565"/>
                    <a:pt x="85302" y="60001"/>
                  </a:cubicBezTo>
                  <a:cubicBezTo>
                    <a:pt x="85151" y="58986"/>
                    <a:pt x="85076" y="57971"/>
                    <a:pt x="84964" y="57031"/>
                  </a:cubicBezTo>
                  <a:cubicBezTo>
                    <a:pt x="84926" y="56730"/>
                    <a:pt x="84926" y="56467"/>
                    <a:pt x="84888" y="56166"/>
                  </a:cubicBezTo>
                  <a:cubicBezTo>
                    <a:pt x="84888" y="56128"/>
                    <a:pt x="84851" y="56091"/>
                    <a:pt x="84851" y="56053"/>
                  </a:cubicBezTo>
                  <a:cubicBezTo>
                    <a:pt x="84776" y="55226"/>
                    <a:pt x="83986" y="55565"/>
                    <a:pt x="83573" y="56655"/>
                  </a:cubicBezTo>
                  <a:lnTo>
                    <a:pt x="83573" y="56655"/>
                  </a:lnTo>
                  <a:cubicBezTo>
                    <a:pt x="83460" y="57181"/>
                    <a:pt x="83309" y="57707"/>
                    <a:pt x="83121" y="58234"/>
                  </a:cubicBezTo>
                  <a:cubicBezTo>
                    <a:pt x="82858" y="59136"/>
                    <a:pt x="82558" y="60038"/>
                    <a:pt x="82257" y="60978"/>
                  </a:cubicBezTo>
                  <a:cubicBezTo>
                    <a:pt x="81956" y="61918"/>
                    <a:pt x="81693" y="62858"/>
                    <a:pt x="81317" y="63798"/>
                  </a:cubicBezTo>
                  <a:lnTo>
                    <a:pt x="80227" y="66692"/>
                  </a:lnTo>
                  <a:cubicBezTo>
                    <a:pt x="79964" y="67444"/>
                    <a:pt x="79663" y="68234"/>
                    <a:pt x="79362" y="68986"/>
                  </a:cubicBezTo>
                  <a:lnTo>
                    <a:pt x="79287" y="69362"/>
                  </a:lnTo>
                  <a:lnTo>
                    <a:pt x="79249" y="69362"/>
                  </a:lnTo>
                  <a:cubicBezTo>
                    <a:pt x="78873" y="70452"/>
                    <a:pt x="78460" y="71504"/>
                    <a:pt x="78084" y="72632"/>
                  </a:cubicBezTo>
                  <a:cubicBezTo>
                    <a:pt x="77783" y="73647"/>
                    <a:pt x="77370" y="74662"/>
                    <a:pt x="77106" y="75715"/>
                  </a:cubicBezTo>
                  <a:lnTo>
                    <a:pt x="76279" y="78873"/>
                  </a:lnTo>
                  <a:cubicBezTo>
                    <a:pt x="76129" y="79399"/>
                    <a:pt x="75979" y="79926"/>
                    <a:pt x="75828" y="80452"/>
                  </a:cubicBezTo>
                  <a:cubicBezTo>
                    <a:pt x="75678" y="80978"/>
                    <a:pt x="75565" y="81505"/>
                    <a:pt x="75452" y="82068"/>
                  </a:cubicBezTo>
                  <a:cubicBezTo>
                    <a:pt x="75227" y="83159"/>
                    <a:pt x="75001" y="84249"/>
                    <a:pt x="74776" y="85339"/>
                  </a:cubicBezTo>
                  <a:lnTo>
                    <a:pt x="74437" y="86956"/>
                  </a:lnTo>
                  <a:cubicBezTo>
                    <a:pt x="74400" y="87256"/>
                    <a:pt x="74324" y="87520"/>
                    <a:pt x="74287" y="87783"/>
                  </a:cubicBezTo>
                  <a:lnTo>
                    <a:pt x="74174" y="88610"/>
                  </a:lnTo>
                  <a:cubicBezTo>
                    <a:pt x="74024" y="89738"/>
                    <a:pt x="73873" y="90865"/>
                    <a:pt x="73723" y="91956"/>
                  </a:cubicBezTo>
                  <a:lnTo>
                    <a:pt x="73497" y="93647"/>
                  </a:lnTo>
                  <a:lnTo>
                    <a:pt x="73460" y="94061"/>
                  </a:lnTo>
                  <a:lnTo>
                    <a:pt x="73460" y="94174"/>
                  </a:lnTo>
                  <a:lnTo>
                    <a:pt x="73460" y="94211"/>
                  </a:lnTo>
                  <a:lnTo>
                    <a:pt x="73460" y="94249"/>
                  </a:lnTo>
                  <a:lnTo>
                    <a:pt x="73460" y="94475"/>
                  </a:lnTo>
                  <a:lnTo>
                    <a:pt x="73422" y="95302"/>
                  </a:lnTo>
                  <a:lnTo>
                    <a:pt x="73309" y="97031"/>
                  </a:lnTo>
                  <a:cubicBezTo>
                    <a:pt x="73272" y="97595"/>
                    <a:pt x="73272" y="98159"/>
                    <a:pt x="73309" y="98723"/>
                  </a:cubicBezTo>
                  <a:cubicBezTo>
                    <a:pt x="73347" y="99813"/>
                    <a:pt x="73385" y="100941"/>
                    <a:pt x="73422" y="102069"/>
                  </a:cubicBezTo>
                  <a:cubicBezTo>
                    <a:pt x="73497" y="103196"/>
                    <a:pt x="73685" y="104324"/>
                    <a:pt x="73836" y="105414"/>
                  </a:cubicBezTo>
                  <a:cubicBezTo>
                    <a:pt x="74136" y="107670"/>
                    <a:pt x="74588" y="109851"/>
                    <a:pt x="75151" y="112031"/>
                  </a:cubicBezTo>
                  <a:cubicBezTo>
                    <a:pt x="76392" y="116317"/>
                    <a:pt x="78347" y="120339"/>
                    <a:pt x="79888" y="124324"/>
                  </a:cubicBezTo>
                  <a:cubicBezTo>
                    <a:pt x="81354" y="128196"/>
                    <a:pt x="82520" y="132181"/>
                    <a:pt x="83347" y="136204"/>
                  </a:cubicBezTo>
                  <a:cubicBezTo>
                    <a:pt x="83497" y="137182"/>
                    <a:pt x="83685" y="138121"/>
                    <a:pt x="83836" y="139061"/>
                  </a:cubicBezTo>
                  <a:cubicBezTo>
                    <a:pt x="84024" y="140001"/>
                    <a:pt x="84174" y="140941"/>
                    <a:pt x="84287" y="141843"/>
                  </a:cubicBezTo>
                  <a:cubicBezTo>
                    <a:pt x="84512" y="143685"/>
                    <a:pt x="84776" y="145452"/>
                    <a:pt x="84926" y="147144"/>
                  </a:cubicBezTo>
                  <a:cubicBezTo>
                    <a:pt x="85339" y="150527"/>
                    <a:pt x="85678" y="153610"/>
                    <a:pt x="85791" y="156392"/>
                  </a:cubicBezTo>
                  <a:cubicBezTo>
                    <a:pt x="85941" y="158798"/>
                    <a:pt x="85866" y="161204"/>
                    <a:pt x="85603" y="163610"/>
                  </a:cubicBezTo>
                  <a:cubicBezTo>
                    <a:pt x="85415" y="165152"/>
                    <a:pt x="85076" y="166693"/>
                    <a:pt x="84625" y="168197"/>
                  </a:cubicBezTo>
                  <a:cubicBezTo>
                    <a:pt x="84249" y="169212"/>
                    <a:pt x="84024" y="169738"/>
                    <a:pt x="84024" y="169738"/>
                  </a:cubicBezTo>
                  <a:lnTo>
                    <a:pt x="83347" y="169513"/>
                  </a:lnTo>
                  <a:cubicBezTo>
                    <a:pt x="83347" y="169513"/>
                    <a:pt x="83573" y="168986"/>
                    <a:pt x="83911" y="167971"/>
                  </a:cubicBezTo>
                  <a:cubicBezTo>
                    <a:pt x="84400" y="166543"/>
                    <a:pt x="84738" y="165039"/>
                    <a:pt x="84926" y="163535"/>
                  </a:cubicBezTo>
                  <a:cubicBezTo>
                    <a:pt x="85227" y="161167"/>
                    <a:pt x="85339" y="158798"/>
                    <a:pt x="85227" y="156430"/>
                  </a:cubicBezTo>
                  <a:cubicBezTo>
                    <a:pt x="85114" y="153685"/>
                    <a:pt x="84738" y="150565"/>
                    <a:pt x="84362" y="147182"/>
                  </a:cubicBezTo>
                  <a:cubicBezTo>
                    <a:pt x="84212" y="145490"/>
                    <a:pt x="83948" y="143723"/>
                    <a:pt x="83723" y="141918"/>
                  </a:cubicBezTo>
                  <a:cubicBezTo>
                    <a:pt x="83648" y="141016"/>
                    <a:pt x="83460" y="140076"/>
                    <a:pt x="83309" y="139136"/>
                  </a:cubicBezTo>
                  <a:cubicBezTo>
                    <a:pt x="83121" y="138197"/>
                    <a:pt x="82971" y="137257"/>
                    <a:pt x="82821" y="136317"/>
                  </a:cubicBezTo>
                  <a:cubicBezTo>
                    <a:pt x="82633" y="135377"/>
                    <a:pt x="82370" y="134400"/>
                    <a:pt x="82144" y="133460"/>
                  </a:cubicBezTo>
                  <a:cubicBezTo>
                    <a:pt x="81918" y="132482"/>
                    <a:pt x="81693" y="131467"/>
                    <a:pt x="81392" y="130490"/>
                  </a:cubicBezTo>
                  <a:lnTo>
                    <a:pt x="80415" y="127482"/>
                  </a:lnTo>
                  <a:cubicBezTo>
                    <a:pt x="80114" y="126467"/>
                    <a:pt x="79700" y="125490"/>
                    <a:pt x="79362" y="124475"/>
                  </a:cubicBezTo>
                  <a:cubicBezTo>
                    <a:pt x="78723" y="122896"/>
                    <a:pt x="78046" y="121279"/>
                    <a:pt x="77370" y="119663"/>
                  </a:cubicBezTo>
                  <a:lnTo>
                    <a:pt x="77370" y="119663"/>
                  </a:lnTo>
                  <a:cubicBezTo>
                    <a:pt x="76843" y="118384"/>
                    <a:pt x="75979" y="118986"/>
                    <a:pt x="75866" y="120001"/>
                  </a:cubicBezTo>
                  <a:lnTo>
                    <a:pt x="75866" y="120001"/>
                  </a:lnTo>
                  <a:lnTo>
                    <a:pt x="75828" y="120415"/>
                  </a:lnTo>
                  <a:cubicBezTo>
                    <a:pt x="75678" y="121467"/>
                    <a:pt x="75490" y="122595"/>
                    <a:pt x="75264" y="123873"/>
                  </a:cubicBezTo>
                  <a:cubicBezTo>
                    <a:pt x="75001" y="125114"/>
                    <a:pt x="74700" y="126467"/>
                    <a:pt x="74362" y="127896"/>
                  </a:cubicBezTo>
                  <a:cubicBezTo>
                    <a:pt x="74024" y="129324"/>
                    <a:pt x="73610" y="130828"/>
                    <a:pt x="73197" y="132369"/>
                  </a:cubicBezTo>
                  <a:cubicBezTo>
                    <a:pt x="72294" y="135452"/>
                    <a:pt x="71392" y="138760"/>
                    <a:pt x="70715" y="142069"/>
                  </a:cubicBezTo>
                  <a:cubicBezTo>
                    <a:pt x="70339" y="143760"/>
                    <a:pt x="70001" y="145415"/>
                    <a:pt x="69776" y="147031"/>
                  </a:cubicBezTo>
                  <a:cubicBezTo>
                    <a:pt x="69475" y="148648"/>
                    <a:pt x="69324" y="150227"/>
                    <a:pt x="69287" y="151843"/>
                  </a:cubicBezTo>
                  <a:cubicBezTo>
                    <a:pt x="69249" y="153347"/>
                    <a:pt x="69324" y="154851"/>
                    <a:pt x="69475" y="156355"/>
                  </a:cubicBezTo>
                  <a:cubicBezTo>
                    <a:pt x="69663" y="157670"/>
                    <a:pt x="69926" y="159024"/>
                    <a:pt x="70264" y="160340"/>
                  </a:cubicBezTo>
                  <a:cubicBezTo>
                    <a:pt x="70377" y="160941"/>
                    <a:pt x="70565" y="161505"/>
                    <a:pt x="70715" y="162069"/>
                  </a:cubicBezTo>
                  <a:cubicBezTo>
                    <a:pt x="70866" y="162633"/>
                    <a:pt x="71054" y="163159"/>
                    <a:pt x="71204" y="163648"/>
                  </a:cubicBezTo>
                  <a:cubicBezTo>
                    <a:pt x="71542" y="164625"/>
                    <a:pt x="71881" y="165452"/>
                    <a:pt x="72144" y="166167"/>
                  </a:cubicBezTo>
                  <a:lnTo>
                    <a:pt x="73046" y="168347"/>
                  </a:lnTo>
                  <a:lnTo>
                    <a:pt x="72896" y="168422"/>
                  </a:lnTo>
                  <a:lnTo>
                    <a:pt x="72557" y="167896"/>
                  </a:lnTo>
                  <a:cubicBezTo>
                    <a:pt x="72370" y="167520"/>
                    <a:pt x="72031" y="167031"/>
                    <a:pt x="71693" y="166355"/>
                  </a:cubicBezTo>
                  <a:cubicBezTo>
                    <a:pt x="71317" y="165678"/>
                    <a:pt x="70866" y="164888"/>
                    <a:pt x="70452" y="163911"/>
                  </a:cubicBezTo>
                  <a:cubicBezTo>
                    <a:pt x="69963" y="162821"/>
                    <a:pt x="69550" y="161731"/>
                    <a:pt x="69212" y="160565"/>
                  </a:cubicBezTo>
                  <a:cubicBezTo>
                    <a:pt x="68760" y="159249"/>
                    <a:pt x="68460" y="157896"/>
                    <a:pt x="68234" y="156505"/>
                  </a:cubicBezTo>
                  <a:cubicBezTo>
                    <a:pt x="67708" y="153309"/>
                    <a:pt x="67821" y="150001"/>
                    <a:pt x="68535" y="146843"/>
                  </a:cubicBezTo>
                  <a:cubicBezTo>
                    <a:pt x="68911" y="145189"/>
                    <a:pt x="69362" y="143573"/>
                    <a:pt x="69851" y="141881"/>
                  </a:cubicBezTo>
                  <a:cubicBezTo>
                    <a:pt x="70339" y="140227"/>
                    <a:pt x="70903" y="138610"/>
                    <a:pt x="71392" y="137031"/>
                  </a:cubicBezTo>
                  <a:cubicBezTo>
                    <a:pt x="71918" y="135415"/>
                    <a:pt x="72407" y="133836"/>
                    <a:pt x="72858" y="132294"/>
                  </a:cubicBezTo>
                  <a:cubicBezTo>
                    <a:pt x="73723" y="129512"/>
                    <a:pt x="74437" y="126693"/>
                    <a:pt x="75001" y="123836"/>
                  </a:cubicBezTo>
                  <a:cubicBezTo>
                    <a:pt x="75227" y="122595"/>
                    <a:pt x="75415" y="121430"/>
                    <a:pt x="75527" y="120377"/>
                  </a:cubicBezTo>
                  <a:cubicBezTo>
                    <a:pt x="75603" y="119926"/>
                    <a:pt x="75640" y="119437"/>
                    <a:pt x="75678" y="119024"/>
                  </a:cubicBezTo>
                  <a:cubicBezTo>
                    <a:pt x="75678" y="117144"/>
                    <a:pt x="75452" y="115302"/>
                    <a:pt x="75001" y="113460"/>
                  </a:cubicBezTo>
                  <a:lnTo>
                    <a:pt x="75001" y="113497"/>
                  </a:lnTo>
                  <a:cubicBezTo>
                    <a:pt x="74851" y="113046"/>
                    <a:pt x="74663" y="112557"/>
                    <a:pt x="74512" y="112106"/>
                  </a:cubicBezTo>
                  <a:cubicBezTo>
                    <a:pt x="73873" y="109963"/>
                    <a:pt x="73497" y="107708"/>
                    <a:pt x="73084" y="105452"/>
                  </a:cubicBezTo>
                  <a:cubicBezTo>
                    <a:pt x="72933" y="104324"/>
                    <a:pt x="72745" y="103196"/>
                    <a:pt x="72595" y="102069"/>
                  </a:cubicBezTo>
                  <a:cubicBezTo>
                    <a:pt x="72520" y="100941"/>
                    <a:pt x="72445" y="99775"/>
                    <a:pt x="72370" y="98647"/>
                  </a:cubicBezTo>
                  <a:cubicBezTo>
                    <a:pt x="72332" y="98084"/>
                    <a:pt x="72332" y="97520"/>
                    <a:pt x="72370" y="96918"/>
                  </a:cubicBezTo>
                  <a:lnTo>
                    <a:pt x="72445" y="95226"/>
                  </a:lnTo>
                  <a:lnTo>
                    <a:pt x="72445" y="94362"/>
                  </a:lnTo>
                  <a:lnTo>
                    <a:pt x="72445" y="94174"/>
                  </a:lnTo>
                  <a:lnTo>
                    <a:pt x="72445" y="94023"/>
                  </a:lnTo>
                  <a:lnTo>
                    <a:pt x="72445" y="93948"/>
                  </a:lnTo>
                  <a:lnTo>
                    <a:pt x="72520" y="93497"/>
                  </a:lnTo>
                  <a:lnTo>
                    <a:pt x="72520" y="93384"/>
                  </a:lnTo>
                  <a:lnTo>
                    <a:pt x="72520" y="93384"/>
                  </a:lnTo>
                  <a:cubicBezTo>
                    <a:pt x="72557" y="92933"/>
                    <a:pt x="71881" y="92632"/>
                    <a:pt x="71505" y="93497"/>
                  </a:cubicBezTo>
                  <a:cubicBezTo>
                    <a:pt x="71354" y="93835"/>
                    <a:pt x="71204" y="94174"/>
                    <a:pt x="71054" y="94512"/>
                  </a:cubicBezTo>
                  <a:cubicBezTo>
                    <a:pt x="70828" y="95001"/>
                    <a:pt x="70527" y="95414"/>
                    <a:pt x="70264" y="95903"/>
                  </a:cubicBezTo>
                  <a:cubicBezTo>
                    <a:pt x="70001" y="96354"/>
                    <a:pt x="69738" y="96843"/>
                    <a:pt x="69437" y="97332"/>
                  </a:cubicBezTo>
                  <a:lnTo>
                    <a:pt x="68648" y="98798"/>
                  </a:lnTo>
                  <a:cubicBezTo>
                    <a:pt x="68009" y="99775"/>
                    <a:pt x="67445" y="100866"/>
                    <a:pt x="66768" y="101993"/>
                  </a:cubicBezTo>
                  <a:lnTo>
                    <a:pt x="65791" y="103685"/>
                  </a:lnTo>
                  <a:cubicBezTo>
                    <a:pt x="65452" y="104211"/>
                    <a:pt x="65076" y="104775"/>
                    <a:pt x="64700" y="105339"/>
                  </a:cubicBezTo>
                  <a:cubicBezTo>
                    <a:pt x="63197" y="107632"/>
                    <a:pt x="61467" y="109888"/>
                    <a:pt x="59888" y="112407"/>
                  </a:cubicBezTo>
                  <a:cubicBezTo>
                    <a:pt x="58272" y="114926"/>
                    <a:pt x="56843" y="117557"/>
                    <a:pt x="55640" y="120339"/>
                  </a:cubicBezTo>
                  <a:cubicBezTo>
                    <a:pt x="55527" y="120602"/>
                    <a:pt x="55415" y="120866"/>
                    <a:pt x="55302" y="121129"/>
                  </a:cubicBezTo>
                  <a:cubicBezTo>
                    <a:pt x="55189" y="121430"/>
                    <a:pt x="55189" y="121730"/>
                    <a:pt x="55151" y="122069"/>
                  </a:cubicBezTo>
                  <a:cubicBezTo>
                    <a:pt x="55114" y="122633"/>
                    <a:pt x="55039" y="123196"/>
                    <a:pt x="55039" y="123836"/>
                  </a:cubicBezTo>
                  <a:cubicBezTo>
                    <a:pt x="55001" y="125227"/>
                    <a:pt x="55039" y="126618"/>
                    <a:pt x="55189" y="128009"/>
                  </a:cubicBezTo>
                  <a:cubicBezTo>
                    <a:pt x="55377" y="129663"/>
                    <a:pt x="55678" y="131279"/>
                    <a:pt x="56091" y="132896"/>
                  </a:cubicBezTo>
                  <a:cubicBezTo>
                    <a:pt x="56542" y="134700"/>
                    <a:pt x="57069" y="136505"/>
                    <a:pt x="57745" y="138234"/>
                  </a:cubicBezTo>
                  <a:cubicBezTo>
                    <a:pt x="58422" y="140039"/>
                    <a:pt x="59249" y="141881"/>
                    <a:pt x="60039" y="143760"/>
                  </a:cubicBezTo>
                  <a:cubicBezTo>
                    <a:pt x="60791" y="145678"/>
                    <a:pt x="61655" y="147558"/>
                    <a:pt x="62482" y="149475"/>
                  </a:cubicBezTo>
                  <a:cubicBezTo>
                    <a:pt x="62896" y="150415"/>
                    <a:pt x="63347" y="151355"/>
                    <a:pt x="63760" y="152294"/>
                  </a:cubicBezTo>
                  <a:cubicBezTo>
                    <a:pt x="64212" y="153234"/>
                    <a:pt x="64625" y="154174"/>
                    <a:pt x="65076" y="155076"/>
                  </a:cubicBezTo>
                  <a:cubicBezTo>
                    <a:pt x="66016" y="156918"/>
                    <a:pt x="66918" y="158723"/>
                    <a:pt x="67821" y="160452"/>
                  </a:cubicBezTo>
                  <a:cubicBezTo>
                    <a:pt x="68610" y="162144"/>
                    <a:pt x="69362" y="163873"/>
                    <a:pt x="69963" y="165678"/>
                  </a:cubicBezTo>
                  <a:cubicBezTo>
                    <a:pt x="70264" y="166505"/>
                    <a:pt x="70490" y="167370"/>
                    <a:pt x="70715" y="168197"/>
                  </a:cubicBezTo>
                  <a:cubicBezTo>
                    <a:pt x="70828" y="168573"/>
                    <a:pt x="70941" y="168986"/>
                    <a:pt x="71054" y="169400"/>
                  </a:cubicBezTo>
                  <a:cubicBezTo>
                    <a:pt x="71166" y="169776"/>
                    <a:pt x="71204" y="170189"/>
                    <a:pt x="71279" y="170565"/>
                  </a:cubicBezTo>
                  <a:cubicBezTo>
                    <a:pt x="71430" y="171317"/>
                    <a:pt x="71655" y="172069"/>
                    <a:pt x="71693" y="172783"/>
                  </a:cubicBezTo>
                  <a:lnTo>
                    <a:pt x="71956" y="174776"/>
                  </a:lnTo>
                  <a:cubicBezTo>
                    <a:pt x="72069" y="176054"/>
                    <a:pt x="72069" y="177182"/>
                    <a:pt x="72106" y="178084"/>
                  </a:cubicBezTo>
                  <a:cubicBezTo>
                    <a:pt x="71956" y="179926"/>
                    <a:pt x="71918" y="180979"/>
                    <a:pt x="71918" y="180979"/>
                  </a:cubicBezTo>
                  <a:lnTo>
                    <a:pt x="70302" y="180753"/>
                  </a:lnTo>
                  <a:cubicBezTo>
                    <a:pt x="70302" y="180753"/>
                    <a:pt x="70415" y="179776"/>
                    <a:pt x="70640" y="178009"/>
                  </a:cubicBezTo>
                  <a:cubicBezTo>
                    <a:pt x="70640" y="177144"/>
                    <a:pt x="70753" y="176054"/>
                    <a:pt x="70678" y="174851"/>
                  </a:cubicBezTo>
                  <a:cubicBezTo>
                    <a:pt x="70640" y="174212"/>
                    <a:pt x="70603" y="173573"/>
                    <a:pt x="70527" y="172858"/>
                  </a:cubicBezTo>
                  <a:cubicBezTo>
                    <a:pt x="70490" y="172182"/>
                    <a:pt x="70339" y="171467"/>
                    <a:pt x="70227" y="170716"/>
                  </a:cubicBezTo>
                  <a:cubicBezTo>
                    <a:pt x="70189" y="170340"/>
                    <a:pt x="70114" y="169964"/>
                    <a:pt x="70039" y="169550"/>
                  </a:cubicBezTo>
                  <a:cubicBezTo>
                    <a:pt x="70001" y="169174"/>
                    <a:pt x="69851" y="168761"/>
                    <a:pt x="69776" y="168385"/>
                  </a:cubicBezTo>
                  <a:cubicBezTo>
                    <a:pt x="69550" y="167558"/>
                    <a:pt x="69400" y="166731"/>
                    <a:pt x="69099" y="165903"/>
                  </a:cubicBezTo>
                  <a:cubicBezTo>
                    <a:pt x="68573" y="164137"/>
                    <a:pt x="67933" y="162370"/>
                    <a:pt x="67182" y="160678"/>
                  </a:cubicBezTo>
                  <a:cubicBezTo>
                    <a:pt x="66392" y="158911"/>
                    <a:pt x="65490" y="157106"/>
                    <a:pt x="64625" y="155264"/>
                  </a:cubicBezTo>
                  <a:cubicBezTo>
                    <a:pt x="64136" y="154324"/>
                    <a:pt x="63760" y="153385"/>
                    <a:pt x="63347" y="152445"/>
                  </a:cubicBezTo>
                  <a:lnTo>
                    <a:pt x="62106" y="149588"/>
                  </a:lnTo>
                  <a:cubicBezTo>
                    <a:pt x="61317" y="147670"/>
                    <a:pt x="60527" y="145715"/>
                    <a:pt x="59775" y="143836"/>
                  </a:cubicBezTo>
                  <a:cubicBezTo>
                    <a:pt x="58986" y="141956"/>
                    <a:pt x="58159" y="140151"/>
                    <a:pt x="57482" y="138309"/>
                  </a:cubicBezTo>
                  <a:cubicBezTo>
                    <a:pt x="56580" y="135866"/>
                    <a:pt x="55866" y="133384"/>
                    <a:pt x="55339" y="130866"/>
                  </a:cubicBezTo>
                  <a:lnTo>
                    <a:pt x="55339" y="130866"/>
                  </a:lnTo>
                  <a:cubicBezTo>
                    <a:pt x="55076" y="129700"/>
                    <a:pt x="53572" y="126354"/>
                    <a:pt x="52708" y="128836"/>
                  </a:cubicBezTo>
                  <a:lnTo>
                    <a:pt x="52708" y="128836"/>
                  </a:lnTo>
                  <a:lnTo>
                    <a:pt x="52708" y="128948"/>
                  </a:lnTo>
                  <a:lnTo>
                    <a:pt x="52219" y="131166"/>
                  </a:lnTo>
                  <a:cubicBezTo>
                    <a:pt x="52069" y="131918"/>
                    <a:pt x="51994" y="132670"/>
                    <a:pt x="51843" y="133422"/>
                  </a:cubicBezTo>
                  <a:cubicBezTo>
                    <a:pt x="51580" y="134926"/>
                    <a:pt x="51430" y="136467"/>
                    <a:pt x="51204" y="137971"/>
                  </a:cubicBezTo>
                  <a:cubicBezTo>
                    <a:pt x="51016" y="139475"/>
                    <a:pt x="50828" y="141016"/>
                    <a:pt x="50715" y="142445"/>
                  </a:cubicBezTo>
                  <a:cubicBezTo>
                    <a:pt x="50565" y="143911"/>
                    <a:pt x="50452" y="145377"/>
                    <a:pt x="50415" y="146843"/>
                  </a:cubicBezTo>
                  <a:cubicBezTo>
                    <a:pt x="50377" y="148309"/>
                    <a:pt x="50264" y="149738"/>
                    <a:pt x="50151" y="151167"/>
                  </a:cubicBezTo>
                  <a:cubicBezTo>
                    <a:pt x="50114" y="151881"/>
                    <a:pt x="50039" y="152558"/>
                    <a:pt x="49926" y="153234"/>
                  </a:cubicBezTo>
                  <a:cubicBezTo>
                    <a:pt x="49888" y="153573"/>
                    <a:pt x="49813" y="153911"/>
                    <a:pt x="49775" y="154249"/>
                  </a:cubicBezTo>
                  <a:lnTo>
                    <a:pt x="49700" y="154776"/>
                  </a:lnTo>
                  <a:lnTo>
                    <a:pt x="49663" y="155001"/>
                  </a:lnTo>
                  <a:cubicBezTo>
                    <a:pt x="49663" y="155076"/>
                    <a:pt x="49663" y="155114"/>
                    <a:pt x="49625" y="155152"/>
                  </a:cubicBezTo>
                  <a:lnTo>
                    <a:pt x="49625" y="155302"/>
                  </a:lnTo>
                  <a:cubicBezTo>
                    <a:pt x="48986" y="157783"/>
                    <a:pt x="48046" y="160227"/>
                    <a:pt x="46806" y="162482"/>
                  </a:cubicBezTo>
                  <a:cubicBezTo>
                    <a:pt x="45753" y="164588"/>
                    <a:pt x="44663" y="166467"/>
                    <a:pt x="43836" y="168159"/>
                  </a:cubicBezTo>
                  <a:cubicBezTo>
                    <a:pt x="43121" y="169663"/>
                    <a:pt x="42332" y="171129"/>
                    <a:pt x="41467" y="172558"/>
                  </a:cubicBezTo>
                  <a:cubicBezTo>
                    <a:pt x="40903" y="173535"/>
                    <a:pt x="40189" y="174400"/>
                    <a:pt x="39399" y="175152"/>
                  </a:cubicBezTo>
                  <a:cubicBezTo>
                    <a:pt x="39174" y="175377"/>
                    <a:pt x="38911" y="175565"/>
                    <a:pt x="38648" y="175716"/>
                  </a:cubicBezTo>
                  <a:lnTo>
                    <a:pt x="38384" y="175866"/>
                  </a:lnTo>
                  <a:lnTo>
                    <a:pt x="38009" y="175302"/>
                  </a:lnTo>
                  <a:lnTo>
                    <a:pt x="38234" y="175152"/>
                  </a:lnTo>
                  <a:cubicBezTo>
                    <a:pt x="38460" y="175001"/>
                    <a:pt x="38685" y="174813"/>
                    <a:pt x="38873" y="174663"/>
                  </a:cubicBezTo>
                  <a:cubicBezTo>
                    <a:pt x="39587" y="173911"/>
                    <a:pt x="40227" y="173084"/>
                    <a:pt x="40753" y="172182"/>
                  </a:cubicBezTo>
                  <a:cubicBezTo>
                    <a:pt x="41542" y="170753"/>
                    <a:pt x="42294" y="169287"/>
                    <a:pt x="42933" y="167783"/>
                  </a:cubicBezTo>
                  <a:cubicBezTo>
                    <a:pt x="43723" y="166016"/>
                    <a:pt x="44738" y="164099"/>
                    <a:pt x="45753" y="161994"/>
                  </a:cubicBezTo>
                  <a:cubicBezTo>
                    <a:pt x="46881" y="159813"/>
                    <a:pt x="47708" y="157445"/>
                    <a:pt x="48197" y="155039"/>
                  </a:cubicBezTo>
                  <a:lnTo>
                    <a:pt x="48234" y="154926"/>
                  </a:lnTo>
                  <a:cubicBezTo>
                    <a:pt x="48234" y="154888"/>
                    <a:pt x="48234" y="154851"/>
                    <a:pt x="48234" y="154851"/>
                  </a:cubicBezTo>
                  <a:lnTo>
                    <a:pt x="48272" y="154588"/>
                  </a:lnTo>
                  <a:lnTo>
                    <a:pt x="48309" y="154099"/>
                  </a:lnTo>
                  <a:lnTo>
                    <a:pt x="48422" y="153084"/>
                  </a:lnTo>
                  <a:cubicBezTo>
                    <a:pt x="48535" y="152370"/>
                    <a:pt x="48572" y="151693"/>
                    <a:pt x="48610" y="151016"/>
                  </a:cubicBezTo>
                  <a:cubicBezTo>
                    <a:pt x="48648" y="149625"/>
                    <a:pt x="48685" y="148272"/>
                    <a:pt x="48685" y="146768"/>
                  </a:cubicBezTo>
                  <a:cubicBezTo>
                    <a:pt x="48685" y="145302"/>
                    <a:pt x="48760" y="143836"/>
                    <a:pt x="48836" y="142294"/>
                  </a:cubicBezTo>
                  <a:cubicBezTo>
                    <a:pt x="48911" y="140791"/>
                    <a:pt x="49061" y="139287"/>
                    <a:pt x="49212" y="137745"/>
                  </a:cubicBezTo>
                  <a:cubicBezTo>
                    <a:pt x="49437" y="134663"/>
                    <a:pt x="49926" y="131542"/>
                    <a:pt x="50603" y="128497"/>
                  </a:cubicBezTo>
                  <a:lnTo>
                    <a:pt x="50715" y="127896"/>
                  </a:lnTo>
                  <a:cubicBezTo>
                    <a:pt x="50753" y="127783"/>
                    <a:pt x="50753" y="127745"/>
                    <a:pt x="50790" y="127595"/>
                  </a:cubicBezTo>
                  <a:lnTo>
                    <a:pt x="50903" y="127294"/>
                  </a:lnTo>
                  <a:lnTo>
                    <a:pt x="51242" y="126166"/>
                  </a:lnTo>
                  <a:cubicBezTo>
                    <a:pt x="51430" y="125415"/>
                    <a:pt x="51655" y="124663"/>
                    <a:pt x="51956" y="123948"/>
                  </a:cubicBezTo>
                  <a:cubicBezTo>
                    <a:pt x="52257" y="123196"/>
                    <a:pt x="52595" y="122445"/>
                    <a:pt x="52896" y="121730"/>
                  </a:cubicBezTo>
                  <a:cubicBezTo>
                    <a:pt x="53234" y="120978"/>
                    <a:pt x="53648" y="120302"/>
                    <a:pt x="54024" y="119625"/>
                  </a:cubicBezTo>
                  <a:cubicBezTo>
                    <a:pt x="54212" y="119249"/>
                    <a:pt x="54362" y="118911"/>
                    <a:pt x="54588" y="118572"/>
                  </a:cubicBezTo>
                  <a:lnTo>
                    <a:pt x="55189" y="117595"/>
                  </a:lnTo>
                  <a:cubicBezTo>
                    <a:pt x="55640" y="116918"/>
                    <a:pt x="56016" y="116242"/>
                    <a:pt x="56467" y="115640"/>
                  </a:cubicBezTo>
                  <a:cubicBezTo>
                    <a:pt x="57332" y="114362"/>
                    <a:pt x="58197" y="113121"/>
                    <a:pt x="59099" y="111918"/>
                  </a:cubicBezTo>
                  <a:cubicBezTo>
                    <a:pt x="60001" y="110715"/>
                    <a:pt x="60828" y="109550"/>
                    <a:pt x="61655" y="108384"/>
                  </a:cubicBezTo>
                  <a:cubicBezTo>
                    <a:pt x="62520" y="107219"/>
                    <a:pt x="63385" y="106129"/>
                    <a:pt x="64099" y="105001"/>
                  </a:cubicBezTo>
                  <a:cubicBezTo>
                    <a:pt x="64512" y="104437"/>
                    <a:pt x="64888" y="103873"/>
                    <a:pt x="65227" y="103347"/>
                  </a:cubicBezTo>
                  <a:cubicBezTo>
                    <a:pt x="65603" y="102783"/>
                    <a:pt x="65903" y="102219"/>
                    <a:pt x="66242" y="101693"/>
                  </a:cubicBezTo>
                  <a:cubicBezTo>
                    <a:pt x="66918" y="100602"/>
                    <a:pt x="67520" y="99550"/>
                    <a:pt x="68121" y="98535"/>
                  </a:cubicBezTo>
                  <a:lnTo>
                    <a:pt x="69061" y="97069"/>
                  </a:lnTo>
                  <a:cubicBezTo>
                    <a:pt x="69324" y="96580"/>
                    <a:pt x="69625" y="96129"/>
                    <a:pt x="69888" y="95640"/>
                  </a:cubicBezTo>
                  <a:cubicBezTo>
                    <a:pt x="70151" y="95189"/>
                    <a:pt x="70415" y="94738"/>
                    <a:pt x="70640" y="94287"/>
                  </a:cubicBezTo>
                  <a:cubicBezTo>
                    <a:pt x="70866" y="93835"/>
                    <a:pt x="71054" y="93384"/>
                    <a:pt x="71242" y="92933"/>
                  </a:cubicBezTo>
                  <a:cubicBezTo>
                    <a:pt x="71430" y="92520"/>
                    <a:pt x="71618" y="92106"/>
                    <a:pt x="71806" y="91693"/>
                  </a:cubicBezTo>
                  <a:cubicBezTo>
                    <a:pt x="71956" y="91317"/>
                    <a:pt x="72069" y="90865"/>
                    <a:pt x="72219" y="90490"/>
                  </a:cubicBezTo>
                  <a:cubicBezTo>
                    <a:pt x="72482" y="89738"/>
                    <a:pt x="72745" y="89023"/>
                    <a:pt x="72933" y="88384"/>
                  </a:cubicBezTo>
                  <a:cubicBezTo>
                    <a:pt x="73272" y="87294"/>
                    <a:pt x="73497" y="86429"/>
                    <a:pt x="73648" y="85753"/>
                  </a:cubicBezTo>
                  <a:lnTo>
                    <a:pt x="73760" y="85114"/>
                  </a:lnTo>
                  <a:cubicBezTo>
                    <a:pt x="73986" y="84023"/>
                    <a:pt x="74212" y="82933"/>
                    <a:pt x="74437" y="81843"/>
                  </a:cubicBezTo>
                  <a:cubicBezTo>
                    <a:pt x="74550" y="81279"/>
                    <a:pt x="74700" y="80753"/>
                    <a:pt x="74851" y="80226"/>
                  </a:cubicBezTo>
                  <a:lnTo>
                    <a:pt x="75339" y="78610"/>
                  </a:lnTo>
                  <a:cubicBezTo>
                    <a:pt x="75640" y="77557"/>
                    <a:pt x="75979" y="76504"/>
                    <a:pt x="76317" y="75452"/>
                  </a:cubicBezTo>
                  <a:cubicBezTo>
                    <a:pt x="76618" y="74399"/>
                    <a:pt x="77069" y="73422"/>
                    <a:pt x="77445" y="72407"/>
                  </a:cubicBezTo>
                  <a:cubicBezTo>
                    <a:pt x="77708" y="71655"/>
                    <a:pt x="78009" y="70903"/>
                    <a:pt x="78272" y="70151"/>
                  </a:cubicBezTo>
                  <a:cubicBezTo>
                    <a:pt x="78159" y="70301"/>
                    <a:pt x="78084" y="70452"/>
                    <a:pt x="77971" y="70565"/>
                  </a:cubicBezTo>
                  <a:cubicBezTo>
                    <a:pt x="77595" y="71016"/>
                    <a:pt x="77182" y="71429"/>
                    <a:pt x="76730" y="71768"/>
                  </a:cubicBezTo>
                  <a:cubicBezTo>
                    <a:pt x="76242" y="72144"/>
                    <a:pt x="75640" y="72444"/>
                    <a:pt x="75039" y="72595"/>
                  </a:cubicBezTo>
                  <a:lnTo>
                    <a:pt x="74588" y="72670"/>
                  </a:lnTo>
                  <a:cubicBezTo>
                    <a:pt x="74400" y="72670"/>
                    <a:pt x="74212" y="72670"/>
                    <a:pt x="74061" y="72670"/>
                  </a:cubicBezTo>
                  <a:cubicBezTo>
                    <a:pt x="73911" y="72670"/>
                    <a:pt x="73723" y="72632"/>
                    <a:pt x="73573" y="72595"/>
                  </a:cubicBezTo>
                  <a:lnTo>
                    <a:pt x="73347" y="72520"/>
                  </a:lnTo>
                  <a:cubicBezTo>
                    <a:pt x="73309" y="72520"/>
                    <a:pt x="73272" y="72520"/>
                    <a:pt x="73234" y="72482"/>
                  </a:cubicBezTo>
                  <a:lnTo>
                    <a:pt x="73121" y="72444"/>
                  </a:lnTo>
                  <a:cubicBezTo>
                    <a:pt x="72520" y="72144"/>
                    <a:pt x="71994" y="71805"/>
                    <a:pt x="71505" y="71354"/>
                  </a:cubicBezTo>
                  <a:cubicBezTo>
                    <a:pt x="71054" y="70978"/>
                    <a:pt x="70565" y="70565"/>
                    <a:pt x="70189" y="70151"/>
                  </a:cubicBezTo>
                  <a:cubicBezTo>
                    <a:pt x="69512" y="69474"/>
                    <a:pt x="68911" y="68798"/>
                    <a:pt x="68347" y="68083"/>
                  </a:cubicBezTo>
                  <a:cubicBezTo>
                    <a:pt x="68535" y="68760"/>
                    <a:pt x="68760" y="69437"/>
                    <a:pt x="68948" y="70113"/>
                  </a:cubicBezTo>
                  <a:cubicBezTo>
                    <a:pt x="69362" y="71504"/>
                    <a:pt x="69550" y="72895"/>
                    <a:pt x="69512" y="74324"/>
                  </a:cubicBezTo>
                  <a:cubicBezTo>
                    <a:pt x="69400" y="77181"/>
                    <a:pt x="68497" y="79926"/>
                    <a:pt x="67332" y="82482"/>
                  </a:cubicBezTo>
                  <a:cubicBezTo>
                    <a:pt x="66204" y="85076"/>
                    <a:pt x="64851" y="87557"/>
                    <a:pt x="63535" y="90076"/>
                  </a:cubicBezTo>
                  <a:cubicBezTo>
                    <a:pt x="62858" y="91317"/>
                    <a:pt x="62106" y="92557"/>
                    <a:pt x="61279" y="93685"/>
                  </a:cubicBezTo>
                  <a:cubicBezTo>
                    <a:pt x="60452" y="94850"/>
                    <a:pt x="59550" y="95978"/>
                    <a:pt x="58535" y="96993"/>
                  </a:cubicBezTo>
                  <a:cubicBezTo>
                    <a:pt x="56580" y="99061"/>
                    <a:pt x="54324" y="100828"/>
                    <a:pt x="52219" y="102595"/>
                  </a:cubicBezTo>
                  <a:cubicBezTo>
                    <a:pt x="51730" y="103084"/>
                    <a:pt x="51166" y="103497"/>
                    <a:pt x="50715" y="103986"/>
                  </a:cubicBezTo>
                  <a:lnTo>
                    <a:pt x="49287" y="105377"/>
                  </a:lnTo>
                  <a:cubicBezTo>
                    <a:pt x="48384" y="106392"/>
                    <a:pt x="47520" y="107369"/>
                    <a:pt x="46730" y="108460"/>
                  </a:cubicBezTo>
                  <a:cubicBezTo>
                    <a:pt x="45114" y="110490"/>
                    <a:pt x="43648" y="112633"/>
                    <a:pt x="42332" y="114888"/>
                  </a:cubicBezTo>
                  <a:cubicBezTo>
                    <a:pt x="41618" y="116016"/>
                    <a:pt x="40941" y="117144"/>
                    <a:pt x="40302" y="118272"/>
                  </a:cubicBezTo>
                  <a:cubicBezTo>
                    <a:pt x="40114" y="118648"/>
                    <a:pt x="39888" y="119136"/>
                    <a:pt x="39663" y="119738"/>
                  </a:cubicBezTo>
                  <a:cubicBezTo>
                    <a:pt x="39324" y="120527"/>
                    <a:pt x="38948" y="121542"/>
                    <a:pt x="38610" y="122708"/>
                  </a:cubicBezTo>
                  <a:cubicBezTo>
                    <a:pt x="38159" y="124024"/>
                    <a:pt x="37821" y="125339"/>
                    <a:pt x="37557" y="126655"/>
                  </a:cubicBezTo>
                  <a:cubicBezTo>
                    <a:pt x="37482" y="127031"/>
                    <a:pt x="37445" y="127407"/>
                    <a:pt x="37369" y="127783"/>
                  </a:cubicBezTo>
                  <a:cubicBezTo>
                    <a:pt x="37332" y="128159"/>
                    <a:pt x="37294" y="128572"/>
                    <a:pt x="37257" y="128948"/>
                  </a:cubicBezTo>
                  <a:cubicBezTo>
                    <a:pt x="37219" y="129738"/>
                    <a:pt x="37181" y="130603"/>
                    <a:pt x="37181" y="131467"/>
                  </a:cubicBezTo>
                  <a:cubicBezTo>
                    <a:pt x="37106" y="133197"/>
                    <a:pt x="37031" y="135001"/>
                    <a:pt x="36956" y="136918"/>
                  </a:cubicBezTo>
                  <a:cubicBezTo>
                    <a:pt x="36881" y="138798"/>
                    <a:pt x="36805" y="140753"/>
                    <a:pt x="36618" y="142708"/>
                  </a:cubicBezTo>
                  <a:cubicBezTo>
                    <a:pt x="36505" y="143685"/>
                    <a:pt x="36467" y="144738"/>
                    <a:pt x="36279" y="145715"/>
                  </a:cubicBezTo>
                  <a:cubicBezTo>
                    <a:pt x="36091" y="146693"/>
                    <a:pt x="35941" y="147708"/>
                    <a:pt x="35790" y="148685"/>
                  </a:cubicBezTo>
                  <a:cubicBezTo>
                    <a:pt x="35678" y="149700"/>
                    <a:pt x="35415" y="150678"/>
                    <a:pt x="35264" y="151693"/>
                  </a:cubicBezTo>
                  <a:cubicBezTo>
                    <a:pt x="35189" y="152182"/>
                    <a:pt x="35114" y="152670"/>
                    <a:pt x="35039" y="153159"/>
                  </a:cubicBezTo>
                  <a:lnTo>
                    <a:pt x="34700" y="154625"/>
                  </a:lnTo>
                  <a:cubicBezTo>
                    <a:pt x="34512" y="155603"/>
                    <a:pt x="34287" y="156580"/>
                    <a:pt x="34061" y="157520"/>
                  </a:cubicBezTo>
                  <a:cubicBezTo>
                    <a:pt x="33836" y="158460"/>
                    <a:pt x="33572" y="159400"/>
                    <a:pt x="33347" y="160340"/>
                  </a:cubicBezTo>
                  <a:cubicBezTo>
                    <a:pt x="33196" y="160828"/>
                    <a:pt x="33121" y="161279"/>
                    <a:pt x="32971" y="161731"/>
                  </a:cubicBezTo>
                  <a:cubicBezTo>
                    <a:pt x="32783" y="162182"/>
                    <a:pt x="32670" y="162595"/>
                    <a:pt x="32520" y="163046"/>
                  </a:cubicBezTo>
                  <a:cubicBezTo>
                    <a:pt x="32219" y="163873"/>
                    <a:pt x="31881" y="164700"/>
                    <a:pt x="31467" y="165528"/>
                  </a:cubicBezTo>
                  <a:cubicBezTo>
                    <a:pt x="30790" y="167031"/>
                    <a:pt x="30001" y="168497"/>
                    <a:pt x="29099" y="169926"/>
                  </a:cubicBezTo>
                  <a:cubicBezTo>
                    <a:pt x="28234" y="171204"/>
                    <a:pt x="27407" y="172370"/>
                    <a:pt x="26618" y="173347"/>
                  </a:cubicBezTo>
                  <a:cubicBezTo>
                    <a:pt x="25866" y="174362"/>
                    <a:pt x="25151" y="175189"/>
                    <a:pt x="24550" y="175904"/>
                  </a:cubicBezTo>
                  <a:cubicBezTo>
                    <a:pt x="23384" y="177257"/>
                    <a:pt x="22670" y="178009"/>
                    <a:pt x="22670" y="178009"/>
                  </a:cubicBezTo>
                  <a:lnTo>
                    <a:pt x="22106" y="177595"/>
                  </a:lnTo>
                  <a:lnTo>
                    <a:pt x="23836" y="175415"/>
                  </a:lnTo>
                  <a:cubicBezTo>
                    <a:pt x="24362" y="174701"/>
                    <a:pt x="25076" y="173836"/>
                    <a:pt x="25790" y="172858"/>
                  </a:cubicBezTo>
                  <a:cubicBezTo>
                    <a:pt x="26542" y="171843"/>
                    <a:pt x="27407" y="170716"/>
                    <a:pt x="28234" y="169437"/>
                  </a:cubicBezTo>
                  <a:cubicBezTo>
                    <a:pt x="29136" y="168084"/>
                    <a:pt x="29963" y="166655"/>
                    <a:pt x="30678" y="165189"/>
                  </a:cubicBezTo>
                  <a:cubicBezTo>
                    <a:pt x="31016" y="164437"/>
                    <a:pt x="31467" y="163648"/>
                    <a:pt x="31768" y="162783"/>
                  </a:cubicBezTo>
                  <a:lnTo>
                    <a:pt x="32294" y="161505"/>
                  </a:lnTo>
                  <a:cubicBezTo>
                    <a:pt x="32445" y="161091"/>
                    <a:pt x="32595" y="160603"/>
                    <a:pt x="32745" y="160152"/>
                  </a:cubicBezTo>
                  <a:lnTo>
                    <a:pt x="33610" y="157407"/>
                  </a:lnTo>
                  <a:cubicBezTo>
                    <a:pt x="33911" y="156467"/>
                    <a:pt x="34136" y="155527"/>
                    <a:pt x="34362" y="154588"/>
                  </a:cubicBezTo>
                  <a:lnTo>
                    <a:pt x="34738" y="153121"/>
                  </a:lnTo>
                  <a:cubicBezTo>
                    <a:pt x="34813" y="152633"/>
                    <a:pt x="34888" y="152144"/>
                    <a:pt x="34963" y="151655"/>
                  </a:cubicBezTo>
                  <a:cubicBezTo>
                    <a:pt x="35151" y="150640"/>
                    <a:pt x="35339" y="149663"/>
                    <a:pt x="35415" y="148648"/>
                  </a:cubicBezTo>
                  <a:cubicBezTo>
                    <a:pt x="35602" y="146655"/>
                    <a:pt x="35640" y="144663"/>
                    <a:pt x="35602" y="142670"/>
                  </a:cubicBezTo>
                  <a:cubicBezTo>
                    <a:pt x="35602" y="140678"/>
                    <a:pt x="35715" y="138723"/>
                    <a:pt x="35790" y="136843"/>
                  </a:cubicBezTo>
                  <a:cubicBezTo>
                    <a:pt x="35903" y="134963"/>
                    <a:pt x="36016" y="133121"/>
                    <a:pt x="36091" y="131392"/>
                  </a:cubicBezTo>
                  <a:cubicBezTo>
                    <a:pt x="36129" y="130527"/>
                    <a:pt x="36204" y="129700"/>
                    <a:pt x="36242" y="128873"/>
                  </a:cubicBezTo>
                  <a:cubicBezTo>
                    <a:pt x="36279" y="128572"/>
                    <a:pt x="36317" y="128309"/>
                    <a:pt x="36354" y="128046"/>
                  </a:cubicBezTo>
                  <a:lnTo>
                    <a:pt x="36354" y="128046"/>
                  </a:lnTo>
                  <a:cubicBezTo>
                    <a:pt x="36542" y="126956"/>
                    <a:pt x="35866" y="126467"/>
                    <a:pt x="35490" y="127257"/>
                  </a:cubicBezTo>
                  <a:lnTo>
                    <a:pt x="35490" y="127257"/>
                  </a:lnTo>
                  <a:cubicBezTo>
                    <a:pt x="34362" y="129400"/>
                    <a:pt x="33234" y="131467"/>
                    <a:pt x="32031" y="133384"/>
                  </a:cubicBezTo>
                  <a:cubicBezTo>
                    <a:pt x="31730" y="133836"/>
                    <a:pt x="31467" y="134287"/>
                    <a:pt x="31166" y="134700"/>
                  </a:cubicBezTo>
                  <a:cubicBezTo>
                    <a:pt x="30866" y="135151"/>
                    <a:pt x="30527" y="135527"/>
                    <a:pt x="30227" y="135941"/>
                  </a:cubicBezTo>
                  <a:lnTo>
                    <a:pt x="29287" y="137182"/>
                  </a:lnTo>
                  <a:lnTo>
                    <a:pt x="28272" y="138309"/>
                  </a:lnTo>
                  <a:lnTo>
                    <a:pt x="27294" y="139400"/>
                  </a:lnTo>
                  <a:cubicBezTo>
                    <a:pt x="26956" y="139776"/>
                    <a:pt x="26618" y="140076"/>
                    <a:pt x="26242" y="140377"/>
                  </a:cubicBezTo>
                  <a:cubicBezTo>
                    <a:pt x="25903" y="140715"/>
                    <a:pt x="25490" y="140979"/>
                    <a:pt x="25151" y="141279"/>
                  </a:cubicBezTo>
                  <a:cubicBezTo>
                    <a:pt x="24775" y="141542"/>
                    <a:pt x="24399" y="141806"/>
                    <a:pt x="24024" y="142031"/>
                  </a:cubicBezTo>
                  <a:cubicBezTo>
                    <a:pt x="22482" y="142971"/>
                    <a:pt x="20978" y="143723"/>
                    <a:pt x="19625" y="144437"/>
                  </a:cubicBezTo>
                  <a:cubicBezTo>
                    <a:pt x="18384" y="145039"/>
                    <a:pt x="17144" y="145753"/>
                    <a:pt x="15978" y="146505"/>
                  </a:cubicBezTo>
                  <a:cubicBezTo>
                    <a:pt x="14324" y="147520"/>
                    <a:pt x="12896" y="148836"/>
                    <a:pt x="11730" y="150377"/>
                  </a:cubicBezTo>
                  <a:cubicBezTo>
                    <a:pt x="11429" y="150791"/>
                    <a:pt x="11204" y="151204"/>
                    <a:pt x="10978" y="151655"/>
                  </a:cubicBezTo>
                  <a:cubicBezTo>
                    <a:pt x="10790" y="151956"/>
                    <a:pt x="10715" y="152106"/>
                    <a:pt x="10715" y="152106"/>
                  </a:cubicBezTo>
                  <a:lnTo>
                    <a:pt x="10076" y="151768"/>
                  </a:lnTo>
                  <a:lnTo>
                    <a:pt x="10414" y="151317"/>
                  </a:lnTo>
                  <a:cubicBezTo>
                    <a:pt x="10715" y="150903"/>
                    <a:pt x="11016" y="150490"/>
                    <a:pt x="11392" y="150114"/>
                  </a:cubicBezTo>
                  <a:cubicBezTo>
                    <a:pt x="12670" y="148648"/>
                    <a:pt x="14174" y="147370"/>
                    <a:pt x="15828" y="146279"/>
                  </a:cubicBezTo>
                  <a:cubicBezTo>
                    <a:pt x="17971" y="144888"/>
                    <a:pt x="20715" y="143385"/>
                    <a:pt x="23497" y="141354"/>
                  </a:cubicBezTo>
                  <a:lnTo>
                    <a:pt x="24550" y="140527"/>
                  </a:lnTo>
                  <a:cubicBezTo>
                    <a:pt x="24888" y="140227"/>
                    <a:pt x="25227" y="140001"/>
                    <a:pt x="25565" y="139663"/>
                  </a:cubicBezTo>
                  <a:cubicBezTo>
                    <a:pt x="25903" y="139362"/>
                    <a:pt x="26279" y="139024"/>
                    <a:pt x="26580" y="138723"/>
                  </a:cubicBezTo>
                  <a:lnTo>
                    <a:pt x="27520" y="137670"/>
                  </a:lnTo>
                  <a:lnTo>
                    <a:pt x="28497" y="136580"/>
                  </a:lnTo>
                  <a:lnTo>
                    <a:pt x="29399" y="135415"/>
                  </a:lnTo>
                  <a:lnTo>
                    <a:pt x="30339" y="134174"/>
                  </a:lnTo>
                  <a:cubicBezTo>
                    <a:pt x="30640" y="133760"/>
                    <a:pt x="30903" y="133309"/>
                    <a:pt x="31204" y="132896"/>
                  </a:cubicBezTo>
                  <a:cubicBezTo>
                    <a:pt x="33610" y="129400"/>
                    <a:pt x="35790" y="125377"/>
                    <a:pt x="38121" y="121129"/>
                  </a:cubicBezTo>
                  <a:cubicBezTo>
                    <a:pt x="39249" y="118986"/>
                    <a:pt x="40565" y="116843"/>
                    <a:pt x="41843" y="114625"/>
                  </a:cubicBezTo>
                  <a:cubicBezTo>
                    <a:pt x="43121" y="112445"/>
                    <a:pt x="44475" y="110189"/>
                    <a:pt x="45978" y="107971"/>
                  </a:cubicBezTo>
                  <a:cubicBezTo>
                    <a:pt x="46730" y="106881"/>
                    <a:pt x="47595" y="105790"/>
                    <a:pt x="48460" y="104738"/>
                  </a:cubicBezTo>
                  <a:lnTo>
                    <a:pt x="48685" y="104437"/>
                  </a:lnTo>
                  <a:lnTo>
                    <a:pt x="48685" y="104437"/>
                  </a:lnTo>
                  <a:cubicBezTo>
                    <a:pt x="49099" y="103835"/>
                    <a:pt x="48572" y="103384"/>
                    <a:pt x="47745" y="103723"/>
                  </a:cubicBezTo>
                  <a:lnTo>
                    <a:pt x="47745" y="103723"/>
                  </a:lnTo>
                  <a:cubicBezTo>
                    <a:pt x="47595" y="103760"/>
                    <a:pt x="47445" y="103835"/>
                    <a:pt x="47294" y="103873"/>
                  </a:cubicBezTo>
                  <a:cubicBezTo>
                    <a:pt x="46317" y="104211"/>
                    <a:pt x="45302" y="104324"/>
                    <a:pt x="44287" y="104211"/>
                  </a:cubicBezTo>
                  <a:cubicBezTo>
                    <a:pt x="43234" y="104099"/>
                    <a:pt x="42294" y="103610"/>
                    <a:pt x="41580" y="102820"/>
                  </a:cubicBezTo>
                  <a:cubicBezTo>
                    <a:pt x="40903" y="102069"/>
                    <a:pt x="40377" y="101241"/>
                    <a:pt x="39963" y="100302"/>
                  </a:cubicBezTo>
                  <a:cubicBezTo>
                    <a:pt x="39587" y="99437"/>
                    <a:pt x="39287" y="98535"/>
                    <a:pt x="39099" y="97595"/>
                  </a:cubicBezTo>
                  <a:cubicBezTo>
                    <a:pt x="38948" y="96918"/>
                    <a:pt x="38836" y="96204"/>
                    <a:pt x="38760" y="95527"/>
                  </a:cubicBezTo>
                  <a:cubicBezTo>
                    <a:pt x="38760" y="95490"/>
                    <a:pt x="38760" y="95414"/>
                    <a:pt x="38760" y="95377"/>
                  </a:cubicBezTo>
                  <a:cubicBezTo>
                    <a:pt x="38760" y="94888"/>
                    <a:pt x="38309" y="94362"/>
                    <a:pt x="38009" y="95302"/>
                  </a:cubicBezTo>
                  <a:lnTo>
                    <a:pt x="38009" y="95302"/>
                  </a:lnTo>
                  <a:cubicBezTo>
                    <a:pt x="36693" y="98497"/>
                    <a:pt x="34888" y="101505"/>
                    <a:pt x="32670" y="104136"/>
                  </a:cubicBezTo>
                  <a:cubicBezTo>
                    <a:pt x="30490" y="106768"/>
                    <a:pt x="28121" y="109211"/>
                    <a:pt x="25602" y="111505"/>
                  </a:cubicBezTo>
                  <a:lnTo>
                    <a:pt x="23760" y="113159"/>
                  </a:lnTo>
                  <a:cubicBezTo>
                    <a:pt x="23159" y="113685"/>
                    <a:pt x="22595" y="114211"/>
                    <a:pt x="21993" y="114738"/>
                  </a:cubicBezTo>
                  <a:cubicBezTo>
                    <a:pt x="20790" y="115828"/>
                    <a:pt x="19738" y="116918"/>
                    <a:pt x="18648" y="117933"/>
                  </a:cubicBezTo>
                  <a:cubicBezTo>
                    <a:pt x="18121" y="118460"/>
                    <a:pt x="17595" y="118986"/>
                    <a:pt x="17106" y="119512"/>
                  </a:cubicBezTo>
                  <a:cubicBezTo>
                    <a:pt x="16580" y="120039"/>
                    <a:pt x="16054" y="120527"/>
                    <a:pt x="15565" y="121054"/>
                  </a:cubicBezTo>
                  <a:cubicBezTo>
                    <a:pt x="14625" y="122069"/>
                    <a:pt x="13685" y="123121"/>
                    <a:pt x="12745" y="124061"/>
                  </a:cubicBezTo>
                  <a:cubicBezTo>
                    <a:pt x="11805" y="125001"/>
                    <a:pt x="10978" y="125941"/>
                    <a:pt x="10189" y="126806"/>
                  </a:cubicBezTo>
                  <a:cubicBezTo>
                    <a:pt x="9362" y="127708"/>
                    <a:pt x="8535" y="128497"/>
                    <a:pt x="7783" y="129249"/>
                  </a:cubicBezTo>
                  <a:cubicBezTo>
                    <a:pt x="7069" y="130039"/>
                    <a:pt x="6354" y="130753"/>
                    <a:pt x="5678" y="131392"/>
                  </a:cubicBezTo>
                  <a:cubicBezTo>
                    <a:pt x="5001" y="132031"/>
                    <a:pt x="4437" y="132670"/>
                    <a:pt x="3873" y="133197"/>
                  </a:cubicBezTo>
                  <a:cubicBezTo>
                    <a:pt x="2783" y="134287"/>
                    <a:pt x="1956" y="135151"/>
                    <a:pt x="1392" y="135753"/>
                  </a:cubicBezTo>
                  <a:lnTo>
                    <a:pt x="490" y="136655"/>
                  </a:lnTo>
                  <a:lnTo>
                    <a:pt x="1" y="136204"/>
                  </a:lnTo>
                  <a:lnTo>
                    <a:pt x="978" y="135377"/>
                  </a:lnTo>
                  <a:cubicBezTo>
                    <a:pt x="1580" y="134851"/>
                    <a:pt x="2520" y="134061"/>
                    <a:pt x="3648" y="133009"/>
                  </a:cubicBezTo>
                  <a:cubicBezTo>
                    <a:pt x="4775" y="131956"/>
                    <a:pt x="6166" y="130678"/>
                    <a:pt x="7632" y="129136"/>
                  </a:cubicBezTo>
                  <a:cubicBezTo>
                    <a:pt x="8384" y="128384"/>
                    <a:pt x="9174" y="127557"/>
                    <a:pt x="10001" y="126693"/>
                  </a:cubicBezTo>
                  <a:cubicBezTo>
                    <a:pt x="10790" y="125828"/>
                    <a:pt x="11580" y="124813"/>
                    <a:pt x="12407" y="123798"/>
                  </a:cubicBezTo>
                  <a:cubicBezTo>
                    <a:pt x="13234" y="122783"/>
                    <a:pt x="14061" y="121693"/>
                    <a:pt x="14926" y="120565"/>
                  </a:cubicBezTo>
                  <a:cubicBezTo>
                    <a:pt x="15828" y="119475"/>
                    <a:pt x="16768" y="118347"/>
                    <a:pt x="17820" y="117257"/>
                  </a:cubicBezTo>
                  <a:lnTo>
                    <a:pt x="19437" y="115602"/>
                  </a:lnTo>
                  <a:cubicBezTo>
                    <a:pt x="20001" y="115039"/>
                    <a:pt x="20602" y="114512"/>
                    <a:pt x="21204" y="113986"/>
                  </a:cubicBezTo>
                  <a:cubicBezTo>
                    <a:pt x="21805" y="113460"/>
                    <a:pt x="22407" y="112933"/>
                    <a:pt x="23046" y="112407"/>
                  </a:cubicBezTo>
                  <a:lnTo>
                    <a:pt x="24963" y="110866"/>
                  </a:lnTo>
                  <a:cubicBezTo>
                    <a:pt x="27520" y="108760"/>
                    <a:pt x="30114" y="106542"/>
                    <a:pt x="32332" y="103911"/>
                  </a:cubicBezTo>
                  <a:cubicBezTo>
                    <a:pt x="34587" y="101317"/>
                    <a:pt x="36317" y="98309"/>
                    <a:pt x="37369" y="95038"/>
                  </a:cubicBezTo>
                  <a:cubicBezTo>
                    <a:pt x="38046" y="92896"/>
                    <a:pt x="38159" y="90640"/>
                    <a:pt x="38384" y="88347"/>
                  </a:cubicBezTo>
                  <a:lnTo>
                    <a:pt x="38384" y="88347"/>
                  </a:lnTo>
                  <a:cubicBezTo>
                    <a:pt x="38272" y="86354"/>
                    <a:pt x="37933" y="86129"/>
                    <a:pt x="36956" y="87444"/>
                  </a:cubicBezTo>
                  <a:cubicBezTo>
                    <a:pt x="36279" y="88347"/>
                    <a:pt x="35527" y="89324"/>
                    <a:pt x="34663" y="90377"/>
                  </a:cubicBezTo>
                  <a:cubicBezTo>
                    <a:pt x="34399" y="90640"/>
                    <a:pt x="34174" y="90941"/>
                    <a:pt x="33911" y="91166"/>
                  </a:cubicBezTo>
                  <a:lnTo>
                    <a:pt x="33084" y="91956"/>
                  </a:lnTo>
                  <a:cubicBezTo>
                    <a:pt x="32482" y="92482"/>
                    <a:pt x="31881" y="92971"/>
                    <a:pt x="31279" y="93497"/>
                  </a:cubicBezTo>
                  <a:lnTo>
                    <a:pt x="30339" y="94324"/>
                  </a:lnTo>
                  <a:lnTo>
                    <a:pt x="29888" y="94738"/>
                  </a:lnTo>
                  <a:lnTo>
                    <a:pt x="29362" y="95114"/>
                  </a:lnTo>
                  <a:cubicBezTo>
                    <a:pt x="28648" y="95640"/>
                    <a:pt x="27896" y="96129"/>
                    <a:pt x="27144" y="96617"/>
                  </a:cubicBezTo>
                  <a:cubicBezTo>
                    <a:pt x="26354" y="97106"/>
                    <a:pt x="25565" y="97520"/>
                    <a:pt x="24738" y="97933"/>
                  </a:cubicBezTo>
                  <a:lnTo>
                    <a:pt x="23460" y="98535"/>
                  </a:lnTo>
                  <a:lnTo>
                    <a:pt x="22820" y="98835"/>
                  </a:lnTo>
                  <a:lnTo>
                    <a:pt x="22144" y="99099"/>
                  </a:lnTo>
                  <a:lnTo>
                    <a:pt x="19437" y="100076"/>
                  </a:lnTo>
                  <a:cubicBezTo>
                    <a:pt x="18535" y="100452"/>
                    <a:pt x="17633" y="100678"/>
                    <a:pt x="16730" y="101016"/>
                  </a:cubicBezTo>
                  <a:cubicBezTo>
                    <a:pt x="14888" y="101655"/>
                    <a:pt x="13084" y="102294"/>
                    <a:pt x="11317" y="102971"/>
                  </a:cubicBezTo>
                  <a:cubicBezTo>
                    <a:pt x="9550" y="103685"/>
                    <a:pt x="7858" y="104362"/>
                    <a:pt x="6204" y="105114"/>
                  </a:cubicBezTo>
                  <a:cubicBezTo>
                    <a:pt x="4926" y="105640"/>
                    <a:pt x="3685" y="106241"/>
                    <a:pt x="2557" y="106843"/>
                  </a:cubicBezTo>
                  <a:close/>
                  <a:moveTo>
                    <a:pt x="86279" y="76091"/>
                  </a:moveTo>
                  <a:cubicBezTo>
                    <a:pt x="86204" y="76580"/>
                    <a:pt x="86167" y="77031"/>
                    <a:pt x="86091" y="77482"/>
                  </a:cubicBezTo>
                  <a:cubicBezTo>
                    <a:pt x="86054" y="77933"/>
                    <a:pt x="85941" y="78347"/>
                    <a:pt x="85866" y="78798"/>
                  </a:cubicBezTo>
                  <a:cubicBezTo>
                    <a:pt x="85715" y="79700"/>
                    <a:pt x="85490" y="80565"/>
                    <a:pt x="85302" y="81392"/>
                  </a:cubicBezTo>
                  <a:cubicBezTo>
                    <a:pt x="85114" y="82219"/>
                    <a:pt x="84851" y="83008"/>
                    <a:pt x="84625" y="83760"/>
                  </a:cubicBezTo>
                  <a:cubicBezTo>
                    <a:pt x="84437" y="84324"/>
                    <a:pt x="84249" y="84888"/>
                    <a:pt x="84099" y="85377"/>
                  </a:cubicBezTo>
                  <a:lnTo>
                    <a:pt x="84099" y="85377"/>
                  </a:lnTo>
                  <a:cubicBezTo>
                    <a:pt x="83911" y="85865"/>
                    <a:pt x="84212" y="86204"/>
                    <a:pt x="84776" y="85865"/>
                  </a:cubicBezTo>
                  <a:lnTo>
                    <a:pt x="84776" y="85865"/>
                  </a:lnTo>
                  <a:cubicBezTo>
                    <a:pt x="84851" y="85790"/>
                    <a:pt x="84964" y="85715"/>
                    <a:pt x="85039" y="85640"/>
                  </a:cubicBezTo>
                  <a:cubicBezTo>
                    <a:pt x="85640" y="85226"/>
                    <a:pt x="86279" y="84850"/>
                    <a:pt x="86918" y="84550"/>
                  </a:cubicBezTo>
                  <a:cubicBezTo>
                    <a:pt x="87558" y="84211"/>
                    <a:pt x="88234" y="84099"/>
                    <a:pt x="88949" y="84136"/>
                  </a:cubicBezTo>
                  <a:cubicBezTo>
                    <a:pt x="89437" y="84211"/>
                    <a:pt x="89888" y="84399"/>
                    <a:pt x="90302" y="84738"/>
                  </a:cubicBezTo>
                  <a:lnTo>
                    <a:pt x="90302" y="84738"/>
                  </a:lnTo>
                  <a:cubicBezTo>
                    <a:pt x="90565" y="84963"/>
                    <a:pt x="90903" y="84738"/>
                    <a:pt x="90903" y="84136"/>
                  </a:cubicBezTo>
                  <a:lnTo>
                    <a:pt x="90903" y="84136"/>
                  </a:lnTo>
                  <a:cubicBezTo>
                    <a:pt x="90828" y="83497"/>
                    <a:pt x="90753" y="82858"/>
                    <a:pt x="90678" y="82219"/>
                  </a:cubicBezTo>
                  <a:cubicBezTo>
                    <a:pt x="90302" y="80038"/>
                    <a:pt x="89926" y="77858"/>
                    <a:pt x="89437" y="75677"/>
                  </a:cubicBezTo>
                  <a:cubicBezTo>
                    <a:pt x="89249" y="74587"/>
                    <a:pt x="88911" y="73497"/>
                    <a:pt x="88610" y="72444"/>
                  </a:cubicBezTo>
                  <a:cubicBezTo>
                    <a:pt x="88309" y="71504"/>
                    <a:pt x="88009" y="70527"/>
                    <a:pt x="87708" y="69587"/>
                  </a:cubicBezTo>
                  <a:lnTo>
                    <a:pt x="87708" y="69587"/>
                  </a:lnTo>
                  <a:cubicBezTo>
                    <a:pt x="87520" y="68910"/>
                    <a:pt x="86843" y="69286"/>
                    <a:pt x="86730" y="70301"/>
                  </a:cubicBezTo>
                  <a:cubicBezTo>
                    <a:pt x="86730" y="70452"/>
                    <a:pt x="86730" y="70602"/>
                    <a:pt x="86693" y="70790"/>
                  </a:cubicBezTo>
                  <a:cubicBezTo>
                    <a:pt x="86655" y="71617"/>
                    <a:pt x="86580" y="72520"/>
                    <a:pt x="86505" y="73422"/>
                  </a:cubicBezTo>
                  <a:cubicBezTo>
                    <a:pt x="86467" y="74286"/>
                    <a:pt x="86430" y="75189"/>
                    <a:pt x="86279" y="76091"/>
                  </a:cubicBezTo>
                  <a:close/>
                  <a:moveTo>
                    <a:pt x="97106" y="2106"/>
                  </a:moveTo>
                  <a:lnTo>
                    <a:pt x="97182" y="2106"/>
                  </a:lnTo>
                  <a:lnTo>
                    <a:pt x="97144" y="2106"/>
                  </a:lnTo>
                  <a:close/>
                  <a:moveTo>
                    <a:pt x="67369" y="62181"/>
                  </a:moveTo>
                  <a:cubicBezTo>
                    <a:pt x="67369" y="63534"/>
                    <a:pt x="67482" y="64850"/>
                    <a:pt x="67783" y="66166"/>
                  </a:cubicBezTo>
                  <a:cubicBezTo>
                    <a:pt x="67783" y="66279"/>
                    <a:pt x="67821" y="66354"/>
                    <a:pt x="67858" y="66467"/>
                  </a:cubicBezTo>
                  <a:cubicBezTo>
                    <a:pt x="68046" y="66805"/>
                    <a:pt x="68234" y="67144"/>
                    <a:pt x="68460" y="67444"/>
                  </a:cubicBezTo>
                  <a:cubicBezTo>
                    <a:pt x="68723" y="67820"/>
                    <a:pt x="69024" y="68234"/>
                    <a:pt x="69324" y="68610"/>
                  </a:cubicBezTo>
                  <a:cubicBezTo>
                    <a:pt x="69700" y="69061"/>
                    <a:pt x="70039" y="69474"/>
                    <a:pt x="70452" y="69888"/>
                  </a:cubicBezTo>
                  <a:cubicBezTo>
                    <a:pt x="70828" y="70301"/>
                    <a:pt x="71279" y="70677"/>
                    <a:pt x="71730" y="71091"/>
                  </a:cubicBezTo>
                  <a:cubicBezTo>
                    <a:pt x="72182" y="71504"/>
                    <a:pt x="72670" y="71843"/>
                    <a:pt x="73234" y="72106"/>
                  </a:cubicBezTo>
                  <a:lnTo>
                    <a:pt x="73309" y="72181"/>
                  </a:lnTo>
                  <a:cubicBezTo>
                    <a:pt x="73309" y="72181"/>
                    <a:pt x="73385" y="72181"/>
                    <a:pt x="73422" y="72181"/>
                  </a:cubicBezTo>
                  <a:lnTo>
                    <a:pt x="73648" y="72256"/>
                  </a:lnTo>
                  <a:cubicBezTo>
                    <a:pt x="73798" y="72294"/>
                    <a:pt x="73948" y="72294"/>
                    <a:pt x="74099" y="72294"/>
                  </a:cubicBezTo>
                  <a:lnTo>
                    <a:pt x="74550" y="72294"/>
                  </a:lnTo>
                  <a:lnTo>
                    <a:pt x="74963" y="72219"/>
                  </a:lnTo>
                  <a:cubicBezTo>
                    <a:pt x="75527" y="72068"/>
                    <a:pt x="76016" y="71805"/>
                    <a:pt x="76467" y="71429"/>
                  </a:cubicBezTo>
                  <a:cubicBezTo>
                    <a:pt x="77219" y="70753"/>
                    <a:pt x="77858" y="69963"/>
                    <a:pt x="78309" y="69061"/>
                  </a:cubicBezTo>
                  <a:cubicBezTo>
                    <a:pt x="78497" y="68685"/>
                    <a:pt x="78685" y="68347"/>
                    <a:pt x="78836" y="67971"/>
                  </a:cubicBezTo>
                  <a:lnTo>
                    <a:pt x="78948" y="67595"/>
                  </a:lnTo>
                  <a:cubicBezTo>
                    <a:pt x="79851" y="63760"/>
                    <a:pt x="80640" y="60076"/>
                    <a:pt x="79625" y="56316"/>
                  </a:cubicBezTo>
                  <a:cubicBezTo>
                    <a:pt x="79362" y="55339"/>
                    <a:pt x="79024" y="54362"/>
                    <a:pt x="78685" y="53422"/>
                  </a:cubicBezTo>
                  <a:cubicBezTo>
                    <a:pt x="78197" y="52106"/>
                    <a:pt x="77783" y="50790"/>
                    <a:pt x="77482" y="49437"/>
                  </a:cubicBezTo>
                  <a:cubicBezTo>
                    <a:pt x="76806" y="46128"/>
                    <a:pt x="76542" y="42820"/>
                    <a:pt x="76693" y="39474"/>
                  </a:cubicBezTo>
                  <a:lnTo>
                    <a:pt x="76693" y="39474"/>
                  </a:lnTo>
                  <a:cubicBezTo>
                    <a:pt x="76730" y="38121"/>
                    <a:pt x="75753" y="37557"/>
                    <a:pt x="74888" y="39474"/>
                  </a:cubicBezTo>
                  <a:lnTo>
                    <a:pt x="74926" y="39399"/>
                  </a:lnTo>
                  <a:cubicBezTo>
                    <a:pt x="73121" y="43083"/>
                    <a:pt x="70753" y="46617"/>
                    <a:pt x="69400" y="50602"/>
                  </a:cubicBezTo>
                  <a:cubicBezTo>
                    <a:pt x="68986" y="51805"/>
                    <a:pt x="68610" y="53083"/>
                    <a:pt x="68309" y="54362"/>
                  </a:cubicBezTo>
                  <a:cubicBezTo>
                    <a:pt x="68159" y="55001"/>
                    <a:pt x="68046" y="55640"/>
                    <a:pt x="67933" y="56279"/>
                  </a:cubicBezTo>
                  <a:cubicBezTo>
                    <a:pt x="67821" y="56918"/>
                    <a:pt x="67708" y="57557"/>
                    <a:pt x="67633" y="58234"/>
                  </a:cubicBezTo>
                  <a:cubicBezTo>
                    <a:pt x="67482" y="59550"/>
                    <a:pt x="67369" y="60865"/>
                    <a:pt x="67369" y="62181"/>
                  </a:cubicBezTo>
                  <a:close/>
                  <a:moveTo>
                    <a:pt x="39174" y="92557"/>
                  </a:moveTo>
                  <a:cubicBezTo>
                    <a:pt x="39174" y="93309"/>
                    <a:pt x="39174" y="94061"/>
                    <a:pt x="39249" y="94926"/>
                  </a:cubicBezTo>
                  <a:cubicBezTo>
                    <a:pt x="39324" y="95753"/>
                    <a:pt x="39399" y="96617"/>
                    <a:pt x="39550" y="97520"/>
                  </a:cubicBezTo>
                  <a:cubicBezTo>
                    <a:pt x="39663" y="98422"/>
                    <a:pt x="39926" y="99324"/>
                    <a:pt x="40264" y="100226"/>
                  </a:cubicBezTo>
                  <a:cubicBezTo>
                    <a:pt x="40565" y="101129"/>
                    <a:pt x="41091" y="101956"/>
                    <a:pt x="41768" y="102670"/>
                  </a:cubicBezTo>
                  <a:cubicBezTo>
                    <a:pt x="42445" y="103384"/>
                    <a:pt x="43347" y="103873"/>
                    <a:pt x="44324" y="103986"/>
                  </a:cubicBezTo>
                  <a:cubicBezTo>
                    <a:pt x="45302" y="104061"/>
                    <a:pt x="46279" y="103911"/>
                    <a:pt x="47181" y="103572"/>
                  </a:cubicBezTo>
                  <a:cubicBezTo>
                    <a:pt x="48798" y="102971"/>
                    <a:pt x="50339" y="102181"/>
                    <a:pt x="51730" y="101204"/>
                  </a:cubicBezTo>
                  <a:cubicBezTo>
                    <a:pt x="51994" y="101016"/>
                    <a:pt x="52219" y="100866"/>
                    <a:pt x="52445" y="100715"/>
                  </a:cubicBezTo>
                  <a:cubicBezTo>
                    <a:pt x="53121" y="100114"/>
                    <a:pt x="53798" y="99550"/>
                    <a:pt x="54437" y="98948"/>
                  </a:cubicBezTo>
                  <a:cubicBezTo>
                    <a:pt x="54963" y="98459"/>
                    <a:pt x="55490" y="98008"/>
                    <a:pt x="55978" y="97520"/>
                  </a:cubicBezTo>
                  <a:cubicBezTo>
                    <a:pt x="56505" y="97069"/>
                    <a:pt x="56994" y="96580"/>
                    <a:pt x="57482" y="96091"/>
                  </a:cubicBezTo>
                  <a:cubicBezTo>
                    <a:pt x="61580" y="92332"/>
                    <a:pt x="64475" y="87369"/>
                    <a:pt x="66768" y="82256"/>
                  </a:cubicBezTo>
                  <a:cubicBezTo>
                    <a:pt x="67821" y="79700"/>
                    <a:pt x="68723" y="77031"/>
                    <a:pt x="68723" y="74324"/>
                  </a:cubicBezTo>
                  <a:cubicBezTo>
                    <a:pt x="68723" y="72971"/>
                    <a:pt x="68497" y="71617"/>
                    <a:pt x="68046" y="70339"/>
                  </a:cubicBezTo>
                  <a:cubicBezTo>
                    <a:pt x="67633" y="69023"/>
                    <a:pt x="67106" y="67745"/>
                    <a:pt x="66730" y="66392"/>
                  </a:cubicBezTo>
                  <a:cubicBezTo>
                    <a:pt x="66392" y="65001"/>
                    <a:pt x="66204" y="63610"/>
                    <a:pt x="66166" y="62219"/>
                  </a:cubicBezTo>
                  <a:lnTo>
                    <a:pt x="66166" y="61354"/>
                  </a:lnTo>
                  <a:cubicBezTo>
                    <a:pt x="66166" y="61241"/>
                    <a:pt x="66166" y="61128"/>
                    <a:pt x="66166" y="60978"/>
                  </a:cubicBezTo>
                  <a:cubicBezTo>
                    <a:pt x="66242" y="59512"/>
                    <a:pt x="65452" y="58986"/>
                    <a:pt x="64287" y="60113"/>
                  </a:cubicBezTo>
                  <a:lnTo>
                    <a:pt x="64249" y="60151"/>
                  </a:lnTo>
                  <a:cubicBezTo>
                    <a:pt x="64212" y="60226"/>
                    <a:pt x="64136" y="60301"/>
                    <a:pt x="64061" y="60377"/>
                  </a:cubicBezTo>
                  <a:lnTo>
                    <a:pt x="64061" y="60377"/>
                  </a:lnTo>
                  <a:cubicBezTo>
                    <a:pt x="64024" y="60414"/>
                    <a:pt x="63986" y="60452"/>
                    <a:pt x="63948" y="60489"/>
                  </a:cubicBezTo>
                  <a:cubicBezTo>
                    <a:pt x="63197" y="61279"/>
                    <a:pt x="62369" y="62031"/>
                    <a:pt x="61542" y="62895"/>
                  </a:cubicBezTo>
                  <a:lnTo>
                    <a:pt x="58760" y="65489"/>
                  </a:lnTo>
                  <a:cubicBezTo>
                    <a:pt x="58272" y="65978"/>
                    <a:pt x="57745" y="66429"/>
                    <a:pt x="57181" y="66805"/>
                  </a:cubicBezTo>
                  <a:lnTo>
                    <a:pt x="55490" y="68121"/>
                  </a:lnTo>
                  <a:cubicBezTo>
                    <a:pt x="54324" y="69023"/>
                    <a:pt x="53084" y="69850"/>
                    <a:pt x="51806" y="70602"/>
                  </a:cubicBezTo>
                  <a:cubicBezTo>
                    <a:pt x="50452" y="71429"/>
                    <a:pt x="49174" y="72294"/>
                    <a:pt x="47971" y="73271"/>
                  </a:cubicBezTo>
                  <a:cubicBezTo>
                    <a:pt x="46730" y="74249"/>
                    <a:pt x="45753" y="75527"/>
                    <a:pt x="44625" y="76768"/>
                  </a:cubicBezTo>
                  <a:cubicBezTo>
                    <a:pt x="42445" y="79211"/>
                    <a:pt x="40227" y="81843"/>
                    <a:pt x="39738" y="85189"/>
                  </a:cubicBezTo>
                  <a:cubicBezTo>
                    <a:pt x="39587" y="85978"/>
                    <a:pt x="39475" y="86805"/>
                    <a:pt x="39399" y="87632"/>
                  </a:cubicBezTo>
                  <a:cubicBezTo>
                    <a:pt x="39324" y="88008"/>
                    <a:pt x="39287" y="88347"/>
                    <a:pt x="39249" y="88723"/>
                  </a:cubicBezTo>
                  <a:lnTo>
                    <a:pt x="39249" y="89061"/>
                  </a:lnTo>
                  <a:cubicBezTo>
                    <a:pt x="39212" y="89888"/>
                    <a:pt x="39174" y="91129"/>
                    <a:pt x="39174" y="92557"/>
                  </a:cubicBezTo>
                  <a:close/>
                  <a:moveTo>
                    <a:pt x="157934" y="88347"/>
                  </a:moveTo>
                  <a:lnTo>
                    <a:pt x="157934" y="88347"/>
                  </a:lnTo>
                  <a:cubicBezTo>
                    <a:pt x="158159" y="90602"/>
                    <a:pt x="158234" y="92858"/>
                    <a:pt x="158911" y="95038"/>
                  </a:cubicBezTo>
                  <a:cubicBezTo>
                    <a:pt x="160001" y="98272"/>
                    <a:pt x="161693" y="101317"/>
                    <a:pt x="163949" y="103911"/>
                  </a:cubicBezTo>
                  <a:cubicBezTo>
                    <a:pt x="166167" y="106542"/>
                    <a:pt x="168761" y="108723"/>
                    <a:pt x="171317" y="110828"/>
                  </a:cubicBezTo>
                  <a:lnTo>
                    <a:pt x="173234" y="112369"/>
                  </a:lnTo>
                  <a:cubicBezTo>
                    <a:pt x="173874" y="112896"/>
                    <a:pt x="174513" y="113460"/>
                    <a:pt x="175077" y="113948"/>
                  </a:cubicBezTo>
                  <a:cubicBezTo>
                    <a:pt x="175678" y="114475"/>
                    <a:pt x="176280" y="115001"/>
                    <a:pt x="176843" y="115565"/>
                  </a:cubicBezTo>
                  <a:lnTo>
                    <a:pt x="178460" y="117219"/>
                  </a:lnTo>
                  <a:cubicBezTo>
                    <a:pt x="179513" y="118309"/>
                    <a:pt x="180453" y="119437"/>
                    <a:pt x="181355" y="120565"/>
                  </a:cubicBezTo>
                  <a:cubicBezTo>
                    <a:pt x="182257" y="121655"/>
                    <a:pt x="183046" y="122745"/>
                    <a:pt x="183911" y="123760"/>
                  </a:cubicBezTo>
                  <a:cubicBezTo>
                    <a:pt x="184738" y="124775"/>
                    <a:pt x="185528" y="125753"/>
                    <a:pt x="186280" y="126655"/>
                  </a:cubicBezTo>
                  <a:cubicBezTo>
                    <a:pt x="187069" y="127557"/>
                    <a:pt x="187896" y="128347"/>
                    <a:pt x="188648" y="129136"/>
                  </a:cubicBezTo>
                  <a:cubicBezTo>
                    <a:pt x="190114" y="130678"/>
                    <a:pt x="191505" y="131956"/>
                    <a:pt x="192633" y="132971"/>
                  </a:cubicBezTo>
                  <a:cubicBezTo>
                    <a:pt x="193761" y="134024"/>
                    <a:pt x="194701" y="134813"/>
                    <a:pt x="195340" y="135339"/>
                  </a:cubicBezTo>
                  <a:lnTo>
                    <a:pt x="196317" y="136166"/>
                  </a:lnTo>
                  <a:lnTo>
                    <a:pt x="195791" y="136655"/>
                  </a:lnTo>
                  <a:lnTo>
                    <a:pt x="194926" y="135715"/>
                  </a:lnTo>
                  <a:cubicBezTo>
                    <a:pt x="194325" y="135151"/>
                    <a:pt x="193498" y="134249"/>
                    <a:pt x="192407" y="133197"/>
                  </a:cubicBezTo>
                  <a:cubicBezTo>
                    <a:pt x="191881" y="132633"/>
                    <a:pt x="191280" y="132031"/>
                    <a:pt x="190603" y="131354"/>
                  </a:cubicBezTo>
                  <a:cubicBezTo>
                    <a:pt x="189964" y="130715"/>
                    <a:pt x="189212" y="130039"/>
                    <a:pt x="188498" y="129249"/>
                  </a:cubicBezTo>
                  <a:cubicBezTo>
                    <a:pt x="187783" y="128460"/>
                    <a:pt x="186956" y="127633"/>
                    <a:pt x="186129" y="126806"/>
                  </a:cubicBezTo>
                  <a:cubicBezTo>
                    <a:pt x="185265" y="125941"/>
                    <a:pt x="184437" y="124963"/>
                    <a:pt x="183535" y="124024"/>
                  </a:cubicBezTo>
                  <a:cubicBezTo>
                    <a:pt x="182633" y="123084"/>
                    <a:pt x="181693" y="122069"/>
                    <a:pt x="180716" y="121016"/>
                  </a:cubicBezTo>
                  <a:cubicBezTo>
                    <a:pt x="180227" y="120527"/>
                    <a:pt x="179701" y="120001"/>
                    <a:pt x="179212" y="119512"/>
                  </a:cubicBezTo>
                  <a:cubicBezTo>
                    <a:pt x="178686" y="118986"/>
                    <a:pt x="178197" y="118422"/>
                    <a:pt x="177633" y="117933"/>
                  </a:cubicBezTo>
                  <a:cubicBezTo>
                    <a:pt x="176580" y="116881"/>
                    <a:pt x="175490" y="115790"/>
                    <a:pt x="174287" y="114738"/>
                  </a:cubicBezTo>
                  <a:cubicBezTo>
                    <a:pt x="173686" y="114174"/>
                    <a:pt x="173122" y="113648"/>
                    <a:pt x="172520" y="113121"/>
                  </a:cubicBezTo>
                  <a:lnTo>
                    <a:pt x="170716" y="111505"/>
                  </a:lnTo>
                  <a:cubicBezTo>
                    <a:pt x="168159" y="109211"/>
                    <a:pt x="165791" y="106768"/>
                    <a:pt x="163610" y="104136"/>
                  </a:cubicBezTo>
                  <a:cubicBezTo>
                    <a:pt x="161392" y="101467"/>
                    <a:pt x="159625" y="98459"/>
                    <a:pt x="158310" y="95264"/>
                  </a:cubicBezTo>
                  <a:lnTo>
                    <a:pt x="158310" y="95264"/>
                  </a:lnTo>
                  <a:cubicBezTo>
                    <a:pt x="158009" y="94324"/>
                    <a:pt x="157558" y="94850"/>
                    <a:pt x="157558" y="95339"/>
                  </a:cubicBezTo>
                  <a:cubicBezTo>
                    <a:pt x="157558" y="95377"/>
                    <a:pt x="157558" y="95452"/>
                    <a:pt x="157558" y="95490"/>
                  </a:cubicBezTo>
                  <a:cubicBezTo>
                    <a:pt x="157483" y="96166"/>
                    <a:pt x="157370" y="96881"/>
                    <a:pt x="157219" y="97557"/>
                  </a:cubicBezTo>
                  <a:cubicBezTo>
                    <a:pt x="157031" y="98497"/>
                    <a:pt x="156731" y="99399"/>
                    <a:pt x="156355" y="100264"/>
                  </a:cubicBezTo>
                  <a:cubicBezTo>
                    <a:pt x="155941" y="101204"/>
                    <a:pt x="155415" y="102031"/>
                    <a:pt x="154738" y="102783"/>
                  </a:cubicBezTo>
                  <a:cubicBezTo>
                    <a:pt x="154024" y="103572"/>
                    <a:pt x="153084" y="104061"/>
                    <a:pt x="152031" y="104174"/>
                  </a:cubicBezTo>
                  <a:cubicBezTo>
                    <a:pt x="151016" y="104287"/>
                    <a:pt x="150001" y="104174"/>
                    <a:pt x="149024" y="103835"/>
                  </a:cubicBezTo>
                  <a:cubicBezTo>
                    <a:pt x="148873" y="103798"/>
                    <a:pt x="148723" y="103723"/>
                    <a:pt x="148573" y="103685"/>
                  </a:cubicBezTo>
                  <a:lnTo>
                    <a:pt x="148573" y="103685"/>
                  </a:lnTo>
                  <a:cubicBezTo>
                    <a:pt x="147783" y="103347"/>
                    <a:pt x="147257" y="103798"/>
                    <a:pt x="147633" y="104399"/>
                  </a:cubicBezTo>
                  <a:lnTo>
                    <a:pt x="147633" y="104399"/>
                  </a:lnTo>
                  <a:lnTo>
                    <a:pt x="147896" y="104700"/>
                  </a:lnTo>
                  <a:cubicBezTo>
                    <a:pt x="148761" y="105753"/>
                    <a:pt x="149625" y="106843"/>
                    <a:pt x="150340" y="107933"/>
                  </a:cubicBezTo>
                  <a:cubicBezTo>
                    <a:pt x="151881" y="110151"/>
                    <a:pt x="153234" y="112407"/>
                    <a:pt x="154513" y="114587"/>
                  </a:cubicBezTo>
                  <a:cubicBezTo>
                    <a:pt x="155791" y="116805"/>
                    <a:pt x="157107" y="118948"/>
                    <a:pt x="158234" y="121054"/>
                  </a:cubicBezTo>
                  <a:cubicBezTo>
                    <a:pt x="160565" y="125339"/>
                    <a:pt x="162746" y="129362"/>
                    <a:pt x="165114" y="132858"/>
                  </a:cubicBezTo>
                  <a:cubicBezTo>
                    <a:pt x="165415" y="133272"/>
                    <a:pt x="165716" y="133723"/>
                    <a:pt x="166016" y="134136"/>
                  </a:cubicBezTo>
                  <a:lnTo>
                    <a:pt x="166956" y="135339"/>
                  </a:lnTo>
                  <a:lnTo>
                    <a:pt x="167858" y="136542"/>
                  </a:lnTo>
                  <a:lnTo>
                    <a:pt x="168836" y="137633"/>
                  </a:lnTo>
                  <a:lnTo>
                    <a:pt x="169813" y="138685"/>
                  </a:lnTo>
                  <a:cubicBezTo>
                    <a:pt x="170077" y="138986"/>
                    <a:pt x="170490" y="139324"/>
                    <a:pt x="170791" y="139625"/>
                  </a:cubicBezTo>
                  <a:cubicBezTo>
                    <a:pt x="171129" y="139963"/>
                    <a:pt x="171505" y="140189"/>
                    <a:pt x="171806" y="140490"/>
                  </a:cubicBezTo>
                  <a:lnTo>
                    <a:pt x="172859" y="141279"/>
                  </a:lnTo>
                  <a:cubicBezTo>
                    <a:pt x="175678" y="143347"/>
                    <a:pt x="178422" y="144851"/>
                    <a:pt x="180528" y="146242"/>
                  </a:cubicBezTo>
                  <a:cubicBezTo>
                    <a:pt x="182182" y="147332"/>
                    <a:pt x="183686" y="148610"/>
                    <a:pt x="185001" y="150076"/>
                  </a:cubicBezTo>
                  <a:cubicBezTo>
                    <a:pt x="185340" y="150452"/>
                    <a:pt x="185678" y="150866"/>
                    <a:pt x="185941" y="151279"/>
                  </a:cubicBezTo>
                  <a:lnTo>
                    <a:pt x="186280" y="151730"/>
                  </a:lnTo>
                  <a:lnTo>
                    <a:pt x="185640" y="152031"/>
                  </a:lnTo>
                  <a:cubicBezTo>
                    <a:pt x="185640" y="152031"/>
                    <a:pt x="185565" y="151881"/>
                    <a:pt x="185415" y="151618"/>
                  </a:cubicBezTo>
                  <a:cubicBezTo>
                    <a:pt x="185152" y="151167"/>
                    <a:pt x="184889" y="150753"/>
                    <a:pt x="184625" y="150339"/>
                  </a:cubicBezTo>
                  <a:cubicBezTo>
                    <a:pt x="183460" y="148798"/>
                    <a:pt x="182031" y="147482"/>
                    <a:pt x="180377" y="146467"/>
                  </a:cubicBezTo>
                  <a:cubicBezTo>
                    <a:pt x="179212" y="145715"/>
                    <a:pt x="177971" y="145001"/>
                    <a:pt x="176731" y="144400"/>
                  </a:cubicBezTo>
                  <a:cubicBezTo>
                    <a:pt x="175340" y="143685"/>
                    <a:pt x="173836" y="142933"/>
                    <a:pt x="172332" y="141994"/>
                  </a:cubicBezTo>
                  <a:cubicBezTo>
                    <a:pt x="171956" y="141768"/>
                    <a:pt x="171580" y="141505"/>
                    <a:pt x="171204" y="141242"/>
                  </a:cubicBezTo>
                  <a:cubicBezTo>
                    <a:pt x="170791" y="140979"/>
                    <a:pt x="170415" y="140640"/>
                    <a:pt x="170077" y="140339"/>
                  </a:cubicBezTo>
                  <a:cubicBezTo>
                    <a:pt x="169701" y="140039"/>
                    <a:pt x="169362" y="139738"/>
                    <a:pt x="169024" y="139362"/>
                  </a:cubicBezTo>
                  <a:lnTo>
                    <a:pt x="168046" y="138272"/>
                  </a:lnTo>
                  <a:lnTo>
                    <a:pt x="166994" y="137182"/>
                  </a:lnTo>
                  <a:lnTo>
                    <a:pt x="166054" y="135941"/>
                  </a:lnTo>
                  <a:cubicBezTo>
                    <a:pt x="165716" y="135527"/>
                    <a:pt x="165415" y="135114"/>
                    <a:pt x="165114" y="134700"/>
                  </a:cubicBezTo>
                  <a:cubicBezTo>
                    <a:pt x="164776" y="134287"/>
                    <a:pt x="164513" y="133836"/>
                    <a:pt x="164249" y="133384"/>
                  </a:cubicBezTo>
                  <a:cubicBezTo>
                    <a:pt x="163009" y="131505"/>
                    <a:pt x="161881" y="129437"/>
                    <a:pt x="160791" y="127257"/>
                  </a:cubicBezTo>
                  <a:lnTo>
                    <a:pt x="160791" y="127257"/>
                  </a:lnTo>
                  <a:cubicBezTo>
                    <a:pt x="160377" y="126467"/>
                    <a:pt x="159701" y="126956"/>
                    <a:pt x="159926" y="128046"/>
                  </a:cubicBezTo>
                  <a:lnTo>
                    <a:pt x="159926" y="128046"/>
                  </a:lnTo>
                  <a:cubicBezTo>
                    <a:pt x="159964" y="128309"/>
                    <a:pt x="160001" y="128572"/>
                    <a:pt x="160039" y="128873"/>
                  </a:cubicBezTo>
                  <a:cubicBezTo>
                    <a:pt x="160077" y="129700"/>
                    <a:pt x="160114" y="130527"/>
                    <a:pt x="160152" y="131392"/>
                  </a:cubicBezTo>
                  <a:cubicBezTo>
                    <a:pt x="160264" y="133121"/>
                    <a:pt x="160377" y="134963"/>
                    <a:pt x="160452" y="136843"/>
                  </a:cubicBezTo>
                  <a:cubicBezTo>
                    <a:pt x="160565" y="138723"/>
                    <a:pt x="160678" y="140678"/>
                    <a:pt x="160640" y="142670"/>
                  </a:cubicBezTo>
                  <a:cubicBezTo>
                    <a:pt x="160640" y="144625"/>
                    <a:pt x="160716" y="146655"/>
                    <a:pt x="160828" y="148648"/>
                  </a:cubicBezTo>
                  <a:cubicBezTo>
                    <a:pt x="160941" y="149663"/>
                    <a:pt x="161129" y="150640"/>
                    <a:pt x="161280" y="151618"/>
                  </a:cubicBezTo>
                  <a:cubicBezTo>
                    <a:pt x="161355" y="152144"/>
                    <a:pt x="161467" y="152633"/>
                    <a:pt x="161543" y="153121"/>
                  </a:cubicBezTo>
                  <a:lnTo>
                    <a:pt x="161881" y="154550"/>
                  </a:lnTo>
                  <a:cubicBezTo>
                    <a:pt x="162144" y="155527"/>
                    <a:pt x="162370" y="156505"/>
                    <a:pt x="162633" y="157407"/>
                  </a:cubicBezTo>
                  <a:lnTo>
                    <a:pt x="163535" y="160152"/>
                  </a:lnTo>
                  <a:cubicBezTo>
                    <a:pt x="163686" y="160603"/>
                    <a:pt x="163798" y="161091"/>
                    <a:pt x="163949" y="161505"/>
                  </a:cubicBezTo>
                  <a:lnTo>
                    <a:pt x="164475" y="162783"/>
                  </a:lnTo>
                  <a:cubicBezTo>
                    <a:pt x="164776" y="163648"/>
                    <a:pt x="165227" y="164400"/>
                    <a:pt x="165565" y="165189"/>
                  </a:cubicBezTo>
                  <a:cubicBezTo>
                    <a:pt x="166317" y="166655"/>
                    <a:pt x="167144" y="168084"/>
                    <a:pt x="168046" y="169437"/>
                  </a:cubicBezTo>
                  <a:cubicBezTo>
                    <a:pt x="168874" y="170678"/>
                    <a:pt x="169701" y="171843"/>
                    <a:pt x="170452" y="172821"/>
                  </a:cubicBezTo>
                  <a:cubicBezTo>
                    <a:pt x="171204" y="173798"/>
                    <a:pt x="171843" y="174663"/>
                    <a:pt x="172407" y="175377"/>
                  </a:cubicBezTo>
                  <a:lnTo>
                    <a:pt x="174174" y="177595"/>
                  </a:lnTo>
                  <a:lnTo>
                    <a:pt x="173610" y="178009"/>
                  </a:lnTo>
                  <a:cubicBezTo>
                    <a:pt x="173610" y="178009"/>
                    <a:pt x="172896" y="177257"/>
                    <a:pt x="171731" y="175904"/>
                  </a:cubicBezTo>
                  <a:cubicBezTo>
                    <a:pt x="171129" y="175189"/>
                    <a:pt x="170415" y="174362"/>
                    <a:pt x="169663" y="173385"/>
                  </a:cubicBezTo>
                  <a:cubicBezTo>
                    <a:pt x="168874" y="172370"/>
                    <a:pt x="168046" y="171204"/>
                    <a:pt x="167182" y="169926"/>
                  </a:cubicBezTo>
                  <a:cubicBezTo>
                    <a:pt x="166280" y="168535"/>
                    <a:pt x="165490" y="167031"/>
                    <a:pt x="164813" y="165528"/>
                  </a:cubicBezTo>
                  <a:cubicBezTo>
                    <a:pt x="164437" y="164700"/>
                    <a:pt x="164099" y="163873"/>
                    <a:pt x="163798" y="163009"/>
                  </a:cubicBezTo>
                  <a:cubicBezTo>
                    <a:pt x="163686" y="162558"/>
                    <a:pt x="163535" y="162144"/>
                    <a:pt x="163385" y="161693"/>
                  </a:cubicBezTo>
                  <a:cubicBezTo>
                    <a:pt x="163234" y="161242"/>
                    <a:pt x="163122" y="160791"/>
                    <a:pt x="163009" y="160302"/>
                  </a:cubicBezTo>
                  <a:cubicBezTo>
                    <a:pt x="162746" y="159362"/>
                    <a:pt x="162520" y="158460"/>
                    <a:pt x="162257" y="157482"/>
                  </a:cubicBezTo>
                  <a:cubicBezTo>
                    <a:pt x="161994" y="156543"/>
                    <a:pt x="161843" y="155565"/>
                    <a:pt x="161618" y="154588"/>
                  </a:cubicBezTo>
                  <a:lnTo>
                    <a:pt x="161317" y="153121"/>
                  </a:lnTo>
                  <a:cubicBezTo>
                    <a:pt x="161204" y="152633"/>
                    <a:pt x="161129" y="152144"/>
                    <a:pt x="161054" y="151655"/>
                  </a:cubicBezTo>
                  <a:cubicBezTo>
                    <a:pt x="160904" y="150640"/>
                    <a:pt x="160678" y="149663"/>
                    <a:pt x="160528" y="148648"/>
                  </a:cubicBezTo>
                  <a:cubicBezTo>
                    <a:pt x="160377" y="147670"/>
                    <a:pt x="160227" y="146655"/>
                    <a:pt x="160077" y="145678"/>
                  </a:cubicBezTo>
                  <a:cubicBezTo>
                    <a:pt x="159889" y="144700"/>
                    <a:pt x="159813" y="143648"/>
                    <a:pt x="159701" y="142670"/>
                  </a:cubicBezTo>
                  <a:cubicBezTo>
                    <a:pt x="159513" y="140715"/>
                    <a:pt x="159437" y="138760"/>
                    <a:pt x="159400" y="136881"/>
                  </a:cubicBezTo>
                  <a:cubicBezTo>
                    <a:pt x="159325" y="134963"/>
                    <a:pt x="159249" y="133159"/>
                    <a:pt x="159174" y="131430"/>
                  </a:cubicBezTo>
                  <a:cubicBezTo>
                    <a:pt x="159137" y="130565"/>
                    <a:pt x="159099" y="129700"/>
                    <a:pt x="159061" y="128911"/>
                  </a:cubicBezTo>
                  <a:cubicBezTo>
                    <a:pt x="159061" y="128535"/>
                    <a:pt x="158986" y="128121"/>
                    <a:pt x="158949" y="127745"/>
                  </a:cubicBezTo>
                  <a:cubicBezTo>
                    <a:pt x="158911" y="127369"/>
                    <a:pt x="158836" y="126993"/>
                    <a:pt x="158761" y="126618"/>
                  </a:cubicBezTo>
                  <a:cubicBezTo>
                    <a:pt x="158498" y="125302"/>
                    <a:pt x="158159" y="123986"/>
                    <a:pt x="157746" y="122670"/>
                  </a:cubicBezTo>
                  <a:cubicBezTo>
                    <a:pt x="157370" y="121505"/>
                    <a:pt x="156994" y="120490"/>
                    <a:pt x="156655" y="119700"/>
                  </a:cubicBezTo>
                  <a:cubicBezTo>
                    <a:pt x="156430" y="119099"/>
                    <a:pt x="156204" y="118610"/>
                    <a:pt x="156016" y="118234"/>
                  </a:cubicBezTo>
                  <a:cubicBezTo>
                    <a:pt x="155415" y="117106"/>
                    <a:pt x="154738" y="115978"/>
                    <a:pt x="154024" y="114851"/>
                  </a:cubicBezTo>
                  <a:cubicBezTo>
                    <a:pt x="152670" y="112633"/>
                    <a:pt x="151204" y="110452"/>
                    <a:pt x="149625" y="108422"/>
                  </a:cubicBezTo>
                  <a:cubicBezTo>
                    <a:pt x="148836" y="107332"/>
                    <a:pt x="147934" y="106354"/>
                    <a:pt x="147031" y="105339"/>
                  </a:cubicBezTo>
                  <a:lnTo>
                    <a:pt x="145640" y="103948"/>
                  </a:lnTo>
                  <a:cubicBezTo>
                    <a:pt x="145152" y="103460"/>
                    <a:pt x="144588" y="103046"/>
                    <a:pt x="144099" y="102557"/>
                  </a:cubicBezTo>
                  <a:cubicBezTo>
                    <a:pt x="142031" y="100790"/>
                    <a:pt x="139776" y="99023"/>
                    <a:pt x="137783" y="96956"/>
                  </a:cubicBezTo>
                  <a:cubicBezTo>
                    <a:pt x="136806" y="95941"/>
                    <a:pt x="135866" y="94850"/>
                    <a:pt x="135039" y="93685"/>
                  </a:cubicBezTo>
                  <a:cubicBezTo>
                    <a:pt x="134212" y="92520"/>
                    <a:pt x="133460" y="91317"/>
                    <a:pt x="132783" y="90038"/>
                  </a:cubicBezTo>
                  <a:cubicBezTo>
                    <a:pt x="131505" y="87520"/>
                    <a:pt x="130152" y="85038"/>
                    <a:pt x="128986" y="82482"/>
                  </a:cubicBezTo>
                  <a:cubicBezTo>
                    <a:pt x="127821" y="79888"/>
                    <a:pt x="126919" y="77181"/>
                    <a:pt x="126806" y="74286"/>
                  </a:cubicBezTo>
                  <a:cubicBezTo>
                    <a:pt x="126768" y="72895"/>
                    <a:pt x="126956" y="71467"/>
                    <a:pt x="127370" y="70076"/>
                  </a:cubicBezTo>
                  <a:cubicBezTo>
                    <a:pt x="127595" y="69399"/>
                    <a:pt x="127783" y="68722"/>
                    <a:pt x="128009" y="68046"/>
                  </a:cubicBezTo>
                  <a:cubicBezTo>
                    <a:pt x="127407" y="68760"/>
                    <a:pt x="126806" y="69474"/>
                    <a:pt x="126167" y="70113"/>
                  </a:cubicBezTo>
                  <a:cubicBezTo>
                    <a:pt x="125753" y="70527"/>
                    <a:pt x="125302" y="70941"/>
                    <a:pt x="124813" y="71354"/>
                  </a:cubicBezTo>
                  <a:cubicBezTo>
                    <a:pt x="124325" y="71768"/>
                    <a:pt x="123798" y="72106"/>
                    <a:pt x="123234" y="72407"/>
                  </a:cubicBezTo>
                  <a:lnTo>
                    <a:pt x="123122" y="72444"/>
                  </a:lnTo>
                  <a:cubicBezTo>
                    <a:pt x="123046" y="72482"/>
                    <a:pt x="123009" y="72482"/>
                    <a:pt x="122971" y="72482"/>
                  </a:cubicBezTo>
                  <a:lnTo>
                    <a:pt x="122746" y="72557"/>
                  </a:lnTo>
                  <a:cubicBezTo>
                    <a:pt x="122595" y="72595"/>
                    <a:pt x="122445" y="72632"/>
                    <a:pt x="122257" y="72632"/>
                  </a:cubicBezTo>
                  <a:cubicBezTo>
                    <a:pt x="122106" y="72632"/>
                    <a:pt x="121919" y="72632"/>
                    <a:pt x="121768" y="72632"/>
                  </a:cubicBezTo>
                  <a:lnTo>
                    <a:pt x="121279" y="72557"/>
                  </a:lnTo>
                  <a:cubicBezTo>
                    <a:pt x="120640" y="72407"/>
                    <a:pt x="120076" y="72106"/>
                    <a:pt x="119588" y="71730"/>
                  </a:cubicBezTo>
                  <a:cubicBezTo>
                    <a:pt x="119137" y="71392"/>
                    <a:pt x="118723" y="70978"/>
                    <a:pt x="118347" y="70527"/>
                  </a:cubicBezTo>
                  <a:cubicBezTo>
                    <a:pt x="118234" y="70414"/>
                    <a:pt x="118122" y="70264"/>
                    <a:pt x="118009" y="70113"/>
                  </a:cubicBezTo>
                  <a:cubicBezTo>
                    <a:pt x="118309" y="70865"/>
                    <a:pt x="118573" y="71617"/>
                    <a:pt x="118873" y="72369"/>
                  </a:cubicBezTo>
                  <a:cubicBezTo>
                    <a:pt x="119249" y="73384"/>
                    <a:pt x="119700" y="74362"/>
                    <a:pt x="120001" y="75414"/>
                  </a:cubicBezTo>
                  <a:cubicBezTo>
                    <a:pt x="120340" y="76467"/>
                    <a:pt x="120640" y="77520"/>
                    <a:pt x="120979" y="78572"/>
                  </a:cubicBezTo>
                  <a:lnTo>
                    <a:pt x="121430" y="80189"/>
                  </a:lnTo>
                  <a:cubicBezTo>
                    <a:pt x="121618" y="80715"/>
                    <a:pt x="121768" y="81241"/>
                    <a:pt x="121881" y="81805"/>
                  </a:cubicBezTo>
                  <a:cubicBezTo>
                    <a:pt x="122069" y="82895"/>
                    <a:pt x="122294" y="83986"/>
                    <a:pt x="122520" y="85076"/>
                  </a:cubicBezTo>
                  <a:lnTo>
                    <a:pt x="122670" y="85715"/>
                  </a:lnTo>
                  <a:cubicBezTo>
                    <a:pt x="122821" y="86392"/>
                    <a:pt x="123046" y="87256"/>
                    <a:pt x="123347" y="88347"/>
                  </a:cubicBezTo>
                  <a:cubicBezTo>
                    <a:pt x="123573" y="88986"/>
                    <a:pt x="123836" y="89700"/>
                    <a:pt x="124099" y="90452"/>
                  </a:cubicBezTo>
                  <a:cubicBezTo>
                    <a:pt x="124212" y="90865"/>
                    <a:pt x="124325" y="91279"/>
                    <a:pt x="124513" y="91655"/>
                  </a:cubicBezTo>
                  <a:cubicBezTo>
                    <a:pt x="124700" y="92068"/>
                    <a:pt x="124888" y="92482"/>
                    <a:pt x="125076" y="92933"/>
                  </a:cubicBezTo>
                  <a:cubicBezTo>
                    <a:pt x="125264" y="93347"/>
                    <a:pt x="125452" y="93798"/>
                    <a:pt x="125678" y="94249"/>
                  </a:cubicBezTo>
                  <a:cubicBezTo>
                    <a:pt x="125866" y="94700"/>
                    <a:pt x="126167" y="95151"/>
                    <a:pt x="126430" y="95602"/>
                  </a:cubicBezTo>
                  <a:cubicBezTo>
                    <a:pt x="126693" y="96091"/>
                    <a:pt x="126956" y="96580"/>
                    <a:pt x="127257" y="97031"/>
                  </a:cubicBezTo>
                  <a:lnTo>
                    <a:pt x="128197" y="98497"/>
                  </a:lnTo>
                  <a:cubicBezTo>
                    <a:pt x="128836" y="99512"/>
                    <a:pt x="129437" y="100565"/>
                    <a:pt x="130114" y="101655"/>
                  </a:cubicBezTo>
                  <a:lnTo>
                    <a:pt x="131091" y="103309"/>
                  </a:lnTo>
                  <a:cubicBezTo>
                    <a:pt x="131467" y="103873"/>
                    <a:pt x="131843" y="104399"/>
                    <a:pt x="132219" y="104963"/>
                  </a:cubicBezTo>
                  <a:cubicBezTo>
                    <a:pt x="132971" y="106091"/>
                    <a:pt x="133836" y="107181"/>
                    <a:pt x="134663" y="108347"/>
                  </a:cubicBezTo>
                  <a:cubicBezTo>
                    <a:pt x="135490" y="109512"/>
                    <a:pt x="136392" y="110715"/>
                    <a:pt x="137219" y="111881"/>
                  </a:cubicBezTo>
                  <a:cubicBezTo>
                    <a:pt x="138084" y="113084"/>
                    <a:pt x="138986" y="114324"/>
                    <a:pt x="139888" y="115602"/>
                  </a:cubicBezTo>
                  <a:cubicBezTo>
                    <a:pt x="140302" y="116242"/>
                    <a:pt x="140716" y="116881"/>
                    <a:pt x="141129" y="117557"/>
                  </a:cubicBezTo>
                  <a:lnTo>
                    <a:pt x="141768" y="118535"/>
                  </a:lnTo>
                  <a:cubicBezTo>
                    <a:pt x="141956" y="118873"/>
                    <a:pt x="142144" y="119249"/>
                    <a:pt x="142332" y="119587"/>
                  </a:cubicBezTo>
                  <a:cubicBezTo>
                    <a:pt x="142708" y="120264"/>
                    <a:pt x="143084" y="120941"/>
                    <a:pt x="143422" y="121693"/>
                  </a:cubicBezTo>
                  <a:cubicBezTo>
                    <a:pt x="143761" y="122407"/>
                    <a:pt x="144061" y="123159"/>
                    <a:pt x="144362" y="123911"/>
                  </a:cubicBezTo>
                  <a:cubicBezTo>
                    <a:pt x="144663" y="124625"/>
                    <a:pt x="144889" y="125377"/>
                    <a:pt x="145114" y="126129"/>
                  </a:cubicBezTo>
                  <a:lnTo>
                    <a:pt x="145452" y="127257"/>
                  </a:lnTo>
                  <a:lnTo>
                    <a:pt x="145528" y="127557"/>
                  </a:lnTo>
                  <a:cubicBezTo>
                    <a:pt x="145565" y="127708"/>
                    <a:pt x="145565" y="127745"/>
                    <a:pt x="145603" y="127858"/>
                  </a:cubicBezTo>
                  <a:lnTo>
                    <a:pt x="145716" y="128460"/>
                  </a:lnTo>
                  <a:cubicBezTo>
                    <a:pt x="146392" y="131505"/>
                    <a:pt x="146881" y="134625"/>
                    <a:pt x="147144" y="137745"/>
                  </a:cubicBezTo>
                  <a:cubicBezTo>
                    <a:pt x="147295" y="139249"/>
                    <a:pt x="147445" y="140753"/>
                    <a:pt x="147520" y="142257"/>
                  </a:cubicBezTo>
                  <a:cubicBezTo>
                    <a:pt x="147595" y="143798"/>
                    <a:pt x="147670" y="145302"/>
                    <a:pt x="147633" y="146730"/>
                  </a:cubicBezTo>
                  <a:cubicBezTo>
                    <a:pt x="147633" y="148197"/>
                    <a:pt x="147708" y="149588"/>
                    <a:pt x="147746" y="150979"/>
                  </a:cubicBezTo>
                  <a:cubicBezTo>
                    <a:pt x="147746" y="151655"/>
                    <a:pt x="147821" y="152370"/>
                    <a:pt x="147896" y="153046"/>
                  </a:cubicBezTo>
                  <a:lnTo>
                    <a:pt x="148009" y="154061"/>
                  </a:lnTo>
                  <a:lnTo>
                    <a:pt x="148084" y="154550"/>
                  </a:lnTo>
                  <a:lnTo>
                    <a:pt x="148084" y="154813"/>
                  </a:lnTo>
                  <a:cubicBezTo>
                    <a:pt x="148084" y="154851"/>
                    <a:pt x="148084" y="154851"/>
                    <a:pt x="148084" y="154888"/>
                  </a:cubicBezTo>
                  <a:lnTo>
                    <a:pt x="148122" y="155001"/>
                  </a:lnTo>
                  <a:cubicBezTo>
                    <a:pt x="148648" y="157445"/>
                    <a:pt x="149475" y="159776"/>
                    <a:pt x="150603" y="161956"/>
                  </a:cubicBezTo>
                  <a:cubicBezTo>
                    <a:pt x="151618" y="164061"/>
                    <a:pt x="152633" y="165979"/>
                    <a:pt x="153422" y="167746"/>
                  </a:cubicBezTo>
                  <a:cubicBezTo>
                    <a:pt x="154061" y="169249"/>
                    <a:pt x="154776" y="170716"/>
                    <a:pt x="155603" y="172144"/>
                  </a:cubicBezTo>
                  <a:cubicBezTo>
                    <a:pt x="156092" y="173046"/>
                    <a:pt x="156731" y="173873"/>
                    <a:pt x="157483" y="174625"/>
                  </a:cubicBezTo>
                  <a:cubicBezTo>
                    <a:pt x="157670" y="174813"/>
                    <a:pt x="157858" y="174964"/>
                    <a:pt x="158084" y="175114"/>
                  </a:cubicBezTo>
                  <a:lnTo>
                    <a:pt x="158347" y="175264"/>
                  </a:lnTo>
                  <a:lnTo>
                    <a:pt x="157934" y="175828"/>
                  </a:lnTo>
                  <a:lnTo>
                    <a:pt x="157670" y="175678"/>
                  </a:lnTo>
                  <a:cubicBezTo>
                    <a:pt x="157407" y="175528"/>
                    <a:pt x="157182" y="175340"/>
                    <a:pt x="156956" y="175114"/>
                  </a:cubicBezTo>
                  <a:cubicBezTo>
                    <a:pt x="156129" y="174362"/>
                    <a:pt x="155452" y="173497"/>
                    <a:pt x="154851" y="172520"/>
                  </a:cubicBezTo>
                  <a:cubicBezTo>
                    <a:pt x="153986" y="171129"/>
                    <a:pt x="153234" y="169625"/>
                    <a:pt x="152520" y="168122"/>
                  </a:cubicBezTo>
                  <a:cubicBezTo>
                    <a:pt x="151655" y="166430"/>
                    <a:pt x="150640" y="164550"/>
                    <a:pt x="149513" y="162445"/>
                  </a:cubicBezTo>
                  <a:cubicBezTo>
                    <a:pt x="148310" y="160189"/>
                    <a:pt x="147370" y="157746"/>
                    <a:pt x="146731" y="155264"/>
                  </a:cubicBezTo>
                  <a:lnTo>
                    <a:pt x="146693" y="155114"/>
                  </a:lnTo>
                  <a:cubicBezTo>
                    <a:pt x="146693" y="155076"/>
                    <a:pt x="146693" y="155039"/>
                    <a:pt x="146693" y="154964"/>
                  </a:cubicBezTo>
                  <a:lnTo>
                    <a:pt x="146655" y="154738"/>
                  </a:lnTo>
                  <a:lnTo>
                    <a:pt x="146543" y="154249"/>
                  </a:lnTo>
                  <a:cubicBezTo>
                    <a:pt x="146467" y="153911"/>
                    <a:pt x="146430" y="153573"/>
                    <a:pt x="146392" y="153234"/>
                  </a:cubicBezTo>
                  <a:cubicBezTo>
                    <a:pt x="146279" y="152558"/>
                    <a:pt x="146204" y="151843"/>
                    <a:pt x="146129" y="151167"/>
                  </a:cubicBezTo>
                  <a:cubicBezTo>
                    <a:pt x="146054" y="149738"/>
                    <a:pt x="145941" y="148272"/>
                    <a:pt x="145904" y="146843"/>
                  </a:cubicBezTo>
                  <a:cubicBezTo>
                    <a:pt x="145866" y="145377"/>
                    <a:pt x="145753" y="143911"/>
                    <a:pt x="145603" y="142445"/>
                  </a:cubicBezTo>
                  <a:cubicBezTo>
                    <a:pt x="145490" y="140979"/>
                    <a:pt x="145264" y="139475"/>
                    <a:pt x="145114" y="137971"/>
                  </a:cubicBezTo>
                  <a:cubicBezTo>
                    <a:pt x="144926" y="136467"/>
                    <a:pt x="144738" y="134926"/>
                    <a:pt x="144475" y="133422"/>
                  </a:cubicBezTo>
                  <a:cubicBezTo>
                    <a:pt x="144325" y="132670"/>
                    <a:pt x="144249" y="131918"/>
                    <a:pt x="144099" y="131166"/>
                  </a:cubicBezTo>
                  <a:lnTo>
                    <a:pt x="143610" y="128948"/>
                  </a:lnTo>
                  <a:lnTo>
                    <a:pt x="143610" y="128836"/>
                  </a:lnTo>
                  <a:cubicBezTo>
                    <a:pt x="142746" y="126354"/>
                    <a:pt x="141242" y="129700"/>
                    <a:pt x="140979" y="130866"/>
                  </a:cubicBezTo>
                  <a:lnTo>
                    <a:pt x="140979" y="130866"/>
                  </a:lnTo>
                  <a:cubicBezTo>
                    <a:pt x="140452" y="133384"/>
                    <a:pt x="139701" y="135866"/>
                    <a:pt x="138798" y="138309"/>
                  </a:cubicBezTo>
                  <a:cubicBezTo>
                    <a:pt x="138122" y="140151"/>
                    <a:pt x="137294" y="141994"/>
                    <a:pt x="136505" y="143873"/>
                  </a:cubicBezTo>
                  <a:cubicBezTo>
                    <a:pt x="135753" y="145753"/>
                    <a:pt x="134964" y="147670"/>
                    <a:pt x="134174" y="149588"/>
                  </a:cubicBezTo>
                  <a:lnTo>
                    <a:pt x="132934" y="152445"/>
                  </a:lnTo>
                  <a:cubicBezTo>
                    <a:pt x="132520" y="153385"/>
                    <a:pt x="132107" y="154362"/>
                    <a:pt x="131655" y="155264"/>
                  </a:cubicBezTo>
                  <a:cubicBezTo>
                    <a:pt x="130791" y="157144"/>
                    <a:pt x="129888" y="158949"/>
                    <a:pt x="129099" y="160715"/>
                  </a:cubicBezTo>
                  <a:cubicBezTo>
                    <a:pt x="128347" y="162407"/>
                    <a:pt x="127708" y="164137"/>
                    <a:pt x="127182" y="165941"/>
                  </a:cubicBezTo>
                  <a:cubicBezTo>
                    <a:pt x="126881" y="166768"/>
                    <a:pt x="126693" y="167595"/>
                    <a:pt x="126505" y="168385"/>
                  </a:cubicBezTo>
                  <a:cubicBezTo>
                    <a:pt x="126430" y="168798"/>
                    <a:pt x="126317" y="169212"/>
                    <a:pt x="126242" y="169588"/>
                  </a:cubicBezTo>
                  <a:cubicBezTo>
                    <a:pt x="126129" y="169964"/>
                    <a:pt x="126091" y="170377"/>
                    <a:pt x="126054" y="170753"/>
                  </a:cubicBezTo>
                  <a:cubicBezTo>
                    <a:pt x="125941" y="171505"/>
                    <a:pt x="125753" y="172219"/>
                    <a:pt x="125753" y="172896"/>
                  </a:cubicBezTo>
                  <a:cubicBezTo>
                    <a:pt x="125716" y="173610"/>
                    <a:pt x="125640" y="174249"/>
                    <a:pt x="125603" y="174851"/>
                  </a:cubicBezTo>
                  <a:cubicBezTo>
                    <a:pt x="125528" y="176091"/>
                    <a:pt x="125640" y="177182"/>
                    <a:pt x="125640" y="178046"/>
                  </a:cubicBezTo>
                  <a:cubicBezTo>
                    <a:pt x="125866" y="179776"/>
                    <a:pt x="125979" y="180791"/>
                    <a:pt x="125979" y="180791"/>
                  </a:cubicBezTo>
                  <a:lnTo>
                    <a:pt x="124362" y="181016"/>
                  </a:lnTo>
                  <a:cubicBezTo>
                    <a:pt x="124362" y="181016"/>
                    <a:pt x="124287" y="179964"/>
                    <a:pt x="124174" y="178122"/>
                  </a:cubicBezTo>
                  <a:cubicBezTo>
                    <a:pt x="124212" y="177182"/>
                    <a:pt x="124212" y="176054"/>
                    <a:pt x="124325" y="174813"/>
                  </a:cubicBezTo>
                  <a:lnTo>
                    <a:pt x="124588" y="172783"/>
                  </a:lnTo>
                  <a:cubicBezTo>
                    <a:pt x="124663" y="172069"/>
                    <a:pt x="124851" y="171355"/>
                    <a:pt x="125001" y="170603"/>
                  </a:cubicBezTo>
                  <a:cubicBezTo>
                    <a:pt x="125076" y="170189"/>
                    <a:pt x="125152" y="169813"/>
                    <a:pt x="125227" y="169400"/>
                  </a:cubicBezTo>
                  <a:cubicBezTo>
                    <a:pt x="125302" y="169024"/>
                    <a:pt x="125452" y="168610"/>
                    <a:pt x="125565" y="168197"/>
                  </a:cubicBezTo>
                  <a:cubicBezTo>
                    <a:pt x="125791" y="167407"/>
                    <a:pt x="126016" y="166543"/>
                    <a:pt x="126317" y="165715"/>
                  </a:cubicBezTo>
                  <a:cubicBezTo>
                    <a:pt x="126956" y="163911"/>
                    <a:pt x="127670" y="162182"/>
                    <a:pt x="128497" y="160490"/>
                  </a:cubicBezTo>
                  <a:cubicBezTo>
                    <a:pt x="129362" y="158723"/>
                    <a:pt x="130264" y="156918"/>
                    <a:pt x="131204" y="155114"/>
                  </a:cubicBezTo>
                  <a:cubicBezTo>
                    <a:pt x="131655" y="154212"/>
                    <a:pt x="132069" y="153234"/>
                    <a:pt x="132520" y="152332"/>
                  </a:cubicBezTo>
                  <a:lnTo>
                    <a:pt x="133798" y="149512"/>
                  </a:lnTo>
                  <a:cubicBezTo>
                    <a:pt x="134625" y="147595"/>
                    <a:pt x="135490" y="145678"/>
                    <a:pt x="136279" y="143798"/>
                  </a:cubicBezTo>
                  <a:cubicBezTo>
                    <a:pt x="137069" y="141918"/>
                    <a:pt x="137858" y="140076"/>
                    <a:pt x="138535" y="138272"/>
                  </a:cubicBezTo>
                  <a:cubicBezTo>
                    <a:pt x="139212" y="136505"/>
                    <a:pt x="139738" y="134738"/>
                    <a:pt x="140189" y="132933"/>
                  </a:cubicBezTo>
                  <a:cubicBezTo>
                    <a:pt x="140603" y="131317"/>
                    <a:pt x="140904" y="129700"/>
                    <a:pt x="141091" y="128046"/>
                  </a:cubicBezTo>
                  <a:cubicBezTo>
                    <a:pt x="141242" y="126655"/>
                    <a:pt x="141279" y="125264"/>
                    <a:pt x="141242" y="123836"/>
                  </a:cubicBezTo>
                  <a:cubicBezTo>
                    <a:pt x="141242" y="123234"/>
                    <a:pt x="141167" y="122633"/>
                    <a:pt x="141129" y="122106"/>
                  </a:cubicBezTo>
                  <a:cubicBezTo>
                    <a:pt x="141091" y="121768"/>
                    <a:pt x="141054" y="121467"/>
                    <a:pt x="141016" y="121166"/>
                  </a:cubicBezTo>
                  <a:cubicBezTo>
                    <a:pt x="140866" y="120903"/>
                    <a:pt x="140753" y="120640"/>
                    <a:pt x="140640" y="120339"/>
                  </a:cubicBezTo>
                  <a:cubicBezTo>
                    <a:pt x="139475" y="117595"/>
                    <a:pt x="138046" y="114963"/>
                    <a:pt x="136430" y="112445"/>
                  </a:cubicBezTo>
                  <a:cubicBezTo>
                    <a:pt x="134851" y="109926"/>
                    <a:pt x="133159" y="107670"/>
                    <a:pt x="131618" y="105377"/>
                  </a:cubicBezTo>
                  <a:cubicBezTo>
                    <a:pt x="131242" y="104813"/>
                    <a:pt x="130866" y="104249"/>
                    <a:pt x="130528" y="103685"/>
                  </a:cubicBezTo>
                  <a:lnTo>
                    <a:pt x="129550" y="101993"/>
                  </a:lnTo>
                  <a:cubicBezTo>
                    <a:pt x="128873" y="100903"/>
                    <a:pt x="128310" y="99813"/>
                    <a:pt x="127670" y="98835"/>
                  </a:cubicBezTo>
                  <a:lnTo>
                    <a:pt x="126768" y="97369"/>
                  </a:lnTo>
                  <a:cubicBezTo>
                    <a:pt x="126467" y="96843"/>
                    <a:pt x="126204" y="96392"/>
                    <a:pt x="125941" y="95903"/>
                  </a:cubicBezTo>
                  <a:cubicBezTo>
                    <a:pt x="125678" y="95452"/>
                    <a:pt x="125377" y="95001"/>
                    <a:pt x="125152" y="94550"/>
                  </a:cubicBezTo>
                  <a:cubicBezTo>
                    <a:pt x="125001" y="94211"/>
                    <a:pt x="124851" y="93873"/>
                    <a:pt x="124700" y="93535"/>
                  </a:cubicBezTo>
                  <a:cubicBezTo>
                    <a:pt x="124325" y="92670"/>
                    <a:pt x="123648" y="92971"/>
                    <a:pt x="123685" y="93384"/>
                  </a:cubicBezTo>
                  <a:lnTo>
                    <a:pt x="123685" y="93384"/>
                  </a:lnTo>
                  <a:lnTo>
                    <a:pt x="123685" y="93535"/>
                  </a:lnTo>
                  <a:lnTo>
                    <a:pt x="123761" y="93948"/>
                  </a:lnTo>
                  <a:lnTo>
                    <a:pt x="123761" y="94061"/>
                  </a:lnTo>
                  <a:lnTo>
                    <a:pt x="123761" y="94211"/>
                  </a:lnTo>
                  <a:lnTo>
                    <a:pt x="123761" y="94399"/>
                  </a:lnTo>
                  <a:lnTo>
                    <a:pt x="123761" y="95264"/>
                  </a:lnTo>
                  <a:lnTo>
                    <a:pt x="123836" y="96956"/>
                  </a:lnTo>
                  <a:cubicBezTo>
                    <a:pt x="123873" y="97520"/>
                    <a:pt x="123873" y="98084"/>
                    <a:pt x="123836" y="98685"/>
                  </a:cubicBezTo>
                  <a:cubicBezTo>
                    <a:pt x="123761" y="99813"/>
                    <a:pt x="123685" y="100978"/>
                    <a:pt x="123610" y="102106"/>
                  </a:cubicBezTo>
                  <a:cubicBezTo>
                    <a:pt x="123497" y="103234"/>
                    <a:pt x="123309" y="104362"/>
                    <a:pt x="123122" y="105490"/>
                  </a:cubicBezTo>
                  <a:cubicBezTo>
                    <a:pt x="122708" y="107708"/>
                    <a:pt x="122332" y="109963"/>
                    <a:pt x="121693" y="112144"/>
                  </a:cubicBezTo>
                  <a:cubicBezTo>
                    <a:pt x="121543" y="112595"/>
                    <a:pt x="121392" y="113084"/>
                    <a:pt x="121204" y="113535"/>
                  </a:cubicBezTo>
                  <a:lnTo>
                    <a:pt x="121204" y="113497"/>
                  </a:lnTo>
                  <a:cubicBezTo>
                    <a:pt x="120791" y="115302"/>
                    <a:pt x="120565" y="117144"/>
                    <a:pt x="120640" y="119024"/>
                  </a:cubicBezTo>
                  <a:cubicBezTo>
                    <a:pt x="120678" y="119437"/>
                    <a:pt x="120716" y="119888"/>
                    <a:pt x="120753" y="120377"/>
                  </a:cubicBezTo>
                  <a:cubicBezTo>
                    <a:pt x="120866" y="121430"/>
                    <a:pt x="121054" y="122557"/>
                    <a:pt x="121317" y="123836"/>
                  </a:cubicBezTo>
                  <a:cubicBezTo>
                    <a:pt x="121881" y="126693"/>
                    <a:pt x="122595" y="129512"/>
                    <a:pt x="123422" y="132294"/>
                  </a:cubicBezTo>
                  <a:cubicBezTo>
                    <a:pt x="123911" y="133836"/>
                    <a:pt x="124362" y="135415"/>
                    <a:pt x="124888" y="137031"/>
                  </a:cubicBezTo>
                  <a:cubicBezTo>
                    <a:pt x="125415" y="138610"/>
                    <a:pt x="125941" y="140264"/>
                    <a:pt x="126430" y="141881"/>
                  </a:cubicBezTo>
                  <a:cubicBezTo>
                    <a:pt x="126956" y="143535"/>
                    <a:pt x="127370" y="145189"/>
                    <a:pt x="127746" y="146843"/>
                  </a:cubicBezTo>
                  <a:cubicBezTo>
                    <a:pt x="128460" y="150001"/>
                    <a:pt x="128573" y="153272"/>
                    <a:pt x="128084" y="156505"/>
                  </a:cubicBezTo>
                  <a:cubicBezTo>
                    <a:pt x="127858" y="157896"/>
                    <a:pt x="127520" y="159249"/>
                    <a:pt x="127106" y="160565"/>
                  </a:cubicBezTo>
                  <a:cubicBezTo>
                    <a:pt x="126731" y="161693"/>
                    <a:pt x="126317" y="162821"/>
                    <a:pt x="125828" y="163911"/>
                  </a:cubicBezTo>
                  <a:cubicBezTo>
                    <a:pt x="125415" y="164888"/>
                    <a:pt x="124964" y="165678"/>
                    <a:pt x="124625" y="166355"/>
                  </a:cubicBezTo>
                  <a:cubicBezTo>
                    <a:pt x="124287" y="167031"/>
                    <a:pt x="123949" y="167520"/>
                    <a:pt x="123723" y="167858"/>
                  </a:cubicBezTo>
                  <a:cubicBezTo>
                    <a:pt x="123535" y="168234"/>
                    <a:pt x="123422" y="168422"/>
                    <a:pt x="123422" y="168422"/>
                  </a:cubicBezTo>
                  <a:lnTo>
                    <a:pt x="123272" y="168347"/>
                  </a:lnTo>
                  <a:cubicBezTo>
                    <a:pt x="123272" y="168347"/>
                    <a:pt x="123610" y="167558"/>
                    <a:pt x="124174" y="166167"/>
                  </a:cubicBezTo>
                  <a:cubicBezTo>
                    <a:pt x="124437" y="165490"/>
                    <a:pt x="124776" y="164625"/>
                    <a:pt x="125114" y="163648"/>
                  </a:cubicBezTo>
                  <a:cubicBezTo>
                    <a:pt x="125302" y="163197"/>
                    <a:pt x="125490" y="162633"/>
                    <a:pt x="125640" y="162106"/>
                  </a:cubicBezTo>
                  <a:cubicBezTo>
                    <a:pt x="125753" y="161543"/>
                    <a:pt x="125979" y="160941"/>
                    <a:pt x="126091" y="160340"/>
                  </a:cubicBezTo>
                  <a:cubicBezTo>
                    <a:pt x="126430" y="159024"/>
                    <a:pt x="126693" y="157708"/>
                    <a:pt x="126843" y="156355"/>
                  </a:cubicBezTo>
                  <a:cubicBezTo>
                    <a:pt x="127031" y="154851"/>
                    <a:pt x="127106" y="153347"/>
                    <a:pt x="127069" y="151843"/>
                  </a:cubicBezTo>
                  <a:cubicBezTo>
                    <a:pt x="126994" y="150264"/>
                    <a:pt x="126843" y="148648"/>
                    <a:pt x="126580" y="147069"/>
                  </a:cubicBezTo>
                  <a:cubicBezTo>
                    <a:pt x="126317" y="145415"/>
                    <a:pt x="125979" y="143760"/>
                    <a:pt x="125640" y="142106"/>
                  </a:cubicBezTo>
                  <a:cubicBezTo>
                    <a:pt x="124926" y="138760"/>
                    <a:pt x="124024" y="135452"/>
                    <a:pt x="123159" y="132369"/>
                  </a:cubicBezTo>
                  <a:cubicBezTo>
                    <a:pt x="122708" y="130828"/>
                    <a:pt x="122332" y="129324"/>
                    <a:pt x="121994" y="127896"/>
                  </a:cubicBezTo>
                  <a:cubicBezTo>
                    <a:pt x="121655" y="126467"/>
                    <a:pt x="121355" y="125114"/>
                    <a:pt x="121091" y="123873"/>
                  </a:cubicBezTo>
                  <a:cubicBezTo>
                    <a:pt x="120866" y="122633"/>
                    <a:pt x="120640" y="121467"/>
                    <a:pt x="120528" y="120415"/>
                  </a:cubicBezTo>
                  <a:cubicBezTo>
                    <a:pt x="120528" y="120264"/>
                    <a:pt x="120490" y="120151"/>
                    <a:pt x="120490" y="120001"/>
                  </a:cubicBezTo>
                  <a:lnTo>
                    <a:pt x="120490" y="120001"/>
                  </a:lnTo>
                  <a:cubicBezTo>
                    <a:pt x="120377" y="118986"/>
                    <a:pt x="119512" y="118347"/>
                    <a:pt x="118949" y="119663"/>
                  </a:cubicBezTo>
                  <a:lnTo>
                    <a:pt x="118949" y="119663"/>
                  </a:lnTo>
                  <a:cubicBezTo>
                    <a:pt x="118272" y="121279"/>
                    <a:pt x="117595" y="122858"/>
                    <a:pt x="116994" y="124475"/>
                  </a:cubicBezTo>
                  <a:cubicBezTo>
                    <a:pt x="116618" y="125452"/>
                    <a:pt x="116242" y="126467"/>
                    <a:pt x="115941" y="127445"/>
                  </a:cubicBezTo>
                  <a:lnTo>
                    <a:pt x="115001" y="130452"/>
                  </a:lnTo>
                  <a:cubicBezTo>
                    <a:pt x="114700" y="131430"/>
                    <a:pt x="114475" y="132407"/>
                    <a:pt x="114249" y="133384"/>
                  </a:cubicBezTo>
                  <a:cubicBezTo>
                    <a:pt x="114024" y="134362"/>
                    <a:pt x="113798" y="135302"/>
                    <a:pt x="113573" y="136279"/>
                  </a:cubicBezTo>
                  <a:cubicBezTo>
                    <a:pt x="113385" y="137219"/>
                    <a:pt x="113272" y="138159"/>
                    <a:pt x="113084" y="139099"/>
                  </a:cubicBezTo>
                  <a:cubicBezTo>
                    <a:pt x="112934" y="140001"/>
                    <a:pt x="112746" y="140941"/>
                    <a:pt x="112670" y="141843"/>
                  </a:cubicBezTo>
                  <a:cubicBezTo>
                    <a:pt x="112445" y="143648"/>
                    <a:pt x="112182" y="145415"/>
                    <a:pt x="112031" y="147106"/>
                  </a:cubicBezTo>
                  <a:cubicBezTo>
                    <a:pt x="111618" y="150490"/>
                    <a:pt x="111279" y="153610"/>
                    <a:pt x="111167" y="156355"/>
                  </a:cubicBezTo>
                  <a:cubicBezTo>
                    <a:pt x="111054" y="158723"/>
                    <a:pt x="111167" y="161091"/>
                    <a:pt x="111467" y="163460"/>
                  </a:cubicBezTo>
                  <a:cubicBezTo>
                    <a:pt x="111655" y="164964"/>
                    <a:pt x="111994" y="166467"/>
                    <a:pt x="112482" y="167934"/>
                  </a:cubicBezTo>
                  <a:cubicBezTo>
                    <a:pt x="112821" y="168911"/>
                    <a:pt x="113046" y="169437"/>
                    <a:pt x="113046" y="169437"/>
                  </a:cubicBezTo>
                  <a:lnTo>
                    <a:pt x="112370" y="169700"/>
                  </a:lnTo>
                  <a:cubicBezTo>
                    <a:pt x="112370" y="169700"/>
                    <a:pt x="112144" y="169137"/>
                    <a:pt x="111768" y="168122"/>
                  </a:cubicBezTo>
                  <a:cubicBezTo>
                    <a:pt x="111317" y="166618"/>
                    <a:pt x="110979" y="165076"/>
                    <a:pt x="110791" y="163535"/>
                  </a:cubicBezTo>
                  <a:cubicBezTo>
                    <a:pt x="110528" y="161167"/>
                    <a:pt x="110452" y="158761"/>
                    <a:pt x="110603" y="156355"/>
                  </a:cubicBezTo>
                  <a:cubicBezTo>
                    <a:pt x="110715" y="153573"/>
                    <a:pt x="111054" y="150452"/>
                    <a:pt x="111467" y="147069"/>
                  </a:cubicBezTo>
                  <a:cubicBezTo>
                    <a:pt x="111618" y="145377"/>
                    <a:pt x="111881" y="143610"/>
                    <a:pt x="112106" y="141768"/>
                  </a:cubicBezTo>
                  <a:cubicBezTo>
                    <a:pt x="112219" y="140866"/>
                    <a:pt x="112370" y="139926"/>
                    <a:pt x="112558" y="138986"/>
                  </a:cubicBezTo>
                  <a:cubicBezTo>
                    <a:pt x="112708" y="138084"/>
                    <a:pt x="112896" y="137106"/>
                    <a:pt x="113046" y="136129"/>
                  </a:cubicBezTo>
                  <a:cubicBezTo>
                    <a:pt x="113873" y="132106"/>
                    <a:pt x="115039" y="128121"/>
                    <a:pt x="116505" y="124287"/>
                  </a:cubicBezTo>
                  <a:cubicBezTo>
                    <a:pt x="118046" y="120264"/>
                    <a:pt x="120001" y="116242"/>
                    <a:pt x="121242" y="111956"/>
                  </a:cubicBezTo>
                  <a:cubicBezTo>
                    <a:pt x="121768" y="109813"/>
                    <a:pt x="122219" y="107595"/>
                    <a:pt x="122520" y="105377"/>
                  </a:cubicBezTo>
                  <a:cubicBezTo>
                    <a:pt x="122670" y="104249"/>
                    <a:pt x="122783" y="103159"/>
                    <a:pt x="122934" y="102031"/>
                  </a:cubicBezTo>
                  <a:cubicBezTo>
                    <a:pt x="123046" y="100903"/>
                    <a:pt x="123009" y="99775"/>
                    <a:pt x="123046" y="98647"/>
                  </a:cubicBezTo>
                  <a:cubicBezTo>
                    <a:pt x="123084" y="98084"/>
                    <a:pt x="123084" y="97520"/>
                    <a:pt x="123046" y="96956"/>
                  </a:cubicBezTo>
                  <a:lnTo>
                    <a:pt x="122934" y="95264"/>
                  </a:lnTo>
                  <a:lnTo>
                    <a:pt x="122896" y="94399"/>
                  </a:lnTo>
                  <a:lnTo>
                    <a:pt x="122896" y="94211"/>
                  </a:lnTo>
                  <a:lnTo>
                    <a:pt x="122896" y="94136"/>
                  </a:lnTo>
                  <a:lnTo>
                    <a:pt x="122896" y="94099"/>
                  </a:lnTo>
                  <a:lnTo>
                    <a:pt x="122896" y="94023"/>
                  </a:lnTo>
                  <a:lnTo>
                    <a:pt x="122858" y="93572"/>
                  </a:lnTo>
                  <a:lnTo>
                    <a:pt x="122633" y="91918"/>
                  </a:lnTo>
                  <a:cubicBezTo>
                    <a:pt x="122482" y="90790"/>
                    <a:pt x="122332" y="89662"/>
                    <a:pt x="122182" y="88572"/>
                  </a:cubicBezTo>
                  <a:lnTo>
                    <a:pt x="122069" y="87745"/>
                  </a:lnTo>
                  <a:cubicBezTo>
                    <a:pt x="122031" y="87444"/>
                    <a:pt x="121956" y="87181"/>
                    <a:pt x="121919" y="86918"/>
                  </a:cubicBezTo>
                  <a:lnTo>
                    <a:pt x="121580" y="85264"/>
                  </a:lnTo>
                  <a:cubicBezTo>
                    <a:pt x="121355" y="84174"/>
                    <a:pt x="121129" y="83083"/>
                    <a:pt x="120903" y="81993"/>
                  </a:cubicBezTo>
                  <a:cubicBezTo>
                    <a:pt x="120791" y="81467"/>
                    <a:pt x="120678" y="80941"/>
                    <a:pt x="120528" y="80414"/>
                  </a:cubicBezTo>
                  <a:cubicBezTo>
                    <a:pt x="120377" y="79888"/>
                    <a:pt x="120227" y="79362"/>
                    <a:pt x="120076" y="78835"/>
                  </a:cubicBezTo>
                  <a:lnTo>
                    <a:pt x="119249" y="75677"/>
                  </a:lnTo>
                  <a:cubicBezTo>
                    <a:pt x="118986" y="74625"/>
                    <a:pt x="118573" y="73610"/>
                    <a:pt x="118272" y="72595"/>
                  </a:cubicBezTo>
                  <a:cubicBezTo>
                    <a:pt x="117858" y="71467"/>
                    <a:pt x="117482" y="70377"/>
                    <a:pt x="117106" y="69286"/>
                  </a:cubicBezTo>
                  <a:lnTo>
                    <a:pt x="117069" y="69286"/>
                  </a:lnTo>
                  <a:lnTo>
                    <a:pt x="116956" y="68948"/>
                  </a:lnTo>
                  <a:cubicBezTo>
                    <a:pt x="116693" y="68159"/>
                    <a:pt x="116392" y="67407"/>
                    <a:pt x="116129" y="66617"/>
                  </a:cubicBezTo>
                  <a:lnTo>
                    <a:pt x="115039" y="63760"/>
                  </a:lnTo>
                  <a:cubicBezTo>
                    <a:pt x="114663" y="62820"/>
                    <a:pt x="114400" y="61843"/>
                    <a:pt x="114099" y="60940"/>
                  </a:cubicBezTo>
                  <a:cubicBezTo>
                    <a:pt x="113761" y="60038"/>
                    <a:pt x="113497" y="59061"/>
                    <a:pt x="113197" y="58159"/>
                  </a:cubicBezTo>
                  <a:cubicBezTo>
                    <a:pt x="113046" y="57632"/>
                    <a:pt x="112896" y="57106"/>
                    <a:pt x="112783" y="56580"/>
                  </a:cubicBezTo>
                  <a:cubicBezTo>
                    <a:pt x="112370" y="55527"/>
                    <a:pt x="111580" y="55189"/>
                    <a:pt x="111505" y="55978"/>
                  </a:cubicBezTo>
                  <a:cubicBezTo>
                    <a:pt x="111505" y="56053"/>
                    <a:pt x="111467" y="56091"/>
                    <a:pt x="111467" y="56128"/>
                  </a:cubicBezTo>
                  <a:cubicBezTo>
                    <a:pt x="111467" y="56392"/>
                    <a:pt x="111430" y="56692"/>
                    <a:pt x="111392" y="56956"/>
                  </a:cubicBezTo>
                  <a:cubicBezTo>
                    <a:pt x="111279" y="57933"/>
                    <a:pt x="111204" y="58910"/>
                    <a:pt x="111054" y="59925"/>
                  </a:cubicBezTo>
                  <a:cubicBezTo>
                    <a:pt x="110941" y="60489"/>
                    <a:pt x="110828" y="61053"/>
                    <a:pt x="110715" y="61617"/>
                  </a:cubicBezTo>
                  <a:lnTo>
                    <a:pt x="110753" y="61617"/>
                  </a:lnTo>
                  <a:cubicBezTo>
                    <a:pt x="110753" y="61617"/>
                    <a:pt x="110715" y="61805"/>
                    <a:pt x="110640" y="62144"/>
                  </a:cubicBezTo>
                  <a:cubicBezTo>
                    <a:pt x="110565" y="62482"/>
                    <a:pt x="110528" y="62707"/>
                    <a:pt x="110490" y="62971"/>
                  </a:cubicBezTo>
                  <a:cubicBezTo>
                    <a:pt x="110415" y="63271"/>
                    <a:pt x="110377" y="63459"/>
                    <a:pt x="110302" y="63647"/>
                  </a:cubicBezTo>
                  <a:cubicBezTo>
                    <a:pt x="110264" y="63873"/>
                    <a:pt x="110264" y="64023"/>
                    <a:pt x="110227" y="64249"/>
                  </a:cubicBezTo>
                  <a:cubicBezTo>
                    <a:pt x="110152" y="64775"/>
                    <a:pt x="110076" y="65377"/>
                    <a:pt x="110039" y="66053"/>
                  </a:cubicBezTo>
                  <a:cubicBezTo>
                    <a:pt x="110001" y="66730"/>
                    <a:pt x="110001" y="67482"/>
                    <a:pt x="110001" y="68271"/>
                  </a:cubicBezTo>
                  <a:cubicBezTo>
                    <a:pt x="110001" y="69023"/>
                    <a:pt x="110001" y="69850"/>
                    <a:pt x="110039" y="70715"/>
                  </a:cubicBezTo>
                  <a:cubicBezTo>
                    <a:pt x="110076" y="71580"/>
                    <a:pt x="110114" y="72444"/>
                    <a:pt x="110152" y="73347"/>
                  </a:cubicBezTo>
                  <a:cubicBezTo>
                    <a:pt x="110189" y="74249"/>
                    <a:pt x="110227" y="75151"/>
                    <a:pt x="110340" y="76053"/>
                  </a:cubicBezTo>
                  <a:cubicBezTo>
                    <a:pt x="110452" y="76956"/>
                    <a:pt x="110565" y="77858"/>
                    <a:pt x="110753" y="78723"/>
                  </a:cubicBezTo>
                  <a:cubicBezTo>
                    <a:pt x="110903" y="79625"/>
                    <a:pt x="111129" y="80452"/>
                    <a:pt x="111317" y="81279"/>
                  </a:cubicBezTo>
                  <a:cubicBezTo>
                    <a:pt x="111505" y="82106"/>
                    <a:pt x="111768" y="82895"/>
                    <a:pt x="112031" y="83647"/>
                  </a:cubicBezTo>
                  <a:cubicBezTo>
                    <a:pt x="112257" y="84362"/>
                    <a:pt x="112558" y="85038"/>
                    <a:pt x="112821" y="85715"/>
                  </a:cubicBezTo>
                  <a:cubicBezTo>
                    <a:pt x="113309" y="86993"/>
                    <a:pt x="113798" y="88008"/>
                    <a:pt x="114174" y="88760"/>
                  </a:cubicBezTo>
                  <a:lnTo>
                    <a:pt x="114249" y="88948"/>
                  </a:lnTo>
                  <a:cubicBezTo>
                    <a:pt x="114325" y="89061"/>
                    <a:pt x="114400" y="89174"/>
                    <a:pt x="114475" y="89287"/>
                  </a:cubicBezTo>
                  <a:cubicBezTo>
                    <a:pt x="115227" y="90865"/>
                    <a:pt x="115715" y="92595"/>
                    <a:pt x="115979" y="94324"/>
                  </a:cubicBezTo>
                  <a:cubicBezTo>
                    <a:pt x="116242" y="96166"/>
                    <a:pt x="116317" y="98046"/>
                    <a:pt x="116279" y="99888"/>
                  </a:cubicBezTo>
                  <a:cubicBezTo>
                    <a:pt x="116242" y="101768"/>
                    <a:pt x="116054" y="103723"/>
                    <a:pt x="115828" y="105640"/>
                  </a:cubicBezTo>
                  <a:cubicBezTo>
                    <a:pt x="115603" y="107520"/>
                    <a:pt x="115302" y="109399"/>
                    <a:pt x="114851" y="111279"/>
                  </a:cubicBezTo>
                  <a:cubicBezTo>
                    <a:pt x="114400" y="113121"/>
                    <a:pt x="113836" y="114888"/>
                    <a:pt x="113272" y="116617"/>
                  </a:cubicBezTo>
                  <a:lnTo>
                    <a:pt x="111655" y="121580"/>
                  </a:lnTo>
                  <a:cubicBezTo>
                    <a:pt x="111167" y="123121"/>
                    <a:pt x="110715" y="124625"/>
                    <a:pt x="110340" y="126016"/>
                  </a:cubicBezTo>
                  <a:cubicBezTo>
                    <a:pt x="109964" y="127407"/>
                    <a:pt x="109700" y="128685"/>
                    <a:pt x="109475" y="129813"/>
                  </a:cubicBezTo>
                  <a:cubicBezTo>
                    <a:pt x="109324" y="130828"/>
                    <a:pt x="109212" y="131806"/>
                    <a:pt x="109137" y="132821"/>
                  </a:cubicBezTo>
                  <a:cubicBezTo>
                    <a:pt x="109061" y="133610"/>
                    <a:pt x="109061" y="134287"/>
                    <a:pt x="109061" y="134738"/>
                  </a:cubicBezTo>
                  <a:cubicBezTo>
                    <a:pt x="109024" y="135189"/>
                    <a:pt x="109061" y="135415"/>
                    <a:pt x="109061" y="135415"/>
                  </a:cubicBezTo>
                  <a:lnTo>
                    <a:pt x="108309" y="135415"/>
                  </a:lnTo>
                  <a:cubicBezTo>
                    <a:pt x="108309" y="135415"/>
                    <a:pt x="108309" y="135151"/>
                    <a:pt x="108347" y="134700"/>
                  </a:cubicBezTo>
                  <a:cubicBezTo>
                    <a:pt x="108385" y="134249"/>
                    <a:pt x="108385" y="133610"/>
                    <a:pt x="108497" y="132745"/>
                  </a:cubicBezTo>
                  <a:cubicBezTo>
                    <a:pt x="108648" y="131918"/>
                    <a:pt x="108761" y="130866"/>
                    <a:pt x="108986" y="129738"/>
                  </a:cubicBezTo>
                  <a:cubicBezTo>
                    <a:pt x="109212" y="128610"/>
                    <a:pt x="109512" y="127294"/>
                    <a:pt x="109888" y="125903"/>
                  </a:cubicBezTo>
                  <a:cubicBezTo>
                    <a:pt x="110264" y="124512"/>
                    <a:pt x="110753" y="123008"/>
                    <a:pt x="111242" y="121430"/>
                  </a:cubicBezTo>
                  <a:cubicBezTo>
                    <a:pt x="111768" y="119851"/>
                    <a:pt x="112294" y="118196"/>
                    <a:pt x="112821" y="116505"/>
                  </a:cubicBezTo>
                  <a:cubicBezTo>
                    <a:pt x="113385" y="114775"/>
                    <a:pt x="113873" y="113008"/>
                    <a:pt x="114287" y="111166"/>
                  </a:cubicBezTo>
                  <a:cubicBezTo>
                    <a:pt x="114738" y="109287"/>
                    <a:pt x="115039" y="107407"/>
                    <a:pt x="115227" y="105527"/>
                  </a:cubicBezTo>
                  <a:cubicBezTo>
                    <a:pt x="115415" y="103647"/>
                    <a:pt x="115565" y="101730"/>
                    <a:pt x="115565" y="99888"/>
                  </a:cubicBezTo>
                  <a:cubicBezTo>
                    <a:pt x="115603" y="98046"/>
                    <a:pt x="115490" y="96241"/>
                    <a:pt x="115227" y="94399"/>
                  </a:cubicBezTo>
                  <a:cubicBezTo>
                    <a:pt x="114964" y="92745"/>
                    <a:pt x="114475" y="91091"/>
                    <a:pt x="113798" y="89550"/>
                  </a:cubicBezTo>
                  <a:cubicBezTo>
                    <a:pt x="113121" y="88159"/>
                    <a:pt x="112182" y="86956"/>
                    <a:pt x="111016" y="85941"/>
                  </a:cubicBezTo>
                  <a:cubicBezTo>
                    <a:pt x="109888" y="85038"/>
                    <a:pt x="108610" y="84324"/>
                    <a:pt x="107482" y="84512"/>
                  </a:cubicBezTo>
                  <a:cubicBezTo>
                    <a:pt x="106956" y="84625"/>
                    <a:pt x="106467" y="84850"/>
                    <a:pt x="106129" y="85226"/>
                  </a:cubicBezTo>
                  <a:cubicBezTo>
                    <a:pt x="105828" y="85565"/>
                    <a:pt x="105603" y="85941"/>
                    <a:pt x="105452" y="86354"/>
                  </a:cubicBezTo>
                  <a:cubicBezTo>
                    <a:pt x="105264" y="86768"/>
                    <a:pt x="105152" y="87219"/>
                    <a:pt x="105076" y="87632"/>
                  </a:cubicBezTo>
                  <a:cubicBezTo>
                    <a:pt x="105039" y="87933"/>
                    <a:pt x="105001" y="88234"/>
                    <a:pt x="104964" y="88535"/>
                  </a:cubicBezTo>
                  <a:cubicBezTo>
                    <a:pt x="104926" y="89587"/>
                    <a:pt x="104851" y="90602"/>
                    <a:pt x="104813" y="91580"/>
                  </a:cubicBezTo>
                  <a:cubicBezTo>
                    <a:pt x="104851" y="92557"/>
                    <a:pt x="104851" y="93535"/>
                    <a:pt x="104888" y="94475"/>
                  </a:cubicBezTo>
                  <a:cubicBezTo>
                    <a:pt x="104926" y="94926"/>
                    <a:pt x="105001" y="95414"/>
                    <a:pt x="105039" y="95903"/>
                  </a:cubicBezTo>
                  <a:cubicBezTo>
                    <a:pt x="105076" y="96354"/>
                    <a:pt x="105152" y="96805"/>
                    <a:pt x="105227" y="97219"/>
                  </a:cubicBezTo>
                  <a:cubicBezTo>
                    <a:pt x="105340" y="97670"/>
                    <a:pt x="105415" y="98084"/>
                    <a:pt x="105490" y="98497"/>
                  </a:cubicBezTo>
                  <a:cubicBezTo>
                    <a:pt x="105565" y="98948"/>
                    <a:pt x="105678" y="99362"/>
                    <a:pt x="105753" y="99738"/>
                  </a:cubicBezTo>
                  <a:cubicBezTo>
                    <a:pt x="106091" y="101354"/>
                    <a:pt x="106618" y="102820"/>
                    <a:pt x="106918" y="104136"/>
                  </a:cubicBezTo>
                  <a:cubicBezTo>
                    <a:pt x="107294" y="105978"/>
                    <a:pt x="108009" y="110678"/>
                    <a:pt x="108009" y="110678"/>
                  </a:cubicBezTo>
                  <a:cubicBezTo>
                    <a:pt x="108009" y="110678"/>
                    <a:pt x="107670" y="109625"/>
                    <a:pt x="107069" y="107745"/>
                  </a:cubicBezTo>
                  <a:cubicBezTo>
                    <a:pt x="106768" y="106805"/>
                    <a:pt x="106392" y="105715"/>
                    <a:pt x="105979" y="104399"/>
                  </a:cubicBezTo>
                  <a:cubicBezTo>
                    <a:pt x="105603" y="103084"/>
                    <a:pt x="105114" y="101617"/>
                    <a:pt x="104738" y="99963"/>
                  </a:cubicBezTo>
                  <a:cubicBezTo>
                    <a:pt x="104512" y="99136"/>
                    <a:pt x="104362" y="98272"/>
                    <a:pt x="104212" y="97369"/>
                  </a:cubicBezTo>
                  <a:cubicBezTo>
                    <a:pt x="104137" y="96881"/>
                    <a:pt x="104061" y="96467"/>
                    <a:pt x="104024" y="95978"/>
                  </a:cubicBezTo>
                  <a:cubicBezTo>
                    <a:pt x="103949" y="95527"/>
                    <a:pt x="103911" y="95076"/>
                    <a:pt x="103873" y="94587"/>
                  </a:cubicBezTo>
                  <a:cubicBezTo>
                    <a:pt x="103873" y="93610"/>
                    <a:pt x="103836" y="92632"/>
                    <a:pt x="103798" y="91580"/>
                  </a:cubicBezTo>
                  <a:cubicBezTo>
                    <a:pt x="103873" y="90565"/>
                    <a:pt x="103949" y="89550"/>
                    <a:pt x="104024" y="88497"/>
                  </a:cubicBezTo>
                  <a:cubicBezTo>
                    <a:pt x="104212" y="87444"/>
                    <a:pt x="104362" y="86392"/>
                    <a:pt x="104550" y="85339"/>
                  </a:cubicBezTo>
                  <a:lnTo>
                    <a:pt x="105227" y="82144"/>
                  </a:lnTo>
                  <a:cubicBezTo>
                    <a:pt x="105791" y="80001"/>
                    <a:pt x="106279" y="77820"/>
                    <a:pt x="106693" y="75640"/>
                  </a:cubicBezTo>
                  <a:cubicBezTo>
                    <a:pt x="106881" y="74512"/>
                    <a:pt x="107219" y="73459"/>
                    <a:pt x="107445" y="72369"/>
                  </a:cubicBezTo>
                  <a:cubicBezTo>
                    <a:pt x="107708" y="71279"/>
                    <a:pt x="107934" y="70189"/>
                    <a:pt x="108197" y="69136"/>
                  </a:cubicBezTo>
                  <a:cubicBezTo>
                    <a:pt x="108685" y="66993"/>
                    <a:pt x="109137" y="64850"/>
                    <a:pt x="109475" y="62820"/>
                  </a:cubicBezTo>
                  <a:cubicBezTo>
                    <a:pt x="109625" y="61805"/>
                    <a:pt x="109776" y="60790"/>
                    <a:pt x="109926" y="59813"/>
                  </a:cubicBezTo>
                  <a:cubicBezTo>
                    <a:pt x="110076" y="58835"/>
                    <a:pt x="110114" y="57858"/>
                    <a:pt x="110227" y="56918"/>
                  </a:cubicBezTo>
                  <a:cubicBezTo>
                    <a:pt x="110302" y="55978"/>
                    <a:pt x="110377" y="55038"/>
                    <a:pt x="110415" y="54174"/>
                  </a:cubicBezTo>
                  <a:cubicBezTo>
                    <a:pt x="110415" y="53685"/>
                    <a:pt x="110452" y="53271"/>
                    <a:pt x="110452" y="52820"/>
                  </a:cubicBezTo>
                  <a:lnTo>
                    <a:pt x="110490" y="52181"/>
                  </a:lnTo>
                  <a:lnTo>
                    <a:pt x="110490" y="51580"/>
                  </a:lnTo>
                  <a:cubicBezTo>
                    <a:pt x="110415" y="49925"/>
                    <a:pt x="110377" y="48422"/>
                    <a:pt x="110302" y="47068"/>
                  </a:cubicBezTo>
                  <a:cubicBezTo>
                    <a:pt x="110264" y="46392"/>
                    <a:pt x="110227" y="45752"/>
                    <a:pt x="110227" y="45151"/>
                  </a:cubicBezTo>
                  <a:cubicBezTo>
                    <a:pt x="110227" y="44850"/>
                    <a:pt x="110227" y="44587"/>
                    <a:pt x="110189" y="44324"/>
                  </a:cubicBezTo>
                  <a:cubicBezTo>
                    <a:pt x="109964" y="43196"/>
                    <a:pt x="109738" y="42143"/>
                    <a:pt x="109512" y="41166"/>
                  </a:cubicBezTo>
                  <a:cubicBezTo>
                    <a:pt x="109137" y="39813"/>
                    <a:pt x="108761" y="38572"/>
                    <a:pt x="108422" y="37444"/>
                  </a:cubicBezTo>
                  <a:cubicBezTo>
                    <a:pt x="108084" y="36316"/>
                    <a:pt x="107708" y="35264"/>
                    <a:pt x="107370" y="34324"/>
                  </a:cubicBezTo>
                  <a:cubicBezTo>
                    <a:pt x="106731" y="32444"/>
                    <a:pt x="106167" y="30978"/>
                    <a:pt x="105791" y="29963"/>
                  </a:cubicBezTo>
                  <a:lnTo>
                    <a:pt x="105189" y="28422"/>
                  </a:lnTo>
                  <a:lnTo>
                    <a:pt x="107144" y="27858"/>
                  </a:lnTo>
                  <a:lnTo>
                    <a:pt x="108873" y="33873"/>
                  </a:lnTo>
                  <a:cubicBezTo>
                    <a:pt x="109137" y="34850"/>
                    <a:pt x="109512" y="35903"/>
                    <a:pt x="109813" y="37068"/>
                  </a:cubicBezTo>
                  <a:cubicBezTo>
                    <a:pt x="110152" y="38234"/>
                    <a:pt x="110415" y="39512"/>
                    <a:pt x="110753" y="40865"/>
                  </a:cubicBezTo>
                  <a:cubicBezTo>
                    <a:pt x="111091" y="42256"/>
                    <a:pt x="111242" y="43722"/>
                    <a:pt x="111505" y="45301"/>
                  </a:cubicBezTo>
                  <a:cubicBezTo>
                    <a:pt x="111768" y="46843"/>
                    <a:pt x="111994" y="48422"/>
                    <a:pt x="112257" y="50113"/>
                  </a:cubicBezTo>
                  <a:cubicBezTo>
                    <a:pt x="112520" y="51805"/>
                    <a:pt x="112896" y="53497"/>
                    <a:pt x="113309" y="55264"/>
                  </a:cubicBezTo>
                  <a:cubicBezTo>
                    <a:pt x="113497" y="56053"/>
                    <a:pt x="113610" y="56880"/>
                    <a:pt x="113836" y="57670"/>
                  </a:cubicBezTo>
                  <a:cubicBezTo>
                    <a:pt x="114325" y="58986"/>
                    <a:pt x="115302" y="59286"/>
                    <a:pt x="115678" y="57632"/>
                  </a:cubicBezTo>
                  <a:lnTo>
                    <a:pt x="115678" y="57670"/>
                  </a:lnTo>
                  <a:cubicBezTo>
                    <a:pt x="115753" y="57143"/>
                    <a:pt x="115866" y="56655"/>
                    <a:pt x="116016" y="56166"/>
                  </a:cubicBezTo>
                  <a:cubicBezTo>
                    <a:pt x="116279" y="55151"/>
                    <a:pt x="116618" y="54174"/>
                    <a:pt x="116956" y="53196"/>
                  </a:cubicBezTo>
                  <a:cubicBezTo>
                    <a:pt x="117407" y="51918"/>
                    <a:pt x="117821" y="50602"/>
                    <a:pt x="118122" y="49286"/>
                  </a:cubicBezTo>
                  <a:cubicBezTo>
                    <a:pt x="119437" y="43158"/>
                    <a:pt x="119512" y="36053"/>
                    <a:pt x="117670" y="30188"/>
                  </a:cubicBezTo>
                  <a:lnTo>
                    <a:pt x="117370" y="29249"/>
                  </a:lnTo>
                  <a:cubicBezTo>
                    <a:pt x="116580" y="27594"/>
                    <a:pt x="115753" y="26015"/>
                    <a:pt x="114888" y="24549"/>
                  </a:cubicBezTo>
                  <a:cubicBezTo>
                    <a:pt x="114325" y="23647"/>
                    <a:pt x="113798" y="22782"/>
                    <a:pt x="113197" y="21955"/>
                  </a:cubicBezTo>
                  <a:cubicBezTo>
                    <a:pt x="112633" y="21128"/>
                    <a:pt x="112069" y="20339"/>
                    <a:pt x="111392" y="19587"/>
                  </a:cubicBezTo>
                  <a:cubicBezTo>
                    <a:pt x="110189" y="18083"/>
                    <a:pt x="108911" y="16767"/>
                    <a:pt x="107783" y="15414"/>
                  </a:cubicBezTo>
                  <a:cubicBezTo>
                    <a:pt x="106693" y="14136"/>
                    <a:pt x="105715" y="12858"/>
                    <a:pt x="104776" y="11504"/>
                  </a:cubicBezTo>
                  <a:cubicBezTo>
                    <a:pt x="104400" y="10865"/>
                    <a:pt x="104024" y="10264"/>
                    <a:pt x="103648" y="9662"/>
                  </a:cubicBezTo>
                  <a:cubicBezTo>
                    <a:pt x="103234" y="9023"/>
                    <a:pt x="102971" y="8459"/>
                    <a:pt x="102670" y="7933"/>
                  </a:cubicBezTo>
                  <a:cubicBezTo>
                    <a:pt x="101467" y="5790"/>
                    <a:pt x="100490" y="4136"/>
                    <a:pt x="99776" y="3045"/>
                  </a:cubicBezTo>
                  <a:cubicBezTo>
                    <a:pt x="99512" y="2669"/>
                    <a:pt x="99249" y="2331"/>
                    <a:pt x="98949" y="1993"/>
                  </a:cubicBezTo>
                  <a:lnTo>
                    <a:pt x="98911" y="1993"/>
                  </a:lnTo>
                  <a:cubicBezTo>
                    <a:pt x="98949" y="2030"/>
                    <a:pt x="98986" y="2030"/>
                    <a:pt x="99024" y="2068"/>
                  </a:cubicBezTo>
                  <a:lnTo>
                    <a:pt x="99099" y="2106"/>
                  </a:lnTo>
                  <a:lnTo>
                    <a:pt x="99663" y="0"/>
                  </a:lnTo>
                  <a:lnTo>
                    <a:pt x="99663" y="0"/>
                  </a:lnTo>
                  <a:lnTo>
                    <a:pt x="99738" y="0"/>
                  </a:lnTo>
                  <a:cubicBezTo>
                    <a:pt x="99813" y="0"/>
                    <a:pt x="99888" y="38"/>
                    <a:pt x="99964" y="76"/>
                  </a:cubicBezTo>
                  <a:cubicBezTo>
                    <a:pt x="100076" y="151"/>
                    <a:pt x="100189" y="188"/>
                    <a:pt x="100302" y="263"/>
                  </a:cubicBezTo>
                  <a:lnTo>
                    <a:pt x="100415" y="376"/>
                  </a:lnTo>
                  <a:cubicBezTo>
                    <a:pt x="100527" y="489"/>
                    <a:pt x="100565" y="564"/>
                    <a:pt x="100678" y="639"/>
                  </a:cubicBezTo>
                  <a:cubicBezTo>
                    <a:pt x="100979" y="1091"/>
                    <a:pt x="101279" y="1579"/>
                    <a:pt x="101543" y="2106"/>
                  </a:cubicBezTo>
                  <a:cubicBezTo>
                    <a:pt x="102219" y="3309"/>
                    <a:pt x="103046" y="5038"/>
                    <a:pt x="104061" y="7294"/>
                  </a:cubicBezTo>
                  <a:cubicBezTo>
                    <a:pt x="104324" y="7857"/>
                    <a:pt x="104588" y="8459"/>
                    <a:pt x="104888" y="9023"/>
                  </a:cubicBezTo>
                  <a:cubicBezTo>
                    <a:pt x="105189" y="9549"/>
                    <a:pt x="105565" y="10226"/>
                    <a:pt x="105941" y="10903"/>
                  </a:cubicBezTo>
                  <a:cubicBezTo>
                    <a:pt x="106731" y="12256"/>
                    <a:pt x="107633" y="13572"/>
                    <a:pt x="108610" y="14850"/>
                  </a:cubicBezTo>
                  <a:cubicBezTo>
                    <a:pt x="109588" y="16241"/>
                    <a:pt x="110866" y="17594"/>
                    <a:pt x="112031" y="19173"/>
                  </a:cubicBezTo>
                  <a:cubicBezTo>
                    <a:pt x="113272" y="20790"/>
                    <a:pt x="114400" y="22519"/>
                    <a:pt x="115415" y="24286"/>
                  </a:cubicBezTo>
                  <a:cubicBezTo>
                    <a:pt x="116279" y="25828"/>
                    <a:pt x="117069" y="27444"/>
                    <a:pt x="117858" y="29136"/>
                  </a:cubicBezTo>
                  <a:cubicBezTo>
                    <a:pt x="117971" y="29399"/>
                    <a:pt x="118084" y="29662"/>
                    <a:pt x="118197" y="29963"/>
                  </a:cubicBezTo>
                  <a:cubicBezTo>
                    <a:pt x="118234" y="30038"/>
                    <a:pt x="118272" y="30113"/>
                    <a:pt x="118309" y="30226"/>
                  </a:cubicBezTo>
                  <a:cubicBezTo>
                    <a:pt x="118798" y="31279"/>
                    <a:pt x="119212" y="32331"/>
                    <a:pt x="119663" y="33422"/>
                  </a:cubicBezTo>
                  <a:cubicBezTo>
                    <a:pt x="119851" y="33985"/>
                    <a:pt x="120076" y="34549"/>
                    <a:pt x="120302" y="35076"/>
                  </a:cubicBezTo>
                  <a:cubicBezTo>
                    <a:pt x="120377" y="35301"/>
                    <a:pt x="120452" y="35489"/>
                    <a:pt x="120565" y="35715"/>
                  </a:cubicBezTo>
                  <a:cubicBezTo>
                    <a:pt x="120640" y="35940"/>
                    <a:pt x="120753" y="36053"/>
                    <a:pt x="120903" y="36241"/>
                  </a:cubicBezTo>
                  <a:cubicBezTo>
                    <a:pt x="120979" y="36391"/>
                    <a:pt x="121167" y="36579"/>
                    <a:pt x="121317" y="36767"/>
                  </a:cubicBezTo>
                  <a:cubicBezTo>
                    <a:pt x="121505" y="36955"/>
                    <a:pt x="121693" y="37106"/>
                    <a:pt x="121919" y="37331"/>
                  </a:cubicBezTo>
                  <a:cubicBezTo>
                    <a:pt x="122407" y="37745"/>
                    <a:pt x="122934" y="38121"/>
                    <a:pt x="123497" y="38459"/>
                  </a:cubicBezTo>
                  <a:cubicBezTo>
                    <a:pt x="124738" y="39249"/>
                    <a:pt x="126204" y="40113"/>
                    <a:pt x="127858" y="40978"/>
                  </a:cubicBezTo>
                  <a:cubicBezTo>
                    <a:pt x="128648" y="41429"/>
                    <a:pt x="129513" y="41880"/>
                    <a:pt x="130377" y="42294"/>
                  </a:cubicBezTo>
                  <a:cubicBezTo>
                    <a:pt x="131279" y="42670"/>
                    <a:pt x="132182" y="43083"/>
                    <a:pt x="133084" y="43459"/>
                  </a:cubicBezTo>
                  <a:lnTo>
                    <a:pt x="138460" y="45715"/>
                  </a:lnTo>
                  <a:cubicBezTo>
                    <a:pt x="139325" y="46016"/>
                    <a:pt x="140152" y="46316"/>
                    <a:pt x="140979" y="46580"/>
                  </a:cubicBezTo>
                  <a:cubicBezTo>
                    <a:pt x="141317" y="46730"/>
                    <a:pt x="141580" y="46843"/>
                    <a:pt x="141881" y="46955"/>
                  </a:cubicBezTo>
                  <a:cubicBezTo>
                    <a:pt x="142407" y="47595"/>
                    <a:pt x="142934" y="48158"/>
                    <a:pt x="143535" y="48722"/>
                  </a:cubicBezTo>
                  <a:lnTo>
                    <a:pt x="142783" y="48234"/>
                  </a:lnTo>
                  <a:cubicBezTo>
                    <a:pt x="142182" y="47783"/>
                    <a:pt x="141505" y="47369"/>
                    <a:pt x="140791" y="47031"/>
                  </a:cubicBezTo>
                  <a:cubicBezTo>
                    <a:pt x="140039" y="46692"/>
                    <a:pt x="139174" y="46392"/>
                    <a:pt x="138310" y="46016"/>
                  </a:cubicBezTo>
                  <a:lnTo>
                    <a:pt x="133009" y="43685"/>
                  </a:lnTo>
                  <a:cubicBezTo>
                    <a:pt x="132107" y="43271"/>
                    <a:pt x="131204" y="42895"/>
                    <a:pt x="130302" y="42482"/>
                  </a:cubicBezTo>
                  <a:cubicBezTo>
                    <a:pt x="129437" y="42031"/>
                    <a:pt x="128573" y="41617"/>
                    <a:pt x="127746" y="41204"/>
                  </a:cubicBezTo>
                  <a:cubicBezTo>
                    <a:pt x="126768" y="40677"/>
                    <a:pt x="125791" y="40151"/>
                    <a:pt x="124926" y="39662"/>
                  </a:cubicBezTo>
                  <a:lnTo>
                    <a:pt x="124926" y="39662"/>
                  </a:lnTo>
                  <a:cubicBezTo>
                    <a:pt x="123460" y="38835"/>
                    <a:pt x="122031" y="38835"/>
                    <a:pt x="122858" y="40226"/>
                  </a:cubicBezTo>
                  <a:cubicBezTo>
                    <a:pt x="124024" y="42143"/>
                    <a:pt x="125340" y="44061"/>
                    <a:pt x="126467" y="46166"/>
                  </a:cubicBezTo>
                  <a:lnTo>
                    <a:pt x="126467" y="46166"/>
                  </a:lnTo>
                  <a:lnTo>
                    <a:pt x="126505" y="46241"/>
                  </a:lnTo>
                  <a:cubicBezTo>
                    <a:pt x="126693" y="46617"/>
                    <a:pt x="126881" y="46955"/>
                    <a:pt x="127069" y="47331"/>
                  </a:cubicBezTo>
                  <a:lnTo>
                    <a:pt x="127219" y="47557"/>
                  </a:lnTo>
                  <a:cubicBezTo>
                    <a:pt x="127370" y="47820"/>
                    <a:pt x="127633" y="48121"/>
                    <a:pt x="127858" y="48497"/>
                  </a:cubicBezTo>
                  <a:cubicBezTo>
                    <a:pt x="128535" y="49324"/>
                    <a:pt x="129249" y="50076"/>
                    <a:pt x="130001" y="50828"/>
                  </a:cubicBezTo>
                  <a:cubicBezTo>
                    <a:pt x="130979" y="51805"/>
                    <a:pt x="132031" y="52745"/>
                    <a:pt x="133122" y="53610"/>
                  </a:cubicBezTo>
                  <a:cubicBezTo>
                    <a:pt x="134325" y="54549"/>
                    <a:pt x="135678" y="55602"/>
                    <a:pt x="137144" y="56580"/>
                  </a:cubicBezTo>
                  <a:cubicBezTo>
                    <a:pt x="138610" y="57595"/>
                    <a:pt x="140189" y="58610"/>
                    <a:pt x="141843" y="59625"/>
                  </a:cubicBezTo>
                  <a:cubicBezTo>
                    <a:pt x="143498" y="60602"/>
                    <a:pt x="145264" y="61580"/>
                    <a:pt x="147107" y="62519"/>
                  </a:cubicBezTo>
                  <a:lnTo>
                    <a:pt x="149889" y="63910"/>
                  </a:lnTo>
                  <a:cubicBezTo>
                    <a:pt x="150791" y="64399"/>
                    <a:pt x="151693" y="64925"/>
                    <a:pt x="152595" y="65452"/>
                  </a:cubicBezTo>
                  <a:cubicBezTo>
                    <a:pt x="154437" y="66467"/>
                    <a:pt x="156204" y="67557"/>
                    <a:pt x="158009" y="68459"/>
                  </a:cubicBezTo>
                  <a:cubicBezTo>
                    <a:pt x="158498" y="68685"/>
                    <a:pt x="158949" y="68948"/>
                    <a:pt x="159400" y="69136"/>
                  </a:cubicBezTo>
                  <a:cubicBezTo>
                    <a:pt x="159851" y="69324"/>
                    <a:pt x="160302" y="69550"/>
                    <a:pt x="160791" y="69738"/>
                  </a:cubicBezTo>
                  <a:cubicBezTo>
                    <a:pt x="161731" y="70076"/>
                    <a:pt x="162671" y="70414"/>
                    <a:pt x="163573" y="70790"/>
                  </a:cubicBezTo>
                  <a:cubicBezTo>
                    <a:pt x="163986" y="70978"/>
                    <a:pt x="164362" y="71166"/>
                    <a:pt x="164738" y="71354"/>
                  </a:cubicBezTo>
                  <a:cubicBezTo>
                    <a:pt x="164813" y="71655"/>
                    <a:pt x="164851" y="71918"/>
                    <a:pt x="164889" y="72219"/>
                  </a:cubicBezTo>
                  <a:cubicBezTo>
                    <a:pt x="164362" y="71956"/>
                    <a:pt x="163836" y="71692"/>
                    <a:pt x="163272" y="71429"/>
                  </a:cubicBezTo>
                  <a:cubicBezTo>
                    <a:pt x="162821" y="71241"/>
                    <a:pt x="162370" y="71091"/>
                    <a:pt x="161919" y="70903"/>
                  </a:cubicBezTo>
                  <a:lnTo>
                    <a:pt x="160490" y="70301"/>
                  </a:lnTo>
                  <a:cubicBezTo>
                    <a:pt x="160039" y="70113"/>
                    <a:pt x="159550" y="69888"/>
                    <a:pt x="159099" y="69625"/>
                  </a:cubicBezTo>
                  <a:cubicBezTo>
                    <a:pt x="158610" y="69399"/>
                    <a:pt x="158159" y="69174"/>
                    <a:pt x="157708" y="68910"/>
                  </a:cubicBezTo>
                  <a:cubicBezTo>
                    <a:pt x="155904" y="67895"/>
                    <a:pt x="154174" y="66768"/>
                    <a:pt x="152407" y="65677"/>
                  </a:cubicBezTo>
                  <a:cubicBezTo>
                    <a:pt x="150640" y="64587"/>
                    <a:pt x="148836" y="63610"/>
                    <a:pt x="146956" y="62745"/>
                  </a:cubicBezTo>
                  <a:cubicBezTo>
                    <a:pt x="145076" y="61843"/>
                    <a:pt x="143310" y="60903"/>
                    <a:pt x="141580" y="59925"/>
                  </a:cubicBezTo>
                  <a:cubicBezTo>
                    <a:pt x="138498" y="58159"/>
                    <a:pt x="135490" y="56204"/>
                    <a:pt x="132633" y="54098"/>
                  </a:cubicBezTo>
                  <a:lnTo>
                    <a:pt x="131806" y="53422"/>
                  </a:lnTo>
                  <a:lnTo>
                    <a:pt x="131806" y="53422"/>
                  </a:lnTo>
                  <a:lnTo>
                    <a:pt x="131806" y="53422"/>
                  </a:lnTo>
                  <a:lnTo>
                    <a:pt x="131693" y="53346"/>
                  </a:lnTo>
                  <a:cubicBezTo>
                    <a:pt x="129851" y="51880"/>
                    <a:pt x="128685" y="51692"/>
                    <a:pt x="129287" y="53986"/>
                  </a:cubicBezTo>
                  <a:cubicBezTo>
                    <a:pt x="129475" y="54474"/>
                    <a:pt x="129700" y="54925"/>
                    <a:pt x="130001" y="55527"/>
                  </a:cubicBezTo>
                  <a:lnTo>
                    <a:pt x="130490" y="56617"/>
                  </a:lnTo>
                  <a:lnTo>
                    <a:pt x="130640" y="56918"/>
                  </a:lnTo>
                  <a:lnTo>
                    <a:pt x="130753" y="57181"/>
                  </a:lnTo>
                  <a:lnTo>
                    <a:pt x="131091" y="57745"/>
                  </a:lnTo>
                  <a:cubicBezTo>
                    <a:pt x="131618" y="58572"/>
                    <a:pt x="132219" y="59324"/>
                    <a:pt x="132896" y="60001"/>
                  </a:cubicBezTo>
                  <a:lnTo>
                    <a:pt x="138009" y="65038"/>
                  </a:lnTo>
                  <a:cubicBezTo>
                    <a:pt x="140114" y="66956"/>
                    <a:pt x="142370" y="68685"/>
                    <a:pt x="144738" y="70226"/>
                  </a:cubicBezTo>
                  <a:cubicBezTo>
                    <a:pt x="146054" y="71091"/>
                    <a:pt x="147332" y="72031"/>
                    <a:pt x="148573" y="73008"/>
                  </a:cubicBezTo>
                  <a:lnTo>
                    <a:pt x="149475" y="73835"/>
                  </a:lnTo>
                  <a:lnTo>
                    <a:pt x="150302" y="74700"/>
                  </a:lnTo>
                  <a:lnTo>
                    <a:pt x="151956" y="76504"/>
                  </a:lnTo>
                  <a:cubicBezTo>
                    <a:pt x="153122" y="77708"/>
                    <a:pt x="154212" y="78986"/>
                    <a:pt x="155264" y="80301"/>
                  </a:cubicBezTo>
                  <a:cubicBezTo>
                    <a:pt x="155753" y="81016"/>
                    <a:pt x="156204" y="81768"/>
                    <a:pt x="156580" y="82520"/>
                  </a:cubicBezTo>
                  <a:cubicBezTo>
                    <a:pt x="156618" y="82632"/>
                    <a:pt x="156655" y="82708"/>
                    <a:pt x="156693" y="82820"/>
                  </a:cubicBezTo>
                  <a:lnTo>
                    <a:pt x="156919" y="83159"/>
                  </a:lnTo>
                  <a:cubicBezTo>
                    <a:pt x="157182" y="83497"/>
                    <a:pt x="157520" y="84023"/>
                    <a:pt x="157971" y="84700"/>
                  </a:cubicBezTo>
                  <a:lnTo>
                    <a:pt x="159588" y="87144"/>
                  </a:lnTo>
                  <a:cubicBezTo>
                    <a:pt x="160302" y="88196"/>
                    <a:pt x="161092" y="89211"/>
                    <a:pt x="161919" y="90151"/>
                  </a:cubicBezTo>
                  <a:cubicBezTo>
                    <a:pt x="162144" y="90414"/>
                    <a:pt x="162370" y="90715"/>
                    <a:pt x="162633" y="90941"/>
                  </a:cubicBezTo>
                  <a:lnTo>
                    <a:pt x="163422" y="91730"/>
                  </a:lnTo>
                  <a:cubicBezTo>
                    <a:pt x="163986" y="92181"/>
                    <a:pt x="164663" y="92670"/>
                    <a:pt x="165302" y="93121"/>
                  </a:cubicBezTo>
                  <a:lnTo>
                    <a:pt x="166317" y="93835"/>
                  </a:lnTo>
                  <a:lnTo>
                    <a:pt x="166843" y="94211"/>
                  </a:lnTo>
                  <a:lnTo>
                    <a:pt x="167407" y="94512"/>
                  </a:lnTo>
                  <a:cubicBezTo>
                    <a:pt x="168122" y="94926"/>
                    <a:pt x="168874" y="95377"/>
                    <a:pt x="169588" y="95865"/>
                  </a:cubicBezTo>
                  <a:cubicBezTo>
                    <a:pt x="170377" y="96354"/>
                    <a:pt x="171167" y="96768"/>
                    <a:pt x="171956" y="97181"/>
                  </a:cubicBezTo>
                  <a:lnTo>
                    <a:pt x="173159" y="97858"/>
                  </a:lnTo>
                  <a:lnTo>
                    <a:pt x="173761" y="98196"/>
                  </a:lnTo>
                  <a:lnTo>
                    <a:pt x="174400" y="98459"/>
                  </a:lnTo>
                  <a:cubicBezTo>
                    <a:pt x="176129" y="99249"/>
                    <a:pt x="177859" y="100038"/>
                    <a:pt x="179663" y="100715"/>
                  </a:cubicBezTo>
                  <a:cubicBezTo>
                    <a:pt x="181468" y="101354"/>
                    <a:pt x="183272" y="102031"/>
                    <a:pt x="185039" y="102670"/>
                  </a:cubicBezTo>
                  <a:cubicBezTo>
                    <a:pt x="186844" y="103309"/>
                    <a:pt x="188573" y="103986"/>
                    <a:pt x="190227" y="104700"/>
                  </a:cubicBezTo>
                  <a:cubicBezTo>
                    <a:pt x="191242" y="105114"/>
                    <a:pt x="192219" y="105565"/>
                    <a:pt x="193197" y="106016"/>
                  </a:cubicBezTo>
                  <a:cubicBezTo>
                    <a:pt x="193385" y="106279"/>
                    <a:pt x="193535" y="106580"/>
                    <a:pt x="193686" y="106843"/>
                  </a:cubicBezTo>
                  <a:cubicBezTo>
                    <a:pt x="192520" y="106241"/>
                    <a:pt x="191317" y="105678"/>
                    <a:pt x="190001" y="105114"/>
                  </a:cubicBezTo>
                  <a:cubicBezTo>
                    <a:pt x="188385" y="104362"/>
                    <a:pt x="186656" y="103685"/>
                    <a:pt x="184889" y="103008"/>
                  </a:cubicBezTo>
                  <a:cubicBezTo>
                    <a:pt x="183122" y="102294"/>
                    <a:pt x="181317" y="101655"/>
                    <a:pt x="179513" y="101053"/>
                  </a:cubicBezTo>
                  <a:cubicBezTo>
                    <a:pt x="178610" y="100715"/>
                    <a:pt x="177671" y="100452"/>
                    <a:pt x="176768" y="100114"/>
                  </a:cubicBezTo>
                  <a:lnTo>
                    <a:pt x="174062" y="99099"/>
                  </a:lnTo>
                  <a:lnTo>
                    <a:pt x="173422" y="98835"/>
                  </a:lnTo>
                  <a:lnTo>
                    <a:pt x="172783" y="98535"/>
                  </a:lnTo>
                  <a:lnTo>
                    <a:pt x="171505" y="97933"/>
                  </a:lnTo>
                  <a:cubicBezTo>
                    <a:pt x="170678" y="97557"/>
                    <a:pt x="169851" y="97106"/>
                    <a:pt x="169061" y="96617"/>
                  </a:cubicBezTo>
                  <a:cubicBezTo>
                    <a:pt x="168310" y="96166"/>
                    <a:pt x="167558" y="95640"/>
                    <a:pt x="166881" y="95114"/>
                  </a:cubicBezTo>
                  <a:lnTo>
                    <a:pt x="166355" y="94738"/>
                  </a:lnTo>
                  <a:lnTo>
                    <a:pt x="165866" y="94324"/>
                  </a:lnTo>
                  <a:lnTo>
                    <a:pt x="164926" y="93497"/>
                  </a:lnTo>
                  <a:cubicBezTo>
                    <a:pt x="164325" y="92971"/>
                    <a:pt x="163723" y="92482"/>
                    <a:pt x="163122" y="91993"/>
                  </a:cubicBezTo>
                  <a:lnTo>
                    <a:pt x="162295" y="91204"/>
                  </a:lnTo>
                  <a:cubicBezTo>
                    <a:pt x="162031" y="90941"/>
                    <a:pt x="161843" y="90640"/>
                    <a:pt x="161580" y="90377"/>
                  </a:cubicBezTo>
                  <a:cubicBezTo>
                    <a:pt x="160678" y="89362"/>
                    <a:pt x="159964" y="88347"/>
                    <a:pt x="159287" y="87482"/>
                  </a:cubicBezTo>
                  <a:cubicBezTo>
                    <a:pt x="158347" y="86166"/>
                    <a:pt x="158009" y="86354"/>
                    <a:pt x="157896" y="88347"/>
                  </a:cubicBezTo>
                  <a:close/>
                  <a:moveTo>
                    <a:pt x="99174" y="2106"/>
                  </a:moveTo>
                  <a:lnTo>
                    <a:pt x="99136" y="2106"/>
                  </a:lnTo>
                  <a:lnTo>
                    <a:pt x="99099" y="2106"/>
                  </a:lnTo>
                  <a:close/>
                  <a:moveTo>
                    <a:pt x="109738" y="73384"/>
                  </a:moveTo>
                  <a:cubicBezTo>
                    <a:pt x="109700" y="72482"/>
                    <a:pt x="109625" y="71580"/>
                    <a:pt x="109550" y="70753"/>
                  </a:cubicBezTo>
                  <a:cubicBezTo>
                    <a:pt x="109550" y="70602"/>
                    <a:pt x="109550" y="70414"/>
                    <a:pt x="109512" y="70264"/>
                  </a:cubicBezTo>
                  <a:cubicBezTo>
                    <a:pt x="109437" y="69249"/>
                    <a:pt x="108761" y="68873"/>
                    <a:pt x="108535" y="69550"/>
                  </a:cubicBezTo>
                  <a:lnTo>
                    <a:pt x="108535" y="69550"/>
                  </a:lnTo>
                  <a:cubicBezTo>
                    <a:pt x="108272" y="70489"/>
                    <a:pt x="107971" y="71467"/>
                    <a:pt x="107670" y="72407"/>
                  </a:cubicBezTo>
                  <a:cubicBezTo>
                    <a:pt x="107370" y="73497"/>
                    <a:pt x="107031" y="74550"/>
                    <a:pt x="106806" y="75640"/>
                  </a:cubicBezTo>
                  <a:cubicBezTo>
                    <a:pt x="106355" y="77820"/>
                    <a:pt x="105941" y="80001"/>
                    <a:pt x="105603" y="82181"/>
                  </a:cubicBezTo>
                  <a:cubicBezTo>
                    <a:pt x="105527" y="82820"/>
                    <a:pt x="105415" y="83459"/>
                    <a:pt x="105340" y="84136"/>
                  </a:cubicBezTo>
                  <a:lnTo>
                    <a:pt x="105340" y="84136"/>
                  </a:lnTo>
                  <a:cubicBezTo>
                    <a:pt x="105377" y="84700"/>
                    <a:pt x="105678" y="84963"/>
                    <a:pt x="105979" y="84700"/>
                  </a:cubicBezTo>
                  <a:lnTo>
                    <a:pt x="105979" y="84700"/>
                  </a:lnTo>
                  <a:cubicBezTo>
                    <a:pt x="106355" y="84399"/>
                    <a:pt x="106843" y="84174"/>
                    <a:pt x="107332" y="84136"/>
                  </a:cubicBezTo>
                  <a:cubicBezTo>
                    <a:pt x="108009" y="84061"/>
                    <a:pt x="108723" y="84211"/>
                    <a:pt x="109362" y="84512"/>
                  </a:cubicBezTo>
                  <a:cubicBezTo>
                    <a:pt x="110001" y="84813"/>
                    <a:pt x="110640" y="85189"/>
                    <a:pt x="111242" y="85602"/>
                  </a:cubicBezTo>
                  <a:cubicBezTo>
                    <a:pt x="111317" y="85677"/>
                    <a:pt x="111430" y="85790"/>
                    <a:pt x="111505" y="85865"/>
                  </a:cubicBezTo>
                  <a:lnTo>
                    <a:pt x="111505" y="85865"/>
                  </a:lnTo>
                  <a:cubicBezTo>
                    <a:pt x="112069" y="86166"/>
                    <a:pt x="112332" y="85828"/>
                    <a:pt x="112182" y="85339"/>
                  </a:cubicBezTo>
                  <a:lnTo>
                    <a:pt x="112182" y="85339"/>
                  </a:lnTo>
                  <a:cubicBezTo>
                    <a:pt x="112031" y="84850"/>
                    <a:pt x="111843" y="84324"/>
                    <a:pt x="111655" y="83760"/>
                  </a:cubicBezTo>
                  <a:cubicBezTo>
                    <a:pt x="111430" y="83008"/>
                    <a:pt x="111167" y="82181"/>
                    <a:pt x="110979" y="81354"/>
                  </a:cubicBezTo>
                  <a:cubicBezTo>
                    <a:pt x="110753" y="80527"/>
                    <a:pt x="110528" y="79662"/>
                    <a:pt x="110415" y="78760"/>
                  </a:cubicBezTo>
                  <a:cubicBezTo>
                    <a:pt x="110340" y="78347"/>
                    <a:pt x="110227" y="77895"/>
                    <a:pt x="110189" y="77444"/>
                  </a:cubicBezTo>
                  <a:cubicBezTo>
                    <a:pt x="110114" y="76993"/>
                    <a:pt x="110076" y="76542"/>
                    <a:pt x="110001" y="76091"/>
                  </a:cubicBezTo>
                  <a:cubicBezTo>
                    <a:pt x="109888" y="75189"/>
                    <a:pt x="109851" y="74286"/>
                    <a:pt x="109776" y="73384"/>
                  </a:cubicBezTo>
                  <a:close/>
                  <a:moveTo>
                    <a:pt x="128460" y="66467"/>
                  </a:moveTo>
                  <a:cubicBezTo>
                    <a:pt x="128460" y="66354"/>
                    <a:pt x="128497" y="66279"/>
                    <a:pt x="128535" y="66166"/>
                  </a:cubicBezTo>
                  <a:cubicBezTo>
                    <a:pt x="128798" y="64850"/>
                    <a:pt x="128949" y="63534"/>
                    <a:pt x="128911" y="62181"/>
                  </a:cubicBezTo>
                  <a:cubicBezTo>
                    <a:pt x="128911" y="60865"/>
                    <a:pt x="128836" y="59550"/>
                    <a:pt x="128685" y="58234"/>
                  </a:cubicBezTo>
                  <a:cubicBezTo>
                    <a:pt x="128610" y="57557"/>
                    <a:pt x="128497" y="56918"/>
                    <a:pt x="128385" y="56279"/>
                  </a:cubicBezTo>
                  <a:cubicBezTo>
                    <a:pt x="128234" y="55640"/>
                    <a:pt x="128159" y="54963"/>
                    <a:pt x="127971" y="54324"/>
                  </a:cubicBezTo>
                  <a:cubicBezTo>
                    <a:pt x="127708" y="53083"/>
                    <a:pt x="127332" y="51805"/>
                    <a:pt x="126919" y="50564"/>
                  </a:cubicBezTo>
                  <a:cubicBezTo>
                    <a:pt x="125565" y="46617"/>
                    <a:pt x="123197" y="43046"/>
                    <a:pt x="121392" y="39399"/>
                  </a:cubicBezTo>
                  <a:lnTo>
                    <a:pt x="121392" y="39474"/>
                  </a:lnTo>
                  <a:cubicBezTo>
                    <a:pt x="120528" y="37557"/>
                    <a:pt x="119588" y="38121"/>
                    <a:pt x="119588" y="39474"/>
                  </a:cubicBezTo>
                  <a:lnTo>
                    <a:pt x="119588" y="39474"/>
                  </a:lnTo>
                  <a:cubicBezTo>
                    <a:pt x="119738" y="42783"/>
                    <a:pt x="119475" y="46128"/>
                    <a:pt x="118836" y="49399"/>
                  </a:cubicBezTo>
                  <a:cubicBezTo>
                    <a:pt x="118497" y="50752"/>
                    <a:pt x="118122" y="52106"/>
                    <a:pt x="117633" y="53422"/>
                  </a:cubicBezTo>
                  <a:cubicBezTo>
                    <a:pt x="117294" y="54362"/>
                    <a:pt x="116956" y="55339"/>
                    <a:pt x="116693" y="56316"/>
                  </a:cubicBezTo>
                  <a:cubicBezTo>
                    <a:pt x="115678" y="60076"/>
                    <a:pt x="116467" y="63760"/>
                    <a:pt x="117370" y="67595"/>
                  </a:cubicBezTo>
                  <a:lnTo>
                    <a:pt x="117482" y="67933"/>
                  </a:lnTo>
                  <a:cubicBezTo>
                    <a:pt x="117633" y="68309"/>
                    <a:pt x="117821" y="68685"/>
                    <a:pt x="118009" y="69061"/>
                  </a:cubicBezTo>
                  <a:cubicBezTo>
                    <a:pt x="118460" y="69926"/>
                    <a:pt x="119099" y="70753"/>
                    <a:pt x="119851" y="71429"/>
                  </a:cubicBezTo>
                  <a:cubicBezTo>
                    <a:pt x="120302" y="71768"/>
                    <a:pt x="120791" y="72031"/>
                    <a:pt x="121355" y="72219"/>
                  </a:cubicBezTo>
                  <a:lnTo>
                    <a:pt x="121768" y="72294"/>
                  </a:lnTo>
                  <a:lnTo>
                    <a:pt x="122182" y="72294"/>
                  </a:lnTo>
                  <a:cubicBezTo>
                    <a:pt x="122370" y="72294"/>
                    <a:pt x="122520" y="72256"/>
                    <a:pt x="122670" y="72219"/>
                  </a:cubicBezTo>
                  <a:lnTo>
                    <a:pt x="122896" y="72181"/>
                  </a:lnTo>
                  <a:cubicBezTo>
                    <a:pt x="122934" y="72181"/>
                    <a:pt x="123009" y="72181"/>
                    <a:pt x="123009" y="72144"/>
                  </a:cubicBezTo>
                  <a:lnTo>
                    <a:pt x="123084" y="72106"/>
                  </a:lnTo>
                  <a:cubicBezTo>
                    <a:pt x="123648" y="71843"/>
                    <a:pt x="124137" y="71504"/>
                    <a:pt x="124588" y="71091"/>
                  </a:cubicBezTo>
                  <a:cubicBezTo>
                    <a:pt x="125039" y="70677"/>
                    <a:pt x="125490" y="70264"/>
                    <a:pt x="125866" y="69850"/>
                  </a:cubicBezTo>
                  <a:cubicBezTo>
                    <a:pt x="126242" y="69474"/>
                    <a:pt x="126618" y="69061"/>
                    <a:pt x="126956" y="68610"/>
                  </a:cubicBezTo>
                  <a:cubicBezTo>
                    <a:pt x="127294" y="68196"/>
                    <a:pt x="127595" y="67820"/>
                    <a:pt x="127858" y="67444"/>
                  </a:cubicBezTo>
                  <a:cubicBezTo>
                    <a:pt x="128084" y="67144"/>
                    <a:pt x="128272" y="66805"/>
                    <a:pt x="128460" y="66467"/>
                  </a:cubicBezTo>
                  <a:close/>
                  <a:moveTo>
                    <a:pt x="157107" y="92557"/>
                  </a:moveTo>
                  <a:cubicBezTo>
                    <a:pt x="157107" y="91129"/>
                    <a:pt x="157069" y="89888"/>
                    <a:pt x="157069" y="89061"/>
                  </a:cubicBezTo>
                  <a:lnTo>
                    <a:pt x="157069" y="88723"/>
                  </a:lnTo>
                  <a:cubicBezTo>
                    <a:pt x="157031" y="88347"/>
                    <a:pt x="156956" y="87971"/>
                    <a:pt x="156919" y="87632"/>
                  </a:cubicBezTo>
                  <a:cubicBezTo>
                    <a:pt x="156843" y="86768"/>
                    <a:pt x="156693" y="85978"/>
                    <a:pt x="156580" y="85151"/>
                  </a:cubicBezTo>
                  <a:cubicBezTo>
                    <a:pt x="156054" y="81843"/>
                    <a:pt x="153836" y="79211"/>
                    <a:pt x="151693" y="76768"/>
                  </a:cubicBezTo>
                  <a:cubicBezTo>
                    <a:pt x="150565" y="75527"/>
                    <a:pt x="149588" y="74249"/>
                    <a:pt x="148347" y="73271"/>
                  </a:cubicBezTo>
                  <a:cubicBezTo>
                    <a:pt x="147144" y="72294"/>
                    <a:pt x="145866" y="71392"/>
                    <a:pt x="144513" y="70602"/>
                  </a:cubicBezTo>
                  <a:cubicBezTo>
                    <a:pt x="143234" y="69813"/>
                    <a:pt x="141994" y="68986"/>
                    <a:pt x="140791" y="68083"/>
                  </a:cubicBezTo>
                  <a:lnTo>
                    <a:pt x="139099" y="66805"/>
                  </a:lnTo>
                  <a:cubicBezTo>
                    <a:pt x="138573" y="66392"/>
                    <a:pt x="138046" y="65978"/>
                    <a:pt x="137558" y="65489"/>
                  </a:cubicBezTo>
                  <a:lnTo>
                    <a:pt x="134776" y="62895"/>
                  </a:lnTo>
                  <a:cubicBezTo>
                    <a:pt x="133949" y="62031"/>
                    <a:pt x="133084" y="61279"/>
                    <a:pt x="132332" y="60489"/>
                  </a:cubicBezTo>
                  <a:cubicBezTo>
                    <a:pt x="132294" y="60452"/>
                    <a:pt x="132294" y="60414"/>
                    <a:pt x="132257" y="60377"/>
                  </a:cubicBezTo>
                  <a:lnTo>
                    <a:pt x="132257" y="60377"/>
                  </a:lnTo>
                  <a:cubicBezTo>
                    <a:pt x="132182" y="60301"/>
                    <a:pt x="132107" y="60226"/>
                    <a:pt x="132031" y="60151"/>
                  </a:cubicBezTo>
                  <a:lnTo>
                    <a:pt x="131994" y="60113"/>
                  </a:lnTo>
                  <a:cubicBezTo>
                    <a:pt x="130866" y="58948"/>
                    <a:pt x="130076" y="59512"/>
                    <a:pt x="130114" y="60978"/>
                  </a:cubicBezTo>
                  <a:cubicBezTo>
                    <a:pt x="130152" y="61091"/>
                    <a:pt x="130152" y="61241"/>
                    <a:pt x="130114" y="61354"/>
                  </a:cubicBezTo>
                  <a:lnTo>
                    <a:pt x="130114" y="62219"/>
                  </a:lnTo>
                  <a:cubicBezTo>
                    <a:pt x="130114" y="63610"/>
                    <a:pt x="129926" y="65001"/>
                    <a:pt x="129550" y="66354"/>
                  </a:cubicBezTo>
                  <a:cubicBezTo>
                    <a:pt x="129212" y="67783"/>
                    <a:pt x="128685" y="69023"/>
                    <a:pt x="128272" y="70339"/>
                  </a:cubicBezTo>
                  <a:cubicBezTo>
                    <a:pt x="127821" y="71617"/>
                    <a:pt x="127595" y="72971"/>
                    <a:pt x="127595" y="74324"/>
                  </a:cubicBezTo>
                  <a:cubicBezTo>
                    <a:pt x="127595" y="76993"/>
                    <a:pt x="128460" y="79700"/>
                    <a:pt x="129550" y="82256"/>
                  </a:cubicBezTo>
                  <a:cubicBezTo>
                    <a:pt x="131806" y="87369"/>
                    <a:pt x="134701" y="92294"/>
                    <a:pt x="138798" y="96091"/>
                  </a:cubicBezTo>
                  <a:cubicBezTo>
                    <a:pt x="139287" y="96542"/>
                    <a:pt x="139813" y="97069"/>
                    <a:pt x="140302" y="97520"/>
                  </a:cubicBezTo>
                  <a:cubicBezTo>
                    <a:pt x="140828" y="97971"/>
                    <a:pt x="141317" y="98459"/>
                    <a:pt x="141881" y="98911"/>
                  </a:cubicBezTo>
                  <a:cubicBezTo>
                    <a:pt x="142520" y="99550"/>
                    <a:pt x="143197" y="100114"/>
                    <a:pt x="143873" y="100715"/>
                  </a:cubicBezTo>
                  <a:cubicBezTo>
                    <a:pt x="144099" y="100866"/>
                    <a:pt x="144325" y="101016"/>
                    <a:pt x="144588" y="101166"/>
                  </a:cubicBezTo>
                  <a:cubicBezTo>
                    <a:pt x="145979" y="102181"/>
                    <a:pt x="147520" y="102971"/>
                    <a:pt x="149137" y="103572"/>
                  </a:cubicBezTo>
                  <a:cubicBezTo>
                    <a:pt x="150039" y="103911"/>
                    <a:pt x="151016" y="104023"/>
                    <a:pt x="151994" y="103948"/>
                  </a:cubicBezTo>
                  <a:cubicBezTo>
                    <a:pt x="152971" y="103835"/>
                    <a:pt x="153873" y="103384"/>
                    <a:pt x="154550" y="102632"/>
                  </a:cubicBezTo>
                  <a:cubicBezTo>
                    <a:pt x="155189" y="101918"/>
                    <a:pt x="155716" y="101091"/>
                    <a:pt x="156054" y="100189"/>
                  </a:cubicBezTo>
                  <a:cubicBezTo>
                    <a:pt x="156392" y="99287"/>
                    <a:pt x="156618" y="98384"/>
                    <a:pt x="156768" y="97482"/>
                  </a:cubicBezTo>
                  <a:cubicBezTo>
                    <a:pt x="156919" y="96580"/>
                    <a:pt x="156994" y="95715"/>
                    <a:pt x="157031" y="94888"/>
                  </a:cubicBezTo>
                  <a:cubicBezTo>
                    <a:pt x="157107" y="94061"/>
                    <a:pt x="157107" y="93309"/>
                    <a:pt x="157107" y="92557"/>
                  </a:cubicBezTo>
                  <a:close/>
                  <a:moveTo>
                    <a:pt x="97445" y="1955"/>
                  </a:moveTo>
                  <a:cubicBezTo>
                    <a:pt x="97445" y="1955"/>
                    <a:pt x="97407" y="1955"/>
                    <a:pt x="97370" y="1993"/>
                  </a:cubicBezTo>
                  <a:lnTo>
                    <a:pt x="97445" y="1955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6" name="Google Shape;1186;p17"/>
            <p:cNvGrpSpPr/>
            <p:nvPr/>
          </p:nvGrpSpPr>
          <p:grpSpPr>
            <a:xfrm rot="5400000">
              <a:off x="3967037" y="3035271"/>
              <a:ext cx="1726388" cy="3609455"/>
              <a:chOff x="2527475" y="238125"/>
              <a:chExt cx="2485800" cy="5197200"/>
            </a:xfrm>
          </p:grpSpPr>
          <p:sp>
            <p:nvSpPr>
              <p:cNvPr id="1187" name="Google Shape;1187;p17"/>
              <p:cNvSpPr/>
              <p:nvPr/>
            </p:nvSpPr>
            <p:spPr>
              <a:xfrm>
                <a:off x="3129675" y="679575"/>
                <a:ext cx="1251975" cy="4755750"/>
              </a:xfrm>
              <a:custGeom>
                <a:rect b="b" l="l" r="r" t="t"/>
                <a:pathLst>
                  <a:path extrusionOk="0" h="190230" w="50079">
                    <a:moveTo>
                      <a:pt x="25628" y="1"/>
                    </a:moveTo>
                    <a:cubicBezTo>
                      <a:pt x="24541" y="1"/>
                      <a:pt x="25537" y="3170"/>
                      <a:pt x="24722" y="3895"/>
                    </a:cubicBezTo>
                    <a:cubicBezTo>
                      <a:pt x="22639" y="5796"/>
                      <a:pt x="24903" y="4891"/>
                      <a:pt x="24269" y="8423"/>
                    </a:cubicBezTo>
                    <a:cubicBezTo>
                      <a:pt x="23998" y="10053"/>
                      <a:pt x="20919" y="11320"/>
                      <a:pt x="20466" y="13494"/>
                    </a:cubicBezTo>
                    <a:cubicBezTo>
                      <a:pt x="20013" y="15124"/>
                      <a:pt x="20466" y="17207"/>
                      <a:pt x="19832" y="19108"/>
                    </a:cubicBezTo>
                    <a:cubicBezTo>
                      <a:pt x="19379" y="20467"/>
                      <a:pt x="18474" y="21916"/>
                      <a:pt x="17749" y="23727"/>
                    </a:cubicBezTo>
                    <a:cubicBezTo>
                      <a:pt x="17206" y="25176"/>
                      <a:pt x="18383" y="27440"/>
                      <a:pt x="17749" y="29160"/>
                    </a:cubicBezTo>
                    <a:cubicBezTo>
                      <a:pt x="17206" y="30700"/>
                      <a:pt x="14127" y="31334"/>
                      <a:pt x="13493" y="33054"/>
                    </a:cubicBezTo>
                    <a:cubicBezTo>
                      <a:pt x="12950" y="34503"/>
                      <a:pt x="13131" y="36405"/>
                      <a:pt x="12497" y="38125"/>
                    </a:cubicBezTo>
                    <a:cubicBezTo>
                      <a:pt x="11863" y="39755"/>
                      <a:pt x="12950" y="41748"/>
                      <a:pt x="12406" y="43468"/>
                    </a:cubicBezTo>
                    <a:cubicBezTo>
                      <a:pt x="11863" y="45098"/>
                      <a:pt x="11229" y="46547"/>
                      <a:pt x="10686" y="48177"/>
                    </a:cubicBezTo>
                    <a:cubicBezTo>
                      <a:pt x="10233" y="49898"/>
                      <a:pt x="7154" y="50713"/>
                      <a:pt x="6701" y="52343"/>
                    </a:cubicBezTo>
                    <a:cubicBezTo>
                      <a:pt x="6249" y="54064"/>
                      <a:pt x="5071" y="55422"/>
                      <a:pt x="4619" y="57142"/>
                    </a:cubicBezTo>
                    <a:cubicBezTo>
                      <a:pt x="4166" y="58863"/>
                      <a:pt x="6701" y="61127"/>
                      <a:pt x="6339" y="62757"/>
                    </a:cubicBezTo>
                    <a:cubicBezTo>
                      <a:pt x="5977" y="64478"/>
                      <a:pt x="6249" y="66198"/>
                      <a:pt x="5977" y="67919"/>
                    </a:cubicBezTo>
                    <a:cubicBezTo>
                      <a:pt x="5615" y="69549"/>
                      <a:pt x="7064" y="71451"/>
                      <a:pt x="6792" y="73171"/>
                    </a:cubicBezTo>
                    <a:cubicBezTo>
                      <a:pt x="6520" y="74892"/>
                      <a:pt x="453" y="75616"/>
                      <a:pt x="272" y="77337"/>
                    </a:cubicBezTo>
                    <a:cubicBezTo>
                      <a:pt x="0" y="79057"/>
                      <a:pt x="4256" y="81231"/>
                      <a:pt x="4075" y="83042"/>
                    </a:cubicBezTo>
                    <a:cubicBezTo>
                      <a:pt x="3985" y="84763"/>
                      <a:pt x="3804" y="86302"/>
                      <a:pt x="3713" y="87932"/>
                    </a:cubicBezTo>
                    <a:cubicBezTo>
                      <a:pt x="3622" y="89562"/>
                      <a:pt x="1992" y="91102"/>
                      <a:pt x="1992" y="92822"/>
                    </a:cubicBezTo>
                    <a:cubicBezTo>
                      <a:pt x="1992" y="94452"/>
                      <a:pt x="3351" y="96082"/>
                      <a:pt x="3441" y="97712"/>
                    </a:cubicBezTo>
                    <a:cubicBezTo>
                      <a:pt x="3441" y="99433"/>
                      <a:pt x="2717" y="101153"/>
                      <a:pt x="2898" y="102693"/>
                    </a:cubicBezTo>
                    <a:cubicBezTo>
                      <a:pt x="2989" y="104323"/>
                      <a:pt x="5615" y="105772"/>
                      <a:pt x="5796" y="107402"/>
                    </a:cubicBezTo>
                    <a:cubicBezTo>
                      <a:pt x="5886" y="109122"/>
                      <a:pt x="1811" y="111205"/>
                      <a:pt x="1992" y="112835"/>
                    </a:cubicBezTo>
                    <a:cubicBezTo>
                      <a:pt x="2174" y="114556"/>
                      <a:pt x="2717" y="116186"/>
                      <a:pt x="2898" y="117816"/>
                    </a:cubicBezTo>
                    <a:cubicBezTo>
                      <a:pt x="3170" y="119446"/>
                      <a:pt x="3441" y="121167"/>
                      <a:pt x="3713" y="122797"/>
                    </a:cubicBezTo>
                    <a:cubicBezTo>
                      <a:pt x="3985" y="124336"/>
                      <a:pt x="6882" y="125513"/>
                      <a:pt x="7245" y="127143"/>
                    </a:cubicBezTo>
                    <a:cubicBezTo>
                      <a:pt x="7607" y="128773"/>
                      <a:pt x="8603" y="130222"/>
                      <a:pt x="8965" y="131852"/>
                    </a:cubicBezTo>
                    <a:cubicBezTo>
                      <a:pt x="9328" y="133392"/>
                      <a:pt x="8513" y="135384"/>
                      <a:pt x="8875" y="137014"/>
                    </a:cubicBezTo>
                    <a:cubicBezTo>
                      <a:pt x="9328" y="138554"/>
                      <a:pt x="8513" y="140546"/>
                      <a:pt x="8875" y="142176"/>
                    </a:cubicBezTo>
                    <a:cubicBezTo>
                      <a:pt x="9328" y="143715"/>
                      <a:pt x="9237" y="145527"/>
                      <a:pt x="9690" y="147066"/>
                    </a:cubicBezTo>
                    <a:cubicBezTo>
                      <a:pt x="10233" y="148696"/>
                      <a:pt x="13040" y="149602"/>
                      <a:pt x="13493" y="151141"/>
                    </a:cubicBezTo>
                    <a:cubicBezTo>
                      <a:pt x="14036" y="152771"/>
                      <a:pt x="13855" y="154582"/>
                      <a:pt x="14399" y="156031"/>
                    </a:cubicBezTo>
                    <a:cubicBezTo>
                      <a:pt x="15033" y="157842"/>
                      <a:pt x="17115" y="158748"/>
                      <a:pt x="17659" y="160197"/>
                    </a:cubicBezTo>
                    <a:cubicBezTo>
                      <a:pt x="18383" y="162099"/>
                      <a:pt x="15757" y="164815"/>
                      <a:pt x="16210" y="165993"/>
                    </a:cubicBezTo>
                    <a:cubicBezTo>
                      <a:pt x="16753" y="167441"/>
                      <a:pt x="16844" y="168800"/>
                      <a:pt x="17206" y="170249"/>
                    </a:cubicBezTo>
                    <a:cubicBezTo>
                      <a:pt x="17659" y="171698"/>
                      <a:pt x="21643" y="172332"/>
                      <a:pt x="21915" y="173781"/>
                    </a:cubicBezTo>
                    <a:cubicBezTo>
                      <a:pt x="22187" y="175229"/>
                      <a:pt x="23636" y="176769"/>
                      <a:pt x="23817" y="178218"/>
                    </a:cubicBezTo>
                    <a:cubicBezTo>
                      <a:pt x="24088" y="179848"/>
                      <a:pt x="20194" y="181931"/>
                      <a:pt x="20285" y="183198"/>
                    </a:cubicBezTo>
                    <a:cubicBezTo>
                      <a:pt x="20557" y="186006"/>
                      <a:pt x="18564" y="189175"/>
                      <a:pt x="20557" y="190081"/>
                    </a:cubicBezTo>
                    <a:cubicBezTo>
                      <a:pt x="20786" y="190184"/>
                      <a:pt x="21007" y="190229"/>
                      <a:pt x="21222" y="190229"/>
                    </a:cubicBezTo>
                    <a:cubicBezTo>
                      <a:pt x="22701" y="190229"/>
                      <a:pt x="23888" y="188089"/>
                      <a:pt x="25628" y="188089"/>
                    </a:cubicBezTo>
                    <a:lnTo>
                      <a:pt x="25628" y="187002"/>
                    </a:lnTo>
                    <a:cubicBezTo>
                      <a:pt x="27203" y="187002"/>
                      <a:pt x="27646" y="187964"/>
                      <a:pt x="28658" y="187964"/>
                    </a:cubicBezTo>
                    <a:cubicBezTo>
                      <a:pt x="28926" y="187964"/>
                      <a:pt x="29233" y="187897"/>
                      <a:pt x="29612" y="187726"/>
                    </a:cubicBezTo>
                    <a:cubicBezTo>
                      <a:pt x="31695" y="186821"/>
                      <a:pt x="29703" y="185825"/>
                      <a:pt x="29974" y="183198"/>
                    </a:cubicBezTo>
                    <a:cubicBezTo>
                      <a:pt x="30065" y="181840"/>
                      <a:pt x="30518" y="180391"/>
                      <a:pt x="30699" y="178761"/>
                    </a:cubicBezTo>
                    <a:cubicBezTo>
                      <a:pt x="30971" y="177312"/>
                      <a:pt x="33144" y="176226"/>
                      <a:pt x="33416" y="174686"/>
                    </a:cubicBezTo>
                    <a:cubicBezTo>
                      <a:pt x="33778" y="173147"/>
                      <a:pt x="30337" y="170883"/>
                      <a:pt x="30790" y="169434"/>
                    </a:cubicBezTo>
                    <a:cubicBezTo>
                      <a:pt x="31152" y="167985"/>
                      <a:pt x="34321" y="167441"/>
                      <a:pt x="34865" y="165993"/>
                    </a:cubicBezTo>
                    <a:cubicBezTo>
                      <a:pt x="35317" y="164815"/>
                      <a:pt x="37038" y="163729"/>
                      <a:pt x="37762" y="161827"/>
                    </a:cubicBezTo>
                    <a:cubicBezTo>
                      <a:pt x="38306" y="160378"/>
                      <a:pt x="37944" y="158476"/>
                      <a:pt x="38577" y="156756"/>
                    </a:cubicBezTo>
                    <a:cubicBezTo>
                      <a:pt x="39030" y="155307"/>
                      <a:pt x="36585" y="152681"/>
                      <a:pt x="37128" y="150960"/>
                    </a:cubicBezTo>
                    <a:cubicBezTo>
                      <a:pt x="37581" y="149511"/>
                      <a:pt x="39755" y="148424"/>
                      <a:pt x="40298" y="146794"/>
                    </a:cubicBezTo>
                    <a:cubicBezTo>
                      <a:pt x="40841" y="145164"/>
                      <a:pt x="42743" y="144078"/>
                      <a:pt x="43196" y="142448"/>
                    </a:cubicBezTo>
                    <a:cubicBezTo>
                      <a:pt x="43649" y="140818"/>
                      <a:pt x="39664" y="138101"/>
                      <a:pt x="40117" y="136471"/>
                    </a:cubicBezTo>
                    <a:cubicBezTo>
                      <a:pt x="40570" y="134841"/>
                      <a:pt x="40660" y="133301"/>
                      <a:pt x="41022" y="131581"/>
                    </a:cubicBezTo>
                    <a:cubicBezTo>
                      <a:pt x="41385" y="129951"/>
                      <a:pt x="43558" y="128864"/>
                      <a:pt x="43920" y="127234"/>
                    </a:cubicBezTo>
                    <a:cubicBezTo>
                      <a:pt x="44282" y="125604"/>
                      <a:pt x="44282" y="123974"/>
                      <a:pt x="44645" y="122344"/>
                    </a:cubicBezTo>
                    <a:cubicBezTo>
                      <a:pt x="44916" y="120714"/>
                      <a:pt x="45369" y="119174"/>
                      <a:pt x="45641" y="117454"/>
                    </a:cubicBezTo>
                    <a:cubicBezTo>
                      <a:pt x="45913" y="115824"/>
                      <a:pt x="47543" y="114465"/>
                      <a:pt x="47724" y="112745"/>
                    </a:cubicBezTo>
                    <a:cubicBezTo>
                      <a:pt x="47995" y="111115"/>
                      <a:pt x="45460" y="109213"/>
                      <a:pt x="45550" y="107583"/>
                    </a:cubicBezTo>
                    <a:cubicBezTo>
                      <a:pt x="45731" y="105862"/>
                      <a:pt x="49806" y="104504"/>
                      <a:pt x="49988" y="102874"/>
                    </a:cubicBezTo>
                    <a:cubicBezTo>
                      <a:pt x="50078" y="101153"/>
                      <a:pt x="47543" y="99433"/>
                      <a:pt x="47543" y="97712"/>
                    </a:cubicBezTo>
                    <a:cubicBezTo>
                      <a:pt x="47633" y="95992"/>
                      <a:pt x="45731" y="94452"/>
                      <a:pt x="45731" y="92822"/>
                    </a:cubicBezTo>
                    <a:cubicBezTo>
                      <a:pt x="45641" y="91192"/>
                      <a:pt x="47543" y="89562"/>
                      <a:pt x="47452" y="87932"/>
                    </a:cubicBezTo>
                    <a:cubicBezTo>
                      <a:pt x="47361" y="86211"/>
                      <a:pt x="46999" y="84672"/>
                      <a:pt x="46909" y="82951"/>
                    </a:cubicBezTo>
                    <a:cubicBezTo>
                      <a:pt x="46728" y="81321"/>
                      <a:pt x="47361" y="79601"/>
                      <a:pt x="47090" y="77880"/>
                    </a:cubicBezTo>
                    <a:cubicBezTo>
                      <a:pt x="46909" y="76160"/>
                      <a:pt x="49263" y="74077"/>
                      <a:pt x="48991" y="72447"/>
                    </a:cubicBezTo>
                    <a:cubicBezTo>
                      <a:pt x="48720" y="70817"/>
                      <a:pt x="44192" y="69821"/>
                      <a:pt x="43920" y="68190"/>
                    </a:cubicBezTo>
                    <a:cubicBezTo>
                      <a:pt x="43558" y="66560"/>
                      <a:pt x="44916" y="64478"/>
                      <a:pt x="44554" y="62938"/>
                    </a:cubicBezTo>
                    <a:cubicBezTo>
                      <a:pt x="44192" y="61308"/>
                      <a:pt x="42019" y="60040"/>
                      <a:pt x="41566" y="58410"/>
                    </a:cubicBezTo>
                    <a:cubicBezTo>
                      <a:pt x="41204" y="56690"/>
                      <a:pt x="43286" y="54426"/>
                      <a:pt x="42834" y="52796"/>
                    </a:cubicBezTo>
                    <a:cubicBezTo>
                      <a:pt x="42381" y="51256"/>
                      <a:pt x="44554" y="48721"/>
                      <a:pt x="44101" y="47181"/>
                    </a:cubicBezTo>
                    <a:cubicBezTo>
                      <a:pt x="43558" y="45642"/>
                      <a:pt x="41928" y="44102"/>
                      <a:pt x="41475" y="42653"/>
                    </a:cubicBezTo>
                    <a:cubicBezTo>
                      <a:pt x="40932" y="41114"/>
                      <a:pt x="40207" y="39393"/>
                      <a:pt x="39664" y="37854"/>
                    </a:cubicBezTo>
                    <a:cubicBezTo>
                      <a:pt x="39121" y="36314"/>
                      <a:pt x="39664" y="34050"/>
                      <a:pt x="39121" y="32601"/>
                    </a:cubicBezTo>
                    <a:cubicBezTo>
                      <a:pt x="38487" y="30881"/>
                      <a:pt x="33325" y="31062"/>
                      <a:pt x="32782" y="29522"/>
                    </a:cubicBezTo>
                    <a:cubicBezTo>
                      <a:pt x="32057" y="27802"/>
                      <a:pt x="34593" y="24995"/>
                      <a:pt x="34050" y="23636"/>
                    </a:cubicBezTo>
                    <a:cubicBezTo>
                      <a:pt x="33325" y="21735"/>
                      <a:pt x="29159" y="21372"/>
                      <a:pt x="28707" y="20014"/>
                    </a:cubicBezTo>
                    <a:cubicBezTo>
                      <a:pt x="28163" y="18022"/>
                      <a:pt x="29250" y="15667"/>
                      <a:pt x="28888" y="13947"/>
                    </a:cubicBezTo>
                    <a:cubicBezTo>
                      <a:pt x="28344" y="11864"/>
                      <a:pt x="26171" y="10234"/>
                      <a:pt x="25899" y="8694"/>
                    </a:cubicBezTo>
                    <a:cubicBezTo>
                      <a:pt x="25356" y="5072"/>
                      <a:pt x="30518" y="3804"/>
                      <a:pt x="28435" y="1902"/>
                    </a:cubicBezTo>
                    <a:cubicBezTo>
                      <a:pt x="28372" y="1839"/>
                      <a:pt x="28307" y="1811"/>
                      <a:pt x="28240" y="1811"/>
                    </a:cubicBezTo>
                    <a:cubicBezTo>
                      <a:pt x="27537" y="1811"/>
                      <a:pt x="26620" y="4981"/>
                      <a:pt x="25628" y="4981"/>
                    </a:cubicBezTo>
                    <a:lnTo>
                      <a:pt x="25628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17"/>
              <p:cNvSpPr/>
              <p:nvPr/>
            </p:nvSpPr>
            <p:spPr>
              <a:xfrm>
                <a:off x="3172675" y="238125"/>
                <a:ext cx="1195375" cy="4627500"/>
              </a:xfrm>
              <a:custGeom>
                <a:rect b="b" l="l" r="r" t="t"/>
                <a:pathLst>
                  <a:path extrusionOk="0" h="185100" w="47815">
                    <a:moveTo>
                      <a:pt x="22006" y="0"/>
                    </a:moveTo>
                    <a:cubicBezTo>
                      <a:pt x="21553" y="5615"/>
                      <a:pt x="20557" y="11229"/>
                      <a:pt x="18927" y="16663"/>
                    </a:cubicBezTo>
                    <a:cubicBezTo>
                      <a:pt x="16210" y="26533"/>
                      <a:pt x="5977" y="48629"/>
                      <a:pt x="3080" y="80234"/>
                    </a:cubicBezTo>
                    <a:cubicBezTo>
                      <a:pt x="1" y="115370"/>
                      <a:pt x="13222" y="152861"/>
                      <a:pt x="16663" y="162913"/>
                    </a:cubicBezTo>
                    <a:cubicBezTo>
                      <a:pt x="20195" y="172965"/>
                      <a:pt x="20376" y="185099"/>
                      <a:pt x="20376" y="185099"/>
                    </a:cubicBezTo>
                    <a:lnTo>
                      <a:pt x="27530" y="185099"/>
                    </a:lnTo>
                    <a:cubicBezTo>
                      <a:pt x="27530" y="185099"/>
                      <a:pt x="27711" y="172874"/>
                      <a:pt x="31152" y="162913"/>
                    </a:cubicBezTo>
                    <a:cubicBezTo>
                      <a:pt x="34593" y="152952"/>
                      <a:pt x="47815" y="115280"/>
                      <a:pt x="44736" y="80234"/>
                    </a:cubicBezTo>
                    <a:cubicBezTo>
                      <a:pt x="41838" y="48720"/>
                      <a:pt x="31605" y="26533"/>
                      <a:pt x="28888" y="16663"/>
                    </a:cubicBezTo>
                    <a:cubicBezTo>
                      <a:pt x="27258" y="11229"/>
                      <a:pt x="26172" y="5615"/>
                      <a:pt x="25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17"/>
              <p:cNvSpPr/>
              <p:nvPr/>
            </p:nvSpPr>
            <p:spPr>
              <a:xfrm>
                <a:off x="3324375" y="781450"/>
                <a:ext cx="892000" cy="3588375"/>
              </a:xfrm>
              <a:custGeom>
                <a:rect b="b" l="l" r="r" t="t"/>
                <a:pathLst>
                  <a:path extrusionOk="0" h="143535" w="35680">
                    <a:moveTo>
                      <a:pt x="16481" y="1"/>
                    </a:moveTo>
                    <a:cubicBezTo>
                      <a:pt x="15938" y="1631"/>
                      <a:pt x="15395" y="3442"/>
                      <a:pt x="14670" y="5344"/>
                    </a:cubicBezTo>
                    <a:cubicBezTo>
                      <a:pt x="10414" y="17297"/>
                      <a:pt x="4075" y="35318"/>
                      <a:pt x="1992" y="58954"/>
                    </a:cubicBezTo>
                    <a:cubicBezTo>
                      <a:pt x="0" y="81140"/>
                      <a:pt x="4347" y="108036"/>
                      <a:pt x="15032" y="139007"/>
                    </a:cubicBezTo>
                    <a:lnTo>
                      <a:pt x="15304" y="139550"/>
                    </a:lnTo>
                    <a:cubicBezTo>
                      <a:pt x="15757" y="140818"/>
                      <a:pt x="16119" y="142176"/>
                      <a:pt x="16481" y="143534"/>
                    </a:cubicBezTo>
                    <a:lnTo>
                      <a:pt x="19198" y="143534"/>
                    </a:lnTo>
                    <a:cubicBezTo>
                      <a:pt x="19560" y="142176"/>
                      <a:pt x="19923" y="140818"/>
                      <a:pt x="20375" y="139550"/>
                    </a:cubicBezTo>
                    <a:lnTo>
                      <a:pt x="20556" y="138916"/>
                    </a:lnTo>
                    <a:cubicBezTo>
                      <a:pt x="31242" y="108036"/>
                      <a:pt x="35679" y="81140"/>
                      <a:pt x="33687" y="58954"/>
                    </a:cubicBezTo>
                    <a:cubicBezTo>
                      <a:pt x="31604" y="35228"/>
                      <a:pt x="25265" y="17297"/>
                      <a:pt x="21009" y="5344"/>
                    </a:cubicBezTo>
                    <a:cubicBezTo>
                      <a:pt x="20285" y="3351"/>
                      <a:pt x="19741" y="1631"/>
                      <a:pt x="19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17"/>
              <p:cNvSpPr/>
              <p:nvPr/>
            </p:nvSpPr>
            <p:spPr>
              <a:xfrm>
                <a:off x="38722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997" y="0"/>
                    </a:moveTo>
                    <a:lnTo>
                      <a:pt x="544" y="181"/>
                    </a:lnTo>
                    <a:lnTo>
                      <a:pt x="1" y="544"/>
                    </a:lnTo>
                    <a:cubicBezTo>
                      <a:pt x="1" y="544"/>
                      <a:pt x="20195" y="47724"/>
                      <a:pt x="21734" y="51075"/>
                    </a:cubicBezTo>
                    <a:cubicBezTo>
                      <a:pt x="23274" y="54425"/>
                      <a:pt x="22097" y="62666"/>
                      <a:pt x="23093" y="65111"/>
                    </a:cubicBezTo>
                    <a:cubicBezTo>
                      <a:pt x="23998" y="67647"/>
                      <a:pt x="31424" y="79057"/>
                      <a:pt x="31424" y="79057"/>
                    </a:cubicBezTo>
                    <a:lnTo>
                      <a:pt x="35861" y="76974"/>
                    </a:lnTo>
                    <a:lnTo>
                      <a:pt x="40299" y="74982"/>
                    </a:lnTo>
                    <a:cubicBezTo>
                      <a:pt x="40299" y="74982"/>
                      <a:pt x="36405" y="61851"/>
                      <a:pt x="35137" y="59587"/>
                    </a:cubicBezTo>
                    <a:cubicBezTo>
                      <a:pt x="33869" y="57233"/>
                      <a:pt x="26806" y="52795"/>
                      <a:pt x="25266" y="49445"/>
                    </a:cubicBezTo>
                    <a:cubicBezTo>
                      <a:pt x="23727" y="46094"/>
                      <a:pt x="997" y="0"/>
                      <a:pt x="99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17"/>
              <p:cNvSpPr/>
              <p:nvPr/>
            </p:nvSpPr>
            <p:spPr>
              <a:xfrm>
                <a:off x="3872225" y="1779850"/>
                <a:ext cx="1141050" cy="1915325"/>
              </a:xfrm>
              <a:custGeom>
                <a:rect b="b" l="l" r="r" t="t"/>
                <a:pathLst>
                  <a:path extrusionOk="0" h="76613" w="45642">
                    <a:moveTo>
                      <a:pt x="997" y="1"/>
                    </a:moveTo>
                    <a:lnTo>
                      <a:pt x="454" y="272"/>
                    </a:lnTo>
                    <a:lnTo>
                      <a:pt x="1" y="635"/>
                    </a:lnTo>
                    <a:cubicBezTo>
                      <a:pt x="1" y="635"/>
                      <a:pt x="23636" y="46185"/>
                      <a:pt x="25447" y="49445"/>
                    </a:cubicBezTo>
                    <a:cubicBezTo>
                      <a:pt x="27258" y="52615"/>
                      <a:pt x="26625" y="60946"/>
                      <a:pt x="27711" y="63300"/>
                    </a:cubicBezTo>
                    <a:cubicBezTo>
                      <a:pt x="28798" y="65745"/>
                      <a:pt x="37039" y="76612"/>
                      <a:pt x="37039" y="76612"/>
                    </a:cubicBezTo>
                    <a:lnTo>
                      <a:pt x="41295" y="74258"/>
                    </a:lnTo>
                    <a:lnTo>
                      <a:pt x="45642" y="71903"/>
                    </a:lnTo>
                    <a:cubicBezTo>
                      <a:pt x="45642" y="71903"/>
                      <a:pt x="40842" y="59135"/>
                      <a:pt x="39393" y="56871"/>
                    </a:cubicBezTo>
                    <a:cubicBezTo>
                      <a:pt x="37944" y="54607"/>
                      <a:pt x="30609" y="50803"/>
                      <a:pt x="28798" y="47543"/>
                    </a:cubicBezTo>
                    <a:cubicBezTo>
                      <a:pt x="27077" y="44283"/>
                      <a:pt x="997" y="1"/>
                      <a:pt x="9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17"/>
              <p:cNvSpPr/>
              <p:nvPr/>
            </p:nvSpPr>
            <p:spPr>
              <a:xfrm>
                <a:off x="26610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39303" y="0"/>
                    </a:moveTo>
                    <a:cubicBezTo>
                      <a:pt x="39303" y="0"/>
                      <a:pt x="16573" y="46094"/>
                      <a:pt x="15033" y="49445"/>
                    </a:cubicBezTo>
                    <a:cubicBezTo>
                      <a:pt x="13494" y="52795"/>
                      <a:pt x="6430" y="57233"/>
                      <a:pt x="5163" y="59587"/>
                    </a:cubicBezTo>
                    <a:cubicBezTo>
                      <a:pt x="3895" y="61851"/>
                      <a:pt x="1" y="74982"/>
                      <a:pt x="1" y="74982"/>
                    </a:cubicBezTo>
                    <a:lnTo>
                      <a:pt x="4438" y="76974"/>
                    </a:lnTo>
                    <a:lnTo>
                      <a:pt x="8875" y="79057"/>
                    </a:lnTo>
                    <a:cubicBezTo>
                      <a:pt x="8875" y="79057"/>
                      <a:pt x="16301" y="67647"/>
                      <a:pt x="17207" y="65111"/>
                    </a:cubicBezTo>
                    <a:cubicBezTo>
                      <a:pt x="18203" y="62666"/>
                      <a:pt x="16935" y="54425"/>
                      <a:pt x="18565" y="51075"/>
                    </a:cubicBezTo>
                    <a:cubicBezTo>
                      <a:pt x="20105" y="47724"/>
                      <a:pt x="40299" y="453"/>
                      <a:pt x="40299" y="453"/>
                    </a:cubicBezTo>
                    <a:lnTo>
                      <a:pt x="39755" y="181"/>
                    </a:lnTo>
                    <a:lnTo>
                      <a:pt x="39303" y="0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17"/>
              <p:cNvSpPr/>
              <p:nvPr/>
            </p:nvSpPr>
            <p:spPr>
              <a:xfrm>
                <a:off x="2527475" y="1779850"/>
                <a:ext cx="1141025" cy="1915325"/>
              </a:xfrm>
              <a:custGeom>
                <a:rect b="b" l="l" r="r" t="t"/>
                <a:pathLst>
                  <a:path extrusionOk="0" h="76613" w="45641">
                    <a:moveTo>
                      <a:pt x="44645" y="1"/>
                    </a:moveTo>
                    <a:cubicBezTo>
                      <a:pt x="44645" y="1"/>
                      <a:pt x="18564" y="44283"/>
                      <a:pt x="16844" y="47543"/>
                    </a:cubicBezTo>
                    <a:cubicBezTo>
                      <a:pt x="15032" y="50803"/>
                      <a:pt x="7697" y="54607"/>
                      <a:pt x="6248" y="56871"/>
                    </a:cubicBezTo>
                    <a:cubicBezTo>
                      <a:pt x="4800" y="59135"/>
                      <a:pt x="0" y="71903"/>
                      <a:pt x="0" y="71903"/>
                    </a:cubicBezTo>
                    <a:lnTo>
                      <a:pt x="4256" y="74258"/>
                    </a:lnTo>
                    <a:lnTo>
                      <a:pt x="8603" y="76612"/>
                    </a:lnTo>
                    <a:cubicBezTo>
                      <a:pt x="8603" y="76612"/>
                      <a:pt x="16753" y="65745"/>
                      <a:pt x="17930" y="63300"/>
                    </a:cubicBezTo>
                    <a:cubicBezTo>
                      <a:pt x="19017" y="60946"/>
                      <a:pt x="18474" y="52615"/>
                      <a:pt x="20194" y="49445"/>
                    </a:cubicBezTo>
                    <a:cubicBezTo>
                      <a:pt x="22005" y="46185"/>
                      <a:pt x="45641" y="544"/>
                      <a:pt x="45641" y="544"/>
                    </a:cubicBezTo>
                    <a:lnTo>
                      <a:pt x="45097" y="272"/>
                    </a:lnTo>
                    <a:lnTo>
                      <a:pt x="446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17"/>
              <p:cNvSpPr/>
              <p:nvPr/>
            </p:nvSpPr>
            <p:spPr>
              <a:xfrm>
                <a:off x="3394550" y="2506575"/>
                <a:ext cx="769750" cy="597700"/>
              </a:xfrm>
              <a:custGeom>
                <a:rect b="b" l="l" r="r" t="t"/>
                <a:pathLst>
                  <a:path extrusionOk="0" h="23908" w="30790">
                    <a:moveTo>
                      <a:pt x="15395" y="1"/>
                    </a:moveTo>
                    <a:cubicBezTo>
                      <a:pt x="6883" y="1"/>
                      <a:pt x="0" y="5343"/>
                      <a:pt x="0" y="11954"/>
                    </a:cubicBezTo>
                    <a:cubicBezTo>
                      <a:pt x="0" y="18565"/>
                      <a:pt x="6883" y="23908"/>
                      <a:pt x="15395" y="23908"/>
                    </a:cubicBezTo>
                    <a:cubicBezTo>
                      <a:pt x="23907" y="23908"/>
                      <a:pt x="30790" y="18565"/>
                      <a:pt x="30790" y="11954"/>
                    </a:cubicBezTo>
                    <a:cubicBezTo>
                      <a:pt x="30790" y="5343"/>
                      <a:pt x="23907" y="1"/>
                      <a:pt x="15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17"/>
              <p:cNvSpPr/>
              <p:nvPr/>
            </p:nvSpPr>
            <p:spPr>
              <a:xfrm>
                <a:off x="3392275" y="2400175"/>
                <a:ext cx="772025" cy="597700"/>
              </a:xfrm>
              <a:custGeom>
                <a:rect b="b" l="l" r="r" t="t"/>
                <a:pathLst>
                  <a:path extrusionOk="0" h="23908" w="30881">
                    <a:moveTo>
                      <a:pt x="15486" y="0"/>
                    </a:moveTo>
                    <a:cubicBezTo>
                      <a:pt x="6974" y="0"/>
                      <a:pt x="1" y="5343"/>
                      <a:pt x="1" y="11954"/>
                    </a:cubicBezTo>
                    <a:cubicBezTo>
                      <a:pt x="1" y="18565"/>
                      <a:pt x="6974" y="23908"/>
                      <a:pt x="15486" y="23908"/>
                    </a:cubicBezTo>
                    <a:cubicBezTo>
                      <a:pt x="23998" y="23908"/>
                      <a:pt x="30881" y="18565"/>
                      <a:pt x="30881" y="11954"/>
                    </a:cubicBezTo>
                    <a:cubicBezTo>
                      <a:pt x="30881" y="5343"/>
                      <a:pt x="23998" y="0"/>
                      <a:pt x="15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17"/>
              <p:cNvSpPr/>
              <p:nvPr/>
            </p:nvSpPr>
            <p:spPr>
              <a:xfrm>
                <a:off x="3256450" y="2033425"/>
                <a:ext cx="1025575" cy="803700"/>
              </a:xfrm>
              <a:custGeom>
                <a:rect b="b" l="l" r="r" t="t"/>
                <a:pathLst>
                  <a:path extrusionOk="0" h="32148" w="41023">
                    <a:moveTo>
                      <a:pt x="20557" y="0"/>
                    </a:moveTo>
                    <a:cubicBezTo>
                      <a:pt x="9237" y="0"/>
                      <a:pt x="0" y="7154"/>
                      <a:pt x="0" y="16029"/>
                    </a:cubicBezTo>
                    <a:cubicBezTo>
                      <a:pt x="0" y="24903"/>
                      <a:pt x="9237" y="32148"/>
                      <a:pt x="20557" y="32148"/>
                    </a:cubicBezTo>
                    <a:cubicBezTo>
                      <a:pt x="31876" y="32148"/>
                      <a:pt x="41023" y="24903"/>
                      <a:pt x="41023" y="16029"/>
                    </a:cubicBezTo>
                    <a:cubicBezTo>
                      <a:pt x="41023" y="7154"/>
                      <a:pt x="31876" y="0"/>
                      <a:pt x="205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17"/>
              <p:cNvSpPr/>
              <p:nvPr/>
            </p:nvSpPr>
            <p:spPr>
              <a:xfrm>
                <a:off x="3471525" y="22824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5"/>
                      <a:pt x="11893" y="17925"/>
                    </a:cubicBezTo>
                    <a:cubicBezTo>
                      <a:pt x="16425" y="17925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17"/>
              <p:cNvSpPr/>
              <p:nvPr/>
            </p:nvSpPr>
            <p:spPr>
              <a:xfrm>
                <a:off x="3471525" y="22077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4"/>
                      <a:pt x="11893" y="17924"/>
                    </a:cubicBezTo>
                    <a:cubicBezTo>
                      <a:pt x="16425" y="17924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17"/>
              <p:cNvSpPr/>
              <p:nvPr/>
            </p:nvSpPr>
            <p:spPr>
              <a:xfrm>
                <a:off x="3507750" y="2237175"/>
                <a:ext cx="457325" cy="391700"/>
              </a:xfrm>
              <a:custGeom>
                <a:rect b="b" l="l" r="r" t="t"/>
                <a:pathLst>
                  <a:path extrusionOk="0" h="15668" w="18293">
                    <a:moveTo>
                      <a:pt x="10505" y="0"/>
                    </a:moveTo>
                    <a:cubicBezTo>
                      <a:pt x="3532" y="0"/>
                      <a:pt x="0" y="8422"/>
                      <a:pt x="4890" y="13312"/>
                    </a:cubicBezTo>
                    <a:cubicBezTo>
                      <a:pt x="6488" y="14939"/>
                      <a:pt x="8462" y="15668"/>
                      <a:pt x="10400" y="15668"/>
                    </a:cubicBezTo>
                    <a:cubicBezTo>
                      <a:pt x="14394" y="15668"/>
                      <a:pt x="18232" y="12574"/>
                      <a:pt x="18293" y="7879"/>
                    </a:cubicBezTo>
                    <a:cubicBezTo>
                      <a:pt x="18293" y="3532"/>
                      <a:pt x="14851" y="0"/>
                      <a:pt x="105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0" name="Google Shape;1200;p17"/>
            <p:cNvGrpSpPr/>
            <p:nvPr/>
          </p:nvGrpSpPr>
          <p:grpSpPr>
            <a:xfrm rot="900811">
              <a:off x="-129275" y="3391323"/>
              <a:ext cx="1794981" cy="1432966"/>
              <a:chOff x="504650" y="238125"/>
              <a:chExt cx="6440225" cy="5141350"/>
            </a:xfrm>
          </p:grpSpPr>
          <p:sp>
            <p:nvSpPr>
              <p:cNvPr id="1201" name="Google Shape;1201;p17"/>
              <p:cNvSpPr/>
              <p:nvPr/>
            </p:nvSpPr>
            <p:spPr>
              <a:xfrm>
                <a:off x="1319150" y="1586500"/>
                <a:ext cx="5625725" cy="3792975"/>
              </a:xfrm>
              <a:custGeom>
                <a:rect b="b" l="l" r="r" t="t"/>
                <a:pathLst>
                  <a:path extrusionOk="0" h="151719" w="225029">
                    <a:moveTo>
                      <a:pt x="205801" y="1"/>
                    </a:moveTo>
                    <a:cubicBezTo>
                      <a:pt x="179551" y="1"/>
                      <a:pt x="151605" y="5109"/>
                      <a:pt x="124908" y="15771"/>
                    </a:cubicBezTo>
                    <a:lnTo>
                      <a:pt x="107914" y="47160"/>
                    </a:lnTo>
                    <a:lnTo>
                      <a:pt x="111161" y="21724"/>
                    </a:lnTo>
                    <a:lnTo>
                      <a:pt x="111161" y="21724"/>
                    </a:lnTo>
                    <a:cubicBezTo>
                      <a:pt x="92977" y="30275"/>
                      <a:pt x="76200" y="41423"/>
                      <a:pt x="61155" y="54737"/>
                    </a:cubicBezTo>
                    <a:lnTo>
                      <a:pt x="49357" y="81039"/>
                    </a:lnTo>
                    <a:lnTo>
                      <a:pt x="50223" y="65236"/>
                    </a:lnTo>
                    <a:lnTo>
                      <a:pt x="50223" y="65236"/>
                    </a:lnTo>
                    <a:cubicBezTo>
                      <a:pt x="26736" y="89589"/>
                      <a:pt x="9526" y="119247"/>
                      <a:pt x="1" y="151718"/>
                    </a:cubicBezTo>
                    <a:lnTo>
                      <a:pt x="1" y="151718"/>
                    </a:lnTo>
                    <a:cubicBezTo>
                      <a:pt x="28143" y="145008"/>
                      <a:pt x="58666" y="132777"/>
                      <a:pt x="88215" y="117190"/>
                    </a:cubicBezTo>
                    <a:lnTo>
                      <a:pt x="73927" y="110912"/>
                    </a:lnTo>
                    <a:lnTo>
                      <a:pt x="97632" y="112103"/>
                    </a:lnTo>
                    <a:cubicBezTo>
                      <a:pt x="107698" y="106583"/>
                      <a:pt x="117656" y="100522"/>
                      <a:pt x="127181" y="94352"/>
                    </a:cubicBezTo>
                    <a:lnTo>
                      <a:pt x="99147" y="81796"/>
                    </a:lnTo>
                    <a:lnTo>
                      <a:pt x="99147" y="81796"/>
                    </a:lnTo>
                    <a:lnTo>
                      <a:pt x="142334" y="84069"/>
                    </a:lnTo>
                    <a:cubicBezTo>
                      <a:pt x="151751" y="77358"/>
                      <a:pt x="160843" y="70431"/>
                      <a:pt x="169394" y="63396"/>
                    </a:cubicBezTo>
                    <a:lnTo>
                      <a:pt x="145148" y="53438"/>
                    </a:lnTo>
                    <a:lnTo>
                      <a:pt x="179784" y="54304"/>
                    </a:lnTo>
                    <a:cubicBezTo>
                      <a:pt x="199267" y="36769"/>
                      <a:pt x="215070" y="18585"/>
                      <a:pt x="225028" y="942"/>
                    </a:cubicBezTo>
                    <a:cubicBezTo>
                      <a:pt x="218754" y="317"/>
                      <a:pt x="212330" y="1"/>
                      <a:pt x="205801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17"/>
              <p:cNvSpPr/>
              <p:nvPr/>
            </p:nvSpPr>
            <p:spPr>
              <a:xfrm>
                <a:off x="113515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116248" y="22081"/>
                    </a:moveTo>
                    <a:lnTo>
                      <a:pt x="101311" y="54444"/>
                    </a:lnTo>
                    <a:lnTo>
                      <a:pt x="103043" y="28792"/>
                    </a:lnTo>
                    <a:cubicBezTo>
                      <a:pt x="85400" y="38533"/>
                      <a:pt x="69273" y="50656"/>
                      <a:pt x="55094" y="64944"/>
                    </a:cubicBezTo>
                    <a:lnTo>
                      <a:pt x="44919" y="91895"/>
                    </a:lnTo>
                    <a:lnTo>
                      <a:pt x="44811" y="76092"/>
                    </a:lnTo>
                    <a:cubicBezTo>
                      <a:pt x="22839" y="101745"/>
                      <a:pt x="7469" y="132484"/>
                      <a:pt x="0" y="165497"/>
                    </a:cubicBezTo>
                    <a:lnTo>
                      <a:pt x="79989" y="93735"/>
                    </a:lnTo>
                    <a:lnTo>
                      <a:pt x="215395" y="1191"/>
                    </a:lnTo>
                    <a:cubicBezTo>
                      <a:pt x="183789" y="0"/>
                      <a:pt x="148828" y="6819"/>
                      <a:pt x="116248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17"/>
              <p:cNvSpPr/>
              <p:nvPr/>
            </p:nvSpPr>
            <p:spPr>
              <a:xfrm>
                <a:off x="1135150" y="1244725"/>
                <a:ext cx="5384875" cy="4107700"/>
              </a:xfrm>
              <a:custGeom>
                <a:rect b="b" l="l" r="r" t="t"/>
                <a:pathLst>
                  <a:path extrusionOk="0" h="164308" w="215395">
                    <a:moveTo>
                      <a:pt x="71329" y="119063"/>
                    </a:moveTo>
                    <a:lnTo>
                      <a:pt x="95034" y="118847"/>
                    </a:lnTo>
                    <a:cubicBezTo>
                      <a:pt x="104775" y="112677"/>
                      <a:pt x="114300" y="106075"/>
                      <a:pt x="123500" y="99256"/>
                    </a:cubicBezTo>
                    <a:lnTo>
                      <a:pt x="94709" y="88432"/>
                    </a:lnTo>
                    <a:lnTo>
                      <a:pt x="137896" y="88107"/>
                    </a:lnTo>
                    <a:cubicBezTo>
                      <a:pt x="146880" y="80855"/>
                      <a:pt x="155431" y="73387"/>
                      <a:pt x="163549" y="65702"/>
                    </a:cubicBezTo>
                    <a:lnTo>
                      <a:pt x="138870" y="57259"/>
                    </a:lnTo>
                    <a:lnTo>
                      <a:pt x="173506" y="55960"/>
                    </a:lnTo>
                    <a:cubicBezTo>
                      <a:pt x="191907" y="37235"/>
                      <a:pt x="206519" y="18185"/>
                      <a:pt x="215395" y="1"/>
                    </a:cubicBezTo>
                    <a:cubicBezTo>
                      <a:pt x="84102" y="50873"/>
                      <a:pt x="0" y="164307"/>
                      <a:pt x="0" y="164307"/>
                    </a:cubicBezTo>
                    <a:cubicBezTo>
                      <a:pt x="27709" y="155756"/>
                      <a:pt x="57367" y="141685"/>
                      <a:pt x="85833" y="1243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17"/>
              <p:cNvSpPr/>
              <p:nvPr/>
            </p:nvSpPr>
            <p:spPr>
              <a:xfrm>
                <a:off x="710325" y="286825"/>
                <a:ext cx="2216200" cy="4773350"/>
              </a:xfrm>
              <a:custGeom>
                <a:rect b="b" l="l" r="r" t="t"/>
                <a:pathLst>
                  <a:path extrusionOk="0" h="190934" w="88648">
                    <a:moveTo>
                      <a:pt x="87457" y="0"/>
                    </a:moveTo>
                    <a:lnTo>
                      <a:pt x="87457" y="0"/>
                    </a:lnTo>
                    <a:cubicBezTo>
                      <a:pt x="64618" y="12556"/>
                      <a:pt x="45027" y="30415"/>
                      <a:pt x="30415" y="51955"/>
                    </a:cubicBezTo>
                    <a:lnTo>
                      <a:pt x="33121" y="79015"/>
                    </a:lnTo>
                    <a:lnTo>
                      <a:pt x="33121" y="79015"/>
                    </a:lnTo>
                    <a:lnTo>
                      <a:pt x="24354" y="61588"/>
                    </a:lnTo>
                    <a:cubicBezTo>
                      <a:pt x="16561" y="74685"/>
                      <a:pt x="10607" y="88864"/>
                      <a:pt x="6711" y="103693"/>
                    </a:cubicBezTo>
                    <a:lnTo>
                      <a:pt x="10499" y="125341"/>
                    </a:lnTo>
                    <a:lnTo>
                      <a:pt x="4438" y="114950"/>
                    </a:lnTo>
                    <a:lnTo>
                      <a:pt x="4438" y="114950"/>
                    </a:lnTo>
                    <a:cubicBezTo>
                      <a:pt x="0" y="140278"/>
                      <a:pt x="1732" y="166363"/>
                      <a:pt x="9525" y="190933"/>
                    </a:cubicBezTo>
                    <a:cubicBezTo>
                      <a:pt x="24354" y="174697"/>
                      <a:pt x="38533" y="154024"/>
                      <a:pt x="50547" y="131618"/>
                    </a:cubicBezTo>
                    <a:lnTo>
                      <a:pt x="50547" y="131618"/>
                    </a:lnTo>
                    <a:lnTo>
                      <a:pt x="38858" y="133675"/>
                    </a:lnTo>
                    <a:lnTo>
                      <a:pt x="54336" y="124366"/>
                    </a:lnTo>
                    <a:cubicBezTo>
                      <a:pt x="58232" y="116573"/>
                      <a:pt x="61912" y="108564"/>
                      <a:pt x="65376" y="100554"/>
                    </a:cubicBezTo>
                    <a:lnTo>
                      <a:pt x="65376" y="100554"/>
                    </a:lnTo>
                    <a:lnTo>
                      <a:pt x="42321" y="104559"/>
                    </a:lnTo>
                    <a:lnTo>
                      <a:pt x="42321" y="104559"/>
                    </a:lnTo>
                    <a:lnTo>
                      <a:pt x="70571" y="87674"/>
                    </a:lnTo>
                    <a:cubicBezTo>
                      <a:pt x="73710" y="79447"/>
                      <a:pt x="76416" y="71221"/>
                      <a:pt x="78798" y="63103"/>
                    </a:cubicBezTo>
                    <a:lnTo>
                      <a:pt x="78798" y="63103"/>
                    </a:lnTo>
                    <a:lnTo>
                      <a:pt x="59315" y="67216"/>
                    </a:lnTo>
                    <a:lnTo>
                      <a:pt x="81612" y="52929"/>
                    </a:lnTo>
                    <a:cubicBezTo>
                      <a:pt x="86374" y="33554"/>
                      <a:pt x="88647" y="15370"/>
                      <a:pt x="8745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17"/>
              <p:cNvSpPr/>
              <p:nvPr/>
            </p:nvSpPr>
            <p:spPr>
              <a:xfrm>
                <a:off x="50465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25004" y="55418"/>
                    </a:moveTo>
                    <a:lnTo>
                      <a:pt x="29334" y="82153"/>
                    </a:lnTo>
                    <a:lnTo>
                      <a:pt x="19592" y="65268"/>
                    </a:lnTo>
                    <a:cubicBezTo>
                      <a:pt x="12557" y="78906"/>
                      <a:pt x="7578" y="93410"/>
                      <a:pt x="4655" y="108455"/>
                    </a:cubicBezTo>
                    <a:lnTo>
                      <a:pt x="9742" y="129778"/>
                    </a:lnTo>
                    <a:lnTo>
                      <a:pt x="2923" y="119820"/>
                    </a:lnTo>
                    <a:cubicBezTo>
                      <a:pt x="1" y="145364"/>
                      <a:pt x="3356" y="171342"/>
                      <a:pt x="12665" y="195371"/>
                    </a:cubicBezTo>
                    <a:lnTo>
                      <a:pt x="32581" y="116032"/>
                    </a:lnTo>
                    <a:lnTo>
                      <a:pt x="78690" y="0"/>
                    </a:lnTo>
                    <a:cubicBezTo>
                      <a:pt x="56718" y="13963"/>
                      <a:pt x="38317" y="32905"/>
                      <a:pt x="25004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17"/>
              <p:cNvSpPr/>
              <p:nvPr/>
            </p:nvSpPr>
            <p:spPr>
              <a:xfrm>
                <a:off x="821250" y="238125"/>
                <a:ext cx="1704775" cy="4884275"/>
              </a:xfrm>
              <a:custGeom>
                <a:rect b="b" l="l" r="r" t="t"/>
                <a:pathLst>
                  <a:path extrusionOk="0" h="195371" w="68191">
                    <a:moveTo>
                      <a:pt x="25762" y="136381"/>
                    </a:moveTo>
                    <a:lnTo>
                      <a:pt x="40590" y="126206"/>
                    </a:lnTo>
                    <a:cubicBezTo>
                      <a:pt x="44054" y="118088"/>
                      <a:pt x="47409" y="109970"/>
                      <a:pt x="50223" y="101744"/>
                    </a:cubicBezTo>
                    <a:lnTo>
                      <a:pt x="27493" y="107156"/>
                    </a:lnTo>
                    <a:lnTo>
                      <a:pt x="54553" y="88539"/>
                    </a:lnTo>
                    <a:cubicBezTo>
                      <a:pt x="57259" y="80097"/>
                      <a:pt x="59532" y="71762"/>
                      <a:pt x="61372" y="63644"/>
                    </a:cubicBezTo>
                    <a:lnTo>
                      <a:pt x="42106" y="68732"/>
                    </a:lnTo>
                    <a:lnTo>
                      <a:pt x="63428" y="53145"/>
                    </a:lnTo>
                    <a:cubicBezTo>
                      <a:pt x="67109" y="33554"/>
                      <a:pt x="68191" y="15262"/>
                      <a:pt x="66026" y="0"/>
                    </a:cubicBezTo>
                    <a:cubicBezTo>
                      <a:pt x="4872" y="87998"/>
                      <a:pt x="1" y="195371"/>
                      <a:pt x="1" y="195371"/>
                    </a:cubicBezTo>
                    <a:cubicBezTo>
                      <a:pt x="13855" y="178161"/>
                      <a:pt x="26627" y="156730"/>
                      <a:pt x="37235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17"/>
              <p:cNvSpPr/>
              <p:nvPr/>
            </p:nvSpPr>
            <p:spPr>
              <a:xfrm>
                <a:off x="1370575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85833" y="0"/>
                    </a:moveTo>
                    <a:cubicBezTo>
                      <a:pt x="85508" y="650"/>
                      <a:pt x="85184" y="1191"/>
                      <a:pt x="84859" y="1732"/>
                    </a:cubicBezTo>
                    <a:cubicBezTo>
                      <a:pt x="83668" y="3139"/>
                      <a:pt x="82478" y="4546"/>
                      <a:pt x="81071" y="5737"/>
                    </a:cubicBezTo>
                    <a:lnTo>
                      <a:pt x="75009" y="11474"/>
                    </a:lnTo>
                    <a:cubicBezTo>
                      <a:pt x="72736" y="13855"/>
                      <a:pt x="70247" y="16561"/>
                      <a:pt x="67433" y="19375"/>
                    </a:cubicBezTo>
                    <a:cubicBezTo>
                      <a:pt x="64618" y="22189"/>
                      <a:pt x="61912" y="25545"/>
                      <a:pt x="58882" y="29116"/>
                    </a:cubicBezTo>
                    <a:cubicBezTo>
                      <a:pt x="57475" y="30740"/>
                      <a:pt x="55851" y="32580"/>
                      <a:pt x="54444" y="34528"/>
                    </a:cubicBezTo>
                    <a:cubicBezTo>
                      <a:pt x="53037" y="36368"/>
                      <a:pt x="51522" y="38425"/>
                      <a:pt x="50115" y="40482"/>
                    </a:cubicBezTo>
                    <a:cubicBezTo>
                      <a:pt x="48599" y="42430"/>
                      <a:pt x="47084" y="44486"/>
                      <a:pt x="45677" y="46651"/>
                    </a:cubicBezTo>
                    <a:lnTo>
                      <a:pt x="41455" y="53362"/>
                    </a:lnTo>
                    <a:cubicBezTo>
                      <a:pt x="38533" y="57691"/>
                      <a:pt x="35935" y="62346"/>
                      <a:pt x="33229" y="67000"/>
                    </a:cubicBezTo>
                    <a:lnTo>
                      <a:pt x="31173" y="70464"/>
                    </a:lnTo>
                    <a:lnTo>
                      <a:pt x="29333" y="73927"/>
                    </a:lnTo>
                    <a:lnTo>
                      <a:pt x="25544" y="80963"/>
                    </a:lnTo>
                    <a:cubicBezTo>
                      <a:pt x="23163" y="85617"/>
                      <a:pt x="20890" y="90271"/>
                      <a:pt x="18834" y="94817"/>
                    </a:cubicBezTo>
                    <a:cubicBezTo>
                      <a:pt x="16777" y="99363"/>
                      <a:pt x="14721" y="103801"/>
                      <a:pt x="13097" y="108022"/>
                    </a:cubicBezTo>
                    <a:cubicBezTo>
                      <a:pt x="12231" y="110187"/>
                      <a:pt x="11257" y="112244"/>
                      <a:pt x="10499" y="114192"/>
                    </a:cubicBezTo>
                    <a:cubicBezTo>
                      <a:pt x="9742" y="116249"/>
                      <a:pt x="8984" y="118197"/>
                      <a:pt x="8335" y="120037"/>
                    </a:cubicBezTo>
                    <a:cubicBezTo>
                      <a:pt x="6819" y="123825"/>
                      <a:pt x="5629" y="127181"/>
                      <a:pt x="4654" y="130320"/>
                    </a:cubicBezTo>
                    <a:cubicBezTo>
                      <a:pt x="3680" y="133459"/>
                      <a:pt x="2706" y="136164"/>
                      <a:pt x="2057" y="138329"/>
                    </a:cubicBezTo>
                    <a:cubicBezTo>
                      <a:pt x="1407" y="140602"/>
                      <a:pt x="866" y="142334"/>
                      <a:pt x="541" y="143525"/>
                    </a:cubicBezTo>
                    <a:cubicBezTo>
                      <a:pt x="217" y="144824"/>
                      <a:pt x="0" y="145473"/>
                      <a:pt x="0" y="145473"/>
                    </a:cubicBezTo>
                    <a:lnTo>
                      <a:pt x="2814" y="146122"/>
                    </a:lnTo>
                    <a:cubicBezTo>
                      <a:pt x="2814" y="146122"/>
                      <a:pt x="3031" y="145473"/>
                      <a:pt x="3356" y="144282"/>
                    </a:cubicBezTo>
                    <a:cubicBezTo>
                      <a:pt x="3680" y="143200"/>
                      <a:pt x="4221" y="141468"/>
                      <a:pt x="4979" y="139195"/>
                    </a:cubicBezTo>
                    <a:cubicBezTo>
                      <a:pt x="5629" y="137030"/>
                      <a:pt x="6603" y="134324"/>
                      <a:pt x="7685" y="131294"/>
                    </a:cubicBezTo>
                    <a:cubicBezTo>
                      <a:pt x="8659" y="128263"/>
                      <a:pt x="9958" y="124908"/>
                      <a:pt x="11365" y="121228"/>
                    </a:cubicBezTo>
                    <a:lnTo>
                      <a:pt x="13638" y="115383"/>
                    </a:lnTo>
                    <a:cubicBezTo>
                      <a:pt x="14504" y="113434"/>
                      <a:pt x="15370" y="111378"/>
                      <a:pt x="16236" y="109321"/>
                    </a:cubicBezTo>
                    <a:cubicBezTo>
                      <a:pt x="17860" y="105100"/>
                      <a:pt x="19808" y="100662"/>
                      <a:pt x="21973" y="96224"/>
                    </a:cubicBezTo>
                    <a:cubicBezTo>
                      <a:pt x="24029" y="91678"/>
                      <a:pt x="26302" y="87132"/>
                      <a:pt x="28683" y="82478"/>
                    </a:cubicBezTo>
                    <a:lnTo>
                      <a:pt x="32255" y="75551"/>
                    </a:lnTo>
                    <a:lnTo>
                      <a:pt x="34095" y="71979"/>
                    </a:lnTo>
                    <a:lnTo>
                      <a:pt x="36152" y="68624"/>
                    </a:lnTo>
                    <a:cubicBezTo>
                      <a:pt x="38858" y="63969"/>
                      <a:pt x="41347" y="59423"/>
                      <a:pt x="44270" y="55094"/>
                    </a:cubicBezTo>
                    <a:lnTo>
                      <a:pt x="48383" y="48491"/>
                    </a:lnTo>
                    <a:cubicBezTo>
                      <a:pt x="49790" y="46435"/>
                      <a:pt x="51305" y="44378"/>
                      <a:pt x="52712" y="42322"/>
                    </a:cubicBezTo>
                    <a:cubicBezTo>
                      <a:pt x="54119" y="40265"/>
                      <a:pt x="55418" y="38209"/>
                      <a:pt x="56825" y="36368"/>
                    </a:cubicBezTo>
                    <a:cubicBezTo>
                      <a:pt x="58232" y="34420"/>
                      <a:pt x="59748" y="32580"/>
                      <a:pt x="61047" y="30740"/>
                    </a:cubicBezTo>
                    <a:cubicBezTo>
                      <a:pt x="63861" y="27168"/>
                      <a:pt x="66350" y="23596"/>
                      <a:pt x="68948" y="20674"/>
                    </a:cubicBezTo>
                    <a:cubicBezTo>
                      <a:pt x="71654" y="17751"/>
                      <a:pt x="73927" y="14937"/>
                      <a:pt x="76092" y="12556"/>
                    </a:cubicBezTo>
                    <a:lnTo>
                      <a:pt x="82045" y="6711"/>
                    </a:lnTo>
                    <a:cubicBezTo>
                      <a:pt x="83235" y="5412"/>
                      <a:pt x="84643" y="4222"/>
                      <a:pt x="86158" y="3139"/>
                    </a:cubicBezTo>
                    <a:cubicBezTo>
                      <a:pt x="86591" y="2814"/>
                      <a:pt x="87240" y="2490"/>
                      <a:pt x="87781" y="2273"/>
                    </a:cubicBezTo>
                    <a:lnTo>
                      <a:pt x="85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17"/>
              <p:cNvSpPr/>
              <p:nvPr/>
            </p:nvSpPr>
            <p:spPr>
              <a:xfrm>
                <a:off x="2810125" y="1309675"/>
                <a:ext cx="852425" cy="351800"/>
              </a:xfrm>
              <a:custGeom>
                <a:rect b="b" l="l" r="r" t="t"/>
                <a:pathLst>
                  <a:path extrusionOk="0" h="14072" w="34097">
                    <a:moveTo>
                      <a:pt x="33447" y="1"/>
                    </a:moveTo>
                    <a:cubicBezTo>
                      <a:pt x="33014" y="325"/>
                      <a:pt x="32581" y="542"/>
                      <a:pt x="32148" y="758"/>
                    </a:cubicBezTo>
                    <a:cubicBezTo>
                      <a:pt x="30849" y="1299"/>
                      <a:pt x="29550" y="1732"/>
                      <a:pt x="28251" y="2057"/>
                    </a:cubicBezTo>
                    <a:cubicBezTo>
                      <a:pt x="27493" y="2165"/>
                      <a:pt x="26628" y="2274"/>
                      <a:pt x="25653" y="2598"/>
                    </a:cubicBezTo>
                    <a:lnTo>
                      <a:pt x="22839" y="3356"/>
                    </a:lnTo>
                    <a:lnTo>
                      <a:pt x="19700" y="4114"/>
                    </a:lnTo>
                    <a:lnTo>
                      <a:pt x="16561" y="5088"/>
                    </a:lnTo>
                    <a:cubicBezTo>
                      <a:pt x="15479" y="5412"/>
                      <a:pt x="14397" y="5629"/>
                      <a:pt x="13423" y="6062"/>
                    </a:cubicBezTo>
                    <a:lnTo>
                      <a:pt x="10392" y="7144"/>
                    </a:lnTo>
                    <a:cubicBezTo>
                      <a:pt x="9418" y="7469"/>
                      <a:pt x="8444" y="7794"/>
                      <a:pt x="7578" y="8227"/>
                    </a:cubicBezTo>
                    <a:lnTo>
                      <a:pt x="5088" y="9201"/>
                    </a:lnTo>
                    <a:cubicBezTo>
                      <a:pt x="3573" y="9850"/>
                      <a:pt x="2274" y="10391"/>
                      <a:pt x="1300" y="10824"/>
                    </a:cubicBezTo>
                    <a:cubicBezTo>
                      <a:pt x="434" y="11257"/>
                      <a:pt x="1" y="11474"/>
                      <a:pt x="1" y="11474"/>
                    </a:cubicBezTo>
                    <a:lnTo>
                      <a:pt x="1516" y="14072"/>
                    </a:lnTo>
                    <a:cubicBezTo>
                      <a:pt x="1516" y="14072"/>
                      <a:pt x="1949" y="13747"/>
                      <a:pt x="2707" y="13206"/>
                    </a:cubicBezTo>
                    <a:cubicBezTo>
                      <a:pt x="3465" y="12664"/>
                      <a:pt x="4655" y="11907"/>
                      <a:pt x="6062" y="11149"/>
                    </a:cubicBezTo>
                    <a:cubicBezTo>
                      <a:pt x="7578" y="10500"/>
                      <a:pt x="9201" y="9526"/>
                      <a:pt x="11150" y="8768"/>
                    </a:cubicBezTo>
                    <a:lnTo>
                      <a:pt x="13964" y="7577"/>
                    </a:lnTo>
                    <a:cubicBezTo>
                      <a:pt x="14938" y="7144"/>
                      <a:pt x="16020" y="6820"/>
                      <a:pt x="16994" y="6387"/>
                    </a:cubicBezTo>
                    <a:lnTo>
                      <a:pt x="20133" y="5304"/>
                    </a:lnTo>
                    <a:lnTo>
                      <a:pt x="23164" y="4547"/>
                    </a:lnTo>
                    <a:lnTo>
                      <a:pt x="25978" y="3681"/>
                    </a:lnTo>
                    <a:cubicBezTo>
                      <a:pt x="26844" y="3464"/>
                      <a:pt x="27710" y="3248"/>
                      <a:pt x="28576" y="3139"/>
                    </a:cubicBezTo>
                    <a:cubicBezTo>
                      <a:pt x="29875" y="2923"/>
                      <a:pt x="31282" y="2815"/>
                      <a:pt x="32581" y="2815"/>
                    </a:cubicBezTo>
                    <a:cubicBezTo>
                      <a:pt x="33122" y="2815"/>
                      <a:pt x="33555" y="2815"/>
                      <a:pt x="34096" y="2923"/>
                    </a:cubicBezTo>
                    <a:lnTo>
                      <a:pt x="3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17"/>
              <p:cNvSpPr/>
              <p:nvPr/>
            </p:nvSpPr>
            <p:spPr>
              <a:xfrm>
                <a:off x="3600275" y="1244700"/>
                <a:ext cx="304900" cy="179400"/>
              </a:xfrm>
              <a:custGeom>
                <a:rect b="b" l="l" r="r" t="t"/>
                <a:pathLst>
                  <a:path extrusionOk="0" h="7176" w="12196">
                    <a:moveTo>
                      <a:pt x="7256" y="0"/>
                    </a:moveTo>
                    <a:cubicBezTo>
                      <a:pt x="7219" y="0"/>
                      <a:pt x="7182" y="1"/>
                      <a:pt x="7144" y="2"/>
                    </a:cubicBezTo>
                    <a:cubicBezTo>
                      <a:pt x="5196" y="326"/>
                      <a:pt x="1" y="2383"/>
                      <a:pt x="325" y="4440"/>
                    </a:cubicBezTo>
                    <a:cubicBezTo>
                      <a:pt x="522" y="6209"/>
                      <a:pt x="5094" y="7175"/>
                      <a:pt x="7472" y="7175"/>
                    </a:cubicBezTo>
                    <a:cubicBezTo>
                      <a:pt x="7712" y="7175"/>
                      <a:pt x="7930" y="7165"/>
                      <a:pt x="8118" y="7146"/>
                    </a:cubicBezTo>
                    <a:cubicBezTo>
                      <a:pt x="12196" y="6073"/>
                      <a:pt x="11487" y="0"/>
                      <a:pt x="72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17"/>
              <p:cNvSpPr/>
              <p:nvPr/>
            </p:nvSpPr>
            <p:spPr>
              <a:xfrm>
                <a:off x="347850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7279" y="0"/>
                    </a:moveTo>
                    <a:cubicBezTo>
                      <a:pt x="6610" y="0"/>
                      <a:pt x="5900" y="210"/>
                      <a:pt x="5196" y="698"/>
                    </a:cubicBezTo>
                    <a:cubicBezTo>
                      <a:pt x="3573" y="1781"/>
                      <a:pt x="1" y="6218"/>
                      <a:pt x="1191" y="7842"/>
                    </a:cubicBezTo>
                    <a:cubicBezTo>
                      <a:pt x="1498" y="8302"/>
                      <a:pt x="2152" y="8484"/>
                      <a:pt x="2969" y="8484"/>
                    </a:cubicBezTo>
                    <a:cubicBezTo>
                      <a:pt x="5036" y="8484"/>
                      <a:pt x="8146" y="7319"/>
                      <a:pt x="9309" y="6543"/>
                    </a:cubicBezTo>
                    <a:cubicBezTo>
                      <a:pt x="12503" y="4326"/>
                      <a:pt x="10317" y="0"/>
                      <a:pt x="72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17"/>
              <p:cNvSpPr/>
              <p:nvPr/>
            </p:nvSpPr>
            <p:spPr>
              <a:xfrm>
                <a:off x="2940025" y="581775"/>
                <a:ext cx="127200" cy="868625"/>
              </a:xfrm>
              <a:custGeom>
                <a:rect b="b" l="l" r="r" t="t"/>
                <a:pathLst>
                  <a:path extrusionOk="0" h="34745" w="5088">
                    <a:moveTo>
                      <a:pt x="5088" y="0"/>
                    </a:moveTo>
                    <a:lnTo>
                      <a:pt x="2057" y="325"/>
                    </a:lnTo>
                    <a:cubicBezTo>
                      <a:pt x="2382" y="758"/>
                      <a:pt x="2490" y="1191"/>
                      <a:pt x="2598" y="1732"/>
                    </a:cubicBezTo>
                    <a:cubicBezTo>
                      <a:pt x="3031" y="3031"/>
                      <a:pt x="3248" y="4330"/>
                      <a:pt x="3356" y="5629"/>
                    </a:cubicBezTo>
                    <a:cubicBezTo>
                      <a:pt x="3464" y="6495"/>
                      <a:pt x="3572" y="7361"/>
                      <a:pt x="3572" y="8226"/>
                    </a:cubicBezTo>
                    <a:lnTo>
                      <a:pt x="3572" y="11257"/>
                    </a:lnTo>
                    <a:lnTo>
                      <a:pt x="3572" y="14396"/>
                    </a:lnTo>
                    <a:cubicBezTo>
                      <a:pt x="3572" y="15478"/>
                      <a:pt x="3356" y="16561"/>
                      <a:pt x="3356" y="17643"/>
                    </a:cubicBezTo>
                    <a:cubicBezTo>
                      <a:pt x="3248" y="18726"/>
                      <a:pt x="3139" y="19808"/>
                      <a:pt x="3031" y="20890"/>
                    </a:cubicBezTo>
                    <a:cubicBezTo>
                      <a:pt x="2815" y="21865"/>
                      <a:pt x="2706" y="22947"/>
                      <a:pt x="2598" y="23921"/>
                    </a:cubicBezTo>
                    <a:cubicBezTo>
                      <a:pt x="2382" y="25978"/>
                      <a:pt x="1949" y="27818"/>
                      <a:pt x="1624" y="29333"/>
                    </a:cubicBezTo>
                    <a:cubicBezTo>
                      <a:pt x="1191" y="30957"/>
                      <a:pt x="866" y="32255"/>
                      <a:pt x="542" y="33121"/>
                    </a:cubicBezTo>
                    <a:cubicBezTo>
                      <a:pt x="217" y="33987"/>
                      <a:pt x="0" y="34528"/>
                      <a:pt x="0" y="34528"/>
                    </a:cubicBezTo>
                    <a:lnTo>
                      <a:pt x="975" y="34745"/>
                    </a:lnTo>
                    <a:lnTo>
                      <a:pt x="3356" y="32364"/>
                    </a:lnTo>
                    <a:cubicBezTo>
                      <a:pt x="3464" y="31714"/>
                      <a:pt x="3572" y="30848"/>
                      <a:pt x="3681" y="29982"/>
                    </a:cubicBezTo>
                    <a:cubicBezTo>
                      <a:pt x="3789" y="29008"/>
                      <a:pt x="3897" y="28251"/>
                      <a:pt x="4005" y="27276"/>
                    </a:cubicBezTo>
                    <a:cubicBezTo>
                      <a:pt x="4005" y="26302"/>
                      <a:pt x="4222" y="25328"/>
                      <a:pt x="4222" y="24246"/>
                    </a:cubicBezTo>
                    <a:cubicBezTo>
                      <a:pt x="4330" y="23272"/>
                      <a:pt x="4438" y="22189"/>
                      <a:pt x="4438" y="21107"/>
                    </a:cubicBezTo>
                    <a:cubicBezTo>
                      <a:pt x="4546" y="20024"/>
                      <a:pt x="4438" y="18834"/>
                      <a:pt x="4546" y="17751"/>
                    </a:cubicBezTo>
                    <a:cubicBezTo>
                      <a:pt x="4655" y="16669"/>
                      <a:pt x="4546" y="15587"/>
                      <a:pt x="4655" y="14504"/>
                    </a:cubicBezTo>
                    <a:cubicBezTo>
                      <a:pt x="4763" y="13422"/>
                      <a:pt x="4655" y="12340"/>
                      <a:pt x="4655" y="11257"/>
                    </a:cubicBezTo>
                    <a:lnTo>
                      <a:pt x="4655" y="8335"/>
                    </a:lnTo>
                    <a:cubicBezTo>
                      <a:pt x="4655" y="7361"/>
                      <a:pt x="4546" y="6495"/>
                      <a:pt x="4546" y="5629"/>
                    </a:cubicBezTo>
                    <a:cubicBezTo>
                      <a:pt x="4438" y="4222"/>
                      <a:pt x="4546" y="2923"/>
                      <a:pt x="4655" y="1516"/>
                    </a:cubicBezTo>
                    <a:cubicBezTo>
                      <a:pt x="4763" y="974"/>
                      <a:pt x="4871" y="433"/>
                      <a:pt x="50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17"/>
              <p:cNvSpPr/>
              <p:nvPr/>
            </p:nvSpPr>
            <p:spPr>
              <a:xfrm>
                <a:off x="2908100" y="365450"/>
                <a:ext cx="188900" cy="270825"/>
              </a:xfrm>
              <a:custGeom>
                <a:rect b="b" l="l" r="r" t="t"/>
                <a:pathLst>
                  <a:path extrusionOk="0" h="10833" w="7556">
                    <a:moveTo>
                      <a:pt x="3903" y="0"/>
                    </a:moveTo>
                    <a:cubicBezTo>
                      <a:pt x="1962" y="0"/>
                      <a:pt x="1" y="1459"/>
                      <a:pt x="303" y="3999"/>
                    </a:cubicBezTo>
                    <a:cubicBezTo>
                      <a:pt x="513" y="5889"/>
                      <a:pt x="2861" y="10833"/>
                      <a:pt x="4681" y="10833"/>
                    </a:cubicBezTo>
                    <a:cubicBezTo>
                      <a:pt x="4738" y="10833"/>
                      <a:pt x="4794" y="10828"/>
                      <a:pt x="4849" y="10818"/>
                    </a:cubicBezTo>
                    <a:cubicBezTo>
                      <a:pt x="6798" y="10493"/>
                      <a:pt x="7555" y="4865"/>
                      <a:pt x="7339" y="2917"/>
                    </a:cubicBezTo>
                    <a:cubicBezTo>
                      <a:pt x="6957" y="911"/>
                      <a:pt x="5436" y="0"/>
                      <a:pt x="39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17"/>
              <p:cNvSpPr/>
              <p:nvPr/>
            </p:nvSpPr>
            <p:spPr>
              <a:xfrm>
                <a:off x="2580125" y="976850"/>
                <a:ext cx="140750" cy="876750"/>
              </a:xfrm>
              <a:custGeom>
                <a:rect b="b" l="l" r="r" t="t"/>
                <a:pathLst>
                  <a:path extrusionOk="0" h="35070" w="5630">
                    <a:moveTo>
                      <a:pt x="2815" y="0"/>
                    </a:moveTo>
                    <a:lnTo>
                      <a:pt x="1" y="758"/>
                    </a:lnTo>
                    <a:cubicBezTo>
                      <a:pt x="325" y="1083"/>
                      <a:pt x="542" y="1624"/>
                      <a:pt x="758" y="2057"/>
                    </a:cubicBezTo>
                    <a:cubicBezTo>
                      <a:pt x="1300" y="3247"/>
                      <a:pt x="1733" y="4546"/>
                      <a:pt x="2057" y="5845"/>
                    </a:cubicBezTo>
                    <a:cubicBezTo>
                      <a:pt x="2165" y="6711"/>
                      <a:pt x="2382" y="7577"/>
                      <a:pt x="2490" y="8443"/>
                    </a:cubicBezTo>
                    <a:cubicBezTo>
                      <a:pt x="2598" y="9309"/>
                      <a:pt x="2815" y="10283"/>
                      <a:pt x="2923" y="11365"/>
                    </a:cubicBezTo>
                    <a:cubicBezTo>
                      <a:pt x="3031" y="12339"/>
                      <a:pt x="3248" y="13422"/>
                      <a:pt x="3356" y="14504"/>
                    </a:cubicBezTo>
                    <a:cubicBezTo>
                      <a:pt x="3464" y="15478"/>
                      <a:pt x="3464" y="16669"/>
                      <a:pt x="3573" y="17751"/>
                    </a:cubicBezTo>
                    <a:cubicBezTo>
                      <a:pt x="3573" y="18834"/>
                      <a:pt x="3681" y="19916"/>
                      <a:pt x="3681" y="20998"/>
                    </a:cubicBezTo>
                    <a:lnTo>
                      <a:pt x="3681" y="24137"/>
                    </a:lnTo>
                    <a:cubicBezTo>
                      <a:pt x="3681" y="26194"/>
                      <a:pt x="3573" y="28034"/>
                      <a:pt x="3464" y="29658"/>
                    </a:cubicBezTo>
                    <a:cubicBezTo>
                      <a:pt x="3248" y="31281"/>
                      <a:pt x="3031" y="32580"/>
                      <a:pt x="2923" y="33554"/>
                    </a:cubicBezTo>
                    <a:cubicBezTo>
                      <a:pt x="2707" y="34420"/>
                      <a:pt x="2598" y="34961"/>
                      <a:pt x="2598" y="34961"/>
                    </a:cubicBezTo>
                    <a:lnTo>
                      <a:pt x="3573" y="35069"/>
                    </a:lnTo>
                    <a:lnTo>
                      <a:pt x="5629" y="32255"/>
                    </a:lnTo>
                    <a:lnTo>
                      <a:pt x="5629" y="29766"/>
                    </a:lnTo>
                    <a:cubicBezTo>
                      <a:pt x="5629" y="28792"/>
                      <a:pt x="5629" y="28034"/>
                      <a:pt x="5521" y="27060"/>
                    </a:cubicBezTo>
                    <a:cubicBezTo>
                      <a:pt x="5413" y="26086"/>
                      <a:pt x="5521" y="25112"/>
                      <a:pt x="5413" y="24029"/>
                    </a:cubicBezTo>
                    <a:cubicBezTo>
                      <a:pt x="5304" y="23055"/>
                      <a:pt x="5304" y="21973"/>
                      <a:pt x="5196" y="20890"/>
                    </a:cubicBezTo>
                    <a:cubicBezTo>
                      <a:pt x="5088" y="19808"/>
                      <a:pt x="4980" y="18725"/>
                      <a:pt x="4871" y="17535"/>
                    </a:cubicBezTo>
                    <a:cubicBezTo>
                      <a:pt x="4763" y="16452"/>
                      <a:pt x="4655" y="15370"/>
                      <a:pt x="4547" y="14288"/>
                    </a:cubicBezTo>
                    <a:cubicBezTo>
                      <a:pt x="4330" y="13205"/>
                      <a:pt x="4222" y="12231"/>
                      <a:pt x="4006" y="11149"/>
                    </a:cubicBezTo>
                    <a:cubicBezTo>
                      <a:pt x="3897" y="10175"/>
                      <a:pt x="3681" y="9200"/>
                      <a:pt x="3573" y="8226"/>
                    </a:cubicBezTo>
                    <a:cubicBezTo>
                      <a:pt x="3464" y="7252"/>
                      <a:pt x="3140" y="6386"/>
                      <a:pt x="3031" y="5629"/>
                    </a:cubicBezTo>
                    <a:cubicBezTo>
                      <a:pt x="2815" y="4221"/>
                      <a:pt x="2707" y="2923"/>
                      <a:pt x="2707" y="1624"/>
                    </a:cubicBezTo>
                    <a:cubicBezTo>
                      <a:pt x="2707" y="1083"/>
                      <a:pt x="2707" y="541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17"/>
              <p:cNvSpPr/>
              <p:nvPr/>
            </p:nvSpPr>
            <p:spPr>
              <a:xfrm>
                <a:off x="2460375" y="758800"/>
                <a:ext cx="211775" cy="275950"/>
              </a:xfrm>
              <a:custGeom>
                <a:rect b="b" l="l" r="r" t="t"/>
                <a:pathLst>
                  <a:path extrusionOk="0" h="11038" w="8471">
                    <a:moveTo>
                      <a:pt x="4572" y="1"/>
                    </a:moveTo>
                    <a:cubicBezTo>
                      <a:pt x="2320" y="1"/>
                      <a:pt x="0" y="1994"/>
                      <a:pt x="1111" y="4934"/>
                    </a:cubicBezTo>
                    <a:cubicBezTo>
                      <a:pt x="1623" y="6676"/>
                      <a:pt x="4367" y="11038"/>
                      <a:pt x="6219" y="11038"/>
                    </a:cubicBezTo>
                    <a:cubicBezTo>
                      <a:pt x="6323" y="11038"/>
                      <a:pt x="6425" y="11024"/>
                      <a:pt x="6523" y="10995"/>
                    </a:cubicBezTo>
                    <a:cubicBezTo>
                      <a:pt x="8471" y="10454"/>
                      <a:pt x="8471" y="4826"/>
                      <a:pt x="7930" y="2877"/>
                    </a:cubicBezTo>
                    <a:cubicBezTo>
                      <a:pt x="7501" y="861"/>
                      <a:pt x="6051" y="1"/>
                      <a:pt x="45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17"/>
              <p:cNvSpPr/>
              <p:nvPr/>
            </p:nvSpPr>
            <p:spPr>
              <a:xfrm>
                <a:off x="2185050" y="14341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0"/>
                    </a:moveTo>
                    <a:lnTo>
                      <a:pt x="1" y="975"/>
                    </a:lnTo>
                    <a:cubicBezTo>
                      <a:pt x="326" y="1408"/>
                      <a:pt x="650" y="1732"/>
                      <a:pt x="975" y="2273"/>
                    </a:cubicBezTo>
                    <a:cubicBezTo>
                      <a:pt x="1624" y="3356"/>
                      <a:pt x="2166" y="4547"/>
                      <a:pt x="2599" y="5845"/>
                    </a:cubicBezTo>
                    <a:cubicBezTo>
                      <a:pt x="2815" y="6603"/>
                      <a:pt x="3140" y="7469"/>
                      <a:pt x="3356" y="8335"/>
                    </a:cubicBezTo>
                    <a:cubicBezTo>
                      <a:pt x="3573" y="9309"/>
                      <a:pt x="3789" y="10283"/>
                      <a:pt x="4006" y="11257"/>
                    </a:cubicBezTo>
                    <a:cubicBezTo>
                      <a:pt x="4222" y="12231"/>
                      <a:pt x="4547" y="13314"/>
                      <a:pt x="4763" y="14288"/>
                    </a:cubicBezTo>
                    <a:cubicBezTo>
                      <a:pt x="4980" y="15370"/>
                      <a:pt x="5088" y="16453"/>
                      <a:pt x="5305" y="17535"/>
                    </a:cubicBezTo>
                    <a:cubicBezTo>
                      <a:pt x="5521" y="18618"/>
                      <a:pt x="5738" y="19700"/>
                      <a:pt x="5738" y="20782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387" y="27818"/>
                      <a:pt x="6387" y="29441"/>
                    </a:cubicBezTo>
                    <a:cubicBezTo>
                      <a:pt x="6387" y="31065"/>
                      <a:pt x="6387" y="32364"/>
                      <a:pt x="6279" y="33338"/>
                    </a:cubicBezTo>
                    <a:cubicBezTo>
                      <a:pt x="6171" y="34204"/>
                      <a:pt x="6171" y="34745"/>
                      <a:pt x="6171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307"/>
                      <a:pt x="8552" y="29333"/>
                    </a:cubicBezTo>
                    <a:cubicBezTo>
                      <a:pt x="8552" y="28359"/>
                      <a:pt x="8335" y="27601"/>
                      <a:pt x="8227" y="26627"/>
                    </a:cubicBezTo>
                    <a:cubicBezTo>
                      <a:pt x="8119" y="25653"/>
                      <a:pt x="8011" y="24679"/>
                      <a:pt x="7794" y="23705"/>
                    </a:cubicBezTo>
                    <a:cubicBezTo>
                      <a:pt x="7686" y="22622"/>
                      <a:pt x="7469" y="21540"/>
                      <a:pt x="7253" y="20566"/>
                    </a:cubicBezTo>
                    <a:cubicBezTo>
                      <a:pt x="7145" y="19483"/>
                      <a:pt x="6820" y="18401"/>
                      <a:pt x="6603" y="17319"/>
                    </a:cubicBezTo>
                    <a:cubicBezTo>
                      <a:pt x="6387" y="16236"/>
                      <a:pt x="6171" y="15154"/>
                      <a:pt x="5954" y="14072"/>
                    </a:cubicBezTo>
                    <a:cubicBezTo>
                      <a:pt x="5738" y="12989"/>
                      <a:pt x="5413" y="12015"/>
                      <a:pt x="5088" y="10933"/>
                    </a:cubicBezTo>
                    <a:cubicBezTo>
                      <a:pt x="4872" y="9958"/>
                      <a:pt x="4655" y="8984"/>
                      <a:pt x="4330" y="8118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707" y="1083"/>
                      <a:pt x="2707" y="542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17"/>
              <p:cNvSpPr/>
              <p:nvPr/>
            </p:nvSpPr>
            <p:spPr>
              <a:xfrm>
                <a:off x="205277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639" y="1"/>
                    </a:moveTo>
                    <a:cubicBezTo>
                      <a:pt x="2329" y="1"/>
                      <a:pt x="0" y="2133"/>
                      <a:pt x="1179" y="4975"/>
                    </a:cubicBezTo>
                    <a:cubicBezTo>
                      <a:pt x="1886" y="6590"/>
                      <a:pt x="4946" y="10559"/>
                      <a:pt x="6848" y="10559"/>
                    </a:cubicBezTo>
                    <a:cubicBezTo>
                      <a:pt x="6985" y="10559"/>
                      <a:pt x="7116" y="10538"/>
                      <a:pt x="7240" y="10495"/>
                    </a:cubicBezTo>
                    <a:cubicBezTo>
                      <a:pt x="9080" y="9737"/>
                      <a:pt x="8647" y="4109"/>
                      <a:pt x="7890" y="2269"/>
                    </a:cubicBezTo>
                    <a:cubicBezTo>
                      <a:pt x="7228" y="673"/>
                      <a:pt x="5937" y="1"/>
                      <a:pt x="46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17"/>
              <p:cNvSpPr/>
              <p:nvPr/>
            </p:nvSpPr>
            <p:spPr>
              <a:xfrm>
                <a:off x="185492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1"/>
                    </a:moveTo>
                    <a:lnTo>
                      <a:pt x="1" y="975"/>
                    </a:lnTo>
                    <a:cubicBezTo>
                      <a:pt x="326" y="1408"/>
                      <a:pt x="650" y="1841"/>
                      <a:pt x="867" y="2274"/>
                    </a:cubicBezTo>
                    <a:cubicBezTo>
                      <a:pt x="1624" y="3356"/>
                      <a:pt x="2166" y="4655"/>
                      <a:pt x="2490" y="5846"/>
                    </a:cubicBezTo>
                    <a:cubicBezTo>
                      <a:pt x="2815" y="6712"/>
                      <a:pt x="3140" y="7469"/>
                      <a:pt x="3356" y="8443"/>
                    </a:cubicBezTo>
                    <a:cubicBezTo>
                      <a:pt x="3464" y="9309"/>
                      <a:pt x="3789" y="10283"/>
                      <a:pt x="4006" y="11258"/>
                    </a:cubicBezTo>
                    <a:cubicBezTo>
                      <a:pt x="4222" y="12232"/>
                      <a:pt x="4439" y="13314"/>
                      <a:pt x="4763" y="14396"/>
                    </a:cubicBezTo>
                    <a:cubicBezTo>
                      <a:pt x="4980" y="15371"/>
                      <a:pt x="5088" y="16453"/>
                      <a:pt x="5305" y="17535"/>
                    </a:cubicBezTo>
                    <a:cubicBezTo>
                      <a:pt x="5413" y="18618"/>
                      <a:pt x="5629" y="19700"/>
                      <a:pt x="5737" y="20783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279" y="27818"/>
                      <a:pt x="6387" y="29442"/>
                    </a:cubicBezTo>
                    <a:cubicBezTo>
                      <a:pt x="6387" y="31065"/>
                      <a:pt x="6387" y="32472"/>
                      <a:pt x="6279" y="33338"/>
                    </a:cubicBezTo>
                    <a:cubicBezTo>
                      <a:pt x="6170" y="34204"/>
                      <a:pt x="6170" y="34745"/>
                      <a:pt x="6170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199"/>
                      <a:pt x="8660" y="29333"/>
                    </a:cubicBezTo>
                    <a:cubicBezTo>
                      <a:pt x="8552" y="28359"/>
                      <a:pt x="8443" y="27493"/>
                      <a:pt x="8227" y="26627"/>
                    </a:cubicBezTo>
                    <a:cubicBezTo>
                      <a:pt x="8119" y="25653"/>
                      <a:pt x="8010" y="24679"/>
                      <a:pt x="7794" y="23705"/>
                    </a:cubicBezTo>
                    <a:cubicBezTo>
                      <a:pt x="7686" y="22623"/>
                      <a:pt x="7469" y="21540"/>
                      <a:pt x="7253" y="20458"/>
                    </a:cubicBezTo>
                    <a:cubicBezTo>
                      <a:pt x="7145" y="19484"/>
                      <a:pt x="6820" y="18401"/>
                      <a:pt x="6603" y="17319"/>
                    </a:cubicBezTo>
                    <a:cubicBezTo>
                      <a:pt x="6387" y="16237"/>
                      <a:pt x="6170" y="15154"/>
                      <a:pt x="5954" y="14072"/>
                    </a:cubicBezTo>
                    <a:lnTo>
                      <a:pt x="5088" y="11041"/>
                    </a:lnTo>
                    <a:cubicBezTo>
                      <a:pt x="4872" y="9959"/>
                      <a:pt x="4655" y="8985"/>
                      <a:pt x="4439" y="8119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815" y="1083"/>
                      <a:pt x="2815" y="542"/>
                      <a:pt x="2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17"/>
              <p:cNvSpPr/>
              <p:nvPr/>
            </p:nvSpPr>
            <p:spPr>
              <a:xfrm>
                <a:off x="17226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639" y="0"/>
                    </a:moveTo>
                    <a:cubicBezTo>
                      <a:pt x="2329" y="0"/>
                      <a:pt x="0" y="2132"/>
                      <a:pt x="1179" y="4974"/>
                    </a:cubicBezTo>
                    <a:cubicBezTo>
                      <a:pt x="1878" y="6671"/>
                      <a:pt x="4880" y="10580"/>
                      <a:pt x="6786" y="10580"/>
                    </a:cubicBezTo>
                    <a:cubicBezTo>
                      <a:pt x="6946" y="10580"/>
                      <a:pt x="7098" y="10553"/>
                      <a:pt x="7240" y="10494"/>
                    </a:cubicBezTo>
                    <a:cubicBezTo>
                      <a:pt x="9080" y="9736"/>
                      <a:pt x="8647" y="4108"/>
                      <a:pt x="7890" y="2268"/>
                    </a:cubicBezTo>
                    <a:cubicBezTo>
                      <a:pt x="7228" y="672"/>
                      <a:pt x="5936" y="0"/>
                      <a:pt x="46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17"/>
              <p:cNvSpPr/>
              <p:nvPr/>
            </p:nvSpPr>
            <p:spPr>
              <a:xfrm>
                <a:off x="1497750" y="2651825"/>
                <a:ext cx="324725" cy="852425"/>
              </a:xfrm>
              <a:custGeom>
                <a:rect b="b" l="l" r="r" t="t"/>
                <a:pathLst>
                  <a:path extrusionOk="0" h="34097" w="12989">
                    <a:moveTo>
                      <a:pt x="2706" y="1"/>
                    </a:moveTo>
                    <a:lnTo>
                      <a:pt x="0" y="1408"/>
                    </a:lnTo>
                    <a:cubicBezTo>
                      <a:pt x="433" y="1733"/>
                      <a:pt x="758" y="2166"/>
                      <a:pt x="1083" y="2490"/>
                    </a:cubicBezTo>
                    <a:cubicBezTo>
                      <a:pt x="1840" y="3573"/>
                      <a:pt x="2598" y="4763"/>
                      <a:pt x="3139" y="5954"/>
                    </a:cubicBezTo>
                    <a:cubicBezTo>
                      <a:pt x="3572" y="6712"/>
                      <a:pt x="3897" y="7469"/>
                      <a:pt x="4222" y="8335"/>
                    </a:cubicBezTo>
                    <a:lnTo>
                      <a:pt x="5304" y="11041"/>
                    </a:lnTo>
                    <a:lnTo>
                      <a:pt x="6386" y="13964"/>
                    </a:lnTo>
                    <a:cubicBezTo>
                      <a:pt x="6711" y="15046"/>
                      <a:pt x="7036" y="16020"/>
                      <a:pt x="7361" y="17103"/>
                    </a:cubicBezTo>
                    <a:cubicBezTo>
                      <a:pt x="7685" y="18185"/>
                      <a:pt x="8010" y="19159"/>
                      <a:pt x="8227" y="20241"/>
                    </a:cubicBezTo>
                    <a:lnTo>
                      <a:pt x="8984" y="23272"/>
                    </a:lnTo>
                    <a:cubicBezTo>
                      <a:pt x="9525" y="25220"/>
                      <a:pt x="9742" y="27169"/>
                      <a:pt x="9958" y="28684"/>
                    </a:cubicBezTo>
                    <a:cubicBezTo>
                      <a:pt x="10283" y="30199"/>
                      <a:pt x="10391" y="31715"/>
                      <a:pt x="10391" y="32581"/>
                    </a:cubicBezTo>
                    <a:cubicBezTo>
                      <a:pt x="10391" y="33447"/>
                      <a:pt x="10391" y="34096"/>
                      <a:pt x="10391" y="34096"/>
                    </a:cubicBezTo>
                    <a:lnTo>
                      <a:pt x="11365" y="33988"/>
                    </a:lnTo>
                    <a:lnTo>
                      <a:pt x="12989" y="30741"/>
                    </a:lnTo>
                    <a:cubicBezTo>
                      <a:pt x="12773" y="29983"/>
                      <a:pt x="12556" y="29225"/>
                      <a:pt x="12340" y="28359"/>
                    </a:cubicBezTo>
                    <a:cubicBezTo>
                      <a:pt x="12123" y="27385"/>
                      <a:pt x="11907" y="26628"/>
                      <a:pt x="11690" y="25762"/>
                    </a:cubicBezTo>
                    <a:cubicBezTo>
                      <a:pt x="11365" y="24788"/>
                      <a:pt x="11149" y="23922"/>
                      <a:pt x="10824" y="22839"/>
                    </a:cubicBezTo>
                    <a:cubicBezTo>
                      <a:pt x="10500" y="21757"/>
                      <a:pt x="10175" y="20783"/>
                      <a:pt x="9850" y="19809"/>
                    </a:cubicBezTo>
                    <a:cubicBezTo>
                      <a:pt x="9525" y="18726"/>
                      <a:pt x="9092" y="17752"/>
                      <a:pt x="8768" y="16670"/>
                    </a:cubicBezTo>
                    <a:cubicBezTo>
                      <a:pt x="8443" y="15587"/>
                      <a:pt x="8118" y="14613"/>
                      <a:pt x="7685" y="13531"/>
                    </a:cubicBezTo>
                    <a:lnTo>
                      <a:pt x="6495" y="10608"/>
                    </a:lnTo>
                    <a:cubicBezTo>
                      <a:pt x="6170" y="9634"/>
                      <a:pt x="5737" y="8660"/>
                      <a:pt x="5412" y="7902"/>
                    </a:cubicBezTo>
                    <a:cubicBezTo>
                      <a:pt x="5088" y="7036"/>
                      <a:pt x="4655" y="6170"/>
                      <a:pt x="4330" y="5413"/>
                    </a:cubicBezTo>
                    <a:cubicBezTo>
                      <a:pt x="3680" y="4222"/>
                      <a:pt x="3248" y="2923"/>
                      <a:pt x="2923" y="1624"/>
                    </a:cubicBezTo>
                    <a:cubicBezTo>
                      <a:pt x="2815" y="1083"/>
                      <a:pt x="2706" y="542"/>
                      <a:pt x="27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17"/>
              <p:cNvSpPr/>
              <p:nvPr/>
            </p:nvSpPr>
            <p:spPr>
              <a:xfrm>
                <a:off x="1348050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4803" y="0"/>
                    </a:moveTo>
                    <a:cubicBezTo>
                      <a:pt x="2378" y="0"/>
                      <a:pt x="0" y="2554"/>
                      <a:pt x="1551" y="5360"/>
                    </a:cubicBezTo>
                    <a:cubicBezTo>
                      <a:pt x="2422" y="6908"/>
                      <a:pt x="5801" y="10273"/>
                      <a:pt x="7745" y="10273"/>
                    </a:cubicBezTo>
                    <a:cubicBezTo>
                      <a:pt x="7976" y="10273"/>
                      <a:pt x="8186" y="10226"/>
                      <a:pt x="8370" y="10122"/>
                    </a:cubicBezTo>
                    <a:cubicBezTo>
                      <a:pt x="10101" y="9148"/>
                      <a:pt x="8803" y="3628"/>
                      <a:pt x="7828" y="1896"/>
                    </a:cubicBezTo>
                    <a:cubicBezTo>
                      <a:pt x="7072" y="555"/>
                      <a:pt x="5932" y="0"/>
                      <a:pt x="48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17"/>
              <p:cNvSpPr/>
              <p:nvPr/>
            </p:nvSpPr>
            <p:spPr>
              <a:xfrm>
                <a:off x="25747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3554" y="0"/>
                    </a:moveTo>
                    <a:cubicBezTo>
                      <a:pt x="33013" y="325"/>
                      <a:pt x="32580" y="541"/>
                      <a:pt x="32039" y="650"/>
                    </a:cubicBezTo>
                    <a:cubicBezTo>
                      <a:pt x="30740" y="1083"/>
                      <a:pt x="29441" y="1407"/>
                      <a:pt x="28142" y="1624"/>
                    </a:cubicBezTo>
                    <a:cubicBezTo>
                      <a:pt x="27168" y="1732"/>
                      <a:pt x="26302" y="1732"/>
                      <a:pt x="25436" y="1949"/>
                    </a:cubicBezTo>
                    <a:lnTo>
                      <a:pt x="22514" y="2490"/>
                    </a:lnTo>
                    <a:lnTo>
                      <a:pt x="19375" y="3031"/>
                    </a:lnTo>
                    <a:lnTo>
                      <a:pt x="16128" y="3789"/>
                    </a:lnTo>
                    <a:cubicBezTo>
                      <a:pt x="15045" y="4005"/>
                      <a:pt x="13963" y="4222"/>
                      <a:pt x="12881" y="4546"/>
                    </a:cubicBezTo>
                    <a:lnTo>
                      <a:pt x="9850" y="5304"/>
                    </a:lnTo>
                    <a:cubicBezTo>
                      <a:pt x="8876" y="5520"/>
                      <a:pt x="7902" y="5845"/>
                      <a:pt x="7036" y="6170"/>
                    </a:cubicBezTo>
                    <a:lnTo>
                      <a:pt x="4330" y="6928"/>
                    </a:lnTo>
                    <a:cubicBezTo>
                      <a:pt x="3464" y="7252"/>
                      <a:pt x="2706" y="7469"/>
                      <a:pt x="1949" y="7685"/>
                    </a:cubicBezTo>
                    <a:lnTo>
                      <a:pt x="0" y="10608"/>
                    </a:lnTo>
                    <a:lnTo>
                      <a:pt x="433" y="11474"/>
                    </a:lnTo>
                    <a:cubicBezTo>
                      <a:pt x="433" y="11474"/>
                      <a:pt x="866" y="11149"/>
                      <a:pt x="1732" y="10716"/>
                    </a:cubicBezTo>
                    <a:cubicBezTo>
                      <a:pt x="2490" y="10283"/>
                      <a:pt x="3680" y="9742"/>
                      <a:pt x="5196" y="8984"/>
                    </a:cubicBezTo>
                    <a:cubicBezTo>
                      <a:pt x="6711" y="8335"/>
                      <a:pt x="8443" y="7577"/>
                      <a:pt x="10391" y="6928"/>
                    </a:cubicBezTo>
                    <a:lnTo>
                      <a:pt x="13314" y="5953"/>
                    </a:lnTo>
                    <a:cubicBezTo>
                      <a:pt x="14396" y="5629"/>
                      <a:pt x="15370" y="5304"/>
                      <a:pt x="16452" y="5088"/>
                    </a:cubicBezTo>
                    <a:lnTo>
                      <a:pt x="19700" y="4222"/>
                    </a:lnTo>
                    <a:lnTo>
                      <a:pt x="22730" y="3680"/>
                    </a:lnTo>
                    <a:lnTo>
                      <a:pt x="25653" y="3031"/>
                    </a:lnTo>
                    <a:cubicBezTo>
                      <a:pt x="26519" y="2923"/>
                      <a:pt x="27493" y="2815"/>
                      <a:pt x="28250" y="2706"/>
                    </a:cubicBezTo>
                    <a:cubicBezTo>
                      <a:pt x="28900" y="2652"/>
                      <a:pt x="29576" y="2625"/>
                      <a:pt x="30253" y="2625"/>
                    </a:cubicBezTo>
                    <a:cubicBezTo>
                      <a:pt x="30929" y="2625"/>
                      <a:pt x="31606" y="2652"/>
                      <a:pt x="32255" y="2706"/>
                    </a:cubicBezTo>
                    <a:cubicBezTo>
                      <a:pt x="32796" y="2815"/>
                      <a:pt x="33229" y="2815"/>
                      <a:pt x="33771" y="3031"/>
                    </a:cubicBezTo>
                    <a:lnTo>
                      <a:pt x="335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17"/>
              <p:cNvSpPr/>
              <p:nvPr/>
            </p:nvSpPr>
            <p:spPr>
              <a:xfrm>
                <a:off x="3362150" y="1661425"/>
                <a:ext cx="304900" cy="178650"/>
              </a:xfrm>
              <a:custGeom>
                <a:rect b="b" l="l" r="r" t="t"/>
                <a:pathLst>
                  <a:path extrusionOk="0" h="7146" w="12196">
                    <a:moveTo>
                      <a:pt x="7467" y="0"/>
                    </a:moveTo>
                    <a:cubicBezTo>
                      <a:pt x="7432" y="0"/>
                      <a:pt x="7397" y="1"/>
                      <a:pt x="7361" y="2"/>
                    </a:cubicBezTo>
                    <a:cubicBezTo>
                      <a:pt x="5412" y="2"/>
                      <a:pt x="1" y="1950"/>
                      <a:pt x="109" y="3898"/>
                    </a:cubicBezTo>
                    <a:cubicBezTo>
                      <a:pt x="217" y="5846"/>
                      <a:pt x="5737" y="7145"/>
                      <a:pt x="7685" y="7145"/>
                    </a:cubicBezTo>
                    <a:cubicBezTo>
                      <a:pt x="12196" y="6716"/>
                      <a:pt x="11912" y="0"/>
                      <a:pt x="7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17"/>
              <p:cNvSpPr/>
              <p:nvPr/>
            </p:nvSpPr>
            <p:spPr>
              <a:xfrm>
                <a:off x="2304125" y="22594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34420" y="0"/>
                    </a:moveTo>
                    <a:cubicBezTo>
                      <a:pt x="33987" y="109"/>
                      <a:pt x="33446" y="325"/>
                      <a:pt x="32905" y="433"/>
                    </a:cubicBezTo>
                    <a:cubicBezTo>
                      <a:pt x="31606" y="758"/>
                      <a:pt x="30307" y="866"/>
                      <a:pt x="28900" y="974"/>
                    </a:cubicBezTo>
                    <a:cubicBezTo>
                      <a:pt x="28467" y="1029"/>
                      <a:pt x="28034" y="1029"/>
                      <a:pt x="27588" y="1029"/>
                    </a:cubicBezTo>
                    <a:cubicBezTo>
                      <a:pt x="27141" y="1029"/>
                      <a:pt x="26681" y="1029"/>
                      <a:pt x="26194" y="1083"/>
                    </a:cubicBezTo>
                    <a:lnTo>
                      <a:pt x="23272" y="1299"/>
                    </a:lnTo>
                    <a:lnTo>
                      <a:pt x="20133" y="1407"/>
                    </a:lnTo>
                    <a:lnTo>
                      <a:pt x="16777" y="1840"/>
                    </a:lnTo>
                    <a:cubicBezTo>
                      <a:pt x="15695" y="1949"/>
                      <a:pt x="14613" y="2057"/>
                      <a:pt x="13530" y="2273"/>
                    </a:cubicBezTo>
                    <a:lnTo>
                      <a:pt x="10391" y="2706"/>
                    </a:lnTo>
                    <a:cubicBezTo>
                      <a:pt x="9309" y="2923"/>
                      <a:pt x="8335" y="3139"/>
                      <a:pt x="7469" y="3247"/>
                    </a:cubicBezTo>
                    <a:lnTo>
                      <a:pt x="4763" y="3789"/>
                    </a:lnTo>
                    <a:lnTo>
                      <a:pt x="2273" y="4438"/>
                    </a:lnTo>
                    <a:lnTo>
                      <a:pt x="0" y="7144"/>
                    </a:lnTo>
                    <a:lnTo>
                      <a:pt x="325" y="8010"/>
                    </a:lnTo>
                    <a:cubicBezTo>
                      <a:pt x="325" y="8010"/>
                      <a:pt x="866" y="7793"/>
                      <a:pt x="1732" y="7360"/>
                    </a:cubicBezTo>
                    <a:cubicBezTo>
                      <a:pt x="2598" y="7036"/>
                      <a:pt x="3789" y="6495"/>
                      <a:pt x="5412" y="6062"/>
                    </a:cubicBezTo>
                    <a:cubicBezTo>
                      <a:pt x="6928" y="5520"/>
                      <a:pt x="8768" y="4979"/>
                      <a:pt x="10824" y="4546"/>
                    </a:cubicBezTo>
                    <a:lnTo>
                      <a:pt x="13855" y="3789"/>
                    </a:lnTo>
                    <a:cubicBezTo>
                      <a:pt x="14829" y="3572"/>
                      <a:pt x="15911" y="3464"/>
                      <a:pt x="16994" y="3247"/>
                    </a:cubicBezTo>
                    <a:lnTo>
                      <a:pt x="20241" y="2706"/>
                    </a:lnTo>
                    <a:lnTo>
                      <a:pt x="23380" y="2382"/>
                    </a:lnTo>
                    <a:lnTo>
                      <a:pt x="26302" y="2165"/>
                    </a:lnTo>
                    <a:cubicBezTo>
                      <a:pt x="27168" y="2057"/>
                      <a:pt x="28142" y="2057"/>
                      <a:pt x="29008" y="2057"/>
                    </a:cubicBezTo>
                    <a:cubicBezTo>
                      <a:pt x="30307" y="2057"/>
                      <a:pt x="31714" y="2165"/>
                      <a:pt x="33013" y="2490"/>
                    </a:cubicBezTo>
                    <a:cubicBezTo>
                      <a:pt x="33446" y="2598"/>
                      <a:pt x="33987" y="2706"/>
                      <a:pt x="34420" y="2923"/>
                    </a:cubicBezTo>
                    <a:lnTo>
                      <a:pt x="344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17"/>
              <p:cNvSpPr/>
              <p:nvPr/>
            </p:nvSpPr>
            <p:spPr>
              <a:xfrm>
                <a:off x="3110500" y="2216025"/>
                <a:ext cx="308575" cy="179025"/>
              </a:xfrm>
              <a:custGeom>
                <a:rect b="b" l="l" r="r" t="t"/>
                <a:pathLst>
                  <a:path extrusionOk="0" h="7161" w="12343">
                    <a:moveTo>
                      <a:pt x="7443" y="0"/>
                    </a:moveTo>
                    <a:cubicBezTo>
                      <a:pt x="5317" y="0"/>
                      <a:pt x="213" y="1277"/>
                      <a:pt x="109" y="3254"/>
                    </a:cubicBezTo>
                    <a:cubicBezTo>
                      <a:pt x="0" y="5202"/>
                      <a:pt x="5304" y="7042"/>
                      <a:pt x="7361" y="7150"/>
                    </a:cubicBezTo>
                    <a:cubicBezTo>
                      <a:pt x="7464" y="7157"/>
                      <a:pt x="7565" y="7161"/>
                      <a:pt x="7664" y="7161"/>
                    </a:cubicBezTo>
                    <a:cubicBezTo>
                      <a:pt x="12032" y="7161"/>
                      <a:pt x="12342" y="324"/>
                      <a:pt x="7685" y="6"/>
                    </a:cubicBezTo>
                    <a:cubicBezTo>
                      <a:pt x="7610" y="2"/>
                      <a:pt x="7529" y="0"/>
                      <a:pt x="7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17"/>
              <p:cNvSpPr/>
              <p:nvPr/>
            </p:nvSpPr>
            <p:spPr>
              <a:xfrm>
                <a:off x="1976700" y="2730300"/>
                <a:ext cx="849700" cy="259800"/>
              </a:xfrm>
              <a:custGeom>
                <a:rect b="b" l="l" r="r" t="t"/>
                <a:pathLst>
                  <a:path extrusionOk="0" h="10392" w="33988">
                    <a:moveTo>
                      <a:pt x="33879" y="1"/>
                    </a:moveTo>
                    <a:cubicBezTo>
                      <a:pt x="33446" y="217"/>
                      <a:pt x="32905" y="434"/>
                      <a:pt x="32364" y="650"/>
                    </a:cubicBezTo>
                    <a:cubicBezTo>
                      <a:pt x="31065" y="975"/>
                      <a:pt x="29766" y="1300"/>
                      <a:pt x="28467" y="1408"/>
                    </a:cubicBezTo>
                    <a:cubicBezTo>
                      <a:pt x="27601" y="1516"/>
                      <a:pt x="26627" y="1516"/>
                      <a:pt x="25761" y="1733"/>
                    </a:cubicBezTo>
                    <a:lnTo>
                      <a:pt x="22839" y="2057"/>
                    </a:lnTo>
                    <a:lnTo>
                      <a:pt x="19592" y="2599"/>
                    </a:lnTo>
                    <a:lnTo>
                      <a:pt x="16345" y="3140"/>
                    </a:lnTo>
                    <a:cubicBezTo>
                      <a:pt x="15262" y="3356"/>
                      <a:pt x="14180" y="3573"/>
                      <a:pt x="13097" y="3789"/>
                    </a:cubicBezTo>
                    <a:lnTo>
                      <a:pt x="10067" y="4547"/>
                    </a:lnTo>
                    <a:cubicBezTo>
                      <a:pt x="8984" y="4763"/>
                      <a:pt x="8010" y="4980"/>
                      <a:pt x="7144" y="5304"/>
                    </a:cubicBezTo>
                    <a:lnTo>
                      <a:pt x="4547" y="5954"/>
                    </a:lnTo>
                    <a:lnTo>
                      <a:pt x="2165" y="6712"/>
                    </a:lnTo>
                    <a:lnTo>
                      <a:pt x="1" y="9418"/>
                    </a:lnTo>
                    <a:lnTo>
                      <a:pt x="325" y="10392"/>
                    </a:lnTo>
                    <a:cubicBezTo>
                      <a:pt x="325" y="10392"/>
                      <a:pt x="866" y="10067"/>
                      <a:pt x="1732" y="9634"/>
                    </a:cubicBezTo>
                    <a:cubicBezTo>
                      <a:pt x="2598" y="9201"/>
                      <a:pt x="3789" y="8660"/>
                      <a:pt x="5304" y="8119"/>
                    </a:cubicBezTo>
                    <a:cubicBezTo>
                      <a:pt x="6820" y="7469"/>
                      <a:pt x="8551" y="6820"/>
                      <a:pt x="10500" y="6170"/>
                    </a:cubicBezTo>
                    <a:lnTo>
                      <a:pt x="13530" y="5304"/>
                    </a:lnTo>
                    <a:cubicBezTo>
                      <a:pt x="14505" y="4980"/>
                      <a:pt x="15587" y="4763"/>
                      <a:pt x="16669" y="4547"/>
                    </a:cubicBezTo>
                    <a:lnTo>
                      <a:pt x="19916" y="3789"/>
                    </a:lnTo>
                    <a:lnTo>
                      <a:pt x="23055" y="3248"/>
                    </a:lnTo>
                    <a:lnTo>
                      <a:pt x="25870" y="2815"/>
                    </a:lnTo>
                    <a:cubicBezTo>
                      <a:pt x="26844" y="2707"/>
                      <a:pt x="27710" y="2599"/>
                      <a:pt x="28575" y="2599"/>
                    </a:cubicBezTo>
                    <a:cubicBezTo>
                      <a:pt x="29113" y="2554"/>
                      <a:pt x="29651" y="2527"/>
                      <a:pt x="30189" y="2527"/>
                    </a:cubicBezTo>
                    <a:cubicBezTo>
                      <a:pt x="30950" y="2527"/>
                      <a:pt x="31711" y="2580"/>
                      <a:pt x="32472" y="2707"/>
                    </a:cubicBezTo>
                    <a:cubicBezTo>
                      <a:pt x="33013" y="2707"/>
                      <a:pt x="33554" y="2815"/>
                      <a:pt x="33987" y="3031"/>
                    </a:cubicBezTo>
                    <a:lnTo>
                      <a:pt x="338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17"/>
              <p:cNvSpPr/>
              <p:nvPr/>
            </p:nvSpPr>
            <p:spPr>
              <a:xfrm>
                <a:off x="2774950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7361" y="0"/>
                    </a:moveTo>
                    <a:cubicBezTo>
                      <a:pt x="5413" y="0"/>
                      <a:pt x="1" y="1624"/>
                      <a:pt x="1" y="3681"/>
                    </a:cubicBezTo>
                    <a:cubicBezTo>
                      <a:pt x="1" y="5629"/>
                      <a:pt x="5521" y="7144"/>
                      <a:pt x="7469" y="7144"/>
                    </a:cubicBezTo>
                    <a:cubicBezTo>
                      <a:pt x="11907" y="6820"/>
                      <a:pt x="11907" y="109"/>
                      <a:pt x="73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17"/>
              <p:cNvSpPr/>
              <p:nvPr/>
            </p:nvSpPr>
            <p:spPr>
              <a:xfrm>
                <a:off x="1703400" y="3117250"/>
                <a:ext cx="738750" cy="527700"/>
              </a:xfrm>
              <a:custGeom>
                <a:rect b="b" l="l" r="r" t="t"/>
                <a:pathLst>
                  <a:path extrusionOk="0" h="21108" w="29550">
                    <a:moveTo>
                      <a:pt x="28359" y="1"/>
                    </a:moveTo>
                    <a:cubicBezTo>
                      <a:pt x="27926" y="434"/>
                      <a:pt x="27601" y="759"/>
                      <a:pt x="27168" y="1083"/>
                    </a:cubicBezTo>
                    <a:cubicBezTo>
                      <a:pt x="26086" y="1949"/>
                      <a:pt x="24895" y="2599"/>
                      <a:pt x="23705" y="3140"/>
                    </a:cubicBezTo>
                    <a:cubicBezTo>
                      <a:pt x="22947" y="3573"/>
                      <a:pt x="22081" y="3898"/>
                      <a:pt x="21323" y="4330"/>
                    </a:cubicBezTo>
                    <a:lnTo>
                      <a:pt x="18617" y="5738"/>
                    </a:lnTo>
                    <a:lnTo>
                      <a:pt x="15803" y="7253"/>
                    </a:lnTo>
                    <a:lnTo>
                      <a:pt x="12989" y="8876"/>
                    </a:lnTo>
                    <a:cubicBezTo>
                      <a:pt x="12123" y="9526"/>
                      <a:pt x="11149" y="9959"/>
                      <a:pt x="10175" y="10608"/>
                    </a:cubicBezTo>
                    <a:lnTo>
                      <a:pt x="7469" y="12340"/>
                    </a:lnTo>
                    <a:cubicBezTo>
                      <a:pt x="6603" y="12881"/>
                      <a:pt x="5845" y="13531"/>
                      <a:pt x="4979" y="14072"/>
                    </a:cubicBezTo>
                    <a:lnTo>
                      <a:pt x="2815" y="15587"/>
                    </a:lnTo>
                    <a:lnTo>
                      <a:pt x="866" y="17103"/>
                    </a:lnTo>
                    <a:lnTo>
                      <a:pt x="1" y="20458"/>
                    </a:lnTo>
                    <a:lnTo>
                      <a:pt x="650" y="21107"/>
                    </a:lnTo>
                    <a:cubicBezTo>
                      <a:pt x="650" y="21107"/>
                      <a:pt x="1191" y="20783"/>
                      <a:pt x="1624" y="20025"/>
                    </a:cubicBezTo>
                    <a:cubicBezTo>
                      <a:pt x="2165" y="19376"/>
                      <a:pt x="3139" y="18401"/>
                      <a:pt x="4330" y="17319"/>
                    </a:cubicBezTo>
                    <a:cubicBezTo>
                      <a:pt x="5629" y="16237"/>
                      <a:pt x="7036" y="15046"/>
                      <a:pt x="8660" y="13747"/>
                    </a:cubicBezTo>
                    <a:lnTo>
                      <a:pt x="11149" y="11907"/>
                    </a:lnTo>
                    <a:cubicBezTo>
                      <a:pt x="12015" y="11258"/>
                      <a:pt x="12989" y="10717"/>
                      <a:pt x="13855" y="10067"/>
                    </a:cubicBezTo>
                    <a:lnTo>
                      <a:pt x="16561" y="8335"/>
                    </a:lnTo>
                    <a:lnTo>
                      <a:pt x="19267" y="6712"/>
                    </a:lnTo>
                    <a:lnTo>
                      <a:pt x="21865" y="5305"/>
                    </a:lnTo>
                    <a:cubicBezTo>
                      <a:pt x="22622" y="4872"/>
                      <a:pt x="23380" y="4547"/>
                      <a:pt x="24246" y="4222"/>
                    </a:cubicBezTo>
                    <a:cubicBezTo>
                      <a:pt x="25437" y="3573"/>
                      <a:pt x="26735" y="3248"/>
                      <a:pt x="27926" y="2923"/>
                    </a:cubicBezTo>
                    <a:cubicBezTo>
                      <a:pt x="28467" y="2815"/>
                      <a:pt x="29008" y="2707"/>
                      <a:pt x="29550" y="2707"/>
                    </a:cubicBezTo>
                    <a:lnTo>
                      <a:pt x="28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17"/>
              <p:cNvSpPr/>
              <p:nvPr/>
            </p:nvSpPr>
            <p:spPr>
              <a:xfrm>
                <a:off x="23636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7792" y="0"/>
                    </a:moveTo>
                    <a:cubicBezTo>
                      <a:pt x="7351" y="0"/>
                      <a:pt x="6880" y="87"/>
                      <a:pt x="6387" y="280"/>
                    </a:cubicBezTo>
                    <a:cubicBezTo>
                      <a:pt x="4547" y="929"/>
                      <a:pt x="1" y="4393"/>
                      <a:pt x="758" y="6233"/>
                    </a:cubicBezTo>
                    <a:cubicBezTo>
                      <a:pt x="1105" y="7214"/>
                      <a:pt x="2869" y="7549"/>
                      <a:pt x="4718" y="7549"/>
                    </a:cubicBezTo>
                    <a:cubicBezTo>
                      <a:pt x="6335" y="7549"/>
                      <a:pt x="8018" y="7293"/>
                      <a:pt x="8876" y="6990"/>
                    </a:cubicBezTo>
                    <a:cubicBezTo>
                      <a:pt x="12917" y="5547"/>
                      <a:pt x="11314" y="0"/>
                      <a:pt x="77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9" name="Google Shape;1229;p17"/>
            <p:cNvGrpSpPr/>
            <p:nvPr/>
          </p:nvGrpSpPr>
          <p:grpSpPr>
            <a:xfrm rot="899962">
              <a:off x="-261937" y="3821673"/>
              <a:ext cx="1477431" cy="1913998"/>
              <a:chOff x="1784150" y="238125"/>
              <a:chExt cx="3999700" cy="5181575"/>
            </a:xfrm>
          </p:grpSpPr>
          <p:sp>
            <p:nvSpPr>
              <p:cNvPr id="1230" name="Google Shape;1230;p17"/>
              <p:cNvSpPr/>
              <p:nvPr/>
            </p:nvSpPr>
            <p:spPr>
              <a:xfrm>
                <a:off x="1803200" y="1600225"/>
                <a:ext cx="3980650" cy="3769225"/>
              </a:xfrm>
              <a:custGeom>
                <a:rect b="b" l="l" r="r" t="t"/>
                <a:pathLst>
                  <a:path extrusionOk="0" h="150769" w="159226">
                    <a:moveTo>
                      <a:pt x="135726" y="0"/>
                    </a:moveTo>
                    <a:lnTo>
                      <a:pt x="135726" y="0"/>
                    </a:lnTo>
                    <a:cubicBezTo>
                      <a:pt x="113336" y="3120"/>
                      <a:pt x="89630" y="12408"/>
                      <a:pt x="68626" y="27312"/>
                    </a:cubicBezTo>
                    <a:lnTo>
                      <a:pt x="62249" y="51989"/>
                    </a:lnTo>
                    <a:lnTo>
                      <a:pt x="60169" y="33759"/>
                    </a:lnTo>
                    <a:cubicBezTo>
                      <a:pt x="49009" y="42839"/>
                      <a:pt x="39235" y="53445"/>
                      <a:pt x="31055" y="65229"/>
                    </a:cubicBezTo>
                    <a:lnTo>
                      <a:pt x="27312" y="85539"/>
                    </a:lnTo>
                    <a:lnTo>
                      <a:pt x="25233" y="74379"/>
                    </a:lnTo>
                    <a:cubicBezTo>
                      <a:pt x="14003" y="93442"/>
                      <a:pt x="6655" y="115970"/>
                      <a:pt x="5130" y="141688"/>
                    </a:cubicBezTo>
                    <a:cubicBezTo>
                      <a:pt x="3397" y="144668"/>
                      <a:pt x="1664" y="147649"/>
                      <a:pt x="1" y="150768"/>
                    </a:cubicBezTo>
                    <a:cubicBezTo>
                      <a:pt x="18578" y="149728"/>
                      <a:pt x="39235" y="145569"/>
                      <a:pt x="59545" y="139192"/>
                    </a:cubicBezTo>
                    <a:lnTo>
                      <a:pt x="51366" y="133577"/>
                    </a:lnTo>
                    <a:lnTo>
                      <a:pt x="66131" y="137043"/>
                    </a:lnTo>
                    <a:cubicBezTo>
                      <a:pt x="73132" y="134686"/>
                      <a:pt x="80064" y="132052"/>
                      <a:pt x="86787" y="129280"/>
                    </a:cubicBezTo>
                    <a:lnTo>
                      <a:pt x="70636" y="118119"/>
                    </a:lnTo>
                    <a:lnTo>
                      <a:pt x="97532" y="124566"/>
                    </a:lnTo>
                    <a:cubicBezTo>
                      <a:pt x="104256" y="121447"/>
                      <a:pt x="110772" y="118119"/>
                      <a:pt x="116941" y="114584"/>
                    </a:cubicBezTo>
                    <a:lnTo>
                      <a:pt x="102869" y="105573"/>
                    </a:lnTo>
                    <a:lnTo>
                      <a:pt x="102869" y="105573"/>
                    </a:lnTo>
                    <a:lnTo>
                      <a:pt x="124635" y="110078"/>
                    </a:lnTo>
                    <a:cubicBezTo>
                      <a:pt x="138915" y="101275"/>
                      <a:pt x="150907" y="91640"/>
                      <a:pt x="159225" y="81658"/>
                    </a:cubicBezTo>
                    <a:cubicBezTo>
                      <a:pt x="147858" y="78421"/>
                      <a:pt x="135382" y="76673"/>
                      <a:pt x="122471" y="76673"/>
                    </a:cubicBezTo>
                    <a:cubicBezTo>
                      <a:pt x="113257" y="76673"/>
                      <a:pt x="103823" y="77563"/>
                      <a:pt x="94412" y="79439"/>
                    </a:cubicBezTo>
                    <a:lnTo>
                      <a:pt x="80133" y="97324"/>
                    </a:lnTo>
                    <a:lnTo>
                      <a:pt x="85124" y="81658"/>
                    </a:lnTo>
                    <a:lnTo>
                      <a:pt x="85124" y="81658"/>
                    </a:lnTo>
                    <a:cubicBezTo>
                      <a:pt x="84361" y="81866"/>
                      <a:pt x="83599" y="82074"/>
                      <a:pt x="82906" y="82282"/>
                    </a:cubicBezTo>
                    <a:lnTo>
                      <a:pt x="83668" y="81450"/>
                    </a:lnTo>
                    <a:lnTo>
                      <a:pt x="62041" y="77499"/>
                    </a:lnTo>
                    <a:lnTo>
                      <a:pt x="92402" y="71745"/>
                    </a:lnTo>
                    <a:cubicBezTo>
                      <a:pt x="97809" y="65506"/>
                      <a:pt x="102939" y="59129"/>
                      <a:pt x="107652" y="52752"/>
                    </a:cubicBezTo>
                    <a:lnTo>
                      <a:pt x="89144" y="49979"/>
                    </a:lnTo>
                    <a:lnTo>
                      <a:pt x="113406" y="44642"/>
                    </a:lnTo>
                    <a:cubicBezTo>
                      <a:pt x="124011" y="29253"/>
                      <a:pt x="131844" y="13864"/>
                      <a:pt x="13572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17"/>
              <p:cNvSpPr/>
              <p:nvPr/>
            </p:nvSpPr>
            <p:spPr>
              <a:xfrm>
                <a:off x="2801400" y="1068200"/>
                <a:ext cx="1414125" cy="1743400"/>
              </a:xfrm>
              <a:custGeom>
                <a:rect b="b" l="l" r="r" t="t"/>
                <a:pathLst>
                  <a:path extrusionOk="0" h="69736" w="56565">
                    <a:moveTo>
                      <a:pt x="55663" y="1"/>
                    </a:moveTo>
                    <a:cubicBezTo>
                      <a:pt x="55455" y="278"/>
                      <a:pt x="55247" y="555"/>
                      <a:pt x="55039" y="763"/>
                    </a:cubicBezTo>
                    <a:cubicBezTo>
                      <a:pt x="54346" y="1456"/>
                      <a:pt x="53583" y="2011"/>
                      <a:pt x="52752" y="2496"/>
                    </a:cubicBezTo>
                    <a:cubicBezTo>
                      <a:pt x="51781" y="3259"/>
                      <a:pt x="50464" y="3952"/>
                      <a:pt x="49147" y="5061"/>
                    </a:cubicBezTo>
                    <a:cubicBezTo>
                      <a:pt x="47830" y="6170"/>
                      <a:pt x="46374" y="7418"/>
                      <a:pt x="44641" y="8665"/>
                    </a:cubicBezTo>
                    <a:cubicBezTo>
                      <a:pt x="42908" y="9913"/>
                      <a:pt x="41245" y="11438"/>
                      <a:pt x="39442" y="13032"/>
                    </a:cubicBezTo>
                    <a:cubicBezTo>
                      <a:pt x="38541" y="13795"/>
                      <a:pt x="37571" y="14696"/>
                      <a:pt x="36739" y="15528"/>
                    </a:cubicBezTo>
                    <a:lnTo>
                      <a:pt x="33966" y="18301"/>
                    </a:lnTo>
                    <a:cubicBezTo>
                      <a:pt x="33065" y="19271"/>
                      <a:pt x="32095" y="20242"/>
                      <a:pt x="31263" y="21212"/>
                    </a:cubicBezTo>
                    <a:lnTo>
                      <a:pt x="28559" y="24331"/>
                    </a:lnTo>
                    <a:cubicBezTo>
                      <a:pt x="26688" y="26342"/>
                      <a:pt x="24955" y="28629"/>
                      <a:pt x="23222" y="30778"/>
                    </a:cubicBezTo>
                    <a:lnTo>
                      <a:pt x="21905" y="32442"/>
                    </a:lnTo>
                    <a:lnTo>
                      <a:pt x="20657" y="34175"/>
                    </a:lnTo>
                    <a:lnTo>
                      <a:pt x="18162" y="37502"/>
                    </a:lnTo>
                    <a:cubicBezTo>
                      <a:pt x="16567" y="39789"/>
                      <a:pt x="15042" y="42008"/>
                      <a:pt x="13656" y="44226"/>
                    </a:cubicBezTo>
                    <a:cubicBezTo>
                      <a:pt x="12200" y="46513"/>
                      <a:pt x="10814" y="48593"/>
                      <a:pt x="9635" y="50672"/>
                    </a:cubicBezTo>
                    <a:lnTo>
                      <a:pt x="7833" y="53722"/>
                    </a:lnTo>
                    <a:lnTo>
                      <a:pt x="6239" y="56565"/>
                    </a:lnTo>
                    <a:cubicBezTo>
                      <a:pt x="5199" y="58436"/>
                      <a:pt x="4298" y="60100"/>
                      <a:pt x="3535" y="61694"/>
                    </a:cubicBezTo>
                    <a:cubicBezTo>
                      <a:pt x="2842" y="63219"/>
                      <a:pt x="2149" y="64536"/>
                      <a:pt x="1594" y="65645"/>
                    </a:cubicBezTo>
                    <a:cubicBezTo>
                      <a:pt x="1109" y="66754"/>
                      <a:pt x="693" y="67656"/>
                      <a:pt x="416" y="68279"/>
                    </a:cubicBezTo>
                    <a:lnTo>
                      <a:pt x="0" y="69181"/>
                    </a:lnTo>
                    <a:lnTo>
                      <a:pt x="1456" y="69735"/>
                    </a:lnTo>
                    <a:cubicBezTo>
                      <a:pt x="1456" y="69735"/>
                      <a:pt x="1594" y="69458"/>
                      <a:pt x="1872" y="68903"/>
                    </a:cubicBezTo>
                    <a:cubicBezTo>
                      <a:pt x="2149" y="68279"/>
                      <a:pt x="2565" y="67448"/>
                      <a:pt x="3050" y="66338"/>
                    </a:cubicBezTo>
                    <a:cubicBezTo>
                      <a:pt x="3605" y="65229"/>
                      <a:pt x="4229" y="63982"/>
                      <a:pt x="5060" y="62457"/>
                    </a:cubicBezTo>
                    <a:cubicBezTo>
                      <a:pt x="5892" y="60932"/>
                      <a:pt x="6724" y="59268"/>
                      <a:pt x="7833" y="57466"/>
                    </a:cubicBezTo>
                    <a:lnTo>
                      <a:pt x="9427" y="54624"/>
                    </a:lnTo>
                    <a:cubicBezTo>
                      <a:pt x="9982" y="53653"/>
                      <a:pt x="10606" y="52613"/>
                      <a:pt x="11230" y="51643"/>
                    </a:cubicBezTo>
                    <a:cubicBezTo>
                      <a:pt x="12408" y="49563"/>
                      <a:pt x="13725" y="47414"/>
                      <a:pt x="15181" y="45266"/>
                    </a:cubicBezTo>
                    <a:cubicBezTo>
                      <a:pt x="16637" y="43047"/>
                      <a:pt x="18162" y="40829"/>
                      <a:pt x="19687" y="38611"/>
                    </a:cubicBezTo>
                    <a:lnTo>
                      <a:pt x="22113" y="35284"/>
                    </a:lnTo>
                    <a:lnTo>
                      <a:pt x="23360" y="33620"/>
                    </a:lnTo>
                    <a:lnTo>
                      <a:pt x="24678" y="31956"/>
                    </a:lnTo>
                    <a:cubicBezTo>
                      <a:pt x="26410" y="29808"/>
                      <a:pt x="28074" y="27589"/>
                      <a:pt x="29876" y="25579"/>
                    </a:cubicBezTo>
                    <a:lnTo>
                      <a:pt x="32511" y="22460"/>
                    </a:lnTo>
                    <a:cubicBezTo>
                      <a:pt x="33412" y="21489"/>
                      <a:pt x="34382" y="20519"/>
                      <a:pt x="35214" y="19548"/>
                    </a:cubicBezTo>
                    <a:lnTo>
                      <a:pt x="37848" y="16776"/>
                    </a:lnTo>
                    <a:cubicBezTo>
                      <a:pt x="38680" y="15805"/>
                      <a:pt x="39581" y="15043"/>
                      <a:pt x="40413" y="14142"/>
                    </a:cubicBezTo>
                    <a:cubicBezTo>
                      <a:pt x="42146" y="12478"/>
                      <a:pt x="43740" y="10884"/>
                      <a:pt x="45334" y="9497"/>
                    </a:cubicBezTo>
                    <a:cubicBezTo>
                      <a:pt x="46929" y="8180"/>
                      <a:pt x="48384" y="6863"/>
                      <a:pt x="49632" y="5823"/>
                    </a:cubicBezTo>
                    <a:lnTo>
                      <a:pt x="53167" y="3189"/>
                    </a:lnTo>
                    <a:cubicBezTo>
                      <a:pt x="53930" y="2565"/>
                      <a:pt x="54762" y="2080"/>
                      <a:pt x="55594" y="1595"/>
                    </a:cubicBezTo>
                    <a:cubicBezTo>
                      <a:pt x="55871" y="1456"/>
                      <a:pt x="56217" y="1387"/>
                      <a:pt x="56564" y="1248"/>
                    </a:cubicBezTo>
                    <a:lnTo>
                      <a:pt x="55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17"/>
              <p:cNvSpPr/>
              <p:nvPr/>
            </p:nvSpPr>
            <p:spPr>
              <a:xfrm>
                <a:off x="3768375" y="1326425"/>
                <a:ext cx="459275" cy="121325"/>
              </a:xfrm>
              <a:custGeom>
                <a:rect b="b" l="l" r="r" t="t"/>
                <a:pathLst>
                  <a:path extrusionOk="0" h="4853" w="18371">
                    <a:moveTo>
                      <a:pt x="18370" y="0"/>
                    </a:moveTo>
                    <a:cubicBezTo>
                      <a:pt x="18093" y="139"/>
                      <a:pt x="17816" y="277"/>
                      <a:pt x="17538" y="347"/>
                    </a:cubicBezTo>
                    <a:cubicBezTo>
                      <a:pt x="16915" y="485"/>
                      <a:pt x="16152" y="624"/>
                      <a:pt x="15459" y="693"/>
                    </a:cubicBezTo>
                    <a:cubicBezTo>
                      <a:pt x="15043" y="693"/>
                      <a:pt x="14558" y="693"/>
                      <a:pt x="14073" y="763"/>
                    </a:cubicBezTo>
                    <a:lnTo>
                      <a:pt x="12548" y="901"/>
                    </a:lnTo>
                    <a:lnTo>
                      <a:pt x="10815" y="1109"/>
                    </a:lnTo>
                    <a:lnTo>
                      <a:pt x="9082" y="1386"/>
                    </a:lnTo>
                    <a:cubicBezTo>
                      <a:pt x="8527" y="1456"/>
                      <a:pt x="7972" y="1525"/>
                      <a:pt x="7349" y="1664"/>
                    </a:cubicBezTo>
                    <a:lnTo>
                      <a:pt x="5754" y="2010"/>
                    </a:lnTo>
                    <a:cubicBezTo>
                      <a:pt x="5200" y="2080"/>
                      <a:pt x="4645" y="2218"/>
                      <a:pt x="4160" y="2288"/>
                    </a:cubicBezTo>
                    <a:lnTo>
                      <a:pt x="2843" y="2634"/>
                    </a:lnTo>
                    <a:cubicBezTo>
                      <a:pt x="1942" y="2842"/>
                      <a:pt x="1249" y="3050"/>
                      <a:pt x="763" y="3258"/>
                    </a:cubicBezTo>
                    <a:cubicBezTo>
                      <a:pt x="209" y="3397"/>
                      <a:pt x="1" y="3466"/>
                      <a:pt x="1" y="3466"/>
                    </a:cubicBezTo>
                    <a:lnTo>
                      <a:pt x="625" y="4852"/>
                    </a:lnTo>
                    <a:cubicBezTo>
                      <a:pt x="625" y="4852"/>
                      <a:pt x="833" y="4714"/>
                      <a:pt x="1318" y="4506"/>
                    </a:cubicBezTo>
                    <a:cubicBezTo>
                      <a:pt x="1734" y="4298"/>
                      <a:pt x="2358" y="4021"/>
                      <a:pt x="3190" y="3743"/>
                    </a:cubicBezTo>
                    <a:cubicBezTo>
                      <a:pt x="4021" y="3466"/>
                      <a:pt x="4922" y="3189"/>
                      <a:pt x="5962" y="2911"/>
                    </a:cubicBezTo>
                    <a:lnTo>
                      <a:pt x="7557" y="2426"/>
                    </a:lnTo>
                    <a:cubicBezTo>
                      <a:pt x="8111" y="2288"/>
                      <a:pt x="8666" y="2218"/>
                      <a:pt x="9220" y="2080"/>
                    </a:cubicBezTo>
                    <a:lnTo>
                      <a:pt x="10953" y="1733"/>
                    </a:lnTo>
                    <a:lnTo>
                      <a:pt x="12548" y="1525"/>
                    </a:lnTo>
                    <a:lnTo>
                      <a:pt x="14142" y="1386"/>
                    </a:lnTo>
                    <a:cubicBezTo>
                      <a:pt x="14558" y="1317"/>
                      <a:pt x="15043" y="1248"/>
                      <a:pt x="15459" y="1248"/>
                    </a:cubicBezTo>
                    <a:cubicBezTo>
                      <a:pt x="16152" y="1248"/>
                      <a:pt x="16915" y="1248"/>
                      <a:pt x="17608" y="1386"/>
                    </a:cubicBezTo>
                    <a:cubicBezTo>
                      <a:pt x="17816" y="1456"/>
                      <a:pt x="18093" y="1525"/>
                      <a:pt x="18370" y="1594"/>
                    </a:cubicBezTo>
                    <a:lnTo>
                      <a:pt x="18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17"/>
              <p:cNvSpPr/>
              <p:nvPr/>
            </p:nvSpPr>
            <p:spPr>
              <a:xfrm>
                <a:off x="4202050" y="1303775"/>
                <a:ext cx="157725" cy="93725"/>
              </a:xfrm>
              <a:custGeom>
                <a:rect b="b" l="l" r="r" t="t"/>
                <a:pathLst>
                  <a:path extrusionOk="0" h="3749" w="6309">
                    <a:moveTo>
                      <a:pt x="3822" y="1"/>
                    </a:moveTo>
                    <a:cubicBezTo>
                      <a:pt x="2694" y="1"/>
                      <a:pt x="69" y="808"/>
                      <a:pt x="69" y="1807"/>
                    </a:cubicBezTo>
                    <a:cubicBezTo>
                      <a:pt x="0" y="2847"/>
                      <a:pt x="2842" y="3748"/>
                      <a:pt x="3882" y="3748"/>
                    </a:cubicBezTo>
                    <a:cubicBezTo>
                      <a:pt x="6239" y="3609"/>
                      <a:pt x="6308" y="144"/>
                      <a:pt x="3951" y="5"/>
                    </a:cubicBezTo>
                    <a:cubicBezTo>
                      <a:pt x="3911" y="2"/>
                      <a:pt x="3867" y="1"/>
                      <a:pt x="38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17"/>
              <p:cNvSpPr/>
              <p:nvPr/>
            </p:nvSpPr>
            <p:spPr>
              <a:xfrm>
                <a:off x="4174325" y="1003800"/>
                <a:ext cx="168925" cy="103900"/>
              </a:xfrm>
              <a:custGeom>
                <a:rect b="b" l="l" r="r" t="t"/>
                <a:pathLst>
                  <a:path extrusionOk="0" h="4156" w="6757">
                    <a:moveTo>
                      <a:pt x="4018" y="0"/>
                    </a:moveTo>
                    <a:cubicBezTo>
                      <a:pt x="3736" y="0"/>
                      <a:pt x="3433" y="67"/>
                      <a:pt x="3119" y="220"/>
                    </a:cubicBezTo>
                    <a:cubicBezTo>
                      <a:pt x="2218" y="705"/>
                      <a:pt x="0" y="2715"/>
                      <a:pt x="485" y="3616"/>
                    </a:cubicBezTo>
                    <a:cubicBezTo>
                      <a:pt x="684" y="4014"/>
                      <a:pt x="1290" y="4156"/>
                      <a:pt x="2003" y="4156"/>
                    </a:cubicBezTo>
                    <a:cubicBezTo>
                      <a:pt x="3031" y="4156"/>
                      <a:pt x="4280" y="3862"/>
                      <a:pt x="4852" y="3616"/>
                    </a:cubicBezTo>
                    <a:lnTo>
                      <a:pt x="4783" y="3616"/>
                    </a:lnTo>
                    <a:cubicBezTo>
                      <a:pt x="6757" y="2660"/>
                      <a:pt x="5789" y="0"/>
                      <a:pt x="40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17"/>
              <p:cNvSpPr/>
              <p:nvPr/>
            </p:nvSpPr>
            <p:spPr>
              <a:xfrm>
                <a:off x="3846375" y="901850"/>
                <a:ext cx="130000" cy="447125"/>
              </a:xfrm>
              <a:custGeom>
                <a:rect b="b" l="l" r="r" t="t"/>
                <a:pathLst>
                  <a:path extrusionOk="0" h="17885" w="5200">
                    <a:moveTo>
                      <a:pt x="3605" y="0"/>
                    </a:moveTo>
                    <a:lnTo>
                      <a:pt x="3605" y="0"/>
                    </a:lnTo>
                    <a:cubicBezTo>
                      <a:pt x="3743" y="277"/>
                      <a:pt x="3743" y="555"/>
                      <a:pt x="3813" y="763"/>
                    </a:cubicBezTo>
                    <a:cubicBezTo>
                      <a:pt x="3951" y="1456"/>
                      <a:pt x="3951" y="2149"/>
                      <a:pt x="3882" y="2842"/>
                    </a:cubicBezTo>
                    <a:cubicBezTo>
                      <a:pt x="3882" y="3327"/>
                      <a:pt x="3813" y="3813"/>
                      <a:pt x="3743" y="4228"/>
                    </a:cubicBezTo>
                    <a:cubicBezTo>
                      <a:pt x="3674" y="4783"/>
                      <a:pt x="3605" y="5268"/>
                      <a:pt x="3535" y="5823"/>
                    </a:cubicBezTo>
                    <a:cubicBezTo>
                      <a:pt x="3466" y="6377"/>
                      <a:pt x="3397" y="6863"/>
                      <a:pt x="3327" y="7417"/>
                    </a:cubicBezTo>
                    <a:cubicBezTo>
                      <a:pt x="3258" y="7972"/>
                      <a:pt x="3050" y="8526"/>
                      <a:pt x="2981" y="9150"/>
                    </a:cubicBezTo>
                    <a:cubicBezTo>
                      <a:pt x="2842" y="9705"/>
                      <a:pt x="2704" y="10259"/>
                      <a:pt x="2565" y="10814"/>
                    </a:cubicBezTo>
                    <a:cubicBezTo>
                      <a:pt x="2426" y="11299"/>
                      <a:pt x="2218" y="11853"/>
                      <a:pt x="2080" y="12339"/>
                    </a:cubicBezTo>
                    <a:cubicBezTo>
                      <a:pt x="1802" y="13378"/>
                      <a:pt x="1456" y="14349"/>
                      <a:pt x="1179" y="15111"/>
                    </a:cubicBezTo>
                    <a:cubicBezTo>
                      <a:pt x="832" y="15943"/>
                      <a:pt x="555" y="16567"/>
                      <a:pt x="347" y="16983"/>
                    </a:cubicBezTo>
                    <a:cubicBezTo>
                      <a:pt x="139" y="17399"/>
                      <a:pt x="0" y="17676"/>
                      <a:pt x="0" y="17676"/>
                    </a:cubicBezTo>
                    <a:lnTo>
                      <a:pt x="485" y="17884"/>
                    </a:lnTo>
                    <a:lnTo>
                      <a:pt x="1941" y="16844"/>
                    </a:lnTo>
                    <a:cubicBezTo>
                      <a:pt x="2010" y="16429"/>
                      <a:pt x="2149" y="16013"/>
                      <a:pt x="2288" y="15597"/>
                    </a:cubicBezTo>
                    <a:cubicBezTo>
                      <a:pt x="2426" y="15111"/>
                      <a:pt x="2496" y="14696"/>
                      <a:pt x="2634" y="14210"/>
                    </a:cubicBezTo>
                    <a:cubicBezTo>
                      <a:pt x="2773" y="13656"/>
                      <a:pt x="2912" y="13171"/>
                      <a:pt x="2981" y="12685"/>
                    </a:cubicBezTo>
                    <a:cubicBezTo>
                      <a:pt x="3120" y="12131"/>
                      <a:pt x="3258" y="11576"/>
                      <a:pt x="3397" y="11022"/>
                    </a:cubicBezTo>
                    <a:cubicBezTo>
                      <a:pt x="3466" y="10467"/>
                      <a:pt x="3535" y="9843"/>
                      <a:pt x="3674" y="9289"/>
                    </a:cubicBezTo>
                    <a:cubicBezTo>
                      <a:pt x="3813" y="8665"/>
                      <a:pt x="3882" y="8110"/>
                      <a:pt x="3951" y="7556"/>
                    </a:cubicBezTo>
                    <a:lnTo>
                      <a:pt x="4159" y="5892"/>
                    </a:lnTo>
                    <a:cubicBezTo>
                      <a:pt x="4229" y="5338"/>
                      <a:pt x="4298" y="4852"/>
                      <a:pt x="4367" y="4298"/>
                    </a:cubicBezTo>
                    <a:cubicBezTo>
                      <a:pt x="4437" y="3813"/>
                      <a:pt x="4437" y="3327"/>
                      <a:pt x="4506" y="2911"/>
                    </a:cubicBezTo>
                    <a:cubicBezTo>
                      <a:pt x="4575" y="2218"/>
                      <a:pt x="4714" y="1525"/>
                      <a:pt x="4922" y="832"/>
                    </a:cubicBezTo>
                    <a:cubicBezTo>
                      <a:pt x="4991" y="555"/>
                      <a:pt x="5060" y="347"/>
                      <a:pt x="5199" y="69"/>
                    </a:cubicBezTo>
                    <a:lnTo>
                      <a:pt x="36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17"/>
              <p:cNvSpPr/>
              <p:nvPr/>
            </p:nvSpPr>
            <p:spPr>
              <a:xfrm>
                <a:off x="3909175" y="788325"/>
                <a:ext cx="95325" cy="141275"/>
              </a:xfrm>
              <a:custGeom>
                <a:rect b="b" l="l" r="r" t="t"/>
                <a:pathLst>
                  <a:path extrusionOk="0" h="5651" w="3813">
                    <a:moveTo>
                      <a:pt x="1907" y="1"/>
                    </a:moveTo>
                    <a:cubicBezTo>
                      <a:pt x="1005" y="1"/>
                      <a:pt x="104" y="590"/>
                      <a:pt x="0" y="1768"/>
                    </a:cubicBezTo>
                    <a:cubicBezTo>
                      <a:pt x="0" y="2808"/>
                      <a:pt x="901" y="5650"/>
                      <a:pt x="1941" y="5650"/>
                    </a:cubicBezTo>
                    <a:cubicBezTo>
                      <a:pt x="2912" y="5650"/>
                      <a:pt x="3813" y="2808"/>
                      <a:pt x="3813" y="1768"/>
                    </a:cubicBezTo>
                    <a:cubicBezTo>
                      <a:pt x="3709" y="590"/>
                      <a:pt x="2808" y="1"/>
                      <a:pt x="19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17"/>
              <p:cNvSpPr/>
              <p:nvPr/>
            </p:nvSpPr>
            <p:spPr>
              <a:xfrm>
                <a:off x="3662675" y="1076875"/>
                <a:ext cx="69350" cy="462725"/>
              </a:xfrm>
              <a:custGeom>
                <a:rect b="b" l="l" r="r" t="t"/>
                <a:pathLst>
                  <a:path extrusionOk="0" h="18509" w="2774">
                    <a:moveTo>
                      <a:pt x="2773" y="0"/>
                    </a:moveTo>
                    <a:lnTo>
                      <a:pt x="1179" y="277"/>
                    </a:lnTo>
                    <a:cubicBezTo>
                      <a:pt x="1317" y="485"/>
                      <a:pt x="1387" y="763"/>
                      <a:pt x="1525" y="1040"/>
                    </a:cubicBezTo>
                    <a:cubicBezTo>
                      <a:pt x="1664" y="1664"/>
                      <a:pt x="1803" y="2357"/>
                      <a:pt x="1872" y="3050"/>
                    </a:cubicBezTo>
                    <a:cubicBezTo>
                      <a:pt x="1872" y="3535"/>
                      <a:pt x="1941" y="3951"/>
                      <a:pt x="1941" y="4437"/>
                    </a:cubicBezTo>
                    <a:lnTo>
                      <a:pt x="1941" y="6031"/>
                    </a:lnTo>
                    <a:lnTo>
                      <a:pt x="1941" y="7695"/>
                    </a:lnTo>
                    <a:lnTo>
                      <a:pt x="1803" y="9428"/>
                    </a:lnTo>
                    <a:cubicBezTo>
                      <a:pt x="1733" y="9982"/>
                      <a:pt x="1733" y="10537"/>
                      <a:pt x="1664" y="11160"/>
                    </a:cubicBezTo>
                    <a:cubicBezTo>
                      <a:pt x="1525" y="11715"/>
                      <a:pt x="1456" y="12270"/>
                      <a:pt x="1387" y="12755"/>
                    </a:cubicBezTo>
                    <a:cubicBezTo>
                      <a:pt x="1248" y="13864"/>
                      <a:pt x="1040" y="14834"/>
                      <a:pt x="832" y="15666"/>
                    </a:cubicBezTo>
                    <a:cubicBezTo>
                      <a:pt x="624" y="16498"/>
                      <a:pt x="416" y="17191"/>
                      <a:pt x="278" y="17607"/>
                    </a:cubicBezTo>
                    <a:cubicBezTo>
                      <a:pt x="70" y="18092"/>
                      <a:pt x="0" y="18370"/>
                      <a:pt x="0" y="18370"/>
                    </a:cubicBezTo>
                    <a:lnTo>
                      <a:pt x="486" y="18508"/>
                    </a:lnTo>
                    <a:lnTo>
                      <a:pt x="1803" y="17053"/>
                    </a:lnTo>
                    <a:cubicBezTo>
                      <a:pt x="1803" y="16706"/>
                      <a:pt x="1872" y="16221"/>
                      <a:pt x="1941" y="15735"/>
                    </a:cubicBezTo>
                    <a:cubicBezTo>
                      <a:pt x="2080" y="15250"/>
                      <a:pt x="2080" y="14904"/>
                      <a:pt x="2149" y="14349"/>
                    </a:cubicBezTo>
                    <a:cubicBezTo>
                      <a:pt x="2149" y="13795"/>
                      <a:pt x="2288" y="13309"/>
                      <a:pt x="2288" y="12824"/>
                    </a:cubicBezTo>
                    <a:cubicBezTo>
                      <a:pt x="2357" y="12270"/>
                      <a:pt x="2357" y="11715"/>
                      <a:pt x="2427" y="11091"/>
                    </a:cubicBezTo>
                    <a:cubicBezTo>
                      <a:pt x="2496" y="10537"/>
                      <a:pt x="2427" y="9982"/>
                      <a:pt x="2496" y="9358"/>
                    </a:cubicBezTo>
                    <a:cubicBezTo>
                      <a:pt x="2565" y="8804"/>
                      <a:pt x="2565" y="8249"/>
                      <a:pt x="2565" y="7625"/>
                    </a:cubicBezTo>
                    <a:cubicBezTo>
                      <a:pt x="2565" y="7071"/>
                      <a:pt x="2565" y="6516"/>
                      <a:pt x="2565" y="5962"/>
                    </a:cubicBezTo>
                    <a:lnTo>
                      <a:pt x="2565" y="4437"/>
                    </a:lnTo>
                    <a:cubicBezTo>
                      <a:pt x="2565" y="3882"/>
                      <a:pt x="2496" y="3466"/>
                      <a:pt x="2496" y="2981"/>
                    </a:cubicBezTo>
                    <a:cubicBezTo>
                      <a:pt x="2427" y="2288"/>
                      <a:pt x="2496" y="1595"/>
                      <a:pt x="2565" y="901"/>
                    </a:cubicBezTo>
                    <a:cubicBezTo>
                      <a:pt x="2635" y="624"/>
                      <a:pt x="2704" y="277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17"/>
              <p:cNvSpPr/>
              <p:nvPr/>
            </p:nvSpPr>
            <p:spPr>
              <a:xfrm>
                <a:off x="3649225" y="962625"/>
                <a:ext cx="101850" cy="143850"/>
              </a:xfrm>
              <a:custGeom>
                <a:rect b="b" l="l" r="r" t="t"/>
                <a:pathLst>
                  <a:path extrusionOk="0" h="5754" w="4074">
                    <a:moveTo>
                      <a:pt x="2099" y="1"/>
                    </a:moveTo>
                    <a:cubicBezTo>
                      <a:pt x="1057" y="1"/>
                      <a:pt x="0" y="766"/>
                      <a:pt x="192" y="2144"/>
                    </a:cubicBezTo>
                    <a:cubicBezTo>
                      <a:pt x="327" y="3158"/>
                      <a:pt x="1517" y="5754"/>
                      <a:pt x="2476" y="5754"/>
                    </a:cubicBezTo>
                    <a:cubicBezTo>
                      <a:pt x="2500" y="5754"/>
                      <a:pt x="2525" y="5752"/>
                      <a:pt x="2549" y="5749"/>
                    </a:cubicBezTo>
                    <a:cubicBezTo>
                      <a:pt x="3588" y="5610"/>
                      <a:pt x="4074" y="2629"/>
                      <a:pt x="3935" y="1589"/>
                    </a:cubicBezTo>
                    <a:cubicBezTo>
                      <a:pt x="3780" y="503"/>
                      <a:pt x="2944" y="1"/>
                      <a:pt x="20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17"/>
              <p:cNvSpPr/>
              <p:nvPr/>
            </p:nvSpPr>
            <p:spPr>
              <a:xfrm>
                <a:off x="3452975" y="1286550"/>
                <a:ext cx="58950" cy="462725"/>
              </a:xfrm>
              <a:custGeom>
                <a:rect b="b" l="l" r="r" t="t"/>
                <a:pathLst>
                  <a:path extrusionOk="0" h="18509" w="2358">
                    <a:moveTo>
                      <a:pt x="1526" y="1"/>
                    </a:moveTo>
                    <a:lnTo>
                      <a:pt x="1" y="278"/>
                    </a:lnTo>
                    <a:cubicBezTo>
                      <a:pt x="140" y="555"/>
                      <a:pt x="209" y="763"/>
                      <a:pt x="347" y="1041"/>
                    </a:cubicBezTo>
                    <a:cubicBezTo>
                      <a:pt x="625" y="1664"/>
                      <a:pt x="763" y="2358"/>
                      <a:pt x="902" y="3051"/>
                    </a:cubicBezTo>
                    <a:cubicBezTo>
                      <a:pt x="971" y="3467"/>
                      <a:pt x="1110" y="3883"/>
                      <a:pt x="1110" y="4437"/>
                    </a:cubicBezTo>
                    <a:cubicBezTo>
                      <a:pt x="1179" y="4922"/>
                      <a:pt x="1249" y="5408"/>
                      <a:pt x="1249" y="5962"/>
                    </a:cubicBezTo>
                    <a:cubicBezTo>
                      <a:pt x="1318" y="6517"/>
                      <a:pt x="1387" y="7071"/>
                      <a:pt x="1387" y="7626"/>
                    </a:cubicBezTo>
                    <a:cubicBezTo>
                      <a:pt x="1457" y="8180"/>
                      <a:pt x="1387" y="8735"/>
                      <a:pt x="1387" y="9359"/>
                    </a:cubicBezTo>
                    <a:lnTo>
                      <a:pt x="1387" y="11092"/>
                    </a:lnTo>
                    <a:cubicBezTo>
                      <a:pt x="1387" y="11646"/>
                      <a:pt x="1387" y="12201"/>
                      <a:pt x="1318" y="12755"/>
                    </a:cubicBezTo>
                    <a:cubicBezTo>
                      <a:pt x="1318" y="13726"/>
                      <a:pt x="1179" y="14696"/>
                      <a:pt x="1110" y="15667"/>
                    </a:cubicBezTo>
                    <a:cubicBezTo>
                      <a:pt x="971" y="16499"/>
                      <a:pt x="833" y="17192"/>
                      <a:pt x="694" y="17677"/>
                    </a:cubicBezTo>
                    <a:cubicBezTo>
                      <a:pt x="625" y="18093"/>
                      <a:pt x="555" y="18439"/>
                      <a:pt x="555" y="18439"/>
                    </a:cubicBezTo>
                    <a:lnTo>
                      <a:pt x="1041" y="18509"/>
                    </a:lnTo>
                    <a:lnTo>
                      <a:pt x="2288" y="17053"/>
                    </a:lnTo>
                    <a:cubicBezTo>
                      <a:pt x="2288" y="16637"/>
                      <a:pt x="2288" y="16152"/>
                      <a:pt x="2358" y="15736"/>
                    </a:cubicBezTo>
                    <a:cubicBezTo>
                      <a:pt x="2358" y="15251"/>
                      <a:pt x="2358" y="14766"/>
                      <a:pt x="2358" y="14280"/>
                    </a:cubicBezTo>
                    <a:lnTo>
                      <a:pt x="2358" y="12755"/>
                    </a:lnTo>
                    <a:cubicBezTo>
                      <a:pt x="2358" y="12201"/>
                      <a:pt x="2358" y="11577"/>
                      <a:pt x="2288" y="11022"/>
                    </a:cubicBezTo>
                    <a:cubicBezTo>
                      <a:pt x="2219" y="10468"/>
                      <a:pt x="2219" y="9913"/>
                      <a:pt x="2150" y="9289"/>
                    </a:cubicBezTo>
                    <a:cubicBezTo>
                      <a:pt x="2150" y="8735"/>
                      <a:pt x="2080" y="8180"/>
                      <a:pt x="2080" y="7556"/>
                    </a:cubicBezTo>
                    <a:cubicBezTo>
                      <a:pt x="2011" y="7002"/>
                      <a:pt x="1942" y="6447"/>
                      <a:pt x="1872" y="5893"/>
                    </a:cubicBezTo>
                    <a:cubicBezTo>
                      <a:pt x="1803" y="5338"/>
                      <a:pt x="1803" y="4853"/>
                      <a:pt x="1734" y="4368"/>
                    </a:cubicBezTo>
                    <a:cubicBezTo>
                      <a:pt x="1665" y="3883"/>
                      <a:pt x="1526" y="3397"/>
                      <a:pt x="1526" y="2981"/>
                    </a:cubicBezTo>
                    <a:cubicBezTo>
                      <a:pt x="1387" y="2288"/>
                      <a:pt x="1387" y="1526"/>
                      <a:pt x="1387" y="833"/>
                    </a:cubicBezTo>
                    <a:cubicBezTo>
                      <a:pt x="1387" y="555"/>
                      <a:pt x="1457" y="278"/>
                      <a:pt x="15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17"/>
              <p:cNvSpPr/>
              <p:nvPr/>
            </p:nvSpPr>
            <p:spPr>
              <a:xfrm>
                <a:off x="3400075" y="1175275"/>
                <a:ext cx="104925" cy="141275"/>
              </a:xfrm>
              <a:custGeom>
                <a:rect b="b" l="l" r="r" t="t"/>
                <a:pathLst>
                  <a:path extrusionOk="0" h="5651" w="4197">
                    <a:moveTo>
                      <a:pt x="2171" y="1"/>
                    </a:moveTo>
                    <a:cubicBezTo>
                      <a:pt x="1098" y="1"/>
                      <a:pt x="1" y="876"/>
                      <a:pt x="245" y="2303"/>
                    </a:cubicBezTo>
                    <a:lnTo>
                      <a:pt x="315" y="2303"/>
                    </a:lnTo>
                    <a:cubicBezTo>
                      <a:pt x="578" y="3225"/>
                      <a:pt x="1906" y="5650"/>
                      <a:pt x="2930" y="5650"/>
                    </a:cubicBezTo>
                    <a:cubicBezTo>
                      <a:pt x="2983" y="5650"/>
                      <a:pt x="3036" y="5644"/>
                      <a:pt x="3087" y="5630"/>
                    </a:cubicBezTo>
                    <a:cubicBezTo>
                      <a:pt x="4058" y="5353"/>
                      <a:pt x="4196" y="2441"/>
                      <a:pt x="3919" y="1402"/>
                    </a:cubicBezTo>
                    <a:cubicBezTo>
                      <a:pt x="3662" y="431"/>
                      <a:pt x="2923" y="1"/>
                      <a:pt x="21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17"/>
              <p:cNvSpPr/>
              <p:nvPr/>
            </p:nvSpPr>
            <p:spPr>
              <a:xfrm>
                <a:off x="3236375" y="1569025"/>
                <a:ext cx="60675" cy="462725"/>
              </a:xfrm>
              <a:custGeom>
                <a:rect b="b" l="l" r="r" t="t"/>
                <a:pathLst>
                  <a:path extrusionOk="0" h="18509" w="2427">
                    <a:moveTo>
                      <a:pt x="1525" y="1"/>
                    </a:moveTo>
                    <a:lnTo>
                      <a:pt x="0" y="347"/>
                    </a:lnTo>
                    <a:cubicBezTo>
                      <a:pt x="139" y="555"/>
                      <a:pt x="277" y="763"/>
                      <a:pt x="416" y="1040"/>
                    </a:cubicBezTo>
                    <a:cubicBezTo>
                      <a:pt x="624" y="1734"/>
                      <a:pt x="832" y="2357"/>
                      <a:pt x="971" y="3120"/>
                    </a:cubicBezTo>
                    <a:cubicBezTo>
                      <a:pt x="971" y="3536"/>
                      <a:pt x="1109" y="3952"/>
                      <a:pt x="1109" y="4437"/>
                    </a:cubicBezTo>
                    <a:cubicBezTo>
                      <a:pt x="1178" y="4992"/>
                      <a:pt x="1248" y="5477"/>
                      <a:pt x="1317" y="6031"/>
                    </a:cubicBezTo>
                    <a:cubicBezTo>
                      <a:pt x="1317" y="6517"/>
                      <a:pt x="1386" y="7071"/>
                      <a:pt x="1456" y="7626"/>
                    </a:cubicBezTo>
                    <a:cubicBezTo>
                      <a:pt x="1525" y="8180"/>
                      <a:pt x="1456" y="8804"/>
                      <a:pt x="1456" y="9359"/>
                    </a:cubicBezTo>
                    <a:cubicBezTo>
                      <a:pt x="1525" y="9983"/>
                      <a:pt x="1456" y="10537"/>
                      <a:pt x="1456" y="11092"/>
                    </a:cubicBezTo>
                    <a:cubicBezTo>
                      <a:pt x="1456" y="11715"/>
                      <a:pt x="1456" y="12270"/>
                      <a:pt x="1386" y="12755"/>
                    </a:cubicBezTo>
                    <a:cubicBezTo>
                      <a:pt x="1386" y="13864"/>
                      <a:pt x="1248" y="14835"/>
                      <a:pt x="1109" y="15667"/>
                    </a:cubicBezTo>
                    <a:cubicBezTo>
                      <a:pt x="1040" y="16568"/>
                      <a:pt x="901" y="17261"/>
                      <a:pt x="763" y="17677"/>
                    </a:cubicBezTo>
                    <a:cubicBezTo>
                      <a:pt x="693" y="18162"/>
                      <a:pt x="624" y="18439"/>
                      <a:pt x="624" y="18439"/>
                    </a:cubicBezTo>
                    <a:lnTo>
                      <a:pt x="1109" y="18509"/>
                    </a:lnTo>
                    <a:lnTo>
                      <a:pt x="2288" y="17053"/>
                    </a:lnTo>
                    <a:cubicBezTo>
                      <a:pt x="2288" y="16637"/>
                      <a:pt x="2288" y="16221"/>
                      <a:pt x="2357" y="15736"/>
                    </a:cubicBezTo>
                    <a:cubicBezTo>
                      <a:pt x="2426" y="15320"/>
                      <a:pt x="2357" y="14835"/>
                      <a:pt x="2357" y="14350"/>
                    </a:cubicBezTo>
                    <a:lnTo>
                      <a:pt x="2357" y="12755"/>
                    </a:lnTo>
                    <a:lnTo>
                      <a:pt x="2357" y="11092"/>
                    </a:lnTo>
                    <a:cubicBezTo>
                      <a:pt x="2357" y="10468"/>
                      <a:pt x="2288" y="9913"/>
                      <a:pt x="2218" y="9359"/>
                    </a:cubicBezTo>
                    <a:cubicBezTo>
                      <a:pt x="2218" y="8735"/>
                      <a:pt x="2149" y="8180"/>
                      <a:pt x="2149" y="7626"/>
                    </a:cubicBezTo>
                    <a:cubicBezTo>
                      <a:pt x="2080" y="7002"/>
                      <a:pt x="2010" y="6517"/>
                      <a:pt x="1941" y="5962"/>
                    </a:cubicBezTo>
                    <a:cubicBezTo>
                      <a:pt x="1872" y="5408"/>
                      <a:pt x="1802" y="4853"/>
                      <a:pt x="1802" y="4368"/>
                    </a:cubicBezTo>
                    <a:cubicBezTo>
                      <a:pt x="1733" y="3882"/>
                      <a:pt x="1594" y="3397"/>
                      <a:pt x="1594" y="2981"/>
                    </a:cubicBezTo>
                    <a:cubicBezTo>
                      <a:pt x="1456" y="2288"/>
                      <a:pt x="1386" y="1595"/>
                      <a:pt x="1456" y="902"/>
                    </a:cubicBezTo>
                    <a:cubicBezTo>
                      <a:pt x="1456" y="555"/>
                      <a:pt x="1456" y="278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17"/>
              <p:cNvSpPr/>
              <p:nvPr/>
            </p:nvSpPr>
            <p:spPr>
              <a:xfrm>
                <a:off x="3178625" y="1464750"/>
                <a:ext cx="109750" cy="135800"/>
              </a:xfrm>
              <a:custGeom>
                <a:rect b="b" l="l" r="r" t="t"/>
                <a:pathLst>
                  <a:path extrusionOk="0" h="5432" w="4390">
                    <a:moveTo>
                      <a:pt x="2574" y="0"/>
                    </a:moveTo>
                    <a:cubicBezTo>
                      <a:pt x="1377" y="0"/>
                      <a:pt x="0" y="865"/>
                      <a:pt x="508" y="2092"/>
                    </a:cubicBezTo>
                    <a:cubicBezTo>
                      <a:pt x="774" y="3025"/>
                      <a:pt x="2130" y="5431"/>
                      <a:pt x="3158" y="5431"/>
                    </a:cubicBezTo>
                    <a:cubicBezTo>
                      <a:pt x="3199" y="5431"/>
                      <a:pt x="3240" y="5427"/>
                      <a:pt x="3281" y="5419"/>
                    </a:cubicBezTo>
                    <a:cubicBezTo>
                      <a:pt x="4251" y="5142"/>
                      <a:pt x="4390" y="2161"/>
                      <a:pt x="4112" y="1191"/>
                    </a:cubicBezTo>
                    <a:cubicBezTo>
                      <a:pt x="4031" y="353"/>
                      <a:pt x="3339" y="0"/>
                      <a:pt x="25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17"/>
              <p:cNvSpPr/>
              <p:nvPr/>
            </p:nvSpPr>
            <p:spPr>
              <a:xfrm>
                <a:off x="3004150" y="1867100"/>
                <a:ext cx="110925" cy="459250"/>
              </a:xfrm>
              <a:custGeom>
                <a:rect b="b" l="l" r="r" t="t"/>
                <a:pathLst>
                  <a:path extrusionOk="0" h="18370" w="4437">
                    <a:moveTo>
                      <a:pt x="1525" y="0"/>
                    </a:moveTo>
                    <a:lnTo>
                      <a:pt x="0" y="486"/>
                    </a:lnTo>
                    <a:cubicBezTo>
                      <a:pt x="208" y="694"/>
                      <a:pt x="347" y="902"/>
                      <a:pt x="486" y="1179"/>
                    </a:cubicBezTo>
                    <a:cubicBezTo>
                      <a:pt x="832" y="1733"/>
                      <a:pt x="1109" y="2357"/>
                      <a:pt x="1317" y="3050"/>
                    </a:cubicBezTo>
                    <a:cubicBezTo>
                      <a:pt x="1525" y="3466"/>
                      <a:pt x="1595" y="3952"/>
                      <a:pt x="1733" y="4368"/>
                    </a:cubicBezTo>
                    <a:cubicBezTo>
                      <a:pt x="1872" y="4853"/>
                      <a:pt x="1941" y="5407"/>
                      <a:pt x="2080" y="5893"/>
                    </a:cubicBezTo>
                    <a:cubicBezTo>
                      <a:pt x="2149" y="6447"/>
                      <a:pt x="2288" y="7002"/>
                      <a:pt x="2427" y="7556"/>
                    </a:cubicBezTo>
                    <a:cubicBezTo>
                      <a:pt x="2565" y="8111"/>
                      <a:pt x="2635" y="8665"/>
                      <a:pt x="2704" y="9289"/>
                    </a:cubicBezTo>
                    <a:cubicBezTo>
                      <a:pt x="2773" y="9844"/>
                      <a:pt x="2912" y="10398"/>
                      <a:pt x="2912" y="11022"/>
                    </a:cubicBezTo>
                    <a:cubicBezTo>
                      <a:pt x="2981" y="11577"/>
                      <a:pt x="3050" y="12131"/>
                      <a:pt x="3050" y="12616"/>
                    </a:cubicBezTo>
                    <a:cubicBezTo>
                      <a:pt x="3189" y="13726"/>
                      <a:pt x="3189" y="14696"/>
                      <a:pt x="3189" y="15597"/>
                    </a:cubicBezTo>
                    <a:cubicBezTo>
                      <a:pt x="3189" y="16429"/>
                      <a:pt x="3189" y="17122"/>
                      <a:pt x="3050" y="17607"/>
                    </a:cubicBezTo>
                    <a:cubicBezTo>
                      <a:pt x="2981" y="18093"/>
                      <a:pt x="2981" y="18370"/>
                      <a:pt x="2981" y="18370"/>
                    </a:cubicBezTo>
                    <a:lnTo>
                      <a:pt x="3536" y="18370"/>
                    </a:lnTo>
                    <a:lnTo>
                      <a:pt x="4437" y="16845"/>
                    </a:lnTo>
                    <a:cubicBezTo>
                      <a:pt x="4437" y="16429"/>
                      <a:pt x="4367" y="15944"/>
                      <a:pt x="4367" y="15528"/>
                    </a:cubicBezTo>
                    <a:cubicBezTo>
                      <a:pt x="4298" y="15112"/>
                      <a:pt x="4229" y="14627"/>
                      <a:pt x="4160" y="14141"/>
                    </a:cubicBezTo>
                    <a:cubicBezTo>
                      <a:pt x="4090" y="13587"/>
                      <a:pt x="4090" y="13102"/>
                      <a:pt x="3952" y="12547"/>
                    </a:cubicBezTo>
                    <a:cubicBezTo>
                      <a:pt x="3882" y="11993"/>
                      <a:pt x="3813" y="11438"/>
                      <a:pt x="3744" y="10883"/>
                    </a:cubicBezTo>
                    <a:cubicBezTo>
                      <a:pt x="3605" y="10329"/>
                      <a:pt x="3466" y="9774"/>
                      <a:pt x="3397" y="9150"/>
                    </a:cubicBezTo>
                    <a:cubicBezTo>
                      <a:pt x="3258" y="8527"/>
                      <a:pt x="3189" y="8041"/>
                      <a:pt x="3050" y="7418"/>
                    </a:cubicBezTo>
                    <a:cubicBezTo>
                      <a:pt x="2981" y="6794"/>
                      <a:pt x="2773" y="6308"/>
                      <a:pt x="2635" y="5823"/>
                    </a:cubicBezTo>
                    <a:cubicBezTo>
                      <a:pt x="2496" y="5269"/>
                      <a:pt x="2427" y="4783"/>
                      <a:pt x="2288" y="4298"/>
                    </a:cubicBezTo>
                    <a:cubicBezTo>
                      <a:pt x="2149" y="3813"/>
                      <a:pt x="2011" y="3328"/>
                      <a:pt x="1872" y="2912"/>
                    </a:cubicBezTo>
                    <a:cubicBezTo>
                      <a:pt x="1664" y="2219"/>
                      <a:pt x="1525" y="1525"/>
                      <a:pt x="1525" y="832"/>
                    </a:cubicBezTo>
                    <a:cubicBezTo>
                      <a:pt x="1456" y="555"/>
                      <a:pt x="1456" y="278"/>
                      <a:pt x="1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17"/>
              <p:cNvSpPr/>
              <p:nvPr/>
            </p:nvSpPr>
            <p:spPr>
              <a:xfrm>
                <a:off x="2934600" y="1758400"/>
                <a:ext cx="119825" cy="142500"/>
              </a:xfrm>
              <a:custGeom>
                <a:rect b="b" l="l" r="r" t="t"/>
                <a:pathLst>
                  <a:path extrusionOk="0" h="5700" w="4793">
                    <a:moveTo>
                      <a:pt x="2512" y="0"/>
                    </a:moveTo>
                    <a:cubicBezTo>
                      <a:pt x="1273" y="0"/>
                      <a:pt x="0" y="1148"/>
                      <a:pt x="703" y="2685"/>
                    </a:cubicBezTo>
                    <a:cubicBezTo>
                      <a:pt x="1026" y="3590"/>
                      <a:pt x="2615" y="5700"/>
                      <a:pt x="3615" y="5700"/>
                    </a:cubicBezTo>
                    <a:cubicBezTo>
                      <a:pt x="3687" y="5700"/>
                      <a:pt x="3757" y="5689"/>
                      <a:pt x="3822" y="5666"/>
                    </a:cubicBezTo>
                    <a:cubicBezTo>
                      <a:pt x="4793" y="5250"/>
                      <a:pt x="4585" y="2338"/>
                      <a:pt x="4238" y="1298"/>
                    </a:cubicBezTo>
                    <a:cubicBezTo>
                      <a:pt x="3933" y="384"/>
                      <a:pt x="3228" y="0"/>
                      <a:pt x="251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17"/>
              <p:cNvSpPr/>
              <p:nvPr/>
            </p:nvSpPr>
            <p:spPr>
              <a:xfrm>
                <a:off x="3614150" y="1520500"/>
                <a:ext cx="457525" cy="88400"/>
              </a:xfrm>
              <a:custGeom>
                <a:rect b="b" l="l" r="r" t="t"/>
                <a:pathLst>
                  <a:path extrusionOk="0" h="3536" w="18301">
                    <a:moveTo>
                      <a:pt x="18301" y="1"/>
                    </a:moveTo>
                    <a:lnTo>
                      <a:pt x="18301" y="1"/>
                    </a:lnTo>
                    <a:cubicBezTo>
                      <a:pt x="18023" y="139"/>
                      <a:pt x="17746" y="209"/>
                      <a:pt x="17469" y="209"/>
                    </a:cubicBezTo>
                    <a:cubicBezTo>
                      <a:pt x="16776" y="347"/>
                      <a:pt x="16082" y="417"/>
                      <a:pt x="15389" y="417"/>
                    </a:cubicBezTo>
                    <a:lnTo>
                      <a:pt x="14003" y="417"/>
                    </a:lnTo>
                    <a:lnTo>
                      <a:pt x="12409" y="486"/>
                    </a:lnTo>
                    <a:lnTo>
                      <a:pt x="10745" y="486"/>
                    </a:lnTo>
                    <a:lnTo>
                      <a:pt x="9012" y="625"/>
                    </a:lnTo>
                    <a:cubicBezTo>
                      <a:pt x="8388" y="694"/>
                      <a:pt x="7834" y="694"/>
                      <a:pt x="7279" y="763"/>
                    </a:cubicBezTo>
                    <a:lnTo>
                      <a:pt x="5615" y="971"/>
                    </a:lnTo>
                    <a:cubicBezTo>
                      <a:pt x="5061" y="971"/>
                      <a:pt x="4506" y="1110"/>
                      <a:pt x="4021" y="1179"/>
                    </a:cubicBezTo>
                    <a:lnTo>
                      <a:pt x="2635" y="1387"/>
                    </a:lnTo>
                    <a:lnTo>
                      <a:pt x="1318" y="1664"/>
                    </a:lnTo>
                    <a:lnTo>
                      <a:pt x="1" y="3051"/>
                    </a:lnTo>
                    <a:lnTo>
                      <a:pt x="139" y="3536"/>
                    </a:lnTo>
                    <a:cubicBezTo>
                      <a:pt x="139" y="3536"/>
                      <a:pt x="416" y="3397"/>
                      <a:pt x="902" y="3259"/>
                    </a:cubicBezTo>
                    <a:cubicBezTo>
                      <a:pt x="1318" y="3051"/>
                      <a:pt x="2011" y="2843"/>
                      <a:pt x="2843" y="2635"/>
                    </a:cubicBezTo>
                    <a:cubicBezTo>
                      <a:pt x="3674" y="2358"/>
                      <a:pt x="4645" y="2150"/>
                      <a:pt x="5685" y="1942"/>
                    </a:cubicBezTo>
                    <a:lnTo>
                      <a:pt x="7279" y="1595"/>
                    </a:lnTo>
                    <a:cubicBezTo>
                      <a:pt x="7903" y="1526"/>
                      <a:pt x="8457" y="1456"/>
                      <a:pt x="9012" y="1387"/>
                    </a:cubicBezTo>
                    <a:lnTo>
                      <a:pt x="10745" y="1179"/>
                    </a:lnTo>
                    <a:lnTo>
                      <a:pt x="12409" y="1110"/>
                    </a:lnTo>
                    <a:lnTo>
                      <a:pt x="14003" y="1041"/>
                    </a:lnTo>
                    <a:cubicBezTo>
                      <a:pt x="14165" y="1017"/>
                      <a:pt x="14326" y="1010"/>
                      <a:pt x="14486" y="1010"/>
                    </a:cubicBezTo>
                    <a:cubicBezTo>
                      <a:pt x="14804" y="1010"/>
                      <a:pt x="15112" y="1041"/>
                      <a:pt x="15389" y="1041"/>
                    </a:cubicBezTo>
                    <a:cubicBezTo>
                      <a:pt x="16082" y="1041"/>
                      <a:pt x="16776" y="1179"/>
                      <a:pt x="17469" y="1318"/>
                    </a:cubicBezTo>
                    <a:cubicBezTo>
                      <a:pt x="17677" y="1387"/>
                      <a:pt x="17954" y="1456"/>
                      <a:pt x="18231" y="1595"/>
                    </a:cubicBezTo>
                    <a:lnTo>
                      <a:pt x="183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17"/>
              <p:cNvSpPr/>
              <p:nvPr/>
            </p:nvSpPr>
            <p:spPr>
              <a:xfrm>
                <a:off x="4042200" y="1501300"/>
                <a:ext cx="160600" cy="93775"/>
              </a:xfrm>
              <a:custGeom>
                <a:rect b="b" l="l" r="r" t="t"/>
                <a:pathLst>
                  <a:path extrusionOk="0" h="3751" w="6424">
                    <a:moveTo>
                      <a:pt x="3968" y="0"/>
                    </a:moveTo>
                    <a:cubicBezTo>
                      <a:pt x="2803" y="0"/>
                      <a:pt x="200" y="550"/>
                      <a:pt x="70" y="1531"/>
                    </a:cubicBezTo>
                    <a:cubicBezTo>
                      <a:pt x="0" y="2571"/>
                      <a:pt x="2773" y="3680"/>
                      <a:pt x="3813" y="3749"/>
                    </a:cubicBezTo>
                    <a:cubicBezTo>
                      <a:pt x="3836" y="3750"/>
                      <a:pt x="3860" y="3750"/>
                      <a:pt x="3883" y="3750"/>
                    </a:cubicBezTo>
                    <a:cubicBezTo>
                      <a:pt x="6175" y="3750"/>
                      <a:pt x="6424" y="418"/>
                      <a:pt x="4159" y="6"/>
                    </a:cubicBezTo>
                    <a:cubicBezTo>
                      <a:pt x="4101" y="2"/>
                      <a:pt x="4037" y="0"/>
                      <a:pt x="39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17"/>
              <p:cNvSpPr/>
              <p:nvPr/>
            </p:nvSpPr>
            <p:spPr>
              <a:xfrm>
                <a:off x="3439125" y="1775250"/>
                <a:ext cx="462725" cy="48550"/>
              </a:xfrm>
              <a:custGeom>
                <a:rect b="b" l="l" r="r" t="t"/>
                <a:pathLst>
                  <a:path extrusionOk="0" h="1942" w="18509">
                    <a:moveTo>
                      <a:pt x="5754" y="1"/>
                    </a:moveTo>
                    <a:cubicBezTo>
                      <a:pt x="5199" y="1"/>
                      <a:pt x="4714" y="70"/>
                      <a:pt x="4229" y="70"/>
                    </a:cubicBezTo>
                    <a:lnTo>
                      <a:pt x="2773" y="139"/>
                    </a:lnTo>
                    <a:lnTo>
                      <a:pt x="1456" y="278"/>
                    </a:lnTo>
                    <a:lnTo>
                      <a:pt x="0" y="1456"/>
                    </a:lnTo>
                    <a:lnTo>
                      <a:pt x="139" y="1941"/>
                    </a:lnTo>
                    <a:cubicBezTo>
                      <a:pt x="139" y="1941"/>
                      <a:pt x="416" y="1872"/>
                      <a:pt x="901" y="1734"/>
                    </a:cubicBezTo>
                    <a:cubicBezTo>
                      <a:pt x="1317" y="1595"/>
                      <a:pt x="2011" y="1456"/>
                      <a:pt x="2842" y="1318"/>
                    </a:cubicBezTo>
                    <a:cubicBezTo>
                      <a:pt x="3744" y="1179"/>
                      <a:pt x="4714" y="971"/>
                      <a:pt x="5754" y="902"/>
                    </a:cubicBezTo>
                    <a:lnTo>
                      <a:pt x="7417" y="763"/>
                    </a:lnTo>
                    <a:lnTo>
                      <a:pt x="10883" y="763"/>
                    </a:lnTo>
                    <a:lnTo>
                      <a:pt x="12547" y="832"/>
                    </a:lnTo>
                    <a:lnTo>
                      <a:pt x="14141" y="902"/>
                    </a:lnTo>
                    <a:cubicBezTo>
                      <a:pt x="14557" y="902"/>
                      <a:pt x="15042" y="902"/>
                      <a:pt x="15458" y="971"/>
                    </a:cubicBezTo>
                    <a:cubicBezTo>
                      <a:pt x="16152" y="1110"/>
                      <a:pt x="16845" y="1248"/>
                      <a:pt x="17538" y="1456"/>
                    </a:cubicBezTo>
                    <a:cubicBezTo>
                      <a:pt x="17746" y="1595"/>
                      <a:pt x="18023" y="1664"/>
                      <a:pt x="18231" y="1803"/>
                    </a:cubicBezTo>
                    <a:lnTo>
                      <a:pt x="18508" y="278"/>
                    </a:lnTo>
                    <a:lnTo>
                      <a:pt x="18508" y="278"/>
                    </a:lnTo>
                    <a:cubicBezTo>
                      <a:pt x="18231" y="347"/>
                      <a:pt x="17954" y="416"/>
                      <a:pt x="17607" y="416"/>
                    </a:cubicBezTo>
                    <a:cubicBezTo>
                      <a:pt x="17261" y="451"/>
                      <a:pt x="16914" y="468"/>
                      <a:pt x="16567" y="468"/>
                    </a:cubicBezTo>
                    <a:cubicBezTo>
                      <a:pt x="16221" y="468"/>
                      <a:pt x="15874" y="451"/>
                      <a:pt x="15528" y="416"/>
                    </a:cubicBezTo>
                    <a:cubicBezTo>
                      <a:pt x="15112" y="416"/>
                      <a:pt x="14627" y="278"/>
                      <a:pt x="14141" y="278"/>
                    </a:cubicBezTo>
                    <a:lnTo>
                      <a:pt x="12547" y="139"/>
                    </a:lnTo>
                    <a:lnTo>
                      <a:pt x="10883" y="70"/>
                    </a:lnTo>
                    <a:lnTo>
                      <a:pt x="7417" y="70"/>
                    </a:lnTo>
                    <a:lnTo>
                      <a:pt x="57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17"/>
              <p:cNvSpPr/>
              <p:nvPr/>
            </p:nvSpPr>
            <p:spPr>
              <a:xfrm>
                <a:off x="3867175" y="1771900"/>
                <a:ext cx="167725" cy="94600"/>
              </a:xfrm>
              <a:custGeom>
                <a:rect b="b" l="l" r="r" t="t"/>
                <a:pathLst>
                  <a:path extrusionOk="0" h="3784" w="6709">
                    <a:moveTo>
                      <a:pt x="3570" y="1"/>
                    </a:moveTo>
                    <a:cubicBezTo>
                      <a:pt x="2303" y="1"/>
                      <a:pt x="374" y="345"/>
                      <a:pt x="208" y="1174"/>
                    </a:cubicBezTo>
                    <a:cubicBezTo>
                      <a:pt x="0" y="2145"/>
                      <a:pt x="2634" y="3531"/>
                      <a:pt x="3674" y="3739"/>
                    </a:cubicBezTo>
                    <a:cubicBezTo>
                      <a:pt x="3824" y="3769"/>
                      <a:pt x="3967" y="3783"/>
                      <a:pt x="4104" y="3783"/>
                    </a:cubicBezTo>
                    <a:cubicBezTo>
                      <a:pt x="6182" y="3783"/>
                      <a:pt x="6709" y="521"/>
                      <a:pt x="4367" y="65"/>
                    </a:cubicBezTo>
                    <a:cubicBezTo>
                      <a:pt x="4171" y="23"/>
                      <a:pt x="3891" y="1"/>
                      <a:pt x="3570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17"/>
              <p:cNvSpPr/>
              <p:nvPr/>
            </p:nvSpPr>
            <p:spPr>
              <a:xfrm>
                <a:off x="3229425" y="2004000"/>
                <a:ext cx="459275" cy="71075"/>
              </a:xfrm>
              <a:custGeom>
                <a:rect b="b" l="l" r="r" t="t"/>
                <a:pathLst>
                  <a:path extrusionOk="0" h="2843" w="18371">
                    <a:moveTo>
                      <a:pt x="18370" y="1"/>
                    </a:moveTo>
                    <a:lnTo>
                      <a:pt x="18370" y="1"/>
                    </a:lnTo>
                    <a:cubicBezTo>
                      <a:pt x="18093" y="70"/>
                      <a:pt x="17816" y="139"/>
                      <a:pt x="17538" y="209"/>
                    </a:cubicBezTo>
                    <a:cubicBezTo>
                      <a:pt x="16845" y="347"/>
                      <a:pt x="16152" y="347"/>
                      <a:pt x="15459" y="347"/>
                    </a:cubicBezTo>
                    <a:cubicBezTo>
                      <a:pt x="14974" y="347"/>
                      <a:pt x="14488" y="278"/>
                      <a:pt x="14003" y="278"/>
                    </a:cubicBezTo>
                    <a:lnTo>
                      <a:pt x="10814" y="278"/>
                    </a:lnTo>
                    <a:lnTo>
                      <a:pt x="9082" y="347"/>
                    </a:lnTo>
                    <a:cubicBezTo>
                      <a:pt x="8770" y="382"/>
                      <a:pt x="8475" y="382"/>
                      <a:pt x="8189" y="382"/>
                    </a:cubicBezTo>
                    <a:cubicBezTo>
                      <a:pt x="7903" y="382"/>
                      <a:pt x="7626" y="382"/>
                      <a:pt x="7349" y="417"/>
                    </a:cubicBezTo>
                    <a:lnTo>
                      <a:pt x="5616" y="555"/>
                    </a:lnTo>
                    <a:cubicBezTo>
                      <a:pt x="5130" y="555"/>
                      <a:pt x="4576" y="624"/>
                      <a:pt x="4091" y="694"/>
                    </a:cubicBezTo>
                    <a:lnTo>
                      <a:pt x="2704" y="902"/>
                    </a:lnTo>
                    <a:lnTo>
                      <a:pt x="1387" y="1110"/>
                    </a:lnTo>
                    <a:lnTo>
                      <a:pt x="1" y="2357"/>
                    </a:lnTo>
                    <a:lnTo>
                      <a:pt x="139" y="2843"/>
                    </a:lnTo>
                    <a:lnTo>
                      <a:pt x="833" y="2565"/>
                    </a:lnTo>
                    <a:cubicBezTo>
                      <a:pt x="1318" y="2427"/>
                      <a:pt x="2011" y="2219"/>
                      <a:pt x="2843" y="2011"/>
                    </a:cubicBezTo>
                    <a:cubicBezTo>
                      <a:pt x="3744" y="1803"/>
                      <a:pt x="4714" y="1595"/>
                      <a:pt x="5685" y="1456"/>
                    </a:cubicBezTo>
                    <a:lnTo>
                      <a:pt x="7349" y="1179"/>
                    </a:lnTo>
                    <a:cubicBezTo>
                      <a:pt x="7903" y="1110"/>
                      <a:pt x="8527" y="1040"/>
                      <a:pt x="9082" y="1040"/>
                    </a:cubicBezTo>
                    <a:lnTo>
                      <a:pt x="10814" y="902"/>
                    </a:lnTo>
                    <a:lnTo>
                      <a:pt x="14003" y="902"/>
                    </a:lnTo>
                    <a:cubicBezTo>
                      <a:pt x="14165" y="879"/>
                      <a:pt x="14319" y="871"/>
                      <a:pt x="14470" y="871"/>
                    </a:cubicBezTo>
                    <a:cubicBezTo>
                      <a:pt x="14773" y="871"/>
                      <a:pt x="15066" y="902"/>
                      <a:pt x="15390" y="902"/>
                    </a:cubicBezTo>
                    <a:cubicBezTo>
                      <a:pt x="16083" y="971"/>
                      <a:pt x="16776" y="1110"/>
                      <a:pt x="17469" y="1318"/>
                    </a:cubicBezTo>
                    <a:cubicBezTo>
                      <a:pt x="17746" y="1318"/>
                      <a:pt x="17954" y="1456"/>
                      <a:pt x="18232" y="1595"/>
                    </a:cubicBezTo>
                    <a:lnTo>
                      <a:pt x="183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17"/>
              <p:cNvSpPr/>
              <p:nvPr/>
            </p:nvSpPr>
            <p:spPr>
              <a:xfrm>
                <a:off x="3657475" y="1987825"/>
                <a:ext cx="165375" cy="94750"/>
              </a:xfrm>
              <a:custGeom>
                <a:rect b="b" l="l" r="r" t="t"/>
                <a:pathLst>
                  <a:path extrusionOk="0" h="3790" w="6615">
                    <a:moveTo>
                      <a:pt x="3816" y="1"/>
                    </a:moveTo>
                    <a:cubicBezTo>
                      <a:pt x="2573" y="1"/>
                      <a:pt x="262" y="487"/>
                      <a:pt x="139" y="1410"/>
                    </a:cubicBezTo>
                    <a:cubicBezTo>
                      <a:pt x="0" y="2381"/>
                      <a:pt x="2704" y="3628"/>
                      <a:pt x="3744" y="3767"/>
                    </a:cubicBezTo>
                    <a:cubicBezTo>
                      <a:pt x="3854" y="3782"/>
                      <a:pt x="3960" y="3790"/>
                      <a:pt x="4062" y="3790"/>
                    </a:cubicBezTo>
                    <a:cubicBezTo>
                      <a:pt x="6276" y="3790"/>
                      <a:pt x="6614" y="355"/>
                      <a:pt x="4229" y="24"/>
                    </a:cubicBezTo>
                    <a:cubicBezTo>
                      <a:pt x="4113" y="8"/>
                      <a:pt x="3973" y="1"/>
                      <a:pt x="3816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17"/>
              <p:cNvSpPr/>
              <p:nvPr/>
            </p:nvSpPr>
            <p:spPr>
              <a:xfrm>
                <a:off x="3035350" y="2173825"/>
                <a:ext cx="421125" cy="225325"/>
              </a:xfrm>
              <a:custGeom>
                <a:rect b="b" l="l" r="r" t="t"/>
                <a:pathLst>
                  <a:path extrusionOk="0" h="9013" w="16845">
                    <a:moveTo>
                      <a:pt x="16429" y="1"/>
                    </a:moveTo>
                    <a:cubicBezTo>
                      <a:pt x="16151" y="209"/>
                      <a:pt x="15943" y="347"/>
                      <a:pt x="15735" y="486"/>
                    </a:cubicBezTo>
                    <a:cubicBezTo>
                      <a:pt x="15112" y="833"/>
                      <a:pt x="14418" y="1110"/>
                      <a:pt x="13725" y="1318"/>
                    </a:cubicBezTo>
                    <a:cubicBezTo>
                      <a:pt x="13379" y="1457"/>
                      <a:pt x="12893" y="1595"/>
                      <a:pt x="12408" y="1734"/>
                    </a:cubicBezTo>
                    <a:lnTo>
                      <a:pt x="10952" y="2288"/>
                    </a:lnTo>
                    <a:lnTo>
                      <a:pt x="9358" y="2843"/>
                    </a:lnTo>
                    <a:lnTo>
                      <a:pt x="7764" y="3536"/>
                    </a:lnTo>
                    <a:cubicBezTo>
                      <a:pt x="7209" y="3744"/>
                      <a:pt x="6655" y="3952"/>
                      <a:pt x="6169" y="4160"/>
                    </a:cubicBezTo>
                    <a:lnTo>
                      <a:pt x="4644" y="4853"/>
                    </a:lnTo>
                    <a:cubicBezTo>
                      <a:pt x="4090" y="5130"/>
                      <a:pt x="3674" y="5338"/>
                      <a:pt x="3258" y="5546"/>
                    </a:cubicBezTo>
                    <a:lnTo>
                      <a:pt x="1941" y="6240"/>
                    </a:lnTo>
                    <a:lnTo>
                      <a:pt x="832" y="6863"/>
                    </a:lnTo>
                    <a:lnTo>
                      <a:pt x="0" y="8596"/>
                    </a:lnTo>
                    <a:lnTo>
                      <a:pt x="347" y="9012"/>
                    </a:lnTo>
                    <a:cubicBezTo>
                      <a:pt x="347" y="9012"/>
                      <a:pt x="555" y="8874"/>
                      <a:pt x="901" y="8527"/>
                    </a:cubicBezTo>
                    <a:cubicBezTo>
                      <a:pt x="1317" y="8180"/>
                      <a:pt x="1802" y="7765"/>
                      <a:pt x="2565" y="7279"/>
                    </a:cubicBezTo>
                    <a:cubicBezTo>
                      <a:pt x="3327" y="6794"/>
                      <a:pt x="4090" y="6240"/>
                      <a:pt x="5060" y="5754"/>
                    </a:cubicBezTo>
                    <a:lnTo>
                      <a:pt x="6516" y="4922"/>
                    </a:lnTo>
                    <a:cubicBezTo>
                      <a:pt x="7001" y="4645"/>
                      <a:pt x="7487" y="4368"/>
                      <a:pt x="8041" y="4160"/>
                    </a:cubicBezTo>
                    <a:lnTo>
                      <a:pt x="9566" y="3467"/>
                    </a:lnTo>
                    <a:lnTo>
                      <a:pt x="11091" y="2843"/>
                    </a:lnTo>
                    <a:lnTo>
                      <a:pt x="12547" y="2288"/>
                    </a:lnTo>
                    <a:cubicBezTo>
                      <a:pt x="13032" y="2150"/>
                      <a:pt x="13448" y="2011"/>
                      <a:pt x="13864" y="1872"/>
                    </a:cubicBezTo>
                    <a:cubicBezTo>
                      <a:pt x="14557" y="1664"/>
                      <a:pt x="15250" y="1526"/>
                      <a:pt x="15943" y="1526"/>
                    </a:cubicBezTo>
                    <a:cubicBezTo>
                      <a:pt x="16082" y="1491"/>
                      <a:pt x="16221" y="1474"/>
                      <a:pt x="16368" y="1474"/>
                    </a:cubicBezTo>
                    <a:cubicBezTo>
                      <a:pt x="16515" y="1474"/>
                      <a:pt x="16671" y="1491"/>
                      <a:pt x="16845" y="1526"/>
                    </a:cubicBezTo>
                    <a:lnTo>
                      <a:pt x="16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17"/>
              <p:cNvSpPr/>
              <p:nvPr/>
            </p:nvSpPr>
            <p:spPr>
              <a:xfrm>
                <a:off x="3420050" y="2132325"/>
                <a:ext cx="152525" cy="95325"/>
              </a:xfrm>
              <a:custGeom>
                <a:rect b="b" l="l" r="r" t="t"/>
                <a:pathLst>
                  <a:path extrusionOk="0" h="3813" w="6101">
                    <a:moveTo>
                      <a:pt x="4099" y="1"/>
                    </a:moveTo>
                    <a:cubicBezTo>
                      <a:pt x="3938" y="1"/>
                      <a:pt x="3773" y="22"/>
                      <a:pt x="3605" y="67"/>
                    </a:cubicBezTo>
                    <a:cubicBezTo>
                      <a:pt x="2635" y="274"/>
                      <a:pt x="1" y="1730"/>
                      <a:pt x="209" y="2701"/>
                    </a:cubicBezTo>
                    <a:cubicBezTo>
                      <a:pt x="424" y="3507"/>
                      <a:pt x="2222" y="3813"/>
                      <a:pt x="3504" y="3813"/>
                    </a:cubicBezTo>
                    <a:cubicBezTo>
                      <a:pt x="3875" y="3813"/>
                      <a:pt x="4204" y="3787"/>
                      <a:pt x="4437" y="3740"/>
                    </a:cubicBezTo>
                    <a:cubicBezTo>
                      <a:pt x="5477" y="3463"/>
                      <a:pt x="6101" y="2493"/>
                      <a:pt x="5893" y="1453"/>
                    </a:cubicBezTo>
                    <a:cubicBezTo>
                      <a:pt x="5660" y="580"/>
                      <a:pt x="4939" y="1"/>
                      <a:pt x="4099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17"/>
              <p:cNvSpPr/>
              <p:nvPr/>
            </p:nvSpPr>
            <p:spPr>
              <a:xfrm>
                <a:off x="1784150" y="238125"/>
                <a:ext cx="1665400" cy="4075950"/>
              </a:xfrm>
              <a:custGeom>
                <a:rect b="b" l="l" r="r" t="t"/>
                <a:pathLst>
                  <a:path extrusionOk="0" h="163038" w="66616">
                    <a:moveTo>
                      <a:pt x="21420" y="46028"/>
                    </a:moveTo>
                    <a:lnTo>
                      <a:pt x="24886" y="68417"/>
                    </a:lnTo>
                    <a:lnTo>
                      <a:pt x="16775" y="54276"/>
                    </a:lnTo>
                    <a:cubicBezTo>
                      <a:pt x="10814" y="65575"/>
                      <a:pt x="6585" y="77706"/>
                      <a:pt x="4090" y="90253"/>
                    </a:cubicBezTo>
                    <a:lnTo>
                      <a:pt x="8180" y="108137"/>
                    </a:lnTo>
                    <a:lnTo>
                      <a:pt x="2565" y="99749"/>
                    </a:lnTo>
                    <a:cubicBezTo>
                      <a:pt x="0" y="121169"/>
                      <a:pt x="2634" y="142866"/>
                      <a:pt x="10259" y="163037"/>
                    </a:cubicBezTo>
                    <a:lnTo>
                      <a:pt x="28213" y="91223"/>
                    </a:lnTo>
                    <a:lnTo>
                      <a:pt x="66615" y="0"/>
                    </a:lnTo>
                    <a:cubicBezTo>
                      <a:pt x="49424" y="10536"/>
                      <a:pt x="33273" y="26410"/>
                      <a:pt x="21420" y="460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17"/>
              <p:cNvSpPr/>
              <p:nvPr/>
            </p:nvSpPr>
            <p:spPr>
              <a:xfrm>
                <a:off x="2040625" y="238125"/>
                <a:ext cx="1450500" cy="4074200"/>
              </a:xfrm>
              <a:custGeom>
                <a:rect b="b" l="l" r="r" t="t"/>
                <a:pathLst>
                  <a:path extrusionOk="0" h="162968" w="58020">
                    <a:moveTo>
                      <a:pt x="21836" y="113821"/>
                    </a:moveTo>
                    <a:lnTo>
                      <a:pt x="34313" y="105364"/>
                    </a:lnTo>
                    <a:cubicBezTo>
                      <a:pt x="37294" y="98640"/>
                      <a:pt x="40066" y="91847"/>
                      <a:pt x="42562" y="84985"/>
                    </a:cubicBezTo>
                    <a:lnTo>
                      <a:pt x="23499" y="89421"/>
                    </a:lnTo>
                    <a:lnTo>
                      <a:pt x="46236" y="73963"/>
                    </a:lnTo>
                    <a:cubicBezTo>
                      <a:pt x="48523" y="66962"/>
                      <a:pt x="50464" y="59961"/>
                      <a:pt x="52059" y="53098"/>
                    </a:cubicBezTo>
                    <a:lnTo>
                      <a:pt x="35977" y="57326"/>
                    </a:lnTo>
                    <a:lnTo>
                      <a:pt x="53861" y="44433"/>
                    </a:lnTo>
                    <a:cubicBezTo>
                      <a:pt x="57049" y="28074"/>
                      <a:pt x="58020" y="12755"/>
                      <a:pt x="56356" y="0"/>
                    </a:cubicBezTo>
                    <a:cubicBezTo>
                      <a:pt x="4714" y="73200"/>
                      <a:pt x="0" y="162968"/>
                      <a:pt x="0" y="162968"/>
                    </a:cubicBezTo>
                    <a:cubicBezTo>
                      <a:pt x="11715" y="148758"/>
                      <a:pt x="22529" y="130804"/>
                      <a:pt x="31540" y="1116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17"/>
              <p:cNvSpPr/>
              <p:nvPr/>
            </p:nvSpPr>
            <p:spPr>
              <a:xfrm>
                <a:off x="1959175" y="1286550"/>
                <a:ext cx="2878475" cy="3925200"/>
              </a:xfrm>
              <a:custGeom>
                <a:rect b="b" l="l" r="r" t="t"/>
                <a:pathLst>
                  <a:path extrusionOk="0" h="157008" w="115139">
                    <a:moveTo>
                      <a:pt x="51573" y="34799"/>
                    </a:moveTo>
                    <a:lnTo>
                      <a:pt x="48038" y="60100"/>
                    </a:lnTo>
                    <a:lnTo>
                      <a:pt x="43879" y="42216"/>
                    </a:lnTo>
                    <a:cubicBezTo>
                      <a:pt x="33897" y="52475"/>
                      <a:pt x="25302" y="64120"/>
                      <a:pt x="18578" y="76806"/>
                    </a:cubicBezTo>
                    <a:lnTo>
                      <a:pt x="17191" y="97324"/>
                    </a:lnTo>
                    <a:lnTo>
                      <a:pt x="13795" y="86510"/>
                    </a:lnTo>
                    <a:cubicBezTo>
                      <a:pt x="4783" y="107098"/>
                      <a:pt x="0" y="130736"/>
                      <a:pt x="1664" y="157007"/>
                    </a:cubicBezTo>
                    <a:lnTo>
                      <a:pt x="44226" y="85678"/>
                    </a:lnTo>
                    <a:lnTo>
                      <a:pt x="115138" y="1"/>
                    </a:lnTo>
                    <a:cubicBezTo>
                      <a:pt x="93234" y="5754"/>
                      <a:pt x="70775" y="17608"/>
                      <a:pt x="51573" y="347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17"/>
              <p:cNvSpPr/>
              <p:nvPr/>
            </p:nvSpPr>
            <p:spPr>
              <a:xfrm>
                <a:off x="2000750" y="1286550"/>
                <a:ext cx="2835175" cy="3925200"/>
              </a:xfrm>
              <a:custGeom>
                <a:rect b="b" l="l" r="r" t="t"/>
                <a:pathLst>
                  <a:path extrusionOk="0" h="157008" w="113407">
                    <a:moveTo>
                      <a:pt x="39374" y="111257"/>
                    </a:moveTo>
                    <a:lnTo>
                      <a:pt x="55594" y="106266"/>
                    </a:lnTo>
                    <a:cubicBezTo>
                      <a:pt x="61001" y="99958"/>
                      <a:pt x="66131" y="93511"/>
                      <a:pt x="71052" y="86926"/>
                    </a:cubicBezTo>
                    <a:lnTo>
                      <a:pt x="49078" y="85471"/>
                    </a:lnTo>
                    <a:lnTo>
                      <a:pt x="78539" y="76320"/>
                    </a:lnTo>
                    <a:cubicBezTo>
                      <a:pt x="83253" y="69458"/>
                      <a:pt x="87620" y="62595"/>
                      <a:pt x="91571" y="55733"/>
                    </a:cubicBezTo>
                    <a:lnTo>
                      <a:pt x="72924" y="55040"/>
                    </a:lnTo>
                    <a:lnTo>
                      <a:pt x="96354" y="46999"/>
                    </a:lnTo>
                    <a:cubicBezTo>
                      <a:pt x="105019" y="30432"/>
                      <a:pt x="111119" y="14280"/>
                      <a:pt x="113406" y="1"/>
                    </a:cubicBezTo>
                    <a:cubicBezTo>
                      <a:pt x="34106" y="61972"/>
                      <a:pt x="1" y="157007"/>
                      <a:pt x="1" y="157007"/>
                    </a:cubicBezTo>
                    <a:cubicBezTo>
                      <a:pt x="17192" y="145500"/>
                      <a:pt x="34660" y="129696"/>
                      <a:pt x="50534" y="1119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17"/>
              <p:cNvSpPr/>
              <p:nvPr/>
            </p:nvSpPr>
            <p:spPr>
              <a:xfrm>
                <a:off x="1896775" y="3166825"/>
                <a:ext cx="3757100" cy="2252875"/>
              </a:xfrm>
              <a:custGeom>
                <a:rect b="b" l="l" r="r" t="t"/>
                <a:pathLst>
                  <a:path extrusionOk="0" h="90115" w="150284">
                    <a:moveTo>
                      <a:pt x="85609" y="8527"/>
                    </a:moveTo>
                    <a:lnTo>
                      <a:pt x="73478" y="27866"/>
                    </a:lnTo>
                    <a:lnTo>
                      <a:pt x="76598" y="11715"/>
                    </a:lnTo>
                    <a:cubicBezTo>
                      <a:pt x="64675" y="16429"/>
                      <a:pt x="53376" y="22875"/>
                      <a:pt x="43256" y="30708"/>
                    </a:cubicBezTo>
                    <a:lnTo>
                      <a:pt x="34591" y="47068"/>
                    </a:lnTo>
                    <a:lnTo>
                      <a:pt x="35769" y="36947"/>
                    </a:lnTo>
                    <a:cubicBezTo>
                      <a:pt x="19757" y="51504"/>
                      <a:pt x="7487" y="69735"/>
                      <a:pt x="1" y="90114"/>
                    </a:cubicBezTo>
                    <a:lnTo>
                      <a:pt x="56703" y="51019"/>
                    </a:lnTo>
                    <a:lnTo>
                      <a:pt x="150283" y="3328"/>
                    </a:lnTo>
                    <a:cubicBezTo>
                      <a:pt x="130250" y="0"/>
                      <a:pt x="107514" y="1456"/>
                      <a:pt x="85609" y="85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17"/>
              <p:cNvSpPr/>
              <p:nvPr/>
            </p:nvSpPr>
            <p:spPr>
              <a:xfrm>
                <a:off x="1896775" y="3250000"/>
                <a:ext cx="3757100" cy="2169700"/>
              </a:xfrm>
              <a:custGeom>
                <a:rect b="b" l="l" r="r" t="t"/>
                <a:pathLst>
                  <a:path extrusionOk="0" h="86788" w="150284">
                    <a:moveTo>
                      <a:pt x="49009" y="63774"/>
                    </a:moveTo>
                    <a:lnTo>
                      <a:pt x="64120" y="65576"/>
                    </a:lnTo>
                    <a:cubicBezTo>
                      <a:pt x="70775" y="62457"/>
                      <a:pt x="77360" y="59060"/>
                      <a:pt x="83807" y="55456"/>
                    </a:cubicBezTo>
                    <a:lnTo>
                      <a:pt x="66408" y="46305"/>
                    </a:lnTo>
                    <a:lnTo>
                      <a:pt x="93858" y="49563"/>
                    </a:lnTo>
                    <a:cubicBezTo>
                      <a:pt x="100166" y="45751"/>
                      <a:pt x="106266" y="41661"/>
                      <a:pt x="112020" y="37502"/>
                    </a:cubicBezTo>
                    <a:lnTo>
                      <a:pt x="97047" y="30154"/>
                    </a:lnTo>
                    <a:lnTo>
                      <a:pt x="119159" y="32095"/>
                    </a:lnTo>
                    <a:cubicBezTo>
                      <a:pt x="132330" y="21697"/>
                      <a:pt x="143213" y="10814"/>
                      <a:pt x="150283" y="1"/>
                    </a:cubicBezTo>
                    <a:cubicBezTo>
                      <a:pt x="62734" y="21628"/>
                      <a:pt x="1" y="86787"/>
                      <a:pt x="1" y="86787"/>
                    </a:cubicBezTo>
                    <a:cubicBezTo>
                      <a:pt x="18301" y="83599"/>
                      <a:pt x="38334" y="77083"/>
                      <a:pt x="57882" y="68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9" name="Google Shape;1259;p17"/>
            <p:cNvGrpSpPr/>
            <p:nvPr/>
          </p:nvGrpSpPr>
          <p:grpSpPr>
            <a:xfrm>
              <a:off x="7938948" y="3183298"/>
              <a:ext cx="1400690" cy="2386719"/>
              <a:chOff x="2277925" y="238125"/>
              <a:chExt cx="3068325" cy="5228300"/>
            </a:xfrm>
          </p:grpSpPr>
          <p:sp>
            <p:nvSpPr>
              <p:cNvPr id="1260" name="Google Shape;1260;p17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17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17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17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4" name="Google Shape;1264;p17"/>
            <p:cNvGrpSpPr/>
            <p:nvPr/>
          </p:nvGrpSpPr>
          <p:grpSpPr>
            <a:xfrm rot="5400000">
              <a:off x="7623379" y="3080853"/>
              <a:ext cx="1614778" cy="3578179"/>
              <a:chOff x="3604925" y="237775"/>
              <a:chExt cx="2352875" cy="5213725"/>
            </a:xfrm>
          </p:grpSpPr>
          <p:sp>
            <p:nvSpPr>
              <p:cNvPr id="1265" name="Google Shape;1265;p17"/>
              <p:cNvSpPr/>
              <p:nvPr/>
            </p:nvSpPr>
            <p:spPr>
              <a:xfrm>
                <a:off x="4470375" y="4072300"/>
                <a:ext cx="192000" cy="177750"/>
              </a:xfrm>
              <a:custGeom>
                <a:rect b="b" l="l" r="r" t="t"/>
                <a:pathLst>
                  <a:path extrusionOk="0" h="7110" w="7680">
                    <a:moveTo>
                      <a:pt x="3841" y="0"/>
                    </a:moveTo>
                    <a:cubicBezTo>
                      <a:pt x="3106" y="0"/>
                      <a:pt x="2371" y="962"/>
                      <a:pt x="3493" y="2887"/>
                    </a:cubicBezTo>
                    <a:cubicBezTo>
                      <a:pt x="2826" y="1759"/>
                      <a:pt x="2131" y="1363"/>
                      <a:pt x="1600" y="1363"/>
                    </a:cubicBezTo>
                    <a:cubicBezTo>
                      <a:pt x="342" y="1363"/>
                      <a:pt x="0" y="3582"/>
                      <a:pt x="3119" y="3582"/>
                    </a:cubicBezTo>
                    <a:cubicBezTo>
                      <a:pt x="13" y="3582"/>
                      <a:pt x="339" y="5782"/>
                      <a:pt x="1584" y="5782"/>
                    </a:cubicBezTo>
                    <a:cubicBezTo>
                      <a:pt x="2117" y="5782"/>
                      <a:pt x="2820" y="5378"/>
                      <a:pt x="3493" y="4223"/>
                    </a:cubicBezTo>
                    <a:lnTo>
                      <a:pt x="3493" y="4223"/>
                    </a:lnTo>
                    <a:cubicBezTo>
                      <a:pt x="2371" y="6148"/>
                      <a:pt x="3106" y="7110"/>
                      <a:pt x="3841" y="7110"/>
                    </a:cubicBezTo>
                    <a:cubicBezTo>
                      <a:pt x="4576" y="7110"/>
                      <a:pt x="5311" y="6148"/>
                      <a:pt x="4188" y="4223"/>
                    </a:cubicBezTo>
                    <a:lnTo>
                      <a:pt x="4188" y="4223"/>
                    </a:lnTo>
                    <a:cubicBezTo>
                      <a:pt x="4861" y="5360"/>
                      <a:pt x="5562" y="5758"/>
                      <a:pt x="6096" y="5758"/>
                    </a:cubicBezTo>
                    <a:cubicBezTo>
                      <a:pt x="7342" y="5758"/>
                      <a:pt x="7670" y="3582"/>
                      <a:pt x="4563" y="3582"/>
                    </a:cubicBezTo>
                    <a:cubicBezTo>
                      <a:pt x="7679" y="3582"/>
                      <a:pt x="7341" y="1339"/>
                      <a:pt x="6085" y="1339"/>
                    </a:cubicBezTo>
                    <a:cubicBezTo>
                      <a:pt x="5553" y="1339"/>
                      <a:pt x="4856" y="1742"/>
                      <a:pt x="4188" y="2887"/>
                    </a:cubicBezTo>
                    <a:cubicBezTo>
                      <a:pt x="5311" y="962"/>
                      <a:pt x="4576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17"/>
              <p:cNvSpPr/>
              <p:nvPr/>
            </p:nvSpPr>
            <p:spPr>
              <a:xfrm>
                <a:off x="4543000" y="4145800"/>
                <a:ext cx="38775" cy="33000"/>
              </a:xfrm>
              <a:custGeom>
                <a:rect b="b" l="l" r="r" t="t"/>
                <a:pathLst>
                  <a:path extrusionOk="0" h="1320" w="1551">
                    <a:moveTo>
                      <a:pt x="909" y="0"/>
                    </a:moveTo>
                    <a:cubicBezTo>
                      <a:pt x="321" y="0"/>
                      <a:pt x="0" y="695"/>
                      <a:pt x="428" y="1123"/>
                    </a:cubicBezTo>
                    <a:cubicBezTo>
                      <a:pt x="564" y="1259"/>
                      <a:pt x="727" y="1319"/>
                      <a:pt x="887" y="1319"/>
                    </a:cubicBezTo>
                    <a:cubicBezTo>
                      <a:pt x="1228" y="1319"/>
                      <a:pt x="1551" y="1043"/>
                      <a:pt x="1551" y="642"/>
                    </a:cubicBezTo>
                    <a:cubicBezTo>
                      <a:pt x="1551" y="267"/>
                      <a:pt x="1283" y="0"/>
                      <a:pt x="9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17"/>
              <p:cNvSpPr/>
              <p:nvPr/>
            </p:nvSpPr>
            <p:spPr>
              <a:xfrm>
                <a:off x="5523650" y="5333875"/>
                <a:ext cx="128875" cy="117625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17"/>
              <p:cNvSpPr/>
              <p:nvPr/>
            </p:nvSpPr>
            <p:spPr>
              <a:xfrm>
                <a:off x="5574700" y="5381975"/>
                <a:ext cx="24100" cy="21400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17"/>
              <p:cNvSpPr/>
              <p:nvPr/>
            </p:nvSpPr>
            <p:spPr>
              <a:xfrm>
                <a:off x="5379800" y="2459225"/>
                <a:ext cx="118550" cy="108275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17"/>
              <p:cNvSpPr/>
              <p:nvPr/>
            </p:nvSpPr>
            <p:spPr>
              <a:xfrm>
                <a:off x="5426375" y="2503325"/>
                <a:ext cx="22725" cy="20075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17"/>
              <p:cNvSpPr/>
              <p:nvPr/>
            </p:nvSpPr>
            <p:spPr>
              <a:xfrm>
                <a:off x="4454625" y="1661400"/>
                <a:ext cx="191425" cy="176425"/>
              </a:xfrm>
              <a:custGeom>
                <a:rect b="b" l="l" r="r" t="t"/>
                <a:pathLst>
                  <a:path extrusionOk="0" h="7057" w="7657">
                    <a:moveTo>
                      <a:pt x="3829" y="0"/>
                    </a:moveTo>
                    <a:cubicBezTo>
                      <a:pt x="3094" y="0"/>
                      <a:pt x="2359" y="963"/>
                      <a:pt x="3482" y="2887"/>
                    </a:cubicBezTo>
                    <a:cubicBezTo>
                      <a:pt x="2809" y="1750"/>
                      <a:pt x="2108" y="1352"/>
                      <a:pt x="1575" y="1352"/>
                    </a:cubicBezTo>
                    <a:cubicBezTo>
                      <a:pt x="328" y="1352"/>
                      <a:pt x="0" y="3528"/>
                      <a:pt x="3108" y="3528"/>
                    </a:cubicBezTo>
                    <a:cubicBezTo>
                      <a:pt x="2" y="3528"/>
                      <a:pt x="328" y="5729"/>
                      <a:pt x="1572" y="5729"/>
                    </a:cubicBezTo>
                    <a:cubicBezTo>
                      <a:pt x="2106" y="5729"/>
                      <a:pt x="2808" y="5325"/>
                      <a:pt x="3482" y="4170"/>
                    </a:cubicBezTo>
                    <a:lnTo>
                      <a:pt x="3482" y="4170"/>
                    </a:lnTo>
                    <a:cubicBezTo>
                      <a:pt x="2359" y="6094"/>
                      <a:pt x="3094" y="7057"/>
                      <a:pt x="3829" y="7057"/>
                    </a:cubicBezTo>
                    <a:cubicBezTo>
                      <a:pt x="4564" y="7057"/>
                      <a:pt x="5299" y="6094"/>
                      <a:pt x="4177" y="4170"/>
                    </a:cubicBezTo>
                    <a:lnTo>
                      <a:pt x="4177" y="4170"/>
                    </a:lnTo>
                    <a:cubicBezTo>
                      <a:pt x="4851" y="5325"/>
                      <a:pt x="5553" y="5729"/>
                      <a:pt x="6086" y="5729"/>
                    </a:cubicBezTo>
                    <a:cubicBezTo>
                      <a:pt x="7331" y="5729"/>
                      <a:pt x="7657" y="3528"/>
                      <a:pt x="4551" y="3528"/>
                    </a:cubicBezTo>
                    <a:cubicBezTo>
                      <a:pt x="7657" y="3528"/>
                      <a:pt x="7331" y="1328"/>
                      <a:pt x="6086" y="1328"/>
                    </a:cubicBezTo>
                    <a:cubicBezTo>
                      <a:pt x="5553" y="1328"/>
                      <a:pt x="4850" y="1732"/>
                      <a:pt x="4177" y="2887"/>
                    </a:cubicBezTo>
                    <a:cubicBezTo>
                      <a:pt x="5300" y="963"/>
                      <a:pt x="4564" y="0"/>
                      <a:pt x="3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17"/>
              <p:cNvSpPr/>
              <p:nvPr/>
            </p:nvSpPr>
            <p:spPr>
              <a:xfrm>
                <a:off x="4530938" y="1732950"/>
                <a:ext cx="38800" cy="33300"/>
              </a:xfrm>
              <a:custGeom>
                <a:rect b="b" l="l" r="r" t="t"/>
                <a:pathLst>
                  <a:path extrusionOk="0" h="1332" w="1552">
                    <a:moveTo>
                      <a:pt x="910" y="1"/>
                    </a:moveTo>
                    <a:cubicBezTo>
                      <a:pt x="322" y="1"/>
                      <a:pt x="1" y="696"/>
                      <a:pt x="429" y="1124"/>
                    </a:cubicBezTo>
                    <a:cubicBezTo>
                      <a:pt x="571" y="1266"/>
                      <a:pt x="743" y="1331"/>
                      <a:pt x="910" y="1331"/>
                    </a:cubicBezTo>
                    <a:cubicBezTo>
                      <a:pt x="1242" y="1331"/>
                      <a:pt x="1551" y="1070"/>
                      <a:pt x="1551" y="642"/>
                    </a:cubicBezTo>
                    <a:cubicBezTo>
                      <a:pt x="1551" y="268"/>
                      <a:pt x="1284" y="1"/>
                      <a:pt x="9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17"/>
              <p:cNvSpPr/>
              <p:nvPr/>
            </p:nvSpPr>
            <p:spPr>
              <a:xfrm>
                <a:off x="3663725" y="2872850"/>
                <a:ext cx="102750" cy="93575"/>
              </a:xfrm>
              <a:custGeom>
                <a:rect b="b" l="l" r="r" t="t"/>
                <a:pathLst>
                  <a:path extrusionOk="0" h="3743" w="4110">
                    <a:moveTo>
                      <a:pt x="2035" y="1"/>
                    </a:moveTo>
                    <a:cubicBezTo>
                      <a:pt x="1641" y="1"/>
                      <a:pt x="1253" y="509"/>
                      <a:pt x="1868" y="1524"/>
                    </a:cubicBezTo>
                    <a:cubicBezTo>
                      <a:pt x="1497" y="912"/>
                      <a:pt x="1117" y="698"/>
                      <a:pt x="831" y="698"/>
                    </a:cubicBezTo>
                    <a:cubicBezTo>
                      <a:pt x="168" y="698"/>
                      <a:pt x="11" y="1845"/>
                      <a:pt x="1654" y="1845"/>
                    </a:cubicBezTo>
                    <a:cubicBezTo>
                      <a:pt x="0" y="1845"/>
                      <a:pt x="170" y="3034"/>
                      <a:pt x="844" y="3034"/>
                    </a:cubicBezTo>
                    <a:cubicBezTo>
                      <a:pt x="1129" y="3034"/>
                      <a:pt x="1503" y="2822"/>
                      <a:pt x="1868" y="2219"/>
                    </a:cubicBezTo>
                    <a:lnTo>
                      <a:pt x="1868" y="2219"/>
                    </a:lnTo>
                    <a:cubicBezTo>
                      <a:pt x="1253" y="3235"/>
                      <a:pt x="1641" y="3743"/>
                      <a:pt x="2035" y="3743"/>
                    </a:cubicBezTo>
                    <a:cubicBezTo>
                      <a:pt x="2429" y="3743"/>
                      <a:pt x="2830" y="3235"/>
                      <a:pt x="2242" y="2219"/>
                    </a:cubicBezTo>
                    <a:lnTo>
                      <a:pt x="2242" y="2219"/>
                    </a:lnTo>
                    <a:cubicBezTo>
                      <a:pt x="2591" y="2822"/>
                      <a:pt x="2959" y="3034"/>
                      <a:pt x="3243" y="3034"/>
                    </a:cubicBezTo>
                    <a:cubicBezTo>
                      <a:pt x="3914" y="3034"/>
                      <a:pt x="4110" y="1845"/>
                      <a:pt x="2456" y="1845"/>
                    </a:cubicBezTo>
                    <a:cubicBezTo>
                      <a:pt x="4099" y="1845"/>
                      <a:pt x="3916" y="698"/>
                      <a:pt x="3256" y="698"/>
                    </a:cubicBezTo>
                    <a:cubicBezTo>
                      <a:pt x="2971" y="698"/>
                      <a:pt x="2597" y="912"/>
                      <a:pt x="2242" y="1524"/>
                    </a:cubicBezTo>
                    <a:cubicBezTo>
                      <a:pt x="2830" y="509"/>
                      <a:pt x="2429" y="1"/>
                      <a:pt x="2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17"/>
              <p:cNvSpPr/>
              <p:nvPr/>
            </p:nvSpPr>
            <p:spPr>
              <a:xfrm>
                <a:off x="3706400" y="2910950"/>
                <a:ext cx="17400" cy="16050"/>
              </a:xfrm>
              <a:custGeom>
                <a:rect b="b" l="l" r="r" t="t"/>
                <a:pathLst>
                  <a:path extrusionOk="0" h="642" w="696">
                    <a:moveTo>
                      <a:pt x="321" y="0"/>
                    </a:moveTo>
                    <a:cubicBezTo>
                      <a:pt x="161" y="0"/>
                      <a:pt x="1" y="107"/>
                      <a:pt x="1" y="321"/>
                    </a:cubicBezTo>
                    <a:cubicBezTo>
                      <a:pt x="1" y="481"/>
                      <a:pt x="161" y="642"/>
                      <a:pt x="321" y="642"/>
                    </a:cubicBezTo>
                    <a:cubicBezTo>
                      <a:pt x="535" y="642"/>
                      <a:pt x="696" y="481"/>
                      <a:pt x="696" y="321"/>
                    </a:cubicBezTo>
                    <a:cubicBezTo>
                      <a:pt x="696" y="107"/>
                      <a:pt x="535" y="0"/>
                      <a:pt x="321" y="0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17"/>
              <p:cNvSpPr/>
              <p:nvPr/>
            </p:nvSpPr>
            <p:spPr>
              <a:xfrm>
                <a:off x="5686025" y="3720475"/>
                <a:ext cx="102125" cy="94250"/>
              </a:xfrm>
              <a:custGeom>
                <a:rect b="b" l="l" r="r" t="t"/>
                <a:pathLst>
                  <a:path extrusionOk="0" h="3770" w="4085">
                    <a:moveTo>
                      <a:pt x="2043" y="1"/>
                    </a:moveTo>
                    <a:cubicBezTo>
                      <a:pt x="1655" y="1"/>
                      <a:pt x="1268" y="522"/>
                      <a:pt x="1856" y="1564"/>
                    </a:cubicBezTo>
                    <a:cubicBezTo>
                      <a:pt x="1500" y="934"/>
                      <a:pt x="1125" y="714"/>
                      <a:pt x="840" y="714"/>
                    </a:cubicBezTo>
                    <a:cubicBezTo>
                      <a:pt x="181" y="714"/>
                      <a:pt x="1" y="1885"/>
                      <a:pt x="1642" y="1885"/>
                    </a:cubicBezTo>
                    <a:cubicBezTo>
                      <a:pt x="1" y="1885"/>
                      <a:pt x="181" y="3056"/>
                      <a:pt x="840" y="3056"/>
                    </a:cubicBezTo>
                    <a:cubicBezTo>
                      <a:pt x="1125" y="3056"/>
                      <a:pt x="1500" y="2836"/>
                      <a:pt x="1856" y="2206"/>
                    </a:cubicBezTo>
                    <a:lnTo>
                      <a:pt x="1856" y="2206"/>
                    </a:lnTo>
                    <a:cubicBezTo>
                      <a:pt x="1268" y="3248"/>
                      <a:pt x="1655" y="3769"/>
                      <a:pt x="2043" y="3769"/>
                    </a:cubicBezTo>
                    <a:cubicBezTo>
                      <a:pt x="2430" y="3769"/>
                      <a:pt x="2818" y="3248"/>
                      <a:pt x="2230" y="2206"/>
                    </a:cubicBezTo>
                    <a:lnTo>
                      <a:pt x="2230" y="2206"/>
                    </a:lnTo>
                    <a:cubicBezTo>
                      <a:pt x="2586" y="2836"/>
                      <a:pt x="2961" y="3056"/>
                      <a:pt x="3246" y="3056"/>
                    </a:cubicBezTo>
                    <a:cubicBezTo>
                      <a:pt x="3904" y="3056"/>
                      <a:pt x="4085" y="1885"/>
                      <a:pt x="2444" y="1885"/>
                    </a:cubicBezTo>
                    <a:cubicBezTo>
                      <a:pt x="4085" y="1885"/>
                      <a:pt x="3904" y="714"/>
                      <a:pt x="3246" y="714"/>
                    </a:cubicBezTo>
                    <a:cubicBezTo>
                      <a:pt x="2961" y="714"/>
                      <a:pt x="2586" y="934"/>
                      <a:pt x="2230" y="1564"/>
                    </a:cubicBezTo>
                    <a:cubicBezTo>
                      <a:pt x="2818" y="522"/>
                      <a:pt x="2430" y="1"/>
                      <a:pt x="20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17"/>
              <p:cNvSpPr/>
              <p:nvPr/>
            </p:nvSpPr>
            <p:spPr>
              <a:xfrm>
                <a:off x="5727725" y="3760575"/>
                <a:ext cx="18750" cy="14050"/>
              </a:xfrm>
              <a:custGeom>
                <a:rect b="b" l="l" r="r" t="t"/>
                <a:pathLst>
                  <a:path extrusionOk="0" h="562" w="750">
                    <a:moveTo>
                      <a:pt x="375" y="0"/>
                    </a:moveTo>
                    <a:cubicBezTo>
                      <a:pt x="188" y="0"/>
                      <a:pt x="1" y="94"/>
                      <a:pt x="27" y="281"/>
                    </a:cubicBezTo>
                    <a:cubicBezTo>
                      <a:pt x="1" y="468"/>
                      <a:pt x="188" y="562"/>
                      <a:pt x="375" y="562"/>
                    </a:cubicBezTo>
                    <a:cubicBezTo>
                      <a:pt x="562" y="562"/>
                      <a:pt x="749" y="468"/>
                      <a:pt x="722" y="281"/>
                    </a:cubicBezTo>
                    <a:cubicBezTo>
                      <a:pt x="749" y="94"/>
                      <a:pt x="562" y="0"/>
                      <a:pt x="3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17"/>
              <p:cNvSpPr/>
              <p:nvPr/>
            </p:nvSpPr>
            <p:spPr>
              <a:xfrm>
                <a:off x="3805775" y="5356250"/>
                <a:ext cx="103300" cy="94575"/>
              </a:xfrm>
              <a:custGeom>
                <a:rect b="b" l="l" r="r" t="t"/>
                <a:pathLst>
                  <a:path extrusionOk="0" h="3783" w="4132">
                    <a:moveTo>
                      <a:pt x="2060" y="1"/>
                    </a:moveTo>
                    <a:cubicBezTo>
                      <a:pt x="1665" y="1"/>
                      <a:pt x="1264" y="522"/>
                      <a:pt x="1852" y="1564"/>
                    </a:cubicBezTo>
                    <a:cubicBezTo>
                      <a:pt x="1497" y="934"/>
                      <a:pt x="1122" y="714"/>
                      <a:pt x="838" y="714"/>
                    </a:cubicBezTo>
                    <a:cubicBezTo>
                      <a:pt x="183" y="714"/>
                      <a:pt x="14" y="1885"/>
                      <a:pt x="1692" y="1885"/>
                    </a:cubicBezTo>
                    <a:cubicBezTo>
                      <a:pt x="1" y="1885"/>
                      <a:pt x="186" y="3074"/>
                      <a:pt x="853" y="3074"/>
                    </a:cubicBezTo>
                    <a:cubicBezTo>
                      <a:pt x="1135" y="3074"/>
                      <a:pt x="1503" y="2862"/>
                      <a:pt x="1852" y="2259"/>
                    </a:cubicBezTo>
                    <a:lnTo>
                      <a:pt x="1852" y="2259"/>
                    </a:lnTo>
                    <a:cubicBezTo>
                      <a:pt x="1264" y="3275"/>
                      <a:pt x="1665" y="3783"/>
                      <a:pt x="2060" y="3783"/>
                    </a:cubicBezTo>
                    <a:cubicBezTo>
                      <a:pt x="2454" y="3783"/>
                      <a:pt x="2841" y="3275"/>
                      <a:pt x="2227" y="2259"/>
                    </a:cubicBezTo>
                    <a:lnTo>
                      <a:pt x="2227" y="2259"/>
                    </a:lnTo>
                    <a:cubicBezTo>
                      <a:pt x="2592" y="2862"/>
                      <a:pt x="2971" y="3074"/>
                      <a:pt x="3261" y="3074"/>
                    </a:cubicBezTo>
                    <a:cubicBezTo>
                      <a:pt x="3947" y="3074"/>
                      <a:pt x="4132" y="1885"/>
                      <a:pt x="2440" y="1885"/>
                    </a:cubicBezTo>
                    <a:cubicBezTo>
                      <a:pt x="4119" y="1885"/>
                      <a:pt x="3950" y="714"/>
                      <a:pt x="3276" y="714"/>
                    </a:cubicBezTo>
                    <a:cubicBezTo>
                      <a:pt x="2985" y="714"/>
                      <a:pt x="2598" y="934"/>
                      <a:pt x="2227" y="1564"/>
                    </a:cubicBezTo>
                    <a:cubicBezTo>
                      <a:pt x="2841" y="522"/>
                      <a:pt x="2454" y="1"/>
                      <a:pt x="2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17"/>
              <p:cNvSpPr/>
              <p:nvPr/>
            </p:nvSpPr>
            <p:spPr>
              <a:xfrm>
                <a:off x="3839181" y="5395351"/>
                <a:ext cx="26264" cy="20071"/>
              </a:xfrm>
              <a:custGeom>
                <a:rect b="b" l="l" r="r" t="t"/>
                <a:pathLst>
                  <a:path extrusionOk="0" h="497" w="729">
                    <a:moveTo>
                      <a:pt x="408" y="0"/>
                    </a:moveTo>
                    <a:cubicBezTo>
                      <a:pt x="1" y="0"/>
                      <a:pt x="400" y="497"/>
                      <a:pt x="614" y="497"/>
                    </a:cubicBezTo>
                    <a:cubicBezTo>
                      <a:pt x="680" y="497"/>
                      <a:pt x="729" y="448"/>
                      <a:pt x="729" y="321"/>
                    </a:cubicBezTo>
                    <a:cubicBezTo>
                      <a:pt x="729" y="161"/>
                      <a:pt x="569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17"/>
              <p:cNvSpPr/>
              <p:nvPr/>
            </p:nvSpPr>
            <p:spPr>
              <a:xfrm>
                <a:off x="5855025" y="1037463"/>
                <a:ext cx="102775" cy="93575"/>
              </a:xfrm>
              <a:custGeom>
                <a:rect b="b" l="l" r="r" t="t"/>
                <a:pathLst>
                  <a:path extrusionOk="0" h="3743" w="4111">
                    <a:moveTo>
                      <a:pt x="2076" y="0"/>
                    </a:moveTo>
                    <a:cubicBezTo>
                      <a:pt x="1681" y="0"/>
                      <a:pt x="1280" y="508"/>
                      <a:pt x="1868" y="1524"/>
                    </a:cubicBezTo>
                    <a:cubicBezTo>
                      <a:pt x="1519" y="921"/>
                      <a:pt x="1151" y="709"/>
                      <a:pt x="868" y="709"/>
                    </a:cubicBezTo>
                    <a:cubicBezTo>
                      <a:pt x="197" y="709"/>
                      <a:pt x="1" y="1898"/>
                      <a:pt x="1655" y="1898"/>
                    </a:cubicBezTo>
                    <a:cubicBezTo>
                      <a:pt x="12" y="1898"/>
                      <a:pt x="194" y="3045"/>
                      <a:pt x="855" y="3045"/>
                    </a:cubicBezTo>
                    <a:cubicBezTo>
                      <a:pt x="1131" y="3045"/>
                      <a:pt x="1490" y="2845"/>
                      <a:pt x="1834" y="2276"/>
                    </a:cubicBezTo>
                    <a:lnTo>
                      <a:pt x="1834" y="2276"/>
                    </a:lnTo>
                    <a:cubicBezTo>
                      <a:pt x="1269" y="3254"/>
                      <a:pt x="1649" y="3742"/>
                      <a:pt x="2036" y="3742"/>
                    </a:cubicBezTo>
                    <a:cubicBezTo>
                      <a:pt x="2430" y="3742"/>
                      <a:pt x="2831" y="3234"/>
                      <a:pt x="2243" y="2219"/>
                    </a:cubicBezTo>
                    <a:lnTo>
                      <a:pt x="2243" y="2219"/>
                    </a:lnTo>
                    <a:cubicBezTo>
                      <a:pt x="2613" y="2831"/>
                      <a:pt x="2994" y="3045"/>
                      <a:pt x="3280" y="3045"/>
                    </a:cubicBezTo>
                    <a:cubicBezTo>
                      <a:pt x="3943" y="3045"/>
                      <a:pt x="4099" y="1898"/>
                      <a:pt x="2457" y="1898"/>
                    </a:cubicBezTo>
                    <a:cubicBezTo>
                      <a:pt x="4110" y="1898"/>
                      <a:pt x="3914" y="709"/>
                      <a:pt x="3243" y="709"/>
                    </a:cubicBezTo>
                    <a:cubicBezTo>
                      <a:pt x="2969" y="709"/>
                      <a:pt x="2616" y="907"/>
                      <a:pt x="2277" y="1467"/>
                    </a:cubicBezTo>
                    <a:lnTo>
                      <a:pt x="2277" y="1467"/>
                    </a:lnTo>
                    <a:cubicBezTo>
                      <a:pt x="2843" y="489"/>
                      <a:pt x="2462" y="0"/>
                      <a:pt x="20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17"/>
              <p:cNvSpPr/>
              <p:nvPr/>
            </p:nvSpPr>
            <p:spPr>
              <a:xfrm>
                <a:off x="5935900" y="1045300"/>
                <a:ext cx="19725" cy="13600"/>
              </a:xfrm>
              <a:custGeom>
                <a:rect b="b" l="l" r="r" t="t"/>
                <a:pathLst>
                  <a:path extrusionOk="0" h="544" w="789">
                    <a:moveTo>
                      <a:pt x="414" y="1"/>
                    </a:moveTo>
                    <a:cubicBezTo>
                      <a:pt x="1" y="1"/>
                      <a:pt x="450" y="543"/>
                      <a:pt x="675" y="543"/>
                    </a:cubicBezTo>
                    <a:cubicBezTo>
                      <a:pt x="741" y="543"/>
                      <a:pt x="788" y="496"/>
                      <a:pt x="788" y="375"/>
                    </a:cubicBezTo>
                    <a:cubicBezTo>
                      <a:pt x="788" y="161"/>
                      <a:pt x="628" y="1"/>
                      <a:pt x="4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17"/>
              <p:cNvSpPr/>
              <p:nvPr/>
            </p:nvSpPr>
            <p:spPr>
              <a:xfrm>
                <a:off x="3604925" y="237775"/>
                <a:ext cx="102425" cy="94425"/>
              </a:xfrm>
              <a:custGeom>
                <a:rect b="b" l="l" r="r" t="t"/>
                <a:pathLst>
                  <a:path extrusionOk="0" h="3777" w="4097">
                    <a:moveTo>
                      <a:pt x="2055" y="1"/>
                    </a:moveTo>
                    <a:cubicBezTo>
                      <a:pt x="1667" y="1"/>
                      <a:pt x="1280" y="522"/>
                      <a:pt x="1868" y="1564"/>
                    </a:cubicBezTo>
                    <a:cubicBezTo>
                      <a:pt x="1496" y="934"/>
                      <a:pt x="1115" y="714"/>
                      <a:pt x="828" y="714"/>
                    </a:cubicBezTo>
                    <a:cubicBezTo>
                      <a:pt x="167" y="714"/>
                      <a:pt x="13" y="1885"/>
                      <a:pt x="1654" y="1885"/>
                    </a:cubicBezTo>
                    <a:cubicBezTo>
                      <a:pt x="0" y="1885"/>
                      <a:pt x="196" y="3074"/>
                      <a:pt x="867" y="3074"/>
                    </a:cubicBezTo>
                    <a:cubicBezTo>
                      <a:pt x="1151" y="3074"/>
                      <a:pt x="1519" y="2862"/>
                      <a:pt x="1868" y="2259"/>
                    </a:cubicBezTo>
                    <a:lnTo>
                      <a:pt x="1868" y="2259"/>
                    </a:lnTo>
                    <a:cubicBezTo>
                      <a:pt x="1284" y="3268"/>
                      <a:pt x="1662" y="3776"/>
                      <a:pt x="2047" y="3776"/>
                    </a:cubicBezTo>
                    <a:cubicBezTo>
                      <a:pt x="2437" y="3776"/>
                      <a:pt x="2834" y="3255"/>
                      <a:pt x="2242" y="2206"/>
                    </a:cubicBezTo>
                    <a:lnTo>
                      <a:pt x="2242" y="2206"/>
                    </a:lnTo>
                    <a:cubicBezTo>
                      <a:pt x="2598" y="2836"/>
                      <a:pt x="2973" y="3056"/>
                      <a:pt x="3258" y="3056"/>
                    </a:cubicBezTo>
                    <a:cubicBezTo>
                      <a:pt x="3917" y="3056"/>
                      <a:pt x="4097" y="1885"/>
                      <a:pt x="2456" y="1885"/>
                    </a:cubicBezTo>
                    <a:cubicBezTo>
                      <a:pt x="4097" y="1885"/>
                      <a:pt x="3917" y="714"/>
                      <a:pt x="3258" y="714"/>
                    </a:cubicBezTo>
                    <a:cubicBezTo>
                      <a:pt x="2973" y="714"/>
                      <a:pt x="2598" y="934"/>
                      <a:pt x="2242" y="1564"/>
                    </a:cubicBezTo>
                    <a:cubicBezTo>
                      <a:pt x="2830" y="522"/>
                      <a:pt x="2443" y="1"/>
                      <a:pt x="20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17"/>
              <p:cNvSpPr/>
              <p:nvPr/>
            </p:nvSpPr>
            <p:spPr>
              <a:xfrm>
                <a:off x="3604925" y="307113"/>
                <a:ext cx="19575" cy="12425"/>
              </a:xfrm>
              <a:custGeom>
                <a:rect b="b" l="l" r="r" t="t"/>
                <a:pathLst>
                  <a:path extrusionOk="0" h="497" w="783">
                    <a:moveTo>
                      <a:pt x="408" y="0"/>
                    </a:moveTo>
                    <a:cubicBezTo>
                      <a:pt x="1" y="0"/>
                      <a:pt x="432" y="497"/>
                      <a:pt x="660" y="497"/>
                    </a:cubicBezTo>
                    <a:cubicBezTo>
                      <a:pt x="731" y="497"/>
                      <a:pt x="782" y="448"/>
                      <a:pt x="782" y="321"/>
                    </a:cubicBezTo>
                    <a:cubicBezTo>
                      <a:pt x="782" y="161"/>
                      <a:pt x="622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3" name="Google Shape;1283;p17"/>
            <p:cNvGrpSpPr/>
            <p:nvPr/>
          </p:nvGrpSpPr>
          <p:grpSpPr>
            <a:xfrm>
              <a:off x="1820687" y="4062561"/>
              <a:ext cx="384992" cy="397060"/>
              <a:chOff x="1129991" y="3111493"/>
              <a:chExt cx="346029" cy="356875"/>
            </a:xfrm>
          </p:grpSpPr>
          <p:sp>
            <p:nvSpPr>
              <p:cNvPr id="1284" name="Google Shape;1284;p17"/>
              <p:cNvSpPr/>
              <p:nvPr/>
            </p:nvSpPr>
            <p:spPr>
              <a:xfrm>
                <a:off x="1129991" y="3148836"/>
                <a:ext cx="346029" cy="319532"/>
              </a:xfrm>
              <a:custGeom>
                <a:rect b="b" l="l" r="r" t="t"/>
                <a:pathLst>
                  <a:path extrusionOk="0" h="28134" w="30467">
                    <a:moveTo>
                      <a:pt x="15667" y="0"/>
                    </a:moveTo>
                    <a:cubicBezTo>
                      <a:pt x="13313" y="0"/>
                      <a:pt x="10932" y="589"/>
                      <a:pt x="8743" y="1813"/>
                    </a:cubicBezTo>
                    <a:cubicBezTo>
                      <a:pt x="2650" y="5323"/>
                      <a:pt x="1" y="12740"/>
                      <a:pt x="2650" y="19297"/>
                    </a:cubicBezTo>
                    <a:cubicBezTo>
                      <a:pt x="4801" y="24703"/>
                      <a:pt x="10032" y="28134"/>
                      <a:pt x="15661" y="28134"/>
                    </a:cubicBezTo>
                    <a:cubicBezTo>
                      <a:pt x="16790" y="28134"/>
                      <a:pt x="17935" y="27996"/>
                      <a:pt x="19075" y="27708"/>
                    </a:cubicBezTo>
                    <a:cubicBezTo>
                      <a:pt x="25896" y="26052"/>
                      <a:pt x="30466" y="19562"/>
                      <a:pt x="29671" y="12542"/>
                    </a:cubicBezTo>
                    <a:lnTo>
                      <a:pt x="29671" y="12542"/>
                    </a:lnTo>
                    <a:lnTo>
                      <a:pt x="29671" y="12608"/>
                    </a:lnTo>
                    <a:lnTo>
                      <a:pt x="16624" y="13403"/>
                    </a:lnTo>
                    <a:lnTo>
                      <a:pt x="16624" y="13403"/>
                    </a:lnTo>
                    <a:lnTo>
                      <a:pt x="26890" y="5521"/>
                    </a:lnTo>
                    <a:cubicBezTo>
                      <a:pt x="24115" y="1935"/>
                      <a:pt x="19936" y="0"/>
                      <a:pt x="1566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17"/>
              <p:cNvSpPr/>
              <p:nvPr/>
            </p:nvSpPr>
            <p:spPr>
              <a:xfrm>
                <a:off x="1137510" y="3111493"/>
                <a:ext cx="338510" cy="349788"/>
              </a:xfrm>
              <a:custGeom>
                <a:rect b="b" l="l" r="r" t="t"/>
                <a:pathLst>
                  <a:path extrusionOk="0" h="30798" w="29805">
                    <a:moveTo>
                      <a:pt x="29539" y="15234"/>
                    </a:moveTo>
                    <a:lnTo>
                      <a:pt x="16492" y="15167"/>
                    </a:lnTo>
                    <a:lnTo>
                      <a:pt x="27287" y="8015"/>
                    </a:lnTo>
                    <a:cubicBezTo>
                      <a:pt x="23446" y="2120"/>
                      <a:pt x="15830" y="1"/>
                      <a:pt x="9472" y="2981"/>
                    </a:cubicBezTo>
                    <a:cubicBezTo>
                      <a:pt x="3114" y="6028"/>
                      <a:pt x="1" y="13247"/>
                      <a:pt x="2120" y="19936"/>
                    </a:cubicBezTo>
                    <a:cubicBezTo>
                      <a:pt x="4240" y="26691"/>
                      <a:pt x="10995" y="30798"/>
                      <a:pt x="17883" y="29605"/>
                    </a:cubicBezTo>
                    <a:cubicBezTo>
                      <a:pt x="24837" y="28413"/>
                      <a:pt x="29804" y="22254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17"/>
              <p:cNvSpPr/>
              <p:nvPr/>
            </p:nvSpPr>
            <p:spPr>
              <a:xfrm>
                <a:off x="1160838" y="3283752"/>
                <a:ext cx="315182" cy="176030"/>
              </a:xfrm>
              <a:custGeom>
                <a:rect b="b" l="l" r="r" t="t"/>
                <a:pathLst>
                  <a:path extrusionOk="0" h="15499" w="27751">
                    <a:moveTo>
                      <a:pt x="27485" y="67"/>
                    </a:moveTo>
                    <a:lnTo>
                      <a:pt x="14438" y="0"/>
                    </a:lnTo>
                    <a:lnTo>
                      <a:pt x="0" y="4372"/>
                    </a:lnTo>
                    <a:cubicBezTo>
                      <a:pt x="1921" y="11193"/>
                      <a:pt x="8676" y="15498"/>
                      <a:pt x="15696" y="14438"/>
                    </a:cubicBezTo>
                    <a:cubicBezTo>
                      <a:pt x="22651" y="13313"/>
                      <a:pt x="27750" y="7153"/>
                      <a:pt x="27551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7" name="Google Shape;1287;p17"/>
            <p:cNvGrpSpPr/>
            <p:nvPr/>
          </p:nvGrpSpPr>
          <p:grpSpPr>
            <a:xfrm>
              <a:off x="2588527" y="4671126"/>
              <a:ext cx="384979" cy="397603"/>
              <a:chOff x="1181145" y="2013279"/>
              <a:chExt cx="346018" cy="357364"/>
            </a:xfrm>
          </p:grpSpPr>
          <p:sp>
            <p:nvSpPr>
              <p:cNvPr id="1288" name="Google Shape;1288;p17"/>
              <p:cNvSpPr/>
              <p:nvPr/>
            </p:nvSpPr>
            <p:spPr>
              <a:xfrm>
                <a:off x="1181145" y="2050657"/>
                <a:ext cx="346018" cy="319986"/>
              </a:xfrm>
              <a:custGeom>
                <a:rect b="b" l="l" r="r" t="t"/>
                <a:pathLst>
                  <a:path extrusionOk="0" h="28174" w="30466">
                    <a:moveTo>
                      <a:pt x="15665" y="0"/>
                    </a:moveTo>
                    <a:cubicBezTo>
                      <a:pt x="13309" y="0"/>
                      <a:pt x="10926" y="589"/>
                      <a:pt x="8743" y="1809"/>
                    </a:cubicBezTo>
                    <a:cubicBezTo>
                      <a:pt x="2649" y="5320"/>
                      <a:pt x="0" y="12737"/>
                      <a:pt x="2649" y="19294"/>
                    </a:cubicBezTo>
                    <a:cubicBezTo>
                      <a:pt x="4809" y="24775"/>
                      <a:pt x="10069" y="28174"/>
                      <a:pt x="15722" y="28174"/>
                    </a:cubicBezTo>
                    <a:cubicBezTo>
                      <a:pt x="16831" y="28174"/>
                      <a:pt x="17955" y="28043"/>
                      <a:pt x="19074" y="27771"/>
                    </a:cubicBezTo>
                    <a:cubicBezTo>
                      <a:pt x="25896" y="26049"/>
                      <a:pt x="30466" y="19559"/>
                      <a:pt x="29671" y="12605"/>
                    </a:cubicBezTo>
                    <a:lnTo>
                      <a:pt x="29671" y="12605"/>
                    </a:lnTo>
                    <a:lnTo>
                      <a:pt x="16624" y="13466"/>
                    </a:lnTo>
                    <a:lnTo>
                      <a:pt x="26889" y="5585"/>
                    </a:lnTo>
                    <a:cubicBezTo>
                      <a:pt x="24153" y="1951"/>
                      <a:pt x="19955" y="0"/>
                      <a:pt x="1566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17"/>
              <p:cNvSpPr/>
              <p:nvPr/>
            </p:nvSpPr>
            <p:spPr>
              <a:xfrm>
                <a:off x="1187914" y="2013279"/>
                <a:ext cx="339249" cy="349788"/>
              </a:xfrm>
              <a:custGeom>
                <a:rect b="b" l="l" r="r" t="t"/>
                <a:pathLst>
                  <a:path extrusionOk="0" h="30798" w="29870">
                    <a:moveTo>
                      <a:pt x="29605" y="15234"/>
                    </a:moveTo>
                    <a:lnTo>
                      <a:pt x="16491" y="15167"/>
                    </a:lnTo>
                    <a:lnTo>
                      <a:pt x="27353" y="8015"/>
                    </a:lnTo>
                    <a:cubicBezTo>
                      <a:pt x="23512" y="2120"/>
                      <a:pt x="15895" y="1"/>
                      <a:pt x="9537" y="3047"/>
                    </a:cubicBezTo>
                    <a:cubicBezTo>
                      <a:pt x="3179" y="6028"/>
                      <a:pt x="0" y="13247"/>
                      <a:pt x="2120" y="20002"/>
                    </a:cubicBezTo>
                    <a:cubicBezTo>
                      <a:pt x="4239" y="26691"/>
                      <a:pt x="10994" y="30798"/>
                      <a:pt x="17948" y="29605"/>
                    </a:cubicBezTo>
                    <a:cubicBezTo>
                      <a:pt x="24903" y="28413"/>
                      <a:pt x="29870" y="22320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17"/>
              <p:cNvSpPr/>
              <p:nvPr/>
            </p:nvSpPr>
            <p:spPr>
              <a:xfrm>
                <a:off x="1211981" y="2185538"/>
                <a:ext cx="315182" cy="176779"/>
              </a:xfrm>
              <a:custGeom>
                <a:rect b="b" l="l" r="r" t="t"/>
                <a:pathLst>
                  <a:path extrusionOk="0" h="15565" w="27751">
                    <a:moveTo>
                      <a:pt x="27486" y="67"/>
                    </a:moveTo>
                    <a:lnTo>
                      <a:pt x="14372" y="0"/>
                    </a:lnTo>
                    <a:lnTo>
                      <a:pt x="1" y="4372"/>
                    </a:lnTo>
                    <a:cubicBezTo>
                      <a:pt x="1921" y="11193"/>
                      <a:pt x="8610" y="15564"/>
                      <a:pt x="15631" y="14438"/>
                    </a:cubicBezTo>
                    <a:cubicBezTo>
                      <a:pt x="22651" y="13312"/>
                      <a:pt x="27751" y="7153"/>
                      <a:pt x="27486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" name="Google Shape;1291;p17"/>
            <p:cNvGrpSpPr/>
            <p:nvPr/>
          </p:nvGrpSpPr>
          <p:grpSpPr>
            <a:xfrm rot="7200062">
              <a:off x="1260849" y="4778465"/>
              <a:ext cx="384980" cy="397047"/>
              <a:chOff x="1129991" y="3111493"/>
              <a:chExt cx="346029" cy="356875"/>
            </a:xfrm>
          </p:grpSpPr>
          <p:sp>
            <p:nvSpPr>
              <p:cNvPr id="1292" name="Google Shape;1292;p17"/>
              <p:cNvSpPr/>
              <p:nvPr/>
            </p:nvSpPr>
            <p:spPr>
              <a:xfrm>
                <a:off x="1129991" y="3148836"/>
                <a:ext cx="346029" cy="319532"/>
              </a:xfrm>
              <a:custGeom>
                <a:rect b="b" l="l" r="r" t="t"/>
                <a:pathLst>
                  <a:path extrusionOk="0" h="28134" w="30467">
                    <a:moveTo>
                      <a:pt x="15667" y="0"/>
                    </a:moveTo>
                    <a:cubicBezTo>
                      <a:pt x="13313" y="0"/>
                      <a:pt x="10932" y="589"/>
                      <a:pt x="8743" y="1813"/>
                    </a:cubicBezTo>
                    <a:cubicBezTo>
                      <a:pt x="2650" y="5323"/>
                      <a:pt x="1" y="12740"/>
                      <a:pt x="2650" y="19297"/>
                    </a:cubicBezTo>
                    <a:cubicBezTo>
                      <a:pt x="4801" y="24703"/>
                      <a:pt x="10032" y="28134"/>
                      <a:pt x="15661" y="28134"/>
                    </a:cubicBezTo>
                    <a:cubicBezTo>
                      <a:pt x="16790" y="28134"/>
                      <a:pt x="17935" y="27996"/>
                      <a:pt x="19075" y="27708"/>
                    </a:cubicBezTo>
                    <a:cubicBezTo>
                      <a:pt x="25896" y="26052"/>
                      <a:pt x="30466" y="19562"/>
                      <a:pt x="29671" y="12542"/>
                    </a:cubicBezTo>
                    <a:lnTo>
                      <a:pt x="29671" y="12542"/>
                    </a:lnTo>
                    <a:lnTo>
                      <a:pt x="29671" y="12608"/>
                    </a:lnTo>
                    <a:lnTo>
                      <a:pt x="16624" y="13403"/>
                    </a:lnTo>
                    <a:lnTo>
                      <a:pt x="16624" y="13403"/>
                    </a:lnTo>
                    <a:lnTo>
                      <a:pt x="26890" y="5521"/>
                    </a:lnTo>
                    <a:cubicBezTo>
                      <a:pt x="24115" y="1935"/>
                      <a:pt x="19936" y="0"/>
                      <a:pt x="1566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17"/>
              <p:cNvSpPr/>
              <p:nvPr/>
            </p:nvSpPr>
            <p:spPr>
              <a:xfrm>
                <a:off x="1137510" y="3111493"/>
                <a:ext cx="338510" cy="349788"/>
              </a:xfrm>
              <a:custGeom>
                <a:rect b="b" l="l" r="r" t="t"/>
                <a:pathLst>
                  <a:path extrusionOk="0" h="30798" w="29805">
                    <a:moveTo>
                      <a:pt x="29539" y="15234"/>
                    </a:moveTo>
                    <a:lnTo>
                      <a:pt x="16492" y="15167"/>
                    </a:lnTo>
                    <a:lnTo>
                      <a:pt x="27287" y="8015"/>
                    </a:lnTo>
                    <a:cubicBezTo>
                      <a:pt x="23446" y="2120"/>
                      <a:pt x="15830" y="1"/>
                      <a:pt x="9472" y="2981"/>
                    </a:cubicBezTo>
                    <a:cubicBezTo>
                      <a:pt x="3114" y="6028"/>
                      <a:pt x="1" y="13247"/>
                      <a:pt x="2120" y="19936"/>
                    </a:cubicBezTo>
                    <a:cubicBezTo>
                      <a:pt x="4240" y="26691"/>
                      <a:pt x="10995" y="30798"/>
                      <a:pt x="17883" y="29605"/>
                    </a:cubicBezTo>
                    <a:cubicBezTo>
                      <a:pt x="24837" y="28413"/>
                      <a:pt x="29804" y="22254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17"/>
              <p:cNvSpPr/>
              <p:nvPr/>
            </p:nvSpPr>
            <p:spPr>
              <a:xfrm>
                <a:off x="1160838" y="3283752"/>
                <a:ext cx="315182" cy="176030"/>
              </a:xfrm>
              <a:custGeom>
                <a:rect b="b" l="l" r="r" t="t"/>
                <a:pathLst>
                  <a:path extrusionOk="0" h="15499" w="27751">
                    <a:moveTo>
                      <a:pt x="27485" y="67"/>
                    </a:moveTo>
                    <a:lnTo>
                      <a:pt x="14438" y="0"/>
                    </a:lnTo>
                    <a:lnTo>
                      <a:pt x="0" y="4372"/>
                    </a:lnTo>
                    <a:cubicBezTo>
                      <a:pt x="1921" y="11193"/>
                      <a:pt x="8676" y="15498"/>
                      <a:pt x="15696" y="14438"/>
                    </a:cubicBezTo>
                    <a:cubicBezTo>
                      <a:pt x="22651" y="13313"/>
                      <a:pt x="27750" y="7153"/>
                      <a:pt x="27551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5" name="Google Shape;1295;p17"/>
          <p:cNvSpPr/>
          <p:nvPr/>
        </p:nvSpPr>
        <p:spPr>
          <a:xfrm rot="10800000">
            <a:off x="9871213" y="3513379"/>
            <a:ext cx="70294" cy="64804"/>
          </a:xfrm>
          <a:custGeom>
            <a:rect b="b" l="l" r="r" t="t"/>
            <a:pathLst>
              <a:path extrusionOk="0" h="3777" w="4097">
                <a:moveTo>
                  <a:pt x="2055" y="1"/>
                </a:moveTo>
                <a:cubicBezTo>
                  <a:pt x="1667" y="1"/>
                  <a:pt x="1280" y="522"/>
                  <a:pt x="1868" y="1564"/>
                </a:cubicBezTo>
                <a:cubicBezTo>
                  <a:pt x="1496" y="934"/>
                  <a:pt x="1115" y="714"/>
                  <a:pt x="828" y="714"/>
                </a:cubicBezTo>
                <a:cubicBezTo>
                  <a:pt x="167" y="714"/>
                  <a:pt x="13" y="1885"/>
                  <a:pt x="1654" y="1885"/>
                </a:cubicBezTo>
                <a:cubicBezTo>
                  <a:pt x="0" y="1885"/>
                  <a:pt x="196" y="3074"/>
                  <a:pt x="867" y="3074"/>
                </a:cubicBezTo>
                <a:cubicBezTo>
                  <a:pt x="1151" y="3074"/>
                  <a:pt x="1519" y="2862"/>
                  <a:pt x="1868" y="2259"/>
                </a:cubicBezTo>
                <a:lnTo>
                  <a:pt x="1868" y="2259"/>
                </a:lnTo>
                <a:cubicBezTo>
                  <a:pt x="1284" y="3268"/>
                  <a:pt x="1662" y="3776"/>
                  <a:pt x="2047" y="3776"/>
                </a:cubicBezTo>
                <a:cubicBezTo>
                  <a:pt x="2437" y="3776"/>
                  <a:pt x="2834" y="3255"/>
                  <a:pt x="2242" y="2206"/>
                </a:cubicBezTo>
                <a:lnTo>
                  <a:pt x="2242" y="2206"/>
                </a:lnTo>
                <a:cubicBezTo>
                  <a:pt x="2598" y="2836"/>
                  <a:pt x="2973" y="3056"/>
                  <a:pt x="3258" y="3056"/>
                </a:cubicBezTo>
                <a:cubicBezTo>
                  <a:pt x="3917" y="3056"/>
                  <a:pt x="4097" y="1885"/>
                  <a:pt x="2456" y="1885"/>
                </a:cubicBezTo>
                <a:cubicBezTo>
                  <a:pt x="4097" y="1885"/>
                  <a:pt x="3917" y="714"/>
                  <a:pt x="3258" y="714"/>
                </a:cubicBezTo>
                <a:cubicBezTo>
                  <a:pt x="2973" y="714"/>
                  <a:pt x="2598" y="934"/>
                  <a:pt x="2242" y="1564"/>
                </a:cubicBezTo>
                <a:cubicBezTo>
                  <a:pt x="2830" y="522"/>
                  <a:pt x="2443" y="1"/>
                  <a:pt x="205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17"/>
          <p:cNvSpPr/>
          <p:nvPr/>
        </p:nvSpPr>
        <p:spPr>
          <a:xfrm rot="10800000">
            <a:off x="9928073" y="3522069"/>
            <a:ext cx="13434" cy="8527"/>
          </a:xfrm>
          <a:custGeom>
            <a:rect b="b" l="l" r="r" t="t"/>
            <a:pathLst>
              <a:path extrusionOk="0" h="497" w="783">
                <a:moveTo>
                  <a:pt x="408" y="0"/>
                </a:moveTo>
                <a:cubicBezTo>
                  <a:pt x="1" y="0"/>
                  <a:pt x="432" y="497"/>
                  <a:pt x="660" y="497"/>
                </a:cubicBezTo>
                <a:cubicBezTo>
                  <a:pt x="731" y="497"/>
                  <a:pt x="782" y="448"/>
                  <a:pt x="782" y="321"/>
                </a:cubicBezTo>
                <a:cubicBezTo>
                  <a:pt x="782" y="161"/>
                  <a:pt x="622" y="0"/>
                  <a:pt x="40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18"/>
          <p:cNvSpPr txBox="1"/>
          <p:nvPr>
            <p:ph type="title"/>
          </p:nvPr>
        </p:nvSpPr>
        <p:spPr>
          <a:xfrm>
            <a:off x="1225350" y="3100300"/>
            <a:ext cx="66933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99" name="Google Shape;1299;p18"/>
          <p:cNvSpPr txBox="1"/>
          <p:nvPr>
            <p:ph idx="1" type="subTitle"/>
          </p:nvPr>
        </p:nvSpPr>
        <p:spPr>
          <a:xfrm>
            <a:off x="1225350" y="1511313"/>
            <a:ext cx="6691200" cy="14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00" name="Google Shape;1300;p18"/>
          <p:cNvSpPr/>
          <p:nvPr/>
        </p:nvSpPr>
        <p:spPr>
          <a:xfrm rot="1411395">
            <a:off x="-973722" y="2509577"/>
            <a:ext cx="10428975" cy="4379356"/>
          </a:xfrm>
          <a:custGeom>
            <a:rect b="b" l="l" r="r" t="t"/>
            <a:pathLst>
              <a:path extrusionOk="0" h="140858" w="285293">
                <a:moveTo>
                  <a:pt x="285293" y="0"/>
                </a:moveTo>
                <a:cubicBezTo>
                  <a:pt x="278414" y="8369"/>
                  <a:pt x="267740" y="12724"/>
                  <a:pt x="257151" y="14994"/>
                </a:cubicBezTo>
                <a:cubicBezTo>
                  <a:pt x="246562" y="17247"/>
                  <a:pt x="235651" y="17755"/>
                  <a:pt x="225079" y="20127"/>
                </a:cubicBezTo>
                <a:cubicBezTo>
                  <a:pt x="206155" y="24397"/>
                  <a:pt x="189043" y="34461"/>
                  <a:pt x="176082" y="48878"/>
                </a:cubicBezTo>
                <a:cubicBezTo>
                  <a:pt x="167069" y="58976"/>
                  <a:pt x="159682" y="71496"/>
                  <a:pt x="147280" y="76935"/>
                </a:cubicBezTo>
                <a:cubicBezTo>
                  <a:pt x="140520" y="79900"/>
                  <a:pt x="132964" y="80374"/>
                  <a:pt x="125594" y="80815"/>
                </a:cubicBezTo>
                <a:lnTo>
                  <a:pt x="86474" y="83153"/>
                </a:lnTo>
                <a:cubicBezTo>
                  <a:pt x="73496" y="83915"/>
                  <a:pt x="60416" y="84711"/>
                  <a:pt x="47862" y="88134"/>
                </a:cubicBezTo>
                <a:cubicBezTo>
                  <a:pt x="35308" y="91556"/>
                  <a:pt x="23194" y="97842"/>
                  <a:pt x="14977" y="107905"/>
                </a:cubicBezTo>
                <a:cubicBezTo>
                  <a:pt x="7302" y="117325"/>
                  <a:pt x="3575" y="129253"/>
                  <a:pt x="0" y="140858"/>
                </a:cubicBezTo>
                <a:lnTo>
                  <a:pt x="285293" y="140858"/>
                </a:lnTo>
                <a:lnTo>
                  <a:pt x="28529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1" name="Google Shape;1301;p18"/>
          <p:cNvGrpSpPr/>
          <p:nvPr/>
        </p:nvGrpSpPr>
        <p:grpSpPr>
          <a:xfrm>
            <a:off x="-731707" y="1201897"/>
            <a:ext cx="2787280" cy="4419999"/>
            <a:chOff x="-731707" y="1201897"/>
            <a:chExt cx="2787280" cy="4419999"/>
          </a:xfrm>
        </p:grpSpPr>
        <p:grpSp>
          <p:nvGrpSpPr>
            <p:cNvPr id="1302" name="Google Shape;1302;p18"/>
            <p:cNvGrpSpPr/>
            <p:nvPr/>
          </p:nvGrpSpPr>
          <p:grpSpPr>
            <a:xfrm flipH="1">
              <a:off x="-261055" y="1201897"/>
              <a:ext cx="1114109" cy="1898396"/>
              <a:chOff x="2277925" y="238125"/>
              <a:chExt cx="3068325" cy="5228300"/>
            </a:xfrm>
          </p:grpSpPr>
          <p:sp>
            <p:nvSpPr>
              <p:cNvPr id="1303" name="Google Shape;1303;p18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18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18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18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7" name="Google Shape;1307;p18"/>
            <p:cNvGrpSpPr/>
            <p:nvPr/>
          </p:nvGrpSpPr>
          <p:grpSpPr>
            <a:xfrm flipH="1">
              <a:off x="-731707" y="3469941"/>
              <a:ext cx="2787280" cy="2151955"/>
              <a:chOff x="427500" y="238125"/>
              <a:chExt cx="6763600" cy="5221925"/>
            </a:xfrm>
          </p:grpSpPr>
          <p:sp>
            <p:nvSpPr>
              <p:cNvPr id="1308" name="Google Shape;1308;p18"/>
              <p:cNvSpPr/>
              <p:nvPr/>
            </p:nvSpPr>
            <p:spPr>
              <a:xfrm>
                <a:off x="732175" y="1284175"/>
                <a:ext cx="1982625" cy="2444600"/>
              </a:xfrm>
              <a:custGeom>
                <a:rect b="b" l="l" r="r" t="t"/>
                <a:pathLst>
                  <a:path extrusionOk="0" h="97784" w="79305">
                    <a:moveTo>
                      <a:pt x="42405" y="20332"/>
                    </a:moveTo>
                    <a:lnTo>
                      <a:pt x="45606" y="36564"/>
                    </a:lnTo>
                    <a:lnTo>
                      <a:pt x="47628" y="24882"/>
                    </a:lnTo>
                    <a:cubicBezTo>
                      <a:pt x="54480" y="31172"/>
                      <a:pt x="60434" y="38417"/>
                      <a:pt x="65264" y="46393"/>
                    </a:cubicBezTo>
                    <a:lnTo>
                      <a:pt x="66892" y="59704"/>
                    </a:lnTo>
                    <a:lnTo>
                      <a:pt x="68690" y="52514"/>
                    </a:lnTo>
                    <a:cubicBezTo>
                      <a:pt x="75710" y="66556"/>
                      <a:pt x="79305" y="82057"/>
                      <a:pt x="79080" y="97783"/>
                    </a:cubicBezTo>
                    <a:lnTo>
                      <a:pt x="50886" y="56614"/>
                    </a:lnTo>
                    <a:lnTo>
                      <a:pt x="1" y="1"/>
                    </a:lnTo>
                    <a:cubicBezTo>
                      <a:pt x="14379" y="2921"/>
                      <a:pt x="29375" y="9829"/>
                      <a:pt x="42405" y="2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18"/>
              <p:cNvSpPr/>
              <p:nvPr/>
            </p:nvSpPr>
            <p:spPr>
              <a:xfrm>
                <a:off x="732175" y="1284175"/>
                <a:ext cx="1977025" cy="2444600"/>
              </a:xfrm>
              <a:custGeom>
                <a:rect b="b" l="l" r="r" t="t"/>
                <a:pathLst>
                  <a:path extrusionOk="0" h="97784" w="79081">
                    <a:moveTo>
                      <a:pt x="51897" y="69476"/>
                    </a:moveTo>
                    <a:lnTo>
                      <a:pt x="41225" y="66780"/>
                    </a:lnTo>
                    <a:cubicBezTo>
                      <a:pt x="37518" y="62905"/>
                      <a:pt x="33924" y="58917"/>
                      <a:pt x="30554" y="54817"/>
                    </a:cubicBezTo>
                    <a:lnTo>
                      <a:pt x="44708" y="53132"/>
                    </a:lnTo>
                    <a:lnTo>
                      <a:pt x="25275" y="48190"/>
                    </a:lnTo>
                    <a:cubicBezTo>
                      <a:pt x="21961" y="43977"/>
                      <a:pt x="18928" y="39653"/>
                      <a:pt x="16120" y="35328"/>
                    </a:cubicBezTo>
                    <a:lnTo>
                      <a:pt x="28195" y="34261"/>
                    </a:lnTo>
                    <a:lnTo>
                      <a:pt x="12694" y="29824"/>
                    </a:lnTo>
                    <a:cubicBezTo>
                      <a:pt x="6516" y="19377"/>
                      <a:pt x="2023" y="9155"/>
                      <a:pt x="1" y="1"/>
                    </a:cubicBezTo>
                    <a:cubicBezTo>
                      <a:pt x="53581" y="37350"/>
                      <a:pt x="79080" y="97783"/>
                      <a:pt x="79080" y="97783"/>
                    </a:cubicBezTo>
                    <a:cubicBezTo>
                      <a:pt x="67510" y="90875"/>
                      <a:pt x="55660" y="81271"/>
                      <a:pt x="44708" y="703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18"/>
              <p:cNvSpPr/>
              <p:nvPr/>
            </p:nvSpPr>
            <p:spPr>
              <a:xfrm>
                <a:off x="2610875" y="238125"/>
                <a:ext cx="651525" cy="3139600"/>
              </a:xfrm>
              <a:custGeom>
                <a:rect b="b" l="l" r="r" t="t"/>
                <a:pathLst>
                  <a:path extrusionOk="0" h="125584" w="26061">
                    <a:moveTo>
                      <a:pt x="3876" y="41449"/>
                    </a:moveTo>
                    <a:lnTo>
                      <a:pt x="10897" y="56445"/>
                    </a:lnTo>
                    <a:lnTo>
                      <a:pt x="2303" y="48189"/>
                    </a:lnTo>
                    <a:cubicBezTo>
                      <a:pt x="506" y="57344"/>
                      <a:pt x="1" y="66667"/>
                      <a:pt x="787" y="75991"/>
                    </a:cubicBezTo>
                    <a:lnTo>
                      <a:pt x="7302" y="87673"/>
                    </a:lnTo>
                    <a:lnTo>
                      <a:pt x="1629" y="82955"/>
                    </a:lnTo>
                    <a:cubicBezTo>
                      <a:pt x="4213" y="98400"/>
                      <a:pt x="10503" y="113059"/>
                      <a:pt x="19995" y="125584"/>
                    </a:cubicBezTo>
                    <a:lnTo>
                      <a:pt x="18423" y="75766"/>
                    </a:lnTo>
                    <a:lnTo>
                      <a:pt x="26061" y="0"/>
                    </a:lnTo>
                    <a:cubicBezTo>
                      <a:pt x="16176" y="10896"/>
                      <a:pt x="8201" y="25274"/>
                      <a:pt x="3876" y="41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18"/>
              <p:cNvSpPr/>
              <p:nvPr/>
            </p:nvSpPr>
            <p:spPr>
              <a:xfrm>
                <a:off x="2733025" y="238125"/>
                <a:ext cx="735800" cy="3139600"/>
              </a:xfrm>
              <a:custGeom>
                <a:rect b="b" l="l" r="r" t="t"/>
                <a:pathLst>
                  <a:path extrusionOk="0" h="125584" w="29432">
                    <a:moveTo>
                      <a:pt x="20332" y="86718"/>
                    </a:moveTo>
                    <a:lnTo>
                      <a:pt x="27353" y="78237"/>
                    </a:lnTo>
                    <a:cubicBezTo>
                      <a:pt x="28083" y="72958"/>
                      <a:pt x="28589" y="67622"/>
                      <a:pt x="28926" y="62287"/>
                    </a:cubicBezTo>
                    <a:lnTo>
                      <a:pt x="16513" y="69307"/>
                    </a:lnTo>
                    <a:lnTo>
                      <a:pt x="29263" y="53862"/>
                    </a:lnTo>
                    <a:cubicBezTo>
                      <a:pt x="29431" y="48470"/>
                      <a:pt x="29319" y="43191"/>
                      <a:pt x="29038" y="38080"/>
                    </a:cubicBezTo>
                    <a:lnTo>
                      <a:pt x="18647" y="44314"/>
                    </a:lnTo>
                    <a:lnTo>
                      <a:pt x="28532" y="31621"/>
                    </a:lnTo>
                    <a:cubicBezTo>
                      <a:pt x="27409" y="19489"/>
                      <a:pt x="25050" y="8593"/>
                      <a:pt x="21175" y="0"/>
                    </a:cubicBezTo>
                    <a:cubicBezTo>
                      <a:pt x="1" y="61781"/>
                      <a:pt x="15109" y="125584"/>
                      <a:pt x="15109" y="125584"/>
                    </a:cubicBezTo>
                    <a:cubicBezTo>
                      <a:pt x="20389" y="113228"/>
                      <a:pt x="24264" y="98456"/>
                      <a:pt x="26623" y="831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18"/>
              <p:cNvSpPr/>
              <p:nvPr/>
            </p:nvSpPr>
            <p:spPr>
              <a:xfrm>
                <a:off x="3381725" y="611600"/>
                <a:ext cx="1526300" cy="2794225"/>
              </a:xfrm>
              <a:custGeom>
                <a:rect b="b" l="l" r="r" t="t"/>
                <a:pathLst>
                  <a:path extrusionOk="0" h="111769" w="61052">
                    <a:moveTo>
                      <a:pt x="23646" y="28532"/>
                    </a:moveTo>
                    <a:lnTo>
                      <a:pt x="23815" y="45045"/>
                    </a:lnTo>
                    <a:lnTo>
                      <a:pt x="19434" y="33980"/>
                    </a:lnTo>
                    <a:cubicBezTo>
                      <a:pt x="13986" y="41563"/>
                      <a:pt x="9661" y="49875"/>
                      <a:pt x="6516" y="58637"/>
                    </a:cubicBezTo>
                    <a:lnTo>
                      <a:pt x="7639" y="72004"/>
                    </a:lnTo>
                    <a:lnTo>
                      <a:pt x="4438" y="65376"/>
                    </a:lnTo>
                    <a:cubicBezTo>
                      <a:pt x="338" y="80541"/>
                      <a:pt x="1" y="96435"/>
                      <a:pt x="3427" y="111768"/>
                    </a:cubicBezTo>
                    <a:lnTo>
                      <a:pt x="22691" y="65826"/>
                    </a:lnTo>
                    <a:lnTo>
                      <a:pt x="61052" y="1"/>
                    </a:lnTo>
                    <a:cubicBezTo>
                      <a:pt x="47572" y="5786"/>
                      <a:pt x="34261" y="15615"/>
                      <a:pt x="23646" y="285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18"/>
              <p:cNvSpPr/>
              <p:nvPr/>
            </p:nvSpPr>
            <p:spPr>
              <a:xfrm>
                <a:off x="3467375" y="613000"/>
                <a:ext cx="1440650" cy="2794225"/>
              </a:xfrm>
              <a:custGeom>
                <a:rect b="b" l="l" r="r" t="t"/>
                <a:pathLst>
                  <a:path extrusionOk="0" h="111769" w="57626">
                    <a:moveTo>
                      <a:pt x="20950" y="78519"/>
                    </a:moveTo>
                    <a:lnTo>
                      <a:pt x="30835" y="73689"/>
                    </a:lnTo>
                    <a:cubicBezTo>
                      <a:pt x="33700" y="69196"/>
                      <a:pt x="36339" y="64534"/>
                      <a:pt x="38867" y="59816"/>
                    </a:cubicBezTo>
                    <a:lnTo>
                      <a:pt x="24657" y="61052"/>
                    </a:lnTo>
                    <a:lnTo>
                      <a:pt x="42686" y="52290"/>
                    </a:lnTo>
                    <a:cubicBezTo>
                      <a:pt x="45045" y="47460"/>
                      <a:pt x="47179" y="42630"/>
                      <a:pt x="49032" y="37800"/>
                    </a:cubicBezTo>
                    <a:lnTo>
                      <a:pt x="36957" y="39204"/>
                    </a:lnTo>
                    <a:lnTo>
                      <a:pt x="51223" y="31790"/>
                    </a:lnTo>
                    <a:cubicBezTo>
                      <a:pt x="55210" y="20276"/>
                      <a:pt x="57569" y="9380"/>
                      <a:pt x="57626" y="1"/>
                    </a:cubicBezTo>
                    <a:cubicBezTo>
                      <a:pt x="12750" y="47404"/>
                      <a:pt x="1" y="111768"/>
                      <a:pt x="1" y="111768"/>
                    </a:cubicBezTo>
                    <a:cubicBezTo>
                      <a:pt x="9942" y="102670"/>
                      <a:pt x="19602" y="90875"/>
                      <a:pt x="28083" y="77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18"/>
              <p:cNvSpPr/>
              <p:nvPr/>
            </p:nvSpPr>
            <p:spPr>
              <a:xfrm>
                <a:off x="427500" y="517525"/>
                <a:ext cx="6627400" cy="4528300"/>
              </a:xfrm>
              <a:custGeom>
                <a:rect b="b" l="l" r="r" t="t"/>
                <a:pathLst>
                  <a:path extrusionOk="0" h="181132" w="265096">
                    <a:moveTo>
                      <a:pt x="0" y="172426"/>
                    </a:moveTo>
                    <a:cubicBezTo>
                      <a:pt x="0" y="172426"/>
                      <a:pt x="6347" y="141816"/>
                      <a:pt x="34653" y="137042"/>
                    </a:cubicBezTo>
                    <a:cubicBezTo>
                      <a:pt x="42516" y="111768"/>
                      <a:pt x="60152" y="115644"/>
                      <a:pt x="69251" y="117834"/>
                    </a:cubicBezTo>
                    <a:cubicBezTo>
                      <a:pt x="78349" y="93402"/>
                      <a:pt x="90312" y="95144"/>
                      <a:pt x="98905" y="97783"/>
                    </a:cubicBezTo>
                    <a:cubicBezTo>
                      <a:pt x="111486" y="80316"/>
                      <a:pt x="135132" y="78575"/>
                      <a:pt x="144736" y="84248"/>
                    </a:cubicBezTo>
                    <a:cubicBezTo>
                      <a:pt x="152992" y="53694"/>
                      <a:pt x="186859" y="1"/>
                      <a:pt x="265096" y="22467"/>
                    </a:cubicBezTo>
                    <a:lnTo>
                      <a:pt x="265096" y="181131"/>
                    </a:lnTo>
                    <a:lnTo>
                      <a:pt x="393" y="18113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1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18"/>
              <p:cNvSpPr/>
              <p:nvPr/>
            </p:nvSpPr>
            <p:spPr>
              <a:xfrm>
                <a:off x="5396625" y="3256950"/>
                <a:ext cx="1218800" cy="1925075"/>
              </a:xfrm>
              <a:custGeom>
                <a:rect b="b" l="l" r="r" t="t"/>
                <a:pathLst>
                  <a:path extrusionOk="0" h="77003" w="48752">
                    <a:moveTo>
                      <a:pt x="15109" y="33924"/>
                    </a:moveTo>
                    <a:lnTo>
                      <a:pt x="12919" y="28420"/>
                    </a:lnTo>
                    <a:cubicBezTo>
                      <a:pt x="16232" y="21119"/>
                      <a:pt x="19771" y="15839"/>
                      <a:pt x="23309" y="12132"/>
                    </a:cubicBezTo>
                    <a:lnTo>
                      <a:pt x="28982" y="20276"/>
                    </a:lnTo>
                    <a:lnTo>
                      <a:pt x="28251" y="7752"/>
                    </a:lnTo>
                    <a:cubicBezTo>
                      <a:pt x="39204" y="1"/>
                      <a:pt x="48751" y="4831"/>
                      <a:pt x="48751" y="4831"/>
                    </a:cubicBezTo>
                    <a:lnTo>
                      <a:pt x="10335" y="77002"/>
                    </a:lnTo>
                    <a:cubicBezTo>
                      <a:pt x="10335" y="77002"/>
                      <a:pt x="1" y="60602"/>
                      <a:pt x="11177" y="32520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18"/>
              <p:cNvSpPr/>
              <p:nvPr/>
            </p:nvSpPr>
            <p:spPr>
              <a:xfrm>
                <a:off x="5655000" y="3377700"/>
                <a:ext cx="1224400" cy="1842225"/>
              </a:xfrm>
              <a:custGeom>
                <a:rect b="b" l="l" r="r" t="t"/>
                <a:pathLst>
                  <a:path extrusionOk="0" h="73689" w="48976">
                    <a:moveTo>
                      <a:pt x="38416" y="1"/>
                    </a:moveTo>
                    <a:cubicBezTo>
                      <a:pt x="38416" y="1"/>
                      <a:pt x="48975" y="7078"/>
                      <a:pt x="47403" y="23028"/>
                    </a:cubicBezTo>
                    <a:lnTo>
                      <a:pt x="38473" y="25050"/>
                    </a:lnTo>
                    <a:lnTo>
                      <a:pt x="46841" y="26791"/>
                    </a:lnTo>
                    <a:cubicBezTo>
                      <a:pt x="45605" y="32576"/>
                      <a:pt x="42853" y="39372"/>
                      <a:pt x="37742" y="47179"/>
                    </a:cubicBezTo>
                    <a:lnTo>
                      <a:pt x="22297" y="48190"/>
                    </a:lnTo>
                    <a:lnTo>
                      <a:pt x="34878" y="51392"/>
                    </a:lnTo>
                    <a:cubicBezTo>
                      <a:pt x="18253" y="73689"/>
                      <a:pt x="0" y="72116"/>
                      <a:pt x="0" y="72116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18"/>
              <p:cNvSpPr/>
              <p:nvPr/>
            </p:nvSpPr>
            <p:spPr>
              <a:xfrm>
                <a:off x="4684750" y="1760175"/>
                <a:ext cx="970250" cy="2881275"/>
              </a:xfrm>
              <a:custGeom>
                <a:rect b="b" l="l" r="r" t="t"/>
                <a:pathLst>
                  <a:path extrusionOk="0" h="115251" w="38810">
                    <a:moveTo>
                      <a:pt x="7695" y="55940"/>
                    </a:moveTo>
                    <a:lnTo>
                      <a:pt x="2247" y="49706"/>
                    </a:lnTo>
                    <a:cubicBezTo>
                      <a:pt x="3258" y="38473"/>
                      <a:pt x="5505" y="29880"/>
                      <a:pt x="8481" y="23309"/>
                    </a:cubicBezTo>
                    <a:lnTo>
                      <a:pt x="19826" y="31453"/>
                    </a:lnTo>
                    <a:lnTo>
                      <a:pt x="13087" y="15221"/>
                    </a:lnTo>
                    <a:cubicBezTo>
                      <a:pt x="23983" y="0"/>
                      <a:pt x="38810" y="1910"/>
                      <a:pt x="38810" y="1910"/>
                    </a:cubicBezTo>
                    <a:lnTo>
                      <a:pt x="21231" y="115250"/>
                    </a:lnTo>
                    <a:cubicBezTo>
                      <a:pt x="21231" y="115250"/>
                      <a:pt x="0" y="98345"/>
                      <a:pt x="1798" y="559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18"/>
              <p:cNvSpPr/>
              <p:nvPr/>
            </p:nvSpPr>
            <p:spPr>
              <a:xfrm>
                <a:off x="5215500" y="1807900"/>
                <a:ext cx="1055925" cy="2833550"/>
              </a:xfrm>
              <a:custGeom>
                <a:rect b="b" l="l" r="r" t="t"/>
                <a:pathLst>
                  <a:path extrusionOk="0" h="113342" w="42237">
                    <a:moveTo>
                      <a:pt x="17580" y="1"/>
                    </a:moveTo>
                    <a:cubicBezTo>
                      <a:pt x="17580" y="1"/>
                      <a:pt x="34879" y="4494"/>
                      <a:pt x="40158" y="26398"/>
                    </a:cubicBezTo>
                    <a:lnTo>
                      <a:pt x="29262" y="33138"/>
                    </a:lnTo>
                    <a:lnTo>
                      <a:pt x="41169" y="31622"/>
                    </a:lnTo>
                    <a:cubicBezTo>
                      <a:pt x="42236" y="39822"/>
                      <a:pt x="41731" y="50044"/>
                      <a:pt x="38529" y="62793"/>
                    </a:cubicBezTo>
                    <a:lnTo>
                      <a:pt x="18535" y="71330"/>
                    </a:lnTo>
                    <a:lnTo>
                      <a:pt x="36620" y="69757"/>
                    </a:lnTo>
                    <a:cubicBezTo>
                      <a:pt x="24881" y="106994"/>
                      <a:pt x="1" y="113341"/>
                      <a:pt x="1" y="1133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18"/>
              <p:cNvSpPr/>
              <p:nvPr/>
            </p:nvSpPr>
            <p:spPr>
              <a:xfrm>
                <a:off x="1665900" y="2282500"/>
                <a:ext cx="3003425" cy="2906550"/>
              </a:xfrm>
              <a:custGeom>
                <a:rect b="b" l="l" r="r" t="t"/>
                <a:pathLst>
                  <a:path extrusionOk="0" h="116262" w="120137">
                    <a:moveTo>
                      <a:pt x="118733" y="1"/>
                    </a:moveTo>
                    <a:cubicBezTo>
                      <a:pt x="118733" y="1"/>
                      <a:pt x="117834" y="1629"/>
                      <a:pt x="116317" y="4494"/>
                    </a:cubicBezTo>
                    <a:lnTo>
                      <a:pt x="113678" y="9773"/>
                    </a:lnTo>
                    <a:cubicBezTo>
                      <a:pt x="112667" y="11795"/>
                      <a:pt x="111768" y="14154"/>
                      <a:pt x="110645" y="16738"/>
                    </a:cubicBezTo>
                    <a:cubicBezTo>
                      <a:pt x="110139" y="18029"/>
                      <a:pt x="109578" y="19377"/>
                      <a:pt x="109016" y="20782"/>
                    </a:cubicBezTo>
                    <a:cubicBezTo>
                      <a:pt x="108398" y="22186"/>
                      <a:pt x="108005" y="23646"/>
                      <a:pt x="107443" y="25162"/>
                    </a:cubicBezTo>
                    <a:cubicBezTo>
                      <a:pt x="106489" y="28195"/>
                      <a:pt x="105309" y="31397"/>
                      <a:pt x="104467" y="34766"/>
                    </a:cubicBezTo>
                    <a:cubicBezTo>
                      <a:pt x="103624" y="38136"/>
                      <a:pt x="102557" y="41619"/>
                      <a:pt x="101883" y="45213"/>
                    </a:cubicBezTo>
                    <a:cubicBezTo>
                      <a:pt x="101153" y="48808"/>
                      <a:pt x="100311" y="52458"/>
                      <a:pt x="99861" y="56165"/>
                    </a:cubicBezTo>
                    <a:cubicBezTo>
                      <a:pt x="99580" y="58019"/>
                      <a:pt x="99300" y="59872"/>
                      <a:pt x="99019" y="61725"/>
                    </a:cubicBezTo>
                    <a:cubicBezTo>
                      <a:pt x="98738" y="63523"/>
                      <a:pt x="98626" y="65432"/>
                      <a:pt x="98401" y="67230"/>
                    </a:cubicBezTo>
                    <a:cubicBezTo>
                      <a:pt x="98345" y="67623"/>
                      <a:pt x="98289" y="68072"/>
                      <a:pt x="98289" y="68465"/>
                    </a:cubicBezTo>
                    <a:cubicBezTo>
                      <a:pt x="97839" y="67454"/>
                      <a:pt x="97446" y="66443"/>
                      <a:pt x="96997" y="65376"/>
                    </a:cubicBezTo>
                    <a:cubicBezTo>
                      <a:pt x="96323" y="63579"/>
                      <a:pt x="95593" y="61782"/>
                      <a:pt x="94806" y="59984"/>
                    </a:cubicBezTo>
                    <a:cubicBezTo>
                      <a:pt x="94020" y="58187"/>
                      <a:pt x="93178" y="56390"/>
                      <a:pt x="92335" y="54593"/>
                    </a:cubicBezTo>
                    <a:cubicBezTo>
                      <a:pt x="90763" y="50998"/>
                      <a:pt x="88909" y="47516"/>
                      <a:pt x="87112" y="44034"/>
                    </a:cubicBezTo>
                    <a:cubicBezTo>
                      <a:pt x="85371" y="40551"/>
                      <a:pt x="83349" y="37238"/>
                      <a:pt x="81496" y="33980"/>
                    </a:cubicBezTo>
                    <a:cubicBezTo>
                      <a:pt x="79642" y="30723"/>
                      <a:pt x="77620" y="27690"/>
                      <a:pt x="75767" y="24825"/>
                    </a:cubicBezTo>
                    <a:cubicBezTo>
                      <a:pt x="74812" y="23421"/>
                      <a:pt x="73913" y="22017"/>
                      <a:pt x="72959" y="20613"/>
                    </a:cubicBezTo>
                    <a:lnTo>
                      <a:pt x="70150" y="16850"/>
                    </a:lnTo>
                    <a:cubicBezTo>
                      <a:pt x="68297" y="14435"/>
                      <a:pt x="66724" y="12132"/>
                      <a:pt x="65152" y="10223"/>
                    </a:cubicBezTo>
                    <a:lnTo>
                      <a:pt x="60939" y="5336"/>
                    </a:lnTo>
                    <a:cubicBezTo>
                      <a:pt x="58637" y="2640"/>
                      <a:pt x="57232" y="1124"/>
                      <a:pt x="57232" y="1124"/>
                    </a:cubicBezTo>
                    <a:lnTo>
                      <a:pt x="56053" y="1742"/>
                    </a:lnTo>
                    <a:cubicBezTo>
                      <a:pt x="56053" y="1742"/>
                      <a:pt x="56952" y="3539"/>
                      <a:pt x="58468" y="6572"/>
                    </a:cubicBezTo>
                    <a:lnTo>
                      <a:pt x="61332" y="12020"/>
                    </a:lnTo>
                    <a:cubicBezTo>
                      <a:pt x="62400" y="14154"/>
                      <a:pt x="63579" y="16513"/>
                      <a:pt x="64871" y="19153"/>
                    </a:cubicBezTo>
                    <a:cubicBezTo>
                      <a:pt x="65489" y="20445"/>
                      <a:pt x="66163" y="21792"/>
                      <a:pt x="66837" y="23197"/>
                    </a:cubicBezTo>
                    <a:cubicBezTo>
                      <a:pt x="67567" y="24545"/>
                      <a:pt x="68185" y="26061"/>
                      <a:pt x="68859" y="27577"/>
                    </a:cubicBezTo>
                    <a:cubicBezTo>
                      <a:pt x="70263" y="30554"/>
                      <a:pt x="71835" y="33643"/>
                      <a:pt x="73239" y="36957"/>
                    </a:cubicBezTo>
                    <a:cubicBezTo>
                      <a:pt x="74587" y="40271"/>
                      <a:pt x="76272" y="43584"/>
                      <a:pt x="77620" y="47067"/>
                    </a:cubicBezTo>
                    <a:cubicBezTo>
                      <a:pt x="78912" y="50549"/>
                      <a:pt x="80541" y="54031"/>
                      <a:pt x="81833" y="57625"/>
                    </a:cubicBezTo>
                    <a:cubicBezTo>
                      <a:pt x="82563" y="59367"/>
                      <a:pt x="83237" y="61108"/>
                      <a:pt x="83967" y="62905"/>
                    </a:cubicBezTo>
                    <a:cubicBezTo>
                      <a:pt x="84585" y="64646"/>
                      <a:pt x="85259" y="66387"/>
                      <a:pt x="85876" y="68184"/>
                    </a:cubicBezTo>
                    <a:cubicBezTo>
                      <a:pt x="86382" y="69420"/>
                      <a:pt x="86831" y="70712"/>
                      <a:pt x="87280" y="71947"/>
                    </a:cubicBezTo>
                    <a:cubicBezTo>
                      <a:pt x="86269" y="70487"/>
                      <a:pt x="85259" y="69027"/>
                      <a:pt x="84135" y="67567"/>
                    </a:cubicBezTo>
                    <a:cubicBezTo>
                      <a:pt x="82956" y="65994"/>
                      <a:pt x="81776" y="64309"/>
                      <a:pt x="80541" y="62736"/>
                    </a:cubicBezTo>
                    <a:lnTo>
                      <a:pt x="76778" y="57962"/>
                    </a:lnTo>
                    <a:cubicBezTo>
                      <a:pt x="74306" y="54705"/>
                      <a:pt x="71554" y="51672"/>
                      <a:pt x="68915" y="48639"/>
                    </a:cubicBezTo>
                    <a:cubicBezTo>
                      <a:pt x="66275" y="45550"/>
                      <a:pt x="63523" y="42742"/>
                      <a:pt x="60827" y="39934"/>
                    </a:cubicBezTo>
                    <a:cubicBezTo>
                      <a:pt x="58187" y="37125"/>
                      <a:pt x="55435" y="34598"/>
                      <a:pt x="52852" y="32127"/>
                    </a:cubicBezTo>
                    <a:cubicBezTo>
                      <a:pt x="51560" y="30891"/>
                      <a:pt x="50324" y="29712"/>
                      <a:pt x="49089" y="28588"/>
                    </a:cubicBezTo>
                    <a:lnTo>
                      <a:pt x="45382" y="25443"/>
                    </a:lnTo>
                    <a:cubicBezTo>
                      <a:pt x="42967" y="23477"/>
                      <a:pt x="40832" y="21568"/>
                      <a:pt x="38811" y="20051"/>
                    </a:cubicBezTo>
                    <a:lnTo>
                      <a:pt x="33531" y="16120"/>
                    </a:lnTo>
                    <a:cubicBezTo>
                      <a:pt x="30554" y="13986"/>
                      <a:pt x="28869" y="12806"/>
                      <a:pt x="28869" y="12806"/>
                    </a:cubicBezTo>
                    <a:lnTo>
                      <a:pt x="27915" y="13649"/>
                    </a:lnTo>
                    <a:cubicBezTo>
                      <a:pt x="27915" y="13649"/>
                      <a:pt x="29206" y="15221"/>
                      <a:pt x="31509" y="17917"/>
                    </a:cubicBezTo>
                    <a:lnTo>
                      <a:pt x="35722" y="22691"/>
                    </a:lnTo>
                    <a:lnTo>
                      <a:pt x="41001" y="28925"/>
                    </a:lnTo>
                    <a:cubicBezTo>
                      <a:pt x="41956" y="30049"/>
                      <a:pt x="42967" y="31284"/>
                      <a:pt x="43978" y="32520"/>
                    </a:cubicBezTo>
                    <a:cubicBezTo>
                      <a:pt x="45045" y="33756"/>
                      <a:pt x="46056" y="35047"/>
                      <a:pt x="47123" y="36395"/>
                    </a:cubicBezTo>
                    <a:cubicBezTo>
                      <a:pt x="49201" y="39035"/>
                      <a:pt x="51560" y="41787"/>
                      <a:pt x="53806" y="44708"/>
                    </a:cubicBezTo>
                    <a:cubicBezTo>
                      <a:pt x="55997" y="47684"/>
                      <a:pt x="58468" y="50605"/>
                      <a:pt x="60715" y="53750"/>
                    </a:cubicBezTo>
                    <a:cubicBezTo>
                      <a:pt x="62961" y="56895"/>
                      <a:pt x="65376" y="59984"/>
                      <a:pt x="67623" y="63186"/>
                    </a:cubicBezTo>
                    <a:lnTo>
                      <a:pt x="70993" y="67960"/>
                    </a:lnTo>
                    <a:lnTo>
                      <a:pt x="74306" y="72790"/>
                    </a:lnTo>
                    <a:cubicBezTo>
                      <a:pt x="76497" y="75935"/>
                      <a:pt x="78519" y="79080"/>
                      <a:pt x="80485" y="82113"/>
                    </a:cubicBezTo>
                    <a:cubicBezTo>
                      <a:pt x="80765" y="82506"/>
                      <a:pt x="80990" y="82843"/>
                      <a:pt x="81215" y="83180"/>
                    </a:cubicBezTo>
                    <a:cubicBezTo>
                      <a:pt x="80653" y="82731"/>
                      <a:pt x="80148" y="82282"/>
                      <a:pt x="79586" y="81776"/>
                    </a:cubicBezTo>
                    <a:cubicBezTo>
                      <a:pt x="76609" y="79249"/>
                      <a:pt x="73520" y="76665"/>
                      <a:pt x="70206" y="74194"/>
                    </a:cubicBezTo>
                    <a:cubicBezTo>
                      <a:pt x="68578" y="72958"/>
                      <a:pt x="66949" y="71667"/>
                      <a:pt x="65320" y="70375"/>
                    </a:cubicBezTo>
                    <a:lnTo>
                      <a:pt x="60209" y="66724"/>
                    </a:lnTo>
                    <a:cubicBezTo>
                      <a:pt x="56783" y="64253"/>
                      <a:pt x="53245" y="62006"/>
                      <a:pt x="49763" y="59704"/>
                    </a:cubicBezTo>
                    <a:cubicBezTo>
                      <a:pt x="46337" y="57457"/>
                      <a:pt x="42742" y="55379"/>
                      <a:pt x="39372" y="53413"/>
                    </a:cubicBezTo>
                    <a:cubicBezTo>
                      <a:pt x="36002" y="51391"/>
                      <a:pt x="32576" y="49594"/>
                      <a:pt x="29375" y="47909"/>
                    </a:cubicBezTo>
                    <a:cubicBezTo>
                      <a:pt x="27746" y="47067"/>
                      <a:pt x="26230" y="46224"/>
                      <a:pt x="24713" y="45494"/>
                    </a:cubicBezTo>
                    <a:lnTo>
                      <a:pt x="20220" y="43360"/>
                    </a:lnTo>
                    <a:cubicBezTo>
                      <a:pt x="17300" y="42068"/>
                      <a:pt x="14716" y="40776"/>
                      <a:pt x="12301" y="39821"/>
                    </a:cubicBezTo>
                    <a:lnTo>
                      <a:pt x="6067" y="37350"/>
                    </a:lnTo>
                    <a:cubicBezTo>
                      <a:pt x="2585" y="36058"/>
                      <a:pt x="619" y="35384"/>
                      <a:pt x="619" y="35384"/>
                    </a:cubicBezTo>
                    <a:lnTo>
                      <a:pt x="1" y="36508"/>
                    </a:lnTo>
                    <a:cubicBezTo>
                      <a:pt x="1" y="36508"/>
                      <a:pt x="1742" y="37687"/>
                      <a:pt x="4775" y="39653"/>
                    </a:cubicBezTo>
                    <a:lnTo>
                      <a:pt x="10167" y="43191"/>
                    </a:lnTo>
                    <a:lnTo>
                      <a:pt x="17187" y="47909"/>
                    </a:lnTo>
                    <a:lnTo>
                      <a:pt x="21119" y="50605"/>
                    </a:lnTo>
                    <a:cubicBezTo>
                      <a:pt x="22523" y="51504"/>
                      <a:pt x="23871" y="52514"/>
                      <a:pt x="25331" y="53525"/>
                    </a:cubicBezTo>
                    <a:cubicBezTo>
                      <a:pt x="28196" y="55604"/>
                      <a:pt x="31285" y="57625"/>
                      <a:pt x="34317" y="59928"/>
                    </a:cubicBezTo>
                    <a:cubicBezTo>
                      <a:pt x="37406" y="62231"/>
                      <a:pt x="40664" y="64421"/>
                      <a:pt x="43753" y="66949"/>
                    </a:cubicBezTo>
                    <a:cubicBezTo>
                      <a:pt x="46842" y="69476"/>
                      <a:pt x="50156" y="71779"/>
                      <a:pt x="53301" y="74363"/>
                    </a:cubicBezTo>
                    <a:lnTo>
                      <a:pt x="58075" y="78126"/>
                    </a:lnTo>
                    <a:lnTo>
                      <a:pt x="62680" y="81889"/>
                    </a:lnTo>
                    <a:cubicBezTo>
                      <a:pt x="65769" y="84416"/>
                      <a:pt x="68690" y="87000"/>
                      <a:pt x="71554" y="89415"/>
                    </a:cubicBezTo>
                    <a:cubicBezTo>
                      <a:pt x="73015" y="90594"/>
                      <a:pt x="74363" y="91886"/>
                      <a:pt x="75767" y="93065"/>
                    </a:cubicBezTo>
                    <a:cubicBezTo>
                      <a:pt x="77115" y="94245"/>
                      <a:pt x="78463" y="95424"/>
                      <a:pt x="79811" y="96491"/>
                    </a:cubicBezTo>
                    <a:cubicBezTo>
                      <a:pt x="82394" y="98794"/>
                      <a:pt x="85034" y="100760"/>
                      <a:pt x="87393" y="102669"/>
                    </a:cubicBezTo>
                    <a:cubicBezTo>
                      <a:pt x="89752" y="104635"/>
                      <a:pt x="92054" y="106264"/>
                      <a:pt x="94076" y="107724"/>
                    </a:cubicBezTo>
                    <a:cubicBezTo>
                      <a:pt x="96154" y="109185"/>
                      <a:pt x="98008" y="110420"/>
                      <a:pt x="99524" y="111431"/>
                    </a:cubicBezTo>
                    <a:cubicBezTo>
                      <a:pt x="100760" y="112217"/>
                      <a:pt x="101771" y="112835"/>
                      <a:pt x="102613" y="113341"/>
                    </a:cubicBezTo>
                    <a:cubicBezTo>
                      <a:pt x="102838" y="113959"/>
                      <a:pt x="103119" y="114520"/>
                      <a:pt x="103343" y="114969"/>
                    </a:cubicBezTo>
                    <a:cubicBezTo>
                      <a:pt x="103568" y="115419"/>
                      <a:pt x="103793" y="115812"/>
                      <a:pt x="104017" y="116261"/>
                    </a:cubicBezTo>
                    <a:lnTo>
                      <a:pt x="105422" y="116205"/>
                    </a:lnTo>
                    <a:cubicBezTo>
                      <a:pt x="105422" y="116205"/>
                      <a:pt x="105590" y="115756"/>
                      <a:pt x="105815" y="114857"/>
                    </a:cubicBezTo>
                    <a:cubicBezTo>
                      <a:pt x="106039" y="114015"/>
                      <a:pt x="106376" y="112779"/>
                      <a:pt x="106713" y="111150"/>
                    </a:cubicBezTo>
                    <a:cubicBezTo>
                      <a:pt x="107050" y="109522"/>
                      <a:pt x="107387" y="107556"/>
                      <a:pt x="107724" y="105365"/>
                    </a:cubicBezTo>
                    <a:cubicBezTo>
                      <a:pt x="108117" y="103119"/>
                      <a:pt x="108398" y="100648"/>
                      <a:pt x="108679" y="97895"/>
                    </a:cubicBezTo>
                    <a:cubicBezTo>
                      <a:pt x="108904" y="95200"/>
                      <a:pt x="109241" y="92279"/>
                      <a:pt x="109353" y="89134"/>
                    </a:cubicBezTo>
                    <a:cubicBezTo>
                      <a:pt x="109409" y="87561"/>
                      <a:pt x="109465" y="85989"/>
                      <a:pt x="109522" y="84360"/>
                    </a:cubicBezTo>
                    <a:cubicBezTo>
                      <a:pt x="109634" y="82731"/>
                      <a:pt x="109522" y="81046"/>
                      <a:pt x="109690" y="79305"/>
                    </a:cubicBezTo>
                    <a:cubicBezTo>
                      <a:pt x="109859" y="75935"/>
                      <a:pt x="109971" y="72397"/>
                      <a:pt x="110252" y="68858"/>
                    </a:cubicBezTo>
                    <a:cubicBezTo>
                      <a:pt x="110364" y="67061"/>
                      <a:pt x="110476" y="65264"/>
                      <a:pt x="110589" y="63467"/>
                    </a:cubicBezTo>
                    <a:lnTo>
                      <a:pt x="111094" y="58075"/>
                    </a:lnTo>
                    <a:cubicBezTo>
                      <a:pt x="111319" y="54424"/>
                      <a:pt x="111768" y="50830"/>
                      <a:pt x="112217" y="47291"/>
                    </a:cubicBezTo>
                    <a:cubicBezTo>
                      <a:pt x="112611" y="43753"/>
                      <a:pt x="113116" y="40271"/>
                      <a:pt x="113509" y="36901"/>
                    </a:cubicBezTo>
                    <a:cubicBezTo>
                      <a:pt x="113959" y="33531"/>
                      <a:pt x="114576" y="30273"/>
                      <a:pt x="115026" y="27184"/>
                    </a:cubicBezTo>
                    <a:cubicBezTo>
                      <a:pt x="115306" y="25668"/>
                      <a:pt x="115475" y="24151"/>
                      <a:pt x="115756" y="22691"/>
                    </a:cubicBezTo>
                    <a:cubicBezTo>
                      <a:pt x="115980" y="21231"/>
                      <a:pt x="116261" y="19883"/>
                      <a:pt x="116542" y="18479"/>
                    </a:cubicBezTo>
                    <a:cubicBezTo>
                      <a:pt x="117048" y="15783"/>
                      <a:pt x="117497" y="13312"/>
                      <a:pt x="117946" y="11121"/>
                    </a:cubicBezTo>
                    <a:cubicBezTo>
                      <a:pt x="118396" y="8931"/>
                      <a:pt x="118845" y="7077"/>
                      <a:pt x="119182" y="5505"/>
                    </a:cubicBezTo>
                    <a:cubicBezTo>
                      <a:pt x="119800" y="2360"/>
                      <a:pt x="120137" y="562"/>
                      <a:pt x="120137" y="562"/>
                    </a:cubicBezTo>
                    <a:lnTo>
                      <a:pt x="118733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18"/>
              <p:cNvSpPr/>
              <p:nvPr/>
            </p:nvSpPr>
            <p:spPr>
              <a:xfrm>
                <a:off x="2587000" y="2321825"/>
                <a:ext cx="1729900" cy="2813875"/>
              </a:xfrm>
              <a:custGeom>
                <a:rect b="b" l="l" r="r" t="t"/>
                <a:pathLst>
                  <a:path extrusionOk="0" h="112555" w="69196">
                    <a:moveTo>
                      <a:pt x="67791" y="112554"/>
                    </a:moveTo>
                    <a:lnTo>
                      <a:pt x="66836" y="111375"/>
                    </a:lnTo>
                    <a:cubicBezTo>
                      <a:pt x="66219" y="110588"/>
                      <a:pt x="65320" y="109409"/>
                      <a:pt x="64253" y="107892"/>
                    </a:cubicBezTo>
                    <a:cubicBezTo>
                      <a:pt x="63186" y="106376"/>
                      <a:pt x="61950" y="104522"/>
                      <a:pt x="60602" y="102444"/>
                    </a:cubicBezTo>
                    <a:cubicBezTo>
                      <a:pt x="59198" y="100310"/>
                      <a:pt x="57794" y="97895"/>
                      <a:pt x="56221" y="95255"/>
                    </a:cubicBezTo>
                    <a:cubicBezTo>
                      <a:pt x="54761" y="92559"/>
                      <a:pt x="53076" y="89751"/>
                      <a:pt x="51504" y="86606"/>
                    </a:cubicBezTo>
                    <a:cubicBezTo>
                      <a:pt x="50717" y="85090"/>
                      <a:pt x="49931" y="83461"/>
                      <a:pt x="49089" y="81888"/>
                    </a:cubicBezTo>
                    <a:cubicBezTo>
                      <a:pt x="48246" y="80259"/>
                      <a:pt x="47516" y="78518"/>
                      <a:pt x="46617" y="76833"/>
                    </a:cubicBezTo>
                    <a:cubicBezTo>
                      <a:pt x="44820" y="73520"/>
                      <a:pt x="43079" y="69981"/>
                      <a:pt x="41169" y="66499"/>
                    </a:cubicBezTo>
                    <a:lnTo>
                      <a:pt x="38361" y="61163"/>
                    </a:lnTo>
                    <a:cubicBezTo>
                      <a:pt x="37406" y="59422"/>
                      <a:pt x="36395" y="57625"/>
                      <a:pt x="35384" y="55884"/>
                    </a:cubicBezTo>
                    <a:cubicBezTo>
                      <a:pt x="33475" y="52346"/>
                      <a:pt x="31341" y="48863"/>
                      <a:pt x="29319" y="45437"/>
                    </a:cubicBezTo>
                    <a:cubicBezTo>
                      <a:pt x="27297" y="42011"/>
                      <a:pt x="25162" y="38698"/>
                      <a:pt x="23197" y="35384"/>
                    </a:cubicBezTo>
                    <a:cubicBezTo>
                      <a:pt x="21231" y="32126"/>
                      <a:pt x="19153" y="29093"/>
                      <a:pt x="17243" y="26173"/>
                    </a:cubicBezTo>
                    <a:cubicBezTo>
                      <a:pt x="16288" y="24656"/>
                      <a:pt x="15390" y="23196"/>
                      <a:pt x="14491" y="21848"/>
                    </a:cubicBezTo>
                    <a:lnTo>
                      <a:pt x="11795" y="17917"/>
                    </a:lnTo>
                    <a:lnTo>
                      <a:pt x="7021" y="11008"/>
                    </a:lnTo>
                    <a:lnTo>
                      <a:pt x="3202" y="5729"/>
                    </a:lnTo>
                    <a:cubicBezTo>
                      <a:pt x="1124" y="2752"/>
                      <a:pt x="1" y="1011"/>
                      <a:pt x="1" y="1011"/>
                    </a:cubicBezTo>
                    <a:lnTo>
                      <a:pt x="1012" y="0"/>
                    </a:lnTo>
                    <a:cubicBezTo>
                      <a:pt x="1012" y="0"/>
                      <a:pt x="2641" y="1348"/>
                      <a:pt x="5393" y="3707"/>
                    </a:cubicBezTo>
                    <a:lnTo>
                      <a:pt x="10279" y="8088"/>
                    </a:lnTo>
                    <a:cubicBezTo>
                      <a:pt x="12188" y="9773"/>
                      <a:pt x="14154" y="11851"/>
                      <a:pt x="16401" y="14098"/>
                    </a:cubicBezTo>
                    <a:cubicBezTo>
                      <a:pt x="17468" y="15221"/>
                      <a:pt x="18647" y="16344"/>
                      <a:pt x="19827" y="17580"/>
                    </a:cubicBezTo>
                    <a:cubicBezTo>
                      <a:pt x="21006" y="18815"/>
                      <a:pt x="22073" y="20163"/>
                      <a:pt x="23309" y="21511"/>
                    </a:cubicBezTo>
                    <a:cubicBezTo>
                      <a:pt x="25668" y="24207"/>
                      <a:pt x="28252" y="27015"/>
                      <a:pt x="30610" y="30104"/>
                    </a:cubicBezTo>
                    <a:cubicBezTo>
                      <a:pt x="32969" y="33250"/>
                      <a:pt x="35609" y="36395"/>
                      <a:pt x="37968" y="39765"/>
                    </a:cubicBezTo>
                    <a:cubicBezTo>
                      <a:pt x="40271" y="43135"/>
                      <a:pt x="42798" y="46561"/>
                      <a:pt x="44989" y="50043"/>
                    </a:cubicBezTo>
                    <a:cubicBezTo>
                      <a:pt x="46112" y="51784"/>
                      <a:pt x="47235" y="53581"/>
                      <a:pt x="48358" y="55322"/>
                    </a:cubicBezTo>
                    <a:cubicBezTo>
                      <a:pt x="49425" y="57120"/>
                      <a:pt x="50493" y="58917"/>
                      <a:pt x="51504" y="60714"/>
                    </a:cubicBezTo>
                    <a:cubicBezTo>
                      <a:pt x="53638" y="64196"/>
                      <a:pt x="55491" y="67847"/>
                      <a:pt x="57345" y="71329"/>
                    </a:cubicBezTo>
                    <a:cubicBezTo>
                      <a:pt x="59198" y="74811"/>
                      <a:pt x="60827" y="78237"/>
                      <a:pt x="62231" y="81551"/>
                    </a:cubicBezTo>
                    <a:cubicBezTo>
                      <a:pt x="63635" y="84809"/>
                      <a:pt x="64815" y="88066"/>
                      <a:pt x="65769" y="91099"/>
                    </a:cubicBezTo>
                    <a:cubicBezTo>
                      <a:pt x="66612" y="93851"/>
                      <a:pt x="67342" y="96603"/>
                      <a:pt x="67904" y="99468"/>
                    </a:cubicBezTo>
                    <a:cubicBezTo>
                      <a:pt x="68409" y="101995"/>
                      <a:pt x="68746" y="104242"/>
                      <a:pt x="68915" y="106095"/>
                    </a:cubicBezTo>
                    <a:cubicBezTo>
                      <a:pt x="69083" y="107555"/>
                      <a:pt x="69139" y="109072"/>
                      <a:pt x="69139" y="110532"/>
                    </a:cubicBezTo>
                    <a:cubicBezTo>
                      <a:pt x="69195" y="111038"/>
                      <a:pt x="69139" y="111599"/>
                      <a:pt x="69139" y="1121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18"/>
              <p:cNvSpPr/>
              <p:nvPr/>
            </p:nvSpPr>
            <p:spPr>
              <a:xfrm>
                <a:off x="2587000" y="2334450"/>
                <a:ext cx="1710250" cy="2801250"/>
              </a:xfrm>
              <a:custGeom>
                <a:rect b="b" l="l" r="r" t="t"/>
                <a:pathLst>
                  <a:path extrusionOk="0" h="112050" w="68410">
                    <a:moveTo>
                      <a:pt x="1" y="506"/>
                    </a:moveTo>
                    <a:cubicBezTo>
                      <a:pt x="1" y="506"/>
                      <a:pt x="1124" y="2247"/>
                      <a:pt x="3202" y="5224"/>
                    </a:cubicBezTo>
                    <a:lnTo>
                      <a:pt x="6965" y="10503"/>
                    </a:lnTo>
                    <a:lnTo>
                      <a:pt x="11739" y="17412"/>
                    </a:lnTo>
                    <a:lnTo>
                      <a:pt x="14435" y="21343"/>
                    </a:lnTo>
                    <a:cubicBezTo>
                      <a:pt x="15334" y="22747"/>
                      <a:pt x="16232" y="24151"/>
                      <a:pt x="17187" y="25668"/>
                    </a:cubicBezTo>
                    <a:cubicBezTo>
                      <a:pt x="19097" y="28588"/>
                      <a:pt x="21175" y="31621"/>
                      <a:pt x="23141" y="34879"/>
                    </a:cubicBezTo>
                    <a:cubicBezTo>
                      <a:pt x="25106" y="38193"/>
                      <a:pt x="27297" y="41450"/>
                      <a:pt x="29262" y="44932"/>
                    </a:cubicBezTo>
                    <a:cubicBezTo>
                      <a:pt x="31228" y="48415"/>
                      <a:pt x="33362" y="51841"/>
                      <a:pt x="35328" y="55379"/>
                    </a:cubicBezTo>
                    <a:cubicBezTo>
                      <a:pt x="36339" y="57120"/>
                      <a:pt x="37294" y="58917"/>
                      <a:pt x="38305" y="60658"/>
                    </a:cubicBezTo>
                    <a:lnTo>
                      <a:pt x="41113" y="65994"/>
                    </a:lnTo>
                    <a:cubicBezTo>
                      <a:pt x="43023" y="69476"/>
                      <a:pt x="44764" y="73015"/>
                      <a:pt x="46561" y="76328"/>
                    </a:cubicBezTo>
                    <a:cubicBezTo>
                      <a:pt x="47404" y="78013"/>
                      <a:pt x="48190" y="79698"/>
                      <a:pt x="49032" y="81383"/>
                    </a:cubicBezTo>
                    <a:cubicBezTo>
                      <a:pt x="49819" y="83012"/>
                      <a:pt x="50605" y="84585"/>
                      <a:pt x="51447" y="86101"/>
                    </a:cubicBezTo>
                    <a:cubicBezTo>
                      <a:pt x="52964" y="89246"/>
                      <a:pt x="54705" y="92054"/>
                      <a:pt x="56165" y="94750"/>
                    </a:cubicBezTo>
                    <a:cubicBezTo>
                      <a:pt x="57682" y="97390"/>
                      <a:pt x="59142" y="99805"/>
                      <a:pt x="60490" y="101939"/>
                    </a:cubicBezTo>
                    <a:cubicBezTo>
                      <a:pt x="61894" y="104017"/>
                      <a:pt x="63073" y="105871"/>
                      <a:pt x="64197" y="107387"/>
                    </a:cubicBezTo>
                    <a:cubicBezTo>
                      <a:pt x="65264" y="108848"/>
                      <a:pt x="66106" y="110083"/>
                      <a:pt x="66780" y="110870"/>
                    </a:cubicBezTo>
                    <a:lnTo>
                      <a:pt x="67735" y="112049"/>
                    </a:lnTo>
                    <a:lnTo>
                      <a:pt x="68409" y="111881"/>
                    </a:lnTo>
                    <a:cubicBezTo>
                      <a:pt x="68409" y="111881"/>
                      <a:pt x="49313" y="51391"/>
                      <a:pt x="4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18"/>
              <p:cNvSpPr/>
              <p:nvPr/>
            </p:nvSpPr>
            <p:spPr>
              <a:xfrm>
                <a:off x="3317150" y="2000275"/>
                <a:ext cx="1050300" cy="3135425"/>
              </a:xfrm>
              <a:custGeom>
                <a:rect b="b" l="l" r="r" t="t"/>
                <a:pathLst>
                  <a:path extrusionOk="0" h="125417" w="42012">
                    <a:moveTo>
                      <a:pt x="38585" y="125416"/>
                    </a:moveTo>
                    <a:lnTo>
                      <a:pt x="37967" y="124012"/>
                    </a:lnTo>
                    <a:cubicBezTo>
                      <a:pt x="37518" y="123113"/>
                      <a:pt x="36956" y="121765"/>
                      <a:pt x="36283" y="120024"/>
                    </a:cubicBezTo>
                    <a:cubicBezTo>
                      <a:pt x="35609" y="118339"/>
                      <a:pt x="34878" y="116261"/>
                      <a:pt x="34036" y="113846"/>
                    </a:cubicBezTo>
                    <a:cubicBezTo>
                      <a:pt x="33250" y="111487"/>
                      <a:pt x="32463" y="108791"/>
                      <a:pt x="31565" y="105815"/>
                    </a:cubicBezTo>
                    <a:cubicBezTo>
                      <a:pt x="30835" y="102894"/>
                      <a:pt x="29880" y="99693"/>
                      <a:pt x="29150" y="96323"/>
                    </a:cubicBezTo>
                    <a:cubicBezTo>
                      <a:pt x="28700" y="94638"/>
                      <a:pt x="28363" y="92897"/>
                      <a:pt x="27914" y="91099"/>
                    </a:cubicBezTo>
                    <a:cubicBezTo>
                      <a:pt x="27521" y="89302"/>
                      <a:pt x="27240" y="87505"/>
                      <a:pt x="26735" y="85652"/>
                    </a:cubicBezTo>
                    <a:cubicBezTo>
                      <a:pt x="25836" y="81945"/>
                      <a:pt x="25050" y="78125"/>
                      <a:pt x="24039" y="74250"/>
                    </a:cubicBezTo>
                    <a:lnTo>
                      <a:pt x="22578" y="68409"/>
                    </a:lnTo>
                    <a:cubicBezTo>
                      <a:pt x="22017" y="66499"/>
                      <a:pt x="21511" y="64534"/>
                      <a:pt x="20950" y="62568"/>
                    </a:cubicBezTo>
                    <a:cubicBezTo>
                      <a:pt x="19939" y="58636"/>
                      <a:pt x="18759" y="54761"/>
                      <a:pt x="17636" y="50942"/>
                    </a:cubicBezTo>
                    <a:cubicBezTo>
                      <a:pt x="16456" y="47123"/>
                      <a:pt x="15221" y="43416"/>
                      <a:pt x="14098" y="39709"/>
                    </a:cubicBezTo>
                    <a:cubicBezTo>
                      <a:pt x="12974" y="36058"/>
                      <a:pt x="11739" y="32632"/>
                      <a:pt x="10615" y="29262"/>
                    </a:cubicBezTo>
                    <a:cubicBezTo>
                      <a:pt x="10054" y="27634"/>
                      <a:pt x="9492" y="26005"/>
                      <a:pt x="8930" y="24432"/>
                    </a:cubicBezTo>
                    <a:cubicBezTo>
                      <a:pt x="8369" y="22916"/>
                      <a:pt x="7807" y="21399"/>
                      <a:pt x="7302" y="19939"/>
                    </a:cubicBezTo>
                    <a:lnTo>
                      <a:pt x="4381" y="12076"/>
                    </a:lnTo>
                    <a:lnTo>
                      <a:pt x="2022" y="6010"/>
                    </a:lnTo>
                    <a:cubicBezTo>
                      <a:pt x="730" y="2640"/>
                      <a:pt x="0" y="675"/>
                      <a:pt x="0" y="675"/>
                    </a:cubicBezTo>
                    <a:lnTo>
                      <a:pt x="1236" y="1"/>
                    </a:lnTo>
                    <a:cubicBezTo>
                      <a:pt x="1236" y="1"/>
                      <a:pt x="2472" y="1685"/>
                      <a:pt x="4606" y="4662"/>
                    </a:cubicBezTo>
                    <a:cubicBezTo>
                      <a:pt x="5617" y="6122"/>
                      <a:pt x="6909" y="7976"/>
                      <a:pt x="8313" y="10054"/>
                    </a:cubicBezTo>
                    <a:cubicBezTo>
                      <a:pt x="9773" y="12188"/>
                      <a:pt x="11121" y="14716"/>
                      <a:pt x="12750" y="17355"/>
                    </a:cubicBezTo>
                    <a:cubicBezTo>
                      <a:pt x="13536" y="18703"/>
                      <a:pt x="14378" y="20107"/>
                      <a:pt x="15221" y="21568"/>
                    </a:cubicBezTo>
                    <a:cubicBezTo>
                      <a:pt x="16119" y="23028"/>
                      <a:pt x="16850" y="24601"/>
                      <a:pt x="17692" y="26229"/>
                    </a:cubicBezTo>
                    <a:cubicBezTo>
                      <a:pt x="19265" y="29431"/>
                      <a:pt x="21118" y="32744"/>
                      <a:pt x="22635" y="36395"/>
                    </a:cubicBezTo>
                    <a:cubicBezTo>
                      <a:pt x="24151" y="39990"/>
                      <a:pt x="25948" y="43640"/>
                      <a:pt x="27409" y="47516"/>
                    </a:cubicBezTo>
                    <a:cubicBezTo>
                      <a:pt x="28813" y="51335"/>
                      <a:pt x="30441" y="55210"/>
                      <a:pt x="31677" y="59254"/>
                    </a:cubicBezTo>
                    <a:cubicBezTo>
                      <a:pt x="32351" y="61220"/>
                      <a:pt x="33025" y="63242"/>
                      <a:pt x="33643" y="65208"/>
                    </a:cubicBezTo>
                    <a:cubicBezTo>
                      <a:pt x="34317" y="67173"/>
                      <a:pt x="34822" y="69195"/>
                      <a:pt x="35384" y="71161"/>
                    </a:cubicBezTo>
                    <a:cubicBezTo>
                      <a:pt x="36619" y="75093"/>
                      <a:pt x="37518" y="79080"/>
                      <a:pt x="38473" y="82899"/>
                    </a:cubicBezTo>
                    <a:cubicBezTo>
                      <a:pt x="39428" y="86719"/>
                      <a:pt x="40158" y="90425"/>
                      <a:pt x="40776" y="93964"/>
                    </a:cubicBezTo>
                    <a:cubicBezTo>
                      <a:pt x="41337" y="97558"/>
                      <a:pt x="41674" y="100928"/>
                      <a:pt x="41843" y="104073"/>
                    </a:cubicBezTo>
                    <a:cubicBezTo>
                      <a:pt x="42011" y="107275"/>
                      <a:pt x="42011" y="110195"/>
                      <a:pt x="41899" y="112779"/>
                    </a:cubicBezTo>
                    <a:cubicBezTo>
                      <a:pt x="41787" y="115363"/>
                      <a:pt x="41562" y="117609"/>
                      <a:pt x="41225" y="119463"/>
                    </a:cubicBezTo>
                    <a:cubicBezTo>
                      <a:pt x="40944" y="121316"/>
                      <a:pt x="40663" y="122776"/>
                      <a:pt x="40383" y="123787"/>
                    </a:cubicBezTo>
                    <a:cubicBezTo>
                      <a:pt x="40270" y="124349"/>
                      <a:pt x="40158" y="124854"/>
                      <a:pt x="39989" y="1253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18"/>
              <p:cNvSpPr/>
              <p:nvPr/>
            </p:nvSpPr>
            <p:spPr>
              <a:xfrm>
                <a:off x="3318550" y="2008700"/>
                <a:ext cx="981500" cy="3127000"/>
              </a:xfrm>
              <a:custGeom>
                <a:rect b="b" l="l" r="r" t="t"/>
                <a:pathLst>
                  <a:path extrusionOk="0" h="125080" w="39260">
                    <a:moveTo>
                      <a:pt x="0" y="338"/>
                    </a:moveTo>
                    <a:cubicBezTo>
                      <a:pt x="0" y="338"/>
                      <a:pt x="674" y="2303"/>
                      <a:pt x="1966" y="5729"/>
                    </a:cubicBezTo>
                    <a:lnTo>
                      <a:pt x="4381" y="11739"/>
                    </a:lnTo>
                    <a:lnTo>
                      <a:pt x="7246" y="19602"/>
                    </a:lnTo>
                    <a:cubicBezTo>
                      <a:pt x="7807" y="21006"/>
                      <a:pt x="8369" y="22579"/>
                      <a:pt x="8931" y="24095"/>
                    </a:cubicBezTo>
                    <a:cubicBezTo>
                      <a:pt x="9492" y="25668"/>
                      <a:pt x="9998" y="27297"/>
                      <a:pt x="10559" y="28981"/>
                    </a:cubicBezTo>
                    <a:cubicBezTo>
                      <a:pt x="11683" y="32295"/>
                      <a:pt x="12974" y="35721"/>
                      <a:pt x="14098" y="39372"/>
                    </a:cubicBezTo>
                    <a:cubicBezTo>
                      <a:pt x="15165" y="43023"/>
                      <a:pt x="16513" y="46729"/>
                      <a:pt x="17580" y="50605"/>
                    </a:cubicBezTo>
                    <a:cubicBezTo>
                      <a:pt x="18647" y="54480"/>
                      <a:pt x="19883" y="58356"/>
                      <a:pt x="20894" y="62231"/>
                    </a:cubicBezTo>
                    <a:cubicBezTo>
                      <a:pt x="21455" y="64197"/>
                      <a:pt x="22017" y="66162"/>
                      <a:pt x="22522" y="68072"/>
                    </a:cubicBezTo>
                    <a:lnTo>
                      <a:pt x="23983" y="73913"/>
                    </a:lnTo>
                    <a:cubicBezTo>
                      <a:pt x="24994" y="77788"/>
                      <a:pt x="25836" y="81608"/>
                      <a:pt x="26735" y="85315"/>
                    </a:cubicBezTo>
                    <a:cubicBezTo>
                      <a:pt x="27184" y="87168"/>
                      <a:pt x="27521" y="88965"/>
                      <a:pt x="27914" y="90762"/>
                    </a:cubicBezTo>
                    <a:cubicBezTo>
                      <a:pt x="28251" y="92560"/>
                      <a:pt x="28700" y="94301"/>
                      <a:pt x="29094" y="95986"/>
                    </a:cubicBezTo>
                    <a:cubicBezTo>
                      <a:pt x="29824" y="99356"/>
                      <a:pt x="30779" y="102557"/>
                      <a:pt x="31565" y="105478"/>
                    </a:cubicBezTo>
                    <a:cubicBezTo>
                      <a:pt x="32407" y="108454"/>
                      <a:pt x="33194" y="111094"/>
                      <a:pt x="34036" y="113509"/>
                    </a:cubicBezTo>
                    <a:cubicBezTo>
                      <a:pt x="34822" y="115924"/>
                      <a:pt x="35553" y="118002"/>
                      <a:pt x="36283" y="119687"/>
                    </a:cubicBezTo>
                    <a:cubicBezTo>
                      <a:pt x="36957" y="121428"/>
                      <a:pt x="37462" y="122776"/>
                      <a:pt x="37911" y="123675"/>
                    </a:cubicBezTo>
                    <a:lnTo>
                      <a:pt x="38585" y="125079"/>
                    </a:lnTo>
                    <a:lnTo>
                      <a:pt x="39259" y="125079"/>
                    </a:lnTo>
                    <a:cubicBezTo>
                      <a:pt x="39259" y="125079"/>
                      <a:pt x="35440" y="61782"/>
                      <a:pt x="6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18"/>
              <p:cNvSpPr/>
              <p:nvPr/>
            </p:nvSpPr>
            <p:spPr>
              <a:xfrm>
                <a:off x="4156800" y="1967975"/>
                <a:ext cx="765275" cy="3221075"/>
              </a:xfrm>
              <a:custGeom>
                <a:rect b="b" l="l" r="r" t="t"/>
                <a:pathLst>
                  <a:path extrusionOk="0" h="128843" w="30611">
                    <a:moveTo>
                      <a:pt x="5786" y="128786"/>
                    </a:moveTo>
                    <a:cubicBezTo>
                      <a:pt x="5786" y="128786"/>
                      <a:pt x="5954" y="128281"/>
                      <a:pt x="6291" y="127326"/>
                    </a:cubicBezTo>
                    <a:cubicBezTo>
                      <a:pt x="6628" y="126315"/>
                      <a:pt x="6965" y="124911"/>
                      <a:pt x="7470" y="123170"/>
                    </a:cubicBezTo>
                    <a:cubicBezTo>
                      <a:pt x="7976" y="121372"/>
                      <a:pt x="8481" y="119238"/>
                      <a:pt x="9043" y="116767"/>
                    </a:cubicBezTo>
                    <a:cubicBezTo>
                      <a:pt x="9605" y="114296"/>
                      <a:pt x="10110" y="111544"/>
                      <a:pt x="10616" y="108511"/>
                    </a:cubicBezTo>
                    <a:cubicBezTo>
                      <a:pt x="11065" y="105478"/>
                      <a:pt x="11683" y="102220"/>
                      <a:pt x="12020" y="98794"/>
                    </a:cubicBezTo>
                    <a:cubicBezTo>
                      <a:pt x="12301" y="97053"/>
                      <a:pt x="12469" y="95256"/>
                      <a:pt x="12694" y="93459"/>
                    </a:cubicBezTo>
                    <a:cubicBezTo>
                      <a:pt x="12862" y="91661"/>
                      <a:pt x="13031" y="89808"/>
                      <a:pt x="13255" y="87898"/>
                    </a:cubicBezTo>
                    <a:cubicBezTo>
                      <a:pt x="13761" y="84135"/>
                      <a:pt x="14154" y="80260"/>
                      <a:pt x="14716" y="76328"/>
                    </a:cubicBezTo>
                    <a:cubicBezTo>
                      <a:pt x="14997" y="74363"/>
                      <a:pt x="15277" y="72341"/>
                      <a:pt x="15558" y="70319"/>
                    </a:cubicBezTo>
                    <a:cubicBezTo>
                      <a:pt x="15895" y="68353"/>
                      <a:pt x="16176" y="66331"/>
                      <a:pt x="16513" y="64365"/>
                    </a:cubicBezTo>
                    <a:cubicBezTo>
                      <a:pt x="17131" y="60321"/>
                      <a:pt x="17861" y="56390"/>
                      <a:pt x="18591" y="52402"/>
                    </a:cubicBezTo>
                    <a:cubicBezTo>
                      <a:pt x="19265" y="48471"/>
                      <a:pt x="20107" y="44652"/>
                      <a:pt x="20838" y="40889"/>
                    </a:cubicBezTo>
                    <a:cubicBezTo>
                      <a:pt x="21512" y="37126"/>
                      <a:pt x="22466" y="33587"/>
                      <a:pt x="23197" y="30161"/>
                    </a:cubicBezTo>
                    <a:cubicBezTo>
                      <a:pt x="23590" y="28420"/>
                      <a:pt x="23870" y="26791"/>
                      <a:pt x="24320" y="25162"/>
                    </a:cubicBezTo>
                    <a:cubicBezTo>
                      <a:pt x="24713" y="23534"/>
                      <a:pt x="25106" y="22017"/>
                      <a:pt x="25443" y="20501"/>
                    </a:cubicBezTo>
                    <a:cubicBezTo>
                      <a:pt x="26229" y="17524"/>
                      <a:pt x="26847" y="14828"/>
                      <a:pt x="27521" y="12357"/>
                    </a:cubicBezTo>
                    <a:cubicBezTo>
                      <a:pt x="28139" y="9942"/>
                      <a:pt x="28701" y="7864"/>
                      <a:pt x="29206" y="6123"/>
                    </a:cubicBezTo>
                    <a:cubicBezTo>
                      <a:pt x="30105" y="2584"/>
                      <a:pt x="30610" y="562"/>
                      <a:pt x="30610" y="562"/>
                    </a:cubicBezTo>
                    <a:lnTo>
                      <a:pt x="29318" y="1"/>
                    </a:lnTo>
                    <a:cubicBezTo>
                      <a:pt x="29318" y="1"/>
                      <a:pt x="28251" y="1798"/>
                      <a:pt x="26510" y="4999"/>
                    </a:cubicBezTo>
                    <a:lnTo>
                      <a:pt x="23365" y="10841"/>
                    </a:lnTo>
                    <a:cubicBezTo>
                      <a:pt x="22186" y="13087"/>
                      <a:pt x="21062" y="15783"/>
                      <a:pt x="19770" y="18591"/>
                    </a:cubicBezTo>
                    <a:lnTo>
                      <a:pt x="17749" y="23028"/>
                    </a:lnTo>
                    <a:cubicBezTo>
                      <a:pt x="17075" y="24601"/>
                      <a:pt x="16457" y="26230"/>
                      <a:pt x="15839" y="27915"/>
                    </a:cubicBezTo>
                    <a:cubicBezTo>
                      <a:pt x="14547" y="31284"/>
                      <a:pt x="13087" y="34767"/>
                      <a:pt x="11964" y="38530"/>
                    </a:cubicBezTo>
                    <a:cubicBezTo>
                      <a:pt x="10897" y="42293"/>
                      <a:pt x="9492" y="46112"/>
                      <a:pt x="8481" y="50100"/>
                    </a:cubicBezTo>
                    <a:cubicBezTo>
                      <a:pt x="7470" y="54087"/>
                      <a:pt x="6291" y="58131"/>
                      <a:pt x="5449" y="62231"/>
                    </a:cubicBezTo>
                    <a:cubicBezTo>
                      <a:pt x="5055" y="64309"/>
                      <a:pt x="4606" y="66331"/>
                      <a:pt x="4157" y="68353"/>
                    </a:cubicBezTo>
                    <a:cubicBezTo>
                      <a:pt x="3764" y="70431"/>
                      <a:pt x="3427" y="72453"/>
                      <a:pt x="3090" y="74531"/>
                    </a:cubicBezTo>
                    <a:cubicBezTo>
                      <a:pt x="2303" y="78575"/>
                      <a:pt x="1798" y="82619"/>
                      <a:pt x="1292" y="86494"/>
                    </a:cubicBezTo>
                    <a:cubicBezTo>
                      <a:pt x="787" y="90370"/>
                      <a:pt x="394" y="94189"/>
                      <a:pt x="225" y="97783"/>
                    </a:cubicBezTo>
                    <a:cubicBezTo>
                      <a:pt x="1" y="101378"/>
                      <a:pt x="57" y="104804"/>
                      <a:pt x="225" y="107949"/>
                    </a:cubicBezTo>
                    <a:cubicBezTo>
                      <a:pt x="394" y="111094"/>
                      <a:pt x="731" y="114015"/>
                      <a:pt x="1124" y="116542"/>
                    </a:cubicBezTo>
                    <a:cubicBezTo>
                      <a:pt x="1517" y="119126"/>
                      <a:pt x="2023" y="121316"/>
                      <a:pt x="2472" y="123170"/>
                    </a:cubicBezTo>
                    <a:cubicBezTo>
                      <a:pt x="2865" y="124574"/>
                      <a:pt x="3258" y="125978"/>
                      <a:pt x="3820" y="127382"/>
                    </a:cubicBezTo>
                    <a:cubicBezTo>
                      <a:pt x="3932" y="127831"/>
                      <a:pt x="4157" y="128337"/>
                      <a:pt x="4381" y="1288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18"/>
              <p:cNvSpPr/>
              <p:nvPr/>
            </p:nvSpPr>
            <p:spPr>
              <a:xfrm>
                <a:off x="4207350" y="1976400"/>
                <a:ext cx="714725" cy="3211250"/>
              </a:xfrm>
              <a:custGeom>
                <a:rect b="b" l="l" r="r" t="t"/>
                <a:pathLst>
                  <a:path extrusionOk="0" h="128450" w="28589">
                    <a:moveTo>
                      <a:pt x="28588" y="282"/>
                    </a:moveTo>
                    <a:cubicBezTo>
                      <a:pt x="28588" y="282"/>
                      <a:pt x="28083" y="2303"/>
                      <a:pt x="27184" y="5786"/>
                    </a:cubicBezTo>
                    <a:cubicBezTo>
                      <a:pt x="26679" y="7527"/>
                      <a:pt x="26117" y="9661"/>
                      <a:pt x="25443" y="12076"/>
                    </a:cubicBezTo>
                    <a:cubicBezTo>
                      <a:pt x="24825" y="14491"/>
                      <a:pt x="24151" y="17243"/>
                      <a:pt x="23421" y="20220"/>
                    </a:cubicBezTo>
                    <a:cubicBezTo>
                      <a:pt x="23028" y="21680"/>
                      <a:pt x="22635" y="23253"/>
                      <a:pt x="22242" y="24825"/>
                    </a:cubicBezTo>
                    <a:cubicBezTo>
                      <a:pt x="21848" y="26454"/>
                      <a:pt x="21568" y="28139"/>
                      <a:pt x="21175" y="29824"/>
                    </a:cubicBezTo>
                    <a:cubicBezTo>
                      <a:pt x="20388" y="33250"/>
                      <a:pt x="19490" y="36845"/>
                      <a:pt x="18816" y="40608"/>
                    </a:cubicBezTo>
                    <a:cubicBezTo>
                      <a:pt x="18085" y="44315"/>
                      <a:pt x="17131" y="48134"/>
                      <a:pt x="16569" y="52121"/>
                    </a:cubicBezTo>
                    <a:cubicBezTo>
                      <a:pt x="15951" y="56053"/>
                      <a:pt x="15053" y="60041"/>
                      <a:pt x="14491" y="64028"/>
                    </a:cubicBezTo>
                    <a:cubicBezTo>
                      <a:pt x="14154" y="66050"/>
                      <a:pt x="13817" y="68072"/>
                      <a:pt x="13536" y="70038"/>
                    </a:cubicBezTo>
                    <a:cubicBezTo>
                      <a:pt x="13199" y="72004"/>
                      <a:pt x="12975" y="74026"/>
                      <a:pt x="12694" y="75991"/>
                    </a:cubicBezTo>
                    <a:cubicBezTo>
                      <a:pt x="12132" y="79923"/>
                      <a:pt x="11683" y="83854"/>
                      <a:pt x="11233" y="87617"/>
                    </a:cubicBezTo>
                    <a:cubicBezTo>
                      <a:pt x="10953" y="89471"/>
                      <a:pt x="10840" y="91324"/>
                      <a:pt x="10616" y="93178"/>
                    </a:cubicBezTo>
                    <a:cubicBezTo>
                      <a:pt x="10447" y="94975"/>
                      <a:pt x="10222" y="96772"/>
                      <a:pt x="9998" y="98457"/>
                    </a:cubicBezTo>
                    <a:cubicBezTo>
                      <a:pt x="9661" y="101939"/>
                      <a:pt x="9043" y="105197"/>
                      <a:pt x="8594" y="108230"/>
                    </a:cubicBezTo>
                    <a:cubicBezTo>
                      <a:pt x="8032" y="111207"/>
                      <a:pt x="7583" y="113959"/>
                      <a:pt x="7021" y="116430"/>
                    </a:cubicBezTo>
                    <a:cubicBezTo>
                      <a:pt x="6459" y="118901"/>
                      <a:pt x="5954" y="121035"/>
                      <a:pt x="5448" y="122833"/>
                    </a:cubicBezTo>
                    <a:cubicBezTo>
                      <a:pt x="4943" y="124630"/>
                      <a:pt x="4550" y="126034"/>
                      <a:pt x="4269" y="126989"/>
                    </a:cubicBezTo>
                    <a:cubicBezTo>
                      <a:pt x="3932" y="127944"/>
                      <a:pt x="3764" y="128449"/>
                      <a:pt x="3764" y="128449"/>
                    </a:cubicBezTo>
                    <a:lnTo>
                      <a:pt x="3033" y="128449"/>
                    </a:lnTo>
                    <a:cubicBezTo>
                      <a:pt x="3033" y="128449"/>
                      <a:pt x="1" y="65152"/>
                      <a:pt x="279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18"/>
              <p:cNvSpPr/>
              <p:nvPr/>
            </p:nvSpPr>
            <p:spPr>
              <a:xfrm>
                <a:off x="1838625" y="2949450"/>
                <a:ext cx="2472650" cy="2191850"/>
              </a:xfrm>
              <a:custGeom>
                <a:rect b="b" l="l" r="r" t="t"/>
                <a:pathLst>
                  <a:path extrusionOk="0" h="87674" w="98906">
                    <a:moveTo>
                      <a:pt x="97839" y="87674"/>
                    </a:moveTo>
                    <a:lnTo>
                      <a:pt x="96547" y="86775"/>
                    </a:lnTo>
                    <a:cubicBezTo>
                      <a:pt x="95704" y="86213"/>
                      <a:pt x="94525" y="85371"/>
                      <a:pt x="93008" y="84248"/>
                    </a:cubicBezTo>
                    <a:cubicBezTo>
                      <a:pt x="91548" y="83068"/>
                      <a:pt x="89863" y="81720"/>
                      <a:pt x="87897" y="80091"/>
                    </a:cubicBezTo>
                    <a:cubicBezTo>
                      <a:pt x="85932" y="78463"/>
                      <a:pt x="83910" y="76609"/>
                      <a:pt x="81607" y="74531"/>
                    </a:cubicBezTo>
                    <a:cubicBezTo>
                      <a:pt x="79304" y="72509"/>
                      <a:pt x="76945" y="70206"/>
                      <a:pt x="74587" y="67679"/>
                    </a:cubicBezTo>
                    <a:cubicBezTo>
                      <a:pt x="73295" y="66500"/>
                      <a:pt x="72115" y="65152"/>
                      <a:pt x="70824" y="63860"/>
                    </a:cubicBezTo>
                    <a:cubicBezTo>
                      <a:pt x="69532" y="62568"/>
                      <a:pt x="68296" y="61164"/>
                      <a:pt x="66948" y="59816"/>
                    </a:cubicBezTo>
                    <a:cubicBezTo>
                      <a:pt x="64308" y="57120"/>
                      <a:pt x="61613" y="54312"/>
                      <a:pt x="58748" y="51504"/>
                    </a:cubicBezTo>
                    <a:lnTo>
                      <a:pt x="54423" y="47291"/>
                    </a:lnTo>
                    <a:lnTo>
                      <a:pt x="50043" y="43135"/>
                    </a:lnTo>
                    <a:cubicBezTo>
                      <a:pt x="47122" y="40327"/>
                      <a:pt x="44089" y="37631"/>
                      <a:pt x="41113" y="34935"/>
                    </a:cubicBezTo>
                    <a:cubicBezTo>
                      <a:pt x="38136" y="32295"/>
                      <a:pt x="35159" y="29768"/>
                      <a:pt x="32295" y="27184"/>
                    </a:cubicBezTo>
                    <a:cubicBezTo>
                      <a:pt x="29487" y="24657"/>
                      <a:pt x="26566" y="22354"/>
                      <a:pt x="23870" y="20108"/>
                    </a:cubicBezTo>
                    <a:cubicBezTo>
                      <a:pt x="22522" y="18984"/>
                      <a:pt x="21230" y="17861"/>
                      <a:pt x="19939" y="16850"/>
                    </a:cubicBezTo>
                    <a:lnTo>
                      <a:pt x="16232" y="13873"/>
                    </a:lnTo>
                    <a:lnTo>
                      <a:pt x="9604" y="8650"/>
                    </a:lnTo>
                    <a:lnTo>
                      <a:pt x="4437" y="4719"/>
                    </a:lnTo>
                    <a:cubicBezTo>
                      <a:pt x="1573" y="2528"/>
                      <a:pt x="0" y="1236"/>
                      <a:pt x="0" y="1236"/>
                    </a:cubicBezTo>
                    <a:lnTo>
                      <a:pt x="674" y="1"/>
                    </a:lnTo>
                    <a:cubicBezTo>
                      <a:pt x="674" y="1"/>
                      <a:pt x="2584" y="787"/>
                      <a:pt x="5954" y="2191"/>
                    </a:cubicBezTo>
                    <a:lnTo>
                      <a:pt x="11963" y="4887"/>
                    </a:lnTo>
                    <a:cubicBezTo>
                      <a:pt x="14266" y="5954"/>
                      <a:pt x="16737" y="7415"/>
                      <a:pt x="19545" y="8819"/>
                    </a:cubicBezTo>
                    <a:lnTo>
                      <a:pt x="23870" y="11178"/>
                    </a:lnTo>
                    <a:cubicBezTo>
                      <a:pt x="25330" y="11964"/>
                      <a:pt x="26791" y="12919"/>
                      <a:pt x="28363" y="13817"/>
                    </a:cubicBezTo>
                    <a:cubicBezTo>
                      <a:pt x="31396" y="15727"/>
                      <a:pt x="34654" y="17636"/>
                      <a:pt x="37855" y="19939"/>
                    </a:cubicBezTo>
                    <a:cubicBezTo>
                      <a:pt x="41056" y="22242"/>
                      <a:pt x="44482" y="24432"/>
                      <a:pt x="47684" y="26960"/>
                    </a:cubicBezTo>
                    <a:cubicBezTo>
                      <a:pt x="50941" y="29487"/>
                      <a:pt x="54311" y="32015"/>
                      <a:pt x="57456" y="34767"/>
                    </a:cubicBezTo>
                    <a:lnTo>
                      <a:pt x="62287" y="38811"/>
                    </a:lnTo>
                    <a:cubicBezTo>
                      <a:pt x="63803" y="40215"/>
                      <a:pt x="65319" y="41619"/>
                      <a:pt x="66836" y="43023"/>
                    </a:cubicBezTo>
                    <a:cubicBezTo>
                      <a:pt x="69925" y="45775"/>
                      <a:pt x="72789" y="48639"/>
                      <a:pt x="75597" y="51448"/>
                    </a:cubicBezTo>
                    <a:cubicBezTo>
                      <a:pt x="78350" y="54256"/>
                      <a:pt x="80933" y="57008"/>
                      <a:pt x="83292" y="59704"/>
                    </a:cubicBezTo>
                    <a:cubicBezTo>
                      <a:pt x="85651" y="62456"/>
                      <a:pt x="87673" y="65208"/>
                      <a:pt x="89470" y="67791"/>
                    </a:cubicBezTo>
                    <a:cubicBezTo>
                      <a:pt x="91099" y="70150"/>
                      <a:pt x="92615" y="72622"/>
                      <a:pt x="94019" y="75149"/>
                    </a:cubicBezTo>
                    <a:cubicBezTo>
                      <a:pt x="95255" y="77452"/>
                      <a:pt x="96210" y="79474"/>
                      <a:pt x="96940" y="81215"/>
                    </a:cubicBezTo>
                    <a:cubicBezTo>
                      <a:pt x="97558" y="82563"/>
                      <a:pt x="98063" y="83967"/>
                      <a:pt x="98513" y="85371"/>
                    </a:cubicBezTo>
                    <a:cubicBezTo>
                      <a:pt x="98793" y="86326"/>
                      <a:pt x="98906" y="86887"/>
                      <a:pt x="98906" y="86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18"/>
              <p:cNvSpPr/>
              <p:nvPr/>
            </p:nvSpPr>
            <p:spPr>
              <a:xfrm>
                <a:off x="1838625" y="2963500"/>
                <a:ext cx="2461425" cy="2176400"/>
              </a:xfrm>
              <a:custGeom>
                <a:rect b="b" l="l" r="r" t="t"/>
                <a:pathLst>
                  <a:path extrusionOk="0" h="87056" w="98457">
                    <a:moveTo>
                      <a:pt x="0" y="618"/>
                    </a:moveTo>
                    <a:cubicBezTo>
                      <a:pt x="0" y="618"/>
                      <a:pt x="1629" y="1966"/>
                      <a:pt x="4493" y="4157"/>
                    </a:cubicBezTo>
                    <a:lnTo>
                      <a:pt x="9660" y="8032"/>
                    </a:lnTo>
                    <a:lnTo>
                      <a:pt x="16232" y="13255"/>
                    </a:lnTo>
                    <a:lnTo>
                      <a:pt x="19995" y="16232"/>
                    </a:lnTo>
                    <a:cubicBezTo>
                      <a:pt x="21287" y="17299"/>
                      <a:pt x="22578" y="18422"/>
                      <a:pt x="23926" y="19546"/>
                    </a:cubicBezTo>
                    <a:cubicBezTo>
                      <a:pt x="26622" y="21792"/>
                      <a:pt x="29543" y="24039"/>
                      <a:pt x="32351" y="26622"/>
                    </a:cubicBezTo>
                    <a:cubicBezTo>
                      <a:pt x="35159" y="29150"/>
                      <a:pt x="38248" y="31621"/>
                      <a:pt x="41169" y="34373"/>
                    </a:cubicBezTo>
                    <a:cubicBezTo>
                      <a:pt x="44033" y="37125"/>
                      <a:pt x="47122" y="39709"/>
                      <a:pt x="50043" y="42573"/>
                    </a:cubicBezTo>
                    <a:lnTo>
                      <a:pt x="54480" y="46729"/>
                    </a:lnTo>
                    <a:lnTo>
                      <a:pt x="58748" y="50942"/>
                    </a:lnTo>
                    <a:cubicBezTo>
                      <a:pt x="61613" y="53694"/>
                      <a:pt x="64308" y="56558"/>
                      <a:pt x="67004" y="59254"/>
                    </a:cubicBezTo>
                    <a:cubicBezTo>
                      <a:pt x="68352" y="60546"/>
                      <a:pt x="69588" y="61950"/>
                      <a:pt x="70824" y="63298"/>
                    </a:cubicBezTo>
                    <a:cubicBezTo>
                      <a:pt x="72115" y="64590"/>
                      <a:pt x="73351" y="65881"/>
                      <a:pt x="74587" y="67117"/>
                    </a:cubicBezTo>
                    <a:cubicBezTo>
                      <a:pt x="77002" y="69644"/>
                      <a:pt x="79417" y="71835"/>
                      <a:pt x="81607" y="73969"/>
                    </a:cubicBezTo>
                    <a:cubicBezTo>
                      <a:pt x="83797" y="76103"/>
                      <a:pt x="85988" y="77901"/>
                      <a:pt x="87954" y="79529"/>
                    </a:cubicBezTo>
                    <a:cubicBezTo>
                      <a:pt x="89919" y="81102"/>
                      <a:pt x="91548" y="82506"/>
                      <a:pt x="93065" y="83629"/>
                    </a:cubicBezTo>
                    <a:cubicBezTo>
                      <a:pt x="94525" y="84753"/>
                      <a:pt x="95704" y="85595"/>
                      <a:pt x="96547" y="86157"/>
                    </a:cubicBezTo>
                    <a:lnTo>
                      <a:pt x="97839" y="87056"/>
                    </a:lnTo>
                    <a:lnTo>
                      <a:pt x="98456" y="86662"/>
                    </a:lnTo>
                    <a:cubicBezTo>
                      <a:pt x="98456" y="86662"/>
                      <a:pt x="62230" y="34654"/>
                      <a:pt x="3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18"/>
              <p:cNvSpPr/>
              <p:nvPr/>
            </p:nvSpPr>
            <p:spPr>
              <a:xfrm>
                <a:off x="1317700" y="3754025"/>
                <a:ext cx="2992175" cy="1390075"/>
              </a:xfrm>
              <a:custGeom>
                <a:rect b="b" l="l" r="r" t="t"/>
                <a:pathLst>
                  <a:path extrusionOk="0" h="55603" w="119687">
                    <a:moveTo>
                      <a:pt x="118844" y="55603"/>
                    </a:moveTo>
                    <a:lnTo>
                      <a:pt x="117328" y="55154"/>
                    </a:lnTo>
                    <a:cubicBezTo>
                      <a:pt x="116373" y="54873"/>
                      <a:pt x="115025" y="54367"/>
                      <a:pt x="113284" y="53750"/>
                    </a:cubicBezTo>
                    <a:cubicBezTo>
                      <a:pt x="111543" y="53132"/>
                      <a:pt x="109521" y="52289"/>
                      <a:pt x="107162" y="51278"/>
                    </a:cubicBezTo>
                    <a:cubicBezTo>
                      <a:pt x="104859" y="50324"/>
                      <a:pt x="102276" y="49144"/>
                      <a:pt x="99524" y="47796"/>
                    </a:cubicBezTo>
                    <a:cubicBezTo>
                      <a:pt x="96771" y="46448"/>
                      <a:pt x="93795" y="44988"/>
                      <a:pt x="90818" y="43303"/>
                    </a:cubicBezTo>
                    <a:cubicBezTo>
                      <a:pt x="89245" y="42460"/>
                      <a:pt x="87673" y="41618"/>
                      <a:pt x="86100" y="40719"/>
                    </a:cubicBezTo>
                    <a:cubicBezTo>
                      <a:pt x="84471" y="39877"/>
                      <a:pt x="82899" y="38866"/>
                      <a:pt x="81214" y="37967"/>
                    </a:cubicBezTo>
                    <a:cubicBezTo>
                      <a:pt x="77900" y="36170"/>
                      <a:pt x="74474" y="34260"/>
                      <a:pt x="70936" y="32463"/>
                    </a:cubicBezTo>
                    <a:lnTo>
                      <a:pt x="65600" y="29655"/>
                    </a:lnTo>
                    <a:lnTo>
                      <a:pt x="60152" y="26903"/>
                    </a:lnTo>
                    <a:cubicBezTo>
                      <a:pt x="56558" y="25106"/>
                      <a:pt x="52851" y="23421"/>
                      <a:pt x="49256" y="21680"/>
                    </a:cubicBezTo>
                    <a:cubicBezTo>
                      <a:pt x="45662" y="19939"/>
                      <a:pt x="42011" y="18422"/>
                      <a:pt x="38585" y="16849"/>
                    </a:cubicBezTo>
                    <a:cubicBezTo>
                      <a:pt x="35103" y="15221"/>
                      <a:pt x="31677" y="13873"/>
                      <a:pt x="28476" y="12525"/>
                    </a:cubicBezTo>
                    <a:cubicBezTo>
                      <a:pt x="26847" y="11795"/>
                      <a:pt x="25274" y="11121"/>
                      <a:pt x="23758" y="10503"/>
                    </a:cubicBezTo>
                    <a:lnTo>
                      <a:pt x="19265" y="8762"/>
                    </a:lnTo>
                    <a:lnTo>
                      <a:pt x="11458" y="5729"/>
                    </a:lnTo>
                    <a:lnTo>
                      <a:pt x="5336" y="3482"/>
                    </a:lnTo>
                    <a:cubicBezTo>
                      <a:pt x="1966" y="2191"/>
                      <a:pt x="0" y="1404"/>
                      <a:pt x="0" y="1404"/>
                    </a:cubicBezTo>
                    <a:lnTo>
                      <a:pt x="337" y="0"/>
                    </a:lnTo>
                    <a:cubicBezTo>
                      <a:pt x="337" y="0"/>
                      <a:pt x="2415" y="169"/>
                      <a:pt x="6010" y="562"/>
                    </a:cubicBezTo>
                    <a:lnTo>
                      <a:pt x="12581" y="1404"/>
                    </a:lnTo>
                    <a:cubicBezTo>
                      <a:pt x="15108" y="1741"/>
                      <a:pt x="17860" y="2415"/>
                      <a:pt x="21006" y="2977"/>
                    </a:cubicBezTo>
                    <a:lnTo>
                      <a:pt x="25780" y="3988"/>
                    </a:lnTo>
                    <a:cubicBezTo>
                      <a:pt x="27408" y="4381"/>
                      <a:pt x="29093" y="4830"/>
                      <a:pt x="30834" y="5280"/>
                    </a:cubicBezTo>
                    <a:cubicBezTo>
                      <a:pt x="34317" y="6178"/>
                      <a:pt x="38024" y="7021"/>
                      <a:pt x="41730" y="8312"/>
                    </a:cubicBezTo>
                    <a:cubicBezTo>
                      <a:pt x="45437" y="9548"/>
                      <a:pt x="49369" y="10671"/>
                      <a:pt x="53188" y="12188"/>
                    </a:cubicBezTo>
                    <a:cubicBezTo>
                      <a:pt x="57063" y="13648"/>
                      <a:pt x="60995" y="15052"/>
                      <a:pt x="64814" y="16737"/>
                    </a:cubicBezTo>
                    <a:lnTo>
                      <a:pt x="70599" y="19265"/>
                    </a:lnTo>
                    <a:cubicBezTo>
                      <a:pt x="72508" y="20107"/>
                      <a:pt x="74362" y="21062"/>
                      <a:pt x="76215" y="21904"/>
                    </a:cubicBezTo>
                    <a:cubicBezTo>
                      <a:pt x="79922" y="23645"/>
                      <a:pt x="83517" y="25555"/>
                      <a:pt x="86999" y="27408"/>
                    </a:cubicBezTo>
                    <a:cubicBezTo>
                      <a:pt x="90481" y="29262"/>
                      <a:pt x="93739" y="31171"/>
                      <a:pt x="96828" y="33081"/>
                    </a:cubicBezTo>
                    <a:cubicBezTo>
                      <a:pt x="99861" y="35047"/>
                      <a:pt x="102613" y="37069"/>
                      <a:pt x="105084" y="39034"/>
                    </a:cubicBezTo>
                    <a:cubicBezTo>
                      <a:pt x="107555" y="41000"/>
                      <a:pt x="109745" y="42910"/>
                      <a:pt x="111599" y="44763"/>
                    </a:cubicBezTo>
                    <a:cubicBezTo>
                      <a:pt x="113452" y="46561"/>
                      <a:pt x="114969" y="48245"/>
                      <a:pt x="116148" y="49650"/>
                    </a:cubicBezTo>
                    <a:cubicBezTo>
                      <a:pt x="117384" y="51054"/>
                      <a:pt x="118282" y="52289"/>
                      <a:pt x="118844" y="53188"/>
                    </a:cubicBezTo>
                    <a:cubicBezTo>
                      <a:pt x="119406" y="54030"/>
                      <a:pt x="119687" y="54480"/>
                      <a:pt x="119687" y="544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18"/>
              <p:cNvSpPr/>
              <p:nvPr/>
            </p:nvSpPr>
            <p:spPr>
              <a:xfrm>
                <a:off x="1319100" y="3772275"/>
                <a:ext cx="2979550" cy="1373250"/>
              </a:xfrm>
              <a:custGeom>
                <a:rect b="b" l="l" r="r" t="t"/>
                <a:pathLst>
                  <a:path extrusionOk="0" h="54930" w="119182">
                    <a:moveTo>
                      <a:pt x="0" y="674"/>
                    </a:moveTo>
                    <a:cubicBezTo>
                      <a:pt x="0" y="674"/>
                      <a:pt x="1910" y="1461"/>
                      <a:pt x="5280" y="2808"/>
                    </a:cubicBezTo>
                    <a:lnTo>
                      <a:pt x="11402" y="4999"/>
                    </a:lnTo>
                    <a:lnTo>
                      <a:pt x="19209" y="8088"/>
                    </a:lnTo>
                    <a:lnTo>
                      <a:pt x="23646" y="9829"/>
                    </a:lnTo>
                    <a:cubicBezTo>
                      <a:pt x="25162" y="10447"/>
                      <a:pt x="26735" y="11121"/>
                      <a:pt x="28363" y="11851"/>
                    </a:cubicBezTo>
                    <a:cubicBezTo>
                      <a:pt x="31565" y="13255"/>
                      <a:pt x="34991" y="14547"/>
                      <a:pt x="38473" y="16119"/>
                    </a:cubicBezTo>
                    <a:cubicBezTo>
                      <a:pt x="41899" y="17748"/>
                      <a:pt x="45550" y="19209"/>
                      <a:pt x="49144" y="21006"/>
                    </a:cubicBezTo>
                    <a:cubicBezTo>
                      <a:pt x="52739" y="22803"/>
                      <a:pt x="56446" y="24376"/>
                      <a:pt x="60040" y="26229"/>
                    </a:cubicBezTo>
                    <a:lnTo>
                      <a:pt x="65488" y="28925"/>
                    </a:lnTo>
                    <a:lnTo>
                      <a:pt x="70824" y="31733"/>
                    </a:lnTo>
                    <a:cubicBezTo>
                      <a:pt x="74362" y="33530"/>
                      <a:pt x="77788" y="35496"/>
                      <a:pt x="81158" y="37293"/>
                    </a:cubicBezTo>
                    <a:cubicBezTo>
                      <a:pt x="82843" y="38192"/>
                      <a:pt x="84415" y="39147"/>
                      <a:pt x="85988" y="40046"/>
                    </a:cubicBezTo>
                    <a:cubicBezTo>
                      <a:pt x="87561" y="40944"/>
                      <a:pt x="89133" y="41787"/>
                      <a:pt x="90706" y="42573"/>
                    </a:cubicBezTo>
                    <a:cubicBezTo>
                      <a:pt x="93739" y="44314"/>
                      <a:pt x="96715" y="45718"/>
                      <a:pt x="99411" y="47122"/>
                    </a:cubicBezTo>
                    <a:cubicBezTo>
                      <a:pt x="102107" y="48526"/>
                      <a:pt x="104747" y="49594"/>
                      <a:pt x="107050" y="50604"/>
                    </a:cubicBezTo>
                    <a:cubicBezTo>
                      <a:pt x="109409" y="51615"/>
                      <a:pt x="111431" y="52458"/>
                      <a:pt x="113172" y="53076"/>
                    </a:cubicBezTo>
                    <a:cubicBezTo>
                      <a:pt x="114913" y="53694"/>
                      <a:pt x="116261" y="54199"/>
                      <a:pt x="117272" y="54480"/>
                    </a:cubicBezTo>
                    <a:lnTo>
                      <a:pt x="118732" y="54929"/>
                    </a:lnTo>
                    <a:lnTo>
                      <a:pt x="119181" y="54368"/>
                    </a:lnTo>
                    <a:cubicBezTo>
                      <a:pt x="119181" y="54368"/>
                      <a:pt x="69420" y="15108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18"/>
              <p:cNvSpPr/>
              <p:nvPr/>
            </p:nvSpPr>
            <p:spPr>
              <a:xfrm>
                <a:off x="4498000" y="3286700"/>
                <a:ext cx="2562525" cy="1912175"/>
              </a:xfrm>
              <a:custGeom>
                <a:rect b="b" l="l" r="r" t="t"/>
                <a:pathLst>
                  <a:path extrusionOk="0" h="76487" w="102501">
                    <a:moveTo>
                      <a:pt x="49240" y="1"/>
                    </a:moveTo>
                    <a:cubicBezTo>
                      <a:pt x="25582" y="1"/>
                      <a:pt x="8058" y="32729"/>
                      <a:pt x="4044" y="48179"/>
                    </a:cubicBezTo>
                    <a:cubicBezTo>
                      <a:pt x="1629" y="57447"/>
                      <a:pt x="281" y="66938"/>
                      <a:pt x="1" y="76486"/>
                    </a:cubicBezTo>
                    <a:lnTo>
                      <a:pt x="102051" y="76486"/>
                    </a:lnTo>
                    <a:cubicBezTo>
                      <a:pt x="102501" y="64523"/>
                      <a:pt x="96266" y="58963"/>
                      <a:pt x="91998" y="38238"/>
                    </a:cubicBezTo>
                    <a:cubicBezTo>
                      <a:pt x="87673" y="17514"/>
                      <a:pt x="75205" y="1451"/>
                      <a:pt x="50773" y="46"/>
                    </a:cubicBezTo>
                    <a:cubicBezTo>
                      <a:pt x="50259" y="16"/>
                      <a:pt x="49748" y="1"/>
                      <a:pt x="49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18"/>
              <p:cNvSpPr/>
              <p:nvPr/>
            </p:nvSpPr>
            <p:spPr>
              <a:xfrm>
                <a:off x="6109925" y="3649500"/>
                <a:ext cx="454950" cy="512350"/>
              </a:xfrm>
              <a:custGeom>
                <a:rect b="b" l="l" r="r" t="t"/>
                <a:pathLst>
                  <a:path extrusionOk="0" h="20494" w="18198">
                    <a:moveTo>
                      <a:pt x="6430" y="0"/>
                    </a:moveTo>
                    <a:cubicBezTo>
                      <a:pt x="5632" y="0"/>
                      <a:pt x="4864" y="171"/>
                      <a:pt x="4156" y="530"/>
                    </a:cubicBezTo>
                    <a:cubicBezTo>
                      <a:pt x="618" y="2328"/>
                      <a:pt x="0" y="8113"/>
                      <a:pt x="2696" y="13504"/>
                    </a:cubicBezTo>
                    <a:cubicBezTo>
                      <a:pt x="4852" y="17772"/>
                      <a:pt x="8517" y="20494"/>
                      <a:pt x="11708" y="20494"/>
                    </a:cubicBezTo>
                    <a:cubicBezTo>
                      <a:pt x="12507" y="20494"/>
                      <a:pt x="13277" y="20323"/>
                      <a:pt x="13985" y="19963"/>
                    </a:cubicBezTo>
                    <a:cubicBezTo>
                      <a:pt x="17524" y="18166"/>
                      <a:pt x="18198" y="12381"/>
                      <a:pt x="15445" y="7045"/>
                    </a:cubicBezTo>
                    <a:cubicBezTo>
                      <a:pt x="13289" y="2732"/>
                      <a:pt x="9622" y="0"/>
                      <a:pt x="64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18"/>
              <p:cNvSpPr/>
              <p:nvPr/>
            </p:nvSpPr>
            <p:spPr>
              <a:xfrm>
                <a:off x="6118350" y="4256725"/>
                <a:ext cx="268200" cy="258925"/>
              </a:xfrm>
              <a:custGeom>
                <a:rect b="b" l="l" r="r" t="t"/>
                <a:pathLst>
                  <a:path extrusionOk="0" h="10357" w="10728">
                    <a:moveTo>
                      <a:pt x="4803" y="0"/>
                    </a:moveTo>
                    <a:cubicBezTo>
                      <a:pt x="4178" y="0"/>
                      <a:pt x="3557" y="144"/>
                      <a:pt x="2977" y="448"/>
                    </a:cubicBezTo>
                    <a:cubicBezTo>
                      <a:pt x="730" y="1572"/>
                      <a:pt x="0" y="4604"/>
                      <a:pt x="1292" y="7244"/>
                    </a:cubicBezTo>
                    <a:cubicBezTo>
                      <a:pt x="2301" y="9178"/>
                      <a:pt x="4159" y="10356"/>
                      <a:pt x="5971" y="10356"/>
                    </a:cubicBezTo>
                    <a:cubicBezTo>
                      <a:pt x="6581" y="10356"/>
                      <a:pt x="7186" y="10223"/>
                      <a:pt x="7751" y="9940"/>
                    </a:cubicBezTo>
                    <a:cubicBezTo>
                      <a:pt x="9998" y="8761"/>
                      <a:pt x="10728" y="5728"/>
                      <a:pt x="9436" y="3144"/>
                    </a:cubicBezTo>
                    <a:cubicBezTo>
                      <a:pt x="8436" y="1186"/>
                      <a:pt x="6601" y="0"/>
                      <a:pt x="4803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18"/>
              <p:cNvSpPr/>
              <p:nvPr/>
            </p:nvSpPr>
            <p:spPr>
              <a:xfrm>
                <a:off x="6128175" y="4247100"/>
                <a:ext cx="269600" cy="258700"/>
              </a:xfrm>
              <a:custGeom>
                <a:rect b="b" l="l" r="r" t="t"/>
                <a:pathLst>
                  <a:path extrusionOk="0" h="10348" w="10784">
                    <a:moveTo>
                      <a:pt x="4782" y="0"/>
                    </a:moveTo>
                    <a:cubicBezTo>
                      <a:pt x="4162" y="0"/>
                      <a:pt x="3548" y="141"/>
                      <a:pt x="2977" y="440"/>
                    </a:cubicBezTo>
                    <a:cubicBezTo>
                      <a:pt x="731" y="1563"/>
                      <a:pt x="0" y="4653"/>
                      <a:pt x="1348" y="7236"/>
                    </a:cubicBezTo>
                    <a:cubicBezTo>
                      <a:pt x="2315" y="9169"/>
                      <a:pt x="4194" y="10348"/>
                      <a:pt x="6020" y="10348"/>
                    </a:cubicBezTo>
                    <a:cubicBezTo>
                      <a:pt x="6634" y="10348"/>
                      <a:pt x="7242" y="10215"/>
                      <a:pt x="7807" y="9932"/>
                    </a:cubicBezTo>
                    <a:cubicBezTo>
                      <a:pt x="10054" y="8809"/>
                      <a:pt x="10784" y="5720"/>
                      <a:pt x="9436" y="3136"/>
                    </a:cubicBezTo>
                    <a:cubicBezTo>
                      <a:pt x="8472" y="1209"/>
                      <a:pt x="6602" y="0"/>
                      <a:pt x="4782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18"/>
              <p:cNvSpPr/>
              <p:nvPr/>
            </p:nvSpPr>
            <p:spPr>
              <a:xfrm>
                <a:off x="5872625" y="4009775"/>
                <a:ext cx="247150" cy="264975"/>
              </a:xfrm>
              <a:custGeom>
                <a:rect b="b" l="l" r="r" t="t"/>
                <a:pathLst>
                  <a:path extrusionOk="0" h="10599" w="9886">
                    <a:moveTo>
                      <a:pt x="5126" y="0"/>
                    </a:moveTo>
                    <a:cubicBezTo>
                      <a:pt x="2885" y="0"/>
                      <a:pt x="862" y="1972"/>
                      <a:pt x="450" y="4654"/>
                    </a:cubicBezTo>
                    <a:cubicBezTo>
                      <a:pt x="0" y="7518"/>
                      <a:pt x="1685" y="10214"/>
                      <a:pt x="4157" y="10551"/>
                    </a:cubicBezTo>
                    <a:cubicBezTo>
                      <a:pt x="4359" y="10583"/>
                      <a:pt x="4560" y="10599"/>
                      <a:pt x="4759" y="10599"/>
                    </a:cubicBezTo>
                    <a:cubicBezTo>
                      <a:pt x="7001" y="10599"/>
                      <a:pt x="9024" y="8627"/>
                      <a:pt x="9436" y="5945"/>
                    </a:cubicBezTo>
                    <a:cubicBezTo>
                      <a:pt x="9885" y="3025"/>
                      <a:pt x="8200" y="385"/>
                      <a:pt x="5729" y="48"/>
                    </a:cubicBezTo>
                    <a:cubicBezTo>
                      <a:pt x="5527" y="16"/>
                      <a:pt x="5326" y="0"/>
                      <a:pt x="5126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18"/>
              <p:cNvSpPr/>
              <p:nvPr/>
            </p:nvSpPr>
            <p:spPr>
              <a:xfrm>
                <a:off x="5888075" y="4008375"/>
                <a:ext cx="245750" cy="264975"/>
              </a:xfrm>
              <a:custGeom>
                <a:rect b="b" l="l" r="r" t="t"/>
                <a:pathLst>
                  <a:path extrusionOk="0" h="10599" w="9830">
                    <a:moveTo>
                      <a:pt x="5069" y="0"/>
                    </a:moveTo>
                    <a:cubicBezTo>
                      <a:pt x="2828" y="0"/>
                      <a:pt x="806" y="1967"/>
                      <a:pt x="393" y="4597"/>
                    </a:cubicBezTo>
                    <a:cubicBezTo>
                      <a:pt x="0" y="7518"/>
                      <a:pt x="1629" y="10158"/>
                      <a:pt x="4100" y="10551"/>
                    </a:cubicBezTo>
                    <a:cubicBezTo>
                      <a:pt x="4307" y="10583"/>
                      <a:pt x="4512" y="10599"/>
                      <a:pt x="4716" y="10599"/>
                    </a:cubicBezTo>
                    <a:cubicBezTo>
                      <a:pt x="7000" y="10599"/>
                      <a:pt x="9019" y="8627"/>
                      <a:pt x="9380" y="5945"/>
                    </a:cubicBezTo>
                    <a:cubicBezTo>
                      <a:pt x="9829" y="3025"/>
                      <a:pt x="8200" y="385"/>
                      <a:pt x="5673" y="48"/>
                    </a:cubicBezTo>
                    <a:cubicBezTo>
                      <a:pt x="5471" y="16"/>
                      <a:pt x="5269" y="0"/>
                      <a:pt x="5069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18"/>
              <p:cNvSpPr/>
              <p:nvPr/>
            </p:nvSpPr>
            <p:spPr>
              <a:xfrm>
                <a:off x="3912500" y="3903400"/>
                <a:ext cx="1854850" cy="1383925"/>
              </a:xfrm>
              <a:custGeom>
                <a:rect b="b" l="l" r="r" t="t"/>
                <a:pathLst>
                  <a:path extrusionOk="0" h="55357" w="74194">
                    <a:moveTo>
                      <a:pt x="38578" y="1"/>
                    </a:moveTo>
                    <a:cubicBezTo>
                      <a:pt x="38208" y="1"/>
                      <a:pt x="37836" y="12"/>
                      <a:pt x="37462" y="35"/>
                    </a:cubicBezTo>
                    <a:cubicBezTo>
                      <a:pt x="19770" y="1046"/>
                      <a:pt x="10784" y="12672"/>
                      <a:pt x="7582" y="27668"/>
                    </a:cubicBezTo>
                    <a:cubicBezTo>
                      <a:pt x="4437" y="42720"/>
                      <a:pt x="0" y="46707"/>
                      <a:pt x="337" y="55357"/>
                    </a:cubicBezTo>
                    <a:lnTo>
                      <a:pt x="74193" y="55357"/>
                    </a:lnTo>
                    <a:cubicBezTo>
                      <a:pt x="74025" y="48449"/>
                      <a:pt x="73014" y="41596"/>
                      <a:pt x="71273" y="34913"/>
                    </a:cubicBezTo>
                    <a:cubicBezTo>
                      <a:pt x="68359" y="23698"/>
                      <a:pt x="55653" y="1"/>
                      <a:pt x="38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18"/>
              <p:cNvSpPr/>
              <p:nvPr/>
            </p:nvSpPr>
            <p:spPr>
              <a:xfrm>
                <a:off x="4271950" y="4165675"/>
                <a:ext cx="328575" cy="371475"/>
              </a:xfrm>
              <a:custGeom>
                <a:rect b="b" l="l" r="r" t="t"/>
                <a:pathLst>
                  <a:path extrusionOk="0" h="14859" w="13143">
                    <a:moveTo>
                      <a:pt x="8503" y="1"/>
                    </a:moveTo>
                    <a:cubicBezTo>
                      <a:pt x="6185" y="1"/>
                      <a:pt x="3537" y="1959"/>
                      <a:pt x="1966" y="5101"/>
                    </a:cubicBezTo>
                    <a:cubicBezTo>
                      <a:pt x="0" y="8977"/>
                      <a:pt x="449" y="13189"/>
                      <a:pt x="3033" y="14481"/>
                    </a:cubicBezTo>
                    <a:cubicBezTo>
                      <a:pt x="3545" y="14737"/>
                      <a:pt x="4097" y="14858"/>
                      <a:pt x="4668" y="14858"/>
                    </a:cubicBezTo>
                    <a:cubicBezTo>
                      <a:pt x="6980" y="14858"/>
                      <a:pt x="9612" y="12870"/>
                      <a:pt x="11233" y="9763"/>
                    </a:cubicBezTo>
                    <a:cubicBezTo>
                      <a:pt x="13143" y="5888"/>
                      <a:pt x="12693" y="1675"/>
                      <a:pt x="10166" y="383"/>
                    </a:cubicBezTo>
                    <a:cubicBezTo>
                      <a:pt x="9647" y="124"/>
                      <a:pt x="9086" y="1"/>
                      <a:pt x="85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18"/>
              <p:cNvSpPr/>
              <p:nvPr/>
            </p:nvSpPr>
            <p:spPr>
              <a:xfrm>
                <a:off x="4392700" y="4598400"/>
                <a:ext cx="195200" cy="187175"/>
              </a:xfrm>
              <a:custGeom>
                <a:rect b="b" l="l" r="r" t="t"/>
                <a:pathLst>
                  <a:path extrusionOk="0" h="7487" w="7808">
                    <a:moveTo>
                      <a:pt x="4306" y="0"/>
                    </a:moveTo>
                    <a:cubicBezTo>
                      <a:pt x="2999" y="0"/>
                      <a:pt x="1666" y="861"/>
                      <a:pt x="955" y="2283"/>
                    </a:cubicBezTo>
                    <a:cubicBezTo>
                      <a:pt x="0" y="4192"/>
                      <a:pt x="506" y="6383"/>
                      <a:pt x="2134" y="7169"/>
                    </a:cubicBezTo>
                    <a:cubicBezTo>
                      <a:pt x="2553" y="7385"/>
                      <a:pt x="3001" y="7487"/>
                      <a:pt x="3452" y="7487"/>
                    </a:cubicBezTo>
                    <a:cubicBezTo>
                      <a:pt x="4757" y="7487"/>
                      <a:pt x="6087" y="6637"/>
                      <a:pt x="6796" y="5259"/>
                    </a:cubicBezTo>
                    <a:cubicBezTo>
                      <a:pt x="7807" y="3350"/>
                      <a:pt x="7245" y="1159"/>
                      <a:pt x="5617" y="317"/>
                    </a:cubicBezTo>
                    <a:cubicBezTo>
                      <a:pt x="5200" y="102"/>
                      <a:pt x="4755" y="0"/>
                      <a:pt x="4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18"/>
              <p:cNvSpPr/>
              <p:nvPr/>
            </p:nvSpPr>
            <p:spPr>
              <a:xfrm>
                <a:off x="4583650" y="4425750"/>
                <a:ext cx="178350" cy="191275"/>
              </a:xfrm>
              <a:custGeom>
                <a:rect b="b" l="l" r="r" t="t"/>
                <a:pathLst>
                  <a:path extrusionOk="0" h="7651" w="7134">
                    <a:moveTo>
                      <a:pt x="3408" y="0"/>
                    </a:moveTo>
                    <a:cubicBezTo>
                      <a:pt x="3265" y="0"/>
                      <a:pt x="3122" y="11"/>
                      <a:pt x="2977" y="34"/>
                    </a:cubicBezTo>
                    <a:cubicBezTo>
                      <a:pt x="1180" y="315"/>
                      <a:pt x="1" y="2224"/>
                      <a:pt x="281" y="4302"/>
                    </a:cubicBezTo>
                    <a:cubicBezTo>
                      <a:pt x="591" y="6260"/>
                      <a:pt x="2034" y="7651"/>
                      <a:pt x="3657" y="7651"/>
                    </a:cubicBezTo>
                    <a:cubicBezTo>
                      <a:pt x="3804" y="7651"/>
                      <a:pt x="3952" y="7639"/>
                      <a:pt x="4101" y="7616"/>
                    </a:cubicBezTo>
                    <a:cubicBezTo>
                      <a:pt x="5898" y="7391"/>
                      <a:pt x="7133" y="5426"/>
                      <a:pt x="6796" y="3348"/>
                    </a:cubicBezTo>
                    <a:cubicBezTo>
                      <a:pt x="6487" y="1436"/>
                      <a:pt x="5037" y="0"/>
                      <a:pt x="3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18"/>
              <p:cNvSpPr/>
              <p:nvPr/>
            </p:nvSpPr>
            <p:spPr>
              <a:xfrm>
                <a:off x="4836400" y="3132475"/>
                <a:ext cx="2354700" cy="2327575"/>
              </a:xfrm>
              <a:custGeom>
                <a:rect b="b" l="l" r="r" t="t"/>
                <a:pathLst>
                  <a:path extrusionOk="0" h="93103" w="94188">
                    <a:moveTo>
                      <a:pt x="38915" y="0"/>
                    </a:moveTo>
                    <a:cubicBezTo>
                      <a:pt x="30547" y="0"/>
                      <a:pt x="25162" y="1947"/>
                      <a:pt x="25162" y="1947"/>
                    </a:cubicBezTo>
                    <a:cubicBezTo>
                      <a:pt x="1517" y="15370"/>
                      <a:pt x="0" y="52495"/>
                      <a:pt x="0" y="52495"/>
                    </a:cubicBezTo>
                    <a:cubicBezTo>
                      <a:pt x="11570" y="30759"/>
                      <a:pt x="27240" y="19189"/>
                      <a:pt x="39484" y="13068"/>
                    </a:cubicBezTo>
                    <a:cubicBezTo>
                      <a:pt x="81776" y="49350"/>
                      <a:pt x="94188" y="93102"/>
                      <a:pt x="94188" y="93102"/>
                    </a:cubicBezTo>
                    <a:lnTo>
                      <a:pt x="90144" y="32894"/>
                    </a:lnTo>
                    <a:cubicBezTo>
                      <a:pt x="81326" y="16774"/>
                      <a:pt x="62006" y="5036"/>
                      <a:pt x="62006" y="5036"/>
                    </a:cubicBezTo>
                    <a:cubicBezTo>
                      <a:pt x="53294" y="1116"/>
                      <a:pt x="45250" y="0"/>
                      <a:pt x="389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18"/>
              <p:cNvSpPr/>
              <p:nvPr/>
            </p:nvSpPr>
            <p:spPr>
              <a:xfrm>
                <a:off x="4739500" y="2785175"/>
                <a:ext cx="1652675" cy="1364825"/>
              </a:xfrm>
              <a:custGeom>
                <a:rect b="b" l="l" r="r" t="t"/>
                <a:pathLst>
                  <a:path extrusionOk="0" h="54593" w="66107">
                    <a:moveTo>
                      <a:pt x="1" y="54592"/>
                    </a:moveTo>
                    <a:cubicBezTo>
                      <a:pt x="1" y="54592"/>
                      <a:pt x="4269" y="13199"/>
                      <a:pt x="30610" y="1"/>
                    </a:cubicBezTo>
                    <a:lnTo>
                      <a:pt x="66106" y="7527"/>
                    </a:lnTo>
                    <a:cubicBezTo>
                      <a:pt x="66106" y="7527"/>
                      <a:pt x="26510" y="10222"/>
                      <a:pt x="1" y="545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18"/>
              <p:cNvSpPr/>
              <p:nvPr/>
            </p:nvSpPr>
            <p:spPr>
              <a:xfrm>
                <a:off x="5152325" y="3947400"/>
                <a:ext cx="2038775" cy="1443825"/>
              </a:xfrm>
              <a:custGeom>
                <a:rect b="b" l="l" r="r" t="t"/>
                <a:pathLst>
                  <a:path extrusionOk="0" h="57753" w="81551">
                    <a:moveTo>
                      <a:pt x="6118" y="0"/>
                    </a:moveTo>
                    <a:cubicBezTo>
                      <a:pt x="2215" y="0"/>
                      <a:pt x="0" y="297"/>
                      <a:pt x="0" y="297"/>
                    </a:cubicBezTo>
                    <a:cubicBezTo>
                      <a:pt x="35496" y="32591"/>
                      <a:pt x="81551" y="57753"/>
                      <a:pt x="81551" y="57753"/>
                    </a:cubicBezTo>
                    <a:lnTo>
                      <a:pt x="77451" y="27930"/>
                    </a:lnTo>
                    <a:cubicBezTo>
                      <a:pt x="47897" y="2988"/>
                      <a:pt x="18505" y="0"/>
                      <a:pt x="6118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18"/>
              <p:cNvSpPr/>
              <p:nvPr/>
            </p:nvSpPr>
            <p:spPr>
              <a:xfrm>
                <a:off x="5367150" y="3690825"/>
                <a:ext cx="1823950" cy="1700400"/>
              </a:xfrm>
              <a:custGeom>
                <a:rect b="b" l="l" r="r" t="t"/>
                <a:pathLst>
                  <a:path extrusionOk="0" h="68016" w="72958">
                    <a:moveTo>
                      <a:pt x="72958" y="68016"/>
                    </a:moveTo>
                    <a:cubicBezTo>
                      <a:pt x="72958" y="68016"/>
                      <a:pt x="30778" y="36845"/>
                      <a:pt x="0" y="1"/>
                    </a:cubicBezTo>
                    <a:cubicBezTo>
                      <a:pt x="0" y="1"/>
                      <a:pt x="38866" y="169"/>
                      <a:pt x="72958" y="379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18"/>
              <p:cNvSpPr/>
              <p:nvPr/>
            </p:nvSpPr>
            <p:spPr>
              <a:xfrm>
                <a:off x="5504750" y="2648975"/>
                <a:ext cx="1686350" cy="2811075"/>
              </a:xfrm>
              <a:custGeom>
                <a:rect b="b" l="l" r="r" t="t"/>
                <a:pathLst>
                  <a:path extrusionOk="0" h="112443" w="67454">
                    <a:moveTo>
                      <a:pt x="67454" y="112442"/>
                    </a:moveTo>
                    <a:cubicBezTo>
                      <a:pt x="67454" y="112442"/>
                      <a:pt x="55042" y="51616"/>
                      <a:pt x="0" y="5449"/>
                    </a:cubicBezTo>
                    <a:cubicBezTo>
                      <a:pt x="0" y="5449"/>
                      <a:pt x="18254" y="1"/>
                      <a:pt x="39203" y="11627"/>
                    </a:cubicBezTo>
                    <a:cubicBezTo>
                      <a:pt x="39203" y="11627"/>
                      <a:pt x="59142" y="26173"/>
                      <a:pt x="67454" y="448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18"/>
              <p:cNvSpPr/>
              <p:nvPr/>
            </p:nvSpPr>
            <p:spPr>
              <a:xfrm>
                <a:off x="5625500" y="1777025"/>
                <a:ext cx="1565600" cy="2256425"/>
              </a:xfrm>
              <a:custGeom>
                <a:rect b="b" l="l" r="r" t="t"/>
                <a:pathLst>
                  <a:path extrusionOk="0" h="90257" w="62624">
                    <a:moveTo>
                      <a:pt x="62624" y="90257"/>
                    </a:moveTo>
                    <a:cubicBezTo>
                      <a:pt x="62624" y="90257"/>
                      <a:pt x="37406" y="28757"/>
                      <a:pt x="1" y="0"/>
                    </a:cubicBezTo>
                    <a:cubicBezTo>
                      <a:pt x="1" y="0"/>
                      <a:pt x="39877" y="9436"/>
                      <a:pt x="62624" y="561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6" name="Google Shape;1346;p18"/>
            <p:cNvGrpSpPr/>
            <p:nvPr/>
          </p:nvGrpSpPr>
          <p:grpSpPr>
            <a:xfrm flipH="1">
              <a:off x="-590206" y="2347803"/>
              <a:ext cx="2149650" cy="2152373"/>
              <a:chOff x="1190625" y="208700"/>
              <a:chExt cx="5249450" cy="5256100"/>
            </a:xfrm>
          </p:grpSpPr>
          <p:sp>
            <p:nvSpPr>
              <p:cNvPr id="1347" name="Google Shape;1347;p18"/>
              <p:cNvSpPr/>
              <p:nvPr/>
            </p:nvSpPr>
            <p:spPr>
              <a:xfrm>
                <a:off x="4981250" y="3915925"/>
                <a:ext cx="1277075" cy="1548875"/>
              </a:xfrm>
              <a:custGeom>
                <a:rect b="b" l="l" r="r" t="t"/>
                <a:pathLst>
                  <a:path extrusionOk="0" h="61955" w="51083">
                    <a:moveTo>
                      <a:pt x="5484" y="1"/>
                    </a:moveTo>
                    <a:cubicBezTo>
                      <a:pt x="3613" y="17534"/>
                      <a:pt x="299" y="48005"/>
                      <a:pt x="138" y="52495"/>
                    </a:cubicBezTo>
                    <a:cubicBezTo>
                      <a:pt x="0" y="58017"/>
                      <a:pt x="7706" y="61955"/>
                      <a:pt x="19777" y="61955"/>
                    </a:cubicBezTo>
                    <a:cubicBezTo>
                      <a:pt x="21728" y="61955"/>
                      <a:pt x="23793" y="61852"/>
                      <a:pt x="25958" y="61636"/>
                    </a:cubicBezTo>
                    <a:cubicBezTo>
                      <a:pt x="41567" y="60460"/>
                      <a:pt x="51083" y="54420"/>
                      <a:pt x="49746" y="48165"/>
                    </a:cubicBezTo>
                    <a:cubicBezTo>
                      <a:pt x="48998" y="44316"/>
                      <a:pt x="42423" y="21704"/>
                      <a:pt x="37451" y="4758"/>
                    </a:cubicBezTo>
                    <a:cubicBezTo>
                      <a:pt x="35420" y="4117"/>
                      <a:pt x="33175" y="3422"/>
                      <a:pt x="30983" y="2834"/>
                    </a:cubicBezTo>
                    <a:cubicBezTo>
                      <a:pt x="29486" y="2353"/>
                      <a:pt x="27936" y="1979"/>
                      <a:pt x="26599" y="1658"/>
                    </a:cubicBezTo>
                    <a:lnTo>
                      <a:pt x="26599" y="1925"/>
                    </a:lnTo>
                    <a:cubicBezTo>
                      <a:pt x="26573" y="3449"/>
                      <a:pt x="25437" y="4198"/>
                      <a:pt x="24300" y="4198"/>
                    </a:cubicBezTo>
                    <a:cubicBezTo>
                      <a:pt x="23124" y="4198"/>
                      <a:pt x="21948" y="3395"/>
                      <a:pt x="22002" y="1818"/>
                    </a:cubicBezTo>
                    <a:lnTo>
                      <a:pt x="22002" y="1711"/>
                    </a:lnTo>
                    <a:cubicBezTo>
                      <a:pt x="21950" y="3235"/>
                      <a:pt x="20813" y="3984"/>
                      <a:pt x="19676" y="3984"/>
                    </a:cubicBezTo>
                    <a:cubicBezTo>
                      <a:pt x="18500" y="3984"/>
                      <a:pt x="17324" y="3181"/>
                      <a:pt x="17351" y="1604"/>
                    </a:cubicBezTo>
                    <a:lnTo>
                      <a:pt x="17351" y="1497"/>
                    </a:lnTo>
                    <a:cubicBezTo>
                      <a:pt x="17299" y="3041"/>
                      <a:pt x="16159" y="3790"/>
                      <a:pt x="15014" y="3790"/>
                    </a:cubicBezTo>
                    <a:cubicBezTo>
                      <a:pt x="13819" y="3790"/>
                      <a:pt x="12620" y="2974"/>
                      <a:pt x="12647" y="1391"/>
                    </a:cubicBezTo>
                    <a:lnTo>
                      <a:pt x="12647" y="1284"/>
                    </a:lnTo>
                    <a:lnTo>
                      <a:pt x="12701" y="321"/>
                    </a:lnTo>
                    <a:lnTo>
                      <a:pt x="7997" y="108"/>
                    </a:lnTo>
                    <a:lnTo>
                      <a:pt x="5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18"/>
              <p:cNvSpPr/>
              <p:nvPr/>
            </p:nvSpPr>
            <p:spPr>
              <a:xfrm>
                <a:off x="5119675" y="3736850"/>
                <a:ext cx="799200" cy="298050"/>
              </a:xfrm>
              <a:custGeom>
                <a:rect b="b" l="l" r="r" t="t"/>
                <a:pathLst>
                  <a:path extrusionOk="0" h="11922" w="31968">
                    <a:moveTo>
                      <a:pt x="802" y="0"/>
                    </a:moveTo>
                    <a:cubicBezTo>
                      <a:pt x="749" y="588"/>
                      <a:pt x="642" y="1177"/>
                      <a:pt x="589" y="1871"/>
                    </a:cubicBezTo>
                    <a:cubicBezTo>
                      <a:pt x="535" y="2620"/>
                      <a:pt x="428" y="3368"/>
                      <a:pt x="321" y="4277"/>
                    </a:cubicBezTo>
                    <a:cubicBezTo>
                      <a:pt x="214" y="5186"/>
                      <a:pt x="107" y="6148"/>
                      <a:pt x="1" y="7164"/>
                    </a:cubicBezTo>
                    <a:lnTo>
                      <a:pt x="2460" y="7271"/>
                    </a:lnTo>
                    <a:lnTo>
                      <a:pt x="7217" y="7484"/>
                    </a:lnTo>
                    <a:lnTo>
                      <a:pt x="7164" y="8447"/>
                    </a:lnTo>
                    <a:lnTo>
                      <a:pt x="7164" y="8554"/>
                    </a:lnTo>
                    <a:cubicBezTo>
                      <a:pt x="7136" y="10137"/>
                      <a:pt x="8336" y="10953"/>
                      <a:pt x="9531" y="10953"/>
                    </a:cubicBezTo>
                    <a:cubicBezTo>
                      <a:pt x="10675" y="10953"/>
                      <a:pt x="11816" y="10204"/>
                      <a:pt x="11868" y="8660"/>
                    </a:cubicBezTo>
                    <a:lnTo>
                      <a:pt x="11868" y="8767"/>
                    </a:lnTo>
                    <a:cubicBezTo>
                      <a:pt x="11814" y="10344"/>
                      <a:pt x="12990" y="11147"/>
                      <a:pt x="14166" y="11147"/>
                    </a:cubicBezTo>
                    <a:cubicBezTo>
                      <a:pt x="15303" y="11147"/>
                      <a:pt x="16439" y="10398"/>
                      <a:pt x="16465" y="8874"/>
                    </a:cubicBezTo>
                    <a:lnTo>
                      <a:pt x="16465" y="8981"/>
                    </a:lnTo>
                    <a:cubicBezTo>
                      <a:pt x="16438" y="10558"/>
                      <a:pt x="17628" y="11361"/>
                      <a:pt x="18811" y="11361"/>
                    </a:cubicBezTo>
                    <a:cubicBezTo>
                      <a:pt x="19953" y="11361"/>
                      <a:pt x="21090" y="10612"/>
                      <a:pt x="21116" y="9088"/>
                    </a:cubicBezTo>
                    <a:lnTo>
                      <a:pt x="21116" y="8821"/>
                    </a:lnTo>
                    <a:cubicBezTo>
                      <a:pt x="22452" y="9142"/>
                      <a:pt x="23949" y="9516"/>
                      <a:pt x="25499" y="9997"/>
                    </a:cubicBezTo>
                    <a:cubicBezTo>
                      <a:pt x="27691" y="10585"/>
                      <a:pt x="29936" y="11280"/>
                      <a:pt x="31968" y="11921"/>
                    </a:cubicBezTo>
                    <a:cubicBezTo>
                      <a:pt x="30952" y="8660"/>
                      <a:pt x="30097" y="5667"/>
                      <a:pt x="29295" y="2994"/>
                    </a:cubicBezTo>
                    <a:lnTo>
                      <a:pt x="28760" y="2887"/>
                    </a:lnTo>
                    <a:cubicBezTo>
                      <a:pt x="28493" y="2834"/>
                      <a:pt x="27798" y="2780"/>
                      <a:pt x="26836" y="2727"/>
                    </a:cubicBezTo>
                    <a:cubicBezTo>
                      <a:pt x="25499" y="2673"/>
                      <a:pt x="23575" y="2566"/>
                      <a:pt x="21276" y="2513"/>
                    </a:cubicBezTo>
                    <a:cubicBezTo>
                      <a:pt x="21276" y="2459"/>
                      <a:pt x="21276" y="2406"/>
                      <a:pt x="21223" y="2353"/>
                    </a:cubicBezTo>
                    <a:cubicBezTo>
                      <a:pt x="20877" y="1263"/>
                      <a:pt x="19951" y="729"/>
                      <a:pt x="19028" y="729"/>
                    </a:cubicBezTo>
                    <a:cubicBezTo>
                      <a:pt x="18094" y="729"/>
                      <a:pt x="17162" y="1277"/>
                      <a:pt x="16839" y="2353"/>
                    </a:cubicBezTo>
                    <a:lnTo>
                      <a:pt x="16679" y="2353"/>
                    </a:lnTo>
                    <a:cubicBezTo>
                      <a:pt x="16406" y="1150"/>
                      <a:pt x="15405" y="534"/>
                      <a:pt x="14407" y="534"/>
                    </a:cubicBezTo>
                    <a:cubicBezTo>
                      <a:pt x="13454" y="534"/>
                      <a:pt x="12502" y="1096"/>
                      <a:pt x="12189" y="2246"/>
                    </a:cubicBezTo>
                    <a:lnTo>
                      <a:pt x="12028" y="2246"/>
                    </a:lnTo>
                    <a:cubicBezTo>
                      <a:pt x="11809" y="956"/>
                      <a:pt x="10772" y="300"/>
                      <a:pt x="9735" y="300"/>
                    </a:cubicBezTo>
                    <a:cubicBezTo>
                      <a:pt x="8753" y="300"/>
                      <a:pt x="7771" y="889"/>
                      <a:pt x="7484" y="2085"/>
                    </a:cubicBezTo>
                    <a:lnTo>
                      <a:pt x="1177" y="1871"/>
                    </a:lnTo>
                    <a:cubicBezTo>
                      <a:pt x="1016" y="1177"/>
                      <a:pt x="909" y="535"/>
                      <a:pt x="802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18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cubicBezTo>
                      <a:pt x="482" y="642"/>
                      <a:pt x="428" y="1390"/>
                      <a:pt x="321" y="2245"/>
                    </a:cubicBezTo>
                    <a:cubicBezTo>
                      <a:pt x="54" y="856"/>
                      <a:pt x="1" y="54"/>
                      <a:pt x="1" y="54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18"/>
              <p:cNvSpPr/>
              <p:nvPr/>
            </p:nvSpPr>
            <p:spPr>
              <a:xfrm>
                <a:off x="3320850" y="238500"/>
                <a:ext cx="3119225" cy="3622900"/>
              </a:xfrm>
              <a:custGeom>
                <a:rect b="b" l="l" r="r" t="t"/>
                <a:pathLst>
                  <a:path extrusionOk="0" h="144916" w="124769">
                    <a:moveTo>
                      <a:pt x="48335" y="1"/>
                    </a:moveTo>
                    <a:cubicBezTo>
                      <a:pt x="43136" y="1"/>
                      <a:pt x="39388" y="1581"/>
                      <a:pt x="37527" y="2604"/>
                    </a:cubicBezTo>
                    <a:cubicBezTo>
                      <a:pt x="39292" y="2925"/>
                      <a:pt x="38543" y="3994"/>
                      <a:pt x="38222" y="4903"/>
                    </a:cubicBezTo>
                    <a:cubicBezTo>
                      <a:pt x="34427" y="14632"/>
                      <a:pt x="34373" y="20031"/>
                      <a:pt x="33999" y="21047"/>
                    </a:cubicBezTo>
                    <a:cubicBezTo>
                      <a:pt x="33946" y="21368"/>
                      <a:pt x="33839" y="21635"/>
                      <a:pt x="33785" y="21956"/>
                    </a:cubicBezTo>
                    <a:cubicBezTo>
                      <a:pt x="34053" y="21795"/>
                      <a:pt x="34267" y="21688"/>
                      <a:pt x="34480" y="21528"/>
                    </a:cubicBezTo>
                    <a:cubicBezTo>
                      <a:pt x="34480" y="21314"/>
                      <a:pt x="34480" y="21047"/>
                      <a:pt x="34534" y="20833"/>
                    </a:cubicBezTo>
                    <a:cubicBezTo>
                      <a:pt x="34748" y="19764"/>
                      <a:pt x="35870" y="14258"/>
                      <a:pt x="36138" y="12975"/>
                    </a:cubicBezTo>
                    <a:cubicBezTo>
                      <a:pt x="36384" y="11840"/>
                      <a:pt x="36722" y="10979"/>
                      <a:pt x="37613" y="10979"/>
                    </a:cubicBezTo>
                    <a:cubicBezTo>
                      <a:pt x="37687" y="10979"/>
                      <a:pt x="37766" y="10985"/>
                      <a:pt x="37848" y="10997"/>
                    </a:cubicBezTo>
                    <a:cubicBezTo>
                      <a:pt x="47524" y="12494"/>
                      <a:pt x="50143" y="19817"/>
                      <a:pt x="49876" y="20993"/>
                    </a:cubicBezTo>
                    <a:cubicBezTo>
                      <a:pt x="49876" y="21100"/>
                      <a:pt x="49822" y="21154"/>
                      <a:pt x="49769" y="21261"/>
                    </a:cubicBezTo>
                    <a:cubicBezTo>
                      <a:pt x="51052" y="22330"/>
                      <a:pt x="51800" y="24040"/>
                      <a:pt x="52068" y="26927"/>
                    </a:cubicBezTo>
                    <a:cubicBezTo>
                      <a:pt x="52495" y="33235"/>
                      <a:pt x="47845" y="40184"/>
                      <a:pt x="46882" y="49005"/>
                    </a:cubicBezTo>
                    <a:cubicBezTo>
                      <a:pt x="45515" y="61418"/>
                      <a:pt x="36488" y="67391"/>
                      <a:pt x="28235" y="67391"/>
                    </a:cubicBezTo>
                    <a:cubicBezTo>
                      <a:pt x="23907" y="67391"/>
                      <a:pt x="19792" y="65748"/>
                      <a:pt x="17107" y="62529"/>
                    </a:cubicBezTo>
                    <a:lnTo>
                      <a:pt x="17107" y="62155"/>
                    </a:lnTo>
                    <a:cubicBezTo>
                      <a:pt x="14434" y="63278"/>
                      <a:pt x="12136" y="65149"/>
                      <a:pt x="10532" y="67501"/>
                    </a:cubicBezTo>
                    <a:cubicBezTo>
                      <a:pt x="4652" y="75893"/>
                      <a:pt x="1" y="99735"/>
                      <a:pt x="23736" y="119835"/>
                    </a:cubicBezTo>
                    <a:cubicBezTo>
                      <a:pt x="29295" y="127800"/>
                      <a:pt x="37421" y="134535"/>
                      <a:pt x="48807" y="138812"/>
                    </a:cubicBezTo>
                    <a:cubicBezTo>
                      <a:pt x="51105" y="139721"/>
                      <a:pt x="53404" y="140469"/>
                      <a:pt x="55596" y="141111"/>
                    </a:cubicBezTo>
                    <a:lnTo>
                      <a:pt x="56879" y="141217"/>
                    </a:lnTo>
                    <a:cubicBezTo>
                      <a:pt x="57084" y="139881"/>
                      <a:pt x="58118" y="139236"/>
                      <a:pt x="59160" y="139236"/>
                    </a:cubicBezTo>
                    <a:cubicBezTo>
                      <a:pt x="60284" y="139236"/>
                      <a:pt x="61418" y="139988"/>
                      <a:pt x="61529" y="141431"/>
                    </a:cubicBezTo>
                    <a:cubicBezTo>
                      <a:pt x="61711" y="140081"/>
                      <a:pt x="62763" y="139425"/>
                      <a:pt x="63815" y="139425"/>
                    </a:cubicBezTo>
                    <a:cubicBezTo>
                      <a:pt x="64929" y="139425"/>
                      <a:pt x="66044" y="140162"/>
                      <a:pt x="66127" y="141592"/>
                    </a:cubicBezTo>
                    <a:lnTo>
                      <a:pt x="66180" y="141592"/>
                    </a:lnTo>
                    <a:cubicBezTo>
                      <a:pt x="66388" y="140295"/>
                      <a:pt x="67400" y="139665"/>
                      <a:pt x="68418" y="139665"/>
                    </a:cubicBezTo>
                    <a:cubicBezTo>
                      <a:pt x="69499" y="139665"/>
                      <a:pt x="70586" y="140376"/>
                      <a:pt x="70724" y="141752"/>
                    </a:cubicBezTo>
                    <a:lnTo>
                      <a:pt x="72542" y="141805"/>
                    </a:lnTo>
                    <a:cubicBezTo>
                      <a:pt x="72595" y="141164"/>
                      <a:pt x="72702" y="140522"/>
                      <a:pt x="72755" y="139934"/>
                    </a:cubicBezTo>
                    <a:cubicBezTo>
                      <a:pt x="72488" y="138545"/>
                      <a:pt x="72435" y="137743"/>
                      <a:pt x="72435" y="137743"/>
                    </a:cubicBezTo>
                    <a:lnTo>
                      <a:pt x="73023" y="137689"/>
                    </a:lnTo>
                    <a:lnTo>
                      <a:pt x="73023" y="137689"/>
                    </a:lnTo>
                    <a:cubicBezTo>
                      <a:pt x="72916" y="138331"/>
                      <a:pt x="72862" y="139133"/>
                      <a:pt x="72755" y="139934"/>
                    </a:cubicBezTo>
                    <a:cubicBezTo>
                      <a:pt x="72862" y="140469"/>
                      <a:pt x="72969" y="141111"/>
                      <a:pt x="73130" y="141805"/>
                    </a:cubicBezTo>
                    <a:lnTo>
                      <a:pt x="79437" y="142019"/>
                    </a:lnTo>
                    <a:cubicBezTo>
                      <a:pt x="79724" y="140823"/>
                      <a:pt x="80706" y="140234"/>
                      <a:pt x="81688" y="140234"/>
                    </a:cubicBezTo>
                    <a:cubicBezTo>
                      <a:pt x="82725" y="140234"/>
                      <a:pt x="83762" y="140890"/>
                      <a:pt x="83981" y="142180"/>
                    </a:cubicBezTo>
                    <a:lnTo>
                      <a:pt x="84088" y="142180"/>
                    </a:lnTo>
                    <a:cubicBezTo>
                      <a:pt x="84428" y="141030"/>
                      <a:pt x="85393" y="140468"/>
                      <a:pt x="86353" y="140468"/>
                    </a:cubicBezTo>
                    <a:cubicBezTo>
                      <a:pt x="87358" y="140468"/>
                      <a:pt x="88359" y="141084"/>
                      <a:pt x="88632" y="142287"/>
                    </a:cubicBezTo>
                    <a:lnTo>
                      <a:pt x="88792" y="142287"/>
                    </a:lnTo>
                    <a:cubicBezTo>
                      <a:pt x="89115" y="141211"/>
                      <a:pt x="90047" y="140663"/>
                      <a:pt x="90981" y="140663"/>
                    </a:cubicBezTo>
                    <a:cubicBezTo>
                      <a:pt x="91904" y="140663"/>
                      <a:pt x="92830" y="141197"/>
                      <a:pt x="93176" y="142287"/>
                    </a:cubicBezTo>
                    <a:cubicBezTo>
                      <a:pt x="93229" y="142340"/>
                      <a:pt x="93229" y="142393"/>
                      <a:pt x="93229" y="142447"/>
                    </a:cubicBezTo>
                    <a:cubicBezTo>
                      <a:pt x="95528" y="142554"/>
                      <a:pt x="97452" y="142607"/>
                      <a:pt x="98789" y="142661"/>
                    </a:cubicBezTo>
                    <a:cubicBezTo>
                      <a:pt x="99751" y="142714"/>
                      <a:pt x="100446" y="142768"/>
                      <a:pt x="100713" y="142821"/>
                    </a:cubicBezTo>
                    <a:lnTo>
                      <a:pt x="101248" y="142928"/>
                    </a:lnTo>
                    <a:cubicBezTo>
                      <a:pt x="101141" y="142554"/>
                      <a:pt x="101034" y="142233"/>
                      <a:pt x="100980" y="141912"/>
                    </a:cubicBezTo>
                    <a:lnTo>
                      <a:pt x="100980" y="141912"/>
                    </a:lnTo>
                    <a:cubicBezTo>
                      <a:pt x="109589" y="144309"/>
                      <a:pt x="116471" y="144915"/>
                      <a:pt x="120454" y="144915"/>
                    </a:cubicBezTo>
                    <a:cubicBezTo>
                      <a:pt x="122778" y="144915"/>
                      <a:pt x="124116" y="144709"/>
                      <a:pt x="124234" y="144532"/>
                    </a:cubicBezTo>
                    <a:cubicBezTo>
                      <a:pt x="124769" y="143676"/>
                      <a:pt x="110603" y="121385"/>
                      <a:pt x="110603" y="121385"/>
                    </a:cubicBezTo>
                    <a:cubicBezTo>
                      <a:pt x="110603" y="121385"/>
                      <a:pt x="114772" y="121278"/>
                      <a:pt x="114184" y="120156"/>
                    </a:cubicBezTo>
                    <a:cubicBezTo>
                      <a:pt x="113650" y="119033"/>
                      <a:pt x="82538" y="75198"/>
                      <a:pt x="71954" y="65523"/>
                    </a:cubicBezTo>
                    <a:cubicBezTo>
                      <a:pt x="71847" y="60017"/>
                      <a:pt x="72328" y="54511"/>
                      <a:pt x="73397" y="49112"/>
                    </a:cubicBezTo>
                    <a:cubicBezTo>
                      <a:pt x="79812" y="28264"/>
                      <a:pt x="76765" y="10516"/>
                      <a:pt x="61743" y="3299"/>
                    </a:cubicBezTo>
                    <a:cubicBezTo>
                      <a:pt x="56624" y="830"/>
                      <a:pt x="52099" y="1"/>
                      <a:pt x="48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18"/>
              <p:cNvSpPr/>
              <p:nvPr/>
            </p:nvSpPr>
            <p:spPr>
              <a:xfrm>
                <a:off x="5147750" y="3727500"/>
                <a:ext cx="642825" cy="314075"/>
              </a:xfrm>
              <a:custGeom>
                <a:rect b="b" l="l" r="r" t="t"/>
                <a:pathLst>
                  <a:path extrusionOk="0" h="12563" w="25713">
                    <a:moveTo>
                      <a:pt x="25713" y="3101"/>
                    </a:moveTo>
                    <a:cubicBezTo>
                      <a:pt x="25392" y="5560"/>
                      <a:pt x="24964" y="7965"/>
                      <a:pt x="24376" y="10371"/>
                    </a:cubicBezTo>
                    <a:cubicBezTo>
                      <a:pt x="22826" y="9890"/>
                      <a:pt x="21329" y="9516"/>
                      <a:pt x="19993" y="9195"/>
                    </a:cubicBezTo>
                    <a:lnTo>
                      <a:pt x="19993" y="9462"/>
                    </a:lnTo>
                    <a:cubicBezTo>
                      <a:pt x="19886" y="12563"/>
                      <a:pt x="15289" y="12456"/>
                      <a:pt x="15342" y="9355"/>
                    </a:cubicBezTo>
                    <a:lnTo>
                      <a:pt x="15342" y="9248"/>
                    </a:lnTo>
                    <a:cubicBezTo>
                      <a:pt x="15289" y="12349"/>
                      <a:pt x="10638" y="12242"/>
                      <a:pt x="10691" y="9141"/>
                    </a:cubicBezTo>
                    <a:lnTo>
                      <a:pt x="10691" y="9034"/>
                    </a:lnTo>
                    <a:cubicBezTo>
                      <a:pt x="10638" y="12188"/>
                      <a:pt x="5934" y="12028"/>
                      <a:pt x="6041" y="8928"/>
                    </a:cubicBezTo>
                    <a:lnTo>
                      <a:pt x="6041" y="8821"/>
                    </a:lnTo>
                    <a:lnTo>
                      <a:pt x="6041" y="7858"/>
                    </a:lnTo>
                    <a:lnTo>
                      <a:pt x="1337" y="7645"/>
                    </a:lnTo>
                    <a:cubicBezTo>
                      <a:pt x="1016" y="6629"/>
                      <a:pt x="802" y="5613"/>
                      <a:pt x="588" y="4758"/>
                    </a:cubicBezTo>
                    <a:cubicBezTo>
                      <a:pt x="374" y="3903"/>
                      <a:pt x="160" y="2994"/>
                      <a:pt x="0" y="2245"/>
                    </a:cubicBezTo>
                    <a:lnTo>
                      <a:pt x="6361" y="2459"/>
                    </a:lnTo>
                    <a:cubicBezTo>
                      <a:pt x="6949" y="0"/>
                      <a:pt x="10478" y="107"/>
                      <a:pt x="10905" y="2620"/>
                    </a:cubicBezTo>
                    <a:lnTo>
                      <a:pt x="11012" y="2620"/>
                    </a:lnTo>
                    <a:cubicBezTo>
                      <a:pt x="11654" y="268"/>
                      <a:pt x="15021" y="374"/>
                      <a:pt x="15503" y="2727"/>
                    </a:cubicBezTo>
                    <a:lnTo>
                      <a:pt x="15663" y="2727"/>
                    </a:lnTo>
                    <a:cubicBezTo>
                      <a:pt x="16358" y="588"/>
                      <a:pt x="19405" y="535"/>
                      <a:pt x="20100" y="2727"/>
                    </a:cubicBezTo>
                    <a:cubicBezTo>
                      <a:pt x="20100" y="2780"/>
                      <a:pt x="20153" y="2833"/>
                      <a:pt x="20153" y="2887"/>
                    </a:cubicBezTo>
                    <a:cubicBezTo>
                      <a:pt x="22452" y="2994"/>
                      <a:pt x="24376" y="3047"/>
                      <a:pt x="25713" y="310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18"/>
              <p:cNvSpPr/>
              <p:nvPr/>
            </p:nvSpPr>
            <p:spPr>
              <a:xfrm>
                <a:off x="3747175" y="302250"/>
                <a:ext cx="884725" cy="1620975"/>
              </a:xfrm>
              <a:custGeom>
                <a:rect b="b" l="l" r="r" t="t"/>
                <a:pathLst>
                  <a:path extrusionOk="0" h="64839" w="35389">
                    <a:moveTo>
                      <a:pt x="20474" y="1"/>
                    </a:moveTo>
                    <a:cubicBezTo>
                      <a:pt x="19993" y="268"/>
                      <a:pt x="19566" y="535"/>
                      <a:pt x="19138" y="803"/>
                    </a:cubicBezTo>
                    <a:cubicBezTo>
                      <a:pt x="19138" y="803"/>
                      <a:pt x="19116" y="775"/>
                      <a:pt x="19076" y="775"/>
                    </a:cubicBezTo>
                    <a:cubicBezTo>
                      <a:pt x="18847" y="775"/>
                      <a:pt x="18016" y="1664"/>
                      <a:pt x="17107" y="13525"/>
                    </a:cubicBezTo>
                    <a:cubicBezTo>
                      <a:pt x="17000" y="15343"/>
                      <a:pt x="16786" y="16947"/>
                      <a:pt x="16519" y="18497"/>
                    </a:cubicBezTo>
                    <a:lnTo>
                      <a:pt x="16519" y="18657"/>
                    </a:lnTo>
                    <a:cubicBezTo>
                      <a:pt x="16465" y="18978"/>
                      <a:pt x="16358" y="19352"/>
                      <a:pt x="16305" y="19673"/>
                    </a:cubicBezTo>
                    <a:cubicBezTo>
                      <a:pt x="16198" y="20154"/>
                      <a:pt x="16144" y="20582"/>
                      <a:pt x="16038" y="21009"/>
                    </a:cubicBezTo>
                    <a:cubicBezTo>
                      <a:pt x="15182" y="24324"/>
                      <a:pt x="14006" y="27531"/>
                      <a:pt x="12563" y="30632"/>
                    </a:cubicBezTo>
                    <a:cubicBezTo>
                      <a:pt x="10050" y="36191"/>
                      <a:pt x="6469" y="43087"/>
                      <a:pt x="1658" y="55168"/>
                    </a:cubicBezTo>
                    <a:cubicBezTo>
                      <a:pt x="1070" y="56558"/>
                      <a:pt x="589" y="58055"/>
                      <a:pt x="107" y="59552"/>
                    </a:cubicBezTo>
                    <a:lnTo>
                      <a:pt x="1" y="59605"/>
                    </a:lnTo>
                    <a:lnTo>
                      <a:pt x="1" y="59979"/>
                    </a:lnTo>
                    <a:cubicBezTo>
                      <a:pt x="2684" y="63196"/>
                      <a:pt x="6795" y="64838"/>
                      <a:pt x="11120" y="64838"/>
                    </a:cubicBezTo>
                    <a:cubicBezTo>
                      <a:pt x="19375" y="64838"/>
                      <a:pt x="28408" y="58854"/>
                      <a:pt x="29776" y="46401"/>
                    </a:cubicBezTo>
                    <a:cubicBezTo>
                      <a:pt x="30738" y="37634"/>
                      <a:pt x="35389" y="30685"/>
                      <a:pt x="34961" y="24377"/>
                    </a:cubicBezTo>
                    <a:cubicBezTo>
                      <a:pt x="34747" y="21490"/>
                      <a:pt x="33999" y="19780"/>
                      <a:pt x="32716" y="18711"/>
                    </a:cubicBezTo>
                    <a:cubicBezTo>
                      <a:pt x="32769" y="18657"/>
                      <a:pt x="32823" y="18550"/>
                      <a:pt x="32876" y="18497"/>
                    </a:cubicBezTo>
                    <a:cubicBezTo>
                      <a:pt x="33090" y="17267"/>
                      <a:pt x="30471" y="9944"/>
                      <a:pt x="20849" y="8447"/>
                    </a:cubicBezTo>
                    <a:cubicBezTo>
                      <a:pt x="20766" y="8435"/>
                      <a:pt x="20688" y="8429"/>
                      <a:pt x="20613" y="8429"/>
                    </a:cubicBezTo>
                    <a:cubicBezTo>
                      <a:pt x="19715" y="8429"/>
                      <a:pt x="19331" y="9294"/>
                      <a:pt x="19085" y="10478"/>
                    </a:cubicBezTo>
                    <a:cubicBezTo>
                      <a:pt x="18817" y="11708"/>
                      <a:pt x="17695" y="17214"/>
                      <a:pt x="17481" y="18283"/>
                    </a:cubicBezTo>
                    <a:cubicBezTo>
                      <a:pt x="17427" y="18550"/>
                      <a:pt x="17427" y="18764"/>
                      <a:pt x="17427" y="19031"/>
                    </a:cubicBezTo>
                    <a:cubicBezTo>
                      <a:pt x="17214" y="19138"/>
                      <a:pt x="17000" y="19299"/>
                      <a:pt x="16786" y="19406"/>
                    </a:cubicBezTo>
                    <a:cubicBezTo>
                      <a:pt x="16839" y="19085"/>
                      <a:pt x="16893" y="18818"/>
                      <a:pt x="16946" y="18497"/>
                    </a:cubicBezTo>
                    <a:cubicBezTo>
                      <a:pt x="17374" y="17481"/>
                      <a:pt x="17374" y="12082"/>
                      <a:pt x="21116" y="2300"/>
                    </a:cubicBezTo>
                    <a:cubicBezTo>
                      <a:pt x="21490" y="1391"/>
                      <a:pt x="22185" y="322"/>
                      <a:pt x="20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18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lnTo>
                      <a:pt x="1" y="54"/>
                    </a:lnTo>
                    <a:cubicBezTo>
                      <a:pt x="1" y="54"/>
                      <a:pt x="54" y="856"/>
                      <a:pt x="321" y="2245"/>
                    </a:cubicBezTo>
                    <a:cubicBezTo>
                      <a:pt x="428" y="1390"/>
                      <a:pt x="482" y="642"/>
                      <a:pt x="589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18"/>
              <p:cNvSpPr/>
              <p:nvPr/>
            </p:nvSpPr>
            <p:spPr>
              <a:xfrm>
                <a:off x="4710725" y="3718575"/>
                <a:ext cx="940875" cy="129750"/>
              </a:xfrm>
              <a:custGeom>
                <a:rect b="b" l="l" r="r" t="t"/>
                <a:pathLst>
                  <a:path extrusionOk="0" h="5190" w="37635">
                    <a:moveTo>
                      <a:pt x="3526" y="1"/>
                    </a:moveTo>
                    <a:cubicBezTo>
                      <a:pt x="2479" y="1"/>
                      <a:pt x="1437" y="644"/>
                      <a:pt x="1230" y="1961"/>
                    </a:cubicBezTo>
                    <a:lnTo>
                      <a:pt x="1" y="1908"/>
                    </a:lnTo>
                    <a:lnTo>
                      <a:pt x="1230" y="2228"/>
                    </a:lnTo>
                    <a:cubicBezTo>
                      <a:pt x="2781" y="2656"/>
                      <a:pt x="4224" y="3030"/>
                      <a:pt x="5828" y="3404"/>
                    </a:cubicBezTo>
                    <a:cubicBezTo>
                      <a:pt x="7431" y="3725"/>
                      <a:pt x="8875" y="3992"/>
                      <a:pt x="10425" y="4260"/>
                    </a:cubicBezTo>
                    <a:cubicBezTo>
                      <a:pt x="12029" y="4527"/>
                      <a:pt x="13579" y="4741"/>
                      <a:pt x="15076" y="4848"/>
                    </a:cubicBezTo>
                    <a:cubicBezTo>
                      <a:pt x="15610" y="4901"/>
                      <a:pt x="16198" y="4955"/>
                      <a:pt x="16679" y="5008"/>
                    </a:cubicBezTo>
                    <a:cubicBezTo>
                      <a:pt x="17107" y="5008"/>
                      <a:pt x="17588" y="5061"/>
                      <a:pt x="18069" y="5061"/>
                    </a:cubicBezTo>
                    <a:cubicBezTo>
                      <a:pt x="19517" y="5140"/>
                      <a:pt x="20908" y="5189"/>
                      <a:pt x="22241" y="5189"/>
                    </a:cubicBezTo>
                    <a:cubicBezTo>
                      <a:pt x="22729" y="5189"/>
                      <a:pt x="23209" y="5183"/>
                      <a:pt x="23682" y="5168"/>
                    </a:cubicBezTo>
                    <a:cubicBezTo>
                      <a:pt x="25339" y="5115"/>
                      <a:pt x="26889" y="5008"/>
                      <a:pt x="28386" y="4848"/>
                    </a:cubicBezTo>
                    <a:cubicBezTo>
                      <a:pt x="30043" y="4687"/>
                      <a:pt x="31540" y="4420"/>
                      <a:pt x="33037" y="4153"/>
                    </a:cubicBezTo>
                    <a:cubicBezTo>
                      <a:pt x="34534" y="3885"/>
                      <a:pt x="35870" y="3565"/>
                      <a:pt x="37046" y="3244"/>
                    </a:cubicBezTo>
                    <a:lnTo>
                      <a:pt x="37634" y="3084"/>
                    </a:lnTo>
                    <a:lnTo>
                      <a:pt x="37581" y="3030"/>
                    </a:lnTo>
                    <a:cubicBezTo>
                      <a:pt x="37211" y="1948"/>
                      <a:pt x="36281" y="1413"/>
                      <a:pt x="35356" y="1413"/>
                    </a:cubicBezTo>
                    <a:cubicBezTo>
                      <a:pt x="34409" y="1413"/>
                      <a:pt x="33469" y="1974"/>
                      <a:pt x="33144" y="3084"/>
                    </a:cubicBezTo>
                    <a:lnTo>
                      <a:pt x="32984" y="3084"/>
                    </a:lnTo>
                    <a:cubicBezTo>
                      <a:pt x="32736" y="1847"/>
                      <a:pt x="31726" y="1218"/>
                      <a:pt x="30716" y="1218"/>
                    </a:cubicBezTo>
                    <a:cubicBezTo>
                      <a:pt x="29760" y="1218"/>
                      <a:pt x="28805" y="1780"/>
                      <a:pt x="28493" y="2923"/>
                    </a:cubicBezTo>
                    <a:lnTo>
                      <a:pt x="28333" y="2923"/>
                    </a:lnTo>
                    <a:cubicBezTo>
                      <a:pt x="28113" y="1633"/>
                      <a:pt x="27076" y="977"/>
                      <a:pt x="26047" y="977"/>
                    </a:cubicBezTo>
                    <a:cubicBezTo>
                      <a:pt x="25071" y="977"/>
                      <a:pt x="24103" y="1566"/>
                      <a:pt x="23842" y="2763"/>
                    </a:cubicBezTo>
                    <a:lnTo>
                      <a:pt x="17481" y="2602"/>
                    </a:lnTo>
                    <a:cubicBezTo>
                      <a:pt x="17321" y="1854"/>
                      <a:pt x="17214" y="1266"/>
                      <a:pt x="17107" y="678"/>
                    </a:cubicBezTo>
                    <a:cubicBezTo>
                      <a:pt x="17053" y="1266"/>
                      <a:pt x="17000" y="1908"/>
                      <a:pt x="16893" y="2549"/>
                    </a:cubicBezTo>
                    <a:lnTo>
                      <a:pt x="15129" y="2496"/>
                    </a:lnTo>
                    <a:cubicBezTo>
                      <a:pt x="14991" y="1119"/>
                      <a:pt x="13890" y="409"/>
                      <a:pt x="12795" y="409"/>
                    </a:cubicBezTo>
                    <a:cubicBezTo>
                      <a:pt x="11764" y="409"/>
                      <a:pt x="10739" y="1039"/>
                      <a:pt x="10532" y="2335"/>
                    </a:cubicBezTo>
                    <a:lnTo>
                      <a:pt x="10478" y="2335"/>
                    </a:lnTo>
                    <a:cubicBezTo>
                      <a:pt x="10396" y="905"/>
                      <a:pt x="9281" y="168"/>
                      <a:pt x="8166" y="168"/>
                    </a:cubicBezTo>
                    <a:cubicBezTo>
                      <a:pt x="7114" y="168"/>
                      <a:pt x="6063" y="825"/>
                      <a:pt x="5881" y="2175"/>
                    </a:cubicBezTo>
                    <a:cubicBezTo>
                      <a:pt x="5770" y="738"/>
                      <a:pt x="4646" y="1"/>
                      <a:pt x="3526" y="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18"/>
              <p:cNvSpPr/>
              <p:nvPr/>
            </p:nvSpPr>
            <p:spPr>
              <a:xfrm>
                <a:off x="2579150" y="208700"/>
                <a:ext cx="1724000" cy="609450"/>
              </a:xfrm>
              <a:custGeom>
                <a:rect b="b" l="l" r="r" t="t"/>
                <a:pathLst>
                  <a:path extrusionOk="0" h="24378" w="68960">
                    <a:moveTo>
                      <a:pt x="67890" y="6095"/>
                    </a:moveTo>
                    <a:cubicBezTo>
                      <a:pt x="64095" y="15824"/>
                      <a:pt x="64095" y="21223"/>
                      <a:pt x="63667" y="22239"/>
                    </a:cubicBezTo>
                    <a:lnTo>
                      <a:pt x="63667" y="22239"/>
                    </a:lnTo>
                    <a:cubicBezTo>
                      <a:pt x="63614" y="22346"/>
                      <a:pt x="63560" y="22399"/>
                      <a:pt x="63560" y="22399"/>
                    </a:cubicBezTo>
                    <a:cubicBezTo>
                      <a:pt x="63453" y="22399"/>
                      <a:pt x="63347" y="22399"/>
                      <a:pt x="63240" y="22399"/>
                    </a:cubicBezTo>
                    <a:lnTo>
                      <a:pt x="62277" y="22292"/>
                    </a:lnTo>
                    <a:cubicBezTo>
                      <a:pt x="57734" y="21597"/>
                      <a:pt x="42178" y="18871"/>
                      <a:pt x="27905" y="19192"/>
                    </a:cubicBezTo>
                    <a:cubicBezTo>
                      <a:pt x="22506" y="19299"/>
                      <a:pt x="17160" y="19940"/>
                      <a:pt x="11868" y="20956"/>
                    </a:cubicBezTo>
                    <a:lnTo>
                      <a:pt x="11761" y="20956"/>
                    </a:lnTo>
                    <a:lnTo>
                      <a:pt x="10692" y="21223"/>
                    </a:lnTo>
                    <a:lnTo>
                      <a:pt x="10531" y="21223"/>
                    </a:lnTo>
                    <a:lnTo>
                      <a:pt x="9302" y="21491"/>
                    </a:lnTo>
                    <a:cubicBezTo>
                      <a:pt x="8447" y="21704"/>
                      <a:pt x="7645" y="21918"/>
                      <a:pt x="6843" y="22132"/>
                    </a:cubicBezTo>
                    <a:lnTo>
                      <a:pt x="5827" y="22399"/>
                    </a:lnTo>
                    <a:lnTo>
                      <a:pt x="5239" y="22560"/>
                    </a:lnTo>
                    <a:lnTo>
                      <a:pt x="3956" y="22934"/>
                    </a:lnTo>
                    <a:lnTo>
                      <a:pt x="3422" y="23094"/>
                    </a:lnTo>
                    <a:lnTo>
                      <a:pt x="2620" y="23362"/>
                    </a:lnTo>
                    <a:lnTo>
                      <a:pt x="1283" y="23896"/>
                    </a:lnTo>
                    <a:lnTo>
                      <a:pt x="802" y="24056"/>
                    </a:lnTo>
                    <a:lnTo>
                      <a:pt x="535" y="24163"/>
                    </a:lnTo>
                    <a:lnTo>
                      <a:pt x="321" y="24270"/>
                    </a:lnTo>
                    <a:lnTo>
                      <a:pt x="0" y="24377"/>
                    </a:lnTo>
                    <a:cubicBezTo>
                      <a:pt x="535" y="22560"/>
                      <a:pt x="1230" y="20849"/>
                      <a:pt x="2139" y="19192"/>
                    </a:cubicBezTo>
                    <a:cubicBezTo>
                      <a:pt x="2246" y="18978"/>
                      <a:pt x="2406" y="18764"/>
                      <a:pt x="2513" y="18497"/>
                    </a:cubicBezTo>
                    <a:cubicBezTo>
                      <a:pt x="3635" y="16626"/>
                      <a:pt x="4972" y="14915"/>
                      <a:pt x="6522" y="13419"/>
                    </a:cubicBezTo>
                    <a:cubicBezTo>
                      <a:pt x="14220" y="5721"/>
                      <a:pt x="26461" y="2727"/>
                      <a:pt x="37420" y="1605"/>
                    </a:cubicBezTo>
                    <a:cubicBezTo>
                      <a:pt x="52548" y="1"/>
                      <a:pt x="65485" y="3476"/>
                      <a:pt x="67195" y="3796"/>
                    </a:cubicBezTo>
                    <a:lnTo>
                      <a:pt x="67195" y="3796"/>
                    </a:lnTo>
                    <a:cubicBezTo>
                      <a:pt x="68960" y="4117"/>
                      <a:pt x="68265" y="5186"/>
                      <a:pt x="67890" y="609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18"/>
              <p:cNvSpPr/>
              <p:nvPr/>
            </p:nvSpPr>
            <p:spPr>
              <a:xfrm>
                <a:off x="2579150" y="478375"/>
                <a:ext cx="485150" cy="339775"/>
              </a:xfrm>
              <a:custGeom>
                <a:rect b="b" l="l" r="r" t="t"/>
                <a:pathLst>
                  <a:path extrusionOk="0" h="13591" w="19406">
                    <a:moveTo>
                      <a:pt x="13496" y="1"/>
                    </a:moveTo>
                    <a:cubicBezTo>
                      <a:pt x="11330" y="1"/>
                      <a:pt x="8771" y="790"/>
                      <a:pt x="6469" y="2632"/>
                    </a:cubicBezTo>
                    <a:cubicBezTo>
                      <a:pt x="3422" y="5625"/>
                      <a:pt x="1176" y="9421"/>
                      <a:pt x="0" y="13590"/>
                    </a:cubicBezTo>
                    <a:cubicBezTo>
                      <a:pt x="3849" y="12093"/>
                      <a:pt x="7805" y="10971"/>
                      <a:pt x="11868" y="10169"/>
                    </a:cubicBezTo>
                    <a:cubicBezTo>
                      <a:pt x="16144" y="8138"/>
                      <a:pt x="19405" y="5197"/>
                      <a:pt x="18336" y="2471"/>
                    </a:cubicBezTo>
                    <a:cubicBezTo>
                      <a:pt x="17751" y="938"/>
                      <a:pt x="15857" y="1"/>
                      <a:pt x="13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18"/>
              <p:cNvSpPr/>
              <p:nvPr/>
            </p:nvSpPr>
            <p:spPr>
              <a:xfrm>
                <a:off x="2734175" y="764650"/>
                <a:ext cx="1436675" cy="315425"/>
              </a:xfrm>
              <a:custGeom>
                <a:rect b="b" l="l" r="r" t="t"/>
                <a:pathLst>
                  <a:path extrusionOk="0" h="12617" w="57467">
                    <a:moveTo>
                      <a:pt x="57466" y="1"/>
                    </a:moveTo>
                    <a:lnTo>
                      <a:pt x="57466" y="1"/>
                    </a:lnTo>
                    <a:cubicBezTo>
                      <a:pt x="57413" y="322"/>
                      <a:pt x="57359" y="589"/>
                      <a:pt x="57306" y="910"/>
                    </a:cubicBezTo>
                    <a:cubicBezTo>
                      <a:pt x="56344" y="5828"/>
                      <a:pt x="55381" y="10853"/>
                      <a:pt x="53938" y="11868"/>
                    </a:cubicBezTo>
                    <a:cubicBezTo>
                      <a:pt x="53671" y="12029"/>
                      <a:pt x="53404" y="12082"/>
                      <a:pt x="53083" y="12136"/>
                    </a:cubicBezTo>
                    <a:cubicBezTo>
                      <a:pt x="53029" y="12136"/>
                      <a:pt x="52976" y="12136"/>
                      <a:pt x="52869" y="12136"/>
                    </a:cubicBezTo>
                    <a:cubicBezTo>
                      <a:pt x="48646" y="12617"/>
                      <a:pt x="33571" y="11441"/>
                      <a:pt x="22559" y="11708"/>
                    </a:cubicBezTo>
                    <a:cubicBezTo>
                      <a:pt x="10638" y="12029"/>
                      <a:pt x="0" y="12510"/>
                      <a:pt x="0" y="12510"/>
                    </a:cubicBezTo>
                    <a:cubicBezTo>
                      <a:pt x="15717" y="1551"/>
                      <a:pt x="48860" y="161"/>
                      <a:pt x="56076" y="1"/>
                    </a:cubicBezTo>
                    <a:lnTo>
                      <a:pt x="57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18"/>
              <p:cNvSpPr/>
              <p:nvPr/>
            </p:nvSpPr>
            <p:spPr>
              <a:xfrm>
                <a:off x="4182850" y="509400"/>
                <a:ext cx="391600" cy="342150"/>
              </a:xfrm>
              <a:custGeom>
                <a:rect b="b" l="l" r="r" t="t"/>
                <a:pathLst>
                  <a:path extrusionOk="0" h="13686" w="15664">
                    <a:moveTo>
                      <a:pt x="15396" y="10157"/>
                    </a:moveTo>
                    <a:cubicBezTo>
                      <a:pt x="15396" y="10264"/>
                      <a:pt x="15342" y="10318"/>
                      <a:pt x="15289" y="10371"/>
                    </a:cubicBezTo>
                    <a:cubicBezTo>
                      <a:pt x="14273" y="11654"/>
                      <a:pt x="7110" y="13686"/>
                      <a:pt x="1604" y="12349"/>
                    </a:cubicBezTo>
                    <a:cubicBezTo>
                      <a:pt x="428" y="12028"/>
                      <a:pt x="0" y="11494"/>
                      <a:pt x="0" y="10745"/>
                    </a:cubicBezTo>
                    <a:cubicBezTo>
                      <a:pt x="0" y="10478"/>
                      <a:pt x="0" y="10264"/>
                      <a:pt x="54" y="9997"/>
                    </a:cubicBezTo>
                    <a:cubicBezTo>
                      <a:pt x="268" y="8928"/>
                      <a:pt x="1390" y="3422"/>
                      <a:pt x="1658" y="2192"/>
                    </a:cubicBezTo>
                    <a:cubicBezTo>
                      <a:pt x="1925" y="909"/>
                      <a:pt x="2299" y="1"/>
                      <a:pt x="3368" y="161"/>
                    </a:cubicBezTo>
                    <a:cubicBezTo>
                      <a:pt x="13044" y="1658"/>
                      <a:pt x="15663" y="8981"/>
                      <a:pt x="15396" y="101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18"/>
              <p:cNvSpPr/>
              <p:nvPr/>
            </p:nvSpPr>
            <p:spPr>
              <a:xfrm>
                <a:off x="4207300" y="597600"/>
                <a:ext cx="221475" cy="189175"/>
              </a:xfrm>
              <a:custGeom>
                <a:rect b="b" l="l" r="r" t="t"/>
                <a:pathLst>
                  <a:path extrusionOk="0" h="7567" w="8859">
                    <a:moveTo>
                      <a:pt x="5050" y="0"/>
                    </a:moveTo>
                    <a:cubicBezTo>
                      <a:pt x="1726" y="0"/>
                      <a:pt x="0" y="3973"/>
                      <a:pt x="2337" y="6416"/>
                    </a:cubicBezTo>
                    <a:cubicBezTo>
                      <a:pt x="3112" y="7209"/>
                      <a:pt x="4080" y="7566"/>
                      <a:pt x="5030" y="7566"/>
                    </a:cubicBezTo>
                    <a:cubicBezTo>
                      <a:pt x="6961" y="7566"/>
                      <a:pt x="8823" y="6089"/>
                      <a:pt x="8858" y="3796"/>
                    </a:cubicBezTo>
                    <a:cubicBezTo>
                      <a:pt x="8858" y="1711"/>
                      <a:pt x="7201" y="1"/>
                      <a:pt x="5116" y="1"/>
                    </a:cubicBezTo>
                    <a:cubicBezTo>
                      <a:pt x="5094" y="0"/>
                      <a:pt x="5072" y="0"/>
                      <a:pt x="50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18"/>
              <p:cNvSpPr/>
              <p:nvPr/>
            </p:nvSpPr>
            <p:spPr>
              <a:xfrm>
                <a:off x="4256725" y="633675"/>
                <a:ext cx="135975" cy="115775"/>
              </a:xfrm>
              <a:custGeom>
                <a:rect b="b" l="l" r="r" t="t"/>
                <a:pathLst>
                  <a:path extrusionOk="0" h="4631" w="5439">
                    <a:moveTo>
                      <a:pt x="3074" y="0"/>
                    </a:moveTo>
                    <a:cubicBezTo>
                      <a:pt x="1032" y="0"/>
                      <a:pt x="1" y="2475"/>
                      <a:pt x="1429" y="3903"/>
                    </a:cubicBezTo>
                    <a:cubicBezTo>
                      <a:pt x="1912" y="4405"/>
                      <a:pt x="2515" y="4630"/>
                      <a:pt x="3104" y="4630"/>
                    </a:cubicBezTo>
                    <a:cubicBezTo>
                      <a:pt x="4273" y="4630"/>
                      <a:pt x="5385" y="3740"/>
                      <a:pt x="5385" y="2353"/>
                    </a:cubicBezTo>
                    <a:cubicBezTo>
                      <a:pt x="5438" y="1070"/>
                      <a:pt x="4422" y="1"/>
                      <a:pt x="3139" y="1"/>
                    </a:cubicBezTo>
                    <a:cubicBezTo>
                      <a:pt x="3118" y="1"/>
                      <a:pt x="3096" y="0"/>
                      <a:pt x="30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18"/>
              <p:cNvSpPr/>
              <p:nvPr/>
            </p:nvSpPr>
            <p:spPr>
              <a:xfrm>
                <a:off x="4323175" y="623000"/>
                <a:ext cx="85550" cy="73075"/>
              </a:xfrm>
              <a:custGeom>
                <a:rect b="b" l="l" r="r" t="t"/>
                <a:pathLst>
                  <a:path extrusionOk="0" h="2923" w="3422">
                    <a:moveTo>
                      <a:pt x="1978" y="1"/>
                    </a:moveTo>
                    <a:cubicBezTo>
                      <a:pt x="642" y="1"/>
                      <a:pt x="0" y="1551"/>
                      <a:pt x="909" y="2460"/>
                    </a:cubicBezTo>
                    <a:cubicBezTo>
                      <a:pt x="1194" y="2780"/>
                      <a:pt x="1562" y="2923"/>
                      <a:pt x="1927" y="2923"/>
                    </a:cubicBezTo>
                    <a:cubicBezTo>
                      <a:pt x="2655" y="2923"/>
                      <a:pt x="3368" y="2353"/>
                      <a:pt x="3368" y="1497"/>
                    </a:cubicBezTo>
                    <a:cubicBezTo>
                      <a:pt x="3422" y="695"/>
                      <a:pt x="2780" y="1"/>
                      <a:pt x="19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18"/>
              <p:cNvSpPr/>
              <p:nvPr/>
            </p:nvSpPr>
            <p:spPr>
              <a:xfrm>
                <a:off x="1270800" y="2910950"/>
                <a:ext cx="4815125" cy="1178750"/>
              </a:xfrm>
              <a:custGeom>
                <a:rect b="b" l="l" r="r" t="t"/>
                <a:pathLst>
                  <a:path extrusionOk="0" h="47150" w="192605">
                    <a:moveTo>
                      <a:pt x="192605" y="37794"/>
                    </a:moveTo>
                    <a:lnTo>
                      <a:pt x="192605" y="47149"/>
                    </a:lnTo>
                    <a:cubicBezTo>
                      <a:pt x="192605" y="47149"/>
                      <a:pt x="189665" y="46133"/>
                      <a:pt x="185869" y="44957"/>
                    </a:cubicBezTo>
                    <a:cubicBezTo>
                      <a:pt x="183891" y="44316"/>
                      <a:pt x="181593" y="43621"/>
                      <a:pt x="179454" y="43033"/>
                    </a:cubicBezTo>
                    <a:cubicBezTo>
                      <a:pt x="177904" y="42552"/>
                      <a:pt x="176407" y="42178"/>
                      <a:pt x="175071" y="41857"/>
                    </a:cubicBezTo>
                    <a:cubicBezTo>
                      <a:pt x="173681" y="41483"/>
                      <a:pt x="172291" y="41215"/>
                      <a:pt x="170901" y="41055"/>
                    </a:cubicBezTo>
                    <a:lnTo>
                      <a:pt x="170420" y="41055"/>
                    </a:lnTo>
                    <a:cubicBezTo>
                      <a:pt x="169298" y="40948"/>
                      <a:pt x="167694" y="40841"/>
                      <a:pt x="165823" y="40788"/>
                    </a:cubicBezTo>
                    <a:lnTo>
                      <a:pt x="161172" y="40520"/>
                    </a:lnTo>
                    <a:lnTo>
                      <a:pt x="156415" y="40307"/>
                    </a:lnTo>
                    <a:lnTo>
                      <a:pt x="153956" y="40200"/>
                    </a:lnTo>
                    <a:lnTo>
                      <a:pt x="152566" y="40146"/>
                    </a:lnTo>
                    <a:lnTo>
                      <a:pt x="147915" y="39932"/>
                    </a:lnTo>
                    <a:lnTo>
                      <a:pt x="147380" y="39932"/>
                    </a:lnTo>
                    <a:cubicBezTo>
                      <a:pt x="147380" y="39932"/>
                      <a:pt x="145456" y="39932"/>
                      <a:pt x="143264" y="40039"/>
                    </a:cubicBezTo>
                    <a:cubicBezTo>
                      <a:pt x="141660" y="40093"/>
                      <a:pt x="139896" y="40146"/>
                      <a:pt x="138560" y="40307"/>
                    </a:cubicBezTo>
                    <a:cubicBezTo>
                      <a:pt x="137972" y="40360"/>
                      <a:pt x="137384" y="40413"/>
                      <a:pt x="136796" y="40574"/>
                    </a:cubicBezTo>
                    <a:cubicBezTo>
                      <a:pt x="135994" y="40788"/>
                      <a:pt x="128510" y="41429"/>
                      <a:pt x="120064" y="42071"/>
                    </a:cubicBezTo>
                    <a:lnTo>
                      <a:pt x="119102" y="42124"/>
                    </a:lnTo>
                    <a:cubicBezTo>
                      <a:pt x="114772" y="42445"/>
                      <a:pt x="110228" y="42819"/>
                      <a:pt x="106272" y="43086"/>
                    </a:cubicBezTo>
                    <a:cubicBezTo>
                      <a:pt x="99911" y="43514"/>
                      <a:pt x="95046" y="43835"/>
                      <a:pt x="95046" y="43835"/>
                    </a:cubicBezTo>
                    <a:lnTo>
                      <a:pt x="97078" y="41162"/>
                    </a:lnTo>
                    <a:lnTo>
                      <a:pt x="99857" y="40948"/>
                    </a:lnTo>
                    <a:cubicBezTo>
                      <a:pt x="102423" y="40734"/>
                      <a:pt x="106593" y="40360"/>
                      <a:pt x="110869" y="39932"/>
                    </a:cubicBezTo>
                    <a:lnTo>
                      <a:pt x="110869" y="39932"/>
                    </a:lnTo>
                    <a:lnTo>
                      <a:pt x="111190" y="39932"/>
                    </a:lnTo>
                    <a:cubicBezTo>
                      <a:pt x="117284" y="39344"/>
                      <a:pt x="123699" y="38596"/>
                      <a:pt x="126586" y="37954"/>
                    </a:cubicBezTo>
                    <a:cubicBezTo>
                      <a:pt x="120705" y="36511"/>
                      <a:pt x="114665" y="34694"/>
                      <a:pt x="108785" y="32769"/>
                    </a:cubicBezTo>
                    <a:lnTo>
                      <a:pt x="108785" y="32769"/>
                    </a:lnTo>
                    <a:cubicBezTo>
                      <a:pt x="99697" y="29776"/>
                      <a:pt x="91037" y="26568"/>
                      <a:pt x="84141" y="24109"/>
                    </a:cubicBezTo>
                    <a:lnTo>
                      <a:pt x="83713" y="23949"/>
                    </a:lnTo>
                    <a:cubicBezTo>
                      <a:pt x="78261" y="21971"/>
                      <a:pt x="73984" y="20528"/>
                      <a:pt x="71525" y="20100"/>
                    </a:cubicBezTo>
                    <a:cubicBezTo>
                      <a:pt x="69120" y="19726"/>
                      <a:pt x="64897" y="19833"/>
                      <a:pt x="59979" y="20260"/>
                    </a:cubicBezTo>
                    <a:cubicBezTo>
                      <a:pt x="57306" y="20474"/>
                      <a:pt x="54366" y="20795"/>
                      <a:pt x="51426" y="21169"/>
                    </a:cubicBezTo>
                    <a:lnTo>
                      <a:pt x="51426" y="21169"/>
                    </a:lnTo>
                    <a:cubicBezTo>
                      <a:pt x="42445" y="22238"/>
                      <a:pt x="33411" y="23628"/>
                      <a:pt x="29615" y="24002"/>
                    </a:cubicBezTo>
                    <a:cubicBezTo>
                      <a:pt x="26087" y="24216"/>
                      <a:pt x="22238" y="24376"/>
                      <a:pt x="18496" y="24537"/>
                    </a:cubicBezTo>
                    <a:lnTo>
                      <a:pt x="17855" y="24537"/>
                    </a:lnTo>
                    <a:cubicBezTo>
                      <a:pt x="13846" y="24644"/>
                      <a:pt x="10050" y="24751"/>
                      <a:pt x="7003" y="24804"/>
                    </a:cubicBezTo>
                    <a:cubicBezTo>
                      <a:pt x="2780" y="24911"/>
                      <a:pt x="0" y="24965"/>
                      <a:pt x="0" y="24965"/>
                    </a:cubicBezTo>
                    <a:lnTo>
                      <a:pt x="749" y="23254"/>
                    </a:lnTo>
                    <a:cubicBezTo>
                      <a:pt x="749" y="23254"/>
                      <a:pt x="18871" y="23147"/>
                      <a:pt x="29883" y="21383"/>
                    </a:cubicBezTo>
                    <a:cubicBezTo>
                      <a:pt x="39505" y="18603"/>
                      <a:pt x="65271" y="16198"/>
                      <a:pt x="65271" y="16198"/>
                    </a:cubicBezTo>
                    <a:cubicBezTo>
                      <a:pt x="65271" y="16198"/>
                      <a:pt x="42659" y="7698"/>
                      <a:pt x="37687" y="6575"/>
                    </a:cubicBezTo>
                    <a:cubicBezTo>
                      <a:pt x="32716" y="5453"/>
                      <a:pt x="6255" y="3368"/>
                      <a:pt x="6255" y="3368"/>
                    </a:cubicBezTo>
                    <a:lnTo>
                      <a:pt x="7271" y="1764"/>
                    </a:lnTo>
                    <a:cubicBezTo>
                      <a:pt x="7271" y="1764"/>
                      <a:pt x="20688" y="2673"/>
                      <a:pt x="27049" y="2352"/>
                    </a:cubicBezTo>
                    <a:cubicBezTo>
                      <a:pt x="33411" y="2085"/>
                      <a:pt x="35282" y="0"/>
                      <a:pt x="35282" y="0"/>
                    </a:cubicBezTo>
                    <a:cubicBezTo>
                      <a:pt x="35282" y="0"/>
                      <a:pt x="54687" y="8340"/>
                      <a:pt x="69494" y="13846"/>
                    </a:cubicBezTo>
                    <a:lnTo>
                      <a:pt x="69494" y="13846"/>
                    </a:lnTo>
                    <a:cubicBezTo>
                      <a:pt x="72327" y="14861"/>
                      <a:pt x="74947" y="15770"/>
                      <a:pt x="77245" y="16518"/>
                    </a:cubicBezTo>
                    <a:lnTo>
                      <a:pt x="78956" y="17053"/>
                    </a:lnTo>
                    <a:lnTo>
                      <a:pt x="78956" y="17053"/>
                    </a:lnTo>
                    <a:lnTo>
                      <a:pt x="79277" y="17160"/>
                    </a:lnTo>
                    <a:cubicBezTo>
                      <a:pt x="94458" y="22185"/>
                      <a:pt x="122790" y="32555"/>
                      <a:pt x="129686" y="33571"/>
                    </a:cubicBezTo>
                    <a:cubicBezTo>
                      <a:pt x="131076" y="33785"/>
                      <a:pt x="133909" y="33999"/>
                      <a:pt x="137598" y="34159"/>
                    </a:cubicBezTo>
                    <a:lnTo>
                      <a:pt x="138881" y="34213"/>
                    </a:lnTo>
                    <a:lnTo>
                      <a:pt x="143478" y="34426"/>
                    </a:lnTo>
                    <a:lnTo>
                      <a:pt x="143478" y="34426"/>
                    </a:lnTo>
                    <a:lnTo>
                      <a:pt x="148075" y="34640"/>
                    </a:lnTo>
                    <a:lnTo>
                      <a:pt x="148129" y="34640"/>
                    </a:lnTo>
                    <a:lnTo>
                      <a:pt x="152726" y="34801"/>
                    </a:lnTo>
                    <a:lnTo>
                      <a:pt x="154490" y="34854"/>
                    </a:lnTo>
                    <a:lnTo>
                      <a:pt x="155078" y="34854"/>
                    </a:lnTo>
                    <a:lnTo>
                      <a:pt x="161439" y="35068"/>
                    </a:lnTo>
                    <a:lnTo>
                      <a:pt x="165930" y="35175"/>
                    </a:lnTo>
                    <a:lnTo>
                      <a:pt x="166090" y="35175"/>
                    </a:lnTo>
                    <a:lnTo>
                      <a:pt x="170581" y="35335"/>
                    </a:lnTo>
                    <a:lnTo>
                      <a:pt x="170741" y="35335"/>
                    </a:lnTo>
                    <a:lnTo>
                      <a:pt x="174590" y="35442"/>
                    </a:lnTo>
                    <a:lnTo>
                      <a:pt x="175231" y="35442"/>
                    </a:lnTo>
                    <a:cubicBezTo>
                      <a:pt x="177530" y="35549"/>
                      <a:pt x="179401" y="35602"/>
                      <a:pt x="180737" y="35656"/>
                    </a:cubicBezTo>
                    <a:cubicBezTo>
                      <a:pt x="181700" y="35709"/>
                      <a:pt x="182394" y="35763"/>
                      <a:pt x="182715" y="35816"/>
                    </a:cubicBezTo>
                    <a:lnTo>
                      <a:pt x="183196" y="35923"/>
                    </a:lnTo>
                    <a:cubicBezTo>
                      <a:pt x="186992" y="36725"/>
                      <a:pt x="192605" y="37794"/>
                      <a:pt x="192605" y="377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18"/>
              <p:cNvSpPr/>
              <p:nvPr/>
            </p:nvSpPr>
            <p:spPr>
              <a:xfrm>
                <a:off x="3580125" y="3944000"/>
                <a:ext cx="702975" cy="622800"/>
              </a:xfrm>
              <a:custGeom>
                <a:rect b="b" l="l" r="r" t="t"/>
                <a:pathLst>
                  <a:path extrusionOk="0" h="24912" w="28119">
                    <a:moveTo>
                      <a:pt x="0" y="23788"/>
                    </a:moveTo>
                    <a:lnTo>
                      <a:pt x="27638" y="0"/>
                    </a:lnTo>
                    <a:cubicBezTo>
                      <a:pt x="28119" y="5934"/>
                      <a:pt x="25927" y="11814"/>
                      <a:pt x="21597" y="15930"/>
                    </a:cubicBezTo>
                    <a:cubicBezTo>
                      <a:pt x="12563" y="24911"/>
                      <a:pt x="0" y="23788"/>
                      <a:pt x="0" y="237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18"/>
              <p:cNvSpPr/>
              <p:nvPr/>
            </p:nvSpPr>
            <p:spPr>
              <a:xfrm>
                <a:off x="3580125" y="3909250"/>
                <a:ext cx="690950" cy="629475"/>
              </a:xfrm>
              <a:custGeom>
                <a:rect b="b" l="l" r="r" t="t"/>
                <a:pathLst>
                  <a:path extrusionOk="0" h="25179" w="27638">
                    <a:moveTo>
                      <a:pt x="0" y="25178"/>
                    </a:moveTo>
                    <a:lnTo>
                      <a:pt x="27638" y="1390"/>
                    </a:lnTo>
                    <a:cubicBezTo>
                      <a:pt x="21811" y="0"/>
                      <a:pt x="15717" y="1283"/>
                      <a:pt x="11013" y="4918"/>
                    </a:cubicBezTo>
                    <a:cubicBezTo>
                      <a:pt x="749" y="12563"/>
                      <a:pt x="0" y="25178"/>
                      <a:pt x="0" y="251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18"/>
              <p:cNvSpPr/>
              <p:nvPr/>
            </p:nvSpPr>
            <p:spPr>
              <a:xfrm>
                <a:off x="3362300" y="3504325"/>
                <a:ext cx="688275" cy="461075"/>
              </a:xfrm>
              <a:custGeom>
                <a:rect b="b" l="l" r="r" t="t"/>
                <a:pathLst>
                  <a:path extrusionOk="0" h="18443" w="27531">
                    <a:moveTo>
                      <a:pt x="0" y="0"/>
                    </a:moveTo>
                    <a:lnTo>
                      <a:pt x="27530" y="16358"/>
                    </a:lnTo>
                    <a:cubicBezTo>
                      <a:pt x="22719" y="18443"/>
                      <a:pt x="17267" y="18282"/>
                      <a:pt x="12616" y="15823"/>
                    </a:cubicBezTo>
                    <a:cubicBezTo>
                      <a:pt x="2619" y="10798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18"/>
              <p:cNvSpPr/>
              <p:nvPr/>
            </p:nvSpPr>
            <p:spPr>
              <a:xfrm>
                <a:off x="3362300" y="3432150"/>
                <a:ext cx="688275" cy="481125"/>
              </a:xfrm>
              <a:custGeom>
                <a:rect b="b" l="l" r="r" t="t"/>
                <a:pathLst>
                  <a:path extrusionOk="0" h="19245" w="27531">
                    <a:moveTo>
                      <a:pt x="0" y="2887"/>
                    </a:moveTo>
                    <a:lnTo>
                      <a:pt x="27530" y="19245"/>
                    </a:lnTo>
                    <a:cubicBezTo>
                      <a:pt x="27103" y="14059"/>
                      <a:pt x="24269" y="9302"/>
                      <a:pt x="19939" y="6415"/>
                    </a:cubicBezTo>
                    <a:cubicBezTo>
                      <a:pt x="10745" y="0"/>
                      <a:pt x="0" y="2887"/>
                      <a:pt x="0" y="2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18"/>
              <p:cNvSpPr/>
              <p:nvPr/>
            </p:nvSpPr>
            <p:spPr>
              <a:xfrm>
                <a:off x="2755550" y="2674400"/>
                <a:ext cx="495850" cy="673575"/>
              </a:xfrm>
              <a:custGeom>
                <a:rect b="b" l="l" r="r" t="t"/>
                <a:pathLst>
                  <a:path extrusionOk="0" h="26943" w="19834">
                    <a:moveTo>
                      <a:pt x="2460" y="0"/>
                    </a:moveTo>
                    <a:lnTo>
                      <a:pt x="19833" y="26943"/>
                    </a:lnTo>
                    <a:cubicBezTo>
                      <a:pt x="14594" y="26675"/>
                      <a:pt x="9783" y="24056"/>
                      <a:pt x="6736" y="19779"/>
                    </a:cubicBezTo>
                    <a:cubicBezTo>
                      <a:pt x="1" y="10852"/>
                      <a:pt x="2460" y="0"/>
                      <a:pt x="246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18"/>
              <p:cNvSpPr/>
              <p:nvPr/>
            </p:nvSpPr>
            <p:spPr>
              <a:xfrm>
                <a:off x="2817025" y="2674400"/>
                <a:ext cx="482475" cy="673575"/>
              </a:xfrm>
              <a:custGeom>
                <a:rect b="b" l="l" r="r" t="t"/>
                <a:pathLst>
                  <a:path extrusionOk="0" h="26943" w="19299">
                    <a:moveTo>
                      <a:pt x="1" y="0"/>
                    </a:moveTo>
                    <a:lnTo>
                      <a:pt x="17374" y="26943"/>
                    </a:lnTo>
                    <a:cubicBezTo>
                      <a:pt x="19299" y="22025"/>
                      <a:pt x="18871" y="16572"/>
                      <a:pt x="16305" y="12028"/>
                    </a:cubicBezTo>
                    <a:cubicBezTo>
                      <a:pt x="10852" y="2246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18"/>
              <p:cNvSpPr/>
              <p:nvPr/>
            </p:nvSpPr>
            <p:spPr>
              <a:xfrm>
                <a:off x="2199600" y="3422800"/>
                <a:ext cx="616125" cy="547950"/>
              </a:xfrm>
              <a:custGeom>
                <a:rect b="b" l="l" r="r" t="t"/>
                <a:pathLst>
                  <a:path extrusionOk="0" h="21918" w="24645">
                    <a:moveTo>
                      <a:pt x="1" y="21009"/>
                    </a:moveTo>
                    <a:lnTo>
                      <a:pt x="24163" y="0"/>
                    </a:lnTo>
                    <a:cubicBezTo>
                      <a:pt x="24644" y="5185"/>
                      <a:pt x="22773" y="10371"/>
                      <a:pt x="18978" y="14006"/>
                    </a:cubicBezTo>
                    <a:cubicBezTo>
                      <a:pt x="11120" y="21917"/>
                      <a:pt x="1" y="21009"/>
                      <a:pt x="1" y="210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18"/>
              <p:cNvSpPr/>
              <p:nvPr/>
            </p:nvSpPr>
            <p:spPr>
              <a:xfrm>
                <a:off x="2199600" y="3392050"/>
                <a:ext cx="604100" cy="555975"/>
              </a:xfrm>
              <a:custGeom>
                <a:rect b="b" l="l" r="r" t="t"/>
                <a:pathLst>
                  <a:path extrusionOk="0" h="22239" w="24164">
                    <a:moveTo>
                      <a:pt x="1" y="22239"/>
                    </a:moveTo>
                    <a:lnTo>
                      <a:pt x="24163" y="1230"/>
                    </a:lnTo>
                    <a:cubicBezTo>
                      <a:pt x="19085" y="1"/>
                      <a:pt x="13686" y="1177"/>
                      <a:pt x="9569" y="4438"/>
                    </a:cubicBezTo>
                    <a:cubicBezTo>
                      <a:pt x="642" y="11173"/>
                      <a:pt x="1" y="22239"/>
                      <a:pt x="1" y="222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18"/>
              <p:cNvSpPr/>
              <p:nvPr/>
            </p:nvSpPr>
            <p:spPr>
              <a:xfrm>
                <a:off x="1542100" y="2346975"/>
                <a:ext cx="590700" cy="566675"/>
              </a:xfrm>
              <a:custGeom>
                <a:rect b="b" l="l" r="r" t="t"/>
                <a:pathLst>
                  <a:path extrusionOk="0" h="22667" w="23628">
                    <a:moveTo>
                      <a:pt x="0" y="1"/>
                    </a:moveTo>
                    <a:lnTo>
                      <a:pt x="23628" y="21544"/>
                    </a:lnTo>
                    <a:cubicBezTo>
                      <a:pt x="18496" y="22666"/>
                      <a:pt x="13150" y="21330"/>
                      <a:pt x="9088" y="18015"/>
                    </a:cubicBezTo>
                    <a:cubicBezTo>
                      <a:pt x="321" y="11066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18"/>
              <p:cNvSpPr/>
              <p:nvPr/>
            </p:nvSpPr>
            <p:spPr>
              <a:xfrm>
                <a:off x="1542100" y="2330950"/>
                <a:ext cx="605400" cy="554625"/>
              </a:xfrm>
              <a:custGeom>
                <a:rect b="b" l="l" r="r" t="t"/>
                <a:pathLst>
                  <a:path extrusionOk="0" h="22185" w="24216">
                    <a:moveTo>
                      <a:pt x="0" y="642"/>
                    </a:moveTo>
                    <a:lnTo>
                      <a:pt x="23628" y="22185"/>
                    </a:lnTo>
                    <a:cubicBezTo>
                      <a:pt x="24216" y="16999"/>
                      <a:pt x="22452" y="11814"/>
                      <a:pt x="18763" y="8072"/>
                    </a:cubicBezTo>
                    <a:cubicBezTo>
                      <a:pt x="11012" y="0"/>
                      <a:pt x="0" y="642"/>
                      <a:pt x="0" y="6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18"/>
              <p:cNvSpPr/>
              <p:nvPr/>
            </p:nvSpPr>
            <p:spPr>
              <a:xfrm>
                <a:off x="1542100" y="3012500"/>
                <a:ext cx="503850" cy="442400"/>
              </a:xfrm>
              <a:custGeom>
                <a:rect b="b" l="l" r="r" t="t"/>
                <a:pathLst>
                  <a:path extrusionOk="0" h="17696" w="20154">
                    <a:moveTo>
                      <a:pt x="0" y="1"/>
                    </a:moveTo>
                    <a:lnTo>
                      <a:pt x="20153" y="16626"/>
                    </a:lnTo>
                    <a:cubicBezTo>
                      <a:pt x="16037" y="17695"/>
                      <a:pt x="11654" y="16893"/>
                      <a:pt x="8179" y="14327"/>
                    </a:cubicBezTo>
                    <a:cubicBezTo>
                      <a:pt x="695" y="9035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18"/>
              <p:cNvSpPr/>
              <p:nvPr/>
            </p:nvSpPr>
            <p:spPr>
              <a:xfrm>
                <a:off x="1542100" y="2988450"/>
                <a:ext cx="510525" cy="439700"/>
              </a:xfrm>
              <a:custGeom>
                <a:rect b="b" l="l" r="r" t="t"/>
                <a:pathLst>
                  <a:path extrusionOk="0" h="17588" w="20421">
                    <a:moveTo>
                      <a:pt x="0" y="963"/>
                    </a:moveTo>
                    <a:lnTo>
                      <a:pt x="20153" y="17588"/>
                    </a:lnTo>
                    <a:cubicBezTo>
                      <a:pt x="20421" y="13311"/>
                      <a:pt x="18763" y="9142"/>
                      <a:pt x="15609" y="6255"/>
                    </a:cubicBezTo>
                    <a:cubicBezTo>
                      <a:pt x="8981" y="1"/>
                      <a:pt x="0" y="963"/>
                      <a:pt x="0" y="9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18"/>
              <p:cNvSpPr/>
              <p:nvPr/>
            </p:nvSpPr>
            <p:spPr>
              <a:xfrm>
                <a:off x="1190625" y="3511000"/>
                <a:ext cx="542600" cy="410300"/>
              </a:xfrm>
              <a:custGeom>
                <a:rect b="b" l="l" r="r" t="t"/>
                <a:pathLst>
                  <a:path extrusionOk="0" h="16412" w="21704">
                    <a:moveTo>
                      <a:pt x="0" y="14541"/>
                    </a:moveTo>
                    <a:lnTo>
                      <a:pt x="21703" y="0"/>
                    </a:lnTo>
                    <a:cubicBezTo>
                      <a:pt x="21596" y="4277"/>
                      <a:pt x="19512" y="8233"/>
                      <a:pt x="16090" y="10799"/>
                    </a:cubicBezTo>
                    <a:cubicBezTo>
                      <a:pt x="8874" y="16411"/>
                      <a:pt x="0" y="14541"/>
                      <a:pt x="0" y="145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18"/>
              <p:cNvSpPr/>
              <p:nvPr/>
            </p:nvSpPr>
            <p:spPr>
              <a:xfrm>
                <a:off x="1190625" y="3473575"/>
                <a:ext cx="542600" cy="400950"/>
              </a:xfrm>
              <a:custGeom>
                <a:rect b="b" l="l" r="r" t="t"/>
                <a:pathLst>
                  <a:path extrusionOk="0" h="16038" w="21704">
                    <a:moveTo>
                      <a:pt x="0" y="16038"/>
                    </a:moveTo>
                    <a:lnTo>
                      <a:pt x="21703" y="1497"/>
                    </a:lnTo>
                    <a:cubicBezTo>
                      <a:pt x="17694" y="1"/>
                      <a:pt x="13257" y="428"/>
                      <a:pt x="9569" y="2620"/>
                    </a:cubicBezTo>
                    <a:cubicBezTo>
                      <a:pt x="1657" y="7164"/>
                      <a:pt x="0" y="16038"/>
                      <a:pt x="0" y="160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18"/>
              <p:cNvSpPr/>
              <p:nvPr/>
            </p:nvSpPr>
            <p:spPr>
              <a:xfrm>
                <a:off x="4734100" y="3718575"/>
                <a:ext cx="356200" cy="275575"/>
              </a:xfrm>
              <a:custGeom>
                <a:rect b="b" l="l" r="r" t="t"/>
                <a:pathLst>
                  <a:path extrusionOk="0" h="11023" w="14248">
                    <a:moveTo>
                      <a:pt x="2591" y="1"/>
                    </a:moveTo>
                    <a:cubicBezTo>
                      <a:pt x="1544" y="1"/>
                      <a:pt x="502" y="644"/>
                      <a:pt x="295" y="1961"/>
                    </a:cubicBezTo>
                    <a:lnTo>
                      <a:pt x="295" y="2175"/>
                    </a:lnTo>
                    <a:lnTo>
                      <a:pt x="295" y="2228"/>
                    </a:lnTo>
                    <a:lnTo>
                      <a:pt x="28" y="7948"/>
                    </a:lnTo>
                    <a:lnTo>
                      <a:pt x="28" y="8215"/>
                    </a:lnTo>
                    <a:cubicBezTo>
                      <a:pt x="1" y="9792"/>
                      <a:pt x="1191" y="10595"/>
                      <a:pt x="2373" y="10595"/>
                    </a:cubicBezTo>
                    <a:cubicBezTo>
                      <a:pt x="3516" y="10595"/>
                      <a:pt x="4652" y="9846"/>
                      <a:pt x="4679" y="8322"/>
                    </a:cubicBezTo>
                    <a:lnTo>
                      <a:pt x="4679" y="8429"/>
                    </a:lnTo>
                    <a:cubicBezTo>
                      <a:pt x="4652" y="10006"/>
                      <a:pt x="5841" y="10809"/>
                      <a:pt x="7024" y="10809"/>
                    </a:cubicBezTo>
                    <a:cubicBezTo>
                      <a:pt x="8167" y="10809"/>
                      <a:pt x="9303" y="10060"/>
                      <a:pt x="9329" y="8536"/>
                    </a:cubicBezTo>
                    <a:lnTo>
                      <a:pt x="9329" y="8643"/>
                    </a:lnTo>
                    <a:cubicBezTo>
                      <a:pt x="9302" y="10220"/>
                      <a:pt x="10478" y="11023"/>
                      <a:pt x="11654" y="11023"/>
                    </a:cubicBezTo>
                    <a:cubicBezTo>
                      <a:pt x="12791" y="11023"/>
                      <a:pt x="13928" y="10273"/>
                      <a:pt x="13980" y="8750"/>
                    </a:cubicBezTo>
                    <a:lnTo>
                      <a:pt x="14034" y="7788"/>
                    </a:lnTo>
                    <a:lnTo>
                      <a:pt x="14141" y="4848"/>
                    </a:lnTo>
                    <a:lnTo>
                      <a:pt x="14247" y="2870"/>
                    </a:lnTo>
                    <a:lnTo>
                      <a:pt x="14247" y="2763"/>
                    </a:lnTo>
                    <a:cubicBezTo>
                      <a:pt x="14247" y="2656"/>
                      <a:pt x="14247" y="2602"/>
                      <a:pt x="14141" y="2549"/>
                    </a:cubicBezTo>
                    <a:cubicBezTo>
                      <a:pt x="14003" y="1173"/>
                      <a:pt x="12915" y="462"/>
                      <a:pt x="11834" y="462"/>
                    </a:cubicBezTo>
                    <a:cubicBezTo>
                      <a:pt x="10816" y="462"/>
                      <a:pt x="9804" y="1092"/>
                      <a:pt x="9597" y="2389"/>
                    </a:cubicBezTo>
                    <a:cubicBezTo>
                      <a:pt x="9543" y="2442"/>
                      <a:pt x="9543" y="2549"/>
                      <a:pt x="9543" y="2656"/>
                    </a:cubicBezTo>
                    <a:lnTo>
                      <a:pt x="9543" y="2549"/>
                    </a:lnTo>
                    <a:cubicBezTo>
                      <a:pt x="9543" y="2496"/>
                      <a:pt x="9543" y="2442"/>
                      <a:pt x="9543" y="2389"/>
                    </a:cubicBezTo>
                    <a:cubicBezTo>
                      <a:pt x="9461" y="959"/>
                      <a:pt x="8346" y="222"/>
                      <a:pt x="7231" y="222"/>
                    </a:cubicBezTo>
                    <a:cubicBezTo>
                      <a:pt x="6179" y="222"/>
                      <a:pt x="5128" y="878"/>
                      <a:pt x="4946" y="2228"/>
                    </a:cubicBezTo>
                    <a:cubicBezTo>
                      <a:pt x="4946" y="2212"/>
                      <a:pt x="4946" y="2193"/>
                      <a:pt x="4946" y="2175"/>
                    </a:cubicBezTo>
                    <a:cubicBezTo>
                      <a:pt x="4835" y="738"/>
                      <a:pt x="3711" y="1"/>
                      <a:pt x="2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18"/>
              <p:cNvSpPr/>
              <p:nvPr/>
            </p:nvSpPr>
            <p:spPr>
              <a:xfrm>
                <a:off x="5297400" y="3744325"/>
                <a:ext cx="356875" cy="276550"/>
              </a:xfrm>
              <a:custGeom>
                <a:rect b="b" l="l" r="r" t="t"/>
                <a:pathLst>
                  <a:path extrusionOk="0" h="11062" w="14275">
                    <a:moveTo>
                      <a:pt x="2626" y="1"/>
                    </a:moveTo>
                    <a:cubicBezTo>
                      <a:pt x="1644" y="1"/>
                      <a:pt x="662" y="590"/>
                      <a:pt x="375" y="1786"/>
                    </a:cubicBezTo>
                    <a:cubicBezTo>
                      <a:pt x="322" y="1947"/>
                      <a:pt x="322" y="2054"/>
                      <a:pt x="322" y="2214"/>
                    </a:cubicBezTo>
                    <a:lnTo>
                      <a:pt x="215" y="4138"/>
                    </a:lnTo>
                    <a:lnTo>
                      <a:pt x="108" y="7185"/>
                    </a:lnTo>
                    <a:lnTo>
                      <a:pt x="55" y="8148"/>
                    </a:lnTo>
                    <a:lnTo>
                      <a:pt x="55" y="8255"/>
                    </a:lnTo>
                    <a:cubicBezTo>
                      <a:pt x="0" y="9838"/>
                      <a:pt x="1200" y="10654"/>
                      <a:pt x="2395" y="10654"/>
                    </a:cubicBezTo>
                    <a:cubicBezTo>
                      <a:pt x="3540" y="10654"/>
                      <a:pt x="4679" y="9905"/>
                      <a:pt x="4705" y="8361"/>
                    </a:cubicBezTo>
                    <a:lnTo>
                      <a:pt x="4705" y="8468"/>
                    </a:lnTo>
                    <a:cubicBezTo>
                      <a:pt x="4678" y="10045"/>
                      <a:pt x="5868" y="10848"/>
                      <a:pt x="7051" y="10848"/>
                    </a:cubicBezTo>
                    <a:cubicBezTo>
                      <a:pt x="8194" y="10848"/>
                      <a:pt x="9330" y="10099"/>
                      <a:pt x="9356" y="8575"/>
                    </a:cubicBezTo>
                    <a:lnTo>
                      <a:pt x="9356" y="8682"/>
                    </a:lnTo>
                    <a:cubicBezTo>
                      <a:pt x="9329" y="10259"/>
                      <a:pt x="10505" y="11062"/>
                      <a:pt x="11681" y="11062"/>
                    </a:cubicBezTo>
                    <a:cubicBezTo>
                      <a:pt x="12818" y="11062"/>
                      <a:pt x="13954" y="10313"/>
                      <a:pt x="14007" y="8789"/>
                    </a:cubicBezTo>
                    <a:lnTo>
                      <a:pt x="14007" y="8522"/>
                    </a:lnTo>
                    <a:lnTo>
                      <a:pt x="14274" y="2855"/>
                    </a:lnTo>
                    <a:lnTo>
                      <a:pt x="14274" y="2749"/>
                    </a:lnTo>
                    <a:cubicBezTo>
                      <a:pt x="14221" y="2588"/>
                      <a:pt x="14221" y="2374"/>
                      <a:pt x="14167" y="2214"/>
                    </a:cubicBezTo>
                    <a:cubicBezTo>
                      <a:pt x="14167" y="2160"/>
                      <a:pt x="14114" y="2107"/>
                      <a:pt x="14114" y="2054"/>
                    </a:cubicBezTo>
                    <a:cubicBezTo>
                      <a:pt x="13768" y="964"/>
                      <a:pt x="12842" y="430"/>
                      <a:pt x="11913" y="430"/>
                    </a:cubicBezTo>
                    <a:cubicBezTo>
                      <a:pt x="10971" y="430"/>
                      <a:pt x="10027" y="978"/>
                      <a:pt x="9677" y="2054"/>
                    </a:cubicBezTo>
                    <a:cubicBezTo>
                      <a:pt x="9623" y="2267"/>
                      <a:pt x="9570" y="2428"/>
                      <a:pt x="9570" y="2642"/>
                    </a:cubicBezTo>
                    <a:lnTo>
                      <a:pt x="9570" y="2535"/>
                    </a:lnTo>
                    <a:cubicBezTo>
                      <a:pt x="9570" y="2374"/>
                      <a:pt x="9570" y="2214"/>
                      <a:pt x="9517" y="2054"/>
                    </a:cubicBezTo>
                    <a:cubicBezTo>
                      <a:pt x="9271" y="851"/>
                      <a:pt x="8270" y="235"/>
                      <a:pt x="7265" y="235"/>
                    </a:cubicBezTo>
                    <a:cubicBezTo>
                      <a:pt x="6304" y="235"/>
                      <a:pt x="5340" y="797"/>
                      <a:pt x="5026" y="1947"/>
                    </a:cubicBezTo>
                    <a:cubicBezTo>
                      <a:pt x="4973" y="2107"/>
                      <a:pt x="4973" y="2267"/>
                      <a:pt x="4973" y="2428"/>
                    </a:cubicBezTo>
                    <a:lnTo>
                      <a:pt x="4973" y="2321"/>
                    </a:lnTo>
                    <a:cubicBezTo>
                      <a:pt x="4973" y="2160"/>
                      <a:pt x="4919" y="2054"/>
                      <a:pt x="4919" y="1947"/>
                    </a:cubicBezTo>
                    <a:cubicBezTo>
                      <a:pt x="4700" y="657"/>
                      <a:pt x="3663" y="1"/>
                      <a:pt x="2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9" name="Google Shape;1379;p18"/>
          <p:cNvGrpSpPr/>
          <p:nvPr/>
        </p:nvGrpSpPr>
        <p:grpSpPr>
          <a:xfrm>
            <a:off x="7745765" y="-866375"/>
            <a:ext cx="2150020" cy="2377711"/>
            <a:chOff x="7745765" y="-866375"/>
            <a:chExt cx="2150020" cy="2377711"/>
          </a:xfrm>
        </p:grpSpPr>
        <p:grpSp>
          <p:nvGrpSpPr>
            <p:cNvPr id="1380" name="Google Shape;1380;p18"/>
            <p:cNvGrpSpPr/>
            <p:nvPr/>
          </p:nvGrpSpPr>
          <p:grpSpPr>
            <a:xfrm rot="10800000">
              <a:off x="7745765" y="-866375"/>
              <a:ext cx="1605461" cy="1532473"/>
              <a:chOff x="1049700" y="147150"/>
              <a:chExt cx="5509475" cy="5259000"/>
            </a:xfrm>
          </p:grpSpPr>
          <p:sp>
            <p:nvSpPr>
              <p:cNvPr id="1381" name="Google Shape;1381;p18"/>
              <p:cNvSpPr/>
              <p:nvPr/>
            </p:nvSpPr>
            <p:spPr>
              <a:xfrm>
                <a:off x="1349875" y="488850"/>
                <a:ext cx="5209300" cy="4917300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18"/>
              <p:cNvSpPr/>
              <p:nvPr/>
            </p:nvSpPr>
            <p:spPr>
              <a:xfrm>
                <a:off x="2021575" y="977000"/>
                <a:ext cx="4164825" cy="416927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18"/>
              <p:cNvSpPr/>
              <p:nvPr/>
            </p:nvSpPr>
            <p:spPr>
              <a:xfrm>
                <a:off x="1049700" y="147150"/>
                <a:ext cx="5085675" cy="3532450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4" name="Google Shape;1384;p18"/>
            <p:cNvGrpSpPr/>
            <p:nvPr/>
          </p:nvGrpSpPr>
          <p:grpSpPr>
            <a:xfrm rot="10800000">
              <a:off x="8290956" y="-154786"/>
              <a:ext cx="1604830" cy="1666122"/>
              <a:chOff x="1296625" y="218400"/>
              <a:chExt cx="5051400" cy="5242675"/>
            </a:xfrm>
          </p:grpSpPr>
          <p:sp>
            <p:nvSpPr>
              <p:cNvPr id="1385" name="Google Shape;1385;p18"/>
              <p:cNvSpPr/>
              <p:nvPr/>
            </p:nvSpPr>
            <p:spPr>
              <a:xfrm>
                <a:off x="1318825" y="385700"/>
                <a:ext cx="5029200" cy="5075375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18"/>
              <p:cNvSpPr/>
              <p:nvPr/>
            </p:nvSpPr>
            <p:spPr>
              <a:xfrm>
                <a:off x="2704300" y="270150"/>
                <a:ext cx="3424325" cy="4913375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18"/>
              <p:cNvSpPr/>
              <p:nvPr/>
            </p:nvSpPr>
            <p:spPr>
              <a:xfrm>
                <a:off x="1296625" y="218400"/>
                <a:ext cx="4043100" cy="4018450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88" name="Google Shape;1388;p18"/>
          <p:cNvGrpSpPr/>
          <p:nvPr/>
        </p:nvGrpSpPr>
        <p:grpSpPr>
          <a:xfrm flipH="1" rot="-5400000">
            <a:off x="8101621" y="3568623"/>
            <a:ext cx="1327051" cy="2261240"/>
            <a:chOff x="2277925" y="238125"/>
            <a:chExt cx="3068325" cy="5228300"/>
          </a:xfrm>
        </p:grpSpPr>
        <p:sp>
          <p:nvSpPr>
            <p:cNvPr id="1389" name="Google Shape;1389;p18"/>
            <p:cNvSpPr/>
            <p:nvPr/>
          </p:nvSpPr>
          <p:spPr>
            <a:xfrm>
              <a:off x="3140225" y="238125"/>
              <a:ext cx="2206025" cy="4206925"/>
            </a:xfrm>
            <a:custGeom>
              <a:rect b="b" l="l" r="r" t="t"/>
              <a:pathLst>
                <a:path extrusionOk="0" h="168277" w="88241">
                  <a:moveTo>
                    <a:pt x="54920" y="43534"/>
                  </a:moveTo>
                  <a:lnTo>
                    <a:pt x="54250" y="68148"/>
                  </a:lnTo>
                  <a:lnTo>
                    <a:pt x="61032" y="51822"/>
                  </a:lnTo>
                  <a:cubicBezTo>
                    <a:pt x="68901" y="63208"/>
                    <a:pt x="75180" y="75766"/>
                    <a:pt x="79617" y="88994"/>
                  </a:cubicBezTo>
                  <a:lnTo>
                    <a:pt x="77524" y="108835"/>
                  </a:lnTo>
                  <a:lnTo>
                    <a:pt x="82464" y="99040"/>
                  </a:lnTo>
                  <a:cubicBezTo>
                    <a:pt x="88157" y="121728"/>
                    <a:pt x="88240" y="145505"/>
                    <a:pt x="82715" y="168276"/>
                  </a:cubicBezTo>
                  <a:lnTo>
                    <a:pt x="55255" y="99208"/>
                  </a:lnTo>
                  <a:lnTo>
                    <a:pt x="0" y="0"/>
                  </a:lnTo>
                  <a:cubicBezTo>
                    <a:pt x="19926" y="9042"/>
                    <a:pt x="39432" y="24028"/>
                    <a:pt x="54920" y="4353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8"/>
            <p:cNvSpPr/>
            <p:nvPr/>
          </p:nvSpPr>
          <p:spPr>
            <a:xfrm>
              <a:off x="3136025" y="238125"/>
              <a:ext cx="2072075" cy="4204825"/>
            </a:xfrm>
            <a:custGeom>
              <a:rect b="b" l="l" r="r" t="t"/>
              <a:pathLst>
                <a:path extrusionOk="0" h="168193" w="82883">
                  <a:moveTo>
                    <a:pt x="52744" y="118128"/>
                  </a:moveTo>
                  <a:lnTo>
                    <a:pt x="38093" y="110677"/>
                  </a:lnTo>
                  <a:cubicBezTo>
                    <a:pt x="33991" y="103812"/>
                    <a:pt x="30056" y="96864"/>
                    <a:pt x="26456" y="89747"/>
                  </a:cubicBezTo>
                  <a:lnTo>
                    <a:pt x="47637" y="91924"/>
                  </a:lnTo>
                  <a:lnTo>
                    <a:pt x="21014" y="78445"/>
                  </a:lnTo>
                  <a:cubicBezTo>
                    <a:pt x="17666" y="71162"/>
                    <a:pt x="14568" y="63878"/>
                    <a:pt x="11973" y="56678"/>
                  </a:cubicBezTo>
                  <a:lnTo>
                    <a:pt x="29889" y="59106"/>
                  </a:lnTo>
                  <a:lnTo>
                    <a:pt x="8791" y="47553"/>
                  </a:lnTo>
                  <a:cubicBezTo>
                    <a:pt x="3182" y="30390"/>
                    <a:pt x="1" y="13981"/>
                    <a:pt x="168" y="0"/>
                  </a:cubicBezTo>
                  <a:cubicBezTo>
                    <a:pt x="65721" y="71999"/>
                    <a:pt x="82883" y="168193"/>
                    <a:pt x="82883" y="168193"/>
                  </a:cubicBezTo>
                  <a:cubicBezTo>
                    <a:pt x="68316" y="154379"/>
                    <a:pt x="54251" y="136463"/>
                    <a:pt x="41944" y="11695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8"/>
            <p:cNvSpPr/>
            <p:nvPr/>
          </p:nvSpPr>
          <p:spPr>
            <a:xfrm>
              <a:off x="2277925" y="1822500"/>
              <a:ext cx="2955300" cy="3643925"/>
            </a:xfrm>
            <a:custGeom>
              <a:rect b="b" l="l" r="r" t="t"/>
              <a:pathLst>
                <a:path extrusionOk="0" h="145757" w="118212">
                  <a:moveTo>
                    <a:pt x="63208" y="30307"/>
                  </a:moveTo>
                  <a:lnTo>
                    <a:pt x="67896" y="54586"/>
                  </a:lnTo>
                  <a:lnTo>
                    <a:pt x="70994" y="37088"/>
                  </a:lnTo>
                  <a:cubicBezTo>
                    <a:pt x="81208" y="46465"/>
                    <a:pt x="90082" y="57265"/>
                    <a:pt x="97366" y="69153"/>
                  </a:cubicBezTo>
                  <a:lnTo>
                    <a:pt x="99710" y="88995"/>
                  </a:lnTo>
                  <a:lnTo>
                    <a:pt x="102389" y="78362"/>
                  </a:lnTo>
                  <a:cubicBezTo>
                    <a:pt x="112937" y="99208"/>
                    <a:pt x="118212" y="122399"/>
                    <a:pt x="117877" y="145756"/>
                  </a:cubicBezTo>
                  <a:lnTo>
                    <a:pt x="75850" y="84474"/>
                  </a:lnTo>
                  <a:lnTo>
                    <a:pt x="0" y="1"/>
                  </a:lnTo>
                  <a:cubicBezTo>
                    <a:pt x="21432" y="4438"/>
                    <a:pt x="43785" y="14735"/>
                    <a:pt x="63208" y="3030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8"/>
            <p:cNvSpPr/>
            <p:nvPr/>
          </p:nvSpPr>
          <p:spPr>
            <a:xfrm>
              <a:off x="2277925" y="1822500"/>
              <a:ext cx="2944825" cy="3643925"/>
            </a:xfrm>
            <a:custGeom>
              <a:rect b="b" l="l" r="r" t="t"/>
              <a:pathLst>
                <a:path extrusionOk="0" h="145757" w="117793">
                  <a:moveTo>
                    <a:pt x="77357" y="103645"/>
                  </a:moveTo>
                  <a:lnTo>
                    <a:pt x="61450" y="99627"/>
                  </a:lnTo>
                  <a:cubicBezTo>
                    <a:pt x="55924" y="93850"/>
                    <a:pt x="50566" y="87822"/>
                    <a:pt x="45543" y="81795"/>
                  </a:cubicBezTo>
                  <a:lnTo>
                    <a:pt x="66641" y="79283"/>
                  </a:lnTo>
                  <a:lnTo>
                    <a:pt x="37674" y="71999"/>
                  </a:lnTo>
                  <a:cubicBezTo>
                    <a:pt x="32734" y="65637"/>
                    <a:pt x="28213" y="59190"/>
                    <a:pt x="24027" y="52744"/>
                  </a:cubicBezTo>
                  <a:lnTo>
                    <a:pt x="42027" y="51153"/>
                  </a:lnTo>
                  <a:lnTo>
                    <a:pt x="18921" y="44539"/>
                  </a:lnTo>
                  <a:cubicBezTo>
                    <a:pt x="9711" y="28968"/>
                    <a:pt x="2930" y="13647"/>
                    <a:pt x="0" y="1"/>
                  </a:cubicBezTo>
                  <a:cubicBezTo>
                    <a:pt x="79868" y="55758"/>
                    <a:pt x="117793" y="145756"/>
                    <a:pt x="117793" y="145756"/>
                  </a:cubicBezTo>
                  <a:cubicBezTo>
                    <a:pt x="100631" y="135543"/>
                    <a:pt x="82882" y="121227"/>
                    <a:pt x="66641" y="10490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19"/>
          <p:cNvSpPr/>
          <p:nvPr/>
        </p:nvSpPr>
        <p:spPr>
          <a:xfrm flipH="1" rot="241518">
            <a:off x="-872928" y="3759222"/>
            <a:ext cx="10392332" cy="1905664"/>
          </a:xfrm>
          <a:custGeom>
            <a:rect b="b" l="l" r="r" t="t"/>
            <a:pathLst>
              <a:path extrusionOk="0" h="88468" w="290839">
                <a:moveTo>
                  <a:pt x="31725" y="0"/>
                </a:moveTo>
                <a:cubicBezTo>
                  <a:pt x="23995" y="0"/>
                  <a:pt x="16259" y="2026"/>
                  <a:pt x="9579" y="5925"/>
                </a:cubicBezTo>
                <a:cubicBezTo>
                  <a:pt x="9579" y="5925"/>
                  <a:pt x="1" y="86526"/>
                  <a:pt x="9579" y="86526"/>
                </a:cubicBezTo>
                <a:cubicBezTo>
                  <a:pt x="15971" y="86526"/>
                  <a:pt x="138845" y="88468"/>
                  <a:pt x="220050" y="88468"/>
                </a:cubicBezTo>
                <a:cubicBezTo>
                  <a:pt x="260653" y="88468"/>
                  <a:pt x="290838" y="87982"/>
                  <a:pt x="290838" y="86526"/>
                </a:cubicBezTo>
                <a:lnTo>
                  <a:pt x="290838" y="55707"/>
                </a:lnTo>
                <a:cubicBezTo>
                  <a:pt x="285671" y="62103"/>
                  <a:pt x="277225" y="63780"/>
                  <a:pt x="268701" y="63780"/>
                </a:cubicBezTo>
                <a:cubicBezTo>
                  <a:pt x="265714" y="63780"/>
                  <a:pt x="262717" y="63574"/>
                  <a:pt x="259848" y="63293"/>
                </a:cubicBezTo>
                <a:cubicBezTo>
                  <a:pt x="242097" y="61574"/>
                  <a:pt x="224043" y="58823"/>
                  <a:pt x="208245" y="50559"/>
                </a:cubicBezTo>
                <a:cubicBezTo>
                  <a:pt x="196027" y="44157"/>
                  <a:pt x="185083" y="34467"/>
                  <a:pt x="171510" y="32050"/>
                </a:cubicBezTo>
                <a:cubicBezTo>
                  <a:pt x="169114" y="31623"/>
                  <a:pt x="166707" y="31437"/>
                  <a:pt x="164296" y="31437"/>
                </a:cubicBezTo>
                <a:cubicBezTo>
                  <a:pt x="156200" y="31437"/>
                  <a:pt x="148058" y="33532"/>
                  <a:pt x="140155" y="35620"/>
                </a:cubicBezTo>
                <a:lnTo>
                  <a:pt x="112503" y="42913"/>
                </a:lnTo>
                <a:cubicBezTo>
                  <a:pt x="107193" y="44315"/>
                  <a:pt x="101481" y="45661"/>
                  <a:pt x="96026" y="45661"/>
                </a:cubicBezTo>
                <a:cubicBezTo>
                  <a:pt x="91724" y="45661"/>
                  <a:pt x="87581" y="44824"/>
                  <a:pt x="83919" y="42518"/>
                </a:cubicBezTo>
                <a:cubicBezTo>
                  <a:pt x="76233" y="37674"/>
                  <a:pt x="73411" y="28065"/>
                  <a:pt x="68576" y="20388"/>
                </a:cubicBezTo>
                <a:cubicBezTo>
                  <a:pt x="62609" y="10911"/>
                  <a:pt x="52868" y="3892"/>
                  <a:pt x="42006" y="1232"/>
                </a:cubicBezTo>
                <a:cubicBezTo>
                  <a:pt x="38644" y="406"/>
                  <a:pt x="35185" y="0"/>
                  <a:pt x="31725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dk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95" name="Google Shape;1395;p19"/>
          <p:cNvGrpSpPr/>
          <p:nvPr/>
        </p:nvGrpSpPr>
        <p:grpSpPr>
          <a:xfrm>
            <a:off x="5002703" y="4697423"/>
            <a:ext cx="534202" cy="149415"/>
            <a:chOff x="238125" y="1838900"/>
            <a:chExt cx="7268050" cy="1915575"/>
          </a:xfrm>
        </p:grpSpPr>
        <p:sp>
          <p:nvSpPr>
            <p:cNvPr id="1396" name="Google Shape;1396;p19"/>
            <p:cNvSpPr/>
            <p:nvPr/>
          </p:nvSpPr>
          <p:spPr>
            <a:xfrm>
              <a:off x="259725" y="1968575"/>
              <a:ext cx="7246450" cy="1785900"/>
            </a:xfrm>
            <a:custGeom>
              <a:rect b="b" l="l" r="r" t="t"/>
              <a:pathLst>
                <a:path extrusionOk="0" h="71436" w="289858">
                  <a:moveTo>
                    <a:pt x="134878" y="1"/>
                  </a:moveTo>
                  <a:cubicBezTo>
                    <a:pt x="57929" y="1514"/>
                    <a:pt x="1" y="18589"/>
                    <a:pt x="5620" y="38259"/>
                  </a:cubicBezTo>
                  <a:cubicBezTo>
                    <a:pt x="10771" y="57007"/>
                    <a:pt x="71890" y="71435"/>
                    <a:pt x="144240" y="71435"/>
                  </a:cubicBezTo>
                  <a:cubicBezTo>
                    <a:pt x="147794" y="71435"/>
                    <a:pt x="151376" y="71400"/>
                    <a:pt x="154980" y="71330"/>
                  </a:cubicBezTo>
                  <a:cubicBezTo>
                    <a:pt x="231929" y="70033"/>
                    <a:pt x="289857" y="52741"/>
                    <a:pt x="284238" y="33071"/>
                  </a:cubicBezTo>
                  <a:cubicBezTo>
                    <a:pt x="280563" y="20319"/>
                    <a:pt x="250518" y="9511"/>
                    <a:pt x="208585" y="3891"/>
                  </a:cubicBezTo>
                  <a:lnTo>
                    <a:pt x="144173" y="33071"/>
                  </a:lnTo>
                  <a:lnTo>
                    <a:pt x="134878" y="1"/>
                  </a:ln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9"/>
            <p:cNvSpPr/>
            <p:nvPr/>
          </p:nvSpPr>
          <p:spPr>
            <a:xfrm>
              <a:off x="238125" y="1838900"/>
              <a:ext cx="6987050" cy="1788650"/>
            </a:xfrm>
            <a:custGeom>
              <a:rect b="b" l="l" r="r" t="t"/>
              <a:pathLst>
                <a:path extrusionOk="0" h="71546" w="279482">
                  <a:moveTo>
                    <a:pt x="212259" y="5188"/>
                  </a:moveTo>
                  <a:lnTo>
                    <a:pt x="139633" y="33071"/>
                  </a:lnTo>
                  <a:lnTo>
                    <a:pt x="139633" y="0"/>
                  </a:lnTo>
                  <a:cubicBezTo>
                    <a:pt x="62467" y="0"/>
                    <a:pt x="0" y="15995"/>
                    <a:pt x="0" y="35665"/>
                  </a:cubicBezTo>
                  <a:cubicBezTo>
                    <a:pt x="0" y="55550"/>
                    <a:pt x="62467" y="71545"/>
                    <a:pt x="139633" y="71545"/>
                  </a:cubicBezTo>
                  <a:cubicBezTo>
                    <a:pt x="216798" y="71545"/>
                    <a:pt x="279482" y="55550"/>
                    <a:pt x="279482" y="35665"/>
                  </a:cubicBezTo>
                  <a:cubicBezTo>
                    <a:pt x="279482" y="22912"/>
                    <a:pt x="252463" y="11456"/>
                    <a:pt x="212259" y="518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9"/>
            <p:cNvSpPr/>
            <p:nvPr/>
          </p:nvSpPr>
          <p:spPr>
            <a:xfrm>
              <a:off x="2675200" y="1968575"/>
              <a:ext cx="4549975" cy="1658975"/>
            </a:xfrm>
            <a:custGeom>
              <a:rect b="b" l="l" r="r" t="t"/>
              <a:pathLst>
                <a:path extrusionOk="0" h="66359" w="181999">
                  <a:moveTo>
                    <a:pt x="114776" y="1"/>
                  </a:moveTo>
                  <a:lnTo>
                    <a:pt x="42150" y="27884"/>
                  </a:lnTo>
                  <a:lnTo>
                    <a:pt x="1" y="64629"/>
                  </a:lnTo>
                  <a:cubicBezTo>
                    <a:pt x="13402" y="65710"/>
                    <a:pt x="27452" y="66358"/>
                    <a:pt x="42150" y="66358"/>
                  </a:cubicBezTo>
                  <a:cubicBezTo>
                    <a:pt x="119315" y="66358"/>
                    <a:pt x="181999" y="50363"/>
                    <a:pt x="181999" y="30478"/>
                  </a:cubicBezTo>
                  <a:cubicBezTo>
                    <a:pt x="181999" y="17725"/>
                    <a:pt x="154980" y="6269"/>
                    <a:pt x="11477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" name="Google Shape;1399;p19"/>
          <p:cNvGrpSpPr/>
          <p:nvPr/>
        </p:nvGrpSpPr>
        <p:grpSpPr>
          <a:xfrm>
            <a:off x="2300062" y="4690245"/>
            <a:ext cx="868562" cy="336103"/>
            <a:chOff x="238125" y="1190600"/>
            <a:chExt cx="7555075" cy="2753350"/>
          </a:xfrm>
        </p:grpSpPr>
        <p:sp>
          <p:nvSpPr>
            <p:cNvPr id="1400" name="Google Shape;1400;p19"/>
            <p:cNvSpPr/>
            <p:nvPr/>
          </p:nvSpPr>
          <p:spPr>
            <a:xfrm>
              <a:off x="238125" y="1624025"/>
              <a:ext cx="7522600" cy="2319925"/>
            </a:xfrm>
            <a:custGeom>
              <a:rect b="b" l="l" r="r" t="t"/>
              <a:pathLst>
                <a:path extrusionOk="0" h="92797" w="300904">
                  <a:moveTo>
                    <a:pt x="139726" y="1"/>
                  </a:moveTo>
                  <a:cubicBezTo>
                    <a:pt x="121735" y="1"/>
                    <a:pt x="103431" y="1113"/>
                    <a:pt x="85725" y="3445"/>
                  </a:cubicBezTo>
                  <a:cubicBezTo>
                    <a:pt x="38100" y="9940"/>
                    <a:pt x="7360" y="23794"/>
                    <a:pt x="0" y="39381"/>
                  </a:cubicBezTo>
                  <a:lnTo>
                    <a:pt x="129886" y="48040"/>
                  </a:lnTo>
                  <a:lnTo>
                    <a:pt x="9092" y="64059"/>
                  </a:lnTo>
                  <a:cubicBezTo>
                    <a:pt x="31582" y="81986"/>
                    <a:pt x="84255" y="92797"/>
                    <a:pt x="139769" y="92797"/>
                  </a:cubicBezTo>
                  <a:cubicBezTo>
                    <a:pt x="157994" y="92797"/>
                    <a:pt x="176526" y="91631"/>
                    <a:pt x="194397" y="89170"/>
                  </a:cubicBezTo>
                  <a:cubicBezTo>
                    <a:pt x="266700" y="79212"/>
                    <a:pt x="300903" y="52369"/>
                    <a:pt x="270597" y="28557"/>
                  </a:cubicBezTo>
                  <a:cubicBezTo>
                    <a:pt x="247712" y="10576"/>
                    <a:pt x="195202" y="1"/>
                    <a:pt x="139726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9"/>
            <p:cNvSpPr/>
            <p:nvPr/>
          </p:nvSpPr>
          <p:spPr>
            <a:xfrm>
              <a:off x="368000" y="1190600"/>
              <a:ext cx="7425200" cy="2608575"/>
            </a:xfrm>
            <a:custGeom>
              <a:rect b="b" l="l" r="r" t="t"/>
              <a:pathLst>
                <a:path extrusionOk="0" h="104343" w="297008">
                  <a:moveTo>
                    <a:pt x="0" y="41997"/>
                  </a:moveTo>
                  <a:lnTo>
                    <a:pt x="127722" y="53254"/>
                  </a:lnTo>
                  <a:lnTo>
                    <a:pt x="3031" y="66676"/>
                  </a:lnTo>
                  <a:cubicBezTo>
                    <a:pt x="28143" y="91354"/>
                    <a:pt x="108672" y="104342"/>
                    <a:pt x="182707" y="96116"/>
                  </a:cubicBezTo>
                  <a:cubicBezTo>
                    <a:pt x="256743" y="88323"/>
                    <a:pt x="297007" y="61913"/>
                    <a:pt x="272329" y="37668"/>
                  </a:cubicBezTo>
                  <a:cubicBezTo>
                    <a:pt x="247650" y="12989"/>
                    <a:pt x="167554" y="1"/>
                    <a:pt x="93086" y="8227"/>
                  </a:cubicBezTo>
                  <a:cubicBezTo>
                    <a:pt x="44595" y="13422"/>
                    <a:pt x="10391" y="26411"/>
                    <a:pt x="0" y="4199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9"/>
            <p:cNvSpPr/>
            <p:nvPr/>
          </p:nvSpPr>
          <p:spPr>
            <a:xfrm>
              <a:off x="368000" y="1190600"/>
              <a:ext cx="6992250" cy="1331350"/>
            </a:xfrm>
            <a:custGeom>
              <a:rect b="b" l="l" r="r" t="t"/>
              <a:pathLst>
                <a:path extrusionOk="0" h="53254" w="279690">
                  <a:moveTo>
                    <a:pt x="0" y="41997"/>
                  </a:moveTo>
                  <a:lnTo>
                    <a:pt x="127722" y="53254"/>
                  </a:lnTo>
                  <a:lnTo>
                    <a:pt x="279689" y="51522"/>
                  </a:lnTo>
                  <a:cubicBezTo>
                    <a:pt x="278823" y="45894"/>
                    <a:pt x="276225" y="41131"/>
                    <a:pt x="272329" y="37668"/>
                  </a:cubicBezTo>
                  <a:cubicBezTo>
                    <a:pt x="247650" y="12989"/>
                    <a:pt x="167554" y="1"/>
                    <a:pt x="93086" y="8227"/>
                  </a:cubicBezTo>
                  <a:cubicBezTo>
                    <a:pt x="44595" y="13422"/>
                    <a:pt x="10391" y="26411"/>
                    <a:pt x="0" y="4199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3" name="Google Shape;1403;p19"/>
          <p:cNvSpPr txBox="1"/>
          <p:nvPr>
            <p:ph type="title"/>
          </p:nvPr>
        </p:nvSpPr>
        <p:spPr>
          <a:xfrm>
            <a:off x="1291500" y="1354363"/>
            <a:ext cx="27888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04" name="Google Shape;1404;p19"/>
          <p:cNvSpPr txBox="1"/>
          <p:nvPr>
            <p:ph idx="1" type="subTitle"/>
          </p:nvPr>
        </p:nvSpPr>
        <p:spPr>
          <a:xfrm>
            <a:off x="1291500" y="2986350"/>
            <a:ext cx="27855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05" name="Google Shape;1405;p19"/>
          <p:cNvGrpSpPr/>
          <p:nvPr/>
        </p:nvGrpSpPr>
        <p:grpSpPr>
          <a:xfrm>
            <a:off x="-919424" y="-521045"/>
            <a:ext cx="3148176" cy="6031648"/>
            <a:chOff x="-919424" y="-521045"/>
            <a:chExt cx="3148176" cy="6031648"/>
          </a:xfrm>
        </p:grpSpPr>
        <p:grpSp>
          <p:nvGrpSpPr>
            <p:cNvPr id="1406" name="Google Shape;1406;p19"/>
            <p:cNvGrpSpPr/>
            <p:nvPr/>
          </p:nvGrpSpPr>
          <p:grpSpPr>
            <a:xfrm rot="6405463">
              <a:off x="-705409" y="-354978"/>
              <a:ext cx="1517215" cy="1574665"/>
              <a:chOff x="1296625" y="218400"/>
              <a:chExt cx="5051400" cy="5242675"/>
            </a:xfrm>
          </p:grpSpPr>
          <p:sp>
            <p:nvSpPr>
              <p:cNvPr id="1407" name="Google Shape;1407;p19"/>
              <p:cNvSpPr/>
              <p:nvPr/>
            </p:nvSpPr>
            <p:spPr>
              <a:xfrm>
                <a:off x="1318825" y="385700"/>
                <a:ext cx="5029200" cy="5075375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19"/>
              <p:cNvSpPr/>
              <p:nvPr/>
            </p:nvSpPr>
            <p:spPr>
              <a:xfrm>
                <a:off x="2704300" y="270150"/>
                <a:ext cx="3424325" cy="4913375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19"/>
              <p:cNvSpPr/>
              <p:nvPr/>
            </p:nvSpPr>
            <p:spPr>
              <a:xfrm>
                <a:off x="1296625" y="218400"/>
                <a:ext cx="4043100" cy="4018450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0" name="Google Shape;1410;p19"/>
            <p:cNvGrpSpPr/>
            <p:nvPr/>
          </p:nvGrpSpPr>
          <p:grpSpPr>
            <a:xfrm>
              <a:off x="-822183" y="838257"/>
              <a:ext cx="1724457" cy="2360552"/>
              <a:chOff x="-967658" y="374568"/>
              <a:chExt cx="2195362" cy="3005158"/>
            </a:xfrm>
          </p:grpSpPr>
          <p:sp>
            <p:nvSpPr>
              <p:cNvPr id="1411" name="Google Shape;1411;p19"/>
              <p:cNvSpPr/>
              <p:nvPr/>
            </p:nvSpPr>
            <p:spPr>
              <a:xfrm rot="1061769">
                <a:off x="-592452" y="530464"/>
                <a:ext cx="1444999" cy="2693325"/>
              </a:xfrm>
              <a:custGeom>
                <a:rect b="b" l="l" r="r" t="t"/>
                <a:pathLst>
                  <a:path extrusionOk="0" h="128070" w="68711">
                    <a:moveTo>
                      <a:pt x="0" y="1"/>
                    </a:moveTo>
                    <a:lnTo>
                      <a:pt x="0" y="128069"/>
                    </a:lnTo>
                    <a:lnTo>
                      <a:pt x="68710" y="128069"/>
                    </a:lnTo>
                    <a:lnTo>
                      <a:pt x="68710" y="120874"/>
                    </a:lnTo>
                    <a:cubicBezTo>
                      <a:pt x="66252" y="86099"/>
                      <a:pt x="55520" y="53303"/>
                      <a:pt x="25961" y="29260"/>
                    </a:cubicBezTo>
                    <a:cubicBezTo>
                      <a:pt x="19906" y="62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19"/>
              <p:cNvSpPr/>
              <p:nvPr/>
            </p:nvSpPr>
            <p:spPr>
              <a:xfrm rot="1061769">
                <a:off x="-795640" y="1835451"/>
                <a:ext cx="1444999" cy="1356757"/>
              </a:xfrm>
              <a:custGeom>
                <a:rect b="b" l="l" r="r" t="t"/>
                <a:pathLst>
                  <a:path extrusionOk="0" h="64515" w="68711">
                    <a:moveTo>
                      <a:pt x="0" y="0"/>
                    </a:moveTo>
                    <a:lnTo>
                      <a:pt x="0" y="64514"/>
                    </a:lnTo>
                    <a:lnTo>
                      <a:pt x="68710" y="64514"/>
                    </a:lnTo>
                    <a:lnTo>
                      <a:pt x="68710" y="57319"/>
                    </a:lnTo>
                    <a:cubicBezTo>
                      <a:pt x="68051" y="47247"/>
                      <a:pt x="66552" y="37234"/>
                      <a:pt x="64154" y="27401"/>
                    </a:cubicBezTo>
                    <a:cubicBezTo>
                      <a:pt x="52582" y="19367"/>
                      <a:pt x="39272" y="17568"/>
                      <a:pt x="27520" y="15529"/>
                    </a:cubicBezTo>
                    <a:cubicBezTo>
                      <a:pt x="20805" y="6836"/>
                      <a:pt x="8694" y="2279"/>
                      <a:pt x="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19"/>
              <p:cNvSpPr/>
              <p:nvPr/>
            </p:nvSpPr>
            <p:spPr>
              <a:xfrm rot="1061769">
                <a:off x="117456" y="1357243"/>
                <a:ext cx="189145" cy="152489"/>
              </a:xfrm>
              <a:custGeom>
                <a:rect b="b" l="l" r="r" t="t"/>
                <a:pathLst>
                  <a:path extrusionOk="0" h="7251" w="8994">
                    <a:moveTo>
                      <a:pt x="2958" y="0"/>
                    </a:moveTo>
                    <a:cubicBezTo>
                      <a:pt x="2155" y="0"/>
                      <a:pt x="1459" y="264"/>
                      <a:pt x="1020" y="807"/>
                    </a:cubicBezTo>
                    <a:cubicBezTo>
                      <a:pt x="0" y="2066"/>
                      <a:pt x="780" y="4345"/>
                      <a:pt x="2698" y="5904"/>
                    </a:cubicBezTo>
                    <a:cubicBezTo>
                      <a:pt x="3790" y="6790"/>
                      <a:pt x="5017" y="7250"/>
                      <a:pt x="6060" y="7250"/>
                    </a:cubicBezTo>
                    <a:cubicBezTo>
                      <a:pt x="6851" y="7250"/>
                      <a:pt x="7535" y="6986"/>
                      <a:pt x="7975" y="6443"/>
                    </a:cubicBezTo>
                    <a:cubicBezTo>
                      <a:pt x="8994" y="5184"/>
                      <a:pt x="8274" y="2906"/>
                      <a:pt x="6356" y="1347"/>
                    </a:cubicBezTo>
                    <a:cubicBezTo>
                      <a:pt x="5264" y="460"/>
                      <a:pt x="4018" y="0"/>
                      <a:pt x="2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19"/>
              <p:cNvSpPr/>
              <p:nvPr/>
            </p:nvSpPr>
            <p:spPr>
              <a:xfrm rot="1061769">
                <a:off x="58994" y="1243142"/>
                <a:ext cx="104688" cy="78526"/>
              </a:xfrm>
              <a:custGeom>
                <a:rect b="b" l="l" r="r" t="t"/>
                <a:pathLst>
                  <a:path extrusionOk="0" h="3734" w="4978">
                    <a:moveTo>
                      <a:pt x="2459" y="1"/>
                    </a:moveTo>
                    <a:cubicBezTo>
                      <a:pt x="840" y="60"/>
                      <a:pt x="1" y="1979"/>
                      <a:pt x="1080" y="3178"/>
                    </a:cubicBezTo>
                    <a:cubicBezTo>
                      <a:pt x="1484" y="3553"/>
                      <a:pt x="1984" y="3734"/>
                      <a:pt x="2482" y="3734"/>
                    </a:cubicBezTo>
                    <a:cubicBezTo>
                      <a:pt x="3019" y="3734"/>
                      <a:pt x="3553" y="3523"/>
                      <a:pt x="3958" y="3118"/>
                    </a:cubicBezTo>
                    <a:cubicBezTo>
                      <a:pt x="4977" y="1859"/>
                      <a:pt x="4018" y="1"/>
                      <a:pt x="24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19"/>
              <p:cNvSpPr/>
              <p:nvPr/>
            </p:nvSpPr>
            <p:spPr>
              <a:xfrm rot="1061769">
                <a:off x="235727" y="1619449"/>
                <a:ext cx="96570" cy="78758"/>
              </a:xfrm>
              <a:custGeom>
                <a:rect b="b" l="l" r="r" t="t"/>
                <a:pathLst>
                  <a:path extrusionOk="0" h="3745" w="4592">
                    <a:moveTo>
                      <a:pt x="2206" y="1"/>
                    </a:moveTo>
                    <a:cubicBezTo>
                      <a:pt x="989" y="1"/>
                      <a:pt x="1" y="1227"/>
                      <a:pt x="455" y="2538"/>
                    </a:cubicBezTo>
                    <a:cubicBezTo>
                      <a:pt x="807" y="3287"/>
                      <a:pt x="1548" y="3745"/>
                      <a:pt x="2320" y="3745"/>
                    </a:cubicBezTo>
                    <a:cubicBezTo>
                      <a:pt x="2599" y="3745"/>
                      <a:pt x="2882" y="3685"/>
                      <a:pt x="3153" y="3558"/>
                    </a:cubicBezTo>
                    <a:cubicBezTo>
                      <a:pt x="4592" y="2778"/>
                      <a:pt x="4412" y="740"/>
                      <a:pt x="2913" y="140"/>
                    </a:cubicBezTo>
                    <a:cubicBezTo>
                      <a:pt x="2675" y="45"/>
                      <a:pt x="2437" y="1"/>
                      <a:pt x="22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19"/>
              <p:cNvSpPr/>
              <p:nvPr/>
            </p:nvSpPr>
            <p:spPr>
              <a:xfrm rot="1061769">
                <a:off x="-343466" y="934482"/>
                <a:ext cx="959562" cy="1559761"/>
              </a:xfrm>
              <a:custGeom>
                <a:rect b="b" l="l" r="r" t="t"/>
                <a:pathLst>
                  <a:path extrusionOk="0" h="74168" w="45628">
                    <a:moveTo>
                      <a:pt x="900" y="74168"/>
                    </a:moveTo>
                    <a:lnTo>
                      <a:pt x="1559" y="73388"/>
                    </a:lnTo>
                    <a:cubicBezTo>
                      <a:pt x="1979" y="72849"/>
                      <a:pt x="2518" y="72069"/>
                      <a:pt x="3238" y="71110"/>
                    </a:cubicBezTo>
                    <a:cubicBezTo>
                      <a:pt x="3957" y="70151"/>
                      <a:pt x="4737" y="68892"/>
                      <a:pt x="5696" y="67513"/>
                    </a:cubicBezTo>
                    <a:cubicBezTo>
                      <a:pt x="6595" y="66134"/>
                      <a:pt x="7495" y="64515"/>
                      <a:pt x="8574" y="62776"/>
                    </a:cubicBezTo>
                    <a:cubicBezTo>
                      <a:pt x="9593" y="61037"/>
                      <a:pt x="10613" y="59119"/>
                      <a:pt x="11632" y="57080"/>
                    </a:cubicBezTo>
                    <a:cubicBezTo>
                      <a:pt x="12171" y="56061"/>
                      <a:pt x="12711" y="55042"/>
                      <a:pt x="13251" y="53962"/>
                    </a:cubicBezTo>
                    <a:cubicBezTo>
                      <a:pt x="13790" y="52883"/>
                      <a:pt x="14270" y="51744"/>
                      <a:pt x="14869" y="50665"/>
                    </a:cubicBezTo>
                    <a:cubicBezTo>
                      <a:pt x="16069" y="48386"/>
                      <a:pt x="17208" y="46108"/>
                      <a:pt x="18467" y="43830"/>
                    </a:cubicBezTo>
                    <a:lnTo>
                      <a:pt x="20326" y="40292"/>
                    </a:lnTo>
                    <a:lnTo>
                      <a:pt x="22304" y="36815"/>
                    </a:lnTo>
                    <a:cubicBezTo>
                      <a:pt x="23563" y="34476"/>
                      <a:pt x="24942" y="32198"/>
                      <a:pt x="26321" y="29920"/>
                    </a:cubicBezTo>
                    <a:cubicBezTo>
                      <a:pt x="27640" y="27641"/>
                      <a:pt x="29019" y="25483"/>
                      <a:pt x="30338" y="23324"/>
                    </a:cubicBezTo>
                    <a:cubicBezTo>
                      <a:pt x="31597" y="21166"/>
                      <a:pt x="33036" y="19127"/>
                      <a:pt x="34235" y="17209"/>
                    </a:cubicBezTo>
                    <a:cubicBezTo>
                      <a:pt x="34895" y="16249"/>
                      <a:pt x="35495" y="15290"/>
                      <a:pt x="36094" y="14391"/>
                    </a:cubicBezTo>
                    <a:cubicBezTo>
                      <a:pt x="36694" y="13491"/>
                      <a:pt x="37293" y="12592"/>
                      <a:pt x="37893" y="11813"/>
                    </a:cubicBezTo>
                    <a:lnTo>
                      <a:pt x="41011" y="7196"/>
                    </a:lnTo>
                    <a:lnTo>
                      <a:pt x="43469" y="3718"/>
                    </a:lnTo>
                    <a:cubicBezTo>
                      <a:pt x="44848" y="1740"/>
                      <a:pt x="45627" y="601"/>
                      <a:pt x="45627" y="601"/>
                    </a:cubicBezTo>
                    <a:lnTo>
                      <a:pt x="44968" y="1"/>
                    </a:lnTo>
                    <a:cubicBezTo>
                      <a:pt x="44968" y="1"/>
                      <a:pt x="43889" y="840"/>
                      <a:pt x="42030" y="2399"/>
                    </a:cubicBezTo>
                    <a:lnTo>
                      <a:pt x="38792" y="5277"/>
                    </a:lnTo>
                    <a:cubicBezTo>
                      <a:pt x="37533" y="6356"/>
                      <a:pt x="36274" y="7735"/>
                      <a:pt x="34775" y="9234"/>
                    </a:cubicBezTo>
                    <a:lnTo>
                      <a:pt x="32557" y="11513"/>
                    </a:lnTo>
                    <a:cubicBezTo>
                      <a:pt x="31777" y="12352"/>
                      <a:pt x="31058" y="13192"/>
                      <a:pt x="30218" y="14091"/>
                    </a:cubicBezTo>
                    <a:cubicBezTo>
                      <a:pt x="28719" y="15890"/>
                      <a:pt x="26981" y="17748"/>
                      <a:pt x="25422" y="19787"/>
                    </a:cubicBezTo>
                    <a:cubicBezTo>
                      <a:pt x="23863" y="21825"/>
                      <a:pt x="22124" y="23924"/>
                      <a:pt x="20625" y="26142"/>
                    </a:cubicBezTo>
                    <a:cubicBezTo>
                      <a:pt x="19066" y="28361"/>
                      <a:pt x="17388" y="30639"/>
                      <a:pt x="15949" y="32977"/>
                    </a:cubicBezTo>
                    <a:lnTo>
                      <a:pt x="13790" y="36455"/>
                    </a:lnTo>
                    <a:cubicBezTo>
                      <a:pt x="13011" y="37594"/>
                      <a:pt x="12351" y="38793"/>
                      <a:pt x="11692" y="39992"/>
                    </a:cubicBezTo>
                    <a:cubicBezTo>
                      <a:pt x="10313" y="42331"/>
                      <a:pt x="9054" y="44669"/>
                      <a:pt x="7855" y="46947"/>
                    </a:cubicBezTo>
                    <a:cubicBezTo>
                      <a:pt x="6655" y="49286"/>
                      <a:pt x="5516" y="51504"/>
                      <a:pt x="4617" y="53723"/>
                    </a:cubicBezTo>
                    <a:cubicBezTo>
                      <a:pt x="3717" y="55761"/>
                      <a:pt x="2938" y="57860"/>
                      <a:pt x="2279" y="60018"/>
                    </a:cubicBezTo>
                    <a:cubicBezTo>
                      <a:pt x="1679" y="61997"/>
                      <a:pt x="1199" y="63855"/>
                      <a:pt x="840" y="65534"/>
                    </a:cubicBezTo>
                    <a:cubicBezTo>
                      <a:pt x="540" y="67213"/>
                      <a:pt x="300" y="68712"/>
                      <a:pt x="180" y="69911"/>
                    </a:cubicBezTo>
                    <a:cubicBezTo>
                      <a:pt x="60" y="70930"/>
                      <a:pt x="0" y="71890"/>
                      <a:pt x="0" y="72849"/>
                    </a:cubicBezTo>
                    <a:cubicBezTo>
                      <a:pt x="0" y="73209"/>
                      <a:pt x="0" y="73568"/>
                      <a:pt x="0" y="73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19"/>
              <p:cNvSpPr/>
              <p:nvPr/>
            </p:nvSpPr>
            <p:spPr>
              <a:xfrm rot="1061769">
                <a:off x="-334398" y="940941"/>
                <a:ext cx="949488" cy="1554714"/>
              </a:xfrm>
              <a:custGeom>
                <a:rect b="b" l="l" r="r" t="t"/>
                <a:pathLst>
                  <a:path extrusionOk="0" h="73928" w="45149">
                    <a:moveTo>
                      <a:pt x="45148" y="361"/>
                    </a:moveTo>
                    <a:cubicBezTo>
                      <a:pt x="45148" y="361"/>
                      <a:pt x="44369" y="1500"/>
                      <a:pt x="42990" y="3478"/>
                    </a:cubicBezTo>
                    <a:lnTo>
                      <a:pt x="40532" y="6956"/>
                    </a:lnTo>
                    <a:lnTo>
                      <a:pt x="37414" y="11513"/>
                    </a:lnTo>
                    <a:cubicBezTo>
                      <a:pt x="36814" y="12352"/>
                      <a:pt x="36215" y="13251"/>
                      <a:pt x="35615" y="14151"/>
                    </a:cubicBezTo>
                    <a:cubicBezTo>
                      <a:pt x="34956" y="15050"/>
                      <a:pt x="34416" y="16009"/>
                      <a:pt x="33756" y="16969"/>
                    </a:cubicBezTo>
                    <a:cubicBezTo>
                      <a:pt x="32557" y="18887"/>
                      <a:pt x="31178" y="20926"/>
                      <a:pt x="29859" y="23084"/>
                    </a:cubicBezTo>
                    <a:cubicBezTo>
                      <a:pt x="28540" y="25243"/>
                      <a:pt x="27101" y="27401"/>
                      <a:pt x="25842" y="29680"/>
                    </a:cubicBezTo>
                    <a:cubicBezTo>
                      <a:pt x="24523" y="31958"/>
                      <a:pt x="23084" y="34236"/>
                      <a:pt x="21825" y="36575"/>
                    </a:cubicBezTo>
                    <a:lnTo>
                      <a:pt x="19847" y="40052"/>
                    </a:lnTo>
                    <a:lnTo>
                      <a:pt x="17988" y="43590"/>
                    </a:lnTo>
                    <a:cubicBezTo>
                      <a:pt x="16729" y="45868"/>
                      <a:pt x="15590" y="48206"/>
                      <a:pt x="14390" y="50425"/>
                    </a:cubicBezTo>
                    <a:cubicBezTo>
                      <a:pt x="13791" y="51504"/>
                      <a:pt x="13311" y="52643"/>
                      <a:pt x="12772" y="53722"/>
                    </a:cubicBezTo>
                    <a:cubicBezTo>
                      <a:pt x="12232" y="54742"/>
                      <a:pt x="11692" y="55821"/>
                      <a:pt x="11153" y="56840"/>
                    </a:cubicBezTo>
                    <a:cubicBezTo>
                      <a:pt x="10134" y="58879"/>
                      <a:pt x="9054" y="60797"/>
                      <a:pt x="8095" y="62536"/>
                    </a:cubicBezTo>
                    <a:cubicBezTo>
                      <a:pt x="7136" y="64335"/>
                      <a:pt x="6116" y="65894"/>
                      <a:pt x="5217" y="67273"/>
                    </a:cubicBezTo>
                    <a:cubicBezTo>
                      <a:pt x="4318" y="68652"/>
                      <a:pt x="3478" y="69911"/>
                      <a:pt x="2759" y="70870"/>
                    </a:cubicBezTo>
                    <a:cubicBezTo>
                      <a:pt x="2039" y="71829"/>
                      <a:pt x="1500" y="72669"/>
                      <a:pt x="1080" y="73148"/>
                    </a:cubicBezTo>
                    <a:lnTo>
                      <a:pt x="421" y="73928"/>
                    </a:lnTo>
                    <a:lnTo>
                      <a:pt x="1" y="73808"/>
                    </a:lnTo>
                    <a:cubicBezTo>
                      <a:pt x="1" y="73808"/>
                      <a:pt x="12592" y="33937"/>
                      <a:pt x="4478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19"/>
              <p:cNvSpPr/>
              <p:nvPr/>
            </p:nvSpPr>
            <p:spPr>
              <a:xfrm rot="1061769">
                <a:off x="-369701" y="1630797"/>
                <a:ext cx="1078087" cy="872560"/>
              </a:xfrm>
              <a:custGeom>
                <a:rect b="b" l="l" r="r" t="t"/>
                <a:pathLst>
                  <a:path extrusionOk="0" h="41491" w="51264">
                    <a:moveTo>
                      <a:pt x="540" y="41490"/>
                    </a:moveTo>
                    <a:lnTo>
                      <a:pt x="1260" y="41071"/>
                    </a:lnTo>
                    <a:cubicBezTo>
                      <a:pt x="1679" y="40831"/>
                      <a:pt x="2279" y="40411"/>
                      <a:pt x="3058" y="39872"/>
                    </a:cubicBezTo>
                    <a:cubicBezTo>
                      <a:pt x="3778" y="39332"/>
                      <a:pt x="4677" y="38732"/>
                      <a:pt x="5696" y="37953"/>
                    </a:cubicBezTo>
                    <a:cubicBezTo>
                      <a:pt x="6656" y="37174"/>
                      <a:pt x="7735" y="36334"/>
                      <a:pt x="8934" y="35315"/>
                    </a:cubicBezTo>
                    <a:cubicBezTo>
                      <a:pt x="10133" y="34356"/>
                      <a:pt x="11332" y="33276"/>
                      <a:pt x="12591" y="32077"/>
                    </a:cubicBezTo>
                    <a:cubicBezTo>
                      <a:pt x="13251" y="31478"/>
                      <a:pt x="13910" y="30878"/>
                      <a:pt x="14570" y="30219"/>
                    </a:cubicBezTo>
                    <a:cubicBezTo>
                      <a:pt x="15229" y="29619"/>
                      <a:pt x="15889" y="28959"/>
                      <a:pt x="16549" y="28300"/>
                    </a:cubicBezTo>
                    <a:cubicBezTo>
                      <a:pt x="17987" y="27041"/>
                      <a:pt x="19366" y="25662"/>
                      <a:pt x="20865" y="24343"/>
                    </a:cubicBezTo>
                    <a:lnTo>
                      <a:pt x="23084" y="22364"/>
                    </a:lnTo>
                    <a:lnTo>
                      <a:pt x="25422" y="20386"/>
                    </a:lnTo>
                    <a:cubicBezTo>
                      <a:pt x="26921" y="19067"/>
                      <a:pt x="28480" y="17747"/>
                      <a:pt x="30039" y="16488"/>
                    </a:cubicBezTo>
                    <a:cubicBezTo>
                      <a:pt x="31538" y="15229"/>
                      <a:pt x="33097" y="14030"/>
                      <a:pt x="34595" y="12831"/>
                    </a:cubicBezTo>
                    <a:cubicBezTo>
                      <a:pt x="36034" y="11632"/>
                      <a:pt x="37593" y="10613"/>
                      <a:pt x="38912" y="9473"/>
                    </a:cubicBezTo>
                    <a:cubicBezTo>
                      <a:pt x="39632" y="8994"/>
                      <a:pt x="40291" y="8454"/>
                      <a:pt x="40951" y="7974"/>
                    </a:cubicBezTo>
                    <a:lnTo>
                      <a:pt x="42929" y="6536"/>
                    </a:lnTo>
                    <a:lnTo>
                      <a:pt x="46287" y="4137"/>
                    </a:lnTo>
                    <a:lnTo>
                      <a:pt x="48985" y="2279"/>
                    </a:lnTo>
                    <a:cubicBezTo>
                      <a:pt x="50484" y="1259"/>
                      <a:pt x="51263" y="660"/>
                      <a:pt x="51263" y="660"/>
                    </a:cubicBezTo>
                    <a:lnTo>
                      <a:pt x="50964" y="0"/>
                    </a:lnTo>
                    <a:cubicBezTo>
                      <a:pt x="50964" y="0"/>
                      <a:pt x="50004" y="360"/>
                      <a:pt x="48266" y="1019"/>
                    </a:cubicBezTo>
                    <a:lnTo>
                      <a:pt x="45208" y="2219"/>
                    </a:lnTo>
                    <a:cubicBezTo>
                      <a:pt x="44009" y="2698"/>
                      <a:pt x="42750" y="3358"/>
                      <a:pt x="41371" y="4017"/>
                    </a:cubicBezTo>
                    <a:lnTo>
                      <a:pt x="39152" y="5037"/>
                    </a:lnTo>
                    <a:cubicBezTo>
                      <a:pt x="38373" y="5396"/>
                      <a:pt x="37653" y="5876"/>
                      <a:pt x="36874" y="6296"/>
                    </a:cubicBezTo>
                    <a:cubicBezTo>
                      <a:pt x="35315" y="7195"/>
                      <a:pt x="33576" y="8034"/>
                      <a:pt x="31957" y="9114"/>
                    </a:cubicBezTo>
                    <a:cubicBezTo>
                      <a:pt x="30339" y="10133"/>
                      <a:pt x="28600" y="11212"/>
                      <a:pt x="26921" y="12351"/>
                    </a:cubicBezTo>
                    <a:cubicBezTo>
                      <a:pt x="25242" y="13550"/>
                      <a:pt x="23503" y="14750"/>
                      <a:pt x="21825" y="16009"/>
                    </a:cubicBezTo>
                    <a:lnTo>
                      <a:pt x="19366" y="17927"/>
                    </a:lnTo>
                    <a:cubicBezTo>
                      <a:pt x="18587" y="18587"/>
                      <a:pt x="17808" y="19306"/>
                      <a:pt x="16968" y="19966"/>
                    </a:cubicBezTo>
                    <a:cubicBezTo>
                      <a:pt x="15409" y="21225"/>
                      <a:pt x="13910" y="22604"/>
                      <a:pt x="12471" y="23923"/>
                    </a:cubicBezTo>
                    <a:cubicBezTo>
                      <a:pt x="10973" y="25242"/>
                      <a:pt x="9653" y="26561"/>
                      <a:pt x="8394" y="27880"/>
                    </a:cubicBezTo>
                    <a:cubicBezTo>
                      <a:pt x="7195" y="29199"/>
                      <a:pt x="6116" y="30518"/>
                      <a:pt x="5157" y="31777"/>
                    </a:cubicBezTo>
                    <a:cubicBezTo>
                      <a:pt x="4257" y="32917"/>
                      <a:pt x="3478" y="34116"/>
                      <a:pt x="2699" y="35315"/>
                    </a:cubicBezTo>
                    <a:cubicBezTo>
                      <a:pt x="2039" y="36454"/>
                      <a:pt x="1499" y="37413"/>
                      <a:pt x="1140" y="38253"/>
                    </a:cubicBezTo>
                    <a:cubicBezTo>
                      <a:pt x="720" y="39152"/>
                      <a:pt x="420" y="39752"/>
                      <a:pt x="240" y="40291"/>
                    </a:cubicBezTo>
                    <a:cubicBezTo>
                      <a:pt x="180" y="40531"/>
                      <a:pt x="60" y="40771"/>
                      <a:pt x="0" y="410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19"/>
              <p:cNvSpPr/>
              <p:nvPr/>
            </p:nvSpPr>
            <p:spPr>
              <a:xfrm rot="1061769">
                <a:off x="-365729" y="1637703"/>
                <a:ext cx="1073040" cy="866272"/>
              </a:xfrm>
              <a:custGeom>
                <a:rect b="b" l="l" r="r" t="t"/>
                <a:pathLst>
                  <a:path extrusionOk="0" h="41192" w="51024">
                    <a:moveTo>
                      <a:pt x="51023" y="361"/>
                    </a:moveTo>
                    <a:cubicBezTo>
                      <a:pt x="51023" y="361"/>
                      <a:pt x="50184" y="960"/>
                      <a:pt x="48685" y="1980"/>
                    </a:cubicBezTo>
                    <a:lnTo>
                      <a:pt x="46047" y="3838"/>
                    </a:lnTo>
                    <a:lnTo>
                      <a:pt x="42630" y="6296"/>
                    </a:lnTo>
                    <a:lnTo>
                      <a:pt x="40711" y="7675"/>
                    </a:lnTo>
                    <a:cubicBezTo>
                      <a:pt x="40051" y="8155"/>
                      <a:pt x="39392" y="8695"/>
                      <a:pt x="38672" y="9234"/>
                    </a:cubicBezTo>
                    <a:cubicBezTo>
                      <a:pt x="37293" y="10314"/>
                      <a:pt x="35794" y="11333"/>
                      <a:pt x="34355" y="12532"/>
                    </a:cubicBezTo>
                    <a:cubicBezTo>
                      <a:pt x="32857" y="13791"/>
                      <a:pt x="31298" y="14930"/>
                      <a:pt x="29739" y="16249"/>
                    </a:cubicBezTo>
                    <a:cubicBezTo>
                      <a:pt x="28240" y="17508"/>
                      <a:pt x="26621" y="18768"/>
                      <a:pt x="25122" y="20087"/>
                    </a:cubicBezTo>
                    <a:lnTo>
                      <a:pt x="22844" y="22065"/>
                    </a:lnTo>
                    <a:lnTo>
                      <a:pt x="20565" y="24104"/>
                    </a:lnTo>
                    <a:cubicBezTo>
                      <a:pt x="19067" y="25423"/>
                      <a:pt x="17688" y="26742"/>
                      <a:pt x="16309" y="28061"/>
                    </a:cubicBezTo>
                    <a:cubicBezTo>
                      <a:pt x="15589" y="28660"/>
                      <a:pt x="14930" y="29320"/>
                      <a:pt x="14270" y="29980"/>
                    </a:cubicBezTo>
                    <a:cubicBezTo>
                      <a:pt x="13610" y="30579"/>
                      <a:pt x="13011" y="31179"/>
                      <a:pt x="12351" y="31778"/>
                    </a:cubicBezTo>
                    <a:cubicBezTo>
                      <a:pt x="11092" y="32977"/>
                      <a:pt x="9833" y="34057"/>
                      <a:pt x="8694" y="35016"/>
                    </a:cubicBezTo>
                    <a:cubicBezTo>
                      <a:pt x="7555" y="36035"/>
                      <a:pt x="6416" y="36875"/>
                      <a:pt x="5396" y="37654"/>
                    </a:cubicBezTo>
                    <a:cubicBezTo>
                      <a:pt x="4377" y="38433"/>
                      <a:pt x="3538" y="39093"/>
                      <a:pt x="2758" y="39573"/>
                    </a:cubicBezTo>
                    <a:cubicBezTo>
                      <a:pt x="1979" y="40112"/>
                      <a:pt x="1379" y="40532"/>
                      <a:pt x="960" y="40772"/>
                    </a:cubicBezTo>
                    <a:lnTo>
                      <a:pt x="300" y="41191"/>
                    </a:lnTo>
                    <a:lnTo>
                      <a:pt x="0" y="41012"/>
                    </a:lnTo>
                    <a:cubicBezTo>
                      <a:pt x="0" y="41012"/>
                      <a:pt x="19246" y="15890"/>
                      <a:pt x="508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19"/>
              <p:cNvSpPr/>
              <p:nvPr/>
            </p:nvSpPr>
            <p:spPr>
              <a:xfrm rot="1061769">
                <a:off x="-385294" y="1006381"/>
                <a:ext cx="427458" cy="1321448"/>
              </a:xfrm>
              <a:custGeom>
                <a:rect b="b" l="l" r="r" t="t"/>
                <a:pathLst>
                  <a:path extrusionOk="0" h="62836" w="20326">
                    <a:moveTo>
                      <a:pt x="1919" y="62835"/>
                    </a:moveTo>
                    <a:cubicBezTo>
                      <a:pt x="1919" y="62835"/>
                      <a:pt x="2039" y="62536"/>
                      <a:pt x="2219" y="62056"/>
                    </a:cubicBezTo>
                    <a:cubicBezTo>
                      <a:pt x="2459" y="61576"/>
                      <a:pt x="2699" y="60917"/>
                      <a:pt x="3058" y="60077"/>
                    </a:cubicBezTo>
                    <a:cubicBezTo>
                      <a:pt x="3358" y="59178"/>
                      <a:pt x="3718" y="58159"/>
                      <a:pt x="4078" y="56959"/>
                    </a:cubicBezTo>
                    <a:cubicBezTo>
                      <a:pt x="4497" y="55760"/>
                      <a:pt x="4857" y="54441"/>
                      <a:pt x="5277" y="52942"/>
                    </a:cubicBezTo>
                    <a:cubicBezTo>
                      <a:pt x="5756" y="51503"/>
                      <a:pt x="6116" y="49885"/>
                      <a:pt x="6476" y="48206"/>
                    </a:cubicBezTo>
                    <a:cubicBezTo>
                      <a:pt x="6656" y="47306"/>
                      <a:pt x="6836" y="46467"/>
                      <a:pt x="7016" y="45568"/>
                    </a:cubicBezTo>
                    <a:cubicBezTo>
                      <a:pt x="7195" y="44668"/>
                      <a:pt x="7375" y="43769"/>
                      <a:pt x="7555" y="42870"/>
                    </a:cubicBezTo>
                    <a:cubicBezTo>
                      <a:pt x="7975" y="41011"/>
                      <a:pt x="8395" y="39092"/>
                      <a:pt x="8874" y="37174"/>
                    </a:cubicBezTo>
                    <a:cubicBezTo>
                      <a:pt x="9114" y="36214"/>
                      <a:pt x="9294" y="35195"/>
                      <a:pt x="9534" y="34236"/>
                    </a:cubicBezTo>
                    <a:lnTo>
                      <a:pt x="10313" y="31298"/>
                    </a:lnTo>
                    <a:cubicBezTo>
                      <a:pt x="10793" y="29319"/>
                      <a:pt x="11392" y="27401"/>
                      <a:pt x="11932" y="25482"/>
                    </a:cubicBezTo>
                    <a:cubicBezTo>
                      <a:pt x="12472" y="23563"/>
                      <a:pt x="13071" y="21705"/>
                      <a:pt x="13551" y="19846"/>
                    </a:cubicBezTo>
                    <a:cubicBezTo>
                      <a:pt x="14090" y="18047"/>
                      <a:pt x="14690" y="16309"/>
                      <a:pt x="15230" y="14630"/>
                    </a:cubicBezTo>
                    <a:cubicBezTo>
                      <a:pt x="15529" y="13790"/>
                      <a:pt x="15769" y="12951"/>
                      <a:pt x="16069" y="12172"/>
                    </a:cubicBezTo>
                    <a:cubicBezTo>
                      <a:pt x="16309" y="11392"/>
                      <a:pt x="16609" y="10673"/>
                      <a:pt x="16848" y="9953"/>
                    </a:cubicBezTo>
                    <a:cubicBezTo>
                      <a:pt x="17328" y="8514"/>
                      <a:pt x="17808" y="7195"/>
                      <a:pt x="18227" y="5996"/>
                    </a:cubicBezTo>
                    <a:cubicBezTo>
                      <a:pt x="18647" y="4857"/>
                      <a:pt x="19067" y="3838"/>
                      <a:pt x="19367" y="2998"/>
                    </a:cubicBezTo>
                    <a:cubicBezTo>
                      <a:pt x="20026" y="1319"/>
                      <a:pt x="20326" y="300"/>
                      <a:pt x="20326" y="300"/>
                    </a:cubicBezTo>
                    <a:lnTo>
                      <a:pt x="19726" y="0"/>
                    </a:lnTo>
                    <a:cubicBezTo>
                      <a:pt x="19726" y="0"/>
                      <a:pt x="19127" y="840"/>
                      <a:pt x="18108" y="2339"/>
                    </a:cubicBezTo>
                    <a:lnTo>
                      <a:pt x="16249" y="5037"/>
                    </a:lnTo>
                    <a:cubicBezTo>
                      <a:pt x="15589" y="6116"/>
                      <a:pt x="14930" y="7375"/>
                      <a:pt x="14090" y="8754"/>
                    </a:cubicBezTo>
                    <a:lnTo>
                      <a:pt x="12891" y="10852"/>
                    </a:lnTo>
                    <a:cubicBezTo>
                      <a:pt x="12472" y="11572"/>
                      <a:pt x="12112" y="12351"/>
                      <a:pt x="11692" y="13191"/>
                    </a:cubicBezTo>
                    <a:cubicBezTo>
                      <a:pt x="10973" y="14810"/>
                      <a:pt x="10013" y="16488"/>
                      <a:pt x="9294" y="18287"/>
                    </a:cubicBezTo>
                    <a:cubicBezTo>
                      <a:pt x="8574" y="20086"/>
                      <a:pt x="7675" y="21945"/>
                      <a:pt x="7016" y="23863"/>
                    </a:cubicBezTo>
                    <a:cubicBezTo>
                      <a:pt x="6296" y="25782"/>
                      <a:pt x="5517" y="27700"/>
                      <a:pt x="4917" y="29739"/>
                    </a:cubicBezTo>
                    <a:lnTo>
                      <a:pt x="3958" y="32737"/>
                    </a:lnTo>
                    <a:cubicBezTo>
                      <a:pt x="3658" y="33696"/>
                      <a:pt x="3418" y="34715"/>
                      <a:pt x="3118" y="35735"/>
                    </a:cubicBezTo>
                    <a:cubicBezTo>
                      <a:pt x="2579" y="37713"/>
                      <a:pt x="2099" y="39692"/>
                      <a:pt x="1619" y="41610"/>
                    </a:cubicBezTo>
                    <a:cubicBezTo>
                      <a:pt x="1140" y="43469"/>
                      <a:pt x="840" y="45328"/>
                      <a:pt x="600" y="47127"/>
                    </a:cubicBezTo>
                    <a:cubicBezTo>
                      <a:pt x="300" y="48805"/>
                      <a:pt x="180" y="50484"/>
                      <a:pt x="61" y="52163"/>
                    </a:cubicBezTo>
                    <a:cubicBezTo>
                      <a:pt x="1" y="53602"/>
                      <a:pt x="1" y="55041"/>
                      <a:pt x="61" y="56480"/>
                    </a:cubicBezTo>
                    <a:cubicBezTo>
                      <a:pt x="180" y="57619"/>
                      <a:pt x="300" y="58758"/>
                      <a:pt x="480" y="59837"/>
                    </a:cubicBezTo>
                    <a:cubicBezTo>
                      <a:pt x="600" y="60797"/>
                      <a:pt x="780" y="61516"/>
                      <a:pt x="900" y="61996"/>
                    </a:cubicBezTo>
                    <a:cubicBezTo>
                      <a:pt x="1020" y="62476"/>
                      <a:pt x="1140" y="62775"/>
                      <a:pt x="1140" y="62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19"/>
              <p:cNvSpPr/>
              <p:nvPr/>
            </p:nvSpPr>
            <p:spPr>
              <a:xfrm rot="1061769">
                <a:off x="-354080" y="1016485"/>
                <a:ext cx="395934" cy="1316400"/>
              </a:xfrm>
              <a:custGeom>
                <a:rect b="b" l="l" r="r" t="t"/>
                <a:pathLst>
                  <a:path extrusionOk="0" h="62596" w="18827">
                    <a:moveTo>
                      <a:pt x="18827" y="120"/>
                    </a:moveTo>
                    <a:cubicBezTo>
                      <a:pt x="18827" y="120"/>
                      <a:pt x="18467" y="1139"/>
                      <a:pt x="17868" y="2818"/>
                    </a:cubicBezTo>
                    <a:cubicBezTo>
                      <a:pt x="17508" y="3657"/>
                      <a:pt x="17148" y="4677"/>
                      <a:pt x="16728" y="5816"/>
                    </a:cubicBezTo>
                    <a:cubicBezTo>
                      <a:pt x="16249" y="6955"/>
                      <a:pt x="15829" y="8334"/>
                      <a:pt x="15289" y="9773"/>
                    </a:cubicBezTo>
                    <a:cubicBezTo>
                      <a:pt x="15050" y="10493"/>
                      <a:pt x="14810" y="11272"/>
                      <a:pt x="14510" y="11992"/>
                    </a:cubicBezTo>
                    <a:cubicBezTo>
                      <a:pt x="14210" y="12771"/>
                      <a:pt x="13970" y="13610"/>
                      <a:pt x="13731" y="14450"/>
                    </a:cubicBezTo>
                    <a:cubicBezTo>
                      <a:pt x="13191" y="16069"/>
                      <a:pt x="12531" y="17807"/>
                      <a:pt x="12052" y="19666"/>
                    </a:cubicBezTo>
                    <a:cubicBezTo>
                      <a:pt x="11512" y="21525"/>
                      <a:pt x="10853" y="23323"/>
                      <a:pt x="10373" y="25302"/>
                    </a:cubicBezTo>
                    <a:cubicBezTo>
                      <a:pt x="9893" y="27221"/>
                      <a:pt x="9234" y="29139"/>
                      <a:pt x="8754" y="31118"/>
                    </a:cubicBezTo>
                    <a:lnTo>
                      <a:pt x="8035" y="34056"/>
                    </a:lnTo>
                    <a:lnTo>
                      <a:pt x="7315" y="36934"/>
                    </a:lnTo>
                    <a:cubicBezTo>
                      <a:pt x="6836" y="38852"/>
                      <a:pt x="6476" y="40771"/>
                      <a:pt x="6056" y="42630"/>
                    </a:cubicBezTo>
                    <a:cubicBezTo>
                      <a:pt x="5816" y="43589"/>
                      <a:pt x="5636" y="44488"/>
                      <a:pt x="5457" y="45388"/>
                    </a:cubicBezTo>
                    <a:cubicBezTo>
                      <a:pt x="5277" y="46287"/>
                      <a:pt x="5097" y="47126"/>
                      <a:pt x="4917" y="47966"/>
                    </a:cubicBezTo>
                    <a:cubicBezTo>
                      <a:pt x="4557" y="49705"/>
                      <a:pt x="4137" y="51263"/>
                      <a:pt x="3778" y="52762"/>
                    </a:cubicBezTo>
                    <a:cubicBezTo>
                      <a:pt x="3418" y="54201"/>
                      <a:pt x="2938" y="55580"/>
                      <a:pt x="2579" y="56779"/>
                    </a:cubicBezTo>
                    <a:cubicBezTo>
                      <a:pt x="2159" y="57919"/>
                      <a:pt x="1799" y="58998"/>
                      <a:pt x="1499" y="59837"/>
                    </a:cubicBezTo>
                    <a:cubicBezTo>
                      <a:pt x="1140" y="60737"/>
                      <a:pt x="900" y="61396"/>
                      <a:pt x="660" y="61876"/>
                    </a:cubicBezTo>
                    <a:cubicBezTo>
                      <a:pt x="480" y="62296"/>
                      <a:pt x="360" y="62595"/>
                      <a:pt x="360" y="62595"/>
                    </a:cubicBezTo>
                    <a:lnTo>
                      <a:pt x="0" y="62595"/>
                    </a:lnTo>
                    <a:cubicBezTo>
                      <a:pt x="0" y="62595"/>
                      <a:pt x="1499" y="31058"/>
                      <a:pt x="1852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2" name="Google Shape;1422;p19"/>
            <p:cNvGrpSpPr/>
            <p:nvPr/>
          </p:nvGrpSpPr>
          <p:grpSpPr>
            <a:xfrm>
              <a:off x="-682467" y="1638464"/>
              <a:ext cx="1445044" cy="2822567"/>
              <a:chOff x="2254100" y="238125"/>
              <a:chExt cx="1819725" cy="3553975"/>
            </a:xfrm>
          </p:grpSpPr>
          <p:sp>
            <p:nvSpPr>
              <p:cNvPr id="1423" name="Google Shape;1423;p19"/>
              <p:cNvSpPr/>
              <p:nvPr/>
            </p:nvSpPr>
            <p:spPr>
              <a:xfrm>
                <a:off x="2254100" y="238125"/>
                <a:ext cx="920375" cy="3059325"/>
              </a:xfrm>
              <a:custGeom>
                <a:rect b="b" l="l" r="r" t="t"/>
                <a:pathLst>
                  <a:path extrusionOk="0" h="122373" w="36815">
                    <a:moveTo>
                      <a:pt x="8575" y="37233"/>
                    </a:moveTo>
                    <a:lnTo>
                      <a:pt x="13131" y="53062"/>
                    </a:lnTo>
                    <a:lnTo>
                      <a:pt x="5997" y="43649"/>
                    </a:lnTo>
                    <a:cubicBezTo>
                      <a:pt x="2819" y="52343"/>
                      <a:pt x="840" y="61456"/>
                      <a:pt x="181" y="70689"/>
                    </a:cubicBezTo>
                    <a:lnTo>
                      <a:pt x="4797" y="83220"/>
                    </a:lnTo>
                    <a:lnTo>
                      <a:pt x="1" y="77704"/>
                    </a:lnTo>
                    <a:cubicBezTo>
                      <a:pt x="121" y="93293"/>
                      <a:pt x="4078" y="108642"/>
                      <a:pt x="11453" y="122372"/>
                    </a:cubicBezTo>
                    <a:lnTo>
                      <a:pt x="17628" y="73208"/>
                    </a:lnTo>
                    <a:lnTo>
                      <a:pt x="36814" y="0"/>
                    </a:lnTo>
                    <a:cubicBezTo>
                      <a:pt x="25423" y="9173"/>
                      <a:pt x="15290" y="22064"/>
                      <a:pt x="8575" y="372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19"/>
              <p:cNvSpPr/>
              <p:nvPr/>
            </p:nvSpPr>
            <p:spPr>
              <a:xfrm>
                <a:off x="2416000" y="238125"/>
                <a:ext cx="836425" cy="3059325"/>
              </a:xfrm>
              <a:custGeom>
                <a:rect b="b" l="l" r="r" t="t"/>
                <a:pathLst>
                  <a:path extrusionOk="0" h="122373" w="33457">
                    <a:moveTo>
                      <a:pt x="16069" y="85019"/>
                    </a:moveTo>
                    <a:lnTo>
                      <a:pt x="24283" y="77824"/>
                    </a:lnTo>
                    <a:cubicBezTo>
                      <a:pt x="25782" y="72668"/>
                      <a:pt x="27161" y="67512"/>
                      <a:pt x="28300" y="62355"/>
                    </a:cubicBezTo>
                    <a:lnTo>
                      <a:pt x="14989" y="67332"/>
                    </a:lnTo>
                    <a:lnTo>
                      <a:pt x="29919" y="54141"/>
                    </a:lnTo>
                    <a:cubicBezTo>
                      <a:pt x="30878" y="48865"/>
                      <a:pt x="31657" y="43649"/>
                      <a:pt x="32137" y="38552"/>
                    </a:cubicBezTo>
                    <a:lnTo>
                      <a:pt x="20985" y="43049"/>
                    </a:lnTo>
                    <a:lnTo>
                      <a:pt x="32677" y="32137"/>
                    </a:lnTo>
                    <a:cubicBezTo>
                      <a:pt x="33456" y="20146"/>
                      <a:pt x="32737" y="8994"/>
                      <a:pt x="30338" y="0"/>
                    </a:cubicBezTo>
                    <a:cubicBezTo>
                      <a:pt x="0" y="57379"/>
                      <a:pt x="4977" y="122372"/>
                      <a:pt x="4977" y="122372"/>
                    </a:cubicBezTo>
                    <a:cubicBezTo>
                      <a:pt x="12052" y="111041"/>
                      <a:pt x="18167" y="97190"/>
                      <a:pt x="22844" y="825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19"/>
              <p:cNvSpPr/>
              <p:nvPr/>
            </p:nvSpPr>
            <p:spPr>
              <a:xfrm>
                <a:off x="2642325" y="956100"/>
                <a:ext cx="1424000" cy="2836000"/>
              </a:xfrm>
              <a:custGeom>
                <a:rect b="b" l="l" r="r" t="t"/>
                <a:pathLst>
                  <a:path extrusionOk="0" h="113440" w="56960">
                    <a:moveTo>
                      <a:pt x="20986" y="29859"/>
                    </a:moveTo>
                    <a:lnTo>
                      <a:pt x="21885" y="46287"/>
                    </a:lnTo>
                    <a:lnTo>
                      <a:pt x="17028" y="35495"/>
                    </a:lnTo>
                    <a:cubicBezTo>
                      <a:pt x="11932" y="43230"/>
                      <a:pt x="7975" y="51683"/>
                      <a:pt x="5217" y="60497"/>
                    </a:cubicBezTo>
                    <a:lnTo>
                      <a:pt x="6896" y="73748"/>
                    </a:lnTo>
                    <a:lnTo>
                      <a:pt x="3418" y="67272"/>
                    </a:lnTo>
                    <a:cubicBezTo>
                      <a:pt x="1" y="82501"/>
                      <a:pt x="360" y="98330"/>
                      <a:pt x="4378" y="113439"/>
                    </a:cubicBezTo>
                    <a:lnTo>
                      <a:pt x="21585" y="66913"/>
                    </a:lnTo>
                    <a:lnTo>
                      <a:pt x="56960" y="0"/>
                    </a:lnTo>
                    <a:cubicBezTo>
                      <a:pt x="43769" y="6356"/>
                      <a:pt x="30998" y="16609"/>
                      <a:pt x="20986" y="298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19"/>
              <p:cNvSpPr/>
              <p:nvPr/>
            </p:nvSpPr>
            <p:spPr>
              <a:xfrm>
                <a:off x="2751750" y="956100"/>
                <a:ext cx="1322075" cy="2836000"/>
              </a:xfrm>
              <a:custGeom>
                <a:rect b="b" l="l" r="r" t="t"/>
                <a:pathLst>
                  <a:path extrusionOk="0" h="113440" w="52883">
                    <a:moveTo>
                      <a:pt x="19367" y="79563"/>
                    </a:moveTo>
                    <a:lnTo>
                      <a:pt x="29020" y="74407"/>
                    </a:lnTo>
                    <a:cubicBezTo>
                      <a:pt x="31658" y="69790"/>
                      <a:pt x="34116" y="65054"/>
                      <a:pt x="36394" y="60257"/>
                    </a:cubicBezTo>
                    <a:lnTo>
                      <a:pt x="22304" y="62056"/>
                    </a:lnTo>
                    <a:lnTo>
                      <a:pt x="39872" y="52643"/>
                    </a:lnTo>
                    <a:cubicBezTo>
                      <a:pt x="42030" y="47726"/>
                      <a:pt x="43949" y="42810"/>
                      <a:pt x="45568" y="38013"/>
                    </a:cubicBezTo>
                    <a:lnTo>
                      <a:pt x="33696" y="39872"/>
                    </a:lnTo>
                    <a:lnTo>
                      <a:pt x="47546" y="31838"/>
                    </a:lnTo>
                    <a:cubicBezTo>
                      <a:pt x="51024" y="20326"/>
                      <a:pt x="52882" y="9354"/>
                      <a:pt x="52583" y="0"/>
                    </a:cubicBezTo>
                    <a:cubicBezTo>
                      <a:pt x="9953" y="48985"/>
                      <a:pt x="1" y="113439"/>
                      <a:pt x="1" y="113439"/>
                    </a:cubicBezTo>
                    <a:cubicBezTo>
                      <a:pt x="9474" y="103966"/>
                      <a:pt x="18587" y="91855"/>
                      <a:pt x="26501" y="786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7" name="Google Shape;1427;p19"/>
            <p:cNvSpPr/>
            <p:nvPr/>
          </p:nvSpPr>
          <p:spPr>
            <a:xfrm>
              <a:off x="-444466" y="3747672"/>
              <a:ext cx="420153" cy="775159"/>
            </a:xfrm>
            <a:custGeom>
              <a:rect b="b" l="l" r="r" t="t"/>
              <a:pathLst>
                <a:path extrusionOk="0" h="50664" w="27461">
                  <a:moveTo>
                    <a:pt x="19546" y="22964"/>
                  </a:moveTo>
                  <a:lnTo>
                    <a:pt x="21285" y="19606"/>
                  </a:lnTo>
                  <a:cubicBezTo>
                    <a:pt x="20026" y="15709"/>
                    <a:pt x="18167" y="11992"/>
                    <a:pt x="15709" y="8694"/>
                  </a:cubicBezTo>
                  <a:lnTo>
                    <a:pt x="11572" y="13491"/>
                  </a:lnTo>
                  <a:lnTo>
                    <a:pt x="12831" y="5576"/>
                  </a:lnTo>
                  <a:cubicBezTo>
                    <a:pt x="6356" y="0"/>
                    <a:pt x="0" y="2459"/>
                    <a:pt x="0" y="2459"/>
                  </a:cubicBezTo>
                  <a:lnTo>
                    <a:pt x="19906" y="50664"/>
                  </a:lnTo>
                  <a:cubicBezTo>
                    <a:pt x="19906" y="50664"/>
                    <a:pt x="27460" y="40891"/>
                    <a:pt x="22184" y="2236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9"/>
            <p:cNvSpPr/>
            <p:nvPr/>
          </p:nvSpPr>
          <p:spPr>
            <a:xfrm>
              <a:off x="-553632" y="3785280"/>
              <a:ext cx="413727" cy="737552"/>
            </a:xfrm>
            <a:custGeom>
              <a:rect b="b" l="l" r="r" t="t"/>
              <a:pathLst>
                <a:path extrusionOk="0" h="48206" w="27041">
                  <a:moveTo>
                    <a:pt x="7135" y="1"/>
                  </a:moveTo>
                  <a:cubicBezTo>
                    <a:pt x="7135" y="1"/>
                    <a:pt x="0" y="3778"/>
                    <a:pt x="0" y="14030"/>
                  </a:cubicBezTo>
                  <a:lnTo>
                    <a:pt x="5516" y="15889"/>
                  </a:lnTo>
                  <a:lnTo>
                    <a:pt x="120" y="16429"/>
                  </a:lnTo>
                  <a:cubicBezTo>
                    <a:pt x="540" y="20206"/>
                    <a:pt x="1859" y="24643"/>
                    <a:pt x="4617" y="29919"/>
                  </a:cubicBezTo>
                  <a:lnTo>
                    <a:pt x="14390" y="31538"/>
                  </a:lnTo>
                  <a:lnTo>
                    <a:pt x="6236" y="32797"/>
                  </a:lnTo>
                  <a:cubicBezTo>
                    <a:pt x="15349" y="48026"/>
                    <a:pt x="27041" y="48206"/>
                    <a:pt x="27041" y="4820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9"/>
            <p:cNvSpPr/>
            <p:nvPr/>
          </p:nvSpPr>
          <p:spPr>
            <a:xfrm>
              <a:off x="289398" y="4010021"/>
              <a:ext cx="423825" cy="729305"/>
            </a:xfrm>
            <a:custGeom>
              <a:rect b="b" l="l" r="r" t="t"/>
              <a:pathLst>
                <a:path extrusionOk="0" h="47667" w="27701">
                  <a:moveTo>
                    <a:pt x="19786" y="28301"/>
                  </a:moveTo>
                  <a:lnTo>
                    <a:pt x="23384" y="27281"/>
                  </a:lnTo>
                  <a:cubicBezTo>
                    <a:pt x="25362" y="23624"/>
                    <a:pt x="26741" y="19727"/>
                    <a:pt x="27461" y="15650"/>
                  </a:cubicBezTo>
                  <a:lnTo>
                    <a:pt x="21105" y="15950"/>
                  </a:lnTo>
                  <a:lnTo>
                    <a:pt x="27701" y="11453"/>
                  </a:lnTo>
                  <a:cubicBezTo>
                    <a:pt x="27281" y="2939"/>
                    <a:pt x="21105" y="1"/>
                    <a:pt x="21105" y="1"/>
                  </a:cubicBezTo>
                  <a:lnTo>
                    <a:pt x="1" y="47667"/>
                  </a:lnTo>
                  <a:cubicBezTo>
                    <a:pt x="1" y="47667"/>
                    <a:pt x="12292" y="46408"/>
                    <a:pt x="22005" y="2974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9"/>
            <p:cNvSpPr/>
            <p:nvPr/>
          </p:nvSpPr>
          <p:spPr>
            <a:xfrm>
              <a:off x="168314" y="3971496"/>
              <a:ext cx="444006" cy="767831"/>
            </a:xfrm>
            <a:custGeom>
              <a:rect b="b" l="l" r="r" t="t"/>
              <a:pathLst>
                <a:path extrusionOk="0" h="50185" w="29020">
                  <a:moveTo>
                    <a:pt x="29019" y="2519"/>
                  </a:moveTo>
                  <a:cubicBezTo>
                    <a:pt x="29019" y="2519"/>
                    <a:pt x="21345" y="1"/>
                    <a:pt x="13910" y="7076"/>
                  </a:cubicBezTo>
                  <a:lnTo>
                    <a:pt x="16429" y="12352"/>
                  </a:lnTo>
                  <a:lnTo>
                    <a:pt x="12292" y="8814"/>
                  </a:lnTo>
                  <a:cubicBezTo>
                    <a:pt x="9833" y="11692"/>
                    <a:pt x="7495" y="15770"/>
                    <a:pt x="5576" y="21405"/>
                  </a:cubicBezTo>
                  <a:lnTo>
                    <a:pt x="11152" y="29560"/>
                  </a:lnTo>
                  <a:lnTo>
                    <a:pt x="4677" y="24523"/>
                  </a:lnTo>
                  <a:cubicBezTo>
                    <a:pt x="0" y="41671"/>
                    <a:pt x="7975" y="50185"/>
                    <a:pt x="7975" y="501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9"/>
            <p:cNvSpPr/>
            <p:nvPr/>
          </p:nvSpPr>
          <p:spPr>
            <a:xfrm>
              <a:off x="-42673" y="3577965"/>
              <a:ext cx="472449" cy="1085229"/>
            </a:xfrm>
            <a:custGeom>
              <a:rect b="b" l="l" r="r" t="t"/>
              <a:pathLst>
                <a:path extrusionOk="0" h="70930" w="30879">
                  <a:moveTo>
                    <a:pt x="23024" y="39572"/>
                  </a:moveTo>
                  <a:lnTo>
                    <a:pt x="27760" y="37353"/>
                  </a:lnTo>
                  <a:cubicBezTo>
                    <a:pt x="30039" y="30518"/>
                    <a:pt x="30878" y="24882"/>
                    <a:pt x="30818" y="20266"/>
                  </a:cubicBezTo>
                  <a:lnTo>
                    <a:pt x="22124" y="22124"/>
                  </a:lnTo>
                  <a:lnTo>
                    <a:pt x="30219" y="14330"/>
                  </a:lnTo>
                  <a:cubicBezTo>
                    <a:pt x="27640" y="2638"/>
                    <a:pt x="18467" y="0"/>
                    <a:pt x="18467" y="0"/>
                  </a:cubicBezTo>
                  <a:lnTo>
                    <a:pt x="0" y="70929"/>
                  </a:lnTo>
                  <a:cubicBezTo>
                    <a:pt x="0" y="70929"/>
                    <a:pt x="16728" y="66433"/>
                    <a:pt x="26381" y="4107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9"/>
            <p:cNvSpPr/>
            <p:nvPr/>
          </p:nvSpPr>
          <p:spPr>
            <a:xfrm>
              <a:off x="-241741" y="3551358"/>
              <a:ext cx="481613" cy="1111836"/>
            </a:xfrm>
            <a:custGeom>
              <a:rect b="b" l="l" r="r" t="t"/>
              <a:pathLst>
                <a:path extrusionOk="0" h="72669" w="31478">
                  <a:moveTo>
                    <a:pt x="31478" y="1739"/>
                  </a:moveTo>
                  <a:cubicBezTo>
                    <a:pt x="31478" y="1739"/>
                    <a:pt x="20206" y="0"/>
                    <a:pt x="11512" y="11512"/>
                  </a:cubicBezTo>
                  <a:lnTo>
                    <a:pt x="16189" y="18227"/>
                  </a:lnTo>
                  <a:lnTo>
                    <a:pt x="9654" y="14330"/>
                  </a:lnTo>
                  <a:cubicBezTo>
                    <a:pt x="6896" y="18827"/>
                    <a:pt x="4617" y="25003"/>
                    <a:pt x="3238" y="33277"/>
                  </a:cubicBezTo>
                  <a:lnTo>
                    <a:pt x="12831" y="43349"/>
                  </a:lnTo>
                  <a:lnTo>
                    <a:pt x="2579" y="37833"/>
                  </a:lnTo>
                  <a:cubicBezTo>
                    <a:pt x="1" y="62656"/>
                    <a:pt x="13011" y="72668"/>
                    <a:pt x="13011" y="7266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9"/>
            <p:cNvSpPr/>
            <p:nvPr/>
          </p:nvSpPr>
          <p:spPr>
            <a:xfrm>
              <a:off x="-670141" y="4713745"/>
              <a:ext cx="1178804" cy="348259"/>
            </a:xfrm>
            <a:custGeom>
              <a:rect b="b" l="l" r="r" t="t"/>
              <a:pathLst>
                <a:path extrusionOk="0" h="22762" w="77046">
                  <a:moveTo>
                    <a:pt x="44312" y="1"/>
                  </a:moveTo>
                  <a:cubicBezTo>
                    <a:pt x="38685" y="1"/>
                    <a:pt x="32657" y="381"/>
                    <a:pt x="26502" y="1372"/>
                  </a:cubicBezTo>
                  <a:cubicBezTo>
                    <a:pt x="1" y="5689"/>
                    <a:pt x="8155" y="18460"/>
                    <a:pt x="27581" y="21997"/>
                  </a:cubicBezTo>
                  <a:cubicBezTo>
                    <a:pt x="30493" y="22526"/>
                    <a:pt x="33284" y="22761"/>
                    <a:pt x="35944" y="22761"/>
                  </a:cubicBezTo>
                  <a:cubicBezTo>
                    <a:pt x="51081" y="22761"/>
                    <a:pt x="61945" y="15135"/>
                    <a:pt x="66433" y="10546"/>
                  </a:cubicBezTo>
                  <a:cubicBezTo>
                    <a:pt x="74647" y="9646"/>
                    <a:pt x="77045" y="4130"/>
                    <a:pt x="77045" y="4130"/>
                  </a:cubicBezTo>
                  <a:cubicBezTo>
                    <a:pt x="77045" y="4130"/>
                    <a:pt x="62858" y="1"/>
                    <a:pt x="44312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9"/>
            <p:cNvSpPr/>
            <p:nvPr/>
          </p:nvSpPr>
          <p:spPr>
            <a:xfrm>
              <a:off x="-362825" y="4235360"/>
              <a:ext cx="873324" cy="618686"/>
            </a:xfrm>
            <a:custGeom>
              <a:rect b="b" l="l" r="r" t="t"/>
              <a:pathLst>
                <a:path extrusionOk="0" h="40437" w="57080">
                  <a:moveTo>
                    <a:pt x="25758" y="1"/>
                  </a:moveTo>
                  <a:cubicBezTo>
                    <a:pt x="19418" y="1"/>
                    <a:pt x="13120" y="2643"/>
                    <a:pt x="8994" y="8776"/>
                  </a:cubicBezTo>
                  <a:cubicBezTo>
                    <a:pt x="4257" y="11954"/>
                    <a:pt x="0" y="26404"/>
                    <a:pt x="300" y="31860"/>
                  </a:cubicBezTo>
                  <a:cubicBezTo>
                    <a:pt x="360" y="32819"/>
                    <a:pt x="5217" y="34977"/>
                    <a:pt x="5217" y="34977"/>
                  </a:cubicBezTo>
                  <a:cubicBezTo>
                    <a:pt x="7135" y="36956"/>
                    <a:pt x="15709" y="40434"/>
                    <a:pt x="26981" y="40434"/>
                  </a:cubicBezTo>
                  <a:cubicBezTo>
                    <a:pt x="27209" y="40435"/>
                    <a:pt x="27437" y="40436"/>
                    <a:pt x="27665" y="40436"/>
                  </a:cubicBezTo>
                  <a:cubicBezTo>
                    <a:pt x="35174" y="40436"/>
                    <a:pt x="42732" y="39479"/>
                    <a:pt x="50064" y="37675"/>
                  </a:cubicBezTo>
                  <a:cubicBezTo>
                    <a:pt x="54261" y="37256"/>
                    <a:pt x="56779" y="36117"/>
                    <a:pt x="56899" y="35397"/>
                  </a:cubicBezTo>
                  <a:cubicBezTo>
                    <a:pt x="57079" y="34678"/>
                    <a:pt x="55880" y="14172"/>
                    <a:pt x="44249" y="8776"/>
                  </a:cubicBezTo>
                  <a:cubicBezTo>
                    <a:pt x="40033" y="3325"/>
                    <a:pt x="32869" y="1"/>
                    <a:pt x="25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9"/>
            <p:cNvSpPr/>
            <p:nvPr/>
          </p:nvSpPr>
          <p:spPr>
            <a:xfrm>
              <a:off x="-361907" y="4391649"/>
              <a:ext cx="494465" cy="462351"/>
            </a:xfrm>
            <a:custGeom>
              <a:rect b="b" l="l" r="r" t="t"/>
              <a:pathLst>
                <a:path extrusionOk="0" h="30219" w="32318">
                  <a:moveTo>
                    <a:pt x="7435" y="0"/>
                  </a:moveTo>
                  <a:cubicBezTo>
                    <a:pt x="3358" y="4797"/>
                    <a:pt x="0" y="16788"/>
                    <a:pt x="240" y="21645"/>
                  </a:cubicBezTo>
                  <a:cubicBezTo>
                    <a:pt x="300" y="22604"/>
                    <a:pt x="5157" y="24762"/>
                    <a:pt x="5157" y="24762"/>
                  </a:cubicBezTo>
                  <a:cubicBezTo>
                    <a:pt x="7075" y="26741"/>
                    <a:pt x="15649" y="30219"/>
                    <a:pt x="26921" y="30219"/>
                  </a:cubicBezTo>
                  <a:cubicBezTo>
                    <a:pt x="28720" y="30219"/>
                    <a:pt x="30518" y="30159"/>
                    <a:pt x="32317" y="30099"/>
                  </a:cubicBezTo>
                  <a:cubicBezTo>
                    <a:pt x="31837" y="26861"/>
                    <a:pt x="30219" y="20026"/>
                    <a:pt x="25122" y="15349"/>
                  </a:cubicBezTo>
                  <a:cubicBezTo>
                    <a:pt x="24163" y="8214"/>
                    <a:pt x="17927" y="720"/>
                    <a:pt x="7435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9"/>
            <p:cNvSpPr/>
            <p:nvPr/>
          </p:nvSpPr>
          <p:spPr>
            <a:xfrm>
              <a:off x="308661" y="4462136"/>
              <a:ext cx="100919" cy="92443"/>
            </a:xfrm>
            <a:custGeom>
              <a:rect b="b" l="l" r="r" t="t"/>
              <a:pathLst>
                <a:path extrusionOk="0" h="6042" w="6596">
                  <a:moveTo>
                    <a:pt x="2168" y="1"/>
                  </a:moveTo>
                  <a:cubicBezTo>
                    <a:pt x="1694" y="1"/>
                    <a:pt x="1270" y="140"/>
                    <a:pt x="960" y="430"/>
                  </a:cubicBezTo>
                  <a:cubicBezTo>
                    <a:pt x="1" y="1329"/>
                    <a:pt x="301" y="3188"/>
                    <a:pt x="1620" y="4567"/>
                  </a:cubicBezTo>
                  <a:cubicBezTo>
                    <a:pt x="2485" y="5510"/>
                    <a:pt x="3556" y="6042"/>
                    <a:pt x="4462" y="6042"/>
                  </a:cubicBezTo>
                  <a:cubicBezTo>
                    <a:pt x="4937" y="6042"/>
                    <a:pt x="5367" y="5895"/>
                    <a:pt x="5697" y="5586"/>
                  </a:cubicBezTo>
                  <a:cubicBezTo>
                    <a:pt x="6596" y="4746"/>
                    <a:pt x="6296" y="2888"/>
                    <a:pt x="4977" y="1449"/>
                  </a:cubicBezTo>
                  <a:cubicBezTo>
                    <a:pt x="4152" y="506"/>
                    <a:pt x="3069" y="1"/>
                    <a:pt x="2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9"/>
            <p:cNvSpPr/>
            <p:nvPr/>
          </p:nvSpPr>
          <p:spPr>
            <a:xfrm>
              <a:off x="343530" y="4576091"/>
              <a:ext cx="48363" cy="46160"/>
            </a:xfrm>
            <a:custGeom>
              <a:rect b="b" l="l" r="r" t="t"/>
              <a:pathLst>
                <a:path extrusionOk="0" h="3017" w="3161">
                  <a:moveTo>
                    <a:pt x="1634" y="0"/>
                  </a:moveTo>
                  <a:cubicBezTo>
                    <a:pt x="1275" y="0"/>
                    <a:pt x="907" y="128"/>
                    <a:pt x="600" y="416"/>
                  </a:cubicBezTo>
                  <a:cubicBezTo>
                    <a:pt x="0" y="1076"/>
                    <a:pt x="60" y="2095"/>
                    <a:pt x="720" y="2695"/>
                  </a:cubicBezTo>
                  <a:cubicBezTo>
                    <a:pt x="992" y="2916"/>
                    <a:pt x="1309" y="3017"/>
                    <a:pt x="1620" y="3017"/>
                  </a:cubicBezTo>
                  <a:cubicBezTo>
                    <a:pt x="2405" y="3017"/>
                    <a:pt x="3161" y="2380"/>
                    <a:pt x="3118" y="1435"/>
                  </a:cubicBezTo>
                  <a:cubicBezTo>
                    <a:pt x="3118" y="579"/>
                    <a:pt x="2397" y="0"/>
                    <a:pt x="1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9"/>
            <p:cNvSpPr/>
            <p:nvPr/>
          </p:nvSpPr>
          <p:spPr>
            <a:xfrm>
              <a:off x="283890" y="4542767"/>
              <a:ext cx="54422" cy="46206"/>
            </a:xfrm>
            <a:custGeom>
              <a:rect b="b" l="l" r="r" t="t"/>
              <a:pathLst>
                <a:path extrusionOk="0" h="3020" w="3557">
                  <a:moveTo>
                    <a:pt x="1654" y="1"/>
                  </a:moveTo>
                  <a:cubicBezTo>
                    <a:pt x="1584" y="1"/>
                    <a:pt x="1512" y="6"/>
                    <a:pt x="1440" y="16"/>
                  </a:cubicBezTo>
                  <a:cubicBezTo>
                    <a:pt x="541" y="196"/>
                    <a:pt x="1" y="1035"/>
                    <a:pt x="181" y="1935"/>
                  </a:cubicBezTo>
                  <a:cubicBezTo>
                    <a:pt x="389" y="2627"/>
                    <a:pt x="1017" y="3020"/>
                    <a:pt x="1649" y="3020"/>
                  </a:cubicBezTo>
                  <a:cubicBezTo>
                    <a:pt x="2111" y="3020"/>
                    <a:pt x="2575" y="2810"/>
                    <a:pt x="2879" y="2354"/>
                  </a:cubicBezTo>
                  <a:cubicBezTo>
                    <a:pt x="3557" y="1337"/>
                    <a:pt x="2797" y="1"/>
                    <a:pt x="1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9"/>
            <p:cNvSpPr/>
            <p:nvPr/>
          </p:nvSpPr>
          <p:spPr>
            <a:xfrm>
              <a:off x="-128904" y="4277756"/>
              <a:ext cx="111935" cy="82727"/>
            </a:xfrm>
            <a:custGeom>
              <a:rect b="b" l="l" r="r" t="t"/>
              <a:pathLst>
                <a:path extrusionOk="0" h="5407" w="7316">
                  <a:moveTo>
                    <a:pt x="4781" y="1"/>
                  </a:moveTo>
                  <a:cubicBezTo>
                    <a:pt x="4047" y="1"/>
                    <a:pt x="3202" y="241"/>
                    <a:pt x="2399" y="729"/>
                  </a:cubicBezTo>
                  <a:cubicBezTo>
                    <a:pt x="780" y="1808"/>
                    <a:pt x="0" y="3487"/>
                    <a:pt x="660" y="4566"/>
                  </a:cubicBezTo>
                  <a:cubicBezTo>
                    <a:pt x="999" y="5121"/>
                    <a:pt x="1670" y="5406"/>
                    <a:pt x="2463" y="5406"/>
                  </a:cubicBezTo>
                  <a:cubicBezTo>
                    <a:pt x="3212" y="5406"/>
                    <a:pt x="4070" y="5151"/>
                    <a:pt x="4857" y="4626"/>
                  </a:cubicBezTo>
                  <a:cubicBezTo>
                    <a:pt x="6536" y="3607"/>
                    <a:pt x="7315" y="1928"/>
                    <a:pt x="6596" y="849"/>
                  </a:cubicBezTo>
                  <a:cubicBezTo>
                    <a:pt x="6252" y="286"/>
                    <a:pt x="5582" y="1"/>
                    <a:pt x="4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9"/>
            <p:cNvSpPr/>
            <p:nvPr/>
          </p:nvSpPr>
          <p:spPr>
            <a:xfrm>
              <a:off x="-188451" y="4349161"/>
              <a:ext cx="52219" cy="45594"/>
            </a:xfrm>
            <a:custGeom>
              <a:rect b="b" l="l" r="r" t="t"/>
              <a:pathLst>
                <a:path extrusionOk="0" h="2980" w="3413">
                  <a:moveTo>
                    <a:pt x="1740" y="0"/>
                  </a:moveTo>
                  <a:cubicBezTo>
                    <a:pt x="1135" y="0"/>
                    <a:pt x="529" y="370"/>
                    <a:pt x="295" y="1038"/>
                  </a:cubicBezTo>
                  <a:cubicBezTo>
                    <a:pt x="0" y="2069"/>
                    <a:pt x="791" y="2980"/>
                    <a:pt x="1713" y="2980"/>
                  </a:cubicBezTo>
                  <a:cubicBezTo>
                    <a:pt x="1917" y="2980"/>
                    <a:pt x="2127" y="2935"/>
                    <a:pt x="2334" y="2837"/>
                  </a:cubicBezTo>
                  <a:cubicBezTo>
                    <a:pt x="3113" y="2417"/>
                    <a:pt x="3413" y="1458"/>
                    <a:pt x="2993" y="739"/>
                  </a:cubicBezTo>
                  <a:cubicBezTo>
                    <a:pt x="2701" y="234"/>
                    <a:pt x="2221" y="0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9"/>
            <p:cNvSpPr/>
            <p:nvPr/>
          </p:nvSpPr>
          <p:spPr>
            <a:xfrm>
              <a:off x="26131" y="4255678"/>
              <a:ext cx="54131" cy="46084"/>
            </a:xfrm>
            <a:custGeom>
              <a:rect b="b" l="l" r="r" t="t"/>
              <a:pathLst>
                <a:path extrusionOk="0" h="3012" w="3538">
                  <a:moveTo>
                    <a:pt x="1975" y="1"/>
                  </a:moveTo>
                  <a:cubicBezTo>
                    <a:pt x="1567" y="1"/>
                    <a:pt x="1153" y="172"/>
                    <a:pt x="839" y="553"/>
                  </a:cubicBezTo>
                  <a:cubicBezTo>
                    <a:pt x="0" y="1512"/>
                    <a:pt x="720" y="3011"/>
                    <a:pt x="1979" y="3011"/>
                  </a:cubicBezTo>
                  <a:cubicBezTo>
                    <a:pt x="2878" y="2891"/>
                    <a:pt x="3538" y="2172"/>
                    <a:pt x="3478" y="1273"/>
                  </a:cubicBezTo>
                  <a:cubicBezTo>
                    <a:pt x="3327" y="484"/>
                    <a:pt x="2659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9"/>
            <p:cNvSpPr/>
            <p:nvPr/>
          </p:nvSpPr>
          <p:spPr>
            <a:xfrm>
              <a:off x="-276594" y="4352191"/>
              <a:ext cx="370612" cy="433005"/>
            </a:xfrm>
            <a:custGeom>
              <a:rect b="b" l="l" r="r" t="t"/>
              <a:pathLst>
                <a:path extrusionOk="0" h="28301" w="24223">
                  <a:moveTo>
                    <a:pt x="23803" y="28241"/>
                  </a:moveTo>
                  <a:cubicBezTo>
                    <a:pt x="24103" y="26742"/>
                    <a:pt x="24223" y="25243"/>
                    <a:pt x="24223" y="23744"/>
                  </a:cubicBezTo>
                  <a:cubicBezTo>
                    <a:pt x="24223" y="20686"/>
                    <a:pt x="23623" y="17688"/>
                    <a:pt x="22484" y="14870"/>
                  </a:cubicBezTo>
                  <a:lnTo>
                    <a:pt x="16309" y="16669"/>
                  </a:lnTo>
                  <a:lnTo>
                    <a:pt x="21525" y="12772"/>
                  </a:lnTo>
                  <a:cubicBezTo>
                    <a:pt x="20326" y="10553"/>
                    <a:pt x="18827" y="8515"/>
                    <a:pt x="16968" y="6776"/>
                  </a:cubicBezTo>
                  <a:lnTo>
                    <a:pt x="10673" y="10493"/>
                  </a:lnTo>
                  <a:lnTo>
                    <a:pt x="15050" y="5097"/>
                  </a:lnTo>
                  <a:cubicBezTo>
                    <a:pt x="12951" y="3479"/>
                    <a:pt x="10673" y="2219"/>
                    <a:pt x="8154" y="1380"/>
                  </a:cubicBezTo>
                  <a:lnTo>
                    <a:pt x="4257" y="7556"/>
                  </a:lnTo>
                  <a:lnTo>
                    <a:pt x="5696" y="661"/>
                  </a:lnTo>
                  <a:cubicBezTo>
                    <a:pt x="3898" y="241"/>
                    <a:pt x="2099" y="1"/>
                    <a:pt x="300" y="1"/>
                  </a:cubicBezTo>
                  <a:lnTo>
                    <a:pt x="0" y="1"/>
                  </a:lnTo>
                  <a:lnTo>
                    <a:pt x="0" y="2830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9"/>
            <p:cNvSpPr/>
            <p:nvPr/>
          </p:nvSpPr>
          <p:spPr>
            <a:xfrm>
              <a:off x="-644452" y="4352191"/>
              <a:ext cx="367873" cy="432087"/>
            </a:xfrm>
            <a:custGeom>
              <a:rect b="b" l="l" r="r" t="t"/>
              <a:pathLst>
                <a:path extrusionOk="0" h="28241" w="24044">
                  <a:moveTo>
                    <a:pt x="24043" y="28241"/>
                  </a:moveTo>
                  <a:lnTo>
                    <a:pt x="24043" y="1"/>
                  </a:lnTo>
                  <a:cubicBezTo>
                    <a:pt x="22125" y="1"/>
                    <a:pt x="20146" y="241"/>
                    <a:pt x="18288" y="720"/>
                  </a:cubicBezTo>
                  <a:lnTo>
                    <a:pt x="20086" y="6656"/>
                  </a:lnTo>
                  <a:lnTo>
                    <a:pt x="16009" y="1440"/>
                  </a:lnTo>
                  <a:cubicBezTo>
                    <a:pt x="13191" y="2459"/>
                    <a:pt x="10553" y="4018"/>
                    <a:pt x="8335" y="5997"/>
                  </a:cubicBezTo>
                  <a:lnTo>
                    <a:pt x="12172" y="10254"/>
                  </a:lnTo>
                  <a:lnTo>
                    <a:pt x="6836" y="7496"/>
                  </a:lnTo>
                  <a:cubicBezTo>
                    <a:pt x="4857" y="9594"/>
                    <a:pt x="3238" y="11992"/>
                    <a:pt x="2159" y="14631"/>
                  </a:cubicBezTo>
                  <a:lnTo>
                    <a:pt x="8994" y="15890"/>
                  </a:lnTo>
                  <a:lnTo>
                    <a:pt x="1200" y="17329"/>
                  </a:lnTo>
                  <a:cubicBezTo>
                    <a:pt x="181" y="20866"/>
                    <a:pt x="1" y="24643"/>
                    <a:pt x="720" y="2824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9"/>
            <p:cNvSpPr/>
            <p:nvPr/>
          </p:nvSpPr>
          <p:spPr>
            <a:xfrm>
              <a:off x="-650878" y="3508243"/>
              <a:ext cx="662337" cy="1076982"/>
            </a:xfrm>
            <a:custGeom>
              <a:rect b="b" l="l" r="r" t="t"/>
              <a:pathLst>
                <a:path extrusionOk="0" h="70391" w="43290">
                  <a:moveTo>
                    <a:pt x="780" y="70390"/>
                  </a:moveTo>
                  <a:lnTo>
                    <a:pt x="1440" y="69671"/>
                  </a:lnTo>
                  <a:cubicBezTo>
                    <a:pt x="1800" y="69191"/>
                    <a:pt x="2339" y="68412"/>
                    <a:pt x="3059" y="67512"/>
                  </a:cubicBezTo>
                  <a:cubicBezTo>
                    <a:pt x="3718" y="66553"/>
                    <a:pt x="4438" y="65414"/>
                    <a:pt x="5337" y="64095"/>
                  </a:cubicBezTo>
                  <a:cubicBezTo>
                    <a:pt x="6177" y="62776"/>
                    <a:pt x="7076" y="61217"/>
                    <a:pt x="8035" y="59598"/>
                  </a:cubicBezTo>
                  <a:cubicBezTo>
                    <a:pt x="8995" y="57919"/>
                    <a:pt x="10014" y="56120"/>
                    <a:pt x="10973" y="54202"/>
                  </a:cubicBezTo>
                  <a:cubicBezTo>
                    <a:pt x="11513" y="53242"/>
                    <a:pt x="11992" y="52223"/>
                    <a:pt x="12472" y="51204"/>
                  </a:cubicBezTo>
                  <a:cubicBezTo>
                    <a:pt x="12952" y="50125"/>
                    <a:pt x="13491" y="49105"/>
                    <a:pt x="14031" y="48026"/>
                  </a:cubicBezTo>
                  <a:cubicBezTo>
                    <a:pt x="15170" y="45988"/>
                    <a:pt x="16249" y="43829"/>
                    <a:pt x="17448" y="41551"/>
                  </a:cubicBezTo>
                  <a:lnTo>
                    <a:pt x="19247" y="38253"/>
                  </a:lnTo>
                  <a:cubicBezTo>
                    <a:pt x="19847" y="37174"/>
                    <a:pt x="20446" y="36095"/>
                    <a:pt x="21106" y="34955"/>
                  </a:cubicBezTo>
                  <a:cubicBezTo>
                    <a:pt x="22305" y="32737"/>
                    <a:pt x="23624" y="30579"/>
                    <a:pt x="24883" y="28420"/>
                  </a:cubicBezTo>
                  <a:cubicBezTo>
                    <a:pt x="26142" y="26262"/>
                    <a:pt x="27461" y="24223"/>
                    <a:pt x="28720" y="22125"/>
                  </a:cubicBezTo>
                  <a:cubicBezTo>
                    <a:pt x="29919" y="20086"/>
                    <a:pt x="31238" y="18227"/>
                    <a:pt x="32438" y="16369"/>
                  </a:cubicBezTo>
                  <a:cubicBezTo>
                    <a:pt x="33037" y="15469"/>
                    <a:pt x="33637" y="14510"/>
                    <a:pt x="34176" y="13671"/>
                  </a:cubicBezTo>
                  <a:lnTo>
                    <a:pt x="35855" y="11212"/>
                  </a:lnTo>
                  <a:lnTo>
                    <a:pt x="38853" y="6896"/>
                  </a:lnTo>
                  <a:lnTo>
                    <a:pt x="41251" y="3598"/>
                  </a:lnTo>
                  <a:cubicBezTo>
                    <a:pt x="42510" y="1739"/>
                    <a:pt x="43290" y="660"/>
                    <a:pt x="43290" y="660"/>
                  </a:cubicBezTo>
                  <a:lnTo>
                    <a:pt x="42630" y="0"/>
                  </a:lnTo>
                  <a:cubicBezTo>
                    <a:pt x="42630" y="0"/>
                    <a:pt x="41611" y="840"/>
                    <a:pt x="39872" y="2339"/>
                  </a:cubicBezTo>
                  <a:lnTo>
                    <a:pt x="36814" y="5037"/>
                  </a:lnTo>
                  <a:cubicBezTo>
                    <a:pt x="35615" y="6116"/>
                    <a:pt x="34416" y="7435"/>
                    <a:pt x="32977" y="8814"/>
                  </a:cubicBezTo>
                  <a:lnTo>
                    <a:pt x="30819" y="10973"/>
                  </a:lnTo>
                  <a:cubicBezTo>
                    <a:pt x="30099" y="11752"/>
                    <a:pt x="29440" y="12591"/>
                    <a:pt x="28660" y="13431"/>
                  </a:cubicBezTo>
                  <a:cubicBezTo>
                    <a:pt x="27161" y="15110"/>
                    <a:pt x="25603" y="16848"/>
                    <a:pt x="24104" y="18827"/>
                  </a:cubicBezTo>
                  <a:cubicBezTo>
                    <a:pt x="22605" y="20806"/>
                    <a:pt x="20986" y="22724"/>
                    <a:pt x="19547" y="24823"/>
                  </a:cubicBezTo>
                  <a:cubicBezTo>
                    <a:pt x="18048" y="26921"/>
                    <a:pt x="16549" y="29080"/>
                    <a:pt x="15110" y="31298"/>
                  </a:cubicBezTo>
                  <a:lnTo>
                    <a:pt x="13012" y="34596"/>
                  </a:lnTo>
                  <a:cubicBezTo>
                    <a:pt x="12352" y="35735"/>
                    <a:pt x="11693" y="36874"/>
                    <a:pt x="11033" y="37953"/>
                  </a:cubicBezTo>
                  <a:cubicBezTo>
                    <a:pt x="9714" y="40172"/>
                    <a:pt x="8515" y="42450"/>
                    <a:pt x="7376" y="44609"/>
                  </a:cubicBezTo>
                  <a:cubicBezTo>
                    <a:pt x="6237" y="46767"/>
                    <a:pt x="5217" y="48925"/>
                    <a:pt x="4318" y="50964"/>
                  </a:cubicBezTo>
                  <a:cubicBezTo>
                    <a:pt x="3419" y="53062"/>
                    <a:pt x="2699" y="55041"/>
                    <a:pt x="2099" y="56960"/>
                  </a:cubicBezTo>
                  <a:cubicBezTo>
                    <a:pt x="1500" y="58878"/>
                    <a:pt x="1080" y="60617"/>
                    <a:pt x="780" y="62236"/>
                  </a:cubicBezTo>
                  <a:cubicBezTo>
                    <a:pt x="481" y="63795"/>
                    <a:pt x="241" y="65234"/>
                    <a:pt x="121" y="66373"/>
                  </a:cubicBezTo>
                  <a:cubicBezTo>
                    <a:pt x="61" y="67332"/>
                    <a:pt x="1" y="68232"/>
                    <a:pt x="1" y="69131"/>
                  </a:cubicBezTo>
                  <a:cubicBezTo>
                    <a:pt x="1" y="69491"/>
                    <a:pt x="1" y="69791"/>
                    <a:pt x="1" y="7015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9"/>
            <p:cNvSpPr/>
            <p:nvPr/>
          </p:nvSpPr>
          <p:spPr>
            <a:xfrm>
              <a:off x="-644452" y="3513751"/>
              <a:ext cx="654993" cy="1071474"/>
            </a:xfrm>
            <a:custGeom>
              <a:rect b="b" l="l" r="r" t="t"/>
              <a:pathLst>
                <a:path extrusionOk="0" h="70031" w="42810">
                  <a:moveTo>
                    <a:pt x="42810" y="300"/>
                  </a:moveTo>
                  <a:cubicBezTo>
                    <a:pt x="42810" y="300"/>
                    <a:pt x="42030" y="1379"/>
                    <a:pt x="40771" y="3238"/>
                  </a:cubicBezTo>
                  <a:lnTo>
                    <a:pt x="38373" y="6536"/>
                  </a:lnTo>
                  <a:lnTo>
                    <a:pt x="35375" y="10852"/>
                  </a:lnTo>
                  <a:lnTo>
                    <a:pt x="33816" y="13311"/>
                  </a:lnTo>
                  <a:cubicBezTo>
                    <a:pt x="33217" y="14150"/>
                    <a:pt x="32677" y="15109"/>
                    <a:pt x="32078" y="16009"/>
                  </a:cubicBezTo>
                  <a:cubicBezTo>
                    <a:pt x="30878" y="17867"/>
                    <a:pt x="29559" y="19726"/>
                    <a:pt x="28300" y="21765"/>
                  </a:cubicBezTo>
                  <a:cubicBezTo>
                    <a:pt x="27041" y="23803"/>
                    <a:pt x="25722" y="25902"/>
                    <a:pt x="24463" y="28060"/>
                  </a:cubicBezTo>
                  <a:cubicBezTo>
                    <a:pt x="23264" y="30279"/>
                    <a:pt x="21885" y="32377"/>
                    <a:pt x="20686" y="34595"/>
                  </a:cubicBezTo>
                  <a:cubicBezTo>
                    <a:pt x="20086" y="35735"/>
                    <a:pt x="19427" y="36814"/>
                    <a:pt x="18827" y="37893"/>
                  </a:cubicBezTo>
                  <a:lnTo>
                    <a:pt x="17028" y="41191"/>
                  </a:lnTo>
                  <a:cubicBezTo>
                    <a:pt x="15829" y="43409"/>
                    <a:pt x="14810" y="45568"/>
                    <a:pt x="13671" y="47666"/>
                  </a:cubicBezTo>
                  <a:cubicBezTo>
                    <a:pt x="13071" y="48745"/>
                    <a:pt x="12592" y="49765"/>
                    <a:pt x="12112" y="50844"/>
                  </a:cubicBezTo>
                  <a:cubicBezTo>
                    <a:pt x="11572" y="51863"/>
                    <a:pt x="11093" y="52822"/>
                    <a:pt x="10613" y="53842"/>
                  </a:cubicBezTo>
                  <a:cubicBezTo>
                    <a:pt x="9654" y="55760"/>
                    <a:pt x="8575" y="57559"/>
                    <a:pt x="7675" y="59238"/>
                  </a:cubicBezTo>
                  <a:cubicBezTo>
                    <a:pt x="6776" y="60857"/>
                    <a:pt x="5817" y="62356"/>
                    <a:pt x="4917" y="63735"/>
                  </a:cubicBezTo>
                  <a:cubicBezTo>
                    <a:pt x="4078" y="65054"/>
                    <a:pt x="3298" y="66193"/>
                    <a:pt x="2639" y="67152"/>
                  </a:cubicBezTo>
                  <a:cubicBezTo>
                    <a:pt x="1979" y="68052"/>
                    <a:pt x="1440" y="68831"/>
                    <a:pt x="1020" y="69311"/>
                  </a:cubicBezTo>
                  <a:lnTo>
                    <a:pt x="420" y="70030"/>
                  </a:lnTo>
                  <a:lnTo>
                    <a:pt x="1" y="69910"/>
                  </a:lnTo>
                  <a:cubicBezTo>
                    <a:pt x="1" y="69910"/>
                    <a:pt x="11932" y="32137"/>
                    <a:pt x="424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9"/>
            <p:cNvSpPr/>
            <p:nvPr/>
          </p:nvSpPr>
          <p:spPr>
            <a:xfrm>
              <a:off x="-596747" y="3970578"/>
              <a:ext cx="743978" cy="602713"/>
            </a:xfrm>
            <a:custGeom>
              <a:rect b="b" l="l" r="r" t="t"/>
              <a:pathLst>
                <a:path extrusionOk="0" h="39393" w="48626">
                  <a:moveTo>
                    <a:pt x="540" y="39393"/>
                  </a:moveTo>
                  <a:lnTo>
                    <a:pt x="1140" y="39033"/>
                  </a:lnTo>
                  <a:cubicBezTo>
                    <a:pt x="1559" y="38733"/>
                    <a:pt x="2159" y="38373"/>
                    <a:pt x="2878" y="37894"/>
                  </a:cubicBezTo>
                  <a:cubicBezTo>
                    <a:pt x="3598" y="37414"/>
                    <a:pt x="4437" y="36755"/>
                    <a:pt x="5397" y="36035"/>
                  </a:cubicBezTo>
                  <a:cubicBezTo>
                    <a:pt x="6356" y="35316"/>
                    <a:pt x="7375" y="34476"/>
                    <a:pt x="8454" y="33577"/>
                  </a:cubicBezTo>
                  <a:cubicBezTo>
                    <a:pt x="9594" y="32617"/>
                    <a:pt x="10793" y="31598"/>
                    <a:pt x="11932" y="30459"/>
                  </a:cubicBezTo>
                  <a:cubicBezTo>
                    <a:pt x="12531" y="29919"/>
                    <a:pt x="13191" y="29320"/>
                    <a:pt x="13791" y="28720"/>
                  </a:cubicBezTo>
                  <a:cubicBezTo>
                    <a:pt x="14450" y="28181"/>
                    <a:pt x="15050" y="27521"/>
                    <a:pt x="15709" y="26922"/>
                  </a:cubicBezTo>
                  <a:cubicBezTo>
                    <a:pt x="17028" y="25722"/>
                    <a:pt x="18347" y="24403"/>
                    <a:pt x="19786" y="23144"/>
                  </a:cubicBezTo>
                  <a:lnTo>
                    <a:pt x="21885" y="21226"/>
                  </a:lnTo>
                  <a:lnTo>
                    <a:pt x="24043" y="19367"/>
                  </a:lnTo>
                  <a:cubicBezTo>
                    <a:pt x="25482" y="18108"/>
                    <a:pt x="26981" y="16909"/>
                    <a:pt x="28480" y="15710"/>
                  </a:cubicBezTo>
                  <a:cubicBezTo>
                    <a:pt x="29919" y="14510"/>
                    <a:pt x="31358" y="13371"/>
                    <a:pt x="32797" y="12232"/>
                  </a:cubicBezTo>
                  <a:cubicBezTo>
                    <a:pt x="34176" y="11093"/>
                    <a:pt x="35615" y="10074"/>
                    <a:pt x="36934" y="9054"/>
                  </a:cubicBezTo>
                  <a:cubicBezTo>
                    <a:pt x="37593" y="8575"/>
                    <a:pt x="38193" y="8035"/>
                    <a:pt x="38852" y="7555"/>
                  </a:cubicBezTo>
                  <a:lnTo>
                    <a:pt x="40651" y="6236"/>
                  </a:lnTo>
                  <a:lnTo>
                    <a:pt x="43889" y="3898"/>
                  </a:lnTo>
                  <a:lnTo>
                    <a:pt x="46407" y="2159"/>
                  </a:lnTo>
                  <a:cubicBezTo>
                    <a:pt x="47846" y="1200"/>
                    <a:pt x="48625" y="600"/>
                    <a:pt x="48625" y="600"/>
                  </a:cubicBezTo>
                  <a:lnTo>
                    <a:pt x="48326" y="1"/>
                  </a:lnTo>
                  <a:cubicBezTo>
                    <a:pt x="48326" y="1"/>
                    <a:pt x="47366" y="361"/>
                    <a:pt x="45747" y="960"/>
                  </a:cubicBezTo>
                  <a:lnTo>
                    <a:pt x="42870" y="2099"/>
                  </a:lnTo>
                  <a:cubicBezTo>
                    <a:pt x="41730" y="2519"/>
                    <a:pt x="40531" y="3179"/>
                    <a:pt x="39212" y="3778"/>
                  </a:cubicBezTo>
                  <a:lnTo>
                    <a:pt x="37114" y="4797"/>
                  </a:lnTo>
                  <a:cubicBezTo>
                    <a:pt x="36394" y="5157"/>
                    <a:pt x="35675" y="5517"/>
                    <a:pt x="34955" y="5937"/>
                  </a:cubicBezTo>
                  <a:cubicBezTo>
                    <a:pt x="33456" y="6776"/>
                    <a:pt x="31837" y="7615"/>
                    <a:pt x="30339" y="8635"/>
                  </a:cubicBezTo>
                  <a:cubicBezTo>
                    <a:pt x="28780" y="9654"/>
                    <a:pt x="27101" y="10613"/>
                    <a:pt x="25482" y="11752"/>
                  </a:cubicBezTo>
                  <a:cubicBezTo>
                    <a:pt x="23923" y="12892"/>
                    <a:pt x="22244" y="13971"/>
                    <a:pt x="20745" y="15230"/>
                  </a:cubicBezTo>
                  <a:lnTo>
                    <a:pt x="18347" y="17029"/>
                  </a:lnTo>
                  <a:cubicBezTo>
                    <a:pt x="17628" y="17628"/>
                    <a:pt x="16848" y="18288"/>
                    <a:pt x="16129" y="18887"/>
                  </a:cubicBezTo>
                  <a:cubicBezTo>
                    <a:pt x="14630" y="20146"/>
                    <a:pt x="13191" y="21465"/>
                    <a:pt x="11812" y="22725"/>
                  </a:cubicBezTo>
                  <a:cubicBezTo>
                    <a:pt x="10433" y="23984"/>
                    <a:pt x="9174" y="25243"/>
                    <a:pt x="7975" y="26442"/>
                  </a:cubicBezTo>
                  <a:cubicBezTo>
                    <a:pt x="6836" y="27701"/>
                    <a:pt x="5816" y="28960"/>
                    <a:pt x="4917" y="30159"/>
                  </a:cubicBezTo>
                  <a:cubicBezTo>
                    <a:pt x="4078" y="31238"/>
                    <a:pt x="3298" y="32378"/>
                    <a:pt x="2579" y="33517"/>
                  </a:cubicBezTo>
                  <a:cubicBezTo>
                    <a:pt x="2039" y="34416"/>
                    <a:pt x="1559" y="35376"/>
                    <a:pt x="1080" y="36335"/>
                  </a:cubicBezTo>
                  <a:cubicBezTo>
                    <a:pt x="780" y="36994"/>
                    <a:pt x="480" y="37654"/>
                    <a:pt x="240" y="38313"/>
                  </a:cubicBezTo>
                  <a:cubicBezTo>
                    <a:pt x="60" y="38793"/>
                    <a:pt x="0" y="39033"/>
                    <a:pt x="0" y="3903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9"/>
            <p:cNvSpPr/>
            <p:nvPr/>
          </p:nvSpPr>
          <p:spPr>
            <a:xfrm>
              <a:off x="-593075" y="3976086"/>
              <a:ext cx="740306" cy="598123"/>
            </a:xfrm>
            <a:custGeom>
              <a:rect b="b" l="l" r="r" t="t"/>
              <a:pathLst>
                <a:path extrusionOk="0" h="39093" w="48386">
                  <a:moveTo>
                    <a:pt x="48385" y="300"/>
                  </a:moveTo>
                  <a:cubicBezTo>
                    <a:pt x="48385" y="300"/>
                    <a:pt x="47606" y="900"/>
                    <a:pt x="46167" y="1859"/>
                  </a:cubicBezTo>
                  <a:lnTo>
                    <a:pt x="43649" y="3598"/>
                  </a:lnTo>
                  <a:lnTo>
                    <a:pt x="40411" y="5936"/>
                  </a:lnTo>
                  <a:lnTo>
                    <a:pt x="38612" y="7255"/>
                  </a:lnTo>
                  <a:cubicBezTo>
                    <a:pt x="37953" y="7675"/>
                    <a:pt x="37353" y="8215"/>
                    <a:pt x="36694" y="8754"/>
                  </a:cubicBezTo>
                  <a:cubicBezTo>
                    <a:pt x="35375" y="9714"/>
                    <a:pt x="33936" y="10733"/>
                    <a:pt x="32557" y="11872"/>
                  </a:cubicBezTo>
                  <a:cubicBezTo>
                    <a:pt x="31118" y="13011"/>
                    <a:pt x="29619" y="14150"/>
                    <a:pt x="28240" y="15350"/>
                  </a:cubicBezTo>
                  <a:cubicBezTo>
                    <a:pt x="26801" y="16609"/>
                    <a:pt x="25242" y="17748"/>
                    <a:pt x="23803" y="19067"/>
                  </a:cubicBezTo>
                  <a:lnTo>
                    <a:pt x="21645" y="20926"/>
                  </a:lnTo>
                  <a:lnTo>
                    <a:pt x="19546" y="22844"/>
                  </a:lnTo>
                  <a:cubicBezTo>
                    <a:pt x="18107" y="24043"/>
                    <a:pt x="16788" y="25362"/>
                    <a:pt x="15469" y="26562"/>
                  </a:cubicBezTo>
                  <a:cubicBezTo>
                    <a:pt x="14810" y="27161"/>
                    <a:pt x="14210" y="27821"/>
                    <a:pt x="13551" y="28420"/>
                  </a:cubicBezTo>
                  <a:cubicBezTo>
                    <a:pt x="12951" y="29020"/>
                    <a:pt x="12291" y="29559"/>
                    <a:pt x="11692" y="30099"/>
                  </a:cubicBezTo>
                  <a:cubicBezTo>
                    <a:pt x="10553" y="31298"/>
                    <a:pt x="9294" y="32257"/>
                    <a:pt x="8214" y="33217"/>
                  </a:cubicBezTo>
                  <a:cubicBezTo>
                    <a:pt x="7135" y="34176"/>
                    <a:pt x="6116" y="34956"/>
                    <a:pt x="5157" y="35735"/>
                  </a:cubicBezTo>
                  <a:cubicBezTo>
                    <a:pt x="4197" y="36454"/>
                    <a:pt x="3358" y="37054"/>
                    <a:pt x="2638" y="37534"/>
                  </a:cubicBezTo>
                  <a:cubicBezTo>
                    <a:pt x="1919" y="38073"/>
                    <a:pt x="1319" y="38433"/>
                    <a:pt x="900" y="38673"/>
                  </a:cubicBezTo>
                  <a:lnTo>
                    <a:pt x="300" y="39093"/>
                  </a:lnTo>
                  <a:lnTo>
                    <a:pt x="0" y="38853"/>
                  </a:lnTo>
                  <a:cubicBezTo>
                    <a:pt x="0" y="38853"/>
                    <a:pt x="18227" y="15050"/>
                    <a:pt x="48206" y="1"/>
                  </a:cubicBezTo>
                  <a:close/>
                </a:path>
              </a:pathLst>
            </a:custGeom>
            <a:solidFill>
              <a:srgbClr val="769F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9"/>
            <p:cNvSpPr/>
            <p:nvPr/>
          </p:nvSpPr>
          <p:spPr>
            <a:xfrm>
              <a:off x="-679306" y="3625655"/>
              <a:ext cx="294479" cy="910947"/>
            </a:xfrm>
            <a:custGeom>
              <a:rect b="b" l="l" r="r" t="t"/>
              <a:pathLst>
                <a:path extrusionOk="0" h="59539" w="19247">
                  <a:moveTo>
                    <a:pt x="1739" y="59538"/>
                  </a:moveTo>
                  <a:lnTo>
                    <a:pt x="2039" y="58819"/>
                  </a:lnTo>
                  <a:cubicBezTo>
                    <a:pt x="2219" y="58399"/>
                    <a:pt x="2519" y="57740"/>
                    <a:pt x="2818" y="56960"/>
                  </a:cubicBezTo>
                  <a:cubicBezTo>
                    <a:pt x="3118" y="56121"/>
                    <a:pt x="3418" y="55161"/>
                    <a:pt x="3838" y="54022"/>
                  </a:cubicBezTo>
                  <a:cubicBezTo>
                    <a:pt x="4197" y="52883"/>
                    <a:pt x="4557" y="51624"/>
                    <a:pt x="4917" y="50185"/>
                  </a:cubicBezTo>
                  <a:cubicBezTo>
                    <a:pt x="5336" y="48806"/>
                    <a:pt x="5696" y="47307"/>
                    <a:pt x="6056" y="45688"/>
                  </a:cubicBezTo>
                  <a:cubicBezTo>
                    <a:pt x="6236" y="44909"/>
                    <a:pt x="6416" y="44069"/>
                    <a:pt x="6596" y="43230"/>
                  </a:cubicBezTo>
                  <a:cubicBezTo>
                    <a:pt x="6775" y="42391"/>
                    <a:pt x="6895" y="41551"/>
                    <a:pt x="7135" y="40652"/>
                  </a:cubicBezTo>
                  <a:cubicBezTo>
                    <a:pt x="7495" y="38913"/>
                    <a:pt x="7855" y="37054"/>
                    <a:pt x="8334" y="35256"/>
                  </a:cubicBezTo>
                  <a:cubicBezTo>
                    <a:pt x="8574" y="34356"/>
                    <a:pt x="8754" y="33397"/>
                    <a:pt x="8994" y="32498"/>
                  </a:cubicBezTo>
                  <a:cubicBezTo>
                    <a:pt x="9174" y="31538"/>
                    <a:pt x="9474" y="30639"/>
                    <a:pt x="9713" y="29680"/>
                  </a:cubicBezTo>
                  <a:cubicBezTo>
                    <a:pt x="10193" y="27821"/>
                    <a:pt x="10733" y="26022"/>
                    <a:pt x="11212" y="24164"/>
                  </a:cubicBezTo>
                  <a:cubicBezTo>
                    <a:pt x="11752" y="22365"/>
                    <a:pt x="12291" y="20626"/>
                    <a:pt x="12831" y="18887"/>
                  </a:cubicBezTo>
                  <a:cubicBezTo>
                    <a:pt x="13311" y="17149"/>
                    <a:pt x="13910" y="15470"/>
                    <a:pt x="14390" y="13911"/>
                  </a:cubicBezTo>
                  <a:cubicBezTo>
                    <a:pt x="14690" y="13132"/>
                    <a:pt x="14930" y="12352"/>
                    <a:pt x="15169" y="11633"/>
                  </a:cubicBezTo>
                  <a:cubicBezTo>
                    <a:pt x="15409" y="10853"/>
                    <a:pt x="15649" y="10134"/>
                    <a:pt x="15889" y="9474"/>
                  </a:cubicBezTo>
                  <a:cubicBezTo>
                    <a:pt x="16369" y="8095"/>
                    <a:pt x="16848" y="6836"/>
                    <a:pt x="17208" y="5757"/>
                  </a:cubicBezTo>
                  <a:cubicBezTo>
                    <a:pt x="17628" y="4618"/>
                    <a:pt x="17987" y="3658"/>
                    <a:pt x="18347" y="2879"/>
                  </a:cubicBezTo>
                  <a:cubicBezTo>
                    <a:pt x="18887" y="1260"/>
                    <a:pt x="19246" y="301"/>
                    <a:pt x="19246" y="301"/>
                  </a:cubicBezTo>
                  <a:lnTo>
                    <a:pt x="18647" y="1"/>
                  </a:lnTo>
                  <a:cubicBezTo>
                    <a:pt x="18647" y="1"/>
                    <a:pt x="18047" y="780"/>
                    <a:pt x="17088" y="2219"/>
                  </a:cubicBezTo>
                  <a:lnTo>
                    <a:pt x="15349" y="4798"/>
                  </a:lnTo>
                  <a:cubicBezTo>
                    <a:pt x="14690" y="5817"/>
                    <a:pt x="14090" y="7016"/>
                    <a:pt x="13311" y="8275"/>
                  </a:cubicBezTo>
                  <a:lnTo>
                    <a:pt x="12172" y="10314"/>
                  </a:lnTo>
                  <a:cubicBezTo>
                    <a:pt x="11752" y="10973"/>
                    <a:pt x="11392" y="11753"/>
                    <a:pt x="11032" y="12472"/>
                  </a:cubicBezTo>
                  <a:cubicBezTo>
                    <a:pt x="10313" y="13971"/>
                    <a:pt x="9474" y="15590"/>
                    <a:pt x="8754" y="17329"/>
                  </a:cubicBezTo>
                  <a:cubicBezTo>
                    <a:pt x="8035" y="19067"/>
                    <a:pt x="7255" y="20806"/>
                    <a:pt x="6596" y="22605"/>
                  </a:cubicBezTo>
                  <a:cubicBezTo>
                    <a:pt x="5876" y="24463"/>
                    <a:pt x="5217" y="26262"/>
                    <a:pt x="4617" y="28181"/>
                  </a:cubicBezTo>
                  <a:cubicBezTo>
                    <a:pt x="4257" y="29140"/>
                    <a:pt x="3957" y="30099"/>
                    <a:pt x="3658" y="30999"/>
                  </a:cubicBezTo>
                  <a:cubicBezTo>
                    <a:pt x="3358" y="31958"/>
                    <a:pt x="3178" y="32917"/>
                    <a:pt x="2938" y="33877"/>
                  </a:cubicBezTo>
                  <a:cubicBezTo>
                    <a:pt x="2399" y="35735"/>
                    <a:pt x="1979" y="37594"/>
                    <a:pt x="1559" y="39393"/>
                  </a:cubicBezTo>
                  <a:cubicBezTo>
                    <a:pt x="1140" y="41191"/>
                    <a:pt x="780" y="42990"/>
                    <a:pt x="540" y="44669"/>
                  </a:cubicBezTo>
                  <a:cubicBezTo>
                    <a:pt x="300" y="46228"/>
                    <a:pt x="120" y="47847"/>
                    <a:pt x="60" y="49466"/>
                  </a:cubicBezTo>
                  <a:cubicBezTo>
                    <a:pt x="0" y="50785"/>
                    <a:pt x="0" y="52164"/>
                    <a:pt x="60" y="53543"/>
                  </a:cubicBezTo>
                  <a:cubicBezTo>
                    <a:pt x="180" y="54742"/>
                    <a:pt x="300" y="55821"/>
                    <a:pt x="420" y="56720"/>
                  </a:cubicBezTo>
                  <a:cubicBezTo>
                    <a:pt x="540" y="57560"/>
                    <a:pt x="720" y="58279"/>
                    <a:pt x="840" y="58759"/>
                  </a:cubicBezTo>
                  <a:cubicBezTo>
                    <a:pt x="900" y="58999"/>
                    <a:pt x="960" y="59239"/>
                    <a:pt x="1080" y="5947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9"/>
            <p:cNvSpPr/>
            <p:nvPr/>
          </p:nvSpPr>
          <p:spPr>
            <a:xfrm>
              <a:off x="-657289" y="3628409"/>
              <a:ext cx="272462" cy="908193"/>
            </a:xfrm>
            <a:custGeom>
              <a:rect b="b" l="l" r="r" t="t"/>
              <a:pathLst>
                <a:path extrusionOk="0" h="59359" w="17808">
                  <a:moveTo>
                    <a:pt x="17807" y="121"/>
                  </a:moveTo>
                  <a:cubicBezTo>
                    <a:pt x="17807" y="121"/>
                    <a:pt x="17508" y="1080"/>
                    <a:pt x="16908" y="2699"/>
                  </a:cubicBezTo>
                  <a:cubicBezTo>
                    <a:pt x="16608" y="3478"/>
                    <a:pt x="16249" y="4438"/>
                    <a:pt x="15829" y="5517"/>
                  </a:cubicBezTo>
                  <a:cubicBezTo>
                    <a:pt x="15409" y="6656"/>
                    <a:pt x="14989" y="7915"/>
                    <a:pt x="14510" y="9294"/>
                  </a:cubicBezTo>
                  <a:cubicBezTo>
                    <a:pt x="14270" y="9954"/>
                    <a:pt x="13970" y="10673"/>
                    <a:pt x="13730" y="11393"/>
                  </a:cubicBezTo>
                  <a:cubicBezTo>
                    <a:pt x="13491" y="12172"/>
                    <a:pt x="13251" y="12892"/>
                    <a:pt x="13011" y="13731"/>
                  </a:cubicBezTo>
                  <a:cubicBezTo>
                    <a:pt x="12471" y="15290"/>
                    <a:pt x="11872" y="16909"/>
                    <a:pt x="11392" y="18648"/>
                  </a:cubicBezTo>
                  <a:cubicBezTo>
                    <a:pt x="10912" y="20386"/>
                    <a:pt x="10253" y="22185"/>
                    <a:pt x="9833" y="23984"/>
                  </a:cubicBezTo>
                  <a:cubicBezTo>
                    <a:pt x="9354" y="25842"/>
                    <a:pt x="8754" y="27641"/>
                    <a:pt x="8334" y="29500"/>
                  </a:cubicBezTo>
                  <a:cubicBezTo>
                    <a:pt x="8094" y="30459"/>
                    <a:pt x="7795" y="31358"/>
                    <a:pt x="7555" y="32318"/>
                  </a:cubicBezTo>
                  <a:cubicBezTo>
                    <a:pt x="7315" y="33217"/>
                    <a:pt x="7135" y="34116"/>
                    <a:pt x="6895" y="35076"/>
                  </a:cubicBezTo>
                  <a:cubicBezTo>
                    <a:pt x="6476" y="36874"/>
                    <a:pt x="6056" y="38733"/>
                    <a:pt x="5696" y="40472"/>
                  </a:cubicBezTo>
                  <a:cubicBezTo>
                    <a:pt x="5456" y="41311"/>
                    <a:pt x="5336" y="42211"/>
                    <a:pt x="5157" y="43050"/>
                  </a:cubicBezTo>
                  <a:cubicBezTo>
                    <a:pt x="4977" y="43889"/>
                    <a:pt x="4797" y="44729"/>
                    <a:pt x="4617" y="45508"/>
                  </a:cubicBezTo>
                  <a:cubicBezTo>
                    <a:pt x="4317" y="47127"/>
                    <a:pt x="3838" y="48626"/>
                    <a:pt x="3538" y="50005"/>
                  </a:cubicBezTo>
                  <a:cubicBezTo>
                    <a:pt x="3178" y="51384"/>
                    <a:pt x="2758" y="52703"/>
                    <a:pt x="2399" y="53842"/>
                  </a:cubicBezTo>
                  <a:cubicBezTo>
                    <a:pt x="2039" y="54922"/>
                    <a:pt x="1679" y="55941"/>
                    <a:pt x="1379" y="56780"/>
                  </a:cubicBezTo>
                  <a:cubicBezTo>
                    <a:pt x="1080" y="57560"/>
                    <a:pt x="780" y="58219"/>
                    <a:pt x="600" y="58639"/>
                  </a:cubicBezTo>
                  <a:lnTo>
                    <a:pt x="300" y="59358"/>
                  </a:lnTo>
                  <a:lnTo>
                    <a:pt x="0" y="59358"/>
                  </a:lnTo>
                  <a:cubicBezTo>
                    <a:pt x="0" y="59358"/>
                    <a:pt x="1439" y="29380"/>
                    <a:pt x="175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0" name="Google Shape;1450;p19"/>
            <p:cNvGrpSpPr/>
            <p:nvPr/>
          </p:nvGrpSpPr>
          <p:grpSpPr>
            <a:xfrm>
              <a:off x="-404820" y="4605420"/>
              <a:ext cx="2633572" cy="308608"/>
              <a:chOff x="238125" y="4134075"/>
              <a:chExt cx="7110075" cy="833175"/>
            </a:xfrm>
          </p:grpSpPr>
          <p:sp>
            <p:nvSpPr>
              <p:cNvPr id="1451" name="Google Shape;1451;p19"/>
              <p:cNvSpPr/>
              <p:nvPr/>
            </p:nvSpPr>
            <p:spPr>
              <a:xfrm>
                <a:off x="238125" y="4134075"/>
                <a:ext cx="7110075" cy="833175"/>
              </a:xfrm>
              <a:custGeom>
                <a:rect b="b" l="l" r="r" t="t"/>
                <a:pathLst>
                  <a:path extrusionOk="0" h="33327" w="284403">
                    <a:moveTo>
                      <a:pt x="271587" y="24254"/>
                    </a:moveTo>
                    <a:cubicBezTo>
                      <a:pt x="271587" y="24254"/>
                      <a:pt x="258921" y="23026"/>
                      <a:pt x="254459" y="26409"/>
                    </a:cubicBezTo>
                    <a:cubicBezTo>
                      <a:pt x="239098" y="26888"/>
                      <a:pt x="217599" y="23206"/>
                      <a:pt x="209634" y="24044"/>
                    </a:cubicBezTo>
                    <a:cubicBezTo>
                      <a:pt x="201669" y="24852"/>
                      <a:pt x="185110" y="26469"/>
                      <a:pt x="185110" y="26469"/>
                    </a:cubicBezTo>
                    <a:lnTo>
                      <a:pt x="188853" y="29314"/>
                    </a:lnTo>
                    <a:lnTo>
                      <a:pt x="186098" y="33326"/>
                    </a:lnTo>
                    <a:cubicBezTo>
                      <a:pt x="186098" y="33326"/>
                      <a:pt x="174241" y="28865"/>
                      <a:pt x="167713" y="28625"/>
                    </a:cubicBezTo>
                    <a:cubicBezTo>
                      <a:pt x="161215" y="28356"/>
                      <a:pt x="149418" y="29074"/>
                      <a:pt x="149268" y="29074"/>
                    </a:cubicBezTo>
                    <a:cubicBezTo>
                      <a:pt x="149118" y="29074"/>
                      <a:pt x="138668" y="28116"/>
                      <a:pt x="132619" y="27966"/>
                    </a:cubicBezTo>
                    <a:cubicBezTo>
                      <a:pt x="126571" y="27817"/>
                      <a:pt x="93483" y="28116"/>
                      <a:pt x="90429" y="27877"/>
                    </a:cubicBezTo>
                    <a:cubicBezTo>
                      <a:pt x="87375" y="27637"/>
                      <a:pt x="75757" y="26290"/>
                      <a:pt x="68031" y="25870"/>
                    </a:cubicBezTo>
                    <a:cubicBezTo>
                      <a:pt x="60306" y="25481"/>
                      <a:pt x="34375" y="25631"/>
                      <a:pt x="28416" y="25960"/>
                    </a:cubicBezTo>
                    <a:cubicBezTo>
                      <a:pt x="22458" y="26290"/>
                      <a:pt x="0" y="28595"/>
                      <a:pt x="0" y="28595"/>
                    </a:cubicBezTo>
                    <a:lnTo>
                      <a:pt x="0" y="0"/>
                    </a:lnTo>
                    <a:cubicBezTo>
                      <a:pt x="0" y="0"/>
                      <a:pt x="23925" y="7126"/>
                      <a:pt x="32788" y="6947"/>
                    </a:cubicBezTo>
                    <a:cubicBezTo>
                      <a:pt x="41621" y="6767"/>
                      <a:pt x="65935" y="6288"/>
                      <a:pt x="67463" y="6288"/>
                    </a:cubicBezTo>
                    <a:cubicBezTo>
                      <a:pt x="68990" y="6288"/>
                      <a:pt x="81177" y="9582"/>
                      <a:pt x="81177" y="9582"/>
                    </a:cubicBezTo>
                    <a:cubicBezTo>
                      <a:pt x="81177" y="9582"/>
                      <a:pt x="108096" y="9642"/>
                      <a:pt x="113815" y="10031"/>
                    </a:cubicBezTo>
                    <a:cubicBezTo>
                      <a:pt x="119564" y="10390"/>
                      <a:pt x="148280" y="11169"/>
                      <a:pt x="149867" y="11169"/>
                    </a:cubicBezTo>
                    <a:cubicBezTo>
                      <a:pt x="151454" y="11169"/>
                      <a:pt x="170348" y="11258"/>
                      <a:pt x="172654" y="10779"/>
                    </a:cubicBezTo>
                    <a:cubicBezTo>
                      <a:pt x="174959" y="10330"/>
                      <a:pt x="178044" y="9073"/>
                      <a:pt x="178912" y="9252"/>
                    </a:cubicBezTo>
                    <a:cubicBezTo>
                      <a:pt x="179780" y="9432"/>
                      <a:pt x="189392" y="7755"/>
                      <a:pt x="195890" y="6707"/>
                    </a:cubicBezTo>
                    <a:cubicBezTo>
                      <a:pt x="202417" y="5629"/>
                      <a:pt x="216521" y="2575"/>
                      <a:pt x="216521" y="2575"/>
                    </a:cubicBezTo>
                    <a:lnTo>
                      <a:pt x="217000" y="5629"/>
                    </a:lnTo>
                    <a:lnTo>
                      <a:pt x="211760" y="8534"/>
                    </a:lnTo>
                    <a:cubicBezTo>
                      <a:pt x="211760" y="8534"/>
                      <a:pt x="228348" y="10061"/>
                      <a:pt x="232600" y="9971"/>
                    </a:cubicBezTo>
                    <a:cubicBezTo>
                      <a:pt x="236882" y="9911"/>
                      <a:pt x="246734" y="10480"/>
                      <a:pt x="246734" y="10480"/>
                    </a:cubicBezTo>
                    <a:lnTo>
                      <a:pt x="254609" y="9252"/>
                    </a:lnTo>
                    <a:lnTo>
                      <a:pt x="271587" y="9252"/>
                    </a:lnTo>
                    <a:cubicBezTo>
                      <a:pt x="275749" y="10869"/>
                      <a:pt x="284403" y="10869"/>
                      <a:pt x="284403" y="12396"/>
                    </a:cubicBezTo>
                    <a:cubicBezTo>
                      <a:pt x="284403" y="13923"/>
                      <a:pt x="282875" y="24793"/>
                      <a:pt x="271587" y="24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19"/>
              <p:cNvSpPr/>
              <p:nvPr/>
            </p:nvSpPr>
            <p:spPr>
              <a:xfrm>
                <a:off x="5532100" y="4347400"/>
                <a:ext cx="1604250" cy="85375"/>
              </a:xfrm>
              <a:custGeom>
                <a:rect b="b" l="l" r="r" t="t"/>
                <a:pathLst>
                  <a:path extrusionOk="0" h="3415" w="64170">
                    <a:moveTo>
                      <a:pt x="1" y="1"/>
                    </a:moveTo>
                    <a:lnTo>
                      <a:pt x="8205" y="2246"/>
                    </a:lnTo>
                    <a:cubicBezTo>
                      <a:pt x="8205" y="2246"/>
                      <a:pt x="16589" y="2157"/>
                      <a:pt x="20841" y="2067"/>
                    </a:cubicBezTo>
                    <a:cubicBezTo>
                      <a:pt x="20931" y="2065"/>
                      <a:pt x="21023" y="2065"/>
                      <a:pt x="21118" y="2065"/>
                    </a:cubicBezTo>
                    <a:cubicBezTo>
                      <a:pt x="25573" y="2065"/>
                      <a:pt x="36023" y="3414"/>
                      <a:pt x="36023" y="3414"/>
                    </a:cubicBezTo>
                    <a:lnTo>
                      <a:pt x="42760" y="929"/>
                    </a:lnTo>
                    <a:lnTo>
                      <a:pt x="59828" y="2666"/>
                    </a:lnTo>
                    <a:cubicBezTo>
                      <a:pt x="59828" y="2666"/>
                      <a:pt x="60086" y="2676"/>
                      <a:pt x="60477" y="2676"/>
                    </a:cubicBezTo>
                    <a:cubicBezTo>
                      <a:pt x="61683" y="2676"/>
                      <a:pt x="64147" y="2574"/>
                      <a:pt x="64170" y="1737"/>
                    </a:cubicBezTo>
                    <a:cubicBezTo>
                      <a:pt x="62672" y="1528"/>
                      <a:pt x="61235" y="1168"/>
                      <a:pt x="59828" y="689"/>
                    </a:cubicBezTo>
                    <a:lnTo>
                      <a:pt x="42850" y="689"/>
                    </a:lnTo>
                    <a:lnTo>
                      <a:pt x="34945" y="1917"/>
                    </a:lnTo>
                    <a:cubicBezTo>
                      <a:pt x="34945" y="1917"/>
                      <a:pt x="26508" y="1428"/>
                      <a:pt x="21864" y="1428"/>
                    </a:cubicBezTo>
                    <a:cubicBezTo>
                      <a:pt x="21498" y="1428"/>
                      <a:pt x="21155" y="1431"/>
                      <a:pt x="20841" y="1438"/>
                    </a:cubicBezTo>
                    <a:cubicBezTo>
                      <a:pt x="20753" y="1439"/>
                      <a:pt x="20659" y="1440"/>
                      <a:pt x="20560" y="1440"/>
                    </a:cubicBezTo>
                    <a:cubicBezTo>
                      <a:pt x="16562" y="1440"/>
                      <a:pt x="3507" y="293"/>
                      <a:pt x="1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53" name="Google Shape;1453;p19"/>
              <p:cNvSpPr/>
              <p:nvPr/>
            </p:nvSpPr>
            <p:spPr>
              <a:xfrm>
                <a:off x="4865875" y="4809275"/>
                <a:ext cx="93600" cy="68150"/>
              </a:xfrm>
              <a:custGeom>
                <a:rect b="b" l="l" r="r" t="t"/>
                <a:pathLst>
                  <a:path extrusionOk="0" h="2726" w="3744">
                    <a:moveTo>
                      <a:pt x="749" y="0"/>
                    </a:moveTo>
                    <a:lnTo>
                      <a:pt x="0" y="60"/>
                    </a:lnTo>
                    <a:lnTo>
                      <a:pt x="3474" y="2725"/>
                    </a:lnTo>
                    <a:lnTo>
                      <a:pt x="3743" y="2306"/>
                    </a:lnTo>
                    <a:lnTo>
                      <a:pt x="749" y="0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54" name="Google Shape;1454;p19"/>
              <p:cNvSpPr/>
              <p:nvPr/>
            </p:nvSpPr>
            <p:spPr>
              <a:xfrm>
                <a:off x="238125" y="4134075"/>
                <a:ext cx="5425000" cy="321900"/>
              </a:xfrm>
              <a:custGeom>
                <a:rect b="b" l="l" r="r" t="t"/>
                <a:pathLst>
                  <a:path extrusionOk="0" h="12876" w="217000">
                    <a:moveTo>
                      <a:pt x="0" y="0"/>
                    </a:moveTo>
                    <a:lnTo>
                      <a:pt x="0" y="629"/>
                    </a:lnTo>
                    <a:cubicBezTo>
                      <a:pt x="0" y="629"/>
                      <a:pt x="23333" y="7579"/>
                      <a:pt x="32450" y="7579"/>
                    </a:cubicBezTo>
                    <a:cubicBezTo>
                      <a:pt x="32565" y="7579"/>
                      <a:pt x="32678" y="7578"/>
                      <a:pt x="32788" y="7575"/>
                    </a:cubicBezTo>
                    <a:cubicBezTo>
                      <a:pt x="41621" y="7396"/>
                      <a:pt x="65935" y="6917"/>
                      <a:pt x="67463" y="6917"/>
                    </a:cubicBezTo>
                    <a:cubicBezTo>
                      <a:pt x="69020" y="6917"/>
                      <a:pt x="82225" y="12875"/>
                      <a:pt x="82225" y="12875"/>
                    </a:cubicBezTo>
                    <a:cubicBezTo>
                      <a:pt x="82225" y="12875"/>
                      <a:pt x="104839" y="10596"/>
                      <a:pt x="112464" y="10596"/>
                    </a:cubicBezTo>
                    <a:cubicBezTo>
                      <a:pt x="112989" y="10596"/>
                      <a:pt x="113444" y="10606"/>
                      <a:pt x="113815" y="10630"/>
                    </a:cubicBezTo>
                    <a:cubicBezTo>
                      <a:pt x="119564" y="11019"/>
                      <a:pt x="148280" y="11797"/>
                      <a:pt x="149867" y="11797"/>
                    </a:cubicBezTo>
                    <a:cubicBezTo>
                      <a:pt x="150300" y="11797"/>
                      <a:pt x="152020" y="11804"/>
                      <a:pt x="154340" y="11804"/>
                    </a:cubicBezTo>
                    <a:cubicBezTo>
                      <a:pt x="160526" y="11804"/>
                      <a:pt x="170977" y="11757"/>
                      <a:pt x="172654" y="11408"/>
                    </a:cubicBezTo>
                    <a:cubicBezTo>
                      <a:pt x="174211" y="11089"/>
                      <a:pt x="176726" y="10942"/>
                      <a:pt x="178487" y="10942"/>
                    </a:cubicBezTo>
                    <a:cubicBezTo>
                      <a:pt x="179368" y="10942"/>
                      <a:pt x="180060" y="10979"/>
                      <a:pt x="180349" y="11049"/>
                    </a:cubicBezTo>
                    <a:cubicBezTo>
                      <a:pt x="180386" y="11056"/>
                      <a:pt x="180437" y="11060"/>
                      <a:pt x="180499" y="11060"/>
                    </a:cubicBezTo>
                    <a:cubicBezTo>
                      <a:pt x="181962" y="11060"/>
                      <a:pt x="190230" y="9118"/>
                      <a:pt x="196489" y="8085"/>
                    </a:cubicBezTo>
                    <a:cubicBezTo>
                      <a:pt x="203016" y="7037"/>
                      <a:pt x="216521" y="3204"/>
                      <a:pt x="216521" y="3204"/>
                    </a:cubicBezTo>
                    <a:lnTo>
                      <a:pt x="216910" y="5689"/>
                    </a:lnTo>
                    <a:lnTo>
                      <a:pt x="217000" y="5629"/>
                    </a:lnTo>
                    <a:lnTo>
                      <a:pt x="216521" y="2575"/>
                    </a:lnTo>
                    <a:cubicBezTo>
                      <a:pt x="216521" y="2575"/>
                      <a:pt x="202417" y="5629"/>
                      <a:pt x="195890" y="6707"/>
                    </a:cubicBezTo>
                    <a:cubicBezTo>
                      <a:pt x="189717" y="7703"/>
                      <a:pt x="180735" y="9266"/>
                      <a:pt x="179107" y="9266"/>
                    </a:cubicBezTo>
                    <a:cubicBezTo>
                      <a:pt x="179021" y="9266"/>
                      <a:pt x="178955" y="9261"/>
                      <a:pt x="178912" y="9252"/>
                    </a:cubicBezTo>
                    <a:cubicBezTo>
                      <a:pt x="178855" y="9240"/>
                      <a:pt x="178788" y="9235"/>
                      <a:pt x="178712" y="9235"/>
                    </a:cubicBezTo>
                    <a:cubicBezTo>
                      <a:pt x="177640" y="9235"/>
                      <a:pt x="174807" y="10360"/>
                      <a:pt x="172654" y="10779"/>
                    </a:cubicBezTo>
                    <a:cubicBezTo>
                      <a:pt x="170977" y="11128"/>
                      <a:pt x="160526" y="11175"/>
                      <a:pt x="154340" y="11175"/>
                    </a:cubicBezTo>
                    <a:cubicBezTo>
                      <a:pt x="152020" y="11175"/>
                      <a:pt x="150300" y="11169"/>
                      <a:pt x="149867" y="11169"/>
                    </a:cubicBezTo>
                    <a:cubicBezTo>
                      <a:pt x="148280" y="11169"/>
                      <a:pt x="119564" y="10390"/>
                      <a:pt x="113815" y="10031"/>
                    </a:cubicBezTo>
                    <a:cubicBezTo>
                      <a:pt x="108096" y="9642"/>
                      <a:pt x="81177" y="9582"/>
                      <a:pt x="81177" y="9582"/>
                    </a:cubicBezTo>
                    <a:cubicBezTo>
                      <a:pt x="81177" y="9582"/>
                      <a:pt x="68990" y="6288"/>
                      <a:pt x="67463" y="6288"/>
                    </a:cubicBezTo>
                    <a:cubicBezTo>
                      <a:pt x="65935" y="6288"/>
                      <a:pt x="41621" y="6767"/>
                      <a:pt x="32788" y="6947"/>
                    </a:cubicBezTo>
                    <a:cubicBezTo>
                      <a:pt x="32678" y="6949"/>
                      <a:pt x="32565" y="6950"/>
                      <a:pt x="32450" y="6950"/>
                    </a:cubicBezTo>
                    <a:cubicBezTo>
                      <a:pt x="23333" y="695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19"/>
              <p:cNvSpPr/>
              <p:nvPr/>
            </p:nvSpPr>
            <p:spPr>
              <a:xfrm>
                <a:off x="238125" y="4432400"/>
                <a:ext cx="7067400" cy="534850"/>
              </a:xfrm>
              <a:custGeom>
                <a:rect b="b" l="l" r="r" t="t"/>
                <a:pathLst>
                  <a:path extrusionOk="0" h="21394" w="282696">
                    <a:moveTo>
                      <a:pt x="23368" y="1"/>
                    </a:moveTo>
                    <a:cubicBezTo>
                      <a:pt x="16299" y="1"/>
                      <a:pt x="7546" y="421"/>
                      <a:pt x="0" y="1391"/>
                    </a:cubicBezTo>
                    <a:lnTo>
                      <a:pt x="0" y="16662"/>
                    </a:lnTo>
                    <a:cubicBezTo>
                      <a:pt x="0" y="16662"/>
                      <a:pt x="22458" y="14357"/>
                      <a:pt x="28416" y="14027"/>
                    </a:cubicBezTo>
                    <a:cubicBezTo>
                      <a:pt x="31873" y="13836"/>
                      <a:pt x="42051" y="13706"/>
                      <a:pt x="51498" y="13706"/>
                    </a:cubicBezTo>
                    <a:cubicBezTo>
                      <a:pt x="58334" y="13706"/>
                      <a:pt x="64788" y="13774"/>
                      <a:pt x="68031" y="13937"/>
                    </a:cubicBezTo>
                    <a:cubicBezTo>
                      <a:pt x="75757" y="14357"/>
                      <a:pt x="87375" y="15704"/>
                      <a:pt x="90429" y="15944"/>
                    </a:cubicBezTo>
                    <a:cubicBezTo>
                      <a:pt x="91378" y="16018"/>
                      <a:pt x="95227" y="16040"/>
                      <a:pt x="100263" y="16040"/>
                    </a:cubicBezTo>
                    <a:cubicBezTo>
                      <a:pt x="107872" y="16040"/>
                      <a:pt x="118192" y="15989"/>
                      <a:pt x="125317" y="15989"/>
                    </a:cubicBezTo>
                    <a:cubicBezTo>
                      <a:pt x="128654" y="15989"/>
                      <a:pt x="131290" y="16001"/>
                      <a:pt x="132619" y="16033"/>
                    </a:cubicBezTo>
                    <a:cubicBezTo>
                      <a:pt x="138668" y="16183"/>
                      <a:pt x="149118" y="17141"/>
                      <a:pt x="149268" y="17141"/>
                    </a:cubicBezTo>
                    <a:cubicBezTo>
                      <a:pt x="149394" y="17141"/>
                      <a:pt x="157780" y="16632"/>
                      <a:pt x="164306" y="16632"/>
                    </a:cubicBezTo>
                    <a:cubicBezTo>
                      <a:pt x="165529" y="16632"/>
                      <a:pt x="166687" y="16650"/>
                      <a:pt x="167713" y="16692"/>
                    </a:cubicBezTo>
                    <a:cubicBezTo>
                      <a:pt x="174241" y="16932"/>
                      <a:pt x="186098" y="21393"/>
                      <a:pt x="186098" y="21393"/>
                    </a:cubicBezTo>
                    <a:lnTo>
                      <a:pt x="188853" y="17381"/>
                    </a:lnTo>
                    <a:lnTo>
                      <a:pt x="185110" y="14536"/>
                    </a:lnTo>
                    <a:cubicBezTo>
                      <a:pt x="185110" y="14536"/>
                      <a:pt x="201669" y="12919"/>
                      <a:pt x="209634" y="12111"/>
                    </a:cubicBezTo>
                    <a:cubicBezTo>
                      <a:pt x="210453" y="12025"/>
                      <a:pt x="211416" y="11986"/>
                      <a:pt x="212500" y="11986"/>
                    </a:cubicBezTo>
                    <a:cubicBezTo>
                      <a:pt x="221309" y="11986"/>
                      <a:pt x="238155" y="14520"/>
                      <a:pt x="251560" y="14520"/>
                    </a:cubicBezTo>
                    <a:cubicBezTo>
                      <a:pt x="252547" y="14520"/>
                      <a:pt x="253514" y="14506"/>
                      <a:pt x="254459" y="14476"/>
                    </a:cubicBezTo>
                    <a:cubicBezTo>
                      <a:pt x="257481" y="12521"/>
                      <a:pt x="262197" y="11999"/>
                      <a:pt x="266235" y="11999"/>
                    </a:cubicBezTo>
                    <a:cubicBezTo>
                      <a:pt x="268318" y="11999"/>
                      <a:pt x="270221" y="12138"/>
                      <a:pt x="271617" y="12291"/>
                    </a:cubicBezTo>
                    <a:cubicBezTo>
                      <a:pt x="272109" y="12346"/>
                      <a:pt x="272582" y="12372"/>
                      <a:pt x="273037" y="12372"/>
                    </a:cubicBezTo>
                    <a:cubicBezTo>
                      <a:pt x="279929" y="12372"/>
                      <a:pt x="282696" y="6392"/>
                      <a:pt x="282696" y="6392"/>
                    </a:cubicBezTo>
                    <a:lnTo>
                      <a:pt x="282696" y="6392"/>
                    </a:lnTo>
                    <a:cubicBezTo>
                      <a:pt x="273867" y="6995"/>
                      <a:pt x="248693" y="7975"/>
                      <a:pt x="237177" y="7975"/>
                    </a:cubicBezTo>
                    <a:cubicBezTo>
                      <a:pt x="236117" y="7975"/>
                      <a:pt x="235172" y="7967"/>
                      <a:pt x="234367" y="7949"/>
                    </a:cubicBezTo>
                    <a:cubicBezTo>
                      <a:pt x="221765" y="7640"/>
                      <a:pt x="205953" y="6253"/>
                      <a:pt x="194601" y="6253"/>
                    </a:cubicBezTo>
                    <a:cubicBezTo>
                      <a:pt x="193842" y="6253"/>
                      <a:pt x="193103" y="6259"/>
                      <a:pt x="192386" y="6272"/>
                    </a:cubicBezTo>
                    <a:cubicBezTo>
                      <a:pt x="182184" y="6459"/>
                      <a:pt x="175014" y="7806"/>
                      <a:pt x="166029" y="7806"/>
                    </a:cubicBezTo>
                    <a:cubicBezTo>
                      <a:pt x="164915" y="7806"/>
                      <a:pt x="163772" y="7786"/>
                      <a:pt x="162593" y="7739"/>
                    </a:cubicBezTo>
                    <a:cubicBezTo>
                      <a:pt x="162118" y="7719"/>
                      <a:pt x="161608" y="7710"/>
                      <a:pt x="161064" y="7710"/>
                    </a:cubicBezTo>
                    <a:cubicBezTo>
                      <a:pt x="150848" y="7710"/>
                      <a:pt x="128912" y="11039"/>
                      <a:pt x="114975" y="11039"/>
                    </a:cubicBezTo>
                    <a:cubicBezTo>
                      <a:pt x="112890" y="11039"/>
                      <a:pt x="110984" y="10965"/>
                      <a:pt x="109323" y="10793"/>
                    </a:cubicBezTo>
                    <a:cubicBezTo>
                      <a:pt x="95969" y="9416"/>
                      <a:pt x="81506" y="1661"/>
                      <a:pt x="72942" y="1661"/>
                    </a:cubicBezTo>
                    <a:cubicBezTo>
                      <a:pt x="71577" y="1661"/>
                      <a:pt x="69882" y="1664"/>
                      <a:pt x="67964" y="1664"/>
                    </a:cubicBezTo>
                    <a:cubicBezTo>
                      <a:pt x="57893" y="1664"/>
                      <a:pt x="41649" y="1580"/>
                      <a:pt x="34405" y="523"/>
                    </a:cubicBezTo>
                    <a:cubicBezTo>
                      <a:pt x="32045" y="188"/>
                      <a:pt x="28081" y="1"/>
                      <a:pt x="23368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19"/>
              <p:cNvSpPr/>
              <p:nvPr/>
            </p:nvSpPr>
            <p:spPr>
              <a:xfrm>
                <a:off x="4915275" y="4336175"/>
                <a:ext cx="1128900" cy="413225"/>
              </a:xfrm>
              <a:custGeom>
                <a:rect b="b" l="l" r="r" t="t"/>
                <a:pathLst>
                  <a:path extrusionOk="0" h="16529" w="45156">
                    <a:moveTo>
                      <a:pt x="330" y="1"/>
                    </a:moveTo>
                    <a:lnTo>
                      <a:pt x="0" y="60"/>
                    </a:lnTo>
                    <a:cubicBezTo>
                      <a:pt x="1498" y="929"/>
                      <a:pt x="3025" y="1677"/>
                      <a:pt x="4642" y="2336"/>
                    </a:cubicBezTo>
                    <a:cubicBezTo>
                      <a:pt x="9762" y="4432"/>
                      <a:pt x="16110" y="5720"/>
                      <a:pt x="22458" y="5959"/>
                    </a:cubicBezTo>
                    <a:cubicBezTo>
                      <a:pt x="24045" y="6049"/>
                      <a:pt x="25692" y="6049"/>
                      <a:pt x="27279" y="6079"/>
                    </a:cubicBezTo>
                    <a:cubicBezTo>
                      <a:pt x="32339" y="6109"/>
                      <a:pt x="37579" y="6199"/>
                      <a:pt x="42311" y="7606"/>
                    </a:cubicBezTo>
                    <a:cubicBezTo>
                      <a:pt x="44017" y="8115"/>
                      <a:pt x="44886" y="8893"/>
                      <a:pt x="44886" y="9912"/>
                    </a:cubicBezTo>
                    <a:cubicBezTo>
                      <a:pt x="44916" y="12067"/>
                      <a:pt x="41143" y="14942"/>
                      <a:pt x="38687" y="15720"/>
                    </a:cubicBezTo>
                    <a:cubicBezTo>
                      <a:pt x="37969" y="15990"/>
                      <a:pt x="37190" y="16229"/>
                      <a:pt x="36382" y="16469"/>
                    </a:cubicBezTo>
                    <a:lnTo>
                      <a:pt x="37011" y="16529"/>
                    </a:lnTo>
                    <a:cubicBezTo>
                      <a:pt x="37639" y="16349"/>
                      <a:pt x="38208" y="16170"/>
                      <a:pt x="38777" y="15990"/>
                    </a:cubicBezTo>
                    <a:cubicBezTo>
                      <a:pt x="41023" y="15241"/>
                      <a:pt x="45155" y="12367"/>
                      <a:pt x="45125" y="9912"/>
                    </a:cubicBezTo>
                    <a:cubicBezTo>
                      <a:pt x="45125" y="8774"/>
                      <a:pt x="44197" y="7905"/>
                      <a:pt x="42400" y="7366"/>
                    </a:cubicBezTo>
                    <a:cubicBezTo>
                      <a:pt x="37609" y="5959"/>
                      <a:pt x="32369" y="5899"/>
                      <a:pt x="27279" y="5839"/>
                    </a:cubicBezTo>
                    <a:cubicBezTo>
                      <a:pt x="25692" y="5809"/>
                      <a:pt x="24045" y="5779"/>
                      <a:pt x="22488" y="5720"/>
                    </a:cubicBezTo>
                    <a:cubicBezTo>
                      <a:pt x="18595" y="5570"/>
                      <a:pt x="8474" y="4702"/>
                      <a:pt x="33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57" name="Google Shape;1457;p19"/>
              <p:cNvSpPr/>
              <p:nvPr/>
            </p:nvSpPr>
            <p:spPr>
              <a:xfrm>
                <a:off x="4776775" y="4357875"/>
                <a:ext cx="990425" cy="385550"/>
              </a:xfrm>
              <a:custGeom>
                <a:rect b="b" l="l" r="r" t="t"/>
                <a:pathLst>
                  <a:path extrusionOk="0" h="15422" w="39617">
                    <a:moveTo>
                      <a:pt x="360" y="1"/>
                    </a:moveTo>
                    <a:lnTo>
                      <a:pt x="1" y="61"/>
                    </a:lnTo>
                    <a:cubicBezTo>
                      <a:pt x="2666" y="1678"/>
                      <a:pt x="5540" y="2935"/>
                      <a:pt x="8535" y="3804"/>
                    </a:cubicBezTo>
                    <a:cubicBezTo>
                      <a:pt x="12727" y="5121"/>
                      <a:pt x="16979" y="6139"/>
                      <a:pt x="21261" y="6888"/>
                    </a:cubicBezTo>
                    <a:cubicBezTo>
                      <a:pt x="23566" y="7247"/>
                      <a:pt x="25872" y="7487"/>
                      <a:pt x="28178" y="7576"/>
                    </a:cubicBezTo>
                    <a:cubicBezTo>
                      <a:pt x="30214" y="7696"/>
                      <a:pt x="32310" y="7846"/>
                      <a:pt x="34346" y="8175"/>
                    </a:cubicBezTo>
                    <a:lnTo>
                      <a:pt x="34765" y="8205"/>
                    </a:lnTo>
                    <a:cubicBezTo>
                      <a:pt x="36262" y="8415"/>
                      <a:pt x="39377" y="8864"/>
                      <a:pt x="39377" y="10630"/>
                    </a:cubicBezTo>
                    <a:cubicBezTo>
                      <a:pt x="39377" y="11858"/>
                      <a:pt x="36891" y="12367"/>
                      <a:pt x="35244" y="12726"/>
                    </a:cubicBezTo>
                    <a:cubicBezTo>
                      <a:pt x="34765" y="12816"/>
                      <a:pt x="34316" y="12936"/>
                      <a:pt x="33837" y="13086"/>
                    </a:cubicBezTo>
                    <a:cubicBezTo>
                      <a:pt x="32340" y="13565"/>
                      <a:pt x="30783" y="13954"/>
                      <a:pt x="29226" y="14254"/>
                    </a:cubicBezTo>
                    <a:cubicBezTo>
                      <a:pt x="27699" y="14553"/>
                      <a:pt x="26171" y="14942"/>
                      <a:pt x="24704" y="15421"/>
                    </a:cubicBezTo>
                    <a:lnTo>
                      <a:pt x="25872" y="15302"/>
                    </a:lnTo>
                    <a:cubicBezTo>
                      <a:pt x="27010" y="14972"/>
                      <a:pt x="28178" y="14733"/>
                      <a:pt x="29286" y="14493"/>
                    </a:cubicBezTo>
                    <a:cubicBezTo>
                      <a:pt x="30873" y="14194"/>
                      <a:pt x="32400" y="13804"/>
                      <a:pt x="33927" y="13295"/>
                    </a:cubicBezTo>
                    <a:cubicBezTo>
                      <a:pt x="34376" y="13146"/>
                      <a:pt x="34855" y="13056"/>
                      <a:pt x="35304" y="12966"/>
                    </a:cubicBezTo>
                    <a:cubicBezTo>
                      <a:pt x="37131" y="12577"/>
                      <a:pt x="39616" y="12038"/>
                      <a:pt x="39616" y="10601"/>
                    </a:cubicBezTo>
                    <a:cubicBezTo>
                      <a:pt x="39586" y="8624"/>
                      <a:pt x="36472" y="8205"/>
                      <a:pt x="34795" y="7966"/>
                    </a:cubicBezTo>
                    <a:cubicBezTo>
                      <a:pt x="34645" y="7966"/>
                      <a:pt x="34526" y="7936"/>
                      <a:pt x="34406" y="7906"/>
                    </a:cubicBezTo>
                    <a:cubicBezTo>
                      <a:pt x="32340" y="7606"/>
                      <a:pt x="30244" y="7457"/>
                      <a:pt x="28208" y="7337"/>
                    </a:cubicBezTo>
                    <a:cubicBezTo>
                      <a:pt x="25902" y="7217"/>
                      <a:pt x="23596" y="7007"/>
                      <a:pt x="21321" y="6648"/>
                    </a:cubicBezTo>
                    <a:cubicBezTo>
                      <a:pt x="17039" y="5900"/>
                      <a:pt x="12787" y="4881"/>
                      <a:pt x="8625" y="3594"/>
                    </a:cubicBezTo>
                    <a:cubicBezTo>
                      <a:pt x="5750" y="2726"/>
                      <a:pt x="2965" y="1528"/>
                      <a:pt x="36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58" name="Google Shape;1458;p19"/>
              <p:cNvSpPr/>
              <p:nvPr/>
            </p:nvSpPr>
            <p:spPr>
              <a:xfrm>
                <a:off x="5804600" y="4370600"/>
                <a:ext cx="1473975" cy="268775"/>
              </a:xfrm>
              <a:custGeom>
                <a:rect b="b" l="l" r="r" t="t"/>
                <a:pathLst>
                  <a:path extrusionOk="0" h="10751" w="58959">
                    <a:moveTo>
                      <a:pt x="0" y="1"/>
                    </a:moveTo>
                    <a:lnTo>
                      <a:pt x="0" y="1"/>
                    </a:lnTo>
                    <a:cubicBezTo>
                      <a:pt x="659" y="240"/>
                      <a:pt x="1378" y="480"/>
                      <a:pt x="2006" y="690"/>
                    </a:cubicBezTo>
                    <a:cubicBezTo>
                      <a:pt x="2725" y="929"/>
                      <a:pt x="3414" y="1139"/>
                      <a:pt x="3983" y="1378"/>
                    </a:cubicBezTo>
                    <a:cubicBezTo>
                      <a:pt x="7935" y="3025"/>
                      <a:pt x="12427" y="4672"/>
                      <a:pt x="16978" y="6109"/>
                    </a:cubicBezTo>
                    <a:cubicBezTo>
                      <a:pt x="22428" y="7906"/>
                      <a:pt x="28057" y="9163"/>
                      <a:pt x="33746" y="9912"/>
                    </a:cubicBezTo>
                    <a:cubicBezTo>
                      <a:pt x="37939" y="10391"/>
                      <a:pt x="42131" y="10660"/>
                      <a:pt x="46353" y="10720"/>
                    </a:cubicBezTo>
                    <a:lnTo>
                      <a:pt x="47191" y="10720"/>
                    </a:lnTo>
                    <a:cubicBezTo>
                      <a:pt x="47700" y="10720"/>
                      <a:pt x="58150" y="10750"/>
                      <a:pt x="58779" y="10750"/>
                    </a:cubicBezTo>
                    <a:lnTo>
                      <a:pt x="58959" y="10511"/>
                    </a:lnTo>
                    <a:cubicBezTo>
                      <a:pt x="58330" y="10511"/>
                      <a:pt x="47700" y="10481"/>
                      <a:pt x="47221" y="10481"/>
                    </a:cubicBezTo>
                    <a:lnTo>
                      <a:pt x="46383" y="10481"/>
                    </a:lnTo>
                    <a:cubicBezTo>
                      <a:pt x="42161" y="10421"/>
                      <a:pt x="37939" y="10151"/>
                      <a:pt x="33776" y="9672"/>
                    </a:cubicBezTo>
                    <a:cubicBezTo>
                      <a:pt x="28087" y="8924"/>
                      <a:pt x="22488" y="7666"/>
                      <a:pt x="17068" y="5870"/>
                    </a:cubicBezTo>
                    <a:cubicBezTo>
                      <a:pt x="12517" y="4432"/>
                      <a:pt x="8025" y="2815"/>
                      <a:pt x="4073" y="1139"/>
                    </a:cubicBezTo>
                    <a:cubicBezTo>
                      <a:pt x="3504" y="899"/>
                      <a:pt x="2815" y="690"/>
                      <a:pt x="2096" y="450"/>
                    </a:cubicBezTo>
                    <a:cubicBezTo>
                      <a:pt x="1707" y="330"/>
                      <a:pt x="1288" y="210"/>
                      <a:pt x="899" y="6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59" name="Google Shape;1459;p19"/>
              <p:cNvSpPr/>
              <p:nvPr/>
            </p:nvSpPr>
            <p:spPr>
              <a:xfrm>
                <a:off x="5995475" y="4381850"/>
                <a:ext cx="1322025" cy="184200"/>
              </a:xfrm>
              <a:custGeom>
                <a:rect b="b" l="l" r="r" t="t"/>
                <a:pathLst>
                  <a:path extrusionOk="0" h="7368" w="52881">
                    <a:moveTo>
                      <a:pt x="1" y="0"/>
                    </a:moveTo>
                    <a:cubicBezTo>
                      <a:pt x="719" y="269"/>
                      <a:pt x="1408" y="539"/>
                      <a:pt x="2097" y="749"/>
                    </a:cubicBezTo>
                    <a:cubicBezTo>
                      <a:pt x="9493" y="3144"/>
                      <a:pt x="17039" y="4970"/>
                      <a:pt x="24704" y="6228"/>
                    </a:cubicBezTo>
                    <a:cubicBezTo>
                      <a:pt x="29526" y="6979"/>
                      <a:pt x="34403" y="7368"/>
                      <a:pt x="39283" y="7368"/>
                    </a:cubicBezTo>
                    <a:cubicBezTo>
                      <a:pt x="39464" y="7368"/>
                      <a:pt x="39645" y="7367"/>
                      <a:pt x="39826" y="7366"/>
                    </a:cubicBezTo>
                    <a:cubicBezTo>
                      <a:pt x="40305" y="7366"/>
                      <a:pt x="52372" y="7336"/>
                      <a:pt x="52881" y="7306"/>
                    </a:cubicBezTo>
                    <a:lnTo>
                      <a:pt x="52881" y="7096"/>
                    </a:lnTo>
                    <a:cubicBezTo>
                      <a:pt x="52372" y="7126"/>
                      <a:pt x="40305" y="7126"/>
                      <a:pt x="39826" y="7126"/>
                    </a:cubicBezTo>
                    <a:cubicBezTo>
                      <a:pt x="39631" y="7128"/>
                      <a:pt x="39437" y="7128"/>
                      <a:pt x="39243" y="7128"/>
                    </a:cubicBezTo>
                    <a:cubicBezTo>
                      <a:pt x="34379" y="7128"/>
                      <a:pt x="29543" y="6767"/>
                      <a:pt x="24734" y="6018"/>
                    </a:cubicBezTo>
                    <a:cubicBezTo>
                      <a:pt x="17098" y="4761"/>
                      <a:pt x="9553" y="2934"/>
                      <a:pt x="2187" y="539"/>
                    </a:cubicBezTo>
                    <a:cubicBezTo>
                      <a:pt x="1708" y="389"/>
                      <a:pt x="1258" y="210"/>
                      <a:pt x="809" y="30"/>
                    </a:cubicBezTo>
                    <a:cubicBezTo>
                      <a:pt x="540" y="30"/>
                      <a:pt x="300" y="0"/>
                      <a:pt x="1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0" name="Google Shape;1460;p19"/>
              <p:cNvSpPr/>
              <p:nvPr/>
            </p:nvSpPr>
            <p:spPr>
              <a:xfrm>
                <a:off x="6437150" y="4388575"/>
                <a:ext cx="897575" cy="39700"/>
              </a:xfrm>
              <a:custGeom>
                <a:rect b="b" l="l" r="r" t="t"/>
                <a:pathLst>
                  <a:path extrusionOk="0" h="1588" w="35903">
                    <a:moveTo>
                      <a:pt x="629" y="0"/>
                    </a:moveTo>
                    <a:lnTo>
                      <a:pt x="0" y="90"/>
                    </a:lnTo>
                    <a:cubicBezTo>
                      <a:pt x="4881" y="1348"/>
                      <a:pt x="10301" y="1587"/>
                      <a:pt x="15511" y="1587"/>
                    </a:cubicBezTo>
                    <a:cubicBezTo>
                      <a:pt x="17128" y="1587"/>
                      <a:pt x="18715" y="1558"/>
                      <a:pt x="20272" y="1528"/>
                    </a:cubicBezTo>
                    <a:lnTo>
                      <a:pt x="21889" y="1498"/>
                    </a:lnTo>
                    <a:cubicBezTo>
                      <a:pt x="22488" y="1498"/>
                      <a:pt x="35334" y="1587"/>
                      <a:pt x="35903" y="1587"/>
                    </a:cubicBezTo>
                    <a:lnTo>
                      <a:pt x="35214" y="1348"/>
                    </a:lnTo>
                    <a:cubicBezTo>
                      <a:pt x="34615" y="1348"/>
                      <a:pt x="22488" y="1258"/>
                      <a:pt x="21889" y="1258"/>
                    </a:cubicBezTo>
                    <a:lnTo>
                      <a:pt x="20272" y="1288"/>
                    </a:lnTo>
                    <a:cubicBezTo>
                      <a:pt x="18747" y="1310"/>
                      <a:pt x="17179" y="1331"/>
                      <a:pt x="15591" y="1331"/>
                    </a:cubicBezTo>
                    <a:cubicBezTo>
                      <a:pt x="10567" y="1331"/>
                      <a:pt x="5339" y="1115"/>
                      <a:pt x="629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1" name="Google Shape;1461;p19"/>
              <p:cNvSpPr/>
              <p:nvPr/>
            </p:nvSpPr>
            <p:spPr>
              <a:xfrm>
                <a:off x="5123375" y="4244100"/>
                <a:ext cx="315175" cy="136275"/>
              </a:xfrm>
              <a:custGeom>
                <a:rect b="b" l="l" r="r" t="t"/>
                <a:pathLst>
                  <a:path extrusionOk="0" h="5451" w="12607">
                    <a:moveTo>
                      <a:pt x="12607" y="1"/>
                    </a:moveTo>
                    <a:lnTo>
                      <a:pt x="12367" y="60"/>
                    </a:lnTo>
                    <a:cubicBezTo>
                      <a:pt x="11948" y="2216"/>
                      <a:pt x="11080" y="4073"/>
                      <a:pt x="9732" y="4791"/>
                    </a:cubicBezTo>
                    <a:cubicBezTo>
                      <a:pt x="9175" y="5087"/>
                      <a:pt x="8524" y="5235"/>
                      <a:pt x="7782" y="5235"/>
                    </a:cubicBezTo>
                    <a:cubicBezTo>
                      <a:pt x="5895" y="5235"/>
                      <a:pt x="3420" y="4279"/>
                      <a:pt x="390" y="2366"/>
                    </a:cubicBezTo>
                    <a:lnTo>
                      <a:pt x="360" y="2336"/>
                    </a:lnTo>
                    <a:lnTo>
                      <a:pt x="1" y="2366"/>
                    </a:lnTo>
                    <a:cubicBezTo>
                      <a:pt x="91" y="2426"/>
                      <a:pt x="180" y="2486"/>
                      <a:pt x="270" y="2546"/>
                    </a:cubicBezTo>
                    <a:cubicBezTo>
                      <a:pt x="3324" y="4492"/>
                      <a:pt x="5870" y="5450"/>
                      <a:pt x="7816" y="5450"/>
                    </a:cubicBezTo>
                    <a:cubicBezTo>
                      <a:pt x="8535" y="5450"/>
                      <a:pt x="9223" y="5300"/>
                      <a:pt x="9852" y="4971"/>
                    </a:cubicBezTo>
                    <a:cubicBezTo>
                      <a:pt x="11259" y="4252"/>
                      <a:pt x="12188" y="2246"/>
                      <a:pt x="12607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2" name="Google Shape;1462;p19"/>
              <p:cNvSpPr/>
              <p:nvPr/>
            </p:nvSpPr>
            <p:spPr>
              <a:xfrm>
                <a:off x="4396500" y="4612675"/>
                <a:ext cx="831700" cy="236300"/>
              </a:xfrm>
              <a:custGeom>
                <a:rect b="b" l="l" r="r" t="t"/>
                <a:pathLst>
                  <a:path extrusionOk="0" h="9452" w="33268">
                    <a:moveTo>
                      <a:pt x="26347" y="1"/>
                    </a:moveTo>
                    <a:cubicBezTo>
                      <a:pt x="25830" y="1"/>
                      <a:pt x="25343" y="37"/>
                      <a:pt x="24914" y="109"/>
                    </a:cubicBezTo>
                    <a:cubicBezTo>
                      <a:pt x="23836" y="259"/>
                      <a:pt x="22728" y="409"/>
                      <a:pt x="21650" y="528"/>
                    </a:cubicBezTo>
                    <a:cubicBezTo>
                      <a:pt x="20063" y="708"/>
                      <a:pt x="18416" y="888"/>
                      <a:pt x="16829" y="1247"/>
                    </a:cubicBezTo>
                    <a:cubicBezTo>
                      <a:pt x="14164" y="1816"/>
                      <a:pt x="12457" y="2954"/>
                      <a:pt x="10301" y="4421"/>
                    </a:cubicBezTo>
                    <a:lnTo>
                      <a:pt x="9702" y="4810"/>
                    </a:lnTo>
                    <a:cubicBezTo>
                      <a:pt x="6977" y="6547"/>
                      <a:pt x="4073" y="7984"/>
                      <a:pt x="1049" y="9032"/>
                    </a:cubicBezTo>
                    <a:lnTo>
                      <a:pt x="1" y="9451"/>
                    </a:lnTo>
                    <a:lnTo>
                      <a:pt x="659" y="9451"/>
                    </a:lnTo>
                    <a:lnTo>
                      <a:pt x="1109" y="9272"/>
                    </a:lnTo>
                    <a:cubicBezTo>
                      <a:pt x="4163" y="8194"/>
                      <a:pt x="7097" y="6756"/>
                      <a:pt x="9822" y="5020"/>
                    </a:cubicBezTo>
                    <a:lnTo>
                      <a:pt x="10421" y="4601"/>
                    </a:lnTo>
                    <a:cubicBezTo>
                      <a:pt x="12547" y="3163"/>
                      <a:pt x="14254" y="2025"/>
                      <a:pt x="16859" y="1486"/>
                    </a:cubicBezTo>
                    <a:cubicBezTo>
                      <a:pt x="18446" y="1157"/>
                      <a:pt x="20093" y="948"/>
                      <a:pt x="21650" y="768"/>
                    </a:cubicBezTo>
                    <a:cubicBezTo>
                      <a:pt x="22758" y="648"/>
                      <a:pt x="23866" y="528"/>
                      <a:pt x="24944" y="349"/>
                    </a:cubicBezTo>
                    <a:cubicBezTo>
                      <a:pt x="25358" y="283"/>
                      <a:pt x="25824" y="251"/>
                      <a:pt x="26318" y="251"/>
                    </a:cubicBezTo>
                    <a:cubicBezTo>
                      <a:pt x="28319" y="251"/>
                      <a:pt x="30767" y="783"/>
                      <a:pt x="32040" y="1816"/>
                    </a:cubicBezTo>
                    <a:cubicBezTo>
                      <a:pt x="32729" y="2325"/>
                      <a:pt x="32998" y="3223"/>
                      <a:pt x="32759" y="4032"/>
                    </a:cubicBezTo>
                    <a:cubicBezTo>
                      <a:pt x="32489" y="4780"/>
                      <a:pt x="32070" y="5499"/>
                      <a:pt x="31501" y="6068"/>
                    </a:cubicBezTo>
                    <a:lnTo>
                      <a:pt x="31860" y="6038"/>
                    </a:lnTo>
                    <a:cubicBezTo>
                      <a:pt x="32370" y="5469"/>
                      <a:pt x="32759" y="4810"/>
                      <a:pt x="32968" y="4091"/>
                    </a:cubicBezTo>
                    <a:cubicBezTo>
                      <a:pt x="33268" y="3193"/>
                      <a:pt x="32968" y="2205"/>
                      <a:pt x="32190" y="1636"/>
                    </a:cubicBezTo>
                    <a:cubicBezTo>
                      <a:pt x="30900" y="561"/>
                      <a:pt x="28389" y="1"/>
                      <a:pt x="26347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3" name="Google Shape;1463;p19"/>
              <p:cNvSpPr/>
              <p:nvPr/>
            </p:nvSpPr>
            <p:spPr>
              <a:xfrm>
                <a:off x="6353300" y="4766975"/>
                <a:ext cx="297225" cy="25100"/>
              </a:xfrm>
              <a:custGeom>
                <a:rect b="b" l="l" r="r" t="t"/>
                <a:pathLst>
                  <a:path extrusionOk="0" h="1004" w="11889">
                    <a:moveTo>
                      <a:pt x="10646" y="0"/>
                    </a:moveTo>
                    <a:cubicBezTo>
                      <a:pt x="8575" y="0"/>
                      <a:pt x="6508" y="125"/>
                      <a:pt x="4462" y="375"/>
                    </a:cubicBezTo>
                    <a:cubicBezTo>
                      <a:pt x="3893" y="435"/>
                      <a:pt x="3354" y="495"/>
                      <a:pt x="2815" y="524"/>
                    </a:cubicBezTo>
                    <a:cubicBezTo>
                      <a:pt x="2785" y="524"/>
                      <a:pt x="1618" y="644"/>
                      <a:pt x="1" y="944"/>
                    </a:cubicBezTo>
                    <a:lnTo>
                      <a:pt x="1079" y="1004"/>
                    </a:lnTo>
                    <a:cubicBezTo>
                      <a:pt x="1737" y="884"/>
                      <a:pt x="2366" y="824"/>
                      <a:pt x="2815" y="764"/>
                    </a:cubicBezTo>
                    <a:cubicBezTo>
                      <a:pt x="3384" y="734"/>
                      <a:pt x="3923" y="674"/>
                      <a:pt x="4462" y="614"/>
                    </a:cubicBezTo>
                    <a:cubicBezTo>
                      <a:pt x="6510" y="372"/>
                      <a:pt x="8583" y="251"/>
                      <a:pt x="10636" y="251"/>
                    </a:cubicBezTo>
                    <a:cubicBezTo>
                      <a:pt x="10864" y="251"/>
                      <a:pt x="11092" y="252"/>
                      <a:pt x="11319" y="255"/>
                    </a:cubicBezTo>
                    <a:cubicBezTo>
                      <a:pt x="11499" y="165"/>
                      <a:pt x="11679" y="105"/>
                      <a:pt x="11888" y="15"/>
                    </a:cubicBezTo>
                    <a:cubicBezTo>
                      <a:pt x="11474" y="5"/>
                      <a:pt x="11060" y="0"/>
                      <a:pt x="10646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4" name="Google Shape;1464;p19"/>
              <p:cNvSpPr/>
              <p:nvPr/>
            </p:nvSpPr>
            <p:spPr>
              <a:xfrm>
                <a:off x="238125" y="4749375"/>
                <a:ext cx="432700" cy="58425"/>
              </a:xfrm>
              <a:custGeom>
                <a:rect b="b" l="l" r="r" t="t"/>
                <a:pathLst>
                  <a:path extrusionOk="0" h="2337" w="17308">
                    <a:moveTo>
                      <a:pt x="0" y="1"/>
                    </a:moveTo>
                    <a:lnTo>
                      <a:pt x="0" y="270"/>
                    </a:lnTo>
                    <a:cubicBezTo>
                      <a:pt x="2515" y="390"/>
                      <a:pt x="5060" y="630"/>
                      <a:pt x="7636" y="1019"/>
                    </a:cubicBezTo>
                    <a:cubicBezTo>
                      <a:pt x="7875" y="1079"/>
                      <a:pt x="8354" y="1139"/>
                      <a:pt x="8953" y="1228"/>
                    </a:cubicBezTo>
                    <a:cubicBezTo>
                      <a:pt x="10570" y="1408"/>
                      <a:pt x="13504" y="1797"/>
                      <a:pt x="16439" y="2336"/>
                    </a:cubicBezTo>
                    <a:lnTo>
                      <a:pt x="17307" y="2247"/>
                    </a:lnTo>
                    <a:cubicBezTo>
                      <a:pt x="14702" y="1767"/>
                      <a:pt x="11768" y="1348"/>
                      <a:pt x="8983" y="959"/>
                    </a:cubicBezTo>
                    <a:lnTo>
                      <a:pt x="7666" y="779"/>
                    </a:lnTo>
                    <a:cubicBezTo>
                      <a:pt x="5090" y="390"/>
                      <a:pt x="2545" y="151"/>
                      <a:pt x="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5" name="Google Shape;1465;p19"/>
              <p:cNvSpPr/>
              <p:nvPr/>
            </p:nvSpPr>
            <p:spPr>
              <a:xfrm>
                <a:off x="4573175" y="4719025"/>
                <a:ext cx="476125" cy="153150"/>
              </a:xfrm>
              <a:custGeom>
                <a:rect b="b" l="l" r="r" t="t"/>
                <a:pathLst>
                  <a:path extrusionOk="0" h="6126" w="19045">
                    <a:moveTo>
                      <a:pt x="11718" y="1"/>
                    </a:moveTo>
                    <a:cubicBezTo>
                      <a:pt x="9868" y="1"/>
                      <a:pt x="7963" y="320"/>
                      <a:pt x="6169" y="885"/>
                    </a:cubicBezTo>
                    <a:cubicBezTo>
                      <a:pt x="4402" y="1454"/>
                      <a:pt x="1497" y="3760"/>
                      <a:pt x="0" y="6066"/>
                    </a:cubicBezTo>
                    <a:lnTo>
                      <a:pt x="240" y="6125"/>
                    </a:lnTo>
                    <a:cubicBezTo>
                      <a:pt x="1737" y="3910"/>
                      <a:pt x="4552" y="1634"/>
                      <a:pt x="6229" y="1095"/>
                    </a:cubicBezTo>
                    <a:cubicBezTo>
                      <a:pt x="7994" y="543"/>
                      <a:pt x="9869" y="233"/>
                      <a:pt x="11689" y="233"/>
                    </a:cubicBezTo>
                    <a:cubicBezTo>
                      <a:pt x="14314" y="233"/>
                      <a:pt x="16823" y="879"/>
                      <a:pt x="18715" y="2383"/>
                    </a:cubicBezTo>
                    <a:lnTo>
                      <a:pt x="19044" y="2353"/>
                    </a:lnTo>
                    <a:cubicBezTo>
                      <a:pt x="17093" y="706"/>
                      <a:pt x="14467" y="1"/>
                      <a:pt x="11718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6" name="Google Shape;1466;p19"/>
              <p:cNvSpPr/>
              <p:nvPr/>
            </p:nvSpPr>
            <p:spPr>
              <a:xfrm>
                <a:off x="4677225" y="4876225"/>
                <a:ext cx="237325" cy="60325"/>
              </a:xfrm>
              <a:custGeom>
                <a:rect b="b" l="l" r="r" t="t"/>
                <a:pathLst>
                  <a:path extrusionOk="0" h="2413" w="9493">
                    <a:moveTo>
                      <a:pt x="3062" y="1"/>
                    </a:moveTo>
                    <a:cubicBezTo>
                      <a:pt x="1821" y="1"/>
                      <a:pt x="862" y="302"/>
                      <a:pt x="0" y="855"/>
                    </a:cubicBezTo>
                    <a:lnTo>
                      <a:pt x="330" y="945"/>
                    </a:lnTo>
                    <a:cubicBezTo>
                      <a:pt x="1105" y="488"/>
                      <a:pt x="1985" y="242"/>
                      <a:pt x="3077" y="242"/>
                    </a:cubicBezTo>
                    <a:cubicBezTo>
                      <a:pt x="3629" y="242"/>
                      <a:pt x="4236" y="305"/>
                      <a:pt x="4911" y="436"/>
                    </a:cubicBezTo>
                    <a:cubicBezTo>
                      <a:pt x="6498" y="796"/>
                      <a:pt x="8025" y="1484"/>
                      <a:pt x="9343" y="2413"/>
                    </a:cubicBezTo>
                    <a:lnTo>
                      <a:pt x="9493" y="2203"/>
                    </a:lnTo>
                    <a:cubicBezTo>
                      <a:pt x="8115" y="1245"/>
                      <a:pt x="6588" y="556"/>
                      <a:pt x="4971" y="197"/>
                    </a:cubicBezTo>
                    <a:cubicBezTo>
                      <a:pt x="4263" y="65"/>
                      <a:pt x="3633" y="1"/>
                      <a:pt x="3062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7" name="Google Shape;1467;p19"/>
              <p:cNvSpPr/>
              <p:nvPr/>
            </p:nvSpPr>
            <p:spPr>
              <a:xfrm>
                <a:off x="6026175" y="4659450"/>
                <a:ext cx="1185025" cy="108675"/>
              </a:xfrm>
              <a:custGeom>
                <a:rect b="b" l="l" r="r" t="t"/>
                <a:pathLst>
                  <a:path extrusionOk="0" h="4347" w="47401">
                    <a:moveTo>
                      <a:pt x="27732" y="1"/>
                    </a:moveTo>
                    <a:cubicBezTo>
                      <a:pt x="26681" y="1"/>
                      <a:pt x="25652" y="15"/>
                      <a:pt x="24644" y="35"/>
                    </a:cubicBezTo>
                    <a:cubicBezTo>
                      <a:pt x="16290" y="214"/>
                      <a:pt x="8085" y="2011"/>
                      <a:pt x="0" y="4287"/>
                    </a:cubicBezTo>
                    <a:lnTo>
                      <a:pt x="659" y="4346"/>
                    </a:lnTo>
                    <a:cubicBezTo>
                      <a:pt x="8534" y="2161"/>
                      <a:pt x="16529" y="424"/>
                      <a:pt x="24614" y="274"/>
                    </a:cubicBezTo>
                    <a:cubicBezTo>
                      <a:pt x="25641" y="254"/>
                      <a:pt x="26686" y="240"/>
                      <a:pt x="27751" y="240"/>
                    </a:cubicBezTo>
                    <a:cubicBezTo>
                      <a:pt x="31436" y="240"/>
                      <a:pt x="35358" y="409"/>
                      <a:pt x="39586" y="1083"/>
                    </a:cubicBezTo>
                    <a:cubicBezTo>
                      <a:pt x="39735" y="1113"/>
                      <a:pt x="46862" y="1711"/>
                      <a:pt x="47012" y="1711"/>
                    </a:cubicBezTo>
                    <a:lnTo>
                      <a:pt x="47401" y="1472"/>
                    </a:lnTo>
                    <a:cubicBezTo>
                      <a:pt x="47251" y="1472"/>
                      <a:pt x="39765" y="873"/>
                      <a:pt x="39646" y="873"/>
                    </a:cubicBezTo>
                    <a:cubicBezTo>
                      <a:pt x="35380" y="174"/>
                      <a:pt x="31423" y="1"/>
                      <a:pt x="27732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8" name="Google Shape;1468;p19"/>
              <p:cNvSpPr/>
              <p:nvPr/>
            </p:nvSpPr>
            <p:spPr>
              <a:xfrm>
                <a:off x="1161875" y="4301000"/>
                <a:ext cx="1007625" cy="476850"/>
              </a:xfrm>
              <a:custGeom>
                <a:rect b="b" l="l" r="r" t="t"/>
                <a:pathLst>
                  <a:path extrusionOk="0" h="19074" w="40305">
                    <a:moveTo>
                      <a:pt x="9253" y="0"/>
                    </a:moveTo>
                    <a:cubicBezTo>
                      <a:pt x="10570" y="509"/>
                      <a:pt x="11858" y="1018"/>
                      <a:pt x="13115" y="1557"/>
                    </a:cubicBezTo>
                    <a:cubicBezTo>
                      <a:pt x="15990" y="2815"/>
                      <a:pt x="18924" y="3923"/>
                      <a:pt x="21919" y="4791"/>
                    </a:cubicBezTo>
                    <a:cubicBezTo>
                      <a:pt x="26470" y="6049"/>
                      <a:pt x="30872" y="7336"/>
                      <a:pt x="34884" y="9462"/>
                    </a:cubicBezTo>
                    <a:cubicBezTo>
                      <a:pt x="36831" y="10450"/>
                      <a:pt x="40035" y="12157"/>
                      <a:pt x="39675" y="14762"/>
                    </a:cubicBezTo>
                    <a:cubicBezTo>
                      <a:pt x="39346" y="17277"/>
                      <a:pt x="36621" y="17696"/>
                      <a:pt x="34405" y="18026"/>
                    </a:cubicBezTo>
                    <a:cubicBezTo>
                      <a:pt x="34016" y="18086"/>
                      <a:pt x="33657" y="18145"/>
                      <a:pt x="33327" y="18205"/>
                    </a:cubicBezTo>
                    <a:cubicBezTo>
                      <a:pt x="31561" y="18505"/>
                      <a:pt x="29794" y="18714"/>
                      <a:pt x="28027" y="18834"/>
                    </a:cubicBezTo>
                    <a:lnTo>
                      <a:pt x="27668" y="18864"/>
                    </a:lnTo>
                    <a:cubicBezTo>
                      <a:pt x="27877" y="18205"/>
                      <a:pt x="27997" y="17517"/>
                      <a:pt x="28027" y="16828"/>
                    </a:cubicBezTo>
                    <a:cubicBezTo>
                      <a:pt x="28117" y="14702"/>
                      <a:pt x="27189" y="12696"/>
                      <a:pt x="25362" y="11019"/>
                    </a:cubicBezTo>
                    <a:cubicBezTo>
                      <a:pt x="22009" y="7995"/>
                      <a:pt x="18266" y="6468"/>
                      <a:pt x="14283" y="4881"/>
                    </a:cubicBezTo>
                    <a:lnTo>
                      <a:pt x="13205" y="4432"/>
                    </a:lnTo>
                    <a:cubicBezTo>
                      <a:pt x="9163" y="2785"/>
                      <a:pt x="5031" y="1378"/>
                      <a:pt x="839" y="180"/>
                    </a:cubicBezTo>
                    <a:lnTo>
                      <a:pt x="0" y="180"/>
                    </a:lnTo>
                    <a:cubicBezTo>
                      <a:pt x="4462" y="1408"/>
                      <a:pt x="8833" y="2905"/>
                      <a:pt x="13145" y="4671"/>
                    </a:cubicBezTo>
                    <a:lnTo>
                      <a:pt x="14223" y="5090"/>
                    </a:lnTo>
                    <a:cubicBezTo>
                      <a:pt x="18176" y="6707"/>
                      <a:pt x="21889" y="8204"/>
                      <a:pt x="25213" y="11199"/>
                    </a:cubicBezTo>
                    <a:cubicBezTo>
                      <a:pt x="27009" y="12816"/>
                      <a:pt x="27877" y="14762"/>
                      <a:pt x="27818" y="16828"/>
                    </a:cubicBezTo>
                    <a:cubicBezTo>
                      <a:pt x="27758" y="17517"/>
                      <a:pt x="27608" y="18205"/>
                      <a:pt x="27368" y="18894"/>
                    </a:cubicBezTo>
                    <a:cubicBezTo>
                      <a:pt x="26859" y="18924"/>
                      <a:pt x="26320" y="18954"/>
                      <a:pt x="25811" y="19014"/>
                    </a:cubicBezTo>
                    <a:lnTo>
                      <a:pt x="28057" y="19074"/>
                    </a:lnTo>
                    <a:cubicBezTo>
                      <a:pt x="29824" y="18954"/>
                      <a:pt x="31590" y="18744"/>
                      <a:pt x="33357" y="18445"/>
                    </a:cubicBezTo>
                    <a:cubicBezTo>
                      <a:pt x="33687" y="18385"/>
                      <a:pt x="34046" y="18325"/>
                      <a:pt x="34435" y="18265"/>
                    </a:cubicBezTo>
                    <a:cubicBezTo>
                      <a:pt x="36711" y="17906"/>
                      <a:pt x="39525" y="17457"/>
                      <a:pt x="39885" y="14792"/>
                    </a:cubicBezTo>
                    <a:cubicBezTo>
                      <a:pt x="40304" y="12007"/>
                      <a:pt x="37010" y="10300"/>
                      <a:pt x="35034" y="9252"/>
                    </a:cubicBezTo>
                    <a:cubicBezTo>
                      <a:pt x="30962" y="7127"/>
                      <a:pt x="26560" y="5809"/>
                      <a:pt x="21979" y="4581"/>
                    </a:cubicBezTo>
                    <a:cubicBezTo>
                      <a:pt x="18984" y="3683"/>
                      <a:pt x="16080" y="2605"/>
                      <a:pt x="13205" y="1348"/>
                    </a:cubicBezTo>
                    <a:cubicBezTo>
                      <a:pt x="12157" y="898"/>
                      <a:pt x="11019" y="449"/>
                      <a:pt x="9911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69" name="Google Shape;1469;p19"/>
              <p:cNvSpPr/>
              <p:nvPr/>
            </p:nvSpPr>
            <p:spPr>
              <a:xfrm>
                <a:off x="2613375" y="4395300"/>
                <a:ext cx="1228450" cy="437950"/>
              </a:xfrm>
              <a:custGeom>
                <a:rect b="b" l="l" r="r" t="t"/>
                <a:pathLst>
                  <a:path extrusionOk="0" h="17518" w="49138">
                    <a:moveTo>
                      <a:pt x="30333" y="1"/>
                    </a:moveTo>
                    <a:lnTo>
                      <a:pt x="30333" y="1"/>
                    </a:lnTo>
                    <a:cubicBezTo>
                      <a:pt x="35064" y="779"/>
                      <a:pt x="39137" y="1648"/>
                      <a:pt x="42879" y="2636"/>
                    </a:cubicBezTo>
                    <a:cubicBezTo>
                      <a:pt x="44077" y="2935"/>
                      <a:pt x="47670" y="3894"/>
                      <a:pt x="48569" y="5750"/>
                    </a:cubicBezTo>
                    <a:cubicBezTo>
                      <a:pt x="48838" y="6289"/>
                      <a:pt x="48868" y="6918"/>
                      <a:pt x="48599" y="7487"/>
                    </a:cubicBezTo>
                    <a:cubicBezTo>
                      <a:pt x="47850" y="9313"/>
                      <a:pt x="44317" y="9583"/>
                      <a:pt x="41742" y="9762"/>
                    </a:cubicBezTo>
                    <a:cubicBezTo>
                      <a:pt x="41083" y="9792"/>
                      <a:pt x="40424" y="9882"/>
                      <a:pt x="39795" y="9972"/>
                    </a:cubicBezTo>
                    <a:cubicBezTo>
                      <a:pt x="37879" y="10331"/>
                      <a:pt x="35933" y="10571"/>
                      <a:pt x="34046" y="10780"/>
                    </a:cubicBezTo>
                    <a:cubicBezTo>
                      <a:pt x="31022" y="11140"/>
                      <a:pt x="27878" y="11529"/>
                      <a:pt x="24824" y="12427"/>
                    </a:cubicBezTo>
                    <a:cubicBezTo>
                      <a:pt x="18955" y="14194"/>
                      <a:pt x="12936" y="15571"/>
                      <a:pt x="6857" y="16559"/>
                    </a:cubicBezTo>
                    <a:cubicBezTo>
                      <a:pt x="4522" y="16949"/>
                      <a:pt x="2246" y="17248"/>
                      <a:pt x="0" y="17487"/>
                    </a:cubicBezTo>
                    <a:lnTo>
                      <a:pt x="1977" y="17517"/>
                    </a:lnTo>
                    <a:cubicBezTo>
                      <a:pt x="3594" y="17308"/>
                      <a:pt x="5241" y="17068"/>
                      <a:pt x="6917" y="16799"/>
                    </a:cubicBezTo>
                    <a:cubicBezTo>
                      <a:pt x="12996" y="15811"/>
                      <a:pt x="19015" y="14433"/>
                      <a:pt x="24913" y="12667"/>
                    </a:cubicBezTo>
                    <a:cubicBezTo>
                      <a:pt x="27938" y="11768"/>
                      <a:pt x="31052" y="11409"/>
                      <a:pt x="34076" y="11020"/>
                    </a:cubicBezTo>
                    <a:cubicBezTo>
                      <a:pt x="35963" y="10810"/>
                      <a:pt x="37939" y="10571"/>
                      <a:pt x="39855" y="10211"/>
                    </a:cubicBezTo>
                    <a:cubicBezTo>
                      <a:pt x="40484" y="10092"/>
                      <a:pt x="41143" y="10032"/>
                      <a:pt x="41772" y="10002"/>
                    </a:cubicBezTo>
                    <a:cubicBezTo>
                      <a:pt x="44407" y="9822"/>
                      <a:pt x="48030" y="9553"/>
                      <a:pt x="48838" y="7576"/>
                    </a:cubicBezTo>
                    <a:cubicBezTo>
                      <a:pt x="49138" y="6948"/>
                      <a:pt x="49108" y="6229"/>
                      <a:pt x="48808" y="5630"/>
                    </a:cubicBezTo>
                    <a:cubicBezTo>
                      <a:pt x="47850" y="3684"/>
                      <a:pt x="44167" y="2726"/>
                      <a:pt x="42969" y="2396"/>
                    </a:cubicBezTo>
                    <a:cubicBezTo>
                      <a:pt x="39675" y="1528"/>
                      <a:pt x="36172" y="779"/>
                      <a:pt x="32160" y="61"/>
                    </a:cubicBezTo>
                    <a:lnTo>
                      <a:pt x="30333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0" name="Google Shape;1470;p19"/>
              <p:cNvSpPr/>
              <p:nvPr/>
            </p:nvSpPr>
            <p:spPr>
              <a:xfrm>
                <a:off x="238125" y="4220150"/>
                <a:ext cx="1413350" cy="554700"/>
              </a:xfrm>
              <a:custGeom>
                <a:rect b="b" l="l" r="r" t="t"/>
                <a:pathLst>
                  <a:path extrusionOk="0" h="22188" w="56534">
                    <a:moveTo>
                      <a:pt x="0" y="0"/>
                    </a:moveTo>
                    <a:lnTo>
                      <a:pt x="0" y="240"/>
                    </a:lnTo>
                    <a:cubicBezTo>
                      <a:pt x="1407" y="569"/>
                      <a:pt x="2815" y="839"/>
                      <a:pt x="4192" y="1108"/>
                    </a:cubicBezTo>
                    <a:cubicBezTo>
                      <a:pt x="5689" y="1378"/>
                      <a:pt x="7246" y="1677"/>
                      <a:pt x="8743" y="2066"/>
                    </a:cubicBezTo>
                    <a:cubicBezTo>
                      <a:pt x="15151" y="3683"/>
                      <a:pt x="21499" y="5779"/>
                      <a:pt x="27398" y="7845"/>
                    </a:cubicBezTo>
                    <a:cubicBezTo>
                      <a:pt x="31321" y="9223"/>
                      <a:pt x="35333" y="10450"/>
                      <a:pt x="39196" y="11588"/>
                    </a:cubicBezTo>
                    <a:cubicBezTo>
                      <a:pt x="42250" y="12516"/>
                      <a:pt x="45424" y="13445"/>
                      <a:pt x="48508" y="14463"/>
                    </a:cubicBezTo>
                    <a:cubicBezTo>
                      <a:pt x="48808" y="14582"/>
                      <a:pt x="49167" y="14672"/>
                      <a:pt x="49556" y="14792"/>
                    </a:cubicBezTo>
                    <a:cubicBezTo>
                      <a:pt x="51862" y="15481"/>
                      <a:pt x="55725" y="16649"/>
                      <a:pt x="56144" y="18445"/>
                    </a:cubicBezTo>
                    <a:cubicBezTo>
                      <a:pt x="56294" y="19104"/>
                      <a:pt x="55994" y="19792"/>
                      <a:pt x="55246" y="20511"/>
                    </a:cubicBezTo>
                    <a:cubicBezTo>
                      <a:pt x="54407" y="21260"/>
                      <a:pt x="53449" y="21829"/>
                      <a:pt x="52401" y="22188"/>
                    </a:cubicBezTo>
                    <a:lnTo>
                      <a:pt x="53030" y="22188"/>
                    </a:lnTo>
                    <a:cubicBezTo>
                      <a:pt x="53898" y="21859"/>
                      <a:pt x="54707" y="21350"/>
                      <a:pt x="55395" y="20691"/>
                    </a:cubicBezTo>
                    <a:cubicBezTo>
                      <a:pt x="56204" y="19912"/>
                      <a:pt x="56533" y="19164"/>
                      <a:pt x="56354" y="18415"/>
                    </a:cubicBezTo>
                    <a:cubicBezTo>
                      <a:pt x="55904" y="16439"/>
                      <a:pt x="51982" y="15271"/>
                      <a:pt x="49616" y="14582"/>
                    </a:cubicBezTo>
                    <a:cubicBezTo>
                      <a:pt x="49227" y="14463"/>
                      <a:pt x="48868" y="14343"/>
                      <a:pt x="48598" y="14253"/>
                    </a:cubicBezTo>
                    <a:cubicBezTo>
                      <a:pt x="45484" y="13235"/>
                      <a:pt x="42340" y="12277"/>
                      <a:pt x="39286" y="11379"/>
                    </a:cubicBezTo>
                    <a:cubicBezTo>
                      <a:pt x="35393" y="10211"/>
                      <a:pt x="31381" y="9013"/>
                      <a:pt x="27458" y="7636"/>
                    </a:cubicBezTo>
                    <a:cubicBezTo>
                      <a:pt x="21559" y="5570"/>
                      <a:pt x="15211" y="3414"/>
                      <a:pt x="8803" y="1827"/>
                    </a:cubicBezTo>
                    <a:cubicBezTo>
                      <a:pt x="7306" y="1438"/>
                      <a:pt x="5719" y="1168"/>
                      <a:pt x="4222" y="869"/>
                    </a:cubicBezTo>
                    <a:cubicBezTo>
                      <a:pt x="2845" y="599"/>
                      <a:pt x="1407" y="330"/>
                      <a:pt x="0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1" name="Google Shape;1471;p19"/>
              <p:cNvSpPr/>
              <p:nvPr/>
            </p:nvSpPr>
            <p:spPr>
              <a:xfrm>
                <a:off x="238125" y="4497875"/>
                <a:ext cx="1099675" cy="276975"/>
              </a:xfrm>
              <a:custGeom>
                <a:rect b="b" l="l" r="r" t="t"/>
                <a:pathLst>
                  <a:path extrusionOk="0" h="11079" w="43987">
                    <a:moveTo>
                      <a:pt x="0" y="0"/>
                    </a:moveTo>
                    <a:lnTo>
                      <a:pt x="0" y="240"/>
                    </a:lnTo>
                    <a:lnTo>
                      <a:pt x="3204" y="749"/>
                    </a:lnTo>
                    <a:cubicBezTo>
                      <a:pt x="5510" y="1168"/>
                      <a:pt x="7875" y="1527"/>
                      <a:pt x="10241" y="1916"/>
                    </a:cubicBezTo>
                    <a:cubicBezTo>
                      <a:pt x="12516" y="2246"/>
                      <a:pt x="14852" y="2545"/>
                      <a:pt x="17098" y="2845"/>
                    </a:cubicBezTo>
                    <a:cubicBezTo>
                      <a:pt x="21769" y="3503"/>
                      <a:pt x="26620" y="4132"/>
                      <a:pt x="31351" y="5090"/>
                    </a:cubicBezTo>
                    <a:lnTo>
                      <a:pt x="32638" y="5360"/>
                    </a:lnTo>
                    <a:cubicBezTo>
                      <a:pt x="36202" y="6049"/>
                      <a:pt x="40274" y="6827"/>
                      <a:pt x="42999" y="9252"/>
                    </a:cubicBezTo>
                    <a:cubicBezTo>
                      <a:pt x="43508" y="9702"/>
                      <a:pt x="43747" y="10121"/>
                      <a:pt x="43747" y="10540"/>
                    </a:cubicBezTo>
                    <a:cubicBezTo>
                      <a:pt x="43747" y="10720"/>
                      <a:pt x="43687" y="10899"/>
                      <a:pt x="43568" y="11079"/>
                    </a:cubicBezTo>
                    <a:lnTo>
                      <a:pt x="43867" y="11079"/>
                    </a:lnTo>
                    <a:cubicBezTo>
                      <a:pt x="43927" y="10899"/>
                      <a:pt x="43987" y="10720"/>
                      <a:pt x="43987" y="10510"/>
                    </a:cubicBezTo>
                    <a:cubicBezTo>
                      <a:pt x="43987" y="10031"/>
                      <a:pt x="43717" y="9582"/>
                      <a:pt x="43148" y="9073"/>
                    </a:cubicBezTo>
                    <a:cubicBezTo>
                      <a:pt x="40394" y="6617"/>
                      <a:pt x="36291" y="5809"/>
                      <a:pt x="32668" y="5120"/>
                    </a:cubicBezTo>
                    <a:lnTo>
                      <a:pt x="31381" y="4851"/>
                    </a:lnTo>
                    <a:cubicBezTo>
                      <a:pt x="26650" y="3893"/>
                      <a:pt x="21799" y="3234"/>
                      <a:pt x="17128" y="2605"/>
                    </a:cubicBezTo>
                    <a:cubicBezTo>
                      <a:pt x="14882" y="2306"/>
                      <a:pt x="12546" y="2006"/>
                      <a:pt x="10271" y="1647"/>
                    </a:cubicBezTo>
                    <a:cubicBezTo>
                      <a:pt x="7935" y="1318"/>
                      <a:pt x="5540" y="898"/>
                      <a:pt x="3234" y="53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2" name="Google Shape;1472;p19"/>
              <p:cNvSpPr/>
              <p:nvPr/>
            </p:nvSpPr>
            <p:spPr>
              <a:xfrm>
                <a:off x="3239950" y="4410275"/>
                <a:ext cx="861625" cy="421475"/>
              </a:xfrm>
              <a:custGeom>
                <a:rect b="b" l="l" r="r" t="t"/>
                <a:pathLst>
                  <a:path extrusionOk="0" h="16859" w="34465">
                    <a:moveTo>
                      <a:pt x="23925" y="1"/>
                    </a:moveTo>
                    <a:lnTo>
                      <a:pt x="23925" y="1"/>
                    </a:lnTo>
                    <a:cubicBezTo>
                      <a:pt x="26171" y="420"/>
                      <a:pt x="28327" y="1169"/>
                      <a:pt x="30363" y="2187"/>
                    </a:cubicBezTo>
                    <a:cubicBezTo>
                      <a:pt x="30512" y="2247"/>
                      <a:pt x="30662" y="2336"/>
                      <a:pt x="30812" y="2396"/>
                    </a:cubicBezTo>
                    <a:cubicBezTo>
                      <a:pt x="31710" y="2815"/>
                      <a:pt x="33028" y="3474"/>
                      <a:pt x="33327" y="4223"/>
                    </a:cubicBezTo>
                    <a:cubicBezTo>
                      <a:pt x="34166" y="6199"/>
                      <a:pt x="31171" y="8534"/>
                      <a:pt x="30033" y="9193"/>
                    </a:cubicBezTo>
                    <a:cubicBezTo>
                      <a:pt x="24374" y="12517"/>
                      <a:pt x="17876" y="13625"/>
                      <a:pt x="11618" y="14673"/>
                    </a:cubicBezTo>
                    <a:cubicBezTo>
                      <a:pt x="10061" y="14942"/>
                      <a:pt x="8444" y="15212"/>
                      <a:pt x="6887" y="15511"/>
                    </a:cubicBezTo>
                    <a:cubicBezTo>
                      <a:pt x="6109" y="15661"/>
                      <a:pt x="5330" y="15811"/>
                      <a:pt x="4581" y="15930"/>
                    </a:cubicBezTo>
                    <a:cubicBezTo>
                      <a:pt x="3084" y="16200"/>
                      <a:pt x="1527" y="16499"/>
                      <a:pt x="0" y="16859"/>
                    </a:cubicBezTo>
                    <a:lnTo>
                      <a:pt x="1048" y="16859"/>
                    </a:lnTo>
                    <a:cubicBezTo>
                      <a:pt x="2216" y="16589"/>
                      <a:pt x="3414" y="16379"/>
                      <a:pt x="4611" y="16170"/>
                    </a:cubicBezTo>
                    <a:cubicBezTo>
                      <a:pt x="5360" y="16050"/>
                      <a:pt x="6168" y="15900"/>
                      <a:pt x="6917" y="15751"/>
                    </a:cubicBezTo>
                    <a:cubicBezTo>
                      <a:pt x="8474" y="15451"/>
                      <a:pt x="10091" y="15182"/>
                      <a:pt x="11648" y="14912"/>
                    </a:cubicBezTo>
                    <a:cubicBezTo>
                      <a:pt x="17936" y="13864"/>
                      <a:pt x="24464" y="12756"/>
                      <a:pt x="30153" y="9403"/>
                    </a:cubicBezTo>
                    <a:cubicBezTo>
                      <a:pt x="31411" y="8654"/>
                      <a:pt x="34465" y="6289"/>
                      <a:pt x="33567" y="4103"/>
                    </a:cubicBezTo>
                    <a:cubicBezTo>
                      <a:pt x="33207" y="3295"/>
                      <a:pt x="31830" y="2636"/>
                      <a:pt x="30932" y="2187"/>
                    </a:cubicBezTo>
                    <a:lnTo>
                      <a:pt x="30482" y="1977"/>
                    </a:lnTo>
                    <a:cubicBezTo>
                      <a:pt x="28806" y="1109"/>
                      <a:pt x="27039" y="480"/>
                      <a:pt x="25212" y="31"/>
                    </a:cubicBezTo>
                    <a:lnTo>
                      <a:pt x="23925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3" name="Google Shape;1473;p19"/>
              <p:cNvSpPr/>
              <p:nvPr/>
            </p:nvSpPr>
            <p:spPr>
              <a:xfrm>
                <a:off x="238125" y="4625875"/>
                <a:ext cx="814475" cy="152725"/>
              </a:xfrm>
              <a:custGeom>
                <a:rect b="b" l="l" r="r" t="t"/>
                <a:pathLst>
                  <a:path extrusionOk="0" h="6109" w="32579">
                    <a:moveTo>
                      <a:pt x="0" y="0"/>
                    </a:moveTo>
                    <a:lnTo>
                      <a:pt x="0" y="240"/>
                    </a:lnTo>
                    <a:cubicBezTo>
                      <a:pt x="659" y="300"/>
                      <a:pt x="1347" y="330"/>
                      <a:pt x="2006" y="330"/>
                    </a:cubicBezTo>
                    <a:cubicBezTo>
                      <a:pt x="4971" y="479"/>
                      <a:pt x="7875" y="779"/>
                      <a:pt x="10780" y="1258"/>
                    </a:cubicBezTo>
                    <a:cubicBezTo>
                      <a:pt x="11917" y="1438"/>
                      <a:pt x="13055" y="1587"/>
                      <a:pt x="14223" y="1737"/>
                    </a:cubicBezTo>
                    <a:cubicBezTo>
                      <a:pt x="20691" y="2575"/>
                      <a:pt x="26650" y="3534"/>
                      <a:pt x="32039" y="6109"/>
                    </a:cubicBezTo>
                    <a:lnTo>
                      <a:pt x="32578" y="6109"/>
                    </a:lnTo>
                    <a:cubicBezTo>
                      <a:pt x="27039" y="3354"/>
                      <a:pt x="20930" y="2366"/>
                      <a:pt x="14253" y="1497"/>
                    </a:cubicBezTo>
                    <a:cubicBezTo>
                      <a:pt x="13115" y="1348"/>
                      <a:pt x="11947" y="1198"/>
                      <a:pt x="10840" y="1018"/>
                    </a:cubicBezTo>
                    <a:cubicBezTo>
                      <a:pt x="7905" y="539"/>
                      <a:pt x="4971" y="240"/>
                      <a:pt x="2036" y="90"/>
                    </a:cubicBezTo>
                    <a:cubicBezTo>
                      <a:pt x="1377" y="90"/>
                      <a:pt x="689" y="60"/>
                      <a:pt x="0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4" name="Google Shape;1474;p19"/>
              <p:cNvSpPr/>
              <p:nvPr/>
            </p:nvSpPr>
            <p:spPr>
              <a:xfrm>
                <a:off x="2481625" y="4373600"/>
                <a:ext cx="545750" cy="142350"/>
              </a:xfrm>
              <a:custGeom>
                <a:rect b="b" l="l" r="r" t="t"/>
                <a:pathLst>
                  <a:path extrusionOk="0" h="5694" w="21830">
                    <a:moveTo>
                      <a:pt x="0" y="1"/>
                    </a:moveTo>
                    <a:lnTo>
                      <a:pt x="90" y="61"/>
                    </a:lnTo>
                    <a:cubicBezTo>
                      <a:pt x="779" y="480"/>
                      <a:pt x="1498" y="869"/>
                      <a:pt x="2246" y="1198"/>
                    </a:cubicBezTo>
                    <a:cubicBezTo>
                      <a:pt x="3594" y="1737"/>
                      <a:pt x="5061" y="2246"/>
                      <a:pt x="6348" y="2695"/>
                    </a:cubicBezTo>
                    <a:cubicBezTo>
                      <a:pt x="7666" y="3175"/>
                      <a:pt x="8983" y="3654"/>
                      <a:pt x="10301" y="4133"/>
                    </a:cubicBezTo>
                    <a:cubicBezTo>
                      <a:pt x="11768" y="4672"/>
                      <a:pt x="14822" y="5690"/>
                      <a:pt x="17637" y="5690"/>
                    </a:cubicBezTo>
                    <a:cubicBezTo>
                      <a:pt x="17715" y="5692"/>
                      <a:pt x="17793" y="5694"/>
                      <a:pt x="17871" y="5694"/>
                    </a:cubicBezTo>
                    <a:cubicBezTo>
                      <a:pt x="18721" y="5694"/>
                      <a:pt x="19569" y="5545"/>
                      <a:pt x="20392" y="5271"/>
                    </a:cubicBezTo>
                    <a:cubicBezTo>
                      <a:pt x="21350" y="4911"/>
                      <a:pt x="21829" y="4522"/>
                      <a:pt x="21829" y="4073"/>
                    </a:cubicBezTo>
                    <a:cubicBezTo>
                      <a:pt x="21799" y="3175"/>
                      <a:pt x="19673" y="2426"/>
                      <a:pt x="17607" y="1827"/>
                    </a:cubicBezTo>
                    <a:lnTo>
                      <a:pt x="17427" y="1767"/>
                    </a:lnTo>
                    <a:cubicBezTo>
                      <a:pt x="16320" y="1438"/>
                      <a:pt x="15152" y="1198"/>
                      <a:pt x="14014" y="1019"/>
                    </a:cubicBezTo>
                    <a:cubicBezTo>
                      <a:pt x="12966" y="839"/>
                      <a:pt x="11888" y="629"/>
                      <a:pt x="10870" y="360"/>
                    </a:cubicBezTo>
                    <a:cubicBezTo>
                      <a:pt x="10570" y="270"/>
                      <a:pt x="10331" y="180"/>
                      <a:pt x="10031" y="90"/>
                    </a:cubicBezTo>
                    <a:lnTo>
                      <a:pt x="9193" y="90"/>
                    </a:lnTo>
                    <a:cubicBezTo>
                      <a:pt x="9732" y="270"/>
                      <a:pt x="10241" y="450"/>
                      <a:pt x="10780" y="599"/>
                    </a:cubicBezTo>
                    <a:cubicBezTo>
                      <a:pt x="11858" y="899"/>
                      <a:pt x="12906" y="1079"/>
                      <a:pt x="13954" y="1258"/>
                    </a:cubicBezTo>
                    <a:cubicBezTo>
                      <a:pt x="15122" y="1438"/>
                      <a:pt x="16260" y="1707"/>
                      <a:pt x="17368" y="2007"/>
                    </a:cubicBezTo>
                    <a:lnTo>
                      <a:pt x="17547" y="2067"/>
                    </a:lnTo>
                    <a:cubicBezTo>
                      <a:pt x="18535" y="2366"/>
                      <a:pt x="21560" y="3234"/>
                      <a:pt x="21560" y="4073"/>
                    </a:cubicBezTo>
                    <a:cubicBezTo>
                      <a:pt x="21590" y="4402"/>
                      <a:pt x="21140" y="4732"/>
                      <a:pt x="20302" y="5031"/>
                    </a:cubicBezTo>
                    <a:cubicBezTo>
                      <a:pt x="19492" y="5332"/>
                      <a:pt x="18570" y="5452"/>
                      <a:pt x="17615" y="5452"/>
                    </a:cubicBezTo>
                    <a:cubicBezTo>
                      <a:pt x="14864" y="5452"/>
                      <a:pt x="11836" y="4457"/>
                      <a:pt x="10391" y="3923"/>
                    </a:cubicBezTo>
                    <a:cubicBezTo>
                      <a:pt x="9073" y="3414"/>
                      <a:pt x="7756" y="2965"/>
                      <a:pt x="6408" y="2486"/>
                    </a:cubicBezTo>
                    <a:cubicBezTo>
                      <a:pt x="5061" y="2007"/>
                      <a:pt x="3683" y="1498"/>
                      <a:pt x="2306" y="989"/>
                    </a:cubicBezTo>
                    <a:cubicBezTo>
                      <a:pt x="1677" y="689"/>
                      <a:pt x="1048" y="390"/>
                      <a:pt x="48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5" name="Google Shape;1475;p19"/>
              <p:cNvSpPr/>
              <p:nvPr/>
            </p:nvSpPr>
            <p:spPr>
              <a:xfrm>
                <a:off x="3604500" y="4412525"/>
                <a:ext cx="869875" cy="424475"/>
              </a:xfrm>
              <a:custGeom>
                <a:rect b="b" l="l" r="r" t="t"/>
                <a:pathLst>
                  <a:path extrusionOk="0" h="16979" w="34795">
                    <a:moveTo>
                      <a:pt x="26740" y="1"/>
                    </a:moveTo>
                    <a:cubicBezTo>
                      <a:pt x="28297" y="570"/>
                      <a:pt x="29794" y="1258"/>
                      <a:pt x="31202" y="2067"/>
                    </a:cubicBezTo>
                    <a:cubicBezTo>
                      <a:pt x="32489" y="2815"/>
                      <a:pt x="34525" y="4432"/>
                      <a:pt x="33926" y="6738"/>
                    </a:cubicBezTo>
                    <a:cubicBezTo>
                      <a:pt x="33387" y="8834"/>
                      <a:pt x="30333" y="10002"/>
                      <a:pt x="28087" y="10870"/>
                    </a:cubicBezTo>
                    <a:cubicBezTo>
                      <a:pt x="27608" y="11049"/>
                      <a:pt x="27159" y="11229"/>
                      <a:pt x="26800" y="11379"/>
                    </a:cubicBezTo>
                    <a:cubicBezTo>
                      <a:pt x="18985" y="14762"/>
                      <a:pt x="10181" y="15750"/>
                      <a:pt x="1677" y="16679"/>
                    </a:cubicBezTo>
                    <a:lnTo>
                      <a:pt x="1" y="16888"/>
                    </a:lnTo>
                    <a:cubicBezTo>
                      <a:pt x="480" y="16918"/>
                      <a:pt x="989" y="16948"/>
                      <a:pt x="1498" y="16978"/>
                    </a:cubicBezTo>
                    <a:lnTo>
                      <a:pt x="1707" y="16948"/>
                    </a:lnTo>
                    <a:cubicBezTo>
                      <a:pt x="10211" y="15990"/>
                      <a:pt x="19015" y="14972"/>
                      <a:pt x="26860" y="11618"/>
                    </a:cubicBezTo>
                    <a:cubicBezTo>
                      <a:pt x="27249" y="11469"/>
                      <a:pt x="27698" y="11289"/>
                      <a:pt x="28177" y="11109"/>
                    </a:cubicBezTo>
                    <a:cubicBezTo>
                      <a:pt x="30453" y="10241"/>
                      <a:pt x="33567" y="9043"/>
                      <a:pt x="34166" y="6828"/>
                    </a:cubicBezTo>
                    <a:cubicBezTo>
                      <a:pt x="34795" y="4342"/>
                      <a:pt x="32669" y="2666"/>
                      <a:pt x="31321" y="1857"/>
                    </a:cubicBezTo>
                    <a:cubicBezTo>
                      <a:pt x="30064" y="1138"/>
                      <a:pt x="28746" y="510"/>
                      <a:pt x="27369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6" name="Google Shape;1476;p19"/>
              <p:cNvSpPr/>
              <p:nvPr/>
            </p:nvSpPr>
            <p:spPr>
              <a:xfrm>
                <a:off x="3997500" y="4379600"/>
                <a:ext cx="783050" cy="479850"/>
              </a:xfrm>
              <a:custGeom>
                <a:rect b="b" l="l" r="r" t="t"/>
                <a:pathLst>
                  <a:path extrusionOk="0" h="19194" w="31322">
                    <a:moveTo>
                      <a:pt x="25782" y="0"/>
                    </a:moveTo>
                    <a:lnTo>
                      <a:pt x="25453" y="90"/>
                    </a:lnTo>
                    <a:cubicBezTo>
                      <a:pt x="25902" y="359"/>
                      <a:pt x="26351" y="659"/>
                      <a:pt x="26770" y="988"/>
                    </a:cubicBezTo>
                    <a:cubicBezTo>
                      <a:pt x="28717" y="2426"/>
                      <a:pt x="29854" y="3983"/>
                      <a:pt x="30453" y="5869"/>
                    </a:cubicBezTo>
                    <a:cubicBezTo>
                      <a:pt x="31022" y="7785"/>
                      <a:pt x="30633" y="8444"/>
                      <a:pt x="29046" y="9672"/>
                    </a:cubicBezTo>
                    <a:cubicBezTo>
                      <a:pt x="24944" y="12876"/>
                      <a:pt x="18835" y="14462"/>
                      <a:pt x="13475" y="15870"/>
                    </a:cubicBezTo>
                    <a:cubicBezTo>
                      <a:pt x="12158" y="16229"/>
                      <a:pt x="10930" y="16558"/>
                      <a:pt x="9762" y="16888"/>
                    </a:cubicBezTo>
                    <a:cubicBezTo>
                      <a:pt x="6588" y="17786"/>
                      <a:pt x="3354" y="18565"/>
                      <a:pt x="1" y="19193"/>
                    </a:cubicBezTo>
                    <a:lnTo>
                      <a:pt x="1708" y="19104"/>
                    </a:lnTo>
                    <a:cubicBezTo>
                      <a:pt x="4462" y="18535"/>
                      <a:pt x="7157" y="17876"/>
                      <a:pt x="9822" y="17127"/>
                    </a:cubicBezTo>
                    <a:cubicBezTo>
                      <a:pt x="10990" y="16768"/>
                      <a:pt x="12218" y="16469"/>
                      <a:pt x="13535" y="16109"/>
                    </a:cubicBezTo>
                    <a:cubicBezTo>
                      <a:pt x="18925" y="14702"/>
                      <a:pt x="25063" y="13085"/>
                      <a:pt x="29166" y="9881"/>
                    </a:cubicBezTo>
                    <a:cubicBezTo>
                      <a:pt x="30723" y="8654"/>
                      <a:pt x="31322" y="7965"/>
                      <a:pt x="30663" y="5809"/>
                    </a:cubicBezTo>
                    <a:cubicBezTo>
                      <a:pt x="30094" y="3863"/>
                      <a:pt x="28896" y="2276"/>
                      <a:pt x="26920" y="779"/>
                    </a:cubicBezTo>
                    <a:cubicBezTo>
                      <a:pt x="26531" y="509"/>
                      <a:pt x="26141" y="240"/>
                      <a:pt x="25782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7" name="Google Shape;1477;p19"/>
              <p:cNvSpPr/>
              <p:nvPr/>
            </p:nvSpPr>
            <p:spPr>
              <a:xfrm>
                <a:off x="2209150" y="4357125"/>
                <a:ext cx="1275600" cy="260525"/>
              </a:xfrm>
              <a:custGeom>
                <a:rect b="b" l="l" r="r" t="t"/>
                <a:pathLst>
                  <a:path extrusionOk="0" h="10421" w="51024">
                    <a:moveTo>
                      <a:pt x="0" y="1"/>
                    </a:moveTo>
                    <a:cubicBezTo>
                      <a:pt x="1048" y="660"/>
                      <a:pt x="2096" y="1288"/>
                      <a:pt x="3144" y="1887"/>
                    </a:cubicBezTo>
                    <a:cubicBezTo>
                      <a:pt x="7666" y="4462"/>
                      <a:pt x="12786" y="5840"/>
                      <a:pt x="17217" y="6888"/>
                    </a:cubicBezTo>
                    <a:cubicBezTo>
                      <a:pt x="18625" y="7187"/>
                      <a:pt x="20002" y="7546"/>
                      <a:pt x="21350" y="7876"/>
                    </a:cubicBezTo>
                    <a:cubicBezTo>
                      <a:pt x="26560" y="9193"/>
                      <a:pt x="31500" y="10421"/>
                      <a:pt x="36890" y="10421"/>
                    </a:cubicBezTo>
                    <a:lnTo>
                      <a:pt x="37549" y="10421"/>
                    </a:lnTo>
                    <a:cubicBezTo>
                      <a:pt x="40424" y="10391"/>
                      <a:pt x="43388" y="10391"/>
                      <a:pt x="46233" y="9912"/>
                    </a:cubicBezTo>
                    <a:cubicBezTo>
                      <a:pt x="46442" y="9882"/>
                      <a:pt x="46712" y="9852"/>
                      <a:pt x="47041" y="9822"/>
                    </a:cubicBezTo>
                    <a:cubicBezTo>
                      <a:pt x="48269" y="9702"/>
                      <a:pt x="49976" y="9523"/>
                      <a:pt x="50515" y="8774"/>
                    </a:cubicBezTo>
                    <a:cubicBezTo>
                      <a:pt x="50904" y="8295"/>
                      <a:pt x="51024" y="7666"/>
                      <a:pt x="50844" y="7097"/>
                    </a:cubicBezTo>
                    <a:cubicBezTo>
                      <a:pt x="50455" y="5900"/>
                      <a:pt x="48688" y="4762"/>
                      <a:pt x="45604" y="3744"/>
                    </a:cubicBezTo>
                    <a:cubicBezTo>
                      <a:pt x="42190" y="2666"/>
                      <a:pt x="38717" y="1768"/>
                      <a:pt x="35213" y="1109"/>
                    </a:cubicBezTo>
                    <a:lnTo>
                      <a:pt x="35004" y="1109"/>
                    </a:lnTo>
                    <a:cubicBezTo>
                      <a:pt x="34585" y="1079"/>
                      <a:pt x="34076" y="1049"/>
                      <a:pt x="33507" y="1019"/>
                    </a:cubicBezTo>
                    <a:lnTo>
                      <a:pt x="33507" y="1019"/>
                    </a:lnTo>
                    <a:cubicBezTo>
                      <a:pt x="37579" y="1738"/>
                      <a:pt x="41591" y="2756"/>
                      <a:pt x="45544" y="3983"/>
                    </a:cubicBezTo>
                    <a:cubicBezTo>
                      <a:pt x="49257" y="5211"/>
                      <a:pt x="50365" y="6439"/>
                      <a:pt x="50634" y="7157"/>
                    </a:cubicBezTo>
                    <a:cubicBezTo>
                      <a:pt x="50784" y="7666"/>
                      <a:pt x="50664" y="8235"/>
                      <a:pt x="50335" y="8624"/>
                    </a:cubicBezTo>
                    <a:cubicBezTo>
                      <a:pt x="49856" y="9283"/>
                      <a:pt x="48149" y="9463"/>
                      <a:pt x="47011" y="9553"/>
                    </a:cubicBezTo>
                    <a:cubicBezTo>
                      <a:pt x="46712" y="9583"/>
                      <a:pt x="46412" y="9612"/>
                      <a:pt x="46203" y="9672"/>
                    </a:cubicBezTo>
                    <a:cubicBezTo>
                      <a:pt x="43388" y="10122"/>
                      <a:pt x="40424" y="10151"/>
                      <a:pt x="37579" y="10181"/>
                    </a:cubicBezTo>
                    <a:lnTo>
                      <a:pt x="36890" y="10181"/>
                    </a:lnTo>
                    <a:cubicBezTo>
                      <a:pt x="31500" y="10181"/>
                      <a:pt x="26590" y="8954"/>
                      <a:pt x="21410" y="7636"/>
                    </a:cubicBezTo>
                    <a:cubicBezTo>
                      <a:pt x="20062" y="7307"/>
                      <a:pt x="18685" y="6948"/>
                      <a:pt x="17277" y="6618"/>
                    </a:cubicBezTo>
                    <a:cubicBezTo>
                      <a:pt x="12876" y="5600"/>
                      <a:pt x="7755" y="4193"/>
                      <a:pt x="3264" y="1648"/>
                    </a:cubicBezTo>
                    <a:cubicBezTo>
                      <a:pt x="2455" y="1199"/>
                      <a:pt x="1647" y="720"/>
                      <a:pt x="838" y="24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8" name="Google Shape;1478;p19"/>
              <p:cNvSpPr/>
              <p:nvPr/>
            </p:nvSpPr>
            <p:spPr>
              <a:xfrm>
                <a:off x="1828850" y="4292750"/>
                <a:ext cx="1051050" cy="507550"/>
              </a:xfrm>
              <a:custGeom>
                <a:rect b="b" l="l" r="r" t="t"/>
                <a:pathLst>
                  <a:path extrusionOk="0" h="20302" w="42042">
                    <a:moveTo>
                      <a:pt x="1" y="1"/>
                    </a:moveTo>
                    <a:lnTo>
                      <a:pt x="3175" y="989"/>
                    </a:lnTo>
                    <a:cubicBezTo>
                      <a:pt x="7127" y="2187"/>
                      <a:pt x="11170" y="3444"/>
                      <a:pt x="15152" y="4792"/>
                    </a:cubicBezTo>
                    <a:cubicBezTo>
                      <a:pt x="20033" y="6468"/>
                      <a:pt x="24524" y="8505"/>
                      <a:pt x="29285" y="10690"/>
                    </a:cubicBezTo>
                    <a:lnTo>
                      <a:pt x="30962" y="11439"/>
                    </a:lnTo>
                    <a:cubicBezTo>
                      <a:pt x="32819" y="12307"/>
                      <a:pt x="34735" y="13086"/>
                      <a:pt x="36562" y="13774"/>
                    </a:cubicBezTo>
                    <a:cubicBezTo>
                      <a:pt x="36951" y="13924"/>
                      <a:pt x="37430" y="14044"/>
                      <a:pt x="37939" y="14194"/>
                    </a:cubicBezTo>
                    <a:cubicBezTo>
                      <a:pt x="39137" y="14523"/>
                      <a:pt x="40514" y="14912"/>
                      <a:pt x="41173" y="15571"/>
                    </a:cubicBezTo>
                    <a:cubicBezTo>
                      <a:pt x="41622" y="15990"/>
                      <a:pt x="41802" y="16379"/>
                      <a:pt x="41712" y="16649"/>
                    </a:cubicBezTo>
                    <a:cubicBezTo>
                      <a:pt x="41472" y="17278"/>
                      <a:pt x="39766" y="17457"/>
                      <a:pt x="38658" y="17607"/>
                    </a:cubicBezTo>
                    <a:cubicBezTo>
                      <a:pt x="38268" y="17637"/>
                      <a:pt x="37939" y="17697"/>
                      <a:pt x="37700" y="17727"/>
                    </a:cubicBezTo>
                    <a:cubicBezTo>
                      <a:pt x="36322" y="17996"/>
                      <a:pt x="34945" y="18146"/>
                      <a:pt x="33627" y="18296"/>
                    </a:cubicBezTo>
                    <a:cubicBezTo>
                      <a:pt x="32789" y="18356"/>
                      <a:pt x="31950" y="18475"/>
                      <a:pt x="31082" y="18565"/>
                    </a:cubicBezTo>
                    <a:cubicBezTo>
                      <a:pt x="24944" y="19434"/>
                      <a:pt x="18745" y="19943"/>
                      <a:pt x="12547" y="20092"/>
                    </a:cubicBezTo>
                    <a:lnTo>
                      <a:pt x="14583" y="20302"/>
                    </a:lnTo>
                    <a:cubicBezTo>
                      <a:pt x="20123" y="20062"/>
                      <a:pt x="25632" y="19583"/>
                      <a:pt x="31112" y="18805"/>
                    </a:cubicBezTo>
                    <a:cubicBezTo>
                      <a:pt x="31950" y="18685"/>
                      <a:pt x="32819" y="18595"/>
                      <a:pt x="33627" y="18505"/>
                    </a:cubicBezTo>
                    <a:cubicBezTo>
                      <a:pt x="34975" y="18356"/>
                      <a:pt x="36352" y="18206"/>
                      <a:pt x="37729" y="17936"/>
                    </a:cubicBezTo>
                    <a:cubicBezTo>
                      <a:pt x="37969" y="17907"/>
                      <a:pt x="38298" y="17877"/>
                      <a:pt x="38658" y="17817"/>
                    </a:cubicBezTo>
                    <a:cubicBezTo>
                      <a:pt x="40005" y="17667"/>
                      <a:pt x="41652" y="17487"/>
                      <a:pt x="41922" y="16709"/>
                    </a:cubicBezTo>
                    <a:cubicBezTo>
                      <a:pt x="42041" y="16320"/>
                      <a:pt x="41862" y="15900"/>
                      <a:pt x="41323" y="15361"/>
                    </a:cubicBezTo>
                    <a:cubicBezTo>
                      <a:pt x="40604" y="14673"/>
                      <a:pt x="39227" y="14283"/>
                      <a:pt x="37999" y="13954"/>
                    </a:cubicBezTo>
                    <a:cubicBezTo>
                      <a:pt x="37490" y="13804"/>
                      <a:pt x="37011" y="13685"/>
                      <a:pt x="36651" y="13535"/>
                    </a:cubicBezTo>
                    <a:cubicBezTo>
                      <a:pt x="34795" y="12846"/>
                      <a:pt x="32909" y="12068"/>
                      <a:pt x="31022" y="11199"/>
                    </a:cubicBezTo>
                    <a:lnTo>
                      <a:pt x="29345" y="10451"/>
                    </a:lnTo>
                    <a:cubicBezTo>
                      <a:pt x="24584" y="8295"/>
                      <a:pt x="20093" y="6229"/>
                      <a:pt x="15182" y="4582"/>
                    </a:cubicBezTo>
                    <a:cubicBezTo>
                      <a:pt x="11230" y="3205"/>
                      <a:pt x="7157" y="1947"/>
                      <a:pt x="3235" y="749"/>
                    </a:cubicBezTo>
                    <a:lnTo>
                      <a:pt x="779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479" name="Google Shape;1479;p19"/>
              <p:cNvSpPr/>
              <p:nvPr/>
            </p:nvSpPr>
            <p:spPr>
              <a:xfrm>
                <a:off x="1649950" y="4295750"/>
                <a:ext cx="712675" cy="497825"/>
              </a:xfrm>
              <a:custGeom>
                <a:rect b="b" l="l" r="r" t="t"/>
                <a:pathLst>
                  <a:path extrusionOk="0" h="19913" w="28507">
                    <a:moveTo>
                      <a:pt x="0" y="1"/>
                    </a:moveTo>
                    <a:cubicBezTo>
                      <a:pt x="2366" y="809"/>
                      <a:pt x="4761" y="1618"/>
                      <a:pt x="7217" y="2216"/>
                    </a:cubicBezTo>
                    <a:cubicBezTo>
                      <a:pt x="11708" y="3354"/>
                      <a:pt x="17278" y="4761"/>
                      <a:pt x="21140" y="7576"/>
                    </a:cubicBezTo>
                    <a:cubicBezTo>
                      <a:pt x="21410" y="7786"/>
                      <a:pt x="21799" y="8025"/>
                      <a:pt x="22218" y="8325"/>
                    </a:cubicBezTo>
                    <a:cubicBezTo>
                      <a:pt x="24464" y="9852"/>
                      <a:pt x="28207" y="12397"/>
                      <a:pt x="27878" y="14523"/>
                    </a:cubicBezTo>
                    <a:cubicBezTo>
                      <a:pt x="27608" y="16289"/>
                      <a:pt x="25722" y="16948"/>
                      <a:pt x="24105" y="17337"/>
                    </a:cubicBezTo>
                    <a:cubicBezTo>
                      <a:pt x="22578" y="17697"/>
                      <a:pt x="21679" y="17906"/>
                      <a:pt x="20332" y="18805"/>
                    </a:cubicBezTo>
                    <a:cubicBezTo>
                      <a:pt x="19673" y="19224"/>
                      <a:pt x="18984" y="19583"/>
                      <a:pt x="18266" y="19853"/>
                    </a:cubicBezTo>
                    <a:lnTo>
                      <a:pt x="18775" y="19912"/>
                    </a:lnTo>
                    <a:cubicBezTo>
                      <a:pt x="19344" y="19643"/>
                      <a:pt x="19913" y="19344"/>
                      <a:pt x="20452" y="18984"/>
                    </a:cubicBezTo>
                    <a:cubicBezTo>
                      <a:pt x="21769" y="18116"/>
                      <a:pt x="22667" y="17906"/>
                      <a:pt x="24165" y="17577"/>
                    </a:cubicBezTo>
                    <a:cubicBezTo>
                      <a:pt x="25841" y="17158"/>
                      <a:pt x="27818" y="16469"/>
                      <a:pt x="28117" y="14583"/>
                    </a:cubicBezTo>
                    <a:cubicBezTo>
                      <a:pt x="28506" y="12277"/>
                      <a:pt x="24644" y="9672"/>
                      <a:pt x="22368" y="8115"/>
                    </a:cubicBezTo>
                    <a:cubicBezTo>
                      <a:pt x="21919" y="7846"/>
                      <a:pt x="21560" y="7576"/>
                      <a:pt x="21260" y="7366"/>
                    </a:cubicBezTo>
                    <a:cubicBezTo>
                      <a:pt x="17397" y="4522"/>
                      <a:pt x="11768" y="3115"/>
                      <a:pt x="7277" y="2007"/>
                    </a:cubicBezTo>
                    <a:cubicBezTo>
                      <a:pt x="5061" y="1438"/>
                      <a:pt x="2845" y="749"/>
                      <a:pt x="689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</p:grpSp>
        <p:grpSp>
          <p:nvGrpSpPr>
            <p:cNvPr id="1480" name="Google Shape;1480;p19"/>
            <p:cNvGrpSpPr/>
            <p:nvPr/>
          </p:nvGrpSpPr>
          <p:grpSpPr>
            <a:xfrm>
              <a:off x="-477732" y="4387495"/>
              <a:ext cx="1035577" cy="1123109"/>
              <a:chOff x="1404575" y="238125"/>
              <a:chExt cx="4767850" cy="5170850"/>
            </a:xfrm>
          </p:grpSpPr>
          <p:sp>
            <p:nvSpPr>
              <p:cNvPr id="1481" name="Google Shape;1481;p19"/>
              <p:cNvSpPr/>
              <p:nvPr/>
            </p:nvSpPr>
            <p:spPr>
              <a:xfrm>
                <a:off x="2149400" y="3058875"/>
                <a:ext cx="4018500" cy="1188100"/>
              </a:xfrm>
              <a:custGeom>
                <a:rect b="b" l="l" r="r" t="t"/>
                <a:pathLst>
                  <a:path extrusionOk="0" h="47524" w="160740">
                    <a:moveTo>
                      <a:pt x="92742" y="1"/>
                    </a:moveTo>
                    <a:cubicBezTo>
                      <a:pt x="80942" y="1"/>
                      <a:pt x="68280" y="804"/>
                      <a:pt x="55331" y="2902"/>
                    </a:cubicBezTo>
                    <a:cubicBezTo>
                      <a:pt x="0" y="11958"/>
                      <a:pt x="16935" y="38582"/>
                      <a:pt x="57595" y="45917"/>
                    </a:cubicBezTo>
                    <a:cubicBezTo>
                      <a:pt x="63681" y="47029"/>
                      <a:pt x="69515" y="47523"/>
                      <a:pt x="75074" y="47523"/>
                    </a:cubicBezTo>
                    <a:cubicBezTo>
                      <a:pt x="106652" y="47523"/>
                      <a:pt x="129326" y="31558"/>
                      <a:pt x="138643" y="22010"/>
                    </a:cubicBezTo>
                    <a:cubicBezTo>
                      <a:pt x="155759" y="20199"/>
                      <a:pt x="160739" y="8608"/>
                      <a:pt x="160739" y="8608"/>
                    </a:cubicBezTo>
                    <a:cubicBezTo>
                      <a:pt x="160739" y="8608"/>
                      <a:pt x="131359" y="1"/>
                      <a:pt x="92742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19"/>
              <p:cNvSpPr/>
              <p:nvPr/>
            </p:nvSpPr>
            <p:spPr>
              <a:xfrm>
                <a:off x="3195325" y="1428000"/>
                <a:ext cx="2977100" cy="2111025"/>
              </a:xfrm>
              <a:custGeom>
                <a:rect b="b" l="l" r="r" t="t"/>
                <a:pathLst>
                  <a:path extrusionOk="0" h="84441" w="119084">
                    <a:moveTo>
                      <a:pt x="53788" y="1"/>
                    </a:moveTo>
                    <a:cubicBezTo>
                      <a:pt x="40549" y="1"/>
                      <a:pt x="27418" y="5522"/>
                      <a:pt x="18837" y="18331"/>
                    </a:cubicBezTo>
                    <a:cubicBezTo>
                      <a:pt x="8875" y="24942"/>
                      <a:pt x="1" y="55188"/>
                      <a:pt x="725" y="66598"/>
                    </a:cubicBezTo>
                    <a:cubicBezTo>
                      <a:pt x="816" y="68500"/>
                      <a:pt x="10958" y="73028"/>
                      <a:pt x="10958" y="73028"/>
                    </a:cubicBezTo>
                    <a:cubicBezTo>
                      <a:pt x="14943" y="77103"/>
                      <a:pt x="32782" y="84438"/>
                      <a:pt x="56327" y="84438"/>
                    </a:cubicBezTo>
                    <a:cubicBezTo>
                      <a:pt x="56680" y="84440"/>
                      <a:pt x="57033" y="84441"/>
                      <a:pt x="57385" y="84441"/>
                    </a:cubicBezTo>
                    <a:cubicBezTo>
                      <a:pt x="73242" y="84441"/>
                      <a:pt x="89090" y="82451"/>
                      <a:pt x="104504" y="78642"/>
                    </a:cubicBezTo>
                    <a:cubicBezTo>
                      <a:pt x="113288" y="77737"/>
                      <a:pt x="118631" y="75382"/>
                      <a:pt x="118902" y="73843"/>
                    </a:cubicBezTo>
                    <a:cubicBezTo>
                      <a:pt x="119083" y="72394"/>
                      <a:pt x="116638" y="29651"/>
                      <a:pt x="92460" y="18331"/>
                    </a:cubicBezTo>
                    <a:cubicBezTo>
                      <a:pt x="83605" y="6940"/>
                      <a:pt x="68629" y="1"/>
                      <a:pt x="53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19"/>
              <p:cNvSpPr/>
              <p:nvPr/>
            </p:nvSpPr>
            <p:spPr>
              <a:xfrm>
                <a:off x="3197600" y="1958700"/>
                <a:ext cx="1688900" cy="1580250"/>
              </a:xfrm>
              <a:custGeom>
                <a:rect b="b" l="l" r="r" t="t"/>
                <a:pathLst>
                  <a:path extrusionOk="0" h="63210" w="67556">
                    <a:moveTo>
                      <a:pt x="15486" y="1"/>
                    </a:moveTo>
                    <a:cubicBezTo>
                      <a:pt x="6973" y="10053"/>
                      <a:pt x="0" y="35137"/>
                      <a:pt x="544" y="45279"/>
                    </a:cubicBezTo>
                    <a:cubicBezTo>
                      <a:pt x="634" y="47272"/>
                      <a:pt x="10867" y="51800"/>
                      <a:pt x="10867" y="51800"/>
                    </a:cubicBezTo>
                    <a:cubicBezTo>
                      <a:pt x="14852" y="55875"/>
                      <a:pt x="32691" y="63210"/>
                      <a:pt x="56236" y="63210"/>
                    </a:cubicBezTo>
                    <a:cubicBezTo>
                      <a:pt x="60040" y="63210"/>
                      <a:pt x="63843" y="63119"/>
                      <a:pt x="67556" y="62848"/>
                    </a:cubicBezTo>
                    <a:cubicBezTo>
                      <a:pt x="66469" y="56146"/>
                      <a:pt x="63119" y="41929"/>
                      <a:pt x="52614" y="32149"/>
                    </a:cubicBezTo>
                    <a:cubicBezTo>
                      <a:pt x="50531" y="17388"/>
                      <a:pt x="37491" y="1540"/>
                      <a:pt x="15486" y="1"/>
                    </a:cubicBezTo>
                    <a:close/>
                  </a:path>
                </a:pathLst>
              </a:custGeom>
              <a:solidFill>
                <a:srgbClr val="F9FA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19"/>
              <p:cNvSpPr/>
              <p:nvPr/>
            </p:nvSpPr>
            <p:spPr>
              <a:xfrm>
                <a:off x="5493225" y="2194150"/>
                <a:ext cx="344125" cy="314800"/>
              </a:xfrm>
              <a:custGeom>
                <a:rect b="b" l="l" r="r" t="t"/>
                <a:pathLst>
                  <a:path extrusionOk="0" h="12592" w="13765">
                    <a:moveTo>
                      <a:pt x="4442" y="0"/>
                    </a:moveTo>
                    <a:cubicBezTo>
                      <a:pt x="3462" y="0"/>
                      <a:pt x="2578" y="292"/>
                      <a:pt x="1902" y="906"/>
                    </a:cubicBezTo>
                    <a:cubicBezTo>
                      <a:pt x="0" y="2717"/>
                      <a:pt x="634" y="6611"/>
                      <a:pt x="3351" y="9600"/>
                    </a:cubicBezTo>
                    <a:cubicBezTo>
                      <a:pt x="5140" y="11508"/>
                      <a:pt x="7401" y="12592"/>
                      <a:pt x="9305" y="12592"/>
                    </a:cubicBezTo>
                    <a:cubicBezTo>
                      <a:pt x="10292" y="12592"/>
                      <a:pt x="11183" y="12301"/>
                      <a:pt x="11863" y="11683"/>
                    </a:cubicBezTo>
                    <a:cubicBezTo>
                      <a:pt x="13765" y="9871"/>
                      <a:pt x="13131" y="6068"/>
                      <a:pt x="10414" y="3080"/>
                    </a:cubicBezTo>
                    <a:cubicBezTo>
                      <a:pt x="8619" y="1105"/>
                      <a:pt x="6350" y="0"/>
                      <a:pt x="4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19"/>
              <p:cNvSpPr/>
              <p:nvPr/>
            </p:nvSpPr>
            <p:spPr>
              <a:xfrm>
                <a:off x="5610950" y="2583250"/>
                <a:ext cx="162375" cy="155175"/>
              </a:xfrm>
              <a:custGeom>
                <a:rect b="b" l="l" r="r" t="t"/>
                <a:pathLst>
                  <a:path extrusionOk="0" h="6207" w="6495">
                    <a:moveTo>
                      <a:pt x="3311" y="0"/>
                    </a:moveTo>
                    <a:cubicBezTo>
                      <a:pt x="2595" y="0"/>
                      <a:pt x="1868" y="256"/>
                      <a:pt x="1268" y="828"/>
                    </a:cubicBezTo>
                    <a:cubicBezTo>
                      <a:pt x="0" y="2186"/>
                      <a:pt x="91" y="4269"/>
                      <a:pt x="1449" y="5537"/>
                    </a:cubicBezTo>
                    <a:cubicBezTo>
                      <a:pt x="2040" y="5999"/>
                      <a:pt x="2703" y="6206"/>
                      <a:pt x="3349" y="6206"/>
                    </a:cubicBezTo>
                    <a:cubicBezTo>
                      <a:pt x="4979" y="6206"/>
                      <a:pt x="6495" y="4882"/>
                      <a:pt x="6430" y="3001"/>
                    </a:cubicBezTo>
                    <a:cubicBezTo>
                      <a:pt x="6368" y="1204"/>
                      <a:pt x="4864" y="0"/>
                      <a:pt x="33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19"/>
              <p:cNvSpPr/>
              <p:nvPr/>
            </p:nvSpPr>
            <p:spPr>
              <a:xfrm>
                <a:off x="5411725" y="2474100"/>
                <a:ext cx="181300" cy="153275"/>
              </a:xfrm>
              <a:custGeom>
                <a:rect b="b" l="l" r="r" t="t"/>
                <a:pathLst>
                  <a:path extrusionOk="0" h="6131" w="7252">
                    <a:moveTo>
                      <a:pt x="3343" y="1"/>
                    </a:moveTo>
                    <a:cubicBezTo>
                      <a:pt x="3198" y="1"/>
                      <a:pt x="3049" y="11"/>
                      <a:pt x="2898" y="32"/>
                    </a:cubicBezTo>
                    <a:cubicBezTo>
                      <a:pt x="1177" y="394"/>
                      <a:pt x="0" y="2115"/>
                      <a:pt x="362" y="3926"/>
                    </a:cubicBezTo>
                    <a:cubicBezTo>
                      <a:pt x="824" y="5363"/>
                      <a:pt x="2101" y="6131"/>
                      <a:pt x="3368" y="6131"/>
                    </a:cubicBezTo>
                    <a:cubicBezTo>
                      <a:pt x="4336" y="6131"/>
                      <a:pt x="5298" y="5682"/>
                      <a:pt x="5886" y="4741"/>
                    </a:cubicBezTo>
                    <a:cubicBezTo>
                      <a:pt x="7252" y="2693"/>
                      <a:pt x="5722" y="1"/>
                      <a:pt x="3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19"/>
              <p:cNvSpPr/>
              <p:nvPr/>
            </p:nvSpPr>
            <p:spPr>
              <a:xfrm>
                <a:off x="3994500" y="1572950"/>
                <a:ext cx="380375" cy="281650"/>
              </a:xfrm>
              <a:custGeom>
                <a:rect b="b" l="l" r="r" t="t"/>
                <a:pathLst>
                  <a:path extrusionOk="0" h="11266" w="15215">
                    <a:moveTo>
                      <a:pt x="10019" y="0"/>
                    </a:moveTo>
                    <a:cubicBezTo>
                      <a:pt x="8469" y="0"/>
                      <a:pt x="6696" y="522"/>
                      <a:pt x="5072" y="1575"/>
                    </a:cubicBezTo>
                    <a:cubicBezTo>
                      <a:pt x="1630" y="3749"/>
                      <a:pt x="0" y="7281"/>
                      <a:pt x="1359" y="9544"/>
                    </a:cubicBezTo>
                    <a:cubicBezTo>
                      <a:pt x="2098" y="10700"/>
                      <a:pt x="3498" y="11266"/>
                      <a:pt x="5138" y="11266"/>
                    </a:cubicBezTo>
                    <a:cubicBezTo>
                      <a:pt x="6710" y="11266"/>
                      <a:pt x="8502" y="10745"/>
                      <a:pt x="10143" y="9726"/>
                    </a:cubicBezTo>
                    <a:cubicBezTo>
                      <a:pt x="13584" y="7552"/>
                      <a:pt x="15214" y="3930"/>
                      <a:pt x="13765" y="1757"/>
                    </a:cubicBezTo>
                    <a:cubicBezTo>
                      <a:pt x="13065" y="590"/>
                      <a:pt x="11668" y="0"/>
                      <a:pt x="100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19"/>
              <p:cNvSpPr/>
              <p:nvPr/>
            </p:nvSpPr>
            <p:spPr>
              <a:xfrm>
                <a:off x="3796375" y="1826425"/>
                <a:ext cx="175500" cy="154150"/>
              </a:xfrm>
              <a:custGeom>
                <a:rect b="b" l="l" r="r" t="t"/>
                <a:pathLst>
                  <a:path extrusionOk="0" h="6166" w="7020">
                    <a:moveTo>
                      <a:pt x="3595" y="0"/>
                    </a:moveTo>
                    <a:cubicBezTo>
                      <a:pt x="2330" y="0"/>
                      <a:pt x="1089" y="745"/>
                      <a:pt x="681" y="2122"/>
                    </a:cubicBezTo>
                    <a:cubicBezTo>
                      <a:pt x="1" y="4239"/>
                      <a:pt x="1655" y="6166"/>
                      <a:pt x="3642" y="6166"/>
                    </a:cubicBezTo>
                    <a:cubicBezTo>
                      <a:pt x="4036" y="6166"/>
                      <a:pt x="4442" y="6090"/>
                      <a:pt x="4846" y="5926"/>
                    </a:cubicBezTo>
                    <a:cubicBezTo>
                      <a:pt x="6386" y="5020"/>
                      <a:pt x="7020" y="3028"/>
                      <a:pt x="6205" y="1398"/>
                    </a:cubicBezTo>
                    <a:cubicBezTo>
                      <a:pt x="5572" y="448"/>
                      <a:pt x="4576" y="0"/>
                      <a:pt x="3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19"/>
              <p:cNvSpPr/>
              <p:nvPr/>
            </p:nvSpPr>
            <p:spPr>
              <a:xfrm>
                <a:off x="4526525" y="1511750"/>
                <a:ext cx="178875" cy="154400"/>
              </a:xfrm>
              <a:custGeom>
                <a:rect b="b" l="l" r="r" t="t"/>
                <a:pathLst>
                  <a:path extrusionOk="0" h="6176" w="7155">
                    <a:moveTo>
                      <a:pt x="3677" y="0"/>
                    </a:moveTo>
                    <a:cubicBezTo>
                      <a:pt x="1843" y="0"/>
                      <a:pt x="0" y="1312"/>
                      <a:pt x="0" y="3661"/>
                    </a:cubicBezTo>
                    <a:cubicBezTo>
                      <a:pt x="394" y="5159"/>
                      <a:pt x="1817" y="6176"/>
                      <a:pt x="3314" y="6176"/>
                    </a:cubicBezTo>
                    <a:cubicBezTo>
                      <a:pt x="3537" y="6176"/>
                      <a:pt x="3762" y="6153"/>
                      <a:pt x="3985" y="6106"/>
                    </a:cubicBezTo>
                    <a:cubicBezTo>
                      <a:pt x="5796" y="5835"/>
                      <a:pt x="7154" y="4295"/>
                      <a:pt x="7064" y="2484"/>
                    </a:cubicBezTo>
                    <a:cubicBezTo>
                      <a:pt x="6511" y="785"/>
                      <a:pt x="5096" y="0"/>
                      <a:pt x="3677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19"/>
              <p:cNvSpPr/>
              <p:nvPr/>
            </p:nvSpPr>
            <p:spPr>
              <a:xfrm>
                <a:off x="3854125" y="238125"/>
                <a:ext cx="1722875" cy="2802775"/>
              </a:xfrm>
              <a:custGeom>
                <a:rect b="b" l="l" r="r" t="t"/>
                <a:pathLst>
                  <a:path extrusionOk="0" h="112111" w="68915">
                    <a:moveTo>
                      <a:pt x="1450" y="112110"/>
                    </a:moveTo>
                    <a:lnTo>
                      <a:pt x="2355" y="110933"/>
                    </a:lnTo>
                    <a:cubicBezTo>
                      <a:pt x="2989" y="110118"/>
                      <a:pt x="3895" y="109031"/>
                      <a:pt x="4982" y="107582"/>
                    </a:cubicBezTo>
                    <a:cubicBezTo>
                      <a:pt x="6068" y="106133"/>
                      <a:pt x="7245" y="104232"/>
                      <a:pt x="8604" y="102149"/>
                    </a:cubicBezTo>
                    <a:cubicBezTo>
                      <a:pt x="10053" y="99975"/>
                      <a:pt x="11411" y="97621"/>
                      <a:pt x="12951" y="94995"/>
                    </a:cubicBezTo>
                    <a:cubicBezTo>
                      <a:pt x="14490" y="92369"/>
                      <a:pt x="16120" y="89471"/>
                      <a:pt x="17660" y="86392"/>
                    </a:cubicBezTo>
                    <a:cubicBezTo>
                      <a:pt x="18475" y="84852"/>
                      <a:pt x="19290" y="83222"/>
                      <a:pt x="20105" y="81592"/>
                    </a:cubicBezTo>
                    <a:cubicBezTo>
                      <a:pt x="20920" y="79962"/>
                      <a:pt x="21644" y="78332"/>
                      <a:pt x="22550" y="76612"/>
                    </a:cubicBezTo>
                    <a:cubicBezTo>
                      <a:pt x="24270" y="73261"/>
                      <a:pt x="25991" y="69820"/>
                      <a:pt x="27892" y="66288"/>
                    </a:cubicBezTo>
                    <a:lnTo>
                      <a:pt x="30790" y="61036"/>
                    </a:lnTo>
                    <a:lnTo>
                      <a:pt x="33779" y="55783"/>
                    </a:lnTo>
                    <a:cubicBezTo>
                      <a:pt x="35680" y="52071"/>
                      <a:pt x="37763" y="48720"/>
                      <a:pt x="39755" y="45279"/>
                    </a:cubicBezTo>
                    <a:cubicBezTo>
                      <a:pt x="41838" y="41928"/>
                      <a:pt x="43921" y="38577"/>
                      <a:pt x="45913" y="35317"/>
                    </a:cubicBezTo>
                    <a:cubicBezTo>
                      <a:pt x="47815" y="32057"/>
                      <a:pt x="49898" y="28978"/>
                      <a:pt x="51800" y="26081"/>
                    </a:cubicBezTo>
                    <a:cubicBezTo>
                      <a:pt x="52796" y="24632"/>
                      <a:pt x="53611" y="23183"/>
                      <a:pt x="54607" y="21824"/>
                    </a:cubicBezTo>
                    <a:lnTo>
                      <a:pt x="57233" y="17840"/>
                    </a:lnTo>
                    <a:lnTo>
                      <a:pt x="61942" y="10957"/>
                    </a:lnTo>
                    <a:lnTo>
                      <a:pt x="65745" y="5705"/>
                    </a:lnTo>
                    <a:cubicBezTo>
                      <a:pt x="67828" y="2717"/>
                      <a:pt x="68915" y="996"/>
                      <a:pt x="68915" y="996"/>
                    </a:cubicBezTo>
                    <a:lnTo>
                      <a:pt x="67919" y="0"/>
                    </a:lnTo>
                    <a:cubicBezTo>
                      <a:pt x="67919" y="0"/>
                      <a:pt x="66379" y="1358"/>
                      <a:pt x="63572" y="3713"/>
                    </a:cubicBezTo>
                    <a:lnTo>
                      <a:pt x="58682" y="8060"/>
                    </a:lnTo>
                    <a:cubicBezTo>
                      <a:pt x="56780" y="9690"/>
                      <a:pt x="54788" y="11772"/>
                      <a:pt x="52615" y="14036"/>
                    </a:cubicBezTo>
                    <a:lnTo>
                      <a:pt x="49173" y="17478"/>
                    </a:lnTo>
                    <a:cubicBezTo>
                      <a:pt x="48087" y="18745"/>
                      <a:pt x="46909" y="20013"/>
                      <a:pt x="45732" y="21372"/>
                    </a:cubicBezTo>
                    <a:cubicBezTo>
                      <a:pt x="43378" y="24088"/>
                      <a:pt x="40842" y="26805"/>
                      <a:pt x="38488" y="29975"/>
                    </a:cubicBezTo>
                    <a:cubicBezTo>
                      <a:pt x="36133" y="33053"/>
                      <a:pt x="33507" y="36223"/>
                      <a:pt x="31153" y="39664"/>
                    </a:cubicBezTo>
                    <a:cubicBezTo>
                      <a:pt x="28798" y="43015"/>
                      <a:pt x="26353" y="46456"/>
                      <a:pt x="24180" y="49897"/>
                    </a:cubicBezTo>
                    <a:lnTo>
                      <a:pt x="20738" y="55150"/>
                    </a:lnTo>
                    <a:cubicBezTo>
                      <a:pt x="19652" y="56961"/>
                      <a:pt x="18656" y="58772"/>
                      <a:pt x="17660" y="60583"/>
                    </a:cubicBezTo>
                    <a:cubicBezTo>
                      <a:pt x="15486" y="64024"/>
                      <a:pt x="13675" y="67646"/>
                      <a:pt x="11773" y="71088"/>
                    </a:cubicBezTo>
                    <a:cubicBezTo>
                      <a:pt x="9962" y="74619"/>
                      <a:pt x="8332" y="77970"/>
                      <a:pt x="6883" y="81321"/>
                    </a:cubicBezTo>
                    <a:cubicBezTo>
                      <a:pt x="5434" y="84581"/>
                      <a:pt x="4348" y="87841"/>
                      <a:pt x="3442" y="90829"/>
                    </a:cubicBezTo>
                    <a:cubicBezTo>
                      <a:pt x="2536" y="93546"/>
                      <a:pt x="1812" y="96353"/>
                      <a:pt x="1269" y="99160"/>
                    </a:cubicBezTo>
                    <a:cubicBezTo>
                      <a:pt x="816" y="101334"/>
                      <a:pt x="454" y="103598"/>
                      <a:pt x="273" y="105771"/>
                    </a:cubicBezTo>
                    <a:cubicBezTo>
                      <a:pt x="91" y="107220"/>
                      <a:pt x="1" y="108760"/>
                      <a:pt x="1" y="110208"/>
                    </a:cubicBezTo>
                    <a:cubicBezTo>
                      <a:pt x="1" y="110752"/>
                      <a:pt x="1" y="111205"/>
                      <a:pt x="1" y="1117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19"/>
              <p:cNvSpPr/>
              <p:nvPr/>
            </p:nvSpPr>
            <p:spPr>
              <a:xfrm>
                <a:off x="3872250" y="249425"/>
                <a:ext cx="1704750" cy="2791475"/>
              </a:xfrm>
              <a:custGeom>
                <a:rect b="b" l="l" r="r" t="t"/>
                <a:pathLst>
                  <a:path extrusionOk="0" h="111659" w="68190">
                    <a:moveTo>
                      <a:pt x="68190" y="544"/>
                    </a:moveTo>
                    <a:cubicBezTo>
                      <a:pt x="68190" y="544"/>
                      <a:pt x="67103" y="2265"/>
                      <a:pt x="65020" y="5253"/>
                    </a:cubicBezTo>
                    <a:lnTo>
                      <a:pt x="61217" y="10505"/>
                    </a:lnTo>
                    <a:lnTo>
                      <a:pt x="56508" y="17388"/>
                    </a:lnTo>
                    <a:lnTo>
                      <a:pt x="53882" y="21282"/>
                    </a:lnTo>
                    <a:cubicBezTo>
                      <a:pt x="52886" y="22640"/>
                      <a:pt x="51980" y="24089"/>
                      <a:pt x="51075" y="25629"/>
                    </a:cubicBezTo>
                    <a:cubicBezTo>
                      <a:pt x="49173" y="28526"/>
                      <a:pt x="47090" y="31515"/>
                      <a:pt x="45188" y="34775"/>
                    </a:cubicBezTo>
                    <a:cubicBezTo>
                      <a:pt x="43196" y="38035"/>
                      <a:pt x="41023" y="41295"/>
                      <a:pt x="39030" y="44827"/>
                    </a:cubicBezTo>
                    <a:cubicBezTo>
                      <a:pt x="37129" y="48268"/>
                      <a:pt x="34955" y="51619"/>
                      <a:pt x="33054" y="55241"/>
                    </a:cubicBezTo>
                    <a:lnTo>
                      <a:pt x="30065" y="60493"/>
                    </a:lnTo>
                    <a:lnTo>
                      <a:pt x="27167" y="65746"/>
                    </a:lnTo>
                    <a:cubicBezTo>
                      <a:pt x="25266" y="69277"/>
                      <a:pt x="23545" y="72718"/>
                      <a:pt x="21825" y="76069"/>
                    </a:cubicBezTo>
                    <a:cubicBezTo>
                      <a:pt x="20919" y="77790"/>
                      <a:pt x="20104" y="79510"/>
                      <a:pt x="19380" y="81050"/>
                    </a:cubicBezTo>
                    <a:cubicBezTo>
                      <a:pt x="18565" y="82680"/>
                      <a:pt x="17750" y="84310"/>
                      <a:pt x="16935" y="85849"/>
                    </a:cubicBezTo>
                    <a:cubicBezTo>
                      <a:pt x="15395" y="89019"/>
                      <a:pt x="13674" y="91736"/>
                      <a:pt x="12226" y="94452"/>
                    </a:cubicBezTo>
                    <a:cubicBezTo>
                      <a:pt x="10777" y="97078"/>
                      <a:pt x="9237" y="99433"/>
                      <a:pt x="7879" y="101606"/>
                    </a:cubicBezTo>
                    <a:cubicBezTo>
                      <a:pt x="6520" y="103689"/>
                      <a:pt x="5343" y="105500"/>
                      <a:pt x="4257" y="107040"/>
                    </a:cubicBezTo>
                    <a:cubicBezTo>
                      <a:pt x="3170" y="108489"/>
                      <a:pt x="2264" y="109666"/>
                      <a:pt x="1630" y="110390"/>
                    </a:cubicBezTo>
                    <a:lnTo>
                      <a:pt x="725" y="111658"/>
                    </a:lnTo>
                    <a:lnTo>
                      <a:pt x="0" y="111386"/>
                    </a:lnTo>
                    <a:cubicBezTo>
                      <a:pt x="0" y="111386"/>
                      <a:pt x="19017" y="51256"/>
                      <a:pt x="677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19"/>
              <p:cNvSpPr/>
              <p:nvPr/>
            </p:nvSpPr>
            <p:spPr>
              <a:xfrm>
                <a:off x="3999025" y="1442525"/>
                <a:ext cx="1935675" cy="1566675"/>
              </a:xfrm>
              <a:custGeom>
                <a:rect b="b" l="l" r="r" t="t"/>
                <a:pathLst>
                  <a:path extrusionOk="0" h="62667" w="77427">
                    <a:moveTo>
                      <a:pt x="816" y="62666"/>
                    </a:moveTo>
                    <a:lnTo>
                      <a:pt x="1812" y="62032"/>
                    </a:lnTo>
                    <a:cubicBezTo>
                      <a:pt x="2446" y="61670"/>
                      <a:pt x="3442" y="61036"/>
                      <a:pt x="4528" y="60221"/>
                    </a:cubicBezTo>
                    <a:cubicBezTo>
                      <a:pt x="5706" y="59497"/>
                      <a:pt x="7064" y="58501"/>
                      <a:pt x="8513" y="57323"/>
                    </a:cubicBezTo>
                    <a:cubicBezTo>
                      <a:pt x="10052" y="56237"/>
                      <a:pt x="11682" y="54878"/>
                      <a:pt x="13494" y="53339"/>
                    </a:cubicBezTo>
                    <a:cubicBezTo>
                      <a:pt x="15305" y="51890"/>
                      <a:pt x="17116" y="50260"/>
                      <a:pt x="19018" y="48449"/>
                    </a:cubicBezTo>
                    <a:cubicBezTo>
                      <a:pt x="20014" y="47543"/>
                      <a:pt x="20919" y="46638"/>
                      <a:pt x="21915" y="45732"/>
                    </a:cubicBezTo>
                    <a:cubicBezTo>
                      <a:pt x="23002" y="44736"/>
                      <a:pt x="23908" y="43740"/>
                      <a:pt x="24994" y="42834"/>
                    </a:cubicBezTo>
                    <a:cubicBezTo>
                      <a:pt x="27077" y="40842"/>
                      <a:pt x="29251" y="38850"/>
                      <a:pt x="31514" y="36857"/>
                    </a:cubicBezTo>
                    <a:lnTo>
                      <a:pt x="34865" y="33779"/>
                    </a:lnTo>
                    <a:lnTo>
                      <a:pt x="38306" y="30790"/>
                    </a:lnTo>
                    <a:cubicBezTo>
                      <a:pt x="40570" y="28798"/>
                      <a:pt x="43015" y="26896"/>
                      <a:pt x="45279" y="24994"/>
                    </a:cubicBezTo>
                    <a:cubicBezTo>
                      <a:pt x="47634" y="23002"/>
                      <a:pt x="49988" y="21282"/>
                      <a:pt x="52161" y="19380"/>
                    </a:cubicBezTo>
                    <a:cubicBezTo>
                      <a:pt x="54425" y="17569"/>
                      <a:pt x="56689" y="16029"/>
                      <a:pt x="58772" y="14399"/>
                    </a:cubicBezTo>
                    <a:cubicBezTo>
                      <a:pt x="59859" y="13584"/>
                      <a:pt x="60855" y="12769"/>
                      <a:pt x="61851" y="12045"/>
                    </a:cubicBezTo>
                    <a:lnTo>
                      <a:pt x="64749" y="9962"/>
                    </a:lnTo>
                    <a:lnTo>
                      <a:pt x="69911" y="6249"/>
                    </a:lnTo>
                    <a:lnTo>
                      <a:pt x="73986" y="3442"/>
                    </a:lnTo>
                    <a:cubicBezTo>
                      <a:pt x="76250" y="1902"/>
                      <a:pt x="77427" y="997"/>
                      <a:pt x="77427" y="997"/>
                    </a:cubicBezTo>
                    <a:lnTo>
                      <a:pt x="76974" y="1"/>
                    </a:lnTo>
                    <a:cubicBezTo>
                      <a:pt x="76974" y="1"/>
                      <a:pt x="75435" y="544"/>
                      <a:pt x="72899" y="1540"/>
                    </a:cubicBezTo>
                    <a:lnTo>
                      <a:pt x="68281" y="3351"/>
                    </a:lnTo>
                    <a:cubicBezTo>
                      <a:pt x="66469" y="4076"/>
                      <a:pt x="64568" y="5072"/>
                      <a:pt x="62485" y="6068"/>
                    </a:cubicBezTo>
                    <a:lnTo>
                      <a:pt x="59134" y="7607"/>
                    </a:lnTo>
                    <a:cubicBezTo>
                      <a:pt x="57957" y="8241"/>
                      <a:pt x="56870" y="8875"/>
                      <a:pt x="55693" y="9509"/>
                    </a:cubicBezTo>
                    <a:cubicBezTo>
                      <a:pt x="53339" y="10867"/>
                      <a:pt x="50713" y="12135"/>
                      <a:pt x="48268" y="13765"/>
                    </a:cubicBezTo>
                    <a:cubicBezTo>
                      <a:pt x="45822" y="15395"/>
                      <a:pt x="43106" y="16935"/>
                      <a:pt x="40570" y="18746"/>
                    </a:cubicBezTo>
                    <a:cubicBezTo>
                      <a:pt x="38125" y="20467"/>
                      <a:pt x="35499" y="22278"/>
                      <a:pt x="32963" y="24270"/>
                    </a:cubicBezTo>
                    <a:lnTo>
                      <a:pt x="29251" y="27168"/>
                    </a:lnTo>
                    <a:cubicBezTo>
                      <a:pt x="27983" y="28164"/>
                      <a:pt x="26805" y="29160"/>
                      <a:pt x="25628" y="30156"/>
                    </a:cubicBezTo>
                    <a:cubicBezTo>
                      <a:pt x="23183" y="32148"/>
                      <a:pt x="20919" y="34231"/>
                      <a:pt x="18836" y="36224"/>
                    </a:cubicBezTo>
                    <a:cubicBezTo>
                      <a:pt x="16754" y="38216"/>
                      <a:pt x="14580" y="40208"/>
                      <a:pt x="12769" y="42200"/>
                    </a:cubicBezTo>
                    <a:cubicBezTo>
                      <a:pt x="10867" y="44102"/>
                      <a:pt x="9237" y="46094"/>
                      <a:pt x="7788" y="47996"/>
                    </a:cubicBezTo>
                    <a:cubicBezTo>
                      <a:pt x="6521" y="49717"/>
                      <a:pt x="5253" y="51528"/>
                      <a:pt x="4166" y="53429"/>
                    </a:cubicBezTo>
                    <a:cubicBezTo>
                      <a:pt x="3079" y="55060"/>
                      <a:pt x="2355" y="56599"/>
                      <a:pt x="1721" y="57867"/>
                    </a:cubicBezTo>
                    <a:cubicBezTo>
                      <a:pt x="1178" y="58863"/>
                      <a:pt x="725" y="59859"/>
                      <a:pt x="363" y="60855"/>
                    </a:cubicBezTo>
                    <a:cubicBezTo>
                      <a:pt x="91" y="61580"/>
                      <a:pt x="1" y="62032"/>
                      <a:pt x="1" y="620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19"/>
              <p:cNvSpPr/>
              <p:nvPr/>
            </p:nvSpPr>
            <p:spPr>
              <a:xfrm>
                <a:off x="4008075" y="1456100"/>
                <a:ext cx="1926625" cy="1553100"/>
              </a:xfrm>
              <a:custGeom>
                <a:rect b="b" l="l" r="r" t="t"/>
                <a:pathLst>
                  <a:path extrusionOk="0" h="62124" w="77065">
                    <a:moveTo>
                      <a:pt x="77065" y="454"/>
                    </a:moveTo>
                    <a:cubicBezTo>
                      <a:pt x="77065" y="454"/>
                      <a:pt x="75797" y="1359"/>
                      <a:pt x="73533" y="2899"/>
                    </a:cubicBezTo>
                    <a:lnTo>
                      <a:pt x="69549" y="5706"/>
                    </a:lnTo>
                    <a:lnTo>
                      <a:pt x="64387" y="9419"/>
                    </a:lnTo>
                    <a:lnTo>
                      <a:pt x="61489" y="11502"/>
                    </a:lnTo>
                    <a:cubicBezTo>
                      <a:pt x="60493" y="12226"/>
                      <a:pt x="59497" y="13041"/>
                      <a:pt x="58410" y="13856"/>
                    </a:cubicBezTo>
                    <a:cubicBezTo>
                      <a:pt x="56327" y="15486"/>
                      <a:pt x="54063" y="17026"/>
                      <a:pt x="51799" y="18837"/>
                    </a:cubicBezTo>
                    <a:cubicBezTo>
                      <a:pt x="49626" y="20739"/>
                      <a:pt x="47181" y="22459"/>
                      <a:pt x="44917" y="24451"/>
                    </a:cubicBezTo>
                    <a:cubicBezTo>
                      <a:pt x="42653" y="26353"/>
                      <a:pt x="40208" y="28255"/>
                      <a:pt x="37944" y="30247"/>
                    </a:cubicBezTo>
                    <a:lnTo>
                      <a:pt x="34503" y="33236"/>
                    </a:lnTo>
                    <a:lnTo>
                      <a:pt x="31062" y="36314"/>
                    </a:lnTo>
                    <a:cubicBezTo>
                      <a:pt x="28798" y="38307"/>
                      <a:pt x="26715" y="40299"/>
                      <a:pt x="24632" y="42291"/>
                    </a:cubicBezTo>
                    <a:cubicBezTo>
                      <a:pt x="23546" y="43197"/>
                      <a:pt x="22549" y="44193"/>
                      <a:pt x="21553" y="45189"/>
                    </a:cubicBezTo>
                    <a:cubicBezTo>
                      <a:pt x="20557" y="46095"/>
                      <a:pt x="19561" y="47000"/>
                      <a:pt x="18656" y="47906"/>
                    </a:cubicBezTo>
                    <a:cubicBezTo>
                      <a:pt x="16754" y="49717"/>
                      <a:pt x="14762" y="51347"/>
                      <a:pt x="13132" y="52796"/>
                    </a:cubicBezTo>
                    <a:cubicBezTo>
                      <a:pt x="11411" y="54335"/>
                      <a:pt x="9690" y="55603"/>
                      <a:pt x="8151" y="56780"/>
                    </a:cubicBezTo>
                    <a:cubicBezTo>
                      <a:pt x="6611" y="57958"/>
                      <a:pt x="5344" y="58954"/>
                      <a:pt x="4166" y="59678"/>
                    </a:cubicBezTo>
                    <a:cubicBezTo>
                      <a:pt x="2989" y="60493"/>
                      <a:pt x="2084" y="61127"/>
                      <a:pt x="1450" y="61489"/>
                    </a:cubicBezTo>
                    <a:lnTo>
                      <a:pt x="454" y="62123"/>
                    </a:lnTo>
                    <a:lnTo>
                      <a:pt x="1" y="61852"/>
                    </a:lnTo>
                    <a:cubicBezTo>
                      <a:pt x="1" y="61852"/>
                      <a:pt x="29070" y="23908"/>
                      <a:pt x="767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19"/>
              <p:cNvSpPr/>
              <p:nvPr/>
            </p:nvSpPr>
            <p:spPr>
              <a:xfrm>
                <a:off x="3783950" y="541475"/>
                <a:ext cx="765225" cy="2372625"/>
              </a:xfrm>
              <a:custGeom>
                <a:rect b="b" l="l" r="r" t="t"/>
                <a:pathLst>
                  <a:path extrusionOk="0" h="94905" w="30609">
                    <a:moveTo>
                      <a:pt x="2808" y="94905"/>
                    </a:moveTo>
                    <a:cubicBezTo>
                      <a:pt x="2808" y="94905"/>
                      <a:pt x="2898" y="94452"/>
                      <a:pt x="3261" y="93728"/>
                    </a:cubicBezTo>
                    <a:cubicBezTo>
                      <a:pt x="3532" y="93003"/>
                      <a:pt x="3985" y="92007"/>
                      <a:pt x="4438" y="90739"/>
                    </a:cubicBezTo>
                    <a:cubicBezTo>
                      <a:pt x="4891" y="89562"/>
                      <a:pt x="5434" y="87841"/>
                      <a:pt x="6068" y="86121"/>
                    </a:cubicBezTo>
                    <a:cubicBezTo>
                      <a:pt x="6611" y="84310"/>
                      <a:pt x="7155" y="82227"/>
                      <a:pt x="7879" y="80054"/>
                    </a:cubicBezTo>
                    <a:cubicBezTo>
                      <a:pt x="8513" y="77790"/>
                      <a:pt x="9147" y="75435"/>
                      <a:pt x="9600" y="72809"/>
                    </a:cubicBezTo>
                    <a:cubicBezTo>
                      <a:pt x="9962" y="71541"/>
                      <a:pt x="10143" y="70273"/>
                      <a:pt x="10505" y="68915"/>
                    </a:cubicBezTo>
                    <a:cubicBezTo>
                      <a:pt x="10777" y="67557"/>
                      <a:pt x="10958" y="66198"/>
                      <a:pt x="11320" y="64749"/>
                    </a:cubicBezTo>
                    <a:cubicBezTo>
                      <a:pt x="11954" y="61942"/>
                      <a:pt x="12497" y="59135"/>
                      <a:pt x="13222" y="56146"/>
                    </a:cubicBezTo>
                    <a:cubicBezTo>
                      <a:pt x="13584" y="54697"/>
                      <a:pt x="13946" y="53249"/>
                      <a:pt x="14309" y="51800"/>
                    </a:cubicBezTo>
                    <a:lnTo>
                      <a:pt x="15395" y="47362"/>
                    </a:lnTo>
                    <a:cubicBezTo>
                      <a:pt x="16210" y="44374"/>
                      <a:pt x="17025" y="41476"/>
                      <a:pt x="17840" y="38578"/>
                    </a:cubicBezTo>
                    <a:cubicBezTo>
                      <a:pt x="18655" y="35680"/>
                      <a:pt x="19561" y="32873"/>
                      <a:pt x="20376" y="30066"/>
                    </a:cubicBezTo>
                    <a:cubicBezTo>
                      <a:pt x="21191" y="27259"/>
                      <a:pt x="22097" y="24723"/>
                      <a:pt x="22912" y="22187"/>
                    </a:cubicBezTo>
                    <a:cubicBezTo>
                      <a:pt x="23364" y="20919"/>
                      <a:pt x="23727" y="19652"/>
                      <a:pt x="24089" y="18474"/>
                    </a:cubicBezTo>
                    <a:lnTo>
                      <a:pt x="25357" y="15124"/>
                    </a:lnTo>
                    <a:lnTo>
                      <a:pt x="27439" y="9147"/>
                    </a:lnTo>
                    <a:cubicBezTo>
                      <a:pt x="28073" y="7336"/>
                      <a:pt x="28707" y="5796"/>
                      <a:pt x="29160" y="4619"/>
                    </a:cubicBezTo>
                    <a:cubicBezTo>
                      <a:pt x="30066" y="2084"/>
                      <a:pt x="30609" y="544"/>
                      <a:pt x="30609" y="544"/>
                    </a:cubicBezTo>
                    <a:lnTo>
                      <a:pt x="29703" y="1"/>
                    </a:lnTo>
                    <a:cubicBezTo>
                      <a:pt x="29703" y="1"/>
                      <a:pt x="28798" y="1269"/>
                      <a:pt x="27168" y="3532"/>
                    </a:cubicBezTo>
                    <a:lnTo>
                      <a:pt x="24451" y="7698"/>
                    </a:lnTo>
                    <a:cubicBezTo>
                      <a:pt x="23364" y="9328"/>
                      <a:pt x="22368" y="11230"/>
                      <a:pt x="21191" y="13222"/>
                    </a:cubicBezTo>
                    <a:lnTo>
                      <a:pt x="19380" y="16482"/>
                    </a:lnTo>
                    <a:cubicBezTo>
                      <a:pt x="18746" y="17569"/>
                      <a:pt x="18203" y="18746"/>
                      <a:pt x="17569" y="19923"/>
                    </a:cubicBezTo>
                    <a:cubicBezTo>
                      <a:pt x="16391" y="22368"/>
                      <a:pt x="15033" y="24904"/>
                      <a:pt x="13946" y="27621"/>
                    </a:cubicBezTo>
                    <a:cubicBezTo>
                      <a:pt x="12769" y="30337"/>
                      <a:pt x="11501" y="33145"/>
                      <a:pt x="10505" y="36043"/>
                    </a:cubicBezTo>
                    <a:cubicBezTo>
                      <a:pt x="9419" y="39031"/>
                      <a:pt x="8241" y="41929"/>
                      <a:pt x="7336" y="44917"/>
                    </a:cubicBezTo>
                    <a:lnTo>
                      <a:pt x="5887" y="49445"/>
                    </a:lnTo>
                    <a:cubicBezTo>
                      <a:pt x="5434" y="50985"/>
                      <a:pt x="5072" y="52524"/>
                      <a:pt x="4619" y="53973"/>
                    </a:cubicBezTo>
                    <a:cubicBezTo>
                      <a:pt x="3804" y="56961"/>
                      <a:pt x="3080" y="59950"/>
                      <a:pt x="2446" y="62848"/>
                    </a:cubicBezTo>
                    <a:cubicBezTo>
                      <a:pt x="1812" y="65745"/>
                      <a:pt x="1268" y="68553"/>
                      <a:pt x="816" y="71269"/>
                    </a:cubicBezTo>
                    <a:cubicBezTo>
                      <a:pt x="453" y="73986"/>
                      <a:pt x="182" y="76522"/>
                      <a:pt x="91" y="78876"/>
                    </a:cubicBezTo>
                    <a:cubicBezTo>
                      <a:pt x="1" y="81050"/>
                      <a:pt x="1" y="83223"/>
                      <a:pt x="91" y="85396"/>
                    </a:cubicBezTo>
                    <a:cubicBezTo>
                      <a:pt x="182" y="87117"/>
                      <a:pt x="363" y="88747"/>
                      <a:pt x="635" y="90468"/>
                    </a:cubicBezTo>
                    <a:cubicBezTo>
                      <a:pt x="816" y="91554"/>
                      <a:pt x="997" y="92641"/>
                      <a:pt x="1359" y="93728"/>
                    </a:cubicBezTo>
                    <a:cubicBezTo>
                      <a:pt x="1359" y="94090"/>
                      <a:pt x="1540" y="94452"/>
                      <a:pt x="1631" y="948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19"/>
              <p:cNvSpPr/>
              <p:nvPr/>
            </p:nvSpPr>
            <p:spPr>
              <a:xfrm>
                <a:off x="3840550" y="550525"/>
                <a:ext cx="708625" cy="2363575"/>
              </a:xfrm>
              <a:custGeom>
                <a:rect b="b" l="l" r="r" t="t"/>
                <a:pathLst>
                  <a:path extrusionOk="0" h="94543" w="28345">
                    <a:moveTo>
                      <a:pt x="28345" y="182"/>
                    </a:moveTo>
                    <a:cubicBezTo>
                      <a:pt x="28345" y="182"/>
                      <a:pt x="27892" y="1722"/>
                      <a:pt x="26896" y="4257"/>
                    </a:cubicBezTo>
                    <a:cubicBezTo>
                      <a:pt x="26443" y="5525"/>
                      <a:pt x="25900" y="7064"/>
                      <a:pt x="25175" y="8785"/>
                    </a:cubicBezTo>
                    <a:lnTo>
                      <a:pt x="23093" y="14762"/>
                    </a:lnTo>
                    <a:lnTo>
                      <a:pt x="21915" y="18112"/>
                    </a:lnTo>
                    <a:cubicBezTo>
                      <a:pt x="21463" y="19290"/>
                      <a:pt x="21100" y="20557"/>
                      <a:pt x="20648" y="21825"/>
                    </a:cubicBezTo>
                    <a:cubicBezTo>
                      <a:pt x="19833" y="24270"/>
                      <a:pt x="18927" y="26897"/>
                      <a:pt x="18112" y="29704"/>
                    </a:cubicBezTo>
                    <a:cubicBezTo>
                      <a:pt x="17388" y="32511"/>
                      <a:pt x="16391" y="35228"/>
                      <a:pt x="15576" y="38216"/>
                    </a:cubicBezTo>
                    <a:cubicBezTo>
                      <a:pt x="14852" y="41114"/>
                      <a:pt x="13946" y="44012"/>
                      <a:pt x="13222" y="47000"/>
                    </a:cubicBezTo>
                    <a:lnTo>
                      <a:pt x="12045" y="51438"/>
                    </a:lnTo>
                    <a:cubicBezTo>
                      <a:pt x="11682" y="52887"/>
                      <a:pt x="11411" y="54335"/>
                      <a:pt x="11049" y="55784"/>
                    </a:cubicBezTo>
                    <a:cubicBezTo>
                      <a:pt x="10324" y="58682"/>
                      <a:pt x="9690" y="61580"/>
                      <a:pt x="9056" y="64387"/>
                    </a:cubicBezTo>
                    <a:cubicBezTo>
                      <a:pt x="8785" y="65836"/>
                      <a:pt x="8513" y="67195"/>
                      <a:pt x="8241" y="68553"/>
                    </a:cubicBezTo>
                    <a:cubicBezTo>
                      <a:pt x="7970" y="69821"/>
                      <a:pt x="7698" y="71179"/>
                      <a:pt x="7426" y="72447"/>
                    </a:cubicBezTo>
                    <a:cubicBezTo>
                      <a:pt x="6883" y="74983"/>
                      <a:pt x="6158" y="77428"/>
                      <a:pt x="5615" y="79692"/>
                    </a:cubicBezTo>
                    <a:cubicBezTo>
                      <a:pt x="5072" y="81865"/>
                      <a:pt x="4438" y="83948"/>
                      <a:pt x="3804" y="85759"/>
                    </a:cubicBezTo>
                    <a:cubicBezTo>
                      <a:pt x="3170" y="87479"/>
                      <a:pt x="2717" y="89109"/>
                      <a:pt x="2174" y="90377"/>
                    </a:cubicBezTo>
                    <a:cubicBezTo>
                      <a:pt x="1721" y="91736"/>
                      <a:pt x="1268" y="92641"/>
                      <a:pt x="997" y="93456"/>
                    </a:cubicBezTo>
                    <a:cubicBezTo>
                      <a:pt x="634" y="94181"/>
                      <a:pt x="544" y="94543"/>
                      <a:pt x="544" y="94543"/>
                    </a:cubicBezTo>
                    <a:lnTo>
                      <a:pt x="1" y="94543"/>
                    </a:lnTo>
                    <a:cubicBezTo>
                      <a:pt x="1" y="94543"/>
                      <a:pt x="2264" y="46819"/>
                      <a:pt x="2789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19"/>
              <p:cNvSpPr/>
              <p:nvPr/>
            </p:nvSpPr>
            <p:spPr>
              <a:xfrm>
                <a:off x="1404575" y="1173000"/>
                <a:ext cx="3221575" cy="4235975"/>
              </a:xfrm>
              <a:custGeom>
                <a:rect b="b" l="l" r="r" t="t"/>
                <a:pathLst>
                  <a:path extrusionOk="0" h="169439" w="128863">
                    <a:moveTo>
                      <a:pt x="56762" y="0"/>
                    </a:moveTo>
                    <a:cubicBezTo>
                      <a:pt x="56557" y="0"/>
                      <a:pt x="56352" y="2"/>
                      <a:pt x="56145" y="5"/>
                    </a:cubicBezTo>
                    <a:cubicBezTo>
                      <a:pt x="29431" y="367"/>
                      <a:pt x="14761" y="19928"/>
                      <a:pt x="8965" y="67742"/>
                    </a:cubicBezTo>
                    <a:cubicBezTo>
                      <a:pt x="3170" y="115557"/>
                      <a:pt x="0" y="144988"/>
                      <a:pt x="0" y="169438"/>
                    </a:cubicBezTo>
                    <a:lnTo>
                      <a:pt x="127957" y="169438"/>
                    </a:lnTo>
                    <a:cubicBezTo>
                      <a:pt x="127957" y="169438"/>
                      <a:pt x="128863" y="132581"/>
                      <a:pt x="119173" y="115375"/>
                    </a:cubicBezTo>
                    <a:cubicBezTo>
                      <a:pt x="118902" y="79967"/>
                      <a:pt x="109574" y="55517"/>
                      <a:pt x="104412" y="42114"/>
                    </a:cubicBezTo>
                    <a:cubicBezTo>
                      <a:pt x="99290" y="28725"/>
                      <a:pt x="83112" y="0"/>
                      <a:pt x="567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19"/>
              <p:cNvSpPr/>
              <p:nvPr/>
            </p:nvSpPr>
            <p:spPr>
              <a:xfrm>
                <a:off x="2670100" y="3903050"/>
                <a:ext cx="1956050" cy="1505925"/>
              </a:xfrm>
              <a:custGeom>
                <a:rect b="b" l="l" r="r" t="t"/>
                <a:pathLst>
                  <a:path extrusionOk="0" h="60237" w="78242">
                    <a:moveTo>
                      <a:pt x="60619" y="1"/>
                    </a:moveTo>
                    <a:cubicBezTo>
                      <a:pt x="50015" y="1"/>
                      <a:pt x="30573" y="3305"/>
                      <a:pt x="16391" y="24828"/>
                    </a:cubicBezTo>
                    <a:cubicBezTo>
                      <a:pt x="6611" y="39770"/>
                      <a:pt x="2083" y="51724"/>
                      <a:pt x="0" y="60236"/>
                    </a:cubicBezTo>
                    <a:lnTo>
                      <a:pt x="77336" y="60236"/>
                    </a:lnTo>
                    <a:cubicBezTo>
                      <a:pt x="77336" y="60236"/>
                      <a:pt x="78242" y="23379"/>
                      <a:pt x="68552" y="6173"/>
                    </a:cubicBezTo>
                    <a:cubicBezTo>
                      <a:pt x="68552" y="4272"/>
                      <a:pt x="68552" y="2461"/>
                      <a:pt x="68371" y="649"/>
                    </a:cubicBezTo>
                    <a:lnTo>
                      <a:pt x="68281" y="649"/>
                    </a:lnTo>
                    <a:cubicBezTo>
                      <a:pt x="68281" y="649"/>
                      <a:pt x="65318" y="1"/>
                      <a:pt x="6061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19"/>
              <p:cNvSpPr/>
              <p:nvPr/>
            </p:nvSpPr>
            <p:spPr>
              <a:xfrm>
                <a:off x="3134200" y="1560275"/>
                <a:ext cx="339625" cy="381425"/>
              </a:xfrm>
              <a:custGeom>
                <a:rect b="b" l="l" r="r" t="t"/>
                <a:pathLst>
                  <a:path extrusionOk="0" h="15257" w="13585">
                    <a:moveTo>
                      <a:pt x="4801" y="1"/>
                    </a:moveTo>
                    <a:cubicBezTo>
                      <a:pt x="4228" y="1"/>
                      <a:pt x="3677" y="117"/>
                      <a:pt x="3170" y="362"/>
                    </a:cubicBezTo>
                    <a:cubicBezTo>
                      <a:pt x="544" y="1720"/>
                      <a:pt x="1" y="5976"/>
                      <a:pt x="2084" y="10051"/>
                    </a:cubicBezTo>
                    <a:cubicBezTo>
                      <a:pt x="3673" y="13230"/>
                      <a:pt x="6415" y="15256"/>
                      <a:pt x="8792" y="15256"/>
                    </a:cubicBezTo>
                    <a:cubicBezTo>
                      <a:pt x="9395" y="15256"/>
                      <a:pt x="9974" y="15126"/>
                      <a:pt x="10505" y="14851"/>
                    </a:cubicBezTo>
                    <a:cubicBezTo>
                      <a:pt x="13131" y="13493"/>
                      <a:pt x="13584" y="9236"/>
                      <a:pt x="11592" y="5252"/>
                    </a:cubicBezTo>
                    <a:cubicBezTo>
                      <a:pt x="9984" y="2037"/>
                      <a:pt x="7197" y="1"/>
                      <a:pt x="4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19"/>
              <p:cNvSpPr/>
              <p:nvPr/>
            </p:nvSpPr>
            <p:spPr>
              <a:xfrm>
                <a:off x="3132050" y="2010350"/>
                <a:ext cx="234500" cy="183000"/>
              </a:xfrm>
              <a:custGeom>
                <a:rect b="b" l="l" r="r" t="t"/>
                <a:pathLst>
                  <a:path extrusionOk="0" h="7320" w="9380">
                    <a:moveTo>
                      <a:pt x="4713" y="1"/>
                    </a:moveTo>
                    <a:cubicBezTo>
                      <a:pt x="2378" y="1"/>
                      <a:pt x="1" y="2410"/>
                      <a:pt x="1626" y="5179"/>
                    </a:cubicBezTo>
                    <a:cubicBezTo>
                      <a:pt x="2264" y="6697"/>
                      <a:pt x="3440" y="7319"/>
                      <a:pt x="4627" y="7319"/>
                    </a:cubicBezTo>
                    <a:cubicBezTo>
                      <a:pt x="6982" y="7319"/>
                      <a:pt x="9379" y="4870"/>
                      <a:pt x="7693" y="2100"/>
                    </a:cubicBezTo>
                    <a:cubicBezTo>
                      <a:pt x="7056" y="613"/>
                      <a:pt x="5890" y="1"/>
                      <a:pt x="47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19"/>
              <p:cNvSpPr/>
              <p:nvPr/>
            </p:nvSpPr>
            <p:spPr>
              <a:xfrm>
                <a:off x="2975725" y="1822500"/>
                <a:ext cx="192475" cy="168575"/>
              </a:xfrm>
              <a:custGeom>
                <a:rect b="b" l="l" r="r" t="t"/>
                <a:pathLst>
                  <a:path extrusionOk="0" h="6743" w="7699">
                    <a:moveTo>
                      <a:pt x="3653" y="1"/>
                    </a:moveTo>
                    <a:cubicBezTo>
                      <a:pt x="1713" y="1"/>
                      <a:pt x="86" y="1485"/>
                      <a:pt x="1" y="3456"/>
                    </a:cubicBezTo>
                    <a:cubicBezTo>
                      <a:pt x="1" y="5405"/>
                      <a:pt x="1615" y="6743"/>
                      <a:pt x="3330" y="6743"/>
                    </a:cubicBezTo>
                    <a:cubicBezTo>
                      <a:pt x="4085" y="6743"/>
                      <a:pt x="4860" y="6483"/>
                      <a:pt x="5525" y="5901"/>
                    </a:cubicBezTo>
                    <a:cubicBezTo>
                      <a:pt x="7698" y="4090"/>
                      <a:pt x="6792" y="559"/>
                      <a:pt x="3985" y="15"/>
                    </a:cubicBezTo>
                    <a:cubicBezTo>
                      <a:pt x="3874" y="6"/>
                      <a:pt x="3763" y="1"/>
                      <a:pt x="3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19"/>
              <p:cNvSpPr/>
              <p:nvPr/>
            </p:nvSpPr>
            <p:spPr>
              <a:xfrm>
                <a:off x="1970550" y="2602800"/>
                <a:ext cx="2010400" cy="2702050"/>
              </a:xfrm>
              <a:custGeom>
                <a:rect b="b" l="l" r="r" t="t"/>
                <a:pathLst>
                  <a:path extrusionOk="0" h="108082" w="80416">
                    <a:moveTo>
                      <a:pt x="24677" y="0"/>
                    </a:moveTo>
                    <a:cubicBezTo>
                      <a:pt x="19289" y="0"/>
                      <a:pt x="15757" y="1494"/>
                      <a:pt x="15757" y="1494"/>
                    </a:cubicBezTo>
                    <a:cubicBezTo>
                      <a:pt x="15757" y="1494"/>
                      <a:pt x="0" y="10550"/>
                      <a:pt x="815" y="33552"/>
                    </a:cubicBezTo>
                    <a:lnTo>
                      <a:pt x="13403" y="37265"/>
                    </a:lnTo>
                    <a:lnTo>
                      <a:pt x="1268" y="38985"/>
                    </a:lnTo>
                    <a:cubicBezTo>
                      <a:pt x="2445" y="47317"/>
                      <a:pt x="5796" y="57278"/>
                      <a:pt x="12407" y="68960"/>
                    </a:cubicBezTo>
                    <a:lnTo>
                      <a:pt x="34412" y="71858"/>
                    </a:lnTo>
                    <a:lnTo>
                      <a:pt x="16119" y="75208"/>
                    </a:lnTo>
                    <a:cubicBezTo>
                      <a:pt x="37169" y="107572"/>
                      <a:pt x="62465" y="108081"/>
                      <a:pt x="64038" y="108081"/>
                    </a:cubicBezTo>
                    <a:cubicBezTo>
                      <a:pt x="64089" y="108081"/>
                      <a:pt x="64115" y="108081"/>
                      <a:pt x="64115" y="108081"/>
                    </a:cubicBezTo>
                    <a:cubicBezTo>
                      <a:pt x="64115" y="108081"/>
                      <a:pt x="80415" y="85713"/>
                      <a:pt x="67013" y="44509"/>
                    </a:cubicBezTo>
                    <a:lnTo>
                      <a:pt x="67013" y="44509"/>
                    </a:lnTo>
                    <a:lnTo>
                      <a:pt x="61217" y="46139"/>
                    </a:lnTo>
                    <a:lnTo>
                      <a:pt x="64839" y="38442"/>
                    </a:lnTo>
                    <a:cubicBezTo>
                      <a:pt x="60764" y="27666"/>
                      <a:pt x="56236" y="19878"/>
                      <a:pt x="51527" y="14173"/>
                    </a:cubicBezTo>
                    <a:lnTo>
                      <a:pt x="42562" y="25311"/>
                    </a:lnTo>
                    <a:lnTo>
                      <a:pt x="44736" y="7471"/>
                    </a:lnTo>
                    <a:cubicBezTo>
                      <a:pt x="37310" y="1494"/>
                      <a:pt x="30065" y="0"/>
                      <a:pt x="2467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19"/>
              <p:cNvSpPr/>
              <p:nvPr/>
            </p:nvSpPr>
            <p:spPr>
              <a:xfrm>
                <a:off x="2785550" y="2271125"/>
                <a:ext cx="1353875" cy="3038225"/>
              </a:xfrm>
              <a:custGeom>
                <a:rect b="b" l="l" r="r" t="t"/>
                <a:pathLst>
                  <a:path extrusionOk="0" h="121529" w="54155">
                    <a:moveTo>
                      <a:pt x="40208" y="56961"/>
                    </a:moveTo>
                    <a:lnTo>
                      <a:pt x="45189" y="49626"/>
                    </a:lnTo>
                    <a:cubicBezTo>
                      <a:pt x="42563" y="37854"/>
                      <a:pt x="38940" y="29160"/>
                      <a:pt x="34956" y="22549"/>
                    </a:cubicBezTo>
                    <a:lnTo>
                      <a:pt x="24089" y="32782"/>
                    </a:lnTo>
                    <a:lnTo>
                      <a:pt x="28979" y="14671"/>
                    </a:lnTo>
                    <a:cubicBezTo>
                      <a:pt x="15396" y="1"/>
                      <a:pt x="1" y="4076"/>
                      <a:pt x="1" y="4076"/>
                    </a:cubicBezTo>
                    <a:lnTo>
                      <a:pt x="34050" y="121529"/>
                    </a:lnTo>
                    <a:cubicBezTo>
                      <a:pt x="34050" y="121529"/>
                      <a:pt x="54154" y="100701"/>
                      <a:pt x="46457" y="561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19"/>
              <p:cNvSpPr/>
              <p:nvPr/>
            </p:nvSpPr>
            <p:spPr>
              <a:xfrm>
                <a:off x="2269375" y="2373000"/>
                <a:ext cx="1367450" cy="2934100"/>
              </a:xfrm>
              <a:custGeom>
                <a:rect b="b" l="l" r="r" t="t"/>
                <a:pathLst>
                  <a:path extrusionOk="0" h="117364" w="54698">
                    <a:moveTo>
                      <a:pt x="20557" y="1"/>
                    </a:moveTo>
                    <a:cubicBezTo>
                      <a:pt x="20557" y="1"/>
                      <a:pt x="2899" y="7064"/>
                      <a:pt x="363" y="30971"/>
                    </a:cubicBezTo>
                    <a:lnTo>
                      <a:pt x="12769" y="36676"/>
                    </a:lnTo>
                    <a:lnTo>
                      <a:pt x="1" y="36676"/>
                    </a:lnTo>
                    <a:cubicBezTo>
                      <a:pt x="1" y="45461"/>
                      <a:pt x="1993" y="56237"/>
                      <a:pt x="7064" y="69277"/>
                    </a:cubicBezTo>
                    <a:lnTo>
                      <a:pt x="29341" y="75526"/>
                    </a:lnTo>
                    <a:lnTo>
                      <a:pt x="9962" y="76341"/>
                    </a:lnTo>
                    <a:cubicBezTo>
                      <a:pt x="27530" y="114103"/>
                      <a:pt x="54697" y="117363"/>
                      <a:pt x="54697" y="1173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19"/>
              <p:cNvSpPr/>
              <p:nvPr/>
            </p:nvSpPr>
            <p:spPr>
              <a:xfrm>
                <a:off x="3571150" y="2307350"/>
                <a:ext cx="1299525" cy="2424700"/>
              </a:xfrm>
              <a:custGeom>
                <a:rect b="b" l="l" r="r" t="t"/>
                <a:pathLst>
                  <a:path extrusionOk="0" h="96988" w="51981">
                    <a:moveTo>
                      <a:pt x="29703" y="1"/>
                    </a:moveTo>
                    <a:cubicBezTo>
                      <a:pt x="29703" y="1"/>
                      <a:pt x="14580" y="272"/>
                      <a:pt x="5977" y="17297"/>
                    </a:cubicBezTo>
                    <a:lnTo>
                      <a:pt x="13584" y="25085"/>
                    </a:lnTo>
                    <a:lnTo>
                      <a:pt x="4075" y="21372"/>
                    </a:lnTo>
                    <a:cubicBezTo>
                      <a:pt x="1630" y="27892"/>
                      <a:pt x="0" y="36495"/>
                      <a:pt x="91" y="47634"/>
                    </a:cubicBezTo>
                    <a:lnTo>
                      <a:pt x="14942" y="58591"/>
                    </a:lnTo>
                    <a:lnTo>
                      <a:pt x="14942" y="58591"/>
                    </a:lnTo>
                    <a:lnTo>
                      <a:pt x="272" y="53792"/>
                    </a:lnTo>
                    <a:lnTo>
                      <a:pt x="272" y="53792"/>
                    </a:lnTo>
                    <a:cubicBezTo>
                      <a:pt x="2626" y="86845"/>
                      <a:pt x="22006" y="96988"/>
                      <a:pt x="22006" y="96988"/>
                    </a:cubicBezTo>
                    <a:cubicBezTo>
                      <a:pt x="22006" y="96988"/>
                      <a:pt x="42834" y="87207"/>
                      <a:pt x="49626" y="51799"/>
                    </a:cubicBezTo>
                    <a:lnTo>
                      <a:pt x="44826" y="50713"/>
                    </a:lnTo>
                    <a:lnTo>
                      <a:pt x="50531" y="46638"/>
                    </a:lnTo>
                    <a:cubicBezTo>
                      <a:pt x="51980" y="37129"/>
                      <a:pt x="51708" y="29613"/>
                      <a:pt x="50531" y="23636"/>
                    </a:cubicBezTo>
                    <a:lnTo>
                      <a:pt x="39574" y="28164"/>
                    </a:lnTo>
                    <a:lnTo>
                      <a:pt x="39574" y="28164"/>
                    </a:lnTo>
                    <a:lnTo>
                      <a:pt x="48358" y="16029"/>
                    </a:lnTo>
                    <a:cubicBezTo>
                      <a:pt x="42381" y="1359"/>
                      <a:pt x="29703" y="1"/>
                      <a:pt x="29703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19"/>
              <p:cNvSpPr/>
              <p:nvPr/>
            </p:nvSpPr>
            <p:spPr>
              <a:xfrm>
                <a:off x="4164300" y="2280175"/>
                <a:ext cx="1021050" cy="2479050"/>
              </a:xfrm>
              <a:custGeom>
                <a:rect b="b" l="l" r="r" t="t"/>
                <a:pathLst>
                  <a:path extrusionOk="0" h="99162" w="40842">
                    <a:moveTo>
                      <a:pt x="30518" y="54698"/>
                    </a:moveTo>
                    <a:lnTo>
                      <a:pt x="37038" y="51347"/>
                    </a:lnTo>
                    <a:cubicBezTo>
                      <a:pt x="39936" y="41748"/>
                      <a:pt x="40841" y="33960"/>
                      <a:pt x="40570" y="27530"/>
                    </a:cubicBezTo>
                    <a:lnTo>
                      <a:pt x="28526" y="30609"/>
                    </a:lnTo>
                    <a:lnTo>
                      <a:pt x="39393" y="19380"/>
                    </a:lnTo>
                    <a:cubicBezTo>
                      <a:pt x="35408" y="3261"/>
                      <a:pt x="22549" y="1"/>
                      <a:pt x="22549" y="1"/>
                    </a:cubicBezTo>
                    <a:lnTo>
                      <a:pt x="0" y="99161"/>
                    </a:lnTo>
                    <a:cubicBezTo>
                      <a:pt x="0" y="99161"/>
                      <a:pt x="23002" y="92098"/>
                      <a:pt x="35408" y="565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19"/>
              <p:cNvSpPr/>
              <p:nvPr/>
            </p:nvSpPr>
            <p:spPr>
              <a:xfrm>
                <a:off x="3702450" y="2232650"/>
                <a:ext cx="1025575" cy="2526575"/>
              </a:xfrm>
              <a:custGeom>
                <a:rect b="b" l="l" r="r" t="t"/>
                <a:pathLst>
                  <a:path extrusionOk="0" h="101063" w="41023">
                    <a:moveTo>
                      <a:pt x="41023" y="1902"/>
                    </a:moveTo>
                    <a:cubicBezTo>
                      <a:pt x="41023" y="1902"/>
                      <a:pt x="25266" y="0"/>
                      <a:pt x="13856" y="16300"/>
                    </a:cubicBezTo>
                    <a:lnTo>
                      <a:pt x="20648" y="25447"/>
                    </a:lnTo>
                    <a:lnTo>
                      <a:pt x="11320" y="20285"/>
                    </a:lnTo>
                    <a:cubicBezTo>
                      <a:pt x="7698" y="26715"/>
                      <a:pt x="4800" y="35318"/>
                      <a:pt x="3170" y="46818"/>
                    </a:cubicBezTo>
                    <a:lnTo>
                      <a:pt x="16935" y="60402"/>
                    </a:lnTo>
                    <a:lnTo>
                      <a:pt x="2536" y="53248"/>
                    </a:lnTo>
                    <a:cubicBezTo>
                      <a:pt x="1" y="87750"/>
                      <a:pt x="18474" y="101062"/>
                      <a:pt x="18474" y="1010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19"/>
              <p:cNvSpPr/>
              <p:nvPr/>
            </p:nvSpPr>
            <p:spPr>
              <a:xfrm>
                <a:off x="3292675" y="3984075"/>
                <a:ext cx="1910775" cy="1424900"/>
              </a:xfrm>
              <a:custGeom>
                <a:rect b="b" l="l" r="r" t="t"/>
                <a:pathLst>
                  <a:path extrusionOk="0" h="56996" w="76431">
                    <a:moveTo>
                      <a:pt x="36712" y="1"/>
                    </a:moveTo>
                    <a:cubicBezTo>
                      <a:pt x="19085" y="1"/>
                      <a:pt x="6005" y="24370"/>
                      <a:pt x="3080" y="35895"/>
                    </a:cubicBezTo>
                    <a:cubicBezTo>
                      <a:pt x="1268" y="42778"/>
                      <a:pt x="272" y="49841"/>
                      <a:pt x="1" y="56995"/>
                    </a:cubicBezTo>
                    <a:lnTo>
                      <a:pt x="76069" y="56995"/>
                    </a:lnTo>
                    <a:cubicBezTo>
                      <a:pt x="76431" y="48121"/>
                      <a:pt x="71813" y="43955"/>
                      <a:pt x="68552" y="28470"/>
                    </a:cubicBezTo>
                    <a:cubicBezTo>
                      <a:pt x="65383" y="13075"/>
                      <a:pt x="56056" y="1121"/>
                      <a:pt x="37854" y="35"/>
                    </a:cubicBezTo>
                    <a:cubicBezTo>
                      <a:pt x="37471" y="12"/>
                      <a:pt x="37090" y="1"/>
                      <a:pt x="367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19"/>
              <p:cNvSpPr/>
              <p:nvPr/>
            </p:nvSpPr>
            <p:spPr>
              <a:xfrm>
                <a:off x="4494825" y="4254350"/>
                <a:ext cx="339625" cy="381425"/>
              </a:xfrm>
              <a:custGeom>
                <a:rect b="b" l="l" r="r" t="t"/>
                <a:pathLst>
                  <a:path extrusionOk="0" h="15257" w="13585">
                    <a:moveTo>
                      <a:pt x="4801" y="1"/>
                    </a:moveTo>
                    <a:cubicBezTo>
                      <a:pt x="4228" y="1"/>
                      <a:pt x="3677" y="117"/>
                      <a:pt x="3170" y="362"/>
                    </a:cubicBezTo>
                    <a:cubicBezTo>
                      <a:pt x="544" y="1721"/>
                      <a:pt x="1" y="6067"/>
                      <a:pt x="2083" y="10052"/>
                    </a:cubicBezTo>
                    <a:cubicBezTo>
                      <a:pt x="3673" y="13230"/>
                      <a:pt x="6414" y="15256"/>
                      <a:pt x="8792" y="15256"/>
                    </a:cubicBezTo>
                    <a:cubicBezTo>
                      <a:pt x="9395" y="15256"/>
                      <a:pt x="9974" y="15126"/>
                      <a:pt x="10505" y="14851"/>
                    </a:cubicBezTo>
                    <a:cubicBezTo>
                      <a:pt x="13131" y="13584"/>
                      <a:pt x="13584" y="9237"/>
                      <a:pt x="11592" y="5252"/>
                    </a:cubicBezTo>
                    <a:cubicBezTo>
                      <a:pt x="9984" y="2037"/>
                      <a:pt x="7197" y="1"/>
                      <a:pt x="48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19"/>
              <p:cNvSpPr/>
              <p:nvPr/>
            </p:nvSpPr>
            <p:spPr>
              <a:xfrm>
                <a:off x="4506150" y="4698325"/>
                <a:ext cx="191700" cy="170225"/>
              </a:xfrm>
              <a:custGeom>
                <a:rect b="b" l="l" r="r" t="t"/>
                <a:pathLst>
                  <a:path extrusionOk="0" h="6809" w="7668">
                    <a:moveTo>
                      <a:pt x="3820" y="0"/>
                    </a:moveTo>
                    <a:cubicBezTo>
                      <a:pt x="3336" y="0"/>
                      <a:pt x="2839" y="110"/>
                      <a:pt x="2355" y="352"/>
                    </a:cubicBezTo>
                    <a:cubicBezTo>
                      <a:pt x="634" y="1439"/>
                      <a:pt x="0" y="3703"/>
                      <a:pt x="1087" y="5424"/>
                    </a:cubicBezTo>
                    <a:cubicBezTo>
                      <a:pt x="1782" y="6375"/>
                      <a:pt x="2788" y="6809"/>
                      <a:pt x="3788" y="6809"/>
                    </a:cubicBezTo>
                    <a:cubicBezTo>
                      <a:pt x="5262" y="6809"/>
                      <a:pt x="6723" y="5865"/>
                      <a:pt x="7154" y="4246"/>
                    </a:cubicBezTo>
                    <a:cubicBezTo>
                      <a:pt x="7667" y="1975"/>
                      <a:pt x="5868" y="0"/>
                      <a:pt x="38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19"/>
              <p:cNvSpPr/>
              <p:nvPr/>
            </p:nvSpPr>
            <p:spPr>
              <a:xfrm>
                <a:off x="4336350" y="4523375"/>
                <a:ext cx="194725" cy="168525"/>
              </a:xfrm>
              <a:custGeom>
                <a:rect b="b" l="l" r="r" t="t"/>
                <a:pathLst>
                  <a:path extrusionOk="0" h="6741" w="7789">
                    <a:moveTo>
                      <a:pt x="3666" y="1"/>
                    </a:moveTo>
                    <a:cubicBezTo>
                      <a:pt x="1803" y="1"/>
                      <a:pt x="172" y="1481"/>
                      <a:pt x="1" y="3366"/>
                    </a:cubicBezTo>
                    <a:cubicBezTo>
                      <a:pt x="64" y="5382"/>
                      <a:pt x="1704" y="6740"/>
                      <a:pt x="3429" y="6740"/>
                    </a:cubicBezTo>
                    <a:cubicBezTo>
                      <a:pt x="4183" y="6740"/>
                      <a:pt x="4954" y="6480"/>
                      <a:pt x="5615" y="5902"/>
                    </a:cubicBezTo>
                    <a:cubicBezTo>
                      <a:pt x="7788" y="4000"/>
                      <a:pt x="6792" y="468"/>
                      <a:pt x="3985" y="15"/>
                    </a:cubicBezTo>
                    <a:cubicBezTo>
                      <a:pt x="3878" y="6"/>
                      <a:pt x="3772" y="1"/>
                      <a:pt x="3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1" name="Google Shape;1511;p19"/>
            <p:cNvGrpSpPr/>
            <p:nvPr/>
          </p:nvGrpSpPr>
          <p:grpSpPr>
            <a:xfrm>
              <a:off x="38426" y="3045575"/>
              <a:ext cx="928966" cy="1709949"/>
              <a:chOff x="1781716" y="-4096110"/>
              <a:chExt cx="2249312" cy="4140312"/>
            </a:xfrm>
          </p:grpSpPr>
          <p:sp>
            <p:nvSpPr>
              <p:cNvPr id="1512" name="Google Shape;1512;p19"/>
              <p:cNvSpPr/>
              <p:nvPr/>
            </p:nvSpPr>
            <p:spPr>
              <a:xfrm>
                <a:off x="3034580" y="-2003001"/>
                <a:ext cx="483614" cy="1791854"/>
              </a:xfrm>
              <a:custGeom>
                <a:rect b="b" l="l" r="r" t="t"/>
                <a:pathLst>
                  <a:path extrusionOk="0" h="90635" w="24462">
                    <a:moveTo>
                      <a:pt x="0" y="0"/>
                    </a:moveTo>
                    <a:lnTo>
                      <a:pt x="0" y="27673"/>
                    </a:lnTo>
                    <a:cubicBezTo>
                      <a:pt x="0" y="27673"/>
                      <a:pt x="4985" y="45671"/>
                      <a:pt x="5492" y="49093"/>
                    </a:cubicBezTo>
                    <a:cubicBezTo>
                      <a:pt x="5957" y="52515"/>
                      <a:pt x="11999" y="90496"/>
                      <a:pt x="11999" y="90496"/>
                    </a:cubicBezTo>
                    <a:cubicBezTo>
                      <a:pt x="12767" y="90592"/>
                      <a:pt x="13521" y="90634"/>
                      <a:pt x="14255" y="90634"/>
                    </a:cubicBezTo>
                    <a:cubicBezTo>
                      <a:pt x="19981" y="90634"/>
                      <a:pt x="24462" y="88045"/>
                      <a:pt x="24462" y="88045"/>
                    </a:cubicBezTo>
                    <a:cubicBezTo>
                      <a:pt x="24462" y="88045"/>
                      <a:pt x="23279" y="56444"/>
                      <a:pt x="23405" y="53191"/>
                    </a:cubicBezTo>
                    <a:cubicBezTo>
                      <a:pt x="23574" y="49135"/>
                      <a:pt x="23532" y="45079"/>
                      <a:pt x="23194" y="41065"/>
                    </a:cubicBezTo>
                    <a:cubicBezTo>
                      <a:pt x="22729" y="37010"/>
                      <a:pt x="18885" y="0"/>
                      <a:pt x="188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19"/>
              <p:cNvSpPr/>
              <p:nvPr/>
            </p:nvSpPr>
            <p:spPr>
              <a:xfrm>
                <a:off x="1988016" y="-1984635"/>
                <a:ext cx="1297980" cy="1586997"/>
              </a:xfrm>
              <a:custGeom>
                <a:rect b="b" l="l" r="r" t="t"/>
                <a:pathLst>
                  <a:path extrusionOk="0" h="80273" w="65654">
                    <a:moveTo>
                      <a:pt x="34559" y="1"/>
                    </a:moveTo>
                    <a:cubicBezTo>
                      <a:pt x="34559" y="1"/>
                      <a:pt x="29574" y="29532"/>
                      <a:pt x="28349" y="35151"/>
                    </a:cubicBezTo>
                    <a:cubicBezTo>
                      <a:pt x="27166" y="40812"/>
                      <a:pt x="23195" y="44446"/>
                      <a:pt x="21589" y="46516"/>
                    </a:cubicBezTo>
                    <a:cubicBezTo>
                      <a:pt x="19942" y="48586"/>
                      <a:pt x="1" y="71865"/>
                      <a:pt x="1" y="71865"/>
                    </a:cubicBezTo>
                    <a:cubicBezTo>
                      <a:pt x="3043" y="77357"/>
                      <a:pt x="9549" y="80272"/>
                      <a:pt x="9549" y="80272"/>
                    </a:cubicBezTo>
                    <a:cubicBezTo>
                      <a:pt x="9549" y="80272"/>
                      <a:pt x="39080" y="53867"/>
                      <a:pt x="42248" y="51163"/>
                    </a:cubicBezTo>
                    <a:cubicBezTo>
                      <a:pt x="45459" y="48502"/>
                      <a:pt x="45924" y="48164"/>
                      <a:pt x="47825" y="43897"/>
                    </a:cubicBezTo>
                    <a:cubicBezTo>
                      <a:pt x="49684" y="39672"/>
                      <a:pt x="65654" y="1"/>
                      <a:pt x="65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19"/>
              <p:cNvSpPr/>
              <p:nvPr/>
            </p:nvSpPr>
            <p:spPr>
              <a:xfrm>
                <a:off x="2632814" y="-3220774"/>
                <a:ext cx="811044" cy="1309525"/>
              </a:xfrm>
              <a:custGeom>
                <a:rect b="b" l="l" r="r" t="t"/>
                <a:pathLst>
                  <a:path extrusionOk="0" h="66238" w="41024">
                    <a:moveTo>
                      <a:pt x="15456" y="0"/>
                    </a:moveTo>
                    <a:cubicBezTo>
                      <a:pt x="10597" y="0"/>
                      <a:pt x="7141" y="845"/>
                      <a:pt x="7141" y="845"/>
                    </a:cubicBezTo>
                    <a:cubicBezTo>
                      <a:pt x="3465" y="10393"/>
                      <a:pt x="1860" y="53021"/>
                      <a:pt x="1860" y="53021"/>
                    </a:cubicBezTo>
                    <a:cubicBezTo>
                      <a:pt x="1480" y="53317"/>
                      <a:pt x="1184" y="53697"/>
                      <a:pt x="973" y="54120"/>
                    </a:cubicBezTo>
                    <a:cubicBezTo>
                      <a:pt x="677" y="54753"/>
                      <a:pt x="128" y="61893"/>
                      <a:pt x="85" y="62400"/>
                    </a:cubicBezTo>
                    <a:cubicBezTo>
                      <a:pt x="1" y="63034"/>
                      <a:pt x="170" y="63668"/>
                      <a:pt x="635" y="64132"/>
                    </a:cubicBezTo>
                    <a:cubicBezTo>
                      <a:pt x="1099" y="64513"/>
                      <a:pt x="3212" y="65611"/>
                      <a:pt x="12971" y="66118"/>
                    </a:cubicBezTo>
                    <a:cubicBezTo>
                      <a:pt x="14458" y="66201"/>
                      <a:pt x="16016" y="66238"/>
                      <a:pt x="17599" y="66238"/>
                    </a:cubicBezTo>
                    <a:cubicBezTo>
                      <a:pt x="26447" y="66238"/>
                      <a:pt x="36062" y="65092"/>
                      <a:pt x="38320" y="64555"/>
                    </a:cubicBezTo>
                    <a:cubicBezTo>
                      <a:pt x="41024" y="63879"/>
                      <a:pt x="41024" y="62654"/>
                      <a:pt x="40981" y="61344"/>
                    </a:cubicBezTo>
                    <a:cubicBezTo>
                      <a:pt x="40939" y="60034"/>
                      <a:pt x="40686" y="55767"/>
                      <a:pt x="40643" y="55007"/>
                    </a:cubicBezTo>
                    <a:cubicBezTo>
                      <a:pt x="40643" y="54584"/>
                      <a:pt x="40432" y="54162"/>
                      <a:pt x="40136" y="53866"/>
                    </a:cubicBezTo>
                    <a:cubicBezTo>
                      <a:pt x="38827" y="21039"/>
                      <a:pt x="33630" y="5154"/>
                      <a:pt x="33630" y="5154"/>
                    </a:cubicBezTo>
                    <a:cubicBezTo>
                      <a:pt x="27669" y="997"/>
                      <a:pt x="20734" y="0"/>
                      <a:pt x="154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19"/>
              <p:cNvSpPr/>
              <p:nvPr/>
            </p:nvSpPr>
            <p:spPr>
              <a:xfrm>
                <a:off x="2713852" y="-2282252"/>
                <a:ext cx="43514" cy="35645"/>
              </a:xfrm>
              <a:custGeom>
                <a:rect b="b" l="l" r="r" t="t"/>
                <a:pathLst>
                  <a:path extrusionOk="0" h="1803" w="2201">
                    <a:moveTo>
                      <a:pt x="1173" y="0"/>
                    </a:moveTo>
                    <a:cubicBezTo>
                      <a:pt x="1121" y="0"/>
                      <a:pt x="1067" y="5"/>
                      <a:pt x="1014" y="15"/>
                    </a:cubicBezTo>
                    <a:cubicBezTo>
                      <a:pt x="211" y="184"/>
                      <a:pt x="0" y="1240"/>
                      <a:pt x="718" y="1662"/>
                    </a:cubicBezTo>
                    <a:cubicBezTo>
                      <a:pt x="873" y="1759"/>
                      <a:pt x="1037" y="1803"/>
                      <a:pt x="1195" y="1803"/>
                    </a:cubicBezTo>
                    <a:cubicBezTo>
                      <a:pt x="1728" y="1803"/>
                      <a:pt x="2200" y="1309"/>
                      <a:pt x="2070" y="691"/>
                    </a:cubicBezTo>
                    <a:cubicBezTo>
                      <a:pt x="1958" y="279"/>
                      <a:pt x="1581" y="0"/>
                      <a:pt x="1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19"/>
              <p:cNvSpPr/>
              <p:nvPr/>
            </p:nvSpPr>
            <p:spPr>
              <a:xfrm>
                <a:off x="3260097" y="-271544"/>
                <a:ext cx="543754" cy="262684"/>
              </a:xfrm>
              <a:custGeom>
                <a:rect b="b" l="l" r="r" t="t"/>
                <a:pathLst>
                  <a:path extrusionOk="0" h="13287" w="27504">
                    <a:moveTo>
                      <a:pt x="12463" y="1"/>
                    </a:moveTo>
                    <a:lnTo>
                      <a:pt x="676" y="2113"/>
                    </a:lnTo>
                    <a:cubicBezTo>
                      <a:pt x="676" y="2113"/>
                      <a:pt x="0" y="12083"/>
                      <a:pt x="85" y="12633"/>
                    </a:cubicBezTo>
                    <a:cubicBezTo>
                      <a:pt x="169" y="13224"/>
                      <a:pt x="1014" y="13182"/>
                      <a:pt x="2324" y="13266"/>
                    </a:cubicBezTo>
                    <a:cubicBezTo>
                      <a:pt x="2527" y="13280"/>
                      <a:pt x="3135" y="13287"/>
                      <a:pt x="4019" y="13287"/>
                    </a:cubicBezTo>
                    <a:cubicBezTo>
                      <a:pt x="8653" y="13287"/>
                      <a:pt x="20881" y="13094"/>
                      <a:pt x="22265" y="12633"/>
                    </a:cubicBezTo>
                    <a:cubicBezTo>
                      <a:pt x="23912" y="12041"/>
                      <a:pt x="27503" y="8830"/>
                      <a:pt x="27503" y="8830"/>
                    </a:cubicBezTo>
                    <a:cubicBezTo>
                      <a:pt x="27503" y="8830"/>
                      <a:pt x="22687" y="6591"/>
                      <a:pt x="22096" y="6295"/>
                    </a:cubicBezTo>
                    <a:cubicBezTo>
                      <a:pt x="21504" y="6000"/>
                      <a:pt x="12463" y="1"/>
                      <a:pt x="124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19"/>
              <p:cNvSpPr/>
              <p:nvPr/>
            </p:nvSpPr>
            <p:spPr>
              <a:xfrm>
                <a:off x="3257586" y="-138749"/>
                <a:ext cx="648159" cy="182952"/>
              </a:xfrm>
              <a:custGeom>
                <a:rect b="b" l="l" r="r" t="t"/>
                <a:pathLst>
                  <a:path extrusionOk="0" h="9254" w="32785">
                    <a:moveTo>
                      <a:pt x="85" y="5958"/>
                    </a:moveTo>
                    <a:cubicBezTo>
                      <a:pt x="85" y="5958"/>
                      <a:pt x="13815" y="6000"/>
                      <a:pt x="18167" y="6085"/>
                    </a:cubicBezTo>
                    <a:lnTo>
                      <a:pt x="18167" y="6085"/>
                    </a:lnTo>
                    <a:cubicBezTo>
                      <a:pt x="19096" y="6085"/>
                      <a:pt x="20026" y="6042"/>
                      <a:pt x="20955" y="5916"/>
                    </a:cubicBezTo>
                    <a:cubicBezTo>
                      <a:pt x="20955" y="5916"/>
                      <a:pt x="20955" y="3254"/>
                      <a:pt x="23194" y="1"/>
                    </a:cubicBezTo>
                    <a:cubicBezTo>
                      <a:pt x="23194" y="1"/>
                      <a:pt x="29405" y="2029"/>
                      <a:pt x="30630" y="2620"/>
                    </a:cubicBezTo>
                    <a:cubicBezTo>
                      <a:pt x="31897" y="3212"/>
                      <a:pt x="32447" y="4733"/>
                      <a:pt x="32658" y="5704"/>
                    </a:cubicBezTo>
                    <a:cubicBezTo>
                      <a:pt x="32785" y="6507"/>
                      <a:pt x="32785" y="7352"/>
                      <a:pt x="32616" y="8155"/>
                    </a:cubicBezTo>
                    <a:cubicBezTo>
                      <a:pt x="32489" y="8451"/>
                      <a:pt x="32193" y="8662"/>
                      <a:pt x="31855" y="8662"/>
                    </a:cubicBezTo>
                    <a:cubicBezTo>
                      <a:pt x="31348" y="8746"/>
                      <a:pt x="22772" y="8831"/>
                      <a:pt x="20068" y="8831"/>
                    </a:cubicBezTo>
                    <a:cubicBezTo>
                      <a:pt x="19139" y="8831"/>
                      <a:pt x="1775" y="9253"/>
                      <a:pt x="1014" y="9211"/>
                    </a:cubicBezTo>
                    <a:cubicBezTo>
                      <a:pt x="254" y="9127"/>
                      <a:pt x="0" y="8915"/>
                      <a:pt x="0" y="8620"/>
                    </a:cubicBezTo>
                    <a:cubicBezTo>
                      <a:pt x="43" y="8366"/>
                      <a:pt x="85" y="5958"/>
                      <a:pt x="85" y="59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19"/>
              <p:cNvSpPr/>
              <p:nvPr/>
            </p:nvSpPr>
            <p:spPr>
              <a:xfrm>
                <a:off x="3649309" y="-169650"/>
                <a:ext cx="38433" cy="55158"/>
              </a:xfrm>
              <a:custGeom>
                <a:rect b="b" l="l" r="r" t="t"/>
                <a:pathLst>
                  <a:path extrusionOk="0" h="2790" w="1944">
                    <a:moveTo>
                      <a:pt x="339" y="2662"/>
                    </a:moveTo>
                    <a:cubicBezTo>
                      <a:pt x="550" y="2789"/>
                      <a:pt x="803" y="2705"/>
                      <a:pt x="930" y="2451"/>
                    </a:cubicBezTo>
                    <a:lnTo>
                      <a:pt x="1859" y="677"/>
                    </a:lnTo>
                    <a:cubicBezTo>
                      <a:pt x="1944" y="466"/>
                      <a:pt x="1859" y="212"/>
                      <a:pt x="1648" y="85"/>
                    </a:cubicBezTo>
                    <a:lnTo>
                      <a:pt x="1648" y="85"/>
                    </a:lnTo>
                    <a:cubicBezTo>
                      <a:pt x="1395" y="1"/>
                      <a:pt x="1141" y="85"/>
                      <a:pt x="1014" y="297"/>
                    </a:cubicBezTo>
                    <a:lnTo>
                      <a:pt x="127" y="2071"/>
                    </a:lnTo>
                    <a:cubicBezTo>
                      <a:pt x="1" y="2282"/>
                      <a:pt x="85" y="2578"/>
                      <a:pt x="339" y="26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19"/>
              <p:cNvSpPr/>
              <p:nvPr/>
            </p:nvSpPr>
            <p:spPr>
              <a:xfrm>
                <a:off x="3613387" y="-192188"/>
                <a:ext cx="40113" cy="53458"/>
              </a:xfrm>
              <a:custGeom>
                <a:rect b="b" l="l" r="r" t="t"/>
                <a:pathLst>
                  <a:path extrusionOk="0" h="2704" w="2029">
                    <a:moveTo>
                      <a:pt x="339" y="2619"/>
                    </a:moveTo>
                    <a:cubicBezTo>
                      <a:pt x="550" y="2704"/>
                      <a:pt x="804" y="2662"/>
                      <a:pt x="930" y="2408"/>
                    </a:cubicBezTo>
                    <a:lnTo>
                      <a:pt x="1944" y="718"/>
                    </a:lnTo>
                    <a:cubicBezTo>
                      <a:pt x="2029" y="507"/>
                      <a:pt x="1987" y="211"/>
                      <a:pt x="1733" y="85"/>
                    </a:cubicBezTo>
                    <a:lnTo>
                      <a:pt x="1733" y="85"/>
                    </a:lnTo>
                    <a:cubicBezTo>
                      <a:pt x="1522" y="0"/>
                      <a:pt x="1268" y="42"/>
                      <a:pt x="1142" y="296"/>
                    </a:cubicBezTo>
                    <a:lnTo>
                      <a:pt x="128" y="1986"/>
                    </a:lnTo>
                    <a:cubicBezTo>
                      <a:pt x="1" y="2197"/>
                      <a:pt x="85" y="2493"/>
                      <a:pt x="339" y="26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19"/>
              <p:cNvSpPr/>
              <p:nvPr/>
            </p:nvSpPr>
            <p:spPr>
              <a:xfrm>
                <a:off x="3583338" y="-214745"/>
                <a:ext cx="41774" cy="52628"/>
              </a:xfrm>
              <a:custGeom>
                <a:rect b="b" l="l" r="r" t="t"/>
                <a:pathLst>
                  <a:path extrusionOk="0" h="2662" w="2113">
                    <a:moveTo>
                      <a:pt x="296" y="2535"/>
                    </a:moveTo>
                    <a:cubicBezTo>
                      <a:pt x="465" y="2662"/>
                      <a:pt x="761" y="2620"/>
                      <a:pt x="888" y="2409"/>
                    </a:cubicBezTo>
                    <a:lnTo>
                      <a:pt x="1986" y="719"/>
                    </a:lnTo>
                    <a:cubicBezTo>
                      <a:pt x="2113" y="507"/>
                      <a:pt x="2028" y="254"/>
                      <a:pt x="1817" y="127"/>
                    </a:cubicBezTo>
                    <a:lnTo>
                      <a:pt x="1817" y="127"/>
                    </a:lnTo>
                    <a:cubicBezTo>
                      <a:pt x="1606" y="0"/>
                      <a:pt x="1352" y="43"/>
                      <a:pt x="1226" y="254"/>
                    </a:cubicBezTo>
                    <a:lnTo>
                      <a:pt x="169" y="1944"/>
                    </a:lnTo>
                    <a:cubicBezTo>
                      <a:pt x="0" y="2113"/>
                      <a:pt x="85" y="2409"/>
                      <a:pt x="296" y="25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19"/>
              <p:cNvSpPr/>
              <p:nvPr/>
            </p:nvSpPr>
            <p:spPr>
              <a:xfrm>
                <a:off x="3547416" y="-238133"/>
                <a:ext cx="43454" cy="52648"/>
              </a:xfrm>
              <a:custGeom>
                <a:rect b="b" l="l" r="r" t="t"/>
                <a:pathLst>
                  <a:path extrusionOk="0" h="2663" w="2198">
                    <a:moveTo>
                      <a:pt x="297" y="2535"/>
                    </a:moveTo>
                    <a:cubicBezTo>
                      <a:pt x="466" y="2662"/>
                      <a:pt x="761" y="2620"/>
                      <a:pt x="888" y="2409"/>
                    </a:cubicBezTo>
                    <a:lnTo>
                      <a:pt x="2071" y="803"/>
                    </a:lnTo>
                    <a:cubicBezTo>
                      <a:pt x="2198" y="592"/>
                      <a:pt x="2155" y="296"/>
                      <a:pt x="1944" y="169"/>
                    </a:cubicBezTo>
                    <a:lnTo>
                      <a:pt x="1944" y="169"/>
                    </a:lnTo>
                    <a:cubicBezTo>
                      <a:pt x="1733" y="0"/>
                      <a:pt x="1437" y="85"/>
                      <a:pt x="1310" y="296"/>
                    </a:cubicBezTo>
                    <a:lnTo>
                      <a:pt x="170" y="1902"/>
                    </a:lnTo>
                    <a:cubicBezTo>
                      <a:pt x="1" y="2113"/>
                      <a:pt x="85" y="2366"/>
                      <a:pt x="297" y="25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19"/>
              <p:cNvSpPr/>
              <p:nvPr/>
            </p:nvSpPr>
            <p:spPr>
              <a:xfrm>
                <a:off x="3512344" y="-259860"/>
                <a:ext cx="44285" cy="50987"/>
              </a:xfrm>
              <a:custGeom>
                <a:rect b="b" l="l" r="r" t="t"/>
                <a:pathLst>
                  <a:path extrusionOk="0" h="2579" w="2240">
                    <a:moveTo>
                      <a:pt x="212" y="2409"/>
                    </a:moveTo>
                    <a:cubicBezTo>
                      <a:pt x="423" y="2578"/>
                      <a:pt x="719" y="2536"/>
                      <a:pt x="845" y="2325"/>
                    </a:cubicBezTo>
                    <a:lnTo>
                      <a:pt x="2113" y="761"/>
                    </a:lnTo>
                    <a:cubicBezTo>
                      <a:pt x="2240" y="550"/>
                      <a:pt x="2197" y="297"/>
                      <a:pt x="2028" y="128"/>
                    </a:cubicBezTo>
                    <a:lnTo>
                      <a:pt x="2028" y="128"/>
                    </a:lnTo>
                    <a:cubicBezTo>
                      <a:pt x="1817" y="1"/>
                      <a:pt x="1521" y="1"/>
                      <a:pt x="1395" y="212"/>
                    </a:cubicBezTo>
                    <a:lnTo>
                      <a:pt x="127" y="1818"/>
                    </a:lnTo>
                    <a:cubicBezTo>
                      <a:pt x="0" y="1987"/>
                      <a:pt x="43" y="2282"/>
                      <a:pt x="212" y="245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19"/>
              <p:cNvSpPr/>
              <p:nvPr/>
            </p:nvSpPr>
            <p:spPr>
              <a:xfrm>
                <a:off x="3502320" y="-90293"/>
                <a:ext cx="31751" cy="32581"/>
              </a:xfrm>
              <a:custGeom>
                <a:rect b="b" l="l" r="r" t="t"/>
                <a:pathLst>
                  <a:path extrusionOk="0" h="1648" w="1606">
                    <a:moveTo>
                      <a:pt x="0" y="719"/>
                    </a:moveTo>
                    <a:cubicBezTo>
                      <a:pt x="0" y="1310"/>
                      <a:pt x="719" y="1648"/>
                      <a:pt x="1183" y="1183"/>
                    </a:cubicBezTo>
                    <a:cubicBezTo>
                      <a:pt x="1606" y="761"/>
                      <a:pt x="1310" y="0"/>
                      <a:pt x="676" y="0"/>
                    </a:cubicBezTo>
                    <a:cubicBezTo>
                      <a:pt x="296" y="0"/>
                      <a:pt x="0" y="296"/>
                      <a:pt x="0" y="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19"/>
              <p:cNvSpPr/>
              <p:nvPr/>
            </p:nvSpPr>
            <p:spPr>
              <a:xfrm>
                <a:off x="3407939" y="-90293"/>
                <a:ext cx="32601" cy="32581"/>
              </a:xfrm>
              <a:custGeom>
                <a:rect b="b" l="l" r="r" t="t"/>
                <a:pathLst>
                  <a:path extrusionOk="0" h="1648" w="1649">
                    <a:moveTo>
                      <a:pt x="0" y="719"/>
                    </a:moveTo>
                    <a:cubicBezTo>
                      <a:pt x="0" y="1310"/>
                      <a:pt x="761" y="1648"/>
                      <a:pt x="1183" y="1183"/>
                    </a:cubicBezTo>
                    <a:cubicBezTo>
                      <a:pt x="1648" y="761"/>
                      <a:pt x="1310" y="0"/>
                      <a:pt x="719" y="0"/>
                    </a:cubicBezTo>
                    <a:cubicBezTo>
                      <a:pt x="296" y="0"/>
                      <a:pt x="0" y="296"/>
                      <a:pt x="0" y="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19"/>
              <p:cNvSpPr/>
              <p:nvPr/>
            </p:nvSpPr>
            <p:spPr>
              <a:xfrm>
                <a:off x="1820979" y="-567225"/>
                <a:ext cx="405937" cy="496168"/>
              </a:xfrm>
              <a:custGeom>
                <a:rect b="b" l="l" r="r" t="t"/>
                <a:pathLst>
                  <a:path extrusionOk="0" h="25097" w="20533">
                    <a:moveTo>
                      <a:pt x="8999" y="1"/>
                    </a:moveTo>
                    <a:cubicBezTo>
                      <a:pt x="8999" y="1"/>
                      <a:pt x="803" y="5746"/>
                      <a:pt x="380" y="6127"/>
                    </a:cubicBezTo>
                    <a:cubicBezTo>
                      <a:pt x="0" y="6549"/>
                      <a:pt x="549" y="7183"/>
                      <a:pt x="1310" y="8239"/>
                    </a:cubicBezTo>
                    <a:cubicBezTo>
                      <a:pt x="2028" y="9338"/>
                      <a:pt x="12801" y="22477"/>
                      <a:pt x="14280" y="23406"/>
                    </a:cubicBezTo>
                    <a:cubicBezTo>
                      <a:pt x="15801" y="24336"/>
                      <a:pt x="20533" y="25096"/>
                      <a:pt x="20533" y="25096"/>
                    </a:cubicBezTo>
                    <a:cubicBezTo>
                      <a:pt x="20533" y="25096"/>
                      <a:pt x="20152" y="19055"/>
                      <a:pt x="20026" y="18421"/>
                    </a:cubicBezTo>
                    <a:cubicBezTo>
                      <a:pt x="19899" y="17787"/>
                      <a:pt x="17955" y="7859"/>
                      <a:pt x="17955" y="7859"/>
                    </a:cubicBezTo>
                    <a:lnTo>
                      <a:pt x="899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19"/>
              <p:cNvSpPr/>
              <p:nvPr/>
            </p:nvSpPr>
            <p:spPr>
              <a:xfrm>
                <a:off x="1781716" y="-445283"/>
                <a:ext cx="566312" cy="459415"/>
              </a:xfrm>
              <a:custGeom>
                <a:rect b="b" l="l" r="r" t="t"/>
                <a:pathLst>
                  <a:path extrusionOk="0" h="23238" w="28645">
                    <a:moveTo>
                      <a:pt x="17533" y="17787"/>
                    </a:moveTo>
                    <a:cubicBezTo>
                      <a:pt x="18632" y="15675"/>
                      <a:pt x="20153" y="13774"/>
                      <a:pt x="22012" y="12253"/>
                    </a:cubicBezTo>
                    <a:cubicBezTo>
                      <a:pt x="22012" y="12253"/>
                      <a:pt x="26490" y="16055"/>
                      <a:pt x="27546" y="17027"/>
                    </a:cubicBezTo>
                    <a:cubicBezTo>
                      <a:pt x="28560" y="17956"/>
                      <a:pt x="28644" y="19562"/>
                      <a:pt x="28560" y="20576"/>
                    </a:cubicBezTo>
                    <a:cubicBezTo>
                      <a:pt x="28433" y="21378"/>
                      <a:pt x="28180" y="22181"/>
                      <a:pt x="27757" y="22899"/>
                    </a:cubicBezTo>
                    <a:cubicBezTo>
                      <a:pt x="27546" y="23153"/>
                      <a:pt x="27208" y="23237"/>
                      <a:pt x="26912" y="23153"/>
                    </a:cubicBezTo>
                    <a:cubicBezTo>
                      <a:pt x="26363" y="23068"/>
                      <a:pt x="17069" y="20364"/>
                      <a:pt x="15717" y="19857"/>
                    </a:cubicBezTo>
                    <a:cubicBezTo>
                      <a:pt x="14365" y="19351"/>
                      <a:pt x="14069" y="19139"/>
                      <a:pt x="13478" y="18421"/>
                    </a:cubicBezTo>
                    <a:cubicBezTo>
                      <a:pt x="12844" y="17703"/>
                      <a:pt x="888" y="3339"/>
                      <a:pt x="423" y="2705"/>
                    </a:cubicBezTo>
                    <a:cubicBezTo>
                      <a:pt x="1" y="2113"/>
                      <a:pt x="1" y="1733"/>
                      <a:pt x="254" y="1564"/>
                    </a:cubicBezTo>
                    <a:lnTo>
                      <a:pt x="2366" y="1"/>
                    </a:lnTo>
                    <a:cubicBezTo>
                      <a:pt x="2366" y="1"/>
                      <a:pt x="14238" y="14872"/>
                      <a:pt x="14998" y="16013"/>
                    </a:cubicBezTo>
                    <a:cubicBezTo>
                      <a:pt x="15590" y="16900"/>
                      <a:pt x="16477" y="17534"/>
                      <a:pt x="17533" y="177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19"/>
              <p:cNvSpPr/>
              <p:nvPr/>
            </p:nvSpPr>
            <p:spPr>
              <a:xfrm>
                <a:off x="2165096" y="-232281"/>
                <a:ext cx="58480" cy="30920"/>
              </a:xfrm>
              <a:custGeom>
                <a:rect b="b" l="l" r="r" t="t"/>
                <a:pathLst>
                  <a:path extrusionOk="0" h="1564" w="2958">
                    <a:moveTo>
                      <a:pt x="85" y="1183"/>
                    </a:moveTo>
                    <a:cubicBezTo>
                      <a:pt x="169" y="1437"/>
                      <a:pt x="423" y="1563"/>
                      <a:pt x="634" y="1479"/>
                    </a:cubicBezTo>
                    <a:lnTo>
                      <a:pt x="2577" y="972"/>
                    </a:lnTo>
                    <a:cubicBezTo>
                      <a:pt x="2831" y="887"/>
                      <a:pt x="2958" y="634"/>
                      <a:pt x="2873" y="380"/>
                    </a:cubicBezTo>
                    <a:lnTo>
                      <a:pt x="2873" y="380"/>
                    </a:lnTo>
                    <a:cubicBezTo>
                      <a:pt x="2789" y="127"/>
                      <a:pt x="2535" y="0"/>
                      <a:pt x="2324" y="85"/>
                    </a:cubicBezTo>
                    <a:lnTo>
                      <a:pt x="380" y="634"/>
                    </a:lnTo>
                    <a:cubicBezTo>
                      <a:pt x="169" y="676"/>
                      <a:pt x="0" y="930"/>
                      <a:pt x="85" y="11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19"/>
              <p:cNvSpPr/>
              <p:nvPr/>
            </p:nvSpPr>
            <p:spPr>
              <a:xfrm>
                <a:off x="2158414" y="-271544"/>
                <a:ext cx="56819" cy="27579"/>
              </a:xfrm>
              <a:custGeom>
                <a:rect b="b" l="l" r="r" t="t"/>
                <a:pathLst>
                  <a:path extrusionOk="0" h="1395" w="2874">
                    <a:moveTo>
                      <a:pt x="43" y="1014"/>
                    </a:moveTo>
                    <a:cubicBezTo>
                      <a:pt x="85" y="1268"/>
                      <a:pt x="338" y="1395"/>
                      <a:pt x="592" y="1352"/>
                    </a:cubicBezTo>
                    <a:lnTo>
                      <a:pt x="2493" y="888"/>
                    </a:lnTo>
                    <a:cubicBezTo>
                      <a:pt x="2746" y="845"/>
                      <a:pt x="2873" y="592"/>
                      <a:pt x="2831" y="381"/>
                    </a:cubicBezTo>
                    <a:lnTo>
                      <a:pt x="2831" y="381"/>
                    </a:lnTo>
                    <a:cubicBezTo>
                      <a:pt x="2789" y="127"/>
                      <a:pt x="2535" y="1"/>
                      <a:pt x="2282" y="43"/>
                    </a:cubicBezTo>
                    <a:lnTo>
                      <a:pt x="380" y="508"/>
                    </a:lnTo>
                    <a:cubicBezTo>
                      <a:pt x="127" y="550"/>
                      <a:pt x="0" y="803"/>
                      <a:pt x="43" y="10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19"/>
              <p:cNvSpPr/>
              <p:nvPr/>
            </p:nvSpPr>
            <p:spPr>
              <a:xfrm>
                <a:off x="2150901" y="-312468"/>
                <a:ext cx="58480" cy="26749"/>
              </a:xfrm>
              <a:custGeom>
                <a:rect b="b" l="l" r="r" t="t"/>
                <a:pathLst>
                  <a:path extrusionOk="0" h="1353" w="2958">
                    <a:moveTo>
                      <a:pt x="85" y="930"/>
                    </a:moveTo>
                    <a:cubicBezTo>
                      <a:pt x="127" y="1183"/>
                      <a:pt x="338" y="1352"/>
                      <a:pt x="591" y="1310"/>
                    </a:cubicBezTo>
                    <a:lnTo>
                      <a:pt x="2535" y="930"/>
                    </a:lnTo>
                    <a:cubicBezTo>
                      <a:pt x="2788" y="888"/>
                      <a:pt x="2957" y="634"/>
                      <a:pt x="2873" y="423"/>
                    </a:cubicBezTo>
                    <a:lnTo>
                      <a:pt x="2873" y="423"/>
                    </a:lnTo>
                    <a:cubicBezTo>
                      <a:pt x="2831" y="169"/>
                      <a:pt x="2619" y="0"/>
                      <a:pt x="2366" y="85"/>
                    </a:cubicBezTo>
                    <a:lnTo>
                      <a:pt x="423" y="423"/>
                    </a:lnTo>
                    <a:cubicBezTo>
                      <a:pt x="169" y="465"/>
                      <a:pt x="0" y="719"/>
                      <a:pt x="85" y="93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19"/>
              <p:cNvSpPr/>
              <p:nvPr/>
            </p:nvSpPr>
            <p:spPr>
              <a:xfrm>
                <a:off x="2144219" y="-352562"/>
                <a:ext cx="58480" cy="24238"/>
              </a:xfrm>
              <a:custGeom>
                <a:rect b="b" l="l" r="r" t="t"/>
                <a:pathLst>
                  <a:path extrusionOk="0" h="1226" w="2958">
                    <a:moveTo>
                      <a:pt x="42" y="845"/>
                    </a:moveTo>
                    <a:cubicBezTo>
                      <a:pt x="85" y="1057"/>
                      <a:pt x="338" y="1226"/>
                      <a:pt x="592" y="1183"/>
                    </a:cubicBezTo>
                    <a:lnTo>
                      <a:pt x="2535" y="930"/>
                    </a:lnTo>
                    <a:cubicBezTo>
                      <a:pt x="2788" y="888"/>
                      <a:pt x="2957" y="676"/>
                      <a:pt x="2915" y="423"/>
                    </a:cubicBezTo>
                    <a:lnTo>
                      <a:pt x="2915" y="423"/>
                    </a:lnTo>
                    <a:cubicBezTo>
                      <a:pt x="2873" y="169"/>
                      <a:pt x="2619" y="0"/>
                      <a:pt x="2366" y="43"/>
                    </a:cubicBezTo>
                    <a:lnTo>
                      <a:pt x="423" y="296"/>
                    </a:lnTo>
                    <a:cubicBezTo>
                      <a:pt x="169" y="338"/>
                      <a:pt x="0" y="550"/>
                      <a:pt x="42" y="8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19"/>
              <p:cNvSpPr/>
              <p:nvPr/>
            </p:nvSpPr>
            <p:spPr>
              <a:xfrm>
                <a:off x="2137536" y="-392655"/>
                <a:ext cx="57649" cy="21747"/>
              </a:xfrm>
              <a:custGeom>
                <a:rect b="b" l="l" r="r" t="t"/>
                <a:pathLst>
                  <a:path extrusionOk="0" h="1100" w="2916">
                    <a:moveTo>
                      <a:pt x="0" y="677"/>
                    </a:moveTo>
                    <a:cubicBezTo>
                      <a:pt x="42" y="930"/>
                      <a:pt x="254" y="1099"/>
                      <a:pt x="507" y="1099"/>
                    </a:cubicBezTo>
                    <a:lnTo>
                      <a:pt x="2493" y="930"/>
                    </a:lnTo>
                    <a:cubicBezTo>
                      <a:pt x="2746" y="888"/>
                      <a:pt x="2915" y="677"/>
                      <a:pt x="2873" y="423"/>
                    </a:cubicBezTo>
                    <a:lnTo>
                      <a:pt x="2873" y="423"/>
                    </a:lnTo>
                    <a:cubicBezTo>
                      <a:pt x="2873" y="170"/>
                      <a:pt x="2662" y="1"/>
                      <a:pt x="2408" y="43"/>
                    </a:cubicBezTo>
                    <a:lnTo>
                      <a:pt x="423" y="170"/>
                    </a:lnTo>
                    <a:cubicBezTo>
                      <a:pt x="169" y="212"/>
                      <a:pt x="0" y="423"/>
                      <a:pt x="0" y="6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19"/>
              <p:cNvSpPr/>
              <p:nvPr/>
            </p:nvSpPr>
            <p:spPr>
              <a:xfrm>
                <a:off x="2923493" y="-3597471"/>
                <a:ext cx="315727" cy="421813"/>
              </a:xfrm>
              <a:custGeom>
                <a:rect b="b" l="l" r="r" t="t"/>
                <a:pathLst>
                  <a:path extrusionOk="0" h="21336" w="15970">
                    <a:moveTo>
                      <a:pt x="2282" y="0"/>
                    </a:moveTo>
                    <a:cubicBezTo>
                      <a:pt x="2282" y="0"/>
                      <a:pt x="2493" y="4859"/>
                      <a:pt x="2028" y="7943"/>
                    </a:cubicBezTo>
                    <a:cubicBezTo>
                      <a:pt x="1521" y="10351"/>
                      <a:pt x="887" y="12717"/>
                      <a:pt x="0" y="15040"/>
                    </a:cubicBezTo>
                    <a:lnTo>
                      <a:pt x="12801" y="21335"/>
                    </a:lnTo>
                    <a:cubicBezTo>
                      <a:pt x="11492" y="13224"/>
                      <a:pt x="15970" y="9421"/>
                      <a:pt x="15970" y="9421"/>
                    </a:cubicBezTo>
                    <a:lnTo>
                      <a:pt x="6422" y="254"/>
                    </a:lnTo>
                    <a:lnTo>
                      <a:pt x="2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19"/>
              <p:cNvSpPr/>
              <p:nvPr/>
            </p:nvSpPr>
            <p:spPr>
              <a:xfrm>
                <a:off x="3331091" y="-4016852"/>
                <a:ext cx="227197" cy="218933"/>
              </a:xfrm>
              <a:custGeom>
                <a:rect b="b" l="l" r="r" t="t"/>
                <a:pathLst>
                  <a:path extrusionOk="0" h="11074" w="11492">
                    <a:moveTo>
                      <a:pt x="10062" y="0"/>
                    </a:moveTo>
                    <a:cubicBezTo>
                      <a:pt x="8024" y="0"/>
                      <a:pt x="0" y="7736"/>
                      <a:pt x="0" y="7736"/>
                    </a:cubicBezTo>
                    <a:lnTo>
                      <a:pt x="1775" y="11074"/>
                    </a:lnTo>
                    <a:cubicBezTo>
                      <a:pt x="10266" y="9426"/>
                      <a:pt x="11492" y="1483"/>
                      <a:pt x="10140" y="5"/>
                    </a:cubicBezTo>
                    <a:cubicBezTo>
                      <a:pt x="10115" y="2"/>
                      <a:pt x="10089" y="0"/>
                      <a:pt x="100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19"/>
              <p:cNvSpPr/>
              <p:nvPr/>
            </p:nvSpPr>
            <p:spPr>
              <a:xfrm>
                <a:off x="2815746" y="-4039054"/>
                <a:ext cx="614748" cy="672180"/>
              </a:xfrm>
              <a:custGeom>
                <a:rect b="b" l="l" r="r" t="t"/>
                <a:pathLst>
                  <a:path extrusionOk="0" h="34000" w="31095">
                    <a:moveTo>
                      <a:pt x="13299" y="0"/>
                    </a:moveTo>
                    <a:cubicBezTo>
                      <a:pt x="6105" y="0"/>
                      <a:pt x="1306" y="4897"/>
                      <a:pt x="676" y="11647"/>
                    </a:cubicBezTo>
                    <a:cubicBezTo>
                      <a:pt x="0" y="17647"/>
                      <a:pt x="3422" y="23308"/>
                      <a:pt x="9041" y="25505"/>
                    </a:cubicBezTo>
                    <a:cubicBezTo>
                      <a:pt x="10520" y="29307"/>
                      <a:pt x="13646" y="31800"/>
                      <a:pt x="18336" y="33152"/>
                    </a:cubicBezTo>
                    <a:cubicBezTo>
                      <a:pt x="20526" y="33783"/>
                      <a:pt x="22338" y="34000"/>
                      <a:pt x="23683" y="34000"/>
                    </a:cubicBezTo>
                    <a:cubicBezTo>
                      <a:pt x="25216" y="34000"/>
                      <a:pt x="26140" y="33717"/>
                      <a:pt x="26321" y="33447"/>
                    </a:cubicBezTo>
                    <a:cubicBezTo>
                      <a:pt x="26659" y="32940"/>
                      <a:pt x="26616" y="31715"/>
                      <a:pt x="26659" y="30490"/>
                    </a:cubicBezTo>
                    <a:cubicBezTo>
                      <a:pt x="26659" y="29307"/>
                      <a:pt x="27166" y="29645"/>
                      <a:pt x="27504" y="29096"/>
                    </a:cubicBezTo>
                    <a:cubicBezTo>
                      <a:pt x="27673" y="28715"/>
                      <a:pt x="27715" y="28293"/>
                      <a:pt x="27546" y="27913"/>
                    </a:cubicBezTo>
                    <a:cubicBezTo>
                      <a:pt x="27884" y="27786"/>
                      <a:pt x="28180" y="27659"/>
                      <a:pt x="28433" y="27406"/>
                    </a:cubicBezTo>
                    <a:cubicBezTo>
                      <a:pt x="28729" y="27068"/>
                      <a:pt x="28602" y="26983"/>
                      <a:pt x="28517" y="26350"/>
                    </a:cubicBezTo>
                    <a:cubicBezTo>
                      <a:pt x="28437" y="25947"/>
                      <a:pt x="28779" y="25544"/>
                      <a:pt x="29177" y="25544"/>
                    </a:cubicBezTo>
                    <a:cubicBezTo>
                      <a:pt x="29196" y="25544"/>
                      <a:pt x="29216" y="25545"/>
                      <a:pt x="29236" y="25547"/>
                    </a:cubicBezTo>
                    <a:cubicBezTo>
                      <a:pt x="29827" y="25378"/>
                      <a:pt x="30334" y="25040"/>
                      <a:pt x="30630" y="24533"/>
                    </a:cubicBezTo>
                    <a:cubicBezTo>
                      <a:pt x="31095" y="23688"/>
                      <a:pt x="28940" y="21871"/>
                      <a:pt x="28602" y="19421"/>
                    </a:cubicBezTo>
                    <a:cubicBezTo>
                      <a:pt x="28349" y="17647"/>
                      <a:pt x="29109" y="16083"/>
                      <a:pt x="28475" y="12788"/>
                    </a:cubicBezTo>
                    <a:cubicBezTo>
                      <a:pt x="27377" y="7085"/>
                      <a:pt x="23828" y="2184"/>
                      <a:pt x="18082" y="663"/>
                    </a:cubicBezTo>
                    <a:cubicBezTo>
                      <a:pt x="16395" y="212"/>
                      <a:pt x="14795" y="0"/>
                      <a:pt x="132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19"/>
              <p:cNvSpPr/>
              <p:nvPr/>
            </p:nvSpPr>
            <p:spPr>
              <a:xfrm>
                <a:off x="2759777" y="-3838033"/>
                <a:ext cx="365864" cy="398425"/>
              </a:xfrm>
              <a:custGeom>
                <a:rect b="b" l="l" r="r" t="t"/>
                <a:pathLst>
                  <a:path extrusionOk="0" h="20153" w="18506">
                    <a:moveTo>
                      <a:pt x="888" y="1"/>
                    </a:moveTo>
                    <a:cubicBezTo>
                      <a:pt x="1" y="8661"/>
                      <a:pt x="3211" y="14196"/>
                      <a:pt x="4310" y="15294"/>
                    </a:cubicBezTo>
                    <a:cubicBezTo>
                      <a:pt x="4944" y="15844"/>
                      <a:pt x="5366" y="16646"/>
                      <a:pt x="5493" y="17491"/>
                    </a:cubicBezTo>
                    <a:cubicBezTo>
                      <a:pt x="5493" y="17491"/>
                      <a:pt x="6591" y="16900"/>
                      <a:pt x="6845" y="16097"/>
                    </a:cubicBezTo>
                    <a:cubicBezTo>
                      <a:pt x="8070" y="17365"/>
                      <a:pt x="9211" y="18716"/>
                      <a:pt x="10267" y="20153"/>
                    </a:cubicBezTo>
                    <a:cubicBezTo>
                      <a:pt x="11619" y="17069"/>
                      <a:pt x="11239" y="12844"/>
                      <a:pt x="11239" y="12844"/>
                    </a:cubicBezTo>
                    <a:cubicBezTo>
                      <a:pt x="11239" y="12844"/>
                      <a:pt x="13197" y="10164"/>
                      <a:pt x="13705" y="10164"/>
                    </a:cubicBezTo>
                    <a:cubicBezTo>
                      <a:pt x="13761" y="10164"/>
                      <a:pt x="13799" y="10196"/>
                      <a:pt x="13816" y="10267"/>
                    </a:cubicBezTo>
                    <a:cubicBezTo>
                      <a:pt x="14027" y="10901"/>
                      <a:pt x="14365" y="11492"/>
                      <a:pt x="14830" y="11957"/>
                    </a:cubicBezTo>
                    <a:cubicBezTo>
                      <a:pt x="15252" y="12506"/>
                      <a:pt x="16773" y="12844"/>
                      <a:pt x="16773" y="12844"/>
                    </a:cubicBezTo>
                    <a:cubicBezTo>
                      <a:pt x="16773" y="12844"/>
                      <a:pt x="16308" y="9211"/>
                      <a:pt x="16182" y="8281"/>
                    </a:cubicBezTo>
                    <a:cubicBezTo>
                      <a:pt x="16055" y="7352"/>
                      <a:pt x="16773" y="6803"/>
                      <a:pt x="17618" y="6465"/>
                    </a:cubicBezTo>
                    <a:cubicBezTo>
                      <a:pt x="18421" y="6127"/>
                      <a:pt x="18505" y="5408"/>
                      <a:pt x="18505" y="4648"/>
                    </a:cubicBezTo>
                    <a:lnTo>
                      <a:pt x="18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19"/>
              <p:cNvSpPr/>
              <p:nvPr/>
            </p:nvSpPr>
            <p:spPr>
              <a:xfrm>
                <a:off x="2929325" y="-3690410"/>
                <a:ext cx="103595" cy="172296"/>
              </a:xfrm>
              <a:custGeom>
                <a:rect b="b" l="l" r="r" t="t"/>
                <a:pathLst>
                  <a:path extrusionOk="0" h="8715" w="5240">
                    <a:moveTo>
                      <a:pt x="2959" y="1"/>
                    </a:moveTo>
                    <a:cubicBezTo>
                      <a:pt x="2891" y="1"/>
                      <a:pt x="2820" y="4"/>
                      <a:pt x="2747" y="12"/>
                    </a:cubicBezTo>
                    <a:cubicBezTo>
                      <a:pt x="592" y="223"/>
                      <a:pt x="1" y="2842"/>
                      <a:pt x="1015" y="5335"/>
                    </a:cubicBezTo>
                    <a:cubicBezTo>
                      <a:pt x="1649" y="6856"/>
                      <a:pt x="2832" y="8039"/>
                      <a:pt x="4352" y="8715"/>
                    </a:cubicBezTo>
                    <a:lnTo>
                      <a:pt x="5240" y="2758"/>
                    </a:lnTo>
                    <a:cubicBezTo>
                      <a:pt x="5240" y="2758"/>
                      <a:pt x="4885" y="1"/>
                      <a:pt x="29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19"/>
              <p:cNvSpPr/>
              <p:nvPr/>
            </p:nvSpPr>
            <p:spPr>
              <a:xfrm>
                <a:off x="2953563" y="-4096110"/>
                <a:ext cx="408448" cy="334113"/>
              </a:xfrm>
              <a:custGeom>
                <a:rect b="b" l="l" r="r" t="t"/>
                <a:pathLst>
                  <a:path extrusionOk="0" h="16900" w="20660">
                    <a:moveTo>
                      <a:pt x="8522" y="0"/>
                    </a:moveTo>
                    <a:cubicBezTo>
                      <a:pt x="5680" y="0"/>
                      <a:pt x="2113" y="169"/>
                      <a:pt x="2113" y="169"/>
                    </a:cubicBezTo>
                    <a:cubicBezTo>
                      <a:pt x="0" y="5830"/>
                      <a:pt x="4183" y="16899"/>
                      <a:pt x="4183" y="16899"/>
                    </a:cubicBezTo>
                    <a:lnTo>
                      <a:pt x="5323" y="16899"/>
                    </a:lnTo>
                    <a:cubicBezTo>
                      <a:pt x="12759" y="14069"/>
                      <a:pt x="20659" y="8576"/>
                      <a:pt x="20659" y="8576"/>
                    </a:cubicBezTo>
                    <a:cubicBezTo>
                      <a:pt x="20659" y="8576"/>
                      <a:pt x="13308" y="549"/>
                      <a:pt x="11703" y="169"/>
                    </a:cubicBezTo>
                    <a:cubicBezTo>
                      <a:pt x="11182" y="42"/>
                      <a:pt x="9942" y="0"/>
                      <a:pt x="85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19"/>
              <p:cNvSpPr/>
              <p:nvPr/>
            </p:nvSpPr>
            <p:spPr>
              <a:xfrm>
                <a:off x="3058799" y="-4022625"/>
                <a:ext cx="472760" cy="272569"/>
              </a:xfrm>
              <a:custGeom>
                <a:rect b="b" l="l" r="r" t="t"/>
                <a:pathLst>
                  <a:path extrusionOk="0" h="13787" w="23913">
                    <a:moveTo>
                      <a:pt x="23406" y="1"/>
                    </a:moveTo>
                    <a:cubicBezTo>
                      <a:pt x="23068" y="1"/>
                      <a:pt x="16519" y="3254"/>
                      <a:pt x="14745" y="4226"/>
                    </a:cubicBezTo>
                    <a:cubicBezTo>
                      <a:pt x="12928" y="5155"/>
                      <a:pt x="0" y="13182"/>
                      <a:pt x="0" y="13182"/>
                    </a:cubicBezTo>
                    <a:cubicBezTo>
                      <a:pt x="1674" y="13587"/>
                      <a:pt x="3391" y="13787"/>
                      <a:pt x="5110" y="13787"/>
                    </a:cubicBezTo>
                    <a:cubicBezTo>
                      <a:pt x="7513" y="13787"/>
                      <a:pt x="9919" y="13397"/>
                      <a:pt x="12210" y="12633"/>
                    </a:cubicBezTo>
                    <a:cubicBezTo>
                      <a:pt x="18378" y="10521"/>
                      <a:pt x="19772" y="5747"/>
                      <a:pt x="21209" y="3127"/>
                    </a:cubicBezTo>
                    <a:cubicBezTo>
                      <a:pt x="22687" y="508"/>
                      <a:pt x="23913" y="297"/>
                      <a:pt x="23913" y="297"/>
                    </a:cubicBezTo>
                    <a:cubicBezTo>
                      <a:pt x="23828" y="128"/>
                      <a:pt x="23617" y="1"/>
                      <a:pt x="234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19"/>
              <p:cNvSpPr/>
              <p:nvPr/>
            </p:nvSpPr>
            <p:spPr>
              <a:xfrm>
                <a:off x="2756436" y="-4092789"/>
                <a:ext cx="302382" cy="442710"/>
              </a:xfrm>
              <a:custGeom>
                <a:rect b="b" l="l" r="r" t="t"/>
                <a:pathLst>
                  <a:path extrusionOk="0" h="22393" w="15295">
                    <a:moveTo>
                      <a:pt x="12084" y="1"/>
                    </a:moveTo>
                    <a:cubicBezTo>
                      <a:pt x="12083" y="1"/>
                      <a:pt x="7774" y="1564"/>
                      <a:pt x="1479" y="7901"/>
                    </a:cubicBezTo>
                    <a:cubicBezTo>
                      <a:pt x="677" y="8662"/>
                      <a:pt x="254" y="10605"/>
                      <a:pt x="254" y="12675"/>
                    </a:cubicBezTo>
                    <a:cubicBezTo>
                      <a:pt x="254" y="14703"/>
                      <a:pt x="1" y="19942"/>
                      <a:pt x="1733" y="22392"/>
                    </a:cubicBezTo>
                    <a:cubicBezTo>
                      <a:pt x="1733" y="22392"/>
                      <a:pt x="9549" y="20280"/>
                      <a:pt x="15294" y="16731"/>
                    </a:cubicBezTo>
                    <a:cubicBezTo>
                      <a:pt x="15294" y="16731"/>
                      <a:pt x="11534" y="7606"/>
                      <a:pt x="120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19"/>
              <p:cNvSpPr/>
              <p:nvPr/>
            </p:nvSpPr>
            <p:spPr>
              <a:xfrm>
                <a:off x="2728877" y="-3221050"/>
                <a:ext cx="283996" cy="244179"/>
              </a:xfrm>
              <a:custGeom>
                <a:rect b="b" l="l" r="r" t="t"/>
                <a:pathLst>
                  <a:path extrusionOk="0" h="12351" w="14365">
                    <a:moveTo>
                      <a:pt x="10519" y="1"/>
                    </a:moveTo>
                    <a:cubicBezTo>
                      <a:pt x="7759" y="1"/>
                      <a:pt x="4991" y="282"/>
                      <a:pt x="2282" y="859"/>
                    </a:cubicBezTo>
                    <a:cubicBezTo>
                      <a:pt x="1395" y="3140"/>
                      <a:pt x="634" y="7323"/>
                      <a:pt x="0" y="12350"/>
                    </a:cubicBezTo>
                    <a:cubicBezTo>
                      <a:pt x="6929" y="3563"/>
                      <a:pt x="14365" y="1619"/>
                      <a:pt x="14365" y="1619"/>
                    </a:cubicBezTo>
                    <a:lnTo>
                      <a:pt x="14365" y="183"/>
                    </a:lnTo>
                    <a:cubicBezTo>
                      <a:pt x="13089" y="62"/>
                      <a:pt x="11805" y="1"/>
                      <a:pt x="10519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19"/>
              <p:cNvSpPr/>
              <p:nvPr/>
            </p:nvSpPr>
            <p:spPr>
              <a:xfrm>
                <a:off x="2818237" y="-3209979"/>
                <a:ext cx="437688" cy="746772"/>
              </a:xfrm>
              <a:custGeom>
                <a:rect b="b" l="l" r="r" t="t"/>
                <a:pathLst>
                  <a:path extrusionOk="0" h="37773" w="22139">
                    <a:moveTo>
                      <a:pt x="5567" y="0"/>
                    </a:moveTo>
                    <a:cubicBezTo>
                      <a:pt x="2895" y="0"/>
                      <a:pt x="846" y="214"/>
                      <a:pt x="846" y="214"/>
                    </a:cubicBezTo>
                    <a:lnTo>
                      <a:pt x="1" y="6256"/>
                    </a:lnTo>
                    <a:cubicBezTo>
                      <a:pt x="1" y="6256"/>
                      <a:pt x="6269" y="2495"/>
                      <a:pt x="11404" y="2495"/>
                    </a:cubicBezTo>
                    <a:cubicBezTo>
                      <a:pt x="14754" y="2495"/>
                      <a:pt x="17623" y="4095"/>
                      <a:pt x="17956" y="9382"/>
                    </a:cubicBezTo>
                    <a:cubicBezTo>
                      <a:pt x="18801" y="22775"/>
                      <a:pt x="12591" y="27929"/>
                      <a:pt x="12591" y="27929"/>
                    </a:cubicBezTo>
                    <a:lnTo>
                      <a:pt x="7648" y="30041"/>
                    </a:lnTo>
                    <a:lnTo>
                      <a:pt x="7648" y="37773"/>
                    </a:lnTo>
                    <a:lnTo>
                      <a:pt x="13647" y="29450"/>
                    </a:lnTo>
                    <a:cubicBezTo>
                      <a:pt x="13647" y="29450"/>
                      <a:pt x="17492" y="26493"/>
                      <a:pt x="19562" y="19141"/>
                    </a:cubicBezTo>
                    <a:cubicBezTo>
                      <a:pt x="22139" y="9805"/>
                      <a:pt x="20111" y="4312"/>
                      <a:pt x="15548" y="1735"/>
                    </a:cubicBezTo>
                    <a:cubicBezTo>
                      <a:pt x="13017" y="319"/>
                      <a:pt x="8828" y="0"/>
                      <a:pt x="55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19"/>
              <p:cNvSpPr/>
              <p:nvPr/>
            </p:nvSpPr>
            <p:spPr>
              <a:xfrm>
                <a:off x="2352179" y="-2849948"/>
                <a:ext cx="146199" cy="550456"/>
              </a:xfrm>
              <a:custGeom>
                <a:rect b="b" l="l" r="r" t="t"/>
                <a:pathLst>
                  <a:path extrusionOk="0" h="27843" w="7395">
                    <a:moveTo>
                      <a:pt x="7394" y="1"/>
                    </a:moveTo>
                    <a:cubicBezTo>
                      <a:pt x="7394" y="1"/>
                      <a:pt x="3085" y="2451"/>
                      <a:pt x="2451" y="3761"/>
                    </a:cubicBezTo>
                    <a:cubicBezTo>
                      <a:pt x="1775" y="5071"/>
                      <a:pt x="508" y="15675"/>
                      <a:pt x="339" y="20111"/>
                    </a:cubicBezTo>
                    <a:cubicBezTo>
                      <a:pt x="170" y="24547"/>
                      <a:pt x="1" y="27631"/>
                      <a:pt x="5197" y="27842"/>
                    </a:cubicBezTo>
                    <a:lnTo>
                      <a:pt x="73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19"/>
              <p:cNvSpPr/>
              <p:nvPr/>
            </p:nvSpPr>
            <p:spPr>
              <a:xfrm>
                <a:off x="2423173" y="-3214942"/>
                <a:ext cx="451053" cy="1006036"/>
              </a:xfrm>
              <a:custGeom>
                <a:rect b="b" l="l" r="r" t="t"/>
                <a:pathLst>
                  <a:path extrusionOk="0" h="50887" w="22815">
                    <a:moveTo>
                      <a:pt x="20533" y="1"/>
                    </a:moveTo>
                    <a:cubicBezTo>
                      <a:pt x="16731" y="1"/>
                      <a:pt x="10267" y="1564"/>
                      <a:pt x="9380" y="2493"/>
                    </a:cubicBezTo>
                    <a:cubicBezTo>
                      <a:pt x="8450" y="3465"/>
                      <a:pt x="4690" y="10478"/>
                      <a:pt x="2324" y="18463"/>
                    </a:cubicBezTo>
                    <a:cubicBezTo>
                      <a:pt x="1" y="26448"/>
                      <a:pt x="128" y="44614"/>
                      <a:pt x="128" y="46135"/>
                    </a:cubicBezTo>
                    <a:cubicBezTo>
                      <a:pt x="128" y="47699"/>
                      <a:pt x="592" y="48670"/>
                      <a:pt x="2113" y="49304"/>
                    </a:cubicBezTo>
                    <a:cubicBezTo>
                      <a:pt x="3372" y="49864"/>
                      <a:pt x="10451" y="50887"/>
                      <a:pt x="14289" y="50887"/>
                    </a:cubicBezTo>
                    <a:cubicBezTo>
                      <a:pt x="15087" y="50887"/>
                      <a:pt x="15745" y="50842"/>
                      <a:pt x="16182" y="50740"/>
                    </a:cubicBezTo>
                    <a:cubicBezTo>
                      <a:pt x="18717" y="50149"/>
                      <a:pt x="18717" y="49093"/>
                      <a:pt x="18717" y="47192"/>
                    </a:cubicBezTo>
                    <a:lnTo>
                      <a:pt x="18717" y="28898"/>
                    </a:lnTo>
                    <a:cubicBezTo>
                      <a:pt x="18717" y="15252"/>
                      <a:pt x="21843" y="5704"/>
                      <a:pt x="22308" y="3169"/>
                    </a:cubicBezTo>
                    <a:cubicBezTo>
                      <a:pt x="22815" y="634"/>
                      <a:pt x="21758" y="1"/>
                      <a:pt x="205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19"/>
              <p:cNvSpPr/>
              <p:nvPr/>
            </p:nvSpPr>
            <p:spPr>
              <a:xfrm>
                <a:off x="2641177" y="-3208259"/>
                <a:ext cx="115279" cy="373376"/>
              </a:xfrm>
              <a:custGeom>
                <a:rect b="b" l="l" r="r" t="t"/>
                <a:pathLst>
                  <a:path extrusionOk="0" h="18886" w="5831">
                    <a:moveTo>
                      <a:pt x="5831" y="1"/>
                    </a:moveTo>
                    <a:lnTo>
                      <a:pt x="5831" y="1"/>
                    </a:lnTo>
                    <a:cubicBezTo>
                      <a:pt x="5324" y="85"/>
                      <a:pt x="4859" y="170"/>
                      <a:pt x="4352" y="254"/>
                    </a:cubicBezTo>
                    <a:cubicBezTo>
                      <a:pt x="2240" y="6253"/>
                      <a:pt x="761" y="12422"/>
                      <a:pt x="0" y="18759"/>
                    </a:cubicBezTo>
                    <a:lnTo>
                      <a:pt x="1268" y="18885"/>
                    </a:lnTo>
                    <a:cubicBezTo>
                      <a:pt x="2071" y="12422"/>
                      <a:pt x="3592" y="6084"/>
                      <a:pt x="58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19"/>
              <p:cNvSpPr/>
              <p:nvPr/>
            </p:nvSpPr>
            <p:spPr>
              <a:xfrm>
                <a:off x="2775653" y="-2626922"/>
                <a:ext cx="202979" cy="351649"/>
              </a:xfrm>
              <a:custGeom>
                <a:rect b="b" l="l" r="r" t="t"/>
                <a:pathLst>
                  <a:path extrusionOk="0" h="17787" w="10267">
                    <a:moveTo>
                      <a:pt x="0" y="0"/>
                    </a:moveTo>
                    <a:lnTo>
                      <a:pt x="0" y="17787"/>
                    </a:lnTo>
                    <a:cubicBezTo>
                      <a:pt x="2535" y="17068"/>
                      <a:pt x="6718" y="13351"/>
                      <a:pt x="8154" y="11830"/>
                    </a:cubicBezTo>
                    <a:cubicBezTo>
                      <a:pt x="9633" y="10309"/>
                      <a:pt x="10267" y="8534"/>
                      <a:pt x="10267" y="7394"/>
                    </a:cubicBezTo>
                    <a:lnTo>
                      <a:pt x="10267" y="1606"/>
                    </a:lnTo>
                    <a:cubicBezTo>
                      <a:pt x="10267" y="0"/>
                      <a:pt x="9126" y="0"/>
                      <a:pt x="8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19"/>
              <p:cNvSpPr/>
              <p:nvPr/>
            </p:nvSpPr>
            <p:spPr>
              <a:xfrm>
                <a:off x="2458265" y="-2644478"/>
                <a:ext cx="339115" cy="445240"/>
              </a:xfrm>
              <a:custGeom>
                <a:rect b="b" l="l" r="r" t="t"/>
                <a:pathLst>
                  <a:path extrusionOk="0" h="22521" w="17153">
                    <a:moveTo>
                      <a:pt x="3465" y="1"/>
                    </a:moveTo>
                    <a:cubicBezTo>
                      <a:pt x="2070" y="1"/>
                      <a:pt x="1648" y="846"/>
                      <a:pt x="1394" y="1944"/>
                    </a:cubicBezTo>
                    <a:cubicBezTo>
                      <a:pt x="1099" y="3001"/>
                      <a:pt x="0" y="15802"/>
                      <a:pt x="338" y="20407"/>
                    </a:cubicBezTo>
                    <a:cubicBezTo>
                      <a:pt x="338" y="20703"/>
                      <a:pt x="634" y="21083"/>
                      <a:pt x="1479" y="21378"/>
                    </a:cubicBezTo>
                    <a:cubicBezTo>
                      <a:pt x="2264" y="21626"/>
                      <a:pt x="9593" y="22521"/>
                      <a:pt x="12643" y="22521"/>
                    </a:cubicBezTo>
                    <a:cubicBezTo>
                      <a:pt x="12712" y="22521"/>
                      <a:pt x="12779" y="22520"/>
                      <a:pt x="12844" y="22519"/>
                    </a:cubicBezTo>
                    <a:cubicBezTo>
                      <a:pt x="15716" y="22435"/>
                      <a:pt x="17153" y="21759"/>
                      <a:pt x="17153" y="19815"/>
                    </a:cubicBezTo>
                    <a:lnTo>
                      <a:pt x="17153" y="804"/>
                    </a:lnTo>
                    <a:cubicBezTo>
                      <a:pt x="17153" y="423"/>
                      <a:pt x="16604" y="1"/>
                      <a:pt x="16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19"/>
              <p:cNvSpPr/>
              <p:nvPr/>
            </p:nvSpPr>
            <p:spPr>
              <a:xfrm>
                <a:off x="2688783" y="-3467958"/>
                <a:ext cx="608916" cy="349099"/>
              </a:xfrm>
              <a:custGeom>
                <a:rect b="b" l="l" r="r" t="t"/>
                <a:pathLst>
                  <a:path extrusionOk="0" h="17658" w="30800">
                    <a:moveTo>
                      <a:pt x="8369" y="0"/>
                    </a:moveTo>
                    <a:cubicBezTo>
                      <a:pt x="6144" y="0"/>
                      <a:pt x="3595" y="2179"/>
                      <a:pt x="3634" y="3082"/>
                    </a:cubicBezTo>
                    <a:cubicBezTo>
                      <a:pt x="3718" y="4096"/>
                      <a:pt x="4437" y="6039"/>
                      <a:pt x="3338" y="8025"/>
                    </a:cubicBezTo>
                    <a:cubicBezTo>
                      <a:pt x="2282" y="10010"/>
                      <a:pt x="1" y="11066"/>
                      <a:pt x="2831" y="13221"/>
                    </a:cubicBezTo>
                    <a:cubicBezTo>
                      <a:pt x="9760" y="13728"/>
                      <a:pt x="19857" y="12292"/>
                      <a:pt x="30799" y="17657"/>
                    </a:cubicBezTo>
                    <a:cubicBezTo>
                      <a:pt x="30799" y="17657"/>
                      <a:pt x="28264" y="11320"/>
                      <a:pt x="26025" y="9250"/>
                    </a:cubicBezTo>
                    <a:cubicBezTo>
                      <a:pt x="23786" y="7222"/>
                      <a:pt x="11238" y="462"/>
                      <a:pt x="8873" y="40"/>
                    </a:cubicBezTo>
                    <a:cubicBezTo>
                      <a:pt x="8708" y="13"/>
                      <a:pt x="8539" y="0"/>
                      <a:pt x="83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19"/>
              <p:cNvSpPr/>
              <p:nvPr/>
            </p:nvSpPr>
            <p:spPr>
              <a:xfrm>
                <a:off x="3753714" y="-2877804"/>
                <a:ext cx="277314" cy="294336"/>
              </a:xfrm>
              <a:custGeom>
                <a:rect b="b" l="l" r="r" t="t"/>
                <a:pathLst>
                  <a:path extrusionOk="0" h="14888" w="14027">
                    <a:moveTo>
                      <a:pt x="6470" y="0"/>
                    </a:moveTo>
                    <a:cubicBezTo>
                      <a:pt x="6435" y="0"/>
                      <a:pt x="6405" y="5"/>
                      <a:pt x="6380" y="16"/>
                    </a:cubicBezTo>
                    <a:cubicBezTo>
                      <a:pt x="5788" y="312"/>
                      <a:pt x="5239" y="692"/>
                      <a:pt x="4732" y="1114"/>
                    </a:cubicBezTo>
                    <a:cubicBezTo>
                      <a:pt x="4014" y="1579"/>
                      <a:pt x="3254" y="3396"/>
                      <a:pt x="2789" y="3945"/>
                    </a:cubicBezTo>
                    <a:cubicBezTo>
                      <a:pt x="1902" y="4621"/>
                      <a:pt x="972" y="5255"/>
                      <a:pt x="1" y="5804"/>
                    </a:cubicBezTo>
                    <a:lnTo>
                      <a:pt x="1859" y="14887"/>
                    </a:lnTo>
                    <a:cubicBezTo>
                      <a:pt x="3845" y="14422"/>
                      <a:pt x="8535" y="14380"/>
                      <a:pt x="9760" y="14042"/>
                    </a:cubicBezTo>
                    <a:cubicBezTo>
                      <a:pt x="10943" y="13662"/>
                      <a:pt x="11957" y="12183"/>
                      <a:pt x="12506" y="10155"/>
                    </a:cubicBezTo>
                    <a:cubicBezTo>
                      <a:pt x="13097" y="8127"/>
                      <a:pt x="13478" y="4621"/>
                      <a:pt x="13731" y="2889"/>
                    </a:cubicBezTo>
                    <a:cubicBezTo>
                      <a:pt x="14027" y="1157"/>
                      <a:pt x="13224" y="607"/>
                      <a:pt x="12295" y="607"/>
                    </a:cubicBezTo>
                    <a:cubicBezTo>
                      <a:pt x="11629" y="607"/>
                      <a:pt x="10584" y="679"/>
                      <a:pt x="9639" y="679"/>
                    </a:cubicBezTo>
                    <a:cubicBezTo>
                      <a:pt x="9324" y="679"/>
                      <a:pt x="9020" y="671"/>
                      <a:pt x="8746" y="650"/>
                    </a:cubicBezTo>
                    <a:cubicBezTo>
                      <a:pt x="7741" y="572"/>
                      <a:pt x="6842" y="0"/>
                      <a:pt x="64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19"/>
              <p:cNvSpPr/>
              <p:nvPr/>
            </p:nvSpPr>
            <p:spPr>
              <a:xfrm>
                <a:off x="2809064" y="-3165655"/>
                <a:ext cx="1027368" cy="713657"/>
              </a:xfrm>
              <a:custGeom>
                <a:rect b="b" l="l" r="r" t="t"/>
                <a:pathLst>
                  <a:path extrusionOk="0" h="36098" w="51966">
                    <a:moveTo>
                      <a:pt x="11618" y="0"/>
                    </a:moveTo>
                    <a:cubicBezTo>
                      <a:pt x="2789" y="0"/>
                      <a:pt x="0" y="9548"/>
                      <a:pt x="3929" y="15717"/>
                    </a:cubicBezTo>
                    <a:cubicBezTo>
                      <a:pt x="7605" y="21378"/>
                      <a:pt x="22434" y="33376"/>
                      <a:pt x="24419" y="34686"/>
                    </a:cubicBezTo>
                    <a:cubicBezTo>
                      <a:pt x="25744" y="35578"/>
                      <a:pt x="26715" y="36098"/>
                      <a:pt x="28549" y="36098"/>
                    </a:cubicBezTo>
                    <a:cubicBezTo>
                      <a:pt x="29407" y="36098"/>
                      <a:pt x="30453" y="35984"/>
                      <a:pt x="31813" y="35742"/>
                    </a:cubicBezTo>
                    <a:cubicBezTo>
                      <a:pt x="36080" y="34982"/>
                      <a:pt x="50571" y="31222"/>
                      <a:pt x="51162" y="30968"/>
                    </a:cubicBezTo>
                    <a:cubicBezTo>
                      <a:pt x="51627" y="30841"/>
                      <a:pt x="51965" y="30419"/>
                      <a:pt x="51965" y="29912"/>
                    </a:cubicBezTo>
                    <a:cubicBezTo>
                      <a:pt x="51585" y="23744"/>
                      <a:pt x="49346" y="20364"/>
                      <a:pt x="49008" y="19730"/>
                    </a:cubicBezTo>
                    <a:cubicBezTo>
                      <a:pt x="48797" y="19248"/>
                      <a:pt x="48521" y="19045"/>
                      <a:pt x="48120" y="19045"/>
                    </a:cubicBezTo>
                    <a:cubicBezTo>
                      <a:pt x="47959" y="19045"/>
                      <a:pt x="47777" y="19078"/>
                      <a:pt x="47571" y="19139"/>
                    </a:cubicBezTo>
                    <a:cubicBezTo>
                      <a:pt x="46811" y="19350"/>
                      <a:pt x="33461" y="20491"/>
                      <a:pt x="29827" y="20955"/>
                    </a:cubicBezTo>
                    <a:cubicBezTo>
                      <a:pt x="29827" y="20955"/>
                      <a:pt x="21293" y="8619"/>
                      <a:pt x="19181" y="5155"/>
                    </a:cubicBezTo>
                    <a:cubicBezTo>
                      <a:pt x="17026" y="1648"/>
                      <a:pt x="14280" y="0"/>
                      <a:pt x="116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</a:t>
                </a:r>
                <a:endParaRPr/>
              </a:p>
            </p:txBody>
          </p:sp>
          <p:sp>
            <p:nvSpPr>
              <p:cNvPr id="1550" name="Google Shape;1550;p19"/>
              <p:cNvSpPr/>
              <p:nvPr/>
            </p:nvSpPr>
            <p:spPr>
              <a:xfrm>
                <a:off x="3654330" y="-2709680"/>
                <a:ext cx="130304" cy="200665"/>
              </a:xfrm>
              <a:custGeom>
                <a:rect b="b" l="l" r="r" t="t"/>
                <a:pathLst>
                  <a:path extrusionOk="0" h="10150" w="6591">
                    <a:moveTo>
                      <a:pt x="4434" y="0"/>
                    </a:moveTo>
                    <a:cubicBezTo>
                      <a:pt x="4408" y="0"/>
                      <a:pt x="4380" y="1"/>
                      <a:pt x="4352" y="4"/>
                    </a:cubicBezTo>
                    <a:cubicBezTo>
                      <a:pt x="3845" y="88"/>
                      <a:pt x="718" y="933"/>
                      <a:pt x="380" y="975"/>
                    </a:cubicBezTo>
                    <a:cubicBezTo>
                      <a:pt x="42" y="1060"/>
                      <a:pt x="0" y="1271"/>
                      <a:pt x="85" y="1567"/>
                    </a:cubicBezTo>
                    <a:cubicBezTo>
                      <a:pt x="1056" y="4228"/>
                      <a:pt x="1605" y="7059"/>
                      <a:pt x="1690" y="9890"/>
                    </a:cubicBezTo>
                    <a:cubicBezTo>
                      <a:pt x="1745" y="10082"/>
                      <a:pt x="1854" y="10150"/>
                      <a:pt x="1993" y="10150"/>
                    </a:cubicBezTo>
                    <a:cubicBezTo>
                      <a:pt x="2068" y="10150"/>
                      <a:pt x="2151" y="10130"/>
                      <a:pt x="2239" y="10101"/>
                    </a:cubicBezTo>
                    <a:cubicBezTo>
                      <a:pt x="2493" y="10016"/>
                      <a:pt x="5830" y="9298"/>
                      <a:pt x="6210" y="9171"/>
                    </a:cubicBezTo>
                    <a:cubicBezTo>
                      <a:pt x="6422" y="9129"/>
                      <a:pt x="6591" y="8918"/>
                      <a:pt x="6548" y="8664"/>
                    </a:cubicBezTo>
                    <a:cubicBezTo>
                      <a:pt x="6506" y="5834"/>
                      <a:pt x="5957" y="3003"/>
                      <a:pt x="4985" y="342"/>
                    </a:cubicBezTo>
                    <a:cubicBezTo>
                      <a:pt x="4985" y="342"/>
                      <a:pt x="4909" y="0"/>
                      <a:pt x="44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19"/>
              <p:cNvSpPr/>
              <p:nvPr/>
            </p:nvSpPr>
            <p:spPr>
              <a:xfrm>
                <a:off x="3696915" y="-2686232"/>
                <a:ext cx="40944" cy="36041"/>
              </a:xfrm>
              <a:custGeom>
                <a:rect b="b" l="l" r="r" t="t"/>
                <a:pathLst>
                  <a:path extrusionOk="0" h="1823" w="2071">
                    <a:moveTo>
                      <a:pt x="888" y="1"/>
                    </a:moveTo>
                    <a:cubicBezTo>
                      <a:pt x="381" y="1"/>
                      <a:pt x="1" y="423"/>
                      <a:pt x="1" y="930"/>
                    </a:cubicBezTo>
                    <a:cubicBezTo>
                      <a:pt x="1" y="1473"/>
                      <a:pt x="445" y="1822"/>
                      <a:pt x="902" y="1822"/>
                    </a:cubicBezTo>
                    <a:cubicBezTo>
                      <a:pt x="1121" y="1822"/>
                      <a:pt x="1344" y="1742"/>
                      <a:pt x="1522" y="1564"/>
                    </a:cubicBezTo>
                    <a:cubicBezTo>
                      <a:pt x="2071" y="972"/>
                      <a:pt x="1691" y="1"/>
                      <a:pt x="8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19"/>
              <p:cNvSpPr/>
              <p:nvPr/>
            </p:nvSpPr>
            <p:spPr>
              <a:xfrm>
                <a:off x="3018705" y="-2972779"/>
                <a:ext cx="124472" cy="122930"/>
              </a:xfrm>
              <a:custGeom>
                <a:rect b="b" l="l" r="r" t="t"/>
                <a:pathLst>
                  <a:path extrusionOk="0" h="6218" w="6296">
                    <a:moveTo>
                      <a:pt x="3300" y="1174"/>
                    </a:moveTo>
                    <a:cubicBezTo>
                      <a:pt x="3439" y="1174"/>
                      <a:pt x="3583" y="1239"/>
                      <a:pt x="3676" y="1355"/>
                    </a:cubicBezTo>
                    <a:lnTo>
                      <a:pt x="4986" y="2834"/>
                    </a:lnTo>
                    <a:cubicBezTo>
                      <a:pt x="5328" y="3207"/>
                      <a:pt x="4983" y="3672"/>
                      <a:pt x="4609" y="3672"/>
                    </a:cubicBezTo>
                    <a:cubicBezTo>
                      <a:pt x="4474" y="3672"/>
                      <a:pt x="4337" y="3613"/>
                      <a:pt x="4225" y="3468"/>
                    </a:cubicBezTo>
                    <a:lnTo>
                      <a:pt x="2958" y="1989"/>
                    </a:lnTo>
                    <a:cubicBezTo>
                      <a:pt x="2747" y="1778"/>
                      <a:pt x="2789" y="1482"/>
                      <a:pt x="3000" y="1313"/>
                    </a:cubicBezTo>
                    <a:cubicBezTo>
                      <a:pt x="3076" y="1218"/>
                      <a:pt x="3187" y="1174"/>
                      <a:pt x="3300" y="1174"/>
                    </a:cubicBezTo>
                    <a:close/>
                    <a:moveTo>
                      <a:pt x="1688" y="2545"/>
                    </a:moveTo>
                    <a:cubicBezTo>
                      <a:pt x="1821" y="2545"/>
                      <a:pt x="1959" y="2605"/>
                      <a:pt x="2071" y="2750"/>
                    </a:cubicBezTo>
                    <a:lnTo>
                      <a:pt x="3380" y="4228"/>
                    </a:lnTo>
                    <a:cubicBezTo>
                      <a:pt x="3693" y="4604"/>
                      <a:pt x="3381" y="5048"/>
                      <a:pt x="3026" y="5048"/>
                    </a:cubicBezTo>
                    <a:cubicBezTo>
                      <a:pt x="2901" y="5048"/>
                      <a:pt x="2772" y="4994"/>
                      <a:pt x="2662" y="4862"/>
                    </a:cubicBezTo>
                    <a:lnTo>
                      <a:pt x="1352" y="3383"/>
                    </a:lnTo>
                    <a:cubicBezTo>
                      <a:pt x="979" y="3010"/>
                      <a:pt x="1316" y="2545"/>
                      <a:pt x="1688" y="2545"/>
                    </a:cubicBezTo>
                    <a:close/>
                    <a:moveTo>
                      <a:pt x="1233" y="0"/>
                    </a:moveTo>
                    <a:cubicBezTo>
                      <a:pt x="761" y="0"/>
                      <a:pt x="379" y="367"/>
                      <a:pt x="338" y="849"/>
                    </a:cubicBezTo>
                    <a:lnTo>
                      <a:pt x="43" y="4989"/>
                    </a:lnTo>
                    <a:cubicBezTo>
                      <a:pt x="0" y="5454"/>
                      <a:pt x="381" y="5918"/>
                      <a:pt x="888" y="5918"/>
                    </a:cubicBezTo>
                    <a:lnTo>
                      <a:pt x="5028" y="6214"/>
                    </a:lnTo>
                    <a:cubicBezTo>
                      <a:pt x="5052" y="6216"/>
                      <a:pt x="5075" y="6217"/>
                      <a:pt x="5099" y="6217"/>
                    </a:cubicBezTo>
                    <a:cubicBezTo>
                      <a:pt x="5539" y="6217"/>
                      <a:pt x="5957" y="5850"/>
                      <a:pt x="5957" y="5369"/>
                    </a:cubicBezTo>
                    <a:lnTo>
                      <a:pt x="6253" y="1229"/>
                    </a:lnTo>
                    <a:cubicBezTo>
                      <a:pt x="6295" y="764"/>
                      <a:pt x="5915" y="299"/>
                      <a:pt x="5408" y="299"/>
                    </a:cubicBezTo>
                    <a:lnTo>
                      <a:pt x="1310" y="4"/>
                    </a:lnTo>
                    <a:cubicBezTo>
                      <a:pt x="1284" y="1"/>
                      <a:pt x="1259" y="0"/>
                      <a:pt x="1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53" name="Google Shape;1553;p19"/>
          <p:cNvSpPr/>
          <p:nvPr>
            <p:ph idx="2" type="pic"/>
          </p:nvPr>
        </p:nvSpPr>
        <p:spPr>
          <a:xfrm rot="414387">
            <a:off x="4857777" y="539509"/>
            <a:ext cx="3248270" cy="4064487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0"/>
          <p:cNvSpPr txBox="1"/>
          <p:nvPr>
            <p:ph type="title"/>
          </p:nvPr>
        </p:nvSpPr>
        <p:spPr>
          <a:xfrm>
            <a:off x="1043850" y="1028925"/>
            <a:ext cx="2766300" cy="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56" name="Google Shape;1556;p20"/>
          <p:cNvSpPr txBox="1"/>
          <p:nvPr>
            <p:ph idx="1" type="subTitle"/>
          </p:nvPr>
        </p:nvSpPr>
        <p:spPr>
          <a:xfrm>
            <a:off x="1043850" y="1620675"/>
            <a:ext cx="2766300" cy="10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57" name="Google Shape;1557;p20"/>
          <p:cNvGrpSpPr/>
          <p:nvPr/>
        </p:nvGrpSpPr>
        <p:grpSpPr>
          <a:xfrm flipH="1" rot="5400000">
            <a:off x="-986054" y="-11521"/>
            <a:ext cx="1942364" cy="1550631"/>
            <a:chOff x="550675" y="238125"/>
            <a:chExt cx="6440200" cy="5141350"/>
          </a:xfrm>
        </p:grpSpPr>
        <p:sp>
          <p:nvSpPr>
            <p:cNvPr id="1558" name="Google Shape;1558;p20"/>
            <p:cNvSpPr/>
            <p:nvPr/>
          </p:nvSpPr>
          <p:spPr>
            <a:xfrm>
              <a:off x="550675" y="1586500"/>
              <a:ext cx="5625700" cy="3792975"/>
            </a:xfrm>
            <a:custGeom>
              <a:rect b="b" l="l" r="r" t="t"/>
              <a:pathLst>
                <a:path extrusionOk="0" h="151719" w="225028">
                  <a:moveTo>
                    <a:pt x="19228" y="1"/>
                  </a:moveTo>
                  <a:cubicBezTo>
                    <a:pt x="12698" y="1"/>
                    <a:pt x="6274" y="317"/>
                    <a:pt x="0" y="942"/>
                  </a:cubicBezTo>
                  <a:cubicBezTo>
                    <a:pt x="9958" y="18585"/>
                    <a:pt x="25761" y="36769"/>
                    <a:pt x="45244" y="54304"/>
                  </a:cubicBezTo>
                  <a:lnTo>
                    <a:pt x="79880" y="53438"/>
                  </a:lnTo>
                  <a:lnTo>
                    <a:pt x="79880" y="53438"/>
                  </a:lnTo>
                  <a:lnTo>
                    <a:pt x="55634" y="63396"/>
                  </a:lnTo>
                  <a:cubicBezTo>
                    <a:pt x="64185" y="70431"/>
                    <a:pt x="73277" y="77358"/>
                    <a:pt x="82694" y="84069"/>
                  </a:cubicBezTo>
                  <a:lnTo>
                    <a:pt x="125881" y="81796"/>
                  </a:lnTo>
                  <a:lnTo>
                    <a:pt x="125881" y="81796"/>
                  </a:lnTo>
                  <a:lnTo>
                    <a:pt x="97847" y="94352"/>
                  </a:lnTo>
                  <a:cubicBezTo>
                    <a:pt x="107481" y="100522"/>
                    <a:pt x="117330" y="106583"/>
                    <a:pt x="127396" y="112103"/>
                  </a:cubicBezTo>
                  <a:lnTo>
                    <a:pt x="151101" y="110912"/>
                  </a:lnTo>
                  <a:lnTo>
                    <a:pt x="136921" y="117190"/>
                  </a:lnTo>
                  <a:cubicBezTo>
                    <a:pt x="166470" y="132777"/>
                    <a:pt x="196885" y="145008"/>
                    <a:pt x="225027" y="151718"/>
                  </a:cubicBezTo>
                  <a:cubicBezTo>
                    <a:pt x="215502" y="119247"/>
                    <a:pt x="198293" y="89589"/>
                    <a:pt x="174805" y="65236"/>
                  </a:cubicBezTo>
                  <a:lnTo>
                    <a:pt x="174805" y="65236"/>
                  </a:lnTo>
                  <a:lnTo>
                    <a:pt x="175779" y="81039"/>
                  </a:lnTo>
                  <a:lnTo>
                    <a:pt x="163981" y="54737"/>
                  </a:lnTo>
                  <a:cubicBezTo>
                    <a:pt x="148936" y="41423"/>
                    <a:pt x="132051" y="30275"/>
                    <a:pt x="113867" y="21724"/>
                  </a:cubicBezTo>
                  <a:lnTo>
                    <a:pt x="113867" y="21724"/>
                  </a:lnTo>
                  <a:lnTo>
                    <a:pt x="117114" y="47160"/>
                  </a:lnTo>
                  <a:lnTo>
                    <a:pt x="100229" y="15771"/>
                  </a:lnTo>
                  <a:cubicBezTo>
                    <a:pt x="73445" y="5109"/>
                    <a:pt x="45481" y="1"/>
                    <a:pt x="19228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0"/>
            <p:cNvSpPr/>
            <p:nvPr/>
          </p:nvSpPr>
          <p:spPr>
            <a:xfrm>
              <a:off x="975500" y="1217675"/>
              <a:ext cx="5384875" cy="4137450"/>
            </a:xfrm>
            <a:custGeom>
              <a:rect b="b" l="l" r="r" t="t"/>
              <a:pathLst>
                <a:path extrusionOk="0" h="165498" w="215395">
                  <a:moveTo>
                    <a:pt x="99147" y="22081"/>
                  </a:moveTo>
                  <a:lnTo>
                    <a:pt x="114084" y="54444"/>
                  </a:lnTo>
                  <a:lnTo>
                    <a:pt x="112352" y="28900"/>
                  </a:lnTo>
                  <a:cubicBezTo>
                    <a:pt x="129995" y="38533"/>
                    <a:pt x="146122" y="50656"/>
                    <a:pt x="160301" y="64944"/>
                  </a:cubicBezTo>
                  <a:lnTo>
                    <a:pt x="170476" y="91895"/>
                  </a:lnTo>
                  <a:lnTo>
                    <a:pt x="170584" y="76092"/>
                  </a:lnTo>
                  <a:cubicBezTo>
                    <a:pt x="192556" y="101745"/>
                    <a:pt x="207926" y="132484"/>
                    <a:pt x="215395" y="165497"/>
                  </a:cubicBezTo>
                  <a:lnTo>
                    <a:pt x="135406" y="93735"/>
                  </a:lnTo>
                  <a:lnTo>
                    <a:pt x="0" y="1191"/>
                  </a:lnTo>
                  <a:cubicBezTo>
                    <a:pt x="31606" y="0"/>
                    <a:pt x="66567" y="6819"/>
                    <a:pt x="99147" y="2208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0"/>
            <p:cNvSpPr/>
            <p:nvPr/>
          </p:nvSpPr>
          <p:spPr>
            <a:xfrm>
              <a:off x="975500" y="1247450"/>
              <a:ext cx="5384875" cy="4107675"/>
            </a:xfrm>
            <a:custGeom>
              <a:rect b="b" l="l" r="r" t="t"/>
              <a:pathLst>
                <a:path extrusionOk="0" h="164307" w="215395">
                  <a:moveTo>
                    <a:pt x="144066" y="118954"/>
                  </a:moveTo>
                  <a:lnTo>
                    <a:pt x="120361" y="118738"/>
                  </a:lnTo>
                  <a:cubicBezTo>
                    <a:pt x="110620" y="112568"/>
                    <a:pt x="101095" y="105966"/>
                    <a:pt x="92003" y="99147"/>
                  </a:cubicBezTo>
                  <a:lnTo>
                    <a:pt x="120794" y="88323"/>
                  </a:lnTo>
                  <a:lnTo>
                    <a:pt x="77499" y="87998"/>
                  </a:lnTo>
                  <a:cubicBezTo>
                    <a:pt x="68515" y="80746"/>
                    <a:pt x="59856" y="73278"/>
                    <a:pt x="51847" y="65701"/>
                  </a:cubicBezTo>
                  <a:lnTo>
                    <a:pt x="76525" y="57258"/>
                  </a:lnTo>
                  <a:lnTo>
                    <a:pt x="41889" y="55959"/>
                  </a:lnTo>
                  <a:cubicBezTo>
                    <a:pt x="23488" y="37342"/>
                    <a:pt x="8876" y="18184"/>
                    <a:pt x="0" y="0"/>
                  </a:cubicBezTo>
                  <a:cubicBezTo>
                    <a:pt x="131293" y="50872"/>
                    <a:pt x="215395" y="164306"/>
                    <a:pt x="215395" y="164306"/>
                  </a:cubicBezTo>
                  <a:cubicBezTo>
                    <a:pt x="187686" y="155755"/>
                    <a:pt x="158028" y="141684"/>
                    <a:pt x="129562" y="12436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0"/>
            <p:cNvSpPr/>
            <p:nvPr/>
          </p:nvSpPr>
          <p:spPr>
            <a:xfrm>
              <a:off x="4569000" y="286825"/>
              <a:ext cx="2216200" cy="4776050"/>
            </a:xfrm>
            <a:custGeom>
              <a:rect b="b" l="l" r="r" t="t"/>
              <a:pathLst>
                <a:path extrusionOk="0" h="191042" w="88648">
                  <a:moveTo>
                    <a:pt x="1300" y="0"/>
                  </a:moveTo>
                  <a:lnTo>
                    <a:pt x="1300" y="0"/>
                  </a:lnTo>
                  <a:cubicBezTo>
                    <a:pt x="1" y="15370"/>
                    <a:pt x="2274" y="33554"/>
                    <a:pt x="7036" y="52929"/>
                  </a:cubicBezTo>
                  <a:lnTo>
                    <a:pt x="29333" y="67216"/>
                  </a:lnTo>
                  <a:lnTo>
                    <a:pt x="29333" y="67216"/>
                  </a:lnTo>
                  <a:lnTo>
                    <a:pt x="9851" y="63103"/>
                  </a:lnTo>
                  <a:lnTo>
                    <a:pt x="9851" y="63103"/>
                  </a:lnTo>
                  <a:cubicBezTo>
                    <a:pt x="12232" y="71221"/>
                    <a:pt x="14938" y="79447"/>
                    <a:pt x="18077" y="87674"/>
                  </a:cubicBezTo>
                  <a:lnTo>
                    <a:pt x="46219" y="104667"/>
                  </a:lnTo>
                  <a:lnTo>
                    <a:pt x="46219" y="104667"/>
                  </a:lnTo>
                  <a:lnTo>
                    <a:pt x="23272" y="100554"/>
                  </a:lnTo>
                  <a:lnTo>
                    <a:pt x="23272" y="100554"/>
                  </a:lnTo>
                  <a:cubicBezTo>
                    <a:pt x="26627" y="108672"/>
                    <a:pt x="30416" y="116573"/>
                    <a:pt x="34312" y="124475"/>
                  </a:cubicBezTo>
                  <a:lnTo>
                    <a:pt x="49790" y="133675"/>
                  </a:lnTo>
                  <a:lnTo>
                    <a:pt x="49790" y="133675"/>
                  </a:lnTo>
                  <a:lnTo>
                    <a:pt x="38101" y="131727"/>
                  </a:lnTo>
                  <a:lnTo>
                    <a:pt x="38101" y="131727"/>
                  </a:lnTo>
                  <a:cubicBezTo>
                    <a:pt x="50115" y="154024"/>
                    <a:pt x="64294" y="174806"/>
                    <a:pt x="79123" y="191041"/>
                  </a:cubicBezTo>
                  <a:cubicBezTo>
                    <a:pt x="86916" y="166471"/>
                    <a:pt x="88648" y="140386"/>
                    <a:pt x="84210" y="115058"/>
                  </a:cubicBezTo>
                  <a:lnTo>
                    <a:pt x="84210" y="115058"/>
                  </a:lnTo>
                  <a:lnTo>
                    <a:pt x="78041" y="125341"/>
                  </a:lnTo>
                  <a:lnTo>
                    <a:pt x="78041" y="125341"/>
                  </a:lnTo>
                  <a:lnTo>
                    <a:pt x="81829" y="103693"/>
                  </a:lnTo>
                  <a:cubicBezTo>
                    <a:pt x="77932" y="88972"/>
                    <a:pt x="72088" y="74685"/>
                    <a:pt x="64294" y="61588"/>
                  </a:cubicBezTo>
                  <a:lnTo>
                    <a:pt x="55527" y="79015"/>
                  </a:lnTo>
                  <a:lnTo>
                    <a:pt x="58233" y="51955"/>
                  </a:lnTo>
                  <a:cubicBezTo>
                    <a:pt x="43621" y="30415"/>
                    <a:pt x="24030" y="12556"/>
                    <a:pt x="1300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0"/>
            <p:cNvSpPr/>
            <p:nvPr/>
          </p:nvSpPr>
          <p:spPr>
            <a:xfrm>
              <a:off x="5023600" y="238125"/>
              <a:ext cx="1967275" cy="4884275"/>
            </a:xfrm>
            <a:custGeom>
              <a:rect b="b" l="l" r="r" t="t"/>
              <a:pathLst>
                <a:path extrusionOk="0" h="195371" w="78691">
                  <a:moveTo>
                    <a:pt x="53687" y="55418"/>
                  </a:moveTo>
                  <a:lnTo>
                    <a:pt x="49358" y="82153"/>
                  </a:lnTo>
                  <a:lnTo>
                    <a:pt x="59207" y="65268"/>
                  </a:lnTo>
                  <a:cubicBezTo>
                    <a:pt x="66134" y="78906"/>
                    <a:pt x="71222" y="93410"/>
                    <a:pt x="74144" y="108455"/>
                  </a:cubicBezTo>
                  <a:lnTo>
                    <a:pt x="69057" y="129778"/>
                  </a:lnTo>
                  <a:lnTo>
                    <a:pt x="75768" y="119820"/>
                  </a:lnTo>
                  <a:cubicBezTo>
                    <a:pt x="78690" y="145364"/>
                    <a:pt x="75335" y="171342"/>
                    <a:pt x="66134" y="195371"/>
                  </a:cubicBezTo>
                  <a:lnTo>
                    <a:pt x="46110" y="116032"/>
                  </a:lnTo>
                  <a:lnTo>
                    <a:pt x="1" y="0"/>
                  </a:lnTo>
                  <a:cubicBezTo>
                    <a:pt x="21973" y="13963"/>
                    <a:pt x="40374" y="32905"/>
                    <a:pt x="53687" y="5541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0"/>
            <p:cNvSpPr/>
            <p:nvPr/>
          </p:nvSpPr>
          <p:spPr>
            <a:xfrm>
              <a:off x="4969500" y="238125"/>
              <a:ext cx="1707475" cy="4884275"/>
            </a:xfrm>
            <a:custGeom>
              <a:rect b="b" l="l" r="r" t="t"/>
              <a:pathLst>
                <a:path extrusionOk="0" h="195371" w="68299">
                  <a:moveTo>
                    <a:pt x="42538" y="136381"/>
                  </a:moveTo>
                  <a:lnTo>
                    <a:pt x="27601" y="126206"/>
                  </a:lnTo>
                  <a:cubicBezTo>
                    <a:pt x="24137" y="118088"/>
                    <a:pt x="20890" y="109970"/>
                    <a:pt x="17968" y="101744"/>
                  </a:cubicBezTo>
                  <a:lnTo>
                    <a:pt x="40698" y="107156"/>
                  </a:lnTo>
                  <a:lnTo>
                    <a:pt x="13638" y="88539"/>
                  </a:lnTo>
                  <a:cubicBezTo>
                    <a:pt x="11040" y="80097"/>
                    <a:pt x="8767" y="71762"/>
                    <a:pt x="6927" y="63536"/>
                  </a:cubicBezTo>
                  <a:lnTo>
                    <a:pt x="26086" y="68732"/>
                  </a:lnTo>
                  <a:lnTo>
                    <a:pt x="4763" y="53145"/>
                  </a:lnTo>
                  <a:cubicBezTo>
                    <a:pt x="1082" y="33554"/>
                    <a:pt x="0" y="15262"/>
                    <a:pt x="2165" y="0"/>
                  </a:cubicBezTo>
                  <a:cubicBezTo>
                    <a:pt x="63319" y="87998"/>
                    <a:pt x="68298" y="195371"/>
                    <a:pt x="68298" y="195371"/>
                  </a:cubicBezTo>
                  <a:cubicBezTo>
                    <a:pt x="54336" y="178161"/>
                    <a:pt x="41564" y="156730"/>
                    <a:pt x="30956" y="13367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0"/>
            <p:cNvSpPr/>
            <p:nvPr/>
          </p:nvSpPr>
          <p:spPr>
            <a:xfrm>
              <a:off x="3930400" y="830725"/>
              <a:ext cx="2194550" cy="3653075"/>
            </a:xfrm>
            <a:custGeom>
              <a:rect b="b" l="l" r="r" t="t"/>
              <a:pathLst>
                <a:path extrusionOk="0" h="146123" w="87782">
                  <a:moveTo>
                    <a:pt x="1949" y="0"/>
                  </a:moveTo>
                  <a:lnTo>
                    <a:pt x="1" y="2165"/>
                  </a:lnTo>
                  <a:cubicBezTo>
                    <a:pt x="542" y="2490"/>
                    <a:pt x="1191" y="2814"/>
                    <a:pt x="1732" y="3139"/>
                  </a:cubicBezTo>
                  <a:cubicBezTo>
                    <a:pt x="3140" y="4113"/>
                    <a:pt x="4547" y="5304"/>
                    <a:pt x="5737" y="6711"/>
                  </a:cubicBezTo>
                  <a:cubicBezTo>
                    <a:pt x="7361" y="8335"/>
                    <a:pt x="9417" y="10283"/>
                    <a:pt x="11690" y="12556"/>
                  </a:cubicBezTo>
                  <a:cubicBezTo>
                    <a:pt x="13963" y="14829"/>
                    <a:pt x="16236" y="17751"/>
                    <a:pt x="18834" y="20674"/>
                  </a:cubicBezTo>
                  <a:cubicBezTo>
                    <a:pt x="21324" y="23596"/>
                    <a:pt x="23921" y="27168"/>
                    <a:pt x="26735" y="30740"/>
                  </a:cubicBezTo>
                  <a:cubicBezTo>
                    <a:pt x="28034" y="32580"/>
                    <a:pt x="29550" y="34312"/>
                    <a:pt x="30957" y="36260"/>
                  </a:cubicBezTo>
                  <a:lnTo>
                    <a:pt x="35070" y="42322"/>
                  </a:lnTo>
                  <a:cubicBezTo>
                    <a:pt x="36477" y="44378"/>
                    <a:pt x="37992" y="46326"/>
                    <a:pt x="39399" y="48491"/>
                  </a:cubicBezTo>
                  <a:cubicBezTo>
                    <a:pt x="40806" y="50548"/>
                    <a:pt x="42105" y="52821"/>
                    <a:pt x="43512" y="54985"/>
                  </a:cubicBezTo>
                  <a:cubicBezTo>
                    <a:pt x="46435" y="59315"/>
                    <a:pt x="48924" y="63969"/>
                    <a:pt x="51630" y="68515"/>
                  </a:cubicBezTo>
                  <a:lnTo>
                    <a:pt x="53687" y="71979"/>
                  </a:lnTo>
                  <a:lnTo>
                    <a:pt x="55527" y="75443"/>
                  </a:lnTo>
                  <a:lnTo>
                    <a:pt x="59099" y="82370"/>
                  </a:lnTo>
                  <a:cubicBezTo>
                    <a:pt x="61480" y="87024"/>
                    <a:pt x="63753" y="91678"/>
                    <a:pt x="65809" y="96116"/>
                  </a:cubicBezTo>
                  <a:cubicBezTo>
                    <a:pt x="67974" y="100662"/>
                    <a:pt x="69923" y="104992"/>
                    <a:pt x="71546" y="109213"/>
                  </a:cubicBezTo>
                  <a:lnTo>
                    <a:pt x="74144" y="115383"/>
                  </a:lnTo>
                  <a:lnTo>
                    <a:pt x="76417" y="121119"/>
                  </a:lnTo>
                  <a:cubicBezTo>
                    <a:pt x="77824" y="124799"/>
                    <a:pt x="79123" y="128263"/>
                    <a:pt x="80205" y="131294"/>
                  </a:cubicBezTo>
                  <a:cubicBezTo>
                    <a:pt x="81288" y="134324"/>
                    <a:pt x="82153" y="136922"/>
                    <a:pt x="82911" y="139195"/>
                  </a:cubicBezTo>
                  <a:cubicBezTo>
                    <a:pt x="83561" y="141360"/>
                    <a:pt x="84102" y="143092"/>
                    <a:pt x="84426" y="144282"/>
                  </a:cubicBezTo>
                  <a:lnTo>
                    <a:pt x="84968" y="146122"/>
                  </a:lnTo>
                  <a:lnTo>
                    <a:pt x="87782" y="145473"/>
                  </a:lnTo>
                  <a:cubicBezTo>
                    <a:pt x="87782" y="145473"/>
                    <a:pt x="87565" y="144824"/>
                    <a:pt x="87241" y="143525"/>
                  </a:cubicBezTo>
                  <a:cubicBezTo>
                    <a:pt x="86916" y="142334"/>
                    <a:pt x="86375" y="140602"/>
                    <a:pt x="85725" y="138329"/>
                  </a:cubicBezTo>
                  <a:cubicBezTo>
                    <a:pt x="85076" y="136164"/>
                    <a:pt x="84102" y="133459"/>
                    <a:pt x="83128" y="130320"/>
                  </a:cubicBezTo>
                  <a:cubicBezTo>
                    <a:pt x="82153" y="127181"/>
                    <a:pt x="80963" y="123825"/>
                    <a:pt x="79448" y="120037"/>
                  </a:cubicBezTo>
                  <a:cubicBezTo>
                    <a:pt x="78798" y="118197"/>
                    <a:pt x="78040" y="116249"/>
                    <a:pt x="77283" y="114192"/>
                  </a:cubicBezTo>
                  <a:cubicBezTo>
                    <a:pt x="76525" y="112244"/>
                    <a:pt x="75551" y="110187"/>
                    <a:pt x="74685" y="108022"/>
                  </a:cubicBezTo>
                  <a:cubicBezTo>
                    <a:pt x="73061" y="103801"/>
                    <a:pt x="71005" y="99363"/>
                    <a:pt x="68948" y="94817"/>
                  </a:cubicBezTo>
                  <a:cubicBezTo>
                    <a:pt x="66892" y="90271"/>
                    <a:pt x="64619" y="85617"/>
                    <a:pt x="62238" y="80963"/>
                  </a:cubicBezTo>
                  <a:cubicBezTo>
                    <a:pt x="60939" y="78582"/>
                    <a:pt x="59748" y="76309"/>
                    <a:pt x="58449" y="73927"/>
                  </a:cubicBezTo>
                  <a:lnTo>
                    <a:pt x="56609" y="70464"/>
                  </a:lnTo>
                  <a:lnTo>
                    <a:pt x="54553" y="67000"/>
                  </a:lnTo>
                  <a:cubicBezTo>
                    <a:pt x="51847" y="62346"/>
                    <a:pt x="49249" y="57691"/>
                    <a:pt x="46327" y="53362"/>
                  </a:cubicBezTo>
                  <a:cubicBezTo>
                    <a:pt x="44919" y="51089"/>
                    <a:pt x="43512" y="48924"/>
                    <a:pt x="42105" y="46759"/>
                  </a:cubicBezTo>
                  <a:cubicBezTo>
                    <a:pt x="40698" y="44595"/>
                    <a:pt x="39183" y="42538"/>
                    <a:pt x="37668" y="40590"/>
                  </a:cubicBezTo>
                  <a:lnTo>
                    <a:pt x="33338" y="34637"/>
                  </a:lnTo>
                  <a:cubicBezTo>
                    <a:pt x="31823" y="32688"/>
                    <a:pt x="30307" y="30848"/>
                    <a:pt x="28900" y="29225"/>
                  </a:cubicBezTo>
                  <a:cubicBezTo>
                    <a:pt x="25870" y="25653"/>
                    <a:pt x="23164" y="22297"/>
                    <a:pt x="20349" y="19483"/>
                  </a:cubicBezTo>
                  <a:cubicBezTo>
                    <a:pt x="17427" y="16669"/>
                    <a:pt x="15046" y="13855"/>
                    <a:pt x="12881" y="11474"/>
                  </a:cubicBezTo>
                  <a:lnTo>
                    <a:pt x="6711" y="5737"/>
                  </a:lnTo>
                  <a:cubicBezTo>
                    <a:pt x="5304" y="4546"/>
                    <a:pt x="4114" y="3247"/>
                    <a:pt x="3031" y="1732"/>
                  </a:cubicBezTo>
                  <a:cubicBezTo>
                    <a:pt x="2598" y="1191"/>
                    <a:pt x="2274" y="650"/>
                    <a:pt x="1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0"/>
            <p:cNvSpPr/>
            <p:nvPr/>
          </p:nvSpPr>
          <p:spPr>
            <a:xfrm>
              <a:off x="3838400" y="1309675"/>
              <a:ext cx="847000" cy="351800"/>
            </a:xfrm>
            <a:custGeom>
              <a:rect b="b" l="l" r="r" t="t"/>
              <a:pathLst>
                <a:path extrusionOk="0" h="14072" w="33880">
                  <a:moveTo>
                    <a:pt x="433" y="1"/>
                  </a:moveTo>
                  <a:lnTo>
                    <a:pt x="1" y="2923"/>
                  </a:lnTo>
                  <a:cubicBezTo>
                    <a:pt x="433" y="2815"/>
                    <a:pt x="975" y="2815"/>
                    <a:pt x="1516" y="2815"/>
                  </a:cubicBezTo>
                  <a:cubicBezTo>
                    <a:pt x="2815" y="2815"/>
                    <a:pt x="4114" y="2923"/>
                    <a:pt x="5412" y="3139"/>
                  </a:cubicBezTo>
                  <a:cubicBezTo>
                    <a:pt x="6278" y="3248"/>
                    <a:pt x="7144" y="3464"/>
                    <a:pt x="8010" y="3681"/>
                  </a:cubicBezTo>
                  <a:lnTo>
                    <a:pt x="10933" y="4438"/>
                  </a:lnTo>
                  <a:lnTo>
                    <a:pt x="13963" y="5304"/>
                  </a:lnTo>
                  <a:lnTo>
                    <a:pt x="16994" y="6387"/>
                  </a:lnTo>
                  <a:cubicBezTo>
                    <a:pt x="17968" y="6711"/>
                    <a:pt x="19050" y="7144"/>
                    <a:pt x="20025" y="7577"/>
                  </a:cubicBezTo>
                  <a:lnTo>
                    <a:pt x="22947" y="8768"/>
                  </a:lnTo>
                  <a:cubicBezTo>
                    <a:pt x="24787" y="9526"/>
                    <a:pt x="26519" y="10500"/>
                    <a:pt x="27926" y="11257"/>
                  </a:cubicBezTo>
                  <a:cubicBezTo>
                    <a:pt x="29333" y="12015"/>
                    <a:pt x="30524" y="12664"/>
                    <a:pt x="31281" y="13206"/>
                  </a:cubicBezTo>
                  <a:cubicBezTo>
                    <a:pt x="32039" y="13747"/>
                    <a:pt x="32472" y="14072"/>
                    <a:pt x="32472" y="14072"/>
                  </a:cubicBezTo>
                  <a:lnTo>
                    <a:pt x="33879" y="11474"/>
                  </a:lnTo>
                  <a:cubicBezTo>
                    <a:pt x="33879" y="11474"/>
                    <a:pt x="33446" y="11257"/>
                    <a:pt x="32580" y="10824"/>
                  </a:cubicBezTo>
                  <a:cubicBezTo>
                    <a:pt x="31714" y="10391"/>
                    <a:pt x="30415" y="9850"/>
                    <a:pt x="28792" y="9201"/>
                  </a:cubicBezTo>
                  <a:lnTo>
                    <a:pt x="26302" y="8227"/>
                  </a:lnTo>
                  <a:cubicBezTo>
                    <a:pt x="25437" y="7794"/>
                    <a:pt x="24571" y="7469"/>
                    <a:pt x="23488" y="7144"/>
                  </a:cubicBezTo>
                  <a:lnTo>
                    <a:pt x="20566" y="6062"/>
                  </a:lnTo>
                  <a:cubicBezTo>
                    <a:pt x="19483" y="5629"/>
                    <a:pt x="18401" y="5412"/>
                    <a:pt x="17319" y="5088"/>
                  </a:cubicBezTo>
                  <a:lnTo>
                    <a:pt x="14180" y="4114"/>
                  </a:lnTo>
                  <a:lnTo>
                    <a:pt x="11149" y="3356"/>
                  </a:lnTo>
                  <a:lnTo>
                    <a:pt x="8227" y="2598"/>
                  </a:lnTo>
                  <a:cubicBezTo>
                    <a:pt x="7361" y="2274"/>
                    <a:pt x="6387" y="2165"/>
                    <a:pt x="5629" y="2057"/>
                  </a:cubicBezTo>
                  <a:cubicBezTo>
                    <a:pt x="4330" y="1732"/>
                    <a:pt x="3031" y="1299"/>
                    <a:pt x="1841" y="758"/>
                  </a:cubicBezTo>
                  <a:cubicBezTo>
                    <a:pt x="1299" y="542"/>
                    <a:pt x="866" y="325"/>
                    <a:pt x="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0"/>
            <p:cNvSpPr/>
            <p:nvPr/>
          </p:nvSpPr>
          <p:spPr>
            <a:xfrm>
              <a:off x="3568825" y="1241775"/>
              <a:ext cx="326425" cy="182325"/>
            </a:xfrm>
            <a:custGeom>
              <a:rect b="b" l="l" r="r" t="t"/>
              <a:pathLst>
                <a:path extrusionOk="0" h="7293" w="13057">
                  <a:moveTo>
                    <a:pt x="4918" y="1"/>
                  </a:moveTo>
                  <a:cubicBezTo>
                    <a:pt x="601" y="1"/>
                    <a:pt x="0" y="7162"/>
                    <a:pt x="5047" y="7263"/>
                  </a:cubicBezTo>
                  <a:cubicBezTo>
                    <a:pt x="5225" y="7282"/>
                    <a:pt x="5434" y="7292"/>
                    <a:pt x="5666" y="7292"/>
                  </a:cubicBezTo>
                  <a:cubicBezTo>
                    <a:pt x="7964" y="7292"/>
                    <a:pt x="12545" y="6326"/>
                    <a:pt x="12840" y="4557"/>
                  </a:cubicBezTo>
                  <a:cubicBezTo>
                    <a:pt x="13057" y="2500"/>
                    <a:pt x="7861" y="443"/>
                    <a:pt x="5913" y="119"/>
                  </a:cubicBezTo>
                  <a:cubicBezTo>
                    <a:pt x="5562" y="38"/>
                    <a:pt x="5231" y="1"/>
                    <a:pt x="49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0"/>
            <p:cNvSpPr/>
            <p:nvPr/>
          </p:nvSpPr>
          <p:spPr>
            <a:xfrm>
              <a:off x="3704450" y="688800"/>
              <a:ext cx="312575" cy="212100"/>
            </a:xfrm>
            <a:custGeom>
              <a:rect b="b" l="l" r="r" t="t"/>
              <a:pathLst>
                <a:path extrusionOk="0" h="8484" w="12503">
                  <a:moveTo>
                    <a:pt x="5224" y="0"/>
                  </a:moveTo>
                  <a:cubicBezTo>
                    <a:pt x="2186" y="0"/>
                    <a:pt x="0" y="4326"/>
                    <a:pt x="3194" y="6543"/>
                  </a:cubicBezTo>
                  <a:cubicBezTo>
                    <a:pt x="4357" y="7319"/>
                    <a:pt x="7467" y="8484"/>
                    <a:pt x="9534" y="8484"/>
                  </a:cubicBezTo>
                  <a:cubicBezTo>
                    <a:pt x="10351" y="8484"/>
                    <a:pt x="11005" y="8302"/>
                    <a:pt x="11312" y="7842"/>
                  </a:cubicBezTo>
                  <a:cubicBezTo>
                    <a:pt x="12502" y="6218"/>
                    <a:pt x="8930" y="1781"/>
                    <a:pt x="7307" y="698"/>
                  </a:cubicBezTo>
                  <a:cubicBezTo>
                    <a:pt x="6603" y="210"/>
                    <a:pt x="5893" y="0"/>
                    <a:pt x="5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0"/>
            <p:cNvSpPr/>
            <p:nvPr/>
          </p:nvSpPr>
          <p:spPr>
            <a:xfrm>
              <a:off x="4431000" y="581775"/>
              <a:ext cx="124500" cy="868625"/>
            </a:xfrm>
            <a:custGeom>
              <a:rect b="b" l="l" r="r" t="t"/>
              <a:pathLst>
                <a:path extrusionOk="0" h="34745" w="4980">
                  <a:moveTo>
                    <a:pt x="1" y="0"/>
                  </a:moveTo>
                  <a:cubicBezTo>
                    <a:pt x="109" y="433"/>
                    <a:pt x="217" y="974"/>
                    <a:pt x="325" y="1516"/>
                  </a:cubicBezTo>
                  <a:cubicBezTo>
                    <a:pt x="542" y="2923"/>
                    <a:pt x="542" y="4222"/>
                    <a:pt x="434" y="5629"/>
                  </a:cubicBezTo>
                  <a:cubicBezTo>
                    <a:pt x="434" y="6495"/>
                    <a:pt x="325" y="7361"/>
                    <a:pt x="325" y="8335"/>
                  </a:cubicBezTo>
                  <a:lnTo>
                    <a:pt x="325" y="11257"/>
                  </a:lnTo>
                  <a:cubicBezTo>
                    <a:pt x="325" y="12340"/>
                    <a:pt x="217" y="13422"/>
                    <a:pt x="325" y="14504"/>
                  </a:cubicBezTo>
                  <a:cubicBezTo>
                    <a:pt x="434" y="15587"/>
                    <a:pt x="325" y="16669"/>
                    <a:pt x="434" y="17751"/>
                  </a:cubicBezTo>
                  <a:cubicBezTo>
                    <a:pt x="542" y="18834"/>
                    <a:pt x="434" y="20024"/>
                    <a:pt x="542" y="21107"/>
                  </a:cubicBezTo>
                  <a:cubicBezTo>
                    <a:pt x="542" y="22189"/>
                    <a:pt x="650" y="23272"/>
                    <a:pt x="758" y="24246"/>
                  </a:cubicBezTo>
                  <a:cubicBezTo>
                    <a:pt x="758" y="25328"/>
                    <a:pt x="975" y="26302"/>
                    <a:pt x="975" y="27276"/>
                  </a:cubicBezTo>
                  <a:cubicBezTo>
                    <a:pt x="1083" y="28251"/>
                    <a:pt x="1191" y="29008"/>
                    <a:pt x="1300" y="29982"/>
                  </a:cubicBezTo>
                  <a:cubicBezTo>
                    <a:pt x="1408" y="30848"/>
                    <a:pt x="1516" y="31714"/>
                    <a:pt x="1624" y="32364"/>
                  </a:cubicBezTo>
                  <a:lnTo>
                    <a:pt x="4006" y="34745"/>
                  </a:lnTo>
                  <a:lnTo>
                    <a:pt x="4980" y="34528"/>
                  </a:lnTo>
                  <a:cubicBezTo>
                    <a:pt x="4980" y="34528"/>
                    <a:pt x="4763" y="33987"/>
                    <a:pt x="4438" y="33121"/>
                  </a:cubicBezTo>
                  <a:cubicBezTo>
                    <a:pt x="4114" y="32255"/>
                    <a:pt x="3789" y="30957"/>
                    <a:pt x="3464" y="29333"/>
                  </a:cubicBezTo>
                  <a:cubicBezTo>
                    <a:pt x="3140" y="27818"/>
                    <a:pt x="2707" y="25978"/>
                    <a:pt x="2382" y="23921"/>
                  </a:cubicBezTo>
                  <a:cubicBezTo>
                    <a:pt x="2274" y="22947"/>
                    <a:pt x="2165" y="21865"/>
                    <a:pt x="1949" y="20890"/>
                  </a:cubicBezTo>
                  <a:cubicBezTo>
                    <a:pt x="1841" y="19808"/>
                    <a:pt x="1733" y="18726"/>
                    <a:pt x="1733" y="17643"/>
                  </a:cubicBezTo>
                  <a:cubicBezTo>
                    <a:pt x="1624" y="16561"/>
                    <a:pt x="1516" y="15478"/>
                    <a:pt x="1516" y="14396"/>
                  </a:cubicBezTo>
                  <a:lnTo>
                    <a:pt x="1516" y="11257"/>
                  </a:lnTo>
                  <a:lnTo>
                    <a:pt x="1516" y="8226"/>
                  </a:lnTo>
                  <a:cubicBezTo>
                    <a:pt x="1516" y="7361"/>
                    <a:pt x="1516" y="6495"/>
                    <a:pt x="1624" y="5629"/>
                  </a:cubicBezTo>
                  <a:cubicBezTo>
                    <a:pt x="1733" y="4330"/>
                    <a:pt x="1949" y="3031"/>
                    <a:pt x="2382" y="1732"/>
                  </a:cubicBezTo>
                  <a:cubicBezTo>
                    <a:pt x="2490" y="1191"/>
                    <a:pt x="2707" y="758"/>
                    <a:pt x="2923" y="3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0"/>
            <p:cNvSpPr/>
            <p:nvPr/>
          </p:nvSpPr>
          <p:spPr>
            <a:xfrm>
              <a:off x="4398525" y="366575"/>
              <a:ext cx="188850" cy="269700"/>
            </a:xfrm>
            <a:custGeom>
              <a:rect b="b" l="l" r="r" t="t"/>
              <a:pathLst>
                <a:path extrusionOk="0" h="10788" w="7554">
                  <a:moveTo>
                    <a:pt x="3675" y="0"/>
                  </a:moveTo>
                  <a:cubicBezTo>
                    <a:pt x="2135" y="0"/>
                    <a:pt x="601" y="904"/>
                    <a:pt x="217" y="2872"/>
                  </a:cubicBezTo>
                  <a:cubicBezTo>
                    <a:pt x="1" y="4820"/>
                    <a:pt x="759" y="10448"/>
                    <a:pt x="2707" y="10773"/>
                  </a:cubicBezTo>
                  <a:cubicBezTo>
                    <a:pt x="2762" y="10783"/>
                    <a:pt x="2818" y="10788"/>
                    <a:pt x="2875" y="10788"/>
                  </a:cubicBezTo>
                  <a:cubicBezTo>
                    <a:pt x="4695" y="10788"/>
                    <a:pt x="7043" y="5844"/>
                    <a:pt x="7253" y="3954"/>
                  </a:cubicBezTo>
                  <a:cubicBezTo>
                    <a:pt x="7554" y="1424"/>
                    <a:pt x="5609" y="0"/>
                    <a:pt x="36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0"/>
            <p:cNvSpPr/>
            <p:nvPr/>
          </p:nvSpPr>
          <p:spPr>
            <a:xfrm>
              <a:off x="4774650" y="974125"/>
              <a:ext cx="143450" cy="879475"/>
            </a:xfrm>
            <a:custGeom>
              <a:rect b="b" l="l" r="r" t="t"/>
              <a:pathLst>
                <a:path extrusionOk="0" h="35179" w="5738">
                  <a:moveTo>
                    <a:pt x="2815" y="1"/>
                  </a:moveTo>
                  <a:lnTo>
                    <a:pt x="2815" y="1"/>
                  </a:lnTo>
                  <a:cubicBezTo>
                    <a:pt x="2923" y="542"/>
                    <a:pt x="3032" y="1083"/>
                    <a:pt x="3032" y="1624"/>
                  </a:cubicBezTo>
                  <a:cubicBezTo>
                    <a:pt x="3032" y="3032"/>
                    <a:pt x="2815" y="4330"/>
                    <a:pt x="2599" y="5738"/>
                  </a:cubicBezTo>
                  <a:cubicBezTo>
                    <a:pt x="2490" y="6495"/>
                    <a:pt x="2274" y="7361"/>
                    <a:pt x="2057" y="8335"/>
                  </a:cubicBezTo>
                  <a:cubicBezTo>
                    <a:pt x="1949" y="9309"/>
                    <a:pt x="1841" y="10284"/>
                    <a:pt x="1625" y="11258"/>
                  </a:cubicBezTo>
                  <a:cubicBezTo>
                    <a:pt x="1516" y="12340"/>
                    <a:pt x="1300" y="13314"/>
                    <a:pt x="1192" y="14397"/>
                  </a:cubicBezTo>
                  <a:cubicBezTo>
                    <a:pt x="1083" y="15479"/>
                    <a:pt x="867" y="16561"/>
                    <a:pt x="867" y="17644"/>
                  </a:cubicBezTo>
                  <a:cubicBezTo>
                    <a:pt x="759" y="18834"/>
                    <a:pt x="542" y="19917"/>
                    <a:pt x="434" y="20999"/>
                  </a:cubicBezTo>
                  <a:cubicBezTo>
                    <a:pt x="434" y="22082"/>
                    <a:pt x="326" y="23164"/>
                    <a:pt x="217" y="24138"/>
                  </a:cubicBezTo>
                  <a:cubicBezTo>
                    <a:pt x="109" y="25221"/>
                    <a:pt x="217" y="26195"/>
                    <a:pt x="109" y="27169"/>
                  </a:cubicBezTo>
                  <a:cubicBezTo>
                    <a:pt x="1" y="28143"/>
                    <a:pt x="1" y="28901"/>
                    <a:pt x="1" y="29875"/>
                  </a:cubicBezTo>
                  <a:lnTo>
                    <a:pt x="1" y="32364"/>
                  </a:lnTo>
                  <a:lnTo>
                    <a:pt x="2057" y="35178"/>
                  </a:lnTo>
                  <a:lnTo>
                    <a:pt x="3140" y="34962"/>
                  </a:lnTo>
                  <a:cubicBezTo>
                    <a:pt x="3140" y="34962"/>
                    <a:pt x="3032" y="34529"/>
                    <a:pt x="2815" y="33555"/>
                  </a:cubicBezTo>
                  <a:cubicBezTo>
                    <a:pt x="2599" y="32689"/>
                    <a:pt x="2382" y="31282"/>
                    <a:pt x="2274" y="29658"/>
                  </a:cubicBezTo>
                  <a:cubicBezTo>
                    <a:pt x="2166" y="28143"/>
                    <a:pt x="2057" y="26195"/>
                    <a:pt x="2057" y="24138"/>
                  </a:cubicBezTo>
                  <a:lnTo>
                    <a:pt x="2057" y="20999"/>
                  </a:lnTo>
                  <a:cubicBezTo>
                    <a:pt x="2057" y="19917"/>
                    <a:pt x="2166" y="18834"/>
                    <a:pt x="2166" y="17752"/>
                  </a:cubicBezTo>
                  <a:cubicBezTo>
                    <a:pt x="2274" y="16670"/>
                    <a:pt x="2274" y="15587"/>
                    <a:pt x="2382" y="14505"/>
                  </a:cubicBezTo>
                  <a:cubicBezTo>
                    <a:pt x="2599" y="13423"/>
                    <a:pt x="2707" y="12340"/>
                    <a:pt x="2815" y="11366"/>
                  </a:cubicBezTo>
                  <a:cubicBezTo>
                    <a:pt x="2923" y="10392"/>
                    <a:pt x="3140" y="9418"/>
                    <a:pt x="3248" y="8444"/>
                  </a:cubicBezTo>
                  <a:cubicBezTo>
                    <a:pt x="3356" y="7578"/>
                    <a:pt x="3465" y="6712"/>
                    <a:pt x="3681" y="5846"/>
                  </a:cubicBezTo>
                  <a:cubicBezTo>
                    <a:pt x="4006" y="4547"/>
                    <a:pt x="4439" y="3356"/>
                    <a:pt x="4980" y="2057"/>
                  </a:cubicBezTo>
                  <a:cubicBezTo>
                    <a:pt x="5196" y="1624"/>
                    <a:pt x="5413" y="1192"/>
                    <a:pt x="5738" y="759"/>
                  </a:cubicBezTo>
                  <a:lnTo>
                    <a:pt x="28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0"/>
            <p:cNvSpPr/>
            <p:nvPr/>
          </p:nvSpPr>
          <p:spPr>
            <a:xfrm>
              <a:off x="4823375" y="774375"/>
              <a:ext cx="197200" cy="260375"/>
            </a:xfrm>
            <a:custGeom>
              <a:rect b="b" l="l" r="r" t="t"/>
              <a:pathLst>
                <a:path extrusionOk="0" h="10415" w="7888">
                  <a:moveTo>
                    <a:pt x="3800" y="0"/>
                  </a:moveTo>
                  <a:cubicBezTo>
                    <a:pt x="2489" y="0"/>
                    <a:pt x="1176" y="689"/>
                    <a:pt x="541" y="2254"/>
                  </a:cubicBezTo>
                  <a:cubicBezTo>
                    <a:pt x="0" y="4203"/>
                    <a:pt x="0" y="9831"/>
                    <a:pt x="1949" y="10372"/>
                  </a:cubicBezTo>
                  <a:cubicBezTo>
                    <a:pt x="2046" y="10401"/>
                    <a:pt x="2148" y="10415"/>
                    <a:pt x="2252" y="10415"/>
                  </a:cubicBezTo>
                  <a:cubicBezTo>
                    <a:pt x="4104" y="10415"/>
                    <a:pt x="6848" y="6053"/>
                    <a:pt x="7360" y="4311"/>
                  </a:cubicBezTo>
                  <a:cubicBezTo>
                    <a:pt x="7888" y="1673"/>
                    <a:pt x="5845" y="0"/>
                    <a:pt x="38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0"/>
            <p:cNvSpPr/>
            <p:nvPr/>
          </p:nvSpPr>
          <p:spPr>
            <a:xfrm>
              <a:off x="5088550" y="1434150"/>
              <a:ext cx="221925" cy="871350"/>
            </a:xfrm>
            <a:custGeom>
              <a:rect b="b" l="l" r="r" t="t"/>
              <a:pathLst>
                <a:path extrusionOk="0" h="34854" w="8877">
                  <a:moveTo>
                    <a:pt x="6062" y="0"/>
                  </a:moveTo>
                  <a:cubicBezTo>
                    <a:pt x="6170" y="542"/>
                    <a:pt x="6170" y="1083"/>
                    <a:pt x="6062" y="1624"/>
                  </a:cubicBezTo>
                  <a:cubicBezTo>
                    <a:pt x="5954" y="2923"/>
                    <a:pt x="5629" y="4222"/>
                    <a:pt x="5304" y="5521"/>
                  </a:cubicBezTo>
                  <a:cubicBezTo>
                    <a:pt x="5088" y="6387"/>
                    <a:pt x="4763" y="7144"/>
                    <a:pt x="4547" y="8118"/>
                  </a:cubicBezTo>
                  <a:cubicBezTo>
                    <a:pt x="4222" y="8984"/>
                    <a:pt x="4005" y="9958"/>
                    <a:pt x="3789" y="11041"/>
                  </a:cubicBezTo>
                  <a:cubicBezTo>
                    <a:pt x="3464" y="12015"/>
                    <a:pt x="3140" y="12989"/>
                    <a:pt x="2923" y="14072"/>
                  </a:cubicBezTo>
                  <a:cubicBezTo>
                    <a:pt x="2707" y="15154"/>
                    <a:pt x="2490" y="16236"/>
                    <a:pt x="2274" y="17319"/>
                  </a:cubicBezTo>
                  <a:cubicBezTo>
                    <a:pt x="2057" y="18401"/>
                    <a:pt x="1732" y="19483"/>
                    <a:pt x="1624" y="20566"/>
                  </a:cubicBezTo>
                  <a:cubicBezTo>
                    <a:pt x="1408" y="21648"/>
                    <a:pt x="1299" y="22622"/>
                    <a:pt x="1083" y="23705"/>
                  </a:cubicBezTo>
                  <a:cubicBezTo>
                    <a:pt x="866" y="24679"/>
                    <a:pt x="758" y="25653"/>
                    <a:pt x="650" y="26627"/>
                  </a:cubicBezTo>
                  <a:cubicBezTo>
                    <a:pt x="542" y="27601"/>
                    <a:pt x="434" y="28467"/>
                    <a:pt x="325" y="29333"/>
                  </a:cubicBezTo>
                  <a:cubicBezTo>
                    <a:pt x="217" y="30307"/>
                    <a:pt x="109" y="31065"/>
                    <a:pt x="1" y="31823"/>
                  </a:cubicBezTo>
                  <a:lnTo>
                    <a:pt x="1732" y="34853"/>
                  </a:lnTo>
                  <a:lnTo>
                    <a:pt x="2815" y="34853"/>
                  </a:lnTo>
                  <a:cubicBezTo>
                    <a:pt x="2815" y="34853"/>
                    <a:pt x="2707" y="34204"/>
                    <a:pt x="2598" y="33338"/>
                  </a:cubicBezTo>
                  <a:cubicBezTo>
                    <a:pt x="2490" y="32472"/>
                    <a:pt x="2490" y="31065"/>
                    <a:pt x="2490" y="29441"/>
                  </a:cubicBezTo>
                  <a:cubicBezTo>
                    <a:pt x="2598" y="27818"/>
                    <a:pt x="2598" y="25978"/>
                    <a:pt x="2815" y="23921"/>
                  </a:cubicBezTo>
                  <a:cubicBezTo>
                    <a:pt x="2923" y="22839"/>
                    <a:pt x="3031" y="21865"/>
                    <a:pt x="3140" y="20782"/>
                  </a:cubicBezTo>
                  <a:cubicBezTo>
                    <a:pt x="3248" y="19700"/>
                    <a:pt x="3464" y="18618"/>
                    <a:pt x="3572" y="17535"/>
                  </a:cubicBezTo>
                  <a:cubicBezTo>
                    <a:pt x="3789" y="16453"/>
                    <a:pt x="3897" y="15370"/>
                    <a:pt x="4114" y="14396"/>
                  </a:cubicBezTo>
                  <a:cubicBezTo>
                    <a:pt x="4438" y="13314"/>
                    <a:pt x="4655" y="12231"/>
                    <a:pt x="4871" y="11257"/>
                  </a:cubicBezTo>
                  <a:cubicBezTo>
                    <a:pt x="5088" y="10283"/>
                    <a:pt x="5413" y="9309"/>
                    <a:pt x="5629" y="8443"/>
                  </a:cubicBezTo>
                  <a:cubicBezTo>
                    <a:pt x="5845" y="7577"/>
                    <a:pt x="6062" y="6711"/>
                    <a:pt x="6387" y="5845"/>
                  </a:cubicBezTo>
                  <a:cubicBezTo>
                    <a:pt x="6820" y="4655"/>
                    <a:pt x="7361" y="3356"/>
                    <a:pt x="8010" y="2273"/>
                  </a:cubicBezTo>
                  <a:cubicBezTo>
                    <a:pt x="8227" y="1841"/>
                    <a:pt x="8551" y="1408"/>
                    <a:pt x="8876" y="975"/>
                  </a:cubicBezTo>
                  <a:lnTo>
                    <a:pt x="60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0"/>
            <p:cNvSpPr/>
            <p:nvPr/>
          </p:nvSpPr>
          <p:spPr>
            <a:xfrm>
              <a:off x="5215725" y="1231325"/>
              <a:ext cx="227025" cy="264000"/>
            </a:xfrm>
            <a:custGeom>
              <a:rect b="b" l="l" r="r" t="t"/>
              <a:pathLst>
                <a:path extrusionOk="0" h="10560" w="9081">
                  <a:moveTo>
                    <a:pt x="4470" y="1"/>
                  </a:moveTo>
                  <a:cubicBezTo>
                    <a:pt x="3189" y="1"/>
                    <a:pt x="1922" y="673"/>
                    <a:pt x="1300" y="2269"/>
                  </a:cubicBezTo>
                  <a:cubicBezTo>
                    <a:pt x="434" y="4109"/>
                    <a:pt x="1" y="9737"/>
                    <a:pt x="1841" y="10495"/>
                  </a:cubicBezTo>
                  <a:cubicBezTo>
                    <a:pt x="1965" y="10538"/>
                    <a:pt x="2096" y="10559"/>
                    <a:pt x="2233" y="10559"/>
                  </a:cubicBezTo>
                  <a:cubicBezTo>
                    <a:pt x="4135" y="10559"/>
                    <a:pt x="7196" y="6590"/>
                    <a:pt x="7902" y="4975"/>
                  </a:cubicBezTo>
                  <a:cubicBezTo>
                    <a:pt x="9081" y="2133"/>
                    <a:pt x="6752" y="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0"/>
            <p:cNvSpPr/>
            <p:nvPr/>
          </p:nvSpPr>
          <p:spPr>
            <a:xfrm>
              <a:off x="5421375" y="2026750"/>
              <a:ext cx="221925" cy="868650"/>
            </a:xfrm>
            <a:custGeom>
              <a:rect b="b" l="l" r="r" t="t"/>
              <a:pathLst>
                <a:path extrusionOk="0" h="34746" w="8877">
                  <a:moveTo>
                    <a:pt x="6062" y="1"/>
                  </a:moveTo>
                  <a:cubicBezTo>
                    <a:pt x="6062" y="542"/>
                    <a:pt x="6062" y="1083"/>
                    <a:pt x="6062" y="1516"/>
                  </a:cubicBezTo>
                  <a:cubicBezTo>
                    <a:pt x="5846" y="2923"/>
                    <a:pt x="5629" y="4222"/>
                    <a:pt x="5196" y="5521"/>
                  </a:cubicBezTo>
                  <a:cubicBezTo>
                    <a:pt x="4980" y="6279"/>
                    <a:pt x="4763" y="7144"/>
                    <a:pt x="4439" y="8119"/>
                  </a:cubicBezTo>
                  <a:cubicBezTo>
                    <a:pt x="4222" y="8985"/>
                    <a:pt x="4006" y="9959"/>
                    <a:pt x="3681" y="10933"/>
                  </a:cubicBezTo>
                  <a:cubicBezTo>
                    <a:pt x="3465" y="12015"/>
                    <a:pt x="3140" y="12989"/>
                    <a:pt x="2923" y="14072"/>
                  </a:cubicBezTo>
                  <a:cubicBezTo>
                    <a:pt x="2707" y="15154"/>
                    <a:pt x="2490" y="16237"/>
                    <a:pt x="2274" y="17319"/>
                  </a:cubicBezTo>
                  <a:cubicBezTo>
                    <a:pt x="2057" y="18401"/>
                    <a:pt x="1733" y="19484"/>
                    <a:pt x="1516" y="20458"/>
                  </a:cubicBezTo>
                  <a:cubicBezTo>
                    <a:pt x="1408" y="21540"/>
                    <a:pt x="1192" y="22623"/>
                    <a:pt x="975" y="23705"/>
                  </a:cubicBezTo>
                  <a:cubicBezTo>
                    <a:pt x="867" y="24679"/>
                    <a:pt x="759" y="25653"/>
                    <a:pt x="650" y="26627"/>
                  </a:cubicBezTo>
                  <a:cubicBezTo>
                    <a:pt x="434" y="27602"/>
                    <a:pt x="326" y="28468"/>
                    <a:pt x="217" y="29333"/>
                  </a:cubicBezTo>
                  <a:cubicBezTo>
                    <a:pt x="109" y="30199"/>
                    <a:pt x="109" y="31065"/>
                    <a:pt x="1" y="31823"/>
                  </a:cubicBezTo>
                  <a:lnTo>
                    <a:pt x="1733" y="34745"/>
                  </a:lnTo>
                  <a:lnTo>
                    <a:pt x="2707" y="34745"/>
                  </a:lnTo>
                  <a:cubicBezTo>
                    <a:pt x="2707" y="34745"/>
                    <a:pt x="2707" y="34204"/>
                    <a:pt x="2599" y="33338"/>
                  </a:cubicBezTo>
                  <a:cubicBezTo>
                    <a:pt x="2490" y="32364"/>
                    <a:pt x="2490" y="31065"/>
                    <a:pt x="2490" y="29442"/>
                  </a:cubicBezTo>
                  <a:cubicBezTo>
                    <a:pt x="2490" y="27818"/>
                    <a:pt x="2599" y="25870"/>
                    <a:pt x="2815" y="23921"/>
                  </a:cubicBezTo>
                  <a:cubicBezTo>
                    <a:pt x="2923" y="22839"/>
                    <a:pt x="3032" y="21757"/>
                    <a:pt x="3140" y="20783"/>
                  </a:cubicBezTo>
                  <a:cubicBezTo>
                    <a:pt x="3140" y="19700"/>
                    <a:pt x="3356" y="18618"/>
                    <a:pt x="3573" y="17535"/>
                  </a:cubicBezTo>
                  <a:cubicBezTo>
                    <a:pt x="3789" y="16453"/>
                    <a:pt x="3897" y="15371"/>
                    <a:pt x="4114" y="14288"/>
                  </a:cubicBezTo>
                  <a:cubicBezTo>
                    <a:pt x="4330" y="13314"/>
                    <a:pt x="4655" y="12232"/>
                    <a:pt x="4872" y="11258"/>
                  </a:cubicBezTo>
                  <a:cubicBezTo>
                    <a:pt x="5088" y="10283"/>
                    <a:pt x="5305" y="9309"/>
                    <a:pt x="5521" y="8335"/>
                  </a:cubicBezTo>
                  <a:cubicBezTo>
                    <a:pt x="5738" y="7469"/>
                    <a:pt x="6062" y="6603"/>
                    <a:pt x="6279" y="5846"/>
                  </a:cubicBezTo>
                  <a:cubicBezTo>
                    <a:pt x="6712" y="4547"/>
                    <a:pt x="7253" y="3356"/>
                    <a:pt x="7902" y="2274"/>
                  </a:cubicBezTo>
                  <a:cubicBezTo>
                    <a:pt x="8227" y="1733"/>
                    <a:pt x="8443" y="1408"/>
                    <a:pt x="8876" y="975"/>
                  </a:cubicBezTo>
                  <a:lnTo>
                    <a:pt x="60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0"/>
            <p:cNvSpPr/>
            <p:nvPr/>
          </p:nvSpPr>
          <p:spPr>
            <a:xfrm>
              <a:off x="5545850" y="1823950"/>
              <a:ext cx="227025" cy="264525"/>
            </a:xfrm>
            <a:custGeom>
              <a:rect b="b" l="l" r="r" t="t"/>
              <a:pathLst>
                <a:path extrusionOk="0" h="10581" w="9081">
                  <a:moveTo>
                    <a:pt x="4470" y="0"/>
                  </a:moveTo>
                  <a:cubicBezTo>
                    <a:pt x="3189" y="0"/>
                    <a:pt x="1922" y="672"/>
                    <a:pt x="1300" y="2268"/>
                  </a:cubicBezTo>
                  <a:cubicBezTo>
                    <a:pt x="542" y="4108"/>
                    <a:pt x="1" y="9736"/>
                    <a:pt x="1841" y="10494"/>
                  </a:cubicBezTo>
                  <a:cubicBezTo>
                    <a:pt x="1983" y="10553"/>
                    <a:pt x="2136" y="10580"/>
                    <a:pt x="2295" y="10580"/>
                  </a:cubicBezTo>
                  <a:cubicBezTo>
                    <a:pt x="4201" y="10580"/>
                    <a:pt x="7203" y="6671"/>
                    <a:pt x="7902" y="4974"/>
                  </a:cubicBezTo>
                  <a:cubicBezTo>
                    <a:pt x="9081" y="2132"/>
                    <a:pt x="6752" y="0"/>
                    <a:pt x="44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0"/>
            <p:cNvSpPr/>
            <p:nvPr/>
          </p:nvSpPr>
          <p:spPr>
            <a:xfrm>
              <a:off x="5675750" y="2651825"/>
              <a:ext cx="319325" cy="852425"/>
            </a:xfrm>
            <a:custGeom>
              <a:rect b="b" l="l" r="r" t="t"/>
              <a:pathLst>
                <a:path extrusionOk="0" h="34097" w="12773">
                  <a:moveTo>
                    <a:pt x="10175" y="1"/>
                  </a:moveTo>
                  <a:cubicBezTo>
                    <a:pt x="10066" y="542"/>
                    <a:pt x="10066" y="1083"/>
                    <a:pt x="9850" y="1624"/>
                  </a:cubicBezTo>
                  <a:cubicBezTo>
                    <a:pt x="9634" y="2923"/>
                    <a:pt x="9092" y="4222"/>
                    <a:pt x="8551" y="5413"/>
                  </a:cubicBezTo>
                  <a:cubicBezTo>
                    <a:pt x="8226" y="6170"/>
                    <a:pt x="7793" y="7036"/>
                    <a:pt x="7469" y="7902"/>
                  </a:cubicBezTo>
                  <a:cubicBezTo>
                    <a:pt x="7144" y="8660"/>
                    <a:pt x="6711" y="9634"/>
                    <a:pt x="6386" y="10608"/>
                  </a:cubicBezTo>
                  <a:cubicBezTo>
                    <a:pt x="5953" y="11582"/>
                    <a:pt x="5520" y="12557"/>
                    <a:pt x="5196" y="13531"/>
                  </a:cubicBezTo>
                  <a:lnTo>
                    <a:pt x="4005" y="16670"/>
                  </a:lnTo>
                  <a:cubicBezTo>
                    <a:pt x="3680" y="17752"/>
                    <a:pt x="3247" y="18726"/>
                    <a:pt x="2923" y="19809"/>
                  </a:cubicBezTo>
                  <a:cubicBezTo>
                    <a:pt x="2598" y="20783"/>
                    <a:pt x="2382" y="21865"/>
                    <a:pt x="2057" y="22839"/>
                  </a:cubicBezTo>
                  <a:cubicBezTo>
                    <a:pt x="1732" y="23813"/>
                    <a:pt x="1516" y="24788"/>
                    <a:pt x="1191" y="25762"/>
                  </a:cubicBezTo>
                  <a:cubicBezTo>
                    <a:pt x="974" y="26628"/>
                    <a:pt x="758" y="27385"/>
                    <a:pt x="541" y="28359"/>
                  </a:cubicBezTo>
                  <a:cubicBezTo>
                    <a:pt x="325" y="29225"/>
                    <a:pt x="109" y="29983"/>
                    <a:pt x="0" y="30741"/>
                  </a:cubicBezTo>
                  <a:lnTo>
                    <a:pt x="1407" y="33988"/>
                  </a:lnTo>
                  <a:lnTo>
                    <a:pt x="2382" y="34096"/>
                  </a:lnTo>
                  <a:cubicBezTo>
                    <a:pt x="2382" y="34096"/>
                    <a:pt x="2382" y="33447"/>
                    <a:pt x="2382" y="32581"/>
                  </a:cubicBezTo>
                  <a:cubicBezTo>
                    <a:pt x="2490" y="31715"/>
                    <a:pt x="2598" y="30199"/>
                    <a:pt x="2814" y="28684"/>
                  </a:cubicBezTo>
                  <a:cubicBezTo>
                    <a:pt x="3031" y="27169"/>
                    <a:pt x="3356" y="25220"/>
                    <a:pt x="3789" y="23272"/>
                  </a:cubicBezTo>
                  <a:cubicBezTo>
                    <a:pt x="4005" y="22298"/>
                    <a:pt x="4330" y="21216"/>
                    <a:pt x="4546" y="20241"/>
                  </a:cubicBezTo>
                  <a:cubicBezTo>
                    <a:pt x="4763" y="19159"/>
                    <a:pt x="5087" y="18185"/>
                    <a:pt x="5412" y="17103"/>
                  </a:cubicBezTo>
                  <a:cubicBezTo>
                    <a:pt x="5737" y="16020"/>
                    <a:pt x="6062" y="15046"/>
                    <a:pt x="6386" y="13964"/>
                  </a:cubicBezTo>
                  <a:lnTo>
                    <a:pt x="7469" y="11041"/>
                  </a:lnTo>
                  <a:cubicBezTo>
                    <a:pt x="7902" y="10175"/>
                    <a:pt x="8226" y="9201"/>
                    <a:pt x="8551" y="8335"/>
                  </a:cubicBezTo>
                  <a:cubicBezTo>
                    <a:pt x="8876" y="7469"/>
                    <a:pt x="9201" y="6712"/>
                    <a:pt x="9634" y="5954"/>
                  </a:cubicBezTo>
                  <a:cubicBezTo>
                    <a:pt x="10175" y="4763"/>
                    <a:pt x="10932" y="3573"/>
                    <a:pt x="11690" y="2490"/>
                  </a:cubicBezTo>
                  <a:cubicBezTo>
                    <a:pt x="12015" y="2166"/>
                    <a:pt x="12339" y="1733"/>
                    <a:pt x="12772" y="1408"/>
                  </a:cubicBezTo>
                  <a:lnTo>
                    <a:pt x="10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0"/>
            <p:cNvSpPr/>
            <p:nvPr/>
          </p:nvSpPr>
          <p:spPr>
            <a:xfrm>
              <a:off x="5894925" y="2461025"/>
              <a:ext cx="252550" cy="256825"/>
            </a:xfrm>
            <a:custGeom>
              <a:rect b="b" l="l" r="r" t="t"/>
              <a:pathLst>
                <a:path extrusionOk="0" h="10273" w="10102">
                  <a:moveTo>
                    <a:pt x="5300" y="0"/>
                  </a:moveTo>
                  <a:cubicBezTo>
                    <a:pt x="4170" y="0"/>
                    <a:pt x="3030" y="555"/>
                    <a:pt x="2274" y="1896"/>
                  </a:cubicBezTo>
                  <a:cubicBezTo>
                    <a:pt x="1299" y="3628"/>
                    <a:pt x="1" y="9148"/>
                    <a:pt x="1732" y="10122"/>
                  </a:cubicBezTo>
                  <a:cubicBezTo>
                    <a:pt x="1927" y="10226"/>
                    <a:pt x="2147" y="10273"/>
                    <a:pt x="2384" y="10273"/>
                  </a:cubicBezTo>
                  <a:cubicBezTo>
                    <a:pt x="4388" y="10273"/>
                    <a:pt x="7681" y="6908"/>
                    <a:pt x="8551" y="5360"/>
                  </a:cubicBezTo>
                  <a:cubicBezTo>
                    <a:pt x="10102" y="2554"/>
                    <a:pt x="7724" y="0"/>
                    <a:pt x="53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4076525" y="1715575"/>
              <a:ext cx="844275" cy="286850"/>
            </a:xfrm>
            <a:custGeom>
              <a:rect b="b" l="l" r="r" t="t"/>
              <a:pathLst>
                <a:path extrusionOk="0" h="11474" w="33771">
                  <a:moveTo>
                    <a:pt x="325" y="0"/>
                  </a:moveTo>
                  <a:lnTo>
                    <a:pt x="0" y="3031"/>
                  </a:lnTo>
                  <a:cubicBezTo>
                    <a:pt x="542" y="2815"/>
                    <a:pt x="975" y="2815"/>
                    <a:pt x="1516" y="2706"/>
                  </a:cubicBezTo>
                  <a:cubicBezTo>
                    <a:pt x="2165" y="2652"/>
                    <a:pt x="2842" y="2625"/>
                    <a:pt x="3518" y="2625"/>
                  </a:cubicBezTo>
                  <a:cubicBezTo>
                    <a:pt x="4195" y="2625"/>
                    <a:pt x="4871" y="2652"/>
                    <a:pt x="5521" y="2706"/>
                  </a:cubicBezTo>
                  <a:cubicBezTo>
                    <a:pt x="6278" y="2815"/>
                    <a:pt x="7252" y="2923"/>
                    <a:pt x="8118" y="3031"/>
                  </a:cubicBezTo>
                  <a:lnTo>
                    <a:pt x="11041" y="3572"/>
                  </a:lnTo>
                  <a:lnTo>
                    <a:pt x="14180" y="4222"/>
                  </a:lnTo>
                  <a:lnTo>
                    <a:pt x="17319" y="5088"/>
                  </a:lnTo>
                  <a:cubicBezTo>
                    <a:pt x="18293" y="5412"/>
                    <a:pt x="19375" y="5629"/>
                    <a:pt x="20349" y="5953"/>
                  </a:cubicBezTo>
                  <a:lnTo>
                    <a:pt x="23380" y="7036"/>
                  </a:lnTo>
                  <a:cubicBezTo>
                    <a:pt x="25328" y="7685"/>
                    <a:pt x="27060" y="8335"/>
                    <a:pt x="28575" y="8984"/>
                  </a:cubicBezTo>
                  <a:cubicBezTo>
                    <a:pt x="29982" y="9742"/>
                    <a:pt x="31281" y="10283"/>
                    <a:pt x="32039" y="10716"/>
                  </a:cubicBezTo>
                  <a:cubicBezTo>
                    <a:pt x="32797" y="11257"/>
                    <a:pt x="33338" y="11474"/>
                    <a:pt x="33338" y="11474"/>
                  </a:cubicBezTo>
                  <a:lnTo>
                    <a:pt x="33771" y="10608"/>
                  </a:lnTo>
                  <a:lnTo>
                    <a:pt x="31823" y="7685"/>
                  </a:lnTo>
                  <a:lnTo>
                    <a:pt x="29441" y="6928"/>
                  </a:lnTo>
                  <a:lnTo>
                    <a:pt x="26844" y="6170"/>
                  </a:lnTo>
                  <a:cubicBezTo>
                    <a:pt x="25978" y="5845"/>
                    <a:pt x="25004" y="5520"/>
                    <a:pt x="24029" y="5304"/>
                  </a:cubicBezTo>
                  <a:lnTo>
                    <a:pt x="20890" y="4546"/>
                  </a:lnTo>
                  <a:cubicBezTo>
                    <a:pt x="19808" y="4222"/>
                    <a:pt x="18726" y="4005"/>
                    <a:pt x="17643" y="3789"/>
                  </a:cubicBezTo>
                  <a:lnTo>
                    <a:pt x="14504" y="3031"/>
                  </a:lnTo>
                  <a:lnTo>
                    <a:pt x="11365" y="2490"/>
                  </a:lnTo>
                  <a:lnTo>
                    <a:pt x="8335" y="1949"/>
                  </a:lnTo>
                  <a:cubicBezTo>
                    <a:pt x="7469" y="1732"/>
                    <a:pt x="6603" y="1732"/>
                    <a:pt x="5629" y="1624"/>
                  </a:cubicBezTo>
                  <a:cubicBezTo>
                    <a:pt x="4330" y="1407"/>
                    <a:pt x="3031" y="1083"/>
                    <a:pt x="1732" y="650"/>
                  </a:cubicBezTo>
                  <a:cubicBezTo>
                    <a:pt x="1191" y="541"/>
                    <a:pt x="758" y="325"/>
                    <a:pt x="3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3827575" y="1658750"/>
              <a:ext cx="305800" cy="181475"/>
            </a:xfrm>
            <a:custGeom>
              <a:rect b="b" l="l" r="r" t="t"/>
              <a:pathLst>
                <a:path extrusionOk="0" h="7259" w="12232">
                  <a:moveTo>
                    <a:pt x="4871" y="0"/>
                  </a:moveTo>
                  <a:cubicBezTo>
                    <a:pt x="325" y="0"/>
                    <a:pt x="1" y="6711"/>
                    <a:pt x="4547" y="7144"/>
                  </a:cubicBezTo>
                  <a:lnTo>
                    <a:pt x="4547" y="7252"/>
                  </a:lnTo>
                  <a:cubicBezTo>
                    <a:pt x="4617" y="7256"/>
                    <a:pt x="4692" y="7258"/>
                    <a:pt x="4771" y="7258"/>
                  </a:cubicBezTo>
                  <a:cubicBezTo>
                    <a:pt x="6887" y="7258"/>
                    <a:pt x="12019" y="5883"/>
                    <a:pt x="12123" y="4005"/>
                  </a:cubicBezTo>
                  <a:cubicBezTo>
                    <a:pt x="12231" y="2057"/>
                    <a:pt x="6928" y="109"/>
                    <a:pt x="48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4328175" y="2256775"/>
              <a:ext cx="860525" cy="200250"/>
            </a:xfrm>
            <a:custGeom>
              <a:rect b="b" l="l" r="r" t="t"/>
              <a:pathLst>
                <a:path extrusionOk="0" h="8010" w="34421">
                  <a:moveTo>
                    <a:pt x="1" y="0"/>
                  </a:moveTo>
                  <a:lnTo>
                    <a:pt x="1" y="3031"/>
                  </a:lnTo>
                  <a:cubicBezTo>
                    <a:pt x="542" y="2814"/>
                    <a:pt x="975" y="2598"/>
                    <a:pt x="1516" y="2490"/>
                  </a:cubicBezTo>
                  <a:cubicBezTo>
                    <a:pt x="2815" y="2273"/>
                    <a:pt x="4114" y="2165"/>
                    <a:pt x="5413" y="2165"/>
                  </a:cubicBezTo>
                  <a:cubicBezTo>
                    <a:pt x="6387" y="2165"/>
                    <a:pt x="7253" y="2165"/>
                    <a:pt x="8119" y="2273"/>
                  </a:cubicBezTo>
                  <a:lnTo>
                    <a:pt x="11149" y="2490"/>
                  </a:lnTo>
                  <a:lnTo>
                    <a:pt x="14288" y="2814"/>
                  </a:lnTo>
                  <a:lnTo>
                    <a:pt x="17427" y="3355"/>
                  </a:lnTo>
                  <a:cubicBezTo>
                    <a:pt x="18509" y="3464"/>
                    <a:pt x="19592" y="3680"/>
                    <a:pt x="20674" y="3897"/>
                  </a:cubicBezTo>
                  <a:lnTo>
                    <a:pt x="23705" y="4654"/>
                  </a:lnTo>
                  <a:cubicBezTo>
                    <a:pt x="25761" y="5087"/>
                    <a:pt x="27493" y="5628"/>
                    <a:pt x="29117" y="6061"/>
                  </a:cubicBezTo>
                  <a:cubicBezTo>
                    <a:pt x="30632" y="6603"/>
                    <a:pt x="31931" y="7144"/>
                    <a:pt x="32689" y="7468"/>
                  </a:cubicBezTo>
                  <a:cubicBezTo>
                    <a:pt x="33555" y="7793"/>
                    <a:pt x="34096" y="8010"/>
                    <a:pt x="34096" y="8010"/>
                  </a:cubicBezTo>
                  <a:lnTo>
                    <a:pt x="34420" y="7144"/>
                  </a:lnTo>
                  <a:lnTo>
                    <a:pt x="32256" y="4546"/>
                  </a:lnTo>
                  <a:lnTo>
                    <a:pt x="29766" y="3897"/>
                  </a:lnTo>
                  <a:lnTo>
                    <a:pt x="27060" y="3355"/>
                  </a:lnTo>
                  <a:cubicBezTo>
                    <a:pt x="26194" y="3247"/>
                    <a:pt x="25220" y="3031"/>
                    <a:pt x="24138" y="2814"/>
                  </a:cubicBezTo>
                  <a:lnTo>
                    <a:pt x="20999" y="2381"/>
                  </a:lnTo>
                  <a:cubicBezTo>
                    <a:pt x="19916" y="2165"/>
                    <a:pt x="18834" y="2057"/>
                    <a:pt x="17752" y="1948"/>
                  </a:cubicBezTo>
                  <a:lnTo>
                    <a:pt x="14505" y="1515"/>
                  </a:lnTo>
                  <a:lnTo>
                    <a:pt x="11257" y="1299"/>
                  </a:lnTo>
                  <a:lnTo>
                    <a:pt x="8335" y="1082"/>
                  </a:lnTo>
                  <a:cubicBezTo>
                    <a:pt x="7848" y="1028"/>
                    <a:pt x="7388" y="1028"/>
                    <a:pt x="6941" y="1028"/>
                  </a:cubicBezTo>
                  <a:cubicBezTo>
                    <a:pt x="6495" y="1028"/>
                    <a:pt x="6062" y="1028"/>
                    <a:pt x="5629" y="974"/>
                  </a:cubicBezTo>
                  <a:cubicBezTo>
                    <a:pt x="4222" y="974"/>
                    <a:pt x="2923" y="758"/>
                    <a:pt x="1516" y="541"/>
                  </a:cubicBezTo>
                  <a:cubicBezTo>
                    <a:pt x="975" y="433"/>
                    <a:pt x="542" y="21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4076475" y="2216025"/>
              <a:ext cx="311250" cy="179025"/>
            </a:xfrm>
            <a:custGeom>
              <a:rect b="b" l="l" r="r" t="t"/>
              <a:pathLst>
                <a:path extrusionOk="0" h="7161" w="12450">
                  <a:moveTo>
                    <a:pt x="4911" y="0"/>
                  </a:moveTo>
                  <a:cubicBezTo>
                    <a:pt x="4821" y="0"/>
                    <a:pt x="4737" y="2"/>
                    <a:pt x="4657" y="6"/>
                  </a:cubicBezTo>
                  <a:cubicBezTo>
                    <a:pt x="0" y="324"/>
                    <a:pt x="311" y="7161"/>
                    <a:pt x="4779" y="7161"/>
                  </a:cubicBezTo>
                  <a:cubicBezTo>
                    <a:pt x="4880" y="7161"/>
                    <a:pt x="4984" y="7157"/>
                    <a:pt x="5090" y="7150"/>
                  </a:cubicBezTo>
                  <a:cubicBezTo>
                    <a:pt x="7038" y="7042"/>
                    <a:pt x="12450" y="5202"/>
                    <a:pt x="12233" y="3254"/>
                  </a:cubicBezTo>
                  <a:cubicBezTo>
                    <a:pt x="12129" y="1277"/>
                    <a:pt x="7125" y="0"/>
                    <a:pt x="49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4669125" y="2730300"/>
              <a:ext cx="852400" cy="259800"/>
            </a:xfrm>
            <a:custGeom>
              <a:rect b="b" l="l" r="r" t="t"/>
              <a:pathLst>
                <a:path extrusionOk="0" h="10392" w="34096">
                  <a:moveTo>
                    <a:pt x="109" y="1"/>
                  </a:moveTo>
                  <a:lnTo>
                    <a:pt x="1" y="3031"/>
                  </a:lnTo>
                  <a:cubicBezTo>
                    <a:pt x="434" y="2815"/>
                    <a:pt x="975" y="2707"/>
                    <a:pt x="1516" y="2707"/>
                  </a:cubicBezTo>
                  <a:cubicBezTo>
                    <a:pt x="2277" y="2580"/>
                    <a:pt x="3038" y="2527"/>
                    <a:pt x="3799" y="2527"/>
                  </a:cubicBezTo>
                  <a:cubicBezTo>
                    <a:pt x="4337" y="2527"/>
                    <a:pt x="4875" y="2554"/>
                    <a:pt x="5413" y="2599"/>
                  </a:cubicBezTo>
                  <a:cubicBezTo>
                    <a:pt x="6278" y="2599"/>
                    <a:pt x="7144" y="2707"/>
                    <a:pt x="8119" y="2815"/>
                  </a:cubicBezTo>
                  <a:lnTo>
                    <a:pt x="11041" y="3248"/>
                  </a:lnTo>
                  <a:lnTo>
                    <a:pt x="14180" y="3789"/>
                  </a:lnTo>
                  <a:lnTo>
                    <a:pt x="17319" y="4547"/>
                  </a:lnTo>
                  <a:cubicBezTo>
                    <a:pt x="18401" y="4763"/>
                    <a:pt x="19484" y="4980"/>
                    <a:pt x="20458" y="5304"/>
                  </a:cubicBezTo>
                  <a:lnTo>
                    <a:pt x="23488" y="6279"/>
                  </a:lnTo>
                  <a:cubicBezTo>
                    <a:pt x="25437" y="6820"/>
                    <a:pt x="27277" y="7469"/>
                    <a:pt x="28792" y="8119"/>
                  </a:cubicBezTo>
                  <a:cubicBezTo>
                    <a:pt x="30307" y="8660"/>
                    <a:pt x="31498" y="9309"/>
                    <a:pt x="32256" y="9742"/>
                  </a:cubicBezTo>
                  <a:cubicBezTo>
                    <a:pt x="33122" y="10175"/>
                    <a:pt x="33663" y="10392"/>
                    <a:pt x="33663" y="10392"/>
                  </a:cubicBezTo>
                  <a:lnTo>
                    <a:pt x="34096" y="9526"/>
                  </a:lnTo>
                  <a:lnTo>
                    <a:pt x="31823" y="6712"/>
                  </a:lnTo>
                  <a:lnTo>
                    <a:pt x="29441" y="5954"/>
                  </a:lnTo>
                  <a:lnTo>
                    <a:pt x="26844" y="5304"/>
                  </a:lnTo>
                  <a:cubicBezTo>
                    <a:pt x="25978" y="4980"/>
                    <a:pt x="25004" y="4763"/>
                    <a:pt x="24030" y="4547"/>
                  </a:cubicBezTo>
                  <a:lnTo>
                    <a:pt x="20891" y="3789"/>
                  </a:lnTo>
                  <a:cubicBezTo>
                    <a:pt x="19808" y="3573"/>
                    <a:pt x="18726" y="3356"/>
                    <a:pt x="17643" y="3140"/>
                  </a:cubicBezTo>
                  <a:lnTo>
                    <a:pt x="14396" y="2599"/>
                  </a:lnTo>
                  <a:lnTo>
                    <a:pt x="11257" y="2057"/>
                  </a:lnTo>
                  <a:lnTo>
                    <a:pt x="8227" y="1733"/>
                  </a:lnTo>
                  <a:cubicBezTo>
                    <a:pt x="7361" y="1516"/>
                    <a:pt x="6495" y="1516"/>
                    <a:pt x="5521" y="1408"/>
                  </a:cubicBezTo>
                  <a:cubicBezTo>
                    <a:pt x="4222" y="1300"/>
                    <a:pt x="2923" y="975"/>
                    <a:pt x="1624" y="650"/>
                  </a:cubicBezTo>
                  <a:cubicBezTo>
                    <a:pt x="1083" y="434"/>
                    <a:pt x="650" y="217"/>
                    <a:pt x="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0"/>
            <p:cNvSpPr/>
            <p:nvPr/>
          </p:nvSpPr>
          <p:spPr>
            <a:xfrm>
              <a:off x="4422875" y="2681600"/>
              <a:ext cx="297700" cy="178625"/>
            </a:xfrm>
            <a:custGeom>
              <a:rect b="b" l="l" r="r" t="t"/>
              <a:pathLst>
                <a:path extrusionOk="0" h="7145" w="11908">
                  <a:moveTo>
                    <a:pt x="4547" y="0"/>
                  </a:moveTo>
                  <a:cubicBezTo>
                    <a:pt x="1" y="109"/>
                    <a:pt x="1" y="6820"/>
                    <a:pt x="4439" y="7144"/>
                  </a:cubicBezTo>
                  <a:cubicBezTo>
                    <a:pt x="6387" y="7144"/>
                    <a:pt x="11907" y="5629"/>
                    <a:pt x="11907" y="3681"/>
                  </a:cubicBezTo>
                  <a:cubicBezTo>
                    <a:pt x="11907" y="1624"/>
                    <a:pt x="6495" y="0"/>
                    <a:pt x="45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0"/>
            <p:cNvSpPr/>
            <p:nvPr/>
          </p:nvSpPr>
          <p:spPr>
            <a:xfrm>
              <a:off x="5056075" y="3117250"/>
              <a:ext cx="738750" cy="530400"/>
            </a:xfrm>
            <a:custGeom>
              <a:rect b="b" l="l" r="r" t="t"/>
              <a:pathLst>
                <a:path extrusionOk="0" h="21216" w="29550">
                  <a:moveTo>
                    <a:pt x="1083" y="1"/>
                  </a:moveTo>
                  <a:lnTo>
                    <a:pt x="1" y="2707"/>
                  </a:lnTo>
                  <a:cubicBezTo>
                    <a:pt x="434" y="2815"/>
                    <a:pt x="975" y="2815"/>
                    <a:pt x="1516" y="2923"/>
                  </a:cubicBezTo>
                  <a:cubicBezTo>
                    <a:pt x="2815" y="3248"/>
                    <a:pt x="4006" y="3681"/>
                    <a:pt x="5304" y="4222"/>
                  </a:cubicBezTo>
                  <a:cubicBezTo>
                    <a:pt x="6062" y="4547"/>
                    <a:pt x="6820" y="4980"/>
                    <a:pt x="7577" y="5305"/>
                  </a:cubicBezTo>
                  <a:lnTo>
                    <a:pt x="10175" y="6820"/>
                  </a:lnTo>
                  <a:lnTo>
                    <a:pt x="12881" y="8335"/>
                  </a:lnTo>
                  <a:lnTo>
                    <a:pt x="15587" y="10067"/>
                  </a:lnTo>
                  <a:cubicBezTo>
                    <a:pt x="16561" y="10717"/>
                    <a:pt x="17427" y="11258"/>
                    <a:pt x="18293" y="11907"/>
                  </a:cubicBezTo>
                  <a:lnTo>
                    <a:pt x="20891" y="13855"/>
                  </a:lnTo>
                  <a:cubicBezTo>
                    <a:pt x="22514" y="15046"/>
                    <a:pt x="23921" y="16345"/>
                    <a:pt x="25112" y="17427"/>
                  </a:cubicBezTo>
                  <a:cubicBezTo>
                    <a:pt x="26303" y="18401"/>
                    <a:pt x="27277" y="19376"/>
                    <a:pt x="27926" y="20133"/>
                  </a:cubicBezTo>
                  <a:cubicBezTo>
                    <a:pt x="28467" y="20783"/>
                    <a:pt x="28900" y="21216"/>
                    <a:pt x="28900" y="21216"/>
                  </a:cubicBezTo>
                  <a:lnTo>
                    <a:pt x="29550" y="20458"/>
                  </a:lnTo>
                  <a:lnTo>
                    <a:pt x="28576" y="17103"/>
                  </a:lnTo>
                  <a:lnTo>
                    <a:pt x="26627" y="15587"/>
                  </a:lnTo>
                  <a:lnTo>
                    <a:pt x="24463" y="14072"/>
                  </a:lnTo>
                  <a:cubicBezTo>
                    <a:pt x="23705" y="13531"/>
                    <a:pt x="22839" y="12881"/>
                    <a:pt x="21973" y="12340"/>
                  </a:cubicBezTo>
                  <a:lnTo>
                    <a:pt x="19267" y="10608"/>
                  </a:lnTo>
                  <a:cubicBezTo>
                    <a:pt x="18401" y="9959"/>
                    <a:pt x="17319" y="9526"/>
                    <a:pt x="16453" y="8876"/>
                  </a:cubicBezTo>
                  <a:lnTo>
                    <a:pt x="13639" y="7253"/>
                  </a:lnTo>
                  <a:lnTo>
                    <a:pt x="10825" y="5738"/>
                  </a:lnTo>
                  <a:lnTo>
                    <a:pt x="8119" y="4330"/>
                  </a:lnTo>
                  <a:cubicBezTo>
                    <a:pt x="7361" y="3898"/>
                    <a:pt x="6495" y="3573"/>
                    <a:pt x="5737" y="3140"/>
                  </a:cubicBezTo>
                  <a:cubicBezTo>
                    <a:pt x="4547" y="2599"/>
                    <a:pt x="3356" y="1949"/>
                    <a:pt x="2274" y="1083"/>
                  </a:cubicBezTo>
                  <a:cubicBezTo>
                    <a:pt x="1841" y="759"/>
                    <a:pt x="1516" y="434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4808950" y="3015575"/>
              <a:ext cx="322925" cy="188750"/>
            </a:xfrm>
            <a:custGeom>
              <a:rect b="b" l="l" r="r" t="t"/>
              <a:pathLst>
                <a:path extrusionOk="0" h="7550" w="12917">
                  <a:moveTo>
                    <a:pt x="5125" y="0"/>
                  </a:moveTo>
                  <a:cubicBezTo>
                    <a:pt x="1603" y="0"/>
                    <a:pt x="0" y="5547"/>
                    <a:pt x="4041" y="6990"/>
                  </a:cubicBezTo>
                  <a:cubicBezTo>
                    <a:pt x="4899" y="7293"/>
                    <a:pt x="6582" y="7549"/>
                    <a:pt x="8210" y="7549"/>
                  </a:cubicBezTo>
                  <a:cubicBezTo>
                    <a:pt x="10072" y="7549"/>
                    <a:pt x="11863" y="7214"/>
                    <a:pt x="12267" y="6233"/>
                  </a:cubicBezTo>
                  <a:cubicBezTo>
                    <a:pt x="12916" y="4393"/>
                    <a:pt x="8479" y="929"/>
                    <a:pt x="6530" y="280"/>
                  </a:cubicBezTo>
                  <a:cubicBezTo>
                    <a:pt x="6037" y="87"/>
                    <a:pt x="5566" y="0"/>
                    <a:pt x="51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6" name="Google Shape;1586;p20"/>
          <p:cNvGrpSpPr/>
          <p:nvPr/>
        </p:nvGrpSpPr>
        <p:grpSpPr>
          <a:xfrm>
            <a:off x="-312100" y="4229843"/>
            <a:ext cx="9585576" cy="1032938"/>
            <a:chOff x="-312100" y="4229843"/>
            <a:chExt cx="9585576" cy="1032938"/>
          </a:xfrm>
        </p:grpSpPr>
        <p:grpSp>
          <p:nvGrpSpPr>
            <p:cNvPr id="1587" name="Google Shape;1587;p20"/>
            <p:cNvGrpSpPr/>
            <p:nvPr/>
          </p:nvGrpSpPr>
          <p:grpSpPr>
            <a:xfrm>
              <a:off x="3064486" y="4831846"/>
              <a:ext cx="330166" cy="120317"/>
              <a:chOff x="238125" y="919550"/>
              <a:chExt cx="7625075" cy="2778675"/>
            </a:xfrm>
          </p:grpSpPr>
          <p:sp>
            <p:nvSpPr>
              <p:cNvPr id="1588" name="Google Shape;1588;p20"/>
              <p:cNvSpPr/>
              <p:nvPr/>
            </p:nvSpPr>
            <p:spPr>
              <a:xfrm>
                <a:off x="238125" y="1358100"/>
                <a:ext cx="7574425" cy="2340125"/>
              </a:xfrm>
              <a:custGeom>
                <a:rect b="b" l="l" r="r" t="t"/>
                <a:pathLst>
                  <a:path extrusionOk="0" h="93605" w="302977">
                    <a:moveTo>
                      <a:pt x="141909" y="1"/>
                    </a:moveTo>
                    <a:cubicBezTo>
                      <a:pt x="123306" y="1"/>
                      <a:pt x="104370" y="1204"/>
                      <a:pt x="86130" y="3737"/>
                    </a:cubicBezTo>
                    <a:cubicBezTo>
                      <a:pt x="38505" y="9817"/>
                      <a:pt x="7093" y="24003"/>
                      <a:pt x="0" y="40216"/>
                    </a:cubicBezTo>
                    <a:lnTo>
                      <a:pt x="130715" y="48323"/>
                    </a:lnTo>
                    <a:lnTo>
                      <a:pt x="9120" y="64535"/>
                    </a:lnTo>
                    <a:cubicBezTo>
                      <a:pt x="31919" y="82775"/>
                      <a:pt x="84927" y="93604"/>
                      <a:pt x="140358" y="93604"/>
                    </a:cubicBezTo>
                    <a:cubicBezTo>
                      <a:pt x="158834" y="93604"/>
                      <a:pt x="177580" y="92401"/>
                      <a:pt x="195566" y="89868"/>
                    </a:cubicBezTo>
                    <a:cubicBezTo>
                      <a:pt x="268524" y="79735"/>
                      <a:pt x="302976" y="52376"/>
                      <a:pt x="272577" y="29070"/>
                    </a:cubicBezTo>
                    <a:cubicBezTo>
                      <a:pt x="250538" y="10831"/>
                      <a:pt x="197720" y="1"/>
                      <a:pt x="14190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20"/>
              <p:cNvSpPr/>
              <p:nvPr/>
            </p:nvSpPr>
            <p:spPr>
              <a:xfrm>
                <a:off x="364775" y="919550"/>
                <a:ext cx="7498425" cy="2634600"/>
              </a:xfrm>
              <a:custGeom>
                <a:rect b="b" l="l" r="r" t="t"/>
                <a:pathLst>
                  <a:path extrusionOk="0" h="105384" w="299937">
                    <a:moveTo>
                      <a:pt x="0" y="42559"/>
                    </a:moveTo>
                    <a:lnTo>
                      <a:pt x="128689" y="53705"/>
                    </a:lnTo>
                    <a:lnTo>
                      <a:pt x="4054" y="67891"/>
                    </a:lnTo>
                    <a:cubicBezTo>
                      <a:pt x="29386" y="93224"/>
                      <a:pt x="109437" y="105383"/>
                      <a:pt x="184421" y="97277"/>
                    </a:cubicBezTo>
                    <a:cubicBezTo>
                      <a:pt x="259405" y="89170"/>
                      <a:pt x="299937" y="62825"/>
                      <a:pt x="274604" y="38506"/>
                    </a:cubicBezTo>
                    <a:cubicBezTo>
                      <a:pt x="250285" y="13173"/>
                      <a:pt x="169221" y="0"/>
                      <a:pt x="94237" y="8107"/>
                    </a:cubicBezTo>
                    <a:cubicBezTo>
                      <a:pt x="45599" y="14186"/>
                      <a:pt x="11147" y="27359"/>
                      <a:pt x="0" y="42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20"/>
              <p:cNvSpPr/>
              <p:nvPr/>
            </p:nvSpPr>
            <p:spPr>
              <a:xfrm>
                <a:off x="364775" y="919550"/>
                <a:ext cx="7042450" cy="1342625"/>
              </a:xfrm>
              <a:custGeom>
                <a:rect b="b" l="l" r="r" t="t"/>
                <a:pathLst>
                  <a:path extrusionOk="0" h="53705" w="281698">
                    <a:moveTo>
                      <a:pt x="0" y="42559"/>
                    </a:moveTo>
                    <a:lnTo>
                      <a:pt x="128689" y="53705"/>
                    </a:lnTo>
                    <a:lnTo>
                      <a:pt x="281697" y="52692"/>
                    </a:lnTo>
                    <a:cubicBezTo>
                      <a:pt x="281697" y="46612"/>
                      <a:pt x="278657" y="41545"/>
                      <a:pt x="274604" y="38506"/>
                    </a:cubicBezTo>
                    <a:cubicBezTo>
                      <a:pt x="250285" y="14186"/>
                      <a:pt x="169221" y="0"/>
                      <a:pt x="94237" y="8107"/>
                    </a:cubicBezTo>
                    <a:cubicBezTo>
                      <a:pt x="45599" y="14186"/>
                      <a:pt x="11147" y="27359"/>
                      <a:pt x="0" y="42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91" name="Google Shape;1591;p20"/>
            <p:cNvSpPr/>
            <p:nvPr/>
          </p:nvSpPr>
          <p:spPr>
            <a:xfrm>
              <a:off x="-312100" y="4583424"/>
              <a:ext cx="9585269" cy="617151"/>
            </a:xfrm>
            <a:custGeom>
              <a:rect b="b" l="l" r="r" t="t"/>
              <a:pathLst>
                <a:path extrusionOk="0" h="121726" w="284029">
                  <a:moveTo>
                    <a:pt x="0" y="0"/>
                  </a:moveTo>
                  <a:lnTo>
                    <a:pt x="284029" y="0"/>
                  </a:lnTo>
                  <a:lnTo>
                    <a:pt x="284029" y="121726"/>
                  </a:lnTo>
                  <a:lnTo>
                    <a:pt x="0" y="12172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2" name="Google Shape;1592;p20"/>
            <p:cNvGrpSpPr/>
            <p:nvPr/>
          </p:nvGrpSpPr>
          <p:grpSpPr>
            <a:xfrm>
              <a:off x="7105309" y="4282094"/>
              <a:ext cx="920009" cy="643811"/>
              <a:chOff x="482325" y="239050"/>
              <a:chExt cx="7461550" cy="5221500"/>
            </a:xfrm>
          </p:grpSpPr>
          <p:sp>
            <p:nvSpPr>
              <p:cNvPr id="1593" name="Google Shape;1593;p20"/>
              <p:cNvSpPr/>
              <p:nvPr/>
            </p:nvSpPr>
            <p:spPr>
              <a:xfrm>
                <a:off x="495400" y="3260325"/>
                <a:ext cx="7448475" cy="2200225"/>
              </a:xfrm>
              <a:custGeom>
                <a:rect b="b" l="l" r="r" t="t"/>
                <a:pathLst>
                  <a:path extrusionOk="0" h="88009" w="297939">
                    <a:moveTo>
                      <a:pt x="126168" y="1"/>
                    </a:moveTo>
                    <a:cubicBezTo>
                      <a:pt x="54560" y="1"/>
                      <a:pt x="0" y="15940"/>
                      <a:pt x="0" y="15940"/>
                    </a:cubicBezTo>
                    <a:cubicBezTo>
                      <a:pt x="0" y="15940"/>
                      <a:pt x="9270" y="37482"/>
                      <a:pt x="40996" y="40746"/>
                    </a:cubicBezTo>
                    <a:cubicBezTo>
                      <a:pt x="58195" y="58389"/>
                      <a:pt x="100289" y="88008"/>
                      <a:pt x="158704" y="88008"/>
                    </a:cubicBezTo>
                    <a:cubicBezTo>
                      <a:pt x="169023" y="88008"/>
                      <a:pt x="179851" y="87084"/>
                      <a:pt x="191140" y="85006"/>
                    </a:cubicBezTo>
                    <a:cubicBezTo>
                      <a:pt x="266474" y="71297"/>
                      <a:pt x="297939" y="22076"/>
                      <a:pt x="195449" y="5364"/>
                    </a:cubicBezTo>
                    <a:cubicBezTo>
                      <a:pt x="171478" y="1486"/>
                      <a:pt x="148028" y="1"/>
                      <a:pt x="126168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20"/>
              <p:cNvSpPr/>
              <p:nvPr/>
            </p:nvSpPr>
            <p:spPr>
              <a:xfrm>
                <a:off x="482325" y="239050"/>
                <a:ext cx="5519475" cy="3909475"/>
              </a:xfrm>
              <a:custGeom>
                <a:rect b="b" l="l" r="r" t="t"/>
                <a:pathLst>
                  <a:path extrusionOk="0" h="156379" w="220779">
                    <a:moveTo>
                      <a:pt x="121077" y="0"/>
                    </a:moveTo>
                    <a:cubicBezTo>
                      <a:pt x="93604" y="0"/>
                      <a:pt x="65897" y="12867"/>
                      <a:pt x="49483" y="34039"/>
                    </a:cubicBezTo>
                    <a:cubicBezTo>
                      <a:pt x="4831" y="54799"/>
                      <a:pt x="1" y="134049"/>
                      <a:pt x="523" y="136791"/>
                    </a:cubicBezTo>
                    <a:cubicBezTo>
                      <a:pt x="1045" y="139663"/>
                      <a:pt x="10837" y="143972"/>
                      <a:pt x="27157" y="145538"/>
                    </a:cubicBezTo>
                    <a:cubicBezTo>
                      <a:pt x="55881" y="152847"/>
                      <a:pt x="85360" y="156378"/>
                      <a:pt x="114977" y="156378"/>
                    </a:cubicBezTo>
                    <a:cubicBezTo>
                      <a:pt x="115515" y="156378"/>
                      <a:pt x="116053" y="156377"/>
                      <a:pt x="116591" y="156375"/>
                    </a:cubicBezTo>
                    <a:cubicBezTo>
                      <a:pt x="160198" y="156375"/>
                      <a:pt x="193099" y="142796"/>
                      <a:pt x="200541" y="135224"/>
                    </a:cubicBezTo>
                    <a:cubicBezTo>
                      <a:pt x="200541" y="135224"/>
                      <a:pt x="219342" y="126999"/>
                      <a:pt x="219603" y="123343"/>
                    </a:cubicBezTo>
                    <a:cubicBezTo>
                      <a:pt x="220778" y="102192"/>
                      <a:pt x="204328" y="46182"/>
                      <a:pt x="185919" y="34039"/>
                    </a:cubicBezTo>
                    <a:cubicBezTo>
                      <a:pt x="169966" y="10264"/>
                      <a:pt x="145615" y="0"/>
                      <a:pt x="121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20"/>
              <p:cNvSpPr/>
              <p:nvPr/>
            </p:nvSpPr>
            <p:spPr>
              <a:xfrm>
                <a:off x="2871575" y="1223850"/>
                <a:ext cx="3126950" cy="2924575"/>
              </a:xfrm>
              <a:custGeom>
                <a:rect b="b" l="l" r="r" t="t"/>
                <a:pathLst>
                  <a:path extrusionOk="0" h="116983" w="125078">
                    <a:moveTo>
                      <a:pt x="96354" y="0"/>
                    </a:moveTo>
                    <a:cubicBezTo>
                      <a:pt x="55620" y="2742"/>
                      <a:pt x="31466" y="31988"/>
                      <a:pt x="27810" y="59405"/>
                    </a:cubicBezTo>
                    <a:cubicBezTo>
                      <a:pt x="8226" y="77553"/>
                      <a:pt x="1959" y="103927"/>
                      <a:pt x="1" y="116461"/>
                    </a:cubicBezTo>
                    <a:cubicBezTo>
                      <a:pt x="6921" y="116722"/>
                      <a:pt x="13840" y="116983"/>
                      <a:pt x="21021" y="116983"/>
                    </a:cubicBezTo>
                    <a:cubicBezTo>
                      <a:pt x="64628" y="116983"/>
                      <a:pt x="97660" y="103404"/>
                      <a:pt x="104971" y="95832"/>
                    </a:cubicBezTo>
                    <a:cubicBezTo>
                      <a:pt x="104971" y="95832"/>
                      <a:pt x="123903" y="87476"/>
                      <a:pt x="124033" y="83820"/>
                    </a:cubicBezTo>
                    <a:cubicBezTo>
                      <a:pt x="125078" y="65020"/>
                      <a:pt x="112152" y="18540"/>
                      <a:pt x="96354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20"/>
              <p:cNvSpPr/>
              <p:nvPr/>
            </p:nvSpPr>
            <p:spPr>
              <a:xfrm>
                <a:off x="1118825" y="1672200"/>
                <a:ext cx="639750" cy="583500"/>
              </a:xfrm>
              <a:custGeom>
                <a:rect b="b" l="l" r="r" t="t"/>
                <a:pathLst>
                  <a:path extrusionOk="0" h="23340" w="25590">
                    <a:moveTo>
                      <a:pt x="17219" y="1"/>
                    </a:moveTo>
                    <a:cubicBezTo>
                      <a:pt x="13695" y="1"/>
                      <a:pt x="9491" y="1999"/>
                      <a:pt x="6136" y="5698"/>
                    </a:cubicBezTo>
                    <a:cubicBezTo>
                      <a:pt x="1175" y="11181"/>
                      <a:pt x="0" y="18362"/>
                      <a:pt x="3525" y="21626"/>
                    </a:cubicBezTo>
                    <a:cubicBezTo>
                      <a:pt x="4778" y="22789"/>
                      <a:pt x="6429" y="23339"/>
                      <a:pt x="8263" y="23339"/>
                    </a:cubicBezTo>
                    <a:cubicBezTo>
                      <a:pt x="11782" y="23339"/>
                      <a:pt x="15976" y="21314"/>
                      <a:pt x="19323" y="17709"/>
                    </a:cubicBezTo>
                    <a:cubicBezTo>
                      <a:pt x="24415" y="12226"/>
                      <a:pt x="25590" y="5045"/>
                      <a:pt x="21934" y="1650"/>
                    </a:cubicBezTo>
                    <a:cubicBezTo>
                      <a:pt x="20687" y="537"/>
                      <a:pt x="19044" y="1"/>
                      <a:pt x="172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20"/>
              <p:cNvSpPr/>
              <p:nvPr/>
            </p:nvSpPr>
            <p:spPr>
              <a:xfrm>
                <a:off x="1197150" y="2397925"/>
                <a:ext cx="339475" cy="310650"/>
              </a:xfrm>
              <a:custGeom>
                <a:rect b="b" l="l" r="r" t="t"/>
                <a:pathLst>
                  <a:path extrusionOk="0" h="12426" w="13579">
                    <a:moveTo>
                      <a:pt x="7852" y="0"/>
                    </a:moveTo>
                    <a:cubicBezTo>
                      <a:pt x="6015" y="0"/>
                      <a:pt x="4066" y="858"/>
                      <a:pt x="2612" y="2389"/>
                    </a:cubicBezTo>
                    <a:cubicBezTo>
                      <a:pt x="131" y="5131"/>
                      <a:pt x="0" y="9048"/>
                      <a:pt x="2351" y="11137"/>
                    </a:cubicBezTo>
                    <a:cubicBezTo>
                      <a:pt x="3441" y="12009"/>
                      <a:pt x="4758" y="12426"/>
                      <a:pt x="6075" y="12426"/>
                    </a:cubicBezTo>
                    <a:cubicBezTo>
                      <a:pt x="7913" y="12426"/>
                      <a:pt x="9751" y="11614"/>
                      <a:pt x="10968" y="10092"/>
                    </a:cubicBezTo>
                    <a:cubicBezTo>
                      <a:pt x="13448" y="7351"/>
                      <a:pt x="13579" y="3564"/>
                      <a:pt x="11359" y="1345"/>
                    </a:cubicBezTo>
                    <a:cubicBezTo>
                      <a:pt x="10387" y="427"/>
                      <a:pt x="9147" y="0"/>
                      <a:pt x="78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20"/>
              <p:cNvSpPr/>
              <p:nvPr/>
            </p:nvSpPr>
            <p:spPr>
              <a:xfrm>
                <a:off x="1601875" y="2182500"/>
                <a:ext cx="306850" cy="331625"/>
              </a:xfrm>
              <a:custGeom>
                <a:rect b="b" l="l" r="r" t="t"/>
                <a:pathLst>
                  <a:path extrusionOk="0" h="13265" w="12274">
                    <a:moveTo>
                      <a:pt x="6427" y="0"/>
                    </a:moveTo>
                    <a:cubicBezTo>
                      <a:pt x="3529" y="0"/>
                      <a:pt x="889" y="2502"/>
                      <a:pt x="523" y="5914"/>
                    </a:cubicBezTo>
                    <a:cubicBezTo>
                      <a:pt x="1" y="9570"/>
                      <a:pt x="2090" y="12834"/>
                      <a:pt x="5354" y="13226"/>
                    </a:cubicBezTo>
                    <a:cubicBezTo>
                      <a:pt x="5563" y="13252"/>
                      <a:pt x="5771" y="13265"/>
                      <a:pt x="5977" y="13265"/>
                    </a:cubicBezTo>
                    <a:cubicBezTo>
                      <a:pt x="8860" y="13265"/>
                      <a:pt x="11395" y="10763"/>
                      <a:pt x="11882" y="7351"/>
                    </a:cubicBezTo>
                    <a:cubicBezTo>
                      <a:pt x="12274" y="3695"/>
                      <a:pt x="10185" y="431"/>
                      <a:pt x="7051" y="39"/>
                    </a:cubicBezTo>
                    <a:cubicBezTo>
                      <a:pt x="6842" y="13"/>
                      <a:pt x="6634" y="0"/>
                      <a:pt x="64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20"/>
              <p:cNvSpPr/>
              <p:nvPr/>
            </p:nvSpPr>
            <p:spPr>
              <a:xfrm>
                <a:off x="3814875" y="506125"/>
                <a:ext cx="714850" cy="521175"/>
              </a:xfrm>
              <a:custGeom>
                <a:rect b="b" l="l" r="r" t="t"/>
                <a:pathLst>
                  <a:path extrusionOk="0" h="20847" w="28594">
                    <a:moveTo>
                      <a:pt x="9702" y="0"/>
                    </a:moveTo>
                    <a:cubicBezTo>
                      <a:pt x="6652" y="0"/>
                      <a:pt x="4080" y="1046"/>
                      <a:pt x="2743" y="3119"/>
                    </a:cubicBezTo>
                    <a:cubicBezTo>
                      <a:pt x="1" y="7297"/>
                      <a:pt x="3134" y="13956"/>
                      <a:pt x="9532" y="18003"/>
                    </a:cubicBezTo>
                    <a:cubicBezTo>
                      <a:pt x="12627" y="19899"/>
                      <a:pt x="15906" y="20846"/>
                      <a:pt x="18777" y="20846"/>
                    </a:cubicBezTo>
                    <a:cubicBezTo>
                      <a:pt x="21839" y="20846"/>
                      <a:pt x="24437" y="19768"/>
                      <a:pt x="25852" y="17612"/>
                    </a:cubicBezTo>
                    <a:cubicBezTo>
                      <a:pt x="28594" y="13564"/>
                      <a:pt x="25330" y="6906"/>
                      <a:pt x="19063" y="2858"/>
                    </a:cubicBezTo>
                    <a:cubicBezTo>
                      <a:pt x="15943" y="948"/>
                      <a:pt x="12605" y="0"/>
                      <a:pt x="9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20"/>
              <p:cNvSpPr/>
              <p:nvPr/>
            </p:nvSpPr>
            <p:spPr>
              <a:xfrm>
                <a:off x="4562350" y="982275"/>
                <a:ext cx="362325" cy="298725"/>
              </a:xfrm>
              <a:custGeom>
                <a:rect b="b" l="l" r="r" t="t"/>
                <a:pathLst>
                  <a:path extrusionOk="0" h="11949" w="14493">
                    <a:moveTo>
                      <a:pt x="6347" y="1"/>
                    </a:moveTo>
                    <a:cubicBezTo>
                      <a:pt x="4404" y="1"/>
                      <a:pt x="2632" y="846"/>
                      <a:pt x="1697" y="2483"/>
                    </a:cubicBezTo>
                    <a:cubicBezTo>
                      <a:pt x="0" y="5094"/>
                      <a:pt x="1175" y="8749"/>
                      <a:pt x="4178" y="10708"/>
                    </a:cubicBezTo>
                    <a:cubicBezTo>
                      <a:pt x="5287" y="11552"/>
                      <a:pt x="6587" y="11949"/>
                      <a:pt x="7873" y="11949"/>
                    </a:cubicBezTo>
                    <a:cubicBezTo>
                      <a:pt x="9767" y="11949"/>
                      <a:pt x="11628" y="11088"/>
                      <a:pt x="12795" y="9533"/>
                    </a:cubicBezTo>
                    <a:cubicBezTo>
                      <a:pt x="14492" y="6791"/>
                      <a:pt x="13317" y="3135"/>
                      <a:pt x="10314" y="1177"/>
                    </a:cubicBezTo>
                    <a:cubicBezTo>
                      <a:pt x="9051" y="387"/>
                      <a:pt x="7660" y="1"/>
                      <a:pt x="63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20"/>
              <p:cNvSpPr/>
              <p:nvPr/>
            </p:nvSpPr>
            <p:spPr>
              <a:xfrm>
                <a:off x="3204525" y="391800"/>
                <a:ext cx="339475" cy="283450"/>
              </a:xfrm>
              <a:custGeom>
                <a:rect b="b" l="l" r="r" t="t"/>
                <a:pathLst>
                  <a:path extrusionOk="0" h="11338" w="13579">
                    <a:moveTo>
                      <a:pt x="6364" y="0"/>
                    </a:moveTo>
                    <a:cubicBezTo>
                      <a:pt x="3279" y="0"/>
                      <a:pt x="719" y="1929"/>
                      <a:pt x="261" y="4559"/>
                    </a:cubicBezTo>
                    <a:cubicBezTo>
                      <a:pt x="0" y="7954"/>
                      <a:pt x="2481" y="10956"/>
                      <a:pt x="5875" y="11218"/>
                    </a:cubicBezTo>
                    <a:cubicBezTo>
                      <a:pt x="6329" y="11299"/>
                      <a:pt x="6777" y="11337"/>
                      <a:pt x="7215" y="11337"/>
                    </a:cubicBezTo>
                    <a:cubicBezTo>
                      <a:pt x="10299" y="11337"/>
                      <a:pt x="12860" y="9408"/>
                      <a:pt x="13317" y="6779"/>
                    </a:cubicBezTo>
                    <a:cubicBezTo>
                      <a:pt x="13578" y="3384"/>
                      <a:pt x="11098" y="381"/>
                      <a:pt x="7703" y="120"/>
                    </a:cubicBezTo>
                    <a:cubicBezTo>
                      <a:pt x="7249" y="39"/>
                      <a:pt x="6801" y="0"/>
                      <a:pt x="63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2" name="Google Shape;1602;p20"/>
            <p:cNvGrpSpPr/>
            <p:nvPr/>
          </p:nvGrpSpPr>
          <p:grpSpPr>
            <a:xfrm>
              <a:off x="3953102" y="4500887"/>
              <a:ext cx="565875" cy="206226"/>
              <a:chOff x="238125" y="1190600"/>
              <a:chExt cx="7555075" cy="2753350"/>
            </a:xfrm>
          </p:grpSpPr>
          <p:sp>
            <p:nvSpPr>
              <p:cNvPr id="1603" name="Google Shape;1603;p20"/>
              <p:cNvSpPr/>
              <p:nvPr/>
            </p:nvSpPr>
            <p:spPr>
              <a:xfrm>
                <a:off x="238125" y="1624025"/>
                <a:ext cx="7522600" cy="2319925"/>
              </a:xfrm>
              <a:custGeom>
                <a:rect b="b" l="l" r="r" t="t"/>
                <a:pathLst>
                  <a:path extrusionOk="0" h="92797" w="300904">
                    <a:moveTo>
                      <a:pt x="139726" y="1"/>
                    </a:moveTo>
                    <a:cubicBezTo>
                      <a:pt x="121735" y="1"/>
                      <a:pt x="103431" y="1113"/>
                      <a:pt x="85725" y="3445"/>
                    </a:cubicBezTo>
                    <a:cubicBezTo>
                      <a:pt x="38100" y="9940"/>
                      <a:pt x="7360" y="23794"/>
                      <a:pt x="0" y="39381"/>
                    </a:cubicBezTo>
                    <a:lnTo>
                      <a:pt x="129886" y="48040"/>
                    </a:lnTo>
                    <a:lnTo>
                      <a:pt x="9092" y="64059"/>
                    </a:lnTo>
                    <a:cubicBezTo>
                      <a:pt x="31582" y="81986"/>
                      <a:pt x="84255" y="92797"/>
                      <a:pt x="139769" y="92797"/>
                    </a:cubicBezTo>
                    <a:cubicBezTo>
                      <a:pt x="157994" y="92797"/>
                      <a:pt x="176526" y="91631"/>
                      <a:pt x="194397" y="89170"/>
                    </a:cubicBezTo>
                    <a:cubicBezTo>
                      <a:pt x="266700" y="79212"/>
                      <a:pt x="300903" y="52369"/>
                      <a:pt x="270597" y="28557"/>
                    </a:cubicBezTo>
                    <a:cubicBezTo>
                      <a:pt x="247712" y="10576"/>
                      <a:pt x="195202" y="1"/>
                      <a:pt x="139726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20"/>
              <p:cNvSpPr/>
              <p:nvPr/>
            </p:nvSpPr>
            <p:spPr>
              <a:xfrm>
                <a:off x="368000" y="1190600"/>
                <a:ext cx="7425200" cy="2608575"/>
              </a:xfrm>
              <a:custGeom>
                <a:rect b="b" l="l" r="r" t="t"/>
                <a:pathLst>
                  <a:path extrusionOk="0" h="104343" w="297008">
                    <a:moveTo>
                      <a:pt x="0" y="41997"/>
                    </a:moveTo>
                    <a:lnTo>
                      <a:pt x="127722" y="53254"/>
                    </a:lnTo>
                    <a:lnTo>
                      <a:pt x="3031" y="66676"/>
                    </a:lnTo>
                    <a:cubicBezTo>
                      <a:pt x="28143" y="91354"/>
                      <a:pt x="108672" y="104342"/>
                      <a:pt x="182707" y="96116"/>
                    </a:cubicBezTo>
                    <a:cubicBezTo>
                      <a:pt x="256743" y="88323"/>
                      <a:pt x="297007" y="61913"/>
                      <a:pt x="272329" y="37668"/>
                    </a:cubicBezTo>
                    <a:cubicBezTo>
                      <a:pt x="247650" y="12989"/>
                      <a:pt x="167554" y="1"/>
                      <a:pt x="93086" y="8227"/>
                    </a:cubicBezTo>
                    <a:cubicBezTo>
                      <a:pt x="44595" y="13422"/>
                      <a:pt x="10391" y="26411"/>
                      <a:pt x="0" y="419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20"/>
              <p:cNvSpPr/>
              <p:nvPr/>
            </p:nvSpPr>
            <p:spPr>
              <a:xfrm>
                <a:off x="368000" y="1190600"/>
                <a:ext cx="6992250" cy="1331350"/>
              </a:xfrm>
              <a:custGeom>
                <a:rect b="b" l="l" r="r" t="t"/>
                <a:pathLst>
                  <a:path extrusionOk="0" h="53254" w="279690">
                    <a:moveTo>
                      <a:pt x="0" y="41997"/>
                    </a:moveTo>
                    <a:lnTo>
                      <a:pt x="127722" y="53254"/>
                    </a:lnTo>
                    <a:lnTo>
                      <a:pt x="279689" y="51522"/>
                    </a:lnTo>
                    <a:cubicBezTo>
                      <a:pt x="278823" y="45894"/>
                      <a:pt x="276225" y="41131"/>
                      <a:pt x="272329" y="37668"/>
                    </a:cubicBezTo>
                    <a:cubicBezTo>
                      <a:pt x="247650" y="12989"/>
                      <a:pt x="167554" y="1"/>
                      <a:pt x="93086" y="8227"/>
                    </a:cubicBezTo>
                    <a:cubicBezTo>
                      <a:pt x="44595" y="13422"/>
                      <a:pt x="10391" y="26411"/>
                      <a:pt x="0" y="419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6" name="Google Shape;1606;p20"/>
            <p:cNvGrpSpPr/>
            <p:nvPr/>
          </p:nvGrpSpPr>
          <p:grpSpPr>
            <a:xfrm>
              <a:off x="8163963" y="4229843"/>
              <a:ext cx="1109513" cy="1032938"/>
              <a:chOff x="2237806" y="118889"/>
              <a:chExt cx="4957609" cy="4615453"/>
            </a:xfrm>
          </p:grpSpPr>
          <p:sp>
            <p:nvSpPr>
              <p:cNvPr id="1607" name="Google Shape;1607;p20"/>
              <p:cNvSpPr/>
              <p:nvPr/>
            </p:nvSpPr>
            <p:spPr>
              <a:xfrm>
                <a:off x="4441982" y="495402"/>
                <a:ext cx="2319245" cy="4238940"/>
              </a:xfrm>
              <a:custGeom>
                <a:rect b="b" l="l" r="r" t="t"/>
                <a:pathLst>
                  <a:path extrusionOk="0" h="190087" w="104002">
                    <a:moveTo>
                      <a:pt x="52375" y="0"/>
                    </a:moveTo>
                    <a:cubicBezTo>
                      <a:pt x="25160" y="0"/>
                      <a:pt x="16948" y="32441"/>
                      <a:pt x="9493" y="53688"/>
                    </a:cubicBezTo>
                    <a:cubicBezTo>
                      <a:pt x="1239" y="77315"/>
                      <a:pt x="2889" y="122506"/>
                      <a:pt x="4850" y="139530"/>
                    </a:cubicBezTo>
                    <a:cubicBezTo>
                      <a:pt x="6810" y="156554"/>
                      <a:pt x="0" y="190087"/>
                      <a:pt x="0" y="190087"/>
                    </a:cubicBezTo>
                    <a:lnTo>
                      <a:pt x="104002" y="190087"/>
                    </a:lnTo>
                    <a:lnTo>
                      <a:pt x="104002" y="140150"/>
                    </a:lnTo>
                    <a:cubicBezTo>
                      <a:pt x="104002" y="117554"/>
                      <a:pt x="97295" y="94959"/>
                      <a:pt x="95335" y="61220"/>
                    </a:cubicBezTo>
                    <a:cubicBezTo>
                      <a:pt x="93271" y="27585"/>
                      <a:pt x="75319" y="4370"/>
                      <a:pt x="61803" y="1172"/>
                    </a:cubicBezTo>
                    <a:cubicBezTo>
                      <a:pt x="58427" y="373"/>
                      <a:pt x="55292" y="0"/>
                      <a:pt x="523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20"/>
              <p:cNvSpPr/>
              <p:nvPr/>
            </p:nvSpPr>
            <p:spPr>
              <a:xfrm>
                <a:off x="4441982" y="2908529"/>
                <a:ext cx="1580691" cy="1825813"/>
              </a:xfrm>
              <a:custGeom>
                <a:rect b="b" l="l" r="r" t="t"/>
                <a:pathLst>
                  <a:path extrusionOk="0" h="81875" w="70883">
                    <a:moveTo>
                      <a:pt x="22880" y="1"/>
                    </a:moveTo>
                    <a:cubicBezTo>
                      <a:pt x="22376" y="1"/>
                      <a:pt x="21868" y="19"/>
                      <a:pt x="21358" y="56"/>
                    </a:cubicBezTo>
                    <a:cubicBezTo>
                      <a:pt x="14961" y="469"/>
                      <a:pt x="8770" y="2326"/>
                      <a:pt x="3405" y="5628"/>
                    </a:cubicBezTo>
                    <a:cubicBezTo>
                      <a:pt x="3612" y="16255"/>
                      <a:pt x="4231" y="25437"/>
                      <a:pt x="4850" y="31318"/>
                    </a:cubicBezTo>
                    <a:cubicBezTo>
                      <a:pt x="6810" y="48342"/>
                      <a:pt x="0" y="81875"/>
                      <a:pt x="0" y="81875"/>
                    </a:cubicBezTo>
                    <a:lnTo>
                      <a:pt x="70882" y="81875"/>
                    </a:lnTo>
                    <a:cubicBezTo>
                      <a:pt x="70263" y="73621"/>
                      <a:pt x="69025" y="65470"/>
                      <a:pt x="67374" y="57422"/>
                    </a:cubicBezTo>
                    <a:cubicBezTo>
                      <a:pt x="63436" y="38942"/>
                      <a:pt x="46154" y="1"/>
                      <a:pt x="2288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20"/>
              <p:cNvSpPr/>
              <p:nvPr/>
            </p:nvSpPr>
            <p:spPr>
              <a:xfrm>
                <a:off x="4865326" y="1152003"/>
                <a:ext cx="398077" cy="450861"/>
              </a:xfrm>
              <a:custGeom>
                <a:rect b="b" l="l" r="r" t="t"/>
                <a:pathLst>
                  <a:path extrusionOk="0" h="20218" w="17851">
                    <a:moveTo>
                      <a:pt x="11532" y="0"/>
                    </a:moveTo>
                    <a:cubicBezTo>
                      <a:pt x="8409" y="0"/>
                      <a:pt x="4751" y="2693"/>
                      <a:pt x="2683" y="6911"/>
                    </a:cubicBezTo>
                    <a:cubicBezTo>
                      <a:pt x="1" y="12276"/>
                      <a:pt x="620" y="18054"/>
                      <a:pt x="4128" y="19705"/>
                    </a:cubicBezTo>
                    <a:cubicBezTo>
                      <a:pt x="4804" y="20053"/>
                      <a:pt x="5541" y="20218"/>
                      <a:pt x="6309" y="20218"/>
                    </a:cubicBezTo>
                    <a:cubicBezTo>
                      <a:pt x="9409" y="20218"/>
                      <a:pt x="13018" y="17525"/>
                      <a:pt x="15168" y="13308"/>
                    </a:cubicBezTo>
                    <a:cubicBezTo>
                      <a:pt x="17850" y="8046"/>
                      <a:pt x="17231" y="2165"/>
                      <a:pt x="13723" y="514"/>
                    </a:cubicBezTo>
                    <a:cubicBezTo>
                      <a:pt x="13047" y="166"/>
                      <a:pt x="12306" y="0"/>
                      <a:pt x="115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20"/>
              <p:cNvSpPr/>
              <p:nvPr/>
            </p:nvSpPr>
            <p:spPr>
              <a:xfrm>
                <a:off x="5010276" y="1678238"/>
                <a:ext cx="239324" cy="226702"/>
              </a:xfrm>
              <a:custGeom>
                <a:rect b="b" l="l" r="r" t="t"/>
                <a:pathLst>
                  <a:path extrusionOk="0" h="10166" w="10732">
                    <a:moveTo>
                      <a:pt x="5864" y="0"/>
                    </a:moveTo>
                    <a:cubicBezTo>
                      <a:pt x="4066" y="0"/>
                      <a:pt x="2255" y="1117"/>
                      <a:pt x="1342" y="3019"/>
                    </a:cubicBezTo>
                    <a:cubicBezTo>
                      <a:pt x="1" y="5392"/>
                      <a:pt x="723" y="8384"/>
                      <a:pt x="2993" y="9726"/>
                    </a:cubicBezTo>
                    <a:cubicBezTo>
                      <a:pt x="3562" y="10024"/>
                      <a:pt x="4180" y="10165"/>
                      <a:pt x="4806" y="10165"/>
                    </a:cubicBezTo>
                    <a:cubicBezTo>
                      <a:pt x="6563" y="10165"/>
                      <a:pt x="8374" y="9049"/>
                      <a:pt x="9287" y="7146"/>
                    </a:cubicBezTo>
                    <a:cubicBezTo>
                      <a:pt x="10731" y="4773"/>
                      <a:pt x="10009" y="1781"/>
                      <a:pt x="7739" y="440"/>
                    </a:cubicBezTo>
                    <a:cubicBezTo>
                      <a:pt x="7143" y="142"/>
                      <a:pt x="6505" y="0"/>
                      <a:pt x="58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20"/>
              <p:cNvSpPr/>
              <p:nvPr/>
            </p:nvSpPr>
            <p:spPr>
              <a:xfrm>
                <a:off x="5247258" y="1462241"/>
                <a:ext cx="214013" cy="230738"/>
              </a:xfrm>
              <a:custGeom>
                <a:rect b="b" l="l" r="r" t="t"/>
                <a:pathLst>
                  <a:path extrusionOk="0" h="10347" w="9597">
                    <a:moveTo>
                      <a:pt x="4394" y="0"/>
                    </a:moveTo>
                    <a:cubicBezTo>
                      <a:pt x="4272" y="0"/>
                      <a:pt x="4149" y="5"/>
                      <a:pt x="4025" y="15"/>
                    </a:cubicBezTo>
                    <a:cubicBezTo>
                      <a:pt x="1652" y="324"/>
                      <a:pt x="1" y="3007"/>
                      <a:pt x="414" y="5793"/>
                    </a:cubicBezTo>
                    <a:cubicBezTo>
                      <a:pt x="610" y="8351"/>
                      <a:pt x="2684" y="10346"/>
                      <a:pt x="5203" y="10346"/>
                    </a:cubicBezTo>
                    <a:cubicBezTo>
                      <a:pt x="5325" y="10346"/>
                      <a:pt x="5448" y="10342"/>
                      <a:pt x="5572" y="10332"/>
                    </a:cubicBezTo>
                    <a:cubicBezTo>
                      <a:pt x="8049" y="10023"/>
                      <a:pt x="9596" y="7340"/>
                      <a:pt x="9184" y="4554"/>
                    </a:cubicBezTo>
                    <a:cubicBezTo>
                      <a:pt x="8987" y="1996"/>
                      <a:pt x="6913" y="0"/>
                      <a:pt x="43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20"/>
              <p:cNvSpPr/>
              <p:nvPr/>
            </p:nvSpPr>
            <p:spPr>
              <a:xfrm>
                <a:off x="2663446" y="118889"/>
                <a:ext cx="2054655" cy="3345401"/>
              </a:xfrm>
              <a:custGeom>
                <a:rect b="b" l="l" r="r" t="t"/>
                <a:pathLst>
                  <a:path extrusionOk="0" h="150018" w="92137">
                    <a:moveTo>
                      <a:pt x="90279" y="150018"/>
                    </a:moveTo>
                    <a:lnTo>
                      <a:pt x="89041" y="148367"/>
                    </a:lnTo>
                    <a:cubicBezTo>
                      <a:pt x="88216" y="147335"/>
                      <a:pt x="86978" y="145787"/>
                      <a:pt x="85636" y="143724"/>
                    </a:cubicBezTo>
                    <a:cubicBezTo>
                      <a:pt x="84192" y="141764"/>
                      <a:pt x="82541" y="139287"/>
                      <a:pt x="80684" y="136502"/>
                    </a:cubicBezTo>
                    <a:cubicBezTo>
                      <a:pt x="78827" y="133716"/>
                      <a:pt x="76970" y="130414"/>
                      <a:pt x="74906" y="126906"/>
                    </a:cubicBezTo>
                    <a:cubicBezTo>
                      <a:pt x="72739" y="123398"/>
                      <a:pt x="70676" y="119581"/>
                      <a:pt x="68612" y="115454"/>
                    </a:cubicBezTo>
                    <a:cubicBezTo>
                      <a:pt x="67477" y="113390"/>
                      <a:pt x="66446" y="111223"/>
                      <a:pt x="65414" y="109057"/>
                    </a:cubicBezTo>
                    <a:cubicBezTo>
                      <a:pt x="64279" y="106890"/>
                      <a:pt x="63247" y="104620"/>
                      <a:pt x="62112" y="102350"/>
                    </a:cubicBezTo>
                    <a:cubicBezTo>
                      <a:pt x="59739" y="97914"/>
                      <a:pt x="57366" y="93271"/>
                      <a:pt x="54890" y="88525"/>
                    </a:cubicBezTo>
                    <a:cubicBezTo>
                      <a:pt x="53549" y="86255"/>
                      <a:pt x="52311" y="83882"/>
                      <a:pt x="51073" y="81509"/>
                    </a:cubicBezTo>
                    <a:cubicBezTo>
                      <a:pt x="49834" y="79033"/>
                      <a:pt x="48493" y="76763"/>
                      <a:pt x="47049" y="74493"/>
                    </a:cubicBezTo>
                    <a:cubicBezTo>
                      <a:pt x="44469" y="69747"/>
                      <a:pt x="41684" y="65104"/>
                      <a:pt x="39001" y="60461"/>
                    </a:cubicBezTo>
                    <a:cubicBezTo>
                      <a:pt x="36318" y="55921"/>
                      <a:pt x="33429" y="51485"/>
                      <a:pt x="30850" y="47151"/>
                    </a:cubicBezTo>
                    <a:cubicBezTo>
                      <a:pt x="28271" y="42818"/>
                      <a:pt x="25382" y="38794"/>
                      <a:pt x="22906" y="34873"/>
                    </a:cubicBezTo>
                    <a:cubicBezTo>
                      <a:pt x="21564" y="32913"/>
                      <a:pt x="20429" y="30953"/>
                      <a:pt x="19191" y="29096"/>
                    </a:cubicBezTo>
                    <a:cubicBezTo>
                      <a:pt x="17953" y="27238"/>
                      <a:pt x="16715" y="25484"/>
                      <a:pt x="15580" y="23834"/>
                    </a:cubicBezTo>
                    <a:cubicBezTo>
                      <a:pt x="13310" y="20429"/>
                      <a:pt x="11144" y="17437"/>
                      <a:pt x="9286" y="14548"/>
                    </a:cubicBezTo>
                    <a:lnTo>
                      <a:pt x="4231" y="7532"/>
                    </a:lnTo>
                    <a:cubicBezTo>
                      <a:pt x="1548" y="3611"/>
                      <a:pt x="1" y="1341"/>
                      <a:pt x="1" y="1341"/>
                    </a:cubicBezTo>
                    <a:lnTo>
                      <a:pt x="1342" y="0"/>
                    </a:lnTo>
                    <a:cubicBezTo>
                      <a:pt x="1342" y="0"/>
                      <a:pt x="3508" y="1754"/>
                      <a:pt x="7120" y="4952"/>
                    </a:cubicBezTo>
                    <a:cubicBezTo>
                      <a:pt x="8977" y="6500"/>
                      <a:pt x="11247" y="8460"/>
                      <a:pt x="13723" y="10730"/>
                    </a:cubicBezTo>
                    <a:cubicBezTo>
                      <a:pt x="16302" y="13000"/>
                      <a:pt x="18882" y="15786"/>
                      <a:pt x="21874" y="18778"/>
                    </a:cubicBezTo>
                    <a:lnTo>
                      <a:pt x="26414" y="23421"/>
                    </a:lnTo>
                    <a:cubicBezTo>
                      <a:pt x="27961" y="25072"/>
                      <a:pt x="29509" y="26826"/>
                      <a:pt x="31056" y="28580"/>
                    </a:cubicBezTo>
                    <a:cubicBezTo>
                      <a:pt x="34152" y="32191"/>
                      <a:pt x="37660" y="35905"/>
                      <a:pt x="40755" y="40032"/>
                    </a:cubicBezTo>
                    <a:cubicBezTo>
                      <a:pt x="43953" y="44262"/>
                      <a:pt x="47461" y="48389"/>
                      <a:pt x="50557" y="52929"/>
                    </a:cubicBezTo>
                    <a:cubicBezTo>
                      <a:pt x="53755" y="57366"/>
                      <a:pt x="57057" y="61905"/>
                      <a:pt x="59946" y="66652"/>
                    </a:cubicBezTo>
                    <a:lnTo>
                      <a:pt x="64382" y="73668"/>
                    </a:lnTo>
                    <a:cubicBezTo>
                      <a:pt x="65827" y="76144"/>
                      <a:pt x="67168" y="78517"/>
                      <a:pt x="68612" y="80890"/>
                    </a:cubicBezTo>
                    <a:cubicBezTo>
                      <a:pt x="71501" y="85636"/>
                      <a:pt x="73978" y="90485"/>
                      <a:pt x="76351" y="95128"/>
                    </a:cubicBezTo>
                    <a:cubicBezTo>
                      <a:pt x="78724" y="99771"/>
                      <a:pt x="80994" y="104311"/>
                      <a:pt x="82954" y="108747"/>
                    </a:cubicBezTo>
                    <a:cubicBezTo>
                      <a:pt x="84811" y="113081"/>
                      <a:pt x="86359" y="117414"/>
                      <a:pt x="87597" y="121438"/>
                    </a:cubicBezTo>
                    <a:cubicBezTo>
                      <a:pt x="88835" y="125462"/>
                      <a:pt x="89763" y="129176"/>
                      <a:pt x="90486" y="132581"/>
                    </a:cubicBezTo>
                    <a:cubicBezTo>
                      <a:pt x="91208" y="136089"/>
                      <a:pt x="91621" y="138978"/>
                      <a:pt x="91827" y="141454"/>
                    </a:cubicBezTo>
                    <a:cubicBezTo>
                      <a:pt x="92033" y="143930"/>
                      <a:pt x="92136" y="145994"/>
                      <a:pt x="92136" y="147335"/>
                    </a:cubicBezTo>
                    <a:cubicBezTo>
                      <a:pt x="92136" y="148057"/>
                      <a:pt x="92136" y="148779"/>
                      <a:pt x="92136" y="14950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20"/>
              <p:cNvSpPr/>
              <p:nvPr/>
            </p:nvSpPr>
            <p:spPr>
              <a:xfrm>
                <a:off x="2663446" y="132692"/>
                <a:ext cx="2033938" cy="3331598"/>
              </a:xfrm>
              <a:custGeom>
                <a:rect b="b" l="l" r="r" t="t"/>
                <a:pathLst>
                  <a:path extrusionOk="0" h="149399" w="91208">
                    <a:moveTo>
                      <a:pt x="1" y="722"/>
                    </a:moveTo>
                    <a:cubicBezTo>
                      <a:pt x="1" y="722"/>
                      <a:pt x="1548" y="2992"/>
                      <a:pt x="4231" y="6913"/>
                    </a:cubicBezTo>
                    <a:lnTo>
                      <a:pt x="9286" y="14032"/>
                    </a:lnTo>
                    <a:cubicBezTo>
                      <a:pt x="11144" y="16715"/>
                      <a:pt x="13310" y="19810"/>
                      <a:pt x="15580" y="23215"/>
                    </a:cubicBezTo>
                    <a:cubicBezTo>
                      <a:pt x="16715" y="24865"/>
                      <a:pt x="17953" y="26723"/>
                      <a:pt x="19191" y="28477"/>
                    </a:cubicBezTo>
                    <a:cubicBezTo>
                      <a:pt x="20429" y="30334"/>
                      <a:pt x="21667" y="32294"/>
                      <a:pt x="22906" y="34254"/>
                    </a:cubicBezTo>
                    <a:cubicBezTo>
                      <a:pt x="25485" y="38175"/>
                      <a:pt x="28271" y="42199"/>
                      <a:pt x="30850" y="46532"/>
                    </a:cubicBezTo>
                    <a:cubicBezTo>
                      <a:pt x="33429" y="50969"/>
                      <a:pt x="36422" y="55199"/>
                      <a:pt x="39001" y="59945"/>
                    </a:cubicBezTo>
                    <a:cubicBezTo>
                      <a:pt x="41580" y="64588"/>
                      <a:pt x="44469" y="69128"/>
                      <a:pt x="47049" y="73874"/>
                    </a:cubicBezTo>
                    <a:cubicBezTo>
                      <a:pt x="48390" y="76247"/>
                      <a:pt x="49731" y="78517"/>
                      <a:pt x="51073" y="80890"/>
                    </a:cubicBezTo>
                    <a:cubicBezTo>
                      <a:pt x="52311" y="83160"/>
                      <a:pt x="53652" y="85533"/>
                      <a:pt x="54787" y="87906"/>
                    </a:cubicBezTo>
                    <a:cubicBezTo>
                      <a:pt x="57366" y="92652"/>
                      <a:pt x="59636" y="97295"/>
                      <a:pt x="62009" y="101731"/>
                    </a:cubicBezTo>
                    <a:cubicBezTo>
                      <a:pt x="63247" y="104001"/>
                      <a:pt x="64279" y="106271"/>
                      <a:pt x="65311" y="108438"/>
                    </a:cubicBezTo>
                    <a:cubicBezTo>
                      <a:pt x="66446" y="110604"/>
                      <a:pt x="67477" y="112771"/>
                      <a:pt x="68612" y="114835"/>
                    </a:cubicBezTo>
                    <a:cubicBezTo>
                      <a:pt x="70676" y="118962"/>
                      <a:pt x="72946" y="122779"/>
                      <a:pt x="74906" y="126287"/>
                    </a:cubicBezTo>
                    <a:cubicBezTo>
                      <a:pt x="76763" y="129898"/>
                      <a:pt x="78827" y="132994"/>
                      <a:pt x="80684" y="135883"/>
                    </a:cubicBezTo>
                    <a:cubicBezTo>
                      <a:pt x="82541" y="138668"/>
                      <a:pt x="84089" y="141145"/>
                      <a:pt x="85636" y="143105"/>
                    </a:cubicBezTo>
                    <a:cubicBezTo>
                      <a:pt x="87081" y="145168"/>
                      <a:pt x="88216" y="146716"/>
                      <a:pt x="89041" y="147748"/>
                    </a:cubicBezTo>
                    <a:lnTo>
                      <a:pt x="90279" y="149399"/>
                    </a:lnTo>
                    <a:lnTo>
                      <a:pt x="91208" y="149089"/>
                    </a:lnTo>
                    <a:cubicBezTo>
                      <a:pt x="91208" y="149089"/>
                      <a:pt x="65723" y="68509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20"/>
              <p:cNvSpPr/>
              <p:nvPr/>
            </p:nvSpPr>
            <p:spPr>
              <a:xfrm>
                <a:off x="2237806" y="1556882"/>
                <a:ext cx="2310035" cy="1870591"/>
              </a:xfrm>
              <a:custGeom>
                <a:rect b="b" l="l" r="r" t="t"/>
                <a:pathLst>
                  <a:path extrusionOk="0" h="83883" w="103589">
                    <a:moveTo>
                      <a:pt x="102454" y="83883"/>
                    </a:moveTo>
                    <a:lnTo>
                      <a:pt x="101112" y="83057"/>
                    </a:lnTo>
                    <a:cubicBezTo>
                      <a:pt x="100287" y="82438"/>
                      <a:pt x="99049" y="81716"/>
                      <a:pt x="97501" y="80581"/>
                    </a:cubicBezTo>
                    <a:cubicBezTo>
                      <a:pt x="95953" y="79446"/>
                      <a:pt x="94199" y="78208"/>
                      <a:pt x="92136" y="76764"/>
                    </a:cubicBezTo>
                    <a:cubicBezTo>
                      <a:pt x="90176" y="75216"/>
                      <a:pt x="87906" y="73359"/>
                      <a:pt x="85533" y="71399"/>
                    </a:cubicBezTo>
                    <a:cubicBezTo>
                      <a:pt x="83160" y="69438"/>
                      <a:pt x="80683" y="67271"/>
                      <a:pt x="78207" y="64795"/>
                    </a:cubicBezTo>
                    <a:cubicBezTo>
                      <a:pt x="76866" y="63660"/>
                      <a:pt x="75628" y="62422"/>
                      <a:pt x="74183" y="61184"/>
                    </a:cubicBezTo>
                    <a:cubicBezTo>
                      <a:pt x="72842" y="59946"/>
                      <a:pt x="71604" y="58605"/>
                      <a:pt x="70160" y="57263"/>
                    </a:cubicBezTo>
                    <a:cubicBezTo>
                      <a:pt x="67374" y="54684"/>
                      <a:pt x="64485" y="52001"/>
                      <a:pt x="61493" y="49319"/>
                    </a:cubicBezTo>
                    <a:lnTo>
                      <a:pt x="56953" y="45192"/>
                    </a:lnTo>
                    <a:lnTo>
                      <a:pt x="52310" y="41168"/>
                    </a:lnTo>
                    <a:cubicBezTo>
                      <a:pt x="49215" y="38485"/>
                      <a:pt x="46016" y="35906"/>
                      <a:pt x="42921" y="33327"/>
                    </a:cubicBezTo>
                    <a:cubicBezTo>
                      <a:pt x="39826" y="30747"/>
                      <a:pt x="36731" y="28374"/>
                      <a:pt x="33738" y="25898"/>
                    </a:cubicBezTo>
                    <a:cubicBezTo>
                      <a:pt x="30746" y="23525"/>
                      <a:pt x="27754" y="21358"/>
                      <a:pt x="24969" y="19192"/>
                    </a:cubicBezTo>
                    <a:cubicBezTo>
                      <a:pt x="23524" y="18160"/>
                      <a:pt x="22183" y="17025"/>
                      <a:pt x="20842" y="16096"/>
                    </a:cubicBezTo>
                    <a:lnTo>
                      <a:pt x="16921" y="13311"/>
                    </a:lnTo>
                    <a:lnTo>
                      <a:pt x="10111" y="8358"/>
                    </a:lnTo>
                    <a:cubicBezTo>
                      <a:pt x="7945" y="6914"/>
                      <a:pt x="6191" y="5676"/>
                      <a:pt x="4643" y="4644"/>
                    </a:cubicBezTo>
                    <a:cubicBezTo>
                      <a:pt x="1651" y="2477"/>
                      <a:pt x="0" y="1342"/>
                      <a:pt x="0" y="1342"/>
                    </a:cubicBezTo>
                    <a:lnTo>
                      <a:pt x="619" y="1"/>
                    </a:lnTo>
                    <a:cubicBezTo>
                      <a:pt x="619" y="1"/>
                      <a:pt x="2579" y="723"/>
                      <a:pt x="6087" y="1961"/>
                    </a:cubicBezTo>
                    <a:lnTo>
                      <a:pt x="12278" y="4437"/>
                    </a:lnTo>
                    <a:cubicBezTo>
                      <a:pt x="14651" y="5366"/>
                      <a:pt x="17127" y="6707"/>
                      <a:pt x="20016" y="8049"/>
                    </a:cubicBezTo>
                    <a:lnTo>
                      <a:pt x="24556" y="10112"/>
                    </a:lnTo>
                    <a:cubicBezTo>
                      <a:pt x="26000" y="10937"/>
                      <a:pt x="27548" y="11763"/>
                      <a:pt x="29096" y="12691"/>
                    </a:cubicBezTo>
                    <a:cubicBezTo>
                      <a:pt x="32294" y="14445"/>
                      <a:pt x="35699" y="16199"/>
                      <a:pt x="39000" y="18366"/>
                    </a:cubicBezTo>
                    <a:cubicBezTo>
                      <a:pt x="42302" y="20533"/>
                      <a:pt x="45913" y="22596"/>
                      <a:pt x="49215" y="24969"/>
                    </a:cubicBezTo>
                    <a:cubicBezTo>
                      <a:pt x="52620" y="27342"/>
                      <a:pt x="56128" y="29715"/>
                      <a:pt x="59429" y="32398"/>
                    </a:cubicBezTo>
                    <a:lnTo>
                      <a:pt x="64485" y="36216"/>
                    </a:lnTo>
                    <a:cubicBezTo>
                      <a:pt x="66136" y="37557"/>
                      <a:pt x="67683" y="38898"/>
                      <a:pt x="69231" y="40239"/>
                    </a:cubicBezTo>
                    <a:cubicBezTo>
                      <a:pt x="72533" y="42819"/>
                      <a:pt x="75525" y="45708"/>
                      <a:pt x="78414" y="48287"/>
                    </a:cubicBezTo>
                    <a:cubicBezTo>
                      <a:pt x="81406" y="50970"/>
                      <a:pt x="84088" y="53652"/>
                      <a:pt x="86564" y="56335"/>
                    </a:cubicBezTo>
                    <a:cubicBezTo>
                      <a:pt x="88938" y="58811"/>
                      <a:pt x="91104" y="61390"/>
                      <a:pt x="93168" y="64176"/>
                    </a:cubicBezTo>
                    <a:cubicBezTo>
                      <a:pt x="94922" y="66446"/>
                      <a:pt x="96573" y="68922"/>
                      <a:pt x="98120" y="71399"/>
                    </a:cubicBezTo>
                    <a:cubicBezTo>
                      <a:pt x="99255" y="73359"/>
                      <a:pt x="100390" y="75319"/>
                      <a:pt x="101319" y="77383"/>
                    </a:cubicBezTo>
                    <a:cubicBezTo>
                      <a:pt x="102144" y="79137"/>
                      <a:pt x="102763" y="80478"/>
                      <a:pt x="103073" y="81510"/>
                    </a:cubicBezTo>
                    <a:cubicBezTo>
                      <a:pt x="103279" y="82026"/>
                      <a:pt x="103382" y="82438"/>
                      <a:pt x="103588" y="829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20"/>
              <p:cNvSpPr/>
              <p:nvPr/>
            </p:nvSpPr>
            <p:spPr>
              <a:xfrm>
                <a:off x="2237806" y="1570686"/>
                <a:ext cx="2293934" cy="1854490"/>
              </a:xfrm>
              <a:custGeom>
                <a:rect b="b" l="l" r="r" t="t"/>
                <a:pathLst>
                  <a:path extrusionOk="0" h="83161" w="102867">
                    <a:moveTo>
                      <a:pt x="0" y="723"/>
                    </a:moveTo>
                    <a:cubicBezTo>
                      <a:pt x="0" y="723"/>
                      <a:pt x="1651" y="1961"/>
                      <a:pt x="4643" y="4025"/>
                    </a:cubicBezTo>
                    <a:cubicBezTo>
                      <a:pt x="6191" y="5057"/>
                      <a:pt x="7945" y="6295"/>
                      <a:pt x="10111" y="7739"/>
                    </a:cubicBezTo>
                    <a:lnTo>
                      <a:pt x="16921" y="12692"/>
                    </a:lnTo>
                    <a:lnTo>
                      <a:pt x="20842" y="15477"/>
                    </a:lnTo>
                    <a:cubicBezTo>
                      <a:pt x="22080" y="16509"/>
                      <a:pt x="23524" y="17541"/>
                      <a:pt x="24865" y="18676"/>
                    </a:cubicBezTo>
                    <a:cubicBezTo>
                      <a:pt x="27651" y="20739"/>
                      <a:pt x="30746" y="22906"/>
                      <a:pt x="33738" y="25382"/>
                    </a:cubicBezTo>
                    <a:cubicBezTo>
                      <a:pt x="36627" y="27755"/>
                      <a:pt x="39929" y="30128"/>
                      <a:pt x="42921" y="32811"/>
                    </a:cubicBezTo>
                    <a:cubicBezTo>
                      <a:pt x="46016" y="35390"/>
                      <a:pt x="49215" y="37970"/>
                      <a:pt x="52207" y="40652"/>
                    </a:cubicBezTo>
                    <a:lnTo>
                      <a:pt x="56850" y="44573"/>
                    </a:lnTo>
                    <a:lnTo>
                      <a:pt x="61390" y="48700"/>
                    </a:lnTo>
                    <a:cubicBezTo>
                      <a:pt x="64382" y="51279"/>
                      <a:pt x="67271" y="54065"/>
                      <a:pt x="70056" y="56644"/>
                    </a:cubicBezTo>
                    <a:cubicBezTo>
                      <a:pt x="71501" y="57883"/>
                      <a:pt x="72842" y="59224"/>
                      <a:pt x="74183" y="60462"/>
                    </a:cubicBezTo>
                    <a:cubicBezTo>
                      <a:pt x="75421" y="61803"/>
                      <a:pt x="76763" y="63041"/>
                      <a:pt x="78104" y="64176"/>
                    </a:cubicBezTo>
                    <a:cubicBezTo>
                      <a:pt x="80683" y="66652"/>
                      <a:pt x="83263" y="68716"/>
                      <a:pt x="85533" y="70780"/>
                    </a:cubicBezTo>
                    <a:cubicBezTo>
                      <a:pt x="87699" y="72740"/>
                      <a:pt x="90072" y="74494"/>
                      <a:pt x="92033" y="76041"/>
                    </a:cubicBezTo>
                    <a:cubicBezTo>
                      <a:pt x="94096" y="77589"/>
                      <a:pt x="95953" y="78930"/>
                      <a:pt x="97398" y="79962"/>
                    </a:cubicBezTo>
                    <a:cubicBezTo>
                      <a:pt x="98946" y="80994"/>
                      <a:pt x="100184" y="81819"/>
                      <a:pt x="101009" y="82335"/>
                    </a:cubicBezTo>
                    <a:lnTo>
                      <a:pt x="102350" y="83161"/>
                    </a:lnTo>
                    <a:lnTo>
                      <a:pt x="102866" y="82748"/>
                    </a:lnTo>
                    <a:cubicBezTo>
                      <a:pt x="102866" y="82748"/>
                      <a:pt x="64175" y="31985"/>
                      <a:pt x="3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20"/>
              <p:cNvSpPr/>
              <p:nvPr/>
            </p:nvSpPr>
            <p:spPr>
              <a:xfrm>
                <a:off x="3889790" y="482401"/>
                <a:ext cx="913430" cy="2830026"/>
              </a:xfrm>
              <a:custGeom>
                <a:rect b="b" l="l" r="r" t="t"/>
                <a:pathLst>
                  <a:path extrusionOk="0" h="126907" w="40961">
                    <a:moveTo>
                      <a:pt x="37247" y="126907"/>
                    </a:moveTo>
                    <a:lnTo>
                      <a:pt x="36628" y="125463"/>
                    </a:lnTo>
                    <a:cubicBezTo>
                      <a:pt x="36215" y="124534"/>
                      <a:pt x="35699" y="123089"/>
                      <a:pt x="34977" y="121335"/>
                    </a:cubicBezTo>
                    <a:cubicBezTo>
                      <a:pt x="34358" y="119582"/>
                      <a:pt x="33636" y="117518"/>
                      <a:pt x="32810" y="115145"/>
                    </a:cubicBezTo>
                    <a:cubicBezTo>
                      <a:pt x="32088" y="112772"/>
                      <a:pt x="31262" y="109986"/>
                      <a:pt x="30437" y="106994"/>
                    </a:cubicBezTo>
                    <a:cubicBezTo>
                      <a:pt x="29612" y="104002"/>
                      <a:pt x="28786" y="100804"/>
                      <a:pt x="28064" y="97399"/>
                    </a:cubicBezTo>
                    <a:cubicBezTo>
                      <a:pt x="27651" y="95645"/>
                      <a:pt x="27342" y="93891"/>
                      <a:pt x="26929" y="92137"/>
                    </a:cubicBezTo>
                    <a:cubicBezTo>
                      <a:pt x="26516" y="90280"/>
                      <a:pt x="26310" y="88422"/>
                      <a:pt x="25794" y="86565"/>
                    </a:cubicBezTo>
                    <a:cubicBezTo>
                      <a:pt x="24969" y="82851"/>
                      <a:pt x="24143" y="79033"/>
                      <a:pt x="23215" y="75113"/>
                    </a:cubicBezTo>
                    <a:cubicBezTo>
                      <a:pt x="22802" y="73152"/>
                      <a:pt x="22286" y="71192"/>
                      <a:pt x="21873" y="69232"/>
                    </a:cubicBezTo>
                    <a:lnTo>
                      <a:pt x="20326" y="63248"/>
                    </a:lnTo>
                    <a:cubicBezTo>
                      <a:pt x="19294" y="59327"/>
                      <a:pt x="18159" y="55406"/>
                      <a:pt x="17024" y="51485"/>
                    </a:cubicBezTo>
                    <a:cubicBezTo>
                      <a:pt x="15992" y="47668"/>
                      <a:pt x="14754" y="43850"/>
                      <a:pt x="13723" y="40136"/>
                    </a:cubicBezTo>
                    <a:cubicBezTo>
                      <a:pt x="12588" y="36525"/>
                      <a:pt x="11350" y="33017"/>
                      <a:pt x="10318" y="29612"/>
                    </a:cubicBezTo>
                    <a:cubicBezTo>
                      <a:pt x="9699" y="27961"/>
                      <a:pt x="9183" y="26311"/>
                      <a:pt x="8667" y="24763"/>
                    </a:cubicBezTo>
                    <a:lnTo>
                      <a:pt x="7016" y="20223"/>
                    </a:lnTo>
                    <a:cubicBezTo>
                      <a:pt x="5984" y="17231"/>
                      <a:pt x="5056" y="14549"/>
                      <a:pt x="4230" y="12176"/>
                    </a:cubicBezTo>
                    <a:cubicBezTo>
                      <a:pt x="3405" y="9802"/>
                      <a:pt x="2580" y="7842"/>
                      <a:pt x="1961" y="6088"/>
                    </a:cubicBezTo>
                    <a:cubicBezTo>
                      <a:pt x="619" y="2683"/>
                      <a:pt x="0" y="723"/>
                      <a:pt x="0" y="723"/>
                    </a:cubicBezTo>
                    <a:lnTo>
                      <a:pt x="1238" y="1"/>
                    </a:lnTo>
                    <a:cubicBezTo>
                      <a:pt x="1238" y="1"/>
                      <a:pt x="2580" y="1652"/>
                      <a:pt x="4540" y="4747"/>
                    </a:cubicBezTo>
                    <a:cubicBezTo>
                      <a:pt x="5572" y="6294"/>
                      <a:pt x="6810" y="8152"/>
                      <a:pt x="8254" y="10215"/>
                    </a:cubicBezTo>
                    <a:cubicBezTo>
                      <a:pt x="9699" y="12382"/>
                      <a:pt x="11040" y="14961"/>
                      <a:pt x="12691" y="17644"/>
                    </a:cubicBezTo>
                    <a:cubicBezTo>
                      <a:pt x="13413" y="18985"/>
                      <a:pt x="14238" y="20430"/>
                      <a:pt x="15064" y="21977"/>
                    </a:cubicBezTo>
                    <a:cubicBezTo>
                      <a:pt x="15992" y="23422"/>
                      <a:pt x="16612" y="24969"/>
                      <a:pt x="17540" y="26620"/>
                    </a:cubicBezTo>
                    <a:cubicBezTo>
                      <a:pt x="19088" y="29922"/>
                      <a:pt x="20842" y="33223"/>
                      <a:pt x="22389" y="36938"/>
                    </a:cubicBezTo>
                    <a:cubicBezTo>
                      <a:pt x="23834" y="40652"/>
                      <a:pt x="25588" y="44366"/>
                      <a:pt x="26929" y="48184"/>
                    </a:cubicBezTo>
                    <a:cubicBezTo>
                      <a:pt x="28374" y="52105"/>
                      <a:pt x="29921" y="56025"/>
                      <a:pt x="31159" y="60049"/>
                    </a:cubicBezTo>
                    <a:cubicBezTo>
                      <a:pt x="31778" y="62113"/>
                      <a:pt x="32501" y="64073"/>
                      <a:pt x="33120" y="66136"/>
                    </a:cubicBezTo>
                    <a:cubicBezTo>
                      <a:pt x="33739" y="68097"/>
                      <a:pt x="34255" y="70160"/>
                      <a:pt x="34770" y="72121"/>
                    </a:cubicBezTo>
                    <a:cubicBezTo>
                      <a:pt x="35905" y="76144"/>
                      <a:pt x="36834" y="80065"/>
                      <a:pt x="37659" y="83986"/>
                    </a:cubicBezTo>
                    <a:cubicBezTo>
                      <a:pt x="38588" y="87803"/>
                      <a:pt x="39310" y="91621"/>
                      <a:pt x="39826" y="95232"/>
                    </a:cubicBezTo>
                    <a:cubicBezTo>
                      <a:pt x="40342" y="98534"/>
                      <a:pt x="40651" y="101938"/>
                      <a:pt x="40858" y="105343"/>
                    </a:cubicBezTo>
                    <a:cubicBezTo>
                      <a:pt x="40961" y="108335"/>
                      <a:pt x="40961" y="111224"/>
                      <a:pt x="40858" y="114113"/>
                    </a:cubicBezTo>
                    <a:cubicBezTo>
                      <a:pt x="40651" y="116693"/>
                      <a:pt x="40445" y="118962"/>
                      <a:pt x="40136" y="120820"/>
                    </a:cubicBezTo>
                    <a:cubicBezTo>
                      <a:pt x="39929" y="122367"/>
                      <a:pt x="39620" y="123812"/>
                      <a:pt x="39207" y="125256"/>
                    </a:cubicBezTo>
                    <a:cubicBezTo>
                      <a:pt x="39104" y="125772"/>
                      <a:pt x="38897" y="126288"/>
                      <a:pt x="38794" y="1268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20"/>
              <p:cNvSpPr/>
              <p:nvPr/>
            </p:nvSpPr>
            <p:spPr>
              <a:xfrm>
                <a:off x="3889790" y="491611"/>
                <a:ext cx="846709" cy="2818519"/>
              </a:xfrm>
              <a:custGeom>
                <a:rect b="b" l="l" r="r" t="t"/>
                <a:pathLst>
                  <a:path extrusionOk="0" h="126391" w="37969">
                    <a:moveTo>
                      <a:pt x="0" y="310"/>
                    </a:moveTo>
                    <a:cubicBezTo>
                      <a:pt x="0" y="310"/>
                      <a:pt x="619" y="2270"/>
                      <a:pt x="1961" y="5675"/>
                    </a:cubicBezTo>
                    <a:cubicBezTo>
                      <a:pt x="2580" y="7326"/>
                      <a:pt x="3302" y="9389"/>
                      <a:pt x="4230" y="11763"/>
                    </a:cubicBezTo>
                    <a:cubicBezTo>
                      <a:pt x="5159" y="14136"/>
                      <a:pt x="5984" y="16818"/>
                      <a:pt x="7016" y="19810"/>
                    </a:cubicBezTo>
                    <a:lnTo>
                      <a:pt x="8667" y="24350"/>
                    </a:lnTo>
                    <a:cubicBezTo>
                      <a:pt x="9183" y="25898"/>
                      <a:pt x="9699" y="27548"/>
                      <a:pt x="10215" y="29199"/>
                    </a:cubicBezTo>
                    <a:cubicBezTo>
                      <a:pt x="11350" y="32604"/>
                      <a:pt x="12588" y="36009"/>
                      <a:pt x="13723" y="39723"/>
                    </a:cubicBezTo>
                    <a:cubicBezTo>
                      <a:pt x="14754" y="43437"/>
                      <a:pt x="16096" y="47152"/>
                      <a:pt x="17024" y="51072"/>
                    </a:cubicBezTo>
                    <a:cubicBezTo>
                      <a:pt x="18056" y="54993"/>
                      <a:pt x="19294" y="58811"/>
                      <a:pt x="20326" y="62835"/>
                    </a:cubicBezTo>
                    <a:lnTo>
                      <a:pt x="21873" y="68716"/>
                    </a:lnTo>
                    <a:cubicBezTo>
                      <a:pt x="22286" y="70779"/>
                      <a:pt x="22802" y="72739"/>
                      <a:pt x="23215" y="74700"/>
                    </a:cubicBezTo>
                    <a:cubicBezTo>
                      <a:pt x="24247" y="78517"/>
                      <a:pt x="24969" y="82438"/>
                      <a:pt x="25794" y="86152"/>
                    </a:cubicBezTo>
                    <a:cubicBezTo>
                      <a:pt x="26207" y="88009"/>
                      <a:pt x="26620" y="89867"/>
                      <a:pt x="26929" y="91724"/>
                    </a:cubicBezTo>
                    <a:cubicBezTo>
                      <a:pt x="27342" y="93478"/>
                      <a:pt x="27651" y="95232"/>
                      <a:pt x="28064" y="96986"/>
                    </a:cubicBezTo>
                    <a:cubicBezTo>
                      <a:pt x="28786" y="100391"/>
                      <a:pt x="29715" y="103589"/>
                      <a:pt x="30437" y="106581"/>
                    </a:cubicBezTo>
                    <a:cubicBezTo>
                      <a:pt x="31159" y="109573"/>
                      <a:pt x="32088" y="112256"/>
                      <a:pt x="32810" y="114732"/>
                    </a:cubicBezTo>
                    <a:cubicBezTo>
                      <a:pt x="33636" y="117105"/>
                      <a:pt x="34358" y="119169"/>
                      <a:pt x="34977" y="120922"/>
                    </a:cubicBezTo>
                    <a:cubicBezTo>
                      <a:pt x="35699" y="122676"/>
                      <a:pt x="36215" y="124018"/>
                      <a:pt x="36628" y="124946"/>
                    </a:cubicBezTo>
                    <a:lnTo>
                      <a:pt x="37247" y="126391"/>
                    </a:lnTo>
                    <a:lnTo>
                      <a:pt x="37969" y="126391"/>
                    </a:lnTo>
                    <a:cubicBezTo>
                      <a:pt x="37969" y="126391"/>
                      <a:pt x="34977" y="62628"/>
                      <a:pt x="61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20"/>
              <p:cNvSpPr/>
              <p:nvPr/>
            </p:nvSpPr>
            <p:spPr>
              <a:xfrm>
                <a:off x="4487987" y="1774797"/>
                <a:ext cx="1109024" cy="1896570"/>
              </a:xfrm>
              <a:custGeom>
                <a:rect b="b" l="l" r="r" t="t"/>
                <a:pathLst>
                  <a:path extrusionOk="0" h="85048" w="49732">
                    <a:moveTo>
                      <a:pt x="30389" y="1"/>
                    </a:moveTo>
                    <a:cubicBezTo>
                      <a:pt x="26805" y="1"/>
                      <a:pt x="19076" y="1074"/>
                      <a:pt x="12588" y="9316"/>
                    </a:cubicBezTo>
                    <a:lnTo>
                      <a:pt x="17128" y="21697"/>
                    </a:lnTo>
                    <a:lnTo>
                      <a:pt x="8874" y="15301"/>
                    </a:lnTo>
                    <a:cubicBezTo>
                      <a:pt x="5882" y="21491"/>
                      <a:pt x="4025" y="28198"/>
                      <a:pt x="3303" y="35007"/>
                    </a:cubicBezTo>
                    <a:lnTo>
                      <a:pt x="7223" y="39856"/>
                    </a:lnTo>
                    <a:lnTo>
                      <a:pt x="2787" y="39650"/>
                    </a:lnTo>
                    <a:lnTo>
                      <a:pt x="2787" y="39650"/>
                    </a:lnTo>
                    <a:cubicBezTo>
                      <a:pt x="1" y="71635"/>
                      <a:pt x="15477" y="85047"/>
                      <a:pt x="15477" y="85047"/>
                    </a:cubicBezTo>
                    <a:cubicBezTo>
                      <a:pt x="15477" y="85047"/>
                      <a:pt x="34565" y="81024"/>
                      <a:pt x="44573" y="53372"/>
                    </a:cubicBezTo>
                    <a:lnTo>
                      <a:pt x="44573" y="53372"/>
                    </a:lnTo>
                    <a:lnTo>
                      <a:pt x="30850" y="53991"/>
                    </a:lnTo>
                    <a:lnTo>
                      <a:pt x="46224" y="48214"/>
                    </a:lnTo>
                    <a:cubicBezTo>
                      <a:pt x="49009" y="38618"/>
                      <a:pt x="49732" y="30983"/>
                      <a:pt x="49216" y="24690"/>
                    </a:cubicBezTo>
                    <a:lnTo>
                      <a:pt x="49216" y="24690"/>
                    </a:lnTo>
                    <a:lnTo>
                      <a:pt x="40136" y="25515"/>
                    </a:lnTo>
                    <a:lnTo>
                      <a:pt x="48597" y="20769"/>
                    </a:lnTo>
                    <a:cubicBezTo>
                      <a:pt x="45295" y="4054"/>
                      <a:pt x="32398" y="134"/>
                      <a:pt x="32398" y="134"/>
                    </a:cubicBezTo>
                    <a:cubicBezTo>
                      <a:pt x="32398" y="134"/>
                      <a:pt x="31650" y="1"/>
                      <a:pt x="3038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20"/>
              <p:cNvSpPr/>
              <p:nvPr/>
            </p:nvSpPr>
            <p:spPr>
              <a:xfrm>
                <a:off x="4340740" y="1660421"/>
                <a:ext cx="561425" cy="2022454"/>
              </a:xfrm>
              <a:custGeom>
                <a:rect b="b" l="l" r="r" t="t"/>
                <a:pathLst>
                  <a:path extrusionOk="0" h="90693" w="25176">
                    <a:moveTo>
                      <a:pt x="5056" y="45192"/>
                    </a:moveTo>
                    <a:lnTo>
                      <a:pt x="207" y="40755"/>
                    </a:lnTo>
                    <a:cubicBezTo>
                      <a:pt x="1" y="33533"/>
                      <a:pt x="929" y="26414"/>
                      <a:pt x="3096" y="19501"/>
                    </a:cubicBezTo>
                    <a:lnTo>
                      <a:pt x="12588" y="25072"/>
                    </a:lnTo>
                    <a:lnTo>
                      <a:pt x="5985" y="12795"/>
                    </a:lnTo>
                    <a:cubicBezTo>
                      <a:pt x="13414" y="1"/>
                      <a:pt x="25176" y="413"/>
                      <a:pt x="25176" y="413"/>
                    </a:cubicBezTo>
                    <a:lnTo>
                      <a:pt x="20326" y="90692"/>
                    </a:lnTo>
                    <a:cubicBezTo>
                      <a:pt x="20326" y="90692"/>
                      <a:pt x="2271" y="79033"/>
                      <a:pt x="413" y="457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20"/>
              <p:cNvSpPr/>
              <p:nvPr/>
            </p:nvSpPr>
            <p:spPr>
              <a:xfrm>
                <a:off x="4794010" y="1669631"/>
                <a:ext cx="616640" cy="2013244"/>
              </a:xfrm>
              <a:custGeom>
                <a:rect b="b" l="l" r="r" t="t"/>
                <a:pathLst>
                  <a:path extrusionOk="0" h="90280" w="27652">
                    <a:moveTo>
                      <a:pt x="4850" y="0"/>
                    </a:moveTo>
                    <a:cubicBezTo>
                      <a:pt x="4850" y="0"/>
                      <a:pt x="18778" y="2064"/>
                      <a:pt x="24556" y="18882"/>
                    </a:cubicBezTo>
                    <a:lnTo>
                      <a:pt x="16612" y="25072"/>
                    </a:lnTo>
                    <a:lnTo>
                      <a:pt x="25794" y="22905"/>
                    </a:lnTo>
                    <a:cubicBezTo>
                      <a:pt x="27239" y="29302"/>
                      <a:pt x="27651" y="37350"/>
                      <a:pt x="26207" y="47565"/>
                    </a:cubicBezTo>
                    <a:lnTo>
                      <a:pt x="11143" y="55819"/>
                    </a:lnTo>
                    <a:lnTo>
                      <a:pt x="25278" y="53239"/>
                    </a:lnTo>
                    <a:cubicBezTo>
                      <a:pt x="18985" y="83367"/>
                      <a:pt x="0" y="90279"/>
                      <a:pt x="0" y="9027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20"/>
              <p:cNvSpPr/>
              <p:nvPr/>
            </p:nvSpPr>
            <p:spPr>
              <a:xfrm>
                <a:off x="5207481" y="2218520"/>
                <a:ext cx="1987934" cy="2089688"/>
              </a:xfrm>
              <a:custGeom>
                <a:rect b="b" l="l" r="r" t="t"/>
                <a:pathLst>
                  <a:path extrusionOk="0" h="93708" w="89145">
                    <a:moveTo>
                      <a:pt x="62613" y="0"/>
                    </a:moveTo>
                    <a:cubicBezTo>
                      <a:pt x="58456" y="0"/>
                      <a:pt x="53549" y="917"/>
                      <a:pt x="48184" y="3669"/>
                    </a:cubicBezTo>
                    <a:lnTo>
                      <a:pt x="46739" y="20693"/>
                    </a:lnTo>
                    <a:lnTo>
                      <a:pt x="40652" y="8621"/>
                    </a:lnTo>
                    <a:cubicBezTo>
                      <a:pt x="35081" y="13058"/>
                      <a:pt x="29406" y="19351"/>
                      <a:pt x="23525" y="28534"/>
                    </a:cubicBezTo>
                    <a:lnTo>
                      <a:pt x="25382" y="36272"/>
                    </a:lnTo>
                    <a:lnTo>
                      <a:pt x="20430" y="33693"/>
                    </a:lnTo>
                    <a:cubicBezTo>
                      <a:pt x="1" y="69289"/>
                      <a:pt x="10628" y="93225"/>
                      <a:pt x="10628" y="93225"/>
                    </a:cubicBezTo>
                    <a:cubicBezTo>
                      <a:pt x="10628" y="93225"/>
                      <a:pt x="12728" y="93708"/>
                      <a:pt x="16370" y="93708"/>
                    </a:cubicBezTo>
                    <a:cubicBezTo>
                      <a:pt x="25104" y="93708"/>
                      <a:pt x="42708" y="90933"/>
                      <a:pt x="61494" y="72074"/>
                    </a:cubicBezTo>
                    <a:lnTo>
                      <a:pt x="45295" y="65368"/>
                    </a:lnTo>
                    <a:lnTo>
                      <a:pt x="66240" y="66916"/>
                    </a:lnTo>
                    <a:cubicBezTo>
                      <a:pt x="74597" y="57423"/>
                      <a:pt x="79652" y="48860"/>
                      <a:pt x="82335" y="41328"/>
                    </a:cubicBezTo>
                    <a:lnTo>
                      <a:pt x="71502" y="37304"/>
                    </a:lnTo>
                    <a:lnTo>
                      <a:pt x="83883" y="36376"/>
                    </a:lnTo>
                    <a:cubicBezTo>
                      <a:pt x="89145" y="15224"/>
                      <a:pt x="76248" y="3669"/>
                      <a:pt x="76248" y="3669"/>
                    </a:cubicBezTo>
                    <a:cubicBezTo>
                      <a:pt x="76248" y="3669"/>
                      <a:pt x="70928" y="0"/>
                      <a:pt x="62613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20"/>
              <p:cNvSpPr/>
              <p:nvPr/>
            </p:nvSpPr>
            <p:spPr>
              <a:xfrm>
                <a:off x="5097060" y="1980247"/>
                <a:ext cx="1539257" cy="2429674"/>
              </a:xfrm>
              <a:custGeom>
                <a:rect b="b" l="l" r="r" t="t"/>
                <a:pathLst>
                  <a:path extrusionOk="0" h="108954" w="69025">
                    <a:moveTo>
                      <a:pt x="21357" y="47874"/>
                    </a:moveTo>
                    <a:lnTo>
                      <a:pt x="18262" y="40136"/>
                    </a:lnTo>
                    <a:cubicBezTo>
                      <a:pt x="23008" y="29818"/>
                      <a:pt x="27961" y="22286"/>
                      <a:pt x="33016" y="17024"/>
                    </a:cubicBezTo>
                    <a:lnTo>
                      <a:pt x="41064" y="28580"/>
                    </a:lnTo>
                    <a:lnTo>
                      <a:pt x="40032" y="10937"/>
                    </a:lnTo>
                    <a:cubicBezTo>
                      <a:pt x="55509" y="0"/>
                      <a:pt x="69025" y="6707"/>
                      <a:pt x="69025" y="6707"/>
                    </a:cubicBezTo>
                    <a:lnTo>
                      <a:pt x="14651" y="108954"/>
                    </a:lnTo>
                    <a:cubicBezTo>
                      <a:pt x="14651" y="108954"/>
                      <a:pt x="0" y="85739"/>
                      <a:pt x="15786" y="460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20"/>
              <p:cNvSpPr/>
              <p:nvPr/>
            </p:nvSpPr>
            <p:spPr>
              <a:xfrm>
                <a:off x="5423777" y="2129791"/>
                <a:ext cx="1548467" cy="2328455"/>
              </a:xfrm>
              <a:custGeom>
                <a:rect b="b" l="l" r="r" t="t"/>
                <a:pathLst>
                  <a:path extrusionOk="0" h="104415" w="69438">
                    <a:moveTo>
                      <a:pt x="54374" y="1"/>
                    </a:moveTo>
                    <a:cubicBezTo>
                      <a:pt x="54374" y="1"/>
                      <a:pt x="69437" y="10009"/>
                      <a:pt x="67167" y="32604"/>
                    </a:cubicBezTo>
                    <a:lnTo>
                      <a:pt x="54477" y="35493"/>
                    </a:lnTo>
                    <a:lnTo>
                      <a:pt x="66342" y="37969"/>
                    </a:lnTo>
                    <a:cubicBezTo>
                      <a:pt x="64588" y="46120"/>
                      <a:pt x="60771" y="55716"/>
                      <a:pt x="53548" y="66859"/>
                    </a:cubicBezTo>
                    <a:lnTo>
                      <a:pt x="31572" y="68303"/>
                    </a:lnTo>
                    <a:lnTo>
                      <a:pt x="49421" y="72740"/>
                    </a:lnTo>
                    <a:cubicBezTo>
                      <a:pt x="25897" y="104415"/>
                      <a:pt x="0" y="102145"/>
                      <a:pt x="0" y="1021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20"/>
              <p:cNvSpPr/>
              <p:nvPr/>
            </p:nvSpPr>
            <p:spPr>
              <a:xfrm>
                <a:off x="3494032" y="3055999"/>
                <a:ext cx="2250226" cy="1678343"/>
              </a:xfrm>
              <a:custGeom>
                <a:rect b="b" l="l" r="r" t="t"/>
                <a:pathLst>
                  <a:path extrusionOk="0" h="75262" w="100907">
                    <a:moveTo>
                      <a:pt x="52392" y="1"/>
                    </a:moveTo>
                    <a:cubicBezTo>
                      <a:pt x="51886" y="1"/>
                      <a:pt x="51378" y="16"/>
                      <a:pt x="50867" y="46"/>
                    </a:cubicBezTo>
                    <a:cubicBezTo>
                      <a:pt x="26827" y="1388"/>
                      <a:pt x="14652" y="17277"/>
                      <a:pt x="10319" y="37602"/>
                    </a:cubicBezTo>
                    <a:cubicBezTo>
                      <a:pt x="6088" y="58031"/>
                      <a:pt x="1" y="63500"/>
                      <a:pt x="414" y="75262"/>
                    </a:cubicBezTo>
                    <a:lnTo>
                      <a:pt x="100907" y="75262"/>
                    </a:lnTo>
                    <a:cubicBezTo>
                      <a:pt x="100597" y="65873"/>
                      <a:pt x="99256" y="56484"/>
                      <a:pt x="96883" y="47404"/>
                    </a:cubicBezTo>
                    <a:cubicBezTo>
                      <a:pt x="92944" y="32154"/>
                      <a:pt x="75759" y="1"/>
                      <a:pt x="52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20"/>
              <p:cNvSpPr/>
              <p:nvPr/>
            </p:nvSpPr>
            <p:spPr>
              <a:xfrm>
                <a:off x="3938092" y="3382583"/>
                <a:ext cx="400374" cy="450995"/>
              </a:xfrm>
              <a:custGeom>
                <a:rect b="b" l="l" r="r" t="t"/>
                <a:pathLst>
                  <a:path extrusionOk="0" h="20224" w="17954">
                    <a:moveTo>
                      <a:pt x="11690" y="1"/>
                    </a:moveTo>
                    <a:cubicBezTo>
                      <a:pt x="8514" y="1"/>
                      <a:pt x="4855" y="2706"/>
                      <a:pt x="2683" y="6965"/>
                    </a:cubicBezTo>
                    <a:cubicBezTo>
                      <a:pt x="1" y="12227"/>
                      <a:pt x="620" y="18005"/>
                      <a:pt x="4128" y="19759"/>
                    </a:cubicBezTo>
                    <a:cubicBezTo>
                      <a:pt x="4796" y="20073"/>
                      <a:pt x="5517" y="20223"/>
                      <a:pt x="6264" y="20223"/>
                    </a:cubicBezTo>
                    <a:cubicBezTo>
                      <a:pt x="9440" y="20223"/>
                      <a:pt x="13099" y="17519"/>
                      <a:pt x="15271" y="13259"/>
                    </a:cubicBezTo>
                    <a:cubicBezTo>
                      <a:pt x="17953" y="7997"/>
                      <a:pt x="17231" y="2219"/>
                      <a:pt x="13826" y="465"/>
                    </a:cubicBezTo>
                    <a:cubicBezTo>
                      <a:pt x="13158" y="151"/>
                      <a:pt x="12438" y="1"/>
                      <a:pt x="116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20"/>
              <p:cNvSpPr/>
              <p:nvPr/>
            </p:nvSpPr>
            <p:spPr>
              <a:xfrm>
                <a:off x="4078448" y="3908105"/>
                <a:ext cx="241621" cy="227304"/>
              </a:xfrm>
              <a:custGeom>
                <a:rect b="b" l="l" r="r" t="t"/>
                <a:pathLst>
                  <a:path extrusionOk="0" h="10193" w="10835">
                    <a:moveTo>
                      <a:pt x="6198" y="1"/>
                    </a:moveTo>
                    <a:cubicBezTo>
                      <a:pt x="4415" y="1"/>
                      <a:pt x="2550" y="1179"/>
                      <a:pt x="1548" y="3106"/>
                    </a:cubicBezTo>
                    <a:cubicBezTo>
                      <a:pt x="1" y="5272"/>
                      <a:pt x="723" y="8471"/>
                      <a:pt x="3199" y="9709"/>
                    </a:cubicBezTo>
                    <a:cubicBezTo>
                      <a:pt x="3858" y="10039"/>
                      <a:pt x="4554" y="10193"/>
                      <a:pt x="5238" y="10193"/>
                    </a:cubicBezTo>
                    <a:cubicBezTo>
                      <a:pt x="7122" y="10193"/>
                      <a:pt x="8915" y="9022"/>
                      <a:pt x="9596" y="7130"/>
                    </a:cubicBezTo>
                    <a:cubicBezTo>
                      <a:pt x="10834" y="4550"/>
                      <a:pt x="10112" y="1558"/>
                      <a:pt x="7945" y="423"/>
                    </a:cubicBezTo>
                    <a:cubicBezTo>
                      <a:pt x="7397" y="136"/>
                      <a:pt x="6802" y="1"/>
                      <a:pt x="6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20"/>
              <p:cNvSpPr/>
              <p:nvPr/>
            </p:nvSpPr>
            <p:spPr>
              <a:xfrm>
                <a:off x="4320046" y="3691728"/>
                <a:ext cx="216288" cy="231608"/>
              </a:xfrm>
              <a:custGeom>
                <a:rect b="b" l="l" r="r" t="t"/>
                <a:pathLst>
                  <a:path extrusionOk="0" h="10386" w="9699">
                    <a:moveTo>
                      <a:pt x="4394" y="1"/>
                    </a:moveTo>
                    <a:cubicBezTo>
                      <a:pt x="4271" y="1"/>
                      <a:pt x="4148" y="5"/>
                      <a:pt x="4024" y="15"/>
                    </a:cubicBezTo>
                    <a:cubicBezTo>
                      <a:pt x="1651" y="325"/>
                      <a:pt x="0" y="3007"/>
                      <a:pt x="413" y="5793"/>
                    </a:cubicBezTo>
                    <a:cubicBezTo>
                      <a:pt x="790" y="8434"/>
                      <a:pt x="2720" y="10385"/>
                      <a:pt x="4940" y="10385"/>
                    </a:cubicBezTo>
                    <a:cubicBezTo>
                      <a:pt x="5148" y="10385"/>
                      <a:pt x="5359" y="10368"/>
                      <a:pt x="5572" y="10333"/>
                    </a:cubicBezTo>
                    <a:cubicBezTo>
                      <a:pt x="8048" y="10023"/>
                      <a:pt x="9699" y="7340"/>
                      <a:pt x="9286" y="4555"/>
                    </a:cubicBezTo>
                    <a:cubicBezTo>
                      <a:pt x="9089" y="1996"/>
                      <a:pt x="6921" y="1"/>
                      <a:pt x="43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28" name="Google Shape;1628;p20"/>
            <p:cNvSpPr/>
            <p:nvPr/>
          </p:nvSpPr>
          <p:spPr>
            <a:xfrm>
              <a:off x="6252278" y="4952183"/>
              <a:ext cx="320280" cy="120320"/>
            </a:xfrm>
            <a:custGeom>
              <a:rect b="b" l="l" r="r" t="t"/>
              <a:pathLst>
                <a:path extrusionOk="0" h="6019" w="16016">
                  <a:moveTo>
                    <a:pt x="8008" y="1"/>
                  </a:moveTo>
                  <a:cubicBezTo>
                    <a:pt x="6483" y="1"/>
                    <a:pt x="4958" y="833"/>
                    <a:pt x="7232" y="2497"/>
                  </a:cubicBezTo>
                  <a:cubicBezTo>
                    <a:pt x="5867" y="1498"/>
                    <a:pt x="4423" y="1149"/>
                    <a:pt x="3318" y="1149"/>
                  </a:cubicBezTo>
                  <a:cubicBezTo>
                    <a:pt x="740" y="1149"/>
                    <a:pt x="10" y="3051"/>
                    <a:pt x="6455" y="3051"/>
                  </a:cubicBezTo>
                  <a:cubicBezTo>
                    <a:pt x="1" y="3051"/>
                    <a:pt x="742" y="4905"/>
                    <a:pt x="3330" y="4905"/>
                  </a:cubicBezTo>
                  <a:cubicBezTo>
                    <a:pt x="4433" y="4905"/>
                    <a:pt x="5872" y="4568"/>
                    <a:pt x="7232" y="3606"/>
                  </a:cubicBezTo>
                  <a:lnTo>
                    <a:pt x="7232" y="3606"/>
                  </a:lnTo>
                  <a:cubicBezTo>
                    <a:pt x="4958" y="5215"/>
                    <a:pt x="6483" y="6019"/>
                    <a:pt x="8008" y="6019"/>
                  </a:cubicBezTo>
                  <a:cubicBezTo>
                    <a:pt x="9534" y="6019"/>
                    <a:pt x="11059" y="5215"/>
                    <a:pt x="8785" y="3606"/>
                  </a:cubicBezTo>
                  <a:lnTo>
                    <a:pt x="8785" y="3606"/>
                  </a:lnTo>
                  <a:cubicBezTo>
                    <a:pt x="10145" y="4568"/>
                    <a:pt x="11584" y="4905"/>
                    <a:pt x="12687" y="4905"/>
                  </a:cubicBezTo>
                  <a:cubicBezTo>
                    <a:pt x="15274" y="4905"/>
                    <a:pt x="16016" y="3051"/>
                    <a:pt x="9561" y="3051"/>
                  </a:cubicBezTo>
                  <a:cubicBezTo>
                    <a:pt x="16006" y="3051"/>
                    <a:pt x="15277" y="1149"/>
                    <a:pt x="12698" y="1149"/>
                  </a:cubicBezTo>
                  <a:cubicBezTo>
                    <a:pt x="11594" y="1149"/>
                    <a:pt x="10149" y="1498"/>
                    <a:pt x="8785" y="2497"/>
                  </a:cubicBezTo>
                  <a:cubicBezTo>
                    <a:pt x="11059" y="833"/>
                    <a:pt x="9534" y="1"/>
                    <a:pt x="8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6383589" y="5002080"/>
              <a:ext cx="55473" cy="22209"/>
            </a:xfrm>
            <a:custGeom>
              <a:rect b="b" l="l" r="r" t="t"/>
              <a:pathLst>
                <a:path extrusionOk="0" h="1111" w="2774">
                  <a:moveTo>
                    <a:pt x="1331" y="1"/>
                  </a:moveTo>
                  <a:cubicBezTo>
                    <a:pt x="555" y="1"/>
                    <a:pt x="0" y="223"/>
                    <a:pt x="0" y="555"/>
                  </a:cubicBezTo>
                  <a:cubicBezTo>
                    <a:pt x="0" y="777"/>
                    <a:pt x="555" y="1110"/>
                    <a:pt x="1331" y="1110"/>
                  </a:cubicBezTo>
                  <a:cubicBezTo>
                    <a:pt x="2219" y="1110"/>
                    <a:pt x="2773" y="777"/>
                    <a:pt x="2773" y="555"/>
                  </a:cubicBezTo>
                  <a:cubicBezTo>
                    <a:pt x="2773" y="223"/>
                    <a:pt x="2219" y="1"/>
                    <a:pt x="13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0"/>
            <p:cNvSpPr/>
            <p:nvPr/>
          </p:nvSpPr>
          <p:spPr>
            <a:xfrm>
              <a:off x="4694227" y="4806403"/>
              <a:ext cx="139376" cy="52014"/>
            </a:xfrm>
            <a:custGeom>
              <a:rect b="b" l="l" r="r" t="t"/>
              <a:pathLst>
                <a:path extrusionOk="0" h="5936" w="15906">
                  <a:moveTo>
                    <a:pt x="7953" y="1"/>
                  </a:moveTo>
                  <a:cubicBezTo>
                    <a:pt x="6428" y="1"/>
                    <a:pt x="4903" y="805"/>
                    <a:pt x="7232" y="2413"/>
                  </a:cubicBezTo>
                  <a:cubicBezTo>
                    <a:pt x="5839" y="1452"/>
                    <a:pt x="4387" y="1114"/>
                    <a:pt x="3281" y="1114"/>
                  </a:cubicBezTo>
                  <a:cubicBezTo>
                    <a:pt x="688" y="1114"/>
                    <a:pt x="1" y="2968"/>
                    <a:pt x="6456" y="2968"/>
                  </a:cubicBezTo>
                  <a:cubicBezTo>
                    <a:pt x="1" y="2968"/>
                    <a:pt x="688" y="4822"/>
                    <a:pt x="3281" y="4822"/>
                  </a:cubicBezTo>
                  <a:cubicBezTo>
                    <a:pt x="4387" y="4822"/>
                    <a:pt x="5839" y="4484"/>
                    <a:pt x="7232" y="3523"/>
                  </a:cubicBezTo>
                  <a:lnTo>
                    <a:pt x="7232" y="3523"/>
                  </a:lnTo>
                  <a:cubicBezTo>
                    <a:pt x="4903" y="5131"/>
                    <a:pt x="6428" y="5935"/>
                    <a:pt x="7953" y="5935"/>
                  </a:cubicBezTo>
                  <a:cubicBezTo>
                    <a:pt x="9478" y="5935"/>
                    <a:pt x="11004" y="5131"/>
                    <a:pt x="8674" y="3523"/>
                  </a:cubicBezTo>
                  <a:lnTo>
                    <a:pt x="8674" y="3523"/>
                  </a:lnTo>
                  <a:cubicBezTo>
                    <a:pt x="10067" y="4484"/>
                    <a:pt x="11520" y="4822"/>
                    <a:pt x="12625" y="4822"/>
                  </a:cubicBezTo>
                  <a:cubicBezTo>
                    <a:pt x="15218" y="4822"/>
                    <a:pt x="15905" y="2968"/>
                    <a:pt x="9451" y="2968"/>
                  </a:cubicBezTo>
                  <a:cubicBezTo>
                    <a:pt x="15905" y="2968"/>
                    <a:pt x="15218" y="1114"/>
                    <a:pt x="12625" y="1114"/>
                  </a:cubicBezTo>
                  <a:cubicBezTo>
                    <a:pt x="11520" y="1114"/>
                    <a:pt x="10067" y="1452"/>
                    <a:pt x="8674" y="2413"/>
                  </a:cubicBezTo>
                  <a:cubicBezTo>
                    <a:pt x="11004" y="805"/>
                    <a:pt x="9478" y="1"/>
                    <a:pt x="79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0"/>
            <p:cNvSpPr/>
            <p:nvPr/>
          </p:nvSpPr>
          <p:spPr>
            <a:xfrm>
              <a:off x="4750789" y="4827547"/>
              <a:ext cx="24307" cy="9726"/>
            </a:xfrm>
            <a:custGeom>
              <a:rect b="b" l="l" r="r" t="t"/>
              <a:pathLst>
                <a:path extrusionOk="0" h="1110" w="2774">
                  <a:moveTo>
                    <a:pt x="1443" y="0"/>
                  </a:moveTo>
                  <a:cubicBezTo>
                    <a:pt x="666" y="0"/>
                    <a:pt x="1" y="222"/>
                    <a:pt x="1" y="555"/>
                  </a:cubicBezTo>
                  <a:cubicBezTo>
                    <a:pt x="1" y="888"/>
                    <a:pt x="666" y="1110"/>
                    <a:pt x="1443" y="1110"/>
                  </a:cubicBezTo>
                  <a:cubicBezTo>
                    <a:pt x="2219" y="1110"/>
                    <a:pt x="2774" y="888"/>
                    <a:pt x="2774" y="555"/>
                  </a:cubicBezTo>
                  <a:cubicBezTo>
                    <a:pt x="2774" y="222"/>
                    <a:pt x="2219" y="0"/>
                    <a:pt x="14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5328048" y="4627701"/>
              <a:ext cx="140340" cy="52741"/>
            </a:xfrm>
            <a:custGeom>
              <a:rect b="b" l="l" r="r" t="t"/>
              <a:pathLst>
                <a:path extrusionOk="0" h="6019" w="16016">
                  <a:moveTo>
                    <a:pt x="8008" y="1"/>
                  </a:moveTo>
                  <a:cubicBezTo>
                    <a:pt x="6483" y="1"/>
                    <a:pt x="4958" y="833"/>
                    <a:pt x="7232" y="2497"/>
                  </a:cubicBezTo>
                  <a:cubicBezTo>
                    <a:pt x="5867" y="1498"/>
                    <a:pt x="4423" y="1149"/>
                    <a:pt x="3318" y="1149"/>
                  </a:cubicBezTo>
                  <a:cubicBezTo>
                    <a:pt x="740" y="1149"/>
                    <a:pt x="10" y="3051"/>
                    <a:pt x="6455" y="3051"/>
                  </a:cubicBezTo>
                  <a:cubicBezTo>
                    <a:pt x="1" y="3051"/>
                    <a:pt x="742" y="4905"/>
                    <a:pt x="3329" y="4905"/>
                  </a:cubicBezTo>
                  <a:cubicBezTo>
                    <a:pt x="4433" y="4905"/>
                    <a:pt x="5872" y="4568"/>
                    <a:pt x="7231" y="3606"/>
                  </a:cubicBezTo>
                  <a:lnTo>
                    <a:pt x="7231" y="3606"/>
                  </a:lnTo>
                  <a:cubicBezTo>
                    <a:pt x="4958" y="5214"/>
                    <a:pt x="6483" y="6019"/>
                    <a:pt x="8008" y="6019"/>
                  </a:cubicBezTo>
                  <a:cubicBezTo>
                    <a:pt x="9533" y="6019"/>
                    <a:pt x="11059" y="5214"/>
                    <a:pt x="8785" y="3606"/>
                  </a:cubicBezTo>
                  <a:lnTo>
                    <a:pt x="8785" y="3606"/>
                  </a:lnTo>
                  <a:cubicBezTo>
                    <a:pt x="10145" y="4568"/>
                    <a:pt x="11584" y="4905"/>
                    <a:pt x="12687" y="4905"/>
                  </a:cubicBezTo>
                  <a:cubicBezTo>
                    <a:pt x="15274" y="4905"/>
                    <a:pt x="16016" y="3051"/>
                    <a:pt x="9561" y="3051"/>
                  </a:cubicBezTo>
                  <a:cubicBezTo>
                    <a:pt x="16006" y="3051"/>
                    <a:pt x="15276" y="1149"/>
                    <a:pt x="12698" y="1149"/>
                  </a:cubicBezTo>
                  <a:cubicBezTo>
                    <a:pt x="11593" y="1149"/>
                    <a:pt x="10149" y="1498"/>
                    <a:pt x="8785" y="2497"/>
                  </a:cubicBezTo>
                  <a:cubicBezTo>
                    <a:pt x="11059" y="833"/>
                    <a:pt x="9533" y="1"/>
                    <a:pt x="8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5385583" y="4649572"/>
              <a:ext cx="24307" cy="9726"/>
            </a:xfrm>
            <a:custGeom>
              <a:rect b="b" l="l" r="r" t="t"/>
              <a:pathLst>
                <a:path extrusionOk="0" h="1110" w="2774">
                  <a:moveTo>
                    <a:pt x="1442" y="1"/>
                  </a:moveTo>
                  <a:cubicBezTo>
                    <a:pt x="555" y="1"/>
                    <a:pt x="0" y="222"/>
                    <a:pt x="0" y="555"/>
                  </a:cubicBezTo>
                  <a:cubicBezTo>
                    <a:pt x="0" y="777"/>
                    <a:pt x="555" y="1110"/>
                    <a:pt x="1442" y="1110"/>
                  </a:cubicBezTo>
                  <a:cubicBezTo>
                    <a:pt x="2219" y="1110"/>
                    <a:pt x="2773" y="777"/>
                    <a:pt x="2773" y="555"/>
                  </a:cubicBezTo>
                  <a:cubicBezTo>
                    <a:pt x="2773" y="222"/>
                    <a:pt x="2219" y="1"/>
                    <a:pt x="14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"/>
          <p:cNvSpPr txBox="1"/>
          <p:nvPr>
            <p:ph type="title"/>
          </p:nvPr>
        </p:nvSpPr>
        <p:spPr>
          <a:xfrm>
            <a:off x="720000" y="3191169"/>
            <a:ext cx="5067600" cy="9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3"/>
          <p:cNvSpPr txBox="1"/>
          <p:nvPr>
            <p:ph hasCustomPrompt="1" idx="2" type="title"/>
          </p:nvPr>
        </p:nvSpPr>
        <p:spPr>
          <a:xfrm>
            <a:off x="720001" y="2218150"/>
            <a:ext cx="13671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u="sng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3"/>
          <p:cNvSpPr txBox="1"/>
          <p:nvPr>
            <p:ph idx="1" type="subTitle"/>
          </p:nvPr>
        </p:nvSpPr>
        <p:spPr>
          <a:xfrm>
            <a:off x="720000" y="4228988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21"/>
          <p:cNvSpPr txBox="1"/>
          <p:nvPr>
            <p:ph type="title"/>
          </p:nvPr>
        </p:nvSpPr>
        <p:spPr>
          <a:xfrm>
            <a:off x="4655300" y="1745250"/>
            <a:ext cx="263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36" name="Google Shape;1636;p21"/>
          <p:cNvSpPr txBox="1"/>
          <p:nvPr>
            <p:ph idx="1" type="subTitle"/>
          </p:nvPr>
        </p:nvSpPr>
        <p:spPr>
          <a:xfrm>
            <a:off x="4655425" y="2317950"/>
            <a:ext cx="26304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37" name="Google Shape;1637;p21"/>
          <p:cNvGrpSpPr/>
          <p:nvPr/>
        </p:nvGrpSpPr>
        <p:grpSpPr>
          <a:xfrm>
            <a:off x="-952500" y="3474446"/>
            <a:ext cx="10763224" cy="2452268"/>
            <a:chOff x="-952500" y="3474446"/>
            <a:chExt cx="10763224" cy="2452268"/>
          </a:xfrm>
        </p:grpSpPr>
        <p:sp>
          <p:nvSpPr>
            <p:cNvPr id="1638" name="Google Shape;1638;p21"/>
            <p:cNvSpPr/>
            <p:nvPr/>
          </p:nvSpPr>
          <p:spPr>
            <a:xfrm>
              <a:off x="-952500" y="4203800"/>
              <a:ext cx="10763224" cy="1722914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39" name="Google Shape;1639;p21"/>
            <p:cNvGrpSpPr/>
            <p:nvPr/>
          </p:nvGrpSpPr>
          <p:grpSpPr>
            <a:xfrm flipH="1">
              <a:off x="1655556" y="4778931"/>
              <a:ext cx="1597138" cy="572665"/>
              <a:chOff x="-228625" y="1370825"/>
              <a:chExt cx="7887100" cy="2827975"/>
            </a:xfrm>
          </p:grpSpPr>
          <p:sp>
            <p:nvSpPr>
              <p:cNvPr id="1640" name="Google Shape;1640;p21"/>
              <p:cNvSpPr/>
              <p:nvPr/>
            </p:nvSpPr>
            <p:spPr>
              <a:xfrm>
                <a:off x="-68725" y="1693475"/>
                <a:ext cx="7727200" cy="2505325"/>
              </a:xfrm>
              <a:custGeom>
                <a:rect b="b" l="l" r="r" t="t"/>
                <a:pathLst>
                  <a:path extrusionOk="0" h="100213" w="309088">
                    <a:moveTo>
                      <a:pt x="155129" y="0"/>
                    </a:moveTo>
                    <a:cubicBezTo>
                      <a:pt x="135734" y="0"/>
                      <a:pt x="116473" y="1545"/>
                      <a:pt x="98708" y="4554"/>
                    </a:cubicBezTo>
                    <a:lnTo>
                      <a:pt x="145901" y="47944"/>
                    </a:lnTo>
                    <a:lnTo>
                      <a:pt x="42353" y="21841"/>
                    </a:lnTo>
                    <a:lnTo>
                      <a:pt x="42353" y="21841"/>
                    </a:lnTo>
                    <a:cubicBezTo>
                      <a:pt x="0" y="44659"/>
                      <a:pt x="15731" y="75775"/>
                      <a:pt x="77791" y="91506"/>
                    </a:cubicBezTo>
                    <a:cubicBezTo>
                      <a:pt x="101215" y="97395"/>
                      <a:pt x="127883" y="100213"/>
                      <a:pt x="154290" y="100213"/>
                    </a:cubicBezTo>
                    <a:cubicBezTo>
                      <a:pt x="197650" y="100213"/>
                      <a:pt x="240305" y="92616"/>
                      <a:pt x="266735" y="78541"/>
                    </a:cubicBezTo>
                    <a:cubicBezTo>
                      <a:pt x="309088" y="55723"/>
                      <a:pt x="293184" y="24434"/>
                      <a:pt x="231297" y="8703"/>
                    </a:cubicBezTo>
                    <a:cubicBezTo>
                      <a:pt x="207925" y="2835"/>
                      <a:pt x="181405" y="0"/>
                      <a:pt x="155129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21"/>
              <p:cNvSpPr/>
              <p:nvPr/>
            </p:nvSpPr>
            <p:spPr>
              <a:xfrm>
                <a:off x="-228625" y="1370825"/>
                <a:ext cx="7727200" cy="2735650"/>
              </a:xfrm>
              <a:custGeom>
                <a:rect b="b" l="l" r="r" t="t"/>
                <a:pathLst>
                  <a:path extrusionOk="0" h="109426" w="309088">
                    <a:moveTo>
                      <a:pt x="231470" y="11064"/>
                    </a:moveTo>
                    <a:cubicBezTo>
                      <a:pt x="190846" y="865"/>
                      <a:pt x="140542" y="1"/>
                      <a:pt x="98708" y="6916"/>
                    </a:cubicBezTo>
                    <a:lnTo>
                      <a:pt x="145900" y="50305"/>
                    </a:lnTo>
                    <a:lnTo>
                      <a:pt x="42526" y="24202"/>
                    </a:lnTo>
                    <a:cubicBezTo>
                      <a:pt x="0" y="47021"/>
                      <a:pt x="15904" y="78137"/>
                      <a:pt x="77791" y="93867"/>
                    </a:cubicBezTo>
                    <a:cubicBezTo>
                      <a:pt x="139677" y="109425"/>
                      <a:pt x="224382" y="103721"/>
                      <a:pt x="266735" y="80902"/>
                    </a:cubicBezTo>
                    <a:cubicBezTo>
                      <a:pt x="309087" y="58084"/>
                      <a:pt x="293356" y="26795"/>
                      <a:pt x="231470" y="110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21"/>
              <p:cNvSpPr/>
              <p:nvPr/>
            </p:nvSpPr>
            <p:spPr>
              <a:xfrm>
                <a:off x="242425" y="1431350"/>
                <a:ext cx="6785075" cy="2506575"/>
              </a:xfrm>
              <a:custGeom>
                <a:rect b="b" l="l" r="r" t="t"/>
                <a:pathLst>
                  <a:path extrusionOk="0" h="100263" w="271403">
                    <a:moveTo>
                      <a:pt x="117032" y="45464"/>
                    </a:moveTo>
                    <a:lnTo>
                      <a:pt x="117241" y="45513"/>
                    </a:lnTo>
                    <a:lnTo>
                      <a:pt x="117241" y="45513"/>
                    </a:lnTo>
                    <a:lnTo>
                      <a:pt x="117897" y="45637"/>
                    </a:lnTo>
                    <a:lnTo>
                      <a:pt x="117032" y="45464"/>
                    </a:lnTo>
                    <a:close/>
                    <a:moveTo>
                      <a:pt x="132590" y="0"/>
                    </a:moveTo>
                    <a:lnTo>
                      <a:pt x="126540" y="43908"/>
                    </a:lnTo>
                    <a:lnTo>
                      <a:pt x="105277" y="1383"/>
                    </a:lnTo>
                    <a:lnTo>
                      <a:pt x="102684" y="1556"/>
                    </a:lnTo>
                    <a:lnTo>
                      <a:pt x="123947" y="44081"/>
                    </a:lnTo>
                    <a:lnTo>
                      <a:pt x="112710" y="34573"/>
                    </a:lnTo>
                    <a:lnTo>
                      <a:pt x="112710" y="34573"/>
                    </a:lnTo>
                    <a:lnTo>
                      <a:pt x="127231" y="47884"/>
                    </a:lnTo>
                    <a:lnTo>
                      <a:pt x="117241" y="45513"/>
                    </a:lnTo>
                    <a:lnTo>
                      <a:pt x="117241" y="45513"/>
                    </a:lnTo>
                    <a:lnTo>
                      <a:pt x="15905" y="26449"/>
                    </a:lnTo>
                    <a:lnTo>
                      <a:pt x="14695" y="27313"/>
                    </a:lnTo>
                    <a:lnTo>
                      <a:pt x="116686" y="46501"/>
                    </a:lnTo>
                    <a:lnTo>
                      <a:pt x="5014" y="36475"/>
                    </a:lnTo>
                    <a:cubicBezTo>
                      <a:pt x="4668" y="36821"/>
                      <a:pt x="4495" y="37166"/>
                      <a:pt x="4323" y="37512"/>
                    </a:cubicBezTo>
                    <a:lnTo>
                      <a:pt x="116168" y="47365"/>
                    </a:lnTo>
                    <a:lnTo>
                      <a:pt x="1" y="47193"/>
                    </a:lnTo>
                    <a:lnTo>
                      <a:pt x="1" y="48230"/>
                    </a:lnTo>
                    <a:lnTo>
                      <a:pt x="116168" y="48403"/>
                    </a:lnTo>
                    <a:lnTo>
                      <a:pt x="1730" y="58256"/>
                    </a:lnTo>
                    <a:cubicBezTo>
                      <a:pt x="1902" y="58602"/>
                      <a:pt x="1902" y="58775"/>
                      <a:pt x="2075" y="59120"/>
                    </a:cubicBezTo>
                    <a:lnTo>
                      <a:pt x="2075" y="59120"/>
                    </a:lnTo>
                    <a:lnTo>
                      <a:pt x="116686" y="49267"/>
                    </a:lnTo>
                    <a:lnTo>
                      <a:pt x="116686" y="49267"/>
                    </a:lnTo>
                    <a:lnTo>
                      <a:pt x="9854" y="68974"/>
                    </a:lnTo>
                    <a:lnTo>
                      <a:pt x="9854" y="68974"/>
                    </a:lnTo>
                    <a:lnTo>
                      <a:pt x="10892" y="69838"/>
                    </a:lnTo>
                    <a:lnTo>
                      <a:pt x="117897" y="50131"/>
                    </a:lnTo>
                    <a:lnTo>
                      <a:pt x="24548" y="78827"/>
                    </a:lnTo>
                    <a:cubicBezTo>
                      <a:pt x="25067" y="79173"/>
                      <a:pt x="25585" y="79346"/>
                      <a:pt x="26104" y="79692"/>
                    </a:cubicBezTo>
                    <a:lnTo>
                      <a:pt x="119625" y="50823"/>
                    </a:lnTo>
                    <a:lnTo>
                      <a:pt x="45292" y="87471"/>
                    </a:lnTo>
                    <a:lnTo>
                      <a:pt x="47194" y="88162"/>
                    </a:lnTo>
                    <a:lnTo>
                      <a:pt x="121700" y="51341"/>
                    </a:lnTo>
                    <a:lnTo>
                      <a:pt x="71395" y="94212"/>
                    </a:lnTo>
                    <a:lnTo>
                      <a:pt x="73642" y="94731"/>
                    </a:lnTo>
                    <a:lnTo>
                      <a:pt x="123947" y="51860"/>
                    </a:lnTo>
                    <a:lnTo>
                      <a:pt x="123947" y="51860"/>
                    </a:lnTo>
                    <a:lnTo>
                      <a:pt x="101474" y="98534"/>
                    </a:lnTo>
                    <a:lnTo>
                      <a:pt x="103894" y="98880"/>
                    </a:lnTo>
                    <a:lnTo>
                      <a:pt x="126540" y="52033"/>
                    </a:lnTo>
                    <a:lnTo>
                      <a:pt x="134146" y="100263"/>
                    </a:lnTo>
                    <a:lnTo>
                      <a:pt x="136739" y="100263"/>
                    </a:lnTo>
                    <a:lnTo>
                      <a:pt x="129133" y="51860"/>
                    </a:lnTo>
                    <a:lnTo>
                      <a:pt x="167164" y="98707"/>
                    </a:lnTo>
                    <a:lnTo>
                      <a:pt x="169757" y="98534"/>
                    </a:lnTo>
                    <a:lnTo>
                      <a:pt x="131726" y="51687"/>
                    </a:lnTo>
                    <a:lnTo>
                      <a:pt x="198799" y="94558"/>
                    </a:lnTo>
                    <a:lnTo>
                      <a:pt x="200873" y="94039"/>
                    </a:lnTo>
                    <a:lnTo>
                      <a:pt x="133800" y="51169"/>
                    </a:lnTo>
                    <a:lnTo>
                      <a:pt x="133800" y="51169"/>
                    </a:lnTo>
                    <a:lnTo>
                      <a:pt x="226630" y="87298"/>
                    </a:lnTo>
                    <a:lnTo>
                      <a:pt x="228532" y="86779"/>
                    </a:lnTo>
                    <a:lnTo>
                      <a:pt x="135702" y="50477"/>
                    </a:lnTo>
                    <a:lnTo>
                      <a:pt x="248757" y="77790"/>
                    </a:lnTo>
                    <a:lnTo>
                      <a:pt x="250313" y="76926"/>
                    </a:lnTo>
                    <a:lnTo>
                      <a:pt x="137085" y="49786"/>
                    </a:lnTo>
                    <a:lnTo>
                      <a:pt x="263970" y="66554"/>
                    </a:lnTo>
                    <a:lnTo>
                      <a:pt x="264834" y="65689"/>
                    </a:lnTo>
                    <a:lnTo>
                      <a:pt x="138122" y="48921"/>
                    </a:lnTo>
                    <a:lnTo>
                      <a:pt x="138122" y="48921"/>
                    </a:lnTo>
                    <a:lnTo>
                      <a:pt x="271230" y="54453"/>
                    </a:lnTo>
                    <a:cubicBezTo>
                      <a:pt x="271230" y="54107"/>
                      <a:pt x="271403" y="53762"/>
                      <a:pt x="271403" y="53589"/>
                    </a:cubicBezTo>
                    <a:lnTo>
                      <a:pt x="138295" y="47884"/>
                    </a:lnTo>
                    <a:lnTo>
                      <a:pt x="270020" y="42007"/>
                    </a:lnTo>
                    <a:cubicBezTo>
                      <a:pt x="269847" y="41834"/>
                      <a:pt x="269674" y="41488"/>
                      <a:pt x="269501" y="41142"/>
                    </a:cubicBezTo>
                    <a:lnTo>
                      <a:pt x="137949" y="47020"/>
                    </a:lnTo>
                    <a:lnTo>
                      <a:pt x="260685" y="30252"/>
                    </a:lnTo>
                    <a:lnTo>
                      <a:pt x="259648" y="29387"/>
                    </a:lnTo>
                    <a:lnTo>
                      <a:pt x="137085" y="45983"/>
                    </a:lnTo>
                    <a:lnTo>
                      <a:pt x="244090" y="19880"/>
                    </a:lnTo>
                    <a:lnTo>
                      <a:pt x="242534" y="19015"/>
                    </a:lnTo>
                    <a:lnTo>
                      <a:pt x="135702" y="45464"/>
                    </a:lnTo>
                    <a:lnTo>
                      <a:pt x="221790" y="11236"/>
                    </a:lnTo>
                    <a:lnTo>
                      <a:pt x="219715" y="10718"/>
                    </a:lnTo>
                    <a:lnTo>
                      <a:pt x="133800" y="44600"/>
                    </a:lnTo>
                    <a:lnTo>
                      <a:pt x="194995" y="5013"/>
                    </a:lnTo>
                    <a:lnTo>
                      <a:pt x="192748" y="4667"/>
                    </a:lnTo>
                    <a:lnTo>
                      <a:pt x="131726" y="44081"/>
                    </a:lnTo>
                    <a:lnTo>
                      <a:pt x="165608" y="1210"/>
                    </a:lnTo>
                    <a:lnTo>
                      <a:pt x="163015" y="1037"/>
                    </a:lnTo>
                    <a:lnTo>
                      <a:pt x="129133" y="43908"/>
                    </a:lnTo>
                    <a:lnTo>
                      <a:pt x="135183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3" name="Google Shape;1643;p21"/>
            <p:cNvGrpSpPr/>
            <p:nvPr/>
          </p:nvGrpSpPr>
          <p:grpSpPr>
            <a:xfrm flipH="1">
              <a:off x="-443388" y="3474446"/>
              <a:ext cx="1908609" cy="1548031"/>
              <a:chOff x="598400" y="238125"/>
              <a:chExt cx="6364150" cy="5161825"/>
            </a:xfrm>
          </p:grpSpPr>
          <p:sp>
            <p:nvSpPr>
              <p:cNvPr id="1644" name="Google Shape;1644;p21"/>
              <p:cNvSpPr/>
              <p:nvPr/>
            </p:nvSpPr>
            <p:spPr>
              <a:xfrm>
                <a:off x="1927750" y="2079200"/>
                <a:ext cx="4385325" cy="1277500"/>
              </a:xfrm>
              <a:custGeom>
                <a:rect b="b" l="l" r="r" t="t"/>
                <a:pathLst>
                  <a:path extrusionOk="0" h="51100" w="175413">
                    <a:moveTo>
                      <a:pt x="173265" y="0"/>
                    </a:moveTo>
                    <a:cubicBezTo>
                      <a:pt x="173265" y="0"/>
                      <a:pt x="100195" y="12882"/>
                      <a:pt x="44945" y="31204"/>
                    </a:cubicBezTo>
                    <a:cubicBezTo>
                      <a:pt x="29343" y="36356"/>
                      <a:pt x="14314" y="43012"/>
                      <a:pt x="1" y="51028"/>
                    </a:cubicBezTo>
                    <a:cubicBezTo>
                      <a:pt x="2291" y="51099"/>
                      <a:pt x="4652" y="51099"/>
                      <a:pt x="7014" y="51099"/>
                    </a:cubicBezTo>
                    <a:cubicBezTo>
                      <a:pt x="41510" y="51099"/>
                      <a:pt x="75290" y="44730"/>
                      <a:pt x="116512" y="30559"/>
                    </a:cubicBezTo>
                    <a:cubicBezTo>
                      <a:pt x="144495" y="20969"/>
                      <a:pt x="163532" y="9948"/>
                      <a:pt x="175412" y="1503"/>
                    </a:cubicBezTo>
                    <a:lnTo>
                      <a:pt x="173265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21"/>
              <p:cNvSpPr/>
              <p:nvPr/>
            </p:nvSpPr>
            <p:spPr>
              <a:xfrm>
                <a:off x="779100" y="2209800"/>
                <a:ext cx="6183450" cy="2101475"/>
              </a:xfrm>
              <a:custGeom>
                <a:rect b="b" l="l" r="r" t="t"/>
                <a:pathLst>
                  <a:path extrusionOk="0" h="84059" w="247338">
                    <a:moveTo>
                      <a:pt x="226869" y="1"/>
                    </a:moveTo>
                    <a:cubicBezTo>
                      <a:pt x="214774" y="8803"/>
                      <a:pt x="194878" y="20612"/>
                      <a:pt x="164963" y="30918"/>
                    </a:cubicBezTo>
                    <a:cubicBezTo>
                      <a:pt x="127497" y="43781"/>
                      <a:pt x="92373" y="51687"/>
                      <a:pt x="53840" y="51687"/>
                    </a:cubicBezTo>
                    <a:cubicBezTo>
                      <a:pt x="48210" y="51687"/>
                      <a:pt x="42508" y="51518"/>
                      <a:pt x="36714" y="51171"/>
                    </a:cubicBezTo>
                    <a:cubicBezTo>
                      <a:pt x="32778" y="53605"/>
                      <a:pt x="29200" y="55895"/>
                      <a:pt x="25979" y="58185"/>
                    </a:cubicBezTo>
                    <a:cubicBezTo>
                      <a:pt x="23618" y="59759"/>
                      <a:pt x="21471" y="61334"/>
                      <a:pt x="19395" y="62837"/>
                    </a:cubicBezTo>
                    <a:cubicBezTo>
                      <a:pt x="6585" y="72355"/>
                      <a:pt x="0" y="79441"/>
                      <a:pt x="0" y="79441"/>
                    </a:cubicBezTo>
                    <a:cubicBezTo>
                      <a:pt x="15805" y="82653"/>
                      <a:pt x="31508" y="84058"/>
                      <a:pt x="47009" y="84058"/>
                    </a:cubicBezTo>
                    <a:cubicBezTo>
                      <a:pt x="88149" y="84058"/>
                      <a:pt x="127860" y="74155"/>
                      <a:pt x="164248" y="61835"/>
                    </a:cubicBezTo>
                    <a:cubicBezTo>
                      <a:pt x="216492" y="44158"/>
                      <a:pt x="247337" y="14099"/>
                      <a:pt x="247337" y="14099"/>
                    </a:cubicBezTo>
                    <a:lnTo>
                      <a:pt x="235958" y="6227"/>
                    </a:lnTo>
                    <a:lnTo>
                      <a:pt x="233954" y="4867"/>
                    </a:lnTo>
                    <a:lnTo>
                      <a:pt x="226869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21"/>
              <p:cNvSpPr/>
              <p:nvPr/>
            </p:nvSpPr>
            <p:spPr>
              <a:xfrm>
                <a:off x="1689800" y="1787550"/>
                <a:ext cx="4694825" cy="1567350"/>
              </a:xfrm>
              <a:custGeom>
                <a:rect b="b" l="l" r="r" t="t"/>
                <a:pathLst>
                  <a:path extrusionOk="0" h="62694" w="187793">
                    <a:moveTo>
                      <a:pt x="171619" y="1"/>
                    </a:moveTo>
                    <a:lnTo>
                      <a:pt x="170688" y="72"/>
                    </a:lnTo>
                    <a:lnTo>
                      <a:pt x="170116" y="5010"/>
                    </a:lnTo>
                    <a:cubicBezTo>
                      <a:pt x="86597" y="16175"/>
                      <a:pt x="26695" y="46448"/>
                      <a:pt x="0" y="62264"/>
                    </a:cubicBezTo>
                    <a:cubicBezTo>
                      <a:pt x="3149" y="62408"/>
                      <a:pt x="6370" y="62551"/>
                      <a:pt x="9519" y="62622"/>
                    </a:cubicBezTo>
                    <a:cubicBezTo>
                      <a:pt x="11809" y="62694"/>
                      <a:pt x="14170" y="62694"/>
                      <a:pt x="16532" y="62694"/>
                    </a:cubicBezTo>
                    <a:cubicBezTo>
                      <a:pt x="51028" y="62694"/>
                      <a:pt x="84808" y="56396"/>
                      <a:pt x="126030" y="42225"/>
                    </a:cubicBezTo>
                    <a:cubicBezTo>
                      <a:pt x="154013" y="32635"/>
                      <a:pt x="173050" y="21542"/>
                      <a:pt x="184930" y="13169"/>
                    </a:cubicBezTo>
                    <a:cubicBezTo>
                      <a:pt x="185932" y="12453"/>
                      <a:pt x="186863" y="11738"/>
                      <a:pt x="187793" y="11094"/>
                    </a:cubicBezTo>
                    <a:lnTo>
                      <a:pt x="1716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21"/>
              <p:cNvSpPr/>
              <p:nvPr/>
            </p:nvSpPr>
            <p:spPr>
              <a:xfrm>
                <a:off x="1154825" y="2157925"/>
                <a:ext cx="5528600" cy="1598000"/>
              </a:xfrm>
              <a:custGeom>
                <a:rect b="b" l="l" r="r" t="t"/>
                <a:pathLst>
                  <a:path extrusionOk="0" h="63920" w="221144">
                    <a:moveTo>
                      <a:pt x="214631" y="0"/>
                    </a:moveTo>
                    <a:cubicBezTo>
                      <a:pt x="213701" y="644"/>
                      <a:pt x="212770" y="1360"/>
                      <a:pt x="211840" y="2076"/>
                    </a:cubicBezTo>
                    <a:cubicBezTo>
                      <a:pt x="199745" y="10878"/>
                      <a:pt x="179778" y="22687"/>
                      <a:pt x="149863" y="32993"/>
                    </a:cubicBezTo>
                    <a:cubicBezTo>
                      <a:pt x="112396" y="45856"/>
                      <a:pt x="77327" y="53762"/>
                      <a:pt x="38760" y="53762"/>
                    </a:cubicBezTo>
                    <a:cubicBezTo>
                      <a:pt x="33125" y="53762"/>
                      <a:pt x="27416" y="53593"/>
                      <a:pt x="21614" y="53246"/>
                    </a:cubicBezTo>
                    <a:cubicBezTo>
                      <a:pt x="18751" y="53103"/>
                      <a:pt x="15888" y="52889"/>
                      <a:pt x="12954" y="52602"/>
                    </a:cubicBezTo>
                    <a:cubicBezTo>
                      <a:pt x="10736" y="52388"/>
                      <a:pt x="8445" y="52173"/>
                      <a:pt x="6227" y="51958"/>
                    </a:cubicBezTo>
                    <a:cubicBezTo>
                      <a:pt x="4652" y="53390"/>
                      <a:pt x="3364" y="54606"/>
                      <a:pt x="2434" y="55608"/>
                    </a:cubicBezTo>
                    <a:cubicBezTo>
                      <a:pt x="788" y="57254"/>
                      <a:pt x="0" y="58185"/>
                      <a:pt x="0" y="58185"/>
                    </a:cubicBezTo>
                    <a:cubicBezTo>
                      <a:pt x="3722" y="58972"/>
                      <a:pt x="7372" y="59616"/>
                      <a:pt x="10950" y="60260"/>
                    </a:cubicBezTo>
                    <a:cubicBezTo>
                      <a:pt x="25996" y="62757"/>
                      <a:pt x="40221" y="63920"/>
                      <a:pt x="53956" y="63920"/>
                    </a:cubicBezTo>
                    <a:cubicBezTo>
                      <a:pt x="88239" y="63920"/>
                      <a:pt x="119461" y="56677"/>
                      <a:pt x="152725" y="44873"/>
                    </a:cubicBezTo>
                    <a:cubicBezTo>
                      <a:pt x="192660" y="30631"/>
                      <a:pt x="212627" y="13240"/>
                      <a:pt x="218854" y="6942"/>
                    </a:cubicBezTo>
                    <a:cubicBezTo>
                      <a:pt x="220428" y="5368"/>
                      <a:pt x="221144" y="4509"/>
                      <a:pt x="221144" y="4509"/>
                    </a:cubicBezTo>
                    <a:lnTo>
                      <a:pt x="214631" y="0"/>
                    </a:ln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21"/>
              <p:cNvSpPr/>
              <p:nvPr/>
            </p:nvSpPr>
            <p:spPr>
              <a:xfrm>
                <a:off x="5944475" y="1356350"/>
                <a:ext cx="885675" cy="887475"/>
              </a:xfrm>
              <a:custGeom>
                <a:rect b="b" l="l" r="r" t="t"/>
                <a:pathLst>
                  <a:path extrusionOk="0" h="35499" w="35427">
                    <a:moveTo>
                      <a:pt x="3650" y="1"/>
                    </a:moveTo>
                    <a:lnTo>
                      <a:pt x="2720" y="2362"/>
                    </a:lnTo>
                    <a:lnTo>
                      <a:pt x="2147" y="1933"/>
                    </a:lnTo>
                    <a:lnTo>
                      <a:pt x="0" y="22258"/>
                    </a:lnTo>
                    <a:lnTo>
                      <a:pt x="12954" y="31634"/>
                    </a:lnTo>
                    <a:lnTo>
                      <a:pt x="18322" y="35498"/>
                    </a:lnTo>
                    <a:cubicBezTo>
                      <a:pt x="18966" y="34997"/>
                      <a:pt x="19610" y="34568"/>
                      <a:pt x="20254" y="34139"/>
                    </a:cubicBezTo>
                    <a:cubicBezTo>
                      <a:pt x="21256" y="33423"/>
                      <a:pt x="22115" y="32707"/>
                      <a:pt x="23045" y="32063"/>
                    </a:cubicBezTo>
                    <a:cubicBezTo>
                      <a:pt x="24906" y="30560"/>
                      <a:pt x="26624" y="29272"/>
                      <a:pt x="28055" y="27984"/>
                    </a:cubicBezTo>
                    <a:cubicBezTo>
                      <a:pt x="30631" y="25837"/>
                      <a:pt x="33136" y="23547"/>
                      <a:pt x="35426" y="21042"/>
                    </a:cubicBezTo>
                    <a:lnTo>
                      <a:pt x="3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21"/>
              <p:cNvSpPr/>
              <p:nvPr/>
            </p:nvSpPr>
            <p:spPr>
              <a:xfrm>
                <a:off x="6400725" y="2057725"/>
                <a:ext cx="245125" cy="329225"/>
              </a:xfrm>
              <a:custGeom>
                <a:rect b="b" l="l" r="r" t="t"/>
                <a:pathLst>
                  <a:path extrusionOk="0" h="13169" w="9805">
                    <a:moveTo>
                      <a:pt x="9805" y="0"/>
                    </a:moveTo>
                    <a:lnTo>
                      <a:pt x="9805" y="0"/>
                    </a:lnTo>
                    <a:cubicBezTo>
                      <a:pt x="8374" y="1217"/>
                      <a:pt x="6656" y="2577"/>
                      <a:pt x="4795" y="4008"/>
                    </a:cubicBezTo>
                    <a:cubicBezTo>
                      <a:pt x="3865" y="4652"/>
                      <a:pt x="2934" y="5368"/>
                      <a:pt x="2004" y="6084"/>
                    </a:cubicBezTo>
                    <a:cubicBezTo>
                      <a:pt x="1360" y="6584"/>
                      <a:pt x="716" y="7014"/>
                      <a:pt x="0" y="7443"/>
                    </a:cubicBezTo>
                    <a:lnTo>
                      <a:pt x="7873" y="13169"/>
                    </a:lnTo>
                    <a:lnTo>
                      <a:pt x="9805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21"/>
              <p:cNvSpPr/>
              <p:nvPr/>
            </p:nvSpPr>
            <p:spPr>
              <a:xfrm>
                <a:off x="938325" y="3406775"/>
                <a:ext cx="540375" cy="186100"/>
              </a:xfrm>
              <a:custGeom>
                <a:rect b="b" l="l" r="r" t="t"/>
                <a:pathLst>
                  <a:path extrusionOk="0" h="7444" w="21615">
                    <a:moveTo>
                      <a:pt x="1" y="0"/>
                    </a:moveTo>
                    <a:lnTo>
                      <a:pt x="11094" y="5654"/>
                    </a:lnTo>
                    <a:lnTo>
                      <a:pt x="14529" y="7443"/>
                    </a:lnTo>
                    <a:cubicBezTo>
                      <a:pt x="14529" y="7443"/>
                      <a:pt x="16962" y="5654"/>
                      <a:pt x="21614" y="2648"/>
                    </a:cubicBezTo>
                    <a:cubicBezTo>
                      <a:pt x="19396" y="2505"/>
                      <a:pt x="17105" y="2219"/>
                      <a:pt x="14887" y="2004"/>
                    </a:cubicBezTo>
                    <a:cubicBezTo>
                      <a:pt x="10020" y="1503"/>
                      <a:pt x="5082" y="788"/>
                      <a:pt x="1" y="0"/>
                    </a:cubicBez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21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21"/>
              <p:cNvSpPr/>
              <p:nvPr/>
            </p:nvSpPr>
            <p:spPr>
              <a:xfrm>
                <a:off x="601975" y="1356350"/>
                <a:ext cx="5433775" cy="1987825"/>
              </a:xfrm>
              <a:custGeom>
                <a:rect b="b" l="l" r="r" t="t"/>
                <a:pathLst>
                  <a:path extrusionOk="0" h="79513" w="217351">
                    <a:moveTo>
                      <a:pt x="217350" y="1"/>
                    </a:moveTo>
                    <a:lnTo>
                      <a:pt x="217350" y="1"/>
                    </a:lnTo>
                    <a:cubicBezTo>
                      <a:pt x="217350" y="1"/>
                      <a:pt x="201605" y="1933"/>
                      <a:pt x="178060" y="6513"/>
                    </a:cubicBezTo>
                    <a:cubicBezTo>
                      <a:pt x="154586" y="11022"/>
                      <a:pt x="123239" y="17964"/>
                      <a:pt x="92107" y="27984"/>
                    </a:cubicBezTo>
                    <a:cubicBezTo>
                      <a:pt x="28126" y="48452"/>
                      <a:pt x="1789" y="77509"/>
                      <a:pt x="0" y="79512"/>
                    </a:cubicBezTo>
                    <a:lnTo>
                      <a:pt x="5081" y="77723"/>
                    </a:lnTo>
                    <a:lnTo>
                      <a:pt x="10735" y="75791"/>
                    </a:lnTo>
                    <a:cubicBezTo>
                      <a:pt x="18751" y="77151"/>
                      <a:pt x="26695" y="78153"/>
                      <a:pt x="34496" y="78868"/>
                    </a:cubicBezTo>
                    <a:cubicBezTo>
                      <a:pt x="37501" y="79083"/>
                      <a:pt x="40579" y="79298"/>
                      <a:pt x="43513" y="79512"/>
                    </a:cubicBezTo>
                    <a:cubicBezTo>
                      <a:pt x="70208" y="63696"/>
                      <a:pt x="130110" y="33423"/>
                      <a:pt x="213700" y="22258"/>
                    </a:cubicBezTo>
                    <a:lnTo>
                      <a:pt x="214201" y="17320"/>
                    </a:lnTo>
                    <a:lnTo>
                      <a:pt x="215633" y="5010"/>
                    </a:lnTo>
                    <a:lnTo>
                      <a:pt x="215346" y="4796"/>
                    </a:lnTo>
                    <a:lnTo>
                      <a:pt x="215847" y="3722"/>
                    </a:lnTo>
                    <a:lnTo>
                      <a:pt x="2173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21"/>
              <p:cNvSpPr/>
              <p:nvPr/>
            </p:nvSpPr>
            <p:spPr>
              <a:xfrm>
                <a:off x="3088925" y="2084550"/>
                <a:ext cx="1760600" cy="1069975"/>
              </a:xfrm>
              <a:custGeom>
                <a:rect b="b" l="l" r="r" t="t"/>
                <a:pathLst>
                  <a:path extrusionOk="0" h="42799" w="70424">
                    <a:moveTo>
                      <a:pt x="18036" y="1"/>
                    </a:moveTo>
                    <a:lnTo>
                      <a:pt x="1" y="5368"/>
                    </a:lnTo>
                    <a:lnTo>
                      <a:pt x="52388" y="42798"/>
                    </a:lnTo>
                    <a:lnTo>
                      <a:pt x="70423" y="37431"/>
                    </a:lnTo>
                    <a:lnTo>
                      <a:pt x="18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21"/>
              <p:cNvSpPr/>
              <p:nvPr/>
            </p:nvSpPr>
            <p:spPr>
              <a:xfrm>
                <a:off x="2621950" y="2868225"/>
                <a:ext cx="569000" cy="799250"/>
              </a:xfrm>
              <a:custGeom>
                <a:rect b="b" l="l" r="r" t="t"/>
                <a:pathLst>
                  <a:path extrusionOk="0" h="31970" w="22760">
                    <a:moveTo>
                      <a:pt x="21328" y="0"/>
                    </a:moveTo>
                    <a:lnTo>
                      <a:pt x="11881" y="1790"/>
                    </a:lnTo>
                    <a:cubicBezTo>
                      <a:pt x="11881" y="1790"/>
                      <a:pt x="13742" y="18608"/>
                      <a:pt x="13670" y="19896"/>
                    </a:cubicBezTo>
                    <a:cubicBezTo>
                      <a:pt x="13455" y="21399"/>
                      <a:pt x="12453" y="22616"/>
                      <a:pt x="11094" y="23117"/>
                    </a:cubicBezTo>
                    <a:cubicBezTo>
                      <a:pt x="9519" y="23832"/>
                      <a:pt x="3007" y="25979"/>
                      <a:pt x="2005" y="26194"/>
                    </a:cubicBezTo>
                    <a:cubicBezTo>
                      <a:pt x="1003" y="26409"/>
                      <a:pt x="1" y="26767"/>
                      <a:pt x="502" y="28341"/>
                    </a:cubicBezTo>
                    <a:cubicBezTo>
                      <a:pt x="1003" y="29916"/>
                      <a:pt x="2577" y="31490"/>
                      <a:pt x="5583" y="31848"/>
                    </a:cubicBezTo>
                    <a:cubicBezTo>
                      <a:pt x="6293" y="31933"/>
                      <a:pt x="7055" y="31969"/>
                      <a:pt x="7845" y="31969"/>
                    </a:cubicBezTo>
                    <a:cubicBezTo>
                      <a:pt x="10397" y="31969"/>
                      <a:pt x="13235" y="31587"/>
                      <a:pt x="15531" y="31204"/>
                    </a:cubicBezTo>
                    <a:cubicBezTo>
                      <a:pt x="18537" y="30774"/>
                      <a:pt x="20326" y="30631"/>
                      <a:pt x="20898" y="30202"/>
                    </a:cubicBezTo>
                    <a:cubicBezTo>
                      <a:pt x="21543" y="29773"/>
                      <a:pt x="22759" y="28985"/>
                      <a:pt x="22187" y="26624"/>
                    </a:cubicBezTo>
                    <a:cubicBezTo>
                      <a:pt x="21399" y="23976"/>
                      <a:pt x="20898" y="21184"/>
                      <a:pt x="20755" y="18393"/>
                    </a:cubicBezTo>
                    <a:cubicBezTo>
                      <a:pt x="20684" y="15387"/>
                      <a:pt x="21328" y="1"/>
                      <a:pt x="21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21"/>
              <p:cNvSpPr/>
              <p:nvPr/>
            </p:nvSpPr>
            <p:spPr>
              <a:xfrm>
                <a:off x="2804450" y="2157925"/>
                <a:ext cx="1331175" cy="856200"/>
              </a:xfrm>
              <a:custGeom>
                <a:rect b="b" l="l" r="r" t="t"/>
                <a:pathLst>
                  <a:path extrusionOk="0" h="34248" w="53247">
                    <a:moveTo>
                      <a:pt x="30846" y="0"/>
                    </a:moveTo>
                    <a:cubicBezTo>
                      <a:pt x="30846" y="0"/>
                      <a:pt x="8231" y="6656"/>
                      <a:pt x="4509" y="8731"/>
                    </a:cubicBezTo>
                    <a:cubicBezTo>
                      <a:pt x="859" y="10878"/>
                      <a:pt x="1" y="11880"/>
                      <a:pt x="430" y="15888"/>
                    </a:cubicBezTo>
                    <a:cubicBezTo>
                      <a:pt x="859" y="19967"/>
                      <a:pt x="1861" y="32850"/>
                      <a:pt x="1861" y="32850"/>
                    </a:cubicBezTo>
                    <a:cubicBezTo>
                      <a:pt x="1861" y="32850"/>
                      <a:pt x="5614" y="34248"/>
                      <a:pt x="10218" y="34248"/>
                    </a:cubicBezTo>
                    <a:cubicBezTo>
                      <a:pt x="12035" y="34248"/>
                      <a:pt x="13985" y="34030"/>
                      <a:pt x="15889" y="33422"/>
                    </a:cubicBezTo>
                    <a:lnTo>
                      <a:pt x="15531" y="22544"/>
                    </a:lnTo>
                    <a:cubicBezTo>
                      <a:pt x="15531" y="22544"/>
                      <a:pt x="35283" y="22401"/>
                      <a:pt x="41367" y="21828"/>
                    </a:cubicBezTo>
                    <a:cubicBezTo>
                      <a:pt x="47450" y="21256"/>
                      <a:pt x="52173" y="17033"/>
                      <a:pt x="53247" y="8731"/>
                    </a:cubicBezTo>
                    <a:lnTo>
                      <a:pt x="308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21"/>
              <p:cNvSpPr/>
              <p:nvPr/>
            </p:nvSpPr>
            <p:spPr>
              <a:xfrm>
                <a:off x="2985150" y="2982725"/>
                <a:ext cx="570775" cy="851975"/>
              </a:xfrm>
              <a:custGeom>
                <a:rect b="b" l="l" r="r" t="t"/>
                <a:pathLst>
                  <a:path extrusionOk="0" h="34079" w="22831">
                    <a:moveTo>
                      <a:pt x="16461" y="1"/>
                    </a:moveTo>
                    <a:lnTo>
                      <a:pt x="7444" y="3364"/>
                    </a:lnTo>
                    <a:cubicBezTo>
                      <a:pt x="7444" y="3364"/>
                      <a:pt x="12167" y="19610"/>
                      <a:pt x="12239" y="20970"/>
                    </a:cubicBezTo>
                    <a:cubicBezTo>
                      <a:pt x="12311" y="22401"/>
                      <a:pt x="11595" y="23761"/>
                      <a:pt x="10307" y="24548"/>
                    </a:cubicBezTo>
                    <a:cubicBezTo>
                      <a:pt x="8875" y="25479"/>
                      <a:pt x="2864" y="28699"/>
                      <a:pt x="1933" y="29129"/>
                    </a:cubicBezTo>
                    <a:cubicBezTo>
                      <a:pt x="1003" y="29487"/>
                      <a:pt x="1" y="29988"/>
                      <a:pt x="788" y="31490"/>
                    </a:cubicBezTo>
                    <a:cubicBezTo>
                      <a:pt x="1465" y="32913"/>
                      <a:pt x="3168" y="34078"/>
                      <a:pt x="5895" y="34078"/>
                    </a:cubicBezTo>
                    <a:cubicBezTo>
                      <a:pt x="6050" y="34078"/>
                      <a:pt x="6209" y="34075"/>
                      <a:pt x="6370" y="34067"/>
                    </a:cubicBezTo>
                    <a:cubicBezTo>
                      <a:pt x="9448" y="33924"/>
                      <a:pt x="13169" y="32707"/>
                      <a:pt x="16104" y="31705"/>
                    </a:cubicBezTo>
                    <a:cubicBezTo>
                      <a:pt x="18966" y="30775"/>
                      <a:pt x="20684" y="30345"/>
                      <a:pt x="21185" y="29844"/>
                    </a:cubicBezTo>
                    <a:cubicBezTo>
                      <a:pt x="21757" y="29272"/>
                      <a:pt x="22831" y="28270"/>
                      <a:pt x="21901" y="26123"/>
                    </a:cubicBezTo>
                    <a:cubicBezTo>
                      <a:pt x="20612" y="23618"/>
                      <a:pt x="19682" y="20970"/>
                      <a:pt x="19038" y="18250"/>
                    </a:cubicBezTo>
                    <a:cubicBezTo>
                      <a:pt x="18465" y="15316"/>
                      <a:pt x="16461" y="1"/>
                      <a:pt x="164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21"/>
              <p:cNvSpPr/>
              <p:nvPr/>
            </p:nvSpPr>
            <p:spPr>
              <a:xfrm>
                <a:off x="2970850" y="2211600"/>
                <a:ext cx="1309700" cy="941725"/>
              </a:xfrm>
              <a:custGeom>
                <a:rect b="b" l="l" r="r" t="t"/>
                <a:pathLst>
                  <a:path extrusionOk="0" h="37669" w="52388">
                    <a:moveTo>
                      <a:pt x="28341" y="0"/>
                    </a:moveTo>
                    <a:cubicBezTo>
                      <a:pt x="28341" y="0"/>
                      <a:pt x="7229" y="10521"/>
                      <a:pt x="3937" y="13240"/>
                    </a:cubicBezTo>
                    <a:cubicBezTo>
                      <a:pt x="644" y="15888"/>
                      <a:pt x="0" y="17033"/>
                      <a:pt x="1145" y="20969"/>
                    </a:cubicBezTo>
                    <a:cubicBezTo>
                      <a:pt x="2291" y="24906"/>
                      <a:pt x="5511" y="37358"/>
                      <a:pt x="5511" y="37358"/>
                    </a:cubicBezTo>
                    <a:cubicBezTo>
                      <a:pt x="5511" y="37358"/>
                      <a:pt x="7152" y="37668"/>
                      <a:pt x="9542" y="37668"/>
                    </a:cubicBezTo>
                    <a:cubicBezTo>
                      <a:pt x="12289" y="37668"/>
                      <a:pt x="16026" y="37259"/>
                      <a:pt x="19395" y="35498"/>
                    </a:cubicBezTo>
                    <a:lnTo>
                      <a:pt x="17177" y="24834"/>
                    </a:lnTo>
                    <a:cubicBezTo>
                      <a:pt x="17177" y="24834"/>
                      <a:pt x="36643" y="21256"/>
                      <a:pt x="42511" y="19681"/>
                    </a:cubicBezTo>
                    <a:cubicBezTo>
                      <a:pt x="48452" y="18107"/>
                      <a:pt x="52388" y="13025"/>
                      <a:pt x="51958" y="4724"/>
                    </a:cubicBezTo>
                    <a:lnTo>
                      <a:pt x="283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21"/>
              <p:cNvSpPr/>
              <p:nvPr/>
            </p:nvSpPr>
            <p:spPr>
              <a:xfrm>
                <a:off x="3523700" y="978050"/>
                <a:ext cx="878525" cy="1437675"/>
              </a:xfrm>
              <a:custGeom>
                <a:rect b="b" l="l" r="r" t="t"/>
                <a:pathLst>
                  <a:path extrusionOk="0" h="57507" w="35141">
                    <a:moveTo>
                      <a:pt x="13228" y="0"/>
                    </a:moveTo>
                    <a:cubicBezTo>
                      <a:pt x="9035" y="0"/>
                      <a:pt x="3396" y="3015"/>
                      <a:pt x="1861" y="9765"/>
                    </a:cubicBezTo>
                    <a:cubicBezTo>
                      <a:pt x="1" y="17638"/>
                      <a:pt x="1861" y="26941"/>
                      <a:pt x="1861" y="35100"/>
                    </a:cubicBezTo>
                    <a:cubicBezTo>
                      <a:pt x="1861" y="43187"/>
                      <a:pt x="931" y="45692"/>
                      <a:pt x="1003" y="46479"/>
                    </a:cubicBezTo>
                    <a:cubicBezTo>
                      <a:pt x="1146" y="47195"/>
                      <a:pt x="3436" y="54137"/>
                      <a:pt x="15388" y="56570"/>
                    </a:cubicBezTo>
                    <a:cubicBezTo>
                      <a:pt x="18873" y="57255"/>
                      <a:pt x="21594" y="57507"/>
                      <a:pt x="23707" y="57507"/>
                    </a:cubicBezTo>
                    <a:cubicBezTo>
                      <a:pt x="28884" y="57507"/>
                      <a:pt x="30408" y="55996"/>
                      <a:pt x="30560" y="55640"/>
                    </a:cubicBezTo>
                    <a:cubicBezTo>
                      <a:pt x="30775" y="55211"/>
                      <a:pt x="35140" y="35029"/>
                      <a:pt x="33494" y="23936"/>
                    </a:cubicBezTo>
                    <a:cubicBezTo>
                      <a:pt x="31848" y="12843"/>
                      <a:pt x="23904" y="2608"/>
                      <a:pt x="15173" y="247"/>
                    </a:cubicBezTo>
                    <a:cubicBezTo>
                      <a:pt x="14582" y="84"/>
                      <a:pt x="13925" y="0"/>
                      <a:pt x="13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21"/>
              <p:cNvSpPr/>
              <p:nvPr/>
            </p:nvSpPr>
            <p:spPr>
              <a:xfrm>
                <a:off x="3697250" y="955575"/>
                <a:ext cx="293450" cy="342050"/>
              </a:xfrm>
              <a:custGeom>
                <a:rect b="b" l="l" r="r" t="t"/>
                <a:pathLst>
                  <a:path extrusionOk="0" h="13682" w="11738">
                    <a:moveTo>
                      <a:pt x="11666" y="1"/>
                    </a:moveTo>
                    <a:lnTo>
                      <a:pt x="1" y="5798"/>
                    </a:lnTo>
                    <a:cubicBezTo>
                      <a:pt x="1" y="5798"/>
                      <a:pt x="144" y="10163"/>
                      <a:pt x="144" y="11094"/>
                    </a:cubicBezTo>
                    <a:cubicBezTo>
                      <a:pt x="144" y="11952"/>
                      <a:pt x="215" y="13455"/>
                      <a:pt x="2148" y="13670"/>
                    </a:cubicBezTo>
                    <a:cubicBezTo>
                      <a:pt x="2219" y="13678"/>
                      <a:pt x="2296" y="13682"/>
                      <a:pt x="2376" y="13682"/>
                    </a:cubicBezTo>
                    <a:cubicBezTo>
                      <a:pt x="4487" y="13682"/>
                      <a:pt x="9707" y="11012"/>
                      <a:pt x="10879" y="7014"/>
                    </a:cubicBezTo>
                    <a:cubicBezTo>
                      <a:pt x="11523" y="4724"/>
                      <a:pt x="11738" y="2362"/>
                      <a:pt x="1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21"/>
              <p:cNvSpPr/>
              <p:nvPr/>
            </p:nvSpPr>
            <p:spPr>
              <a:xfrm>
                <a:off x="3448550" y="377900"/>
                <a:ext cx="704975" cy="807825"/>
              </a:xfrm>
              <a:custGeom>
                <a:rect b="b" l="l" r="r" t="t"/>
                <a:pathLst>
                  <a:path extrusionOk="0" h="32313" w="28199">
                    <a:moveTo>
                      <a:pt x="14220" y="0"/>
                    </a:moveTo>
                    <a:cubicBezTo>
                      <a:pt x="12411" y="0"/>
                      <a:pt x="10584" y="286"/>
                      <a:pt x="8875" y="850"/>
                    </a:cubicBezTo>
                    <a:cubicBezTo>
                      <a:pt x="1933" y="3140"/>
                      <a:pt x="1" y="9796"/>
                      <a:pt x="1504" y="17311"/>
                    </a:cubicBezTo>
                    <a:cubicBezTo>
                      <a:pt x="1862" y="19100"/>
                      <a:pt x="1218" y="21748"/>
                      <a:pt x="1647" y="24825"/>
                    </a:cubicBezTo>
                    <a:cubicBezTo>
                      <a:pt x="2148" y="27831"/>
                      <a:pt x="5011" y="31624"/>
                      <a:pt x="7372" y="32197"/>
                    </a:cubicBezTo>
                    <a:cubicBezTo>
                      <a:pt x="7649" y="32272"/>
                      <a:pt x="8021" y="32312"/>
                      <a:pt x="8467" y="32312"/>
                    </a:cubicBezTo>
                    <a:cubicBezTo>
                      <a:pt x="11819" y="32312"/>
                      <a:pt x="19353" y="30043"/>
                      <a:pt x="22258" y="23537"/>
                    </a:cubicBezTo>
                    <a:cubicBezTo>
                      <a:pt x="25407" y="21032"/>
                      <a:pt x="28198" y="15808"/>
                      <a:pt x="26481" y="8293"/>
                    </a:cubicBezTo>
                    <a:cubicBezTo>
                      <a:pt x="25132" y="2683"/>
                      <a:pt x="19758" y="0"/>
                      <a:pt x="142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21"/>
              <p:cNvSpPr/>
              <p:nvPr/>
            </p:nvSpPr>
            <p:spPr>
              <a:xfrm>
                <a:off x="3997850" y="770725"/>
                <a:ext cx="141350" cy="195625"/>
              </a:xfrm>
              <a:custGeom>
                <a:rect b="b" l="l" r="r" t="t"/>
                <a:pathLst>
                  <a:path extrusionOk="0" h="7825" w="5654">
                    <a:moveTo>
                      <a:pt x="2843" y="1"/>
                    </a:moveTo>
                    <a:cubicBezTo>
                      <a:pt x="591" y="1"/>
                      <a:pt x="0" y="3745"/>
                      <a:pt x="0" y="3745"/>
                    </a:cubicBezTo>
                    <a:lnTo>
                      <a:pt x="286" y="7824"/>
                    </a:lnTo>
                    <a:cubicBezTo>
                      <a:pt x="1646" y="7538"/>
                      <a:pt x="2863" y="6822"/>
                      <a:pt x="3722" y="5749"/>
                    </a:cubicBezTo>
                    <a:cubicBezTo>
                      <a:pt x="5010" y="3745"/>
                      <a:pt x="5654" y="453"/>
                      <a:pt x="3149" y="23"/>
                    </a:cubicBezTo>
                    <a:cubicBezTo>
                      <a:pt x="3044" y="8"/>
                      <a:pt x="2942" y="1"/>
                      <a:pt x="28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21"/>
              <p:cNvSpPr/>
              <p:nvPr/>
            </p:nvSpPr>
            <p:spPr>
              <a:xfrm>
                <a:off x="3008425" y="485025"/>
                <a:ext cx="1595975" cy="341750"/>
              </a:xfrm>
              <a:custGeom>
                <a:rect b="b" l="l" r="r" t="t"/>
                <a:pathLst>
                  <a:path extrusionOk="0" h="13670" w="63839">
                    <a:moveTo>
                      <a:pt x="31919" y="0"/>
                    </a:moveTo>
                    <a:cubicBezTo>
                      <a:pt x="14314" y="0"/>
                      <a:pt x="0" y="3722"/>
                      <a:pt x="0" y="7443"/>
                    </a:cubicBezTo>
                    <a:cubicBezTo>
                      <a:pt x="0" y="11236"/>
                      <a:pt x="14314" y="13670"/>
                      <a:pt x="31919" y="13670"/>
                    </a:cubicBezTo>
                    <a:cubicBezTo>
                      <a:pt x="49525" y="13670"/>
                      <a:pt x="63838" y="11236"/>
                      <a:pt x="63838" y="7443"/>
                    </a:cubicBezTo>
                    <a:cubicBezTo>
                      <a:pt x="63838" y="3722"/>
                      <a:pt x="49525" y="0"/>
                      <a:pt x="319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21"/>
              <p:cNvSpPr/>
              <p:nvPr/>
            </p:nvSpPr>
            <p:spPr>
              <a:xfrm>
                <a:off x="3405625" y="238125"/>
                <a:ext cx="808725" cy="465200"/>
              </a:xfrm>
              <a:custGeom>
                <a:rect b="b" l="l" r="r" t="t"/>
                <a:pathLst>
                  <a:path extrusionOk="0" h="18608" w="32349">
                    <a:moveTo>
                      <a:pt x="16031" y="0"/>
                    </a:moveTo>
                    <a:cubicBezTo>
                      <a:pt x="7730" y="0"/>
                      <a:pt x="0" y="5582"/>
                      <a:pt x="0" y="15459"/>
                    </a:cubicBezTo>
                    <a:cubicBezTo>
                      <a:pt x="5726" y="18536"/>
                      <a:pt x="11236" y="18608"/>
                      <a:pt x="16031" y="18608"/>
                    </a:cubicBezTo>
                    <a:cubicBezTo>
                      <a:pt x="20755" y="18608"/>
                      <a:pt x="26266" y="18536"/>
                      <a:pt x="31991" y="15459"/>
                    </a:cubicBezTo>
                    <a:cubicBezTo>
                      <a:pt x="32349" y="5869"/>
                      <a:pt x="24333" y="0"/>
                      <a:pt x="160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21"/>
              <p:cNvSpPr/>
              <p:nvPr/>
            </p:nvSpPr>
            <p:spPr>
              <a:xfrm>
                <a:off x="3407400" y="485025"/>
                <a:ext cx="801600" cy="216525"/>
              </a:xfrm>
              <a:custGeom>
                <a:rect b="b" l="l" r="r" t="t"/>
                <a:pathLst>
                  <a:path extrusionOk="0" h="8661" w="32064">
                    <a:moveTo>
                      <a:pt x="931" y="0"/>
                    </a:moveTo>
                    <a:cubicBezTo>
                      <a:pt x="287" y="1790"/>
                      <a:pt x="1" y="3722"/>
                      <a:pt x="1" y="5583"/>
                    </a:cubicBezTo>
                    <a:cubicBezTo>
                      <a:pt x="5726" y="8660"/>
                      <a:pt x="11237" y="8660"/>
                      <a:pt x="15960" y="8660"/>
                    </a:cubicBezTo>
                    <a:cubicBezTo>
                      <a:pt x="20755" y="8660"/>
                      <a:pt x="26266" y="8660"/>
                      <a:pt x="31991" y="5583"/>
                    </a:cubicBezTo>
                    <a:cubicBezTo>
                      <a:pt x="32063" y="3650"/>
                      <a:pt x="31705" y="1790"/>
                      <a:pt x="31061" y="0"/>
                    </a:cubicBezTo>
                    <a:cubicBezTo>
                      <a:pt x="25694" y="2648"/>
                      <a:pt x="20469" y="2720"/>
                      <a:pt x="15960" y="2720"/>
                    </a:cubicBezTo>
                    <a:cubicBezTo>
                      <a:pt x="11452" y="2720"/>
                      <a:pt x="6299" y="2648"/>
                      <a:pt x="9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21"/>
              <p:cNvSpPr/>
              <p:nvPr/>
            </p:nvSpPr>
            <p:spPr>
              <a:xfrm>
                <a:off x="607325" y="1882375"/>
                <a:ext cx="6222825" cy="2127650"/>
              </a:xfrm>
              <a:custGeom>
                <a:rect b="b" l="l" r="r" t="t"/>
                <a:pathLst>
                  <a:path extrusionOk="0" h="85106" w="248913">
                    <a:moveTo>
                      <a:pt x="248841" y="1"/>
                    </a:moveTo>
                    <a:cubicBezTo>
                      <a:pt x="248626" y="287"/>
                      <a:pt x="244761" y="4653"/>
                      <a:pt x="236531" y="11022"/>
                    </a:cubicBezTo>
                    <a:cubicBezTo>
                      <a:pt x="235601" y="11666"/>
                      <a:pt x="234670" y="12382"/>
                      <a:pt x="233740" y="13098"/>
                    </a:cubicBezTo>
                    <a:cubicBezTo>
                      <a:pt x="221645" y="21900"/>
                      <a:pt x="201678" y="33709"/>
                      <a:pt x="171763" y="44015"/>
                    </a:cubicBezTo>
                    <a:cubicBezTo>
                      <a:pt x="134358" y="56878"/>
                      <a:pt x="99243" y="64784"/>
                      <a:pt x="60663" y="64784"/>
                    </a:cubicBezTo>
                    <a:cubicBezTo>
                      <a:pt x="55027" y="64784"/>
                      <a:pt x="49316" y="64615"/>
                      <a:pt x="43514" y="64268"/>
                    </a:cubicBezTo>
                    <a:cubicBezTo>
                      <a:pt x="40651" y="64125"/>
                      <a:pt x="37788" y="63911"/>
                      <a:pt x="34854" y="63624"/>
                    </a:cubicBezTo>
                    <a:cubicBezTo>
                      <a:pt x="32636" y="63481"/>
                      <a:pt x="30345" y="63195"/>
                      <a:pt x="28127" y="62980"/>
                    </a:cubicBezTo>
                    <a:cubicBezTo>
                      <a:pt x="23260" y="62408"/>
                      <a:pt x="18322" y="61764"/>
                      <a:pt x="13241" y="60976"/>
                    </a:cubicBezTo>
                    <a:cubicBezTo>
                      <a:pt x="8875" y="60261"/>
                      <a:pt x="4510" y="59545"/>
                      <a:pt x="1" y="58615"/>
                    </a:cubicBezTo>
                    <a:lnTo>
                      <a:pt x="1" y="58615"/>
                    </a:lnTo>
                    <a:cubicBezTo>
                      <a:pt x="1862" y="60189"/>
                      <a:pt x="14314" y="70280"/>
                      <a:pt x="26266" y="75934"/>
                    </a:cubicBezTo>
                    <a:cubicBezTo>
                      <a:pt x="27984" y="76721"/>
                      <a:pt x="29630" y="77437"/>
                      <a:pt x="31419" y="78081"/>
                    </a:cubicBezTo>
                    <a:cubicBezTo>
                      <a:pt x="39768" y="81102"/>
                      <a:pt x="53895" y="85106"/>
                      <a:pt x="75720" y="85106"/>
                    </a:cubicBezTo>
                    <a:cubicBezTo>
                      <a:pt x="91126" y="85106"/>
                      <a:pt x="110367" y="83111"/>
                      <a:pt x="134118" y="77365"/>
                    </a:cubicBezTo>
                    <a:cubicBezTo>
                      <a:pt x="191515" y="63481"/>
                      <a:pt x="228301" y="36071"/>
                      <a:pt x="232094" y="33280"/>
                    </a:cubicBezTo>
                    <a:cubicBezTo>
                      <a:pt x="235815" y="30488"/>
                      <a:pt x="239680" y="28055"/>
                      <a:pt x="240467" y="26266"/>
                    </a:cubicBezTo>
                    <a:cubicBezTo>
                      <a:pt x="240754" y="25693"/>
                      <a:pt x="241684" y="22902"/>
                      <a:pt x="242829" y="19324"/>
                    </a:cubicBezTo>
                    <a:cubicBezTo>
                      <a:pt x="245262" y="11738"/>
                      <a:pt x="248698" y="502"/>
                      <a:pt x="248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21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21"/>
              <p:cNvSpPr/>
              <p:nvPr/>
            </p:nvSpPr>
            <p:spPr>
              <a:xfrm>
                <a:off x="598400" y="2147175"/>
                <a:ext cx="5802350" cy="1354800"/>
              </a:xfrm>
              <a:custGeom>
                <a:rect b="b" l="l" r="r" t="t"/>
                <a:pathLst>
                  <a:path extrusionOk="0" h="54192" w="232094">
                    <a:moveTo>
                      <a:pt x="226797" y="1"/>
                    </a:moveTo>
                    <a:cubicBezTo>
                      <a:pt x="214845" y="8231"/>
                      <a:pt x="196238" y="18680"/>
                      <a:pt x="169686" y="27840"/>
                    </a:cubicBezTo>
                    <a:cubicBezTo>
                      <a:pt x="128464" y="42011"/>
                      <a:pt x="94684" y="48309"/>
                      <a:pt x="60188" y="48309"/>
                    </a:cubicBezTo>
                    <a:cubicBezTo>
                      <a:pt x="57826" y="48309"/>
                      <a:pt x="55536" y="48309"/>
                      <a:pt x="53175" y="48237"/>
                    </a:cubicBezTo>
                    <a:cubicBezTo>
                      <a:pt x="50026" y="48166"/>
                      <a:pt x="46805" y="48023"/>
                      <a:pt x="43656" y="47808"/>
                    </a:cubicBezTo>
                    <a:cubicBezTo>
                      <a:pt x="40650" y="47665"/>
                      <a:pt x="37644" y="47450"/>
                      <a:pt x="34567" y="47164"/>
                    </a:cubicBezTo>
                    <a:cubicBezTo>
                      <a:pt x="26838" y="46448"/>
                      <a:pt x="18894" y="45446"/>
                      <a:pt x="10807" y="44086"/>
                    </a:cubicBezTo>
                    <a:lnTo>
                      <a:pt x="5224" y="46090"/>
                    </a:lnTo>
                    <a:lnTo>
                      <a:pt x="143" y="47879"/>
                    </a:lnTo>
                    <a:lnTo>
                      <a:pt x="0" y="48023"/>
                    </a:lnTo>
                    <a:lnTo>
                      <a:pt x="358" y="48023"/>
                    </a:lnTo>
                    <a:cubicBezTo>
                      <a:pt x="4867" y="48953"/>
                      <a:pt x="9232" y="49669"/>
                      <a:pt x="13598" y="50384"/>
                    </a:cubicBezTo>
                    <a:cubicBezTo>
                      <a:pt x="18679" y="51172"/>
                      <a:pt x="23617" y="51816"/>
                      <a:pt x="28484" y="52388"/>
                    </a:cubicBezTo>
                    <a:cubicBezTo>
                      <a:pt x="30702" y="52603"/>
                      <a:pt x="32993" y="52818"/>
                      <a:pt x="35211" y="53032"/>
                    </a:cubicBezTo>
                    <a:cubicBezTo>
                      <a:pt x="38145" y="53319"/>
                      <a:pt x="41008" y="53533"/>
                      <a:pt x="43871" y="53676"/>
                    </a:cubicBezTo>
                    <a:cubicBezTo>
                      <a:pt x="49673" y="54023"/>
                      <a:pt x="55382" y="54192"/>
                      <a:pt x="61017" y="54192"/>
                    </a:cubicBezTo>
                    <a:cubicBezTo>
                      <a:pt x="99584" y="54192"/>
                      <a:pt x="134653" y="46286"/>
                      <a:pt x="172120" y="33423"/>
                    </a:cubicBezTo>
                    <a:cubicBezTo>
                      <a:pt x="200460" y="23690"/>
                      <a:pt x="219855" y="12525"/>
                      <a:pt x="232093" y="3865"/>
                    </a:cubicBezTo>
                    <a:lnTo>
                      <a:pt x="2267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21"/>
              <p:cNvSpPr/>
              <p:nvPr/>
            </p:nvSpPr>
            <p:spPr>
              <a:xfrm>
                <a:off x="3343000" y="1791125"/>
                <a:ext cx="3084575" cy="2949425"/>
              </a:xfrm>
              <a:custGeom>
                <a:rect b="b" l="l" r="r" t="t"/>
                <a:pathLst>
                  <a:path extrusionOk="0" h="117977" w="123383">
                    <a:moveTo>
                      <a:pt x="1790" y="1"/>
                    </a:moveTo>
                    <a:lnTo>
                      <a:pt x="859" y="931"/>
                    </a:lnTo>
                    <a:lnTo>
                      <a:pt x="0" y="1790"/>
                    </a:lnTo>
                    <a:cubicBezTo>
                      <a:pt x="0" y="1790"/>
                      <a:pt x="73930" y="86741"/>
                      <a:pt x="79369" y="92681"/>
                    </a:cubicBezTo>
                    <a:cubicBezTo>
                      <a:pt x="83877" y="97547"/>
                      <a:pt x="86740" y="110430"/>
                      <a:pt x="89603" y="117443"/>
                    </a:cubicBezTo>
                    <a:cubicBezTo>
                      <a:pt x="92901" y="117798"/>
                      <a:pt x="96210" y="117976"/>
                      <a:pt x="99518" y="117976"/>
                    </a:cubicBezTo>
                    <a:cubicBezTo>
                      <a:pt x="107553" y="117976"/>
                      <a:pt x="115575" y="116924"/>
                      <a:pt x="123383" y="114795"/>
                    </a:cubicBezTo>
                    <a:cubicBezTo>
                      <a:pt x="119160" y="108855"/>
                      <a:pt x="114795" y="103058"/>
                      <a:pt x="112862" y="101269"/>
                    </a:cubicBezTo>
                    <a:cubicBezTo>
                      <a:pt x="108640" y="97261"/>
                      <a:pt x="91034" y="92752"/>
                      <a:pt x="85595" y="86812"/>
                    </a:cubicBezTo>
                    <a:cubicBezTo>
                      <a:pt x="80156" y="80872"/>
                      <a:pt x="1790" y="1"/>
                      <a:pt x="17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21"/>
              <p:cNvSpPr/>
              <p:nvPr/>
            </p:nvSpPr>
            <p:spPr>
              <a:xfrm>
                <a:off x="5581275" y="4661000"/>
                <a:ext cx="1109325" cy="738950"/>
              </a:xfrm>
              <a:custGeom>
                <a:rect b="b" l="l" r="r" t="t"/>
                <a:pathLst>
                  <a:path extrusionOk="0" h="29558" w="44373">
                    <a:moveTo>
                      <a:pt x="33852" y="0"/>
                    </a:moveTo>
                    <a:cubicBezTo>
                      <a:pt x="26153" y="2050"/>
                      <a:pt x="18211" y="3087"/>
                      <a:pt x="10267" y="3087"/>
                    </a:cubicBezTo>
                    <a:cubicBezTo>
                      <a:pt x="6839" y="3087"/>
                      <a:pt x="3410" y="2893"/>
                      <a:pt x="0" y="2505"/>
                    </a:cubicBezTo>
                    <a:lnTo>
                      <a:pt x="0" y="2505"/>
                    </a:lnTo>
                    <a:cubicBezTo>
                      <a:pt x="501" y="3793"/>
                      <a:pt x="1145" y="5081"/>
                      <a:pt x="1933" y="6155"/>
                    </a:cubicBezTo>
                    <a:cubicBezTo>
                      <a:pt x="5511" y="10807"/>
                      <a:pt x="28627" y="29558"/>
                      <a:pt x="28627" y="29558"/>
                    </a:cubicBezTo>
                    <a:lnTo>
                      <a:pt x="36500" y="22329"/>
                    </a:lnTo>
                    <a:lnTo>
                      <a:pt x="44372" y="15101"/>
                    </a:lnTo>
                    <a:cubicBezTo>
                      <a:pt x="44372" y="15101"/>
                      <a:pt x="39219" y="7443"/>
                      <a:pt x="33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21"/>
              <p:cNvSpPr/>
              <p:nvPr/>
            </p:nvSpPr>
            <p:spPr>
              <a:xfrm>
                <a:off x="3926275" y="1801875"/>
                <a:ext cx="869575" cy="947400"/>
              </a:xfrm>
              <a:custGeom>
                <a:rect b="b" l="l" r="r" t="t"/>
                <a:pathLst>
                  <a:path extrusionOk="0" h="37896" w="34783">
                    <a:moveTo>
                      <a:pt x="26051" y="0"/>
                    </a:moveTo>
                    <a:lnTo>
                      <a:pt x="16604" y="8230"/>
                    </a:lnTo>
                    <a:lnTo>
                      <a:pt x="21757" y="15172"/>
                    </a:lnTo>
                    <a:cubicBezTo>
                      <a:pt x="20755" y="16389"/>
                      <a:pt x="19896" y="17677"/>
                      <a:pt x="19180" y="19037"/>
                    </a:cubicBezTo>
                    <a:cubicBezTo>
                      <a:pt x="18107" y="21113"/>
                      <a:pt x="12382" y="29200"/>
                      <a:pt x="9805" y="30416"/>
                    </a:cubicBezTo>
                    <a:cubicBezTo>
                      <a:pt x="8088" y="28985"/>
                      <a:pt x="6298" y="27697"/>
                      <a:pt x="4294" y="26623"/>
                    </a:cubicBezTo>
                    <a:cubicBezTo>
                      <a:pt x="4211" y="26595"/>
                      <a:pt x="4098" y="26576"/>
                      <a:pt x="3963" y="26576"/>
                    </a:cubicBezTo>
                    <a:cubicBezTo>
                      <a:pt x="3405" y="26576"/>
                      <a:pt x="2481" y="26914"/>
                      <a:pt x="1790" y="28412"/>
                    </a:cubicBezTo>
                    <a:cubicBezTo>
                      <a:pt x="859" y="30273"/>
                      <a:pt x="0" y="30846"/>
                      <a:pt x="358" y="31991"/>
                    </a:cubicBezTo>
                    <a:cubicBezTo>
                      <a:pt x="788" y="33136"/>
                      <a:pt x="5082" y="36929"/>
                      <a:pt x="6012" y="37573"/>
                    </a:cubicBezTo>
                    <a:cubicBezTo>
                      <a:pt x="6334" y="37788"/>
                      <a:pt x="6692" y="37895"/>
                      <a:pt x="7050" y="37895"/>
                    </a:cubicBezTo>
                    <a:cubicBezTo>
                      <a:pt x="7408" y="37895"/>
                      <a:pt x="7765" y="37788"/>
                      <a:pt x="8088" y="37573"/>
                    </a:cubicBezTo>
                    <a:cubicBezTo>
                      <a:pt x="8517" y="37430"/>
                      <a:pt x="9877" y="35784"/>
                      <a:pt x="10592" y="35784"/>
                    </a:cubicBezTo>
                    <a:cubicBezTo>
                      <a:pt x="11140" y="35784"/>
                      <a:pt x="11946" y="36663"/>
                      <a:pt x="12879" y="36663"/>
                    </a:cubicBezTo>
                    <a:cubicBezTo>
                      <a:pt x="13043" y="36663"/>
                      <a:pt x="13212" y="36636"/>
                      <a:pt x="13383" y="36571"/>
                    </a:cubicBezTo>
                    <a:cubicBezTo>
                      <a:pt x="14457" y="36142"/>
                      <a:pt x="15387" y="34496"/>
                      <a:pt x="16604" y="33494"/>
                    </a:cubicBezTo>
                    <a:cubicBezTo>
                      <a:pt x="17749" y="32563"/>
                      <a:pt x="28484" y="25263"/>
                      <a:pt x="30918" y="21971"/>
                    </a:cubicBezTo>
                    <a:cubicBezTo>
                      <a:pt x="32063" y="20397"/>
                      <a:pt x="33065" y="18679"/>
                      <a:pt x="33780" y="16890"/>
                    </a:cubicBezTo>
                    <a:cubicBezTo>
                      <a:pt x="34353" y="15745"/>
                      <a:pt x="34782" y="15029"/>
                      <a:pt x="34281" y="13813"/>
                    </a:cubicBezTo>
                    <a:cubicBezTo>
                      <a:pt x="33852" y="12668"/>
                      <a:pt x="26051" y="0"/>
                      <a:pt x="260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21"/>
              <p:cNvSpPr/>
              <p:nvPr/>
            </p:nvSpPr>
            <p:spPr>
              <a:xfrm>
                <a:off x="4012150" y="1331300"/>
                <a:ext cx="633400" cy="747925"/>
              </a:xfrm>
              <a:custGeom>
                <a:rect b="b" l="l" r="r" t="t"/>
                <a:pathLst>
                  <a:path extrusionOk="0" h="29917" w="25336">
                    <a:moveTo>
                      <a:pt x="10807" y="1"/>
                    </a:moveTo>
                    <a:cubicBezTo>
                      <a:pt x="1" y="2148"/>
                      <a:pt x="2935" y="17320"/>
                      <a:pt x="5153" y="20398"/>
                    </a:cubicBezTo>
                    <a:cubicBezTo>
                      <a:pt x="7014" y="23046"/>
                      <a:pt x="10736" y="28055"/>
                      <a:pt x="11595" y="28914"/>
                    </a:cubicBezTo>
                    <a:cubicBezTo>
                      <a:pt x="12024" y="29415"/>
                      <a:pt x="12525" y="29701"/>
                      <a:pt x="13169" y="29916"/>
                    </a:cubicBezTo>
                    <a:cubicBezTo>
                      <a:pt x="17964" y="27697"/>
                      <a:pt x="25192" y="19396"/>
                      <a:pt x="25264" y="19109"/>
                    </a:cubicBezTo>
                    <a:cubicBezTo>
                      <a:pt x="25335" y="18823"/>
                      <a:pt x="10807" y="1"/>
                      <a:pt x="108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2" name="Google Shape;1672;p21"/>
            <p:cNvGrpSpPr/>
            <p:nvPr/>
          </p:nvGrpSpPr>
          <p:grpSpPr>
            <a:xfrm flipH="1">
              <a:off x="3961619" y="4773243"/>
              <a:ext cx="981109" cy="389541"/>
              <a:chOff x="70025" y="1263450"/>
              <a:chExt cx="7552800" cy="2998775"/>
            </a:xfrm>
          </p:grpSpPr>
          <p:sp>
            <p:nvSpPr>
              <p:cNvPr id="1673" name="Google Shape;1673;p21"/>
              <p:cNvSpPr/>
              <p:nvPr/>
            </p:nvSpPr>
            <p:spPr>
              <a:xfrm>
                <a:off x="70025" y="1634700"/>
                <a:ext cx="7552800" cy="2627525"/>
              </a:xfrm>
              <a:custGeom>
                <a:rect b="b" l="l" r="r" t="t"/>
                <a:pathLst>
                  <a:path extrusionOk="0" h="105101" w="302112">
                    <a:moveTo>
                      <a:pt x="146505" y="0"/>
                    </a:moveTo>
                    <a:cubicBezTo>
                      <a:pt x="112073" y="0"/>
                      <a:pt x="77626" y="4721"/>
                      <a:pt x="50651" y="14285"/>
                    </a:cubicBezTo>
                    <a:cubicBezTo>
                      <a:pt x="13672" y="27284"/>
                      <a:pt x="0" y="46110"/>
                      <a:pt x="9862" y="63591"/>
                    </a:cubicBezTo>
                    <a:lnTo>
                      <a:pt x="139178" y="55299"/>
                    </a:lnTo>
                    <a:lnTo>
                      <a:pt x="44824" y="88692"/>
                    </a:lnTo>
                    <a:cubicBezTo>
                      <a:pt x="72441" y="99600"/>
                      <a:pt x="109551" y="105100"/>
                      <a:pt x="146758" y="105100"/>
                    </a:cubicBezTo>
                    <a:cubicBezTo>
                      <a:pt x="181415" y="105100"/>
                      <a:pt x="216156" y="100329"/>
                      <a:pt x="243392" y="90709"/>
                    </a:cubicBezTo>
                    <a:cubicBezTo>
                      <a:pt x="299646" y="70763"/>
                      <a:pt x="302111" y="37594"/>
                      <a:pt x="248995" y="16527"/>
                    </a:cubicBezTo>
                    <a:cubicBezTo>
                      <a:pt x="221233" y="5562"/>
                      <a:pt x="183878" y="0"/>
                      <a:pt x="14650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21"/>
              <p:cNvSpPr/>
              <p:nvPr/>
            </p:nvSpPr>
            <p:spPr>
              <a:xfrm>
                <a:off x="70025" y="1263450"/>
                <a:ext cx="7552800" cy="2907950"/>
              </a:xfrm>
              <a:custGeom>
                <a:rect b="b" l="l" r="r" t="t"/>
                <a:pathLst>
                  <a:path extrusionOk="0" h="116318" w="302112">
                    <a:moveTo>
                      <a:pt x="50651" y="19947"/>
                    </a:moveTo>
                    <a:cubicBezTo>
                      <a:pt x="13672" y="32945"/>
                      <a:pt x="0" y="51771"/>
                      <a:pt x="9862" y="69028"/>
                    </a:cubicBezTo>
                    <a:lnTo>
                      <a:pt x="139178" y="60960"/>
                    </a:lnTo>
                    <a:lnTo>
                      <a:pt x="44824" y="94129"/>
                    </a:lnTo>
                    <a:cubicBezTo>
                      <a:pt x="98164" y="115196"/>
                      <a:pt x="186915" y="116317"/>
                      <a:pt x="243392" y="96371"/>
                    </a:cubicBezTo>
                    <a:cubicBezTo>
                      <a:pt x="299646" y="76424"/>
                      <a:pt x="302111" y="43031"/>
                      <a:pt x="248995" y="21964"/>
                    </a:cubicBezTo>
                    <a:cubicBezTo>
                      <a:pt x="195655" y="1121"/>
                      <a:pt x="106905" y="0"/>
                      <a:pt x="50651" y="19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21"/>
              <p:cNvSpPr/>
              <p:nvPr/>
            </p:nvSpPr>
            <p:spPr>
              <a:xfrm>
                <a:off x="238125" y="1403525"/>
                <a:ext cx="7014900" cy="2622175"/>
              </a:xfrm>
              <a:custGeom>
                <a:rect b="b" l="l" r="r" t="t"/>
                <a:pathLst>
                  <a:path extrusionOk="0" h="104887" w="280596">
                    <a:moveTo>
                      <a:pt x="144780" y="0"/>
                    </a:moveTo>
                    <a:lnTo>
                      <a:pt x="132229" y="51099"/>
                    </a:lnTo>
                    <a:lnTo>
                      <a:pt x="113404" y="896"/>
                    </a:lnTo>
                    <a:lnTo>
                      <a:pt x="110714" y="1121"/>
                    </a:lnTo>
                    <a:lnTo>
                      <a:pt x="129540" y="51099"/>
                    </a:lnTo>
                    <a:lnTo>
                      <a:pt x="81355" y="4931"/>
                    </a:lnTo>
                    <a:lnTo>
                      <a:pt x="78889" y="5379"/>
                    </a:lnTo>
                    <a:lnTo>
                      <a:pt x="127075" y="51547"/>
                    </a:lnTo>
                    <a:lnTo>
                      <a:pt x="52892" y="11430"/>
                    </a:lnTo>
                    <a:lnTo>
                      <a:pt x="50875" y="12102"/>
                    </a:lnTo>
                    <a:lnTo>
                      <a:pt x="124834" y="51995"/>
                    </a:lnTo>
                    <a:lnTo>
                      <a:pt x="124834" y="51995"/>
                    </a:lnTo>
                    <a:lnTo>
                      <a:pt x="29808" y="20171"/>
                    </a:lnTo>
                    <a:lnTo>
                      <a:pt x="28239" y="20843"/>
                    </a:lnTo>
                    <a:lnTo>
                      <a:pt x="123041" y="52892"/>
                    </a:lnTo>
                    <a:lnTo>
                      <a:pt x="123041" y="52892"/>
                    </a:lnTo>
                    <a:lnTo>
                      <a:pt x="12999" y="30480"/>
                    </a:lnTo>
                    <a:lnTo>
                      <a:pt x="11878" y="31376"/>
                    </a:lnTo>
                    <a:lnTo>
                      <a:pt x="121696" y="53788"/>
                    </a:lnTo>
                    <a:lnTo>
                      <a:pt x="121696" y="53788"/>
                    </a:lnTo>
                    <a:lnTo>
                      <a:pt x="3138" y="41686"/>
                    </a:lnTo>
                    <a:cubicBezTo>
                      <a:pt x="2914" y="42134"/>
                      <a:pt x="2914" y="42358"/>
                      <a:pt x="2465" y="42582"/>
                    </a:cubicBezTo>
                    <a:lnTo>
                      <a:pt x="121024" y="54685"/>
                    </a:lnTo>
                    <a:lnTo>
                      <a:pt x="0" y="53340"/>
                    </a:lnTo>
                    <a:lnTo>
                      <a:pt x="0" y="54236"/>
                    </a:lnTo>
                    <a:lnTo>
                      <a:pt x="120799" y="55805"/>
                    </a:lnTo>
                    <a:lnTo>
                      <a:pt x="92561" y="57822"/>
                    </a:lnTo>
                    <a:lnTo>
                      <a:pt x="92561" y="57822"/>
                    </a:lnTo>
                    <a:lnTo>
                      <a:pt x="132229" y="55357"/>
                    </a:lnTo>
                    <a:lnTo>
                      <a:pt x="132229" y="55357"/>
                    </a:lnTo>
                    <a:lnTo>
                      <a:pt x="123265" y="58495"/>
                    </a:lnTo>
                    <a:lnTo>
                      <a:pt x="124385" y="58271"/>
                    </a:lnTo>
                    <a:lnTo>
                      <a:pt x="124385" y="58271"/>
                    </a:lnTo>
                    <a:lnTo>
                      <a:pt x="49306" y="92561"/>
                    </a:lnTo>
                    <a:lnTo>
                      <a:pt x="51547" y="93233"/>
                    </a:lnTo>
                    <a:lnTo>
                      <a:pt x="126178" y="58943"/>
                    </a:lnTo>
                    <a:lnTo>
                      <a:pt x="74407" y="98836"/>
                    </a:lnTo>
                    <a:lnTo>
                      <a:pt x="76872" y="99508"/>
                    </a:lnTo>
                    <a:lnTo>
                      <a:pt x="128644" y="59391"/>
                    </a:lnTo>
                    <a:lnTo>
                      <a:pt x="102646" y="103094"/>
                    </a:lnTo>
                    <a:lnTo>
                      <a:pt x="105335" y="103318"/>
                    </a:lnTo>
                    <a:lnTo>
                      <a:pt x="131333" y="59615"/>
                    </a:lnTo>
                    <a:lnTo>
                      <a:pt x="133126" y="104887"/>
                    </a:lnTo>
                    <a:lnTo>
                      <a:pt x="135815" y="104887"/>
                    </a:lnTo>
                    <a:lnTo>
                      <a:pt x="134022" y="59615"/>
                    </a:lnTo>
                    <a:lnTo>
                      <a:pt x="164278" y="104439"/>
                    </a:lnTo>
                    <a:lnTo>
                      <a:pt x="166968" y="104215"/>
                    </a:lnTo>
                    <a:lnTo>
                      <a:pt x="136488" y="59391"/>
                    </a:lnTo>
                    <a:lnTo>
                      <a:pt x="136488" y="59391"/>
                    </a:lnTo>
                    <a:lnTo>
                      <a:pt x="194758" y="100853"/>
                    </a:lnTo>
                    <a:lnTo>
                      <a:pt x="197224" y="100405"/>
                    </a:lnTo>
                    <a:lnTo>
                      <a:pt x="138953" y="58943"/>
                    </a:lnTo>
                    <a:lnTo>
                      <a:pt x="222997" y="95026"/>
                    </a:lnTo>
                    <a:lnTo>
                      <a:pt x="225014" y="94353"/>
                    </a:lnTo>
                    <a:lnTo>
                      <a:pt x="140970" y="58271"/>
                    </a:lnTo>
                    <a:lnTo>
                      <a:pt x="140970" y="58271"/>
                    </a:lnTo>
                    <a:lnTo>
                      <a:pt x="246978" y="86733"/>
                    </a:lnTo>
                    <a:lnTo>
                      <a:pt x="248546" y="85837"/>
                    </a:lnTo>
                    <a:lnTo>
                      <a:pt x="142539" y="57374"/>
                    </a:lnTo>
                    <a:lnTo>
                      <a:pt x="142539" y="57374"/>
                    </a:lnTo>
                    <a:lnTo>
                      <a:pt x="265579" y="76200"/>
                    </a:lnTo>
                    <a:lnTo>
                      <a:pt x="266700" y="75303"/>
                    </a:lnTo>
                    <a:lnTo>
                      <a:pt x="143435" y="56478"/>
                    </a:lnTo>
                    <a:lnTo>
                      <a:pt x="143435" y="56478"/>
                    </a:lnTo>
                    <a:lnTo>
                      <a:pt x="277009" y="64546"/>
                    </a:lnTo>
                    <a:cubicBezTo>
                      <a:pt x="277234" y="64098"/>
                      <a:pt x="277458" y="63874"/>
                      <a:pt x="277682" y="63425"/>
                    </a:cubicBezTo>
                    <a:lnTo>
                      <a:pt x="143884" y="55581"/>
                    </a:lnTo>
                    <a:lnTo>
                      <a:pt x="280595" y="51547"/>
                    </a:lnTo>
                    <a:cubicBezTo>
                      <a:pt x="280595" y="51099"/>
                      <a:pt x="280595" y="50875"/>
                      <a:pt x="280595" y="50426"/>
                    </a:cubicBezTo>
                    <a:lnTo>
                      <a:pt x="143659" y="54461"/>
                    </a:lnTo>
                    <a:lnTo>
                      <a:pt x="143659" y="54461"/>
                    </a:lnTo>
                    <a:lnTo>
                      <a:pt x="275665" y="38548"/>
                    </a:lnTo>
                    <a:lnTo>
                      <a:pt x="274768" y="37652"/>
                    </a:lnTo>
                    <a:lnTo>
                      <a:pt x="142987" y="53564"/>
                    </a:lnTo>
                    <a:lnTo>
                      <a:pt x="262218" y="26446"/>
                    </a:lnTo>
                    <a:lnTo>
                      <a:pt x="260873" y="25774"/>
                    </a:lnTo>
                    <a:lnTo>
                      <a:pt x="141418" y="52668"/>
                    </a:lnTo>
                    <a:lnTo>
                      <a:pt x="241151" y="15912"/>
                    </a:lnTo>
                    <a:lnTo>
                      <a:pt x="239134" y="15240"/>
                    </a:lnTo>
                    <a:lnTo>
                      <a:pt x="139625" y="51995"/>
                    </a:lnTo>
                    <a:lnTo>
                      <a:pt x="139625" y="51995"/>
                    </a:lnTo>
                    <a:lnTo>
                      <a:pt x="213808" y="7844"/>
                    </a:lnTo>
                    <a:lnTo>
                      <a:pt x="211343" y="7172"/>
                    </a:lnTo>
                    <a:lnTo>
                      <a:pt x="137384" y="51323"/>
                    </a:lnTo>
                    <a:lnTo>
                      <a:pt x="137384" y="51323"/>
                    </a:lnTo>
                    <a:lnTo>
                      <a:pt x="181759" y="2465"/>
                    </a:lnTo>
                    <a:lnTo>
                      <a:pt x="179294" y="2017"/>
                    </a:lnTo>
                    <a:lnTo>
                      <a:pt x="134919" y="51099"/>
                    </a:lnTo>
                    <a:lnTo>
                      <a:pt x="147694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6" name="Google Shape;1676;p21"/>
            <p:cNvGrpSpPr/>
            <p:nvPr/>
          </p:nvGrpSpPr>
          <p:grpSpPr>
            <a:xfrm flipH="1">
              <a:off x="5817121" y="4792524"/>
              <a:ext cx="549966" cy="350977"/>
              <a:chOff x="-245250" y="327975"/>
              <a:chExt cx="7564875" cy="4827750"/>
            </a:xfrm>
          </p:grpSpPr>
          <p:sp>
            <p:nvSpPr>
              <p:cNvPr id="1677" name="Google Shape;1677;p21"/>
              <p:cNvSpPr/>
              <p:nvPr/>
            </p:nvSpPr>
            <p:spPr>
              <a:xfrm>
                <a:off x="-245250" y="766075"/>
                <a:ext cx="7333550" cy="4289875"/>
              </a:xfrm>
              <a:custGeom>
                <a:rect b="b" l="l" r="r" t="t"/>
                <a:pathLst>
                  <a:path extrusionOk="0" h="171595" w="293342">
                    <a:moveTo>
                      <a:pt x="158675" y="0"/>
                    </a:moveTo>
                    <a:cubicBezTo>
                      <a:pt x="104792" y="0"/>
                      <a:pt x="52998" y="19444"/>
                      <a:pt x="30604" y="51749"/>
                    </a:cubicBezTo>
                    <a:cubicBezTo>
                      <a:pt x="0" y="95993"/>
                      <a:pt x="33569" y="148778"/>
                      <a:pt x="110671" y="166215"/>
                    </a:cubicBezTo>
                    <a:cubicBezTo>
                      <a:pt x="126877" y="169875"/>
                      <a:pt x="143240" y="171594"/>
                      <a:pt x="159188" y="171594"/>
                    </a:cubicBezTo>
                    <a:cubicBezTo>
                      <a:pt x="221800" y="171594"/>
                      <a:pt x="278027" y="145094"/>
                      <a:pt x="293342" y="105483"/>
                    </a:cubicBezTo>
                    <a:lnTo>
                      <a:pt x="168319" y="79980"/>
                    </a:lnTo>
                    <a:lnTo>
                      <a:pt x="290139" y="59340"/>
                    </a:lnTo>
                    <a:cubicBezTo>
                      <a:pt x="276380" y="33245"/>
                      <a:pt x="242811" y="11893"/>
                      <a:pt x="198210" y="3590"/>
                    </a:cubicBezTo>
                    <a:cubicBezTo>
                      <a:pt x="185174" y="1165"/>
                      <a:pt x="171862" y="0"/>
                      <a:pt x="15867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21"/>
              <p:cNvSpPr/>
              <p:nvPr/>
            </p:nvSpPr>
            <p:spPr>
              <a:xfrm>
                <a:off x="-13950" y="327975"/>
                <a:ext cx="7333575" cy="4827750"/>
              </a:xfrm>
              <a:custGeom>
                <a:rect b="b" l="l" r="r" t="t"/>
                <a:pathLst>
                  <a:path extrusionOk="0" h="193110" w="293343">
                    <a:moveTo>
                      <a:pt x="30722" y="60732"/>
                    </a:moveTo>
                    <a:cubicBezTo>
                      <a:pt x="58598" y="20403"/>
                      <a:pt x="131903" y="0"/>
                      <a:pt x="198448" y="12455"/>
                    </a:cubicBezTo>
                    <a:cubicBezTo>
                      <a:pt x="242930" y="20758"/>
                      <a:pt x="276498" y="42110"/>
                      <a:pt x="290377" y="68205"/>
                    </a:cubicBezTo>
                    <a:lnTo>
                      <a:pt x="168319" y="88845"/>
                    </a:lnTo>
                    <a:lnTo>
                      <a:pt x="293342" y="114348"/>
                    </a:lnTo>
                    <a:cubicBezTo>
                      <a:pt x="274245" y="164048"/>
                      <a:pt x="190501" y="193110"/>
                      <a:pt x="110671" y="175080"/>
                    </a:cubicBezTo>
                    <a:cubicBezTo>
                      <a:pt x="33569" y="157643"/>
                      <a:pt x="0" y="104858"/>
                      <a:pt x="30722" y="607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21"/>
              <p:cNvSpPr/>
              <p:nvPr/>
            </p:nvSpPr>
            <p:spPr>
              <a:xfrm>
                <a:off x="478325" y="547425"/>
                <a:ext cx="6728600" cy="4285075"/>
              </a:xfrm>
              <a:custGeom>
                <a:rect b="b" l="l" r="r" t="t"/>
                <a:pathLst>
                  <a:path extrusionOk="0" h="171403" w="269144">
                    <a:moveTo>
                      <a:pt x="138308" y="0"/>
                    </a:moveTo>
                    <a:lnTo>
                      <a:pt x="146611" y="73187"/>
                    </a:lnTo>
                    <a:lnTo>
                      <a:pt x="110196" y="1779"/>
                    </a:lnTo>
                    <a:lnTo>
                      <a:pt x="107824" y="2135"/>
                    </a:lnTo>
                    <a:lnTo>
                      <a:pt x="144002" y="73661"/>
                    </a:lnTo>
                    <a:lnTo>
                      <a:pt x="80541" y="7829"/>
                    </a:lnTo>
                    <a:lnTo>
                      <a:pt x="78406" y="8422"/>
                    </a:lnTo>
                    <a:lnTo>
                      <a:pt x="141748" y="74492"/>
                    </a:lnTo>
                    <a:lnTo>
                      <a:pt x="53378" y="18030"/>
                    </a:lnTo>
                    <a:lnTo>
                      <a:pt x="51480" y="18979"/>
                    </a:lnTo>
                    <a:lnTo>
                      <a:pt x="139969" y="75678"/>
                    </a:lnTo>
                    <a:lnTo>
                      <a:pt x="139969" y="75678"/>
                    </a:lnTo>
                    <a:lnTo>
                      <a:pt x="30248" y="32145"/>
                    </a:lnTo>
                    <a:lnTo>
                      <a:pt x="28706" y="33332"/>
                    </a:lnTo>
                    <a:lnTo>
                      <a:pt x="138545" y="76983"/>
                    </a:lnTo>
                    <a:lnTo>
                      <a:pt x="138545" y="76983"/>
                    </a:lnTo>
                    <a:lnTo>
                      <a:pt x="12811" y="49463"/>
                    </a:lnTo>
                    <a:lnTo>
                      <a:pt x="11743" y="51006"/>
                    </a:lnTo>
                    <a:lnTo>
                      <a:pt x="137597" y="78525"/>
                    </a:lnTo>
                    <a:lnTo>
                      <a:pt x="137597" y="78525"/>
                    </a:lnTo>
                    <a:lnTo>
                      <a:pt x="2254" y="69391"/>
                    </a:lnTo>
                    <a:cubicBezTo>
                      <a:pt x="2135" y="69984"/>
                      <a:pt x="2017" y="70459"/>
                      <a:pt x="1779" y="71052"/>
                    </a:cubicBezTo>
                    <a:lnTo>
                      <a:pt x="137359" y="80067"/>
                    </a:lnTo>
                    <a:lnTo>
                      <a:pt x="0" y="90742"/>
                    </a:lnTo>
                    <a:cubicBezTo>
                      <a:pt x="119" y="91335"/>
                      <a:pt x="237" y="91810"/>
                      <a:pt x="237" y="92403"/>
                    </a:cubicBezTo>
                    <a:lnTo>
                      <a:pt x="137597" y="81727"/>
                    </a:lnTo>
                    <a:lnTo>
                      <a:pt x="6524" y="112094"/>
                    </a:lnTo>
                    <a:cubicBezTo>
                      <a:pt x="6880" y="112568"/>
                      <a:pt x="7117" y="113161"/>
                      <a:pt x="7354" y="113636"/>
                    </a:cubicBezTo>
                    <a:lnTo>
                      <a:pt x="138545" y="83269"/>
                    </a:lnTo>
                    <a:lnTo>
                      <a:pt x="21707" y="131784"/>
                    </a:lnTo>
                    <a:lnTo>
                      <a:pt x="23249" y="133326"/>
                    </a:lnTo>
                    <a:lnTo>
                      <a:pt x="23249" y="133326"/>
                    </a:lnTo>
                    <a:lnTo>
                      <a:pt x="140088" y="84574"/>
                    </a:lnTo>
                    <a:lnTo>
                      <a:pt x="44600" y="148746"/>
                    </a:lnTo>
                    <a:cubicBezTo>
                      <a:pt x="45312" y="149102"/>
                      <a:pt x="46024" y="149577"/>
                      <a:pt x="46735" y="149932"/>
                    </a:cubicBezTo>
                    <a:lnTo>
                      <a:pt x="141985" y="85760"/>
                    </a:lnTo>
                    <a:lnTo>
                      <a:pt x="73662" y="161438"/>
                    </a:lnTo>
                    <a:lnTo>
                      <a:pt x="76271" y="162269"/>
                    </a:lnTo>
                    <a:lnTo>
                      <a:pt x="144358" y="86591"/>
                    </a:lnTo>
                    <a:lnTo>
                      <a:pt x="106756" y="169149"/>
                    </a:lnTo>
                    <a:lnTo>
                      <a:pt x="109603" y="169504"/>
                    </a:lnTo>
                    <a:lnTo>
                      <a:pt x="146849" y="86947"/>
                    </a:lnTo>
                    <a:lnTo>
                      <a:pt x="141392" y="171402"/>
                    </a:lnTo>
                    <a:lnTo>
                      <a:pt x="144358" y="171402"/>
                    </a:lnTo>
                    <a:lnTo>
                      <a:pt x="149577" y="87065"/>
                    </a:lnTo>
                    <a:lnTo>
                      <a:pt x="175436" y="168437"/>
                    </a:lnTo>
                    <a:lnTo>
                      <a:pt x="178164" y="167962"/>
                    </a:lnTo>
                    <a:lnTo>
                      <a:pt x="152187" y="86828"/>
                    </a:lnTo>
                    <a:lnTo>
                      <a:pt x="206513" y="160608"/>
                    </a:lnTo>
                    <a:lnTo>
                      <a:pt x="208886" y="159659"/>
                    </a:lnTo>
                    <a:lnTo>
                      <a:pt x="154559" y="86116"/>
                    </a:lnTo>
                    <a:lnTo>
                      <a:pt x="232965" y="148628"/>
                    </a:lnTo>
                    <a:cubicBezTo>
                      <a:pt x="233677" y="148272"/>
                      <a:pt x="234389" y="147916"/>
                      <a:pt x="235100" y="147442"/>
                    </a:cubicBezTo>
                    <a:lnTo>
                      <a:pt x="156694" y="85167"/>
                    </a:lnTo>
                    <a:lnTo>
                      <a:pt x="253842" y="133801"/>
                    </a:lnTo>
                    <a:lnTo>
                      <a:pt x="255265" y="132258"/>
                    </a:lnTo>
                    <a:lnTo>
                      <a:pt x="158355" y="83863"/>
                    </a:lnTo>
                    <a:lnTo>
                      <a:pt x="158355" y="83863"/>
                    </a:lnTo>
                    <a:lnTo>
                      <a:pt x="268195" y="116601"/>
                    </a:lnTo>
                    <a:cubicBezTo>
                      <a:pt x="268550" y="116008"/>
                      <a:pt x="268788" y="115533"/>
                      <a:pt x="269144" y="114940"/>
                    </a:cubicBezTo>
                    <a:lnTo>
                      <a:pt x="159422" y="82321"/>
                    </a:lnTo>
                    <a:lnTo>
                      <a:pt x="159422" y="82321"/>
                    </a:lnTo>
                    <a:lnTo>
                      <a:pt x="160727" y="82558"/>
                    </a:lnTo>
                    <a:lnTo>
                      <a:pt x="148628" y="80067"/>
                    </a:lnTo>
                    <a:lnTo>
                      <a:pt x="186586" y="73661"/>
                    </a:lnTo>
                    <a:lnTo>
                      <a:pt x="159185" y="77694"/>
                    </a:lnTo>
                    <a:lnTo>
                      <a:pt x="159185" y="77694"/>
                    </a:lnTo>
                    <a:lnTo>
                      <a:pt x="261196" y="45905"/>
                    </a:lnTo>
                    <a:lnTo>
                      <a:pt x="259891" y="44482"/>
                    </a:lnTo>
                    <a:lnTo>
                      <a:pt x="157999" y="76271"/>
                    </a:lnTo>
                    <a:lnTo>
                      <a:pt x="244827" y="30841"/>
                    </a:lnTo>
                    <a:cubicBezTo>
                      <a:pt x="244234" y="30485"/>
                      <a:pt x="243759" y="30010"/>
                      <a:pt x="243166" y="29654"/>
                    </a:cubicBezTo>
                    <a:lnTo>
                      <a:pt x="156338" y="74966"/>
                    </a:lnTo>
                    <a:lnTo>
                      <a:pt x="223713" y="18148"/>
                    </a:lnTo>
                    <a:cubicBezTo>
                      <a:pt x="223001" y="17793"/>
                      <a:pt x="222408" y="17555"/>
                      <a:pt x="221696" y="17200"/>
                    </a:cubicBezTo>
                    <a:lnTo>
                      <a:pt x="154203" y="74017"/>
                    </a:lnTo>
                    <a:lnTo>
                      <a:pt x="154203" y="74017"/>
                    </a:lnTo>
                    <a:lnTo>
                      <a:pt x="198685" y="8540"/>
                    </a:lnTo>
                    <a:lnTo>
                      <a:pt x="196550" y="7829"/>
                    </a:lnTo>
                    <a:lnTo>
                      <a:pt x="151712" y="73424"/>
                    </a:lnTo>
                    <a:lnTo>
                      <a:pt x="170572" y="2254"/>
                    </a:lnTo>
                    <a:lnTo>
                      <a:pt x="168200" y="2016"/>
                    </a:lnTo>
                    <a:lnTo>
                      <a:pt x="149221" y="73187"/>
                    </a:lnTo>
                    <a:lnTo>
                      <a:pt x="140681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0" name="Google Shape;1680;p21"/>
            <p:cNvGrpSpPr/>
            <p:nvPr/>
          </p:nvGrpSpPr>
          <p:grpSpPr>
            <a:xfrm flipH="1">
              <a:off x="535291" y="4838001"/>
              <a:ext cx="411334" cy="260551"/>
              <a:chOff x="238125" y="348350"/>
              <a:chExt cx="7478800" cy="4737300"/>
            </a:xfrm>
          </p:grpSpPr>
          <p:sp>
            <p:nvSpPr>
              <p:cNvPr id="1681" name="Google Shape;1681;p21"/>
              <p:cNvSpPr/>
              <p:nvPr/>
            </p:nvSpPr>
            <p:spPr>
              <a:xfrm>
                <a:off x="468675" y="774050"/>
                <a:ext cx="7248250" cy="4213375"/>
              </a:xfrm>
              <a:custGeom>
                <a:rect b="b" l="l" r="r" t="t"/>
                <a:pathLst>
                  <a:path extrusionOk="0" h="168535" w="289930">
                    <a:moveTo>
                      <a:pt x="133189" y="1"/>
                    </a:moveTo>
                    <a:cubicBezTo>
                      <a:pt x="120106" y="1"/>
                      <a:pt x="106895" y="1161"/>
                      <a:pt x="93953" y="3578"/>
                    </a:cubicBezTo>
                    <a:cubicBezTo>
                      <a:pt x="49859" y="11792"/>
                      <a:pt x="16716" y="32686"/>
                      <a:pt x="3171" y="58336"/>
                    </a:cubicBezTo>
                    <a:lnTo>
                      <a:pt x="123638" y="78654"/>
                    </a:lnTo>
                    <a:lnTo>
                      <a:pt x="0" y="103728"/>
                    </a:lnTo>
                    <a:cubicBezTo>
                      <a:pt x="15041" y="142535"/>
                      <a:pt x="70607" y="168535"/>
                      <a:pt x="132514" y="168535"/>
                    </a:cubicBezTo>
                    <a:cubicBezTo>
                      <a:pt x="148305" y="168535"/>
                      <a:pt x="164509" y="166843"/>
                      <a:pt x="180558" y="163241"/>
                    </a:cubicBezTo>
                    <a:cubicBezTo>
                      <a:pt x="256642" y="146237"/>
                      <a:pt x="289929" y="94361"/>
                      <a:pt x="259668" y="50987"/>
                    </a:cubicBezTo>
                    <a:cubicBezTo>
                      <a:pt x="237462" y="19182"/>
                      <a:pt x="186387" y="1"/>
                      <a:pt x="13318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21"/>
              <p:cNvSpPr/>
              <p:nvPr/>
            </p:nvSpPr>
            <p:spPr>
              <a:xfrm>
                <a:off x="238125" y="348350"/>
                <a:ext cx="7248225" cy="4737300"/>
              </a:xfrm>
              <a:custGeom>
                <a:rect b="b" l="l" r="r" t="t"/>
                <a:pathLst>
                  <a:path extrusionOk="0" h="189492" w="289929">
                    <a:moveTo>
                      <a:pt x="259668" y="59513"/>
                    </a:moveTo>
                    <a:cubicBezTo>
                      <a:pt x="232001" y="19886"/>
                      <a:pt x="159519" y="0"/>
                      <a:pt x="93953" y="12104"/>
                    </a:cubicBezTo>
                    <a:cubicBezTo>
                      <a:pt x="49859" y="20318"/>
                      <a:pt x="16716" y="41213"/>
                      <a:pt x="3170" y="66862"/>
                    </a:cubicBezTo>
                    <a:lnTo>
                      <a:pt x="123494" y="87180"/>
                    </a:lnTo>
                    <a:lnTo>
                      <a:pt x="0" y="112254"/>
                    </a:lnTo>
                    <a:cubicBezTo>
                      <a:pt x="18877" y="161103"/>
                      <a:pt x="101590" y="189491"/>
                      <a:pt x="180557" y="171767"/>
                    </a:cubicBezTo>
                    <a:cubicBezTo>
                      <a:pt x="256786" y="154763"/>
                      <a:pt x="289929" y="102887"/>
                      <a:pt x="259668" y="595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21"/>
              <p:cNvSpPr/>
              <p:nvPr/>
            </p:nvSpPr>
            <p:spPr>
              <a:xfrm>
                <a:off x="349800" y="560900"/>
                <a:ext cx="6646625" cy="4211325"/>
              </a:xfrm>
              <a:custGeom>
                <a:rect b="b" l="l" r="r" t="t"/>
                <a:pathLst>
                  <a:path extrusionOk="0" h="168453" w="265865">
                    <a:moveTo>
                      <a:pt x="108507" y="80840"/>
                    </a:moveTo>
                    <a:lnTo>
                      <a:pt x="107210" y="81128"/>
                    </a:lnTo>
                    <a:lnTo>
                      <a:pt x="108260" y="80913"/>
                    </a:lnTo>
                    <a:lnTo>
                      <a:pt x="108260" y="80913"/>
                    </a:lnTo>
                    <a:lnTo>
                      <a:pt x="108507" y="80840"/>
                    </a:lnTo>
                    <a:close/>
                    <a:moveTo>
                      <a:pt x="127096" y="0"/>
                    </a:moveTo>
                    <a:lnTo>
                      <a:pt x="118594" y="71906"/>
                    </a:lnTo>
                    <a:lnTo>
                      <a:pt x="99717" y="2017"/>
                    </a:lnTo>
                    <a:lnTo>
                      <a:pt x="97412" y="2306"/>
                    </a:lnTo>
                    <a:lnTo>
                      <a:pt x="116000" y="72050"/>
                    </a:lnTo>
                    <a:lnTo>
                      <a:pt x="71906" y="7781"/>
                    </a:lnTo>
                    <a:lnTo>
                      <a:pt x="69600" y="8358"/>
                    </a:lnTo>
                    <a:lnTo>
                      <a:pt x="113695" y="72770"/>
                    </a:lnTo>
                    <a:lnTo>
                      <a:pt x="46833" y="16860"/>
                    </a:lnTo>
                    <a:lnTo>
                      <a:pt x="44815" y="17868"/>
                    </a:lnTo>
                    <a:lnTo>
                      <a:pt x="111533" y="73635"/>
                    </a:lnTo>
                    <a:lnTo>
                      <a:pt x="25650" y="29108"/>
                    </a:lnTo>
                    <a:lnTo>
                      <a:pt x="24065" y="30261"/>
                    </a:lnTo>
                    <a:lnTo>
                      <a:pt x="109804" y="74932"/>
                    </a:lnTo>
                    <a:lnTo>
                      <a:pt x="9078" y="43662"/>
                    </a:lnTo>
                    <a:lnTo>
                      <a:pt x="7926" y="45103"/>
                    </a:lnTo>
                    <a:lnTo>
                      <a:pt x="108651" y="76373"/>
                    </a:lnTo>
                    <a:lnTo>
                      <a:pt x="81561" y="72338"/>
                    </a:lnTo>
                    <a:lnTo>
                      <a:pt x="81561" y="72338"/>
                    </a:lnTo>
                    <a:lnTo>
                      <a:pt x="119171" y="78678"/>
                    </a:lnTo>
                    <a:lnTo>
                      <a:pt x="108260" y="80913"/>
                    </a:lnTo>
                    <a:lnTo>
                      <a:pt x="108260" y="80913"/>
                    </a:lnTo>
                    <a:lnTo>
                      <a:pt x="0" y="112974"/>
                    </a:lnTo>
                    <a:lnTo>
                      <a:pt x="0" y="112974"/>
                    </a:lnTo>
                    <a:cubicBezTo>
                      <a:pt x="288" y="113406"/>
                      <a:pt x="576" y="113983"/>
                      <a:pt x="1009" y="114415"/>
                    </a:cubicBezTo>
                    <a:lnTo>
                      <a:pt x="109516" y="82425"/>
                    </a:lnTo>
                    <a:lnTo>
                      <a:pt x="13690" y="129978"/>
                    </a:lnTo>
                    <a:cubicBezTo>
                      <a:pt x="14122" y="130410"/>
                      <a:pt x="14698" y="130842"/>
                      <a:pt x="15131" y="131275"/>
                    </a:cubicBezTo>
                    <a:lnTo>
                      <a:pt x="111245" y="83578"/>
                    </a:lnTo>
                    <a:lnTo>
                      <a:pt x="111245" y="83578"/>
                    </a:lnTo>
                    <a:lnTo>
                      <a:pt x="33719" y="144820"/>
                    </a:lnTo>
                    <a:lnTo>
                      <a:pt x="33719" y="144820"/>
                    </a:lnTo>
                    <a:lnTo>
                      <a:pt x="35737" y="145973"/>
                    </a:lnTo>
                    <a:lnTo>
                      <a:pt x="113263" y="84731"/>
                    </a:lnTo>
                    <a:lnTo>
                      <a:pt x="59513" y="156924"/>
                    </a:lnTo>
                    <a:cubicBezTo>
                      <a:pt x="60378" y="157213"/>
                      <a:pt x="61098" y="157501"/>
                      <a:pt x="61963" y="157789"/>
                    </a:cubicBezTo>
                    <a:lnTo>
                      <a:pt x="115568" y="85307"/>
                    </a:lnTo>
                    <a:lnTo>
                      <a:pt x="89918" y="164994"/>
                    </a:lnTo>
                    <a:lnTo>
                      <a:pt x="92656" y="165426"/>
                    </a:lnTo>
                    <a:lnTo>
                      <a:pt x="118162" y="85595"/>
                    </a:lnTo>
                    <a:lnTo>
                      <a:pt x="123350" y="168452"/>
                    </a:lnTo>
                    <a:lnTo>
                      <a:pt x="126232" y="168452"/>
                    </a:lnTo>
                    <a:lnTo>
                      <a:pt x="120756" y="85451"/>
                    </a:lnTo>
                    <a:lnTo>
                      <a:pt x="157645" y="166579"/>
                    </a:lnTo>
                    <a:cubicBezTo>
                      <a:pt x="158654" y="166435"/>
                      <a:pt x="159519" y="166291"/>
                      <a:pt x="160527" y="166147"/>
                    </a:cubicBezTo>
                    <a:lnTo>
                      <a:pt x="123494" y="85019"/>
                    </a:lnTo>
                    <a:lnTo>
                      <a:pt x="190788" y="159374"/>
                    </a:lnTo>
                    <a:lnTo>
                      <a:pt x="193238" y="158654"/>
                    </a:lnTo>
                    <a:lnTo>
                      <a:pt x="125655" y="84298"/>
                    </a:lnTo>
                    <a:lnTo>
                      <a:pt x="219896" y="147270"/>
                    </a:lnTo>
                    <a:lnTo>
                      <a:pt x="221914" y="146117"/>
                    </a:lnTo>
                    <a:lnTo>
                      <a:pt x="127528" y="83001"/>
                    </a:lnTo>
                    <a:lnTo>
                      <a:pt x="243097" y="130987"/>
                    </a:lnTo>
                    <a:cubicBezTo>
                      <a:pt x="243529" y="130554"/>
                      <a:pt x="244105" y="129978"/>
                      <a:pt x="244538" y="129546"/>
                    </a:cubicBezTo>
                    <a:lnTo>
                      <a:pt x="128969" y="81849"/>
                    </a:lnTo>
                    <a:lnTo>
                      <a:pt x="258659" y="111677"/>
                    </a:lnTo>
                    <a:cubicBezTo>
                      <a:pt x="259092" y="111101"/>
                      <a:pt x="259236" y="110669"/>
                      <a:pt x="259524" y="110092"/>
                    </a:cubicBezTo>
                    <a:lnTo>
                      <a:pt x="129978" y="80263"/>
                    </a:lnTo>
                    <a:lnTo>
                      <a:pt x="265720" y="90783"/>
                    </a:lnTo>
                    <a:cubicBezTo>
                      <a:pt x="265720" y="90206"/>
                      <a:pt x="265864" y="89630"/>
                      <a:pt x="265864" y="89198"/>
                    </a:cubicBezTo>
                    <a:lnTo>
                      <a:pt x="130266" y="78678"/>
                    </a:lnTo>
                    <a:lnTo>
                      <a:pt x="264279" y="69744"/>
                    </a:lnTo>
                    <a:cubicBezTo>
                      <a:pt x="264135" y="69312"/>
                      <a:pt x="263991" y="68736"/>
                      <a:pt x="263703" y="68159"/>
                    </a:cubicBezTo>
                    <a:lnTo>
                      <a:pt x="129978" y="77093"/>
                    </a:lnTo>
                    <a:lnTo>
                      <a:pt x="254480" y="50147"/>
                    </a:lnTo>
                    <a:lnTo>
                      <a:pt x="253472" y="48706"/>
                    </a:lnTo>
                    <a:lnTo>
                      <a:pt x="129114" y="75652"/>
                    </a:lnTo>
                    <a:lnTo>
                      <a:pt x="237621" y="32855"/>
                    </a:lnTo>
                    <a:lnTo>
                      <a:pt x="236180" y="31558"/>
                    </a:lnTo>
                    <a:lnTo>
                      <a:pt x="127673" y="74355"/>
                    </a:lnTo>
                    <a:lnTo>
                      <a:pt x="215141" y="18589"/>
                    </a:lnTo>
                    <a:lnTo>
                      <a:pt x="213268" y="17724"/>
                    </a:lnTo>
                    <a:lnTo>
                      <a:pt x="125799" y="73203"/>
                    </a:lnTo>
                    <a:lnTo>
                      <a:pt x="188483" y="8358"/>
                    </a:lnTo>
                    <a:lnTo>
                      <a:pt x="186321" y="7781"/>
                    </a:lnTo>
                    <a:lnTo>
                      <a:pt x="123638" y="72482"/>
                    </a:lnTo>
                    <a:lnTo>
                      <a:pt x="159519" y="2017"/>
                    </a:lnTo>
                    <a:cubicBezTo>
                      <a:pt x="158654" y="2017"/>
                      <a:pt x="157934" y="1873"/>
                      <a:pt x="157069" y="1873"/>
                    </a:cubicBezTo>
                    <a:lnTo>
                      <a:pt x="121044" y="72050"/>
                    </a:lnTo>
                    <a:lnTo>
                      <a:pt x="129402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22"/>
          <p:cNvSpPr txBox="1"/>
          <p:nvPr>
            <p:ph type="title"/>
          </p:nvPr>
        </p:nvSpPr>
        <p:spPr>
          <a:xfrm>
            <a:off x="1448125" y="1294300"/>
            <a:ext cx="263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86" name="Google Shape;1686;p22"/>
          <p:cNvSpPr txBox="1"/>
          <p:nvPr>
            <p:ph idx="1" type="subTitle"/>
          </p:nvPr>
        </p:nvSpPr>
        <p:spPr>
          <a:xfrm>
            <a:off x="1448250" y="1867000"/>
            <a:ext cx="26304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87" name="Google Shape;1687;p22"/>
          <p:cNvGrpSpPr/>
          <p:nvPr/>
        </p:nvGrpSpPr>
        <p:grpSpPr>
          <a:xfrm>
            <a:off x="-820307" y="361961"/>
            <a:ext cx="1624678" cy="2671889"/>
            <a:chOff x="-820307" y="361961"/>
            <a:chExt cx="1624678" cy="2671889"/>
          </a:xfrm>
        </p:grpSpPr>
        <p:grpSp>
          <p:nvGrpSpPr>
            <p:cNvPr id="1688" name="Google Shape;1688;p22"/>
            <p:cNvGrpSpPr/>
            <p:nvPr/>
          </p:nvGrpSpPr>
          <p:grpSpPr>
            <a:xfrm>
              <a:off x="-438923" y="361961"/>
              <a:ext cx="826754" cy="1667369"/>
              <a:chOff x="2486100" y="238125"/>
              <a:chExt cx="2545425" cy="5133525"/>
            </a:xfrm>
          </p:grpSpPr>
          <p:sp>
            <p:nvSpPr>
              <p:cNvPr id="1689" name="Google Shape;1689;p22"/>
              <p:cNvSpPr/>
              <p:nvPr/>
            </p:nvSpPr>
            <p:spPr>
              <a:xfrm>
                <a:off x="2702225" y="289300"/>
                <a:ext cx="2329300" cy="5016950"/>
              </a:xfrm>
              <a:custGeom>
                <a:rect b="b" l="l" r="r" t="t"/>
                <a:pathLst>
                  <a:path extrusionOk="0" h="200678" w="93172">
                    <a:moveTo>
                      <a:pt x="91920" y="1"/>
                    </a:moveTo>
                    <a:cubicBezTo>
                      <a:pt x="67917" y="13197"/>
                      <a:pt x="47326" y="31968"/>
                      <a:pt x="31968" y="54607"/>
                    </a:cubicBezTo>
                    <a:lnTo>
                      <a:pt x="34812" y="83047"/>
                    </a:lnTo>
                    <a:lnTo>
                      <a:pt x="25597" y="64731"/>
                    </a:lnTo>
                    <a:cubicBezTo>
                      <a:pt x="17406" y="78497"/>
                      <a:pt x="11150" y="93400"/>
                      <a:pt x="7054" y="108985"/>
                    </a:cubicBezTo>
                    <a:lnTo>
                      <a:pt x="11036" y="131737"/>
                    </a:lnTo>
                    <a:lnTo>
                      <a:pt x="11036" y="131737"/>
                    </a:lnTo>
                    <a:lnTo>
                      <a:pt x="4665" y="120816"/>
                    </a:lnTo>
                    <a:lnTo>
                      <a:pt x="4665" y="120816"/>
                    </a:lnTo>
                    <a:cubicBezTo>
                      <a:pt x="1" y="147437"/>
                      <a:pt x="1821" y="174853"/>
                      <a:pt x="10012" y="200677"/>
                    </a:cubicBezTo>
                    <a:cubicBezTo>
                      <a:pt x="25597" y="183613"/>
                      <a:pt x="40500" y="161884"/>
                      <a:pt x="53128" y="138336"/>
                    </a:cubicBezTo>
                    <a:lnTo>
                      <a:pt x="53128" y="138336"/>
                    </a:lnTo>
                    <a:lnTo>
                      <a:pt x="40841" y="140497"/>
                    </a:lnTo>
                    <a:lnTo>
                      <a:pt x="40841" y="140497"/>
                    </a:lnTo>
                    <a:lnTo>
                      <a:pt x="57109" y="130714"/>
                    </a:lnTo>
                    <a:cubicBezTo>
                      <a:pt x="61205" y="122523"/>
                      <a:pt x="65072" y="114104"/>
                      <a:pt x="68713" y="105686"/>
                    </a:cubicBezTo>
                    <a:lnTo>
                      <a:pt x="68713" y="105686"/>
                    </a:lnTo>
                    <a:lnTo>
                      <a:pt x="44482" y="109895"/>
                    </a:lnTo>
                    <a:lnTo>
                      <a:pt x="74173" y="92148"/>
                    </a:lnTo>
                    <a:cubicBezTo>
                      <a:pt x="77472" y="83502"/>
                      <a:pt x="80316" y="74856"/>
                      <a:pt x="82819" y="66324"/>
                    </a:cubicBezTo>
                    <a:lnTo>
                      <a:pt x="82819" y="66324"/>
                    </a:lnTo>
                    <a:lnTo>
                      <a:pt x="62342" y="70647"/>
                    </a:lnTo>
                    <a:lnTo>
                      <a:pt x="85777" y="55630"/>
                    </a:lnTo>
                    <a:cubicBezTo>
                      <a:pt x="90783" y="35267"/>
                      <a:pt x="93172" y="16155"/>
                      <a:pt x="919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22"/>
              <p:cNvSpPr/>
              <p:nvPr/>
            </p:nvSpPr>
            <p:spPr>
              <a:xfrm>
                <a:off x="2486100" y="238125"/>
                <a:ext cx="2067625" cy="5133525"/>
              </a:xfrm>
              <a:custGeom>
                <a:rect b="b" l="l" r="r" t="t"/>
                <a:pathLst>
                  <a:path extrusionOk="0" h="205341" w="82705">
                    <a:moveTo>
                      <a:pt x="26279" y="58246"/>
                    </a:moveTo>
                    <a:lnTo>
                      <a:pt x="30829" y="86346"/>
                    </a:lnTo>
                    <a:lnTo>
                      <a:pt x="20591" y="68599"/>
                    </a:lnTo>
                    <a:cubicBezTo>
                      <a:pt x="13196" y="82933"/>
                      <a:pt x="7963" y="98177"/>
                      <a:pt x="4892" y="113990"/>
                    </a:cubicBezTo>
                    <a:lnTo>
                      <a:pt x="10239" y="136401"/>
                    </a:lnTo>
                    <a:lnTo>
                      <a:pt x="3072" y="125935"/>
                    </a:lnTo>
                    <a:cubicBezTo>
                      <a:pt x="0" y="152783"/>
                      <a:pt x="3527" y="180086"/>
                      <a:pt x="13310" y="205341"/>
                    </a:cubicBezTo>
                    <a:lnTo>
                      <a:pt x="34242" y="121953"/>
                    </a:lnTo>
                    <a:lnTo>
                      <a:pt x="82705" y="0"/>
                    </a:lnTo>
                    <a:cubicBezTo>
                      <a:pt x="59611" y="14675"/>
                      <a:pt x="40272" y="34584"/>
                      <a:pt x="26279" y="582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22"/>
              <p:cNvSpPr/>
              <p:nvPr/>
            </p:nvSpPr>
            <p:spPr>
              <a:xfrm>
                <a:off x="2818850" y="238125"/>
                <a:ext cx="1791750" cy="5133525"/>
              </a:xfrm>
              <a:custGeom>
                <a:rect b="b" l="l" r="r" t="t"/>
                <a:pathLst>
                  <a:path extrusionOk="0" h="205341" w="71670">
                    <a:moveTo>
                      <a:pt x="27075" y="143340"/>
                    </a:moveTo>
                    <a:lnTo>
                      <a:pt x="42661" y="132647"/>
                    </a:lnTo>
                    <a:cubicBezTo>
                      <a:pt x="46301" y="124115"/>
                      <a:pt x="49828" y="115582"/>
                      <a:pt x="52785" y="106936"/>
                    </a:cubicBezTo>
                    <a:lnTo>
                      <a:pt x="28896" y="112625"/>
                    </a:lnTo>
                    <a:lnTo>
                      <a:pt x="57336" y="93057"/>
                    </a:lnTo>
                    <a:cubicBezTo>
                      <a:pt x="60180" y="84184"/>
                      <a:pt x="62569" y="75424"/>
                      <a:pt x="64503" y="66892"/>
                    </a:cubicBezTo>
                    <a:lnTo>
                      <a:pt x="44253" y="72239"/>
                    </a:lnTo>
                    <a:lnTo>
                      <a:pt x="66664" y="55857"/>
                    </a:lnTo>
                    <a:cubicBezTo>
                      <a:pt x="70532" y="35266"/>
                      <a:pt x="71670" y="16040"/>
                      <a:pt x="69395" y="0"/>
                    </a:cubicBezTo>
                    <a:cubicBezTo>
                      <a:pt x="5119" y="92489"/>
                      <a:pt x="0" y="205341"/>
                      <a:pt x="0" y="205341"/>
                    </a:cubicBezTo>
                    <a:cubicBezTo>
                      <a:pt x="14562" y="187253"/>
                      <a:pt x="27985" y="164728"/>
                      <a:pt x="39134" y="1404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2" name="Google Shape;1692;p22"/>
            <p:cNvGrpSpPr/>
            <p:nvPr/>
          </p:nvGrpSpPr>
          <p:grpSpPr>
            <a:xfrm>
              <a:off x="-820307" y="929094"/>
              <a:ext cx="1624678" cy="2104756"/>
              <a:chOff x="1784150" y="238125"/>
              <a:chExt cx="3999700" cy="5181575"/>
            </a:xfrm>
          </p:grpSpPr>
          <p:sp>
            <p:nvSpPr>
              <p:cNvPr id="1693" name="Google Shape;1693;p22"/>
              <p:cNvSpPr/>
              <p:nvPr/>
            </p:nvSpPr>
            <p:spPr>
              <a:xfrm>
                <a:off x="1803200" y="1600225"/>
                <a:ext cx="3980650" cy="3769225"/>
              </a:xfrm>
              <a:custGeom>
                <a:rect b="b" l="l" r="r" t="t"/>
                <a:pathLst>
                  <a:path extrusionOk="0" h="150769" w="159226">
                    <a:moveTo>
                      <a:pt x="135726" y="0"/>
                    </a:moveTo>
                    <a:lnTo>
                      <a:pt x="135726" y="0"/>
                    </a:lnTo>
                    <a:cubicBezTo>
                      <a:pt x="113336" y="3120"/>
                      <a:pt x="89630" y="12408"/>
                      <a:pt x="68626" y="27312"/>
                    </a:cubicBezTo>
                    <a:lnTo>
                      <a:pt x="62249" y="51989"/>
                    </a:lnTo>
                    <a:lnTo>
                      <a:pt x="60169" y="33759"/>
                    </a:lnTo>
                    <a:cubicBezTo>
                      <a:pt x="49009" y="42839"/>
                      <a:pt x="39235" y="53445"/>
                      <a:pt x="31055" y="65229"/>
                    </a:cubicBezTo>
                    <a:lnTo>
                      <a:pt x="27312" y="85539"/>
                    </a:lnTo>
                    <a:lnTo>
                      <a:pt x="25233" y="74379"/>
                    </a:lnTo>
                    <a:cubicBezTo>
                      <a:pt x="14003" y="93442"/>
                      <a:pt x="6655" y="115970"/>
                      <a:pt x="5130" y="141688"/>
                    </a:cubicBezTo>
                    <a:cubicBezTo>
                      <a:pt x="3397" y="144668"/>
                      <a:pt x="1664" y="147649"/>
                      <a:pt x="1" y="150768"/>
                    </a:cubicBezTo>
                    <a:cubicBezTo>
                      <a:pt x="18578" y="149728"/>
                      <a:pt x="39235" y="145569"/>
                      <a:pt x="59545" y="139192"/>
                    </a:cubicBezTo>
                    <a:lnTo>
                      <a:pt x="51366" y="133577"/>
                    </a:lnTo>
                    <a:lnTo>
                      <a:pt x="66131" y="137043"/>
                    </a:lnTo>
                    <a:cubicBezTo>
                      <a:pt x="73132" y="134686"/>
                      <a:pt x="80064" y="132052"/>
                      <a:pt x="86787" y="129280"/>
                    </a:cubicBezTo>
                    <a:lnTo>
                      <a:pt x="70636" y="118119"/>
                    </a:lnTo>
                    <a:lnTo>
                      <a:pt x="97532" y="124566"/>
                    </a:lnTo>
                    <a:cubicBezTo>
                      <a:pt x="104256" y="121447"/>
                      <a:pt x="110772" y="118119"/>
                      <a:pt x="116941" y="114584"/>
                    </a:cubicBezTo>
                    <a:lnTo>
                      <a:pt x="102869" y="105573"/>
                    </a:lnTo>
                    <a:lnTo>
                      <a:pt x="102869" y="105573"/>
                    </a:lnTo>
                    <a:lnTo>
                      <a:pt x="124635" y="110078"/>
                    </a:lnTo>
                    <a:cubicBezTo>
                      <a:pt x="138915" y="101275"/>
                      <a:pt x="150907" y="91640"/>
                      <a:pt x="159225" y="81658"/>
                    </a:cubicBezTo>
                    <a:cubicBezTo>
                      <a:pt x="147858" y="78421"/>
                      <a:pt x="135382" y="76673"/>
                      <a:pt x="122471" y="76673"/>
                    </a:cubicBezTo>
                    <a:cubicBezTo>
                      <a:pt x="113257" y="76673"/>
                      <a:pt x="103823" y="77563"/>
                      <a:pt x="94412" y="79439"/>
                    </a:cubicBezTo>
                    <a:lnTo>
                      <a:pt x="80133" y="97324"/>
                    </a:lnTo>
                    <a:lnTo>
                      <a:pt x="85124" y="81658"/>
                    </a:lnTo>
                    <a:lnTo>
                      <a:pt x="85124" y="81658"/>
                    </a:lnTo>
                    <a:cubicBezTo>
                      <a:pt x="84361" y="81866"/>
                      <a:pt x="83599" y="82074"/>
                      <a:pt x="82906" y="82282"/>
                    </a:cubicBezTo>
                    <a:lnTo>
                      <a:pt x="83668" y="81450"/>
                    </a:lnTo>
                    <a:lnTo>
                      <a:pt x="62041" y="77499"/>
                    </a:lnTo>
                    <a:lnTo>
                      <a:pt x="92402" y="71745"/>
                    </a:lnTo>
                    <a:cubicBezTo>
                      <a:pt x="97809" y="65506"/>
                      <a:pt x="102939" y="59129"/>
                      <a:pt x="107652" y="52752"/>
                    </a:cubicBezTo>
                    <a:lnTo>
                      <a:pt x="89144" y="49979"/>
                    </a:lnTo>
                    <a:lnTo>
                      <a:pt x="113406" y="44642"/>
                    </a:lnTo>
                    <a:cubicBezTo>
                      <a:pt x="124011" y="29253"/>
                      <a:pt x="131844" y="13864"/>
                      <a:pt x="13572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22"/>
              <p:cNvSpPr/>
              <p:nvPr/>
            </p:nvSpPr>
            <p:spPr>
              <a:xfrm>
                <a:off x="2801400" y="1068200"/>
                <a:ext cx="1414125" cy="1743400"/>
              </a:xfrm>
              <a:custGeom>
                <a:rect b="b" l="l" r="r" t="t"/>
                <a:pathLst>
                  <a:path extrusionOk="0" h="69736" w="56565">
                    <a:moveTo>
                      <a:pt x="55663" y="1"/>
                    </a:moveTo>
                    <a:cubicBezTo>
                      <a:pt x="55455" y="278"/>
                      <a:pt x="55247" y="555"/>
                      <a:pt x="55039" y="763"/>
                    </a:cubicBezTo>
                    <a:cubicBezTo>
                      <a:pt x="54346" y="1456"/>
                      <a:pt x="53583" y="2011"/>
                      <a:pt x="52752" y="2496"/>
                    </a:cubicBezTo>
                    <a:cubicBezTo>
                      <a:pt x="51781" y="3259"/>
                      <a:pt x="50464" y="3952"/>
                      <a:pt x="49147" y="5061"/>
                    </a:cubicBezTo>
                    <a:cubicBezTo>
                      <a:pt x="47830" y="6170"/>
                      <a:pt x="46374" y="7418"/>
                      <a:pt x="44641" y="8665"/>
                    </a:cubicBezTo>
                    <a:cubicBezTo>
                      <a:pt x="42908" y="9913"/>
                      <a:pt x="41245" y="11438"/>
                      <a:pt x="39442" y="13032"/>
                    </a:cubicBezTo>
                    <a:cubicBezTo>
                      <a:pt x="38541" y="13795"/>
                      <a:pt x="37571" y="14696"/>
                      <a:pt x="36739" y="15528"/>
                    </a:cubicBezTo>
                    <a:lnTo>
                      <a:pt x="33966" y="18301"/>
                    </a:lnTo>
                    <a:cubicBezTo>
                      <a:pt x="33065" y="19271"/>
                      <a:pt x="32095" y="20242"/>
                      <a:pt x="31263" y="21212"/>
                    </a:cubicBezTo>
                    <a:lnTo>
                      <a:pt x="28559" y="24331"/>
                    </a:lnTo>
                    <a:cubicBezTo>
                      <a:pt x="26688" y="26342"/>
                      <a:pt x="24955" y="28629"/>
                      <a:pt x="23222" y="30778"/>
                    </a:cubicBezTo>
                    <a:lnTo>
                      <a:pt x="21905" y="32442"/>
                    </a:lnTo>
                    <a:lnTo>
                      <a:pt x="20657" y="34175"/>
                    </a:lnTo>
                    <a:lnTo>
                      <a:pt x="18162" y="37502"/>
                    </a:lnTo>
                    <a:cubicBezTo>
                      <a:pt x="16567" y="39789"/>
                      <a:pt x="15042" y="42008"/>
                      <a:pt x="13656" y="44226"/>
                    </a:cubicBezTo>
                    <a:cubicBezTo>
                      <a:pt x="12200" y="46513"/>
                      <a:pt x="10814" y="48593"/>
                      <a:pt x="9635" y="50672"/>
                    </a:cubicBezTo>
                    <a:lnTo>
                      <a:pt x="7833" y="53722"/>
                    </a:lnTo>
                    <a:lnTo>
                      <a:pt x="6239" y="56565"/>
                    </a:lnTo>
                    <a:cubicBezTo>
                      <a:pt x="5199" y="58436"/>
                      <a:pt x="4298" y="60100"/>
                      <a:pt x="3535" y="61694"/>
                    </a:cubicBezTo>
                    <a:cubicBezTo>
                      <a:pt x="2842" y="63219"/>
                      <a:pt x="2149" y="64536"/>
                      <a:pt x="1594" y="65645"/>
                    </a:cubicBezTo>
                    <a:cubicBezTo>
                      <a:pt x="1109" y="66754"/>
                      <a:pt x="693" y="67656"/>
                      <a:pt x="416" y="68279"/>
                    </a:cubicBezTo>
                    <a:lnTo>
                      <a:pt x="0" y="69181"/>
                    </a:lnTo>
                    <a:lnTo>
                      <a:pt x="1456" y="69735"/>
                    </a:lnTo>
                    <a:cubicBezTo>
                      <a:pt x="1456" y="69735"/>
                      <a:pt x="1594" y="69458"/>
                      <a:pt x="1872" y="68903"/>
                    </a:cubicBezTo>
                    <a:cubicBezTo>
                      <a:pt x="2149" y="68279"/>
                      <a:pt x="2565" y="67448"/>
                      <a:pt x="3050" y="66338"/>
                    </a:cubicBezTo>
                    <a:cubicBezTo>
                      <a:pt x="3605" y="65229"/>
                      <a:pt x="4229" y="63982"/>
                      <a:pt x="5060" y="62457"/>
                    </a:cubicBezTo>
                    <a:cubicBezTo>
                      <a:pt x="5892" y="60932"/>
                      <a:pt x="6724" y="59268"/>
                      <a:pt x="7833" y="57466"/>
                    </a:cubicBezTo>
                    <a:lnTo>
                      <a:pt x="9427" y="54624"/>
                    </a:lnTo>
                    <a:cubicBezTo>
                      <a:pt x="9982" y="53653"/>
                      <a:pt x="10606" y="52613"/>
                      <a:pt x="11230" y="51643"/>
                    </a:cubicBezTo>
                    <a:cubicBezTo>
                      <a:pt x="12408" y="49563"/>
                      <a:pt x="13725" y="47414"/>
                      <a:pt x="15181" y="45266"/>
                    </a:cubicBezTo>
                    <a:cubicBezTo>
                      <a:pt x="16637" y="43047"/>
                      <a:pt x="18162" y="40829"/>
                      <a:pt x="19687" y="38611"/>
                    </a:cubicBezTo>
                    <a:lnTo>
                      <a:pt x="22113" y="35284"/>
                    </a:lnTo>
                    <a:lnTo>
                      <a:pt x="23360" y="33620"/>
                    </a:lnTo>
                    <a:lnTo>
                      <a:pt x="24678" y="31956"/>
                    </a:lnTo>
                    <a:cubicBezTo>
                      <a:pt x="26410" y="29808"/>
                      <a:pt x="28074" y="27589"/>
                      <a:pt x="29876" y="25579"/>
                    </a:cubicBezTo>
                    <a:lnTo>
                      <a:pt x="32511" y="22460"/>
                    </a:lnTo>
                    <a:cubicBezTo>
                      <a:pt x="33412" y="21489"/>
                      <a:pt x="34382" y="20519"/>
                      <a:pt x="35214" y="19548"/>
                    </a:cubicBezTo>
                    <a:lnTo>
                      <a:pt x="37848" y="16776"/>
                    </a:lnTo>
                    <a:cubicBezTo>
                      <a:pt x="38680" y="15805"/>
                      <a:pt x="39581" y="15043"/>
                      <a:pt x="40413" y="14142"/>
                    </a:cubicBezTo>
                    <a:cubicBezTo>
                      <a:pt x="42146" y="12478"/>
                      <a:pt x="43740" y="10884"/>
                      <a:pt x="45334" y="9497"/>
                    </a:cubicBezTo>
                    <a:cubicBezTo>
                      <a:pt x="46929" y="8180"/>
                      <a:pt x="48384" y="6863"/>
                      <a:pt x="49632" y="5823"/>
                    </a:cubicBezTo>
                    <a:lnTo>
                      <a:pt x="53167" y="3189"/>
                    </a:lnTo>
                    <a:cubicBezTo>
                      <a:pt x="53930" y="2565"/>
                      <a:pt x="54762" y="2080"/>
                      <a:pt x="55594" y="1595"/>
                    </a:cubicBezTo>
                    <a:cubicBezTo>
                      <a:pt x="55871" y="1456"/>
                      <a:pt x="56217" y="1387"/>
                      <a:pt x="56564" y="1248"/>
                    </a:cubicBezTo>
                    <a:lnTo>
                      <a:pt x="55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22"/>
              <p:cNvSpPr/>
              <p:nvPr/>
            </p:nvSpPr>
            <p:spPr>
              <a:xfrm>
                <a:off x="3768375" y="1326425"/>
                <a:ext cx="459275" cy="121325"/>
              </a:xfrm>
              <a:custGeom>
                <a:rect b="b" l="l" r="r" t="t"/>
                <a:pathLst>
                  <a:path extrusionOk="0" h="4853" w="18371">
                    <a:moveTo>
                      <a:pt x="18370" y="0"/>
                    </a:moveTo>
                    <a:cubicBezTo>
                      <a:pt x="18093" y="139"/>
                      <a:pt x="17816" y="277"/>
                      <a:pt x="17538" y="347"/>
                    </a:cubicBezTo>
                    <a:cubicBezTo>
                      <a:pt x="16915" y="485"/>
                      <a:pt x="16152" y="624"/>
                      <a:pt x="15459" y="693"/>
                    </a:cubicBezTo>
                    <a:cubicBezTo>
                      <a:pt x="15043" y="693"/>
                      <a:pt x="14558" y="693"/>
                      <a:pt x="14073" y="763"/>
                    </a:cubicBezTo>
                    <a:lnTo>
                      <a:pt x="12548" y="901"/>
                    </a:lnTo>
                    <a:lnTo>
                      <a:pt x="10815" y="1109"/>
                    </a:lnTo>
                    <a:lnTo>
                      <a:pt x="9082" y="1386"/>
                    </a:lnTo>
                    <a:cubicBezTo>
                      <a:pt x="8527" y="1456"/>
                      <a:pt x="7972" y="1525"/>
                      <a:pt x="7349" y="1664"/>
                    </a:cubicBezTo>
                    <a:lnTo>
                      <a:pt x="5754" y="2010"/>
                    </a:lnTo>
                    <a:cubicBezTo>
                      <a:pt x="5200" y="2080"/>
                      <a:pt x="4645" y="2218"/>
                      <a:pt x="4160" y="2288"/>
                    </a:cubicBezTo>
                    <a:lnTo>
                      <a:pt x="2843" y="2634"/>
                    </a:lnTo>
                    <a:cubicBezTo>
                      <a:pt x="1942" y="2842"/>
                      <a:pt x="1249" y="3050"/>
                      <a:pt x="763" y="3258"/>
                    </a:cubicBezTo>
                    <a:cubicBezTo>
                      <a:pt x="209" y="3397"/>
                      <a:pt x="1" y="3466"/>
                      <a:pt x="1" y="3466"/>
                    </a:cubicBezTo>
                    <a:lnTo>
                      <a:pt x="625" y="4852"/>
                    </a:lnTo>
                    <a:cubicBezTo>
                      <a:pt x="625" y="4852"/>
                      <a:pt x="833" y="4714"/>
                      <a:pt x="1318" y="4506"/>
                    </a:cubicBezTo>
                    <a:cubicBezTo>
                      <a:pt x="1734" y="4298"/>
                      <a:pt x="2358" y="4021"/>
                      <a:pt x="3190" y="3743"/>
                    </a:cubicBezTo>
                    <a:cubicBezTo>
                      <a:pt x="4021" y="3466"/>
                      <a:pt x="4922" y="3189"/>
                      <a:pt x="5962" y="2911"/>
                    </a:cubicBezTo>
                    <a:lnTo>
                      <a:pt x="7557" y="2426"/>
                    </a:lnTo>
                    <a:cubicBezTo>
                      <a:pt x="8111" y="2288"/>
                      <a:pt x="8666" y="2218"/>
                      <a:pt x="9220" y="2080"/>
                    </a:cubicBezTo>
                    <a:lnTo>
                      <a:pt x="10953" y="1733"/>
                    </a:lnTo>
                    <a:lnTo>
                      <a:pt x="12548" y="1525"/>
                    </a:lnTo>
                    <a:lnTo>
                      <a:pt x="14142" y="1386"/>
                    </a:lnTo>
                    <a:cubicBezTo>
                      <a:pt x="14558" y="1317"/>
                      <a:pt x="15043" y="1248"/>
                      <a:pt x="15459" y="1248"/>
                    </a:cubicBezTo>
                    <a:cubicBezTo>
                      <a:pt x="16152" y="1248"/>
                      <a:pt x="16915" y="1248"/>
                      <a:pt x="17608" y="1386"/>
                    </a:cubicBezTo>
                    <a:cubicBezTo>
                      <a:pt x="17816" y="1456"/>
                      <a:pt x="18093" y="1525"/>
                      <a:pt x="18370" y="1594"/>
                    </a:cubicBezTo>
                    <a:lnTo>
                      <a:pt x="18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22"/>
              <p:cNvSpPr/>
              <p:nvPr/>
            </p:nvSpPr>
            <p:spPr>
              <a:xfrm>
                <a:off x="4202050" y="1303775"/>
                <a:ext cx="157725" cy="93725"/>
              </a:xfrm>
              <a:custGeom>
                <a:rect b="b" l="l" r="r" t="t"/>
                <a:pathLst>
                  <a:path extrusionOk="0" h="3749" w="6309">
                    <a:moveTo>
                      <a:pt x="3822" y="1"/>
                    </a:moveTo>
                    <a:cubicBezTo>
                      <a:pt x="2694" y="1"/>
                      <a:pt x="69" y="808"/>
                      <a:pt x="69" y="1807"/>
                    </a:cubicBezTo>
                    <a:cubicBezTo>
                      <a:pt x="0" y="2847"/>
                      <a:pt x="2842" y="3748"/>
                      <a:pt x="3882" y="3748"/>
                    </a:cubicBezTo>
                    <a:cubicBezTo>
                      <a:pt x="6239" y="3609"/>
                      <a:pt x="6308" y="144"/>
                      <a:pt x="3951" y="5"/>
                    </a:cubicBezTo>
                    <a:cubicBezTo>
                      <a:pt x="3911" y="2"/>
                      <a:pt x="3867" y="1"/>
                      <a:pt x="38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22"/>
              <p:cNvSpPr/>
              <p:nvPr/>
            </p:nvSpPr>
            <p:spPr>
              <a:xfrm>
                <a:off x="4174325" y="1003800"/>
                <a:ext cx="168925" cy="103900"/>
              </a:xfrm>
              <a:custGeom>
                <a:rect b="b" l="l" r="r" t="t"/>
                <a:pathLst>
                  <a:path extrusionOk="0" h="4156" w="6757">
                    <a:moveTo>
                      <a:pt x="4018" y="0"/>
                    </a:moveTo>
                    <a:cubicBezTo>
                      <a:pt x="3736" y="0"/>
                      <a:pt x="3433" y="67"/>
                      <a:pt x="3119" y="220"/>
                    </a:cubicBezTo>
                    <a:cubicBezTo>
                      <a:pt x="2218" y="705"/>
                      <a:pt x="0" y="2715"/>
                      <a:pt x="485" y="3616"/>
                    </a:cubicBezTo>
                    <a:cubicBezTo>
                      <a:pt x="684" y="4014"/>
                      <a:pt x="1290" y="4156"/>
                      <a:pt x="2003" y="4156"/>
                    </a:cubicBezTo>
                    <a:cubicBezTo>
                      <a:pt x="3031" y="4156"/>
                      <a:pt x="4280" y="3862"/>
                      <a:pt x="4852" y="3616"/>
                    </a:cubicBezTo>
                    <a:lnTo>
                      <a:pt x="4783" y="3616"/>
                    </a:lnTo>
                    <a:cubicBezTo>
                      <a:pt x="6757" y="2660"/>
                      <a:pt x="5789" y="0"/>
                      <a:pt x="40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22"/>
              <p:cNvSpPr/>
              <p:nvPr/>
            </p:nvSpPr>
            <p:spPr>
              <a:xfrm>
                <a:off x="3846375" y="901850"/>
                <a:ext cx="130000" cy="447125"/>
              </a:xfrm>
              <a:custGeom>
                <a:rect b="b" l="l" r="r" t="t"/>
                <a:pathLst>
                  <a:path extrusionOk="0" h="17885" w="5200">
                    <a:moveTo>
                      <a:pt x="3605" y="0"/>
                    </a:moveTo>
                    <a:lnTo>
                      <a:pt x="3605" y="0"/>
                    </a:lnTo>
                    <a:cubicBezTo>
                      <a:pt x="3743" y="277"/>
                      <a:pt x="3743" y="555"/>
                      <a:pt x="3813" y="763"/>
                    </a:cubicBezTo>
                    <a:cubicBezTo>
                      <a:pt x="3951" y="1456"/>
                      <a:pt x="3951" y="2149"/>
                      <a:pt x="3882" y="2842"/>
                    </a:cubicBezTo>
                    <a:cubicBezTo>
                      <a:pt x="3882" y="3327"/>
                      <a:pt x="3813" y="3813"/>
                      <a:pt x="3743" y="4228"/>
                    </a:cubicBezTo>
                    <a:cubicBezTo>
                      <a:pt x="3674" y="4783"/>
                      <a:pt x="3605" y="5268"/>
                      <a:pt x="3535" y="5823"/>
                    </a:cubicBezTo>
                    <a:cubicBezTo>
                      <a:pt x="3466" y="6377"/>
                      <a:pt x="3397" y="6863"/>
                      <a:pt x="3327" y="7417"/>
                    </a:cubicBezTo>
                    <a:cubicBezTo>
                      <a:pt x="3258" y="7972"/>
                      <a:pt x="3050" y="8526"/>
                      <a:pt x="2981" y="9150"/>
                    </a:cubicBezTo>
                    <a:cubicBezTo>
                      <a:pt x="2842" y="9705"/>
                      <a:pt x="2704" y="10259"/>
                      <a:pt x="2565" y="10814"/>
                    </a:cubicBezTo>
                    <a:cubicBezTo>
                      <a:pt x="2426" y="11299"/>
                      <a:pt x="2218" y="11853"/>
                      <a:pt x="2080" y="12339"/>
                    </a:cubicBezTo>
                    <a:cubicBezTo>
                      <a:pt x="1802" y="13378"/>
                      <a:pt x="1456" y="14349"/>
                      <a:pt x="1179" y="15111"/>
                    </a:cubicBezTo>
                    <a:cubicBezTo>
                      <a:pt x="832" y="15943"/>
                      <a:pt x="555" y="16567"/>
                      <a:pt x="347" y="16983"/>
                    </a:cubicBezTo>
                    <a:cubicBezTo>
                      <a:pt x="139" y="17399"/>
                      <a:pt x="0" y="17676"/>
                      <a:pt x="0" y="17676"/>
                    </a:cubicBezTo>
                    <a:lnTo>
                      <a:pt x="485" y="17884"/>
                    </a:lnTo>
                    <a:lnTo>
                      <a:pt x="1941" y="16844"/>
                    </a:lnTo>
                    <a:cubicBezTo>
                      <a:pt x="2010" y="16429"/>
                      <a:pt x="2149" y="16013"/>
                      <a:pt x="2288" y="15597"/>
                    </a:cubicBezTo>
                    <a:cubicBezTo>
                      <a:pt x="2426" y="15111"/>
                      <a:pt x="2496" y="14696"/>
                      <a:pt x="2634" y="14210"/>
                    </a:cubicBezTo>
                    <a:cubicBezTo>
                      <a:pt x="2773" y="13656"/>
                      <a:pt x="2912" y="13171"/>
                      <a:pt x="2981" y="12685"/>
                    </a:cubicBezTo>
                    <a:cubicBezTo>
                      <a:pt x="3120" y="12131"/>
                      <a:pt x="3258" y="11576"/>
                      <a:pt x="3397" y="11022"/>
                    </a:cubicBezTo>
                    <a:cubicBezTo>
                      <a:pt x="3466" y="10467"/>
                      <a:pt x="3535" y="9843"/>
                      <a:pt x="3674" y="9289"/>
                    </a:cubicBezTo>
                    <a:cubicBezTo>
                      <a:pt x="3813" y="8665"/>
                      <a:pt x="3882" y="8110"/>
                      <a:pt x="3951" y="7556"/>
                    </a:cubicBezTo>
                    <a:lnTo>
                      <a:pt x="4159" y="5892"/>
                    </a:lnTo>
                    <a:cubicBezTo>
                      <a:pt x="4229" y="5338"/>
                      <a:pt x="4298" y="4852"/>
                      <a:pt x="4367" y="4298"/>
                    </a:cubicBezTo>
                    <a:cubicBezTo>
                      <a:pt x="4437" y="3813"/>
                      <a:pt x="4437" y="3327"/>
                      <a:pt x="4506" y="2911"/>
                    </a:cubicBezTo>
                    <a:cubicBezTo>
                      <a:pt x="4575" y="2218"/>
                      <a:pt x="4714" y="1525"/>
                      <a:pt x="4922" y="832"/>
                    </a:cubicBezTo>
                    <a:cubicBezTo>
                      <a:pt x="4991" y="555"/>
                      <a:pt x="5060" y="347"/>
                      <a:pt x="5199" y="69"/>
                    </a:cubicBezTo>
                    <a:lnTo>
                      <a:pt x="36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22"/>
              <p:cNvSpPr/>
              <p:nvPr/>
            </p:nvSpPr>
            <p:spPr>
              <a:xfrm>
                <a:off x="3909175" y="788325"/>
                <a:ext cx="95325" cy="141275"/>
              </a:xfrm>
              <a:custGeom>
                <a:rect b="b" l="l" r="r" t="t"/>
                <a:pathLst>
                  <a:path extrusionOk="0" h="5651" w="3813">
                    <a:moveTo>
                      <a:pt x="1907" y="1"/>
                    </a:moveTo>
                    <a:cubicBezTo>
                      <a:pt x="1005" y="1"/>
                      <a:pt x="104" y="590"/>
                      <a:pt x="0" y="1768"/>
                    </a:cubicBezTo>
                    <a:cubicBezTo>
                      <a:pt x="0" y="2808"/>
                      <a:pt x="901" y="5650"/>
                      <a:pt x="1941" y="5650"/>
                    </a:cubicBezTo>
                    <a:cubicBezTo>
                      <a:pt x="2912" y="5650"/>
                      <a:pt x="3813" y="2808"/>
                      <a:pt x="3813" y="1768"/>
                    </a:cubicBezTo>
                    <a:cubicBezTo>
                      <a:pt x="3709" y="590"/>
                      <a:pt x="2808" y="1"/>
                      <a:pt x="19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22"/>
              <p:cNvSpPr/>
              <p:nvPr/>
            </p:nvSpPr>
            <p:spPr>
              <a:xfrm>
                <a:off x="3662675" y="1076875"/>
                <a:ext cx="69350" cy="462725"/>
              </a:xfrm>
              <a:custGeom>
                <a:rect b="b" l="l" r="r" t="t"/>
                <a:pathLst>
                  <a:path extrusionOk="0" h="18509" w="2774">
                    <a:moveTo>
                      <a:pt x="2773" y="0"/>
                    </a:moveTo>
                    <a:lnTo>
                      <a:pt x="1179" y="277"/>
                    </a:lnTo>
                    <a:cubicBezTo>
                      <a:pt x="1317" y="485"/>
                      <a:pt x="1387" y="763"/>
                      <a:pt x="1525" y="1040"/>
                    </a:cubicBezTo>
                    <a:cubicBezTo>
                      <a:pt x="1664" y="1664"/>
                      <a:pt x="1803" y="2357"/>
                      <a:pt x="1872" y="3050"/>
                    </a:cubicBezTo>
                    <a:cubicBezTo>
                      <a:pt x="1872" y="3535"/>
                      <a:pt x="1941" y="3951"/>
                      <a:pt x="1941" y="4437"/>
                    </a:cubicBezTo>
                    <a:lnTo>
                      <a:pt x="1941" y="6031"/>
                    </a:lnTo>
                    <a:lnTo>
                      <a:pt x="1941" y="7695"/>
                    </a:lnTo>
                    <a:lnTo>
                      <a:pt x="1803" y="9428"/>
                    </a:lnTo>
                    <a:cubicBezTo>
                      <a:pt x="1733" y="9982"/>
                      <a:pt x="1733" y="10537"/>
                      <a:pt x="1664" y="11160"/>
                    </a:cubicBezTo>
                    <a:cubicBezTo>
                      <a:pt x="1525" y="11715"/>
                      <a:pt x="1456" y="12270"/>
                      <a:pt x="1387" y="12755"/>
                    </a:cubicBezTo>
                    <a:cubicBezTo>
                      <a:pt x="1248" y="13864"/>
                      <a:pt x="1040" y="14834"/>
                      <a:pt x="832" y="15666"/>
                    </a:cubicBezTo>
                    <a:cubicBezTo>
                      <a:pt x="624" y="16498"/>
                      <a:pt x="416" y="17191"/>
                      <a:pt x="278" y="17607"/>
                    </a:cubicBezTo>
                    <a:cubicBezTo>
                      <a:pt x="70" y="18092"/>
                      <a:pt x="0" y="18370"/>
                      <a:pt x="0" y="18370"/>
                    </a:cubicBezTo>
                    <a:lnTo>
                      <a:pt x="486" y="18508"/>
                    </a:lnTo>
                    <a:lnTo>
                      <a:pt x="1803" y="17053"/>
                    </a:lnTo>
                    <a:cubicBezTo>
                      <a:pt x="1803" y="16706"/>
                      <a:pt x="1872" y="16221"/>
                      <a:pt x="1941" y="15735"/>
                    </a:cubicBezTo>
                    <a:cubicBezTo>
                      <a:pt x="2080" y="15250"/>
                      <a:pt x="2080" y="14904"/>
                      <a:pt x="2149" y="14349"/>
                    </a:cubicBezTo>
                    <a:cubicBezTo>
                      <a:pt x="2149" y="13795"/>
                      <a:pt x="2288" y="13309"/>
                      <a:pt x="2288" y="12824"/>
                    </a:cubicBezTo>
                    <a:cubicBezTo>
                      <a:pt x="2357" y="12270"/>
                      <a:pt x="2357" y="11715"/>
                      <a:pt x="2427" y="11091"/>
                    </a:cubicBezTo>
                    <a:cubicBezTo>
                      <a:pt x="2496" y="10537"/>
                      <a:pt x="2427" y="9982"/>
                      <a:pt x="2496" y="9358"/>
                    </a:cubicBezTo>
                    <a:cubicBezTo>
                      <a:pt x="2565" y="8804"/>
                      <a:pt x="2565" y="8249"/>
                      <a:pt x="2565" y="7625"/>
                    </a:cubicBezTo>
                    <a:cubicBezTo>
                      <a:pt x="2565" y="7071"/>
                      <a:pt x="2565" y="6516"/>
                      <a:pt x="2565" y="5962"/>
                    </a:cubicBezTo>
                    <a:lnTo>
                      <a:pt x="2565" y="4437"/>
                    </a:lnTo>
                    <a:cubicBezTo>
                      <a:pt x="2565" y="3882"/>
                      <a:pt x="2496" y="3466"/>
                      <a:pt x="2496" y="2981"/>
                    </a:cubicBezTo>
                    <a:cubicBezTo>
                      <a:pt x="2427" y="2288"/>
                      <a:pt x="2496" y="1595"/>
                      <a:pt x="2565" y="901"/>
                    </a:cubicBezTo>
                    <a:cubicBezTo>
                      <a:pt x="2635" y="624"/>
                      <a:pt x="2704" y="277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22"/>
              <p:cNvSpPr/>
              <p:nvPr/>
            </p:nvSpPr>
            <p:spPr>
              <a:xfrm>
                <a:off x="3649225" y="962625"/>
                <a:ext cx="101850" cy="143850"/>
              </a:xfrm>
              <a:custGeom>
                <a:rect b="b" l="l" r="r" t="t"/>
                <a:pathLst>
                  <a:path extrusionOk="0" h="5754" w="4074">
                    <a:moveTo>
                      <a:pt x="2099" y="1"/>
                    </a:moveTo>
                    <a:cubicBezTo>
                      <a:pt x="1057" y="1"/>
                      <a:pt x="0" y="766"/>
                      <a:pt x="192" y="2144"/>
                    </a:cubicBezTo>
                    <a:cubicBezTo>
                      <a:pt x="327" y="3158"/>
                      <a:pt x="1517" y="5754"/>
                      <a:pt x="2476" y="5754"/>
                    </a:cubicBezTo>
                    <a:cubicBezTo>
                      <a:pt x="2500" y="5754"/>
                      <a:pt x="2525" y="5752"/>
                      <a:pt x="2549" y="5749"/>
                    </a:cubicBezTo>
                    <a:cubicBezTo>
                      <a:pt x="3588" y="5610"/>
                      <a:pt x="4074" y="2629"/>
                      <a:pt x="3935" y="1589"/>
                    </a:cubicBezTo>
                    <a:cubicBezTo>
                      <a:pt x="3780" y="503"/>
                      <a:pt x="2944" y="1"/>
                      <a:pt x="20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22"/>
              <p:cNvSpPr/>
              <p:nvPr/>
            </p:nvSpPr>
            <p:spPr>
              <a:xfrm>
                <a:off x="3452975" y="1286550"/>
                <a:ext cx="58950" cy="462725"/>
              </a:xfrm>
              <a:custGeom>
                <a:rect b="b" l="l" r="r" t="t"/>
                <a:pathLst>
                  <a:path extrusionOk="0" h="18509" w="2358">
                    <a:moveTo>
                      <a:pt x="1526" y="1"/>
                    </a:moveTo>
                    <a:lnTo>
                      <a:pt x="1" y="278"/>
                    </a:lnTo>
                    <a:cubicBezTo>
                      <a:pt x="140" y="555"/>
                      <a:pt x="209" y="763"/>
                      <a:pt x="347" y="1041"/>
                    </a:cubicBezTo>
                    <a:cubicBezTo>
                      <a:pt x="625" y="1664"/>
                      <a:pt x="763" y="2358"/>
                      <a:pt x="902" y="3051"/>
                    </a:cubicBezTo>
                    <a:cubicBezTo>
                      <a:pt x="971" y="3467"/>
                      <a:pt x="1110" y="3883"/>
                      <a:pt x="1110" y="4437"/>
                    </a:cubicBezTo>
                    <a:cubicBezTo>
                      <a:pt x="1179" y="4922"/>
                      <a:pt x="1249" y="5408"/>
                      <a:pt x="1249" y="5962"/>
                    </a:cubicBezTo>
                    <a:cubicBezTo>
                      <a:pt x="1318" y="6517"/>
                      <a:pt x="1387" y="7071"/>
                      <a:pt x="1387" y="7626"/>
                    </a:cubicBezTo>
                    <a:cubicBezTo>
                      <a:pt x="1457" y="8180"/>
                      <a:pt x="1387" y="8735"/>
                      <a:pt x="1387" y="9359"/>
                    </a:cubicBezTo>
                    <a:lnTo>
                      <a:pt x="1387" y="11092"/>
                    </a:lnTo>
                    <a:cubicBezTo>
                      <a:pt x="1387" y="11646"/>
                      <a:pt x="1387" y="12201"/>
                      <a:pt x="1318" y="12755"/>
                    </a:cubicBezTo>
                    <a:cubicBezTo>
                      <a:pt x="1318" y="13726"/>
                      <a:pt x="1179" y="14696"/>
                      <a:pt x="1110" y="15667"/>
                    </a:cubicBezTo>
                    <a:cubicBezTo>
                      <a:pt x="971" y="16499"/>
                      <a:pt x="833" y="17192"/>
                      <a:pt x="694" y="17677"/>
                    </a:cubicBezTo>
                    <a:cubicBezTo>
                      <a:pt x="625" y="18093"/>
                      <a:pt x="555" y="18439"/>
                      <a:pt x="555" y="18439"/>
                    </a:cubicBezTo>
                    <a:lnTo>
                      <a:pt x="1041" y="18509"/>
                    </a:lnTo>
                    <a:lnTo>
                      <a:pt x="2288" y="17053"/>
                    </a:lnTo>
                    <a:cubicBezTo>
                      <a:pt x="2288" y="16637"/>
                      <a:pt x="2288" y="16152"/>
                      <a:pt x="2358" y="15736"/>
                    </a:cubicBezTo>
                    <a:cubicBezTo>
                      <a:pt x="2358" y="15251"/>
                      <a:pt x="2358" y="14766"/>
                      <a:pt x="2358" y="14280"/>
                    </a:cubicBezTo>
                    <a:lnTo>
                      <a:pt x="2358" y="12755"/>
                    </a:lnTo>
                    <a:cubicBezTo>
                      <a:pt x="2358" y="12201"/>
                      <a:pt x="2358" y="11577"/>
                      <a:pt x="2288" y="11022"/>
                    </a:cubicBezTo>
                    <a:cubicBezTo>
                      <a:pt x="2219" y="10468"/>
                      <a:pt x="2219" y="9913"/>
                      <a:pt x="2150" y="9289"/>
                    </a:cubicBezTo>
                    <a:cubicBezTo>
                      <a:pt x="2150" y="8735"/>
                      <a:pt x="2080" y="8180"/>
                      <a:pt x="2080" y="7556"/>
                    </a:cubicBezTo>
                    <a:cubicBezTo>
                      <a:pt x="2011" y="7002"/>
                      <a:pt x="1942" y="6447"/>
                      <a:pt x="1872" y="5893"/>
                    </a:cubicBezTo>
                    <a:cubicBezTo>
                      <a:pt x="1803" y="5338"/>
                      <a:pt x="1803" y="4853"/>
                      <a:pt x="1734" y="4368"/>
                    </a:cubicBezTo>
                    <a:cubicBezTo>
                      <a:pt x="1665" y="3883"/>
                      <a:pt x="1526" y="3397"/>
                      <a:pt x="1526" y="2981"/>
                    </a:cubicBezTo>
                    <a:cubicBezTo>
                      <a:pt x="1387" y="2288"/>
                      <a:pt x="1387" y="1526"/>
                      <a:pt x="1387" y="833"/>
                    </a:cubicBezTo>
                    <a:cubicBezTo>
                      <a:pt x="1387" y="555"/>
                      <a:pt x="1457" y="278"/>
                      <a:pt x="15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22"/>
              <p:cNvSpPr/>
              <p:nvPr/>
            </p:nvSpPr>
            <p:spPr>
              <a:xfrm>
                <a:off x="3400075" y="1175275"/>
                <a:ext cx="104925" cy="141275"/>
              </a:xfrm>
              <a:custGeom>
                <a:rect b="b" l="l" r="r" t="t"/>
                <a:pathLst>
                  <a:path extrusionOk="0" h="5651" w="4197">
                    <a:moveTo>
                      <a:pt x="2171" y="1"/>
                    </a:moveTo>
                    <a:cubicBezTo>
                      <a:pt x="1098" y="1"/>
                      <a:pt x="1" y="876"/>
                      <a:pt x="245" y="2303"/>
                    </a:cubicBezTo>
                    <a:lnTo>
                      <a:pt x="315" y="2303"/>
                    </a:lnTo>
                    <a:cubicBezTo>
                      <a:pt x="578" y="3225"/>
                      <a:pt x="1906" y="5650"/>
                      <a:pt x="2930" y="5650"/>
                    </a:cubicBezTo>
                    <a:cubicBezTo>
                      <a:pt x="2983" y="5650"/>
                      <a:pt x="3036" y="5644"/>
                      <a:pt x="3087" y="5630"/>
                    </a:cubicBezTo>
                    <a:cubicBezTo>
                      <a:pt x="4058" y="5353"/>
                      <a:pt x="4196" y="2441"/>
                      <a:pt x="3919" y="1402"/>
                    </a:cubicBezTo>
                    <a:cubicBezTo>
                      <a:pt x="3662" y="431"/>
                      <a:pt x="2923" y="1"/>
                      <a:pt x="21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22"/>
              <p:cNvSpPr/>
              <p:nvPr/>
            </p:nvSpPr>
            <p:spPr>
              <a:xfrm>
                <a:off x="3236375" y="1569025"/>
                <a:ext cx="60675" cy="462725"/>
              </a:xfrm>
              <a:custGeom>
                <a:rect b="b" l="l" r="r" t="t"/>
                <a:pathLst>
                  <a:path extrusionOk="0" h="18509" w="2427">
                    <a:moveTo>
                      <a:pt x="1525" y="1"/>
                    </a:moveTo>
                    <a:lnTo>
                      <a:pt x="0" y="347"/>
                    </a:lnTo>
                    <a:cubicBezTo>
                      <a:pt x="139" y="555"/>
                      <a:pt x="277" y="763"/>
                      <a:pt x="416" y="1040"/>
                    </a:cubicBezTo>
                    <a:cubicBezTo>
                      <a:pt x="624" y="1734"/>
                      <a:pt x="832" y="2357"/>
                      <a:pt x="971" y="3120"/>
                    </a:cubicBezTo>
                    <a:cubicBezTo>
                      <a:pt x="971" y="3536"/>
                      <a:pt x="1109" y="3952"/>
                      <a:pt x="1109" y="4437"/>
                    </a:cubicBezTo>
                    <a:cubicBezTo>
                      <a:pt x="1178" y="4992"/>
                      <a:pt x="1248" y="5477"/>
                      <a:pt x="1317" y="6031"/>
                    </a:cubicBezTo>
                    <a:cubicBezTo>
                      <a:pt x="1317" y="6517"/>
                      <a:pt x="1386" y="7071"/>
                      <a:pt x="1456" y="7626"/>
                    </a:cubicBezTo>
                    <a:cubicBezTo>
                      <a:pt x="1525" y="8180"/>
                      <a:pt x="1456" y="8804"/>
                      <a:pt x="1456" y="9359"/>
                    </a:cubicBezTo>
                    <a:cubicBezTo>
                      <a:pt x="1525" y="9983"/>
                      <a:pt x="1456" y="10537"/>
                      <a:pt x="1456" y="11092"/>
                    </a:cubicBezTo>
                    <a:cubicBezTo>
                      <a:pt x="1456" y="11715"/>
                      <a:pt x="1456" y="12270"/>
                      <a:pt x="1386" y="12755"/>
                    </a:cubicBezTo>
                    <a:cubicBezTo>
                      <a:pt x="1386" y="13864"/>
                      <a:pt x="1248" y="14835"/>
                      <a:pt x="1109" y="15667"/>
                    </a:cubicBezTo>
                    <a:cubicBezTo>
                      <a:pt x="1040" y="16568"/>
                      <a:pt x="901" y="17261"/>
                      <a:pt x="763" y="17677"/>
                    </a:cubicBezTo>
                    <a:cubicBezTo>
                      <a:pt x="693" y="18162"/>
                      <a:pt x="624" y="18439"/>
                      <a:pt x="624" y="18439"/>
                    </a:cubicBezTo>
                    <a:lnTo>
                      <a:pt x="1109" y="18509"/>
                    </a:lnTo>
                    <a:lnTo>
                      <a:pt x="2288" y="17053"/>
                    </a:lnTo>
                    <a:cubicBezTo>
                      <a:pt x="2288" y="16637"/>
                      <a:pt x="2288" y="16221"/>
                      <a:pt x="2357" y="15736"/>
                    </a:cubicBezTo>
                    <a:cubicBezTo>
                      <a:pt x="2426" y="15320"/>
                      <a:pt x="2357" y="14835"/>
                      <a:pt x="2357" y="14350"/>
                    </a:cubicBezTo>
                    <a:lnTo>
                      <a:pt x="2357" y="12755"/>
                    </a:lnTo>
                    <a:lnTo>
                      <a:pt x="2357" y="11092"/>
                    </a:lnTo>
                    <a:cubicBezTo>
                      <a:pt x="2357" y="10468"/>
                      <a:pt x="2288" y="9913"/>
                      <a:pt x="2218" y="9359"/>
                    </a:cubicBezTo>
                    <a:cubicBezTo>
                      <a:pt x="2218" y="8735"/>
                      <a:pt x="2149" y="8180"/>
                      <a:pt x="2149" y="7626"/>
                    </a:cubicBezTo>
                    <a:cubicBezTo>
                      <a:pt x="2080" y="7002"/>
                      <a:pt x="2010" y="6517"/>
                      <a:pt x="1941" y="5962"/>
                    </a:cubicBezTo>
                    <a:cubicBezTo>
                      <a:pt x="1872" y="5408"/>
                      <a:pt x="1802" y="4853"/>
                      <a:pt x="1802" y="4368"/>
                    </a:cubicBezTo>
                    <a:cubicBezTo>
                      <a:pt x="1733" y="3882"/>
                      <a:pt x="1594" y="3397"/>
                      <a:pt x="1594" y="2981"/>
                    </a:cubicBezTo>
                    <a:cubicBezTo>
                      <a:pt x="1456" y="2288"/>
                      <a:pt x="1386" y="1595"/>
                      <a:pt x="1456" y="902"/>
                    </a:cubicBezTo>
                    <a:cubicBezTo>
                      <a:pt x="1456" y="555"/>
                      <a:pt x="1456" y="278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22"/>
              <p:cNvSpPr/>
              <p:nvPr/>
            </p:nvSpPr>
            <p:spPr>
              <a:xfrm>
                <a:off x="3178625" y="1464750"/>
                <a:ext cx="109750" cy="135800"/>
              </a:xfrm>
              <a:custGeom>
                <a:rect b="b" l="l" r="r" t="t"/>
                <a:pathLst>
                  <a:path extrusionOk="0" h="5432" w="4390">
                    <a:moveTo>
                      <a:pt x="2574" y="0"/>
                    </a:moveTo>
                    <a:cubicBezTo>
                      <a:pt x="1377" y="0"/>
                      <a:pt x="0" y="865"/>
                      <a:pt x="508" y="2092"/>
                    </a:cubicBezTo>
                    <a:cubicBezTo>
                      <a:pt x="774" y="3025"/>
                      <a:pt x="2130" y="5431"/>
                      <a:pt x="3158" y="5431"/>
                    </a:cubicBezTo>
                    <a:cubicBezTo>
                      <a:pt x="3199" y="5431"/>
                      <a:pt x="3240" y="5427"/>
                      <a:pt x="3281" y="5419"/>
                    </a:cubicBezTo>
                    <a:cubicBezTo>
                      <a:pt x="4251" y="5142"/>
                      <a:pt x="4390" y="2161"/>
                      <a:pt x="4112" y="1191"/>
                    </a:cubicBezTo>
                    <a:cubicBezTo>
                      <a:pt x="4031" y="353"/>
                      <a:pt x="3339" y="0"/>
                      <a:pt x="25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22"/>
              <p:cNvSpPr/>
              <p:nvPr/>
            </p:nvSpPr>
            <p:spPr>
              <a:xfrm>
                <a:off x="3004150" y="1867100"/>
                <a:ext cx="110925" cy="459250"/>
              </a:xfrm>
              <a:custGeom>
                <a:rect b="b" l="l" r="r" t="t"/>
                <a:pathLst>
                  <a:path extrusionOk="0" h="18370" w="4437">
                    <a:moveTo>
                      <a:pt x="1525" y="0"/>
                    </a:moveTo>
                    <a:lnTo>
                      <a:pt x="0" y="486"/>
                    </a:lnTo>
                    <a:cubicBezTo>
                      <a:pt x="208" y="694"/>
                      <a:pt x="347" y="902"/>
                      <a:pt x="486" y="1179"/>
                    </a:cubicBezTo>
                    <a:cubicBezTo>
                      <a:pt x="832" y="1733"/>
                      <a:pt x="1109" y="2357"/>
                      <a:pt x="1317" y="3050"/>
                    </a:cubicBezTo>
                    <a:cubicBezTo>
                      <a:pt x="1525" y="3466"/>
                      <a:pt x="1595" y="3952"/>
                      <a:pt x="1733" y="4368"/>
                    </a:cubicBezTo>
                    <a:cubicBezTo>
                      <a:pt x="1872" y="4853"/>
                      <a:pt x="1941" y="5407"/>
                      <a:pt x="2080" y="5893"/>
                    </a:cubicBezTo>
                    <a:cubicBezTo>
                      <a:pt x="2149" y="6447"/>
                      <a:pt x="2288" y="7002"/>
                      <a:pt x="2427" y="7556"/>
                    </a:cubicBezTo>
                    <a:cubicBezTo>
                      <a:pt x="2565" y="8111"/>
                      <a:pt x="2635" y="8665"/>
                      <a:pt x="2704" y="9289"/>
                    </a:cubicBezTo>
                    <a:cubicBezTo>
                      <a:pt x="2773" y="9844"/>
                      <a:pt x="2912" y="10398"/>
                      <a:pt x="2912" y="11022"/>
                    </a:cubicBezTo>
                    <a:cubicBezTo>
                      <a:pt x="2981" y="11577"/>
                      <a:pt x="3050" y="12131"/>
                      <a:pt x="3050" y="12616"/>
                    </a:cubicBezTo>
                    <a:cubicBezTo>
                      <a:pt x="3189" y="13726"/>
                      <a:pt x="3189" y="14696"/>
                      <a:pt x="3189" y="15597"/>
                    </a:cubicBezTo>
                    <a:cubicBezTo>
                      <a:pt x="3189" y="16429"/>
                      <a:pt x="3189" y="17122"/>
                      <a:pt x="3050" y="17607"/>
                    </a:cubicBezTo>
                    <a:cubicBezTo>
                      <a:pt x="2981" y="18093"/>
                      <a:pt x="2981" y="18370"/>
                      <a:pt x="2981" y="18370"/>
                    </a:cubicBezTo>
                    <a:lnTo>
                      <a:pt x="3536" y="18370"/>
                    </a:lnTo>
                    <a:lnTo>
                      <a:pt x="4437" y="16845"/>
                    </a:lnTo>
                    <a:cubicBezTo>
                      <a:pt x="4437" y="16429"/>
                      <a:pt x="4367" y="15944"/>
                      <a:pt x="4367" y="15528"/>
                    </a:cubicBezTo>
                    <a:cubicBezTo>
                      <a:pt x="4298" y="15112"/>
                      <a:pt x="4229" y="14627"/>
                      <a:pt x="4160" y="14141"/>
                    </a:cubicBezTo>
                    <a:cubicBezTo>
                      <a:pt x="4090" y="13587"/>
                      <a:pt x="4090" y="13102"/>
                      <a:pt x="3952" y="12547"/>
                    </a:cubicBezTo>
                    <a:cubicBezTo>
                      <a:pt x="3882" y="11993"/>
                      <a:pt x="3813" y="11438"/>
                      <a:pt x="3744" y="10883"/>
                    </a:cubicBezTo>
                    <a:cubicBezTo>
                      <a:pt x="3605" y="10329"/>
                      <a:pt x="3466" y="9774"/>
                      <a:pt x="3397" y="9150"/>
                    </a:cubicBezTo>
                    <a:cubicBezTo>
                      <a:pt x="3258" y="8527"/>
                      <a:pt x="3189" y="8041"/>
                      <a:pt x="3050" y="7418"/>
                    </a:cubicBezTo>
                    <a:cubicBezTo>
                      <a:pt x="2981" y="6794"/>
                      <a:pt x="2773" y="6308"/>
                      <a:pt x="2635" y="5823"/>
                    </a:cubicBezTo>
                    <a:cubicBezTo>
                      <a:pt x="2496" y="5269"/>
                      <a:pt x="2427" y="4783"/>
                      <a:pt x="2288" y="4298"/>
                    </a:cubicBezTo>
                    <a:cubicBezTo>
                      <a:pt x="2149" y="3813"/>
                      <a:pt x="2011" y="3328"/>
                      <a:pt x="1872" y="2912"/>
                    </a:cubicBezTo>
                    <a:cubicBezTo>
                      <a:pt x="1664" y="2219"/>
                      <a:pt x="1525" y="1525"/>
                      <a:pt x="1525" y="832"/>
                    </a:cubicBezTo>
                    <a:cubicBezTo>
                      <a:pt x="1456" y="555"/>
                      <a:pt x="1456" y="278"/>
                      <a:pt x="1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22"/>
              <p:cNvSpPr/>
              <p:nvPr/>
            </p:nvSpPr>
            <p:spPr>
              <a:xfrm>
                <a:off x="2934600" y="1758400"/>
                <a:ext cx="119825" cy="142500"/>
              </a:xfrm>
              <a:custGeom>
                <a:rect b="b" l="l" r="r" t="t"/>
                <a:pathLst>
                  <a:path extrusionOk="0" h="5700" w="4793">
                    <a:moveTo>
                      <a:pt x="2512" y="0"/>
                    </a:moveTo>
                    <a:cubicBezTo>
                      <a:pt x="1273" y="0"/>
                      <a:pt x="0" y="1148"/>
                      <a:pt x="703" y="2685"/>
                    </a:cubicBezTo>
                    <a:cubicBezTo>
                      <a:pt x="1026" y="3590"/>
                      <a:pt x="2615" y="5700"/>
                      <a:pt x="3615" y="5700"/>
                    </a:cubicBezTo>
                    <a:cubicBezTo>
                      <a:pt x="3687" y="5700"/>
                      <a:pt x="3757" y="5689"/>
                      <a:pt x="3822" y="5666"/>
                    </a:cubicBezTo>
                    <a:cubicBezTo>
                      <a:pt x="4793" y="5250"/>
                      <a:pt x="4585" y="2338"/>
                      <a:pt x="4238" y="1298"/>
                    </a:cubicBezTo>
                    <a:cubicBezTo>
                      <a:pt x="3933" y="384"/>
                      <a:pt x="3228" y="0"/>
                      <a:pt x="251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22"/>
              <p:cNvSpPr/>
              <p:nvPr/>
            </p:nvSpPr>
            <p:spPr>
              <a:xfrm>
                <a:off x="3614150" y="1520500"/>
                <a:ext cx="457525" cy="88400"/>
              </a:xfrm>
              <a:custGeom>
                <a:rect b="b" l="l" r="r" t="t"/>
                <a:pathLst>
                  <a:path extrusionOk="0" h="3536" w="18301">
                    <a:moveTo>
                      <a:pt x="18301" y="1"/>
                    </a:moveTo>
                    <a:lnTo>
                      <a:pt x="18301" y="1"/>
                    </a:lnTo>
                    <a:cubicBezTo>
                      <a:pt x="18023" y="139"/>
                      <a:pt x="17746" y="209"/>
                      <a:pt x="17469" y="209"/>
                    </a:cubicBezTo>
                    <a:cubicBezTo>
                      <a:pt x="16776" y="347"/>
                      <a:pt x="16082" y="417"/>
                      <a:pt x="15389" y="417"/>
                    </a:cubicBezTo>
                    <a:lnTo>
                      <a:pt x="14003" y="417"/>
                    </a:lnTo>
                    <a:lnTo>
                      <a:pt x="12409" y="486"/>
                    </a:lnTo>
                    <a:lnTo>
                      <a:pt x="10745" y="486"/>
                    </a:lnTo>
                    <a:lnTo>
                      <a:pt x="9012" y="625"/>
                    </a:lnTo>
                    <a:cubicBezTo>
                      <a:pt x="8388" y="694"/>
                      <a:pt x="7834" y="694"/>
                      <a:pt x="7279" y="763"/>
                    </a:cubicBezTo>
                    <a:lnTo>
                      <a:pt x="5615" y="971"/>
                    </a:lnTo>
                    <a:cubicBezTo>
                      <a:pt x="5061" y="971"/>
                      <a:pt x="4506" y="1110"/>
                      <a:pt x="4021" y="1179"/>
                    </a:cubicBezTo>
                    <a:lnTo>
                      <a:pt x="2635" y="1387"/>
                    </a:lnTo>
                    <a:lnTo>
                      <a:pt x="1318" y="1664"/>
                    </a:lnTo>
                    <a:lnTo>
                      <a:pt x="1" y="3051"/>
                    </a:lnTo>
                    <a:lnTo>
                      <a:pt x="139" y="3536"/>
                    </a:lnTo>
                    <a:cubicBezTo>
                      <a:pt x="139" y="3536"/>
                      <a:pt x="416" y="3397"/>
                      <a:pt x="902" y="3259"/>
                    </a:cubicBezTo>
                    <a:cubicBezTo>
                      <a:pt x="1318" y="3051"/>
                      <a:pt x="2011" y="2843"/>
                      <a:pt x="2843" y="2635"/>
                    </a:cubicBezTo>
                    <a:cubicBezTo>
                      <a:pt x="3674" y="2358"/>
                      <a:pt x="4645" y="2150"/>
                      <a:pt x="5685" y="1942"/>
                    </a:cubicBezTo>
                    <a:lnTo>
                      <a:pt x="7279" y="1595"/>
                    </a:lnTo>
                    <a:cubicBezTo>
                      <a:pt x="7903" y="1526"/>
                      <a:pt x="8457" y="1456"/>
                      <a:pt x="9012" y="1387"/>
                    </a:cubicBezTo>
                    <a:lnTo>
                      <a:pt x="10745" y="1179"/>
                    </a:lnTo>
                    <a:lnTo>
                      <a:pt x="12409" y="1110"/>
                    </a:lnTo>
                    <a:lnTo>
                      <a:pt x="14003" y="1041"/>
                    </a:lnTo>
                    <a:cubicBezTo>
                      <a:pt x="14165" y="1017"/>
                      <a:pt x="14326" y="1010"/>
                      <a:pt x="14486" y="1010"/>
                    </a:cubicBezTo>
                    <a:cubicBezTo>
                      <a:pt x="14804" y="1010"/>
                      <a:pt x="15112" y="1041"/>
                      <a:pt x="15389" y="1041"/>
                    </a:cubicBezTo>
                    <a:cubicBezTo>
                      <a:pt x="16082" y="1041"/>
                      <a:pt x="16776" y="1179"/>
                      <a:pt x="17469" y="1318"/>
                    </a:cubicBezTo>
                    <a:cubicBezTo>
                      <a:pt x="17677" y="1387"/>
                      <a:pt x="17954" y="1456"/>
                      <a:pt x="18231" y="1595"/>
                    </a:cubicBezTo>
                    <a:lnTo>
                      <a:pt x="183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22"/>
              <p:cNvSpPr/>
              <p:nvPr/>
            </p:nvSpPr>
            <p:spPr>
              <a:xfrm>
                <a:off x="4042200" y="1501300"/>
                <a:ext cx="160600" cy="93775"/>
              </a:xfrm>
              <a:custGeom>
                <a:rect b="b" l="l" r="r" t="t"/>
                <a:pathLst>
                  <a:path extrusionOk="0" h="3751" w="6424">
                    <a:moveTo>
                      <a:pt x="3968" y="0"/>
                    </a:moveTo>
                    <a:cubicBezTo>
                      <a:pt x="2803" y="0"/>
                      <a:pt x="200" y="550"/>
                      <a:pt x="70" y="1531"/>
                    </a:cubicBezTo>
                    <a:cubicBezTo>
                      <a:pt x="0" y="2571"/>
                      <a:pt x="2773" y="3680"/>
                      <a:pt x="3813" y="3749"/>
                    </a:cubicBezTo>
                    <a:cubicBezTo>
                      <a:pt x="3836" y="3750"/>
                      <a:pt x="3860" y="3750"/>
                      <a:pt x="3883" y="3750"/>
                    </a:cubicBezTo>
                    <a:cubicBezTo>
                      <a:pt x="6175" y="3750"/>
                      <a:pt x="6424" y="418"/>
                      <a:pt x="4159" y="6"/>
                    </a:cubicBezTo>
                    <a:cubicBezTo>
                      <a:pt x="4101" y="2"/>
                      <a:pt x="4037" y="0"/>
                      <a:pt x="39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22"/>
              <p:cNvSpPr/>
              <p:nvPr/>
            </p:nvSpPr>
            <p:spPr>
              <a:xfrm>
                <a:off x="3439125" y="1775250"/>
                <a:ext cx="462725" cy="48550"/>
              </a:xfrm>
              <a:custGeom>
                <a:rect b="b" l="l" r="r" t="t"/>
                <a:pathLst>
                  <a:path extrusionOk="0" h="1942" w="18509">
                    <a:moveTo>
                      <a:pt x="5754" y="1"/>
                    </a:moveTo>
                    <a:cubicBezTo>
                      <a:pt x="5199" y="1"/>
                      <a:pt x="4714" y="70"/>
                      <a:pt x="4229" y="70"/>
                    </a:cubicBezTo>
                    <a:lnTo>
                      <a:pt x="2773" y="139"/>
                    </a:lnTo>
                    <a:lnTo>
                      <a:pt x="1456" y="278"/>
                    </a:lnTo>
                    <a:lnTo>
                      <a:pt x="0" y="1456"/>
                    </a:lnTo>
                    <a:lnTo>
                      <a:pt x="139" y="1941"/>
                    </a:lnTo>
                    <a:cubicBezTo>
                      <a:pt x="139" y="1941"/>
                      <a:pt x="416" y="1872"/>
                      <a:pt x="901" y="1734"/>
                    </a:cubicBezTo>
                    <a:cubicBezTo>
                      <a:pt x="1317" y="1595"/>
                      <a:pt x="2011" y="1456"/>
                      <a:pt x="2842" y="1318"/>
                    </a:cubicBezTo>
                    <a:cubicBezTo>
                      <a:pt x="3744" y="1179"/>
                      <a:pt x="4714" y="971"/>
                      <a:pt x="5754" y="902"/>
                    </a:cubicBezTo>
                    <a:lnTo>
                      <a:pt x="7417" y="763"/>
                    </a:lnTo>
                    <a:lnTo>
                      <a:pt x="10883" y="763"/>
                    </a:lnTo>
                    <a:lnTo>
                      <a:pt x="12547" y="832"/>
                    </a:lnTo>
                    <a:lnTo>
                      <a:pt x="14141" y="902"/>
                    </a:lnTo>
                    <a:cubicBezTo>
                      <a:pt x="14557" y="902"/>
                      <a:pt x="15042" y="902"/>
                      <a:pt x="15458" y="971"/>
                    </a:cubicBezTo>
                    <a:cubicBezTo>
                      <a:pt x="16152" y="1110"/>
                      <a:pt x="16845" y="1248"/>
                      <a:pt x="17538" y="1456"/>
                    </a:cubicBezTo>
                    <a:cubicBezTo>
                      <a:pt x="17746" y="1595"/>
                      <a:pt x="18023" y="1664"/>
                      <a:pt x="18231" y="1803"/>
                    </a:cubicBezTo>
                    <a:lnTo>
                      <a:pt x="18508" y="278"/>
                    </a:lnTo>
                    <a:lnTo>
                      <a:pt x="18508" y="278"/>
                    </a:lnTo>
                    <a:cubicBezTo>
                      <a:pt x="18231" y="347"/>
                      <a:pt x="17954" y="416"/>
                      <a:pt x="17607" y="416"/>
                    </a:cubicBezTo>
                    <a:cubicBezTo>
                      <a:pt x="17261" y="451"/>
                      <a:pt x="16914" y="468"/>
                      <a:pt x="16567" y="468"/>
                    </a:cubicBezTo>
                    <a:cubicBezTo>
                      <a:pt x="16221" y="468"/>
                      <a:pt x="15874" y="451"/>
                      <a:pt x="15528" y="416"/>
                    </a:cubicBezTo>
                    <a:cubicBezTo>
                      <a:pt x="15112" y="416"/>
                      <a:pt x="14627" y="278"/>
                      <a:pt x="14141" y="278"/>
                    </a:cubicBezTo>
                    <a:lnTo>
                      <a:pt x="12547" y="139"/>
                    </a:lnTo>
                    <a:lnTo>
                      <a:pt x="10883" y="70"/>
                    </a:lnTo>
                    <a:lnTo>
                      <a:pt x="7417" y="70"/>
                    </a:lnTo>
                    <a:lnTo>
                      <a:pt x="57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22"/>
              <p:cNvSpPr/>
              <p:nvPr/>
            </p:nvSpPr>
            <p:spPr>
              <a:xfrm>
                <a:off x="3867175" y="1771900"/>
                <a:ext cx="167725" cy="94600"/>
              </a:xfrm>
              <a:custGeom>
                <a:rect b="b" l="l" r="r" t="t"/>
                <a:pathLst>
                  <a:path extrusionOk="0" h="3784" w="6709">
                    <a:moveTo>
                      <a:pt x="3570" y="1"/>
                    </a:moveTo>
                    <a:cubicBezTo>
                      <a:pt x="2303" y="1"/>
                      <a:pt x="374" y="345"/>
                      <a:pt x="208" y="1174"/>
                    </a:cubicBezTo>
                    <a:cubicBezTo>
                      <a:pt x="0" y="2145"/>
                      <a:pt x="2634" y="3531"/>
                      <a:pt x="3674" y="3739"/>
                    </a:cubicBezTo>
                    <a:cubicBezTo>
                      <a:pt x="3824" y="3769"/>
                      <a:pt x="3967" y="3783"/>
                      <a:pt x="4104" y="3783"/>
                    </a:cubicBezTo>
                    <a:cubicBezTo>
                      <a:pt x="6182" y="3783"/>
                      <a:pt x="6709" y="521"/>
                      <a:pt x="4367" y="65"/>
                    </a:cubicBezTo>
                    <a:cubicBezTo>
                      <a:pt x="4171" y="23"/>
                      <a:pt x="3891" y="1"/>
                      <a:pt x="3570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22"/>
              <p:cNvSpPr/>
              <p:nvPr/>
            </p:nvSpPr>
            <p:spPr>
              <a:xfrm>
                <a:off x="3229425" y="2004000"/>
                <a:ext cx="459275" cy="71075"/>
              </a:xfrm>
              <a:custGeom>
                <a:rect b="b" l="l" r="r" t="t"/>
                <a:pathLst>
                  <a:path extrusionOk="0" h="2843" w="18371">
                    <a:moveTo>
                      <a:pt x="18370" y="1"/>
                    </a:moveTo>
                    <a:lnTo>
                      <a:pt x="18370" y="1"/>
                    </a:lnTo>
                    <a:cubicBezTo>
                      <a:pt x="18093" y="70"/>
                      <a:pt x="17816" y="139"/>
                      <a:pt x="17538" y="209"/>
                    </a:cubicBezTo>
                    <a:cubicBezTo>
                      <a:pt x="16845" y="347"/>
                      <a:pt x="16152" y="347"/>
                      <a:pt x="15459" y="347"/>
                    </a:cubicBezTo>
                    <a:cubicBezTo>
                      <a:pt x="14974" y="347"/>
                      <a:pt x="14488" y="278"/>
                      <a:pt x="14003" y="278"/>
                    </a:cubicBezTo>
                    <a:lnTo>
                      <a:pt x="10814" y="278"/>
                    </a:lnTo>
                    <a:lnTo>
                      <a:pt x="9082" y="347"/>
                    </a:lnTo>
                    <a:cubicBezTo>
                      <a:pt x="8770" y="382"/>
                      <a:pt x="8475" y="382"/>
                      <a:pt x="8189" y="382"/>
                    </a:cubicBezTo>
                    <a:cubicBezTo>
                      <a:pt x="7903" y="382"/>
                      <a:pt x="7626" y="382"/>
                      <a:pt x="7349" y="417"/>
                    </a:cubicBezTo>
                    <a:lnTo>
                      <a:pt x="5616" y="555"/>
                    </a:lnTo>
                    <a:cubicBezTo>
                      <a:pt x="5130" y="555"/>
                      <a:pt x="4576" y="624"/>
                      <a:pt x="4091" y="694"/>
                    </a:cubicBezTo>
                    <a:lnTo>
                      <a:pt x="2704" y="902"/>
                    </a:lnTo>
                    <a:lnTo>
                      <a:pt x="1387" y="1110"/>
                    </a:lnTo>
                    <a:lnTo>
                      <a:pt x="1" y="2357"/>
                    </a:lnTo>
                    <a:lnTo>
                      <a:pt x="139" y="2843"/>
                    </a:lnTo>
                    <a:lnTo>
                      <a:pt x="833" y="2565"/>
                    </a:lnTo>
                    <a:cubicBezTo>
                      <a:pt x="1318" y="2427"/>
                      <a:pt x="2011" y="2219"/>
                      <a:pt x="2843" y="2011"/>
                    </a:cubicBezTo>
                    <a:cubicBezTo>
                      <a:pt x="3744" y="1803"/>
                      <a:pt x="4714" y="1595"/>
                      <a:pt x="5685" y="1456"/>
                    </a:cubicBezTo>
                    <a:lnTo>
                      <a:pt x="7349" y="1179"/>
                    </a:lnTo>
                    <a:cubicBezTo>
                      <a:pt x="7903" y="1110"/>
                      <a:pt x="8527" y="1040"/>
                      <a:pt x="9082" y="1040"/>
                    </a:cubicBezTo>
                    <a:lnTo>
                      <a:pt x="10814" y="902"/>
                    </a:lnTo>
                    <a:lnTo>
                      <a:pt x="14003" y="902"/>
                    </a:lnTo>
                    <a:cubicBezTo>
                      <a:pt x="14165" y="879"/>
                      <a:pt x="14319" y="871"/>
                      <a:pt x="14470" y="871"/>
                    </a:cubicBezTo>
                    <a:cubicBezTo>
                      <a:pt x="14773" y="871"/>
                      <a:pt x="15066" y="902"/>
                      <a:pt x="15390" y="902"/>
                    </a:cubicBezTo>
                    <a:cubicBezTo>
                      <a:pt x="16083" y="971"/>
                      <a:pt x="16776" y="1110"/>
                      <a:pt x="17469" y="1318"/>
                    </a:cubicBezTo>
                    <a:cubicBezTo>
                      <a:pt x="17746" y="1318"/>
                      <a:pt x="17954" y="1456"/>
                      <a:pt x="18232" y="1595"/>
                    </a:cubicBezTo>
                    <a:lnTo>
                      <a:pt x="183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22"/>
              <p:cNvSpPr/>
              <p:nvPr/>
            </p:nvSpPr>
            <p:spPr>
              <a:xfrm>
                <a:off x="3657475" y="1987825"/>
                <a:ext cx="165375" cy="94750"/>
              </a:xfrm>
              <a:custGeom>
                <a:rect b="b" l="l" r="r" t="t"/>
                <a:pathLst>
                  <a:path extrusionOk="0" h="3790" w="6615">
                    <a:moveTo>
                      <a:pt x="3816" y="1"/>
                    </a:moveTo>
                    <a:cubicBezTo>
                      <a:pt x="2573" y="1"/>
                      <a:pt x="262" y="487"/>
                      <a:pt x="139" y="1410"/>
                    </a:cubicBezTo>
                    <a:cubicBezTo>
                      <a:pt x="0" y="2381"/>
                      <a:pt x="2704" y="3628"/>
                      <a:pt x="3744" y="3767"/>
                    </a:cubicBezTo>
                    <a:cubicBezTo>
                      <a:pt x="3854" y="3782"/>
                      <a:pt x="3960" y="3790"/>
                      <a:pt x="4062" y="3790"/>
                    </a:cubicBezTo>
                    <a:cubicBezTo>
                      <a:pt x="6276" y="3790"/>
                      <a:pt x="6614" y="355"/>
                      <a:pt x="4229" y="24"/>
                    </a:cubicBezTo>
                    <a:cubicBezTo>
                      <a:pt x="4113" y="8"/>
                      <a:pt x="3973" y="1"/>
                      <a:pt x="3816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22"/>
              <p:cNvSpPr/>
              <p:nvPr/>
            </p:nvSpPr>
            <p:spPr>
              <a:xfrm>
                <a:off x="3035350" y="2173825"/>
                <a:ext cx="421125" cy="225325"/>
              </a:xfrm>
              <a:custGeom>
                <a:rect b="b" l="l" r="r" t="t"/>
                <a:pathLst>
                  <a:path extrusionOk="0" h="9013" w="16845">
                    <a:moveTo>
                      <a:pt x="16429" y="1"/>
                    </a:moveTo>
                    <a:cubicBezTo>
                      <a:pt x="16151" y="209"/>
                      <a:pt x="15943" y="347"/>
                      <a:pt x="15735" y="486"/>
                    </a:cubicBezTo>
                    <a:cubicBezTo>
                      <a:pt x="15112" y="833"/>
                      <a:pt x="14418" y="1110"/>
                      <a:pt x="13725" y="1318"/>
                    </a:cubicBezTo>
                    <a:cubicBezTo>
                      <a:pt x="13379" y="1457"/>
                      <a:pt x="12893" y="1595"/>
                      <a:pt x="12408" y="1734"/>
                    </a:cubicBezTo>
                    <a:lnTo>
                      <a:pt x="10952" y="2288"/>
                    </a:lnTo>
                    <a:lnTo>
                      <a:pt x="9358" y="2843"/>
                    </a:lnTo>
                    <a:lnTo>
                      <a:pt x="7764" y="3536"/>
                    </a:lnTo>
                    <a:cubicBezTo>
                      <a:pt x="7209" y="3744"/>
                      <a:pt x="6655" y="3952"/>
                      <a:pt x="6169" y="4160"/>
                    </a:cubicBezTo>
                    <a:lnTo>
                      <a:pt x="4644" y="4853"/>
                    </a:lnTo>
                    <a:cubicBezTo>
                      <a:pt x="4090" y="5130"/>
                      <a:pt x="3674" y="5338"/>
                      <a:pt x="3258" y="5546"/>
                    </a:cubicBezTo>
                    <a:lnTo>
                      <a:pt x="1941" y="6240"/>
                    </a:lnTo>
                    <a:lnTo>
                      <a:pt x="832" y="6863"/>
                    </a:lnTo>
                    <a:lnTo>
                      <a:pt x="0" y="8596"/>
                    </a:lnTo>
                    <a:lnTo>
                      <a:pt x="347" y="9012"/>
                    </a:lnTo>
                    <a:cubicBezTo>
                      <a:pt x="347" y="9012"/>
                      <a:pt x="555" y="8874"/>
                      <a:pt x="901" y="8527"/>
                    </a:cubicBezTo>
                    <a:cubicBezTo>
                      <a:pt x="1317" y="8180"/>
                      <a:pt x="1802" y="7765"/>
                      <a:pt x="2565" y="7279"/>
                    </a:cubicBezTo>
                    <a:cubicBezTo>
                      <a:pt x="3327" y="6794"/>
                      <a:pt x="4090" y="6240"/>
                      <a:pt x="5060" y="5754"/>
                    </a:cubicBezTo>
                    <a:lnTo>
                      <a:pt x="6516" y="4922"/>
                    </a:lnTo>
                    <a:cubicBezTo>
                      <a:pt x="7001" y="4645"/>
                      <a:pt x="7487" y="4368"/>
                      <a:pt x="8041" y="4160"/>
                    </a:cubicBezTo>
                    <a:lnTo>
                      <a:pt x="9566" y="3467"/>
                    </a:lnTo>
                    <a:lnTo>
                      <a:pt x="11091" y="2843"/>
                    </a:lnTo>
                    <a:lnTo>
                      <a:pt x="12547" y="2288"/>
                    </a:lnTo>
                    <a:cubicBezTo>
                      <a:pt x="13032" y="2150"/>
                      <a:pt x="13448" y="2011"/>
                      <a:pt x="13864" y="1872"/>
                    </a:cubicBezTo>
                    <a:cubicBezTo>
                      <a:pt x="14557" y="1664"/>
                      <a:pt x="15250" y="1526"/>
                      <a:pt x="15943" y="1526"/>
                    </a:cubicBezTo>
                    <a:cubicBezTo>
                      <a:pt x="16082" y="1491"/>
                      <a:pt x="16221" y="1474"/>
                      <a:pt x="16368" y="1474"/>
                    </a:cubicBezTo>
                    <a:cubicBezTo>
                      <a:pt x="16515" y="1474"/>
                      <a:pt x="16671" y="1491"/>
                      <a:pt x="16845" y="1526"/>
                    </a:cubicBezTo>
                    <a:lnTo>
                      <a:pt x="16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22"/>
              <p:cNvSpPr/>
              <p:nvPr/>
            </p:nvSpPr>
            <p:spPr>
              <a:xfrm>
                <a:off x="3420050" y="2132325"/>
                <a:ext cx="152525" cy="95325"/>
              </a:xfrm>
              <a:custGeom>
                <a:rect b="b" l="l" r="r" t="t"/>
                <a:pathLst>
                  <a:path extrusionOk="0" h="3813" w="6101">
                    <a:moveTo>
                      <a:pt x="4099" y="1"/>
                    </a:moveTo>
                    <a:cubicBezTo>
                      <a:pt x="3938" y="1"/>
                      <a:pt x="3773" y="22"/>
                      <a:pt x="3605" y="67"/>
                    </a:cubicBezTo>
                    <a:cubicBezTo>
                      <a:pt x="2635" y="274"/>
                      <a:pt x="1" y="1730"/>
                      <a:pt x="209" y="2701"/>
                    </a:cubicBezTo>
                    <a:cubicBezTo>
                      <a:pt x="424" y="3507"/>
                      <a:pt x="2222" y="3813"/>
                      <a:pt x="3504" y="3813"/>
                    </a:cubicBezTo>
                    <a:cubicBezTo>
                      <a:pt x="3875" y="3813"/>
                      <a:pt x="4204" y="3787"/>
                      <a:pt x="4437" y="3740"/>
                    </a:cubicBezTo>
                    <a:cubicBezTo>
                      <a:pt x="5477" y="3463"/>
                      <a:pt x="6101" y="2493"/>
                      <a:pt x="5893" y="1453"/>
                    </a:cubicBezTo>
                    <a:cubicBezTo>
                      <a:pt x="5660" y="580"/>
                      <a:pt x="4939" y="1"/>
                      <a:pt x="4099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22"/>
              <p:cNvSpPr/>
              <p:nvPr/>
            </p:nvSpPr>
            <p:spPr>
              <a:xfrm>
                <a:off x="1784150" y="238125"/>
                <a:ext cx="1665400" cy="4075950"/>
              </a:xfrm>
              <a:custGeom>
                <a:rect b="b" l="l" r="r" t="t"/>
                <a:pathLst>
                  <a:path extrusionOk="0" h="163038" w="66616">
                    <a:moveTo>
                      <a:pt x="21420" y="46028"/>
                    </a:moveTo>
                    <a:lnTo>
                      <a:pt x="24886" y="68417"/>
                    </a:lnTo>
                    <a:lnTo>
                      <a:pt x="16775" y="54276"/>
                    </a:lnTo>
                    <a:cubicBezTo>
                      <a:pt x="10814" y="65575"/>
                      <a:pt x="6585" y="77706"/>
                      <a:pt x="4090" y="90253"/>
                    </a:cubicBezTo>
                    <a:lnTo>
                      <a:pt x="8180" y="108137"/>
                    </a:lnTo>
                    <a:lnTo>
                      <a:pt x="2565" y="99749"/>
                    </a:lnTo>
                    <a:cubicBezTo>
                      <a:pt x="0" y="121169"/>
                      <a:pt x="2634" y="142866"/>
                      <a:pt x="10259" y="163037"/>
                    </a:cubicBezTo>
                    <a:lnTo>
                      <a:pt x="28213" y="91223"/>
                    </a:lnTo>
                    <a:lnTo>
                      <a:pt x="66615" y="0"/>
                    </a:lnTo>
                    <a:cubicBezTo>
                      <a:pt x="49424" y="10536"/>
                      <a:pt x="33273" y="26410"/>
                      <a:pt x="21420" y="460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22"/>
              <p:cNvSpPr/>
              <p:nvPr/>
            </p:nvSpPr>
            <p:spPr>
              <a:xfrm>
                <a:off x="2040625" y="238125"/>
                <a:ext cx="1450500" cy="4074200"/>
              </a:xfrm>
              <a:custGeom>
                <a:rect b="b" l="l" r="r" t="t"/>
                <a:pathLst>
                  <a:path extrusionOk="0" h="162968" w="58020">
                    <a:moveTo>
                      <a:pt x="21836" y="113821"/>
                    </a:moveTo>
                    <a:lnTo>
                      <a:pt x="34313" y="105364"/>
                    </a:lnTo>
                    <a:cubicBezTo>
                      <a:pt x="37294" y="98640"/>
                      <a:pt x="40066" y="91847"/>
                      <a:pt x="42562" y="84985"/>
                    </a:cubicBezTo>
                    <a:lnTo>
                      <a:pt x="23499" y="89421"/>
                    </a:lnTo>
                    <a:lnTo>
                      <a:pt x="46236" y="73963"/>
                    </a:lnTo>
                    <a:cubicBezTo>
                      <a:pt x="48523" y="66962"/>
                      <a:pt x="50464" y="59961"/>
                      <a:pt x="52059" y="53098"/>
                    </a:cubicBezTo>
                    <a:lnTo>
                      <a:pt x="35977" y="57326"/>
                    </a:lnTo>
                    <a:lnTo>
                      <a:pt x="53861" y="44433"/>
                    </a:lnTo>
                    <a:cubicBezTo>
                      <a:pt x="57049" y="28074"/>
                      <a:pt x="58020" y="12755"/>
                      <a:pt x="56356" y="0"/>
                    </a:cubicBezTo>
                    <a:cubicBezTo>
                      <a:pt x="4714" y="73200"/>
                      <a:pt x="0" y="162968"/>
                      <a:pt x="0" y="162968"/>
                    </a:cubicBezTo>
                    <a:cubicBezTo>
                      <a:pt x="11715" y="148758"/>
                      <a:pt x="22529" y="130804"/>
                      <a:pt x="31540" y="1116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22"/>
              <p:cNvSpPr/>
              <p:nvPr/>
            </p:nvSpPr>
            <p:spPr>
              <a:xfrm>
                <a:off x="1959175" y="1286550"/>
                <a:ext cx="2878475" cy="3925200"/>
              </a:xfrm>
              <a:custGeom>
                <a:rect b="b" l="l" r="r" t="t"/>
                <a:pathLst>
                  <a:path extrusionOk="0" h="157008" w="115139">
                    <a:moveTo>
                      <a:pt x="51573" y="34799"/>
                    </a:moveTo>
                    <a:lnTo>
                      <a:pt x="48038" y="60100"/>
                    </a:lnTo>
                    <a:lnTo>
                      <a:pt x="43879" y="42216"/>
                    </a:lnTo>
                    <a:cubicBezTo>
                      <a:pt x="33897" y="52475"/>
                      <a:pt x="25302" y="64120"/>
                      <a:pt x="18578" y="76806"/>
                    </a:cubicBezTo>
                    <a:lnTo>
                      <a:pt x="17191" y="97324"/>
                    </a:lnTo>
                    <a:lnTo>
                      <a:pt x="13795" y="86510"/>
                    </a:lnTo>
                    <a:cubicBezTo>
                      <a:pt x="4783" y="107098"/>
                      <a:pt x="0" y="130736"/>
                      <a:pt x="1664" y="157007"/>
                    </a:cubicBezTo>
                    <a:lnTo>
                      <a:pt x="44226" y="85678"/>
                    </a:lnTo>
                    <a:lnTo>
                      <a:pt x="115138" y="1"/>
                    </a:lnTo>
                    <a:cubicBezTo>
                      <a:pt x="93234" y="5754"/>
                      <a:pt x="70775" y="17608"/>
                      <a:pt x="51573" y="347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22"/>
              <p:cNvSpPr/>
              <p:nvPr/>
            </p:nvSpPr>
            <p:spPr>
              <a:xfrm>
                <a:off x="2000750" y="1286550"/>
                <a:ext cx="2835175" cy="3925200"/>
              </a:xfrm>
              <a:custGeom>
                <a:rect b="b" l="l" r="r" t="t"/>
                <a:pathLst>
                  <a:path extrusionOk="0" h="157008" w="113407">
                    <a:moveTo>
                      <a:pt x="39374" y="111257"/>
                    </a:moveTo>
                    <a:lnTo>
                      <a:pt x="55594" y="106266"/>
                    </a:lnTo>
                    <a:cubicBezTo>
                      <a:pt x="61001" y="99958"/>
                      <a:pt x="66131" y="93511"/>
                      <a:pt x="71052" y="86926"/>
                    </a:cubicBezTo>
                    <a:lnTo>
                      <a:pt x="49078" y="85471"/>
                    </a:lnTo>
                    <a:lnTo>
                      <a:pt x="78539" y="76320"/>
                    </a:lnTo>
                    <a:cubicBezTo>
                      <a:pt x="83253" y="69458"/>
                      <a:pt x="87620" y="62595"/>
                      <a:pt x="91571" y="55733"/>
                    </a:cubicBezTo>
                    <a:lnTo>
                      <a:pt x="72924" y="55040"/>
                    </a:lnTo>
                    <a:lnTo>
                      <a:pt x="96354" y="46999"/>
                    </a:lnTo>
                    <a:cubicBezTo>
                      <a:pt x="105019" y="30432"/>
                      <a:pt x="111119" y="14280"/>
                      <a:pt x="113406" y="1"/>
                    </a:cubicBezTo>
                    <a:cubicBezTo>
                      <a:pt x="34106" y="61972"/>
                      <a:pt x="1" y="157007"/>
                      <a:pt x="1" y="157007"/>
                    </a:cubicBezTo>
                    <a:cubicBezTo>
                      <a:pt x="17192" y="145500"/>
                      <a:pt x="34660" y="129696"/>
                      <a:pt x="50534" y="1119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22"/>
              <p:cNvSpPr/>
              <p:nvPr/>
            </p:nvSpPr>
            <p:spPr>
              <a:xfrm>
                <a:off x="1896775" y="3166825"/>
                <a:ext cx="3757100" cy="2252875"/>
              </a:xfrm>
              <a:custGeom>
                <a:rect b="b" l="l" r="r" t="t"/>
                <a:pathLst>
                  <a:path extrusionOk="0" h="90115" w="150284">
                    <a:moveTo>
                      <a:pt x="85609" y="8527"/>
                    </a:moveTo>
                    <a:lnTo>
                      <a:pt x="73478" y="27866"/>
                    </a:lnTo>
                    <a:lnTo>
                      <a:pt x="76598" y="11715"/>
                    </a:lnTo>
                    <a:cubicBezTo>
                      <a:pt x="64675" y="16429"/>
                      <a:pt x="53376" y="22875"/>
                      <a:pt x="43256" y="30708"/>
                    </a:cubicBezTo>
                    <a:lnTo>
                      <a:pt x="34591" y="47068"/>
                    </a:lnTo>
                    <a:lnTo>
                      <a:pt x="35769" y="36947"/>
                    </a:lnTo>
                    <a:cubicBezTo>
                      <a:pt x="19757" y="51504"/>
                      <a:pt x="7487" y="69735"/>
                      <a:pt x="1" y="90114"/>
                    </a:cubicBezTo>
                    <a:lnTo>
                      <a:pt x="56703" y="51019"/>
                    </a:lnTo>
                    <a:lnTo>
                      <a:pt x="150283" y="3328"/>
                    </a:lnTo>
                    <a:cubicBezTo>
                      <a:pt x="130250" y="0"/>
                      <a:pt x="107514" y="1456"/>
                      <a:pt x="85609" y="85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22"/>
              <p:cNvSpPr/>
              <p:nvPr/>
            </p:nvSpPr>
            <p:spPr>
              <a:xfrm>
                <a:off x="1896775" y="3250000"/>
                <a:ext cx="3757100" cy="2169700"/>
              </a:xfrm>
              <a:custGeom>
                <a:rect b="b" l="l" r="r" t="t"/>
                <a:pathLst>
                  <a:path extrusionOk="0" h="86788" w="150284">
                    <a:moveTo>
                      <a:pt x="49009" y="63774"/>
                    </a:moveTo>
                    <a:lnTo>
                      <a:pt x="64120" y="65576"/>
                    </a:lnTo>
                    <a:cubicBezTo>
                      <a:pt x="70775" y="62457"/>
                      <a:pt x="77360" y="59060"/>
                      <a:pt x="83807" y="55456"/>
                    </a:cubicBezTo>
                    <a:lnTo>
                      <a:pt x="66408" y="46305"/>
                    </a:lnTo>
                    <a:lnTo>
                      <a:pt x="93858" y="49563"/>
                    </a:lnTo>
                    <a:cubicBezTo>
                      <a:pt x="100166" y="45751"/>
                      <a:pt x="106266" y="41661"/>
                      <a:pt x="112020" y="37502"/>
                    </a:cubicBezTo>
                    <a:lnTo>
                      <a:pt x="97047" y="30154"/>
                    </a:lnTo>
                    <a:lnTo>
                      <a:pt x="119159" y="32095"/>
                    </a:lnTo>
                    <a:cubicBezTo>
                      <a:pt x="132330" y="21697"/>
                      <a:pt x="143213" y="10814"/>
                      <a:pt x="150283" y="1"/>
                    </a:cubicBezTo>
                    <a:cubicBezTo>
                      <a:pt x="62734" y="21628"/>
                      <a:pt x="1" y="86787"/>
                      <a:pt x="1" y="86787"/>
                    </a:cubicBezTo>
                    <a:cubicBezTo>
                      <a:pt x="18301" y="83599"/>
                      <a:pt x="38334" y="77083"/>
                      <a:pt x="57882" y="68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22" name="Google Shape;1722;p22"/>
          <p:cNvGrpSpPr/>
          <p:nvPr/>
        </p:nvGrpSpPr>
        <p:grpSpPr>
          <a:xfrm>
            <a:off x="6268674" y="-2300525"/>
            <a:ext cx="4569655" cy="6616393"/>
            <a:chOff x="6268674" y="-2300525"/>
            <a:chExt cx="4569655" cy="6616393"/>
          </a:xfrm>
        </p:grpSpPr>
        <p:grpSp>
          <p:nvGrpSpPr>
            <p:cNvPr id="1723" name="Google Shape;1723;p22"/>
            <p:cNvGrpSpPr/>
            <p:nvPr/>
          </p:nvGrpSpPr>
          <p:grpSpPr>
            <a:xfrm>
              <a:off x="6268674" y="-2300525"/>
              <a:ext cx="4569655" cy="5680055"/>
              <a:chOff x="6268674" y="-2300525"/>
              <a:chExt cx="4569655" cy="5680055"/>
            </a:xfrm>
          </p:grpSpPr>
          <p:sp>
            <p:nvSpPr>
              <p:cNvPr id="1724" name="Google Shape;1724;p22"/>
              <p:cNvSpPr/>
              <p:nvPr/>
            </p:nvSpPr>
            <p:spPr>
              <a:xfrm rot="3600204">
                <a:off x="5919580" y="-578266"/>
                <a:ext cx="5267842" cy="2235536"/>
              </a:xfrm>
              <a:custGeom>
                <a:rect b="b" l="l" r="r" t="t"/>
                <a:pathLst>
                  <a:path extrusionOk="0" h="99295" w="284873">
                    <a:moveTo>
                      <a:pt x="26255" y="0"/>
                    </a:moveTo>
                    <a:cubicBezTo>
                      <a:pt x="20751" y="0"/>
                      <a:pt x="15247" y="485"/>
                      <a:pt x="9743" y="719"/>
                    </a:cubicBezTo>
                    <a:lnTo>
                      <a:pt x="36240" y="719"/>
                    </a:lnTo>
                    <a:cubicBezTo>
                      <a:pt x="33713" y="312"/>
                      <a:pt x="31149" y="98"/>
                      <a:pt x="28621" y="32"/>
                    </a:cubicBezTo>
                    <a:cubicBezTo>
                      <a:pt x="27832" y="10"/>
                      <a:pt x="27044" y="0"/>
                      <a:pt x="26255" y="0"/>
                    </a:cubicBezTo>
                    <a:close/>
                    <a:moveTo>
                      <a:pt x="0" y="719"/>
                    </a:moveTo>
                    <a:cubicBezTo>
                      <a:pt x="1500" y="806"/>
                      <a:pt x="3001" y="842"/>
                      <a:pt x="4501" y="842"/>
                    </a:cubicBezTo>
                    <a:cubicBezTo>
                      <a:pt x="6248" y="842"/>
                      <a:pt x="7996" y="793"/>
                      <a:pt x="9743" y="719"/>
                    </a:cubicBezTo>
                    <a:close/>
                    <a:moveTo>
                      <a:pt x="36240" y="719"/>
                    </a:moveTo>
                    <a:lnTo>
                      <a:pt x="36240" y="719"/>
                    </a:lnTo>
                    <a:cubicBezTo>
                      <a:pt x="43251" y="1847"/>
                      <a:pt x="49981" y="4456"/>
                      <a:pt x="54876" y="9477"/>
                    </a:cubicBezTo>
                    <a:cubicBezTo>
                      <a:pt x="61229" y="16003"/>
                      <a:pt x="63405" y="25390"/>
                      <a:pt x="66419" y="33976"/>
                    </a:cubicBezTo>
                    <a:cubicBezTo>
                      <a:pt x="71819" y="49279"/>
                      <a:pt x="81665" y="64200"/>
                      <a:pt x="96815" y="70096"/>
                    </a:cubicBezTo>
                    <a:cubicBezTo>
                      <a:pt x="102148" y="72166"/>
                      <a:pt x="107798" y="72985"/>
                      <a:pt x="113522" y="72985"/>
                    </a:cubicBezTo>
                    <a:cubicBezTo>
                      <a:pt x="120145" y="72985"/>
                      <a:pt x="126867" y="71888"/>
                      <a:pt x="133316" y="70363"/>
                    </a:cubicBezTo>
                    <a:cubicBezTo>
                      <a:pt x="145336" y="67501"/>
                      <a:pt x="157090" y="63227"/>
                      <a:pt x="169397" y="61987"/>
                    </a:cubicBezTo>
                    <a:cubicBezTo>
                      <a:pt x="171143" y="61805"/>
                      <a:pt x="172904" y="61692"/>
                      <a:pt x="174661" y="61692"/>
                    </a:cubicBezTo>
                    <a:cubicBezTo>
                      <a:pt x="176973" y="61692"/>
                      <a:pt x="179277" y="61888"/>
                      <a:pt x="181532" y="62387"/>
                    </a:cubicBezTo>
                    <a:cubicBezTo>
                      <a:pt x="190309" y="64314"/>
                      <a:pt x="197350" y="70554"/>
                      <a:pt x="204505" y="75973"/>
                    </a:cubicBezTo>
                    <a:cubicBezTo>
                      <a:pt x="213969" y="83147"/>
                      <a:pt x="224253" y="89214"/>
                      <a:pt x="235129" y="94004"/>
                    </a:cubicBezTo>
                    <a:cubicBezTo>
                      <a:pt x="241369" y="96770"/>
                      <a:pt x="247951" y="99136"/>
                      <a:pt x="254782" y="99289"/>
                    </a:cubicBezTo>
                    <a:cubicBezTo>
                      <a:pt x="254990" y="99293"/>
                      <a:pt x="255198" y="99295"/>
                      <a:pt x="255405" y="99295"/>
                    </a:cubicBezTo>
                    <a:cubicBezTo>
                      <a:pt x="265874" y="99295"/>
                      <a:pt x="275648" y="94153"/>
                      <a:pt x="284872" y="89157"/>
                    </a:cubicBezTo>
                    <a:lnTo>
                      <a:pt x="284872" y="71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25" name="Google Shape;1725;p22"/>
              <p:cNvGrpSpPr/>
              <p:nvPr/>
            </p:nvGrpSpPr>
            <p:grpSpPr>
              <a:xfrm>
                <a:off x="7858121" y="316115"/>
                <a:ext cx="470324" cy="446767"/>
                <a:chOff x="559072" y="1101613"/>
                <a:chExt cx="405451" cy="385144"/>
              </a:xfrm>
            </p:grpSpPr>
            <p:sp>
              <p:nvSpPr>
                <p:cNvPr id="1726" name="Google Shape;1726;p22"/>
                <p:cNvSpPr/>
                <p:nvPr/>
              </p:nvSpPr>
              <p:spPr>
                <a:xfrm>
                  <a:off x="580129" y="1119523"/>
                  <a:ext cx="384395" cy="347494"/>
                </a:xfrm>
                <a:custGeom>
                  <a:rect b="b" l="l" r="r" t="t"/>
                  <a:pathLst>
                    <a:path extrusionOk="0" h="30596" w="33845">
                      <a:moveTo>
                        <a:pt x="16790" y="0"/>
                      </a:moveTo>
                      <a:cubicBezTo>
                        <a:pt x="15038" y="0"/>
                        <a:pt x="13259" y="304"/>
                        <a:pt x="11525" y="940"/>
                      </a:cubicBezTo>
                      <a:lnTo>
                        <a:pt x="15830" y="14517"/>
                      </a:lnTo>
                      <a:lnTo>
                        <a:pt x="4836" y="5709"/>
                      </a:lnTo>
                      <a:lnTo>
                        <a:pt x="4836" y="5709"/>
                      </a:lnTo>
                      <a:cubicBezTo>
                        <a:pt x="1" y="11670"/>
                        <a:pt x="332" y="20213"/>
                        <a:pt x="5564" y="25776"/>
                      </a:cubicBezTo>
                      <a:cubicBezTo>
                        <a:pt x="8589" y="28953"/>
                        <a:pt x="12671" y="30596"/>
                        <a:pt x="16776" y="30596"/>
                      </a:cubicBezTo>
                      <a:cubicBezTo>
                        <a:pt x="19862" y="30596"/>
                        <a:pt x="22960" y="29667"/>
                        <a:pt x="25632" y="27763"/>
                      </a:cubicBezTo>
                      <a:cubicBezTo>
                        <a:pt x="31857" y="23326"/>
                        <a:pt x="33844" y="14981"/>
                        <a:pt x="30268" y="8226"/>
                      </a:cubicBezTo>
                      <a:cubicBezTo>
                        <a:pt x="27601" y="3042"/>
                        <a:pt x="22333" y="0"/>
                        <a:pt x="16790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7" name="Google Shape;1727;p22"/>
                <p:cNvSpPr/>
                <p:nvPr/>
              </p:nvSpPr>
              <p:spPr>
                <a:xfrm>
                  <a:off x="559072" y="1101613"/>
                  <a:ext cx="384383" cy="385144"/>
                </a:xfrm>
                <a:custGeom>
                  <a:rect b="b" l="l" r="r" t="t"/>
                  <a:pathLst>
                    <a:path extrusionOk="0" h="33911" w="33844">
                      <a:moveTo>
                        <a:pt x="12584" y="2120"/>
                      </a:moveTo>
                      <a:lnTo>
                        <a:pt x="15896" y="15962"/>
                      </a:lnTo>
                      <a:lnTo>
                        <a:pt x="5564" y="6359"/>
                      </a:lnTo>
                      <a:cubicBezTo>
                        <a:pt x="332" y="11988"/>
                        <a:pt x="0" y="20598"/>
                        <a:pt x="4835" y="26493"/>
                      </a:cubicBezTo>
                      <a:cubicBezTo>
                        <a:pt x="9670" y="32453"/>
                        <a:pt x="18147" y="33910"/>
                        <a:pt x="24704" y="29936"/>
                      </a:cubicBezTo>
                      <a:cubicBezTo>
                        <a:pt x="31195" y="25963"/>
                        <a:pt x="33844" y="17750"/>
                        <a:pt x="30797" y="10730"/>
                      </a:cubicBezTo>
                      <a:cubicBezTo>
                        <a:pt x="27684" y="3710"/>
                        <a:pt x="19936" y="1"/>
                        <a:pt x="12584" y="212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8" name="Google Shape;1728;p22"/>
                <p:cNvSpPr/>
                <p:nvPr/>
              </p:nvSpPr>
              <p:spPr>
                <a:xfrm>
                  <a:off x="701995" y="1101613"/>
                  <a:ext cx="240711" cy="341509"/>
                </a:xfrm>
                <a:custGeom>
                  <a:rect b="b" l="l" r="r" t="t"/>
                  <a:pathLst>
                    <a:path extrusionOk="0" h="30069" w="21194">
                      <a:moveTo>
                        <a:pt x="0" y="2120"/>
                      </a:moveTo>
                      <a:lnTo>
                        <a:pt x="3312" y="15962"/>
                      </a:lnTo>
                      <a:lnTo>
                        <a:pt x="11656" y="30069"/>
                      </a:lnTo>
                      <a:cubicBezTo>
                        <a:pt x="18346" y="26228"/>
                        <a:pt x="21194" y="18015"/>
                        <a:pt x="18213" y="10929"/>
                      </a:cubicBezTo>
                      <a:cubicBezTo>
                        <a:pt x="15233" y="3776"/>
                        <a:pt x="7418" y="1"/>
                        <a:pt x="0" y="212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29" name="Google Shape;1729;p22"/>
              <p:cNvGrpSpPr/>
              <p:nvPr/>
            </p:nvGrpSpPr>
            <p:grpSpPr>
              <a:xfrm flipH="1">
                <a:off x="8282857" y="1070151"/>
                <a:ext cx="739446" cy="1491289"/>
                <a:chOff x="2486100" y="238125"/>
                <a:chExt cx="2545425" cy="5133525"/>
              </a:xfrm>
            </p:grpSpPr>
            <p:sp>
              <p:nvSpPr>
                <p:cNvPr id="1730" name="Google Shape;1730;p22"/>
                <p:cNvSpPr/>
                <p:nvPr/>
              </p:nvSpPr>
              <p:spPr>
                <a:xfrm>
                  <a:off x="2702225" y="289300"/>
                  <a:ext cx="2329300" cy="5016950"/>
                </a:xfrm>
                <a:custGeom>
                  <a:rect b="b" l="l" r="r" t="t"/>
                  <a:pathLst>
                    <a:path extrusionOk="0" h="200678" w="93172">
                      <a:moveTo>
                        <a:pt x="91920" y="1"/>
                      </a:moveTo>
                      <a:cubicBezTo>
                        <a:pt x="67917" y="13197"/>
                        <a:pt x="47326" y="31968"/>
                        <a:pt x="31968" y="54607"/>
                      </a:cubicBezTo>
                      <a:lnTo>
                        <a:pt x="34812" y="83047"/>
                      </a:lnTo>
                      <a:lnTo>
                        <a:pt x="25597" y="64731"/>
                      </a:lnTo>
                      <a:cubicBezTo>
                        <a:pt x="17406" y="78497"/>
                        <a:pt x="11150" y="93400"/>
                        <a:pt x="7054" y="108985"/>
                      </a:cubicBezTo>
                      <a:lnTo>
                        <a:pt x="11036" y="131737"/>
                      </a:lnTo>
                      <a:lnTo>
                        <a:pt x="11036" y="131737"/>
                      </a:lnTo>
                      <a:lnTo>
                        <a:pt x="4665" y="120816"/>
                      </a:lnTo>
                      <a:lnTo>
                        <a:pt x="4665" y="120816"/>
                      </a:lnTo>
                      <a:cubicBezTo>
                        <a:pt x="1" y="147437"/>
                        <a:pt x="1821" y="174853"/>
                        <a:pt x="10012" y="200677"/>
                      </a:cubicBezTo>
                      <a:cubicBezTo>
                        <a:pt x="25597" y="183613"/>
                        <a:pt x="40500" y="161884"/>
                        <a:pt x="53128" y="138336"/>
                      </a:cubicBezTo>
                      <a:lnTo>
                        <a:pt x="53128" y="138336"/>
                      </a:lnTo>
                      <a:lnTo>
                        <a:pt x="40841" y="140497"/>
                      </a:lnTo>
                      <a:lnTo>
                        <a:pt x="40841" y="140497"/>
                      </a:lnTo>
                      <a:lnTo>
                        <a:pt x="57109" y="130714"/>
                      </a:lnTo>
                      <a:cubicBezTo>
                        <a:pt x="61205" y="122523"/>
                        <a:pt x="65072" y="114104"/>
                        <a:pt x="68713" y="105686"/>
                      </a:cubicBezTo>
                      <a:lnTo>
                        <a:pt x="68713" y="105686"/>
                      </a:lnTo>
                      <a:lnTo>
                        <a:pt x="44482" y="109895"/>
                      </a:lnTo>
                      <a:lnTo>
                        <a:pt x="74173" y="92148"/>
                      </a:lnTo>
                      <a:cubicBezTo>
                        <a:pt x="77472" y="83502"/>
                        <a:pt x="80316" y="74856"/>
                        <a:pt x="82819" y="66324"/>
                      </a:cubicBezTo>
                      <a:lnTo>
                        <a:pt x="82819" y="66324"/>
                      </a:lnTo>
                      <a:lnTo>
                        <a:pt x="62342" y="70647"/>
                      </a:lnTo>
                      <a:lnTo>
                        <a:pt x="85777" y="55630"/>
                      </a:lnTo>
                      <a:cubicBezTo>
                        <a:pt x="90783" y="35267"/>
                        <a:pt x="93172" y="16155"/>
                        <a:pt x="91920" y="1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" name="Google Shape;1731;p22"/>
                <p:cNvSpPr/>
                <p:nvPr/>
              </p:nvSpPr>
              <p:spPr>
                <a:xfrm>
                  <a:off x="2486100" y="238125"/>
                  <a:ext cx="2067625" cy="5133525"/>
                </a:xfrm>
                <a:custGeom>
                  <a:rect b="b" l="l" r="r" t="t"/>
                  <a:pathLst>
                    <a:path extrusionOk="0" h="205341" w="82705">
                      <a:moveTo>
                        <a:pt x="26279" y="58246"/>
                      </a:moveTo>
                      <a:lnTo>
                        <a:pt x="30829" y="86346"/>
                      </a:lnTo>
                      <a:lnTo>
                        <a:pt x="20591" y="68599"/>
                      </a:lnTo>
                      <a:cubicBezTo>
                        <a:pt x="13196" y="82933"/>
                        <a:pt x="7963" y="98177"/>
                        <a:pt x="4892" y="113990"/>
                      </a:cubicBezTo>
                      <a:lnTo>
                        <a:pt x="10239" y="136401"/>
                      </a:lnTo>
                      <a:lnTo>
                        <a:pt x="3072" y="125935"/>
                      </a:lnTo>
                      <a:cubicBezTo>
                        <a:pt x="0" y="152783"/>
                        <a:pt x="3527" y="180086"/>
                        <a:pt x="13310" y="205341"/>
                      </a:cubicBezTo>
                      <a:lnTo>
                        <a:pt x="34242" y="121953"/>
                      </a:lnTo>
                      <a:lnTo>
                        <a:pt x="82705" y="0"/>
                      </a:lnTo>
                      <a:cubicBezTo>
                        <a:pt x="59611" y="14675"/>
                        <a:pt x="40272" y="34584"/>
                        <a:pt x="26279" y="5824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" name="Google Shape;1732;p22"/>
                <p:cNvSpPr/>
                <p:nvPr/>
              </p:nvSpPr>
              <p:spPr>
                <a:xfrm>
                  <a:off x="2818850" y="238125"/>
                  <a:ext cx="1791750" cy="5133525"/>
                </a:xfrm>
                <a:custGeom>
                  <a:rect b="b" l="l" r="r" t="t"/>
                  <a:pathLst>
                    <a:path extrusionOk="0" h="205341" w="71670">
                      <a:moveTo>
                        <a:pt x="27075" y="143340"/>
                      </a:moveTo>
                      <a:lnTo>
                        <a:pt x="42661" y="132647"/>
                      </a:lnTo>
                      <a:cubicBezTo>
                        <a:pt x="46301" y="124115"/>
                        <a:pt x="49828" y="115582"/>
                        <a:pt x="52785" y="106936"/>
                      </a:cubicBezTo>
                      <a:lnTo>
                        <a:pt x="28896" y="112625"/>
                      </a:lnTo>
                      <a:lnTo>
                        <a:pt x="57336" y="93057"/>
                      </a:lnTo>
                      <a:cubicBezTo>
                        <a:pt x="60180" y="84184"/>
                        <a:pt x="62569" y="75424"/>
                        <a:pt x="64503" y="66892"/>
                      </a:cubicBezTo>
                      <a:lnTo>
                        <a:pt x="44253" y="72239"/>
                      </a:lnTo>
                      <a:lnTo>
                        <a:pt x="66664" y="55857"/>
                      </a:lnTo>
                      <a:cubicBezTo>
                        <a:pt x="70532" y="35266"/>
                        <a:pt x="71670" y="16040"/>
                        <a:pt x="69395" y="0"/>
                      </a:cubicBezTo>
                      <a:cubicBezTo>
                        <a:pt x="5119" y="92489"/>
                        <a:pt x="0" y="205341"/>
                        <a:pt x="0" y="205341"/>
                      </a:cubicBezTo>
                      <a:cubicBezTo>
                        <a:pt x="14562" y="187253"/>
                        <a:pt x="27985" y="164728"/>
                        <a:pt x="39134" y="14049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33" name="Google Shape;1733;p22"/>
            <p:cNvGrpSpPr/>
            <p:nvPr/>
          </p:nvGrpSpPr>
          <p:grpSpPr>
            <a:xfrm>
              <a:off x="7828475" y="1414300"/>
              <a:ext cx="2026046" cy="2901568"/>
              <a:chOff x="4643500" y="2144275"/>
              <a:chExt cx="2026046" cy="2901568"/>
            </a:xfrm>
          </p:grpSpPr>
          <p:sp>
            <p:nvSpPr>
              <p:cNvPr id="1734" name="Google Shape;1734;p22"/>
              <p:cNvSpPr/>
              <p:nvPr/>
            </p:nvSpPr>
            <p:spPr>
              <a:xfrm>
                <a:off x="4643500" y="2800819"/>
                <a:ext cx="2026046" cy="2185665"/>
              </a:xfrm>
              <a:custGeom>
                <a:rect b="b" l="l" r="r" t="t"/>
                <a:pathLst>
                  <a:path extrusionOk="0" h="157497" w="145995">
                    <a:moveTo>
                      <a:pt x="75246" y="75246"/>
                    </a:moveTo>
                    <a:lnTo>
                      <a:pt x="77764" y="75666"/>
                    </a:lnTo>
                    <a:lnTo>
                      <a:pt x="78124" y="81542"/>
                    </a:lnTo>
                    <a:lnTo>
                      <a:pt x="75246" y="75246"/>
                    </a:lnTo>
                    <a:close/>
                    <a:moveTo>
                      <a:pt x="112239" y="102946"/>
                    </a:moveTo>
                    <a:lnTo>
                      <a:pt x="112959" y="103366"/>
                    </a:lnTo>
                    <a:lnTo>
                      <a:pt x="112959" y="104865"/>
                    </a:lnTo>
                    <a:lnTo>
                      <a:pt x="112239" y="102946"/>
                    </a:lnTo>
                    <a:close/>
                    <a:moveTo>
                      <a:pt x="19546" y="0"/>
                    </a:moveTo>
                    <a:lnTo>
                      <a:pt x="19546" y="0"/>
                    </a:lnTo>
                    <a:cubicBezTo>
                      <a:pt x="22724" y="10613"/>
                      <a:pt x="29019" y="22364"/>
                      <a:pt x="37353" y="34116"/>
                    </a:cubicBezTo>
                    <a:lnTo>
                      <a:pt x="56060" y="37833"/>
                    </a:lnTo>
                    <a:lnTo>
                      <a:pt x="41910" y="40231"/>
                    </a:lnTo>
                    <a:cubicBezTo>
                      <a:pt x="45627" y="45088"/>
                      <a:pt x="49644" y="49884"/>
                      <a:pt x="53901" y="54621"/>
                    </a:cubicBezTo>
                    <a:lnTo>
                      <a:pt x="77284" y="58638"/>
                    </a:lnTo>
                    <a:lnTo>
                      <a:pt x="67152" y="60677"/>
                    </a:lnTo>
                    <a:cubicBezTo>
                      <a:pt x="48925" y="52316"/>
                      <a:pt x="29559" y="48256"/>
                      <a:pt x="11653" y="48256"/>
                    </a:cubicBezTo>
                    <a:cubicBezTo>
                      <a:pt x="10298" y="48256"/>
                      <a:pt x="8952" y="48279"/>
                      <a:pt x="7615" y="48326"/>
                    </a:cubicBezTo>
                    <a:cubicBezTo>
                      <a:pt x="13071" y="59597"/>
                      <a:pt x="22124" y="71469"/>
                      <a:pt x="33396" y="83041"/>
                    </a:cubicBezTo>
                    <a:lnTo>
                      <a:pt x="54861" y="83940"/>
                    </a:lnTo>
                    <a:lnTo>
                      <a:pt x="39572" y="89096"/>
                    </a:lnTo>
                    <a:cubicBezTo>
                      <a:pt x="44488" y="93833"/>
                      <a:pt x="49824" y="98450"/>
                      <a:pt x="55400" y="102946"/>
                    </a:cubicBezTo>
                    <a:lnTo>
                      <a:pt x="82141" y="103246"/>
                    </a:lnTo>
                    <a:lnTo>
                      <a:pt x="64334" y="109901"/>
                    </a:lnTo>
                    <a:lnTo>
                      <a:pt x="65053" y="110501"/>
                    </a:lnTo>
                    <a:cubicBezTo>
                      <a:pt x="64394" y="110441"/>
                      <a:pt x="63734" y="110321"/>
                      <a:pt x="63075" y="110261"/>
                    </a:cubicBezTo>
                    <a:lnTo>
                      <a:pt x="63075" y="110261"/>
                    </a:lnTo>
                    <a:lnTo>
                      <a:pt x="69730" y="122852"/>
                    </a:lnTo>
                    <a:lnTo>
                      <a:pt x="54861" y="109842"/>
                    </a:lnTo>
                    <a:cubicBezTo>
                      <a:pt x="53984" y="109823"/>
                      <a:pt x="53108" y="109814"/>
                      <a:pt x="52234" y="109814"/>
                    </a:cubicBezTo>
                    <a:cubicBezTo>
                      <a:pt x="33271" y="109814"/>
                      <a:pt x="15074" y="114137"/>
                      <a:pt x="0" y="121473"/>
                    </a:cubicBezTo>
                    <a:cubicBezTo>
                      <a:pt x="8574" y="128728"/>
                      <a:pt x="20265" y="135083"/>
                      <a:pt x="33756" y="140420"/>
                    </a:cubicBezTo>
                    <a:lnTo>
                      <a:pt x="51623" y="133345"/>
                    </a:lnTo>
                    <a:lnTo>
                      <a:pt x="41010" y="143118"/>
                    </a:lnTo>
                    <a:cubicBezTo>
                      <a:pt x="46766" y="145216"/>
                      <a:pt x="52822" y="147015"/>
                      <a:pt x="58998" y="148694"/>
                    </a:cubicBezTo>
                    <a:lnTo>
                      <a:pt x="80942" y="139161"/>
                    </a:lnTo>
                    <a:lnTo>
                      <a:pt x="68830" y="151092"/>
                    </a:lnTo>
                    <a:cubicBezTo>
                      <a:pt x="75006" y="152471"/>
                      <a:pt x="81301" y="153670"/>
                      <a:pt x="87657" y="154570"/>
                    </a:cubicBezTo>
                    <a:lnTo>
                      <a:pt x="99708" y="149353"/>
                    </a:lnTo>
                    <a:lnTo>
                      <a:pt x="99708" y="149353"/>
                    </a:lnTo>
                    <a:lnTo>
                      <a:pt x="93533" y="155409"/>
                    </a:lnTo>
                    <a:cubicBezTo>
                      <a:pt x="104142" y="156766"/>
                      <a:pt x="114731" y="157497"/>
                      <a:pt x="124867" y="157497"/>
                    </a:cubicBezTo>
                    <a:cubicBezTo>
                      <a:pt x="132202" y="157497"/>
                      <a:pt x="139299" y="157114"/>
                      <a:pt x="145995" y="156308"/>
                    </a:cubicBezTo>
                    <a:cubicBezTo>
                      <a:pt x="144136" y="153910"/>
                      <a:pt x="142218" y="151572"/>
                      <a:pt x="140299" y="149353"/>
                    </a:cubicBezTo>
                    <a:cubicBezTo>
                      <a:pt x="136762" y="134244"/>
                      <a:pt x="130526" y="119914"/>
                      <a:pt x="122012" y="106964"/>
                    </a:cubicBezTo>
                    <a:cubicBezTo>
                      <a:pt x="120633" y="88797"/>
                      <a:pt x="115057" y="71289"/>
                      <a:pt x="105644" y="55700"/>
                    </a:cubicBezTo>
                    <a:lnTo>
                      <a:pt x="104205" y="64394"/>
                    </a:lnTo>
                    <a:lnTo>
                      <a:pt x="101027" y="48805"/>
                    </a:lnTo>
                    <a:cubicBezTo>
                      <a:pt x="94552" y="39812"/>
                      <a:pt x="86877" y="31777"/>
                      <a:pt x="78184" y="24942"/>
                    </a:cubicBezTo>
                    <a:lnTo>
                      <a:pt x="76805" y="39032"/>
                    </a:lnTo>
                    <a:lnTo>
                      <a:pt x="71588" y="20086"/>
                    </a:lnTo>
                    <a:cubicBezTo>
                      <a:pt x="55220" y="8934"/>
                      <a:pt x="36814" y="2159"/>
                      <a:pt x="1954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22"/>
              <p:cNvSpPr/>
              <p:nvPr/>
            </p:nvSpPr>
            <p:spPr>
              <a:xfrm>
                <a:off x="5597940" y="2144275"/>
                <a:ext cx="838714" cy="1771449"/>
              </a:xfrm>
              <a:custGeom>
                <a:rect b="b" l="l" r="r" t="t"/>
                <a:pathLst>
                  <a:path extrusionOk="0" h="127649" w="60437">
                    <a:moveTo>
                      <a:pt x="38912" y="34355"/>
                    </a:moveTo>
                    <a:lnTo>
                      <a:pt x="37414" y="52582"/>
                    </a:lnTo>
                    <a:lnTo>
                      <a:pt x="43109" y="40711"/>
                    </a:lnTo>
                    <a:cubicBezTo>
                      <a:pt x="48506" y="49465"/>
                      <a:pt x="52643" y="58938"/>
                      <a:pt x="55401" y="68891"/>
                    </a:cubicBezTo>
                    <a:lnTo>
                      <a:pt x="53122" y="83460"/>
                    </a:lnTo>
                    <a:lnTo>
                      <a:pt x="57139" y="76445"/>
                    </a:lnTo>
                    <a:cubicBezTo>
                      <a:pt x="60437" y="93473"/>
                      <a:pt x="59538" y="111041"/>
                      <a:pt x="54561" y="127649"/>
                    </a:cubicBezTo>
                    <a:lnTo>
                      <a:pt x="36035" y="71049"/>
                    </a:lnTo>
                    <a:lnTo>
                      <a:pt x="1" y="0"/>
                    </a:lnTo>
                    <a:cubicBezTo>
                      <a:pt x="14450" y="7435"/>
                      <a:pt x="28240" y="19306"/>
                      <a:pt x="38912" y="343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22"/>
              <p:cNvSpPr/>
              <p:nvPr/>
            </p:nvSpPr>
            <p:spPr>
              <a:xfrm>
                <a:off x="5588780" y="2144275"/>
                <a:ext cx="766343" cy="1770616"/>
              </a:xfrm>
              <a:custGeom>
                <a:rect b="b" l="l" r="r" t="t"/>
                <a:pathLst>
                  <a:path extrusionOk="0" h="127589" w="55222">
                    <a:moveTo>
                      <a:pt x="34836" y="89396"/>
                    </a:moveTo>
                    <a:lnTo>
                      <a:pt x="24343" y="83340"/>
                    </a:lnTo>
                    <a:cubicBezTo>
                      <a:pt x="21585" y="78064"/>
                      <a:pt x="19007" y="72788"/>
                      <a:pt x="16609" y="67392"/>
                    </a:cubicBezTo>
                    <a:lnTo>
                      <a:pt x="32138" y="69850"/>
                    </a:lnTo>
                    <a:lnTo>
                      <a:pt x="12952" y="58818"/>
                    </a:lnTo>
                    <a:cubicBezTo>
                      <a:pt x="10793" y="53302"/>
                      <a:pt x="8815" y="47786"/>
                      <a:pt x="7136" y="42390"/>
                    </a:cubicBezTo>
                    <a:lnTo>
                      <a:pt x="20326" y="44848"/>
                    </a:lnTo>
                    <a:lnTo>
                      <a:pt x="5157" y="35495"/>
                    </a:lnTo>
                    <a:cubicBezTo>
                      <a:pt x="1740" y="22544"/>
                      <a:pt x="1" y="10313"/>
                      <a:pt x="661" y="0"/>
                    </a:cubicBezTo>
                    <a:cubicBezTo>
                      <a:pt x="46348" y="55820"/>
                      <a:pt x="55221" y="127589"/>
                      <a:pt x="55221" y="127589"/>
                    </a:cubicBezTo>
                    <a:cubicBezTo>
                      <a:pt x="45029" y="116856"/>
                      <a:pt x="35316" y="103066"/>
                      <a:pt x="26982" y="88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22"/>
              <p:cNvSpPr/>
              <p:nvPr/>
            </p:nvSpPr>
            <p:spPr>
              <a:xfrm>
                <a:off x="5129450" y="2713439"/>
                <a:ext cx="1281379" cy="1632507"/>
              </a:xfrm>
              <a:custGeom>
                <a:rect b="b" l="l" r="r" t="t"/>
                <a:pathLst>
                  <a:path extrusionOk="0" h="117637" w="92335">
                    <a:moveTo>
                      <a:pt x="49825" y="25003"/>
                    </a:moveTo>
                    <a:lnTo>
                      <a:pt x="53302" y="44369"/>
                    </a:lnTo>
                    <a:lnTo>
                      <a:pt x="55941" y="30459"/>
                    </a:lnTo>
                    <a:cubicBezTo>
                      <a:pt x="63975" y="38073"/>
                      <a:pt x="70870" y="46827"/>
                      <a:pt x="76446" y="56360"/>
                    </a:cubicBezTo>
                    <a:lnTo>
                      <a:pt x="78065" y="72189"/>
                    </a:lnTo>
                    <a:lnTo>
                      <a:pt x="80343" y="63735"/>
                    </a:lnTo>
                    <a:cubicBezTo>
                      <a:pt x="88377" y="80523"/>
                      <a:pt x="92334" y="98990"/>
                      <a:pt x="91735" y="117636"/>
                    </a:cubicBezTo>
                    <a:lnTo>
                      <a:pt x="56960" y="63915"/>
                    </a:lnTo>
                    <a:lnTo>
                      <a:pt x="1" y="1"/>
                    </a:lnTo>
                    <a:cubicBezTo>
                      <a:pt x="16969" y="3778"/>
                      <a:pt x="34596" y="12292"/>
                      <a:pt x="49825" y="25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22"/>
              <p:cNvSpPr/>
              <p:nvPr/>
            </p:nvSpPr>
            <p:spPr>
              <a:xfrm>
                <a:off x="5129450" y="2713439"/>
                <a:ext cx="1273052" cy="1632507"/>
              </a:xfrm>
              <a:custGeom>
                <a:rect b="b" l="l" r="r" t="t"/>
                <a:pathLst>
                  <a:path extrusionOk="0" h="117637" w="91735">
                    <a:moveTo>
                      <a:pt x="60078" y="83521"/>
                    </a:moveTo>
                    <a:lnTo>
                      <a:pt x="47487" y="80103"/>
                    </a:lnTo>
                    <a:cubicBezTo>
                      <a:pt x="43170" y="75427"/>
                      <a:pt x="39033" y="70630"/>
                      <a:pt x="35076" y="65654"/>
                    </a:cubicBezTo>
                    <a:lnTo>
                      <a:pt x="51863" y="63975"/>
                    </a:lnTo>
                    <a:lnTo>
                      <a:pt x="28960" y="57739"/>
                    </a:lnTo>
                    <a:cubicBezTo>
                      <a:pt x="25123" y="52643"/>
                      <a:pt x="21585" y="47427"/>
                      <a:pt x="18348" y="42270"/>
                    </a:cubicBezTo>
                    <a:lnTo>
                      <a:pt x="32677" y="41251"/>
                    </a:lnTo>
                    <a:lnTo>
                      <a:pt x="14450" y="35675"/>
                    </a:lnTo>
                    <a:cubicBezTo>
                      <a:pt x="7316" y="23144"/>
                      <a:pt x="2159" y="10913"/>
                      <a:pt x="1" y="1"/>
                    </a:cubicBezTo>
                    <a:cubicBezTo>
                      <a:pt x="62776" y="45448"/>
                      <a:pt x="91735" y="117636"/>
                      <a:pt x="91735" y="117636"/>
                    </a:cubicBezTo>
                    <a:cubicBezTo>
                      <a:pt x="78185" y="109242"/>
                      <a:pt x="64334" y="97551"/>
                      <a:pt x="51564" y="843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22"/>
              <p:cNvSpPr/>
              <p:nvPr/>
            </p:nvSpPr>
            <p:spPr>
              <a:xfrm>
                <a:off x="5407385" y="3110368"/>
                <a:ext cx="630705" cy="874505"/>
              </a:xfrm>
              <a:custGeom>
                <a:rect b="b" l="l" r="r" t="t"/>
                <a:pathLst>
                  <a:path extrusionOk="0" h="63016" w="45448">
                    <a:moveTo>
                      <a:pt x="780" y="0"/>
                    </a:moveTo>
                    <a:lnTo>
                      <a:pt x="0" y="1079"/>
                    </a:lnTo>
                    <a:cubicBezTo>
                      <a:pt x="240" y="1139"/>
                      <a:pt x="540" y="1259"/>
                      <a:pt x="780" y="1439"/>
                    </a:cubicBezTo>
                    <a:cubicBezTo>
                      <a:pt x="1499" y="1859"/>
                      <a:pt x="2159" y="2339"/>
                      <a:pt x="2758" y="2878"/>
                    </a:cubicBezTo>
                    <a:lnTo>
                      <a:pt x="5696" y="5276"/>
                    </a:lnTo>
                    <a:cubicBezTo>
                      <a:pt x="6776" y="6296"/>
                      <a:pt x="7915" y="7495"/>
                      <a:pt x="9234" y="8754"/>
                    </a:cubicBezTo>
                    <a:cubicBezTo>
                      <a:pt x="10493" y="10013"/>
                      <a:pt x="11812" y="11452"/>
                      <a:pt x="13191" y="13011"/>
                    </a:cubicBezTo>
                    <a:cubicBezTo>
                      <a:pt x="13910" y="13730"/>
                      <a:pt x="14630" y="14510"/>
                      <a:pt x="15349" y="15349"/>
                    </a:cubicBezTo>
                    <a:lnTo>
                      <a:pt x="17448" y="17927"/>
                    </a:lnTo>
                    <a:cubicBezTo>
                      <a:pt x="18167" y="18767"/>
                      <a:pt x="18947" y="19606"/>
                      <a:pt x="19666" y="20565"/>
                    </a:cubicBezTo>
                    <a:lnTo>
                      <a:pt x="21765" y="23323"/>
                    </a:lnTo>
                    <a:cubicBezTo>
                      <a:pt x="23264" y="25182"/>
                      <a:pt x="24583" y="27161"/>
                      <a:pt x="25962" y="29139"/>
                    </a:cubicBezTo>
                    <a:lnTo>
                      <a:pt x="26981" y="30638"/>
                    </a:lnTo>
                    <a:lnTo>
                      <a:pt x="27940" y="32137"/>
                    </a:lnTo>
                    <a:cubicBezTo>
                      <a:pt x="28600" y="33156"/>
                      <a:pt x="29259" y="34176"/>
                      <a:pt x="29919" y="35135"/>
                    </a:cubicBezTo>
                    <a:cubicBezTo>
                      <a:pt x="31118" y="37174"/>
                      <a:pt x="32317" y="39152"/>
                      <a:pt x="33456" y="41131"/>
                    </a:cubicBezTo>
                    <a:cubicBezTo>
                      <a:pt x="34595" y="43109"/>
                      <a:pt x="35675" y="45028"/>
                      <a:pt x="36574" y="46887"/>
                    </a:cubicBezTo>
                    <a:lnTo>
                      <a:pt x="37953" y="49525"/>
                    </a:lnTo>
                    <a:cubicBezTo>
                      <a:pt x="38373" y="50424"/>
                      <a:pt x="38792" y="51263"/>
                      <a:pt x="39212" y="52043"/>
                    </a:cubicBezTo>
                    <a:cubicBezTo>
                      <a:pt x="39992" y="53662"/>
                      <a:pt x="40711" y="55161"/>
                      <a:pt x="41311" y="56540"/>
                    </a:cubicBezTo>
                    <a:cubicBezTo>
                      <a:pt x="41910" y="57859"/>
                      <a:pt x="42450" y="58998"/>
                      <a:pt x="42810" y="59957"/>
                    </a:cubicBezTo>
                    <a:cubicBezTo>
                      <a:pt x="43169" y="60977"/>
                      <a:pt x="43589" y="61696"/>
                      <a:pt x="43709" y="62236"/>
                    </a:cubicBezTo>
                    <a:lnTo>
                      <a:pt x="44069" y="63015"/>
                    </a:lnTo>
                    <a:lnTo>
                      <a:pt x="45448" y="62475"/>
                    </a:lnTo>
                    <a:cubicBezTo>
                      <a:pt x="45448" y="62475"/>
                      <a:pt x="45328" y="62176"/>
                      <a:pt x="45148" y="61636"/>
                    </a:cubicBezTo>
                    <a:cubicBezTo>
                      <a:pt x="44968" y="61096"/>
                      <a:pt x="44608" y="60317"/>
                      <a:pt x="44249" y="59358"/>
                    </a:cubicBezTo>
                    <a:cubicBezTo>
                      <a:pt x="43829" y="58398"/>
                      <a:pt x="43289" y="57199"/>
                      <a:pt x="42750" y="55820"/>
                    </a:cubicBezTo>
                    <a:cubicBezTo>
                      <a:pt x="42150" y="54441"/>
                      <a:pt x="41491" y="52942"/>
                      <a:pt x="40651" y="51323"/>
                    </a:cubicBezTo>
                    <a:cubicBezTo>
                      <a:pt x="40291" y="50484"/>
                      <a:pt x="39872" y="49645"/>
                      <a:pt x="39452" y="48745"/>
                    </a:cubicBezTo>
                    <a:lnTo>
                      <a:pt x="38013" y="46047"/>
                    </a:lnTo>
                    <a:cubicBezTo>
                      <a:pt x="37114" y="44189"/>
                      <a:pt x="36034" y="42330"/>
                      <a:pt x="34895" y="40291"/>
                    </a:cubicBezTo>
                    <a:cubicBezTo>
                      <a:pt x="33816" y="38253"/>
                      <a:pt x="32557" y="36274"/>
                      <a:pt x="31358" y="34296"/>
                    </a:cubicBezTo>
                    <a:lnTo>
                      <a:pt x="29379" y="31298"/>
                    </a:lnTo>
                    <a:lnTo>
                      <a:pt x="28360" y="29799"/>
                    </a:lnTo>
                    <a:lnTo>
                      <a:pt x="27341" y="28300"/>
                    </a:lnTo>
                    <a:cubicBezTo>
                      <a:pt x="25902" y="26321"/>
                      <a:pt x="24583" y="24283"/>
                      <a:pt x="23084" y="22424"/>
                    </a:cubicBezTo>
                    <a:lnTo>
                      <a:pt x="20865" y="19606"/>
                    </a:lnTo>
                    <a:cubicBezTo>
                      <a:pt x="20146" y="18707"/>
                      <a:pt x="19366" y="17867"/>
                      <a:pt x="18647" y="16968"/>
                    </a:cubicBezTo>
                    <a:lnTo>
                      <a:pt x="16369" y="14450"/>
                    </a:lnTo>
                    <a:cubicBezTo>
                      <a:pt x="15649" y="13670"/>
                      <a:pt x="14870" y="12891"/>
                      <a:pt x="14150" y="12171"/>
                    </a:cubicBezTo>
                    <a:cubicBezTo>
                      <a:pt x="12651" y="10673"/>
                      <a:pt x="11332" y="9234"/>
                      <a:pt x="9893" y="8094"/>
                    </a:cubicBezTo>
                    <a:cubicBezTo>
                      <a:pt x="8514" y="6895"/>
                      <a:pt x="7255" y="5756"/>
                      <a:pt x="6176" y="4797"/>
                    </a:cubicBezTo>
                    <a:lnTo>
                      <a:pt x="3178" y="2398"/>
                    </a:lnTo>
                    <a:cubicBezTo>
                      <a:pt x="2519" y="1919"/>
                      <a:pt x="1859" y="1379"/>
                      <a:pt x="1319" y="720"/>
                    </a:cubicBezTo>
                    <a:cubicBezTo>
                      <a:pt x="1140" y="540"/>
                      <a:pt x="960" y="240"/>
                      <a:pt x="7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22"/>
              <p:cNvSpPr/>
              <p:nvPr/>
            </p:nvSpPr>
            <p:spPr>
              <a:xfrm>
                <a:off x="5394076" y="3232681"/>
                <a:ext cx="220500" cy="70747"/>
              </a:xfrm>
              <a:custGeom>
                <a:rect b="b" l="l" r="r" t="t"/>
                <a:pathLst>
                  <a:path extrusionOk="0" h="5098" w="15889">
                    <a:moveTo>
                      <a:pt x="120" y="1"/>
                    </a:moveTo>
                    <a:lnTo>
                      <a:pt x="0" y="1320"/>
                    </a:lnTo>
                    <a:cubicBezTo>
                      <a:pt x="240" y="1260"/>
                      <a:pt x="480" y="1260"/>
                      <a:pt x="720" y="1200"/>
                    </a:cubicBezTo>
                    <a:cubicBezTo>
                      <a:pt x="1019" y="1170"/>
                      <a:pt x="1319" y="1155"/>
                      <a:pt x="1619" y="1155"/>
                    </a:cubicBezTo>
                    <a:cubicBezTo>
                      <a:pt x="1919" y="1155"/>
                      <a:pt x="2218" y="1170"/>
                      <a:pt x="2518" y="1200"/>
                    </a:cubicBezTo>
                    <a:cubicBezTo>
                      <a:pt x="2878" y="1200"/>
                      <a:pt x="3238" y="1260"/>
                      <a:pt x="3717" y="1380"/>
                    </a:cubicBezTo>
                    <a:lnTo>
                      <a:pt x="5036" y="1620"/>
                    </a:lnTo>
                    <a:lnTo>
                      <a:pt x="6415" y="1860"/>
                    </a:lnTo>
                    <a:lnTo>
                      <a:pt x="7854" y="2219"/>
                    </a:lnTo>
                    <a:cubicBezTo>
                      <a:pt x="8334" y="2339"/>
                      <a:pt x="8814" y="2459"/>
                      <a:pt x="9293" y="2639"/>
                    </a:cubicBezTo>
                    <a:lnTo>
                      <a:pt x="10672" y="3059"/>
                    </a:lnTo>
                    <a:cubicBezTo>
                      <a:pt x="11512" y="3358"/>
                      <a:pt x="12351" y="3718"/>
                      <a:pt x="13011" y="4018"/>
                    </a:cubicBezTo>
                    <a:cubicBezTo>
                      <a:pt x="13670" y="4258"/>
                      <a:pt x="14270" y="4558"/>
                      <a:pt x="14630" y="4737"/>
                    </a:cubicBezTo>
                    <a:cubicBezTo>
                      <a:pt x="14989" y="4917"/>
                      <a:pt x="15169" y="5097"/>
                      <a:pt x="15169" y="5097"/>
                    </a:cubicBezTo>
                    <a:lnTo>
                      <a:pt x="15889" y="3898"/>
                    </a:lnTo>
                    <a:lnTo>
                      <a:pt x="15229" y="3658"/>
                    </a:lnTo>
                    <a:cubicBezTo>
                      <a:pt x="14749" y="3478"/>
                      <a:pt x="14150" y="3299"/>
                      <a:pt x="13430" y="3059"/>
                    </a:cubicBezTo>
                    <a:lnTo>
                      <a:pt x="12291" y="2699"/>
                    </a:lnTo>
                    <a:cubicBezTo>
                      <a:pt x="11872" y="2579"/>
                      <a:pt x="11452" y="2399"/>
                      <a:pt x="10972" y="2339"/>
                    </a:cubicBezTo>
                    <a:lnTo>
                      <a:pt x="9533" y="1919"/>
                    </a:lnTo>
                    <a:cubicBezTo>
                      <a:pt x="9054" y="1800"/>
                      <a:pt x="8574" y="1740"/>
                      <a:pt x="8034" y="1620"/>
                    </a:cubicBezTo>
                    <a:lnTo>
                      <a:pt x="6535" y="1320"/>
                    </a:lnTo>
                    <a:lnTo>
                      <a:pt x="5096" y="1080"/>
                    </a:lnTo>
                    <a:lnTo>
                      <a:pt x="3777" y="840"/>
                    </a:lnTo>
                    <a:cubicBezTo>
                      <a:pt x="3358" y="780"/>
                      <a:pt x="2938" y="720"/>
                      <a:pt x="2578" y="660"/>
                    </a:cubicBezTo>
                    <a:cubicBezTo>
                      <a:pt x="1979" y="600"/>
                      <a:pt x="1379" y="481"/>
                      <a:pt x="780" y="301"/>
                    </a:cubicBezTo>
                    <a:cubicBezTo>
                      <a:pt x="540" y="181"/>
                      <a:pt x="360" y="12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22"/>
              <p:cNvSpPr/>
              <p:nvPr/>
            </p:nvSpPr>
            <p:spPr>
              <a:xfrm>
                <a:off x="5332496" y="3219371"/>
                <a:ext cx="76562" cy="44949"/>
              </a:xfrm>
              <a:custGeom>
                <a:rect b="b" l="l" r="r" t="t"/>
                <a:pathLst>
                  <a:path extrusionOk="0" h="3239" w="5517">
                    <a:moveTo>
                      <a:pt x="2219" y="1"/>
                    </a:moveTo>
                    <a:cubicBezTo>
                      <a:pt x="120" y="1"/>
                      <a:pt x="0" y="3058"/>
                      <a:pt x="2099" y="3238"/>
                    </a:cubicBezTo>
                    <a:cubicBezTo>
                      <a:pt x="2938" y="3238"/>
                      <a:pt x="5456" y="2639"/>
                      <a:pt x="5516" y="1739"/>
                    </a:cubicBezTo>
                    <a:cubicBezTo>
                      <a:pt x="5516" y="840"/>
                      <a:pt x="3118" y="1"/>
                      <a:pt x="22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22"/>
              <p:cNvSpPr/>
              <p:nvPr/>
            </p:nvSpPr>
            <p:spPr>
              <a:xfrm>
                <a:off x="5349830" y="3076213"/>
                <a:ext cx="80032" cy="51263"/>
              </a:xfrm>
              <a:custGeom>
                <a:rect b="b" l="l" r="r" t="t"/>
                <a:pathLst>
                  <a:path extrusionOk="0" h="3694" w="5767">
                    <a:moveTo>
                      <a:pt x="2348" y="1"/>
                    </a:moveTo>
                    <a:cubicBezTo>
                      <a:pt x="909" y="1"/>
                      <a:pt x="1" y="2150"/>
                      <a:pt x="1569" y="3061"/>
                    </a:cubicBezTo>
                    <a:cubicBezTo>
                      <a:pt x="2064" y="3365"/>
                      <a:pt x="3260" y="3694"/>
                      <a:pt x="4190" y="3694"/>
                    </a:cubicBezTo>
                    <a:cubicBezTo>
                      <a:pt x="4724" y="3694"/>
                      <a:pt x="5171" y="3585"/>
                      <a:pt x="5347" y="3301"/>
                    </a:cubicBezTo>
                    <a:cubicBezTo>
                      <a:pt x="5766" y="2521"/>
                      <a:pt x="3968" y="662"/>
                      <a:pt x="3188" y="243"/>
                    </a:cubicBezTo>
                    <a:cubicBezTo>
                      <a:pt x="2898" y="74"/>
                      <a:pt x="2614" y="1"/>
                      <a:pt x="23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22"/>
              <p:cNvSpPr/>
              <p:nvPr/>
            </p:nvSpPr>
            <p:spPr>
              <a:xfrm>
                <a:off x="5528880" y="3037131"/>
                <a:ext cx="49931" cy="217183"/>
              </a:xfrm>
              <a:custGeom>
                <a:rect b="b" l="l" r="r" t="t"/>
                <a:pathLst>
                  <a:path extrusionOk="0" h="15650" w="3598">
                    <a:moveTo>
                      <a:pt x="0" y="1"/>
                    </a:moveTo>
                    <a:cubicBezTo>
                      <a:pt x="120" y="181"/>
                      <a:pt x="180" y="421"/>
                      <a:pt x="240" y="660"/>
                    </a:cubicBezTo>
                    <a:cubicBezTo>
                      <a:pt x="360" y="1260"/>
                      <a:pt x="420" y="1860"/>
                      <a:pt x="480" y="2519"/>
                    </a:cubicBezTo>
                    <a:cubicBezTo>
                      <a:pt x="480" y="2879"/>
                      <a:pt x="420" y="3299"/>
                      <a:pt x="480" y="3718"/>
                    </a:cubicBezTo>
                    <a:cubicBezTo>
                      <a:pt x="480" y="4138"/>
                      <a:pt x="540" y="4558"/>
                      <a:pt x="540" y="5037"/>
                    </a:cubicBezTo>
                    <a:cubicBezTo>
                      <a:pt x="600" y="5517"/>
                      <a:pt x="600" y="5997"/>
                      <a:pt x="660" y="6536"/>
                    </a:cubicBezTo>
                    <a:cubicBezTo>
                      <a:pt x="720" y="7016"/>
                      <a:pt x="780" y="7496"/>
                      <a:pt x="839" y="8035"/>
                    </a:cubicBezTo>
                    <a:cubicBezTo>
                      <a:pt x="899" y="8515"/>
                      <a:pt x="899" y="8995"/>
                      <a:pt x="1019" y="9534"/>
                    </a:cubicBezTo>
                    <a:cubicBezTo>
                      <a:pt x="1079" y="10014"/>
                      <a:pt x="1139" y="10493"/>
                      <a:pt x="1199" y="10973"/>
                    </a:cubicBezTo>
                    <a:cubicBezTo>
                      <a:pt x="1259" y="11393"/>
                      <a:pt x="1379" y="11812"/>
                      <a:pt x="1439" y="12292"/>
                    </a:cubicBezTo>
                    <a:cubicBezTo>
                      <a:pt x="1559" y="12712"/>
                      <a:pt x="1619" y="13072"/>
                      <a:pt x="1679" y="13491"/>
                    </a:cubicBezTo>
                    <a:cubicBezTo>
                      <a:pt x="1799" y="13911"/>
                      <a:pt x="1859" y="14271"/>
                      <a:pt x="1979" y="14571"/>
                    </a:cubicBezTo>
                    <a:lnTo>
                      <a:pt x="3178" y="15650"/>
                    </a:lnTo>
                    <a:lnTo>
                      <a:pt x="3597" y="15470"/>
                    </a:lnTo>
                    <a:cubicBezTo>
                      <a:pt x="3597" y="15470"/>
                      <a:pt x="3478" y="15230"/>
                      <a:pt x="3298" y="14870"/>
                    </a:cubicBezTo>
                    <a:cubicBezTo>
                      <a:pt x="3118" y="14511"/>
                      <a:pt x="2938" y="13911"/>
                      <a:pt x="2698" y="13192"/>
                    </a:cubicBezTo>
                    <a:cubicBezTo>
                      <a:pt x="2458" y="12472"/>
                      <a:pt x="2218" y="11693"/>
                      <a:pt x="2039" y="10733"/>
                    </a:cubicBezTo>
                    <a:cubicBezTo>
                      <a:pt x="1919" y="10314"/>
                      <a:pt x="1799" y="9834"/>
                      <a:pt x="1739" y="9354"/>
                    </a:cubicBezTo>
                    <a:cubicBezTo>
                      <a:pt x="1619" y="8875"/>
                      <a:pt x="1559" y="8455"/>
                      <a:pt x="1439" y="7915"/>
                    </a:cubicBezTo>
                    <a:cubicBezTo>
                      <a:pt x="1379" y="7376"/>
                      <a:pt x="1259" y="6896"/>
                      <a:pt x="1199" y="6416"/>
                    </a:cubicBezTo>
                    <a:cubicBezTo>
                      <a:pt x="1199" y="5937"/>
                      <a:pt x="1139" y="5457"/>
                      <a:pt x="1079" y="4977"/>
                    </a:cubicBezTo>
                    <a:cubicBezTo>
                      <a:pt x="1079" y="4498"/>
                      <a:pt x="959" y="4078"/>
                      <a:pt x="959" y="3658"/>
                    </a:cubicBezTo>
                    <a:lnTo>
                      <a:pt x="959" y="2459"/>
                    </a:lnTo>
                    <a:cubicBezTo>
                      <a:pt x="959" y="1860"/>
                      <a:pt x="1019" y="1260"/>
                      <a:pt x="1139" y="660"/>
                    </a:cubicBezTo>
                    <a:cubicBezTo>
                      <a:pt x="1199" y="421"/>
                      <a:pt x="1259" y="181"/>
                      <a:pt x="13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22"/>
              <p:cNvSpPr/>
              <p:nvPr/>
            </p:nvSpPr>
            <p:spPr>
              <a:xfrm>
                <a:off x="5516507" y="2980187"/>
                <a:ext cx="47489" cy="69457"/>
              </a:xfrm>
              <a:custGeom>
                <a:rect b="b" l="l" r="r" t="t"/>
                <a:pathLst>
                  <a:path extrusionOk="0" h="5005" w="3422">
                    <a:moveTo>
                      <a:pt x="1681" y="1"/>
                    </a:moveTo>
                    <a:cubicBezTo>
                      <a:pt x="895" y="1"/>
                      <a:pt x="118" y="498"/>
                      <a:pt x="61" y="1526"/>
                    </a:cubicBezTo>
                    <a:cubicBezTo>
                      <a:pt x="1" y="2425"/>
                      <a:pt x="600" y="4943"/>
                      <a:pt x="1500" y="5003"/>
                    </a:cubicBezTo>
                    <a:cubicBezTo>
                      <a:pt x="1511" y="5004"/>
                      <a:pt x="1522" y="5004"/>
                      <a:pt x="1533" y="5004"/>
                    </a:cubicBezTo>
                    <a:cubicBezTo>
                      <a:pt x="2421" y="5004"/>
                      <a:pt x="3299" y="2654"/>
                      <a:pt x="3358" y="1766"/>
                    </a:cubicBezTo>
                    <a:cubicBezTo>
                      <a:pt x="3421" y="603"/>
                      <a:pt x="2546" y="1"/>
                      <a:pt x="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22"/>
              <p:cNvSpPr/>
              <p:nvPr/>
            </p:nvSpPr>
            <p:spPr>
              <a:xfrm>
                <a:off x="5637883" y="3127009"/>
                <a:ext cx="23314" cy="222165"/>
              </a:xfrm>
              <a:custGeom>
                <a:rect b="b" l="l" r="r" t="t"/>
                <a:pathLst>
                  <a:path extrusionOk="0" h="16009" w="16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240" y="240"/>
                      <a:pt x="300" y="480"/>
                      <a:pt x="300" y="720"/>
                    </a:cubicBezTo>
                    <a:cubicBezTo>
                      <a:pt x="360" y="1319"/>
                      <a:pt x="360" y="1979"/>
                      <a:pt x="300" y="2578"/>
                    </a:cubicBezTo>
                    <a:cubicBezTo>
                      <a:pt x="300" y="2938"/>
                      <a:pt x="180" y="3358"/>
                      <a:pt x="180" y="3778"/>
                    </a:cubicBezTo>
                    <a:cubicBezTo>
                      <a:pt x="120" y="4197"/>
                      <a:pt x="120" y="4677"/>
                      <a:pt x="60" y="5157"/>
                    </a:cubicBezTo>
                    <a:cubicBezTo>
                      <a:pt x="60" y="5576"/>
                      <a:pt x="0" y="6056"/>
                      <a:pt x="0" y="6596"/>
                    </a:cubicBezTo>
                    <a:lnTo>
                      <a:pt x="0" y="8095"/>
                    </a:lnTo>
                    <a:lnTo>
                      <a:pt x="0" y="9593"/>
                    </a:lnTo>
                    <a:lnTo>
                      <a:pt x="0" y="11032"/>
                    </a:lnTo>
                    <a:cubicBezTo>
                      <a:pt x="0" y="11512"/>
                      <a:pt x="0" y="11932"/>
                      <a:pt x="60" y="12411"/>
                    </a:cubicBezTo>
                    <a:cubicBezTo>
                      <a:pt x="60" y="12831"/>
                      <a:pt x="60" y="13191"/>
                      <a:pt x="120" y="13611"/>
                    </a:cubicBezTo>
                    <a:cubicBezTo>
                      <a:pt x="120" y="14030"/>
                      <a:pt x="180" y="14390"/>
                      <a:pt x="180" y="14750"/>
                    </a:cubicBezTo>
                    <a:lnTo>
                      <a:pt x="1200" y="16009"/>
                    </a:lnTo>
                    <a:lnTo>
                      <a:pt x="1679" y="15889"/>
                    </a:lnTo>
                    <a:cubicBezTo>
                      <a:pt x="1679" y="15889"/>
                      <a:pt x="1559" y="15649"/>
                      <a:pt x="1439" y="15289"/>
                    </a:cubicBezTo>
                    <a:cubicBezTo>
                      <a:pt x="1379" y="14870"/>
                      <a:pt x="1200" y="14270"/>
                      <a:pt x="1080" y="13551"/>
                    </a:cubicBezTo>
                    <a:cubicBezTo>
                      <a:pt x="960" y="12831"/>
                      <a:pt x="840" y="11932"/>
                      <a:pt x="780" y="11032"/>
                    </a:cubicBezTo>
                    <a:cubicBezTo>
                      <a:pt x="720" y="10553"/>
                      <a:pt x="720" y="10133"/>
                      <a:pt x="660" y="9593"/>
                    </a:cubicBezTo>
                    <a:cubicBezTo>
                      <a:pt x="600" y="9114"/>
                      <a:pt x="600" y="8634"/>
                      <a:pt x="600" y="8095"/>
                    </a:cubicBezTo>
                    <a:cubicBezTo>
                      <a:pt x="600" y="7615"/>
                      <a:pt x="540" y="7075"/>
                      <a:pt x="600" y="6596"/>
                    </a:cubicBezTo>
                    <a:cubicBezTo>
                      <a:pt x="600" y="6116"/>
                      <a:pt x="600" y="5636"/>
                      <a:pt x="660" y="5157"/>
                    </a:cubicBezTo>
                    <a:cubicBezTo>
                      <a:pt x="660" y="4737"/>
                      <a:pt x="720" y="4257"/>
                      <a:pt x="720" y="3838"/>
                    </a:cubicBezTo>
                    <a:cubicBezTo>
                      <a:pt x="720" y="3418"/>
                      <a:pt x="780" y="3058"/>
                      <a:pt x="840" y="2638"/>
                    </a:cubicBezTo>
                    <a:cubicBezTo>
                      <a:pt x="900" y="2039"/>
                      <a:pt x="1020" y="1439"/>
                      <a:pt x="1200" y="840"/>
                    </a:cubicBezTo>
                    <a:cubicBezTo>
                      <a:pt x="1319" y="600"/>
                      <a:pt x="1379" y="420"/>
                      <a:pt x="1499" y="180"/>
                    </a:cubicBez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22"/>
              <p:cNvSpPr/>
              <p:nvPr/>
            </p:nvSpPr>
            <p:spPr>
              <a:xfrm>
                <a:off x="5632172" y="3072757"/>
                <a:ext cx="49945" cy="68541"/>
              </a:xfrm>
              <a:custGeom>
                <a:rect b="b" l="l" r="r" t="t"/>
                <a:pathLst>
                  <a:path extrusionOk="0" h="4939" w="3599">
                    <a:moveTo>
                      <a:pt x="1736" y="0"/>
                    </a:moveTo>
                    <a:cubicBezTo>
                      <a:pt x="1044" y="0"/>
                      <a:pt x="360" y="408"/>
                      <a:pt x="181" y="1331"/>
                    </a:cubicBezTo>
                    <a:cubicBezTo>
                      <a:pt x="1" y="2171"/>
                      <a:pt x="241" y="4749"/>
                      <a:pt x="1140" y="4929"/>
                    </a:cubicBezTo>
                    <a:cubicBezTo>
                      <a:pt x="1174" y="4935"/>
                      <a:pt x="1208" y="4939"/>
                      <a:pt x="1243" y="4939"/>
                    </a:cubicBezTo>
                    <a:cubicBezTo>
                      <a:pt x="2128" y="4939"/>
                      <a:pt x="3243" y="2796"/>
                      <a:pt x="3358" y="1931"/>
                    </a:cubicBezTo>
                    <a:cubicBezTo>
                      <a:pt x="3598" y="730"/>
                      <a:pt x="2661" y="0"/>
                      <a:pt x="17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22"/>
              <p:cNvSpPr/>
              <p:nvPr/>
            </p:nvSpPr>
            <p:spPr>
              <a:xfrm>
                <a:off x="5729413" y="3233514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1"/>
                    </a:moveTo>
                    <a:lnTo>
                      <a:pt x="1500" y="1"/>
                    </a:lnTo>
                    <a:cubicBezTo>
                      <a:pt x="1560" y="241"/>
                      <a:pt x="1560" y="480"/>
                      <a:pt x="1560" y="720"/>
                    </a:cubicBezTo>
                    <a:cubicBezTo>
                      <a:pt x="1560" y="1320"/>
                      <a:pt x="1440" y="1979"/>
                      <a:pt x="1320" y="2579"/>
                    </a:cubicBezTo>
                    <a:cubicBezTo>
                      <a:pt x="1260" y="2939"/>
                      <a:pt x="1140" y="3298"/>
                      <a:pt x="1080" y="3718"/>
                    </a:cubicBezTo>
                    <a:cubicBezTo>
                      <a:pt x="1020" y="4198"/>
                      <a:pt x="960" y="4618"/>
                      <a:pt x="840" y="5097"/>
                    </a:cubicBezTo>
                    <a:cubicBezTo>
                      <a:pt x="780" y="5517"/>
                      <a:pt x="720" y="5997"/>
                      <a:pt x="600" y="6536"/>
                    </a:cubicBezTo>
                    <a:lnTo>
                      <a:pt x="420" y="8035"/>
                    </a:lnTo>
                    <a:cubicBezTo>
                      <a:pt x="360" y="8515"/>
                      <a:pt x="300" y="8994"/>
                      <a:pt x="241" y="9534"/>
                    </a:cubicBezTo>
                    <a:cubicBezTo>
                      <a:pt x="241" y="10014"/>
                      <a:pt x="181" y="10493"/>
                      <a:pt x="121" y="10973"/>
                    </a:cubicBezTo>
                    <a:cubicBezTo>
                      <a:pt x="61" y="11453"/>
                      <a:pt x="121" y="11872"/>
                      <a:pt x="61" y="12352"/>
                    </a:cubicBezTo>
                    <a:cubicBezTo>
                      <a:pt x="1" y="12772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cubicBezTo>
                      <a:pt x="1380" y="15949"/>
                      <a:pt x="1320" y="15710"/>
                      <a:pt x="1260" y="15290"/>
                    </a:cubicBezTo>
                    <a:cubicBezTo>
                      <a:pt x="1140" y="14870"/>
                      <a:pt x="1140" y="14271"/>
                      <a:pt x="1020" y="13551"/>
                    </a:cubicBezTo>
                    <a:cubicBezTo>
                      <a:pt x="960" y="12772"/>
                      <a:pt x="960" y="11932"/>
                      <a:pt x="960" y="10973"/>
                    </a:cubicBezTo>
                    <a:lnTo>
                      <a:pt x="960" y="9594"/>
                    </a:lnTo>
                    <a:cubicBezTo>
                      <a:pt x="960" y="9054"/>
                      <a:pt x="1020" y="8575"/>
                      <a:pt x="1080" y="8095"/>
                    </a:cubicBezTo>
                    <a:cubicBezTo>
                      <a:pt x="1080" y="7555"/>
                      <a:pt x="1140" y="7076"/>
                      <a:pt x="1200" y="6596"/>
                    </a:cubicBezTo>
                    <a:cubicBezTo>
                      <a:pt x="1260" y="6116"/>
                      <a:pt x="1320" y="5637"/>
                      <a:pt x="1380" y="5157"/>
                    </a:cubicBezTo>
                    <a:cubicBezTo>
                      <a:pt x="1440" y="4677"/>
                      <a:pt x="1500" y="4258"/>
                      <a:pt x="1620" y="3838"/>
                    </a:cubicBezTo>
                    <a:cubicBezTo>
                      <a:pt x="1679" y="3418"/>
                      <a:pt x="1739" y="3059"/>
                      <a:pt x="1859" y="2639"/>
                    </a:cubicBezTo>
                    <a:cubicBezTo>
                      <a:pt x="1979" y="2039"/>
                      <a:pt x="2159" y="1500"/>
                      <a:pt x="2459" y="960"/>
                    </a:cubicBezTo>
                    <a:cubicBezTo>
                      <a:pt x="2519" y="720"/>
                      <a:pt x="2639" y="540"/>
                      <a:pt x="2819" y="361"/>
                    </a:cubicBezTo>
                    <a:lnTo>
                      <a:pt x="15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22"/>
              <p:cNvSpPr/>
              <p:nvPr/>
            </p:nvSpPr>
            <p:spPr>
              <a:xfrm>
                <a:off x="5744506" y="3181205"/>
                <a:ext cx="52207" cy="67556"/>
              </a:xfrm>
              <a:custGeom>
                <a:rect b="b" l="l" r="r" t="t"/>
                <a:pathLst>
                  <a:path extrusionOk="0" h="4868" w="3762">
                    <a:moveTo>
                      <a:pt x="1756" y="1"/>
                    </a:moveTo>
                    <a:cubicBezTo>
                      <a:pt x="1123" y="1"/>
                      <a:pt x="497" y="340"/>
                      <a:pt x="241" y="1132"/>
                    </a:cubicBezTo>
                    <a:cubicBezTo>
                      <a:pt x="1" y="1971"/>
                      <a:pt x="1" y="4609"/>
                      <a:pt x="840" y="4849"/>
                    </a:cubicBezTo>
                    <a:cubicBezTo>
                      <a:pt x="885" y="4862"/>
                      <a:pt x="932" y="4868"/>
                      <a:pt x="980" y="4868"/>
                    </a:cubicBezTo>
                    <a:cubicBezTo>
                      <a:pt x="1830" y="4868"/>
                      <a:pt x="3131" y="2942"/>
                      <a:pt x="3358" y="2091"/>
                    </a:cubicBezTo>
                    <a:cubicBezTo>
                      <a:pt x="3762" y="844"/>
                      <a:pt x="2752" y="1"/>
                      <a:pt x="17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22"/>
              <p:cNvSpPr/>
              <p:nvPr/>
            </p:nvSpPr>
            <p:spPr>
              <a:xfrm>
                <a:off x="5825107" y="3375812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0"/>
                    </a:moveTo>
                    <a:cubicBezTo>
                      <a:pt x="1560" y="240"/>
                      <a:pt x="1560" y="480"/>
                      <a:pt x="1560" y="720"/>
                    </a:cubicBezTo>
                    <a:cubicBezTo>
                      <a:pt x="1560" y="1379"/>
                      <a:pt x="1500" y="1979"/>
                      <a:pt x="1320" y="2579"/>
                    </a:cubicBezTo>
                    <a:cubicBezTo>
                      <a:pt x="1260" y="2938"/>
                      <a:pt x="1140" y="3298"/>
                      <a:pt x="1080" y="3778"/>
                    </a:cubicBezTo>
                    <a:cubicBezTo>
                      <a:pt x="1020" y="4197"/>
                      <a:pt x="960" y="4617"/>
                      <a:pt x="840" y="5097"/>
                    </a:cubicBezTo>
                    <a:cubicBezTo>
                      <a:pt x="780" y="5576"/>
                      <a:pt x="720" y="6056"/>
                      <a:pt x="600" y="6536"/>
                    </a:cubicBezTo>
                    <a:lnTo>
                      <a:pt x="420" y="8035"/>
                    </a:lnTo>
                    <a:cubicBezTo>
                      <a:pt x="360" y="8514"/>
                      <a:pt x="301" y="8994"/>
                      <a:pt x="241" y="9534"/>
                    </a:cubicBezTo>
                    <a:cubicBezTo>
                      <a:pt x="181" y="10013"/>
                      <a:pt x="241" y="10493"/>
                      <a:pt x="121" y="10973"/>
                    </a:cubicBezTo>
                    <a:cubicBezTo>
                      <a:pt x="61" y="11452"/>
                      <a:pt x="121" y="11872"/>
                      <a:pt x="61" y="12352"/>
                    </a:cubicBezTo>
                    <a:cubicBezTo>
                      <a:pt x="1" y="12771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lnTo>
                      <a:pt x="1260" y="15290"/>
                    </a:lnTo>
                    <a:cubicBezTo>
                      <a:pt x="1200" y="14870"/>
                      <a:pt x="1080" y="14270"/>
                      <a:pt x="1020" y="13551"/>
                    </a:cubicBezTo>
                    <a:cubicBezTo>
                      <a:pt x="1020" y="12771"/>
                      <a:pt x="960" y="11932"/>
                      <a:pt x="960" y="10973"/>
                    </a:cubicBezTo>
                    <a:cubicBezTo>
                      <a:pt x="960" y="10553"/>
                      <a:pt x="960" y="10073"/>
                      <a:pt x="960" y="9594"/>
                    </a:cubicBezTo>
                    <a:cubicBezTo>
                      <a:pt x="960" y="9054"/>
                      <a:pt x="1020" y="8574"/>
                      <a:pt x="1080" y="8095"/>
                    </a:cubicBezTo>
                    <a:cubicBezTo>
                      <a:pt x="1080" y="7555"/>
                      <a:pt x="1080" y="7075"/>
                      <a:pt x="1200" y="6596"/>
                    </a:cubicBezTo>
                    <a:cubicBezTo>
                      <a:pt x="1260" y="6116"/>
                      <a:pt x="1320" y="5636"/>
                      <a:pt x="1380" y="5157"/>
                    </a:cubicBezTo>
                    <a:cubicBezTo>
                      <a:pt x="1440" y="4677"/>
                      <a:pt x="1560" y="4257"/>
                      <a:pt x="1620" y="3838"/>
                    </a:cubicBezTo>
                    <a:cubicBezTo>
                      <a:pt x="1680" y="3418"/>
                      <a:pt x="1739" y="2998"/>
                      <a:pt x="1859" y="2639"/>
                    </a:cubicBezTo>
                    <a:cubicBezTo>
                      <a:pt x="1979" y="2039"/>
                      <a:pt x="2219" y="1499"/>
                      <a:pt x="2459" y="960"/>
                    </a:cubicBezTo>
                    <a:cubicBezTo>
                      <a:pt x="2579" y="720"/>
                      <a:pt x="2699" y="540"/>
                      <a:pt x="2819" y="360"/>
                    </a:cubicBezTo>
                    <a:lnTo>
                      <a:pt x="15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22"/>
              <p:cNvSpPr/>
              <p:nvPr/>
            </p:nvSpPr>
            <p:spPr>
              <a:xfrm>
                <a:off x="5840915" y="3321588"/>
                <a:ext cx="53706" cy="68777"/>
              </a:xfrm>
              <a:custGeom>
                <a:rect b="b" l="l" r="r" t="t"/>
                <a:pathLst>
                  <a:path extrusionOk="0" h="4956" w="3870">
                    <a:moveTo>
                      <a:pt x="1768" y="1"/>
                    </a:moveTo>
                    <a:cubicBezTo>
                      <a:pt x="1103" y="1"/>
                      <a:pt x="452" y="378"/>
                      <a:pt x="241" y="1269"/>
                    </a:cubicBezTo>
                    <a:cubicBezTo>
                      <a:pt x="1" y="2109"/>
                      <a:pt x="1" y="4687"/>
                      <a:pt x="840" y="4927"/>
                    </a:cubicBezTo>
                    <a:cubicBezTo>
                      <a:pt x="894" y="4946"/>
                      <a:pt x="950" y="4955"/>
                      <a:pt x="1009" y="4955"/>
                    </a:cubicBezTo>
                    <a:cubicBezTo>
                      <a:pt x="1859" y="4955"/>
                      <a:pt x="3134" y="3014"/>
                      <a:pt x="3358" y="2229"/>
                    </a:cubicBezTo>
                    <a:cubicBezTo>
                      <a:pt x="3869" y="915"/>
                      <a:pt x="2803" y="1"/>
                      <a:pt x="17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22"/>
              <p:cNvSpPr/>
              <p:nvPr/>
            </p:nvSpPr>
            <p:spPr>
              <a:xfrm>
                <a:off x="5902495" y="3524757"/>
                <a:ext cx="64086" cy="218848"/>
              </a:xfrm>
              <a:custGeom>
                <a:rect b="b" l="l" r="r" t="t"/>
                <a:pathLst>
                  <a:path extrusionOk="0" h="15770" w="4618">
                    <a:moveTo>
                      <a:pt x="3358" y="1"/>
                    </a:moveTo>
                    <a:cubicBezTo>
                      <a:pt x="3358" y="301"/>
                      <a:pt x="3358" y="540"/>
                      <a:pt x="3298" y="780"/>
                    </a:cubicBezTo>
                    <a:cubicBezTo>
                      <a:pt x="3238" y="1380"/>
                      <a:pt x="3059" y="1979"/>
                      <a:pt x="2879" y="2579"/>
                    </a:cubicBezTo>
                    <a:cubicBezTo>
                      <a:pt x="2759" y="2939"/>
                      <a:pt x="2579" y="3298"/>
                      <a:pt x="2459" y="3718"/>
                    </a:cubicBezTo>
                    <a:cubicBezTo>
                      <a:pt x="2339" y="4078"/>
                      <a:pt x="2219" y="4558"/>
                      <a:pt x="2099" y="4977"/>
                    </a:cubicBezTo>
                    <a:lnTo>
                      <a:pt x="1679" y="6356"/>
                    </a:lnTo>
                    <a:cubicBezTo>
                      <a:pt x="1560" y="6836"/>
                      <a:pt x="1380" y="7316"/>
                      <a:pt x="1260" y="7855"/>
                    </a:cubicBezTo>
                    <a:cubicBezTo>
                      <a:pt x="1140" y="8335"/>
                      <a:pt x="1020" y="8814"/>
                      <a:pt x="900" y="9294"/>
                    </a:cubicBezTo>
                    <a:cubicBezTo>
                      <a:pt x="780" y="9774"/>
                      <a:pt x="720" y="10253"/>
                      <a:pt x="600" y="10733"/>
                    </a:cubicBezTo>
                    <a:cubicBezTo>
                      <a:pt x="480" y="11153"/>
                      <a:pt x="420" y="11573"/>
                      <a:pt x="360" y="12052"/>
                    </a:cubicBezTo>
                    <a:cubicBezTo>
                      <a:pt x="300" y="12532"/>
                      <a:pt x="181" y="12832"/>
                      <a:pt x="121" y="13251"/>
                    </a:cubicBezTo>
                    <a:cubicBezTo>
                      <a:pt x="61" y="13671"/>
                      <a:pt x="1" y="14031"/>
                      <a:pt x="1" y="14391"/>
                    </a:cubicBezTo>
                    <a:lnTo>
                      <a:pt x="720" y="15770"/>
                    </a:lnTo>
                    <a:lnTo>
                      <a:pt x="1140" y="15770"/>
                    </a:lnTo>
                    <a:cubicBezTo>
                      <a:pt x="1140" y="15770"/>
                      <a:pt x="1200" y="15530"/>
                      <a:pt x="1140" y="15110"/>
                    </a:cubicBezTo>
                    <a:cubicBezTo>
                      <a:pt x="1080" y="14690"/>
                      <a:pt x="1080" y="14091"/>
                      <a:pt x="1140" y="13371"/>
                    </a:cubicBezTo>
                    <a:cubicBezTo>
                      <a:pt x="1200" y="12592"/>
                      <a:pt x="1260" y="11752"/>
                      <a:pt x="1380" y="10853"/>
                    </a:cubicBezTo>
                    <a:cubicBezTo>
                      <a:pt x="1500" y="10373"/>
                      <a:pt x="1560" y="9894"/>
                      <a:pt x="1620" y="9414"/>
                    </a:cubicBezTo>
                    <a:cubicBezTo>
                      <a:pt x="1679" y="8934"/>
                      <a:pt x="1799" y="8455"/>
                      <a:pt x="1919" y="7975"/>
                    </a:cubicBezTo>
                    <a:cubicBezTo>
                      <a:pt x="1979" y="7495"/>
                      <a:pt x="2099" y="7016"/>
                      <a:pt x="2219" y="6536"/>
                    </a:cubicBezTo>
                    <a:cubicBezTo>
                      <a:pt x="2339" y="6056"/>
                      <a:pt x="2459" y="5577"/>
                      <a:pt x="2579" y="5157"/>
                    </a:cubicBezTo>
                    <a:cubicBezTo>
                      <a:pt x="2759" y="4677"/>
                      <a:pt x="2879" y="4258"/>
                      <a:pt x="2999" y="3838"/>
                    </a:cubicBezTo>
                    <a:cubicBezTo>
                      <a:pt x="3059" y="3478"/>
                      <a:pt x="3238" y="3059"/>
                      <a:pt x="3358" y="2699"/>
                    </a:cubicBezTo>
                    <a:cubicBezTo>
                      <a:pt x="3598" y="2159"/>
                      <a:pt x="3838" y="1620"/>
                      <a:pt x="4198" y="1080"/>
                    </a:cubicBezTo>
                    <a:cubicBezTo>
                      <a:pt x="4318" y="900"/>
                      <a:pt x="4438" y="720"/>
                      <a:pt x="4617" y="540"/>
                    </a:cubicBezTo>
                    <a:lnTo>
                      <a:pt x="33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22"/>
              <p:cNvSpPr/>
              <p:nvPr/>
            </p:nvSpPr>
            <p:spPr>
              <a:xfrm>
                <a:off x="5942438" y="3475391"/>
                <a:ext cx="58896" cy="65807"/>
              </a:xfrm>
              <a:custGeom>
                <a:rect b="b" l="l" r="r" t="t"/>
                <a:pathLst>
                  <a:path extrusionOk="0" h="4742" w="4244">
                    <a:moveTo>
                      <a:pt x="2155" y="1"/>
                    </a:moveTo>
                    <a:cubicBezTo>
                      <a:pt x="1595" y="1"/>
                      <a:pt x="1034" y="290"/>
                      <a:pt x="720" y="980"/>
                    </a:cubicBezTo>
                    <a:cubicBezTo>
                      <a:pt x="360" y="1759"/>
                      <a:pt x="1" y="4337"/>
                      <a:pt x="840" y="4697"/>
                    </a:cubicBezTo>
                    <a:cubicBezTo>
                      <a:pt x="906" y="4727"/>
                      <a:pt x="978" y="4741"/>
                      <a:pt x="1055" y="4741"/>
                    </a:cubicBezTo>
                    <a:cubicBezTo>
                      <a:pt x="1893" y="4741"/>
                      <a:pt x="3329" y="3067"/>
                      <a:pt x="3658" y="2299"/>
                    </a:cubicBezTo>
                    <a:cubicBezTo>
                      <a:pt x="4244" y="1010"/>
                      <a:pt x="3201" y="1"/>
                      <a:pt x="21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22"/>
              <p:cNvSpPr/>
              <p:nvPr/>
            </p:nvSpPr>
            <p:spPr>
              <a:xfrm>
                <a:off x="5465634" y="3329207"/>
                <a:ext cx="216350" cy="54941"/>
              </a:xfrm>
              <a:custGeom>
                <a:rect b="b" l="l" r="r" t="t"/>
                <a:pathLst>
                  <a:path extrusionOk="0" h="3959" w="15590">
                    <a:moveTo>
                      <a:pt x="0" y="1"/>
                    </a:moveTo>
                    <a:lnTo>
                      <a:pt x="0" y="1380"/>
                    </a:lnTo>
                    <a:cubicBezTo>
                      <a:pt x="240" y="1260"/>
                      <a:pt x="420" y="1200"/>
                      <a:pt x="660" y="1200"/>
                    </a:cubicBezTo>
                    <a:cubicBezTo>
                      <a:pt x="1259" y="1080"/>
                      <a:pt x="1859" y="1020"/>
                      <a:pt x="2459" y="1020"/>
                    </a:cubicBezTo>
                    <a:cubicBezTo>
                      <a:pt x="2878" y="1020"/>
                      <a:pt x="3298" y="1080"/>
                      <a:pt x="3718" y="1080"/>
                    </a:cubicBezTo>
                    <a:lnTo>
                      <a:pt x="5037" y="1260"/>
                    </a:lnTo>
                    <a:lnTo>
                      <a:pt x="6416" y="1380"/>
                    </a:lnTo>
                    <a:lnTo>
                      <a:pt x="7915" y="1680"/>
                    </a:lnTo>
                    <a:cubicBezTo>
                      <a:pt x="8394" y="1740"/>
                      <a:pt x="8874" y="1800"/>
                      <a:pt x="9354" y="1920"/>
                    </a:cubicBezTo>
                    <a:lnTo>
                      <a:pt x="10733" y="2279"/>
                    </a:lnTo>
                    <a:cubicBezTo>
                      <a:pt x="11632" y="2519"/>
                      <a:pt x="12471" y="2759"/>
                      <a:pt x="13191" y="3059"/>
                    </a:cubicBezTo>
                    <a:cubicBezTo>
                      <a:pt x="13850" y="3299"/>
                      <a:pt x="14450" y="3538"/>
                      <a:pt x="14810" y="3658"/>
                    </a:cubicBezTo>
                    <a:lnTo>
                      <a:pt x="15409" y="3958"/>
                    </a:lnTo>
                    <a:lnTo>
                      <a:pt x="15589" y="3538"/>
                    </a:lnTo>
                    <a:lnTo>
                      <a:pt x="14570" y="2339"/>
                    </a:lnTo>
                    <a:lnTo>
                      <a:pt x="13491" y="2039"/>
                    </a:lnTo>
                    <a:lnTo>
                      <a:pt x="12292" y="1740"/>
                    </a:lnTo>
                    <a:cubicBezTo>
                      <a:pt x="11872" y="1680"/>
                      <a:pt x="11392" y="1560"/>
                      <a:pt x="10913" y="1500"/>
                    </a:cubicBezTo>
                    <a:lnTo>
                      <a:pt x="9474" y="1260"/>
                    </a:lnTo>
                    <a:cubicBezTo>
                      <a:pt x="8994" y="1140"/>
                      <a:pt x="8514" y="1140"/>
                      <a:pt x="7975" y="1020"/>
                    </a:cubicBezTo>
                    <a:lnTo>
                      <a:pt x="6476" y="840"/>
                    </a:lnTo>
                    <a:lnTo>
                      <a:pt x="5037" y="720"/>
                    </a:lnTo>
                    <a:lnTo>
                      <a:pt x="3718" y="600"/>
                    </a:lnTo>
                    <a:cubicBezTo>
                      <a:pt x="3508" y="570"/>
                      <a:pt x="3298" y="570"/>
                      <a:pt x="3096" y="570"/>
                    </a:cubicBezTo>
                    <a:cubicBezTo>
                      <a:pt x="2893" y="570"/>
                      <a:pt x="2698" y="570"/>
                      <a:pt x="2519" y="541"/>
                    </a:cubicBezTo>
                    <a:cubicBezTo>
                      <a:pt x="1919" y="481"/>
                      <a:pt x="1319" y="421"/>
                      <a:pt x="720" y="241"/>
                    </a:cubicBezTo>
                    <a:cubicBezTo>
                      <a:pt x="480" y="181"/>
                      <a:pt x="240" y="1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22"/>
              <p:cNvSpPr/>
              <p:nvPr/>
            </p:nvSpPr>
            <p:spPr>
              <a:xfrm>
                <a:off x="5400446" y="3318396"/>
                <a:ext cx="77672" cy="44991"/>
              </a:xfrm>
              <a:custGeom>
                <a:rect b="b" l="l" r="r" t="t"/>
                <a:pathLst>
                  <a:path extrusionOk="0" h="3242" w="5597">
                    <a:moveTo>
                      <a:pt x="2179" y="0"/>
                    </a:moveTo>
                    <a:cubicBezTo>
                      <a:pt x="0" y="59"/>
                      <a:pt x="77" y="3241"/>
                      <a:pt x="2182" y="3241"/>
                    </a:cubicBezTo>
                    <a:cubicBezTo>
                      <a:pt x="2221" y="3241"/>
                      <a:pt x="2259" y="3240"/>
                      <a:pt x="2299" y="3238"/>
                    </a:cubicBezTo>
                    <a:cubicBezTo>
                      <a:pt x="3198" y="3238"/>
                      <a:pt x="5597" y="2399"/>
                      <a:pt x="5597" y="1499"/>
                    </a:cubicBezTo>
                    <a:cubicBezTo>
                      <a:pt x="5537" y="600"/>
                      <a:pt x="3079" y="0"/>
                      <a:pt x="21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22"/>
              <p:cNvSpPr/>
              <p:nvPr/>
            </p:nvSpPr>
            <p:spPr>
              <a:xfrm>
                <a:off x="5538858" y="3459861"/>
                <a:ext cx="222179" cy="32459"/>
              </a:xfrm>
              <a:custGeom>
                <a:rect b="b" l="l" r="r" t="t"/>
                <a:pathLst>
                  <a:path extrusionOk="0" h="2339" w="16010">
                    <a:moveTo>
                      <a:pt x="1" y="0"/>
                    </a:moveTo>
                    <a:lnTo>
                      <a:pt x="120" y="1379"/>
                    </a:lnTo>
                    <a:cubicBezTo>
                      <a:pt x="360" y="1259"/>
                      <a:pt x="540" y="1199"/>
                      <a:pt x="780" y="1139"/>
                    </a:cubicBezTo>
                    <a:cubicBezTo>
                      <a:pt x="1380" y="959"/>
                      <a:pt x="1979" y="840"/>
                      <a:pt x="2579" y="780"/>
                    </a:cubicBezTo>
                    <a:cubicBezTo>
                      <a:pt x="2998" y="780"/>
                      <a:pt x="3358" y="720"/>
                      <a:pt x="3778" y="720"/>
                    </a:cubicBezTo>
                    <a:lnTo>
                      <a:pt x="6656" y="720"/>
                    </a:lnTo>
                    <a:lnTo>
                      <a:pt x="8155" y="840"/>
                    </a:lnTo>
                    <a:cubicBezTo>
                      <a:pt x="8634" y="840"/>
                      <a:pt x="9114" y="900"/>
                      <a:pt x="9654" y="959"/>
                    </a:cubicBezTo>
                    <a:lnTo>
                      <a:pt x="11033" y="1199"/>
                    </a:lnTo>
                    <a:cubicBezTo>
                      <a:pt x="11992" y="1319"/>
                      <a:pt x="12831" y="1499"/>
                      <a:pt x="13551" y="1619"/>
                    </a:cubicBezTo>
                    <a:cubicBezTo>
                      <a:pt x="14270" y="1799"/>
                      <a:pt x="14870" y="1979"/>
                      <a:pt x="15230" y="2099"/>
                    </a:cubicBezTo>
                    <a:cubicBezTo>
                      <a:pt x="15589" y="2279"/>
                      <a:pt x="15889" y="2338"/>
                      <a:pt x="15889" y="2338"/>
                    </a:cubicBezTo>
                    <a:lnTo>
                      <a:pt x="16009" y="1919"/>
                    </a:lnTo>
                    <a:lnTo>
                      <a:pt x="14750" y="840"/>
                    </a:lnTo>
                    <a:lnTo>
                      <a:pt x="13611" y="660"/>
                    </a:lnTo>
                    <a:lnTo>
                      <a:pt x="12412" y="540"/>
                    </a:lnTo>
                    <a:cubicBezTo>
                      <a:pt x="11992" y="480"/>
                      <a:pt x="11512" y="420"/>
                      <a:pt x="11033" y="420"/>
                    </a:cubicBezTo>
                    <a:lnTo>
                      <a:pt x="9594" y="300"/>
                    </a:lnTo>
                    <a:cubicBezTo>
                      <a:pt x="9354" y="270"/>
                      <a:pt x="9099" y="270"/>
                      <a:pt x="8844" y="270"/>
                    </a:cubicBezTo>
                    <a:cubicBezTo>
                      <a:pt x="8589" y="270"/>
                      <a:pt x="8335" y="270"/>
                      <a:pt x="8095" y="240"/>
                    </a:cubicBezTo>
                    <a:lnTo>
                      <a:pt x="6596" y="180"/>
                    </a:lnTo>
                    <a:lnTo>
                      <a:pt x="3778" y="180"/>
                    </a:lnTo>
                    <a:cubicBezTo>
                      <a:pt x="3358" y="180"/>
                      <a:pt x="2938" y="240"/>
                      <a:pt x="2579" y="300"/>
                    </a:cubicBezTo>
                    <a:cubicBezTo>
                      <a:pt x="1979" y="300"/>
                      <a:pt x="1380" y="300"/>
                      <a:pt x="780" y="180"/>
                    </a:cubicBezTo>
                    <a:cubicBezTo>
                      <a:pt x="48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22"/>
              <p:cNvSpPr/>
              <p:nvPr/>
            </p:nvSpPr>
            <p:spPr>
              <a:xfrm>
                <a:off x="5474447" y="3452894"/>
                <a:ext cx="80226" cy="45518"/>
              </a:xfrm>
              <a:custGeom>
                <a:rect b="b" l="l" r="r" t="t"/>
                <a:pathLst>
                  <a:path extrusionOk="0" h="3280" w="5781">
                    <a:moveTo>
                      <a:pt x="2468" y="0"/>
                    </a:moveTo>
                    <a:cubicBezTo>
                      <a:pt x="2312" y="0"/>
                      <a:pt x="2175" y="8"/>
                      <a:pt x="2063" y="22"/>
                    </a:cubicBezTo>
                    <a:cubicBezTo>
                      <a:pt x="0" y="309"/>
                      <a:pt x="347" y="3280"/>
                      <a:pt x="2267" y="3280"/>
                    </a:cubicBezTo>
                    <a:cubicBezTo>
                      <a:pt x="2356" y="3280"/>
                      <a:pt x="2448" y="3273"/>
                      <a:pt x="2543" y="3260"/>
                    </a:cubicBezTo>
                    <a:cubicBezTo>
                      <a:pt x="3442" y="3140"/>
                      <a:pt x="5781" y="2061"/>
                      <a:pt x="5661" y="1162"/>
                    </a:cubicBezTo>
                    <a:cubicBezTo>
                      <a:pt x="5556" y="374"/>
                      <a:pt x="3565" y="0"/>
                      <a:pt x="24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22"/>
              <p:cNvSpPr/>
              <p:nvPr/>
            </p:nvSpPr>
            <p:spPr>
              <a:xfrm>
                <a:off x="5635385" y="3572195"/>
                <a:ext cx="218016" cy="47433"/>
              </a:xfrm>
              <a:custGeom>
                <a:rect b="b" l="l" r="r" t="t"/>
                <a:pathLst>
                  <a:path extrusionOk="0" h="3418" w="15710">
                    <a:moveTo>
                      <a:pt x="1" y="0"/>
                    </a:moveTo>
                    <a:lnTo>
                      <a:pt x="61" y="1379"/>
                    </a:lnTo>
                    <a:cubicBezTo>
                      <a:pt x="240" y="1259"/>
                      <a:pt x="480" y="1199"/>
                      <a:pt x="720" y="1140"/>
                    </a:cubicBezTo>
                    <a:cubicBezTo>
                      <a:pt x="1320" y="1020"/>
                      <a:pt x="1919" y="960"/>
                      <a:pt x="2519" y="960"/>
                    </a:cubicBezTo>
                    <a:lnTo>
                      <a:pt x="3718" y="960"/>
                    </a:lnTo>
                    <a:lnTo>
                      <a:pt x="5037" y="1080"/>
                    </a:lnTo>
                    <a:lnTo>
                      <a:pt x="6476" y="1140"/>
                    </a:lnTo>
                    <a:lnTo>
                      <a:pt x="7975" y="1379"/>
                    </a:lnTo>
                    <a:cubicBezTo>
                      <a:pt x="8454" y="1439"/>
                      <a:pt x="8934" y="1499"/>
                      <a:pt x="9414" y="1619"/>
                    </a:cubicBezTo>
                    <a:cubicBezTo>
                      <a:pt x="9893" y="1679"/>
                      <a:pt x="10373" y="1799"/>
                      <a:pt x="10853" y="1919"/>
                    </a:cubicBezTo>
                    <a:cubicBezTo>
                      <a:pt x="11752" y="2099"/>
                      <a:pt x="12532" y="2339"/>
                      <a:pt x="13251" y="2579"/>
                    </a:cubicBezTo>
                    <a:cubicBezTo>
                      <a:pt x="13971" y="2758"/>
                      <a:pt x="14570" y="2998"/>
                      <a:pt x="14930" y="3118"/>
                    </a:cubicBezTo>
                    <a:cubicBezTo>
                      <a:pt x="15350" y="3298"/>
                      <a:pt x="15529" y="3418"/>
                      <a:pt x="15529" y="3418"/>
                    </a:cubicBezTo>
                    <a:lnTo>
                      <a:pt x="15709" y="2998"/>
                    </a:lnTo>
                    <a:lnTo>
                      <a:pt x="14630" y="1799"/>
                    </a:lnTo>
                    <a:lnTo>
                      <a:pt x="13491" y="1559"/>
                    </a:lnTo>
                    <a:lnTo>
                      <a:pt x="12292" y="1319"/>
                    </a:lnTo>
                    <a:cubicBezTo>
                      <a:pt x="11872" y="1259"/>
                      <a:pt x="11452" y="1199"/>
                      <a:pt x="10973" y="1140"/>
                    </a:cubicBezTo>
                    <a:lnTo>
                      <a:pt x="9534" y="900"/>
                    </a:lnTo>
                    <a:cubicBezTo>
                      <a:pt x="9054" y="840"/>
                      <a:pt x="8514" y="840"/>
                      <a:pt x="8035" y="780"/>
                    </a:cubicBezTo>
                    <a:lnTo>
                      <a:pt x="6536" y="600"/>
                    </a:lnTo>
                    <a:lnTo>
                      <a:pt x="5097" y="540"/>
                    </a:lnTo>
                    <a:lnTo>
                      <a:pt x="3718" y="420"/>
                    </a:lnTo>
                    <a:lnTo>
                      <a:pt x="2519" y="420"/>
                    </a:lnTo>
                    <a:cubicBezTo>
                      <a:pt x="1919" y="420"/>
                      <a:pt x="1260" y="360"/>
                      <a:pt x="660" y="240"/>
                    </a:cubicBezTo>
                    <a:cubicBezTo>
                      <a:pt x="42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22"/>
              <p:cNvSpPr/>
              <p:nvPr/>
            </p:nvSpPr>
            <p:spPr>
              <a:xfrm>
                <a:off x="5571307" y="3562147"/>
                <a:ext cx="77395" cy="45837"/>
              </a:xfrm>
              <a:custGeom>
                <a:rect b="b" l="l" r="r" t="t"/>
                <a:pathLst>
                  <a:path extrusionOk="0" h="3303" w="5577">
                    <a:moveTo>
                      <a:pt x="2174" y="1"/>
                    </a:moveTo>
                    <a:cubicBezTo>
                      <a:pt x="2126" y="1"/>
                      <a:pt x="2081" y="2"/>
                      <a:pt x="2039" y="5"/>
                    </a:cubicBezTo>
                    <a:cubicBezTo>
                      <a:pt x="1" y="305"/>
                      <a:pt x="241" y="3303"/>
                      <a:pt x="2279" y="3303"/>
                    </a:cubicBezTo>
                    <a:cubicBezTo>
                      <a:pt x="3179" y="3183"/>
                      <a:pt x="5577" y="2283"/>
                      <a:pt x="5517" y="1384"/>
                    </a:cubicBezTo>
                    <a:cubicBezTo>
                      <a:pt x="5460" y="583"/>
                      <a:pt x="3166" y="1"/>
                      <a:pt x="2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22"/>
              <p:cNvSpPr/>
              <p:nvPr/>
            </p:nvSpPr>
            <p:spPr>
              <a:xfrm>
                <a:off x="5741072" y="3660394"/>
                <a:ext cx="197199" cy="118167"/>
              </a:xfrm>
              <a:custGeom>
                <a:rect b="b" l="l" r="r" t="t"/>
                <a:pathLst>
                  <a:path extrusionOk="0" h="8515" w="14210">
                    <a:moveTo>
                      <a:pt x="420" y="1"/>
                    </a:moveTo>
                    <a:lnTo>
                      <a:pt x="0" y="1320"/>
                    </a:lnTo>
                    <a:cubicBezTo>
                      <a:pt x="120" y="1290"/>
                      <a:pt x="240" y="1275"/>
                      <a:pt x="367" y="1275"/>
                    </a:cubicBezTo>
                    <a:cubicBezTo>
                      <a:pt x="495" y="1275"/>
                      <a:pt x="630" y="1290"/>
                      <a:pt x="780" y="1320"/>
                    </a:cubicBezTo>
                    <a:cubicBezTo>
                      <a:pt x="1379" y="1380"/>
                      <a:pt x="1919" y="1500"/>
                      <a:pt x="2518" y="1740"/>
                    </a:cubicBezTo>
                    <a:cubicBezTo>
                      <a:pt x="2878" y="1859"/>
                      <a:pt x="3238" y="1979"/>
                      <a:pt x="3657" y="2159"/>
                    </a:cubicBezTo>
                    <a:lnTo>
                      <a:pt x="4857" y="2699"/>
                    </a:lnTo>
                    <a:lnTo>
                      <a:pt x="6176" y="3298"/>
                    </a:lnTo>
                    <a:lnTo>
                      <a:pt x="7495" y="4018"/>
                    </a:lnTo>
                    <a:cubicBezTo>
                      <a:pt x="7914" y="4258"/>
                      <a:pt x="8334" y="4438"/>
                      <a:pt x="8754" y="4737"/>
                    </a:cubicBezTo>
                    <a:lnTo>
                      <a:pt x="9953" y="5517"/>
                    </a:lnTo>
                    <a:cubicBezTo>
                      <a:pt x="10792" y="5997"/>
                      <a:pt x="11452" y="6476"/>
                      <a:pt x="12051" y="6956"/>
                    </a:cubicBezTo>
                    <a:cubicBezTo>
                      <a:pt x="12651" y="7376"/>
                      <a:pt x="13131" y="7795"/>
                      <a:pt x="13430" y="8035"/>
                    </a:cubicBezTo>
                    <a:cubicBezTo>
                      <a:pt x="13730" y="8335"/>
                      <a:pt x="13910" y="8515"/>
                      <a:pt x="13910" y="8515"/>
                    </a:cubicBezTo>
                    <a:lnTo>
                      <a:pt x="14210" y="8155"/>
                    </a:lnTo>
                    <a:lnTo>
                      <a:pt x="13550" y="6716"/>
                    </a:lnTo>
                    <a:lnTo>
                      <a:pt x="12591" y="6116"/>
                    </a:lnTo>
                    <a:lnTo>
                      <a:pt x="11512" y="5457"/>
                    </a:lnTo>
                    <a:cubicBezTo>
                      <a:pt x="11152" y="5277"/>
                      <a:pt x="10792" y="5037"/>
                      <a:pt x="10373" y="4797"/>
                    </a:cubicBezTo>
                    <a:lnTo>
                      <a:pt x="9054" y="4138"/>
                    </a:lnTo>
                    <a:cubicBezTo>
                      <a:pt x="8634" y="3898"/>
                      <a:pt x="8154" y="3718"/>
                      <a:pt x="7735" y="3478"/>
                    </a:cubicBezTo>
                    <a:lnTo>
                      <a:pt x="6356" y="2819"/>
                    </a:lnTo>
                    <a:lnTo>
                      <a:pt x="5036" y="2219"/>
                    </a:lnTo>
                    <a:lnTo>
                      <a:pt x="3777" y="1680"/>
                    </a:lnTo>
                    <a:cubicBezTo>
                      <a:pt x="3418" y="1500"/>
                      <a:pt x="3058" y="1440"/>
                      <a:pt x="2638" y="1260"/>
                    </a:cubicBezTo>
                    <a:cubicBezTo>
                      <a:pt x="2099" y="1020"/>
                      <a:pt x="1559" y="780"/>
                      <a:pt x="1019" y="421"/>
                    </a:cubicBezTo>
                    <a:cubicBezTo>
                      <a:pt x="839" y="301"/>
                      <a:pt x="600" y="181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22"/>
              <p:cNvSpPr/>
              <p:nvPr/>
            </p:nvSpPr>
            <p:spPr>
              <a:xfrm>
                <a:off x="5677812" y="3637716"/>
                <a:ext cx="81572" cy="46864"/>
              </a:xfrm>
              <a:custGeom>
                <a:rect b="b" l="l" r="r" t="t"/>
                <a:pathLst>
                  <a:path extrusionOk="0" h="3377" w="5878">
                    <a:moveTo>
                      <a:pt x="2308" y="1"/>
                    </a:moveTo>
                    <a:cubicBezTo>
                      <a:pt x="589" y="1"/>
                      <a:pt x="1" y="2705"/>
                      <a:pt x="1920" y="3254"/>
                    </a:cubicBezTo>
                    <a:cubicBezTo>
                      <a:pt x="2207" y="3330"/>
                      <a:pt x="2658" y="3376"/>
                      <a:pt x="3149" y="3376"/>
                    </a:cubicBezTo>
                    <a:cubicBezTo>
                      <a:pt x="4199" y="3376"/>
                      <a:pt x="5433" y="3166"/>
                      <a:pt x="5637" y="2594"/>
                    </a:cubicBezTo>
                    <a:cubicBezTo>
                      <a:pt x="5877" y="1695"/>
                      <a:pt x="3659" y="316"/>
                      <a:pt x="2819" y="76"/>
                    </a:cubicBezTo>
                    <a:cubicBezTo>
                      <a:pt x="2640" y="25"/>
                      <a:pt x="2469" y="1"/>
                      <a:pt x="2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22"/>
              <p:cNvSpPr/>
              <p:nvPr/>
            </p:nvSpPr>
            <p:spPr>
              <a:xfrm>
                <a:off x="4970344" y="4132879"/>
                <a:ext cx="1040077" cy="252293"/>
              </a:xfrm>
              <a:custGeom>
                <a:rect b="b" l="l" r="r" t="t"/>
                <a:pathLst>
                  <a:path extrusionOk="0" h="18180" w="74947">
                    <a:moveTo>
                      <a:pt x="12919" y="1"/>
                    </a:moveTo>
                    <a:cubicBezTo>
                      <a:pt x="12667" y="1"/>
                      <a:pt x="12418" y="4"/>
                      <a:pt x="12172" y="12"/>
                    </a:cubicBezTo>
                    <a:cubicBezTo>
                      <a:pt x="11552" y="52"/>
                      <a:pt x="10953" y="66"/>
                      <a:pt x="10375" y="66"/>
                    </a:cubicBezTo>
                    <a:cubicBezTo>
                      <a:pt x="9221" y="66"/>
                      <a:pt x="8155" y="12"/>
                      <a:pt x="7195" y="12"/>
                    </a:cubicBezTo>
                    <a:lnTo>
                      <a:pt x="3358" y="252"/>
                    </a:lnTo>
                    <a:cubicBezTo>
                      <a:pt x="2939" y="312"/>
                      <a:pt x="2534" y="342"/>
                      <a:pt x="2129" y="342"/>
                    </a:cubicBezTo>
                    <a:cubicBezTo>
                      <a:pt x="1724" y="342"/>
                      <a:pt x="1320" y="312"/>
                      <a:pt x="900" y="252"/>
                    </a:cubicBezTo>
                    <a:cubicBezTo>
                      <a:pt x="600" y="252"/>
                      <a:pt x="300" y="132"/>
                      <a:pt x="1" y="72"/>
                    </a:cubicBezTo>
                    <a:lnTo>
                      <a:pt x="1" y="72"/>
                    </a:lnTo>
                    <a:lnTo>
                      <a:pt x="121" y="1391"/>
                    </a:lnTo>
                    <a:cubicBezTo>
                      <a:pt x="360" y="1272"/>
                      <a:pt x="660" y="1212"/>
                      <a:pt x="960" y="1152"/>
                    </a:cubicBezTo>
                    <a:cubicBezTo>
                      <a:pt x="1739" y="972"/>
                      <a:pt x="2579" y="912"/>
                      <a:pt x="3418" y="912"/>
                    </a:cubicBezTo>
                    <a:lnTo>
                      <a:pt x="7195" y="732"/>
                    </a:lnTo>
                    <a:cubicBezTo>
                      <a:pt x="8694" y="792"/>
                      <a:pt x="10313" y="912"/>
                      <a:pt x="12112" y="972"/>
                    </a:cubicBezTo>
                    <a:cubicBezTo>
                      <a:pt x="13911" y="1032"/>
                      <a:pt x="15829" y="1272"/>
                      <a:pt x="17928" y="1451"/>
                    </a:cubicBezTo>
                    <a:cubicBezTo>
                      <a:pt x="18947" y="1631"/>
                      <a:pt x="20026" y="1691"/>
                      <a:pt x="21045" y="1811"/>
                    </a:cubicBezTo>
                    <a:lnTo>
                      <a:pt x="24343" y="2291"/>
                    </a:lnTo>
                    <a:cubicBezTo>
                      <a:pt x="25482" y="2471"/>
                      <a:pt x="26621" y="2591"/>
                      <a:pt x="27761" y="2830"/>
                    </a:cubicBezTo>
                    <a:lnTo>
                      <a:pt x="31178" y="3490"/>
                    </a:lnTo>
                    <a:cubicBezTo>
                      <a:pt x="33517" y="3850"/>
                      <a:pt x="35855" y="4449"/>
                      <a:pt x="38193" y="4989"/>
                    </a:cubicBezTo>
                    <a:lnTo>
                      <a:pt x="39992" y="5409"/>
                    </a:lnTo>
                    <a:lnTo>
                      <a:pt x="41671" y="5888"/>
                    </a:lnTo>
                    <a:lnTo>
                      <a:pt x="45148" y="6848"/>
                    </a:lnTo>
                    <a:cubicBezTo>
                      <a:pt x="47367" y="7567"/>
                      <a:pt x="49645" y="8227"/>
                      <a:pt x="51803" y="8946"/>
                    </a:cubicBezTo>
                    <a:cubicBezTo>
                      <a:pt x="53902" y="9666"/>
                      <a:pt x="56000" y="10325"/>
                      <a:pt x="57919" y="11104"/>
                    </a:cubicBezTo>
                    <a:lnTo>
                      <a:pt x="60737" y="12184"/>
                    </a:lnTo>
                    <a:lnTo>
                      <a:pt x="63315" y="13203"/>
                    </a:lnTo>
                    <a:cubicBezTo>
                      <a:pt x="64994" y="13863"/>
                      <a:pt x="66493" y="14582"/>
                      <a:pt x="67812" y="15122"/>
                    </a:cubicBezTo>
                    <a:cubicBezTo>
                      <a:pt x="69131" y="15721"/>
                      <a:pt x="70330" y="16261"/>
                      <a:pt x="71289" y="16740"/>
                    </a:cubicBezTo>
                    <a:cubicBezTo>
                      <a:pt x="72249" y="17220"/>
                      <a:pt x="72968" y="17520"/>
                      <a:pt x="73448" y="17820"/>
                    </a:cubicBezTo>
                    <a:lnTo>
                      <a:pt x="74227" y="18179"/>
                    </a:lnTo>
                    <a:lnTo>
                      <a:pt x="74947" y="17040"/>
                    </a:lnTo>
                    <a:lnTo>
                      <a:pt x="74167" y="16621"/>
                    </a:lnTo>
                    <a:cubicBezTo>
                      <a:pt x="73688" y="16381"/>
                      <a:pt x="72908" y="16021"/>
                      <a:pt x="71949" y="15541"/>
                    </a:cubicBezTo>
                    <a:cubicBezTo>
                      <a:pt x="70930" y="15062"/>
                      <a:pt x="69790" y="14522"/>
                      <a:pt x="68471" y="13863"/>
                    </a:cubicBezTo>
                    <a:cubicBezTo>
                      <a:pt x="67152" y="13263"/>
                      <a:pt x="65593" y="12603"/>
                      <a:pt x="63915" y="11884"/>
                    </a:cubicBezTo>
                    <a:lnTo>
                      <a:pt x="61277" y="10745"/>
                    </a:lnTo>
                    <a:lnTo>
                      <a:pt x="58459" y="9666"/>
                    </a:lnTo>
                    <a:cubicBezTo>
                      <a:pt x="56540" y="8946"/>
                      <a:pt x="54441" y="8227"/>
                      <a:pt x="52283" y="7447"/>
                    </a:cubicBezTo>
                    <a:cubicBezTo>
                      <a:pt x="50125" y="6668"/>
                      <a:pt x="47906" y="6008"/>
                      <a:pt x="45568" y="5349"/>
                    </a:cubicBezTo>
                    <a:lnTo>
                      <a:pt x="42090" y="4389"/>
                    </a:lnTo>
                    <a:lnTo>
                      <a:pt x="40352" y="3910"/>
                    </a:lnTo>
                    <a:lnTo>
                      <a:pt x="38553" y="3490"/>
                    </a:lnTo>
                    <a:cubicBezTo>
                      <a:pt x="36215" y="2950"/>
                      <a:pt x="33876" y="2351"/>
                      <a:pt x="31478" y="1991"/>
                    </a:cubicBezTo>
                    <a:lnTo>
                      <a:pt x="28000" y="1331"/>
                    </a:lnTo>
                    <a:cubicBezTo>
                      <a:pt x="26861" y="1152"/>
                      <a:pt x="25662" y="1032"/>
                      <a:pt x="24583" y="852"/>
                    </a:cubicBezTo>
                    <a:lnTo>
                      <a:pt x="21225" y="492"/>
                    </a:lnTo>
                    <a:cubicBezTo>
                      <a:pt x="20146" y="372"/>
                      <a:pt x="19067" y="312"/>
                      <a:pt x="18048" y="252"/>
                    </a:cubicBezTo>
                    <a:cubicBezTo>
                      <a:pt x="16236" y="149"/>
                      <a:pt x="14514" y="1"/>
                      <a:pt x="12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22"/>
              <p:cNvSpPr/>
              <p:nvPr/>
            </p:nvSpPr>
            <p:spPr>
              <a:xfrm>
                <a:off x="5023777" y="4137209"/>
                <a:ext cx="203028" cy="120651"/>
              </a:xfrm>
              <a:custGeom>
                <a:rect b="b" l="l" r="r" t="t"/>
                <a:pathLst>
                  <a:path extrusionOk="0" h="8694" w="14630">
                    <a:moveTo>
                      <a:pt x="14270" y="0"/>
                    </a:moveTo>
                    <a:cubicBezTo>
                      <a:pt x="14270" y="0"/>
                      <a:pt x="14090" y="60"/>
                      <a:pt x="13610" y="240"/>
                    </a:cubicBezTo>
                    <a:cubicBezTo>
                      <a:pt x="13191" y="420"/>
                      <a:pt x="12651" y="660"/>
                      <a:pt x="11932" y="1019"/>
                    </a:cubicBezTo>
                    <a:lnTo>
                      <a:pt x="10793" y="1559"/>
                    </a:lnTo>
                    <a:cubicBezTo>
                      <a:pt x="10433" y="1739"/>
                      <a:pt x="10013" y="1919"/>
                      <a:pt x="9593" y="2099"/>
                    </a:cubicBezTo>
                    <a:lnTo>
                      <a:pt x="8274" y="2818"/>
                    </a:lnTo>
                    <a:cubicBezTo>
                      <a:pt x="7855" y="2998"/>
                      <a:pt x="7435" y="3298"/>
                      <a:pt x="7015" y="3538"/>
                    </a:cubicBezTo>
                    <a:lnTo>
                      <a:pt x="5696" y="4317"/>
                    </a:lnTo>
                    <a:lnTo>
                      <a:pt x="4497" y="5037"/>
                    </a:lnTo>
                    <a:lnTo>
                      <a:pt x="3298" y="5816"/>
                    </a:lnTo>
                    <a:cubicBezTo>
                      <a:pt x="2938" y="5996"/>
                      <a:pt x="2638" y="6296"/>
                      <a:pt x="2339" y="6476"/>
                    </a:cubicBezTo>
                    <a:cubicBezTo>
                      <a:pt x="1799" y="6835"/>
                      <a:pt x="1259" y="7135"/>
                      <a:pt x="720" y="7375"/>
                    </a:cubicBezTo>
                    <a:cubicBezTo>
                      <a:pt x="480" y="7495"/>
                      <a:pt x="240" y="7555"/>
                      <a:pt x="0" y="7615"/>
                    </a:cubicBezTo>
                    <a:lnTo>
                      <a:pt x="840" y="8694"/>
                    </a:lnTo>
                    <a:cubicBezTo>
                      <a:pt x="960" y="8454"/>
                      <a:pt x="1139" y="8274"/>
                      <a:pt x="1259" y="8094"/>
                    </a:cubicBezTo>
                    <a:cubicBezTo>
                      <a:pt x="1679" y="7675"/>
                      <a:pt x="2099" y="7255"/>
                      <a:pt x="2578" y="6835"/>
                    </a:cubicBezTo>
                    <a:cubicBezTo>
                      <a:pt x="2878" y="6655"/>
                      <a:pt x="3178" y="6416"/>
                      <a:pt x="3598" y="6176"/>
                    </a:cubicBezTo>
                    <a:lnTo>
                      <a:pt x="4737" y="5456"/>
                    </a:lnTo>
                    <a:lnTo>
                      <a:pt x="5936" y="4737"/>
                    </a:lnTo>
                    <a:lnTo>
                      <a:pt x="7255" y="4077"/>
                    </a:lnTo>
                    <a:cubicBezTo>
                      <a:pt x="7675" y="3837"/>
                      <a:pt x="8154" y="3598"/>
                      <a:pt x="8574" y="3418"/>
                    </a:cubicBezTo>
                    <a:lnTo>
                      <a:pt x="9893" y="2818"/>
                    </a:lnTo>
                    <a:cubicBezTo>
                      <a:pt x="10733" y="2458"/>
                      <a:pt x="11572" y="2159"/>
                      <a:pt x="12231" y="1919"/>
                    </a:cubicBezTo>
                    <a:cubicBezTo>
                      <a:pt x="12951" y="1679"/>
                      <a:pt x="13551" y="1559"/>
                      <a:pt x="13970" y="1439"/>
                    </a:cubicBezTo>
                    <a:cubicBezTo>
                      <a:pt x="14390" y="1379"/>
                      <a:pt x="14630" y="1319"/>
                      <a:pt x="14630" y="1319"/>
                    </a:cubicBezTo>
                    <a:lnTo>
                      <a:pt x="142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22"/>
              <p:cNvSpPr/>
              <p:nvPr/>
            </p:nvSpPr>
            <p:spPr>
              <a:xfrm>
                <a:off x="4970344" y="4239064"/>
                <a:ext cx="77575" cy="56301"/>
              </a:xfrm>
              <a:custGeom>
                <a:rect b="b" l="l" r="r" t="t"/>
                <a:pathLst>
                  <a:path extrusionOk="0" h="4057" w="5590">
                    <a:moveTo>
                      <a:pt x="4338" y="1"/>
                    </a:moveTo>
                    <a:cubicBezTo>
                      <a:pt x="3397" y="1"/>
                      <a:pt x="1886" y="700"/>
                      <a:pt x="1332" y="1115"/>
                    </a:cubicBezTo>
                    <a:cubicBezTo>
                      <a:pt x="1" y="2209"/>
                      <a:pt x="1045" y="4057"/>
                      <a:pt x="2372" y="4057"/>
                    </a:cubicBezTo>
                    <a:cubicBezTo>
                      <a:pt x="2718" y="4057"/>
                      <a:pt x="3083" y="3931"/>
                      <a:pt x="3431" y="3633"/>
                    </a:cubicBezTo>
                    <a:cubicBezTo>
                      <a:pt x="4150" y="3094"/>
                      <a:pt x="5589" y="935"/>
                      <a:pt x="4989" y="216"/>
                    </a:cubicBezTo>
                    <a:cubicBezTo>
                      <a:pt x="4851" y="64"/>
                      <a:pt x="4620" y="1"/>
                      <a:pt x="4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22"/>
              <p:cNvSpPr/>
              <p:nvPr/>
            </p:nvSpPr>
            <p:spPr>
              <a:xfrm>
                <a:off x="4900617" y="4128840"/>
                <a:ext cx="80295" cy="45671"/>
              </a:xfrm>
              <a:custGeom>
                <a:rect b="b" l="l" r="r" t="t"/>
                <a:pathLst>
                  <a:path extrusionOk="0" h="3291" w="5786">
                    <a:moveTo>
                      <a:pt x="2798" y="1"/>
                    </a:moveTo>
                    <a:cubicBezTo>
                      <a:pt x="2477" y="1"/>
                      <a:pt x="2197" y="23"/>
                      <a:pt x="2009" y="64"/>
                    </a:cubicBezTo>
                    <a:cubicBezTo>
                      <a:pt x="1" y="510"/>
                      <a:pt x="483" y="3290"/>
                      <a:pt x="2249" y="3290"/>
                    </a:cubicBezTo>
                    <a:cubicBezTo>
                      <a:pt x="2382" y="3290"/>
                      <a:pt x="2522" y="3275"/>
                      <a:pt x="2668" y="3241"/>
                    </a:cubicBezTo>
                    <a:lnTo>
                      <a:pt x="2608" y="3241"/>
                    </a:lnTo>
                    <a:cubicBezTo>
                      <a:pt x="3508" y="3061"/>
                      <a:pt x="5786" y="1862"/>
                      <a:pt x="5606" y="963"/>
                    </a:cubicBezTo>
                    <a:cubicBezTo>
                      <a:pt x="5513" y="266"/>
                      <a:pt x="3907" y="1"/>
                      <a:pt x="2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22"/>
              <p:cNvSpPr/>
              <p:nvPr/>
            </p:nvSpPr>
            <p:spPr>
              <a:xfrm>
                <a:off x="5003625" y="3995744"/>
                <a:ext cx="180574" cy="145617"/>
              </a:xfrm>
              <a:custGeom>
                <a:rect b="b" l="l" r="r" t="t"/>
                <a:pathLst>
                  <a:path extrusionOk="0" h="10493" w="13012">
                    <a:moveTo>
                      <a:pt x="1020" y="1"/>
                    </a:moveTo>
                    <a:lnTo>
                      <a:pt x="1" y="900"/>
                    </a:lnTo>
                    <a:cubicBezTo>
                      <a:pt x="241" y="1020"/>
                      <a:pt x="421" y="1140"/>
                      <a:pt x="660" y="1320"/>
                    </a:cubicBezTo>
                    <a:cubicBezTo>
                      <a:pt x="1140" y="1619"/>
                      <a:pt x="1620" y="2039"/>
                      <a:pt x="2039" y="2519"/>
                    </a:cubicBezTo>
                    <a:cubicBezTo>
                      <a:pt x="2279" y="2759"/>
                      <a:pt x="2519" y="3058"/>
                      <a:pt x="2879" y="3358"/>
                    </a:cubicBezTo>
                    <a:lnTo>
                      <a:pt x="3838" y="4317"/>
                    </a:lnTo>
                    <a:cubicBezTo>
                      <a:pt x="4138" y="4617"/>
                      <a:pt x="4498" y="4977"/>
                      <a:pt x="4857" y="5337"/>
                    </a:cubicBezTo>
                    <a:lnTo>
                      <a:pt x="5937" y="6356"/>
                    </a:lnTo>
                    <a:cubicBezTo>
                      <a:pt x="6356" y="6656"/>
                      <a:pt x="6716" y="7015"/>
                      <a:pt x="7076" y="7315"/>
                    </a:cubicBezTo>
                    <a:cubicBezTo>
                      <a:pt x="7436" y="7675"/>
                      <a:pt x="7855" y="7975"/>
                      <a:pt x="8215" y="8275"/>
                    </a:cubicBezTo>
                    <a:cubicBezTo>
                      <a:pt x="8515" y="8574"/>
                      <a:pt x="8934" y="8814"/>
                      <a:pt x="9294" y="9114"/>
                    </a:cubicBezTo>
                    <a:lnTo>
                      <a:pt x="10254" y="9833"/>
                    </a:lnTo>
                    <a:lnTo>
                      <a:pt x="11213" y="10493"/>
                    </a:lnTo>
                    <a:lnTo>
                      <a:pt x="12772" y="10493"/>
                    </a:lnTo>
                    <a:lnTo>
                      <a:pt x="13012" y="10073"/>
                    </a:lnTo>
                    <a:cubicBezTo>
                      <a:pt x="13012" y="10073"/>
                      <a:pt x="12772" y="9953"/>
                      <a:pt x="12412" y="9774"/>
                    </a:cubicBezTo>
                    <a:cubicBezTo>
                      <a:pt x="11992" y="9594"/>
                      <a:pt x="11453" y="9354"/>
                      <a:pt x="10793" y="8934"/>
                    </a:cubicBezTo>
                    <a:cubicBezTo>
                      <a:pt x="10194" y="8574"/>
                      <a:pt x="9414" y="8155"/>
                      <a:pt x="8695" y="7615"/>
                    </a:cubicBezTo>
                    <a:lnTo>
                      <a:pt x="7496" y="6776"/>
                    </a:lnTo>
                    <a:cubicBezTo>
                      <a:pt x="7136" y="6476"/>
                      <a:pt x="6776" y="6176"/>
                      <a:pt x="6356" y="5876"/>
                    </a:cubicBezTo>
                    <a:lnTo>
                      <a:pt x="5217" y="4917"/>
                    </a:lnTo>
                    <a:lnTo>
                      <a:pt x="4198" y="3898"/>
                    </a:lnTo>
                    <a:lnTo>
                      <a:pt x="3179" y="2998"/>
                    </a:lnTo>
                    <a:cubicBezTo>
                      <a:pt x="2879" y="2699"/>
                      <a:pt x="2639" y="2399"/>
                      <a:pt x="2399" y="2099"/>
                    </a:cubicBezTo>
                    <a:cubicBezTo>
                      <a:pt x="1979" y="1679"/>
                      <a:pt x="1620" y="1140"/>
                      <a:pt x="1320" y="660"/>
                    </a:cubicBezTo>
                    <a:cubicBezTo>
                      <a:pt x="1200" y="420"/>
                      <a:pt x="1080" y="240"/>
                      <a:pt x="10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22"/>
              <p:cNvSpPr/>
              <p:nvPr/>
            </p:nvSpPr>
            <p:spPr>
              <a:xfrm>
                <a:off x="4959088" y="3952921"/>
                <a:ext cx="69998" cy="61255"/>
              </a:xfrm>
              <a:custGeom>
                <a:rect b="b" l="l" r="r" t="t"/>
                <a:pathLst>
                  <a:path extrusionOk="0" h="4414" w="5044">
                    <a:moveTo>
                      <a:pt x="2288" y="1"/>
                    </a:moveTo>
                    <a:cubicBezTo>
                      <a:pt x="1092" y="1"/>
                      <a:pt x="1" y="1403"/>
                      <a:pt x="967" y="2676"/>
                    </a:cubicBezTo>
                    <a:cubicBezTo>
                      <a:pt x="1475" y="3286"/>
                      <a:pt x="3061" y="4413"/>
                      <a:pt x="3934" y="4413"/>
                    </a:cubicBezTo>
                    <a:cubicBezTo>
                      <a:pt x="4090" y="4413"/>
                      <a:pt x="4224" y="4377"/>
                      <a:pt x="4324" y="4295"/>
                    </a:cubicBezTo>
                    <a:cubicBezTo>
                      <a:pt x="5044" y="3755"/>
                      <a:pt x="4084" y="1357"/>
                      <a:pt x="3545" y="637"/>
                    </a:cubicBezTo>
                    <a:cubicBezTo>
                      <a:pt x="3176" y="188"/>
                      <a:pt x="2725" y="1"/>
                      <a:pt x="2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22"/>
              <p:cNvSpPr/>
              <p:nvPr/>
            </p:nvSpPr>
            <p:spPr>
              <a:xfrm>
                <a:off x="5147589" y="3989915"/>
                <a:ext cx="162270" cy="165600"/>
              </a:xfrm>
              <a:custGeom>
                <a:rect b="b" l="l" r="r" t="t"/>
                <a:pathLst>
                  <a:path extrusionOk="0" h="11933" w="11693">
                    <a:moveTo>
                      <a:pt x="1140" y="1"/>
                    </a:moveTo>
                    <a:lnTo>
                      <a:pt x="0" y="780"/>
                    </a:lnTo>
                    <a:cubicBezTo>
                      <a:pt x="240" y="900"/>
                      <a:pt x="420" y="1080"/>
                      <a:pt x="600" y="1260"/>
                    </a:cubicBezTo>
                    <a:cubicBezTo>
                      <a:pt x="1020" y="1620"/>
                      <a:pt x="1439" y="2099"/>
                      <a:pt x="1799" y="2639"/>
                    </a:cubicBezTo>
                    <a:cubicBezTo>
                      <a:pt x="2039" y="2879"/>
                      <a:pt x="2219" y="3238"/>
                      <a:pt x="2519" y="3598"/>
                    </a:cubicBezTo>
                    <a:lnTo>
                      <a:pt x="3358" y="4677"/>
                    </a:lnTo>
                    <a:lnTo>
                      <a:pt x="4257" y="5817"/>
                    </a:lnTo>
                    <a:lnTo>
                      <a:pt x="5157" y="6956"/>
                    </a:lnTo>
                    <a:cubicBezTo>
                      <a:pt x="5516" y="7376"/>
                      <a:pt x="5816" y="7735"/>
                      <a:pt x="6176" y="8095"/>
                    </a:cubicBezTo>
                    <a:lnTo>
                      <a:pt x="7135" y="9174"/>
                    </a:lnTo>
                    <a:cubicBezTo>
                      <a:pt x="7435" y="9534"/>
                      <a:pt x="7795" y="9834"/>
                      <a:pt x="8095" y="10134"/>
                    </a:cubicBezTo>
                    <a:lnTo>
                      <a:pt x="8934" y="11033"/>
                    </a:lnTo>
                    <a:lnTo>
                      <a:pt x="9773" y="11752"/>
                    </a:lnTo>
                    <a:lnTo>
                      <a:pt x="11392" y="11932"/>
                    </a:lnTo>
                    <a:lnTo>
                      <a:pt x="11692" y="11573"/>
                    </a:lnTo>
                    <a:cubicBezTo>
                      <a:pt x="11692" y="11573"/>
                      <a:pt x="11452" y="11453"/>
                      <a:pt x="11092" y="11213"/>
                    </a:cubicBezTo>
                    <a:cubicBezTo>
                      <a:pt x="10733" y="11033"/>
                      <a:pt x="10253" y="10673"/>
                      <a:pt x="9654" y="10194"/>
                    </a:cubicBezTo>
                    <a:cubicBezTo>
                      <a:pt x="9114" y="9714"/>
                      <a:pt x="8394" y="9174"/>
                      <a:pt x="7735" y="8575"/>
                    </a:cubicBezTo>
                    <a:lnTo>
                      <a:pt x="6716" y="7555"/>
                    </a:lnTo>
                    <a:cubicBezTo>
                      <a:pt x="6356" y="7256"/>
                      <a:pt x="5996" y="6836"/>
                      <a:pt x="5696" y="6476"/>
                    </a:cubicBezTo>
                    <a:lnTo>
                      <a:pt x="4677" y="5397"/>
                    </a:lnTo>
                    <a:lnTo>
                      <a:pt x="3778" y="4318"/>
                    </a:lnTo>
                    <a:lnTo>
                      <a:pt x="2938" y="3238"/>
                    </a:lnTo>
                    <a:cubicBezTo>
                      <a:pt x="2639" y="2939"/>
                      <a:pt x="2399" y="2639"/>
                      <a:pt x="2219" y="2279"/>
                    </a:cubicBezTo>
                    <a:cubicBezTo>
                      <a:pt x="1859" y="1800"/>
                      <a:pt x="1559" y="1260"/>
                      <a:pt x="1379" y="720"/>
                    </a:cubicBezTo>
                    <a:cubicBezTo>
                      <a:pt x="1260" y="480"/>
                      <a:pt x="1200" y="241"/>
                      <a:pt x="1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22"/>
              <p:cNvSpPr/>
              <p:nvPr/>
            </p:nvSpPr>
            <p:spPr>
              <a:xfrm>
                <a:off x="5109638" y="3943872"/>
                <a:ext cx="64211" cy="64780"/>
              </a:xfrm>
              <a:custGeom>
                <a:rect b="b" l="l" r="r" t="t"/>
                <a:pathLst>
                  <a:path extrusionOk="0" h="4668" w="4627">
                    <a:moveTo>
                      <a:pt x="2223" y="1"/>
                    </a:moveTo>
                    <a:cubicBezTo>
                      <a:pt x="1108" y="1"/>
                      <a:pt x="0" y="1202"/>
                      <a:pt x="789" y="2488"/>
                    </a:cubicBezTo>
                    <a:cubicBezTo>
                      <a:pt x="1160" y="3178"/>
                      <a:pt x="2706" y="4667"/>
                      <a:pt x="3597" y="4667"/>
                    </a:cubicBezTo>
                    <a:cubicBezTo>
                      <a:pt x="3713" y="4667"/>
                      <a:pt x="3817" y="4642"/>
                      <a:pt x="3907" y="4587"/>
                    </a:cubicBezTo>
                    <a:cubicBezTo>
                      <a:pt x="4626" y="4107"/>
                      <a:pt x="4027" y="1589"/>
                      <a:pt x="3547" y="810"/>
                    </a:cubicBezTo>
                    <a:cubicBezTo>
                      <a:pt x="3215" y="238"/>
                      <a:pt x="2718" y="1"/>
                      <a:pt x="22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22"/>
              <p:cNvSpPr/>
              <p:nvPr/>
            </p:nvSpPr>
            <p:spPr>
              <a:xfrm>
                <a:off x="5288389" y="3998242"/>
                <a:ext cx="146449" cy="179741"/>
              </a:xfrm>
              <a:custGeom>
                <a:rect b="b" l="l" r="r" t="t"/>
                <a:pathLst>
                  <a:path extrusionOk="0" h="12952" w="10553">
                    <a:moveTo>
                      <a:pt x="1200" y="0"/>
                    </a:moveTo>
                    <a:lnTo>
                      <a:pt x="1" y="600"/>
                    </a:lnTo>
                    <a:cubicBezTo>
                      <a:pt x="180" y="780"/>
                      <a:pt x="360" y="960"/>
                      <a:pt x="540" y="1140"/>
                    </a:cubicBezTo>
                    <a:cubicBezTo>
                      <a:pt x="960" y="1619"/>
                      <a:pt x="1320" y="2099"/>
                      <a:pt x="1619" y="2638"/>
                    </a:cubicBezTo>
                    <a:cubicBezTo>
                      <a:pt x="1799" y="2938"/>
                      <a:pt x="1979" y="3298"/>
                      <a:pt x="2219" y="3718"/>
                    </a:cubicBezTo>
                    <a:cubicBezTo>
                      <a:pt x="2459" y="4077"/>
                      <a:pt x="2699" y="4437"/>
                      <a:pt x="2938" y="4857"/>
                    </a:cubicBezTo>
                    <a:lnTo>
                      <a:pt x="3718" y="6056"/>
                    </a:lnTo>
                    <a:lnTo>
                      <a:pt x="4557" y="7315"/>
                    </a:lnTo>
                    <a:cubicBezTo>
                      <a:pt x="4857" y="7735"/>
                      <a:pt x="5097" y="8095"/>
                      <a:pt x="5397" y="8514"/>
                    </a:cubicBezTo>
                    <a:cubicBezTo>
                      <a:pt x="5696" y="8934"/>
                      <a:pt x="6056" y="9294"/>
                      <a:pt x="6296" y="9713"/>
                    </a:cubicBezTo>
                    <a:cubicBezTo>
                      <a:pt x="6596" y="10073"/>
                      <a:pt x="6896" y="10433"/>
                      <a:pt x="7135" y="10733"/>
                    </a:cubicBezTo>
                    <a:lnTo>
                      <a:pt x="7915" y="11692"/>
                    </a:lnTo>
                    <a:cubicBezTo>
                      <a:pt x="8155" y="12052"/>
                      <a:pt x="8454" y="12292"/>
                      <a:pt x="8634" y="12591"/>
                    </a:cubicBezTo>
                    <a:lnTo>
                      <a:pt x="10253" y="12951"/>
                    </a:lnTo>
                    <a:lnTo>
                      <a:pt x="10553" y="12591"/>
                    </a:lnTo>
                    <a:cubicBezTo>
                      <a:pt x="10553" y="12591"/>
                      <a:pt x="10313" y="12412"/>
                      <a:pt x="10013" y="12172"/>
                    </a:cubicBezTo>
                    <a:cubicBezTo>
                      <a:pt x="9654" y="11932"/>
                      <a:pt x="9234" y="11512"/>
                      <a:pt x="8694" y="10973"/>
                    </a:cubicBezTo>
                    <a:cubicBezTo>
                      <a:pt x="8155" y="10493"/>
                      <a:pt x="7555" y="9893"/>
                      <a:pt x="6956" y="9174"/>
                    </a:cubicBezTo>
                    <a:cubicBezTo>
                      <a:pt x="6656" y="8814"/>
                      <a:pt x="6296" y="8454"/>
                      <a:pt x="5996" y="8095"/>
                    </a:cubicBezTo>
                    <a:cubicBezTo>
                      <a:pt x="5696" y="7735"/>
                      <a:pt x="5397" y="7315"/>
                      <a:pt x="5097" y="6895"/>
                    </a:cubicBezTo>
                    <a:cubicBezTo>
                      <a:pt x="4797" y="6536"/>
                      <a:pt x="4497" y="6116"/>
                      <a:pt x="4198" y="5756"/>
                    </a:cubicBezTo>
                    <a:lnTo>
                      <a:pt x="3418" y="4557"/>
                    </a:lnTo>
                    <a:lnTo>
                      <a:pt x="2639" y="3418"/>
                    </a:lnTo>
                    <a:cubicBezTo>
                      <a:pt x="2459" y="3058"/>
                      <a:pt x="2219" y="2698"/>
                      <a:pt x="2039" y="2399"/>
                    </a:cubicBezTo>
                    <a:cubicBezTo>
                      <a:pt x="1739" y="1859"/>
                      <a:pt x="1559" y="1259"/>
                      <a:pt x="1380" y="720"/>
                    </a:cubicBezTo>
                    <a:cubicBezTo>
                      <a:pt x="1320" y="480"/>
                      <a:pt x="126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22"/>
              <p:cNvSpPr/>
              <p:nvPr/>
            </p:nvSpPr>
            <p:spPr>
              <a:xfrm>
                <a:off x="5254400" y="3949604"/>
                <a:ext cx="59798" cy="66029"/>
              </a:xfrm>
              <a:custGeom>
                <a:rect b="b" l="l" r="r" t="t"/>
                <a:pathLst>
                  <a:path extrusionOk="0" h="4758" w="4309">
                    <a:moveTo>
                      <a:pt x="2120" y="1"/>
                    </a:moveTo>
                    <a:cubicBezTo>
                      <a:pt x="1065" y="1"/>
                      <a:pt x="0" y="1016"/>
                      <a:pt x="591" y="2315"/>
                    </a:cubicBezTo>
                    <a:cubicBezTo>
                      <a:pt x="920" y="3084"/>
                      <a:pt x="2406" y="4758"/>
                      <a:pt x="3253" y="4758"/>
                    </a:cubicBezTo>
                    <a:cubicBezTo>
                      <a:pt x="3331" y="4758"/>
                      <a:pt x="3403" y="4744"/>
                      <a:pt x="3469" y="4714"/>
                    </a:cubicBezTo>
                    <a:cubicBezTo>
                      <a:pt x="4308" y="4294"/>
                      <a:pt x="3948" y="1776"/>
                      <a:pt x="3529" y="936"/>
                    </a:cubicBezTo>
                    <a:cubicBezTo>
                      <a:pt x="3220" y="278"/>
                      <a:pt x="2671" y="1"/>
                      <a:pt x="2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22"/>
              <p:cNvSpPr/>
              <p:nvPr/>
            </p:nvSpPr>
            <p:spPr>
              <a:xfrm>
                <a:off x="5454809" y="4039850"/>
                <a:ext cx="145630" cy="179728"/>
              </a:xfrm>
              <a:custGeom>
                <a:rect b="b" l="l" r="r" t="t"/>
                <a:pathLst>
                  <a:path extrusionOk="0" h="12951" w="10494">
                    <a:moveTo>
                      <a:pt x="1200" y="0"/>
                    </a:moveTo>
                    <a:lnTo>
                      <a:pt x="1" y="660"/>
                    </a:lnTo>
                    <a:cubicBezTo>
                      <a:pt x="181" y="780"/>
                      <a:pt x="361" y="960"/>
                      <a:pt x="541" y="1139"/>
                    </a:cubicBezTo>
                    <a:cubicBezTo>
                      <a:pt x="900" y="1619"/>
                      <a:pt x="1260" y="2099"/>
                      <a:pt x="1560" y="2638"/>
                    </a:cubicBezTo>
                    <a:cubicBezTo>
                      <a:pt x="1800" y="2938"/>
                      <a:pt x="1920" y="3358"/>
                      <a:pt x="2159" y="3718"/>
                    </a:cubicBezTo>
                    <a:lnTo>
                      <a:pt x="2939" y="4857"/>
                    </a:lnTo>
                    <a:lnTo>
                      <a:pt x="3658" y="6056"/>
                    </a:lnTo>
                    <a:lnTo>
                      <a:pt x="4558" y="7315"/>
                    </a:lnTo>
                    <a:cubicBezTo>
                      <a:pt x="4857" y="7735"/>
                      <a:pt x="5097" y="8154"/>
                      <a:pt x="5397" y="8514"/>
                    </a:cubicBezTo>
                    <a:lnTo>
                      <a:pt x="6296" y="9713"/>
                    </a:lnTo>
                    <a:cubicBezTo>
                      <a:pt x="6536" y="10073"/>
                      <a:pt x="6836" y="10433"/>
                      <a:pt x="7136" y="10733"/>
                    </a:cubicBezTo>
                    <a:lnTo>
                      <a:pt x="7855" y="11692"/>
                    </a:lnTo>
                    <a:lnTo>
                      <a:pt x="8635" y="12591"/>
                    </a:lnTo>
                    <a:lnTo>
                      <a:pt x="10194" y="12951"/>
                    </a:lnTo>
                    <a:lnTo>
                      <a:pt x="10493" y="12591"/>
                    </a:lnTo>
                    <a:cubicBezTo>
                      <a:pt x="10493" y="12591"/>
                      <a:pt x="10254" y="12411"/>
                      <a:pt x="9954" y="12172"/>
                    </a:cubicBezTo>
                    <a:cubicBezTo>
                      <a:pt x="9594" y="11932"/>
                      <a:pt x="9174" y="11512"/>
                      <a:pt x="8635" y="11032"/>
                    </a:cubicBezTo>
                    <a:cubicBezTo>
                      <a:pt x="8095" y="10493"/>
                      <a:pt x="7496" y="9893"/>
                      <a:pt x="6896" y="9174"/>
                    </a:cubicBezTo>
                    <a:lnTo>
                      <a:pt x="5937" y="8094"/>
                    </a:lnTo>
                    <a:cubicBezTo>
                      <a:pt x="5637" y="7735"/>
                      <a:pt x="5337" y="7315"/>
                      <a:pt x="5037" y="6955"/>
                    </a:cubicBezTo>
                    <a:lnTo>
                      <a:pt x="4138" y="5756"/>
                    </a:lnTo>
                    <a:cubicBezTo>
                      <a:pt x="3898" y="5276"/>
                      <a:pt x="3658" y="4917"/>
                      <a:pt x="3359" y="4557"/>
                    </a:cubicBezTo>
                    <a:lnTo>
                      <a:pt x="2639" y="3418"/>
                    </a:lnTo>
                    <a:cubicBezTo>
                      <a:pt x="2399" y="3058"/>
                      <a:pt x="2219" y="2698"/>
                      <a:pt x="2039" y="2399"/>
                    </a:cubicBezTo>
                    <a:cubicBezTo>
                      <a:pt x="1740" y="1859"/>
                      <a:pt x="1500" y="1319"/>
                      <a:pt x="1320" y="720"/>
                    </a:cubicBezTo>
                    <a:cubicBezTo>
                      <a:pt x="1260" y="480"/>
                      <a:pt x="120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22"/>
              <p:cNvSpPr/>
              <p:nvPr/>
            </p:nvSpPr>
            <p:spPr>
              <a:xfrm>
                <a:off x="5420320" y="3990150"/>
                <a:ext cx="59465" cy="66126"/>
              </a:xfrm>
              <a:custGeom>
                <a:rect b="b" l="l" r="r" t="t"/>
                <a:pathLst>
                  <a:path extrusionOk="0" h="4765" w="4285">
                    <a:moveTo>
                      <a:pt x="2142" y="0"/>
                    </a:moveTo>
                    <a:cubicBezTo>
                      <a:pt x="1063" y="0"/>
                      <a:pt x="1" y="1050"/>
                      <a:pt x="627" y="2382"/>
                    </a:cubicBezTo>
                    <a:cubicBezTo>
                      <a:pt x="957" y="3096"/>
                      <a:pt x="2392" y="4765"/>
                      <a:pt x="3276" y="4765"/>
                    </a:cubicBezTo>
                    <a:cubicBezTo>
                      <a:pt x="3358" y="4765"/>
                      <a:pt x="3434" y="4751"/>
                      <a:pt x="3505" y="4720"/>
                    </a:cubicBezTo>
                    <a:cubicBezTo>
                      <a:pt x="4285" y="4361"/>
                      <a:pt x="3925" y="1783"/>
                      <a:pt x="3565" y="1003"/>
                    </a:cubicBezTo>
                    <a:lnTo>
                      <a:pt x="3625" y="1003"/>
                    </a:lnTo>
                    <a:cubicBezTo>
                      <a:pt x="3292" y="296"/>
                      <a:pt x="2715" y="0"/>
                      <a:pt x="214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22"/>
              <p:cNvSpPr/>
              <p:nvPr/>
            </p:nvSpPr>
            <p:spPr>
              <a:xfrm>
                <a:off x="5631221" y="4085608"/>
                <a:ext cx="123163" cy="193883"/>
              </a:xfrm>
              <a:custGeom>
                <a:rect b="b" l="l" r="r" t="t"/>
                <a:pathLst>
                  <a:path extrusionOk="0" h="13971" w="8875">
                    <a:moveTo>
                      <a:pt x="1260" y="1"/>
                    </a:moveTo>
                    <a:lnTo>
                      <a:pt x="1" y="421"/>
                    </a:lnTo>
                    <a:cubicBezTo>
                      <a:pt x="181" y="600"/>
                      <a:pt x="301" y="840"/>
                      <a:pt x="420" y="1020"/>
                    </a:cubicBezTo>
                    <a:cubicBezTo>
                      <a:pt x="780" y="1500"/>
                      <a:pt x="1080" y="2039"/>
                      <a:pt x="1260" y="2639"/>
                    </a:cubicBezTo>
                    <a:cubicBezTo>
                      <a:pt x="1440" y="2999"/>
                      <a:pt x="1560" y="3358"/>
                      <a:pt x="1740" y="3778"/>
                    </a:cubicBezTo>
                    <a:lnTo>
                      <a:pt x="2279" y="4977"/>
                    </a:lnTo>
                    <a:cubicBezTo>
                      <a:pt x="2519" y="5397"/>
                      <a:pt x="2699" y="5877"/>
                      <a:pt x="2939" y="6296"/>
                    </a:cubicBezTo>
                    <a:lnTo>
                      <a:pt x="3598" y="7615"/>
                    </a:lnTo>
                    <a:cubicBezTo>
                      <a:pt x="3838" y="8095"/>
                      <a:pt x="4018" y="8515"/>
                      <a:pt x="4318" y="8994"/>
                    </a:cubicBezTo>
                    <a:cubicBezTo>
                      <a:pt x="4557" y="9414"/>
                      <a:pt x="4797" y="9834"/>
                      <a:pt x="5037" y="10254"/>
                    </a:cubicBezTo>
                    <a:cubicBezTo>
                      <a:pt x="5277" y="10673"/>
                      <a:pt x="5517" y="11033"/>
                      <a:pt x="5757" y="11393"/>
                    </a:cubicBezTo>
                    <a:lnTo>
                      <a:pt x="6416" y="12472"/>
                    </a:lnTo>
                    <a:cubicBezTo>
                      <a:pt x="6596" y="12772"/>
                      <a:pt x="6836" y="13131"/>
                      <a:pt x="7016" y="13371"/>
                    </a:cubicBezTo>
                    <a:lnTo>
                      <a:pt x="8515" y="13971"/>
                    </a:lnTo>
                    <a:lnTo>
                      <a:pt x="8874" y="13671"/>
                    </a:lnTo>
                    <a:cubicBezTo>
                      <a:pt x="8874" y="13671"/>
                      <a:pt x="8695" y="13491"/>
                      <a:pt x="8395" y="13191"/>
                    </a:cubicBezTo>
                    <a:cubicBezTo>
                      <a:pt x="8095" y="12892"/>
                      <a:pt x="7675" y="12412"/>
                      <a:pt x="7256" y="11872"/>
                    </a:cubicBezTo>
                    <a:cubicBezTo>
                      <a:pt x="6776" y="11273"/>
                      <a:pt x="6236" y="10613"/>
                      <a:pt x="5757" y="9774"/>
                    </a:cubicBezTo>
                    <a:lnTo>
                      <a:pt x="4917" y="8635"/>
                    </a:lnTo>
                    <a:cubicBezTo>
                      <a:pt x="4677" y="8215"/>
                      <a:pt x="4438" y="7795"/>
                      <a:pt x="4198" y="7316"/>
                    </a:cubicBezTo>
                    <a:lnTo>
                      <a:pt x="3418" y="6057"/>
                    </a:lnTo>
                    <a:cubicBezTo>
                      <a:pt x="3238" y="5637"/>
                      <a:pt x="2999" y="5157"/>
                      <a:pt x="2819" y="4737"/>
                    </a:cubicBezTo>
                    <a:lnTo>
                      <a:pt x="2219" y="3538"/>
                    </a:lnTo>
                    <a:cubicBezTo>
                      <a:pt x="2039" y="3179"/>
                      <a:pt x="1919" y="2819"/>
                      <a:pt x="1799" y="2459"/>
                    </a:cubicBezTo>
                    <a:cubicBezTo>
                      <a:pt x="1560" y="1860"/>
                      <a:pt x="1380" y="1260"/>
                      <a:pt x="1320" y="720"/>
                    </a:cubicBezTo>
                    <a:cubicBezTo>
                      <a:pt x="1260" y="481"/>
                      <a:pt x="1260" y="241"/>
                      <a:pt x="1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22"/>
              <p:cNvSpPr/>
              <p:nvPr/>
            </p:nvSpPr>
            <p:spPr>
              <a:xfrm>
                <a:off x="5604019" y="4032702"/>
                <a:ext cx="53012" cy="67459"/>
              </a:xfrm>
              <a:custGeom>
                <a:rect b="b" l="l" r="r" t="t"/>
                <a:pathLst>
                  <a:path extrusionOk="0" h="4861" w="3820">
                    <a:moveTo>
                      <a:pt x="1991" y="1"/>
                    </a:moveTo>
                    <a:cubicBezTo>
                      <a:pt x="999" y="1"/>
                      <a:pt x="0" y="856"/>
                      <a:pt x="402" y="2134"/>
                    </a:cubicBezTo>
                    <a:cubicBezTo>
                      <a:pt x="626" y="2920"/>
                      <a:pt x="1901" y="4860"/>
                      <a:pt x="2752" y="4860"/>
                    </a:cubicBezTo>
                    <a:cubicBezTo>
                      <a:pt x="2810" y="4860"/>
                      <a:pt x="2866" y="4851"/>
                      <a:pt x="2920" y="4832"/>
                    </a:cubicBezTo>
                    <a:cubicBezTo>
                      <a:pt x="3819" y="4592"/>
                      <a:pt x="3759" y="2014"/>
                      <a:pt x="3520" y="1175"/>
                    </a:cubicBezTo>
                    <a:cubicBezTo>
                      <a:pt x="3262" y="354"/>
                      <a:pt x="2628" y="1"/>
                      <a:pt x="1991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22"/>
              <p:cNvSpPr/>
              <p:nvPr/>
            </p:nvSpPr>
            <p:spPr>
              <a:xfrm>
                <a:off x="5140275" y="4157180"/>
                <a:ext cx="194715" cy="124814"/>
              </a:xfrm>
              <a:custGeom>
                <a:rect b="b" l="l" r="r" t="t"/>
                <a:pathLst>
                  <a:path extrusionOk="0" h="8994" w="14031">
                    <a:moveTo>
                      <a:pt x="12351" y="0"/>
                    </a:moveTo>
                    <a:lnTo>
                      <a:pt x="11332" y="540"/>
                    </a:lnTo>
                    <a:lnTo>
                      <a:pt x="10253" y="1139"/>
                    </a:lnTo>
                    <a:cubicBezTo>
                      <a:pt x="9893" y="1379"/>
                      <a:pt x="9533" y="1559"/>
                      <a:pt x="9114" y="1859"/>
                    </a:cubicBezTo>
                    <a:lnTo>
                      <a:pt x="7855" y="2578"/>
                    </a:lnTo>
                    <a:cubicBezTo>
                      <a:pt x="7435" y="2818"/>
                      <a:pt x="7015" y="3118"/>
                      <a:pt x="6595" y="3418"/>
                    </a:cubicBezTo>
                    <a:lnTo>
                      <a:pt x="5396" y="4257"/>
                    </a:lnTo>
                    <a:lnTo>
                      <a:pt x="4197" y="5097"/>
                    </a:lnTo>
                    <a:lnTo>
                      <a:pt x="3118" y="5936"/>
                    </a:lnTo>
                    <a:cubicBezTo>
                      <a:pt x="2758" y="6176"/>
                      <a:pt x="2458" y="6476"/>
                      <a:pt x="2159" y="6655"/>
                    </a:cubicBezTo>
                    <a:cubicBezTo>
                      <a:pt x="1679" y="7075"/>
                      <a:pt x="1199" y="7375"/>
                      <a:pt x="660" y="7675"/>
                    </a:cubicBezTo>
                    <a:cubicBezTo>
                      <a:pt x="480" y="7795"/>
                      <a:pt x="240" y="7915"/>
                      <a:pt x="0" y="7974"/>
                    </a:cubicBezTo>
                    <a:lnTo>
                      <a:pt x="900" y="8994"/>
                    </a:lnTo>
                    <a:cubicBezTo>
                      <a:pt x="1020" y="8754"/>
                      <a:pt x="1139" y="8574"/>
                      <a:pt x="1259" y="8394"/>
                    </a:cubicBezTo>
                    <a:cubicBezTo>
                      <a:pt x="1619" y="7915"/>
                      <a:pt x="2039" y="7495"/>
                      <a:pt x="2518" y="7135"/>
                    </a:cubicBezTo>
                    <a:cubicBezTo>
                      <a:pt x="2758" y="6895"/>
                      <a:pt x="3058" y="6595"/>
                      <a:pt x="3418" y="6356"/>
                    </a:cubicBezTo>
                    <a:lnTo>
                      <a:pt x="4497" y="5636"/>
                    </a:lnTo>
                    <a:lnTo>
                      <a:pt x="5696" y="4797"/>
                    </a:lnTo>
                    <a:lnTo>
                      <a:pt x="6955" y="4017"/>
                    </a:lnTo>
                    <a:cubicBezTo>
                      <a:pt x="7375" y="3777"/>
                      <a:pt x="7795" y="3478"/>
                      <a:pt x="8214" y="3298"/>
                    </a:cubicBezTo>
                    <a:lnTo>
                      <a:pt x="9473" y="2638"/>
                    </a:lnTo>
                    <a:cubicBezTo>
                      <a:pt x="10313" y="2159"/>
                      <a:pt x="11092" y="1859"/>
                      <a:pt x="11752" y="1559"/>
                    </a:cubicBezTo>
                    <a:cubicBezTo>
                      <a:pt x="12351" y="1199"/>
                      <a:pt x="13011" y="1019"/>
                      <a:pt x="13371" y="900"/>
                    </a:cubicBezTo>
                    <a:cubicBezTo>
                      <a:pt x="13790" y="780"/>
                      <a:pt x="14030" y="720"/>
                      <a:pt x="14030" y="720"/>
                    </a:cubicBezTo>
                    <a:lnTo>
                      <a:pt x="13910" y="300"/>
                    </a:lnTo>
                    <a:lnTo>
                      <a:pt x="123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22"/>
              <p:cNvSpPr/>
              <p:nvPr/>
            </p:nvSpPr>
            <p:spPr>
              <a:xfrm>
                <a:off x="5092366" y="4264754"/>
                <a:ext cx="72038" cy="56398"/>
              </a:xfrm>
              <a:custGeom>
                <a:rect b="b" l="l" r="r" t="t"/>
                <a:pathLst>
                  <a:path extrusionOk="0" h="4064" w="5191">
                    <a:moveTo>
                      <a:pt x="4059" y="0"/>
                    </a:moveTo>
                    <a:cubicBezTo>
                      <a:pt x="3121" y="0"/>
                      <a:pt x="1528" y="878"/>
                      <a:pt x="994" y="1363"/>
                    </a:cubicBezTo>
                    <a:cubicBezTo>
                      <a:pt x="1" y="2545"/>
                      <a:pt x="1022" y="4063"/>
                      <a:pt x="2263" y="4063"/>
                    </a:cubicBezTo>
                    <a:cubicBezTo>
                      <a:pt x="2595" y="4063"/>
                      <a:pt x="2943" y="3954"/>
                      <a:pt x="3272" y="3701"/>
                    </a:cubicBezTo>
                    <a:cubicBezTo>
                      <a:pt x="3932" y="3101"/>
                      <a:pt x="5191" y="823"/>
                      <a:pt x="4591" y="164"/>
                    </a:cubicBezTo>
                    <a:cubicBezTo>
                      <a:pt x="4465" y="49"/>
                      <a:pt x="4280" y="0"/>
                      <a:pt x="40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22"/>
              <p:cNvSpPr/>
              <p:nvPr/>
            </p:nvSpPr>
            <p:spPr>
              <a:xfrm>
                <a:off x="5282560" y="4188796"/>
                <a:ext cx="183905" cy="140635"/>
              </a:xfrm>
              <a:custGeom>
                <a:rect b="b" l="l" r="r" t="t"/>
                <a:pathLst>
                  <a:path extrusionOk="0" h="10134" w="13252">
                    <a:moveTo>
                      <a:pt x="11513" y="1"/>
                    </a:moveTo>
                    <a:lnTo>
                      <a:pt x="10553" y="660"/>
                    </a:lnTo>
                    <a:lnTo>
                      <a:pt x="9534" y="1320"/>
                    </a:lnTo>
                    <a:cubicBezTo>
                      <a:pt x="9174" y="1619"/>
                      <a:pt x="8815" y="1859"/>
                      <a:pt x="8455" y="2159"/>
                    </a:cubicBezTo>
                    <a:lnTo>
                      <a:pt x="7316" y="3058"/>
                    </a:lnTo>
                    <a:cubicBezTo>
                      <a:pt x="6896" y="3358"/>
                      <a:pt x="6536" y="3718"/>
                      <a:pt x="6116" y="4018"/>
                    </a:cubicBezTo>
                    <a:lnTo>
                      <a:pt x="4977" y="4977"/>
                    </a:lnTo>
                    <a:lnTo>
                      <a:pt x="3898" y="5936"/>
                    </a:lnTo>
                    <a:lnTo>
                      <a:pt x="2939" y="6836"/>
                    </a:lnTo>
                    <a:cubicBezTo>
                      <a:pt x="2579" y="7135"/>
                      <a:pt x="2339" y="7435"/>
                      <a:pt x="2039" y="7735"/>
                    </a:cubicBezTo>
                    <a:cubicBezTo>
                      <a:pt x="1620" y="8155"/>
                      <a:pt x="1140" y="8514"/>
                      <a:pt x="600" y="8874"/>
                    </a:cubicBezTo>
                    <a:cubicBezTo>
                      <a:pt x="421" y="8994"/>
                      <a:pt x="241" y="9114"/>
                      <a:pt x="1" y="9234"/>
                    </a:cubicBezTo>
                    <a:lnTo>
                      <a:pt x="960" y="10133"/>
                    </a:lnTo>
                    <a:cubicBezTo>
                      <a:pt x="1080" y="9893"/>
                      <a:pt x="1200" y="9714"/>
                      <a:pt x="1320" y="9474"/>
                    </a:cubicBezTo>
                    <a:cubicBezTo>
                      <a:pt x="1620" y="8994"/>
                      <a:pt x="1979" y="8514"/>
                      <a:pt x="2399" y="8095"/>
                    </a:cubicBezTo>
                    <a:cubicBezTo>
                      <a:pt x="2699" y="7795"/>
                      <a:pt x="2999" y="7495"/>
                      <a:pt x="3239" y="7255"/>
                    </a:cubicBezTo>
                    <a:lnTo>
                      <a:pt x="4258" y="6356"/>
                    </a:lnTo>
                    <a:lnTo>
                      <a:pt x="5337" y="5397"/>
                    </a:lnTo>
                    <a:lnTo>
                      <a:pt x="6536" y="4497"/>
                    </a:lnTo>
                    <a:cubicBezTo>
                      <a:pt x="6896" y="4138"/>
                      <a:pt x="7256" y="3838"/>
                      <a:pt x="7735" y="3598"/>
                    </a:cubicBezTo>
                    <a:lnTo>
                      <a:pt x="8874" y="2819"/>
                    </a:lnTo>
                    <a:cubicBezTo>
                      <a:pt x="9654" y="2279"/>
                      <a:pt x="10373" y="1859"/>
                      <a:pt x="11093" y="1499"/>
                    </a:cubicBezTo>
                    <a:cubicBezTo>
                      <a:pt x="11752" y="1140"/>
                      <a:pt x="12292" y="840"/>
                      <a:pt x="12652" y="720"/>
                    </a:cubicBezTo>
                    <a:lnTo>
                      <a:pt x="13251" y="480"/>
                    </a:lnTo>
                    <a:lnTo>
                      <a:pt x="13071" y="61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22"/>
              <p:cNvSpPr/>
              <p:nvPr/>
            </p:nvSpPr>
            <p:spPr>
              <a:xfrm>
                <a:off x="5234429" y="4312468"/>
                <a:ext cx="73107" cy="61547"/>
              </a:xfrm>
              <a:custGeom>
                <a:rect b="b" l="l" r="r" t="t"/>
                <a:pathLst>
                  <a:path extrusionOk="0" h="4435" w="5268">
                    <a:moveTo>
                      <a:pt x="4144" y="0"/>
                    </a:moveTo>
                    <a:cubicBezTo>
                      <a:pt x="3216" y="0"/>
                      <a:pt x="1640" y="1092"/>
                      <a:pt x="1190" y="1642"/>
                    </a:cubicBezTo>
                    <a:cubicBezTo>
                      <a:pt x="0" y="2876"/>
                      <a:pt x="1144" y="4435"/>
                      <a:pt x="2381" y="4435"/>
                    </a:cubicBezTo>
                    <a:cubicBezTo>
                      <a:pt x="2826" y="4435"/>
                      <a:pt x="3284" y="4233"/>
                      <a:pt x="3649" y="3741"/>
                    </a:cubicBezTo>
                    <a:cubicBezTo>
                      <a:pt x="4248" y="3081"/>
                      <a:pt x="5268" y="683"/>
                      <a:pt x="4608" y="143"/>
                    </a:cubicBezTo>
                    <a:cubicBezTo>
                      <a:pt x="4489" y="43"/>
                      <a:pt x="4329" y="0"/>
                      <a:pt x="4144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22"/>
              <p:cNvSpPr/>
              <p:nvPr/>
            </p:nvSpPr>
            <p:spPr>
              <a:xfrm>
                <a:off x="5428189" y="4219579"/>
                <a:ext cx="192217" cy="130657"/>
              </a:xfrm>
              <a:custGeom>
                <a:rect b="b" l="l" r="r" t="t"/>
                <a:pathLst>
                  <a:path extrusionOk="0" h="9415" w="13851">
                    <a:moveTo>
                      <a:pt x="12112" y="1"/>
                    </a:moveTo>
                    <a:lnTo>
                      <a:pt x="11152" y="541"/>
                    </a:lnTo>
                    <a:lnTo>
                      <a:pt x="10073" y="1200"/>
                    </a:lnTo>
                    <a:cubicBezTo>
                      <a:pt x="9713" y="1380"/>
                      <a:pt x="9354" y="1620"/>
                      <a:pt x="8934" y="1920"/>
                    </a:cubicBezTo>
                    <a:lnTo>
                      <a:pt x="7735" y="2759"/>
                    </a:lnTo>
                    <a:cubicBezTo>
                      <a:pt x="7315" y="2999"/>
                      <a:pt x="6895" y="3359"/>
                      <a:pt x="6476" y="3598"/>
                    </a:cubicBezTo>
                    <a:lnTo>
                      <a:pt x="5277" y="4498"/>
                    </a:lnTo>
                    <a:cubicBezTo>
                      <a:pt x="4917" y="4798"/>
                      <a:pt x="4557" y="5097"/>
                      <a:pt x="4137" y="5397"/>
                    </a:cubicBezTo>
                    <a:lnTo>
                      <a:pt x="3118" y="6237"/>
                    </a:lnTo>
                    <a:cubicBezTo>
                      <a:pt x="2758" y="6476"/>
                      <a:pt x="2459" y="6836"/>
                      <a:pt x="2159" y="7016"/>
                    </a:cubicBezTo>
                    <a:cubicBezTo>
                      <a:pt x="1739" y="7436"/>
                      <a:pt x="1199" y="7795"/>
                      <a:pt x="660" y="8095"/>
                    </a:cubicBezTo>
                    <a:cubicBezTo>
                      <a:pt x="480" y="8215"/>
                      <a:pt x="240" y="8335"/>
                      <a:pt x="0" y="8395"/>
                    </a:cubicBezTo>
                    <a:lnTo>
                      <a:pt x="960" y="9414"/>
                    </a:lnTo>
                    <a:cubicBezTo>
                      <a:pt x="1080" y="9174"/>
                      <a:pt x="1199" y="8995"/>
                      <a:pt x="1319" y="8755"/>
                    </a:cubicBezTo>
                    <a:cubicBezTo>
                      <a:pt x="1679" y="8275"/>
                      <a:pt x="2099" y="7855"/>
                      <a:pt x="2518" y="7436"/>
                    </a:cubicBezTo>
                    <a:cubicBezTo>
                      <a:pt x="2818" y="7196"/>
                      <a:pt x="3118" y="6896"/>
                      <a:pt x="3418" y="6716"/>
                    </a:cubicBezTo>
                    <a:lnTo>
                      <a:pt x="4497" y="5877"/>
                    </a:lnTo>
                    <a:lnTo>
                      <a:pt x="5636" y="4977"/>
                    </a:lnTo>
                    <a:lnTo>
                      <a:pt x="6835" y="4198"/>
                    </a:lnTo>
                    <a:cubicBezTo>
                      <a:pt x="7255" y="3898"/>
                      <a:pt x="7675" y="3598"/>
                      <a:pt x="8094" y="3359"/>
                    </a:cubicBezTo>
                    <a:lnTo>
                      <a:pt x="9354" y="2639"/>
                    </a:lnTo>
                    <a:cubicBezTo>
                      <a:pt x="10133" y="2219"/>
                      <a:pt x="10912" y="1860"/>
                      <a:pt x="11572" y="1500"/>
                    </a:cubicBezTo>
                    <a:cubicBezTo>
                      <a:pt x="12232" y="1200"/>
                      <a:pt x="12831" y="960"/>
                      <a:pt x="13251" y="840"/>
                    </a:cubicBezTo>
                    <a:cubicBezTo>
                      <a:pt x="13611" y="720"/>
                      <a:pt x="13850" y="601"/>
                      <a:pt x="13850" y="601"/>
                    </a:cubicBezTo>
                    <a:lnTo>
                      <a:pt x="13670" y="181"/>
                    </a:lnTo>
                    <a:lnTo>
                      <a:pt x="121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22"/>
              <p:cNvSpPr/>
              <p:nvPr/>
            </p:nvSpPr>
            <p:spPr>
              <a:xfrm>
                <a:off x="5381099" y="4332232"/>
                <a:ext cx="72052" cy="57966"/>
              </a:xfrm>
              <a:custGeom>
                <a:rect b="b" l="l" r="r" t="t"/>
                <a:pathLst>
                  <a:path extrusionOk="0" h="4177" w="5192">
                    <a:moveTo>
                      <a:pt x="4053" y="1"/>
                    </a:moveTo>
                    <a:cubicBezTo>
                      <a:pt x="3153" y="1"/>
                      <a:pt x="1544" y="939"/>
                      <a:pt x="1055" y="1477"/>
                    </a:cubicBezTo>
                    <a:cubicBezTo>
                      <a:pt x="0" y="2669"/>
                      <a:pt x="1050" y="4177"/>
                      <a:pt x="2272" y="4177"/>
                    </a:cubicBezTo>
                    <a:cubicBezTo>
                      <a:pt x="2648" y="4177"/>
                      <a:pt x="3041" y="4034"/>
                      <a:pt x="3393" y="3696"/>
                    </a:cubicBezTo>
                    <a:cubicBezTo>
                      <a:pt x="3993" y="3096"/>
                      <a:pt x="5192" y="818"/>
                      <a:pt x="4532" y="158"/>
                    </a:cubicBezTo>
                    <a:cubicBezTo>
                      <a:pt x="4422" y="48"/>
                      <a:pt x="4256" y="1"/>
                      <a:pt x="4053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22"/>
              <p:cNvSpPr/>
              <p:nvPr/>
            </p:nvSpPr>
            <p:spPr>
              <a:xfrm>
                <a:off x="5570474" y="4275343"/>
                <a:ext cx="218016" cy="69068"/>
              </a:xfrm>
              <a:custGeom>
                <a:rect b="b" l="l" r="r" t="t"/>
                <a:pathLst>
                  <a:path extrusionOk="0" h="4977" w="15710">
                    <a:moveTo>
                      <a:pt x="14271" y="0"/>
                    </a:moveTo>
                    <a:lnTo>
                      <a:pt x="13131" y="180"/>
                    </a:lnTo>
                    <a:lnTo>
                      <a:pt x="11932" y="420"/>
                    </a:lnTo>
                    <a:cubicBezTo>
                      <a:pt x="11513" y="480"/>
                      <a:pt x="11033" y="600"/>
                      <a:pt x="10613" y="720"/>
                    </a:cubicBezTo>
                    <a:lnTo>
                      <a:pt x="9174" y="1079"/>
                    </a:lnTo>
                    <a:cubicBezTo>
                      <a:pt x="8695" y="1139"/>
                      <a:pt x="8215" y="1319"/>
                      <a:pt x="7735" y="1439"/>
                    </a:cubicBezTo>
                    <a:lnTo>
                      <a:pt x="6296" y="1859"/>
                    </a:lnTo>
                    <a:lnTo>
                      <a:pt x="4917" y="2338"/>
                    </a:lnTo>
                    <a:lnTo>
                      <a:pt x="3658" y="2758"/>
                    </a:lnTo>
                    <a:cubicBezTo>
                      <a:pt x="3239" y="2878"/>
                      <a:pt x="2879" y="3058"/>
                      <a:pt x="2519" y="3178"/>
                    </a:cubicBezTo>
                    <a:cubicBezTo>
                      <a:pt x="1920" y="3418"/>
                      <a:pt x="1320" y="3598"/>
                      <a:pt x="720" y="3657"/>
                    </a:cubicBezTo>
                    <a:cubicBezTo>
                      <a:pt x="481" y="3717"/>
                      <a:pt x="241" y="3717"/>
                      <a:pt x="1" y="3717"/>
                    </a:cubicBezTo>
                    <a:lnTo>
                      <a:pt x="541" y="4977"/>
                    </a:lnTo>
                    <a:cubicBezTo>
                      <a:pt x="660" y="4797"/>
                      <a:pt x="840" y="4677"/>
                      <a:pt x="1080" y="4557"/>
                    </a:cubicBezTo>
                    <a:cubicBezTo>
                      <a:pt x="1560" y="4197"/>
                      <a:pt x="2099" y="3897"/>
                      <a:pt x="2639" y="3657"/>
                    </a:cubicBezTo>
                    <a:cubicBezTo>
                      <a:pt x="2999" y="3538"/>
                      <a:pt x="3418" y="3358"/>
                      <a:pt x="3778" y="3238"/>
                    </a:cubicBezTo>
                    <a:lnTo>
                      <a:pt x="5037" y="2818"/>
                    </a:lnTo>
                    <a:lnTo>
                      <a:pt x="6416" y="2398"/>
                    </a:lnTo>
                    <a:lnTo>
                      <a:pt x="7855" y="2039"/>
                    </a:lnTo>
                    <a:cubicBezTo>
                      <a:pt x="8335" y="1979"/>
                      <a:pt x="8815" y="1799"/>
                      <a:pt x="9294" y="1739"/>
                    </a:cubicBezTo>
                    <a:lnTo>
                      <a:pt x="10733" y="1499"/>
                    </a:lnTo>
                    <a:cubicBezTo>
                      <a:pt x="11633" y="1319"/>
                      <a:pt x="12532" y="1259"/>
                      <a:pt x="13251" y="1199"/>
                    </a:cubicBezTo>
                    <a:cubicBezTo>
                      <a:pt x="13971" y="1139"/>
                      <a:pt x="14570" y="1139"/>
                      <a:pt x="14990" y="1139"/>
                    </a:cubicBezTo>
                    <a:lnTo>
                      <a:pt x="15710" y="1139"/>
                    </a:lnTo>
                    <a:lnTo>
                      <a:pt x="15710" y="660"/>
                    </a:lnTo>
                    <a:lnTo>
                      <a:pt x="14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22"/>
              <p:cNvSpPr/>
              <p:nvPr/>
            </p:nvSpPr>
            <p:spPr>
              <a:xfrm>
                <a:off x="5510171" y="4325938"/>
                <a:ext cx="81114" cy="49543"/>
              </a:xfrm>
              <a:custGeom>
                <a:rect b="b" l="l" r="r" t="t"/>
                <a:pathLst>
                  <a:path extrusionOk="0" h="3570" w="5845">
                    <a:moveTo>
                      <a:pt x="4133" y="0"/>
                    </a:moveTo>
                    <a:cubicBezTo>
                      <a:pt x="3262" y="0"/>
                      <a:pt x="2198" y="231"/>
                      <a:pt x="1708" y="441"/>
                    </a:cubicBezTo>
                    <a:cubicBezTo>
                      <a:pt x="1" y="1269"/>
                      <a:pt x="838" y="3569"/>
                      <a:pt x="2370" y="3569"/>
                    </a:cubicBezTo>
                    <a:cubicBezTo>
                      <a:pt x="2614" y="3569"/>
                      <a:pt x="2875" y="3511"/>
                      <a:pt x="3147" y="3379"/>
                    </a:cubicBezTo>
                    <a:cubicBezTo>
                      <a:pt x="3926" y="3019"/>
                      <a:pt x="5845" y="1281"/>
                      <a:pt x="5425" y="441"/>
                    </a:cubicBezTo>
                    <a:cubicBezTo>
                      <a:pt x="5276" y="117"/>
                      <a:pt x="4753" y="0"/>
                      <a:pt x="4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22"/>
              <p:cNvSpPr/>
              <p:nvPr/>
            </p:nvSpPr>
            <p:spPr>
              <a:xfrm>
                <a:off x="4900617" y="3365819"/>
                <a:ext cx="1700729" cy="1587586"/>
              </a:xfrm>
              <a:custGeom>
                <a:rect b="b" l="l" r="r" t="t"/>
                <a:pathLst>
                  <a:path extrusionOk="0" h="114400" w="122553">
                    <a:moveTo>
                      <a:pt x="59778" y="18947"/>
                    </a:moveTo>
                    <a:lnTo>
                      <a:pt x="66972" y="39813"/>
                    </a:lnTo>
                    <a:lnTo>
                      <a:pt x="67512" y="23924"/>
                    </a:lnTo>
                    <a:cubicBezTo>
                      <a:pt x="77765" y="30999"/>
                      <a:pt x="86938" y="39453"/>
                      <a:pt x="94792" y="49106"/>
                    </a:cubicBezTo>
                    <a:lnTo>
                      <a:pt x="99409" y="66314"/>
                    </a:lnTo>
                    <a:lnTo>
                      <a:pt x="100428" y="56600"/>
                    </a:lnTo>
                    <a:cubicBezTo>
                      <a:pt x="111520" y="72489"/>
                      <a:pt x="119555" y="91795"/>
                      <a:pt x="122552" y="114399"/>
                    </a:cubicBezTo>
                    <a:lnTo>
                      <a:pt x="74527" y="60917"/>
                    </a:lnTo>
                    <a:lnTo>
                      <a:pt x="1" y="1"/>
                    </a:lnTo>
                    <a:cubicBezTo>
                      <a:pt x="19547" y="1260"/>
                      <a:pt x="40651" y="7556"/>
                      <a:pt x="59778" y="18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22"/>
              <p:cNvSpPr/>
              <p:nvPr/>
            </p:nvSpPr>
            <p:spPr>
              <a:xfrm>
                <a:off x="4900617" y="3365819"/>
                <a:ext cx="1700729" cy="1586753"/>
              </a:xfrm>
              <a:custGeom>
                <a:rect b="b" l="l" r="r" t="t"/>
                <a:pathLst>
                  <a:path extrusionOk="0" h="114340" w="122553">
                    <a:moveTo>
                      <a:pt x="81422" y="82142"/>
                    </a:moveTo>
                    <a:lnTo>
                      <a:pt x="66853" y="80523"/>
                    </a:lnTo>
                    <a:cubicBezTo>
                      <a:pt x="61217" y="76146"/>
                      <a:pt x="55761" y="71530"/>
                      <a:pt x="50544" y="66733"/>
                    </a:cubicBezTo>
                    <a:lnTo>
                      <a:pt x="68891" y="61877"/>
                    </a:lnTo>
                    <a:lnTo>
                      <a:pt x="42330" y="58999"/>
                    </a:lnTo>
                    <a:cubicBezTo>
                      <a:pt x="37234" y="54022"/>
                      <a:pt x="32377" y="48866"/>
                      <a:pt x="27881" y="43710"/>
                    </a:cubicBezTo>
                    <a:lnTo>
                      <a:pt x="43589" y="39992"/>
                    </a:lnTo>
                    <a:lnTo>
                      <a:pt x="22365" y="37114"/>
                    </a:lnTo>
                    <a:cubicBezTo>
                      <a:pt x="12232" y="24404"/>
                      <a:pt x="4378" y="11753"/>
                      <a:pt x="1" y="1"/>
                    </a:cubicBezTo>
                    <a:cubicBezTo>
                      <a:pt x="77705" y="39393"/>
                      <a:pt x="122552" y="114339"/>
                      <a:pt x="122552" y="114339"/>
                    </a:cubicBezTo>
                    <a:cubicBezTo>
                      <a:pt x="106064" y="107384"/>
                      <a:pt x="88617" y="96952"/>
                      <a:pt x="72129" y="845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22"/>
              <p:cNvSpPr/>
              <p:nvPr/>
            </p:nvSpPr>
            <p:spPr>
              <a:xfrm>
                <a:off x="4698418" y="4245379"/>
                <a:ext cx="1970300" cy="795458"/>
              </a:xfrm>
              <a:custGeom>
                <a:rect b="b" l="l" r="r" t="t"/>
                <a:pathLst>
                  <a:path extrusionOk="0" h="57320" w="141978">
                    <a:moveTo>
                      <a:pt x="55700" y="2339"/>
                    </a:moveTo>
                    <a:lnTo>
                      <a:pt x="69250" y="16729"/>
                    </a:lnTo>
                    <a:lnTo>
                      <a:pt x="63914" y="3598"/>
                    </a:lnTo>
                    <a:cubicBezTo>
                      <a:pt x="74826" y="5577"/>
                      <a:pt x="85439" y="9174"/>
                      <a:pt x="95391" y="14151"/>
                    </a:cubicBezTo>
                    <a:lnTo>
                      <a:pt x="105464" y="26562"/>
                    </a:lnTo>
                    <a:lnTo>
                      <a:pt x="102766" y="18168"/>
                    </a:lnTo>
                    <a:cubicBezTo>
                      <a:pt x="118775" y="27881"/>
                      <a:pt x="132265" y="41311"/>
                      <a:pt x="141978" y="57320"/>
                    </a:cubicBezTo>
                    <a:lnTo>
                      <a:pt x="87357" y="33637"/>
                    </a:lnTo>
                    <a:lnTo>
                      <a:pt x="0" y="8754"/>
                    </a:lnTo>
                    <a:cubicBezTo>
                      <a:pt x="16368" y="2579"/>
                      <a:pt x="35914" y="1"/>
                      <a:pt x="55700" y="2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22"/>
              <p:cNvSpPr/>
              <p:nvPr/>
            </p:nvSpPr>
            <p:spPr>
              <a:xfrm>
                <a:off x="4698418" y="4366873"/>
                <a:ext cx="1970300" cy="678971"/>
              </a:xfrm>
              <a:custGeom>
                <a:rect b="b" l="l" r="r" t="t"/>
                <a:pathLst>
                  <a:path extrusionOk="0" h="48926" w="141978">
                    <a:moveTo>
                      <a:pt x="96531" y="37234"/>
                    </a:moveTo>
                    <a:lnTo>
                      <a:pt x="84060" y="41311"/>
                    </a:lnTo>
                    <a:cubicBezTo>
                      <a:pt x="77824" y="39752"/>
                      <a:pt x="71709" y="37953"/>
                      <a:pt x="65653" y="35975"/>
                    </a:cubicBezTo>
                    <a:lnTo>
                      <a:pt x="78903" y="25302"/>
                    </a:lnTo>
                    <a:lnTo>
                      <a:pt x="56120" y="32677"/>
                    </a:lnTo>
                    <a:cubicBezTo>
                      <a:pt x="50124" y="30399"/>
                      <a:pt x="44248" y="28000"/>
                      <a:pt x="38732" y="25422"/>
                    </a:cubicBezTo>
                    <a:lnTo>
                      <a:pt x="50244" y="16668"/>
                    </a:lnTo>
                    <a:lnTo>
                      <a:pt x="31777" y="22065"/>
                    </a:lnTo>
                    <a:cubicBezTo>
                      <a:pt x="18887" y="15469"/>
                      <a:pt x="7795" y="7975"/>
                      <a:pt x="0" y="0"/>
                    </a:cubicBezTo>
                    <a:cubicBezTo>
                      <a:pt x="77824" y="3718"/>
                      <a:pt x="141978" y="48566"/>
                      <a:pt x="141978" y="48566"/>
                    </a:cubicBezTo>
                    <a:cubicBezTo>
                      <a:pt x="125910" y="48925"/>
                      <a:pt x="107803" y="46767"/>
                      <a:pt x="89816" y="426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_1"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8" name="Google Shape;1788;p23"/>
          <p:cNvGrpSpPr/>
          <p:nvPr/>
        </p:nvGrpSpPr>
        <p:grpSpPr>
          <a:xfrm>
            <a:off x="-37800" y="-252000"/>
            <a:ext cx="9350182" cy="5732173"/>
            <a:chOff x="-37800" y="-252000"/>
            <a:chExt cx="9350182" cy="5732173"/>
          </a:xfrm>
        </p:grpSpPr>
        <p:grpSp>
          <p:nvGrpSpPr>
            <p:cNvPr id="1789" name="Google Shape;1789;p23"/>
            <p:cNvGrpSpPr/>
            <p:nvPr/>
          </p:nvGrpSpPr>
          <p:grpSpPr>
            <a:xfrm>
              <a:off x="-37650" y="0"/>
              <a:ext cx="9144228" cy="5315855"/>
              <a:chOff x="-280300" y="0"/>
              <a:chExt cx="9424125" cy="5837109"/>
            </a:xfrm>
          </p:grpSpPr>
          <p:sp>
            <p:nvSpPr>
              <p:cNvPr id="1790" name="Google Shape;1790;p23"/>
              <p:cNvSpPr/>
              <p:nvPr/>
            </p:nvSpPr>
            <p:spPr>
              <a:xfrm>
                <a:off x="-280293" y="0"/>
                <a:ext cx="8794479" cy="4946857"/>
              </a:xfrm>
              <a:custGeom>
                <a:rect b="b" l="l" r="r" t="t"/>
                <a:pathLst>
                  <a:path extrusionOk="0" h="107156" w="190501">
                    <a:moveTo>
                      <a:pt x="1" y="0"/>
                    </a:moveTo>
                    <a:lnTo>
                      <a:pt x="1" y="107156"/>
                    </a:lnTo>
                    <a:lnTo>
                      <a:pt x="190501" y="107156"/>
                    </a:lnTo>
                    <a:lnTo>
                      <a:pt x="190501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23"/>
              <p:cNvSpPr/>
              <p:nvPr/>
            </p:nvSpPr>
            <p:spPr>
              <a:xfrm>
                <a:off x="-280275" y="4833861"/>
                <a:ext cx="9424084" cy="1003248"/>
              </a:xfrm>
              <a:custGeom>
                <a:rect b="b" l="l" r="r" t="t"/>
                <a:pathLst>
                  <a:path extrusionOk="0" h="107156" w="190501">
                    <a:moveTo>
                      <a:pt x="1" y="0"/>
                    </a:moveTo>
                    <a:lnTo>
                      <a:pt x="190501" y="0"/>
                    </a:lnTo>
                    <a:lnTo>
                      <a:pt x="190501" y="107156"/>
                    </a:lnTo>
                    <a:lnTo>
                      <a:pt x="1" y="1071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92" name="Google Shape;1792;p23"/>
              <p:cNvGrpSpPr/>
              <p:nvPr/>
            </p:nvGrpSpPr>
            <p:grpSpPr>
              <a:xfrm>
                <a:off x="-280300" y="0"/>
                <a:ext cx="9424125" cy="5698476"/>
                <a:chOff x="-280300" y="119986"/>
                <a:chExt cx="9424125" cy="5391689"/>
              </a:xfrm>
            </p:grpSpPr>
            <p:sp>
              <p:nvSpPr>
                <p:cNvPr id="1793" name="Google Shape;1793;p23"/>
                <p:cNvSpPr/>
                <p:nvPr/>
              </p:nvSpPr>
              <p:spPr>
                <a:xfrm>
                  <a:off x="-280300" y="119986"/>
                  <a:ext cx="4741032" cy="5391689"/>
                </a:xfrm>
                <a:custGeom>
                  <a:rect b="b" l="l" r="r" t="t"/>
                  <a:pathLst>
                    <a:path extrusionOk="0" h="107164" w="71891">
                      <a:moveTo>
                        <a:pt x="7019" y="521"/>
                      </a:moveTo>
                      <a:cubicBezTo>
                        <a:pt x="7067" y="521"/>
                        <a:pt x="7134" y="525"/>
                        <a:pt x="7232" y="532"/>
                      </a:cubicBezTo>
                      <a:cubicBezTo>
                        <a:pt x="7676" y="571"/>
                        <a:pt x="8279" y="659"/>
                        <a:pt x="8597" y="698"/>
                      </a:cubicBezTo>
                      <a:cubicBezTo>
                        <a:pt x="8914" y="746"/>
                        <a:pt x="9232" y="738"/>
                        <a:pt x="9422" y="770"/>
                      </a:cubicBezTo>
                      <a:cubicBezTo>
                        <a:pt x="9938" y="873"/>
                        <a:pt x="10042" y="905"/>
                        <a:pt x="9851" y="1246"/>
                      </a:cubicBezTo>
                      <a:cubicBezTo>
                        <a:pt x="9668" y="1595"/>
                        <a:pt x="9613" y="1627"/>
                        <a:pt x="9557" y="1802"/>
                      </a:cubicBezTo>
                      <a:cubicBezTo>
                        <a:pt x="9502" y="1968"/>
                        <a:pt x="9407" y="2111"/>
                        <a:pt x="9280" y="2222"/>
                      </a:cubicBezTo>
                      <a:cubicBezTo>
                        <a:pt x="9164" y="2318"/>
                        <a:pt x="8966" y="2518"/>
                        <a:pt x="8752" y="2518"/>
                      </a:cubicBezTo>
                      <a:cubicBezTo>
                        <a:pt x="8717" y="2518"/>
                        <a:pt x="8681" y="2513"/>
                        <a:pt x="8645" y="2500"/>
                      </a:cubicBezTo>
                      <a:cubicBezTo>
                        <a:pt x="8391" y="2413"/>
                        <a:pt x="8772" y="2238"/>
                        <a:pt x="8256" y="2064"/>
                      </a:cubicBezTo>
                      <a:cubicBezTo>
                        <a:pt x="7740" y="1881"/>
                        <a:pt x="7255" y="1651"/>
                        <a:pt x="7025" y="1365"/>
                      </a:cubicBezTo>
                      <a:cubicBezTo>
                        <a:pt x="6787" y="1079"/>
                        <a:pt x="6763" y="913"/>
                        <a:pt x="6867" y="722"/>
                      </a:cubicBezTo>
                      <a:cubicBezTo>
                        <a:pt x="6947" y="573"/>
                        <a:pt x="6848" y="521"/>
                        <a:pt x="7019" y="521"/>
                      </a:cubicBezTo>
                      <a:close/>
                      <a:moveTo>
                        <a:pt x="24687" y="528"/>
                      </a:moveTo>
                      <a:cubicBezTo>
                        <a:pt x="24734" y="528"/>
                        <a:pt x="24804" y="532"/>
                        <a:pt x="24908" y="540"/>
                      </a:cubicBezTo>
                      <a:cubicBezTo>
                        <a:pt x="25361" y="571"/>
                        <a:pt x="25980" y="659"/>
                        <a:pt x="26298" y="706"/>
                      </a:cubicBezTo>
                      <a:cubicBezTo>
                        <a:pt x="26615" y="746"/>
                        <a:pt x="26940" y="738"/>
                        <a:pt x="27131" y="770"/>
                      </a:cubicBezTo>
                      <a:cubicBezTo>
                        <a:pt x="27671" y="873"/>
                        <a:pt x="27774" y="905"/>
                        <a:pt x="27631" y="1246"/>
                      </a:cubicBezTo>
                      <a:cubicBezTo>
                        <a:pt x="27488" y="1595"/>
                        <a:pt x="27441" y="1627"/>
                        <a:pt x="27401" y="1802"/>
                      </a:cubicBezTo>
                      <a:cubicBezTo>
                        <a:pt x="27369" y="1961"/>
                        <a:pt x="27290" y="2111"/>
                        <a:pt x="27179" y="2222"/>
                      </a:cubicBezTo>
                      <a:cubicBezTo>
                        <a:pt x="27076" y="2318"/>
                        <a:pt x="26904" y="2518"/>
                        <a:pt x="26692" y="2518"/>
                      </a:cubicBezTo>
                      <a:cubicBezTo>
                        <a:pt x="26657" y="2518"/>
                        <a:pt x="26621" y="2513"/>
                        <a:pt x="26583" y="2500"/>
                      </a:cubicBezTo>
                      <a:cubicBezTo>
                        <a:pt x="26321" y="2413"/>
                        <a:pt x="26671" y="2238"/>
                        <a:pt x="26139" y="2064"/>
                      </a:cubicBezTo>
                      <a:cubicBezTo>
                        <a:pt x="25599" y="1881"/>
                        <a:pt x="25083" y="1651"/>
                        <a:pt x="24813" y="1365"/>
                      </a:cubicBezTo>
                      <a:cubicBezTo>
                        <a:pt x="24543" y="1079"/>
                        <a:pt x="24488" y="913"/>
                        <a:pt x="24567" y="722"/>
                      </a:cubicBezTo>
                      <a:cubicBezTo>
                        <a:pt x="24634" y="576"/>
                        <a:pt x="24533" y="528"/>
                        <a:pt x="24687" y="528"/>
                      </a:cubicBezTo>
                      <a:close/>
                      <a:moveTo>
                        <a:pt x="42370" y="525"/>
                      </a:moveTo>
                      <a:cubicBezTo>
                        <a:pt x="42417" y="525"/>
                        <a:pt x="42490" y="530"/>
                        <a:pt x="42601" y="540"/>
                      </a:cubicBezTo>
                      <a:cubicBezTo>
                        <a:pt x="43054" y="571"/>
                        <a:pt x="43689" y="659"/>
                        <a:pt x="44014" y="706"/>
                      </a:cubicBezTo>
                      <a:cubicBezTo>
                        <a:pt x="44332" y="746"/>
                        <a:pt x="44657" y="738"/>
                        <a:pt x="44855" y="770"/>
                      </a:cubicBezTo>
                      <a:cubicBezTo>
                        <a:pt x="45395" y="873"/>
                        <a:pt x="45506" y="905"/>
                        <a:pt x="45411" y="1246"/>
                      </a:cubicBezTo>
                      <a:lnTo>
                        <a:pt x="45403" y="1246"/>
                      </a:lnTo>
                      <a:cubicBezTo>
                        <a:pt x="45308" y="1595"/>
                        <a:pt x="45268" y="1627"/>
                        <a:pt x="45244" y="1802"/>
                      </a:cubicBezTo>
                      <a:cubicBezTo>
                        <a:pt x="45236" y="1961"/>
                        <a:pt x="45181" y="2111"/>
                        <a:pt x="45078" y="2230"/>
                      </a:cubicBezTo>
                      <a:cubicBezTo>
                        <a:pt x="44996" y="2325"/>
                        <a:pt x="44845" y="2519"/>
                        <a:pt x="44630" y="2519"/>
                      </a:cubicBezTo>
                      <a:cubicBezTo>
                        <a:pt x="44593" y="2519"/>
                        <a:pt x="44555" y="2513"/>
                        <a:pt x="44514" y="2500"/>
                      </a:cubicBezTo>
                      <a:cubicBezTo>
                        <a:pt x="44244" y="2413"/>
                        <a:pt x="44578" y="2238"/>
                        <a:pt x="44022" y="2064"/>
                      </a:cubicBezTo>
                      <a:cubicBezTo>
                        <a:pt x="43466" y="1881"/>
                        <a:pt x="42911" y="1659"/>
                        <a:pt x="42609" y="1365"/>
                      </a:cubicBezTo>
                      <a:cubicBezTo>
                        <a:pt x="42300" y="1079"/>
                        <a:pt x="42228" y="913"/>
                        <a:pt x="42284" y="722"/>
                      </a:cubicBezTo>
                      <a:cubicBezTo>
                        <a:pt x="42326" y="578"/>
                        <a:pt x="42222" y="525"/>
                        <a:pt x="42370" y="525"/>
                      </a:cubicBezTo>
                      <a:close/>
                      <a:moveTo>
                        <a:pt x="60064" y="529"/>
                      </a:moveTo>
                      <a:cubicBezTo>
                        <a:pt x="60111" y="529"/>
                        <a:pt x="60179" y="533"/>
                        <a:pt x="60278" y="540"/>
                      </a:cubicBezTo>
                      <a:cubicBezTo>
                        <a:pt x="60738" y="571"/>
                        <a:pt x="61381" y="659"/>
                        <a:pt x="61715" y="706"/>
                      </a:cubicBezTo>
                      <a:cubicBezTo>
                        <a:pt x="62048" y="754"/>
                        <a:pt x="62366" y="738"/>
                        <a:pt x="62564" y="778"/>
                      </a:cubicBezTo>
                      <a:cubicBezTo>
                        <a:pt x="63128" y="873"/>
                        <a:pt x="63239" y="905"/>
                        <a:pt x="63183" y="1246"/>
                      </a:cubicBezTo>
                      <a:lnTo>
                        <a:pt x="63183" y="1254"/>
                      </a:lnTo>
                      <a:cubicBezTo>
                        <a:pt x="63135" y="1595"/>
                        <a:pt x="63096" y="1635"/>
                        <a:pt x="63096" y="1810"/>
                      </a:cubicBezTo>
                      <a:cubicBezTo>
                        <a:pt x="63112" y="1961"/>
                        <a:pt x="63072" y="2111"/>
                        <a:pt x="62985" y="2230"/>
                      </a:cubicBezTo>
                      <a:cubicBezTo>
                        <a:pt x="62903" y="2325"/>
                        <a:pt x="62781" y="2519"/>
                        <a:pt x="62570" y="2519"/>
                      </a:cubicBezTo>
                      <a:cubicBezTo>
                        <a:pt x="62533" y="2519"/>
                        <a:pt x="62495" y="2513"/>
                        <a:pt x="62453" y="2500"/>
                      </a:cubicBezTo>
                      <a:cubicBezTo>
                        <a:pt x="62167" y="2413"/>
                        <a:pt x="62485" y="2246"/>
                        <a:pt x="61897" y="2064"/>
                      </a:cubicBezTo>
                      <a:cubicBezTo>
                        <a:pt x="61318" y="1889"/>
                        <a:pt x="60738" y="1659"/>
                        <a:pt x="60397" y="1373"/>
                      </a:cubicBezTo>
                      <a:cubicBezTo>
                        <a:pt x="60056" y="1079"/>
                        <a:pt x="59960" y="913"/>
                        <a:pt x="59992" y="730"/>
                      </a:cubicBezTo>
                      <a:cubicBezTo>
                        <a:pt x="60017" y="581"/>
                        <a:pt x="59895" y="529"/>
                        <a:pt x="60064" y="529"/>
                      </a:cubicBezTo>
                      <a:close/>
                      <a:moveTo>
                        <a:pt x="34983" y="237"/>
                      </a:moveTo>
                      <a:cubicBezTo>
                        <a:pt x="36032" y="237"/>
                        <a:pt x="37717" y="470"/>
                        <a:pt x="38323" y="675"/>
                      </a:cubicBezTo>
                      <a:cubicBezTo>
                        <a:pt x="38744" y="818"/>
                        <a:pt x="38799" y="960"/>
                        <a:pt x="38791" y="1040"/>
                      </a:cubicBezTo>
                      <a:cubicBezTo>
                        <a:pt x="38759" y="1072"/>
                        <a:pt x="38759" y="1127"/>
                        <a:pt x="38783" y="1159"/>
                      </a:cubicBezTo>
                      <a:lnTo>
                        <a:pt x="38783" y="1167"/>
                      </a:lnTo>
                      <a:cubicBezTo>
                        <a:pt x="38878" y="1326"/>
                        <a:pt x="38974" y="1413"/>
                        <a:pt x="38474" y="1580"/>
                      </a:cubicBezTo>
                      <a:cubicBezTo>
                        <a:pt x="37982" y="1738"/>
                        <a:pt x="37648" y="1937"/>
                        <a:pt x="37188" y="2119"/>
                      </a:cubicBezTo>
                      <a:lnTo>
                        <a:pt x="37164" y="2135"/>
                      </a:lnTo>
                      <a:cubicBezTo>
                        <a:pt x="37164" y="2135"/>
                        <a:pt x="36918" y="2262"/>
                        <a:pt x="36331" y="2342"/>
                      </a:cubicBezTo>
                      <a:cubicBezTo>
                        <a:pt x="35735" y="2421"/>
                        <a:pt x="34838" y="2476"/>
                        <a:pt x="34838" y="2476"/>
                      </a:cubicBezTo>
                      <a:cubicBezTo>
                        <a:pt x="34352" y="2525"/>
                        <a:pt x="33860" y="2549"/>
                        <a:pt x="33367" y="2549"/>
                      </a:cubicBezTo>
                      <a:cubicBezTo>
                        <a:pt x="33296" y="2549"/>
                        <a:pt x="33226" y="2549"/>
                        <a:pt x="33156" y="2548"/>
                      </a:cubicBezTo>
                      <a:cubicBezTo>
                        <a:pt x="32243" y="2540"/>
                        <a:pt x="32155" y="2207"/>
                        <a:pt x="32259" y="1873"/>
                      </a:cubicBezTo>
                      <a:cubicBezTo>
                        <a:pt x="32370" y="1548"/>
                        <a:pt x="32917" y="1508"/>
                        <a:pt x="33473" y="1262"/>
                      </a:cubicBezTo>
                      <a:cubicBezTo>
                        <a:pt x="34029" y="1008"/>
                        <a:pt x="34060" y="667"/>
                        <a:pt x="34148" y="468"/>
                      </a:cubicBezTo>
                      <a:cubicBezTo>
                        <a:pt x="34227" y="262"/>
                        <a:pt x="34838" y="238"/>
                        <a:pt x="34838" y="238"/>
                      </a:cubicBezTo>
                      <a:cubicBezTo>
                        <a:pt x="34885" y="237"/>
                        <a:pt x="34933" y="237"/>
                        <a:pt x="34983" y="237"/>
                      </a:cubicBezTo>
                      <a:close/>
                      <a:moveTo>
                        <a:pt x="17294" y="237"/>
                      </a:moveTo>
                      <a:cubicBezTo>
                        <a:pt x="18337" y="237"/>
                        <a:pt x="20030" y="467"/>
                        <a:pt x="20622" y="675"/>
                      </a:cubicBezTo>
                      <a:cubicBezTo>
                        <a:pt x="21027" y="825"/>
                        <a:pt x="21059" y="968"/>
                        <a:pt x="21043" y="1048"/>
                      </a:cubicBezTo>
                      <a:cubicBezTo>
                        <a:pt x="21011" y="1072"/>
                        <a:pt x="21003" y="1119"/>
                        <a:pt x="21019" y="1159"/>
                      </a:cubicBezTo>
                      <a:cubicBezTo>
                        <a:pt x="21098" y="1326"/>
                        <a:pt x="21178" y="1413"/>
                        <a:pt x="20654" y="1580"/>
                      </a:cubicBezTo>
                      <a:cubicBezTo>
                        <a:pt x="20138" y="1738"/>
                        <a:pt x="19781" y="1937"/>
                        <a:pt x="19297" y="2119"/>
                      </a:cubicBezTo>
                      <a:lnTo>
                        <a:pt x="19265" y="2135"/>
                      </a:lnTo>
                      <a:cubicBezTo>
                        <a:pt x="19265" y="2135"/>
                        <a:pt x="19011" y="2262"/>
                        <a:pt x="18408" y="2342"/>
                      </a:cubicBezTo>
                      <a:cubicBezTo>
                        <a:pt x="17804" y="2421"/>
                        <a:pt x="16907" y="2484"/>
                        <a:pt x="16907" y="2484"/>
                      </a:cubicBezTo>
                      <a:cubicBezTo>
                        <a:pt x="16415" y="2526"/>
                        <a:pt x="15923" y="2549"/>
                        <a:pt x="15431" y="2549"/>
                      </a:cubicBezTo>
                      <a:cubicBezTo>
                        <a:pt x="15360" y="2549"/>
                        <a:pt x="15288" y="2549"/>
                        <a:pt x="15217" y="2548"/>
                      </a:cubicBezTo>
                      <a:cubicBezTo>
                        <a:pt x="14304" y="2540"/>
                        <a:pt x="14256" y="2215"/>
                        <a:pt x="14407" y="1881"/>
                      </a:cubicBezTo>
                      <a:cubicBezTo>
                        <a:pt x="14558" y="1548"/>
                        <a:pt x="15114" y="1508"/>
                        <a:pt x="15693" y="1262"/>
                      </a:cubicBezTo>
                      <a:cubicBezTo>
                        <a:pt x="16280" y="1008"/>
                        <a:pt x="16360" y="675"/>
                        <a:pt x="16471" y="468"/>
                      </a:cubicBezTo>
                      <a:cubicBezTo>
                        <a:pt x="16582" y="262"/>
                        <a:pt x="17193" y="238"/>
                        <a:pt x="17193" y="238"/>
                      </a:cubicBezTo>
                      <a:cubicBezTo>
                        <a:pt x="17226" y="238"/>
                        <a:pt x="17260" y="237"/>
                        <a:pt x="17294" y="237"/>
                      </a:cubicBezTo>
                      <a:close/>
                      <a:moveTo>
                        <a:pt x="52584" y="237"/>
                      </a:moveTo>
                      <a:cubicBezTo>
                        <a:pt x="53632" y="237"/>
                        <a:pt x="55386" y="467"/>
                        <a:pt x="56023" y="675"/>
                      </a:cubicBezTo>
                      <a:cubicBezTo>
                        <a:pt x="56468" y="825"/>
                        <a:pt x="56539" y="968"/>
                        <a:pt x="56539" y="1048"/>
                      </a:cubicBezTo>
                      <a:cubicBezTo>
                        <a:pt x="56516" y="1079"/>
                        <a:pt x="56516" y="1135"/>
                        <a:pt x="56547" y="1167"/>
                      </a:cubicBezTo>
                      <a:cubicBezTo>
                        <a:pt x="56674" y="1318"/>
                        <a:pt x="56770" y="1413"/>
                        <a:pt x="56293" y="1572"/>
                      </a:cubicBezTo>
                      <a:lnTo>
                        <a:pt x="56293" y="1580"/>
                      </a:lnTo>
                      <a:cubicBezTo>
                        <a:pt x="55817" y="1746"/>
                        <a:pt x="55515" y="1937"/>
                        <a:pt x="55071" y="2119"/>
                      </a:cubicBezTo>
                      <a:lnTo>
                        <a:pt x="55047" y="2135"/>
                      </a:lnTo>
                      <a:cubicBezTo>
                        <a:pt x="55047" y="2135"/>
                        <a:pt x="54825" y="2262"/>
                        <a:pt x="54245" y="2342"/>
                      </a:cubicBezTo>
                      <a:cubicBezTo>
                        <a:pt x="53658" y="2421"/>
                        <a:pt x="52777" y="2484"/>
                        <a:pt x="52777" y="2484"/>
                      </a:cubicBezTo>
                      <a:cubicBezTo>
                        <a:pt x="52292" y="2526"/>
                        <a:pt x="51801" y="2549"/>
                        <a:pt x="51314" y="2549"/>
                      </a:cubicBezTo>
                      <a:cubicBezTo>
                        <a:pt x="51243" y="2549"/>
                        <a:pt x="51173" y="2549"/>
                        <a:pt x="51102" y="2548"/>
                      </a:cubicBezTo>
                      <a:cubicBezTo>
                        <a:pt x="50189" y="2540"/>
                        <a:pt x="50054" y="2215"/>
                        <a:pt x="50118" y="1881"/>
                      </a:cubicBezTo>
                      <a:cubicBezTo>
                        <a:pt x="50181" y="1548"/>
                        <a:pt x="50729" y="1508"/>
                        <a:pt x="51253" y="1262"/>
                      </a:cubicBezTo>
                      <a:cubicBezTo>
                        <a:pt x="51769" y="1008"/>
                        <a:pt x="51761" y="675"/>
                        <a:pt x="51817" y="468"/>
                      </a:cubicBezTo>
                      <a:cubicBezTo>
                        <a:pt x="51880" y="262"/>
                        <a:pt x="52483" y="238"/>
                        <a:pt x="52483" y="238"/>
                      </a:cubicBezTo>
                      <a:cubicBezTo>
                        <a:pt x="52516" y="238"/>
                        <a:pt x="52550" y="237"/>
                        <a:pt x="52584" y="237"/>
                      </a:cubicBezTo>
                      <a:close/>
                      <a:moveTo>
                        <a:pt x="10866" y="953"/>
                      </a:moveTo>
                      <a:cubicBezTo>
                        <a:pt x="11076" y="953"/>
                        <a:pt x="11337" y="983"/>
                        <a:pt x="11732" y="1040"/>
                      </a:cubicBezTo>
                      <a:cubicBezTo>
                        <a:pt x="12518" y="1151"/>
                        <a:pt x="12907" y="1262"/>
                        <a:pt x="13193" y="1294"/>
                      </a:cubicBezTo>
                      <a:cubicBezTo>
                        <a:pt x="13478" y="1318"/>
                        <a:pt x="13740" y="1310"/>
                        <a:pt x="13899" y="1326"/>
                      </a:cubicBezTo>
                      <a:cubicBezTo>
                        <a:pt x="14312" y="1365"/>
                        <a:pt x="14526" y="1445"/>
                        <a:pt x="14367" y="1643"/>
                      </a:cubicBezTo>
                      <a:lnTo>
                        <a:pt x="14360" y="1643"/>
                      </a:lnTo>
                      <a:cubicBezTo>
                        <a:pt x="14201" y="1841"/>
                        <a:pt x="14106" y="2103"/>
                        <a:pt x="14161" y="2318"/>
                      </a:cubicBezTo>
                      <a:cubicBezTo>
                        <a:pt x="14225" y="2524"/>
                        <a:pt x="14558" y="2572"/>
                        <a:pt x="15122" y="2675"/>
                      </a:cubicBezTo>
                      <a:cubicBezTo>
                        <a:pt x="15677" y="2778"/>
                        <a:pt x="16003" y="2865"/>
                        <a:pt x="15471" y="3135"/>
                      </a:cubicBezTo>
                      <a:cubicBezTo>
                        <a:pt x="15052" y="3348"/>
                        <a:pt x="14549" y="3398"/>
                        <a:pt x="13939" y="3398"/>
                      </a:cubicBezTo>
                      <a:cubicBezTo>
                        <a:pt x="13775" y="3398"/>
                        <a:pt x="13603" y="3394"/>
                        <a:pt x="13423" y="3389"/>
                      </a:cubicBezTo>
                      <a:cubicBezTo>
                        <a:pt x="13302" y="3387"/>
                        <a:pt x="13192" y="3386"/>
                        <a:pt x="13091" y="3386"/>
                      </a:cubicBezTo>
                      <a:cubicBezTo>
                        <a:pt x="12489" y="3386"/>
                        <a:pt x="12173" y="3431"/>
                        <a:pt x="11351" y="3588"/>
                      </a:cubicBezTo>
                      <a:cubicBezTo>
                        <a:pt x="10641" y="3730"/>
                        <a:pt x="9917" y="3832"/>
                        <a:pt x="9285" y="3832"/>
                      </a:cubicBezTo>
                      <a:cubicBezTo>
                        <a:pt x="9070" y="3832"/>
                        <a:pt x="8866" y="3820"/>
                        <a:pt x="8676" y="3794"/>
                      </a:cubicBezTo>
                      <a:cubicBezTo>
                        <a:pt x="7938" y="3699"/>
                        <a:pt x="7613" y="3461"/>
                        <a:pt x="7779" y="3246"/>
                      </a:cubicBezTo>
                      <a:cubicBezTo>
                        <a:pt x="7946" y="3032"/>
                        <a:pt x="8525" y="2770"/>
                        <a:pt x="8883" y="2667"/>
                      </a:cubicBezTo>
                      <a:cubicBezTo>
                        <a:pt x="9240" y="2564"/>
                        <a:pt x="9470" y="2278"/>
                        <a:pt x="9605" y="2088"/>
                      </a:cubicBezTo>
                      <a:cubicBezTo>
                        <a:pt x="9740" y="1905"/>
                        <a:pt x="10002" y="1873"/>
                        <a:pt x="9962" y="1707"/>
                      </a:cubicBezTo>
                      <a:cubicBezTo>
                        <a:pt x="9922" y="1532"/>
                        <a:pt x="9930" y="1159"/>
                        <a:pt x="10319" y="1040"/>
                      </a:cubicBezTo>
                      <a:cubicBezTo>
                        <a:pt x="10507" y="981"/>
                        <a:pt x="10663" y="953"/>
                        <a:pt x="10866" y="953"/>
                      </a:cubicBezTo>
                      <a:close/>
                      <a:moveTo>
                        <a:pt x="28606" y="946"/>
                      </a:moveTo>
                      <a:cubicBezTo>
                        <a:pt x="28815" y="946"/>
                        <a:pt x="29077" y="975"/>
                        <a:pt x="29480" y="1032"/>
                      </a:cubicBezTo>
                      <a:cubicBezTo>
                        <a:pt x="30274" y="1151"/>
                        <a:pt x="30687" y="1262"/>
                        <a:pt x="30973" y="1286"/>
                      </a:cubicBezTo>
                      <a:cubicBezTo>
                        <a:pt x="31258" y="1310"/>
                        <a:pt x="31520" y="1302"/>
                        <a:pt x="31679" y="1326"/>
                      </a:cubicBezTo>
                      <a:cubicBezTo>
                        <a:pt x="32108" y="1365"/>
                        <a:pt x="32322" y="1445"/>
                        <a:pt x="32187" y="1643"/>
                      </a:cubicBezTo>
                      <a:cubicBezTo>
                        <a:pt x="32044" y="1834"/>
                        <a:pt x="31997" y="2088"/>
                        <a:pt x="32076" y="2318"/>
                      </a:cubicBezTo>
                      <a:cubicBezTo>
                        <a:pt x="32163" y="2524"/>
                        <a:pt x="32505" y="2572"/>
                        <a:pt x="33076" y="2675"/>
                      </a:cubicBezTo>
                      <a:cubicBezTo>
                        <a:pt x="33648" y="2778"/>
                        <a:pt x="33989" y="2865"/>
                        <a:pt x="33489" y="3135"/>
                      </a:cubicBezTo>
                      <a:cubicBezTo>
                        <a:pt x="33095" y="3348"/>
                        <a:pt x="32597" y="3398"/>
                        <a:pt x="31992" y="3398"/>
                      </a:cubicBezTo>
                      <a:cubicBezTo>
                        <a:pt x="31830" y="3398"/>
                        <a:pt x="31659" y="3394"/>
                        <a:pt x="31481" y="3389"/>
                      </a:cubicBezTo>
                      <a:cubicBezTo>
                        <a:pt x="31358" y="3387"/>
                        <a:pt x="31248" y="3386"/>
                        <a:pt x="31146" y="3386"/>
                      </a:cubicBezTo>
                      <a:cubicBezTo>
                        <a:pt x="30540" y="3386"/>
                        <a:pt x="30228" y="3431"/>
                        <a:pt x="29433" y="3588"/>
                      </a:cubicBezTo>
                      <a:cubicBezTo>
                        <a:pt x="28734" y="3730"/>
                        <a:pt x="28022" y="3832"/>
                        <a:pt x="27393" y="3832"/>
                      </a:cubicBezTo>
                      <a:cubicBezTo>
                        <a:pt x="27178" y="3832"/>
                        <a:pt x="26973" y="3820"/>
                        <a:pt x="26782" y="3794"/>
                      </a:cubicBezTo>
                      <a:cubicBezTo>
                        <a:pt x="26036" y="3699"/>
                        <a:pt x="25678" y="3461"/>
                        <a:pt x="25813" y="3246"/>
                      </a:cubicBezTo>
                      <a:cubicBezTo>
                        <a:pt x="25948" y="3024"/>
                        <a:pt x="26496" y="2762"/>
                        <a:pt x="26837" y="2667"/>
                      </a:cubicBezTo>
                      <a:cubicBezTo>
                        <a:pt x="27179" y="2564"/>
                        <a:pt x="27377" y="2278"/>
                        <a:pt x="27488" y="2088"/>
                      </a:cubicBezTo>
                      <a:cubicBezTo>
                        <a:pt x="27599" y="1905"/>
                        <a:pt x="27853" y="1873"/>
                        <a:pt x="27798" y="1699"/>
                      </a:cubicBezTo>
                      <a:cubicBezTo>
                        <a:pt x="27734" y="1532"/>
                        <a:pt x="27695" y="1159"/>
                        <a:pt x="28068" y="1032"/>
                      </a:cubicBezTo>
                      <a:cubicBezTo>
                        <a:pt x="28251" y="973"/>
                        <a:pt x="28404" y="946"/>
                        <a:pt x="28606" y="946"/>
                      </a:cubicBezTo>
                      <a:close/>
                      <a:moveTo>
                        <a:pt x="46342" y="946"/>
                      </a:moveTo>
                      <a:cubicBezTo>
                        <a:pt x="46553" y="946"/>
                        <a:pt x="46821" y="975"/>
                        <a:pt x="47229" y="1032"/>
                      </a:cubicBezTo>
                      <a:cubicBezTo>
                        <a:pt x="48038" y="1143"/>
                        <a:pt x="48467" y="1262"/>
                        <a:pt x="48753" y="1286"/>
                      </a:cubicBezTo>
                      <a:cubicBezTo>
                        <a:pt x="49046" y="1310"/>
                        <a:pt x="49308" y="1302"/>
                        <a:pt x="49467" y="1318"/>
                      </a:cubicBezTo>
                      <a:cubicBezTo>
                        <a:pt x="49896" y="1365"/>
                        <a:pt x="50126" y="1445"/>
                        <a:pt x="50015" y="1643"/>
                      </a:cubicBezTo>
                      <a:cubicBezTo>
                        <a:pt x="49896" y="1849"/>
                        <a:pt x="49888" y="2103"/>
                        <a:pt x="49991" y="2318"/>
                      </a:cubicBezTo>
                      <a:cubicBezTo>
                        <a:pt x="50102" y="2524"/>
                        <a:pt x="50451" y="2572"/>
                        <a:pt x="51039" y="2675"/>
                      </a:cubicBezTo>
                      <a:cubicBezTo>
                        <a:pt x="51618" y="2778"/>
                        <a:pt x="51967" y="2865"/>
                        <a:pt x="51507" y="3135"/>
                      </a:cubicBezTo>
                      <a:cubicBezTo>
                        <a:pt x="51144" y="3348"/>
                        <a:pt x="50653" y="3398"/>
                        <a:pt x="50046" y="3398"/>
                      </a:cubicBezTo>
                      <a:cubicBezTo>
                        <a:pt x="49883" y="3398"/>
                        <a:pt x="49711" y="3394"/>
                        <a:pt x="49531" y="3389"/>
                      </a:cubicBezTo>
                      <a:cubicBezTo>
                        <a:pt x="49408" y="3387"/>
                        <a:pt x="49298" y="3386"/>
                        <a:pt x="49196" y="3386"/>
                      </a:cubicBezTo>
                      <a:cubicBezTo>
                        <a:pt x="48592" y="3386"/>
                        <a:pt x="48288" y="3431"/>
                        <a:pt x="47507" y="3588"/>
                      </a:cubicBezTo>
                      <a:cubicBezTo>
                        <a:pt x="46832" y="3730"/>
                        <a:pt x="46134" y="3832"/>
                        <a:pt x="45504" y="3832"/>
                      </a:cubicBezTo>
                      <a:cubicBezTo>
                        <a:pt x="45290" y="3832"/>
                        <a:pt x="45083" y="3820"/>
                        <a:pt x="44887" y="3794"/>
                      </a:cubicBezTo>
                      <a:cubicBezTo>
                        <a:pt x="44125" y="3699"/>
                        <a:pt x="43736" y="3461"/>
                        <a:pt x="43847" y="3238"/>
                      </a:cubicBezTo>
                      <a:cubicBezTo>
                        <a:pt x="43958" y="3024"/>
                        <a:pt x="44466" y="2762"/>
                        <a:pt x="44800" y="2667"/>
                      </a:cubicBezTo>
                      <a:cubicBezTo>
                        <a:pt x="45125" y="2564"/>
                        <a:pt x="45284" y="2278"/>
                        <a:pt x="45371" y="2088"/>
                      </a:cubicBezTo>
                      <a:cubicBezTo>
                        <a:pt x="45459" y="1905"/>
                        <a:pt x="45713" y="1873"/>
                        <a:pt x="45633" y="1699"/>
                      </a:cubicBezTo>
                      <a:cubicBezTo>
                        <a:pt x="45554" y="1532"/>
                        <a:pt x="45459" y="1151"/>
                        <a:pt x="45816" y="1032"/>
                      </a:cubicBezTo>
                      <a:cubicBezTo>
                        <a:pt x="45987" y="973"/>
                        <a:pt x="46138" y="946"/>
                        <a:pt x="46342" y="946"/>
                      </a:cubicBezTo>
                      <a:close/>
                      <a:moveTo>
                        <a:pt x="64082" y="953"/>
                      </a:moveTo>
                      <a:cubicBezTo>
                        <a:pt x="64293" y="953"/>
                        <a:pt x="64565" y="983"/>
                        <a:pt x="64985" y="1040"/>
                      </a:cubicBezTo>
                      <a:cubicBezTo>
                        <a:pt x="65810" y="1151"/>
                        <a:pt x="66247" y="1270"/>
                        <a:pt x="66541" y="1294"/>
                      </a:cubicBezTo>
                      <a:cubicBezTo>
                        <a:pt x="66834" y="1318"/>
                        <a:pt x="67096" y="1310"/>
                        <a:pt x="67255" y="1326"/>
                      </a:cubicBezTo>
                      <a:cubicBezTo>
                        <a:pt x="67692" y="1373"/>
                        <a:pt x="67930" y="1453"/>
                        <a:pt x="67842" y="1651"/>
                      </a:cubicBezTo>
                      <a:cubicBezTo>
                        <a:pt x="67755" y="1865"/>
                        <a:pt x="67771" y="2119"/>
                        <a:pt x="67906" y="2318"/>
                      </a:cubicBezTo>
                      <a:cubicBezTo>
                        <a:pt x="68041" y="2524"/>
                        <a:pt x="68406" y="2572"/>
                        <a:pt x="69001" y="2675"/>
                      </a:cubicBezTo>
                      <a:cubicBezTo>
                        <a:pt x="69597" y="2778"/>
                        <a:pt x="69954" y="2873"/>
                        <a:pt x="69525" y="3135"/>
                      </a:cubicBezTo>
                      <a:cubicBezTo>
                        <a:pt x="69187" y="3352"/>
                        <a:pt x="68690" y="3405"/>
                        <a:pt x="68067" y="3405"/>
                      </a:cubicBezTo>
                      <a:cubicBezTo>
                        <a:pt x="67915" y="3405"/>
                        <a:pt x="67755" y="3402"/>
                        <a:pt x="67588" y="3397"/>
                      </a:cubicBezTo>
                      <a:cubicBezTo>
                        <a:pt x="67431" y="3393"/>
                        <a:pt x="67294" y="3390"/>
                        <a:pt x="67170" y="3390"/>
                      </a:cubicBezTo>
                      <a:cubicBezTo>
                        <a:pt x="66614" y="3390"/>
                        <a:pt x="66308" y="3440"/>
                        <a:pt x="65588" y="3596"/>
                      </a:cubicBezTo>
                      <a:cubicBezTo>
                        <a:pt x="64921" y="3739"/>
                        <a:pt x="64232" y="3837"/>
                        <a:pt x="63601" y="3837"/>
                      </a:cubicBezTo>
                      <a:cubicBezTo>
                        <a:pt x="63391" y="3837"/>
                        <a:pt x="63187" y="3826"/>
                        <a:pt x="62993" y="3802"/>
                      </a:cubicBezTo>
                      <a:cubicBezTo>
                        <a:pt x="62215" y="3699"/>
                        <a:pt x="61794" y="3461"/>
                        <a:pt x="61881" y="3246"/>
                      </a:cubicBezTo>
                      <a:cubicBezTo>
                        <a:pt x="61961" y="3032"/>
                        <a:pt x="62437" y="2770"/>
                        <a:pt x="62754" y="2667"/>
                      </a:cubicBezTo>
                      <a:cubicBezTo>
                        <a:pt x="63072" y="2572"/>
                        <a:pt x="63191" y="2278"/>
                        <a:pt x="63255" y="2095"/>
                      </a:cubicBezTo>
                      <a:cubicBezTo>
                        <a:pt x="63310" y="1905"/>
                        <a:pt x="63564" y="1881"/>
                        <a:pt x="63461" y="1707"/>
                      </a:cubicBezTo>
                      <a:cubicBezTo>
                        <a:pt x="63358" y="1540"/>
                        <a:pt x="63215" y="1159"/>
                        <a:pt x="63564" y="1040"/>
                      </a:cubicBezTo>
                      <a:cubicBezTo>
                        <a:pt x="63732" y="981"/>
                        <a:pt x="63878" y="953"/>
                        <a:pt x="64082" y="953"/>
                      </a:cubicBezTo>
                      <a:close/>
                      <a:moveTo>
                        <a:pt x="40275" y="828"/>
                      </a:moveTo>
                      <a:cubicBezTo>
                        <a:pt x="40413" y="828"/>
                        <a:pt x="40569" y="832"/>
                        <a:pt x="40744" y="841"/>
                      </a:cubicBezTo>
                      <a:cubicBezTo>
                        <a:pt x="41426" y="873"/>
                        <a:pt x="41966" y="968"/>
                        <a:pt x="42284" y="1278"/>
                      </a:cubicBezTo>
                      <a:cubicBezTo>
                        <a:pt x="42554" y="1556"/>
                        <a:pt x="42887" y="1754"/>
                        <a:pt x="43252" y="1873"/>
                      </a:cubicBezTo>
                      <a:cubicBezTo>
                        <a:pt x="43649" y="2008"/>
                        <a:pt x="44276" y="2246"/>
                        <a:pt x="44181" y="2492"/>
                      </a:cubicBezTo>
                      <a:cubicBezTo>
                        <a:pt x="44085" y="2738"/>
                        <a:pt x="43816" y="2794"/>
                        <a:pt x="43673" y="2977"/>
                      </a:cubicBezTo>
                      <a:cubicBezTo>
                        <a:pt x="43522" y="3151"/>
                        <a:pt x="43649" y="3334"/>
                        <a:pt x="42887" y="3429"/>
                      </a:cubicBezTo>
                      <a:cubicBezTo>
                        <a:pt x="42125" y="3524"/>
                        <a:pt x="41982" y="3437"/>
                        <a:pt x="41768" y="3612"/>
                      </a:cubicBezTo>
                      <a:cubicBezTo>
                        <a:pt x="41587" y="3759"/>
                        <a:pt x="41259" y="3968"/>
                        <a:pt x="40694" y="3968"/>
                      </a:cubicBezTo>
                      <a:cubicBezTo>
                        <a:pt x="40590" y="3968"/>
                        <a:pt x="40477" y="3961"/>
                        <a:pt x="40355" y="3945"/>
                      </a:cubicBezTo>
                      <a:cubicBezTo>
                        <a:pt x="39585" y="3842"/>
                        <a:pt x="38799" y="3723"/>
                        <a:pt x="38386" y="3429"/>
                      </a:cubicBezTo>
                      <a:cubicBezTo>
                        <a:pt x="38164" y="3254"/>
                        <a:pt x="37926" y="3119"/>
                        <a:pt x="37664" y="3016"/>
                      </a:cubicBezTo>
                      <a:cubicBezTo>
                        <a:pt x="37497" y="2937"/>
                        <a:pt x="36831" y="2611"/>
                        <a:pt x="37323" y="2286"/>
                      </a:cubicBezTo>
                      <a:cubicBezTo>
                        <a:pt x="37823" y="1961"/>
                        <a:pt x="37720" y="1945"/>
                        <a:pt x="38363" y="1770"/>
                      </a:cubicBezTo>
                      <a:cubicBezTo>
                        <a:pt x="39005" y="1595"/>
                        <a:pt x="39109" y="1453"/>
                        <a:pt x="39132" y="1254"/>
                      </a:cubicBezTo>
                      <a:cubicBezTo>
                        <a:pt x="39146" y="1078"/>
                        <a:pt x="39204" y="828"/>
                        <a:pt x="40275" y="828"/>
                      </a:cubicBezTo>
                      <a:close/>
                      <a:moveTo>
                        <a:pt x="4821" y="828"/>
                      </a:moveTo>
                      <a:cubicBezTo>
                        <a:pt x="4962" y="828"/>
                        <a:pt x="5119" y="832"/>
                        <a:pt x="5295" y="841"/>
                      </a:cubicBezTo>
                      <a:cubicBezTo>
                        <a:pt x="5970" y="873"/>
                        <a:pt x="6486" y="968"/>
                        <a:pt x="6724" y="1278"/>
                      </a:cubicBezTo>
                      <a:cubicBezTo>
                        <a:pt x="6930" y="1556"/>
                        <a:pt x="7216" y="1762"/>
                        <a:pt x="7541" y="1873"/>
                      </a:cubicBezTo>
                      <a:cubicBezTo>
                        <a:pt x="7906" y="2008"/>
                        <a:pt x="8462" y="2246"/>
                        <a:pt x="8303" y="2492"/>
                      </a:cubicBezTo>
                      <a:cubicBezTo>
                        <a:pt x="8144" y="2730"/>
                        <a:pt x="7867" y="2794"/>
                        <a:pt x="7676" y="2969"/>
                      </a:cubicBezTo>
                      <a:cubicBezTo>
                        <a:pt x="7478" y="3151"/>
                        <a:pt x="7557" y="3326"/>
                        <a:pt x="6771" y="3421"/>
                      </a:cubicBezTo>
                      <a:cubicBezTo>
                        <a:pt x="5985" y="3516"/>
                        <a:pt x="5866" y="3437"/>
                        <a:pt x="5604" y="3612"/>
                      </a:cubicBezTo>
                      <a:cubicBezTo>
                        <a:pt x="5259" y="3844"/>
                        <a:pt x="4849" y="3972"/>
                        <a:pt x="4433" y="3972"/>
                      </a:cubicBezTo>
                      <a:cubicBezTo>
                        <a:pt x="4323" y="3972"/>
                        <a:pt x="4214" y="3963"/>
                        <a:pt x="4104" y="3945"/>
                      </a:cubicBezTo>
                      <a:cubicBezTo>
                        <a:pt x="3358" y="3850"/>
                        <a:pt x="2604" y="3723"/>
                        <a:pt x="2271" y="3421"/>
                      </a:cubicBezTo>
                      <a:cubicBezTo>
                        <a:pt x="2088" y="3254"/>
                        <a:pt x="1882" y="3119"/>
                        <a:pt x="1660" y="3016"/>
                      </a:cubicBezTo>
                      <a:cubicBezTo>
                        <a:pt x="1509" y="2937"/>
                        <a:pt x="921" y="2603"/>
                        <a:pt x="1509" y="2286"/>
                      </a:cubicBezTo>
                      <a:cubicBezTo>
                        <a:pt x="2088" y="1961"/>
                        <a:pt x="1985" y="1945"/>
                        <a:pt x="2676" y="1770"/>
                      </a:cubicBezTo>
                      <a:cubicBezTo>
                        <a:pt x="3366" y="1595"/>
                        <a:pt x="3509" y="1445"/>
                        <a:pt x="3572" y="1246"/>
                      </a:cubicBezTo>
                      <a:cubicBezTo>
                        <a:pt x="3636" y="1071"/>
                        <a:pt x="3760" y="828"/>
                        <a:pt x="4821" y="828"/>
                      </a:cubicBezTo>
                      <a:close/>
                      <a:moveTo>
                        <a:pt x="22553" y="828"/>
                      </a:moveTo>
                      <a:cubicBezTo>
                        <a:pt x="22692" y="828"/>
                        <a:pt x="22846" y="832"/>
                        <a:pt x="23019" y="841"/>
                      </a:cubicBezTo>
                      <a:cubicBezTo>
                        <a:pt x="23694" y="873"/>
                        <a:pt x="24226" y="968"/>
                        <a:pt x="24512" y="1278"/>
                      </a:cubicBezTo>
                      <a:cubicBezTo>
                        <a:pt x="24742" y="1556"/>
                        <a:pt x="25051" y="1762"/>
                        <a:pt x="25401" y="1873"/>
                      </a:cubicBezTo>
                      <a:cubicBezTo>
                        <a:pt x="25782" y="2008"/>
                        <a:pt x="26369" y="2246"/>
                        <a:pt x="26242" y="2492"/>
                      </a:cubicBezTo>
                      <a:cubicBezTo>
                        <a:pt x="26115" y="2738"/>
                        <a:pt x="25837" y="2794"/>
                        <a:pt x="25678" y="2977"/>
                      </a:cubicBezTo>
                      <a:cubicBezTo>
                        <a:pt x="25512" y="3159"/>
                        <a:pt x="25607" y="3334"/>
                        <a:pt x="24837" y="3429"/>
                      </a:cubicBezTo>
                      <a:cubicBezTo>
                        <a:pt x="24059" y="3524"/>
                        <a:pt x="23932" y="3437"/>
                        <a:pt x="23694" y="3612"/>
                      </a:cubicBezTo>
                      <a:cubicBezTo>
                        <a:pt x="23486" y="3759"/>
                        <a:pt x="23129" y="3976"/>
                        <a:pt x="22562" y="3976"/>
                      </a:cubicBezTo>
                      <a:cubicBezTo>
                        <a:pt x="22459" y="3976"/>
                        <a:pt x="22350" y="3969"/>
                        <a:pt x="22234" y="3953"/>
                      </a:cubicBezTo>
                      <a:cubicBezTo>
                        <a:pt x="21479" y="3850"/>
                        <a:pt x="20710" y="3723"/>
                        <a:pt x="20329" y="3429"/>
                      </a:cubicBezTo>
                      <a:cubicBezTo>
                        <a:pt x="20130" y="3262"/>
                        <a:pt x="19908" y="3119"/>
                        <a:pt x="19662" y="3016"/>
                      </a:cubicBezTo>
                      <a:cubicBezTo>
                        <a:pt x="19503" y="2937"/>
                        <a:pt x="18876" y="2611"/>
                        <a:pt x="19416" y="2286"/>
                      </a:cubicBezTo>
                      <a:cubicBezTo>
                        <a:pt x="19963" y="1961"/>
                        <a:pt x="19860" y="1945"/>
                        <a:pt x="20527" y="1770"/>
                      </a:cubicBezTo>
                      <a:cubicBezTo>
                        <a:pt x="21194" y="1603"/>
                        <a:pt x="21321" y="1453"/>
                        <a:pt x="21352" y="1254"/>
                      </a:cubicBezTo>
                      <a:cubicBezTo>
                        <a:pt x="21388" y="1078"/>
                        <a:pt x="21485" y="828"/>
                        <a:pt x="22553" y="828"/>
                      </a:cubicBezTo>
                      <a:close/>
                      <a:moveTo>
                        <a:pt x="57998" y="828"/>
                      </a:moveTo>
                      <a:cubicBezTo>
                        <a:pt x="58137" y="828"/>
                        <a:pt x="58293" y="832"/>
                        <a:pt x="58468" y="841"/>
                      </a:cubicBezTo>
                      <a:cubicBezTo>
                        <a:pt x="59151" y="873"/>
                        <a:pt x="59706" y="968"/>
                        <a:pt x="60064" y="1278"/>
                      </a:cubicBezTo>
                      <a:cubicBezTo>
                        <a:pt x="60365" y="1556"/>
                        <a:pt x="60722" y="1754"/>
                        <a:pt x="61111" y="1873"/>
                      </a:cubicBezTo>
                      <a:cubicBezTo>
                        <a:pt x="61532" y="2008"/>
                        <a:pt x="62183" y="2246"/>
                        <a:pt x="62119" y="2492"/>
                      </a:cubicBezTo>
                      <a:cubicBezTo>
                        <a:pt x="62056" y="2738"/>
                        <a:pt x="61794" y="2794"/>
                        <a:pt x="61675" y="2977"/>
                      </a:cubicBezTo>
                      <a:cubicBezTo>
                        <a:pt x="61556" y="3159"/>
                        <a:pt x="61699" y="3334"/>
                        <a:pt x="60945" y="3429"/>
                      </a:cubicBezTo>
                      <a:cubicBezTo>
                        <a:pt x="60199" y="3524"/>
                        <a:pt x="60048" y="3437"/>
                        <a:pt x="59857" y="3612"/>
                      </a:cubicBezTo>
                      <a:cubicBezTo>
                        <a:pt x="59696" y="3759"/>
                        <a:pt x="59392" y="3976"/>
                        <a:pt x="58821" y="3976"/>
                      </a:cubicBezTo>
                      <a:cubicBezTo>
                        <a:pt x="58717" y="3976"/>
                        <a:pt x="58606" y="3969"/>
                        <a:pt x="58484" y="3953"/>
                      </a:cubicBezTo>
                      <a:cubicBezTo>
                        <a:pt x="57698" y="3850"/>
                        <a:pt x="56897" y="3723"/>
                        <a:pt x="56444" y="3429"/>
                      </a:cubicBezTo>
                      <a:cubicBezTo>
                        <a:pt x="56206" y="3262"/>
                        <a:pt x="55944" y="3127"/>
                        <a:pt x="55674" y="3016"/>
                      </a:cubicBezTo>
                      <a:cubicBezTo>
                        <a:pt x="55492" y="2937"/>
                        <a:pt x="54785" y="2611"/>
                        <a:pt x="55238" y="2286"/>
                      </a:cubicBezTo>
                      <a:cubicBezTo>
                        <a:pt x="55698" y="1961"/>
                        <a:pt x="55595" y="1945"/>
                        <a:pt x="56214" y="1770"/>
                      </a:cubicBezTo>
                      <a:cubicBezTo>
                        <a:pt x="56833" y="1603"/>
                        <a:pt x="56920" y="1453"/>
                        <a:pt x="56912" y="1254"/>
                      </a:cubicBezTo>
                      <a:cubicBezTo>
                        <a:pt x="56898" y="1078"/>
                        <a:pt x="56928" y="828"/>
                        <a:pt x="57998" y="828"/>
                      </a:cubicBezTo>
                      <a:close/>
                      <a:moveTo>
                        <a:pt x="49821" y="3455"/>
                      </a:moveTo>
                      <a:cubicBezTo>
                        <a:pt x="50018" y="3455"/>
                        <a:pt x="50103" y="3467"/>
                        <a:pt x="50372" y="3508"/>
                      </a:cubicBezTo>
                      <a:cubicBezTo>
                        <a:pt x="50769" y="3564"/>
                        <a:pt x="50689" y="3683"/>
                        <a:pt x="50729" y="3858"/>
                      </a:cubicBezTo>
                      <a:cubicBezTo>
                        <a:pt x="50769" y="4032"/>
                        <a:pt x="51277" y="4199"/>
                        <a:pt x="50975" y="4397"/>
                      </a:cubicBezTo>
                      <a:cubicBezTo>
                        <a:pt x="50852" y="4478"/>
                        <a:pt x="50730" y="4493"/>
                        <a:pt x="50586" y="4493"/>
                      </a:cubicBezTo>
                      <a:cubicBezTo>
                        <a:pt x="50503" y="4493"/>
                        <a:pt x="50413" y="4488"/>
                        <a:pt x="50311" y="4488"/>
                      </a:cubicBezTo>
                      <a:cubicBezTo>
                        <a:pt x="50157" y="4488"/>
                        <a:pt x="49976" y="4500"/>
                        <a:pt x="49753" y="4556"/>
                      </a:cubicBezTo>
                      <a:cubicBezTo>
                        <a:pt x="49191" y="4689"/>
                        <a:pt x="49120" y="4792"/>
                        <a:pt x="48300" y="4792"/>
                      </a:cubicBezTo>
                      <a:cubicBezTo>
                        <a:pt x="48192" y="4792"/>
                        <a:pt x="48071" y="4790"/>
                        <a:pt x="47935" y="4786"/>
                      </a:cubicBezTo>
                      <a:cubicBezTo>
                        <a:pt x="46760" y="4755"/>
                        <a:pt x="45879" y="4762"/>
                        <a:pt x="45697" y="4651"/>
                      </a:cubicBezTo>
                      <a:cubicBezTo>
                        <a:pt x="45514" y="4532"/>
                        <a:pt x="45475" y="4247"/>
                        <a:pt x="45371" y="4143"/>
                      </a:cubicBezTo>
                      <a:cubicBezTo>
                        <a:pt x="45260" y="4048"/>
                        <a:pt x="45117" y="3937"/>
                        <a:pt x="45554" y="3929"/>
                      </a:cubicBezTo>
                      <a:cubicBezTo>
                        <a:pt x="45624" y="3927"/>
                        <a:pt x="45687" y="3926"/>
                        <a:pt x="45747" y="3926"/>
                      </a:cubicBezTo>
                      <a:cubicBezTo>
                        <a:pt x="45826" y="3926"/>
                        <a:pt x="45899" y="3927"/>
                        <a:pt x="45974" y="3927"/>
                      </a:cubicBezTo>
                      <a:cubicBezTo>
                        <a:pt x="46199" y="3927"/>
                        <a:pt x="46450" y="3916"/>
                        <a:pt x="46975" y="3826"/>
                      </a:cubicBezTo>
                      <a:cubicBezTo>
                        <a:pt x="47816" y="3683"/>
                        <a:pt x="48165" y="3492"/>
                        <a:pt x="49078" y="3469"/>
                      </a:cubicBezTo>
                      <a:cubicBezTo>
                        <a:pt x="49467" y="3462"/>
                        <a:pt x="49675" y="3455"/>
                        <a:pt x="49821" y="3455"/>
                      </a:cubicBezTo>
                      <a:close/>
                      <a:moveTo>
                        <a:pt x="13705" y="3455"/>
                      </a:moveTo>
                      <a:cubicBezTo>
                        <a:pt x="13903" y="3455"/>
                        <a:pt x="13985" y="3467"/>
                        <a:pt x="14240" y="3508"/>
                      </a:cubicBezTo>
                      <a:cubicBezTo>
                        <a:pt x="14614" y="3564"/>
                        <a:pt x="14510" y="3683"/>
                        <a:pt x="14502" y="3858"/>
                      </a:cubicBezTo>
                      <a:lnTo>
                        <a:pt x="14510" y="3858"/>
                      </a:lnTo>
                      <a:cubicBezTo>
                        <a:pt x="14502" y="4032"/>
                        <a:pt x="14971" y="4199"/>
                        <a:pt x="14614" y="4397"/>
                      </a:cubicBezTo>
                      <a:cubicBezTo>
                        <a:pt x="14471" y="4478"/>
                        <a:pt x="14345" y="4493"/>
                        <a:pt x="14201" y="4493"/>
                      </a:cubicBezTo>
                      <a:cubicBezTo>
                        <a:pt x="14118" y="4493"/>
                        <a:pt x="14029" y="4488"/>
                        <a:pt x="13927" y="4488"/>
                      </a:cubicBezTo>
                      <a:cubicBezTo>
                        <a:pt x="13773" y="4488"/>
                        <a:pt x="13589" y="4500"/>
                        <a:pt x="13351" y="4556"/>
                      </a:cubicBezTo>
                      <a:cubicBezTo>
                        <a:pt x="12770" y="4693"/>
                        <a:pt x="12660" y="4794"/>
                        <a:pt x="11894" y="4794"/>
                      </a:cubicBezTo>
                      <a:cubicBezTo>
                        <a:pt x="11771" y="4794"/>
                        <a:pt x="11631" y="4792"/>
                        <a:pt x="11470" y="4786"/>
                      </a:cubicBezTo>
                      <a:cubicBezTo>
                        <a:pt x="10311" y="4755"/>
                        <a:pt x="9422" y="4770"/>
                        <a:pt x="9272" y="4651"/>
                      </a:cubicBezTo>
                      <a:cubicBezTo>
                        <a:pt x="9121" y="4532"/>
                        <a:pt x="9153" y="4247"/>
                        <a:pt x="9073" y="4151"/>
                      </a:cubicBezTo>
                      <a:cubicBezTo>
                        <a:pt x="8994" y="4048"/>
                        <a:pt x="8875" y="3937"/>
                        <a:pt x="9319" y="3929"/>
                      </a:cubicBezTo>
                      <a:cubicBezTo>
                        <a:pt x="9390" y="3927"/>
                        <a:pt x="9452" y="3926"/>
                        <a:pt x="9511" y="3926"/>
                      </a:cubicBezTo>
                      <a:cubicBezTo>
                        <a:pt x="9590" y="3926"/>
                        <a:pt x="9662" y="3927"/>
                        <a:pt x="9737" y="3927"/>
                      </a:cubicBezTo>
                      <a:cubicBezTo>
                        <a:pt x="9960" y="3927"/>
                        <a:pt x="10214" y="3916"/>
                        <a:pt x="10764" y="3826"/>
                      </a:cubicBezTo>
                      <a:cubicBezTo>
                        <a:pt x="11637" y="3683"/>
                        <a:pt x="12042" y="3492"/>
                        <a:pt x="12955" y="3469"/>
                      </a:cubicBezTo>
                      <a:cubicBezTo>
                        <a:pt x="13347" y="3462"/>
                        <a:pt x="13558" y="3455"/>
                        <a:pt x="13705" y="3455"/>
                      </a:cubicBezTo>
                      <a:close/>
                      <a:moveTo>
                        <a:pt x="31762" y="3455"/>
                      </a:moveTo>
                      <a:cubicBezTo>
                        <a:pt x="31958" y="3455"/>
                        <a:pt x="32042" y="3467"/>
                        <a:pt x="32306" y="3508"/>
                      </a:cubicBezTo>
                      <a:cubicBezTo>
                        <a:pt x="32687" y="3564"/>
                        <a:pt x="32600" y="3683"/>
                        <a:pt x="32624" y="3858"/>
                      </a:cubicBezTo>
                      <a:cubicBezTo>
                        <a:pt x="32632" y="4032"/>
                        <a:pt x="33132" y="4199"/>
                        <a:pt x="32798" y="4397"/>
                      </a:cubicBezTo>
                      <a:cubicBezTo>
                        <a:pt x="32665" y="4478"/>
                        <a:pt x="32542" y="4493"/>
                        <a:pt x="32397" y="4493"/>
                      </a:cubicBezTo>
                      <a:cubicBezTo>
                        <a:pt x="32314" y="4493"/>
                        <a:pt x="32224" y="4488"/>
                        <a:pt x="32122" y="4488"/>
                      </a:cubicBezTo>
                      <a:cubicBezTo>
                        <a:pt x="31967" y="4488"/>
                        <a:pt x="31784" y="4500"/>
                        <a:pt x="31552" y="4556"/>
                      </a:cubicBezTo>
                      <a:cubicBezTo>
                        <a:pt x="30991" y="4693"/>
                        <a:pt x="30896" y="4794"/>
                        <a:pt x="30133" y="4794"/>
                      </a:cubicBezTo>
                      <a:cubicBezTo>
                        <a:pt x="30011" y="4794"/>
                        <a:pt x="29872" y="4792"/>
                        <a:pt x="29711" y="4786"/>
                      </a:cubicBezTo>
                      <a:cubicBezTo>
                        <a:pt x="28544" y="4755"/>
                        <a:pt x="27655" y="4770"/>
                        <a:pt x="27488" y="4651"/>
                      </a:cubicBezTo>
                      <a:cubicBezTo>
                        <a:pt x="27321" y="4532"/>
                        <a:pt x="27321" y="4247"/>
                        <a:pt x="27226" y="4151"/>
                      </a:cubicBezTo>
                      <a:cubicBezTo>
                        <a:pt x="27123" y="4048"/>
                        <a:pt x="26996" y="3937"/>
                        <a:pt x="27441" y="3929"/>
                      </a:cubicBezTo>
                      <a:cubicBezTo>
                        <a:pt x="27510" y="3927"/>
                        <a:pt x="27571" y="3926"/>
                        <a:pt x="27630" y="3926"/>
                      </a:cubicBezTo>
                      <a:cubicBezTo>
                        <a:pt x="27707" y="3926"/>
                        <a:pt x="27779" y="3927"/>
                        <a:pt x="27854" y="3927"/>
                      </a:cubicBezTo>
                      <a:cubicBezTo>
                        <a:pt x="28076" y="3927"/>
                        <a:pt x="28330" y="3916"/>
                        <a:pt x="28869" y="3826"/>
                      </a:cubicBezTo>
                      <a:cubicBezTo>
                        <a:pt x="29727" y="3683"/>
                        <a:pt x="30108" y="3492"/>
                        <a:pt x="31020" y="3469"/>
                      </a:cubicBezTo>
                      <a:cubicBezTo>
                        <a:pt x="31410" y="3462"/>
                        <a:pt x="31617" y="3455"/>
                        <a:pt x="31762" y="3455"/>
                      </a:cubicBezTo>
                      <a:close/>
                      <a:moveTo>
                        <a:pt x="67884" y="3455"/>
                      </a:moveTo>
                      <a:cubicBezTo>
                        <a:pt x="68078" y="3455"/>
                        <a:pt x="68161" y="3467"/>
                        <a:pt x="68430" y="3508"/>
                      </a:cubicBezTo>
                      <a:cubicBezTo>
                        <a:pt x="68827" y="3564"/>
                        <a:pt x="68779" y="3683"/>
                        <a:pt x="68835" y="3858"/>
                      </a:cubicBezTo>
                      <a:cubicBezTo>
                        <a:pt x="68898" y="4032"/>
                        <a:pt x="69438" y="4199"/>
                        <a:pt x="69160" y="4397"/>
                      </a:cubicBezTo>
                      <a:lnTo>
                        <a:pt x="69168" y="4397"/>
                      </a:lnTo>
                      <a:cubicBezTo>
                        <a:pt x="69054" y="4478"/>
                        <a:pt x="68934" y="4493"/>
                        <a:pt x="68790" y="4493"/>
                      </a:cubicBezTo>
                      <a:cubicBezTo>
                        <a:pt x="68706" y="4493"/>
                        <a:pt x="68615" y="4488"/>
                        <a:pt x="68512" y="4488"/>
                      </a:cubicBezTo>
                      <a:cubicBezTo>
                        <a:pt x="68356" y="4488"/>
                        <a:pt x="68174" y="4500"/>
                        <a:pt x="67954" y="4556"/>
                      </a:cubicBezTo>
                      <a:cubicBezTo>
                        <a:pt x="67427" y="4693"/>
                        <a:pt x="67360" y="4794"/>
                        <a:pt x="66594" y="4794"/>
                      </a:cubicBezTo>
                      <a:cubicBezTo>
                        <a:pt x="66472" y="4794"/>
                        <a:pt x="66331" y="4792"/>
                        <a:pt x="66168" y="4786"/>
                      </a:cubicBezTo>
                      <a:cubicBezTo>
                        <a:pt x="64993" y="4755"/>
                        <a:pt x="64112" y="4770"/>
                        <a:pt x="63913" y="4651"/>
                      </a:cubicBezTo>
                      <a:cubicBezTo>
                        <a:pt x="63715" y="4532"/>
                        <a:pt x="63643" y="4247"/>
                        <a:pt x="63516" y="4151"/>
                      </a:cubicBezTo>
                      <a:cubicBezTo>
                        <a:pt x="63397" y="4048"/>
                        <a:pt x="63239" y="3937"/>
                        <a:pt x="63675" y="3929"/>
                      </a:cubicBezTo>
                      <a:cubicBezTo>
                        <a:pt x="63746" y="3927"/>
                        <a:pt x="63809" y="3926"/>
                        <a:pt x="63868" y="3926"/>
                      </a:cubicBezTo>
                      <a:cubicBezTo>
                        <a:pt x="63947" y="3926"/>
                        <a:pt x="64020" y="3927"/>
                        <a:pt x="64095" y="3927"/>
                      </a:cubicBezTo>
                      <a:cubicBezTo>
                        <a:pt x="64319" y="3927"/>
                        <a:pt x="64569" y="3916"/>
                        <a:pt x="65088" y="3826"/>
                      </a:cubicBezTo>
                      <a:cubicBezTo>
                        <a:pt x="65906" y="3683"/>
                        <a:pt x="66231" y="3492"/>
                        <a:pt x="67144" y="3469"/>
                      </a:cubicBezTo>
                      <a:cubicBezTo>
                        <a:pt x="67533" y="3462"/>
                        <a:pt x="67739" y="3455"/>
                        <a:pt x="67884" y="3455"/>
                      </a:cubicBezTo>
                      <a:close/>
                      <a:moveTo>
                        <a:pt x="35702" y="2485"/>
                      </a:moveTo>
                      <a:cubicBezTo>
                        <a:pt x="36114" y="2485"/>
                        <a:pt x="36643" y="2523"/>
                        <a:pt x="36854" y="2723"/>
                      </a:cubicBezTo>
                      <a:cubicBezTo>
                        <a:pt x="36918" y="2802"/>
                        <a:pt x="36997" y="2865"/>
                        <a:pt x="37093" y="2905"/>
                      </a:cubicBezTo>
                      <a:cubicBezTo>
                        <a:pt x="37553" y="3111"/>
                        <a:pt x="37839" y="3151"/>
                        <a:pt x="38180" y="3421"/>
                      </a:cubicBezTo>
                      <a:cubicBezTo>
                        <a:pt x="38529" y="3691"/>
                        <a:pt x="39386" y="3969"/>
                        <a:pt x="39910" y="4016"/>
                      </a:cubicBezTo>
                      <a:cubicBezTo>
                        <a:pt x="40442" y="4064"/>
                        <a:pt x="41188" y="4096"/>
                        <a:pt x="41315" y="4207"/>
                      </a:cubicBezTo>
                      <a:cubicBezTo>
                        <a:pt x="41442" y="4310"/>
                        <a:pt x="40760" y="4453"/>
                        <a:pt x="40093" y="4564"/>
                      </a:cubicBezTo>
                      <a:cubicBezTo>
                        <a:pt x="39283" y="4691"/>
                        <a:pt x="38458" y="4778"/>
                        <a:pt x="37640" y="4818"/>
                      </a:cubicBezTo>
                      <a:cubicBezTo>
                        <a:pt x="36958" y="4858"/>
                        <a:pt x="36489" y="4913"/>
                        <a:pt x="36180" y="5016"/>
                      </a:cubicBezTo>
                      <a:lnTo>
                        <a:pt x="36156" y="5032"/>
                      </a:lnTo>
                      <a:cubicBezTo>
                        <a:pt x="36140" y="5040"/>
                        <a:pt x="36116" y="5048"/>
                        <a:pt x="36100" y="5056"/>
                      </a:cubicBezTo>
                      <a:cubicBezTo>
                        <a:pt x="35957" y="5096"/>
                        <a:pt x="35807" y="5112"/>
                        <a:pt x="35664" y="5112"/>
                      </a:cubicBezTo>
                      <a:cubicBezTo>
                        <a:pt x="35568" y="5116"/>
                        <a:pt x="35481" y="5117"/>
                        <a:pt x="35400" y="5117"/>
                      </a:cubicBezTo>
                      <a:cubicBezTo>
                        <a:pt x="35146" y="5117"/>
                        <a:pt x="34965" y="5102"/>
                        <a:pt x="34838" y="5096"/>
                      </a:cubicBezTo>
                      <a:cubicBezTo>
                        <a:pt x="34648" y="5096"/>
                        <a:pt x="34457" y="5080"/>
                        <a:pt x="34275" y="5048"/>
                      </a:cubicBezTo>
                      <a:cubicBezTo>
                        <a:pt x="33997" y="5001"/>
                        <a:pt x="33878" y="4818"/>
                        <a:pt x="33743" y="4628"/>
                      </a:cubicBezTo>
                      <a:cubicBezTo>
                        <a:pt x="33616" y="4437"/>
                        <a:pt x="33338" y="4461"/>
                        <a:pt x="33036" y="4215"/>
                      </a:cubicBezTo>
                      <a:cubicBezTo>
                        <a:pt x="32767" y="4000"/>
                        <a:pt x="32814" y="3572"/>
                        <a:pt x="33132" y="3429"/>
                      </a:cubicBezTo>
                      <a:cubicBezTo>
                        <a:pt x="33402" y="3294"/>
                        <a:pt x="33846" y="3183"/>
                        <a:pt x="34164" y="2921"/>
                      </a:cubicBezTo>
                      <a:cubicBezTo>
                        <a:pt x="34370" y="2762"/>
                        <a:pt x="34600" y="2635"/>
                        <a:pt x="34838" y="2548"/>
                      </a:cubicBezTo>
                      <a:cubicBezTo>
                        <a:pt x="35013" y="2516"/>
                        <a:pt x="35188" y="2492"/>
                        <a:pt x="35362" y="2492"/>
                      </a:cubicBezTo>
                      <a:cubicBezTo>
                        <a:pt x="35455" y="2489"/>
                        <a:pt x="35573" y="2485"/>
                        <a:pt x="35702" y="2485"/>
                      </a:cubicBezTo>
                      <a:close/>
                      <a:moveTo>
                        <a:pt x="53637" y="2485"/>
                      </a:moveTo>
                      <a:cubicBezTo>
                        <a:pt x="54048" y="2485"/>
                        <a:pt x="54583" y="2523"/>
                        <a:pt x="54825" y="2723"/>
                      </a:cubicBezTo>
                      <a:cubicBezTo>
                        <a:pt x="54896" y="2802"/>
                        <a:pt x="54984" y="2865"/>
                        <a:pt x="55087" y="2905"/>
                      </a:cubicBezTo>
                      <a:cubicBezTo>
                        <a:pt x="55571" y="3111"/>
                        <a:pt x="55865" y="3143"/>
                        <a:pt x="56246" y="3421"/>
                      </a:cubicBezTo>
                      <a:cubicBezTo>
                        <a:pt x="56627" y="3691"/>
                        <a:pt x="57516" y="3969"/>
                        <a:pt x="58055" y="4016"/>
                      </a:cubicBezTo>
                      <a:cubicBezTo>
                        <a:pt x="58587" y="4064"/>
                        <a:pt x="59341" y="4096"/>
                        <a:pt x="59476" y="4199"/>
                      </a:cubicBezTo>
                      <a:cubicBezTo>
                        <a:pt x="59619" y="4310"/>
                        <a:pt x="58944" y="4453"/>
                        <a:pt x="58294" y="4572"/>
                      </a:cubicBezTo>
                      <a:cubicBezTo>
                        <a:pt x="57500" y="4699"/>
                        <a:pt x="56690" y="4778"/>
                        <a:pt x="55881" y="4818"/>
                      </a:cubicBezTo>
                      <a:cubicBezTo>
                        <a:pt x="55206" y="4858"/>
                        <a:pt x="54738" y="4921"/>
                        <a:pt x="54444" y="5024"/>
                      </a:cubicBezTo>
                      <a:lnTo>
                        <a:pt x="54420" y="5032"/>
                      </a:lnTo>
                      <a:lnTo>
                        <a:pt x="54365" y="5056"/>
                      </a:lnTo>
                      <a:cubicBezTo>
                        <a:pt x="54230" y="5096"/>
                        <a:pt x="54087" y="5120"/>
                        <a:pt x="53936" y="5120"/>
                      </a:cubicBezTo>
                      <a:cubicBezTo>
                        <a:pt x="53857" y="5123"/>
                        <a:pt x="53783" y="5124"/>
                        <a:pt x="53714" y="5124"/>
                      </a:cubicBezTo>
                      <a:cubicBezTo>
                        <a:pt x="53438" y="5124"/>
                        <a:pt x="53244" y="5104"/>
                        <a:pt x="53110" y="5104"/>
                      </a:cubicBezTo>
                      <a:cubicBezTo>
                        <a:pt x="52920" y="5096"/>
                        <a:pt x="52729" y="5080"/>
                        <a:pt x="52539" y="5048"/>
                      </a:cubicBezTo>
                      <a:cubicBezTo>
                        <a:pt x="52261" y="5001"/>
                        <a:pt x="52118" y="4826"/>
                        <a:pt x="51959" y="4635"/>
                      </a:cubicBezTo>
                      <a:cubicBezTo>
                        <a:pt x="51801" y="4445"/>
                        <a:pt x="51531" y="4461"/>
                        <a:pt x="51197" y="4215"/>
                      </a:cubicBezTo>
                      <a:cubicBezTo>
                        <a:pt x="50856" y="3977"/>
                        <a:pt x="50936" y="3572"/>
                        <a:pt x="51190" y="3429"/>
                      </a:cubicBezTo>
                      <a:cubicBezTo>
                        <a:pt x="51444" y="3294"/>
                        <a:pt x="51872" y="3183"/>
                        <a:pt x="52158" y="2921"/>
                      </a:cubicBezTo>
                      <a:cubicBezTo>
                        <a:pt x="52340" y="2762"/>
                        <a:pt x="52555" y="2635"/>
                        <a:pt x="52785" y="2548"/>
                      </a:cubicBezTo>
                      <a:cubicBezTo>
                        <a:pt x="52952" y="2508"/>
                        <a:pt x="53126" y="2492"/>
                        <a:pt x="53301" y="2492"/>
                      </a:cubicBezTo>
                      <a:cubicBezTo>
                        <a:pt x="53392" y="2489"/>
                        <a:pt x="53508" y="2485"/>
                        <a:pt x="53637" y="2485"/>
                      </a:cubicBezTo>
                      <a:close/>
                      <a:moveTo>
                        <a:pt x="17764" y="2485"/>
                      </a:moveTo>
                      <a:cubicBezTo>
                        <a:pt x="18177" y="2485"/>
                        <a:pt x="18705" y="2523"/>
                        <a:pt x="18892" y="2723"/>
                      </a:cubicBezTo>
                      <a:cubicBezTo>
                        <a:pt x="18939" y="2802"/>
                        <a:pt x="19019" y="2865"/>
                        <a:pt x="19106" y="2905"/>
                      </a:cubicBezTo>
                      <a:cubicBezTo>
                        <a:pt x="19535" y="3111"/>
                        <a:pt x="19821" y="3151"/>
                        <a:pt x="20130" y="3421"/>
                      </a:cubicBezTo>
                      <a:cubicBezTo>
                        <a:pt x="20440" y="3691"/>
                        <a:pt x="21265" y="3969"/>
                        <a:pt x="21789" y="4016"/>
                      </a:cubicBezTo>
                      <a:cubicBezTo>
                        <a:pt x="22305" y="4064"/>
                        <a:pt x="23051" y="4096"/>
                        <a:pt x="23162" y="4207"/>
                      </a:cubicBezTo>
                      <a:cubicBezTo>
                        <a:pt x="23273" y="4310"/>
                        <a:pt x="22567" y="4453"/>
                        <a:pt x="21884" y="4572"/>
                      </a:cubicBezTo>
                      <a:cubicBezTo>
                        <a:pt x="21067" y="4699"/>
                        <a:pt x="20233" y="4778"/>
                        <a:pt x="19400" y="4818"/>
                      </a:cubicBezTo>
                      <a:cubicBezTo>
                        <a:pt x="18717" y="4866"/>
                        <a:pt x="18241" y="4921"/>
                        <a:pt x="17916" y="5024"/>
                      </a:cubicBezTo>
                      <a:cubicBezTo>
                        <a:pt x="17908" y="5032"/>
                        <a:pt x="17900" y="5032"/>
                        <a:pt x="17892" y="5040"/>
                      </a:cubicBezTo>
                      <a:cubicBezTo>
                        <a:pt x="17876" y="5040"/>
                        <a:pt x="17852" y="5048"/>
                        <a:pt x="17836" y="5056"/>
                      </a:cubicBezTo>
                      <a:cubicBezTo>
                        <a:pt x="17685" y="5096"/>
                        <a:pt x="17535" y="5120"/>
                        <a:pt x="17384" y="5120"/>
                      </a:cubicBezTo>
                      <a:cubicBezTo>
                        <a:pt x="17288" y="5123"/>
                        <a:pt x="17201" y="5125"/>
                        <a:pt x="17121" y="5125"/>
                      </a:cubicBezTo>
                      <a:cubicBezTo>
                        <a:pt x="16870" y="5125"/>
                        <a:pt x="16693" y="5110"/>
                        <a:pt x="16566" y="5104"/>
                      </a:cubicBezTo>
                      <a:cubicBezTo>
                        <a:pt x="16376" y="5104"/>
                        <a:pt x="16193" y="5088"/>
                        <a:pt x="16011" y="5056"/>
                      </a:cubicBezTo>
                      <a:cubicBezTo>
                        <a:pt x="15741" y="5001"/>
                        <a:pt x="15645" y="4826"/>
                        <a:pt x="15534" y="4635"/>
                      </a:cubicBezTo>
                      <a:cubicBezTo>
                        <a:pt x="15423" y="4445"/>
                        <a:pt x="15145" y="4461"/>
                        <a:pt x="14875" y="4223"/>
                      </a:cubicBezTo>
                      <a:cubicBezTo>
                        <a:pt x="14606" y="3977"/>
                        <a:pt x="14780" y="3572"/>
                        <a:pt x="15074" y="3429"/>
                      </a:cubicBezTo>
                      <a:cubicBezTo>
                        <a:pt x="15360" y="3294"/>
                        <a:pt x="15820" y="3183"/>
                        <a:pt x="16169" y="2921"/>
                      </a:cubicBezTo>
                      <a:cubicBezTo>
                        <a:pt x="16392" y="2762"/>
                        <a:pt x="16638" y="2635"/>
                        <a:pt x="16900" y="2548"/>
                      </a:cubicBezTo>
                      <a:cubicBezTo>
                        <a:pt x="17066" y="2516"/>
                        <a:pt x="17249" y="2492"/>
                        <a:pt x="17423" y="2492"/>
                      </a:cubicBezTo>
                      <a:cubicBezTo>
                        <a:pt x="17516" y="2489"/>
                        <a:pt x="17635" y="2485"/>
                        <a:pt x="17764" y="2485"/>
                      </a:cubicBezTo>
                      <a:close/>
                      <a:moveTo>
                        <a:pt x="6562" y="3568"/>
                      </a:moveTo>
                      <a:cubicBezTo>
                        <a:pt x="7032" y="3568"/>
                        <a:pt x="7350" y="3654"/>
                        <a:pt x="7740" y="3707"/>
                      </a:cubicBezTo>
                      <a:cubicBezTo>
                        <a:pt x="8391" y="3802"/>
                        <a:pt x="8621" y="3842"/>
                        <a:pt x="8779" y="4072"/>
                      </a:cubicBezTo>
                      <a:cubicBezTo>
                        <a:pt x="8938" y="4294"/>
                        <a:pt x="9145" y="4580"/>
                        <a:pt x="8867" y="4707"/>
                      </a:cubicBezTo>
                      <a:cubicBezTo>
                        <a:pt x="8589" y="4826"/>
                        <a:pt x="7636" y="4874"/>
                        <a:pt x="7478" y="5072"/>
                      </a:cubicBezTo>
                      <a:cubicBezTo>
                        <a:pt x="7330" y="5241"/>
                        <a:pt x="7144" y="5523"/>
                        <a:pt x="6755" y="5523"/>
                      </a:cubicBezTo>
                      <a:cubicBezTo>
                        <a:pt x="6705" y="5523"/>
                        <a:pt x="6653" y="5518"/>
                        <a:pt x="6597" y="5509"/>
                      </a:cubicBezTo>
                      <a:cubicBezTo>
                        <a:pt x="6105" y="5429"/>
                        <a:pt x="6255" y="5247"/>
                        <a:pt x="6454" y="5048"/>
                      </a:cubicBezTo>
                      <a:cubicBezTo>
                        <a:pt x="6652" y="4842"/>
                        <a:pt x="6501" y="4715"/>
                        <a:pt x="6120" y="4580"/>
                      </a:cubicBezTo>
                      <a:cubicBezTo>
                        <a:pt x="5739" y="4453"/>
                        <a:pt x="5350" y="4429"/>
                        <a:pt x="5319" y="4191"/>
                      </a:cubicBezTo>
                      <a:cubicBezTo>
                        <a:pt x="5279" y="3953"/>
                        <a:pt x="5604" y="3619"/>
                        <a:pt x="6255" y="3580"/>
                      </a:cubicBezTo>
                      <a:cubicBezTo>
                        <a:pt x="6365" y="3572"/>
                        <a:pt x="6466" y="3568"/>
                        <a:pt x="6562" y="3568"/>
                      </a:cubicBezTo>
                      <a:close/>
                      <a:moveTo>
                        <a:pt x="24635" y="3568"/>
                      </a:moveTo>
                      <a:cubicBezTo>
                        <a:pt x="25110" y="3568"/>
                        <a:pt x="25441" y="3655"/>
                        <a:pt x="25837" y="3715"/>
                      </a:cubicBezTo>
                      <a:cubicBezTo>
                        <a:pt x="26488" y="3802"/>
                        <a:pt x="26726" y="3842"/>
                        <a:pt x="26917" y="4072"/>
                      </a:cubicBezTo>
                      <a:cubicBezTo>
                        <a:pt x="27107" y="4294"/>
                        <a:pt x="27345" y="4588"/>
                        <a:pt x="27083" y="4707"/>
                      </a:cubicBezTo>
                      <a:cubicBezTo>
                        <a:pt x="26821" y="4826"/>
                        <a:pt x="25877" y="4874"/>
                        <a:pt x="25742" y="5072"/>
                      </a:cubicBezTo>
                      <a:cubicBezTo>
                        <a:pt x="25628" y="5243"/>
                        <a:pt x="25476" y="5529"/>
                        <a:pt x="25074" y="5529"/>
                      </a:cubicBezTo>
                      <a:cubicBezTo>
                        <a:pt x="25027" y="5529"/>
                        <a:pt x="24978" y="5525"/>
                        <a:pt x="24924" y="5517"/>
                      </a:cubicBezTo>
                      <a:cubicBezTo>
                        <a:pt x="24416" y="5429"/>
                        <a:pt x="24551" y="5247"/>
                        <a:pt x="24718" y="5048"/>
                      </a:cubicBezTo>
                      <a:cubicBezTo>
                        <a:pt x="24885" y="4842"/>
                        <a:pt x="24726" y="4715"/>
                        <a:pt x="24321" y="4588"/>
                      </a:cubicBezTo>
                      <a:cubicBezTo>
                        <a:pt x="23916" y="4453"/>
                        <a:pt x="23527" y="4429"/>
                        <a:pt x="23464" y="4191"/>
                      </a:cubicBezTo>
                      <a:cubicBezTo>
                        <a:pt x="23408" y="3945"/>
                        <a:pt x="23686" y="3619"/>
                        <a:pt x="24329" y="3580"/>
                      </a:cubicBezTo>
                      <a:cubicBezTo>
                        <a:pt x="24438" y="3572"/>
                        <a:pt x="24540" y="3568"/>
                        <a:pt x="24635" y="3568"/>
                      </a:cubicBezTo>
                      <a:close/>
                      <a:moveTo>
                        <a:pt x="42714" y="3568"/>
                      </a:moveTo>
                      <a:cubicBezTo>
                        <a:pt x="43187" y="3568"/>
                        <a:pt x="43524" y="3655"/>
                        <a:pt x="43927" y="3715"/>
                      </a:cubicBezTo>
                      <a:cubicBezTo>
                        <a:pt x="44601" y="3802"/>
                        <a:pt x="44840" y="3842"/>
                        <a:pt x="45054" y="4072"/>
                      </a:cubicBezTo>
                      <a:cubicBezTo>
                        <a:pt x="45276" y="4294"/>
                        <a:pt x="45554" y="4588"/>
                        <a:pt x="45308" y="4707"/>
                      </a:cubicBezTo>
                      <a:cubicBezTo>
                        <a:pt x="45062" y="4826"/>
                        <a:pt x="44125" y="4874"/>
                        <a:pt x="44014" y="5072"/>
                      </a:cubicBezTo>
                      <a:cubicBezTo>
                        <a:pt x="43921" y="5243"/>
                        <a:pt x="43803" y="5529"/>
                        <a:pt x="43402" y="5529"/>
                      </a:cubicBezTo>
                      <a:cubicBezTo>
                        <a:pt x="43356" y="5529"/>
                        <a:pt x="43306" y="5525"/>
                        <a:pt x="43252" y="5517"/>
                      </a:cubicBezTo>
                      <a:cubicBezTo>
                        <a:pt x="42736" y="5429"/>
                        <a:pt x="42847" y="5247"/>
                        <a:pt x="42990" y="5048"/>
                      </a:cubicBezTo>
                      <a:cubicBezTo>
                        <a:pt x="43133" y="4842"/>
                        <a:pt x="42950" y="4715"/>
                        <a:pt x="42538" y="4588"/>
                      </a:cubicBezTo>
                      <a:cubicBezTo>
                        <a:pt x="42117" y="4453"/>
                        <a:pt x="41728" y="4429"/>
                        <a:pt x="41625" y="4191"/>
                      </a:cubicBezTo>
                      <a:cubicBezTo>
                        <a:pt x="41530" y="3945"/>
                        <a:pt x="41768" y="3619"/>
                        <a:pt x="42411" y="3580"/>
                      </a:cubicBezTo>
                      <a:cubicBezTo>
                        <a:pt x="42518" y="3572"/>
                        <a:pt x="42619" y="3568"/>
                        <a:pt x="42714" y="3568"/>
                      </a:cubicBezTo>
                      <a:close/>
                      <a:moveTo>
                        <a:pt x="60764" y="3571"/>
                      </a:moveTo>
                      <a:cubicBezTo>
                        <a:pt x="61253" y="3571"/>
                        <a:pt x="61607" y="3654"/>
                        <a:pt x="62024" y="3715"/>
                      </a:cubicBezTo>
                      <a:cubicBezTo>
                        <a:pt x="62707" y="3810"/>
                        <a:pt x="62945" y="3850"/>
                        <a:pt x="63199" y="4072"/>
                      </a:cubicBezTo>
                      <a:cubicBezTo>
                        <a:pt x="63445" y="4302"/>
                        <a:pt x="63763" y="4588"/>
                        <a:pt x="63532" y="4707"/>
                      </a:cubicBezTo>
                      <a:cubicBezTo>
                        <a:pt x="63302" y="4834"/>
                        <a:pt x="62366" y="4874"/>
                        <a:pt x="62286" y="5072"/>
                      </a:cubicBezTo>
                      <a:cubicBezTo>
                        <a:pt x="62216" y="5248"/>
                        <a:pt x="62133" y="5531"/>
                        <a:pt x="61743" y="5531"/>
                      </a:cubicBezTo>
                      <a:cubicBezTo>
                        <a:pt x="61693" y="5531"/>
                        <a:pt x="61639" y="5526"/>
                        <a:pt x="61580" y="5517"/>
                      </a:cubicBezTo>
                      <a:cubicBezTo>
                        <a:pt x="61048" y="5429"/>
                        <a:pt x="61135" y="5255"/>
                        <a:pt x="61254" y="5048"/>
                      </a:cubicBezTo>
                      <a:cubicBezTo>
                        <a:pt x="61373" y="4850"/>
                        <a:pt x="61175" y="4723"/>
                        <a:pt x="60738" y="4588"/>
                      </a:cubicBezTo>
                      <a:cubicBezTo>
                        <a:pt x="60310" y="4453"/>
                        <a:pt x="59913" y="4429"/>
                        <a:pt x="59786" y="4191"/>
                      </a:cubicBezTo>
                      <a:cubicBezTo>
                        <a:pt x="59659" y="3953"/>
                        <a:pt x="59849" y="3619"/>
                        <a:pt x="60484" y="3580"/>
                      </a:cubicBezTo>
                      <a:cubicBezTo>
                        <a:pt x="60583" y="3574"/>
                        <a:pt x="60676" y="3571"/>
                        <a:pt x="60764" y="3571"/>
                      </a:cubicBezTo>
                      <a:close/>
                      <a:moveTo>
                        <a:pt x="68965" y="4597"/>
                      </a:moveTo>
                      <a:cubicBezTo>
                        <a:pt x="69390" y="4597"/>
                        <a:pt x="69769" y="4713"/>
                        <a:pt x="69866" y="4818"/>
                      </a:cubicBezTo>
                      <a:cubicBezTo>
                        <a:pt x="69978" y="4945"/>
                        <a:pt x="70240" y="5072"/>
                        <a:pt x="70501" y="5215"/>
                      </a:cubicBezTo>
                      <a:cubicBezTo>
                        <a:pt x="70763" y="5358"/>
                        <a:pt x="70192" y="5517"/>
                        <a:pt x="69724" y="5739"/>
                      </a:cubicBezTo>
                      <a:cubicBezTo>
                        <a:pt x="69343" y="5913"/>
                        <a:pt x="68954" y="6056"/>
                        <a:pt x="68549" y="6167"/>
                      </a:cubicBezTo>
                      <a:cubicBezTo>
                        <a:pt x="68168" y="6279"/>
                        <a:pt x="68239" y="6437"/>
                        <a:pt x="68017" y="6548"/>
                      </a:cubicBezTo>
                      <a:cubicBezTo>
                        <a:pt x="67927" y="6597"/>
                        <a:pt x="67816" y="6614"/>
                        <a:pt x="67674" y="6614"/>
                      </a:cubicBezTo>
                      <a:cubicBezTo>
                        <a:pt x="67465" y="6614"/>
                        <a:pt x="67189" y="6577"/>
                        <a:pt x="66811" y="6548"/>
                      </a:cubicBezTo>
                      <a:cubicBezTo>
                        <a:pt x="66583" y="6531"/>
                        <a:pt x="66390" y="6525"/>
                        <a:pt x="66207" y="6525"/>
                      </a:cubicBezTo>
                      <a:cubicBezTo>
                        <a:pt x="65885" y="6525"/>
                        <a:pt x="65598" y="6543"/>
                        <a:pt x="65223" y="6548"/>
                      </a:cubicBezTo>
                      <a:cubicBezTo>
                        <a:pt x="64933" y="6552"/>
                        <a:pt x="64582" y="6554"/>
                        <a:pt x="64258" y="6554"/>
                      </a:cubicBezTo>
                      <a:cubicBezTo>
                        <a:pt x="63933" y="6554"/>
                        <a:pt x="63636" y="6552"/>
                        <a:pt x="63453" y="6548"/>
                      </a:cubicBezTo>
                      <a:cubicBezTo>
                        <a:pt x="63088" y="6540"/>
                        <a:pt x="62985" y="6406"/>
                        <a:pt x="62985" y="6406"/>
                      </a:cubicBezTo>
                      <a:cubicBezTo>
                        <a:pt x="62985" y="6286"/>
                        <a:pt x="62985" y="6191"/>
                        <a:pt x="62937" y="6167"/>
                      </a:cubicBezTo>
                      <a:cubicBezTo>
                        <a:pt x="62532" y="5953"/>
                        <a:pt x="62342" y="5485"/>
                        <a:pt x="62532" y="5270"/>
                      </a:cubicBezTo>
                      <a:cubicBezTo>
                        <a:pt x="62723" y="5056"/>
                        <a:pt x="63389" y="4882"/>
                        <a:pt x="64001" y="4802"/>
                      </a:cubicBezTo>
                      <a:cubicBezTo>
                        <a:pt x="64113" y="4789"/>
                        <a:pt x="64243" y="4784"/>
                        <a:pt x="64385" y="4784"/>
                      </a:cubicBezTo>
                      <a:cubicBezTo>
                        <a:pt x="64994" y="4784"/>
                        <a:pt x="65836" y="4882"/>
                        <a:pt x="66583" y="4882"/>
                      </a:cubicBezTo>
                      <a:cubicBezTo>
                        <a:pt x="66606" y="4882"/>
                        <a:pt x="66629" y="4882"/>
                        <a:pt x="66652" y="4882"/>
                      </a:cubicBezTo>
                      <a:cubicBezTo>
                        <a:pt x="67588" y="4874"/>
                        <a:pt x="68295" y="4643"/>
                        <a:pt x="68787" y="4604"/>
                      </a:cubicBezTo>
                      <a:cubicBezTo>
                        <a:pt x="68847" y="4599"/>
                        <a:pt x="68907" y="4597"/>
                        <a:pt x="68965" y="4597"/>
                      </a:cubicBezTo>
                      <a:close/>
                      <a:moveTo>
                        <a:pt x="14350" y="4597"/>
                      </a:moveTo>
                      <a:cubicBezTo>
                        <a:pt x="14772" y="4597"/>
                        <a:pt x="15098" y="4713"/>
                        <a:pt x="15161" y="4818"/>
                      </a:cubicBezTo>
                      <a:cubicBezTo>
                        <a:pt x="15225" y="4945"/>
                        <a:pt x="15431" y="5072"/>
                        <a:pt x="15637" y="5215"/>
                      </a:cubicBezTo>
                      <a:cubicBezTo>
                        <a:pt x="15852" y="5358"/>
                        <a:pt x="15225" y="5517"/>
                        <a:pt x="14661" y="5739"/>
                      </a:cubicBezTo>
                      <a:cubicBezTo>
                        <a:pt x="14225" y="5905"/>
                        <a:pt x="13780" y="6048"/>
                        <a:pt x="13328" y="6167"/>
                      </a:cubicBezTo>
                      <a:cubicBezTo>
                        <a:pt x="12891" y="6286"/>
                        <a:pt x="12907" y="6437"/>
                        <a:pt x="12629" y="6556"/>
                      </a:cubicBezTo>
                      <a:cubicBezTo>
                        <a:pt x="12520" y="6605"/>
                        <a:pt x="12403" y="6622"/>
                        <a:pt x="12262" y="6622"/>
                      </a:cubicBezTo>
                      <a:cubicBezTo>
                        <a:pt x="12054" y="6622"/>
                        <a:pt x="11794" y="6585"/>
                        <a:pt x="11431" y="6556"/>
                      </a:cubicBezTo>
                      <a:cubicBezTo>
                        <a:pt x="11206" y="6539"/>
                        <a:pt x="11013" y="6533"/>
                        <a:pt x="10830" y="6533"/>
                      </a:cubicBezTo>
                      <a:cubicBezTo>
                        <a:pt x="10508" y="6533"/>
                        <a:pt x="10218" y="6551"/>
                        <a:pt x="9843" y="6556"/>
                      </a:cubicBezTo>
                      <a:cubicBezTo>
                        <a:pt x="9549" y="6560"/>
                        <a:pt x="9196" y="6562"/>
                        <a:pt x="8871" y="6562"/>
                      </a:cubicBezTo>
                      <a:cubicBezTo>
                        <a:pt x="8545" y="6562"/>
                        <a:pt x="8248" y="6560"/>
                        <a:pt x="8065" y="6556"/>
                      </a:cubicBezTo>
                      <a:cubicBezTo>
                        <a:pt x="7708" y="6548"/>
                        <a:pt x="7660" y="6413"/>
                        <a:pt x="7660" y="6413"/>
                      </a:cubicBezTo>
                      <a:cubicBezTo>
                        <a:pt x="7708" y="6294"/>
                        <a:pt x="7740" y="6199"/>
                        <a:pt x="7700" y="6167"/>
                      </a:cubicBezTo>
                      <a:cubicBezTo>
                        <a:pt x="7390" y="5969"/>
                        <a:pt x="7359" y="5517"/>
                        <a:pt x="7644" y="5278"/>
                      </a:cubicBezTo>
                      <a:cubicBezTo>
                        <a:pt x="7914" y="5064"/>
                        <a:pt x="8660" y="4882"/>
                        <a:pt x="9303" y="4802"/>
                      </a:cubicBezTo>
                      <a:cubicBezTo>
                        <a:pt x="9423" y="4789"/>
                        <a:pt x="9557" y="4784"/>
                        <a:pt x="9700" y="4784"/>
                      </a:cubicBezTo>
                      <a:cubicBezTo>
                        <a:pt x="10315" y="4784"/>
                        <a:pt x="11116" y="4882"/>
                        <a:pt x="11854" y="4882"/>
                      </a:cubicBezTo>
                      <a:cubicBezTo>
                        <a:pt x="11877" y="4882"/>
                        <a:pt x="11900" y="4882"/>
                        <a:pt x="11923" y="4882"/>
                      </a:cubicBezTo>
                      <a:cubicBezTo>
                        <a:pt x="12859" y="4874"/>
                        <a:pt x="13661" y="4643"/>
                        <a:pt x="14169" y="4604"/>
                      </a:cubicBezTo>
                      <a:cubicBezTo>
                        <a:pt x="14231" y="4599"/>
                        <a:pt x="14291" y="4597"/>
                        <a:pt x="14350" y="4597"/>
                      </a:cubicBezTo>
                      <a:close/>
                      <a:moveTo>
                        <a:pt x="32520" y="4599"/>
                      </a:moveTo>
                      <a:cubicBezTo>
                        <a:pt x="32958" y="4599"/>
                        <a:pt x="33315" y="4712"/>
                        <a:pt x="33386" y="4818"/>
                      </a:cubicBezTo>
                      <a:cubicBezTo>
                        <a:pt x="33465" y="4945"/>
                        <a:pt x="33695" y="5072"/>
                        <a:pt x="33918" y="5215"/>
                      </a:cubicBezTo>
                      <a:cubicBezTo>
                        <a:pt x="34148" y="5366"/>
                        <a:pt x="33544" y="5517"/>
                        <a:pt x="33013" y="5747"/>
                      </a:cubicBezTo>
                      <a:cubicBezTo>
                        <a:pt x="32592" y="5913"/>
                        <a:pt x="32163" y="6056"/>
                        <a:pt x="31727" y="6167"/>
                      </a:cubicBezTo>
                      <a:cubicBezTo>
                        <a:pt x="31314" y="6286"/>
                        <a:pt x="31346" y="6437"/>
                        <a:pt x="31092" y="6556"/>
                      </a:cubicBezTo>
                      <a:cubicBezTo>
                        <a:pt x="30989" y="6605"/>
                        <a:pt x="30873" y="6622"/>
                        <a:pt x="30731" y="6622"/>
                      </a:cubicBezTo>
                      <a:cubicBezTo>
                        <a:pt x="30521" y="6622"/>
                        <a:pt x="30254" y="6585"/>
                        <a:pt x="29885" y="6556"/>
                      </a:cubicBezTo>
                      <a:cubicBezTo>
                        <a:pt x="29661" y="6539"/>
                        <a:pt x="29468" y="6533"/>
                        <a:pt x="29285" y="6533"/>
                      </a:cubicBezTo>
                      <a:cubicBezTo>
                        <a:pt x="28963" y="6533"/>
                        <a:pt x="28672" y="6551"/>
                        <a:pt x="28298" y="6556"/>
                      </a:cubicBezTo>
                      <a:cubicBezTo>
                        <a:pt x="28008" y="6560"/>
                        <a:pt x="27655" y="6562"/>
                        <a:pt x="27329" y="6562"/>
                      </a:cubicBezTo>
                      <a:cubicBezTo>
                        <a:pt x="27004" y="6562"/>
                        <a:pt x="26706" y="6560"/>
                        <a:pt x="26528" y="6556"/>
                      </a:cubicBezTo>
                      <a:cubicBezTo>
                        <a:pt x="26163" y="6548"/>
                        <a:pt x="26099" y="6421"/>
                        <a:pt x="26099" y="6421"/>
                      </a:cubicBezTo>
                      <a:cubicBezTo>
                        <a:pt x="26131" y="6294"/>
                        <a:pt x="26147" y="6199"/>
                        <a:pt x="26115" y="6175"/>
                      </a:cubicBezTo>
                      <a:cubicBezTo>
                        <a:pt x="25766" y="5953"/>
                        <a:pt x="25702" y="5485"/>
                        <a:pt x="25948" y="5270"/>
                      </a:cubicBezTo>
                      <a:lnTo>
                        <a:pt x="25940" y="5270"/>
                      </a:lnTo>
                      <a:cubicBezTo>
                        <a:pt x="26186" y="5064"/>
                        <a:pt x="26901" y="4882"/>
                        <a:pt x="27528" y="4810"/>
                      </a:cubicBezTo>
                      <a:cubicBezTo>
                        <a:pt x="27654" y="4794"/>
                        <a:pt x="27798" y="4788"/>
                        <a:pt x="27955" y="4788"/>
                      </a:cubicBezTo>
                      <a:cubicBezTo>
                        <a:pt x="28561" y="4788"/>
                        <a:pt x="29364" y="4882"/>
                        <a:pt x="30094" y="4882"/>
                      </a:cubicBezTo>
                      <a:cubicBezTo>
                        <a:pt x="30117" y="4882"/>
                        <a:pt x="30140" y="4882"/>
                        <a:pt x="30163" y="4882"/>
                      </a:cubicBezTo>
                      <a:cubicBezTo>
                        <a:pt x="31100" y="4874"/>
                        <a:pt x="31862" y="4643"/>
                        <a:pt x="32362" y="4604"/>
                      </a:cubicBezTo>
                      <a:cubicBezTo>
                        <a:pt x="32416" y="4600"/>
                        <a:pt x="32469" y="4599"/>
                        <a:pt x="32520" y="4599"/>
                      </a:cubicBezTo>
                      <a:close/>
                      <a:moveTo>
                        <a:pt x="50759" y="4597"/>
                      </a:moveTo>
                      <a:cubicBezTo>
                        <a:pt x="51185" y="4597"/>
                        <a:pt x="51549" y="4713"/>
                        <a:pt x="51626" y="4818"/>
                      </a:cubicBezTo>
                      <a:cubicBezTo>
                        <a:pt x="51721" y="4945"/>
                        <a:pt x="51967" y="5072"/>
                        <a:pt x="52213" y="5215"/>
                      </a:cubicBezTo>
                      <a:cubicBezTo>
                        <a:pt x="52460" y="5358"/>
                        <a:pt x="51872" y="5517"/>
                        <a:pt x="51372" y="5739"/>
                      </a:cubicBezTo>
                      <a:cubicBezTo>
                        <a:pt x="50975" y="5913"/>
                        <a:pt x="50562" y="6056"/>
                        <a:pt x="50142" y="6167"/>
                      </a:cubicBezTo>
                      <a:cubicBezTo>
                        <a:pt x="49745" y="6286"/>
                        <a:pt x="49793" y="6437"/>
                        <a:pt x="49546" y="6556"/>
                      </a:cubicBezTo>
                      <a:cubicBezTo>
                        <a:pt x="49447" y="6605"/>
                        <a:pt x="49334" y="6622"/>
                        <a:pt x="49194" y="6622"/>
                      </a:cubicBezTo>
                      <a:cubicBezTo>
                        <a:pt x="48988" y="6622"/>
                        <a:pt x="48721" y="6585"/>
                        <a:pt x="48348" y="6556"/>
                      </a:cubicBezTo>
                      <a:cubicBezTo>
                        <a:pt x="48121" y="6539"/>
                        <a:pt x="47926" y="6533"/>
                        <a:pt x="47742" y="6533"/>
                      </a:cubicBezTo>
                      <a:cubicBezTo>
                        <a:pt x="47419" y="6533"/>
                        <a:pt x="47130" y="6551"/>
                        <a:pt x="46760" y="6556"/>
                      </a:cubicBezTo>
                      <a:cubicBezTo>
                        <a:pt x="46467" y="6560"/>
                        <a:pt x="46113" y="6562"/>
                        <a:pt x="45788" y="6562"/>
                      </a:cubicBezTo>
                      <a:cubicBezTo>
                        <a:pt x="45463" y="6562"/>
                        <a:pt x="45165" y="6560"/>
                        <a:pt x="44982" y="6556"/>
                      </a:cubicBezTo>
                      <a:cubicBezTo>
                        <a:pt x="44617" y="6548"/>
                        <a:pt x="44538" y="6413"/>
                        <a:pt x="44538" y="6413"/>
                      </a:cubicBezTo>
                      <a:cubicBezTo>
                        <a:pt x="44554" y="6294"/>
                        <a:pt x="44562" y="6199"/>
                        <a:pt x="44522" y="6167"/>
                      </a:cubicBezTo>
                      <a:cubicBezTo>
                        <a:pt x="44149" y="5953"/>
                        <a:pt x="44022" y="5485"/>
                        <a:pt x="44244" y="5270"/>
                      </a:cubicBezTo>
                      <a:cubicBezTo>
                        <a:pt x="44459" y="5064"/>
                        <a:pt x="45149" y="4882"/>
                        <a:pt x="45776" y="4810"/>
                      </a:cubicBezTo>
                      <a:cubicBezTo>
                        <a:pt x="45901" y="4794"/>
                        <a:pt x="46044" y="4788"/>
                        <a:pt x="46200" y="4788"/>
                      </a:cubicBezTo>
                      <a:cubicBezTo>
                        <a:pt x="46804" y="4788"/>
                        <a:pt x="47612" y="4882"/>
                        <a:pt x="48342" y="4882"/>
                      </a:cubicBezTo>
                      <a:cubicBezTo>
                        <a:pt x="48365" y="4882"/>
                        <a:pt x="48388" y="4882"/>
                        <a:pt x="48411" y="4882"/>
                      </a:cubicBezTo>
                      <a:cubicBezTo>
                        <a:pt x="49348" y="4874"/>
                        <a:pt x="50086" y="4643"/>
                        <a:pt x="50578" y="4604"/>
                      </a:cubicBezTo>
                      <a:cubicBezTo>
                        <a:pt x="50639" y="4599"/>
                        <a:pt x="50699" y="4597"/>
                        <a:pt x="50759" y="4597"/>
                      </a:cubicBezTo>
                      <a:close/>
                      <a:moveTo>
                        <a:pt x="5640" y="5485"/>
                      </a:moveTo>
                      <a:cubicBezTo>
                        <a:pt x="5933" y="5485"/>
                        <a:pt x="6307" y="5531"/>
                        <a:pt x="6652" y="5628"/>
                      </a:cubicBezTo>
                      <a:cubicBezTo>
                        <a:pt x="7248" y="5794"/>
                        <a:pt x="7351" y="6159"/>
                        <a:pt x="7351" y="6159"/>
                      </a:cubicBezTo>
                      <a:cubicBezTo>
                        <a:pt x="7509" y="6437"/>
                        <a:pt x="7438" y="6620"/>
                        <a:pt x="6986" y="6699"/>
                      </a:cubicBezTo>
                      <a:cubicBezTo>
                        <a:pt x="6683" y="6751"/>
                        <a:pt x="6235" y="6797"/>
                        <a:pt x="5946" y="6797"/>
                      </a:cubicBezTo>
                      <a:cubicBezTo>
                        <a:pt x="5797" y="6797"/>
                        <a:pt x="5690" y="6785"/>
                        <a:pt x="5668" y="6755"/>
                      </a:cubicBezTo>
                      <a:cubicBezTo>
                        <a:pt x="5644" y="6715"/>
                        <a:pt x="5620" y="6675"/>
                        <a:pt x="5597" y="6644"/>
                      </a:cubicBezTo>
                      <a:cubicBezTo>
                        <a:pt x="5470" y="6493"/>
                        <a:pt x="4803" y="6493"/>
                        <a:pt x="4898" y="6159"/>
                      </a:cubicBezTo>
                      <a:cubicBezTo>
                        <a:pt x="4898" y="6159"/>
                        <a:pt x="4954" y="5675"/>
                        <a:pt x="5168" y="5556"/>
                      </a:cubicBezTo>
                      <a:cubicBezTo>
                        <a:pt x="5255" y="5509"/>
                        <a:pt x="5426" y="5485"/>
                        <a:pt x="5640" y="5485"/>
                      </a:cubicBezTo>
                      <a:close/>
                      <a:moveTo>
                        <a:pt x="23974" y="5487"/>
                      </a:moveTo>
                      <a:cubicBezTo>
                        <a:pt x="24267" y="5487"/>
                        <a:pt x="24643" y="5533"/>
                        <a:pt x="24996" y="5628"/>
                      </a:cubicBezTo>
                      <a:cubicBezTo>
                        <a:pt x="25607" y="5794"/>
                        <a:pt x="25758" y="6167"/>
                        <a:pt x="25758" y="6167"/>
                      </a:cubicBezTo>
                      <a:cubicBezTo>
                        <a:pt x="25948" y="6445"/>
                        <a:pt x="25909" y="6620"/>
                        <a:pt x="25464" y="6699"/>
                      </a:cubicBezTo>
                      <a:cubicBezTo>
                        <a:pt x="25171" y="6751"/>
                        <a:pt x="24731" y="6797"/>
                        <a:pt x="24444" y="6797"/>
                      </a:cubicBezTo>
                      <a:cubicBezTo>
                        <a:pt x="24295" y="6797"/>
                        <a:pt x="24187" y="6785"/>
                        <a:pt x="24162" y="6755"/>
                      </a:cubicBezTo>
                      <a:cubicBezTo>
                        <a:pt x="24131" y="6715"/>
                        <a:pt x="24099" y="6675"/>
                        <a:pt x="24067" y="6652"/>
                      </a:cubicBezTo>
                      <a:cubicBezTo>
                        <a:pt x="23924" y="6493"/>
                        <a:pt x="23257" y="6493"/>
                        <a:pt x="23305" y="6167"/>
                      </a:cubicBezTo>
                      <a:cubicBezTo>
                        <a:pt x="23305" y="6167"/>
                        <a:pt x="23305" y="5675"/>
                        <a:pt x="23496" y="5564"/>
                      </a:cubicBezTo>
                      <a:cubicBezTo>
                        <a:pt x="23578" y="5513"/>
                        <a:pt x="23752" y="5487"/>
                        <a:pt x="23974" y="5487"/>
                      </a:cubicBezTo>
                      <a:close/>
                      <a:moveTo>
                        <a:pt x="42298" y="5487"/>
                      </a:moveTo>
                      <a:cubicBezTo>
                        <a:pt x="42591" y="5487"/>
                        <a:pt x="42973" y="5533"/>
                        <a:pt x="43339" y="5628"/>
                      </a:cubicBezTo>
                      <a:cubicBezTo>
                        <a:pt x="43974" y="5794"/>
                        <a:pt x="44173" y="6167"/>
                        <a:pt x="44173" y="6167"/>
                      </a:cubicBezTo>
                      <a:cubicBezTo>
                        <a:pt x="44403" y="6445"/>
                        <a:pt x="44371" y="6620"/>
                        <a:pt x="43943" y="6699"/>
                      </a:cubicBezTo>
                      <a:cubicBezTo>
                        <a:pt x="43660" y="6751"/>
                        <a:pt x="43223" y="6797"/>
                        <a:pt x="42935" y="6797"/>
                      </a:cubicBezTo>
                      <a:cubicBezTo>
                        <a:pt x="42785" y="6797"/>
                        <a:pt x="42676" y="6785"/>
                        <a:pt x="42649" y="6755"/>
                      </a:cubicBezTo>
                      <a:cubicBezTo>
                        <a:pt x="42609" y="6715"/>
                        <a:pt x="42577" y="6675"/>
                        <a:pt x="42546" y="6652"/>
                      </a:cubicBezTo>
                      <a:cubicBezTo>
                        <a:pt x="42379" y="6493"/>
                        <a:pt x="41712" y="6493"/>
                        <a:pt x="41720" y="6167"/>
                      </a:cubicBezTo>
                      <a:cubicBezTo>
                        <a:pt x="41720" y="6167"/>
                        <a:pt x="41657" y="5675"/>
                        <a:pt x="41831" y="5564"/>
                      </a:cubicBezTo>
                      <a:cubicBezTo>
                        <a:pt x="41906" y="5513"/>
                        <a:pt x="42077" y="5487"/>
                        <a:pt x="42298" y="5487"/>
                      </a:cubicBezTo>
                      <a:close/>
                      <a:moveTo>
                        <a:pt x="60622" y="5487"/>
                      </a:moveTo>
                      <a:cubicBezTo>
                        <a:pt x="60914" y="5487"/>
                        <a:pt x="61300" y="5533"/>
                        <a:pt x="61675" y="5628"/>
                      </a:cubicBezTo>
                      <a:cubicBezTo>
                        <a:pt x="62342" y="5794"/>
                        <a:pt x="62588" y="6167"/>
                        <a:pt x="62588" y="6167"/>
                      </a:cubicBezTo>
                      <a:cubicBezTo>
                        <a:pt x="62842" y="6445"/>
                        <a:pt x="62850" y="6620"/>
                        <a:pt x="62421" y="6699"/>
                      </a:cubicBezTo>
                      <a:cubicBezTo>
                        <a:pt x="62144" y="6751"/>
                        <a:pt x="61716" y="6797"/>
                        <a:pt x="61428" y="6797"/>
                      </a:cubicBezTo>
                      <a:cubicBezTo>
                        <a:pt x="61279" y="6797"/>
                        <a:pt x="61168" y="6785"/>
                        <a:pt x="61135" y="6755"/>
                      </a:cubicBezTo>
                      <a:cubicBezTo>
                        <a:pt x="61088" y="6715"/>
                        <a:pt x="61048" y="6675"/>
                        <a:pt x="61016" y="6652"/>
                      </a:cubicBezTo>
                      <a:cubicBezTo>
                        <a:pt x="60834" y="6493"/>
                        <a:pt x="60167" y="6493"/>
                        <a:pt x="60135" y="6167"/>
                      </a:cubicBezTo>
                      <a:cubicBezTo>
                        <a:pt x="60135" y="6167"/>
                        <a:pt x="60000" y="5675"/>
                        <a:pt x="60167" y="5564"/>
                      </a:cubicBezTo>
                      <a:cubicBezTo>
                        <a:pt x="60235" y="5513"/>
                        <a:pt x="60402" y="5487"/>
                        <a:pt x="60622" y="5487"/>
                      </a:cubicBezTo>
                      <a:close/>
                      <a:moveTo>
                        <a:pt x="16495" y="5242"/>
                      </a:moveTo>
                      <a:cubicBezTo>
                        <a:pt x="16532" y="5242"/>
                        <a:pt x="16550" y="5247"/>
                        <a:pt x="16550" y="5247"/>
                      </a:cubicBezTo>
                      <a:cubicBezTo>
                        <a:pt x="16550" y="5247"/>
                        <a:pt x="17400" y="5294"/>
                        <a:pt x="17431" y="5540"/>
                      </a:cubicBezTo>
                      <a:cubicBezTo>
                        <a:pt x="17439" y="5755"/>
                        <a:pt x="17487" y="5969"/>
                        <a:pt x="17582" y="6167"/>
                      </a:cubicBezTo>
                      <a:cubicBezTo>
                        <a:pt x="17662" y="6334"/>
                        <a:pt x="17781" y="6477"/>
                        <a:pt x="17923" y="6596"/>
                      </a:cubicBezTo>
                      <a:cubicBezTo>
                        <a:pt x="18082" y="6683"/>
                        <a:pt x="18122" y="6755"/>
                        <a:pt x="18098" y="6834"/>
                      </a:cubicBezTo>
                      <a:cubicBezTo>
                        <a:pt x="18074" y="6906"/>
                        <a:pt x="17685" y="6906"/>
                        <a:pt x="17685" y="6906"/>
                      </a:cubicBezTo>
                      <a:cubicBezTo>
                        <a:pt x="17138" y="6842"/>
                        <a:pt x="16336" y="6834"/>
                        <a:pt x="16336" y="6834"/>
                      </a:cubicBezTo>
                      <a:cubicBezTo>
                        <a:pt x="16138" y="6834"/>
                        <a:pt x="15931" y="6850"/>
                        <a:pt x="15733" y="6898"/>
                      </a:cubicBezTo>
                      <a:lnTo>
                        <a:pt x="15741" y="6890"/>
                      </a:lnTo>
                      <a:lnTo>
                        <a:pt x="15741" y="6890"/>
                      </a:lnTo>
                      <a:cubicBezTo>
                        <a:pt x="15566" y="6929"/>
                        <a:pt x="14772" y="6929"/>
                        <a:pt x="14177" y="6929"/>
                      </a:cubicBezTo>
                      <a:cubicBezTo>
                        <a:pt x="13590" y="6929"/>
                        <a:pt x="13042" y="6882"/>
                        <a:pt x="13018" y="6596"/>
                      </a:cubicBezTo>
                      <a:cubicBezTo>
                        <a:pt x="12986" y="6302"/>
                        <a:pt x="13653" y="6159"/>
                        <a:pt x="13653" y="6159"/>
                      </a:cubicBezTo>
                      <a:cubicBezTo>
                        <a:pt x="13653" y="6159"/>
                        <a:pt x="14002" y="6096"/>
                        <a:pt x="14582" y="5921"/>
                      </a:cubicBezTo>
                      <a:cubicBezTo>
                        <a:pt x="15161" y="5739"/>
                        <a:pt x="15590" y="5612"/>
                        <a:pt x="15979" y="5405"/>
                      </a:cubicBezTo>
                      <a:cubicBezTo>
                        <a:pt x="16245" y="5264"/>
                        <a:pt x="16414" y="5242"/>
                        <a:pt x="16495" y="5242"/>
                      </a:cubicBezTo>
                      <a:close/>
                      <a:moveTo>
                        <a:pt x="34782" y="5242"/>
                      </a:moveTo>
                      <a:cubicBezTo>
                        <a:pt x="34819" y="5242"/>
                        <a:pt x="34838" y="5247"/>
                        <a:pt x="34838" y="5247"/>
                      </a:cubicBezTo>
                      <a:cubicBezTo>
                        <a:pt x="34838" y="5247"/>
                        <a:pt x="35696" y="5294"/>
                        <a:pt x="35759" y="5540"/>
                      </a:cubicBezTo>
                      <a:cubicBezTo>
                        <a:pt x="35799" y="5763"/>
                        <a:pt x="35878" y="5969"/>
                        <a:pt x="35997" y="6159"/>
                      </a:cubicBezTo>
                      <a:cubicBezTo>
                        <a:pt x="36092" y="6334"/>
                        <a:pt x="36227" y="6477"/>
                        <a:pt x="36394" y="6588"/>
                      </a:cubicBezTo>
                      <a:cubicBezTo>
                        <a:pt x="36553" y="6683"/>
                        <a:pt x="36608" y="6755"/>
                        <a:pt x="36592" y="6826"/>
                      </a:cubicBezTo>
                      <a:cubicBezTo>
                        <a:pt x="36573" y="6892"/>
                        <a:pt x="36299" y="6898"/>
                        <a:pt x="36209" y="6898"/>
                      </a:cubicBezTo>
                      <a:cubicBezTo>
                        <a:pt x="36190" y="6898"/>
                        <a:pt x="36180" y="6898"/>
                        <a:pt x="36180" y="6898"/>
                      </a:cubicBezTo>
                      <a:cubicBezTo>
                        <a:pt x="35632" y="6834"/>
                        <a:pt x="34830" y="6826"/>
                        <a:pt x="34830" y="6826"/>
                      </a:cubicBezTo>
                      <a:cubicBezTo>
                        <a:pt x="34632" y="6826"/>
                        <a:pt x="34433" y="6850"/>
                        <a:pt x="34235" y="6890"/>
                      </a:cubicBezTo>
                      <a:cubicBezTo>
                        <a:pt x="34068" y="6929"/>
                        <a:pt x="33275" y="6929"/>
                        <a:pt x="32679" y="6929"/>
                      </a:cubicBezTo>
                      <a:cubicBezTo>
                        <a:pt x="32092" y="6929"/>
                        <a:pt x="31536" y="6882"/>
                        <a:pt x="31473" y="6596"/>
                      </a:cubicBezTo>
                      <a:cubicBezTo>
                        <a:pt x="31409" y="6302"/>
                        <a:pt x="32052" y="6167"/>
                        <a:pt x="32052" y="6167"/>
                      </a:cubicBezTo>
                      <a:cubicBezTo>
                        <a:pt x="32354" y="6096"/>
                        <a:pt x="32655" y="6017"/>
                        <a:pt x="32957" y="5921"/>
                      </a:cubicBezTo>
                      <a:cubicBezTo>
                        <a:pt x="33513" y="5747"/>
                        <a:pt x="33933" y="5612"/>
                        <a:pt x="34291" y="5405"/>
                      </a:cubicBezTo>
                      <a:cubicBezTo>
                        <a:pt x="34535" y="5264"/>
                        <a:pt x="34701" y="5242"/>
                        <a:pt x="34782" y="5242"/>
                      </a:cubicBezTo>
                      <a:close/>
                      <a:moveTo>
                        <a:pt x="53078" y="5242"/>
                      </a:moveTo>
                      <a:cubicBezTo>
                        <a:pt x="53115" y="5242"/>
                        <a:pt x="53134" y="5247"/>
                        <a:pt x="53134" y="5247"/>
                      </a:cubicBezTo>
                      <a:cubicBezTo>
                        <a:pt x="53134" y="5247"/>
                        <a:pt x="53999" y="5294"/>
                        <a:pt x="54087" y="5540"/>
                      </a:cubicBezTo>
                      <a:cubicBezTo>
                        <a:pt x="54158" y="5771"/>
                        <a:pt x="54261" y="5977"/>
                        <a:pt x="54404" y="6167"/>
                      </a:cubicBezTo>
                      <a:cubicBezTo>
                        <a:pt x="54531" y="6342"/>
                        <a:pt x="54682" y="6485"/>
                        <a:pt x="54857" y="6596"/>
                      </a:cubicBezTo>
                      <a:cubicBezTo>
                        <a:pt x="55039" y="6691"/>
                        <a:pt x="55103" y="6763"/>
                        <a:pt x="55095" y="6834"/>
                      </a:cubicBezTo>
                      <a:cubicBezTo>
                        <a:pt x="55088" y="6900"/>
                        <a:pt x="54817" y="6906"/>
                        <a:pt x="54727" y="6906"/>
                      </a:cubicBezTo>
                      <a:cubicBezTo>
                        <a:pt x="54709" y="6906"/>
                        <a:pt x="54698" y="6906"/>
                        <a:pt x="54698" y="6906"/>
                      </a:cubicBezTo>
                      <a:cubicBezTo>
                        <a:pt x="54142" y="6842"/>
                        <a:pt x="53333" y="6834"/>
                        <a:pt x="53333" y="6834"/>
                      </a:cubicBezTo>
                      <a:cubicBezTo>
                        <a:pt x="53134" y="6834"/>
                        <a:pt x="52944" y="6858"/>
                        <a:pt x="52745" y="6898"/>
                      </a:cubicBezTo>
                      <a:cubicBezTo>
                        <a:pt x="52587" y="6937"/>
                        <a:pt x="51785" y="6937"/>
                        <a:pt x="51197" y="6937"/>
                      </a:cubicBezTo>
                      <a:cubicBezTo>
                        <a:pt x="50610" y="6937"/>
                        <a:pt x="50047" y="6890"/>
                        <a:pt x="49943" y="6604"/>
                      </a:cubicBezTo>
                      <a:cubicBezTo>
                        <a:pt x="49848" y="6310"/>
                        <a:pt x="50467" y="6167"/>
                        <a:pt x="50467" y="6167"/>
                      </a:cubicBezTo>
                      <a:cubicBezTo>
                        <a:pt x="50761" y="6104"/>
                        <a:pt x="51055" y="6025"/>
                        <a:pt x="51340" y="5929"/>
                      </a:cubicBezTo>
                      <a:cubicBezTo>
                        <a:pt x="51872" y="5747"/>
                        <a:pt x="52269" y="5612"/>
                        <a:pt x="52602" y="5405"/>
                      </a:cubicBezTo>
                      <a:cubicBezTo>
                        <a:pt x="52836" y="5264"/>
                        <a:pt x="52999" y="5242"/>
                        <a:pt x="53078" y="5242"/>
                      </a:cubicBezTo>
                      <a:close/>
                      <a:moveTo>
                        <a:pt x="59592" y="4440"/>
                      </a:moveTo>
                      <a:cubicBezTo>
                        <a:pt x="60031" y="4440"/>
                        <a:pt x="60451" y="4544"/>
                        <a:pt x="60746" y="4778"/>
                      </a:cubicBezTo>
                      <a:cubicBezTo>
                        <a:pt x="61199" y="5143"/>
                        <a:pt x="60334" y="5294"/>
                        <a:pt x="60072" y="5366"/>
                      </a:cubicBezTo>
                      <a:cubicBezTo>
                        <a:pt x="59810" y="5437"/>
                        <a:pt x="59651" y="5501"/>
                        <a:pt x="59762" y="5699"/>
                      </a:cubicBezTo>
                      <a:cubicBezTo>
                        <a:pt x="59833" y="5842"/>
                        <a:pt x="59865" y="6001"/>
                        <a:pt x="59849" y="6159"/>
                      </a:cubicBezTo>
                      <a:cubicBezTo>
                        <a:pt x="59841" y="6548"/>
                        <a:pt x="60310" y="6469"/>
                        <a:pt x="60810" y="6755"/>
                      </a:cubicBezTo>
                      <a:cubicBezTo>
                        <a:pt x="61310" y="7041"/>
                        <a:pt x="61159" y="7239"/>
                        <a:pt x="60778" y="7342"/>
                      </a:cubicBezTo>
                      <a:cubicBezTo>
                        <a:pt x="60397" y="7453"/>
                        <a:pt x="59262" y="7406"/>
                        <a:pt x="58556" y="7469"/>
                      </a:cubicBezTo>
                      <a:cubicBezTo>
                        <a:pt x="58532" y="7469"/>
                        <a:pt x="58516" y="7469"/>
                        <a:pt x="58501" y="7477"/>
                      </a:cubicBezTo>
                      <a:lnTo>
                        <a:pt x="58501" y="7477"/>
                      </a:lnTo>
                      <a:cubicBezTo>
                        <a:pt x="58122" y="7461"/>
                        <a:pt x="57743" y="7429"/>
                        <a:pt x="57373" y="7382"/>
                      </a:cubicBezTo>
                      <a:cubicBezTo>
                        <a:pt x="56905" y="7326"/>
                        <a:pt x="56912" y="7247"/>
                        <a:pt x="56531" y="7144"/>
                      </a:cubicBezTo>
                      <a:cubicBezTo>
                        <a:pt x="56428" y="7120"/>
                        <a:pt x="56317" y="7096"/>
                        <a:pt x="56206" y="7080"/>
                      </a:cubicBezTo>
                      <a:cubicBezTo>
                        <a:pt x="55785" y="6985"/>
                        <a:pt x="55381" y="6826"/>
                        <a:pt x="55007" y="6604"/>
                      </a:cubicBezTo>
                      <a:cubicBezTo>
                        <a:pt x="54833" y="6493"/>
                        <a:pt x="54690" y="6342"/>
                        <a:pt x="54587" y="6159"/>
                      </a:cubicBezTo>
                      <a:cubicBezTo>
                        <a:pt x="54587" y="6159"/>
                        <a:pt x="54301" y="5453"/>
                        <a:pt x="54452" y="5223"/>
                      </a:cubicBezTo>
                      <a:cubicBezTo>
                        <a:pt x="54611" y="4993"/>
                        <a:pt x="55404" y="4897"/>
                        <a:pt x="56706" y="4826"/>
                      </a:cubicBezTo>
                      <a:cubicBezTo>
                        <a:pt x="58016" y="4762"/>
                        <a:pt x="58190" y="4699"/>
                        <a:pt x="58857" y="4532"/>
                      </a:cubicBezTo>
                      <a:cubicBezTo>
                        <a:pt x="59096" y="4473"/>
                        <a:pt x="59347" y="4440"/>
                        <a:pt x="59592" y="4440"/>
                      </a:cubicBezTo>
                      <a:close/>
                      <a:moveTo>
                        <a:pt x="41409" y="4440"/>
                      </a:moveTo>
                      <a:cubicBezTo>
                        <a:pt x="41845" y="4440"/>
                        <a:pt x="42246" y="4544"/>
                        <a:pt x="42506" y="4778"/>
                      </a:cubicBezTo>
                      <a:cubicBezTo>
                        <a:pt x="42919" y="5143"/>
                        <a:pt x="42038" y="5294"/>
                        <a:pt x="41760" y="5366"/>
                      </a:cubicBezTo>
                      <a:cubicBezTo>
                        <a:pt x="41490" y="5437"/>
                        <a:pt x="41323" y="5501"/>
                        <a:pt x="41411" y="5699"/>
                      </a:cubicBezTo>
                      <a:cubicBezTo>
                        <a:pt x="41466" y="5850"/>
                        <a:pt x="41474" y="6009"/>
                        <a:pt x="41434" y="6159"/>
                      </a:cubicBezTo>
                      <a:cubicBezTo>
                        <a:pt x="41379" y="6548"/>
                        <a:pt x="41855" y="6469"/>
                        <a:pt x="42323" y="6755"/>
                      </a:cubicBezTo>
                      <a:cubicBezTo>
                        <a:pt x="42784" y="7041"/>
                        <a:pt x="42609" y="7239"/>
                        <a:pt x="42212" y="7350"/>
                      </a:cubicBezTo>
                      <a:cubicBezTo>
                        <a:pt x="41823" y="7461"/>
                        <a:pt x="40688" y="7414"/>
                        <a:pt x="39974" y="7469"/>
                      </a:cubicBezTo>
                      <a:cubicBezTo>
                        <a:pt x="39950" y="7469"/>
                        <a:pt x="39934" y="7469"/>
                        <a:pt x="39919" y="7477"/>
                      </a:cubicBezTo>
                      <a:lnTo>
                        <a:pt x="39919" y="7477"/>
                      </a:lnTo>
                      <a:cubicBezTo>
                        <a:pt x="39540" y="7469"/>
                        <a:pt x="39170" y="7437"/>
                        <a:pt x="38807" y="7382"/>
                      </a:cubicBezTo>
                      <a:cubicBezTo>
                        <a:pt x="38339" y="7334"/>
                        <a:pt x="38355" y="7255"/>
                        <a:pt x="37997" y="7152"/>
                      </a:cubicBezTo>
                      <a:cubicBezTo>
                        <a:pt x="37894" y="7120"/>
                        <a:pt x="37791" y="7104"/>
                        <a:pt x="37680" y="7088"/>
                      </a:cubicBezTo>
                      <a:cubicBezTo>
                        <a:pt x="37283" y="6993"/>
                        <a:pt x="36894" y="6834"/>
                        <a:pt x="36553" y="6604"/>
                      </a:cubicBezTo>
                      <a:cubicBezTo>
                        <a:pt x="36386" y="6493"/>
                        <a:pt x="36259" y="6342"/>
                        <a:pt x="36180" y="6159"/>
                      </a:cubicBezTo>
                      <a:cubicBezTo>
                        <a:pt x="36180" y="6159"/>
                        <a:pt x="35981" y="5453"/>
                        <a:pt x="36172" y="5223"/>
                      </a:cubicBezTo>
                      <a:cubicBezTo>
                        <a:pt x="36362" y="4993"/>
                        <a:pt x="37164" y="4897"/>
                        <a:pt x="38482" y="4826"/>
                      </a:cubicBezTo>
                      <a:cubicBezTo>
                        <a:pt x="39791" y="4762"/>
                        <a:pt x="39974" y="4699"/>
                        <a:pt x="40664" y="4532"/>
                      </a:cubicBezTo>
                      <a:cubicBezTo>
                        <a:pt x="40912" y="4473"/>
                        <a:pt x="41166" y="4440"/>
                        <a:pt x="41409" y="4440"/>
                      </a:cubicBezTo>
                      <a:close/>
                      <a:moveTo>
                        <a:pt x="23227" y="4446"/>
                      </a:moveTo>
                      <a:cubicBezTo>
                        <a:pt x="23660" y="4446"/>
                        <a:pt x="24047" y="4547"/>
                        <a:pt x="24273" y="4778"/>
                      </a:cubicBezTo>
                      <a:cubicBezTo>
                        <a:pt x="24639" y="5143"/>
                        <a:pt x="23734" y="5294"/>
                        <a:pt x="23456" y="5366"/>
                      </a:cubicBezTo>
                      <a:cubicBezTo>
                        <a:pt x="23178" y="5437"/>
                        <a:pt x="22996" y="5501"/>
                        <a:pt x="23059" y="5699"/>
                      </a:cubicBezTo>
                      <a:cubicBezTo>
                        <a:pt x="23091" y="5850"/>
                        <a:pt x="23075" y="6017"/>
                        <a:pt x="23019" y="6159"/>
                      </a:cubicBezTo>
                      <a:cubicBezTo>
                        <a:pt x="22916" y="6548"/>
                        <a:pt x="23408" y="6469"/>
                        <a:pt x="23829" y="6755"/>
                      </a:cubicBezTo>
                      <a:cubicBezTo>
                        <a:pt x="24258" y="7041"/>
                        <a:pt x="24059" y="7239"/>
                        <a:pt x="23646" y="7350"/>
                      </a:cubicBezTo>
                      <a:cubicBezTo>
                        <a:pt x="23242" y="7461"/>
                        <a:pt x="22114" y="7414"/>
                        <a:pt x="21392" y="7469"/>
                      </a:cubicBezTo>
                      <a:cubicBezTo>
                        <a:pt x="21376" y="7469"/>
                        <a:pt x="21352" y="7469"/>
                        <a:pt x="21337" y="7477"/>
                      </a:cubicBezTo>
                      <a:cubicBezTo>
                        <a:pt x="20971" y="7469"/>
                        <a:pt x="20598" y="7437"/>
                        <a:pt x="20233" y="7382"/>
                      </a:cubicBezTo>
                      <a:cubicBezTo>
                        <a:pt x="19781" y="7334"/>
                        <a:pt x="19805" y="7255"/>
                        <a:pt x="19455" y="7152"/>
                      </a:cubicBezTo>
                      <a:cubicBezTo>
                        <a:pt x="19360" y="7120"/>
                        <a:pt x="19257" y="7104"/>
                        <a:pt x="19146" y="7088"/>
                      </a:cubicBezTo>
                      <a:cubicBezTo>
                        <a:pt x="18765" y="7001"/>
                        <a:pt x="18400" y="6842"/>
                        <a:pt x="18074" y="6612"/>
                      </a:cubicBezTo>
                      <a:cubicBezTo>
                        <a:pt x="17923" y="6501"/>
                        <a:pt x="17820" y="6342"/>
                        <a:pt x="17765" y="6167"/>
                      </a:cubicBezTo>
                      <a:cubicBezTo>
                        <a:pt x="17765" y="6167"/>
                        <a:pt x="17662" y="5461"/>
                        <a:pt x="17876" y="5231"/>
                      </a:cubicBezTo>
                      <a:cubicBezTo>
                        <a:pt x="18090" y="5001"/>
                        <a:pt x="18908" y="4905"/>
                        <a:pt x="20233" y="4834"/>
                      </a:cubicBezTo>
                      <a:cubicBezTo>
                        <a:pt x="21551" y="4770"/>
                        <a:pt x="21749" y="4707"/>
                        <a:pt x="22456" y="4540"/>
                      </a:cubicBezTo>
                      <a:cubicBezTo>
                        <a:pt x="22714" y="4479"/>
                        <a:pt x="22978" y="4446"/>
                        <a:pt x="23227" y="4446"/>
                      </a:cubicBezTo>
                      <a:close/>
                      <a:moveTo>
                        <a:pt x="9981" y="6595"/>
                      </a:moveTo>
                      <a:cubicBezTo>
                        <a:pt x="11206" y="6595"/>
                        <a:pt x="12490" y="6723"/>
                        <a:pt x="12970" y="6866"/>
                      </a:cubicBezTo>
                      <a:cubicBezTo>
                        <a:pt x="13309" y="6972"/>
                        <a:pt x="13708" y="6986"/>
                        <a:pt x="14124" y="6986"/>
                      </a:cubicBezTo>
                      <a:cubicBezTo>
                        <a:pt x="14275" y="6986"/>
                        <a:pt x="14429" y="6984"/>
                        <a:pt x="14583" y="6984"/>
                      </a:cubicBezTo>
                      <a:cubicBezTo>
                        <a:pt x="14641" y="6984"/>
                        <a:pt x="14699" y="6984"/>
                        <a:pt x="14756" y="6985"/>
                      </a:cubicBezTo>
                      <a:cubicBezTo>
                        <a:pt x="15391" y="7001"/>
                        <a:pt x="15288" y="7215"/>
                        <a:pt x="15288" y="7215"/>
                      </a:cubicBezTo>
                      <a:cubicBezTo>
                        <a:pt x="15193" y="7326"/>
                        <a:pt x="15098" y="7437"/>
                        <a:pt x="14995" y="7541"/>
                      </a:cubicBezTo>
                      <a:cubicBezTo>
                        <a:pt x="14653" y="7896"/>
                        <a:pt x="14169" y="7985"/>
                        <a:pt x="13348" y="7985"/>
                      </a:cubicBezTo>
                      <a:cubicBezTo>
                        <a:pt x="13197" y="7985"/>
                        <a:pt x="13034" y="7982"/>
                        <a:pt x="12859" y="7977"/>
                      </a:cubicBezTo>
                      <a:cubicBezTo>
                        <a:pt x="11724" y="7945"/>
                        <a:pt x="11589" y="7818"/>
                        <a:pt x="10883" y="7652"/>
                      </a:cubicBezTo>
                      <a:cubicBezTo>
                        <a:pt x="10184" y="7477"/>
                        <a:pt x="9605" y="7485"/>
                        <a:pt x="8946" y="7453"/>
                      </a:cubicBezTo>
                      <a:cubicBezTo>
                        <a:pt x="8295" y="7422"/>
                        <a:pt x="6946" y="7350"/>
                        <a:pt x="6398" y="7239"/>
                      </a:cubicBezTo>
                      <a:cubicBezTo>
                        <a:pt x="6200" y="7207"/>
                        <a:pt x="6017" y="7112"/>
                        <a:pt x="5866" y="6985"/>
                      </a:cubicBezTo>
                      <a:cubicBezTo>
                        <a:pt x="5866" y="6977"/>
                        <a:pt x="5978" y="6834"/>
                        <a:pt x="6430" y="6810"/>
                      </a:cubicBezTo>
                      <a:cubicBezTo>
                        <a:pt x="6724" y="6802"/>
                        <a:pt x="7025" y="6763"/>
                        <a:pt x="7319" y="6699"/>
                      </a:cubicBezTo>
                      <a:lnTo>
                        <a:pt x="7319" y="6707"/>
                      </a:lnTo>
                      <a:cubicBezTo>
                        <a:pt x="7636" y="6644"/>
                        <a:pt x="8486" y="6604"/>
                        <a:pt x="9772" y="6596"/>
                      </a:cubicBezTo>
                      <a:cubicBezTo>
                        <a:pt x="9841" y="6595"/>
                        <a:pt x="9911" y="6595"/>
                        <a:pt x="9981" y="6595"/>
                      </a:cubicBezTo>
                      <a:close/>
                      <a:moveTo>
                        <a:pt x="28357" y="6596"/>
                      </a:moveTo>
                      <a:cubicBezTo>
                        <a:pt x="29604" y="6596"/>
                        <a:pt x="30957" y="6720"/>
                        <a:pt x="31473" y="6874"/>
                      </a:cubicBezTo>
                      <a:cubicBezTo>
                        <a:pt x="31997" y="7025"/>
                        <a:pt x="32640" y="6977"/>
                        <a:pt x="33275" y="6993"/>
                      </a:cubicBezTo>
                      <a:cubicBezTo>
                        <a:pt x="33902" y="7009"/>
                        <a:pt x="33830" y="7223"/>
                        <a:pt x="33830" y="7223"/>
                      </a:cubicBezTo>
                      <a:cubicBezTo>
                        <a:pt x="33759" y="7334"/>
                        <a:pt x="33671" y="7437"/>
                        <a:pt x="33584" y="7541"/>
                      </a:cubicBezTo>
                      <a:cubicBezTo>
                        <a:pt x="33289" y="7896"/>
                        <a:pt x="32819" y="7985"/>
                        <a:pt x="31996" y="7985"/>
                      </a:cubicBezTo>
                      <a:cubicBezTo>
                        <a:pt x="31844" y="7985"/>
                        <a:pt x="31681" y="7982"/>
                        <a:pt x="31505" y="7977"/>
                      </a:cubicBezTo>
                      <a:cubicBezTo>
                        <a:pt x="30369" y="7945"/>
                        <a:pt x="30211" y="7818"/>
                        <a:pt x="29488" y="7652"/>
                      </a:cubicBezTo>
                      <a:cubicBezTo>
                        <a:pt x="28758" y="7485"/>
                        <a:pt x="28187" y="7485"/>
                        <a:pt x="27528" y="7453"/>
                      </a:cubicBezTo>
                      <a:cubicBezTo>
                        <a:pt x="26869" y="7422"/>
                        <a:pt x="25512" y="7350"/>
                        <a:pt x="24948" y="7239"/>
                      </a:cubicBezTo>
                      <a:cubicBezTo>
                        <a:pt x="24742" y="7207"/>
                        <a:pt x="24551" y="7112"/>
                        <a:pt x="24385" y="6985"/>
                      </a:cubicBezTo>
                      <a:cubicBezTo>
                        <a:pt x="24385" y="6977"/>
                        <a:pt x="24488" y="6834"/>
                        <a:pt x="24924" y="6810"/>
                      </a:cubicBezTo>
                      <a:cubicBezTo>
                        <a:pt x="25218" y="6802"/>
                        <a:pt x="25512" y="6771"/>
                        <a:pt x="25805" y="6707"/>
                      </a:cubicBezTo>
                      <a:cubicBezTo>
                        <a:pt x="26115" y="6652"/>
                        <a:pt x="26956" y="6612"/>
                        <a:pt x="28242" y="6596"/>
                      </a:cubicBezTo>
                      <a:cubicBezTo>
                        <a:pt x="28280" y="6596"/>
                        <a:pt x="28318" y="6596"/>
                        <a:pt x="28357" y="6596"/>
                      </a:cubicBezTo>
                      <a:close/>
                      <a:moveTo>
                        <a:pt x="46819" y="6596"/>
                      </a:moveTo>
                      <a:cubicBezTo>
                        <a:pt x="48068" y="6596"/>
                        <a:pt x="49444" y="6720"/>
                        <a:pt x="49975" y="6874"/>
                      </a:cubicBezTo>
                      <a:cubicBezTo>
                        <a:pt x="50531" y="7025"/>
                        <a:pt x="51158" y="6977"/>
                        <a:pt x="51793" y="6993"/>
                      </a:cubicBezTo>
                      <a:cubicBezTo>
                        <a:pt x="52428" y="7009"/>
                        <a:pt x="52380" y="7223"/>
                        <a:pt x="52380" y="7223"/>
                      </a:cubicBezTo>
                      <a:cubicBezTo>
                        <a:pt x="52325" y="7334"/>
                        <a:pt x="52253" y="7445"/>
                        <a:pt x="52182" y="7541"/>
                      </a:cubicBezTo>
                      <a:cubicBezTo>
                        <a:pt x="51934" y="7896"/>
                        <a:pt x="51470" y="7985"/>
                        <a:pt x="50648" y="7985"/>
                      </a:cubicBezTo>
                      <a:cubicBezTo>
                        <a:pt x="50497" y="7985"/>
                        <a:pt x="50334" y="7982"/>
                        <a:pt x="50158" y="7977"/>
                      </a:cubicBezTo>
                      <a:cubicBezTo>
                        <a:pt x="49023" y="7953"/>
                        <a:pt x="48848" y="7826"/>
                        <a:pt x="48094" y="7652"/>
                      </a:cubicBezTo>
                      <a:cubicBezTo>
                        <a:pt x="47348" y="7485"/>
                        <a:pt x="46776" y="7485"/>
                        <a:pt x="46110" y="7453"/>
                      </a:cubicBezTo>
                      <a:cubicBezTo>
                        <a:pt x="45451" y="7422"/>
                        <a:pt x="44085" y="7358"/>
                        <a:pt x="43506" y="7247"/>
                      </a:cubicBezTo>
                      <a:cubicBezTo>
                        <a:pt x="43292" y="7207"/>
                        <a:pt x="43085" y="7120"/>
                        <a:pt x="42911" y="6985"/>
                      </a:cubicBezTo>
                      <a:cubicBezTo>
                        <a:pt x="42911" y="6977"/>
                        <a:pt x="42990" y="6834"/>
                        <a:pt x="43427" y="6810"/>
                      </a:cubicBezTo>
                      <a:cubicBezTo>
                        <a:pt x="43720" y="6810"/>
                        <a:pt x="44006" y="6771"/>
                        <a:pt x="44292" y="6707"/>
                      </a:cubicBezTo>
                      <a:lnTo>
                        <a:pt x="44284" y="6707"/>
                      </a:lnTo>
                      <a:cubicBezTo>
                        <a:pt x="44578" y="6652"/>
                        <a:pt x="45427" y="6612"/>
                        <a:pt x="46705" y="6596"/>
                      </a:cubicBezTo>
                      <a:cubicBezTo>
                        <a:pt x="46743" y="6596"/>
                        <a:pt x="46781" y="6596"/>
                        <a:pt x="46819" y="6596"/>
                      </a:cubicBezTo>
                      <a:close/>
                      <a:moveTo>
                        <a:pt x="65376" y="6595"/>
                      </a:moveTo>
                      <a:cubicBezTo>
                        <a:pt x="66600" y="6595"/>
                        <a:pt x="67937" y="6723"/>
                        <a:pt x="68477" y="6866"/>
                      </a:cubicBezTo>
                      <a:cubicBezTo>
                        <a:pt x="69041" y="7025"/>
                        <a:pt x="69668" y="6977"/>
                        <a:pt x="70303" y="6993"/>
                      </a:cubicBezTo>
                      <a:cubicBezTo>
                        <a:pt x="70946" y="7001"/>
                        <a:pt x="70922" y="7215"/>
                        <a:pt x="70922" y="7215"/>
                      </a:cubicBezTo>
                      <a:cubicBezTo>
                        <a:pt x="70875" y="7326"/>
                        <a:pt x="70827" y="7437"/>
                        <a:pt x="70763" y="7541"/>
                      </a:cubicBezTo>
                      <a:cubicBezTo>
                        <a:pt x="70556" y="7896"/>
                        <a:pt x="70110" y="7985"/>
                        <a:pt x="69288" y="7985"/>
                      </a:cubicBezTo>
                      <a:cubicBezTo>
                        <a:pt x="69136" y="7985"/>
                        <a:pt x="68972" y="7982"/>
                        <a:pt x="68795" y="7977"/>
                      </a:cubicBezTo>
                      <a:cubicBezTo>
                        <a:pt x="67652" y="7945"/>
                        <a:pt x="67461" y="7818"/>
                        <a:pt x="66691" y="7652"/>
                      </a:cubicBezTo>
                      <a:cubicBezTo>
                        <a:pt x="65922" y="7485"/>
                        <a:pt x="65350" y="7485"/>
                        <a:pt x="64683" y="7453"/>
                      </a:cubicBezTo>
                      <a:cubicBezTo>
                        <a:pt x="64017" y="7422"/>
                        <a:pt x="62643" y="7358"/>
                        <a:pt x="62048" y="7247"/>
                      </a:cubicBezTo>
                      <a:cubicBezTo>
                        <a:pt x="61818" y="7199"/>
                        <a:pt x="61604" y="7112"/>
                        <a:pt x="61413" y="6985"/>
                      </a:cubicBezTo>
                      <a:cubicBezTo>
                        <a:pt x="61413" y="6977"/>
                        <a:pt x="61477" y="6834"/>
                        <a:pt x="61913" y="6810"/>
                      </a:cubicBezTo>
                      <a:cubicBezTo>
                        <a:pt x="62199" y="6802"/>
                        <a:pt x="62485" y="6771"/>
                        <a:pt x="62762" y="6707"/>
                      </a:cubicBezTo>
                      <a:cubicBezTo>
                        <a:pt x="63064" y="6644"/>
                        <a:pt x="63890" y="6604"/>
                        <a:pt x="65167" y="6596"/>
                      </a:cubicBezTo>
                      <a:cubicBezTo>
                        <a:pt x="65236" y="6595"/>
                        <a:pt x="65306" y="6595"/>
                        <a:pt x="65376" y="6595"/>
                      </a:cubicBezTo>
                      <a:close/>
                      <a:moveTo>
                        <a:pt x="5642" y="7216"/>
                      </a:moveTo>
                      <a:cubicBezTo>
                        <a:pt x="5691" y="7216"/>
                        <a:pt x="5764" y="7222"/>
                        <a:pt x="5874" y="7231"/>
                      </a:cubicBezTo>
                      <a:cubicBezTo>
                        <a:pt x="6343" y="7271"/>
                        <a:pt x="6978" y="7366"/>
                        <a:pt x="7311" y="7414"/>
                      </a:cubicBezTo>
                      <a:cubicBezTo>
                        <a:pt x="7636" y="7469"/>
                        <a:pt x="7978" y="7453"/>
                        <a:pt x="8176" y="7493"/>
                      </a:cubicBezTo>
                      <a:cubicBezTo>
                        <a:pt x="8724" y="7596"/>
                        <a:pt x="8827" y="7628"/>
                        <a:pt x="8629" y="8009"/>
                      </a:cubicBezTo>
                      <a:cubicBezTo>
                        <a:pt x="8430" y="8390"/>
                        <a:pt x="8375" y="8430"/>
                        <a:pt x="8303" y="8628"/>
                      </a:cubicBezTo>
                      <a:cubicBezTo>
                        <a:pt x="8248" y="8803"/>
                        <a:pt x="8144" y="8961"/>
                        <a:pt x="8010" y="9088"/>
                      </a:cubicBezTo>
                      <a:cubicBezTo>
                        <a:pt x="7887" y="9191"/>
                        <a:pt x="7677" y="9410"/>
                        <a:pt x="7454" y="9410"/>
                      </a:cubicBezTo>
                      <a:cubicBezTo>
                        <a:pt x="7417" y="9410"/>
                        <a:pt x="7380" y="9404"/>
                        <a:pt x="7343" y="9390"/>
                      </a:cubicBezTo>
                      <a:cubicBezTo>
                        <a:pt x="7073" y="9287"/>
                        <a:pt x="7478" y="9104"/>
                        <a:pt x="6946" y="8906"/>
                      </a:cubicBezTo>
                      <a:cubicBezTo>
                        <a:pt x="6414" y="8707"/>
                        <a:pt x="5898" y="8453"/>
                        <a:pt x="5652" y="8144"/>
                      </a:cubicBezTo>
                      <a:cubicBezTo>
                        <a:pt x="5414" y="7834"/>
                        <a:pt x="5382" y="7652"/>
                        <a:pt x="5493" y="7437"/>
                      </a:cubicBezTo>
                      <a:cubicBezTo>
                        <a:pt x="5578" y="7273"/>
                        <a:pt x="5482" y="7216"/>
                        <a:pt x="5642" y="7216"/>
                      </a:cubicBezTo>
                      <a:close/>
                      <a:moveTo>
                        <a:pt x="61292" y="7220"/>
                      </a:moveTo>
                      <a:cubicBezTo>
                        <a:pt x="61342" y="7220"/>
                        <a:pt x="61415" y="7224"/>
                        <a:pt x="61524" y="7231"/>
                      </a:cubicBezTo>
                      <a:cubicBezTo>
                        <a:pt x="62000" y="7271"/>
                        <a:pt x="62675" y="7366"/>
                        <a:pt x="63024" y="7414"/>
                      </a:cubicBezTo>
                      <a:cubicBezTo>
                        <a:pt x="63374" y="7469"/>
                        <a:pt x="63707" y="7453"/>
                        <a:pt x="63921" y="7493"/>
                      </a:cubicBezTo>
                      <a:cubicBezTo>
                        <a:pt x="64509" y="7596"/>
                        <a:pt x="64620" y="7636"/>
                        <a:pt x="64572" y="8009"/>
                      </a:cubicBezTo>
                      <a:cubicBezTo>
                        <a:pt x="64525" y="8390"/>
                        <a:pt x="64485" y="8430"/>
                        <a:pt x="64485" y="8628"/>
                      </a:cubicBezTo>
                      <a:cubicBezTo>
                        <a:pt x="64501" y="8787"/>
                        <a:pt x="64461" y="8953"/>
                        <a:pt x="64374" y="9088"/>
                      </a:cubicBezTo>
                      <a:cubicBezTo>
                        <a:pt x="64292" y="9191"/>
                        <a:pt x="64164" y="9410"/>
                        <a:pt x="63938" y="9410"/>
                      </a:cubicBezTo>
                      <a:cubicBezTo>
                        <a:pt x="63901" y="9410"/>
                        <a:pt x="63861" y="9404"/>
                        <a:pt x="63818" y="9390"/>
                      </a:cubicBezTo>
                      <a:cubicBezTo>
                        <a:pt x="63516" y="9287"/>
                        <a:pt x="63850" y="9104"/>
                        <a:pt x="63239" y="8906"/>
                      </a:cubicBezTo>
                      <a:cubicBezTo>
                        <a:pt x="62627" y="8707"/>
                        <a:pt x="62016" y="8461"/>
                        <a:pt x="61651" y="8152"/>
                      </a:cubicBezTo>
                      <a:cubicBezTo>
                        <a:pt x="61286" y="7834"/>
                        <a:pt x="61183" y="7652"/>
                        <a:pt x="61215" y="7437"/>
                      </a:cubicBezTo>
                      <a:cubicBezTo>
                        <a:pt x="61239" y="7271"/>
                        <a:pt x="61121" y="7220"/>
                        <a:pt x="61292" y="7220"/>
                      </a:cubicBezTo>
                      <a:close/>
                      <a:moveTo>
                        <a:pt x="24192" y="7224"/>
                      </a:moveTo>
                      <a:cubicBezTo>
                        <a:pt x="24241" y="7224"/>
                        <a:pt x="24314" y="7230"/>
                        <a:pt x="24424" y="7239"/>
                      </a:cubicBezTo>
                      <a:cubicBezTo>
                        <a:pt x="24893" y="7279"/>
                        <a:pt x="25551" y="7374"/>
                        <a:pt x="25885" y="7422"/>
                      </a:cubicBezTo>
                      <a:cubicBezTo>
                        <a:pt x="26218" y="7469"/>
                        <a:pt x="26552" y="7453"/>
                        <a:pt x="26758" y="7493"/>
                      </a:cubicBezTo>
                      <a:cubicBezTo>
                        <a:pt x="27321" y="7604"/>
                        <a:pt x="27425" y="7636"/>
                        <a:pt x="27274" y="8017"/>
                      </a:cubicBezTo>
                      <a:cubicBezTo>
                        <a:pt x="27131" y="8398"/>
                        <a:pt x="27075" y="8438"/>
                        <a:pt x="27036" y="8628"/>
                      </a:cubicBezTo>
                      <a:cubicBezTo>
                        <a:pt x="27004" y="8803"/>
                        <a:pt x="26917" y="8961"/>
                        <a:pt x="26798" y="9096"/>
                      </a:cubicBezTo>
                      <a:cubicBezTo>
                        <a:pt x="26690" y="9197"/>
                        <a:pt x="26514" y="9413"/>
                        <a:pt x="26293" y="9413"/>
                      </a:cubicBezTo>
                      <a:cubicBezTo>
                        <a:pt x="26254" y="9413"/>
                        <a:pt x="26213" y="9406"/>
                        <a:pt x="26171" y="9390"/>
                      </a:cubicBezTo>
                      <a:cubicBezTo>
                        <a:pt x="25893" y="9295"/>
                        <a:pt x="26266" y="9104"/>
                        <a:pt x="25702" y="8906"/>
                      </a:cubicBezTo>
                      <a:cubicBezTo>
                        <a:pt x="25139" y="8715"/>
                        <a:pt x="24599" y="8461"/>
                        <a:pt x="24313" y="8152"/>
                      </a:cubicBezTo>
                      <a:cubicBezTo>
                        <a:pt x="24035" y="7834"/>
                        <a:pt x="23980" y="7644"/>
                        <a:pt x="24067" y="7445"/>
                      </a:cubicBezTo>
                      <a:cubicBezTo>
                        <a:pt x="24134" y="7281"/>
                        <a:pt x="24033" y="7224"/>
                        <a:pt x="24192" y="7224"/>
                      </a:cubicBezTo>
                      <a:close/>
                      <a:moveTo>
                        <a:pt x="42739" y="7224"/>
                      </a:moveTo>
                      <a:cubicBezTo>
                        <a:pt x="42788" y="7224"/>
                        <a:pt x="42862" y="7230"/>
                        <a:pt x="42974" y="7239"/>
                      </a:cubicBezTo>
                      <a:cubicBezTo>
                        <a:pt x="43450" y="7279"/>
                        <a:pt x="44109" y="7374"/>
                        <a:pt x="44459" y="7422"/>
                      </a:cubicBezTo>
                      <a:cubicBezTo>
                        <a:pt x="44800" y="7469"/>
                        <a:pt x="45133" y="7453"/>
                        <a:pt x="45340" y="7493"/>
                      </a:cubicBezTo>
                      <a:cubicBezTo>
                        <a:pt x="45911" y="7604"/>
                        <a:pt x="46022" y="7636"/>
                        <a:pt x="45927" y="8017"/>
                      </a:cubicBezTo>
                      <a:cubicBezTo>
                        <a:pt x="45824" y="8398"/>
                        <a:pt x="45784" y="8438"/>
                        <a:pt x="45760" y="8628"/>
                      </a:cubicBezTo>
                      <a:cubicBezTo>
                        <a:pt x="45752" y="8795"/>
                        <a:pt x="45689" y="8961"/>
                        <a:pt x="45586" y="9096"/>
                      </a:cubicBezTo>
                      <a:cubicBezTo>
                        <a:pt x="45491" y="9197"/>
                        <a:pt x="45340" y="9413"/>
                        <a:pt x="45122" y="9413"/>
                      </a:cubicBezTo>
                      <a:cubicBezTo>
                        <a:pt x="45083" y="9413"/>
                        <a:pt x="45042" y="9406"/>
                        <a:pt x="44998" y="9390"/>
                      </a:cubicBezTo>
                      <a:cubicBezTo>
                        <a:pt x="44705" y="9295"/>
                        <a:pt x="45062" y="9104"/>
                        <a:pt x="44466" y="8906"/>
                      </a:cubicBezTo>
                      <a:cubicBezTo>
                        <a:pt x="43879" y="8715"/>
                        <a:pt x="43308" y="8461"/>
                        <a:pt x="42982" y="8152"/>
                      </a:cubicBezTo>
                      <a:cubicBezTo>
                        <a:pt x="42657" y="7834"/>
                        <a:pt x="42585" y="7644"/>
                        <a:pt x="42641" y="7445"/>
                      </a:cubicBezTo>
                      <a:cubicBezTo>
                        <a:pt x="42689" y="7281"/>
                        <a:pt x="42580" y="7224"/>
                        <a:pt x="42739" y="7224"/>
                      </a:cubicBezTo>
                      <a:close/>
                      <a:moveTo>
                        <a:pt x="34934" y="6889"/>
                      </a:moveTo>
                      <a:cubicBezTo>
                        <a:pt x="36027" y="6889"/>
                        <a:pt x="37842" y="7143"/>
                        <a:pt x="38490" y="7374"/>
                      </a:cubicBezTo>
                      <a:cubicBezTo>
                        <a:pt x="38942" y="7533"/>
                        <a:pt x="38998" y="7691"/>
                        <a:pt x="38990" y="7779"/>
                      </a:cubicBezTo>
                      <a:cubicBezTo>
                        <a:pt x="38950" y="7818"/>
                        <a:pt x="38950" y="7874"/>
                        <a:pt x="38974" y="7922"/>
                      </a:cubicBezTo>
                      <a:cubicBezTo>
                        <a:pt x="39085" y="8096"/>
                        <a:pt x="39172" y="8191"/>
                        <a:pt x="38656" y="8374"/>
                      </a:cubicBezTo>
                      <a:cubicBezTo>
                        <a:pt x="38140" y="8557"/>
                        <a:pt x="37791" y="8771"/>
                        <a:pt x="37299" y="8969"/>
                      </a:cubicBezTo>
                      <a:lnTo>
                        <a:pt x="37275" y="8977"/>
                      </a:lnTo>
                      <a:cubicBezTo>
                        <a:pt x="37275" y="8977"/>
                        <a:pt x="37021" y="9128"/>
                        <a:pt x="36402" y="9215"/>
                      </a:cubicBezTo>
                      <a:cubicBezTo>
                        <a:pt x="35775" y="9303"/>
                        <a:pt x="34838" y="9358"/>
                        <a:pt x="34838" y="9358"/>
                      </a:cubicBezTo>
                      <a:cubicBezTo>
                        <a:pt x="34323" y="9414"/>
                        <a:pt x="33808" y="9439"/>
                        <a:pt x="33293" y="9439"/>
                      </a:cubicBezTo>
                      <a:cubicBezTo>
                        <a:pt x="33221" y="9439"/>
                        <a:pt x="33148" y="9439"/>
                        <a:pt x="33076" y="9438"/>
                      </a:cubicBezTo>
                      <a:cubicBezTo>
                        <a:pt x="32124" y="9430"/>
                        <a:pt x="32028" y="9073"/>
                        <a:pt x="32140" y="8699"/>
                      </a:cubicBezTo>
                      <a:cubicBezTo>
                        <a:pt x="32243" y="8334"/>
                        <a:pt x="32830" y="8295"/>
                        <a:pt x="33410" y="8025"/>
                      </a:cubicBezTo>
                      <a:cubicBezTo>
                        <a:pt x="33981" y="7747"/>
                        <a:pt x="34021" y="7374"/>
                        <a:pt x="34108" y="7144"/>
                      </a:cubicBezTo>
                      <a:cubicBezTo>
                        <a:pt x="34195" y="6914"/>
                        <a:pt x="34838" y="6890"/>
                        <a:pt x="34838" y="6890"/>
                      </a:cubicBezTo>
                      <a:cubicBezTo>
                        <a:pt x="34870" y="6889"/>
                        <a:pt x="34902" y="6889"/>
                        <a:pt x="34934" y="6889"/>
                      </a:cubicBezTo>
                      <a:close/>
                      <a:moveTo>
                        <a:pt x="53487" y="6896"/>
                      </a:moveTo>
                      <a:cubicBezTo>
                        <a:pt x="54587" y="6896"/>
                        <a:pt x="56394" y="7154"/>
                        <a:pt x="57063" y="7382"/>
                      </a:cubicBezTo>
                      <a:cubicBezTo>
                        <a:pt x="57532" y="7541"/>
                        <a:pt x="57611" y="7699"/>
                        <a:pt x="57611" y="7787"/>
                      </a:cubicBezTo>
                      <a:cubicBezTo>
                        <a:pt x="57579" y="7826"/>
                        <a:pt x="57587" y="7882"/>
                        <a:pt x="57611" y="7922"/>
                      </a:cubicBezTo>
                      <a:cubicBezTo>
                        <a:pt x="57746" y="8096"/>
                        <a:pt x="57849" y="8191"/>
                        <a:pt x="57357" y="8374"/>
                      </a:cubicBezTo>
                      <a:cubicBezTo>
                        <a:pt x="56857" y="8557"/>
                        <a:pt x="56539" y="8771"/>
                        <a:pt x="56071" y="8969"/>
                      </a:cubicBezTo>
                      <a:lnTo>
                        <a:pt x="56047" y="8977"/>
                      </a:lnTo>
                      <a:cubicBezTo>
                        <a:pt x="56047" y="8977"/>
                        <a:pt x="55817" y="9128"/>
                        <a:pt x="55206" y="9215"/>
                      </a:cubicBezTo>
                      <a:cubicBezTo>
                        <a:pt x="54595" y="9303"/>
                        <a:pt x="53666" y="9358"/>
                        <a:pt x="53666" y="9358"/>
                      </a:cubicBezTo>
                      <a:cubicBezTo>
                        <a:pt x="53158" y="9414"/>
                        <a:pt x="52644" y="9439"/>
                        <a:pt x="52129" y="9439"/>
                      </a:cubicBezTo>
                      <a:cubicBezTo>
                        <a:pt x="52056" y="9439"/>
                        <a:pt x="51984" y="9439"/>
                        <a:pt x="51912" y="9438"/>
                      </a:cubicBezTo>
                      <a:cubicBezTo>
                        <a:pt x="50951" y="9430"/>
                        <a:pt x="50809" y="9073"/>
                        <a:pt x="50880" y="8699"/>
                      </a:cubicBezTo>
                      <a:cubicBezTo>
                        <a:pt x="50943" y="8334"/>
                        <a:pt x="51515" y="8295"/>
                        <a:pt x="52063" y="8025"/>
                      </a:cubicBezTo>
                      <a:cubicBezTo>
                        <a:pt x="52602" y="7747"/>
                        <a:pt x="52594" y="7374"/>
                        <a:pt x="52658" y="7144"/>
                      </a:cubicBezTo>
                      <a:cubicBezTo>
                        <a:pt x="52721" y="6921"/>
                        <a:pt x="53349" y="6898"/>
                        <a:pt x="53349" y="6898"/>
                      </a:cubicBezTo>
                      <a:cubicBezTo>
                        <a:pt x="53393" y="6897"/>
                        <a:pt x="53440" y="6896"/>
                        <a:pt x="53487" y="6896"/>
                      </a:cubicBezTo>
                      <a:close/>
                      <a:moveTo>
                        <a:pt x="16474" y="6896"/>
                      </a:moveTo>
                      <a:cubicBezTo>
                        <a:pt x="17569" y="6896"/>
                        <a:pt x="19315" y="7154"/>
                        <a:pt x="19924" y="7382"/>
                      </a:cubicBezTo>
                      <a:cubicBezTo>
                        <a:pt x="20352" y="7541"/>
                        <a:pt x="20392" y="7699"/>
                        <a:pt x="20368" y="7787"/>
                      </a:cubicBezTo>
                      <a:cubicBezTo>
                        <a:pt x="20329" y="7818"/>
                        <a:pt x="20321" y="7874"/>
                        <a:pt x="20336" y="7922"/>
                      </a:cubicBezTo>
                      <a:cubicBezTo>
                        <a:pt x="20424" y="8096"/>
                        <a:pt x="20503" y="8191"/>
                        <a:pt x="19963" y="8374"/>
                      </a:cubicBezTo>
                      <a:cubicBezTo>
                        <a:pt x="19416" y="8557"/>
                        <a:pt x="19043" y="8771"/>
                        <a:pt x="18527" y="8969"/>
                      </a:cubicBezTo>
                      <a:lnTo>
                        <a:pt x="18503" y="8977"/>
                      </a:lnTo>
                      <a:cubicBezTo>
                        <a:pt x="18503" y="8977"/>
                        <a:pt x="18225" y="9128"/>
                        <a:pt x="17598" y="9215"/>
                      </a:cubicBezTo>
                      <a:cubicBezTo>
                        <a:pt x="16963" y="9303"/>
                        <a:pt x="16018" y="9358"/>
                        <a:pt x="16018" y="9358"/>
                      </a:cubicBezTo>
                      <a:cubicBezTo>
                        <a:pt x="15423" y="9422"/>
                        <a:pt x="14836" y="9446"/>
                        <a:pt x="14240" y="9446"/>
                      </a:cubicBezTo>
                      <a:cubicBezTo>
                        <a:pt x="13288" y="9430"/>
                        <a:pt x="13240" y="9073"/>
                        <a:pt x="13399" y="8699"/>
                      </a:cubicBezTo>
                      <a:cubicBezTo>
                        <a:pt x="13558" y="8334"/>
                        <a:pt x="14137" y="8295"/>
                        <a:pt x="14756" y="8025"/>
                      </a:cubicBezTo>
                      <a:cubicBezTo>
                        <a:pt x="15376" y="7747"/>
                        <a:pt x="15447" y="7374"/>
                        <a:pt x="15574" y="7144"/>
                      </a:cubicBezTo>
                      <a:cubicBezTo>
                        <a:pt x="15693" y="6921"/>
                        <a:pt x="16336" y="6898"/>
                        <a:pt x="16336" y="6898"/>
                      </a:cubicBezTo>
                      <a:cubicBezTo>
                        <a:pt x="16381" y="6897"/>
                        <a:pt x="16427" y="6896"/>
                        <a:pt x="16474" y="6896"/>
                      </a:cubicBezTo>
                      <a:close/>
                      <a:moveTo>
                        <a:pt x="9693" y="7680"/>
                      </a:moveTo>
                      <a:cubicBezTo>
                        <a:pt x="9914" y="7680"/>
                        <a:pt x="10186" y="7714"/>
                        <a:pt x="10597" y="7779"/>
                      </a:cubicBezTo>
                      <a:cubicBezTo>
                        <a:pt x="11415" y="7906"/>
                        <a:pt x="11827" y="8033"/>
                        <a:pt x="12129" y="8057"/>
                      </a:cubicBezTo>
                      <a:cubicBezTo>
                        <a:pt x="12431" y="8080"/>
                        <a:pt x="12701" y="8072"/>
                        <a:pt x="12867" y="8096"/>
                      </a:cubicBezTo>
                      <a:cubicBezTo>
                        <a:pt x="13304" y="8144"/>
                        <a:pt x="13526" y="8231"/>
                        <a:pt x="13351" y="8445"/>
                      </a:cubicBezTo>
                      <a:cubicBezTo>
                        <a:pt x="13177" y="8660"/>
                        <a:pt x="13074" y="8953"/>
                        <a:pt x="13137" y="9184"/>
                      </a:cubicBezTo>
                      <a:cubicBezTo>
                        <a:pt x="13193" y="9422"/>
                        <a:pt x="13550" y="9469"/>
                        <a:pt x="14137" y="9581"/>
                      </a:cubicBezTo>
                      <a:cubicBezTo>
                        <a:pt x="14725" y="9700"/>
                        <a:pt x="15066" y="9795"/>
                        <a:pt x="14502" y="10089"/>
                      </a:cubicBezTo>
                      <a:cubicBezTo>
                        <a:pt x="14060" y="10329"/>
                        <a:pt x="13522" y="10383"/>
                        <a:pt x="12872" y="10383"/>
                      </a:cubicBezTo>
                      <a:cubicBezTo>
                        <a:pt x="12706" y="10383"/>
                        <a:pt x="12532" y="10379"/>
                        <a:pt x="12351" y="10374"/>
                      </a:cubicBezTo>
                      <a:cubicBezTo>
                        <a:pt x="12206" y="10370"/>
                        <a:pt x="12076" y="10368"/>
                        <a:pt x="11957" y="10368"/>
                      </a:cubicBezTo>
                      <a:cubicBezTo>
                        <a:pt x="11356" y="10368"/>
                        <a:pt x="11017" y="10424"/>
                        <a:pt x="10169" y="10597"/>
                      </a:cubicBezTo>
                      <a:cubicBezTo>
                        <a:pt x="9411" y="10746"/>
                        <a:pt x="8649" y="10859"/>
                        <a:pt x="7988" y="10859"/>
                      </a:cubicBezTo>
                      <a:cubicBezTo>
                        <a:pt x="7768" y="10859"/>
                        <a:pt x="7560" y="10846"/>
                        <a:pt x="7367" y="10819"/>
                      </a:cubicBezTo>
                      <a:cubicBezTo>
                        <a:pt x="6589" y="10708"/>
                        <a:pt x="6247" y="10446"/>
                        <a:pt x="6422" y="10208"/>
                      </a:cubicBezTo>
                      <a:cubicBezTo>
                        <a:pt x="6605" y="9977"/>
                        <a:pt x="7216" y="9684"/>
                        <a:pt x="7589" y="9573"/>
                      </a:cubicBezTo>
                      <a:cubicBezTo>
                        <a:pt x="7962" y="9461"/>
                        <a:pt x="8208" y="9144"/>
                        <a:pt x="8351" y="8938"/>
                      </a:cubicBezTo>
                      <a:cubicBezTo>
                        <a:pt x="8494" y="8731"/>
                        <a:pt x="8772" y="8699"/>
                        <a:pt x="8732" y="8509"/>
                      </a:cubicBezTo>
                      <a:cubicBezTo>
                        <a:pt x="8700" y="8318"/>
                        <a:pt x="8700" y="7914"/>
                        <a:pt x="9113" y="7779"/>
                      </a:cubicBezTo>
                      <a:cubicBezTo>
                        <a:pt x="9312" y="7712"/>
                        <a:pt x="9479" y="7680"/>
                        <a:pt x="9693" y="7680"/>
                      </a:cubicBezTo>
                      <a:close/>
                      <a:moveTo>
                        <a:pt x="28289" y="7683"/>
                      </a:moveTo>
                      <a:cubicBezTo>
                        <a:pt x="28511" y="7683"/>
                        <a:pt x="28789" y="7717"/>
                        <a:pt x="29219" y="7779"/>
                      </a:cubicBezTo>
                      <a:cubicBezTo>
                        <a:pt x="30052" y="7906"/>
                        <a:pt x="30481" y="8033"/>
                        <a:pt x="30782" y="8057"/>
                      </a:cubicBezTo>
                      <a:cubicBezTo>
                        <a:pt x="31084" y="8080"/>
                        <a:pt x="31362" y="8080"/>
                        <a:pt x="31528" y="8096"/>
                      </a:cubicBezTo>
                      <a:cubicBezTo>
                        <a:pt x="31973" y="8144"/>
                        <a:pt x="32203" y="8239"/>
                        <a:pt x="32060" y="8453"/>
                      </a:cubicBezTo>
                      <a:cubicBezTo>
                        <a:pt x="31909" y="8668"/>
                        <a:pt x="31862" y="8938"/>
                        <a:pt x="31941" y="9184"/>
                      </a:cubicBezTo>
                      <a:lnTo>
                        <a:pt x="31941" y="9192"/>
                      </a:lnTo>
                      <a:cubicBezTo>
                        <a:pt x="32028" y="9422"/>
                        <a:pt x="32394" y="9477"/>
                        <a:pt x="32997" y="9588"/>
                      </a:cubicBezTo>
                      <a:cubicBezTo>
                        <a:pt x="33592" y="9700"/>
                        <a:pt x="33949" y="9795"/>
                        <a:pt x="33425" y="10096"/>
                      </a:cubicBezTo>
                      <a:cubicBezTo>
                        <a:pt x="33009" y="10330"/>
                        <a:pt x="32483" y="10383"/>
                        <a:pt x="31839" y="10383"/>
                      </a:cubicBezTo>
                      <a:cubicBezTo>
                        <a:pt x="31672" y="10383"/>
                        <a:pt x="31497" y="10379"/>
                        <a:pt x="31314" y="10374"/>
                      </a:cubicBezTo>
                      <a:cubicBezTo>
                        <a:pt x="31167" y="10370"/>
                        <a:pt x="31037" y="10368"/>
                        <a:pt x="30917" y="10368"/>
                      </a:cubicBezTo>
                      <a:cubicBezTo>
                        <a:pt x="30312" y="10368"/>
                        <a:pt x="29978" y="10424"/>
                        <a:pt x="29163" y="10597"/>
                      </a:cubicBezTo>
                      <a:cubicBezTo>
                        <a:pt x="28430" y="10750"/>
                        <a:pt x="27688" y="10860"/>
                        <a:pt x="27029" y="10860"/>
                      </a:cubicBezTo>
                      <a:cubicBezTo>
                        <a:pt x="26803" y="10860"/>
                        <a:pt x="26587" y="10847"/>
                        <a:pt x="26385" y="10819"/>
                      </a:cubicBezTo>
                      <a:cubicBezTo>
                        <a:pt x="25591" y="10708"/>
                        <a:pt x="25218" y="10446"/>
                        <a:pt x="25361" y="10216"/>
                      </a:cubicBezTo>
                      <a:cubicBezTo>
                        <a:pt x="25512" y="9977"/>
                        <a:pt x="26083" y="9684"/>
                        <a:pt x="26440" y="9573"/>
                      </a:cubicBezTo>
                      <a:cubicBezTo>
                        <a:pt x="26806" y="9461"/>
                        <a:pt x="27004" y="9144"/>
                        <a:pt x="27123" y="8946"/>
                      </a:cubicBezTo>
                      <a:cubicBezTo>
                        <a:pt x="27242" y="8739"/>
                        <a:pt x="27512" y="8699"/>
                        <a:pt x="27448" y="8517"/>
                      </a:cubicBezTo>
                      <a:cubicBezTo>
                        <a:pt x="27393" y="8326"/>
                        <a:pt x="27337" y="7922"/>
                        <a:pt x="27734" y="7779"/>
                      </a:cubicBezTo>
                      <a:cubicBezTo>
                        <a:pt x="27923" y="7713"/>
                        <a:pt x="28081" y="7683"/>
                        <a:pt x="28289" y="7683"/>
                      </a:cubicBezTo>
                      <a:close/>
                      <a:moveTo>
                        <a:pt x="46891" y="7683"/>
                      </a:moveTo>
                      <a:cubicBezTo>
                        <a:pt x="47112" y="7683"/>
                        <a:pt x="47394" y="7717"/>
                        <a:pt x="47832" y="7779"/>
                      </a:cubicBezTo>
                      <a:cubicBezTo>
                        <a:pt x="48681" y="7906"/>
                        <a:pt x="49126" y="8033"/>
                        <a:pt x="49435" y="8057"/>
                      </a:cubicBezTo>
                      <a:cubicBezTo>
                        <a:pt x="49737" y="8080"/>
                        <a:pt x="50015" y="8080"/>
                        <a:pt x="50181" y="8096"/>
                      </a:cubicBezTo>
                      <a:cubicBezTo>
                        <a:pt x="50634" y="8144"/>
                        <a:pt x="50880" y="8239"/>
                        <a:pt x="50761" y="8453"/>
                      </a:cubicBezTo>
                      <a:cubicBezTo>
                        <a:pt x="50634" y="8684"/>
                        <a:pt x="50626" y="8953"/>
                        <a:pt x="50737" y="9184"/>
                      </a:cubicBezTo>
                      <a:lnTo>
                        <a:pt x="50745" y="9192"/>
                      </a:lnTo>
                      <a:cubicBezTo>
                        <a:pt x="50864" y="9422"/>
                        <a:pt x="51229" y="9477"/>
                        <a:pt x="51848" y="9588"/>
                      </a:cubicBezTo>
                      <a:cubicBezTo>
                        <a:pt x="52460" y="9700"/>
                        <a:pt x="52825" y="9795"/>
                        <a:pt x="52340" y="10096"/>
                      </a:cubicBezTo>
                      <a:cubicBezTo>
                        <a:pt x="51956" y="10330"/>
                        <a:pt x="51436" y="10383"/>
                        <a:pt x="50793" y="10383"/>
                      </a:cubicBezTo>
                      <a:cubicBezTo>
                        <a:pt x="50626" y="10383"/>
                        <a:pt x="50452" y="10379"/>
                        <a:pt x="50269" y="10374"/>
                      </a:cubicBezTo>
                      <a:cubicBezTo>
                        <a:pt x="50122" y="10370"/>
                        <a:pt x="49991" y="10368"/>
                        <a:pt x="49872" y="10368"/>
                      </a:cubicBezTo>
                      <a:cubicBezTo>
                        <a:pt x="49267" y="10368"/>
                        <a:pt x="48937" y="10424"/>
                        <a:pt x="48142" y="10597"/>
                      </a:cubicBezTo>
                      <a:cubicBezTo>
                        <a:pt x="47432" y="10750"/>
                        <a:pt x="46700" y="10860"/>
                        <a:pt x="46042" y="10860"/>
                      </a:cubicBezTo>
                      <a:cubicBezTo>
                        <a:pt x="45816" y="10860"/>
                        <a:pt x="45600" y="10847"/>
                        <a:pt x="45395" y="10819"/>
                      </a:cubicBezTo>
                      <a:cubicBezTo>
                        <a:pt x="44593" y="10708"/>
                        <a:pt x="44181" y="10446"/>
                        <a:pt x="44300" y="10216"/>
                      </a:cubicBezTo>
                      <a:cubicBezTo>
                        <a:pt x="44411" y="9977"/>
                        <a:pt x="44951" y="9684"/>
                        <a:pt x="45292" y="9573"/>
                      </a:cubicBezTo>
                      <a:cubicBezTo>
                        <a:pt x="45633" y="9461"/>
                        <a:pt x="45800" y="9144"/>
                        <a:pt x="45887" y="8946"/>
                      </a:cubicBezTo>
                      <a:cubicBezTo>
                        <a:pt x="45975" y="8739"/>
                        <a:pt x="46244" y="8699"/>
                        <a:pt x="46157" y="8517"/>
                      </a:cubicBezTo>
                      <a:cubicBezTo>
                        <a:pt x="46070" y="8326"/>
                        <a:pt x="45975" y="7922"/>
                        <a:pt x="46348" y="7779"/>
                      </a:cubicBezTo>
                      <a:cubicBezTo>
                        <a:pt x="46528" y="7713"/>
                        <a:pt x="46683" y="7683"/>
                        <a:pt x="46891" y="7683"/>
                      </a:cubicBezTo>
                      <a:close/>
                      <a:moveTo>
                        <a:pt x="21944" y="7550"/>
                      </a:moveTo>
                      <a:cubicBezTo>
                        <a:pt x="22091" y="7550"/>
                        <a:pt x="22255" y="7554"/>
                        <a:pt x="22440" y="7564"/>
                      </a:cubicBezTo>
                      <a:cubicBezTo>
                        <a:pt x="23146" y="7604"/>
                        <a:pt x="23710" y="7707"/>
                        <a:pt x="23996" y="8041"/>
                      </a:cubicBezTo>
                      <a:cubicBezTo>
                        <a:pt x="24242" y="8342"/>
                        <a:pt x="24567" y="8572"/>
                        <a:pt x="24932" y="8699"/>
                      </a:cubicBezTo>
                      <a:cubicBezTo>
                        <a:pt x="25329" y="8850"/>
                        <a:pt x="25948" y="9112"/>
                        <a:pt x="25813" y="9382"/>
                      </a:cubicBezTo>
                      <a:cubicBezTo>
                        <a:pt x="25678" y="9652"/>
                        <a:pt x="25393" y="9715"/>
                        <a:pt x="25218" y="9914"/>
                      </a:cubicBezTo>
                      <a:cubicBezTo>
                        <a:pt x="25051" y="10104"/>
                        <a:pt x="25147" y="10311"/>
                        <a:pt x="24337" y="10406"/>
                      </a:cubicBezTo>
                      <a:cubicBezTo>
                        <a:pt x="23519" y="10509"/>
                        <a:pt x="23384" y="10422"/>
                        <a:pt x="23130" y="10612"/>
                      </a:cubicBezTo>
                      <a:cubicBezTo>
                        <a:pt x="22924" y="10779"/>
                        <a:pt x="22549" y="11013"/>
                        <a:pt x="21959" y="11013"/>
                      </a:cubicBezTo>
                      <a:cubicBezTo>
                        <a:pt x="21847" y="11013"/>
                        <a:pt x="21727" y="11004"/>
                        <a:pt x="21599" y="10985"/>
                      </a:cubicBezTo>
                      <a:cubicBezTo>
                        <a:pt x="20805" y="10874"/>
                        <a:pt x="19995" y="10739"/>
                        <a:pt x="19598" y="10414"/>
                      </a:cubicBezTo>
                      <a:cubicBezTo>
                        <a:pt x="19392" y="10223"/>
                        <a:pt x="19154" y="10073"/>
                        <a:pt x="18908" y="9962"/>
                      </a:cubicBezTo>
                      <a:cubicBezTo>
                        <a:pt x="18741" y="9866"/>
                        <a:pt x="18082" y="9509"/>
                        <a:pt x="18654" y="9152"/>
                      </a:cubicBezTo>
                      <a:cubicBezTo>
                        <a:pt x="19217" y="8795"/>
                        <a:pt x="19114" y="8779"/>
                        <a:pt x="19813" y="8588"/>
                      </a:cubicBezTo>
                      <a:cubicBezTo>
                        <a:pt x="20519" y="8398"/>
                        <a:pt x="20646" y="8231"/>
                        <a:pt x="20694" y="8017"/>
                      </a:cubicBezTo>
                      <a:cubicBezTo>
                        <a:pt x="20729" y="7820"/>
                        <a:pt x="20826" y="7550"/>
                        <a:pt x="21944" y="7550"/>
                      </a:cubicBezTo>
                      <a:close/>
                      <a:moveTo>
                        <a:pt x="40508" y="7555"/>
                      </a:moveTo>
                      <a:cubicBezTo>
                        <a:pt x="40661" y="7555"/>
                        <a:pt x="40834" y="7561"/>
                        <a:pt x="41030" y="7572"/>
                      </a:cubicBezTo>
                      <a:cubicBezTo>
                        <a:pt x="41744" y="7604"/>
                        <a:pt x="42315" y="7707"/>
                        <a:pt x="42649" y="8049"/>
                      </a:cubicBezTo>
                      <a:cubicBezTo>
                        <a:pt x="42927" y="8342"/>
                        <a:pt x="43276" y="8572"/>
                        <a:pt x="43673" y="8699"/>
                      </a:cubicBezTo>
                      <a:cubicBezTo>
                        <a:pt x="44093" y="8850"/>
                        <a:pt x="44736" y="9112"/>
                        <a:pt x="44641" y="9382"/>
                      </a:cubicBezTo>
                      <a:cubicBezTo>
                        <a:pt x="44538" y="9652"/>
                        <a:pt x="44260" y="9723"/>
                        <a:pt x="44109" y="9914"/>
                      </a:cubicBezTo>
                      <a:cubicBezTo>
                        <a:pt x="43958" y="10112"/>
                        <a:pt x="44085" y="10311"/>
                        <a:pt x="43284" y="10414"/>
                      </a:cubicBezTo>
                      <a:cubicBezTo>
                        <a:pt x="42490" y="10509"/>
                        <a:pt x="42347" y="10422"/>
                        <a:pt x="42117" y="10620"/>
                      </a:cubicBezTo>
                      <a:cubicBezTo>
                        <a:pt x="41924" y="10786"/>
                        <a:pt x="41587" y="11014"/>
                        <a:pt x="41003" y="11014"/>
                      </a:cubicBezTo>
                      <a:cubicBezTo>
                        <a:pt x="40889" y="11014"/>
                        <a:pt x="40766" y="11005"/>
                        <a:pt x="40633" y="10985"/>
                      </a:cubicBezTo>
                      <a:cubicBezTo>
                        <a:pt x="39823" y="10874"/>
                        <a:pt x="38998" y="10739"/>
                        <a:pt x="38561" y="10414"/>
                      </a:cubicBezTo>
                      <a:cubicBezTo>
                        <a:pt x="38331" y="10231"/>
                        <a:pt x="38077" y="10081"/>
                        <a:pt x="37807" y="9962"/>
                      </a:cubicBezTo>
                      <a:cubicBezTo>
                        <a:pt x="37624" y="9866"/>
                        <a:pt x="36926" y="9517"/>
                        <a:pt x="37450" y="9160"/>
                      </a:cubicBezTo>
                      <a:cubicBezTo>
                        <a:pt x="37974" y="8803"/>
                        <a:pt x="37862" y="8779"/>
                        <a:pt x="38545" y="8588"/>
                      </a:cubicBezTo>
                      <a:cubicBezTo>
                        <a:pt x="39220" y="8398"/>
                        <a:pt x="39323" y="8239"/>
                        <a:pt x="39339" y="8017"/>
                      </a:cubicBezTo>
                      <a:cubicBezTo>
                        <a:pt x="39353" y="7829"/>
                        <a:pt x="39416" y="7555"/>
                        <a:pt x="40508" y="7555"/>
                      </a:cubicBezTo>
                      <a:close/>
                      <a:moveTo>
                        <a:pt x="59127" y="7550"/>
                      </a:moveTo>
                      <a:cubicBezTo>
                        <a:pt x="59274" y="7550"/>
                        <a:pt x="59440" y="7554"/>
                        <a:pt x="59627" y="7564"/>
                      </a:cubicBezTo>
                      <a:cubicBezTo>
                        <a:pt x="60341" y="7604"/>
                        <a:pt x="60921" y="7707"/>
                        <a:pt x="61302" y="8041"/>
                      </a:cubicBezTo>
                      <a:cubicBezTo>
                        <a:pt x="61611" y="8342"/>
                        <a:pt x="61992" y="8565"/>
                        <a:pt x="62405" y="8699"/>
                      </a:cubicBezTo>
                      <a:cubicBezTo>
                        <a:pt x="62842" y="8850"/>
                        <a:pt x="63532" y="9112"/>
                        <a:pt x="63469" y="9382"/>
                      </a:cubicBezTo>
                      <a:cubicBezTo>
                        <a:pt x="63397" y="9652"/>
                        <a:pt x="63135" y="9723"/>
                        <a:pt x="63008" y="9914"/>
                      </a:cubicBezTo>
                      <a:cubicBezTo>
                        <a:pt x="62881" y="10112"/>
                        <a:pt x="63040" y="10311"/>
                        <a:pt x="62254" y="10414"/>
                      </a:cubicBezTo>
                      <a:cubicBezTo>
                        <a:pt x="61469" y="10509"/>
                        <a:pt x="61302" y="10422"/>
                        <a:pt x="61096" y="10620"/>
                      </a:cubicBezTo>
                      <a:cubicBezTo>
                        <a:pt x="60923" y="10786"/>
                        <a:pt x="60617" y="11014"/>
                        <a:pt x="60038" y="11014"/>
                      </a:cubicBezTo>
                      <a:cubicBezTo>
                        <a:pt x="59925" y="11014"/>
                        <a:pt x="59802" y="11005"/>
                        <a:pt x="59667" y="10985"/>
                      </a:cubicBezTo>
                      <a:cubicBezTo>
                        <a:pt x="58833" y="10874"/>
                        <a:pt x="58000" y="10739"/>
                        <a:pt x="57516" y="10414"/>
                      </a:cubicBezTo>
                      <a:cubicBezTo>
                        <a:pt x="57270" y="10231"/>
                        <a:pt x="56992" y="10081"/>
                        <a:pt x="56706" y="9962"/>
                      </a:cubicBezTo>
                      <a:cubicBezTo>
                        <a:pt x="56516" y="9866"/>
                        <a:pt x="55769" y="9517"/>
                        <a:pt x="56246" y="9160"/>
                      </a:cubicBezTo>
                      <a:cubicBezTo>
                        <a:pt x="56722" y="8803"/>
                        <a:pt x="56611" y="8779"/>
                        <a:pt x="57262" y="8588"/>
                      </a:cubicBezTo>
                      <a:cubicBezTo>
                        <a:pt x="57913" y="8398"/>
                        <a:pt x="58000" y="8231"/>
                        <a:pt x="57984" y="8017"/>
                      </a:cubicBezTo>
                      <a:cubicBezTo>
                        <a:pt x="57977" y="7820"/>
                        <a:pt x="58007" y="7550"/>
                        <a:pt x="59127" y="7550"/>
                      </a:cubicBezTo>
                      <a:close/>
                      <a:moveTo>
                        <a:pt x="12641" y="10448"/>
                      </a:moveTo>
                      <a:cubicBezTo>
                        <a:pt x="12846" y="10448"/>
                        <a:pt x="12932" y="10460"/>
                        <a:pt x="13201" y="10501"/>
                      </a:cubicBezTo>
                      <a:cubicBezTo>
                        <a:pt x="13598" y="10565"/>
                        <a:pt x="13494" y="10700"/>
                        <a:pt x="13486" y="10890"/>
                      </a:cubicBezTo>
                      <a:cubicBezTo>
                        <a:pt x="13471" y="11089"/>
                        <a:pt x="13971" y="11271"/>
                        <a:pt x="13598" y="11486"/>
                      </a:cubicBezTo>
                      <a:cubicBezTo>
                        <a:pt x="13439" y="11577"/>
                        <a:pt x="13300" y="11592"/>
                        <a:pt x="13139" y="11592"/>
                      </a:cubicBezTo>
                      <a:cubicBezTo>
                        <a:pt x="13060" y="11592"/>
                        <a:pt x="12976" y="11588"/>
                        <a:pt x="12882" y="11588"/>
                      </a:cubicBezTo>
                      <a:cubicBezTo>
                        <a:pt x="12716" y="11588"/>
                        <a:pt x="12519" y="11599"/>
                        <a:pt x="12264" y="11660"/>
                      </a:cubicBezTo>
                      <a:cubicBezTo>
                        <a:pt x="11642" y="11800"/>
                        <a:pt x="11531" y="11921"/>
                        <a:pt x="10680" y="11921"/>
                      </a:cubicBezTo>
                      <a:cubicBezTo>
                        <a:pt x="10564" y="11921"/>
                        <a:pt x="10434" y="11919"/>
                        <a:pt x="10288" y="11914"/>
                      </a:cubicBezTo>
                      <a:cubicBezTo>
                        <a:pt x="9065" y="11874"/>
                        <a:pt x="8137" y="11890"/>
                        <a:pt x="7978" y="11763"/>
                      </a:cubicBezTo>
                      <a:cubicBezTo>
                        <a:pt x="7819" y="11628"/>
                        <a:pt x="7859" y="11311"/>
                        <a:pt x="7771" y="11208"/>
                      </a:cubicBezTo>
                      <a:cubicBezTo>
                        <a:pt x="7684" y="11097"/>
                        <a:pt x="7565" y="10970"/>
                        <a:pt x="8033" y="10962"/>
                      </a:cubicBezTo>
                      <a:cubicBezTo>
                        <a:pt x="8095" y="10960"/>
                        <a:pt x="8151" y="10959"/>
                        <a:pt x="8204" y="10959"/>
                      </a:cubicBezTo>
                      <a:cubicBezTo>
                        <a:pt x="8314" y="10959"/>
                        <a:pt x="8409" y="10962"/>
                        <a:pt x="8513" y="10962"/>
                      </a:cubicBezTo>
                      <a:cubicBezTo>
                        <a:pt x="8737" y="10962"/>
                        <a:pt x="9004" y="10948"/>
                        <a:pt x="9549" y="10858"/>
                      </a:cubicBezTo>
                      <a:cubicBezTo>
                        <a:pt x="10470" y="10700"/>
                        <a:pt x="10891" y="10485"/>
                        <a:pt x="11859" y="10462"/>
                      </a:cubicBezTo>
                      <a:cubicBezTo>
                        <a:pt x="12269" y="10455"/>
                        <a:pt x="12488" y="10448"/>
                        <a:pt x="12641" y="10448"/>
                      </a:cubicBezTo>
                      <a:close/>
                      <a:moveTo>
                        <a:pt x="31604" y="10448"/>
                      </a:moveTo>
                      <a:cubicBezTo>
                        <a:pt x="31810" y="10448"/>
                        <a:pt x="31898" y="10460"/>
                        <a:pt x="32171" y="10501"/>
                      </a:cubicBezTo>
                      <a:cubicBezTo>
                        <a:pt x="32576" y="10565"/>
                        <a:pt x="32489" y="10700"/>
                        <a:pt x="32505" y="10890"/>
                      </a:cubicBezTo>
                      <a:cubicBezTo>
                        <a:pt x="32521" y="11089"/>
                        <a:pt x="33036" y="11271"/>
                        <a:pt x="32695" y="11486"/>
                      </a:cubicBezTo>
                      <a:cubicBezTo>
                        <a:pt x="32546" y="11577"/>
                        <a:pt x="32411" y="11592"/>
                        <a:pt x="32251" y="11592"/>
                      </a:cubicBezTo>
                      <a:cubicBezTo>
                        <a:pt x="32172" y="11592"/>
                        <a:pt x="32088" y="11588"/>
                        <a:pt x="31993" y="11588"/>
                      </a:cubicBezTo>
                      <a:cubicBezTo>
                        <a:pt x="31827" y="11588"/>
                        <a:pt x="31630" y="11599"/>
                        <a:pt x="31378" y="11660"/>
                      </a:cubicBezTo>
                      <a:cubicBezTo>
                        <a:pt x="30777" y="11800"/>
                        <a:pt x="30686" y="11921"/>
                        <a:pt x="29834" y="11921"/>
                      </a:cubicBezTo>
                      <a:cubicBezTo>
                        <a:pt x="29718" y="11921"/>
                        <a:pt x="29588" y="11919"/>
                        <a:pt x="29441" y="11914"/>
                      </a:cubicBezTo>
                      <a:cubicBezTo>
                        <a:pt x="28218" y="11874"/>
                        <a:pt x="27290" y="11890"/>
                        <a:pt x="27115" y="11763"/>
                      </a:cubicBezTo>
                      <a:cubicBezTo>
                        <a:pt x="26940" y="11628"/>
                        <a:pt x="26933" y="11311"/>
                        <a:pt x="26837" y="11208"/>
                      </a:cubicBezTo>
                      <a:cubicBezTo>
                        <a:pt x="26734" y="11097"/>
                        <a:pt x="26599" y="10970"/>
                        <a:pt x="27060" y="10962"/>
                      </a:cubicBezTo>
                      <a:cubicBezTo>
                        <a:pt x="27122" y="10960"/>
                        <a:pt x="27178" y="10959"/>
                        <a:pt x="27231" y="10959"/>
                      </a:cubicBezTo>
                      <a:cubicBezTo>
                        <a:pt x="27342" y="10959"/>
                        <a:pt x="27438" y="10962"/>
                        <a:pt x="27544" y="10962"/>
                      </a:cubicBezTo>
                      <a:cubicBezTo>
                        <a:pt x="27770" y="10962"/>
                        <a:pt x="28037" y="10948"/>
                        <a:pt x="28568" y="10858"/>
                      </a:cubicBezTo>
                      <a:cubicBezTo>
                        <a:pt x="29465" y="10700"/>
                        <a:pt x="29861" y="10485"/>
                        <a:pt x="30822" y="10462"/>
                      </a:cubicBezTo>
                      <a:cubicBezTo>
                        <a:pt x="31231" y="10455"/>
                        <a:pt x="31450" y="10448"/>
                        <a:pt x="31604" y="10448"/>
                      </a:cubicBezTo>
                      <a:close/>
                      <a:moveTo>
                        <a:pt x="69566" y="10453"/>
                      </a:moveTo>
                      <a:cubicBezTo>
                        <a:pt x="69751" y="10453"/>
                        <a:pt x="69845" y="10466"/>
                        <a:pt x="70113" y="10509"/>
                      </a:cubicBezTo>
                      <a:cubicBezTo>
                        <a:pt x="70541" y="10565"/>
                        <a:pt x="70486" y="10708"/>
                        <a:pt x="70549" y="10890"/>
                      </a:cubicBezTo>
                      <a:cubicBezTo>
                        <a:pt x="70613" y="11081"/>
                        <a:pt x="71176" y="11271"/>
                        <a:pt x="70890" y="11486"/>
                      </a:cubicBezTo>
                      <a:cubicBezTo>
                        <a:pt x="70767" y="11579"/>
                        <a:pt x="70637" y="11595"/>
                        <a:pt x="70481" y="11595"/>
                      </a:cubicBezTo>
                      <a:cubicBezTo>
                        <a:pt x="70395" y="11595"/>
                        <a:pt x="70300" y="11590"/>
                        <a:pt x="70194" y="11590"/>
                      </a:cubicBezTo>
                      <a:cubicBezTo>
                        <a:pt x="70033" y="11590"/>
                        <a:pt x="69846" y="11602"/>
                        <a:pt x="69620" y="11660"/>
                      </a:cubicBezTo>
                      <a:cubicBezTo>
                        <a:pt x="69065" y="11806"/>
                        <a:pt x="68995" y="11921"/>
                        <a:pt x="68162" y="11921"/>
                      </a:cubicBezTo>
                      <a:cubicBezTo>
                        <a:pt x="68043" y="11921"/>
                        <a:pt x="67909" y="11919"/>
                        <a:pt x="67755" y="11914"/>
                      </a:cubicBezTo>
                      <a:cubicBezTo>
                        <a:pt x="66517" y="11874"/>
                        <a:pt x="65588" y="11890"/>
                        <a:pt x="65382" y="11763"/>
                      </a:cubicBezTo>
                      <a:cubicBezTo>
                        <a:pt x="65175" y="11636"/>
                        <a:pt x="65088" y="11319"/>
                        <a:pt x="64961" y="11216"/>
                      </a:cubicBezTo>
                      <a:cubicBezTo>
                        <a:pt x="64834" y="11105"/>
                        <a:pt x="64659" y="10978"/>
                        <a:pt x="65128" y="10970"/>
                      </a:cubicBezTo>
                      <a:cubicBezTo>
                        <a:pt x="65190" y="10967"/>
                        <a:pt x="65246" y="10967"/>
                        <a:pt x="65299" y="10967"/>
                      </a:cubicBezTo>
                      <a:cubicBezTo>
                        <a:pt x="65401" y="10967"/>
                        <a:pt x="65491" y="10969"/>
                        <a:pt x="65588" y="10969"/>
                      </a:cubicBezTo>
                      <a:cubicBezTo>
                        <a:pt x="65815" y="10969"/>
                        <a:pt x="66075" y="10955"/>
                        <a:pt x="66596" y="10858"/>
                      </a:cubicBezTo>
                      <a:cubicBezTo>
                        <a:pt x="67461" y="10708"/>
                        <a:pt x="67803" y="10485"/>
                        <a:pt x="68755" y="10470"/>
                      </a:cubicBezTo>
                      <a:cubicBezTo>
                        <a:pt x="69193" y="10462"/>
                        <a:pt x="69412" y="10453"/>
                        <a:pt x="69566" y="10453"/>
                      </a:cubicBezTo>
                      <a:close/>
                      <a:moveTo>
                        <a:pt x="50600" y="10453"/>
                      </a:moveTo>
                      <a:cubicBezTo>
                        <a:pt x="50784" y="10453"/>
                        <a:pt x="50879" y="10466"/>
                        <a:pt x="51142" y="10509"/>
                      </a:cubicBezTo>
                      <a:cubicBezTo>
                        <a:pt x="51563" y="10565"/>
                        <a:pt x="51483" y="10708"/>
                        <a:pt x="51531" y="10890"/>
                      </a:cubicBezTo>
                      <a:cubicBezTo>
                        <a:pt x="51563" y="11081"/>
                        <a:pt x="52110" y="11271"/>
                        <a:pt x="51793" y="11486"/>
                      </a:cubicBezTo>
                      <a:lnTo>
                        <a:pt x="51793" y="11493"/>
                      </a:lnTo>
                      <a:cubicBezTo>
                        <a:pt x="51664" y="11580"/>
                        <a:pt x="51537" y="11597"/>
                        <a:pt x="51387" y="11597"/>
                      </a:cubicBezTo>
                      <a:cubicBezTo>
                        <a:pt x="51295" y="11597"/>
                        <a:pt x="51193" y="11590"/>
                        <a:pt x="51078" y="11590"/>
                      </a:cubicBezTo>
                      <a:cubicBezTo>
                        <a:pt x="50917" y="11590"/>
                        <a:pt x="50730" y="11602"/>
                        <a:pt x="50499" y="11660"/>
                      </a:cubicBezTo>
                      <a:cubicBezTo>
                        <a:pt x="49919" y="11807"/>
                        <a:pt x="49837" y="11929"/>
                        <a:pt x="48986" y="11929"/>
                      </a:cubicBezTo>
                      <a:cubicBezTo>
                        <a:pt x="48871" y="11929"/>
                        <a:pt x="48741" y="11927"/>
                        <a:pt x="48594" y="11922"/>
                      </a:cubicBezTo>
                      <a:cubicBezTo>
                        <a:pt x="47364" y="11882"/>
                        <a:pt x="46443" y="11898"/>
                        <a:pt x="46244" y="11763"/>
                      </a:cubicBezTo>
                      <a:cubicBezTo>
                        <a:pt x="46054" y="11636"/>
                        <a:pt x="46014" y="11319"/>
                        <a:pt x="45895" y="11216"/>
                      </a:cubicBezTo>
                      <a:cubicBezTo>
                        <a:pt x="45784" y="11105"/>
                        <a:pt x="45625" y="10978"/>
                        <a:pt x="46094" y="10970"/>
                      </a:cubicBezTo>
                      <a:cubicBezTo>
                        <a:pt x="46156" y="10967"/>
                        <a:pt x="46213" y="10967"/>
                        <a:pt x="46267" y="10967"/>
                      </a:cubicBezTo>
                      <a:cubicBezTo>
                        <a:pt x="46370" y="10967"/>
                        <a:pt x="46461" y="10969"/>
                        <a:pt x="46558" y="10969"/>
                      </a:cubicBezTo>
                      <a:cubicBezTo>
                        <a:pt x="46787" y="10969"/>
                        <a:pt x="47050" y="10955"/>
                        <a:pt x="47586" y="10858"/>
                      </a:cubicBezTo>
                      <a:cubicBezTo>
                        <a:pt x="48459" y="10708"/>
                        <a:pt x="48832" y="10485"/>
                        <a:pt x="49793" y="10470"/>
                      </a:cubicBezTo>
                      <a:cubicBezTo>
                        <a:pt x="50227" y="10462"/>
                        <a:pt x="50445" y="10453"/>
                        <a:pt x="50600" y="10453"/>
                      </a:cubicBezTo>
                      <a:close/>
                      <a:moveTo>
                        <a:pt x="16896" y="9375"/>
                      </a:moveTo>
                      <a:cubicBezTo>
                        <a:pt x="17332" y="9375"/>
                        <a:pt x="17895" y="9417"/>
                        <a:pt x="18098" y="9644"/>
                      </a:cubicBezTo>
                      <a:cubicBezTo>
                        <a:pt x="18146" y="9723"/>
                        <a:pt x="18225" y="9795"/>
                        <a:pt x="18320" y="9842"/>
                      </a:cubicBezTo>
                      <a:cubicBezTo>
                        <a:pt x="18773" y="10065"/>
                        <a:pt x="19074" y="10112"/>
                        <a:pt x="19392" y="10406"/>
                      </a:cubicBezTo>
                      <a:cubicBezTo>
                        <a:pt x="19717" y="10708"/>
                        <a:pt x="20583" y="11017"/>
                        <a:pt x="21130" y="11065"/>
                      </a:cubicBezTo>
                      <a:cubicBezTo>
                        <a:pt x="21678" y="11112"/>
                        <a:pt x="22464" y="11152"/>
                        <a:pt x="22575" y="11271"/>
                      </a:cubicBezTo>
                      <a:cubicBezTo>
                        <a:pt x="22694" y="11382"/>
                        <a:pt x="21948" y="11541"/>
                        <a:pt x="21233" y="11676"/>
                      </a:cubicBezTo>
                      <a:cubicBezTo>
                        <a:pt x="20368" y="11811"/>
                        <a:pt x="19495" y="11906"/>
                        <a:pt x="18622" y="11954"/>
                      </a:cubicBezTo>
                      <a:cubicBezTo>
                        <a:pt x="17908" y="11994"/>
                        <a:pt x="17400" y="12049"/>
                        <a:pt x="17058" y="12176"/>
                      </a:cubicBezTo>
                      <a:lnTo>
                        <a:pt x="17034" y="12192"/>
                      </a:lnTo>
                      <a:cubicBezTo>
                        <a:pt x="17011" y="12200"/>
                        <a:pt x="16987" y="12200"/>
                        <a:pt x="16971" y="12216"/>
                      </a:cubicBezTo>
                      <a:cubicBezTo>
                        <a:pt x="16820" y="12255"/>
                        <a:pt x="16661" y="12279"/>
                        <a:pt x="16503" y="12279"/>
                      </a:cubicBezTo>
                      <a:cubicBezTo>
                        <a:pt x="16403" y="12283"/>
                        <a:pt x="16312" y="12285"/>
                        <a:pt x="16228" y="12285"/>
                      </a:cubicBezTo>
                      <a:cubicBezTo>
                        <a:pt x="15962" y="12285"/>
                        <a:pt x="15770" y="12269"/>
                        <a:pt x="15637" y="12263"/>
                      </a:cubicBezTo>
                      <a:cubicBezTo>
                        <a:pt x="15447" y="12255"/>
                        <a:pt x="15249" y="12240"/>
                        <a:pt x="15058" y="12208"/>
                      </a:cubicBezTo>
                      <a:cubicBezTo>
                        <a:pt x="14780" y="12144"/>
                        <a:pt x="14677" y="11954"/>
                        <a:pt x="14566" y="11740"/>
                      </a:cubicBezTo>
                      <a:cubicBezTo>
                        <a:pt x="14447" y="11533"/>
                        <a:pt x="14161" y="11549"/>
                        <a:pt x="13875" y="11287"/>
                      </a:cubicBezTo>
                      <a:cubicBezTo>
                        <a:pt x="13590" y="11017"/>
                        <a:pt x="13780" y="10573"/>
                        <a:pt x="14082" y="10422"/>
                      </a:cubicBezTo>
                      <a:cubicBezTo>
                        <a:pt x="14391" y="10271"/>
                        <a:pt x="14868" y="10144"/>
                        <a:pt x="15241" y="9858"/>
                      </a:cubicBezTo>
                      <a:cubicBezTo>
                        <a:pt x="15479" y="9684"/>
                        <a:pt x="15733" y="9541"/>
                        <a:pt x="16003" y="9446"/>
                      </a:cubicBezTo>
                      <a:cubicBezTo>
                        <a:pt x="16185" y="9406"/>
                        <a:pt x="16376" y="9390"/>
                        <a:pt x="16558" y="9382"/>
                      </a:cubicBezTo>
                      <a:cubicBezTo>
                        <a:pt x="16652" y="9378"/>
                        <a:pt x="16768" y="9375"/>
                        <a:pt x="16896" y="9375"/>
                      </a:cubicBezTo>
                      <a:close/>
                      <a:moveTo>
                        <a:pt x="54553" y="9383"/>
                      </a:moveTo>
                      <a:cubicBezTo>
                        <a:pt x="54987" y="9383"/>
                        <a:pt x="55560" y="9424"/>
                        <a:pt x="55817" y="9644"/>
                      </a:cubicBezTo>
                      <a:cubicBezTo>
                        <a:pt x="55896" y="9731"/>
                        <a:pt x="55992" y="9795"/>
                        <a:pt x="56095" y="9835"/>
                      </a:cubicBezTo>
                      <a:lnTo>
                        <a:pt x="56095" y="9842"/>
                      </a:lnTo>
                      <a:cubicBezTo>
                        <a:pt x="56603" y="10065"/>
                        <a:pt x="56912" y="10112"/>
                        <a:pt x="57317" y="10406"/>
                      </a:cubicBezTo>
                      <a:cubicBezTo>
                        <a:pt x="57714" y="10708"/>
                        <a:pt x="58659" y="11017"/>
                        <a:pt x="59214" y="11065"/>
                      </a:cubicBezTo>
                      <a:cubicBezTo>
                        <a:pt x="59778" y="11112"/>
                        <a:pt x="60572" y="11152"/>
                        <a:pt x="60715" y="11271"/>
                      </a:cubicBezTo>
                      <a:cubicBezTo>
                        <a:pt x="60865" y="11382"/>
                        <a:pt x="60159" y="11541"/>
                        <a:pt x="59484" y="11676"/>
                      </a:cubicBezTo>
                      <a:cubicBezTo>
                        <a:pt x="58643" y="11819"/>
                        <a:pt x="57794" y="11906"/>
                        <a:pt x="56936" y="11954"/>
                      </a:cubicBezTo>
                      <a:cubicBezTo>
                        <a:pt x="56230" y="11994"/>
                        <a:pt x="55746" y="12049"/>
                        <a:pt x="55436" y="12176"/>
                      </a:cubicBezTo>
                      <a:lnTo>
                        <a:pt x="55412" y="12192"/>
                      </a:lnTo>
                      <a:cubicBezTo>
                        <a:pt x="55396" y="12200"/>
                        <a:pt x="55373" y="12200"/>
                        <a:pt x="55357" y="12216"/>
                      </a:cubicBezTo>
                      <a:cubicBezTo>
                        <a:pt x="55214" y="12255"/>
                        <a:pt x="55055" y="12279"/>
                        <a:pt x="54904" y="12279"/>
                      </a:cubicBezTo>
                      <a:cubicBezTo>
                        <a:pt x="54805" y="12283"/>
                        <a:pt x="54714" y="12285"/>
                        <a:pt x="54629" y="12285"/>
                      </a:cubicBezTo>
                      <a:cubicBezTo>
                        <a:pt x="54364" y="12285"/>
                        <a:pt x="54172" y="12269"/>
                        <a:pt x="54039" y="12263"/>
                      </a:cubicBezTo>
                      <a:cubicBezTo>
                        <a:pt x="53841" y="12255"/>
                        <a:pt x="53634" y="12240"/>
                        <a:pt x="53436" y="12208"/>
                      </a:cubicBezTo>
                      <a:cubicBezTo>
                        <a:pt x="53142" y="12152"/>
                        <a:pt x="52991" y="11954"/>
                        <a:pt x="52825" y="11747"/>
                      </a:cubicBezTo>
                      <a:cubicBezTo>
                        <a:pt x="52658" y="11533"/>
                        <a:pt x="52372" y="11557"/>
                        <a:pt x="52015" y="11287"/>
                      </a:cubicBezTo>
                      <a:cubicBezTo>
                        <a:pt x="51666" y="11017"/>
                        <a:pt x="51737" y="10573"/>
                        <a:pt x="52007" y="10422"/>
                      </a:cubicBezTo>
                      <a:cubicBezTo>
                        <a:pt x="52277" y="10271"/>
                        <a:pt x="52721" y="10152"/>
                        <a:pt x="53023" y="9866"/>
                      </a:cubicBezTo>
                      <a:cubicBezTo>
                        <a:pt x="53214" y="9692"/>
                        <a:pt x="53436" y="9549"/>
                        <a:pt x="53674" y="9454"/>
                      </a:cubicBezTo>
                      <a:cubicBezTo>
                        <a:pt x="53857" y="9414"/>
                        <a:pt x="54031" y="9390"/>
                        <a:pt x="54214" y="9390"/>
                      </a:cubicBezTo>
                      <a:cubicBezTo>
                        <a:pt x="54307" y="9386"/>
                        <a:pt x="54424" y="9383"/>
                        <a:pt x="54553" y="9383"/>
                      </a:cubicBezTo>
                      <a:close/>
                      <a:moveTo>
                        <a:pt x="35762" y="9382"/>
                      </a:moveTo>
                      <a:cubicBezTo>
                        <a:pt x="36191" y="9382"/>
                        <a:pt x="36736" y="9423"/>
                        <a:pt x="36958" y="9644"/>
                      </a:cubicBezTo>
                      <a:cubicBezTo>
                        <a:pt x="37021" y="9731"/>
                        <a:pt x="37108" y="9803"/>
                        <a:pt x="37212" y="9842"/>
                      </a:cubicBezTo>
                      <a:cubicBezTo>
                        <a:pt x="37696" y="10073"/>
                        <a:pt x="37997" y="10112"/>
                        <a:pt x="38355" y="10414"/>
                      </a:cubicBezTo>
                      <a:cubicBezTo>
                        <a:pt x="38720" y="10716"/>
                        <a:pt x="39625" y="11017"/>
                        <a:pt x="40172" y="11065"/>
                      </a:cubicBezTo>
                      <a:cubicBezTo>
                        <a:pt x="40728" y="11112"/>
                        <a:pt x="41522" y="11160"/>
                        <a:pt x="41649" y="11271"/>
                      </a:cubicBezTo>
                      <a:cubicBezTo>
                        <a:pt x="41784" y="11390"/>
                        <a:pt x="41053" y="11549"/>
                        <a:pt x="40363" y="11676"/>
                      </a:cubicBezTo>
                      <a:cubicBezTo>
                        <a:pt x="39506" y="11819"/>
                        <a:pt x="38648" y="11914"/>
                        <a:pt x="37783" y="11954"/>
                      </a:cubicBezTo>
                      <a:cubicBezTo>
                        <a:pt x="37069" y="12001"/>
                        <a:pt x="36569" y="12057"/>
                        <a:pt x="36243" y="12184"/>
                      </a:cubicBezTo>
                      <a:lnTo>
                        <a:pt x="36219" y="12192"/>
                      </a:lnTo>
                      <a:cubicBezTo>
                        <a:pt x="36204" y="12200"/>
                        <a:pt x="36180" y="12208"/>
                        <a:pt x="36164" y="12216"/>
                      </a:cubicBezTo>
                      <a:cubicBezTo>
                        <a:pt x="36013" y="12263"/>
                        <a:pt x="35862" y="12279"/>
                        <a:pt x="35703" y="12287"/>
                      </a:cubicBezTo>
                      <a:cubicBezTo>
                        <a:pt x="35623" y="12290"/>
                        <a:pt x="35547" y="12292"/>
                        <a:pt x="35476" y="12292"/>
                      </a:cubicBezTo>
                      <a:cubicBezTo>
                        <a:pt x="35184" y="12292"/>
                        <a:pt x="34972" y="12270"/>
                        <a:pt x="34838" y="12263"/>
                      </a:cubicBezTo>
                      <a:cubicBezTo>
                        <a:pt x="34640" y="12263"/>
                        <a:pt x="34441" y="12248"/>
                        <a:pt x="34243" y="12208"/>
                      </a:cubicBezTo>
                      <a:cubicBezTo>
                        <a:pt x="33957" y="12152"/>
                        <a:pt x="33830" y="11962"/>
                        <a:pt x="33687" y="11747"/>
                      </a:cubicBezTo>
                      <a:cubicBezTo>
                        <a:pt x="33544" y="11541"/>
                        <a:pt x="33259" y="11557"/>
                        <a:pt x="32941" y="11287"/>
                      </a:cubicBezTo>
                      <a:cubicBezTo>
                        <a:pt x="32663" y="11049"/>
                        <a:pt x="32711" y="10597"/>
                        <a:pt x="33036" y="10430"/>
                      </a:cubicBezTo>
                      <a:cubicBezTo>
                        <a:pt x="33330" y="10271"/>
                        <a:pt x="33791" y="10144"/>
                        <a:pt x="34132" y="9858"/>
                      </a:cubicBezTo>
                      <a:lnTo>
                        <a:pt x="34132" y="9866"/>
                      </a:lnTo>
                      <a:cubicBezTo>
                        <a:pt x="34346" y="9684"/>
                        <a:pt x="34584" y="9549"/>
                        <a:pt x="34846" y="9446"/>
                      </a:cubicBezTo>
                      <a:cubicBezTo>
                        <a:pt x="35021" y="9406"/>
                        <a:pt x="35203" y="9390"/>
                        <a:pt x="35394" y="9390"/>
                      </a:cubicBezTo>
                      <a:cubicBezTo>
                        <a:pt x="35494" y="9386"/>
                        <a:pt x="35622" y="9382"/>
                        <a:pt x="35762" y="9382"/>
                      </a:cubicBezTo>
                      <a:close/>
                      <a:moveTo>
                        <a:pt x="5131" y="10570"/>
                      </a:moveTo>
                      <a:cubicBezTo>
                        <a:pt x="5633" y="10570"/>
                        <a:pt x="5969" y="10663"/>
                        <a:pt x="6382" y="10724"/>
                      </a:cubicBezTo>
                      <a:cubicBezTo>
                        <a:pt x="7065" y="10827"/>
                        <a:pt x="7303" y="10874"/>
                        <a:pt x="7470" y="11120"/>
                      </a:cubicBezTo>
                      <a:cubicBezTo>
                        <a:pt x="7636" y="11374"/>
                        <a:pt x="7843" y="11692"/>
                        <a:pt x="7549" y="11827"/>
                      </a:cubicBezTo>
                      <a:cubicBezTo>
                        <a:pt x="7255" y="11962"/>
                        <a:pt x="6263" y="12009"/>
                        <a:pt x="6097" y="12224"/>
                      </a:cubicBezTo>
                      <a:cubicBezTo>
                        <a:pt x="5940" y="12416"/>
                        <a:pt x="5739" y="12729"/>
                        <a:pt x="5322" y="12729"/>
                      </a:cubicBezTo>
                      <a:cubicBezTo>
                        <a:pt x="5273" y="12729"/>
                        <a:pt x="5222" y="12725"/>
                        <a:pt x="5168" y="12716"/>
                      </a:cubicBezTo>
                      <a:cubicBezTo>
                        <a:pt x="4644" y="12621"/>
                        <a:pt x="4811" y="12422"/>
                        <a:pt x="5017" y="12200"/>
                      </a:cubicBezTo>
                      <a:cubicBezTo>
                        <a:pt x="5223" y="11978"/>
                        <a:pt x="5073" y="11835"/>
                        <a:pt x="4676" y="11692"/>
                      </a:cubicBezTo>
                      <a:cubicBezTo>
                        <a:pt x="4271" y="11541"/>
                        <a:pt x="3866" y="11517"/>
                        <a:pt x="3834" y="11255"/>
                      </a:cubicBezTo>
                      <a:cubicBezTo>
                        <a:pt x="3795" y="10993"/>
                        <a:pt x="4136" y="10628"/>
                        <a:pt x="4827" y="10581"/>
                      </a:cubicBezTo>
                      <a:cubicBezTo>
                        <a:pt x="4935" y="10573"/>
                        <a:pt x="5036" y="10570"/>
                        <a:pt x="5131" y="10570"/>
                      </a:cubicBezTo>
                      <a:close/>
                      <a:moveTo>
                        <a:pt x="43093" y="10570"/>
                      </a:moveTo>
                      <a:cubicBezTo>
                        <a:pt x="43597" y="10570"/>
                        <a:pt x="43952" y="10665"/>
                        <a:pt x="44379" y="10731"/>
                      </a:cubicBezTo>
                      <a:cubicBezTo>
                        <a:pt x="45086" y="10827"/>
                        <a:pt x="45340" y="10874"/>
                        <a:pt x="45570" y="11128"/>
                      </a:cubicBezTo>
                      <a:cubicBezTo>
                        <a:pt x="45808" y="11382"/>
                        <a:pt x="46094" y="11692"/>
                        <a:pt x="45840" y="11827"/>
                      </a:cubicBezTo>
                      <a:cubicBezTo>
                        <a:pt x="45578" y="11962"/>
                        <a:pt x="44593" y="12017"/>
                        <a:pt x="44482" y="12224"/>
                      </a:cubicBezTo>
                      <a:cubicBezTo>
                        <a:pt x="44383" y="12414"/>
                        <a:pt x="44266" y="12731"/>
                        <a:pt x="43855" y="12731"/>
                      </a:cubicBezTo>
                      <a:cubicBezTo>
                        <a:pt x="43804" y="12731"/>
                        <a:pt x="43749" y="12726"/>
                        <a:pt x="43689" y="12716"/>
                      </a:cubicBezTo>
                      <a:cubicBezTo>
                        <a:pt x="43149" y="12621"/>
                        <a:pt x="43260" y="12422"/>
                        <a:pt x="43411" y="12200"/>
                      </a:cubicBezTo>
                      <a:cubicBezTo>
                        <a:pt x="43554" y="11978"/>
                        <a:pt x="43371" y="11835"/>
                        <a:pt x="42927" y="11692"/>
                      </a:cubicBezTo>
                      <a:cubicBezTo>
                        <a:pt x="42490" y="11541"/>
                        <a:pt x="42077" y="11517"/>
                        <a:pt x="41974" y="11255"/>
                      </a:cubicBezTo>
                      <a:cubicBezTo>
                        <a:pt x="41879" y="10993"/>
                        <a:pt x="42109" y="10628"/>
                        <a:pt x="42792" y="10581"/>
                      </a:cubicBezTo>
                      <a:cubicBezTo>
                        <a:pt x="42898" y="10573"/>
                        <a:pt x="42999" y="10570"/>
                        <a:pt x="43093" y="10570"/>
                      </a:cubicBezTo>
                      <a:close/>
                      <a:moveTo>
                        <a:pt x="24146" y="10574"/>
                      </a:moveTo>
                      <a:cubicBezTo>
                        <a:pt x="24633" y="10574"/>
                        <a:pt x="24974" y="10666"/>
                        <a:pt x="25385" y="10731"/>
                      </a:cubicBezTo>
                      <a:cubicBezTo>
                        <a:pt x="26083" y="10827"/>
                        <a:pt x="26321" y="10874"/>
                        <a:pt x="26520" y="11128"/>
                      </a:cubicBezTo>
                      <a:cubicBezTo>
                        <a:pt x="26718" y="11382"/>
                        <a:pt x="26972" y="11700"/>
                        <a:pt x="26694" y="11835"/>
                      </a:cubicBezTo>
                      <a:cubicBezTo>
                        <a:pt x="26417" y="11970"/>
                        <a:pt x="25424" y="12017"/>
                        <a:pt x="25289" y="12232"/>
                      </a:cubicBezTo>
                      <a:cubicBezTo>
                        <a:pt x="25162" y="12415"/>
                        <a:pt x="25004" y="12731"/>
                        <a:pt x="24590" y="12731"/>
                      </a:cubicBezTo>
                      <a:cubicBezTo>
                        <a:pt x="24539" y="12731"/>
                        <a:pt x="24484" y="12726"/>
                        <a:pt x="24424" y="12716"/>
                      </a:cubicBezTo>
                      <a:cubicBezTo>
                        <a:pt x="23892" y="12621"/>
                        <a:pt x="24027" y="12422"/>
                        <a:pt x="24210" y="12200"/>
                      </a:cubicBezTo>
                      <a:cubicBezTo>
                        <a:pt x="24393" y="11978"/>
                        <a:pt x="24218" y="11835"/>
                        <a:pt x="23797" y="11692"/>
                      </a:cubicBezTo>
                      <a:cubicBezTo>
                        <a:pt x="23377" y="11549"/>
                        <a:pt x="22972" y="11525"/>
                        <a:pt x="22900" y="11255"/>
                      </a:cubicBezTo>
                      <a:cubicBezTo>
                        <a:pt x="22837" y="10993"/>
                        <a:pt x="23130" y="10636"/>
                        <a:pt x="23805" y="10589"/>
                      </a:cubicBezTo>
                      <a:cubicBezTo>
                        <a:pt x="23927" y="10579"/>
                        <a:pt x="24040" y="10574"/>
                        <a:pt x="24146" y="10574"/>
                      </a:cubicBezTo>
                      <a:close/>
                      <a:moveTo>
                        <a:pt x="62070" y="10570"/>
                      </a:moveTo>
                      <a:cubicBezTo>
                        <a:pt x="62573" y="10570"/>
                        <a:pt x="62941" y="10665"/>
                        <a:pt x="63382" y="10731"/>
                      </a:cubicBezTo>
                      <a:cubicBezTo>
                        <a:pt x="64096" y="10827"/>
                        <a:pt x="64350" y="10874"/>
                        <a:pt x="64620" y="11128"/>
                      </a:cubicBezTo>
                      <a:cubicBezTo>
                        <a:pt x="64882" y="11374"/>
                        <a:pt x="65215" y="11692"/>
                        <a:pt x="64977" y="11827"/>
                      </a:cubicBezTo>
                      <a:cubicBezTo>
                        <a:pt x="64739" y="11962"/>
                        <a:pt x="63755" y="12009"/>
                        <a:pt x="63675" y="12224"/>
                      </a:cubicBezTo>
                      <a:lnTo>
                        <a:pt x="63667" y="12232"/>
                      </a:lnTo>
                      <a:cubicBezTo>
                        <a:pt x="63597" y="12422"/>
                        <a:pt x="63514" y="12731"/>
                        <a:pt x="63107" y="12731"/>
                      </a:cubicBezTo>
                      <a:cubicBezTo>
                        <a:pt x="63055" y="12731"/>
                        <a:pt x="62999" y="12726"/>
                        <a:pt x="62937" y="12716"/>
                      </a:cubicBezTo>
                      <a:cubicBezTo>
                        <a:pt x="62373" y="12621"/>
                        <a:pt x="62469" y="12422"/>
                        <a:pt x="62588" y="12200"/>
                      </a:cubicBezTo>
                      <a:cubicBezTo>
                        <a:pt x="62707" y="11978"/>
                        <a:pt x="62500" y="11835"/>
                        <a:pt x="62040" y="11692"/>
                      </a:cubicBezTo>
                      <a:cubicBezTo>
                        <a:pt x="61588" y="11541"/>
                        <a:pt x="61167" y="11517"/>
                        <a:pt x="61032" y="11255"/>
                      </a:cubicBezTo>
                      <a:cubicBezTo>
                        <a:pt x="60897" y="10993"/>
                        <a:pt x="61096" y="10628"/>
                        <a:pt x="61770" y="10581"/>
                      </a:cubicBezTo>
                      <a:cubicBezTo>
                        <a:pt x="61876" y="10573"/>
                        <a:pt x="61975" y="10570"/>
                        <a:pt x="62070" y="10570"/>
                      </a:cubicBezTo>
                      <a:close/>
                      <a:moveTo>
                        <a:pt x="13330" y="11706"/>
                      </a:moveTo>
                      <a:cubicBezTo>
                        <a:pt x="13766" y="11706"/>
                        <a:pt x="14107" y="11829"/>
                        <a:pt x="14169" y="11946"/>
                      </a:cubicBezTo>
                      <a:cubicBezTo>
                        <a:pt x="14233" y="12089"/>
                        <a:pt x="14455" y="12232"/>
                        <a:pt x="14669" y="12382"/>
                      </a:cubicBezTo>
                      <a:cubicBezTo>
                        <a:pt x="14891" y="12533"/>
                        <a:pt x="14233" y="12708"/>
                        <a:pt x="13637" y="12962"/>
                      </a:cubicBezTo>
                      <a:cubicBezTo>
                        <a:pt x="13177" y="13144"/>
                        <a:pt x="12709" y="13303"/>
                        <a:pt x="12232" y="13430"/>
                      </a:cubicBezTo>
                      <a:cubicBezTo>
                        <a:pt x="11772" y="13565"/>
                        <a:pt x="11788" y="13732"/>
                        <a:pt x="11502" y="13859"/>
                      </a:cubicBezTo>
                      <a:cubicBezTo>
                        <a:pt x="11386" y="13914"/>
                        <a:pt x="11262" y="13933"/>
                        <a:pt x="11112" y="13933"/>
                      </a:cubicBezTo>
                      <a:cubicBezTo>
                        <a:pt x="10894" y="13933"/>
                        <a:pt x="10621" y="13892"/>
                        <a:pt x="10240" y="13859"/>
                      </a:cubicBezTo>
                      <a:cubicBezTo>
                        <a:pt x="10007" y="13839"/>
                        <a:pt x="9806" y="13832"/>
                        <a:pt x="9615" y="13832"/>
                      </a:cubicBezTo>
                      <a:cubicBezTo>
                        <a:pt x="9273" y="13832"/>
                        <a:pt x="8965" y="13854"/>
                        <a:pt x="8573" y="13859"/>
                      </a:cubicBezTo>
                      <a:cubicBezTo>
                        <a:pt x="8267" y="13863"/>
                        <a:pt x="7896" y="13865"/>
                        <a:pt x="7554" y="13865"/>
                      </a:cubicBezTo>
                      <a:cubicBezTo>
                        <a:pt x="7212" y="13865"/>
                        <a:pt x="6898" y="13863"/>
                        <a:pt x="6708" y="13859"/>
                      </a:cubicBezTo>
                      <a:cubicBezTo>
                        <a:pt x="6327" y="13851"/>
                        <a:pt x="6279" y="13708"/>
                        <a:pt x="6279" y="13708"/>
                      </a:cubicBezTo>
                      <a:cubicBezTo>
                        <a:pt x="6335" y="13565"/>
                        <a:pt x="6366" y="13462"/>
                        <a:pt x="6327" y="13438"/>
                      </a:cubicBezTo>
                      <a:cubicBezTo>
                        <a:pt x="6001" y="13200"/>
                        <a:pt x="5978" y="12724"/>
                        <a:pt x="6279" y="12446"/>
                      </a:cubicBezTo>
                      <a:cubicBezTo>
                        <a:pt x="6565" y="12216"/>
                        <a:pt x="7343" y="12017"/>
                        <a:pt x="8017" y="11938"/>
                      </a:cubicBezTo>
                      <a:cubicBezTo>
                        <a:pt x="8153" y="11920"/>
                        <a:pt x="8306" y="11913"/>
                        <a:pt x="8471" y="11913"/>
                      </a:cubicBezTo>
                      <a:cubicBezTo>
                        <a:pt x="9109" y="11913"/>
                        <a:pt x="9936" y="12018"/>
                        <a:pt x="10698" y="12018"/>
                      </a:cubicBezTo>
                      <a:cubicBezTo>
                        <a:pt x="10720" y="12018"/>
                        <a:pt x="10742" y="12017"/>
                        <a:pt x="10764" y="12017"/>
                      </a:cubicBezTo>
                      <a:cubicBezTo>
                        <a:pt x="11748" y="12009"/>
                        <a:pt x="12589" y="11755"/>
                        <a:pt x="13121" y="11716"/>
                      </a:cubicBezTo>
                      <a:cubicBezTo>
                        <a:pt x="13193" y="11709"/>
                        <a:pt x="13263" y="11706"/>
                        <a:pt x="13330" y="11706"/>
                      </a:cubicBezTo>
                      <a:close/>
                      <a:moveTo>
                        <a:pt x="32453" y="11706"/>
                      </a:moveTo>
                      <a:cubicBezTo>
                        <a:pt x="32892" y="11706"/>
                        <a:pt x="33247" y="11829"/>
                        <a:pt x="33322" y="11946"/>
                      </a:cubicBezTo>
                      <a:cubicBezTo>
                        <a:pt x="33402" y="12089"/>
                        <a:pt x="33640" y="12232"/>
                        <a:pt x="33878" y="12382"/>
                      </a:cubicBezTo>
                      <a:cubicBezTo>
                        <a:pt x="34116" y="12533"/>
                        <a:pt x="33481" y="12708"/>
                        <a:pt x="32925" y="12962"/>
                      </a:cubicBezTo>
                      <a:cubicBezTo>
                        <a:pt x="32489" y="13144"/>
                        <a:pt x="32036" y="13303"/>
                        <a:pt x="31576" y="13430"/>
                      </a:cubicBezTo>
                      <a:cubicBezTo>
                        <a:pt x="31139" y="13565"/>
                        <a:pt x="31171" y="13732"/>
                        <a:pt x="30901" y="13859"/>
                      </a:cubicBezTo>
                      <a:cubicBezTo>
                        <a:pt x="30795" y="13914"/>
                        <a:pt x="30674" y="13933"/>
                        <a:pt x="30524" y="13933"/>
                      </a:cubicBezTo>
                      <a:cubicBezTo>
                        <a:pt x="30305" y="13933"/>
                        <a:pt x="30025" y="13892"/>
                        <a:pt x="29639" y="13859"/>
                      </a:cubicBezTo>
                      <a:cubicBezTo>
                        <a:pt x="29406" y="13839"/>
                        <a:pt x="29205" y="13832"/>
                        <a:pt x="29014" y="13832"/>
                      </a:cubicBezTo>
                      <a:cubicBezTo>
                        <a:pt x="28672" y="13832"/>
                        <a:pt x="28365" y="13854"/>
                        <a:pt x="27972" y="13859"/>
                      </a:cubicBezTo>
                      <a:cubicBezTo>
                        <a:pt x="27667" y="13863"/>
                        <a:pt x="27296" y="13865"/>
                        <a:pt x="26953" y="13865"/>
                      </a:cubicBezTo>
                      <a:cubicBezTo>
                        <a:pt x="26611" y="13865"/>
                        <a:pt x="26298" y="13863"/>
                        <a:pt x="26107" y="13859"/>
                      </a:cubicBezTo>
                      <a:cubicBezTo>
                        <a:pt x="25726" y="13851"/>
                        <a:pt x="25663" y="13708"/>
                        <a:pt x="25663" y="13708"/>
                      </a:cubicBezTo>
                      <a:cubicBezTo>
                        <a:pt x="25694" y="13565"/>
                        <a:pt x="25718" y="13462"/>
                        <a:pt x="25670" y="13438"/>
                      </a:cubicBezTo>
                      <a:cubicBezTo>
                        <a:pt x="25305" y="13208"/>
                        <a:pt x="25242" y="12684"/>
                        <a:pt x="25496" y="12446"/>
                      </a:cubicBezTo>
                      <a:cubicBezTo>
                        <a:pt x="25750" y="12216"/>
                        <a:pt x="26504" y="12017"/>
                        <a:pt x="27171" y="11938"/>
                      </a:cubicBezTo>
                      <a:cubicBezTo>
                        <a:pt x="27303" y="11920"/>
                        <a:pt x="27454" y="11913"/>
                        <a:pt x="27619" y="11913"/>
                      </a:cubicBezTo>
                      <a:cubicBezTo>
                        <a:pt x="28255" y="11913"/>
                        <a:pt x="29098" y="12018"/>
                        <a:pt x="29867" y="12018"/>
                      </a:cubicBezTo>
                      <a:cubicBezTo>
                        <a:pt x="29889" y="12018"/>
                        <a:pt x="29911" y="12017"/>
                        <a:pt x="29933" y="12017"/>
                      </a:cubicBezTo>
                      <a:cubicBezTo>
                        <a:pt x="30909" y="12009"/>
                        <a:pt x="31719" y="11755"/>
                        <a:pt x="32243" y="11716"/>
                      </a:cubicBezTo>
                      <a:cubicBezTo>
                        <a:pt x="32314" y="11709"/>
                        <a:pt x="32384" y="11706"/>
                        <a:pt x="32453" y="11706"/>
                      </a:cubicBezTo>
                      <a:close/>
                      <a:moveTo>
                        <a:pt x="51567" y="11709"/>
                      </a:moveTo>
                      <a:cubicBezTo>
                        <a:pt x="52014" y="11709"/>
                        <a:pt x="52392" y="11827"/>
                        <a:pt x="52475" y="11946"/>
                      </a:cubicBezTo>
                      <a:lnTo>
                        <a:pt x="52475" y="11954"/>
                      </a:lnTo>
                      <a:cubicBezTo>
                        <a:pt x="52579" y="12089"/>
                        <a:pt x="52833" y="12232"/>
                        <a:pt x="53095" y="12382"/>
                      </a:cubicBezTo>
                      <a:cubicBezTo>
                        <a:pt x="53356" y="12541"/>
                        <a:pt x="52737" y="12708"/>
                        <a:pt x="52213" y="12962"/>
                      </a:cubicBezTo>
                      <a:cubicBezTo>
                        <a:pt x="51793" y="13152"/>
                        <a:pt x="51364" y="13311"/>
                        <a:pt x="50920" y="13438"/>
                      </a:cubicBezTo>
                      <a:cubicBezTo>
                        <a:pt x="50499" y="13565"/>
                        <a:pt x="50555" y="13732"/>
                        <a:pt x="50301" y="13867"/>
                      </a:cubicBezTo>
                      <a:cubicBezTo>
                        <a:pt x="50202" y="13918"/>
                        <a:pt x="50086" y="13935"/>
                        <a:pt x="49940" y="13935"/>
                      </a:cubicBezTo>
                      <a:cubicBezTo>
                        <a:pt x="49720" y="13935"/>
                        <a:pt x="49434" y="13895"/>
                        <a:pt x="49038" y="13867"/>
                      </a:cubicBezTo>
                      <a:cubicBezTo>
                        <a:pt x="48786" y="13845"/>
                        <a:pt x="48571" y="13838"/>
                        <a:pt x="48369" y="13838"/>
                      </a:cubicBezTo>
                      <a:cubicBezTo>
                        <a:pt x="48045" y="13838"/>
                        <a:pt x="47751" y="13857"/>
                        <a:pt x="47380" y="13867"/>
                      </a:cubicBezTo>
                      <a:cubicBezTo>
                        <a:pt x="47074" y="13871"/>
                        <a:pt x="46703" y="13873"/>
                        <a:pt x="46361" y="13873"/>
                      </a:cubicBezTo>
                      <a:cubicBezTo>
                        <a:pt x="46018" y="13873"/>
                        <a:pt x="45705" y="13871"/>
                        <a:pt x="45514" y="13867"/>
                      </a:cubicBezTo>
                      <a:cubicBezTo>
                        <a:pt x="45125" y="13851"/>
                        <a:pt x="45038" y="13708"/>
                        <a:pt x="45038" y="13708"/>
                      </a:cubicBezTo>
                      <a:cubicBezTo>
                        <a:pt x="45054" y="13573"/>
                        <a:pt x="45062" y="13462"/>
                        <a:pt x="45022" y="13438"/>
                      </a:cubicBezTo>
                      <a:cubicBezTo>
                        <a:pt x="44625" y="13208"/>
                        <a:pt x="44490" y="12692"/>
                        <a:pt x="44713" y="12454"/>
                      </a:cubicBezTo>
                      <a:cubicBezTo>
                        <a:pt x="44935" y="12216"/>
                        <a:pt x="45665" y="12017"/>
                        <a:pt x="46316" y="11938"/>
                      </a:cubicBezTo>
                      <a:cubicBezTo>
                        <a:pt x="46439" y="11923"/>
                        <a:pt x="46579" y="11917"/>
                        <a:pt x="46731" y="11917"/>
                      </a:cubicBezTo>
                      <a:cubicBezTo>
                        <a:pt x="47358" y="11917"/>
                        <a:pt x="48197" y="12018"/>
                        <a:pt x="48964" y="12018"/>
                      </a:cubicBezTo>
                      <a:cubicBezTo>
                        <a:pt x="49007" y="12018"/>
                        <a:pt x="49051" y="12018"/>
                        <a:pt x="49094" y="12017"/>
                      </a:cubicBezTo>
                      <a:cubicBezTo>
                        <a:pt x="50086" y="12009"/>
                        <a:pt x="50856" y="11755"/>
                        <a:pt x="51380" y="11716"/>
                      </a:cubicBezTo>
                      <a:cubicBezTo>
                        <a:pt x="51443" y="11711"/>
                        <a:pt x="51506" y="11709"/>
                        <a:pt x="51567" y="11709"/>
                      </a:cubicBezTo>
                      <a:close/>
                      <a:moveTo>
                        <a:pt x="42655" y="12684"/>
                      </a:moveTo>
                      <a:cubicBezTo>
                        <a:pt x="42964" y="12684"/>
                        <a:pt x="43374" y="12736"/>
                        <a:pt x="43768" y="12843"/>
                      </a:cubicBezTo>
                      <a:cubicBezTo>
                        <a:pt x="44443" y="13025"/>
                        <a:pt x="44649" y="13438"/>
                        <a:pt x="44649" y="13438"/>
                      </a:cubicBezTo>
                      <a:cubicBezTo>
                        <a:pt x="44887" y="13740"/>
                        <a:pt x="44863" y="13938"/>
                        <a:pt x="44411" y="14033"/>
                      </a:cubicBezTo>
                      <a:cubicBezTo>
                        <a:pt x="44121" y="14088"/>
                        <a:pt x="43692" y="14131"/>
                        <a:pt x="43391" y="14131"/>
                      </a:cubicBezTo>
                      <a:cubicBezTo>
                        <a:pt x="43214" y="14131"/>
                        <a:pt x="43081" y="14116"/>
                        <a:pt x="43046" y="14081"/>
                      </a:cubicBezTo>
                      <a:cubicBezTo>
                        <a:pt x="43006" y="14041"/>
                        <a:pt x="42966" y="13994"/>
                        <a:pt x="42935" y="13962"/>
                      </a:cubicBezTo>
                      <a:cubicBezTo>
                        <a:pt x="42760" y="13795"/>
                        <a:pt x="42061" y="13795"/>
                        <a:pt x="42069" y="13430"/>
                      </a:cubicBezTo>
                      <a:cubicBezTo>
                        <a:pt x="42069" y="13430"/>
                        <a:pt x="41998" y="12898"/>
                        <a:pt x="42188" y="12763"/>
                      </a:cubicBezTo>
                      <a:cubicBezTo>
                        <a:pt x="42264" y="12711"/>
                        <a:pt x="42434" y="12684"/>
                        <a:pt x="42655" y="12684"/>
                      </a:cubicBezTo>
                      <a:close/>
                      <a:moveTo>
                        <a:pt x="61922" y="12685"/>
                      </a:moveTo>
                      <a:cubicBezTo>
                        <a:pt x="62229" y="12685"/>
                        <a:pt x="62639" y="12738"/>
                        <a:pt x="63040" y="12843"/>
                      </a:cubicBezTo>
                      <a:cubicBezTo>
                        <a:pt x="63731" y="13025"/>
                        <a:pt x="64001" y="13438"/>
                        <a:pt x="64001" y="13438"/>
                      </a:cubicBezTo>
                      <a:cubicBezTo>
                        <a:pt x="64271" y="13740"/>
                        <a:pt x="64278" y="13938"/>
                        <a:pt x="63834" y="14033"/>
                      </a:cubicBezTo>
                      <a:cubicBezTo>
                        <a:pt x="63559" y="14092"/>
                        <a:pt x="63148" y="14133"/>
                        <a:pt x="62848" y="14133"/>
                      </a:cubicBezTo>
                      <a:cubicBezTo>
                        <a:pt x="62662" y="14133"/>
                        <a:pt x="62519" y="14117"/>
                        <a:pt x="62477" y="14081"/>
                      </a:cubicBezTo>
                      <a:lnTo>
                        <a:pt x="62477" y="14089"/>
                      </a:lnTo>
                      <a:cubicBezTo>
                        <a:pt x="62437" y="14041"/>
                        <a:pt x="62397" y="14002"/>
                        <a:pt x="62358" y="13970"/>
                      </a:cubicBezTo>
                      <a:cubicBezTo>
                        <a:pt x="62159" y="13795"/>
                        <a:pt x="61461" y="13795"/>
                        <a:pt x="61421" y="13438"/>
                      </a:cubicBezTo>
                      <a:cubicBezTo>
                        <a:pt x="61421" y="13438"/>
                        <a:pt x="61278" y="12898"/>
                        <a:pt x="61453" y="12771"/>
                      </a:cubicBezTo>
                      <a:cubicBezTo>
                        <a:pt x="61524" y="12714"/>
                        <a:pt x="61695" y="12685"/>
                        <a:pt x="61922" y="12685"/>
                      </a:cubicBezTo>
                      <a:close/>
                      <a:moveTo>
                        <a:pt x="4169" y="12689"/>
                      </a:moveTo>
                      <a:cubicBezTo>
                        <a:pt x="4476" y="12689"/>
                        <a:pt x="4865" y="12739"/>
                        <a:pt x="5223" y="12843"/>
                      </a:cubicBezTo>
                      <a:cubicBezTo>
                        <a:pt x="5851" y="13025"/>
                        <a:pt x="5954" y="13438"/>
                        <a:pt x="5954" y="13438"/>
                      </a:cubicBezTo>
                      <a:cubicBezTo>
                        <a:pt x="6112" y="13740"/>
                        <a:pt x="6033" y="13938"/>
                        <a:pt x="5557" y="14033"/>
                      </a:cubicBezTo>
                      <a:cubicBezTo>
                        <a:pt x="5244" y="14090"/>
                        <a:pt x="4784" y="14136"/>
                        <a:pt x="4481" y="14136"/>
                      </a:cubicBezTo>
                      <a:cubicBezTo>
                        <a:pt x="4316" y="14136"/>
                        <a:pt x="4198" y="14123"/>
                        <a:pt x="4176" y="14089"/>
                      </a:cubicBezTo>
                      <a:cubicBezTo>
                        <a:pt x="4152" y="14049"/>
                        <a:pt x="4120" y="14010"/>
                        <a:pt x="4096" y="13970"/>
                      </a:cubicBezTo>
                      <a:cubicBezTo>
                        <a:pt x="3969" y="13803"/>
                        <a:pt x="3271" y="13803"/>
                        <a:pt x="3374" y="13438"/>
                      </a:cubicBezTo>
                      <a:cubicBezTo>
                        <a:pt x="3374" y="13438"/>
                        <a:pt x="3438" y="12906"/>
                        <a:pt x="3660" y="12771"/>
                      </a:cubicBezTo>
                      <a:cubicBezTo>
                        <a:pt x="3752" y="12717"/>
                        <a:pt x="3937" y="12689"/>
                        <a:pt x="4169" y="12689"/>
                      </a:cubicBezTo>
                      <a:close/>
                      <a:moveTo>
                        <a:pt x="23415" y="12685"/>
                      </a:moveTo>
                      <a:cubicBezTo>
                        <a:pt x="23724" y="12685"/>
                        <a:pt x="24121" y="12738"/>
                        <a:pt x="24496" y="12843"/>
                      </a:cubicBezTo>
                      <a:cubicBezTo>
                        <a:pt x="25147" y="13025"/>
                        <a:pt x="25305" y="13438"/>
                        <a:pt x="25305" y="13438"/>
                      </a:cubicBezTo>
                      <a:cubicBezTo>
                        <a:pt x="25504" y="13740"/>
                        <a:pt x="25448" y="13938"/>
                        <a:pt x="24988" y="14033"/>
                      </a:cubicBezTo>
                      <a:cubicBezTo>
                        <a:pt x="24683" y="14095"/>
                        <a:pt x="24226" y="14144"/>
                        <a:pt x="23923" y="14144"/>
                      </a:cubicBezTo>
                      <a:cubicBezTo>
                        <a:pt x="23761" y="14144"/>
                        <a:pt x="23642" y="14130"/>
                        <a:pt x="23615" y="14097"/>
                      </a:cubicBezTo>
                      <a:cubicBezTo>
                        <a:pt x="23575" y="14041"/>
                        <a:pt x="23551" y="14002"/>
                        <a:pt x="23519" y="13962"/>
                      </a:cubicBezTo>
                      <a:lnTo>
                        <a:pt x="23519" y="13970"/>
                      </a:lnTo>
                      <a:cubicBezTo>
                        <a:pt x="23369" y="13795"/>
                        <a:pt x="22670" y="13795"/>
                        <a:pt x="22726" y="13438"/>
                      </a:cubicBezTo>
                      <a:cubicBezTo>
                        <a:pt x="22726" y="13438"/>
                        <a:pt x="22726" y="12898"/>
                        <a:pt x="22924" y="12771"/>
                      </a:cubicBezTo>
                      <a:cubicBezTo>
                        <a:pt x="23008" y="12714"/>
                        <a:pt x="23187" y="12685"/>
                        <a:pt x="23415" y="12685"/>
                      </a:cubicBezTo>
                      <a:close/>
                      <a:moveTo>
                        <a:pt x="15572" y="12410"/>
                      </a:moveTo>
                      <a:cubicBezTo>
                        <a:pt x="15605" y="12410"/>
                        <a:pt x="15622" y="12414"/>
                        <a:pt x="15622" y="12414"/>
                      </a:cubicBezTo>
                      <a:cubicBezTo>
                        <a:pt x="15622" y="12414"/>
                        <a:pt x="16511" y="12470"/>
                        <a:pt x="16542" y="12740"/>
                      </a:cubicBezTo>
                      <a:cubicBezTo>
                        <a:pt x="16550" y="12978"/>
                        <a:pt x="16598" y="13216"/>
                        <a:pt x="16693" y="13438"/>
                      </a:cubicBezTo>
                      <a:cubicBezTo>
                        <a:pt x="16733" y="13525"/>
                        <a:pt x="16892" y="13803"/>
                        <a:pt x="17058" y="13906"/>
                      </a:cubicBezTo>
                      <a:cubicBezTo>
                        <a:pt x="17217" y="14010"/>
                        <a:pt x="17265" y="14089"/>
                        <a:pt x="17233" y="14168"/>
                      </a:cubicBezTo>
                      <a:cubicBezTo>
                        <a:pt x="17213" y="14242"/>
                        <a:pt x="16914" y="14248"/>
                        <a:pt x="16823" y="14248"/>
                      </a:cubicBezTo>
                      <a:cubicBezTo>
                        <a:pt x="16806" y="14248"/>
                        <a:pt x="16796" y="14248"/>
                        <a:pt x="16796" y="14248"/>
                      </a:cubicBezTo>
                      <a:cubicBezTo>
                        <a:pt x="16233" y="14176"/>
                        <a:pt x="15391" y="14168"/>
                        <a:pt x="15391" y="14168"/>
                      </a:cubicBezTo>
                      <a:cubicBezTo>
                        <a:pt x="15169" y="14168"/>
                        <a:pt x="14963" y="14192"/>
                        <a:pt x="14748" y="14240"/>
                      </a:cubicBezTo>
                      <a:lnTo>
                        <a:pt x="14764" y="14240"/>
                      </a:lnTo>
                      <a:cubicBezTo>
                        <a:pt x="14582" y="14279"/>
                        <a:pt x="13740" y="14272"/>
                        <a:pt x="13121" y="14279"/>
                      </a:cubicBezTo>
                      <a:cubicBezTo>
                        <a:pt x="12502" y="14279"/>
                        <a:pt x="11923" y="14232"/>
                        <a:pt x="11899" y="13906"/>
                      </a:cubicBezTo>
                      <a:cubicBezTo>
                        <a:pt x="11875" y="13589"/>
                        <a:pt x="12574" y="13430"/>
                        <a:pt x="12574" y="13430"/>
                      </a:cubicBezTo>
                      <a:cubicBezTo>
                        <a:pt x="12574" y="13430"/>
                        <a:pt x="12947" y="13359"/>
                        <a:pt x="13550" y="13160"/>
                      </a:cubicBezTo>
                      <a:cubicBezTo>
                        <a:pt x="14161" y="12970"/>
                        <a:pt x="14614" y="12827"/>
                        <a:pt x="15026" y="12597"/>
                      </a:cubicBezTo>
                      <a:cubicBezTo>
                        <a:pt x="15313" y="12434"/>
                        <a:pt x="15492" y="12410"/>
                        <a:pt x="15572" y="12410"/>
                      </a:cubicBezTo>
                      <a:close/>
                      <a:moveTo>
                        <a:pt x="53999" y="12416"/>
                      </a:moveTo>
                      <a:cubicBezTo>
                        <a:pt x="54041" y="12416"/>
                        <a:pt x="54063" y="12422"/>
                        <a:pt x="54063" y="12422"/>
                      </a:cubicBezTo>
                      <a:cubicBezTo>
                        <a:pt x="54063" y="12422"/>
                        <a:pt x="54976" y="12478"/>
                        <a:pt x="55071" y="12748"/>
                      </a:cubicBezTo>
                      <a:cubicBezTo>
                        <a:pt x="55142" y="12994"/>
                        <a:pt x="55254" y="13232"/>
                        <a:pt x="55404" y="13438"/>
                      </a:cubicBezTo>
                      <a:cubicBezTo>
                        <a:pt x="55531" y="13629"/>
                        <a:pt x="55698" y="13787"/>
                        <a:pt x="55889" y="13914"/>
                      </a:cubicBezTo>
                      <a:cubicBezTo>
                        <a:pt x="56071" y="14010"/>
                        <a:pt x="56135" y="14089"/>
                        <a:pt x="56135" y="14176"/>
                      </a:cubicBezTo>
                      <a:cubicBezTo>
                        <a:pt x="56128" y="14242"/>
                        <a:pt x="55840" y="14248"/>
                        <a:pt x="55744" y="14248"/>
                      </a:cubicBezTo>
                      <a:cubicBezTo>
                        <a:pt x="55725" y="14248"/>
                        <a:pt x="55714" y="14248"/>
                        <a:pt x="55714" y="14248"/>
                      </a:cubicBezTo>
                      <a:cubicBezTo>
                        <a:pt x="55127" y="14184"/>
                        <a:pt x="54285" y="14176"/>
                        <a:pt x="54285" y="14176"/>
                      </a:cubicBezTo>
                      <a:cubicBezTo>
                        <a:pt x="54258" y="14175"/>
                        <a:pt x="54232" y="14175"/>
                        <a:pt x="54205" y="14175"/>
                      </a:cubicBezTo>
                      <a:cubicBezTo>
                        <a:pt x="54019" y="14175"/>
                        <a:pt x="53840" y="14199"/>
                        <a:pt x="53666" y="14248"/>
                      </a:cubicBezTo>
                      <a:lnTo>
                        <a:pt x="53666" y="14240"/>
                      </a:lnTo>
                      <a:cubicBezTo>
                        <a:pt x="53499" y="14279"/>
                        <a:pt x="52658" y="14279"/>
                        <a:pt x="52039" y="14279"/>
                      </a:cubicBezTo>
                      <a:cubicBezTo>
                        <a:pt x="52003" y="14280"/>
                        <a:pt x="51968" y="14280"/>
                        <a:pt x="51933" y="14280"/>
                      </a:cubicBezTo>
                      <a:cubicBezTo>
                        <a:pt x="51354" y="14280"/>
                        <a:pt x="50826" y="14214"/>
                        <a:pt x="50721" y="13914"/>
                      </a:cubicBezTo>
                      <a:cubicBezTo>
                        <a:pt x="50618" y="13589"/>
                        <a:pt x="51269" y="13438"/>
                        <a:pt x="51269" y="13438"/>
                      </a:cubicBezTo>
                      <a:cubicBezTo>
                        <a:pt x="51578" y="13367"/>
                        <a:pt x="51888" y="13271"/>
                        <a:pt x="52182" y="13168"/>
                      </a:cubicBezTo>
                      <a:cubicBezTo>
                        <a:pt x="52737" y="12978"/>
                        <a:pt x="53158" y="12827"/>
                        <a:pt x="53507" y="12597"/>
                      </a:cubicBezTo>
                      <a:cubicBezTo>
                        <a:pt x="53743" y="12442"/>
                        <a:pt x="53913" y="12416"/>
                        <a:pt x="53999" y="12416"/>
                      </a:cubicBezTo>
                      <a:close/>
                      <a:moveTo>
                        <a:pt x="34788" y="12418"/>
                      </a:moveTo>
                      <a:cubicBezTo>
                        <a:pt x="34821" y="12418"/>
                        <a:pt x="34838" y="12422"/>
                        <a:pt x="34838" y="12422"/>
                      </a:cubicBezTo>
                      <a:cubicBezTo>
                        <a:pt x="34838" y="12422"/>
                        <a:pt x="35743" y="12478"/>
                        <a:pt x="35807" y="12748"/>
                      </a:cubicBezTo>
                      <a:cubicBezTo>
                        <a:pt x="35846" y="12986"/>
                        <a:pt x="35926" y="13224"/>
                        <a:pt x="36053" y="13438"/>
                      </a:cubicBezTo>
                      <a:cubicBezTo>
                        <a:pt x="36156" y="13629"/>
                        <a:pt x="36299" y="13787"/>
                        <a:pt x="36473" y="13914"/>
                      </a:cubicBezTo>
                      <a:cubicBezTo>
                        <a:pt x="36648" y="14010"/>
                        <a:pt x="36704" y="14097"/>
                        <a:pt x="36688" y="14176"/>
                      </a:cubicBezTo>
                      <a:cubicBezTo>
                        <a:pt x="36672" y="14256"/>
                        <a:pt x="36259" y="14256"/>
                        <a:pt x="36259" y="14256"/>
                      </a:cubicBezTo>
                      <a:cubicBezTo>
                        <a:pt x="35680" y="14184"/>
                        <a:pt x="34838" y="14176"/>
                        <a:pt x="34838" y="14176"/>
                      </a:cubicBezTo>
                      <a:cubicBezTo>
                        <a:pt x="34624" y="14176"/>
                        <a:pt x="34418" y="14200"/>
                        <a:pt x="34211" y="14248"/>
                      </a:cubicBezTo>
                      <a:cubicBezTo>
                        <a:pt x="34029" y="14287"/>
                        <a:pt x="33195" y="14279"/>
                        <a:pt x="32576" y="14287"/>
                      </a:cubicBezTo>
                      <a:cubicBezTo>
                        <a:pt x="31949" y="14287"/>
                        <a:pt x="31370" y="14240"/>
                        <a:pt x="31306" y="13914"/>
                      </a:cubicBezTo>
                      <a:cubicBezTo>
                        <a:pt x="31243" y="13597"/>
                        <a:pt x="31917" y="13438"/>
                        <a:pt x="31917" y="13438"/>
                      </a:cubicBezTo>
                      <a:cubicBezTo>
                        <a:pt x="32235" y="13367"/>
                        <a:pt x="32552" y="13279"/>
                        <a:pt x="32862" y="13168"/>
                      </a:cubicBezTo>
                      <a:cubicBezTo>
                        <a:pt x="33449" y="12970"/>
                        <a:pt x="33886" y="12827"/>
                        <a:pt x="34267" y="12605"/>
                      </a:cubicBezTo>
                      <a:cubicBezTo>
                        <a:pt x="34531" y="12442"/>
                        <a:pt x="34707" y="12418"/>
                        <a:pt x="34788" y="12418"/>
                      </a:cubicBezTo>
                      <a:close/>
                      <a:moveTo>
                        <a:pt x="41745" y="11535"/>
                      </a:moveTo>
                      <a:cubicBezTo>
                        <a:pt x="42201" y="11535"/>
                        <a:pt x="42621" y="11647"/>
                        <a:pt x="42895" y="11906"/>
                      </a:cubicBezTo>
                      <a:cubicBezTo>
                        <a:pt x="43323" y="12311"/>
                        <a:pt x="42403" y="12478"/>
                        <a:pt x="42117" y="12557"/>
                      </a:cubicBezTo>
                      <a:cubicBezTo>
                        <a:pt x="41831" y="12636"/>
                        <a:pt x="41649" y="12700"/>
                        <a:pt x="41752" y="12922"/>
                      </a:cubicBezTo>
                      <a:cubicBezTo>
                        <a:pt x="41807" y="13081"/>
                        <a:pt x="41815" y="13263"/>
                        <a:pt x="41776" y="13430"/>
                      </a:cubicBezTo>
                      <a:cubicBezTo>
                        <a:pt x="41712" y="13859"/>
                        <a:pt x="42220" y="13779"/>
                        <a:pt x="42704" y="14089"/>
                      </a:cubicBezTo>
                      <a:cubicBezTo>
                        <a:pt x="43196" y="14399"/>
                        <a:pt x="43006" y="14613"/>
                        <a:pt x="42593" y="14740"/>
                      </a:cubicBezTo>
                      <a:cubicBezTo>
                        <a:pt x="42180" y="14859"/>
                        <a:pt x="40990" y="14811"/>
                        <a:pt x="40244" y="14875"/>
                      </a:cubicBezTo>
                      <a:lnTo>
                        <a:pt x="40188" y="14875"/>
                      </a:lnTo>
                      <a:cubicBezTo>
                        <a:pt x="39791" y="14867"/>
                        <a:pt x="39402" y="14835"/>
                        <a:pt x="39013" y="14780"/>
                      </a:cubicBezTo>
                      <a:cubicBezTo>
                        <a:pt x="38521" y="14724"/>
                        <a:pt x="38537" y="14629"/>
                        <a:pt x="38164" y="14518"/>
                      </a:cubicBezTo>
                      <a:cubicBezTo>
                        <a:pt x="38053" y="14494"/>
                        <a:pt x="37942" y="14470"/>
                        <a:pt x="37831" y="14446"/>
                      </a:cubicBezTo>
                      <a:cubicBezTo>
                        <a:pt x="37402" y="14351"/>
                        <a:pt x="37005" y="14176"/>
                        <a:pt x="36640" y="13930"/>
                      </a:cubicBezTo>
                      <a:cubicBezTo>
                        <a:pt x="36465" y="13803"/>
                        <a:pt x="36331" y="13629"/>
                        <a:pt x="36251" y="13430"/>
                      </a:cubicBezTo>
                      <a:cubicBezTo>
                        <a:pt x="36251" y="13430"/>
                        <a:pt x="36045" y="12652"/>
                        <a:pt x="36243" y="12398"/>
                      </a:cubicBezTo>
                      <a:cubicBezTo>
                        <a:pt x="36442" y="12144"/>
                        <a:pt x="37283" y="12033"/>
                        <a:pt x="38664" y="11962"/>
                      </a:cubicBezTo>
                      <a:cubicBezTo>
                        <a:pt x="40045" y="11898"/>
                        <a:pt x="40236" y="11819"/>
                        <a:pt x="40958" y="11636"/>
                      </a:cubicBezTo>
                      <a:cubicBezTo>
                        <a:pt x="41219" y="11570"/>
                        <a:pt x="41487" y="11535"/>
                        <a:pt x="41745" y="11535"/>
                      </a:cubicBezTo>
                      <a:close/>
                      <a:moveTo>
                        <a:pt x="60847" y="11534"/>
                      </a:moveTo>
                      <a:cubicBezTo>
                        <a:pt x="61300" y="11534"/>
                        <a:pt x="61731" y="11645"/>
                        <a:pt x="62040" y="11898"/>
                      </a:cubicBezTo>
                      <a:cubicBezTo>
                        <a:pt x="62524" y="12303"/>
                        <a:pt x="61619" y="12470"/>
                        <a:pt x="61350" y="12549"/>
                      </a:cubicBezTo>
                      <a:cubicBezTo>
                        <a:pt x="61080" y="12629"/>
                        <a:pt x="60905" y="12700"/>
                        <a:pt x="61024" y="12914"/>
                      </a:cubicBezTo>
                      <a:cubicBezTo>
                        <a:pt x="61103" y="13073"/>
                        <a:pt x="61135" y="13256"/>
                        <a:pt x="61119" y="13430"/>
                      </a:cubicBezTo>
                      <a:cubicBezTo>
                        <a:pt x="61119" y="13851"/>
                        <a:pt x="61604" y="13771"/>
                        <a:pt x="62135" y="14081"/>
                      </a:cubicBezTo>
                      <a:cubicBezTo>
                        <a:pt x="62667" y="14391"/>
                        <a:pt x="62508" y="14613"/>
                        <a:pt x="62112" y="14732"/>
                      </a:cubicBezTo>
                      <a:cubicBezTo>
                        <a:pt x="61707" y="14859"/>
                        <a:pt x="60508" y="14803"/>
                        <a:pt x="59770" y="14867"/>
                      </a:cubicBezTo>
                      <a:lnTo>
                        <a:pt x="59714" y="14875"/>
                      </a:lnTo>
                      <a:cubicBezTo>
                        <a:pt x="59318" y="14867"/>
                        <a:pt x="58921" y="14835"/>
                        <a:pt x="58524" y="14780"/>
                      </a:cubicBezTo>
                      <a:cubicBezTo>
                        <a:pt x="58032" y="14724"/>
                        <a:pt x="58040" y="14629"/>
                        <a:pt x="57651" y="14518"/>
                      </a:cubicBezTo>
                      <a:cubicBezTo>
                        <a:pt x="57532" y="14486"/>
                        <a:pt x="57420" y="14462"/>
                        <a:pt x="57301" y="14446"/>
                      </a:cubicBezTo>
                      <a:cubicBezTo>
                        <a:pt x="56857" y="14343"/>
                        <a:pt x="56428" y="14168"/>
                        <a:pt x="56039" y="13922"/>
                      </a:cubicBezTo>
                      <a:cubicBezTo>
                        <a:pt x="55857" y="13795"/>
                        <a:pt x="55698" y="13629"/>
                        <a:pt x="55595" y="13430"/>
                      </a:cubicBezTo>
                      <a:cubicBezTo>
                        <a:pt x="55595" y="13430"/>
                        <a:pt x="55285" y="12652"/>
                        <a:pt x="55452" y="12398"/>
                      </a:cubicBezTo>
                      <a:cubicBezTo>
                        <a:pt x="55611" y="12144"/>
                        <a:pt x="56444" y="12033"/>
                        <a:pt x="57817" y="11962"/>
                      </a:cubicBezTo>
                      <a:cubicBezTo>
                        <a:pt x="59191" y="11898"/>
                        <a:pt x="59373" y="11819"/>
                        <a:pt x="60072" y="11636"/>
                      </a:cubicBezTo>
                      <a:cubicBezTo>
                        <a:pt x="60325" y="11570"/>
                        <a:pt x="60590" y="11534"/>
                        <a:pt x="60847" y="11534"/>
                      </a:cubicBezTo>
                      <a:close/>
                      <a:moveTo>
                        <a:pt x="22650" y="11542"/>
                      </a:moveTo>
                      <a:cubicBezTo>
                        <a:pt x="23106" y="11542"/>
                        <a:pt x="23512" y="11653"/>
                        <a:pt x="23750" y="11906"/>
                      </a:cubicBezTo>
                      <a:cubicBezTo>
                        <a:pt x="24123" y="12311"/>
                        <a:pt x="23178" y="12478"/>
                        <a:pt x="22884" y="12557"/>
                      </a:cubicBezTo>
                      <a:cubicBezTo>
                        <a:pt x="22591" y="12636"/>
                        <a:pt x="22400" y="12708"/>
                        <a:pt x="22472" y="12922"/>
                      </a:cubicBezTo>
                      <a:cubicBezTo>
                        <a:pt x="22535" y="13144"/>
                        <a:pt x="22424" y="13438"/>
                        <a:pt x="22424" y="13438"/>
                      </a:cubicBezTo>
                      <a:cubicBezTo>
                        <a:pt x="22313" y="13859"/>
                        <a:pt x="22821" y="13779"/>
                        <a:pt x="23273" y="14089"/>
                      </a:cubicBezTo>
                      <a:cubicBezTo>
                        <a:pt x="23726" y="14399"/>
                        <a:pt x="23511" y="14621"/>
                        <a:pt x="23075" y="14740"/>
                      </a:cubicBezTo>
                      <a:cubicBezTo>
                        <a:pt x="22646" y="14867"/>
                        <a:pt x="21464" y="14811"/>
                        <a:pt x="20702" y="14875"/>
                      </a:cubicBezTo>
                      <a:lnTo>
                        <a:pt x="20647" y="14883"/>
                      </a:lnTo>
                      <a:lnTo>
                        <a:pt x="20647" y="14883"/>
                      </a:lnTo>
                      <a:cubicBezTo>
                        <a:pt x="20260" y="14874"/>
                        <a:pt x="19874" y="14843"/>
                        <a:pt x="19487" y="14787"/>
                      </a:cubicBezTo>
                      <a:cubicBezTo>
                        <a:pt x="19011" y="14724"/>
                        <a:pt x="19035" y="14637"/>
                        <a:pt x="18678" y="14526"/>
                      </a:cubicBezTo>
                      <a:cubicBezTo>
                        <a:pt x="18566" y="14494"/>
                        <a:pt x="18463" y="14470"/>
                        <a:pt x="18352" y="14454"/>
                      </a:cubicBezTo>
                      <a:cubicBezTo>
                        <a:pt x="17939" y="14359"/>
                        <a:pt x="17487" y="14160"/>
                        <a:pt x="17225" y="13930"/>
                      </a:cubicBezTo>
                      <a:cubicBezTo>
                        <a:pt x="17066" y="13803"/>
                        <a:pt x="16955" y="13629"/>
                        <a:pt x="16900" y="13438"/>
                      </a:cubicBezTo>
                      <a:cubicBezTo>
                        <a:pt x="16900" y="13438"/>
                        <a:pt x="16796" y="12652"/>
                        <a:pt x="17027" y="12406"/>
                      </a:cubicBezTo>
                      <a:cubicBezTo>
                        <a:pt x="17257" y="12152"/>
                        <a:pt x="18114" y="12041"/>
                        <a:pt x="19503" y="11970"/>
                      </a:cubicBezTo>
                      <a:cubicBezTo>
                        <a:pt x="20892" y="11906"/>
                        <a:pt x="21098" y="11827"/>
                        <a:pt x="21845" y="11644"/>
                      </a:cubicBezTo>
                      <a:cubicBezTo>
                        <a:pt x="22115" y="11578"/>
                        <a:pt x="22391" y="11542"/>
                        <a:pt x="22650" y="11542"/>
                      </a:cubicBezTo>
                      <a:close/>
                      <a:moveTo>
                        <a:pt x="8602" y="13906"/>
                      </a:moveTo>
                      <a:cubicBezTo>
                        <a:pt x="9928" y="13906"/>
                        <a:pt x="11334" y="14046"/>
                        <a:pt x="11859" y="14216"/>
                      </a:cubicBezTo>
                      <a:cubicBezTo>
                        <a:pt x="12391" y="14383"/>
                        <a:pt x="13066" y="14335"/>
                        <a:pt x="13732" y="14351"/>
                      </a:cubicBezTo>
                      <a:cubicBezTo>
                        <a:pt x="14391" y="14367"/>
                        <a:pt x="14280" y="14597"/>
                        <a:pt x="14280" y="14597"/>
                      </a:cubicBezTo>
                      <a:cubicBezTo>
                        <a:pt x="14193" y="14724"/>
                        <a:pt x="14090" y="14843"/>
                        <a:pt x="13986" y="14954"/>
                      </a:cubicBezTo>
                      <a:cubicBezTo>
                        <a:pt x="13623" y="15352"/>
                        <a:pt x="13110" y="15446"/>
                        <a:pt x="12235" y="15446"/>
                      </a:cubicBezTo>
                      <a:cubicBezTo>
                        <a:pt x="12079" y="15446"/>
                        <a:pt x="11912" y="15443"/>
                        <a:pt x="11732" y="15438"/>
                      </a:cubicBezTo>
                      <a:cubicBezTo>
                        <a:pt x="10542" y="15407"/>
                        <a:pt x="10399" y="15264"/>
                        <a:pt x="9661" y="15081"/>
                      </a:cubicBezTo>
                      <a:cubicBezTo>
                        <a:pt x="8922" y="14891"/>
                        <a:pt x="8319" y="14891"/>
                        <a:pt x="7629" y="14859"/>
                      </a:cubicBezTo>
                      <a:cubicBezTo>
                        <a:pt x="6938" y="14827"/>
                        <a:pt x="5525" y="14756"/>
                        <a:pt x="4946" y="14629"/>
                      </a:cubicBezTo>
                      <a:cubicBezTo>
                        <a:pt x="4739" y="14589"/>
                        <a:pt x="4541" y="14486"/>
                        <a:pt x="4390" y="14343"/>
                      </a:cubicBezTo>
                      <a:cubicBezTo>
                        <a:pt x="4398" y="14335"/>
                        <a:pt x="4517" y="14176"/>
                        <a:pt x="4985" y="14152"/>
                      </a:cubicBezTo>
                      <a:cubicBezTo>
                        <a:pt x="5303" y="14145"/>
                        <a:pt x="5620" y="14105"/>
                        <a:pt x="5930" y="14033"/>
                      </a:cubicBezTo>
                      <a:lnTo>
                        <a:pt x="5914" y="14033"/>
                      </a:lnTo>
                      <a:cubicBezTo>
                        <a:pt x="6247" y="13970"/>
                        <a:pt x="7144" y="13922"/>
                        <a:pt x="8494" y="13906"/>
                      </a:cubicBezTo>
                      <a:cubicBezTo>
                        <a:pt x="8530" y="13906"/>
                        <a:pt x="8566" y="13906"/>
                        <a:pt x="8602" y="13906"/>
                      </a:cubicBezTo>
                      <a:close/>
                      <a:moveTo>
                        <a:pt x="28008" y="13906"/>
                      </a:moveTo>
                      <a:cubicBezTo>
                        <a:pt x="29321" y="13906"/>
                        <a:pt x="30757" y="14046"/>
                        <a:pt x="31298" y="14216"/>
                      </a:cubicBezTo>
                      <a:cubicBezTo>
                        <a:pt x="31854" y="14383"/>
                        <a:pt x="32521" y="14335"/>
                        <a:pt x="33187" y="14351"/>
                      </a:cubicBezTo>
                      <a:cubicBezTo>
                        <a:pt x="33854" y="14367"/>
                        <a:pt x="33775" y="14597"/>
                        <a:pt x="33775" y="14597"/>
                      </a:cubicBezTo>
                      <a:cubicBezTo>
                        <a:pt x="33695" y="14724"/>
                        <a:pt x="33616" y="14843"/>
                        <a:pt x="33521" y="14954"/>
                      </a:cubicBezTo>
                      <a:cubicBezTo>
                        <a:pt x="33204" y="15352"/>
                        <a:pt x="32704" y="15446"/>
                        <a:pt x="31832" y="15446"/>
                      </a:cubicBezTo>
                      <a:cubicBezTo>
                        <a:pt x="31677" y="15446"/>
                        <a:pt x="31510" y="15443"/>
                        <a:pt x="31330" y="15438"/>
                      </a:cubicBezTo>
                      <a:cubicBezTo>
                        <a:pt x="30139" y="15407"/>
                        <a:pt x="29973" y="15264"/>
                        <a:pt x="29211" y="15081"/>
                      </a:cubicBezTo>
                      <a:cubicBezTo>
                        <a:pt x="28449" y="14891"/>
                        <a:pt x="27845" y="14891"/>
                        <a:pt x="27147" y="14859"/>
                      </a:cubicBezTo>
                      <a:cubicBezTo>
                        <a:pt x="26456" y="14827"/>
                        <a:pt x="25035" y="14756"/>
                        <a:pt x="24440" y="14629"/>
                      </a:cubicBezTo>
                      <a:cubicBezTo>
                        <a:pt x="24218" y="14589"/>
                        <a:pt x="24012" y="14486"/>
                        <a:pt x="23845" y="14343"/>
                      </a:cubicBezTo>
                      <a:cubicBezTo>
                        <a:pt x="23845" y="14335"/>
                        <a:pt x="23940" y="14176"/>
                        <a:pt x="24408" y="14152"/>
                      </a:cubicBezTo>
                      <a:cubicBezTo>
                        <a:pt x="24718" y="14145"/>
                        <a:pt x="25028" y="14105"/>
                        <a:pt x="25337" y="14033"/>
                      </a:cubicBezTo>
                      <a:cubicBezTo>
                        <a:pt x="25663" y="13970"/>
                        <a:pt x="26552" y="13922"/>
                        <a:pt x="27901" y="13906"/>
                      </a:cubicBezTo>
                      <a:cubicBezTo>
                        <a:pt x="27937" y="13906"/>
                        <a:pt x="27972" y="13906"/>
                        <a:pt x="28008" y="13906"/>
                      </a:cubicBezTo>
                      <a:close/>
                      <a:moveTo>
                        <a:pt x="47515" y="13913"/>
                      </a:moveTo>
                      <a:cubicBezTo>
                        <a:pt x="48802" y="13913"/>
                        <a:pt x="50195" y="14050"/>
                        <a:pt x="50745" y="14216"/>
                      </a:cubicBezTo>
                      <a:cubicBezTo>
                        <a:pt x="51153" y="14339"/>
                        <a:pt x="51601" y="14348"/>
                        <a:pt x="52062" y="14348"/>
                      </a:cubicBezTo>
                      <a:cubicBezTo>
                        <a:pt x="52140" y="14348"/>
                        <a:pt x="52217" y="14348"/>
                        <a:pt x="52295" y="14348"/>
                      </a:cubicBezTo>
                      <a:cubicBezTo>
                        <a:pt x="52413" y="14348"/>
                        <a:pt x="52531" y="14348"/>
                        <a:pt x="52650" y="14351"/>
                      </a:cubicBezTo>
                      <a:cubicBezTo>
                        <a:pt x="53317" y="14367"/>
                        <a:pt x="53277" y="14597"/>
                        <a:pt x="53277" y="14597"/>
                      </a:cubicBezTo>
                      <a:lnTo>
                        <a:pt x="53269" y="14597"/>
                      </a:lnTo>
                      <a:cubicBezTo>
                        <a:pt x="53214" y="14724"/>
                        <a:pt x="53142" y="14843"/>
                        <a:pt x="53063" y="14954"/>
                      </a:cubicBezTo>
                      <a:cubicBezTo>
                        <a:pt x="52800" y="15352"/>
                        <a:pt x="52314" y="15446"/>
                        <a:pt x="51440" y="15446"/>
                      </a:cubicBezTo>
                      <a:cubicBezTo>
                        <a:pt x="51284" y="15446"/>
                        <a:pt x="51116" y="15443"/>
                        <a:pt x="50936" y="15438"/>
                      </a:cubicBezTo>
                      <a:cubicBezTo>
                        <a:pt x="49737" y="15407"/>
                        <a:pt x="49554" y="15264"/>
                        <a:pt x="48769" y="15081"/>
                      </a:cubicBezTo>
                      <a:cubicBezTo>
                        <a:pt x="47983" y="14891"/>
                        <a:pt x="47380" y="14891"/>
                        <a:pt x="46681" y="14859"/>
                      </a:cubicBezTo>
                      <a:cubicBezTo>
                        <a:pt x="45983" y="14827"/>
                        <a:pt x="44546" y="14756"/>
                        <a:pt x="43935" y="14629"/>
                      </a:cubicBezTo>
                      <a:cubicBezTo>
                        <a:pt x="43704" y="14581"/>
                        <a:pt x="43490" y="14486"/>
                        <a:pt x="43308" y="14343"/>
                      </a:cubicBezTo>
                      <a:cubicBezTo>
                        <a:pt x="43308" y="14335"/>
                        <a:pt x="43387" y="14176"/>
                        <a:pt x="43847" y="14152"/>
                      </a:cubicBezTo>
                      <a:cubicBezTo>
                        <a:pt x="44157" y="14145"/>
                        <a:pt x="44459" y="14105"/>
                        <a:pt x="44760" y="14033"/>
                      </a:cubicBezTo>
                      <a:cubicBezTo>
                        <a:pt x="45078" y="13970"/>
                        <a:pt x="45959" y="13922"/>
                        <a:pt x="47308" y="13914"/>
                      </a:cubicBezTo>
                      <a:cubicBezTo>
                        <a:pt x="47377" y="13914"/>
                        <a:pt x="47445" y="13913"/>
                        <a:pt x="47515" y="13913"/>
                      </a:cubicBezTo>
                      <a:close/>
                      <a:moveTo>
                        <a:pt x="4148" y="14598"/>
                      </a:moveTo>
                      <a:cubicBezTo>
                        <a:pt x="4200" y="14598"/>
                        <a:pt x="4277" y="14604"/>
                        <a:pt x="4390" y="14613"/>
                      </a:cubicBezTo>
                      <a:cubicBezTo>
                        <a:pt x="4882" y="14660"/>
                        <a:pt x="5549" y="14764"/>
                        <a:pt x="5890" y="14811"/>
                      </a:cubicBezTo>
                      <a:cubicBezTo>
                        <a:pt x="6239" y="14867"/>
                        <a:pt x="6597" y="14851"/>
                        <a:pt x="6803" y="14899"/>
                      </a:cubicBezTo>
                      <a:cubicBezTo>
                        <a:pt x="7375" y="15018"/>
                        <a:pt x="7486" y="15049"/>
                        <a:pt x="7271" y="15470"/>
                      </a:cubicBezTo>
                      <a:cubicBezTo>
                        <a:pt x="7065" y="15891"/>
                        <a:pt x="7001" y="15938"/>
                        <a:pt x="6930" y="16153"/>
                      </a:cubicBezTo>
                      <a:cubicBezTo>
                        <a:pt x="6867" y="16343"/>
                        <a:pt x="6755" y="16526"/>
                        <a:pt x="6613" y="16661"/>
                      </a:cubicBezTo>
                      <a:cubicBezTo>
                        <a:pt x="6484" y="16782"/>
                        <a:pt x="6264" y="17018"/>
                        <a:pt x="6031" y="17018"/>
                      </a:cubicBezTo>
                      <a:cubicBezTo>
                        <a:pt x="5990" y="17018"/>
                        <a:pt x="5948" y="17011"/>
                        <a:pt x="5906" y="16994"/>
                      </a:cubicBezTo>
                      <a:cubicBezTo>
                        <a:pt x="5628" y="16891"/>
                        <a:pt x="6049" y="16685"/>
                        <a:pt x="5485" y="16462"/>
                      </a:cubicBezTo>
                      <a:cubicBezTo>
                        <a:pt x="4922" y="16248"/>
                        <a:pt x="4390" y="15970"/>
                        <a:pt x="4144" y="15621"/>
                      </a:cubicBezTo>
                      <a:cubicBezTo>
                        <a:pt x="3890" y="15280"/>
                        <a:pt x="3858" y="15073"/>
                        <a:pt x="3985" y="14835"/>
                      </a:cubicBezTo>
                      <a:cubicBezTo>
                        <a:pt x="4077" y="14658"/>
                        <a:pt x="3976" y="14598"/>
                        <a:pt x="4148" y="14598"/>
                      </a:cubicBezTo>
                      <a:close/>
                      <a:moveTo>
                        <a:pt x="23657" y="14599"/>
                      </a:moveTo>
                      <a:cubicBezTo>
                        <a:pt x="23709" y="14599"/>
                        <a:pt x="23784" y="14604"/>
                        <a:pt x="23892" y="14613"/>
                      </a:cubicBezTo>
                      <a:cubicBezTo>
                        <a:pt x="24385" y="14660"/>
                        <a:pt x="25067" y="14764"/>
                        <a:pt x="25424" y="14811"/>
                      </a:cubicBezTo>
                      <a:cubicBezTo>
                        <a:pt x="25774" y="14867"/>
                        <a:pt x="26131" y="14851"/>
                        <a:pt x="26345" y="14899"/>
                      </a:cubicBezTo>
                      <a:cubicBezTo>
                        <a:pt x="26933" y="15018"/>
                        <a:pt x="27044" y="15049"/>
                        <a:pt x="26885" y="15470"/>
                      </a:cubicBezTo>
                      <a:cubicBezTo>
                        <a:pt x="26726" y="15891"/>
                        <a:pt x="26679" y="15938"/>
                        <a:pt x="26631" y="16153"/>
                      </a:cubicBezTo>
                      <a:cubicBezTo>
                        <a:pt x="26599" y="16343"/>
                        <a:pt x="26512" y="16518"/>
                        <a:pt x="26377" y="16661"/>
                      </a:cubicBezTo>
                      <a:cubicBezTo>
                        <a:pt x="26269" y="16782"/>
                        <a:pt x="26075" y="17018"/>
                        <a:pt x="25844" y="17018"/>
                      </a:cubicBezTo>
                      <a:cubicBezTo>
                        <a:pt x="25803" y="17018"/>
                        <a:pt x="25761" y="17011"/>
                        <a:pt x="25718" y="16994"/>
                      </a:cubicBezTo>
                      <a:cubicBezTo>
                        <a:pt x="25424" y="16891"/>
                        <a:pt x="25821" y="16685"/>
                        <a:pt x="25234" y="16470"/>
                      </a:cubicBezTo>
                      <a:cubicBezTo>
                        <a:pt x="24639" y="16256"/>
                        <a:pt x="24067" y="15978"/>
                        <a:pt x="23773" y="15629"/>
                      </a:cubicBezTo>
                      <a:cubicBezTo>
                        <a:pt x="23480" y="15288"/>
                        <a:pt x="23424" y="15073"/>
                        <a:pt x="23511" y="14843"/>
                      </a:cubicBezTo>
                      <a:cubicBezTo>
                        <a:pt x="23586" y="14663"/>
                        <a:pt x="23471" y="14599"/>
                        <a:pt x="23657" y="14599"/>
                      </a:cubicBezTo>
                      <a:close/>
                      <a:moveTo>
                        <a:pt x="43148" y="14598"/>
                      </a:moveTo>
                      <a:cubicBezTo>
                        <a:pt x="43199" y="14598"/>
                        <a:pt x="43278" y="14604"/>
                        <a:pt x="43395" y="14613"/>
                      </a:cubicBezTo>
                      <a:cubicBezTo>
                        <a:pt x="43895" y="14660"/>
                        <a:pt x="44593" y="14764"/>
                        <a:pt x="44951" y="14811"/>
                      </a:cubicBezTo>
                      <a:cubicBezTo>
                        <a:pt x="45308" y="14867"/>
                        <a:pt x="45657" y="14851"/>
                        <a:pt x="45879" y="14899"/>
                      </a:cubicBezTo>
                      <a:cubicBezTo>
                        <a:pt x="46483" y="15018"/>
                        <a:pt x="46602" y="15049"/>
                        <a:pt x="46498" y="15470"/>
                      </a:cubicBezTo>
                      <a:cubicBezTo>
                        <a:pt x="46395" y="15891"/>
                        <a:pt x="46348" y="15938"/>
                        <a:pt x="46332" y="16153"/>
                      </a:cubicBezTo>
                      <a:cubicBezTo>
                        <a:pt x="46324" y="16335"/>
                        <a:pt x="46260" y="16518"/>
                        <a:pt x="46149" y="16661"/>
                      </a:cubicBezTo>
                      <a:cubicBezTo>
                        <a:pt x="46048" y="16782"/>
                        <a:pt x="45890" y="17018"/>
                        <a:pt x="45659" y="17018"/>
                      </a:cubicBezTo>
                      <a:cubicBezTo>
                        <a:pt x="45618" y="17018"/>
                        <a:pt x="45575" y="17011"/>
                        <a:pt x="45530" y="16994"/>
                      </a:cubicBezTo>
                      <a:cubicBezTo>
                        <a:pt x="45221" y="16891"/>
                        <a:pt x="45594" y="16685"/>
                        <a:pt x="44967" y="16462"/>
                      </a:cubicBezTo>
                      <a:cubicBezTo>
                        <a:pt x="44347" y="16248"/>
                        <a:pt x="43744" y="15970"/>
                        <a:pt x="43403" y="15621"/>
                      </a:cubicBezTo>
                      <a:cubicBezTo>
                        <a:pt x="43069" y="15280"/>
                        <a:pt x="42982" y="15073"/>
                        <a:pt x="43046" y="14835"/>
                      </a:cubicBezTo>
                      <a:cubicBezTo>
                        <a:pt x="43094" y="14658"/>
                        <a:pt x="42974" y="14598"/>
                        <a:pt x="43148" y="14598"/>
                      </a:cubicBezTo>
                      <a:close/>
                      <a:moveTo>
                        <a:pt x="62660" y="14599"/>
                      </a:moveTo>
                      <a:cubicBezTo>
                        <a:pt x="62711" y="14599"/>
                        <a:pt x="62787" y="14604"/>
                        <a:pt x="62897" y="14613"/>
                      </a:cubicBezTo>
                      <a:cubicBezTo>
                        <a:pt x="63405" y="14660"/>
                        <a:pt x="64112" y="14764"/>
                        <a:pt x="64485" y="14811"/>
                      </a:cubicBezTo>
                      <a:cubicBezTo>
                        <a:pt x="64850" y="14867"/>
                        <a:pt x="65199" y="14859"/>
                        <a:pt x="65421" y="14899"/>
                      </a:cubicBezTo>
                      <a:cubicBezTo>
                        <a:pt x="66041" y="15018"/>
                        <a:pt x="66168" y="15049"/>
                        <a:pt x="66120" y="15470"/>
                      </a:cubicBezTo>
                      <a:cubicBezTo>
                        <a:pt x="66072" y="15891"/>
                        <a:pt x="66033" y="15938"/>
                        <a:pt x="66033" y="16153"/>
                      </a:cubicBezTo>
                      <a:cubicBezTo>
                        <a:pt x="66056" y="16327"/>
                        <a:pt x="66017" y="16510"/>
                        <a:pt x="65922" y="16669"/>
                      </a:cubicBezTo>
                      <a:cubicBezTo>
                        <a:pt x="65834" y="16783"/>
                        <a:pt x="65706" y="17018"/>
                        <a:pt x="65475" y="17018"/>
                      </a:cubicBezTo>
                      <a:cubicBezTo>
                        <a:pt x="65434" y="17018"/>
                        <a:pt x="65390" y="17011"/>
                        <a:pt x="65342" y="16994"/>
                      </a:cubicBezTo>
                      <a:cubicBezTo>
                        <a:pt x="65025" y="16891"/>
                        <a:pt x="65366" y="16685"/>
                        <a:pt x="64715" y="16470"/>
                      </a:cubicBezTo>
                      <a:cubicBezTo>
                        <a:pt x="64064" y="16248"/>
                        <a:pt x="63421" y="15970"/>
                        <a:pt x="63040" y="15629"/>
                      </a:cubicBezTo>
                      <a:cubicBezTo>
                        <a:pt x="62659" y="15280"/>
                        <a:pt x="62540" y="15073"/>
                        <a:pt x="62580" y="14843"/>
                      </a:cubicBezTo>
                      <a:cubicBezTo>
                        <a:pt x="62605" y="14663"/>
                        <a:pt x="62474" y="14599"/>
                        <a:pt x="62660" y="14599"/>
                      </a:cubicBezTo>
                      <a:close/>
                      <a:moveTo>
                        <a:pt x="15484" y="14239"/>
                      </a:moveTo>
                      <a:cubicBezTo>
                        <a:pt x="16631" y="14239"/>
                        <a:pt x="18513" y="14517"/>
                        <a:pt x="19162" y="14772"/>
                      </a:cubicBezTo>
                      <a:cubicBezTo>
                        <a:pt x="19606" y="14954"/>
                        <a:pt x="19646" y="15129"/>
                        <a:pt x="19622" y="15224"/>
                      </a:cubicBezTo>
                      <a:cubicBezTo>
                        <a:pt x="19582" y="15264"/>
                        <a:pt x="19574" y="15319"/>
                        <a:pt x="19598" y="15375"/>
                      </a:cubicBezTo>
                      <a:cubicBezTo>
                        <a:pt x="19686" y="15565"/>
                        <a:pt x="19765" y="15669"/>
                        <a:pt x="19201" y="15875"/>
                      </a:cubicBezTo>
                      <a:cubicBezTo>
                        <a:pt x="18630" y="16081"/>
                        <a:pt x="18225" y="16319"/>
                        <a:pt x="17685" y="16542"/>
                      </a:cubicBezTo>
                      <a:lnTo>
                        <a:pt x="17662" y="16550"/>
                      </a:lnTo>
                      <a:cubicBezTo>
                        <a:pt x="17662" y="16550"/>
                        <a:pt x="17368" y="16708"/>
                        <a:pt x="16701" y="16812"/>
                      </a:cubicBezTo>
                      <a:cubicBezTo>
                        <a:pt x="16034" y="16907"/>
                        <a:pt x="15042" y="16970"/>
                        <a:pt x="15042" y="16970"/>
                      </a:cubicBezTo>
                      <a:cubicBezTo>
                        <a:pt x="14486" y="17027"/>
                        <a:pt x="13923" y="17059"/>
                        <a:pt x="13353" y="17059"/>
                      </a:cubicBezTo>
                      <a:cubicBezTo>
                        <a:pt x="13289" y="17059"/>
                        <a:pt x="13225" y="17058"/>
                        <a:pt x="13161" y="17058"/>
                      </a:cubicBezTo>
                      <a:lnTo>
                        <a:pt x="13169" y="17058"/>
                      </a:lnTo>
                      <a:cubicBezTo>
                        <a:pt x="12169" y="17050"/>
                        <a:pt x="12113" y="16645"/>
                        <a:pt x="12288" y="16240"/>
                      </a:cubicBezTo>
                      <a:cubicBezTo>
                        <a:pt x="12455" y="15835"/>
                        <a:pt x="13074" y="15788"/>
                        <a:pt x="13725" y="15486"/>
                      </a:cubicBezTo>
                      <a:cubicBezTo>
                        <a:pt x="14367" y="15184"/>
                        <a:pt x="14463" y="14772"/>
                        <a:pt x="14590" y="14518"/>
                      </a:cubicBezTo>
                      <a:cubicBezTo>
                        <a:pt x="14709" y="14272"/>
                        <a:pt x="15391" y="14240"/>
                        <a:pt x="15391" y="14240"/>
                      </a:cubicBezTo>
                      <a:cubicBezTo>
                        <a:pt x="15422" y="14239"/>
                        <a:pt x="15453" y="14239"/>
                        <a:pt x="15484" y="14239"/>
                      </a:cubicBezTo>
                      <a:close/>
                      <a:moveTo>
                        <a:pt x="34929" y="14239"/>
                      </a:moveTo>
                      <a:cubicBezTo>
                        <a:pt x="36077" y="14239"/>
                        <a:pt x="38000" y="14524"/>
                        <a:pt x="38680" y="14772"/>
                      </a:cubicBezTo>
                      <a:cubicBezTo>
                        <a:pt x="39156" y="14954"/>
                        <a:pt x="39212" y="15129"/>
                        <a:pt x="39204" y="15224"/>
                      </a:cubicBezTo>
                      <a:cubicBezTo>
                        <a:pt x="39164" y="15264"/>
                        <a:pt x="39164" y="15327"/>
                        <a:pt x="39188" y="15375"/>
                      </a:cubicBezTo>
                      <a:cubicBezTo>
                        <a:pt x="39307" y="15565"/>
                        <a:pt x="39402" y="15669"/>
                        <a:pt x="38855" y="15875"/>
                      </a:cubicBezTo>
                      <a:cubicBezTo>
                        <a:pt x="38307" y="16081"/>
                        <a:pt x="37942" y="16319"/>
                        <a:pt x="37426" y="16542"/>
                      </a:cubicBezTo>
                      <a:lnTo>
                        <a:pt x="37402" y="16550"/>
                      </a:lnTo>
                      <a:cubicBezTo>
                        <a:pt x="37402" y="16550"/>
                        <a:pt x="37132" y="16708"/>
                        <a:pt x="36481" y="16812"/>
                      </a:cubicBezTo>
                      <a:cubicBezTo>
                        <a:pt x="35830" y="16907"/>
                        <a:pt x="34838" y="16970"/>
                        <a:pt x="34838" y="16970"/>
                      </a:cubicBezTo>
                      <a:cubicBezTo>
                        <a:pt x="34289" y="17027"/>
                        <a:pt x="33727" y="17059"/>
                        <a:pt x="33169" y="17059"/>
                      </a:cubicBezTo>
                      <a:cubicBezTo>
                        <a:pt x="33106" y="17059"/>
                        <a:pt x="33043" y="17058"/>
                        <a:pt x="32981" y="17058"/>
                      </a:cubicBezTo>
                      <a:cubicBezTo>
                        <a:pt x="31981" y="17050"/>
                        <a:pt x="31878" y="16645"/>
                        <a:pt x="31997" y="16240"/>
                      </a:cubicBezTo>
                      <a:cubicBezTo>
                        <a:pt x="32116" y="15835"/>
                        <a:pt x="32727" y="15796"/>
                        <a:pt x="33330" y="15486"/>
                      </a:cubicBezTo>
                      <a:cubicBezTo>
                        <a:pt x="33949" y="15184"/>
                        <a:pt x="33981" y="14772"/>
                        <a:pt x="34076" y="14518"/>
                      </a:cubicBezTo>
                      <a:cubicBezTo>
                        <a:pt x="34172" y="14272"/>
                        <a:pt x="34838" y="14240"/>
                        <a:pt x="34838" y="14240"/>
                      </a:cubicBezTo>
                      <a:cubicBezTo>
                        <a:pt x="34868" y="14239"/>
                        <a:pt x="34898" y="14239"/>
                        <a:pt x="34929" y="14239"/>
                      </a:cubicBezTo>
                      <a:close/>
                      <a:moveTo>
                        <a:pt x="54383" y="14239"/>
                      </a:moveTo>
                      <a:cubicBezTo>
                        <a:pt x="55533" y="14239"/>
                        <a:pt x="57487" y="14524"/>
                        <a:pt x="58206" y="14772"/>
                      </a:cubicBezTo>
                      <a:cubicBezTo>
                        <a:pt x="58698" y="14954"/>
                        <a:pt x="58778" y="15129"/>
                        <a:pt x="58786" y="15224"/>
                      </a:cubicBezTo>
                      <a:cubicBezTo>
                        <a:pt x="58754" y="15272"/>
                        <a:pt x="58762" y="15327"/>
                        <a:pt x="58794" y="15375"/>
                      </a:cubicBezTo>
                      <a:cubicBezTo>
                        <a:pt x="58929" y="15565"/>
                        <a:pt x="59040" y="15676"/>
                        <a:pt x="58516" y="15875"/>
                      </a:cubicBezTo>
                      <a:cubicBezTo>
                        <a:pt x="57992" y="16073"/>
                        <a:pt x="57659" y="16319"/>
                        <a:pt x="57174" y="16542"/>
                      </a:cubicBezTo>
                      <a:lnTo>
                        <a:pt x="57151" y="16550"/>
                      </a:lnTo>
                      <a:cubicBezTo>
                        <a:pt x="57151" y="16550"/>
                        <a:pt x="56905" y="16708"/>
                        <a:pt x="56262" y="16812"/>
                      </a:cubicBezTo>
                      <a:cubicBezTo>
                        <a:pt x="55611" y="16907"/>
                        <a:pt x="54650" y="16970"/>
                        <a:pt x="54650" y="16970"/>
                      </a:cubicBezTo>
                      <a:cubicBezTo>
                        <a:pt x="54094" y="17027"/>
                        <a:pt x="53544" y="17059"/>
                        <a:pt x="52988" y="17059"/>
                      </a:cubicBezTo>
                      <a:cubicBezTo>
                        <a:pt x="52926" y="17059"/>
                        <a:pt x="52863" y="17058"/>
                        <a:pt x="52801" y="17058"/>
                      </a:cubicBezTo>
                      <a:cubicBezTo>
                        <a:pt x="51793" y="17050"/>
                        <a:pt x="51642" y="16645"/>
                        <a:pt x="51705" y="16240"/>
                      </a:cubicBezTo>
                      <a:cubicBezTo>
                        <a:pt x="51777" y="15835"/>
                        <a:pt x="52380" y="15796"/>
                        <a:pt x="52952" y="15486"/>
                      </a:cubicBezTo>
                      <a:cubicBezTo>
                        <a:pt x="53523" y="15184"/>
                        <a:pt x="53507" y="14772"/>
                        <a:pt x="53563" y="14518"/>
                      </a:cubicBezTo>
                      <a:cubicBezTo>
                        <a:pt x="53626" y="14272"/>
                        <a:pt x="54293" y="14240"/>
                        <a:pt x="54293" y="14240"/>
                      </a:cubicBezTo>
                      <a:cubicBezTo>
                        <a:pt x="54323" y="14239"/>
                        <a:pt x="54353" y="14239"/>
                        <a:pt x="54383" y="14239"/>
                      </a:cubicBezTo>
                      <a:close/>
                      <a:moveTo>
                        <a:pt x="8399" y="15112"/>
                      </a:moveTo>
                      <a:cubicBezTo>
                        <a:pt x="8630" y="15112"/>
                        <a:pt x="8916" y="15148"/>
                        <a:pt x="9351" y="15216"/>
                      </a:cubicBezTo>
                      <a:cubicBezTo>
                        <a:pt x="10208" y="15351"/>
                        <a:pt x="10637" y="15494"/>
                        <a:pt x="10954" y="15526"/>
                      </a:cubicBezTo>
                      <a:cubicBezTo>
                        <a:pt x="11272" y="15549"/>
                        <a:pt x="11558" y="15542"/>
                        <a:pt x="11732" y="15565"/>
                      </a:cubicBezTo>
                      <a:cubicBezTo>
                        <a:pt x="12193" y="15621"/>
                        <a:pt x="12423" y="15724"/>
                        <a:pt x="12240" y="15962"/>
                      </a:cubicBezTo>
                      <a:cubicBezTo>
                        <a:pt x="12058" y="16208"/>
                        <a:pt x="11939" y="16526"/>
                        <a:pt x="12010" y="16780"/>
                      </a:cubicBezTo>
                      <a:cubicBezTo>
                        <a:pt x="12074" y="17042"/>
                        <a:pt x="12439" y="17097"/>
                        <a:pt x="13058" y="17216"/>
                      </a:cubicBezTo>
                      <a:cubicBezTo>
                        <a:pt x="13669" y="17343"/>
                        <a:pt x="14026" y="17454"/>
                        <a:pt x="13439" y="17780"/>
                      </a:cubicBezTo>
                      <a:cubicBezTo>
                        <a:pt x="12953" y="18045"/>
                        <a:pt x="12373" y="18105"/>
                        <a:pt x="11671" y="18105"/>
                      </a:cubicBezTo>
                      <a:cubicBezTo>
                        <a:pt x="11513" y="18105"/>
                        <a:pt x="11348" y="18102"/>
                        <a:pt x="11177" y="18097"/>
                      </a:cubicBezTo>
                      <a:cubicBezTo>
                        <a:pt x="10997" y="18091"/>
                        <a:pt x="10841" y="18088"/>
                        <a:pt x="10698" y="18088"/>
                      </a:cubicBezTo>
                      <a:cubicBezTo>
                        <a:pt x="10096" y="18088"/>
                        <a:pt x="9735" y="18149"/>
                        <a:pt x="8875" y="18336"/>
                      </a:cubicBezTo>
                      <a:cubicBezTo>
                        <a:pt x="8081" y="18509"/>
                        <a:pt x="7273" y="18632"/>
                        <a:pt x="6573" y="18632"/>
                      </a:cubicBezTo>
                      <a:cubicBezTo>
                        <a:pt x="6343" y="18632"/>
                        <a:pt x="6124" y="18619"/>
                        <a:pt x="5922" y="18590"/>
                      </a:cubicBezTo>
                      <a:cubicBezTo>
                        <a:pt x="5104" y="18463"/>
                        <a:pt x="4747" y="18177"/>
                        <a:pt x="4938" y="17915"/>
                      </a:cubicBezTo>
                      <a:cubicBezTo>
                        <a:pt x="5128" y="17653"/>
                        <a:pt x="5771" y="17327"/>
                        <a:pt x="6168" y="17200"/>
                      </a:cubicBezTo>
                      <a:cubicBezTo>
                        <a:pt x="6565" y="17081"/>
                        <a:pt x="6819" y="16732"/>
                        <a:pt x="6978" y="16502"/>
                      </a:cubicBezTo>
                      <a:cubicBezTo>
                        <a:pt x="7128" y="16272"/>
                        <a:pt x="7422" y="16232"/>
                        <a:pt x="7382" y="16026"/>
                      </a:cubicBezTo>
                      <a:cubicBezTo>
                        <a:pt x="7343" y="15819"/>
                        <a:pt x="7351" y="15367"/>
                        <a:pt x="7787" y="15216"/>
                      </a:cubicBezTo>
                      <a:cubicBezTo>
                        <a:pt x="7999" y="15146"/>
                        <a:pt x="8173" y="15112"/>
                        <a:pt x="8399" y="15112"/>
                      </a:cubicBezTo>
                      <a:close/>
                      <a:moveTo>
                        <a:pt x="27961" y="15112"/>
                      </a:moveTo>
                      <a:cubicBezTo>
                        <a:pt x="28192" y="15112"/>
                        <a:pt x="28482" y="15148"/>
                        <a:pt x="28925" y="15216"/>
                      </a:cubicBezTo>
                      <a:cubicBezTo>
                        <a:pt x="29798" y="15359"/>
                        <a:pt x="30250" y="15502"/>
                        <a:pt x="30568" y="15526"/>
                      </a:cubicBezTo>
                      <a:cubicBezTo>
                        <a:pt x="30885" y="15549"/>
                        <a:pt x="31179" y="15549"/>
                        <a:pt x="31354" y="15565"/>
                      </a:cubicBezTo>
                      <a:cubicBezTo>
                        <a:pt x="31822" y="15621"/>
                        <a:pt x="32060" y="15724"/>
                        <a:pt x="31909" y="15962"/>
                      </a:cubicBezTo>
                      <a:cubicBezTo>
                        <a:pt x="31751" y="16208"/>
                        <a:pt x="31703" y="16502"/>
                        <a:pt x="31782" y="16780"/>
                      </a:cubicBezTo>
                      <a:cubicBezTo>
                        <a:pt x="31878" y="17042"/>
                        <a:pt x="32259" y="17097"/>
                        <a:pt x="32894" y="17224"/>
                      </a:cubicBezTo>
                      <a:cubicBezTo>
                        <a:pt x="33521" y="17343"/>
                        <a:pt x="33894" y="17454"/>
                        <a:pt x="33346" y="17780"/>
                      </a:cubicBezTo>
                      <a:cubicBezTo>
                        <a:pt x="32893" y="18045"/>
                        <a:pt x="32318" y="18105"/>
                        <a:pt x="31618" y="18105"/>
                      </a:cubicBezTo>
                      <a:cubicBezTo>
                        <a:pt x="31460" y="18105"/>
                        <a:pt x="31295" y="18102"/>
                        <a:pt x="31124" y="18097"/>
                      </a:cubicBezTo>
                      <a:cubicBezTo>
                        <a:pt x="30971" y="18094"/>
                        <a:pt x="30836" y="18091"/>
                        <a:pt x="30711" y="18091"/>
                      </a:cubicBezTo>
                      <a:cubicBezTo>
                        <a:pt x="30069" y="18091"/>
                        <a:pt x="29717" y="18149"/>
                        <a:pt x="28853" y="18336"/>
                      </a:cubicBezTo>
                      <a:cubicBezTo>
                        <a:pt x="28077" y="18509"/>
                        <a:pt x="27287" y="18632"/>
                        <a:pt x="26589" y="18632"/>
                      </a:cubicBezTo>
                      <a:cubicBezTo>
                        <a:pt x="26359" y="18632"/>
                        <a:pt x="26139" y="18619"/>
                        <a:pt x="25932" y="18590"/>
                      </a:cubicBezTo>
                      <a:cubicBezTo>
                        <a:pt x="25099" y="18470"/>
                        <a:pt x="24710" y="18169"/>
                        <a:pt x="24869" y="17907"/>
                      </a:cubicBezTo>
                      <a:lnTo>
                        <a:pt x="24861" y="17907"/>
                      </a:lnTo>
                      <a:cubicBezTo>
                        <a:pt x="25020" y="17653"/>
                        <a:pt x="25623" y="17327"/>
                        <a:pt x="25996" y="17200"/>
                      </a:cubicBezTo>
                      <a:cubicBezTo>
                        <a:pt x="26377" y="17081"/>
                        <a:pt x="26591" y="16732"/>
                        <a:pt x="26718" y="16502"/>
                      </a:cubicBezTo>
                      <a:cubicBezTo>
                        <a:pt x="26837" y="16280"/>
                        <a:pt x="27123" y="16240"/>
                        <a:pt x="27060" y="16034"/>
                      </a:cubicBezTo>
                      <a:cubicBezTo>
                        <a:pt x="26996" y="15819"/>
                        <a:pt x="26948" y="15367"/>
                        <a:pt x="27361" y="15216"/>
                      </a:cubicBezTo>
                      <a:cubicBezTo>
                        <a:pt x="27565" y="15146"/>
                        <a:pt x="27735" y="15112"/>
                        <a:pt x="27961" y="15112"/>
                      </a:cubicBezTo>
                      <a:close/>
                      <a:moveTo>
                        <a:pt x="47521" y="15117"/>
                      </a:moveTo>
                      <a:cubicBezTo>
                        <a:pt x="47754" y="15117"/>
                        <a:pt x="48050" y="15155"/>
                        <a:pt x="48507" y="15224"/>
                      </a:cubicBezTo>
                      <a:cubicBezTo>
                        <a:pt x="49404" y="15359"/>
                        <a:pt x="49872" y="15502"/>
                        <a:pt x="50197" y="15526"/>
                      </a:cubicBezTo>
                      <a:cubicBezTo>
                        <a:pt x="50523" y="15549"/>
                        <a:pt x="50809" y="15549"/>
                        <a:pt x="50991" y="15573"/>
                      </a:cubicBezTo>
                      <a:cubicBezTo>
                        <a:pt x="51459" y="15629"/>
                        <a:pt x="51721" y="15724"/>
                        <a:pt x="51594" y="15970"/>
                      </a:cubicBezTo>
                      <a:cubicBezTo>
                        <a:pt x="51467" y="16216"/>
                        <a:pt x="51459" y="16518"/>
                        <a:pt x="51571" y="16780"/>
                      </a:cubicBezTo>
                      <a:lnTo>
                        <a:pt x="51563" y="16780"/>
                      </a:lnTo>
                      <a:cubicBezTo>
                        <a:pt x="51690" y="17042"/>
                        <a:pt x="52079" y="17097"/>
                        <a:pt x="52729" y="17216"/>
                      </a:cubicBezTo>
                      <a:cubicBezTo>
                        <a:pt x="53372" y="17343"/>
                        <a:pt x="53761" y="17454"/>
                        <a:pt x="53253" y="17780"/>
                      </a:cubicBezTo>
                      <a:cubicBezTo>
                        <a:pt x="52839" y="18045"/>
                        <a:pt x="52271" y="18105"/>
                        <a:pt x="51568" y="18105"/>
                      </a:cubicBezTo>
                      <a:cubicBezTo>
                        <a:pt x="51409" y="18105"/>
                        <a:pt x="51243" y="18102"/>
                        <a:pt x="51070" y="18097"/>
                      </a:cubicBezTo>
                      <a:cubicBezTo>
                        <a:pt x="50891" y="18091"/>
                        <a:pt x="50735" y="18088"/>
                        <a:pt x="50593" y="18088"/>
                      </a:cubicBezTo>
                      <a:cubicBezTo>
                        <a:pt x="49995" y="18088"/>
                        <a:pt x="49647" y="18149"/>
                        <a:pt x="48832" y="18336"/>
                      </a:cubicBezTo>
                      <a:cubicBezTo>
                        <a:pt x="48080" y="18509"/>
                        <a:pt x="47305" y="18632"/>
                        <a:pt x="46606" y="18632"/>
                      </a:cubicBezTo>
                      <a:cubicBezTo>
                        <a:pt x="46375" y="18632"/>
                        <a:pt x="46153" y="18619"/>
                        <a:pt x="45943" y="18590"/>
                      </a:cubicBezTo>
                      <a:cubicBezTo>
                        <a:pt x="45094" y="18463"/>
                        <a:pt x="44665" y="18177"/>
                        <a:pt x="44784" y="17915"/>
                      </a:cubicBezTo>
                      <a:cubicBezTo>
                        <a:pt x="44911" y="17653"/>
                        <a:pt x="45467" y="17327"/>
                        <a:pt x="45832" y="17208"/>
                      </a:cubicBezTo>
                      <a:cubicBezTo>
                        <a:pt x="46197" y="17081"/>
                        <a:pt x="46371" y="16732"/>
                        <a:pt x="46459" y="16510"/>
                      </a:cubicBezTo>
                      <a:cubicBezTo>
                        <a:pt x="46554" y="16280"/>
                        <a:pt x="46832" y="16240"/>
                        <a:pt x="46745" y="16034"/>
                      </a:cubicBezTo>
                      <a:cubicBezTo>
                        <a:pt x="46657" y="15827"/>
                        <a:pt x="46546" y="15367"/>
                        <a:pt x="46943" y="15224"/>
                      </a:cubicBezTo>
                      <a:cubicBezTo>
                        <a:pt x="47136" y="15151"/>
                        <a:pt x="47301" y="15117"/>
                        <a:pt x="47521" y="15117"/>
                      </a:cubicBezTo>
                      <a:close/>
                      <a:moveTo>
                        <a:pt x="21261" y="14968"/>
                      </a:moveTo>
                      <a:cubicBezTo>
                        <a:pt x="21421" y="14968"/>
                        <a:pt x="21602" y="14973"/>
                        <a:pt x="21805" y="14986"/>
                      </a:cubicBezTo>
                      <a:cubicBezTo>
                        <a:pt x="22543" y="15026"/>
                        <a:pt x="23130" y="15137"/>
                        <a:pt x="23440" y="15510"/>
                      </a:cubicBezTo>
                      <a:cubicBezTo>
                        <a:pt x="23686" y="15843"/>
                        <a:pt x="24027" y="16097"/>
                        <a:pt x="24416" y="16240"/>
                      </a:cubicBezTo>
                      <a:cubicBezTo>
                        <a:pt x="24837" y="16407"/>
                        <a:pt x="25488" y="16692"/>
                        <a:pt x="25345" y="16994"/>
                      </a:cubicBezTo>
                      <a:cubicBezTo>
                        <a:pt x="25202" y="17288"/>
                        <a:pt x="24901" y="17367"/>
                        <a:pt x="24710" y="17581"/>
                      </a:cubicBezTo>
                      <a:cubicBezTo>
                        <a:pt x="24520" y="17796"/>
                        <a:pt x="24631" y="18018"/>
                        <a:pt x="23781" y="18129"/>
                      </a:cubicBezTo>
                      <a:cubicBezTo>
                        <a:pt x="22924" y="18248"/>
                        <a:pt x="22781" y="18145"/>
                        <a:pt x="22511" y="18359"/>
                      </a:cubicBezTo>
                      <a:cubicBezTo>
                        <a:pt x="22283" y="18540"/>
                        <a:pt x="21891" y="18801"/>
                        <a:pt x="21268" y="18801"/>
                      </a:cubicBezTo>
                      <a:cubicBezTo>
                        <a:pt x="21153" y="18801"/>
                        <a:pt x="21031" y="18792"/>
                        <a:pt x="20900" y="18772"/>
                      </a:cubicBezTo>
                      <a:cubicBezTo>
                        <a:pt x="20059" y="18645"/>
                        <a:pt x="19217" y="18494"/>
                        <a:pt x="18805" y="18129"/>
                      </a:cubicBezTo>
                      <a:cubicBezTo>
                        <a:pt x="18582" y="17931"/>
                        <a:pt x="18336" y="17764"/>
                        <a:pt x="18066" y="17637"/>
                      </a:cubicBezTo>
                      <a:cubicBezTo>
                        <a:pt x="17892" y="17534"/>
                        <a:pt x="17209" y="17137"/>
                        <a:pt x="17812" y="16740"/>
                      </a:cubicBezTo>
                      <a:cubicBezTo>
                        <a:pt x="18408" y="16343"/>
                        <a:pt x="18297" y="16327"/>
                        <a:pt x="19035" y="16113"/>
                      </a:cubicBezTo>
                      <a:cubicBezTo>
                        <a:pt x="19773" y="15907"/>
                        <a:pt x="19908" y="15716"/>
                        <a:pt x="19955" y="15478"/>
                      </a:cubicBezTo>
                      <a:cubicBezTo>
                        <a:pt x="19997" y="15269"/>
                        <a:pt x="20100" y="14968"/>
                        <a:pt x="21261" y="14968"/>
                      </a:cubicBezTo>
                      <a:close/>
                      <a:moveTo>
                        <a:pt x="40810" y="14968"/>
                      </a:moveTo>
                      <a:cubicBezTo>
                        <a:pt x="40970" y="14968"/>
                        <a:pt x="41151" y="14973"/>
                        <a:pt x="41355" y="14986"/>
                      </a:cubicBezTo>
                      <a:cubicBezTo>
                        <a:pt x="42101" y="15026"/>
                        <a:pt x="42704" y="15137"/>
                        <a:pt x="43054" y="15510"/>
                      </a:cubicBezTo>
                      <a:cubicBezTo>
                        <a:pt x="43347" y="15843"/>
                        <a:pt x="43712" y="16089"/>
                        <a:pt x="44133" y="16232"/>
                      </a:cubicBezTo>
                      <a:cubicBezTo>
                        <a:pt x="44570" y="16399"/>
                        <a:pt x="45260" y="16692"/>
                        <a:pt x="45157" y="16994"/>
                      </a:cubicBezTo>
                      <a:cubicBezTo>
                        <a:pt x="45054" y="17288"/>
                        <a:pt x="44760" y="17367"/>
                        <a:pt x="44593" y="17581"/>
                      </a:cubicBezTo>
                      <a:cubicBezTo>
                        <a:pt x="44435" y="17796"/>
                        <a:pt x="44578" y="18018"/>
                        <a:pt x="43736" y="18129"/>
                      </a:cubicBezTo>
                      <a:cubicBezTo>
                        <a:pt x="42895" y="18248"/>
                        <a:pt x="42744" y="18145"/>
                        <a:pt x="42498" y="18359"/>
                      </a:cubicBezTo>
                      <a:cubicBezTo>
                        <a:pt x="42290" y="18540"/>
                        <a:pt x="41935" y="18801"/>
                        <a:pt x="41313" y="18801"/>
                      </a:cubicBezTo>
                      <a:cubicBezTo>
                        <a:pt x="41199" y="18801"/>
                        <a:pt x="41075" y="18792"/>
                        <a:pt x="40942" y="18772"/>
                      </a:cubicBezTo>
                      <a:cubicBezTo>
                        <a:pt x="40085" y="18645"/>
                        <a:pt x="39220" y="18494"/>
                        <a:pt x="38759" y="18129"/>
                      </a:cubicBezTo>
                      <a:cubicBezTo>
                        <a:pt x="38521" y="17931"/>
                        <a:pt x="38251" y="17764"/>
                        <a:pt x="37966" y="17637"/>
                      </a:cubicBezTo>
                      <a:cubicBezTo>
                        <a:pt x="37775" y="17534"/>
                        <a:pt x="37037" y="17137"/>
                        <a:pt x="37585" y="16740"/>
                      </a:cubicBezTo>
                      <a:cubicBezTo>
                        <a:pt x="38140" y="16343"/>
                        <a:pt x="38021" y="16327"/>
                        <a:pt x="38736" y="16113"/>
                      </a:cubicBezTo>
                      <a:cubicBezTo>
                        <a:pt x="39442" y="15907"/>
                        <a:pt x="39561" y="15716"/>
                        <a:pt x="39577" y="15478"/>
                      </a:cubicBezTo>
                      <a:cubicBezTo>
                        <a:pt x="39591" y="15269"/>
                        <a:pt x="39654" y="14968"/>
                        <a:pt x="40810" y="14968"/>
                      </a:cubicBezTo>
                      <a:close/>
                      <a:moveTo>
                        <a:pt x="60352" y="14968"/>
                      </a:moveTo>
                      <a:cubicBezTo>
                        <a:pt x="60511" y="14968"/>
                        <a:pt x="60692" y="14973"/>
                        <a:pt x="60897" y="14986"/>
                      </a:cubicBezTo>
                      <a:cubicBezTo>
                        <a:pt x="61651" y="15026"/>
                        <a:pt x="62270" y="15137"/>
                        <a:pt x="62667" y="15510"/>
                      </a:cubicBezTo>
                      <a:cubicBezTo>
                        <a:pt x="62993" y="15843"/>
                        <a:pt x="63397" y="16089"/>
                        <a:pt x="63834" y="16240"/>
                      </a:cubicBezTo>
                      <a:cubicBezTo>
                        <a:pt x="64302" y="16407"/>
                        <a:pt x="65025" y="16692"/>
                        <a:pt x="64961" y="16994"/>
                      </a:cubicBezTo>
                      <a:cubicBezTo>
                        <a:pt x="64890" y="17288"/>
                        <a:pt x="64612" y="17367"/>
                        <a:pt x="64485" y="17581"/>
                      </a:cubicBezTo>
                      <a:cubicBezTo>
                        <a:pt x="64350" y="17796"/>
                        <a:pt x="64517" y="18018"/>
                        <a:pt x="63691" y="18129"/>
                      </a:cubicBezTo>
                      <a:cubicBezTo>
                        <a:pt x="62866" y="18248"/>
                        <a:pt x="62699" y="18145"/>
                        <a:pt x="62485" y="18359"/>
                      </a:cubicBezTo>
                      <a:cubicBezTo>
                        <a:pt x="62304" y="18540"/>
                        <a:pt x="61975" y="18801"/>
                        <a:pt x="61352" y="18801"/>
                      </a:cubicBezTo>
                      <a:cubicBezTo>
                        <a:pt x="61237" y="18801"/>
                        <a:pt x="61112" y="18792"/>
                        <a:pt x="60976" y="18772"/>
                      </a:cubicBezTo>
                      <a:cubicBezTo>
                        <a:pt x="60103" y="18645"/>
                        <a:pt x="59222" y="18494"/>
                        <a:pt x="58714" y="18129"/>
                      </a:cubicBezTo>
                      <a:cubicBezTo>
                        <a:pt x="58452" y="17931"/>
                        <a:pt x="58159" y="17764"/>
                        <a:pt x="57857" y="17637"/>
                      </a:cubicBezTo>
                      <a:cubicBezTo>
                        <a:pt x="57659" y="17534"/>
                        <a:pt x="56865" y="17137"/>
                        <a:pt x="57357" y="16740"/>
                      </a:cubicBezTo>
                      <a:cubicBezTo>
                        <a:pt x="57857" y="16343"/>
                        <a:pt x="57738" y="16327"/>
                        <a:pt x="58421" y="16113"/>
                      </a:cubicBezTo>
                      <a:cubicBezTo>
                        <a:pt x="59103" y="15907"/>
                        <a:pt x="59198" y="15716"/>
                        <a:pt x="59183" y="15478"/>
                      </a:cubicBezTo>
                      <a:cubicBezTo>
                        <a:pt x="59169" y="15269"/>
                        <a:pt x="59198" y="14968"/>
                        <a:pt x="60352" y="14968"/>
                      </a:cubicBezTo>
                      <a:close/>
                      <a:moveTo>
                        <a:pt x="11514" y="18177"/>
                      </a:moveTo>
                      <a:cubicBezTo>
                        <a:pt x="11710" y="18177"/>
                        <a:pt x="11806" y="18189"/>
                        <a:pt x="12074" y="18232"/>
                      </a:cubicBezTo>
                      <a:cubicBezTo>
                        <a:pt x="12478" y="18304"/>
                        <a:pt x="12367" y="18447"/>
                        <a:pt x="12359" y="18661"/>
                      </a:cubicBezTo>
                      <a:lnTo>
                        <a:pt x="12367" y="18661"/>
                      </a:lnTo>
                      <a:cubicBezTo>
                        <a:pt x="12351" y="18883"/>
                        <a:pt x="12867" y="19082"/>
                        <a:pt x="12478" y="19328"/>
                      </a:cubicBezTo>
                      <a:cubicBezTo>
                        <a:pt x="12311" y="19428"/>
                        <a:pt x="12167" y="19445"/>
                        <a:pt x="12000" y="19445"/>
                      </a:cubicBezTo>
                      <a:cubicBezTo>
                        <a:pt x="11913" y="19445"/>
                        <a:pt x="11819" y="19440"/>
                        <a:pt x="11713" y="19440"/>
                      </a:cubicBezTo>
                      <a:cubicBezTo>
                        <a:pt x="11542" y="19440"/>
                        <a:pt x="11337" y="19453"/>
                        <a:pt x="11073" y="19518"/>
                      </a:cubicBezTo>
                      <a:cubicBezTo>
                        <a:pt x="10412" y="19680"/>
                        <a:pt x="10300" y="19811"/>
                        <a:pt x="9387" y="19811"/>
                      </a:cubicBezTo>
                      <a:cubicBezTo>
                        <a:pt x="9270" y="19811"/>
                        <a:pt x="9140" y="19808"/>
                        <a:pt x="8994" y="19804"/>
                      </a:cubicBezTo>
                      <a:cubicBezTo>
                        <a:pt x="7708" y="19764"/>
                        <a:pt x="6732" y="19772"/>
                        <a:pt x="6565" y="19629"/>
                      </a:cubicBezTo>
                      <a:cubicBezTo>
                        <a:pt x="6398" y="19486"/>
                        <a:pt x="6438" y="19137"/>
                        <a:pt x="6351" y="19018"/>
                      </a:cubicBezTo>
                      <a:cubicBezTo>
                        <a:pt x="6255" y="18899"/>
                        <a:pt x="6136" y="18756"/>
                        <a:pt x="6620" y="18748"/>
                      </a:cubicBezTo>
                      <a:cubicBezTo>
                        <a:pt x="6678" y="18746"/>
                        <a:pt x="6731" y="18746"/>
                        <a:pt x="6781" y="18746"/>
                      </a:cubicBezTo>
                      <a:cubicBezTo>
                        <a:pt x="6904" y="18746"/>
                        <a:pt x="7010" y="18750"/>
                        <a:pt x="7127" y="18750"/>
                      </a:cubicBezTo>
                      <a:cubicBezTo>
                        <a:pt x="7365" y="18750"/>
                        <a:pt x="7649" y="18733"/>
                        <a:pt x="8224" y="18629"/>
                      </a:cubicBezTo>
                      <a:cubicBezTo>
                        <a:pt x="9192" y="18455"/>
                        <a:pt x="9637" y="18216"/>
                        <a:pt x="10653" y="18193"/>
                      </a:cubicBezTo>
                      <a:cubicBezTo>
                        <a:pt x="11116" y="18185"/>
                        <a:pt x="11350" y="18177"/>
                        <a:pt x="11514" y="18177"/>
                      </a:cubicBezTo>
                      <a:close/>
                      <a:moveTo>
                        <a:pt x="31453" y="18181"/>
                      </a:moveTo>
                      <a:cubicBezTo>
                        <a:pt x="31659" y="18181"/>
                        <a:pt x="31751" y="18196"/>
                        <a:pt x="32036" y="18240"/>
                      </a:cubicBezTo>
                      <a:cubicBezTo>
                        <a:pt x="32457" y="18304"/>
                        <a:pt x="32362" y="18447"/>
                        <a:pt x="32378" y="18661"/>
                      </a:cubicBezTo>
                      <a:lnTo>
                        <a:pt x="32378" y="18669"/>
                      </a:lnTo>
                      <a:cubicBezTo>
                        <a:pt x="32394" y="18883"/>
                        <a:pt x="32941" y="19090"/>
                        <a:pt x="32576" y="19328"/>
                      </a:cubicBezTo>
                      <a:cubicBezTo>
                        <a:pt x="32424" y="19430"/>
                        <a:pt x="32285" y="19449"/>
                        <a:pt x="32122" y="19449"/>
                      </a:cubicBezTo>
                      <a:cubicBezTo>
                        <a:pt x="32028" y="19449"/>
                        <a:pt x="31927" y="19442"/>
                        <a:pt x="31810" y="19442"/>
                      </a:cubicBezTo>
                      <a:cubicBezTo>
                        <a:pt x="31642" y="19442"/>
                        <a:pt x="31444" y="19455"/>
                        <a:pt x="31195" y="19518"/>
                      </a:cubicBezTo>
                      <a:cubicBezTo>
                        <a:pt x="30555" y="19680"/>
                        <a:pt x="30463" y="19811"/>
                        <a:pt x="29550" y="19811"/>
                      </a:cubicBezTo>
                      <a:cubicBezTo>
                        <a:pt x="29433" y="19811"/>
                        <a:pt x="29302" y="19808"/>
                        <a:pt x="29155" y="19804"/>
                      </a:cubicBezTo>
                      <a:cubicBezTo>
                        <a:pt x="27861" y="19764"/>
                        <a:pt x="26885" y="19780"/>
                        <a:pt x="26702" y="19637"/>
                      </a:cubicBezTo>
                      <a:cubicBezTo>
                        <a:pt x="26512" y="19494"/>
                        <a:pt x="26512" y="19137"/>
                        <a:pt x="26409" y="19018"/>
                      </a:cubicBezTo>
                      <a:cubicBezTo>
                        <a:pt x="26305" y="18907"/>
                        <a:pt x="26163" y="18764"/>
                        <a:pt x="26647" y="18748"/>
                      </a:cubicBezTo>
                      <a:cubicBezTo>
                        <a:pt x="26704" y="18746"/>
                        <a:pt x="26757" y="18746"/>
                        <a:pt x="26807" y="18746"/>
                      </a:cubicBezTo>
                      <a:cubicBezTo>
                        <a:pt x="26931" y="18746"/>
                        <a:pt x="27036" y="18750"/>
                        <a:pt x="27152" y="18750"/>
                      </a:cubicBezTo>
                      <a:cubicBezTo>
                        <a:pt x="27389" y="18750"/>
                        <a:pt x="27669" y="18733"/>
                        <a:pt x="28234" y="18629"/>
                      </a:cubicBezTo>
                      <a:cubicBezTo>
                        <a:pt x="29179" y="18455"/>
                        <a:pt x="29600" y="18216"/>
                        <a:pt x="30616" y="18201"/>
                      </a:cubicBezTo>
                      <a:cubicBezTo>
                        <a:pt x="31062" y="18190"/>
                        <a:pt x="31292" y="18181"/>
                        <a:pt x="31453" y="18181"/>
                      </a:cubicBezTo>
                      <a:close/>
                      <a:moveTo>
                        <a:pt x="51405" y="18181"/>
                      </a:moveTo>
                      <a:cubicBezTo>
                        <a:pt x="51613" y="18181"/>
                        <a:pt x="51710" y="18196"/>
                        <a:pt x="51999" y="18240"/>
                      </a:cubicBezTo>
                      <a:cubicBezTo>
                        <a:pt x="52436" y="18304"/>
                        <a:pt x="52356" y="18455"/>
                        <a:pt x="52404" y="18669"/>
                      </a:cubicBezTo>
                      <a:cubicBezTo>
                        <a:pt x="52444" y="18883"/>
                        <a:pt x="53023" y="19082"/>
                        <a:pt x="52690" y="19328"/>
                      </a:cubicBezTo>
                      <a:lnTo>
                        <a:pt x="52682" y="19328"/>
                      </a:lnTo>
                      <a:cubicBezTo>
                        <a:pt x="52543" y="19430"/>
                        <a:pt x="52406" y="19449"/>
                        <a:pt x="52244" y="19449"/>
                      </a:cubicBezTo>
                      <a:cubicBezTo>
                        <a:pt x="52150" y="19449"/>
                        <a:pt x="52048" y="19442"/>
                        <a:pt x="51932" y="19442"/>
                      </a:cubicBezTo>
                      <a:cubicBezTo>
                        <a:pt x="51765" y="19442"/>
                        <a:pt x="51571" y="19455"/>
                        <a:pt x="51332" y="19518"/>
                      </a:cubicBezTo>
                      <a:cubicBezTo>
                        <a:pt x="50713" y="19680"/>
                        <a:pt x="50630" y="19811"/>
                        <a:pt x="49719" y="19811"/>
                      </a:cubicBezTo>
                      <a:cubicBezTo>
                        <a:pt x="49602" y="19811"/>
                        <a:pt x="49471" y="19808"/>
                        <a:pt x="49324" y="19804"/>
                      </a:cubicBezTo>
                      <a:cubicBezTo>
                        <a:pt x="48030" y="19764"/>
                        <a:pt x="47054" y="19780"/>
                        <a:pt x="46848" y="19637"/>
                      </a:cubicBezTo>
                      <a:cubicBezTo>
                        <a:pt x="46641" y="19494"/>
                        <a:pt x="46602" y="19137"/>
                        <a:pt x="46475" y="19018"/>
                      </a:cubicBezTo>
                      <a:cubicBezTo>
                        <a:pt x="46356" y="18907"/>
                        <a:pt x="46197" y="18764"/>
                        <a:pt x="46681" y="18748"/>
                      </a:cubicBezTo>
                      <a:cubicBezTo>
                        <a:pt x="46739" y="18746"/>
                        <a:pt x="46792" y="18746"/>
                        <a:pt x="46842" y="18746"/>
                      </a:cubicBezTo>
                      <a:cubicBezTo>
                        <a:pt x="46965" y="18746"/>
                        <a:pt x="47072" y="18750"/>
                        <a:pt x="47187" y="18750"/>
                      </a:cubicBezTo>
                      <a:cubicBezTo>
                        <a:pt x="47424" y="18750"/>
                        <a:pt x="47702" y="18733"/>
                        <a:pt x="48253" y="18629"/>
                      </a:cubicBezTo>
                      <a:cubicBezTo>
                        <a:pt x="49173" y="18455"/>
                        <a:pt x="49562" y="18216"/>
                        <a:pt x="50570" y="18201"/>
                      </a:cubicBezTo>
                      <a:cubicBezTo>
                        <a:pt x="51013" y="18190"/>
                        <a:pt x="51243" y="18181"/>
                        <a:pt x="51405" y="18181"/>
                      </a:cubicBezTo>
                      <a:close/>
                      <a:moveTo>
                        <a:pt x="15980" y="16986"/>
                      </a:moveTo>
                      <a:cubicBezTo>
                        <a:pt x="16435" y="16986"/>
                        <a:pt x="17018" y="17031"/>
                        <a:pt x="17225" y="17280"/>
                      </a:cubicBezTo>
                      <a:cubicBezTo>
                        <a:pt x="17281" y="17367"/>
                        <a:pt x="17360" y="17447"/>
                        <a:pt x="17463" y="17494"/>
                      </a:cubicBezTo>
                      <a:cubicBezTo>
                        <a:pt x="17939" y="17748"/>
                        <a:pt x="18249" y="17788"/>
                        <a:pt x="18590" y="18129"/>
                      </a:cubicBezTo>
                      <a:cubicBezTo>
                        <a:pt x="18924" y="18463"/>
                        <a:pt x="19828" y="18796"/>
                        <a:pt x="20408" y="18851"/>
                      </a:cubicBezTo>
                      <a:cubicBezTo>
                        <a:pt x="20987" y="18907"/>
                        <a:pt x="21813" y="18947"/>
                        <a:pt x="21932" y="19082"/>
                      </a:cubicBezTo>
                      <a:cubicBezTo>
                        <a:pt x="22051" y="19209"/>
                        <a:pt x="21265" y="19383"/>
                        <a:pt x="20519" y="19526"/>
                      </a:cubicBezTo>
                      <a:cubicBezTo>
                        <a:pt x="19606" y="19685"/>
                        <a:pt x="18685" y="19788"/>
                        <a:pt x="17765" y="19836"/>
                      </a:cubicBezTo>
                      <a:cubicBezTo>
                        <a:pt x="17011" y="19883"/>
                        <a:pt x="16479" y="19947"/>
                        <a:pt x="16114" y="20082"/>
                      </a:cubicBezTo>
                      <a:lnTo>
                        <a:pt x="16090" y="20098"/>
                      </a:lnTo>
                      <a:cubicBezTo>
                        <a:pt x="16066" y="20106"/>
                        <a:pt x="16042" y="20114"/>
                        <a:pt x="16026" y="20121"/>
                      </a:cubicBezTo>
                      <a:cubicBezTo>
                        <a:pt x="15860" y="20177"/>
                        <a:pt x="15693" y="20201"/>
                        <a:pt x="15526" y="20201"/>
                      </a:cubicBezTo>
                      <a:cubicBezTo>
                        <a:pt x="15451" y="20203"/>
                        <a:pt x="15376" y="20204"/>
                        <a:pt x="15300" y="20204"/>
                      </a:cubicBezTo>
                      <a:cubicBezTo>
                        <a:pt x="15074" y="20204"/>
                        <a:pt x="14848" y="20195"/>
                        <a:pt x="14621" y="20177"/>
                      </a:cubicBezTo>
                      <a:cubicBezTo>
                        <a:pt x="14407" y="20177"/>
                        <a:pt x="14201" y="20161"/>
                        <a:pt x="14002" y="20121"/>
                      </a:cubicBezTo>
                      <a:cubicBezTo>
                        <a:pt x="13701" y="20058"/>
                        <a:pt x="13605" y="19836"/>
                        <a:pt x="13486" y="19606"/>
                      </a:cubicBezTo>
                      <a:cubicBezTo>
                        <a:pt x="13359" y="19375"/>
                        <a:pt x="13058" y="19399"/>
                        <a:pt x="12764" y="19098"/>
                      </a:cubicBezTo>
                      <a:cubicBezTo>
                        <a:pt x="12462" y="18796"/>
                        <a:pt x="12669" y="18304"/>
                        <a:pt x="12994" y="18137"/>
                      </a:cubicBezTo>
                      <a:cubicBezTo>
                        <a:pt x="13320" y="17970"/>
                        <a:pt x="13820" y="17843"/>
                        <a:pt x="14225" y="17518"/>
                      </a:cubicBezTo>
                      <a:cubicBezTo>
                        <a:pt x="14463" y="17327"/>
                        <a:pt x="14733" y="17169"/>
                        <a:pt x="15026" y="17058"/>
                      </a:cubicBezTo>
                      <a:cubicBezTo>
                        <a:pt x="15217" y="17018"/>
                        <a:pt x="15415" y="16994"/>
                        <a:pt x="15614" y="16994"/>
                      </a:cubicBezTo>
                      <a:cubicBezTo>
                        <a:pt x="15714" y="16990"/>
                        <a:pt x="15841" y="16986"/>
                        <a:pt x="15980" y="16986"/>
                      </a:cubicBezTo>
                      <a:close/>
                      <a:moveTo>
                        <a:pt x="55611" y="16991"/>
                      </a:moveTo>
                      <a:cubicBezTo>
                        <a:pt x="56064" y="16991"/>
                        <a:pt x="56644" y="17041"/>
                        <a:pt x="56912" y="17280"/>
                      </a:cubicBezTo>
                      <a:cubicBezTo>
                        <a:pt x="56992" y="17375"/>
                        <a:pt x="57095" y="17447"/>
                        <a:pt x="57206" y="17494"/>
                      </a:cubicBezTo>
                      <a:cubicBezTo>
                        <a:pt x="57746" y="17748"/>
                        <a:pt x="58071" y="17788"/>
                        <a:pt x="58492" y="18129"/>
                      </a:cubicBezTo>
                      <a:cubicBezTo>
                        <a:pt x="58921" y="18463"/>
                        <a:pt x="59913" y="18796"/>
                        <a:pt x="60500" y="18851"/>
                      </a:cubicBezTo>
                      <a:cubicBezTo>
                        <a:pt x="61096" y="18907"/>
                        <a:pt x="61929" y="18947"/>
                        <a:pt x="62088" y="19082"/>
                      </a:cubicBezTo>
                      <a:cubicBezTo>
                        <a:pt x="62239" y="19209"/>
                        <a:pt x="61500" y="19383"/>
                        <a:pt x="60786" y="19526"/>
                      </a:cubicBezTo>
                      <a:cubicBezTo>
                        <a:pt x="60072" y="19669"/>
                        <a:pt x="59214" y="19756"/>
                        <a:pt x="58111" y="19836"/>
                      </a:cubicBezTo>
                      <a:cubicBezTo>
                        <a:pt x="57365" y="19883"/>
                        <a:pt x="56857" y="19947"/>
                        <a:pt x="56524" y="20082"/>
                      </a:cubicBezTo>
                      <a:lnTo>
                        <a:pt x="56508" y="20098"/>
                      </a:lnTo>
                      <a:cubicBezTo>
                        <a:pt x="56484" y="20106"/>
                        <a:pt x="56460" y="20114"/>
                        <a:pt x="56444" y="20121"/>
                      </a:cubicBezTo>
                      <a:cubicBezTo>
                        <a:pt x="56293" y="20177"/>
                        <a:pt x="56135" y="20201"/>
                        <a:pt x="55968" y="20201"/>
                      </a:cubicBezTo>
                      <a:cubicBezTo>
                        <a:pt x="55892" y="20203"/>
                        <a:pt x="55817" y="20204"/>
                        <a:pt x="55740" y="20204"/>
                      </a:cubicBezTo>
                      <a:cubicBezTo>
                        <a:pt x="55512" y="20204"/>
                        <a:pt x="55281" y="20195"/>
                        <a:pt x="55055" y="20177"/>
                      </a:cubicBezTo>
                      <a:cubicBezTo>
                        <a:pt x="54841" y="20177"/>
                        <a:pt x="54634" y="20153"/>
                        <a:pt x="54420" y="20121"/>
                      </a:cubicBezTo>
                      <a:cubicBezTo>
                        <a:pt x="54111" y="20058"/>
                        <a:pt x="53952" y="19836"/>
                        <a:pt x="53769" y="19606"/>
                      </a:cubicBezTo>
                      <a:cubicBezTo>
                        <a:pt x="53595" y="19375"/>
                        <a:pt x="53293" y="19399"/>
                        <a:pt x="52920" y="19098"/>
                      </a:cubicBezTo>
                      <a:cubicBezTo>
                        <a:pt x="52547" y="18796"/>
                        <a:pt x="52626" y="18312"/>
                        <a:pt x="52904" y="18145"/>
                      </a:cubicBezTo>
                      <a:cubicBezTo>
                        <a:pt x="53182" y="17978"/>
                        <a:pt x="53650" y="17843"/>
                        <a:pt x="53968" y="17526"/>
                      </a:cubicBezTo>
                      <a:cubicBezTo>
                        <a:pt x="54166" y="17327"/>
                        <a:pt x="54396" y="17169"/>
                        <a:pt x="54658" y="17066"/>
                      </a:cubicBezTo>
                      <a:cubicBezTo>
                        <a:pt x="54841" y="17018"/>
                        <a:pt x="55031" y="17002"/>
                        <a:pt x="55222" y="17002"/>
                      </a:cubicBezTo>
                      <a:cubicBezTo>
                        <a:pt x="55328" y="16996"/>
                        <a:pt x="55463" y="16991"/>
                        <a:pt x="55611" y="16991"/>
                      </a:cubicBezTo>
                      <a:close/>
                      <a:moveTo>
                        <a:pt x="35784" y="16986"/>
                      </a:moveTo>
                      <a:cubicBezTo>
                        <a:pt x="36238" y="16986"/>
                        <a:pt x="36826" y="17031"/>
                        <a:pt x="37069" y="17280"/>
                      </a:cubicBezTo>
                      <a:cubicBezTo>
                        <a:pt x="37132" y="17375"/>
                        <a:pt x="37227" y="17447"/>
                        <a:pt x="37331" y="17494"/>
                      </a:cubicBezTo>
                      <a:cubicBezTo>
                        <a:pt x="37839" y="17748"/>
                        <a:pt x="38156" y="17796"/>
                        <a:pt x="38537" y="18129"/>
                      </a:cubicBezTo>
                      <a:cubicBezTo>
                        <a:pt x="38918" y="18463"/>
                        <a:pt x="39871" y="18796"/>
                        <a:pt x="40458" y="18851"/>
                      </a:cubicBezTo>
                      <a:cubicBezTo>
                        <a:pt x="41037" y="18907"/>
                        <a:pt x="41871" y="18955"/>
                        <a:pt x="42006" y="19082"/>
                      </a:cubicBezTo>
                      <a:cubicBezTo>
                        <a:pt x="42141" y="19217"/>
                        <a:pt x="41379" y="19383"/>
                        <a:pt x="40649" y="19526"/>
                      </a:cubicBezTo>
                      <a:cubicBezTo>
                        <a:pt x="39752" y="19685"/>
                        <a:pt x="38847" y="19788"/>
                        <a:pt x="37934" y="19836"/>
                      </a:cubicBezTo>
                      <a:cubicBezTo>
                        <a:pt x="37188" y="19883"/>
                        <a:pt x="36664" y="19955"/>
                        <a:pt x="36323" y="20090"/>
                      </a:cubicBezTo>
                      <a:lnTo>
                        <a:pt x="36299" y="20098"/>
                      </a:lnTo>
                      <a:cubicBezTo>
                        <a:pt x="36275" y="20106"/>
                        <a:pt x="36251" y="20114"/>
                        <a:pt x="36235" y="20129"/>
                      </a:cubicBezTo>
                      <a:cubicBezTo>
                        <a:pt x="36077" y="20177"/>
                        <a:pt x="35918" y="20201"/>
                        <a:pt x="35751" y="20201"/>
                      </a:cubicBezTo>
                      <a:cubicBezTo>
                        <a:pt x="35641" y="20204"/>
                        <a:pt x="35529" y="20206"/>
                        <a:pt x="35417" y="20206"/>
                      </a:cubicBezTo>
                      <a:cubicBezTo>
                        <a:pt x="35224" y="20206"/>
                        <a:pt x="35029" y="20200"/>
                        <a:pt x="34838" y="20185"/>
                      </a:cubicBezTo>
                      <a:cubicBezTo>
                        <a:pt x="34632" y="20177"/>
                        <a:pt x="34418" y="20161"/>
                        <a:pt x="34211" y="20121"/>
                      </a:cubicBezTo>
                      <a:cubicBezTo>
                        <a:pt x="33910" y="20058"/>
                        <a:pt x="33783" y="19836"/>
                        <a:pt x="33632" y="19606"/>
                      </a:cubicBezTo>
                      <a:cubicBezTo>
                        <a:pt x="33481" y="19375"/>
                        <a:pt x="33179" y="19399"/>
                        <a:pt x="32846" y="19098"/>
                      </a:cubicBezTo>
                      <a:cubicBezTo>
                        <a:pt x="32544" y="18828"/>
                        <a:pt x="32600" y="18343"/>
                        <a:pt x="32949" y="18137"/>
                      </a:cubicBezTo>
                      <a:lnTo>
                        <a:pt x="32949" y="18145"/>
                      </a:lnTo>
                      <a:cubicBezTo>
                        <a:pt x="33251" y="17978"/>
                        <a:pt x="33743" y="17843"/>
                        <a:pt x="34092" y="17526"/>
                      </a:cubicBezTo>
                      <a:cubicBezTo>
                        <a:pt x="34314" y="17327"/>
                        <a:pt x="34568" y="17169"/>
                        <a:pt x="34838" y="17058"/>
                      </a:cubicBezTo>
                      <a:cubicBezTo>
                        <a:pt x="35029" y="17018"/>
                        <a:pt x="35227" y="17002"/>
                        <a:pt x="35418" y="16994"/>
                      </a:cubicBezTo>
                      <a:cubicBezTo>
                        <a:pt x="35518" y="16990"/>
                        <a:pt x="35645" y="16986"/>
                        <a:pt x="35784" y="16986"/>
                      </a:cubicBezTo>
                      <a:close/>
                      <a:moveTo>
                        <a:pt x="3576" y="18307"/>
                      </a:moveTo>
                      <a:cubicBezTo>
                        <a:pt x="4102" y="18307"/>
                        <a:pt x="4450" y="18412"/>
                        <a:pt x="4882" y="18478"/>
                      </a:cubicBezTo>
                      <a:cubicBezTo>
                        <a:pt x="5597" y="18597"/>
                        <a:pt x="5843" y="18645"/>
                        <a:pt x="6017" y="18915"/>
                      </a:cubicBezTo>
                      <a:cubicBezTo>
                        <a:pt x="6200" y="19193"/>
                        <a:pt x="6414" y="19550"/>
                        <a:pt x="6105" y="19701"/>
                      </a:cubicBezTo>
                      <a:cubicBezTo>
                        <a:pt x="5795" y="19852"/>
                        <a:pt x="4739" y="19899"/>
                        <a:pt x="4565" y="20145"/>
                      </a:cubicBezTo>
                      <a:cubicBezTo>
                        <a:pt x="4402" y="20357"/>
                        <a:pt x="4189" y="20702"/>
                        <a:pt x="3752" y="20702"/>
                      </a:cubicBezTo>
                      <a:cubicBezTo>
                        <a:pt x="3698" y="20702"/>
                        <a:pt x="3641" y="20696"/>
                        <a:pt x="3580" y="20685"/>
                      </a:cubicBezTo>
                      <a:cubicBezTo>
                        <a:pt x="3033" y="20582"/>
                        <a:pt x="3207" y="20360"/>
                        <a:pt x="3430" y="20114"/>
                      </a:cubicBezTo>
                      <a:cubicBezTo>
                        <a:pt x="3652" y="19867"/>
                        <a:pt x="3493" y="19709"/>
                        <a:pt x="3072" y="19550"/>
                      </a:cubicBezTo>
                      <a:cubicBezTo>
                        <a:pt x="2652" y="19383"/>
                        <a:pt x="2223" y="19359"/>
                        <a:pt x="2191" y="19066"/>
                      </a:cubicBezTo>
                      <a:cubicBezTo>
                        <a:pt x="2160" y="18772"/>
                        <a:pt x="2525" y="18375"/>
                        <a:pt x="3247" y="18320"/>
                      </a:cubicBezTo>
                      <a:cubicBezTo>
                        <a:pt x="3365" y="18311"/>
                        <a:pt x="3474" y="18307"/>
                        <a:pt x="3576" y="18307"/>
                      </a:cubicBezTo>
                      <a:close/>
                      <a:moveTo>
                        <a:pt x="23556" y="18307"/>
                      </a:moveTo>
                      <a:cubicBezTo>
                        <a:pt x="24086" y="18307"/>
                        <a:pt x="24446" y="18412"/>
                        <a:pt x="24885" y="18478"/>
                      </a:cubicBezTo>
                      <a:cubicBezTo>
                        <a:pt x="25615" y="18597"/>
                        <a:pt x="25869" y="18637"/>
                        <a:pt x="26075" y="18915"/>
                      </a:cubicBezTo>
                      <a:cubicBezTo>
                        <a:pt x="26282" y="19193"/>
                        <a:pt x="26544" y="19550"/>
                        <a:pt x="26258" y="19693"/>
                      </a:cubicBezTo>
                      <a:cubicBezTo>
                        <a:pt x="25964" y="19844"/>
                        <a:pt x="24924" y="19899"/>
                        <a:pt x="24781" y="20145"/>
                      </a:cubicBezTo>
                      <a:cubicBezTo>
                        <a:pt x="24654" y="20357"/>
                        <a:pt x="24483" y="20702"/>
                        <a:pt x="24049" y="20702"/>
                      </a:cubicBezTo>
                      <a:cubicBezTo>
                        <a:pt x="23996" y="20702"/>
                        <a:pt x="23938" y="20696"/>
                        <a:pt x="23877" y="20685"/>
                      </a:cubicBezTo>
                      <a:cubicBezTo>
                        <a:pt x="23313" y="20582"/>
                        <a:pt x="23456" y="20360"/>
                        <a:pt x="23646" y="20114"/>
                      </a:cubicBezTo>
                      <a:cubicBezTo>
                        <a:pt x="23837" y="19867"/>
                        <a:pt x="23654" y="19709"/>
                        <a:pt x="23210" y="19550"/>
                      </a:cubicBezTo>
                      <a:cubicBezTo>
                        <a:pt x="22773" y="19383"/>
                        <a:pt x="22337" y="19359"/>
                        <a:pt x="22265" y="19066"/>
                      </a:cubicBezTo>
                      <a:cubicBezTo>
                        <a:pt x="22194" y="18772"/>
                        <a:pt x="22511" y="18367"/>
                        <a:pt x="23226" y="18320"/>
                      </a:cubicBezTo>
                      <a:cubicBezTo>
                        <a:pt x="23343" y="18311"/>
                        <a:pt x="23453" y="18307"/>
                        <a:pt x="23556" y="18307"/>
                      </a:cubicBezTo>
                      <a:close/>
                      <a:moveTo>
                        <a:pt x="43510" y="18309"/>
                      </a:moveTo>
                      <a:cubicBezTo>
                        <a:pt x="44051" y="18309"/>
                        <a:pt x="44429" y="18411"/>
                        <a:pt x="44887" y="18478"/>
                      </a:cubicBezTo>
                      <a:lnTo>
                        <a:pt x="44887" y="18486"/>
                      </a:lnTo>
                      <a:cubicBezTo>
                        <a:pt x="45625" y="18597"/>
                        <a:pt x="45887" y="18645"/>
                        <a:pt x="46133" y="18923"/>
                      </a:cubicBezTo>
                      <a:cubicBezTo>
                        <a:pt x="46379" y="19193"/>
                        <a:pt x="46689" y="19550"/>
                        <a:pt x="46419" y="19701"/>
                      </a:cubicBezTo>
                      <a:cubicBezTo>
                        <a:pt x="46149" y="19852"/>
                        <a:pt x="45109" y="19907"/>
                        <a:pt x="44990" y="20145"/>
                      </a:cubicBezTo>
                      <a:cubicBezTo>
                        <a:pt x="44891" y="20357"/>
                        <a:pt x="44761" y="20702"/>
                        <a:pt x="44330" y="20702"/>
                      </a:cubicBezTo>
                      <a:cubicBezTo>
                        <a:pt x="44277" y="20702"/>
                        <a:pt x="44219" y="20696"/>
                        <a:pt x="44157" y="20685"/>
                      </a:cubicBezTo>
                      <a:cubicBezTo>
                        <a:pt x="43577" y="20582"/>
                        <a:pt x="43697" y="20368"/>
                        <a:pt x="43855" y="20114"/>
                      </a:cubicBezTo>
                      <a:cubicBezTo>
                        <a:pt x="44014" y="19867"/>
                        <a:pt x="43816" y="19717"/>
                        <a:pt x="43355" y="19550"/>
                      </a:cubicBezTo>
                      <a:cubicBezTo>
                        <a:pt x="42887" y="19383"/>
                        <a:pt x="42458" y="19359"/>
                        <a:pt x="42347" y="19066"/>
                      </a:cubicBezTo>
                      <a:cubicBezTo>
                        <a:pt x="42236" y="18780"/>
                        <a:pt x="42498" y="18375"/>
                        <a:pt x="43204" y="18320"/>
                      </a:cubicBezTo>
                      <a:cubicBezTo>
                        <a:pt x="43312" y="18312"/>
                        <a:pt x="43413" y="18309"/>
                        <a:pt x="43510" y="18309"/>
                      </a:cubicBezTo>
                      <a:close/>
                      <a:moveTo>
                        <a:pt x="63514" y="18307"/>
                      </a:moveTo>
                      <a:cubicBezTo>
                        <a:pt x="64040" y="18307"/>
                        <a:pt x="64431" y="18412"/>
                        <a:pt x="64890" y="18478"/>
                      </a:cubicBezTo>
                      <a:cubicBezTo>
                        <a:pt x="65644" y="18597"/>
                        <a:pt x="65914" y="18645"/>
                        <a:pt x="66191" y="18915"/>
                      </a:cubicBezTo>
                      <a:cubicBezTo>
                        <a:pt x="66477" y="19193"/>
                        <a:pt x="66826" y="19550"/>
                        <a:pt x="66580" y="19701"/>
                      </a:cubicBezTo>
                      <a:cubicBezTo>
                        <a:pt x="66326" y="19852"/>
                        <a:pt x="65294" y="19899"/>
                        <a:pt x="65207" y="20145"/>
                      </a:cubicBezTo>
                      <a:cubicBezTo>
                        <a:pt x="65136" y="20357"/>
                        <a:pt x="65053" y="20702"/>
                        <a:pt x="64615" y="20702"/>
                      </a:cubicBezTo>
                      <a:cubicBezTo>
                        <a:pt x="64562" y="20702"/>
                        <a:pt x="64502" y="20696"/>
                        <a:pt x="64437" y="20685"/>
                      </a:cubicBezTo>
                      <a:cubicBezTo>
                        <a:pt x="63850" y="20582"/>
                        <a:pt x="63945" y="20360"/>
                        <a:pt x="64064" y="20114"/>
                      </a:cubicBezTo>
                      <a:cubicBezTo>
                        <a:pt x="64191" y="19867"/>
                        <a:pt x="63977" y="19709"/>
                        <a:pt x="63493" y="19550"/>
                      </a:cubicBezTo>
                      <a:cubicBezTo>
                        <a:pt x="63008" y="19383"/>
                        <a:pt x="62572" y="19359"/>
                        <a:pt x="62421" y="19066"/>
                      </a:cubicBezTo>
                      <a:cubicBezTo>
                        <a:pt x="62278" y="18780"/>
                        <a:pt x="62485" y="18375"/>
                        <a:pt x="63191" y="18320"/>
                      </a:cubicBezTo>
                      <a:cubicBezTo>
                        <a:pt x="63305" y="18311"/>
                        <a:pt x="63412" y="18307"/>
                        <a:pt x="63514" y="18307"/>
                      </a:cubicBezTo>
                      <a:close/>
                      <a:moveTo>
                        <a:pt x="12179" y="19573"/>
                      </a:moveTo>
                      <a:cubicBezTo>
                        <a:pt x="12640" y="19573"/>
                        <a:pt x="13003" y="19704"/>
                        <a:pt x="13066" y="19836"/>
                      </a:cubicBezTo>
                      <a:lnTo>
                        <a:pt x="13074" y="19836"/>
                      </a:lnTo>
                      <a:cubicBezTo>
                        <a:pt x="13137" y="19987"/>
                        <a:pt x="13367" y="20145"/>
                        <a:pt x="13598" y="20320"/>
                      </a:cubicBezTo>
                      <a:cubicBezTo>
                        <a:pt x="13828" y="20487"/>
                        <a:pt x="13129" y="20677"/>
                        <a:pt x="12510" y="20963"/>
                      </a:cubicBezTo>
                      <a:cubicBezTo>
                        <a:pt x="12018" y="21169"/>
                        <a:pt x="11526" y="21344"/>
                        <a:pt x="11018" y="21487"/>
                      </a:cubicBezTo>
                      <a:cubicBezTo>
                        <a:pt x="10542" y="21630"/>
                        <a:pt x="10550" y="21820"/>
                        <a:pt x="10248" y="21963"/>
                      </a:cubicBezTo>
                      <a:cubicBezTo>
                        <a:pt x="10126" y="22020"/>
                        <a:pt x="9997" y="22041"/>
                        <a:pt x="9842" y="22041"/>
                      </a:cubicBezTo>
                      <a:cubicBezTo>
                        <a:pt x="9611" y="22041"/>
                        <a:pt x="9322" y="21996"/>
                        <a:pt x="8914" y="21963"/>
                      </a:cubicBezTo>
                      <a:cubicBezTo>
                        <a:pt x="8657" y="21939"/>
                        <a:pt x="8436" y="21931"/>
                        <a:pt x="8225" y="21931"/>
                      </a:cubicBezTo>
                      <a:cubicBezTo>
                        <a:pt x="7878" y="21931"/>
                        <a:pt x="7561" y="21953"/>
                        <a:pt x="7160" y="21963"/>
                      </a:cubicBezTo>
                      <a:cubicBezTo>
                        <a:pt x="6839" y="21967"/>
                        <a:pt x="6448" y="21969"/>
                        <a:pt x="6088" y="21969"/>
                      </a:cubicBezTo>
                      <a:cubicBezTo>
                        <a:pt x="5727" y="21969"/>
                        <a:pt x="5398" y="21967"/>
                        <a:pt x="5200" y="21963"/>
                      </a:cubicBezTo>
                      <a:cubicBezTo>
                        <a:pt x="4795" y="21947"/>
                        <a:pt x="4747" y="21788"/>
                        <a:pt x="4747" y="21788"/>
                      </a:cubicBezTo>
                      <a:cubicBezTo>
                        <a:pt x="4803" y="21638"/>
                        <a:pt x="4842" y="21518"/>
                        <a:pt x="4803" y="21495"/>
                      </a:cubicBezTo>
                      <a:cubicBezTo>
                        <a:pt x="4446" y="21233"/>
                        <a:pt x="4454" y="20661"/>
                        <a:pt x="4755" y="20399"/>
                      </a:cubicBezTo>
                      <a:cubicBezTo>
                        <a:pt x="5057" y="20137"/>
                        <a:pt x="5882" y="19923"/>
                        <a:pt x="6589" y="19828"/>
                      </a:cubicBezTo>
                      <a:cubicBezTo>
                        <a:pt x="6722" y="19811"/>
                        <a:pt x="6871" y="19805"/>
                        <a:pt x="7032" y="19805"/>
                      </a:cubicBezTo>
                      <a:cubicBezTo>
                        <a:pt x="7712" y="19805"/>
                        <a:pt x="8601" y="19923"/>
                        <a:pt x="9422" y="19923"/>
                      </a:cubicBezTo>
                      <a:cubicBezTo>
                        <a:pt x="9444" y="19923"/>
                        <a:pt x="9465" y="19923"/>
                        <a:pt x="9486" y="19923"/>
                      </a:cubicBezTo>
                      <a:cubicBezTo>
                        <a:pt x="10526" y="19907"/>
                        <a:pt x="11415" y="19629"/>
                        <a:pt x="11970" y="19582"/>
                      </a:cubicBezTo>
                      <a:cubicBezTo>
                        <a:pt x="12042" y="19576"/>
                        <a:pt x="12111" y="19573"/>
                        <a:pt x="12179" y="19573"/>
                      </a:cubicBezTo>
                      <a:close/>
                      <a:moveTo>
                        <a:pt x="32282" y="19568"/>
                      </a:moveTo>
                      <a:cubicBezTo>
                        <a:pt x="32763" y="19568"/>
                        <a:pt x="33165" y="19709"/>
                        <a:pt x="33243" y="19844"/>
                      </a:cubicBezTo>
                      <a:cubicBezTo>
                        <a:pt x="33330" y="19994"/>
                        <a:pt x="33576" y="20153"/>
                        <a:pt x="33830" y="20320"/>
                      </a:cubicBezTo>
                      <a:cubicBezTo>
                        <a:pt x="34076" y="20487"/>
                        <a:pt x="33410" y="20685"/>
                        <a:pt x="32822" y="20963"/>
                      </a:cubicBezTo>
                      <a:cubicBezTo>
                        <a:pt x="32362" y="21169"/>
                        <a:pt x="31886" y="21344"/>
                        <a:pt x="31401" y="21487"/>
                      </a:cubicBezTo>
                      <a:cubicBezTo>
                        <a:pt x="30941" y="21630"/>
                        <a:pt x="30973" y="21820"/>
                        <a:pt x="30687" y="21963"/>
                      </a:cubicBezTo>
                      <a:cubicBezTo>
                        <a:pt x="30575" y="22020"/>
                        <a:pt x="30449" y="22041"/>
                        <a:pt x="30294" y="22041"/>
                      </a:cubicBezTo>
                      <a:cubicBezTo>
                        <a:pt x="30064" y="22041"/>
                        <a:pt x="29769" y="21996"/>
                        <a:pt x="29361" y="21963"/>
                      </a:cubicBezTo>
                      <a:cubicBezTo>
                        <a:pt x="29101" y="21939"/>
                        <a:pt x="28879" y="21931"/>
                        <a:pt x="28669" y="21931"/>
                      </a:cubicBezTo>
                      <a:cubicBezTo>
                        <a:pt x="28322" y="21931"/>
                        <a:pt x="28008" y="21953"/>
                        <a:pt x="27607" y="21963"/>
                      </a:cubicBezTo>
                      <a:cubicBezTo>
                        <a:pt x="27286" y="21967"/>
                        <a:pt x="26895" y="21969"/>
                        <a:pt x="26534" y="21969"/>
                      </a:cubicBezTo>
                      <a:cubicBezTo>
                        <a:pt x="26172" y="21969"/>
                        <a:pt x="25841" y="21967"/>
                        <a:pt x="25639" y="21963"/>
                      </a:cubicBezTo>
                      <a:cubicBezTo>
                        <a:pt x="25234" y="21947"/>
                        <a:pt x="25162" y="21788"/>
                        <a:pt x="25162" y="21788"/>
                      </a:cubicBezTo>
                      <a:cubicBezTo>
                        <a:pt x="25202" y="21630"/>
                        <a:pt x="25226" y="21511"/>
                        <a:pt x="25178" y="21487"/>
                      </a:cubicBezTo>
                      <a:lnTo>
                        <a:pt x="25186" y="21487"/>
                      </a:lnTo>
                      <a:cubicBezTo>
                        <a:pt x="24789" y="21233"/>
                        <a:pt x="24726" y="20653"/>
                        <a:pt x="24996" y="20391"/>
                      </a:cubicBezTo>
                      <a:cubicBezTo>
                        <a:pt x="25266" y="20137"/>
                        <a:pt x="26059" y="19915"/>
                        <a:pt x="26758" y="19820"/>
                      </a:cubicBezTo>
                      <a:cubicBezTo>
                        <a:pt x="26889" y="19803"/>
                        <a:pt x="27036" y="19797"/>
                        <a:pt x="27196" y="19797"/>
                      </a:cubicBezTo>
                      <a:cubicBezTo>
                        <a:pt x="27874" y="19797"/>
                        <a:pt x="28779" y="19915"/>
                        <a:pt x="29607" y="19915"/>
                      </a:cubicBezTo>
                      <a:cubicBezTo>
                        <a:pt x="29628" y="19915"/>
                        <a:pt x="29650" y="19915"/>
                        <a:pt x="29671" y="19915"/>
                      </a:cubicBezTo>
                      <a:cubicBezTo>
                        <a:pt x="30703" y="19907"/>
                        <a:pt x="31552" y="19621"/>
                        <a:pt x="32108" y="19574"/>
                      </a:cubicBezTo>
                      <a:cubicBezTo>
                        <a:pt x="32167" y="19570"/>
                        <a:pt x="32225" y="19568"/>
                        <a:pt x="32282" y="19568"/>
                      </a:cubicBezTo>
                      <a:close/>
                      <a:moveTo>
                        <a:pt x="52462" y="19580"/>
                      </a:moveTo>
                      <a:cubicBezTo>
                        <a:pt x="52923" y="19580"/>
                        <a:pt x="53323" y="19705"/>
                        <a:pt x="53412" y="19836"/>
                      </a:cubicBezTo>
                      <a:lnTo>
                        <a:pt x="53412" y="19844"/>
                      </a:lnTo>
                      <a:cubicBezTo>
                        <a:pt x="53515" y="19994"/>
                        <a:pt x="53793" y="20153"/>
                        <a:pt x="54063" y="20320"/>
                      </a:cubicBezTo>
                      <a:cubicBezTo>
                        <a:pt x="54333" y="20495"/>
                        <a:pt x="53690" y="20685"/>
                        <a:pt x="53142" y="20963"/>
                      </a:cubicBezTo>
                      <a:cubicBezTo>
                        <a:pt x="52698" y="21169"/>
                        <a:pt x="52245" y="21344"/>
                        <a:pt x="51785" y="21487"/>
                      </a:cubicBezTo>
                      <a:cubicBezTo>
                        <a:pt x="51340" y="21638"/>
                        <a:pt x="51396" y="21820"/>
                        <a:pt x="51134" y="21963"/>
                      </a:cubicBezTo>
                      <a:cubicBezTo>
                        <a:pt x="51029" y="22020"/>
                        <a:pt x="50905" y="22041"/>
                        <a:pt x="50750" y="22041"/>
                      </a:cubicBezTo>
                      <a:cubicBezTo>
                        <a:pt x="50519" y="22041"/>
                        <a:pt x="50218" y="21996"/>
                        <a:pt x="49800" y="21963"/>
                      </a:cubicBezTo>
                      <a:cubicBezTo>
                        <a:pt x="49553" y="21943"/>
                        <a:pt x="49341" y="21936"/>
                        <a:pt x="49140" y="21936"/>
                      </a:cubicBezTo>
                      <a:cubicBezTo>
                        <a:pt x="48780" y="21936"/>
                        <a:pt x="48459" y="21958"/>
                        <a:pt x="48046" y="21963"/>
                      </a:cubicBezTo>
                      <a:cubicBezTo>
                        <a:pt x="47729" y="21967"/>
                        <a:pt x="47340" y="21969"/>
                        <a:pt x="46980" y="21969"/>
                      </a:cubicBezTo>
                      <a:cubicBezTo>
                        <a:pt x="46619" y="21969"/>
                        <a:pt x="46288" y="21967"/>
                        <a:pt x="46086" y="21963"/>
                      </a:cubicBezTo>
                      <a:cubicBezTo>
                        <a:pt x="45681" y="21955"/>
                        <a:pt x="45586" y="21788"/>
                        <a:pt x="45586" y="21788"/>
                      </a:cubicBezTo>
                      <a:cubicBezTo>
                        <a:pt x="45609" y="21638"/>
                        <a:pt x="45609" y="21518"/>
                        <a:pt x="45570" y="21495"/>
                      </a:cubicBezTo>
                      <a:cubicBezTo>
                        <a:pt x="45141" y="21241"/>
                        <a:pt x="45006" y="20661"/>
                        <a:pt x="45236" y="20399"/>
                      </a:cubicBezTo>
                      <a:cubicBezTo>
                        <a:pt x="45475" y="20145"/>
                        <a:pt x="46244" y="19923"/>
                        <a:pt x="46927" y="19836"/>
                      </a:cubicBezTo>
                      <a:cubicBezTo>
                        <a:pt x="47064" y="19817"/>
                        <a:pt x="47222" y="19809"/>
                        <a:pt x="47395" y="19809"/>
                      </a:cubicBezTo>
                      <a:cubicBezTo>
                        <a:pt x="48067" y="19809"/>
                        <a:pt x="48969" y="19923"/>
                        <a:pt x="49784" y="19923"/>
                      </a:cubicBezTo>
                      <a:cubicBezTo>
                        <a:pt x="49805" y="19923"/>
                        <a:pt x="49827" y="19923"/>
                        <a:pt x="49848" y="19923"/>
                      </a:cubicBezTo>
                      <a:cubicBezTo>
                        <a:pt x="50880" y="19915"/>
                        <a:pt x="51698" y="19629"/>
                        <a:pt x="52245" y="19590"/>
                      </a:cubicBezTo>
                      <a:cubicBezTo>
                        <a:pt x="52318" y="19583"/>
                        <a:pt x="52391" y="19580"/>
                        <a:pt x="52462" y="19580"/>
                      </a:cubicBezTo>
                      <a:close/>
                      <a:moveTo>
                        <a:pt x="22795" y="20650"/>
                      </a:moveTo>
                      <a:cubicBezTo>
                        <a:pt x="23122" y="20650"/>
                        <a:pt x="23544" y="20708"/>
                        <a:pt x="23940" y="20828"/>
                      </a:cubicBezTo>
                      <a:cubicBezTo>
                        <a:pt x="24623" y="21026"/>
                        <a:pt x="24781" y="21479"/>
                        <a:pt x="24781" y="21479"/>
                      </a:cubicBezTo>
                      <a:cubicBezTo>
                        <a:pt x="24996" y="21820"/>
                        <a:pt x="24940" y="22042"/>
                        <a:pt x="24448" y="22138"/>
                      </a:cubicBezTo>
                      <a:cubicBezTo>
                        <a:pt x="24132" y="22204"/>
                        <a:pt x="23658" y="22257"/>
                        <a:pt x="23338" y="22257"/>
                      </a:cubicBezTo>
                      <a:cubicBezTo>
                        <a:pt x="23161" y="22257"/>
                        <a:pt x="23032" y="22241"/>
                        <a:pt x="23003" y="22201"/>
                      </a:cubicBezTo>
                      <a:cubicBezTo>
                        <a:pt x="22972" y="22153"/>
                        <a:pt x="22940" y="22114"/>
                        <a:pt x="22908" y="22074"/>
                      </a:cubicBezTo>
                      <a:cubicBezTo>
                        <a:pt x="22749" y="21892"/>
                        <a:pt x="22011" y="21892"/>
                        <a:pt x="22067" y="21479"/>
                      </a:cubicBezTo>
                      <a:cubicBezTo>
                        <a:pt x="22067" y="21479"/>
                        <a:pt x="22067" y="20883"/>
                        <a:pt x="22281" y="20741"/>
                      </a:cubicBezTo>
                      <a:cubicBezTo>
                        <a:pt x="22371" y="20681"/>
                        <a:pt x="22558" y="20650"/>
                        <a:pt x="22795" y="20650"/>
                      </a:cubicBezTo>
                      <a:close/>
                      <a:moveTo>
                        <a:pt x="63366" y="20649"/>
                      </a:moveTo>
                      <a:cubicBezTo>
                        <a:pt x="63690" y="20649"/>
                        <a:pt x="64123" y="20706"/>
                        <a:pt x="64548" y="20820"/>
                      </a:cubicBezTo>
                      <a:cubicBezTo>
                        <a:pt x="65287" y="21026"/>
                        <a:pt x="65564" y="21479"/>
                        <a:pt x="65564" y="21479"/>
                      </a:cubicBezTo>
                      <a:cubicBezTo>
                        <a:pt x="65866" y="21820"/>
                        <a:pt x="65866" y="22034"/>
                        <a:pt x="65398" y="22138"/>
                      </a:cubicBezTo>
                      <a:cubicBezTo>
                        <a:pt x="65085" y="22201"/>
                        <a:pt x="64604" y="22258"/>
                        <a:pt x="64287" y="22258"/>
                      </a:cubicBezTo>
                      <a:cubicBezTo>
                        <a:pt x="64129" y="22258"/>
                        <a:pt x="64011" y="22243"/>
                        <a:pt x="63977" y="22209"/>
                      </a:cubicBezTo>
                      <a:cubicBezTo>
                        <a:pt x="63929" y="22153"/>
                        <a:pt x="63882" y="22106"/>
                        <a:pt x="63842" y="22074"/>
                      </a:cubicBezTo>
                      <a:cubicBezTo>
                        <a:pt x="63636" y="21884"/>
                        <a:pt x="62897" y="21884"/>
                        <a:pt x="62850" y="21479"/>
                      </a:cubicBezTo>
                      <a:cubicBezTo>
                        <a:pt x="62850" y="21479"/>
                        <a:pt x="62691" y="20883"/>
                        <a:pt x="62874" y="20741"/>
                      </a:cubicBezTo>
                      <a:cubicBezTo>
                        <a:pt x="62948" y="20680"/>
                        <a:pt x="63127" y="20649"/>
                        <a:pt x="63366" y="20649"/>
                      </a:cubicBezTo>
                      <a:close/>
                      <a:moveTo>
                        <a:pt x="2515" y="20650"/>
                      </a:moveTo>
                      <a:cubicBezTo>
                        <a:pt x="2840" y="20650"/>
                        <a:pt x="3254" y="20708"/>
                        <a:pt x="3636" y="20828"/>
                      </a:cubicBezTo>
                      <a:cubicBezTo>
                        <a:pt x="4295" y="21026"/>
                        <a:pt x="4398" y="21487"/>
                        <a:pt x="4398" y="21487"/>
                      </a:cubicBezTo>
                      <a:cubicBezTo>
                        <a:pt x="4565" y="21820"/>
                        <a:pt x="4485" y="22042"/>
                        <a:pt x="3977" y="22138"/>
                      </a:cubicBezTo>
                      <a:cubicBezTo>
                        <a:pt x="3644" y="22205"/>
                        <a:pt x="3150" y="22259"/>
                        <a:pt x="2832" y="22259"/>
                      </a:cubicBezTo>
                      <a:cubicBezTo>
                        <a:pt x="2665" y="22259"/>
                        <a:pt x="2547" y="22244"/>
                        <a:pt x="2525" y="22209"/>
                      </a:cubicBezTo>
                      <a:cubicBezTo>
                        <a:pt x="2493" y="22153"/>
                        <a:pt x="2469" y="22106"/>
                        <a:pt x="2445" y="22074"/>
                      </a:cubicBezTo>
                      <a:cubicBezTo>
                        <a:pt x="2310" y="21884"/>
                        <a:pt x="1572" y="21884"/>
                        <a:pt x="1683" y="21479"/>
                      </a:cubicBezTo>
                      <a:cubicBezTo>
                        <a:pt x="1683" y="21479"/>
                        <a:pt x="1755" y="20883"/>
                        <a:pt x="1993" y="20741"/>
                      </a:cubicBezTo>
                      <a:cubicBezTo>
                        <a:pt x="2090" y="20681"/>
                        <a:pt x="2279" y="20650"/>
                        <a:pt x="2515" y="20650"/>
                      </a:cubicBezTo>
                      <a:close/>
                      <a:moveTo>
                        <a:pt x="43080" y="20650"/>
                      </a:moveTo>
                      <a:cubicBezTo>
                        <a:pt x="43406" y="20650"/>
                        <a:pt x="43835" y="20708"/>
                        <a:pt x="44244" y="20828"/>
                      </a:cubicBezTo>
                      <a:cubicBezTo>
                        <a:pt x="44951" y="21026"/>
                        <a:pt x="45181" y="21487"/>
                        <a:pt x="45181" y="21487"/>
                      </a:cubicBezTo>
                      <a:cubicBezTo>
                        <a:pt x="45427" y="21820"/>
                        <a:pt x="45403" y="22042"/>
                        <a:pt x="44927" y="22138"/>
                      </a:cubicBezTo>
                      <a:cubicBezTo>
                        <a:pt x="44609" y="22205"/>
                        <a:pt x="44131" y="22259"/>
                        <a:pt x="43812" y="22259"/>
                      </a:cubicBezTo>
                      <a:cubicBezTo>
                        <a:pt x="43646" y="22259"/>
                        <a:pt x="43523" y="22244"/>
                        <a:pt x="43490" y="22209"/>
                      </a:cubicBezTo>
                      <a:cubicBezTo>
                        <a:pt x="43450" y="22161"/>
                        <a:pt x="43411" y="22106"/>
                        <a:pt x="43371" y="22074"/>
                      </a:cubicBezTo>
                      <a:cubicBezTo>
                        <a:pt x="43189" y="21884"/>
                        <a:pt x="42450" y="21884"/>
                        <a:pt x="42458" y="21479"/>
                      </a:cubicBezTo>
                      <a:cubicBezTo>
                        <a:pt x="42458" y="21479"/>
                        <a:pt x="42379" y="20883"/>
                        <a:pt x="42577" y="20741"/>
                      </a:cubicBezTo>
                      <a:cubicBezTo>
                        <a:pt x="42661" y="20681"/>
                        <a:pt x="42844" y="20650"/>
                        <a:pt x="43080" y="20650"/>
                      </a:cubicBezTo>
                      <a:close/>
                      <a:moveTo>
                        <a:pt x="14541" y="20354"/>
                      </a:moveTo>
                      <a:cubicBezTo>
                        <a:pt x="14579" y="20354"/>
                        <a:pt x="14598" y="20360"/>
                        <a:pt x="14598" y="20360"/>
                      </a:cubicBezTo>
                      <a:cubicBezTo>
                        <a:pt x="14598" y="20360"/>
                        <a:pt x="15542" y="20423"/>
                        <a:pt x="15566" y="20717"/>
                      </a:cubicBezTo>
                      <a:cubicBezTo>
                        <a:pt x="15574" y="20979"/>
                        <a:pt x="15630" y="21241"/>
                        <a:pt x="15725" y="21487"/>
                      </a:cubicBezTo>
                      <a:cubicBezTo>
                        <a:pt x="15764" y="21582"/>
                        <a:pt x="15939" y="21899"/>
                        <a:pt x="16106" y="22011"/>
                      </a:cubicBezTo>
                      <a:cubicBezTo>
                        <a:pt x="16272" y="22122"/>
                        <a:pt x="16320" y="22209"/>
                        <a:pt x="16288" y="22304"/>
                      </a:cubicBezTo>
                      <a:cubicBezTo>
                        <a:pt x="16265" y="22392"/>
                        <a:pt x="15828" y="22392"/>
                        <a:pt x="15828" y="22392"/>
                      </a:cubicBezTo>
                      <a:cubicBezTo>
                        <a:pt x="15233" y="22312"/>
                        <a:pt x="14344" y="22304"/>
                        <a:pt x="14344" y="22304"/>
                      </a:cubicBezTo>
                      <a:cubicBezTo>
                        <a:pt x="14320" y="22303"/>
                        <a:pt x="14297" y="22303"/>
                        <a:pt x="14273" y="22303"/>
                      </a:cubicBezTo>
                      <a:cubicBezTo>
                        <a:pt x="14068" y="22303"/>
                        <a:pt x="13869" y="22334"/>
                        <a:pt x="13669" y="22384"/>
                      </a:cubicBezTo>
                      <a:lnTo>
                        <a:pt x="13677" y="22376"/>
                      </a:lnTo>
                      <a:lnTo>
                        <a:pt x="13677" y="22376"/>
                      </a:lnTo>
                      <a:cubicBezTo>
                        <a:pt x="13486" y="22415"/>
                        <a:pt x="12597" y="22415"/>
                        <a:pt x="11947" y="22423"/>
                      </a:cubicBezTo>
                      <a:cubicBezTo>
                        <a:pt x="11296" y="22423"/>
                        <a:pt x="10684" y="22368"/>
                        <a:pt x="10661" y="22011"/>
                      </a:cubicBezTo>
                      <a:cubicBezTo>
                        <a:pt x="10637" y="21653"/>
                        <a:pt x="11375" y="21487"/>
                        <a:pt x="11375" y="21487"/>
                      </a:cubicBezTo>
                      <a:cubicBezTo>
                        <a:pt x="11724" y="21399"/>
                        <a:pt x="12074" y="21304"/>
                        <a:pt x="12415" y="21185"/>
                      </a:cubicBezTo>
                      <a:cubicBezTo>
                        <a:pt x="13050" y="20971"/>
                        <a:pt x="13534" y="20812"/>
                        <a:pt x="13963" y="20558"/>
                      </a:cubicBezTo>
                      <a:cubicBezTo>
                        <a:pt x="14266" y="20381"/>
                        <a:pt x="14455" y="20354"/>
                        <a:pt x="14541" y="20354"/>
                      </a:cubicBezTo>
                      <a:close/>
                      <a:moveTo>
                        <a:pt x="34781" y="20354"/>
                      </a:moveTo>
                      <a:cubicBezTo>
                        <a:pt x="34819" y="20354"/>
                        <a:pt x="34838" y="20360"/>
                        <a:pt x="34838" y="20360"/>
                      </a:cubicBezTo>
                      <a:cubicBezTo>
                        <a:pt x="34838" y="20360"/>
                        <a:pt x="35791" y="20423"/>
                        <a:pt x="35854" y="20717"/>
                      </a:cubicBezTo>
                      <a:cubicBezTo>
                        <a:pt x="35894" y="20987"/>
                        <a:pt x="35981" y="21249"/>
                        <a:pt x="36108" y="21487"/>
                      </a:cubicBezTo>
                      <a:cubicBezTo>
                        <a:pt x="36156" y="21582"/>
                        <a:pt x="36370" y="21899"/>
                        <a:pt x="36553" y="22011"/>
                      </a:cubicBezTo>
                      <a:cubicBezTo>
                        <a:pt x="36735" y="22122"/>
                        <a:pt x="36799" y="22209"/>
                        <a:pt x="36775" y="22304"/>
                      </a:cubicBezTo>
                      <a:cubicBezTo>
                        <a:pt x="36759" y="22392"/>
                        <a:pt x="36331" y="22392"/>
                        <a:pt x="36331" y="22392"/>
                      </a:cubicBezTo>
                      <a:cubicBezTo>
                        <a:pt x="35719" y="22312"/>
                        <a:pt x="34830" y="22304"/>
                        <a:pt x="34830" y="22304"/>
                      </a:cubicBezTo>
                      <a:cubicBezTo>
                        <a:pt x="34808" y="22303"/>
                        <a:pt x="34785" y="22303"/>
                        <a:pt x="34762" y="22303"/>
                      </a:cubicBezTo>
                      <a:cubicBezTo>
                        <a:pt x="34563" y="22303"/>
                        <a:pt x="34364" y="22334"/>
                        <a:pt x="34172" y="22384"/>
                      </a:cubicBezTo>
                      <a:lnTo>
                        <a:pt x="34179" y="22376"/>
                      </a:lnTo>
                      <a:lnTo>
                        <a:pt x="34179" y="22376"/>
                      </a:lnTo>
                      <a:cubicBezTo>
                        <a:pt x="33997" y="22415"/>
                        <a:pt x="33108" y="22415"/>
                        <a:pt x="32457" y="22423"/>
                      </a:cubicBezTo>
                      <a:cubicBezTo>
                        <a:pt x="31798" y="22423"/>
                        <a:pt x="31187" y="22368"/>
                        <a:pt x="31124" y="22011"/>
                      </a:cubicBezTo>
                      <a:cubicBezTo>
                        <a:pt x="31052" y="21653"/>
                        <a:pt x="31766" y="21487"/>
                        <a:pt x="31766" y="21487"/>
                      </a:cubicBezTo>
                      <a:cubicBezTo>
                        <a:pt x="32100" y="21399"/>
                        <a:pt x="32433" y="21304"/>
                        <a:pt x="32759" y="21185"/>
                      </a:cubicBezTo>
                      <a:cubicBezTo>
                        <a:pt x="33370" y="20971"/>
                        <a:pt x="33822" y="20812"/>
                        <a:pt x="34227" y="20558"/>
                      </a:cubicBezTo>
                      <a:cubicBezTo>
                        <a:pt x="34509" y="20381"/>
                        <a:pt x="34694" y="20354"/>
                        <a:pt x="34781" y="20354"/>
                      </a:cubicBezTo>
                      <a:close/>
                      <a:moveTo>
                        <a:pt x="55029" y="20354"/>
                      </a:moveTo>
                      <a:cubicBezTo>
                        <a:pt x="55067" y="20354"/>
                        <a:pt x="55087" y="20360"/>
                        <a:pt x="55087" y="20360"/>
                      </a:cubicBezTo>
                      <a:cubicBezTo>
                        <a:pt x="55087" y="20360"/>
                        <a:pt x="56047" y="20423"/>
                        <a:pt x="56150" y="20717"/>
                      </a:cubicBezTo>
                      <a:cubicBezTo>
                        <a:pt x="56230" y="20995"/>
                        <a:pt x="56349" y="21249"/>
                        <a:pt x="56508" y="21487"/>
                      </a:cubicBezTo>
                      <a:cubicBezTo>
                        <a:pt x="56643" y="21693"/>
                        <a:pt x="56817" y="21868"/>
                        <a:pt x="57016" y="22011"/>
                      </a:cubicBezTo>
                      <a:cubicBezTo>
                        <a:pt x="57214" y="22122"/>
                        <a:pt x="57286" y="22209"/>
                        <a:pt x="57278" y="22304"/>
                      </a:cubicBezTo>
                      <a:cubicBezTo>
                        <a:pt x="57278" y="22392"/>
                        <a:pt x="56841" y="22392"/>
                        <a:pt x="56841" y="22392"/>
                      </a:cubicBezTo>
                      <a:cubicBezTo>
                        <a:pt x="56222" y="22312"/>
                        <a:pt x="55333" y="22304"/>
                        <a:pt x="55333" y="22304"/>
                      </a:cubicBezTo>
                      <a:cubicBezTo>
                        <a:pt x="55310" y="22303"/>
                        <a:pt x="55288" y="22303"/>
                        <a:pt x="55265" y="22303"/>
                      </a:cubicBezTo>
                      <a:cubicBezTo>
                        <a:pt x="55067" y="22303"/>
                        <a:pt x="54874" y="22334"/>
                        <a:pt x="54682" y="22384"/>
                      </a:cubicBezTo>
                      <a:lnTo>
                        <a:pt x="54690" y="22376"/>
                      </a:lnTo>
                      <a:lnTo>
                        <a:pt x="54690" y="22376"/>
                      </a:lnTo>
                      <a:cubicBezTo>
                        <a:pt x="54507" y="22423"/>
                        <a:pt x="53618" y="22415"/>
                        <a:pt x="52968" y="22423"/>
                      </a:cubicBezTo>
                      <a:cubicBezTo>
                        <a:pt x="52317" y="22423"/>
                        <a:pt x="51698" y="22368"/>
                        <a:pt x="51578" y="22011"/>
                      </a:cubicBezTo>
                      <a:cubicBezTo>
                        <a:pt x="51467" y="21653"/>
                        <a:pt x="52158" y="21487"/>
                        <a:pt x="52158" y="21487"/>
                      </a:cubicBezTo>
                      <a:cubicBezTo>
                        <a:pt x="52483" y="21407"/>
                        <a:pt x="52801" y="21304"/>
                        <a:pt x="53118" y="21185"/>
                      </a:cubicBezTo>
                      <a:cubicBezTo>
                        <a:pt x="53698" y="20971"/>
                        <a:pt x="54134" y="20812"/>
                        <a:pt x="54507" y="20558"/>
                      </a:cubicBezTo>
                      <a:cubicBezTo>
                        <a:pt x="54761" y="20381"/>
                        <a:pt x="54942" y="20354"/>
                        <a:pt x="55029" y="20354"/>
                      </a:cubicBezTo>
                      <a:close/>
                      <a:moveTo>
                        <a:pt x="22001" y="19379"/>
                      </a:moveTo>
                      <a:cubicBezTo>
                        <a:pt x="22480" y="19379"/>
                        <a:pt x="22906" y="19505"/>
                        <a:pt x="23154" y="19788"/>
                      </a:cubicBezTo>
                      <a:cubicBezTo>
                        <a:pt x="23551" y="20233"/>
                        <a:pt x="22551" y="20423"/>
                        <a:pt x="22241" y="20510"/>
                      </a:cubicBezTo>
                      <a:cubicBezTo>
                        <a:pt x="21932" y="20598"/>
                        <a:pt x="21733" y="20669"/>
                        <a:pt x="21805" y="20915"/>
                      </a:cubicBezTo>
                      <a:cubicBezTo>
                        <a:pt x="21868" y="21161"/>
                        <a:pt x="21757" y="21487"/>
                        <a:pt x="21757" y="21487"/>
                      </a:cubicBezTo>
                      <a:cubicBezTo>
                        <a:pt x="21630" y="21955"/>
                        <a:pt x="22178" y="21868"/>
                        <a:pt x="22646" y="22209"/>
                      </a:cubicBezTo>
                      <a:cubicBezTo>
                        <a:pt x="23123" y="22550"/>
                        <a:pt x="22892" y="22804"/>
                        <a:pt x="22440" y="22931"/>
                      </a:cubicBezTo>
                      <a:cubicBezTo>
                        <a:pt x="21987" y="23066"/>
                        <a:pt x="20733" y="23011"/>
                        <a:pt x="19932" y="23082"/>
                      </a:cubicBezTo>
                      <a:lnTo>
                        <a:pt x="19876" y="23090"/>
                      </a:lnTo>
                      <a:cubicBezTo>
                        <a:pt x="19463" y="23082"/>
                        <a:pt x="19059" y="23042"/>
                        <a:pt x="18654" y="22979"/>
                      </a:cubicBezTo>
                      <a:cubicBezTo>
                        <a:pt x="18146" y="22915"/>
                        <a:pt x="18177" y="22820"/>
                        <a:pt x="17796" y="22693"/>
                      </a:cubicBezTo>
                      <a:cubicBezTo>
                        <a:pt x="17685" y="22661"/>
                        <a:pt x="17566" y="22630"/>
                        <a:pt x="17455" y="22614"/>
                      </a:cubicBezTo>
                      <a:cubicBezTo>
                        <a:pt x="17027" y="22503"/>
                        <a:pt x="16550" y="22280"/>
                        <a:pt x="16265" y="22034"/>
                      </a:cubicBezTo>
                      <a:cubicBezTo>
                        <a:pt x="16098" y="21892"/>
                        <a:pt x="15987" y="21701"/>
                        <a:pt x="15931" y="21487"/>
                      </a:cubicBezTo>
                      <a:cubicBezTo>
                        <a:pt x="15931" y="21487"/>
                        <a:pt x="15836" y="20614"/>
                        <a:pt x="16074" y="20336"/>
                      </a:cubicBezTo>
                      <a:cubicBezTo>
                        <a:pt x="16320" y="20050"/>
                        <a:pt x="17225" y="19931"/>
                        <a:pt x="18685" y="19852"/>
                      </a:cubicBezTo>
                      <a:cubicBezTo>
                        <a:pt x="20154" y="19780"/>
                        <a:pt x="20368" y="19693"/>
                        <a:pt x="21154" y="19494"/>
                      </a:cubicBezTo>
                      <a:cubicBezTo>
                        <a:pt x="21439" y="19420"/>
                        <a:pt x="21728" y="19379"/>
                        <a:pt x="22001" y="19379"/>
                      </a:cubicBezTo>
                      <a:close/>
                      <a:moveTo>
                        <a:pt x="42112" y="19379"/>
                      </a:moveTo>
                      <a:cubicBezTo>
                        <a:pt x="42591" y="19379"/>
                        <a:pt x="43035" y="19505"/>
                        <a:pt x="43323" y="19788"/>
                      </a:cubicBezTo>
                      <a:cubicBezTo>
                        <a:pt x="43776" y="20233"/>
                        <a:pt x="42800" y="20423"/>
                        <a:pt x="42498" y="20510"/>
                      </a:cubicBezTo>
                      <a:cubicBezTo>
                        <a:pt x="42204" y="20598"/>
                        <a:pt x="42014" y="20669"/>
                        <a:pt x="42117" y="20915"/>
                      </a:cubicBezTo>
                      <a:cubicBezTo>
                        <a:pt x="42173" y="21098"/>
                        <a:pt x="42180" y="21296"/>
                        <a:pt x="42141" y="21487"/>
                      </a:cubicBezTo>
                      <a:cubicBezTo>
                        <a:pt x="42077" y="21955"/>
                        <a:pt x="42609" y="21868"/>
                        <a:pt x="43125" y="22209"/>
                      </a:cubicBezTo>
                      <a:cubicBezTo>
                        <a:pt x="43641" y="22550"/>
                        <a:pt x="43450" y="22804"/>
                        <a:pt x="43014" y="22931"/>
                      </a:cubicBezTo>
                      <a:cubicBezTo>
                        <a:pt x="42577" y="23066"/>
                        <a:pt x="41315" y="23011"/>
                        <a:pt x="40529" y="23082"/>
                      </a:cubicBezTo>
                      <a:lnTo>
                        <a:pt x="40466" y="23090"/>
                      </a:lnTo>
                      <a:lnTo>
                        <a:pt x="40474" y="23082"/>
                      </a:lnTo>
                      <a:cubicBezTo>
                        <a:pt x="40061" y="23074"/>
                        <a:pt x="39648" y="23035"/>
                        <a:pt x="39236" y="22971"/>
                      </a:cubicBezTo>
                      <a:cubicBezTo>
                        <a:pt x="38720" y="22908"/>
                        <a:pt x="38736" y="22812"/>
                        <a:pt x="38339" y="22685"/>
                      </a:cubicBezTo>
                      <a:cubicBezTo>
                        <a:pt x="38228" y="22654"/>
                        <a:pt x="38109" y="22630"/>
                        <a:pt x="37989" y="22606"/>
                      </a:cubicBezTo>
                      <a:cubicBezTo>
                        <a:pt x="37537" y="22495"/>
                        <a:pt x="37108" y="22304"/>
                        <a:pt x="36727" y="22026"/>
                      </a:cubicBezTo>
                      <a:cubicBezTo>
                        <a:pt x="36553" y="21884"/>
                        <a:pt x="36410" y="21701"/>
                        <a:pt x="36323" y="21487"/>
                      </a:cubicBezTo>
                      <a:cubicBezTo>
                        <a:pt x="36323" y="21487"/>
                        <a:pt x="36108" y="20614"/>
                        <a:pt x="36315" y="20336"/>
                      </a:cubicBezTo>
                      <a:cubicBezTo>
                        <a:pt x="36521" y="20050"/>
                        <a:pt x="37402" y="19931"/>
                        <a:pt x="38863" y="19852"/>
                      </a:cubicBezTo>
                      <a:cubicBezTo>
                        <a:pt x="40323" y="19780"/>
                        <a:pt x="40522" y="19693"/>
                        <a:pt x="41284" y="19494"/>
                      </a:cubicBezTo>
                      <a:cubicBezTo>
                        <a:pt x="41557" y="19420"/>
                        <a:pt x="41840" y="19379"/>
                        <a:pt x="42112" y="19379"/>
                      </a:cubicBezTo>
                      <a:close/>
                      <a:moveTo>
                        <a:pt x="62221" y="19377"/>
                      </a:moveTo>
                      <a:cubicBezTo>
                        <a:pt x="62706" y="19377"/>
                        <a:pt x="63169" y="19502"/>
                        <a:pt x="63501" y="19788"/>
                      </a:cubicBezTo>
                      <a:cubicBezTo>
                        <a:pt x="64009" y="20233"/>
                        <a:pt x="63056" y="20423"/>
                        <a:pt x="62770" y="20510"/>
                      </a:cubicBezTo>
                      <a:cubicBezTo>
                        <a:pt x="62485" y="20598"/>
                        <a:pt x="62302" y="20669"/>
                        <a:pt x="62437" y="20915"/>
                      </a:cubicBezTo>
                      <a:cubicBezTo>
                        <a:pt x="62516" y="21090"/>
                        <a:pt x="62548" y="21288"/>
                        <a:pt x="62532" y="21487"/>
                      </a:cubicBezTo>
                      <a:cubicBezTo>
                        <a:pt x="62532" y="21955"/>
                        <a:pt x="63056" y="21868"/>
                        <a:pt x="63620" y="22209"/>
                      </a:cubicBezTo>
                      <a:cubicBezTo>
                        <a:pt x="64175" y="22550"/>
                        <a:pt x="64017" y="22804"/>
                        <a:pt x="63596" y="22931"/>
                      </a:cubicBezTo>
                      <a:cubicBezTo>
                        <a:pt x="63175" y="23058"/>
                        <a:pt x="61905" y="23011"/>
                        <a:pt x="61127" y="23082"/>
                      </a:cubicBezTo>
                      <a:lnTo>
                        <a:pt x="61072" y="23090"/>
                      </a:lnTo>
                      <a:cubicBezTo>
                        <a:pt x="60651" y="23074"/>
                        <a:pt x="60230" y="23035"/>
                        <a:pt x="59810" y="22971"/>
                      </a:cubicBezTo>
                      <a:cubicBezTo>
                        <a:pt x="59294" y="22908"/>
                        <a:pt x="59294" y="22812"/>
                        <a:pt x="58881" y="22685"/>
                      </a:cubicBezTo>
                      <a:cubicBezTo>
                        <a:pt x="58762" y="22654"/>
                        <a:pt x="58643" y="22630"/>
                        <a:pt x="58524" y="22606"/>
                      </a:cubicBezTo>
                      <a:cubicBezTo>
                        <a:pt x="58048" y="22495"/>
                        <a:pt x="57595" y="22296"/>
                        <a:pt x="57190" y="22026"/>
                      </a:cubicBezTo>
                      <a:cubicBezTo>
                        <a:pt x="56992" y="21884"/>
                        <a:pt x="56825" y="21701"/>
                        <a:pt x="56714" y="21479"/>
                      </a:cubicBezTo>
                      <a:cubicBezTo>
                        <a:pt x="56714" y="21479"/>
                        <a:pt x="56389" y="20614"/>
                        <a:pt x="56555" y="20336"/>
                      </a:cubicBezTo>
                      <a:cubicBezTo>
                        <a:pt x="56730" y="20050"/>
                        <a:pt x="57595" y="19931"/>
                        <a:pt x="59040" y="19852"/>
                      </a:cubicBezTo>
                      <a:cubicBezTo>
                        <a:pt x="60484" y="19780"/>
                        <a:pt x="60683" y="19693"/>
                        <a:pt x="61413" y="19486"/>
                      </a:cubicBezTo>
                      <a:cubicBezTo>
                        <a:pt x="61676" y="19416"/>
                        <a:pt x="61952" y="19377"/>
                        <a:pt x="62221" y="19377"/>
                      </a:cubicBezTo>
                      <a:close/>
                      <a:moveTo>
                        <a:pt x="7176" y="22010"/>
                      </a:moveTo>
                      <a:cubicBezTo>
                        <a:pt x="8568" y="22010"/>
                        <a:pt x="10063" y="22166"/>
                        <a:pt x="10613" y="22352"/>
                      </a:cubicBezTo>
                      <a:cubicBezTo>
                        <a:pt x="10989" y="22479"/>
                        <a:pt x="11428" y="22493"/>
                        <a:pt x="11886" y="22493"/>
                      </a:cubicBezTo>
                      <a:cubicBezTo>
                        <a:pt x="12017" y="22493"/>
                        <a:pt x="12149" y="22492"/>
                        <a:pt x="12282" y="22492"/>
                      </a:cubicBezTo>
                      <a:cubicBezTo>
                        <a:pt x="12382" y="22492"/>
                        <a:pt x="12482" y="22492"/>
                        <a:pt x="12582" y="22495"/>
                      </a:cubicBezTo>
                      <a:cubicBezTo>
                        <a:pt x="13272" y="22511"/>
                        <a:pt x="13161" y="22773"/>
                        <a:pt x="13161" y="22773"/>
                      </a:cubicBezTo>
                      <a:cubicBezTo>
                        <a:pt x="13066" y="22915"/>
                        <a:pt x="12955" y="23042"/>
                        <a:pt x="12843" y="23169"/>
                      </a:cubicBezTo>
                      <a:cubicBezTo>
                        <a:pt x="12448" y="23613"/>
                        <a:pt x="11899" y="23716"/>
                        <a:pt x="10955" y="23716"/>
                      </a:cubicBezTo>
                      <a:cubicBezTo>
                        <a:pt x="10802" y="23716"/>
                        <a:pt x="10638" y="23714"/>
                        <a:pt x="10462" y="23709"/>
                      </a:cubicBezTo>
                      <a:cubicBezTo>
                        <a:pt x="9208" y="23670"/>
                        <a:pt x="9057" y="23511"/>
                        <a:pt x="8279" y="23312"/>
                      </a:cubicBezTo>
                      <a:cubicBezTo>
                        <a:pt x="7502" y="23114"/>
                        <a:pt x="6867" y="23106"/>
                        <a:pt x="6136" y="23066"/>
                      </a:cubicBezTo>
                      <a:cubicBezTo>
                        <a:pt x="5406" y="23035"/>
                        <a:pt x="3922" y="22947"/>
                        <a:pt x="3311" y="22812"/>
                      </a:cubicBezTo>
                      <a:cubicBezTo>
                        <a:pt x="3088" y="22765"/>
                        <a:pt x="2890" y="22654"/>
                        <a:pt x="2731" y="22495"/>
                      </a:cubicBezTo>
                      <a:cubicBezTo>
                        <a:pt x="2739" y="22479"/>
                        <a:pt x="2858" y="22304"/>
                        <a:pt x="3358" y="22280"/>
                      </a:cubicBezTo>
                      <a:cubicBezTo>
                        <a:pt x="3692" y="22273"/>
                        <a:pt x="4025" y="22225"/>
                        <a:pt x="4350" y="22146"/>
                      </a:cubicBezTo>
                      <a:lnTo>
                        <a:pt x="4358" y="22146"/>
                      </a:lnTo>
                      <a:cubicBezTo>
                        <a:pt x="4708" y="22074"/>
                        <a:pt x="5652" y="22026"/>
                        <a:pt x="7073" y="22011"/>
                      </a:cubicBezTo>
                      <a:cubicBezTo>
                        <a:pt x="7107" y="22010"/>
                        <a:pt x="7141" y="22010"/>
                        <a:pt x="7176" y="22010"/>
                      </a:cubicBezTo>
                      <a:close/>
                      <a:moveTo>
                        <a:pt x="27718" y="22017"/>
                      </a:moveTo>
                      <a:cubicBezTo>
                        <a:pt x="29085" y="22017"/>
                        <a:pt x="30547" y="22170"/>
                        <a:pt x="31108" y="22352"/>
                      </a:cubicBezTo>
                      <a:cubicBezTo>
                        <a:pt x="31542" y="22495"/>
                        <a:pt x="32048" y="22499"/>
                        <a:pt x="32572" y="22499"/>
                      </a:cubicBezTo>
                      <a:cubicBezTo>
                        <a:pt x="32607" y="22499"/>
                        <a:pt x="32642" y="22499"/>
                        <a:pt x="32677" y="22499"/>
                      </a:cubicBezTo>
                      <a:cubicBezTo>
                        <a:pt x="32817" y="22499"/>
                        <a:pt x="32959" y="22500"/>
                        <a:pt x="33100" y="22503"/>
                      </a:cubicBezTo>
                      <a:cubicBezTo>
                        <a:pt x="33798" y="22519"/>
                        <a:pt x="33719" y="22781"/>
                        <a:pt x="33719" y="22781"/>
                      </a:cubicBezTo>
                      <a:cubicBezTo>
                        <a:pt x="33632" y="22915"/>
                        <a:pt x="33544" y="23050"/>
                        <a:pt x="33449" y="23177"/>
                      </a:cubicBezTo>
                      <a:cubicBezTo>
                        <a:pt x="33116" y="23611"/>
                        <a:pt x="32597" y="23719"/>
                        <a:pt x="31696" y="23719"/>
                      </a:cubicBezTo>
                      <a:cubicBezTo>
                        <a:pt x="31524" y="23719"/>
                        <a:pt x="31339" y="23716"/>
                        <a:pt x="31139" y="23709"/>
                      </a:cubicBezTo>
                      <a:cubicBezTo>
                        <a:pt x="29877" y="23677"/>
                        <a:pt x="29711" y="23511"/>
                        <a:pt x="28901" y="23312"/>
                      </a:cubicBezTo>
                      <a:cubicBezTo>
                        <a:pt x="28099" y="23114"/>
                        <a:pt x="27464" y="23106"/>
                        <a:pt x="26726" y="23074"/>
                      </a:cubicBezTo>
                      <a:cubicBezTo>
                        <a:pt x="25996" y="23035"/>
                        <a:pt x="24496" y="22955"/>
                        <a:pt x="23869" y="22812"/>
                      </a:cubicBezTo>
                      <a:cubicBezTo>
                        <a:pt x="23638" y="22765"/>
                        <a:pt x="23424" y="22654"/>
                        <a:pt x="23250" y="22495"/>
                      </a:cubicBezTo>
                      <a:cubicBezTo>
                        <a:pt x="23250" y="22487"/>
                        <a:pt x="23353" y="22312"/>
                        <a:pt x="23845" y="22288"/>
                      </a:cubicBezTo>
                      <a:cubicBezTo>
                        <a:pt x="24178" y="22273"/>
                        <a:pt x="24504" y="22233"/>
                        <a:pt x="24821" y="22153"/>
                      </a:cubicBezTo>
                      <a:cubicBezTo>
                        <a:pt x="25162" y="22082"/>
                        <a:pt x="26099" y="22026"/>
                        <a:pt x="27520" y="22019"/>
                      </a:cubicBezTo>
                      <a:cubicBezTo>
                        <a:pt x="27586" y="22018"/>
                        <a:pt x="27652" y="22017"/>
                        <a:pt x="27718" y="22017"/>
                      </a:cubicBezTo>
                      <a:close/>
                      <a:moveTo>
                        <a:pt x="48173" y="22017"/>
                      </a:moveTo>
                      <a:cubicBezTo>
                        <a:pt x="49541" y="22017"/>
                        <a:pt x="51019" y="22170"/>
                        <a:pt x="51602" y="22352"/>
                      </a:cubicBezTo>
                      <a:cubicBezTo>
                        <a:pt x="52061" y="22495"/>
                        <a:pt x="52568" y="22499"/>
                        <a:pt x="53091" y="22499"/>
                      </a:cubicBezTo>
                      <a:cubicBezTo>
                        <a:pt x="53126" y="22499"/>
                        <a:pt x="53161" y="22499"/>
                        <a:pt x="53196" y="22499"/>
                      </a:cubicBezTo>
                      <a:cubicBezTo>
                        <a:pt x="53336" y="22499"/>
                        <a:pt x="53477" y="22500"/>
                        <a:pt x="53618" y="22503"/>
                      </a:cubicBezTo>
                      <a:cubicBezTo>
                        <a:pt x="54317" y="22519"/>
                        <a:pt x="54277" y="22773"/>
                        <a:pt x="54277" y="22773"/>
                      </a:cubicBezTo>
                      <a:lnTo>
                        <a:pt x="54269" y="22781"/>
                      </a:lnTo>
                      <a:cubicBezTo>
                        <a:pt x="54206" y="22915"/>
                        <a:pt x="54134" y="23050"/>
                        <a:pt x="54055" y="23177"/>
                      </a:cubicBezTo>
                      <a:cubicBezTo>
                        <a:pt x="53781" y="23611"/>
                        <a:pt x="53272" y="23719"/>
                        <a:pt x="52368" y="23719"/>
                      </a:cubicBezTo>
                      <a:cubicBezTo>
                        <a:pt x="52196" y="23719"/>
                        <a:pt x="52010" y="23716"/>
                        <a:pt x="51809" y="23709"/>
                      </a:cubicBezTo>
                      <a:cubicBezTo>
                        <a:pt x="50547" y="23677"/>
                        <a:pt x="50356" y="23511"/>
                        <a:pt x="49531" y="23312"/>
                      </a:cubicBezTo>
                      <a:cubicBezTo>
                        <a:pt x="48697" y="23114"/>
                        <a:pt x="48062" y="23106"/>
                        <a:pt x="47324" y="23074"/>
                      </a:cubicBezTo>
                      <a:cubicBezTo>
                        <a:pt x="46586" y="23035"/>
                        <a:pt x="45078" y="22955"/>
                        <a:pt x="44435" y="22812"/>
                      </a:cubicBezTo>
                      <a:cubicBezTo>
                        <a:pt x="44189" y="22765"/>
                        <a:pt x="43958" y="22654"/>
                        <a:pt x="43768" y="22495"/>
                      </a:cubicBezTo>
                      <a:cubicBezTo>
                        <a:pt x="43768" y="22487"/>
                        <a:pt x="43855" y="22312"/>
                        <a:pt x="44339" y="22288"/>
                      </a:cubicBezTo>
                      <a:cubicBezTo>
                        <a:pt x="44665" y="22273"/>
                        <a:pt x="44982" y="22233"/>
                        <a:pt x="45300" y="22153"/>
                      </a:cubicBezTo>
                      <a:cubicBezTo>
                        <a:pt x="45633" y="22082"/>
                        <a:pt x="46562" y="22034"/>
                        <a:pt x="47975" y="22019"/>
                      </a:cubicBezTo>
                      <a:cubicBezTo>
                        <a:pt x="48041" y="22018"/>
                        <a:pt x="48107" y="22017"/>
                        <a:pt x="48173" y="22017"/>
                      </a:cubicBezTo>
                      <a:close/>
                      <a:moveTo>
                        <a:pt x="2484" y="22779"/>
                      </a:moveTo>
                      <a:cubicBezTo>
                        <a:pt x="2538" y="22779"/>
                        <a:pt x="2619" y="22785"/>
                        <a:pt x="2739" y="22796"/>
                      </a:cubicBezTo>
                      <a:cubicBezTo>
                        <a:pt x="3255" y="22844"/>
                        <a:pt x="3961" y="22955"/>
                        <a:pt x="4327" y="23019"/>
                      </a:cubicBezTo>
                      <a:cubicBezTo>
                        <a:pt x="4692" y="23082"/>
                        <a:pt x="5065" y="23066"/>
                        <a:pt x="5279" y="23114"/>
                      </a:cubicBezTo>
                      <a:cubicBezTo>
                        <a:pt x="5890" y="23241"/>
                        <a:pt x="6001" y="23289"/>
                        <a:pt x="5771" y="23749"/>
                      </a:cubicBezTo>
                      <a:cubicBezTo>
                        <a:pt x="5549" y="24217"/>
                        <a:pt x="5485" y="24273"/>
                        <a:pt x="5398" y="24503"/>
                      </a:cubicBezTo>
                      <a:cubicBezTo>
                        <a:pt x="5335" y="24725"/>
                        <a:pt x="5223" y="24916"/>
                        <a:pt x="5065" y="25074"/>
                      </a:cubicBezTo>
                      <a:cubicBezTo>
                        <a:pt x="4929" y="25204"/>
                        <a:pt x="4688" y="25472"/>
                        <a:pt x="4442" y="25472"/>
                      </a:cubicBezTo>
                      <a:cubicBezTo>
                        <a:pt x="4401" y="25472"/>
                        <a:pt x="4360" y="25465"/>
                        <a:pt x="4319" y="25447"/>
                      </a:cubicBezTo>
                      <a:cubicBezTo>
                        <a:pt x="4025" y="25328"/>
                        <a:pt x="4469" y="25098"/>
                        <a:pt x="3882" y="24852"/>
                      </a:cubicBezTo>
                      <a:cubicBezTo>
                        <a:pt x="3287" y="24606"/>
                        <a:pt x="2731" y="24305"/>
                        <a:pt x="2469" y="23916"/>
                      </a:cubicBezTo>
                      <a:cubicBezTo>
                        <a:pt x="2207" y="23535"/>
                        <a:pt x="2183" y="23304"/>
                        <a:pt x="2310" y="23042"/>
                      </a:cubicBezTo>
                      <a:cubicBezTo>
                        <a:pt x="2408" y="22848"/>
                        <a:pt x="2304" y="22779"/>
                        <a:pt x="2484" y="22779"/>
                      </a:cubicBezTo>
                      <a:close/>
                      <a:moveTo>
                        <a:pt x="23036" y="22779"/>
                      </a:moveTo>
                      <a:cubicBezTo>
                        <a:pt x="23090" y="22779"/>
                        <a:pt x="23170" y="22785"/>
                        <a:pt x="23289" y="22796"/>
                      </a:cubicBezTo>
                      <a:cubicBezTo>
                        <a:pt x="23813" y="22844"/>
                        <a:pt x="24535" y="22955"/>
                        <a:pt x="24908" y="23019"/>
                      </a:cubicBezTo>
                      <a:cubicBezTo>
                        <a:pt x="25282" y="23082"/>
                        <a:pt x="25647" y="23066"/>
                        <a:pt x="25877" y="23114"/>
                      </a:cubicBezTo>
                      <a:cubicBezTo>
                        <a:pt x="26496" y="23241"/>
                        <a:pt x="26615" y="23289"/>
                        <a:pt x="26448" y="23749"/>
                      </a:cubicBezTo>
                      <a:cubicBezTo>
                        <a:pt x="26282" y="24217"/>
                        <a:pt x="26226" y="24273"/>
                        <a:pt x="26178" y="24503"/>
                      </a:cubicBezTo>
                      <a:cubicBezTo>
                        <a:pt x="26139" y="24717"/>
                        <a:pt x="26051" y="24916"/>
                        <a:pt x="25909" y="25074"/>
                      </a:cubicBezTo>
                      <a:cubicBezTo>
                        <a:pt x="25793" y="25204"/>
                        <a:pt x="25584" y="25472"/>
                        <a:pt x="25343" y="25472"/>
                      </a:cubicBezTo>
                      <a:cubicBezTo>
                        <a:pt x="25302" y="25472"/>
                        <a:pt x="25260" y="25465"/>
                        <a:pt x="25218" y="25447"/>
                      </a:cubicBezTo>
                      <a:cubicBezTo>
                        <a:pt x="24916" y="25328"/>
                        <a:pt x="25329" y="25106"/>
                        <a:pt x="24702" y="24852"/>
                      </a:cubicBezTo>
                      <a:cubicBezTo>
                        <a:pt x="24075" y="24614"/>
                        <a:pt x="23480" y="24305"/>
                        <a:pt x="23170" y="23924"/>
                      </a:cubicBezTo>
                      <a:cubicBezTo>
                        <a:pt x="22861" y="23535"/>
                        <a:pt x="22797" y="23304"/>
                        <a:pt x="22892" y="23050"/>
                      </a:cubicBezTo>
                      <a:cubicBezTo>
                        <a:pt x="22972" y="22849"/>
                        <a:pt x="22859" y="22779"/>
                        <a:pt x="23036" y="22779"/>
                      </a:cubicBezTo>
                      <a:close/>
                      <a:moveTo>
                        <a:pt x="64161" y="22779"/>
                      </a:moveTo>
                      <a:cubicBezTo>
                        <a:pt x="64216" y="22779"/>
                        <a:pt x="64298" y="22785"/>
                        <a:pt x="64421" y="22796"/>
                      </a:cubicBezTo>
                      <a:cubicBezTo>
                        <a:pt x="64945" y="22844"/>
                        <a:pt x="65707" y="22955"/>
                        <a:pt x="66088" y="23019"/>
                      </a:cubicBezTo>
                      <a:cubicBezTo>
                        <a:pt x="66469" y="23082"/>
                        <a:pt x="66842" y="23066"/>
                        <a:pt x="67080" y="23114"/>
                      </a:cubicBezTo>
                      <a:cubicBezTo>
                        <a:pt x="67739" y="23241"/>
                        <a:pt x="67866" y="23289"/>
                        <a:pt x="67819" y="23749"/>
                      </a:cubicBezTo>
                      <a:cubicBezTo>
                        <a:pt x="67771" y="24217"/>
                        <a:pt x="67731" y="24273"/>
                        <a:pt x="67739" y="24503"/>
                      </a:cubicBezTo>
                      <a:cubicBezTo>
                        <a:pt x="67763" y="24701"/>
                        <a:pt x="67723" y="24908"/>
                        <a:pt x="67620" y="25074"/>
                      </a:cubicBezTo>
                      <a:cubicBezTo>
                        <a:pt x="67539" y="25204"/>
                        <a:pt x="67405" y="25472"/>
                        <a:pt x="67154" y="25472"/>
                      </a:cubicBezTo>
                      <a:cubicBezTo>
                        <a:pt x="67112" y="25472"/>
                        <a:pt x="67066" y="25465"/>
                        <a:pt x="67017" y="25447"/>
                      </a:cubicBezTo>
                      <a:cubicBezTo>
                        <a:pt x="66684" y="25328"/>
                        <a:pt x="67041" y="25106"/>
                        <a:pt x="66358" y="24852"/>
                      </a:cubicBezTo>
                      <a:cubicBezTo>
                        <a:pt x="65675" y="24614"/>
                        <a:pt x="64993" y="24305"/>
                        <a:pt x="64580" y="23924"/>
                      </a:cubicBezTo>
                      <a:cubicBezTo>
                        <a:pt x="64175" y="23535"/>
                        <a:pt x="64056" y="23304"/>
                        <a:pt x="64088" y="23050"/>
                      </a:cubicBezTo>
                      <a:cubicBezTo>
                        <a:pt x="64106" y="22849"/>
                        <a:pt x="63979" y="22779"/>
                        <a:pt x="64161" y="22779"/>
                      </a:cubicBezTo>
                      <a:close/>
                      <a:moveTo>
                        <a:pt x="43595" y="22779"/>
                      </a:moveTo>
                      <a:cubicBezTo>
                        <a:pt x="43650" y="22779"/>
                        <a:pt x="43732" y="22785"/>
                        <a:pt x="43855" y="22796"/>
                      </a:cubicBezTo>
                      <a:cubicBezTo>
                        <a:pt x="44387" y="22844"/>
                        <a:pt x="45117" y="22963"/>
                        <a:pt x="45498" y="23027"/>
                      </a:cubicBezTo>
                      <a:cubicBezTo>
                        <a:pt x="45879" y="23082"/>
                        <a:pt x="46244" y="23066"/>
                        <a:pt x="46483" y="23114"/>
                      </a:cubicBezTo>
                      <a:cubicBezTo>
                        <a:pt x="47118" y="23249"/>
                        <a:pt x="47237" y="23289"/>
                        <a:pt x="47133" y="23757"/>
                      </a:cubicBezTo>
                      <a:cubicBezTo>
                        <a:pt x="47030" y="24225"/>
                        <a:pt x="46983" y="24273"/>
                        <a:pt x="46959" y="24511"/>
                      </a:cubicBezTo>
                      <a:cubicBezTo>
                        <a:pt x="46951" y="24717"/>
                        <a:pt x="46887" y="24916"/>
                        <a:pt x="46768" y="25082"/>
                      </a:cubicBezTo>
                      <a:cubicBezTo>
                        <a:pt x="46667" y="25211"/>
                        <a:pt x="46496" y="25473"/>
                        <a:pt x="46251" y="25473"/>
                      </a:cubicBezTo>
                      <a:cubicBezTo>
                        <a:pt x="46208" y="25473"/>
                        <a:pt x="46164" y="25465"/>
                        <a:pt x="46117" y="25447"/>
                      </a:cubicBezTo>
                      <a:cubicBezTo>
                        <a:pt x="45792" y="25336"/>
                        <a:pt x="46181" y="25098"/>
                        <a:pt x="45530" y="24852"/>
                      </a:cubicBezTo>
                      <a:cubicBezTo>
                        <a:pt x="44871" y="24614"/>
                        <a:pt x="44228" y="24312"/>
                        <a:pt x="43871" y="23924"/>
                      </a:cubicBezTo>
                      <a:cubicBezTo>
                        <a:pt x="43514" y="23535"/>
                        <a:pt x="43427" y="23304"/>
                        <a:pt x="43490" y="23050"/>
                      </a:cubicBezTo>
                      <a:cubicBezTo>
                        <a:pt x="43539" y="22849"/>
                        <a:pt x="43414" y="22779"/>
                        <a:pt x="43595" y="22779"/>
                      </a:cubicBezTo>
                      <a:close/>
                      <a:moveTo>
                        <a:pt x="14422" y="22375"/>
                      </a:moveTo>
                      <a:cubicBezTo>
                        <a:pt x="15639" y="22375"/>
                        <a:pt x="17622" y="22692"/>
                        <a:pt x="18304" y="22971"/>
                      </a:cubicBezTo>
                      <a:cubicBezTo>
                        <a:pt x="18781" y="23169"/>
                        <a:pt x="18820" y="23368"/>
                        <a:pt x="18797" y="23471"/>
                      </a:cubicBezTo>
                      <a:cubicBezTo>
                        <a:pt x="18749" y="23519"/>
                        <a:pt x="18741" y="23582"/>
                        <a:pt x="18765" y="23638"/>
                      </a:cubicBezTo>
                      <a:cubicBezTo>
                        <a:pt x="18860" y="23852"/>
                        <a:pt x="18939" y="23979"/>
                        <a:pt x="18336" y="24201"/>
                      </a:cubicBezTo>
                      <a:cubicBezTo>
                        <a:pt x="17733" y="24424"/>
                        <a:pt x="17312" y="24693"/>
                        <a:pt x="16741" y="24939"/>
                      </a:cubicBezTo>
                      <a:lnTo>
                        <a:pt x="16709" y="24947"/>
                      </a:lnTo>
                      <a:cubicBezTo>
                        <a:pt x="16709" y="24947"/>
                        <a:pt x="16407" y="25122"/>
                        <a:pt x="15701" y="25233"/>
                      </a:cubicBezTo>
                      <a:cubicBezTo>
                        <a:pt x="14995" y="25344"/>
                        <a:pt x="13947" y="25416"/>
                        <a:pt x="13947" y="25416"/>
                      </a:cubicBezTo>
                      <a:cubicBezTo>
                        <a:pt x="13354" y="25480"/>
                        <a:pt x="12761" y="25512"/>
                        <a:pt x="12168" y="25512"/>
                      </a:cubicBezTo>
                      <a:cubicBezTo>
                        <a:pt x="12102" y="25512"/>
                        <a:pt x="12036" y="25512"/>
                        <a:pt x="11970" y="25511"/>
                      </a:cubicBezTo>
                      <a:lnTo>
                        <a:pt x="11978" y="25511"/>
                      </a:lnTo>
                      <a:cubicBezTo>
                        <a:pt x="10915" y="25503"/>
                        <a:pt x="10867" y="25051"/>
                        <a:pt x="11050" y="24606"/>
                      </a:cubicBezTo>
                      <a:cubicBezTo>
                        <a:pt x="11232" y="24154"/>
                        <a:pt x="11883" y="24106"/>
                        <a:pt x="12574" y="23765"/>
                      </a:cubicBezTo>
                      <a:cubicBezTo>
                        <a:pt x="13256" y="23423"/>
                        <a:pt x="13359" y="22963"/>
                        <a:pt x="13486" y="22693"/>
                      </a:cubicBezTo>
                      <a:cubicBezTo>
                        <a:pt x="13621" y="22415"/>
                        <a:pt x="14336" y="22376"/>
                        <a:pt x="14336" y="22376"/>
                      </a:cubicBezTo>
                      <a:cubicBezTo>
                        <a:pt x="14364" y="22375"/>
                        <a:pt x="14393" y="22375"/>
                        <a:pt x="14422" y="22375"/>
                      </a:cubicBezTo>
                      <a:close/>
                      <a:moveTo>
                        <a:pt x="34966" y="22382"/>
                      </a:moveTo>
                      <a:cubicBezTo>
                        <a:pt x="36182" y="22382"/>
                        <a:pt x="38174" y="22695"/>
                        <a:pt x="38886" y="22979"/>
                      </a:cubicBezTo>
                      <a:cubicBezTo>
                        <a:pt x="39386" y="23177"/>
                        <a:pt x="39450" y="23368"/>
                        <a:pt x="39434" y="23471"/>
                      </a:cubicBezTo>
                      <a:cubicBezTo>
                        <a:pt x="39402" y="23527"/>
                        <a:pt x="39394" y="23590"/>
                        <a:pt x="39426" y="23638"/>
                      </a:cubicBezTo>
                      <a:cubicBezTo>
                        <a:pt x="39553" y="23860"/>
                        <a:pt x="39648" y="23979"/>
                        <a:pt x="39077" y="24201"/>
                      </a:cubicBezTo>
                      <a:cubicBezTo>
                        <a:pt x="38497" y="24424"/>
                        <a:pt x="38109" y="24701"/>
                        <a:pt x="37569" y="24939"/>
                      </a:cubicBezTo>
                      <a:lnTo>
                        <a:pt x="37545" y="24955"/>
                      </a:lnTo>
                      <a:cubicBezTo>
                        <a:pt x="37545" y="24955"/>
                        <a:pt x="37259" y="25130"/>
                        <a:pt x="36569" y="25241"/>
                      </a:cubicBezTo>
                      <a:cubicBezTo>
                        <a:pt x="35886" y="25352"/>
                        <a:pt x="34846" y="25424"/>
                        <a:pt x="34846" y="25424"/>
                      </a:cubicBezTo>
                      <a:cubicBezTo>
                        <a:pt x="34267" y="25486"/>
                        <a:pt x="33695" y="25512"/>
                        <a:pt x="33117" y="25512"/>
                      </a:cubicBezTo>
                      <a:cubicBezTo>
                        <a:pt x="33037" y="25512"/>
                        <a:pt x="32958" y="25512"/>
                        <a:pt x="32878" y="25511"/>
                      </a:cubicBezTo>
                      <a:cubicBezTo>
                        <a:pt x="31830" y="25503"/>
                        <a:pt x="31711" y="25051"/>
                        <a:pt x="31838" y="24606"/>
                      </a:cubicBezTo>
                      <a:cubicBezTo>
                        <a:pt x="31965" y="24162"/>
                        <a:pt x="32608" y="24114"/>
                        <a:pt x="33251" y="23773"/>
                      </a:cubicBezTo>
                      <a:cubicBezTo>
                        <a:pt x="33894" y="23431"/>
                        <a:pt x="33933" y="22971"/>
                        <a:pt x="34029" y="22693"/>
                      </a:cubicBezTo>
                      <a:cubicBezTo>
                        <a:pt x="34132" y="22415"/>
                        <a:pt x="34838" y="22384"/>
                        <a:pt x="34838" y="22384"/>
                      </a:cubicBezTo>
                      <a:cubicBezTo>
                        <a:pt x="34880" y="22383"/>
                        <a:pt x="34923" y="22382"/>
                        <a:pt x="34966" y="22382"/>
                      </a:cubicBezTo>
                      <a:close/>
                      <a:moveTo>
                        <a:pt x="55476" y="22382"/>
                      </a:moveTo>
                      <a:cubicBezTo>
                        <a:pt x="56687" y="22382"/>
                        <a:pt x="58717" y="22695"/>
                        <a:pt x="59468" y="22979"/>
                      </a:cubicBezTo>
                      <a:cubicBezTo>
                        <a:pt x="59992" y="23177"/>
                        <a:pt x="60080" y="23368"/>
                        <a:pt x="60080" y="23471"/>
                      </a:cubicBezTo>
                      <a:cubicBezTo>
                        <a:pt x="60056" y="23527"/>
                        <a:pt x="60056" y="23590"/>
                        <a:pt x="60095" y="23638"/>
                      </a:cubicBezTo>
                      <a:cubicBezTo>
                        <a:pt x="60246" y="23852"/>
                        <a:pt x="60357" y="23979"/>
                        <a:pt x="59810" y="24201"/>
                      </a:cubicBezTo>
                      <a:cubicBezTo>
                        <a:pt x="59262" y="24424"/>
                        <a:pt x="58913" y="24693"/>
                        <a:pt x="58405" y="24939"/>
                      </a:cubicBezTo>
                      <a:lnTo>
                        <a:pt x="58381" y="24947"/>
                      </a:lnTo>
                      <a:cubicBezTo>
                        <a:pt x="58381" y="24947"/>
                        <a:pt x="58119" y="25122"/>
                        <a:pt x="57444" y="25233"/>
                      </a:cubicBezTo>
                      <a:cubicBezTo>
                        <a:pt x="56770" y="25344"/>
                        <a:pt x="55738" y="25416"/>
                        <a:pt x="55738" y="25416"/>
                      </a:cubicBezTo>
                      <a:cubicBezTo>
                        <a:pt x="55142" y="25481"/>
                        <a:pt x="54546" y="25520"/>
                        <a:pt x="53956" y="25520"/>
                      </a:cubicBezTo>
                      <a:cubicBezTo>
                        <a:pt x="53902" y="25520"/>
                        <a:pt x="53847" y="25520"/>
                        <a:pt x="53793" y="25519"/>
                      </a:cubicBezTo>
                      <a:cubicBezTo>
                        <a:pt x="52729" y="25503"/>
                        <a:pt x="52563" y="25051"/>
                        <a:pt x="52626" y="24606"/>
                      </a:cubicBezTo>
                      <a:cubicBezTo>
                        <a:pt x="52698" y="24162"/>
                        <a:pt x="53333" y="24114"/>
                        <a:pt x="53936" y="23773"/>
                      </a:cubicBezTo>
                      <a:cubicBezTo>
                        <a:pt x="54539" y="23431"/>
                        <a:pt x="54515" y="22971"/>
                        <a:pt x="54579" y="22693"/>
                      </a:cubicBezTo>
                      <a:cubicBezTo>
                        <a:pt x="54634" y="22415"/>
                        <a:pt x="55349" y="22384"/>
                        <a:pt x="55349" y="22384"/>
                      </a:cubicBezTo>
                      <a:cubicBezTo>
                        <a:pt x="55390" y="22383"/>
                        <a:pt x="55433" y="22382"/>
                        <a:pt x="55476" y="22382"/>
                      </a:cubicBezTo>
                      <a:close/>
                      <a:moveTo>
                        <a:pt x="6963" y="23347"/>
                      </a:moveTo>
                      <a:cubicBezTo>
                        <a:pt x="7208" y="23347"/>
                        <a:pt x="7508" y="23387"/>
                        <a:pt x="7962" y="23463"/>
                      </a:cubicBezTo>
                      <a:cubicBezTo>
                        <a:pt x="8867" y="23622"/>
                        <a:pt x="9319" y="23781"/>
                        <a:pt x="9653" y="23804"/>
                      </a:cubicBezTo>
                      <a:cubicBezTo>
                        <a:pt x="9978" y="23836"/>
                        <a:pt x="10288" y="23828"/>
                        <a:pt x="10470" y="23852"/>
                      </a:cubicBezTo>
                      <a:cubicBezTo>
                        <a:pt x="10954" y="23916"/>
                        <a:pt x="11192" y="24027"/>
                        <a:pt x="11002" y="24289"/>
                      </a:cubicBezTo>
                      <a:cubicBezTo>
                        <a:pt x="10804" y="24551"/>
                        <a:pt x="10684" y="24916"/>
                        <a:pt x="10748" y="25201"/>
                      </a:cubicBezTo>
                      <a:cubicBezTo>
                        <a:pt x="10811" y="25487"/>
                        <a:pt x="11208" y="25551"/>
                        <a:pt x="11851" y="25686"/>
                      </a:cubicBezTo>
                      <a:cubicBezTo>
                        <a:pt x="12502" y="25821"/>
                        <a:pt x="12875" y="25948"/>
                        <a:pt x="12248" y="26313"/>
                      </a:cubicBezTo>
                      <a:cubicBezTo>
                        <a:pt x="11748" y="26604"/>
                        <a:pt x="11153" y="26673"/>
                        <a:pt x="10433" y="26673"/>
                      </a:cubicBezTo>
                      <a:cubicBezTo>
                        <a:pt x="10250" y="26673"/>
                        <a:pt x="10059" y="26668"/>
                        <a:pt x="9859" y="26662"/>
                      </a:cubicBezTo>
                      <a:cubicBezTo>
                        <a:pt x="9686" y="26656"/>
                        <a:pt x="9534" y="26653"/>
                        <a:pt x="9394" y="26653"/>
                      </a:cubicBezTo>
                      <a:cubicBezTo>
                        <a:pt x="8736" y="26653"/>
                        <a:pt x="8353" y="26722"/>
                        <a:pt x="7430" y="26932"/>
                      </a:cubicBezTo>
                      <a:cubicBezTo>
                        <a:pt x="6592" y="27122"/>
                        <a:pt x="5740" y="27259"/>
                        <a:pt x="5005" y="27259"/>
                      </a:cubicBezTo>
                      <a:cubicBezTo>
                        <a:pt x="4759" y="27259"/>
                        <a:pt x="4526" y="27243"/>
                        <a:pt x="4311" y="27210"/>
                      </a:cubicBezTo>
                      <a:cubicBezTo>
                        <a:pt x="3445" y="27075"/>
                        <a:pt x="3072" y="26749"/>
                        <a:pt x="3279" y="26463"/>
                      </a:cubicBezTo>
                      <a:cubicBezTo>
                        <a:pt x="3477" y="26170"/>
                        <a:pt x="4168" y="25813"/>
                        <a:pt x="4581" y="25670"/>
                      </a:cubicBezTo>
                      <a:cubicBezTo>
                        <a:pt x="5001" y="25535"/>
                        <a:pt x="5279" y="25146"/>
                        <a:pt x="5446" y="24892"/>
                      </a:cubicBezTo>
                      <a:cubicBezTo>
                        <a:pt x="5612" y="24638"/>
                        <a:pt x="5914" y="24598"/>
                        <a:pt x="5882" y="24368"/>
                      </a:cubicBezTo>
                      <a:cubicBezTo>
                        <a:pt x="5843" y="24138"/>
                        <a:pt x="5858" y="23630"/>
                        <a:pt x="6311" y="23463"/>
                      </a:cubicBezTo>
                      <a:cubicBezTo>
                        <a:pt x="6538" y="23385"/>
                        <a:pt x="6725" y="23347"/>
                        <a:pt x="6963" y="23347"/>
                      </a:cubicBezTo>
                      <a:close/>
                      <a:moveTo>
                        <a:pt x="27588" y="23347"/>
                      </a:moveTo>
                      <a:cubicBezTo>
                        <a:pt x="27834" y="23347"/>
                        <a:pt x="28141" y="23387"/>
                        <a:pt x="28607" y="23463"/>
                      </a:cubicBezTo>
                      <a:cubicBezTo>
                        <a:pt x="29528" y="23622"/>
                        <a:pt x="30004" y="23781"/>
                        <a:pt x="30338" y="23804"/>
                      </a:cubicBezTo>
                      <a:cubicBezTo>
                        <a:pt x="30671" y="23836"/>
                        <a:pt x="30981" y="23828"/>
                        <a:pt x="31163" y="23852"/>
                      </a:cubicBezTo>
                      <a:cubicBezTo>
                        <a:pt x="31663" y="23916"/>
                        <a:pt x="31909" y="24027"/>
                        <a:pt x="31751" y="24289"/>
                      </a:cubicBezTo>
                      <a:cubicBezTo>
                        <a:pt x="31576" y="24559"/>
                        <a:pt x="31528" y="24892"/>
                        <a:pt x="31616" y="25201"/>
                      </a:cubicBezTo>
                      <a:cubicBezTo>
                        <a:pt x="31719" y="25487"/>
                        <a:pt x="32124" y="25551"/>
                        <a:pt x="32782" y="25694"/>
                      </a:cubicBezTo>
                      <a:cubicBezTo>
                        <a:pt x="33449" y="25828"/>
                        <a:pt x="33846" y="25948"/>
                        <a:pt x="33267" y="26313"/>
                      </a:cubicBezTo>
                      <a:cubicBezTo>
                        <a:pt x="32805" y="26604"/>
                        <a:pt x="32217" y="26673"/>
                        <a:pt x="31495" y="26673"/>
                      </a:cubicBezTo>
                      <a:cubicBezTo>
                        <a:pt x="31311" y="26673"/>
                        <a:pt x="31118" y="26668"/>
                        <a:pt x="30917" y="26662"/>
                      </a:cubicBezTo>
                      <a:cubicBezTo>
                        <a:pt x="30762" y="26658"/>
                        <a:pt x="30623" y="26656"/>
                        <a:pt x="30495" y="26656"/>
                      </a:cubicBezTo>
                      <a:cubicBezTo>
                        <a:pt x="29813" y="26656"/>
                        <a:pt x="29444" y="26718"/>
                        <a:pt x="28528" y="26932"/>
                      </a:cubicBezTo>
                      <a:cubicBezTo>
                        <a:pt x="27713" y="27122"/>
                        <a:pt x="26881" y="27259"/>
                        <a:pt x="26144" y="27259"/>
                      </a:cubicBezTo>
                      <a:cubicBezTo>
                        <a:pt x="25898" y="27259"/>
                        <a:pt x="25661" y="27243"/>
                        <a:pt x="25440" y="27210"/>
                      </a:cubicBezTo>
                      <a:cubicBezTo>
                        <a:pt x="24559" y="27075"/>
                        <a:pt x="24146" y="26749"/>
                        <a:pt x="24313" y="26463"/>
                      </a:cubicBezTo>
                      <a:cubicBezTo>
                        <a:pt x="24472" y="26170"/>
                        <a:pt x="25115" y="25813"/>
                        <a:pt x="25512" y="25670"/>
                      </a:cubicBezTo>
                      <a:cubicBezTo>
                        <a:pt x="25917" y="25535"/>
                        <a:pt x="26139" y="25146"/>
                        <a:pt x="26274" y="24892"/>
                      </a:cubicBezTo>
                      <a:cubicBezTo>
                        <a:pt x="26401" y="24638"/>
                        <a:pt x="26702" y="24598"/>
                        <a:pt x="26639" y="24368"/>
                      </a:cubicBezTo>
                      <a:cubicBezTo>
                        <a:pt x="26575" y="24138"/>
                        <a:pt x="26520" y="23630"/>
                        <a:pt x="26956" y="23463"/>
                      </a:cubicBezTo>
                      <a:cubicBezTo>
                        <a:pt x="27168" y="23385"/>
                        <a:pt x="27349" y="23347"/>
                        <a:pt x="27588" y="23347"/>
                      </a:cubicBezTo>
                      <a:close/>
                      <a:moveTo>
                        <a:pt x="48214" y="23355"/>
                      </a:moveTo>
                      <a:cubicBezTo>
                        <a:pt x="48459" y="23355"/>
                        <a:pt x="48771" y="23395"/>
                        <a:pt x="49245" y="23471"/>
                      </a:cubicBezTo>
                      <a:cubicBezTo>
                        <a:pt x="50189" y="23622"/>
                        <a:pt x="50682" y="23781"/>
                        <a:pt x="51023" y="23812"/>
                      </a:cubicBezTo>
                      <a:cubicBezTo>
                        <a:pt x="51364" y="23836"/>
                        <a:pt x="51666" y="23836"/>
                        <a:pt x="51856" y="23860"/>
                      </a:cubicBezTo>
                      <a:cubicBezTo>
                        <a:pt x="52356" y="23916"/>
                        <a:pt x="52626" y="24027"/>
                        <a:pt x="52499" y="24297"/>
                      </a:cubicBezTo>
                      <a:cubicBezTo>
                        <a:pt x="52364" y="24582"/>
                        <a:pt x="52364" y="24908"/>
                        <a:pt x="52491" y="25201"/>
                      </a:cubicBezTo>
                      <a:lnTo>
                        <a:pt x="52483" y="25201"/>
                      </a:lnTo>
                      <a:cubicBezTo>
                        <a:pt x="52618" y="25495"/>
                        <a:pt x="53031" y="25559"/>
                        <a:pt x="53714" y="25694"/>
                      </a:cubicBezTo>
                      <a:cubicBezTo>
                        <a:pt x="54396" y="25828"/>
                        <a:pt x="54809" y="25955"/>
                        <a:pt x="54269" y="26321"/>
                      </a:cubicBezTo>
                      <a:cubicBezTo>
                        <a:pt x="53845" y="26612"/>
                        <a:pt x="53265" y="26681"/>
                        <a:pt x="52549" y="26681"/>
                      </a:cubicBezTo>
                      <a:cubicBezTo>
                        <a:pt x="52366" y="26681"/>
                        <a:pt x="52175" y="26676"/>
                        <a:pt x="51975" y="26670"/>
                      </a:cubicBezTo>
                      <a:cubicBezTo>
                        <a:pt x="51800" y="26664"/>
                        <a:pt x="51646" y="26661"/>
                        <a:pt x="51506" y="26661"/>
                      </a:cubicBezTo>
                      <a:cubicBezTo>
                        <a:pt x="50851" y="26661"/>
                        <a:pt x="50487" y="26729"/>
                        <a:pt x="49618" y="26932"/>
                      </a:cubicBezTo>
                      <a:cubicBezTo>
                        <a:pt x="48821" y="27124"/>
                        <a:pt x="47997" y="27266"/>
                        <a:pt x="47255" y="27266"/>
                      </a:cubicBezTo>
                      <a:cubicBezTo>
                        <a:pt x="47014" y="27266"/>
                        <a:pt x="46782" y="27251"/>
                        <a:pt x="46562" y="27218"/>
                      </a:cubicBezTo>
                      <a:cubicBezTo>
                        <a:pt x="45665" y="27083"/>
                        <a:pt x="45213" y="26757"/>
                        <a:pt x="45340" y="26463"/>
                      </a:cubicBezTo>
                      <a:cubicBezTo>
                        <a:pt x="45467" y="26170"/>
                        <a:pt x="46054" y="25813"/>
                        <a:pt x="46443" y="25678"/>
                      </a:cubicBezTo>
                      <a:cubicBezTo>
                        <a:pt x="46824" y="25543"/>
                        <a:pt x="46999" y="25154"/>
                        <a:pt x="47102" y="24900"/>
                      </a:cubicBezTo>
                      <a:cubicBezTo>
                        <a:pt x="47197" y="24646"/>
                        <a:pt x="47499" y="24598"/>
                        <a:pt x="47395" y="24368"/>
                      </a:cubicBezTo>
                      <a:cubicBezTo>
                        <a:pt x="47300" y="24138"/>
                        <a:pt x="47189" y="23630"/>
                        <a:pt x="47594" y="23471"/>
                      </a:cubicBezTo>
                      <a:cubicBezTo>
                        <a:pt x="47798" y="23393"/>
                        <a:pt x="47974" y="23355"/>
                        <a:pt x="48214" y="23355"/>
                      </a:cubicBezTo>
                      <a:close/>
                      <a:moveTo>
                        <a:pt x="20540" y="23190"/>
                      </a:moveTo>
                      <a:cubicBezTo>
                        <a:pt x="20705" y="23190"/>
                        <a:pt x="20890" y="23196"/>
                        <a:pt x="21098" y="23209"/>
                      </a:cubicBezTo>
                      <a:cubicBezTo>
                        <a:pt x="21876" y="23257"/>
                        <a:pt x="22495" y="23376"/>
                        <a:pt x="22813" y="23797"/>
                      </a:cubicBezTo>
                      <a:cubicBezTo>
                        <a:pt x="23075" y="24162"/>
                        <a:pt x="23432" y="24439"/>
                        <a:pt x="23845" y="24606"/>
                      </a:cubicBezTo>
                      <a:cubicBezTo>
                        <a:pt x="24289" y="24789"/>
                        <a:pt x="24972" y="25114"/>
                        <a:pt x="24821" y="25440"/>
                      </a:cubicBezTo>
                      <a:cubicBezTo>
                        <a:pt x="24670" y="25773"/>
                        <a:pt x="24353" y="25860"/>
                        <a:pt x="24154" y="26098"/>
                      </a:cubicBezTo>
                      <a:cubicBezTo>
                        <a:pt x="23956" y="26344"/>
                        <a:pt x="24067" y="26583"/>
                        <a:pt x="23162" y="26710"/>
                      </a:cubicBezTo>
                      <a:cubicBezTo>
                        <a:pt x="22249" y="26844"/>
                        <a:pt x="22107" y="26725"/>
                        <a:pt x="21821" y="26964"/>
                      </a:cubicBezTo>
                      <a:cubicBezTo>
                        <a:pt x="21585" y="27166"/>
                        <a:pt x="21166" y="27453"/>
                        <a:pt x="20502" y="27453"/>
                      </a:cubicBezTo>
                      <a:cubicBezTo>
                        <a:pt x="20383" y="27453"/>
                        <a:pt x="20257" y="27444"/>
                        <a:pt x="20122" y="27424"/>
                      </a:cubicBezTo>
                      <a:cubicBezTo>
                        <a:pt x="19241" y="27281"/>
                        <a:pt x="18344" y="27114"/>
                        <a:pt x="17916" y="26710"/>
                      </a:cubicBezTo>
                      <a:cubicBezTo>
                        <a:pt x="17685" y="26487"/>
                        <a:pt x="17423" y="26297"/>
                        <a:pt x="17146" y="26154"/>
                      </a:cubicBezTo>
                      <a:cubicBezTo>
                        <a:pt x="16955" y="26043"/>
                        <a:pt x="16233" y="25598"/>
                        <a:pt x="16876" y="25162"/>
                      </a:cubicBezTo>
                      <a:cubicBezTo>
                        <a:pt x="17511" y="24725"/>
                        <a:pt x="17392" y="24701"/>
                        <a:pt x="18170" y="24471"/>
                      </a:cubicBezTo>
                      <a:cubicBezTo>
                        <a:pt x="18947" y="24233"/>
                        <a:pt x="19098" y="24027"/>
                        <a:pt x="19146" y="23765"/>
                      </a:cubicBezTo>
                      <a:cubicBezTo>
                        <a:pt x="19195" y="23527"/>
                        <a:pt x="19306" y="23190"/>
                        <a:pt x="20540" y="23190"/>
                      </a:cubicBezTo>
                      <a:close/>
                      <a:moveTo>
                        <a:pt x="41143" y="23190"/>
                      </a:moveTo>
                      <a:cubicBezTo>
                        <a:pt x="41308" y="23190"/>
                        <a:pt x="41494" y="23196"/>
                        <a:pt x="41704" y="23209"/>
                      </a:cubicBezTo>
                      <a:cubicBezTo>
                        <a:pt x="42490" y="23257"/>
                        <a:pt x="43125" y="23376"/>
                        <a:pt x="43498" y="23797"/>
                      </a:cubicBezTo>
                      <a:cubicBezTo>
                        <a:pt x="43800" y="24162"/>
                        <a:pt x="44197" y="24439"/>
                        <a:pt x="44633" y="24606"/>
                      </a:cubicBezTo>
                      <a:cubicBezTo>
                        <a:pt x="45109" y="24781"/>
                        <a:pt x="45832" y="25106"/>
                        <a:pt x="45721" y="25440"/>
                      </a:cubicBezTo>
                      <a:cubicBezTo>
                        <a:pt x="45609" y="25773"/>
                        <a:pt x="45300" y="25852"/>
                        <a:pt x="45133" y="26098"/>
                      </a:cubicBezTo>
                      <a:cubicBezTo>
                        <a:pt x="44967" y="26336"/>
                        <a:pt x="45109" y="26583"/>
                        <a:pt x="44220" y="26710"/>
                      </a:cubicBezTo>
                      <a:cubicBezTo>
                        <a:pt x="43339" y="26837"/>
                        <a:pt x="43173" y="26725"/>
                        <a:pt x="42919" y="26964"/>
                      </a:cubicBezTo>
                      <a:cubicBezTo>
                        <a:pt x="42710" y="27166"/>
                        <a:pt x="42324" y="27453"/>
                        <a:pt x="41659" y="27453"/>
                      </a:cubicBezTo>
                      <a:cubicBezTo>
                        <a:pt x="41540" y="27453"/>
                        <a:pt x="41412" y="27444"/>
                        <a:pt x="41276" y="27424"/>
                      </a:cubicBezTo>
                      <a:cubicBezTo>
                        <a:pt x="40371" y="27281"/>
                        <a:pt x="39458" y="27114"/>
                        <a:pt x="38974" y="26710"/>
                      </a:cubicBezTo>
                      <a:cubicBezTo>
                        <a:pt x="38720" y="26487"/>
                        <a:pt x="38434" y="26297"/>
                        <a:pt x="38132" y="26154"/>
                      </a:cubicBezTo>
                      <a:cubicBezTo>
                        <a:pt x="37934" y="26043"/>
                        <a:pt x="37156" y="25598"/>
                        <a:pt x="37735" y="25162"/>
                      </a:cubicBezTo>
                      <a:cubicBezTo>
                        <a:pt x="38315" y="24725"/>
                        <a:pt x="38196" y="24701"/>
                        <a:pt x="38942" y="24471"/>
                      </a:cubicBezTo>
                      <a:cubicBezTo>
                        <a:pt x="39688" y="24233"/>
                        <a:pt x="39815" y="24027"/>
                        <a:pt x="39831" y="23765"/>
                      </a:cubicBezTo>
                      <a:cubicBezTo>
                        <a:pt x="39845" y="23527"/>
                        <a:pt x="39908" y="23190"/>
                        <a:pt x="41143" y="23190"/>
                      </a:cubicBezTo>
                      <a:close/>
                      <a:moveTo>
                        <a:pt x="61755" y="23190"/>
                      </a:moveTo>
                      <a:cubicBezTo>
                        <a:pt x="61920" y="23190"/>
                        <a:pt x="62107" y="23196"/>
                        <a:pt x="62318" y="23209"/>
                      </a:cubicBezTo>
                      <a:cubicBezTo>
                        <a:pt x="63112" y="23257"/>
                        <a:pt x="63763" y="23376"/>
                        <a:pt x="64191" y="23797"/>
                      </a:cubicBezTo>
                      <a:cubicBezTo>
                        <a:pt x="64532" y="24154"/>
                        <a:pt x="64961" y="24432"/>
                        <a:pt x="65429" y="24606"/>
                      </a:cubicBezTo>
                      <a:cubicBezTo>
                        <a:pt x="65922" y="24789"/>
                        <a:pt x="66684" y="25114"/>
                        <a:pt x="66620" y="25440"/>
                      </a:cubicBezTo>
                      <a:cubicBezTo>
                        <a:pt x="66557" y="25773"/>
                        <a:pt x="66255" y="25852"/>
                        <a:pt x="66120" y="26098"/>
                      </a:cubicBezTo>
                      <a:lnTo>
                        <a:pt x="66128" y="26098"/>
                      </a:lnTo>
                      <a:cubicBezTo>
                        <a:pt x="65985" y="26336"/>
                        <a:pt x="66168" y="26583"/>
                        <a:pt x="65294" y="26710"/>
                      </a:cubicBezTo>
                      <a:cubicBezTo>
                        <a:pt x="64429" y="26837"/>
                        <a:pt x="64247" y="26725"/>
                        <a:pt x="64024" y="26964"/>
                      </a:cubicBezTo>
                      <a:cubicBezTo>
                        <a:pt x="63836" y="27166"/>
                        <a:pt x="63493" y="27453"/>
                        <a:pt x="62826" y="27453"/>
                      </a:cubicBezTo>
                      <a:cubicBezTo>
                        <a:pt x="62707" y="27453"/>
                        <a:pt x="62577" y="27444"/>
                        <a:pt x="62437" y="27424"/>
                      </a:cubicBezTo>
                      <a:cubicBezTo>
                        <a:pt x="61508" y="27281"/>
                        <a:pt x="60580" y="27114"/>
                        <a:pt x="60040" y="26710"/>
                      </a:cubicBezTo>
                      <a:cubicBezTo>
                        <a:pt x="59762" y="26487"/>
                        <a:pt x="59452" y="26297"/>
                        <a:pt x="59127" y="26154"/>
                      </a:cubicBezTo>
                      <a:cubicBezTo>
                        <a:pt x="58913" y="26043"/>
                        <a:pt x="58079" y="25598"/>
                        <a:pt x="58603" y="25162"/>
                      </a:cubicBezTo>
                      <a:cubicBezTo>
                        <a:pt x="59127" y="24725"/>
                        <a:pt x="59000" y="24701"/>
                        <a:pt x="59722" y="24471"/>
                      </a:cubicBezTo>
                      <a:cubicBezTo>
                        <a:pt x="60437" y="24233"/>
                        <a:pt x="60532" y="24027"/>
                        <a:pt x="60516" y="23765"/>
                      </a:cubicBezTo>
                      <a:cubicBezTo>
                        <a:pt x="60495" y="23527"/>
                        <a:pt x="60523" y="23190"/>
                        <a:pt x="61755" y="23190"/>
                      </a:cubicBezTo>
                      <a:close/>
                      <a:moveTo>
                        <a:pt x="10208" y="26760"/>
                      </a:moveTo>
                      <a:cubicBezTo>
                        <a:pt x="10420" y="26760"/>
                        <a:pt x="10518" y="26776"/>
                        <a:pt x="10804" y="26829"/>
                      </a:cubicBezTo>
                      <a:cubicBezTo>
                        <a:pt x="11240" y="26900"/>
                        <a:pt x="11121" y="27059"/>
                        <a:pt x="11105" y="27297"/>
                      </a:cubicBezTo>
                      <a:lnTo>
                        <a:pt x="11113" y="27305"/>
                      </a:lnTo>
                      <a:cubicBezTo>
                        <a:pt x="11097" y="27543"/>
                        <a:pt x="11645" y="27773"/>
                        <a:pt x="11224" y="28043"/>
                      </a:cubicBezTo>
                      <a:cubicBezTo>
                        <a:pt x="11051" y="28154"/>
                        <a:pt x="10903" y="28175"/>
                        <a:pt x="10733" y="28175"/>
                      </a:cubicBezTo>
                      <a:cubicBezTo>
                        <a:pt x="10632" y="28175"/>
                        <a:pt x="10522" y="28168"/>
                        <a:pt x="10395" y="28168"/>
                      </a:cubicBezTo>
                      <a:cubicBezTo>
                        <a:pt x="10219" y="28168"/>
                        <a:pt x="10010" y="28182"/>
                        <a:pt x="9740" y="28249"/>
                      </a:cubicBezTo>
                      <a:cubicBezTo>
                        <a:pt x="9029" y="28434"/>
                        <a:pt x="8917" y="28581"/>
                        <a:pt x="7925" y="28581"/>
                      </a:cubicBezTo>
                      <a:cubicBezTo>
                        <a:pt x="7810" y="28581"/>
                        <a:pt x="7683" y="28579"/>
                        <a:pt x="7541" y="28575"/>
                      </a:cubicBezTo>
                      <a:cubicBezTo>
                        <a:pt x="6184" y="28527"/>
                        <a:pt x="5152" y="28543"/>
                        <a:pt x="4969" y="28384"/>
                      </a:cubicBezTo>
                      <a:cubicBezTo>
                        <a:pt x="4795" y="28218"/>
                        <a:pt x="4850" y="27829"/>
                        <a:pt x="4755" y="27694"/>
                      </a:cubicBezTo>
                      <a:cubicBezTo>
                        <a:pt x="4660" y="27567"/>
                        <a:pt x="4533" y="27408"/>
                        <a:pt x="5057" y="27392"/>
                      </a:cubicBezTo>
                      <a:cubicBezTo>
                        <a:pt x="5110" y="27391"/>
                        <a:pt x="5160" y="27390"/>
                        <a:pt x="5207" y="27390"/>
                      </a:cubicBezTo>
                      <a:cubicBezTo>
                        <a:pt x="5349" y="27390"/>
                        <a:pt x="5467" y="27396"/>
                        <a:pt x="5599" y="27396"/>
                      </a:cubicBezTo>
                      <a:cubicBezTo>
                        <a:pt x="5846" y="27396"/>
                        <a:pt x="6143" y="27376"/>
                        <a:pt x="6740" y="27265"/>
                      </a:cubicBezTo>
                      <a:cubicBezTo>
                        <a:pt x="7763" y="27067"/>
                        <a:pt x="8240" y="26805"/>
                        <a:pt x="9311" y="26781"/>
                      </a:cubicBezTo>
                      <a:cubicBezTo>
                        <a:pt x="9790" y="26770"/>
                        <a:pt x="10036" y="26760"/>
                        <a:pt x="10208" y="26760"/>
                      </a:cubicBezTo>
                      <a:close/>
                      <a:moveTo>
                        <a:pt x="31236" y="26762"/>
                      </a:moveTo>
                      <a:cubicBezTo>
                        <a:pt x="31468" y="26762"/>
                        <a:pt x="31563" y="26778"/>
                        <a:pt x="31870" y="26829"/>
                      </a:cubicBezTo>
                      <a:cubicBezTo>
                        <a:pt x="32330" y="26900"/>
                        <a:pt x="32227" y="27059"/>
                        <a:pt x="32243" y="27297"/>
                      </a:cubicBezTo>
                      <a:lnTo>
                        <a:pt x="32243" y="27305"/>
                      </a:lnTo>
                      <a:cubicBezTo>
                        <a:pt x="32259" y="27543"/>
                        <a:pt x="32838" y="27773"/>
                        <a:pt x="32449" y="28043"/>
                      </a:cubicBezTo>
                      <a:cubicBezTo>
                        <a:pt x="32286" y="28156"/>
                        <a:pt x="32139" y="28176"/>
                        <a:pt x="31966" y="28176"/>
                      </a:cubicBezTo>
                      <a:cubicBezTo>
                        <a:pt x="31873" y="28176"/>
                        <a:pt x="31771" y="28170"/>
                        <a:pt x="31656" y="28170"/>
                      </a:cubicBezTo>
                      <a:cubicBezTo>
                        <a:pt x="31476" y="28170"/>
                        <a:pt x="31262" y="28184"/>
                        <a:pt x="30989" y="28257"/>
                      </a:cubicBezTo>
                      <a:cubicBezTo>
                        <a:pt x="30316" y="28433"/>
                        <a:pt x="30212" y="28583"/>
                        <a:pt x="29263" y="28583"/>
                      </a:cubicBezTo>
                      <a:cubicBezTo>
                        <a:pt x="29137" y="28583"/>
                        <a:pt x="28996" y="28580"/>
                        <a:pt x="28838" y="28575"/>
                      </a:cubicBezTo>
                      <a:cubicBezTo>
                        <a:pt x="27472" y="28527"/>
                        <a:pt x="26440" y="28543"/>
                        <a:pt x="26242" y="28384"/>
                      </a:cubicBezTo>
                      <a:cubicBezTo>
                        <a:pt x="26051" y="28226"/>
                        <a:pt x="26044" y="27829"/>
                        <a:pt x="25940" y="27702"/>
                      </a:cubicBezTo>
                      <a:cubicBezTo>
                        <a:pt x="25829" y="27567"/>
                        <a:pt x="25678" y="27408"/>
                        <a:pt x="26194" y="27392"/>
                      </a:cubicBezTo>
                      <a:cubicBezTo>
                        <a:pt x="26224" y="27392"/>
                        <a:pt x="26252" y="27392"/>
                        <a:pt x="26279" y="27392"/>
                      </a:cubicBezTo>
                      <a:cubicBezTo>
                        <a:pt x="26447" y="27392"/>
                        <a:pt x="26579" y="27399"/>
                        <a:pt x="26726" y="27399"/>
                      </a:cubicBezTo>
                      <a:cubicBezTo>
                        <a:pt x="26975" y="27399"/>
                        <a:pt x="27269" y="27378"/>
                        <a:pt x="27861" y="27265"/>
                      </a:cubicBezTo>
                      <a:cubicBezTo>
                        <a:pt x="28861" y="27075"/>
                        <a:pt x="29306" y="26805"/>
                        <a:pt x="30369" y="26781"/>
                      </a:cubicBezTo>
                      <a:cubicBezTo>
                        <a:pt x="30823" y="26771"/>
                        <a:pt x="31066" y="26762"/>
                        <a:pt x="31236" y="26762"/>
                      </a:cubicBezTo>
                      <a:close/>
                      <a:moveTo>
                        <a:pt x="52305" y="26762"/>
                      </a:moveTo>
                      <a:cubicBezTo>
                        <a:pt x="52535" y="26762"/>
                        <a:pt x="52633" y="26778"/>
                        <a:pt x="52944" y="26829"/>
                      </a:cubicBezTo>
                      <a:cubicBezTo>
                        <a:pt x="53412" y="26900"/>
                        <a:pt x="53333" y="27067"/>
                        <a:pt x="53380" y="27305"/>
                      </a:cubicBezTo>
                      <a:cubicBezTo>
                        <a:pt x="53420" y="27543"/>
                        <a:pt x="54039" y="27765"/>
                        <a:pt x="53690" y="28035"/>
                      </a:cubicBezTo>
                      <a:lnTo>
                        <a:pt x="53682" y="28043"/>
                      </a:lnTo>
                      <a:cubicBezTo>
                        <a:pt x="53536" y="28156"/>
                        <a:pt x="53391" y="28176"/>
                        <a:pt x="53218" y="28176"/>
                      </a:cubicBezTo>
                      <a:cubicBezTo>
                        <a:pt x="53124" y="28176"/>
                        <a:pt x="53022" y="28170"/>
                        <a:pt x="52907" y="28170"/>
                      </a:cubicBezTo>
                      <a:cubicBezTo>
                        <a:pt x="52727" y="28170"/>
                        <a:pt x="52515" y="28184"/>
                        <a:pt x="52253" y="28257"/>
                      </a:cubicBezTo>
                      <a:cubicBezTo>
                        <a:pt x="51601" y="28433"/>
                        <a:pt x="51519" y="28583"/>
                        <a:pt x="50563" y="28583"/>
                      </a:cubicBezTo>
                      <a:cubicBezTo>
                        <a:pt x="50436" y="28583"/>
                        <a:pt x="50294" y="28580"/>
                        <a:pt x="50134" y="28575"/>
                      </a:cubicBezTo>
                      <a:cubicBezTo>
                        <a:pt x="48769" y="28527"/>
                        <a:pt x="47737" y="28543"/>
                        <a:pt x="47522" y="28384"/>
                      </a:cubicBezTo>
                      <a:cubicBezTo>
                        <a:pt x="47308" y="28226"/>
                        <a:pt x="47260" y="27829"/>
                        <a:pt x="47126" y="27702"/>
                      </a:cubicBezTo>
                      <a:cubicBezTo>
                        <a:pt x="46991" y="27567"/>
                        <a:pt x="46824" y="27408"/>
                        <a:pt x="47340" y="27392"/>
                      </a:cubicBezTo>
                      <a:cubicBezTo>
                        <a:pt x="47369" y="27392"/>
                        <a:pt x="47397" y="27392"/>
                        <a:pt x="47425" y="27392"/>
                      </a:cubicBezTo>
                      <a:cubicBezTo>
                        <a:pt x="47593" y="27392"/>
                        <a:pt x="47725" y="27399"/>
                        <a:pt x="47873" y="27399"/>
                      </a:cubicBezTo>
                      <a:cubicBezTo>
                        <a:pt x="48122" y="27399"/>
                        <a:pt x="48413" y="27378"/>
                        <a:pt x="48991" y="27265"/>
                      </a:cubicBezTo>
                      <a:cubicBezTo>
                        <a:pt x="49967" y="27075"/>
                        <a:pt x="50380" y="26805"/>
                        <a:pt x="51444" y="26781"/>
                      </a:cubicBezTo>
                      <a:cubicBezTo>
                        <a:pt x="51894" y="26771"/>
                        <a:pt x="52135" y="26762"/>
                        <a:pt x="52305" y="26762"/>
                      </a:cubicBezTo>
                      <a:close/>
                      <a:moveTo>
                        <a:pt x="14917" y="25432"/>
                      </a:moveTo>
                      <a:cubicBezTo>
                        <a:pt x="15401" y="25432"/>
                        <a:pt x="16033" y="25480"/>
                        <a:pt x="16249" y="25757"/>
                      </a:cubicBezTo>
                      <a:cubicBezTo>
                        <a:pt x="16304" y="25860"/>
                        <a:pt x="16392" y="25940"/>
                        <a:pt x="16495" y="25995"/>
                      </a:cubicBezTo>
                      <a:cubicBezTo>
                        <a:pt x="16995" y="26273"/>
                        <a:pt x="17328" y="26329"/>
                        <a:pt x="17685" y="26702"/>
                      </a:cubicBezTo>
                      <a:cubicBezTo>
                        <a:pt x="18035" y="27067"/>
                        <a:pt x="18995" y="27448"/>
                        <a:pt x="19598" y="27503"/>
                      </a:cubicBezTo>
                      <a:cubicBezTo>
                        <a:pt x="20209" y="27567"/>
                        <a:pt x="21083" y="27622"/>
                        <a:pt x="21210" y="27765"/>
                      </a:cubicBezTo>
                      <a:cubicBezTo>
                        <a:pt x="21337" y="27908"/>
                        <a:pt x="20503" y="28099"/>
                        <a:pt x="19709" y="28257"/>
                      </a:cubicBezTo>
                      <a:cubicBezTo>
                        <a:pt x="18916" y="28416"/>
                        <a:pt x="17987" y="28519"/>
                        <a:pt x="16804" y="28599"/>
                      </a:cubicBezTo>
                      <a:cubicBezTo>
                        <a:pt x="16003" y="28654"/>
                        <a:pt x="15439" y="28726"/>
                        <a:pt x="15058" y="28876"/>
                      </a:cubicBezTo>
                      <a:lnTo>
                        <a:pt x="15034" y="28892"/>
                      </a:lnTo>
                      <a:cubicBezTo>
                        <a:pt x="15010" y="28900"/>
                        <a:pt x="14987" y="28908"/>
                        <a:pt x="14963" y="28924"/>
                      </a:cubicBezTo>
                      <a:cubicBezTo>
                        <a:pt x="14788" y="28980"/>
                        <a:pt x="14614" y="29003"/>
                        <a:pt x="14439" y="29011"/>
                      </a:cubicBezTo>
                      <a:cubicBezTo>
                        <a:pt x="14360" y="29013"/>
                        <a:pt x="14280" y="29014"/>
                        <a:pt x="14200" y="29014"/>
                      </a:cubicBezTo>
                      <a:cubicBezTo>
                        <a:pt x="13959" y="29014"/>
                        <a:pt x="13717" y="29005"/>
                        <a:pt x="13478" y="28988"/>
                      </a:cubicBezTo>
                      <a:cubicBezTo>
                        <a:pt x="13264" y="28980"/>
                        <a:pt x="13042" y="28964"/>
                        <a:pt x="12828" y="28916"/>
                      </a:cubicBezTo>
                      <a:cubicBezTo>
                        <a:pt x="12518" y="28845"/>
                        <a:pt x="12415" y="28607"/>
                        <a:pt x="12288" y="28345"/>
                      </a:cubicBezTo>
                      <a:cubicBezTo>
                        <a:pt x="12161" y="28091"/>
                        <a:pt x="11843" y="28107"/>
                        <a:pt x="11526" y="27781"/>
                      </a:cubicBezTo>
                      <a:cubicBezTo>
                        <a:pt x="11216" y="27448"/>
                        <a:pt x="11439" y="26908"/>
                        <a:pt x="11788" y="26717"/>
                      </a:cubicBezTo>
                      <a:cubicBezTo>
                        <a:pt x="12129" y="26535"/>
                        <a:pt x="12661" y="26384"/>
                        <a:pt x="13082" y="26027"/>
                      </a:cubicBezTo>
                      <a:cubicBezTo>
                        <a:pt x="13336" y="25813"/>
                        <a:pt x="13621" y="25638"/>
                        <a:pt x="13931" y="25519"/>
                      </a:cubicBezTo>
                      <a:cubicBezTo>
                        <a:pt x="14137" y="25471"/>
                        <a:pt x="14344" y="25447"/>
                        <a:pt x="14550" y="25440"/>
                      </a:cubicBezTo>
                      <a:cubicBezTo>
                        <a:pt x="14651" y="25436"/>
                        <a:pt x="14778" y="25432"/>
                        <a:pt x="14917" y="25432"/>
                      </a:cubicBezTo>
                      <a:close/>
                      <a:moveTo>
                        <a:pt x="35816" y="25432"/>
                      </a:moveTo>
                      <a:cubicBezTo>
                        <a:pt x="36299" y="25432"/>
                        <a:pt x="36935" y="25480"/>
                        <a:pt x="37188" y="25757"/>
                      </a:cubicBezTo>
                      <a:cubicBezTo>
                        <a:pt x="37259" y="25860"/>
                        <a:pt x="37354" y="25948"/>
                        <a:pt x="37474" y="25995"/>
                      </a:cubicBezTo>
                      <a:cubicBezTo>
                        <a:pt x="38005" y="26281"/>
                        <a:pt x="38339" y="26329"/>
                        <a:pt x="38744" y="26702"/>
                      </a:cubicBezTo>
                      <a:cubicBezTo>
                        <a:pt x="39148" y="27075"/>
                        <a:pt x="40148" y="27448"/>
                        <a:pt x="40768" y="27511"/>
                      </a:cubicBezTo>
                      <a:cubicBezTo>
                        <a:pt x="41387" y="27567"/>
                        <a:pt x="42260" y="27622"/>
                        <a:pt x="42411" y="27765"/>
                      </a:cubicBezTo>
                      <a:cubicBezTo>
                        <a:pt x="42554" y="27908"/>
                        <a:pt x="41744" y="28107"/>
                        <a:pt x="40974" y="28265"/>
                      </a:cubicBezTo>
                      <a:cubicBezTo>
                        <a:pt x="40204" y="28416"/>
                        <a:pt x="39291" y="28519"/>
                        <a:pt x="38109" y="28607"/>
                      </a:cubicBezTo>
                      <a:cubicBezTo>
                        <a:pt x="37315" y="28662"/>
                        <a:pt x="36767" y="28734"/>
                        <a:pt x="36402" y="28884"/>
                      </a:cubicBezTo>
                      <a:cubicBezTo>
                        <a:pt x="36394" y="28892"/>
                        <a:pt x="36386" y="28892"/>
                        <a:pt x="36378" y="28900"/>
                      </a:cubicBezTo>
                      <a:cubicBezTo>
                        <a:pt x="36354" y="28908"/>
                        <a:pt x="36331" y="28916"/>
                        <a:pt x="36315" y="28924"/>
                      </a:cubicBezTo>
                      <a:cubicBezTo>
                        <a:pt x="36148" y="28980"/>
                        <a:pt x="35973" y="29011"/>
                        <a:pt x="35799" y="29011"/>
                      </a:cubicBezTo>
                      <a:cubicBezTo>
                        <a:pt x="35719" y="29013"/>
                        <a:pt x="35639" y="29014"/>
                        <a:pt x="35559" y="29014"/>
                      </a:cubicBezTo>
                      <a:cubicBezTo>
                        <a:pt x="35319" y="29014"/>
                        <a:pt x="35076" y="29005"/>
                        <a:pt x="34838" y="28988"/>
                      </a:cubicBezTo>
                      <a:cubicBezTo>
                        <a:pt x="34616" y="28988"/>
                        <a:pt x="34394" y="28964"/>
                        <a:pt x="34179" y="28916"/>
                      </a:cubicBezTo>
                      <a:cubicBezTo>
                        <a:pt x="33862" y="28853"/>
                        <a:pt x="33719" y="28607"/>
                        <a:pt x="33560" y="28353"/>
                      </a:cubicBezTo>
                      <a:cubicBezTo>
                        <a:pt x="33402" y="28091"/>
                        <a:pt x="33084" y="28114"/>
                        <a:pt x="32735" y="27781"/>
                      </a:cubicBezTo>
                      <a:cubicBezTo>
                        <a:pt x="32378" y="27448"/>
                        <a:pt x="32528" y="26908"/>
                        <a:pt x="32846" y="26717"/>
                      </a:cubicBezTo>
                      <a:cubicBezTo>
                        <a:pt x="33163" y="26535"/>
                        <a:pt x="33679" y="26384"/>
                        <a:pt x="34052" y="26027"/>
                      </a:cubicBezTo>
                      <a:cubicBezTo>
                        <a:pt x="34283" y="25813"/>
                        <a:pt x="34553" y="25638"/>
                        <a:pt x="34838" y="25519"/>
                      </a:cubicBezTo>
                      <a:cubicBezTo>
                        <a:pt x="35037" y="25471"/>
                        <a:pt x="35243" y="25447"/>
                        <a:pt x="35449" y="25440"/>
                      </a:cubicBezTo>
                      <a:cubicBezTo>
                        <a:pt x="35551" y="25436"/>
                        <a:pt x="35677" y="25432"/>
                        <a:pt x="35816" y="25432"/>
                      </a:cubicBezTo>
                      <a:close/>
                      <a:moveTo>
                        <a:pt x="56728" y="25429"/>
                      </a:moveTo>
                      <a:cubicBezTo>
                        <a:pt x="57208" y="25429"/>
                        <a:pt x="57833" y="25484"/>
                        <a:pt x="58119" y="25757"/>
                      </a:cubicBezTo>
                      <a:cubicBezTo>
                        <a:pt x="58206" y="25860"/>
                        <a:pt x="58317" y="25940"/>
                        <a:pt x="58444" y="25995"/>
                      </a:cubicBezTo>
                      <a:cubicBezTo>
                        <a:pt x="59016" y="26273"/>
                        <a:pt x="59357" y="26329"/>
                        <a:pt x="59810" y="26702"/>
                      </a:cubicBezTo>
                      <a:cubicBezTo>
                        <a:pt x="60262" y="27067"/>
                        <a:pt x="61310" y="27448"/>
                        <a:pt x="61937" y="27503"/>
                      </a:cubicBezTo>
                      <a:cubicBezTo>
                        <a:pt x="62564" y="27567"/>
                        <a:pt x="63445" y="27622"/>
                        <a:pt x="63604" y="27765"/>
                      </a:cubicBezTo>
                      <a:cubicBezTo>
                        <a:pt x="63770" y="27908"/>
                        <a:pt x="62993" y="28099"/>
                        <a:pt x="62239" y="28257"/>
                      </a:cubicBezTo>
                      <a:cubicBezTo>
                        <a:pt x="61492" y="28416"/>
                        <a:pt x="60588" y="28519"/>
                        <a:pt x="59421" y="28599"/>
                      </a:cubicBezTo>
                      <a:cubicBezTo>
                        <a:pt x="58635" y="28654"/>
                        <a:pt x="58095" y="28726"/>
                        <a:pt x="57746" y="28876"/>
                      </a:cubicBezTo>
                      <a:cubicBezTo>
                        <a:pt x="57738" y="28884"/>
                        <a:pt x="57730" y="28892"/>
                        <a:pt x="57730" y="28892"/>
                      </a:cubicBezTo>
                      <a:cubicBezTo>
                        <a:pt x="57706" y="28900"/>
                        <a:pt x="57682" y="28908"/>
                        <a:pt x="57659" y="28924"/>
                      </a:cubicBezTo>
                      <a:cubicBezTo>
                        <a:pt x="57500" y="28980"/>
                        <a:pt x="57333" y="29003"/>
                        <a:pt x="57166" y="29011"/>
                      </a:cubicBezTo>
                      <a:cubicBezTo>
                        <a:pt x="57085" y="29013"/>
                        <a:pt x="57004" y="29014"/>
                        <a:pt x="56924" y="29014"/>
                      </a:cubicBezTo>
                      <a:cubicBezTo>
                        <a:pt x="56682" y="29014"/>
                        <a:pt x="56442" y="29005"/>
                        <a:pt x="56198" y="28988"/>
                      </a:cubicBezTo>
                      <a:cubicBezTo>
                        <a:pt x="55976" y="28980"/>
                        <a:pt x="55754" y="28956"/>
                        <a:pt x="55531" y="28916"/>
                      </a:cubicBezTo>
                      <a:cubicBezTo>
                        <a:pt x="55206" y="28845"/>
                        <a:pt x="55031" y="28607"/>
                        <a:pt x="54833" y="28345"/>
                      </a:cubicBezTo>
                      <a:cubicBezTo>
                        <a:pt x="54634" y="28091"/>
                        <a:pt x="54333" y="28107"/>
                        <a:pt x="53936" y="27781"/>
                      </a:cubicBezTo>
                      <a:cubicBezTo>
                        <a:pt x="53531" y="27448"/>
                        <a:pt x="53610" y="26900"/>
                        <a:pt x="53904" y="26717"/>
                      </a:cubicBezTo>
                      <a:cubicBezTo>
                        <a:pt x="54206" y="26527"/>
                        <a:pt x="54698" y="26384"/>
                        <a:pt x="55023" y="26027"/>
                      </a:cubicBezTo>
                      <a:cubicBezTo>
                        <a:pt x="55230" y="25813"/>
                        <a:pt x="55476" y="25638"/>
                        <a:pt x="55746" y="25511"/>
                      </a:cubicBezTo>
                      <a:cubicBezTo>
                        <a:pt x="55944" y="25463"/>
                        <a:pt x="56143" y="25440"/>
                        <a:pt x="56341" y="25440"/>
                      </a:cubicBezTo>
                      <a:cubicBezTo>
                        <a:pt x="56447" y="25434"/>
                        <a:pt x="56581" y="25429"/>
                        <a:pt x="56728" y="25429"/>
                      </a:cubicBezTo>
                      <a:close/>
                      <a:moveTo>
                        <a:pt x="1858" y="26908"/>
                      </a:moveTo>
                      <a:cubicBezTo>
                        <a:pt x="2403" y="26908"/>
                        <a:pt x="2768" y="27020"/>
                        <a:pt x="3215" y="27098"/>
                      </a:cubicBezTo>
                      <a:cubicBezTo>
                        <a:pt x="3969" y="27225"/>
                        <a:pt x="4231" y="27281"/>
                        <a:pt x="4414" y="27583"/>
                      </a:cubicBezTo>
                      <a:cubicBezTo>
                        <a:pt x="4596" y="27892"/>
                        <a:pt x="4819" y="28289"/>
                        <a:pt x="4493" y="28456"/>
                      </a:cubicBezTo>
                      <a:cubicBezTo>
                        <a:pt x="4160" y="28622"/>
                        <a:pt x="3049" y="28686"/>
                        <a:pt x="2858" y="28948"/>
                      </a:cubicBezTo>
                      <a:cubicBezTo>
                        <a:pt x="2688" y="29189"/>
                        <a:pt x="2454" y="29576"/>
                        <a:pt x="1992" y="29576"/>
                      </a:cubicBezTo>
                      <a:cubicBezTo>
                        <a:pt x="1938" y="29576"/>
                        <a:pt x="1880" y="29571"/>
                        <a:pt x="1818" y="29559"/>
                      </a:cubicBezTo>
                      <a:cubicBezTo>
                        <a:pt x="1239" y="29440"/>
                        <a:pt x="1429" y="29194"/>
                        <a:pt x="1667" y="28924"/>
                      </a:cubicBezTo>
                      <a:cubicBezTo>
                        <a:pt x="1898" y="28646"/>
                        <a:pt x="1731" y="28472"/>
                        <a:pt x="1294" y="28289"/>
                      </a:cubicBezTo>
                      <a:cubicBezTo>
                        <a:pt x="850" y="28107"/>
                        <a:pt x="397" y="28075"/>
                        <a:pt x="366" y="27749"/>
                      </a:cubicBezTo>
                      <a:cubicBezTo>
                        <a:pt x="342" y="27424"/>
                        <a:pt x="723" y="26979"/>
                        <a:pt x="1493" y="26924"/>
                      </a:cubicBezTo>
                      <a:cubicBezTo>
                        <a:pt x="1624" y="26913"/>
                        <a:pt x="1745" y="26908"/>
                        <a:pt x="1858" y="26908"/>
                      </a:cubicBezTo>
                      <a:close/>
                      <a:moveTo>
                        <a:pt x="22912" y="26903"/>
                      </a:moveTo>
                      <a:cubicBezTo>
                        <a:pt x="23477" y="26903"/>
                        <a:pt x="23866" y="27018"/>
                        <a:pt x="24329" y="27098"/>
                      </a:cubicBezTo>
                      <a:cubicBezTo>
                        <a:pt x="25099" y="27225"/>
                        <a:pt x="25369" y="27273"/>
                        <a:pt x="25591" y="27583"/>
                      </a:cubicBezTo>
                      <a:cubicBezTo>
                        <a:pt x="25813" y="27892"/>
                        <a:pt x="26091" y="28289"/>
                        <a:pt x="25782" y="28456"/>
                      </a:cubicBezTo>
                      <a:cubicBezTo>
                        <a:pt x="25472" y="28622"/>
                        <a:pt x="24369" y="28678"/>
                        <a:pt x="24218" y="28948"/>
                      </a:cubicBezTo>
                      <a:cubicBezTo>
                        <a:pt x="24076" y="29189"/>
                        <a:pt x="23890" y="29576"/>
                        <a:pt x="23426" y="29576"/>
                      </a:cubicBezTo>
                      <a:cubicBezTo>
                        <a:pt x="23371" y="29576"/>
                        <a:pt x="23313" y="29571"/>
                        <a:pt x="23250" y="29559"/>
                      </a:cubicBezTo>
                      <a:cubicBezTo>
                        <a:pt x="22654" y="29440"/>
                        <a:pt x="22813" y="29194"/>
                        <a:pt x="23011" y="28916"/>
                      </a:cubicBezTo>
                      <a:cubicBezTo>
                        <a:pt x="23218" y="28646"/>
                        <a:pt x="23027" y="28472"/>
                        <a:pt x="22559" y="28289"/>
                      </a:cubicBezTo>
                      <a:cubicBezTo>
                        <a:pt x="22099" y="28107"/>
                        <a:pt x="21638" y="28075"/>
                        <a:pt x="21567" y="27749"/>
                      </a:cubicBezTo>
                      <a:cubicBezTo>
                        <a:pt x="21495" y="27424"/>
                        <a:pt x="21829" y="26979"/>
                        <a:pt x="22583" y="26916"/>
                      </a:cubicBezTo>
                      <a:cubicBezTo>
                        <a:pt x="22700" y="26907"/>
                        <a:pt x="22809" y="26903"/>
                        <a:pt x="22912" y="26903"/>
                      </a:cubicBezTo>
                      <a:close/>
                      <a:moveTo>
                        <a:pt x="44027" y="26908"/>
                      </a:moveTo>
                      <a:cubicBezTo>
                        <a:pt x="44575" y="26908"/>
                        <a:pt x="44976" y="27020"/>
                        <a:pt x="45443" y="27098"/>
                      </a:cubicBezTo>
                      <a:cubicBezTo>
                        <a:pt x="46229" y="27225"/>
                        <a:pt x="46498" y="27281"/>
                        <a:pt x="46760" y="27583"/>
                      </a:cubicBezTo>
                      <a:cubicBezTo>
                        <a:pt x="47022" y="27892"/>
                        <a:pt x="47348" y="28289"/>
                        <a:pt x="47062" y="28456"/>
                      </a:cubicBezTo>
                      <a:cubicBezTo>
                        <a:pt x="46768" y="28622"/>
                        <a:pt x="45681" y="28686"/>
                        <a:pt x="45554" y="28948"/>
                      </a:cubicBezTo>
                      <a:cubicBezTo>
                        <a:pt x="45447" y="29189"/>
                        <a:pt x="45316" y="29576"/>
                        <a:pt x="44852" y="29576"/>
                      </a:cubicBezTo>
                      <a:cubicBezTo>
                        <a:pt x="44797" y="29576"/>
                        <a:pt x="44738" y="29571"/>
                        <a:pt x="44673" y="29559"/>
                      </a:cubicBezTo>
                      <a:cubicBezTo>
                        <a:pt x="44062" y="29440"/>
                        <a:pt x="44189" y="29194"/>
                        <a:pt x="44355" y="28924"/>
                      </a:cubicBezTo>
                      <a:cubicBezTo>
                        <a:pt x="44522" y="28646"/>
                        <a:pt x="44308" y="28472"/>
                        <a:pt x="43816" y="28289"/>
                      </a:cubicBezTo>
                      <a:cubicBezTo>
                        <a:pt x="43331" y="28107"/>
                        <a:pt x="42871" y="28075"/>
                        <a:pt x="42760" y="27749"/>
                      </a:cubicBezTo>
                      <a:cubicBezTo>
                        <a:pt x="42641" y="27424"/>
                        <a:pt x="42911" y="26979"/>
                        <a:pt x="43665" y="26924"/>
                      </a:cubicBezTo>
                      <a:cubicBezTo>
                        <a:pt x="43793" y="26913"/>
                        <a:pt x="43913" y="26908"/>
                        <a:pt x="44027" y="26908"/>
                      </a:cubicBezTo>
                      <a:close/>
                      <a:moveTo>
                        <a:pt x="65096" y="26903"/>
                      </a:moveTo>
                      <a:cubicBezTo>
                        <a:pt x="65659" y="26903"/>
                        <a:pt x="66075" y="27018"/>
                        <a:pt x="66564" y="27098"/>
                      </a:cubicBezTo>
                      <a:cubicBezTo>
                        <a:pt x="67366" y="27225"/>
                        <a:pt x="67652" y="27281"/>
                        <a:pt x="67954" y="27583"/>
                      </a:cubicBezTo>
                      <a:cubicBezTo>
                        <a:pt x="68255" y="27892"/>
                        <a:pt x="68628" y="28289"/>
                        <a:pt x="68366" y="28456"/>
                      </a:cubicBezTo>
                      <a:cubicBezTo>
                        <a:pt x="68104" y="28622"/>
                        <a:pt x="67009" y="28686"/>
                        <a:pt x="66914" y="28948"/>
                      </a:cubicBezTo>
                      <a:lnTo>
                        <a:pt x="66922" y="28948"/>
                      </a:lnTo>
                      <a:cubicBezTo>
                        <a:pt x="66844" y="29189"/>
                        <a:pt x="66759" y="29576"/>
                        <a:pt x="66294" y="29576"/>
                      </a:cubicBezTo>
                      <a:cubicBezTo>
                        <a:pt x="66239" y="29576"/>
                        <a:pt x="66178" y="29571"/>
                        <a:pt x="66112" y="29559"/>
                      </a:cubicBezTo>
                      <a:cubicBezTo>
                        <a:pt x="65485" y="29440"/>
                        <a:pt x="65588" y="29194"/>
                        <a:pt x="65715" y="28916"/>
                      </a:cubicBezTo>
                      <a:cubicBezTo>
                        <a:pt x="65850" y="28646"/>
                        <a:pt x="65620" y="28472"/>
                        <a:pt x="65104" y="28289"/>
                      </a:cubicBezTo>
                      <a:cubicBezTo>
                        <a:pt x="64580" y="28107"/>
                        <a:pt x="64128" y="28075"/>
                        <a:pt x="63969" y="27749"/>
                      </a:cubicBezTo>
                      <a:cubicBezTo>
                        <a:pt x="63810" y="27424"/>
                        <a:pt x="64024" y="26979"/>
                        <a:pt x="64771" y="26916"/>
                      </a:cubicBezTo>
                      <a:cubicBezTo>
                        <a:pt x="64885" y="26907"/>
                        <a:pt x="64993" y="26903"/>
                        <a:pt x="65096" y="26903"/>
                      </a:cubicBezTo>
                      <a:close/>
                      <a:moveTo>
                        <a:pt x="10898" y="28313"/>
                      </a:moveTo>
                      <a:cubicBezTo>
                        <a:pt x="11396" y="28313"/>
                        <a:pt x="11780" y="28460"/>
                        <a:pt x="11843" y="28607"/>
                      </a:cubicBezTo>
                      <a:lnTo>
                        <a:pt x="11851" y="28615"/>
                      </a:lnTo>
                      <a:cubicBezTo>
                        <a:pt x="11915" y="28781"/>
                        <a:pt x="12161" y="28956"/>
                        <a:pt x="12399" y="29146"/>
                      </a:cubicBezTo>
                      <a:cubicBezTo>
                        <a:pt x="12645" y="29337"/>
                        <a:pt x="11907" y="29551"/>
                        <a:pt x="11240" y="29869"/>
                      </a:cubicBezTo>
                      <a:cubicBezTo>
                        <a:pt x="10732" y="30091"/>
                        <a:pt x="10200" y="30289"/>
                        <a:pt x="9668" y="30448"/>
                      </a:cubicBezTo>
                      <a:cubicBezTo>
                        <a:pt x="9160" y="30615"/>
                        <a:pt x="9168" y="30821"/>
                        <a:pt x="8843" y="30980"/>
                      </a:cubicBezTo>
                      <a:cubicBezTo>
                        <a:pt x="8714" y="31044"/>
                        <a:pt x="8578" y="31067"/>
                        <a:pt x="8414" y="31067"/>
                      </a:cubicBezTo>
                      <a:cubicBezTo>
                        <a:pt x="8172" y="31067"/>
                        <a:pt x="7868" y="31018"/>
                        <a:pt x="7438" y="30980"/>
                      </a:cubicBezTo>
                      <a:cubicBezTo>
                        <a:pt x="7182" y="30957"/>
                        <a:pt x="6959" y="30950"/>
                        <a:pt x="6749" y="30950"/>
                      </a:cubicBezTo>
                      <a:cubicBezTo>
                        <a:pt x="6367" y="30950"/>
                        <a:pt x="6024" y="30975"/>
                        <a:pt x="5589" y="30980"/>
                      </a:cubicBezTo>
                      <a:cubicBezTo>
                        <a:pt x="5247" y="30988"/>
                        <a:pt x="4833" y="30992"/>
                        <a:pt x="4451" y="30992"/>
                      </a:cubicBezTo>
                      <a:cubicBezTo>
                        <a:pt x="4069" y="30992"/>
                        <a:pt x="3719" y="30988"/>
                        <a:pt x="3509" y="30980"/>
                      </a:cubicBezTo>
                      <a:cubicBezTo>
                        <a:pt x="3088" y="30972"/>
                        <a:pt x="3033" y="30789"/>
                        <a:pt x="3033" y="30789"/>
                      </a:cubicBezTo>
                      <a:cubicBezTo>
                        <a:pt x="3096" y="30615"/>
                        <a:pt x="3136" y="30488"/>
                        <a:pt x="3096" y="30456"/>
                      </a:cubicBezTo>
                      <a:cubicBezTo>
                        <a:pt x="2723" y="30170"/>
                        <a:pt x="2739" y="29527"/>
                        <a:pt x="3057" y="29234"/>
                      </a:cubicBezTo>
                      <a:cubicBezTo>
                        <a:pt x="3382" y="28940"/>
                        <a:pt x="4255" y="28694"/>
                        <a:pt x="5009" y="28599"/>
                      </a:cubicBezTo>
                      <a:cubicBezTo>
                        <a:pt x="5155" y="28578"/>
                        <a:pt x="5319" y="28570"/>
                        <a:pt x="5496" y="28570"/>
                      </a:cubicBezTo>
                      <a:cubicBezTo>
                        <a:pt x="6193" y="28570"/>
                        <a:pt x="7098" y="28695"/>
                        <a:pt x="7946" y="28695"/>
                      </a:cubicBezTo>
                      <a:cubicBezTo>
                        <a:pt x="7986" y="28695"/>
                        <a:pt x="8026" y="28694"/>
                        <a:pt x="8065" y="28694"/>
                      </a:cubicBezTo>
                      <a:cubicBezTo>
                        <a:pt x="9160" y="28678"/>
                        <a:pt x="10097" y="28368"/>
                        <a:pt x="10692" y="28321"/>
                      </a:cubicBezTo>
                      <a:cubicBezTo>
                        <a:pt x="10763" y="28315"/>
                        <a:pt x="10831" y="28313"/>
                        <a:pt x="10898" y="28313"/>
                      </a:cubicBezTo>
                      <a:close/>
                      <a:moveTo>
                        <a:pt x="32159" y="28305"/>
                      </a:moveTo>
                      <a:cubicBezTo>
                        <a:pt x="32656" y="28305"/>
                        <a:pt x="33071" y="28460"/>
                        <a:pt x="33156" y="28615"/>
                      </a:cubicBezTo>
                      <a:cubicBezTo>
                        <a:pt x="33243" y="28781"/>
                        <a:pt x="33505" y="28956"/>
                        <a:pt x="33775" y="29146"/>
                      </a:cubicBezTo>
                      <a:cubicBezTo>
                        <a:pt x="34037" y="29337"/>
                        <a:pt x="33330" y="29551"/>
                        <a:pt x="32711" y="29861"/>
                      </a:cubicBezTo>
                      <a:cubicBezTo>
                        <a:pt x="32227" y="30091"/>
                        <a:pt x="31719" y="30289"/>
                        <a:pt x="31211" y="30448"/>
                      </a:cubicBezTo>
                      <a:cubicBezTo>
                        <a:pt x="30719" y="30615"/>
                        <a:pt x="30750" y="30821"/>
                        <a:pt x="30457" y="30980"/>
                      </a:cubicBezTo>
                      <a:cubicBezTo>
                        <a:pt x="30335" y="31044"/>
                        <a:pt x="30200" y="31067"/>
                        <a:pt x="30034" y="31067"/>
                      </a:cubicBezTo>
                      <a:cubicBezTo>
                        <a:pt x="29790" y="31067"/>
                        <a:pt x="29479" y="31018"/>
                        <a:pt x="29044" y="30980"/>
                      </a:cubicBezTo>
                      <a:cubicBezTo>
                        <a:pt x="28771" y="30956"/>
                        <a:pt x="28539" y="30948"/>
                        <a:pt x="28317" y="30948"/>
                      </a:cubicBezTo>
                      <a:cubicBezTo>
                        <a:pt x="27952" y="30948"/>
                        <a:pt x="27620" y="30970"/>
                        <a:pt x="27194" y="30980"/>
                      </a:cubicBezTo>
                      <a:cubicBezTo>
                        <a:pt x="26853" y="30984"/>
                        <a:pt x="26440" y="30986"/>
                        <a:pt x="26059" y="30986"/>
                      </a:cubicBezTo>
                      <a:cubicBezTo>
                        <a:pt x="25678" y="30986"/>
                        <a:pt x="25329" y="30984"/>
                        <a:pt x="25115" y="30980"/>
                      </a:cubicBezTo>
                      <a:cubicBezTo>
                        <a:pt x="24694" y="30964"/>
                        <a:pt x="24623" y="30789"/>
                        <a:pt x="24623" y="30789"/>
                      </a:cubicBezTo>
                      <a:cubicBezTo>
                        <a:pt x="24654" y="30615"/>
                        <a:pt x="24678" y="30480"/>
                        <a:pt x="24631" y="30448"/>
                      </a:cubicBezTo>
                      <a:cubicBezTo>
                        <a:pt x="24218" y="30162"/>
                        <a:pt x="24154" y="29519"/>
                        <a:pt x="24440" y="29226"/>
                      </a:cubicBezTo>
                      <a:cubicBezTo>
                        <a:pt x="24726" y="28932"/>
                        <a:pt x="25567" y="28694"/>
                        <a:pt x="26305" y="28591"/>
                      </a:cubicBezTo>
                      <a:cubicBezTo>
                        <a:pt x="26450" y="28571"/>
                        <a:pt x="26613" y="28563"/>
                        <a:pt x="26791" y="28563"/>
                      </a:cubicBezTo>
                      <a:cubicBezTo>
                        <a:pt x="27490" y="28563"/>
                        <a:pt x="28411" y="28687"/>
                        <a:pt x="29265" y="28687"/>
                      </a:cubicBezTo>
                      <a:cubicBezTo>
                        <a:pt x="29306" y="28687"/>
                        <a:pt x="29345" y="28687"/>
                        <a:pt x="29385" y="28686"/>
                      </a:cubicBezTo>
                      <a:cubicBezTo>
                        <a:pt x="30481" y="28678"/>
                        <a:pt x="31370" y="28361"/>
                        <a:pt x="31965" y="28313"/>
                      </a:cubicBezTo>
                      <a:cubicBezTo>
                        <a:pt x="32031" y="28308"/>
                        <a:pt x="32096" y="28305"/>
                        <a:pt x="32159" y="28305"/>
                      </a:cubicBezTo>
                      <a:close/>
                      <a:moveTo>
                        <a:pt x="53432" y="28313"/>
                      </a:moveTo>
                      <a:cubicBezTo>
                        <a:pt x="53930" y="28313"/>
                        <a:pt x="54362" y="28460"/>
                        <a:pt x="54460" y="28607"/>
                      </a:cubicBezTo>
                      <a:lnTo>
                        <a:pt x="54452" y="28615"/>
                      </a:lnTo>
                      <a:cubicBezTo>
                        <a:pt x="54563" y="28781"/>
                        <a:pt x="54849" y="28964"/>
                        <a:pt x="55150" y="29146"/>
                      </a:cubicBezTo>
                      <a:cubicBezTo>
                        <a:pt x="55444" y="29337"/>
                        <a:pt x="54753" y="29551"/>
                        <a:pt x="54174" y="29869"/>
                      </a:cubicBezTo>
                      <a:cubicBezTo>
                        <a:pt x="53714" y="30099"/>
                        <a:pt x="53237" y="30297"/>
                        <a:pt x="52753" y="30448"/>
                      </a:cubicBezTo>
                      <a:cubicBezTo>
                        <a:pt x="52285" y="30615"/>
                        <a:pt x="52340" y="30821"/>
                        <a:pt x="52071" y="30980"/>
                      </a:cubicBezTo>
                      <a:cubicBezTo>
                        <a:pt x="51957" y="31048"/>
                        <a:pt x="51823" y="31073"/>
                        <a:pt x="51654" y="31073"/>
                      </a:cubicBezTo>
                      <a:cubicBezTo>
                        <a:pt x="51410" y="31073"/>
                        <a:pt x="51093" y="31022"/>
                        <a:pt x="50658" y="30980"/>
                      </a:cubicBezTo>
                      <a:cubicBezTo>
                        <a:pt x="50396" y="30957"/>
                        <a:pt x="50172" y="30950"/>
                        <a:pt x="49962" y="30950"/>
                      </a:cubicBezTo>
                      <a:cubicBezTo>
                        <a:pt x="49580" y="30950"/>
                        <a:pt x="49244" y="30975"/>
                        <a:pt x="48808" y="30980"/>
                      </a:cubicBezTo>
                      <a:cubicBezTo>
                        <a:pt x="48467" y="30988"/>
                        <a:pt x="48054" y="30992"/>
                        <a:pt x="47673" y="30992"/>
                      </a:cubicBezTo>
                      <a:cubicBezTo>
                        <a:pt x="47292" y="30992"/>
                        <a:pt x="46943" y="30988"/>
                        <a:pt x="46729" y="30980"/>
                      </a:cubicBezTo>
                      <a:cubicBezTo>
                        <a:pt x="46300" y="30972"/>
                        <a:pt x="46205" y="30789"/>
                        <a:pt x="46205" y="30789"/>
                      </a:cubicBezTo>
                      <a:cubicBezTo>
                        <a:pt x="46221" y="30623"/>
                        <a:pt x="46229" y="30488"/>
                        <a:pt x="46181" y="30456"/>
                      </a:cubicBezTo>
                      <a:cubicBezTo>
                        <a:pt x="45729" y="30170"/>
                        <a:pt x="45586" y="29527"/>
                        <a:pt x="45832" y="29234"/>
                      </a:cubicBezTo>
                      <a:cubicBezTo>
                        <a:pt x="46070" y="28940"/>
                        <a:pt x="46887" y="28702"/>
                        <a:pt x="47618" y="28599"/>
                      </a:cubicBezTo>
                      <a:cubicBezTo>
                        <a:pt x="47759" y="28578"/>
                        <a:pt x="47921" y="28570"/>
                        <a:pt x="48098" y="28570"/>
                      </a:cubicBezTo>
                      <a:cubicBezTo>
                        <a:pt x="48797" y="28570"/>
                        <a:pt x="49734" y="28695"/>
                        <a:pt x="50579" y="28695"/>
                      </a:cubicBezTo>
                      <a:cubicBezTo>
                        <a:pt x="50619" y="28695"/>
                        <a:pt x="50658" y="28694"/>
                        <a:pt x="50697" y="28694"/>
                      </a:cubicBezTo>
                      <a:cubicBezTo>
                        <a:pt x="51793" y="28686"/>
                        <a:pt x="52650" y="28368"/>
                        <a:pt x="53229" y="28321"/>
                      </a:cubicBezTo>
                      <a:cubicBezTo>
                        <a:pt x="53298" y="28315"/>
                        <a:pt x="53366" y="28313"/>
                        <a:pt x="53432" y="28313"/>
                      </a:cubicBezTo>
                      <a:close/>
                      <a:moveTo>
                        <a:pt x="22128" y="29520"/>
                      </a:moveTo>
                      <a:cubicBezTo>
                        <a:pt x="22470" y="29520"/>
                        <a:pt x="22907" y="29583"/>
                        <a:pt x="23321" y="29710"/>
                      </a:cubicBezTo>
                      <a:cubicBezTo>
                        <a:pt x="24043" y="29940"/>
                        <a:pt x="24218" y="30448"/>
                        <a:pt x="24218" y="30448"/>
                      </a:cubicBezTo>
                      <a:cubicBezTo>
                        <a:pt x="24432" y="30821"/>
                        <a:pt x="24377" y="31067"/>
                        <a:pt x="23853" y="31178"/>
                      </a:cubicBezTo>
                      <a:cubicBezTo>
                        <a:pt x="23512" y="31252"/>
                        <a:pt x="22994" y="31315"/>
                        <a:pt x="22657" y="31315"/>
                      </a:cubicBezTo>
                      <a:cubicBezTo>
                        <a:pt x="22484" y="31315"/>
                        <a:pt x="22358" y="31298"/>
                        <a:pt x="22329" y="31258"/>
                      </a:cubicBezTo>
                      <a:cubicBezTo>
                        <a:pt x="22297" y="31202"/>
                        <a:pt x="22257" y="31147"/>
                        <a:pt x="22226" y="31107"/>
                      </a:cubicBezTo>
                      <a:cubicBezTo>
                        <a:pt x="22059" y="30893"/>
                        <a:pt x="21281" y="30893"/>
                        <a:pt x="21345" y="30448"/>
                      </a:cubicBezTo>
                      <a:cubicBezTo>
                        <a:pt x="21345" y="30448"/>
                        <a:pt x="21345" y="29781"/>
                        <a:pt x="21575" y="29623"/>
                      </a:cubicBezTo>
                      <a:cubicBezTo>
                        <a:pt x="21673" y="29555"/>
                        <a:pt x="21874" y="29520"/>
                        <a:pt x="22128" y="29520"/>
                      </a:cubicBezTo>
                      <a:close/>
                      <a:moveTo>
                        <a:pt x="43553" y="29520"/>
                      </a:moveTo>
                      <a:cubicBezTo>
                        <a:pt x="43895" y="29520"/>
                        <a:pt x="44340" y="29583"/>
                        <a:pt x="44768" y="29710"/>
                      </a:cubicBezTo>
                      <a:cubicBezTo>
                        <a:pt x="45522" y="29940"/>
                        <a:pt x="45760" y="30448"/>
                        <a:pt x="45760" y="30448"/>
                      </a:cubicBezTo>
                      <a:cubicBezTo>
                        <a:pt x="46030" y="30821"/>
                        <a:pt x="46006" y="31067"/>
                        <a:pt x="45498" y="31178"/>
                      </a:cubicBezTo>
                      <a:cubicBezTo>
                        <a:pt x="45163" y="31252"/>
                        <a:pt x="44651" y="31315"/>
                        <a:pt x="44312" y="31315"/>
                      </a:cubicBezTo>
                      <a:cubicBezTo>
                        <a:pt x="44138" y="31315"/>
                        <a:pt x="44009" y="31298"/>
                        <a:pt x="43974" y="31258"/>
                      </a:cubicBezTo>
                      <a:cubicBezTo>
                        <a:pt x="43935" y="31202"/>
                        <a:pt x="43895" y="31147"/>
                        <a:pt x="43855" y="31107"/>
                      </a:cubicBezTo>
                      <a:cubicBezTo>
                        <a:pt x="43657" y="30893"/>
                        <a:pt x="42879" y="30893"/>
                        <a:pt x="42887" y="30448"/>
                      </a:cubicBezTo>
                      <a:cubicBezTo>
                        <a:pt x="42887" y="30448"/>
                        <a:pt x="42808" y="29781"/>
                        <a:pt x="43014" y="29623"/>
                      </a:cubicBezTo>
                      <a:cubicBezTo>
                        <a:pt x="43102" y="29555"/>
                        <a:pt x="43299" y="29520"/>
                        <a:pt x="43553" y="29520"/>
                      </a:cubicBezTo>
                      <a:close/>
                      <a:moveTo>
                        <a:pt x="64982" y="29520"/>
                      </a:moveTo>
                      <a:cubicBezTo>
                        <a:pt x="65324" y="29520"/>
                        <a:pt x="65777" y="29583"/>
                        <a:pt x="66223" y="29710"/>
                      </a:cubicBezTo>
                      <a:cubicBezTo>
                        <a:pt x="67009" y="29940"/>
                        <a:pt x="67311" y="30448"/>
                        <a:pt x="67311" y="30448"/>
                      </a:cubicBezTo>
                      <a:cubicBezTo>
                        <a:pt x="67620" y="30821"/>
                        <a:pt x="67628" y="31067"/>
                        <a:pt x="67136" y="31178"/>
                      </a:cubicBezTo>
                      <a:cubicBezTo>
                        <a:pt x="66811" y="31252"/>
                        <a:pt x="66309" y="31315"/>
                        <a:pt x="65972" y="31315"/>
                      </a:cubicBezTo>
                      <a:cubicBezTo>
                        <a:pt x="65798" y="31315"/>
                        <a:pt x="65668" y="31298"/>
                        <a:pt x="65628" y="31258"/>
                      </a:cubicBezTo>
                      <a:cubicBezTo>
                        <a:pt x="65580" y="31202"/>
                        <a:pt x="65533" y="31147"/>
                        <a:pt x="65493" y="31107"/>
                      </a:cubicBezTo>
                      <a:cubicBezTo>
                        <a:pt x="65271" y="30893"/>
                        <a:pt x="64485" y="30893"/>
                        <a:pt x="64437" y="30448"/>
                      </a:cubicBezTo>
                      <a:cubicBezTo>
                        <a:pt x="64437" y="30448"/>
                        <a:pt x="64271" y="29781"/>
                        <a:pt x="64453" y="29623"/>
                      </a:cubicBezTo>
                      <a:cubicBezTo>
                        <a:pt x="64534" y="29555"/>
                        <a:pt x="64727" y="29520"/>
                        <a:pt x="64982" y="29520"/>
                      </a:cubicBezTo>
                      <a:close/>
                      <a:moveTo>
                        <a:pt x="13395" y="29180"/>
                      </a:moveTo>
                      <a:cubicBezTo>
                        <a:pt x="13435" y="29180"/>
                        <a:pt x="13455" y="29186"/>
                        <a:pt x="13455" y="29186"/>
                      </a:cubicBezTo>
                      <a:cubicBezTo>
                        <a:pt x="13455" y="29186"/>
                        <a:pt x="14455" y="29257"/>
                        <a:pt x="14479" y="29591"/>
                      </a:cubicBezTo>
                      <a:cubicBezTo>
                        <a:pt x="14479" y="29885"/>
                        <a:pt x="14534" y="30170"/>
                        <a:pt x="14637" y="30448"/>
                      </a:cubicBezTo>
                      <a:cubicBezTo>
                        <a:pt x="14677" y="30551"/>
                        <a:pt x="14860" y="30908"/>
                        <a:pt x="15034" y="31035"/>
                      </a:cubicBezTo>
                      <a:cubicBezTo>
                        <a:pt x="15217" y="31155"/>
                        <a:pt x="15264" y="31258"/>
                        <a:pt x="15233" y="31361"/>
                      </a:cubicBezTo>
                      <a:cubicBezTo>
                        <a:pt x="15212" y="31450"/>
                        <a:pt x="14863" y="31456"/>
                        <a:pt x="14771" y="31456"/>
                      </a:cubicBezTo>
                      <a:cubicBezTo>
                        <a:pt x="14757" y="31456"/>
                        <a:pt x="14748" y="31456"/>
                        <a:pt x="14748" y="31456"/>
                      </a:cubicBezTo>
                      <a:cubicBezTo>
                        <a:pt x="14113" y="31369"/>
                        <a:pt x="13177" y="31353"/>
                        <a:pt x="13177" y="31353"/>
                      </a:cubicBezTo>
                      <a:cubicBezTo>
                        <a:pt x="12939" y="31353"/>
                        <a:pt x="12701" y="31385"/>
                        <a:pt x="12462" y="31440"/>
                      </a:cubicBezTo>
                      <a:cubicBezTo>
                        <a:pt x="12264" y="31496"/>
                        <a:pt x="11327" y="31488"/>
                        <a:pt x="10637" y="31496"/>
                      </a:cubicBezTo>
                      <a:cubicBezTo>
                        <a:pt x="9946" y="31496"/>
                        <a:pt x="9303" y="31432"/>
                        <a:pt x="9287" y="31035"/>
                      </a:cubicBezTo>
                      <a:cubicBezTo>
                        <a:pt x="9264" y="30639"/>
                        <a:pt x="10042" y="30448"/>
                        <a:pt x="10042" y="30448"/>
                      </a:cubicBezTo>
                      <a:cubicBezTo>
                        <a:pt x="10415" y="30353"/>
                        <a:pt x="10780" y="30242"/>
                        <a:pt x="11137" y="30115"/>
                      </a:cubicBezTo>
                      <a:cubicBezTo>
                        <a:pt x="11820" y="29869"/>
                        <a:pt x="12328" y="29694"/>
                        <a:pt x="12788" y="29408"/>
                      </a:cubicBezTo>
                      <a:cubicBezTo>
                        <a:pt x="13107" y="29210"/>
                        <a:pt x="13304" y="29180"/>
                        <a:pt x="13395" y="29180"/>
                      </a:cubicBezTo>
                      <a:close/>
                      <a:moveTo>
                        <a:pt x="34786" y="29182"/>
                      </a:moveTo>
                      <a:cubicBezTo>
                        <a:pt x="34821" y="29182"/>
                        <a:pt x="34838" y="29186"/>
                        <a:pt x="34838" y="29186"/>
                      </a:cubicBezTo>
                      <a:cubicBezTo>
                        <a:pt x="34838" y="29186"/>
                        <a:pt x="35846" y="29257"/>
                        <a:pt x="35910" y="29591"/>
                      </a:cubicBezTo>
                      <a:cubicBezTo>
                        <a:pt x="35957" y="29892"/>
                        <a:pt x="36053" y="30178"/>
                        <a:pt x="36188" y="30448"/>
                      </a:cubicBezTo>
                      <a:cubicBezTo>
                        <a:pt x="36235" y="30551"/>
                        <a:pt x="36465" y="30908"/>
                        <a:pt x="36656" y="31035"/>
                      </a:cubicBezTo>
                      <a:cubicBezTo>
                        <a:pt x="36854" y="31155"/>
                        <a:pt x="36910" y="31258"/>
                        <a:pt x="36894" y="31361"/>
                      </a:cubicBezTo>
                      <a:cubicBezTo>
                        <a:pt x="36880" y="31450"/>
                        <a:pt x="36533" y="31456"/>
                        <a:pt x="36440" y="31456"/>
                      </a:cubicBezTo>
                      <a:cubicBezTo>
                        <a:pt x="36426" y="31456"/>
                        <a:pt x="36418" y="31456"/>
                        <a:pt x="36418" y="31456"/>
                      </a:cubicBezTo>
                      <a:cubicBezTo>
                        <a:pt x="35775" y="31369"/>
                        <a:pt x="34830" y="31353"/>
                        <a:pt x="34830" y="31353"/>
                      </a:cubicBezTo>
                      <a:cubicBezTo>
                        <a:pt x="34592" y="31353"/>
                        <a:pt x="34362" y="31385"/>
                        <a:pt x="34140" y="31440"/>
                      </a:cubicBezTo>
                      <a:lnTo>
                        <a:pt x="34140" y="31448"/>
                      </a:lnTo>
                      <a:cubicBezTo>
                        <a:pt x="33941" y="31496"/>
                        <a:pt x="33013" y="31496"/>
                        <a:pt x="32322" y="31496"/>
                      </a:cubicBezTo>
                      <a:cubicBezTo>
                        <a:pt x="32290" y="31496"/>
                        <a:pt x="32258" y="31496"/>
                        <a:pt x="32226" y="31496"/>
                      </a:cubicBezTo>
                      <a:cubicBezTo>
                        <a:pt x="31572" y="31496"/>
                        <a:pt x="30977" y="31414"/>
                        <a:pt x="30909" y="31035"/>
                      </a:cubicBezTo>
                      <a:cubicBezTo>
                        <a:pt x="30838" y="30639"/>
                        <a:pt x="31584" y="30448"/>
                        <a:pt x="31584" y="30448"/>
                      </a:cubicBezTo>
                      <a:cubicBezTo>
                        <a:pt x="31941" y="30361"/>
                        <a:pt x="32298" y="30242"/>
                        <a:pt x="32640" y="30115"/>
                      </a:cubicBezTo>
                      <a:cubicBezTo>
                        <a:pt x="33290" y="29877"/>
                        <a:pt x="33775" y="29694"/>
                        <a:pt x="34195" y="29408"/>
                      </a:cubicBezTo>
                      <a:cubicBezTo>
                        <a:pt x="34501" y="29210"/>
                        <a:pt x="34698" y="29182"/>
                        <a:pt x="34786" y="29182"/>
                      </a:cubicBezTo>
                      <a:close/>
                      <a:moveTo>
                        <a:pt x="56167" y="29180"/>
                      </a:moveTo>
                      <a:cubicBezTo>
                        <a:pt x="56208" y="29180"/>
                        <a:pt x="56230" y="29186"/>
                        <a:pt x="56230" y="29186"/>
                      </a:cubicBezTo>
                      <a:cubicBezTo>
                        <a:pt x="56230" y="29186"/>
                        <a:pt x="57246" y="29257"/>
                        <a:pt x="57357" y="29591"/>
                      </a:cubicBezTo>
                      <a:cubicBezTo>
                        <a:pt x="57436" y="29892"/>
                        <a:pt x="57571" y="30178"/>
                        <a:pt x="57738" y="30448"/>
                      </a:cubicBezTo>
                      <a:cubicBezTo>
                        <a:pt x="57801" y="30551"/>
                        <a:pt x="58071" y="30908"/>
                        <a:pt x="58286" y="31035"/>
                      </a:cubicBezTo>
                      <a:cubicBezTo>
                        <a:pt x="58492" y="31155"/>
                        <a:pt x="58571" y="31258"/>
                        <a:pt x="58563" y="31361"/>
                      </a:cubicBezTo>
                      <a:cubicBezTo>
                        <a:pt x="58557" y="31450"/>
                        <a:pt x="58216" y="31456"/>
                        <a:pt x="58125" y="31456"/>
                      </a:cubicBezTo>
                      <a:cubicBezTo>
                        <a:pt x="58111" y="31456"/>
                        <a:pt x="58103" y="31456"/>
                        <a:pt x="58103" y="31456"/>
                      </a:cubicBezTo>
                      <a:cubicBezTo>
                        <a:pt x="57444" y="31369"/>
                        <a:pt x="56508" y="31353"/>
                        <a:pt x="56508" y="31353"/>
                      </a:cubicBezTo>
                      <a:cubicBezTo>
                        <a:pt x="56270" y="31353"/>
                        <a:pt x="56039" y="31377"/>
                        <a:pt x="55817" y="31440"/>
                      </a:cubicBezTo>
                      <a:lnTo>
                        <a:pt x="55817" y="31448"/>
                      </a:lnTo>
                      <a:cubicBezTo>
                        <a:pt x="55627" y="31496"/>
                        <a:pt x="54690" y="31496"/>
                        <a:pt x="54007" y="31496"/>
                      </a:cubicBezTo>
                      <a:cubicBezTo>
                        <a:pt x="53975" y="31496"/>
                        <a:pt x="53943" y="31496"/>
                        <a:pt x="53911" y="31496"/>
                      </a:cubicBezTo>
                      <a:cubicBezTo>
                        <a:pt x="53256" y="31496"/>
                        <a:pt x="52652" y="31414"/>
                        <a:pt x="52531" y="31035"/>
                      </a:cubicBezTo>
                      <a:cubicBezTo>
                        <a:pt x="52412" y="30639"/>
                        <a:pt x="53134" y="30448"/>
                        <a:pt x="53134" y="30448"/>
                      </a:cubicBezTo>
                      <a:cubicBezTo>
                        <a:pt x="53483" y="30361"/>
                        <a:pt x="53817" y="30250"/>
                        <a:pt x="54150" y="30115"/>
                      </a:cubicBezTo>
                      <a:cubicBezTo>
                        <a:pt x="54769" y="29877"/>
                        <a:pt x="55230" y="29694"/>
                        <a:pt x="55619" y="29408"/>
                      </a:cubicBezTo>
                      <a:cubicBezTo>
                        <a:pt x="55882" y="29210"/>
                        <a:pt x="56074" y="29180"/>
                        <a:pt x="56167" y="29180"/>
                      </a:cubicBezTo>
                      <a:close/>
                      <a:moveTo>
                        <a:pt x="42519" y="28097"/>
                      </a:moveTo>
                      <a:cubicBezTo>
                        <a:pt x="43027" y="28097"/>
                        <a:pt x="43496" y="28237"/>
                        <a:pt x="43800" y="28551"/>
                      </a:cubicBezTo>
                      <a:cubicBezTo>
                        <a:pt x="44276" y="29051"/>
                        <a:pt x="43252" y="29257"/>
                        <a:pt x="42935" y="29361"/>
                      </a:cubicBezTo>
                      <a:cubicBezTo>
                        <a:pt x="42617" y="29456"/>
                        <a:pt x="42419" y="29535"/>
                        <a:pt x="42530" y="29813"/>
                      </a:cubicBezTo>
                      <a:cubicBezTo>
                        <a:pt x="42593" y="30019"/>
                        <a:pt x="42601" y="30234"/>
                        <a:pt x="42554" y="30448"/>
                      </a:cubicBezTo>
                      <a:cubicBezTo>
                        <a:pt x="42490" y="30972"/>
                        <a:pt x="43054" y="30869"/>
                        <a:pt x="43601" y="31258"/>
                      </a:cubicBezTo>
                      <a:cubicBezTo>
                        <a:pt x="44149" y="31639"/>
                        <a:pt x="43943" y="31917"/>
                        <a:pt x="43482" y="32067"/>
                      </a:cubicBezTo>
                      <a:cubicBezTo>
                        <a:pt x="43022" y="32218"/>
                        <a:pt x="41688" y="32155"/>
                        <a:pt x="40855" y="32234"/>
                      </a:cubicBezTo>
                      <a:cubicBezTo>
                        <a:pt x="40833" y="32234"/>
                        <a:pt x="40817" y="32241"/>
                        <a:pt x="40796" y="32242"/>
                      </a:cubicBezTo>
                      <a:lnTo>
                        <a:pt x="40796" y="32242"/>
                      </a:lnTo>
                      <a:cubicBezTo>
                        <a:pt x="40353" y="32226"/>
                        <a:pt x="39917" y="32186"/>
                        <a:pt x="39482" y="32115"/>
                      </a:cubicBezTo>
                      <a:cubicBezTo>
                        <a:pt x="38942" y="32044"/>
                        <a:pt x="38958" y="31932"/>
                        <a:pt x="38537" y="31797"/>
                      </a:cubicBezTo>
                      <a:cubicBezTo>
                        <a:pt x="38418" y="31758"/>
                        <a:pt x="38291" y="31726"/>
                        <a:pt x="38172" y="31702"/>
                      </a:cubicBezTo>
                      <a:lnTo>
                        <a:pt x="38180" y="31702"/>
                      </a:lnTo>
                      <a:cubicBezTo>
                        <a:pt x="37696" y="31583"/>
                        <a:pt x="37235" y="31361"/>
                        <a:pt x="36839" y="31059"/>
                      </a:cubicBezTo>
                      <a:cubicBezTo>
                        <a:pt x="36648" y="30893"/>
                        <a:pt x="36497" y="30686"/>
                        <a:pt x="36410" y="30448"/>
                      </a:cubicBezTo>
                      <a:cubicBezTo>
                        <a:pt x="36410" y="30448"/>
                        <a:pt x="36180" y="29480"/>
                        <a:pt x="36402" y="29162"/>
                      </a:cubicBezTo>
                      <a:cubicBezTo>
                        <a:pt x="36616" y="28853"/>
                        <a:pt x="37553" y="28710"/>
                        <a:pt x="39093" y="28630"/>
                      </a:cubicBezTo>
                      <a:cubicBezTo>
                        <a:pt x="40625" y="28543"/>
                        <a:pt x="40839" y="28456"/>
                        <a:pt x="41641" y="28226"/>
                      </a:cubicBezTo>
                      <a:cubicBezTo>
                        <a:pt x="41931" y="28142"/>
                        <a:pt x="42231" y="28097"/>
                        <a:pt x="42519" y="28097"/>
                      </a:cubicBezTo>
                      <a:close/>
                      <a:moveTo>
                        <a:pt x="21286" y="28097"/>
                      </a:moveTo>
                      <a:cubicBezTo>
                        <a:pt x="21792" y="28097"/>
                        <a:pt x="22240" y="28237"/>
                        <a:pt x="22503" y="28551"/>
                      </a:cubicBezTo>
                      <a:cubicBezTo>
                        <a:pt x="22916" y="29051"/>
                        <a:pt x="21860" y="29265"/>
                        <a:pt x="21535" y="29361"/>
                      </a:cubicBezTo>
                      <a:cubicBezTo>
                        <a:pt x="21210" y="29456"/>
                        <a:pt x="20995" y="29535"/>
                        <a:pt x="21067" y="29813"/>
                      </a:cubicBezTo>
                      <a:cubicBezTo>
                        <a:pt x="21138" y="30083"/>
                        <a:pt x="21019" y="30448"/>
                        <a:pt x="21019" y="30448"/>
                      </a:cubicBezTo>
                      <a:cubicBezTo>
                        <a:pt x="20884" y="30972"/>
                        <a:pt x="21464" y="30869"/>
                        <a:pt x="21956" y="31258"/>
                      </a:cubicBezTo>
                      <a:cubicBezTo>
                        <a:pt x="22456" y="31639"/>
                        <a:pt x="22210" y="31917"/>
                        <a:pt x="21733" y="32067"/>
                      </a:cubicBezTo>
                      <a:cubicBezTo>
                        <a:pt x="21249" y="32218"/>
                        <a:pt x="19932" y="32155"/>
                        <a:pt x="19082" y="32234"/>
                      </a:cubicBezTo>
                      <a:cubicBezTo>
                        <a:pt x="19068" y="32234"/>
                        <a:pt x="19046" y="32241"/>
                        <a:pt x="19024" y="32242"/>
                      </a:cubicBezTo>
                      <a:lnTo>
                        <a:pt x="19024" y="32242"/>
                      </a:lnTo>
                      <a:cubicBezTo>
                        <a:pt x="18588" y="32226"/>
                        <a:pt x="18161" y="32186"/>
                        <a:pt x="17733" y="32115"/>
                      </a:cubicBezTo>
                      <a:cubicBezTo>
                        <a:pt x="17201" y="32044"/>
                        <a:pt x="17233" y="31932"/>
                        <a:pt x="16828" y="31797"/>
                      </a:cubicBezTo>
                      <a:cubicBezTo>
                        <a:pt x="16709" y="31758"/>
                        <a:pt x="16590" y="31726"/>
                        <a:pt x="16471" y="31702"/>
                      </a:cubicBezTo>
                      <a:cubicBezTo>
                        <a:pt x="16018" y="31575"/>
                        <a:pt x="15518" y="31329"/>
                        <a:pt x="15225" y="31059"/>
                      </a:cubicBezTo>
                      <a:cubicBezTo>
                        <a:pt x="15050" y="30893"/>
                        <a:pt x="14923" y="30678"/>
                        <a:pt x="14868" y="30448"/>
                      </a:cubicBezTo>
                      <a:cubicBezTo>
                        <a:pt x="14868" y="30448"/>
                        <a:pt x="14764" y="29480"/>
                        <a:pt x="15026" y="29162"/>
                      </a:cubicBezTo>
                      <a:cubicBezTo>
                        <a:pt x="15280" y="28853"/>
                        <a:pt x="16241" y="28710"/>
                        <a:pt x="17781" y="28630"/>
                      </a:cubicBezTo>
                      <a:cubicBezTo>
                        <a:pt x="19328" y="28543"/>
                        <a:pt x="19559" y="28456"/>
                        <a:pt x="20392" y="28226"/>
                      </a:cubicBezTo>
                      <a:cubicBezTo>
                        <a:pt x="20694" y="28142"/>
                        <a:pt x="20999" y="28097"/>
                        <a:pt x="21286" y="28097"/>
                      </a:cubicBezTo>
                      <a:close/>
                      <a:moveTo>
                        <a:pt x="63766" y="28097"/>
                      </a:moveTo>
                      <a:cubicBezTo>
                        <a:pt x="64273" y="28097"/>
                        <a:pt x="64759" y="28237"/>
                        <a:pt x="65104" y="28551"/>
                      </a:cubicBezTo>
                      <a:cubicBezTo>
                        <a:pt x="65644" y="29051"/>
                        <a:pt x="64644" y="29257"/>
                        <a:pt x="64342" y="29361"/>
                      </a:cubicBezTo>
                      <a:cubicBezTo>
                        <a:pt x="64040" y="29456"/>
                        <a:pt x="63850" y="29535"/>
                        <a:pt x="63993" y="29813"/>
                      </a:cubicBezTo>
                      <a:cubicBezTo>
                        <a:pt x="64080" y="30012"/>
                        <a:pt x="64120" y="30226"/>
                        <a:pt x="64104" y="30448"/>
                      </a:cubicBezTo>
                      <a:cubicBezTo>
                        <a:pt x="64104" y="30972"/>
                        <a:pt x="64659" y="30869"/>
                        <a:pt x="65255" y="31258"/>
                      </a:cubicBezTo>
                      <a:cubicBezTo>
                        <a:pt x="65850" y="31639"/>
                        <a:pt x="65675" y="31917"/>
                        <a:pt x="65239" y="32067"/>
                      </a:cubicBezTo>
                      <a:cubicBezTo>
                        <a:pt x="64794" y="32218"/>
                        <a:pt x="63453" y="32155"/>
                        <a:pt x="62635" y="32234"/>
                      </a:cubicBezTo>
                      <a:cubicBezTo>
                        <a:pt x="62612" y="32234"/>
                        <a:pt x="62588" y="32242"/>
                        <a:pt x="62572" y="32242"/>
                      </a:cubicBezTo>
                      <a:cubicBezTo>
                        <a:pt x="62127" y="32226"/>
                        <a:pt x="61683" y="32186"/>
                        <a:pt x="61246" y="32115"/>
                      </a:cubicBezTo>
                      <a:cubicBezTo>
                        <a:pt x="60691" y="32044"/>
                        <a:pt x="60699" y="31932"/>
                        <a:pt x="60254" y="31790"/>
                      </a:cubicBezTo>
                      <a:cubicBezTo>
                        <a:pt x="60135" y="31758"/>
                        <a:pt x="60000" y="31726"/>
                        <a:pt x="59873" y="31702"/>
                      </a:cubicBezTo>
                      <a:cubicBezTo>
                        <a:pt x="59373" y="31575"/>
                        <a:pt x="58897" y="31353"/>
                        <a:pt x="58468" y="31059"/>
                      </a:cubicBezTo>
                      <a:cubicBezTo>
                        <a:pt x="58254" y="30893"/>
                        <a:pt x="58079" y="30686"/>
                        <a:pt x="57960" y="30448"/>
                      </a:cubicBezTo>
                      <a:cubicBezTo>
                        <a:pt x="57960" y="30448"/>
                        <a:pt x="57603" y="29480"/>
                        <a:pt x="57778" y="29162"/>
                      </a:cubicBezTo>
                      <a:cubicBezTo>
                        <a:pt x="57960" y="28853"/>
                        <a:pt x="58873" y="28710"/>
                        <a:pt x="60405" y="28630"/>
                      </a:cubicBezTo>
                      <a:cubicBezTo>
                        <a:pt x="61929" y="28543"/>
                        <a:pt x="62127" y="28456"/>
                        <a:pt x="62905" y="28226"/>
                      </a:cubicBezTo>
                      <a:cubicBezTo>
                        <a:pt x="63184" y="28142"/>
                        <a:pt x="63478" y="28097"/>
                        <a:pt x="63766" y="28097"/>
                      </a:cubicBezTo>
                      <a:close/>
                      <a:moveTo>
                        <a:pt x="5669" y="31035"/>
                      </a:moveTo>
                      <a:cubicBezTo>
                        <a:pt x="7118" y="31035"/>
                        <a:pt x="8660" y="31211"/>
                        <a:pt x="9224" y="31416"/>
                      </a:cubicBezTo>
                      <a:cubicBezTo>
                        <a:pt x="9811" y="31623"/>
                        <a:pt x="10565" y="31559"/>
                        <a:pt x="11304" y="31583"/>
                      </a:cubicBezTo>
                      <a:cubicBezTo>
                        <a:pt x="12042" y="31599"/>
                        <a:pt x="11923" y="31893"/>
                        <a:pt x="11923" y="31893"/>
                      </a:cubicBezTo>
                      <a:cubicBezTo>
                        <a:pt x="11812" y="32044"/>
                        <a:pt x="11700" y="32194"/>
                        <a:pt x="11581" y="32337"/>
                      </a:cubicBezTo>
                      <a:cubicBezTo>
                        <a:pt x="11163" y="32824"/>
                        <a:pt x="10588" y="32942"/>
                        <a:pt x="9609" y="32942"/>
                      </a:cubicBezTo>
                      <a:cubicBezTo>
                        <a:pt x="9438" y="32942"/>
                        <a:pt x="9255" y="32938"/>
                        <a:pt x="9057" y="32933"/>
                      </a:cubicBezTo>
                      <a:cubicBezTo>
                        <a:pt x="7732" y="32885"/>
                        <a:pt x="7573" y="32718"/>
                        <a:pt x="6755" y="32488"/>
                      </a:cubicBezTo>
                      <a:cubicBezTo>
                        <a:pt x="5930" y="32250"/>
                        <a:pt x="5263" y="32258"/>
                        <a:pt x="4493" y="32218"/>
                      </a:cubicBezTo>
                      <a:cubicBezTo>
                        <a:pt x="3715" y="32171"/>
                        <a:pt x="2152" y="32083"/>
                        <a:pt x="1509" y="31924"/>
                      </a:cubicBezTo>
                      <a:cubicBezTo>
                        <a:pt x="1271" y="31869"/>
                        <a:pt x="1056" y="31750"/>
                        <a:pt x="898" y="31567"/>
                      </a:cubicBezTo>
                      <a:cubicBezTo>
                        <a:pt x="905" y="31559"/>
                        <a:pt x="1040" y="31361"/>
                        <a:pt x="1564" y="31337"/>
                      </a:cubicBezTo>
                      <a:cubicBezTo>
                        <a:pt x="1914" y="31321"/>
                        <a:pt x="2271" y="31274"/>
                        <a:pt x="2612" y="31186"/>
                      </a:cubicBezTo>
                      <a:cubicBezTo>
                        <a:pt x="2985" y="31107"/>
                        <a:pt x="3985" y="31059"/>
                        <a:pt x="5485" y="31035"/>
                      </a:cubicBezTo>
                      <a:cubicBezTo>
                        <a:pt x="5546" y="31035"/>
                        <a:pt x="5608" y="31035"/>
                        <a:pt x="5669" y="31035"/>
                      </a:cubicBezTo>
                      <a:close/>
                      <a:moveTo>
                        <a:pt x="48913" y="31035"/>
                      </a:moveTo>
                      <a:cubicBezTo>
                        <a:pt x="50365" y="31035"/>
                        <a:pt x="51946" y="31211"/>
                        <a:pt x="52563" y="31416"/>
                      </a:cubicBezTo>
                      <a:cubicBezTo>
                        <a:pt x="53045" y="31577"/>
                        <a:pt x="53585" y="31577"/>
                        <a:pt x="54137" y="31577"/>
                      </a:cubicBezTo>
                      <a:cubicBezTo>
                        <a:pt x="54320" y="31577"/>
                        <a:pt x="54505" y="31577"/>
                        <a:pt x="54690" y="31583"/>
                      </a:cubicBezTo>
                      <a:cubicBezTo>
                        <a:pt x="55428" y="31599"/>
                        <a:pt x="55388" y="31893"/>
                        <a:pt x="55388" y="31893"/>
                      </a:cubicBezTo>
                      <a:lnTo>
                        <a:pt x="55381" y="31893"/>
                      </a:lnTo>
                      <a:cubicBezTo>
                        <a:pt x="55317" y="32051"/>
                        <a:pt x="55238" y="32194"/>
                        <a:pt x="55158" y="32337"/>
                      </a:cubicBezTo>
                      <a:cubicBezTo>
                        <a:pt x="54868" y="32831"/>
                        <a:pt x="54324" y="32950"/>
                        <a:pt x="53340" y="32950"/>
                      </a:cubicBezTo>
                      <a:cubicBezTo>
                        <a:pt x="53169" y="32950"/>
                        <a:pt x="52984" y="32946"/>
                        <a:pt x="52785" y="32940"/>
                      </a:cubicBezTo>
                      <a:cubicBezTo>
                        <a:pt x="51451" y="32893"/>
                        <a:pt x="51253" y="32718"/>
                        <a:pt x="50372" y="32488"/>
                      </a:cubicBezTo>
                      <a:cubicBezTo>
                        <a:pt x="49491" y="32258"/>
                        <a:pt x="48816" y="32258"/>
                        <a:pt x="48038" y="32218"/>
                      </a:cubicBezTo>
                      <a:cubicBezTo>
                        <a:pt x="47260" y="32178"/>
                        <a:pt x="45657" y="32083"/>
                        <a:pt x="44982" y="31932"/>
                      </a:cubicBezTo>
                      <a:cubicBezTo>
                        <a:pt x="44720" y="31869"/>
                        <a:pt x="44474" y="31750"/>
                        <a:pt x="44276" y="31575"/>
                      </a:cubicBezTo>
                      <a:cubicBezTo>
                        <a:pt x="44276" y="31567"/>
                        <a:pt x="44363" y="31369"/>
                        <a:pt x="44879" y="31337"/>
                      </a:cubicBezTo>
                      <a:cubicBezTo>
                        <a:pt x="45221" y="31329"/>
                        <a:pt x="45562" y="31274"/>
                        <a:pt x="45895" y="31186"/>
                      </a:cubicBezTo>
                      <a:cubicBezTo>
                        <a:pt x="46244" y="31107"/>
                        <a:pt x="47229" y="31051"/>
                        <a:pt x="48729" y="31035"/>
                      </a:cubicBezTo>
                      <a:cubicBezTo>
                        <a:pt x="48790" y="31035"/>
                        <a:pt x="48851" y="31035"/>
                        <a:pt x="48913" y="31035"/>
                      </a:cubicBezTo>
                      <a:close/>
                      <a:moveTo>
                        <a:pt x="27291" y="31042"/>
                      </a:moveTo>
                      <a:cubicBezTo>
                        <a:pt x="28741" y="31042"/>
                        <a:pt x="30299" y="31218"/>
                        <a:pt x="30893" y="31416"/>
                      </a:cubicBezTo>
                      <a:cubicBezTo>
                        <a:pt x="31331" y="31568"/>
                        <a:pt x="31833" y="31581"/>
                        <a:pt x="32350" y="31581"/>
                      </a:cubicBezTo>
                      <a:cubicBezTo>
                        <a:pt x="32453" y="31581"/>
                        <a:pt x="32557" y="31580"/>
                        <a:pt x="32660" y="31580"/>
                      </a:cubicBezTo>
                      <a:cubicBezTo>
                        <a:pt x="32772" y="31580"/>
                        <a:pt x="32885" y="31581"/>
                        <a:pt x="32997" y="31583"/>
                      </a:cubicBezTo>
                      <a:cubicBezTo>
                        <a:pt x="33743" y="31607"/>
                        <a:pt x="33648" y="31893"/>
                        <a:pt x="33648" y="31893"/>
                      </a:cubicBezTo>
                      <a:cubicBezTo>
                        <a:pt x="33568" y="32051"/>
                        <a:pt x="33473" y="32202"/>
                        <a:pt x="33370" y="32345"/>
                      </a:cubicBezTo>
                      <a:cubicBezTo>
                        <a:pt x="33012" y="32832"/>
                        <a:pt x="32452" y="32950"/>
                        <a:pt x="31476" y="32950"/>
                      </a:cubicBezTo>
                      <a:cubicBezTo>
                        <a:pt x="31306" y="32950"/>
                        <a:pt x="31122" y="32946"/>
                        <a:pt x="30925" y="32940"/>
                      </a:cubicBezTo>
                      <a:cubicBezTo>
                        <a:pt x="29592" y="32893"/>
                        <a:pt x="29409" y="32718"/>
                        <a:pt x="28560" y="32488"/>
                      </a:cubicBezTo>
                      <a:cubicBezTo>
                        <a:pt x="27710" y="32258"/>
                        <a:pt x="27036" y="32258"/>
                        <a:pt x="26266" y="32218"/>
                      </a:cubicBezTo>
                      <a:cubicBezTo>
                        <a:pt x="25488" y="32178"/>
                        <a:pt x="23908" y="32091"/>
                        <a:pt x="23242" y="31932"/>
                      </a:cubicBezTo>
                      <a:cubicBezTo>
                        <a:pt x="22996" y="31877"/>
                        <a:pt x="22765" y="31750"/>
                        <a:pt x="22583" y="31575"/>
                      </a:cubicBezTo>
                      <a:cubicBezTo>
                        <a:pt x="22591" y="31567"/>
                        <a:pt x="22702" y="31369"/>
                        <a:pt x="23218" y="31337"/>
                      </a:cubicBezTo>
                      <a:cubicBezTo>
                        <a:pt x="23567" y="31329"/>
                        <a:pt x="23916" y="31274"/>
                        <a:pt x="24250" y="31194"/>
                      </a:cubicBezTo>
                      <a:cubicBezTo>
                        <a:pt x="24615" y="31115"/>
                        <a:pt x="25607" y="31059"/>
                        <a:pt x="27107" y="31043"/>
                      </a:cubicBezTo>
                      <a:cubicBezTo>
                        <a:pt x="27168" y="31043"/>
                        <a:pt x="27230" y="31042"/>
                        <a:pt x="27291" y="31042"/>
                      </a:cubicBezTo>
                      <a:close/>
                      <a:moveTo>
                        <a:pt x="631" y="31896"/>
                      </a:moveTo>
                      <a:cubicBezTo>
                        <a:pt x="687" y="31896"/>
                        <a:pt x="771" y="31904"/>
                        <a:pt x="898" y="31917"/>
                      </a:cubicBezTo>
                      <a:cubicBezTo>
                        <a:pt x="1445" y="31964"/>
                        <a:pt x="2191" y="32099"/>
                        <a:pt x="2572" y="32163"/>
                      </a:cubicBezTo>
                      <a:cubicBezTo>
                        <a:pt x="2961" y="32234"/>
                        <a:pt x="3350" y="32218"/>
                        <a:pt x="3588" y="32266"/>
                      </a:cubicBezTo>
                      <a:cubicBezTo>
                        <a:pt x="4223" y="32409"/>
                        <a:pt x="4342" y="32456"/>
                        <a:pt x="4096" y="32980"/>
                      </a:cubicBezTo>
                      <a:cubicBezTo>
                        <a:pt x="3850" y="33504"/>
                        <a:pt x="3787" y="33560"/>
                        <a:pt x="3699" y="33822"/>
                      </a:cubicBezTo>
                      <a:cubicBezTo>
                        <a:pt x="3628" y="34060"/>
                        <a:pt x="3501" y="34282"/>
                        <a:pt x="3334" y="34464"/>
                      </a:cubicBezTo>
                      <a:cubicBezTo>
                        <a:pt x="3192" y="34607"/>
                        <a:pt x="2934" y="34906"/>
                        <a:pt x="2673" y="34906"/>
                      </a:cubicBezTo>
                      <a:cubicBezTo>
                        <a:pt x="2629" y="34906"/>
                        <a:pt x="2585" y="34897"/>
                        <a:pt x="2541" y="34877"/>
                      </a:cubicBezTo>
                      <a:cubicBezTo>
                        <a:pt x="2231" y="34750"/>
                        <a:pt x="2707" y="34480"/>
                        <a:pt x="2088" y="34210"/>
                      </a:cubicBezTo>
                      <a:cubicBezTo>
                        <a:pt x="1461" y="33949"/>
                        <a:pt x="874" y="33599"/>
                        <a:pt x="604" y="33171"/>
                      </a:cubicBezTo>
                      <a:cubicBezTo>
                        <a:pt x="334" y="32734"/>
                        <a:pt x="310" y="32480"/>
                        <a:pt x="445" y="32194"/>
                      </a:cubicBezTo>
                      <a:cubicBezTo>
                        <a:pt x="555" y="31975"/>
                        <a:pt x="445" y="31896"/>
                        <a:pt x="631" y="31896"/>
                      </a:cubicBezTo>
                      <a:close/>
                      <a:moveTo>
                        <a:pt x="22360" y="31896"/>
                      </a:moveTo>
                      <a:cubicBezTo>
                        <a:pt x="22417" y="31896"/>
                        <a:pt x="22502" y="31904"/>
                        <a:pt x="22630" y="31917"/>
                      </a:cubicBezTo>
                      <a:cubicBezTo>
                        <a:pt x="23186" y="31964"/>
                        <a:pt x="23948" y="32099"/>
                        <a:pt x="24337" y="32163"/>
                      </a:cubicBezTo>
                      <a:cubicBezTo>
                        <a:pt x="24734" y="32234"/>
                        <a:pt x="25123" y="32218"/>
                        <a:pt x="25361" y="32266"/>
                      </a:cubicBezTo>
                      <a:cubicBezTo>
                        <a:pt x="26020" y="32409"/>
                        <a:pt x="26147" y="32456"/>
                        <a:pt x="25964" y="32980"/>
                      </a:cubicBezTo>
                      <a:cubicBezTo>
                        <a:pt x="25790" y="33504"/>
                        <a:pt x="25734" y="33560"/>
                        <a:pt x="25678" y="33822"/>
                      </a:cubicBezTo>
                      <a:cubicBezTo>
                        <a:pt x="25639" y="34060"/>
                        <a:pt x="25543" y="34282"/>
                        <a:pt x="25393" y="34464"/>
                      </a:cubicBezTo>
                      <a:cubicBezTo>
                        <a:pt x="25264" y="34607"/>
                        <a:pt x="25048" y="34906"/>
                        <a:pt x="24785" y="34906"/>
                      </a:cubicBezTo>
                      <a:cubicBezTo>
                        <a:pt x="24740" y="34906"/>
                        <a:pt x="24694" y="34897"/>
                        <a:pt x="24647" y="34877"/>
                      </a:cubicBezTo>
                      <a:cubicBezTo>
                        <a:pt x="24329" y="34750"/>
                        <a:pt x="24774" y="34488"/>
                        <a:pt x="24115" y="34218"/>
                      </a:cubicBezTo>
                      <a:cubicBezTo>
                        <a:pt x="23456" y="33949"/>
                        <a:pt x="22821" y="33599"/>
                        <a:pt x="22495" y="33171"/>
                      </a:cubicBezTo>
                      <a:cubicBezTo>
                        <a:pt x="22170" y="32742"/>
                        <a:pt x="22107" y="32480"/>
                        <a:pt x="22210" y="32194"/>
                      </a:cubicBezTo>
                      <a:cubicBezTo>
                        <a:pt x="22289" y="31975"/>
                        <a:pt x="22172" y="31896"/>
                        <a:pt x="22360" y="31896"/>
                      </a:cubicBezTo>
                      <a:close/>
                      <a:moveTo>
                        <a:pt x="44095" y="31896"/>
                      </a:moveTo>
                      <a:cubicBezTo>
                        <a:pt x="44152" y="31896"/>
                        <a:pt x="44240" y="31904"/>
                        <a:pt x="44371" y="31917"/>
                      </a:cubicBezTo>
                      <a:cubicBezTo>
                        <a:pt x="44935" y="31964"/>
                        <a:pt x="45705" y="32099"/>
                        <a:pt x="46110" y="32163"/>
                      </a:cubicBezTo>
                      <a:cubicBezTo>
                        <a:pt x="46514" y="32234"/>
                        <a:pt x="46903" y="32218"/>
                        <a:pt x="47149" y="32266"/>
                      </a:cubicBezTo>
                      <a:cubicBezTo>
                        <a:pt x="47824" y="32409"/>
                        <a:pt x="47951" y="32456"/>
                        <a:pt x="47840" y="32980"/>
                      </a:cubicBezTo>
                      <a:cubicBezTo>
                        <a:pt x="47729" y="33504"/>
                        <a:pt x="47681" y="33560"/>
                        <a:pt x="47657" y="33822"/>
                      </a:cubicBezTo>
                      <a:cubicBezTo>
                        <a:pt x="47657" y="34052"/>
                        <a:pt x="47586" y="34274"/>
                        <a:pt x="47459" y="34464"/>
                      </a:cubicBezTo>
                      <a:cubicBezTo>
                        <a:pt x="47350" y="34607"/>
                        <a:pt x="47178" y="34906"/>
                        <a:pt x="46918" y="34906"/>
                      </a:cubicBezTo>
                      <a:cubicBezTo>
                        <a:pt x="46873" y="34906"/>
                        <a:pt x="46826" y="34897"/>
                        <a:pt x="46776" y="34877"/>
                      </a:cubicBezTo>
                      <a:cubicBezTo>
                        <a:pt x="46427" y="34750"/>
                        <a:pt x="46840" y="34480"/>
                        <a:pt x="46149" y="34210"/>
                      </a:cubicBezTo>
                      <a:cubicBezTo>
                        <a:pt x="45451" y="33949"/>
                        <a:pt x="44776" y="33599"/>
                        <a:pt x="44395" y="33171"/>
                      </a:cubicBezTo>
                      <a:cubicBezTo>
                        <a:pt x="44014" y="32734"/>
                        <a:pt x="43919" y="32480"/>
                        <a:pt x="43990" y="32194"/>
                      </a:cubicBezTo>
                      <a:cubicBezTo>
                        <a:pt x="44039" y="31975"/>
                        <a:pt x="43906" y="31896"/>
                        <a:pt x="44095" y="31896"/>
                      </a:cubicBezTo>
                      <a:close/>
                      <a:moveTo>
                        <a:pt x="65828" y="31896"/>
                      </a:moveTo>
                      <a:cubicBezTo>
                        <a:pt x="65885" y="31896"/>
                        <a:pt x="65972" y="31904"/>
                        <a:pt x="66104" y="31917"/>
                      </a:cubicBezTo>
                      <a:cubicBezTo>
                        <a:pt x="66676" y="31964"/>
                        <a:pt x="67469" y="32099"/>
                        <a:pt x="67882" y="32163"/>
                      </a:cubicBezTo>
                      <a:cubicBezTo>
                        <a:pt x="68287" y="32234"/>
                        <a:pt x="68676" y="32218"/>
                        <a:pt x="68930" y="32266"/>
                      </a:cubicBezTo>
                      <a:cubicBezTo>
                        <a:pt x="69620" y="32409"/>
                        <a:pt x="69755" y="32456"/>
                        <a:pt x="69716" y="32980"/>
                      </a:cubicBezTo>
                      <a:cubicBezTo>
                        <a:pt x="69676" y="33504"/>
                        <a:pt x="69628" y="33560"/>
                        <a:pt x="69644" y="33822"/>
                      </a:cubicBezTo>
                      <a:cubicBezTo>
                        <a:pt x="69652" y="34083"/>
                        <a:pt x="69628" y="34298"/>
                        <a:pt x="69525" y="34464"/>
                      </a:cubicBezTo>
                      <a:cubicBezTo>
                        <a:pt x="69437" y="34607"/>
                        <a:pt x="69297" y="34906"/>
                        <a:pt x="69035" y="34906"/>
                      </a:cubicBezTo>
                      <a:cubicBezTo>
                        <a:pt x="68990" y="34906"/>
                        <a:pt x="68942" y="34897"/>
                        <a:pt x="68890" y="34877"/>
                      </a:cubicBezTo>
                      <a:cubicBezTo>
                        <a:pt x="68533" y="34750"/>
                        <a:pt x="68906" y="34488"/>
                        <a:pt x="68176" y="34218"/>
                      </a:cubicBezTo>
                      <a:cubicBezTo>
                        <a:pt x="67453" y="33949"/>
                        <a:pt x="66731" y="33599"/>
                        <a:pt x="66295" y="33171"/>
                      </a:cubicBezTo>
                      <a:cubicBezTo>
                        <a:pt x="65858" y="32742"/>
                        <a:pt x="65731" y="32480"/>
                        <a:pt x="65755" y="32194"/>
                      </a:cubicBezTo>
                      <a:cubicBezTo>
                        <a:pt x="65779" y="31975"/>
                        <a:pt x="65640" y="31896"/>
                        <a:pt x="65828" y="31896"/>
                      </a:cubicBezTo>
                      <a:close/>
                      <a:moveTo>
                        <a:pt x="56631" y="31447"/>
                      </a:moveTo>
                      <a:cubicBezTo>
                        <a:pt x="57913" y="31447"/>
                        <a:pt x="60074" y="31792"/>
                        <a:pt x="60873" y="32107"/>
                      </a:cubicBezTo>
                      <a:cubicBezTo>
                        <a:pt x="61429" y="32329"/>
                        <a:pt x="61524" y="32544"/>
                        <a:pt x="61524" y="32663"/>
                      </a:cubicBezTo>
                      <a:cubicBezTo>
                        <a:pt x="61492" y="32726"/>
                        <a:pt x="61500" y="32798"/>
                        <a:pt x="61540" y="32853"/>
                      </a:cubicBezTo>
                      <a:cubicBezTo>
                        <a:pt x="61707" y="33099"/>
                        <a:pt x="61834" y="33234"/>
                        <a:pt x="61254" y="33480"/>
                      </a:cubicBezTo>
                      <a:cubicBezTo>
                        <a:pt x="60675" y="33726"/>
                        <a:pt x="60310" y="34028"/>
                        <a:pt x="59770" y="34306"/>
                      </a:cubicBezTo>
                      <a:lnTo>
                        <a:pt x="59738" y="34322"/>
                      </a:lnTo>
                      <a:cubicBezTo>
                        <a:pt x="59738" y="34322"/>
                        <a:pt x="59468" y="34520"/>
                        <a:pt x="58746" y="34639"/>
                      </a:cubicBezTo>
                      <a:cubicBezTo>
                        <a:pt x="58032" y="34758"/>
                        <a:pt x="56944" y="34845"/>
                        <a:pt x="56944" y="34845"/>
                      </a:cubicBezTo>
                      <a:cubicBezTo>
                        <a:pt x="56361" y="34913"/>
                        <a:pt x="55772" y="34952"/>
                        <a:pt x="55188" y="34952"/>
                      </a:cubicBezTo>
                      <a:cubicBezTo>
                        <a:pt x="55088" y="34952"/>
                        <a:pt x="54988" y="34951"/>
                        <a:pt x="54888" y="34949"/>
                      </a:cubicBezTo>
                      <a:cubicBezTo>
                        <a:pt x="53761" y="34933"/>
                        <a:pt x="53587" y="34433"/>
                        <a:pt x="53650" y="33933"/>
                      </a:cubicBezTo>
                      <a:cubicBezTo>
                        <a:pt x="53722" y="33425"/>
                        <a:pt x="54396" y="33377"/>
                        <a:pt x="55023" y="32996"/>
                      </a:cubicBezTo>
                      <a:cubicBezTo>
                        <a:pt x="55658" y="32615"/>
                        <a:pt x="55635" y="32099"/>
                        <a:pt x="55698" y="31790"/>
                      </a:cubicBezTo>
                      <a:cubicBezTo>
                        <a:pt x="55762" y="31480"/>
                        <a:pt x="56508" y="31448"/>
                        <a:pt x="56508" y="31448"/>
                      </a:cubicBezTo>
                      <a:cubicBezTo>
                        <a:pt x="56548" y="31447"/>
                        <a:pt x="56589" y="31447"/>
                        <a:pt x="56631" y="31447"/>
                      </a:cubicBezTo>
                      <a:close/>
                      <a:moveTo>
                        <a:pt x="13289" y="31447"/>
                      </a:moveTo>
                      <a:cubicBezTo>
                        <a:pt x="14566" y="31447"/>
                        <a:pt x="16645" y="31800"/>
                        <a:pt x="17360" y="32115"/>
                      </a:cubicBezTo>
                      <a:cubicBezTo>
                        <a:pt x="17852" y="32329"/>
                        <a:pt x="17900" y="32552"/>
                        <a:pt x="17868" y="32671"/>
                      </a:cubicBezTo>
                      <a:cubicBezTo>
                        <a:pt x="17820" y="32718"/>
                        <a:pt x="17812" y="32790"/>
                        <a:pt x="17836" y="32853"/>
                      </a:cubicBezTo>
                      <a:cubicBezTo>
                        <a:pt x="17931" y="33091"/>
                        <a:pt x="18019" y="33234"/>
                        <a:pt x="17384" y="33480"/>
                      </a:cubicBezTo>
                      <a:cubicBezTo>
                        <a:pt x="16741" y="33734"/>
                        <a:pt x="16288" y="34036"/>
                        <a:pt x="15685" y="34306"/>
                      </a:cubicBezTo>
                      <a:lnTo>
                        <a:pt x="15653" y="34330"/>
                      </a:lnTo>
                      <a:cubicBezTo>
                        <a:pt x="15653" y="34330"/>
                        <a:pt x="15328" y="34528"/>
                        <a:pt x="14582" y="34647"/>
                      </a:cubicBezTo>
                      <a:cubicBezTo>
                        <a:pt x="13836" y="34774"/>
                        <a:pt x="12732" y="34853"/>
                        <a:pt x="12732" y="34853"/>
                      </a:cubicBezTo>
                      <a:cubicBezTo>
                        <a:pt x="12103" y="34925"/>
                        <a:pt x="11474" y="34958"/>
                        <a:pt x="10844" y="34958"/>
                      </a:cubicBezTo>
                      <a:cubicBezTo>
                        <a:pt x="10775" y="34958"/>
                        <a:pt x="10706" y="34957"/>
                        <a:pt x="10637" y="34957"/>
                      </a:cubicBezTo>
                      <a:cubicBezTo>
                        <a:pt x="9518" y="34941"/>
                        <a:pt x="9470" y="34441"/>
                        <a:pt x="9668" y="33933"/>
                      </a:cubicBezTo>
                      <a:cubicBezTo>
                        <a:pt x="9867" y="33433"/>
                        <a:pt x="10550" y="33377"/>
                        <a:pt x="11288" y="32996"/>
                      </a:cubicBezTo>
                      <a:cubicBezTo>
                        <a:pt x="12018" y="32623"/>
                        <a:pt x="12121" y="32107"/>
                        <a:pt x="12264" y="31797"/>
                      </a:cubicBezTo>
                      <a:cubicBezTo>
                        <a:pt x="12407" y="31488"/>
                        <a:pt x="13169" y="31448"/>
                        <a:pt x="13169" y="31448"/>
                      </a:cubicBezTo>
                      <a:cubicBezTo>
                        <a:pt x="13208" y="31447"/>
                        <a:pt x="13248" y="31447"/>
                        <a:pt x="13289" y="31447"/>
                      </a:cubicBezTo>
                      <a:close/>
                      <a:moveTo>
                        <a:pt x="34960" y="31447"/>
                      </a:moveTo>
                      <a:cubicBezTo>
                        <a:pt x="36246" y="31447"/>
                        <a:pt x="38363" y="31800"/>
                        <a:pt x="39117" y="32115"/>
                      </a:cubicBezTo>
                      <a:cubicBezTo>
                        <a:pt x="39648" y="32337"/>
                        <a:pt x="39712" y="32552"/>
                        <a:pt x="39704" y="32671"/>
                      </a:cubicBezTo>
                      <a:cubicBezTo>
                        <a:pt x="39664" y="32726"/>
                        <a:pt x="39656" y="32798"/>
                        <a:pt x="39688" y="32861"/>
                      </a:cubicBezTo>
                      <a:cubicBezTo>
                        <a:pt x="39823" y="33099"/>
                        <a:pt x="39926" y="33234"/>
                        <a:pt x="39315" y="33480"/>
                      </a:cubicBezTo>
                      <a:cubicBezTo>
                        <a:pt x="38712" y="33734"/>
                        <a:pt x="38299" y="34036"/>
                        <a:pt x="37728" y="34314"/>
                      </a:cubicBezTo>
                      <a:lnTo>
                        <a:pt x="37704" y="34330"/>
                      </a:lnTo>
                      <a:cubicBezTo>
                        <a:pt x="37704" y="34330"/>
                        <a:pt x="37402" y="34528"/>
                        <a:pt x="36672" y="34647"/>
                      </a:cubicBezTo>
                      <a:cubicBezTo>
                        <a:pt x="35942" y="34766"/>
                        <a:pt x="34846" y="34853"/>
                        <a:pt x="34846" y="34853"/>
                      </a:cubicBezTo>
                      <a:cubicBezTo>
                        <a:pt x="34224" y="34925"/>
                        <a:pt x="33595" y="34958"/>
                        <a:pt x="32972" y="34958"/>
                      </a:cubicBezTo>
                      <a:cubicBezTo>
                        <a:pt x="32903" y="34958"/>
                        <a:pt x="32835" y="34957"/>
                        <a:pt x="32767" y="34957"/>
                      </a:cubicBezTo>
                      <a:cubicBezTo>
                        <a:pt x="31647" y="34941"/>
                        <a:pt x="31528" y="34441"/>
                        <a:pt x="31663" y="33941"/>
                      </a:cubicBezTo>
                      <a:cubicBezTo>
                        <a:pt x="31798" y="33433"/>
                        <a:pt x="32473" y="33377"/>
                        <a:pt x="33156" y="33004"/>
                      </a:cubicBezTo>
                      <a:cubicBezTo>
                        <a:pt x="33838" y="32623"/>
                        <a:pt x="33878" y="32107"/>
                        <a:pt x="33981" y="31797"/>
                      </a:cubicBezTo>
                      <a:cubicBezTo>
                        <a:pt x="34084" y="31488"/>
                        <a:pt x="34838" y="31448"/>
                        <a:pt x="34838" y="31448"/>
                      </a:cubicBezTo>
                      <a:cubicBezTo>
                        <a:pt x="34878" y="31447"/>
                        <a:pt x="34918" y="31447"/>
                        <a:pt x="34960" y="31447"/>
                      </a:cubicBezTo>
                      <a:close/>
                      <a:moveTo>
                        <a:pt x="27171" y="32529"/>
                      </a:moveTo>
                      <a:cubicBezTo>
                        <a:pt x="27429" y="32529"/>
                        <a:pt x="27753" y="32574"/>
                        <a:pt x="28242" y="32663"/>
                      </a:cubicBezTo>
                      <a:cubicBezTo>
                        <a:pt x="29219" y="32837"/>
                        <a:pt x="29727" y="33012"/>
                        <a:pt x="30076" y="33044"/>
                      </a:cubicBezTo>
                      <a:cubicBezTo>
                        <a:pt x="30433" y="33075"/>
                        <a:pt x="30758" y="33067"/>
                        <a:pt x="30949" y="33099"/>
                      </a:cubicBezTo>
                      <a:cubicBezTo>
                        <a:pt x="31473" y="33163"/>
                        <a:pt x="31743" y="33290"/>
                        <a:pt x="31568" y="33583"/>
                      </a:cubicBezTo>
                      <a:cubicBezTo>
                        <a:pt x="31393" y="33893"/>
                        <a:pt x="31338" y="34258"/>
                        <a:pt x="31433" y="34607"/>
                      </a:cubicBezTo>
                      <a:cubicBezTo>
                        <a:pt x="31536" y="34925"/>
                        <a:pt x="31965" y="35004"/>
                        <a:pt x="32663" y="35147"/>
                      </a:cubicBezTo>
                      <a:cubicBezTo>
                        <a:pt x="33370" y="35298"/>
                        <a:pt x="33783" y="35441"/>
                        <a:pt x="33171" y="35854"/>
                      </a:cubicBezTo>
                      <a:cubicBezTo>
                        <a:pt x="32665" y="36189"/>
                        <a:pt x="32011" y="36257"/>
                        <a:pt x="31210" y="36257"/>
                      </a:cubicBezTo>
                      <a:cubicBezTo>
                        <a:pt x="31045" y="36257"/>
                        <a:pt x="30873" y="36254"/>
                        <a:pt x="30695" y="36250"/>
                      </a:cubicBezTo>
                      <a:cubicBezTo>
                        <a:pt x="30515" y="36245"/>
                        <a:pt x="30356" y="36242"/>
                        <a:pt x="30210" y="36242"/>
                      </a:cubicBezTo>
                      <a:cubicBezTo>
                        <a:pt x="29508" y="36242"/>
                        <a:pt x="29115" y="36314"/>
                        <a:pt x="28155" y="36544"/>
                      </a:cubicBezTo>
                      <a:cubicBezTo>
                        <a:pt x="27298" y="36757"/>
                        <a:pt x="26419" y="36912"/>
                        <a:pt x="25642" y="36912"/>
                      </a:cubicBezTo>
                      <a:cubicBezTo>
                        <a:pt x="25376" y="36912"/>
                        <a:pt x="25122" y="36894"/>
                        <a:pt x="24885" y="36854"/>
                      </a:cubicBezTo>
                      <a:cubicBezTo>
                        <a:pt x="23956" y="36703"/>
                        <a:pt x="23519" y="36346"/>
                        <a:pt x="23694" y="36012"/>
                      </a:cubicBezTo>
                      <a:cubicBezTo>
                        <a:pt x="23869" y="35687"/>
                        <a:pt x="24543" y="35290"/>
                        <a:pt x="24964" y="35131"/>
                      </a:cubicBezTo>
                      <a:cubicBezTo>
                        <a:pt x="25393" y="34980"/>
                        <a:pt x="25639" y="34536"/>
                        <a:pt x="25774" y="34258"/>
                      </a:cubicBezTo>
                      <a:cubicBezTo>
                        <a:pt x="25917" y="33988"/>
                        <a:pt x="26234" y="33933"/>
                        <a:pt x="26163" y="33671"/>
                      </a:cubicBezTo>
                      <a:cubicBezTo>
                        <a:pt x="26091" y="33409"/>
                        <a:pt x="26044" y="32845"/>
                        <a:pt x="26504" y="32663"/>
                      </a:cubicBezTo>
                      <a:cubicBezTo>
                        <a:pt x="26728" y="32572"/>
                        <a:pt x="26918" y="32529"/>
                        <a:pt x="27171" y="32529"/>
                      </a:cubicBezTo>
                      <a:close/>
                      <a:moveTo>
                        <a:pt x="5357" y="32529"/>
                      </a:moveTo>
                      <a:cubicBezTo>
                        <a:pt x="5615" y="32529"/>
                        <a:pt x="5933" y="32574"/>
                        <a:pt x="6414" y="32663"/>
                      </a:cubicBezTo>
                      <a:cubicBezTo>
                        <a:pt x="7367" y="32837"/>
                        <a:pt x="7851" y="33012"/>
                        <a:pt x="8200" y="33044"/>
                      </a:cubicBezTo>
                      <a:cubicBezTo>
                        <a:pt x="8557" y="33075"/>
                        <a:pt x="8875" y="33067"/>
                        <a:pt x="9065" y="33099"/>
                      </a:cubicBezTo>
                      <a:cubicBezTo>
                        <a:pt x="9581" y="33163"/>
                        <a:pt x="9835" y="33290"/>
                        <a:pt x="9621" y="33583"/>
                      </a:cubicBezTo>
                      <a:cubicBezTo>
                        <a:pt x="9414" y="33877"/>
                        <a:pt x="9287" y="34282"/>
                        <a:pt x="9351" y="34607"/>
                      </a:cubicBezTo>
                      <a:cubicBezTo>
                        <a:pt x="9414" y="34925"/>
                        <a:pt x="9827" y="35004"/>
                        <a:pt x="10510" y="35147"/>
                      </a:cubicBezTo>
                      <a:cubicBezTo>
                        <a:pt x="11200" y="35298"/>
                        <a:pt x="11597" y="35441"/>
                        <a:pt x="10931" y="35854"/>
                      </a:cubicBezTo>
                      <a:cubicBezTo>
                        <a:pt x="10378" y="36189"/>
                        <a:pt x="9711" y="36257"/>
                        <a:pt x="8906" y="36257"/>
                      </a:cubicBezTo>
                      <a:cubicBezTo>
                        <a:pt x="8740" y="36257"/>
                        <a:pt x="8568" y="36254"/>
                        <a:pt x="8391" y="36250"/>
                      </a:cubicBezTo>
                      <a:cubicBezTo>
                        <a:pt x="8212" y="36245"/>
                        <a:pt x="8054" y="36242"/>
                        <a:pt x="7908" y="36242"/>
                      </a:cubicBezTo>
                      <a:cubicBezTo>
                        <a:pt x="7208" y="36242"/>
                        <a:pt x="6805" y="36314"/>
                        <a:pt x="5819" y="36544"/>
                      </a:cubicBezTo>
                      <a:cubicBezTo>
                        <a:pt x="4923" y="36759"/>
                        <a:pt x="4017" y="36916"/>
                        <a:pt x="3235" y="36916"/>
                      </a:cubicBezTo>
                      <a:cubicBezTo>
                        <a:pt x="2978" y="36916"/>
                        <a:pt x="2735" y="36899"/>
                        <a:pt x="2509" y="36862"/>
                      </a:cubicBezTo>
                      <a:cubicBezTo>
                        <a:pt x="1604" y="36711"/>
                        <a:pt x="1215" y="36346"/>
                        <a:pt x="1429" y="36020"/>
                      </a:cubicBezTo>
                      <a:cubicBezTo>
                        <a:pt x="1644" y="35687"/>
                        <a:pt x="2374" y="35290"/>
                        <a:pt x="2818" y="35131"/>
                      </a:cubicBezTo>
                      <a:cubicBezTo>
                        <a:pt x="3263" y="34980"/>
                        <a:pt x="3557" y="34536"/>
                        <a:pt x="3739" y="34258"/>
                      </a:cubicBezTo>
                      <a:cubicBezTo>
                        <a:pt x="3914" y="33988"/>
                        <a:pt x="4231" y="33933"/>
                        <a:pt x="4200" y="33671"/>
                      </a:cubicBezTo>
                      <a:cubicBezTo>
                        <a:pt x="4168" y="33409"/>
                        <a:pt x="4184" y="32845"/>
                        <a:pt x="4668" y="32663"/>
                      </a:cubicBezTo>
                      <a:cubicBezTo>
                        <a:pt x="4907" y="32572"/>
                        <a:pt x="5104" y="32529"/>
                        <a:pt x="5357" y="32529"/>
                      </a:cubicBezTo>
                      <a:close/>
                      <a:moveTo>
                        <a:pt x="48985" y="32537"/>
                      </a:moveTo>
                      <a:cubicBezTo>
                        <a:pt x="49244" y="32537"/>
                        <a:pt x="49573" y="32582"/>
                        <a:pt x="50078" y="32671"/>
                      </a:cubicBezTo>
                      <a:cubicBezTo>
                        <a:pt x="51078" y="32837"/>
                        <a:pt x="51602" y="33020"/>
                        <a:pt x="51959" y="33052"/>
                      </a:cubicBezTo>
                      <a:cubicBezTo>
                        <a:pt x="52325" y="33083"/>
                        <a:pt x="52642" y="33075"/>
                        <a:pt x="52841" y="33099"/>
                      </a:cubicBezTo>
                      <a:cubicBezTo>
                        <a:pt x="53372" y="33171"/>
                        <a:pt x="53658" y="33298"/>
                        <a:pt x="53523" y="33591"/>
                      </a:cubicBezTo>
                      <a:cubicBezTo>
                        <a:pt x="53388" y="33909"/>
                        <a:pt x="53380" y="34282"/>
                        <a:pt x="53515" y="34607"/>
                      </a:cubicBezTo>
                      <a:lnTo>
                        <a:pt x="53507" y="34607"/>
                      </a:lnTo>
                      <a:cubicBezTo>
                        <a:pt x="53658" y="34933"/>
                        <a:pt x="54095" y="35004"/>
                        <a:pt x="54817" y="35155"/>
                      </a:cubicBezTo>
                      <a:cubicBezTo>
                        <a:pt x="55539" y="35306"/>
                        <a:pt x="55976" y="35449"/>
                        <a:pt x="55412" y="35854"/>
                      </a:cubicBezTo>
                      <a:cubicBezTo>
                        <a:pt x="54958" y="36186"/>
                        <a:pt x="54334" y="36261"/>
                        <a:pt x="53561" y="36261"/>
                      </a:cubicBezTo>
                      <a:cubicBezTo>
                        <a:pt x="53375" y="36261"/>
                        <a:pt x="53179" y="36257"/>
                        <a:pt x="52975" y="36250"/>
                      </a:cubicBezTo>
                      <a:cubicBezTo>
                        <a:pt x="52798" y="36245"/>
                        <a:pt x="52641" y="36242"/>
                        <a:pt x="52497" y="36242"/>
                      </a:cubicBezTo>
                      <a:cubicBezTo>
                        <a:pt x="51799" y="36242"/>
                        <a:pt x="51411" y="36315"/>
                        <a:pt x="50483" y="36552"/>
                      </a:cubicBezTo>
                      <a:cubicBezTo>
                        <a:pt x="49642" y="36761"/>
                        <a:pt x="48778" y="36916"/>
                        <a:pt x="47996" y="36916"/>
                      </a:cubicBezTo>
                      <a:cubicBezTo>
                        <a:pt x="47738" y="36916"/>
                        <a:pt x="47489" y="36899"/>
                        <a:pt x="47253" y="36862"/>
                      </a:cubicBezTo>
                      <a:cubicBezTo>
                        <a:pt x="46308" y="36711"/>
                        <a:pt x="45824" y="36346"/>
                        <a:pt x="45959" y="36020"/>
                      </a:cubicBezTo>
                      <a:cubicBezTo>
                        <a:pt x="46086" y="35695"/>
                        <a:pt x="46713" y="35290"/>
                        <a:pt x="47118" y="35139"/>
                      </a:cubicBezTo>
                      <a:cubicBezTo>
                        <a:pt x="47522" y="34988"/>
                        <a:pt x="47713" y="34544"/>
                        <a:pt x="47808" y="34266"/>
                      </a:cubicBezTo>
                      <a:cubicBezTo>
                        <a:pt x="47911" y="33988"/>
                        <a:pt x="48229" y="33933"/>
                        <a:pt x="48126" y="33679"/>
                      </a:cubicBezTo>
                      <a:cubicBezTo>
                        <a:pt x="48022" y="33417"/>
                        <a:pt x="47895" y="32853"/>
                        <a:pt x="48332" y="32671"/>
                      </a:cubicBezTo>
                      <a:cubicBezTo>
                        <a:pt x="48548" y="32580"/>
                        <a:pt x="48733" y="32537"/>
                        <a:pt x="48985" y="32537"/>
                      </a:cubicBezTo>
                      <a:close/>
                      <a:moveTo>
                        <a:pt x="41519" y="32349"/>
                      </a:moveTo>
                      <a:cubicBezTo>
                        <a:pt x="41691" y="32349"/>
                        <a:pt x="41884" y="32355"/>
                        <a:pt x="42101" y="32369"/>
                      </a:cubicBezTo>
                      <a:cubicBezTo>
                        <a:pt x="42935" y="32425"/>
                        <a:pt x="43601" y="32567"/>
                        <a:pt x="43998" y="33028"/>
                      </a:cubicBezTo>
                      <a:cubicBezTo>
                        <a:pt x="44395" y="33496"/>
                        <a:pt x="44713" y="33726"/>
                        <a:pt x="45205" y="33933"/>
                      </a:cubicBezTo>
                      <a:cubicBezTo>
                        <a:pt x="45697" y="34139"/>
                        <a:pt x="46467" y="34496"/>
                        <a:pt x="46356" y="34869"/>
                      </a:cubicBezTo>
                      <a:cubicBezTo>
                        <a:pt x="46244" y="35242"/>
                        <a:pt x="45919" y="35338"/>
                        <a:pt x="45736" y="35607"/>
                      </a:cubicBezTo>
                      <a:cubicBezTo>
                        <a:pt x="45562" y="35877"/>
                        <a:pt x="45721" y="36147"/>
                        <a:pt x="44776" y="36290"/>
                      </a:cubicBezTo>
                      <a:cubicBezTo>
                        <a:pt x="43839" y="36441"/>
                        <a:pt x="43665" y="36314"/>
                        <a:pt x="43395" y="36576"/>
                      </a:cubicBezTo>
                      <a:cubicBezTo>
                        <a:pt x="43174" y="36804"/>
                        <a:pt x="42772" y="37128"/>
                        <a:pt x="42074" y="37128"/>
                      </a:cubicBezTo>
                      <a:cubicBezTo>
                        <a:pt x="41945" y="37128"/>
                        <a:pt x="41806" y="37116"/>
                        <a:pt x="41657" y="37092"/>
                      </a:cubicBezTo>
                      <a:cubicBezTo>
                        <a:pt x="40704" y="36933"/>
                        <a:pt x="39736" y="36750"/>
                        <a:pt x="39220" y="36298"/>
                      </a:cubicBezTo>
                      <a:cubicBezTo>
                        <a:pt x="38950" y="36052"/>
                        <a:pt x="38648" y="35838"/>
                        <a:pt x="38323" y="35679"/>
                      </a:cubicBezTo>
                      <a:cubicBezTo>
                        <a:pt x="38116" y="35552"/>
                        <a:pt x="37291" y="35060"/>
                        <a:pt x="37902" y="34568"/>
                      </a:cubicBezTo>
                      <a:cubicBezTo>
                        <a:pt x="38513" y="34076"/>
                        <a:pt x="38386" y="34052"/>
                        <a:pt x="39180" y="33782"/>
                      </a:cubicBezTo>
                      <a:cubicBezTo>
                        <a:pt x="39974" y="33520"/>
                        <a:pt x="40101" y="33298"/>
                        <a:pt x="40117" y="32988"/>
                      </a:cubicBezTo>
                      <a:cubicBezTo>
                        <a:pt x="40131" y="32721"/>
                        <a:pt x="40201" y="32349"/>
                        <a:pt x="41519" y="32349"/>
                      </a:cubicBezTo>
                      <a:close/>
                      <a:moveTo>
                        <a:pt x="63312" y="32349"/>
                      </a:moveTo>
                      <a:cubicBezTo>
                        <a:pt x="63484" y="32349"/>
                        <a:pt x="63678" y="32355"/>
                        <a:pt x="63897" y="32369"/>
                      </a:cubicBezTo>
                      <a:cubicBezTo>
                        <a:pt x="64739" y="32425"/>
                        <a:pt x="65421" y="32559"/>
                        <a:pt x="65882" y="33028"/>
                      </a:cubicBezTo>
                      <a:cubicBezTo>
                        <a:pt x="66334" y="33488"/>
                        <a:pt x="66684" y="33718"/>
                        <a:pt x="67199" y="33933"/>
                      </a:cubicBezTo>
                      <a:cubicBezTo>
                        <a:pt x="67723" y="34139"/>
                        <a:pt x="68541" y="34504"/>
                        <a:pt x="68469" y="34869"/>
                      </a:cubicBezTo>
                      <a:cubicBezTo>
                        <a:pt x="68406" y="35242"/>
                        <a:pt x="68096" y="35338"/>
                        <a:pt x="67954" y="35607"/>
                      </a:cubicBezTo>
                      <a:cubicBezTo>
                        <a:pt x="67811" y="35877"/>
                        <a:pt x="68001" y="36147"/>
                        <a:pt x="67080" y="36290"/>
                      </a:cubicBezTo>
                      <a:cubicBezTo>
                        <a:pt x="66160" y="36441"/>
                        <a:pt x="65969" y="36306"/>
                        <a:pt x="65739" y="36576"/>
                      </a:cubicBezTo>
                      <a:cubicBezTo>
                        <a:pt x="65538" y="36804"/>
                        <a:pt x="65179" y="37128"/>
                        <a:pt x="64484" y="37128"/>
                      </a:cubicBezTo>
                      <a:cubicBezTo>
                        <a:pt x="64356" y="37128"/>
                        <a:pt x="64216" y="37116"/>
                        <a:pt x="64064" y="37092"/>
                      </a:cubicBezTo>
                      <a:cubicBezTo>
                        <a:pt x="63088" y="36933"/>
                        <a:pt x="62096" y="36750"/>
                        <a:pt x="61516" y="36298"/>
                      </a:cubicBezTo>
                      <a:cubicBezTo>
                        <a:pt x="61223" y="36052"/>
                        <a:pt x="60897" y="35838"/>
                        <a:pt x="60548" y="35679"/>
                      </a:cubicBezTo>
                      <a:cubicBezTo>
                        <a:pt x="60318" y="35552"/>
                        <a:pt x="59429" y="35060"/>
                        <a:pt x="59984" y="34568"/>
                      </a:cubicBezTo>
                      <a:cubicBezTo>
                        <a:pt x="60532" y="34076"/>
                        <a:pt x="60397" y="34044"/>
                        <a:pt x="61159" y="33782"/>
                      </a:cubicBezTo>
                      <a:cubicBezTo>
                        <a:pt x="61913" y="33520"/>
                        <a:pt x="62016" y="33290"/>
                        <a:pt x="61992" y="32988"/>
                      </a:cubicBezTo>
                      <a:cubicBezTo>
                        <a:pt x="61971" y="32721"/>
                        <a:pt x="61994" y="32349"/>
                        <a:pt x="63312" y="32349"/>
                      </a:cubicBezTo>
                      <a:close/>
                      <a:moveTo>
                        <a:pt x="19725" y="32349"/>
                      </a:moveTo>
                      <a:cubicBezTo>
                        <a:pt x="19897" y="32349"/>
                        <a:pt x="20089" y="32355"/>
                        <a:pt x="20305" y="32369"/>
                      </a:cubicBezTo>
                      <a:cubicBezTo>
                        <a:pt x="21130" y="32425"/>
                        <a:pt x="21789" y="32567"/>
                        <a:pt x="22122" y="33028"/>
                      </a:cubicBezTo>
                      <a:cubicBezTo>
                        <a:pt x="22456" y="33496"/>
                        <a:pt x="22742" y="33726"/>
                        <a:pt x="23210" y="33933"/>
                      </a:cubicBezTo>
                      <a:cubicBezTo>
                        <a:pt x="23678" y="34139"/>
                        <a:pt x="24400" y="34504"/>
                        <a:pt x="24242" y="34869"/>
                      </a:cubicBezTo>
                      <a:cubicBezTo>
                        <a:pt x="24075" y="35242"/>
                        <a:pt x="23742" y="35338"/>
                        <a:pt x="23527" y="35607"/>
                      </a:cubicBezTo>
                      <a:cubicBezTo>
                        <a:pt x="23313" y="35877"/>
                        <a:pt x="23440" y="36147"/>
                        <a:pt x="22480" y="36298"/>
                      </a:cubicBezTo>
                      <a:cubicBezTo>
                        <a:pt x="21519" y="36441"/>
                        <a:pt x="21368" y="36314"/>
                        <a:pt x="21067" y="36576"/>
                      </a:cubicBezTo>
                      <a:cubicBezTo>
                        <a:pt x="20683" y="36934"/>
                        <a:pt x="20180" y="37133"/>
                        <a:pt x="19663" y="37133"/>
                      </a:cubicBezTo>
                      <a:cubicBezTo>
                        <a:pt x="19528" y="37133"/>
                        <a:pt x="19392" y="37120"/>
                        <a:pt x="19257" y="37092"/>
                      </a:cubicBezTo>
                      <a:cubicBezTo>
                        <a:pt x="18320" y="36933"/>
                        <a:pt x="17368" y="36750"/>
                        <a:pt x="16915" y="36298"/>
                      </a:cubicBezTo>
                      <a:cubicBezTo>
                        <a:pt x="16685" y="36044"/>
                        <a:pt x="16407" y="35838"/>
                        <a:pt x="16106" y="35679"/>
                      </a:cubicBezTo>
                      <a:cubicBezTo>
                        <a:pt x="15915" y="35552"/>
                        <a:pt x="15153" y="35060"/>
                        <a:pt x="15828" y="34568"/>
                      </a:cubicBezTo>
                      <a:cubicBezTo>
                        <a:pt x="16503" y="34076"/>
                        <a:pt x="16384" y="34052"/>
                        <a:pt x="17209" y="33782"/>
                      </a:cubicBezTo>
                      <a:cubicBezTo>
                        <a:pt x="18027" y="33520"/>
                        <a:pt x="18185" y="33298"/>
                        <a:pt x="18241" y="32988"/>
                      </a:cubicBezTo>
                      <a:cubicBezTo>
                        <a:pt x="18297" y="32721"/>
                        <a:pt x="18409" y="32349"/>
                        <a:pt x="19725" y="32349"/>
                      </a:cubicBezTo>
                      <a:close/>
                      <a:moveTo>
                        <a:pt x="8727" y="36349"/>
                      </a:moveTo>
                      <a:cubicBezTo>
                        <a:pt x="8964" y="36349"/>
                        <a:pt x="9068" y="36366"/>
                        <a:pt x="9383" y="36425"/>
                      </a:cubicBezTo>
                      <a:cubicBezTo>
                        <a:pt x="9851" y="36504"/>
                        <a:pt x="9724" y="36687"/>
                        <a:pt x="9700" y="36957"/>
                      </a:cubicBezTo>
                      <a:cubicBezTo>
                        <a:pt x="9684" y="37227"/>
                        <a:pt x="10256" y="37481"/>
                        <a:pt x="9811" y="37782"/>
                      </a:cubicBezTo>
                      <a:cubicBezTo>
                        <a:pt x="9626" y="37908"/>
                        <a:pt x="9468" y="37930"/>
                        <a:pt x="9285" y="37930"/>
                      </a:cubicBezTo>
                      <a:cubicBezTo>
                        <a:pt x="9183" y="37930"/>
                        <a:pt x="9075" y="37923"/>
                        <a:pt x="8950" y="37923"/>
                      </a:cubicBezTo>
                      <a:cubicBezTo>
                        <a:pt x="8760" y="37923"/>
                        <a:pt x="8533" y="37939"/>
                        <a:pt x="8240" y="38020"/>
                      </a:cubicBezTo>
                      <a:cubicBezTo>
                        <a:pt x="7502" y="38222"/>
                        <a:pt x="7368" y="38388"/>
                        <a:pt x="6376" y="38388"/>
                      </a:cubicBezTo>
                      <a:cubicBezTo>
                        <a:pt x="6238" y="38388"/>
                        <a:pt x="6082" y="38384"/>
                        <a:pt x="5906" y="38378"/>
                      </a:cubicBezTo>
                      <a:cubicBezTo>
                        <a:pt x="4469" y="38330"/>
                        <a:pt x="3374" y="38346"/>
                        <a:pt x="3191" y="38171"/>
                      </a:cubicBezTo>
                      <a:cubicBezTo>
                        <a:pt x="3009" y="37989"/>
                        <a:pt x="3064" y="37544"/>
                        <a:pt x="2969" y="37401"/>
                      </a:cubicBezTo>
                      <a:cubicBezTo>
                        <a:pt x="2866" y="37250"/>
                        <a:pt x="2731" y="37076"/>
                        <a:pt x="3279" y="37060"/>
                      </a:cubicBezTo>
                      <a:cubicBezTo>
                        <a:pt x="3338" y="37058"/>
                        <a:pt x="3392" y="37058"/>
                        <a:pt x="3444" y="37058"/>
                      </a:cubicBezTo>
                      <a:cubicBezTo>
                        <a:pt x="3578" y="37058"/>
                        <a:pt x="3692" y="37062"/>
                        <a:pt x="3814" y="37062"/>
                      </a:cubicBezTo>
                      <a:cubicBezTo>
                        <a:pt x="4086" y="37062"/>
                        <a:pt x="4399" y="37041"/>
                        <a:pt x="5065" y="36909"/>
                      </a:cubicBezTo>
                      <a:cubicBezTo>
                        <a:pt x="6152" y="36695"/>
                        <a:pt x="6660" y="36393"/>
                        <a:pt x="7795" y="36369"/>
                      </a:cubicBezTo>
                      <a:cubicBezTo>
                        <a:pt x="8287" y="36359"/>
                        <a:pt x="8546" y="36349"/>
                        <a:pt x="8727" y="36349"/>
                      </a:cubicBezTo>
                      <a:close/>
                      <a:moveTo>
                        <a:pt x="31042" y="36349"/>
                      </a:moveTo>
                      <a:cubicBezTo>
                        <a:pt x="31278" y="36349"/>
                        <a:pt x="31383" y="36366"/>
                        <a:pt x="31703" y="36425"/>
                      </a:cubicBezTo>
                      <a:cubicBezTo>
                        <a:pt x="32179" y="36504"/>
                        <a:pt x="32076" y="36687"/>
                        <a:pt x="32092" y="36957"/>
                      </a:cubicBezTo>
                      <a:cubicBezTo>
                        <a:pt x="32108" y="37227"/>
                        <a:pt x="32719" y="37481"/>
                        <a:pt x="32306" y="37782"/>
                      </a:cubicBezTo>
                      <a:cubicBezTo>
                        <a:pt x="32138" y="37908"/>
                        <a:pt x="31982" y="37930"/>
                        <a:pt x="31799" y="37930"/>
                      </a:cubicBezTo>
                      <a:cubicBezTo>
                        <a:pt x="31697" y="37930"/>
                        <a:pt x="31588" y="37923"/>
                        <a:pt x="31463" y="37923"/>
                      </a:cubicBezTo>
                      <a:cubicBezTo>
                        <a:pt x="31273" y="37923"/>
                        <a:pt x="31049" y="37939"/>
                        <a:pt x="30766" y="38020"/>
                      </a:cubicBezTo>
                      <a:cubicBezTo>
                        <a:pt x="30056" y="38222"/>
                        <a:pt x="29944" y="38388"/>
                        <a:pt x="28952" y="38388"/>
                      </a:cubicBezTo>
                      <a:cubicBezTo>
                        <a:pt x="28814" y="38388"/>
                        <a:pt x="28658" y="38384"/>
                        <a:pt x="28480" y="38378"/>
                      </a:cubicBezTo>
                      <a:cubicBezTo>
                        <a:pt x="27036" y="38330"/>
                        <a:pt x="25940" y="38346"/>
                        <a:pt x="25742" y="38171"/>
                      </a:cubicBezTo>
                      <a:cubicBezTo>
                        <a:pt x="25536" y="37989"/>
                        <a:pt x="25536" y="37544"/>
                        <a:pt x="25416" y="37401"/>
                      </a:cubicBezTo>
                      <a:cubicBezTo>
                        <a:pt x="25297" y="37250"/>
                        <a:pt x="25139" y="37076"/>
                        <a:pt x="25686" y="37060"/>
                      </a:cubicBezTo>
                      <a:cubicBezTo>
                        <a:pt x="25745" y="37058"/>
                        <a:pt x="25799" y="37058"/>
                        <a:pt x="25850" y="37058"/>
                      </a:cubicBezTo>
                      <a:cubicBezTo>
                        <a:pt x="25982" y="37058"/>
                        <a:pt x="26096" y="37062"/>
                        <a:pt x="26218" y="37062"/>
                      </a:cubicBezTo>
                      <a:cubicBezTo>
                        <a:pt x="26489" y="37062"/>
                        <a:pt x="26800" y="37041"/>
                        <a:pt x="27456" y="36909"/>
                      </a:cubicBezTo>
                      <a:cubicBezTo>
                        <a:pt x="28512" y="36695"/>
                        <a:pt x="28980" y="36393"/>
                        <a:pt x="30115" y="36369"/>
                      </a:cubicBezTo>
                      <a:cubicBezTo>
                        <a:pt x="30604" y="36359"/>
                        <a:pt x="30861" y="36349"/>
                        <a:pt x="31042" y="36349"/>
                      </a:cubicBezTo>
                      <a:close/>
                      <a:moveTo>
                        <a:pt x="53364" y="36356"/>
                      </a:moveTo>
                      <a:cubicBezTo>
                        <a:pt x="53590" y="36356"/>
                        <a:pt x="53699" y="36372"/>
                        <a:pt x="54015" y="36425"/>
                      </a:cubicBezTo>
                      <a:cubicBezTo>
                        <a:pt x="54507" y="36512"/>
                        <a:pt x="54420" y="36695"/>
                        <a:pt x="54476" y="36965"/>
                      </a:cubicBezTo>
                      <a:cubicBezTo>
                        <a:pt x="54523" y="37227"/>
                        <a:pt x="55174" y="37481"/>
                        <a:pt x="54801" y="37782"/>
                      </a:cubicBezTo>
                      <a:lnTo>
                        <a:pt x="54801" y="37790"/>
                      </a:lnTo>
                      <a:cubicBezTo>
                        <a:pt x="54646" y="37916"/>
                        <a:pt x="54492" y="37938"/>
                        <a:pt x="54309" y="37938"/>
                      </a:cubicBezTo>
                      <a:cubicBezTo>
                        <a:pt x="54207" y="37938"/>
                        <a:pt x="54097" y="37931"/>
                        <a:pt x="53972" y="37931"/>
                      </a:cubicBezTo>
                      <a:cubicBezTo>
                        <a:pt x="53782" y="37931"/>
                        <a:pt x="53559" y="37947"/>
                        <a:pt x="53285" y="38028"/>
                      </a:cubicBezTo>
                      <a:cubicBezTo>
                        <a:pt x="52603" y="38230"/>
                        <a:pt x="52513" y="38396"/>
                        <a:pt x="51520" y="38396"/>
                      </a:cubicBezTo>
                      <a:cubicBezTo>
                        <a:pt x="51381" y="38396"/>
                        <a:pt x="51225" y="38392"/>
                        <a:pt x="51047" y="38386"/>
                      </a:cubicBezTo>
                      <a:cubicBezTo>
                        <a:pt x="49594" y="38338"/>
                        <a:pt x="48507" y="38354"/>
                        <a:pt x="48276" y="38171"/>
                      </a:cubicBezTo>
                      <a:cubicBezTo>
                        <a:pt x="48046" y="37997"/>
                        <a:pt x="47991" y="37552"/>
                        <a:pt x="47856" y="37401"/>
                      </a:cubicBezTo>
                      <a:cubicBezTo>
                        <a:pt x="47713" y="37258"/>
                        <a:pt x="47538" y="37084"/>
                        <a:pt x="48086" y="37060"/>
                      </a:cubicBezTo>
                      <a:cubicBezTo>
                        <a:pt x="48137" y="37058"/>
                        <a:pt x="48185" y="37058"/>
                        <a:pt x="48230" y="37058"/>
                      </a:cubicBezTo>
                      <a:cubicBezTo>
                        <a:pt x="48385" y="37058"/>
                        <a:pt x="48514" y="37065"/>
                        <a:pt x="48657" y="37065"/>
                      </a:cubicBezTo>
                      <a:cubicBezTo>
                        <a:pt x="48919" y="37065"/>
                        <a:pt x="49229" y="37042"/>
                        <a:pt x="49832" y="36917"/>
                      </a:cubicBezTo>
                      <a:cubicBezTo>
                        <a:pt x="50864" y="36703"/>
                        <a:pt x="51293" y="36401"/>
                        <a:pt x="52420" y="36377"/>
                      </a:cubicBezTo>
                      <a:cubicBezTo>
                        <a:pt x="52924" y="36367"/>
                        <a:pt x="53182" y="36356"/>
                        <a:pt x="53364" y="36356"/>
                      </a:cubicBezTo>
                      <a:close/>
                      <a:moveTo>
                        <a:pt x="13786" y="34866"/>
                      </a:moveTo>
                      <a:cubicBezTo>
                        <a:pt x="14295" y="34866"/>
                        <a:pt x="14939" y="34924"/>
                        <a:pt x="15169" y="35226"/>
                      </a:cubicBezTo>
                      <a:cubicBezTo>
                        <a:pt x="15225" y="35346"/>
                        <a:pt x="15312" y="35441"/>
                        <a:pt x="15431" y="35504"/>
                      </a:cubicBezTo>
                      <a:cubicBezTo>
                        <a:pt x="15955" y="35814"/>
                        <a:pt x="16304" y="35869"/>
                        <a:pt x="16677" y="36290"/>
                      </a:cubicBezTo>
                      <a:cubicBezTo>
                        <a:pt x="17050" y="36703"/>
                        <a:pt x="18058" y="37123"/>
                        <a:pt x="18701" y="37195"/>
                      </a:cubicBezTo>
                      <a:cubicBezTo>
                        <a:pt x="19352" y="37258"/>
                        <a:pt x="20273" y="37322"/>
                        <a:pt x="20400" y="37481"/>
                      </a:cubicBezTo>
                      <a:cubicBezTo>
                        <a:pt x="20535" y="37639"/>
                        <a:pt x="19654" y="37862"/>
                        <a:pt x="18812" y="38044"/>
                      </a:cubicBezTo>
                      <a:cubicBezTo>
                        <a:pt x="17979" y="38219"/>
                        <a:pt x="16995" y="38330"/>
                        <a:pt x="15733" y="38425"/>
                      </a:cubicBezTo>
                      <a:cubicBezTo>
                        <a:pt x="14883" y="38489"/>
                        <a:pt x="14288" y="38568"/>
                        <a:pt x="13883" y="38743"/>
                      </a:cubicBezTo>
                      <a:lnTo>
                        <a:pt x="13883" y="38735"/>
                      </a:lnTo>
                      <a:lnTo>
                        <a:pt x="13859" y="38751"/>
                      </a:lnTo>
                      <a:cubicBezTo>
                        <a:pt x="13828" y="38759"/>
                        <a:pt x="13804" y="38774"/>
                        <a:pt x="13780" y="38782"/>
                      </a:cubicBezTo>
                      <a:cubicBezTo>
                        <a:pt x="13605" y="38846"/>
                        <a:pt x="13415" y="38878"/>
                        <a:pt x="13224" y="38878"/>
                      </a:cubicBezTo>
                      <a:cubicBezTo>
                        <a:pt x="13141" y="38880"/>
                        <a:pt x="13057" y="38881"/>
                        <a:pt x="12973" y="38881"/>
                      </a:cubicBezTo>
                      <a:cubicBezTo>
                        <a:pt x="12720" y="38881"/>
                        <a:pt x="12464" y="38872"/>
                        <a:pt x="12208" y="38854"/>
                      </a:cubicBezTo>
                      <a:cubicBezTo>
                        <a:pt x="11978" y="38846"/>
                        <a:pt x="11748" y="38822"/>
                        <a:pt x="11518" y="38774"/>
                      </a:cubicBezTo>
                      <a:cubicBezTo>
                        <a:pt x="11192" y="38695"/>
                        <a:pt x="11081" y="38425"/>
                        <a:pt x="10954" y="38132"/>
                      </a:cubicBezTo>
                      <a:cubicBezTo>
                        <a:pt x="10819" y="37838"/>
                        <a:pt x="10478" y="37870"/>
                        <a:pt x="10161" y="37497"/>
                      </a:cubicBezTo>
                      <a:cubicBezTo>
                        <a:pt x="9835" y="37123"/>
                        <a:pt x="10065" y="36512"/>
                        <a:pt x="10430" y="36306"/>
                      </a:cubicBezTo>
                      <a:cubicBezTo>
                        <a:pt x="10796" y="36100"/>
                        <a:pt x="11359" y="35933"/>
                        <a:pt x="11812" y="35536"/>
                      </a:cubicBezTo>
                      <a:cubicBezTo>
                        <a:pt x="12081" y="35298"/>
                        <a:pt x="12383" y="35099"/>
                        <a:pt x="12716" y="34957"/>
                      </a:cubicBezTo>
                      <a:cubicBezTo>
                        <a:pt x="12931" y="34909"/>
                        <a:pt x="13153" y="34877"/>
                        <a:pt x="13367" y="34877"/>
                      </a:cubicBezTo>
                      <a:cubicBezTo>
                        <a:pt x="13483" y="34872"/>
                        <a:pt x="13628" y="34866"/>
                        <a:pt x="13786" y="34866"/>
                      </a:cubicBezTo>
                      <a:close/>
                      <a:moveTo>
                        <a:pt x="58015" y="34866"/>
                      </a:moveTo>
                      <a:cubicBezTo>
                        <a:pt x="58520" y="34866"/>
                        <a:pt x="59182" y="34924"/>
                        <a:pt x="59484" y="35226"/>
                      </a:cubicBezTo>
                      <a:cubicBezTo>
                        <a:pt x="59579" y="35346"/>
                        <a:pt x="59691" y="35433"/>
                        <a:pt x="59826" y="35496"/>
                      </a:cubicBezTo>
                      <a:cubicBezTo>
                        <a:pt x="60429" y="35814"/>
                        <a:pt x="60794" y="35869"/>
                        <a:pt x="61278" y="36282"/>
                      </a:cubicBezTo>
                      <a:cubicBezTo>
                        <a:pt x="61754" y="36703"/>
                        <a:pt x="62874" y="37123"/>
                        <a:pt x="63532" y="37187"/>
                      </a:cubicBezTo>
                      <a:cubicBezTo>
                        <a:pt x="64199" y="37258"/>
                        <a:pt x="65136" y="37314"/>
                        <a:pt x="65310" y="37473"/>
                      </a:cubicBezTo>
                      <a:cubicBezTo>
                        <a:pt x="65485" y="37639"/>
                        <a:pt x="64659" y="37854"/>
                        <a:pt x="63866" y="38036"/>
                      </a:cubicBezTo>
                      <a:cubicBezTo>
                        <a:pt x="63072" y="38211"/>
                        <a:pt x="62112" y="38322"/>
                        <a:pt x="60881" y="38417"/>
                      </a:cubicBezTo>
                      <a:cubicBezTo>
                        <a:pt x="60048" y="38481"/>
                        <a:pt x="59476" y="38560"/>
                        <a:pt x="59111" y="38735"/>
                      </a:cubicBezTo>
                      <a:lnTo>
                        <a:pt x="59111" y="38727"/>
                      </a:lnTo>
                      <a:lnTo>
                        <a:pt x="59087" y="38743"/>
                      </a:lnTo>
                      <a:cubicBezTo>
                        <a:pt x="59064" y="38759"/>
                        <a:pt x="59040" y="38767"/>
                        <a:pt x="59024" y="38774"/>
                      </a:cubicBezTo>
                      <a:cubicBezTo>
                        <a:pt x="58849" y="38838"/>
                        <a:pt x="58675" y="38878"/>
                        <a:pt x="58492" y="38878"/>
                      </a:cubicBezTo>
                      <a:cubicBezTo>
                        <a:pt x="58407" y="38880"/>
                        <a:pt x="58321" y="38881"/>
                        <a:pt x="58236" y="38881"/>
                      </a:cubicBezTo>
                      <a:cubicBezTo>
                        <a:pt x="57980" y="38881"/>
                        <a:pt x="57724" y="38872"/>
                        <a:pt x="57468" y="38854"/>
                      </a:cubicBezTo>
                      <a:cubicBezTo>
                        <a:pt x="57230" y="38846"/>
                        <a:pt x="56992" y="38822"/>
                        <a:pt x="56762" y="38774"/>
                      </a:cubicBezTo>
                      <a:cubicBezTo>
                        <a:pt x="56412" y="38695"/>
                        <a:pt x="56230" y="38425"/>
                        <a:pt x="56023" y="38132"/>
                      </a:cubicBezTo>
                      <a:cubicBezTo>
                        <a:pt x="55825" y="37838"/>
                        <a:pt x="55484" y="37870"/>
                        <a:pt x="55063" y="37497"/>
                      </a:cubicBezTo>
                      <a:cubicBezTo>
                        <a:pt x="54642" y="37123"/>
                        <a:pt x="54722" y="36512"/>
                        <a:pt x="55031" y="36306"/>
                      </a:cubicBezTo>
                      <a:cubicBezTo>
                        <a:pt x="55341" y="36100"/>
                        <a:pt x="55865" y="35933"/>
                        <a:pt x="56206" y="35536"/>
                      </a:cubicBezTo>
                      <a:cubicBezTo>
                        <a:pt x="56420" y="35290"/>
                        <a:pt x="56682" y="35099"/>
                        <a:pt x="56968" y="34957"/>
                      </a:cubicBezTo>
                      <a:cubicBezTo>
                        <a:pt x="57174" y="34909"/>
                        <a:pt x="57389" y="34877"/>
                        <a:pt x="57603" y="34877"/>
                      </a:cubicBezTo>
                      <a:cubicBezTo>
                        <a:pt x="57714" y="34872"/>
                        <a:pt x="57857" y="34866"/>
                        <a:pt x="58015" y="34866"/>
                      </a:cubicBezTo>
                      <a:close/>
                      <a:moveTo>
                        <a:pt x="35892" y="34866"/>
                      </a:moveTo>
                      <a:cubicBezTo>
                        <a:pt x="36399" y="34866"/>
                        <a:pt x="37056" y="34925"/>
                        <a:pt x="37323" y="35234"/>
                      </a:cubicBezTo>
                      <a:cubicBezTo>
                        <a:pt x="37402" y="35346"/>
                        <a:pt x="37505" y="35441"/>
                        <a:pt x="37624" y="35504"/>
                      </a:cubicBezTo>
                      <a:cubicBezTo>
                        <a:pt x="38188" y="35814"/>
                        <a:pt x="38545" y="35877"/>
                        <a:pt x="38974" y="36290"/>
                      </a:cubicBezTo>
                      <a:cubicBezTo>
                        <a:pt x="39402" y="36703"/>
                        <a:pt x="40458" y="37131"/>
                        <a:pt x="41117" y="37195"/>
                      </a:cubicBezTo>
                      <a:cubicBezTo>
                        <a:pt x="41776" y="37266"/>
                        <a:pt x="42696" y="37322"/>
                        <a:pt x="42855" y="37481"/>
                      </a:cubicBezTo>
                      <a:cubicBezTo>
                        <a:pt x="43006" y="37639"/>
                        <a:pt x="42157" y="37862"/>
                        <a:pt x="41339" y="38044"/>
                      </a:cubicBezTo>
                      <a:cubicBezTo>
                        <a:pt x="40522" y="38219"/>
                        <a:pt x="39553" y="38330"/>
                        <a:pt x="38307" y="38425"/>
                      </a:cubicBezTo>
                      <a:cubicBezTo>
                        <a:pt x="37466" y="38489"/>
                        <a:pt x="36878" y="38568"/>
                        <a:pt x="36497" y="38743"/>
                      </a:cubicBezTo>
                      <a:lnTo>
                        <a:pt x="36497" y="38735"/>
                      </a:lnTo>
                      <a:lnTo>
                        <a:pt x="36473" y="38751"/>
                      </a:lnTo>
                      <a:cubicBezTo>
                        <a:pt x="36450" y="38759"/>
                        <a:pt x="36418" y="38774"/>
                        <a:pt x="36402" y="38782"/>
                      </a:cubicBezTo>
                      <a:cubicBezTo>
                        <a:pt x="36227" y="38846"/>
                        <a:pt x="36045" y="38878"/>
                        <a:pt x="35854" y="38886"/>
                      </a:cubicBezTo>
                      <a:cubicBezTo>
                        <a:pt x="35776" y="38887"/>
                        <a:pt x="35696" y="38888"/>
                        <a:pt x="35617" y="38888"/>
                      </a:cubicBezTo>
                      <a:cubicBezTo>
                        <a:pt x="35360" y="38888"/>
                        <a:pt x="35099" y="38878"/>
                        <a:pt x="34838" y="38854"/>
                      </a:cubicBezTo>
                      <a:cubicBezTo>
                        <a:pt x="34600" y="38854"/>
                        <a:pt x="34370" y="38830"/>
                        <a:pt x="34140" y="38782"/>
                      </a:cubicBezTo>
                      <a:cubicBezTo>
                        <a:pt x="33798" y="38695"/>
                        <a:pt x="33656" y="38425"/>
                        <a:pt x="33489" y="38132"/>
                      </a:cubicBezTo>
                      <a:cubicBezTo>
                        <a:pt x="33322" y="37846"/>
                        <a:pt x="32981" y="37870"/>
                        <a:pt x="32608" y="37497"/>
                      </a:cubicBezTo>
                      <a:cubicBezTo>
                        <a:pt x="32235" y="37123"/>
                        <a:pt x="32394" y="36512"/>
                        <a:pt x="32727" y="36306"/>
                      </a:cubicBezTo>
                      <a:cubicBezTo>
                        <a:pt x="33068" y="36100"/>
                        <a:pt x="33608" y="35933"/>
                        <a:pt x="34005" y="35536"/>
                      </a:cubicBezTo>
                      <a:cubicBezTo>
                        <a:pt x="34341" y="35110"/>
                        <a:pt x="34846" y="34874"/>
                        <a:pt x="35380" y="34874"/>
                      </a:cubicBezTo>
                      <a:cubicBezTo>
                        <a:pt x="35414" y="34874"/>
                        <a:pt x="35447" y="34875"/>
                        <a:pt x="35481" y="34877"/>
                      </a:cubicBezTo>
                      <a:cubicBezTo>
                        <a:pt x="35593" y="34872"/>
                        <a:pt x="35736" y="34866"/>
                        <a:pt x="35892" y="34866"/>
                      </a:cubicBezTo>
                      <a:close/>
                      <a:moveTo>
                        <a:pt x="22215" y="36514"/>
                      </a:moveTo>
                      <a:cubicBezTo>
                        <a:pt x="22814" y="36514"/>
                        <a:pt x="23221" y="36646"/>
                        <a:pt x="23718" y="36727"/>
                      </a:cubicBezTo>
                      <a:cubicBezTo>
                        <a:pt x="24527" y="36869"/>
                        <a:pt x="24813" y="36925"/>
                        <a:pt x="25051" y="37274"/>
                      </a:cubicBezTo>
                      <a:cubicBezTo>
                        <a:pt x="25282" y="37624"/>
                        <a:pt x="25575" y="38060"/>
                        <a:pt x="25250" y="38251"/>
                      </a:cubicBezTo>
                      <a:cubicBezTo>
                        <a:pt x="24924" y="38433"/>
                        <a:pt x="23750" y="38505"/>
                        <a:pt x="23583" y="38806"/>
                      </a:cubicBezTo>
                      <a:cubicBezTo>
                        <a:pt x="23434" y="39075"/>
                        <a:pt x="23235" y="39509"/>
                        <a:pt x="22748" y="39509"/>
                      </a:cubicBezTo>
                      <a:cubicBezTo>
                        <a:pt x="22689" y="39509"/>
                        <a:pt x="22626" y="39503"/>
                        <a:pt x="22559" y="39489"/>
                      </a:cubicBezTo>
                      <a:cubicBezTo>
                        <a:pt x="21932" y="39354"/>
                        <a:pt x="22099" y="39084"/>
                        <a:pt x="22313" y="38774"/>
                      </a:cubicBezTo>
                      <a:cubicBezTo>
                        <a:pt x="22527" y="38465"/>
                        <a:pt x="22321" y="38266"/>
                        <a:pt x="21829" y="38068"/>
                      </a:cubicBezTo>
                      <a:lnTo>
                        <a:pt x="21837" y="38068"/>
                      </a:lnTo>
                      <a:cubicBezTo>
                        <a:pt x="21337" y="37862"/>
                        <a:pt x="20860" y="37830"/>
                        <a:pt x="20789" y="37465"/>
                      </a:cubicBezTo>
                      <a:cubicBezTo>
                        <a:pt x="20710" y="37100"/>
                        <a:pt x="21059" y="36600"/>
                        <a:pt x="21868" y="36528"/>
                      </a:cubicBezTo>
                      <a:cubicBezTo>
                        <a:pt x="21991" y="36518"/>
                        <a:pt x="22106" y="36514"/>
                        <a:pt x="22215" y="36514"/>
                      </a:cubicBezTo>
                      <a:close/>
                      <a:moveTo>
                        <a:pt x="44540" y="36514"/>
                      </a:moveTo>
                      <a:cubicBezTo>
                        <a:pt x="45139" y="36514"/>
                        <a:pt x="45559" y="36647"/>
                        <a:pt x="46070" y="36735"/>
                      </a:cubicBezTo>
                      <a:cubicBezTo>
                        <a:pt x="46895" y="36877"/>
                        <a:pt x="47197" y="36933"/>
                        <a:pt x="47467" y="37274"/>
                      </a:cubicBezTo>
                      <a:cubicBezTo>
                        <a:pt x="47745" y="37624"/>
                        <a:pt x="48094" y="38068"/>
                        <a:pt x="47792" y="38251"/>
                      </a:cubicBezTo>
                      <a:cubicBezTo>
                        <a:pt x="47491" y="38441"/>
                        <a:pt x="46332" y="38505"/>
                        <a:pt x="46205" y="38806"/>
                      </a:cubicBezTo>
                      <a:cubicBezTo>
                        <a:pt x="46091" y="39075"/>
                        <a:pt x="45953" y="39509"/>
                        <a:pt x="45462" y="39509"/>
                      </a:cubicBezTo>
                      <a:cubicBezTo>
                        <a:pt x="45403" y="39509"/>
                        <a:pt x="45338" y="39503"/>
                        <a:pt x="45268" y="39489"/>
                      </a:cubicBezTo>
                      <a:cubicBezTo>
                        <a:pt x="44625" y="39362"/>
                        <a:pt x="44760" y="39084"/>
                        <a:pt x="44935" y="38774"/>
                      </a:cubicBezTo>
                      <a:cubicBezTo>
                        <a:pt x="45109" y="38465"/>
                        <a:pt x="44879" y="38266"/>
                        <a:pt x="44363" y="38068"/>
                      </a:cubicBezTo>
                      <a:cubicBezTo>
                        <a:pt x="43847" y="37862"/>
                        <a:pt x="43355" y="37830"/>
                        <a:pt x="43236" y="37465"/>
                      </a:cubicBezTo>
                      <a:cubicBezTo>
                        <a:pt x="43109" y="37100"/>
                        <a:pt x="43403" y="36600"/>
                        <a:pt x="44197" y="36528"/>
                      </a:cubicBezTo>
                      <a:cubicBezTo>
                        <a:pt x="44318" y="36518"/>
                        <a:pt x="44432" y="36514"/>
                        <a:pt x="44540" y="36514"/>
                      </a:cubicBezTo>
                      <a:close/>
                      <a:moveTo>
                        <a:pt x="66865" y="36514"/>
                      </a:moveTo>
                      <a:cubicBezTo>
                        <a:pt x="67461" y="36514"/>
                        <a:pt x="67904" y="36646"/>
                        <a:pt x="68422" y="36727"/>
                      </a:cubicBezTo>
                      <a:cubicBezTo>
                        <a:pt x="69271" y="36869"/>
                        <a:pt x="69573" y="36925"/>
                        <a:pt x="69898" y="37274"/>
                      </a:cubicBezTo>
                      <a:cubicBezTo>
                        <a:pt x="70216" y="37624"/>
                        <a:pt x="70628" y="38060"/>
                        <a:pt x="70351" y="38251"/>
                      </a:cubicBezTo>
                      <a:cubicBezTo>
                        <a:pt x="70073" y="38433"/>
                        <a:pt x="68922" y="38513"/>
                        <a:pt x="68827" y="38806"/>
                      </a:cubicBezTo>
                      <a:cubicBezTo>
                        <a:pt x="68749" y="39075"/>
                        <a:pt x="68664" y="39509"/>
                        <a:pt x="68174" y="39509"/>
                      </a:cubicBezTo>
                      <a:cubicBezTo>
                        <a:pt x="68114" y="39509"/>
                        <a:pt x="68049" y="39503"/>
                        <a:pt x="67977" y="39489"/>
                      </a:cubicBezTo>
                      <a:cubicBezTo>
                        <a:pt x="67319" y="39362"/>
                        <a:pt x="67414" y="39084"/>
                        <a:pt x="67549" y="38774"/>
                      </a:cubicBezTo>
                      <a:cubicBezTo>
                        <a:pt x="67684" y="38465"/>
                        <a:pt x="67430" y="38266"/>
                        <a:pt x="66890" y="38068"/>
                      </a:cubicBezTo>
                      <a:cubicBezTo>
                        <a:pt x="66342" y="37862"/>
                        <a:pt x="65850" y="37830"/>
                        <a:pt x="65683" y="37465"/>
                      </a:cubicBezTo>
                      <a:cubicBezTo>
                        <a:pt x="65517" y="37100"/>
                        <a:pt x="65739" y="36600"/>
                        <a:pt x="66525" y="36528"/>
                      </a:cubicBezTo>
                      <a:cubicBezTo>
                        <a:pt x="66644" y="36518"/>
                        <a:pt x="66757" y="36514"/>
                        <a:pt x="66865" y="36514"/>
                      </a:cubicBezTo>
                      <a:close/>
                      <a:moveTo>
                        <a:pt x="9486" y="38088"/>
                      </a:moveTo>
                      <a:cubicBezTo>
                        <a:pt x="10003" y="38088"/>
                        <a:pt x="10408" y="38259"/>
                        <a:pt x="10470" y="38425"/>
                      </a:cubicBezTo>
                      <a:cubicBezTo>
                        <a:pt x="10542" y="38616"/>
                        <a:pt x="10796" y="38814"/>
                        <a:pt x="11050" y="39028"/>
                      </a:cubicBezTo>
                      <a:cubicBezTo>
                        <a:pt x="11304" y="39235"/>
                        <a:pt x="10526" y="39481"/>
                        <a:pt x="9819" y="39830"/>
                      </a:cubicBezTo>
                      <a:cubicBezTo>
                        <a:pt x="9272" y="40092"/>
                        <a:pt x="8716" y="40306"/>
                        <a:pt x="8137" y="40489"/>
                      </a:cubicBezTo>
                      <a:cubicBezTo>
                        <a:pt x="7597" y="40672"/>
                        <a:pt x="7605" y="40910"/>
                        <a:pt x="7263" y="41084"/>
                      </a:cubicBezTo>
                      <a:cubicBezTo>
                        <a:pt x="7126" y="41159"/>
                        <a:pt x="6979" y="41186"/>
                        <a:pt x="6800" y="41186"/>
                      </a:cubicBezTo>
                      <a:cubicBezTo>
                        <a:pt x="6544" y="41186"/>
                        <a:pt x="6223" y="41131"/>
                        <a:pt x="5779" y="41084"/>
                      </a:cubicBezTo>
                      <a:cubicBezTo>
                        <a:pt x="5513" y="41059"/>
                        <a:pt x="5280" y="41051"/>
                        <a:pt x="5058" y="41051"/>
                      </a:cubicBezTo>
                      <a:cubicBezTo>
                        <a:pt x="4650" y="41051"/>
                        <a:pt x="4278" y="41079"/>
                        <a:pt x="3811" y="41084"/>
                      </a:cubicBezTo>
                      <a:cubicBezTo>
                        <a:pt x="3449" y="41092"/>
                        <a:pt x="3011" y="41096"/>
                        <a:pt x="2607" y="41096"/>
                      </a:cubicBezTo>
                      <a:cubicBezTo>
                        <a:pt x="2203" y="41096"/>
                        <a:pt x="1834" y="41092"/>
                        <a:pt x="1612" y="41084"/>
                      </a:cubicBezTo>
                      <a:cubicBezTo>
                        <a:pt x="1159" y="41068"/>
                        <a:pt x="1112" y="40870"/>
                        <a:pt x="1112" y="40870"/>
                      </a:cubicBezTo>
                      <a:cubicBezTo>
                        <a:pt x="1175" y="40679"/>
                        <a:pt x="1223" y="40529"/>
                        <a:pt x="1175" y="40489"/>
                      </a:cubicBezTo>
                      <a:cubicBezTo>
                        <a:pt x="778" y="40171"/>
                        <a:pt x="810" y="39449"/>
                        <a:pt x="1159" y="39124"/>
                      </a:cubicBezTo>
                      <a:cubicBezTo>
                        <a:pt x="1501" y="38790"/>
                        <a:pt x="2429" y="38520"/>
                        <a:pt x="3223" y="38401"/>
                      </a:cubicBezTo>
                      <a:cubicBezTo>
                        <a:pt x="3374" y="38380"/>
                        <a:pt x="3542" y="38372"/>
                        <a:pt x="3724" y="38372"/>
                      </a:cubicBezTo>
                      <a:cubicBezTo>
                        <a:pt x="4485" y="38372"/>
                        <a:pt x="5481" y="38521"/>
                        <a:pt x="6404" y="38521"/>
                      </a:cubicBezTo>
                      <a:cubicBezTo>
                        <a:pt x="6424" y="38521"/>
                        <a:pt x="6443" y="38521"/>
                        <a:pt x="6462" y="38520"/>
                      </a:cubicBezTo>
                      <a:cubicBezTo>
                        <a:pt x="7621" y="38505"/>
                        <a:pt x="8621" y="38155"/>
                        <a:pt x="9248" y="38100"/>
                      </a:cubicBezTo>
                      <a:cubicBezTo>
                        <a:pt x="9329" y="38092"/>
                        <a:pt x="9409" y="38088"/>
                        <a:pt x="9486" y="38088"/>
                      </a:cubicBezTo>
                      <a:close/>
                      <a:moveTo>
                        <a:pt x="32022" y="38088"/>
                      </a:moveTo>
                      <a:cubicBezTo>
                        <a:pt x="32542" y="38088"/>
                        <a:pt x="32963" y="38259"/>
                        <a:pt x="33052" y="38425"/>
                      </a:cubicBezTo>
                      <a:cubicBezTo>
                        <a:pt x="33148" y="38616"/>
                        <a:pt x="33425" y="38814"/>
                        <a:pt x="33711" y="39028"/>
                      </a:cubicBezTo>
                      <a:cubicBezTo>
                        <a:pt x="33989" y="39243"/>
                        <a:pt x="33235" y="39481"/>
                        <a:pt x="32576" y="39830"/>
                      </a:cubicBezTo>
                      <a:cubicBezTo>
                        <a:pt x="32068" y="40092"/>
                        <a:pt x="31536" y="40314"/>
                        <a:pt x="30989" y="40489"/>
                      </a:cubicBezTo>
                      <a:cubicBezTo>
                        <a:pt x="30473" y="40672"/>
                        <a:pt x="30504" y="40910"/>
                        <a:pt x="30195" y="41084"/>
                      </a:cubicBezTo>
                      <a:cubicBezTo>
                        <a:pt x="30064" y="41159"/>
                        <a:pt x="29919" y="41186"/>
                        <a:pt x="29740" y="41186"/>
                      </a:cubicBezTo>
                      <a:cubicBezTo>
                        <a:pt x="29483" y="41186"/>
                        <a:pt x="29156" y="41131"/>
                        <a:pt x="28703" y="41084"/>
                      </a:cubicBezTo>
                      <a:cubicBezTo>
                        <a:pt x="28434" y="41059"/>
                        <a:pt x="28200" y="41051"/>
                        <a:pt x="27978" y="41051"/>
                      </a:cubicBezTo>
                      <a:cubicBezTo>
                        <a:pt x="27571" y="41051"/>
                        <a:pt x="27205" y="41079"/>
                        <a:pt x="26742" y="41084"/>
                      </a:cubicBezTo>
                      <a:cubicBezTo>
                        <a:pt x="26381" y="41092"/>
                        <a:pt x="25942" y="41096"/>
                        <a:pt x="25537" y="41096"/>
                      </a:cubicBezTo>
                      <a:cubicBezTo>
                        <a:pt x="25133" y="41096"/>
                        <a:pt x="24762" y="41092"/>
                        <a:pt x="24535" y="41084"/>
                      </a:cubicBezTo>
                      <a:cubicBezTo>
                        <a:pt x="24083" y="41068"/>
                        <a:pt x="24004" y="40870"/>
                        <a:pt x="24004" y="40870"/>
                      </a:cubicBezTo>
                      <a:cubicBezTo>
                        <a:pt x="24043" y="40679"/>
                        <a:pt x="24067" y="40529"/>
                        <a:pt x="24019" y="40489"/>
                      </a:cubicBezTo>
                      <a:cubicBezTo>
                        <a:pt x="23583" y="40171"/>
                        <a:pt x="23511" y="39449"/>
                        <a:pt x="23821" y="39116"/>
                      </a:cubicBezTo>
                      <a:cubicBezTo>
                        <a:pt x="24131" y="38790"/>
                        <a:pt x="25020" y="38520"/>
                        <a:pt x="25797" y="38401"/>
                      </a:cubicBezTo>
                      <a:cubicBezTo>
                        <a:pt x="25947" y="38380"/>
                        <a:pt x="26115" y="38372"/>
                        <a:pt x="26297" y="38372"/>
                      </a:cubicBezTo>
                      <a:cubicBezTo>
                        <a:pt x="27059" y="38372"/>
                        <a:pt x="28071" y="38521"/>
                        <a:pt x="28994" y="38521"/>
                      </a:cubicBezTo>
                      <a:cubicBezTo>
                        <a:pt x="29014" y="38521"/>
                        <a:pt x="29033" y="38521"/>
                        <a:pt x="29052" y="38520"/>
                      </a:cubicBezTo>
                      <a:cubicBezTo>
                        <a:pt x="30211" y="38505"/>
                        <a:pt x="31163" y="38155"/>
                        <a:pt x="31782" y="38100"/>
                      </a:cubicBezTo>
                      <a:cubicBezTo>
                        <a:pt x="31864" y="38092"/>
                        <a:pt x="31944" y="38088"/>
                        <a:pt x="32022" y="38088"/>
                      </a:cubicBezTo>
                      <a:close/>
                      <a:moveTo>
                        <a:pt x="54567" y="38095"/>
                      </a:moveTo>
                      <a:cubicBezTo>
                        <a:pt x="55081" y="38095"/>
                        <a:pt x="55523" y="38260"/>
                        <a:pt x="55627" y="38425"/>
                      </a:cubicBezTo>
                      <a:lnTo>
                        <a:pt x="55619" y="38433"/>
                      </a:lnTo>
                      <a:cubicBezTo>
                        <a:pt x="55746" y="38616"/>
                        <a:pt x="56047" y="38822"/>
                        <a:pt x="56357" y="39028"/>
                      </a:cubicBezTo>
                      <a:cubicBezTo>
                        <a:pt x="56666" y="39243"/>
                        <a:pt x="55944" y="39489"/>
                        <a:pt x="55333" y="39838"/>
                      </a:cubicBezTo>
                      <a:cubicBezTo>
                        <a:pt x="54849" y="40100"/>
                        <a:pt x="54341" y="40314"/>
                        <a:pt x="53825" y="40497"/>
                      </a:cubicBezTo>
                      <a:cubicBezTo>
                        <a:pt x="53325" y="40679"/>
                        <a:pt x="53396" y="40910"/>
                        <a:pt x="53102" y="41092"/>
                      </a:cubicBezTo>
                      <a:cubicBezTo>
                        <a:pt x="52983" y="41163"/>
                        <a:pt x="52844" y="41188"/>
                        <a:pt x="52669" y="41188"/>
                      </a:cubicBezTo>
                      <a:cubicBezTo>
                        <a:pt x="52413" y="41188"/>
                        <a:pt x="52080" y="41135"/>
                        <a:pt x="51618" y="41092"/>
                      </a:cubicBezTo>
                      <a:cubicBezTo>
                        <a:pt x="51332" y="41063"/>
                        <a:pt x="51086" y="41053"/>
                        <a:pt x="50855" y="41053"/>
                      </a:cubicBezTo>
                      <a:cubicBezTo>
                        <a:pt x="50457" y="41053"/>
                        <a:pt x="50101" y="41082"/>
                        <a:pt x="49650" y="41092"/>
                      </a:cubicBezTo>
                      <a:cubicBezTo>
                        <a:pt x="49233" y="41097"/>
                        <a:pt x="48712" y="41101"/>
                        <a:pt x="48260" y="41101"/>
                      </a:cubicBezTo>
                      <a:cubicBezTo>
                        <a:pt x="47929" y="41101"/>
                        <a:pt x="47634" y="41099"/>
                        <a:pt x="47443" y="41092"/>
                      </a:cubicBezTo>
                      <a:cubicBezTo>
                        <a:pt x="46991" y="41076"/>
                        <a:pt x="46887" y="40878"/>
                        <a:pt x="46887" y="40878"/>
                      </a:cubicBezTo>
                      <a:cubicBezTo>
                        <a:pt x="46903" y="40679"/>
                        <a:pt x="46911" y="40537"/>
                        <a:pt x="46864" y="40497"/>
                      </a:cubicBezTo>
                      <a:cubicBezTo>
                        <a:pt x="46387" y="40179"/>
                        <a:pt x="46221" y="39457"/>
                        <a:pt x="46483" y="39124"/>
                      </a:cubicBezTo>
                      <a:cubicBezTo>
                        <a:pt x="46752" y="38798"/>
                        <a:pt x="47602" y="38528"/>
                        <a:pt x="48372" y="38409"/>
                      </a:cubicBezTo>
                      <a:cubicBezTo>
                        <a:pt x="48518" y="38388"/>
                        <a:pt x="48685" y="38380"/>
                        <a:pt x="48867" y="38380"/>
                      </a:cubicBezTo>
                      <a:cubicBezTo>
                        <a:pt x="49628" y="38380"/>
                        <a:pt x="50660" y="38529"/>
                        <a:pt x="51585" y="38529"/>
                      </a:cubicBezTo>
                      <a:cubicBezTo>
                        <a:pt x="51604" y="38529"/>
                        <a:pt x="51623" y="38529"/>
                        <a:pt x="51642" y="38528"/>
                      </a:cubicBezTo>
                      <a:cubicBezTo>
                        <a:pt x="52809" y="38513"/>
                        <a:pt x="53706" y="38163"/>
                        <a:pt x="54325" y="38108"/>
                      </a:cubicBezTo>
                      <a:cubicBezTo>
                        <a:pt x="54407" y="38099"/>
                        <a:pt x="54488" y="38095"/>
                        <a:pt x="54567" y="38095"/>
                      </a:cubicBezTo>
                      <a:close/>
                      <a:moveTo>
                        <a:pt x="66782" y="39444"/>
                      </a:moveTo>
                      <a:cubicBezTo>
                        <a:pt x="67148" y="39444"/>
                        <a:pt x="67634" y="39514"/>
                        <a:pt x="68112" y="39656"/>
                      </a:cubicBezTo>
                      <a:cubicBezTo>
                        <a:pt x="68946" y="39910"/>
                        <a:pt x="69263" y="40481"/>
                        <a:pt x="69263" y="40481"/>
                      </a:cubicBezTo>
                      <a:cubicBezTo>
                        <a:pt x="69605" y="40910"/>
                        <a:pt x="69620" y="41180"/>
                        <a:pt x="69097" y="41307"/>
                      </a:cubicBezTo>
                      <a:cubicBezTo>
                        <a:pt x="68749" y="41386"/>
                        <a:pt x="68212" y="41458"/>
                        <a:pt x="67853" y="41458"/>
                      </a:cubicBezTo>
                      <a:cubicBezTo>
                        <a:pt x="67672" y="41458"/>
                        <a:pt x="67536" y="41439"/>
                        <a:pt x="67493" y="41394"/>
                      </a:cubicBezTo>
                      <a:cubicBezTo>
                        <a:pt x="67438" y="41338"/>
                        <a:pt x="67390" y="41275"/>
                        <a:pt x="67342" y="41227"/>
                      </a:cubicBezTo>
                      <a:cubicBezTo>
                        <a:pt x="67104" y="40997"/>
                        <a:pt x="66279" y="40997"/>
                        <a:pt x="66223" y="40489"/>
                      </a:cubicBezTo>
                      <a:cubicBezTo>
                        <a:pt x="66223" y="40489"/>
                        <a:pt x="66033" y="39735"/>
                        <a:pt x="66223" y="39560"/>
                      </a:cubicBezTo>
                      <a:cubicBezTo>
                        <a:pt x="66308" y="39483"/>
                        <a:pt x="66512" y="39444"/>
                        <a:pt x="66782" y="39444"/>
                      </a:cubicBezTo>
                      <a:close/>
                      <a:moveTo>
                        <a:pt x="21367" y="39448"/>
                      </a:moveTo>
                      <a:cubicBezTo>
                        <a:pt x="21730" y="39448"/>
                        <a:pt x="22196" y="39518"/>
                        <a:pt x="22638" y="39663"/>
                      </a:cubicBezTo>
                      <a:cubicBezTo>
                        <a:pt x="23392" y="39910"/>
                        <a:pt x="23575" y="40489"/>
                        <a:pt x="23575" y="40489"/>
                      </a:cubicBezTo>
                      <a:cubicBezTo>
                        <a:pt x="23805" y="40910"/>
                        <a:pt x="23750" y="41187"/>
                        <a:pt x="23194" y="41307"/>
                      </a:cubicBezTo>
                      <a:cubicBezTo>
                        <a:pt x="22830" y="41390"/>
                        <a:pt x="22284" y="41459"/>
                        <a:pt x="21927" y="41459"/>
                      </a:cubicBezTo>
                      <a:cubicBezTo>
                        <a:pt x="21740" y="41459"/>
                        <a:pt x="21605" y="41440"/>
                        <a:pt x="21575" y="41394"/>
                      </a:cubicBezTo>
                      <a:cubicBezTo>
                        <a:pt x="21535" y="41338"/>
                        <a:pt x="21495" y="41275"/>
                        <a:pt x="21464" y="41235"/>
                      </a:cubicBezTo>
                      <a:cubicBezTo>
                        <a:pt x="21289" y="40997"/>
                        <a:pt x="20463" y="40997"/>
                        <a:pt x="20535" y="40489"/>
                      </a:cubicBezTo>
                      <a:cubicBezTo>
                        <a:pt x="20535" y="40489"/>
                        <a:pt x="20535" y="39743"/>
                        <a:pt x="20781" y="39560"/>
                      </a:cubicBezTo>
                      <a:cubicBezTo>
                        <a:pt x="20886" y="39486"/>
                        <a:pt x="21098" y="39448"/>
                        <a:pt x="21367" y="39448"/>
                      </a:cubicBezTo>
                      <a:close/>
                      <a:moveTo>
                        <a:pt x="44074" y="39448"/>
                      </a:moveTo>
                      <a:cubicBezTo>
                        <a:pt x="44438" y="39448"/>
                        <a:pt x="44915" y="39518"/>
                        <a:pt x="45371" y="39663"/>
                      </a:cubicBezTo>
                      <a:cubicBezTo>
                        <a:pt x="46165" y="39910"/>
                        <a:pt x="46419" y="40489"/>
                        <a:pt x="46419" y="40489"/>
                      </a:cubicBezTo>
                      <a:cubicBezTo>
                        <a:pt x="46705" y="40910"/>
                        <a:pt x="46681" y="41187"/>
                        <a:pt x="46141" y="41314"/>
                      </a:cubicBezTo>
                      <a:cubicBezTo>
                        <a:pt x="45794" y="41392"/>
                        <a:pt x="45261" y="41460"/>
                        <a:pt x="44901" y="41460"/>
                      </a:cubicBezTo>
                      <a:cubicBezTo>
                        <a:pt x="44710" y="41460"/>
                        <a:pt x="44569" y="41441"/>
                        <a:pt x="44530" y="41394"/>
                      </a:cubicBezTo>
                      <a:cubicBezTo>
                        <a:pt x="44490" y="41338"/>
                        <a:pt x="44443" y="41275"/>
                        <a:pt x="44403" y="41235"/>
                      </a:cubicBezTo>
                      <a:cubicBezTo>
                        <a:pt x="44197" y="40997"/>
                        <a:pt x="43371" y="40997"/>
                        <a:pt x="43379" y="40489"/>
                      </a:cubicBezTo>
                      <a:cubicBezTo>
                        <a:pt x="43379" y="40489"/>
                        <a:pt x="43284" y="39743"/>
                        <a:pt x="43506" y="39560"/>
                      </a:cubicBezTo>
                      <a:cubicBezTo>
                        <a:pt x="43597" y="39486"/>
                        <a:pt x="43805" y="39448"/>
                        <a:pt x="44074" y="39448"/>
                      </a:cubicBezTo>
                      <a:close/>
                      <a:moveTo>
                        <a:pt x="12113" y="39062"/>
                      </a:moveTo>
                      <a:cubicBezTo>
                        <a:pt x="12156" y="39062"/>
                        <a:pt x="12177" y="39068"/>
                        <a:pt x="12177" y="39068"/>
                      </a:cubicBezTo>
                      <a:cubicBezTo>
                        <a:pt x="12177" y="39068"/>
                        <a:pt x="13232" y="39155"/>
                        <a:pt x="13256" y="39521"/>
                      </a:cubicBezTo>
                      <a:cubicBezTo>
                        <a:pt x="13256" y="39854"/>
                        <a:pt x="13312" y="40179"/>
                        <a:pt x="13423" y="40489"/>
                      </a:cubicBezTo>
                      <a:cubicBezTo>
                        <a:pt x="13463" y="40608"/>
                        <a:pt x="13653" y="41005"/>
                        <a:pt x="13836" y="41148"/>
                      </a:cubicBezTo>
                      <a:cubicBezTo>
                        <a:pt x="14026" y="41283"/>
                        <a:pt x="14082" y="41394"/>
                        <a:pt x="14042" y="41513"/>
                      </a:cubicBezTo>
                      <a:cubicBezTo>
                        <a:pt x="14014" y="41610"/>
                        <a:pt x="13640" y="41616"/>
                        <a:pt x="13547" y="41616"/>
                      </a:cubicBezTo>
                      <a:cubicBezTo>
                        <a:pt x="13534" y="41616"/>
                        <a:pt x="13526" y="41616"/>
                        <a:pt x="13526" y="41616"/>
                      </a:cubicBezTo>
                      <a:cubicBezTo>
                        <a:pt x="12970" y="41553"/>
                        <a:pt x="12415" y="41521"/>
                        <a:pt x="11859" y="41513"/>
                      </a:cubicBezTo>
                      <a:cubicBezTo>
                        <a:pt x="11838" y="41512"/>
                        <a:pt x="11816" y="41512"/>
                        <a:pt x="11794" y="41512"/>
                      </a:cubicBezTo>
                      <a:cubicBezTo>
                        <a:pt x="11562" y="41512"/>
                        <a:pt x="11330" y="41550"/>
                        <a:pt x="11105" y="41608"/>
                      </a:cubicBezTo>
                      <a:cubicBezTo>
                        <a:pt x="10891" y="41664"/>
                        <a:pt x="9899" y="41664"/>
                        <a:pt x="9160" y="41664"/>
                      </a:cubicBezTo>
                      <a:cubicBezTo>
                        <a:pt x="9127" y="41664"/>
                        <a:pt x="9093" y="41664"/>
                        <a:pt x="9060" y="41664"/>
                      </a:cubicBezTo>
                      <a:cubicBezTo>
                        <a:pt x="8370" y="41664"/>
                        <a:pt x="7763" y="41580"/>
                        <a:pt x="7748" y="41156"/>
                      </a:cubicBezTo>
                      <a:lnTo>
                        <a:pt x="7740" y="41156"/>
                      </a:lnTo>
                      <a:cubicBezTo>
                        <a:pt x="7724" y="40711"/>
                        <a:pt x="8549" y="40489"/>
                        <a:pt x="8549" y="40489"/>
                      </a:cubicBezTo>
                      <a:cubicBezTo>
                        <a:pt x="8946" y="40386"/>
                        <a:pt x="9335" y="40259"/>
                        <a:pt x="9716" y="40116"/>
                      </a:cubicBezTo>
                      <a:cubicBezTo>
                        <a:pt x="10438" y="39846"/>
                        <a:pt x="10978" y="39648"/>
                        <a:pt x="11462" y="39322"/>
                      </a:cubicBezTo>
                      <a:cubicBezTo>
                        <a:pt x="11804" y="39096"/>
                        <a:pt x="12016" y="39062"/>
                        <a:pt x="12113" y="39062"/>
                      </a:cubicBezTo>
                      <a:close/>
                      <a:moveTo>
                        <a:pt x="34774" y="39062"/>
                      </a:moveTo>
                      <a:cubicBezTo>
                        <a:pt x="34817" y="39062"/>
                        <a:pt x="34838" y="39068"/>
                        <a:pt x="34838" y="39068"/>
                      </a:cubicBezTo>
                      <a:cubicBezTo>
                        <a:pt x="34838" y="39068"/>
                        <a:pt x="35910" y="39155"/>
                        <a:pt x="35981" y="39521"/>
                      </a:cubicBezTo>
                      <a:cubicBezTo>
                        <a:pt x="36029" y="39854"/>
                        <a:pt x="36124" y="40179"/>
                        <a:pt x="36267" y="40489"/>
                      </a:cubicBezTo>
                      <a:cubicBezTo>
                        <a:pt x="36323" y="40608"/>
                        <a:pt x="36569" y="41005"/>
                        <a:pt x="36767" y="41148"/>
                      </a:cubicBezTo>
                      <a:cubicBezTo>
                        <a:pt x="36966" y="41283"/>
                        <a:pt x="37037" y="41394"/>
                        <a:pt x="37013" y="41513"/>
                      </a:cubicBezTo>
                      <a:cubicBezTo>
                        <a:pt x="36999" y="41610"/>
                        <a:pt x="36627" y="41616"/>
                        <a:pt x="36534" y="41616"/>
                      </a:cubicBezTo>
                      <a:cubicBezTo>
                        <a:pt x="36521" y="41616"/>
                        <a:pt x="36513" y="41616"/>
                        <a:pt x="36513" y="41616"/>
                      </a:cubicBezTo>
                      <a:cubicBezTo>
                        <a:pt x="35957" y="41553"/>
                        <a:pt x="35394" y="41521"/>
                        <a:pt x="34830" y="41513"/>
                      </a:cubicBezTo>
                      <a:cubicBezTo>
                        <a:pt x="34806" y="41512"/>
                        <a:pt x="34781" y="41512"/>
                        <a:pt x="34756" y="41512"/>
                      </a:cubicBezTo>
                      <a:cubicBezTo>
                        <a:pt x="34534" y="41512"/>
                        <a:pt x="34306" y="41544"/>
                        <a:pt x="34092" y="41608"/>
                      </a:cubicBezTo>
                      <a:lnTo>
                        <a:pt x="34100" y="41616"/>
                      </a:lnTo>
                      <a:cubicBezTo>
                        <a:pt x="33894" y="41664"/>
                        <a:pt x="32902" y="41664"/>
                        <a:pt x="32163" y="41672"/>
                      </a:cubicBezTo>
                      <a:cubicBezTo>
                        <a:pt x="31433" y="41672"/>
                        <a:pt x="30750" y="41600"/>
                        <a:pt x="30671" y="41156"/>
                      </a:cubicBezTo>
                      <a:cubicBezTo>
                        <a:pt x="30600" y="40703"/>
                        <a:pt x="31393" y="40489"/>
                        <a:pt x="31393" y="40489"/>
                      </a:cubicBezTo>
                      <a:cubicBezTo>
                        <a:pt x="31774" y="40386"/>
                        <a:pt x="32147" y="40259"/>
                        <a:pt x="32513" y="40116"/>
                      </a:cubicBezTo>
                      <a:cubicBezTo>
                        <a:pt x="33195" y="39846"/>
                        <a:pt x="33711" y="39648"/>
                        <a:pt x="34156" y="39322"/>
                      </a:cubicBezTo>
                      <a:cubicBezTo>
                        <a:pt x="34470" y="39096"/>
                        <a:pt x="34677" y="39062"/>
                        <a:pt x="34774" y="39062"/>
                      </a:cubicBezTo>
                      <a:close/>
                      <a:moveTo>
                        <a:pt x="57426" y="39068"/>
                      </a:moveTo>
                      <a:cubicBezTo>
                        <a:pt x="57474" y="39068"/>
                        <a:pt x="57500" y="39076"/>
                        <a:pt x="57500" y="39076"/>
                      </a:cubicBezTo>
                      <a:cubicBezTo>
                        <a:pt x="57500" y="39076"/>
                        <a:pt x="58579" y="39155"/>
                        <a:pt x="58698" y="39529"/>
                      </a:cubicBezTo>
                      <a:cubicBezTo>
                        <a:pt x="58794" y="39862"/>
                        <a:pt x="58929" y="40187"/>
                        <a:pt x="59111" y="40489"/>
                      </a:cubicBezTo>
                      <a:cubicBezTo>
                        <a:pt x="59183" y="40608"/>
                        <a:pt x="59476" y="41005"/>
                        <a:pt x="59699" y="41148"/>
                      </a:cubicBezTo>
                      <a:cubicBezTo>
                        <a:pt x="59921" y="41283"/>
                        <a:pt x="60000" y="41394"/>
                        <a:pt x="59992" y="41513"/>
                      </a:cubicBezTo>
                      <a:cubicBezTo>
                        <a:pt x="59992" y="41624"/>
                        <a:pt x="59508" y="41624"/>
                        <a:pt x="59508" y="41624"/>
                      </a:cubicBezTo>
                      <a:cubicBezTo>
                        <a:pt x="58944" y="41561"/>
                        <a:pt x="58381" y="41521"/>
                        <a:pt x="57817" y="41513"/>
                      </a:cubicBezTo>
                      <a:cubicBezTo>
                        <a:pt x="57571" y="41513"/>
                        <a:pt x="57325" y="41545"/>
                        <a:pt x="57087" y="41616"/>
                      </a:cubicBezTo>
                      <a:cubicBezTo>
                        <a:pt x="56889" y="41672"/>
                        <a:pt x="55896" y="41664"/>
                        <a:pt x="55166" y="41672"/>
                      </a:cubicBezTo>
                      <a:cubicBezTo>
                        <a:pt x="54428" y="41672"/>
                        <a:pt x="53737" y="41600"/>
                        <a:pt x="53603" y="41156"/>
                      </a:cubicBezTo>
                      <a:cubicBezTo>
                        <a:pt x="53468" y="40711"/>
                        <a:pt x="54238" y="40489"/>
                        <a:pt x="54238" y="40489"/>
                      </a:cubicBezTo>
                      <a:cubicBezTo>
                        <a:pt x="54603" y="40386"/>
                        <a:pt x="54960" y="40267"/>
                        <a:pt x="55309" y="40116"/>
                      </a:cubicBezTo>
                      <a:cubicBezTo>
                        <a:pt x="55960" y="39846"/>
                        <a:pt x="56444" y="39648"/>
                        <a:pt x="56857" y="39322"/>
                      </a:cubicBezTo>
                      <a:cubicBezTo>
                        <a:pt x="57129" y="39103"/>
                        <a:pt x="57326" y="39068"/>
                        <a:pt x="57426" y="39068"/>
                      </a:cubicBezTo>
                      <a:close/>
                      <a:moveTo>
                        <a:pt x="42979" y="37854"/>
                      </a:moveTo>
                      <a:cubicBezTo>
                        <a:pt x="43515" y="37854"/>
                        <a:pt x="44008" y="38008"/>
                        <a:pt x="44332" y="38362"/>
                      </a:cubicBezTo>
                      <a:cubicBezTo>
                        <a:pt x="44832" y="38917"/>
                        <a:pt x="43744" y="39155"/>
                        <a:pt x="43411" y="39267"/>
                      </a:cubicBezTo>
                      <a:cubicBezTo>
                        <a:pt x="43077" y="39378"/>
                        <a:pt x="42871" y="39465"/>
                        <a:pt x="42982" y="39775"/>
                      </a:cubicBezTo>
                      <a:cubicBezTo>
                        <a:pt x="43093" y="40084"/>
                        <a:pt x="43014" y="40489"/>
                        <a:pt x="43014" y="40489"/>
                      </a:cubicBezTo>
                      <a:cubicBezTo>
                        <a:pt x="42950" y="41084"/>
                        <a:pt x="43546" y="40965"/>
                        <a:pt x="44125" y="41402"/>
                      </a:cubicBezTo>
                      <a:cubicBezTo>
                        <a:pt x="44713" y="41830"/>
                        <a:pt x="44490" y="42140"/>
                        <a:pt x="44006" y="42315"/>
                      </a:cubicBezTo>
                      <a:cubicBezTo>
                        <a:pt x="43514" y="42481"/>
                        <a:pt x="42101" y="42410"/>
                        <a:pt x="41220" y="42497"/>
                      </a:cubicBezTo>
                      <a:cubicBezTo>
                        <a:pt x="41197" y="42497"/>
                        <a:pt x="41173" y="42505"/>
                        <a:pt x="41150" y="42505"/>
                      </a:cubicBezTo>
                      <a:lnTo>
                        <a:pt x="41150" y="42505"/>
                      </a:lnTo>
                      <a:cubicBezTo>
                        <a:pt x="40763" y="42504"/>
                        <a:pt x="40336" y="42449"/>
                        <a:pt x="39767" y="42370"/>
                      </a:cubicBezTo>
                      <a:cubicBezTo>
                        <a:pt x="39196" y="42283"/>
                        <a:pt x="39212" y="42164"/>
                        <a:pt x="38759" y="42005"/>
                      </a:cubicBezTo>
                      <a:cubicBezTo>
                        <a:pt x="38632" y="41965"/>
                        <a:pt x="38497" y="41934"/>
                        <a:pt x="38363" y="41910"/>
                      </a:cubicBezTo>
                      <a:lnTo>
                        <a:pt x="38378" y="41902"/>
                      </a:lnTo>
                      <a:cubicBezTo>
                        <a:pt x="37878" y="41759"/>
                        <a:pt x="37307" y="41481"/>
                        <a:pt x="36966" y="41172"/>
                      </a:cubicBezTo>
                      <a:cubicBezTo>
                        <a:pt x="36751" y="40989"/>
                        <a:pt x="36592" y="40751"/>
                        <a:pt x="36505" y="40489"/>
                      </a:cubicBezTo>
                      <a:cubicBezTo>
                        <a:pt x="36505" y="40489"/>
                        <a:pt x="36259" y="39402"/>
                        <a:pt x="36489" y="39052"/>
                      </a:cubicBezTo>
                      <a:cubicBezTo>
                        <a:pt x="36719" y="38703"/>
                        <a:pt x="37712" y="38544"/>
                        <a:pt x="39339" y="38449"/>
                      </a:cubicBezTo>
                      <a:cubicBezTo>
                        <a:pt x="40966" y="38354"/>
                        <a:pt x="41196" y="38251"/>
                        <a:pt x="42046" y="37997"/>
                      </a:cubicBezTo>
                      <a:cubicBezTo>
                        <a:pt x="42354" y="37904"/>
                        <a:pt x="42674" y="37854"/>
                        <a:pt x="42979" y="37854"/>
                      </a:cubicBezTo>
                      <a:close/>
                      <a:moveTo>
                        <a:pt x="20474" y="37856"/>
                      </a:moveTo>
                      <a:cubicBezTo>
                        <a:pt x="21014" y="37856"/>
                        <a:pt x="21493" y="38013"/>
                        <a:pt x="21773" y="38370"/>
                      </a:cubicBezTo>
                      <a:cubicBezTo>
                        <a:pt x="22210" y="38925"/>
                        <a:pt x="21091" y="39163"/>
                        <a:pt x="20741" y="39275"/>
                      </a:cubicBezTo>
                      <a:cubicBezTo>
                        <a:pt x="20392" y="39386"/>
                        <a:pt x="20170" y="39473"/>
                        <a:pt x="20249" y="39783"/>
                      </a:cubicBezTo>
                      <a:cubicBezTo>
                        <a:pt x="20321" y="40084"/>
                        <a:pt x="20186" y="40497"/>
                        <a:pt x="20186" y="40497"/>
                      </a:cubicBezTo>
                      <a:cubicBezTo>
                        <a:pt x="20043" y="41092"/>
                        <a:pt x="20654" y="40973"/>
                        <a:pt x="21178" y="41402"/>
                      </a:cubicBezTo>
                      <a:cubicBezTo>
                        <a:pt x="21702" y="41838"/>
                        <a:pt x="21448" y="42148"/>
                        <a:pt x="20940" y="42315"/>
                      </a:cubicBezTo>
                      <a:cubicBezTo>
                        <a:pt x="20424" y="42481"/>
                        <a:pt x="19027" y="42418"/>
                        <a:pt x="18130" y="42505"/>
                      </a:cubicBezTo>
                      <a:cubicBezTo>
                        <a:pt x="18106" y="42505"/>
                        <a:pt x="18083" y="42513"/>
                        <a:pt x="18060" y="42513"/>
                      </a:cubicBezTo>
                      <a:lnTo>
                        <a:pt x="18060" y="42513"/>
                      </a:lnTo>
                      <a:cubicBezTo>
                        <a:pt x="17673" y="42512"/>
                        <a:pt x="17253" y="42449"/>
                        <a:pt x="16693" y="42370"/>
                      </a:cubicBezTo>
                      <a:cubicBezTo>
                        <a:pt x="16122" y="42291"/>
                        <a:pt x="16161" y="42164"/>
                        <a:pt x="15733" y="42013"/>
                      </a:cubicBezTo>
                      <a:cubicBezTo>
                        <a:pt x="15606" y="41965"/>
                        <a:pt x="15479" y="41934"/>
                        <a:pt x="15352" y="41910"/>
                      </a:cubicBezTo>
                      <a:lnTo>
                        <a:pt x="15360" y="41910"/>
                      </a:lnTo>
                      <a:cubicBezTo>
                        <a:pt x="14875" y="41767"/>
                        <a:pt x="14352" y="41489"/>
                        <a:pt x="14042" y="41180"/>
                      </a:cubicBezTo>
                      <a:cubicBezTo>
                        <a:pt x="13852" y="40989"/>
                        <a:pt x="13725" y="40751"/>
                        <a:pt x="13669" y="40497"/>
                      </a:cubicBezTo>
                      <a:cubicBezTo>
                        <a:pt x="13669" y="40497"/>
                        <a:pt x="13574" y="39402"/>
                        <a:pt x="13844" y="39052"/>
                      </a:cubicBezTo>
                      <a:cubicBezTo>
                        <a:pt x="14113" y="38703"/>
                        <a:pt x="15129" y="38544"/>
                        <a:pt x="16773" y="38457"/>
                      </a:cubicBezTo>
                      <a:cubicBezTo>
                        <a:pt x="18408" y="38362"/>
                        <a:pt x="18654" y="38259"/>
                        <a:pt x="19535" y="37997"/>
                      </a:cubicBezTo>
                      <a:cubicBezTo>
                        <a:pt x="19851" y="37905"/>
                        <a:pt x="20172" y="37856"/>
                        <a:pt x="20474" y="37856"/>
                      </a:cubicBezTo>
                      <a:close/>
                      <a:moveTo>
                        <a:pt x="65480" y="37854"/>
                      </a:moveTo>
                      <a:cubicBezTo>
                        <a:pt x="66016" y="37854"/>
                        <a:pt x="66529" y="38008"/>
                        <a:pt x="66898" y="38362"/>
                      </a:cubicBezTo>
                      <a:cubicBezTo>
                        <a:pt x="67477" y="38925"/>
                        <a:pt x="66422" y="39155"/>
                        <a:pt x="66104" y="39267"/>
                      </a:cubicBezTo>
                      <a:cubicBezTo>
                        <a:pt x="65787" y="39378"/>
                        <a:pt x="65588" y="39465"/>
                        <a:pt x="65739" y="39775"/>
                      </a:cubicBezTo>
                      <a:cubicBezTo>
                        <a:pt x="65834" y="40005"/>
                        <a:pt x="65882" y="40243"/>
                        <a:pt x="65866" y="40489"/>
                      </a:cubicBezTo>
                      <a:cubicBezTo>
                        <a:pt x="65874" y="41084"/>
                        <a:pt x="66461" y="40973"/>
                        <a:pt x="67096" y="41402"/>
                      </a:cubicBezTo>
                      <a:cubicBezTo>
                        <a:pt x="67723" y="41830"/>
                        <a:pt x="67549" y="42140"/>
                        <a:pt x="67088" y="42315"/>
                      </a:cubicBezTo>
                      <a:cubicBezTo>
                        <a:pt x="66620" y="42481"/>
                        <a:pt x="65199" y="42410"/>
                        <a:pt x="64326" y="42497"/>
                      </a:cubicBezTo>
                      <a:cubicBezTo>
                        <a:pt x="64302" y="42497"/>
                        <a:pt x="64278" y="42505"/>
                        <a:pt x="64255" y="42513"/>
                      </a:cubicBezTo>
                      <a:lnTo>
                        <a:pt x="64263" y="42505"/>
                      </a:lnTo>
                      <a:cubicBezTo>
                        <a:pt x="63874" y="42505"/>
                        <a:pt x="63437" y="42442"/>
                        <a:pt x="62850" y="42362"/>
                      </a:cubicBezTo>
                      <a:cubicBezTo>
                        <a:pt x="62262" y="42283"/>
                        <a:pt x="62262" y="42156"/>
                        <a:pt x="61802" y="42005"/>
                      </a:cubicBezTo>
                      <a:cubicBezTo>
                        <a:pt x="61667" y="41965"/>
                        <a:pt x="61532" y="41926"/>
                        <a:pt x="61397" y="41902"/>
                      </a:cubicBezTo>
                      <a:cubicBezTo>
                        <a:pt x="60849" y="41759"/>
                        <a:pt x="60341" y="41513"/>
                        <a:pt x="59889" y="41180"/>
                      </a:cubicBezTo>
                      <a:cubicBezTo>
                        <a:pt x="59651" y="40989"/>
                        <a:pt x="59468" y="40759"/>
                        <a:pt x="59341" y="40489"/>
                      </a:cubicBezTo>
                      <a:cubicBezTo>
                        <a:pt x="59341" y="40489"/>
                        <a:pt x="58952" y="39402"/>
                        <a:pt x="59143" y="39052"/>
                      </a:cubicBezTo>
                      <a:cubicBezTo>
                        <a:pt x="59325" y="38703"/>
                        <a:pt x="60302" y="38544"/>
                        <a:pt x="61921" y="38449"/>
                      </a:cubicBezTo>
                      <a:cubicBezTo>
                        <a:pt x="63540" y="38354"/>
                        <a:pt x="63747" y="38251"/>
                        <a:pt x="64564" y="37997"/>
                      </a:cubicBezTo>
                      <a:cubicBezTo>
                        <a:pt x="64861" y="37904"/>
                        <a:pt x="65175" y="37854"/>
                        <a:pt x="65480" y="37854"/>
                      </a:cubicBezTo>
                      <a:close/>
                      <a:moveTo>
                        <a:pt x="26813" y="41147"/>
                      </a:moveTo>
                      <a:cubicBezTo>
                        <a:pt x="28361" y="41147"/>
                        <a:pt x="30020" y="41347"/>
                        <a:pt x="30655" y="41576"/>
                      </a:cubicBezTo>
                      <a:cubicBezTo>
                        <a:pt x="31103" y="41740"/>
                        <a:pt x="31619" y="41758"/>
                        <a:pt x="32153" y="41758"/>
                      </a:cubicBezTo>
                      <a:cubicBezTo>
                        <a:pt x="32295" y="41758"/>
                        <a:pt x="32439" y="41756"/>
                        <a:pt x="32583" y="41756"/>
                      </a:cubicBezTo>
                      <a:cubicBezTo>
                        <a:pt x="32684" y="41756"/>
                        <a:pt x="32785" y="41757"/>
                        <a:pt x="32886" y="41759"/>
                      </a:cubicBezTo>
                      <a:cubicBezTo>
                        <a:pt x="33679" y="41783"/>
                        <a:pt x="33584" y="42108"/>
                        <a:pt x="33584" y="42108"/>
                      </a:cubicBezTo>
                      <a:cubicBezTo>
                        <a:pt x="33497" y="42283"/>
                        <a:pt x="33394" y="42450"/>
                        <a:pt x="33283" y="42608"/>
                      </a:cubicBezTo>
                      <a:cubicBezTo>
                        <a:pt x="32906" y="43169"/>
                        <a:pt x="32306" y="43300"/>
                        <a:pt x="31243" y="43300"/>
                      </a:cubicBezTo>
                      <a:cubicBezTo>
                        <a:pt x="31073" y="43300"/>
                        <a:pt x="30890" y="43296"/>
                        <a:pt x="30695" y="43291"/>
                      </a:cubicBezTo>
                      <a:cubicBezTo>
                        <a:pt x="29282" y="43243"/>
                        <a:pt x="29092" y="43045"/>
                        <a:pt x="28187" y="42783"/>
                      </a:cubicBezTo>
                      <a:cubicBezTo>
                        <a:pt x="27282" y="42521"/>
                        <a:pt x="26575" y="42521"/>
                        <a:pt x="25750" y="42481"/>
                      </a:cubicBezTo>
                      <a:cubicBezTo>
                        <a:pt x="24932" y="42434"/>
                        <a:pt x="23250" y="42330"/>
                        <a:pt x="22543" y="42156"/>
                      </a:cubicBezTo>
                      <a:cubicBezTo>
                        <a:pt x="22281" y="42092"/>
                        <a:pt x="22043" y="41949"/>
                        <a:pt x="21853" y="41759"/>
                      </a:cubicBezTo>
                      <a:cubicBezTo>
                        <a:pt x="21860" y="41743"/>
                        <a:pt x="21972" y="41529"/>
                        <a:pt x="22527" y="41489"/>
                      </a:cubicBezTo>
                      <a:cubicBezTo>
                        <a:pt x="22892" y="41481"/>
                        <a:pt x="23257" y="41418"/>
                        <a:pt x="23615" y="41322"/>
                      </a:cubicBezTo>
                      <a:cubicBezTo>
                        <a:pt x="23996" y="41235"/>
                        <a:pt x="25051" y="41172"/>
                        <a:pt x="26639" y="41148"/>
                      </a:cubicBezTo>
                      <a:cubicBezTo>
                        <a:pt x="26697" y="41147"/>
                        <a:pt x="26755" y="41147"/>
                        <a:pt x="26813" y="41147"/>
                      </a:cubicBezTo>
                      <a:close/>
                      <a:moveTo>
                        <a:pt x="49744" y="41155"/>
                      </a:moveTo>
                      <a:cubicBezTo>
                        <a:pt x="51286" y="41155"/>
                        <a:pt x="52976" y="41355"/>
                        <a:pt x="53634" y="41584"/>
                      </a:cubicBezTo>
                      <a:cubicBezTo>
                        <a:pt x="54317" y="41815"/>
                        <a:pt x="55103" y="41743"/>
                        <a:pt x="55896" y="41767"/>
                      </a:cubicBezTo>
                      <a:cubicBezTo>
                        <a:pt x="56682" y="41791"/>
                        <a:pt x="56635" y="42116"/>
                        <a:pt x="56635" y="42116"/>
                      </a:cubicBezTo>
                      <a:cubicBezTo>
                        <a:pt x="56563" y="42283"/>
                        <a:pt x="56484" y="42450"/>
                        <a:pt x="56397" y="42616"/>
                      </a:cubicBezTo>
                      <a:cubicBezTo>
                        <a:pt x="56093" y="43163"/>
                        <a:pt x="55513" y="43302"/>
                        <a:pt x="54477" y="43302"/>
                      </a:cubicBezTo>
                      <a:cubicBezTo>
                        <a:pt x="54295" y="43302"/>
                        <a:pt x="54099" y="43298"/>
                        <a:pt x="53888" y="43291"/>
                      </a:cubicBezTo>
                      <a:cubicBezTo>
                        <a:pt x="52475" y="43243"/>
                        <a:pt x="52253" y="43045"/>
                        <a:pt x="51317" y="42783"/>
                      </a:cubicBezTo>
                      <a:cubicBezTo>
                        <a:pt x="50380" y="42521"/>
                        <a:pt x="49673" y="42529"/>
                        <a:pt x="48840" y="42481"/>
                      </a:cubicBezTo>
                      <a:cubicBezTo>
                        <a:pt x="48015" y="42434"/>
                        <a:pt x="46324" y="42330"/>
                        <a:pt x="45594" y="42156"/>
                      </a:cubicBezTo>
                      <a:cubicBezTo>
                        <a:pt x="45316" y="42092"/>
                        <a:pt x="45062" y="41949"/>
                        <a:pt x="44847" y="41759"/>
                      </a:cubicBezTo>
                      <a:cubicBezTo>
                        <a:pt x="44847" y="41751"/>
                        <a:pt x="44943" y="41529"/>
                        <a:pt x="45490" y="41497"/>
                      </a:cubicBezTo>
                      <a:cubicBezTo>
                        <a:pt x="45856" y="41481"/>
                        <a:pt x="46213" y="41426"/>
                        <a:pt x="46562" y="41330"/>
                      </a:cubicBezTo>
                      <a:cubicBezTo>
                        <a:pt x="46935" y="41235"/>
                        <a:pt x="47975" y="41172"/>
                        <a:pt x="49570" y="41156"/>
                      </a:cubicBezTo>
                      <a:cubicBezTo>
                        <a:pt x="49628" y="41155"/>
                        <a:pt x="49686" y="41155"/>
                        <a:pt x="49744" y="41155"/>
                      </a:cubicBezTo>
                      <a:close/>
                      <a:moveTo>
                        <a:pt x="21608" y="42120"/>
                      </a:moveTo>
                      <a:cubicBezTo>
                        <a:pt x="21669" y="42120"/>
                        <a:pt x="21759" y="42127"/>
                        <a:pt x="21892" y="42140"/>
                      </a:cubicBezTo>
                      <a:cubicBezTo>
                        <a:pt x="22472" y="42196"/>
                        <a:pt x="23281" y="42346"/>
                        <a:pt x="23694" y="42426"/>
                      </a:cubicBezTo>
                      <a:cubicBezTo>
                        <a:pt x="24115" y="42497"/>
                        <a:pt x="24527" y="42481"/>
                        <a:pt x="24789" y="42537"/>
                      </a:cubicBezTo>
                      <a:cubicBezTo>
                        <a:pt x="25480" y="42704"/>
                        <a:pt x="25615" y="42759"/>
                        <a:pt x="25424" y="43346"/>
                      </a:cubicBezTo>
                      <a:cubicBezTo>
                        <a:pt x="25234" y="43934"/>
                        <a:pt x="25170" y="43997"/>
                        <a:pt x="25115" y="44291"/>
                      </a:cubicBezTo>
                      <a:cubicBezTo>
                        <a:pt x="25075" y="44553"/>
                        <a:pt x="24972" y="44807"/>
                        <a:pt x="24813" y="45013"/>
                      </a:cubicBezTo>
                      <a:cubicBezTo>
                        <a:pt x="24677" y="45176"/>
                        <a:pt x="24449" y="45513"/>
                        <a:pt x="24167" y="45513"/>
                      </a:cubicBezTo>
                      <a:cubicBezTo>
                        <a:pt x="24119" y="45513"/>
                        <a:pt x="24070" y="45504"/>
                        <a:pt x="24019" y="45482"/>
                      </a:cubicBezTo>
                      <a:cubicBezTo>
                        <a:pt x="23678" y="45339"/>
                        <a:pt x="24154" y="45037"/>
                        <a:pt x="23456" y="44736"/>
                      </a:cubicBezTo>
                      <a:lnTo>
                        <a:pt x="23448" y="44736"/>
                      </a:lnTo>
                      <a:cubicBezTo>
                        <a:pt x="22757" y="44426"/>
                        <a:pt x="22083" y="44037"/>
                        <a:pt x="21741" y="43553"/>
                      </a:cubicBezTo>
                      <a:cubicBezTo>
                        <a:pt x="21392" y="43069"/>
                        <a:pt x="21329" y="42783"/>
                        <a:pt x="21440" y="42457"/>
                      </a:cubicBezTo>
                      <a:cubicBezTo>
                        <a:pt x="21526" y="42206"/>
                        <a:pt x="21398" y="42120"/>
                        <a:pt x="21608" y="42120"/>
                      </a:cubicBezTo>
                      <a:close/>
                      <a:moveTo>
                        <a:pt x="44664" y="42120"/>
                      </a:moveTo>
                      <a:cubicBezTo>
                        <a:pt x="44725" y="42120"/>
                        <a:pt x="44816" y="42127"/>
                        <a:pt x="44951" y="42140"/>
                      </a:cubicBezTo>
                      <a:cubicBezTo>
                        <a:pt x="45546" y="42196"/>
                        <a:pt x="46371" y="42346"/>
                        <a:pt x="46792" y="42426"/>
                      </a:cubicBezTo>
                      <a:cubicBezTo>
                        <a:pt x="47221" y="42497"/>
                        <a:pt x="47634" y="42481"/>
                        <a:pt x="47895" y="42537"/>
                      </a:cubicBezTo>
                      <a:cubicBezTo>
                        <a:pt x="48610" y="42704"/>
                        <a:pt x="48753" y="42759"/>
                        <a:pt x="48634" y="43346"/>
                      </a:cubicBezTo>
                      <a:cubicBezTo>
                        <a:pt x="48523" y="43934"/>
                        <a:pt x="48467" y="43997"/>
                        <a:pt x="48443" y="44291"/>
                      </a:cubicBezTo>
                      <a:cubicBezTo>
                        <a:pt x="48427" y="44593"/>
                        <a:pt x="48372" y="44823"/>
                        <a:pt x="48237" y="45013"/>
                      </a:cubicBezTo>
                      <a:cubicBezTo>
                        <a:pt x="48121" y="45176"/>
                        <a:pt x="47936" y="45513"/>
                        <a:pt x="47657" y="45513"/>
                      </a:cubicBezTo>
                      <a:cubicBezTo>
                        <a:pt x="47610" y="45513"/>
                        <a:pt x="47559" y="45504"/>
                        <a:pt x="47507" y="45482"/>
                      </a:cubicBezTo>
                      <a:cubicBezTo>
                        <a:pt x="47149" y="45339"/>
                        <a:pt x="47578" y="45037"/>
                        <a:pt x="46840" y="44736"/>
                      </a:cubicBezTo>
                      <a:cubicBezTo>
                        <a:pt x="46102" y="44426"/>
                        <a:pt x="45387" y="44037"/>
                        <a:pt x="44974" y="43553"/>
                      </a:cubicBezTo>
                      <a:cubicBezTo>
                        <a:pt x="44570" y="43069"/>
                        <a:pt x="44474" y="42783"/>
                        <a:pt x="44538" y="42457"/>
                      </a:cubicBezTo>
                      <a:cubicBezTo>
                        <a:pt x="44593" y="42206"/>
                        <a:pt x="44454" y="42120"/>
                        <a:pt x="44664" y="42120"/>
                      </a:cubicBezTo>
                      <a:close/>
                      <a:moveTo>
                        <a:pt x="11967" y="41615"/>
                      </a:moveTo>
                      <a:cubicBezTo>
                        <a:pt x="13322" y="41615"/>
                        <a:pt x="15532" y="42007"/>
                        <a:pt x="16288" y="42362"/>
                      </a:cubicBezTo>
                      <a:cubicBezTo>
                        <a:pt x="16820" y="42608"/>
                        <a:pt x="16860" y="42862"/>
                        <a:pt x="16828" y="42989"/>
                      </a:cubicBezTo>
                      <a:cubicBezTo>
                        <a:pt x="16780" y="43045"/>
                        <a:pt x="16765" y="43124"/>
                        <a:pt x="16788" y="43196"/>
                      </a:cubicBezTo>
                      <a:cubicBezTo>
                        <a:pt x="16892" y="43473"/>
                        <a:pt x="16987" y="43624"/>
                        <a:pt x="16304" y="43902"/>
                      </a:cubicBezTo>
                      <a:cubicBezTo>
                        <a:pt x="15622" y="44188"/>
                        <a:pt x="15145" y="44529"/>
                        <a:pt x="14502" y="44839"/>
                      </a:cubicBezTo>
                      <a:lnTo>
                        <a:pt x="14471" y="44855"/>
                      </a:lnTo>
                      <a:cubicBezTo>
                        <a:pt x="14471" y="44855"/>
                        <a:pt x="14121" y="45077"/>
                        <a:pt x="13328" y="45220"/>
                      </a:cubicBezTo>
                      <a:cubicBezTo>
                        <a:pt x="12534" y="45355"/>
                        <a:pt x="11359" y="45442"/>
                        <a:pt x="11359" y="45442"/>
                      </a:cubicBezTo>
                      <a:cubicBezTo>
                        <a:pt x="10682" y="45522"/>
                        <a:pt x="10006" y="45562"/>
                        <a:pt x="9323" y="45562"/>
                      </a:cubicBezTo>
                      <a:cubicBezTo>
                        <a:pt x="9261" y="45562"/>
                        <a:pt x="9199" y="45562"/>
                        <a:pt x="9137" y="45561"/>
                      </a:cubicBezTo>
                      <a:cubicBezTo>
                        <a:pt x="7946" y="45545"/>
                        <a:pt x="7906" y="44982"/>
                        <a:pt x="8121" y="44410"/>
                      </a:cubicBezTo>
                      <a:cubicBezTo>
                        <a:pt x="8335" y="43847"/>
                        <a:pt x="9065" y="43783"/>
                        <a:pt x="9843" y="43362"/>
                      </a:cubicBezTo>
                      <a:cubicBezTo>
                        <a:pt x="10621" y="42934"/>
                        <a:pt x="10740" y="42354"/>
                        <a:pt x="10891" y="42005"/>
                      </a:cubicBezTo>
                      <a:cubicBezTo>
                        <a:pt x="11050" y="41664"/>
                        <a:pt x="11851" y="41616"/>
                        <a:pt x="11851" y="41616"/>
                      </a:cubicBezTo>
                      <a:cubicBezTo>
                        <a:pt x="11889" y="41615"/>
                        <a:pt x="11928" y="41615"/>
                        <a:pt x="11967" y="41615"/>
                      </a:cubicBezTo>
                      <a:close/>
                      <a:moveTo>
                        <a:pt x="57983" y="41614"/>
                      </a:moveTo>
                      <a:cubicBezTo>
                        <a:pt x="59341" y="41614"/>
                        <a:pt x="61619" y="42010"/>
                        <a:pt x="62461" y="42362"/>
                      </a:cubicBezTo>
                      <a:cubicBezTo>
                        <a:pt x="63056" y="42608"/>
                        <a:pt x="63159" y="42854"/>
                        <a:pt x="63167" y="42989"/>
                      </a:cubicBezTo>
                      <a:cubicBezTo>
                        <a:pt x="63135" y="43053"/>
                        <a:pt x="63135" y="43132"/>
                        <a:pt x="63183" y="43196"/>
                      </a:cubicBezTo>
                      <a:cubicBezTo>
                        <a:pt x="63350" y="43473"/>
                        <a:pt x="63485" y="43624"/>
                        <a:pt x="62874" y="43902"/>
                      </a:cubicBezTo>
                      <a:cubicBezTo>
                        <a:pt x="62262" y="44188"/>
                        <a:pt x="61881" y="44521"/>
                        <a:pt x="61310" y="44831"/>
                      </a:cubicBezTo>
                      <a:lnTo>
                        <a:pt x="61286" y="44855"/>
                      </a:lnTo>
                      <a:cubicBezTo>
                        <a:pt x="61286" y="44855"/>
                        <a:pt x="60992" y="45077"/>
                        <a:pt x="60238" y="45212"/>
                      </a:cubicBezTo>
                      <a:cubicBezTo>
                        <a:pt x="59484" y="45355"/>
                        <a:pt x="58317" y="45442"/>
                        <a:pt x="58317" y="45442"/>
                      </a:cubicBezTo>
                      <a:cubicBezTo>
                        <a:pt x="57655" y="45522"/>
                        <a:pt x="56986" y="45562"/>
                        <a:pt x="56317" y="45562"/>
                      </a:cubicBezTo>
                      <a:cubicBezTo>
                        <a:pt x="56256" y="45562"/>
                        <a:pt x="56195" y="45562"/>
                        <a:pt x="56135" y="45561"/>
                      </a:cubicBezTo>
                      <a:cubicBezTo>
                        <a:pt x="54944" y="45545"/>
                        <a:pt x="54746" y="44982"/>
                        <a:pt x="54817" y="44410"/>
                      </a:cubicBezTo>
                      <a:cubicBezTo>
                        <a:pt x="54896" y="43847"/>
                        <a:pt x="55603" y="43783"/>
                        <a:pt x="56270" y="43362"/>
                      </a:cubicBezTo>
                      <a:cubicBezTo>
                        <a:pt x="56936" y="42934"/>
                        <a:pt x="56905" y="42354"/>
                        <a:pt x="56976" y="42005"/>
                      </a:cubicBezTo>
                      <a:cubicBezTo>
                        <a:pt x="57039" y="41656"/>
                        <a:pt x="57833" y="41616"/>
                        <a:pt x="57833" y="41616"/>
                      </a:cubicBezTo>
                      <a:cubicBezTo>
                        <a:pt x="57882" y="41615"/>
                        <a:pt x="57932" y="41614"/>
                        <a:pt x="57983" y="41614"/>
                      </a:cubicBezTo>
                      <a:close/>
                      <a:moveTo>
                        <a:pt x="34954" y="41615"/>
                      </a:moveTo>
                      <a:cubicBezTo>
                        <a:pt x="36312" y="41615"/>
                        <a:pt x="38576" y="42007"/>
                        <a:pt x="39379" y="42362"/>
                      </a:cubicBezTo>
                      <a:cubicBezTo>
                        <a:pt x="39942" y="42608"/>
                        <a:pt x="40014" y="42862"/>
                        <a:pt x="39998" y="42989"/>
                      </a:cubicBezTo>
                      <a:cubicBezTo>
                        <a:pt x="39958" y="43053"/>
                        <a:pt x="39958" y="43132"/>
                        <a:pt x="39990" y="43196"/>
                      </a:cubicBezTo>
                      <a:cubicBezTo>
                        <a:pt x="40125" y="43473"/>
                        <a:pt x="40244" y="43624"/>
                        <a:pt x="39593" y="43902"/>
                      </a:cubicBezTo>
                      <a:cubicBezTo>
                        <a:pt x="38942" y="44188"/>
                        <a:pt x="38513" y="44529"/>
                        <a:pt x="37902" y="44839"/>
                      </a:cubicBezTo>
                      <a:lnTo>
                        <a:pt x="37878" y="44855"/>
                      </a:lnTo>
                      <a:cubicBezTo>
                        <a:pt x="37878" y="44855"/>
                        <a:pt x="37561" y="45077"/>
                        <a:pt x="36783" y="45220"/>
                      </a:cubicBezTo>
                      <a:cubicBezTo>
                        <a:pt x="36013" y="45355"/>
                        <a:pt x="34838" y="45442"/>
                        <a:pt x="34838" y="45442"/>
                      </a:cubicBezTo>
                      <a:cubicBezTo>
                        <a:pt x="34161" y="45523"/>
                        <a:pt x="33476" y="45570"/>
                        <a:pt x="32798" y="45570"/>
                      </a:cubicBezTo>
                      <a:cubicBezTo>
                        <a:pt x="32745" y="45570"/>
                        <a:pt x="32692" y="45570"/>
                        <a:pt x="32640" y="45569"/>
                      </a:cubicBezTo>
                      <a:cubicBezTo>
                        <a:pt x="31449" y="45545"/>
                        <a:pt x="31330" y="44982"/>
                        <a:pt x="31473" y="44418"/>
                      </a:cubicBezTo>
                      <a:cubicBezTo>
                        <a:pt x="31616" y="43847"/>
                        <a:pt x="32330" y="43791"/>
                        <a:pt x="33060" y="43362"/>
                      </a:cubicBezTo>
                      <a:cubicBezTo>
                        <a:pt x="33783" y="42934"/>
                        <a:pt x="33822" y="42354"/>
                        <a:pt x="33933" y="42005"/>
                      </a:cubicBezTo>
                      <a:cubicBezTo>
                        <a:pt x="34045" y="41656"/>
                        <a:pt x="34838" y="41616"/>
                        <a:pt x="34838" y="41616"/>
                      </a:cubicBezTo>
                      <a:cubicBezTo>
                        <a:pt x="34876" y="41615"/>
                        <a:pt x="34915" y="41615"/>
                        <a:pt x="34954" y="41615"/>
                      </a:cubicBezTo>
                      <a:close/>
                      <a:moveTo>
                        <a:pt x="49839" y="42840"/>
                      </a:moveTo>
                      <a:cubicBezTo>
                        <a:pt x="50114" y="42840"/>
                        <a:pt x="50465" y="42892"/>
                        <a:pt x="51007" y="42989"/>
                      </a:cubicBezTo>
                      <a:cubicBezTo>
                        <a:pt x="52063" y="43180"/>
                        <a:pt x="52618" y="43378"/>
                        <a:pt x="52999" y="43418"/>
                      </a:cubicBezTo>
                      <a:cubicBezTo>
                        <a:pt x="53380" y="43450"/>
                        <a:pt x="53730" y="43450"/>
                        <a:pt x="53936" y="43473"/>
                      </a:cubicBezTo>
                      <a:cubicBezTo>
                        <a:pt x="54499" y="43553"/>
                        <a:pt x="54801" y="43696"/>
                        <a:pt x="54666" y="44029"/>
                      </a:cubicBezTo>
                      <a:cubicBezTo>
                        <a:pt x="54523" y="44394"/>
                        <a:pt x="54523" y="44799"/>
                        <a:pt x="54666" y="45172"/>
                      </a:cubicBezTo>
                      <a:cubicBezTo>
                        <a:pt x="54825" y="45529"/>
                        <a:pt x="55285" y="45609"/>
                        <a:pt x="56055" y="45783"/>
                      </a:cubicBezTo>
                      <a:cubicBezTo>
                        <a:pt x="56825" y="45958"/>
                        <a:pt x="57286" y="46117"/>
                        <a:pt x="56690" y="46577"/>
                      </a:cubicBezTo>
                      <a:cubicBezTo>
                        <a:pt x="56224" y="46949"/>
                        <a:pt x="55572" y="47035"/>
                        <a:pt x="54767" y="47035"/>
                      </a:cubicBezTo>
                      <a:cubicBezTo>
                        <a:pt x="54558" y="47035"/>
                        <a:pt x="54339" y="47030"/>
                        <a:pt x="54111" y="47022"/>
                      </a:cubicBezTo>
                      <a:cubicBezTo>
                        <a:pt x="53912" y="47014"/>
                        <a:pt x="53737" y="47010"/>
                        <a:pt x="53578" y="47010"/>
                      </a:cubicBezTo>
                      <a:cubicBezTo>
                        <a:pt x="52847" y="47010"/>
                        <a:pt x="52437" y="47096"/>
                        <a:pt x="51459" y="47363"/>
                      </a:cubicBezTo>
                      <a:cubicBezTo>
                        <a:pt x="50574" y="47600"/>
                        <a:pt x="49658" y="47776"/>
                        <a:pt x="48834" y="47776"/>
                      </a:cubicBezTo>
                      <a:cubicBezTo>
                        <a:pt x="48557" y="47776"/>
                        <a:pt x="48290" y="47756"/>
                        <a:pt x="48038" y="47712"/>
                      </a:cubicBezTo>
                      <a:cubicBezTo>
                        <a:pt x="47022" y="47545"/>
                        <a:pt x="46506" y="47133"/>
                        <a:pt x="46649" y="46768"/>
                      </a:cubicBezTo>
                      <a:cubicBezTo>
                        <a:pt x="46776" y="46394"/>
                        <a:pt x="47443" y="45942"/>
                        <a:pt x="47872" y="45775"/>
                      </a:cubicBezTo>
                      <a:cubicBezTo>
                        <a:pt x="48300" y="45601"/>
                        <a:pt x="48499" y="45109"/>
                        <a:pt x="48610" y="44791"/>
                      </a:cubicBezTo>
                      <a:cubicBezTo>
                        <a:pt x="48713" y="44474"/>
                        <a:pt x="49046" y="44418"/>
                        <a:pt x="48935" y="44124"/>
                      </a:cubicBezTo>
                      <a:cubicBezTo>
                        <a:pt x="48824" y="43831"/>
                        <a:pt x="48689" y="43196"/>
                        <a:pt x="49150" y="42989"/>
                      </a:cubicBezTo>
                      <a:cubicBezTo>
                        <a:pt x="49379" y="42888"/>
                        <a:pt x="49574" y="42840"/>
                        <a:pt x="49839" y="42840"/>
                      </a:cubicBezTo>
                      <a:close/>
                      <a:moveTo>
                        <a:pt x="26706" y="42837"/>
                      </a:moveTo>
                      <a:cubicBezTo>
                        <a:pt x="26981" y="42837"/>
                        <a:pt x="27324" y="42889"/>
                        <a:pt x="27845" y="42989"/>
                      </a:cubicBezTo>
                      <a:cubicBezTo>
                        <a:pt x="28877" y="43180"/>
                        <a:pt x="29409" y="43378"/>
                        <a:pt x="29790" y="43410"/>
                      </a:cubicBezTo>
                      <a:cubicBezTo>
                        <a:pt x="30163" y="43450"/>
                        <a:pt x="30504" y="43442"/>
                        <a:pt x="30711" y="43473"/>
                      </a:cubicBezTo>
                      <a:cubicBezTo>
                        <a:pt x="31266" y="43553"/>
                        <a:pt x="31552" y="43688"/>
                        <a:pt x="31370" y="44021"/>
                      </a:cubicBezTo>
                      <a:cubicBezTo>
                        <a:pt x="31187" y="44355"/>
                        <a:pt x="31108" y="44807"/>
                        <a:pt x="31219" y="45172"/>
                      </a:cubicBezTo>
                      <a:cubicBezTo>
                        <a:pt x="31330" y="45537"/>
                        <a:pt x="31782" y="45617"/>
                        <a:pt x="32528" y="45791"/>
                      </a:cubicBezTo>
                      <a:cubicBezTo>
                        <a:pt x="33275" y="45958"/>
                        <a:pt x="33719" y="46117"/>
                        <a:pt x="33068" y="46585"/>
                      </a:cubicBezTo>
                      <a:cubicBezTo>
                        <a:pt x="32546" y="46950"/>
                        <a:pt x="31889" y="47036"/>
                        <a:pt x="31085" y="47036"/>
                      </a:cubicBezTo>
                      <a:cubicBezTo>
                        <a:pt x="30875" y="47036"/>
                        <a:pt x="30655" y="47030"/>
                        <a:pt x="30425" y="47022"/>
                      </a:cubicBezTo>
                      <a:cubicBezTo>
                        <a:pt x="30250" y="47017"/>
                        <a:pt x="30094" y="47014"/>
                        <a:pt x="29951" y="47014"/>
                      </a:cubicBezTo>
                      <a:cubicBezTo>
                        <a:pt x="29180" y="47014"/>
                        <a:pt x="28764" y="47095"/>
                        <a:pt x="27734" y="47363"/>
                      </a:cubicBezTo>
                      <a:cubicBezTo>
                        <a:pt x="26809" y="47607"/>
                        <a:pt x="25867" y="47780"/>
                        <a:pt x="25038" y="47780"/>
                      </a:cubicBezTo>
                      <a:cubicBezTo>
                        <a:pt x="24764" y="47780"/>
                        <a:pt x="24502" y="47761"/>
                        <a:pt x="24258" y="47720"/>
                      </a:cubicBezTo>
                      <a:cubicBezTo>
                        <a:pt x="23273" y="47545"/>
                        <a:pt x="22813" y="47133"/>
                        <a:pt x="22996" y="46760"/>
                      </a:cubicBezTo>
                      <a:cubicBezTo>
                        <a:pt x="23186" y="46394"/>
                        <a:pt x="23900" y="45942"/>
                        <a:pt x="24353" y="45767"/>
                      </a:cubicBezTo>
                      <a:cubicBezTo>
                        <a:pt x="24805" y="45601"/>
                        <a:pt x="25067" y="45101"/>
                        <a:pt x="25218" y="44783"/>
                      </a:cubicBezTo>
                      <a:cubicBezTo>
                        <a:pt x="25361" y="44466"/>
                        <a:pt x="25702" y="44410"/>
                        <a:pt x="25631" y="44124"/>
                      </a:cubicBezTo>
                      <a:cubicBezTo>
                        <a:pt x="25559" y="43831"/>
                        <a:pt x="25504" y="43188"/>
                        <a:pt x="25988" y="42989"/>
                      </a:cubicBezTo>
                      <a:cubicBezTo>
                        <a:pt x="26232" y="42887"/>
                        <a:pt x="26436" y="42837"/>
                        <a:pt x="26706" y="42837"/>
                      </a:cubicBezTo>
                      <a:close/>
                      <a:moveTo>
                        <a:pt x="41899" y="42631"/>
                      </a:moveTo>
                      <a:cubicBezTo>
                        <a:pt x="42089" y="42631"/>
                        <a:pt x="42303" y="42639"/>
                        <a:pt x="42546" y="42656"/>
                      </a:cubicBezTo>
                      <a:cubicBezTo>
                        <a:pt x="43427" y="42711"/>
                        <a:pt x="44141" y="42870"/>
                        <a:pt x="44562" y="43394"/>
                      </a:cubicBezTo>
                      <a:cubicBezTo>
                        <a:pt x="44982" y="43910"/>
                        <a:pt x="45316" y="44180"/>
                        <a:pt x="45840" y="44410"/>
                      </a:cubicBezTo>
                      <a:cubicBezTo>
                        <a:pt x="46364" y="44640"/>
                        <a:pt x="47189" y="45053"/>
                        <a:pt x="47070" y="45474"/>
                      </a:cubicBezTo>
                      <a:cubicBezTo>
                        <a:pt x="46951" y="45894"/>
                        <a:pt x="46602" y="45998"/>
                        <a:pt x="46419" y="46299"/>
                      </a:cubicBezTo>
                      <a:cubicBezTo>
                        <a:pt x="46229" y="46609"/>
                        <a:pt x="46395" y="46910"/>
                        <a:pt x="45395" y="47077"/>
                      </a:cubicBezTo>
                      <a:cubicBezTo>
                        <a:pt x="44403" y="47236"/>
                        <a:pt x="44212" y="47093"/>
                        <a:pt x="43935" y="47395"/>
                      </a:cubicBezTo>
                      <a:cubicBezTo>
                        <a:pt x="43694" y="47649"/>
                        <a:pt x="43273" y="48016"/>
                        <a:pt x="42534" y="48016"/>
                      </a:cubicBezTo>
                      <a:cubicBezTo>
                        <a:pt x="42396" y="48016"/>
                        <a:pt x="42246" y="48003"/>
                        <a:pt x="42085" y="47974"/>
                      </a:cubicBezTo>
                      <a:cubicBezTo>
                        <a:pt x="41069" y="47799"/>
                        <a:pt x="40037" y="47593"/>
                        <a:pt x="39490" y="47077"/>
                      </a:cubicBezTo>
                      <a:cubicBezTo>
                        <a:pt x="39212" y="46791"/>
                        <a:pt x="38894" y="46561"/>
                        <a:pt x="38545" y="46379"/>
                      </a:cubicBezTo>
                      <a:cubicBezTo>
                        <a:pt x="38323" y="46236"/>
                        <a:pt x="37442" y="45672"/>
                        <a:pt x="38093" y="45117"/>
                      </a:cubicBezTo>
                      <a:cubicBezTo>
                        <a:pt x="38744" y="44569"/>
                        <a:pt x="38609" y="44537"/>
                        <a:pt x="39450" y="44243"/>
                      </a:cubicBezTo>
                      <a:cubicBezTo>
                        <a:pt x="40283" y="43942"/>
                        <a:pt x="40426" y="43688"/>
                        <a:pt x="40442" y="43346"/>
                      </a:cubicBezTo>
                      <a:cubicBezTo>
                        <a:pt x="40456" y="43047"/>
                        <a:pt x="40531" y="42631"/>
                        <a:pt x="41899" y="42631"/>
                      </a:cubicBezTo>
                      <a:close/>
                      <a:moveTo>
                        <a:pt x="65044" y="42625"/>
                      </a:moveTo>
                      <a:cubicBezTo>
                        <a:pt x="65227" y="42625"/>
                        <a:pt x="65434" y="42632"/>
                        <a:pt x="65668" y="42648"/>
                      </a:cubicBezTo>
                      <a:cubicBezTo>
                        <a:pt x="66557" y="42711"/>
                        <a:pt x="67287" y="42870"/>
                        <a:pt x="67779" y="43386"/>
                      </a:cubicBezTo>
                      <a:cubicBezTo>
                        <a:pt x="68263" y="43910"/>
                        <a:pt x="68636" y="44180"/>
                        <a:pt x="69192" y="44410"/>
                      </a:cubicBezTo>
                      <a:cubicBezTo>
                        <a:pt x="69747" y="44640"/>
                        <a:pt x="70621" y="45053"/>
                        <a:pt x="70549" y="45466"/>
                      </a:cubicBezTo>
                      <a:cubicBezTo>
                        <a:pt x="70486" y="45886"/>
                        <a:pt x="70152" y="45998"/>
                        <a:pt x="70009" y="46299"/>
                      </a:cubicBezTo>
                      <a:cubicBezTo>
                        <a:pt x="69859" y="46601"/>
                        <a:pt x="70065" y="46910"/>
                        <a:pt x="69089" y="47069"/>
                      </a:cubicBezTo>
                      <a:cubicBezTo>
                        <a:pt x="68112" y="47236"/>
                        <a:pt x="67906" y="47093"/>
                        <a:pt x="67668" y="47395"/>
                      </a:cubicBezTo>
                      <a:cubicBezTo>
                        <a:pt x="67460" y="47649"/>
                        <a:pt x="67084" y="48016"/>
                        <a:pt x="66349" y="48016"/>
                      </a:cubicBezTo>
                      <a:cubicBezTo>
                        <a:pt x="66211" y="48016"/>
                        <a:pt x="66061" y="48003"/>
                        <a:pt x="65898" y="47974"/>
                      </a:cubicBezTo>
                      <a:cubicBezTo>
                        <a:pt x="64858" y="47799"/>
                        <a:pt x="63794" y="47593"/>
                        <a:pt x="63183" y="47077"/>
                      </a:cubicBezTo>
                      <a:cubicBezTo>
                        <a:pt x="62866" y="46791"/>
                        <a:pt x="62524" y="46561"/>
                        <a:pt x="62143" y="46371"/>
                      </a:cubicBezTo>
                      <a:cubicBezTo>
                        <a:pt x="61905" y="46228"/>
                        <a:pt x="60953" y="45672"/>
                        <a:pt x="61532" y="45117"/>
                      </a:cubicBezTo>
                      <a:cubicBezTo>
                        <a:pt x="62112" y="44569"/>
                        <a:pt x="61977" y="44537"/>
                        <a:pt x="62770" y="44235"/>
                      </a:cubicBezTo>
                      <a:cubicBezTo>
                        <a:pt x="63572" y="43942"/>
                        <a:pt x="63675" y="43688"/>
                        <a:pt x="63651" y="43346"/>
                      </a:cubicBezTo>
                      <a:cubicBezTo>
                        <a:pt x="63630" y="43045"/>
                        <a:pt x="63647" y="42625"/>
                        <a:pt x="65044" y="42625"/>
                      </a:cubicBezTo>
                      <a:close/>
                      <a:moveTo>
                        <a:pt x="18807" y="42625"/>
                      </a:moveTo>
                      <a:cubicBezTo>
                        <a:pt x="18990" y="42625"/>
                        <a:pt x="19194" y="42632"/>
                        <a:pt x="19424" y="42648"/>
                      </a:cubicBezTo>
                      <a:cubicBezTo>
                        <a:pt x="20297" y="42711"/>
                        <a:pt x="20995" y="42870"/>
                        <a:pt x="21345" y="43386"/>
                      </a:cubicBezTo>
                      <a:cubicBezTo>
                        <a:pt x="21694" y="43910"/>
                        <a:pt x="22003" y="44180"/>
                        <a:pt x="22503" y="44410"/>
                      </a:cubicBezTo>
                      <a:cubicBezTo>
                        <a:pt x="22996" y="44640"/>
                        <a:pt x="23758" y="45053"/>
                        <a:pt x="23591" y="45474"/>
                      </a:cubicBezTo>
                      <a:cubicBezTo>
                        <a:pt x="23416" y="45886"/>
                        <a:pt x="23051" y="45998"/>
                        <a:pt x="22829" y="46299"/>
                      </a:cubicBezTo>
                      <a:cubicBezTo>
                        <a:pt x="22599" y="46609"/>
                        <a:pt x="22726" y="46910"/>
                        <a:pt x="21710" y="47077"/>
                      </a:cubicBezTo>
                      <a:cubicBezTo>
                        <a:pt x="20694" y="47236"/>
                        <a:pt x="20519" y="47093"/>
                        <a:pt x="20202" y="47395"/>
                      </a:cubicBezTo>
                      <a:cubicBezTo>
                        <a:pt x="19805" y="47797"/>
                        <a:pt x="19269" y="48020"/>
                        <a:pt x="18716" y="48020"/>
                      </a:cubicBezTo>
                      <a:cubicBezTo>
                        <a:pt x="18571" y="48020"/>
                        <a:pt x="18425" y="48005"/>
                        <a:pt x="18281" y="47974"/>
                      </a:cubicBezTo>
                      <a:cubicBezTo>
                        <a:pt x="17288" y="47799"/>
                        <a:pt x="16280" y="47593"/>
                        <a:pt x="15796" y="47077"/>
                      </a:cubicBezTo>
                      <a:cubicBezTo>
                        <a:pt x="15558" y="46791"/>
                        <a:pt x="15264" y="46553"/>
                        <a:pt x="14939" y="46371"/>
                      </a:cubicBezTo>
                      <a:cubicBezTo>
                        <a:pt x="14741" y="46228"/>
                        <a:pt x="13931" y="45672"/>
                        <a:pt x="14653" y="45117"/>
                      </a:cubicBezTo>
                      <a:cubicBezTo>
                        <a:pt x="15376" y="44569"/>
                        <a:pt x="15249" y="44537"/>
                        <a:pt x="16122" y="44235"/>
                      </a:cubicBezTo>
                      <a:cubicBezTo>
                        <a:pt x="16995" y="43942"/>
                        <a:pt x="17169" y="43688"/>
                        <a:pt x="17233" y="43346"/>
                      </a:cubicBezTo>
                      <a:cubicBezTo>
                        <a:pt x="17289" y="43045"/>
                        <a:pt x="17413" y="42625"/>
                        <a:pt x="18807" y="42625"/>
                      </a:cubicBezTo>
                      <a:close/>
                      <a:moveTo>
                        <a:pt x="7116" y="47138"/>
                      </a:moveTo>
                      <a:cubicBezTo>
                        <a:pt x="7361" y="47138"/>
                        <a:pt x="7472" y="47158"/>
                        <a:pt x="7795" y="47220"/>
                      </a:cubicBezTo>
                      <a:cubicBezTo>
                        <a:pt x="8295" y="47315"/>
                        <a:pt x="8152" y="47530"/>
                        <a:pt x="8129" y="47823"/>
                      </a:cubicBezTo>
                      <a:cubicBezTo>
                        <a:pt x="8105" y="48125"/>
                        <a:pt x="8716" y="48418"/>
                        <a:pt x="8240" y="48760"/>
                      </a:cubicBezTo>
                      <a:cubicBezTo>
                        <a:pt x="8042" y="48902"/>
                        <a:pt x="7873" y="48927"/>
                        <a:pt x="7679" y="48927"/>
                      </a:cubicBezTo>
                      <a:cubicBezTo>
                        <a:pt x="7571" y="48927"/>
                        <a:pt x="7455" y="48919"/>
                        <a:pt x="7322" y="48919"/>
                      </a:cubicBezTo>
                      <a:cubicBezTo>
                        <a:pt x="7120" y="48919"/>
                        <a:pt x="6878" y="48937"/>
                        <a:pt x="6565" y="49030"/>
                      </a:cubicBezTo>
                      <a:cubicBezTo>
                        <a:pt x="5775" y="49255"/>
                        <a:pt x="5637" y="49444"/>
                        <a:pt x="4540" y="49444"/>
                      </a:cubicBezTo>
                      <a:cubicBezTo>
                        <a:pt x="4403" y="49444"/>
                        <a:pt x="4251" y="49441"/>
                        <a:pt x="4080" y="49434"/>
                      </a:cubicBezTo>
                      <a:cubicBezTo>
                        <a:pt x="2556" y="49371"/>
                        <a:pt x="1390" y="49395"/>
                        <a:pt x="1199" y="49188"/>
                      </a:cubicBezTo>
                      <a:cubicBezTo>
                        <a:pt x="1009" y="48990"/>
                        <a:pt x="1072" y="48490"/>
                        <a:pt x="969" y="48323"/>
                      </a:cubicBezTo>
                      <a:cubicBezTo>
                        <a:pt x="866" y="48157"/>
                        <a:pt x="723" y="47958"/>
                        <a:pt x="1310" y="47934"/>
                      </a:cubicBezTo>
                      <a:cubicBezTo>
                        <a:pt x="1361" y="47933"/>
                        <a:pt x="1408" y="47932"/>
                        <a:pt x="1453" y="47932"/>
                      </a:cubicBezTo>
                      <a:cubicBezTo>
                        <a:pt x="1617" y="47932"/>
                        <a:pt x="1753" y="47940"/>
                        <a:pt x="1904" y="47940"/>
                      </a:cubicBezTo>
                      <a:cubicBezTo>
                        <a:pt x="2187" y="47940"/>
                        <a:pt x="2525" y="47914"/>
                        <a:pt x="3215" y="47768"/>
                      </a:cubicBezTo>
                      <a:cubicBezTo>
                        <a:pt x="4366" y="47530"/>
                        <a:pt x="4914" y="47188"/>
                        <a:pt x="6112" y="47164"/>
                      </a:cubicBezTo>
                      <a:cubicBezTo>
                        <a:pt x="6645" y="47150"/>
                        <a:pt x="6922" y="47138"/>
                        <a:pt x="7116" y="47138"/>
                      </a:cubicBezTo>
                      <a:close/>
                      <a:moveTo>
                        <a:pt x="30823" y="47138"/>
                      </a:moveTo>
                      <a:cubicBezTo>
                        <a:pt x="31068" y="47138"/>
                        <a:pt x="31180" y="47158"/>
                        <a:pt x="31512" y="47220"/>
                      </a:cubicBezTo>
                      <a:cubicBezTo>
                        <a:pt x="32013" y="47315"/>
                        <a:pt x="31901" y="47530"/>
                        <a:pt x="31917" y="47823"/>
                      </a:cubicBezTo>
                      <a:cubicBezTo>
                        <a:pt x="31933" y="48125"/>
                        <a:pt x="32584" y="48418"/>
                        <a:pt x="32155" y="48760"/>
                      </a:cubicBezTo>
                      <a:cubicBezTo>
                        <a:pt x="31974" y="48902"/>
                        <a:pt x="31808" y="48927"/>
                        <a:pt x="31614" y="48927"/>
                      </a:cubicBezTo>
                      <a:cubicBezTo>
                        <a:pt x="31506" y="48927"/>
                        <a:pt x="31389" y="48919"/>
                        <a:pt x="31256" y="48919"/>
                      </a:cubicBezTo>
                      <a:cubicBezTo>
                        <a:pt x="31054" y="48919"/>
                        <a:pt x="30815" y="48937"/>
                        <a:pt x="30512" y="49030"/>
                      </a:cubicBezTo>
                      <a:cubicBezTo>
                        <a:pt x="29750" y="49255"/>
                        <a:pt x="29634" y="49444"/>
                        <a:pt x="28536" y="49444"/>
                      </a:cubicBezTo>
                      <a:cubicBezTo>
                        <a:pt x="28399" y="49444"/>
                        <a:pt x="28247" y="49441"/>
                        <a:pt x="28076" y="49434"/>
                      </a:cubicBezTo>
                      <a:cubicBezTo>
                        <a:pt x="26544" y="49371"/>
                        <a:pt x="25385" y="49395"/>
                        <a:pt x="25162" y="49188"/>
                      </a:cubicBezTo>
                      <a:cubicBezTo>
                        <a:pt x="24940" y="48990"/>
                        <a:pt x="24948" y="48490"/>
                        <a:pt x="24821" y="48323"/>
                      </a:cubicBezTo>
                      <a:cubicBezTo>
                        <a:pt x="24694" y="48157"/>
                        <a:pt x="24527" y="47958"/>
                        <a:pt x="25115" y="47934"/>
                      </a:cubicBezTo>
                      <a:cubicBezTo>
                        <a:pt x="25165" y="47933"/>
                        <a:pt x="25212" y="47932"/>
                        <a:pt x="25257" y="47932"/>
                      </a:cubicBezTo>
                      <a:cubicBezTo>
                        <a:pt x="25422" y="47932"/>
                        <a:pt x="25558" y="47940"/>
                        <a:pt x="25709" y="47940"/>
                      </a:cubicBezTo>
                      <a:cubicBezTo>
                        <a:pt x="25991" y="47940"/>
                        <a:pt x="26325" y="47914"/>
                        <a:pt x="26996" y="47768"/>
                      </a:cubicBezTo>
                      <a:cubicBezTo>
                        <a:pt x="28131" y="47530"/>
                        <a:pt x="28623" y="47188"/>
                        <a:pt x="29822" y="47164"/>
                      </a:cubicBezTo>
                      <a:cubicBezTo>
                        <a:pt x="30354" y="47150"/>
                        <a:pt x="30630" y="47138"/>
                        <a:pt x="30823" y="47138"/>
                      </a:cubicBezTo>
                      <a:close/>
                      <a:moveTo>
                        <a:pt x="54513" y="47138"/>
                      </a:moveTo>
                      <a:cubicBezTo>
                        <a:pt x="54756" y="47138"/>
                        <a:pt x="54872" y="47158"/>
                        <a:pt x="55214" y="47220"/>
                      </a:cubicBezTo>
                      <a:cubicBezTo>
                        <a:pt x="55738" y="47315"/>
                        <a:pt x="55650" y="47530"/>
                        <a:pt x="55706" y="47823"/>
                      </a:cubicBezTo>
                      <a:cubicBezTo>
                        <a:pt x="55762" y="48125"/>
                        <a:pt x="56452" y="48418"/>
                        <a:pt x="56063" y="48760"/>
                      </a:cubicBezTo>
                      <a:cubicBezTo>
                        <a:pt x="55902" y="48902"/>
                        <a:pt x="55739" y="48927"/>
                        <a:pt x="55545" y="48927"/>
                      </a:cubicBezTo>
                      <a:cubicBezTo>
                        <a:pt x="55436" y="48927"/>
                        <a:pt x="55317" y="48919"/>
                        <a:pt x="55184" y="48919"/>
                      </a:cubicBezTo>
                      <a:cubicBezTo>
                        <a:pt x="54981" y="48919"/>
                        <a:pt x="54743" y="48937"/>
                        <a:pt x="54452" y="49030"/>
                      </a:cubicBezTo>
                      <a:cubicBezTo>
                        <a:pt x="53718" y="49255"/>
                        <a:pt x="53630" y="49444"/>
                        <a:pt x="52533" y="49444"/>
                      </a:cubicBezTo>
                      <a:cubicBezTo>
                        <a:pt x="52396" y="49444"/>
                        <a:pt x="52243" y="49441"/>
                        <a:pt x="52071" y="49434"/>
                      </a:cubicBezTo>
                      <a:cubicBezTo>
                        <a:pt x="50523" y="49371"/>
                        <a:pt x="49372" y="49395"/>
                        <a:pt x="49126" y="49188"/>
                      </a:cubicBezTo>
                      <a:cubicBezTo>
                        <a:pt x="48880" y="48990"/>
                        <a:pt x="48824" y="48490"/>
                        <a:pt x="48673" y="48323"/>
                      </a:cubicBezTo>
                      <a:cubicBezTo>
                        <a:pt x="48530" y="48157"/>
                        <a:pt x="48332" y="47958"/>
                        <a:pt x="48911" y="47934"/>
                      </a:cubicBezTo>
                      <a:cubicBezTo>
                        <a:pt x="48962" y="47933"/>
                        <a:pt x="49009" y="47932"/>
                        <a:pt x="49054" y="47932"/>
                      </a:cubicBezTo>
                      <a:cubicBezTo>
                        <a:pt x="49219" y="47932"/>
                        <a:pt x="49356" y="47940"/>
                        <a:pt x="49506" y="47940"/>
                      </a:cubicBezTo>
                      <a:cubicBezTo>
                        <a:pt x="49788" y="47940"/>
                        <a:pt x="50116" y="47914"/>
                        <a:pt x="50769" y="47768"/>
                      </a:cubicBezTo>
                      <a:cubicBezTo>
                        <a:pt x="51864" y="47530"/>
                        <a:pt x="52325" y="47188"/>
                        <a:pt x="53523" y="47164"/>
                      </a:cubicBezTo>
                      <a:cubicBezTo>
                        <a:pt x="54049" y="47150"/>
                        <a:pt x="54321" y="47138"/>
                        <a:pt x="54513" y="47138"/>
                      </a:cubicBezTo>
                      <a:close/>
                      <a:moveTo>
                        <a:pt x="59439" y="45462"/>
                      </a:moveTo>
                      <a:cubicBezTo>
                        <a:pt x="59979" y="45462"/>
                        <a:pt x="60681" y="45525"/>
                        <a:pt x="61008" y="45871"/>
                      </a:cubicBezTo>
                      <a:cubicBezTo>
                        <a:pt x="61103" y="45998"/>
                        <a:pt x="61223" y="46109"/>
                        <a:pt x="61365" y="46180"/>
                      </a:cubicBezTo>
                      <a:cubicBezTo>
                        <a:pt x="62016" y="46529"/>
                        <a:pt x="62405" y="46601"/>
                        <a:pt x="62913" y="47069"/>
                      </a:cubicBezTo>
                      <a:cubicBezTo>
                        <a:pt x="63429" y="47545"/>
                        <a:pt x="64628" y="48014"/>
                        <a:pt x="65326" y="48093"/>
                      </a:cubicBezTo>
                      <a:cubicBezTo>
                        <a:pt x="66033" y="48172"/>
                        <a:pt x="67025" y="48236"/>
                        <a:pt x="67215" y="48418"/>
                      </a:cubicBezTo>
                      <a:cubicBezTo>
                        <a:pt x="67398" y="48601"/>
                        <a:pt x="66525" y="48847"/>
                        <a:pt x="65683" y="49046"/>
                      </a:cubicBezTo>
                      <a:cubicBezTo>
                        <a:pt x="64842" y="49252"/>
                        <a:pt x="63826" y="49379"/>
                        <a:pt x="62516" y="49482"/>
                      </a:cubicBezTo>
                      <a:cubicBezTo>
                        <a:pt x="61635" y="49554"/>
                        <a:pt x="61032" y="49649"/>
                        <a:pt x="60643" y="49839"/>
                      </a:cubicBezTo>
                      <a:lnTo>
                        <a:pt x="60643" y="49831"/>
                      </a:lnTo>
                      <a:lnTo>
                        <a:pt x="60619" y="49847"/>
                      </a:lnTo>
                      <a:cubicBezTo>
                        <a:pt x="60595" y="49863"/>
                        <a:pt x="60572" y="49871"/>
                        <a:pt x="60548" y="49887"/>
                      </a:cubicBezTo>
                      <a:cubicBezTo>
                        <a:pt x="60373" y="49958"/>
                        <a:pt x="60183" y="49990"/>
                        <a:pt x="59992" y="49998"/>
                      </a:cubicBezTo>
                      <a:cubicBezTo>
                        <a:pt x="59906" y="50000"/>
                        <a:pt x="59820" y="50001"/>
                        <a:pt x="59734" y="50001"/>
                      </a:cubicBezTo>
                      <a:cubicBezTo>
                        <a:pt x="59455" y="50001"/>
                        <a:pt x="59176" y="49991"/>
                        <a:pt x="58897" y="49966"/>
                      </a:cubicBezTo>
                      <a:cubicBezTo>
                        <a:pt x="58643" y="49958"/>
                        <a:pt x="58389" y="49935"/>
                        <a:pt x="58143" y="49879"/>
                      </a:cubicBezTo>
                      <a:cubicBezTo>
                        <a:pt x="57770" y="49792"/>
                        <a:pt x="57579" y="49482"/>
                        <a:pt x="57357" y="49157"/>
                      </a:cubicBezTo>
                      <a:cubicBezTo>
                        <a:pt x="57135" y="48823"/>
                        <a:pt x="56785" y="48855"/>
                        <a:pt x="56325" y="48434"/>
                      </a:cubicBezTo>
                      <a:cubicBezTo>
                        <a:pt x="55873" y="48014"/>
                        <a:pt x="55952" y="47323"/>
                        <a:pt x="56285" y="47085"/>
                      </a:cubicBezTo>
                      <a:cubicBezTo>
                        <a:pt x="56611" y="46855"/>
                        <a:pt x="57166" y="46664"/>
                        <a:pt x="57532" y="46220"/>
                      </a:cubicBezTo>
                      <a:cubicBezTo>
                        <a:pt x="57754" y="45950"/>
                        <a:pt x="58024" y="45728"/>
                        <a:pt x="58333" y="45569"/>
                      </a:cubicBezTo>
                      <a:cubicBezTo>
                        <a:pt x="58333" y="45569"/>
                        <a:pt x="58500" y="45505"/>
                        <a:pt x="59000" y="45474"/>
                      </a:cubicBezTo>
                      <a:cubicBezTo>
                        <a:pt x="59120" y="45468"/>
                        <a:pt x="59272" y="45462"/>
                        <a:pt x="59439" y="45462"/>
                      </a:cubicBezTo>
                      <a:close/>
                      <a:moveTo>
                        <a:pt x="12474" y="45462"/>
                      </a:moveTo>
                      <a:cubicBezTo>
                        <a:pt x="13013" y="45462"/>
                        <a:pt x="13703" y="45525"/>
                        <a:pt x="13939" y="45871"/>
                      </a:cubicBezTo>
                      <a:cubicBezTo>
                        <a:pt x="14002" y="45998"/>
                        <a:pt x="14098" y="46109"/>
                        <a:pt x="14217" y="46180"/>
                      </a:cubicBezTo>
                      <a:cubicBezTo>
                        <a:pt x="14772" y="46529"/>
                        <a:pt x="15145" y="46601"/>
                        <a:pt x="15542" y="47069"/>
                      </a:cubicBezTo>
                      <a:cubicBezTo>
                        <a:pt x="15931" y="47545"/>
                        <a:pt x="17003" y="48014"/>
                        <a:pt x="17685" y="48093"/>
                      </a:cubicBezTo>
                      <a:cubicBezTo>
                        <a:pt x="18368" y="48172"/>
                        <a:pt x="19344" y="48236"/>
                        <a:pt x="19487" y="48418"/>
                      </a:cubicBezTo>
                      <a:cubicBezTo>
                        <a:pt x="19630" y="48601"/>
                        <a:pt x="18693" y="48847"/>
                        <a:pt x="17796" y="49046"/>
                      </a:cubicBezTo>
                      <a:cubicBezTo>
                        <a:pt x="16900" y="49252"/>
                        <a:pt x="15860" y="49379"/>
                        <a:pt x="14526" y="49482"/>
                      </a:cubicBezTo>
                      <a:cubicBezTo>
                        <a:pt x="13621" y="49554"/>
                        <a:pt x="12986" y="49649"/>
                        <a:pt x="12558" y="49839"/>
                      </a:cubicBezTo>
                      <a:lnTo>
                        <a:pt x="12526" y="49855"/>
                      </a:lnTo>
                      <a:cubicBezTo>
                        <a:pt x="12502" y="49871"/>
                        <a:pt x="12470" y="49879"/>
                        <a:pt x="12447" y="49895"/>
                      </a:cubicBezTo>
                      <a:cubicBezTo>
                        <a:pt x="12256" y="49958"/>
                        <a:pt x="12058" y="49998"/>
                        <a:pt x="11851" y="49998"/>
                      </a:cubicBezTo>
                      <a:cubicBezTo>
                        <a:pt x="11732" y="50003"/>
                        <a:pt x="11612" y="50006"/>
                        <a:pt x="11492" y="50006"/>
                      </a:cubicBezTo>
                      <a:cubicBezTo>
                        <a:pt x="11252" y="50006"/>
                        <a:pt x="11010" y="49995"/>
                        <a:pt x="10772" y="49974"/>
                      </a:cubicBezTo>
                      <a:cubicBezTo>
                        <a:pt x="10526" y="49966"/>
                        <a:pt x="10280" y="49942"/>
                        <a:pt x="10042" y="49887"/>
                      </a:cubicBezTo>
                      <a:cubicBezTo>
                        <a:pt x="9692" y="49800"/>
                        <a:pt x="9573" y="49490"/>
                        <a:pt x="9438" y="49157"/>
                      </a:cubicBezTo>
                      <a:cubicBezTo>
                        <a:pt x="9303" y="48831"/>
                        <a:pt x="8946" y="48863"/>
                        <a:pt x="8597" y="48442"/>
                      </a:cubicBezTo>
                      <a:cubicBezTo>
                        <a:pt x="8256" y="48022"/>
                        <a:pt x="8510" y="47331"/>
                        <a:pt x="8906" y="47085"/>
                      </a:cubicBezTo>
                      <a:cubicBezTo>
                        <a:pt x="9303" y="46847"/>
                        <a:pt x="9891" y="46664"/>
                        <a:pt x="10375" y="46220"/>
                      </a:cubicBezTo>
                      <a:lnTo>
                        <a:pt x="10375" y="46212"/>
                      </a:lnTo>
                      <a:cubicBezTo>
                        <a:pt x="10661" y="45950"/>
                        <a:pt x="10986" y="45728"/>
                        <a:pt x="11343" y="45569"/>
                      </a:cubicBezTo>
                      <a:cubicBezTo>
                        <a:pt x="11566" y="45505"/>
                        <a:pt x="11804" y="45482"/>
                        <a:pt x="12034" y="45474"/>
                      </a:cubicBezTo>
                      <a:cubicBezTo>
                        <a:pt x="12154" y="45468"/>
                        <a:pt x="12307" y="45462"/>
                        <a:pt x="12474" y="45462"/>
                      </a:cubicBezTo>
                      <a:close/>
                      <a:moveTo>
                        <a:pt x="35961" y="45462"/>
                      </a:moveTo>
                      <a:cubicBezTo>
                        <a:pt x="36500" y="45462"/>
                        <a:pt x="37197" y="45525"/>
                        <a:pt x="37481" y="45871"/>
                      </a:cubicBezTo>
                      <a:cubicBezTo>
                        <a:pt x="37553" y="45998"/>
                        <a:pt x="37664" y="46109"/>
                        <a:pt x="37791" y="46180"/>
                      </a:cubicBezTo>
                      <a:cubicBezTo>
                        <a:pt x="38402" y="46537"/>
                        <a:pt x="38775" y="46601"/>
                        <a:pt x="39228" y="47069"/>
                      </a:cubicBezTo>
                      <a:cubicBezTo>
                        <a:pt x="39688" y="47545"/>
                        <a:pt x="40815" y="48014"/>
                        <a:pt x="41514" y="48093"/>
                      </a:cubicBezTo>
                      <a:cubicBezTo>
                        <a:pt x="42204" y="48172"/>
                        <a:pt x="43196" y="48236"/>
                        <a:pt x="43363" y="48418"/>
                      </a:cubicBezTo>
                      <a:cubicBezTo>
                        <a:pt x="43522" y="48601"/>
                        <a:pt x="42617" y="48847"/>
                        <a:pt x="41752" y="49053"/>
                      </a:cubicBezTo>
                      <a:cubicBezTo>
                        <a:pt x="40887" y="49252"/>
                        <a:pt x="39847" y="49379"/>
                        <a:pt x="38529" y="49482"/>
                      </a:cubicBezTo>
                      <a:cubicBezTo>
                        <a:pt x="37632" y="49554"/>
                        <a:pt x="37013" y="49649"/>
                        <a:pt x="36600" y="49839"/>
                      </a:cubicBezTo>
                      <a:lnTo>
                        <a:pt x="36577" y="49855"/>
                      </a:lnTo>
                      <a:cubicBezTo>
                        <a:pt x="36553" y="49871"/>
                        <a:pt x="36521" y="49879"/>
                        <a:pt x="36497" y="49895"/>
                      </a:cubicBezTo>
                      <a:cubicBezTo>
                        <a:pt x="36315" y="49966"/>
                        <a:pt x="36116" y="49998"/>
                        <a:pt x="35926" y="50006"/>
                      </a:cubicBezTo>
                      <a:cubicBezTo>
                        <a:pt x="35839" y="50008"/>
                        <a:pt x="35754" y="50009"/>
                        <a:pt x="35668" y="50009"/>
                      </a:cubicBezTo>
                      <a:cubicBezTo>
                        <a:pt x="35391" y="50009"/>
                        <a:pt x="35117" y="49998"/>
                        <a:pt x="34838" y="49974"/>
                      </a:cubicBezTo>
                      <a:cubicBezTo>
                        <a:pt x="34592" y="49966"/>
                        <a:pt x="34338" y="49942"/>
                        <a:pt x="34092" y="49887"/>
                      </a:cubicBezTo>
                      <a:cubicBezTo>
                        <a:pt x="33735" y="49800"/>
                        <a:pt x="33576" y="49490"/>
                        <a:pt x="33402" y="49157"/>
                      </a:cubicBezTo>
                      <a:cubicBezTo>
                        <a:pt x="33219" y="48831"/>
                        <a:pt x="32862" y="48863"/>
                        <a:pt x="32465" y="48442"/>
                      </a:cubicBezTo>
                      <a:cubicBezTo>
                        <a:pt x="32068" y="48022"/>
                        <a:pt x="32235" y="47331"/>
                        <a:pt x="32600" y="47085"/>
                      </a:cubicBezTo>
                      <a:cubicBezTo>
                        <a:pt x="32957" y="46855"/>
                        <a:pt x="33529" y="46664"/>
                        <a:pt x="33957" y="46220"/>
                      </a:cubicBezTo>
                      <a:cubicBezTo>
                        <a:pt x="34211" y="45950"/>
                        <a:pt x="34505" y="45728"/>
                        <a:pt x="34838" y="45569"/>
                      </a:cubicBezTo>
                      <a:cubicBezTo>
                        <a:pt x="35061" y="45505"/>
                        <a:pt x="35291" y="45482"/>
                        <a:pt x="35521" y="45474"/>
                      </a:cubicBezTo>
                      <a:cubicBezTo>
                        <a:pt x="35641" y="45468"/>
                        <a:pt x="35793" y="45462"/>
                        <a:pt x="35961" y="45462"/>
                      </a:cubicBezTo>
                      <a:close/>
                      <a:moveTo>
                        <a:pt x="21447" y="47328"/>
                      </a:moveTo>
                      <a:cubicBezTo>
                        <a:pt x="22074" y="47328"/>
                        <a:pt x="22502" y="47476"/>
                        <a:pt x="23019" y="47569"/>
                      </a:cubicBezTo>
                      <a:cubicBezTo>
                        <a:pt x="23885" y="47736"/>
                        <a:pt x="24186" y="47799"/>
                        <a:pt x="24432" y="48188"/>
                      </a:cubicBezTo>
                      <a:cubicBezTo>
                        <a:pt x="24678" y="48577"/>
                        <a:pt x="24988" y="49077"/>
                        <a:pt x="24639" y="49292"/>
                      </a:cubicBezTo>
                      <a:cubicBezTo>
                        <a:pt x="24289" y="49498"/>
                        <a:pt x="23051" y="49577"/>
                        <a:pt x="22869" y="49919"/>
                      </a:cubicBezTo>
                      <a:cubicBezTo>
                        <a:pt x="22706" y="50223"/>
                        <a:pt x="22498" y="50711"/>
                        <a:pt x="21982" y="50711"/>
                      </a:cubicBezTo>
                      <a:cubicBezTo>
                        <a:pt x="21920" y="50711"/>
                        <a:pt x="21853" y="50704"/>
                        <a:pt x="21781" y="50689"/>
                      </a:cubicBezTo>
                      <a:cubicBezTo>
                        <a:pt x="21106" y="50538"/>
                        <a:pt x="21289" y="50228"/>
                        <a:pt x="21519" y="49879"/>
                      </a:cubicBezTo>
                      <a:cubicBezTo>
                        <a:pt x="21749" y="49530"/>
                        <a:pt x="21535" y="49315"/>
                        <a:pt x="21011" y="49077"/>
                      </a:cubicBezTo>
                      <a:lnTo>
                        <a:pt x="21019" y="49077"/>
                      </a:lnTo>
                      <a:cubicBezTo>
                        <a:pt x="20495" y="48847"/>
                        <a:pt x="19979" y="48807"/>
                        <a:pt x="19900" y="48395"/>
                      </a:cubicBezTo>
                      <a:cubicBezTo>
                        <a:pt x="19821" y="47982"/>
                        <a:pt x="20202" y="47418"/>
                        <a:pt x="21051" y="47347"/>
                      </a:cubicBezTo>
                      <a:cubicBezTo>
                        <a:pt x="21192" y="47334"/>
                        <a:pt x="21323" y="47328"/>
                        <a:pt x="21447" y="47328"/>
                      </a:cubicBezTo>
                      <a:close/>
                      <a:moveTo>
                        <a:pt x="45150" y="47323"/>
                      </a:moveTo>
                      <a:cubicBezTo>
                        <a:pt x="45789" y="47323"/>
                        <a:pt x="46240" y="47469"/>
                        <a:pt x="46776" y="47569"/>
                      </a:cubicBezTo>
                      <a:cubicBezTo>
                        <a:pt x="47657" y="47728"/>
                        <a:pt x="47975" y="47799"/>
                        <a:pt x="48261" y="48188"/>
                      </a:cubicBezTo>
                      <a:cubicBezTo>
                        <a:pt x="48554" y="48577"/>
                        <a:pt x="48935" y="49077"/>
                        <a:pt x="48610" y="49292"/>
                      </a:cubicBezTo>
                      <a:cubicBezTo>
                        <a:pt x="48292" y="49498"/>
                        <a:pt x="47062" y="49577"/>
                        <a:pt x="46927" y="49919"/>
                      </a:cubicBezTo>
                      <a:cubicBezTo>
                        <a:pt x="46807" y="50223"/>
                        <a:pt x="46661" y="50711"/>
                        <a:pt x="46140" y="50711"/>
                      </a:cubicBezTo>
                      <a:cubicBezTo>
                        <a:pt x="46078" y="50711"/>
                        <a:pt x="46009" y="50704"/>
                        <a:pt x="45935" y="50689"/>
                      </a:cubicBezTo>
                      <a:cubicBezTo>
                        <a:pt x="45244" y="50538"/>
                        <a:pt x="45387" y="50228"/>
                        <a:pt x="45570" y="49879"/>
                      </a:cubicBezTo>
                      <a:cubicBezTo>
                        <a:pt x="45752" y="49530"/>
                        <a:pt x="45514" y="49315"/>
                        <a:pt x="44959" y="49077"/>
                      </a:cubicBezTo>
                      <a:lnTo>
                        <a:pt x="44967" y="49077"/>
                      </a:lnTo>
                      <a:cubicBezTo>
                        <a:pt x="44411" y="48847"/>
                        <a:pt x="43895" y="48807"/>
                        <a:pt x="43768" y="48395"/>
                      </a:cubicBezTo>
                      <a:cubicBezTo>
                        <a:pt x="43633" y="47982"/>
                        <a:pt x="43935" y="47418"/>
                        <a:pt x="44776" y="47339"/>
                      </a:cubicBezTo>
                      <a:cubicBezTo>
                        <a:pt x="44908" y="47328"/>
                        <a:pt x="45033" y="47323"/>
                        <a:pt x="45150" y="47323"/>
                      </a:cubicBezTo>
                      <a:close/>
                      <a:moveTo>
                        <a:pt x="31822" y="49106"/>
                      </a:moveTo>
                      <a:cubicBezTo>
                        <a:pt x="32381" y="49106"/>
                        <a:pt x="32842" y="49301"/>
                        <a:pt x="32933" y="49490"/>
                      </a:cubicBezTo>
                      <a:cubicBezTo>
                        <a:pt x="33036" y="49696"/>
                        <a:pt x="33330" y="49927"/>
                        <a:pt x="33632" y="50165"/>
                      </a:cubicBezTo>
                      <a:cubicBezTo>
                        <a:pt x="33941" y="50403"/>
                        <a:pt x="33132" y="50681"/>
                        <a:pt x="32433" y="51078"/>
                      </a:cubicBezTo>
                      <a:cubicBezTo>
                        <a:pt x="31886" y="51371"/>
                        <a:pt x="31322" y="51617"/>
                        <a:pt x="30735" y="51816"/>
                      </a:cubicBezTo>
                      <a:cubicBezTo>
                        <a:pt x="30187" y="52030"/>
                        <a:pt x="30227" y="52292"/>
                        <a:pt x="29885" y="52498"/>
                      </a:cubicBezTo>
                      <a:cubicBezTo>
                        <a:pt x="29750" y="52579"/>
                        <a:pt x="29599" y="52607"/>
                        <a:pt x="29412" y="52607"/>
                      </a:cubicBezTo>
                      <a:cubicBezTo>
                        <a:pt x="29136" y="52607"/>
                        <a:pt x="28785" y="52546"/>
                        <a:pt x="28298" y="52498"/>
                      </a:cubicBezTo>
                      <a:cubicBezTo>
                        <a:pt x="27999" y="52466"/>
                        <a:pt x="27742" y="52456"/>
                        <a:pt x="27499" y="52456"/>
                      </a:cubicBezTo>
                      <a:cubicBezTo>
                        <a:pt x="27076" y="52456"/>
                        <a:pt x="26694" y="52488"/>
                        <a:pt x="26210" y="52498"/>
                      </a:cubicBezTo>
                      <a:cubicBezTo>
                        <a:pt x="25891" y="52502"/>
                        <a:pt x="25517" y="52504"/>
                        <a:pt x="25152" y="52504"/>
                      </a:cubicBezTo>
                      <a:cubicBezTo>
                        <a:pt x="24638" y="52504"/>
                        <a:pt x="24144" y="52500"/>
                        <a:pt x="23861" y="52490"/>
                      </a:cubicBezTo>
                      <a:cubicBezTo>
                        <a:pt x="23384" y="52467"/>
                        <a:pt x="23305" y="52244"/>
                        <a:pt x="23305" y="52244"/>
                      </a:cubicBezTo>
                      <a:cubicBezTo>
                        <a:pt x="23353" y="52030"/>
                        <a:pt x="23377" y="51863"/>
                        <a:pt x="23329" y="51816"/>
                      </a:cubicBezTo>
                      <a:cubicBezTo>
                        <a:pt x="22861" y="51459"/>
                        <a:pt x="22797" y="50633"/>
                        <a:pt x="23123" y="50268"/>
                      </a:cubicBezTo>
                      <a:cubicBezTo>
                        <a:pt x="23448" y="49895"/>
                        <a:pt x="24393" y="49585"/>
                        <a:pt x="25226" y="49458"/>
                      </a:cubicBezTo>
                      <a:cubicBezTo>
                        <a:pt x="25386" y="49434"/>
                        <a:pt x="25566" y="49424"/>
                        <a:pt x="25762" y="49424"/>
                      </a:cubicBezTo>
                      <a:cubicBezTo>
                        <a:pt x="26559" y="49424"/>
                        <a:pt x="27614" y="49586"/>
                        <a:pt x="28580" y="49586"/>
                      </a:cubicBezTo>
                      <a:cubicBezTo>
                        <a:pt x="28616" y="49586"/>
                        <a:pt x="28651" y="49586"/>
                        <a:pt x="28687" y="49585"/>
                      </a:cubicBezTo>
                      <a:cubicBezTo>
                        <a:pt x="29917" y="49569"/>
                        <a:pt x="30933" y="49173"/>
                        <a:pt x="31592" y="49117"/>
                      </a:cubicBezTo>
                      <a:cubicBezTo>
                        <a:pt x="31670" y="49109"/>
                        <a:pt x="31747" y="49106"/>
                        <a:pt x="31822" y="49106"/>
                      </a:cubicBezTo>
                      <a:close/>
                      <a:moveTo>
                        <a:pt x="55770" y="49098"/>
                      </a:moveTo>
                      <a:cubicBezTo>
                        <a:pt x="56333" y="49098"/>
                        <a:pt x="56824" y="49300"/>
                        <a:pt x="56936" y="49482"/>
                      </a:cubicBezTo>
                      <a:cubicBezTo>
                        <a:pt x="57063" y="49696"/>
                        <a:pt x="57389" y="49927"/>
                        <a:pt x="57722" y="50165"/>
                      </a:cubicBezTo>
                      <a:cubicBezTo>
                        <a:pt x="58048" y="50403"/>
                        <a:pt x="57286" y="50681"/>
                        <a:pt x="56643" y="51078"/>
                      </a:cubicBezTo>
                      <a:cubicBezTo>
                        <a:pt x="56127" y="51371"/>
                        <a:pt x="55595" y="51617"/>
                        <a:pt x="55047" y="51816"/>
                      </a:cubicBezTo>
                      <a:cubicBezTo>
                        <a:pt x="54523" y="52030"/>
                        <a:pt x="54595" y="52292"/>
                        <a:pt x="54285" y="52498"/>
                      </a:cubicBezTo>
                      <a:cubicBezTo>
                        <a:pt x="54157" y="52579"/>
                        <a:pt x="54007" y="52607"/>
                        <a:pt x="53821" y="52607"/>
                      </a:cubicBezTo>
                      <a:cubicBezTo>
                        <a:pt x="53546" y="52607"/>
                        <a:pt x="53189" y="52546"/>
                        <a:pt x="52698" y="52498"/>
                      </a:cubicBezTo>
                      <a:cubicBezTo>
                        <a:pt x="52394" y="52466"/>
                        <a:pt x="52134" y="52456"/>
                        <a:pt x="51890" y="52456"/>
                      </a:cubicBezTo>
                      <a:cubicBezTo>
                        <a:pt x="51464" y="52456"/>
                        <a:pt x="51086" y="52488"/>
                        <a:pt x="50602" y="52498"/>
                      </a:cubicBezTo>
                      <a:cubicBezTo>
                        <a:pt x="50283" y="52502"/>
                        <a:pt x="49908" y="52504"/>
                        <a:pt x="49545" y="52504"/>
                      </a:cubicBezTo>
                      <a:cubicBezTo>
                        <a:pt x="49031" y="52504"/>
                        <a:pt x="48540" y="52500"/>
                        <a:pt x="48261" y="52490"/>
                      </a:cubicBezTo>
                      <a:cubicBezTo>
                        <a:pt x="47776" y="52467"/>
                        <a:pt x="47665" y="52244"/>
                        <a:pt x="47665" y="52244"/>
                      </a:cubicBezTo>
                      <a:cubicBezTo>
                        <a:pt x="47681" y="52030"/>
                        <a:pt x="47689" y="51863"/>
                        <a:pt x="47634" y="51816"/>
                      </a:cubicBezTo>
                      <a:cubicBezTo>
                        <a:pt x="47126" y="51459"/>
                        <a:pt x="46951" y="50641"/>
                        <a:pt x="47229" y="50268"/>
                      </a:cubicBezTo>
                      <a:cubicBezTo>
                        <a:pt x="47507" y="49895"/>
                        <a:pt x="48411" y="49585"/>
                        <a:pt x="49229" y="49458"/>
                      </a:cubicBezTo>
                      <a:cubicBezTo>
                        <a:pt x="49386" y="49434"/>
                        <a:pt x="49565" y="49424"/>
                        <a:pt x="49760" y="49424"/>
                      </a:cubicBezTo>
                      <a:cubicBezTo>
                        <a:pt x="50557" y="49424"/>
                        <a:pt x="51630" y="49586"/>
                        <a:pt x="52592" y="49586"/>
                      </a:cubicBezTo>
                      <a:cubicBezTo>
                        <a:pt x="52627" y="49586"/>
                        <a:pt x="52662" y="49586"/>
                        <a:pt x="52698" y="49585"/>
                      </a:cubicBezTo>
                      <a:cubicBezTo>
                        <a:pt x="53928" y="49577"/>
                        <a:pt x="54888" y="49173"/>
                        <a:pt x="55547" y="49109"/>
                      </a:cubicBezTo>
                      <a:cubicBezTo>
                        <a:pt x="55622" y="49102"/>
                        <a:pt x="55697" y="49098"/>
                        <a:pt x="55770" y="49098"/>
                      </a:cubicBezTo>
                      <a:close/>
                      <a:moveTo>
                        <a:pt x="20505" y="50642"/>
                      </a:moveTo>
                      <a:cubicBezTo>
                        <a:pt x="20892" y="50642"/>
                        <a:pt x="21392" y="50722"/>
                        <a:pt x="21860" y="50887"/>
                      </a:cubicBezTo>
                      <a:cubicBezTo>
                        <a:pt x="22670" y="51173"/>
                        <a:pt x="22861" y="51816"/>
                        <a:pt x="22861" y="51816"/>
                      </a:cubicBezTo>
                      <a:cubicBezTo>
                        <a:pt x="23107" y="52300"/>
                        <a:pt x="23035" y="52609"/>
                        <a:pt x="22448" y="52752"/>
                      </a:cubicBezTo>
                      <a:cubicBezTo>
                        <a:pt x="22061" y="52841"/>
                        <a:pt x="21476" y="52920"/>
                        <a:pt x="21096" y="52920"/>
                      </a:cubicBezTo>
                      <a:cubicBezTo>
                        <a:pt x="20900" y="52920"/>
                        <a:pt x="20758" y="52899"/>
                        <a:pt x="20725" y="52848"/>
                      </a:cubicBezTo>
                      <a:cubicBezTo>
                        <a:pt x="20678" y="52776"/>
                        <a:pt x="20638" y="52713"/>
                        <a:pt x="20606" y="52657"/>
                      </a:cubicBezTo>
                      <a:lnTo>
                        <a:pt x="20606" y="52665"/>
                      </a:lnTo>
                      <a:cubicBezTo>
                        <a:pt x="20416" y="52387"/>
                        <a:pt x="19543" y="52387"/>
                        <a:pt x="19622" y="51816"/>
                      </a:cubicBezTo>
                      <a:cubicBezTo>
                        <a:pt x="19622" y="51816"/>
                        <a:pt x="19630" y="50974"/>
                        <a:pt x="19892" y="50768"/>
                      </a:cubicBezTo>
                      <a:cubicBezTo>
                        <a:pt x="19999" y="50684"/>
                        <a:pt x="20222" y="50642"/>
                        <a:pt x="20505" y="50642"/>
                      </a:cubicBezTo>
                      <a:close/>
                      <a:moveTo>
                        <a:pt x="44669" y="50643"/>
                      </a:moveTo>
                      <a:cubicBezTo>
                        <a:pt x="45055" y="50643"/>
                        <a:pt x="45560" y="50723"/>
                        <a:pt x="46046" y="50887"/>
                      </a:cubicBezTo>
                      <a:cubicBezTo>
                        <a:pt x="46887" y="51173"/>
                        <a:pt x="47165" y="51824"/>
                        <a:pt x="47165" y="51824"/>
                      </a:cubicBezTo>
                      <a:cubicBezTo>
                        <a:pt x="47467" y="52300"/>
                        <a:pt x="47443" y="52609"/>
                        <a:pt x="46872" y="52752"/>
                      </a:cubicBezTo>
                      <a:cubicBezTo>
                        <a:pt x="46495" y="52841"/>
                        <a:pt x="45921" y="52920"/>
                        <a:pt x="45540" y="52920"/>
                      </a:cubicBezTo>
                      <a:cubicBezTo>
                        <a:pt x="45343" y="52920"/>
                        <a:pt x="45198" y="52899"/>
                        <a:pt x="45157" y="52848"/>
                      </a:cubicBezTo>
                      <a:cubicBezTo>
                        <a:pt x="45109" y="52776"/>
                        <a:pt x="45062" y="52713"/>
                        <a:pt x="45022" y="52665"/>
                      </a:cubicBezTo>
                      <a:cubicBezTo>
                        <a:pt x="44800" y="52395"/>
                        <a:pt x="43919" y="52395"/>
                        <a:pt x="43927" y="51824"/>
                      </a:cubicBezTo>
                      <a:cubicBezTo>
                        <a:pt x="43927" y="51824"/>
                        <a:pt x="43831" y="50974"/>
                        <a:pt x="44062" y="50776"/>
                      </a:cubicBezTo>
                      <a:cubicBezTo>
                        <a:pt x="44160" y="50688"/>
                        <a:pt x="44381" y="50643"/>
                        <a:pt x="44669" y="50643"/>
                      </a:cubicBezTo>
                      <a:close/>
                      <a:moveTo>
                        <a:pt x="34777" y="50213"/>
                      </a:moveTo>
                      <a:cubicBezTo>
                        <a:pt x="34823" y="50213"/>
                        <a:pt x="34846" y="50220"/>
                        <a:pt x="34846" y="50220"/>
                      </a:cubicBezTo>
                      <a:cubicBezTo>
                        <a:pt x="34846" y="50220"/>
                        <a:pt x="35981" y="50308"/>
                        <a:pt x="36053" y="50728"/>
                      </a:cubicBezTo>
                      <a:cubicBezTo>
                        <a:pt x="36100" y="51109"/>
                        <a:pt x="36211" y="51474"/>
                        <a:pt x="36362" y="51824"/>
                      </a:cubicBezTo>
                      <a:cubicBezTo>
                        <a:pt x="36426" y="51959"/>
                        <a:pt x="36680" y="52403"/>
                        <a:pt x="36894" y="52562"/>
                      </a:cubicBezTo>
                      <a:cubicBezTo>
                        <a:pt x="37116" y="52729"/>
                        <a:pt x="37188" y="52848"/>
                        <a:pt x="37164" y="52983"/>
                      </a:cubicBezTo>
                      <a:cubicBezTo>
                        <a:pt x="37143" y="53095"/>
                        <a:pt x="36733" y="53102"/>
                        <a:pt x="36642" y="53102"/>
                      </a:cubicBezTo>
                      <a:cubicBezTo>
                        <a:pt x="36631" y="53102"/>
                        <a:pt x="36624" y="53102"/>
                        <a:pt x="36624" y="53102"/>
                      </a:cubicBezTo>
                      <a:cubicBezTo>
                        <a:pt x="36037" y="53030"/>
                        <a:pt x="35434" y="52990"/>
                        <a:pt x="34838" y="52983"/>
                      </a:cubicBezTo>
                      <a:cubicBezTo>
                        <a:pt x="34816" y="52982"/>
                        <a:pt x="34793" y="52982"/>
                        <a:pt x="34770" y="52982"/>
                      </a:cubicBezTo>
                      <a:cubicBezTo>
                        <a:pt x="34524" y="52982"/>
                        <a:pt x="34284" y="53021"/>
                        <a:pt x="34045" y="53094"/>
                      </a:cubicBezTo>
                      <a:lnTo>
                        <a:pt x="34052" y="53094"/>
                      </a:lnTo>
                      <a:cubicBezTo>
                        <a:pt x="33830" y="53149"/>
                        <a:pt x="32775" y="53149"/>
                        <a:pt x="31997" y="53157"/>
                      </a:cubicBezTo>
                      <a:cubicBezTo>
                        <a:pt x="31211" y="53157"/>
                        <a:pt x="30481" y="53078"/>
                        <a:pt x="30409" y="52570"/>
                      </a:cubicBezTo>
                      <a:cubicBezTo>
                        <a:pt x="30330" y="52062"/>
                        <a:pt x="31179" y="51816"/>
                        <a:pt x="31179" y="51816"/>
                      </a:cubicBezTo>
                      <a:cubicBezTo>
                        <a:pt x="31584" y="51705"/>
                        <a:pt x="31981" y="51562"/>
                        <a:pt x="32370" y="51395"/>
                      </a:cubicBezTo>
                      <a:cubicBezTo>
                        <a:pt x="33100" y="51085"/>
                        <a:pt x="33640" y="50863"/>
                        <a:pt x="34124" y="50498"/>
                      </a:cubicBezTo>
                      <a:cubicBezTo>
                        <a:pt x="34454" y="50251"/>
                        <a:pt x="34673" y="50213"/>
                        <a:pt x="34777" y="50213"/>
                      </a:cubicBezTo>
                      <a:close/>
                      <a:moveTo>
                        <a:pt x="58869" y="50213"/>
                      </a:moveTo>
                      <a:cubicBezTo>
                        <a:pt x="58913" y="50213"/>
                        <a:pt x="58937" y="50220"/>
                        <a:pt x="58937" y="50220"/>
                      </a:cubicBezTo>
                      <a:cubicBezTo>
                        <a:pt x="58937" y="50220"/>
                        <a:pt x="60087" y="50308"/>
                        <a:pt x="60214" y="50728"/>
                      </a:cubicBezTo>
                      <a:cubicBezTo>
                        <a:pt x="60318" y="51236"/>
                        <a:pt x="60667" y="51824"/>
                        <a:pt x="60667" y="51824"/>
                      </a:cubicBezTo>
                      <a:cubicBezTo>
                        <a:pt x="60738" y="51959"/>
                        <a:pt x="61056" y="52411"/>
                        <a:pt x="61294" y="52570"/>
                      </a:cubicBezTo>
                      <a:cubicBezTo>
                        <a:pt x="61532" y="52729"/>
                        <a:pt x="61619" y="52856"/>
                        <a:pt x="61611" y="52983"/>
                      </a:cubicBezTo>
                      <a:cubicBezTo>
                        <a:pt x="61611" y="53092"/>
                        <a:pt x="61273" y="53102"/>
                        <a:pt x="61145" y="53102"/>
                      </a:cubicBezTo>
                      <a:cubicBezTo>
                        <a:pt x="61114" y="53102"/>
                        <a:pt x="61096" y="53102"/>
                        <a:pt x="61096" y="53102"/>
                      </a:cubicBezTo>
                      <a:cubicBezTo>
                        <a:pt x="60492" y="53030"/>
                        <a:pt x="59897" y="52990"/>
                        <a:pt x="59294" y="52983"/>
                      </a:cubicBezTo>
                      <a:cubicBezTo>
                        <a:pt x="59272" y="52982"/>
                        <a:pt x="59250" y="52982"/>
                        <a:pt x="59228" y="52982"/>
                      </a:cubicBezTo>
                      <a:cubicBezTo>
                        <a:pt x="58988" y="52982"/>
                        <a:pt x="58749" y="53021"/>
                        <a:pt x="58516" y="53094"/>
                      </a:cubicBezTo>
                      <a:cubicBezTo>
                        <a:pt x="58302" y="53149"/>
                        <a:pt x="57246" y="53149"/>
                        <a:pt x="56468" y="53157"/>
                      </a:cubicBezTo>
                      <a:cubicBezTo>
                        <a:pt x="55690" y="53157"/>
                        <a:pt x="54944" y="53078"/>
                        <a:pt x="54801" y="52570"/>
                      </a:cubicBezTo>
                      <a:cubicBezTo>
                        <a:pt x="54658" y="52062"/>
                        <a:pt x="55476" y="51816"/>
                        <a:pt x="55476" y="51816"/>
                      </a:cubicBezTo>
                      <a:cubicBezTo>
                        <a:pt x="55865" y="51705"/>
                        <a:pt x="56246" y="51562"/>
                        <a:pt x="56611" y="51395"/>
                      </a:cubicBezTo>
                      <a:cubicBezTo>
                        <a:pt x="57309" y="51093"/>
                        <a:pt x="57817" y="50863"/>
                        <a:pt x="58254" y="50506"/>
                      </a:cubicBezTo>
                      <a:cubicBezTo>
                        <a:pt x="58553" y="50252"/>
                        <a:pt x="58767" y="50213"/>
                        <a:pt x="58869" y="50213"/>
                      </a:cubicBezTo>
                      <a:close/>
                      <a:moveTo>
                        <a:pt x="10673" y="50213"/>
                      </a:moveTo>
                      <a:cubicBezTo>
                        <a:pt x="10718" y="50213"/>
                        <a:pt x="10740" y="50220"/>
                        <a:pt x="10740" y="50220"/>
                      </a:cubicBezTo>
                      <a:cubicBezTo>
                        <a:pt x="10740" y="50220"/>
                        <a:pt x="11867" y="50308"/>
                        <a:pt x="11891" y="50728"/>
                      </a:cubicBezTo>
                      <a:cubicBezTo>
                        <a:pt x="11883" y="51101"/>
                        <a:pt x="11947" y="51466"/>
                        <a:pt x="12058" y="51824"/>
                      </a:cubicBezTo>
                      <a:cubicBezTo>
                        <a:pt x="12097" y="51959"/>
                        <a:pt x="12296" y="52411"/>
                        <a:pt x="12494" y="52570"/>
                      </a:cubicBezTo>
                      <a:cubicBezTo>
                        <a:pt x="12693" y="52729"/>
                        <a:pt x="12748" y="52856"/>
                        <a:pt x="12709" y="52983"/>
                      </a:cubicBezTo>
                      <a:cubicBezTo>
                        <a:pt x="12676" y="53092"/>
                        <a:pt x="12332" y="53102"/>
                        <a:pt x="12202" y="53102"/>
                      </a:cubicBezTo>
                      <a:cubicBezTo>
                        <a:pt x="12172" y="53102"/>
                        <a:pt x="12153" y="53102"/>
                        <a:pt x="12153" y="53102"/>
                      </a:cubicBezTo>
                      <a:cubicBezTo>
                        <a:pt x="11566" y="53030"/>
                        <a:pt x="10978" y="52990"/>
                        <a:pt x="10383" y="52983"/>
                      </a:cubicBezTo>
                      <a:cubicBezTo>
                        <a:pt x="10113" y="52983"/>
                        <a:pt x="9843" y="53014"/>
                        <a:pt x="9581" y="53094"/>
                      </a:cubicBezTo>
                      <a:cubicBezTo>
                        <a:pt x="9351" y="53157"/>
                        <a:pt x="8295" y="53157"/>
                        <a:pt x="7517" y="53157"/>
                      </a:cubicBezTo>
                      <a:cubicBezTo>
                        <a:pt x="7487" y="53157"/>
                        <a:pt x="7457" y="53158"/>
                        <a:pt x="7426" y="53158"/>
                      </a:cubicBezTo>
                      <a:cubicBezTo>
                        <a:pt x="6684" y="53158"/>
                        <a:pt x="6017" y="53058"/>
                        <a:pt x="6001" y="52578"/>
                      </a:cubicBezTo>
                      <a:cubicBezTo>
                        <a:pt x="5985" y="52070"/>
                        <a:pt x="6867" y="51824"/>
                        <a:pt x="6867" y="51824"/>
                      </a:cubicBezTo>
                      <a:cubicBezTo>
                        <a:pt x="7287" y="51705"/>
                        <a:pt x="7708" y="51562"/>
                        <a:pt x="8113" y="51395"/>
                      </a:cubicBezTo>
                      <a:cubicBezTo>
                        <a:pt x="8883" y="51085"/>
                        <a:pt x="9462" y="50863"/>
                        <a:pt x="9986" y="50506"/>
                      </a:cubicBezTo>
                      <a:cubicBezTo>
                        <a:pt x="10346" y="50252"/>
                        <a:pt x="10570" y="50213"/>
                        <a:pt x="10673" y="50213"/>
                      </a:cubicBezTo>
                      <a:close/>
                      <a:moveTo>
                        <a:pt x="43499" y="48837"/>
                      </a:moveTo>
                      <a:cubicBezTo>
                        <a:pt x="44068" y="48837"/>
                        <a:pt x="44594" y="49011"/>
                        <a:pt x="44943" y="49411"/>
                      </a:cubicBezTo>
                      <a:cubicBezTo>
                        <a:pt x="45490" y="50038"/>
                        <a:pt x="44324" y="50316"/>
                        <a:pt x="43974" y="50435"/>
                      </a:cubicBezTo>
                      <a:cubicBezTo>
                        <a:pt x="43617" y="50562"/>
                        <a:pt x="43395" y="50665"/>
                        <a:pt x="43514" y="51014"/>
                      </a:cubicBezTo>
                      <a:cubicBezTo>
                        <a:pt x="43641" y="51355"/>
                        <a:pt x="43554" y="51816"/>
                        <a:pt x="43554" y="51816"/>
                      </a:cubicBezTo>
                      <a:cubicBezTo>
                        <a:pt x="43482" y="52490"/>
                        <a:pt x="44117" y="52363"/>
                        <a:pt x="44736" y="52848"/>
                      </a:cubicBezTo>
                      <a:cubicBezTo>
                        <a:pt x="45355" y="53340"/>
                        <a:pt x="45125" y="53689"/>
                        <a:pt x="44609" y="53879"/>
                      </a:cubicBezTo>
                      <a:cubicBezTo>
                        <a:pt x="44085" y="54078"/>
                        <a:pt x="42585" y="53991"/>
                        <a:pt x="41641" y="54094"/>
                      </a:cubicBezTo>
                      <a:lnTo>
                        <a:pt x="41569" y="54102"/>
                      </a:lnTo>
                      <a:lnTo>
                        <a:pt x="41569" y="54102"/>
                      </a:lnTo>
                      <a:cubicBezTo>
                        <a:pt x="41159" y="54101"/>
                        <a:pt x="40700" y="54030"/>
                        <a:pt x="40093" y="53943"/>
                      </a:cubicBezTo>
                      <a:cubicBezTo>
                        <a:pt x="39482" y="53856"/>
                        <a:pt x="39498" y="53713"/>
                        <a:pt x="39021" y="53530"/>
                      </a:cubicBezTo>
                      <a:cubicBezTo>
                        <a:pt x="38886" y="53483"/>
                        <a:pt x="38744" y="53451"/>
                        <a:pt x="38609" y="53419"/>
                      </a:cubicBezTo>
                      <a:cubicBezTo>
                        <a:pt x="38077" y="53260"/>
                        <a:pt x="37474" y="52943"/>
                        <a:pt x="37100" y="52594"/>
                      </a:cubicBezTo>
                      <a:cubicBezTo>
                        <a:pt x="36878" y="52379"/>
                        <a:pt x="36712" y="52117"/>
                        <a:pt x="36616" y="51816"/>
                      </a:cubicBezTo>
                      <a:cubicBezTo>
                        <a:pt x="36616" y="51816"/>
                        <a:pt x="36354" y="50585"/>
                        <a:pt x="36600" y="50189"/>
                      </a:cubicBezTo>
                      <a:cubicBezTo>
                        <a:pt x="36846" y="49792"/>
                        <a:pt x="37902" y="49617"/>
                        <a:pt x="39633" y="49514"/>
                      </a:cubicBezTo>
                      <a:cubicBezTo>
                        <a:pt x="41363" y="49403"/>
                        <a:pt x="41601" y="49284"/>
                        <a:pt x="42506" y="48998"/>
                      </a:cubicBezTo>
                      <a:cubicBezTo>
                        <a:pt x="42835" y="48894"/>
                        <a:pt x="43174" y="48837"/>
                        <a:pt x="43499" y="48837"/>
                      </a:cubicBezTo>
                      <a:close/>
                      <a:moveTo>
                        <a:pt x="19575" y="48834"/>
                      </a:moveTo>
                      <a:cubicBezTo>
                        <a:pt x="20145" y="48834"/>
                        <a:pt x="20649" y="49011"/>
                        <a:pt x="20948" y="49411"/>
                      </a:cubicBezTo>
                      <a:cubicBezTo>
                        <a:pt x="21408" y="50038"/>
                        <a:pt x="20217" y="50308"/>
                        <a:pt x="19844" y="50435"/>
                      </a:cubicBezTo>
                      <a:cubicBezTo>
                        <a:pt x="19471" y="50562"/>
                        <a:pt x="19241" y="50665"/>
                        <a:pt x="19313" y="51006"/>
                      </a:cubicBezTo>
                      <a:cubicBezTo>
                        <a:pt x="19392" y="51355"/>
                        <a:pt x="19249" y="51816"/>
                        <a:pt x="19249" y="51816"/>
                      </a:cubicBezTo>
                      <a:cubicBezTo>
                        <a:pt x="19090" y="52490"/>
                        <a:pt x="19741" y="52355"/>
                        <a:pt x="20297" y="52848"/>
                      </a:cubicBezTo>
                      <a:cubicBezTo>
                        <a:pt x="20852" y="53340"/>
                        <a:pt x="20583" y="53689"/>
                        <a:pt x="20035" y="53879"/>
                      </a:cubicBezTo>
                      <a:cubicBezTo>
                        <a:pt x="19495" y="54070"/>
                        <a:pt x="18003" y="53991"/>
                        <a:pt x="17042" y="54094"/>
                      </a:cubicBezTo>
                      <a:lnTo>
                        <a:pt x="16971" y="54102"/>
                      </a:lnTo>
                      <a:lnTo>
                        <a:pt x="16971" y="54102"/>
                      </a:lnTo>
                      <a:cubicBezTo>
                        <a:pt x="16560" y="54101"/>
                        <a:pt x="16110" y="54038"/>
                        <a:pt x="15518" y="53943"/>
                      </a:cubicBezTo>
                      <a:cubicBezTo>
                        <a:pt x="14915" y="53856"/>
                        <a:pt x="14955" y="53713"/>
                        <a:pt x="14502" y="53538"/>
                      </a:cubicBezTo>
                      <a:cubicBezTo>
                        <a:pt x="14367" y="53491"/>
                        <a:pt x="14233" y="53451"/>
                        <a:pt x="14098" y="53419"/>
                      </a:cubicBezTo>
                      <a:cubicBezTo>
                        <a:pt x="13582" y="53260"/>
                        <a:pt x="13018" y="52943"/>
                        <a:pt x="12693" y="52594"/>
                      </a:cubicBezTo>
                      <a:cubicBezTo>
                        <a:pt x="12494" y="52379"/>
                        <a:pt x="12359" y="52109"/>
                        <a:pt x="12304" y="51816"/>
                      </a:cubicBezTo>
                      <a:cubicBezTo>
                        <a:pt x="12304" y="51816"/>
                        <a:pt x="12208" y="50585"/>
                        <a:pt x="12502" y="50189"/>
                      </a:cubicBezTo>
                      <a:cubicBezTo>
                        <a:pt x="12804" y="49792"/>
                        <a:pt x="13883" y="49617"/>
                        <a:pt x="15622" y="49506"/>
                      </a:cubicBezTo>
                      <a:cubicBezTo>
                        <a:pt x="17368" y="49403"/>
                        <a:pt x="17630" y="49284"/>
                        <a:pt x="18566" y="48998"/>
                      </a:cubicBezTo>
                      <a:cubicBezTo>
                        <a:pt x="18906" y="48891"/>
                        <a:pt x="19251" y="48834"/>
                        <a:pt x="19575" y="48834"/>
                      </a:cubicBezTo>
                      <a:close/>
                      <a:moveTo>
                        <a:pt x="67415" y="48834"/>
                      </a:moveTo>
                      <a:cubicBezTo>
                        <a:pt x="67985" y="48834"/>
                        <a:pt x="68532" y="49011"/>
                        <a:pt x="68922" y="49411"/>
                      </a:cubicBezTo>
                      <a:cubicBezTo>
                        <a:pt x="69541" y="50038"/>
                        <a:pt x="68430" y="50308"/>
                        <a:pt x="68088" y="50435"/>
                      </a:cubicBezTo>
                      <a:cubicBezTo>
                        <a:pt x="67747" y="50562"/>
                        <a:pt x="67541" y="50665"/>
                        <a:pt x="67707" y="51006"/>
                      </a:cubicBezTo>
                      <a:cubicBezTo>
                        <a:pt x="67811" y="51268"/>
                        <a:pt x="67858" y="51538"/>
                        <a:pt x="67850" y="51816"/>
                      </a:cubicBezTo>
                      <a:cubicBezTo>
                        <a:pt x="67866" y="52490"/>
                        <a:pt x="68485" y="52355"/>
                        <a:pt x="69168" y="52848"/>
                      </a:cubicBezTo>
                      <a:cubicBezTo>
                        <a:pt x="69851" y="53340"/>
                        <a:pt x="69660" y="53689"/>
                        <a:pt x="69168" y="53879"/>
                      </a:cubicBezTo>
                      <a:cubicBezTo>
                        <a:pt x="68668" y="54070"/>
                        <a:pt x="67160" y="53991"/>
                        <a:pt x="66231" y="54094"/>
                      </a:cubicBezTo>
                      <a:lnTo>
                        <a:pt x="66160" y="54102"/>
                      </a:lnTo>
                      <a:cubicBezTo>
                        <a:pt x="65763" y="54102"/>
                        <a:pt x="65294" y="54030"/>
                        <a:pt x="64667" y="53943"/>
                      </a:cubicBezTo>
                      <a:cubicBezTo>
                        <a:pt x="64040" y="53848"/>
                        <a:pt x="64048" y="53705"/>
                        <a:pt x="63548" y="53530"/>
                      </a:cubicBezTo>
                      <a:cubicBezTo>
                        <a:pt x="63405" y="53483"/>
                        <a:pt x="63262" y="53451"/>
                        <a:pt x="63112" y="53419"/>
                      </a:cubicBezTo>
                      <a:lnTo>
                        <a:pt x="63120" y="53419"/>
                      </a:lnTo>
                      <a:cubicBezTo>
                        <a:pt x="62532" y="53252"/>
                        <a:pt x="61985" y="52967"/>
                        <a:pt x="61508" y="52594"/>
                      </a:cubicBezTo>
                      <a:cubicBezTo>
                        <a:pt x="61254" y="52379"/>
                        <a:pt x="61056" y="52117"/>
                        <a:pt x="60921" y="51816"/>
                      </a:cubicBezTo>
                      <a:cubicBezTo>
                        <a:pt x="60921" y="51816"/>
                        <a:pt x="60500" y="50585"/>
                        <a:pt x="60691" y="50189"/>
                      </a:cubicBezTo>
                      <a:cubicBezTo>
                        <a:pt x="60889" y="49792"/>
                        <a:pt x="61921" y="49617"/>
                        <a:pt x="63636" y="49506"/>
                      </a:cubicBezTo>
                      <a:cubicBezTo>
                        <a:pt x="65358" y="49403"/>
                        <a:pt x="65580" y="49284"/>
                        <a:pt x="66445" y="48998"/>
                      </a:cubicBezTo>
                      <a:cubicBezTo>
                        <a:pt x="66759" y="48891"/>
                        <a:pt x="67091" y="48834"/>
                        <a:pt x="67415" y="48834"/>
                      </a:cubicBezTo>
                      <a:close/>
                      <a:moveTo>
                        <a:pt x="26288" y="52569"/>
                      </a:moveTo>
                      <a:cubicBezTo>
                        <a:pt x="27939" y="52569"/>
                        <a:pt x="29711" y="52785"/>
                        <a:pt x="30393" y="53046"/>
                      </a:cubicBezTo>
                      <a:cubicBezTo>
                        <a:pt x="31092" y="53316"/>
                        <a:pt x="31933" y="53237"/>
                        <a:pt x="32775" y="53260"/>
                      </a:cubicBezTo>
                      <a:cubicBezTo>
                        <a:pt x="33608" y="53284"/>
                        <a:pt x="33513" y="53657"/>
                        <a:pt x="33513" y="53657"/>
                      </a:cubicBezTo>
                      <a:cubicBezTo>
                        <a:pt x="33410" y="53856"/>
                        <a:pt x="33306" y="54046"/>
                        <a:pt x="33187" y="54229"/>
                      </a:cubicBezTo>
                      <a:cubicBezTo>
                        <a:pt x="32791" y="54847"/>
                        <a:pt x="32161" y="55004"/>
                        <a:pt x="31067" y="55004"/>
                      </a:cubicBezTo>
                      <a:cubicBezTo>
                        <a:pt x="30868" y="55004"/>
                        <a:pt x="30655" y="54999"/>
                        <a:pt x="30425" y="54991"/>
                      </a:cubicBezTo>
                      <a:cubicBezTo>
                        <a:pt x="28917" y="54943"/>
                        <a:pt x="28718" y="54713"/>
                        <a:pt x="27758" y="54419"/>
                      </a:cubicBezTo>
                      <a:cubicBezTo>
                        <a:pt x="26798" y="54126"/>
                        <a:pt x="26036" y="54126"/>
                        <a:pt x="25162" y="54078"/>
                      </a:cubicBezTo>
                      <a:cubicBezTo>
                        <a:pt x="24289" y="54030"/>
                        <a:pt x="22503" y="53903"/>
                        <a:pt x="21757" y="53705"/>
                      </a:cubicBezTo>
                      <a:cubicBezTo>
                        <a:pt x="21464" y="53633"/>
                        <a:pt x="21210" y="53475"/>
                        <a:pt x="21011" y="53252"/>
                      </a:cubicBezTo>
                      <a:cubicBezTo>
                        <a:pt x="21019" y="53237"/>
                        <a:pt x="21146" y="52990"/>
                        <a:pt x="21733" y="52951"/>
                      </a:cubicBezTo>
                      <a:cubicBezTo>
                        <a:pt x="22107" y="52927"/>
                        <a:pt x="22575" y="52879"/>
                        <a:pt x="22900" y="52768"/>
                      </a:cubicBezTo>
                      <a:lnTo>
                        <a:pt x="22900" y="52760"/>
                      </a:lnTo>
                      <a:cubicBezTo>
                        <a:pt x="23305" y="52665"/>
                        <a:pt x="24424" y="52586"/>
                        <a:pt x="26115" y="52570"/>
                      </a:cubicBezTo>
                      <a:cubicBezTo>
                        <a:pt x="26172" y="52569"/>
                        <a:pt x="26230" y="52569"/>
                        <a:pt x="26288" y="52569"/>
                      </a:cubicBezTo>
                      <a:close/>
                      <a:moveTo>
                        <a:pt x="50689" y="52569"/>
                      </a:moveTo>
                      <a:cubicBezTo>
                        <a:pt x="52337" y="52569"/>
                        <a:pt x="54142" y="52793"/>
                        <a:pt x="54849" y="53054"/>
                      </a:cubicBezTo>
                      <a:cubicBezTo>
                        <a:pt x="55352" y="53240"/>
                        <a:pt x="55907" y="53256"/>
                        <a:pt x="56480" y="53256"/>
                      </a:cubicBezTo>
                      <a:cubicBezTo>
                        <a:pt x="56602" y="53256"/>
                        <a:pt x="56726" y="53256"/>
                        <a:pt x="56850" y="53256"/>
                      </a:cubicBezTo>
                      <a:cubicBezTo>
                        <a:pt x="56987" y="53256"/>
                        <a:pt x="57124" y="53256"/>
                        <a:pt x="57262" y="53260"/>
                      </a:cubicBezTo>
                      <a:cubicBezTo>
                        <a:pt x="58103" y="53284"/>
                        <a:pt x="58040" y="53657"/>
                        <a:pt x="58040" y="53657"/>
                      </a:cubicBezTo>
                      <a:cubicBezTo>
                        <a:pt x="57976" y="53856"/>
                        <a:pt x="57889" y="54038"/>
                        <a:pt x="57794" y="54229"/>
                      </a:cubicBezTo>
                      <a:cubicBezTo>
                        <a:pt x="57478" y="54847"/>
                        <a:pt x="56872" y="55004"/>
                        <a:pt x="55773" y="55004"/>
                      </a:cubicBezTo>
                      <a:cubicBezTo>
                        <a:pt x="55574" y="55004"/>
                        <a:pt x="55359" y="54999"/>
                        <a:pt x="55127" y="54991"/>
                      </a:cubicBezTo>
                      <a:cubicBezTo>
                        <a:pt x="53618" y="54943"/>
                        <a:pt x="53388" y="54713"/>
                        <a:pt x="52388" y="54419"/>
                      </a:cubicBezTo>
                      <a:cubicBezTo>
                        <a:pt x="51388" y="54126"/>
                        <a:pt x="50634" y="54126"/>
                        <a:pt x="49753" y="54078"/>
                      </a:cubicBezTo>
                      <a:cubicBezTo>
                        <a:pt x="48872" y="54030"/>
                        <a:pt x="47070" y="53903"/>
                        <a:pt x="46292" y="53705"/>
                      </a:cubicBezTo>
                      <a:cubicBezTo>
                        <a:pt x="45990" y="53625"/>
                        <a:pt x="45721" y="53467"/>
                        <a:pt x="45498" y="53252"/>
                      </a:cubicBezTo>
                      <a:cubicBezTo>
                        <a:pt x="45498" y="53237"/>
                        <a:pt x="45602" y="52990"/>
                        <a:pt x="46181" y="52951"/>
                      </a:cubicBezTo>
                      <a:cubicBezTo>
                        <a:pt x="46554" y="52927"/>
                        <a:pt x="47014" y="52879"/>
                        <a:pt x="47324" y="52760"/>
                      </a:cubicBezTo>
                      <a:cubicBezTo>
                        <a:pt x="47721" y="52665"/>
                        <a:pt x="48832" y="52594"/>
                        <a:pt x="50523" y="52570"/>
                      </a:cubicBezTo>
                      <a:cubicBezTo>
                        <a:pt x="50578" y="52569"/>
                        <a:pt x="50634" y="52569"/>
                        <a:pt x="50689" y="52569"/>
                      </a:cubicBezTo>
                      <a:close/>
                      <a:moveTo>
                        <a:pt x="20755" y="53663"/>
                      </a:moveTo>
                      <a:cubicBezTo>
                        <a:pt x="20819" y="53663"/>
                        <a:pt x="20915" y="53672"/>
                        <a:pt x="21059" y="53689"/>
                      </a:cubicBezTo>
                      <a:cubicBezTo>
                        <a:pt x="21686" y="53752"/>
                        <a:pt x="22543" y="53919"/>
                        <a:pt x="22988" y="54006"/>
                      </a:cubicBezTo>
                      <a:cubicBezTo>
                        <a:pt x="23432" y="54094"/>
                        <a:pt x="23877" y="54070"/>
                        <a:pt x="24146" y="54141"/>
                      </a:cubicBezTo>
                      <a:cubicBezTo>
                        <a:pt x="24885" y="54324"/>
                        <a:pt x="25020" y="54387"/>
                        <a:pt x="24821" y="55054"/>
                      </a:cubicBezTo>
                      <a:cubicBezTo>
                        <a:pt x="24615" y="55721"/>
                        <a:pt x="24543" y="55792"/>
                        <a:pt x="24480" y="56134"/>
                      </a:cubicBezTo>
                      <a:cubicBezTo>
                        <a:pt x="24440" y="56427"/>
                        <a:pt x="24329" y="56705"/>
                        <a:pt x="24154" y="56951"/>
                      </a:cubicBezTo>
                      <a:cubicBezTo>
                        <a:pt x="24011" y="57136"/>
                        <a:pt x="23761" y="57515"/>
                        <a:pt x="23461" y="57515"/>
                      </a:cubicBezTo>
                      <a:cubicBezTo>
                        <a:pt x="23413" y="57515"/>
                        <a:pt x="23364" y="57505"/>
                        <a:pt x="23313" y="57483"/>
                      </a:cubicBezTo>
                      <a:cubicBezTo>
                        <a:pt x="22948" y="57316"/>
                        <a:pt x="23448" y="56975"/>
                        <a:pt x="22710" y="56634"/>
                      </a:cubicBezTo>
                      <a:cubicBezTo>
                        <a:pt x="21972" y="56285"/>
                        <a:pt x="21257" y="55840"/>
                        <a:pt x="20892" y="55292"/>
                      </a:cubicBezTo>
                      <a:cubicBezTo>
                        <a:pt x="20527" y="54745"/>
                        <a:pt x="20463" y="54411"/>
                        <a:pt x="20583" y="54046"/>
                      </a:cubicBezTo>
                      <a:cubicBezTo>
                        <a:pt x="20674" y="53766"/>
                        <a:pt x="20541" y="53663"/>
                        <a:pt x="20755" y="53663"/>
                      </a:cubicBezTo>
                      <a:close/>
                      <a:moveTo>
                        <a:pt x="45295" y="53663"/>
                      </a:moveTo>
                      <a:cubicBezTo>
                        <a:pt x="45359" y="53663"/>
                        <a:pt x="45456" y="53672"/>
                        <a:pt x="45602" y="53689"/>
                      </a:cubicBezTo>
                      <a:cubicBezTo>
                        <a:pt x="46237" y="53752"/>
                        <a:pt x="47118" y="53919"/>
                        <a:pt x="47570" y="54006"/>
                      </a:cubicBezTo>
                      <a:cubicBezTo>
                        <a:pt x="48022" y="54094"/>
                        <a:pt x="48459" y="54070"/>
                        <a:pt x="48745" y="54141"/>
                      </a:cubicBezTo>
                      <a:cubicBezTo>
                        <a:pt x="49507" y="54324"/>
                        <a:pt x="49658" y="54387"/>
                        <a:pt x="49539" y="55054"/>
                      </a:cubicBezTo>
                      <a:cubicBezTo>
                        <a:pt x="49419" y="55721"/>
                        <a:pt x="49364" y="55792"/>
                        <a:pt x="49340" y="56134"/>
                      </a:cubicBezTo>
                      <a:cubicBezTo>
                        <a:pt x="49316" y="56467"/>
                        <a:pt x="49261" y="56737"/>
                        <a:pt x="49118" y="56951"/>
                      </a:cubicBezTo>
                      <a:cubicBezTo>
                        <a:pt x="48995" y="57136"/>
                        <a:pt x="48795" y="57515"/>
                        <a:pt x="48499" y="57515"/>
                      </a:cubicBezTo>
                      <a:cubicBezTo>
                        <a:pt x="48451" y="57515"/>
                        <a:pt x="48401" y="57505"/>
                        <a:pt x="48348" y="57483"/>
                      </a:cubicBezTo>
                      <a:cubicBezTo>
                        <a:pt x="47959" y="57316"/>
                        <a:pt x="48419" y="56975"/>
                        <a:pt x="47634" y="56626"/>
                      </a:cubicBezTo>
                      <a:cubicBezTo>
                        <a:pt x="46848" y="56285"/>
                        <a:pt x="46078" y="55832"/>
                        <a:pt x="45641" y="55292"/>
                      </a:cubicBezTo>
                      <a:cubicBezTo>
                        <a:pt x="45205" y="54745"/>
                        <a:pt x="45101" y="54411"/>
                        <a:pt x="45173" y="54046"/>
                      </a:cubicBezTo>
                      <a:cubicBezTo>
                        <a:pt x="45228" y="53766"/>
                        <a:pt x="45081" y="53663"/>
                        <a:pt x="45295" y="53663"/>
                      </a:cubicBezTo>
                      <a:close/>
                      <a:moveTo>
                        <a:pt x="34988" y="53092"/>
                      </a:moveTo>
                      <a:cubicBezTo>
                        <a:pt x="36436" y="53092"/>
                        <a:pt x="38820" y="53544"/>
                        <a:pt x="39680" y="53943"/>
                      </a:cubicBezTo>
                      <a:cubicBezTo>
                        <a:pt x="40275" y="54221"/>
                        <a:pt x="40347" y="54499"/>
                        <a:pt x="40339" y="54649"/>
                      </a:cubicBezTo>
                      <a:cubicBezTo>
                        <a:pt x="40291" y="54721"/>
                        <a:pt x="40291" y="54816"/>
                        <a:pt x="40323" y="54888"/>
                      </a:cubicBezTo>
                      <a:cubicBezTo>
                        <a:pt x="40474" y="55197"/>
                        <a:pt x="40593" y="55372"/>
                        <a:pt x="39910" y="55689"/>
                      </a:cubicBezTo>
                      <a:cubicBezTo>
                        <a:pt x="39220" y="56007"/>
                        <a:pt x="38759" y="56396"/>
                        <a:pt x="38109" y="56745"/>
                      </a:cubicBezTo>
                      <a:lnTo>
                        <a:pt x="38077" y="56769"/>
                      </a:lnTo>
                      <a:cubicBezTo>
                        <a:pt x="38077" y="56769"/>
                        <a:pt x="37743" y="57023"/>
                        <a:pt x="36918" y="57181"/>
                      </a:cubicBezTo>
                      <a:cubicBezTo>
                        <a:pt x="36092" y="57332"/>
                        <a:pt x="34846" y="57435"/>
                        <a:pt x="34846" y="57435"/>
                      </a:cubicBezTo>
                      <a:cubicBezTo>
                        <a:pt x="34124" y="57531"/>
                        <a:pt x="33395" y="57579"/>
                        <a:pt x="32665" y="57579"/>
                      </a:cubicBezTo>
                      <a:cubicBezTo>
                        <a:pt x="32609" y="57579"/>
                        <a:pt x="32553" y="57579"/>
                        <a:pt x="32497" y="57578"/>
                      </a:cubicBezTo>
                      <a:cubicBezTo>
                        <a:pt x="31227" y="57555"/>
                        <a:pt x="31100" y="56912"/>
                        <a:pt x="31251" y="56269"/>
                      </a:cubicBezTo>
                      <a:cubicBezTo>
                        <a:pt x="31401" y="55626"/>
                        <a:pt x="32171" y="55554"/>
                        <a:pt x="32941" y="55070"/>
                      </a:cubicBezTo>
                      <a:cubicBezTo>
                        <a:pt x="33719" y="54594"/>
                        <a:pt x="33759" y="53935"/>
                        <a:pt x="33878" y="53538"/>
                      </a:cubicBezTo>
                      <a:cubicBezTo>
                        <a:pt x="33997" y="53141"/>
                        <a:pt x="34846" y="53094"/>
                        <a:pt x="34846" y="53094"/>
                      </a:cubicBezTo>
                      <a:cubicBezTo>
                        <a:pt x="34892" y="53093"/>
                        <a:pt x="34940" y="53092"/>
                        <a:pt x="34988" y="53092"/>
                      </a:cubicBezTo>
                      <a:close/>
                      <a:moveTo>
                        <a:pt x="10484" y="53093"/>
                      </a:moveTo>
                      <a:cubicBezTo>
                        <a:pt x="11925" y="53093"/>
                        <a:pt x="14285" y="53541"/>
                        <a:pt x="15098" y="53943"/>
                      </a:cubicBezTo>
                      <a:cubicBezTo>
                        <a:pt x="15653" y="54221"/>
                        <a:pt x="15701" y="54499"/>
                        <a:pt x="15661" y="54657"/>
                      </a:cubicBezTo>
                      <a:cubicBezTo>
                        <a:pt x="15614" y="54721"/>
                        <a:pt x="15598" y="54808"/>
                        <a:pt x="15622" y="54888"/>
                      </a:cubicBezTo>
                      <a:cubicBezTo>
                        <a:pt x="15733" y="55197"/>
                        <a:pt x="15828" y="55372"/>
                        <a:pt x="15098" y="55689"/>
                      </a:cubicBezTo>
                      <a:cubicBezTo>
                        <a:pt x="14375" y="56015"/>
                        <a:pt x="13859" y="56396"/>
                        <a:pt x="13169" y="56753"/>
                      </a:cubicBezTo>
                      <a:lnTo>
                        <a:pt x="13137" y="56769"/>
                      </a:lnTo>
                      <a:cubicBezTo>
                        <a:pt x="13137" y="56769"/>
                        <a:pt x="12764" y="57023"/>
                        <a:pt x="11923" y="57181"/>
                      </a:cubicBezTo>
                      <a:cubicBezTo>
                        <a:pt x="11073" y="57340"/>
                        <a:pt x="9811" y="57443"/>
                        <a:pt x="9811" y="57443"/>
                      </a:cubicBezTo>
                      <a:cubicBezTo>
                        <a:pt x="9097" y="57538"/>
                        <a:pt x="8370" y="57579"/>
                        <a:pt x="7642" y="57579"/>
                      </a:cubicBezTo>
                      <a:cubicBezTo>
                        <a:pt x="7576" y="57579"/>
                        <a:pt x="7511" y="57579"/>
                        <a:pt x="7446" y="57578"/>
                      </a:cubicBezTo>
                      <a:cubicBezTo>
                        <a:pt x="6184" y="57555"/>
                        <a:pt x="6136" y="56920"/>
                        <a:pt x="6374" y="56277"/>
                      </a:cubicBezTo>
                      <a:cubicBezTo>
                        <a:pt x="6613" y="55626"/>
                        <a:pt x="7382" y="55562"/>
                        <a:pt x="8216" y="55078"/>
                      </a:cubicBezTo>
                      <a:cubicBezTo>
                        <a:pt x="9049" y="54594"/>
                        <a:pt x="9184" y="53935"/>
                        <a:pt x="9351" y="53538"/>
                      </a:cubicBezTo>
                      <a:cubicBezTo>
                        <a:pt x="9518" y="53141"/>
                        <a:pt x="10375" y="53094"/>
                        <a:pt x="10375" y="53094"/>
                      </a:cubicBezTo>
                      <a:cubicBezTo>
                        <a:pt x="10410" y="53093"/>
                        <a:pt x="10447" y="53093"/>
                        <a:pt x="10484" y="53093"/>
                      </a:cubicBezTo>
                      <a:close/>
                      <a:moveTo>
                        <a:pt x="59454" y="53100"/>
                      </a:moveTo>
                      <a:cubicBezTo>
                        <a:pt x="60906" y="53100"/>
                        <a:pt x="63349" y="53544"/>
                        <a:pt x="64255" y="53951"/>
                      </a:cubicBezTo>
                      <a:cubicBezTo>
                        <a:pt x="64890" y="54229"/>
                        <a:pt x="65001" y="54507"/>
                        <a:pt x="65009" y="54657"/>
                      </a:cubicBezTo>
                      <a:cubicBezTo>
                        <a:pt x="64969" y="54737"/>
                        <a:pt x="64977" y="54824"/>
                        <a:pt x="65025" y="54895"/>
                      </a:cubicBezTo>
                      <a:cubicBezTo>
                        <a:pt x="65215" y="55205"/>
                        <a:pt x="65358" y="55380"/>
                        <a:pt x="64707" y="55697"/>
                      </a:cubicBezTo>
                      <a:cubicBezTo>
                        <a:pt x="64064" y="56015"/>
                        <a:pt x="63651" y="56396"/>
                        <a:pt x="63048" y="56753"/>
                      </a:cubicBezTo>
                      <a:lnTo>
                        <a:pt x="63016" y="56777"/>
                      </a:lnTo>
                      <a:cubicBezTo>
                        <a:pt x="63016" y="56777"/>
                        <a:pt x="62715" y="57023"/>
                        <a:pt x="61913" y="57181"/>
                      </a:cubicBezTo>
                      <a:cubicBezTo>
                        <a:pt x="61103" y="57340"/>
                        <a:pt x="59873" y="57443"/>
                        <a:pt x="59873" y="57443"/>
                      </a:cubicBezTo>
                      <a:cubicBezTo>
                        <a:pt x="59200" y="57534"/>
                        <a:pt x="58521" y="57581"/>
                        <a:pt x="57836" y="57581"/>
                      </a:cubicBezTo>
                      <a:cubicBezTo>
                        <a:pt x="57737" y="57581"/>
                        <a:pt x="57639" y="57580"/>
                        <a:pt x="57540" y="57578"/>
                      </a:cubicBezTo>
                      <a:cubicBezTo>
                        <a:pt x="56270" y="57562"/>
                        <a:pt x="56063" y="56920"/>
                        <a:pt x="56127" y="56277"/>
                      </a:cubicBezTo>
                      <a:cubicBezTo>
                        <a:pt x="56198" y="55634"/>
                        <a:pt x="56960" y="55562"/>
                        <a:pt x="57667" y="55078"/>
                      </a:cubicBezTo>
                      <a:cubicBezTo>
                        <a:pt x="58373" y="54594"/>
                        <a:pt x="58341" y="53935"/>
                        <a:pt x="58405" y="53546"/>
                      </a:cubicBezTo>
                      <a:cubicBezTo>
                        <a:pt x="58468" y="53149"/>
                        <a:pt x="59310" y="53102"/>
                        <a:pt x="59310" y="53102"/>
                      </a:cubicBezTo>
                      <a:cubicBezTo>
                        <a:pt x="59356" y="53101"/>
                        <a:pt x="59405" y="53100"/>
                        <a:pt x="59454" y="53100"/>
                      </a:cubicBezTo>
                      <a:close/>
                      <a:moveTo>
                        <a:pt x="26172" y="54475"/>
                      </a:moveTo>
                      <a:cubicBezTo>
                        <a:pt x="26465" y="54475"/>
                        <a:pt x="26831" y="54532"/>
                        <a:pt x="27393" y="54641"/>
                      </a:cubicBezTo>
                      <a:cubicBezTo>
                        <a:pt x="28496" y="54856"/>
                        <a:pt x="29060" y="55086"/>
                        <a:pt x="29465" y="55126"/>
                      </a:cubicBezTo>
                      <a:cubicBezTo>
                        <a:pt x="29861" y="55165"/>
                        <a:pt x="30227" y="55157"/>
                        <a:pt x="30457" y="55197"/>
                      </a:cubicBezTo>
                      <a:cubicBezTo>
                        <a:pt x="31044" y="55284"/>
                        <a:pt x="31346" y="55443"/>
                        <a:pt x="31147" y="55816"/>
                      </a:cubicBezTo>
                      <a:cubicBezTo>
                        <a:pt x="30949" y="56197"/>
                        <a:pt x="30870" y="56713"/>
                        <a:pt x="30981" y="57126"/>
                      </a:cubicBezTo>
                      <a:cubicBezTo>
                        <a:pt x="31100" y="57531"/>
                        <a:pt x="31576" y="57626"/>
                        <a:pt x="32378" y="57824"/>
                      </a:cubicBezTo>
                      <a:cubicBezTo>
                        <a:pt x="33179" y="58015"/>
                        <a:pt x="33648" y="58197"/>
                        <a:pt x="32949" y="58713"/>
                      </a:cubicBezTo>
                      <a:cubicBezTo>
                        <a:pt x="32389" y="59138"/>
                        <a:pt x="31668" y="59234"/>
                        <a:pt x="30784" y="59234"/>
                      </a:cubicBezTo>
                      <a:cubicBezTo>
                        <a:pt x="30578" y="59234"/>
                        <a:pt x="30363" y="59229"/>
                        <a:pt x="30139" y="59221"/>
                      </a:cubicBezTo>
                      <a:cubicBezTo>
                        <a:pt x="29942" y="59215"/>
                        <a:pt x="29767" y="59211"/>
                        <a:pt x="29606" y="59211"/>
                      </a:cubicBezTo>
                      <a:cubicBezTo>
                        <a:pt x="28799" y="59211"/>
                        <a:pt x="28358" y="59306"/>
                        <a:pt x="27266" y="59610"/>
                      </a:cubicBezTo>
                      <a:cubicBezTo>
                        <a:pt x="26288" y="59883"/>
                        <a:pt x="25288" y="60080"/>
                        <a:pt x="24408" y="60080"/>
                      </a:cubicBezTo>
                      <a:cubicBezTo>
                        <a:pt x="24110" y="60080"/>
                        <a:pt x="23825" y="60057"/>
                        <a:pt x="23559" y="60007"/>
                      </a:cubicBezTo>
                      <a:cubicBezTo>
                        <a:pt x="22503" y="59809"/>
                        <a:pt x="22011" y="59356"/>
                        <a:pt x="22218" y="58936"/>
                      </a:cubicBezTo>
                      <a:cubicBezTo>
                        <a:pt x="22416" y="58515"/>
                        <a:pt x="23186" y="57999"/>
                        <a:pt x="23670" y="57809"/>
                      </a:cubicBezTo>
                      <a:cubicBezTo>
                        <a:pt x="24146" y="57610"/>
                        <a:pt x="24424" y="57047"/>
                        <a:pt x="24591" y="56689"/>
                      </a:cubicBezTo>
                      <a:cubicBezTo>
                        <a:pt x="24750" y="56324"/>
                        <a:pt x="25107" y="56261"/>
                        <a:pt x="25035" y="55935"/>
                      </a:cubicBezTo>
                      <a:cubicBezTo>
                        <a:pt x="24956" y="55602"/>
                        <a:pt x="24901" y="54880"/>
                        <a:pt x="25416" y="54641"/>
                      </a:cubicBezTo>
                      <a:cubicBezTo>
                        <a:pt x="25674" y="54528"/>
                        <a:pt x="25889" y="54475"/>
                        <a:pt x="26172" y="54475"/>
                      </a:cubicBezTo>
                      <a:close/>
                      <a:moveTo>
                        <a:pt x="50822" y="54461"/>
                      </a:moveTo>
                      <a:cubicBezTo>
                        <a:pt x="51115" y="54461"/>
                        <a:pt x="51489" y="54520"/>
                        <a:pt x="52063" y="54634"/>
                      </a:cubicBezTo>
                      <a:cubicBezTo>
                        <a:pt x="53190" y="54848"/>
                        <a:pt x="53785" y="55070"/>
                        <a:pt x="54190" y="55118"/>
                      </a:cubicBezTo>
                      <a:cubicBezTo>
                        <a:pt x="54603" y="55157"/>
                        <a:pt x="54968" y="55149"/>
                        <a:pt x="55190" y="55181"/>
                      </a:cubicBezTo>
                      <a:cubicBezTo>
                        <a:pt x="55785" y="55269"/>
                        <a:pt x="56111" y="55427"/>
                        <a:pt x="55968" y="55808"/>
                      </a:cubicBezTo>
                      <a:cubicBezTo>
                        <a:pt x="55809" y="56229"/>
                        <a:pt x="55809" y="56697"/>
                        <a:pt x="55968" y="57126"/>
                      </a:cubicBezTo>
                      <a:cubicBezTo>
                        <a:pt x="56143" y="57539"/>
                        <a:pt x="56635" y="57626"/>
                        <a:pt x="57460" y="57824"/>
                      </a:cubicBezTo>
                      <a:cubicBezTo>
                        <a:pt x="58286" y="58023"/>
                        <a:pt x="58778" y="58197"/>
                        <a:pt x="58151" y="58713"/>
                      </a:cubicBezTo>
                      <a:cubicBezTo>
                        <a:pt x="57641" y="59134"/>
                        <a:pt x="56943" y="59237"/>
                        <a:pt x="56073" y="59237"/>
                      </a:cubicBezTo>
                      <a:cubicBezTo>
                        <a:pt x="55858" y="59237"/>
                        <a:pt x="55632" y="59231"/>
                        <a:pt x="55396" y="59221"/>
                      </a:cubicBezTo>
                      <a:cubicBezTo>
                        <a:pt x="55199" y="59215"/>
                        <a:pt x="55024" y="59211"/>
                        <a:pt x="54864" y="59211"/>
                      </a:cubicBezTo>
                      <a:cubicBezTo>
                        <a:pt x="54058" y="59211"/>
                        <a:pt x="53625" y="59306"/>
                        <a:pt x="52579" y="59610"/>
                      </a:cubicBezTo>
                      <a:cubicBezTo>
                        <a:pt x="51636" y="59883"/>
                        <a:pt x="50663" y="60080"/>
                        <a:pt x="49781" y="60080"/>
                      </a:cubicBezTo>
                      <a:cubicBezTo>
                        <a:pt x="49482" y="60080"/>
                        <a:pt x="49193" y="60057"/>
                        <a:pt x="48919" y="60007"/>
                      </a:cubicBezTo>
                      <a:cubicBezTo>
                        <a:pt x="47840" y="59809"/>
                        <a:pt x="47292" y="59348"/>
                        <a:pt x="47435" y="58928"/>
                      </a:cubicBezTo>
                      <a:cubicBezTo>
                        <a:pt x="47586" y="58507"/>
                        <a:pt x="48284" y="57991"/>
                        <a:pt x="48745" y="57793"/>
                      </a:cubicBezTo>
                      <a:cubicBezTo>
                        <a:pt x="49197" y="57594"/>
                        <a:pt x="49404" y="57039"/>
                        <a:pt x="49523" y="56673"/>
                      </a:cubicBezTo>
                      <a:cubicBezTo>
                        <a:pt x="49634" y="56316"/>
                        <a:pt x="49983" y="56253"/>
                        <a:pt x="49864" y="55919"/>
                      </a:cubicBezTo>
                      <a:cubicBezTo>
                        <a:pt x="49745" y="55586"/>
                        <a:pt x="49602" y="54864"/>
                        <a:pt x="50094" y="54634"/>
                      </a:cubicBezTo>
                      <a:cubicBezTo>
                        <a:pt x="50332" y="54517"/>
                        <a:pt x="50539" y="54461"/>
                        <a:pt x="50822" y="54461"/>
                      </a:cubicBezTo>
                      <a:close/>
                      <a:moveTo>
                        <a:pt x="42384" y="54243"/>
                      </a:moveTo>
                      <a:cubicBezTo>
                        <a:pt x="42577" y="54243"/>
                        <a:pt x="42794" y="54251"/>
                        <a:pt x="43038" y="54268"/>
                      </a:cubicBezTo>
                      <a:cubicBezTo>
                        <a:pt x="43982" y="54332"/>
                        <a:pt x="44744" y="54514"/>
                        <a:pt x="45189" y="55102"/>
                      </a:cubicBezTo>
                      <a:cubicBezTo>
                        <a:pt x="45641" y="55697"/>
                        <a:pt x="45998" y="55999"/>
                        <a:pt x="46562" y="56261"/>
                      </a:cubicBezTo>
                      <a:cubicBezTo>
                        <a:pt x="47118" y="56523"/>
                        <a:pt x="47999" y="56991"/>
                        <a:pt x="47872" y="57467"/>
                      </a:cubicBezTo>
                      <a:cubicBezTo>
                        <a:pt x="47753" y="57943"/>
                        <a:pt x="47380" y="58063"/>
                        <a:pt x="47181" y="58412"/>
                      </a:cubicBezTo>
                      <a:cubicBezTo>
                        <a:pt x="46983" y="58753"/>
                        <a:pt x="47165" y="59102"/>
                        <a:pt x="46102" y="59293"/>
                      </a:cubicBezTo>
                      <a:cubicBezTo>
                        <a:pt x="45038" y="59475"/>
                        <a:pt x="44840" y="59309"/>
                        <a:pt x="44538" y="59658"/>
                      </a:cubicBezTo>
                      <a:cubicBezTo>
                        <a:pt x="44283" y="59947"/>
                        <a:pt x="43828" y="60361"/>
                        <a:pt x="43035" y="60361"/>
                      </a:cubicBezTo>
                      <a:cubicBezTo>
                        <a:pt x="42891" y="60361"/>
                        <a:pt x="42736" y="60347"/>
                        <a:pt x="42569" y="60317"/>
                      </a:cubicBezTo>
                      <a:cubicBezTo>
                        <a:pt x="41482" y="60110"/>
                        <a:pt x="40387" y="59880"/>
                        <a:pt x="39799" y="59293"/>
                      </a:cubicBezTo>
                      <a:cubicBezTo>
                        <a:pt x="39506" y="58975"/>
                        <a:pt x="39164" y="58705"/>
                        <a:pt x="38783" y="58499"/>
                      </a:cubicBezTo>
                      <a:cubicBezTo>
                        <a:pt x="38545" y="58332"/>
                        <a:pt x="37608" y="57705"/>
                        <a:pt x="38307" y="57070"/>
                      </a:cubicBezTo>
                      <a:cubicBezTo>
                        <a:pt x="38998" y="56435"/>
                        <a:pt x="38855" y="56412"/>
                        <a:pt x="39752" y="56070"/>
                      </a:cubicBezTo>
                      <a:cubicBezTo>
                        <a:pt x="40641" y="55729"/>
                        <a:pt x="40783" y="55443"/>
                        <a:pt x="40799" y="55062"/>
                      </a:cubicBezTo>
                      <a:cubicBezTo>
                        <a:pt x="40820" y="54718"/>
                        <a:pt x="40897" y="54243"/>
                        <a:pt x="42384" y="54243"/>
                      </a:cubicBezTo>
                      <a:close/>
                      <a:moveTo>
                        <a:pt x="17781" y="54243"/>
                      </a:moveTo>
                      <a:cubicBezTo>
                        <a:pt x="17972" y="54243"/>
                        <a:pt x="18185" y="54251"/>
                        <a:pt x="18424" y="54268"/>
                      </a:cubicBezTo>
                      <a:cubicBezTo>
                        <a:pt x="19360" y="54332"/>
                        <a:pt x="20098" y="54514"/>
                        <a:pt x="20471" y="55102"/>
                      </a:cubicBezTo>
                      <a:cubicBezTo>
                        <a:pt x="20844" y="55697"/>
                        <a:pt x="21162" y="55999"/>
                        <a:pt x="21694" y="56261"/>
                      </a:cubicBezTo>
                      <a:cubicBezTo>
                        <a:pt x="22218" y="56523"/>
                        <a:pt x="23027" y="56991"/>
                        <a:pt x="22845" y="57467"/>
                      </a:cubicBezTo>
                      <a:cubicBezTo>
                        <a:pt x="22662" y="57936"/>
                        <a:pt x="22273" y="58063"/>
                        <a:pt x="22035" y="58404"/>
                      </a:cubicBezTo>
                      <a:cubicBezTo>
                        <a:pt x="21789" y="58753"/>
                        <a:pt x="21924" y="59102"/>
                        <a:pt x="20844" y="59285"/>
                      </a:cubicBezTo>
                      <a:cubicBezTo>
                        <a:pt x="19757" y="59475"/>
                        <a:pt x="19574" y="59309"/>
                        <a:pt x="19233" y="59650"/>
                      </a:cubicBezTo>
                      <a:cubicBezTo>
                        <a:pt x="18945" y="59945"/>
                        <a:pt x="18431" y="60363"/>
                        <a:pt x="17639" y="60363"/>
                      </a:cubicBezTo>
                      <a:cubicBezTo>
                        <a:pt x="17492" y="60363"/>
                        <a:pt x="17336" y="60349"/>
                        <a:pt x="17169" y="60317"/>
                      </a:cubicBezTo>
                      <a:cubicBezTo>
                        <a:pt x="16114" y="60118"/>
                        <a:pt x="15042" y="59880"/>
                        <a:pt x="14534" y="59293"/>
                      </a:cubicBezTo>
                      <a:cubicBezTo>
                        <a:pt x="14026" y="58705"/>
                        <a:pt x="13836" y="58658"/>
                        <a:pt x="13621" y="58499"/>
                      </a:cubicBezTo>
                      <a:cubicBezTo>
                        <a:pt x="13407" y="58332"/>
                        <a:pt x="12550" y="57705"/>
                        <a:pt x="13328" y="57070"/>
                      </a:cubicBezTo>
                      <a:cubicBezTo>
                        <a:pt x="14098" y="56435"/>
                        <a:pt x="13963" y="56412"/>
                        <a:pt x="14899" y="56070"/>
                      </a:cubicBezTo>
                      <a:cubicBezTo>
                        <a:pt x="15836" y="55729"/>
                        <a:pt x="16011" y="55443"/>
                        <a:pt x="16090" y="55062"/>
                      </a:cubicBezTo>
                      <a:cubicBezTo>
                        <a:pt x="16153" y="54724"/>
                        <a:pt x="16291" y="54243"/>
                        <a:pt x="17781" y="54243"/>
                      </a:cubicBezTo>
                      <a:close/>
                      <a:moveTo>
                        <a:pt x="55837" y="59360"/>
                      </a:moveTo>
                      <a:cubicBezTo>
                        <a:pt x="56091" y="59360"/>
                        <a:pt x="56215" y="59381"/>
                        <a:pt x="56579" y="59452"/>
                      </a:cubicBezTo>
                      <a:cubicBezTo>
                        <a:pt x="57127" y="59563"/>
                        <a:pt x="57039" y="59801"/>
                        <a:pt x="57103" y="60142"/>
                      </a:cubicBezTo>
                      <a:cubicBezTo>
                        <a:pt x="57166" y="60491"/>
                        <a:pt x="57897" y="60817"/>
                        <a:pt x="57484" y="61206"/>
                      </a:cubicBezTo>
                      <a:cubicBezTo>
                        <a:pt x="57313" y="61370"/>
                        <a:pt x="57137" y="61398"/>
                        <a:pt x="56925" y="61398"/>
                      </a:cubicBezTo>
                      <a:cubicBezTo>
                        <a:pt x="56814" y="61398"/>
                        <a:pt x="56694" y="61391"/>
                        <a:pt x="56558" y="61391"/>
                      </a:cubicBezTo>
                      <a:cubicBezTo>
                        <a:pt x="56340" y="61391"/>
                        <a:pt x="56083" y="61411"/>
                        <a:pt x="55769" y="61515"/>
                      </a:cubicBezTo>
                      <a:cubicBezTo>
                        <a:pt x="54995" y="61776"/>
                        <a:pt x="54901" y="61986"/>
                        <a:pt x="53738" y="61986"/>
                      </a:cubicBezTo>
                      <a:cubicBezTo>
                        <a:pt x="53590" y="61986"/>
                        <a:pt x="53424" y="61983"/>
                        <a:pt x="53237" y="61976"/>
                      </a:cubicBezTo>
                      <a:cubicBezTo>
                        <a:pt x="51586" y="61912"/>
                        <a:pt x="50356" y="61928"/>
                        <a:pt x="50094" y="61698"/>
                      </a:cubicBezTo>
                      <a:cubicBezTo>
                        <a:pt x="49832" y="61468"/>
                        <a:pt x="49761" y="60904"/>
                        <a:pt x="49602" y="60706"/>
                      </a:cubicBezTo>
                      <a:cubicBezTo>
                        <a:pt x="49443" y="60507"/>
                        <a:pt x="49237" y="60293"/>
                        <a:pt x="49856" y="60269"/>
                      </a:cubicBezTo>
                      <a:cubicBezTo>
                        <a:pt x="49906" y="60268"/>
                        <a:pt x="49953" y="60267"/>
                        <a:pt x="49997" y="60267"/>
                      </a:cubicBezTo>
                      <a:cubicBezTo>
                        <a:pt x="50175" y="60267"/>
                        <a:pt x="50321" y="60275"/>
                        <a:pt x="50480" y="60275"/>
                      </a:cubicBezTo>
                      <a:cubicBezTo>
                        <a:pt x="50784" y="60275"/>
                        <a:pt x="51136" y="60246"/>
                        <a:pt x="51840" y="60079"/>
                      </a:cubicBezTo>
                      <a:cubicBezTo>
                        <a:pt x="53007" y="59801"/>
                        <a:pt x="53491" y="59420"/>
                        <a:pt x="54769" y="59388"/>
                      </a:cubicBezTo>
                      <a:cubicBezTo>
                        <a:pt x="55341" y="59374"/>
                        <a:pt x="55631" y="59360"/>
                        <a:pt x="55837" y="59360"/>
                      </a:cubicBezTo>
                      <a:close/>
                      <a:moveTo>
                        <a:pt x="30557" y="59360"/>
                      </a:moveTo>
                      <a:cubicBezTo>
                        <a:pt x="30811" y="59360"/>
                        <a:pt x="30931" y="59381"/>
                        <a:pt x="31282" y="59452"/>
                      </a:cubicBezTo>
                      <a:cubicBezTo>
                        <a:pt x="31830" y="59563"/>
                        <a:pt x="31703" y="59801"/>
                        <a:pt x="31727" y="60142"/>
                      </a:cubicBezTo>
                      <a:cubicBezTo>
                        <a:pt x="31751" y="60491"/>
                        <a:pt x="32433" y="60817"/>
                        <a:pt x="31973" y="61206"/>
                      </a:cubicBezTo>
                      <a:cubicBezTo>
                        <a:pt x="31778" y="61370"/>
                        <a:pt x="31598" y="61398"/>
                        <a:pt x="31385" y="61398"/>
                      </a:cubicBezTo>
                      <a:cubicBezTo>
                        <a:pt x="31274" y="61398"/>
                        <a:pt x="31154" y="61391"/>
                        <a:pt x="31019" y="61391"/>
                      </a:cubicBezTo>
                      <a:cubicBezTo>
                        <a:pt x="30801" y="61391"/>
                        <a:pt x="30544" y="61411"/>
                        <a:pt x="30219" y="61515"/>
                      </a:cubicBezTo>
                      <a:cubicBezTo>
                        <a:pt x="29405" y="61782"/>
                        <a:pt x="29285" y="61987"/>
                        <a:pt x="28134" y="61987"/>
                      </a:cubicBezTo>
                      <a:cubicBezTo>
                        <a:pt x="27982" y="61987"/>
                        <a:pt x="27814" y="61983"/>
                        <a:pt x="27623" y="61976"/>
                      </a:cubicBezTo>
                      <a:cubicBezTo>
                        <a:pt x="25980" y="61912"/>
                        <a:pt x="24742" y="61936"/>
                        <a:pt x="24512" y="61706"/>
                      </a:cubicBezTo>
                      <a:cubicBezTo>
                        <a:pt x="24273" y="61468"/>
                        <a:pt x="24281" y="60912"/>
                        <a:pt x="24154" y="60714"/>
                      </a:cubicBezTo>
                      <a:cubicBezTo>
                        <a:pt x="24019" y="60515"/>
                        <a:pt x="23845" y="60293"/>
                        <a:pt x="24464" y="60269"/>
                      </a:cubicBezTo>
                      <a:cubicBezTo>
                        <a:pt x="24514" y="60268"/>
                        <a:pt x="24560" y="60267"/>
                        <a:pt x="24605" y="60267"/>
                      </a:cubicBezTo>
                      <a:cubicBezTo>
                        <a:pt x="24782" y="60267"/>
                        <a:pt x="24926" y="60275"/>
                        <a:pt x="25085" y="60275"/>
                      </a:cubicBezTo>
                      <a:cubicBezTo>
                        <a:pt x="25388" y="60275"/>
                        <a:pt x="25743" y="60246"/>
                        <a:pt x="26472" y="60079"/>
                      </a:cubicBezTo>
                      <a:cubicBezTo>
                        <a:pt x="27671" y="59809"/>
                        <a:pt x="28203" y="59420"/>
                        <a:pt x="29488" y="59388"/>
                      </a:cubicBezTo>
                      <a:cubicBezTo>
                        <a:pt x="30060" y="59374"/>
                        <a:pt x="30352" y="59360"/>
                        <a:pt x="30557" y="59360"/>
                      </a:cubicBezTo>
                      <a:close/>
                      <a:moveTo>
                        <a:pt x="61081" y="57468"/>
                      </a:moveTo>
                      <a:cubicBezTo>
                        <a:pt x="61657" y="57468"/>
                        <a:pt x="62403" y="57544"/>
                        <a:pt x="62747" y="57936"/>
                      </a:cubicBezTo>
                      <a:cubicBezTo>
                        <a:pt x="62850" y="58078"/>
                        <a:pt x="62977" y="58197"/>
                        <a:pt x="63128" y="58277"/>
                      </a:cubicBezTo>
                      <a:cubicBezTo>
                        <a:pt x="63826" y="58682"/>
                        <a:pt x="64239" y="58761"/>
                        <a:pt x="64794" y="59293"/>
                      </a:cubicBezTo>
                      <a:cubicBezTo>
                        <a:pt x="65350" y="59825"/>
                        <a:pt x="66628" y="60364"/>
                        <a:pt x="67374" y="60452"/>
                      </a:cubicBezTo>
                      <a:cubicBezTo>
                        <a:pt x="68120" y="60539"/>
                        <a:pt x="69192" y="60618"/>
                        <a:pt x="69390" y="60825"/>
                      </a:cubicBezTo>
                      <a:cubicBezTo>
                        <a:pt x="69597" y="61031"/>
                        <a:pt x="68668" y="61317"/>
                        <a:pt x="67771" y="61547"/>
                      </a:cubicBezTo>
                      <a:cubicBezTo>
                        <a:pt x="66874" y="61777"/>
                        <a:pt x="65795" y="61920"/>
                        <a:pt x="64398" y="62039"/>
                      </a:cubicBezTo>
                      <a:cubicBezTo>
                        <a:pt x="63453" y="62119"/>
                        <a:pt x="62810" y="62230"/>
                        <a:pt x="62397" y="62444"/>
                      </a:cubicBezTo>
                      <a:lnTo>
                        <a:pt x="62397" y="62436"/>
                      </a:lnTo>
                      <a:lnTo>
                        <a:pt x="62373" y="62452"/>
                      </a:lnTo>
                      <a:cubicBezTo>
                        <a:pt x="62350" y="62468"/>
                        <a:pt x="62318" y="62484"/>
                        <a:pt x="62294" y="62500"/>
                      </a:cubicBezTo>
                      <a:cubicBezTo>
                        <a:pt x="62104" y="62579"/>
                        <a:pt x="61905" y="62619"/>
                        <a:pt x="61699" y="62619"/>
                      </a:cubicBezTo>
                      <a:cubicBezTo>
                        <a:pt x="61576" y="62624"/>
                        <a:pt x="61452" y="62626"/>
                        <a:pt x="61330" y="62626"/>
                      </a:cubicBezTo>
                      <a:cubicBezTo>
                        <a:pt x="61064" y="62626"/>
                        <a:pt x="60800" y="62614"/>
                        <a:pt x="60540" y="62587"/>
                      </a:cubicBezTo>
                      <a:cubicBezTo>
                        <a:pt x="60262" y="62579"/>
                        <a:pt x="59992" y="62547"/>
                        <a:pt x="59730" y="62492"/>
                      </a:cubicBezTo>
                      <a:cubicBezTo>
                        <a:pt x="59333" y="62388"/>
                        <a:pt x="59119" y="62031"/>
                        <a:pt x="58881" y="61658"/>
                      </a:cubicBezTo>
                      <a:cubicBezTo>
                        <a:pt x="58643" y="61285"/>
                        <a:pt x="58270" y="61325"/>
                        <a:pt x="57778" y="60841"/>
                      </a:cubicBezTo>
                      <a:cubicBezTo>
                        <a:pt x="57293" y="60364"/>
                        <a:pt x="57373" y="59579"/>
                        <a:pt x="57722" y="59309"/>
                      </a:cubicBezTo>
                      <a:cubicBezTo>
                        <a:pt x="58071" y="59039"/>
                        <a:pt x="58659" y="58825"/>
                        <a:pt x="59040" y="58317"/>
                      </a:cubicBezTo>
                      <a:cubicBezTo>
                        <a:pt x="59270" y="58015"/>
                        <a:pt x="59556" y="57761"/>
                        <a:pt x="59889" y="57578"/>
                      </a:cubicBezTo>
                      <a:cubicBezTo>
                        <a:pt x="59889" y="57578"/>
                        <a:pt x="60072" y="57507"/>
                        <a:pt x="60603" y="57483"/>
                      </a:cubicBezTo>
                      <a:cubicBezTo>
                        <a:pt x="60733" y="57475"/>
                        <a:pt x="60899" y="57468"/>
                        <a:pt x="61081" y="57468"/>
                      </a:cubicBezTo>
                      <a:close/>
                      <a:moveTo>
                        <a:pt x="36037" y="57463"/>
                      </a:moveTo>
                      <a:cubicBezTo>
                        <a:pt x="36610" y="57463"/>
                        <a:pt x="37352" y="57532"/>
                        <a:pt x="37656" y="57928"/>
                      </a:cubicBezTo>
                      <a:cubicBezTo>
                        <a:pt x="37735" y="58070"/>
                        <a:pt x="37855" y="58190"/>
                        <a:pt x="37997" y="58277"/>
                      </a:cubicBezTo>
                      <a:cubicBezTo>
                        <a:pt x="38640" y="58682"/>
                        <a:pt x="39045" y="58753"/>
                        <a:pt x="39529" y="59285"/>
                      </a:cubicBezTo>
                      <a:cubicBezTo>
                        <a:pt x="40014" y="59817"/>
                        <a:pt x="41220" y="60364"/>
                        <a:pt x="41958" y="60452"/>
                      </a:cubicBezTo>
                      <a:cubicBezTo>
                        <a:pt x="42704" y="60539"/>
                        <a:pt x="43752" y="60610"/>
                        <a:pt x="43935" y="60825"/>
                      </a:cubicBezTo>
                      <a:cubicBezTo>
                        <a:pt x="44109" y="61031"/>
                        <a:pt x="43141" y="61309"/>
                        <a:pt x="42220" y="61539"/>
                      </a:cubicBezTo>
                      <a:cubicBezTo>
                        <a:pt x="41291" y="61769"/>
                        <a:pt x="40188" y="61912"/>
                        <a:pt x="38775" y="62039"/>
                      </a:cubicBezTo>
                      <a:cubicBezTo>
                        <a:pt x="37823" y="62119"/>
                        <a:pt x="37156" y="62222"/>
                        <a:pt x="36719" y="62444"/>
                      </a:cubicBezTo>
                      <a:lnTo>
                        <a:pt x="36719" y="62436"/>
                      </a:lnTo>
                      <a:lnTo>
                        <a:pt x="36696" y="62460"/>
                      </a:lnTo>
                      <a:cubicBezTo>
                        <a:pt x="36664" y="62468"/>
                        <a:pt x="36640" y="62484"/>
                        <a:pt x="36616" y="62500"/>
                      </a:cubicBezTo>
                      <a:cubicBezTo>
                        <a:pt x="36418" y="62579"/>
                        <a:pt x="36211" y="62619"/>
                        <a:pt x="35997" y="62627"/>
                      </a:cubicBezTo>
                      <a:cubicBezTo>
                        <a:pt x="35910" y="62628"/>
                        <a:pt x="35823" y="62629"/>
                        <a:pt x="35736" y="62629"/>
                      </a:cubicBezTo>
                      <a:cubicBezTo>
                        <a:pt x="35437" y="62629"/>
                        <a:pt x="35140" y="62618"/>
                        <a:pt x="34838" y="62587"/>
                      </a:cubicBezTo>
                      <a:cubicBezTo>
                        <a:pt x="34576" y="62587"/>
                        <a:pt x="34306" y="62555"/>
                        <a:pt x="34045" y="62492"/>
                      </a:cubicBezTo>
                      <a:cubicBezTo>
                        <a:pt x="33664" y="62388"/>
                        <a:pt x="33497" y="62039"/>
                        <a:pt x="33306" y="61666"/>
                      </a:cubicBezTo>
                      <a:cubicBezTo>
                        <a:pt x="33116" y="61293"/>
                        <a:pt x="32735" y="61325"/>
                        <a:pt x="32314" y="60841"/>
                      </a:cubicBezTo>
                      <a:cubicBezTo>
                        <a:pt x="31893" y="60364"/>
                        <a:pt x="32068" y="59571"/>
                        <a:pt x="32449" y="59309"/>
                      </a:cubicBezTo>
                      <a:lnTo>
                        <a:pt x="32449" y="59301"/>
                      </a:lnTo>
                      <a:cubicBezTo>
                        <a:pt x="32830" y="59039"/>
                        <a:pt x="33449" y="58825"/>
                        <a:pt x="33902" y="58309"/>
                      </a:cubicBezTo>
                      <a:cubicBezTo>
                        <a:pt x="34164" y="58007"/>
                        <a:pt x="34489" y="57761"/>
                        <a:pt x="34846" y="57578"/>
                      </a:cubicBezTo>
                      <a:cubicBezTo>
                        <a:pt x="34846" y="57578"/>
                        <a:pt x="35037" y="57499"/>
                        <a:pt x="35576" y="57475"/>
                      </a:cubicBezTo>
                      <a:cubicBezTo>
                        <a:pt x="35703" y="57470"/>
                        <a:pt x="35862" y="57463"/>
                        <a:pt x="36037" y="57463"/>
                      </a:cubicBezTo>
                      <a:close/>
                      <a:moveTo>
                        <a:pt x="11014" y="57468"/>
                      </a:moveTo>
                      <a:cubicBezTo>
                        <a:pt x="11588" y="57468"/>
                        <a:pt x="12311" y="57544"/>
                        <a:pt x="12558" y="57936"/>
                      </a:cubicBezTo>
                      <a:cubicBezTo>
                        <a:pt x="12621" y="58070"/>
                        <a:pt x="12724" y="58197"/>
                        <a:pt x="12851" y="58277"/>
                      </a:cubicBezTo>
                      <a:cubicBezTo>
                        <a:pt x="13447" y="58682"/>
                        <a:pt x="13836" y="58761"/>
                        <a:pt x="14256" y="59293"/>
                      </a:cubicBezTo>
                      <a:cubicBezTo>
                        <a:pt x="14669" y="59825"/>
                        <a:pt x="15812" y="60364"/>
                        <a:pt x="16534" y="60452"/>
                      </a:cubicBezTo>
                      <a:cubicBezTo>
                        <a:pt x="17265" y="60539"/>
                        <a:pt x="18312" y="60618"/>
                        <a:pt x="18463" y="60825"/>
                      </a:cubicBezTo>
                      <a:cubicBezTo>
                        <a:pt x="18606" y="61031"/>
                        <a:pt x="17606" y="61317"/>
                        <a:pt x="16653" y="61547"/>
                      </a:cubicBezTo>
                      <a:cubicBezTo>
                        <a:pt x="15693" y="61777"/>
                        <a:pt x="14574" y="61920"/>
                        <a:pt x="13145" y="62039"/>
                      </a:cubicBezTo>
                      <a:cubicBezTo>
                        <a:pt x="12185" y="62119"/>
                        <a:pt x="11510" y="62230"/>
                        <a:pt x="11042" y="62444"/>
                      </a:cubicBezTo>
                      <a:lnTo>
                        <a:pt x="11042" y="62436"/>
                      </a:lnTo>
                      <a:lnTo>
                        <a:pt x="11010" y="62460"/>
                      </a:lnTo>
                      <a:cubicBezTo>
                        <a:pt x="10978" y="62476"/>
                        <a:pt x="10946" y="62484"/>
                        <a:pt x="10923" y="62500"/>
                      </a:cubicBezTo>
                      <a:cubicBezTo>
                        <a:pt x="10724" y="62579"/>
                        <a:pt x="10510" y="62619"/>
                        <a:pt x="10296" y="62627"/>
                      </a:cubicBezTo>
                      <a:cubicBezTo>
                        <a:pt x="10191" y="62631"/>
                        <a:pt x="10088" y="62633"/>
                        <a:pt x="9984" y="62633"/>
                      </a:cubicBezTo>
                      <a:cubicBezTo>
                        <a:pt x="9702" y="62633"/>
                        <a:pt x="9421" y="62618"/>
                        <a:pt x="9137" y="62595"/>
                      </a:cubicBezTo>
                      <a:cubicBezTo>
                        <a:pt x="8875" y="62587"/>
                        <a:pt x="8613" y="62555"/>
                        <a:pt x="8359" y="62492"/>
                      </a:cubicBezTo>
                      <a:cubicBezTo>
                        <a:pt x="7986" y="62396"/>
                        <a:pt x="7859" y="62039"/>
                        <a:pt x="7724" y="61666"/>
                      </a:cubicBezTo>
                      <a:cubicBezTo>
                        <a:pt x="7589" y="61293"/>
                        <a:pt x="7200" y="61325"/>
                        <a:pt x="6835" y="60849"/>
                      </a:cubicBezTo>
                      <a:cubicBezTo>
                        <a:pt x="6470" y="60364"/>
                        <a:pt x="6747" y="59587"/>
                        <a:pt x="7168" y="59317"/>
                      </a:cubicBezTo>
                      <a:cubicBezTo>
                        <a:pt x="7589" y="59047"/>
                        <a:pt x="8240" y="58825"/>
                        <a:pt x="8756" y="58317"/>
                      </a:cubicBezTo>
                      <a:cubicBezTo>
                        <a:pt x="9057" y="58015"/>
                        <a:pt x="9407" y="57769"/>
                        <a:pt x="9795" y="57578"/>
                      </a:cubicBezTo>
                      <a:cubicBezTo>
                        <a:pt x="9795" y="57578"/>
                        <a:pt x="9994" y="57507"/>
                        <a:pt x="10534" y="57483"/>
                      </a:cubicBezTo>
                      <a:cubicBezTo>
                        <a:pt x="10665" y="57475"/>
                        <a:pt x="10832" y="57468"/>
                        <a:pt x="11014" y="57468"/>
                      </a:cubicBezTo>
                      <a:close/>
                      <a:moveTo>
                        <a:pt x="20548" y="59574"/>
                      </a:moveTo>
                      <a:cubicBezTo>
                        <a:pt x="21215" y="59574"/>
                        <a:pt x="21674" y="59743"/>
                        <a:pt x="22234" y="59856"/>
                      </a:cubicBezTo>
                      <a:cubicBezTo>
                        <a:pt x="23154" y="60039"/>
                        <a:pt x="23472" y="60118"/>
                        <a:pt x="23734" y="60555"/>
                      </a:cubicBezTo>
                      <a:cubicBezTo>
                        <a:pt x="23996" y="60999"/>
                        <a:pt x="24321" y="61571"/>
                        <a:pt x="23948" y="61817"/>
                      </a:cubicBezTo>
                      <a:cubicBezTo>
                        <a:pt x="23583" y="62055"/>
                        <a:pt x="22249" y="62142"/>
                        <a:pt x="22059" y="62531"/>
                      </a:cubicBezTo>
                      <a:cubicBezTo>
                        <a:pt x="21890" y="62870"/>
                        <a:pt x="21664" y="63433"/>
                        <a:pt x="21116" y="63433"/>
                      </a:cubicBezTo>
                      <a:cubicBezTo>
                        <a:pt x="21047" y="63433"/>
                        <a:pt x="20972" y="63424"/>
                        <a:pt x="20892" y="63404"/>
                      </a:cubicBezTo>
                      <a:cubicBezTo>
                        <a:pt x="20178" y="63238"/>
                        <a:pt x="20376" y="62881"/>
                        <a:pt x="20614" y="62484"/>
                      </a:cubicBezTo>
                      <a:cubicBezTo>
                        <a:pt x="20860" y="62087"/>
                        <a:pt x="20638" y="61833"/>
                        <a:pt x="20082" y="61571"/>
                      </a:cubicBezTo>
                      <a:cubicBezTo>
                        <a:pt x="19527" y="61309"/>
                        <a:pt x="18979" y="61261"/>
                        <a:pt x="18900" y="60793"/>
                      </a:cubicBezTo>
                      <a:cubicBezTo>
                        <a:pt x="18820" y="60325"/>
                        <a:pt x="19225" y="59682"/>
                        <a:pt x="20138" y="59594"/>
                      </a:cubicBezTo>
                      <a:cubicBezTo>
                        <a:pt x="20284" y="59580"/>
                        <a:pt x="20420" y="59574"/>
                        <a:pt x="20548" y="59574"/>
                      </a:cubicBezTo>
                      <a:close/>
                      <a:moveTo>
                        <a:pt x="45844" y="59574"/>
                      </a:moveTo>
                      <a:cubicBezTo>
                        <a:pt x="46514" y="59574"/>
                        <a:pt x="46997" y="59743"/>
                        <a:pt x="47570" y="59856"/>
                      </a:cubicBezTo>
                      <a:lnTo>
                        <a:pt x="47570" y="59848"/>
                      </a:lnTo>
                      <a:cubicBezTo>
                        <a:pt x="48515" y="60039"/>
                        <a:pt x="48848" y="60110"/>
                        <a:pt x="49165" y="60555"/>
                      </a:cubicBezTo>
                      <a:cubicBezTo>
                        <a:pt x="49483" y="60999"/>
                        <a:pt x="49888" y="61571"/>
                        <a:pt x="49539" y="61817"/>
                      </a:cubicBezTo>
                      <a:cubicBezTo>
                        <a:pt x="49197" y="62055"/>
                        <a:pt x="47888" y="62142"/>
                        <a:pt x="47745" y="62531"/>
                      </a:cubicBezTo>
                      <a:cubicBezTo>
                        <a:pt x="47618" y="62870"/>
                        <a:pt x="47460" y="63433"/>
                        <a:pt x="46915" y="63433"/>
                      </a:cubicBezTo>
                      <a:cubicBezTo>
                        <a:pt x="46846" y="63433"/>
                        <a:pt x="46771" y="63424"/>
                        <a:pt x="46689" y="63404"/>
                      </a:cubicBezTo>
                      <a:cubicBezTo>
                        <a:pt x="45951" y="63238"/>
                        <a:pt x="46102" y="62881"/>
                        <a:pt x="46292" y="62484"/>
                      </a:cubicBezTo>
                      <a:cubicBezTo>
                        <a:pt x="46475" y="62087"/>
                        <a:pt x="46229" y="61833"/>
                        <a:pt x="45633" y="61571"/>
                      </a:cubicBezTo>
                      <a:cubicBezTo>
                        <a:pt x="45046" y="61309"/>
                        <a:pt x="44498" y="61261"/>
                        <a:pt x="44355" y="60793"/>
                      </a:cubicBezTo>
                      <a:cubicBezTo>
                        <a:pt x="44212" y="60325"/>
                        <a:pt x="44530" y="59682"/>
                        <a:pt x="45435" y="59594"/>
                      </a:cubicBezTo>
                      <a:cubicBezTo>
                        <a:pt x="45579" y="59580"/>
                        <a:pt x="45715" y="59574"/>
                        <a:pt x="45844" y="59574"/>
                      </a:cubicBezTo>
                      <a:close/>
                      <a:moveTo>
                        <a:pt x="31621" y="61598"/>
                      </a:moveTo>
                      <a:cubicBezTo>
                        <a:pt x="32222" y="61598"/>
                        <a:pt x="32716" y="61821"/>
                        <a:pt x="32814" y="62031"/>
                      </a:cubicBezTo>
                      <a:cubicBezTo>
                        <a:pt x="32917" y="62277"/>
                        <a:pt x="33243" y="62531"/>
                        <a:pt x="33560" y="62809"/>
                      </a:cubicBezTo>
                      <a:cubicBezTo>
                        <a:pt x="33878" y="63087"/>
                        <a:pt x="33021" y="63396"/>
                        <a:pt x="32274" y="63849"/>
                      </a:cubicBezTo>
                      <a:cubicBezTo>
                        <a:pt x="31695" y="64182"/>
                        <a:pt x="31092" y="64460"/>
                        <a:pt x="30465" y="64698"/>
                      </a:cubicBezTo>
                      <a:cubicBezTo>
                        <a:pt x="29877" y="64936"/>
                        <a:pt x="29917" y="65238"/>
                        <a:pt x="29552" y="65468"/>
                      </a:cubicBezTo>
                      <a:cubicBezTo>
                        <a:pt x="29405" y="65566"/>
                        <a:pt x="29241" y="65601"/>
                        <a:pt x="29038" y="65601"/>
                      </a:cubicBezTo>
                      <a:cubicBezTo>
                        <a:pt x="28746" y="65601"/>
                        <a:pt x="28373" y="65529"/>
                        <a:pt x="27853" y="65468"/>
                      </a:cubicBezTo>
                      <a:cubicBezTo>
                        <a:pt x="27537" y="65434"/>
                        <a:pt x="27265" y="65422"/>
                        <a:pt x="27007" y="65422"/>
                      </a:cubicBezTo>
                      <a:cubicBezTo>
                        <a:pt x="26553" y="65422"/>
                        <a:pt x="26144" y="65458"/>
                        <a:pt x="25623" y="65468"/>
                      </a:cubicBezTo>
                      <a:cubicBezTo>
                        <a:pt x="25252" y="65475"/>
                        <a:pt x="24812" y="65479"/>
                        <a:pt x="24393" y="65479"/>
                      </a:cubicBezTo>
                      <a:cubicBezTo>
                        <a:pt x="23880" y="65479"/>
                        <a:pt x="23399" y="65473"/>
                        <a:pt x="23115" y="65460"/>
                      </a:cubicBezTo>
                      <a:cubicBezTo>
                        <a:pt x="22607" y="65436"/>
                        <a:pt x="22519" y="65182"/>
                        <a:pt x="22519" y="65182"/>
                      </a:cubicBezTo>
                      <a:cubicBezTo>
                        <a:pt x="22559" y="64936"/>
                        <a:pt x="22591" y="64746"/>
                        <a:pt x="22543" y="64698"/>
                      </a:cubicBezTo>
                      <a:cubicBezTo>
                        <a:pt x="22051" y="64285"/>
                        <a:pt x="21980" y="63349"/>
                        <a:pt x="22329" y="62928"/>
                      </a:cubicBezTo>
                      <a:cubicBezTo>
                        <a:pt x="22678" y="62500"/>
                        <a:pt x="23694" y="62150"/>
                        <a:pt x="24583" y="62007"/>
                      </a:cubicBezTo>
                      <a:cubicBezTo>
                        <a:pt x="24758" y="61978"/>
                        <a:pt x="24956" y="61966"/>
                        <a:pt x="25172" y="61966"/>
                      </a:cubicBezTo>
                      <a:cubicBezTo>
                        <a:pt x="26025" y="61966"/>
                        <a:pt x="27149" y="62151"/>
                        <a:pt x="28175" y="62151"/>
                      </a:cubicBezTo>
                      <a:cubicBezTo>
                        <a:pt x="28208" y="62151"/>
                        <a:pt x="28241" y="62151"/>
                        <a:pt x="28274" y="62150"/>
                      </a:cubicBezTo>
                      <a:cubicBezTo>
                        <a:pt x="29584" y="62142"/>
                        <a:pt x="30671" y="61682"/>
                        <a:pt x="31378" y="61611"/>
                      </a:cubicBezTo>
                      <a:cubicBezTo>
                        <a:pt x="31460" y="61602"/>
                        <a:pt x="31542" y="61598"/>
                        <a:pt x="31621" y="61598"/>
                      </a:cubicBezTo>
                      <a:close/>
                      <a:moveTo>
                        <a:pt x="57184" y="61598"/>
                      </a:moveTo>
                      <a:cubicBezTo>
                        <a:pt x="57780" y="61598"/>
                        <a:pt x="58302" y="61821"/>
                        <a:pt x="58429" y="62031"/>
                      </a:cubicBezTo>
                      <a:cubicBezTo>
                        <a:pt x="58571" y="62277"/>
                        <a:pt x="58929" y="62531"/>
                        <a:pt x="59278" y="62809"/>
                      </a:cubicBezTo>
                      <a:cubicBezTo>
                        <a:pt x="59627" y="63087"/>
                        <a:pt x="58817" y="63396"/>
                        <a:pt x="58127" y="63849"/>
                      </a:cubicBezTo>
                      <a:cubicBezTo>
                        <a:pt x="57436" y="64301"/>
                        <a:pt x="56428" y="64698"/>
                        <a:pt x="56428" y="64698"/>
                      </a:cubicBezTo>
                      <a:cubicBezTo>
                        <a:pt x="55865" y="64936"/>
                        <a:pt x="55944" y="65238"/>
                        <a:pt x="55619" y="65468"/>
                      </a:cubicBezTo>
                      <a:cubicBezTo>
                        <a:pt x="55482" y="65566"/>
                        <a:pt x="55321" y="65601"/>
                        <a:pt x="55117" y="65601"/>
                      </a:cubicBezTo>
                      <a:cubicBezTo>
                        <a:pt x="54825" y="65601"/>
                        <a:pt x="54444" y="65529"/>
                        <a:pt x="53920" y="65468"/>
                      </a:cubicBezTo>
                      <a:cubicBezTo>
                        <a:pt x="53598" y="65434"/>
                        <a:pt x="53323" y="65422"/>
                        <a:pt x="53064" y="65422"/>
                      </a:cubicBezTo>
                      <a:cubicBezTo>
                        <a:pt x="52608" y="65422"/>
                        <a:pt x="52203" y="65458"/>
                        <a:pt x="51682" y="65468"/>
                      </a:cubicBezTo>
                      <a:cubicBezTo>
                        <a:pt x="51314" y="65475"/>
                        <a:pt x="50874" y="65479"/>
                        <a:pt x="50456" y="65479"/>
                      </a:cubicBezTo>
                      <a:cubicBezTo>
                        <a:pt x="49943" y="65479"/>
                        <a:pt x="49461" y="65473"/>
                        <a:pt x="49181" y="65460"/>
                      </a:cubicBezTo>
                      <a:cubicBezTo>
                        <a:pt x="48665" y="65436"/>
                        <a:pt x="48538" y="65182"/>
                        <a:pt x="48538" y="65182"/>
                      </a:cubicBezTo>
                      <a:cubicBezTo>
                        <a:pt x="48562" y="64936"/>
                        <a:pt x="48562" y="64746"/>
                        <a:pt x="48507" y="64698"/>
                      </a:cubicBezTo>
                      <a:cubicBezTo>
                        <a:pt x="47959" y="64285"/>
                        <a:pt x="47768" y="63349"/>
                        <a:pt x="48062" y="62928"/>
                      </a:cubicBezTo>
                      <a:cubicBezTo>
                        <a:pt x="48356" y="62500"/>
                        <a:pt x="49324" y="62150"/>
                        <a:pt x="50197" y="62007"/>
                      </a:cubicBezTo>
                      <a:cubicBezTo>
                        <a:pt x="50368" y="61978"/>
                        <a:pt x="50564" y="61966"/>
                        <a:pt x="50779" y="61966"/>
                      </a:cubicBezTo>
                      <a:cubicBezTo>
                        <a:pt x="51630" y="61966"/>
                        <a:pt x="52779" y="62151"/>
                        <a:pt x="53812" y="62151"/>
                      </a:cubicBezTo>
                      <a:cubicBezTo>
                        <a:pt x="53846" y="62151"/>
                        <a:pt x="53879" y="62151"/>
                        <a:pt x="53912" y="62150"/>
                      </a:cubicBezTo>
                      <a:cubicBezTo>
                        <a:pt x="55222" y="62134"/>
                        <a:pt x="56246" y="61682"/>
                        <a:pt x="56944" y="61611"/>
                      </a:cubicBezTo>
                      <a:cubicBezTo>
                        <a:pt x="57025" y="61602"/>
                        <a:pt x="57105" y="61598"/>
                        <a:pt x="57184" y="61598"/>
                      </a:cubicBezTo>
                      <a:close/>
                      <a:moveTo>
                        <a:pt x="19524" y="63354"/>
                      </a:moveTo>
                      <a:cubicBezTo>
                        <a:pt x="19938" y="63354"/>
                        <a:pt x="20471" y="63446"/>
                        <a:pt x="20971" y="63635"/>
                      </a:cubicBezTo>
                      <a:cubicBezTo>
                        <a:pt x="21472" y="63809"/>
                        <a:pt x="21860" y="64198"/>
                        <a:pt x="22035" y="64698"/>
                      </a:cubicBezTo>
                      <a:cubicBezTo>
                        <a:pt x="22289" y="65246"/>
                        <a:pt x="22218" y="65603"/>
                        <a:pt x="21591" y="65762"/>
                      </a:cubicBezTo>
                      <a:cubicBezTo>
                        <a:pt x="21178" y="65866"/>
                        <a:pt x="20552" y="65957"/>
                        <a:pt x="20145" y="65957"/>
                      </a:cubicBezTo>
                      <a:cubicBezTo>
                        <a:pt x="19934" y="65957"/>
                        <a:pt x="19782" y="65933"/>
                        <a:pt x="19749" y="65873"/>
                      </a:cubicBezTo>
                      <a:cubicBezTo>
                        <a:pt x="19709" y="65794"/>
                        <a:pt x="19662" y="65714"/>
                        <a:pt x="19622" y="65659"/>
                      </a:cubicBezTo>
                      <a:cubicBezTo>
                        <a:pt x="19424" y="65349"/>
                        <a:pt x="18487" y="65349"/>
                        <a:pt x="18574" y="64698"/>
                      </a:cubicBezTo>
                      <a:cubicBezTo>
                        <a:pt x="18574" y="64698"/>
                        <a:pt x="18590" y="63730"/>
                        <a:pt x="18868" y="63500"/>
                      </a:cubicBezTo>
                      <a:cubicBezTo>
                        <a:pt x="18985" y="63403"/>
                        <a:pt x="19223" y="63354"/>
                        <a:pt x="19524" y="63354"/>
                      </a:cubicBezTo>
                      <a:close/>
                      <a:moveTo>
                        <a:pt x="45327" y="63351"/>
                      </a:moveTo>
                      <a:cubicBezTo>
                        <a:pt x="45740" y="63351"/>
                        <a:pt x="46280" y="63443"/>
                        <a:pt x="46800" y="63635"/>
                      </a:cubicBezTo>
                      <a:cubicBezTo>
                        <a:pt x="47332" y="63809"/>
                        <a:pt x="47761" y="64198"/>
                        <a:pt x="48007" y="64698"/>
                      </a:cubicBezTo>
                      <a:cubicBezTo>
                        <a:pt x="48332" y="65246"/>
                        <a:pt x="48308" y="65603"/>
                        <a:pt x="47697" y="65762"/>
                      </a:cubicBezTo>
                      <a:cubicBezTo>
                        <a:pt x="47295" y="65866"/>
                        <a:pt x="46683" y="65957"/>
                        <a:pt x="46277" y="65957"/>
                      </a:cubicBezTo>
                      <a:cubicBezTo>
                        <a:pt x="46067" y="65957"/>
                        <a:pt x="45912" y="65933"/>
                        <a:pt x="45871" y="65873"/>
                      </a:cubicBezTo>
                      <a:cubicBezTo>
                        <a:pt x="45816" y="65794"/>
                        <a:pt x="45768" y="65714"/>
                        <a:pt x="45721" y="65659"/>
                      </a:cubicBezTo>
                      <a:cubicBezTo>
                        <a:pt x="45482" y="65349"/>
                        <a:pt x="44538" y="65349"/>
                        <a:pt x="44546" y="64698"/>
                      </a:cubicBezTo>
                      <a:cubicBezTo>
                        <a:pt x="44546" y="64698"/>
                        <a:pt x="44435" y="63730"/>
                        <a:pt x="44681" y="63500"/>
                      </a:cubicBezTo>
                      <a:cubicBezTo>
                        <a:pt x="44785" y="63402"/>
                        <a:pt x="45021" y="63351"/>
                        <a:pt x="45327" y="63351"/>
                      </a:cubicBezTo>
                      <a:close/>
                      <a:moveTo>
                        <a:pt x="9044" y="62865"/>
                      </a:moveTo>
                      <a:cubicBezTo>
                        <a:pt x="9090" y="62865"/>
                        <a:pt x="9113" y="62873"/>
                        <a:pt x="9113" y="62873"/>
                      </a:cubicBezTo>
                      <a:cubicBezTo>
                        <a:pt x="9113" y="62873"/>
                        <a:pt x="10311" y="62976"/>
                        <a:pt x="10327" y="63460"/>
                      </a:cubicBezTo>
                      <a:cubicBezTo>
                        <a:pt x="10319" y="63873"/>
                        <a:pt x="10383" y="64293"/>
                        <a:pt x="10494" y="64698"/>
                      </a:cubicBezTo>
                      <a:cubicBezTo>
                        <a:pt x="10534" y="64849"/>
                        <a:pt x="10748" y="65365"/>
                        <a:pt x="10954" y="65548"/>
                      </a:cubicBezTo>
                      <a:cubicBezTo>
                        <a:pt x="11169" y="65730"/>
                        <a:pt x="11224" y="65873"/>
                        <a:pt x="11177" y="66024"/>
                      </a:cubicBezTo>
                      <a:cubicBezTo>
                        <a:pt x="11141" y="66152"/>
                        <a:pt x="10687" y="66159"/>
                        <a:pt x="10597" y="66159"/>
                      </a:cubicBezTo>
                      <a:cubicBezTo>
                        <a:pt x="10587" y="66159"/>
                        <a:pt x="10581" y="66159"/>
                        <a:pt x="10581" y="66159"/>
                      </a:cubicBezTo>
                      <a:cubicBezTo>
                        <a:pt x="9954" y="66079"/>
                        <a:pt x="9327" y="66032"/>
                        <a:pt x="8692" y="66024"/>
                      </a:cubicBezTo>
                      <a:cubicBezTo>
                        <a:pt x="8671" y="66023"/>
                        <a:pt x="8650" y="66023"/>
                        <a:pt x="8629" y="66023"/>
                      </a:cubicBezTo>
                      <a:cubicBezTo>
                        <a:pt x="8357" y="66023"/>
                        <a:pt x="8093" y="66070"/>
                        <a:pt x="7835" y="66151"/>
                      </a:cubicBezTo>
                      <a:cubicBezTo>
                        <a:pt x="7589" y="66222"/>
                        <a:pt x="6462" y="66214"/>
                        <a:pt x="5620" y="66222"/>
                      </a:cubicBezTo>
                      <a:cubicBezTo>
                        <a:pt x="5590" y="66223"/>
                        <a:pt x="5560" y="66223"/>
                        <a:pt x="5530" y="66223"/>
                      </a:cubicBezTo>
                      <a:cubicBezTo>
                        <a:pt x="4732" y="66223"/>
                        <a:pt x="4017" y="66114"/>
                        <a:pt x="4009" y="65555"/>
                      </a:cubicBezTo>
                      <a:cubicBezTo>
                        <a:pt x="4001" y="64976"/>
                        <a:pt x="4946" y="64698"/>
                        <a:pt x="4946" y="64698"/>
                      </a:cubicBezTo>
                      <a:cubicBezTo>
                        <a:pt x="5398" y="64563"/>
                        <a:pt x="5843" y="64397"/>
                        <a:pt x="6279" y="64214"/>
                      </a:cubicBezTo>
                      <a:cubicBezTo>
                        <a:pt x="7113" y="63865"/>
                        <a:pt x="7732" y="63603"/>
                        <a:pt x="8295" y="63190"/>
                      </a:cubicBezTo>
                      <a:lnTo>
                        <a:pt x="8295" y="63198"/>
                      </a:lnTo>
                      <a:cubicBezTo>
                        <a:pt x="8691" y="62908"/>
                        <a:pt x="8934" y="62865"/>
                        <a:pt x="9044" y="62865"/>
                      </a:cubicBezTo>
                      <a:close/>
                      <a:moveTo>
                        <a:pt x="34768" y="62863"/>
                      </a:moveTo>
                      <a:cubicBezTo>
                        <a:pt x="34820" y="62863"/>
                        <a:pt x="34846" y="62873"/>
                        <a:pt x="34846" y="62873"/>
                      </a:cubicBezTo>
                      <a:cubicBezTo>
                        <a:pt x="34846" y="62873"/>
                        <a:pt x="36053" y="62976"/>
                        <a:pt x="36132" y="63452"/>
                      </a:cubicBezTo>
                      <a:cubicBezTo>
                        <a:pt x="36180" y="64031"/>
                        <a:pt x="36465" y="64698"/>
                        <a:pt x="36465" y="64698"/>
                      </a:cubicBezTo>
                      <a:cubicBezTo>
                        <a:pt x="36529" y="64849"/>
                        <a:pt x="36799" y="65365"/>
                        <a:pt x="37037" y="65548"/>
                      </a:cubicBezTo>
                      <a:cubicBezTo>
                        <a:pt x="37267" y="65730"/>
                        <a:pt x="37347" y="65873"/>
                        <a:pt x="37323" y="66024"/>
                      </a:cubicBezTo>
                      <a:cubicBezTo>
                        <a:pt x="37303" y="66148"/>
                        <a:pt x="36920" y="66159"/>
                        <a:pt x="36788" y="66159"/>
                      </a:cubicBezTo>
                      <a:cubicBezTo>
                        <a:pt x="36760" y="66159"/>
                        <a:pt x="36743" y="66159"/>
                        <a:pt x="36743" y="66159"/>
                      </a:cubicBezTo>
                      <a:cubicBezTo>
                        <a:pt x="36116" y="66079"/>
                        <a:pt x="35473" y="66032"/>
                        <a:pt x="34838" y="66024"/>
                      </a:cubicBezTo>
                      <a:cubicBezTo>
                        <a:pt x="34818" y="66023"/>
                        <a:pt x="34797" y="66023"/>
                        <a:pt x="34776" y="66023"/>
                      </a:cubicBezTo>
                      <a:cubicBezTo>
                        <a:pt x="34511" y="66023"/>
                        <a:pt x="34247" y="66070"/>
                        <a:pt x="33997" y="66151"/>
                      </a:cubicBezTo>
                      <a:lnTo>
                        <a:pt x="34005" y="66151"/>
                      </a:lnTo>
                      <a:cubicBezTo>
                        <a:pt x="33767" y="66222"/>
                        <a:pt x="32640" y="66214"/>
                        <a:pt x="31806" y="66222"/>
                      </a:cubicBezTo>
                      <a:cubicBezTo>
                        <a:pt x="31776" y="66223"/>
                        <a:pt x="31746" y="66223"/>
                        <a:pt x="31716" y="66223"/>
                      </a:cubicBezTo>
                      <a:cubicBezTo>
                        <a:pt x="30917" y="66223"/>
                        <a:pt x="30184" y="66114"/>
                        <a:pt x="30100" y="65555"/>
                      </a:cubicBezTo>
                      <a:cubicBezTo>
                        <a:pt x="30020" y="64976"/>
                        <a:pt x="30925" y="64698"/>
                        <a:pt x="30925" y="64698"/>
                      </a:cubicBezTo>
                      <a:cubicBezTo>
                        <a:pt x="31362" y="64563"/>
                        <a:pt x="31782" y="64405"/>
                        <a:pt x="32195" y="64214"/>
                      </a:cubicBezTo>
                      <a:cubicBezTo>
                        <a:pt x="32981" y="63865"/>
                        <a:pt x="33560" y="63603"/>
                        <a:pt x="34068" y="63190"/>
                      </a:cubicBezTo>
                      <a:cubicBezTo>
                        <a:pt x="34421" y="62908"/>
                        <a:pt x="34655" y="62863"/>
                        <a:pt x="34768" y="62863"/>
                      </a:cubicBezTo>
                      <a:close/>
                      <a:moveTo>
                        <a:pt x="60501" y="62865"/>
                      </a:moveTo>
                      <a:cubicBezTo>
                        <a:pt x="60547" y="62865"/>
                        <a:pt x="60572" y="62873"/>
                        <a:pt x="60572" y="62873"/>
                      </a:cubicBezTo>
                      <a:cubicBezTo>
                        <a:pt x="60572" y="62873"/>
                        <a:pt x="61794" y="62976"/>
                        <a:pt x="61937" y="63460"/>
                      </a:cubicBezTo>
                      <a:cubicBezTo>
                        <a:pt x="62056" y="64031"/>
                        <a:pt x="62437" y="64706"/>
                        <a:pt x="62437" y="64706"/>
                      </a:cubicBezTo>
                      <a:cubicBezTo>
                        <a:pt x="62516" y="64857"/>
                        <a:pt x="62858" y="65373"/>
                        <a:pt x="63112" y="65555"/>
                      </a:cubicBezTo>
                      <a:cubicBezTo>
                        <a:pt x="63366" y="65738"/>
                        <a:pt x="63461" y="65873"/>
                        <a:pt x="63461" y="66024"/>
                      </a:cubicBezTo>
                      <a:cubicBezTo>
                        <a:pt x="63461" y="66160"/>
                        <a:pt x="63006" y="66167"/>
                        <a:pt x="62919" y="66167"/>
                      </a:cubicBezTo>
                      <a:cubicBezTo>
                        <a:pt x="62910" y="66167"/>
                        <a:pt x="62905" y="66167"/>
                        <a:pt x="62905" y="66167"/>
                      </a:cubicBezTo>
                      <a:cubicBezTo>
                        <a:pt x="62262" y="66079"/>
                        <a:pt x="61619" y="66032"/>
                        <a:pt x="60976" y="66024"/>
                      </a:cubicBezTo>
                      <a:cubicBezTo>
                        <a:pt x="60691" y="66024"/>
                        <a:pt x="60413" y="66063"/>
                        <a:pt x="60151" y="66159"/>
                      </a:cubicBezTo>
                      <a:cubicBezTo>
                        <a:pt x="59921" y="66222"/>
                        <a:pt x="58794" y="66222"/>
                        <a:pt x="57960" y="66230"/>
                      </a:cubicBezTo>
                      <a:cubicBezTo>
                        <a:pt x="57127" y="66230"/>
                        <a:pt x="56325" y="66135"/>
                        <a:pt x="56174" y="65555"/>
                      </a:cubicBezTo>
                      <a:cubicBezTo>
                        <a:pt x="56016" y="64976"/>
                        <a:pt x="56889" y="64698"/>
                        <a:pt x="56889" y="64698"/>
                      </a:cubicBezTo>
                      <a:cubicBezTo>
                        <a:pt x="57301" y="64571"/>
                        <a:pt x="57706" y="64405"/>
                        <a:pt x="58095" y="64214"/>
                      </a:cubicBezTo>
                      <a:cubicBezTo>
                        <a:pt x="58833" y="63865"/>
                        <a:pt x="59389" y="63611"/>
                        <a:pt x="59841" y="63198"/>
                      </a:cubicBezTo>
                      <a:cubicBezTo>
                        <a:pt x="60159" y="62908"/>
                        <a:pt x="60391" y="62865"/>
                        <a:pt x="60501" y="62865"/>
                      </a:cubicBezTo>
                      <a:close/>
                      <a:moveTo>
                        <a:pt x="44063" y="61295"/>
                      </a:moveTo>
                      <a:cubicBezTo>
                        <a:pt x="44674" y="61295"/>
                        <a:pt x="45239" y="61495"/>
                        <a:pt x="45609" y="61952"/>
                      </a:cubicBezTo>
                      <a:cubicBezTo>
                        <a:pt x="46189" y="62674"/>
                        <a:pt x="44959" y="62976"/>
                        <a:pt x="44578" y="63119"/>
                      </a:cubicBezTo>
                      <a:cubicBezTo>
                        <a:pt x="44197" y="63262"/>
                        <a:pt x="43958" y="63381"/>
                        <a:pt x="44093" y="63777"/>
                      </a:cubicBezTo>
                      <a:cubicBezTo>
                        <a:pt x="44228" y="64174"/>
                        <a:pt x="44133" y="64698"/>
                        <a:pt x="44133" y="64698"/>
                      </a:cubicBezTo>
                      <a:cubicBezTo>
                        <a:pt x="44062" y="65460"/>
                        <a:pt x="44744" y="65317"/>
                        <a:pt x="45403" y="65873"/>
                      </a:cubicBezTo>
                      <a:cubicBezTo>
                        <a:pt x="46070" y="66437"/>
                        <a:pt x="45824" y="66833"/>
                        <a:pt x="45268" y="67056"/>
                      </a:cubicBezTo>
                      <a:cubicBezTo>
                        <a:pt x="44713" y="67270"/>
                        <a:pt x="43109" y="67183"/>
                        <a:pt x="42101" y="67294"/>
                      </a:cubicBezTo>
                      <a:cubicBezTo>
                        <a:pt x="42078" y="67294"/>
                        <a:pt x="42055" y="67309"/>
                        <a:pt x="42024" y="67310"/>
                      </a:cubicBezTo>
                      <a:lnTo>
                        <a:pt x="42024" y="67310"/>
                      </a:lnTo>
                      <a:cubicBezTo>
                        <a:pt x="41583" y="67308"/>
                        <a:pt x="41102" y="67229"/>
                        <a:pt x="40450" y="67127"/>
                      </a:cubicBezTo>
                      <a:cubicBezTo>
                        <a:pt x="39791" y="67016"/>
                        <a:pt x="39815" y="66857"/>
                        <a:pt x="39307" y="66659"/>
                      </a:cubicBezTo>
                      <a:cubicBezTo>
                        <a:pt x="39156" y="66603"/>
                        <a:pt x="39013" y="66556"/>
                        <a:pt x="38863" y="66524"/>
                      </a:cubicBezTo>
                      <a:cubicBezTo>
                        <a:pt x="38291" y="66341"/>
                        <a:pt x="37648" y="65984"/>
                        <a:pt x="37251" y="65587"/>
                      </a:cubicBezTo>
                      <a:cubicBezTo>
                        <a:pt x="37005" y="65333"/>
                        <a:pt x="36831" y="65032"/>
                        <a:pt x="36727" y="64698"/>
                      </a:cubicBezTo>
                      <a:cubicBezTo>
                        <a:pt x="36727" y="64698"/>
                        <a:pt x="36450" y="63293"/>
                        <a:pt x="36712" y="62841"/>
                      </a:cubicBezTo>
                      <a:cubicBezTo>
                        <a:pt x="36973" y="62380"/>
                        <a:pt x="38101" y="62182"/>
                        <a:pt x="39942" y="62063"/>
                      </a:cubicBezTo>
                      <a:cubicBezTo>
                        <a:pt x="41792" y="61944"/>
                        <a:pt x="42053" y="61809"/>
                        <a:pt x="43014" y="61476"/>
                      </a:cubicBezTo>
                      <a:cubicBezTo>
                        <a:pt x="43360" y="61358"/>
                        <a:pt x="43719" y="61295"/>
                        <a:pt x="44063" y="61295"/>
                      </a:cubicBezTo>
                      <a:close/>
                      <a:moveTo>
                        <a:pt x="18538" y="61295"/>
                      </a:moveTo>
                      <a:cubicBezTo>
                        <a:pt x="19150" y="61295"/>
                        <a:pt x="19688" y="61495"/>
                        <a:pt x="20003" y="61952"/>
                      </a:cubicBezTo>
                      <a:cubicBezTo>
                        <a:pt x="20487" y="62674"/>
                        <a:pt x="19217" y="62976"/>
                        <a:pt x="18820" y="63119"/>
                      </a:cubicBezTo>
                      <a:cubicBezTo>
                        <a:pt x="18424" y="63262"/>
                        <a:pt x="18170" y="63381"/>
                        <a:pt x="18249" y="63777"/>
                      </a:cubicBezTo>
                      <a:cubicBezTo>
                        <a:pt x="18328" y="64174"/>
                        <a:pt x="18177" y="64698"/>
                        <a:pt x="18177" y="64698"/>
                      </a:cubicBezTo>
                      <a:cubicBezTo>
                        <a:pt x="18003" y="65460"/>
                        <a:pt x="18701" y="65317"/>
                        <a:pt x="19289" y="65873"/>
                      </a:cubicBezTo>
                      <a:cubicBezTo>
                        <a:pt x="19884" y="66437"/>
                        <a:pt x="19590" y="66833"/>
                        <a:pt x="19003" y="67056"/>
                      </a:cubicBezTo>
                      <a:cubicBezTo>
                        <a:pt x="18424" y="67270"/>
                        <a:pt x="16820" y="67183"/>
                        <a:pt x="15804" y="67294"/>
                      </a:cubicBezTo>
                      <a:cubicBezTo>
                        <a:pt x="15781" y="67294"/>
                        <a:pt x="15749" y="67309"/>
                        <a:pt x="15726" y="67310"/>
                      </a:cubicBezTo>
                      <a:lnTo>
                        <a:pt x="15726" y="67310"/>
                      </a:lnTo>
                      <a:cubicBezTo>
                        <a:pt x="15283" y="67309"/>
                        <a:pt x="14809" y="67230"/>
                        <a:pt x="14169" y="67127"/>
                      </a:cubicBezTo>
                      <a:cubicBezTo>
                        <a:pt x="13526" y="67024"/>
                        <a:pt x="13574" y="66857"/>
                        <a:pt x="13090" y="66659"/>
                      </a:cubicBezTo>
                      <a:cubicBezTo>
                        <a:pt x="12947" y="66603"/>
                        <a:pt x="12804" y="66564"/>
                        <a:pt x="12661" y="66532"/>
                      </a:cubicBezTo>
                      <a:lnTo>
                        <a:pt x="12661" y="66524"/>
                      </a:lnTo>
                      <a:cubicBezTo>
                        <a:pt x="12113" y="66341"/>
                        <a:pt x="11518" y="65984"/>
                        <a:pt x="11177" y="65587"/>
                      </a:cubicBezTo>
                      <a:cubicBezTo>
                        <a:pt x="10962" y="65325"/>
                        <a:pt x="10819" y="65024"/>
                        <a:pt x="10764" y="64698"/>
                      </a:cubicBezTo>
                      <a:cubicBezTo>
                        <a:pt x="10764" y="64698"/>
                        <a:pt x="10669" y="63293"/>
                        <a:pt x="10986" y="62841"/>
                      </a:cubicBezTo>
                      <a:cubicBezTo>
                        <a:pt x="11312" y="62380"/>
                        <a:pt x="12462" y="62182"/>
                        <a:pt x="14328" y="62063"/>
                      </a:cubicBezTo>
                      <a:cubicBezTo>
                        <a:pt x="16185" y="61944"/>
                        <a:pt x="16463" y="61809"/>
                        <a:pt x="17463" y="61476"/>
                      </a:cubicBezTo>
                      <a:cubicBezTo>
                        <a:pt x="17826" y="61358"/>
                        <a:pt x="18194" y="61295"/>
                        <a:pt x="18538" y="61295"/>
                      </a:cubicBezTo>
                      <a:close/>
                      <a:moveTo>
                        <a:pt x="51819" y="65546"/>
                      </a:moveTo>
                      <a:cubicBezTo>
                        <a:pt x="53563" y="65546"/>
                        <a:pt x="55476" y="65806"/>
                        <a:pt x="56222" y="66103"/>
                      </a:cubicBezTo>
                      <a:cubicBezTo>
                        <a:pt x="56773" y="66318"/>
                        <a:pt x="57366" y="66338"/>
                        <a:pt x="57979" y="66338"/>
                      </a:cubicBezTo>
                      <a:cubicBezTo>
                        <a:pt x="58119" y="66338"/>
                        <a:pt x="58259" y="66337"/>
                        <a:pt x="58400" y="66337"/>
                      </a:cubicBezTo>
                      <a:cubicBezTo>
                        <a:pt x="58533" y="66337"/>
                        <a:pt x="58667" y="66338"/>
                        <a:pt x="58802" y="66341"/>
                      </a:cubicBezTo>
                      <a:cubicBezTo>
                        <a:pt x="59699" y="66373"/>
                        <a:pt x="59643" y="66794"/>
                        <a:pt x="59643" y="66794"/>
                      </a:cubicBezTo>
                      <a:cubicBezTo>
                        <a:pt x="59572" y="67016"/>
                        <a:pt x="59484" y="67238"/>
                        <a:pt x="59389" y="67445"/>
                      </a:cubicBezTo>
                      <a:cubicBezTo>
                        <a:pt x="59054" y="68155"/>
                        <a:pt x="58407" y="68334"/>
                        <a:pt x="57238" y="68334"/>
                      </a:cubicBezTo>
                      <a:cubicBezTo>
                        <a:pt x="57024" y="68334"/>
                        <a:pt x="56791" y="68328"/>
                        <a:pt x="56539" y="68318"/>
                      </a:cubicBezTo>
                      <a:cubicBezTo>
                        <a:pt x="54928" y="68262"/>
                        <a:pt x="54682" y="68008"/>
                        <a:pt x="53610" y="67667"/>
                      </a:cubicBezTo>
                      <a:cubicBezTo>
                        <a:pt x="52539" y="67326"/>
                        <a:pt x="51721" y="67333"/>
                        <a:pt x="50785" y="67270"/>
                      </a:cubicBezTo>
                      <a:cubicBezTo>
                        <a:pt x="49848" y="67206"/>
                        <a:pt x="47911" y="67079"/>
                        <a:pt x="47086" y="66849"/>
                      </a:cubicBezTo>
                      <a:cubicBezTo>
                        <a:pt x="46760" y="66754"/>
                        <a:pt x="46467" y="66579"/>
                        <a:pt x="46229" y="66325"/>
                      </a:cubicBezTo>
                      <a:cubicBezTo>
                        <a:pt x="46237" y="66317"/>
                        <a:pt x="46340" y="66032"/>
                        <a:pt x="46959" y="65984"/>
                      </a:cubicBezTo>
                      <a:cubicBezTo>
                        <a:pt x="47356" y="65960"/>
                        <a:pt x="47848" y="65897"/>
                        <a:pt x="48173" y="65770"/>
                      </a:cubicBezTo>
                      <a:cubicBezTo>
                        <a:pt x="48602" y="65659"/>
                        <a:pt x="49785" y="65571"/>
                        <a:pt x="51594" y="65548"/>
                      </a:cubicBezTo>
                      <a:cubicBezTo>
                        <a:pt x="51669" y="65547"/>
                        <a:pt x="51743" y="65546"/>
                        <a:pt x="51819" y="65546"/>
                      </a:cubicBezTo>
                      <a:close/>
                      <a:moveTo>
                        <a:pt x="25751" y="65554"/>
                      </a:moveTo>
                      <a:cubicBezTo>
                        <a:pt x="27497" y="65554"/>
                        <a:pt x="29369" y="65807"/>
                        <a:pt x="30084" y="66103"/>
                      </a:cubicBezTo>
                      <a:cubicBezTo>
                        <a:pt x="30602" y="66318"/>
                        <a:pt x="31192" y="66338"/>
                        <a:pt x="31805" y="66338"/>
                      </a:cubicBezTo>
                      <a:cubicBezTo>
                        <a:pt x="31944" y="66338"/>
                        <a:pt x="32084" y="66337"/>
                        <a:pt x="32224" y="66337"/>
                      </a:cubicBezTo>
                      <a:cubicBezTo>
                        <a:pt x="32357" y="66337"/>
                        <a:pt x="32490" y="66338"/>
                        <a:pt x="32624" y="66341"/>
                      </a:cubicBezTo>
                      <a:cubicBezTo>
                        <a:pt x="33513" y="66373"/>
                        <a:pt x="33410" y="66794"/>
                        <a:pt x="33410" y="66794"/>
                      </a:cubicBezTo>
                      <a:cubicBezTo>
                        <a:pt x="33306" y="67024"/>
                        <a:pt x="33195" y="67238"/>
                        <a:pt x="33068" y="67445"/>
                      </a:cubicBezTo>
                      <a:cubicBezTo>
                        <a:pt x="32633" y="68165"/>
                        <a:pt x="31953" y="68338"/>
                        <a:pt x="30755" y="68338"/>
                      </a:cubicBezTo>
                      <a:cubicBezTo>
                        <a:pt x="30554" y="68338"/>
                        <a:pt x="30339" y="68334"/>
                        <a:pt x="30108" y="68326"/>
                      </a:cubicBezTo>
                      <a:cubicBezTo>
                        <a:pt x="28504" y="68262"/>
                        <a:pt x="28290" y="68008"/>
                        <a:pt x="27258" y="67667"/>
                      </a:cubicBezTo>
                      <a:cubicBezTo>
                        <a:pt x="26234" y="67326"/>
                        <a:pt x="25424" y="67333"/>
                        <a:pt x="24488" y="67270"/>
                      </a:cubicBezTo>
                      <a:cubicBezTo>
                        <a:pt x="23551" y="67206"/>
                        <a:pt x="21638" y="67079"/>
                        <a:pt x="20844" y="66849"/>
                      </a:cubicBezTo>
                      <a:cubicBezTo>
                        <a:pt x="20535" y="66762"/>
                        <a:pt x="20257" y="66579"/>
                        <a:pt x="20059" y="66333"/>
                      </a:cubicBezTo>
                      <a:cubicBezTo>
                        <a:pt x="20059" y="66317"/>
                        <a:pt x="20202" y="66032"/>
                        <a:pt x="20829" y="65984"/>
                      </a:cubicBezTo>
                      <a:cubicBezTo>
                        <a:pt x="21225" y="65960"/>
                        <a:pt x="21733" y="65905"/>
                        <a:pt x="22075" y="65770"/>
                      </a:cubicBezTo>
                      <a:lnTo>
                        <a:pt x="22075" y="65778"/>
                      </a:lnTo>
                      <a:cubicBezTo>
                        <a:pt x="22511" y="65659"/>
                        <a:pt x="23710" y="65579"/>
                        <a:pt x="25520" y="65555"/>
                      </a:cubicBezTo>
                      <a:cubicBezTo>
                        <a:pt x="25596" y="65554"/>
                        <a:pt x="25674" y="65554"/>
                        <a:pt x="25751" y="65554"/>
                      </a:cubicBezTo>
                      <a:close/>
                      <a:moveTo>
                        <a:pt x="46019" y="66805"/>
                      </a:moveTo>
                      <a:cubicBezTo>
                        <a:pt x="46088" y="66805"/>
                        <a:pt x="46193" y="66815"/>
                        <a:pt x="46348" y="66833"/>
                      </a:cubicBezTo>
                      <a:cubicBezTo>
                        <a:pt x="47022" y="66905"/>
                        <a:pt x="47967" y="67095"/>
                        <a:pt x="48451" y="67199"/>
                      </a:cubicBezTo>
                      <a:cubicBezTo>
                        <a:pt x="48935" y="67302"/>
                        <a:pt x="49404" y="67270"/>
                        <a:pt x="49705" y="67349"/>
                      </a:cubicBezTo>
                      <a:cubicBezTo>
                        <a:pt x="50523" y="67564"/>
                        <a:pt x="50682" y="67627"/>
                        <a:pt x="50562" y="68389"/>
                      </a:cubicBezTo>
                      <a:cubicBezTo>
                        <a:pt x="50435" y="69159"/>
                        <a:pt x="50372" y="69238"/>
                        <a:pt x="50356" y="69627"/>
                      </a:cubicBezTo>
                      <a:cubicBezTo>
                        <a:pt x="50332" y="70016"/>
                        <a:pt x="50269" y="70326"/>
                        <a:pt x="50126" y="70564"/>
                      </a:cubicBezTo>
                      <a:cubicBezTo>
                        <a:pt x="49996" y="70775"/>
                        <a:pt x="49785" y="71214"/>
                        <a:pt x="49467" y="71214"/>
                      </a:cubicBezTo>
                      <a:cubicBezTo>
                        <a:pt x="49414" y="71214"/>
                        <a:pt x="49359" y="71202"/>
                        <a:pt x="49300" y="71175"/>
                      </a:cubicBezTo>
                      <a:cubicBezTo>
                        <a:pt x="48880" y="70977"/>
                        <a:pt x="49372" y="70596"/>
                        <a:pt x="48530" y="70199"/>
                      </a:cubicBezTo>
                      <a:cubicBezTo>
                        <a:pt x="47681" y="69802"/>
                        <a:pt x="46856" y="69294"/>
                        <a:pt x="46395" y="68667"/>
                      </a:cubicBezTo>
                      <a:cubicBezTo>
                        <a:pt x="45927" y="68040"/>
                        <a:pt x="45808" y="67659"/>
                        <a:pt x="45887" y="67238"/>
                      </a:cubicBezTo>
                      <a:cubicBezTo>
                        <a:pt x="45942" y="66920"/>
                        <a:pt x="45785" y="66805"/>
                        <a:pt x="46019" y="66805"/>
                      </a:cubicBezTo>
                      <a:close/>
                      <a:moveTo>
                        <a:pt x="19786" y="66808"/>
                      </a:moveTo>
                      <a:cubicBezTo>
                        <a:pt x="19855" y="66808"/>
                        <a:pt x="19957" y="66817"/>
                        <a:pt x="20106" y="66833"/>
                      </a:cubicBezTo>
                      <a:cubicBezTo>
                        <a:pt x="20773" y="66913"/>
                        <a:pt x="21694" y="67103"/>
                        <a:pt x="22162" y="67206"/>
                      </a:cubicBezTo>
                      <a:cubicBezTo>
                        <a:pt x="22630" y="67302"/>
                        <a:pt x="23107" y="67278"/>
                        <a:pt x="23400" y="67357"/>
                      </a:cubicBezTo>
                      <a:cubicBezTo>
                        <a:pt x="24194" y="67564"/>
                        <a:pt x="24337" y="67635"/>
                        <a:pt x="24115" y="68397"/>
                      </a:cubicBezTo>
                      <a:cubicBezTo>
                        <a:pt x="23892" y="69159"/>
                        <a:pt x="23821" y="69246"/>
                        <a:pt x="23750" y="69635"/>
                      </a:cubicBezTo>
                      <a:cubicBezTo>
                        <a:pt x="23678" y="70016"/>
                        <a:pt x="23583" y="70326"/>
                        <a:pt x="23400" y="70572"/>
                      </a:cubicBezTo>
                      <a:cubicBezTo>
                        <a:pt x="23244" y="70775"/>
                        <a:pt x="22978" y="71217"/>
                        <a:pt x="22661" y="71217"/>
                      </a:cubicBezTo>
                      <a:cubicBezTo>
                        <a:pt x="22607" y="71217"/>
                        <a:pt x="22552" y="71204"/>
                        <a:pt x="22495" y="71175"/>
                      </a:cubicBezTo>
                      <a:cubicBezTo>
                        <a:pt x="22107" y="70985"/>
                        <a:pt x="22646" y="70596"/>
                        <a:pt x="21853" y="70199"/>
                      </a:cubicBezTo>
                      <a:lnTo>
                        <a:pt x="21853" y="70207"/>
                      </a:lnTo>
                      <a:cubicBezTo>
                        <a:pt x="21059" y="69810"/>
                        <a:pt x="20297" y="69302"/>
                        <a:pt x="19916" y="68675"/>
                      </a:cubicBezTo>
                      <a:cubicBezTo>
                        <a:pt x="19527" y="68040"/>
                        <a:pt x="19463" y="67667"/>
                        <a:pt x="19590" y="67246"/>
                      </a:cubicBezTo>
                      <a:cubicBezTo>
                        <a:pt x="19689" y="66920"/>
                        <a:pt x="19543" y="66808"/>
                        <a:pt x="19786" y="66808"/>
                      </a:cubicBezTo>
                      <a:close/>
                      <a:moveTo>
                        <a:pt x="8851" y="66157"/>
                      </a:moveTo>
                      <a:cubicBezTo>
                        <a:pt x="10400" y="66157"/>
                        <a:pt x="12875" y="66668"/>
                        <a:pt x="13725" y="67127"/>
                      </a:cubicBezTo>
                      <a:cubicBezTo>
                        <a:pt x="14320" y="67445"/>
                        <a:pt x="14367" y="67762"/>
                        <a:pt x="14328" y="67937"/>
                      </a:cubicBezTo>
                      <a:cubicBezTo>
                        <a:pt x="14272" y="68016"/>
                        <a:pt x="14256" y="68111"/>
                        <a:pt x="14280" y="68207"/>
                      </a:cubicBezTo>
                      <a:cubicBezTo>
                        <a:pt x="14399" y="68556"/>
                        <a:pt x="14502" y="68754"/>
                        <a:pt x="13717" y="69127"/>
                      </a:cubicBezTo>
                      <a:cubicBezTo>
                        <a:pt x="12939" y="69492"/>
                        <a:pt x="12383" y="69929"/>
                        <a:pt x="11645" y="70334"/>
                      </a:cubicBezTo>
                      <a:lnTo>
                        <a:pt x="11605" y="70358"/>
                      </a:lnTo>
                      <a:cubicBezTo>
                        <a:pt x="11605" y="70358"/>
                        <a:pt x="11208" y="70651"/>
                        <a:pt x="10303" y="70826"/>
                      </a:cubicBezTo>
                      <a:cubicBezTo>
                        <a:pt x="9391" y="71009"/>
                        <a:pt x="8041" y="71128"/>
                        <a:pt x="8041" y="71128"/>
                      </a:cubicBezTo>
                      <a:cubicBezTo>
                        <a:pt x="7302" y="71226"/>
                        <a:pt x="6549" y="71281"/>
                        <a:pt x="5796" y="71281"/>
                      </a:cubicBezTo>
                      <a:cubicBezTo>
                        <a:pt x="5700" y="71281"/>
                        <a:pt x="5605" y="71280"/>
                        <a:pt x="5509" y="71278"/>
                      </a:cubicBezTo>
                      <a:cubicBezTo>
                        <a:pt x="4160" y="71255"/>
                        <a:pt x="4112" y="70524"/>
                        <a:pt x="4374" y="69786"/>
                      </a:cubicBezTo>
                      <a:cubicBezTo>
                        <a:pt x="4636" y="69048"/>
                        <a:pt x="5470" y="68969"/>
                        <a:pt x="6359" y="68413"/>
                      </a:cubicBezTo>
                      <a:cubicBezTo>
                        <a:pt x="7255" y="67865"/>
                        <a:pt x="7406" y="67111"/>
                        <a:pt x="7589" y="66659"/>
                      </a:cubicBezTo>
                      <a:cubicBezTo>
                        <a:pt x="7771" y="66214"/>
                        <a:pt x="8684" y="66159"/>
                        <a:pt x="8684" y="66159"/>
                      </a:cubicBezTo>
                      <a:cubicBezTo>
                        <a:pt x="8738" y="66157"/>
                        <a:pt x="8794" y="66157"/>
                        <a:pt x="8851" y="66157"/>
                      </a:cubicBezTo>
                      <a:close/>
                      <a:moveTo>
                        <a:pt x="35004" y="66157"/>
                      </a:moveTo>
                      <a:cubicBezTo>
                        <a:pt x="36551" y="66157"/>
                        <a:pt x="39094" y="66667"/>
                        <a:pt x="40006" y="67119"/>
                      </a:cubicBezTo>
                      <a:cubicBezTo>
                        <a:pt x="40641" y="67445"/>
                        <a:pt x="40728" y="67762"/>
                        <a:pt x="40712" y="67937"/>
                      </a:cubicBezTo>
                      <a:cubicBezTo>
                        <a:pt x="40664" y="68016"/>
                        <a:pt x="40664" y="68119"/>
                        <a:pt x="40704" y="68207"/>
                      </a:cubicBezTo>
                      <a:cubicBezTo>
                        <a:pt x="40863" y="68556"/>
                        <a:pt x="40990" y="68754"/>
                        <a:pt x="40260" y="69119"/>
                      </a:cubicBezTo>
                      <a:cubicBezTo>
                        <a:pt x="39521" y="69485"/>
                        <a:pt x="39029" y="69929"/>
                        <a:pt x="38339" y="70334"/>
                      </a:cubicBezTo>
                      <a:cubicBezTo>
                        <a:pt x="38323" y="70342"/>
                        <a:pt x="38315" y="70350"/>
                        <a:pt x="38307" y="70358"/>
                      </a:cubicBezTo>
                      <a:cubicBezTo>
                        <a:pt x="38307" y="70358"/>
                        <a:pt x="37942" y="70643"/>
                        <a:pt x="37061" y="70826"/>
                      </a:cubicBezTo>
                      <a:cubicBezTo>
                        <a:pt x="36180" y="71001"/>
                        <a:pt x="34846" y="71120"/>
                        <a:pt x="34846" y="71120"/>
                      </a:cubicBezTo>
                      <a:cubicBezTo>
                        <a:pt x="34057" y="71231"/>
                        <a:pt x="33269" y="71287"/>
                        <a:pt x="32480" y="71287"/>
                      </a:cubicBezTo>
                      <a:cubicBezTo>
                        <a:pt x="32427" y="71287"/>
                        <a:pt x="32375" y="71287"/>
                        <a:pt x="32322" y="71286"/>
                      </a:cubicBezTo>
                      <a:cubicBezTo>
                        <a:pt x="30965" y="71263"/>
                        <a:pt x="30838" y="70524"/>
                        <a:pt x="30997" y="69786"/>
                      </a:cubicBezTo>
                      <a:cubicBezTo>
                        <a:pt x="31155" y="69048"/>
                        <a:pt x="31981" y="68969"/>
                        <a:pt x="32806" y="68413"/>
                      </a:cubicBezTo>
                      <a:cubicBezTo>
                        <a:pt x="33632" y="67865"/>
                        <a:pt x="33679" y="67111"/>
                        <a:pt x="33806" y="66659"/>
                      </a:cubicBezTo>
                      <a:cubicBezTo>
                        <a:pt x="33933" y="66206"/>
                        <a:pt x="34838" y="66159"/>
                        <a:pt x="34838" y="66159"/>
                      </a:cubicBezTo>
                      <a:cubicBezTo>
                        <a:pt x="34892" y="66157"/>
                        <a:pt x="34948" y="66157"/>
                        <a:pt x="35004" y="66157"/>
                      </a:cubicBezTo>
                      <a:close/>
                      <a:moveTo>
                        <a:pt x="61128" y="66157"/>
                      </a:moveTo>
                      <a:cubicBezTo>
                        <a:pt x="62675" y="66157"/>
                        <a:pt x="65308" y="66665"/>
                        <a:pt x="66287" y="67127"/>
                      </a:cubicBezTo>
                      <a:cubicBezTo>
                        <a:pt x="66969" y="67445"/>
                        <a:pt x="67088" y="67762"/>
                        <a:pt x="67096" y="67937"/>
                      </a:cubicBezTo>
                      <a:cubicBezTo>
                        <a:pt x="67065" y="68024"/>
                        <a:pt x="67072" y="68127"/>
                        <a:pt x="67128" y="68207"/>
                      </a:cubicBezTo>
                      <a:cubicBezTo>
                        <a:pt x="67326" y="68556"/>
                        <a:pt x="67485" y="68762"/>
                        <a:pt x="66795" y="69127"/>
                      </a:cubicBezTo>
                      <a:cubicBezTo>
                        <a:pt x="66112" y="69492"/>
                        <a:pt x="65675" y="69929"/>
                        <a:pt x="65033" y="70334"/>
                      </a:cubicBezTo>
                      <a:cubicBezTo>
                        <a:pt x="65025" y="70342"/>
                        <a:pt x="65009" y="70350"/>
                        <a:pt x="65001" y="70358"/>
                      </a:cubicBezTo>
                      <a:cubicBezTo>
                        <a:pt x="65001" y="70358"/>
                        <a:pt x="64675" y="70651"/>
                        <a:pt x="63818" y="70826"/>
                      </a:cubicBezTo>
                      <a:cubicBezTo>
                        <a:pt x="62961" y="71009"/>
                        <a:pt x="61635" y="71128"/>
                        <a:pt x="61635" y="71128"/>
                      </a:cubicBezTo>
                      <a:cubicBezTo>
                        <a:pt x="60868" y="71238"/>
                        <a:pt x="60094" y="71287"/>
                        <a:pt x="59320" y="71287"/>
                      </a:cubicBezTo>
                      <a:cubicBezTo>
                        <a:pt x="59261" y="71287"/>
                        <a:pt x="59202" y="71287"/>
                        <a:pt x="59143" y="71286"/>
                      </a:cubicBezTo>
                      <a:cubicBezTo>
                        <a:pt x="57786" y="71263"/>
                        <a:pt x="57555" y="70532"/>
                        <a:pt x="57619" y="69786"/>
                      </a:cubicBezTo>
                      <a:cubicBezTo>
                        <a:pt x="57682" y="69048"/>
                        <a:pt x="58500" y="68969"/>
                        <a:pt x="59254" y="68421"/>
                      </a:cubicBezTo>
                      <a:cubicBezTo>
                        <a:pt x="60008" y="67865"/>
                        <a:pt x="59960" y="67111"/>
                        <a:pt x="60032" y="66667"/>
                      </a:cubicBezTo>
                      <a:cubicBezTo>
                        <a:pt x="60095" y="66214"/>
                        <a:pt x="60992" y="66159"/>
                        <a:pt x="60992" y="66159"/>
                      </a:cubicBezTo>
                      <a:cubicBezTo>
                        <a:pt x="61037" y="66158"/>
                        <a:pt x="61082" y="66157"/>
                        <a:pt x="61128" y="66157"/>
                      </a:cubicBezTo>
                      <a:close/>
                      <a:moveTo>
                        <a:pt x="25578" y="67738"/>
                      </a:moveTo>
                      <a:cubicBezTo>
                        <a:pt x="25891" y="67738"/>
                        <a:pt x="26280" y="67804"/>
                        <a:pt x="26877" y="67929"/>
                      </a:cubicBezTo>
                      <a:cubicBezTo>
                        <a:pt x="28052" y="68183"/>
                        <a:pt x="28663" y="68437"/>
                        <a:pt x="29092" y="68484"/>
                      </a:cubicBezTo>
                      <a:cubicBezTo>
                        <a:pt x="29512" y="68532"/>
                        <a:pt x="29909" y="68524"/>
                        <a:pt x="30147" y="68564"/>
                      </a:cubicBezTo>
                      <a:cubicBezTo>
                        <a:pt x="30774" y="68659"/>
                        <a:pt x="31100" y="68842"/>
                        <a:pt x="30893" y="69278"/>
                      </a:cubicBezTo>
                      <a:cubicBezTo>
                        <a:pt x="30687" y="69707"/>
                        <a:pt x="30592" y="70302"/>
                        <a:pt x="30711" y="70762"/>
                      </a:cubicBezTo>
                      <a:cubicBezTo>
                        <a:pt x="30838" y="71231"/>
                        <a:pt x="31354" y="71342"/>
                        <a:pt x="32203" y="71572"/>
                      </a:cubicBezTo>
                      <a:cubicBezTo>
                        <a:pt x="33060" y="71794"/>
                        <a:pt x="33560" y="72001"/>
                        <a:pt x="32814" y="72596"/>
                      </a:cubicBezTo>
                      <a:cubicBezTo>
                        <a:pt x="32215" y="73081"/>
                        <a:pt x="31451" y="73191"/>
                        <a:pt x="30515" y="73191"/>
                      </a:cubicBezTo>
                      <a:cubicBezTo>
                        <a:pt x="30286" y="73191"/>
                        <a:pt x="30047" y="73185"/>
                        <a:pt x="29798" y="73175"/>
                      </a:cubicBezTo>
                      <a:cubicBezTo>
                        <a:pt x="29581" y="73167"/>
                        <a:pt x="29390" y="73163"/>
                        <a:pt x="29214" y="73163"/>
                      </a:cubicBezTo>
                      <a:cubicBezTo>
                        <a:pt x="28365" y="73163"/>
                        <a:pt x="27883" y="73271"/>
                        <a:pt x="26726" y="73620"/>
                      </a:cubicBezTo>
                      <a:cubicBezTo>
                        <a:pt x="25673" y="73935"/>
                        <a:pt x="24598" y="74161"/>
                        <a:pt x="23651" y="74161"/>
                      </a:cubicBezTo>
                      <a:cubicBezTo>
                        <a:pt x="23334" y="74161"/>
                        <a:pt x="23032" y="74136"/>
                        <a:pt x="22749" y="74080"/>
                      </a:cubicBezTo>
                      <a:cubicBezTo>
                        <a:pt x="21622" y="73858"/>
                        <a:pt x="21098" y="73326"/>
                        <a:pt x="21313" y="72842"/>
                      </a:cubicBezTo>
                      <a:lnTo>
                        <a:pt x="21313" y="72842"/>
                      </a:lnTo>
                      <a:lnTo>
                        <a:pt x="21313" y="72850"/>
                      </a:lnTo>
                      <a:cubicBezTo>
                        <a:pt x="21535" y="72366"/>
                        <a:pt x="22361" y="71778"/>
                        <a:pt x="22876" y="71548"/>
                      </a:cubicBezTo>
                      <a:cubicBezTo>
                        <a:pt x="23392" y="71318"/>
                        <a:pt x="23694" y="70683"/>
                        <a:pt x="23869" y="70270"/>
                      </a:cubicBezTo>
                      <a:cubicBezTo>
                        <a:pt x="24043" y="69850"/>
                        <a:pt x="24424" y="69786"/>
                        <a:pt x="24345" y="69405"/>
                      </a:cubicBezTo>
                      <a:cubicBezTo>
                        <a:pt x="24266" y="69024"/>
                        <a:pt x="24210" y="68199"/>
                        <a:pt x="24766" y="67929"/>
                      </a:cubicBezTo>
                      <a:cubicBezTo>
                        <a:pt x="25043" y="67800"/>
                        <a:pt x="25274" y="67738"/>
                        <a:pt x="25578" y="67738"/>
                      </a:cubicBezTo>
                      <a:close/>
                      <a:moveTo>
                        <a:pt x="51928" y="67735"/>
                      </a:moveTo>
                      <a:cubicBezTo>
                        <a:pt x="52243" y="67735"/>
                        <a:pt x="52644" y="67803"/>
                        <a:pt x="53261" y="67929"/>
                      </a:cubicBezTo>
                      <a:cubicBezTo>
                        <a:pt x="54468" y="68175"/>
                        <a:pt x="55111" y="68437"/>
                        <a:pt x="55539" y="68484"/>
                      </a:cubicBezTo>
                      <a:cubicBezTo>
                        <a:pt x="55976" y="68532"/>
                        <a:pt x="56365" y="68524"/>
                        <a:pt x="56611" y="68564"/>
                      </a:cubicBezTo>
                      <a:cubicBezTo>
                        <a:pt x="57254" y="68659"/>
                        <a:pt x="57603" y="68842"/>
                        <a:pt x="57444" y="69278"/>
                      </a:cubicBezTo>
                      <a:cubicBezTo>
                        <a:pt x="57286" y="69762"/>
                        <a:pt x="57286" y="70286"/>
                        <a:pt x="57460" y="70762"/>
                      </a:cubicBezTo>
                      <a:cubicBezTo>
                        <a:pt x="57651" y="71239"/>
                        <a:pt x="58182" y="71342"/>
                        <a:pt x="59064" y="71564"/>
                      </a:cubicBezTo>
                      <a:cubicBezTo>
                        <a:pt x="59945" y="71794"/>
                        <a:pt x="60468" y="71993"/>
                        <a:pt x="59802" y="72596"/>
                      </a:cubicBezTo>
                      <a:cubicBezTo>
                        <a:pt x="59266" y="73081"/>
                        <a:pt x="58515" y="73191"/>
                        <a:pt x="57581" y="73191"/>
                      </a:cubicBezTo>
                      <a:cubicBezTo>
                        <a:pt x="57353" y="73191"/>
                        <a:pt x="57114" y="73185"/>
                        <a:pt x="56865" y="73175"/>
                      </a:cubicBezTo>
                      <a:lnTo>
                        <a:pt x="56865" y="73183"/>
                      </a:lnTo>
                      <a:cubicBezTo>
                        <a:pt x="56633" y="73173"/>
                        <a:pt x="56430" y="73168"/>
                        <a:pt x="56245" y="73168"/>
                      </a:cubicBezTo>
                      <a:cubicBezTo>
                        <a:pt x="55411" y="73168"/>
                        <a:pt x="54945" y="73282"/>
                        <a:pt x="53841" y="73620"/>
                      </a:cubicBezTo>
                      <a:cubicBezTo>
                        <a:pt x="52832" y="73934"/>
                        <a:pt x="51788" y="74165"/>
                        <a:pt x="50844" y="74165"/>
                      </a:cubicBezTo>
                      <a:cubicBezTo>
                        <a:pt x="50525" y="74165"/>
                        <a:pt x="50218" y="74138"/>
                        <a:pt x="49927" y="74080"/>
                      </a:cubicBezTo>
                      <a:cubicBezTo>
                        <a:pt x="48769" y="73858"/>
                        <a:pt x="48181" y="73326"/>
                        <a:pt x="48340" y="72842"/>
                      </a:cubicBezTo>
                      <a:cubicBezTo>
                        <a:pt x="48499" y="72366"/>
                        <a:pt x="49245" y="71771"/>
                        <a:pt x="49729" y="71548"/>
                      </a:cubicBezTo>
                      <a:cubicBezTo>
                        <a:pt x="50213" y="71318"/>
                        <a:pt x="50435" y="70683"/>
                        <a:pt x="50555" y="70262"/>
                      </a:cubicBezTo>
                      <a:cubicBezTo>
                        <a:pt x="50674" y="69850"/>
                        <a:pt x="51047" y="69778"/>
                        <a:pt x="50920" y="69405"/>
                      </a:cubicBezTo>
                      <a:cubicBezTo>
                        <a:pt x="50793" y="69024"/>
                        <a:pt x="50626" y="68191"/>
                        <a:pt x="51150" y="67929"/>
                      </a:cubicBezTo>
                      <a:cubicBezTo>
                        <a:pt x="51406" y="67797"/>
                        <a:pt x="51628" y="67735"/>
                        <a:pt x="51928" y="67735"/>
                      </a:cubicBezTo>
                      <a:close/>
                      <a:moveTo>
                        <a:pt x="16562" y="67468"/>
                      </a:moveTo>
                      <a:cubicBezTo>
                        <a:pt x="16775" y="67468"/>
                        <a:pt x="17013" y="67478"/>
                        <a:pt x="17281" y="67500"/>
                      </a:cubicBezTo>
                      <a:cubicBezTo>
                        <a:pt x="18281" y="67572"/>
                        <a:pt x="19066" y="67778"/>
                        <a:pt x="19463" y="68453"/>
                      </a:cubicBezTo>
                      <a:cubicBezTo>
                        <a:pt x="19860" y="69135"/>
                        <a:pt x="20202" y="69477"/>
                        <a:pt x="20765" y="69778"/>
                      </a:cubicBezTo>
                      <a:cubicBezTo>
                        <a:pt x="21329" y="70080"/>
                        <a:pt x="22194" y="70612"/>
                        <a:pt x="21995" y="71159"/>
                      </a:cubicBezTo>
                      <a:cubicBezTo>
                        <a:pt x="21789" y="71699"/>
                        <a:pt x="21376" y="71842"/>
                        <a:pt x="21122" y="72239"/>
                      </a:cubicBezTo>
                      <a:cubicBezTo>
                        <a:pt x="20860" y="72636"/>
                        <a:pt x="20995" y="73033"/>
                        <a:pt x="19836" y="73247"/>
                      </a:cubicBezTo>
                      <a:cubicBezTo>
                        <a:pt x="18670" y="73469"/>
                        <a:pt x="18479" y="73271"/>
                        <a:pt x="18106" y="73668"/>
                      </a:cubicBezTo>
                      <a:cubicBezTo>
                        <a:pt x="17797" y="74003"/>
                        <a:pt x="17250" y="74481"/>
                        <a:pt x="16402" y="74481"/>
                      </a:cubicBezTo>
                      <a:cubicBezTo>
                        <a:pt x="16247" y="74481"/>
                        <a:pt x="16082" y="74465"/>
                        <a:pt x="15907" y="74430"/>
                      </a:cubicBezTo>
                      <a:cubicBezTo>
                        <a:pt x="14772" y="74191"/>
                        <a:pt x="13621" y="73922"/>
                        <a:pt x="13082" y="73247"/>
                      </a:cubicBezTo>
                      <a:cubicBezTo>
                        <a:pt x="12542" y="72572"/>
                        <a:pt x="12351" y="72525"/>
                        <a:pt x="12121" y="72334"/>
                      </a:cubicBezTo>
                      <a:cubicBezTo>
                        <a:pt x="11883" y="72152"/>
                        <a:pt x="10978" y="71421"/>
                        <a:pt x="11812" y="70699"/>
                      </a:cubicBezTo>
                      <a:cubicBezTo>
                        <a:pt x="12645" y="69977"/>
                        <a:pt x="12494" y="69945"/>
                        <a:pt x="13494" y="69556"/>
                      </a:cubicBezTo>
                      <a:cubicBezTo>
                        <a:pt x="14502" y="69167"/>
                        <a:pt x="14701" y="68842"/>
                        <a:pt x="14772" y="68397"/>
                      </a:cubicBezTo>
                      <a:cubicBezTo>
                        <a:pt x="14842" y="68013"/>
                        <a:pt x="14998" y="67468"/>
                        <a:pt x="16562" y="67468"/>
                      </a:cubicBezTo>
                      <a:close/>
                      <a:moveTo>
                        <a:pt x="42885" y="67468"/>
                      </a:moveTo>
                      <a:cubicBezTo>
                        <a:pt x="43098" y="67468"/>
                        <a:pt x="43338" y="67478"/>
                        <a:pt x="43609" y="67500"/>
                      </a:cubicBezTo>
                      <a:cubicBezTo>
                        <a:pt x="44617" y="67580"/>
                        <a:pt x="45427" y="67778"/>
                        <a:pt x="45911" y="68453"/>
                      </a:cubicBezTo>
                      <a:cubicBezTo>
                        <a:pt x="46395" y="69135"/>
                        <a:pt x="46784" y="69477"/>
                        <a:pt x="47387" y="69778"/>
                      </a:cubicBezTo>
                      <a:cubicBezTo>
                        <a:pt x="47983" y="70080"/>
                        <a:pt x="48927" y="70612"/>
                        <a:pt x="48792" y="71159"/>
                      </a:cubicBezTo>
                      <a:cubicBezTo>
                        <a:pt x="48665" y="71707"/>
                        <a:pt x="48269" y="71842"/>
                        <a:pt x="48062" y="72239"/>
                      </a:cubicBezTo>
                      <a:cubicBezTo>
                        <a:pt x="47848" y="72636"/>
                        <a:pt x="48038" y="73033"/>
                        <a:pt x="46903" y="73247"/>
                      </a:cubicBezTo>
                      <a:cubicBezTo>
                        <a:pt x="45768" y="73469"/>
                        <a:pt x="45554" y="73279"/>
                        <a:pt x="45236" y="73668"/>
                      </a:cubicBezTo>
                      <a:cubicBezTo>
                        <a:pt x="44961" y="74003"/>
                        <a:pt x="44476" y="74481"/>
                        <a:pt x="43627" y="74481"/>
                      </a:cubicBezTo>
                      <a:cubicBezTo>
                        <a:pt x="43472" y="74481"/>
                        <a:pt x="43305" y="74465"/>
                        <a:pt x="43125" y="74430"/>
                      </a:cubicBezTo>
                      <a:cubicBezTo>
                        <a:pt x="41958" y="74191"/>
                        <a:pt x="40783" y="73922"/>
                        <a:pt x="40148" y="73247"/>
                      </a:cubicBezTo>
                      <a:cubicBezTo>
                        <a:pt x="39521" y="72580"/>
                        <a:pt x="39323" y="72525"/>
                        <a:pt x="39069" y="72334"/>
                      </a:cubicBezTo>
                      <a:cubicBezTo>
                        <a:pt x="38807" y="72152"/>
                        <a:pt x="37807" y="71421"/>
                        <a:pt x="38553" y="70699"/>
                      </a:cubicBezTo>
                      <a:cubicBezTo>
                        <a:pt x="39291" y="69985"/>
                        <a:pt x="39132" y="69945"/>
                        <a:pt x="40093" y="69556"/>
                      </a:cubicBezTo>
                      <a:cubicBezTo>
                        <a:pt x="41045" y="69167"/>
                        <a:pt x="41196" y="68842"/>
                        <a:pt x="41220" y="68397"/>
                      </a:cubicBezTo>
                      <a:cubicBezTo>
                        <a:pt x="41234" y="68013"/>
                        <a:pt x="41316" y="67468"/>
                        <a:pt x="42885" y="67468"/>
                      </a:cubicBezTo>
                      <a:close/>
                      <a:moveTo>
                        <a:pt x="30255" y="73336"/>
                      </a:moveTo>
                      <a:cubicBezTo>
                        <a:pt x="30523" y="73336"/>
                        <a:pt x="30654" y="73359"/>
                        <a:pt x="31028" y="73437"/>
                      </a:cubicBezTo>
                      <a:cubicBezTo>
                        <a:pt x="31608" y="73564"/>
                        <a:pt x="31481" y="73834"/>
                        <a:pt x="31505" y="74231"/>
                      </a:cubicBezTo>
                      <a:cubicBezTo>
                        <a:pt x="31520" y="74628"/>
                        <a:pt x="32259" y="75001"/>
                        <a:pt x="31766" y="75453"/>
                      </a:cubicBezTo>
                      <a:cubicBezTo>
                        <a:pt x="31560" y="75637"/>
                        <a:pt x="31372" y="75670"/>
                        <a:pt x="31152" y="75670"/>
                      </a:cubicBezTo>
                      <a:cubicBezTo>
                        <a:pt x="31025" y="75670"/>
                        <a:pt x="30888" y="75659"/>
                        <a:pt x="30730" y="75659"/>
                      </a:cubicBezTo>
                      <a:cubicBezTo>
                        <a:pt x="30499" y="75659"/>
                        <a:pt x="30225" y="75683"/>
                        <a:pt x="29877" y="75803"/>
                      </a:cubicBezTo>
                      <a:cubicBezTo>
                        <a:pt x="29003" y="76106"/>
                        <a:pt x="28874" y="76346"/>
                        <a:pt x="27627" y="76346"/>
                      </a:cubicBezTo>
                      <a:cubicBezTo>
                        <a:pt x="27470" y="76346"/>
                        <a:pt x="27296" y="76343"/>
                        <a:pt x="27099" y="76335"/>
                      </a:cubicBezTo>
                      <a:cubicBezTo>
                        <a:pt x="25345" y="76255"/>
                        <a:pt x="24012" y="76279"/>
                        <a:pt x="23765" y="76017"/>
                      </a:cubicBezTo>
                      <a:cubicBezTo>
                        <a:pt x="23519" y="75755"/>
                        <a:pt x="23527" y="75104"/>
                        <a:pt x="23384" y="74882"/>
                      </a:cubicBezTo>
                      <a:cubicBezTo>
                        <a:pt x="23242" y="74660"/>
                        <a:pt x="23051" y="74406"/>
                        <a:pt x="23718" y="74374"/>
                      </a:cubicBezTo>
                      <a:cubicBezTo>
                        <a:pt x="23783" y="74372"/>
                        <a:pt x="23844" y="74371"/>
                        <a:pt x="23902" y="74371"/>
                      </a:cubicBezTo>
                      <a:cubicBezTo>
                        <a:pt x="24085" y="74371"/>
                        <a:pt x="24238" y="74380"/>
                        <a:pt x="24407" y="74380"/>
                      </a:cubicBezTo>
                      <a:cubicBezTo>
                        <a:pt x="24729" y="74380"/>
                        <a:pt x="25109" y="74347"/>
                        <a:pt x="25869" y="74160"/>
                      </a:cubicBezTo>
                      <a:cubicBezTo>
                        <a:pt x="27163" y="73842"/>
                        <a:pt x="27726" y="73398"/>
                        <a:pt x="29099" y="73366"/>
                      </a:cubicBezTo>
                      <a:cubicBezTo>
                        <a:pt x="29720" y="73352"/>
                        <a:pt x="30034" y="73336"/>
                        <a:pt x="30255" y="73336"/>
                      </a:cubicBezTo>
                      <a:close/>
                      <a:moveTo>
                        <a:pt x="57351" y="73338"/>
                      </a:moveTo>
                      <a:cubicBezTo>
                        <a:pt x="57614" y="73338"/>
                        <a:pt x="57747" y="73363"/>
                        <a:pt x="58127" y="73445"/>
                      </a:cubicBezTo>
                      <a:cubicBezTo>
                        <a:pt x="58722" y="73572"/>
                        <a:pt x="58635" y="73842"/>
                        <a:pt x="58698" y="74239"/>
                      </a:cubicBezTo>
                      <a:cubicBezTo>
                        <a:pt x="58770" y="74636"/>
                        <a:pt x="59556" y="75009"/>
                        <a:pt x="59119" y="75453"/>
                      </a:cubicBezTo>
                      <a:cubicBezTo>
                        <a:pt x="58936" y="75643"/>
                        <a:pt x="58749" y="75677"/>
                        <a:pt x="58524" y="75677"/>
                      </a:cubicBezTo>
                      <a:cubicBezTo>
                        <a:pt x="58402" y="75677"/>
                        <a:pt x="58268" y="75667"/>
                        <a:pt x="58118" y="75667"/>
                      </a:cubicBezTo>
                      <a:cubicBezTo>
                        <a:pt x="57887" y="75667"/>
                        <a:pt x="57616" y="75690"/>
                        <a:pt x="57286" y="75811"/>
                      </a:cubicBezTo>
                      <a:cubicBezTo>
                        <a:pt x="56454" y="76104"/>
                        <a:pt x="56354" y="76349"/>
                        <a:pt x="55134" y="76349"/>
                      </a:cubicBezTo>
                      <a:cubicBezTo>
                        <a:pt x="54969" y="76349"/>
                        <a:pt x="54782" y="76344"/>
                        <a:pt x="54571" y="76335"/>
                      </a:cubicBezTo>
                      <a:cubicBezTo>
                        <a:pt x="52801" y="76263"/>
                        <a:pt x="51475" y="76287"/>
                        <a:pt x="51197" y="76025"/>
                      </a:cubicBezTo>
                      <a:cubicBezTo>
                        <a:pt x="50920" y="75755"/>
                        <a:pt x="50840" y="75104"/>
                        <a:pt x="50666" y="74882"/>
                      </a:cubicBezTo>
                      <a:cubicBezTo>
                        <a:pt x="50499" y="74668"/>
                        <a:pt x="50269" y="74406"/>
                        <a:pt x="50936" y="74382"/>
                      </a:cubicBezTo>
                      <a:cubicBezTo>
                        <a:pt x="51006" y="74379"/>
                        <a:pt x="51071" y="74378"/>
                        <a:pt x="51133" y="74378"/>
                      </a:cubicBezTo>
                      <a:cubicBezTo>
                        <a:pt x="51303" y="74378"/>
                        <a:pt x="51448" y="74385"/>
                        <a:pt x="51604" y="74385"/>
                      </a:cubicBezTo>
                      <a:cubicBezTo>
                        <a:pt x="51932" y="74385"/>
                        <a:pt x="52308" y="74355"/>
                        <a:pt x="53063" y="74168"/>
                      </a:cubicBezTo>
                      <a:cubicBezTo>
                        <a:pt x="54309" y="73850"/>
                        <a:pt x="54825" y="73406"/>
                        <a:pt x="56190" y="73374"/>
                      </a:cubicBezTo>
                      <a:cubicBezTo>
                        <a:pt x="56817" y="73356"/>
                        <a:pt x="57129" y="73338"/>
                        <a:pt x="57351" y="73338"/>
                      </a:cubicBezTo>
                      <a:close/>
                      <a:moveTo>
                        <a:pt x="9320" y="71152"/>
                      </a:moveTo>
                      <a:cubicBezTo>
                        <a:pt x="9934" y="71152"/>
                        <a:pt x="10718" y="71235"/>
                        <a:pt x="10978" y="71683"/>
                      </a:cubicBezTo>
                      <a:cubicBezTo>
                        <a:pt x="11042" y="71842"/>
                        <a:pt x="11153" y="71985"/>
                        <a:pt x="11296" y="72080"/>
                      </a:cubicBezTo>
                      <a:cubicBezTo>
                        <a:pt x="11923" y="72548"/>
                        <a:pt x="12343" y="72628"/>
                        <a:pt x="12780" y="73247"/>
                      </a:cubicBezTo>
                      <a:cubicBezTo>
                        <a:pt x="13217" y="73858"/>
                        <a:pt x="14439" y="74477"/>
                        <a:pt x="15225" y="74580"/>
                      </a:cubicBezTo>
                      <a:cubicBezTo>
                        <a:pt x="16003" y="74676"/>
                        <a:pt x="17122" y="74763"/>
                        <a:pt x="17281" y="75001"/>
                      </a:cubicBezTo>
                      <a:cubicBezTo>
                        <a:pt x="17439" y="75239"/>
                        <a:pt x="16360" y="75565"/>
                        <a:pt x="15336" y="75834"/>
                      </a:cubicBezTo>
                      <a:cubicBezTo>
                        <a:pt x="14312" y="76096"/>
                        <a:pt x="13105" y="76263"/>
                        <a:pt x="11573" y="76398"/>
                      </a:cubicBezTo>
                      <a:cubicBezTo>
                        <a:pt x="10542" y="76493"/>
                        <a:pt x="9811" y="76612"/>
                        <a:pt x="9311" y="76866"/>
                      </a:cubicBezTo>
                      <a:lnTo>
                        <a:pt x="9311" y="76858"/>
                      </a:lnTo>
                      <a:cubicBezTo>
                        <a:pt x="9303" y="76866"/>
                        <a:pt x="9287" y="76874"/>
                        <a:pt x="9280" y="76882"/>
                      </a:cubicBezTo>
                      <a:cubicBezTo>
                        <a:pt x="9248" y="76898"/>
                        <a:pt x="9216" y="76914"/>
                        <a:pt x="9184" y="76930"/>
                      </a:cubicBezTo>
                      <a:cubicBezTo>
                        <a:pt x="8970" y="77017"/>
                        <a:pt x="8740" y="77065"/>
                        <a:pt x="8510" y="77073"/>
                      </a:cubicBezTo>
                      <a:cubicBezTo>
                        <a:pt x="8403" y="77077"/>
                        <a:pt x="8296" y="77079"/>
                        <a:pt x="8190" y="77079"/>
                      </a:cubicBezTo>
                      <a:cubicBezTo>
                        <a:pt x="7884" y="77079"/>
                        <a:pt x="7577" y="77062"/>
                        <a:pt x="7271" y="77033"/>
                      </a:cubicBezTo>
                      <a:cubicBezTo>
                        <a:pt x="6986" y="77025"/>
                        <a:pt x="6708" y="76993"/>
                        <a:pt x="6438" y="76922"/>
                      </a:cubicBezTo>
                      <a:cubicBezTo>
                        <a:pt x="6041" y="76803"/>
                        <a:pt x="5914" y="76398"/>
                        <a:pt x="5763" y="75969"/>
                      </a:cubicBezTo>
                      <a:cubicBezTo>
                        <a:pt x="5612" y="75541"/>
                        <a:pt x="5200" y="75580"/>
                        <a:pt x="4819" y="75025"/>
                      </a:cubicBezTo>
                      <a:cubicBezTo>
                        <a:pt x="4438" y="74477"/>
                        <a:pt x="4747" y="73572"/>
                        <a:pt x="5192" y="73271"/>
                      </a:cubicBezTo>
                      <a:cubicBezTo>
                        <a:pt x="5644" y="72961"/>
                        <a:pt x="6343" y="72715"/>
                        <a:pt x="6906" y="72136"/>
                      </a:cubicBezTo>
                      <a:cubicBezTo>
                        <a:pt x="7224" y="71786"/>
                        <a:pt x="7605" y="71501"/>
                        <a:pt x="8025" y="71286"/>
                      </a:cubicBezTo>
                      <a:cubicBezTo>
                        <a:pt x="8025" y="71286"/>
                        <a:pt x="8240" y="71207"/>
                        <a:pt x="8819" y="71167"/>
                      </a:cubicBezTo>
                      <a:cubicBezTo>
                        <a:pt x="8956" y="71160"/>
                        <a:pt x="9130" y="71152"/>
                        <a:pt x="9320" y="71152"/>
                      </a:cubicBezTo>
                      <a:close/>
                      <a:moveTo>
                        <a:pt x="36134" y="71149"/>
                      </a:moveTo>
                      <a:cubicBezTo>
                        <a:pt x="36749" y="71149"/>
                        <a:pt x="37528" y="71238"/>
                        <a:pt x="37847" y="71683"/>
                      </a:cubicBezTo>
                      <a:cubicBezTo>
                        <a:pt x="37934" y="71842"/>
                        <a:pt x="38061" y="71985"/>
                        <a:pt x="38220" y="72080"/>
                      </a:cubicBezTo>
                      <a:cubicBezTo>
                        <a:pt x="38910" y="72540"/>
                        <a:pt x="39339" y="72628"/>
                        <a:pt x="39855" y="73239"/>
                      </a:cubicBezTo>
                      <a:cubicBezTo>
                        <a:pt x="40379" y="73850"/>
                        <a:pt x="41672" y="74477"/>
                        <a:pt x="42466" y="74580"/>
                      </a:cubicBezTo>
                      <a:cubicBezTo>
                        <a:pt x="43268" y="74676"/>
                        <a:pt x="44395" y="74763"/>
                        <a:pt x="44586" y="75001"/>
                      </a:cubicBezTo>
                      <a:cubicBezTo>
                        <a:pt x="44768" y="75239"/>
                        <a:pt x="43736" y="75565"/>
                        <a:pt x="42744" y="75827"/>
                      </a:cubicBezTo>
                      <a:cubicBezTo>
                        <a:pt x="41752" y="76096"/>
                        <a:pt x="40577" y="76255"/>
                        <a:pt x="39061" y="76398"/>
                      </a:cubicBezTo>
                      <a:cubicBezTo>
                        <a:pt x="38037" y="76493"/>
                        <a:pt x="37323" y="76612"/>
                        <a:pt x="36854" y="76866"/>
                      </a:cubicBezTo>
                      <a:lnTo>
                        <a:pt x="36854" y="76858"/>
                      </a:lnTo>
                      <a:cubicBezTo>
                        <a:pt x="36846" y="76866"/>
                        <a:pt x="36839" y="76874"/>
                        <a:pt x="36823" y="76874"/>
                      </a:cubicBezTo>
                      <a:cubicBezTo>
                        <a:pt x="36799" y="76898"/>
                        <a:pt x="36767" y="76906"/>
                        <a:pt x="36735" y="76930"/>
                      </a:cubicBezTo>
                      <a:cubicBezTo>
                        <a:pt x="36529" y="77017"/>
                        <a:pt x="36307" y="77065"/>
                        <a:pt x="36077" y="77073"/>
                      </a:cubicBezTo>
                      <a:cubicBezTo>
                        <a:pt x="35970" y="77077"/>
                        <a:pt x="35863" y="77079"/>
                        <a:pt x="35757" y="77079"/>
                      </a:cubicBezTo>
                      <a:cubicBezTo>
                        <a:pt x="35450" y="77079"/>
                        <a:pt x="35144" y="77062"/>
                        <a:pt x="34838" y="77033"/>
                      </a:cubicBezTo>
                      <a:cubicBezTo>
                        <a:pt x="34553" y="77025"/>
                        <a:pt x="34267" y="76985"/>
                        <a:pt x="33989" y="76914"/>
                      </a:cubicBezTo>
                      <a:cubicBezTo>
                        <a:pt x="33576" y="76803"/>
                        <a:pt x="33394" y="76398"/>
                        <a:pt x="33195" y="75969"/>
                      </a:cubicBezTo>
                      <a:cubicBezTo>
                        <a:pt x="32989" y="75533"/>
                        <a:pt x="32576" y="75580"/>
                        <a:pt x="32124" y="75025"/>
                      </a:cubicBezTo>
                      <a:cubicBezTo>
                        <a:pt x="31671" y="74477"/>
                        <a:pt x="31862" y="73572"/>
                        <a:pt x="32274" y="73263"/>
                      </a:cubicBezTo>
                      <a:cubicBezTo>
                        <a:pt x="32679" y="72961"/>
                        <a:pt x="33346" y="72715"/>
                        <a:pt x="33822" y="72128"/>
                      </a:cubicBezTo>
                      <a:cubicBezTo>
                        <a:pt x="34108" y="71786"/>
                        <a:pt x="34449" y="71501"/>
                        <a:pt x="34838" y="71286"/>
                      </a:cubicBezTo>
                      <a:cubicBezTo>
                        <a:pt x="34838" y="71286"/>
                        <a:pt x="35037" y="71199"/>
                        <a:pt x="35616" y="71167"/>
                      </a:cubicBezTo>
                      <a:cubicBezTo>
                        <a:pt x="35758" y="71158"/>
                        <a:pt x="35938" y="71149"/>
                        <a:pt x="36134" y="71149"/>
                      </a:cubicBezTo>
                      <a:close/>
                      <a:moveTo>
                        <a:pt x="19517" y="73574"/>
                      </a:moveTo>
                      <a:cubicBezTo>
                        <a:pt x="20241" y="73574"/>
                        <a:pt x="20734" y="73764"/>
                        <a:pt x="21329" y="73898"/>
                      </a:cubicBezTo>
                      <a:cubicBezTo>
                        <a:pt x="22313" y="74104"/>
                        <a:pt x="22662" y="74191"/>
                        <a:pt x="22940" y="74699"/>
                      </a:cubicBezTo>
                      <a:cubicBezTo>
                        <a:pt x="23218" y="75215"/>
                        <a:pt x="23559" y="75866"/>
                        <a:pt x="23162" y="76144"/>
                      </a:cubicBezTo>
                      <a:cubicBezTo>
                        <a:pt x="22765" y="76422"/>
                        <a:pt x="21337" y="76525"/>
                        <a:pt x="21130" y="76970"/>
                      </a:cubicBezTo>
                      <a:cubicBezTo>
                        <a:pt x="20946" y="77366"/>
                        <a:pt x="20699" y="78008"/>
                        <a:pt x="20103" y="78008"/>
                      </a:cubicBezTo>
                      <a:cubicBezTo>
                        <a:pt x="20030" y="78008"/>
                        <a:pt x="19952" y="77998"/>
                        <a:pt x="19868" y="77978"/>
                      </a:cubicBezTo>
                      <a:cubicBezTo>
                        <a:pt x="19106" y="77787"/>
                        <a:pt x="19320" y="77374"/>
                        <a:pt x="19582" y="76922"/>
                      </a:cubicBezTo>
                      <a:cubicBezTo>
                        <a:pt x="19852" y="76462"/>
                        <a:pt x="19606" y="76168"/>
                        <a:pt x="19011" y="75866"/>
                      </a:cubicBezTo>
                      <a:lnTo>
                        <a:pt x="19019" y="75866"/>
                      </a:lnTo>
                      <a:cubicBezTo>
                        <a:pt x="18424" y="75573"/>
                        <a:pt x="17836" y="75517"/>
                        <a:pt x="17757" y="74977"/>
                      </a:cubicBezTo>
                      <a:cubicBezTo>
                        <a:pt x="17669" y="74437"/>
                        <a:pt x="18106" y="73699"/>
                        <a:pt x="19082" y="73596"/>
                      </a:cubicBezTo>
                      <a:cubicBezTo>
                        <a:pt x="19237" y="73581"/>
                        <a:pt x="19381" y="73574"/>
                        <a:pt x="19517" y="73574"/>
                      </a:cubicBezTo>
                      <a:close/>
                      <a:moveTo>
                        <a:pt x="46619" y="73575"/>
                      </a:moveTo>
                      <a:cubicBezTo>
                        <a:pt x="47345" y="73575"/>
                        <a:pt x="47864" y="73770"/>
                        <a:pt x="48475" y="73898"/>
                      </a:cubicBezTo>
                      <a:cubicBezTo>
                        <a:pt x="49491" y="74104"/>
                        <a:pt x="49848" y="74191"/>
                        <a:pt x="50189" y="74699"/>
                      </a:cubicBezTo>
                      <a:cubicBezTo>
                        <a:pt x="50531" y="75207"/>
                        <a:pt x="50967" y="75866"/>
                        <a:pt x="50602" y="76144"/>
                      </a:cubicBezTo>
                      <a:cubicBezTo>
                        <a:pt x="50237" y="76422"/>
                        <a:pt x="48832" y="76525"/>
                        <a:pt x="48673" y="76970"/>
                      </a:cubicBezTo>
                      <a:cubicBezTo>
                        <a:pt x="48539" y="77366"/>
                        <a:pt x="48379" y="78008"/>
                        <a:pt x="47784" y="78008"/>
                      </a:cubicBezTo>
                      <a:cubicBezTo>
                        <a:pt x="47712" y="78008"/>
                        <a:pt x="47632" y="77998"/>
                        <a:pt x="47546" y="77978"/>
                      </a:cubicBezTo>
                      <a:cubicBezTo>
                        <a:pt x="46760" y="77787"/>
                        <a:pt x="46919" y="77374"/>
                        <a:pt x="47126" y="76914"/>
                      </a:cubicBezTo>
                      <a:cubicBezTo>
                        <a:pt x="47332" y="76462"/>
                        <a:pt x="47054" y="76168"/>
                        <a:pt x="46419" y="75866"/>
                      </a:cubicBezTo>
                      <a:cubicBezTo>
                        <a:pt x="45784" y="75565"/>
                        <a:pt x="45197" y="75517"/>
                        <a:pt x="45038" y="74969"/>
                      </a:cubicBezTo>
                      <a:cubicBezTo>
                        <a:pt x="44887" y="74430"/>
                        <a:pt x="45228" y="73691"/>
                        <a:pt x="46197" y="73596"/>
                      </a:cubicBezTo>
                      <a:cubicBezTo>
                        <a:pt x="46346" y="73581"/>
                        <a:pt x="46486" y="73575"/>
                        <a:pt x="46619" y="73575"/>
                      </a:cubicBezTo>
                      <a:close/>
                      <a:moveTo>
                        <a:pt x="31396" y="75898"/>
                      </a:moveTo>
                      <a:cubicBezTo>
                        <a:pt x="32033" y="75898"/>
                        <a:pt x="32559" y="76154"/>
                        <a:pt x="32663" y="76398"/>
                      </a:cubicBezTo>
                      <a:cubicBezTo>
                        <a:pt x="32775" y="76676"/>
                        <a:pt x="33116" y="76977"/>
                        <a:pt x="33465" y="77295"/>
                      </a:cubicBezTo>
                      <a:cubicBezTo>
                        <a:pt x="33806" y="77612"/>
                        <a:pt x="32886" y="77970"/>
                        <a:pt x="32084" y="78494"/>
                      </a:cubicBezTo>
                      <a:cubicBezTo>
                        <a:pt x="31282" y="79017"/>
                        <a:pt x="30139" y="79470"/>
                        <a:pt x="30139" y="79470"/>
                      </a:cubicBezTo>
                      <a:cubicBezTo>
                        <a:pt x="29504" y="79740"/>
                        <a:pt x="29544" y="80089"/>
                        <a:pt x="29163" y="80359"/>
                      </a:cubicBezTo>
                      <a:cubicBezTo>
                        <a:pt x="29009" y="80471"/>
                        <a:pt x="28835" y="80511"/>
                        <a:pt x="28621" y="80511"/>
                      </a:cubicBezTo>
                      <a:cubicBezTo>
                        <a:pt x="28305" y="80511"/>
                        <a:pt x="27900" y="80425"/>
                        <a:pt x="27337" y="80359"/>
                      </a:cubicBezTo>
                      <a:cubicBezTo>
                        <a:pt x="27002" y="80319"/>
                        <a:pt x="26713" y="80306"/>
                        <a:pt x="26439" y="80306"/>
                      </a:cubicBezTo>
                      <a:cubicBezTo>
                        <a:pt x="25947" y="80306"/>
                        <a:pt x="25506" y="80349"/>
                        <a:pt x="24940" y="80359"/>
                      </a:cubicBezTo>
                      <a:cubicBezTo>
                        <a:pt x="24531" y="80370"/>
                        <a:pt x="24040" y="80376"/>
                        <a:pt x="23577" y="80376"/>
                      </a:cubicBezTo>
                      <a:cubicBezTo>
                        <a:pt x="23042" y="80376"/>
                        <a:pt x="22543" y="80368"/>
                        <a:pt x="22249" y="80351"/>
                      </a:cubicBezTo>
                      <a:cubicBezTo>
                        <a:pt x="21702" y="80327"/>
                        <a:pt x="21606" y="80033"/>
                        <a:pt x="21606" y="80033"/>
                      </a:cubicBezTo>
                      <a:cubicBezTo>
                        <a:pt x="21662" y="79740"/>
                        <a:pt x="21694" y="79525"/>
                        <a:pt x="21638" y="79470"/>
                      </a:cubicBezTo>
                      <a:cubicBezTo>
                        <a:pt x="21106" y="78986"/>
                        <a:pt x="21043" y="77914"/>
                        <a:pt x="21416" y="77430"/>
                      </a:cubicBezTo>
                      <a:cubicBezTo>
                        <a:pt x="21789" y="76938"/>
                        <a:pt x="22884" y="76533"/>
                        <a:pt x="23837" y="76366"/>
                      </a:cubicBezTo>
                      <a:cubicBezTo>
                        <a:pt x="24018" y="76335"/>
                        <a:pt x="24223" y="76322"/>
                        <a:pt x="24445" y="76322"/>
                      </a:cubicBezTo>
                      <a:cubicBezTo>
                        <a:pt x="25352" y="76322"/>
                        <a:pt x="26553" y="76534"/>
                        <a:pt x="27659" y="76534"/>
                      </a:cubicBezTo>
                      <a:cubicBezTo>
                        <a:pt x="27706" y="76534"/>
                        <a:pt x="27752" y="76534"/>
                        <a:pt x="27798" y="76533"/>
                      </a:cubicBezTo>
                      <a:cubicBezTo>
                        <a:pt x="29203" y="76517"/>
                        <a:pt x="30369" y="75993"/>
                        <a:pt x="31124" y="75914"/>
                      </a:cubicBezTo>
                      <a:cubicBezTo>
                        <a:pt x="31216" y="75903"/>
                        <a:pt x="31307" y="75898"/>
                        <a:pt x="31396" y="75898"/>
                      </a:cubicBezTo>
                      <a:close/>
                      <a:moveTo>
                        <a:pt x="58811" y="75906"/>
                      </a:moveTo>
                      <a:cubicBezTo>
                        <a:pt x="59449" y="75906"/>
                        <a:pt x="60003" y="76162"/>
                        <a:pt x="60135" y="76406"/>
                      </a:cubicBezTo>
                      <a:cubicBezTo>
                        <a:pt x="60286" y="76684"/>
                        <a:pt x="60675" y="76985"/>
                        <a:pt x="61056" y="77303"/>
                      </a:cubicBezTo>
                      <a:cubicBezTo>
                        <a:pt x="61437" y="77620"/>
                        <a:pt x="60564" y="77970"/>
                        <a:pt x="59833" y="78494"/>
                      </a:cubicBezTo>
                      <a:cubicBezTo>
                        <a:pt x="59087" y="79017"/>
                        <a:pt x="58008" y="79470"/>
                        <a:pt x="58008" y="79470"/>
                      </a:cubicBezTo>
                      <a:cubicBezTo>
                        <a:pt x="57413" y="79740"/>
                        <a:pt x="57500" y="80089"/>
                        <a:pt x="57151" y="80367"/>
                      </a:cubicBezTo>
                      <a:cubicBezTo>
                        <a:pt x="57005" y="80477"/>
                        <a:pt x="56834" y="80515"/>
                        <a:pt x="56617" y="80515"/>
                      </a:cubicBezTo>
                      <a:cubicBezTo>
                        <a:pt x="56301" y="80515"/>
                        <a:pt x="55890" y="80433"/>
                        <a:pt x="55325" y="80367"/>
                      </a:cubicBezTo>
                      <a:cubicBezTo>
                        <a:pt x="54974" y="80323"/>
                        <a:pt x="54675" y="80308"/>
                        <a:pt x="54393" y="80308"/>
                      </a:cubicBezTo>
                      <a:cubicBezTo>
                        <a:pt x="53910" y="80308"/>
                        <a:pt x="53477" y="80352"/>
                        <a:pt x="52920" y="80367"/>
                      </a:cubicBezTo>
                      <a:cubicBezTo>
                        <a:pt x="52527" y="80374"/>
                        <a:pt x="52056" y="80378"/>
                        <a:pt x="51607" y="80378"/>
                      </a:cubicBezTo>
                      <a:cubicBezTo>
                        <a:pt x="51057" y="80378"/>
                        <a:pt x="50539" y="80372"/>
                        <a:pt x="50237" y="80359"/>
                      </a:cubicBezTo>
                      <a:cubicBezTo>
                        <a:pt x="49681" y="80335"/>
                        <a:pt x="49546" y="80033"/>
                        <a:pt x="49546" y="80033"/>
                      </a:cubicBezTo>
                      <a:cubicBezTo>
                        <a:pt x="49570" y="79748"/>
                        <a:pt x="49570" y="79533"/>
                        <a:pt x="49507" y="79478"/>
                      </a:cubicBezTo>
                      <a:cubicBezTo>
                        <a:pt x="48919" y="78994"/>
                        <a:pt x="48713" y="77922"/>
                        <a:pt x="49023" y="77438"/>
                      </a:cubicBezTo>
                      <a:cubicBezTo>
                        <a:pt x="49332" y="76946"/>
                        <a:pt x="50372" y="76541"/>
                        <a:pt x="51309" y="76374"/>
                      </a:cubicBezTo>
                      <a:cubicBezTo>
                        <a:pt x="51485" y="76342"/>
                        <a:pt x="51688" y="76330"/>
                        <a:pt x="51910" y="76330"/>
                      </a:cubicBezTo>
                      <a:cubicBezTo>
                        <a:pt x="52817" y="76330"/>
                        <a:pt x="54046" y="76542"/>
                        <a:pt x="55155" y="76542"/>
                      </a:cubicBezTo>
                      <a:cubicBezTo>
                        <a:pt x="55201" y="76542"/>
                        <a:pt x="55247" y="76542"/>
                        <a:pt x="55293" y="76541"/>
                      </a:cubicBezTo>
                      <a:cubicBezTo>
                        <a:pt x="56698" y="76525"/>
                        <a:pt x="57794" y="76001"/>
                        <a:pt x="58540" y="75922"/>
                      </a:cubicBezTo>
                      <a:cubicBezTo>
                        <a:pt x="58631" y="75911"/>
                        <a:pt x="58722" y="75906"/>
                        <a:pt x="58811" y="75906"/>
                      </a:cubicBezTo>
                      <a:close/>
                      <a:moveTo>
                        <a:pt x="46089" y="77917"/>
                      </a:moveTo>
                      <a:cubicBezTo>
                        <a:pt x="46533" y="77917"/>
                        <a:pt x="47118" y="78024"/>
                        <a:pt x="47681" y="78240"/>
                      </a:cubicBezTo>
                      <a:cubicBezTo>
                        <a:pt x="48253" y="78462"/>
                        <a:pt x="48721" y="78906"/>
                        <a:pt x="48975" y="79470"/>
                      </a:cubicBezTo>
                      <a:cubicBezTo>
                        <a:pt x="49324" y="80097"/>
                        <a:pt x="49300" y="80510"/>
                        <a:pt x="48650" y="80692"/>
                      </a:cubicBezTo>
                      <a:cubicBezTo>
                        <a:pt x="48225" y="80816"/>
                        <a:pt x="47575" y="80917"/>
                        <a:pt x="47136" y="80917"/>
                      </a:cubicBezTo>
                      <a:cubicBezTo>
                        <a:pt x="46902" y="80917"/>
                        <a:pt x="46728" y="80888"/>
                        <a:pt x="46681" y="80819"/>
                      </a:cubicBezTo>
                      <a:cubicBezTo>
                        <a:pt x="46625" y="80724"/>
                        <a:pt x="46570" y="80645"/>
                        <a:pt x="46522" y="80573"/>
                      </a:cubicBezTo>
                      <a:cubicBezTo>
                        <a:pt x="46268" y="80216"/>
                        <a:pt x="45260" y="80216"/>
                        <a:pt x="45260" y="79470"/>
                      </a:cubicBezTo>
                      <a:cubicBezTo>
                        <a:pt x="45260" y="79470"/>
                        <a:pt x="45141" y="78351"/>
                        <a:pt x="45403" y="78089"/>
                      </a:cubicBezTo>
                      <a:cubicBezTo>
                        <a:pt x="45514" y="77975"/>
                        <a:pt x="45764" y="77917"/>
                        <a:pt x="46089" y="77917"/>
                      </a:cubicBezTo>
                      <a:close/>
                      <a:moveTo>
                        <a:pt x="18413" y="77921"/>
                      </a:moveTo>
                      <a:cubicBezTo>
                        <a:pt x="18856" y="77921"/>
                        <a:pt x="19427" y="78027"/>
                        <a:pt x="19963" y="78247"/>
                      </a:cubicBezTo>
                      <a:cubicBezTo>
                        <a:pt x="20503" y="78462"/>
                        <a:pt x="20924" y="78914"/>
                        <a:pt x="21098" y="79470"/>
                      </a:cubicBezTo>
                      <a:cubicBezTo>
                        <a:pt x="21368" y="80105"/>
                        <a:pt x="21297" y="80518"/>
                        <a:pt x="20614" y="80700"/>
                      </a:cubicBezTo>
                      <a:cubicBezTo>
                        <a:pt x="20165" y="80820"/>
                        <a:pt x="19497" y="80923"/>
                        <a:pt x="19060" y="80923"/>
                      </a:cubicBezTo>
                      <a:cubicBezTo>
                        <a:pt x="18833" y="80923"/>
                        <a:pt x="18668" y="80895"/>
                        <a:pt x="18630" y="80827"/>
                      </a:cubicBezTo>
                      <a:cubicBezTo>
                        <a:pt x="18590" y="80724"/>
                        <a:pt x="18543" y="80645"/>
                        <a:pt x="18503" y="80573"/>
                      </a:cubicBezTo>
                      <a:lnTo>
                        <a:pt x="18503" y="80581"/>
                      </a:lnTo>
                      <a:cubicBezTo>
                        <a:pt x="18297" y="80224"/>
                        <a:pt x="17288" y="80224"/>
                        <a:pt x="17384" y="79470"/>
                      </a:cubicBezTo>
                      <a:cubicBezTo>
                        <a:pt x="17384" y="79470"/>
                        <a:pt x="17408" y="78359"/>
                        <a:pt x="17709" y="78089"/>
                      </a:cubicBezTo>
                      <a:cubicBezTo>
                        <a:pt x="17833" y="77978"/>
                        <a:pt x="18089" y="77921"/>
                        <a:pt x="18413" y="77921"/>
                      </a:cubicBezTo>
                      <a:close/>
                      <a:moveTo>
                        <a:pt x="7162" y="77357"/>
                      </a:moveTo>
                      <a:cubicBezTo>
                        <a:pt x="7214" y="77357"/>
                        <a:pt x="7240" y="77366"/>
                        <a:pt x="7240" y="77366"/>
                      </a:cubicBezTo>
                      <a:cubicBezTo>
                        <a:pt x="7240" y="77366"/>
                        <a:pt x="8525" y="77485"/>
                        <a:pt x="8541" y="78033"/>
                      </a:cubicBezTo>
                      <a:cubicBezTo>
                        <a:pt x="8502" y="78700"/>
                        <a:pt x="8708" y="79470"/>
                        <a:pt x="8708" y="79470"/>
                      </a:cubicBezTo>
                      <a:cubicBezTo>
                        <a:pt x="8756" y="79644"/>
                        <a:pt x="8970" y="80240"/>
                        <a:pt x="9192" y="80446"/>
                      </a:cubicBezTo>
                      <a:cubicBezTo>
                        <a:pt x="9422" y="80660"/>
                        <a:pt x="9478" y="80827"/>
                        <a:pt x="9430" y="80994"/>
                      </a:cubicBezTo>
                      <a:cubicBezTo>
                        <a:pt x="9390" y="81142"/>
                        <a:pt x="8963" y="81153"/>
                        <a:pt x="8833" y="81153"/>
                      </a:cubicBezTo>
                      <a:cubicBezTo>
                        <a:pt x="8809" y="81153"/>
                        <a:pt x="8795" y="81153"/>
                        <a:pt x="8795" y="81153"/>
                      </a:cubicBezTo>
                      <a:cubicBezTo>
                        <a:pt x="7986" y="81010"/>
                        <a:pt x="6763" y="80994"/>
                        <a:pt x="6763" y="80994"/>
                      </a:cubicBezTo>
                      <a:cubicBezTo>
                        <a:pt x="6454" y="80994"/>
                        <a:pt x="6136" y="81041"/>
                        <a:pt x="5843" y="81145"/>
                      </a:cubicBezTo>
                      <a:cubicBezTo>
                        <a:pt x="5573" y="81224"/>
                        <a:pt x="4366" y="81216"/>
                        <a:pt x="3469" y="81224"/>
                      </a:cubicBezTo>
                      <a:cubicBezTo>
                        <a:pt x="3441" y="81224"/>
                        <a:pt x="3413" y="81224"/>
                        <a:pt x="3385" y="81224"/>
                      </a:cubicBezTo>
                      <a:cubicBezTo>
                        <a:pt x="2521" y="81224"/>
                        <a:pt x="1747" y="81100"/>
                        <a:pt x="1739" y="80454"/>
                      </a:cubicBezTo>
                      <a:cubicBezTo>
                        <a:pt x="1739" y="79787"/>
                        <a:pt x="2755" y="79462"/>
                        <a:pt x="2755" y="79462"/>
                      </a:cubicBezTo>
                      <a:cubicBezTo>
                        <a:pt x="3247" y="79311"/>
                        <a:pt x="3723" y="79121"/>
                        <a:pt x="4192" y="78906"/>
                      </a:cubicBezTo>
                      <a:cubicBezTo>
                        <a:pt x="5089" y="78509"/>
                        <a:pt x="5755" y="78208"/>
                        <a:pt x="6359" y="77732"/>
                      </a:cubicBezTo>
                      <a:cubicBezTo>
                        <a:pt x="6783" y="77406"/>
                        <a:pt x="7043" y="77357"/>
                        <a:pt x="7162" y="77357"/>
                      </a:cubicBezTo>
                      <a:close/>
                      <a:moveTo>
                        <a:pt x="34754" y="77347"/>
                      </a:moveTo>
                      <a:cubicBezTo>
                        <a:pt x="34810" y="77347"/>
                        <a:pt x="34838" y="77358"/>
                        <a:pt x="34838" y="77358"/>
                      </a:cubicBezTo>
                      <a:cubicBezTo>
                        <a:pt x="34838" y="77358"/>
                        <a:pt x="36132" y="77478"/>
                        <a:pt x="36227" y="78033"/>
                      </a:cubicBezTo>
                      <a:cubicBezTo>
                        <a:pt x="36275" y="78692"/>
                        <a:pt x="36585" y="79462"/>
                        <a:pt x="36585" y="79462"/>
                      </a:cubicBezTo>
                      <a:cubicBezTo>
                        <a:pt x="36648" y="79644"/>
                        <a:pt x="36942" y="80232"/>
                        <a:pt x="37196" y="80446"/>
                      </a:cubicBezTo>
                      <a:cubicBezTo>
                        <a:pt x="37442" y="80653"/>
                        <a:pt x="37521" y="80819"/>
                        <a:pt x="37497" y="80994"/>
                      </a:cubicBezTo>
                      <a:cubicBezTo>
                        <a:pt x="37476" y="81146"/>
                        <a:pt x="36984" y="81153"/>
                        <a:pt x="36899" y="81153"/>
                      </a:cubicBezTo>
                      <a:cubicBezTo>
                        <a:pt x="36891" y="81153"/>
                        <a:pt x="36886" y="81153"/>
                        <a:pt x="36886" y="81153"/>
                      </a:cubicBezTo>
                      <a:cubicBezTo>
                        <a:pt x="36204" y="81057"/>
                        <a:pt x="35521" y="81002"/>
                        <a:pt x="34830" y="80994"/>
                      </a:cubicBezTo>
                      <a:cubicBezTo>
                        <a:pt x="34808" y="80993"/>
                        <a:pt x="34786" y="80993"/>
                        <a:pt x="34764" y="80993"/>
                      </a:cubicBezTo>
                      <a:cubicBezTo>
                        <a:pt x="34478" y="80993"/>
                        <a:pt x="34198" y="81041"/>
                        <a:pt x="33925" y="81137"/>
                      </a:cubicBezTo>
                      <a:lnTo>
                        <a:pt x="33933" y="81145"/>
                      </a:lnTo>
                      <a:cubicBezTo>
                        <a:pt x="33679" y="81224"/>
                        <a:pt x="32473" y="81216"/>
                        <a:pt x="31576" y="81224"/>
                      </a:cubicBezTo>
                      <a:cubicBezTo>
                        <a:pt x="31548" y="81224"/>
                        <a:pt x="31519" y="81224"/>
                        <a:pt x="31491" y="81224"/>
                      </a:cubicBezTo>
                      <a:cubicBezTo>
                        <a:pt x="30627" y="81224"/>
                        <a:pt x="29842" y="81100"/>
                        <a:pt x="29742" y="80454"/>
                      </a:cubicBezTo>
                      <a:cubicBezTo>
                        <a:pt x="29647" y="79787"/>
                        <a:pt x="30631" y="79462"/>
                        <a:pt x="30631" y="79462"/>
                      </a:cubicBezTo>
                      <a:cubicBezTo>
                        <a:pt x="31100" y="79311"/>
                        <a:pt x="31552" y="79121"/>
                        <a:pt x="31997" y="78906"/>
                      </a:cubicBezTo>
                      <a:cubicBezTo>
                        <a:pt x="32830" y="78509"/>
                        <a:pt x="33457" y="78208"/>
                        <a:pt x="34005" y="77732"/>
                      </a:cubicBezTo>
                      <a:cubicBezTo>
                        <a:pt x="34380" y="77400"/>
                        <a:pt x="34633" y="77347"/>
                        <a:pt x="34754" y="77347"/>
                      </a:cubicBezTo>
                      <a:close/>
                      <a:moveTo>
                        <a:pt x="62349" y="77355"/>
                      </a:moveTo>
                      <a:cubicBezTo>
                        <a:pt x="62406" y="77355"/>
                        <a:pt x="62437" y="77366"/>
                        <a:pt x="62437" y="77366"/>
                      </a:cubicBezTo>
                      <a:cubicBezTo>
                        <a:pt x="62437" y="77366"/>
                        <a:pt x="63747" y="77485"/>
                        <a:pt x="63905" y="78033"/>
                      </a:cubicBezTo>
                      <a:cubicBezTo>
                        <a:pt x="64040" y="78700"/>
                        <a:pt x="64445" y="79470"/>
                        <a:pt x="64445" y="79470"/>
                      </a:cubicBezTo>
                      <a:cubicBezTo>
                        <a:pt x="64540" y="79644"/>
                        <a:pt x="64906" y="80240"/>
                        <a:pt x="65183" y="80446"/>
                      </a:cubicBezTo>
                      <a:cubicBezTo>
                        <a:pt x="65461" y="80660"/>
                        <a:pt x="65580" y="80827"/>
                        <a:pt x="65572" y="80994"/>
                      </a:cubicBezTo>
                      <a:lnTo>
                        <a:pt x="65572" y="81002"/>
                      </a:lnTo>
                      <a:cubicBezTo>
                        <a:pt x="65572" y="81154"/>
                        <a:pt x="65076" y="81161"/>
                        <a:pt x="64990" y="81161"/>
                      </a:cubicBezTo>
                      <a:cubicBezTo>
                        <a:pt x="64981" y="81161"/>
                        <a:pt x="64977" y="81161"/>
                        <a:pt x="64977" y="81161"/>
                      </a:cubicBezTo>
                      <a:cubicBezTo>
                        <a:pt x="64294" y="81065"/>
                        <a:pt x="63604" y="81010"/>
                        <a:pt x="62905" y="80994"/>
                      </a:cubicBezTo>
                      <a:cubicBezTo>
                        <a:pt x="62604" y="80994"/>
                        <a:pt x="62302" y="81041"/>
                        <a:pt x="62016" y="81145"/>
                      </a:cubicBezTo>
                      <a:cubicBezTo>
                        <a:pt x="61778" y="81224"/>
                        <a:pt x="60564" y="81224"/>
                        <a:pt x="59667" y="81232"/>
                      </a:cubicBezTo>
                      <a:cubicBezTo>
                        <a:pt x="59640" y="81232"/>
                        <a:pt x="59614" y="81232"/>
                        <a:pt x="59587" y="81232"/>
                      </a:cubicBezTo>
                      <a:cubicBezTo>
                        <a:pt x="58727" y="81232"/>
                        <a:pt x="57915" y="81101"/>
                        <a:pt x="57746" y="80462"/>
                      </a:cubicBezTo>
                      <a:cubicBezTo>
                        <a:pt x="57571" y="79795"/>
                        <a:pt x="58500" y="79470"/>
                        <a:pt x="58500" y="79470"/>
                      </a:cubicBezTo>
                      <a:cubicBezTo>
                        <a:pt x="58944" y="79311"/>
                        <a:pt x="59373" y="79129"/>
                        <a:pt x="59794" y="78906"/>
                      </a:cubicBezTo>
                      <a:cubicBezTo>
                        <a:pt x="60580" y="78509"/>
                        <a:pt x="61167" y="78216"/>
                        <a:pt x="61651" y="77732"/>
                      </a:cubicBezTo>
                      <a:cubicBezTo>
                        <a:pt x="61981" y="77407"/>
                        <a:pt x="62227" y="77355"/>
                        <a:pt x="62349" y="77355"/>
                      </a:cubicBezTo>
                      <a:close/>
                      <a:moveTo>
                        <a:pt x="17373" y="75546"/>
                      </a:moveTo>
                      <a:cubicBezTo>
                        <a:pt x="18027" y="75546"/>
                        <a:pt x="18602" y="75776"/>
                        <a:pt x="18932" y="76303"/>
                      </a:cubicBezTo>
                      <a:cubicBezTo>
                        <a:pt x="19447" y="77128"/>
                        <a:pt x="18082" y="77485"/>
                        <a:pt x="17654" y="77644"/>
                      </a:cubicBezTo>
                      <a:cubicBezTo>
                        <a:pt x="17233" y="77803"/>
                        <a:pt x="16963" y="77938"/>
                        <a:pt x="17042" y="78398"/>
                      </a:cubicBezTo>
                      <a:cubicBezTo>
                        <a:pt x="17122" y="78859"/>
                        <a:pt x="16955" y="79462"/>
                        <a:pt x="16955" y="79462"/>
                      </a:cubicBezTo>
                      <a:cubicBezTo>
                        <a:pt x="16765" y="80343"/>
                        <a:pt x="17511" y="80176"/>
                        <a:pt x="18146" y="80819"/>
                      </a:cubicBezTo>
                      <a:cubicBezTo>
                        <a:pt x="18773" y="81462"/>
                        <a:pt x="18455" y="81923"/>
                        <a:pt x="17828" y="82177"/>
                      </a:cubicBezTo>
                      <a:cubicBezTo>
                        <a:pt x="17201" y="82431"/>
                        <a:pt x="15487" y="82327"/>
                        <a:pt x="14391" y="82462"/>
                      </a:cubicBezTo>
                      <a:cubicBezTo>
                        <a:pt x="14360" y="82462"/>
                        <a:pt x="14329" y="82470"/>
                        <a:pt x="14305" y="82470"/>
                      </a:cubicBezTo>
                      <a:lnTo>
                        <a:pt x="14305" y="82470"/>
                      </a:lnTo>
                      <a:cubicBezTo>
                        <a:pt x="13831" y="82469"/>
                        <a:pt x="13316" y="82382"/>
                        <a:pt x="12637" y="82264"/>
                      </a:cubicBezTo>
                      <a:cubicBezTo>
                        <a:pt x="11947" y="82145"/>
                        <a:pt x="11994" y="81954"/>
                        <a:pt x="11478" y="81724"/>
                      </a:cubicBezTo>
                      <a:cubicBezTo>
                        <a:pt x="11327" y="81661"/>
                        <a:pt x="11169" y="81613"/>
                        <a:pt x="11010" y="81573"/>
                      </a:cubicBezTo>
                      <a:lnTo>
                        <a:pt x="11018" y="81573"/>
                      </a:lnTo>
                      <a:cubicBezTo>
                        <a:pt x="10430" y="81359"/>
                        <a:pt x="9795" y="80946"/>
                        <a:pt x="9430" y="80486"/>
                      </a:cubicBezTo>
                      <a:cubicBezTo>
                        <a:pt x="9208" y="80184"/>
                        <a:pt x="9057" y="79835"/>
                        <a:pt x="9002" y="79462"/>
                      </a:cubicBezTo>
                      <a:cubicBezTo>
                        <a:pt x="9002" y="79462"/>
                        <a:pt x="8906" y="77851"/>
                        <a:pt x="9256" y="77319"/>
                      </a:cubicBezTo>
                      <a:cubicBezTo>
                        <a:pt x="9605" y="76795"/>
                        <a:pt x="10843" y="76573"/>
                        <a:pt x="12843" y="76430"/>
                      </a:cubicBezTo>
                      <a:cubicBezTo>
                        <a:pt x="14836" y="76287"/>
                        <a:pt x="15137" y="76128"/>
                        <a:pt x="16217" y="75755"/>
                      </a:cubicBezTo>
                      <a:cubicBezTo>
                        <a:pt x="16607" y="75620"/>
                        <a:pt x="17003" y="75546"/>
                        <a:pt x="17373" y="75546"/>
                      </a:cubicBezTo>
                      <a:close/>
                      <a:moveTo>
                        <a:pt x="44740" y="75546"/>
                      </a:moveTo>
                      <a:cubicBezTo>
                        <a:pt x="45395" y="75546"/>
                        <a:pt x="46000" y="75776"/>
                        <a:pt x="46395" y="76303"/>
                      </a:cubicBezTo>
                      <a:cubicBezTo>
                        <a:pt x="47022" y="77128"/>
                        <a:pt x="45705" y="77485"/>
                        <a:pt x="45300" y="77644"/>
                      </a:cubicBezTo>
                      <a:cubicBezTo>
                        <a:pt x="44887" y="77803"/>
                        <a:pt x="44641" y="77938"/>
                        <a:pt x="44776" y="78398"/>
                      </a:cubicBezTo>
                      <a:cubicBezTo>
                        <a:pt x="44919" y="78859"/>
                        <a:pt x="44832" y="79462"/>
                        <a:pt x="44832" y="79462"/>
                      </a:cubicBezTo>
                      <a:cubicBezTo>
                        <a:pt x="44752" y="80343"/>
                        <a:pt x="45482" y="80176"/>
                        <a:pt x="46197" y="80819"/>
                      </a:cubicBezTo>
                      <a:cubicBezTo>
                        <a:pt x="46911" y="81462"/>
                        <a:pt x="46649" y="81923"/>
                        <a:pt x="46054" y="82177"/>
                      </a:cubicBezTo>
                      <a:cubicBezTo>
                        <a:pt x="45459" y="82431"/>
                        <a:pt x="43736" y="82327"/>
                        <a:pt x="42657" y="82462"/>
                      </a:cubicBezTo>
                      <a:cubicBezTo>
                        <a:pt x="42625" y="82462"/>
                        <a:pt x="42601" y="82470"/>
                        <a:pt x="42569" y="82470"/>
                      </a:cubicBezTo>
                      <a:lnTo>
                        <a:pt x="42577" y="82478"/>
                      </a:lnTo>
                      <a:cubicBezTo>
                        <a:pt x="42101" y="82478"/>
                        <a:pt x="41577" y="82383"/>
                        <a:pt x="40871" y="82264"/>
                      </a:cubicBezTo>
                      <a:cubicBezTo>
                        <a:pt x="40164" y="82145"/>
                        <a:pt x="40188" y="81962"/>
                        <a:pt x="39640" y="81724"/>
                      </a:cubicBezTo>
                      <a:cubicBezTo>
                        <a:pt x="39482" y="81661"/>
                        <a:pt x="39323" y="81613"/>
                        <a:pt x="39156" y="81573"/>
                      </a:cubicBezTo>
                      <a:lnTo>
                        <a:pt x="39164" y="81573"/>
                      </a:lnTo>
                      <a:cubicBezTo>
                        <a:pt x="38553" y="81359"/>
                        <a:pt x="37862" y="80946"/>
                        <a:pt x="37434" y="80486"/>
                      </a:cubicBezTo>
                      <a:cubicBezTo>
                        <a:pt x="37172" y="80192"/>
                        <a:pt x="36981" y="79843"/>
                        <a:pt x="36870" y="79462"/>
                      </a:cubicBezTo>
                      <a:cubicBezTo>
                        <a:pt x="36870" y="79462"/>
                        <a:pt x="36577" y="77851"/>
                        <a:pt x="36854" y="77319"/>
                      </a:cubicBezTo>
                      <a:cubicBezTo>
                        <a:pt x="37132" y="76795"/>
                        <a:pt x="38339" y="76573"/>
                        <a:pt x="40323" y="76430"/>
                      </a:cubicBezTo>
                      <a:cubicBezTo>
                        <a:pt x="42307" y="76287"/>
                        <a:pt x="42585" y="76128"/>
                        <a:pt x="43609" y="75755"/>
                      </a:cubicBezTo>
                      <a:cubicBezTo>
                        <a:pt x="43982" y="75620"/>
                        <a:pt x="44369" y="75546"/>
                        <a:pt x="44740" y="75546"/>
                      </a:cubicBezTo>
                      <a:close/>
                      <a:moveTo>
                        <a:pt x="25047" y="80453"/>
                      </a:moveTo>
                      <a:cubicBezTo>
                        <a:pt x="26932" y="80453"/>
                        <a:pt x="28955" y="80745"/>
                        <a:pt x="29727" y="81089"/>
                      </a:cubicBezTo>
                      <a:cubicBezTo>
                        <a:pt x="30528" y="81438"/>
                        <a:pt x="31497" y="81327"/>
                        <a:pt x="32457" y="81367"/>
                      </a:cubicBezTo>
                      <a:cubicBezTo>
                        <a:pt x="33417" y="81399"/>
                        <a:pt x="33298" y="81883"/>
                        <a:pt x="33298" y="81883"/>
                      </a:cubicBezTo>
                      <a:cubicBezTo>
                        <a:pt x="33195" y="82145"/>
                        <a:pt x="33068" y="82391"/>
                        <a:pt x="32933" y="82637"/>
                      </a:cubicBezTo>
                      <a:cubicBezTo>
                        <a:pt x="32470" y="83467"/>
                        <a:pt x="31733" y="83667"/>
                        <a:pt x="30445" y="83667"/>
                      </a:cubicBezTo>
                      <a:cubicBezTo>
                        <a:pt x="30232" y="83667"/>
                        <a:pt x="30003" y="83662"/>
                        <a:pt x="29758" y="83653"/>
                      </a:cubicBezTo>
                      <a:cubicBezTo>
                        <a:pt x="28028" y="83581"/>
                        <a:pt x="27798" y="83280"/>
                        <a:pt x="26694" y="82891"/>
                      </a:cubicBezTo>
                      <a:cubicBezTo>
                        <a:pt x="25591" y="82502"/>
                        <a:pt x="24718" y="82502"/>
                        <a:pt x="23718" y="82438"/>
                      </a:cubicBezTo>
                      <a:cubicBezTo>
                        <a:pt x="22718" y="82367"/>
                        <a:pt x="20662" y="82216"/>
                        <a:pt x="19805" y="81946"/>
                      </a:cubicBezTo>
                      <a:cubicBezTo>
                        <a:pt x="19463" y="81843"/>
                        <a:pt x="19170" y="81637"/>
                        <a:pt x="18963" y="81351"/>
                      </a:cubicBezTo>
                      <a:cubicBezTo>
                        <a:pt x="18971" y="81343"/>
                        <a:pt x="19114" y="81010"/>
                        <a:pt x="19789" y="80954"/>
                      </a:cubicBezTo>
                      <a:cubicBezTo>
                        <a:pt x="20217" y="80922"/>
                        <a:pt x="20757" y="80859"/>
                        <a:pt x="21130" y="80708"/>
                      </a:cubicBezTo>
                      <a:cubicBezTo>
                        <a:pt x="21599" y="80573"/>
                        <a:pt x="22884" y="80478"/>
                        <a:pt x="24829" y="80454"/>
                      </a:cubicBezTo>
                      <a:cubicBezTo>
                        <a:pt x="24901" y="80453"/>
                        <a:pt x="24974" y="80453"/>
                        <a:pt x="25047" y="80453"/>
                      </a:cubicBezTo>
                      <a:close/>
                      <a:moveTo>
                        <a:pt x="53049" y="80453"/>
                      </a:moveTo>
                      <a:cubicBezTo>
                        <a:pt x="54931" y="80453"/>
                        <a:pt x="56999" y="80745"/>
                        <a:pt x="57809" y="81089"/>
                      </a:cubicBezTo>
                      <a:cubicBezTo>
                        <a:pt x="58416" y="81344"/>
                        <a:pt x="59075" y="81360"/>
                        <a:pt x="59755" y="81360"/>
                      </a:cubicBezTo>
                      <a:cubicBezTo>
                        <a:pt x="59854" y="81360"/>
                        <a:pt x="59954" y="81360"/>
                        <a:pt x="60053" y="81360"/>
                      </a:cubicBezTo>
                      <a:cubicBezTo>
                        <a:pt x="60228" y="81360"/>
                        <a:pt x="60404" y="81361"/>
                        <a:pt x="60580" y="81367"/>
                      </a:cubicBezTo>
                      <a:cubicBezTo>
                        <a:pt x="61540" y="81399"/>
                        <a:pt x="61492" y="81891"/>
                        <a:pt x="61492" y="81891"/>
                      </a:cubicBezTo>
                      <a:cubicBezTo>
                        <a:pt x="61413" y="82145"/>
                        <a:pt x="61326" y="82391"/>
                        <a:pt x="61215" y="82637"/>
                      </a:cubicBezTo>
                      <a:cubicBezTo>
                        <a:pt x="60861" y="83467"/>
                        <a:pt x="60150" y="83667"/>
                        <a:pt x="58858" y="83667"/>
                      </a:cubicBezTo>
                      <a:cubicBezTo>
                        <a:pt x="58644" y="83667"/>
                        <a:pt x="58414" y="83662"/>
                        <a:pt x="58167" y="83653"/>
                      </a:cubicBezTo>
                      <a:cubicBezTo>
                        <a:pt x="56428" y="83581"/>
                        <a:pt x="56166" y="83280"/>
                        <a:pt x="55007" y="82891"/>
                      </a:cubicBezTo>
                      <a:cubicBezTo>
                        <a:pt x="53857" y="82502"/>
                        <a:pt x="52983" y="82502"/>
                        <a:pt x="51975" y="82438"/>
                      </a:cubicBezTo>
                      <a:cubicBezTo>
                        <a:pt x="50959" y="82367"/>
                        <a:pt x="48888" y="82216"/>
                        <a:pt x="47999" y="81954"/>
                      </a:cubicBezTo>
                      <a:cubicBezTo>
                        <a:pt x="47641" y="81843"/>
                        <a:pt x="47324" y="81637"/>
                        <a:pt x="47078" y="81359"/>
                      </a:cubicBezTo>
                      <a:cubicBezTo>
                        <a:pt x="47086" y="81343"/>
                        <a:pt x="47189" y="81018"/>
                        <a:pt x="47856" y="80962"/>
                      </a:cubicBezTo>
                      <a:cubicBezTo>
                        <a:pt x="48284" y="80930"/>
                        <a:pt x="48816" y="80867"/>
                        <a:pt x="49165" y="80716"/>
                      </a:cubicBezTo>
                      <a:lnTo>
                        <a:pt x="49165" y="80708"/>
                      </a:lnTo>
                      <a:cubicBezTo>
                        <a:pt x="49618" y="80573"/>
                        <a:pt x="50888" y="80478"/>
                        <a:pt x="52833" y="80454"/>
                      </a:cubicBezTo>
                      <a:cubicBezTo>
                        <a:pt x="52905" y="80453"/>
                        <a:pt x="52977" y="80453"/>
                        <a:pt x="53049" y="80453"/>
                      </a:cubicBezTo>
                      <a:close/>
                      <a:moveTo>
                        <a:pt x="46853" y="81899"/>
                      </a:moveTo>
                      <a:cubicBezTo>
                        <a:pt x="46928" y="81899"/>
                        <a:pt x="47039" y="81911"/>
                        <a:pt x="47205" y="81930"/>
                      </a:cubicBezTo>
                      <a:cubicBezTo>
                        <a:pt x="47935" y="82018"/>
                        <a:pt x="48943" y="82232"/>
                        <a:pt x="49467" y="82351"/>
                      </a:cubicBezTo>
                      <a:cubicBezTo>
                        <a:pt x="49991" y="82462"/>
                        <a:pt x="50499" y="82438"/>
                        <a:pt x="50816" y="82526"/>
                      </a:cubicBezTo>
                      <a:cubicBezTo>
                        <a:pt x="51690" y="82772"/>
                        <a:pt x="51864" y="82851"/>
                        <a:pt x="51737" y="83732"/>
                      </a:cubicBezTo>
                      <a:cubicBezTo>
                        <a:pt x="51610" y="84621"/>
                        <a:pt x="51547" y="84709"/>
                        <a:pt x="51523" y="85161"/>
                      </a:cubicBezTo>
                      <a:cubicBezTo>
                        <a:pt x="51507" y="85605"/>
                        <a:pt x="51444" y="85955"/>
                        <a:pt x="51285" y="86240"/>
                      </a:cubicBezTo>
                      <a:cubicBezTo>
                        <a:pt x="51149" y="86485"/>
                        <a:pt x="50925" y="86993"/>
                        <a:pt x="50579" y="86993"/>
                      </a:cubicBezTo>
                      <a:cubicBezTo>
                        <a:pt x="50521" y="86993"/>
                        <a:pt x="50460" y="86979"/>
                        <a:pt x="50396" y="86947"/>
                      </a:cubicBezTo>
                      <a:cubicBezTo>
                        <a:pt x="49951" y="86725"/>
                        <a:pt x="50475" y="86280"/>
                        <a:pt x="49570" y="85820"/>
                      </a:cubicBezTo>
                      <a:cubicBezTo>
                        <a:pt x="48657" y="85359"/>
                        <a:pt x="47768" y="84772"/>
                        <a:pt x="47260" y="84050"/>
                      </a:cubicBezTo>
                      <a:cubicBezTo>
                        <a:pt x="46752" y="83320"/>
                        <a:pt x="46625" y="82883"/>
                        <a:pt x="46713" y="82399"/>
                      </a:cubicBezTo>
                      <a:cubicBezTo>
                        <a:pt x="46774" y="82030"/>
                        <a:pt x="46598" y="81899"/>
                        <a:pt x="46853" y="81899"/>
                      </a:cubicBezTo>
                      <a:close/>
                      <a:moveTo>
                        <a:pt x="18666" y="81900"/>
                      </a:moveTo>
                      <a:cubicBezTo>
                        <a:pt x="18740" y="81900"/>
                        <a:pt x="18850" y="81911"/>
                        <a:pt x="19011" y="81930"/>
                      </a:cubicBezTo>
                      <a:cubicBezTo>
                        <a:pt x="19725" y="82018"/>
                        <a:pt x="20710" y="82240"/>
                        <a:pt x="21218" y="82359"/>
                      </a:cubicBezTo>
                      <a:cubicBezTo>
                        <a:pt x="21726" y="82470"/>
                        <a:pt x="22234" y="82438"/>
                        <a:pt x="22543" y="82526"/>
                      </a:cubicBezTo>
                      <a:cubicBezTo>
                        <a:pt x="23392" y="82772"/>
                        <a:pt x="23551" y="82851"/>
                        <a:pt x="23313" y="83732"/>
                      </a:cubicBezTo>
                      <a:cubicBezTo>
                        <a:pt x="23075" y="84613"/>
                        <a:pt x="22996" y="84717"/>
                        <a:pt x="22916" y="85161"/>
                      </a:cubicBezTo>
                      <a:cubicBezTo>
                        <a:pt x="22837" y="85605"/>
                        <a:pt x="22734" y="85963"/>
                        <a:pt x="22535" y="86248"/>
                      </a:cubicBezTo>
                      <a:cubicBezTo>
                        <a:pt x="22365" y="86493"/>
                        <a:pt x="22078" y="87001"/>
                        <a:pt x="21735" y="87001"/>
                      </a:cubicBezTo>
                      <a:cubicBezTo>
                        <a:pt x="21678" y="87001"/>
                        <a:pt x="21619" y="86987"/>
                        <a:pt x="21559" y="86955"/>
                      </a:cubicBezTo>
                      <a:cubicBezTo>
                        <a:pt x="21138" y="86733"/>
                        <a:pt x="21726" y="86280"/>
                        <a:pt x="20868" y="85828"/>
                      </a:cubicBezTo>
                      <a:cubicBezTo>
                        <a:pt x="20027" y="85367"/>
                        <a:pt x="19209" y="84780"/>
                        <a:pt x="18797" y="84050"/>
                      </a:cubicBezTo>
                      <a:cubicBezTo>
                        <a:pt x="18384" y="83327"/>
                        <a:pt x="18312" y="82891"/>
                        <a:pt x="18455" y="82407"/>
                      </a:cubicBezTo>
                      <a:cubicBezTo>
                        <a:pt x="18566" y="82032"/>
                        <a:pt x="18410" y="81900"/>
                        <a:pt x="18666" y="81900"/>
                      </a:cubicBezTo>
                      <a:close/>
                      <a:moveTo>
                        <a:pt x="6912" y="81143"/>
                      </a:moveTo>
                      <a:cubicBezTo>
                        <a:pt x="8571" y="81143"/>
                        <a:pt x="11238" y="81733"/>
                        <a:pt x="12161" y="82264"/>
                      </a:cubicBezTo>
                      <a:cubicBezTo>
                        <a:pt x="12796" y="82637"/>
                        <a:pt x="12843" y="83002"/>
                        <a:pt x="12796" y="83200"/>
                      </a:cubicBezTo>
                      <a:cubicBezTo>
                        <a:pt x="12740" y="83296"/>
                        <a:pt x="12716" y="83407"/>
                        <a:pt x="12748" y="83518"/>
                      </a:cubicBezTo>
                      <a:cubicBezTo>
                        <a:pt x="12867" y="83923"/>
                        <a:pt x="12978" y="84153"/>
                        <a:pt x="12129" y="84574"/>
                      </a:cubicBezTo>
                      <a:cubicBezTo>
                        <a:pt x="11288" y="84994"/>
                        <a:pt x="10692" y="85510"/>
                        <a:pt x="9891" y="85979"/>
                      </a:cubicBezTo>
                      <a:lnTo>
                        <a:pt x="9851" y="86002"/>
                      </a:lnTo>
                      <a:cubicBezTo>
                        <a:pt x="9851" y="86002"/>
                        <a:pt x="9422" y="86336"/>
                        <a:pt x="8446" y="86542"/>
                      </a:cubicBezTo>
                      <a:cubicBezTo>
                        <a:pt x="7462" y="86756"/>
                        <a:pt x="6009" y="86891"/>
                        <a:pt x="6009" y="86891"/>
                      </a:cubicBezTo>
                      <a:cubicBezTo>
                        <a:pt x="5195" y="87013"/>
                        <a:pt x="4381" y="87076"/>
                        <a:pt x="3562" y="87076"/>
                      </a:cubicBezTo>
                      <a:cubicBezTo>
                        <a:pt x="3470" y="87076"/>
                        <a:pt x="3378" y="87076"/>
                        <a:pt x="3287" y="87074"/>
                      </a:cubicBezTo>
                      <a:cubicBezTo>
                        <a:pt x="1826" y="87042"/>
                        <a:pt x="1794" y="86201"/>
                        <a:pt x="2080" y="85344"/>
                      </a:cubicBezTo>
                      <a:cubicBezTo>
                        <a:pt x="2366" y="84486"/>
                        <a:pt x="3263" y="84399"/>
                        <a:pt x="4231" y="83756"/>
                      </a:cubicBezTo>
                      <a:cubicBezTo>
                        <a:pt x="5200" y="83113"/>
                        <a:pt x="5366" y="82256"/>
                        <a:pt x="5565" y="81732"/>
                      </a:cubicBezTo>
                      <a:cubicBezTo>
                        <a:pt x="5763" y="81216"/>
                        <a:pt x="6755" y="81145"/>
                        <a:pt x="6755" y="81145"/>
                      </a:cubicBezTo>
                      <a:cubicBezTo>
                        <a:pt x="6806" y="81143"/>
                        <a:pt x="6858" y="81143"/>
                        <a:pt x="6912" y="81143"/>
                      </a:cubicBezTo>
                      <a:close/>
                      <a:moveTo>
                        <a:pt x="35003" y="81143"/>
                      </a:moveTo>
                      <a:cubicBezTo>
                        <a:pt x="36667" y="81143"/>
                        <a:pt x="39410" y="81733"/>
                        <a:pt x="40402" y="82256"/>
                      </a:cubicBezTo>
                      <a:cubicBezTo>
                        <a:pt x="41093" y="82629"/>
                        <a:pt x="41180" y="82994"/>
                        <a:pt x="41164" y="83193"/>
                      </a:cubicBezTo>
                      <a:cubicBezTo>
                        <a:pt x="41109" y="83296"/>
                        <a:pt x="41101" y="83407"/>
                        <a:pt x="41141" y="83518"/>
                      </a:cubicBezTo>
                      <a:lnTo>
                        <a:pt x="41141" y="83510"/>
                      </a:lnTo>
                      <a:lnTo>
                        <a:pt x="41141" y="83510"/>
                      </a:lnTo>
                      <a:cubicBezTo>
                        <a:pt x="41315" y="83923"/>
                        <a:pt x="41458" y="84153"/>
                        <a:pt x="40664" y="84574"/>
                      </a:cubicBezTo>
                      <a:cubicBezTo>
                        <a:pt x="39879" y="84994"/>
                        <a:pt x="39347" y="85502"/>
                        <a:pt x="38601" y="85971"/>
                      </a:cubicBezTo>
                      <a:lnTo>
                        <a:pt x="38569" y="86002"/>
                      </a:lnTo>
                      <a:cubicBezTo>
                        <a:pt x="38569" y="86002"/>
                        <a:pt x="38180" y="86336"/>
                        <a:pt x="37227" y="86542"/>
                      </a:cubicBezTo>
                      <a:cubicBezTo>
                        <a:pt x="36275" y="86748"/>
                        <a:pt x="34846" y="86891"/>
                        <a:pt x="34846" y="86891"/>
                      </a:cubicBezTo>
                      <a:cubicBezTo>
                        <a:pt x="34039" y="87013"/>
                        <a:pt x="33226" y="87076"/>
                        <a:pt x="32412" y="87076"/>
                      </a:cubicBezTo>
                      <a:cubicBezTo>
                        <a:pt x="32321" y="87076"/>
                        <a:pt x="32230" y="87076"/>
                        <a:pt x="32140" y="87074"/>
                      </a:cubicBezTo>
                      <a:cubicBezTo>
                        <a:pt x="30679" y="87042"/>
                        <a:pt x="30536" y="86193"/>
                        <a:pt x="30711" y="85344"/>
                      </a:cubicBezTo>
                      <a:cubicBezTo>
                        <a:pt x="30893" y="84486"/>
                        <a:pt x="31774" y="84399"/>
                        <a:pt x="32663" y="83756"/>
                      </a:cubicBezTo>
                      <a:cubicBezTo>
                        <a:pt x="33552" y="83105"/>
                        <a:pt x="33600" y="82248"/>
                        <a:pt x="33735" y="81724"/>
                      </a:cubicBezTo>
                      <a:cubicBezTo>
                        <a:pt x="33870" y="81208"/>
                        <a:pt x="34846" y="81145"/>
                        <a:pt x="34846" y="81145"/>
                      </a:cubicBezTo>
                      <a:cubicBezTo>
                        <a:pt x="34897" y="81143"/>
                        <a:pt x="34949" y="81143"/>
                        <a:pt x="35003" y="81143"/>
                      </a:cubicBezTo>
                      <a:close/>
                      <a:moveTo>
                        <a:pt x="63085" y="81143"/>
                      </a:moveTo>
                      <a:cubicBezTo>
                        <a:pt x="64747" y="81143"/>
                        <a:pt x="67574" y="81733"/>
                        <a:pt x="68628" y="82264"/>
                      </a:cubicBezTo>
                      <a:cubicBezTo>
                        <a:pt x="69358" y="82629"/>
                        <a:pt x="69501" y="82994"/>
                        <a:pt x="69509" y="83200"/>
                      </a:cubicBezTo>
                      <a:cubicBezTo>
                        <a:pt x="69470" y="83304"/>
                        <a:pt x="69485" y="83415"/>
                        <a:pt x="69541" y="83510"/>
                      </a:cubicBezTo>
                      <a:cubicBezTo>
                        <a:pt x="69763" y="83923"/>
                        <a:pt x="69938" y="84153"/>
                        <a:pt x="69200" y="84574"/>
                      </a:cubicBezTo>
                      <a:cubicBezTo>
                        <a:pt x="68462" y="84994"/>
                        <a:pt x="68001" y="85502"/>
                        <a:pt x="67311" y="85971"/>
                      </a:cubicBezTo>
                      <a:lnTo>
                        <a:pt x="67279" y="86002"/>
                      </a:lnTo>
                      <a:cubicBezTo>
                        <a:pt x="67279" y="86002"/>
                        <a:pt x="66938" y="86336"/>
                        <a:pt x="66009" y="86542"/>
                      </a:cubicBezTo>
                      <a:cubicBezTo>
                        <a:pt x="65088" y="86748"/>
                        <a:pt x="63667" y="86891"/>
                        <a:pt x="63667" y="86891"/>
                      </a:cubicBezTo>
                      <a:cubicBezTo>
                        <a:pt x="62875" y="87013"/>
                        <a:pt x="62069" y="87076"/>
                        <a:pt x="61263" y="87076"/>
                      </a:cubicBezTo>
                      <a:cubicBezTo>
                        <a:pt x="61173" y="87076"/>
                        <a:pt x="61082" y="87076"/>
                        <a:pt x="60992" y="87074"/>
                      </a:cubicBezTo>
                      <a:cubicBezTo>
                        <a:pt x="59524" y="87050"/>
                        <a:pt x="59270" y="86201"/>
                        <a:pt x="59341" y="85344"/>
                      </a:cubicBezTo>
                      <a:cubicBezTo>
                        <a:pt x="59405" y="84486"/>
                        <a:pt x="60278" y="84399"/>
                        <a:pt x="61080" y="83756"/>
                      </a:cubicBezTo>
                      <a:cubicBezTo>
                        <a:pt x="61889" y="83113"/>
                        <a:pt x="61834" y="82248"/>
                        <a:pt x="61897" y="81732"/>
                      </a:cubicBezTo>
                      <a:cubicBezTo>
                        <a:pt x="61969" y="81208"/>
                        <a:pt x="62929" y="81145"/>
                        <a:pt x="62929" y="81145"/>
                      </a:cubicBezTo>
                      <a:cubicBezTo>
                        <a:pt x="62980" y="81143"/>
                        <a:pt x="63032" y="81143"/>
                        <a:pt x="63085" y="81143"/>
                      </a:cubicBezTo>
                      <a:close/>
                      <a:moveTo>
                        <a:pt x="24887" y="82966"/>
                      </a:moveTo>
                      <a:cubicBezTo>
                        <a:pt x="25223" y="82966"/>
                        <a:pt x="25642" y="83044"/>
                        <a:pt x="26282" y="83193"/>
                      </a:cubicBezTo>
                      <a:cubicBezTo>
                        <a:pt x="27544" y="83478"/>
                        <a:pt x="28195" y="83772"/>
                        <a:pt x="28655" y="83828"/>
                      </a:cubicBezTo>
                      <a:cubicBezTo>
                        <a:pt x="29115" y="83883"/>
                        <a:pt x="29536" y="83875"/>
                        <a:pt x="29798" y="83923"/>
                      </a:cubicBezTo>
                      <a:cubicBezTo>
                        <a:pt x="30473" y="84034"/>
                        <a:pt x="30822" y="84248"/>
                        <a:pt x="30592" y="84748"/>
                      </a:cubicBezTo>
                      <a:cubicBezTo>
                        <a:pt x="30369" y="85240"/>
                        <a:pt x="30266" y="85931"/>
                        <a:pt x="30393" y="86471"/>
                      </a:cubicBezTo>
                      <a:cubicBezTo>
                        <a:pt x="30528" y="87018"/>
                        <a:pt x="31084" y="87137"/>
                        <a:pt x="32005" y="87399"/>
                      </a:cubicBezTo>
                      <a:cubicBezTo>
                        <a:pt x="32917" y="87661"/>
                        <a:pt x="33465" y="87899"/>
                        <a:pt x="32663" y="88590"/>
                      </a:cubicBezTo>
                      <a:cubicBezTo>
                        <a:pt x="32011" y="89153"/>
                        <a:pt x="31182" y="89283"/>
                        <a:pt x="30170" y="89283"/>
                      </a:cubicBezTo>
                      <a:cubicBezTo>
                        <a:pt x="29927" y="89283"/>
                        <a:pt x="29673" y="89275"/>
                        <a:pt x="29409" y="89265"/>
                      </a:cubicBezTo>
                      <a:cubicBezTo>
                        <a:pt x="29171" y="89255"/>
                        <a:pt x="28961" y="89249"/>
                        <a:pt x="28769" y="89249"/>
                      </a:cubicBezTo>
                      <a:cubicBezTo>
                        <a:pt x="27863" y="89249"/>
                        <a:pt x="27343" y="89373"/>
                        <a:pt x="26099" y="89773"/>
                      </a:cubicBezTo>
                      <a:cubicBezTo>
                        <a:pt x="24956" y="90144"/>
                        <a:pt x="23790" y="90411"/>
                        <a:pt x="22764" y="90411"/>
                      </a:cubicBezTo>
                      <a:cubicBezTo>
                        <a:pt x="22430" y="90411"/>
                        <a:pt x="22111" y="90383"/>
                        <a:pt x="21813" y="90320"/>
                      </a:cubicBezTo>
                      <a:lnTo>
                        <a:pt x="21821" y="90312"/>
                      </a:lnTo>
                      <a:cubicBezTo>
                        <a:pt x="20606" y="90058"/>
                        <a:pt x="20043" y="89439"/>
                        <a:pt x="20281" y="88876"/>
                      </a:cubicBezTo>
                      <a:cubicBezTo>
                        <a:pt x="20519" y="88320"/>
                        <a:pt x="21408" y="87637"/>
                        <a:pt x="21972" y="87376"/>
                      </a:cubicBezTo>
                      <a:cubicBezTo>
                        <a:pt x="22527" y="87114"/>
                        <a:pt x="22853" y="86367"/>
                        <a:pt x="23035" y="85891"/>
                      </a:cubicBezTo>
                      <a:cubicBezTo>
                        <a:pt x="23226" y="85407"/>
                        <a:pt x="23638" y="85328"/>
                        <a:pt x="23559" y="84891"/>
                      </a:cubicBezTo>
                      <a:cubicBezTo>
                        <a:pt x="23472" y="84447"/>
                        <a:pt x="23416" y="83494"/>
                        <a:pt x="24019" y="83193"/>
                      </a:cubicBezTo>
                      <a:cubicBezTo>
                        <a:pt x="24313" y="83040"/>
                        <a:pt x="24561" y="82966"/>
                        <a:pt x="24887" y="82966"/>
                      </a:cubicBezTo>
                      <a:close/>
                      <a:moveTo>
                        <a:pt x="53203" y="82969"/>
                      </a:moveTo>
                      <a:cubicBezTo>
                        <a:pt x="53540" y="82969"/>
                        <a:pt x="53971" y="83047"/>
                        <a:pt x="54634" y="83193"/>
                      </a:cubicBezTo>
                      <a:cubicBezTo>
                        <a:pt x="55936" y="83478"/>
                        <a:pt x="56627" y="83772"/>
                        <a:pt x="57095" y="83828"/>
                      </a:cubicBezTo>
                      <a:cubicBezTo>
                        <a:pt x="57563" y="83883"/>
                        <a:pt x="57984" y="83875"/>
                        <a:pt x="58238" y="83923"/>
                      </a:cubicBezTo>
                      <a:cubicBezTo>
                        <a:pt x="58937" y="84034"/>
                        <a:pt x="59310" y="84248"/>
                        <a:pt x="59151" y="84748"/>
                      </a:cubicBezTo>
                      <a:cubicBezTo>
                        <a:pt x="58976" y="85312"/>
                        <a:pt x="58984" y="85915"/>
                        <a:pt x="59175" y="86479"/>
                      </a:cubicBezTo>
                      <a:cubicBezTo>
                        <a:pt x="59381" y="87018"/>
                        <a:pt x="59953" y="87145"/>
                        <a:pt x="60905" y="87407"/>
                      </a:cubicBezTo>
                      <a:cubicBezTo>
                        <a:pt x="61850" y="87661"/>
                        <a:pt x="62429" y="87899"/>
                        <a:pt x="61715" y="88598"/>
                      </a:cubicBezTo>
                      <a:cubicBezTo>
                        <a:pt x="61144" y="89150"/>
                        <a:pt x="60345" y="89286"/>
                        <a:pt x="59346" y="89286"/>
                      </a:cubicBezTo>
                      <a:cubicBezTo>
                        <a:pt x="59095" y="89286"/>
                        <a:pt x="58831" y="89277"/>
                        <a:pt x="58556" y="89265"/>
                      </a:cubicBezTo>
                      <a:cubicBezTo>
                        <a:pt x="58323" y="89255"/>
                        <a:pt x="58118" y="89250"/>
                        <a:pt x="57931" y="89250"/>
                      </a:cubicBezTo>
                      <a:cubicBezTo>
                        <a:pt x="57008" y="89250"/>
                        <a:pt x="56508" y="89378"/>
                        <a:pt x="55301" y="89781"/>
                      </a:cubicBezTo>
                      <a:cubicBezTo>
                        <a:pt x="54212" y="90146"/>
                        <a:pt x="53078" y="90411"/>
                        <a:pt x="52052" y="90411"/>
                      </a:cubicBezTo>
                      <a:cubicBezTo>
                        <a:pt x="51717" y="90411"/>
                        <a:pt x="51393" y="90383"/>
                        <a:pt x="51086" y="90320"/>
                      </a:cubicBezTo>
                      <a:cubicBezTo>
                        <a:pt x="49840" y="90058"/>
                        <a:pt x="49205" y="89439"/>
                        <a:pt x="49364" y="88876"/>
                      </a:cubicBezTo>
                      <a:cubicBezTo>
                        <a:pt x="49531" y="88320"/>
                        <a:pt x="50340" y="87637"/>
                        <a:pt x="50864" y="87376"/>
                      </a:cubicBezTo>
                      <a:cubicBezTo>
                        <a:pt x="51388" y="87114"/>
                        <a:pt x="51610" y="86375"/>
                        <a:pt x="51737" y="85891"/>
                      </a:cubicBezTo>
                      <a:cubicBezTo>
                        <a:pt x="51864" y="85415"/>
                        <a:pt x="52269" y="85336"/>
                        <a:pt x="52126" y="84891"/>
                      </a:cubicBezTo>
                      <a:cubicBezTo>
                        <a:pt x="51983" y="84455"/>
                        <a:pt x="51809" y="83494"/>
                        <a:pt x="52364" y="83193"/>
                      </a:cubicBezTo>
                      <a:cubicBezTo>
                        <a:pt x="52640" y="83041"/>
                        <a:pt x="52878" y="82969"/>
                        <a:pt x="53203" y="82969"/>
                      </a:cubicBezTo>
                      <a:close/>
                      <a:moveTo>
                        <a:pt x="15209" y="82665"/>
                      </a:moveTo>
                      <a:cubicBezTo>
                        <a:pt x="15434" y="82665"/>
                        <a:pt x="15687" y="82676"/>
                        <a:pt x="15971" y="82700"/>
                      </a:cubicBezTo>
                      <a:cubicBezTo>
                        <a:pt x="17042" y="82788"/>
                        <a:pt x="17892" y="83018"/>
                        <a:pt x="18312" y="83804"/>
                      </a:cubicBezTo>
                      <a:cubicBezTo>
                        <a:pt x="18733" y="84590"/>
                        <a:pt x="19106" y="84986"/>
                        <a:pt x="19701" y="85336"/>
                      </a:cubicBezTo>
                      <a:cubicBezTo>
                        <a:pt x="20297" y="85677"/>
                        <a:pt x="21233" y="86296"/>
                        <a:pt x="21019" y="86931"/>
                      </a:cubicBezTo>
                      <a:cubicBezTo>
                        <a:pt x="20797" y="87558"/>
                        <a:pt x="20352" y="87725"/>
                        <a:pt x="20067" y="88185"/>
                      </a:cubicBezTo>
                      <a:cubicBezTo>
                        <a:pt x="19789" y="88638"/>
                        <a:pt x="19932" y="89106"/>
                        <a:pt x="18678" y="89352"/>
                      </a:cubicBezTo>
                      <a:cubicBezTo>
                        <a:pt x="17423" y="89598"/>
                        <a:pt x="17217" y="89384"/>
                        <a:pt x="16820" y="89836"/>
                      </a:cubicBezTo>
                      <a:cubicBezTo>
                        <a:pt x="16478" y="90225"/>
                        <a:pt x="15893" y="90778"/>
                        <a:pt x="14978" y="90778"/>
                      </a:cubicBezTo>
                      <a:cubicBezTo>
                        <a:pt x="14810" y="90778"/>
                        <a:pt x="14630" y="90759"/>
                        <a:pt x="14439" y="90717"/>
                      </a:cubicBezTo>
                      <a:cubicBezTo>
                        <a:pt x="13224" y="90447"/>
                        <a:pt x="11994" y="90138"/>
                        <a:pt x="11415" y="89352"/>
                      </a:cubicBezTo>
                      <a:cubicBezTo>
                        <a:pt x="10835" y="88574"/>
                        <a:pt x="10629" y="88511"/>
                        <a:pt x="10383" y="88296"/>
                      </a:cubicBezTo>
                      <a:cubicBezTo>
                        <a:pt x="10137" y="88082"/>
                        <a:pt x="9160" y="87233"/>
                        <a:pt x="10065" y="86399"/>
                      </a:cubicBezTo>
                      <a:cubicBezTo>
                        <a:pt x="10970" y="85566"/>
                        <a:pt x="10811" y="85526"/>
                        <a:pt x="11891" y="85074"/>
                      </a:cubicBezTo>
                      <a:cubicBezTo>
                        <a:pt x="12978" y="84629"/>
                        <a:pt x="13193" y="84248"/>
                        <a:pt x="13272" y="83740"/>
                      </a:cubicBezTo>
                      <a:cubicBezTo>
                        <a:pt x="13349" y="83292"/>
                        <a:pt x="13519" y="82665"/>
                        <a:pt x="15209" y="82665"/>
                      </a:cubicBezTo>
                      <a:close/>
                      <a:moveTo>
                        <a:pt x="43500" y="82665"/>
                      </a:moveTo>
                      <a:cubicBezTo>
                        <a:pt x="43726" y="82665"/>
                        <a:pt x="43981" y="82676"/>
                        <a:pt x="44268" y="82700"/>
                      </a:cubicBezTo>
                      <a:cubicBezTo>
                        <a:pt x="45348" y="82788"/>
                        <a:pt x="46221" y="83018"/>
                        <a:pt x="46745" y="83804"/>
                      </a:cubicBezTo>
                      <a:cubicBezTo>
                        <a:pt x="47268" y="84590"/>
                        <a:pt x="47689" y="84986"/>
                        <a:pt x="48332" y="85336"/>
                      </a:cubicBezTo>
                      <a:cubicBezTo>
                        <a:pt x="48983" y="85677"/>
                        <a:pt x="49991" y="86296"/>
                        <a:pt x="49856" y="86931"/>
                      </a:cubicBezTo>
                      <a:cubicBezTo>
                        <a:pt x="49721" y="87558"/>
                        <a:pt x="49292" y="87725"/>
                        <a:pt x="49070" y="88185"/>
                      </a:cubicBezTo>
                      <a:cubicBezTo>
                        <a:pt x="48848" y="88638"/>
                        <a:pt x="49054" y="89106"/>
                        <a:pt x="47832" y="89352"/>
                      </a:cubicBezTo>
                      <a:cubicBezTo>
                        <a:pt x="46610" y="89598"/>
                        <a:pt x="46379" y="89384"/>
                        <a:pt x="46038" y="89836"/>
                      </a:cubicBezTo>
                      <a:cubicBezTo>
                        <a:pt x="45743" y="90225"/>
                        <a:pt x="45222" y="90778"/>
                        <a:pt x="44311" y="90778"/>
                      </a:cubicBezTo>
                      <a:cubicBezTo>
                        <a:pt x="44144" y="90778"/>
                        <a:pt x="43963" y="90759"/>
                        <a:pt x="43768" y="90717"/>
                      </a:cubicBezTo>
                      <a:cubicBezTo>
                        <a:pt x="42514" y="90447"/>
                        <a:pt x="41244" y="90138"/>
                        <a:pt x="40561" y="89352"/>
                      </a:cubicBezTo>
                      <a:cubicBezTo>
                        <a:pt x="39887" y="88574"/>
                        <a:pt x="39672" y="88511"/>
                        <a:pt x="39394" y="88296"/>
                      </a:cubicBezTo>
                      <a:cubicBezTo>
                        <a:pt x="39117" y="88082"/>
                        <a:pt x="38037" y="87233"/>
                        <a:pt x="38831" y="86399"/>
                      </a:cubicBezTo>
                      <a:cubicBezTo>
                        <a:pt x="39633" y="85566"/>
                        <a:pt x="39466" y="85526"/>
                        <a:pt x="40490" y="85074"/>
                      </a:cubicBezTo>
                      <a:cubicBezTo>
                        <a:pt x="41514" y="84629"/>
                        <a:pt x="41680" y="84248"/>
                        <a:pt x="41696" y="83740"/>
                      </a:cubicBezTo>
                      <a:cubicBezTo>
                        <a:pt x="41717" y="83292"/>
                        <a:pt x="41806" y="82665"/>
                        <a:pt x="43500" y="82665"/>
                      </a:cubicBezTo>
                      <a:close/>
                      <a:moveTo>
                        <a:pt x="29905" y="89446"/>
                      </a:moveTo>
                      <a:cubicBezTo>
                        <a:pt x="30194" y="89446"/>
                        <a:pt x="30334" y="89475"/>
                        <a:pt x="30735" y="89566"/>
                      </a:cubicBezTo>
                      <a:cubicBezTo>
                        <a:pt x="31362" y="89717"/>
                        <a:pt x="31219" y="90027"/>
                        <a:pt x="31243" y="90487"/>
                      </a:cubicBezTo>
                      <a:cubicBezTo>
                        <a:pt x="31266" y="90947"/>
                        <a:pt x="32060" y="91384"/>
                        <a:pt x="31528" y="91908"/>
                      </a:cubicBezTo>
                      <a:cubicBezTo>
                        <a:pt x="31303" y="92123"/>
                        <a:pt x="31098" y="92161"/>
                        <a:pt x="30858" y="92161"/>
                      </a:cubicBezTo>
                      <a:cubicBezTo>
                        <a:pt x="30723" y="92161"/>
                        <a:pt x="30578" y="92149"/>
                        <a:pt x="30412" y="92149"/>
                      </a:cubicBezTo>
                      <a:cubicBezTo>
                        <a:pt x="30163" y="92149"/>
                        <a:pt x="29869" y="92177"/>
                        <a:pt x="29496" y="92313"/>
                      </a:cubicBezTo>
                      <a:cubicBezTo>
                        <a:pt x="28562" y="92664"/>
                        <a:pt x="28417" y="92947"/>
                        <a:pt x="27082" y="92947"/>
                      </a:cubicBezTo>
                      <a:cubicBezTo>
                        <a:pt x="26908" y="92947"/>
                        <a:pt x="26714" y="92942"/>
                        <a:pt x="26496" y="92932"/>
                      </a:cubicBezTo>
                      <a:cubicBezTo>
                        <a:pt x="24599" y="92844"/>
                        <a:pt x="23170" y="92868"/>
                        <a:pt x="22900" y="92567"/>
                      </a:cubicBezTo>
                      <a:cubicBezTo>
                        <a:pt x="22630" y="92257"/>
                        <a:pt x="22646" y="91495"/>
                        <a:pt x="22495" y="91249"/>
                      </a:cubicBezTo>
                      <a:cubicBezTo>
                        <a:pt x="22345" y="90995"/>
                        <a:pt x="22138" y="90685"/>
                        <a:pt x="22861" y="90662"/>
                      </a:cubicBezTo>
                      <a:cubicBezTo>
                        <a:pt x="22945" y="90658"/>
                        <a:pt x="23022" y="90657"/>
                        <a:pt x="23096" y="90657"/>
                      </a:cubicBezTo>
                      <a:cubicBezTo>
                        <a:pt x="23266" y="90657"/>
                        <a:pt x="23414" y="90664"/>
                        <a:pt x="23573" y="90664"/>
                      </a:cubicBezTo>
                      <a:cubicBezTo>
                        <a:pt x="23925" y="90664"/>
                        <a:pt x="24336" y="90629"/>
                        <a:pt x="25178" y="90408"/>
                      </a:cubicBezTo>
                      <a:cubicBezTo>
                        <a:pt x="26567" y="90043"/>
                        <a:pt x="27187" y="89527"/>
                        <a:pt x="28663" y="89487"/>
                      </a:cubicBezTo>
                      <a:cubicBezTo>
                        <a:pt x="29330" y="89465"/>
                        <a:pt x="29668" y="89446"/>
                        <a:pt x="29905" y="89446"/>
                      </a:cubicBezTo>
                      <a:close/>
                      <a:moveTo>
                        <a:pt x="59059" y="89449"/>
                      </a:moveTo>
                      <a:cubicBezTo>
                        <a:pt x="59347" y="89449"/>
                        <a:pt x="59491" y="89478"/>
                        <a:pt x="59905" y="89574"/>
                      </a:cubicBezTo>
                      <a:cubicBezTo>
                        <a:pt x="60548" y="89717"/>
                        <a:pt x="60453" y="90027"/>
                        <a:pt x="60532" y="90487"/>
                      </a:cubicBezTo>
                      <a:cubicBezTo>
                        <a:pt x="60611" y="90947"/>
                        <a:pt x="61469" y="91392"/>
                        <a:pt x="61000" y="91908"/>
                      </a:cubicBezTo>
                      <a:cubicBezTo>
                        <a:pt x="60805" y="92126"/>
                        <a:pt x="60605" y="92165"/>
                        <a:pt x="60366" y="92165"/>
                      </a:cubicBezTo>
                      <a:cubicBezTo>
                        <a:pt x="60233" y="92165"/>
                        <a:pt x="60088" y="92153"/>
                        <a:pt x="59925" y="92153"/>
                      </a:cubicBezTo>
                      <a:cubicBezTo>
                        <a:pt x="59677" y="92153"/>
                        <a:pt x="59386" y="92181"/>
                        <a:pt x="59032" y="92321"/>
                      </a:cubicBezTo>
                      <a:cubicBezTo>
                        <a:pt x="58140" y="92665"/>
                        <a:pt x="58031" y="92947"/>
                        <a:pt x="56699" y="92947"/>
                      </a:cubicBezTo>
                      <a:cubicBezTo>
                        <a:pt x="56525" y="92947"/>
                        <a:pt x="56330" y="92942"/>
                        <a:pt x="56111" y="92932"/>
                      </a:cubicBezTo>
                      <a:cubicBezTo>
                        <a:pt x="54198" y="92844"/>
                        <a:pt x="52769" y="92876"/>
                        <a:pt x="52467" y="92567"/>
                      </a:cubicBezTo>
                      <a:cubicBezTo>
                        <a:pt x="52158" y="92257"/>
                        <a:pt x="52079" y="91503"/>
                        <a:pt x="51888" y="91249"/>
                      </a:cubicBezTo>
                      <a:cubicBezTo>
                        <a:pt x="51705" y="90995"/>
                        <a:pt x="51467" y="90693"/>
                        <a:pt x="52174" y="90662"/>
                      </a:cubicBezTo>
                      <a:cubicBezTo>
                        <a:pt x="52236" y="90660"/>
                        <a:pt x="52294" y="90659"/>
                        <a:pt x="52350" y="90659"/>
                      </a:cubicBezTo>
                      <a:cubicBezTo>
                        <a:pt x="52552" y="90659"/>
                        <a:pt x="52720" y="90669"/>
                        <a:pt x="52903" y="90669"/>
                      </a:cubicBezTo>
                      <a:cubicBezTo>
                        <a:pt x="53252" y="90669"/>
                        <a:pt x="53657" y="90631"/>
                        <a:pt x="54460" y="90408"/>
                      </a:cubicBezTo>
                      <a:cubicBezTo>
                        <a:pt x="55793" y="90043"/>
                        <a:pt x="56349" y="89527"/>
                        <a:pt x="57825" y="89487"/>
                      </a:cubicBezTo>
                      <a:cubicBezTo>
                        <a:pt x="58488" y="89469"/>
                        <a:pt x="58822" y="89449"/>
                        <a:pt x="59059" y="89449"/>
                      </a:cubicBezTo>
                      <a:close/>
                      <a:moveTo>
                        <a:pt x="7401" y="86919"/>
                      </a:moveTo>
                      <a:cubicBezTo>
                        <a:pt x="8060" y="86919"/>
                        <a:pt x="8892" y="87017"/>
                        <a:pt x="9168" y="87534"/>
                      </a:cubicBezTo>
                      <a:cubicBezTo>
                        <a:pt x="9232" y="87717"/>
                        <a:pt x="9343" y="87876"/>
                        <a:pt x="9502" y="87995"/>
                      </a:cubicBezTo>
                      <a:cubicBezTo>
                        <a:pt x="10176" y="88526"/>
                        <a:pt x="10629" y="88630"/>
                        <a:pt x="11097" y="89336"/>
                      </a:cubicBezTo>
                      <a:cubicBezTo>
                        <a:pt x="11566" y="90050"/>
                        <a:pt x="12867" y="90773"/>
                        <a:pt x="13709" y="90892"/>
                      </a:cubicBezTo>
                      <a:cubicBezTo>
                        <a:pt x="14550" y="91003"/>
                        <a:pt x="15757" y="91106"/>
                        <a:pt x="15931" y="91384"/>
                      </a:cubicBezTo>
                      <a:cubicBezTo>
                        <a:pt x="16098" y="91662"/>
                        <a:pt x="14939" y="92043"/>
                        <a:pt x="13828" y="92344"/>
                      </a:cubicBezTo>
                      <a:cubicBezTo>
                        <a:pt x="12716" y="92654"/>
                        <a:pt x="11423" y="92844"/>
                        <a:pt x="9764" y="93003"/>
                      </a:cubicBezTo>
                      <a:cubicBezTo>
                        <a:pt x="8652" y="93114"/>
                        <a:pt x="7867" y="93257"/>
                        <a:pt x="7327" y="93543"/>
                      </a:cubicBezTo>
                      <a:lnTo>
                        <a:pt x="7327" y="93535"/>
                      </a:lnTo>
                      <a:cubicBezTo>
                        <a:pt x="7311" y="93551"/>
                        <a:pt x="7303" y="93559"/>
                        <a:pt x="7287" y="93567"/>
                      </a:cubicBezTo>
                      <a:cubicBezTo>
                        <a:pt x="7255" y="93583"/>
                        <a:pt x="7216" y="93599"/>
                        <a:pt x="7192" y="93622"/>
                      </a:cubicBezTo>
                      <a:cubicBezTo>
                        <a:pt x="6962" y="93726"/>
                        <a:pt x="6708" y="93781"/>
                        <a:pt x="6462" y="93789"/>
                      </a:cubicBezTo>
                      <a:cubicBezTo>
                        <a:pt x="6349" y="93793"/>
                        <a:pt x="6236" y="93795"/>
                        <a:pt x="6124" y="93795"/>
                      </a:cubicBezTo>
                      <a:cubicBezTo>
                        <a:pt x="5787" y="93795"/>
                        <a:pt x="5456" y="93777"/>
                        <a:pt x="5128" y="93741"/>
                      </a:cubicBezTo>
                      <a:cubicBezTo>
                        <a:pt x="4819" y="93741"/>
                        <a:pt x="4517" y="93694"/>
                        <a:pt x="4223" y="93606"/>
                      </a:cubicBezTo>
                      <a:cubicBezTo>
                        <a:pt x="3795" y="93479"/>
                        <a:pt x="3668" y="93003"/>
                        <a:pt x="3509" y="92503"/>
                      </a:cubicBezTo>
                      <a:cubicBezTo>
                        <a:pt x="3358" y="92011"/>
                        <a:pt x="2914" y="92051"/>
                        <a:pt x="2501" y="91416"/>
                      </a:cubicBezTo>
                      <a:cubicBezTo>
                        <a:pt x="2096" y="90781"/>
                        <a:pt x="2437" y="89725"/>
                        <a:pt x="2930" y="89376"/>
                      </a:cubicBezTo>
                      <a:cubicBezTo>
                        <a:pt x="3414" y="89019"/>
                        <a:pt x="4160" y="88733"/>
                        <a:pt x="4771" y="88058"/>
                      </a:cubicBezTo>
                      <a:cubicBezTo>
                        <a:pt x="5120" y="87661"/>
                        <a:pt x="5533" y="87328"/>
                        <a:pt x="5985" y="87074"/>
                      </a:cubicBezTo>
                      <a:cubicBezTo>
                        <a:pt x="5985" y="87074"/>
                        <a:pt x="6216" y="86979"/>
                        <a:pt x="6843" y="86939"/>
                      </a:cubicBezTo>
                      <a:cubicBezTo>
                        <a:pt x="6995" y="86929"/>
                        <a:pt x="7189" y="86919"/>
                        <a:pt x="7401" y="86919"/>
                      </a:cubicBezTo>
                      <a:close/>
                      <a:moveTo>
                        <a:pt x="36215" y="86920"/>
                      </a:moveTo>
                      <a:cubicBezTo>
                        <a:pt x="36876" y="86920"/>
                        <a:pt x="37733" y="87019"/>
                        <a:pt x="38085" y="87534"/>
                      </a:cubicBezTo>
                      <a:cubicBezTo>
                        <a:pt x="38172" y="87717"/>
                        <a:pt x="38307" y="87876"/>
                        <a:pt x="38474" y="87995"/>
                      </a:cubicBezTo>
                      <a:cubicBezTo>
                        <a:pt x="39212" y="88534"/>
                        <a:pt x="39680" y="88630"/>
                        <a:pt x="40244" y="89344"/>
                      </a:cubicBezTo>
                      <a:cubicBezTo>
                        <a:pt x="40807" y="90050"/>
                        <a:pt x="42204" y="90773"/>
                        <a:pt x="43062" y="90892"/>
                      </a:cubicBezTo>
                      <a:cubicBezTo>
                        <a:pt x="43919" y="91003"/>
                        <a:pt x="45133" y="91106"/>
                        <a:pt x="45340" y="91384"/>
                      </a:cubicBezTo>
                      <a:cubicBezTo>
                        <a:pt x="45546" y="91662"/>
                        <a:pt x="44427" y="92043"/>
                        <a:pt x="43363" y="92344"/>
                      </a:cubicBezTo>
                      <a:cubicBezTo>
                        <a:pt x="42300" y="92654"/>
                        <a:pt x="41022" y="92844"/>
                        <a:pt x="39386" y="93003"/>
                      </a:cubicBezTo>
                      <a:cubicBezTo>
                        <a:pt x="38291" y="93114"/>
                        <a:pt x="37521" y="93257"/>
                        <a:pt x="37013" y="93551"/>
                      </a:cubicBezTo>
                      <a:lnTo>
                        <a:pt x="37013" y="93535"/>
                      </a:lnTo>
                      <a:cubicBezTo>
                        <a:pt x="37005" y="93551"/>
                        <a:pt x="36997" y="93559"/>
                        <a:pt x="36981" y="93567"/>
                      </a:cubicBezTo>
                      <a:cubicBezTo>
                        <a:pt x="36950" y="93583"/>
                        <a:pt x="36918" y="93606"/>
                        <a:pt x="36886" y="93622"/>
                      </a:cubicBezTo>
                      <a:cubicBezTo>
                        <a:pt x="36664" y="93726"/>
                        <a:pt x="36418" y="93781"/>
                        <a:pt x="36172" y="93789"/>
                      </a:cubicBezTo>
                      <a:cubicBezTo>
                        <a:pt x="36061" y="93793"/>
                        <a:pt x="35950" y="93795"/>
                        <a:pt x="35838" y="93795"/>
                      </a:cubicBezTo>
                      <a:cubicBezTo>
                        <a:pt x="35505" y="93795"/>
                        <a:pt x="35172" y="93777"/>
                        <a:pt x="34838" y="93741"/>
                      </a:cubicBezTo>
                      <a:cubicBezTo>
                        <a:pt x="34521" y="93741"/>
                        <a:pt x="34219" y="93694"/>
                        <a:pt x="33918" y="93606"/>
                      </a:cubicBezTo>
                      <a:cubicBezTo>
                        <a:pt x="33473" y="93479"/>
                        <a:pt x="33283" y="93003"/>
                        <a:pt x="33060" y="92503"/>
                      </a:cubicBezTo>
                      <a:cubicBezTo>
                        <a:pt x="32846" y="92011"/>
                        <a:pt x="32401" y="92051"/>
                        <a:pt x="31909" y="91416"/>
                      </a:cubicBezTo>
                      <a:cubicBezTo>
                        <a:pt x="31425" y="90781"/>
                        <a:pt x="31632" y="89725"/>
                        <a:pt x="32076" y="89376"/>
                      </a:cubicBezTo>
                      <a:cubicBezTo>
                        <a:pt x="32513" y="89019"/>
                        <a:pt x="33227" y="88733"/>
                        <a:pt x="33751" y="88058"/>
                      </a:cubicBezTo>
                      <a:cubicBezTo>
                        <a:pt x="34045" y="87661"/>
                        <a:pt x="34418" y="87328"/>
                        <a:pt x="34838" y="87074"/>
                      </a:cubicBezTo>
                      <a:cubicBezTo>
                        <a:pt x="34838" y="87074"/>
                        <a:pt x="35061" y="86979"/>
                        <a:pt x="35680" y="86939"/>
                      </a:cubicBezTo>
                      <a:cubicBezTo>
                        <a:pt x="35826" y="86930"/>
                        <a:pt x="36011" y="86920"/>
                        <a:pt x="36215" y="86920"/>
                      </a:cubicBezTo>
                      <a:close/>
                      <a:moveTo>
                        <a:pt x="18336" y="89731"/>
                      </a:moveTo>
                      <a:cubicBezTo>
                        <a:pt x="19111" y="89731"/>
                        <a:pt x="19640" y="89951"/>
                        <a:pt x="20281" y="90098"/>
                      </a:cubicBezTo>
                      <a:cubicBezTo>
                        <a:pt x="21345" y="90344"/>
                        <a:pt x="21718" y="90447"/>
                        <a:pt x="22011" y="91035"/>
                      </a:cubicBezTo>
                      <a:cubicBezTo>
                        <a:pt x="22305" y="91630"/>
                        <a:pt x="22678" y="92392"/>
                        <a:pt x="22249" y="92710"/>
                      </a:cubicBezTo>
                      <a:cubicBezTo>
                        <a:pt x="21821" y="93035"/>
                        <a:pt x="20281" y="93154"/>
                        <a:pt x="20051" y="93670"/>
                      </a:cubicBezTo>
                      <a:cubicBezTo>
                        <a:pt x="19853" y="94130"/>
                        <a:pt x="19579" y="94880"/>
                        <a:pt x="18942" y="94880"/>
                      </a:cubicBezTo>
                      <a:cubicBezTo>
                        <a:pt x="18865" y="94880"/>
                        <a:pt x="18782" y="94869"/>
                        <a:pt x="18693" y="94845"/>
                      </a:cubicBezTo>
                      <a:cubicBezTo>
                        <a:pt x="17860" y="94622"/>
                        <a:pt x="18098" y="94146"/>
                        <a:pt x="18384" y="93614"/>
                      </a:cubicBezTo>
                      <a:cubicBezTo>
                        <a:pt x="18678" y="93075"/>
                        <a:pt x="18424" y="92741"/>
                        <a:pt x="17781" y="92392"/>
                      </a:cubicBezTo>
                      <a:cubicBezTo>
                        <a:pt x="17146" y="92043"/>
                        <a:pt x="16511" y="91979"/>
                        <a:pt x="16423" y="91352"/>
                      </a:cubicBezTo>
                      <a:cubicBezTo>
                        <a:pt x="16336" y="90733"/>
                        <a:pt x="16812" y="89868"/>
                        <a:pt x="17868" y="89757"/>
                      </a:cubicBezTo>
                      <a:cubicBezTo>
                        <a:pt x="18034" y="89739"/>
                        <a:pt x="18189" y="89731"/>
                        <a:pt x="18336" y="89731"/>
                      </a:cubicBezTo>
                      <a:close/>
                      <a:moveTo>
                        <a:pt x="47537" y="89731"/>
                      </a:moveTo>
                      <a:cubicBezTo>
                        <a:pt x="48315" y="89731"/>
                        <a:pt x="48870" y="89951"/>
                        <a:pt x="49531" y="90098"/>
                      </a:cubicBezTo>
                      <a:cubicBezTo>
                        <a:pt x="50618" y="90344"/>
                        <a:pt x="51007" y="90447"/>
                        <a:pt x="51380" y="91035"/>
                      </a:cubicBezTo>
                      <a:cubicBezTo>
                        <a:pt x="51753" y="91630"/>
                        <a:pt x="52221" y="92392"/>
                        <a:pt x="51832" y="92710"/>
                      </a:cubicBezTo>
                      <a:cubicBezTo>
                        <a:pt x="51444" y="93035"/>
                        <a:pt x="49920" y="93154"/>
                        <a:pt x="49761" y="93670"/>
                      </a:cubicBezTo>
                      <a:cubicBezTo>
                        <a:pt x="49619" y="94130"/>
                        <a:pt x="49446" y="94880"/>
                        <a:pt x="48803" y="94880"/>
                      </a:cubicBezTo>
                      <a:cubicBezTo>
                        <a:pt x="48725" y="94880"/>
                        <a:pt x="48639" y="94869"/>
                        <a:pt x="48546" y="94845"/>
                      </a:cubicBezTo>
                      <a:cubicBezTo>
                        <a:pt x="47697" y="94622"/>
                        <a:pt x="47864" y="94146"/>
                        <a:pt x="48086" y="93614"/>
                      </a:cubicBezTo>
                      <a:cubicBezTo>
                        <a:pt x="48308" y="93075"/>
                        <a:pt x="48007" y="92741"/>
                        <a:pt x="47324" y="92392"/>
                      </a:cubicBezTo>
                      <a:cubicBezTo>
                        <a:pt x="46641" y="92043"/>
                        <a:pt x="45998" y="91979"/>
                        <a:pt x="45832" y="91352"/>
                      </a:cubicBezTo>
                      <a:cubicBezTo>
                        <a:pt x="45665" y="90733"/>
                        <a:pt x="46030" y="89868"/>
                        <a:pt x="47070" y="89757"/>
                      </a:cubicBezTo>
                      <a:cubicBezTo>
                        <a:pt x="47235" y="89739"/>
                        <a:pt x="47390" y="89731"/>
                        <a:pt x="47537" y="89731"/>
                      </a:cubicBezTo>
                      <a:close/>
                      <a:moveTo>
                        <a:pt x="31108" y="92431"/>
                      </a:moveTo>
                      <a:cubicBezTo>
                        <a:pt x="31799" y="92431"/>
                        <a:pt x="32377" y="92731"/>
                        <a:pt x="32489" y="93011"/>
                      </a:cubicBezTo>
                      <a:cubicBezTo>
                        <a:pt x="32616" y="93337"/>
                        <a:pt x="32981" y="93686"/>
                        <a:pt x="33354" y="94051"/>
                      </a:cubicBezTo>
                      <a:cubicBezTo>
                        <a:pt x="33719" y="94416"/>
                        <a:pt x="32727" y="94837"/>
                        <a:pt x="31862" y="95440"/>
                      </a:cubicBezTo>
                      <a:cubicBezTo>
                        <a:pt x="30997" y="96043"/>
                        <a:pt x="29758" y="96575"/>
                        <a:pt x="29758" y="96575"/>
                      </a:cubicBezTo>
                      <a:cubicBezTo>
                        <a:pt x="29076" y="96893"/>
                        <a:pt x="29123" y="97297"/>
                        <a:pt x="28703" y="97607"/>
                      </a:cubicBezTo>
                      <a:cubicBezTo>
                        <a:pt x="28534" y="97737"/>
                        <a:pt x="28344" y="97783"/>
                        <a:pt x="28108" y="97783"/>
                      </a:cubicBezTo>
                      <a:cubicBezTo>
                        <a:pt x="27768" y="97783"/>
                        <a:pt x="27334" y="97687"/>
                        <a:pt x="26734" y="97607"/>
                      </a:cubicBezTo>
                      <a:cubicBezTo>
                        <a:pt x="26374" y="97562"/>
                        <a:pt x="26062" y="97547"/>
                        <a:pt x="25768" y="97547"/>
                      </a:cubicBezTo>
                      <a:cubicBezTo>
                        <a:pt x="25233" y="97547"/>
                        <a:pt x="24756" y="97597"/>
                        <a:pt x="24146" y="97607"/>
                      </a:cubicBezTo>
                      <a:cubicBezTo>
                        <a:pt x="23704" y="97618"/>
                        <a:pt x="23175" y="97624"/>
                        <a:pt x="22675" y="97624"/>
                      </a:cubicBezTo>
                      <a:cubicBezTo>
                        <a:pt x="22098" y="97624"/>
                        <a:pt x="21560" y="97616"/>
                        <a:pt x="21241" y="97599"/>
                      </a:cubicBezTo>
                      <a:cubicBezTo>
                        <a:pt x="20646" y="97567"/>
                        <a:pt x="20551" y="97226"/>
                        <a:pt x="20551" y="97226"/>
                      </a:cubicBezTo>
                      <a:cubicBezTo>
                        <a:pt x="20614" y="96900"/>
                        <a:pt x="20654" y="96639"/>
                        <a:pt x="20590" y="96575"/>
                      </a:cubicBezTo>
                      <a:cubicBezTo>
                        <a:pt x="20027" y="96019"/>
                        <a:pt x="19955" y="94773"/>
                        <a:pt x="20360" y="94202"/>
                      </a:cubicBezTo>
                      <a:cubicBezTo>
                        <a:pt x="20773" y="93638"/>
                        <a:pt x="21948" y="93170"/>
                        <a:pt x="22980" y="92971"/>
                      </a:cubicBezTo>
                      <a:cubicBezTo>
                        <a:pt x="23179" y="92933"/>
                        <a:pt x="23404" y="92917"/>
                        <a:pt x="23650" y="92917"/>
                      </a:cubicBezTo>
                      <a:cubicBezTo>
                        <a:pt x="24642" y="92917"/>
                        <a:pt x="25957" y="93170"/>
                        <a:pt x="27156" y="93170"/>
                      </a:cubicBezTo>
                      <a:cubicBezTo>
                        <a:pt x="27185" y="93170"/>
                        <a:pt x="27213" y="93170"/>
                        <a:pt x="27242" y="93170"/>
                      </a:cubicBezTo>
                      <a:cubicBezTo>
                        <a:pt x="28758" y="93154"/>
                        <a:pt x="30020" y="92543"/>
                        <a:pt x="30830" y="92448"/>
                      </a:cubicBezTo>
                      <a:cubicBezTo>
                        <a:pt x="30924" y="92437"/>
                        <a:pt x="31017" y="92431"/>
                        <a:pt x="31108" y="92431"/>
                      </a:cubicBezTo>
                      <a:close/>
                      <a:moveTo>
                        <a:pt x="60658" y="92423"/>
                      </a:moveTo>
                      <a:cubicBezTo>
                        <a:pt x="61352" y="92423"/>
                        <a:pt x="61964" y="92723"/>
                        <a:pt x="62112" y="93011"/>
                      </a:cubicBezTo>
                      <a:cubicBezTo>
                        <a:pt x="62278" y="93329"/>
                        <a:pt x="62691" y="93678"/>
                        <a:pt x="63104" y="94043"/>
                      </a:cubicBezTo>
                      <a:cubicBezTo>
                        <a:pt x="63516" y="94408"/>
                        <a:pt x="62588" y="94829"/>
                        <a:pt x="61802" y="95440"/>
                      </a:cubicBezTo>
                      <a:lnTo>
                        <a:pt x="61794" y="95440"/>
                      </a:lnTo>
                      <a:cubicBezTo>
                        <a:pt x="61000" y="96051"/>
                        <a:pt x="59841" y="96575"/>
                        <a:pt x="59841" y="96575"/>
                      </a:cubicBezTo>
                      <a:cubicBezTo>
                        <a:pt x="59198" y="96893"/>
                        <a:pt x="59302" y="97297"/>
                        <a:pt x="58921" y="97615"/>
                      </a:cubicBezTo>
                      <a:cubicBezTo>
                        <a:pt x="58766" y="97741"/>
                        <a:pt x="58582" y="97785"/>
                        <a:pt x="58349" y="97785"/>
                      </a:cubicBezTo>
                      <a:cubicBezTo>
                        <a:pt x="58009" y="97785"/>
                        <a:pt x="57565" y="97690"/>
                        <a:pt x="56952" y="97615"/>
                      </a:cubicBezTo>
                      <a:cubicBezTo>
                        <a:pt x="56577" y="97566"/>
                        <a:pt x="56257" y="97549"/>
                        <a:pt x="55956" y="97549"/>
                      </a:cubicBezTo>
                      <a:cubicBezTo>
                        <a:pt x="55430" y="97549"/>
                        <a:pt x="54962" y="97600"/>
                        <a:pt x="54357" y="97615"/>
                      </a:cubicBezTo>
                      <a:cubicBezTo>
                        <a:pt x="53918" y="97626"/>
                        <a:pt x="53391" y="97632"/>
                        <a:pt x="52892" y="97632"/>
                      </a:cubicBezTo>
                      <a:cubicBezTo>
                        <a:pt x="52316" y="97632"/>
                        <a:pt x="51778" y="97624"/>
                        <a:pt x="51459" y="97607"/>
                      </a:cubicBezTo>
                      <a:cubicBezTo>
                        <a:pt x="50856" y="97575"/>
                        <a:pt x="50713" y="97234"/>
                        <a:pt x="50713" y="97234"/>
                      </a:cubicBezTo>
                      <a:cubicBezTo>
                        <a:pt x="50729" y="96900"/>
                        <a:pt x="50737" y="96647"/>
                        <a:pt x="50666" y="96575"/>
                      </a:cubicBezTo>
                      <a:cubicBezTo>
                        <a:pt x="50031" y="96019"/>
                        <a:pt x="49800" y="94773"/>
                        <a:pt x="50134" y="94202"/>
                      </a:cubicBezTo>
                      <a:cubicBezTo>
                        <a:pt x="50467" y="93638"/>
                        <a:pt x="51586" y="93170"/>
                        <a:pt x="52594" y="92971"/>
                      </a:cubicBezTo>
                      <a:cubicBezTo>
                        <a:pt x="52789" y="92933"/>
                        <a:pt x="53013" y="92917"/>
                        <a:pt x="53259" y="92917"/>
                      </a:cubicBezTo>
                      <a:cubicBezTo>
                        <a:pt x="54252" y="92917"/>
                        <a:pt x="55602" y="93170"/>
                        <a:pt x="56802" y="93170"/>
                      </a:cubicBezTo>
                      <a:cubicBezTo>
                        <a:pt x="56831" y="93170"/>
                        <a:pt x="56860" y="93170"/>
                        <a:pt x="56889" y="93170"/>
                      </a:cubicBezTo>
                      <a:cubicBezTo>
                        <a:pt x="58405" y="93146"/>
                        <a:pt x="59579" y="92543"/>
                        <a:pt x="60381" y="92440"/>
                      </a:cubicBezTo>
                      <a:cubicBezTo>
                        <a:pt x="60474" y="92429"/>
                        <a:pt x="60567" y="92423"/>
                        <a:pt x="60658" y="92423"/>
                      </a:cubicBezTo>
                      <a:close/>
                      <a:moveTo>
                        <a:pt x="17124" y="94770"/>
                      </a:moveTo>
                      <a:cubicBezTo>
                        <a:pt x="17603" y="94770"/>
                        <a:pt x="18217" y="94895"/>
                        <a:pt x="18789" y="95146"/>
                      </a:cubicBezTo>
                      <a:cubicBezTo>
                        <a:pt x="19384" y="95416"/>
                        <a:pt x="19836" y="95940"/>
                        <a:pt x="20011" y="96575"/>
                      </a:cubicBezTo>
                      <a:cubicBezTo>
                        <a:pt x="20297" y="97313"/>
                        <a:pt x="20217" y="97789"/>
                        <a:pt x="19479" y="98004"/>
                      </a:cubicBezTo>
                      <a:cubicBezTo>
                        <a:pt x="18998" y="98145"/>
                        <a:pt x="18272" y="98266"/>
                        <a:pt x="17802" y="98266"/>
                      </a:cubicBezTo>
                      <a:cubicBezTo>
                        <a:pt x="17558" y="98266"/>
                        <a:pt x="17382" y="98233"/>
                        <a:pt x="17344" y="98155"/>
                      </a:cubicBezTo>
                      <a:cubicBezTo>
                        <a:pt x="17288" y="98043"/>
                        <a:pt x="17241" y="97948"/>
                        <a:pt x="17201" y="97869"/>
                      </a:cubicBezTo>
                      <a:cubicBezTo>
                        <a:pt x="16979" y="97456"/>
                        <a:pt x="15891" y="97456"/>
                        <a:pt x="16003" y="96575"/>
                      </a:cubicBezTo>
                      <a:cubicBezTo>
                        <a:pt x="16003" y="96575"/>
                        <a:pt x="16034" y="95281"/>
                        <a:pt x="16360" y="94972"/>
                      </a:cubicBezTo>
                      <a:cubicBezTo>
                        <a:pt x="16494" y="94837"/>
                        <a:pt x="16773" y="94770"/>
                        <a:pt x="17124" y="94770"/>
                      </a:cubicBezTo>
                      <a:close/>
                      <a:moveTo>
                        <a:pt x="46972" y="94770"/>
                      </a:moveTo>
                      <a:cubicBezTo>
                        <a:pt x="47450" y="94770"/>
                        <a:pt x="48077" y="94895"/>
                        <a:pt x="48681" y="95146"/>
                      </a:cubicBezTo>
                      <a:cubicBezTo>
                        <a:pt x="49316" y="95424"/>
                        <a:pt x="49824" y="95932"/>
                        <a:pt x="50086" y="96575"/>
                      </a:cubicBezTo>
                      <a:cubicBezTo>
                        <a:pt x="50475" y="97313"/>
                        <a:pt x="50451" y="97789"/>
                        <a:pt x="49745" y="98004"/>
                      </a:cubicBezTo>
                      <a:cubicBezTo>
                        <a:pt x="49280" y="98145"/>
                        <a:pt x="48570" y="98266"/>
                        <a:pt x="48098" y="98266"/>
                      </a:cubicBezTo>
                      <a:cubicBezTo>
                        <a:pt x="47854" y="98266"/>
                        <a:pt x="47674" y="98233"/>
                        <a:pt x="47626" y="98155"/>
                      </a:cubicBezTo>
                      <a:cubicBezTo>
                        <a:pt x="47562" y="98043"/>
                        <a:pt x="47499" y="97948"/>
                        <a:pt x="47451" y="97869"/>
                      </a:cubicBezTo>
                      <a:cubicBezTo>
                        <a:pt x="47173" y="97456"/>
                        <a:pt x="46078" y="97456"/>
                        <a:pt x="46078" y="96575"/>
                      </a:cubicBezTo>
                      <a:cubicBezTo>
                        <a:pt x="46078" y="96575"/>
                        <a:pt x="45943" y="95281"/>
                        <a:pt x="46229" y="94972"/>
                      </a:cubicBezTo>
                      <a:cubicBezTo>
                        <a:pt x="46350" y="94837"/>
                        <a:pt x="46620" y="94770"/>
                        <a:pt x="46972" y="94770"/>
                      </a:cubicBezTo>
                      <a:close/>
                      <a:moveTo>
                        <a:pt x="64520" y="94119"/>
                      </a:moveTo>
                      <a:cubicBezTo>
                        <a:pt x="64575" y="94119"/>
                        <a:pt x="64604" y="94130"/>
                        <a:pt x="64604" y="94130"/>
                      </a:cubicBezTo>
                      <a:cubicBezTo>
                        <a:pt x="64604" y="94130"/>
                        <a:pt x="66025" y="94265"/>
                        <a:pt x="66199" y="94908"/>
                      </a:cubicBezTo>
                      <a:cubicBezTo>
                        <a:pt x="66350" y="95686"/>
                        <a:pt x="66795" y="96575"/>
                        <a:pt x="66795" y="96575"/>
                      </a:cubicBezTo>
                      <a:cubicBezTo>
                        <a:pt x="66898" y="96789"/>
                        <a:pt x="67303" y="97480"/>
                        <a:pt x="67604" y="97718"/>
                      </a:cubicBezTo>
                      <a:cubicBezTo>
                        <a:pt x="67906" y="97964"/>
                        <a:pt x="68017" y="98155"/>
                        <a:pt x="68017" y="98361"/>
                      </a:cubicBezTo>
                      <a:cubicBezTo>
                        <a:pt x="68017" y="98532"/>
                        <a:pt x="67545" y="98544"/>
                        <a:pt x="67415" y="98544"/>
                      </a:cubicBezTo>
                      <a:cubicBezTo>
                        <a:pt x="67394" y="98544"/>
                        <a:pt x="67382" y="98544"/>
                        <a:pt x="67382" y="98544"/>
                      </a:cubicBezTo>
                      <a:cubicBezTo>
                        <a:pt x="66461" y="98377"/>
                        <a:pt x="65136" y="98361"/>
                        <a:pt x="65136" y="98361"/>
                      </a:cubicBezTo>
                      <a:cubicBezTo>
                        <a:pt x="65136" y="98361"/>
                        <a:pt x="65124" y="98361"/>
                        <a:pt x="65102" y="98361"/>
                      </a:cubicBezTo>
                      <a:cubicBezTo>
                        <a:pt x="64977" y="98361"/>
                        <a:pt x="64528" y="98372"/>
                        <a:pt x="64183" y="98528"/>
                      </a:cubicBezTo>
                      <a:cubicBezTo>
                        <a:pt x="63937" y="98623"/>
                        <a:pt x="62627" y="98623"/>
                        <a:pt x="61659" y="98631"/>
                      </a:cubicBezTo>
                      <a:cubicBezTo>
                        <a:pt x="61633" y="98631"/>
                        <a:pt x="61608" y="98631"/>
                        <a:pt x="61582" y="98631"/>
                      </a:cubicBezTo>
                      <a:cubicBezTo>
                        <a:pt x="60642" y="98631"/>
                        <a:pt x="59757" y="98483"/>
                        <a:pt x="59572" y="97726"/>
                      </a:cubicBezTo>
                      <a:cubicBezTo>
                        <a:pt x="59381" y="96956"/>
                        <a:pt x="60381" y="96575"/>
                        <a:pt x="60381" y="96575"/>
                      </a:cubicBezTo>
                      <a:cubicBezTo>
                        <a:pt x="60857" y="96400"/>
                        <a:pt x="61326" y="96178"/>
                        <a:pt x="61770" y="95924"/>
                      </a:cubicBezTo>
                      <a:cubicBezTo>
                        <a:pt x="62612" y="95456"/>
                        <a:pt x="63247" y="95115"/>
                        <a:pt x="63763" y="94559"/>
                      </a:cubicBezTo>
                      <a:cubicBezTo>
                        <a:pt x="64128" y="94177"/>
                        <a:pt x="64393" y="94119"/>
                        <a:pt x="64520" y="94119"/>
                      </a:cubicBezTo>
                      <a:close/>
                      <a:moveTo>
                        <a:pt x="34765" y="94120"/>
                      </a:moveTo>
                      <a:cubicBezTo>
                        <a:pt x="34819" y="94120"/>
                        <a:pt x="34846" y="94130"/>
                        <a:pt x="34846" y="94130"/>
                      </a:cubicBezTo>
                      <a:cubicBezTo>
                        <a:pt x="34846" y="94130"/>
                        <a:pt x="36243" y="94273"/>
                        <a:pt x="36338" y="94916"/>
                      </a:cubicBezTo>
                      <a:cubicBezTo>
                        <a:pt x="36394" y="95686"/>
                        <a:pt x="36727" y="96583"/>
                        <a:pt x="36727" y="96583"/>
                      </a:cubicBezTo>
                      <a:cubicBezTo>
                        <a:pt x="36799" y="96789"/>
                        <a:pt x="37116" y="97480"/>
                        <a:pt x="37386" y="97726"/>
                      </a:cubicBezTo>
                      <a:cubicBezTo>
                        <a:pt x="37656" y="97972"/>
                        <a:pt x="37743" y="98163"/>
                        <a:pt x="37720" y="98361"/>
                      </a:cubicBezTo>
                      <a:cubicBezTo>
                        <a:pt x="37699" y="98532"/>
                        <a:pt x="37218" y="98544"/>
                        <a:pt x="37086" y="98544"/>
                      </a:cubicBezTo>
                      <a:cubicBezTo>
                        <a:pt x="37065" y="98544"/>
                        <a:pt x="37053" y="98544"/>
                        <a:pt x="37053" y="98544"/>
                      </a:cubicBezTo>
                      <a:lnTo>
                        <a:pt x="37061" y="98544"/>
                      </a:lnTo>
                      <a:cubicBezTo>
                        <a:pt x="36156" y="98385"/>
                        <a:pt x="34846" y="98361"/>
                        <a:pt x="34846" y="98361"/>
                      </a:cubicBezTo>
                      <a:cubicBezTo>
                        <a:pt x="34827" y="98361"/>
                        <a:pt x="34808" y="98360"/>
                        <a:pt x="34789" y="98360"/>
                      </a:cubicBezTo>
                      <a:cubicBezTo>
                        <a:pt x="34469" y="98360"/>
                        <a:pt x="34162" y="98423"/>
                        <a:pt x="33862" y="98536"/>
                      </a:cubicBezTo>
                      <a:lnTo>
                        <a:pt x="33862" y="98528"/>
                      </a:lnTo>
                      <a:cubicBezTo>
                        <a:pt x="33584" y="98623"/>
                        <a:pt x="32282" y="98623"/>
                        <a:pt x="31314" y="98631"/>
                      </a:cubicBezTo>
                      <a:cubicBezTo>
                        <a:pt x="31288" y="98631"/>
                        <a:pt x="31263" y="98631"/>
                        <a:pt x="31237" y="98631"/>
                      </a:cubicBezTo>
                      <a:cubicBezTo>
                        <a:pt x="30298" y="98631"/>
                        <a:pt x="29438" y="98483"/>
                        <a:pt x="29346" y="97734"/>
                      </a:cubicBezTo>
                      <a:cubicBezTo>
                        <a:pt x="29258" y="96956"/>
                        <a:pt x="30306" y="96583"/>
                        <a:pt x="30306" y="96583"/>
                      </a:cubicBezTo>
                      <a:cubicBezTo>
                        <a:pt x="30814" y="96400"/>
                        <a:pt x="31306" y="96178"/>
                        <a:pt x="31782" y="95932"/>
                      </a:cubicBezTo>
                      <a:cubicBezTo>
                        <a:pt x="32687" y="95464"/>
                        <a:pt x="33362" y="95115"/>
                        <a:pt x="33949" y="94567"/>
                      </a:cubicBezTo>
                      <a:cubicBezTo>
                        <a:pt x="34366" y="94178"/>
                        <a:pt x="34639" y="94120"/>
                        <a:pt x="34765" y="94120"/>
                      </a:cubicBezTo>
                      <a:close/>
                      <a:moveTo>
                        <a:pt x="16007" y="92023"/>
                      </a:moveTo>
                      <a:cubicBezTo>
                        <a:pt x="16712" y="92023"/>
                        <a:pt x="17330" y="92291"/>
                        <a:pt x="17685" y="92900"/>
                      </a:cubicBezTo>
                      <a:cubicBezTo>
                        <a:pt x="18241" y="93860"/>
                        <a:pt x="16765" y="94273"/>
                        <a:pt x="16296" y="94464"/>
                      </a:cubicBezTo>
                      <a:cubicBezTo>
                        <a:pt x="15836" y="94654"/>
                        <a:pt x="15542" y="94813"/>
                        <a:pt x="15630" y="95337"/>
                      </a:cubicBezTo>
                      <a:cubicBezTo>
                        <a:pt x="15717" y="95869"/>
                        <a:pt x="15534" y="96575"/>
                        <a:pt x="15534" y="96575"/>
                      </a:cubicBezTo>
                      <a:cubicBezTo>
                        <a:pt x="15328" y="97607"/>
                        <a:pt x="16138" y="97408"/>
                        <a:pt x="16812" y="98155"/>
                      </a:cubicBezTo>
                      <a:cubicBezTo>
                        <a:pt x="17495" y="98909"/>
                        <a:pt x="17138" y="99448"/>
                        <a:pt x="16463" y="99742"/>
                      </a:cubicBezTo>
                      <a:cubicBezTo>
                        <a:pt x="15780" y="100044"/>
                        <a:pt x="13931" y="99917"/>
                        <a:pt x="12740" y="100075"/>
                      </a:cubicBezTo>
                      <a:cubicBezTo>
                        <a:pt x="12709" y="100075"/>
                        <a:pt x="12685" y="100083"/>
                        <a:pt x="12653" y="100091"/>
                      </a:cubicBezTo>
                      <a:lnTo>
                        <a:pt x="12653" y="100091"/>
                      </a:lnTo>
                      <a:cubicBezTo>
                        <a:pt x="12139" y="100090"/>
                        <a:pt x="11593" y="99980"/>
                        <a:pt x="10851" y="99845"/>
                      </a:cubicBezTo>
                      <a:cubicBezTo>
                        <a:pt x="10105" y="99702"/>
                        <a:pt x="10153" y="99488"/>
                        <a:pt x="9605" y="99210"/>
                      </a:cubicBezTo>
                      <a:cubicBezTo>
                        <a:pt x="9438" y="99139"/>
                        <a:pt x="9272" y="99083"/>
                        <a:pt x="9105" y="99036"/>
                      </a:cubicBezTo>
                      <a:cubicBezTo>
                        <a:pt x="8478" y="98790"/>
                        <a:pt x="7795" y="98305"/>
                        <a:pt x="7398" y="97774"/>
                      </a:cubicBezTo>
                      <a:cubicBezTo>
                        <a:pt x="7152" y="97416"/>
                        <a:pt x="7001" y="97012"/>
                        <a:pt x="6946" y="96583"/>
                      </a:cubicBezTo>
                      <a:cubicBezTo>
                        <a:pt x="6946" y="96583"/>
                        <a:pt x="6867" y="94694"/>
                        <a:pt x="7248" y="94083"/>
                      </a:cubicBezTo>
                      <a:lnTo>
                        <a:pt x="7255" y="94083"/>
                      </a:lnTo>
                      <a:cubicBezTo>
                        <a:pt x="7629" y="93479"/>
                        <a:pt x="8970" y="93210"/>
                        <a:pt x="11121" y="93051"/>
                      </a:cubicBezTo>
                      <a:cubicBezTo>
                        <a:pt x="13280" y="92884"/>
                        <a:pt x="13598" y="92710"/>
                        <a:pt x="14764" y="92265"/>
                      </a:cubicBezTo>
                      <a:cubicBezTo>
                        <a:pt x="15185" y="92108"/>
                        <a:pt x="15609" y="92023"/>
                        <a:pt x="16007" y="92023"/>
                      </a:cubicBezTo>
                      <a:close/>
                      <a:moveTo>
                        <a:pt x="45496" y="92023"/>
                      </a:moveTo>
                      <a:cubicBezTo>
                        <a:pt x="46201" y="92023"/>
                        <a:pt x="46856" y="92291"/>
                        <a:pt x="47292" y="92900"/>
                      </a:cubicBezTo>
                      <a:cubicBezTo>
                        <a:pt x="47967" y="93860"/>
                        <a:pt x="46546" y="94273"/>
                        <a:pt x="46110" y="94464"/>
                      </a:cubicBezTo>
                      <a:cubicBezTo>
                        <a:pt x="45673" y="94654"/>
                        <a:pt x="45395" y="94813"/>
                        <a:pt x="45554" y="95337"/>
                      </a:cubicBezTo>
                      <a:cubicBezTo>
                        <a:pt x="45713" y="95869"/>
                        <a:pt x="45609" y="96575"/>
                        <a:pt x="45609" y="96575"/>
                      </a:cubicBezTo>
                      <a:cubicBezTo>
                        <a:pt x="45538" y="97607"/>
                        <a:pt x="46316" y="97408"/>
                        <a:pt x="47094" y="98155"/>
                      </a:cubicBezTo>
                      <a:cubicBezTo>
                        <a:pt x="47872" y="98909"/>
                        <a:pt x="47594" y="99448"/>
                        <a:pt x="46951" y="99742"/>
                      </a:cubicBezTo>
                      <a:cubicBezTo>
                        <a:pt x="46308" y="100044"/>
                        <a:pt x="44443" y="99917"/>
                        <a:pt x="43276" y="100075"/>
                      </a:cubicBezTo>
                      <a:cubicBezTo>
                        <a:pt x="43244" y="100075"/>
                        <a:pt x="43220" y="100083"/>
                        <a:pt x="43189" y="100091"/>
                      </a:cubicBezTo>
                      <a:lnTo>
                        <a:pt x="43189" y="100091"/>
                      </a:lnTo>
                      <a:cubicBezTo>
                        <a:pt x="42675" y="100090"/>
                        <a:pt x="42113" y="99980"/>
                        <a:pt x="41355" y="99837"/>
                      </a:cubicBezTo>
                      <a:lnTo>
                        <a:pt x="41347" y="99837"/>
                      </a:lnTo>
                      <a:cubicBezTo>
                        <a:pt x="40585" y="99702"/>
                        <a:pt x="40609" y="99480"/>
                        <a:pt x="40021" y="99210"/>
                      </a:cubicBezTo>
                      <a:cubicBezTo>
                        <a:pt x="39855" y="99139"/>
                        <a:pt x="39680" y="99083"/>
                        <a:pt x="39498" y="99036"/>
                      </a:cubicBezTo>
                      <a:lnTo>
                        <a:pt x="39506" y="99036"/>
                      </a:lnTo>
                      <a:cubicBezTo>
                        <a:pt x="38847" y="98790"/>
                        <a:pt x="38093" y="98305"/>
                        <a:pt x="37632" y="97766"/>
                      </a:cubicBezTo>
                      <a:cubicBezTo>
                        <a:pt x="37347" y="97416"/>
                        <a:pt x="37140" y="97012"/>
                        <a:pt x="37029" y="96575"/>
                      </a:cubicBezTo>
                      <a:cubicBezTo>
                        <a:pt x="37029" y="96575"/>
                        <a:pt x="36704" y="94694"/>
                        <a:pt x="37005" y="94083"/>
                      </a:cubicBezTo>
                      <a:cubicBezTo>
                        <a:pt x="37307" y="93479"/>
                        <a:pt x="38609" y="93210"/>
                        <a:pt x="40744" y="93051"/>
                      </a:cubicBezTo>
                      <a:cubicBezTo>
                        <a:pt x="42879" y="92892"/>
                        <a:pt x="43173" y="92710"/>
                        <a:pt x="44284" y="92265"/>
                      </a:cubicBezTo>
                      <a:cubicBezTo>
                        <a:pt x="44684" y="92108"/>
                        <a:pt x="45098" y="92023"/>
                        <a:pt x="45496" y="92023"/>
                      </a:cubicBezTo>
                      <a:close/>
                      <a:moveTo>
                        <a:pt x="24288" y="97732"/>
                      </a:moveTo>
                      <a:cubicBezTo>
                        <a:pt x="26317" y="97732"/>
                        <a:pt x="28485" y="98069"/>
                        <a:pt x="29306" y="98472"/>
                      </a:cubicBezTo>
                      <a:cubicBezTo>
                        <a:pt x="30171" y="98885"/>
                        <a:pt x="31219" y="98758"/>
                        <a:pt x="32259" y="98798"/>
                      </a:cubicBezTo>
                      <a:cubicBezTo>
                        <a:pt x="33298" y="98837"/>
                        <a:pt x="33171" y="99401"/>
                        <a:pt x="33171" y="99401"/>
                      </a:cubicBezTo>
                      <a:cubicBezTo>
                        <a:pt x="33052" y="99702"/>
                        <a:pt x="32917" y="99996"/>
                        <a:pt x="32775" y="100282"/>
                      </a:cubicBezTo>
                      <a:cubicBezTo>
                        <a:pt x="32275" y="101241"/>
                        <a:pt x="31494" y="101476"/>
                        <a:pt x="30119" y="101476"/>
                      </a:cubicBezTo>
                      <a:cubicBezTo>
                        <a:pt x="29877" y="101476"/>
                        <a:pt x="29617" y="101468"/>
                        <a:pt x="29338" y="101457"/>
                      </a:cubicBezTo>
                      <a:cubicBezTo>
                        <a:pt x="27464" y="101377"/>
                        <a:pt x="27218" y="101036"/>
                        <a:pt x="26028" y="100576"/>
                      </a:cubicBezTo>
                      <a:cubicBezTo>
                        <a:pt x="24845" y="100123"/>
                        <a:pt x="23900" y="100123"/>
                        <a:pt x="22821" y="100044"/>
                      </a:cubicBezTo>
                      <a:cubicBezTo>
                        <a:pt x="21733" y="99964"/>
                        <a:pt x="19519" y="99782"/>
                        <a:pt x="18598" y="99472"/>
                      </a:cubicBezTo>
                      <a:lnTo>
                        <a:pt x="18590" y="99472"/>
                      </a:lnTo>
                      <a:cubicBezTo>
                        <a:pt x="18225" y="99345"/>
                        <a:pt x="17900" y="99099"/>
                        <a:pt x="17685" y="98782"/>
                      </a:cubicBezTo>
                      <a:cubicBezTo>
                        <a:pt x="17693" y="98758"/>
                        <a:pt x="17852" y="98385"/>
                        <a:pt x="18574" y="98321"/>
                      </a:cubicBezTo>
                      <a:cubicBezTo>
                        <a:pt x="19043" y="98282"/>
                        <a:pt x="19630" y="98202"/>
                        <a:pt x="20027" y="98028"/>
                      </a:cubicBezTo>
                      <a:cubicBezTo>
                        <a:pt x="20535" y="97869"/>
                        <a:pt x="21924" y="97766"/>
                        <a:pt x="24019" y="97734"/>
                      </a:cubicBezTo>
                      <a:cubicBezTo>
                        <a:pt x="24109" y="97733"/>
                        <a:pt x="24198" y="97732"/>
                        <a:pt x="24288" y="97732"/>
                      </a:cubicBezTo>
                      <a:close/>
                      <a:moveTo>
                        <a:pt x="54521" y="97732"/>
                      </a:moveTo>
                      <a:cubicBezTo>
                        <a:pt x="56548" y="97732"/>
                        <a:pt x="58761" y="98069"/>
                        <a:pt x="59643" y="98472"/>
                      </a:cubicBezTo>
                      <a:cubicBezTo>
                        <a:pt x="60281" y="98761"/>
                        <a:pt x="60977" y="98782"/>
                        <a:pt x="61694" y="98782"/>
                      </a:cubicBezTo>
                      <a:cubicBezTo>
                        <a:pt x="61815" y="98782"/>
                        <a:pt x="61937" y="98781"/>
                        <a:pt x="62059" y="98781"/>
                      </a:cubicBezTo>
                      <a:cubicBezTo>
                        <a:pt x="62248" y="98781"/>
                        <a:pt x="62438" y="98782"/>
                        <a:pt x="62627" y="98790"/>
                      </a:cubicBezTo>
                      <a:cubicBezTo>
                        <a:pt x="63675" y="98829"/>
                        <a:pt x="63620" y="99401"/>
                        <a:pt x="63620" y="99401"/>
                      </a:cubicBezTo>
                      <a:cubicBezTo>
                        <a:pt x="63540" y="99702"/>
                        <a:pt x="63445" y="99996"/>
                        <a:pt x="63334" y="100282"/>
                      </a:cubicBezTo>
                      <a:cubicBezTo>
                        <a:pt x="62963" y="101241"/>
                        <a:pt x="62206" y="101476"/>
                        <a:pt x="60831" y="101476"/>
                      </a:cubicBezTo>
                      <a:cubicBezTo>
                        <a:pt x="60589" y="101476"/>
                        <a:pt x="60329" y="101468"/>
                        <a:pt x="60048" y="101457"/>
                      </a:cubicBezTo>
                      <a:cubicBezTo>
                        <a:pt x="58175" y="101377"/>
                        <a:pt x="57881" y="101036"/>
                        <a:pt x="56627" y="100576"/>
                      </a:cubicBezTo>
                      <a:cubicBezTo>
                        <a:pt x="55381" y="100123"/>
                        <a:pt x="54452" y="100123"/>
                        <a:pt x="53349" y="100044"/>
                      </a:cubicBezTo>
                      <a:cubicBezTo>
                        <a:pt x="52253" y="99964"/>
                        <a:pt x="50007" y="99782"/>
                        <a:pt x="49046" y="99472"/>
                      </a:cubicBezTo>
                      <a:cubicBezTo>
                        <a:pt x="48657" y="99345"/>
                        <a:pt x="48308" y="99099"/>
                        <a:pt x="48054" y="98782"/>
                      </a:cubicBezTo>
                      <a:cubicBezTo>
                        <a:pt x="48054" y="98758"/>
                        <a:pt x="48165" y="98385"/>
                        <a:pt x="48888" y="98321"/>
                      </a:cubicBezTo>
                      <a:cubicBezTo>
                        <a:pt x="49348" y="98282"/>
                        <a:pt x="49920" y="98202"/>
                        <a:pt x="50301" y="98028"/>
                      </a:cubicBezTo>
                      <a:cubicBezTo>
                        <a:pt x="50793" y="97869"/>
                        <a:pt x="52166" y="97758"/>
                        <a:pt x="54253" y="97734"/>
                      </a:cubicBezTo>
                      <a:cubicBezTo>
                        <a:pt x="54342" y="97733"/>
                        <a:pt x="54432" y="97732"/>
                        <a:pt x="54521" y="97732"/>
                      </a:cubicBezTo>
                      <a:close/>
                      <a:moveTo>
                        <a:pt x="17373" y="99412"/>
                      </a:moveTo>
                      <a:cubicBezTo>
                        <a:pt x="17454" y="99412"/>
                        <a:pt x="17573" y="99425"/>
                        <a:pt x="17749" y="99448"/>
                      </a:cubicBezTo>
                      <a:cubicBezTo>
                        <a:pt x="18519" y="99552"/>
                        <a:pt x="19582" y="99806"/>
                        <a:pt x="20130" y="99941"/>
                      </a:cubicBezTo>
                      <a:cubicBezTo>
                        <a:pt x="20678" y="100083"/>
                        <a:pt x="21225" y="100044"/>
                        <a:pt x="21559" y="100147"/>
                      </a:cubicBezTo>
                      <a:cubicBezTo>
                        <a:pt x="22480" y="100433"/>
                        <a:pt x="22654" y="100520"/>
                        <a:pt x="22384" y="101552"/>
                      </a:cubicBezTo>
                      <a:cubicBezTo>
                        <a:pt x="22114" y="102584"/>
                        <a:pt x="22035" y="102703"/>
                        <a:pt x="21948" y="103219"/>
                      </a:cubicBezTo>
                      <a:cubicBezTo>
                        <a:pt x="21860" y="103743"/>
                        <a:pt x="21741" y="104155"/>
                        <a:pt x="21527" y="104489"/>
                      </a:cubicBezTo>
                      <a:cubicBezTo>
                        <a:pt x="21351" y="104781"/>
                        <a:pt x="21035" y="105369"/>
                        <a:pt x="20664" y="105369"/>
                      </a:cubicBezTo>
                      <a:cubicBezTo>
                        <a:pt x="20601" y="105369"/>
                        <a:pt x="20537" y="105352"/>
                        <a:pt x="20471" y="105314"/>
                      </a:cubicBezTo>
                      <a:cubicBezTo>
                        <a:pt x="20019" y="105052"/>
                        <a:pt x="20654" y="104536"/>
                        <a:pt x="19733" y="103997"/>
                      </a:cubicBezTo>
                      <a:cubicBezTo>
                        <a:pt x="18812" y="103457"/>
                        <a:pt x="17939" y="102774"/>
                        <a:pt x="17503" y="101925"/>
                      </a:cubicBezTo>
                      <a:cubicBezTo>
                        <a:pt x="17058" y="101076"/>
                        <a:pt x="16979" y="100568"/>
                        <a:pt x="17146" y="100004"/>
                      </a:cubicBezTo>
                      <a:cubicBezTo>
                        <a:pt x="17262" y="99568"/>
                        <a:pt x="17093" y="99412"/>
                        <a:pt x="17373" y="99412"/>
                      </a:cubicBezTo>
                      <a:close/>
                      <a:moveTo>
                        <a:pt x="47812" y="99412"/>
                      </a:moveTo>
                      <a:cubicBezTo>
                        <a:pt x="47892" y="99412"/>
                        <a:pt x="48012" y="99425"/>
                        <a:pt x="48189" y="99448"/>
                      </a:cubicBezTo>
                      <a:cubicBezTo>
                        <a:pt x="48975" y="99552"/>
                        <a:pt x="50070" y="99806"/>
                        <a:pt x="50634" y="99941"/>
                      </a:cubicBezTo>
                      <a:cubicBezTo>
                        <a:pt x="51197" y="100083"/>
                        <a:pt x="51745" y="100044"/>
                        <a:pt x="52094" y="100147"/>
                      </a:cubicBezTo>
                      <a:cubicBezTo>
                        <a:pt x="53047" y="100433"/>
                        <a:pt x="53229" y="100528"/>
                        <a:pt x="53102" y="101552"/>
                      </a:cubicBezTo>
                      <a:cubicBezTo>
                        <a:pt x="52968" y="102584"/>
                        <a:pt x="52904" y="102703"/>
                        <a:pt x="52880" y="103219"/>
                      </a:cubicBezTo>
                      <a:cubicBezTo>
                        <a:pt x="52856" y="103743"/>
                        <a:pt x="52793" y="104155"/>
                        <a:pt x="52626" y="104489"/>
                      </a:cubicBezTo>
                      <a:cubicBezTo>
                        <a:pt x="52484" y="104781"/>
                        <a:pt x="52242" y="105369"/>
                        <a:pt x="51872" y="105369"/>
                      </a:cubicBezTo>
                      <a:cubicBezTo>
                        <a:pt x="51810" y="105369"/>
                        <a:pt x="51744" y="105352"/>
                        <a:pt x="51674" y="105314"/>
                      </a:cubicBezTo>
                      <a:cubicBezTo>
                        <a:pt x="51190" y="105052"/>
                        <a:pt x="51753" y="104536"/>
                        <a:pt x="50769" y="103997"/>
                      </a:cubicBezTo>
                      <a:cubicBezTo>
                        <a:pt x="49777" y="103457"/>
                        <a:pt x="48808" y="102774"/>
                        <a:pt x="48261" y="101925"/>
                      </a:cubicBezTo>
                      <a:cubicBezTo>
                        <a:pt x="47713" y="101076"/>
                        <a:pt x="47578" y="100568"/>
                        <a:pt x="47665" y="100004"/>
                      </a:cubicBezTo>
                      <a:lnTo>
                        <a:pt x="47657" y="100004"/>
                      </a:lnTo>
                      <a:cubicBezTo>
                        <a:pt x="47725" y="99568"/>
                        <a:pt x="47535" y="99412"/>
                        <a:pt x="47812" y="99412"/>
                      </a:cubicBezTo>
                      <a:close/>
                      <a:moveTo>
                        <a:pt x="35011" y="98533"/>
                      </a:moveTo>
                      <a:cubicBezTo>
                        <a:pt x="36805" y="98533"/>
                        <a:pt x="39771" y="99223"/>
                        <a:pt x="40831" y="99837"/>
                      </a:cubicBezTo>
                      <a:cubicBezTo>
                        <a:pt x="41577" y="100274"/>
                        <a:pt x="41672" y="100695"/>
                        <a:pt x="41657" y="100933"/>
                      </a:cubicBezTo>
                      <a:cubicBezTo>
                        <a:pt x="41609" y="101052"/>
                        <a:pt x="41601" y="101179"/>
                        <a:pt x="41649" y="101306"/>
                      </a:cubicBezTo>
                      <a:cubicBezTo>
                        <a:pt x="41839" y="101774"/>
                        <a:pt x="41990" y="102044"/>
                        <a:pt x="41133" y="102544"/>
                      </a:cubicBezTo>
                      <a:cubicBezTo>
                        <a:pt x="40283" y="103036"/>
                        <a:pt x="39712" y="103631"/>
                        <a:pt x="38910" y="104179"/>
                      </a:cubicBezTo>
                      <a:cubicBezTo>
                        <a:pt x="38894" y="104187"/>
                        <a:pt x="38878" y="104203"/>
                        <a:pt x="38871" y="104211"/>
                      </a:cubicBezTo>
                      <a:cubicBezTo>
                        <a:pt x="38871" y="104211"/>
                        <a:pt x="38450" y="104600"/>
                        <a:pt x="37418" y="104846"/>
                      </a:cubicBezTo>
                      <a:cubicBezTo>
                        <a:pt x="36394" y="105092"/>
                        <a:pt x="34838" y="105251"/>
                        <a:pt x="34838" y="105251"/>
                      </a:cubicBezTo>
                      <a:cubicBezTo>
                        <a:pt x="33958" y="105395"/>
                        <a:pt x="33071" y="105467"/>
                        <a:pt x="32184" y="105467"/>
                      </a:cubicBezTo>
                      <a:cubicBezTo>
                        <a:pt x="32095" y="105467"/>
                        <a:pt x="32006" y="105466"/>
                        <a:pt x="31917" y="105465"/>
                      </a:cubicBezTo>
                      <a:cubicBezTo>
                        <a:pt x="30330" y="105425"/>
                        <a:pt x="30179" y="104433"/>
                        <a:pt x="30369" y="103433"/>
                      </a:cubicBezTo>
                      <a:cubicBezTo>
                        <a:pt x="30560" y="102441"/>
                        <a:pt x="31512" y="102330"/>
                        <a:pt x="32473" y="101584"/>
                      </a:cubicBezTo>
                      <a:cubicBezTo>
                        <a:pt x="33433" y="100837"/>
                        <a:pt x="33497" y="99821"/>
                        <a:pt x="33640" y="99218"/>
                      </a:cubicBezTo>
                      <a:cubicBezTo>
                        <a:pt x="33783" y="98607"/>
                        <a:pt x="34838" y="98536"/>
                        <a:pt x="34838" y="98536"/>
                      </a:cubicBezTo>
                      <a:cubicBezTo>
                        <a:pt x="34895" y="98534"/>
                        <a:pt x="34952" y="98533"/>
                        <a:pt x="35011" y="98533"/>
                      </a:cubicBezTo>
                      <a:close/>
                      <a:moveTo>
                        <a:pt x="1167" y="0"/>
                      </a:moveTo>
                      <a:cubicBezTo>
                        <a:pt x="1247" y="64"/>
                        <a:pt x="1271" y="119"/>
                        <a:pt x="1239" y="175"/>
                      </a:cubicBezTo>
                      <a:cubicBezTo>
                        <a:pt x="1215" y="222"/>
                        <a:pt x="834" y="238"/>
                        <a:pt x="834" y="238"/>
                      </a:cubicBezTo>
                      <a:cubicBezTo>
                        <a:pt x="580" y="206"/>
                        <a:pt x="263" y="191"/>
                        <a:pt x="9" y="183"/>
                      </a:cubicBezTo>
                      <a:lnTo>
                        <a:pt x="9" y="238"/>
                      </a:lnTo>
                      <a:cubicBezTo>
                        <a:pt x="1040" y="278"/>
                        <a:pt x="2414" y="484"/>
                        <a:pt x="2914" y="675"/>
                      </a:cubicBezTo>
                      <a:cubicBezTo>
                        <a:pt x="3303" y="818"/>
                        <a:pt x="3326" y="960"/>
                        <a:pt x="3295" y="1040"/>
                      </a:cubicBezTo>
                      <a:cubicBezTo>
                        <a:pt x="3255" y="1064"/>
                        <a:pt x="3239" y="1119"/>
                        <a:pt x="3255" y="1159"/>
                      </a:cubicBezTo>
                      <a:cubicBezTo>
                        <a:pt x="3318" y="1318"/>
                        <a:pt x="3382" y="1413"/>
                        <a:pt x="2842" y="1572"/>
                      </a:cubicBezTo>
                      <a:cubicBezTo>
                        <a:pt x="2302" y="1738"/>
                        <a:pt x="1921" y="1937"/>
                        <a:pt x="1406" y="2119"/>
                      </a:cubicBezTo>
                      <a:lnTo>
                        <a:pt x="1382" y="2127"/>
                      </a:lnTo>
                      <a:cubicBezTo>
                        <a:pt x="1382" y="2127"/>
                        <a:pt x="1104" y="2262"/>
                        <a:pt x="485" y="2342"/>
                      </a:cubicBezTo>
                      <a:cubicBezTo>
                        <a:pt x="342" y="2357"/>
                        <a:pt x="175" y="2381"/>
                        <a:pt x="9" y="2397"/>
                      </a:cubicBezTo>
                      <a:lnTo>
                        <a:pt x="9" y="2492"/>
                      </a:lnTo>
                      <a:cubicBezTo>
                        <a:pt x="374" y="2508"/>
                        <a:pt x="778" y="2556"/>
                        <a:pt x="921" y="2730"/>
                      </a:cubicBezTo>
                      <a:cubicBezTo>
                        <a:pt x="961" y="2810"/>
                        <a:pt x="1032" y="2873"/>
                        <a:pt x="1112" y="2905"/>
                      </a:cubicBezTo>
                      <a:cubicBezTo>
                        <a:pt x="1517" y="3111"/>
                        <a:pt x="1794" y="3151"/>
                        <a:pt x="2072" y="3421"/>
                      </a:cubicBezTo>
                      <a:cubicBezTo>
                        <a:pt x="2342" y="3699"/>
                        <a:pt x="3128" y="3977"/>
                        <a:pt x="3652" y="4016"/>
                      </a:cubicBezTo>
                      <a:cubicBezTo>
                        <a:pt x="4168" y="4064"/>
                        <a:pt x="4906" y="4104"/>
                        <a:pt x="5001" y="4207"/>
                      </a:cubicBezTo>
                      <a:cubicBezTo>
                        <a:pt x="5096" y="4310"/>
                        <a:pt x="4374" y="4453"/>
                        <a:pt x="3684" y="4564"/>
                      </a:cubicBezTo>
                      <a:cubicBezTo>
                        <a:pt x="2850" y="4691"/>
                        <a:pt x="2009" y="4778"/>
                        <a:pt x="1167" y="4818"/>
                      </a:cubicBezTo>
                      <a:cubicBezTo>
                        <a:pt x="778" y="4834"/>
                        <a:pt x="397" y="4874"/>
                        <a:pt x="16" y="4937"/>
                      </a:cubicBezTo>
                      <a:lnTo>
                        <a:pt x="16" y="5048"/>
                      </a:lnTo>
                      <a:cubicBezTo>
                        <a:pt x="429" y="4937"/>
                        <a:pt x="1096" y="4874"/>
                        <a:pt x="2001" y="4834"/>
                      </a:cubicBezTo>
                      <a:cubicBezTo>
                        <a:pt x="3334" y="4770"/>
                        <a:pt x="3533" y="4707"/>
                        <a:pt x="4271" y="4540"/>
                      </a:cubicBezTo>
                      <a:cubicBezTo>
                        <a:pt x="4537" y="4477"/>
                        <a:pt x="4804" y="4442"/>
                        <a:pt x="5052" y="4442"/>
                      </a:cubicBezTo>
                      <a:cubicBezTo>
                        <a:pt x="5483" y="4442"/>
                        <a:pt x="5855" y="4546"/>
                        <a:pt x="6057" y="4778"/>
                      </a:cubicBezTo>
                      <a:cubicBezTo>
                        <a:pt x="6366" y="5143"/>
                        <a:pt x="5446" y="5294"/>
                        <a:pt x="5160" y="5366"/>
                      </a:cubicBezTo>
                      <a:cubicBezTo>
                        <a:pt x="4874" y="5437"/>
                        <a:pt x="4684" y="5501"/>
                        <a:pt x="4723" y="5699"/>
                      </a:cubicBezTo>
                      <a:cubicBezTo>
                        <a:pt x="4763" y="5898"/>
                        <a:pt x="4628" y="6159"/>
                        <a:pt x="4628" y="6159"/>
                      </a:cubicBezTo>
                      <a:cubicBezTo>
                        <a:pt x="4469" y="6548"/>
                        <a:pt x="4969" y="6469"/>
                        <a:pt x="5358" y="6755"/>
                      </a:cubicBezTo>
                      <a:cubicBezTo>
                        <a:pt x="5755" y="7041"/>
                        <a:pt x="5525" y="7239"/>
                        <a:pt x="5096" y="7342"/>
                      </a:cubicBezTo>
                      <a:cubicBezTo>
                        <a:pt x="4676" y="7453"/>
                        <a:pt x="3557" y="7406"/>
                        <a:pt x="2826" y="7469"/>
                      </a:cubicBezTo>
                      <a:cubicBezTo>
                        <a:pt x="2811" y="7469"/>
                        <a:pt x="2787" y="7469"/>
                        <a:pt x="2771" y="7477"/>
                      </a:cubicBezTo>
                      <a:lnTo>
                        <a:pt x="2771" y="7477"/>
                      </a:lnTo>
                      <a:cubicBezTo>
                        <a:pt x="2409" y="7469"/>
                        <a:pt x="2046" y="7437"/>
                        <a:pt x="1683" y="7382"/>
                      </a:cubicBezTo>
                      <a:cubicBezTo>
                        <a:pt x="1239" y="7334"/>
                        <a:pt x="1271" y="7247"/>
                        <a:pt x="937" y="7152"/>
                      </a:cubicBezTo>
                      <a:cubicBezTo>
                        <a:pt x="842" y="7120"/>
                        <a:pt x="739" y="7096"/>
                        <a:pt x="644" y="7088"/>
                      </a:cubicBezTo>
                      <a:cubicBezTo>
                        <a:pt x="429" y="7033"/>
                        <a:pt x="223" y="6961"/>
                        <a:pt x="24" y="6866"/>
                      </a:cubicBezTo>
                      <a:lnTo>
                        <a:pt x="24" y="7080"/>
                      </a:lnTo>
                      <a:cubicBezTo>
                        <a:pt x="477" y="7136"/>
                        <a:pt x="929" y="7239"/>
                        <a:pt x="1366" y="7382"/>
                      </a:cubicBezTo>
                      <a:cubicBezTo>
                        <a:pt x="1779" y="7541"/>
                        <a:pt x="1794" y="7699"/>
                        <a:pt x="1763" y="7787"/>
                      </a:cubicBezTo>
                      <a:cubicBezTo>
                        <a:pt x="1715" y="7818"/>
                        <a:pt x="1699" y="7866"/>
                        <a:pt x="1715" y="7922"/>
                      </a:cubicBezTo>
                      <a:cubicBezTo>
                        <a:pt x="1779" y="8096"/>
                        <a:pt x="1842" y="8191"/>
                        <a:pt x="1279" y="8374"/>
                      </a:cubicBezTo>
                      <a:cubicBezTo>
                        <a:pt x="802" y="8525"/>
                        <a:pt x="445" y="8699"/>
                        <a:pt x="24" y="8866"/>
                      </a:cubicBezTo>
                      <a:lnTo>
                        <a:pt x="24" y="9065"/>
                      </a:lnTo>
                      <a:cubicBezTo>
                        <a:pt x="469" y="8795"/>
                        <a:pt x="445" y="8763"/>
                        <a:pt x="1104" y="8588"/>
                      </a:cubicBezTo>
                      <a:cubicBezTo>
                        <a:pt x="1826" y="8390"/>
                        <a:pt x="1985" y="8231"/>
                        <a:pt x="2056" y="8009"/>
                      </a:cubicBezTo>
                      <a:cubicBezTo>
                        <a:pt x="2120" y="7820"/>
                        <a:pt x="2251" y="7550"/>
                        <a:pt x="3370" y="7550"/>
                      </a:cubicBezTo>
                      <a:cubicBezTo>
                        <a:pt x="3518" y="7550"/>
                        <a:pt x="3682" y="7554"/>
                        <a:pt x="3866" y="7564"/>
                      </a:cubicBezTo>
                      <a:cubicBezTo>
                        <a:pt x="4565" y="7604"/>
                        <a:pt x="5112" y="7699"/>
                        <a:pt x="5358" y="8041"/>
                      </a:cubicBezTo>
                      <a:cubicBezTo>
                        <a:pt x="5565" y="8342"/>
                        <a:pt x="5858" y="8572"/>
                        <a:pt x="6208" y="8692"/>
                      </a:cubicBezTo>
                      <a:cubicBezTo>
                        <a:pt x="6589" y="8842"/>
                        <a:pt x="7176" y="9104"/>
                        <a:pt x="7001" y="9374"/>
                      </a:cubicBezTo>
                      <a:cubicBezTo>
                        <a:pt x="6835" y="9644"/>
                        <a:pt x="6525" y="9723"/>
                        <a:pt x="6319" y="9914"/>
                      </a:cubicBezTo>
                      <a:cubicBezTo>
                        <a:pt x="6112" y="10104"/>
                        <a:pt x="6200" y="10311"/>
                        <a:pt x="5374" y="10406"/>
                      </a:cubicBezTo>
                      <a:cubicBezTo>
                        <a:pt x="4549" y="10509"/>
                        <a:pt x="4422" y="10422"/>
                        <a:pt x="4144" y="10620"/>
                      </a:cubicBezTo>
                      <a:cubicBezTo>
                        <a:pt x="3787" y="10877"/>
                        <a:pt x="3356" y="11015"/>
                        <a:pt x="2920" y="11015"/>
                      </a:cubicBezTo>
                      <a:cubicBezTo>
                        <a:pt x="2804" y="11015"/>
                        <a:pt x="2688" y="11006"/>
                        <a:pt x="2572" y="10985"/>
                      </a:cubicBezTo>
                      <a:cubicBezTo>
                        <a:pt x="1787" y="10874"/>
                        <a:pt x="993" y="10739"/>
                        <a:pt x="644" y="10414"/>
                      </a:cubicBezTo>
                      <a:cubicBezTo>
                        <a:pt x="461" y="10223"/>
                        <a:pt x="247" y="10073"/>
                        <a:pt x="9" y="9962"/>
                      </a:cubicBezTo>
                      <a:lnTo>
                        <a:pt x="9" y="10104"/>
                      </a:lnTo>
                      <a:cubicBezTo>
                        <a:pt x="167" y="10176"/>
                        <a:pt x="318" y="10279"/>
                        <a:pt x="437" y="10398"/>
                      </a:cubicBezTo>
                      <a:cubicBezTo>
                        <a:pt x="723" y="10700"/>
                        <a:pt x="1548" y="11009"/>
                        <a:pt x="2088" y="11057"/>
                      </a:cubicBezTo>
                      <a:cubicBezTo>
                        <a:pt x="2628" y="11105"/>
                        <a:pt x="3406" y="11144"/>
                        <a:pt x="3509" y="11263"/>
                      </a:cubicBezTo>
                      <a:cubicBezTo>
                        <a:pt x="3612" y="11374"/>
                        <a:pt x="2842" y="11533"/>
                        <a:pt x="2112" y="11668"/>
                      </a:cubicBezTo>
                      <a:cubicBezTo>
                        <a:pt x="1413" y="11779"/>
                        <a:pt x="715" y="11859"/>
                        <a:pt x="9" y="11906"/>
                      </a:cubicBezTo>
                      <a:lnTo>
                        <a:pt x="9" y="11978"/>
                      </a:lnTo>
                      <a:cubicBezTo>
                        <a:pt x="120" y="11978"/>
                        <a:pt x="223" y="11970"/>
                        <a:pt x="342" y="11962"/>
                      </a:cubicBezTo>
                      <a:cubicBezTo>
                        <a:pt x="1739" y="11890"/>
                        <a:pt x="1953" y="11819"/>
                        <a:pt x="2723" y="11636"/>
                      </a:cubicBezTo>
                      <a:cubicBezTo>
                        <a:pt x="3002" y="11567"/>
                        <a:pt x="3281" y="11531"/>
                        <a:pt x="3540" y="11531"/>
                      </a:cubicBezTo>
                      <a:cubicBezTo>
                        <a:pt x="3997" y="11531"/>
                        <a:pt x="4389" y="11645"/>
                        <a:pt x="4596" y="11898"/>
                      </a:cubicBezTo>
                      <a:cubicBezTo>
                        <a:pt x="4914" y="12303"/>
                        <a:pt x="3946" y="12470"/>
                        <a:pt x="3644" y="12549"/>
                      </a:cubicBezTo>
                      <a:cubicBezTo>
                        <a:pt x="3342" y="12629"/>
                        <a:pt x="3144" y="12692"/>
                        <a:pt x="3184" y="12914"/>
                      </a:cubicBezTo>
                      <a:cubicBezTo>
                        <a:pt x="3215" y="13136"/>
                        <a:pt x="3072" y="13430"/>
                        <a:pt x="3072" y="13430"/>
                      </a:cubicBezTo>
                      <a:cubicBezTo>
                        <a:pt x="2906" y="13851"/>
                        <a:pt x="3430" y="13771"/>
                        <a:pt x="3842" y="14081"/>
                      </a:cubicBezTo>
                      <a:cubicBezTo>
                        <a:pt x="4247" y="14391"/>
                        <a:pt x="4001" y="14613"/>
                        <a:pt x="3557" y="14732"/>
                      </a:cubicBezTo>
                      <a:cubicBezTo>
                        <a:pt x="3112" y="14851"/>
                        <a:pt x="1929" y="14803"/>
                        <a:pt x="1167" y="14867"/>
                      </a:cubicBezTo>
                      <a:lnTo>
                        <a:pt x="1112" y="14875"/>
                      </a:lnTo>
                      <a:cubicBezTo>
                        <a:pt x="747" y="14867"/>
                        <a:pt x="374" y="14827"/>
                        <a:pt x="9" y="14772"/>
                      </a:cubicBezTo>
                      <a:lnTo>
                        <a:pt x="9" y="15018"/>
                      </a:lnTo>
                      <a:cubicBezTo>
                        <a:pt x="56" y="15081"/>
                        <a:pt x="64" y="15153"/>
                        <a:pt x="40" y="15216"/>
                      </a:cubicBezTo>
                      <a:cubicBezTo>
                        <a:pt x="24" y="15232"/>
                        <a:pt x="16" y="15248"/>
                        <a:pt x="9" y="15264"/>
                      </a:cubicBezTo>
                      <a:lnTo>
                        <a:pt x="9" y="15422"/>
                      </a:lnTo>
                      <a:cubicBezTo>
                        <a:pt x="40" y="15486"/>
                        <a:pt x="40" y="15557"/>
                        <a:pt x="9" y="15613"/>
                      </a:cubicBezTo>
                      <a:lnTo>
                        <a:pt x="9" y="15859"/>
                      </a:lnTo>
                      <a:cubicBezTo>
                        <a:pt x="167" y="15788"/>
                        <a:pt x="294" y="15645"/>
                        <a:pt x="350" y="15478"/>
                      </a:cubicBezTo>
                      <a:cubicBezTo>
                        <a:pt x="420" y="15267"/>
                        <a:pt x="559" y="14962"/>
                        <a:pt x="1746" y="14962"/>
                      </a:cubicBezTo>
                      <a:cubicBezTo>
                        <a:pt x="1898" y="14962"/>
                        <a:pt x="2067" y="14967"/>
                        <a:pt x="2255" y="14978"/>
                      </a:cubicBezTo>
                      <a:cubicBezTo>
                        <a:pt x="2993" y="15026"/>
                        <a:pt x="3565" y="15137"/>
                        <a:pt x="3819" y="15510"/>
                      </a:cubicBezTo>
                      <a:cubicBezTo>
                        <a:pt x="4025" y="15843"/>
                        <a:pt x="4342" y="16097"/>
                        <a:pt x="4708" y="16232"/>
                      </a:cubicBezTo>
                      <a:cubicBezTo>
                        <a:pt x="5104" y="16399"/>
                        <a:pt x="5716" y="16692"/>
                        <a:pt x="5541" y="16986"/>
                      </a:cubicBezTo>
                      <a:cubicBezTo>
                        <a:pt x="5358" y="17288"/>
                        <a:pt x="5041" y="17359"/>
                        <a:pt x="4827" y="17581"/>
                      </a:cubicBezTo>
                      <a:cubicBezTo>
                        <a:pt x="4612" y="17796"/>
                        <a:pt x="4692" y="18010"/>
                        <a:pt x="3826" y="18129"/>
                      </a:cubicBezTo>
                      <a:cubicBezTo>
                        <a:pt x="2953" y="18240"/>
                        <a:pt x="2818" y="18145"/>
                        <a:pt x="2525" y="18359"/>
                      </a:cubicBezTo>
                      <a:cubicBezTo>
                        <a:pt x="2148" y="18646"/>
                        <a:pt x="1685" y="18800"/>
                        <a:pt x="1213" y="18800"/>
                      </a:cubicBezTo>
                      <a:cubicBezTo>
                        <a:pt x="1097" y="18800"/>
                        <a:pt x="981" y="18791"/>
                        <a:pt x="866" y="18772"/>
                      </a:cubicBezTo>
                      <a:cubicBezTo>
                        <a:pt x="572" y="18724"/>
                        <a:pt x="278" y="18677"/>
                        <a:pt x="9" y="18621"/>
                      </a:cubicBezTo>
                      <a:lnTo>
                        <a:pt x="9" y="18788"/>
                      </a:lnTo>
                      <a:cubicBezTo>
                        <a:pt x="120" y="18820"/>
                        <a:pt x="239" y="18836"/>
                        <a:pt x="358" y="18851"/>
                      </a:cubicBezTo>
                      <a:cubicBezTo>
                        <a:pt x="929" y="18899"/>
                        <a:pt x="1747" y="18947"/>
                        <a:pt x="1850" y="19082"/>
                      </a:cubicBezTo>
                      <a:cubicBezTo>
                        <a:pt x="1945" y="19209"/>
                        <a:pt x="1144" y="19383"/>
                        <a:pt x="374" y="19526"/>
                      </a:cubicBezTo>
                      <a:cubicBezTo>
                        <a:pt x="255" y="19550"/>
                        <a:pt x="128" y="19566"/>
                        <a:pt x="9" y="19590"/>
                      </a:cubicBezTo>
                      <a:lnTo>
                        <a:pt x="9" y="19717"/>
                      </a:lnTo>
                      <a:cubicBezTo>
                        <a:pt x="350" y="19661"/>
                        <a:pt x="612" y="19590"/>
                        <a:pt x="1017" y="19486"/>
                      </a:cubicBezTo>
                      <a:cubicBezTo>
                        <a:pt x="1305" y="19416"/>
                        <a:pt x="1595" y="19377"/>
                        <a:pt x="1864" y="19377"/>
                      </a:cubicBezTo>
                      <a:cubicBezTo>
                        <a:pt x="2349" y="19377"/>
                        <a:pt x="2766" y="19502"/>
                        <a:pt x="2985" y="19788"/>
                      </a:cubicBezTo>
                      <a:cubicBezTo>
                        <a:pt x="3318" y="20233"/>
                        <a:pt x="2295" y="20423"/>
                        <a:pt x="1977" y="20510"/>
                      </a:cubicBezTo>
                      <a:cubicBezTo>
                        <a:pt x="1652" y="20598"/>
                        <a:pt x="1445" y="20669"/>
                        <a:pt x="1485" y="20915"/>
                      </a:cubicBezTo>
                      <a:cubicBezTo>
                        <a:pt x="1517" y="21161"/>
                        <a:pt x="1366" y="21487"/>
                        <a:pt x="1366" y="21487"/>
                      </a:cubicBezTo>
                      <a:cubicBezTo>
                        <a:pt x="1175" y="21955"/>
                        <a:pt x="1739" y="21868"/>
                        <a:pt x="2160" y="22209"/>
                      </a:cubicBezTo>
                      <a:cubicBezTo>
                        <a:pt x="2588" y="22550"/>
                        <a:pt x="2326" y="22804"/>
                        <a:pt x="1858" y="22931"/>
                      </a:cubicBezTo>
                      <a:cubicBezTo>
                        <a:pt x="1501" y="23035"/>
                        <a:pt x="715" y="23035"/>
                        <a:pt x="9" y="23050"/>
                      </a:cubicBezTo>
                      <a:lnTo>
                        <a:pt x="9" y="23193"/>
                      </a:lnTo>
                      <a:cubicBezTo>
                        <a:pt x="151" y="23193"/>
                        <a:pt x="302" y="23193"/>
                        <a:pt x="485" y="23209"/>
                      </a:cubicBezTo>
                      <a:cubicBezTo>
                        <a:pt x="1255" y="23257"/>
                        <a:pt x="1858" y="23376"/>
                        <a:pt x="2128" y="23797"/>
                      </a:cubicBezTo>
                      <a:cubicBezTo>
                        <a:pt x="2334" y="24162"/>
                        <a:pt x="2660" y="24439"/>
                        <a:pt x="3057" y="24598"/>
                      </a:cubicBezTo>
                      <a:cubicBezTo>
                        <a:pt x="3469" y="24781"/>
                        <a:pt x="4112" y="25106"/>
                        <a:pt x="3922" y="25440"/>
                      </a:cubicBezTo>
                      <a:cubicBezTo>
                        <a:pt x="3723" y="25773"/>
                        <a:pt x="3398" y="25860"/>
                        <a:pt x="3168" y="26098"/>
                      </a:cubicBezTo>
                      <a:cubicBezTo>
                        <a:pt x="2937" y="26336"/>
                        <a:pt x="3017" y="26583"/>
                        <a:pt x="2096" y="26710"/>
                      </a:cubicBezTo>
                      <a:cubicBezTo>
                        <a:pt x="1175" y="26844"/>
                        <a:pt x="1040" y="26725"/>
                        <a:pt x="731" y="26964"/>
                      </a:cubicBezTo>
                      <a:cubicBezTo>
                        <a:pt x="509" y="27130"/>
                        <a:pt x="263" y="27265"/>
                        <a:pt x="9" y="27352"/>
                      </a:cubicBezTo>
                      <a:lnTo>
                        <a:pt x="9" y="27773"/>
                      </a:lnTo>
                      <a:cubicBezTo>
                        <a:pt x="16" y="27781"/>
                        <a:pt x="16" y="27805"/>
                        <a:pt x="9" y="27813"/>
                      </a:cubicBezTo>
                      <a:lnTo>
                        <a:pt x="9" y="28107"/>
                      </a:lnTo>
                      <a:cubicBezTo>
                        <a:pt x="524" y="28107"/>
                        <a:pt x="969" y="28234"/>
                        <a:pt x="1199" y="28559"/>
                      </a:cubicBezTo>
                      <a:cubicBezTo>
                        <a:pt x="1548" y="29051"/>
                        <a:pt x="461" y="29265"/>
                        <a:pt x="120" y="29361"/>
                      </a:cubicBezTo>
                      <a:lnTo>
                        <a:pt x="9" y="29392"/>
                      </a:lnTo>
                      <a:lnTo>
                        <a:pt x="9" y="29765"/>
                      </a:lnTo>
                      <a:cubicBezTo>
                        <a:pt x="40" y="29710"/>
                        <a:pt x="80" y="29662"/>
                        <a:pt x="136" y="29623"/>
                      </a:cubicBezTo>
                      <a:cubicBezTo>
                        <a:pt x="241" y="29555"/>
                        <a:pt x="445" y="29520"/>
                        <a:pt x="700" y="29520"/>
                      </a:cubicBezTo>
                      <a:cubicBezTo>
                        <a:pt x="1042" y="29520"/>
                        <a:pt x="1473" y="29583"/>
                        <a:pt x="1874" y="29710"/>
                      </a:cubicBezTo>
                      <a:cubicBezTo>
                        <a:pt x="2564" y="29940"/>
                        <a:pt x="2668" y="30448"/>
                        <a:pt x="2668" y="30448"/>
                      </a:cubicBezTo>
                      <a:cubicBezTo>
                        <a:pt x="2834" y="30821"/>
                        <a:pt x="2747" y="31067"/>
                        <a:pt x="2215" y="31178"/>
                      </a:cubicBezTo>
                      <a:cubicBezTo>
                        <a:pt x="1859" y="31252"/>
                        <a:pt x="1332" y="31315"/>
                        <a:pt x="996" y="31315"/>
                      </a:cubicBezTo>
                      <a:cubicBezTo>
                        <a:pt x="823" y="31315"/>
                        <a:pt x="700" y="31298"/>
                        <a:pt x="675" y="31258"/>
                      </a:cubicBezTo>
                      <a:cubicBezTo>
                        <a:pt x="644" y="31202"/>
                        <a:pt x="620" y="31147"/>
                        <a:pt x="588" y="31107"/>
                      </a:cubicBezTo>
                      <a:cubicBezTo>
                        <a:pt x="509" y="30980"/>
                        <a:pt x="215" y="30932"/>
                        <a:pt x="1" y="30821"/>
                      </a:cubicBezTo>
                      <a:lnTo>
                        <a:pt x="1" y="31067"/>
                      </a:lnTo>
                      <a:cubicBezTo>
                        <a:pt x="112" y="31115"/>
                        <a:pt x="207" y="31178"/>
                        <a:pt x="302" y="31258"/>
                      </a:cubicBezTo>
                      <a:cubicBezTo>
                        <a:pt x="739" y="31631"/>
                        <a:pt x="485" y="31901"/>
                        <a:pt x="1" y="32051"/>
                      </a:cubicBezTo>
                      <a:lnTo>
                        <a:pt x="1" y="32766"/>
                      </a:lnTo>
                      <a:cubicBezTo>
                        <a:pt x="96" y="32837"/>
                        <a:pt x="175" y="32925"/>
                        <a:pt x="239" y="33020"/>
                      </a:cubicBezTo>
                      <a:cubicBezTo>
                        <a:pt x="517" y="33488"/>
                        <a:pt x="771" y="33718"/>
                        <a:pt x="1207" y="33925"/>
                      </a:cubicBezTo>
                      <a:cubicBezTo>
                        <a:pt x="1652" y="34139"/>
                        <a:pt x="2326" y="34496"/>
                        <a:pt x="2112" y="34869"/>
                      </a:cubicBezTo>
                      <a:cubicBezTo>
                        <a:pt x="1906" y="35242"/>
                        <a:pt x="1556" y="35338"/>
                        <a:pt x="1310" y="35607"/>
                      </a:cubicBezTo>
                      <a:cubicBezTo>
                        <a:pt x="1064" y="35877"/>
                        <a:pt x="1144" y="36147"/>
                        <a:pt x="175" y="36290"/>
                      </a:cubicBezTo>
                      <a:lnTo>
                        <a:pt x="1" y="36314"/>
                      </a:lnTo>
                      <a:lnTo>
                        <a:pt x="1" y="36512"/>
                      </a:lnTo>
                      <a:cubicBezTo>
                        <a:pt x="532" y="36528"/>
                        <a:pt x="898" y="36647"/>
                        <a:pt x="1350" y="36727"/>
                      </a:cubicBezTo>
                      <a:cubicBezTo>
                        <a:pt x="2144" y="36869"/>
                        <a:pt x="2422" y="36925"/>
                        <a:pt x="2612" y="37274"/>
                      </a:cubicBezTo>
                      <a:cubicBezTo>
                        <a:pt x="2795" y="37624"/>
                        <a:pt x="3033" y="38060"/>
                        <a:pt x="2683" y="38251"/>
                      </a:cubicBezTo>
                      <a:cubicBezTo>
                        <a:pt x="2334" y="38433"/>
                        <a:pt x="1152" y="38505"/>
                        <a:pt x="945" y="38806"/>
                      </a:cubicBezTo>
                      <a:cubicBezTo>
                        <a:pt x="766" y="39071"/>
                        <a:pt x="510" y="39505"/>
                        <a:pt x="27" y="39505"/>
                      </a:cubicBezTo>
                      <a:cubicBezTo>
                        <a:pt x="18" y="39505"/>
                        <a:pt x="9" y="39505"/>
                        <a:pt x="1" y="39505"/>
                      </a:cubicBezTo>
                      <a:lnTo>
                        <a:pt x="1" y="39711"/>
                      </a:lnTo>
                      <a:cubicBezTo>
                        <a:pt x="628" y="39981"/>
                        <a:pt x="731" y="40489"/>
                        <a:pt x="731" y="40489"/>
                      </a:cubicBezTo>
                      <a:cubicBezTo>
                        <a:pt x="905" y="40910"/>
                        <a:pt x="810" y="41187"/>
                        <a:pt x="239" y="41307"/>
                      </a:cubicBezTo>
                      <a:cubicBezTo>
                        <a:pt x="167" y="41322"/>
                        <a:pt x="88" y="41338"/>
                        <a:pt x="1" y="41354"/>
                      </a:cubicBezTo>
                      <a:lnTo>
                        <a:pt x="1" y="41441"/>
                      </a:lnTo>
                      <a:cubicBezTo>
                        <a:pt x="223" y="41426"/>
                        <a:pt x="445" y="41378"/>
                        <a:pt x="659" y="41322"/>
                      </a:cubicBezTo>
                      <a:cubicBezTo>
                        <a:pt x="1056" y="41227"/>
                        <a:pt x="2112" y="41164"/>
                        <a:pt x="3707" y="41148"/>
                      </a:cubicBezTo>
                      <a:cubicBezTo>
                        <a:pt x="3767" y="41147"/>
                        <a:pt x="3828" y="41147"/>
                        <a:pt x="3888" y="41147"/>
                      </a:cubicBezTo>
                      <a:cubicBezTo>
                        <a:pt x="5432" y="41147"/>
                        <a:pt x="7065" y="41339"/>
                        <a:pt x="7668" y="41568"/>
                      </a:cubicBezTo>
                      <a:cubicBezTo>
                        <a:pt x="8287" y="41807"/>
                        <a:pt x="9089" y="41735"/>
                        <a:pt x="9875" y="41759"/>
                      </a:cubicBezTo>
                      <a:cubicBezTo>
                        <a:pt x="10661" y="41783"/>
                        <a:pt x="10526" y="42108"/>
                        <a:pt x="10526" y="42108"/>
                      </a:cubicBezTo>
                      <a:cubicBezTo>
                        <a:pt x="10407" y="42283"/>
                        <a:pt x="10288" y="42450"/>
                        <a:pt x="10161" y="42608"/>
                      </a:cubicBezTo>
                      <a:cubicBezTo>
                        <a:pt x="9717" y="43159"/>
                        <a:pt x="9110" y="43295"/>
                        <a:pt x="8082" y="43295"/>
                      </a:cubicBezTo>
                      <a:cubicBezTo>
                        <a:pt x="7895" y="43295"/>
                        <a:pt x="7694" y="43290"/>
                        <a:pt x="7478" y="43283"/>
                      </a:cubicBezTo>
                      <a:cubicBezTo>
                        <a:pt x="6073" y="43235"/>
                        <a:pt x="5906" y="43045"/>
                        <a:pt x="5041" y="42783"/>
                      </a:cubicBezTo>
                      <a:cubicBezTo>
                        <a:pt x="4168" y="42521"/>
                        <a:pt x="3453" y="42521"/>
                        <a:pt x="2644" y="42473"/>
                      </a:cubicBezTo>
                      <a:cubicBezTo>
                        <a:pt x="1993" y="42442"/>
                        <a:pt x="802" y="42370"/>
                        <a:pt x="1" y="42251"/>
                      </a:cubicBezTo>
                      <a:lnTo>
                        <a:pt x="1" y="42307"/>
                      </a:lnTo>
                      <a:cubicBezTo>
                        <a:pt x="239" y="42346"/>
                        <a:pt x="453" y="42386"/>
                        <a:pt x="604" y="42418"/>
                      </a:cubicBezTo>
                      <a:cubicBezTo>
                        <a:pt x="1017" y="42497"/>
                        <a:pt x="1429" y="42473"/>
                        <a:pt x="1675" y="42537"/>
                      </a:cubicBezTo>
                      <a:cubicBezTo>
                        <a:pt x="2350" y="42696"/>
                        <a:pt x="2477" y="42751"/>
                        <a:pt x="2215" y="43339"/>
                      </a:cubicBezTo>
                      <a:cubicBezTo>
                        <a:pt x="1945" y="43926"/>
                        <a:pt x="1874" y="43989"/>
                        <a:pt x="1779" y="44291"/>
                      </a:cubicBezTo>
                      <a:cubicBezTo>
                        <a:pt x="1699" y="44553"/>
                        <a:pt x="1564" y="44799"/>
                        <a:pt x="1382" y="45013"/>
                      </a:cubicBezTo>
                      <a:cubicBezTo>
                        <a:pt x="1225" y="45177"/>
                        <a:pt x="951" y="45511"/>
                        <a:pt x="670" y="45511"/>
                      </a:cubicBezTo>
                      <a:cubicBezTo>
                        <a:pt x="624" y="45511"/>
                        <a:pt x="578" y="45502"/>
                        <a:pt x="532" y="45482"/>
                      </a:cubicBezTo>
                      <a:cubicBezTo>
                        <a:pt x="207" y="45331"/>
                        <a:pt x="715" y="45037"/>
                        <a:pt x="56" y="44728"/>
                      </a:cubicBezTo>
                      <a:lnTo>
                        <a:pt x="1" y="44704"/>
                      </a:lnTo>
                      <a:lnTo>
                        <a:pt x="1" y="44997"/>
                      </a:lnTo>
                      <a:cubicBezTo>
                        <a:pt x="128" y="45140"/>
                        <a:pt x="183" y="45307"/>
                        <a:pt x="96" y="45466"/>
                      </a:cubicBezTo>
                      <a:cubicBezTo>
                        <a:pt x="64" y="45513"/>
                        <a:pt x="32" y="45561"/>
                        <a:pt x="1" y="45609"/>
                      </a:cubicBezTo>
                      <a:lnTo>
                        <a:pt x="1" y="46180"/>
                      </a:lnTo>
                      <a:cubicBezTo>
                        <a:pt x="263" y="46013"/>
                        <a:pt x="540" y="45871"/>
                        <a:pt x="826" y="45759"/>
                      </a:cubicBezTo>
                      <a:cubicBezTo>
                        <a:pt x="1302" y="45593"/>
                        <a:pt x="1620" y="45093"/>
                        <a:pt x="1818" y="44775"/>
                      </a:cubicBezTo>
                      <a:cubicBezTo>
                        <a:pt x="2017" y="44458"/>
                        <a:pt x="2358" y="44402"/>
                        <a:pt x="2318" y="44116"/>
                      </a:cubicBezTo>
                      <a:cubicBezTo>
                        <a:pt x="2279" y="43823"/>
                        <a:pt x="2310" y="43180"/>
                        <a:pt x="2826" y="42981"/>
                      </a:cubicBezTo>
                      <a:cubicBezTo>
                        <a:pt x="3082" y="42879"/>
                        <a:pt x="3291" y="42830"/>
                        <a:pt x="3559" y="42830"/>
                      </a:cubicBezTo>
                      <a:cubicBezTo>
                        <a:pt x="3832" y="42830"/>
                        <a:pt x="4167" y="42881"/>
                        <a:pt x="4676" y="42981"/>
                      </a:cubicBezTo>
                      <a:cubicBezTo>
                        <a:pt x="5692" y="43172"/>
                        <a:pt x="6192" y="43370"/>
                        <a:pt x="6565" y="43402"/>
                      </a:cubicBezTo>
                      <a:cubicBezTo>
                        <a:pt x="6938" y="43442"/>
                        <a:pt x="7279" y="43434"/>
                        <a:pt x="7486" y="43466"/>
                      </a:cubicBezTo>
                      <a:cubicBezTo>
                        <a:pt x="8025" y="43545"/>
                        <a:pt x="8295" y="43680"/>
                        <a:pt x="8073" y="44013"/>
                      </a:cubicBezTo>
                      <a:cubicBezTo>
                        <a:pt x="7843" y="44347"/>
                        <a:pt x="7708" y="44799"/>
                        <a:pt x="7763" y="45164"/>
                      </a:cubicBezTo>
                      <a:cubicBezTo>
                        <a:pt x="7827" y="45529"/>
                        <a:pt x="8271" y="45609"/>
                        <a:pt x="9002" y="45783"/>
                      </a:cubicBezTo>
                      <a:cubicBezTo>
                        <a:pt x="9724" y="45950"/>
                        <a:pt x="10145" y="46109"/>
                        <a:pt x="9430" y="46577"/>
                      </a:cubicBezTo>
                      <a:cubicBezTo>
                        <a:pt x="8870" y="46942"/>
                        <a:pt x="8200" y="47028"/>
                        <a:pt x="7397" y="47028"/>
                      </a:cubicBezTo>
                      <a:cubicBezTo>
                        <a:pt x="7187" y="47028"/>
                        <a:pt x="6968" y="47022"/>
                        <a:pt x="6740" y="47014"/>
                      </a:cubicBezTo>
                      <a:cubicBezTo>
                        <a:pt x="6565" y="47009"/>
                        <a:pt x="6409" y="47006"/>
                        <a:pt x="6265" y="47006"/>
                      </a:cubicBezTo>
                      <a:cubicBezTo>
                        <a:pt x="5493" y="47006"/>
                        <a:pt x="5072" y="47087"/>
                        <a:pt x="4001" y="47355"/>
                      </a:cubicBezTo>
                      <a:cubicBezTo>
                        <a:pt x="3047" y="47599"/>
                        <a:pt x="2083" y="47772"/>
                        <a:pt x="1252" y="47772"/>
                      </a:cubicBezTo>
                      <a:cubicBezTo>
                        <a:pt x="977" y="47772"/>
                        <a:pt x="717" y="47753"/>
                        <a:pt x="477" y="47712"/>
                      </a:cubicBezTo>
                      <a:cubicBezTo>
                        <a:pt x="318" y="47680"/>
                        <a:pt x="159" y="47641"/>
                        <a:pt x="1" y="47593"/>
                      </a:cubicBezTo>
                      <a:lnTo>
                        <a:pt x="1" y="47736"/>
                      </a:lnTo>
                      <a:cubicBezTo>
                        <a:pt x="302" y="47823"/>
                        <a:pt x="461" y="47942"/>
                        <a:pt x="588" y="48188"/>
                      </a:cubicBezTo>
                      <a:cubicBezTo>
                        <a:pt x="786" y="48585"/>
                        <a:pt x="1025" y="49077"/>
                        <a:pt x="651" y="49284"/>
                      </a:cubicBezTo>
                      <a:cubicBezTo>
                        <a:pt x="445" y="49379"/>
                        <a:pt x="223" y="49442"/>
                        <a:pt x="1" y="49482"/>
                      </a:cubicBezTo>
                      <a:lnTo>
                        <a:pt x="1" y="49752"/>
                      </a:lnTo>
                      <a:cubicBezTo>
                        <a:pt x="397" y="49617"/>
                        <a:pt x="802" y="49522"/>
                        <a:pt x="1215" y="49458"/>
                      </a:cubicBezTo>
                      <a:cubicBezTo>
                        <a:pt x="1378" y="49434"/>
                        <a:pt x="1559" y="49424"/>
                        <a:pt x="1755" y="49424"/>
                      </a:cubicBezTo>
                      <a:cubicBezTo>
                        <a:pt x="2553" y="49424"/>
                        <a:pt x="3589" y="49586"/>
                        <a:pt x="4553" y="49586"/>
                      </a:cubicBezTo>
                      <a:cubicBezTo>
                        <a:pt x="4589" y="49586"/>
                        <a:pt x="4624" y="49586"/>
                        <a:pt x="4660" y="49585"/>
                      </a:cubicBezTo>
                      <a:cubicBezTo>
                        <a:pt x="5898" y="49569"/>
                        <a:pt x="6962" y="49173"/>
                        <a:pt x="7629" y="49109"/>
                      </a:cubicBezTo>
                      <a:cubicBezTo>
                        <a:pt x="7707" y="49102"/>
                        <a:pt x="7785" y="49098"/>
                        <a:pt x="7860" y="49098"/>
                      </a:cubicBezTo>
                      <a:cubicBezTo>
                        <a:pt x="8420" y="49098"/>
                        <a:pt x="8859" y="49293"/>
                        <a:pt x="8922" y="49482"/>
                      </a:cubicBezTo>
                      <a:cubicBezTo>
                        <a:pt x="9002" y="49696"/>
                        <a:pt x="9272" y="49919"/>
                        <a:pt x="9534" y="50165"/>
                      </a:cubicBezTo>
                      <a:cubicBezTo>
                        <a:pt x="9803" y="50403"/>
                        <a:pt x="8970" y="50673"/>
                        <a:pt x="8216" y="51078"/>
                      </a:cubicBezTo>
                      <a:cubicBezTo>
                        <a:pt x="7636" y="51363"/>
                        <a:pt x="7041" y="51609"/>
                        <a:pt x="6430" y="51816"/>
                      </a:cubicBezTo>
                      <a:cubicBezTo>
                        <a:pt x="5851" y="52022"/>
                        <a:pt x="5851" y="52292"/>
                        <a:pt x="5493" y="52490"/>
                      </a:cubicBezTo>
                      <a:cubicBezTo>
                        <a:pt x="5344" y="52575"/>
                        <a:pt x="5186" y="52605"/>
                        <a:pt x="4995" y="52605"/>
                      </a:cubicBezTo>
                      <a:cubicBezTo>
                        <a:pt x="4721" y="52605"/>
                        <a:pt x="4380" y="52542"/>
                        <a:pt x="3906" y="52490"/>
                      </a:cubicBezTo>
                      <a:cubicBezTo>
                        <a:pt x="3622" y="52463"/>
                        <a:pt x="3375" y="52453"/>
                        <a:pt x="3139" y="52453"/>
                      </a:cubicBezTo>
                      <a:cubicBezTo>
                        <a:pt x="2703" y="52453"/>
                        <a:pt x="2310" y="52485"/>
                        <a:pt x="1810" y="52490"/>
                      </a:cubicBezTo>
                      <a:cubicBezTo>
                        <a:pt x="1489" y="52500"/>
                        <a:pt x="1109" y="52504"/>
                        <a:pt x="740" y="52504"/>
                      </a:cubicBezTo>
                      <a:cubicBezTo>
                        <a:pt x="479" y="52504"/>
                        <a:pt x="224" y="52502"/>
                        <a:pt x="1" y="52498"/>
                      </a:cubicBezTo>
                      <a:lnTo>
                        <a:pt x="1" y="52617"/>
                      </a:lnTo>
                      <a:cubicBezTo>
                        <a:pt x="477" y="52594"/>
                        <a:pt x="1048" y="52578"/>
                        <a:pt x="1707" y="52570"/>
                      </a:cubicBezTo>
                      <a:cubicBezTo>
                        <a:pt x="1788" y="52569"/>
                        <a:pt x="1870" y="52568"/>
                        <a:pt x="1952" y="52568"/>
                      </a:cubicBezTo>
                      <a:cubicBezTo>
                        <a:pt x="3580" y="52568"/>
                        <a:pt x="5287" y="52789"/>
                        <a:pt x="5914" y="53046"/>
                      </a:cubicBezTo>
                      <a:cubicBezTo>
                        <a:pt x="6581" y="53316"/>
                        <a:pt x="7430" y="53237"/>
                        <a:pt x="8264" y="53260"/>
                      </a:cubicBezTo>
                      <a:cubicBezTo>
                        <a:pt x="9105" y="53284"/>
                        <a:pt x="8954" y="53657"/>
                        <a:pt x="8954" y="53657"/>
                      </a:cubicBezTo>
                      <a:cubicBezTo>
                        <a:pt x="8827" y="53856"/>
                        <a:pt x="8700" y="54046"/>
                        <a:pt x="8557" y="54229"/>
                      </a:cubicBezTo>
                      <a:cubicBezTo>
                        <a:pt x="8075" y="54853"/>
                        <a:pt x="7419" y="55002"/>
                        <a:pt x="6300" y="55002"/>
                      </a:cubicBezTo>
                      <a:cubicBezTo>
                        <a:pt x="6111" y="55002"/>
                        <a:pt x="5908" y="54998"/>
                        <a:pt x="5692" y="54991"/>
                      </a:cubicBezTo>
                      <a:cubicBezTo>
                        <a:pt x="4192" y="54935"/>
                        <a:pt x="4025" y="54713"/>
                        <a:pt x="3104" y="54419"/>
                      </a:cubicBezTo>
                      <a:cubicBezTo>
                        <a:pt x="2175" y="54126"/>
                        <a:pt x="1421" y="54118"/>
                        <a:pt x="556" y="54070"/>
                      </a:cubicBezTo>
                      <a:cubicBezTo>
                        <a:pt x="397" y="54062"/>
                        <a:pt x="207" y="54054"/>
                        <a:pt x="1" y="54038"/>
                      </a:cubicBezTo>
                      <a:lnTo>
                        <a:pt x="1" y="54284"/>
                      </a:lnTo>
                      <a:cubicBezTo>
                        <a:pt x="278" y="54411"/>
                        <a:pt x="286" y="54578"/>
                        <a:pt x="80" y="55054"/>
                      </a:cubicBezTo>
                      <a:lnTo>
                        <a:pt x="1" y="55237"/>
                      </a:lnTo>
                      <a:lnTo>
                        <a:pt x="1" y="56300"/>
                      </a:lnTo>
                      <a:cubicBezTo>
                        <a:pt x="120" y="56197"/>
                        <a:pt x="207" y="56102"/>
                        <a:pt x="191" y="55927"/>
                      </a:cubicBezTo>
                      <a:cubicBezTo>
                        <a:pt x="151" y="55602"/>
                        <a:pt x="191" y="54872"/>
                        <a:pt x="747" y="54641"/>
                      </a:cubicBezTo>
                      <a:cubicBezTo>
                        <a:pt x="1016" y="54524"/>
                        <a:pt x="1237" y="54469"/>
                        <a:pt x="1520" y="54469"/>
                      </a:cubicBezTo>
                      <a:cubicBezTo>
                        <a:pt x="1812" y="54469"/>
                        <a:pt x="2170" y="54528"/>
                        <a:pt x="2715" y="54641"/>
                      </a:cubicBezTo>
                      <a:cubicBezTo>
                        <a:pt x="3787" y="54856"/>
                        <a:pt x="4327" y="55086"/>
                        <a:pt x="4723" y="55126"/>
                      </a:cubicBezTo>
                      <a:cubicBezTo>
                        <a:pt x="5112" y="55165"/>
                        <a:pt x="5485" y="55157"/>
                        <a:pt x="5700" y="55189"/>
                      </a:cubicBezTo>
                      <a:cubicBezTo>
                        <a:pt x="6279" y="55284"/>
                        <a:pt x="6557" y="55443"/>
                        <a:pt x="6319" y="55816"/>
                      </a:cubicBezTo>
                      <a:cubicBezTo>
                        <a:pt x="6081" y="56197"/>
                        <a:pt x="5922" y="56713"/>
                        <a:pt x="5985" y="57118"/>
                      </a:cubicBezTo>
                      <a:cubicBezTo>
                        <a:pt x="6049" y="57531"/>
                        <a:pt x="6517" y="57626"/>
                        <a:pt x="7287" y="57824"/>
                      </a:cubicBezTo>
                      <a:cubicBezTo>
                        <a:pt x="8057" y="58015"/>
                        <a:pt x="8510" y="58197"/>
                        <a:pt x="7748" y="58713"/>
                      </a:cubicBezTo>
                      <a:cubicBezTo>
                        <a:pt x="7124" y="59135"/>
                        <a:pt x="6379" y="59233"/>
                        <a:pt x="5485" y="59233"/>
                      </a:cubicBezTo>
                      <a:cubicBezTo>
                        <a:pt x="5286" y="59233"/>
                        <a:pt x="5080" y="59229"/>
                        <a:pt x="4866" y="59221"/>
                      </a:cubicBezTo>
                      <a:cubicBezTo>
                        <a:pt x="4649" y="59213"/>
                        <a:pt x="4459" y="59208"/>
                        <a:pt x="4284" y="59208"/>
                      </a:cubicBezTo>
                      <a:cubicBezTo>
                        <a:pt x="3514" y="59208"/>
                        <a:pt x="3052" y="59305"/>
                        <a:pt x="1945" y="59602"/>
                      </a:cubicBezTo>
                      <a:cubicBezTo>
                        <a:pt x="1310" y="59777"/>
                        <a:pt x="659" y="59912"/>
                        <a:pt x="1" y="59999"/>
                      </a:cubicBezTo>
                      <a:lnTo>
                        <a:pt x="1" y="60253"/>
                      </a:lnTo>
                      <a:cubicBezTo>
                        <a:pt x="366" y="60222"/>
                        <a:pt x="731" y="60158"/>
                        <a:pt x="1096" y="60071"/>
                      </a:cubicBezTo>
                      <a:cubicBezTo>
                        <a:pt x="2326" y="59801"/>
                        <a:pt x="2914" y="59412"/>
                        <a:pt x="4200" y="59380"/>
                      </a:cubicBezTo>
                      <a:cubicBezTo>
                        <a:pt x="4775" y="59366"/>
                        <a:pt x="5069" y="59352"/>
                        <a:pt x="5274" y="59352"/>
                      </a:cubicBezTo>
                      <a:cubicBezTo>
                        <a:pt x="5528" y="59352"/>
                        <a:pt x="5647" y="59373"/>
                        <a:pt x="5993" y="59444"/>
                      </a:cubicBezTo>
                      <a:cubicBezTo>
                        <a:pt x="6517" y="59555"/>
                        <a:pt x="6366" y="59785"/>
                        <a:pt x="6343" y="60134"/>
                      </a:cubicBezTo>
                      <a:cubicBezTo>
                        <a:pt x="6319" y="60475"/>
                        <a:pt x="6962" y="60809"/>
                        <a:pt x="6454" y="61198"/>
                      </a:cubicBezTo>
                      <a:cubicBezTo>
                        <a:pt x="6242" y="61358"/>
                        <a:pt x="6062" y="61387"/>
                        <a:pt x="5857" y="61387"/>
                      </a:cubicBezTo>
                      <a:cubicBezTo>
                        <a:pt x="5736" y="61387"/>
                        <a:pt x="5606" y="61377"/>
                        <a:pt x="5456" y="61377"/>
                      </a:cubicBezTo>
                      <a:cubicBezTo>
                        <a:pt x="5243" y="61377"/>
                        <a:pt x="4989" y="61398"/>
                        <a:pt x="4660" y="61499"/>
                      </a:cubicBezTo>
                      <a:cubicBezTo>
                        <a:pt x="3823" y="61757"/>
                        <a:pt x="3666" y="61973"/>
                        <a:pt x="2532" y="61973"/>
                      </a:cubicBezTo>
                      <a:cubicBezTo>
                        <a:pt x="2375" y="61973"/>
                        <a:pt x="2199" y="61968"/>
                        <a:pt x="2001" y="61960"/>
                      </a:cubicBezTo>
                      <a:cubicBezTo>
                        <a:pt x="1223" y="61928"/>
                        <a:pt x="532" y="61920"/>
                        <a:pt x="9" y="61888"/>
                      </a:cubicBezTo>
                      <a:lnTo>
                        <a:pt x="9" y="61968"/>
                      </a:lnTo>
                      <a:cubicBezTo>
                        <a:pt x="780" y="62014"/>
                        <a:pt x="1693" y="62143"/>
                        <a:pt x="2553" y="62143"/>
                      </a:cubicBezTo>
                      <a:cubicBezTo>
                        <a:pt x="2578" y="62143"/>
                        <a:pt x="2603" y="62143"/>
                        <a:pt x="2628" y="62142"/>
                      </a:cubicBezTo>
                      <a:cubicBezTo>
                        <a:pt x="3946" y="62126"/>
                        <a:pt x="5089" y="61666"/>
                        <a:pt x="5803" y="61595"/>
                      </a:cubicBezTo>
                      <a:cubicBezTo>
                        <a:pt x="5886" y="61586"/>
                        <a:pt x="5968" y="61582"/>
                        <a:pt x="6047" y="61582"/>
                      </a:cubicBezTo>
                      <a:cubicBezTo>
                        <a:pt x="6647" y="61582"/>
                        <a:pt x="7114" y="61806"/>
                        <a:pt x="7184" y="62023"/>
                      </a:cubicBezTo>
                      <a:cubicBezTo>
                        <a:pt x="7263" y="62261"/>
                        <a:pt x="7549" y="62515"/>
                        <a:pt x="7827" y="62793"/>
                      </a:cubicBezTo>
                      <a:cubicBezTo>
                        <a:pt x="8113" y="63071"/>
                        <a:pt x="7216" y="63381"/>
                        <a:pt x="6414" y="63833"/>
                      </a:cubicBezTo>
                      <a:cubicBezTo>
                        <a:pt x="5795" y="64166"/>
                        <a:pt x="5152" y="64444"/>
                        <a:pt x="4493" y="64682"/>
                      </a:cubicBezTo>
                      <a:cubicBezTo>
                        <a:pt x="3874" y="64920"/>
                        <a:pt x="3874" y="65222"/>
                        <a:pt x="3485" y="65452"/>
                      </a:cubicBezTo>
                      <a:cubicBezTo>
                        <a:pt x="3322" y="65550"/>
                        <a:pt x="3152" y="65585"/>
                        <a:pt x="2949" y="65585"/>
                      </a:cubicBezTo>
                      <a:cubicBezTo>
                        <a:pt x="2657" y="65585"/>
                        <a:pt x="2296" y="65513"/>
                        <a:pt x="1787" y="65452"/>
                      </a:cubicBezTo>
                      <a:cubicBezTo>
                        <a:pt x="1465" y="65419"/>
                        <a:pt x="1187" y="65408"/>
                        <a:pt x="924" y="65408"/>
                      </a:cubicBezTo>
                      <a:cubicBezTo>
                        <a:pt x="615" y="65408"/>
                        <a:pt x="326" y="65424"/>
                        <a:pt x="9" y="65436"/>
                      </a:cubicBezTo>
                      <a:lnTo>
                        <a:pt x="9" y="65540"/>
                      </a:lnTo>
                      <a:cubicBezTo>
                        <a:pt x="1652" y="65571"/>
                        <a:pt x="3295" y="65809"/>
                        <a:pt x="3930" y="66087"/>
                      </a:cubicBezTo>
                      <a:cubicBezTo>
                        <a:pt x="4636" y="66397"/>
                        <a:pt x="5549" y="66302"/>
                        <a:pt x="6438" y="66333"/>
                      </a:cubicBezTo>
                      <a:cubicBezTo>
                        <a:pt x="7335" y="66357"/>
                        <a:pt x="7168" y="66786"/>
                        <a:pt x="7168" y="66786"/>
                      </a:cubicBezTo>
                      <a:cubicBezTo>
                        <a:pt x="7041" y="67008"/>
                        <a:pt x="6898" y="67222"/>
                        <a:pt x="6740" y="67437"/>
                      </a:cubicBezTo>
                      <a:cubicBezTo>
                        <a:pt x="6219" y="68154"/>
                        <a:pt x="5519" y="68323"/>
                        <a:pt x="4336" y="68323"/>
                      </a:cubicBezTo>
                      <a:cubicBezTo>
                        <a:pt x="4131" y="68323"/>
                        <a:pt x="3911" y="68318"/>
                        <a:pt x="3676" y="68310"/>
                      </a:cubicBezTo>
                      <a:cubicBezTo>
                        <a:pt x="2072" y="68254"/>
                        <a:pt x="1890" y="67992"/>
                        <a:pt x="905" y="67651"/>
                      </a:cubicBezTo>
                      <a:cubicBezTo>
                        <a:pt x="612" y="67556"/>
                        <a:pt x="310" y="67476"/>
                        <a:pt x="9" y="67421"/>
                      </a:cubicBezTo>
                      <a:lnTo>
                        <a:pt x="9" y="67810"/>
                      </a:lnTo>
                      <a:cubicBezTo>
                        <a:pt x="151" y="67841"/>
                        <a:pt x="310" y="67873"/>
                        <a:pt x="493" y="67913"/>
                      </a:cubicBezTo>
                      <a:cubicBezTo>
                        <a:pt x="1636" y="68159"/>
                        <a:pt x="2207" y="68421"/>
                        <a:pt x="2628" y="68469"/>
                      </a:cubicBezTo>
                      <a:cubicBezTo>
                        <a:pt x="3057" y="68508"/>
                        <a:pt x="3445" y="68508"/>
                        <a:pt x="3676" y="68540"/>
                      </a:cubicBezTo>
                      <a:cubicBezTo>
                        <a:pt x="4295" y="68643"/>
                        <a:pt x="4596" y="68826"/>
                        <a:pt x="4334" y="69262"/>
                      </a:cubicBezTo>
                      <a:cubicBezTo>
                        <a:pt x="4073" y="69691"/>
                        <a:pt x="3898" y="70278"/>
                        <a:pt x="3961" y="70747"/>
                      </a:cubicBezTo>
                      <a:cubicBezTo>
                        <a:pt x="4025" y="71215"/>
                        <a:pt x="4525" y="71326"/>
                        <a:pt x="5350" y="71548"/>
                      </a:cubicBezTo>
                      <a:cubicBezTo>
                        <a:pt x="6168" y="71778"/>
                        <a:pt x="6652" y="71977"/>
                        <a:pt x="5827" y="72580"/>
                      </a:cubicBezTo>
                      <a:cubicBezTo>
                        <a:pt x="5158" y="73062"/>
                        <a:pt x="4375" y="73175"/>
                        <a:pt x="3430" y="73175"/>
                      </a:cubicBezTo>
                      <a:cubicBezTo>
                        <a:pt x="3209" y="73175"/>
                        <a:pt x="2979" y="73169"/>
                        <a:pt x="2739" y="73160"/>
                      </a:cubicBezTo>
                      <a:cubicBezTo>
                        <a:pt x="2512" y="73150"/>
                        <a:pt x="2312" y="73145"/>
                        <a:pt x="2129" y="73145"/>
                      </a:cubicBezTo>
                      <a:cubicBezTo>
                        <a:pt x="1395" y="73145"/>
                        <a:pt x="923" y="73231"/>
                        <a:pt x="9" y="73485"/>
                      </a:cubicBezTo>
                      <a:lnTo>
                        <a:pt x="9" y="73747"/>
                      </a:lnTo>
                      <a:cubicBezTo>
                        <a:pt x="612" y="73541"/>
                        <a:pt x="1175" y="73374"/>
                        <a:pt x="2017" y="73350"/>
                      </a:cubicBezTo>
                      <a:cubicBezTo>
                        <a:pt x="2643" y="73332"/>
                        <a:pt x="2959" y="73314"/>
                        <a:pt x="3180" y="73314"/>
                      </a:cubicBezTo>
                      <a:cubicBezTo>
                        <a:pt x="3443" y="73314"/>
                        <a:pt x="3572" y="73340"/>
                        <a:pt x="3930" y="73421"/>
                      </a:cubicBezTo>
                      <a:cubicBezTo>
                        <a:pt x="4493" y="73548"/>
                        <a:pt x="4327" y="73818"/>
                        <a:pt x="4303" y="74215"/>
                      </a:cubicBezTo>
                      <a:cubicBezTo>
                        <a:pt x="4271" y="74612"/>
                        <a:pt x="4962" y="74993"/>
                        <a:pt x="4406" y="75438"/>
                      </a:cubicBezTo>
                      <a:cubicBezTo>
                        <a:pt x="4173" y="75624"/>
                        <a:pt x="3978" y="75657"/>
                        <a:pt x="3754" y="75657"/>
                      </a:cubicBezTo>
                      <a:cubicBezTo>
                        <a:pt x="3631" y="75657"/>
                        <a:pt x="3499" y="75647"/>
                        <a:pt x="3347" y="75647"/>
                      </a:cubicBezTo>
                      <a:cubicBezTo>
                        <a:pt x="3116" y="75647"/>
                        <a:pt x="2839" y="75670"/>
                        <a:pt x="2477" y="75787"/>
                      </a:cubicBezTo>
                      <a:cubicBezTo>
                        <a:pt x="1561" y="76095"/>
                        <a:pt x="1399" y="76335"/>
                        <a:pt x="132" y="76335"/>
                      </a:cubicBezTo>
                      <a:cubicBezTo>
                        <a:pt x="92" y="76335"/>
                        <a:pt x="51" y="76335"/>
                        <a:pt x="9" y="76335"/>
                      </a:cubicBezTo>
                      <a:lnTo>
                        <a:pt x="9" y="76517"/>
                      </a:lnTo>
                      <a:cubicBezTo>
                        <a:pt x="72" y="76517"/>
                        <a:pt x="139" y="76521"/>
                        <a:pt x="203" y="76521"/>
                      </a:cubicBezTo>
                      <a:cubicBezTo>
                        <a:pt x="234" y="76521"/>
                        <a:pt x="265" y="76520"/>
                        <a:pt x="294" y="76517"/>
                      </a:cubicBezTo>
                      <a:cubicBezTo>
                        <a:pt x="1707" y="76501"/>
                        <a:pt x="2937" y="75977"/>
                        <a:pt x="3707" y="75898"/>
                      </a:cubicBezTo>
                      <a:cubicBezTo>
                        <a:pt x="3801" y="75887"/>
                        <a:pt x="3892" y="75882"/>
                        <a:pt x="3980" y="75882"/>
                      </a:cubicBezTo>
                      <a:cubicBezTo>
                        <a:pt x="4615" y="75882"/>
                        <a:pt x="5106" y="76138"/>
                        <a:pt x="5176" y="76382"/>
                      </a:cubicBezTo>
                      <a:cubicBezTo>
                        <a:pt x="5263" y="76660"/>
                        <a:pt x="5565" y="76962"/>
                        <a:pt x="5866" y="77279"/>
                      </a:cubicBezTo>
                      <a:cubicBezTo>
                        <a:pt x="6168" y="77597"/>
                        <a:pt x="5200" y="77954"/>
                        <a:pt x="4334" y="78478"/>
                      </a:cubicBezTo>
                      <a:cubicBezTo>
                        <a:pt x="3461" y="79002"/>
                        <a:pt x="2263" y="79470"/>
                        <a:pt x="2263" y="79470"/>
                      </a:cubicBezTo>
                      <a:cubicBezTo>
                        <a:pt x="1596" y="79740"/>
                        <a:pt x="1588" y="80089"/>
                        <a:pt x="1167" y="80359"/>
                      </a:cubicBezTo>
                      <a:cubicBezTo>
                        <a:pt x="994" y="80470"/>
                        <a:pt x="812" y="80509"/>
                        <a:pt x="595" y="80509"/>
                      </a:cubicBezTo>
                      <a:cubicBezTo>
                        <a:pt x="426" y="80509"/>
                        <a:pt x="235" y="80485"/>
                        <a:pt x="9" y="80454"/>
                      </a:cubicBezTo>
                      <a:lnTo>
                        <a:pt x="9" y="80676"/>
                      </a:lnTo>
                      <a:cubicBezTo>
                        <a:pt x="723" y="80787"/>
                        <a:pt x="1310" y="80938"/>
                        <a:pt x="1644" y="81089"/>
                      </a:cubicBezTo>
                      <a:cubicBezTo>
                        <a:pt x="2182" y="81344"/>
                        <a:pt x="2834" y="81360"/>
                        <a:pt x="3513" y="81360"/>
                      </a:cubicBezTo>
                      <a:cubicBezTo>
                        <a:pt x="3612" y="81360"/>
                        <a:pt x="3711" y="81360"/>
                        <a:pt x="3810" y="81360"/>
                      </a:cubicBezTo>
                      <a:cubicBezTo>
                        <a:pt x="3985" y="81360"/>
                        <a:pt x="4160" y="81361"/>
                        <a:pt x="4334" y="81367"/>
                      </a:cubicBezTo>
                      <a:cubicBezTo>
                        <a:pt x="5295" y="81399"/>
                        <a:pt x="5112" y="81891"/>
                        <a:pt x="5112" y="81891"/>
                      </a:cubicBezTo>
                      <a:cubicBezTo>
                        <a:pt x="4969" y="82153"/>
                        <a:pt x="4811" y="82399"/>
                        <a:pt x="4644" y="82645"/>
                      </a:cubicBezTo>
                      <a:cubicBezTo>
                        <a:pt x="4079" y="83465"/>
                        <a:pt x="3332" y="83670"/>
                        <a:pt x="2069" y="83670"/>
                      </a:cubicBezTo>
                      <a:cubicBezTo>
                        <a:pt x="1841" y="83670"/>
                        <a:pt x="1597" y="83664"/>
                        <a:pt x="1334" y="83653"/>
                      </a:cubicBezTo>
                      <a:cubicBezTo>
                        <a:pt x="890" y="83645"/>
                        <a:pt x="445" y="83597"/>
                        <a:pt x="9" y="83502"/>
                      </a:cubicBezTo>
                      <a:lnTo>
                        <a:pt x="9" y="83796"/>
                      </a:lnTo>
                      <a:cubicBezTo>
                        <a:pt x="80" y="83812"/>
                        <a:pt x="151" y="83828"/>
                        <a:pt x="215" y="83835"/>
                      </a:cubicBezTo>
                      <a:cubicBezTo>
                        <a:pt x="667" y="83891"/>
                        <a:pt x="1096" y="83883"/>
                        <a:pt x="1342" y="83923"/>
                      </a:cubicBezTo>
                      <a:cubicBezTo>
                        <a:pt x="2001" y="84042"/>
                        <a:pt x="2326" y="84248"/>
                        <a:pt x="2033" y="84748"/>
                      </a:cubicBezTo>
                      <a:cubicBezTo>
                        <a:pt x="1747" y="85248"/>
                        <a:pt x="1556" y="85931"/>
                        <a:pt x="1620" y="86479"/>
                      </a:cubicBezTo>
                      <a:cubicBezTo>
                        <a:pt x="1675" y="87026"/>
                        <a:pt x="2223" y="87145"/>
                        <a:pt x="3104" y="87407"/>
                      </a:cubicBezTo>
                      <a:cubicBezTo>
                        <a:pt x="3993" y="87669"/>
                        <a:pt x="4501" y="87899"/>
                        <a:pt x="3612" y="88598"/>
                      </a:cubicBezTo>
                      <a:cubicBezTo>
                        <a:pt x="2895" y="89150"/>
                        <a:pt x="2057" y="89286"/>
                        <a:pt x="1056" y="89286"/>
                      </a:cubicBezTo>
                      <a:cubicBezTo>
                        <a:pt x="805" y="89286"/>
                        <a:pt x="543" y="89277"/>
                        <a:pt x="270" y="89265"/>
                      </a:cubicBezTo>
                      <a:lnTo>
                        <a:pt x="9" y="89257"/>
                      </a:lnTo>
                      <a:lnTo>
                        <a:pt x="9" y="89471"/>
                      </a:lnTo>
                      <a:cubicBezTo>
                        <a:pt x="361" y="89459"/>
                        <a:pt x="581" y="89450"/>
                        <a:pt x="750" y="89450"/>
                      </a:cubicBezTo>
                      <a:cubicBezTo>
                        <a:pt x="1033" y="89450"/>
                        <a:pt x="1173" y="89477"/>
                        <a:pt x="1556" y="89566"/>
                      </a:cubicBezTo>
                      <a:cubicBezTo>
                        <a:pt x="2175" y="89717"/>
                        <a:pt x="1985" y="90027"/>
                        <a:pt x="1945" y="90487"/>
                      </a:cubicBezTo>
                      <a:cubicBezTo>
                        <a:pt x="1906" y="90947"/>
                        <a:pt x="2644" y="91384"/>
                        <a:pt x="2041" y="91908"/>
                      </a:cubicBezTo>
                      <a:cubicBezTo>
                        <a:pt x="1788" y="92127"/>
                        <a:pt x="1576" y="92166"/>
                        <a:pt x="1335" y="92166"/>
                      </a:cubicBezTo>
                      <a:cubicBezTo>
                        <a:pt x="1203" y="92166"/>
                        <a:pt x="1062" y="92154"/>
                        <a:pt x="900" y="92154"/>
                      </a:cubicBezTo>
                      <a:cubicBezTo>
                        <a:pt x="661" y="92154"/>
                        <a:pt x="376" y="92179"/>
                        <a:pt x="9" y="92305"/>
                      </a:cubicBezTo>
                      <a:lnTo>
                        <a:pt x="9" y="92749"/>
                      </a:lnTo>
                      <a:cubicBezTo>
                        <a:pt x="501" y="92614"/>
                        <a:pt x="937" y="92487"/>
                        <a:pt x="1279" y="92440"/>
                      </a:cubicBezTo>
                      <a:cubicBezTo>
                        <a:pt x="1375" y="92429"/>
                        <a:pt x="1470" y="92423"/>
                        <a:pt x="1561" y="92423"/>
                      </a:cubicBezTo>
                      <a:cubicBezTo>
                        <a:pt x="2259" y="92423"/>
                        <a:pt x="2789" y="92723"/>
                        <a:pt x="2866" y="93011"/>
                      </a:cubicBezTo>
                      <a:cubicBezTo>
                        <a:pt x="2945" y="93329"/>
                        <a:pt x="3271" y="93678"/>
                        <a:pt x="3596" y="94043"/>
                      </a:cubicBezTo>
                      <a:cubicBezTo>
                        <a:pt x="3914" y="94408"/>
                        <a:pt x="2874" y="94829"/>
                        <a:pt x="1929" y="95432"/>
                      </a:cubicBezTo>
                      <a:cubicBezTo>
                        <a:pt x="1310" y="95813"/>
                        <a:pt x="675" y="96154"/>
                        <a:pt x="9" y="96440"/>
                      </a:cubicBezTo>
                      <a:lnTo>
                        <a:pt x="9" y="96670"/>
                      </a:lnTo>
                      <a:cubicBezTo>
                        <a:pt x="136" y="96607"/>
                        <a:pt x="215" y="96583"/>
                        <a:pt x="215" y="96583"/>
                      </a:cubicBezTo>
                      <a:cubicBezTo>
                        <a:pt x="755" y="96400"/>
                        <a:pt x="1271" y="96178"/>
                        <a:pt x="1779" y="95932"/>
                      </a:cubicBezTo>
                      <a:cubicBezTo>
                        <a:pt x="2739" y="95464"/>
                        <a:pt x="3461" y="95115"/>
                        <a:pt x="4128" y="94567"/>
                      </a:cubicBezTo>
                      <a:cubicBezTo>
                        <a:pt x="4589" y="94178"/>
                        <a:pt x="4868" y="94120"/>
                        <a:pt x="4993" y="94120"/>
                      </a:cubicBezTo>
                      <a:cubicBezTo>
                        <a:pt x="5047" y="94120"/>
                        <a:pt x="5073" y="94130"/>
                        <a:pt x="5073" y="94130"/>
                      </a:cubicBezTo>
                      <a:cubicBezTo>
                        <a:pt x="5073" y="94130"/>
                        <a:pt x="6462" y="94273"/>
                        <a:pt x="6470" y="94916"/>
                      </a:cubicBezTo>
                      <a:cubicBezTo>
                        <a:pt x="6422" y="95686"/>
                        <a:pt x="6636" y="96583"/>
                        <a:pt x="6636" y="96583"/>
                      </a:cubicBezTo>
                      <a:cubicBezTo>
                        <a:pt x="6684" y="96789"/>
                        <a:pt x="6914" y="97480"/>
                        <a:pt x="7152" y="97726"/>
                      </a:cubicBezTo>
                      <a:cubicBezTo>
                        <a:pt x="7390" y="97972"/>
                        <a:pt x="7454" y="98163"/>
                        <a:pt x="7406" y="98361"/>
                      </a:cubicBezTo>
                      <a:cubicBezTo>
                        <a:pt x="7358" y="98532"/>
                        <a:pt x="6874" y="98544"/>
                        <a:pt x="6741" y="98544"/>
                      </a:cubicBezTo>
                      <a:cubicBezTo>
                        <a:pt x="6720" y="98544"/>
                        <a:pt x="6708" y="98544"/>
                        <a:pt x="6708" y="98544"/>
                      </a:cubicBezTo>
                      <a:lnTo>
                        <a:pt x="6724" y="98544"/>
                      </a:lnTo>
                      <a:cubicBezTo>
                        <a:pt x="5843" y="98385"/>
                        <a:pt x="4533" y="98361"/>
                        <a:pt x="4533" y="98361"/>
                      </a:cubicBezTo>
                      <a:cubicBezTo>
                        <a:pt x="4514" y="98361"/>
                        <a:pt x="4495" y="98360"/>
                        <a:pt x="4476" y="98360"/>
                      </a:cubicBezTo>
                      <a:cubicBezTo>
                        <a:pt x="4153" y="98360"/>
                        <a:pt x="3833" y="98423"/>
                        <a:pt x="3533" y="98536"/>
                      </a:cubicBezTo>
                      <a:cubicBezTo>
                        <a:pt x="3247" y="98623"/>
                        <a:pt x="1937" y="98623"/>
                        <a:pt x="969" y="98631"/>
                      </a:cubicBezTo>
                      <a:cubicBezTo>
                        <a:pt x="929" y="98632"/>
                        <a:pt x="888" y="98632"/>
                        <a:pt x="848" y="98632"/>
                      </a:cubicBezTo>
                      <a:cubicBezTo>
                        <a:pt x="569" y="98632"/>
                        <a:pt x="287" y="98609"/>
                        <a:pt x="16" y="98567"/>
                      </a:cubicBezTo>
                      <a:lnTo>
                        <a:pt x="16" y="98750"/>
                      </a:lnTo>
                      <a:cubicBezTo>
                        <a:pt x="357" y="98786"/>
                        <a:pt x="715" y="98789"/>
                        <a:pt x="1078" y="98789"/>
                      </a:cubicBezTo>
                      <a:cubicBezTo>
                        <a:pt x="1139" y="98789"/>
                        <a:pt x="1199" y="98789"/>
                        <a:pt x="1260" y="98789"/>
                      </a:cubicBezTo>
                      <a:cubicBezTo>
                        <a:pt x="1473" y="98789"/>
                        <a:pt x="1686" y="98790"/>
                        <a:pt x="1898" y="98798"/>
                      </a:cubicBezTo>
                      <a:cubicBezTo>
                        <a:pt x="2930" y="98837"/>
                        <a:pt x="2731" y="99409"/>
                        <a:pt x="2731" y="99409"/>
                      </a:cubicBezTo>
                      <a:cubicBezTo>
                        <a:pt x="2620" y="99615"/>
                        <a:pt x="2469" y="99893"/>
                        <a:pt x="2223" y="100282"/>
                      </a:cubicBezTo>
                      <a:cubicBezTo>
                        <a:pt x="1691" y="101091"/>
                        <a:pt x="1032" y="101385"/>
                        <a:pt x="9" y="101457"/>
                      </a:cubicBezTo>
                      <a:lnTo>
                        <a:pt x="9" y="102615"/>
                      </a:lnTo>
                      <a:cubicBezTo>
                        <a:pt x="461" y="102274"/>
                        <a:pt x="1088" y="102052"/>
                        <a:pt x="1755" y="101592"/>
                      </a:cubicBezTo>
                      <a:cubicBezTo>
                        <a:pt x="2803" y="100845"/>
                        <a:pt x="2993" y="99829"/>
                        <a:pt x="3223" y="99218"/>
                      </a:cubicBezTo>
                      <a:cubicBezTo>
                        <a:pt x="3445" y="98615"/>
                        <a:pt x="4509" y="98544"/>
                        <a:pt x="4509" y="98544"/>
                      </a:cubicBezTo>
                      <a:cubicBezTo>
                        <a:pt x="4566" y="98542"/>
                        <a:pt x="4624" y="98541"/>
                        <a:pt x="4684" y="98541"/>
                      </a:cubicBezTo>
                      <a:cubicBezTo>
                        <a:pt x="6472" y="98541"/>
                        <a:pt x="9352" y="99223"/>
                        <a:pt x="10335" y="99845"/>
                      </a:cubicBezTo>
                      <a:cubicBezTo>
                        <a:pt x="11026" y="100274"/>
                        <a:pt x="11065" y="100703"/>
                        <a:pt x="11018" y="100933"/>
                      </a:cubicBezTo>
                      <a:cubicBezTo>
                        <a:pt x="10954" y="101044"/>
                        <a:pt x="10931" y="101171"/>
                        <a:pt x="10962" y="101298"/>
                      </a:cubicBezTo>
                      <a:cubicBezTo>
                        <a:pt x="11089" y="101774"/>
                        <a:pt x="11200" y="102044"/>
                        <a:pt x="10288" y="102536"/>
                      </a:cubicBezTo>
                      <a:cubicBezTo>
                        <a:pt x="9367" y="103036"/>
                        <a:pt x="8724" y="103631"/>
                        <a:pt x="7851" y="104179"/>
                      </a:cubicBezTo>
                      <a:lnTo>
                        <a:pt x="7803" y="104211"/>
                      </a:lnTo>
                      <a:cubicBezTo>
                        <a:pt x="7803" y="104211"/>
                        <a:pt x="7335" y="104600"/>
                        <a:pt x="6279" y="104846"/>
                      </a:cubicBezTo>
                      <a:cubicBezTo>
                        <a:pt x="5216" y="105084"/>
                        <a:pt x="3644" y="105251"/>
                        <a:pt x="3644" y="105251"/>
                      </a:cubicBezTo>
                      <a:cubicBezTo>
                        <a:pt x="2756" y="105395"/>
                        <a:pt x="1856" y="105467"/>
                        <a:pt x="954" y="105467"/>
                      </a:cubicBezTo>
                      <a:cubicBezTo>
                        <a:pt x="864" y="105467"/>
                        <a:pt x="773" y="105466"/>
                        <a:pt x="683" y="105465"/>
                      </a:cubicBezTo>
                      <a:cubicBezTo>
                        <a:pt x="461" y="105457"/>
                        <a:pt x="231" y="105425"/>
                        <a:pt x="9" y="105362"/>
                      </a:cubicBezTo>
                      <a:lnTo>
                        <a:pt x="9" y="105695"/>
                      </a:lnTo>
                      <a:lnTo>
                        <a:pt x="493" y="105846"/>
                      </a:lnTo>
                      <a:cubicBezTo>
                        <a:pt x="1413" y="106148"/>
                        <a:pt x="1953" y="106410"/>
                        <a:pt x="1128" y="107156"/>
                      </a:cubicBezTo>
                      <a:lnTo>
                        <a:pt x="1739" y="107156"/>
                      </a:lnTo>
                      <a:cubicBezTo>
                        <a:pt x="1937" y="106989"/>
                        <a:pt x="2120" y="106806"/>
                        <a:pt x="2287" y="106608"/>
                      </a:cubicBezTo>
                      <a:cubicBezTo>
                        <a:pt x="2660" y="106156"/>
                        <a:pt x="3112" y="105775"/>
                        <a:pt x="3612" y="105473"/>
                      </a:cubicBezTo>
                      <a:cubicBezTo>
                        <a:pt x="3612" y="105473"/>
                        <a:pt x="3858" y="105354"/>
                        <a:pt x="4541" y="105306"/>
                      </a:cubicBezTo>
                      <a:cubicBezTo>
                        <a:pt x="4702" y="105295"/>
                        <a:pt x="4906" y="105284"/>
                        <a:pt x="5129" y="105284"/>
                      </a:cubicBezTo>
                      <a:cubicBezTo>
                        <a:pt x="5845" y="105284"/>
                        <a:pt x="6752" y="105401"/>
                        <a:pt x="7049" y="106013"/>
                      </a:cubicBezTo>
                      <a:cubicBezTo>
                        <a:pt x="7113" y="106219"/>
                        <a:pt x="7240" y="106410"/>
                        <a:pt x="7406" y="106552"/>
                      </a:cubicBezTo>
                      <a:cubicBezTo>
                        <a:pt x="7708" y="106814"/>
                        <a:pt x="7970" y="106989"/>
                        <a:pt x="8208" y="107164"/>
                      </a:cubicBezTo>
                      <a:lnTo>
                        <a:pt x="8660" y="107164"/>
                      </a:lnTo>
                      <a:cubicBezTo>
                        <a:pt x="8549" y="107060"/>
                        <a:pt x="8454" y="106989"/>
                        <a:pt x="8359" y="106894"/>
                      </a:cubicBezTo>
                      <a:cubicBezTo>
                        <a:pt x="8089" y="106640"/>
                        <a:pt x="7049" y="105656"/>
                        <a:pt x="8033" y="104679"/>
                      </a:cubicBezTo>
                      <a:cubicBezTo>
                        <a:pt x="9026" y="103703"/>
                        <a:pt x="8843" y="103655"/>
                        <a:pt x="10018" y="103131"/>
                      </a:cubicBezTo>
                      <a:cubicBezTo>
                        <a:pt x="11192" y="102608"/>
                        <a:pt x="11431" y="102163"/>
                        <a:pt x="11526" y="101568"/>
                      </a:cubicBezTo>
                      <a:cubicBezTo>
                        <a:pt x="11610" y="101040"/>
                        <a:pt x="11801" y="100307"/>
                        <a:pt x="13654" y="100307"/>
                      </a:cubicBezTo>
                      <a:cubicBezTo>
                        <a:pt x="13893" y="100307"/>
                        <a:pt x="14158" y="100319"/>
                        <a:pt x="14455" y="100345"/>
                      </a:cubicBezTo>
                      <a:cubicBezTo>
                        <a:pt x="15606" y="100456"/>
                        <a:pt x="16519" y="100726"/>
                        <a:pt x="16971" y="101639"/>
                      </a:cubicBezTo>
                      <a:cubicBezTo>
                        <a:pt x="17415" y="102552"/>
                        <a:pt x="17812" y="103020"/>
                        <a:pt x="18463" y="103425"/>
                      </a:cubicBezTo>
                      <a:cubicBezTo>
                        <a:pt x="19114" y="103830"/>
                        <a:pt x="20114" y="104552"/>
                        <a:pt x="19876" y="105290"/>
                      </a:cubicBezTo>
                      <a:cubicBezTo>
                        <a:pt x="19638" y="106029"/>
                        <a:pt x="19154" y="106219"/>
                        <a:pt x="18844" y="106759"/>
                      </a:cubicBezTo>
                      <a:cubicBezTo>
                        <a:pt x="18773" y="106886"/>
                        <a:pt x="18717" y="107021"/>
                        <a:pt x="18670" y="107156"/>
                      </a:cubicBezTo>
                      <a:lnTo>
                        <a:pt x="19313" y="107156"/>
                      </a:lnTo>
                      <a:cubicBezTo>
                        <a:pt x="19749" y="106608"/>
                        <a:pt x="20289" y="106156"/>
                        <a:pt x="20900" y="105822"/>
                      </a:cubicBezTo>
                      <a:cubicBezTo>
                        <a:pt x="21503" y="105513"/>
                        <a:pt x="21860" y="104640"/>
                        <a:pt x="22067" y="104084"/>
                      </a:cubicBezTo>
                      <a:cubicBezTo>
                        <a:pt x="22273" y="103520"/>
                        <a:pt x="22718" y="103425"/>
                        <a:pt x="22630" y="102909"/>
                      </a:cubicBezTo>
                      <a:cubicBezTo>
                        <a:pt x="22543" y="102401"/>
                        <a:pt x="22488" y="101282"/>
                        <a:pt x="23138" y="100925"/>
                      </a:cubicBezTo>
                      <a:cubicBezTo>
                        <a:pt x="23460" y="100748"/>
                        <a:pt x="23729" y="100663"/>
                        <a:pt x="24084" y="100663"/>
                      </a:cubicBezTo>
                      <a:cubicBezTo>
                        <a:pt x="24446" y="100663"/>
                        <a:pt x="24897" y="100752"/>
                        <a:pt x="25583" y="100925"/>
                      </a:cubicBezTo>
                      <a:cubicBezTo>
                        <a:pt x="26948" y="101258"/>
                        <a:pt x="27655" y="101607"/>
                        <a:pt x="28147" y="101671"/>
                      </a:cubicBezTo>
                      <a:cubicBezTo>
                        <a:pt x="28647" y="101734"/>
                        <a:pt x="29099" y="101726"/>
                        <a:pt x="29377" y="101774"/>
                      </a:cubicBezTo>
                      <a:cubicBezTo>
                        <a:pt x="30108" y="101909"/>
                        <a:pt x="30489" y="102155"/>
                        <a:pt x="30242" y="102742"/>
                      </a:cubicBezTo>
                      <a:cubicBezTo>
                        <a:pt x="30004" y="103330"/>
                        <a:pt x="29885" y="104124"/>
                        <a:pt x="30028" y="104759"/>
                      </a:cubicBezTo>
                      <a:cubicBezTo>
                        <a:pt x="30171" y="105402"/>
                        <a:pt x="30774" y="105544"/>
                        <a:pt x="31766" y="105854"/>
                      </a:cubicBezTo>
                      <a:cubicBezTo>
                        <a:pt x="32727" y="106148"/>
                        <a:pt x="33298" y="106418"/>
                        <a:pt x="32560" y="107164"/>
                      </a:cubicBezTo>
                      <a:lnTo>
                        <a:pt x="33171" y="107164"/>
                      </a:lnTo>
                      <a:cubicBezTo>
                        <a:pt x="33346" y="106997"/>
                        <a:pt x="33513" y="106814"/>
                        <a:pt x="33656" y="106616"/>
                      </a:cubicBezTo>
                      <a:cubicBezTo>
                        <a:pt x="33973" y="106164"/>
                        <a:pt x="34370" y="105767"/>
                        <a:pt x="34838" y="105473"/>
                      </a:cubicBezTo>
                      <a:cubicBezTo>
                        <a:pt x="34838" y="105473"/>
                        <a:pt x="35076" y="105354"/>
                        <a:pt x="35751" y="105306"/>
                      </a:cubicBezTo>
                      <a:cubicBezTo>
                        <a:pt x="35911" y="105295"/>
                        <a:pt x="36113" y="105284"/>
                        <a:pt x="36335" y="105284"/>
                      </a:cubicBezTo>
                      <a:cubicBezTo>
                        <a:pt x="37050" y="105284"/>
                        <a:pt x="37971" y="105401"/>
                        <a:pt x="38347" y="106013"/>
                      </a:cubicBezTo>
                      <a:cubicBezTo>
                        <a:pt x="38442" y="106219"/>
                        <a:pt x="38585" y="106410"/>
                        <a:pt x="38775" y="106552"/>
                      </a:cubicBezTo>
                      <a:cubicBezTo>
                        <a:pt x="39109" y="106814"/>
                        <a:pt x="39394" y="106989"/>
                        <a:pt x="39656" y="107164"/>
                      </a:cubicBezTo>
                      <a:lnTo>
                        <a:pt x="40109" y="107164"/>
                      </a:lnTo>
                      <a:cubicBezTo>
                        <a:pt x="39982" y="107060"/>
                        <a:pt x="39879" y="106989"/>
                        <a:pt x="39767" y="106894"/>
                      </a:cubicBezTo>
                      <a:cubicBezTo>
                        <a:pt x="39474" y="106640"/>
                        <a:pt x="38299" y="105656"/>
                        <a:pt x="39164" y="104679"/>
                      </a:cubicBezTo>
                      <a:cubicBezTo>
                        <a:pt x="40021" y="103703"/>
                        <a:pt x="39839" y="103655"/>
                        <a:pt x="40950" y="103131"/>
                      </a:cubicBezTo>
                      <a:cubicBezTo>
                        <a:pt x="42053" y="102608"/>
                        <a:pt x="42228" y="102163"/>
                        <a:pt x="42252" y="101568"/>
                      </a:cubicBezTo>
                      <a:cubicBezTo>
                        <a:pt x="42266" y="101040"/>
                        <a:pt x="42361" y="100307"/>
                        <a:pt x="44216" y="100307"/>
                      </a:cubicBezTo>
                      <a:cubicBezTo>
                        <a:pt x="44454" y="100307"/>
                        <a:pt x="44722" y="100319"/>
                        <a:pt x="45022" y="100345"/>
                      </a:cubicBezTo>
                      <a:cubicBezTo>
                        <a:pt x="46189" y="100456"/>
                        <a:pt x="47141" y="100726"/>
                        <a:pt x="47705" y="101639"/>
                      </a:cubicBezTo>
                      <a:cubicBezTo>
                        <a:pt x="48276" y="102552"/>
                        <a:pt x="48729" y="103020"/>
                        <a:pt x="49427" y="103425"/>
                      </a:cubicBezTo>
                      <a:cubicBezTo>
                        <a:pt x="50134" y="103830"/>
                        <a:pt x="51229" y="104552"/>
                        <a:pt x="51086" y="105290"/>
                      </a:cubicBezTo>
                      <a:cubicBezTo>
                        <a:pt x="50936" y="106029"/>
                        <a:pt x="50483" y="106219"/>
                        <a:pt x="50245" y="106759"/>
                      </a:cubicBezTo>
                      <a:cubicBezTo>
                        <a:pt x="50189" y="106886"/>
                        <a:pt x="50150" y="107021"/>
                        <a:pt x="50118" y="107156"/>
                      </a:cubicBezTo>
                      <a:lnTo>
                        <a:pt x="50761" y="107156"/>
                      </a:lnTo>
                      <a:cubicBezTo>
                        <a:pt x="51126" y="106608"/>
                        <a:pt x="51610" y="106148"/>
                        <a:pt x="52174" y="105822"/>
                      </a:cubicBezTo>
                      <a:cubicBezTo>
                        <a:pt x="52737" y="105513"/>
                        <a:pt x="52983" y="104640"/>
                        <a:pt x="53118" y="104084"/>
                      </a:cubicBezTo>
                      <a:cubicBezTo>
                        <a:pt x="53253" y="103520"/>
                        <a:pt x="53690" y="103425"/>
                        <a:pt x="53531" y="102909"/>
                      </a:cubicBezTo>
                      <a:cubicBezTo>
                        <a:pt x="53372" y="102401"/>
                        <a:pt x="53174" y="101282"/>
                        <a:pt x="53777" y="100925"/>
                      </a:cubicBezTo>
                      <a:cubicBezTo>
                        <a:pt x="54075" y="100748"/>
                        <a:pt x="54335" y="100663"/>
                        <a:pt x="54691" y="100663"/>
                      </a:cubicBezTo>
                      <a:cubicBezTo>
                        <a:pt x="55055" y="100663"/>
                        <a:pt x="55519" y="100752"/>
                        <a:pt x="56230" y="100925"/>
                      </a:cubicBezTo>
                      <a:cubicBezTo>
                        <a:pt x="57635" y="101258"/>
                        <a:pt x="58381" y="101607"/>
                        <a:pt x="58889" y="101671"/>
                      </a:cubicBezTo>
                      <a:cubicBezTo>
                        <a:pt x="59397" y="101734"/>
                        <a:pt x="59849" y="101726"/>
                        <a:pt x="60135" y="101774"/>
                      </a:cubicBezTo>
                      <a:cubicBezTo>
                        <a:pt x="60881" y="101909"/>
                        <a:pt x="61286" y="102155"/>
                        <a:pt x="61127" y="102742"/>
                      </a:cubicBezTo>
                      <a:cubicBezTo>
                        <a:pt x="60945" y="103401"/>
                        <a:pt x="60961" y="104108"/>
                        <a:pt x="61167" y="104759"/>
                      </a:cubicBezTo>
                      <a:cubicBezTo>
                        <a:pt x="61397" y="105402"/>
                        <a:pt x="62016" y="105544"/>
                        <a:pt x="63048" y="105854"/>
                      </a:cubicBezTo>
                      <a:cubicBezTo>
                        <a:pt x="64040" y="106148"/>
                        <a:pt x="64652" y="106418"/>
                        <a:pt x="64017" y="107164"/>
                      </a:cubicBezTo>
                      <a:lnTo>
                        <a:pt x="64628" y="107164"/>
                      </a:lnTo>
                      <a:cubicBezTo>
                        <a:pt x="64786" y="106997"/>
                        <a:pt x="64921" y="106814"/>
                        <a:pt x="65040" y="106616"/>
                      </a:cubicBezTo>
                      <a:cubicBezTo>
                        <a:pt x="65294" y="106164"/>
                        <a:pt x="65644" y="105767"/>
                        <a:pt x="66072" y="105473"/>
                      </a:cubicBezTo>
                      <a:cubicBezTo>
                        <a:pt x="66072" y="105473"/>
                        <a:pt x="66287" y="105354"/>
                        <a:pt x="66953" y="105306"/>
                      </a:cubicBezTo>
                      <a:cubicBezTo>
                        <a:pt x="67111" y="105295"/>
                        <a:pt x="67312" y="105284"/>
                        <a:pt x="67534" y="105284"/>
                      </a:cubicBezTo>
                      <a:cubicBezTo>
                        <a:pt x="68250" y="105284"/>
                        <a:pt x="69190" y="105401"/>
                        <a:pt x="69644" y="106013"/>
                      </a:cubicBezTo>
                      <a:cubicBezTo>
                        <a:pt x="69771" y="106227"/>
                        <a:pt x="69938" y="106410"/>
                        <a:pt x="70144" y="106552"/>
                      </a:cubicBezTo>
                      <a:cubicBezTo>
                        <a:pt x="70517" y="106814"/>
                        <a:pt x="70819" y="106989"/>
                        <a:pt x="71105" y="107164"/>
                      </a:cubicBezTo>
                      <a:lnTo>
                        <a:pt x="71446" y="107164"/>
                      </a:lnTo>
                      <a:lnTo>
                        <a:pt x="71446" y="107084"/>
                      </a:lnTo>
                      <a:cubicBezTo>
                        <a:pt x="71359" y="107021"/>
                        <a:pt x="71271" y="106965"/>
                        <a:pt x="71184" y="106902"/>
                      </a:cubicBezTo>
                      <a:cubicBezTo>
                        <a:pt x="70851" y="106648"/>
                        <a:pt x="69557" y="105656"/>
                        <a:pt x="70295" y="104679"/>
                      </a:cubicBezTo>
                      <a:cubicBezTo>
                        <a:pt x="70898" y="103870"/>
                        <a:pt x="70875" y="103695"/>
                        <a:pt x="71454" y="103362"/>
                      </a:cubicBezTo>
                      <a:lnTo>
                        <a:pt x="71454" y="102925"/>
                      </a:lnTo>
                      <a:cubicBezTo>
                        <a:pt x="70946" y="103330"/>
                        <a:pt x="70525" y="103766"/>
                        <a:pt x="69978" y="104179"/>
                      </a:cubicBezTo>
                      <a:cubicBezTo>
                        <a:pt x="69962" y="104195"/>
                        <a:pt x="69954" y="104203"/>
                        <a:pt x="69938" y="104211"/>
                      </a:cubicBezTo>
                      <a:cubicBezTo>
                        <a:pt x="69938" y="104211"/>
                        <a:pt x="69573" y="104600"/>
                        <a:pt x="68581" y="104846"/>
                      </a:cubicBezTo>
                      <a:cubicBezTo>
                        <a:pt x="67580" y="105092"/>
                        <a:pt x="66049" y="105251"/>
                        <a:pt x="66049" y="105251"/>
                      </a:cubicBezTo>
                      <a:cubicBezTo>
                        <a:pt x="65175" y="105395"/>
                        <a:pt x="64296" y="105467"/>
                        <a:pt x="63415" y="105467"/>
                      </a:cubicBezTo>
                      <a:cubicBezTo>
                        <a:pt x="63327" y="105467"/>
                        <a:pt x="63239" y="105466"/>
                        <a:pt x="63151" y="105465"/>
                      </a:cubicBezTo>
                      <a:cubicBezTo>
                        <a:pt x="61564" y="105433"/>
                        <a:pt x="61278" y="104441"/>
                        <a:pt x="61342" y="103441"/>
                      </a:cubicBezTo>
                      <a:cubicBezTo>
                        <a:pt x="61405" y="102441"/>
                        <a:pt x="62350" y="102338"/>
                        <a:pt x="63215" y="101592"/>
                      </a:cubicBezTo>
                      <a:cubicBezTo>
                        <a:pt x="64080" y="100845"/>
                        <a:pt x="64009" y="99829"/>
                        <a:pt x="64072" y="99218"/>
                      </a:cubicBezTo>
                      <a:cubicBezTo>
                        <a:pt x="64136" y="98615"/>
                        <a:pt x="65183" y="98544"/>
                        <a:pt x="65183" y="98544"/>
                      </a:cubicBezTo>
                      <a:cubicBezTo>
                        <a:pt x="65240" y="98542"/>
                        <a:pt x="65298" y="98541"/>
                        <a:pt x="65358" y="98541"/>
                      </a:cubicBezTo>
                      <a:cubicBezTo>
                        <a:pt x="67150" y="98541"/>
                        <a:pt x="70206" y="99223"/>
                        <a:pt x="71351" y="99845"/>
                      </a:cubicBezTo>
                      <a:lnTo>
                        <a:pt x="71454" y="99901"/>
                      </a:lnTo>
                      <a:lnTo>
                        <a:pt x="71454" y="99742"/>
                      </a:lnTo>
                      <a:cubicBezTo>
                        <a:pt x="71057" y="99607"/>
                        <a:pt x="70946" y="99425"/>
                        <a:pt x="70454" y="99210"/>
                      </a:cubicBezTo>
                      <a:cubicBezTo>
                        <a:pt x="70271" y="99139"/>
                        <a:pt x="70097" y="99083"/>
                        <a:pt x="69906" y="99044"/>
                      </a:cubicBezTo>
                      <a:lnTo>
                        <a:pt x="69914" y="99044"/>
                      </a:lnTo>
                      <a:cubicBezTo>
                        <a:pt x="69160" y="98766"/>
                        <a:pt x="68462" y="98329"/>
                        <a:pt x="67882" y="97774"/>
                      </a:cubicBezTo>
                      <a:cubicBezTo>
                        <a:pt x="67549" y="97432"/>
                        <a:pt x="67295" y="97027"/>
                        <a:pt x="67120" y="96583"/>
                      </a:cubicBezTo>
                      <a:cubicBezTo>
                        <a:pt x="67120" y="96583"/>
                        <a:pt x="66557" y="94694"/>
                        <a:pt x="66779" y="94091"/>
                      </a:cubicBezTo>
                      <a:cubicBezTo>
                        <a:pt x="67001" y="93487"/>
                        <a:pt x="68263" y="93218"/>
                        <a:pt x="70382" y="93051"/>
                      </a:cubicBezTo>
                      <a:cubicBezTo>
                        <a:pt x="70803" y="93019"/>
                        <a:pt x="71152" y="92987"/>
                        <a:pt x="71454" y="92956"/>
                      </a:cubicBezTo>
                      <a:lnTo>
                        <a:pt x="71454" y="92686"/>
                      </a:lnTo>
                      <a:cubicBezTo>
                        <a:pt x="70740" y="92821"/>
                        <a:pt x="69938" y="92924"/>
                        <a:pt x="69017" y="93011"/>
                      </a:cubicBezTo>
                      <a:cubicBezTo>
                        <a:pt x="67930" y="93122"/>
                        <a:pt x="67176" y="93265"/>
                        <a:pt x="66707" y="93551"/>
                      </a:cubicBezTo>
                      <a:lnTo>
                        <a:pt x="66707" y="93543"/>
                      </a:lnTo>
                      <a:cubicBezTo>
                        <a:pt x="66699" y="93559"/>
                        <a:pt x="66691" y="93567"/>
                        <a:pt x="66684" y="93575"/>
                      </a:cubicBezTo>
                      <a:cubicBezTo>
                        <a:pt x="66652" y="93591"/>
                        <a:pt x="66620" y="93606"/>
                        <a:pt x="66596" y="93630"/>
                      </a:cubicBezTo>
                      <a:cubicBezTo>
                        <a:pt x="66382" y="93733"/>
                        <a:pt x="66144" y="93789"/>
                        <a:pt x="65906" y="93797"/>
                      </a:cubicBezTo>
                      <a:cubicBezTo>
                        <a:pt x="65795" y="93801"/>
                        <a:pt x="65683" y="93803"/>
                        <a:pt x="65571" y="93803"/>
                      </a:cubicBezTo>
                      <a:cubicBezTo>
                        <a:pt x="65235" y="93803"/>
                        <a:pt x="64898" y="93785"/>
                        <a:pt x="64564" y="93749"/>
                      </a:cubicBezTo>
                      <a:cubicBezTo>
                        <a:pt x="64247" y="93741"/>
                        <a:pt x="63929" y="93702"/>
                        <a:pt x="63628" y="93614"/>
                      </a:cubicBezTo>
                      <a:cubicBezTo>
                        <a:pt x="63167" y="93487"/>
                        <a:pt x="62913" y="93011"/>
                        <a:pt x="62635" y="92511"/>
                      </a:cubicBezTo>
                      <a:cubicBezTo>
                        <a:pt x="62358" y="92019"/>
                        <a:pt x="61913" y="92059"/>
                        <a:pt x="61342" y="91424"/>
                      </a:cubicBezTo>
                      <a:cubicBezTo>
                        <a:pt x="60770" y="90789"/>
                        <a:pt x="60849" y="89733"/>
                        <a:pt x="61246" y="89384"/>
                      </a:cubicBezTo>
                      <a:cubicBezTo>
                        <a:pt x="61643" y="89027"/>
                        <a:pt x="62318" y="88741"/>
                        <a:pt x="62747" y="88066"/>
                      </a:cubicBezTo>
                      <a:cubicBezTo>
                        <a:pt x="62993" y="87669"/>
                        <a:pt x="63318" y="87336"/>
                        <a:pt x="63707" y="87082"/>
                      </a:cubicBezTo>
                      <a:cubicBezTo>
                        <a:pt x="63707" y="87082"/>
                        <a:pt x="63913" y="86987"/>
                        <a:pt x="64532" y="86947"/>
                      </a:cubicBezTo>
                      <a:cubicBezTo>
                        <a:pt x="64678" y="86938"/>
                        <a:pt x="64863" y="86928"/>
                        <a:pt x="65067" y="86928"/>
                      </a:cubicBezTo>
                      <a:cubicBezTo>
                        <a:pt x="65729" y="86928"/>
                        <a:pt x="66596" y="87027"/>
                        <a:pt x="67009" y="87542"/>
                      </a:cubicBezTo>
                      <a:cubicBezTo>
                        <a:pt x="67120" y="87725"/>
                        <a:pt x="67279" y="87884"/>
                        <a:pt x="67461" y="88003"/>
                      </a:cubicBezTo>
                      <a:cubicBezTo>
                        <a:pt x="68271" y="88542"/>
                        <a:pt x="68747" y="88638"/>
                        <a:pt x="69406" y="89352"/>
                      </a:cubicBezTo>
                      <a:cubicBezTo>
                        <a:pt x="69859" y="89836"/>
                        <a:pt x="70692" y="90328"/>
                        <a:pt x="71462" y="90630"/>
                      </a:cubicBezTo>
                      <a:lnTo>
                        <a:pt x="71462" y="90312"/>
                      </a:lnTo>
                      <a:cubicBezTo>
                        <a:pt x="70779" y="90090"/>
                        <a:pt x="70168" y="89796"/>
                        <a:pt x="69724" y="89360"/>
                      </a:cubicBezTo>
                      <a:cubicBezTo>
                        <a:pt x="68954" y="88582"/>
                        <a:pt x="68723" y="88519"/>
                        <a:pt x="68422" y="88296"/>
                      </a:cubicBezTo>
                      <a:cubicBezTo>
                        <a:pt x="68112" y="88082"/>
                        <a:pt x="66922" y="87241"/>
                        <a:pt x="67612" y="86407"/>
                      </a:cubicBezTo>
                      <a:cubicBezTo>
                        <a:pt x="68303" y="85574"/>
                        <a:pt x="68128" y="85526"/>
                        <a:pt x="69104" y="85082"/>
                      </a:cubicBezTo>
                      <a:cubicBezTo>
                        <a:pt x="70073" y="84629"/>
                        <a:pt x="70168" y="84248"/>
                        <a:pt x="70128" y="83740"/>
                      </a:cubicBezTo>
                      <a:cubicBezTo>
                        <a:pt x="70089" y="83327"/>
                        <a:pt x="70097" y="82756"/>
                        <a:pt x="71446" y="82677"/>
                      </a:cubicBezTo>
                      <a:lnTo>
                        <a:pt x="71446" y="82423"/>
                      </a:lnTo>
                      <a:cubicBezTo>
                        <a:pt x="71256" y="82431"/>
                        <a:pt x="71073" y="82446"/>
                        <a:pt x="70914" y="82462"/>
                      </a:cubicBezTo>
                      <a:cubicBezTo>
                        <a:pt x="70883" y="82462"/>
                        <a:pt x="70859" y="82478"/>
                        <a:pt x="70828" y="82478"/>
                      </a:cubicBezTo>
                      <a:lnTo>
                        <a:pt x="70828" y="82478"/>
                      </a:lnTo>
                      <a:cubicBezTo>
                        <a:pt x="70353" y="82477"/>
                        <a:pt x="69823" y="82390"/>
                        <a:pt x="69104" y="82272"/>
                      </a:cubicBezTo>
                      <a:cubicBezTo>
                        <a:pt x="68382" y="82145"/>
                        <a:pt x="68382" y="81962"/>
                        <a:pt x="67803" y="81724"/>
                      </a:cubicBezTo>
                      <a:cubicBezTo>
                        <a:pt x="67644" y="81669"/>
                        <a:pt x="67477" y="81613"/>
                        <a:pt x="67311" y="81581"/>
                      </a:cubicBezTo>
                      <a:lnTo>
                        <a:pt x="67319" y="81581"/>
                      </a:lnTo>
                      <a:cubicBezTo>
                        <a:pt x="66620" y="81343"/>
                        <a:pt x="65985" y="80970"/>
                        <a:pt x="65445" y="80486"/>
                      </a:cubicBezTo>
                      <a:cubicBezTo>
                        <a:pt x="65144" y="80200"/>
                        <a:pt x="64906" y="79851"/>
                        <a:pt x="64747" y="79470"/>
                      </a:cubicBezTo>
                      <a:cubicBezTo>
                        <a:pt x="64747" y="79470"/>
                        <a:pt x="64239" y="77851"/>
                        <a:pt x="64453" y="77327"/>
                      </a:cubicBezTo>
                      <a:cubicBezTo>
                        <a:pt x="64659" y="76803"/>
                        <a:pt x="65842" y="76573"/>
                        <a:pt x="67803" y="76430"/>
                      </a:cubicBezTo>
                      <a:cubicBezTo>
                        <a:pt x="69771" y="76287"/>
                        <a:pt x="70025" y="76136"/>
                        <a:pt x="71009" y="75763"/>
                      </a:cubicBezTo>
                      <a:cubicBezTo>
                        <a:pt x="71152" y="75707"/>
                        <a:pt x="71295" y="75660"/>
                        <a:pt x="71446" y="75628"/>
                      </a:cubicBezTo>
                      <a:lnTo>
                        <a:pt x="71446" y="75406"/>
                      </a:lnTo>
                      <a:cubicBezTo>
                        <a:pt x="71025" y="75573"/>
                        <a:pt x="70589" y="75707"/>
                        <a:pt x="70152" y="75827"/>
                      </a:cubicBezTo>
                      <a:cubicBezTo>
                        <a:pt x="69192" y="76088"/>
                        <a:pt x="68033" y="76255"/>
                        <a:pt x="66541" y="76398"/>
                      </a:cubicBezTo>
                      <a:cubicBezTo>
                        <a:pt x="65533" y="76485"/>
                        <a:pt x="64834" y="76604"/>
                        <a:pt x="64398" y="76858"/>
                      </a:cubicBezTo>
                      <a:lnTo>
                        <a:pt x="64398" y="76850"/>
                      </a:lnTo>
                      <a:cubicBezTo>
                        <a:pt x="64390" y="76858"/>
                        <a:pt x="64382" y="76866"/>
                        <a:pt x="64366" y="76874"/>
                      </a:cubicBezTo>
                      <a:cubicBezTo>
                        <a:pt x="64342" y="76890"/>
                        <a:pt x="64310" y="76906"/>
                        <a:pt x="64286" y="76922"/>
                      </a:cubicBezTo>
                      <a:cubicBezTo>
                        <a:pt x="64088" y="77017"/>
                        <a:pt x="63866" y="77065"/>
                        <a:pt x="63651" y="77065"/>
                      </a:cubicBezTo>
                      <a:cubicBezTo>
                        <a:pt x="63524" y="77070"/>
                        <a:pt x="63397" y="77072"/>
                        <a:pt x="63271" y="77072"/>
                      </a:cubicBezTo>
                      <a:cubicBezTo>
                        <a:pt x="62981" y="77072"/>
                        <a:pt x="62693" y="77058"/>
                        <a:pt x="62405" y="77025"/>
                      </a:cubicBezTo>
                      <a:cubicBezTo>
                        <a:pt x="62112" y="77025"/>
                        <a:pt x="61818" y="76985"/>
                        <a:pt x="61532" y="76914"/>
                      </a:cubicBezTo>
                      <a:cubicBezTo>
                        <a:pt x="61103" y="76803"/>
                        <a:pt x="60873" y="76398"/>
                        <a:pt x="60619" y="75961"/>
                      </a:cubicBezTo>
                      <a:cubicBezTo>
                        <a:pt x="60357" y="75533"/>
                        <a:pt x="59953" y="75573"/>
                        <a:pt x="59429" y="75025"/>
                      </a:cubicBezTo>
                      <a:cubicBezTo>
                        <a:pt x="58905" y="74469"/>
                        <a:pt x="58976" y="73572"/>
                        <a:pt x="59349" y="73263"/>
                      </a:cubicBezTo>
                      <a:cubicBezTo>
                        <a:pt x="59722" y="72953"/>
                        <a:pt x="60349" y="72715"/>
                        <a:pt x="60754" y="72128"/>
                      </a:cubicBezTo>
                      <a:cubicBezTo>
                        <a:pt x="60992" y="71786"/>
                        <a:pt x="61302" y="71493"/>
                        <a:pt x="61659" y="71278"/>
                      </a:cubicBezTo>
                      <a:cubicBezTo>
                        <a:pt x="61659" y="71278"/>
                        <a:pt x="61850" y="71199"/>
                        <a:pt x="62421" y="71159"/>
                      </a:cubicBezTo>
                      <a:cubicBezTo>
                        <a:pt x="62557" y="71152"/>
                        <a:pt x="62729" y="71144"/>
                        <a:pt x="62918" y="71144"/>
                      </a:cubicBezTo>
                      <a:cubicBezTo>
                        <a:pt x="63535" y="71144"/>
                        <a:pt x="64340" y="71228"/>
                        <a:pt x="64723" y="71683"/>
                      </a:cubicBezTo>
                      <a:cubicBezTo>
                        <a:pt x="64826" y="71842"/>
                        <a:pt x="64969" y="71977"/>
                        <a:pt x="65136" y="72080"/>
                      </a:cubicBezTo>
                      <a:cubicBezTo>
                        <a:pt x="65882" y="72540"/>
                        <a:pt x="66326" y="72628"/>
                        <a:pt x="66930" y="73239"/>
                      </a:cubicBezTo>
                      <a:cubicBezTo>
                        <a:pt x="67533" y="73850"/>
                        <a:pt x="68906" y="74477"/>
                        <a:pt x="69708" y="74572"/>
                      </a:cubicBezTo>
                      <a:cubicBezTo>
                        <a:pt x="70263" y="74644"/>
                        <a:pt x="70978" y="74707"/>
                        <a:pt x="71438" y="74811"/>
                      </a:cubicBezTo>
                      <a:lnTo>
                        <a:pt x="71438" y="74390"/>
                      </a:lnTo>
                      <a:cubicBezTo>
                        <a:pt x="71244" y="74447"/>
                        <a:pt x="71041" y="74475"/>
                        <a:pt x="70837" y="74475"/>
                      </a:cubicBezTo>
                      <a:cubicBezTo>
                        <a:pt x="70674" y="74475"/>
                        <a:pt x="70510" y="74457"/>
                        <a:pt x="70351" y="74422"/>
                      </a:cubicBezTo>
                      <a:cubicBezTo>
                        <a:pt x="69160" y="74191"/>
                        <a:pt x="67938" y="73922"/>
                        <a:pt x="67223" y="73247"/>
                      </a:cubicBezTo>
                      <a:cubicBezTo>
                        <a:pt x="66866" y="72890"/>
                        <a:pt x="66461" y="72580"/>
                        <a:pt x="66025" y="72334"/>
                      </a:cubicBezTo>
                      <a:cubicBezTo>
                        <a:pt x="65739" y="72144"/>
                        <a:pt x="64644" y="71421"/>
                        <a:pt x="65294" y="70699"/>
                      </a:cubicBezTo>
                      <a:cubicBezTo>
                        <a:pt x="65937" y="69977"/>
                        <a:pt x="65779" y="69937"/>
                        <a:pt x="66684" y="69548"/>
                      </a:cubicBezTo>
                      <a:cubicBezTo>
                        <a:pt x="67580" y="69167"/>
                        <a:pt x="67700" y="68834"/>
                        <a:pt x="67660" y="68397"/>
                      </a:cubicBezTo>
                      <a:cubicBezTo>
                        <a:pt x="67625" y="68011"/>
                        <a:pt x="67639" y="67463"/>
                        <a:pt x="69233" y="67463"/>
                      </a:cubicBezTo>
                      <a:cubicBezTo>
                        <a:pt x="69440" y="67463"/>
                        <a:pt x="69674" y="67472"/>
                        <a:pt x="69938" y="67492"/>
                      </a:cubicBezTo>
                      <a:cubicBezTo>
                        <a:pt x="70446" y="67516"/>
                        <a:pt x="70954" y="67619"/>
                        <a:pt x="71438" y="67802"/>
                      </a:cubicBezTo>
                      <a:lnTo>
                        <a:pt x="71438" y="67079"/>
                      </a:lnTo>
                      <a:cubicBezTo>
                        <a:pt x="70827" y="67262"/>
                        <a:pt x="69343" y="67183"/>
                        <a:pt x="68406" y="67294"/>
                      </a:cubicBezTo>
                      <a:cubicBezTo>
                        <a:pt x="68375" y="67294"/>
                        <a:pt x="68351" y="67301"/>
                        <a:pt x="68328" y="67302"/>
                      </a:cubicBezTo>
                      <a:lnTo>
                        <a:pt x="68328" y="67302"/>
                      </a:lnTo>
                      <a:cubicBezTo>
                        <a:pt x="67885" y="67301"/>
                        <a:pt x="67394" y="67230"/>
                        <a:pt x="66723" y="67119"/>
                      </a:cubicBezTo>
                      <a:cubicBezTo>
                        <a:pt x="66056" y="67016"/>
                        <a:pt x="66056" y="66857"/>
                        <a:pt x="65517" y="66651"/>
                      </a:cubicBezTo>
                      <a:cubicBezTo>
                        <a:pt x="65366" y="66603"/>
                        <a:pt x="65215" y="66556"/>
                        <a:pt x="65056" y="66524"/>
                      </a:cubicBezTo>
                      <a:lnTo>
                        <a:pt x="65064" y="66524"/>
                      </a:lnTo>
                      <a:cubicBezTo>
                        <a:pt x="64429" y="66325"/>
                        <a:pt x="63842" y="66008"/>
                        <a:pt x="63326" y="65579"/>
                      </a:cubicBezTo>
                      <a:cubicBezTo>
                        <a:pt x="63056" y="65333"/>
                        <a:pt x="62842" y="65032"/>
                        <a:pt x="62691" y="64698"/>
                      </a:cubicBezTo>
                      <a:cubicBezTo>
                        <a:pt x="62691" y="64698"/>
                        <a:pt x="62231" y="63293"/>
                        <a:pt x="62437" y="62833"/>
                      </a:cubicBezTo>
                      <a:cubicBezTo>
                        <a:pt x="62635" y="62380"/>
                        <a:pt x="63739" y="62182"/>
                        <a:pt x="65572" y="62063"/>
                      </a:cubicBezTo>
                      <a:cubicBezTo>
                        <a:pt x="67406" y="61936"/>
                        <a:pt x="67644" y="61809"/>
                        <a:pt x="68565" y="61476"/>
                      </a:cubicBezTo>
                      <a:cubicBezTo>
                        <a:pt x="68897" y="61358"/>
                        <a:pt x="69247" y="61295"/>
                        <a:pt x="69591" y="61295"/>
                      </a:cubicBezTo>
                      <a:cubicBezTo>
                        <a:pt x="70202" y="61295"/>
                        <a:pt x="70792" y="61495"/>
                        <a:pt x="71224" y="61952"/>
                      </a:cubicBezTo>
                      <a:cubicBezTo>
                        <a:pt x="71891" y="62666"/>
                        <a:pt x="70700" y="62976"/>
                        <a:pt x="70343" y="63119"/>
                      </a:cubicBezTo>
                      <a:cubicBezTo>
                        <a:pt x="69978" y="63262"/>
                        <a:pt x="69755" y="63381"/>
                        <a:pt x="69946" y="63770"/>
                      </a:cubicBezTo>
                      <a:cubicBezTo>
                        <a:pt x="70128" y="64166"/>
                        <a:pt x="70105" y="64698"/>
                        <a:pt x="70105" y="64698"/>
                      </a:cubicBezTo>
                      <a:cubicBezTo>
                        <a:pt x="70136" y="65428"/>
                        <a:pt x="70740" y="65325"/>
                        <a:pt x="71446" y="65809"/>
                      </a:cubicBezTo>
                      <a:lnTo>
                        <a:pt x="71446" y="65444"/>
                      </a:lnTo>
                      <a:cubicBezTo>
                        <a:pt x="71065" y="65294"/>
                        <a:pt x="70565" y="65159"/>
                        <a:pt x="70509" y="64698"/>
                      </a:cubicBezTo>
                      <a:cubicBezTo>
                        <a:pt x="70509" y="64698"/>
                        <a:pt x="70271" y="63730"/>
                        <a:pt x="70494" y="63500"/>
                      </a:cubicBezTo>
                      <a:cubicBezTo>
                        <a:pt x="70584" y="63398"/>
                        <a:pt x="70814" y="63350"/>
                        <a:pt x="71124" y="63350"/>
                      </a:cubicBezTo>
                      <a:cubicBezTo>
                        <a:pt x="71224" y="63350"/>
                        <a:pt x="71332" y="63355"/>
                        <a:pt x="71446" y="63365"/>
                      </a:cubicBezTo>
                      <a:lnTo>
                        <a:pt x="71446" y="61682"/>
                      </a:lnTo>
                      <a:cubicBezTo>
                        <a:pt x="71367" y="61642"/>
                        <a:pt x="71287" y="61603"/>
                        <a:pt x="71200" y="61571"/>
                      </a:cubicBezTo>
                      <a:cubicBezTo>
                        <a:pt x="70581" y="61309"/>
                        <a:pt x="70025" y="61261"/>
                        <a:pt x="69819" y="60793"/>
                      </a:cubicBezTo>
                      <a:cubicBezTo>
                        <a:pt x="69620" y="60325"/>
                        <a:pt x="69859" y="59682"/>
                        <a:pt x="70740" y="59594"/>
                      </a:cubicBezTo>
                      <a:cubicBezTo>
                        <a:pt x="70871" y="59581"/>
                        <a:pt x="70999" y="59575"/>
                        <a:pt x="71128" y="59575"/>
                      </a:cubicBezTo>
                      <a:cubicBezTo>
                        <a:pt x="71234" y="59575"/>
                        <a:pt x="71339" y="59579"/>
                        <a:pt x="71446" y="59587"/>
                      </a:cubicBezTo>
                      <a:lnTo>
                        <a:pt x="71446" y="59277"/>
                      </a:lnTo>
                      <a:lnTo>
                        <a:pt x="71367" y="59293"/>
                      </a:lnTo>
                      <a:cubicBezTo>
                        <a:pt x="70327" y="59475"/>
                        <a:pt x="70113" y="59309"/>
                        <a:pt x="69851" y="59658"/>
                      </a:cubicBezTo>
                      <a:cubicBezTo>
                        <a:pt x="69636" y="59947"/>
                        <a:pt x="69239" y="60361"/>
                        <a:pt x="68443" y="60361"/>
                      </a:cubicBezTo>
                      <a:cubicBezTo>
                        <a:pt x="68299" y="60361"/>
                        <a:pt x="68141" y="60347"/>
                        <a:pt x="67969" y="60317"/>
                      </a:cubicBezTo>
                      <a:cubicBezTo>
                        <a:pt x="66850" y="60110"/>
                        <a:pt x="65723" y="59880"/>
                        <a:pt x="65064" y="59293"/>
                      </a:cubicBezTo>
                      <a:cubicBezTo>
                        <a:pt x="64731" y="58975"/>
                        <a:pt x="64358" y="58705"/>
                        <a:pt x="63953" y="58499"/>
                      </a:cubicBezTo>
                      <a:cubicBezTo>
                        <a:pt x="63691" y="58332"/>
                        <a:pt x="62675" y="57705"/>
                        <a:pt x="63286" y="57070"/>
                      </a:cubicBezTo>
                      <a:cubicBezTo>
                        <a:pt x="63897" y="56435"/>
                        <a:pt x="63747" y="56412"/>
                        <a:pt x="64596" y="56070"/>
                      </a:cubicBezTo>
                      <a:cubicBezTo>
                        <a:pt x="65445" y="55729"/>
                        <a:pt x="65556" y="55443"/>
                        <a:pt x="65525" y="55062"/>
                      </a:cubicBezTo>
                      <a:cubicBezTo>
                        <a:pt x="65496" y="54724"/>
                        <a:pt x="65518" y="54243"/>
                        <a:pt x="67010" y="54243"/>
                      </a:cubicBezTo>
                      <a:cubicBezTo>
                        <a:pt x="67202" y="54243"/>
                        <a:pt x="67417" y="54251"/>
                        <a:pt x="67660" y="54268"/>
                      </a:cubicBezTo>
                      <a:cubicBezTo>
                        <a:pt x="68612" y="54332"/>
                        <a:pt x="69390" y="54514"/>
                        <a:pt x="69922" y="55102"/>
                      </a:cubicBezTo>
                      <a:cubicBezTo>
                        <a:pt x="70446" y="55697"/>
                        <a:pt x="70843" y="55999"/>
                        <a:pt x="71438" y="56261"/>
                      </a:cubicBezTo>
                      <a:lnTo>
                        <a:pt x="71438" y="56086"/>
                      </a:lnTo>
                      <a:cubicBezTo>
                        <a:pt x="71049" y="55872"/>
                        <a:pt x="70692" y="55610"/>
                        <a:pt x="70382" y="55292"/>
                      </a:cubicBezTo>
                      <a:cubicBezTo>
                        <a:pt x="69882" y="54745"/>
                        <a:pt x="69732" y="54411"/>
                        <a:pt x="69755" y="54046"/>
                      </a:cubicBezTo>
                      <a:cubicBezTo>
                        <a:pt x="69774" y="53766"/>
                        <a:pt x="69614" y="53663"/>
                        <a:pt x="69831" y="53663"/>
                      </a:cubicBezTo>
                      <a:cubicBezTo>
                        <a:pt x="69896" y="53663"/>
                        <a:pt x="69995" y="53672"/>
                        <a:pt x="70144" y="53689"/>
                      </a:cubicBezTo>
                      <a:cubicBezTo>
                        <a:pt x="70533" y="53729"/>
                        <a:pt x="71009" y="53808"/>
                        <a:pt x="71438" y="53879"/>
                      </a:cubicBezTo>
                      <a:lnTo>
                        <a:pt x="71438" y="53816"/>
                      </a:lnTo>
                      <a:cubicBezTo>
                        <a:pt x="71208" y="53784"/>
                        <a:pt x="70994" y="53745"/>
                        <a:pt x="70835" y="53705"/>
                      </a:cubicBezTo>
                      <a:cubicBezTo>
                        <a:pt x="70517" y="53625"/>
                        <a:pt x="70224" y="53467"/>
                        <a:pt x="69978" y="53252"/>
                      </a:cubicBezTo>
                      <a:cubicBezTo>
                        <a:pt x="69978" y="53237"/>
                        <a:pt x="70041" y="52990"/>
                        <a:pt x="70621" y="52951"/>
                      </a:cubicBezTo>
                      <a:cubicBezTo>
                        <a:pt x="70890" y="52935"/>
                        <a:pt x="71168" y="52903"/>
                        <a:pt x="71438" y="52856"/>
                      </a:cubicBezTo>
                      <a:lnTo>
                        <a:pt x="71438" y="52705"/>
                      </a:lnTo>
                      <a:cubicBezTo>
                        <a:pt x="71390" y="52729"/>
                        <a:pt x="71335" y="52744"/>
                        <a:pt x="71287" y="52760"/>
                      </a:cubicBezTo>
                      <a:cubicBezTo>
                        <a:pt x="70921" y="52849"/>
                        <a:pt x="70358" y="52928"/>
                        <a:pt x="69978" y="52928"/>
                      </a:cubicBezTo>
                      <a:cubicBezTo>
                        <a:pt x="69782" y="52928"/>
                        <a:pt x="69635" y="52907"/>
                        <a:pt x="69589" y="52856"/>
                      </a:cubicBezTo>
                      <a:cubicBezTo>
                        <a:pt x="69525" y="52784"/>
                        <a:pt x="69470" y="52721"/>
                        <a:pt x="69422" y="52673"/>
                      </a:cubicBezTo>
                      <a:cubicBezTo>
                        <a:pt x="69168" y="52403"/>
                        <a:pt x="68287" y="52403"/>
                        <a:pt x="68223" y="51832"/>
                      </a:cubicBezTo>
                      <a:cubicBezTo>
                        <a:pt x="68223" y="51832"/>
                        <a:pt x="68009" y="50982"/>
                        <a:pt x="68215" y="50776"/>
                      </a:cubicBezTo>
                      <a:cubicBezTo>
                        <a:pt x="68303" y="50692"/>
                        <a:pt x="68515" y="50649"/>
                        <a:pt x="68798" y="50649"/>
                      </a:cubicBezTo>
                      <a:cubicBezTo>
                        <a:pt x="69186" y="50649"/>
                        <a:pt x="69706" y="50730"/>
                        <a:pt x="70216" y="50895"/>
                      </a:cubicBezTo>
                      <a:cubicBezTo>
                        <a:pt x="70716" y="51054"/>
                        <a:pt x="71144" y="51363"/>
                        <a:pt x="71438" y="51800"/>
                      </a:cubicBezTo>
                      <a:lnTo>
                        <a:pt x="71438" y="51292"/>
                      </a:lnTo>
                      <a:cubicBezTo>
                        <a:pt x="71240" y="50927"/>
                        <a:pt x="71176" y="50514"/>
                        <a:pt x="71319" y="50276"/>
                      </a:cubicBezTo>
                      <a:cubicBezTo>
                        <a:pt x="71351" y="50228"/>
                        <a:pt x="71390" y="50181"/>
                        <a:pt x="71438" y="50141"/>
                      </a:cubicBezTo>
                      <a:lnTo>
                        <a:pt x="71438" y="49641"/>
                      </a:lnTo>
                      <a:cubicBezTo>
                        <a:pt x="71200" y="49712"/>
                        <a:pt x="71009" y="49800"/>
                        <a:pt x="70978" y="49927"/>
                      </a:cubicBezTo>
                      <a:cubicBezTo>
                        <a:pt x="70893" y="50230"/>
                        <a:pt x="70808" y="50721"/>
                        <a:pt x="70295" y="50721"/>
                      </a:cubicBezTo>
                      <a:cubicBezTo>
                        <a:pt x="70231" y="50721"/>
                        <a:pt x="70160" y="50713"/>
                        <a:pt x="70081" y="50697"/>
                      </a:cubicBezTo>
                      <a:cubicBezTo>
                        <a:pt x="69374" y="50554"/>
                        <a:pt x="69478" y="50236"/>
                        <a:pt x="69612" y="49887"/>
                      </a:cubicBezTo>
                      <a:cubicBezTo>
                        <a:pt x="69755" y="49538"/>
                        <a:pt x="69485" y="49315"/>
                        <a:pt x="68906" y="49085"/>
                      </a:cubicBezTo>
                      <a:cubicBezTo>
                        <a:pt x="68319" y="48855"/>
                        <a:pt x="67803" y="48823"/>
                        <a:pt x="67612" y="48411"/>
                      </a:cubicBezTo>
                      <a:cubicBezTo>
                        <a:pt x="67422" y="47998"/>
                        <a:pt x="67660" y="47426"/>
                        <a:pt x="68493" y="47355"/>
                      </a:cubicBezTo>
                      <a:cubicBezTo>
                        <a:pt x="68630" y="47342"/>
                        <a:pt x="68760" y="47336"/>
                        <a:pt x="68883" y="47336"/>
                      </a:cubicBezTo>
                      <a:cubicBezTo>
                        <a:pt x="69507" y="47336"/>
                        <a:pt x="69974" y="47484"/>
                        <a:pt x="70517" y="47577"/>
                      </a:cubicBezTo>
                      <a:cubicBezTo>
                        <a:pt x="70827" y="47625"/>
                        <a:pt x="71136" y="47696"/>
                        <a:pt x="71438" y="47776"/>
                      </a:cubicBezTo>
                      <a:lnTo>
                        <a:pt x="71438" y="47649"/>
                      </a:lnTo>
                      <a:cubicBezTo>
                        <a:pt x="70644" y="47450"/>
                        <a:pt x="70216" y="47093"/>
                        <a:pt x="70295" y="46775"/>
                      </a:cubicBezTo>
                      <a:cubicBezTo>
                        <a:pt x="70382" y="46402"/>
                        <a:pt x="70986" y="45950"/>
                        <a:pt x="71390" y="45783"/>
                      </a:cubicBezTo>
                      <a:cubicBezTo>
                        <a:pt x="71406" y="45775"/>
                        <a:pt x="71422" y="45767"/>
                        <a:pt x="71438" y="45759"/>
                      </a:cubicBezTo>
                      <a:lnTo>
                        <a:pt x="71438" y="45371"/>
                      </a:lnTo>
                      <a:cubicBezTo>
                        <a:pt x="71365" y="45472"/>
                        <a:pt x="71248" y="45525"/>
                        <a:pt x="71130" y="45525"/>
                      </a:cubicBezTo>
                      <a:cubicBezTo>
                        <a:pt x="71081" y="45525"/>
                        <a:pt x="71032" y="45516"/>
                        <a:pt x="70986" y="45498"/>
                      </a:cubicBezTo>
                      <a:cubicBezTo>
                        <a:pt x="70605" y="45347"/>
                        <a:pt x="71002" y="45053"/>
                        <a:pt x="70224" y="44743"/>
                      </a:cubicBezTo>
                      <a:cubicBezTo>
                        <a:pt x="69446" y="44442"/>
                        <a:pt x="68676" y="44053"/>
                        <a:pt x="68208" y="43569"/>
                      </a:cubicBezTo>
                      <a:cubicBezTo>
                        <a:pt x="67739" y="43085"/>
                        <a:pt x="67596" y="42791"/>
                        <a:pt x="67628" y="42473"/>
                      </a:cubicBezTo>
                      <a:cubicBezTo>
                        <a:pt x="67646" y="42224"/>
                        <a:pt x="67496" y="42133"/>
                        <a:pt x="67698" y="42133"/>
                      </a:cubicBezTo>
                      <a:cubicBezTo>
                        <a:pt x="67759" y="42133"/>
                        <a:pt x="67853" y="42141"/>
                        <a:pt x="67993" y="42156"/>
                      </a:cubicBezTo>
                      <a:cubicBezTo>
                        <a:pt x="68596" y="42211"/>
                        <a:pt x="69438" y="42362"/>
                        <a:pt x="69882" y="42434"/>
                      </a:cubicBezTo>
                      <a:cubicBezTo>
                        <a:pt x="70319" y="42513"/>
                        <a:pt x="70724" y="42489"/>
                        <a:pt x="70994" y="42553"/>
                      </a:cubicBezTo>
                      <a:cubicBezTo>
                        <a:pt x="71176" y="42592"/>
                        <a:pt x="71319" y="42624"/>
                        <a:pt x="71438" y="42664"/>
                      </a:cubicBezTo>
                      <a:lnTo>
                        <a:pt x="71438" y="42465"/>
                      </a:lnTo>
                      <a:cubicBezTo>
                        <a:pt x="70549" y="42410"/>
                        <a:pt x="69271" y="42315"/>
                        <a:pt x="68652" y="42164"/>
                      </a:cubicBezTo>
                      <a:cubicBezTo>
                        <a:pt x="68350" y="42100"/>
                        <a:pt x="68081" y="41965"/>
                        <a:pt x="67850" y="41767"/>
                      </a:cubicBezTo>
                      <a:cubicBezTo>
                        <a:pt x="67850" y="41759"/>
                        <a:pt x="67914" y="41537"/>
                        <a:pt x="68454" y="41505"/>
                      </a:cubicBezTo>
                      <a:cubicBezTo>
                        <a:pt x="68803" y="41481"/>
                        <a:pt x="69231" y="41441"/>
                        <a:pt x="69509" y="41338"/>
                      </a:cubicBezTo>
                      <a:cubicBezTo>
                        <a:pt x="69779" y="41275"/>
                        <a:pt x="70446" y="41219"/>
                        <a:pt x="71438" y="41187"/>
                      </a:cubicBezTo>
                      <a:lnTo>
                        <a:pt x="71438" y="41116"/>
                      </a:lnTo>
                      <a:cubicBezTo>
                        <a:pt x="71002" y="41116"/>
                        <a:pt x="70597" y="41108"/>
                        <a:pt x="70359" y="41100"/>
                      </a:cubicBezTo>
                      <a:cubicBezTo>
                        <a:pt x="69906" y="41084"/>
                        <a:pt x="69771" y="40886"/>
                        <a:pt x="69771" y="40886"/>
                      </a:cubicBezTo>
                      <a:cubicBezTo>
                        <a:pt x="69763" y="40687"/>
                        <a:pt x="69755" y="40545"/>
                        <a:pt x="69700" y="40505"/>
                      </a:cubicBezTo>
                      <a:cubicBezTo>
                        <a:pt x="69176" y="40187"/>
                        <a:pt x="68922" y="39465"/>
                        <a:pt x="69144" y="39132"/>
                      </a:cubicBezTo>
                      <a:cubicBezTo>
                        <a:pt x="69366" y="38806"/>
                        <a:pt x="70184" y="38536"/>
                        <a:pt x="70938" y="38417"/>
                      </a:cubicBezTo>
                      <a:cubicBezTo>
                        <a:pt x="71074" y="38404"/>
                        <a:pt x="71210" y="38391"/>
                        <a:pt x="71346" y="38391"/>
                      </a:cubicBezTo>
                      <a:cubicBezTo>
                        <a:pt x="71377" y="38391"/>
                        <a:pt x="71407" y="38392"/>
                        <a:pt x="71438" y="38393"/>
                      </a:cubicBezTo>
                      <a:lnTo>
                        <a:pt x="71438" y="38298"/>
                      </a:lnTo>
                      <a:cubicBezTo>
                        <a:pt x="71129" y="38274"/>
                        <a:pt x="70906" y="38235"/>
                        <a:pt x="70811" y="38163"/>
                      </a:cubicBezTo>
                      <a:cubicBezTo>
                        <a:pt x="70565" y="37989"/>
                        <a:pt x="70446" y="37544"/>
                        <a:pt x="70295" y="37401"/>
                      </a:cubicBezTo>
                      <a:cubicBezTo>
                        <a:pt x="70136" y="37250"/>
                        <a:pt x="69930" y="37076"/>
                        <a:pt x="70478" y="37060"/>
                      </a:cubicBezTo>
                      <a:cubicBezTo>
                        <a:pt x="70564" y="37056"/>
                        <a:pt x="70641" y="37055"/>
                        <a:pt x="70714" y="37055"/>
                      </a:cubicBezTo>
                      <a:cubicBezTo>
                        <a:pt x="70814" y="37055"/>
                        <a:pt x="70905" y="37057"/>
                        <a:pt x="71001" y="37057"/>
                      </a:cubicBezTo>
                      <a:cubicBezTo>
                        <a:pt x="71129" y="37057"/>
                        <a:pt x="71265" y="37054"/>
                        <a:pt x="71438" y="37036"/>
                      </a:cubicBezTo>
                      <a:lnTo>
                        <a:pt x="71438" y="36822"/>
                      </a:lnTo>
                      <a:cubicBezTo>
                        <a:pt x="71104" y="36879"/>
                        <a:pt x="70767" y="36907"/>
                        <a:pt x="70430" y="36907"/>
                      </a:cubicBezTo>
                      <a:cubicBezTo>
                        <a:pt x="70159" y="36907"/>
                        <a:pt x="69889" y="36889"/>
                        <a:pt x="69620" y="36854"/>
                      </a:cubicBezTo>
                      <a:cubicBezTo>
                        <a:pt x="68660" y="36703"/>
                        <a:pt x="68128" y="36338"/>
                        <a:pt x="68215" y="36012"/>
                      </a:cubicBezTo>
                      <a:cubicBezTo>
                        <a:pt x="68303" y="35687"/>
                        <a:pt x="68882" y="35282"/>
                        <a:pt x="69263" y="35131"/>
                      </a:cubicBezTo>
                      <a:cubicBezTo>
                        <a:pt x="69652" y="34980"/>
                        <a:pt x="69779" y="34536"/>
                        <a:pt x="69843" y="34258"/>
                      </a:cubicBezTo>
                      <a:cubicBezTo>
                        <a:pt x="69914" y="33980"/>
                        <a:pt x="70216" y="33925"/>
                        <a:pt x="70081" y="33671"/>
                      </a:cubicBezTo>
                      <a:cubicBezTo>
                        <a:pt x="69946" y="33409"/>
                        <a:pt x="69747" y="32845"/>
                        <a:pt x="70160" y="32663"/>
                      </a:cubicBezTo>
                      <a:cubicBezTo>
                        <a:pt x="70361" y="32574"/>
                        <a:pt x="70540" y="32532"/>
                        <a:pt x="70789" y="32532"/>
                      </a:cubicBezTo>
                      <a:cubicBezTo>
                        <a:pt x="70961" y="32532"/>
                        <a:pt x="71168" y="32552"/>
                        <a:pt x="71438" y="32591"/>
                      </a:cubicBezTo>
                      <a:lnTo>
                        <a:pt x="71438" y="32345"/>
                      </a:lnTo>
                      <a:cubicBezTo>
                        <a:pt x="70898" y="32274"/>
                        <a:pt x="70351" y="32234"/>
                        <a:pt x="69811" y="32226"/>
                      </a:cubicBezTo>
                      <a:cubicBezTo>
                        <a:pt x="69025" y="32178"/>
                        <a:pt x="67414" y="32091"/>
                        <a:pt x="66707" y="31932"/>
                      </a:cubicBezTo>
                      <a:cubicBezTo>
                        <a:pt x="66437" y="31869"/>
                        <a:pt x="66183" y="31750"/>
                        <a:pt x="65961" y="31575"/>
                      </a:cubicBezTo>
                      <a:cubicBezTo>
                        <a:pt x="65961" y="31567"/>
                        <a:pt x="66025" y="31369"/>
                        <a:pt x="66533" y="31345"/>
                      </a:cubicBezTo>
                      <a:cubicBezTo>
                        <a:pt x="66874" y="31329"/>
                        <a:pt x="67207" y="31282"/>
                        <a:pt x="67525" y="31194"/>
                      </a:cubicBezTo>
                      <a:cubicBezTo>
                        <a:pt x="67874" y="31115"/>
                        <a:pt x="68843" y="31059"/>
                        <a:pt x="70343" y="31043"/>
                      </a:cubicBezTo>
                      <a:cubicBezTo>
                        <a:pt x="70700" y="31043"/>
                        <a:pt x="71073" y="31043"/>
                        <a:pt x="71438" y="31059"/>
                      </a:cubicBezTo>
                      <a:lnTo>
                        <a:pt x="71438" y="30948"/>
                      </a:lnTo>
                      <a:cubicBezTo>
                        <a:pt x="71105" y="30948"/>
                        <a:pt x="70795" y="30980"/>
                        <a:pt x="70406" y="30980"/>
                      </a:cubicBezTo>
                      <a:cubicBezTo>
                        <a:pt x="70069" y="30988"/>
                        <a:pt x="69658" y="30992"/>
                        <a:pt x="69278" y="30992"/>
                      </a:cubicBezTo>
                      <a:cubicBezTo>
                        <a:pt x="68898" y="30992"/>
                        <a:pt x="68549" y="30988"/>
                        <a:pt x="68335" y="30980"/>
                      </a:cubicBezTo>
                      <a:cubicBezTo>
                        <a:pt x="67906" y="30972"/>
                        <a:pt x="67779" y="30789"/>
                        <a:pt x="67779" y="30789"/>
                      </a:cubicBezTo>
                      <a:cubicBezTo>
                        <a:pt x="67779" y="30623"/>
                        <a:pt x="67763" y="30488"/>
                        <a:pt x="67715" y="30456"/>
                      </a:cubicBezTo>
                      <a:cubicBezTo>
                        <a:pt x="67231" y="30170"/>
                        <a:pt x="66993" y="29527"/>
                        <a:pt x="67207" y="29234"/>
                      </a:cubicBezTo>
                      <a:cubicBezTo>
                        <a:pt x="67422" y="28940"/>
                        <a:pt x="68200" y="28702"/>
                        <a:pt x="68906" y="28599"/>
                      </a:cubicBezTo>
                      <a:cubicBezTo>
                        <a:pt x="69047" y="28578"/>
                        <a:pt x="69210" y="28570"/>
                        <a:pt x="69389" y="28570"/>
                      </a:cubicBezTo>
                      <a:cubicBezTo>
                        <a:pt x="69968" y="28570"/>
                        <a:pt x="70717" y="28656"/>
                        <a:pt x="71438" y="28686"/>
                      </a:cubicBezTo>
                      <a:lnTo>
                        <a:pt x="71438" y="28575"/>
                      </a:lnTo>
                      <a:cubicBezTo>
                        <a:pt x="70057" y="28535"/>
                        <a:pt x="69033" y="28543"/>
                        <a:pt x="68795" y="28384"/>
                      </a:cubicBezTo>
                      <a:cubicBezTo>
                        <a:pt x="68557" y="28226"/>
                        <a:pt x="68462" y="27837"/>
                        <a:pt x="68311" y="27702"/>
                      </a:cubicBezTo>
                      <a:cubicBezTo>
                        <a:pt x="68168" y="27575"/>
                        <a:pt x="67977" y="27416"/>
                        <a:pt x="68493" y="27400"/>
                      </a:cubicBezTo>
                      <a:cubicBezTo>
                        <a:pt x="68554" y="27398"/>
                        <a:pt x="68610" y="27398"/>
                        <a:pt x="68663" y="27398"/>
                      </a:cubicBezTo>
                      <a:cubicBezTo>
                        <a:pt x="68779" y="27398"/>
                        <a:pt x="68881" y="27401"/>
                        <a:pt x="68990" y="27401"/>
                      </a:cubicBezTo>
                      <a:cubicBezTo>
                        <a:pt x="69247" y="27401"/>
                        <a:pt x="69538" y="27383"/>
                        <a:pt x="70128" y="27265"/>
                      </a:cubicBezTo>
                      <a:cubicBezTo>
                        <a:pt x="70676" y="27154"/>
                        <a:pt x="71033" y="27019"/>
                        <a:pt x="71438" y="26924"/>
                      </a:cubicBezTo>
                      <a:lnTo>
                        <a:pt x="71438" y="26773"/>
                      </a:lnTo>
                      <a:cubicBezTo>
                        <a:pt x="71232" y="26813"/>
                        <a:pt x="70994" y="26868"/>
                        <a:pt x="70700" y="26940"/>
                      </a:cubicBezTo>
                      <a:cubicBezTo>
                        <a:pt x="69933" y="27130"/>
                        <a:pt x="69135" y="27267"/>
                        <a:pt x="68399" y="27267"/>
                      </a:cubicBezTo>
                      <a:cubicBezTo>
                        <a:pt x="68152" y="27267"/>
                        <a:pt x="67913" y="27251"/>
                        <a:pt x="67684" y="27218"/>
                      </a:cubicBezTo>
                      <a:cubicBezTo>
                        <a:pt x="66771" y="27083"/>
                        <a:pt x="66279" y="26757"/>
                        <a:pt x="66366" y="26471"/>
                      </a:cubicBezTo>
                      <a:cubicBezTo>
                        <a:pt x="66453" y="26178"/>
                        <a:pt x="67001" y="25821"/>
                        <a:pt x="67366" y="25678"/>
                      </a:cubicBezTo>
                      <a:cubicBezTo>
                        <a:pt x="67731" y="25543"/>
                        <a:pt x="67858" y="25154"/>
                        <a:pt x="67922" y="24900"/>
                      </a:cubicBezTo>
                      <a:cubicBezTo>
                        <a:pt x="67985" y="24646"/>
                        <a:pt x="68279" y="24606"/>
                        <a:pt x="68152" y="24376"/>
                      </a:cubicBezTo>
                      <a:cubicBezTo>
                        <a:pt x="68025" y="24146"/>
                        <a:pt x="67842" y="23638"/>
                        <a:pt x="68239" y="23471"/>
                      </a:cubicBezTo>
                      <a:cubicBezTo>
                        <a:pt x="68431" y="23393"/>
                        <a:pt x="68602" y="23355"/>
                        <a:pt x="68841" y="23355"/>
                      </a:cubicBezTo>
                      <a:cubicBezTo>
                        <a:pt x="69086" y="23355"/>
                        <a:pt x="69404" y="23395"/>
                        <a:pt x="69890" y="23471"/>
                      </a:cubicBezTo>
                      <a:cubicBezTo>
                        <a:pt x="70628" y="23590"/>
                        <a:pt x="71105" y="23709"/>
                        <a:pt x="71438" y="23773"/>
                      </a:cubicBezTo>
                      <a:lnTo>
                        <a:pt x="71438" y="23630"/>
                      </a:lnTo>
                      <a:cubicBezTo>
                        <a:pt x="70978" y="23558"/>
                        <a:pt x="70692" y="23447"/>
                        <a:pt x="70144" y="23320"/>
                      </a:cubicBezTo>
                      <a:cubicBezTo>
                        <a:pt x="69287" y="23106"/>
                        <a:pt x="68660" y="23106"/>
                        <a:pt x="67914" y="23074"/>
                      </a:cubicBezTo>
                      <a:cubicBezTo>
                        <a:pt x="67168" y="23035"/>
                        <a:pt x="65652" y="22955"/>
                        <a:pt x="64985" y="22812"/>
                      </a:cubicBezTo>
                      <a:cubicBezTo>
                        <a:pt x="64731" y="22765"/>
                        <a:pt x="64493" y="22654"/>
                        <a:pt x="64278" y="22495"/>
                      </a:cubicBezTo>
                      <a:cubicBezTo>
                        <a:pt x="64278" y="22487"/>
                        <a:pt x="64342" y="22312"/>
                        <a:pt x="64826" y="22288"/>
                      </a:cubicBezTo>
                      <a:cubicBezTo>
                        <a:pt x="65144" y="22280"/>
                        <a:pt x="65461" y="22233"/>
                        <a:pt x="65771" y="22153"/>
                      </a:cubicBezTo>
                      <a:cubicBezTo>
                        <a:pt x="66096" y="22082"/>
                        <a:pt x="67017" y="22034"/>
                        <a:pt x="68430" y="22019"/>
                      </a:cubicBezTo>
                      <a:cubicBezTo>
                        <a:pt x="68486" y="22018"/>
                        <a:pt x="68541" y="22018"/>
                        <a:pt x="68597" y="22018"/>
                      </a:cubicBezTo>
                      <a:cubicBezTo>
                        <a:pt x="69549" y="22018"/>
                        <a:pt x="70501" y="22082"/>
                        <a:pt x="71438" y="22217"/>
                      </a:cubicBezTo>
                      <a:lnTo>
                        <a:pt x="71438" y="22019"/>
                      </a:lnTo>
                      <a:cubicBezTo>
                        <a:pt x="71366" y="22035"/>
                        <a:pt x="71284" y="22042"/>
                        <a:pt x="71190" y="22042"/>
                      </a:cubicBezTo>
                      <a:cubicBezTo>
                        <a:pt x="70963" y="22042"/>
                        <a:pt x="70663" y="22002"/>
                        <a:pt x="70247" y="21963"/>
                      </a:cubicBezTo>
                      <a:cubicBezTo>
                        <a:pt x="69997" y="21943"/>
                        <a:pt x="69784" y="21936"/>
                        <a:pt x="69584" y="21936"/>
                      </a:cubicBezTo>
                      <a:cubicBezTo>
                        <a:pt x="69224" y="21936"/>
                        <a:pt x="68906" y="21958"/>
                        <a:pt x="68493" y="21963"/>
                      </a:cubicBezTo>
                      <a:cubicBezTo>
                        <a:pt x="68176" y="21971"/>
                        <a:pt x="67787" y="21975"/>
                        <a:pt x="67427" y="21975"/>
                      </a:cubicBezTo>
                      <a:cubicBezTo>
                        <a:pt x="67066" y="21975"/>
                        <a:pt x="66735" y="21971"/>
                        <a:pt x="66533" y="21963"/>
                      </a:cubicBezTo>
                      <a:cubicBezTo>
                        <a:pt x="66128" y="21955"/>
                        <a:pt x="66009" y="21796"/>
                        <a:pt x="66009" y="21796"/>
                      </a:cubicBezTo>
                      <a:cubicBezTo>
                        <a:pt x="66009" y="21638"/>
                        <a:pt x="66001" y="21518"/>
                        <a:pt x="65953" y="21495"/>
                      </a:cubicBezTo>
                      <a:cubicBezTo>
                        <a:pt x="65493" y="21241"/>
                        <a:pt x="65279" y="20661"/>
                        <a:pt x="65485" y="20407"/>
                      </a:cubicBezTo>
                      <a:cubicBezTo>
                        <a:pt x="65683" y="20145"/>
                        <a:pt x="66422" y="19923"/>
                        <a:pt x="67096" y="19836"/>
                      </a:cubicBezTo>
                      <a:cubicBezTo>
                        <a:pt x="67232" y="19817"/>
                        <a:pt x="67390" y="19809"/>
                        <a:pt x="67564" y="19809"/>
                      </a:cubicBezTo>
                      <a:cubicBezTo>
                        <a:pt x="68239" y="19809"/>
                        <a:pt x="69160" y="19923"/>
                        <a:pt x="69969" y="19923"/>
                      </a:cubicBezTo>
                      <a:cubicBezTo>
                        <a:pt x="69991" y="19923"/>
                        <a:pt x="70012" y="19923"/>
                        <a:pt x="70033" y="19923"/>
                      </a:cubicBezTo>
                      <a:cubicBezTo>
                        <a:pt x="70501" y="19915"/>
                        <a:pt x="70978" y="19860"/>
                        <a:pt x="71438" y="19756"/>
                      </a:cubicBezTo>
                      <a:lnTo>
                        <a:pt x="71438" y="19534"/>
                      </a:lnTo>
                      <a:cubicBezTo>
                        <a:pt x="70864" y="19695"/>
                        <a:pt x="70790" y="19819"/>
                        <a:pt x="69901" y="19819"/>
                      </a:cubicBezTo>
                      <a:cubicBezTo>
                        <a:pt x="69781" y="19819"/>
                        <a:pt x="69646" y="19817"/>
                        <a:pt x="69493" y="19812"/>
                      </a:cubicBezTo>
                      <a:cubicBezTo>
                        <a:pt x="68200" y="19772"/>
                        <a:pt x="67215" y="19788"/>
                        <a:pt x="66993" y="19645"/>
                      </a:cubicBezTo>
                      <a:cubicBezTo>
                        <a:pt x="66771" y="19502"/>
                        <a:pt x="66684" y="19145"/>
                        <a:pt x="66549" y="19034"/>
                      </a:cubicBezTo>
                      <a:cubicBezTo>
                        <a:pt x="66406" y="18915"/>
                        <a:pt x="66231" y="18772"/>
                        <a:pt x="66715" y="18756"/>
                      </a:cubicBezTo>
                      <a:cubicBezTo>
                        <a:pt x="66747" y="18756"/>
                        <a:pt x="66776" y="18755"/>
                        <a:pt x="66805" y="18755"/>
                      </a:cubicBezTo>
                      <a:cubicBezTo>
                        <a:pt x="66954" y="18755"/>
                        <a:pt x="67075" y="18761"/>
                        <a:pt x="67207" y="18761"/>
                      </a:cubicBezTo>
                      <a:cubicBezTo>
                        <a:pt x="67447" y="18761"/>
                        <a:pt x="67722" y="18742"/>
                        <a:pt x="68263" y="18637"/>
                      </a:cubicBezTo>
                      <a:cubicBezTo>
                        <a:pt x="69168" y="18470"/>
                        <a:pt x="69525" y="18224"/>
                        <a:pt x="70533" y="18209"/>
                      </a:cubicBezTo>
                      <a:cubicBezTo>
                        <a:pt x="70951" y="18202"/>
                        <a:pt x="71176" y="18190"/>
                        <a:pt x="71335" y="18190"/>
                      </a:cubicBezTo>
                      <a:cubicBezTo>
                        <a:pt x="71372" y="18190"/>
                        <a:pt x="71406" y="18191"/>
                        <a:pt x="71438" y="18193"/>
                      </a:cubicBezTo>
                      <a:lnTo>
                        <a:pt x="71438" y="18113"/>
                      </a:lnTo>
                      <a:cubicBezTo>
                        <a:pt x="71303" y="18113"/>
                        <a:pt x="71168" y="18113"/>
                        <a:pt x="71017" y="18105"/>
                      </a:cubicBezTo>
                      <a:cubicBezTo>
                        <a:pt x="70865" y="18101"/>
                        <a:pt x="70730" y="18099"/>
                        <a:pt x="70606" y="18099"/>
                      </a:cubicBezTo>
                      <a:cubicBezTo>
                        <a:pt x="69967" y="18099"/>
                        <a:pt x="69630" y="18157"/>
                        <a:pt x="68819" y="18343"/>
                      </a:cubicBezTo>
                      <a:cubicBezTo>
                        <a:pt x="68084" y="18517"/>
                        <a:pt x="67323" y="18640"/>
                        <a:pt x="66622" y="18640"/>
                      </a:cubicBezTo>
                      <a:cubicBezTo>
                        <a:pt x="66392" y="18640"/>
                        <a:pt x="66168" y="18627"/>
                        <a:pt x="65953" y="18597"/>
                      </a:cubicBezTo>
                      <a:cubicBezTo>
                        <a:pt x="65096" y="18478"/>
                        <a:pt x="64628" y="18185"/>
                        <a:pt x="64715" y="17923"/>
                      </a:cubicBezTo>
                      <a:cubicBezTo>
                        <a:pt x="64802" y="17661"/>
                        <a:pt x="65318" y="17335"/>
                        <a:pt x="65668" y="17216"/>
                      </a:cubicBezTo>
                      <a:cubicBezTo>
                        <a:pt x="66017" y="17089"/>
                        <a:pt x="66136" y="16740"/>
                        <a:pt x="66207" y="16518"/>
                      </a:cubicBezTo>
                      <a:cubicBezTo>
                        <a:pt x="66271" y="16288"/>
                        <a:pt x="66541" y="16248"/>
                        <a:pt x="66430" y="16042"/>
                      </a:cubicBezTo>
                      <a:cubicBezTo>
                        <a:pt x="66310" y="15835"/>
                        <a:pt x="66144" y="15375"/>
                        <a:pt x="66517" y="15232"/>
                      </a:cubicBezTo>
                      <a:cubicBezTo>
                        <a:pt x="66701" y="15162"/>
                        <a:pt x="66863" y="15128"/>
                        <a:pt x="67089" y="15128"/>
                      </a:cubicBezTo>
                      <a:cubicBezTo>
                        <a:pt x="67322" y="15128"/>
                        <a:pt x="67622" y="15164"/>
                        <a:pt x="68081" y="15232"/>
                      </a:cubicBezTo>
                      <a:cubicBezTo>
                        <a:pt x="68993" y="15367"/>
                        <a:pt x="69478" y="15510"/>
                        <a:pt x="69803" y="15534"/>
                      </a:cubicBezTo>
                      <a:cubicBezTo>
                        <a:pt x="70128" y="15557"/>
                        <a:pt x="70422" y="15557"/>
                        <a:pt x="70597" y="15581"/>
                      </a:cubicBezTo>
                      <a:cubicBezTo>
                        <a:pt x="71081" y="15637"/>
                        <a:pt x="71351" y="15732"/>
                        <a:pt x="71256" y="15978"/>
                      </a:cubicBezTo>
                      <a:cubicBezTo>
                        <a:pt x="71160" y="16248"/>
                        <a:pt x="71192" y="16550"/>
                        <a:pt x="71343" y="16796"/>
                      </a:cubicBezTo>
                      <a:cubicBezTo>
                        <a:pt x="71367" y="16835"/>
                        <a:pt x="71398" y="16875"/>
                        <a:pt x="71438" y="16899"/>
                      </a:cubicBezTo>
                      <a:lnTo>
                        <a:pt x="71438" y="16510"/>
                      </a:lnTo>
                      <a:cubicBezTo>
                        <a:pt x="71414" y="16431"/>
                        <a:pt x="71406" y="16343"/>
                        <a:pt x="71414" y="16256"/>
                      </a:cubicBezTo>
                      <a:cubicBezTo>
                        <a:pt x="71414" y="16216"/>
                        <a:pt x="71422" y="16177"/>
                        <a:pt x="71438" y="16137"/>
                      </a:cubicBezTo>
                      <a:lnTo>
                        <a:pt x="71438" y="15454"/>
                      </a:lnTo>
                      <a:cubicBezTo>
                        <a:pt x="71311" y="15458"/>
                        <a:pt x="71174" y="15460"/>
                        <a:pt x="71025" y="15460"/>
                      </a:cubicBezTo>
                      <a:cubicBezTo>
                        <a:pt x="70876" y="15460"/>
                        <a:pt x="70716" y="15458"/>
                        <a:pt x="70541" y="15454"/>
                      </a:cubicBezTo>
                      <a:cubicBezTo>
                        <a:pt x="69335" y="15422"/>
                        <a:pt x="69136" y="15280"/>
                        <a:pt x="68327" y="15089"/>
                      </a:cubicBezTo>
                      <a:cubicBezTo>
                        <a:pt x="67517" y="14907"/>
                        <a:pt x="66914" y="14907"/>
                        <a:pt x="66207" y="14875"/>
                      </a:cubicBezTo>
                      <a:cubicBezTo>
                        <a:pt x="65509" y="14843"/>
                        <a:pt x="64064" y="14772"/>
                        <a:pt x="63437" y="14637"/>
                      </a:cubicBezTo>
                      <a:cubicBezTo>
                        <a:pt x="63199" y="14597"/>
                        <a:pt x="62969" y="14494"/>
                        <a:pt x="62770" y="14351"/>
                      </a:cubicBezTo>
                      <a:cubicBezTo>
                        <a:pt x="62770" y="14343"/>
                        <a:pt x="62834" y="14192"/>
                        <a:pt x="63294" y="14168"/>
                      </a:cubicBezTo>
                      <a:cubicBezTo>
                        <a:pt x="63588" y="14160"/>
                        <a:pt x="63890" y="14121"/>
                        <a:pt x="64183" y="14049"/>
                      </a:cubicBezTo>
                      <a:cubicBezTo>
                        <a:pt x="64493" y="13978"/>
                        <a:pt x="65366" y="13938"/>
                        <a:pt x="66715" y="13922"/>
                      </a:cubicBezTo>
                      <a:cubicBezTo>
                        <a:pt x="66781" y="13922"/>
                        <a:pt x="66846" y="13921"/>
                        <a:pt x="66912" y="13921"/>
                      </a:cubicBezTo>
                      <a:cubicBezTo>
                        <a:pt x="68204" y="13921"/>
                        <a:pt x="69618" y="14065"/>
                        <a:pt x="70184" y="14224"/>
                      </a:cubicBezTo>
                      <a:cubicBezTo>
                        <a:pt x="70563" y="14319"/>
                        <a:pt x="70942" y="14360"/>
                        <a:pt x="71327" y="14360"/>
                      </a:cubicBezTo>
                      <a:cubicBezTo>
                        <a:pt x="71361" y="14360"/>
                        <a:pt x="71396" y="14360"/>
                        <a:pt x="71430" y="14359"/>
                      </a:cubicBezTo>
                      <a:lnTo>
                        <a:pt x="71430" y="14295"/>
                      </a:lnTo>
                      <a:cubicBezTo>
                        <a:pt x="70835" y="14295"/>
                        <a:pt x="70263" y="14232"/>
                        <a:pt x="70120" y="13922"/>
                      </a:cubicBezTo>
                      <a:cubicBezTo>
                        <a:pt x="69978" y="13613"/>
                        <a:pt x="70605" y="13446"/>
                        <a:pt x="70605" y="13446"/>
                      </a:cubicBezTo>
                      <a:cubicBezTo>
                        <a:pt x="70882" y="13383"/>
                        <a:pt x="71160" y="13295"/>
                        <a:pt x="71430" y="13192"/>
                      </a:cubicBezTo>
                      <a:lnTo>
                        <a:pt x="71430" y="13002"/>
                      </a:lnTo>
                      <a:cubicBezTo>
                        <a:pt x="71057" y="13176"/>
                        <a:pt x="70660" y="13327"/>
                        <a:pt x="70263" y="13446"/>
                      </a:cubicBezTo>
                      <a:cubicBezTo>
                        <a:pt x="69859" y="13581"/>
                        <a:pt x="69930" y="13748"/>
                        <a:pt x="69700" y="13875"/>
                      </a:cubicBezTo>
                      <a:cubicBezTo>
                        <a:pt x="69605" y="13927"/>
                        <a:pt x="69488" y="13946"/>
                        <a:pt x="69336" y="13946"/>
                      </a:cubicBezTo>
                      <a:cubicBezTo>
                        <a:pt x="69118" y="13946"/>
                        <a:pt x="68830" y="13907"/>
                        <a:pt x="68438" y="13875"/>
                      </a:cubicBezTo>
                      <a:cubicBezTo>
                        <a:pt x="68196" y="13855"/>
                        <a:pt x="67991" y="13848"/>
                        <a:pt x="67800" y="13848"/>
                      </a:cubicBezTo>
                      <a:cubicBezTo>
                        <a:pt x="67457" y="13848"/>
                        <a:pt x="67158" y="13870"/>
                        <a:pt x="66771" y="13875"/>
                      </a:cubicBezTo>
                      <a:cubicBezTo>
                        <a:pt x="66465" y="13879"/>
                        <a:pt x="66094" y="13881"/>
                        <a:pt x="65752" y="13881"/>
                      </a:cubicBezTo>
                      <a:cubicBezTo>
                        <a:pt x="65410" y="13881"/>
                        <a:pt x="65096" y="13879"/>
                        <a:pt x="64906" y="13875"/>
                      </a:cubicBezTo>
                      <a:cubicBezTo>
                        <a:pt x="64517" y="13867"/>
                        <a:pt x="64413" y="13724"/>
                        <a:pt x="64413" y="13724"/>
                      </a:cubicBezTo>
                      <a:cubicBezTo>
                        <a:pt x="64413" y="13581"/>
                        <a:pt x="64405" y="13478"/>
                        <a:pt x="64358" y="13454"/>
                      </a:cubicBezTo>
                      <a:cubicBezTo>
                        <a:pt x="63929" y="13224"/>
                        <a:pt x="63731" y="12700"/>
                        <a:pt x="63929" y="12462"/>
                      </a:cubicBezTo>
                      <a:cubicBezTo>
                        <a:pt x="64120" y="12232"/>
                        <a:pt x="64818" y="12033"/>
                        <a:pt x="65469" y="11954"/>
                      </a:cubicBezTo>
                      <a:cubicBezTo>
                        <a:pt x="65598" y="11936"/>
                        <a:pt x="65748" y="11929"/>
                        <a:pt x="65913" y="11929"/>
                      </a:cubicBezTo>
                      <a:cubicBezTo>
                        <a:pt x="66552" y="11929"/>
                        <a:pt x="67417" y="12033"/>
                        <a:pt x="68181" y="12033"/>
                      </a:cubicBezTo>
                      <a:cubicBezTo>
                        <a:pt x="68203" y="12033"/>
                        <a:pt x="68225" y="12033"/>
                        <a:pt x="68247" y="12033"/>
                      </a:cubicBezTo>
                      <a:cubicBezTo>
                        <a:pt x="69231" y="12025"/>
                        <a:pt x="69970" y="11771"/>
                        <a:pt x="70486" y="11732"/>
                      </a:cubicBezTo>
                      <a:cubicBezTo>
                        <a:pt x="70553" y="11725"/>
                        <a:pt x="70620" y="11722"/>
                        <a:pt x="70686" y="11722"/>
                      </a:cubicBezTo>
                      <a:cubicBezTo>
                        <a:pt x="70941" y="11722"/>
                        <a:pt x="71191" y="11769"/>
                        <a:pt x="71430" y="11851"/>
                      </a:cubicBezTo>
                      <a:lnTo>
                        <a:pt x="71430" y="11493"/>
                      </a:lnTo>
                      <a:cubicBezTo>
                        <a:pt x="71311" y="11438"/>
                        <a:pt x="71184" y="11374"/>
                        <a:pt x="71073" y="11295"/>
                      </a:cubicBezTo>
                      <a:cubicBezTo>
                        <a:pt x="70692" y="11033"/>
                        <a:pt x="70708" y="10589"/>
                        <a:pt x="70954" y="10438"/>
                      </a:cubicBezTo>
                      <a:cubicBezTo>
                        <a:pt x="71081" y="10358"/>
                        <a:pt x="71256" y="10287"/>
                        <a:pt x="71430" y="10200"/>
                      </a:cubicBezTo>
                      <a:lnTo>
                        <a:pt x="71430" y="9906"/>
                      </a:lnTo>
                      <a:cubicBezTo>
                        <a:pt x="71390" y="9985"/>
                        <a:pt x="71327" y="10049"/>
                        <a:pt x="71248" y="10089"/>
                      </a:cubicBezTo>
                      <a:cubicBezTo>
                        <a:pt x="70887" y="10329"/>
                        <a:pt x="70376" y="10383"/>
                        <a:pt x="69730" y="10383"/>
                      </a:cubicBezTo>
                      <a:cubicBezTo>
                        <a:pt x="69565" y="10383"/>
                        <a:pt x="69390" y="10379"/>
                        <a:pt x="69208" y="10374"/>
                      </a:cubicBezTo>
                      <a:cubicBezTo>
                        <a:pt x="69058" y="10370"/>
                        <a:pt x="68926" y="10368"/>
                        <a:pt x="68805" y="10368"/>
                      </a:cubicBezTo>
                      <a:cubicBezTo>
                        <a:pt x="68202" y="10368"/>
                        <a:pt x="67886" y="10423"/>
                        <a:pt x="67112" y="10589"/>
                      </a:cubicBezTo>
                      <a:cubicBezTo>
                        <a:pt x="66413" y="10744"/>
                        <a:pt x="65688" y="10859"/>
                        <a:pt x="65023" y="10859"/>
                      </a:cubicBezTo>
                      <a:cubicBezTo>
                        <a:pt x="64804" y="10859"/>
                        <a:pt x="64592" y="10846"/>
                        <a:pt x="64390" y="10819"/>
                      </a:cubicBezTo>
                      <a:cubicBezTo>
                        <a:pt x="63572" y="10708"/>
                        <a:pt x="63128" y="10446"/>
                        <a:pt x="63215" y="10208"/>
                      </a:cubicBezTo>
                      <a:cubicBezTo>
                        <a:pt x="63302" y="9969"/>
                        <a:pt x="63794" y="9684"/>
                        <a:pt x="64128" y="9573"/>
                      </a:cubicBezTo>
                      <a:cubicBezTo>
                        <a:pt x="64461" y="9461"/>
                        <a:pt x="64580" y="9144"/>
                        <a:pt x="64644" y="8938"/>
                      </a:cubicBezTo>
                      <a:cubicBezTo>
                        <a:pt x="64715" y="8731"/>
                        <a:pt x="64977" y="8699"/>
                        <a:pt x="64866" y="8509"/>
                      </a:cubicBezTo>
                      <a:cubicBezTo>
                        <a:pt x="64755" y="8318"/>
                        <a:pt x="64596" y="7914"/>
                        <a:pt x="64961" y="7779"/>
                      </a:cubicBezTo>
                      <a:cubicBezTo>
                        <a:pt x="65137" y="7712"/>
                        <a:pt x="65290" y="7680"/>
                        <a:pt x="65503" y="7680"/>
                      </a:cubicBezTo>
                      <a:cubicBezTo>
                        <a:pt x="65723" y="7680"/>
                        <a:pt x="66006" y="7714"/>
                        <a:pt x="66445" y="7779"/>
                      </a:cubicBezTo>
                      <a:cubicBezTo>
                        <a:pt x="67311" y="7906"/>
                        <a:pt x="67771" y="8033"/>
                        <a:pt x="68081" y="8057"/>
                      </a:cubicBezTo>
                      <a:cubicBezTo>
                        <a:pt x="68390" y="8080"/>
                        <a:pt x="68660" y="8072"/>
                        <a:pt x="68835" y="8096"/>
                      </a:cubicBezTo>
                      <a:cubicBezTo>
                        <a:pt x="69295" y="8144"/>
                        <a:pt x="69549" y="8231"/>
                        <a:pt x="69454" y="8445"/>
                      </a:cubicBezTo>
                      <a:cubicBezTo>
                        <a:pt x="69358" y="8692"/>
                        <a:pt x="69390" y="8969"/>
                        <a:pt x="69525" y="9184"/>
                      </a:cubicBezTo>
                      <a:cubicBezTo>
                        <a:pt x="69676" y="9422"/>
                        <a:pt x="70057" y="9469"/>
                        <a:pt x="70684" y="9581"/>
                      </a:cubicBezTo>
                      <a:cubicBezTo>
                        <a:pt x="71097" y="9660"/>
                        <a:pt x="71398" y="9723"/>
                        <a:pt x="71430" y="9842"/>
                      </a:cubicBezTo>
                      <a:lnTo>
                        <a:pt x="71430" y="9438"/>
                      </a:lnTo>
                      <a:cubicBezTo>
                        <a:pt x="71216" y="9446"/>
                        <a:pt x="70978" y="9446"/>
                        <a:pt x="70732" y="9446"/>
                      </a:cubicBezTo>
                      <a:cubicBezTo>
                        <a:pt x="69771" y="9430"/>
                        <a:pt x="69581" y="9073"/>
                        <a:pt x="69597" y="8699"/>
                      </a:cubicBezTo>
                      <a:cubicBezTo>
                        <a:pt x="69620" y="8334"/>
                        <a:pt x="70184" y="8295"/>
                        <a:pt x="70692" y="8025"/>
                      </a:cubicBezTo>
                      <a:cubicBezTo>
                        <a:pt x="71200" y="7747"/>
                        <a:pt x="71136" y="7374"/>
                        <a:pt x="71168" y="7144"/>
                      </a:cubicBezTo>
                      <a:cubicBezTo>
                        <a:pt x="71184" y="7056"/>
                        <a:pt x="71295" y="7001"/>
                        <a:pt x="71430" y="6961"/>
                      </a:cubicBezTo>
                      <a:lnTo>
                        <a:pt x="71430" y="6850"/>
                      </a:lnTo>
                      <a:cubicBezTo>
                        <a:pt x="71367" y="6858"/>
                        <a:pt x="71303" y="6874"/>
                        <a:pt x="71240" y="6890"/>
                      </a:cubicBezTo>
                      <a:cubicBezTo>
                        <a:pt x="71073" y="6929"/>
                        <a:pt x="70279" y="6929"/>
                        <a:pt x="69692" y="6929"/>
                      </a:cubicBezTo>
                      <a:cubicBezTo>
                        <a:pt x="69104" y="6929"/>
                        <a:pt x="68533" y="6882"/>
                        <a:pt x="68398" y="6596"/>
                      </a:cubicBezTo>
                      <a:cubicBezTo>
                        <a:pt x="68263" y="6302"/>
                        <a:pt x="68866" y="6167"/>
                        <a:pt x="68866" y="6167"/>
                      </a:cubicBezTo>
                      <a:cubicBezTo>
                        <a:pt x="69152" y="6096"/>
                        <a:pt x="69430" y="6017"/>
                        <a:pt x="69708" y="5921"/>
                      </a:cubicBezTo>
                      <a:cubicBezTo>
                        <a:pt x="70216" y="5747"/>
                        <a:pt x="70597" y="5612"/>
                        <a:pt x="70898" y="5405"/>
                      </a:cubicBezTo>
                      <a:cubicBezTo>
                        <a:pt x="71099" y="5264"/>
                        <a:pt x="71263" y="5242"/>
                        <a:pt x="71346" y="5242"/>
                      </a:cubicBezTo>
                      <a:cubicBezTo>
                        <a:pt x="71385" y="5242"/>
                        <a:pt x="71406" y="5247"/>
                        <a:pt x="71406" y="5247"/>
                      </a:cubicBezTo>
                      <a:lnTo>
                        <a:pt x="71430" y="5247"/>
                      </a:lnTo>
                      <a:lnTo>
                        <a:pt x="71430" y="5104"/>
                      </a:lnTo>
                      <a:lnTo>
                        <a:pt x="71367" y="5104"/>
                      </a:lnTo>
                      <a:cubicBezTo>
                        <a:pt x="71176" y="5096"/>
                        <a:pt x="70978" y="5080"/>
                        <a:pt x="70787" y="5048"/>
                      </a:cubicBezTo>
                      <a:cubicBezTo>
                        <a:pt x="70501" y="5001"/>
                        <a:pt x="70343" y="4818"/>
                        <a:pt x="70152" y="4628"/>
                      </a:cubicBezTo>
                      <a:cubicBezTo>
                        <a:pt x="69970" y="4445"/>
                        <a:pt x="69700" y="4461"/>
                        <a:pt x="69335" y="4215"/>
                      </a:cubicBezTo>
                      <a:cubicBezTo>
                        <a:pt x="68970" y="3969"/>
                        <a:pt x="68993" y="3572"/>
                        <a:pt x="69231" y="3437"/>
                      </a:cubicBezTo>
                      <a:cubicBezTo>
                        <a:pt x="69470" y="3294"/>
                        <a:pt x="69874" y="3191"/>
                        <a:pt x="70136" y="2929"/>
                      </a:cubicBezTo>
                      <a:cubicBezTo>
                        <a:pt x="70295" y="2762"/>
                        <a:pt x="70494" y="2635"/>
                        <a:pt x="70708" y="2548"/>
                      </a:cubicBezTo>
                      <a:cubicBezTo>
                        <a:pt x="70875" y="2516"/>
                        <a:pt x="71049" y="2500"/>
                        <a:pt x="71216" y="2500"/>
                      </a:cubicBezTo>
                      <a:cubicBezTo>
                        <a:pt x="71279" y="2500"/>
                        <a:pt x="71351" y="2492"/>
                        <a:pt x="71430" y="2492"/>
                      </a:cubicBezTo>
                      <a:lnTo>
                        <a:pt x="71430" y="2421"/>
                      </a:lnTo>
                      <a:cubicBezTo>
                        <a:pt x="71033" y="2461"/>
                        <a:pt x="70692" y="2476"/>
                        <a:pt x="70692" y="2476"/>
                      </a:cubicBezTo>
                      <a:cubicBezTo>
                        <a:pt x="70206" y="2525"/>
                        <a:pt x="69720" y="2549"/>
                        <a:pt x="69233" y="2549"/>
                      </a:cubicBezTo>
                      <a:cubicBezTo>
                        <a:pt x="69164" y="2549"/>
                        <a:pt x="69095" y="2549"/>
                        <a:pt x="69025" y="2548"/>
                      </a:cubicBezTo>
                      <a:cubicBezTo>
                        <a:pt x="68112" y="2540"/>
                        <a:pt x="67938" y="2207"/>
                        <a:pt x="67961" y="1881"/>
                      </a:cubicBezTo>
                      <a:cubicBezTo>
                        <a:pt x="67977" y="1548"/>
                        <a:pt x="68517" y="1508"/>
                        <a:pt x="69009" y="1262"/>
                      </a:cubicBezTo>
                      <a:cubicBezTo>
                        <a:pt x="69501" y="1008"/>
                        <a:pt x="69446" y="667"/>
                        <a:pt x="69478" y="468"/>
                      </a:cubicBezTo>
                      <a:cubicBezTo>
                        <a:pt x="69509" y="262"/>
                        <a:pt x="70113" y="238"/>
                        <a:pt x="70113" y="238"/>
                      </a:cubicBezTo>
                      <a:cubicBezTo>
                        <a:pt x="70169" y="237"/>
                        <a:pt x="70225" y="237"/>
                        <a:pt x="70282" y="237"/>
                      </a:cubicBezTo>
                      <a:cubicBezTo>
                        <a:pt x="70670" y="237"/>
                        <a:pt x="71058" y="260"/>
                        <a:pt x="71446" y="302"/>
                      </a:cubicBezTo>
                      <a:lnTo>
                        <a:pt x="71446" y="238"/>
                      </a:lnTo>
                      <a:lnTo>
                        <a:pt x="71422" y="238"/>
                      </a:lnTo>
                      <a:cubicBezTo>
                        <a:pt x="70882" y="175"/>
                        <a:pt x="70113" y="167"/>
                        <a:pt x="70113" y="167"/>
                      </a:cubicBezTo>
                      <a:cubicBezTo>
                        <a:pt x="69930" y="167"/>
                        <a:pt x="69747" y="191"/>
                        <a:pt x="69565" y="230"/>
                      </a:cubicBezTo>
                      <a:cubicBezTo>
                        <a:pt x="69414" y="262"/>
                        <a:pt x="68652" y="262"/>
                        <a:pt x="68088" y="262"/>
                      </a:cubicBezTo>
                      <a:cubicBezTo>
                        <a:pt x="67557" y="262"/>
                        <a:pt x="67057" y="222"/>
                        <a:pt x="66890" y="0"/>
                      </a:cubicBezTo>
                      <a:lnTo>
                        <a:pt x="65239" y="0"/>
                      </a:lnTo>
                      <a:cubicBezTo>
                        <a:pt x="65953" y="48"/>
                        <a:pt x="66588" y="119"/>
                        <a:pt x="66914" y="206"/>
                      </a:cubicBezTo>
                      <a:cubicBezTo>
                        <a:pt x="67293" y="307"/>
                        <a:pt x="67699" y="317"/>
                        <a:pt x="68116" y="317"/>
                      </a:cubicBezTo>
                      <a:cubicBezTo>
                        <a:pt x="68224" y="317"/>
                        <a:pt x="68333" y="316"/>
                        <a:pt x="68443" y="316"/>
                      </a:cubicBezTo>
                      <a:cubicBezTo>
                        <a:pt x="68513" y="316"/>
                        <a:pt x="68582" y="317"/>
                        <a:pt x="68652" y="318"/>
                      </a:cubicBezTo>
                      <a:cubicBezTo>
                        <a:pt x="69263" y="325"/>
                        <a:pt x="69239" y="524"/>
                        <a:pt x="69239" y="524"/>
                      </a:cubicBezTo>
                      <a:cubicBezTo>
                        <a:pt x="69200" y="627"/>
                        <a:pt x="69144" y="722"/>
                        <a:pt x="69089" y="818"/>
                      </a:cubicBezTo>
                      <a:cubicBezTo>
                        <a:pt x="68888" y="1138"/>
                        <a:pt x="68464" y="1223"/>
                        <a:pt x="67683" y="1223"/>
                      </a:cubicBezTo>
                      <a:cubicBezTo>
                        <a:pt x="67535" y="1223"/>
                        <a:pt x="67374" y="1219"/>
                        <a:pt x="67199" y="1214"/>
                      </a:cubicBezTo>
                      <a:cubicBezTo>
                        <a:pt x="66112" y="1191"/>
                        <a:pt x="65937" y="1072"/>
                        <a:pt x="65207" y="921"/>
                      </a:cubicBezTo>
                      <a:cubicBezTo>
                        <a:pt x="64469" y="762"/>
                        <a:pt x="63921" y="770"/>
                        <a:pt x="63286" y="738"/>
                      </a:cubicBezTo>
                      <a:cubicBezTo>
                        <a:pt x="62651" y="714"/>
                        <a:pt x="61350" y="651"/>
                        <a:pt x="60778" y="548"/>
                      </a:cubicBezTo>
                      <a:cubicBezTo>
                        <a:pt x="60564" y="508"/>
                        <a:pt x="60365" y="429"/>
                        <a:pt x="60183" y="318"/>
                      </a:cubicBezTo>
                      <a:cubicBezTo>
                        <a:pt x="60183" y="310"/>
                        <a:pt x="60238" y="183"/>
                        <a:pt x="60659" y="159"/>
                      </a:cubicBezTo>
                      <a:cubicBezTo>
                        <a:pt x="60929" y="151"/>
                        <a:pt x="61207" y="119"/>
                        <a:pt x="61469" y="56"/>
                      </a:cubicBezTo>
                      <a:cubicBezTo>
                        <a:pt x="61683" y="24"/>
                        <a:pt x="61889" y="8"/>
                        <a:pt x="62104" y="0"/>
                      </a:cubicBezTo>
                      <a:lnTo>
                        <a:pt x="61326" y="0"/>
                      </a:lnTo>
                      <a:cubicBezTo>
                        <a:pt x="61270" y="24"/>
                        <a:pt x="61207" y="40"/>
                        <a:pt x="61151" y="56"/>
                      </a:cubicBezTo>
                      <a:cubicBezTo>
                        <a:pt x="60887" y="102"/>
                        <a:pt x="60481" y="142"/>
                        <a:pt x="60206" y="142"/>
                      </a:cubicBezTo>
                      <a:cubicBezTo>
                        <a:pt x="60060" y="142"/>
                        <a:pt x="59951" y="131"/>
                        <a:pt x="59921" y="103"/>
                      </a:cubicBezTo>
                      <a:cubicBezTo>
                        <a:pt x="59881" y="64"/>
                        <a:pt x="59841" y="32"/>
                        <a:pt x="59810" y="0"/>
                      </a:cubicBezTo>
                      <a:lnTo>
                        <a:pt x="59373" y="0"/>
                      </a:lnTo>
                      <a:cubicBezTo>
                        <a:pt x="59452" y="32"/>
                        <a:pt x="59532" y="64"/>
                        <a:pt x="59611" y="103"/>
                      </a:cubicBezTo>
                      <a:cubicBezTo>
                        <a:pt x="60087" y="357"/>
                        <a:pt x="59937" y="540"/>
                        <a:pt x="59572" y="635"/>
                      </a:cubicBezTo>
                      <a:cubicBezTo>
                        <a:pt x="59206" y="738"/>
                        <a:pt x="58119" y="698"/>
                        <a:pt x="57444" y="746"/>
                      </a:cubicBezTo>
                      <a:cubicBezTo>
                        <a:pt x="57428" y="746"/>
                        <a:pt x="57413" y="746"/>
                        <a:pt x="57397" y="754"/>
                      </a:cubicBezTo>
                      <a:cubicBezTo>
                        <a:pt x="57032" y="746"/>
                        <a:pt x="56674" y="714"/>
                        <a:pt x="56317" y="675"/>
                      </a:cubicBezTo>
                      <a:cubicBezTo>
                        <a:pt x="55873" y="627"/>
                        <a:pt x="55873" y="548"/>
                        <a:pt x="55523" y="460"/>
                      </a:cubicBezTo>
                      <a:cubicBezTo>
                        <a:pt x="55420" y="437"/>
                        <a:pt x="55325" y="413"/>
                        <a:pt x="55222" y="397"/>
                      </a:cubicBezTo>
                      <a:cubicBezTo>
                        <a:pt x="54833" y="318"/>
                        <a:pt x="54468" y="183"/>
                        <a:pt x="54126" y="0"/>
                      </a:cubicBezTo>
                      <a:lnTo>
                        <a:pt x="54007" y="0"/>
                      </a:lnTo>
                      <a:cubicBezTo>
                        <a:pt x="54103" y="64"/>
                        <a:pt x="54150" y="119"/>
                        <a:pt x="54142" y="175"/>
                      </a:cubicBezTo>
                      <a:cubicBezTo>
                        <a:pt x="54142" y="222"/>
                        <a:pt x="53769" y="238"/>
                        <a:pt x="53769" y="238"/>
                      </a:cubicBezTo>
                      <a:cubicBezTo>
                        <a:pt x="53237" y="175"/>
                        <a:pt x="52467" y="167"/>
                        <a:pt x="52467" y="167"/>
                      </a:cubicBezTo>
                      <a:cubicBezTo>
                        <a:pt x="52277" y="167"/>
                        <a:pt x="52094" y="191"/>
                        <a:pt x="51904" y="230"/>
                      </a:cubicBezTo>
                      <a:cubicBezTo>
                        <a:pt x="51753" y="262"/>
                        <a:pt x="50991" y="262"/>
                        <a:pt x="50428" y="262"/>
                      </a:cubicBezTo>
                      <a:cubicBezTo>
                        <a:pt x="49896" y="262"/>
                        <a:pt x="49404" y="222"/>
                        <a:pt x="49261" y="0"/>
                      </a:cubicBezTo>
                      <a:lnTo>
                        <a:pt x="47618" y="0"/>
                      </a:lnTo>
                      <a:cubicBezTo>
                        <a:pt x="48332" y="48"/>
                        <a:pt x="48959" y="119"/>
                        <a:pt x="49269" y="206"/>
                      </a:cubicBezTo>
                      <a:cubicBezTo>
                        <a:pt x="49636" y="307"/>
                        <a:pt x="50043" y="317"/>
                        <a:pt x="50462" y="317"/>
                      </a:cubicBezTo>
                      <a:cubicBezTo>
                        <a:pt x="50570" y="317"/>
                        <a:pt x="50680" y="316"/>
                        <a:pt x="50790" y="316"/>
                      </a:cubicBezTo>
                      <a:cubicBezTo>
                        <a:pt x="50859" y="316"/>
                        <a:pt x="50929" y="317"/>
                        <a:pt x="50999" y="318"/>
                      </a:cubicBezTo>
                      <a:cubicBezTo>
                        <a:pt x="51602" y="325"/>
                        <a:pt x="51555" y="524"/>
                        <a:pt x="51555" y="524"/>
                      </a:cubicBezTo>
                      <a:cubicBezTo>
                        <a:pt x="51499" y="627"/>
                        <a:pt x="51436" y="730"/>
                        <a:pt x="51364" y="818"/>
                      </a:cubicBezTo>
                      <a:cubicBezTo>
                        <a:pt x="51124" y="1138"/>
                        <a:pt x="50687" y="1223"/>
                        <a:pt x="49908" y="1223"/>
                      </a:cubicBezTo>
                      <a:cubicBezTo>
                        <a:pt x="49761" y="1223"/>
                        <a:pt x="49601" y="1219"/>
                        <a:pt x="49427" y="1214"/>
                      </a:cubicBezTo>
                      <a:cubicBezTo>
                        <a:pt x="48348" y="1191"/>
                        <a:pt x="48181" y="1072"/>
                        <a:pt x="47467" y="921"/>
                      </a:cubicBezTo>
                      <a:cubicBezTo>
                        <a:pt x="46760" y="762"/>
                        <a:pt x="46213" y="762"/>
                        <a:pt x="45578" y="738"/>
                      </a:cubicBezTo>
                      <a:cubicBezTo>
                        <a:pt x="44943" y="714"/>
                        <a:pt x="43649" y="651"/>
                        <a:pt x="43093" y="548"/>
                      </a:cubicBezTo>
                      <a:cubicBezTo>
                        <a:pt x="42887" y="516"/>
                        <a:pt x="42696" y="429"/>
                        <a:pt x="42522" y="310"/>
                      </a:cubicBezTo>
                      <a:cubicBezTo>
                        <a:pt x="42522" y="310"/>
                        <a:pt x="42601" y="175"/>
                        <a:pt x="43022" y="159"/>
                      </a:cubicBezTo>
                      <a:cubicBezTo>
                        <a:pt x="43300" y="151"/>
                        <a:pt x="43577" y="111"/>
                        <a:pt x="43847" y="56"/>
                      </a:cubicBezTo>
                      <a:cubicBezTo>
                        <a:pt x="44054" y="24"/>
                        <a:pt x="44268" y="8"/>
                        <a:pt x="44482" y="0"/>
                      </a:cubicBezTo>
                      <a:lnTo>
                        <a:pt x="43712" y="0"/>
                      </a:lnTo>
                      <a:cubicBezTo>
                        <a:pt x="43649" y="24"/>
                        <a:pt x="43585" y="40"/>
                        <a:pt x="43522" y="56"/>
                      </a:cubicBezTo>
                      <a:cubicBezTo>
                        <a:pt x="43252" y="102"/>
                        <a:pt x="42841" y="142"/>
                        <a:pt x="42566" y="142"/>
                      </a:cubicBezTo>
                      <a:cubicBezTo>
                        <a:pt x="42419" y="142"/>
                        <a:pt x="42311" y="131"/>
                        <a:pt x="42284" y="103"/>
                      </a:cubicBezTo>
                      <a:cubicBezTo>
                        <a:pt x="42252" y="64"/>
                        <a:pt x="42212" y="32"/>
                        <a:pt x="42180" y="0"/>
                      </a:cubicBezTo>
                      <a:lnTo>
                        <a:pt x="41752" y="0"/>
                      </a:lnTo>
                      <a:cubicBezTo>
                        <a:pt x="41831" y="32"/>
                        <a:pt x="41903" y="64"/>
                        <a:pt x="41974" y="103"/>
                      </a:cubicBezTo>
                      <a:cubicBezTo>
                        <a:pt x="42419" y="357"/>
                        <a:pt x="42244" y="540"/>
                        <a:pt x="41879" y="635"/>
                      </a:cubicBezTo>
                      <a:cubicBezTo>
                        <a:pt x="41506" y="738"/>
                        <a:pt x="40418" y="698"/>
                        <a:pt x="39736" y="746"/>
                      </a:cubicBezTo>
                      <a:cubicBezTo>
                        <a:pt x="39720" y="746"/>
                        <a:pt x="39704" y="746"/>
                        <a:pt x="39688" y="754"/>
                      </a:cubicBezTo>
                      <a:cubicBezTo>
                        <a:pt x="39331" y="746"/>
                        <a:pt x="38974" y="714"/>
                        <a:pt x="38624" y="667"/>
                      </a:cubicBezTo>
                      <a:cubicBezTo>
                        <a:pt x="38180" y="619"/>
                        <a:pt x="38196" y="548"/>
                        <a:pt x="37855" y="460"/>
                      </a:cubicBezTo>
                      <a:cubicBezTo>
                        <a:pt x="37759" y="429"/>
                        <a:pt x="37656" y="413"/>
                        <a:pt x="37561" y="397"/>
                      </a:cubicBezTo>
                      <a:cubicBezTo>
                        <a:pt x="37196" y="325"/>
                        <a:pt x="36846" y="191"/>
                        <a:pt x="36521" y="0"/>
                      </a:cubicBezTo>
                      <a:lnTo>
                        <a:pt x="36402" y="0"/>
                      </a:lnTo>
                      <a:cubicBezTo>
                        <a:pt x="36497" y="64"/>
                        <a:pt x="36529" y="119"/>
                        <a:pt x="36521" y="175"/>
                      </a:cubicBezTo>
                      <a:cubicBezTo>
                        <a:pt x="36505" y="230"/>
                        <a:pt x="36132" y="238"/>
                        <a:pt x="36132" y="238"/>
                      </a:cubicBezTo>
                      <a:cubicBezTo>
                        <a:pt x="35608" y="183"/>
                        <a:pt x="34838" y="175"/>
                        <a:pt x="34838" y="175"/>
                      </a:cubicBezTo>
                      <a:cubicBezTo>
                        <a:pt x="34648" y="175"/>
                        <a:pt x="34457" y="191"/>
                        <a:pt x="34275" y="230"/>
                      </a:cubicBezTo>
                      <a:cubicBezTo>
                        <a:pt x="34108" y="262"/>
                        <a:pt x="33354" y="262"/>
                        <a:pt x="32790" y="262"/>
                      </a:cubicBezTo>
                      <a:cubicBezTo>
                        <a:pt x="32259" y="262"/>
                        <a:pt x="31766" y="222"/>
                        <a:pt x="31655" y="0"/>
                      </a:cubicBezTo>
                      <a:lnTo>
                        <a:pt x="30004" y="0"/>
                      </a:lnTo>
                      <a:cubicBezTo>
                        <a:pt x="30711" y="48"/>
                        <a:pt x="31322" y="127"/>
                        <a:pt x="31624" y="206"/>
                      </a:cubicBezTo>
                      <a:cubicBezTo>
                        <a:pt x="31980" y="307"/>
                        <a:pt x="32387" y="317"/>
                        <a:pt x="32807" y="317"/>
                      </a:cubicBezTo>
                      <a:cubicBezTo>
                        <a:pt x="32916" y="317"/>
                        <a:pt x="33026" y="316"/>
                        <a:pt x="33137" y="316"/>
                      </a:cubicBezTo>
                      <a:cubicBezTo>
                        <a:pt x="33206" y="316"/>
                        <a:pt x="33276" y="317"/>
                        <a:pt x="33346" y="318"/>
                      </a:cubicBezTo>
                      <a:cubicBezTo>
                        <a:pt x="33949" y="325"/>
                        <a:pt x="33878" y="524"/>
                        <a:pt x="33878" y="524"/>
                      </a:cubicBezTo>
                      <a:cubicBezTo>
                        <a:pt x="33806" y="627"/>
                        <a:pt x="33727" y="730"/>
                        <a:pt x="33648" y="825"/>
                      </a:cubicBezTo>
                      <a:cubicBezTo>
                        <a:pt x="33355" y="1152"/>
                        <a:pt x="32899" y="1228"/>
                        <a:pt x="32095" y="1228"/>
                      </a:cubicBezTo>
                      <a:cubicBezTo>
                        <a:pt x="31961" y="1228"/>
                        <a:pt x="31817" y="1226"/>
                        <a:pt x="31663" y="1222"/>
                      </a:cubicBezTo>
                      <a:cubicBezTo>
                        <a:pt x="30576" y="1191"/>
                        <a:pt x="30433" y="1079"/>
                        <a:pt x="29734" y="921"/>
                      </a:cubicBezTo>
                      <a:cubicBezTo>
                        <a:pt x="29044" y="770"/>
                        <a:pt x="28496" y="770"/>
                        <a:pt x="27869" y="746"/>
                      </a:cubicBezTo>
                      <a:cubicBezTo>
                        <a:pt x="27242" y="714"/>
                        <a:pt x="25948" y="659"/>
                        <a:pt x="25409" y="556"/>
                      </a:cubicBezTo>
                      <a:cubicBezTo>
                        <a:pt x="25210" y="516"/>
                        <a:pt x="25028" y="437"/>
                        <a:pt x="24869" y="318"/>
                      </a:cubicBezTo>
                      <a:cubicBezTo>
                        <a:pt x="24869" y="310"/>
                        <a:pt x="24964" y="183"/>
                        <a:pt x="25385" y="159"/>
                      </a:cubicBezTo>
                      <a:cubicBezTo>
                        <a:pt x="25663" y="151"/>
                        <a:pt x="25948" y="119"/>
                        <a:pt x="26226" y="64"/>
                      </a:cubicBezTo>
                      <a:cubicBezTo>
                        <a:pt x="26432" y="32"/>
                        <a:pt x="26647" y="8"/>
                        <a:pt x="26869" y="0"/>
                      </a:cubicBezTo>
                      <a:lnTo>
                        <a:pt x="26091" y="0"/>
                      </a:lnTo>
                      <a:cubicBezTo>
                        <a:pt x="26028" y="24"/>
                        <a:pt x="25956" y="40"/>
                        <a:pt x="25893" y="56"/>
                      </a:cubicBezTo>
                      <a:cubicBezTo>
                        <a:pt x="25613" y="102"/>
                        <a:pt x="25198" y="142"/>
                        <a:pt x="24924" y="142"/>
                      </a:cubicBezTo>
                      <a:cubicBezTo>
                        <a:pt x="24778" y="142"/>
                        <a:pt x="24671" y="131"/>
                        <a:pt x="24647" y="103"/>
                      </a:cubicBezTo>
                      <a:cubicBezTo>
                        <a:pt x="24615" y="64"/>
                        <a:pt x="24591" y="32"/>
                        <a:pt x="24567" y="0"/>
                      </a:cubicBezTo>
                      <a:lnTo>
                        <a:pt x="24131" y="0"/>
                      </a:lnTo>
                      <a:cubicBezTo>
                        <a:pt x="24202" y="32"/>
                        <a:pt x="24273" y="64"/>
                        <a:pt x="24345" y="103"/>
                      </a:cubicBezTo>
                      <a:cubicBezTo>
                        <a:pt x="24750" y="357"/>
                        <a:pt x="24559" y="540"/>
                        <a:pt x="24170" y="635"/>
                      </a:cubicBezTo>
                      <a:cubicBezTo>
                        <a:pt x="23781" y="738"/>
                        <a:pt x="22710" y="698"/>
                        <a:pt x="22019" y="746"/>
                      </a:cubicBezTo>
                      <a:cubicBezTo>
                        <a:pt x="22003" y="746"/>
                        <a:pt x="21987" y="746"/>
                        <a:pt x="21972" y="754"/>
                      </a:cubicBezTo>
                      <a:cubicBezTo>
                        <a:pt x="21614" y="746"/>
                        <a:pt x="21265" y="722"/>
                        <a:pt x="20916" y="675"/>
                      </a:cubicBezTo>
                      <a:cubicBezTo>
                        <a:pt x="20479" y="627"/>
                        <a:pt x="20503" y="548"/>
                        <a:pt x="20170" y="460"/>
                      </a:cubicBezTo>
                      <a:cubicBezTo>
                        <a:pt x="20075" y="437"/>
                        <a:pt x="19979" y="413"/>
                        <a:pt x="19876" y="397"/>
                      </a:cubicBezTo>
                      <a:cubicBezTo>
                        <a:pt x="19527" y="325"/>
                        <a:pt x="19193" y="191"/>
                        <a:pt x="18892" y="0"/>
                      </a:cubicBezTo>
                      <a:lnTo>
                        <a:pt x="18773" y="0"/>
                      </a:lnTo>
                      <a:cubicBezTo>
                        <a:pt x="18860" y="64"/>
                        <a:pt x="18884" y="119"/>
                        <a:pt x="18868" y="175"/>
                      </a:cubicBezTo>
                      <a:cubicBezTo>
                        <a:pt x="18852" y="230"/>
                        <a:pt x="18471" y="238"/>
                        <a:pt x="18471" y="238"/>
                      </a:cubicBezTo>
                      <a:cubicBezTo>
                        <a:pt x="17955" y="183"/>
                        <a:pt x="17193" y="175"/>
                        <a:pt x="17193" y="175"/>
                      </a:cubicBezTo>
                      <a:cubicBezTo>
                        <a:pt x="16995" y="175"/>
                        <a:pt x="16804" y="191"/>
                        <a:pt x="16614" y="230"/>
                      </a:cubicBezTo>
                      <a:cubicBezTo>
                        <a:pt x="16447" y="262"/>
                        <a:pt x="15693" y="262"/>
                        <a:pt x="15129" y="262"/>
                      </a:cubicBezTo>
                      <a:cubicBezTo>
                        <a:pt x="14598" y="262"/>
                        <a:pt x="14106" y="230"/>
                        <a:pt x="14034" y="0"/>
                      </a:cubicBezTo>
                      <a:lnTo>
                        <a:pt x="12391" y="0"/>
                      </a:lnTo>
                      <a:cubicBezTo>
                        <a:pt x="13090" y="48"/>
                        <a:pt x="13693" y="127"/>
                        <a:pt x="13986" y="214"/>
                      </a:cubicBezTo>
                      <a:cubicBezTo>
                        <a:pt x="14318" y="307"/>
                        <a:pt x="14709" y="317"/>
                        <a:pt x="15116" y="317"/>
                      </a:cubicBezTo>
                      <a:cubicBezTo>
                        <a:pt x="15236" y="317"/>
                        <a:pt x="15358" y="316"/>
                        <a:pt x="15480" y="316"/>
                      </a:cubicBezTo>
                      <a:cubicBezTo>
                        <a:pt x="15548" y="316"/>
                        <a:pt x="15617" y="317"/>
                        <a:pt x="15685" y="318"/>
                      </a:cubicBezTo>
                      <a:cubicBezTo>
                        <a:pt x="16288" y="333"/>
                        <a:pt x="16193" y="524"/>
                        <a:pt x="16193" y="524"/>
                      </a:cubicBezTo>
                      <a:cubicBezTo>
                        <a:pt x="16106" y="635"/>
                        <a:pt x="16018" y="730"/>
                        <a:pt x="15923" y="825"/>
                      </a:cubicBezTo>
                      <a:cubicBezTo>
                        <a:pt x="15590" y="1152"/>
                        <a:pt x="15122" y="1228"/>
                        <a:pt x="14316" y="1228"/>
                      </a:cubicBezTo>
                      <a:cubicBezTo>
                        <a:pt x="14181" y="1228"/>
                        <a:pt x="14037" y="1226"/>
                        <a:pt x="13883" y="1222"/>
                      </a:cubicBezTo>
                      <a:cubicBezTo>
                        <a:pt x="12812" y="1199"/>
                        <a:pt x="12677" y="1079"/>
                        <a:pt x="12002" y="921"/>
                      </a:cubicBezTo>
                      <a:cubicBezTo>
                        <a:pt x="11327" y="770"/>
                        <a:pt x="10780" y="770"/>
                        <a:pt x="10153" y="746"/>
                      </a:cubicBezTo>
                      <a:cubicBezTo>
                        <a:pt x="9526" y="722"/>
                        <a:pt x="8248" y="651"/>
                        <a:pt x="7716" y="548"/>
                      </a:cubicBezTo>
                      <a:cubicBezTo>
                        <a:pt x="7525" y="516"/>
                        <a:pt x="7351" y="437"/>
                        <a:pt x="7208" y="310"/>
                      </a:cubicBezTo>
                      <a:cubicBezTo>
                        <a:pt x="7208" y="302"/>
                        <a:pt x="7319" y="175"/>
                        <a:pt x="7740" y="159"/>
                      </a:cubicBezTo>
                      <a:cubicBezTo>
                        <a:pt x="8025" y="151"/>
                        <a:pt x="8311" y="111"/>
                        <a:pt x="8597" y="56"/>
                      </a:cubicBezTo>
                      <a:cubicBezTo>
                        <a:pt x="8811" y="24"/>
                        <a:pt x="9033" y="8"/>
                        <a:pt x="9256" y="0"/>
                      </a:cubicBezTo>
                      <a:lnTo>
                        <a:pt x="8478" y="0"/>
                      </a:lnTo>
                      <a:cubicBezTo>
                        <a:pt x="8414" y="24"/>
                        <a:pt x="8351" y="40"/>
                        <a:pt x="8279" y="56"/>
                      </a:cubicBezTo>
                      <a:cubicBezTo>
                        <a:pt x="8000" y="102"/>
                        <a:pt x="7578" y="142"/>
                        <a:pt x="7303" y="142"/>
                      </a:cubicBezTo>
                      <a:cubicBezTo>
                        <a:pt x="7157" y="142"/>
                        <a:pt x="7052" y="131"/>
                        <a:pt x="7033" y="103"/>
                      </a:cubicBezTo>
                      <a:cubicBezTo>
                        <a:pt x="7001" y="64"/>
                        <a:pt x="6978" y="32"/>
                        <a:pt x="6954" y="0"/>
                      </a:cubicBezTo>
                      <a:lnTo>
                        <a:pt x="6525" y="0"/>
                      </a:lnTo>
                      <a:cubicBezTo>
                        <a:pt x="6597" y="32"/>
                        <a:pt x="6660" y="64"/>
                        <a:pt x="6724" y="103"/>
                      </a:cubicBezTo>
                      <a:cubicBezTo>
                        <a:pt x="7105" y="357"/>
                        <a:pt x="6882" y="540"/>
                        <a:pt x="6486" y="635"/>
                      </a:cubicBezTo>
                      <a:cubicBezTo>
                        <a:pt x="6081" y="738"/>
                        <a:pt x="5001" y="698"/>
                        <a:pt x="4311" y="746"/>
                      </a:cubicBezTo>
                      <a:cubicBezTo>
                        <a:pt x="4295" y="746"/>
                        <a:pt x="4271" y="746"/>
                        <a:pt x="4255" y="754"/>
                      </a:cubicBezTo>
                      <a:lnTo>
                        <a:pt x="4255" y="754"/>
                      </a:lnTo>
                      <a:cubicBezTo>
                        <a:pt x="3909" y="746"/>
                        <a:pt x="3562" y="722"/>
                        <a:pt x="3215" y="675"/>
                      </a:cubicBezTo>
                      <a:cubicBezTo>
                        <a:pt x="2787" y="627"/>
                        <a:pt x="2818" y="548"/>
                        <a:pt x="2501" y="460"/>
                      </a:cubicBezTo>
                      <a:cubicBezTo>
                        <a:pt x="2406" y="429"/>
                        <a:pt x="2310" y="413"/>
                        <a:pt x="2215" y="397"/>
                      </a:cubicBezTo>
                      <a:cubicBezTo>
                        <a:pt x="1882" y="325"/>
                        <a:pt x="1564" y="191"/>
                        <a:pt x="1279" y="0"/>
                      </a:cubicBezTo>
                      <a:close/>
                    </a:path>
                  </a:pathLst>
                </a:custGeom>
                <a:solidFill>
                  <a:srgbClr val="3E4355">
                    <a:alpha val="77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4" name="Google Shape;1794;p23"/>
                <p:cNvSpPr/>
                <p:nvPr/>
              </p:nvSpPr>
              <p:spPr>
                <a:xfrm>
                  <a:off x="4400683" y="119986"/>
                  <a:ext cx="4743142" cy="5391689"/>
                </a:xfrm>
                <a:custGeom>
                  <a:rect b="b" l="l" r="r" t="t"/>
                  <a:pathLst>
                    <a:path extrusionOk="0" h="107164" w="71923">
                      <a:moveTo>
                        <a:pt x="64901" y="529"/>
                      </a:moveTo>
                      <a:cubicBezTo>
                        <a:pt x="65067" y="529"/>
                        <a:pt x="64969" y="579"/>
                        <a:pt x="65056" y="722"/>
                      </a:cubicBezTo>
                      <a:cubicBezTo>
                        <a:pt x="65160" y="913"/>
                        <a:pt x="65128" y="1087"/>
                        <a:pt x="64898" y="1373"/>
                      </a:cubicBezTo>
                      <a:cubicBezTo>
                        <a:pt x="64668" y="1651"/>
                        <a:pt x="64175" y="1881"/>
                        <a:pt x="63659" y="2064"/>
                      </a:cubicBezTo>
                      <a:cubicBezTo>
                        <a:pt x="63151" y="2246"/>
                        <a:pt x="63525" y="2413"/>
                        <a:pt x="63278" y="2500"/>
                      </a:cubicBezTo>
                      <a:cubicBezTo>
                        <a:pt x="63241" y="2513"/>
                        <a:pt x="63204" y="2519"/>
                        <a:pt x="63168" y="2519"/>
                      </a:cubicBezTo>
                      <a:cubicBezTo>
                        <a:pt x="62955" y="2519"/>
                        <a:pt x="62759" y="2325"/>
                        <a:pt x="62643" y="2230"/>
                      </a:cubicBezTo>
                      <a:cubicBezTo>
                        <a:pt x="62509" y="2119"/>
                        <a:pt x="62413" y="1968"/>
                        <a:pt x="62366" y="1810"/>
                      </a:cubicBezTo>
                      <a:cubicBezTo>
                        <a:pt x="62294" y="1635"/>
                        <a:pt x="62247" y="1595"/>
                        <a:pt x="62064" y="1254"/>
                      </a:cubicBezTo>
                      <a:cubicBezTo>
                        <a:pt x="61881" y="905"/>
                        <a:pt x="61977" y="873"/>
                        <a:pt x="62493" y="770"/>
                      </a:cubicBezTo>
                      <a:cubicBezTo>
                        <a:pt x="62683" y="738"/>
                        <a:pt x="63009" y="754"/>
                        <a:pt x="63318" y="706"/>
                      </a:cubicBezTo>
                      <a:cubicBezTo>
                        <a:pt x="63636" y="659"/>
                        <a:pt x="64247" y="571"/>
                        <a:pt x="64691" y="540"/>
                      </a:cubicBezTo>
                      <a:cubicBezTo>
                        <a:pt x="64788" y="533"/>
                        <a:pt x="64855" y="529"/>
                        <a:pt x="64901" y="529"/>
                      </a:cubicBezTo>
                      <a:close/>
                      <a:moveTo>
                        <a:pt x="11852" y="529"/>
                      </a:moveTo>
                      <a:cubicBezTo>
                        <a:pt x="12023" y="529"/>
                        <a:pt x="11906" y="581"/>
                        <a:pt x="11931" y="730"/>
                      </a:cubicBezTo>
                      <a:cubicBezTo>
                        <a:pt x="11970" y="913"/>
                        <a:pt x="11867" y="1095"/>
                        <a:pt x="11526" y="1373"/>
                      </a:cubicBezTo>
                      <a:cubicBezTo>
                        <a:pt x="11185" y="1659"/>
                        <a:pt x="10605" y="1889"/>
                        <a:pt x="10026" y="2072"/>
                      </a:cubicBezTo>
                      <a:cubicBezTo>
                        <a:pt x="9438" y="2254"/>
                        <a:pt x="9756" y="2421"/>
                        <a:pt x="9470" y="2508"/>
                      </a:cubicBezTo>
                      <a:cubicBezTo>
                        <a:pt x="9428" y="2521"/>
                        <a:pt x="9389" y="2526"/>
                        <a:pt x="9353" y="2526"/>
                      </a:cubicBezTo>
                      <a:cubicBezTo>
                        <a:pt x="9135" y="2526"/>
                        <a:pt x="9013" y="2326"/>
                        <a:pt x="8938" y="2230"/>
                      </a:cubicBezTo>
                      <a:cubicBezTo>
                        <a:pt x="8851" y="2111"/>
                        <a:pt x="8811" y="1961"/>
                        <a:pt x="8827" y="1810"/>
                      </a:cubicBezTo>
                      <a:cubicBezTo>
                        <a:pt x="8827" y="1635"/>
                        <a:pt x="8788" y="1603"/>
                        <a:pt x="8740" y="1254"/>
                      </a:cubicBezTo>
                      <a:cubicBezTo>
                        <a:pt x="8684" y="905"/>
                        <a:pt x="8788" y="873"/>
                        <a:pt x="9351" y="770"/>
                      </a:cubicBezTo>
                      <a:lnTo>
                        <a:pt x="9351" y="778"/>
                      </a:lnTo>
                      <a:cubicBezTo>
                        <a:pt x="9557" y="746"/>
                        <a:pt x="9875" y="754"/>
                        <a:pt x="10200" y="706"/>
                      </a:cubicBezTo>
                      <a:cubicBezTo>
                        <a:pt x="10534" y="667"/>
                        <a:pt x="11177" y="579"/>
                        <a:pt x="11637" y="540"/>
                      </a:cubicBezTo>
                      <a:cubicBezTo>
                        <a:pt x="11736" y="533"/>
                        <a:pt x="11805" y="529"/>
                        <a:pt x="11852" y="529"/>
                      </a:cubicBezTo>
                      <a:close/>
                      <a:moveTo>
                        <a:pt x="29533" y="529"/>
                      </a:moveTo>
                      <a:cubicBezTo>
                        <a:pt x="29704" y="529"/>
                        <a:pt x="29596" y="581"/>
                        <a:pt x="29639" y="730"/>
                      </a:cubicBezTo>
                      <a:cubicBezTo>
                        <a:pt x="29695" y="913"/>
                        <a:pt x="29616" y="1095"/>
                        <a:pt x="29314" y="1373"/>
                      </a:cubicBezTo>
                      <a:cubicBezTo>
                        <a:pt x="29012" y="1659"/>
                        <a:pt x="28457" y="1889"/>
                        <a:pt x="27901" y="2072"/>
                      </a:cubicBezTo>
                      <a:cubicBezTo>
                        <a:pt x="27337" y="2254"/>
                        <a:pt x="27671" y="2421"/>
                        <a:pt x="27401" y="2508"/>
                      </a:cubicBezTo>
                      <a:cubicBezTo>
                        <a:pt x="27363" y="2521"/>
                        <a:pt x="27326" y="2526"/>
                        <a:pt x="27291" y="2526"/>
                      </a:cubicBezTo>
                      <a:cubicBezTo>
                        <a:pt x="27081" y="2526"/>
                        <a:pt x="26933" y="2326"/>
                        <a:pt x="26837" y="2230"/>
                      </a:cubicBezTo>
                      <a:cubicBezTo>
                        <a:pt x="26742" y="2111"/>
                        <a:pt x="26679" y="1968"/>
                        <a:pt x="26671" y="1810"/>
                      </a:cubicBezTo>
                      <a:cubicBezTo>
                        <a:pt x="26655" y="1635"/>
                        <a:pt x="26607" y="1603"/>
                        <a:pt x="26512" y="1254"/>
                      </a:cubicBezTo>
                      <a:cubicBezTo>
                        <a:pt x="26417" y="905"/>
                        <a:pt x="26520" y="873"/>
                        <a:pt x="27068" y="770"/>
                      </a:cubicBezTo>
                      <a:lnTo>
                        <a:pt x="27068" y="778"/>
                      </a:lnTo>
                      <a:cubicBezTo>
                        <a:pt x="27266" y="746"/>
                        <a:pt x="27584" y="754"/>
                        <a:pt x="27909" y="706"/>
                      </a:cubicBezTo>
                      <a:cubicBezTo>
                        <a:pt x="28234" y="667"/>
                        <a:pt x="28869" y="579"/>
                        <a:pt x="29322" y="540"/>
                      </a:cubicBezTo>
                      <a:cubicBezTo>
                        <a:pt x="29419" y="533"/>
                        <a:pt x="29487" y="529"/>
                        <a:pt x="29533" y="529"/>
                      </a:cubicBezTo>
                      <a:close/>
                      <a:moveTo>
                        <a:pt x="47224" y="534"/>
                      </a:moveTo>
                      <a:cubicBezTo>
                        <a:pt x="47381" y="534"/>
                        <a:pt x="47287" y="589"/>
                        <a:pt x="47348" y="730"/>
                      </a:cubicBezTo>
                      <a:cubicBezTo>
                        <a:pt x="47427" y="921"/>
                        <a:pt x="47372" y="1095"/>
                        <a:pt x="47102" y="1373"/>
                      </a:cubicBezTo>
                      <a:cubicBezTo>
                        <a:pt x="46840" y="1659"/>
                        <a:pt x="46316" y="1889"/>
                        <a:pt x="45776" y="2072"/>
                      </a:cubicBezTo>
                      <a:cubicBezTo>
                        <a:pt x="45244" y="2254"/>
                        <a:pt x="45602" y="2421"/>
                        <a:pt x="45340" y="2508"/>
                      </a:cubicBezTo>
                      <a:cubicBezTo>
                        <a:pt x="45301" y="2521"/>
                        <a:pt x="45264" y="2526"/>
                        <a:pt x="45228" y="2526"/>
                      </a:cubicBezTo>
                      <a:cubicBezTo>
                        <a:pt x="45011" y="2526"/>
                        <a:pt x="44840" y="2326"/>
                        <a:pt x="44744" y="2230"/>
                      </a:cubicBezTo>
                      <a:cubicBezTo>
                        <a:pt x="44625" y="2119"/>
                        <a:pt x="44546" y="1968"/>
                        <a:pt x="44514" y="1810"/>
                      </a:cubicBezTo>
                      <a:cubicBezTo>
                        <a:pt x="44475" y="1635"/>
                        <a:pt x="44427" y="1603"/>
                        <a:pt x="44284" y="1254"/>
                      </a:cubicBezTo>
                      <a:cubicBezTo>
                        <a:pt x="44149" y="913"/>
                        <a:pt x="44244" y="873"/>
                        <a:pt x="44784" y="770"/>
                      </a:cubicBezTo>
                      <a:lnTo>
                        <a:pt x="44784" y="778"/>
                      </a:lnTo>
                      <a:cubicBezTo>
                        <a:pt x="44983" y="746"/>
                        <a:pt x="45292" y="754"/>
                        <a:pt x="45618" y="706"/>
                      </a:cubicBezTo>
                      <a:cubicBezTo>
                        <a:pt x="45935" y="667"/>
                        <a:pt x="46554" y="579"/>
                        <a:pt x="47007" y="548"/>
                      </a:cubicBezTo>
                      <a:cubicBezTo>
                        <a:pt x="47108" y="539"/>
                        <a:pt x="47177" y="534"/>
                        <a:pt x="47224" y="534"/>
                      </a:cubicBezTo>
                      <a:close/>
                      <a:moveTo>
                        <a:pt x="54621" y="229"/>
                      </a:moveTo>
                      <a:cubicBezTo>
                        <a:pt x="54655" y="229"/>
                        <a:pt x="54689" y="230"/>
                        <a:pt x="54722" y="230"/>
                      </a:cubicBezTo>
                      <a:cubicBezTo>
                        <a:pt x="54722" y="230"/>
                        <a:pt x="55333" y="254"/>
                        <a:pt x="55444" y="460"/>
                      </a:cubicBezTo>
                      <a:cubicBezTo>
                        <a:pt x="55555" y="667"/>
                        <a:pt x="55635" y="1008"/>
                        <a:pt x="56222" y="1254"/>
                      </a:cubicBezTo>
                      <a:cubicBezTo>
                        <a:pt x="56801" y="1500"/>
                        <a:pt x="57365" y="1540"/>
                        <a:pt x="57508" y="1873"/>
                      </a:cubicBezTo>
                      <a:cubicBezTo>
                        <a:pt x="57659" y="2207"/>
                        <a:pt x="57611" y="2532"/>
                        <a:pt x="56698" y="2548"/>
                      </a:cubicBezTo>
                      <a:cubicBezTo>
                        <a:pt x="56135" y="2548"/>
                        <a:pt x="55571" y="2524"/>
                        <a:pt x="55016" y="2476"/>
                      </a:cubicBezTo>
                      <a:cubicBezTo>
                        <a:pt x="55016" y="2476"/>
                        <a:pt x="54111" y="2421"/>
                        <a:pt x="53507" y="2342"/>
                      </a:cubicBezTo>
                      <a:cubicBezTo>
                        <a:pt x="52904" y="2262"/>
                        <a:pt x="52650" y="2127"/>
                        <a:pt x="52650" y="2127"/>
                      </a:cubicBezTo>
                      <a:lnTo>
                        <a:pt x="52626" y="2119"/>
                      </a:lnTo>
                      <a:cubicBezTo>
                        <a:pt x="52134" y="1937"/>
                        <a:pt x="51777" y="1738"/>
                        <a:pt x="51261" y="1572"/>
                      </a:cubicBezTo>
                      <a:cubicBezTo>
                        <a:pt x="50737" y="1405"/>
                        <a:pt x="50817" y="1318"/>
                        <a:pt x="50904" y="1159"/>
                      </a:cubicBezTo>
                      <a:cubicBezTo>
                        <a:pt x="50920" y="1119"/>
                        <a:pt x="50912" y="1064"/>
                        <a:pt x="50872" y="1040"/>
                      </a:cubicBezTo>
                      <a:cubicBezTo>
                        <a:pt x="50856" y="960"/>
                        <a:pt x="50888" y="818"/>
                        <a:pt x="51301" y="675"/>
                      </a:cubicBezTo>
                      <a:cubicBezTo>
                        <a:pt x="51885" y="460"/>
                        <a:pt x="53578" y="229"/>
                        <a:pt x="54621" y="229"/>
                      </a:cubicBezTo>
                      <a:close/>
                      <a:moveTo>
                        <a:pt x="19331" y="237"/>
                      </a:moveTo>
                      <a:cubicBezTo>
                        <a:pt x="19365" y="237"/>
                        <a:pt x="19399" y="238"/>
                        <a:pt x="19432" y="238"/>
                      </a:cubicBezTo>
                      <a:cubicBezTo>
                        <a:pt x="19432" y="238"/>
                        <a:pt x="20043" y="262"/>
                        <a:pt x="20098" y="468"/>
                      </a:cubicBezTo>
                      <a:cubicBezTo>
                        <a:pt x="20154" y="667"/>
                        <a:pt x="20146" y="1008"/>
                        <a:pt x="20662" y="1262"/>
                      </a:cubicBezTo>
                      <a:cubicBezTo>
                        <a:pt x="21186" y="1508"/>
                        <a:pt x="21734" y="1548"/>
                        <a:pt x="21797" y="1881"/>
                      </a:cubicBezTo>
                      <a:cubicBezTo>
                        <a:pt x="21861" y="2207"/>
                        <a:pt x="21726" y="2540"/>
                        <a:pt x="20813" y="2548"/>
                      </a:cubicBezTo>
                      <a:cubicBezTo>
                        <a:pt x="20743" y="2549"/>
                        <a:pt x="20674" y="2549"/>
                        <a:pt x="20604" y="2549"/>
                      </a:cubicBezTo>
                      <a:cubicBezTo>
                        <a:pt x="20116" y="2549"/>
                        <a:pt x="19624" y="2525"/>
                        <a:pt x="19138" y="2476"/>
                      </a:cubicBezTo>
                      <a:cubicBezTo>
                        <a:pt x="19138" y="2476"/>
                        <a:pt x="18257" y="2429"/>
                        <a:pt x="17670" y="2342"/>
                      </a:cubicBezTo>
                      <a:cubicBezTo>
                        <a:pt x="17090" y="2262"/>
                        <a:pt x="16868" y="2135"/>
                        <a:pt x="16868" y="2135"/>
                      </a:cubicBezTo>
                      <a:lnTo>
                        <a:pt x="16844" y="2127"/>
                      </a:lnTo>
                      <a:cubicBezTo>
                        <a:pt x="16400" y="1937"/>
                        <a:pt x="16098" y="1746"/>
                        <a:pt x="15622" y="1580"/>
                      </a:cubicBezTo>
                      <a:cubicBezTo>
                        <a:pt x="15145" y="1413"/>
                        <a:pt x="15241" y="1318"/>
                        <a:pt x="15368" y="1159"/>
                      </a:cubicBezTo>
                      <a:lnTo>
                        <a:pt x="15368" y="1159"/>
                      </a:lnTo>
                      <a:lnTo>
                        <a:pt x="15368" y="1167"/>
                      </a:lnTo>
                      <a:cubicBezTo>
                        <a:pt x="15399" y="1127"/>
                        <a:pt x="15399" y="1079"/>
                        <a:pt x="15376" y="1040"/>
                      </a:cubicBezTo>
                      <a:cubicBezTo>
                        <a:pt x="15376" y="960"/>
                        <a:pt x="15447" y="818"/>
                        <a:pt x="15892" y="675"/>
                      </a:cubicBezTo>
                      <a:cubicBezTo>
                        <a:pt x="16537" y="467"/>
                        <a:pt x="18284" y="237"/>
                        <a:pt x="19331" y="237"/>
                      </a:cubicBezTo>
                      <a:close/>
                      <a:moveTo>
                        <a:pt x="36976" y="237"/>
                      </a:moveTo>
                      <a:cubicBezTo>
                        <a:pt x="37010" y="237"/>
                        <a:pt x="37044" y="238"/>
                        <a:pt x="37077" y="238"/>
                      </a:cubicBezTo>
                      <a:cubicBezTo>
                        <a:pt x="37077" y="238"/>
                        <a:pt x="37688" y="262"/>
                        <a:pt x="37767" y="468"/>
                      </a:cubicBezTo>
                      <a:cubicBezTo>
                        <a:pt x="37855" y="667"/>
                        <a:pt x="37886" y="1016"/>
                        <a:pt x="38442" y="1262"/>
                      </a:cubicBezTo>
                      <a:cubicBezTo>
                        <a:pt x="38990" y="1508"/>
                        <a:pt x="39545" y="1548"/>
                        <a:pt x="39649" y="1881"/>
                      </a:cubicBezTo>
                      <a:cubicBezTo>
                        <a:pt x="39760" y="2207"/>
                        <a:pt x="39664" y="2540"/>
                        <a:pt x="38760" y="2548"/>
                      </a:cubicBezTo>
                      <a:cubicBezTo>
                        <a:pt x="38689" y="2549"/>
                        <a:pt x="38619" y="2549"/>
                        <a:pt x="38548" y="2549"/>
                      </a:cubicBezTo>
                      <a:cubicBezTo>
                        <a:pt x="38055" y="2549"/>
                        <a:pt x="37562" y="2525"/>
                        <a:pt x="37069" y="2476"/>
                      </a:cubicBezTo>
                      <a:cubicBezTo>
                        <a:pt x="37069" y="2476"/>
                        <a:pt x="36180" y="2429"/>
                        <a:pt x="35585" y="2342"/>
                      </a:cubicBezTo>
                      <a:cubicBezTo>
                        <a:pt x="34989" y="2262"/>
                        <a:pt x="34751" y="2135"/>
                        <a:pt x="34751" y="2135"/>
                      </a:cubicBezTo>
                      <a:lnTo>
                        <a:pt x="34727" y="2127"/>
                      </a:lnTo>
                      <a:cubicBezTo>
                        <a:pt x="34259" y="1945"/>
                        <a:pt x="33934" y="1746"/>
                        <a:pt x="33433" y="1580"/>
                      </a:cubicBezTo>
                      <a:cubicBezTo>
                        <a:pt x="32941" y="1413"/>
                        <a:pt x="33029" y="1326"/>
                        <a:pt x="33132" y="1167"/>
                      </a:cubicBezTo>
                      <a:cubicBezTo>
                        <a:pt x="33164" y="1127"/>
                        <a:pt x="33156" y="1072"/>
                        <a:pt x="33124" y="1040"/>
                      </a:cubicBezTo>
                      <a:cubicBezTo>
                        <a:pt x="33116" y="960"/>
                        <a:pt x="33164" y="818"/>
                        <a:pt x="33592" y="675"/>
                      </a:cubicBezTo>
                      <a:cubicBezTo>
                        <a:pt x="34207" y="467"/>
                        <a:pt x="35930" y="237"/>
                        <a:pt x="36976" y="237"/>
                      </a:cubicBezTo>
                      <a:close/>
                      <a:moveTo>
                        <a:pt x="61050" y="946"/>
                      </a:moveTo>
                      <a:cubicBezTo>
                        <a:pt x="61254" y="946"/>
                        <a:pt x="61413" y="973"/>
                        <a:pt x="61604" y="1032"/>
                      </a:cubicBezTo>
                      <a:cubicBezTo>
                        <a:pt x="61985" y="1151"/>
                        <a:pt x="61993" y="1532"/>
                        <a:pt x="61953" y="1699"/>
                      </a:cubicBezTo>
                      <a:cubicBezTo>
                        <a:pt x="61921" y="1873"/>
                        <a:pt x="62183" y="1905"/>
                        <a:pt x="62310" y="2088"/>
                      </a:cubicBezTo>
                      <a:cubicBezTo>
                        <a:pt x="62445" y="2270"/>
                        <a:pt x="62683" y="2564"/>
                        <a:pt x="63040" y="2667"/>
                      </a:cubicBezTo>
                      <a:cubicBezTo>
                        <a:pt x="63390" y="2762"/>
                        <a:pt x="63969" y="3024"/>
                        <a:pt x="64136" y="3238"/>
                      </a:cubicBezTo>
                      <a:cubicBezTo>
                        <a:pt x="64302" y="3453"/>
                        <a:pt x="63977" y="3691"/>
                        <a:pt x="63239" y="3794"/>
                      </a:cubicBezTo>
                      <a:cubicBezTo>
                        <a:pt x="63059" y="3817"/>
                        <a:pt x="62866" y="3828"/>
                        <a:pt x="62662" y="3828"/>
                      </a:cubicBezTo>
                      <a:cubicBezTo>
                        <a:pt x="62027" y="3828"/>
                        <a:pt x="61291" y="3726"/>
                        <a:pt x="60564" y="3588"/>
                      </a:cubicBezTo>
                      <a:cubicBezTo>
                        <a:pt x="59766" y="3436"/>
                        <a:pt x="59445" y="3383"/>
                        <a:pt x="58877" y="3383"/>
                      </a:cubicBezTo>
                      <a:cubicBezTo>
                        <a:pt x="58761" y="3383"/>
                        <a:pt x="58635" y="3385"/>
                        <a:pt x="58492" y="3389"/>
                      </a:cubicBezTo>
                      <a:cubicBezTo>
                        <a:pt x="58327" y="3394"/>
                        <a:pt x="58168" y="3397"/>
                        <a:pt x="58016" y="3397"/>
                      </a:cubicBezTo>
                      <a:cubicBezTo>
                        <a:pt x="57392" y="3397"/>
                        <a:pt x="56872" y="3344"/>
                        <a:pt x="56444" y="3127"/>
                      </a:cubicBezTo>
                      <a:cubicBezTo>
                        <a:pt x="55912" y="2865"/>
                        <a:pt x="56238" y="2778"/>
                        <a:pt x="56794" y="2675"/>
                      </a:cubicBezTo>
                      <a:cubicBezTo>
                        <a:pt x="57349" y="2572"/>
                        <a:pt x="57690" y="2524"/>
                        <a:pt x="57754" y="2318"/>
                      </a:cubicBezTo>
                      <a:cubicBezTo>
                        <a:pt x="57817" y="2103"/>
                        <a:pt x="57714" y="1841"/>
                        <a:pt x="57556" y="1643"/>
                      </a:cubicBezTo>
                      <a:cubicBezTo>
                        <a:pt x="57389" y="1445"/>
                        <a:pt x="57603" y="1365"/>
                        <a:pt x="58016" y="1318"/>
                      </a:cubicBezTo>
                      <a:cubicBezTo>
                        <a:pt x="58175" y="1302"/>
                        <a:pt x="58437" y="1310"/>
                        <a:pt x="58722" y="1286"/>
                      </a:cubicBezTo>
                      <a:cubicBezTo>
                        <a:pt x="59008" y="1262"/>
                        <a:pt x="59397" y="1151"/>
                        <a:pt x="60183" y="1032"/>
                      </a:cubicBezTo>
                      <a:cubicBezTo>
                        <a:pt x="60578" y="975"/>
                        <a:pt x="60839" y="946"/>
                        <a:pt x="61050" y="946"/>
                      </a:cubicBezTo>
                      <a:close/>
                      <a:moveTo>
                        <a:pt x="7833" y="946"/>
                      </a:moveTo>
                      <a:cubicBezTo>
                        <a:pt x="8037" y="946"/>
                        <a:pt x="8183" y="973"/>
                        <a:pt x="8351" y="1032"/>
                      </a:cubicBezTo>
                      <a:cubicBezTo>
                        <a:pt x="8692" y="1151"/>
                        <a:pt x="8549" y="1532"/>
                        <a:pt x="8454" y="1699"/>
                      </a:cubicBezTo>
                      <a:cubicBezTo>
                        <a:pt x="8351" y="1873"/>
                        <a:pt x="8597" y="1905"/>
                        <a:pt x="8661" y="2088"/>
                      </a:cubicBezTo>
                      <a:cubicBezTo>
                        <a:pt x="8724" y="2270"/>
                        <a:pt x="8843" y="2564"/>
                        <a:pt x="9161" y="2667"/>
                      </a:cubicBezTo>
                      <a:cubicBezTo>
                        <a:pt x="9470" y="2762"/>
                        <a:pt x="9954" y="3024"/>
                        <a:pt x="10034" y="3238"/>
                      </a:cubicBezTo>
                      <a:cubicBezTo>
                        <a:pt x="10113" y="3453"/>
                        <a:pt x="9700" y="3691"/>
                        <a:pt x="8922" y="3794"/>
                      </a:cubicBezTo>
                      <a:cubicBezTo>
                        <a:pt x="8728" y="3818"/>
                        <a:pt x="8524" y="3829"/>
                        <a:pt x="8314" y="3829"/>
                      </a:cubicBezTo>
                      <a:cubicBezTo>
                        <a:pt x="7683" y="3829"/>
                        <a:pt x="6994" y="3731"/>
                        <a:pt x="6327" y="3588"/>
                      </a:cubicBezTo>
                      <a:cubicBezTo>
                        <a:pt x="5573" y="3431"/>
                        <a:pt x="5272" y="3386"/>
                        <a:pt x="4664" y="3386"/>
                      </a:cubicBezTo>
                      <a:cubicBezTo>
                        <a:pt x="4561" y="3386"/>
                        <a:pt x="4450" y="3387"/>
                        <a:pt x="4327" y="3389"/>
                      </a:cubicBezTo>
                      <a:cubicBezTo>
                        <a:pt x="4158" y="3394"/>
                        <a:pt x="3998" y="3397"/>
                        <a:pt x="3845" y="3397"/>
                      </a:cubicBezTo>
                      <a:cubicBezTo>
                        <a:pt x="3225" y="3397"/>
                        <a:pt x="2734" y="3345"/>
                        <a:pt x="2390" y="3135"/>
                      </a:cubicBezTo>
                      <a:cubicBezTo>
                        <a:pt x="1953" y="2865"/>
                        <a:pt x="2318" y="2770"/>
                        <a:pt x="2914" y="2675"/>
                      </a:cubicBezTo>
                      <a:cubicBezTo>
                        <a:pt x="3517" y="2572"/>
                        <a:pt x="3874" y="2524"/>
                        <a:pt x="4009" y="2318"/>
                      </a:cubicBezTo>
                      <a:cubicBezTo>
                        <a:pt x="4144" y="2111"/>
                        <a:pt x="4160" y="1865"/>
                        <a:pt x="4073" y="1643"/>
                      </a:cubicBezTo>
                      <a:cubicBezTo>
                        <a:pt x="3985" y="1445"/>
                        <a:pt x="4223" y="1365"/>
                        <a:pt x="4660" y="1318"/>
                      </a:cubicBezTo>
                      <a:cubicBezTo>
                        <a:pt x="4819" y="1302"/>
                        <a:pt x="5081" y="1310"/>
                        <a:pt x="5374" y="1286"/>
                      </a:cubicBezTo>
                      <a:cubicBezTo>
                        <a:pt x="5668" y="1262"/>
                        <a:pt x="6113" y="1151"/>
                        <a:pt x="6930" y="1032"/>
                      </a:cubicBezTo>
                      <a:cubicBezTo>
                        <a:pt x="7350" y="975"/>
                        <a:pt x="7622" y="946"/>
                        <a:pt x="7833" y="946"/>
                      </a:cubicBezTo>
                      <a:close/>
                      <a:moveTo>
                        <a:pt x="25574" y="953"/>
                      </a:moveTo>
                      <a:cubicBezTo>
                        <a:pt x="25779" y="953"/>
                        <a:pt x="25932" y="981"/>
                        <a:pt x="26107" y="1040"/>
                      </a:cubicBezTo>
                      <a:cubicBezTo>
                        <a:pt x="26456" y="1159"/>
                        <a:pt x="26369" y="1532"/>
                        <a:pt x="26282" y="1707"/>
                      </a:cubicBezTo>
                      <a:cubicBezTo>
                        <a:pt x="26202" y="1873"/>
                        <a:pt x="26456" y="1905"/>
                        <a:pt x="26544" y="2095"/>
                      </a:cubicBezTo>
                      <a:cubicBezTo>
                        <a:pt x="26631" y="2278"/>
                        <a:pt x="26790" y="2564"/>
                        <a:pt x="27115" y="2667"/>
                      </a:cubicBezTo>
                      <a:cubicBezTo>
                        <a:pt x="27449" y="2770"/>
                        <a:pt x="27957" y="3032"/>
                        <a:pt x="28068" y="3246"/>
                      </a:cubicBezTo>
                      <a:cubicBezTo>
                        <a:pt x="28179" y="3461"/>
                        <a:pt x="27790" y="3699"/>
                        <a:pt x="27028" y="3794"/>
                      </a:cubicBezTo>
                      <a:cubicBezTo>
                        <a:pt x="26831" y="3820"/>
                        <a:pt x="26624" y="3832"/>
                        <a:pt x="26408" y="3832"/>
                      </a:cubicBezTo>
                      <a:cubicBezTo>
                        <a:pt x="25781" y="3832"/>
                        <a:pt x="25088" y="3732"/>
                        <a:pt x="24409" y="3596"/>
                      </a:cubicBezTo>
                      <a:cubicBezTo>
                        <a:pt x="23663" y="3440"/>
                        <a:pt x="23352" y="3390"/>
                        <a:pt x="22800" y="3390"/>
                      </a:cubicBezTo>
                      <a:cubicBezTo>
                        <a:pt x="22676" y="3390"/>
                        <a:pt x="22540" y="3393"/>
                        <a:pt x="22384" y="3397"/>
                      </a:cubicBezTo>
                      <a:cubicBezTo>
                        <a:pt x="22234" y="3400"/>
                        <a:pt x="22090" y="3402"/>
                        <a:pt x="21951" y="3402"/>
                      </a:cubicBezTo>
                      <a:cubicBezTo>
                        <a:pt x="21306" y="3402"/>
                        <a:pt x="20787" y="3357"/>
                        <a:pt x="20408" y="3135"/>
                      </a:cubicBezTo>
                      <a:cubicBezTo>
                        <a:pt x="19940" y="2865"/>
                        <a:pt x="20289" y="2778"/>
                        <a:pt x="20876" y="2675"/>
                      </a:cubicBezTo>
                      <a:cubicBezTo>
                        <a:pt x="21464" y="2572"/>
                        <a:pt x="21813" y="2524"/>
                        <a:pt x="21924" y="2318"/>
                      </a:cubicBezTo>
                      <a:cubicBezTo>
                        <a:pt x="22027" y="2103"/>
                        <a:pt x="22019" y="1849"/>
                        <a:pt x="21900" y="1643"/>
                      </a:cubicBezTo>
                      <a:cubicBezTo>
                        <a:pt x="21789" y="1445"/>
                        <a:pt x="22019" y="1373"/>
                        <a:pt x="22448" y="1326"/>
                      </a:cubicBezTo>
                      <a:cubicBezTo>
                        <a:pt x="22607" y="1310"/>
                        <a:pt x="22869" y="1310"/>
                        <a:pt x="23162" y="1286"/>
                      </a:cubicBezTo>
                      <a:cubicBezTo>
                        <a:pt x="23456" y="1270"/>
                        <a:pt x="23877" y="1151"/>
                        <a:pt x="24686" y="1040"/>
                      </a:cubicBezTo>
                      <a:cubicBezTo>
                        <a:pt x="25094" y="983"/>
                        <a:pt x="25362" y="953"/>
                        <a:pt x="25574" y="953"/>
                      </a:cubicBezTo>
                      <a:close/>
                      <a:moveTo>
                        <a:pt x="43312" y="953"/>
                      </a:moveTo>
                      <a:cubicBezTo>
                        <a:pt x="43515" y="953"/>
                        <a:pt x="43668" y="981"/>
                        <a:pt x="43847" y="1040"/>
                      </a:cubicBezTo>
                      <a:cubicBezTo>
                        <a:pt x="44221" y="1159"/>
                        <a:pt x="44173" y="1532"/>
                        <a:pt x="44117" y="1707"/>
                      </a:cubicBezTo>
                      <a:cubicBezTo>
                        <a:pt x="44062" y="1873"/>
                        <a:pt x="44316" y="1905"/>
                        <a:pt x="44427" y="2095"/>
                      </a:cubicBezTo>
                      <a:cubicBezTo>
                        <a:pt x="44538" y="2278"/>
                        <a:pt x="44736" y="2564"/>
                        <a:pt x="45078" y="2667"/>
                      </a:cubicBezTo>
                      <a:cubicBezTo>
                        <a:pt x="45419" y="2770"/>
                        <a:pt x="45967" y="3032"/>
                        <a:pt x="46102" y="3246"/>
                      </a:cubicBezTo>
                      <a:cubicBezTo>
                        <a:pt x="46237" y="3461"/>
                        <a:pt x="45879" y="3699"/>
                        <a:pt x="45133" y="3802"/>
                      </a:cubicBezTo>
                      <a:cubicBezTo>
                        <a:pt x="44950" y="3825"/>
                        <a:pt x="44755" y="3836"/>
                        <a:pt x="44550" y="3836"/>
                      </a:cubicBezTo>
                      <a:cubicBezTo>
                        <a:pt x="43914" y="3836"/>
                        <a:pt x="43191" y="3734"/>
                        <a:pt x="42482" y="3596"/>
                      </a:cubicBezTo>
                      <a:cubicBezTo>
                        <a:pt x="41724" y="3440"/>
                        <a:pt x="41405" y="3390"/>
                        <a:pt x="40850" y="3390"/>
                      </a:cubicBezTo>
                      <a:cubicBezTo>
                        <a:pt x="40726" y="3390"/>
                        <a:pt x="40590" y="3393"/>
                        <a:pt x="40434" y="3397"/>
                      </a:cubicBezTo>
                      <a:cubicBezTo>
                        <a:pt x="40285" y="3400"/>
                        <a:pt x="40142" y="3402"/>
                        <a:pt x="40004" y="3402"/>
                      </a:cubicBezTo>
                      <a:cubicBezTo>
                        <a:pt x="39362" y="3402"/>
                        <a:pt x="38838" y="3357"/>
                        <a:pt x="38426" y="3135"/>
                      </a:cubicBezTo>
                      <a:cubicBezTo>
                        <a:pt x="37926" y="2865"/>
                        <a:pt x="38267" y="2778"/>
                        <a:pt x="38839" y="2675"/>
                      </a:cubicBezTo>
                      <a:cubicBezTo>
                        <a:pt x="39410" y="2572"/>
                        <a:pt x="39752" y="2532"/>
                        <a:pt x="39839" y="2318"/>
                      </a:cubicBezTo>
                      <a:cubicBezTo>
                        <a:pt x="39910" y="2088"/>
                        <a:pt x="39871" y="1834"/>
                        <a:pt x="39728" y="1643"/>
                      </a:cubicBezTo>
                      <a:cubicBezTo>
                        <a:pt x="39585" y="1445"/>
                        <a:pt x="39807" y="1365"/>
                        <a:pt x="40228" y="1318"/>
                      </a:cubicBezTo>
                      <a:lnTo>
                        <a:pt x="40236" y="1326"/>
                      </a:lnTo>
                      <a:cubicBezTo>
                        <a:pt x="40395" y="1310"/>
                        <a:pt x="40657" y="1310"/>
                        <a:pt x="40942" y="1294"/>
                      </a:cubicBezTo>
                      <a:cubicBezTo>
                        <a:pt x="41228" y="1270"/>
                        <a:pt x="41641" y="1151"/>
                        <a:pt x="42435" y="1040"/>
                      </a:cubicBezTo>
                      <a:cubicBezTo>
                        <a:pt x="42838" y="983"/>
                        <a:pt x="43102" y="953"/>
                        <a:pt x="43312" y="953"/>
                      </a:cubicBezTo>
                      <a:close/>
                      <a:moveTo>
                        <a:pt x="49373" y="828"/>
                      </a:moveTo>
                      <a:cubicBezTo>
                        <a:pt x="50437" y="828"/>
                        <a:pt x="50528" y="1071"/>
                        <a:pt x="50563" y="1246"/>
                      </a:cubicBezTo>
                      <a:cubicBezTo>
                        <a:pt x="50610" y="1445"/>
                        <a:pt x="50737" y="1595"/>
                        <a:pt x="51396" y="1770"/>
                      </a:cubicBezTo>
                      <a:cubicBezTo>
                        <a:pt x="52063" y="1945"/>
                        <a:pt x="51968" y="1961"/>
                        <a:pt x="52507" y="2286"/>
                      </a:cubicBezTo>
                      <a:cubicBezTo>
                        <a:pt x="53039" y="2603"/>
                        <a:pt x="52420" y="2937"/>
                        <a:pt x="52261" y="3016"/>
                      </a:cubicBezTo>
                      <a:cubicBezTo>
                        <a:pt x="52015" y="3119"/>
                        <a:pt x="51793" y="3254"/>
                        <a:pt x="51594" y="3421"/>
                      </a:cubicBezTo>
                      <a:cubicBezTo>
                        <a:pt x="51213" y="3723"/>
                        <a:pt x="50451" y="3842"/>
                        <a:pt x="49689" y="3945"/>
                      </a:cubicBezTo>
                      <a:cubicBezTo>
                        <a:pt x="49570" y="3961"/>
                        <a:pt x="49459" y="3968"/>
                        <a:pt x="49354" y="3968"/>
                      </a:cubicBezTo>
                      <a:cubicBezTo>
                        <a:pt x="48791" y="3968"/>
                        <a:pt x="48438" y="3759"/>
                        <a:pt x="48237" y="3612"/>
                      </a:cubicBezTo>
                      <a:cubicBezTo>
                        <a:pt x="47991" y="3437"/>
                        <a:pt x="47864" y="3516"/>
                        <a:pt x="47086" y="3421"/>
                      </a:cubicBezTo>
                      <a:cubicBezTo>
                        <a:pt x="46316" y="3334"/>
                        <a:pt x="46419" y="3151"/>
                        <a:pt x="46245" y="2977"/>
                      </a:cubicBezTo>
                      <a:cubicBezTo>
                        <a:pt x="46078" y="2794"/>
                        <a:pt x="45800" y="2738"/>
                        <a:pt x="45681" y="2492"/>
                      </a:cubicBezTo>
                      <a:cubicBezTo>
                        <a:pt x="45554" y="2246"/>
                        <a:pt x="46141" y="2008"/>
                        <a:pt x="46522" y="1873"/>
                      </a:cubicBezTo>
                      <a:cubicBezTo>
                        <a:pt x="46864" y="1754"/>
                        <a:pt x="47173" y="1548"/>
                        <a:pt x="47411" y="1278"/>
                      </a:cubicBezTo>
                      <a:cubicBezTo>
                        <a:pt x="47689" y="968"/>
                        <a:pt x="48221" y="881"/>
                        <a:pt x="48896" y="841"/>
                      </a:cubicBezTo>
                      <a:cubicBezTo>
                        <a:pt x="49073" y="832"/>
                        <a:pt x="49232" y="828"/>
                        <a:pt x="49373" y="828"/>
                      </a:cubicBezTo>
                      <a:close/>
                      <a:moveTo>
                        <a:pt x="67085" y="828"/>
                      </a:moveTo>
                      <a:cubicBezTo>
                        <a:pt x="68154" y="828"/>
                        <a:pt x="68279" y="1078"/>
                        <a:pt x="68343" y="1246"/>
                      </a:cubicBezTo>
                      <a:cubicBezTo>
                        <a:pt x="68406" y="1445"/>
                        <a:pt x="68549" y="1595"/>
                        <a:pt x="69240" y="1770"/>
                      </a:cubicBezTo>
                      <a:cubicBezTo>
                        <a:pt x="69922" y="1945"/>
                        <a:pt x="69835" y="1961"/>
                        <a:pt x="70406" y="2286"/>
                      </a:cubicBezTo>
                      <a:cubicBezTo>
                        <a:pt x="70986" y="2603"/>
                        <a:pt x="70406" y="2937"/>
                        <a:pt x="70256" y="3016"/>
                      </a:cubicBezTo>
                      <a:cubicBezTo>
                        <a:pt x="70033" y="3119"/>
                        <a:pt x="69827" y="3254"/>
                        <a:pt x="69644" y="3421"/>
                      </a:cubicBezTo>
                      <a:cubicBezTo>
                        <a:pt x="69303" y="3723"/>
                        <a:pt x="68549" y="3842"/>
                        <a:pt x="67803" y="3945"/>
                      </a:cubicBezTo>
                      <a:cubicBezTo>
                        <a:pt x="67692" y="3964"/>
                        <a:pt x="67581" y="3973"/>
                        <a:pt x="67469" y="3973"/>
                      </a:cubicBezTo>
                      <a:cubicBezTo>
                        <a:pt x="67060" y="3973"/>
                        <a:pt x="66654" y="3849"/>
                        <a:pt x="66311" y="3612"/>
                      </a:cubicBezTo>
                      <a:cubicBezTo>
                        <a:pt x="66049" y="3437"/>
                        <a:pt x="65930" y="3516"/>
                        <a:pt x="65144" y="3421"/>
                      </a:cubicBezTo>
                      <a:cubicBezTo>
                        <a:pt x="64358" y="3334"/>
                        <a:pt x="64429" y="3151"/>
                        <a:pt x="64239" y="2977"/>
                      </a:cubicBezTo>
                      <a:cubicBezTo>
                        <a:pt x="64048" y="2794"/>
                        <a:pt x="63771" y="2738"/>
                        <a:pt x="63612" y="2492"/>
                      </a:cubicBezTo>
                      <a:cubicBezTo>
                        <a:pt x="63453" y="2246"/>
                        <a:pt x="64009" y="2008"/>
                        <a:pt x="64374" y="1873"/>
                      </a:cubicBezTo>
                      <a:cubicBezTo>
                        <a:pt x="64699" y="1762"/>
                        <a:pt x="64985" y="1556"/>
                        <a:pt x="65191" y="1278"/>
                      </a:cubicBezTo>
                      <a:cubicBezTo>
                        <a:pt x="65430" y="968"/>
                        <a:pt x="65953" y="873"/>
                        <a:pt x="66620" y="841"/>
                      </a:cubicBezTo>
                      <a:cubicBezTo>
                        <a:pt x="66792" y="832"/>
                        <a:pt x="66947" y="828"/>
                        <a:pt x="67085" y="828"/>
                      </a:cubicBezTo>
                      <a:close/>
                      <a:moveTo>
                        <a:pt x="13917" y="828"/>
                      </a:moveTo>
                      <a:cubicBezTo>
                        <a:pt x="14987" y="828"/>
                        <a:pt x="15018" y="1078"/>
                        <a:pt x="15011" y="1254"/>
                      </a:cubicBezTo>
                      <a:cubicBezTo>
                        <a:pt x="15003" y="1453"/>
                        <a:pt x="15090" y="1603"/>
                        <a:pt x="15701" y="1778"/>
                      </a:cubicBezTo>
                      <a:cubicBezTo>
                        <a:pt x="16320" y="1953"/>
                        <a:pt x="16217" y="1968"/>
                        <a:pt x="16677" y="2286"/>
                      </a:cubicBezTo>
                      <a:cubicBezTo>
                        <a:pt x="17130" y="2611"/>
                        <a:pt x="16423" y="2937"/>
                        <a:pt x="16241" y="3024"/>
                      </a:cubicBezTo>
                      <a:cubicBezTo>
                        <a:pt x="15971" y="3127"/>
                        <a:pt x="15709" y="3262"/>
                        <a:pt x="15471" y="3429"/>
                      </a:cubicBezTo>
                      <a:cubicBezTo>
                        <a:pt x="15018" y="3723"/>
                        <a:pt x="14217" y="3850"/>
                        <a:pt x="13431" y="3953"/>
                      </a:cubicBezTo>
                      <a:cubicBezTo>
                        <a:pt x="13311" y="3969"/>
                        <a:pt x="13200" y="3976"/>
                        <a:pt x="13097" y="3976"/>
                      </a:cubicBezTo>
                      <a:cubicBezTo>
                        <a:pt x="12531" y="3976"/>
                        <a:pt x="12227" y="3759"/>
                        <a:pt x="12066" y="3612"/>
                      </a:cubicBezTo>
                      <a:cubicBezTo>
                        <a:pt x="11867" y="3437"/>
                        <a:pt x="11716" y="3524"/>
                        <a:pt x="10970" y="3429"/>
                      </a:cubicBezTo>
                      <a:cubicBezTo>
                        <a:pt x="10224" y="3334"/>
                        <a:pt x="10367" y="3151"/>
                        <a:pt x="10248" y="2977"/>
                      </a:cubicBezTo>
                      <a:cubicBezTo>
                        <a:pt x="10121" y="2802"/>
                        <a:pt x="9867" y="2738"/>
                        <a:pt x="9804" y="2492"/>
                      </a:cubicBezTo>
                      <a:cubicBezTo>
                        <a:pt x="9740" y="2246"/>
                        <a:pt x="10391" y="2008"/>
                        <a:pt x="10804" y="1873"/>
                      </a:cubicBezTo>
                      <a:cubicBezTo>
                        <a:pt x="11193" y="1754"/>
                        <a:pt x="11550" y="1556"/>
                        <a:pt x="11851" y="1278"/>
                      </a:cubicBezTo>
                      <a:cubicBezTo>
                        <a:pt x="12209" y="968"/>
                        <a:pt x="12764" y="873"/>
                        <a:pt x="13447" y="841"/>
                      </a:cubicBezTo>
                      <a:cubicBezTo>
                        <a:pt x="13622" y="832"/>
                        <a:pt x="13778" y="828"/>
                        <a:pt x="13917" y="828"/>
                      </a:cubicBezTo>
                      <a:close/>
                      <a:moveTo>
                        <a:pt x="31640" y="828"/>
                      </a:moveTo>
                      <a:cubicBezTo>
                        <a:pt x="32711" y="828"/>
                        <a:pt x="32769" y="1078"/>
                        <a:pt x="32783" y="1254"/>
                      </a:cubicBezTo>
                      <a:cubicBezTo>
                        <a:pt x="32798" y="1453"/>
                        <a:pt x="32910" y="1603"/>
                        <a:pt x="33553" y="1778"/>
                      </a:cubicBezTo>
                      <a:cubicBezTo>
                        <a:pt x="34195" y="1953"/>
                        <a:pt x="34092" y="1968"/>
                        <a:pt x="34592" y="2286"/>
                      </a:cubicBezTo>
                      <a:cubicBezTo>
                        <a:pt x="35084" y="2611"/>
                        <a:pt x="34418" y="2937"/>
                        <a:pt x="34251" y="3024"/>
                      </a:cubicBezTo>
                      <a:cubicBezTo>
                        <a:pt x="33989" y="3119"/>
                        <a:pt x="33751" y="3262"/>
                        <a:pt x="33529" y="3429"/>
                      </a:cubicBezTo>
                      <a:cubicBezTo>
                        <a:pt x="33116" y="3723"/>
                        <a:pt x="32330" y="3850"/>
                        <a:pt x="31560" y="3953"/>
                      </a:cubicBezTo>
                      <a:cubicBezTo>
                        <a:pt x="31441" y="3969"/>
                        <a:pt x="31331" y="3976"/>
                        <a:pt x="31228" y="3976"/>
                      </a:cubicBezTo>
                      <a:cubicBezTo>
                        <a:pt x="30660" y="3976"/>
                        <a:pt x="30336" y="3759"/>
                        <a:pt x="30147" y="3612"/>
                      </a:cubicBezTo>
                      <a:cubicBezTo>
                        <a:pt x="29925" y="3437"/>
                        <a:pt x="29790" y="3524"/>
                        <a:pt x="29028" y="3429"/>
                      </a:cubicBezTo>
                      <a:cubicBezTo>
                        <a:pt x="28266" y="3334"/>
                        <a:pt x="28393" y="3151"/>
                        <a:pt x="28242" y="2977"/>
                      </a:cubicBezTo>
                      <a:cubicBezTo>
                        <a:pt x="28099" y="2802"/>
                        <a:pt x="27830" y="2738"/>
                        <a:pt x="27734" y="2492"/>
                      </a:cubicBezTo>
                      <a:cubicBezTo>
                        <a:pt x="27639" y="2246"/>
                        <a:pt x="28258" y="2008"/>
                        <a:pt x="28655" y="1873"/>
                      </a:cubicBezTo>
                      <a:cubicBezTo>
                        <a:pt x="29028" y="1762"/>
                        <a:pt x="29362" y="1556"/>
                        <a:pt x="29631" y="1278"/>
                      </a:cubicBezTo>
                      <a:cubicBezTo>
                        <a:pt x="29949" y="968"/>
                        <a:pt x="30489" y="873"/>
                        <a:pt x="31171" y="841"/>
                      </a:cubicBezTo>
                      <a:cubicBezTo>
                        <a:pt x="31346" y="832"/>
                        <a:pt x="31502" y="828"/>
                        <a:pt x="31640" y="828"/>
                      </a:cubicBezTo>
                      <a:close/>
                      <a:moveTo>
                        <a:pt x="22074" y="3462"/>
                      </a:moveTo>
                      <a:cubicBezTo>
                        <a:pt x="22220" y="3462"/>
                        <a:pt x="22429" y="3470"/>
                        <a:pt x="22837" y="3477"/>
                      </a:cubicBezTo>
                      <a:cubicBezTo>
                        <a:pt x="23750" y="3492"/>
                        <a:pt x="24107" y="3691"/>
                        <a:pt x="24940" y="3826"/>
                      </a:cubicBezTo>
                      <a:cubicBezTo>
                        <a:pt x="25470" y="3916"/>
                        <a:pt x="25719" y="3927"/>
                        <a:pt x="25943" y="3927"/>
                      </a:cubicBezTo>
                      <a:cubicBezTo>
                        <a:pt x="26018" y="3927"/>
                        <a:pt x="26090" y="3926"/>
                        <a:pt x="26169" y="3926"/>
                      </a:cubicBezTo>
                      <a:cubicBezTo>
                        <a:pt x="26228" y="3926"/>
                        <a:pt x="26291" y="3927"/>
                        <a:pt x="26361" y="3929"/>
                      </a:cubicBezTo>
                      <a:cubicBezTo>
                        <a:pt x="26806" y="3945"/>
                        <a:pt x="26655" y="4056"/>
                        <a:pt x="26544" y="4151"/>
                      </a:cubicBezTo>
                      <a:cubicBezTo>
                        <a:pt x="26441" y="4247"/>
                        <a:pt x="26401" y="4532"/>
                        <a:pt x="26218" y="4651"/>
                      </a:cubicBezTo>
                      <a:cubicBezTo>
                        <a:pt x="26036" y="4770"/>
                        <a:pt x="25155" y="4755"/>
                        <a:pt x="23980" y="4786"/>
                      </a:cubicBezTo>
                      <a:cubicBezTo>
                        <a:pt x="23826" y="4792"/>
                        <a:pt x="23692" y="4794"/>
                        <a:pt x="23574" y="4794"/>
                      </a:cubicBezTo>
                      <a:cubicBezTo>
                        <a:pt x="22798" y="4794"/>
                        <a:pt x="22713" y="4687"/>
                        <a:pt x="22162" y="4556"/>
                      </a:cubicBezTo>
                      <a:cubicBezTo>
                        <a:pt x="21938" y="4502"/>
                        <a:pt x="21756" y="4492"/>
                        <a:pt x="21601" y="4492"/>
                      </a:cubicBezTo>
                      <a:cubicBezTo>
                        <a:pt x="21507" y="4492"/>
                        <a:pt x="21422" y="4496"/>
                        <a:pt x="21345" y="4496"/>
                      </a:cubicBezTo>
                      <a:cubicBezTo>
                        <a:pt x="21194" y="4496"/>
                        <a:pt x="21068" y="4481"/>
                        <a:pt x="20940" y="4397"/>
                      </a:cubicBezTo>
                      <a:cubicBezTo>
                        <a:pt x="20630" y="4199"/>
                        <a:pt x="21146" y="4032"/>
                        <a:pt x="21186" y="3858"/>
                      </a:cubicBezTo>
                      <a:cubicBezTo>
                        <a:pt x="21226" y="3683"/>
                        <a:pt x="21154" y="3564"/>
                        <a:pt x="21551" y="3508"/>
                      </a:cubicBezTo>
                      <a:cubicBezTo>
                        <a:pt x="21805" y="3473"/>
                        <a:pt x="21893" y="3462"/>
                        <a:pt x="22074" y="3462"/>
                      </a:cubicBezTo>
                      <a:close/>
                      <a:moveTo>
                        <a:pt x="4013" y="3462"/>
                      </a:moveTo>
                      <a:cubicBezTo>
                        <a:pt x="4160" y="3462"/>
                        <a:pt x="4366" y="3470"/>
                        <a:pt x="4771" y="3477"/>
                      </a:cubicBezTo>
                      <a:cubicBezTo>
                        <a:pt x="5676" y="3492"/>
                        <a:pt x="6009" y="3691"/>
                        <a:pt x="6827" y="3826"/>
                      </a:cubicBezTo>
                      <a:cubicBezTo>
                        <a:pt x="7341" y="3916"/>
                        <a:pt x="7592" y="3927"/>
                        <a:pt x="7816" y="3927"/>
                      </a:cubicBezTo>
                      <a:cubicBezTo>
                        <a:pt x="7891" y="3927"/>
                        <a:pt x="7963" y="3926"/>
                        <a:pt x="8042" y="3926"/>
                      </a:cubicBezTo>
                      <a:cubicBezTo>
                        <a:pt x="8101" y="3926"/>
                        <a:pt x="8163" y="3927"/>
                        <a:pt x="8232" y="3929"/>
                      </a:cubicBezTo>
                      <a:cubicBezTo>
                        <a:pt x="8676" y="3945"/>
                        <a:pt x="8518" y="4056"/>
                        <a:pt x="8391" y="4151"/>
                      </a:cubicBezTo>
                      <a:cubicBezTo>
                        <a:pt x="8272" y="4247"/>
                        <a:pt x="8192" y="4540"/>
                        <a:pt x="7994" y="4651"/>
                      </a:cubicBezTo>
                      <a:cubicBezTo>
                        <a:pt x="7795" y="4770"/>
                        <a:pt x="6914" y="4762"/>
                        <a:pt x="5740" y="4794"/>
                      </a:cubicBezTo>
                      <a:cubicBezTo>
                        <a:pt x="5610" y="4798"/>
                        <a:pt x="5495" y="4799"/>
                        <a:pt x="5392" y="4799"/>
                      </a:cubicBezTo>
                      <a:cubicBezTo>
                        <a:pt x="4559" y="4799"/>
                        <a:pt x="4505" y="4690"/>
                        <a:pt x="3954" y="4556"/>
                      </a:cubicBezTo>
                      <a:cubicBezTo>
                        <a:pt x="3744" y="4508"/>
                        <a:pt x="3570" y="4498"/>
                        <a:pt x="3421" y="4498"/>
                      </a:cubicBezTo>
                      <a:cubicBezTo>
                        <a:pt x="3312" y="4498"/>
                        <a:pt x="3216" y="4503"/>
                        <a:pt x="3129" y="4503"/>
                      </a:cubicBezTo>
                      <a:cubicBezTo>
                        <a:pt x="2983" y="4503"/>
                        <a:pt x="2862" y="4488"/>
                        <a:pt x="2747" y="4405"/>
                      </a:cubicBezTo>
                      <a:cubicBezTo>
                        <a:pt x="2469" y="4207"/>
                        <a:pt x="3009" y="4032"/>
                        <a:pt x="3073" y="3858"/>
                      </a:cubicBezTo>
                      <a:cubicBezTo>
                        <a:pt x="3136" y="3683"/>
                        <a:pt x="3073" y="3564"/>
                        <a:pt x="3477" y="3508"/>
                      </a:cubicBezTo>
                      <a:cubicBezTo>
                        <a:pt x="3741" y="3473"/>
                        <a:pt x="3832" y="3462"/>
                        <a:pt x="4013" y="3462"/>
                      </a:cubicBezTo>
                      <a:close/>
                      <a:moveTo>
                        <a:pt x="40141" y="3462"/>
                      </a:moveTo>
                      <a:cubicBezTo>
                        <a:pt x="40289" y="3462"/>
                        <a:pt x="40499" y="3470"/>
                        <a:pt x="40911" y="3477"/>
                      </a:cubicBezTo>
                      <a:cubicBezTo>
                        <a:pt x="41823" y="3492"/>
                        <a:pt x="42196" y="3691"/>
                        <a:pt x="43054" y="3826"/>
                      </a:cubicBezTo>
                      <a:cubicBezTo>
                        <a:pt x="43598" y="3916"/>
                        <a:pt x="43850" y="3927"/>
                        <a:pt x="44073" y="3927"/>
                      </a:cubicBezTo>
                      <a:cubicBezTo>
                        <a:pt x="44148" y="3927"/>
                        <a:pt x="44220" y="3926"/>
                        <a:pt x="44299" y="3926"/>
                      </a:cubicBezTo>
                      <a:cubicBezTo>
                        <a:pt x="44357" y="3926"/>
                        <a:pt x="44420" y="3927"/>
                        <a:pt x="44490" y="3929"/>
                      </a:cubicBezTo>
                      <a:cubicBezTo>
                        <a:pt x="44927" y="3945"/>
                        <a:pt x="44800" y="4056"/>
                        <a:pt x="44705" y="4151"/>
                      </a:cubicBezTo>
                      <a:cubicBezTo>
                        <a:pt x="44602" y="4247"/>
                        <a:pt x="44602" y="4540"/>
                        <a:pt x="44435" y="4651"/>
                      </a:cubicBezTo>
                      <a:cubicBezTo>
                        <a:pt x="44268" y="4770"/>
                        <a:pt x="43387" y="4762"/>
                        <a:pt x="42220" y="4794"/>
                      </a:cubicBezTo>
                      <a:cubicBezTo>
                        <a:pt x="42092" y="4798"/>
                        <a:pt x="41977" y="4799"/>
                        <a:pt x="41874" y="4799"/>
                      </a:cubicBezTo>
                      <a:cubicBezTo>
                        <a:pt x="41041" y="4799"/>
                        <a:pt x="40957" y="4690"/>
                        <a:pt x="40371" y="4556"/>
                      </a:cubicBezTo>
                      <a:cubicBezTo>
                        <a:pt x="40151" y="4508"/>
                        <a:pt x="39975" y="4498"/>
                        <a:pt x="39826" y="4498"/>
                      </a:cubicBezTo>
                      <a:cubicBezTo>
                        <a:pt x="39717" y="4498"/>
                        <a:pt x="39623" y="4503"/>
                        <a:pt x="39536" y="4503"/>
                      </a:cubicBezTo>
                      <a:cubicBezTo>
                        <a:pt x="39389" y="4503"/>
                        <a:pt x="39263" y="4488"/>
                        <a:pt x="39125" y="4405"/>
                      </a:cubicBezTo>
                      <a:cubicBezTo>
                        <a:pt x="38799" y="4207"/>
                        <a:pt x="39291" y="4040"/>
                        <a:pt x="39307" y="3858"/>
                      </a:cubicBezTo>
                      <a:cubicBezTo>
                        <a:pt x="39315" y="3683"/>
                        <a:pt x="39236" y="3564"/>
                        <a:pt x="39617" y="3508"/>
                      </a:cubicBezTo>
                      <a:cubicBezTo>
                        <a:pt x="39871" y="3473"/>
                        <a:pt x="39958" y="3462"/>
                        <a:pt x="40141" y="3462"/>
                      </a:cubicBezTo>
                      <a:close/>
                      <a:moveTo>
                        <a:pt x="58199" y="3462"/>
                      </a:moveTo>
                      <a:cubicBezTo>
                        <a:pt x="58346" y="3462"/>
                        <a:pt x="58557" y="3470"/>
                        <a:pt x="58968" y="3477"/>
                      </a:cubicBezTo>
                      <a:cubicBezTo>
                        <a:pt x="59881" y="3492"/>
                        <a:pt x="60294" y="3691"/>
                        <a:pt x="61159" y="3826"/>
                      </a:cubicBezTo>
                      <a:cubicBezTo>
                        <a:pt x="61709" y="3916"/>
                        <a:pt x="61963" y="3927"/>
                        <a:pt x="62186" y="3927"/>
                      </a:cubicBezTo>
                      <a:cubicBezTo>
                        <a:pt x="62261" y="3927"/>
                        <a:pt x="62333" y="3926"/>
                        <a:pt x="62412" y="3926"/>
                      </a:cubicBezTo>
                      <a:cubicBezTo>
                        <a:pt x="62471" y="3926"/>
                        <a:pt x="62533" y="3927"/>
                        <a:pt x="62604" y="3929"/>
                      </a:cubicBezTo>
                      <a:cubicBezTo>
                        <a:pt x="63048" y="3945"/>
                        <a:pt x="62937" y="4056"/>
                        <a:pt x="62850" y="4151"/>
                      </a:cubicBezTo>
                      <a:cubicBezTo>
                        <a:pt x="62763" y="4247"/>
                        <a:pt x="62802" y="4540"/>
                        <a:pt x="62651" y="4651"/>
                      </a:cubicBezTo>
                      <a:cubicBezTo>
                        <a:pt x="62501" y="4770"/>
                        <a:pt x="61612" y="4762"/>
                        <a:pt x="60453" y="4794"/>
                      </a:cubicBezTo>
                      <a:cubicBezTo>
                        <a:pt x="60324" y="4798"/>
                        <a:pt x="60210" y="4799"/>
                        <a:pt x="60106" y="4799"/>
                      </a:cubicBezTo>
                      <a:cubicBezTo>
                        <a:pt x="59270" y="4799"/>
                        <a:pt x="59173" y="4690"/>
                        <a:pt x="58579" y="4556"/>
                      </a:cubicBezTo>
                      <a:cubicBezTo>
                        <a:pt x="58351" y="4508"/>
                        <a:pt x="58172" y="4498"/>
                        <a:pt x="58021" y="4498"/>
                      </a:cubicBezTo>
                      <a:cubicBezTo>
                        <a:pt x="57911" y="4498"/>
                        <a:pt x="57817" y="4503"/>
                        <a:pt x="57729" y="4503"/>
                      </a:cubicBezTo>
                      <a:cubicBezTo>
                        <a:pt x="57582" y="4503"/>
                        <a:pt x="57454" y="4488"/>
                        <a:pt x="57309" y="4405"/>
                      </a:cubicBezTo>
                      <a:cubicBezTo>
                        <a:pt x="56952" y="4207"/>
                        <a:pt x="57429" y="4040"/>
                        <a:pt x="57413" y="3858"/>
                      </a:cubicBezTo>
                      <a:cubicBezTo>
                        <a:pt x="57405" y="3683"/>
                        <a:pt x="57302" y="3564"/>
                        <a:pt x="57690" y="3508"/>
                      </a:cubicBezTo>
                      <a:lnTo>
                        <a:pt x="57683" y="3508"/>
                      </a:lnTo>
                      <a:cubicBezTo>
                        <a:pt x="57933" y="3473"/>
                        <a:pt x="58018" y="3462"/>
                        <a:pt x="58199" y="3462"/>
                      </a:cubicBezTo>
                      <a:close/>
                      <a:moveTo>
                        <a:pt x="18283" y="2477"/>
                      </a:moveTo>
                      <a:cubicBezTo>
                        <a:pt x="18410" y="2477"/>
                        <a:pt x="18524" y="2481"/>
                        <a:pt x="18614" y="2484"/>
                      </a:cubicBezTo>
                      <a:cubicBezTo>
                        <a:pt x="18789" y="2484"/>
                        <a:pt x="18963" y="2508"/>
                        <a:pt x="19130" y="2540"/>
                      </a:cubicBezTo>
                      <a:cubicBezTo>
                        <a:pt x="19360" y="2627"/>
                        <a:pt x="19575" y="2754"/>
                        <a:pt x="19757" y="2921"/>
                      </a:cubicBezTo>
                      <a:cubicBezTo>
                        <a:pt x="20043" y="3183"/>
                        <a:pt x="20472" y="3286"/>
                        <a:pt x="20726" y="3429"/>
                      </a:cubicBezTo>
                      <a:cubicBezTo>
                        <a:pt x="20980" y="3564"/>
                        <a:pt x="21051" y="3969"/>
                        <a:pt x="20718" y="4215"/>
                      </a:cubicBezTo>
                      <a:cubicBezTo>
                        <a:pt x="20384" y="4453"/>
                        <a:pt x="20114" y="4437"/>
                        <a:pt x="19956" y="4628"/>
                      </a:cubicBezTo>
                      <a:cubicBezTo>
                        <a:pt x="19797" y="4818"/>
                        <a:pt x="19662" y="4993"/>
                        <a:pt x="19376" y="5048"/>
                      </a:cubicBezTo>
                      <a:cubicBezTo>
                        <a:pt x="19186" y="5080"/>
                        <a:pt x="18995" y="5096"/>
                        <a:pt x="18805" y="5096"/>
                      </a:cubicBezTo>
                      <a:cubicBezTo>
                        <a:pt x="18678" y="5102"/>
                        <a:pt x="18492" y="5117"/>
                        <a:pt x="18239" y="5117"/>
                      </a:cubicBezTo>
                      <a:cubicBezTo>
                        <a:pt x="18159" y="5117"/>
                        <a:pt x="18073" y="5116"/>
                        <a:pt x="17979" y="5112"/>
                      </a:cubicBezTo>
                      <a:cubicBezTo>
                        <a:pt x="17828" y="5112"/>
                        <a:pt x="17685" y="5088"/>
                        <a:pt x="17551" y="5048"/>
                      </a:cubicBezTo>
                      <a:cubicBezTo>
                        <a:pt x="17535" y="5040"/>
                        <a:pt x="17511" y="5032"/>
                        <a:pt x="17495" y="5032"/>
                      </a:cubicBezTo>
                      <a:cubicBezTo>
                        <a:pt x="17487" y="5024"/>
                        <a:pt x="17479" y="5024"/>
                        <a:pt x="17479" y="5016"/>
                      </a:cubicBezTo>
                      <a:cubicBezTo>
                        <a:pt x="17177" y="4905"/>
                        <a:pt x="16709" y="4858"/>
                        <a:pt x="16034" y="4810"/>
                      </a:cubicBezTo>
                      <a:cubicBezTo>
                        <a:pt x="15225" y="4778"/>
                        <a:pt x="14415" y="4691"/>
                        <a:pt x="13621" y="4564"/>
                      </a:cubicBezTo>
                      <a:cubicBezTo>
                        <a:pt x="12971" y="4445"/>
                        <a:pt x="12296" y="4302"/>
                        <a:pt x="12439" y="4199"/>
                      </a:cubicBezTo>
                      <a:cubicBezTo>
                        <a:pt x="12574" y="4096"/>
                        <a:pt x="13328" y="4056"/>
                        <a:pt x="13860" y="4008"/>
                      </a:cubicBezTo>
                      <a:cubicBezTo>
                        <a:pt x="14399" y="3969"/>
                        <a:pt x="15288" y="3691"/>
                        <a:pt x="15669" y="3413"/>
                      </a:cubicBezTo>
                      <a:cubicBezTo>
                        <a:pt x="16050" y="3135"/>
                        <a:pt x="16344" y="3104"/>
                        <a:pt x="16828" y="2897"/>
                      </a:cubicBezTo>
                      <a:cubicBezTo>
                        <a:pt x="16931" y="2857"/>
                        <a:pt x="17019" y="2794"/>
                        <a:pt x="17090" y="2723"/>
                      </a:cubicBezTo>
                      <a:cubicBezTo>
                        <a:pt x="17333" y="2516"/>
                        <a:pt x="17872" y="2477"/>
                        <a:pt x="18283" y="2477"/>
                      </a:cubicBezTo>
                      <a:close/>
                      <a:moveTo>
                        <a:pt x="36214" y="2477"/>
                      </a:moveTo>
                      <a:cubicBezTo>
                        <a:pt x="36341" y="2477"/>
                        <a:pt x="36455" y="2481"/>
                        <a:pt x="36545" y="2484"/>
                      </a:cubicBezTo>
                      <a:cubicBezTo>
                        <a:pt x="36720" y="2484"/>
                        <a:pt x="36894" y="2508"/>
                        <a:pt x="37069" y="2540"/>
                      </a:cubicBezTo>
                      <a:cubicBezTo>
                        <a:pt x="37315" y="2627"/>
                        <a:pt x="37537" y="2754"/>
                        <a:pt x="37744" y="2921"/>
                      </a:cubicBezTo>
                      <a:cubicBezTo>
                        <a:pt x="38069" y="3183"/>
                        <a:pt x="38506" y="3286"/>
                        <a:pt x="38783" y="3429"/>
                      </a:cubicBezTo>
                      <a:cubicBezTo>
                        <a:pt x="39101" y="3564"/>
                        <a:pt x="39156" y="3993"/>
                        <a:pt x="38879" y="4215"/>
                      </a:cubicBezTo>
                      <a:cubicBezTo>
                        <a:pt x="38577" y="4453"/>
                        <a:pt x="38307" y="4437"/>
                        <a:pt x="38172" y="4628"/>
                      </a:cubicBezTo>
                      <a:cubicBezTo>
                        <a:pt x="38037" y="4818"/>
                        <a:pt x="37918" y="4993"/>
                        <a:pt x="37640" y="5048"/>
                      </a:cubicBezTo>
                      <a:cubicBezTo>
                        <a:pt x="37458" y="5080"/>
                        <a:pt x="37267" y="5096"/>
                        <a:pt x="37077" y="5096"/>
                      </a:cubicBezTo>
                      <a:cubicBezTo>
                        <a:pt x="36950" y="5102"/>
                        <a:pt x="36769" y="5117"/>
                        <a:pt x="36515" y="5117"/>
                      </a:cubicBezTo>
                      <a:cubicBezTo>
                        <a:pt x="36434" y="5117"/>
                        <a:pt x="36347" y="5116"/>
                        <a:pt x="36251" y="5112"/>
                      </a:cubicBezTo>
                      <a:cubicBezTo>
                        <a:pt x="36108" y="5112"/>
                        <a:pt x="35958" y="5088"/>
                        <a:pt x="35815" y="5048"/>
                      </a:cubicBezTo>
                      <a:cubicBezTo>
                        <a:pt x="35799" y="5040"/>
                        <a:pt x="35775" y="5032"/>
                        <a:pt x="35759" y="5032"/>
                      </a:cubicBezTo>
                      <a:cubicBezTo>
                        <a:pt x="35751" y="5024"/>
                        <a:pt x="35743" y="5024"/>
                        <a:pt x="35735" y="5016"/>
                      </a:cubicBezTo>
                      <a:cubicBezTo>
                        <a:pt x="35426" y="4905"/>
                        <a:pt x="34950" y="4858"/>
                        <a:pt x="34275" y="4810"/>
                      </a:cubicBezTo>
                      <a:cubicBezTo>
                        <a:pt x="33457" y="4778"/>
                        <a:pt x="32632" y="4691"/>
                        <a:pt x="31822" y="4564"/>
                      </a:cubicBezTo>
                      <a:cubicBezTo>
                        <a:pt x="31163" y="4445"/>
                        <a:pt x="30473" y="4302"/>
                        <a:pt x="30592" y="4199"/>
                      </a:cubicBezTo>
                      <a:cubicBezTo>
                        <a:pt x="30719" y="4096"/>
                        <a:pt x="31465" y="4056"/>
                        <a:pt x="31997" y="4008"/>
                      </a:cubicBezTo>
                      <a:cubicBezTo>
                        <a:pt x="32529" y="3969"/>
                        <a:pt x="33386" y="3691"/>
                        <a:pt x="33727" y="3413"/>
                      </a:cubicBezTo>
                      <a:cubicBezTo>
                        <a:pt x="34068" y="3135"/>
                        <a:pt x="34362" y="3104"/>
                        <a:pt x="34823" y="2897"/>
                      </a:cubicBezTo>
                      <a:cubicBezTo>
                        <a:pt x="34910" y="2857"/>
                        <a:pt x="34997" y="2794"/>
                        <a:pt x="35061" y="2723"/>
                      </a:cubicBezTo>
                      <a:cubicBezTo>
                        <a:pt x="35273" y="2516"/>
                        <a:pt x="35805" y="2477"/>
                        <a:pt x="36214" y="2477"/>
                      </a:cubicBezTo>
                      <a:close/>
                      <a:moveTo>
                        <a:pt x="54157" y="2477"/>
                      </a:moveTo>
                      <a:cubicBezTo>
                        <a:pt x="54284" y="2477"/>
                        <a:pt x="54400" y="2481"/>
                        <a:pt x="54492" y="2484"/>
                      </a:cubicBezTo>
                      <a:cubicBezTo>
                        <a:pt x="54674" y="2492"/>
                        <a:pt x="54849" y="2508"/>
                        <a:pt x="55023" y="2540"/>
                      </a:cubicBezTo>
                      <a:cubicBezTo>
                        <a:pt x="55285" y="2635"/>
                        <a:pt x="55524" y="2762"/>
                        <a:pt x="55746" y="2921"/>
                      </a:cubicBezTo>
                      <a:cubicBezTo>
                        <a:pt x="56103" y="3183"/>
                        <a:pt x="56555" y="3286"/>
                        <a:pt x="56849" y="3429"/>
                      </a:cubicBezTo>
                      <a:cubicBezTo>
                        <a:pt x="57135" y="3564"/>
                        <a:pt x="57309" y="3969"/>
                        <a:pt x="57040" y="4215"/>
                      </a:cubicBezTo>
                      <a:cubicBezTo>
                        <a:pt x="56770" y="4461"/>
                        <a:pt x="56492" y="4445"/>
                        <a:pt x="56381" y="4628"/>
                      </a:cubicBezTo>
                      <a:cubicBezTo>
                        <a:pt x="56270" y="4818"/>
                        <a:pt x="56174" y="5001"/>
                        <a:pt x="55912" y="5048"/>
                      </a:cubicBezTo>
                      <a:cubicBezTo>
                        <a:pt x="55722" y="5080"/>
                        <a:pt x="55539" y="5096"/>
                        <a:pt x="55349" y="5096"/>
                      </a:cubicBezTo>
                      <a:cubicBezTo>
                        <a:pt x="55228" y="5102"/>
                        <a:pt x="55048" y="5117"/>
                        <a:pt x="54795" y="5117"/>
                      </a:cubicBezTo>
                      <a:cubicBezTo>
                        <a:pt x="54714" y="5117"/>
                        <a:pt x="54627" y="5116"/>
                        <a:pt x="54531" y="5112"/>
                      </a:cubicBezTo>
                      <a:cubicBezTo>
                        <a:pt x="54381" y="5112"/>
                        <a:pt x="54230" y="5096"/>
                        <a:pt x="54087" y="5056"/>
                      </a:cubicBezTo>
                      <a:cubicBezTo>
                        <a:pt x="54063" y="5048"/>
                        <a:pt x="54047" y="5040"/>
                        <a:pt x="54023" y="5032"/>
                      </a:cubicBezTo>
                      <a:lnTo>
                        <a:pt x="54000" y="5016"/>
                      </a:lnTo>
                      <a:cubicBezTo>
                        <a:pt x="53674" y="4913"/>
                        <a:pt x="53198" y="4858"/>
                        <a:pt x="52515" y="4818"/>
                      </a:cubicBezTo>
                      <a:cubicBezTo>
                        <a:pt x="51682" y="4778"/>
                        <a:pt x="50856" y="4691"/>
                        <a:pt x="50031" y="4564"/>
                      </a:cubicBezTo>
                      <a:cubicBezTo>
                        <a:pt x="49356" y="4445"/>
                        <a:pt x="48642" y="4302"/>
                        <a:pt x="48761" y="4199"/>
                      </a:cubicBezTo>
                      <a:cubicBezTo>
                        <a:pt x="48872" y="4096"/>
                        <a:pt x="49610" y="4056"/>
                        <a:pt x="50134" y="4008"/>
                      </a:cubicBezTo>
                      <a:cubicBezTo>
                        <a:pt x="50658" y="3969"/>
                        <a:pt x="51483" y="3691"/>
                        <a:pt x="51793" y="3413"/>
                      </a:cubicBezTo>
                      <a:cubicBezTo>
                        <a:pt x="52102" y="3135"/>
                        <a:pt x="52388" y="3104"/>
                        <a:pt x="52817" y="2897"/>
                      </a:cubicBezTo>
                      <a:cubicBezTo>
                        <a:pt x="52904" y="2857"/>
                        <a:pt x="52976" y="2802"/>
                        <a:pt x="53031" y="2723"/>
                      </a:cubicBezTo>
                      <a:cubicBezTo>
                        <a:pt x="53219" y="2516"/>
                        <a:pt x="53746" y="2477"/>
                        <a:pt x="54157" y="2477"/>
                      </a:cubicBezTo>
                      <a:close/>
                      <a:moveTo>
                        <a:pt x="65350" y="3568"/>
                      </a:moveTo>
                      <a:cubicBezTo>
                        <a:pt x="65446" y="3568"/>
                        <a:pt x="65549" y="3572"/>
                        <a:pt x="65660" y="3580"/>
                      </a:cubicBezTo>
                      <a:cubicBezTo>
                        <a:pt x="66319" y="3619"/>
                        <a:pt x="66636" y="3953"/>
                        <a:pt x="66604" y="4191"/>
                      </a:cubicBezTo>
                      <a:cubicBezTo>
                        <a:pt x="66565" y="4421"/>
                        <a:pt x="66176" y="4453"/>
                        <a:pt x="65795" y="4588"/>
                      </a:cubicBezTo>
                      <a:lnTo>
                        <a:pt x="65795" y="4580"/>
                      </a:lnTo>
                      <a:cubicBezTo>
                        <a:pt x="65414" y="4715"/>
                        <a:pt x="65271" y="4842"/>
                        <a:pt x="65461" y="5040"/>
                      </a:cubicBezTo>
                      <a:cubicBezTo>
                        <a:pt x="65660" y="5247"/>
                        <a:pt x="65811" y="5429"/>
                        <a:pt x="65318" y="5509"/>
                      </a:cubicBezTo>
                      <a:cubicBezTo>
                        <a:pt x="65262" y="5518"/>
                        <a:pt x="65210" y="5523"/>
                        <a:pt x="65160" y="5523"/>
                      </a:cubicBezTo>
                      <a:cubicBezTo>
                        <a:pt x="64769" y="5523"/>
                        <a:pt x="64578" y="5240"/>
                        <a:pt x="64437" y="5064"/>
                      </a:cubicBezTo>
                      <a:cubicBezTo>
                        <a:pt x="64279" y="4874"/>
                        <a:pt x="63334" y="4826"/>
                        <a:pt x="63048" y="4707"/>
                      </a:cubicBezTo>
                      <a:cubicBezTo>
                        <a:pt x="62770" y="4580"/>
                        <a:pt x="62977" y="4294"/>
                        <a:pt x="63136" y="4064"/>
                      </a:cubicBezTo>
                      <a:cubicBezTo>
                        <a:pt x="63294" y="3842"/>
                        <a:pt x="63525" y="3802"/>
                        <a:pt x="64175" y="3707"/>
                      </a:cubicBezTo>
                      <a:cubicBezTo>
                        <a:pt x="64558" y="3654"/>
                        <a:pt x="64875" y="3568"/>
                        <a:pt x="65350" y="3568"/>
                      </a:cubicBezTo>
                      <a:close/>
                      <a:moveTo>
                        <a:pt x="11151" y="3571"/>
                      </a:moveTo>
                      <a:cubicBezTo>
                        <a:pt x="11239" y="3571"/>
                        <a:pt x="11332" y="3574"/>
                        <a:pt x="11431" y="3580"/>
                      </a:cubicBezTo>
                      <a:cubicBezTo>
                        <a:pt x="12074" y="3627"/>
                        <a:pt x="12256" y="3953"/>
                        <a:pt x="12129" y="4191"/>
                      </a:cubicBezTo>
                      <a:cubicBezTo>
                        <a:pt x="12002" y="4429"/>
                        <a:pt x="11605" y="4453"/>
                        <a:pt x="11177" y="4588"/>
                      </a:cubicBezTo>
                      <a:cubicBezTo>
                        <a:pt x="10740" y="4723"/>
                        <a:pt x="10550" y="4850"/>
                        <a:pt x="10661" y="5048"/>
                      </a:cubicBezTo>
                      <a:cubicBezTo>
                        <a:pt x="10780" y="5255"/>
                        <a:pt x="10859" y="5429"/>
                        <a:pt x="10335" y="5517"/>
                      </a:cubicBezTo>
                      <a:cubicBezTo>
                        <a:pt x="10277" y="5526"/>
                        <a:pt x="10223" y="5531"/>
                        <a:pt x="10175" y="5531"/>
                      </a:cubicBezTo>
                      <a:cubicBezTo>
                        <a:pt x="9790" y="5531"/>
                        <a:pt x="9706" y="5248"/>
                        <a:pt x="9629" y="5072"/>
                      </a:cubicBezTo>
                      <a:cubicBezTo>
                        <a:pt x="9550" y="4874"/>
                        <a:pt x="8621" y="4834"/>
                        <a:pt x="8383" y="4707"/>
                      </a:cubicBezTo>
                      <a:cubicBezTo>
                        <a:pt x="8153" y="4588"/>
                        <a:pt x="8470" y="4302"/>
                        <a:pt x="8716" y="4072"/>
                      </a:cubicBezTo>
                      <a:cubicBezTo>
                        <a:pt x="8970" y="3850"/>
                        <a:pt x="9216" y="3810"/>
                        <a:pt x="9891" y="3715"/>
                      </a:cubicBezTo>
                      <a:cubicBezTo>
                        <a:pt x="10314" y="3654"/>
                        <a:pt x="10664" y="3571"/>
                        <a:pt x="11151" y="3571"/>
                      </a:cubicBezTo>
                      <a:close/>
                      <a:moveTo>
                        <a:pt x="29225" y="3571"/>
                      </a:moveTo>
                      <a:cubicBezTo>
                        <a:pt x="29313" y="3571"/>
                        <a:pt x="29406" y="3574"/>
                        <a:pt x="29504" y="3580"/>
                      </a:cubicBezTo>
                      <a:cubicBezTo>
                        <a:pt x="30147" y="3627"/>
                        <a:pt x="30385" y="3953"/>
                        <a:pt x="30290" y="4191"/>
                      </a:cubicBezTo>
                      <a:cubicBezTo>
                        <a:pt x="30187" y="4429"/>
                        <a:pt x="29798" y="4453"/>
                        <a:pt x="29385" y="4588"/>
                      </a:cubicBezTo>
                      <a:cubicBezTo>
                        <a:pt x="28965" y="4723"/>
                        <a:pt x="28790" y="4850"/>
                        <a:pt x="28933" y="5048"/>
                      </a:cubicBezTo>
                      <a:cubicBezTo>
                        <a:pt x="29068" y="5255"/>
                        <a:pt x="29179" y="5429"/>
                        <a:pt x="28663" y="5517"/>
                      </a:cubicBezTo>
                      <a:cubicBezTo>
                        <a:pt x="28604" y="5526"/>
                        <a:pt x="28550" y="5531"/>
                        <a:pt x="28501" y="5531"/>
                      </a:cubicBezTo>
                      <a:cubicBezTo>
                        <a:pt x="28109" y="5531"/>
                        <a:pt x="27993" y="5248"/>
                        <a:pt x="27901" y="5072"/>
                      </a:cubicBezTo>
                      <a:cubicBezTo>
                        <a:pt x="27790" y="4874"/>
                        <a:pt x="26853" y="4834"/>
                        <a:pt x="26607" y="4707"/>
                      </a:cubicBezTo>
                      <a:cubicBezTo>
                        <a:pt x="26369" y="4588"/>
                        <a:pt x="26639" y="4302"/>
                        <a:pt x="26861" y="4072"/>
                      </a:cubicBezTo>
                      <a:cubicBezTo>
                        <a:pt x="27083" y="3850"/>
                        <a:pt x="27322" y="3810"/>
                        <a:pt x="27988" y="3715"/>
                      </a:cubicBezTo>
                      <a:cubicBezTo>
                        <a:pt x="28398" y="3654"/>
                        <a:pt x="28740" y="3571"/>
                        <a:pt x="29225" y="3571"/>
                      </a:cubicBezTo>
                      <a:close/>
                      <a:moveTo>
                        <a:pt x="47304" y="3571"/>
                      </a:moveTo>
                      <a:cubicBezTo>
                        <a:pt x="47393" y="3571"/>
                        <a:pt x="47486" y="3574"/>
                        <a:pt x="47586" y="3580"/>
                      </a:cubicBezTo>
                      <a:cubicBezTo>
                        <a:pt x="48229" y="3627"/>
                        <a:pt x="48507" y="3953"/>
                        <a:pt x="48443" y="4191"/>
                      </a:cubicBezTo>
                      <a:cubicBezTo>
                        <a:pt x="48380" y="4429"/>
                        <a:pt x="47991" y="4453"/>
                        <a:pt x="47586" y="4588"/>
                      </a:cubicBezTo>
                      <a:cubicBezTo>
                        <a:pt x="47189" y="4723"/>
                        <a:pt x="47030" y="4850"/>
                        <a:pt x="47189" y="5048"/>
                      </a:cubicBezTo>
                      <a:cubicBezTo>
                        <a:pt x="47356" y="5255"/>
                        <a:pt x="47491" y="5429"/>
                        <a:pt x="46991" y="5517"/>
                      </a:cubicBezTo>
                      <a:cubicBezTo>
                        <a:pt x="46934" y="5526"/>
                        <a:pt x="46881" y="5531"/>
                        <a:pt x="46832" y="5531"/>
                      </a:cubicBezTo>
                      <a:cubicBezTo>
                        <a:pt x="46442" y="5531"/>
                        <a:pt x="46285" y="5248"/>
                        <a:pt x="46165" y="5072"/>
                      </a:cubicBezTo>
                      <a:cubicBezTo>
                        <a:pt x="46038" y="4874"/>
                        <a:pt x="45094" y="4834"/>
                        <a:pt x="44832" y="4707"/>
                      </a:cubicBezTo>
                      <a:cubicBezTo>
                        <a:pt x="44570" y="4588"/>
                        <a:pt x="44808" y="4302"/>
                        <a:pt x="44998" y="4072"/>
                      </a:cubicBezTo>
                      <a:cubicBezTo>
                        <a:pt x="45189" y="3850"/>
                        <a:pt x="45419" y="3810"/>
                        <a:pt x="46078" y="3715"/>
                      </a:cubicBezTo>
                      <a:cubicBezTo>
                        <a:pt x="46481" y="3654"/>
                        <a:pt x="46816" y="3571"/>
                        <a:pt x="47304" y="3571"/>
                      </a:cubicBezTo>
                      <a:close/>
                      <a:moveTo>
                        <a:pt x="2966" y="4591"/>
                      </a:moveTo>
                      <a:cubicBezTo>
                        <a:pt x="3019" y="4591"/>
                        <a:pt x="3074" y="4592"/>
                        <a:pt x="3128" y="4596"/>
                      </a:cubicBezTo>
                      <a:cubicBezTo>
                        <a:pt x="3620" y="4635"/>
                        <a:pt x="4327" y="4866"/>
                        <a:pt x="5263" y="4874"/>
                      </a:cubicBezTo>
                      <a:cubicBezTo>
                        <a:pt x="5286" y="4874"/>
                        <a:pt x="5309" y="4874"/>
                        <a:pt x="5332" y="4874"/>
                      </a:cubicBezTo>
                      <a:cubicBezTo>
                        <a:pt x="6057" y="4874"/>
                        <a:pt x="6878" y="4780"/>
                        <a:pt x="7484" y="4780"/>
                      </a:cubicBezTo>
                      <a:cubicBezTo>
                        <a:pt x="7641" y="4780"/>
                        <a:pt x="7784" y="4786"/>
                        <a:pt x="7906" y="4802"/>
                      </a:cubicBezTo>
                      <a:cubicBezTo>
                        <a:pt x="8526" y="4874"/>
                        <a:pt x="9192" y="5056"/>
                        <a:pt x="9383" y="5263"/>
                      </a:cubicBezTo>
                      <a:cubicBezTo>
                        <a:pt x="9565" y="5477"/>
                        <a:pt x="9383" y="5953"/>
                        <a:pt x="8978" y="6159"/>
                      </a:cubicBezTo>
                      <a:cubicBezTo>
                        <a:pt x="8930" y="6183"/>
                        <a:pt x="8922" y="6279"/>
                        <a:pt x="8922" y="6406"/>
                      </a:cubicBezTo>
                      <a:cubicBezTo>
                        <a:pt x="8922" y="6406"/>
                        <a:pt x="8827" y="6533"/>
                        <a:pt x="8462" y="6540"/>
                      </a:cubicBezTo>
                      <a:cubicBezTo>
                        <a:pt x="8280" y="6548"/>
                        <a:pt x="7982" y="6552"/>
                        <a:pt x="7656" y="6552"/>
                      </a:cubicBezTo>
                      <a:cubicBezTo>
                        <a:pt x="7331" y="6552"/>
                        <a:pt x="6978" y="6548"/>
                        <a:pt x="6684" y="6540"/>
                      </a:cubicBezTo>
                      <a:cubicBezTo>
                        <a:pt x="6314" y="6535"/>
                        <a:pt x="6032" y="6517"/>
                        <a:pt x="5709" y="6517"/>
                      </a:cubicBezTo>
                      <a:cubicBezTo>
                        <a:pt x="5526" y="6517"/>
                        <a:pt x="5329" y="6523"/>
                        <a:pt x="5097" y="6540"/>
                      </a:cubicBezTo>
                      <a:cubicBezTo>
                        <a:pt x="4726" y="6573"/>
                        <a:pt x="4456" y="6608"/>
                        <a:pt x="4250" y="6608"/>
                      </a:cubicBezTo>
                      <a:cubicBezTo>
                        <a:pt x="4104" y="6608"/>
                        <a:pt x="3991" y="6590"/>
                        <a:pt x="3898" y="6540"/>
                      </a:cubicBezTo>
                      <a:cubicBezTo>
                        <a:pt x="3676" y="6429"/>
                        <a:pt x="3747" y="6279"/>
                        <a:pt x="3358" y="6159"/>
                      </a:cubicBezTo>
                      <a:cubicBezTo>
                        <a:pt x="2961" y="6048"/>
                        <a:pt x="2565" y="5905"/>
                        <a:pt x="2191" y="5739"/>
                      </a:cubicBezTo>
                      <a:cubicBezTo>
                        <a:pt x="1715" y="5509"/>
                        <a:pt x="1152" y="5350"/>
                        <a:pt x="1414" y="5215"/>
                      </a:cubicBezTo>
                      <a:cubicBezTo>
                        <a:pt x="1676" y="5072"/>
                        <a:pt x="1937" y="4945"/>
                        <a:pt x="2049" y="4818"/>
                      </a:cubicBezTo>
                      <a:cubicBezTo>
                        <a:pt x="2147" y="4698"/>
                        <a:pt x="2535" y="4591"/>
                        <a:pt x="2966" y="4591"/>
                      </a:cubicBezTo>
                      <a:close/>
                      <a:moveTo>
                        <a:pt x="57555" y="4596"/>
                      </a:moveTo>
                      <a:cubicBezTo>
                        <a:pt x="57620" y="4596"/>
                        <a:pt x="57686" y="4598"/>
                        <a:pt x="57754" y="4604"/>
                      </a:cubicBezTo>
                      <a:cubicBezTo>
                        <a:pt x="58262" y="4635"/>
                        <a:pt x="59064" y="4866"/>
                        <a:pt x="60000" y="4874"/>
                      </a:cubicBezTo>
                      <a:cubicBezTo>
                        <a:pt x="60023" y="4874"/>
                        <a:pt x="60046" y="4874"/>
                        <a:pt x="60069" y="4874"/>
                      </a:cubicBezTo>
                      <a:cubicBezTo>
                        <a:pt x="60793" y="4874"/>
                        <a:pt x="61585" y="4780"/>
                        <a:pt x="62190" y="4780"/>
                      </a:cubicBezTo>
                      <a:cubicBezTo>
                        <a:pt x="62347" y="4780"/>
                        <a:pt x="62492" y="4786"/>
                        <a:pt x="62620" y="4802"/>
                      </a:cubicBezTo>
                      <a:cubicBezTo>
                        <a:pt x="63255" y="4874"/>
                        <a:pt x="64001" y="5056"/>
                        <a:pt x="64271" y="5270"/>
                      </a:cubicBezTo>
                      <a:cubicBezTo>
                        <a:pt x="64548" y="5509"/>
                        <a:pt x="64525" y="5953"/>
                        <a:pt x="64207" y="6159"/>
                      </a:cubicBezTo>
                      <a:cubicBezTo>
                        <a:pt x="64175" y="6183"/>
                        <a:pt x="64207" y="6279"/>
                        <a:pt x="64255" y="6406"/>
                      </a:cubicBezTo>
                      <a:cubicBezTo>
                        <a:pt x="64255" y="6406"/>
                        <a:pt x="64207" y="6533"/>
                        <a:pt x="63842" y="6548"/>
                      </a:cubicBezTo>
                      <a:cubicBezTo>
                        <a:pt x="63663" y="6552"/>
                        <a:pt x="63366" y="6554"/>
                        <a:pt x="63040" y="6554"/>
                      </a:cubicBezTo>
                      <a:cubicBezTo>
                        <a:pt x="62715" y="6554"/>
                        <a:pt x="62362" y="6552"/>
                        <a:pt x="62072" y="6548"/>
                      </a:cubicBezTo>
                      <a:cubicBezTo>
                        <a:pt x="61715" y="6539"/>
                        <a:pt x="61430" y="6520"/>
                        <a:pt x="61119" y="6520"/>
                      </a:cubicBezTo>
                      <a:cubicBezTo>
                        <a:pt x="60926" y="6520"/>
                        <a:pt x="60722" y="6527"/>
                        <a:pt x="60484" y="6548"/>
                      </a:cubicBezTo>
                      <a:cubicBezTo>
                        <a:pt x="60119" y="6577"/>
                        <a:pt x="59859" y="6610"/>
                        <a:pt x="59651" y="6610"/>
                      </a:cubicBezTo>
                      <a:cubicBezTo>
                        <a:pt x="59507" y="6610"/>
                        <a:pt x="59389" y="6594"/>
                        <a:pt x="59278" y="6548"/>
                      </a:cubicBezTo>
                      <a:cubicBezTo>
                        <a:pt x="59008" y="6429"/>
                        <a:pt x="59024" y="6279"/>
                        <a:pt x="58587" y="6159"/>
                      </a:cubicBezTo>
                      <a:cubicBezTo>
                        <a:pt x="58135" y="6040"/>
                        <a:pt x="57683" y="5898"/>
                        <a:pt x="57246" y="5731"/>
                      </a:cubicBezTo>
                      <a:cubicBezTo>
                        <a:pt x="56690" y="5501"/>
                        <a:pt x="56055" y="5342"/>
                        <a:pt x="56270" y="5207"/>
                      </a:cubicBezTo>
                      <a:cubicBezTo>
                        <a:pt x="56484" y="5064"/>
                        <a:pt x="56690" y="4937"/>
                        <a:pt x="56754" y="4810"/>
                      </a:cubicBezTo>
                      <a:cubicBezTo>
                        <a:pt x="56809" y="4700"/>
                        <a:pt x="57138" y="4596"/>
                        <a:pt x="57555" y="4596"/>
                      </a:cubicBezTo>
                      <a:close/>
                      <a:moveTo>
                        <a:pt x="21149" y="4588"/>
                      </a:moveTo>
                      <a:cubicBezTo>
                        <a:pt x="21210" y="4588"/>
                        <a:pt x="21273" y="4591"/>
                        <a:pt x="21337" y="4596"/>
                      </a:cubicBezTo>
                      <a:cubicBezTo>
                        <a:pt x="21829" y="4635"/>
                        <a:pt x="22567" y="4866"/>
                        <a:pt x="23504" y="4874"/>
                      </a:cubicBezTo>
                      <a:cubicBezTo>
                        <a:pt x="23527" y="4874"/>
                        <a:pt x="23550" y="4874"/>
                        <a:pt x="23573" y="4874"/>
                      </a:cubicBezTo>
                      <a:cubicBezTo>
                        <a:pt x="24319" y="4874"/>
                        <a:pt x="25145" y="4776"/>
                        <a:pt x="25757" y="4776"/>
                      </a:cubicBezTo>
                      <a:cubicBezTo>
                        <a:pt x="25900" y="4776"/>
                        <a:pt x="26031" y="4781"/>
                        <a:pt x="26147" y="4794"/>
                      </a:cubicBezTo>
                      <a:cubicBezTo>
                        <a:pt x="26766" y="4874"/>
                        <a:pt x="27457" y="5048"/>
                        <a:pt x="27671" y="5263"/>
                      </a:cubicBezTo>
                      <a:cubicBezTo>
                        <a:pt x="27885" y="5477"/>
                        <a:pt x="27766" y="5953"/>
                        <a:pt x="27385" y="6159"/>
                      </a:cubicBezTo>
                      <a:cubicBezTo>
                        <a:pt x="27345" y="6191"/>
                        <a:pt x="27353" y="6286"/>
                        <a:pt x="27369" y="6406"/>
                      </a:cubicBezTo>
                      <a:cubicBezTo>
                        <a:pt x="27369" y="6406"/>
                        <a:pt x="27290" y="6540"/>
                        <a:pt x="26925" y="6548"/>
                      </a:cubicBezTo>
                      <a:cubicBezTo>
                        <a:pt x="26742" y="6552"/>
                        <a:pt x="26442" y="6554"/>
                        <a:pt x="26116" y="6554"/>
                      </a:cubicBezTo>
                      <a:cubicBezTo>
                        <a:pt x="25790" y="6554"/>
                        <a:pt x="25436" y="6552"/>
                        <a:pt x="25147" y="6548"/>
                      </a:cubicBezTo>
                      <a:cubicBezTo>
                        <a:pt x="24795" y="6539"/>
                        <a:pt x="24519" y="6523"/>
                        <a:pt x="24214" y="6523"/>
                      </a:cubicBezTo>
                      <a:cubicBezTo>
                        <a:pt x="24017" y="6523"/>
                        <a:pt x="23808" y="6530"/>
                        <a:pt x="23559" y="6548"/>
                      </a:cubicBezTo>
                      <a:cubicBezTo>
                        <a:pt x="23186" y="6577"/>
                        <a:pt x="22917" y="6614"/>
                        <a:pt x="22710" y="6614"/>
                      </a:cubicBezTo>
                      <a:cubicBezTo>
                        <a:pt x="22569" y="6614"/>
                        <a:pt x="22457" y="6597"/>
                        <a:pt x="22361" y="6548"/>
                      </a:cubicBezTo>
                      <a:cubicBezTo>
                        <a:pt x="22123" y="6429"/>
                        <a:pt x="22170" y="6279"/>
                        <a:pt x="21773" y="6159"/>
                      </a:cubicBezTo>
                      <a:cubicBezTo>
                        <a:pt x="21353" y="6048"/>
                        <a:pt x="20940" y="5905"/>
                        <a:pt x="20543" y="5731"/>
                      </a:cubicBezTo>
                      <a:cubicBezTo>
                        <a:pt x="20043" y="5501"/>
                        <a:pt x="19448" y="5350"/>
                        <a:pt x="19702" y="5207"/>
                      </a:cubicBezTo>
                      <a:cubicBezTo>
                        <a:pt x="19948" y="5072"/>
                        <a:pt x="20186" y="4937"/>
                        <a:pt x="20281" y="4810"/>
                      </a:cubicBezTo>
                      <a:cubicBezTo>
                        <a:pt x="20364" y="4699"/>
                        <a:pt x="20725" y="4588"/>
                        <a:pt x="21149" y="4588"/>
                      </a:cubicBezTo>
                      <a:close/>
                      <a:moveTo>
                        <a:pt x="39373" y="4591"/>
                      </a:moveTo>
                      <a:cubicBezTo>
                        <a:pt x="39427" y="4591"/>
                        <a:pt x="39482" y="4592"/>
                        <a:pt x="39537" y="4596"/>
                      </a:cubicBezTo>
                      <a:cubicBezTo>
                        <a:pt x="40037" y="4635"/>
                        <a:pt x="40807" y="4866"/>
                        <a:pt x="41744" y="4874"/>
                      </a:cubicBezTo>
                      <a:cubicBezTo>
                        <a:pt x="41767" y="4874"/>
                        <a:pt x="41790" y="4874"/>
                        <a:pt x="41813" y="4874"/>
                      </a:cubicBezTo>
                      <a:cubicBezTo>
                        <a:pt x="42559" y="4874"/>
                        <a:pt x="43375" y="4776"/>
                        <a:pt x="43983" y="4776"/>
                      </a:cubicBezTo>
                      <a:cubicBezTo>
                        <a:pt x="44125" y="4776"/>
                        <a:pt x="44256" y="4781"/>
                        <a:pt x="44371" y="4794"/>
                      </a:cubicBezTo>
                      <a:cubicBezTo>
                        <a:pt x="44998" y="4874"/>
                        <a:pt x="45721" y="5048"/>
                        <a:pt x="45959" y="5263"/>
                      </a:cubicBezTo>
                      <a:cubicBezTo>
                        <a:pt x="46197" y="5477"/>
                        <a:pt x="46149" y="5953"/>
                        <a:pt x="45800" y="6159"/>
                      </a:cubicBezTo>
                      <a:lnTo>
                        <a:pt x="45792" y="6167"/>
                      </a:lnTo>
                      <a:cubicBezTo>
                        <a:pt x="45752" y="6191"/>
                        <a:pt x="45776" y="6286"/>
                        <a:pt x="45808" y="6406"/>
                      </a:cubicBezTo>
                      <a:cubicBezTo>
                        <a:pt x="45808" y="6406"/>
                        <a:pt x="45745" y="6540"/>
                        <a:pt x="45379" y="6548"/>
                      </a:cubicBezTo>
                      <a:cubicBezTo>
                        <a:pt x="45169" y="6553"/>
                        <a:pt x="44804" y="6558"/>
                        <a:pt x="44421" y="6558"/>
                      </a:cubicBezTo>
                      <a:cubicBezTo>
                        <a:pt x="44140" y="6558"/>
                        <a:pt x="43850" y="6555"/>
                        <a:pt x="43601" y="6548"/>
                      </a:cubicBezTo>
                      <a:cubicBezTo>
                        <a:pt x="43232" y="6543"/>
                        <a:pt x="42943" y="6525"/>
                        <a:pt x="42619" y="6525"/>
                      </a:cubicBezTo>
                      <a:cubicBezTo>
                        <a:pt x="42436" y="6525"/>
                        <a:pt x="42241" y="6531"/>
                        <a:pt x="42014" y="6548"/>
                      </a:cubicBezTo>
                      <a:cubicBezTo>
                        <a:pt x="41645" y="6577"/>
                        <a:pt x="41381" y="6614"/>
                        <a:pt x="41173" y="6614"/>
                      </a:cubicBezTo>
                      <a:cubicBezTo>
                        <a:pt x="41033" y="6614"/>
                        <a:pt x="40918" y="6597"/>
                        <a:pt x="40815" y="6548"/>
                      </a:cubicBezTo>
                      <a:cubicBezTo>
                        <a:pt x="40561" y="6429"/>
                        <a:pt x="40593" y="6279"/>
                        <a:pt x="40172" y="6159"/>
                      </a:cubicBezTo>
                      <a:cubicBezTo>
                        <a:pt x="39736" y="6048"/>
                        <a:pt x="39307" y="5905"/>
                        <a:pt x="38894" y="5731"/>
                      </a:cubicBezTo>
                      <a:cubicBezTo>
                        <a:pt x="38363" y="5509"/>
                        <a:pt x="37751" y="5350"/>
                        <a:pt x="37982" y="5207"/>
                      </a:cubicBezTo>
                      <a:cubicBezTo>
                        <a:pt x="38212" y="5072"/>
                        <a:pt x="38434" y="4937"/>
                        <a:pt x="38513" y="4810"/>
                      </a:cubicBezTo>
                      <a:cubicBezTo>
                        <a:pt x="38584" y="4697"/>
                        <a:pt x="38943" y="4591"/>
                        <a:pt x="39373" y="4591"/>
                      </a:cubicBezTo>
                      <a:close/>
                      <a:moveTo>
                        <a:pt x="66279" y="5485"/>
                      </a:moveTo>
                      <a:cubicBezTo>
                        <a:pt x="66493" y="5485"/>
                        <a:pt x="66665" y="5509"/>
                        <a:pt x="66755" y="5556"/>
                      </a:cubicBezTo>
                      <a:cubicBezTo>
                        <a:pt x="66961" y="5675"/>
                        <a:pt x="67017" y="6159"/>
                        <a:pt x="67017" y="6159"/>
                      </a:cubicBezTo>
                      <a:cubicBezTo>
                        <a:pt x="67112" y="6485"/>
                        <a:pt x="66446" y="6485"/>
                        <a:pt x="66319" y="6644"/>
                      </a:cubicBezTo>
                      <a:cubicBezTo>
                        <a:pt x="66295" y="6667"/>
                        <a:pt x="66271" y="6707"/>
                        <a:pt x="66247" y="6747"/>
                      </a:cubicBezTo>
                      <a:cubicBezTo>
                        <a:pt x="66225" y="6778"/>
                        <a:pt x="66110" y="6791"/>
                        <a:pt x="65952" y="6791"/>
                      </a:cubicBezTo>
                      <a:cubicBezTo>
                        <a:pt x="65663" y="6791"/>
                        <a:pt x="65227" y="6748"/>
                        <a:pt x="64929" y="6691"/>
                      </a:cubicBezTo>
                      <a:cubicBezTo>
                        <a:pt x="64477" y="6612"/>
                        <a:pt x="64414" y="6437"/>
                        <a:pt x="64564" y="6159"/>
                      </a:cubicBezTo>
                      <a:cubicBezTo>
                        <a:pt x="64564" y="6159"/>
                        <a:pt x="64668" y="5786"/>
                        <a:pt x="65263" y="5628"/>
                      </a:cubicBezTo>
                      <a:cubicBezTo>
                        <a:pt x="65612" y="5531"/>
                        <a:pt x="65985" y="5485"/>
                        <a:pt x="66279" y="5485"/>
                      </a:cubicBezTo>
                      <a:close/>
                      <a:moveTo>
                        <a:pt x="11309" y="5485"/>
                      </a:moveTo>
                      <a:cubicBezTo>
                        <a:pt x="11523" y="5485"/>
                        <a:pt x="11686" y="5509"/>
                        <a:pt x="11756" y="5556"/>
                      </a:cubicBezTo>
                      <a:cubicBezTo>
                        <a:pt x="11915" y="5675"/>
                        <a:pt x="11780" y="6159"/>
                        <a:pt x="11780" y="6159"/>
                      </a:cubicBezTo>
                      <a:cubicBezTo>
                        <a:pt x="11748" y="6493"/>
                        <a:pt x="11089" y="6493"/>
                        <a:pt x="10899" y="6644"/>
                      </a:cubicBezTo>
                      <a:cubicBezTo>
                        <a:pt x="10867" y="6675"/>
                        <a:pt x="10827" y="6715"/>
                        <a:pt x="10780" y="6755"/>
                      </a:cubicBezTo>
                      <a:cubicBezTo>
                        <a:pt x="10747" y="6785"/>
                        <a:pt x="10636" y="6797"/>
                        <a:pt x="10487" y="6797"/>
                      </a:cubicBezTo>
                      <a:cubicBezTo>
                        <a:pt x="10199" y="6797"/>
                        <a:pt x="9771" y="6751"/>
                        <a:pt x="9494" y="6699"/>
                      </a:cubicBezTo>
                      <a:cubicBezTo>
                        <a:pt x="9073" y="6620"/>
                        <a:pt x="9073" y="6437"/>
                        <a:pt x="9327" y="6159"/>
                      </a:cubicBezTo>
                      <a:cubicBezTo>
                        <a:pt x="9327" y="6159"/>
                        <a:pt x="9573" y="5794"/>
                        <a:pt x="10240" y="5628"/>
                      </a:cubicBezTo>
                      <a:cubicBezTo>
                        <a:pt x="10622" y="5531"/>
                        <a:pt x="11014" y="5485"/>
                        <a:pt x="11309" y="5485"/>
                      </a:cubicBezTo>
                      <a:close/>
                      <a:moveTo>
                        <a:pt x="29633" y="5485"/>
                      </a:moveTo>
                      <a:cubicBezTo>
                        <a:pt x="29848" y="5485"/>
                        <a:pt x="30015" y="5509"/>
                        <a:pt x="30092" y="5556"/>
                      </a:cubicBezTo>
                      <a:cubicBezTo>
                        <a:pt x="30266" y="5675"/>
                        <a:pt x="30195" y="6159"/>
                        <a:pt x="30195" y="6159"/>
                      </a:cubicBezTo>
                      <a:cubicBezTo>
                        <a:pt x="30211" y="6493"/>
                        <a:pt x="29544" y="6493"/>
                        <a:pt x="29377" y="6644"/>
                      </a:cubicBezTo>
                      <a:cubicBezTo>
                        <a:pt x="29338" y="6675"/>
                        <a:pt x="29314" y="6715"/>
                        <a:pt x="29266" y="6755"/>
                      </a:cubicBezTo>
                      <a:lnTo>
                        <a:pt x="29274" y="6755"/>
                      </a:lnTo>
                      <a:cubicBezTo>
                        <a:pt x="29244" y="6785"/>
                        <a:pt x="29134" y="6797"/>
                        <a:pt x="28984" y="6797"/>
                      </a:cubicBezTo>
                      <a:cubicBezTo>
                        <a:pt x="28696" y="6797"/>
                        <a:pt x="28263" y="6751"/>
                        <a:pt x="27980" y="6699"/>
                      </a:cubicBezTo>
                      <a:cubicBezTo>
                        <a:pt x="27544" y="6620"/>
                        <a:pt x="27520" y="6437"/>
                        <a:pt x="27742" y="6159"/>
                      </a:cubicBezTo>
                      <a:cubicBezTo>
                        <a:pt x="27742" y="6159"/>
                        <a:pt x="27941" y="5794"/>
                        <a:pt x="28584" y="5628"/>
                      </a:cubicBezTo>
                      <a:cubicBezTo>
                        <a:pt x="28951" y="5531"/>
                        <a:pt x="29338" y="5485"/>
                        <a:pt x="29633" y="5485"/>
                      </a:cubicBezTo>
                      <a:close/>
                      <a:moveTo>
                        <a:pt x="47941" y="5487"/>
                      </a:moveTo>
                      <a:cubicBezTo>
                        <a:pt x="48163" y="5487"/>
                        <a:pt x="48337" y="5513"/>
                        <a:pt x="48419" y="5564"/>
                      </a:cubicBezTo>
                      <a:cubicBezTo>
                        <a:pt x="48610" y="5675"/>
                        <a:pt x="48602" y="6167"/>
                        <a:pt x="48602" y="6167"/>
                      </a:cubicBezTo>
                      <a:cubicBezTo>
                        <a:pt x="48658" y="6493"/>
                        <a:pt x="47991" y="6493"/>
                        <a:pt x="47848" y="6644"/>
                      </a:cubicBezTo>
                      <a:cubicBezTo>
                        <a:pt x="47816" y="6675"/>
                        <a:pt x="47792" y="6715"/>
                        <a:pt x="47761" y="6755"/>
                      </a:cubicBezTo>
                      <a:lnTo>
                        <a:pt x="47753" y="6755"/>
                      </a:lnTo>
                      <a:cubicBezTo>
                        <a:pt x="47728" y="6785"/>
                        <a:pt x="47620" y="6797"/>
                        <a:pt x="47471" y="6797"/>
                      </a:cubicBezTo>
                      <a:cubicBezTo>
                        <a:pt x="47184" y="6797"/>
                        <a:pt x="46744" y="6751"/>
                        <a:pt x="46451" y="6699"/>
                      </a:cubicBezTo>
                      <a:cubicBezTo>
                        <a:pt x="46006" y="6620"/>
                        <a:pt x="45959" y="6437"/>
                        <a:pt x="46149" y="6167"/>
                      </a:cubicBezTo>
                      <a:cubicBezTo>
                        <a:pt x="46149" y="6167"/>
                        <a:pt x="46300" y="5794"/>
                        <a:pt x="46919" y="5628"/>
                      </a:cubicBezTo>
                      <a:cubicBezTo>
                        <a:pt x="47272" y="5533"/>
                        <a:pt x="47648" y="5487"/>
                        <a:pt x="47941" y="5487"/>
                      </a:cubicBezTo>
                      <a:close/>
                      <a:moveTo>
                        <a:pt x="55420" y="5234"/>
                      </a:moveTo>
                      <a:cubicBezTo>
                        <a:pt x="55501" y="5234"/>
                        <a:pt x="55670" y="5256"/>
                        <a:pt x="55936" y="5397"/>
                      </a:cubicBezTo>
                      <a:cubicBezTo>
                        <a:pt x="56325" y="5612"/>
                        <a:pt x="56754" y="5739"/>
                        <a:pt x="57333" y="5913"/>
                      </a:cubicBezTo>
                      <a:cubicBezTo>
                        <a:pt x="57905" y="6088"/>
                        <a:pt x="58262" y="6159"/>
                        <a:pt x="58262" y="6159"/>
                      </a:cubicBezTo>
                      <a:cubicBezTo>
                        <a:pt x="58262" y="6159"/>
                        <a:pt x="58921" y="6302"/>
                        <a:pt x="58897" y="6588"/>
                      </a:cubicBezTo>
                      <a:cubicBezTo>
                        <a:pt x="58875" y="6857"/>
                        <a:pt x="58387" y="6922"/>
                        <a:pt x="57840" y="6922"/>
                      </a:cubicBezTo>
                      <a:cubicBezTo>
                        <a:pt x="57806" y="6922"/>
                        <a:pt x="57772" y="6922"/>
                        <a:pt x="57738" y="6921"/>
                      </a:cubicBezTo>
                      <a:cubicBezTo>
                        <a:pt x="57143" y="6921"/>
                        <a:pt x="56349" y="6921"/>
                        <a:pt x="56174" y="6890"/>
                      </a:cubicBezTo>
                      <a:lnTo>
                        <a:pt x="56182" y="6890"/>
                      </a:lnTo>
                      <a:cubicBezTo>
                        <a:pt x="55984" y="6850"/>
                        <a:pt x="55778" y="6826"/>
                        <a:pt x="55571" y="6826"/>
                      </a:cubicBezTo>
                      <a:cubicBezTo>
                        <a:pt x="55571" y="6826"/>
                        <a:pt x="54769" y="6834"/>
                        <a:pt x="54230" y="6898"/>
                      </a:cubicBezTo>
                      <a:cubicBezTo>
                        <a:pt x="54230" y="6898"/>
                        <a:pt x="53841" y="6898"/>
                        <a:pt x="53817" y="6826"/>
                      </a:cubicBezTo>
                      <a:cubicBezTo>
                        <a:pt x="53793" y="6755"/>
                        <a:pt x="53833" y="6683"/>
                        <a:pt x="53992" y="6588"/>
                      </a:cubicBezTo>
                      <a:cubicBezTo>
                        <a:pt x="54134" y="6477"/>
                        <a:pt x="54254" y="6326"/>
                        <a:pt x="54333" y="6159"/>
                      </a:cubicBezTo>
                      <a:cubicBezTo>
                        <a:pt x="54428" y="5969"/>
                        <a:pt x="54476" y="5755"/>
                        <a:pt x="54484" y="5532"/>
                      </a:cubicBezTo>
                      <a:cubicBezTo>
                        <a:pt x="54508" y="5294"/>
                        <a:pt x="55365" y="5239"/>
                        <a:pt x="55365" y="5239"/>
                      </a:cubicBezTo>
                      <a:cubicBezTo>
                        <a:pt x="55365" y="5239"/>
                        <a:pt x="55383" y="5234"/>
                        <a:pt x="55420" y="5234"/>
                      </a:cubicBezTo>
                      <a:close/>
                      <a:moveTo>
                        <a:pt x="18838" y="5234"/>
                      </a:moveTo>
                      <a:cubicBezTo>
                        <a:pt x="18920" y="5234"/>
                        <a:pt x="19085" y="5256"/>
                        <a:pt x="19313" y="5397"/>
                      </a:cubicBezTo>
                      <a:cubicBezTo>
                        <a:pt x="19638" y="5604"/>
                        <a:pt x="20043" y="5747"/>
                        <a:pt x="20575" y="5921"/>
                      </a:cubicBezTo>
                      <a:cubicBezTo>
                        <a:pt x="20860" y="6017"/>
                        <a:pt x="21154" y="6096"/>
                        <a:pt x="21448" y="6159"/>
                      </a:cubicBezTo>
                      <a:cubicBezTo>
                        <a:pt x="21448" y="6159"/>
                        <a:pt x="22067" y="6302"/>
                        <a:pt x="21972" y="6596"/>
                      </a:cubicBezTo>
                      <a:cubicBezTo>
                        <a:pt x="21869" y="6882"/>
                        <a:pt x="21313" y="6929"/>
                        <a:pt x="20718" y="6929"/>
                      </a:cubicBezTo>
                      <a:cubicBezTo>
                        <a:pt x="20130" y="6929"/>
                        <a:pt x="19329" y="6929"/>
                        <a:pt x="19170" y="6890"/>
                      </a:cubicBezTo>
                      <a:cubicBezTo>
                        <a:pt x="18979" y="6850"/>
                        <a:pt x="18781" y="6826"/>
                        <a:pt x="18582" y="6826"/>
                      </a:cubicBezTo>
                      <a:cubicBezTo>
                        <a:pt x="18582" y="6826"/>
                        <a:pt x="17773" y="6834"/>
                        <a:pt x="17217" y="6898"/>
                      </a:cubicBezTo>
                      <a:cubicBezTo>
                        <a:pt x="17217" y="6898"/>
                        <a:pt x="16820" y="6898"/>
                        <a:pt x="16820" y="6826"/>
                      </a:cubicBezTo>
                      <a:cubicBezTo>
                        <a:pt x="16820" y="6755"/>
                        <a:pt x="16876" y="6683"/>
                        <a:pt x="17058" y="6588"/>
                      </a:cubicBezTo>
                      <a:cubicBezTo>
                        <a:pt x="17233" y="6477"/>
                        <a:pt x="17384" y="6334"/>
                        <a:pt x="17511" y="6159"/>
                      </a:cubicBezTo>
                      <a:cubicBezTo>
                        <a:pt x="17654" y="5969"/>
                        <a:pt x="17757" y="5763"/>
                        <a:pt x="17828" y="5532"/>
                      </a:cubicBezTo>
                      <a:cubicBezTo>
                        <a:pt x="17916" y="5294"/>
                        <a:pt x="18781" y="5239"/>
                        <a:pt x="18781" y="5239"/>
                      </a:cubicBezTo>
                      <a:cubicBezTo>
                        <a:pt x="18781" y="5239"/>
                        <a:pt x="18801" y="5234"/>
                        <a:pt x="18838" y="5234"/>
                      </a:cubicBezTo>
                      <a:close/>
                      <a:moveTo>
                        <a:pt x="37130" y="5234"/>
                      </a:moveTo>
                      <a:cubicBezTo>
                        <a:pt x="37210" y="5234"/>
                        <a:pt x="37377" y="5257"/>
                        <a:pt x="37624" y="5405"/>
                      </a:cubicBezTo>
                      <a:cubicBezTo>
                        <a:pt x="37990" y="5612"/>
                        <a:pt x="38402" y="5747"/>
                        <a:pt x="38950" y="5921"/>
                      </a:cubicBezTo>
                      <a:cubicBezTo>
                        <a:pt x="39244" y="6017"/>
                        <a:pt x="39545" y="6096"/>
                        <a:pt x="39847" y="6167"/>
                      </a:cubicBezTo>
                      <a:cubicBezTo>
                        <a:pt x="39847" y="6167"/>
                        <a:pt x="40490" y="6310"/>
                        <a:pt x="40426" y="6596"/>
                      </a:cubicBezTo>
                      <a:cubicBezTo>
                        <a:pt x="40363" y="6882"/>
                        <a:pt x="39807" y="6929"/>
                        <a:pt x="39220" y="6929"/>
                      </a:cubicBezTo>
                      <a:cubicBezTo>
                        <a:pt x="38633" y="6929"/>
                        <a:pt x="37831" y="6929"/>
                        <a:pt x="37664" y="6890"/>
                      </a:cubicBezTo>
                      <a:cubicBezTo>
                        <a:pt x="37474" y="6850"/>
                        <a:pt x="37267" y="6826"/>
                        <a:pt x="37069" y="6826"/>
                      </a:cubicBezTo>
                      <a:cubicBezTo>
                        <a:pt x="37069" y="6826"/>
                        <a:pt x="36267" y="6834"/>
                        <a:pt x="35719" y="6898"/>
                      </a:cubicBezTo>
                      <a:cubicBezTo>
                        <a:pt x="35719" y="6898"/>
                        <a:pt x="35331" y="6898"/>
                        <a:pt x="35315" y="6826"/>
                      </a:cubicBezTo>
                      <a:cubicBezTo>
                        <a:pt x="35291" y="6755"/>
                        <a:pt x="35346" y="6683"/>
                        <a:pt x="35513" y="6588"/>
                      </a:cubicBezTo>
                      <a:cubicBezTo>
                        <a:pt x="35672" y="6477"/>
                        <a:pt x="35807" y="6334"/>
                        <a:pt x="35910" y="6159"/>
                      </a:cubicBezTo>
                      <a:cubicBezTo>
                        <a:pt x="36029" y="5969"/>
                        <a:pt x="36116" y="5755"/>
                        <a:pt x="36156" y="5540"/>
                      </a:cubicBezTo>
                      <a:cubicBezTo>
                        <a:pt x="36212" y="5294"/>
                        <a:pt x="37077" y="5239"/>
                        <a:pt x="37077" y="5239"/>
                      </a:cubicBezTo>
                      <a:cubicBezTo>
                        <a:pt x="37077" y="5239"/>
                        <a:pt x="37095" y="5234"/>
                        <a:pt x="37130" y="5234"/>
                      </a:cubicBezTo>
                      <a:close/>
                      <a:moveTo>
                        <a:pt x="12301" y="4446"/>
                      </a:moveTo>
                      <a:cubicBezTo>
                        <a:pt x="12550" y="4446"/>
                        <a:pt x="12806" y="4479"/>
                        <a:pt x="13050" y="4540"/>
                      </a:cubicBezTo>
                      <a:cubicBezTo>
                        <a:pt x="13717" y="4707"/>
                        <a:pt x="13891" y="4770"/>
                        <a:pt x="15201" y="4834"/>
                      </a:cubicBezTo>
                      <a:cubicBezTo>
                        <a:pt x="16503" y="4897"/>
                        <a:pt x="17297" y="5001"/>
                        <a:pt x="17455" y="5231"/>
                      </a:cubicBezTo>
                      <a:cubicBezTo>
                        <a:pt x="17606" y="5469"/>
                        <a:pt x="17320" y="6167"/>
                        <a:pt x="17320" y="6167"/>
                      </a:cubicBezTo>
                      <a:cubicBezTo>
                        <a:pt x="17217" y="6350"/>
                        <a:pt x="17074" y="6501"/>
                        <a:pt x="16900" y="6612"/>
                      </a:cubicBezTo>
                      <a:cubicBezTo>
                        <a:pt x="16527" y="6834"/>
                        <a:pt x="16122" y="6993"/>
                        <a:pt x="15701" y="7088"/>
                      </a:cubicBezTo>
                      <a:cubicBezTo>
                        <a:pt x="15590" y="7104"/>
                        <a:pt x="15487" y="7120"/>
                        <a:pt x="15376" y="7152"/>
                      </a:cubicBezTo>
                      <a:cubicBezTo>
                        <a:pt x="15003" y="7247"/>
                        <a:pt x="15011" y="7334"/>
                        <a:pt x="14542" y="7382"/>
                      </a:cubicBezTo>
                      <a:cubicBezTo>
                        <a:pt x="14169" y="7437"/>
                        <a:pt x="13788" y="7469"/>
                        <a:pt x="13407" y="7477"/>
                      </a:cubicBezTo>
                      <a:cubicBezTo>
                        <a:pt x="13391" y="7477"/>
                        <a:pt x="13375" y="7477"/>
                        <a:pt x="13360" y="7469"/>
                      </a:cubicBezTo>
                      <a:cubicBezTo>
                        <a:pt x="12653" y="7414"/>
                        <a:pt x="11510" y="7453"/>
                        <a:pt x="11129" y="7350"/>
                      </a:cubicBezTo>
                      <a:cubicBezTo>
                        <a:pt x="10748" y="7239"/>
                        <a:pt x="10597" y="7041"/>
                        <a:pt x="11097" y="6755"/>
                      </a:cubicBezTo>
                      <a:cubicBezTo>
                        <a:pt x="11605" y="6477"/>
                        <a:pt x="12074" y="6548"/>
                        <a:pt x="12066" y="6159"/>
                      </a:cubicBezTo>
                      <a:cubicBezTo>
                        <a:pt x="12050" y="6001"/>
                        <a:pt x="12074" y="5842"/>
                        <a:pt x="12145" y="5699"/>
                      </a:cubicBezTo>
                      <a:cubicBezTo>
                        <a:pt x="12264" y="5501"/>
                        <a:pt x="12097" y="5437"/>
                        <a:pt x="11836" y="5366"/>
                      </a:cubicBezTo>
                      <a:cubicBezTo>
                        <a:pt x="11574" y="5294"/>
                        <a:pt x="10716" y="5143"/>
                        <a:pt x="11169" y="4778"/>
                      </a:cubicBezTo>
                      <a:cubicBezTo>
                        <a:pt x="11456" y="4547"/>
                        <a:pt x="11868" y="4446"/>
                        <a:pt x="12301" y="4446"/>
                      </a:cubicBezTo>
                      <a:close/>
                      <a:moveTo>
                        <a:pt x="30488" y="4446"/>
                      </a:moveTo>
                      <a:cubicBezTo>
                        <a:pt x="30738" y="4446"/>
                        <a:pt x="30998" y="4479"/>
                        <a:pt x="31251" y="4540"/>
                      </a:cubicBezTo>
                      <a:cubicBezTo>
                        <a:pt x="31941" y="4707"/>
                        <a:pt x="32124" y="4770"/>
                        <a:pt x="33433" y="4834"/>
                      </a:cubicBezTo>
                      <a:cubicBezTo>
                        <a:pt x="34743" y="4897"/>
                        <a:pt x="35553" y="5001"/>
                        <a:pt x="35735" y="5231"/>
                      </a:cubicBezTo>
                      <a:cubicBezTo>
                        <a:pt x="35926" y="5469"/>
                        <a:pt x="35727" y="6167"/>
                        <a:pt x="35727" y="6167"/>
                      </a:cubicBezTo>
                      <a:cubicBezTo>
                        <a:pt x="35648" y="6350"/>
                        <a:pt x="35521" y="6501"/>
                        <a:pt x="35362" y="6612"/>
                      </a:cubicBezTo>
                      <a:cubicBezTo>
                        <a:pt x="35013" y="6834"/>
                        <a:pt x="34632" y="7001"/>
                        <a:pt x="34227" y="7088"/>
                      </a:cubicBezTo>
                      <a:cubicBezTo>
                        <a:pt x="34116" y="7104"/>
                        <a:pt x="34013" y="7120"/>
                        <a:pt x="33910" y="7152"/>
                      </a:cubicBezTo>
                      <a:cubicBezTo>
                        <a:pt x="33553" y="7247"/>
                        <a:pt x="33568" y="7334"/>
                        <a:pt x="33100" y="7382"/>
                      </a:cubicBezTo>
                      <a:cubicBezTo>
                        <a:pt x="32735" y="7437"/>
                        <a:pt x="32362" y="7469"/>
                        <a:pt x="31989" y="7477"/>
                      </a:cubicBezTo>
                      <a:cubicBezTo>
                        <a:pt x="31965" y="7477"/>
                        <a:pt x="31949" y="7477"/>
                        <a:pt x="31933" y="7469"/>
                      </a:cubicBezTo>
                      <a:cubicBezTo>
                        <a:pt x="31219" y="7414"/>
                        <a:pt x="30084" y="7453"/>
                        <a:pt x="29687" y="7350"/>
                      </a:cubicBezTo>
                      <a:cubicBezTo>
                        <a:pt x="29298" y="7239"/>
                        <a:pt x="29115" y="7041"/>
                        <a:pt x="29584" y="6755"/>
                      </a:cubicBezTo>
                      <a:cubicBezTo>
                        <a:pt x="30044" y="6477"/>
                        <a:pt x="30528" y="6548"/>
                        <a:pt x="30473" y="6159"/>
                      </a:cubicBezTo>
                      <a:cubicBezTo>
                        <a:pt x="30433" y="6009"/>
                        <a:pt x="30441" y="5850"/>
                        <a:pt x="30497" y="5699"/>
                      </a:cubicBezTo>
                      <a:cubicBezTo>
                        <a:pt x="30584" y="5501"/>
                        <a:pt x="30417" y="5437"/>
                        <a:pt x="30147" y="5366"/>
                      </a:cubicBezTo>
                      <a:cubicBezTo>
                        <a:pt x="29877" y="5294"/>
                        <a:pt x="28988" y="5143"/>
                        <a:pt x="29401" y="4778"/>
                      </a:cubicBezTo>
                      <a:cubicBezTo>
                        <a:pt x="29658" y="4547"/>
                        <a:pt x="30056" y="4446"/>
                        <a:pt x="30488" y="4446"/>
                      </a:cubicBezTo>
                      <a:close/>
                      <a:moveTo>
                        <a:pt x="48679" y="4446"/>
                      </a:moveTo>
                      <a:cubicBezTo>
                        <a:pt x="48929" y="4446"/>
                        <a:pt x="49193" y="4479"/>
                        <a:pt x="49451" y="4540"/>
                      </a:cubicBezTo>
                      <a:cubicBezTo>
                        <a:pt x="50166" y="4707"/>
                        <a:pt x="50356" y="4770"/>
                        <a:pt x="51682" y="4834"/>
                      </a:cubicBezTo>
                      <a:cubicBezTo>
                        <a:pt x="52999" y="4897"/>
                        <a:pt x="53817" y="5001"/>
                        <a:pt x="54031" y="5231"/>
                      </a:cubicBezTo>
                      <a:cubicBezTo>
                        <a:pt x="54254" y="5469"/>
                        <a:pt x="54142" y="6167"/>
                        <a:pt x="54142" y="6167"/>
                      </a:cubicBezTo>
                      <a:cubicBezTo>
                        <a:pt x="54095" y="6342"/>
                        <a:pt x="53984" y="6501"/>
                        <a:pt x="53833" y="6612"/>
                      </a:cubicBezTo>
                      <a:cubicBezTo>
                        <a:pt x="53515" y="6842"/>
                        <a:pt x="53142" y="7001"/>
                        <a:pt x="52761" y="7088"/>
                      </a:cubicBezTo>
                      <a:cubicBezTo>
                        <a:pt x="52658" y="7104"/>
                        <a:pt x="52555" y="7120"/>
                        <a:pt x="52452" y="7152"/>
                      </a:cubicBezTo>
                      <a:cubicBezTo>
                        <a:pt x="52110" y="7247"/>
                        <a:pt x="52134" y="7334"/>
                        <a:pt x="51674" y="7382"/>
                      </a:cubicBezTo>
                      <a:cubicBezTo>
                        <a:pt x="51309" y="7437"/>
                        <a:pt x="50944" y="7469"/>
                        <a:pt x="50571" y="7477"/>
                      </a:cubicBezTo>
                      <a:cubicBezTo>
                        <a:pt x="50547" y="7477"/>
                        <a:pt x="50531" y="7477"/>
                        <a:pt x="50515" y="7469"/>
                      </a:cubicBezTo>
                      <a:cubicBezTo>
                        <a:pt x="49793" y="7414"/>
                        <a:pt x="48666" y="7453"/>
                        <a:pt x="48261" y="7350"/>
                      </a:cubicBezTo>
                      <a:cubicBezTo>
                        <a:pt x="47848" y="7239"/>
                        <a:pt x="47642" y="7041"/>
                        <a:pt x="48070" y="6755"/>
                      </a:cubicBezTo>
                      <a:cubicBezTo>
                        <a:pt x="48499" y="6477"/>
                        <a:pt x="48991" y="6548"/>
                        <a:pt x="48888" y="6159"/>
                      </a:cubicBezTo>
                      <a:cubicBezTo>
                        <a:pt x="48824" y="6017"/>
                        <a:pt x="48816" y="5850"/>
                        <a:pt x="48848" y="5699"/>
                      </a:cubicBezTo>
                      <a:cubicBezTo>
                        <a:pt x="48912" y="5501"/>
                        <a:pt x="48737" y="5437"/>
                        <a:pt x="48451" y="5366"/>
                      </a:cubicBezTo>
                      <a:cubicBezTo>
                        <a:pt x="48165" y="5294"/>
                        <a:pt x="47269" y="5143"/>
                        <a:pt x="47626" y="4778"/>
                      </a:cubicBezTo>
                      <a:cubicBezTo>
                        <a:pt x="47857" y="4547"/>
                        <a:pt x="48246" y="4446"/>
                        <a:pt x="48679" y="4446"/>
                      </a:cubicBezTo>
                      <a:close/>
                      <a:moveTo>
                        <a:pt x="62036" y="6588"/>
                      </a:moveTo>
                      <a:cubicBezTo>
                        <a:pt x="62075" y="6588"/>
                        <a:pt x="62113" y="6588"/>
                        <a:pt x="62151" y="6588"/>
                      </a:cubicBezTo>
                      <a:cubicBezTo>
                        <a:pt x="63437" y="6604"/>
                        <a:pt x="64287" y="6644"/>
                        <a:pt x="64604" y="6699"/>
                      </a:cubicBezTo>
                      <a:lnTo>
                        <a:pt x="64596" y="6699"/>
                      </a:lnTo>
                      <a:cubicBezTo>
                        <a:pt x="64890" y="6763"/>
                        <a:pt x="65191" y="6802"/>
                        <a:pt x="65493" y="6810"/>
                      </a:cubicBezTo>
                      <a:cubicBezTo>
                        <a:pt x="65938" y="6834"/>
                        <a:pt x="66049" y="6969"/>
                        <a:pt x="66057" y="6977"/>
                      </a:cubicBezTo>
                      <a:cubicBezTo>
                        <a:pt x="65906" y="7112"/>
                        <a:pt x="65723" y="7199"/>
                        <a:pt x="65525" y="7239"/>
                      </a:cubicBezTo>
                      <a:cubicBezTo>
                        <a:pt x="64969" y="7358"/>
                        <a:pt x="63628" y="7422"/>
                        <a:pt x="62969" y="7453"/>
                      </a:cubicBezTo>
                      <a:cubicBezTo>
                        <a:pt x="62310" y="7477"/>
                        <a:pt x="61739" y="7477"/>
                        <a:pt x="61032" y="7652"/>
                      </a:cubicBezTo>
                      <a:cubicBezTo>
                        <a:pt x="60334" y="7818"/>
                        <a:pt x="60191" y="7945"/>
                        <a:pt x="59064" y="7977"/>
                      </a:cubicBezTo>
                      <a:cubicBezTo>
                        <a:pt x="58915" y="7980"/>
                        <a:pt x="58775" y="7982"/>
                        <a:pt x="58643" y="7982"/>
                      </a:cubicBezTo>
                      <a:cubicBezTo>
                        <a:pt x="57774" y="7982"/>
                        <a:pt x="57272" y="7899"/>
                        <a:pt x="56921" y="7541"/>
                      </a:cubicBezTo>
                      <a:cubicBezTo>
                        <a:pt x="56817" y="7437"/>
                        <a:pt x="56722" y="7326"/>
                        <a:pt x="56635" y="7215"/>
                      </a:cubicBezTo>
                      <a:cubicBezTo>
                        <a:pt x="56635" y="7215"/>
                        <a:pt x="56540" y="7001"/>
                        <a:pt x="57167" y="6985"/>
                      </a:cubicBezTo>
                      <a:cubicBezTo>
                        <a:pt x="57224" y="6984"/>
                        <a:pt x="57281" y="6984"/>
                        <a:pt x="57338" y="6984"/>
                      </a:cubicBezTo>
                      <a:cubicBezTo>
                        <a:pt x="57490" y="6984"/>
                        <a:pt x="57643" y="6986"/>
                        <a:pt x="57794" y="6986"/>
                      </a:cubicBezTo>
                      <a:cubicBezTo>
                        <a:pt x="58208" y="6986"/>
                        <a:pt x="58609" y="6972"/>
                        <a:pt x="58953" y="6866"/>
                      </a:cubicBezTo>
                      <a:cubicBezTo>
                        <a:pt x="59453" y="6712"/>
                        <a:pt x="60783" y="6588"/>
                        <a:pt x="62036" y="6588"/>
                      </a:cubicBezTo>
                      <a:close/>
                      <a:moveTo>
                        <a:pt x="6539" y="6595"/>
                      </a:moveTo>
                      <a:cubicBezTo>
                        <a:pt x="6609" y="6595"/>
                        <a:pt x="6679" y="6595"/>
                        <a:pt x="6748" y="6596"/>
                      </a:cubicBezTo>
                      <a:cubicBezTo>
                        <a:pt x="8026" y="6604"/>
                        <a:pt x="8859" y="6644"/>
                        <a:pt x="9153" y="6707"/>
                      </a:cubicBezTo>
                      <a:cubicBezTo>
                        <a:pt x="9430" y="6771"/>
                        <a:pt x="9716" y="6802"/>
                        <a:pt x="10002" y="6810"/>
                      </a:cubicBezTo>
                      <a:cubicBezTo>
                        <a:pt x="10446" y="6834"/>
                        <a:pt x="10502" y="6977"/>
                        <a:pt x="10502" y="6985"/>
                      </a:cubicBezTo>
                      <a:cubicBezTo>
                        <a:pt x="10312" y="7112"/>
                        <a:pt x="10089" y="7199"/>
                        <a:pt x="9867" y="7247"/>
                      </a:cubicBezTo>
                      <a:cubicBezTo>
                        <a:pt x="9272" y="7358"/>
                        <a:pt x="7899" y="7422"/>
                        <a:pt x="7232" y="7453"/>
                      </a:cubicBezTo>
                      <a:cubicBezTo>
                        <a:pt x="6565" y="7485"/>
                        <a:pt x="5994" y="7485"/>
                        <a:pt x="5224" y="7652"/>
                      </a:cubicBezTo>
                      <a:cubicBezTo>
                        <a:pt x="4454" y="7818"/>
                        <a:pt x="4263" y="7945"/>
                        <a:pt x="3120" y="7977"/>
                      </a:cubicBezTo>
                      <a:cubicBezTo>
                        <a:pt x="2943" y="7982"/>
                        <a:pt x="2779" y="7985"/>
                        <a:pt x="2627" y="7985"/>
                      </a:cubicBezTo>
                      <a:cubicBezTo>
                        <a:pt x="1805" y="7985"/>
                        <a:pt x="1359" y="7896"/>
                        <a:pt x="1152" y="7541"/>
                      </a:cubicBezTo>
                      <a:cubicBezTo>
                        <a:pt x="1088" y="7437"/>
                        <a:pt x="1041" y="7326"/>
                        <a:pt x="993" y="7215"/>
                      </a:cubicBezTo>
                      <a:cubicBezTo>
                        <a:pt x="993" y="7215"/>
                        <a:pt x="977" y="7001"/>
                        <a:pt x="1612" y="6993"/>
                      </a:cubicBezTo>
                      <a:cubicBezTo>
                        <a:pt x="2247" y="6977"/>
                        <a:pt x="2874" y="7025"/>
                        <a:pt x="3438" y="6866"/>
                      </a:cubicBezTo>
                      <a:cubicBezTo>
                        <a:pt x="3978" y="6723"/>
                        <a:pt x="5315" y="6595"/>
                        <a:pt x="6539" y="6595"/>
                      </a:cubicBezTo>
                      <a:close/>
                      <a:moveTo>
                        <a:pt x="43566" y="6596"/>
                      </a:moveTo>
                      <a:cubicBezTo>
                        <a:pt x="43605" y="6596"/>
                        <a:pt x="43643" y="6596"/>
                        <a:pt x="43681" y="6596"/>
                      </a:cubicBezTo>
                      <a:cubicBezTo>
                        <a:pt x="44967" y="6604"/>
                        <a:pt x="45808" y="6652"/>
                        <a:pt x="46118" y="6707"/>
                      </a:cubicBezTo>
                      <a:lnTo>
                        <a:pt x="46118" y="6715"/>
                      </a:lnTo>
                      <a:cubicBezTo>
                        <a:pt x="46403" y="6779"/>
                        <a:pt x="46697" y="6810"/>
                        <a:pt x="46991" y="6818"/>
                      </a:cubicBezTo>
                      <a:cubicBezTo>
                        <a:pt x="47435" y="6842"/>
                        <a:pt x="47530" y="6985"/>
                        <a:pt x="47530" y="6993"/>
                      </a:cubicBezTo>
                      <a:cubicBezTo>
                        <a:pt x="47372" y="7120"/>
                        <a:pt x="47181" y="7207"/>
                        <a:pt x="46975" y="7247"/>
                      </a:cubicBezTo>
                      <a:cubicBezTo>
                        <a:pt x="46403" y="7358"/>
                        <a:pt x="45054" y="7429"/>
                        <a:pt x="44395" y="7453"/>
                      </a:cubicBezTo>
                      <a:cubicBezTo>
                        <a:pt x="43736" y="7485"/>
                        <a:pt x="43157" y="7485"/>
                        <a:pt x="42435" y="7652"/>
                      </a:cubicBezTo>
                      <a:cubicBezTo>
                        <a:pt x="41704" y="7818"/>
                        <a:pt x="41554" y="7953"/>
                        <a:pt x="40418" y="7977"/>
                      </a:cubicBezTo>
                      <a:cubicBezTo>
                        <a:pt x="40242" y="7982"/>
                        <a:pt x="40079" y="7985"/>
                        <a:pt x="39927" y="7985"/>
                      </a:cubicBezTo>
                      <a:cubicBezTo>
                        <a:pt x="39104" y="7985"/>
                        <a:pt x="38633" y="7896"/>
                        <a:pt x="38331" y="7541"/>
                      </a:cubicBezTo>
                      <a:cubicBezTo>
                        <a:pt x="38244" y="7437"/>
                        <a:pt x="38164" y="7334"/>
                        <a:pt x="38093" y="7215"/>
                      </a:cubicBezTo>
                      <a:cubicBezTo>
                        <a:pt x="38093" y="7215"/>
                        <a:pt x="38013" y="7009"/>
                        <a:pt x="38648" y="6993"/>
                      </a:cubicBezTo>
                      <a:cubicBezTo>
                        <a:pt x="39283" y="6977"/>
                        <a:pt x="39918" y="7025"/>
                        <a:pt x="40450" y="6874"/>
                      </a:cubicBezTo>
                      <a:cubicBezTo>
                        <a:pt x="40958" y="6720"/>
                        <a:pt x="42319" y="6596"/>
                        <a:pt x="43566" y="6596"/>
                      </a:cubicBezTo>
                      <a:close/>
                      <a:moveTo>
                        <a:pt x="25111" y="6604"/>
                      </a:moveTo>
                      <a:cubicBezTo>
                        <a:pt x="25149" y="6604"/>
                        <a:pt x="25188" y="6604"/>
                        <a:pt x="25226" y="6604"/>
                      </a:cubicBezTo>
                      <a:cubicBezTo>
                        <a:pt x="26504" y="6612"/>
                        <a:pt x="27345" y="6660"/>
                        <a:pt x="27647" y="6715"/>
                      </a:cubicBezTo>
                      <a:lnTo>
                        <a:pt x="27631" y="6715"/>
                      </a:lnTo>
                      <a:cubicBezTo>
                        <a:pt x="27917" y="6779"/>
                        <a:pt x="28211" y="6810"/>
                        <a:pt x="28496" y="6818"/>
                      </a:cubicBezTo>
                      <a:cubicBezTo>
                        <a:pt x="28941" y="6842"/>
                        <a:pt x="29012" y="6985"/>
                        <a:pt x="29020" y="6993"/>
                      </a:cubicBezTo>
                      <a:cubicBezTo>
                        <a:pt x="28838" y="7120"/>
                        <a:pt x="28639" y="7207"/>
                        <a:pt x="28425" y="7247"/>
                      </a:cubicBezTo>
                      <a:cubicBezTo>
                        <a:pt x="27838" y="7366"/>
                        <a:pt x="26480" y="7429"/>
                        <a:pt x="25813" y="7461"/>
                      </a:cubicBezTo>
                      <a:cubicBezTo>
                        <a:pt x="25147" y="7493"/>
                        <a:pt x="24575" y="7493"/>
                        <a:pt x="23829" y="7660"/>
                      </a:cubicBezTo>
                      <a:cubicBezTo>
                        <a:pt x="23083" y="7826"/>
                        <a:pt x="22908" y="7961"/>
                        <a:pt x="21773" y="7985"/>
                      </a:cubicBezTo>
                      <a:cubicBezTo>
                        <a:pt x="21596" y="7990"/>
                        <a:pt x="21432" y="7993"/>
                        <a:pt x="21280" y="7993"/>
                      </a:cubicBezTo>
                      <a:cubicBezTo>
                        <a:pt x="20455" y="7993"/>
                        <a:pt x="19996" y="7904"/>
                        <a:pt x="19741" y="7549"/>
                      </a:cubicBezTo>
                      <a:cubicBezTo>
                        <a:pt x="19670" y="7445"/>
                        <a:pt x="19606" y="7334"/>
                        <a:pt x="19543" y="7223"/>
                      </a:cubicBezTo>
                      <a:cubicBezTo>
                        <a:pt x="19543" y="7223"/>
                        <a:pt x="19495" y="7017"/>
                        <a:pt x="20130" y="7001"/>
                      </a:cubicBezTo>
                      <a:cubicBezTo>
                        <a:pt x="20765" y="6985"/>
                        <a:pt x="21400" y="7033"/>
                        <a:pt x="21948" y="6882"/>
                      </a:cubicBezTo>
                      <a:cubicBezTo>
                        <a:pt x="22479" y="6728"/>
                        <a:pt x="23855" y="6604"/>
                        <a:pt x="25111" y="6604"/>
                      </a:cubicBezTo>
                      <a:close/>
                      <a:moveTo>
                        <a:pt x="10613" y="7220"/>
                      </a:moveTo>
                      <a:cubicBezTo>
                        <a:pt x="10796" y="7220"/>
                        <a:pt x="10667" y="7275"/>
                        <a:pt x="10693" y="7437"/>
                      </a:cubicBezTo>
                      <a:cubicBezTo>
                        <a:pt x="10724" y="7644"/>
                        <a:pt x="10621" y="7834"/>
                        <a:pt x="10264" y="8152"/>
                      </a:cubicBezTo>
                      <a:cubicBezTo>
                        <a:pt x="9907" y="8461"/>
                        <a:pt x="9288" y="8715"/>
                        <a:pt x="8676" y="8906"/>
                      </a:cubicBezTo>
                      <a:cubicBezTo>
                        <a:pt x="8057" y="9104"/>
                        <a:pt x="8391" y="9295"/>
                        <a:pt x="8089" y="9390"/>
                      </a:cubicBezTo>
                      <a:cubicBezTo>
                        <a:pt x="8047" y="9404"/>
                        <a:pt x="8008" y="9410"/>
                        <a:pt x="7972" y="9410"/>
                      </a:cubicBezTo>
                      <a:cubicBezTo>
                        <a:pt x="7752" y="9410"/>
                        <a:pt x="7623" y="9191"/>
                        <a:pt x="7541" y="9088"/>
                      </a:cubicBezTo>
                      <a:cubicBezTo>
                        <a:pt x="7454" y="8953"/>
                        <a:pt x="7406" y="8787"/>
                        <a:pt x="7422" y="8628"/>
                      </a:cubicBezTo>
                      <a:cubicBezTo>
                        <a:pt x="7422" y="8438"/>
                        <a:pt x="7391" y="8398"/>
                        <a:pt x="7343" y="8009"/>
                      </a:cubicBezTo>
                      <a:cubicBezTo>
                        <a:pt x="7287" y="7628"/>
                        <a:pt x="7406" y="7596"/>
                        <a:pt x="7994" y="7493"/>
                      </a:cubicBezTo>
                      <a:cubicBezTo>
                        <a:pt x="8208" y="7453"/>
                        <a:pt x="8541" y="7469"/>
                        <a:pt x="8883" y="7414"/>
                      </a:cubicBezTo>
                      <a:cubicBezTo>
                        <a:pt x="9232" y="7366"/>
                        <a:pt x="9907" y="7271"/>
                        <a:pt x="10391" y="7231"/>
                      </a:cubicBezTo>
                      <a:cubicBezTo>
                        <a:pt x="10493" y="7224"/>
                        <a:pt x="10564" y="7220"/>
                        <a:pt x="10613" y="7220"/>
                      </a:cubicBezTo>
                      <a:close/>
                      <a:moveTo>
                        <a:pt x="29169" y="7225"/>
                      </a:moveTo>
                      <a:cubicBezTo>
                        <a:pt x="29338" y="7225"/>
                        <a:pt x="29223" y="7284"/>
                        <a:pt x="29266" y="7437"/>
                      </a:cubicBezTo>
                      <a:cubicBezTo>
                        <a:pt x="29322" y="7644"/>
                        <a:pt x="29250" y="7842"/>
                        <a:pt x="28933" y="8144"/>
                      </a:cubicBezTo>
                      <a:cubicBezTo>
                        <a:pt x="28615" y="8461"/>
                        <a:pt x="28036" y="8707"/>
                        <a:pt x="27449" y="8906"/>
                      </a:cubicBezTo>
                      <a:cubicBezTo>
                        <a:pt x="26853" y="9104"/>
                        <a:pt x="27210" y="9295"/>
                        <a:pt x="26917" y="9390"/>
                      </a:cubicBezTo>
                      <a:cubicBezTo>
                        <a:pt x="26876" y="9404"/>
                        <a:pt x="26838" y="9410"/>
                        <a:pt x="26801" y="9410"/>
                      </a:cubicBezTo>
                      <a:cubicBezTo>
                        <a:pt x="26578" y="9410"/>
                        <a:pt x="26424" y="9191"/>
                        <a:pt x="26321" y="9088"/>
                      </a:cubicBezTo>
                      <a:cubicBezTo>
                        <a:pt x="26218" y="8961"/>
                        <a:pt x="26155" y="8795"/>
                        <a:pt x="26147" y="8628"/>
                      </a:cubicBezTo>
                      <a:cubicBezTo>
                        <a:pt x="26131" y="8438"/>
                        <a:pt x="26083" y="8398"/>
                        <a:pt x="25988" y="8017"/>
                      </a:cubicBezTo>
                      <a:cubicBezTo>
                        <a:pt x="25885" y="7628"/>
                        <a:pt x="25996" y="7596"/>
                        <a:pt x="26568" y="7493"/>
                      </a:cubicBezTo>
                      <a:cubicBezTo>
                        <a:pt x="26782" y="7453"/>
                        <a:pt x="27115" y="7469"/>
                        <a:pt x="27457" y="7422"/>
                      </a:cubicBezTo>
                      <a:cubicBezTo>
                        <a:pt x="27798" y="7366"/>
                        <a:pt x="28457" y="7271"/>
                        <a:pt x="28941" y="7239"/>
                      </a:cubicBezTo>
                      <a:cubicBezTo>
                        <a:pt x="29048" y="7230"/>
                        <a:pt x="29120" y="7225"/>
                        <a:pt x="29169" y="7225"/>
                      </a:cubicBezTo>
                      <a:close/>
                      <a:moveTo>
                        <a:pt x="47715" y="7225"/>
                      </a:moveTo>
                      <a:cubicBezTo>
                        <a:pt x="47884" y="7225"/>
                        <a:pt x="47778" y="7285"/>
                        <a:pt x="47840" y="7445"/>
                      </a:cubicBezTo>
                      <a:cubicBezTo>
                        <a:pt x="47927" y="7644"/>
                        <a:pt x="47880" y="7842"/>
                        <a:pt x="47602" y="8144"/>
                      </a:cubicBezTo>
                      <a:lnTo>
                        <a:pt x="47594" y="8152"/>
                      </a:lnTo>
                      <a:cubicBezTo>
                        <a:pt x="47316" y="8461"/>
                        <a:pt x="46768" y="8715"/>
                        <a:pt x="46205" y="8906"/>
                      </a:cubicBezTo>
                      <a:cubicBezTo>
                        <a:pt x="45641" y="9104"/>
                        <a:pt x="46022" y="9295"/>
                        <a:pt x="45745" y="9390"/>
                      </a:cubicBezTo>
                      <a:cubicBezTo>
                        <a:pt x="45704" y="9404"/>
                        <a:pt x="45665" y="9410"/>
                        <a:pt x="45627" y="9410"/>
                      </a:cubicBezTo>
                      <a:cubicBezTo>
                        <a:pt x="45402" y="9410"/>
                        <a:pt x="45219" y="9198"/>
                        <a:pt x="45117" y="9096"/>
                      </a:cubicBezTo>
                      <a:cubicBezTo>
                        <a:pt x="44990" y="8961"/>
                        <a:pt x="44911" y="8803"/>
                        <a:pt x="44879" y="8628"/>
                      </a:cubicBezTo>
                      <a:cubicBezTo>
                        <a:pt x="44832" y="8438"/>
                        <a:pt x="44776" y="8398"/>
                        <a:pt x="44633" y="8017"/>
                      </a:cubicBezTo>
                      <a:cubicBezTo>
                        <a:pt x="44490" y="7636"/>
                        <a:pt x="44594" y="7596"/>
                        <a:pt x="45157" y="7493"/>
                      </a:cubicBezTo>
                      <a:cubicBezTo>
                        <a:pt x="45356" y="7453"/>
                        <a:pt x="45697" y="7469"/>
                        <a:pt x="46030" y="7422"/>
                      </a:cubicBezTo>
                      <a:cubicBezTo>
                        <a:pt x="46364" y="7374"/>
                        <a:pt x="47015" y="7279"/>
                        <a:pt x="47491" y="7239"/>
                      </a:cubicBezTo>
                      <a:cubicBezTo>
                        <a:pt x="47595" y="7230"/>
                        <a:pt x="47666" y="7225"/>
                        <a:pt x="47715" y="7225"/>
                      </a:cubicBezTo>
                      <a:close/>
                      <a:moveTo>
                        <a:pt x="66273" y="7224"/>
                      </a:moveTo>
                      <a:cubicBezTo>
                        <a:pt x="66433" y="7224"/>
                        <a:pt x="66337" y="7281"/>
                        <a:pt x="66422" y="7445"/>
                      </a:cubicBezTo>
                      <a:cubicBezTo>
                        <a:pt x="66533" y="7652"/>
                        <a:pt x="66501" y="7842"/>
                        <a:pt x="66263" y="8152"/>
                      </a:cubicBezTo>
                      <a:cubicBezTo>
                        <a:pt x="66017" y="8461"/>
                        <a:pt x="65509" y="8715"/>
                        <a:pt x="64969" y="8914"/>
                      </a:cubicBezTo>
                      <a:cubicBezTo>
                        <a:pt x="64429" y="9104"/>
                        <a:pt x="64834" y="9295"/>
                        <a:pt x="64572" y="9390"/>
                      </a:cubicBezTo>
                      <a:cubicBezTo>
                        <a:pt x="64535" y="9404"/>
                        <a:pt x="64498" y="9410"/>
                        <a:pt x="64461" y="9410"/>
                      </a:cubicBezTo>
                      <a:cubicBezTo>
                        <a:pt x="64242" y="9410"/>
                        <a:pt x="64028" y="9198"/>
                        <a:pt x="63906" y="9096"/>
                      </a:cubicBezTo>
                      <a:cubicBezTo>
                        <a:pt x="63771" y="8969"/>
                        <a:pt x="63667" y="8811"/>
                        <a:pt x="63612" y="8628"/>
                      </a:cubicBezTo>
                      <a:cubicBezTo>
                        <a:pt x="63540" y="8438"/>
                        <a:pt x="63485" y="8398"/>
                        <a:pt x="63286" y="8017"/>
                      </a:cubicBezTo>
                      <a:cubicBezTo>
                        <a:pt x="63088" y="7636"/>
                        <a:pt x="63191" y="7604"/>
                        <a:pt x="63739" y="7501"/>
                      </a:cubicBezTo>
                      <a:cubicBezTo>
                        <a:pt x="63937" y="7461"/>
                        <a:pt x="64279" y="7469"/>
                        <a:pt x="64604" y="7422"/>
                      </a:cubicBezTo>
                      <a:cubicBezTo>
                        <a:pt x="64929" y="7374"/>
                        <a:pt x="65572" y="7279"/>
                        <a:pt x="66041" y="7239"/>
                      </a:cubicBezTo>
                      <a:cubicBezTo>
                        <a:pt x="66151" y="7230"/>
                        <a:pt x="66224" y="7224"/>
                        <a:pt x="66273" y="7224"/>
                      </a:cubicBezTo>
                      <a:close/>
                      <a:moveTo>
                        <a:pt x="18470" y="6897"/>
                      </a:moveTo>
                      <a:cubicBezTo>
                        <a:pt x="18503" y="6897"/>
                        <a:pt x="18535" y="6897"/>
                        <a:pt x="18567" y="6898"/>
                      </a:cubicBezTo>
                      <a:cubicBezTo>
                        <a:pt x="18567" y="6898"/>
                        <a:pt x="19209" y="6921"/>
                        <a:pt x="19265" y="7144"/>
                      </a:cubicBezTo>
                      <a:cubicBezTo>
                        <a:pt x="19321" y="7374"/>
                        <a:pt x="19313" y="7747"/>
                        <a:pt x="19860" y="8025"/>
                      </a:cubicBezTo>
                      <a:cubicBezTo>
                        <a:pt x="20408" y="8295"/>
                        <a:pt x="20980" y="8334"/>
                        <a:pt x="21043" y="8699"/>
                      </a:cubicBezTo>
                      <a:cubicBezTo>
                        <a:pt x="21107" y="9073"/>
                        <a:pt x="20964" y="9430"/>
                        <a:pt x="20003" y="9446"/>
                      </a:cubicBezTo>
                      <a:cubicBezTo>
                        <a:pt x="19416" y="9446"/>
                        <a:pt x="18836" y="9422"/>
                        <a:pt x="18249" y="9366"/>
                      </a:cubicBezTo>
                      <a:cubicBezTo>
                        <a:pt x="18249" y="9366"/>
                        <a:pt x="17320" y="9303"/>
                        <a:pt x="16709" y="9215"/>
                      </a:cubicBezTo>
                      <a:cubicBezTo>
                        <a:pt x="16098" y="9128"/>
                        <a:pt x="15868" y="8985"/>
                        <a:pt x="15868" y="8985"/>
                      </a:cubicBezTo>
                      <a:lnTo>
                        <a:pt x="15844" y="8969"/>
                      </a:lnTo>
                      <a:cubicBezTo>
                        <a:pt x="15384" y="8771"/>
                        <a:pt x="15058" y="8557"/>
                        <a:pt x="14566" y="8374"/>
                      </a:cubicBezTo>
                      <a:cubicBezTo>
                        <a:pt x="14066" y="8199"/>
                        <a:pt x="14169" y="8096"/>
                        <a:pt x="14304" y="7922"/>
                      </a:cubicBezTo>
                      <a:cubicBezTo>
                        <a:pt x="14336" y="7882"/>
                        <a:pt x="14336" y="7826"/>
                        <a:pt x="14312" y="7787"/>
                      </a:cubicBezTo>
                      <a:cubicBezTo>
                        <a:pt x="14312" y="7699"/>
                        <a:pt x="14383" y="7541"/>
                        <a:pt x="14852" y="7382"/>
                      </a:cubicBezTo>
                      <a:cubicBezTo>
                        <a:pt x="15530" y="7151"/>
                        <a:pt x="17376" y="6897"/>
                        <a:pt x="18470" y="6897"/>
                      </a:cubicBezTo>
                      <a:close/>
                      <a:moveTo>
                        <a:pt x="36981" y="6897"/>
                      </a:moveTo>
                      <a:cubicBezTo>
                        <a:pt x="37013" y="6897"/>
                        <a:pt x="37045" y="6897"/>
                        <a:pt x="37077" y="6898"/>
                      </a:cubicBezTo>
                      <a:cubicBezTo>
                        <a:pt x="37077" y="6898"/>
                        <a:pt x="37720" y="6921"/>
                        <a:pt x="37807" y="7144"/>
                      </a:cubicBezTo>
                      <a:cubicBezTo>
                        <a:pt x="37894" y="7374"/>
                        <a:pt x="37934" y="7747"/>
                        <a:pt x="38506" y="8025"/>
                      </a:cubicBezTo>
                      <a:cubicBezTo>
                        <a:pt x="39085" y="8295"/>
                        <a:pt x="39672" y="8342"/>
                        <a:pt x="39783" y="8699"/>
                      </a:cubicBezTo>
                      <a:cubicBezTo>
                        <a:pt x="39895" y="9065"/>
                        <a:pt x="39791" y="9430"/>
                        <a:pt x="38839" y="9446"/>
                      </a:cubicBezTo>
                      <a:cubicBezTo>
                        <a:pt x="38252" y="9446"/>
                        <a:pt x="37664" y="9422"/>
                        <a:pt x="37077" y="9366"/>
                      </a:cubicBezTo>
                      <a:cubicBezTo>
                        <a:pt x="37077" y="9366"/>
                        <a:pt x="36140" y="9303"/>
                        <a:pt x="35513" y="9215"/>
                      </a:cubicBezTo>
                      <a:cubicBezTo>
                        <a:pt x="34894" y="9128"/>
                        <a:pt x="34640" y="8985"/>
                        <a:pt x="34640" y="8985"/>
                      </a:cubicBezTo>
                      <a:lnTo>
                        <a:pt x="34616" y="8969"/>
                      </a:lnTo>
                      <a:cubicBezTo>
                        <a:pt x="34124" y="8771"/>
                        <a:pt x="33783" y="8557"/>
                        <a:pt x="33259" y="8374"/>
                      </a:cubicBezTo>
                      <a:cubicBezTo>
                        <a:pt x="32735" y="8199"/>
                        <a:pt x="32830" y="8096"/>
                        <a:pt x="32941" y="7922"/>
                      </a:cubicBezTo>
                      <a:cubicBezTo>
                        <a:pt x="32965" y="7882"/>
                        <a:pt x="32965" y="7818"/>
                        <a:pt x="32933" y="7787"/>
                      </a:cubicBezTo>
                      <a:lnTo>
                        <a:pt x="32925" y="7787"/>
                      </a:lnTo>
                      <a:cubicBezTo>
                        <a:pt x="32918" y="7699"/>
                        <a:pt x="32973" y="7541"/>
                        <a:pt x="33426" y="7382"/>
                      </a:cubicBezTo>
                      <a:cubicBezTo>
                        <a:pt x="34073" y="7151"/>
                        <a:pt x="35888" y="6897"/>
                        <a:pt x="36981" y="6897"/>
                      </a:cubicBezTo>
                      <a:close/>
                      <a:moveTo>
                        <a:pt x="55490" y="6897"/>
                      </a:moveTo>
                      <a:cubicBezTo>
                        <a:pt x="55523" y="6897"/>
                        <a:pt x="55555" y="6897"/>
                        <a:pt x="55587" y="6898"/>
                      </a:cubicBezTo>
                      <a:cubicBezTo>
                        <a:pt x="55587" y="6898"/>
                        <a:pt x="56230" y="6929"/>
                        <a:pt x="56349" y="7152"/>
                      </a:cubicBezTo>
                      <a:cubicBezTo>
                        <a:pt x="56468" y="7374"/>
                        <a:pt x="56547" y="7755"/>
                        <a:pt x="57167" y="8025"/>
                      </a:cubicBezTo>
                      <a:cubicBezTo>
                        <a:pt x="57786" y="8303"/>
                        <a:pt x="58365" y="8342"/>
                        <a:pt x="58524" y="8707"/>
                      </a:cubicBezTo>
                      <a:cubicBezTo>
                        <a:pt x="58683" y="9073"/>
                        <a:pt x="58635" y="9430"/>
                        <a:pt x="57683" y="9446"/>
                      </a:cubicBezTo>
                      <a:cubicBezTo>
                        <a:pt x="57622" y="9446"/>
                        <a:pt x="57561" y="9447"/>
                        <a:pt x="57500" y="9447"/>
                      </a:cubicBezTo>
                      <a:cubicBezTo>
                        <a:pt x="56966" y="9447"/>
                        <a:pt x="56432" y="9416"/>
                        <a:pt x="55905" y="9366"/>
                      </a:cubicBezTo>
                      <a:cubicBezTo>
                        <a:pt x="55905" y="9366"/>
                        <a:pt x="54960" y="9303"/>
                        <a:pt x="54325" y="9215"/>
                      </a:cubicBezTo>
                      <a:cubicBezTo>
                        <a:pt x="53690" y="9128"/>
                        <a:pt x="53420" y="8985"/>
                        <a:pt x="53420" y="8985"/>
                      </a:cubicBezTo>
                      <a:lnTo>
                        <a:pt x="53396" y="8969"/>
                      </a:lnTo>
                      <a:cubicBezTo>
                        <a:pt x="52880" y="8771"/>
                        <a:pt x="52499" y="8557"/>
                        <a:pt x="51960" y="8374"/>
                      </a:cubicBezTo>
                      <a:cubicBezTo>
                        <a:pt x="51420" y="8199"/>
                        <a:pt x="51491" y="8096"/>
                        <a:pt x="51579" y="7922"/>
                      </a:cubicBezTo>
                      <a:cubicBezTo>
                        <a:pt x="51602" y="7874"/>
                        <a:pt x="51594" y="7818"/>
                        <a:pt x="51555" y="7787"/>
                      </a:cubicBezTo>
                      <a:cubicBezTo>
                        <a:pt x="51531" y="7699"/>
                        <a:pt x="51571" y="7541"/>
                        <a:pt x="51999" y="7382"/>
                      </a:cubicBezTo>
                      <a:cubicBezTo>
                        <a:pt x="52616" y="7151"/>
                        <a:pt x="54392" y="6897"/>
                        <a:pt x="55490" y="6897"/>
                      </a:cubicBezTo>
                      <a:close/>
                      <a:moveTo>
                        <a:pt x="25009" y="7688"/>
                      </a:moveTo>
                      <a:cubicBezTo>
                        <a:pt x="25223" y="7688"/>
                        <a:pt x="25380" y="7720"/>
                        <a:pt x="25559" y="7787"/>
                      </a:cubicBezTo>
                      <a:cubicBezTo>
                        <a:pt x="25933" y="7914"/>
                        <a:pt x="25837" y="8334"/>
                        <a:pt x="25750" y="8517"/>
                      </a:cubicBezTo>
                      <a:cubicBezTo>
                        <a:pt x="25671" y="8707"/>
                        <a:pt x="25933" y="8739"/>
                        <a:pt x="26020" y="8946"/>
                      </a:cubicBezTo>
                      <a:cubicBezTo>
                        <a:pt x="26115" y="9152"/>
                        <a:pt x="26274" y="9469"/>
                        <a:pt x="26615" y="9581"/>
                      </a:cubicBezTo>
                      <a:cubicBezTo>
                        <a:pt x="26956" y="9692"/>
                        <a:pt x="27496" y="9977"/>
                        <a:pt x="27607" y="10216"/>
                      </a:cubicBezTo>
                      <a:cubicBezTo>
                        <a:pt x="27718" y="10462"/>
                        <a:pt x="27314" y="10716"/>
                        <a:pt x="26512" y="10827"/>
                      </a:cubicBezTo>
                      <a:cubicBezTo>
                        <a:pt x="26313" y="10854"/>
                        <a:pt x="26103" y="10867"/>
                        <a:pt x="25885" y="10867"/>
                      </a:cubicBezTo>
                      <a:cubicBezTo>
                        <a:pt x="25221" y="10867"/>
                        <a:pt x="24482" y="10752"/>
                        <a:pt x="23766" y="10597"/>
                      </a:cubicBezTo>
                      <a:cubicBezTo>
                        <a:pt x="22965" y="10431"/>
                        <a:pt x="22644" y="10376"/>
                        <a:pt x="22041" y="10376"/>
                      </a:cubicBezTo>
                      <a:cubicBezTo>
                        <a:pt x="21920" y="10376"/>
                        <a:pt x="21788" y="10378"/>
                        <a:pt x="21638" y="10382"/>
                      </a:cubicBezTo>
                      <a:cubicBezTo>
                        <a:pt x="21457" y="10387"/>
                        <a:pt x="21284" y="10391"/>
                        <a:pt x="21119" y="10391"/>
                      </a:cubicBezTo>
                      <a:cubicBezTo>
                        <a:pt x="20474" y="10391"/>
                        <a:pt x="19952" y="10337"/>
                        <a:pt x="19567" y="10096"/>
                      </a:cubicBezTo>
                      <a:cubicBezTo>
                        <a:pt x="19082" y="9803"/>
                        <a:pt x="19448" y="9700"/>
                        <a:pt x="20059" y="9588"/>
                      </a:cubicBezTo>
                      <a:cubicBezTo>
                        <a:pt x="20678" y="9477"/>
                        <a:pt x="21043" y="9430"/>
                        <a:pt x="21162" y="9192"/>
                      </a:cubicBezTo>
                      <a:cubicBezTo>
                        <a:pt x="21281" y="8953"/>
                        <a:pt x="21273" y="8676"/>
                        <a:pt x="21154" y="8445"/>
                      </a:cubicBezTo>
                      <a:lnTo>
                        <a:pt x="21154" y="8453"/>
                      </a:lnTo>
                      <a:cubicBezTo>
                        <a:pt x="21035" y="8239"/>
                        <a:pt x="21273" y="8152"/>
                        <a:pt x="21726" y="8104"/>
                      </a:cubicBezTo>
                      <a:cubicBezTo>
                        <a:pt x="21892" y="8080"/>
                        <a:pt x="22170" y="8088"/>
                        <a:pt x="22480" y="8064"/>
                      </a:cubicBezTo>
                      <a:cubicBezTo>
                        <a:pt x="22781" y="8041"/>
                        <a:pt x="23226" y="7914"/>
                        <a:pt x="24075" y="7787"/>
                      </a:cubicBezTo>
                      <a:cubicBezTo>
                        <a:pt x="24506" y="7722"/>
                        <a:pt x="24788" y="7688"/>
                        <a:pt x="25009" y="7688"/>
                      </a:cubicBezTo>
                      <a:close/>
                      <a:moveTo>
                        <a:pt x="43615" y="7688"/>
                      </a:moveTo>
                      <a:cubicBezTo>
                        <a:pt x="43829" y="7688"/>
                        <a:pt x="43989" y="7720"/>
                        <a:pt x="44181" y="7787"/>
                      </a:cubicBezTo>
                      <a:cubicBezTo>
                        <a:pt x="44570" y="7914"/>
                        <a:pt x="44522" y="8334"/>
                        <a:pt x="44467" y="8517"/>
                      </a:cubicBezTo>
                      <a:cubicBezTo>
                        <a:pt x="44403" y="8707"/>
                        <a:pt x="44673" y="8739"/>
                        <a:pt x="44792" y="8946"/>
                      </a:cubicBezTo>
                      <a:cubicBezTo>
                        <a:pt x="44911" y="9152"/>
                        <a:pt x="45110" y="9469"/>
                        <a:pt x="45475" y="9581"/>
                      </a:cubicBezTo>
                      <a:cubicBezTo>
                        <a:pt x="45832" y="9692"/>
                        <a:pt x="46403" y="9977"/>
                        <a:pt x="46554" y="10216"/>
                      </a:cubicBezTo>
                      <a:cubicBezTo>
                        <a:pt x="46697" y="10462"/>
                        <a:pt x="46324" y="10716"/>
                        <a:pt x="45530" y="10827"/>
                      </a:cubicBezTo>
                      <a:cubicBezTo>
                        <a:pt x="45336" y="10854"/>
                        <a:pt x="45128" y="10867"/>
                        <a:pt x="44909" y="10867"/>
                      </a:cubicBezTo>
                      <a:cubicBezTo>
                        <a:pt x="44247" y="10867"/>
                        <a:pt x="43493" y="10752"/>
                        <a:pt x="42752" y="10597"/>
                      </a:cubicBezTo>
                      <a:cubicBezTo>
                        <a:pt x="41938" y="10431"/>
                        <a:pt x="41604" y="10376"/>
                        <a:pt x="41001" y="10376"/>
                      </a:cubicBezTo>
                      <a:cubicBezTo>
                        <a:pt x="40881" y="10376"/>
                        <a:pt x="40749" y="10378"/>
                        <a:pt x="40601" y="10382"/>
                      </a:cubicBezTo>
                      <a:cubicBezTo>
                        <a:pt x="40420" y="10387"/>
                        <a:pt x="40247" y="10391"/>
                        <a:pt x="40081" y="10391"/>
                      </a:cubicBezTo>
                      <a:cubicBezTo>
                        <a:pt x="39435" y="10391"/>
                        <a:pt x="38907" y="10337"/>
                        <a:pt x="38490" y="10096"/>
                      </a:cubicBezTo>
                      <a:cubicBezTo>
                        <a:pt x="37966" y="9803"/>
                        <a:pt x="38323" y="9700"/>
                        <a:pt x="38918" y="9588"/>
                      </a:cubicBezTo>
                      <a:cubicBezTo>
                        <a:pt x="39522" y="9477"/>
                        <a:pt x="39887" y="9430"/>
                        <a:pt x="39974" y="9192"/>
                      </a:cubicBezTo>
                      <a:cubicBezTo>
                        <a:pt x="40053" y="8938"/>
                        <a:pt x="40014" y="8660"/>
                        <a:pt x="39855" y="8445"/>
                      </a:cubicBezTo>
                      <a:lnTo>
                        <a:pt x="39855" y="8453"/>
                      </a:lnTo>
                      <a:cubicBezTo>
                        <a:pt x="39712" y="8239"/>
                        <a:pt x="39942" y="8152"/>
                        <a:pt x="40387" y="8104"/>
                      </a:cubicBezTo>
                      <a:cubicBezTo>
                        <a:pt x="40553" y="8080"/>
                        <a:pt x="40831" y="8088"/>
                        <a:pt x="41133" y="8064"/>
                      </a:cubicBezTo>
                      <a:cubicBezTo>
                        <a:pt x="41434" y="8041"/>
                        <a:pt x="41863" y="7914"/>
                        <a:pt x="42697" y="7787"/>
                      </a:cubicBezTo>
                      <a:cubicBezTo>
                        <a:pt x="43120" y="7722"/>
                        <a:pt x="43395" y="7688"/>
                        <a:pt x="43615" y="7688"/>
                      </a:cubicBezTo>
                      <a:close/>
                      <a:moveTo>
                        <a:pt x="62237" y="7688"/>
                      </a:moveTo>
                      <a:cubicBezTo>
                        <a:pt x="62452" y="7688"/>
                        <a:pt x="62619" y="7720"/>
                        <a:pt x="62818" y="7787"/>
                      </a:cubicBezTo>
                      <a:cubicBezTo>
                        <a:pt x="63223" y="7914"/>
                        <a:pt x="63231" y="8326"/>
                        <a:pt x="63191" y="8517"/>
                      </a:cubicBezTo>
                      <a:cubicBezTo>
                        <a:pt x="63159" y="8699"/>
                        <a:pt x="63437" y="8739"/>
                        <a:pt x="63580" y="8946"/>
                      </a:cubicBezTo>
                      <a:cubicBezTo>
                        <a:pt x="63715" y="9144"/>
                        <a:pt x="63969" y="9461"/>
                        <a:pt x="64342" y="9573"/>
                      </a:cubicBezTo>
                      <a:cubicBezTo>
                        <a:pt x="64715" y="9692"/>
                        <a:pt x="65310" y="9977"/>
                        <a:pt x="65485" y="10208"/>
                      </a:cubicBezTo>
                      <a:lnTo>
                        <a:pt x="65501" y="10216"/>
                      </a:lnTo>
                      <a:cubicBezTo>
                        <a:pt x="65676" y="10454"/>
                        <a:pt x="65334" y="10716"/>
                        <a:pt x="64564" y="10827"/>
                      </a:cubicBezTo>
                      <a:cubicBezTo>
                        <a:pt x="64372" y="10854"/>
                        <a:pt x="64164" y="10867"/>
                        <a:pt x="63945" y="10867"/>
                      </a:cubicBezTo>
                      <a:cubicBezTo>
                        <a:pt x="63280" y="10867"/>
                        <a:pt x="62513" y="10752"/>
                        <a:pt x="61754" y="10597"/>
                      </a:cubicBezTo>
                      <a:cubicBezTo>
                        <a:pt x="60928" y="10427"/>
                        <a:pt x="60587" y="10375"/>
                        <a:pt x="60000" y="10375"/>
                      </a:cubicBezTo>
                      <a:cubicBezTo>
                        <a:pt x="59872" y="10375"/>
                        <a:pt x="59731" y="10378"/>
                        <a:pt x="59572" y="10382"/>
                      </a:cubicBezTo>
                      <a:cubicBezTo>
                        <a:pt x="59404" y="10387"/>
                        <a:pt x="59242" y="10390"/>
                        <a:pt x="59086" y="10390"/>
                      </a:cubicBezTo>
                      <a:cubicBezTo>
                        <a:pt x="58426" y="10390"/>
                        <a:pt x="57878" y="10334"/>
                        <a:pt x="57429" y="10096"/>
                      </a:cubicBezTo>
                      <a:cubicBezTo>
                        <a:pt x="56865" y="9803"/>
                        <a:pt x="57206" y="9700"/>
                        <a:pt x="57794" y="9588"/>
                      </a:cubicBezTo>
                      <a:cubicBezTo>
                        <a:pt x="58381" y="9477"/>
                        <a:pt x="58730" y="9430"/>
                        <a:pt x="58794" y="9192"/>
                      </a:cubicBezTo>
                      <a:cubicBezTo>
                        <a:pt x="58849" y="8961"/>
                        <a:pt x="58754" y="8668"/>
                        <a:pt x="58579" y="8453"/>
                      </a:cubicBezTo>
                      <a:cubicBezTo>
                        <a:pt x="58405" y="8239"/>
                        <a:pt x="58627" y="8152"/>
                        <a:pt x="59064" y="8096"/>
                      </a:cubicBezTo>
                      <a:cubicBezTo>
                        <a:pt x="59222" y="8080"/>
                        <a:pt x="59500" y="8080"/>
                        <a:pt x="59802" y="8057"/>
                      </a:cubicBezTo>
                      <a:cubicBezTo>
                        <a:pt x="60103" y="8033"/>
                        <a:pt x="60508" y="7906"/>
                        <a:pt x="61326" y="7787"/>
                      </a:cubicBezTo>
                      <a:cubicBezTo>
                        <a:pt x="61741" y="7722"/>
                        <a:pt x="62015" y="7688"/>
                        <a:pt x="62237" y="7688"/>
                      </a:cubicBezTo>
                      <a:close/>
                      <a:moveTo>
                        <a:pt x="12788" y="7550"/>
                      </a:moveTo>
                      <a:cubicBezTo>
                        <a:pt x="13908" y="7550"/>
                        <a:pt x="13937" y="7820"/>
                        <a:pt x="13923" y="8017"/>
                      </a:cubicBezTo>
                      <a:cubicBezTo>
                        <a:pt x="13915" y="8231"/>
                        <a:pt x="14002" y="8398"/>
                        <a:pt x="14653" y="8588"/>
                      </a:cubicBezTo>
                      <a:cubicBezTo>
                        <a:pt x="15304" y="8779"/>
                        <a:pt x="15193" y="8803"/>
                        <a:pt x="15669" y="9152"/>
                      </a:cubicBezTo>
                      <a:cubicBezTo>
                        <a:pt x="16146" y="9509"/>
                        <a:pt x="15399" y="9866"/>
                        <a:pt x="15209" y="9962"/>
                      </a:cubicBezTo>
                      <a:cubicBezTo>
                        <a:pt x="14923" y="10073"/>
                        <a:pt x="14645" y="10223"/>
                        <a:pt x="14391" y="10406"/>
                      </a:cubicBezTo>
                      <a:cubicBezTo>
                        <a:pt x="13915" y="10739"/>
                        <a:pt x="13074" y="10874"/>
                        <a:pt x="12248" y="10985"/>
                      </a:cubicBezTo>
                      <a:cubicBezTo>
                        <a:pt x="12121" y="11003"/>
                        <a:pt x="12003" y="11010"/>
                        <a:pt x="11895" y="11010"/>
                      </a:cubicBezTo>
                      <a:cubicBezTo>
                        <a:pt x="11302" y="11010"/>
                        <a:pt x="10986" y="10780"/>
                        <a:pt x="10812" y="10612"/>
                      </a:cubicBezTo>
                      <a:cubicBezTo>
                        <a:pt x="10613" y="10422"/>
                        <a:pt x="10454" y="10517"/>
                        <a:pt x="9669" y="10406"/>
                      </a:cubicBezTo>
                      <a:cubicBezTo>
                        <a:pt x="8883" y="10303"/>
                        <a:pt x="9034" y="10112"/>
                        <a:pt x="8907" y="9914"/>
                      </a:cubicBezTo>
                      <a:cubicBezTo>
                        <a:pt x="8780" y="9715"/>
                        <a:pt x="8510" y="9652"/>
                        <a:pt x="8446" y="9382"/>
                      </a:cubicBezTo>
                      <a:cubicBezTo>
                        <a:pt x="8383" y="9112"/>
                        <a:pt x="9065" y="8850"/>
                        <a:pt x="9510" y="8699"/>
                      </a:cubicBezTo>
                      <a:cubicBezTo>
                        <a:pt x="9923" y="8565"/>
                        <a:pt x="10296" y="8342"/>
                        <a:pt x="10613" y="8041"/>
                      </a:cubicBezTo>
                      <a:cubicBezTo>
                        <a:pt x="10986" y="7699"/>
                        <a:pt x="11574" y="7604"/>
                        <a:pt x="12288" y="7564"/>
                      </a:cubicBezTo>
                      <a:cubicBezTo>
                        <a:pt x="12475" y="7554"/>
                        <a:pt x="12641" y="7550"/>
                        <a:pt x="12788" y="7550"/>
                      </a:cubicBezTo>
                      <a:close/>
                      <a:moveTo>
                        <a:pt x="31385" y="7550"/>
                      </a:moveTo>
                      <a:cubicBezTo>
                        <a:pt x="32505" y="7550"/>
                        <a:pt x="32562" y="7820"/>
                        <a:pt x="32576" y="8017"/>
                      </a:cubicBezTo>
                      <a:cubicBezTo>
                        <a:pt x="32600" y="8231"/>
                        <a:pt x="32703" y="8398"/>
                        <a:pt x="33378" y="8588"/>
                      </a:cubicBezTo>
                      <a:cubicBezTo>
                        <a:pt x="34053" y="8779"/>
                        <a:pt x="33949" y="8803"/>
                        <a:pt x="34473" y="9152"/>
                      </a:cubicBezTo>
                      <a:cubicBezTo>
                        <a:pt x="34997" y="9509"/>
                        <a:pt x="34291" y="9866"/>
                        <a:pt x="34116" y="9962"/>
                      </a:cubicBezTo>
                      <a:cubicBezTo>
                        <a:pt x="33838" y="10073"/>
                        <a:pt x="33584" y="10223"/>
                        <a:pt x="33354" y="10406"/>
                      </a:cubicBezTo>
                      <a:cubicBezTo>
                        <a:pt x="32925" y="10739"/>
                        <a:pt x="32100" y="10874"/>
                        <a:pt x="31282" y="10985"/>
                      </a:cubicBezTo>
                      <a:cubicBezTo>
                        <a:pt x="31157" y="11003"/>
                        <a:pt x="31041" y="11010"/>
                        <a:pt x="30933" y="11010"/>
                      </a:cubicBezTo>
                      <a:cubicBezTo>
                        <a:pt x="30343" y="11010"/>
                        <a:pt x="30001" y="10780"/>
                        <a:pt x="29806" y="10612"/>
                      </a:cubicBezTo>
                      <a:cubicBezTo>
                        <a:pt x="29576" y="10422"/>
                        <a:pt x="29433" y="10517"/>
                        <a:pt x="28631" y="10414"/>
                      </a:cubicBezTo>
                      <a:cubicBezTo>
                        <a:pt x="27830" y="10303"/>
                        <a:pt x="27965" y="10112"/>
                        <a:pt x="27806" y="9914"/>
                      </a:cubicBezTo>
                      <a:cubicBezTo>
                        <a:pt x="27655" y="9715"/>
                        <a:pt x="27377" y="9652"/>
                        <a:pt x="27274" y="9382"/>
                      </a:cubicBezTo>
                      <a:cubicBezTo>
                        <a:pt x="27179" y="9112"/>
                        <a:pt x="27830" y="8850"/>
                        <a:pt x="28250" y="8699"/>
                      </a:cubicBezTo>
                      <a:cubicBezTo>
                        <a:pt x="28639" y="8572"/>
                        <a:pt x="28988" y="8342"/>
                        <a:pt x="29266" y="8041"/>
                      </a:cubicBezTo>
                      <a:cubicBezTo>
                        <a:pt x="29600" y="7707"/>
                        <a:pt x="30171" y="7604"/>
                        <a:pt x="30886" y="7564"/>
                      </a:cubicBezTo>
                      <a:cubicBezTo>
                        <a:pt x="31072" y="7554"/>
                        <a:pt x="31237" y="7550"/>
                        <a:pt x="31385" y="7550"/>
                      </a:cubicBezTo>
                      <a:close/>
                      <a:moveTo>
                        <a:pt x="49963" y="7550"/>
                      </a:moveTo>
                      <a:cubicBezTo>
                        <a:pt x="51089" y="7550"/>
                        <a:pt x="51187" y="7827"/>
                        <a:pt x="51229" y="8017"/>
                      </a:cubicBezTo>
                      <a:cubicBezTo>
                        <a:pt x="51269" y="8231"/>
                        <a:pt x="51404" y="8398"/>
                        <a:pt x="52102" y="8588"/>
                      </a:cubicBezTo>
                      <a:cubicBezTo>
                        <a:pt x="52801" y="8779"/>
                        <a:pt x="52698" y="8803"/>
                        <a:pt x="53269" y="9160"/>
                      </a:cubicBezTo>
                      <a:cubicBezTo>
                        <a:pt x="53833" y="9509"/>
                        <a:pt x="53182" y="9874"/>
                        <a:pt x="53015" y="9962"/>
                      </a:cubicBezTo>
                      <a:cubicBezTo>
                        <a:pt x="52761" y="10073"/>
                        <a:pt x="52523" y="10231"/>
                        <a:pt x="52317" y="10414"/>
                      </a:cubicBezTo>
                      <a:cubicBezTo>
                        <a:pt x="51920" y="10739"/>
                        <a:pt x="51118" y="10874"/>
                        <a:pt x="50324" y="10985"/>
                      </a:cubicBezTo>
                      <a:cubicBezTo>
                        <a:pt x="50196" y="11005"/>
                        <a:pt x="50076" y="11013"/>
                        <a:pt x="49963" y="11013"/>
                      </a:cubicBezTo>
                      <a:cubicBezTo>
                        <a:pt x="49373" y="11013"/>
                        <a:pt x="48998" y="10780"/>
                        <a:pt x="48785" y="10620"/>
                      </a:cubicBezTo>
                      <a:cubicBezTo>
                        <a:pt x="48531" y="10422"/>
                        <a:pt x="48396" y="10517"/>
                        <a:pt x="47586" y="10414"/>
                      </a:cubicBezTo>
                      <a:cubicBezTo>
                        <a:pt x="46768" y="10303"/>
                        <a:pt x="46880" y="10112"/>
                        <a:pt x="46697" y="9914"/>
                      </a:cubicBezTo>
                      <a:cubicBezTo>
                        <a:pt x="46522" y="9715"/>
                        <a:pt x="46237" y="9652"/>
                        <a:pt x="46102" y="9382"/>
                      </a:cubicBezTo>
                      <a:cubicBezTo>
                        <a:pt x="45975" y="9112"/>
                        <a:pt x="46586" y="8850"/>
                        <a:pt x="46991" y="8699"/>
                      </a:cubicBezTo>
                      <a:cubicBezTo>
                        <a:pt x="47356" y="8572"/>
                        <a:pt x="47681" y="8350"/>
                        <a:pt x="47919" y="8041"/>
                      </a:cubicBezTo>
                      <a:cubicBezTo>
                        <a:pt x="48213" y="7707"/>
                        <a:pt x="48769" y="7604"/>
                        <a:pt x="49475" y="7564"/>
                      </a:cubicBezTo>
                      <a:cubicBezTo>
                        <a:pt x="49656" y="7554"/>
                        <a:pt x="49818" y="7550"/>
                        <a:pt x="49963" y="7550"/>
                      </a:cubicBezTo>
                      <a:close/>
                      <a:moveTo>
                        <a:pt x="59276" y="10448"/>
                      </a:moveTo>
                      <a:cubicBezTo>
                        <a:pt x="59430" y="10448"/>
                        <a:pt x="59651" y="10455"/>
                        <a:pt x="60064" y="10462"/>
                      </a:cubicBezTo>
                      <a:cubicBezTo>
                        <a:pt x="61024" y="10485"/>
                        <a:pt x="61453" y="10700"/>
                        <a:pt x="62366" y="10851"/>
                      </a:cubicBezTo>
                      <a:cubicBezTo>
                        <a:pt x="62934" y="10949"/>
                        <a:pt x="63203" y="10965"/>
                        <a:pt x="63434" y="10965"/>
                      </a:cubicBezTo>
                      <a:cubicBezTo>
                        <a:pt x="63549" y="10965"/>
                        <a:pt x="63655" y="10961"/>
                        <a:pt x="63783" y="10961"/>
                      </a:cubicBezTo>
                      <a:cubicBezTo>
                        <a:pt x="63815" y="10961"/>
                        <a:pt x="63847" y="10961"/>
                        <a:pt x="63882" y="10962"/>
                      </a:cubicBezTo>
                      <a:cubicBezTo>
                        <a:pt x="64350" y="10970"/>
                        <a:pt x="64231" y="11097"/>
                        <a:pt x="64144" y="11208"/>
                      </a:cubicBezTo>
                      <a:cubicBezTo>
                        <a:pt x="64056" y="11311"/>
                        <a:pt x="64096" y="11628"/>
                        <a:pt x="63937" y="11755"/>
                      </a:cubicBezTo>
                      <a:cubicBezTo>
                        <a:pt x="63779" y="11890"/>
                        <a:pt x="62842" y="11874"/>
                        <a:pt x="61627" y="11914"/>
                      </a:cubicBezTo>
                      <a:cubicBezTo>
                        <a:pt x="61501" y="11917"/>
                        <a:pt x="61387" y="11919"/>
                        <a:pt x="61284" y="11919"/>
                      </a:cubicBezTo>
                      <a:cubicBezTo>
                        <a:pt x="60396" y="11919"/>
                        <a:pt x="60292" y="11802"/>
                        <a:pt x="59659" y="11652"/>
                      </a:cubicBezTo>
                      <a:cubicBezTo>
                        <a:pt x="59415" y="11595"/>
                        <a:pt x="59224" y="11582"/>
                        <a:pt x="59065" y="11582"/>
                      </a:cubicBezTo>
                      <a:cubicBezTo>
                        <a:pt x="58949" y="11582"/>
                        <a:pt x="58850" y="11589"/>
                        <a:pt x="58758" y="11589"/>
                      </a:cubicBezTo>
                      <a:cubicBezTo>
                        <a:pt x="58608" y="11589"/>
                        <a:pt x="58476" y="11572"/>
                        <a:pt x="58325" y="11486"/>
                      </a:cubicBezTo>
                      <a:cubicBezTo>
                        <a:pt x="57944" y="11263"/>
                        <a:pt x="58445" y="11089"/>
                        <a:pt x="58437" y="10890"/>
                      </a:cubicBezTo>
                      <a:cubicBezTo>
                        <a:pt x="58421" y="10692"/>
                        <a:pt x="58318" y="10565"/>
                        <a:pt x="58714" y="10501"/>
                      </a:cubicBezTo>
                      <a:cubicBezTo>
                        <a:pt x="58983" y="10460"/>
                        <a:pt x="59069" y="10448"/>
                        <a:pt x="59276" y="10448"/>
                      </a:cubicBezTo>
                      <a:close/>
                      <a:moveTo>
                        <a:pt x="2351" y="10449"/>
                      </a:moveTo>
                      <a:cubicBezTo>
                        <a:pt x="2507" y="10449"/>
                        <a:pt x="2725" y="10459"/>
                        <a:pt x="3160" y="10470"/>
                      </a:cubicBezTo>
                      <a:cubicBezTo>
                        <a:pt x="4112" y="10485"/>
                        <a:pt x="4462" y="10700"/>
                        <a:pt x="5319" y="10858"/>
                      </a:cubicBezTo>
                      <a:cubicBezTo>
                        <a:pt x="5836" y="10949"/>
                        <a:pt x="6099" y="10965"/>
                        <a:pt x="6328" y="10965"/>
                      </a:cubicBezTo>
                      <a:cubicBezTo>
                        <a:pt x="6450" y="10965"/>
                        <a:pt x="6562" y="10961"/>
                        <a:pt x="6697" y="10961"/>
                      </a:cubicBezTo>
                      <a:cubicBezTo>
                        <a:pt x="6729" y="10961"/>
                        <a:pt x="6761" y="10961"/>
                        <a:pt x="6795" y="10962"/>
                      </a:cubicBezTo>
                      <a:cubicBezTo>
                        <a:pt x="7256" y="10970"/>
                        <a:pt x="7089" y="11105"/>
                        <a:pt x="6954" y="11208"/>
                      </a:cubicBezTo>
                      <a:cubicBezTo>
                        <a:pt x="6819" y="11319"/>
                        <a:pt x="6740" y="11636"/>
                        <a:pt x="6533" y="11763"/>
                      </a:cubicBezTo>
                      <a:cubicBezTo>
                        <a:pt x="6327" y="11890"/>
                        <a:pt x="5398" y="11874"/>
                        <a:pt x="4168" y="11914"/>
                      </a:cubicBezTo>
                      <a:cubicBezTo>
                        <a:pt x="4019" y="11919"/>
                        <a:pt x="3889" y="11921"/>
                        <a:pt x="3773" y="11921"/>
                      </a:cubicBezTo>
                      <a:cubicBezTo>
                        <a:pt x="2922" y="11921"/>
                        <a:pt x="2861" y="11800"/>
                        <a:pt x="2295" y="11660"/>
                      </a:cubicBezTo>
                      <a:cubicBezTo>
                        <a:pt x="2069" y="11602"/>
                        <a:pt x="1882" y="11590"/>
                        <a:pt x="1721" y="11590"/>
                      </a:cubicBezTo>
                      <a:cubicBezTo>
                        <a:pt x="1615" y="11590"/>
                        <a:pt x="1520" y="11595"/>
                        <a:pt x="1434" y="11595"/>
                      </a:cubicBezTo>
                      <a:cubicBezTo>
                        <a:pt x="1278" y="11595"/>
                        <a:pt x="1148" y="11579"/>
                        <a:pt x="1025" y="11486"/>
                      </a:cubicBezTo>
                      <a:cubicBezTo>
                        <a:pt x="739" y="11263"/>
                        <a:pt x="1302" y="11089"/>
                        <a:pt x="1366" y="10890"/>
                      </a:cubicBezTo>
                      <a:cubicBezTo>
                        <a:pt x="1437" y="10692"/>
                        <a:pt x="1382" y="10565"/>
                        <a:pt x="1803" y="10501"/>
                      </a:cubicBezTo>
                      <a:cubicBezTo>
                        <a:pt x="2070" y="10462"/>
                        <a:pt x="2166" y="10449"/>
                        <a:pt x="2351" y="10449"/>
                      </a:cubicBezTo>
                      <a:close/>
                      <a:moveTo>
                        <a:pt x="21315" y="10449"/>
                      </a:moveTo>
                      <a:cubicBezTo>
                        <a:pt x="21469" y="10449"/>
                        <a:pt x="21687" y="10459"/>
                        <a:pt x="22123" y="10470"/>
                      </a:cubicBezTo>
                      <a:cubicBezTo>
                        <a:pt x="23083" y="10485"/>
                        <a:pt x="23456" y="10700"/>
                        <a:pt x="24329" y="10858"/>
                      </a:cubicBezTo>
                      <a:cubicBezTo>
                        <a:pt x="24861" y="10949"/>
                        <a:pt x="25127" y="10965"/>
                        <a:pt x="25355" y="10965"/>
                      </a:cubicBezTo>
                      <a:cubicBezTo>
                        <a:pt x="25477" y="10965"/>
                        <a:pt x="25588" y="10961"/>
                        <a:pt x="25724" y="10961"/>
                      </a:cubicBezTo>
                      <a:cubicBezTo>
                        <a:pt x="25755" y="10961"/>
                        <a:pt x="25787" y="10961"/>
                        <a:pt x="25821" y="10962"/>
                      </a:cubicBezTo>
                      <a:cubicBezTo>
                        <a:pt x="26282" y="10970"/>
                        <a:pt x="26131" y="11105"/>
                        <a:pt x="26020" y="11208"/>
                      </a:cubicBezTo>
                      <a:cubicBezTo>
                        <a:pt x="25909" y="11319"/>
                        <a:pt x="25861" y="11636"/>
                        <a:pt x="25671" y="11763"/>
                      </a:cubicBezTo>
                      <a:cubicBezTo>
                        <a:pt x="25480" y="11890"/>
                        <a:pt x="24551" y="11882"/>
                        <a:pt x="23321" y="11914"/>
                      </a:cubicBezTo>
                      <a:cubicBezTo>
                        <a:pt x="23167" y="11919"/>
                        <a:pt x="23033" y="11921"/>
                        <a:pt x="22913" y="11921"/>
                      </a:cubicBezTo>
                      <a:cubicBezTo>
                        <a:pt x="22078" y="11921"/>
                        <a:pt x="21999" y="11806"/>
                        <a:pt x="21416" y="11660"/>
                      </a:cubicBezTo>
                      <a:cubicBezTo>
                        <a:pt x="21182" y="11602"/>
                        <a:pt x="20993" y="11590"/>
                        <a:pt x="20832" y="11590"/>
                      </a:cubicBezTo>
                      <a:cubicBezTo>
                        <a:pt x="20727" y="11590"/>
                        <a:pt x="20633" y="11595"/>
                        <a:pt x="20547" y="11595"/>
                      </a:cubicBezTo>
                      <a:cubicBezTo>
                        <a:pt x="20391" y="11595"/>
                        <a:pt x="20259" y="11579"/>
                        <a:pt x="20122" y="11486"/>
                      </a:cubicBezTo>
                      <a:cubicBezTo>
                        <a:pt x="19805" y="11263"/>
                        <a:pt x="20352" y="11089"/>
                        <a:pt x="20392" y="10890"/>
                      </a:cubicBezTo>
                      <a:cubicBezTo>
                        <a:pt x="20432" y="10692"/>
                        <a:pt x="20360" y="10565"/>
                        <a:pt x="20773" y="10501"/>
                      </a:cubicBezTo>
                      <a:cubicBezTo>
                        <a:pt x="21036" y="10462"/>
                        <a:pt x="21131" y="10449"/>
                        <a:pt x="21315" y="10449"/>
                      </a:cubicBezTo>
                      <a:close/>
                      <a:moveTo>
                        <a:pt x="40259" y="10453"/>
                      </a:moveTo>
                      <a:cubicBezTo>
                        <a:pt x="40416" y="10453"/>
                        <a:pt x="40635" y="10462"/>
                        <a:pt x="41093" y="10470"/>
                      </a:cubicBezTo>
                      <a:cubicBezTo>
                        <a:pt x="42054" y="10485"/>
                        <a:pt x="42450" y="10708"/>
                        <a:pt x="43347" y="10858"/>
                      </a:cubicBezTo>
                      <a:cubicBezTo>
                        <a:pt x="43875" y="10952"/>
                        <a:pt x="44142" y="10971"/>
                        <a:pt x="44367" y="10971"/>
                      </a:cubicBezTo>
                      <a:cubicBezTo>
                        <a:pt x="44525" y="10971"/>
                        <a:pt x="44663" y="10962"/>
                        <a:pt x="44856" y="10962"/>
                      </a:cubicBezTo>
                      <a:cubicBezTo>
                        <a:pt x="45316" y="10970"/>
                        <a:pt x="45181" y="11105"/>
                        <a:pt x="45078" y="11208"/>
                      </a:cubicBezTo>
                      <a:cubicBezTo>
                        <a:pt x="44983" y="11319"/>
                        <a:pt x="44983" y="11636"/>
                        <a:pt x="44800" y="11763"/>
                      </a:cubicBezTo>
                      <a:cubicBezTo>
                        <a:pt x="44625" y="11890"/>
                        <a:pt x="43697" y="11882"/>
                        <a:pt x="42474" y="11922"/>
                      </a:cubicBezTo>
                      <a:cubicBezTo>
                        <a:pt x="42346" y="11925"/>
                        <a:pt x="42231" y="11927"/>
                        <a:pt x="42127" y="11927"/>
                      </a:cubicBezTo>
                      <a:cubicBezTo>
                        <a:pt x="41232" y="11927"/>
                        <a:pt x="41149" y="11809"/>
                        <a:pt x="40538" y="11660"/>
                      </a:cubicBezTo>
                      <a:cubicBezTo>
                        <a:pt x="40295" y="11602"/>
                        <a:pt x="40104" y="11590"/>
                        <a:pt x="39942" y="11590"/>
                      </a:cubicBezTo>
                      <a:cubicBezTo>
                        <a:pt x="39836" y="11590"/>
                        <a:pt x="39743" y="11595"/>
                        <a:pt x="39657" y="11595"/>
                      </a:cubicBezTo>
                      <a:cubicBezTo>
                        <a:pt x="39500" y="11595"/>
                        <a:pt x="39366" y="11579"/>
                        <a:pt x="39220" y="11486"/>
                      </a:cubicBezTo>
                      <a:cubicBezTo>
                        <a:pt x="38879" y="11271"/>
                        <a:pt x="39395" y="11089"/>
                        <a:pt x="39410" y="10890"/>
                      </a:cubicBezTo>
                      <a:cubicBezTo>
                        <a:pt x="39426" y="10692"/>
                        <a:pt x="39331" y="10565"/>
                        <a:pt x="39744" y="10501"/>
                      </a:cubicBezTo>
                      <a:cubicBezTo>
                        <a:pt x="39993" y="10464"/>
                        <a:pt x="40088" y="10453"/>
                        <a:pt x="40259" y="10453"/>
                      </a:cubicBezTo>
                      <a:close/>
                      <a:moveTo>
                        <a:pt x="55002" y="9367"/>
                      </a:moveTo>
                      <a:cubicBezTo>
                        <a:pt x="55131" y="9367"/>
                        <a:pt x="55248" y="9371"/>
                        <a:pt x="55341" y="9374"/>
                      </a:cubicBezTo>
                      <a:cubicBezTo>
                        <a:pt x="55531" y="9374"/>
                        <a:pt x="55714" y="9398"/>
                        <a:pt x="55897" y="9438"/>
                      </a:cubicBezTo>
                      <a:cubicBezTo>
                        <a:pt x="56166" y="9533"/>
                        <a:pt x="56428" y="9676"/>
                        <a:pt x="56659" y="9850"/>
                      </a:cubicBezTo>
                      <a:cubicBezTo>
                        <a:pt x="57032" y="10136"/>
                        <a:pt x="57516" y="10255"/>
                        <a:pt x="57817" y="10406"/>
                      </a:cubicBezTo>
                      <a:cubicBezTo>
                        <a:pt x="58119" y="10557"/>
                        <a:pt x="58325" y="11017"/>
                        <a:pt x="58040" y="11279"/>
                      </a:cubicBezTo>
                      <a:lnTo>
                        <a:pt x="58032" y="11279"/>
                      </a:lnTo>
                      <a:cubicBezTo>
                        <a:pt x="57746" y="11549"/>
                        <a:pt x="57460" y="11525"/>
                        <a:pt x="57341" y="11732"/>
                      </a:cubicBezTo>
                      <a:cubicBezTo>
                        <a:pt x="57230" y="11946"/>
                        <a:pt x="57135" y="12144"/>
                        <a:pt x="56849" y="12200"/>
                      </a:cubicBezTo>
                      <a:cubicBezTo>
                        <a:pt x="56651" y="12232"/>
                        <a:pt x="56460" y="12248"/>
                        <a:pt x="56262" y="12255"/>
                      </a:cubicBezTo>
                      <a:cubicBezTo>
                        <a:pt x="56128" y="12255"/>
                        <a:pt x="55924" y="12276"/>
                        <a:pt x="55632" y="12276"/>
                      </a:cubicBezTo>
                      <a:cubicBezTo>
                        <a:pt x="55559" y="12276"/>
                        <a:pt x="55481" y="12274"/>
                        <a:pt x="55397" y="12271"/>
                      </a:cubicBezTo>
                      <a:cubicBezTo>
                        <a:pt x="55238" y="12271"/>
                        <a:pt x="55087" y="12248"/>
                        <a:pt x="54928" y="12200"/>
                      </a:cubicBezTo>
                      <a:cubicBezTo>
                        <a:pt x="54912" y="12192"/>
                        <a:pt x="54889" y="12184"/>
                        <a:pt x="54865" y="12176"/>
                      </a:cubicBezTo>
                      <a:lnTo>
                        <a:pt x="54849" y="12168"/>
                      </a:lnTo>
                      <a:cubicBezTo>
                        <a:pt x="54500" y="12041"/>
                        <a:pt x="54000" y="11986"/>
                        <a:pt x="53277" y="11938"/>
                      </a:cubicBezTo>
                      <a:cubicBezTo>
                        <a:pt x="52404" y="11898"/>
                        <a:pt x="51531" y="11803"/>
                        <a:pt x="50666" y="11668"/>
                      </a:cubicBezTo>
                      <a:cubicBezTo>
                        <a:pt x="49959" y="11533"/>
                        <a:pt x="49213" y="11374"/>
                        <a:pt x="49324" y="11263"/>
                      </a:cubicBezTo>
                      <a:cubicBezTo>
                        <a:pt x="49443" y="11144"/>
                        <a:pt x="50221" y="11105"/>
                        <a:pt x="50777" y="11057"/>
                      </a:cubicBezTo>
                      <a:cubicBezTo>
                        <a:pt x="51325" y="11001"/>
                        <a:pt x="52182" y="10700"/>
                        <a:pt x="52507" y="10398"/>
                      </a:cubicBezTo>
                      <a:cubicBezTo>
                        <a:pt x="52833" y="10096"/>
                        <a:pt x="53126" y="10057"/>
                        <a:pt x="53579" y="9827"/>
                      </a:cubicBezTo>
                      <a:cubicBezTo>
                        <a:pt x="53674" y="9787"/>
                        <a:pt x="53753" y="9715"/>
                        <a:pt x="53809" y="9628"/>
                      </a:cubicBezTo>
                      <a:cubicBezTo>
                        <a:pt x="54005" y="9408"/>
                        <a:pt x="54568" y="9367"/>
                        <a:pt x="55002" y="9367"/>
                      </a:cubicBezTo>
                      <a:close/>
                      <a:moveTo>
                        <a:pt x="17367" y="9375"/>
                      </a:moveTo>
                      <a:cubicBezTo>
                        <a:pt x="17494" y="9375"/>
                        <a:pt x="17610" y="9378"/>
                        <a:pt x="17701" y="9382"/>
                      </a:cubicBezTo>
                      <a:cubicBezTo>
                        <a:pt x="17884" y="9382"/>
                        <a:pt x="18066" y="9406"/>
                        <a:pt x="18241" y="9446"/>
                      </a:cubicBezTo>
                      <a:cubicBezTo>
                        <a:pt x="18487" y="9541"/>
                        <a:pt x="18709" y="9684"/>
                        <a:pt x="18900" y="9858"/>
                      </a:cubicBezTo>
                      <a:cubicBezTo>
                        <a:pt x="19194" y="10144"/>
                        <a:pt x="19646" y="10263"/>
                        <a:pt x="19908" y="10414"/>
                      </a:cubicBezTo>
                      <a:cubicBezTo>
                        <a:pt x="20178" y="10565"/>
                        <a:pt x="20249" y="11009"/>
                        <a:pt x="19900" y="11279"/>
                      </a:cubicBezTo>
                      <a:cubicBezTo>
                        <a:pt x="19551" y="11541"/>
                        <a:pt x="19265" y="11525"/>
                        <a:pt x="19090" y="11740"/>
                      </a:cubicBezTo>
                      <a:cubicBezTo>
                        <a:pt x="18924" y="11946"/>
                        <a:pt x="18773" y="12144"/>
                        <a:pt x="18479" y="12200"/>
                      </a:cubicBezTo>
                      <a:cubicBezTo>
                        <a:pt x="18281" y="12232"/>
                        <a:pt x="18082" y="12255"/>
                        <a:pt x="17884" y="12255"/>
                      </a:cubicBezTo>
                      <a:cubicBezTo>
                        <a:pt x="17751" y="12261"/>
                        <a:pt x="17559" y="12277"/>
                        <a:pt x="17294" y="12277"/>
                      </a:cubicBezTo>
                      <a:cubicBezTo>
                        <a:pt x="17209" y="12277"/>
                        <a:pt x="17118" y="12275"/>
                        <a:pt x="17019" y="12271"/>
                      </a:cubicBezTo>
                      <a:cubicBezTo>
                        <a:pt x="16860" y="12271"/>
                        <a:pt x="16709" y="12248"/>
                        <a:pt x="16566" y="12208"/>
                      </a:cubicBezTo>
                      <a:cubicBezTo>
                        <a:pt x="16550" y="12192"/>
                        <a:pt x="16527" y="12192"/>
                        <a:pt x="16511" y="12184"/>
                      </a:cubicBezTo>
                      <a:lnTo>
                        <a:pt x="16487" y="12168"/>
                      </a:lnTo>
                      <a:cubicBezTo>
                        <a:pt x="16177" y="12049"/>
                        <a:pt x="15685" y="11986"/>
                        <a:pt x="14979" y="11946"/>
                      </a:cubicBezTo>
                      <a:cubicBezTo>
                        <a:pt x="14129" y="11898"/>
                        <a:pt x="13280" y="11811"/>
                        <a:pt x="12439" y="11668"/>
                      </a:cubicBezTo>
                      <a:cubicBezTo>
                        <a:pt x="11764" y="11533"/>
                        <a:pt x="11058" y="11374"/>
                        <a:pt x="11201" y="11263"/>
                      </a:cubicBezTo>
                      <a:cubicBezTo>
                        <a:pt x="11351" y="11144"/>
                        <a:pt x="12145" y="11105"/>
                        <a:pt x="12701" y="11057"/>
                      </a:cubicBezTo>
                      <a:cubicBezTo>
                        <a:pt x="13264" y="11009"/>
                        <a:pt x="14209" y="10700"/>
                        <a:pt x="14606" y="10398"/>
                      </a:cubicBezTo>
                      <a:cubicBezTo>
                        <a:pt x="15011" y="10096"/>
                        <a:pt x="15312" y="10057"/>
                        <a:pt x="15828" y="9835"/>
                      </a:cubicBezTo>
                      <a:cubicBezTo>
                        <a:pt x="15931" y="9787"/>
                        <a:pt x="16027" y="9723"/>
                        <a:pt x="16098" y="9644"/>
                      </a:cubicBezTo>
                      <a:lnTo>
                        <a:pt x="16106" y="9644"/>
                      </a:lnTo>
                      <a:cubicBezTo>
                        <a:pt x="16358" y="9417"/>
                        <a:pt x="16932" y="9375"/>
                        <a:pt x="17367" y="9375"/>
                      </a:cubicBezTo>
                      <a:close/>
                      <a:moveTo>
                        <a:pt x="36187" y="9367"/>
                      </a:moveTo>
                      <a:cubicBezTo>
                        <a:pt x="36314" y="9367"/>
                        <a:pt x="36429" y="9371"/>
                        <a:pt x="36521" y="9374"/>
                      </a:cubicBezTo>
                      <a:cubicBezTo>
                        <a:pt x="36704" y="9382"/>
                        <a:pt x="36886" y="9398"/>
                        <a:pt x="37069" y="9438"/>
                      </a:cubicBezTo>
                      <a:cubicBezTo>
                        <a:pt x="37323" y="9533"/>
                        <a:pt x="37569" y="9676"/>
                        <a:pt x="37775" y="9850"/>
                      </a:cubicBezTo>
                      <a:cubicBezTo>
                        <a:pt x="38125" y="10144"/>
                        <a:pt x="38585" y="10271"/>
                        <a:pt x="38871" y="10422"/>
                      </a:cubicBezTo>
                      <a:cubicBezTo>
                        <a:pt x="39196" y="10589"/>
                        <a:pt x="39252" y="11041"/>
                        <a:pt x="38966" y="11279"/>
                      </a:cubicBezTo>
                      <a:cubicBezTo>
                        <a:pt x="38648" y="11549"/>
                        <a:pt x="38363" y="11533"/>
                        <a:pt x="38220" y="11740"/>
                      </a:cubicBezTo>
                      <a:cubicBezTo>
                        <a:pt x="38077" y="11946"/>
                        <a:pt x="37958" y="12144"/>
                        <a:pt x="37672" y="12200"/>
                      </a:cubicBezTo>
                      <a:cubicBezTo>
                        <a:pt x="37474" y="12232"/>
                        <a:pt x="37275" y="12255"/>
                        <a:pt x="37077" y="12255"/>
                      </a:cubicBezTo>
                      <a:cubicBezTo>
                        <a:pt x="36944" y="12261"/>
                        <a:pt x="36752" y="12277"/>
                        <a:pt x="36486" y="12277"/>
                      </a:cubicBezTo>
                      <a:cubicBezTo>
                        <a:pt x="36402" y="12277"/>
                        <a:pt x="36311" y="12275"/>
                        <a:pt x="36212" y="12271"/>
                      </a:cubicBezTo>
                      <a:cubicBezTo>
                        <a:pt x="36053" y="12271"/>
                        <a:pt x="35894" y="12248"/>
                        <a:pt x="35751" y="12208"/>
                      </a:cubicBezTo>
                      <a:cubicBezTo>
                        <a:pt x="35727" y="12200"/>
                        <a:pt x="35712" y="12192"/>
                        <a:pt x="35688" y="12184"/>
                      </a:cubicBezTo>
                      <a:lnTo>
                        <a:pt x="35664" y="12168"/>
                      </a:lnTo>
                      <a:cubicBezTo>
                        <a:pt x="35338" y="12049"/>
                        <a:pt x="34846" y="11986"/>
                        <a:pt x="34132" y="11946"/>
                      </a:cubicBezTo>
                      <a:cubicBezTo>
                        <a:pt x="33267" y="11898"/>
                        <a:pt x="32402" y="11811"/>
                        <a:pt x="31552" y="11668"/>
                      </a:cubicBezTo>
                      <a:cubicBezTo>
                        <a:pt x="30854" y="11541"/>
                        <a:pt x="30131" y="11382"/>
                        <a:pt x="30258" y="11263"/>
                      </a:cubicBezTo>
                      <a:cubicBezTo>
                        <a:pt x="30393" y="11144"/>
                        <a:pt x="31179" y="11105"/>
                        <a:pt x="31735" y="11057"/>
                      </a:cubicBezTo>
                      <a:cubicBezTo>
                        <a:pt x="32290" y="11009"/>
                        <a:pt x="33187" y="10708"/>
                        <a:pt x="33553" y="10406"/>
                      </a:cubicBezTo>
                      <a:cubicBezTo>
                        <a:pt x="33918" y="10104"/>
                        <a:pt x="34219" y="10057"/>
                        <a:pt x="34703" y="9835"/>
                      </a:cubicBezTo>
                      <a:cubicBezTo>
                        <a:pt x="34799" y="9787"/>
                        <a:pt x="34886" y="9723"/>
                        <a:pt x="34950" y="9636"/>
                      </a:cubicBezTo>
                      <a:cubicBezTo>
                        <a:pt x="35183" y="9409"/>
                        <a:pt x="35753" y="9367"/>
                        <a:pt x="36187" y="9367"/>
                      </a:cubicBezTo>
                      <a:close/>
                      <a:moveTo>
                        <a:pt x="9845" y="10562"/>
                      </a:moveTo>
                      <a:cubicBezTo>
                        <a:pt x="9940" y="10562"/>
                        <a:pt x="10039" y="10565"/>
                        <a:pt x="10145" y="10573"/>
                      </a:cubicBezTo>
                      <a:cubicBezTo>
                        <a:pt x="10812" y="10628"/>
                        <a:pt x="11018" y="10985"/>
                        <a:pt x="10883" y="11247"/>
                      </a:cubicBezTo>
                      <a:cubicBezTo>
                        <a:pt x="10740" y="11509"/>
                        <a:pt x="10327" y="11533"/>
                        <a:pt x="9867" y="11684"/>
                      </a:cubicBezTo>
                      <a:cubicBezTo>
                        <a:pt x="9415" y="11835"/>
                        <a:pt x="9208" y="11970"/>
                        <a:pt x="9327" y="12192"/>
                      </a:cubicBezTo>
                      <a:cubicBezTo>
                        <a:pt x="9446" y="12414"/>
                        <a:pt x="9534" y="12613"/>
                        <a:pt x="8978" y="12708"/>
                      </a:cubicBezTo>
                      <a:cubicBezTo>
                        <a:pt x="8916" y="12719"/>
                        <a:pt x="8860" y="12723"/>
                        <a:pt x="8808" y="12723"/>
                      </a:cubicBezTo>
                      <a:cubicBezTo>
                        <a:pt x="8401" y="12723"/>
                        <a:pt x="8317" y="12414"/>
                        <a:pt x="8240" y="12224"/>
                      </a:cubicBezTo>
                      <a:cubicBezTo>
                        <a:pt x="8160" y="12001"/>
                        <a:pt x="7176" y="11962"/>
                        <a:pt x="6938" y="11827"/>
                      </a:cubicBezTo>
                      <a:lnTo>
                        <a:pt x="6938" y="11819"/>
                      </a:lnTo>
                      <a:cubicBezTo>
                        <a:pt x="6700" y="11684"/>
                        <a:pt x="7033" y="11366"/>
                        <a:pt x="7295" y="11120"/>
                      </a:cubicBezTo>
                      <a:cubicBezTo>
                        <a:pt x="7557" y="10866"/>
                        <a:pt x="7811" y="10827"/>
                        <a:pt x="8534" y="10724"/>
                      </a:cubicBezTo>
                      <a:cubicBezTo>
                        <a:pt x="8968" y="10657"/>
                        <a:pt x="9340" y="10562"/>
                        <a:pt x="9845" y="10562"/>
                      </a:cubicBezTo>
                      <a:close/>
                      <a:moveTo>
                        <a:pt x="28806" y="10567"/>
                      </a:moveTo>
                      <a:cubicBezTo>
                        <a:pt x="28908" y="10567"/>
                        <a:pt x="29016" y="10571"/>
                        <a:pt x="29131" y="10581"/>
                      </a:cubicBezTo>
                      <a:cubicBezTo>
                        <a:pt x="29806" y="10636"/>
                        <a:pt x="30052" y="10993"/>
                        <a:pt x="29949" y="11255"/>
                      </a:cubicBezTo>
                      <a:cubicBezTo>
                        <a:pt x="29846" y="11517"/>
                        <a:pt x="29433" y="11541"/>
                        <a:pt x="28996" y="11692"/>
                      </a:cubicBezTo>
                      <a:cubicBezTo>
                        <a:pt x="28560" y="11835"/>
                        <a:pt x="28369" y="11978"/>
                        <a:pt x="28520" y="12200"/>
                      </a:cubicBezTo>
                      <a:cubicBezTo>
                        <a:pt x="28663" y="12422"/>
                        <a:pt x="28782" y="12621"/>
                        <a:pt x="28234" y="12716"/>
                      </a:cubicBezTo>
                      <a:cubicBezTo>
                        <a:pt x="28178" y="12725"/>
                        <a:pt x="28125" y="12729"/>
                        <a:pt x="28077" y="12729"/>
                      </a:cubicBezTo>
                      <a:cubicBezTo>
                        <a:pt x="27657" y="12729"/>
                        <a:pt x="27532" y="12416"/>
                        <a:pt x="27433" y="12224"/>
                      </a:cubicBezTo>
                      <a:cubicBezTo>
                        <a:pt x="27322" y="12009"/>
                        <a:pt x="26345" y="11962"/>
                        <a:pt x="26083" y="11827"/>
                      </a:cubicBezTo>
                      <a:cubicBezTo>
                        <a:pt x="25821" y="11700"/>
                        <a:pt x="26115" y="11374"/>
                        <a:pt x="26345" y="11120"/>
                      </a:cubicBezTo>
                      <a:cubicBezTo>
                        <a:pt x="26575" y="10874"/>
                        <a:pt x="26829" y="10835"/>
                        <a:pt x="27536" y="10724"/>
                      </a:cubicBezTo>
                      <a:cubicBezTo>
                        <a:pt x="27957" y="10664"/>
                        <a:pt x="28312" y="10567"/>
                        <a:pt x="28806" y="10567"/>
                      </a:cubicBezTo>
                      <a:close/>
                      <a:moveTo>
                        <a:pt x="66785" y="10570"/>
                      </a:moveTo>
                      <a:cubicBezTo>
                        <a:pt x="66880" y="10570"/>
                        <a:pt x="66980" y="10573"/>
                        <a:pt x="67088" y="10581"/>
                      </a:cubicBezTo>
                      <a:lnTo>
                        <a:pt x="67104" y="10589"/>
                      </a:lnTo>
                      <a:cubicBezTo>
                        <a:pt x="67795" y="10636"/>
                        <a:pt x="68136" y="11001"/>
                        <a:pt x="68097" y="11263"/>
                      </a:cubicBezTo>
                      <a:cubicBezTo>
                        <a:pt x="68065" y="11525"/>
                        <a:pt x="67660" y="11549"/>
                        <a:pt x="67255" y="11692"/>
                      </a:cubicBezTo>
                      <a:cubicBezTo>
                        <a:pt x="66858" y="11843"/>
                        <a:pt x="66707" y="11986"/>
                        <a:pt x="66914" y="12208"/>
                      </a:cubicBezTo>
                      <a:cubicBezTo>
                        <a:pt x="67112" y="12430"/>
                        <a:pt x="67287" y="12629"/>
                        <a:pt x="66763" y="12716"/>
                      </a:cubicBezTo>
                      <a:cubicBezTo>
                        <a:pt x="66704" y="12726"/>
                        <a:pt x="66650" y="12731"/>
                        <a:pt x="66598" y="12731"/>
                      </a:cubicBezTo>
                      <a:cubicBezTo>
                        <a:pt x="66188" y="12731"/>
                        <a:pt x="65989" y="12422"/>
                        <a:pt x="65834" y="12232"/>
                      </a:cubicBezTo>
                      <a:cubicBezTo>
                        <a:pt x="65668" y="12017"/>
                        <a:pt x="64675" y="11962"/>
                        <a:pt x="64382" y="11835"/>
                      </a:cubicBezTo>
                      <a:cubicBezTo>
                        <a:pt x="64088" y="11700"/>
                        <a:pt x="64294" y="11382"/>
                        <a:pt x="64461" y="11128"/>
                      </a:cubicBezTo>
                      <a:cubicBezTo>
                        <a:pt x="64628" y="10882"/>
                        <a:pt x="64866" y="10843"/>
                        <a:pt x="65549" y="10731"/>
                      </a:cubicBezTo>
                      <a:cubicBezTo>
                        <a:pt x="65949" y="10665"/>
                        <a:pt x="66283" y="10570"/>
                        <a:pt x="66785" y="10570"/>
                      </a:cubicBezTo>
                      <a:close/>
                      <a:moveTo>
                        <a:pt x="47774" y="10575"/>
                      </a:moveTo>
                      <a:cubicBezTo>
                        <a:pt x="47876" y="10575"/>
                        <a:pt x="47985" y="10579"/>
                        <a:pt x="48102" y="10589"/>
                      </a:cubicBezTo>
                      <a:cubicBezTo>
                        <a:pt x="48785" y="10644"/>
                        <a:pt x="49078" y="11001"/>
                        <a:pt x="49015" y="11263"/>
                      </a:cubicBezTo>
                      <a:cubicBezTo>
                        <a:pt x="48943" y="11525"/>
                        <a:pt x="48531" y="11549"/>
                        <a:pt x="48118" y="11700"/>
                      </a:cubicBezTo>
                      <a:cubicBezTo>
                        <a:pt x="47705" y="11843"/>
                        <a:pt x="47530" y="11978"/>
                        <a:pt x="47705" y="12208"/>
                      </a:cubicBezTo>
                      <a:cubicBezTo>
                        <a:pt x="47880" y="12430"/>
                        <a:pt x="48023" y="12629"/>
                        <a:pt x="47491" y="12724"/>
                      </a:cubicBezTo>
                      <a:cubicBezTo>
                        <a:pt x="47432" y="12734"/>
                        <a:pt x="47377" y="12739"/>
                        <a:pt x="47326" y="12739"/>
                      </a:cubicBezTo>
                      <a:cubicBezTo>
                        <a:pt x="46911" y="12739"/>
                        <a:pt x="46753" y="12422"/>
                        <a:pt x="46626" y="12232"/>
                      </a:cubicBezTo>
                      <a:cubicBezTo>
                        <a:pt x="46483" y="12017"/>
                        <a:pt x="45491" y="11970"/>
                        <a:pt x="45221" y="11835"/>
                      </a:cubicBezTo>
                      <a:cubicBezTo>
                        <a:pt x="44943" y="11708"/>
                        <a:pt x="45189" y="11382"/>
                        <a:pt x="45395" y="11128"/>
                      </a:cubicBezTo>
                      <a:cubicBezTo>
                        <a:pt x="45594" y="10882"/>
                        <a:pt x="45840" y="10843"/>
                        <a:pt x="46530" y="10731"/>
                      </a:cubicBezTo>
                      <a:cubicBezTo>
                        <a:pt x="46938" y="10672"/>
                        <a:pt x="47281" y="10575"/>
                        <a:pt x="47774" y="10575"/>
                      </a:cubicBezTo>
                      <a:close/>
                      <a:moveTo>
                        <a:pt x="58613" y="11701"/>
                      </a:moveTo>
                      <a:cubicBezTo>
                        <a:pt x="58672" y="11701"/>
                        <a:pt x="58732" y="11703"/>
                        <a:pt x="58794" y="11708"/>
                      </a:cubicBezTo>
                      <a:lnTo>
                        <a:pt x="58802" y="11708"/>
                      </a:lnTo>
                      <a:cubicBezTo>
                        <a:pt x="59334" y="11747"/>
                        <a:pt x="60175" y="12001"/>
                        <a:pt x="61151" y="12009"/>
                      </a:cubicBezTo>
                      <a:cubicBezTo>
                        <a:pt x="61174" y="12010"/>
                        <a:pt x="61197" y="12010"/>
                        <a:pt x="61220" y="12010"/>
                      </a:cubicBezTo>
                      <a:cubicBezTo>
                        <a:pt x="61995" y="12010"/>
                        <a:pt x="62831" y="11909"/>
                        <a:pt x="63471" y="11909"/>
                      </a:cubicBezTo>
                      <a:cubicBezTo>
                        <a:pt x="63629" y="11909"/>
                        <a:pt x="63775" y="11915"/>
                        <a:pt x="63906" y="11930"/>
                      </a:cubicBezTo>
                      <a:cubicBezTo>
                        <a:pt x="64580" y="12009"/>
                        <a:pt x="65358" y="12208"/>
                        <a:pt x="65644" y="12446"/>
                      </a:cubicBezTo>
                      <a:cubicBezTo>
                        <a:pt x="65945" y="12716"/>
                        <a:pt x="65922" y="13192"/>
                        <a:pt x="65596" y="13430"/>
                      </a:cubicBezTo>
                      <a:cubicBezTo>
                        <a:pt x="65557" y="13454"/>
                        <a:pt x="65596" y="13565"/>
                        <a:pt x="65644" y="13700"/>
                      </a:cubicBezTo>
                      <a:cubicBezTo>
                        <a:pt x="65644" y="13700"/>
                        <a:pt x="65588" y="13843"/>
                        <a:pt x="65215" y="13851"/>
                      </a:cubicBezTo>
                      <a:cubicBezTo>
                        <a:pt x="65025" y="13859"/>
                        <a:pt x="64711" y="13863"/>
                        <a:pt x="64369" y="13863"/>
                      </a:cubicBezTo>
                      <a:cubicBezTo>
                        <a:pt x="64027" y="13863"/>
                        <a:pt x="63655" y="13859"/>
                        <a:pt x="63350" y="13851"/>
                      </a:cubicBezTo>
                      <a:cubicBezTo>
                        <a:pt x="62960" y="13846"/>
                        <a:pt x="62654" y="13828"/>
                        <a:pt x="62315" y="13828"/>
                      </a:cubicBezTo>
                      <a:cubicBezTo>
                        <a:pt x="62122" y="13828"/>
                        <a:pt x="61919" y="13834"/>
                        <a:pt x="61683" y="13851"/>
                      </a:cubicBezTo>
                      <a:cubicBezTo>
                        <a:pt x="61302" y="13884"/>
                        <a:pt x="61029" y="13925"/>
                        <a:pt x="60811" y="13925"/>
                      </a:cubicBezTo>
                      <a:cubicBezTo>
                        <a:pt x="60661" y="13925"/>
                        <a:pt x="60537" y="13906"/>
                        <a:pt x="60421" y="13851"/>
                      </a:cubicBezTo>
                      <a:cubicBezTo>
                        <a:pt x="60135" y="13724"/>
                        <a:pt x="60143" y="13557"/>
                        <a:pt x="59691" y="13422"/>
                      </a:cubicBezTo>
                      <a:cubicBezTo>
                        <a:pt x="59214" y="13295"/>
                        <a:pt x="58738" y="13136"/>
                        <a:pt x="58286" y="12954"/>
                      </a:cubicBezTo>
                      <a:cubicBezTo>
                        <a:pt x="57690" y="12700"/>
                        <a:pt x="57032" y="12525"/>
                        <a:pt x="57254" y="12375"/>
                      </a:cubicBezTo>
                      <a:cubicBezTo>
                        <a:pt x="57468" y="12224"/>
                        <a:pt x="57690" y="12081"/>
                        <a:pt x="57754" y="11946"/>
                      </a:cubicBezTo>
                      <a:cubicBezTo>
                        <a:pt x="57810" y="11827"/>
                        <a:pt x="58164" y="11701"/>
                        <a:pt x="58613" y="11701"/>
                      </a:cubicBezTo>
                      <a:close/>
                      <a:moveTo>
                        <a:pt x="20364" y="11701"/>
                      </a:moveTo>
                      <a:cubicBezTo>
                        <a:pt x="20422" y="11701"/>
                        <a:pt x="20482" y="11703"/>
                        <a:pt x="20543" y="11708"/>
                      </a:cubicBezTo>
                      <a:cubicBezTo>
                        <a:pt x="21067" y="11755"/>
                        <a:pt x="21837" y="12009"/>
                        <a:pt x="22821" y="12017"/>
                      </a:cubicBezTo>
                      <a:cubicBezTo>
                        <a:pt x="23616" y="12017"/>
                        <a:pt x="24515" y="11909"/>
                        <a:pt x="25174" y="11909"/>
                      </a:cubicBezTo>
                      <a:cubicBezTo>
                        <a:pt x="25331" y="11909"/>
                        <a:pt x="25474" y="11915"/>
                        <a:pt x="25599" y="11930"/>
                      </a:cubicBezTo>
                      <a:cubicBezTo>
                        <a:pt x="26258" y="12017"/>
                        <a:pt x="26980" y="12208"/>
                        <a:pt x="27210" y="12446"/>
                      </a:cubicBezTo>
                      <a:cubicBezTo>
                        <a:pt x="27433" y="12684"/>
                        <a:pt x="27306" y="13200"/>
                        <a:pt x="26901" y="13430"/>
                      </a:cubicBezTo>
                      <a:cubicBezTo>
                        <a:pt x="26861" y="13462"/>
                        <a:pt x="26861" y="13565"/>
                        <a:pt x="26877" y="13700"/>
                      </a:cubicBezTo>
                      <a:cubicBezTo>
                        <a:pt x="26877" y="13700"/>
                        <a:pt x="26790" y="13843"/>
                        <a:pt x="26409" y="13859"/>
                      </a:cubicBezTo>
                      <a:cubicBezTo>
                        <a:pt x="26218" y="13863"/>
                        <a:pt x="25905" y="13865"/>
                        <a:pt x="25562" y="13865"/>
                      </a:cubicBezTo>
                      <a:cubicBezTo>
                        <a:pt x="25220" y="13865"/>
                        <a:pt x="24849" y="13863"/>
                        <a:pt x="24543" y="13859"/>
                      </a:cubicBezTo>
                      <a:cubicBezTo>
                        <a:pt x="24172" y="13849"/>
                        <a:pt x="23878" y="13830"/>
                        <a:pt x="23554" y="13830"/>
                      </a:cubicBezTo>
                      <a:cubicBezTo>
                        <a:pt x="23351" y="13830"/>
                        <a:pt x="23137" y="13837"/>
                        <a:pt x="22885" y="13859"/>
                      </a:cubicBezTo>
                      <a:cubicBezTo>
                        <a:pt x="22489" y="13887"/>
                        <a:pt x="22203" y="13927"/>
                        <a:pt x="21982" y="13927"/>
                      </a:cubicBezTo>
                      <a:cubicBezTo>
                        <a:pt x="21834" y="13927"/>
                        <a:pt x="21716" y="13910"/>
                        <a:pt x="21615" y="13859"/>
                      </a:cubicBezTo>
                      <a:cubicBezTo>
                        <a:pt x="21368" y="13724"/>
                        <a:pt x="21416" y="13557"/>
                        <a:pt x="20995" y="13430"/>
                      </a:cubicBezTo>
                      <a:cubicBezTo>
                        <a:pt x="20559" y="13303"/>
                        <a:pt x="20130" y="13144"/>
                        <a:pt x="19710" y="12962"/>
                      </a:cubicBezTo>
                      <a:cubicBezTo>
                        <a:pt x="19186" y="12708"/>
                        <a:pt x="18567" y="12533"/>
                        <a:pt x="18828" y="12382"/>
                      </a:cubicBezTo>
                      <a:cubicBezTo>
                        <a:pt x="19090" y="12224"/>
                        <a:pt x="19344" y="12081"/>
                        <a:pt x="19440" y="11946"/>
                      </a:cubicBezTo>
                      <a:cubicBezTo>
                        <a:pt x="19531" y="11827"/>
                        <a:pt x="19914" y="11701"/>
                        <a:pt x="20364" y="11701"/>
                      </a:cubicBezTo>
                      <a:close/>
                      <a:moveTo>
                        <a:pt x="39491" y="11701"/>
                      </a:moveTo>
                      <a:cubicBezTo>
                        <a:pt x="39550" y="11701"/>
                        <a:pt x="39611" y="11703"/>
                        <a:pt x="39672" y="11708"/>
                      </a:cubicBezTo>
                      <a:lnTo>
                        <a:pt x="39672" y="11716"/>
                      </a:lnTo>
                      <a:cubicBezTo>
                        <a:pt x="40196" y="11755"/>
                        <a:pt x="41006" y="12009"/>
                        <a:pt x="41982" y="12017"/>
                      </a:cubicBezTo>
                      <a:cubicBezTo>
                        <a:pt x="42004" y="12017"/>
                        <a:pt x="42026" y="12018"/>
                        <a:pt x="42048" y="12018"/>
                      </a:cubicBezTo>
                      <a:cubicBezTo>
                        <a:pt x="42817" y="12018"/>
                        <a:pt x="43660" y="11913"/>
                        <a:pt x="44300" y="11913"/>
                      </a:cubicBezTo>
                      <a:cubicBezTo>
                        <a:pt x="44466" y="11913"/>
                        <a:pt x="44618" y="11920"/>
                        <a:pt x="44752" y="11938"/>
                      </a:cubicBezTo>
                      <a:cubicBezTo>
                        <a:pt x="45411" y="12017"/>
                        <a:pt x="46165" y="12216"/>
                        <a:pt x="46419" y="12446"/>
                      </a:cubicBezTo>
                      <a:cubicBezTo>
                        <a:pt x="46673" y="12684"/>
                        <a:pt x="46610" y="13208"/>
                        <a:pt x="46245" y="13438"/>
                      </a:cubicBezTo>
                      <a:cubicBezTo>
                        <a:pt x="46197" y="13462"/>
                        <a:pt x="46221" y="13565"/>
                        <a:pt x="46253" y="13708"/>
                      </a:cubicBezTo>
                      <a:cubicBezTo>
                        <a:pt x="46253" y="13708"/>
                        <a:pt x="46189" y="13843"/>
                        <a:pt x="45808" y="13859"/>
                      </a:cubicBezTo>
                      <a:cubicBezTo>
                        <a:pt x="45618" y="13867"/>
                        <a:pt x="45304" y="13871"/>
                        <a:pt x="44962" y="13871"/>
                      </a:cubicBezTo>
                      <a:cubicBezTo>
                        <a:pt x="44619" y="13871"/>
                        <a:pt x="44248" y="13867"/>
                        <a:pt x="43943" y="13859"/>
                      </a:cubicBezTo>
                      <a:cubicBezTo>
                        <a:pt x="43566" y="13849"/>
                        <a:pt x="43268" y="13830"/>
                        <a:pt x="42942" y="13830"/>
                      </a:cubicBezTo>
                      <a:cubicBezTo>
                        <a:pt x="42739" y="13830"/>
                        <a:pt x="42526" y="13837"/>
                        <a:pt x="42276" y="13859"/>
                      </a:cubicBezTo>
                      <a:cubicBezTo>
                        <a:pt x="41893" y="13892"/>
                        <a:pt x="41617" y="13930"/>
                        <a:pt x="41400" y="13930"/>
                      </a:cubicBezTo>
                      <a:cubicBezTo>
                        <a:pt x="41248" y="13930"/>
                        <a:pt x="41125" y="13911"/>
                        <a:pt x="41014" y="13859"/>
                      </a:cubicBezTo>
                      <a:cubicBezTo>
                        <a:pt x="40744" y="13732"/>
                        <a:pt x="40776" y="13565"/>
                        <a:pt x="40339" y="13430"/>
                      </a:cubicBezTo>
                      <a:cubicBezTo>
                        <a:pt x="39879" y="13303"/>
                        <a:pt x="39426" y="13144"/>
                        <a:pt x="38990" y="12962"/>
                      </a:cubicBezTo>
                      <a:cubicBezTo>
                        <a:pt x="38434" y="12708"/>
                        <a:pt x="37799" y="12533"/>
                        <a:pt x="38037" y="12382"/>
                      </a:cubicBezTo>
                      <a:cubicBezTo>
                        <a:pt x="38267" y="12232"/>
                        <a:pt x="38513" y="12081"/>
                        <a:pt x="38593" y="11946"/>
                      </a:cubicBezTo>
                      <a:cubicBezTo>
                        <a:pt x="38670" y="11827"/>
                        <a:pt x="39039" y="11701"/>
                        <a:pt x="39491" y="11701"/>
                      </a:cubicBezTo>
                      <a:close/>
                      <a:moveTo>
                        <a:pt x="9987" y="12677"/>
                      </a:moveTo>
                      <a:cubicBezTo>
                        <a:pt x="10217" y="12677"/>
                        <a:pt x="10391" y="12704"/>
                        <a:pt x="10462" y="12755"/>
                      </a:cubicBezTo>
                      <a:cubicBezTo>
                        <a:pt x="10629" y="12882"/>
                        <a:pt x="10486" y="13422"/>
                        <a:pt x="10486" y="13422"/>
                      </a:cubicBezTo>
                      <a:cubicBezTo>
                        <a:pt x="10446" y="13787"/>
                        <a:pt x="9748" y="13787"/>
                        <a:pt x="9557" y="13954"/>
                      </a:cubicBezTo>
                      <a:cubicBezTo>
                        <a:pt x="9518" y="13994"/>
                        <a:pt x="9478" y="14033"/>
                        <a:pt x="9430" y="14073"/>
                      </a:cubicBezTo>
                      <a:cubicBezTo>
                        <a:pt x="9395" y="14111"/>
                        <a:pt x="9264" y="14126"/>
                        <a:pt x="9090" y="14126"/>
                      </a:cubicBezTo>
                      <a:cubicBezTo>
                        <a:pt x="8790" y="14126"/>
                        <a:pt x="8362" y="14081"/>
                        <a:pt x="8081" y="14025"/>
                      </a:cubicBezTo>
                      <a:cubicBezTo>
                        <a:pt x="7637" y="13938"/>
                        <a:pt x="7637" y="13740"/>
                        <a:pt x="7914" y="13430"/>
                      </a:cubicBezTo>
                      <a:cubicBezTo>
                        <a:pt x="7914" y="13430"/>
                        <a:pt x="8176" y="13017"/>
                        <a:pt x="8875" y="12835"/>
                      </a:cubicBezTo>
                      <a:cubicBezTo>
                        <a:pt x="9274" y="12726"/>
                        <a:pt x="9681" y="12677"/>
                        <a:pt x="9987" y="12677"/>
                      </a:cubicBezTo>
                      <a:close/>
                      <a:moveTo>
                        <a:pt x="29227" y="12678"/>
                      </a:moveTo>
                      <a:cubicBezTo>
                        <a:pt x="29464" y="12678"/>
                        <a:pt x="29647" y="12708"/>
                        <a:pt x="29727" y="12763"/>
                      </a:cubicBezTo>
                      <a:cubicBezTo>
                        <a:pt x="29917" y="12882"/>
                        <a:pt x="29846" y="13430"/>
                        <a:pt x="29846" y="13430"/>
                      </a:cubicBezTo>
                      <a:cubicBezTo>
                        <a:pt x="29854" y="13787"/>
                        <a:pt x="29147" y="13787"/>
                        <a:pt x="28981" y="13962"/>
                      </a:cubicBezTo>
                      <a:cubicBezTo>
                        <a:pt x="28949" y="13994"/>
                        <a:pt x="28909" y="14033"/>
                        <a:pt x="28869" y="14081"/>
                      </a:cubicBezTo>
                      <a:cubicBezTo>
                        <a:pt x="28839" y="14115"/>
                        <a:pt x="28717" y="14129"/>
                        <a:pt x="28552" y="14129"/>
                      </a:cubicBezTo>
                      <a:cubicBezTo>
                        <a:pt x="28249" y="14129"/>
                        <a:pt x="27802" y="14082"/>
                        <a:pt x="27504" y="14025"/>
                      </a:cubicBezTo>
                      <a:cubicBezTo>
                        <a:pt x="27052" y="13938"/>
                        <a:pt x="27028" y="13740"/>
                        <a:pt x="27266" y="13430"/>
                      </a:cubicBezTo>
                      <a:cubicBezTo>
                        <a:pt x="27266" y="13430"/>
                        <a:pt x="27472" y="13017"/>
                        <a:pt x="28147" y="12835"/>
                      </a:cubicBezTo>
                      <a:cubicBezTo>
                        <a:pt x="28527" y="12728"/>
                        <a:pt x="28922" y="12678"/>
                        <a:pt x="29227" y="12678"/>
                      </a:cubicBezTo>
                      <a:close/>
                      <a:moveTo>
                        <a:pt x="48494" y="12677"/>
                      </a:moveTo>
                      <a:cubicBezTo>
                        <a:pt x="48725" y="12677"/>
                        <a:pt x="48906" y="12704"/>
                        <a:pt x="48991" y="12755"/>
                      </a:cubicBezTo>
                      <a:cubicBezTo>
                        <a:pt x="49197" y="12882"/>
                        <a:pt x="49189" y="13422"/>
                        <a:pt x="49189" y="13422"/>
                      </a:cubicBezTo>
                      <a:cubicBezTo>
                        <a:pt x="49245" y="13787"/>
                        <a:pt x="48546" y="13787"/>
                        <a:pt x="48396" y="13954"/>
                      </a:cubicBezTo>
                      <a:cubicBezTo>
                        <a:pt x="48372" y="14002"/>
                        <a:pt x="48340" y="14041"/>
                        <a:pt x="48300" y="14081"/>
                      </a:cubicBezTo>
                      <a:cubicBezTo>
                        <a:pt x="48275" y="14117"/>
                        <a:pt x="48157" y="14132"/>
                        <a:pt x="47994" y="14132"/>
                      </a:cubicBezTo>
                      <a:cubicBezTo>
                        <a:pt x="47693" y="14132"/>
                        <a:pt x="47239" y="14082"/>
                        <a:pt x="46935" y="14025"/>
                      </a:cubicBezTo>
                      <a:cubicBezTo>
                        <a:pt x="46467" y="13930"/>
                        <a:pt x="46419" y="13740"/>
                        <a:pt x="46618" y="13430"/>
                      </a:cubicBezTo>
                      <a:cubicBezTo>
                        <a:pt x="46618" y="13430"/>
                        <a:pt x="46768" y="13017"/>
                        <a:pt x="47419" y="12835"/>
                      </a:cubicBezTo>
                      <a:cubicBezTo>
                        <a:pt x="47791" y="12726"/>
                        <a:pt x="48187" y="12677"/>
                        <a:pt x="48494" y="12677"/>
                      </a:cubicBezTo>
                      <a:close/>
                      <a:moveTo>
                        <a:pt x="67753" y="12681"/>
                      </a:moveTo>
                      <a:cubicBezTo>
                        <a:pt x="67981" y="12681"/>
                        <a:pt x="68163" y="12709"/>
                        <a:pt x="68255" y="12763"/>
                      </a:cubicBezTo>
                      <a:lnTo>
                        <a:pt x="68271" y="12771"/>
                      </a:lnTo>
                      <a:cubicBezTo>
                        <a:pt x="68493" y="12898"/>
                        <a:pt x="68557" y="13438"/>
                        <a:pt x="68557" y="13438"/>
                      </a:cubicBezTo>
                      <a:cubicBezTo>
                        <a:pt x="68652" y="13795"/>
                        <a:pt x="67962" y="13795"/>
                        <a:pt x="67835" y="13970"/>
                      </a:cubicBezTo>
                      <a:cubicBezTo>
                        <a:pt x="67803" y="14002"/>
                        <a:pt x="67779" y="14041"/>
                        <a:pt x="67755" y="14089"/>
                      </a:cubicBezTo>
                      <a:cubicBezTo>
                        <a:pt x="67734" y="14121"/>
                        <a:pt x="67624" y="14134"/>
                        <a:pt x="67470" y="14134"/>
                      </a:cubicBezTo>
                      <a:cubicBezTo>
                        <a:pt x="67166" y="14134"/>
                        <a:pt x="66690" y="14083"/>
                        <a:pt x="66374" y="14025"/>
                      </a:cubicBezTo>
                      <a:cubicBezTo>
                        <a:pt x="65898" y="13938"/>
                        <a:pt x="65818" y="13740"/>
                        <a:pt x="65977" y="13430"/>
                      </a:cubicBezTo>
                      <a:cubicBezTo>
                        <a:pt x="65977" y="13430"/>
                        <a:pt x="66072" y="13025"/>
                        <a:pt x="66707" y="12835"/>
                      </a:cubicBezTo>
                      <a:cubicBezTo>
                        <a:pt x="67065" y="12731"/>
                        <a:pt x="67449" y="12681"/>
                        <a:pt x="67753" y="12681"/>
                      </a:cubicBezTo>
                      <a:close/>
                      <a:moveTo>
                        <a:pt x="37119" y="12410"/>
                      </a:moveTo>
                      <a:cubicBezTo>
                        <a:pt x="37200" y="12410"/>
                        <a:pt x="37376" y="12434"/>
                        <a:pt x="37640" y="12597"/>
                      </a:cubicBezTo>
                      <a:cubicBezTo>
                        <a:pt x="38021" y="12819"/>
                        <a:pt x="38466" y="12970"/>
                        <a:pt x="39045" y="13160"/>
                      </a:cubicBezTo>
                      <a:cubicBezTo>
                        <a:pt x="39355" y="13271"/>
                        <a:pt x="39672" y="13359"/>
                        <a:pt x="39990" y="13430"/>
                      </a:cubicBezTo>
                      <a:cubicBezTo>
                        <a:pt x="39990" y="13430"/>
                        <a:pt x="40665" y="13589"/>
                        <a:pt x="40601" y="13906"/>
                      </a:cubicBezTo>
                      <a:cubicBezTo>
                        <a:pt x="40538" y="14224"/>
                        <a:pt x="39958" y="14279"/>
                        <a:pt x="39331" y="14279"/>
                      </a:cubicBezTo>
                      <a:cubicBezTo>
                        <a:pt x="38712" y="14279"/>
                        <a:pt x="37878" y="14279"/>
                        <a:pt x="37696" y="14240"/>
                      </a:cubicBezTo>
                      <a:cubicBezTo>
                        <a:pt x="37497" y="14192"/>
                        <a:pt x="37283" y="14168"/>
                        <a:pt x="37069" y="14168"/>
                      </a:cubicBezTo>
                      <a:cubicBezTo>
                        <a:pt x="37069" y="14168"/>
                        <a:pt x="36227" y="14176"/>
                        <a:pt x="35648" y="14248"/>
                      </a:cubicBezTo>
                      <a:cubicBezTo>
                        <a:pt x="35648" y="14248"/>
                        <a:pt x="35243" y="14248"/>
                        <a:pt x="35219" y="14168"/>
                      </a:cubicBezTo>
                      <a:cubicBezTo>
                        <a:pt x="35204" y="14081"/>
                        <a:pt x="35259" y="14010"/>
                        <a:pt x="35434" y="13906"/>
                      </a:cubicBezTo>
                      <a:cubicBezTo>
                        <a:pt x="35608" y="13779"/>
                        <a:pt x="35751" y="13621"/>
                        <a:pt x="35854" y="13430"/>
                      </a:cubicBezTo>
                      <a:cubicBezTo>
                        <a:pt x="35981" y="13216"/>
                        <a:pt x="36061" y="12986"/>
                        <a:pt x="36100" y="12740"/>
                      </a:cubicBezTo>
                      <a:cubicBezTo>
                        <a:pt x="36164" y="12470"/>
                        <a:pt x="37069" y="12414"/>
                        <a:pt x="37069" y="12414"/>
                      </a:cubicBezTo>
                      <a:cubicBezTo>
                        <a:pt x="37069" y="12414"/>
                        <a:pt x="37086" y="12410"/>
                        <a:pt x="37119" y="12410"/>
                      </a:cubicBezTo>
                      <a:close/>
                      <a:moveTo>
                        <a:pt x="56335" y="12410"/>
                      </a:moveTo>
                      <a:cubicBezTo>
                        <a:pt x="56415" y="12410"/>
                        <a:pt x="56594" y="12434"/>
                        <a:pt x="56881" y="12597"/>
                      </a:cubicBezTo>
                      <a:cubicBezTo>
                        <a:pt x="57286" y="12827"/>
                        <a:pt x="57746" y="12970"/>
                        <a:pt x="58349" y="13160"/>
                      </a:cubicBezTo>
                      <a:cubicBezTo>
                        <a:pt x="58960" y="13359"/>
                        <a:pt x="59334" y="13430"/>
                        <a:pt x="59334" y="13430"/>
                      </a:cubicBezTo>
                      <a:cubicBezTo>
                        <a:pt x="59334" y="13430"/>
                        <a:pt x="60032" y="13589"/>
                        <a:pt x="60008" y="13906"/>
                      </a:cubicBezTo>
                      <a:cubicBezTo>
                        <a:pt x="59984" y="14224"/>
                        <a:pt x="59413" y="14279"/>
                        <a:pt x="58786" y="14279"/>
                      </a:cubicBezTo>
                      <a:cubicBezTo>
                        <a:pt x="58159" y="14272"/>
                        <a:pt x="57325" y="14279"/>
                        <a:pt x="57143" y="14240"/>
                      </a:cubicBezTo>
                      <a:lnTo>
                        <a:pt x="57151" y="14240"/>
                      </a:lnTo>
                      <a:cubicBezTo>
                        <a:pt x="56944" y="14192"/>
                        <a:pt x="56730" y="14168"/>
                        <a:pt x="56516" y="14168"/>
                      </a:cubicBezTo>
                      <a:cubicBezTo>
                        <a:pt x="56516" y="14168"/>
                        <a:pt x="55674" y="14176"/>
                        <a:pt x="55111" y="14248"/>
                      </a:cubicBezTo>
                      <a:cubicBezTo>
                        <a:pt x="55111" y="14248"/>
                        <a:pt x="54698" y="14248"/>
                        <a:pt x="54666" y="14168"/>
                      </a:cubicBezTo>
                      <a:cubicBezTo>
                        <a:pt x="54642" y="14089"/>
                        <a:pt x="54690" y="14010"/>
                        <a:pt x="54849" y="13906"/>
                      </a:cubicBezTo>
                      <a:cubicBezTo>
                        <a:pt x="55008" y="13803"/>
                        <a:pt x="55174" y="13517"/>
                        <a:pt x="55206" y="13430"/>
                      </a:cubicBezTo>
                      <a:cubicBezTo>
                        <a:pt x="55301" y="13216"/>
                        <a:pt x="55357" y="12978"/>
                        <a:pt x="55365" y="12740"/>
                      </a:cubicBezTo>
                      <a:cubicBezTo>
                        <a:pt x="55389" y="12470"/>
                        <a:pt x="56286" y="12414"/>
                        <a:pt x="56286" y="12414"/>
                      </a:cubicBezTo>
                      <a:cubicBezTo>
                        <a:pt x="56286" y="12414"/>
                        <a:pt x="56302" y="12410"/>
                        <a:pt x="56335" y="12410"/>
                      </a:cubicBezTo>
                      <a:close/>
                      <a:moveTo>
                        <a:pt x="17904" y="12418"/>
                      </a:moveTo>
                      <a:cubicBezTo>
                        <a:pt x="17985" y="12418"/>
                        <a:pt x="18161" y="12442"/>
                        <a:pt x="18408" y="12605"/>
                      </a:cubicBezTo>
                      <a:cubicBezTo>
                        <a:pt x="18757" y="12835"/>
                        <a:pt x="19170" y="12978"/>
                        <a:pt x="19733" y="13168"/>
                      </a:cubicBezTo>
                      <a:cubicBezTo>
                        <a:pt x="20027" y="13279"/>
                        <a:pt x="20337" y="13367"/>
                        <a:pt x="20638" y="13438"/>
                      </a:cubicBezTo>
                      <a:cubicBezTo>
                        <a:pt x="20638" y="13438"/>
                        <a:pt x="21297" y="13597"/>
                        <a:pt x="21194" y="13914"/>
                      </a:cubicBezTo>
                      <a:cubicBezTo>
                        <a:pt x="21083" y="14232"/>
                        <a:pt x="20495" y="14287"/>
                        <a:pt x="19876" y="14287"/>
                      </a:cubicBezTo>
                      <a:cubicBezTo>
                        <a:pt x="19249" y="14279"/>
                        <a:pt x="18416" y="14287"/>
                        <a:pt x="18241" y="14248"/>
                      </a:cubicBezTo>
                      <a:lnTo>
                        <a:pt x="18249" y="14248"/>
                      </a:lnTo>
                      <a:cubicBezTo>
                        <a:pt x="18043" y="14200"/>
                        <a:pt x="17836" y="14176"/>
                        <a:pt x="17630" y="14176"/>
                      </a:cubicBezTo>
                      <a:cubicBezTo>
                        <a:pt x="17630" y="14176"/>
                        <a:pt x="16789" y="14184"/>
                        <a:pt x="16201" y="14256"/>
                      </a:cubicBezTo>
                      <a:cubicBezTo>
                        <a:pt x="16201" y="14256"/>
                        <a:pt x="15788" y="14256"/>
                        <a:pt x="15780" y="14176"/>
                      </a:cubicBezTo>
                      <a:cubicBezTo>
                        <a:pt x="15773" y="14097"/>
                        <a:pt x="15844" y="14018"/>
                        <a:pt x="16027" y="13914"/>
                      </a:cubicBezTo>
                      <a:cubicBezTo>
                        <a:pt x="16217" y="13787"/>
                        <a:pt x="16384" y="13629"/>
                        <a:pt x="16511" y="13438"/>
                      </a:cubicBezTo>
                      <a:cubicBezTo>
                        <a:pt x="16662" y="13232"/>
                        <a:pt x="16773" y="12994"/>
                        <a:pt x="16844" y="12748"/>
                      </a:cubicBezTo>
                      <a:cubicBezTo>
                        <a:pt x="16947" y="12478"/>
                        <a:pt x="17852" y="12422"/>
                        <a:pt x="17852" y="12422"/>
                      </a:cubicBezTo>
                      <a:cubicBezTo>
                        <a:pt x="17852" y="12422"/>
                        <a:pt x="17870" y="12418"/>
                        <a:pt x="17904" y="12418"/>
                      </a:cubicBezTo>
                      <a:close/>
                      <a:moveTo>
                        <a:pt x="30170" y="11535"/>
                      </a:moveTo>
                      <a:cubicBezTo>
                        <a:pt x="30428" y="11535"/>
                        <a:pt x="30696" y="11570"/>
                        <a:pt x="30957" y="11636"/>
                      </a:cubicBezTo>
                      <a:cubicBezTo>
                        <a:pt x="31679" y="11819"/>
                        <a:pt x="31870" y="11898"/>
                        <a:pt x="33251" y="11970"/>
                      </a:cubicBezTo>
                      <a:cubicBezTo>
                        <a:pt x="34632" y="12033"/>
                        <a:pt x="35481" y="12144"/>
                        <a:pt x="35672" y="12398"/>
                      </a:cubicBezTo>
                      <a:cubicBezTo>
                        <a:pt x="35870" y="12652"/>
                        <a:pt x="35664" y="13430"/>
                        <a:pt x="35664" y="13430"/>
                      </a:cubicBezTo>
                      <a:cubicBezTo>
                        <a:pt x="35585" y="13629"/>
                        <a:pt x="35450" y="13803"/>
                        <a:pt x="35275" y="13930"/>
                      </a:cubicBezTo>
                      <a:cubicBezTo>
                        <a:pt x="34918" y="14176"/>
                        <a:pt x="34513" y="14351"/>
                        <a:pt x="34084" y="14446"/>
                      </a:cubicBezTo>
                      <a:cubicBezTo>
                        <a:pt x="33973" y="14470"/>
                        <a:pt x="33862" y="14494"/>
                        <a:pt x="33751" y="14518"/>
                      </a:cubicBezTo>
                      <a:cubicBezTo>
                        <a:pt x="33378" y="14637"/>
                        <a:pt x="33394" y="14716"/>
                        <a:pt x="32910" y="14780"/>
                      </a:cubicBezTo>
                      <a:cubicBezTo>
                        <a:pt x="32513" y="14835"/>
                        <a:pt x="32124" y="14867"/>
                        <a:pt x="31727" y="14875"/>
                      </a:cubicBezTo>
                      <a:lnTo>
                        <a:pt x="31671" y="14875"/>
                      </a:lnTo>
                      <a:cubicBezTo>
                        <a:pt x="30925" y="14811"/>
                        <a:pt x="29735" y="14859"/>
                        <a:pt x="29314" y="14740"/>
                      </a:cubicBezTo>
                      <a:cubicBezTo>
                        <a:pt x="28901" y="14621"/>
                        <a:pt x="28719" y="14399"/>
                        <a:pt x="29211" y="14089"/>
                      </a:cubicBezTo>
                      <a:cubicBezTo>
                        <a:pt x="29711" y="13779"/>
                        <a:pt x="30203" y="13859"/>
                        <a:pt x="30147" y="13438"/>
                      </a:cubicBezTo>
                      <a:cubicBezTo>
                        <a:pt x="30108" y="13263"/>
                        <a:pt x="30116" y="13089"/>
                        <a:pt x="30171" y="12922"/>
                      </a:cubicBezTo>
                      <a:cubicBezTo>
                        <a:pt x="30266" y="12700"/>
                        <a:pt x="30092" y="12636"/>
                        <a:pt x="29806" y="12557"/>
                      </a:cubicBezTo>
                      <a:cubicBezTo>
                        <a:pt x="29520" y="12478"/>
                        <a:pt x="28592" y="12311"/>
                        <a:pt x="29020" y="11906"/>
                      </a:cubicBezTo>
                      <a:cubicBezTo>
                        <a:pt x="29294" y="11647"/>
                        <a:pt x="29714" y="11535"/>
                        <a:pt x="30170" y="11535"/>
                      </a:cubicBezTo>
                      <a:close/>
                      <a:moveTo>
                        <a:pt x="11069" y="11535"/>
                      </a:moveTo>
                      <a:cubicBezTo>
                        <a:pt x="11327" y="11535"/>
                        <a:pt x="11592" y="11570"/>
                        <a:pt x="11843" y="11636"/>
                      </a:cubicBezTo>
                      <a:cubicBezTo>
                        <a:pt x="12542" y="11819"/>
                        <a:pt x="12725" y="11898"/>
                        <a:pt x="14098" y="11970"/>
                      </a:cubicBezTo>
                      <a:cubicBezTo>
                        <a:pt x="15463" y="12033"/>
                        <a:pt x="16296" y="12144"/>
                        <a:pt x="16463" y="12398"/>
                      </a:cubicBezTo>
                      <a:cubicBezTo>
                        <a:pt x="16622" y="12652"/>
                        <a:pt x="16320" y="13430"/>
                        <a:pt x="16320" y="13430"/>
                      </a:cubicBezTo>
                      <a:cubicBezTo>
                        <a:pt x="16209" y="13629"/>
                        <a:pt x="16058" y="13803"/>
                        <a:pt x="15868" y="13930"/>
                      </a:cubicBezTo>
                      <a:cubicBezTo>
                        <a:pt x="15479" y="14168"/>
                        <a:pt x="15050" y="14351"/>
                        <a:pt x="14606" y="14454"/>
                      </a:cubicBezTo>
                      <a:cubicBezTo>
                        <a:pt x="14487" y="14470"/>
                        <a:pt x="14376" y="14494"/>
                        <a:pt x="14264" y="14526"/>
                      </a:cubicBezTo>
                      <a:cubicBezTo>
                        <a:pt x="13868" y="14637"/>
                        <a:pt x="13875" y="14724"/>
                        <a:pt x="13383" y="14780"/>
                      </a:cubicBezTo>
                      <a:cubicBezTo>
                        <a:pt x="12986" y="14835"/>
                        <a:pt x="12590" y="14867"/>
                        <a:pt x="12193" y="14883"/>
                      </a:cubicBezTo>
                      <a:lnTo>
                        <a:pt x="12201" y="14875"/>
                      </a:lnTo>
                      <a:lnTo>
                        <a:pt x="12137" y="14875"/>
                      </a:lnTo>
                      <a:cubicBezTo>
                        <a:pt x="11399" y="14811"/>
                        <a:pt x="10200" y="14859"/>
                        <a:pt x="9804" y="14740"/>
                      </a:cubicBezTo>
                      <a:cubicBezTo>
                        <a:pt x="9407" y="14613"/>
                        <a:pt x="9240" y="14399"/>
                        <a:pt x="9772" y="14089"/>
                      </a:cubicBezTo>
                      <a:cubicBezTo>
                        <a:pt x="10304" y="13771"/>
                        <a:pt x="10796" y="13859"/>
                        <a:pt x="10796" y="13430"/>
                      </a:cubicBezTo>
                      <a:cubicBezTo>
                        <a:pt x="10780" y="13256"/>
                        <a:pt x="10804" y="13081"/>
                        <a:pt x="10883" y="12922"/>
                      </a:cubicBezTo>
                      <a:cubicBezTo>
                        <a:pt x="11010" y="12700"/>
                        <a:pt x="10835" y="12636"/>
                        <a:pt x="10566" y="12557"/>
                      </a:cubicBezTo>
                      <a:cubicBezTo>
                        <a:pt x="10288" y="12478"/>
                        <a:pt x="9383" y="12311"/>
                        <a:pt x="9867" y="11906"/>
                      </a:cubicBezTo>
                      <a:cubicBezTo>
                        <a:pt x="10177" y="11647"/>
                        <a:pt x="10613" y="11535"/>
                        <a:pt x="11069" y="11535"/>
                      </a:cubicBezTo>
                      <a:close/>
                      <a:moveTo>
                        <a:pt x="49263" y="11535"/>
                      </a:moveTo>
                      <a:cubicBezTo>
                        <a:pt x="49520" y="11535"/>
                        <a:pt x="49793" y="11570"/>
                        <a:pt x="50063" y="11636"/>
                      </a:cubicBezTo>
                      <a:cubicBezTo>
                        <a:pt x="50809" y="11819"/>
                        <a:pt x="51015" y="11898"/>
                        <a:pt x="52404" y="11970"/>
                      </a:cubicBezTo>
                      <a:cubicBezTo>
                        <a:pt x="53793" y="12033"/>
                        <a:pt x="54650" y="12144"/>
                        <a:pt x="54881" y="12398"/>
                      </a:cubicBezTo>
                      <a:cubicBezTo>
                        <a:pt x="55119" y="12652"/>
                        <a:pt x="55016" y="13430"/>
                        <a:pt x="55016" y="13430"/>
                      </a:cubicBezTo>
                      <a:cubicBezTo>
                        <a:pt x="54960" y="13629"/>
                        <a:pt x="54849" y="13803"/>
                        <a:pt x="54690" y="13930"/>
                      </a:cubicBezTo>
                      <a:cubicBezTo>
                        <a:pt x="54428" y="14152"/>
                        <a:pt x="53976" y="14351"/>
                        <a:pt x="53563" y="14454"/>
                      </a:cubicBezTo>
                      <a:cubicBezTo>
                        <a:pt x="53452" y="14470"/>
                        <a:pt x="53349" y="14494"/>
                        <a:pt x="53238" y="14526"/>
                      </a:cubicBezTo>
                      <a:cubicBezTo>
                        <a:pt x="52880" y="14637"/>
                        <a:pt x="52904" y="14724"/>
                        <a:pt x="52428" y="14780"/>
                      </a:cubicBezTo>
                      <a:cubicBezTo>
                        <a:pt x="52039" y="14835"/>
                        <a:pt x="51650" y="14867"/>
                        <a:pt x="51261" y="14883"/>
                      </a:cubicBezTo>
                      <a:lnTo>
                        <a:pt x="51206" y="14875"/>
                      </a:lnTo>
                      <a:cubicBezTo>
                        <a:pt x="50444" y="14811"/>
                        <a:pt x="49261" y="14859"/>
                        <a:pt x="48832" y="14740"/>
                      </a:cubicBezTo>
                      <a:cubicBezTo>
                        <a:pt x="48404" y="14621"/>
                        <a:pt x="48181" y="14399"/>
                        <a:pt x="48634" y="14089"/>
                      </a:cubicBezTo>
                      <a:cubicBezTo>
                        <a:pt x="49078" y="13779"/>
                        <a:pt x="49594" y="13859"/>
                        <a:pt x="49483" y="13430"/>
                      </a:cubicBezTo>
                      <a:cubicBezTo>
                        <a:pt x="49483" y="13430"/>
                        <a:pt x="49372" y="13144"/>
                        <a:pt x="49443" y="12922"/>
                      </a:cubicBezTo>
                      <a:cubicBezTo>
                        <a:pt x="49507" y="12700"/>
                        <a:pt x="49324" y="12636"/>
                        <a:pt x="49023" y="12557"/>
                      </a:cubicBezTo>
                      <a:cubicBezTo>
                        <a:pt x="48729" y="12478"/>
                        <a:pt x="47784" y="12311"/>
                        <a:pt x="48158" y="11906"/>
                      </a:cubicBezTo>
                      <a:cubicBezTo>
                        <a:pt x="48401" y="11647"/>
                        <a:pt x="48807" y="11535"/>
                        <a:pt x="49263" y="11535"/>
                      </a:cubicBezTo>
                      <a:close/>
                      <a:moveTo>
                        <a:pt x="63230" y="13905"/>
                      </a:moveTo>
                      <a:cubicBezTo>
                        <a:pt x="63299" y="13905"/>
                        <a:pt x="63368" y="13906"/>
                        <a:pt x="63437" y="13906"/>
                      </a:cubicBezTo>
                      <a:cubicBezTo>
                        <a:pt x="64787" y="13914"/>
                        <a:pt x="65684" y="13962"/>
                        <a:pt x="66017" y="14025"/>
                      </a:cubicBezTo>
                      <a:lnTo>
                        <a:pt x="66009" y="14025"/>
                      </a:lnTo>
                      <a:cubicBezTo>
                        <a:pt x="66311" y="14097"/>
                        <a:pt x="66628" y="14137"/>
                        <a:pt x="66946" y="14145"/>
                      </a:cubicBezTo>
                      <a:cubicBezTo>
                        <a:pt x="67414" y="14168"/>
                        <a:pt x="67533" y="14327"/>
                        <a:pt x="67541" y="14335"/>
                      </a:cubicBezTo>
                      <a:cubicBezTo>
                        <a:pt x="67390" y="14486"/>
                        <a:pt x="67192" y="14581"/>
                        <a:pt x="66985" y="14621"/>
                      </a:cubicBezTo>
                      <a:cubicBezTo>
                        <a:pt x="66406" y="14748"/>
                        <a:pt x="64993" y="14819"/>
                        <a:pt x="64310" y="14851"/>
                      </a:cubicBezTo>
                      <a:cubicBezTo>
                        <a:pt x="63620" y="14891"/>
                        <a:pt x="63009" y="14891"/>
                        <a:pt x="62270" y="15073"/>
                      </a:cubicBezTo>
                      <a:cubicBezTo>
                        <a:pt x="61532" y="15256"/>
                        <a:pt x="61389" y="15399"/>
                        <a:pt x="60199" y="15430"/>
                      </a:cubicBezTo>
                      <a:cubicBezTo>
                        <a:pt x="60019" y="15435"/>
                        <a:pt x="59852" y="15438"/>
                        <a:pt x="59697" y="15438"/>
                      </a:cubicBezTo>
                      <a:cubicBezTo>
                        <a:pt x="58823" y="15438"/>
                        <a:pt x="58315" y="15344"/>
                        <a:pt x="57944" y="14946"/>
                      </a:cubicBezTo>
                      <a:cubicBezTo>
                        <a:pt x="57841" y="14835"/>
                        <a:pt x="57738" y="14716"/>
                        <a:pt x="57651" y="14589"/>
                      </a:cubicBezTo>
                      <a:cubicBezTo>
                        <a:pt x="57651" y="14589"/>
                        <a:pt x="57540" y="14359"/>
                        <a:pt x="58206" y="14343"/>
                      </a:cubicBezTo>
                      <a:cubicBezTo>
                        <a:pt x="58873" y="14327"/>
                        <a:pt x="59548" y="14375"/>
                        <a:pt x="60080" y="14208"/>
                      </a:cubicBezTo>
                      <a:cubicBezTo>
                        <a:pt x="60584" y="14042"/>
                        <a:pt x="61940" y="13905"/>
                        <a:pt x="63230" y="13905"/>
                      </a:cubicBezTo>
                      <a:close/>
                      <a:moveTo>
                        <a:pt x="24499" y="13906"/>
                      </a:moveTo>
                      <a:cubicBezTo>
                        <a:pt x="24535" y="13906"/>
                        <a:pt x="24571" y="13906"/>
                        <a:pt x="24607" y="13906"/>
                      </a:cubicBezTo>
                      <a:cubicBezTo>
                        <a:pt x="25956" y="13922"/>
                        <a:pt x="26837" y="13970"/>
                        <a:pt x="27155" y="14033"/>
                      </a:cubicBezTo>
                      <a:cubicBezTo>
                        <a:pt x="27449" y="14097"/>
                        <a:pt x="27758" y="14137"/>
                        <a:pt x="28060" y="14152"/>
                      </a:cubicBezTo>
                      <a:cubicBezTo>
                        <a:pt x="28520" y="14176"/>
                        <a:pt x="28600" y="14335"/>
                        <a:pt x="28607" y="14335"/>
                      </a:cubicBezTo>
                      <a:cubicBezTo>
                        <a:pt x="28417" y="14486"/>
                        <a:pt x="28203" y="14581"/>
                        <a:pt x="27972" y="14621"/>
                      </a:cubicBezTo>
                      <a:cubicBezTo>
                        <a:pt x="27361" y="14756"/>
                        <a:pt x="25933" y="14819"/>
                        <a:pt x="25234" y="14859"/>
                      </a:cubicBezTo>
                      <a:cubicBezTo>
                        <a:pt x="24536" y="14891"/>
                        <a:pt x="23932" y="14891"/>
                        <a:pt x="23146" y="15073"/>
                      </a:cubicBezTo>
                      <a:cubicBezTo>
                        <a:pt x="22361" y="15264"/>
                        <a:pt x="22178" y="15407"/>
                        <a:pt x="20980" y="15438"/>
                      </a:cubicBezTo>
                      <a:cubicBezTo>
                        <a:pt x="20807" y="15443"/>
                        <a:pt x="20646" y="15446"/>
                        <a:pt x="20497" y="15446"/>
                      </a:cubicBezTo>
                      <a:cubicBezTo>
                        <a:pt x="19609" y="15446"/>
                        <a:pt x="19117" y="15348"/>
                        <a:pt x="18852" y="14954"/>
                      </a:cubicBezTo>
                      <a:cubicBezTo>
                        <a:pt x="18773" y="14843"/>
                        <a:pt x="18701" y="14716"/>
                        <a:pt x="18638" y="14597"/>
                      </a:cubicBezTo>
                      <a:cubicBezTo>
                        <a:pt x="18638" y="14597"/>
                        <a:pt x="18598" y="14359"/>
                        <a:pt x="19257" y="14343"/>
                      </a:cubicBezTo>
                      <a:cubicBezTo>
                        <a:pt x="19376" y="14340"/>
                        <a:pt x="19494" y="14340"/>
                        <a:pt x="19613" y="14340"/>
                      </a:cubicBezTo>
                      <a:cubicBezTo>
                        <a:pt x="19691" y="14340"/>
                        <a:pt x="19769" y="14340"/>
                        <a:pt x="19846" y="14340"/>
                      </a:cubicBezTo>
                      <a:cubicBezTo>
                        <a:pt x="20310" y="14340"/>
                        <a:pt x="20762" y="14331"/>
                        <a:pt x="21170" y="14208"/>
                      </a:cubicBezTo>
                      <a:cubicBezTo>
                        <a:pt x="21726" y="14046"/>
                        <a:pt x="23178" y="13906"/>
                        <a:pt x="24499" y="13906"/>
                      </a:cubicBezTo>
                      <a:close/>
                      <a:moveTo>
                        <a:pt x="43906" y="13906"/>
                      </a:moveTo>
                      <a:cubicBezTo>
                        <a:pt x="43942" y="13906"/>
                        <a:pt x="43978" y="13906"/>
                        <a:pt x="44014" y="13906"/>
                      </a:cubicBezTo>
                      <a:cubicBezTo>
                        <a:pt x="45356" y="13922"/>
                        <a:pt x="46245" y="13962"/>
                        <a:pt x="46570" y="14033"/>
                      </a:cubicBezTo>
                      <a:lnTo>
                        <a:pt x="46578" y="14033"/>
                      </a:lnTo>
                      <a:cubicBezTo>
                        <a:pt x="46880" y="14097"/>
                        <a:pt x="47189" y="14137"/>
                        <a:pt x="47499" y="14152"/>
                      </a:cubicBezTo>
                      <a:cubicBezTo>
                        <a:pt x="47967" y="14176"/>
                        <a:pt x="48062" y="14335"/>
                        <a:pt x="48070" y="14335"/>
                      </a:cubicBezTo>
                      <a:cubicBezTo>
                        <a:pt x="47896" y="14486"/>
                        <a:pt x="47689" y="14581"/>
                        <a:pt x="47475" y="14621"/>
                      </a:cubicBezTo>
                      <a:cubicBezTo>
                        <a:pt x="46880" y="14756"/>
                        <a:pt x="45451" y="14819"/>
                        <a:pt x="44760" y="14859"/>
                      </a:cubicBezTo>
                      <a:cubicBezTo>
                        <a:pt x="44070" y="14891"/>
                        <a:pt x="43459" y="14891"/>
                        <a:pt x="42697" y="15073"/>
                      </a:cubicBezTo>
                      <a:cubicBezTo>
                        <a:pt x="41935" y="15264"/>
                        <a:pt x="41776" y="15407"/>
                        <a:pt x="40577" y="15438"/>
                      </a:cubicBezTo>
                      <a:cubicBezTo>
                        <a:pt x="40406" y="15443"/>
                        <a:pt x="40246" y="15446"/>
                        <a:pt x="40097" y="15446"/>
                      </a:cubicBezTo>
                      <a:cubicBezTo>
                        <a:pt x="39211" y="15446"/>
                        <a:pt x="38706" y="15348"/>
                        <a:pt x="38386" y="14954"/>
                      </a:cubicBezTo>
                      <a:cubicBezTo>
                        <a:pt x="38299" y="14843"/>
                        <a:pt x="38212" y="14724"/>
                        <a:pt x="38132" y="14597"/>
                      </a:cubicBezTo>
                      <a:cubicBezTo>
                        <a:pt x="38132" y="14597"/>
                        <a:pt x="38053" y="14359"/>
                        <a:pt x="38720" y="14343"/>
                      </a:cubicBezTo>
                      <a:cubicBezTo>
                        <a:pt x="38839" y="14340"/>
                        <a:pt x="38957" y="14340"/>
                        <a:pt x="39075" y="14340"/>
                      </a:cubicBezTo>
                      <a:cubicBezTo>
                        <a:pt x="39153" y="14340"/>
                        <a:pt x="39231" y="14340"/>
                        <a:pt x="39308" y="14340"/>
                      </a:cubicBezTo>
                      <a:cubicBezTo>
                        <a:pt x="39771" y="14340"/>
                        <a:pt x="40218" y="14331"/>
                        <a:pt x="40609" y="14208"/>
                      </a:cubicBezTo>
                      <a:cubicBezTo>
                        <a:pt x="41158" y="14046"/>
                        <a:pt x="42586" y="13906"/>
                        <a:pt x="43906" y="13906"/>
                      </a:cubicBezTo>
                      <a:close/>
                      <a:moveTo>
                        <a:pt x="9265" y="14607"/>
                      </a:moveTo>
                      <a:cubicBezTo>
                        <a:pt x="9449" y="14607"/>
                        <a:pt x="9318" y="14669"/>
                        <a:pt x="9343" y="14843"/>
                      </a:cubicBezTo>
                      <a:cubicBezTo>
                        <a:pt x="9375" y="15073"/>
                        <a:pt x="9264" y="15288"/>
                        <a:pt x="8883" y="15629"/>
                      </a:cubicBezTo>
                      <a:cubicBezTo>
                        <a:pt x="8494" y="15970"/>
                        <a:pt x="7851" y="16248"/>
                        <a:pt x="7208" y="16470"/>
                      </a:cubicBezTo>
                      <a:cubicBezTo>
                        <a:pt x="6557" y="16685"/>
                        <a:pt x="6898" y="16891"/>
                        <a:pt x="6581" y="17002"/>
                      </a:cubicBezTo>
                      <a:cubicBezTo>
                        <a:pt x="6535" y="17017"/>
                        <a:pt x="6492" y="17023"/>
                        <a:pt x="6452" y="17023"/>
                      </a:cubicBezTo>
                      <a:cubicBezTo>
                        <a:pt x="6212" y="17023"/>
                        <a:pt x="6083" y="16784"/>
                        <a:pt x="6001" y="16669"/>
                      </a:cubicBezTo>
                      <a:cubicBezTo>
                        <a:pt x="5906" y="16510"/>
                        <a:pt x="5867" y="16335"/>
                        <a:pt x="5882" y="16153"/>
                      </a:cubicBezTo>
                      <a:cubicBezTo>
                        <a:pt x="5890" y="15938"/>
                        <a:pt x="5851" y="15899"/>
                        <a:pt x="5803" y="15478"/>
                      </a:cubicBezTo>
                      <a:cubicBezTo>
                        <a:pt x="5755" y="15049"/>
                        <a:pt x="5874" y="15018"/>
                        <a:pt x="6494" y="14899"/>
                      </a:cubicBezTo>
                      <a:cubicBezTo>
                        <a:pt x="6724" y="14859"/>
                        <a:pt x="7073" y="14875"/>
                        <a:pt x="7438" y="14819"/>
                      </a:cubicBezTo>
                      <a:cubicBezTo>
                        <a:pt x="7803" y="14764"/>
                        <a:pt x="8510" y="14653"/>
                        <a:pt x="9026" y="14621"/>
                      </a:cubicBezTo>
                      <a:cubicBezTo>
                        <a:pt x="9137" y="14612"/>
                        <a:pt x="9213" y="14607"/>
                        <a:pt x="9265" y="14607"/>
                      </a:cubicBezTo>
                      <a:close/>
                      <a:moveTo>
                        <a:pt x="28768" y="14606"/>
                      </a:moveTo>
                      <a:cubicBezTo>
                        <a:pt x="28944" y="14606"/>
                        <a:pt x="28827" y="14666"/>
                        <a:pt x="28869" y="14843"/>
                      </a:cubicBezTo>
                      <a:cubicBezTo>
                        <a:pt x="28933" y="15073"/>
                        <a:pt x="28846" y="15288"/>
                        <a:pt x="28512" y="15629"/>
                      </a:cubicBezTo>
                      <a:cubicBezTo>
                        <a:pt x="28171" y="15970"/>
                        <a:pt x="27560" y="16248"/>
                        <a:pt x="26941" y="16470"/>
                      </a:cubicBezTo>
                      <a:cubicBezTo>
                        <a:pt x="26329" y="16685"/>
                        <a:pt x="26695" y="16899"/>
                        <a:pt x="26393" y="17002"/>
                      </a:cubicBezTo>
                      <a:cubicBezTo>
                        <a:pt x="26349" y="17017"/>
                        <a:pt x="26307" y="17023"/>
                        <a:pt x="26268" y="17023"/>
                      </a:cubicBezTo>
                      <a:cubicBezTo>
                        <a:pt x="26029" y="17023"/>
                        <a:pt x="25869" y="16784"/>
                        <a:pt x="25774" y="16669"/>
                      </a:cubicBezTo>
                      <a:cubicBezTo>
                        <a:pt x="25655" y="16518"/>
                        <a:pt x="25591" y="16343"/>
                        <a:pt x="25583" y="16153"/>
                      </a:cubicBezTo>
                      <a:cubicBezTo>
                        <a:pt x="25567" y="15946"/>
                        <a:pt x="25520" y="15899"/>
                        <a:pt x="25417" y="15478"/>
                      </a:cubicBezTo>
                      <a:cubicBezTo>
                        <a:pt x="25313" y="15057"/>
                        <a:pt x="25432" y="15018"/>
                        <a:pt x="26036" y="14899"/>
                      </a:cubicBezTo>
                      <a:cubicBezTo>
                        <a:pt x="26258" y="14859"/>
                        <a:pt x="26607" y="14875"/>
                        <a:pt x="26964" y="14819"/>
                      </a:cubicBezTo>
                      <a:cubicBezTo>
                        <a:pt x="27322" y="14764"/>
                        <a:pt x="28020" y="14660"/>
                        <a:pt x="28520" y="14621"/>
                      </a:cubicBezTo>
                      <a:cubicBezTo>
                        <a:pt x="28637" y="14612"/>
                        <a:pt x="28716" y="14606"/>
                        <a:pt x="28768" y="14606"/>
                      </a:cubicBezTo>
                      <a:close/>
                      <a:moveTo>
                        <a:pt x="48259" y="14607"/>
                      </a:moveTo>
                      <a:cubicBezTo>
                        <a:pt x="48444" y="14607"/>
                        <a:pt x="48329" y="14669"/>
                        <a:pt x="48404" y="14843"/>
                      </a:cubicBezTo>
                      <a:cubicBezTo>
                        <a:pt x="48491" y="15073"/>
                        <a:pt x="48435" y="15288"/>
                        <a:pt x="48142" y="15629"/>
                      </a:cubicBezTo>
                      <a:cubicBezTo>
                        <a:pt x="47848" y="15970"/>
                        <a:pt x="47276" y="16248"/>
                        <a:pt x="46689" y="16470"/>
                      </a:cubicBezTo>
                      <a:cubicBezTo>
                        <a:pt x="46094" y="16685"/>
                        <a:pt x="46491" y="16891"/>
                        <a:pt x="46197" y="17002"/>
                      </a:cubicBezTo>
                      <a:cubicBezTo>
                        <a:pt x="46156" y="17017"/>
                        <a:pt x="46117" y="17023"/>
                        <a:pt x="46078" y="17023"/>
                      </a:cubicBezTo>
                      <a:cubicBezTo>
                        <a:pt x="45844" y="17023"/>
                        <a:pt x="45647" y="16784"/>
                        <a:pt x="45538" y="16669"/>
                      </a:cubicBezTo>
                      <a:cubicBezTo>
                        <a:pt x="45403" y="16526"/>
                        <a:pt x="45316" y="16343"/>
                        <a:pt x="45284" y="16153"/>
                      </a:cubicBezTo>
                      <a:cubicBezTo>
                        <a:pt x="45237" y="15938"/>
                        <a:pt x="45189" y="15899"/>
                        <a:pt x="45030" y="15478"/>
                      </a:cubicBezTo>
                      <a:cubicBezTo>
                        <a:pt x="44871" y="15049"/>
                        <a:pt x="44983" y="15018"/>
                        <a:pt x="45570" y="14899"/>
                      </a:cubicBezTo>
                      <a:cubicBezTo>
                        <a:pt x="45792" y="14859"/>
                        <a:pt x="46141" y="14875"/>
                        <a:pt x="46491" y="14819"/>
                      </a:cubicBezTo>
                      <a:cubicBezTo>
                        <a:pt x="46848" y="14764"/>
                        <a:pt x="47530" y="14653"/>
                        <a:pt x="48023" y="14621"/>
                      </a:cubicBezTo>
                      <a:cubicBezTo>
                        <a:pt x="48132" y="14612"/>
                        <a:pt x="48207" y="14607"/>
                        <a:pt x="48259" y="14607"/>
                      </a:cubicBezTo>
                      <a:close/>
                      <a:moveTo>
                        <a:pt x="67780" y="14606"/>
                      </a:moveTo>
                      <a:cubicBezTo>
                        <a:pt x="67949" y="14606"/>
                        <a:pt x="67838" y="14666"/>
                        <a:pt x="67930" y="14843"/>
                      </a:cubicBezTo>
                      <a:lnTo>
                        <a:pt x="67954" y="14843"/>
                      </a:lnTo>
                      <a:cubicBezTo>
                        <a:pt x="68073" y="15073"/>
                        <a:pt x="68041" y="15288"/>
                        <a:pt x="67795" y="15629"/>
                      </a:cubicBezTo>
                      <a:cubicBezTo>
                        <a:pt x="67541" y="15978"/>
                        <a:pt x="67009" y="16256"/>
                        <a:pt x="66446" y="16470"/>
                      </a:cubicBezTo>
                      <a:cubicBezTo>
                        <a:pt x="65882" y="16692"/>
                        <a:pt x="66303" y="16899"/>
                        <a:pt x="66025" y="17002"/>
                      </a:cubicBezTo>
                      <a:cubicBezTo>
                        <a:pt x="65985" y="17017"/>
                        <a:pt x="65946" y="17023"/>
                        <a:pt x="65907" y="17023"/>
                      </a:cubicBezTo>
                      <a:cubicBezTo>
                        <a:pt x="65671" y="17023"/>
                        <a:pt x="65448" y="16784"/>
                        <a:pt x="65318" y="16669"/>
                      </a:cubicBezTo>
                      <a:cubicBezTo>
                        <a:pt x="65176" y="16526"/>
                        <a:pt x="65064" y="16351"/>
                        <a:pt x="65001" y="16161"/>
                      </a:cubicBezTo>
                      <a:cubicBezTo>
                        <a:pt x="64929" y="15946"/>
                        <a:pt x="64874" y="15899"/>
                        <a:pt x="64660" y="15478"/>
                      </a:cubicBezTo>
                      <a:cubicBezTo>
                        <a:pt x="64445" y="15057"/>
                        <a:pt x="64556" y="15018"/>
                        <a:pt x="65128" y="14907"/>
                      </a:cubicBezTo>
                      <a:cubicBezTo>
                        <a:pt x="65342" y="14859"/>
                        <a:pt x="65691" y="14875"/>
                        <a:pt x="66041" y="14819"/>
                      </a:cubicBezTo>
                      <a:cubicBezTo>
                        <a:pt x="66382" y="14764"/>
                        <a:pt x="67057" y="14660"/>
                        <a:pt x="67541" y="14621"/>
                      </a:cubicBezTo>
                      <a:cubicBezTo>
                        <a:pt x="67654" y="14612"/>
                        <a:pt x="67730" y="14606"/>
                        <a:pt x="67780" y="14606"/>
                      </a:cubicBezTo>
                      <a:close/>
                      <a:moveTo>
                        <a:pt x="17532" y="14239"/>
                      </a:moveTo>
                      <a:cubicBezTo>
                        <a:pt x="17563" y="14239"/>
                        <a:pt x="17593" y="14239"/>
                        <a:pt x="17622" y="14240"/>
                      </a:cubicBezTo>
                      <a:cubicBezTo>
                        <a:pt x="17622" y="14240"/>
                        <a:pt x="18297" y="14272"/>
                        <a:pt x="18352" y="14518"/>
                      </a:cubicBezTo>
                      <a:cubicBezTo>
                        <a:pt x="18416" y="14772"/>
                        <a:pt x="18400" y="15184"/>
                        <a:pt x="18971" y="15486"/>
                      </a:cubicBezTo>
                      <a:cubicBezTo>
                        <a:pt x="19535" y="15788"/>
                        <a:pt x="20146" y="15835"/>
                        <a:pt x="20210" y="16240"/>
                      </a:cubicBezTo>
                      <a:cubicBezTo>
                        <a:pt x="20273" y="16645"/>
                        <a:pt x="20122" y="17050"/>
                        <a:pt x="19114" y="17058"/>
                      </a:cubicBezTo>
                      <a:cubicBezTo>
                        <a:pt x="19052" y="17058"/>
                        <a:pt x="18991" y="17059"/>
                        <a:pt x="18929" y="17059"/>
                      </a:cubicBezTo>
                      <a:cubicBezTo>
                        <a:pt x="18378" y="17059"/>
                        <a:pt x="17822" y="17027"/>
                        <a:pt x="17273" y="16970"/>
                      </a:cubicBezTo>
                      <a:cubicBezTo>
                        <a:pt x="17273" y="16970"/>
                        <a:pt x="16296" y="16907"/>
                        <a:pt x="15653" y="16812"/>
                      </a:cubicBezTo>
                      <a:cubicBezTo>
                        <a:pt x="15011" y="16708"/>
                        <a:pt x="14757" y="16550"/>
                        <a:pt x="14757" y="16550"/>
                      </a:cubicBezTo>
                      <a:lnTo>
                        <a:pt x="14741" y="16542"/>
                      </a:lnTo>
                      <a:cubicBezTo>
                        <a:pt x="14249" y="16319"/>
                        <a:pt x="13915" y="16081"/>
                        <a:pt x="13399" y="15875"/>
                      </a:cubicBezTo>
                      <a:cubicBezTo>
                        <a:pt x="12875" y="15676"/>
                        <a:pt x="12986" y="15565"/>
                        <a:pt x="13121" y="15375"/>
                      </a:cubicBezTo>
                      <a:lnTo>
                        <a:pt x="13129" y="15375"/>
                      </a:lnTo>
                      <a:cubicBezTo>
                        <a:pt x="13161" y="15327"/>
                        <a:pt x="13161" y="15272"/>
                        <a:pt x="13137" y="15224"/>
                      </a:cubicBezTo>
                      <a:cubicBezTo>
                        <a:pt x="13137" y="15121"/>
                        <a:pt x="13217" y="14954"/>
                        <a:pt x="13717" y="14772"/>
                      </a:cubicBezTo>
                      <a:cubicBezTo>
                        <a:pt x="14428" y="14524"/>
                        <a:pt x="16389" y="14239"/>
                        <a:pt x="17532" y="14239"/>
                      </a:cubicBezTo>
                      <a:close/>
                      <a:moveTo>
                        <a:pt x="56390" y="14238"/>
                      </a:moveTo>
                      <a:cubicBezTo>
                        <a:pt x="56435" y="14238"/>
                        <a:pt x="56480" y="14239"/>
                        <a:pt x="56524" y="14240"/>
                      </a:cubicBezTo>
                      <a:cubicBezTo>
                        <a:pt x="56524" y="14240"/>
                        <a:pt x="57206" y="14272"/>
                        <a:pt x="57325" y="14518"/>
                      </a:cubicBezTo>
                      <a:cubicBezTo>
                        <a:pt x="57452" y="14764"/>
                        <a:pt x="57548" y="15184"/>
                        <a:pt x="58191" y="15486"/>
                      </a:cubicBezTo>
                      <a:cubicBezTo>
                        <a:pt x="58841" y="15788"/>
                        <a:pt x="59461" y="15835"/>
                        <a:pt x="59627" y="16240"/>
                      </a:cubicBezTo>
                      <a:cubicBezTo>
                        <a:pt x="59802" y="16637"/>
                        <a:pt x="59746" y="17042"/>
                        <a:pt x="58746" y="17058"/>
                      </a:cubicBezTo>
                      <a:cubicBezTo>
                        <a:pt x="58684" y="17058"/>
                        <a:pt x="58621" y="17059"/>
                        <a:pt x="58558" y="17059"/>
                      </a:cubicBezTo>
                      <a:cubicBezTo>
                        <a:pt x="58000" y="17059"/>
                        <a:pt x="57437" y="17027"/>
                        <a:pt x="56881" y="16970"/>
                      </a:cubicBezTo>
                      <a:lnTo>
                        <a:pt x="56873" y="16970"/>
                      </a:lnTo>
                      <a:cubicBezTo>
                        <a:pt x="56873" y="16970"/>
                        <a:pt x="55881" y="16907"/>
                        <a:pt x="55214" y="16804"/>
                      </a:cubicBezTo>
                      <a:cubicBezTo>
                        <a:pt x="54547" y="16708"/>
                        <a:pt x="54261" y="16550"/>
                        <a:pt x="54261" y="16550"/>
                      </a:cubicBezTo>
                      <a:lnTo>
                        <a:pt x="54230" y="16534"/>
                      </a:lnTo>
                      <a:cubicBezTo>
                        <a:pt x="53690" y="16311"/>
                        <a:pt x="53293" y="16073"/>
                        <a:pt x="52722" y="15875"/>
                      </a:cubicBezTo>
                      <a:cubicBezTo>
                        <a:pt x="52142" y="15669"/>
                        <a:pt x="52222" y="15565"/>
                        <a:pt x="52325" y="15367"/>
                      </a:cubicBezTo>
                      <a:cubicBezTo>
                        <a:pt x="52341" y="15319"/>
                        <a:pt x="52333" y="15256"/>
                        <a:pt x="52293" y="15216"/>
                      </a:cubicBezTo>
                      <a:cubicBezTo>
                        <a:pt x="52269" y="15121"/>
                        <a:pt x="52309" y="14946"/>
                        <a:pt x="52753" y="14772"/>
                      </a:cubicBezTo>
                      <a:cubicBezTo>
                        <a:pt x="53395" y="14520"/>
                        <a:pt x="55240" y="14238"/>
                        <a:pt x="56390" y="14238"/>
                      </a:cubicBezTo>
                      <a:close/>
                      <a:moveTo>
                        <a:pt x="36986" y="14239"/>
                      </a:moveTo>
                      <a:cubicBezTo>
                        <a:pt x="37017" y="14239"/>
                        <a:pt x="37047" y="14239"/>
                        <a:pt x="37077" y="14240"/>
                      </a:cubicBezTo>
                      <a:cubicBezTo>
                        <a:pt x="37077" y="14240"/>
                        <a:pt x="37751" y="14272"/>
                        <a:pt x="37839" y="14526"/>
                      </a:cubicBezTo>
                      <a:cubicBezTo>
                        <a:pt x="37934" y="14772"/>
                        <a:pt x="37974" y="15184"/>
                        <a:pt x="38585" y="15494"/>
                      </a:cubicBezTo>
                      <a:cubicBezTo>
                        <a:pt x="39188" y="15796"/>
                        <a:pt x="39799" y="15843"/>
                        <a:pt x="39918" y="16240"/>
                      </a:cubicBezTo>
                      <a:cubicBezTo>
                        <a:pt x="40037" y="16645"/>
                        <a:pt x="39934" y="17050"/>
                        <a:pt x="38926" y="17058"/>
                      </a:cubicBezTo>
                      <a:cubicBezTo>
                        <a:pt x="38850" y="17059"/>
                        <a:pt x="38774" y="17059"/>
                        <a:pt x="38698" y="17059"/>
                      </a:cubicBezTo>
                      <a:cubicBezTo>
                        <a:pt x="38155" y="17059"/>
                        <a:pt x="37612" y="17034"/>
                        <a:pt x="37069" y="16978"/>
                      </a:cubicBezTo>
                      <a:cubicBezTo>
                        <a:pt x="37069" y="16978"/>
                        <a:pt x="36085" y="16907"/>
                        <a:pt x="35434" y="16812"/>
                      </a:cubicBezTo>
                      <a:cubicBezTo>
                        <a:pt x="34775" y="16716"/>
                        <a:pt x="34513" y="16558"/>
                        <a:pt x="34513" y="16558"/>
                      </a:cubicBezTo>
                      <a:lnTo>
                        <a:pt x="34489" y="16542"/>
                      </a:lnTo>
                      <a:cubicBezTo>
                        <a:pt x="33973" y="16319"/>
                        <a:pt x="33608" y="16081"/>
                        <a:pt x="33060" y="15875"/>
                      </a:cubicBezTo>
                      <a:cubicBezTo>
                        <a:pt x="32513" y="15676"/>
                        <a:pt x="32608" y="15565"/>
                        <a:pt x="32727" y="15375"/>
                      </a:cubicBezTo>
                      <a:cubicBezTo>
                        <a:pt x="32751" y="15327"/>
                        <a:pt x="32751" y="15264"/>
                        <a:pt x="32719" y="15224"/>
                      </a:cubicBezTo>
                      <a:cubicBezTo>
                        <a:pt x="32703" y="15129"/>
                        <a:pt x="32767" y="14954"/>
                        <a:pt x="33235" y="14780"/>
                      </a:cubicBezTo>
                      <a:cubicBezTo>
                        <a:pt x="33915" y="14524"/>
                        <a:pt x="35838" y="14239"/>
                        <a:pt x="36986" y="14239"/>
                      </a:cubicBezTo>
                      <a:close/>
                      <a:moveTo>
                        <a:pt x="24395" y="15106"/>
                      </a:moveTo>
                      <a:cubicBezTo>
                        <a:pt x="24621" y="15106"/>
                        <a:pt x="24788" y="15142"/>
                        <a:pt x="24980" y="15216"/>
                      </a:cubicBezTo>
                      <a:cubicBezTo>
                        <a:pt x="25369" y="15359"/>
                        <a:pt x="25266" y="15811"/>
                        <a:pt x="25178" y="16026"/>
                      </a:cubicBezTo>
                      <a:cubicBezTo>
                        <a:pt x="25091" y="16232"/>
                        <a:pt x="25369" y="16272"/>
                        <a:pt x="25464" y="16494"/>
                      </a:cubicBezTo>
                      <a:cubicBezTo>
                        <a:pt x="25552" y="16724"/>
                        <a:pt x="25726" y="17073"/>
                        <a:pt x="26091" y="17200"/>
                      </a:cubicBezTo>
                      <a:cubicBezTo>
                        <a:pt x="26456" y="17320"/>
                        <a:pt x="27012" y="17645"/>
                        <a:pt x="27139" y="17907"/>
                      </a:cubicBezTo>
                      <a:cubicBezTo>
                        <a:pt x="27258" y="18169"/>
                        <a:pt x="26822" y="18455"/>
                        <a:pt x="25980" y="18574"/>
                      </a:cubicBezTo>
                      <a:cubicBezTo>
                        <a:pt x="25761" y="18606"/>
                        <a:pt x="25530" y="18621"/>
                        <a:pt x="25289" y="18621"/>
                      </a:cubicBezTo>
                      <a:cubicBezTo>
                        <a:pt x="24597" y="18621"/>
                        <a:pt x="23833" y="18498"/>
                        <a:pt x="23091" y="18328"/>
                      </a:cubicBezTo>
                      <a:cubicBezTo>
                        <a:pt x="22276" y="18142"/>
                        <a:pt x="21928" y="18080"/>
                        <a:pt x="21330" y="18080"/>
                      </a:cubicBezTo>
                      <a:cubicBezTo>
                        <a:pt x="21188" y="18080"/>
                        <a:pt x="21032" y="18083"/>
                        <a:pt x="20853" y="18089"/>
                      </a:cubicBezTo>
                      <a:cubicBezTo>
                        <a:pt x="20680" y="18094"/>
                        <a:pt x="20514" y="18097"/>
                        <a:pt x="20355" y="18097"/>
                      </a:cubicBezTo>
                      <a:cubicBezTo>
                        <a:pt x="19651" y="18097"/>
                        <a:pt x="19084" y="18037"/>
                        <a:pt x="18670" y="17772"/>
                      </a:cubicBezTo>
                      <a:cubicBezTo>
                        <a:pt x="18162" y="17447"/>
                        <a:pt x="18551" y="17335"/>
                        <a:pt x="19194" y="17208"/>
                      </a:cubicBezTo>
                      <a:cubicBezTo>
                        <a:pt x="19844" y="17089"/>
                        <a:pt x="20233" y="17034"/>
                        <a:pt x="20360" y="16772"/>
                      </a:cubicBezTo>
                      <a:cubicBezTo>
                        <a:pt x="20472" y="16510"/>
                        <a:pt x="20456" y="16208"/>
                        <a:pt x="20329" y="15954"/>
                      </a:cubicBezTo>
                      <a:cubicBezTo>
                        <a:pt x="20202" y="15716"/>
                        <a:pt x="20456" y="15621"/>
                        <a:pt x="20932" y="15557"/>
                      </a:cubicBezTo>
                      <a:cubicBezTo>
                        <a:pt x="21107" y="15542"/>
                        <a:pt x="21400" y="15542"/>
                        <a:pt x="21726" y="15518"/>
                      </a:cubicBezTo>
                      <a:cubicBezTo>
                        <a:pt x="22051" y="15494"/>
                        <a:pt x="22519" y="15351"/>
                        <a:pt x="23416" y="15216"/>
                      </a:cubicBezTo>
                      <a:cubicBezTo>
                        <a:pt x="23867" y="15144"/>
                        <a:pt x="24162" y="15106"/>
                        <a:pt x="24395" y="15106"/>
                      </a:cubicBezTo>
                      <a:close/>
                      <a:moveTo>
                        <a:pt x="43953" y="15106"/>
                      </a:moveTo>
                      <a:cubicBezTo>
                        <a:pt x="44180" y="15106"/>
                        <a:pt x="44350" y="15142"/>
                        <a:pt x="44554" y="15216"/>
                      </a:cubicBezTo>
                      <a:cubicBezTo>
                        <a:pt x="44959" y="15359"/>
                        <a:pt x="44911" y="15819"/>
                        <a:pt x="44848" y="16026"/>
                      </a:cubicBezTo>
                      <a:cubicBezTo>
                        <a:pt x="44784" y="16232"/>
                        <a:pt x="45070" y="16272"/>
                        <a:pt x="45197" y="16494"/>
                      </a:cubicBezTo>
                      <a:cubicBezTo>
                        <a:pt x="45316" y="16724"/>
                        <a:pt x="45530" y="17073"/>
                        <a:pt x="45911" y="17200"/>
                      </a:cubicBezTo>
                      <a:cubicBezTo>
                        <a:pt x="46292" y="17320"/>
                        <a:pt x="46895" y="17645"/>
                        <a:pt x="47046" y="17907"/>
                      </a:cubicBezTo>
                      <a:cubicBezTo>
                        <a:pt x="47205" y="18169"/>
                        <a:pt x="46808" y="18463"/>
                        <a:pt x="45983" y="18582"/>
                      </a:cubicBezTo>
                      <a:cubicBezTo>
                        <a:pt x="45776" y="18611"/>
                        <a:pt x="45556" y="18625"/>
                        <a:pt x="45326" y="18625"/>
                      </a:cubicBezTo>
                      <a:cubicBezTo>
                        <a:pt x="44627" y="18625"/>
                        <a:pt x="43836" y="18501"/>
                        <a:pt x="43054" y="18328"/>
                      </a:cubicBezTo>
                      <a:cubicBezTo>
                        <a:pt x="42183" y="18142"/>
                        <a:pt x="41841" y="18083"/>
                        <a:pt x="41203" y="18083"/>
                      </a:cubicBezTo>
                      <a:cubicBezTo>
                        <a:pt x="41079" y="18083"/>
                        <a:pt x="40944" y="18086"/>
                        <a:pt x="40792" y="18089"/>
                      </a:cubicBezTo>
                      <a:cubicBezTo>
                        <a:pt x="40596" y="18096"/>
                        <a:pt x="40408" y="18101"/>
                        <a:pt x="40230" y="18101"/>
                      </a:cubicBezTo>
                      <a:cubicBezTo>
                        <a:pt x="39554" y="18101"/>
                        <a:pt x="39002" y="18036"/>
                        <a:pt x="38569" y="17772"/>
                      </a:cubicBezTo>
                      <a:cubicBezTo>
                        <a:pt x="38013" y="17447"/>
                        <a:pt x="38386" y="17335"/>
                        <a:pt x="39021" y="17216"/>
                      </a:cubicBezTo>
                      <a:cubicBezTo>
                        <a:pt x="39649" y="17089"/>
                        <a:pt x="40037" y="17034"/>
                        <a:pt x="40125" y="16780"/>
                      </a:cubicBezTo>
                      <a:cubicBezTo>
                        <a:pt x="40212" y="16502"/>
                        <a:pt x="40164" y="16200"/>
                        <a:pt x="39998" y="15962"/>
                      </a:cubicBezTo>
                      <a:cubicBezTo>
                        <a:pt x="39847" y="15724"/>
                        <a:pt x="40093" y="15621"/>
                        <a:pt x="40561" y="15565"/>
                      </a:cubicBezTo>
                      <a:cubicBezTo>
                        <a:pt x="40736" y="15542"/>
                        <a:pt x="41022" y="15542"/>
                        <a:pt x="41339" y="15518"/>
                      </a:cubicBezTo>
                      <a:cubicBezTo>
                        <a:pt x="41657" y="15494"/>
                        <a:pt x="42109" y="15351"/>
                        <a:pt x="42982" y="15216"/>
                      </a:cubicBezTo>
                      <a:cubicBezTo>
                        <a:pt x="43429" y="15144"/>
                        <a:pt x="43720" y="15106"/>
                        <a:pt x="43953" y="15106"/>
                      </a:cubicBezTo>
                      <a:close/>
                      <a:moveTo>
                        <a:pt x="63532" y="15112"/>
                      </a:moveTo>
                      <a:cubicBezTo>
                        <a:pt x="63758" y="15112"/>
                        <a:pt x="63932" y="15146"/>
                        <a:pt x="64144" y="15216"/>
                      </a:cubicBezTo>
                      <a:cubicBezTo>
                        <a:pt x="64580" y="15359"/>
                        <a:pt x="64588" y="15819"/>
                        <a:pt x="64548" y="16026"/>
                      </a:cubicBezTo>
                      <a:cubicBezTo>
                        <a:pt x="64517" y="16232"/>
                        <a:pt x="64802" y="16272"/>
                        <a:pt x="64953" y="16502"/>
                      </a:cubicBezTo>
                      <a:cubicBezTo>
                        <a:pt x="65112" y="16724"/>
                        <a:pt x="65374" y="17081"/>
                        <a:pt x="65763" y="17200"/>
                      </a:cubicBezTo>
                      <a:cubicBezTo>
                        <a:pt x="66160" y="17327"/>
                        <a:pt x="66787" y="17645"/>
                        <a:pt x="66977" y="17907"/>
                      </a:cubicBezTo>
                      <a:lnTo>
                        <a:pt x="66993" y="17915"/>
                      </a:lnTo>
                      <a:cubicBezTo>
                        <a:pt x="67184" y="18177"/>
                        <a:pt x="66827" y="18463"/>
                        <a:pt x="66009" y="18590"/>
                      </a:cubicBezTo>
                      <a:cubicBezTo>
                        <a:pt x="65808" y="18619"/>
                        <a:pt x="65591" y="18632"/>
                        <a:pt x="65362" y="18632"/>
                      </a:cubicBezTo>
                      <a:cubicBezTo>
                        <a:pt x="64665" y="18632"/>
                        <a:pt x="63856" y="18509"/>
                        <a:pt x="63056" y="18336"/>
                      </a:cubicBezTo>
                      <a:cubicBezTo>
                        <a:pt x="62196" y="18149"/>
                        <a:pt x="61835" y="18088"/>
                        <a:pt x="61233" y="18088"/>
                      </a:cubicBezTo>
                      <a:cubicBezTo>
                        <a:pt x="61090" y="18088"/>
                        <a:pt x="60934" y="18091"/>
                        <a:pt x="60754" y="18097"/>
                      </a:cubicBezTo>
                      <a:cubicBezTo>
                        <a:pt x="60583" y="18102"/>
                        <a:pt x="60418" y="18105"/>
                        <a:pt x="60260" y="18105"/>
                      </a:cubicBezTo>
                      <a:cubicBezTo>
                        <a:pt x="59558" y="18105"/>
                        <a:pt x="58978" y="18045"/>
                        <a:pt x="58492" y="17780"/>
                      </a:cubicBezTo>
                      <a:cubicBezTo>
                        <a:pt x="57897" y="17454"/>
                        <a:pt x="58262" y="17343"/>
                        <a:pt x="58873" y="17216"/>
                      </a:cubicBezTo>
                      <a:cubicBezTo>
                        <a:pt x="59492" y="17097"/>
                        <a:pt x="59865" y="17042"/>
                        <a:pt x="59929" y="16780"/>
                      </a:cubicBezTo>
                      <a:cubicBezTo>
                        <a:pt x="59984" y="16518"/>
                        <a:pt x="59873" y="16200"/>
                        <a:pt x="59691" y="15962"/>
                      </a:cubicBezTo>
                      <a:cubicBezTo>
                        <a:pt x="59508" y="15724"/>
                        <a:pt x="59738" y="15621"/>
                        <a:pt x="60199" y="15565"/>
                      </a:cubicBezTo>
                      <a:cubicBezTo>
                        <a:pt x="60373" y="15542"/>
                        <a:pt x="60659" y="15549"/>
                        <a:pt x="60977" y="15526"/>
                      </a:cubicBezTo>
                      <a:cubicBezTo>
                        <a:pt x="61286" y="15494"/>
                        <a:pt x="61723" y="15359"/>
                        <a:pt x="62580" y="15216"/>
                      </a:cubicBezTo>
                      <a:cubicBezTo>
                        <a:pt x="63015" y="15148"/>
                        <a:pt x="63300" y="15112"/>
                        <a:pt x="63532" y="15112"/>
                      </a:cubicBezTo>
                      <a:close/>
                      <a:moveTo>
                        <a:pt x="50620" y="14962"/>
                      </a:moveTo>
                      <a:cubicBezTo>
                        <a:pt x="51805" y="14962"/>
                        <a:pt x="51909" y="15267"/>
                        <a:pt x="51952" y="15478"/>
                      </a:cubicBezTo>
                      <a:cubicBezTo>
                        <a:pt x="51999" y="15716"/>
                        <a:pt x="52142" y="15899"/>
                        <a:pt x="52880" y="16113"/>
                      </a:cubicBezTo>
                      <a:cubicBezTo>
                        <a:pt x="53611" y="16319"/>
                        <a:pt x="53507" y="16343"/>
                        <a:pt x="54103" y="16740"/>
                      </a:cubicBezTo>
                      <a:cubicBezTo>
                        <a:pt x="54698" y="17129"/>
                        <a:pt x="54015" y="17534"/>
                        <a:pt x="53841" y="17629"/>
                      </a:cubicBezTo>
                      <a:cubicBezTo>
                        <a:pt x="53579" y="17756"/>
                        <a:pt x="53325" y="17923"/>
                        <a:pt x="53111" y="18129"/>
                      </a:cubicBezTo>
                      <a:cubicBezTo>
                        <a:pt x="52698" y="18494"/>
                        <a:pt x="51848" y="18637"/>
                        <a:pt x="51015" y="18764"/>
                      </a:cubicBezTo>
                      <a:cubicBezTo>
                        <a:pt x="50882" y="18784"/>
                        <a:pt x="50757" y="18793"/>
                        <a:pt x="50640" y="18793"/>
                      </a:cubicBezTo>
                      <a:cubicBezTo>
                        <a:pt x="50019" y="18793"/>
                        <a:pt x="49624" y="18540"/>
                        <a:pt x="49404" y="18359"/>
                      </a:cubicBezTo>
                      <a:cubicBezTo>
                        <a:pt x="49134" y="18145"/>
                        <a:pt x="48991" y="18240"/>
                        <a:pt x="48134" y="18129"/>
                      </a:cubicBezTo>
                      <a:cubicBezTo>
                        <a:pt x="47276" y="18010"/>
                        <a:pt x="47388" y="17796"/>
                        <a:pt x="47205" y="17581"/>
                      </a:cubicBezTo>
                      <a:cubicBezTo>
                        <a:pt x="47015" y="17359"/>
                        <a:pt x="46713" y="17288"/>
                        <a:pt x="46570" y="16986"/>
                      </a:cubicBezTo>
                      <a:cubicBezTo>
                        <a:pt x="46427" y="16685"/>
                        <a:pt x="47078" y="16399"/>
                        <a:pt x="47499" y="16232"/>
                      </a:cubicBezTo>
                      <a:cubicBezTo>
                        <a:pt x="47888" y="16089"/>
                        <a:pt x="48229" y="15835"/>
                        <a:pt x="48475" y="15510"/>
                      </a:cubicBezTo>
                      <a:cubicBezTo>
                        <a:pt x="48777" y="15129"/>
                        <a:pt x="49372" y="15026"/>
                        <a:pt x="50110" y="14978"/>
                      </a:cubicBezTo>
                      <a:cubicBezTo>
                        <a:pt x="50299" y="14967"/>
                        <a:pt x="50468" y="14962"/>
                        <a:pt x="50620" y="14962"/>
                      </a:cubicBezTo>
                      <a:close/>
                      <a:moveTo>
                        <a:pt x="11555" y="14968"/>
                      </a:moveTo>
                      <a:cubicBezTo>
                        <a:pt x="12710" y="14968"/>
                        <a:pt x="12738" y="15269"/>
                        <a:pt x="12725" y="15478"/>
                      </a:cubicBezTo>
                      <a:cubicBezTo>
                        <a:pt x="12709" y="15716"/>
                        <a:pt x="12804" y="15899"/>
                        <a:pt x="13487" y="16113"/>
                      </a:cubicBezTo>
                      <a:cubicBezTo>
                        <a:pt x="14169" y="16327"/>
                        <a:pt x="14050" y="16351"/>
                        <a:pt x="14550" y="16740"/>
                      </a:cubicBezTo>
                      <a:cubicBezTo>
                        <a:pt x="15050" y="17129"/>
                        <a:pt x="14256" y="17534"/>
                        <a:pt x="14050" y="17637"/>
                      </a:cubicBezTo>
                      <a:cubicBezTo>
                        <a:pt x="13748" y="17764"/>
                        <a:pt x="13455" y="17931"/>
                        <a:pt x="13193" y="18129"/>
                      </a:cubicBezTo>
                      <a:cubicBezTo>
                        <a:pt x="12685" y="18494"/>
                        <a:pt x="11804" y="18645"/>
                        <a:pt x="10931" y="18772"/>
                      </a:cubicBezTo>
                      <a:cubicBezTo>
                        <a:pt x="10798" y="18790"/>
                        <a:pt x="10676" y="18798"/>
                        <a:pt x="10564" y="18798"/>
                      </a:cubicBezTo>
                      <a:cubicBezTo>
                        <a:pt x="9930" y="18798"/>
                        <a:pt x="9605" y="18541"/>
                        <a:pt x="9423" y="18359"/>
                      </a:cubicBezTo>
                      <a:cubicBezTo>
                        <a:pt x="9208" y="18145"/>
                        <a:pt x="9042" y="18248"/>
                        <a:pt x="8216" y="18129"/>
                      </a:cubicBezTo>
                      <a:cubicBezTo>
                        <a:pt x="7391" y="18010"/>
                        <a:pt x="7557" y="17796"/>
                        <a:pt x="7422" y="17581"/>
                      </a:cubicBezTo>
                      <a:cubicBezTo>
                        <a:pt x="7287" y="17359"/>
                        <a:pt x="7017" y="17288"/>
                        <a:pt x="6954" y="16994"/>
                      </a:cubicBezTo>
                      <a:cubicBezTo>
                        <a:pt x="6883" y="16692"/>
                        <a:pt x="7605" y="16399"/>
                        <a:pt x="8073" y="16232"/>
                      </a:cubicBezTo>
                      <a:cubicBezTo>
                        <a:pt x="8510" y="16089"/>
                        <a:pt x="8915" y="15835"/>
                        <a:pt x="9240" y="15510"/>
                      </a:cubicBezTo>
                      <a:cubicBezTo>
                        <a:pt x="9637" y="15137"/>
                        <a:pt x="10256" y="15026"/>
                        <a:pt x="11010" y="14986"/>
                      </a:cubicBezTo>
                      <a:cubicBezTo>
                        <a:pt x="11215" y="14973"/>
                        <a:pt x="11396" y="14968"/>
                        <a:pt x="11555" y="14968"/>
                      </a:cubicBezTo>
                      <a:close/>
                      <a:moveTo>
                        <a:pt x="31107" y="14968"/>
                      </a:moveTo>
                      <a:cubicBezTo>
                        <a:pt x="32267" y="14968"/>
                        <a:pt x="32324" y="15269"/>
                        <a:pt x="32338" y="15478"/>
                      </a:cubicBezTo>
                      <a:cubicBezTo>
                        <a:pt x="32362" y="15716"/>
                        <a:pt x="32473" y="15907"/>
                        <a:pt x="33187" y="16113"/>
                      </a:cubicBezTo>
                      <a:cubicBezTo>
                        <a:pt x="33894" y="16327"/>
                        <a:pt x="33783" y="16351"/>
                        <a:pt x="34330" y="16740"/>
                      </a:cubicBezTo>
                      <a:cubicBezTo>
                        <a:pt x="34878" y="17137"/>
                        <a:pt x="34140" y="17534"/>
                        <a:pt x="33949" y="17637"/>
                      </a:cubicBezTo>
                      <a:cubicBezTo>
                        <a:pt x="33664" y="17764"/>
                        <a:pt x="33402" y="17931"/>
                        <a:pt x="33156" y="18129"/>
                      </a:cubicBezTo>
                      <a:cubicBezTo>
                        <a:pt x="32703" y="18494"/>
                        <a:pt x="31830" y="18645"/>
                        <a:pt x="30973" y="18772"/>
                      </a:cubicBezTo>
                      <a:cubicBezTo>
                        <a:pt x="30841" y="18792"/>
                        <a:pt x="30718" y="18801"/>
                        <a:pt x="30604" y="18801"/>
                      </a:cubicBezTo>
                      <a:cubicBezTo>
                        <a:pt x="29984" y="18801"/>
                        <a:pt x="29618" y="18540"/>
                        <a:pt x="29417" y="18359"/>
                      </a:cubicBezTo>
                      <a:cubicBezTo>
                        <a:pt x="29179" y="18145"/>
                        <a:pt x="29020" y="18248"/>
                        <a:pt x="28187" y="18129"/>
                      </a:cubicBezTo>
                      <a:cubicBezTo>
                        <a:pt x="27345" y="18018"/>
                        <a:pt x="27480" y="17796"/>
                        <a:pt x="27322" y="17581"/>
                      </a:cubicBezTo>
                      <a:cubicBezTo>
                        <a:pt x="27163" y="17367"/>
                        <a:pt x="26869" y="17288"/>
                        <a:pt x="26766" y="16994"/>
                      </a:cubicBezTo>
                      <a:cubicBezTo>
                        <a:pt x="26663" y="16692"/>
                        <a:pt x="27345" y="16399"/>
                        <a:pt x="27782" y="16232"/>
                      </a:cubicBezTo>
                      <a:lnTo>
                        <a:pt x="27782" y="16240"/>
                      </a:lnTo>
                      <a:cubicBezTo>
                        <a:pt x="28203" y="16089"/>
                        <a:pt x="28568" y="15843"/>
                        <a:pt x="28861" y="15510"/>
                      </a:cubicBezTo>
                      <a:cubicBezTo>
                        <a:pt x="29211" y="15137"/>
                        <a:pt x="29814" y="15026"/>
                        <a:pt x="30560" y="14986"/>
                      </a:cubicBezTo>
                      <a:cubicBezTo>
                        <a:pt x="30765" y="14973"/>
                        <a:pt x="30947" y="14968"/>
                        <a:pt x="31107" y="14968"/>
                      </a:cubicBezTo>
                      <a:close/>
                      <a:moveTo>
                        <a:pt x="60431" y="18173"/>
                      </a:moveTo>
                      <a:cubicBezTo>
                        <a:pt x="60592" y="18173"/>
                        <a:pt x="60824" y="18182"/>
                        <a:pt x="61270" y="18193"/>
                      </a:cubicBezTo>
                      <a:cubicBezTo>
                        <a:pt x="62286" y="18209"/>
                        <a:pt x="62739" y="18447"/>
                        <a:pt x="63699" y="18621"/>
                      </a:cubicBezTo>
                      <a:cubicBezTo>
                        <a:pt x="64274" y="18725"/>
                        <a:pt x="64558" y="18742"/>
                        <a:pt x="64796" y="18742"/>
                      </a:cubicBezTo>
                      <a:cubicBezTo>
                        <a:pt x="64913" y="18742"/>
                        <a:pt x="65019" y="18738"/>
                        <a:pt x="65142" y="18738"/>
                      </a:cubicBezTo>
                      <a:cubicBezTo>
                        <a:pt x="65192" y="18738"/>
                        <a:pt x="65245" y="18738"/>
                        <a:pt x="65303" y="18740"/>
                      </a:cubicBezTo>
                      <a:cubicBezTo>
                        <a:pt x="65787" y="18756"/>
                        <a:pt x="65668" y="18891"/>
                        <a:pt x="65572" y="19010"/>
                      </a:cubicBezTo>
                      <a:cubicBezTo>
                        <a:pt x="65485" y="19129"/>
                        <a:pt x="65533" y="19486"/>
                        <a:pt x="65366" y="19629"/>
                      </a:cubicBezTo>
                      <a:cubicBezTo>
                        <a:pt x="65199" y="19772"/>
                        <a:pt x="64215" y="19756"/>
                        <a:pt x="62929" y="19796"/>
                      </a:cubicBezTo>
                      <a:cubicBezTo>
                        <a:pt x="62777" y="19801"/>
                        <a:pt x="62642" y="19803"/>
                        <a:pt x="62522" y="19803"/>
                      </a:cubicBezTo>
                      <a:cubicBezTo>
                        <a:pt x="61624" y="19803"/>
                        <a:pt x="61515" y="19678"/>
                        <a:pt x="60858" y="19510"/>
                      </a:cubicBezTo>
                      <a:cubicBezTo>
                        <a:pt x="60600" y="19447"/>
                        <a:pt x="60399" y="19434"/>
                        <a:pt x="60231" y="19434"/>
                      </a:cubicBezTo>
                      <a:cubicBezTo>
                        <a:pt x="60113" y="19434"/>
                        <a:pt x="60011" y="19441"/>
                        <a:pt x="59916" y="19441"/>
                      </a:cubicBezTo>
                      <a:cubicBezTo>
                        <a:pt x="59752" y="19441"/>
                        <a:pt x="59609" y="19422"/>
                        <a:pt x="59445" y="19320"/>
                      </a:cubicBezTo>
                      <a:cubicBezTo>
                        <a:pt x="59056" y="19074"/>
                        <a:pt x="59572" y="18875"/>
                        <a:pt x="59556" y="18661"/>
                      </a:cubicBezTo>
                      <a:cubicBezTo>
                        <a:pt x="59548" y="18447"/>
                        <a:pt x="59429" y="18304"/>
                        <a:pt x="59849" y="18232"/>
                      </a:cubicBezTo>
                      <a:lnTo>
                        <a:pt x="59857" y="18232"/>
                      </a:lnTo>
                      <a:cubicBezTo>
                        <a:pt x="60133" y="18188"/>
                        <a:pt x="60225" y="18173"/>
                        <a:pt x="60431" y="18173"/>
                      </a:cubicBezTo>
                      <a:close/>
                      <a:moveTo>
                        <a:pt x="20502" y="18173"/>
                      </a:moveTo>
                      <a:cubicBezTo>
                        <a:pt x="20664" y="18173"/>
                        <a:pt x="20894" y="18182"/>
                        <a:pt x="21337" y="18193"/>
                      </a:cubicBezTo>
                      <a:cubicBezTo>
                        <a:pt x="22345" y="18216"/>
                        <a:pt x="22734" y="18455"/>
                        <a:pt x="23662" y="18621"/>
                      </a:cubicBezTo>
                      <a:cubicBezTo>
                        <a:pt x="24218" y="18727"/>
                        <a:pt x="24496" y="18745"/>
                        <a:pt x="24735" y="18745"/>
                      </a:cubicBezTo>
                      <a:cubicBezTo>
                        <a:pt x="24867" y="18745"/>
                        <a:pt x="24988" y="18740"/>
                        <a:pt x="25136" y="18740"/>
                      </a:cubicBezTo>
                      <a:cubicBezTo>
                        <a:pt x="25165" y="18740"/>
                        <a:pt x="25195" y="18740"/>
                        <a:pt x="25226" y="18740"/>
                      </a:cubicBezTo>
                      <a:cubicBezTo>
                        <a:pt x="25718" y="18756"/>
                        <a:pt x="25552" y="18899"/>
                        <a:pt x="25432" y="19018"/>
                      </a:cubicBezTo>
                      <a:cubicBezTo>
                        <a:pt x="25313" y="19137"/>
                        <a:pt x="25266" y="19486"/>
                        <a:pt x="25059" y="19629"/>
                      </a:cubicBezTo>
                      <a:cubicBezTo>
                        <a:pt x="24861" y="19772"/>
                        <a:pt x="23885" y="19756"/>
                        <a:pt x="22583" y="19796"/>
                      </a:cubicBezTo>
                      <a:cubicBezTo>
                        <a:pt x="22412" y="19802"/>
                        <a:pt x="22263" y="19805"/>
                        <a:pt x="22132" y="19805"/>
                      </a:cubicBezTo>
                      <a:cubicBezTo>
                        <a:pt x="21267" y="19805"/>
                        <a:pt x="21181" y="19676"/>
                        <a:pt x="20575" y="19510"/>
                      </a:cubicBezTo>
                      <a:cubicBezTo>
                        <a:pt x="20337" y="19448"/>
                        <a:pt x="20143" y="19435"/>
                        <a:pt x="19977" y="19435"/>
                      </a:cubicBezTo>
                      <a:cubicBezTo>
                        <a:pt x="19853" y="19435"/>
                        <a:pt x="19744" y="19442"/>
                        <a:pt x="19645" y="19442"/>
                      </a:cubicBezTo>
                      <a:cubicBezTo>
                        <a:pt x="19488" y="19442"/>
                        <a:pt x="19355" y="19424"/>
                        <a:pt x="19217" y="19328"/>
                      </a:cubicBezTo>
                      <a:cubicBezTo>
                        <a:pt x="18884" y="19082"/>
                        <a:pt x="19463" y="18875"/>
                        <a:pt x="19511" y="18661"/>
                      </a:cubicBezTo>
                      <a:cubicBezTo>
                        <a:pt x="19551" y="18447"/>
                        <a:pt x="19479" y="18304"/>
                        <a:pt x="19916" y="18232"/>
                      </a:cubicBezTo>
                      <a:cubicBezTo>
                        <a:pt x="20201" y="18188"/>
                        <a:pt x="20296" y="18173"/>
                        <a:pt x="20502" y="18173"/>
                      </a:cubicBezTo>
                      <a:close/>
                      <a:moveTo>
                        <a:pt x="40465" y="18173"/>
                      </a:moveTo>
                      <a:cubicBezTo>
                        <a:pt x="40627" y="18173"/>
                        <a:pt x="40857" y="18182"/>
                        <a:pt x="41300" y="18193"/>
                      </a:cubicBezTo>
                      <a:cubicBezTo>
                        <a:pt x="42308" y="18216"/>
                        <a:pt x="42736" y="18455"/>
                        <a:pt x="43681" y="18621"/>
                      </a:cubicBezTo>
                      <a:cubicBezTo>
                        <a:pt x="44255" y="18727"/>
                        <a:pt x="44535" y="18745"/>
                        <a:pt x="44775" y="18745"/>
                      </a:cubicBezTo>
                      <a:cubicBezTo>
                        <a:pt x="44907" y="18745"/>
                        <a:pt x="45027" y="18740"/>
                        <a:pt x="45177" y="18740"/>
                      </a:cubicBezTo>
                      <a:cubicBezTo>
                        <a:pt x="45206" y="18740"/>
                        <a:pt x="45236" y="18740"/>
                        <a:pt x="45268" y="18740"/>
                      </a:cubicBezTo>
                      <a:cubicBezTo>
                        <a:pt x="45768" y="18756"/>
                        <a:pt x="45618" y="18899"/>
                        <a:pt x="45514" y="19018"/>
                      </a:cubicBezTo>
                      <a:cubicBezTo>
                        <a:pt x="45403" y="19137"/>
                        <a:pt x="45403" y="19486"/>
                        <a:pt x="45221" y="19629"/>
                      </a:cubicBezTo>
                      <a:cubicBezTo>
                        <a:pt x="45038" y="19772"/>
                        <a:pt x="44054" y="19756"/>
                        <a:pt x="42768" y="19796"/>
                      </a:cubicBezTo>
                      <a:cubicBezTo>
                        <a:pt x="42598" y="19802"/>
                        <a:pt x="42450" y="19805"/>
                        <a:pt x="42319" y="19805"/>
                      </a:cubicBezTo>
                      <a:cubicBezTo>
                        <a:pt x="41456" y="19805"/>
                        <a:pt x="41355" y="19676"/>
                        <a:pt x="40728" y="19510"/>
                      </a:cubicBezTo>
                      <a:cubicBezTo>
                        <a:pt x="40482" y="19448"/>
                        <a:pt x="40285" y="19435"/>
                        <a:pt x="40119" y="19435"/>
                      </a:cubicBezTo>
                      <a:cubicBezTo>
                        <a:pt x="39994" y="19435"/>
                        <a:pt x="39886" y="19442"/>
                        <a:pt x="39786" y="19442"/>
                      </a:cubicBezTo>
                      <a:cubicBezTo>
                        <a:pt x="39629" y="19442"/>
                        <a:pt x="39494" y="19424"/>
                        <a:pt x="39347" y="19328"/>
                      </a:cubicBezTo>
                      <a:cubicBezTo>
                        <a:pt x="38982" y="19082"/>
                        <a:pt x="39522" y="18875"/>
                        <a:pt x="39545" y="18661"/>
                      </a:cubicBezTo>
                      <a:cubicBezTo>
                        <a:pt x="39561" y="18447"/>
                        <a:pt x="39458" y="18304"/>
                        <a:pt x="39879" y="18232"/>
                      </a:cubicBezTo>
                      <a:cubicBezTo>
                        <a:pt x="40164" y="18188"/>
                        <a:pt x="40259" y="18173"/>
                        <a:pt x="40465" y="18173"/>
                      </a:cubicBezTo>
                      <a:close/>
                      <a:moveTo>
                        <a:pt x="55927" y="16978"/>
                      </a:moveTo>
                      <a:cubicBezTo>
                        <a:pt x="56066" y="16978"/>
                        <a:pt x="56193" y="16982"/>
                        <a:pt x="56293" y="16986"/>
                      </a:cubicBezTo>
                      <a:cubicBezTo>
                        <a:pt x="56492" y="16994"/>
                        <a:pt x="56682" y="17010"/>
                        <a:pt x="56881" y="17050"/>
                      </a:cubicBezTo>
                      <a:cubicBezTo>
                        <a:pt x="57167" y="17169"/>
                        <a:pt x="57436" y="17320"/>
                        <a:pt x="57683" y="17518"/>
                      </a:cubicBezTo>
                      <a:cubicBezTo>
                        <a:pt x="58079" y="17835"/>
                        <a:pt x="58587" y="17962"/>
                        <a:pt x="58905" y="18137"/>
                      </a:cubicBezTo>
                      <a:cubicBezTo>
                        <a:pt x="59230" y="18304"/>
                        <a:pt x="59445" y="18796"/>
                        <a:pt x="59151" y="19098"/>
                      </a:cubicBezTo>
                      <a:lnTo>
                        <a:pt x="59143" y="19090"/>
                      </a:lnTo>
                      <a:cubicBezTo>
                        <a:pt x="58841" y="19391"/>
                        <a:pt x="58540" y="19367"/>
                        <a:pt x="58421" y="19598"/>
                      </a:cubicBezTo>
                      <a:cubicBezTo>
                        <a:pt x="58302" y="19828"/>
                        <a:pt x="58198" y="20050"/>
                        <a:pt x="57905" y="20114"/>
                      </a:cubicBezTo>
                      <a:cubicBezTo>
                        <a:pt x="57698" y="20153"/>
                        <a:pt x="57492" y="20169"/>
                        <a:pt x="57286" y="20177"/>
                      </a:cubicBezTo>
                      <a:cubicBezTo>
                        <a:pt x="57065" y="20189"/>
                        <a:pt x="56844" y="20196"/>
                        <a:pt x="56623" y="20196"/>
                      </a:cubicBezTo>
                      <a:cubicBezTo>
                        <a:pt x="56542" y="20196"/>
                        <a:pt x="56462" y="20195"/>
                        <a:pt x="56381" y="20193"/>
                      </a:cubicBezTo>
                      <a:cubicBezTo>
                        <a:pt x="56206" y="20193"/>
                        <a:pt x="56039" y="20169"/>
                        <a:pt x="55881" y="20121"/>
                      </a:cubicBezTo>
                      <a:cubicBezTo>
                        <a:pt x="55865" y="20106"/>
                        <a:pt x="55833" y="20098"/>
                        <a:pt x="55817" y="20090"/>
                      </a:cubicBezTo>
                      <a:lnTo>
                        <a:pt x="55793" y="20082"/>
                      </a:lnTo>
                      <a:cubicBezTo>
                        <a:pt x="55428" y="19939"/>
                        <a:pt x="54896" y="19883"/>
                        <a:pt x="54142" y="19828"/>
                      </a:cubicBezTo>
                      <a:cubicBezTo>
                        <a:pt x="53222" y="19780"/>
                        <a:pt x="52301" y="19677"/>
                        <a:pt x="51388" y="19518"/>
                      </a:cubicBezTo>
                      <a:cubicBezTo>
                        <a:pt x="50642" y="19375"/>
                        <a:pt x="49848" y="19201"/>
                        <a:pt x="49975" y="19074"/>
                      </a:cubicBezTo>
                      <a:cubicBezTo>
                        <a:pt x="50094" y="18947"/>
                        <a:pt x="50920" y="18899"/>
                        <a:pt x="51491" y="18844"/>
                      </a:cubicBezTo>
                      <a:cubicBezTo>
                        <a:pt x="52071" y="18788"/>
                        <a:pt x="52984" y="18455"/>
                        <a:pt x="53317" y="18121"/>
                      </a:cubicBezTo>
                      <a:cubicBezTo>
                        <a:pt x="53650" y="17788"/>
                        <a:pt x="53968" y="17740"/>
                        <a:pt x="54444" y="17486"/>
                      </a:cubicBezTo>
                      <a:cubicBezTo>
                        <a:pt x="54539" y="17439"/>
                        <a:pt x="54627" y="17367"/>
                        <a:pt x="54682" y="17272"/>
                      </a:cubicBezTo>
                      <a:cubicBezTo>
                        <a:pt x="54889" y="17023"/>
                        <a:pt x="55473" y="16978"/>
                        <a:pt x="55927" y="16978"/>
                      </a:cubicBezTo>
                      <a:close/>
                      <a:moveTo>
                        <a:pt x="36156" y="16982"/>
                      </a:moveTo>
                      <a:cubicBezTo>
                        <a:pt x="36286" y="16982"/>
                        <a:pt x="36403" y="16984"/>
                        <a:pt x="36497" y="16986"/>
                      </a:cubicBezTo>
                      <a:cubicBezTo>
                        <a:pt x="36688" y="16994"/>
                        <a:pt x="36878" y="17010"/>
                        <a:pt x="37069" y="17058"/>
                      </a:cubicBezTo>
                      <a:cubicBezTo>
                        <a:pt x="37347" y="17169"/>
                        <a:pt x="37593" y="17320"/>
                        <a:pt x="37815" y="17518"/>
                      </a:cubicBezTo>
                      <a:cubicBezTo>
                        <a:pt x="38172" y="17835"/>
                        <a:pt x="38656" y="17970"/>
                        <a:pt x="38958" y="18137"/>
                      </a:cubicBezTo>
                      <a:cubicBezTo>
                        <a:pt x="39315" y="18336"/>
                        <a:pt x="39371" y="18820"/>
                        <a:pt x="39069" y="19098"/>
                      </a:cubicBezTo>
                      <a:lnTo>
                        <a:pt x="39069" y="19090"/>
                      </a:lnTo>
                      <a:cubicBezTo>
                        <a:pt x="38736" y="19391"/>
                        <a:pt x="38434" y="19367"/>
                        <a:pt x="38283" y="19606"/>
                      </a:cubicBezTo>
                      <a:cubicBezTo>
                        <a:pt x="38132" y="19836"/>
                        <a:pt x="38005" y="20050"/>
                        <a:pt x="37696" y="20114"/>
                      </a:cubicBezTo>
                      <a:cubicBezTo>
                        <a:pt x="37497" y="20153"/>
                        <a:pt x="37283" y="20169"/>
                        <a:pt x="37077" y="20177"/>
                      </a:cubicBezTo>
                      <a:cubicBezTo>
                        <a:pt x="36882" y="20192"/>
                        <a:pt x="36684" y="20201"/>
                        <a:pt x="36487" y="20201"/>
                      </a:cubicBezTo>
                      <a:cubicBezTo>
                        <a:pt x="36379" y="20201"/>
                        <a:pt x="36271" y="20199"/>
                        <a:pt x="36164" y="20193"/>
                      </a:cubicBezTo>
                      <a:cubicBezTo>
                        <a:pt x="35997" y="20193"/>
                        <a:pt x="35839" y="20169"/>
                        <a:pt x="35680" y="20121"/>
                      </a:cubicBezTo>
                      <a:cubicBezTo>
                        <a:pt x="35656" y="20114"/>
                        <a:pt x="35640" y="20106"/>
                        <a:pt x="35616" y="20090"/>
                      </a:cubicBezTo>
                      <a:lnTo>
                        <a:pt x="35592" y="20082"/>
                      </a:lnTo>
                      <a:cubicBezTo>
                        <a:pt x="35251" y="19947"/>
                        <a:pt x="34727" y="19883"/>
                        <a:pt x="33973" y="19828"/>
                      </a:cubicBezTo>
                      <a:cubicBezTo>
                        <a:pt x="33068" y="19780"/>
                        <a:pt x="32163" y="19677"/>
                        <a:pt x="31267" y="19526"/>
                      </a:cubicBezTo>
                      <a:cubicBezTo>
                        <a:pt x="30536" y="19383"/>
                        <a:pt x="29766" y="19201"/>
                        <a:pt x="29909" y="19074"/>
                      </a:cubicBezTo>
                      <a:cubicBezTo>
                        <a:pt x="30044" y="18947"/>
                        <a:pt x="30870" y="18899"/>
                        <a:pt x="31457" y="18844"/>
                      </a:cubicBezTo>
                      <a:cubicBezTo>
                        <a:pt x="32044" y="18796"/>
                        <a:pt x="32989" y="18455"/>
                        <a:pt x="33370" y="18121"/>
                      </a:cubicBezTo>
                      <a:cubicBezTo>
                        <a:pt x="33759" y="17788"/>
                        <a:pt x="34068" y="17740"/>
                        <a:pt x="34584" y="17486"/>
                      </a:cubicBezTo>
                      <a:cubicBezTo>
                        <a:pt x="34688" y="17439"/>
                        <a:pt x="34775" y="17367"/>
                        <a:pt x="34846" y="17272"/>
                      </a:cubicBezTo>
                      <a:cubicBezTo>
                        <a:pt x="35088" y="17018"/>
                        <a:pt x="35697" y="16982"/>
                        <a:pt x="36156" y="16982"/>
                      </a:cubicBezTo>
                      <a:close/>
                      <a:moveTo>
                        <a:pt x="16327" y="16986"/>
                      </a:moveTo>
                      <a:cubicBezTo>
                        <a:pt x="16466" y="16986"/>
                        <a:pt x="16593" y="16990"/>
                        <a:pt x="16693" y="16994"/>
                      </a:cubicBezTo>
                      <a:cubicBezTo>
                        <a:pt x="16884" y="16994"/>
                        <a:pt x="17074" y="17018"/>
                        <a:pt x="17257" y="17058"/>
                      </a:cubicBezTo>
                      <a:cubicBezTo>
                        <a:pt x="17511" y="17169"/>
                        <a:pt x="17749" y="17327"/>
                        <a:pt x="17947" y="17518"/>
                      </a:cubicBezTo>
                      <a:cubicBezTo>
                        <a:pt x="18257" y="17843"/>
                        <a:pt x="18733" y="17970"/>
                        <a:pt x="19011" y="18137"/>
                      </a:cubicBezTo>
                      <a:cubicBezTo>
                        <a:pt x="19289" y="18312"/>
                        <a:pt x="19368" y="18796"/>
                        <a:pt x="18995" y="19098"/>
                      </a:cubicBezTo>
                      <a:cubicBezTo>
                        <a:pt x="18622" y="19391"/>
                        <a:pt x="18320" y="19375"/>
                        <a:pt x="18138" y="19606"/>
                      </a:cubicBezTo>
                      <a:cubicBezTo>
                        <a:pt x="17963" y="19836"/>
                        <a:pt x="17805" y="20050"/>
                        <a:pt x="17487" y="20114"/>
                      </a:cubicBezTo>
                      <a:cubicBezTo>
                        <a:pt x="17281" y="20153"/>
                        <a:pt x="17066" y="20177"/>
                        <a:pt x="16860" y="20177"/>
                      </a:cubicBezTo>
                      <a:cubicBezTo>
                        <a:pt x="16628" y="20195"/>
                        <a:pt x="16400" y="20204"/>
                        <a:pt x="16170" y="20204"/>
                      </a:cubicBezTo>
                      <a:cubicBezTo>
                        <a:pt x="16093" y="20204"/>
                        <a:pt x="16017" y="20203"/>
                        <a:pt x="15939" y="20201"/>
                      </a:cubicBezTo>
                      <a:cubicBezTo>
                        <a:pt x="15780" y="20193"/>
                        <a:pt x="15622" y="20169"/>
                        <a:pt x="15471" y="20121"/>
                      </a:cubicBezTo>
                      <a:cubicBezTo>
                        <a:pt x="15447" y="20114"/>
                        <a:pt x="15431" y="20106"/>
                        <a:pt x="15407" y="20098"/>
                      </a:cubicBezTo>
                      <a:lnTo>
                        <a:pt x="15392" y="20082"/>
                      </a:lnTo>
                      <a:cubicBezTo>
                        <a:pt x="15058" y="19947"/>
                        <a:pt x="14542" y="19883"/>
                        <a:pt x="13804" y="19828"/>
                      </a:cubicBezTo>
                      <a:cubicBezTo>
                        <a:pt x="12701" y="19756"/>
                        <a:pt x="11843" y="19669"/>
                        <a:pt x="11129" y="19526"/>
                      </a:cubicBezTo>
                      <a:cubicBezTo>
                        <a:pt x="10415" y="19383"/>
                        <a:pt x="9677" y="19201"/>
                        <a:pt x="9827" y="19074"/>
                      </a:cubicBezTo>
                      <a:cubicBezTo>
                        <a:pt x="9986" y="18947"/>
                        <a:pt x="10820" y="18899"/>
                        <a:pt x="11407" y="18844"/>
                      </a:cubicBezTo>
                      <a:cubicBezTo>
                        <a:pt x="12002" y="18796"/>
                        <a:pt x="12994" y="18455"/>
                        <a:pt x="13423" y="18121"/>
                      </a:cubicBezTo>
                      <a:cubicBezTo>
                        <a:pt x="13844" y="17788"/>
                        <a:pt x="14169" y="17740"/>
                        <a:pt x="14709" y="17486"/>
                      </a:cubicBezTo>
                      <a:cubicBezTo>
                        <a:pt x="14820" y="17447"/>
                        <a:pt x="14923" y="17367"/>
                        <a:pt x="15003" y="17280"/>
                      </a:cubicBezTo>
                      <a:cubicBezTo>
                        <a:pt x="15276" y="17031"/>
                        <a:pt x="15871" y="16986"/>
                        <a:pt x="16327" y="16986"/>
                      </a:cubicBezTo>
                      <a:close/>
                      <a:moveTo>
                        <a:pt x="28382" y="18307"/>
                      </a:moveTo>
                      <a:cubicBezTo>
                        <a:pt x="28485" y="18307"/>
                        <a:pt x="28594" y="18311"/>
                        <a:pt x="28711" y="18320"/>
                      </a:cubicBezTo>
                      <a:cubicBezTo>
                        <a:pt x="29417" y="18375"/>
                        <a:pt x="29679" y="18772"/>
                        <a:pt x="29568" y="19066"/>
                      </a:cubicBezTo>
                      <a:cubicBezTo>
                        <a:pt x="29465" y="19359"/>
                        <a:pt x="29028" y="19383"/>
                        <a:pt x="28568" y="19550"/>
                      </a:cubicBezTo>
                      <a:cubicBezTo>
                        <a:pt x="28099" y="19709"/>
                        <a:pt x="27901" y="19867"/>
                        <a:pt x="28060" y="20114"/>
                      </a:cubicBezTo>
                      <a:cubicBezTo>
                        <a:pt x="28219" y="20360"/>
                        <a:pt x="28338" y="20582"/>
                        <a:pt x="27766" y="20685"/>
                      </a:cubicBezTo>
                      <a:cubicBezTo>
                        <a:pt x="27703" y="20696"/>
                        <a:pt x="27644" y="20702"/>
                        <a:pt x="27591" y="20702"/>
                      </a:cubicBezTo>
                      <a:cubicBezTo>
                        <a:pt x="27156" y="20702"/>
                        <a:pt x="27031" y="20357"/>
                        <a:pt x="26925" y="20145"/>
                      </a:cubicBezTo>
                      <a:cubicBezTo>
                        <a:pt x="26806" y="19899"/>
                        <a:pt x="25766" y="19844"/>
                        <a:pt x="25496" y="19701"/>
                      </a:cubicBezTo>
                      <a:cubicBezTo>
                        <a:pt x="25226" y="19550"/>
                        <a:pt x="25536" y="19193"/>
                        <a:pt x="25782" y="18915"/>
                      </a:cubicBezTo>
                      <a:cubicBezTo>
                        <a:pt x="26028" y="18637"/>
                        <a:pt x="26290" y="18597"/>
                        <a:pt x="27028" y="18478"/>
                      </a:cubicBezTo>
                      <a:cubicBezTo>
                        <a:pt x="27480" y="18412"/>
                        <a:pt x="27854" y="18307"/>
                        <a:pt x="28382" y="18307"/>
                      </a:cubicBezTo>
                      <a:close/>
                      <a:moveTo>
                        <a:pt x="8398" y="18307"/>
                      </a:moveTo>
                      <a:cubicBezTo>
                        <a:pt x="8501" y="18307"/>
                        <a:pt x="8609" y="18311"/>
                        <a:pt x="8724" y="18320"/>
                      </a:cubicBezTo>
                      <a:cubicBezTo>
                        <a:pt x="9430" y="18375"/>
                        <a:pt x="9637" y="18772"/>
                        <a:pt x="9494" y="19066"/>
                      </a:cubicBezTo>
                      <a:cubicBezTo>
                        <a:pt x="9343" y="19359"/>
                        <a:pt x="8907" y="19383"/>
                        <a:pt x="8422" y="19550"/>
                      </a:cubicBezTo>
                      <a:cubicBezTo>
                        <a:pt x="7946" y="19709"/>
                        <a:pt x="7724" y="19867"/>
                        <a:pt x="7843" y="20114"/>
                      </a:cubicBezTo>
                      <a:cubicBezTo>
                        <a:pt x="7970" y="20360"/>
                        <a:pt x="8065" y="20582"/>
                        <a:pt x="7478" y="20685"/>
                      </a:cubicBezTo>
                      <a:cubicBezTo>
                        <a:pt x="7412" y="20696"/>
                        <a:pt x="7352" y="20702"/>
                        <a:pt x="7297" y="20702"/>
                      </a:cubicBezTo>
                      <a:cubicBezTo>
                        <a:pt x="6862" y="20702"/>
                        <a:pt x="6778" y="20364"/>
                        <a:pt x="6708" y="20145"/>
                      </a:cubicBezTo>
                      <a:cubicBezTo>
                        <a:pt x="6621" y="19899"/>
                        <a:pt x="5589" y="19844"/>
                        <a:pt x="5335" y="19701"/>
                      </a:cubicBezTo>
                      <a:cubicBezTo>
                        <a:pt x="5081" y="19550"/>
                        <a:pt x="5438" y="19193"/>
                        <a:pt x="5716" y="18915"/>
                      </a:cubicBezTo>
                      <a:cubicBezTo>
                        <a:pt x="6001" y="18637"/>
                        <a:pt x="6271" y="18597"/>
                        <a:pt x="7025" y="18478"/>
                      </a:cubicBezTo>
                      <a:cubicBezTo>
                        <a:pt x="7484" y="18412"/>
                        <a:pt x="7870" y="18307"/>
                        <a:pt x="8398" y="18307"/>
                      </a:cubicBezTo>
                      <a:close/>
                      <a:moveTo>
                        <a:pt x="68340" y="18307"/>
                      </a:moveTo>
                      <a:cubicBezTo>
                        <a:pt x="68442" y="18307"/>
                        <a:pt x="68551" y="18311"/>
                        <a:pt x="68668" y="18320"/>
                      </a:cubicBezTo>
                      <a:lnTo>
                        <a:pt x="68684" y="18328"/>
                      </a:lnTo>
                      <a:cubicBezTo>
                        <a:pt x="69406" y="18375"/>
                        <a:pt x="69771" y="18780"/>
                        <a:pt x="69740" y="19074"/>
                      </a:cubicBezTo>
                      <a:cubicBezTo>
                        <a:pt x="69700" y="19359"/>
                        <a:pt x="69271" y="19391"/>
                        <a:pt x="68851" y="19550"/>
                      </a:cubicBezTo>
                      <a:cubicBezTo>
                        <a:pt x="68438" y="19717"/>
                        <a:pt x="68279" y="19875"/>
                        <a:pt x="68493" y="20121"/>
                      </a:cubicBezTo>
                      <a:cubicBezTo>
                        <a:pt x="68716" y="20368"/>
                        <a:pt x="68890" y="20590"/>
                        <a:pt x="68343" y="20693"/>
                      </a:cubicBezTo>
                      <a:cubicBezTo>
                        <a:pt x="68283" y="20704"/>
                        <a:pt x="68226" y="20709"/>
                        <a:pt x="68173" y="20709"/>
                      </a:cubicBezTo>
                      <a:cubicBezTo>
                        <a:pt x="67740" y="20709"/>
                        <a:pt x="67522" y="20364"/>
                        <a:pt x="67366" y="20145"/>
                      </a:cubicBezTo>
                      <a:cubicBezTo>
                        <a:pt x="67184" y="19899"/>
                        <a:pt x="66136" y="19852"/>
                        <a:pt x="65826" y="19701"/>
                      </a:cubicBezTo>
                      <a:cubicBezTo>
                        <a:pt x="65517" y="19558"/>
                        <a:pt x="65731" y="19201"/>
                        <a:pt x="65906" y="18923"/>
                      </a:cubicBezTo>
                      <a:cubicBezTo>
                        <a:pt x="66080" y="18645"/>
                        <a:pt x="66326" y="18597"/>
                        <a:pt x="67041" y="18486"/>
                      </a:cubicBezTo>
                      <a:cubicBezTo>
                        <a:pt x="67466" y="18413"/>
                        <a:pt x="67814" y="18307"/>
                        <a:pt x="68340" y="18307"/>
                      </a:cubicBezTo>
                      <a:close/>
                      <a:moveTo>
                        <a:pt x="48346" y="18315"/>
                      </a:moveTo>
                      <a:cubicBezTo>
                        <a:pt x="48449" y="18315"/>
                        <a:pt x="48557" y="18319"/>
                        <a:pt x="48673" y="18328"/>
                      </a:cubicBezTo>
                      <a:cubicBezTo>
                        <a:pt x="49396" y="18383"/>
                        <a:pt x="49705" y="18788"/>
                        <a:pt x="49634" y="19074"/>
                      </a:cubicBezTo>
                      <a:cubicBezTo>
                        <a:pt x="49562" y="19367"/>
                        <a:pt x="49134" y="19391"/>
                        <a:pt x="48689" y="19558"/>
                      </a:cubicBezTo>
                      <a:cubicBezTo>
                        <a:pt x="48253" y="19717"/>
                        <a:pt x="48086" y="19867"/>
                        <a:pt x="48269" y="20114"/>
                      </a:cubicBezTo>
                      <a:lnTo>
                        <a:pt x="48269" y="20121"/>
                      </a:lnTo>
                      <a:cubicBezTo>
                        <a:pt x="48459" y="20368"/>
                        <a:pt x="48610" y="20590"/>
                        <a:pt x="48046" y="20693"/>
                      </a:cubicBezTo>
                      <a:cubicBezTo>
                        <a:pt x="47984" y="20704"/>
                        <a:pt x="47926" y="20710"/>
                        <a:pt x="47871" y="20710"/>
                      </a:cubicBezTo>
                      <a:cubicBezTo>
                        <a:pt x="47439" y="20710"/>
                        <a:pt x="47268" y="20372"/>
                        <a:pt x="47134" y="20153"/>
                      </a:cubicBezTo>
                      <a:cubicBezTo>
                        <a:pt x="46983" y="19907"/>
                        <a:pt x="45943" y="19852"/>
                        <a:pt x="45649" y="19709"/>
                      </a:cubicBezTo>
                      <a:cubicBezTo>
                        <a:pt x="45348" y="19558"/>
                        <a:pt x="45618" y="19201"/>
                        <a:pt x="45832" y="18923"/>
                      </a:cubicBezTo>
                      <a:cubicBezTo>
                        <a:pt x="46038" y="18645"/>
                        <a:pt x="46292" y="18605"/>
                        <a:pt x="47022" y="18486"/>
                      </a:cubicBezTo>
                      <a:cubicBezTo>
                        <a:pt x="47461" y="18420"/>
                        <a:pt x="47822" y="18315"/>
                        <a:pt x="48346" y="18315"/>
                      </a:cubicBezTo>
                      <a:close/>
                      <a:moveTo>
                        <a:pt x="59736" y="19565"/>
                      </a:moveTo>
                      <a:cubicBezTo>
                        <a:pt x="59804" y="19565"/>
                        <a:pt x="59873" y="19568"/>
                        <a:pt x="59945" y="19574"/>
                      </a:cubicBezTo>
                      <a:lnTo>
                        <a:pt x="59953" y="19566"/>
                      </a:lnTo>
                      <a:cubicBezTo>
                        <a:pt x="60516" y="19613"/>
                        <a:pt x="61405" y="19899"/>
                        <a:pt x="62437" y="19907"/>
                      </a:cubicBezTo>
                      <a:cubicBezTo>
                        <a:pt x="62458" y="19907"/>
                        <a:pt x="62479" y="19907"/>
                        <a:pt x="62501" y="19907"/>
                      </a:cubicBezTo>
                      <a:cubicBezTo>
                        <a:pt x="63322" y="19907"/>
                        <a:pt x="64211" y="19789"/>
                        <a:pt x="64891" y="19789"/>
                      </a:cubicBezTo>
                      <a:cubicBezTo>
                        <a:pt x="65052" y="19789"/>
                        <a:pt x="65201" y="19796"/>
                        <a:pt x="65334" y="19812"/>
                      </a:cubicBezTo>
                      <a:cubicBezTo>
                        <a:pt x="66049" y="19907"/>
                        <a:pt x="66866" y="20121"/>
                        <a:pt x="67168" y="20383"/>
                      </a:cubicBezTo>
                      <a:cubicBezTo>
                        <a:pt x="67469" y="20645"/>
                        <a:pt x="67477" y="21225"/>
                        <a:pt x="67120" y="21479"/>
                      </a:cubicBezTo>
                      <a:cubicBezTo>
                        <a:pt x="67088" y="21511"/>
                        <a:pt x="67120" y="21622"/>
                        <a:pt x="67176" y="21772"/>
                      </a:cubicBezTo>
                      <a:cubicBezTo>
                        <a:pt x="67176" y="21772"/>
                        <a:pt x="67128" y="21931"/>
                        <a:pt x="66723" y="21947"/>
                      </a:cubicBezTo>
                      <a:cubicBezTo>
                        <a:pt x="66525" y="21955"/>
                        <a:pt x="66195" y="21959"/>
                        <a:pt x="65835" y="21959"/>
                      </a:cubicBezTo>
                      <a:cubicBezTo>
                        <a:pt x="65475" y="21959"/>
                        <a:pt x="65084" y="21955"/>
                        <a:pt x="64763" y="21947"/>
                      </a:cubicBezTo>
                      <a:cubicBezTo>
                        <a:pt x="64362" y="21937"/>
                        <a:pt x="64045" y="21915"/>
                        <a:pt x="63698" y="21915"/>
                      </a:cubicBezTo>
                      <a:cubicBezTo>
                        <a:pt x="63487" y="21915"/>
                        <a:pt x="63266" y="21923"/>
                        <a:pt x="63009" y="21947"/>
                      </a:cubicBezTo>
                      <a:cubicBezTo>
                        <a:pt x="62601" y="21980"/>
                        <a:pt x="62312" y="22025"/>
                        <a:pt x="62081" y="22025"/>
                      </a:cubicBezTo>
                      <a:cubicBezTo>
                        <a:pt x="61926" y="22025"/>
                        <a:pt x="61796" y="22005"/>
                        <a:pt x="61675" y="21947"/>
                      </a:cubicBezTo>
                      <a:cubicBezTo>
                        <a:pt x="61373" y="21804"/>
                        <a:pt x="61381" y="21614"/>
                        <a:pt x="60905" y="21471"/>
                      </a:cubicBezTo>
                      <a:cubicBezTo>
                        <a:pt x="60397" y="21328"/>
                        <a:pt x="59897" y="21153"/>
                        <a:pt x="59413" y="20947"/>
                      </a:cubicBezTo>
                      <a:cubicBezTo>
                        <a:pt x="58794" y="20669"/>
                        <a:pt x="58095" y="20471"/>
                        <a:pt x="58325" y="20304"/>
                      </a:cubicBezTo>
                      <a:cubicBezTo>
                        <a:pt x="58556" y="20137"/>
                        <a:pt x="58786" y="19979"/>
                        <a:pt x="58849" y="19828"/>
                      </a:cubicBezTo>
                      <a:cubicBezTo>
                        <a:pt x="58912" y="19696"/>
                        <a:pt x="59276" y="19565"/>
                        <a:pt x="59736" y="19565"/>
                      </a:cubicBezTo>
                      <a:close/>
                      <a:moveTo>
                        <a:pt x="19454" y="19565"/>
                      </a:moveTo>
                      <a:cubicBezTo>
                        <a:pt x="19522" y="19565"/>
                        <a:pt x="19592" y="19568"/>
                        <a:pt x="19662" y="19574"/>
                      </a:cubicBezTo>
                      <a:cubicBezTo>
                        <a:pt x="20210" y="19621"/>
                        <a:pt x="21027" y="19899"/>
                        <a:pt x="22059" y="19907"/>
                      </a:cubicBezTo>
                      <a:cubicBezTo>
                        <a:pt x="22080" y="19907"/>
                        <a:pt x="22102" y="19907"/>
                        <a:pt x="22123" y="19907"/>
                      </a:cubicBezTo>
                      <a:cubicBezTo>
                        <a:pt x="22938" y="19907"/>
                        <a:pt x="23840" y="19793"/>
                        <a:pt x="24512" y="19793"/>
                      </a:cubicBezTo>
                      <a:cubicBezTo>
                        <a:pt x="24685" y="19793"/>
                        <a:pt x="24843" y="19801"/>
                        <a:pt x="24980" y="19820"/>
                      </a:cubicBezTo>
                      <a:cubicBezTo>
                        <a:pt x="25671" y="19907"/>
                        <a:pt x="26433" y="20129"/>
                        <a:pt x="26671" y="20391"/>
                      </a:cubicBezTo>
                      <a:cubicBezTo>
                        <a:pt x="26901" y="20653"/>
                        <a:pt x="26766" y="21225"/>
                        <a:pt x="26345" y="21479"/>
                      </a:cubicBezTo>
                      <a:cubicBezTo>
                        <a:pt x="26298" y="21511"/>
                        <a:pt x="26306" y="21630"/>
                        <a:pt x="26321" y="21780"/>
                      </a:cubicBezTo>
                      <a:cubicBezTo>
                        <a:pt x="26321" y="21780"/>
                        <a:pt x="26226" y="21939"/>
                        <a:pt x="25821" y="21947"/>
                      </a:cubicBezTo>
                      <a:cubicBezTo>
                        <a:pt x="25619" y="21955"/>
                        <a:pt x="25288" y="21959"/>
                        <a:pt x="24927" y="21959"/>
                      </a:cubicBezTo>
                      <a:cubicBezTo>
                        <a:pt x="24567" y="21959"/>
                        <a:pt x="24178" y="21955"/>
                        <a:pt x="23861" y="21947"/>
                      </a:cubicBezTo>
                      <a:cubicBezTo>
                        <a:pt x="23448" y="21942"/>
                        <a:pt x="23127" y="21921"/>
                        <a:pt x="22767" y="21921"/>
                      </a:cubicBezTo>
                      <a:cubicBezTo>
                        <a:pt x="22566" y="21921"/>
                        <a:pt x="22354" y="21927"/>
                        <a:pt x="22107" y="21947"/>
                      </a:cubicBezTo>
                      <a:cubicBezTo>
                        <a:pt x="21696" y="21984"/>
                        <a:pt x="21398" y="22027"/>
                        <a:pt x="21169" y="22027"/>
                      </a:cubicBezTo>
                      <a:cubicBezTo>
                        <a:pt x="21008" y="22027"/>
                        <a:pt x="20881" y="22006"/>
                        <a:pt x="20773" y="21947"/>
                      </a:cubicBezTo>
                      <a:cubicBezTo>
                        <a:pt x="20511" y="21804"/>
                        <a:pt x="20567" y="21622"/>
                        <a:pt x="20122" y="21471"/>
                      </a:cubicBezTo>
                      <a:cubicBezTo>
                        <a:pt x="19662" y="21336"/>
                        <a:pt x="19209" y="21161"/>
                        <a:pt x="18765" y="20947"/>
                      </a:cubicBezTo>
                      <a:cubicBezTo>
                        <a:pt x="18217" y="20669"/>
                        <a:pt x="17574" y="20479"/>
                        <a:pt x="17844" y="20304"/>
                      </a:cubicBezTo>
                      <a:cubicBezTo>
                        <a:pt x="18122" y="20137"/>
                        <a:pt x="18392" y="19979"/>
                        <a:pt x="18495" y="19828"/>
                      </a:cubicBezTo>
                      <a:cubicBezTo>
                        <a:pt x="18592" y="19696"/>
                        <a:pt x="18990" y="19565"/>
                        <a:pt x="19454" y="19565"/>
                      </a:cubicBezTo>
                      <a:close/>
                      <a:moveTo>
                        <a:pt x="39634" y="19560"/>
                      </a:moveTo>
                      <a:cubicBezTo>
                        <a:pt x="39690" y="19560"/>
                        <a:pt x="39748" y="19562"/>
                        <a:pt x="39807" y="19566"/>
                      </a:cubicBezTo>
                      <a:cubicBezTo>
                        <a:pt x="40363" y="19613"/>
                        <a:pt x="41212" y="19899"/>
                        <a:pt x="42244" y="19907"/>
                      </a:cubicBezTo>
                      <a:cubicBezTo>
                        <a:pt x="42265" y="19907"/>
                        <a:pt x="42287" y="19907"/>
                        <a:pt x="42308" y="19907"/>
                      </a:cubicBezTo>
                      <a:cubicBezTo>
                        <a:pt x="43136" y="19907"/>
                        <a:pt x="44041" y="19789"/>
                        <a:pt x="44719" y="19789"/>
                      </a:cubicBezTo>
                      <a:cubicBezTo>
                        <a:pt x="44879" y="19789"/>
                        <a:pt x="45026" y="19796"/>
                        <a:pt x="45157" y="19812"/>
                      </a:cubicBezTo>
                      <a:cubicBezTo>
                        <a:pt x="45856" y="19907"/>
                        <a:pt x="46641" y="20121"/>
                        <a:pt x="46919" y="20383"/>
                      </a:cubicBezTo>
                      <a:cubicBezTo>
                        <a:pt x="47197" y="20645"/>
                        <a:pt x="47126" y="21225"/>
                        <a:pt x="46729" y="21479"/>
                      </a:cubicBezTo>
                      <a:cubicBezTo>
                        <a:pt x="46689" y="21511"/>
                        <a:pt x="46713" y="21630"/>
                        <a:pt x="46753" y="21780"/>
                      </a:cubicBezTo>
                      <a:cubicBezTo>
                        <a:pt x="46753" y="21780"/>
                        <a:pt x="46681" y="21939"/>
                        <a:pt x="46276" y="21955"/>
                      </a:cubicBezTo>
                      <a:cubicBezTo>
                        <a:pt x="46074" y="21963"/>
                        <a:pt x="45743" y="21967"/>
                        <a:pt x="45382" y="21967"/>
                      </a:cubicBezTo>
                      <a:cubicBezTo>
                        <a:pt x="45022" y="21967"/>
                        <a:pt x="44633" y="21963"/>
                        <a:pt x="44316" y="21955"/>
                      </a:cubicBezTo>
                      <a:cubicBezTo>
                        <a:pt x="43915" y="21945"/>
                        <a:pt x="43598" y="21923"/>
                        <a:pt x="43249" y="21923"/>
                      </a:cubicBezTo>
                      <a:cubicBezTo>
                        <a:pt x="43037" y="21923"/>
                        <a:pt x="42814" y="21931"/>
                        <a:pt x="42554" y="21955"/>
                      </a:cubicBezTo>
                      <a:cubicBezTo>
                        <a:pt x="42146" y="21988"/>
                        <a:pt x="41851" y="22033"/>
                        <a:pt x="41621" y="22033"/>
                      </a:cubicBezTo>
                      <a:cubicBezTo>
                        <a:pt x="41466" y="22033"/>
                        <a:pt x="41340" y="22013"/>
                        <a:pt x="41228" y="21955"/>
                      </a:cubicBezTo>
                      <a:cubicBezTo>
                        <a:pt x="40942" y="21812"/>
                        <a:pt x="40974" y="21622"/>
                        <a:pt x="40514" y="21479"/>
                      </a:cubicBezTo>
                      <a:cubicBezTo>
                        <a:pt x="40030" y="21336"/>
                        <a:pt x="39553" y="21161"/>
                        <a:pt x="39093" y="20955"/>
                      </a:cubicBezTo>
                      <a:cubicBezTo>
                        <a:pt x="38506" y="20677"/>
                        <a:pt x="37839" y="20479"/>
                        <a:pt x="38085" y="20312"/>
                      </a:cubicBezTo>
                      <a:cubicBezTo>
                        <a:pt x="38339" y="20145"/>
                        <a:pt x="38585" y="19987"/>
                        <a:pt x="38680" y="19836"/>
                      </a:cubicBezTo>
                      <a:cubicBezTo>
                        <a:pt x="38758" y="19701"/>
                        <a:pt x="39154" y="19560"/>
                        <a:pt x="39634" y="19560"/>
                      </a:cubicBezTo>
                      <a:close/>
                      <a:moveTo>
                        <a:pt x="8556" y="20650"/>
                      </a:moveTo>
                      <a:cubicBezTo>
                        <a:pt x="8791" y="20650"/>
                        <a:pt x="8968" y="20681"/>
                        <a:pt x="9042" y="20741"/>
                      </a:cubicBezTo>
                      <a:cubicBezTo>
                        <a:pt x="9216" y="20883"/>
                        <a:pt x="9065" y="21487"/>
                        <a:pt x="9065" y="21487"/>
                      </a:cubicBezTo>
                      <a:cubicBezTo>
                        <a:pt x="9018" y="21884"/>
                        <a:pt x="8280" y="21884"/>
                        <a:pt x="8073" y="22082"/>
                      </a:cubicBezTo>
                      <a:cubicBezTo>
                        <a:pt x="8033" y="22114"/>
                        <a:pt x="7986" y="22161"/>
                        <a:pt x="7938" y="22209"/>
                      </a:cubicBezTo>
                      <a:cubicBezTo>
                        <a:pt x="7903" y="22244"/>
                        <a:pt x="7779" y="22259"/>
                        <a:pt x="7613" y="22259"/>
                      </a:cubicBezTo>
                      <a:cubicBezTo>
                        <a:pt x="7296" y="22259"/>
                        <a:pt x="6825" y="22205"/>
                        <a:pt x="6517" y="22138"/>
                      </a:cubicBezTo>
                      <a:cubicBezTo>
                        <a:pt x="6049" y="22042"/>
                        <a:pt x="6057" y="21820"/>
                        <a:pt x="6351" y="21487"/>
                      </a:cubicBezTo>
                      <a:cubicBezTo>
                        <a:pt x="6351" y="21487"/>
                        <a:pt x="6629" y="21026"/>
                        <a:pt x="7367" y="20828"/>
                      </a:cubicBezTo>
                      <a:cubicBezTo>
                        <a:pt x="7795" y="20708"/>
                        <a:pt x="8231" y="20650"/>
                        <a:pt x="8556" y="20650"/>
                      </a:cubicBezTo>
                      <a:close/>
                      <a:moveTo>
                        <a:pt x="49120" y="20650"/>
                      </a:moveTo>
                      <a:cubicBezTo>
                        <a:pt x="49357" y="20650"/>
                        <a:pt x="49544" y="20681"/>
                        <a:pt x="49634" y="20741"/>
                      </a:cubicBezTo>
                      <a:cubicBezTo>
                        <a:pt x="49848" y="20883"/>
                        <a:pt x="49840" y="21487"/>
                        <a:pt x="49840" y="21487"/>
                      </a:cubicBezTo>
                      <a:cubicBezTo>
                        <a:pt x="49904" y="21884"/>
                        <a:pt x="49166" y="21884"/>
                        <a:pt x="49007" y="22082"/>
                      </a:cubicBezTo>
                      <a:cubicBezTo>
                        <a:pt x="48975" y="22114"/>
                        <a:pt x="48943" y="22153"/>
                        <a:pt x="48912" y="22209"/>
                      </a:cubicBezTo>
                      <a:cubicBezTo>
                        <a:pt x="48884" y="22244"/>
                        <a:pt x="48763" y="22259"/>
                        <a:pt x="48596" y="22259"/>
                      </a:cubicBezTo>
                      <a:cubicBezTo>
                        <a:pt x="48277" y="22259"/>
                        <a:pt x="47790" y="22205"/>
                        <a:pt x="47467" y="22138"/>
                      </a:cubicBezTo>
                      <a:cubicBezTo>
                        <a:pt x="46975" y="22042"/>
                        <a:pt x="46919" y="21820"/>
                        <a:pt x="47126" y="21487"/>
                      </a:cubicBezTo>
                      <a:cubicBezTo>
                        <a:pt x="47126" y="21487"/>
                        <a:pt x="47292" y="21026"/>
                        <a:pt x="47975" y="20828"/>
                      </a:cubicBezTo>
                      <a:cubicBezTo>
                        <a:pt x="48371" y="20708"/>
                        <a:pt x="48793" y="20650"/>
                        <a:pt x="49120" y="20650"/>
                      </a:cubicBezTo>
                      <a:close/>
                      <a:moveTo>
                        <a:pt x="28835" y="20650"/>
                      </a:moveTo>
                      <a:cubicBezTo>
                        <a:pt x="29071" y="20650"/>
                        <a:pt x="29254" y="20681"/>
                        <a:pt x="29338" y="20741"/>
                      </a:cubicBezTo>
                      <a:cubicBezTo>
                        <a:pt x="29528" y="20883"/>
                        <a:pt x="29457" y="21479"/>
                        <a:pt x="29457" y="21479"/>
                      </a:cubicBezTo>
                      <a:cubicBezTo>
                        <a:pt x="29465" y="21876"/>
                        <a:pt x="28727" y="21876"/>
                        <a:pt x="28544" y="22074"/>
                      </a:cubicBezTo>
                      <a:cubicBezTo>
                        <a:pt x="28504" y="22114"/>
                        <a:pt x="28465" y="22161"/>
                        <a:pt x="28425" y="22209"/>
                      </a:cubicBezTo>
                      <a:cubicBezTo>
                        <a:pt x="28392" y="22245"/>
                        <a:pt x="28267" y="22260"/>
                        <a:pt x="28097" y="22260"/>
                      </a:cubicBezTo>
                      <a:cubicBezTo>
                        <a:pt x="27779" y="22260"/>
                        <a:pt x="27304" y="22208"/>
                        <a:pt x="26988" y="22146"/>
                      </a:cubicBezTo>
                      <a:cubicBezTo>
                        <a:pt x="26512" y="22042"/>
                        <a:pt x="26488" y="21820"/>
                        <a:pt x="26734" y="21487"/>
                      </a:cubicBezTo>
                      <a:cubicBezTo>
                        <a:pt x="26742" y="21487"/>
                        <a:pt x="26956" y="21026"/>
                        <a:pt x="27671" y="20828"/>
                      </a:cubicBezTo>
                      <a:cubicBezTo>
                        <a:pt x="28080" y="20708"/>
                        <a:pt x="28509" y="20650"/>
                        <a:pt x="28835" y="20650"/>
                      </a:cubicBezTo>
                      <a:close/>
                      <a:moveTo>
                        <a:pt x="69424" y="20653"/>
                      </a:moveTo>
                      <a:cubicBezTo>
                        <a:pt x="69649" y="20653"/>
                        <a:pt x="69828" y="20682"/>
                        <a:pt x="69922" y="20741"/>
                      </a:cubicBezTo>
                      <a:lnTo>
                        <a:pt x="69938" y="20749"/>
                      </a:lnTo>
                      <a:cubicBezTo>
                        <a:pt x="70168" y="20891"/>
                        <a:pt x="70240" y="21487"/>
                        <a:pt x="70240" y="21487"/>
                      </a:cubicBezTo>
                      <a:cubicBezTo>
                        <a:pt x="70359" y="21884"/>
                        <a:pt x="69621" y="21884"/>
                        <a:pt x="69486" y="22082"/>
                      </a:cubicBezTo>
                      <a:cubicBezTo>
                        <a:pt x="69454" y="22122"/>
                        <a:pt x="69430" y="22161"/>
                        <a:pt x="69406" y="22217"/>
                      </a:cubicBezTo>
                      <a:cubicBezTo>
                        <a:pt x="69382" y="22252"/>
                        <a:pt x="69261" y="22267"/>
                        <a:pt x="69093" y="22267"/>
                      </a:cubicBezTo>
                      <a:cubicBezTo>
                        <a:pt x="68773" y="22267"/>
                        <a:pt x="68279" y="22213"/>
                        <a:pt x="67946" y="22146"/>
                      </a:cubicBezTo>
                      <a:cubicBezTo>
                        <a:pt x="67446" y="22050"/>
                        <a:pt x="67366" y="21828"/>
                        <a:pt x="67525" y="21495"/>
                      </a:cubicBezTo>
                      <a:cubicBezTo>
                        <a:pt x="67525" y="21495"/>
                        <a:pt x="67628" y="21034"/>
                        <a:pt x="68287" y="20836"/>
                      </a:cubicBezTo>
                      <a:cubicBezTo>
                        <a:pt x="68681" y="20714"/>
                        <a:pt x="69100" y="20653"/>
                        <a:pt x="69424" y="20653"/>
                      </a:cubicBezTo>
                      <a:close/>
                      <a:moveTo>
                        <a:pt x="37127" y="20347"/>
                      </a:moveTo>
                      <a:cubicBezTo>
                        <a:pt x="37216" y="20347"/>
                        <a:pt x="37404" y="20373"/>
                        <a:pt x="37680" y="20550"/>
                      </a:cubicBezTo>
                      <a:cubicBezTo>
                        <a:pt x="38077" y="20804"/>
                        <a:pt x="38537" y="20971"/>
                        <a:pt x="39148" y="21185"/>
                      </a:cubicBezTo>
                      <a:cubicBezTo>
                        <a:pt x="39474" y="21296"/>
                        <a:pt x="39807" y="21399"/>
                        <a:pt x="40149" y="21479"/>
                      </a:cubicBezTo>
                      <a:cubicBezTo>
                        <a:pt x="40149" y="21479"/>
                        <a:pt x="40863" y="21653"/>
                        <a:pt x="40792" y="22011"/>
                      </a:cubicBezTo>
                      <a:cubicBezTo>
                        <a:pt x="40720" y="22360"/>
                        <a:pt x="40109" y="22423"/>
                        <a:pt x="39450" y="22423"/>
                      </a:cubicBezTo>
                      <a:cubicBezTo>
                        <a:pt x="38799" y="22415"/>
                        <a:pt x="37918" y="22423"/>
                        <a:pt x="37728" y="22376"/>
                      </a:cubicBezTo>
                      <a:lnTo>
                        <a:pt x="37736" y="22376"/>
                      </a:lnTo>
                      <a:cubicBezTo>
                        <a:pt x="37521" y="22320"/>
                        <a:pt x="37299" y="22296"/>
                        <a:pt x="37077" y="22296"/>
                      </a:cubicBezTo>
                      <a:cubicBezTo>
                        <a:pt x="37077" y="22296"/>
                        <a:pt x="36180" y="22312"/>
                        <a:pt x="35577" y="22384"/>
                      </a:cubicBezTo>
                      <a:cubicBezTo>
                        <a:pt x="35577" y="22384"/>
                        <a:pt x="35568" y="22384"/>
                        <a:pt x="35553" y="22384"/>
                      </a:cubicBezTo>
                      <a:cubicBezTo>
                        <a:pt x="35462" y="22384"/>
                        <a:pt x="35145" y="22378"/>
                        <a:pt x="35124" y="22296"/>
                      </a:cubicBezTo>
                      <a:cubicBezTo>
                        <a:pt x="35108" y="22209"/>
                        <a:pt x="35164" y="22122"/>
                        <a:pt x="35354" y="22011"/>
                      </a:cubicBezTo>
                      <a:cubicBezTo>
                        <a:pt x="35537" y="21899"/>
                        <a:pt x="35751" y="21582"/>
                        <a:pt x="35799" y="21487"/>
                      </a:cubicBezTo>
                      <a:cubicBezTo>
                        <a:pt x="35926" y="21241"/>
                        <a:pt x="36013" y="20987"/>
                        <a:pt x="36053" y="20717"/>
                      </a:cubicBezTo>
                      <a:cubicBezTo>
                        <a:pt x="36116" y="20415"/>
                        <a:pt x="37069" y="20352"/>
                        <a:pt x="37069" y="20352"/>
                      </a:cubicBezTo>
                      <a:cubicBezTo>
                        <a:pt x="37069" y="20352"/>
                        <a:pt x="37089" y="20347"/>
                        <a:pt x="37127" y="20347"/>
                      </a:cubicBezTo>
                      <a:close/>
                      <a:moveTo>
                        <a:pt x="57366" y="20347"/>
                      </a:moveTo>
                      <a:cubicBezTo>
                        <a:pt x="57452" y="20347"/>
                        <a:pt x="57641" y="20373"/>
                        <a:pt x="57944" y="20550"/>
                      </a:cubicBezTo>
                      <a:cubicBezTo>
                        <a:pt x="58381" y="20804"/>
                        <a:pt x="58857" y="20971"/>
                        <a:pt x="59500" y="21185"/>
                      </a:cubicBezTo>
                      <a:cubicBezTo>
                        <a:pt x="59834" y="21296"/>
                        <a:pt x="60183" y="21399"/>
                        <a:pt x="60532" y="21479"/>
                      </a:cubicBezTo>
                      <a:cubicBezTo>
                        <a:pt x="60532" y="21479"/>
                        <a:pt x="61270" y="21653"/>
                        <a:pt x="61246" y="22011"/>
                      </a:cubicBezTo>
                      <a:cubicBezTo>
                        <a:pt x="61223" y="22360"/>
                        <a:pt x="60619" y="22423"/>
                        <a:pt x="59969" y="22423"/>
                      </a:cubicBezTo>
                      <a:cubicBezTo>
                        <a:pt x="59318" y="22423"/>
                        <a:pt x="58429" y="22423"/>
                        <a:pt x="58238" y="22376"/>
                      </a:cubicBezTo>
                      <a:cubicBezTo>
                        <a:pt x="58016" y="22320"/>
                        <a:pt x="57794" y="22296"/>
                        <a:pt x="57571" y="22296"/>
                      </a:cubicBezTo>
                      <a:cubicBezTo>
                        <a:pt x="57571" y="22296"/>
                        <a:pt x="56674" y="22312"/>
                        <a:pt x="56079" y="22384"/>
                      </a:cubicBezTo>
                      <a:cubicBezTo>
                        <a:pt x="56079" y="22384"/>
                        <a:pt x="56070" y="22384"/>
                        <a:pt x="56055" y="22384"/>
                      </a:cubicBezTo>
                      <a:cubicBezTo>
                        <a:pt x="55965" y="22384"/>
                        <a:pt x="55646" y="22378"/>
                        <a:pt x="55619" y="22296"/>
                      </a:cubicBezTo>
                      <a:cubicBezTo>
                        <a:pt x="55587" y="22209"/>
                        <a:pt x="55635" y="22122"/>
                        <a:pt x="55801" y="22011"/>
                      </a:cubicBezTo>
                      <a:cubicBezTo>
                        <a:pt x="55976" y="21899"/>
                        <a:pt x="56143" y="21582"/>
                        <a:pt x="56182" y="21487"/>
                      </a:cubicBezTo>
                      <a:cubicBezTo>
                        <a:pt x="56278" y="21241"/>
                        <a:pt x="56333" y="20979"/>
                        <a:pt x="56341" y="20717"/>
                      </a:cubicBezTo>
                      <a:cubicBezTo>
                        <a:pt x="56365" y="20415"/>
                        <a:pt x="57309" y="20352"/>
                        <a:pt x="57309" y="20352"/>
                      </a:cubicBezTo>
                      <a:cubicBezTo>
                        <a:pt x="57309" y="20352"/>
                        <a:pt x="57328" y="20347"/>
                        <a:pt x="57366" y="20347"/>
                      </a:cubicBezTo>
                      <a:close/>
                      <a:moveTo>
                        <a:pt x="16886" y="20354"/>
                      </a:moveTo>
                      <a:cubicBezTo>
                        <a:pt x="16973" y="20354"/>
                        <a:pt x="17154" y="20381"/>
                        <a:pt x="17408" y="20558"/>
                      </a:cubicBezTo>
                      <a:cubicBezTo>
                        <a:pt x="17773" y="20812"/>
                        <a:pt x="18217" y="20971"/>
                        <a:pt x="18797" y="21185"/>
                      </a:cubicBezTo>
                      <a:cubicBezTo>
                        <a:pt x="19114" y="21304"/>
                        <a:pt x="19432" y="21407"/>
                        <a:pt x="19757" y="21487"/>
                      </a:cubicBezTo>
                      <a:cubicBezTo>
                        <a:pt x="19757" y="21487"/>
                        <a:pt x="20448" y="21661"/>
                        <a:pt x="20329" y="22011"/>
                      </a:cubicBezTo>
                      <a:cubicBezTo>
                        <a:pt x="20223" y="22349"/>
                        <a:pt x="19661" y="22424"/>
                        <a:pt x="19041" y="22424"/>
                      </a:cubicBezTo>
                      <a:cubicBezTo>
                        <a:pt x="19007" y="22424"/>
                        <a:pt x="18973" y="22424"/>
                        <a:pt x="18940" y="22423"/>
                      </a:cubicBezTo>
                      <a:cubicBezTo>
                        <a:pt x="18289" y="22423"/>
                        <a:pt x="17408" y="22423"/>
                        <a:pt x="17225" y="22384"/>
                      </a:cubicBezTo>
                      <a:lnTo>
                        <a:pt x="17233" y="22384"/>
                      </a:lnTo>
                      <a:cubicBezTo>
                        <a:pt x="17019" y="22328"/>
                        <a:pt x="16796" y="22304"/>
                        <a:pt x="16582" y="22304"/>
                      </a:cubicBezTo>
                      <a:cubicBezTo>
                        <a:pt x="16582" y="22304"/>
                        <a:pt x="15685" y="22312"/>
                        <a:pt x="15074" y="22392"/>
                      </a:cubicBezTo>
                      <a:cubicBezTo>
                        <a:pt x="15074" y="22392"/>
                        <a:pt x="15065" y="22392"/>
                        <a:pt x="15050" y="22392"/>
                      </a:cubicBezTo>
                      <a:cubicBezTo>
                        <a:pt x="14958" y="22392"/>
                        <a:pt x="14636" y="22386"/>
                        <a:pt x="14630" y="22304"/>
                      </a:cubicBezTo>
                      <a:cubicBezTo>
                        <a:pt x="14622" y="22209"/>
                        <a:pt x="14693" y="22122"/>
                        <a:pt x="14891" y="22011"/>
                      </a:cubicBezTo>
                      <a:cubicBezTo>
                        <a:pt x="15090" y="21899"/>
                        <a:pt x="15344" y="21582"/>
                        <a:pt x="15407" y="21487"/>
                      </a:cubicBezTo>
                      <a:cubicBezTo>
                        <a:pt x="15566" y="21249"/>
                        <a:pt x="15685" y="20995"/>
                        <a:pt x="15765" y="20717"/>
                      </a:cubicBezTo>
                      <a:cubicBezTo>
                        <a:pt x="15860" y="20423"/>
                        <a:pt x="16828" y="20360"/>
                        <a:pt x="16828" y="20360"/>
                      </a:cubicBezTo>
                      <a:cubicBezTo>
                        <a:pt x="16828" y="20360"/>
                        <a:pt x="16848" y="20354"/>
                        <a:pt x="16886" y="20354"/>
                      </a:cubicBezTo>
                      <a:close/>
                      <a:moveTo>
                        <a:pt x="9685" y="19375"/>
                      </a:moveTo>
                      <a:cubicBezTo>
                        <a:pt x="9956" y="19375"/>
                        <a:pt x="10235" y="19415"/>
                        <a:pt x="10502" y="19486"/>
                      </a:cubicBezTo>
                      <a:cubicBezTo>
                        <a:pt x="11240" y="19685"/>
                        <a:pt x="11431" y="19780"/>
                        <a:pt x="12875" y="19852"/>
                      </a:cubicBezTo>
                      <a:cubicBezTo>
                        <a:pt x="14320" y="19923"/>
                        <a:pt x="15193" y="20050"/>
                        <a:pt x="15360" y="20328"/>
                      </a:cubicBezTo>
                      <a:cubicBezTo>
                        <a:pt x="15534" y="20614"/>
                        <a:pt x="15201" y="21479"/>
                        <a:pt x="15201" y="21479"/>
                      </a:cubicBezTo>
                      <a:cubicBezTo>
                        <a:pt x="15090" y="21693"/>
                        <a:pt x="14923" y="21884"/>
                        <a:pt x="14725" y="22026"/>
                      </a:cubicBezTo>
                      <a:cubicBezTo>
                        <a:pt x="14320" y="22296"/>
                        <a:pt x="13868" y="22495"/>
                        <a:pt x="13391" y="22606"/>
                      </a:cubicBezTo>
                      <a:cubicBezTo>
                        <a:pt x="13272" y="22622"/>
                        <a:pt x="13145" y="22654"/>
                        <a:pt x="13034" y="22685"/>
                      </a:cubicBezTo>
                      <a:cubicBezTo>
                        <a:pt x="12613" y="22812"/>
                        <a:pt x="12621" y="22908"/>
                        <a:pt x="12097" y="22971"/>
                      </a:cubicBezTo>
                      <a:cubicBezTo>
                        <a:pt x="11685" y="23035"/>
                        <a:pt x="11264" y="23074"/>
                        <a:pt x="10843" y="23082"/>
                      </a:cubicBezTo>
                      <a:lnTo>
                        <a:pt x="10851" y="23090"/>
                      </a:lnTo>
                      <a:lnTo>
                        <a:pt x="10788" y="23082"/>
                      </a:lnTo>
                      <a:cubicBezTo>
                        <a:pt x="10010" y="23011"/>
                        <a:pt x="8748" y="23066"/>
                        <a:pt x="8327" y="22931"/>
                      </a:cubicBezTo>
                      <a:cubicBezTo>
                        <a:pt x="7906" y="22796"/>
                        <a:pt x="7740" y="22550"/>
                        <a:pt x="8303" y="22209"/>
                      </a:cubicBezTo>
                      <a:cubicBezTo>
                        <a:pt x="8867" y="21860"/>
                        <a:pt x="9383" y="21955"/>
                        <a:pt x="9383" y="21487"/>
                      </a:cubicBezTo>
                      <a:cubicBezTo>
                        <a:pt x="9367" y="21288"/>
                        <a:pt x="9399" y="21090"/>
                        <a:pt x="9478" y="20915"/>
                      </a:cubicBezTo>
                      <a:cubicBezTo>
                        <a:pt x="9613" y="20669"/>
                        <a:pt x="9438" y="20598"/>
                        <a:pt x="9145" y="20510"/>
                      </a:cubicBezTo>
                      <a:cubicBezTo>
                        <a:pt x="8859" y="20423"/>
                        <a:pt x="7906" y="20233"/>
                        <a:pt x="8422" y="19788"/>
                      </a:cubicBezTo>
                      <a:cubicBezTo>
                        <a:pt x="8747" y="19499"/>
                        <a:pt x="9204" y="19375"/>
                        <a:pt x="9685" y="19375"/>
                      </a:cubicBezTo>
                      <a:close/>
                      <a:moveTo>
                        <a:pt x="29810" y="19375"/>
                      </a:moveTo>
                      <a:cubicBezTo>
                        <a:pt x="30081" y="19375"/>
                        <a:pt x="30364" y="19415"/>
                        <a:pt x="30639" y="19486"/>
                      </a:cubicBezTo>
                      <a:cubicBezTo>
                        <a:pt x="31394" y="19685"/>
                        <a:pt x="31600" y="19772"/>
                        <a:pt x="33060" y="19852"/>
                      </a:cubicBezTo>
                      <a:cubicBezTo>
                        <a:pt x="34513" y="19923"/>
                        <a:pt x="35402" y="20050"/>
                        <a:pt x="35608" y="20328"/>
                      </a:cubicBezTo>
                      <a:cubicBezTo>
                        <a:pt x="35815" y="20614"/>
                        <a:pt x="35592" y="21479"/>
                        <a:pt x="35592" y="21479"/>
                      </a:cubicBezTo>
                      <a:cubicBezTo>
                        <a:pt x="35513" y="21693"/>
                        <a:pt x="35370" y="21884"/>
                        <a:pt x="35188" y="22026"/>
                      </a:cubicBezTo>
                      <a:cubicBezTo>
                        <a:pt x="34807" y="22296"/>
                        <a:pt x="34378" y="22495"/>
                        <a:pt x="33926" y="22606"/>
                      </a:cubicBezTo>
                      <a:cubicBezTo>
                        <a:pt x="33807" y="22622"/>
                        <a:pt x="33695" y="22654"/>
                        <a:pt x="33576" y="22685"/>
                      </a:cubicBezTo>
                      <a:cubicBezTo>
                        <a:pt x="33179" y="22812"/>
                        <a:pt x="33195" y="22908"/>
                        <a:pt x="32687" y="22971"/>
                      </a:cubicBezTo>
                      <a:cubicBezTo>
                        <a:pt x="32275" y="23035"/>
                        <a:pt x="31862" y="23074"/>
                        <a:pt x="31441" y="23082"/>
                      </a:cubicBezTo>
                      <a:lnTo>
                        <a:pt x="31449" y="23090"/>
                      </a:lnTo>
                      <a:lnTo>
                        <a:pt x="31386" y="23082"/>
                      </a:lnTo>
                      <a:cubicBezTo>
                        <a:pt x="30600" y="23011"/>
                        <a:pt x="29338" y="23066"/>
                        <a:pt x="28901" y="22931"/>
                      </a:cubicBezTo>
                      <a:cubicBezTo>
                        <a:pt x="28473" y="22796"/>
                        <a:pt x="28266" y="22550"/>
                        <a:pt x="28790" y="22209"/>
                      </a:cubicBezTo>
                      <a:cubicBezTo>
                        <a:pt x="29306" y="21860"/>
                        <a:pt x="29838" y="21955"/>
                        <a:pt x="29782" y="21487"/>
                      </a:cubicBezTo>
                      <a:cubicBezTo>
                        <a:pt x="29735" y="21296"/>
                        <a:pt x="29750" y="21098"/>
                        <a:pt x="29806" y="20915"/>
                      </a:cubicBezTo>
                      <a:cubicBezTo>
                        <a:pt x="29901" y="20669"/>
                        <a:pt x="29719" y="20598"/>
                        <a:pt x="29417" y="20510"/>
                      </a:cubicBezTo>
                      <a:cubicBezTo>
                        <a:pt x="29115" y="20423"/>
                        <a:pt x="28147" y="20233"/>
                        <a:pt x="28600" y="19788"/>
                      </a:cubicBezTo>
                      <a:cubicBezTo>
                        <a:pt x="28889" y="19499"/>
                        <a:pt x="29330" y="19375"/>
                        <a:pt x="29810" y="19375"/>
                      </a:cubicBezTo>
                      <a:close/>
                      <a:moveTo>
                        <a:pt x="49908" y="19375"/>
                      </a:moveTo>
                      <a:cubicBezTo>
                        <a:pt x="50180" y="19375"/>
                        <a:pt x="50469" y="19415"/>
                        <a:pt x="50753" y="19486"/>
                      </a:cubicBezTo>
                      <a:cubicBezTo>
                        <a:pt x="51539" y="19685"/>
                        <a:pt x="51753" y="19772"/>
                        <a:pt x="53222" y="19852"/>
                      </a:cubicBezTo>
                      <a:cubicBezTo>
                        <a:pt x="54682" y="19923"/>
                        <a:pt x="55587" y="20050"/>
                        <a:pt x="55825" y="20328"/>
                      </a:cubicBezTo>
                      <a:cubicBezTo>
                        <a:pt x="56071" y="20614"/>
                        <a:pt x="55976" y="21487"/>
                        <a:pt x="55976" y="21487"/>
                      </a:cubicBezTo>
                      <a:cubicBezTo>
                        <a:pt x="55920" y="21693"/>
                        <a:pt x="55801" y="21884"/>
                        <a:pt x="55643" y="22034"/>
                      </a:cubicBezTo>
                      <a:cubicBezTo>
                        <a:pt x="55357" y="22280"/>
                        <a:pt x="54889" y="22495"/>
                        <a:pt x="54452" y="22614"/>
                      </a:cubicBezTo>
                      <a:cubicBezTo>
                        <a:pt x="54341" y="22630"/>
                        <a:pt x="54222" y="22654"/>
                        <a:pt x="54111" y="22693"/>
                      </a:cubicBezTo>
                      <a:cubicBezTo>
                        <a:pt x="53730" y="22812"/>
                        <a:pt x="53761" y="22915"/>
                        <a:pt x="53253" y="22979"/>
                      </a:cubicBezTo>
                      <a:cubicBezTo>
                        <a:pt x="52849" y="23042"/>
                        <a:pt x="52444" y="23074"/>
                        <a:pt x="52031" y="23090"/>
                      </a:cubicBezTo>
                      <a:lnTo>
                        <a:pt x="51968" y="23082"/>
                      </a:lnTo>
                      <a:cubicBezTo>
                        <a:pt x="51174" y="23011"/>
                        <a:pt x="49920" y="23066"/>
                        <a:pt x="49467" y="22931"/>
                      </a:cubicBezTo>
                      <a:cubicBezTo>
                        <a:pt x="49015" y="22796"/>
                        <a:pt x="48785" y="22550"/>
                        <a:pt x="49261" y="22209"/>
                      </a:cubicBezTo>
                      <a:cubicBezTo>
                        <a:pt x="49729" y="21860"/>
                        <a:pt x="50277" y="21955"/>
                        <a:pt x="50150" y="21479"/>
                      </a:cubicBezTo>
                      <a:cubicBezTo>
                        <a:pt x="50150" y="21479"/>
                        <a:pt x="50031" y="21161"/>
                        <a:pt x="50102" y="20915"/>
                      </a:cubicBezTo>
                      <a:cubicBezTo>
                        <a:pt x="50174" y="20669"/>
                        <a:pt x="49975" y="20598"/>
                        <a:pt x="49666" y="20510"/>
                      </a:cubicBezTo>
                      <a:cubicBezTo>
                        <a:pt x="49348" y="20423"/>
                        <a:pt x="48356" y="20233"/>
                        <a:pt x="48745" y="19788"/>
                      </a:cubicBezTo>
                      <a:cubicBezTo>
                        <a:pt x="48998" y="19499"/>
                        <a:pt x="49427" y="19375"/>
                        <a:pt x="49908" y="19375"/>
                      </a:cubicBezTo>
                      <a:close/>
                      <a:moveTo>
                        <a:pt x="64747" y="22002"/>
                      </a:moveTo>
                      <a:cubicBezTo>
                        <a:pt x="64782" y="22002"/>
                        <a:pt x="64816" y="22002"/>
                        <a:pt x="64850" y="22003"/>
                      </a:cubicBezTo>
                      <a:cubicBezTo>
                        <a:pt x="66271" y="22019"/>
                        <a:pt x="67215" y="22074"/>
                        <a:pt x="67565" y="22146"/>
                      </a:cubicBezTo>
                      <a:lnTo>
                        <a:pt x="67573" y="22146"/>
                      </a:lnTo>
                      <a:cubicBezTo>
                        <a:pt x="67898" y="22217"/>
                        <a:pt x="68224" y="22265"/>
                        <a:pt x="68565" y="22273"/>
                      </a:cubicBezTo>
                      <a:cubicBezTo>
                        <a:pt x="69057" y="22304"/>
                        <a:pt x="69184" y="22471"/>
                        <a:pt x="69192" y="22487"/>
                      </a:cubicBezTo>
                      <a:cubicBezTo>
                        <a:pt x="69033" y="22646"/>
                        <a:pt x="68827" y="22757"/>
                        <a:pt x="68605" y="22804"/>
                      </a:cubicBezTo>
                      <a:cubicBezTo>
                        <a:pt x="68001" y="22947"/>
                        <a:pt x="66509" y="23027"/>
                        <a:pt x="65779" y="23066"/>
                      </a:cubicBezTo>
                      <a:cubicBezTo>
                        <a:pt x="65049" y="23098"/>
                        <a:pt x="64414" y="23098"/>
                        <a:pt x="63636" y="23304"/>
                      </a:cubicBezTo>
                      <a:cubicBezTo>
                        <a:pt x="62866" y="23511"/>
                        <a:pt x="62715" y="23670"/>
                        <a:pt x="61453" y="23701"/>
                      </a:cubicBezTo>
                      <a:cubicBezTo>
                        <a:pt x="61277" y="23706"/>
                        <a:pt x="61112" y="23708"/>
                        <a:pt x="60958" y="23708"/>
                      </a:cubicBezTo>
                      <a:cubicBezTo>
                        <a:pt x="60015" y="23708"/>
                        <a:pt x="59467" y="23606"/>
                        <a:pt x="59072" y="23169"/>
                      </a:cubicBezTo>
                      <a:cubicBezTo>
                        <a:pt x="58960" y="23042"/>
                        <a:pt x="58857" y="22908"/>
                        <a:pt x="58754" y="22773"/>
                      </a:cubicBezTo>
                      <a:cubicBezTo>
                        <a:pt x="58754" y="22773"/>
                        <a:pt x="58635" y="22511"/>
                        <a:pt x="59341" y="22495"/>
                      </a:cubicBezTo>
                      <a:cubicBezTo>
                        <a:pt x="60040" y="22471"/>
                        <a:pt x="60754" y="22534"/>
                        <a:pt x="61310" y="22344"/>
                      </a:cubicBezTo>
                      <a:cubicBezTo>
                        <a:pt x="61860" y="22158"/>
                        <a:pt x="63355" y="22002"/>
                        <a:pt x="64747" y="22002"/>
                      </a:cubicBezTo>
                      <a:close/>
                      <a:moveTo>
                        <a:pt x="23735" y="22009"/>
                      </a:moveTo>
                      <a:cubicBezTo>
                        <a:pt x="23801" y="22009"/>
                        <a:pt x="23867" y="22010"/>
                        <a:pt x="23932" y="22011"/>
                      </a:cubicBezTo>
                      <a:cubicBezTo>
                        <a:pt x="25353" y="22026"/>
                        <a:pt x="26282" y="22074"/>
                        <a:pt x="26615" y="22146"/>
                      </a:cubicBezTo>
                      <a:cubicBezTo>
                        <a:pt x="26925" y="22225"/>
                        <a:pt x="27250" y="22273"/>
                        <a:pt x="27576" y="22280"/>
                      </a:cubicBezTo>
                      <a:cubicBezTo>
                        <a:pt x="28060" y="22304"/>
                        <a:pt x="28139" y="22479"/>
                        <a:pt x="28147" y="22487"/>
                      </a:cubicBezTo>
                      <a:cubicBezTo>
                        <a:pt x="27949" y="22646"/>
                        <a:pt x="27726" y="22757"/>
                        <a:pt x="27480" y="22804"/>
                      </a:cubicBezTo>
                      <a:cubicBezTo>
                        <a:pt x="26837" y="22947"/>
                        <a:pt x="25321" y="23035"/>
                        <a:pt x="24591" y="23066"/>
                      </a:cubicBezTo>
                      <a:cubicBezTo>
                        <a:pt x="23853" y="23098"/>
                        <a:pt x="23218" y="23106"/>
                        <a:pt x="22384" y="23312"/>
                      </a:cubicBezTo>
                      <a:cubicBezTo>
                        <a:pt x="21551" y="23519"/>
                        <a:pt x="21361" y="23670"/>
                        <a:pt x="20106" y="23709"/>
                      </a:cubicBezTo>
                      <a:cubicBezTo>
                        <a:pt x="19930" y="23714"/>
                        <a:pt x="19765" y="23716"/>
                        <a:pt x="19611" y="23716"/>
                      </a:cubicBezTo>
                      <a:cubicBezTo>
                        <a:pt x="18666" y="23716"/>
                        <a:pt x="18140" y="23613"/>
                        <a:pt x="17860" y="23169"/>
                      </a:cubicBezTo>
                      <a:cubicBezTo>
                        <a:pt x="17781" y="23042"/>
                        <a:pt x="17709" y="22908"/>
                        <a:pt x="17646" y="22773"/>
                      </a:cubicBezTo>
                      <a:cubicBezTo>
                        <a:pt x="17646" y="22773"/>
                        <a:pt x="17590" y="22511"/>
                        <a:pt x="18297" y="22495"/>
                      </a:cubicBezTo>
                      <a:cubicBezTo>
                        <a:pt x="18399" y="22492"/>
                        <a:pt x="18502" y="22492"/>
                        <a:pt x="18604" y="22492"/>
                      </a:cubicBezTo>
                      <a:cubicBezTo>
                        <a:pt x="18727" y="22492"/>
                        <a:pt x="18848" y="22493"/>
                        <a:pt x="18969" y="22493"/>
                      </a:cubicBezTo>
                      <a:cubicBezTo>
                        <a:pt x="19441" y="22493"/>
                        <a:pt x="19897" y="22479"/>
                        <a:pt x="20313" y="22344"/>
                      </a:cubicBezTo>
                      <a:cubicBezTo>
                        <a:pt x="20896" y="22162"/>
                        <a:pt x="22374" y="22009"/>
                        <a:pt x="23735" y="22009"/>
                      </a:cubicBezTo>
                      <a:close/>
                      <a:moveTo>
                        <a:pt x="44189" y="22009"/>
                      </a:moveTo>
                      <a:cubicBezTo>
                        <a:pt x="44255" y="22009"/>
                        <a:pt x="44321" y="22010"/>
                        <a:pt x="44387" y="22011"/>
                      </a:cubicBezTo>
                      <a:cubicBezTo>
                        <a:pt x="45800" y="22026"/>
                        <a:pt x="46737" y="22074"/>
                        <a:pt x="47086" y="22146"/>
                      </a:cubicBezTo>
                      <a:cubicBezTo>
                        <a:pt x="47403" y="22225"/>
                        <a:pt x="47737" y="22265"/>
                        <a:pt x="48062" y="22280"/>
                      </a:cubicBezTo>
                      <a:cubicBezTo>
                        <a:pt x="48562" y="22304"/>
                        <a:pt x="48658" y="22479"/>
                        <a:pt x="48658" y="22487"/>
                      </a:cubicBezTo>
                      <a:cubicBezTo>
                        <a:pt x="48483" y="22654"/>
                        <a:pt x="48269" y="22757"/>
                        <a:pt x="48038" y="22804"/>
                      </a:cubicBezTo>
                      <a:cubicBezTo>
                        <a:pt x="47411" y="22947"/>
                        <a:pt x="45903" y="23035"/>
                        <a:pt x="45173" y="23066"/>
                      </a:cubicBezTo>
                      <a:cubicBezTo>
                        <a:pt x="44443" y="23098"/>
                        <a:pt x="43808" y="23106"/>
                        <a:pt x="43006" y="23312"/>
                      </a:cubicBezTo>
                      <a:cubicBezTo>
                        <a:pt x="42196" y="23519"/>
                        <a:pt x="42030" y="23670"/>
                        <a:pt x="40768" y="23709"/>
                      </a:cubicBezTo>
                      <a:cubicBezTo>
                        <a:pt x="40592" y="23714"/>
                        <a:pt x="40428" y="23716"/>
                        <a:pt x="40275" y="23716"/>
                      </a:cubicBezTo>
                      <a:cubicBezTo>
                        <a:pt x="39334" y="23716"/>
                        <a:pt x="38799" y="23613"/>
                        <a:pt x="38458" y="23169"/>
                      </a:cubicBezTo>
                      <a:cubicBezTo>
                        <a:pt x="38363" y="23042"/>
                        <a:pt x="38267" y="22915"/>
                        <a:pt x="38188" y="22773"/>
                      </a:cubicBezTo>
                      <a:cubicBezTo>
                        <a:pt x="38188" y="22773"/>
                        <a:pt x="38109" y="22511"/>
                        <a:pt x="38807" y="22495"/>
                      </a:cubicBezTo>
                      <a:cubicBezTo>
                        <a:pt x="38948" y="22492"/>
                        <a:pt x="39089" y="22491"/>
                        <a:pt x="39229" y="22491"/>
                      </a:cubicBezTo>
                      <a:cubicBezTo>
                        <a:pt x="39264" y="22491"/>
                        <a:pt x="39299" y="22491"/>
                        <a:pt x="39334" y="22491"/>
                      </a:cubicBezTo>
                      <a:cubicBezTo>
                        <a:pt x="39856" y="22491"/>
                        <a:pt x="40359" y="22487"/>
                        <a:pt x="40799" y="22344"/>
                      </a:cubicBezTo>
                      <a:cubicBezTo>
                        <a:pt x="41360" y="22162"/>
                        <a:pt x="42822" y="22009"/>
                        <a:pt x="44189" y="22009"/>
                      </a:cubicBezTo>
                      <a:close/>
                      <a:moveTo>
                        <a:pt x="7757" y="22780"/>
                      </a:moveTo>
                      <a:cubicBezTo>
                        <a:pt x="7949" y="22780"/>
                        <a:pt x="7810" y="22853"/>
                        <a:pt x="7835" y="23050"/>
                      </a:cubicBezTo>
                      <a:cubicBezTo>
                        <a:pt x="7875" y="23296"/>
                        <a:pt x="7748" y="23535"/>
                        <a:pt x="7343" y="23924"/>
                      </a:cubicBezTo>
                      <a:cubicBezTo>
                        <a:pt x="6938" y="24305"/>
                        <a:pt x="6248" y="24614"/>
                        <a:pt x="5565" y="24852"/>
                      </a:cubicBezTo>
                      <a:cubicBezTo>
                        <a:pt x="4882" y="25098"/>
                        <a:pt x="5239" y="25328"/>
                        <a:pt x="4906" y="25447"/>
                      </a:cubicBezTo>
                      <a:cubicBezTo>
                        <a:pt x="4857" y="25465"/>
                        <a:pt x="4811" y="25472"/>
                        <a:pt x="4769" y="25472"/>
                      </a:cubicBezTo>
                      <a:cubicBezTo>
                        <a:pt x="4518" y="25472"/>
                        <a:pt x="4384" y="25204"/>
                        <a:pt x="4303" y="25074"/>
                      </a:cubicBezTo>
                      <a:cubicBezTo>
                        <a:pt x="4200" y="24908"/>
                        <a:pt x="4160" y="24701"/>
                        <a:pt x="4184" y="24503"/>
                      </a:cubicBezTo>
                      <a:cubicBezTo>
                        <a:pt x="4192" y="24273"/>
                        <a:pt x="4152" y="24225"/>
                        <a:pt x="4104" y="23749"/>
                      </a:cubicBezTo>
                      <a:cubicBezTo>
                        <a:pt x="4057" y="23281"/>
                        <a:pt x="4184" y="23241"/>
                        <a:pt x="4843" y="23114"/>
                      </a:cubicBezTo>
                      <a:cubicBezTo>
                        <a:pt x="5081" y="23066"/>
                        <a:pt x="5446" y="23082"/>
                        <a:pt x="5835" y="23019"/>
                      </a:cubicBezTo>
                      <a:cubicBezTo>
                        <a:pt x="6216" y="22963"/>
                        <a:pt x="6970" y="22844"/>
                        <a:pt x="7502" y="22796"/>
                      </a:cubicBezTo>
                      <a:cubicBezTo>
                        <a:pt x="7621" y="22786"/>
                        <a:pt x="7703" y="22780"/>
                        <a:pt x="7757" y="22780"/>
                      </a:cubicBezTo>
                      <a:close/>
                      <a:moveTo>
                        <a:pt x="48875" y="22780"/>
                      </a:moveTo>
                      <a:cubicBezTo>
                        <a:pt x="49064" y="22780"/>
                        <a:pt x="48942" y="22853"/>
                        <a:pt x="49023" y="23050"/>
                      </a:cubicBezTo>
                      <a:cubicBezTo>
                        <a:pt x="49118" y="23296"/>
                        <a:pt x="49054" y="23535"/>
                        <a:pt x="48753" y="23924"/>
                      </a:cubicBezTo>
                      <a:cubicBezTo>
                        <a:pt x="48443" y="24305"/>
                        <a:pt x="47840" y="24614"/>
                        <a:pt x="47213" y="24852"/>
                      </a:cubicBezTo>
                      <a:cubicBezTo>
                        <a:pt x="46594" y="25098"/>
                        <a:pt x="47007" y="25328"/>
                        <a:pt x="46705" y="25447"/>
                      </a:cubicBezTo>
                      <a:cubicBezTo>
                        <a:pt x="46660" y="25465"/>
                        <a:pt x="46617" y="25472"/>
                        <a:pt x="46575" y="25472"/>
                      </a:cubicBezTo>
                      <a:cubicBezTo>
                        <a:pt x="46325" y="25472"/>
                        <a:pt x="46122" y="25204"/>
                        <a:pt x="46006" y="25074"/>
                      </a:cubicBezTo>
                      <a:cubicBezTo>
                        <a:pt x="45864" y="24916"/>
                        <a:pt x="45776" y="24717"/>
                        <a:pt x="45745" y="24503"/>
                      </a:cubicBezTo>
                      <a:cubicBezTo>
                        <a:pt x="45689" y="24273"/>
                        <a:pt x="45633" y="24225"/>
                        <a:pt x="45467" y="23749"/>
                      </a:cubicBezTo>
                      <a:cubicBezTo>
                        <a:pt x="45300" y="23281"/>
                        <a:pt x="45419" y="23241"/>
                        <a:pt x="46038" y="23114"/>
                      </a:cubicBezTo>
                      <a:cubicBezTo>
                        <a:pt x="46268" y="23066"/>
                        <a:pt x="46634" y="23082"/>
                        <a:pt x="47007" y="23019"/>
                      </a:cubicBezTo>
                      <a:cubicBezTo>
                        <a:pt x="47380" y="22963"/>
                        <a:pt x="48102" y="22844"/>
                        <a:pt x="48626" y="22796"/>
                      </a:cubicBezTo>
                      <a:cubicBezTo>
                        <a:pt x="48742" y="22786"/>
                        <a:pt x="48821" y="22780"/>
                        <a:pt x="48875" y="22780"/>
                      </a:cubicBezTo>
                      <a:close/>
                      <a:moveTo>
                        <a:pt x="28312" y="22780"/>
                      </a:moveTo>
                      <a:cubicBezTo>
                        <a:pt x="28504" y="22780"/>
                        <a:pt x="28375" y="22853"/>
                        <a:pt x="28425" y="23050"/>
                      </a:cubicBezTo>
                      <a:lnTo>
                        <a:pt x="28425" y="23042"/>
                      </a:lnTo>
                      <a:lnTo>
                        <a:pt x="28425" y="23042"/>
                      </a:lnTo>
                      <a:cubicBezTo>
                        <a:pt x="28488" y="23304"/>
                        <a:pt x="28401" y="23535"/>
                        <a:pt x="28044" y="23916"/>
                      </a:cubicBezTo>
                      <a:cubicBezTo>
                        <a:pt x="27687" y="24297"/>
                        <a:pt x="27044" y="24614"/>
                        <a:pt x="26385" y="24852"/>
                      </a:cubicBezTo>
                      <a:cubicBezTo>
                        <a:pt x="25734" y="25098"/>
                        <a:pt x="26123" y="25328"/>
                        <a:pt x="25798" y="25447"/>
                      </a:cubicBezTo>
                      <a:cubicBezTo>
                        <a:pt x="25751" y="25465"/>
                        <a:pt x="25707" y="25473"/>
                        <a:pt x="25664" y="25473"/>
                      </a:cubicBezTo>
                      <a:cubicBezTo>
                        <a:pt x="25419" y="25473"/>
                        <a:pt x="25248" y="25211"/>
                        <a:pt x="25147" y="25082"/>
                      </a:cubicBezTo>
                      <a:cubicBezTo>
                        <a:pt x="25028" y="24908"/>
                        <a:pt x="24964" y="24709"/>
                        <a:pt x="24956" y="24511"/>
                      </a:cubicBezTo>
                      <a:cubicBezTo>
                        <a:pt x="24932" y="24273"/>
                        <a:pt x="24885" y="24225"/>
                        <a:pt x="24782" y="23757"/>
                      </a:cubicBezTo>
                      <a:cubicBezTo>
                        <a:pt x="24670" y="23281"/>
                        <a:pt x="24797" y="23241"/>
                        <a:pt x="25432" y="23114"/>
                      </a:cubicBezTo>
                      <a:cubicBezTo>
                        <a:pt x="25671" y="23066"/>
                        <a:pt x="26036" y="23082"/>
                        <a:pt x="26417" y="23019"/>
                      </a:cubicBezTo>
                      <a:cubicBezTo>
                        <a:pt x="26798" y="22963"/>
                        <a:pt x="27528" y="22844"/>
                        <a:pt x="28060" y="22796"/>
                      </a:cubicBezTo>
                      <a:cubicBezTo>
                        <a:pt x="28178" y="22786"/>
                        <a:pt x="28258" y="22780"/>
                        <a:pt x="28312" y="22780"/>
                      </a:cubicBezTo>
                      <a:close/>
                      <a:moveTo>
                        <a:pt x="69430" y="22780"/>
                      </a:moveTo>
                      <a:cubicBezTo>
                        <a:pt x="69619" y="22780"/>
                        <a:pt x="69506" y="22853"/>
                        <a:pt x="69605" y="23050"/>
                      </a:cubicBezTo>
                      <a:lnTo>
                        <a:pt x="69621" y="23050"/>
                      </a:lnTo>
                      <a:cubicBezTo>
                        <a:pt x="69748" y="23312"/>
                        <a:pt x="69716" y="23543"/>
                        <a:pt x="69462" y="23924"/>
                      </a:cubicBezTo>
                      <a:cubicBezTo>
                        <a:pt x="69200" y="24305"/>
                        <a:pt x="68636" y="24622"/>
                        <a:pt x="68049" y="24860"/>
                      </a:cubicBezTo>
                      <a:cubicBezTo>
                        <a:pt x="67462" y="25098"/>
                        <a:pt x="67906" y="25336"/>
                        <a:pt x="67612" y="25455"/>
                      </a:cubicBezTo>
                      <a:cubicBezTo>
                        <a:pt x="67570" y="25473"/>
                        <a:pt x="67528" y="25480"/>
                        <a:pt x="67486" y="25480"/>
                      </a:cubicBezTo>
                      <a:cubicBezTo>
                        <a:pt x="67237" y="25480"/>
                        <a:pt x="67002" y="25211"/>
                        <a:pt x="66866" y="25082"/>
                      </a:cubicBezTo>
                      <a:cubicBezTo>
                        <a:pt x="66700" y="24924"/>
                        <a:pt x="66580" y="24725"/>
                        <a:pt x="66517" y="24511"/>
                      </a:cubicBezTo>
                      <a:cubicBezTo>
                        <a:pt x="66438" y="24273"/>
                        <a:pt x="66374" y="24225"/>
                        <a:pt x="66144" y="23757"/>
                      </a:cubicBezTo>
                      <a:cubicBezTo>
                        <a:pt x="65922" y="23281"/>
                        <a:pt x="66033" y="23241"/>
                        <a:pt x="66636" y="23114"/>
                      </a:cubicBezTo>
                      <a:cubicBezTo>
                        <a:pt x="66858" y="23066"/>
                        <a:pt x="67231" y="23082"/>
                        <a:pt x="67596" y="23019"/>
                      </a:cubicBezTo>
                      <a:cubicBezTo>
                        <a:pt x="67954" y="22963"/>
                        <a:pt x="68660" y="22844"/>
                        <a:pt x="69184" y="22796"/>
                      </a:cubicBezTo>
                      <a:cubicBezTo>
                        <a:pt x="69298" y="22786"/>
                        <a:pt x="69376" y="22780"/>
                        <a:pt x="69430" y="22780"/>
                      </a:cubicBezTo>
                      <a:close/>
                      <a:moveTo>
                        <a:pt x="16446" y="22382"/>
                      </a:moveTo>
                      <a:cubicBezTo>
                        <a:pt x="16490" y="22382"/>
                        <a:pt x="16533" y="22383"/>
                        <a:pt x="16574" y="22384"/>
                      </a:cubicBezTo>
                      <a:cubicBezTo>
                        <a:pt x="16574" y="22384"/>
                        <a:pt x="17281" y="22415"/>
                        <a:pt x="17336" y="22693"/>
                      </a:cubicBezTo>
                      <a:cubicBezTo>
                        <a:pt x="17400" y="22963"/>
                        <a:pt x="17384" y="23431"/>
                        <a:pt x="17979" y="23765"/>
                      </a:cubicBezTo>
                      <a:cubicBezTo>
                        <a:pt x="18582" y="24106"/>
                        <a:pt x="19217" y="24154"/>
                        <a:pt x="19289" y="24606"/>
                      </a:cubicBezTo>
                      <a:cubicBezTo>
                        <a:pt x="19352" y="25051"/>
                        <a:pt x="19186" y="25495"/>
                        <a:pt x="18130" y="25511"/>
                      </a:cubicBezTo>
                      <a:cubicBezTo>
                        <a:pt x="18065" y="25512"/>
                        <a:pt x="18000" y="25512"/>
                        <a:pt x="17935" y="25512"/>
                      </a:cubicBezTo>
                      <a:cubicBezTo>
                        <a:pt x="17349" y="25512"/>
                        <a:pt x="16763" y="25480"/>
                        <a:pt x="16177" y="25416"/>
                      </a:cubicBezTo>
                      <a:cubicBezTo>
                        <a:pt x="16177" y="25416"/>
                        <a:pt x="15145" y="25344"/>
                        <a:pt x="14471" y="25233"/>
                      </a:cubicBezTo>
                      <a:cubicBezTo>
                        <a:pt x="13796" y="25122"/>
                        <a:pt x="13542" y="24947"/>
                        <a:pt x="13542" y="24947"/>
                      </a:cubicBezTo>
                      <a:lnTo>
                        <a:pt x="13510" y="24932"/>
                      </a:lnTo>
                      <a:cubicBezTo>
                        <a:pt x="13002" y="24685"/>
                        <a:pt x="12653" y="24416"/>
                        <a:pt x="12105" y="24193"/>
                      </a:cubicBezTo>
                      <a:cubicBezTo>
                        <a:pt x="11558" y="23971"/>
                        <a:pt x="11669" y="23852"/>
                        <a:pt x="11820" y="23638"/>
                      </a:cubicBezTo>
                      <a:cubicBezTo>
                        <a:pt x="11859" y="23590"/>
                        <a:pt x="11859" y="23527"/>
                        <a:pt x="11836" y="23471"/>
                      </a:cubicBezTo>
                      <a:cubicBezTo>
                        <a:pt x="11836" y="23368"/>
                        <a:pt x="11923" y="23177"/>
                        <a:pt x="12447" y="22979"/>
                      </a:cubicBezTo>
                      <a:cubicBezTo>
                        <a:pt x="13198" y="22695"/>
                        <a:pt x="15228" y="22382"/>
                        <a:pt x="16446" y="22382"/>
                      </a:cubicBezTo>
                      <a:close/>
                      <a:moveTo>
                        <a:pt x="36949" y="22382"/>
                      </a:moveTo>
                      <a:cubicBezTo>
                        <a:pt x="36992" y="22382"/>
                        <a:pt x="37035" y="22383"/>
                        <a:pt x="37077" y="22384"/>
                      </a:cubicBezTo>
                      <a:cubicBezTo>
                        <a:pt x="37077" y="22384"/>
                        <a:pt x="37791" y="22415"/>
                        <a:pt x="37886" y="22693"/>
                      </a:cubicBezTo>
                      <a:cubicBezTo>
                        <a:pt x="37982" y="22963"/>
                        <a:pt x="38021" y="23431"/>
                        <a:pt x="38664" y="23765"/>
                      </a:cubicBezTo>
                      <a:cubicBezTo>
                        <a:pt x="39307" y="24106"/>
                        <a:pt x="39958" y="24154"/>
                        <a:pt x="40077" y="24606"/>
                      </a:cubicBezTo>
                      <a:cubicBezTo>
                        <a:pt x="40196" y="25051"/>
                        <a:pt x="40093" y="25495"/>
                        <a:pt x="39037" y="25511"/>
                      </a:cubicBezTo>
                      <a:cubicBezTo>
                        <a:pt x="38971" y="25512"/>
                        <a:pt x="38906" y="25512"/>
                        <a:pt x="38840" y="25512"/>
                      </a:cubicBezTo>
                      <a:cubicBezTo>
                        <a:pt x="38248" y="25512"/>
                        <a:pt x="37663" y="25480"/>
                        <a:pt x="37077" y="25416"/>
                      </a:cubicBezTo>
                      <a:cubicBezTo>
                        <a:pt x="37077" y="25416"/>
                        <a:pt x="36037" y="25344"/>
                        <a:pt x="35346" y="25233"/>
                      </a:cubicBezTo>
                      <a:cubicBezTo>
                        <a:pt x="34656" y="25130"/>
                        <a:pt x="34370" y="24947"/>
                        <a:pt x="34370" y="24947"/>
                      </a:cubicBezTo>
                      <a:lnTo>
                        <a:pt x="34346" y="24939"/>
                      </a:lnTo>
                      <a:cubicBezTo>
                        <a:pt x="33807" y="24693"/>
                        <a:pt x="33418" y="24424"/>
                        <a:pt x="32846" y="24201"/>
                      </a:cubicBezTo>
                      <a:cubicBezTo>
                        <a:pt x="32267" y="23979"/>
                        <a:pt x="32370" y="23852"/>
                        <a:pt x="32489" y="23638"/>
                      </a:cubicBezTo>
                      <a:cubicBezTo>
                        <a:pt x="32521" y="23582"/>
                        <a:pt x="32513" y="23519"/>
                        <a:pt x="32481" y="23471"/>
                      </a:cubicBezTo>
                      <a:cubicBezTo>
                        <a:pt x="32465" y="23368"/>
                        <a:pt x="32529" y="23177"/>
                        <a:pt x="33029" y="22979"/>
                      </a:cubicBezTo>
                      <a:cubicBezTo>
                        <a:pt x="33741" y="22695"/>
                        <a:pt x="35733" y="22382"/>
                        <a:pt x="36949" y="22382"/>
                      </a:cubicBezTo>
                      <a:close/>
                      <a:moveTo>
                        <a:pt x="57485" y="22375"/>
                      </a:moveTo>
                      <a:cubicBezTo>
                        <a:pt x="57514" y="22375"/>
                        <a:pt x="57543" y="22375"/>
                        <a:pt x="57571" y="22376"/>
                      </a:cubicBezTo>
                      <a:cubicBezTo>
                        <a:pt x="57571" y="22376"/>
                        <a:pt x="58286" y="22415"/>
                        <a:pt x="58421" y="22685"/>
                      </a:cubicBezTo>
                      <a:cubicBezTo>
                        <a:pt x="58556" y="22963"/>
                        <a:pt x="58651" y="23431"/>
                        <a:pt x="59341" y="23765"/>
                      </a:cubicBezTo>
                      <a:cubicBezTo>
                        <a:pt x="60024" y="24098"/>
                        <a:pt x="60675" y="24154"/>
                        <a:pt x="60858" y="24598"/>
                      </a:cubicBezTo>
                      <a:cubicBezTo>
                        <a:pt x="61040" y="25051"/>
                        <a:pt x="60992" y="25495"/>
                        <a:pt x="59937" y="25511"/>
                      </a:cubicBezTo>
                      <a:cubicBezTo>
                        <a:pt x="59871" y="25512"/>
                        <a:pt x="59805" y="25512"/>
                        <a:pt x="59739" y="25512"/>
                      </a:cubicBezTo>
                      <a:cubicBezTo>
                        <a:pt x="59148" y="25512"/>
                        <a:pt x="58561" y="25480"/>
                        <a:pt x="57968" y="25416"/>
                      </a:cubicBezTo>
                      <a:lnTo>
                        <a:pt x="57960" y="25416"/>
                      </a:lnTo>
                      <a:cubicBezTo>
                        <a:pt x="57960" y="25416"/>
                        <a:pt x="56913" y="25344"/>
                        <a:pt x="56214" y="25233"/>
                      </a:cubicBezTo>
                      <a:cubicBezTo>
                        <a:pt x="55508" y="25122"/>
                        <a:pt x="55198" y="24947"/>
                        <a:pt x="55198" y="24947"/>
                      </a:cubicBezTo>
                      <a:lnTo>
                        <a:pt x="55174" y="24932"/>
                      </a:lnTo>
                      <a:cubicBezTo>
                        <a:pt x="54603" y="24685"/>
                        <a:pt x="54182" y="24416"/>
                        <a:pt x="53571" y="24193"/>
                      </a:cubicBezTo>
                      <a:cubicBezTo>
                        <a:pt x="52968" y="23971"/>
                        <a:pt x="53055" y="23852"/>
                        <a:pt x="53150" y="23638"/>
                      </a:cubicBezTo>
                      <a:cubicBezTo>
                        <a:pt x="53166" y="23574"/>
                        <a:pt x="53158" y="23511"/>
                        <a:pt x="53118" y="23471"/>
                      </a:cubicBezTo>
                      <a:cubicBezTo>
                        <a:pt x="53095" y="23360"/>
                        <a:pt x="53126" y="23169"/>
                        <a:pt x="53603" y="22971"/>
                      </a:cubicBezTo>
                      <a:cubicBezTo>
                        <a:pt x="54285" y="22692"/>
                        <a:pt x="56276" y="22375"/>
                        <a:pt x="57485" y="22375"/>
                      </a:cubicBezTo>
                      <a:close/>
                      <a:moveTo>
                        <a:pt x="23696" y="23347"/>
                      </a:moveTo>
                      <a:cubicBezTo>
                        <a:pt x="23935" y="23347"/>
                        <a:pt x="24110" y="23385"/>
                        <a:pt x="24313" y="23463"/>
                      </a:cubicBezTo>
                      <a:cubicBezTo>
                        <a:pt x="24726" y="23630"/>
                        <a:pt x="24615" y="24138"/>
                        <a:pt x="24512" y="24368"/>
                      </a:cubicBezTo>
                      <a:cubicBezTo>
                        <a:pt x="24416" y="24598"/>
                        <a:pt x="24710" y="24646"/>
                        <a:pt x="24813" y="24892"/>
                      </a:cubicBezTo>
                      <a:cubicBezTo>
                        <a:pt x="24909" y="25146"/>
                        <a:pt x="25091" y="25535"/>
                        <a:pt x="25472" y="25670"/>
                      </a:cubicBezTo>
                      <a:cubicBezTo>
                        <a:pt x="25853" y="25813"/>
                        <a:pt x="26448" y="26170"/>
                        <a:pt x="26575" y="26463"/>
                      </a:cubicBezTo>
                      <a:cubicBezTo>
                        <a:pt x="26695" y="26749"/>
                        <a:pt x="26242" y="27075"/>
                        <a:pt x="25345" y="27210"/>
                      </a:cubicBezTo>
                      <a:cubicBezTo>
                        <a:pt x="25122" y="27243"/>
                        <a:pt x="24885" y="27259"/>
                        <a:pt x="24639" y="27259"/>
                      </a:cubicBezTo>
                      <a:cubicBezTo>
                        <a:pt x="23905" y="27259"/>
                        <a:pt x="23088" y="27122"/>
                        <a:pt x="22297" y="26932"/>
                      </a:cubicBezTo>
                      <a:cubicBezTo>
                        <a:pt x="21420" y="26722"/>
                        <a:pt x="21061" y="26653"/>
                        <a:pt x="20406" y="26653"/>
                      </a:cubicBezTo>
                      <a:cubicBezTo>
                        <a:pt x="20266" y="26653"/>
                        <a:pt x="20114" y="26656"/>
                        <a:pt x="19940" y="26662"/>
                      </a:cubicBezTo>
                      <a:cubicBezTo>
                        <a:pt x="19738" y="26668"/>
                        <a:pt x="19546" y="26673"/>
                        <a:pt x="19363" y="26673"/>
                      </a:cubicBezTo>
                      <a:cubicBezTo>
                        <a:pt x="18645" y="26673"/>
                        <a:pt x="18068" y="26604"/>
                        <a:pt x="17638" y="26313"/>
                      </a:cubicBezTo>
                      <a:cubicBezTo>
                        <a:pt x="17106" y="25948"/>
                        <a:pt x="17511" y="25828"/>
                        <a:pt x="18193" y="25686"/>
                      </a:cubicBezTo>
                      <a:cubicBezTo>
                        <a:pt x="18884" y="25551"/>
                        <a:pt x="19289" y="25487"/>
                        <a:pt x="19432" y="25201"/>
                      </a:cubicBezTo>
                      <a:cubicBezTo>
                        <a:pt x="19551" y="24908"/>
                        <a:pt x="19543" y="24574"/>
                        <a:pt x="19408" y="24289"/>
                      </a:cubicBezTo>
                      <a:lnTo>
                        <a:pt x="19416" y="24289"/>
                      </a:lnTo>
                      <a:cubicBezTo>
                        <a:pt x="19289" y="24027"/>
                        <a:pt x="19559" y="23916"/>
                        <a:pt x="20059" y="23852"/>
                      </a:cubicBezTo>
                      <a:cubicBezTo>
                        <a:pt x="20241" y="23828"/>
                        <a:pt x="20551" y="23836"/>
                        <a:pt x="20884" y="23804"/>
                      </a:cubicBezTo>
                      <a:cubicBezTo>
                        <a:pt x="21226" y="23773"/>
                        <a:pt x="21718" y="23622"/>
                        <a:pt x="22662" y="23463"/>
                      </a:cubicBezTo>
                      <a:cubicBezTo>
                        <a:pt x="23141" y="23387"/>
                        <a:pt x="23452" y="23347"/>
                        <a:pt x="23696" y="23347"/>
                      </a:cubicBezTo>
                      <a:close/>
                      <a:moveTo>
                        <a:pt x="44324" y="23347"/>
                      </a:moveTo>
                      <a:cubicBezTo>
                        <a:pt x="44563" y="23347"/>
                        <a:pt x="44743" y="23385"/>
                        <a:pt x="44959" y="23463"/>
                      </a:cubicBezTo>
                      <a:cubicBezTo>
                        <a:pt x="45387" y="23630"/>
                        <a:pt x="45340" y="24138"/>
                        <a:pt x="45276" y="24368"/>
                      </a:cubicBezTo>
                      <a:cubicBezTo>
                        <a:pt x="45213" y="24598"/>
                        <a:pt x="45506" y="24646"/>
                        <a:pt x="45641" y="24892"/>
                      </a:cubicBezTo>
                      <a:cubicBezTo>
                        <a:pt x="45768" y="25146"/>
                        <a:pt x="45999" y="25535"/>
                        <a:pt x="46403" y="25670"/>
                      </a:cubicBezTo>
                      <a:cubicBezTo>
                        <a:pt x="46800" y="25813"/>
                        <a:pt x="47443" y="26170"/>
                        <a:pt x="47602" y="26463"/>
                      </a:cubicBezTo>
                      <a:cubicBezTo>
                        <a:pt x="47769" y="26749"/>
                        <a:pt x="47356" y="27075"/>
                        <a:pt x="46475" y="27210"/>
                      </a:cubicBezTo>
                      <a:cubicBezTo>
                        <a:pt x="46256" y="27243"/>
                        <a:pt x="46021" y="27259"/>
                        <a:pt x="45775" y="27259"/>
                      </a:cubicBezTo>
                      <a:cubicBezTo>
                        <a:pt x="45041" y="27259"/>
                        <a:pt x="44207" y="27122"/>
                        <a:pt x="43387" y="26932"/>
                      </a:cubicBezTo>
                      <a:cubicBezTo>
                        <a:pt x="42490" y="26722"/>
                        <a:pt x="42117" y="26653"/>
                        <a:pt x="41462" y="26653"/>
                      </a:cubicBezTo>
                      <a:cubicBezTo>
                        <a:pt x="41323" y="26653"/>
                        <a:pt x="41171" y="26656"/>
                        <a:pt x="40998" y="26662"/>
                      </a:cubicBezTo>
                      <a:cubicBezTo>
                        <a:pt x="40798" y="26668"/>
                        <a:pt x="40607" y="26673"/>
                        <a:pt x="40424" y="26673"/>
                      </a:cubicBezTo>
                      <a:cubicBezTo>
                        <a:pt x="39706" y="26673"/>
                        <a:pt x="39117" y="26604"/>
                        <a:pt x="38648" y="26313"/>
                      </a:cubicBezTo>
                      <a:cubicBezTo>
                        <a:pt x="38069" y="25948"/>
                        <a:pt x="38466" y="25828"/>
                        <a:pt x="39125" y="25686"/>
                      </a:cubicBezTo>
                      <a:cubicBezTo>
                        <a:pt x="39791" y="25551"/>
                        <a:pt x="40196" y="25487"/>
                        <a:pt x="40299" y="25201"/>
                      </a:cubicBezTo>
                      <a:cubicBezTo>
                        <a:pt x="40379" y="24892"/>
                        <a:pt x="40331" y="24559"/>
                        <a:pt x="40164" y="24289"/>
                      </a:cubicBezTo>
                      <a:cubicBezTo>
                        <a:pt x="39998" y="24027"/>
                        <a:pt x="40260" y="23916"/>
                        <a:pt x="40744" y="23852"/>
                      </a:cubicBezTo>
                      <a:cubicBezTo>
                        <a:pt x="40934" y="23828"/>
                        <a:pt x="41244" y="23836"/>
                        <a:pt x="41577" y="23804"/>
                      </a:cubicBezTo>
                      <a:cubicBezTo>
                        <a:pt x="41903" y="23773"/>
                        <a:pt x="42379" y="23622"/>
                        <a:pt x="43308" y="23463"/>
                      </a:cubicBezTo>
                      <a:cubicBezTo>
                        <a:pt x="43774" y="23387"/>
                        <a:pt x="44079" y="23347"/>
                        <a:pt x="44324" y="23347"/>
                      </a:cubicBezTo>
                      <a:close/>
                      <a:moveTo>
                        <a:pt x="64966" y="23355"/>
                      </a:moveTo>
                      <a:cubicBezTo>
                        <a:pt x="65204" y="23355"/>
                        <a:pt x="65389" y="23393"/>
                        <a:pt x="65612" y="23471"/>
                      </a:cubicBezTo>
                      <a:cubicBezTo>
                        <a:pt x="66065" y="23630"/>
                        <a:pt x="66080" y="24138"/>
                        <a:pt x="66049" y="24368"/>
                      </a:cubicBezTo>
                      <a:cubicBezTo>
                        <a:pt x="66009" y="24598"/>
                        <a:pt x="66319" y="24646"/>
                        <a:pt x="66477" y="24900"/>
                      </a:cubicBezTo>
                      <a:cubicBezTo>
                        <a:pt x="66636" y="25146"/>
                        <a:pt x="66922" y="25543"/>
                        <a:pt x="67342" y="25678"/>
                      </a:cubicBezTo>
                      <a:cubicBezTo>
                        <a:pt x="67755" y="25813"/>
                        <a:pt x="68430" y="26170"/>
                        <a:pt x="68636" y="26463"/>
                      </a:cubicBezTo>
                      <a:lnTo>
                        <a:pt x="68644" y="26463"/>
                      </a:lnTo>
                      <a:cubicBezTo>
                        <a:pt x="68843" y="26757"/>
                        <a:pt x="68478" y="27083"/>
                        <a:pt x="67612" y="27218"/>
                      </a:cubicBezTo>
                      <a:cubicBezTo>
                        <a:pt x="67402" y="27251"/>
                        <a:pt x="67176" y="27266"/>
                        <a:pt x="66936" y="27266"/>
                      </a:cubicBezTo>
                      <a:cubicBezTo>
                        <a:pt x="66199" y="27266"/>
                        <a:pt x="65344" y="27124"/>
                        <a:pt x="64493" y="26932"/>
                      </a:cubicBezTo>
                      <a:cubicBezTo>
                        <a:pt x="63577" y="26725"/>
                        <a:pt x="63195" y="26660"/>
                        <a:pt x="62556" y="26660"/>
                      </a:cubicBezTo>
                      <a:cubicBezTo>
                        <a:pt x="62409" y="26660"/>
                        <a:pt x="62248" y="26664"/>
                        <a:pt x="62064" y="26670"/>
                      </a:cubicBezTo>
                      <a:cubicBezTo>
                        <a:pt x="61877" y="26674"/>
                        <a:pt x="61697" y="26678"/>
                        <a:pt x="61525" y="26678"/>
                      </a:cubicBezTo>
                      <a:cubicBezTo>
                        <a:pt x="60790" y="26678"/>
                        <a:pt x="60183" y="26616"/>
                        <a:pt x="59675" y="26321"/>
                      </a:cubicBezTo>
                      <a:cubicBezTo>
                        <a:pt x="59048" y="25955"/>
                        <a:pt x="59421" y="25828"/>
                        <a:pt x="60072" y="25694"/>
                      </a:cubicBezTo>
                      <a:cubicBezTo>
                        <a:pt x="60723" y="25559"/>
                        <a:pt x="61112" y="25495"/>
                        <a:pt x="61175" y="25201"/>
                      </a:cubicBezTo>
                      <a:cubicBezTo>
                        <a:pt x="61239" y="24916"/>
                        <a:pt x="61119" y="24559"/>
                        <a:pt x="60921" y="24297"/>
                      </a:cubicBezTo>
                      <a:cubicBezTo>
                        <a:pt x="60731" y="24027"/>
                        <a:pt x="60969" y="23916"/>
                        <a:pt x="61453" y="23860"/>
                      </a:cubicBezTo>
                      <a:cubicBezTo>
                        <a:pt x="61635" y="23836"/>
                        <a:pt x="61945" y="23836"/>
                        <a:pt x="62270" y="23812"/>
                      </a:cubicBezTo>
                      <a:cubicBezTo>
                        <a:pt x="62604" y="23781"/>
                        <a:pt x="63056" y="23622"/>
                        <a:pt x="63961" y="23471"/>
                      </a:cubicBezTo>
                      <a:cubicBezTo>
                        <a:pt x="64419" y="23395"/>
                        <a:pt x="64721" y="23355"/>
                        <a:pt x="64966" y="23355"/>
                      </a:cubicBezTo>
                      <a:close/>
                      <a:moveTo>
                        <a:pt x="30742" y="23184"/>
                      </a:moveTo>
                      <a:cubicBezTo>
                        <a:pt x="32000" y="23184"/>
                        <a:pt x="32070" y="23517"/>
                        <a:pt x="32084" y="23757"/>
                      </a:cubicBezTo>
                      <a:cubicBezTo>
                        <a:pt x="32100" y="24019"/>
                        <a:pt x="32227" y="24225"/>
                        <a:pt x="32973" y="24463"/>
                      </a:cubicBezTo>
                      <a:cubicBezTo>
                        <a:pt x="33719" y="24701"/>
                        <a:pt x="33600" y="24725"/>
                        <a:pt x="34180" y="25154"/>
                      </a:cubicBezTo>
                      <a:cubicBezTo>
                        <a:pt x="34751" y="25590"/>
                        <a:pt x="33981" y="26035"/>
                        <a:pt x="33783" y="26146"/>
                      </a:cubicBezTo>
                      <a:cubicBezTo>
                        <a:pt x="33473" y="26297"/>
                        <a:pt x="33195" y="26479"/>
                        <a:pt x="32941" y="26702"/>
                      </a:cubicBezTo>
                      <a:cubicBezTo>
                        <a:pt x="32457" y="27114"/>
                        <a:pt x="31536" y="27273"/>
                        <a:pt x="30639" y="27416"/>
                      </a:cubicBezTo>
                      <a:cubicBezTo>
                        <a:pt x="30503" y="27436"/>
                        <a:pt x="30375" y="27446"/>
                        <a:pt x="30257" y="27446"/>
                      </a:cubicBezTo>
                      <a:cubicBezTo>
                        <a:pt x="29593" y="27446"/>
                        <a:pt x="29212" y="27158"/>
                        <a:pt x="28996" y="26956"/>
                      </a:cubicBezTo>
                      <a:cubicBezTo>
                        <a:pt x="28742" y="26717"/>
                        <a:pt x="28576" y="26829"/>
                        <a:pt x="27687" y="26702"/>
                      </a:cubicBezTo>
                      <a:cubicBezTo>
                        <a:pt x="26798" y="26575"/>
                        <a:pt x="26949" y="26329"/>
                        <a:pt x="26782" y="26090"/>
                      </a:cubicBezTo>
                      <a:cubicBezTo>
                        <a:pt x="26607" y="25852"/>
                        <a:pt x="26306" y="25765"/>
                        <a:pt x="26194" y="25432"/>
                      </a:cubicBezTo>
                      <a:cubicBezTo>
                        <a:pt x="26083" y="25098"/>
                        <a:pt x="26814" y="24781"/>
                        <a:pt x="27274" y="24598"/>
                      </a:cubicBezTo>
                      <a:cubicBezTo>
                        <a:pt x="27718" y="24432"/>
                        <a:pt x="28107" y="24154"/>
                        <a:pt x="28417" y="23789"/>
                      </a:cubicBezTo>
                      <a:cubicBezTo>
                        <a:pt x="28782" y="23376"/>
                        <a:pt x="29417" y="23249"/>
                        <a:pt x="30203" y="23201"/>
                      </a:cubicBezTo>
                      <a:cubicBezTo>
                        <a:pt x="30403" y="23190"/>
                        <a:pt x="30582" y="23184"/>
                        <a:pt x="30742" y="23184"/>
                      </a:cubicBezTo>
                      <a:close/>
                      <a:moveTo>
                        <a:pt x="10145" y="23184"/>
                      </a:moveTo>
                      <a:cubicBezTo>
                        <a:pt x="11398" y="23184"/>
                        <a:pt x="11421" y="23517"/>
                        <a:pt x="11407" y="23757"/>
                      </a:cubicBezTo>
                      <a:cubicBezTo>
                        <a:pt x="11391" y="24027"/>
                        <a:pt x="11486" y="24225"/>
                        <a:pt x="12201" y="24463"/>
                      </a:cubicBezTo>
                      <a:cubicBezTo>
                        <a:pt x="12915" y="24701"/>
                        <a:pt x="12796" y="24725"/>
                        <a:pt x="13320" y="25154"/>
                      </a:cubicBezTo>
                      <a:cubicBezTo>
                        <a:pt x="13844" y="25590"/>
                        <a:pt x="13002" y="26043"/>
                        <a:pt x="12796" y="26146"/>
                      </a:cubicBezTo>
                      <a:cubicBezTo>
                        <a:pt x="12463" y="26297"/>
                        <a:pt x="12161" y="26479"/>
                        <a:pt x="11883" y="26702"/>
                      </a:cubicBezTo>
                      <a:cubicBezTo>
                        <a:pt x="11343" y="27114"/>
                        <a:pt x="10407" y="27273"/>
                        <a:pt x="9486" y="27416"/>
                      </a:cubicBezTo>
                      <a:cubicBezTo>
                        <a:pt x="9341" y="27438"/>
                        <a:pt x="9209" y="27448"/>
                        <a:pt x="9087" y="27448"/>
                      </a:cubicBezTo>
                      <a:cubicBezTo>
                        <a:pt x="8426" y="27448"/>
                        <a:pt x="8086" y="27157"/>
                        <a:pt x="7899" y="26956"/>
                      </a:cubicBezTo>
                      <a:cubicBezTo>
                        <a:pt x="7668" y="26717"/>
                        <a:pt x="7502" y="26829"/>
                        <a:pt x="6621" y="26702"/>
                      </a:cubicBezTo>
                      <a:cubicBezTo>
                        <a:pt x="5747" y="26575"/>
                        <a:pt x="5930" y="26329"/>
                        <a:pt x="5795" y="26090"/>
                      </a:cubicBezTo>
                      <a:cubicBezTo>
                        <a:pt x="5660" y="25852"/>
                        <a:pt x="5359" y="25773"/>
                        <a:pt x="5295" y="25440"/>
                      </a:cubicBezTo>
                      <a:lnTo>
                        <a:pt x="5303" y="25440"/>
                      </a:lnTo>
                      <a:cubicBezTo>
                        <a:pt x="5232" y="25106"/>
                        <a:pt x="6001" y="24781"/>
                        <a:pt x="6494" y="24598"/>
                      </a:cubicBezTo>
                      <a:cubicBezTo>
                        <a:pt x="6962" y="24432"/>
                        <a:pt x="7383" y="24154"/>
                        <a:pt x="7732" y="23789"/>
                      </a:cubicBezTo>
                      <a:cubicBezTo>
                        <a:pt x="8160" y="23376"/>
                        <a:pt x="8811" y="23249"/>
                        <a:pt x="9605" y="23201"/>
                      </a:cubicBezTo>
                      <a:cubicBezTo>
                        <a:pt x="9806" y="23190"/>
                        <a:pt x="9985" y="23184"/>
                        <a:pt x="10145" y="23184"/>
                      </a:cubicBezTo>
                      <a:close/>
                      <a:moveTo>
                        <a:pt x="51353" y="23184"/>
                      </a:moveTo>
                      <a:cubicBezTo>
                        <a:pt x="52608" y="23184"/>
                        <a:pt x="52720" y="23517"/>
                        <a:pt x="52769" y="23757"/>
                      </a:cubicBezTo>
                      <a:cubicBezTo>
                        <a:pt x="52817" y="24027"/>
                        <a:pt x="52968" y="24225"/>
                        <a:pt x="53746" y="24463"/>
                      </a:cubicBezTo>
                      <a:cubicBezTo>
                        <a:pt x="54523" y="24701"/>
                        <a:pt x="54412" y="24725"/>
                        <a:pt x="55039" y="25154"/>
                      </a:cubicBezTo>
                      <a:cubicBezTo>
                        <a:pt x="55674" y="25590"/>
                        <a:pt x="54960" y="26043"/>
                        <a:pt x="54769" y="26146"/>
                      </a:cubicBezTo>
                      <a:cubicBezTo>
                        <a:pt x="54492" y="26289"/>
                        <a:pt x="54230" y="26479"/>
                        <a:pt x="54000" y="26702"/>
                      </a:cubicBezTo>
                      <a:cubicBezTo>
                        <a:pt x="53571" y="27114"/>
                        <a:pt x="52674" y="27273"/>
                        <a:pt x="51793" y="27416"/>
                      </a:cubicBezTo>
                      <a:cubicBezTo>
                        <a:pt x="51652" y="27439"/>
                        <a:pt x="51520" y="27449"/>
                        <a:pt x="51397" y="27449"/>
                      </a:cubicBezTo>
                      <a:cubicBezTo>
                        <a:pt x="50742" y="27449"/>
                        <a:pt x="50327" y="27164"/>
                        <a:pt x="50086" y="26964"/>
                      </a:cubicBezTo>
                      <a:lnTo>
                        <a:pt x="50094" y="26964"/>
                      </a:lnTo>
                      <a:cubicBezTo>
                        <a:pt x="49809" y="26725"/>
                        <a:pt x="49658" y="26837"/>
                        <a:pt x="48753" y="26710"/>
                      </a:cubicBezTo>
                      <a:cubicBezTo>
                        <a:pt x="47848" y="26583"/>
                        <a:pt x="47959" y="26336"/>
                        <a:pt x="47761" y="26098"/>
                      </a:cubicBezTo>
                      <a:cubicBezTo>
                        <a:pt x="47562" y="25852"/>
                        <a:pt x="47245" y="25773"/>
                        <a:pt x="47094" y="25440"/>
                      </a:cubicBezTo>
                      <a:cubicBezTo>
                        <a:pt x="46943" y="25106"/>
                        <a:pt x="47626" y="24781"/>
                        <a:pt x="48070" y="24598"/>
                      </a:cubicBezTo>
                      <a:cubicBezTo>
                        <a:pt x="48483" y="24439"/>
                        <a:pt x="48840" y="24154"/>
                        <a:pt x="49102" y="23789"/>
                      </a:cubicBezTo>
                      <a:cubicBezTo>
                        <a:pt x="49420" y="23376"/>
                        <a:pt x="50039" y="23249"/>
                        <a:pt x="50817" y="23201"/>
                      </a:cubicBezTo>
                      <a:cubicBezTo>
                        <a:pt x="51015" y="23190"/>
                        <a:pt x="51193" y="23184"/>
                        <a:pt x="51353" y="23184"/>
                      </a:cubicBezTo>
                      <a:close/>
                      <a:moveTo>
                        <a:pt x="61721" y="26752"/>
                      </a:moveTo>
                      <a:cubicBezTo>
                        <a:pt x="61892" y="26752"/>
                        <a:pt x="62136" y="26762"/>
                        <a:pt x="62612" y="26773"/>
                      </a:cubicBezTo>
                      <a:cubicBezTo>
                        <a:pt x="63683" y="26797"/>
                        <a:pt x="64167" y="27067"/>
                        <a:pt x="65183" y="27257"/>
                      </a:cubicBezTo>
                      <a:cubicBezTo>
                        <a:pt x="65780" y="27368"/>
                        <a:pt x="66080" y="27388"/>
                        <a:pt x="66329" y="27388"/>
                      </a:cubicBezTo>
                      <a:cubicBezTo>
                        <a:pt x="66462" y="27388"/>
                        <a:pt x="66581" y="27382"/>
                        <a:pt x="66723" y="27382"/>
                      </a:cubicBezTo>
                      <a:cubicBezTo>
                        <a:pt x="66771" y="27382"/>
                        <a:pt x="66820" y="27383"/>
                        <a:pt x="66874" y="27384"/>
                      </a:cubicBezTo>
                      <a:cubicBezTo>
                        <a:pt x="67390" y="27400"/>
                        <a:pt x="67263" y="27559"/>
                        <a:pt x="67168" y="27694"/>
                      </a:cubicBezTo>
                      <a:cubicBezTo>
                        <a:pt x="67081" y="27821"/>
                        <a:pt x="67128" y="28218"/>
                        <a:pt x="66954" y="28376"/>
                      </a:cubicBezTo>
                      <a:cubicBezTo>
                        <a:pt x="66779" y="28535"/>
                        <a:pt x="65747" y="28519"/>
                        <a:pt x="64390" y="28567"/>
                      </a:cubicBezTo>
                      <a:cubicBezTo>
                        <a:pt x="64231" y="28572"/>
                        <a:pt x="64090" y="28575"/>
                        <a:pt x="63964" y="28575"/>
                      </a:cubicBezTo>
                      <a:cubicBezTo>
                        <a:pt x="63009" y="28575"/>
                        <a:pt x="62885" y="28425"/>
                        <a:pt x="62191" y="28249"/>
                      </a:cubicBezTo>
                      <a:cubicBezTo>
                        <a:pt x="61910" y="28176"/>
                        <a:pt x="61694" y="28162"/>
                        <a:pt x="61514" y="28162"/>
                      </a:cubicBezTo>
                      <a:cubicBezTo>
                        <a:pt x="61398" y="28162"/>
                        <a:pt x="61297" y="28168"/>
                        <a:pt x="61203" y="28168"/>
                      </a:cubicBezTo>
                      <a:cubicBezTo>
                        <a:pt x="61029" y="28168"/>
                        <a:pt x="60878" y="28148"/>
                        <a:pt x="60699" y="28035"/>
                      </a:cubicBezTo>
                      <a:cubicBezTo>
                        <a:pt x="60278" y="27765"/>
                        <a:pt x="60826" y="27535"/>
                        <a:pt x="60818" y="27297"/>
                      </a:cubicBezTo>
                      <a:cubicBezTo>
                        <a:pt x="60802" y="27051"/>
                        <a:pt x="60675" y="26900"/>
                        <a:pt x="61112" y="26821"/>
                      </a:cubicBezTo>
                      <a:lnTo>
                        <a:pt x="61119" y="26821"/>
                      </a:lnTo>
                      <a:cubicBezTo>
                        <a:pt x="61409" y="26768"/>
                        <a:pt x="61509" y="26752"/>
                        <a:pt x="61721" y="26752"/>
                      </a:cubicBezTo>
                      <a:close/>
                      <a:moveTo>
                        <a:pt x="19561" y="26759"/>
                      </a:moveTo>
                      <a:cubicBezTo>
                        <a:pt x="19735" y="26759"/>
                        <a:pt x="19979" y="26770"/>
                        <a:pt x="20472" y="26781"/>
                      </a:cubicBezTo>
                      <a:cubicBezTo>
                        <a:pt x="21535" y="26797"/>
                        <a:pt x="21940" y="27067"/>
                        <a:pt x="22916" y="27257"/>
                      </a:cubicBezTo>
                      <a:cubicBezTo>
                        <a:pt x="23521" y="27375"/>
                        <a:pt x="23815" y="27393"/>
                        <a:pt x="24072" y="27393"/>
                      </a:cubicBezTo>
                      <a:cubicBezTo>
                        <a:pt x="24180" y="27393"/>
                        <a:pt x="24282" y="27390"/>
                        <a:pt x="24398" y="27390"/>
                      </a:cubicBezTo>
                      <a:cubicBezTo>
                        <a:pt x="24451" y="27390"/>
                        <a:pt x="24507" y="27390"/>
                        <a:pt x="24567" y="27392"/>
                      </a:cubicBezTo>
                      <a:cubicBezTo>
                        <a:pt x="25083" y="27408"/>
                        <a:pt x="24917" y="27567"/>
                        <a:pt x="24790" y="27694"/>
                      </a:cubicBezTo>
                      <a:cubicBezTo>
                        <a:pt x="24655" y="27829"/>
                        <a:pt x="24607" y="28218"/>
                        <a:pt x="24393" y="28376"/>
                      </a:cubicBezTo>
                      <a:cubicBezTo>
                        <a:pt x="24170" y="28535"/>
                        <a:pt x="23146" y="28519"/>
                        <a:pt x="21773" y="28567"/>
                      </a:cubicBezTo>
                      <a:cubicBezTo>
                        <a:pt x="21608" y="28573"/>
                        <a:pt x="21463" y="28575"/>
                        <a:pt x="21333" y="28575"/>
                      </a:cubicBezTo>
                      <a:cubicBezTo>
                        <a:pt x="20394" y="28575"/>
                        <a:pt x="20304" y="28431"/>
                        <a:pt x="19662" y="28249"/>
                      </a:cubicBezTo>
                      <a:cubicBezTo>
                        <a:pt x="19408" y="28179"/>
                        <a:pt x="19201" y="28164"/>
                        <a:pt x="19023" y="28164"/>
                      </a:cubicBezTo>
                      <a:cubicBezTo>
                        <a:pt x="18897" y="28164"/>
                        <a:pt x="18787" y="28171"/>
                        <a:pt x="18686" y="28171"/>
                      </a:cubicBezTo>
                      <a:cubicBezTo>
                        <a:pt x="18514" y="28171"/>
                        <a:pt x="18370" y="28150"/>
                        <a:pt x="18225" y="28035"/>
                      </a:cubicBezTo>
                      <a:cubicBezTo>
                        <a:pt x="17876" y="27765"/>
                        <a:pt x="18487" y="27543"/>
                        <a:pt x="18535" y="27297"/>
                      </a:cubicBezTo>
                      <a:cubicBezTo>
                        <a:pt x="18582" y="27059"/>
                        <a:pt x="18503" y="26900"/>
                        <a:pt x="18963" y="26821"/>
                      </a:cubicBezTo>
                      <a:cubicBezTo>
                        <a:pt x="19253" y="26774"/>
                        <a:pt x="19360" y="26759"/>
                        <a:pt x="19561" y="26759"/>
                      </a:cubicBezTo>
                      <a:close/>
                      <a:moveTo>
                        <a:pt x="40628" y="26759"/>
                      </a:moveTo>
                      <a:cubicBezTo>
                        <a:pt x="40801" y="26759"/>
                        <a:pt x="41045" y="26770"/>
                        <a:pt x="41538" y="26781"/>
                      </a:cubicBezTo>
                      <a:cubicBezTo>
                        <a:pt x="42601" y="26797"/>
                        <a:pt x="43046" y="27067"/>
                        <a:pt x="44046" y="27257"/>
                      </a:cubicBezTo>
                      <a:cubicBezTo>
                        <a:pt x="44665" y="27375"/>
                        <a:pt x="44962" y="27393"/>
                        <a:pt x="45221" y="27393"/>
                      </a:cubicBezTo>
                      <a:cubicBezTo>
                        <a:pt x="45330" y="27393"/>
                        <a:pt x="45432" y="27390"/>
                        <a:pt x="45549" y="27390"/>
                      </a:cubicBezTo>
                      <a:cubicBezTo>
                        <a:pt x="45603" y="27390"/>
                        <a:pt x="45659" y="27390"/>
                        <a:pt x="45721" y="27392"/>
                      </a:cubicBezTo>
                      <a:cubicBezTo>
                        <a:pt x="46237" y="27408"/>
                        <a:pt x="46086" y="27567"/>
                        <a:pt x="45975" y="27694"/>
                      </a:cubicBezTo>
                      <a:cubicBezTo>
                        <a:pt x="45856" y="27829"/>
                        <a:pt x="45864" y="28218"/>
                        <a:pt x="45665" y="28376"/>
                      </a:cubicBezTo>
                      <a:cubicBezTo>
                        <a:pt x="45475" y="28535"/>
                        <a:pt x="44443" y="28519"/>
                        <a:pt x="43078" y="28567"/>
                      </a:cubicBezTo>
                      <a:cubicBezTo>
                        <a:pt x="42912" y="28573"/>
                        <a:pt x="42767" y="28575"/>
                        <a:pt x="42637" y="28575"/>
                      </a:cubicBezTo>
                      <a:cubicBezTo>
                        <a:pt x="41696" y="28575"/>
                        <a:pt x="41595" y="28431"/>
                        <a:pt x="40919" y="28249"/>
                      </a:cubicBezTo>
                      <a:cubicBezTo>
                        <a:pt x="40657" y="28179"/>
                        <a:pt x="40448" y="28164"/>
                        <a:pt x="40272" y="28164"/>
                      </a:cubicBezTo>
                      <a:cubicBezTo>
                        <a:pt x="40147" y="28164"/>
                        <a:pt x="40038" y="28171"/>
                        <a:pt x="39937" y="28171"/>
                      </a:cubicBezTo>
                      <a:cubicBezTo>
                        <a:pt x="39766" y="28171"/>
                        <a:pt x="39619" y="28150"/>
                        <a:pt x="39458" y="28035"/>
                      </a:cubicBezTo>
                      <a:cubicBezTo>
                        <a:pt x="39077" y="27765"/>
                        <a:pt x="39656" y="27543"/>
                        <a:pt x="39672" y="27297"/>
                      </a:cubicBezTo>
                      <a:cubicBezTo>
                        <a:pt x="39680" y="27059"/>
                        <a:pt x="39585" y="26900"/>
                        <a:pt x="40037" y="26821"/>
                      </a:cubicBezTo>
                      <a:cubicBezTo>
                        <a:pt x="40323" y="26774"/>
                        <a:pt x="40428" y="26759"/>
                        <a:pt x="40628" y="26759"/>
                      </a:cubicBezTo>
                      <a:close/>
                      <a:moveTo>
                        <a:pt x="15153" y="25436"/>
                      </a:moveTo>
                      <a:cubicBezTo>
                        <a:pt x="15312" y="25436"/>
                        <a:pt x="15455" y="25442"/>
                        <a:pt x="15566" y="25447"/>
                      </a:cubicBezTo>
                      <a:cubicBezTo>
                        <a:pt x="15765" y="25447"/>
                        <a:pt x="15963" y="25471"/>
                        <a:pt x="16161" y="25519"/>
                      </a:cubicBezTo>
                      <a:cubicBezTo>
                        <a:pt x="16431" y="25638"/>
                        <a:pt x="16677" y="25813"/>
                        <a:pt x="16884" y="26027"/>
                      </a:cubicBezTo>
                      <a:cubicBezTo>
                        <a:pt x="17209" y="26384"/>
                        <a:pt x="17709" y="26535"/>
                        <a:pt x="18003" y="26717"/>
                      </a:cubicBezTo>
                      <a:cubicBezTo>
                        <a:pt x="18297" y="26900"/>
                        <a:pt x="18368" y="27448"/>
                        <a:pt x="17971" y="27781"/>
                      </a:cubicBezTo>
                      <a:cubicBezTo>
                        <a:pt x="17582" y="28114"/>
                        <a:pt x="17265" y="28091"/>
                        <a:pt x="17074" y="28353"/>
                      </a:cubicBezTo>
                      <a:cubicBezTo>
                        <a:pt x="16884" y="28607"/>
                        <a:pt x="16709" y="28853"/>
                        <a:pt x="16376" y="28916"/>
                      </a:cubicBezTo>
                      <a:cubicBezTo>
                        <a:pt x="16154" y="28964"/>
                        <a:pt x="15931" y="28988"/>
                        <a:pt x="15709" y="28988"/>
                      </a:cubicBezTo>
                      <a:cubicBezTo>
                        <a:pt x="15465" y="29005"/>
                        <a:pt x="15225" y="29014"/>
                        <a:pt x="14983" y="29014"/>
                      </a:cubicBezTo>
                      <a:cubicBezTo>
                        <a:pt x="14903" y="29014"/>
                        <a:pt x="14822" y="29013"/>
                        <a:pt x="14741" y="29011"/>
                      </a:cubicBezTo>
                      <a:cubicBezTo>
                        <a:pt x="14574" y="29011"/>
                        <a:pt x="14407" y="28980"/>
                        <a:pt x="14249" y="28924"/>
                      </a:cubicBezTo>
                      <a:cubicBezTo>
                        <a:pt x="14225" y="28916"/>
                        <a:pt x="14201" y="28908"/>
                        <a:pt x="14185" y="28900"/>
                      </a:cubicBezTo>
                      <a:lnTo>
                        <a:pt x="14161" y="28884"/>
                      </a:lnTo>
                      <a:cubicBezTo>
                        <a:pt x="13812" y="28734"/>
                        <a:pt x="13272" y="28662"/>
                        <a:pt x="12486" y="28607"/>
                      </a:cubicBezTo>
                      <a:cubicBezTo>
                        <a:pt x="11320" y="28519"/>
                        <a:pt x="10423" y="28424"/>
                        <a:pt x="9669" y="28265"/>
                      </a:cubicBezTo>
                      <a:cubicBezTo>
                        <a:pt x="8915" y="28107"/>
                        <a:pt x="8137" y="27908"/>
                        <a:pt x="8303" y="27765"/>
                      </a:cubicBezTo>
                      <a:cubicBezTo>
                        <a:pt x="8462" y="27622"/>
                        <a:pt x="9343" y="27567"/>
                        <a:pt x="9970" y="27511"/>
                      </a:cubicBezTo>
                      <a:cubicBezTo>
                        <a:pt x="10597" y="27456"/>
                        <a:pt x="11645" y="27075"/>
                        <a:pt x="12097" y="26702"/>
                      </a:cubicBezTo>
                      <a:cubicBezTo>
                        <a:pt x="12550" y="26329"/>
                        <a:pt x="12891" y="26281"/>
                        <a:pt x="13463" y="25995"/>
                      </a:cubicBezTo>
                      <a:cubicBezTo>
                        <a:pt x="13590" y="25948"/>
                        <a:pt x="13701" y="25860"/>
                        <a:pt x="13788" y="25757"/>
                      </a:cubicBezTo>
                      <a:cubicBezTo>
                        <a:pt x="14068" y="25489"/>
                        <a:pt x="14678" y="25436"/>
                        <a:pt x="15153" y="25436"/>
                      </a:cubicBezTo>
                      <a:close/>
                      <a:moveTo>
                        <a:pt x="36099" y="25432"/>
                      </a:moveTo>
                      <a:cubicBezTo>
                        <a:pt x="36238" y="25432"/>
                        <a:pt x="36364" y="25436"/>
                        <a:pt x="36466" y="25440"/>
                      </a:cubicBezTo>
                      <a:cubicBezTo>
                        <a:pt x="36664" y="25447"/>
                        <a:pt x="36870" y="25471"/>
                        <a:pt x="37069" y="25519"/>
                      </a:cubicBezTo>
                      <a:cubicBezTo>
                        <a:pt x="37363" y="25638"/>
                        <a:pt x="37624" y="25813"/>
                        <a:pt x="37855" y="26027"/>
                      </a:cubicBezTo>
                      <a:cubicBezTo>
                        <a:pt x="38236" y="26384"/>
                        <a:pt x="38752" y="26535"/>
                        <a:pt x="39069" y="26717"/>
                      </a:cubicBezTo>
                      <a:cubicBezTo>
                        <a:pt x="39379" y="26900"/>
                        <a:pt x="39529" y="27448"/>
                        <a:pt x="39180" y="27781"/>
                      </a:cubicBezTo>
                      <a:cubicBezTo>
                        <a:pt x="38831" y="28114"/>
                        <a:pt x="38506" y="28091"/>
                        <a:pt x="38355" y="28353"/>
                      </a:cubicBezTo>
                      <a:cubicBezTo>
                        <a:pt x="38196" y="28607"/>
                        <a:pt x="38053" y="28853"/>
                        <a:pt x="37736" y="28916"/>
                      </a:cubicBezTo>
                      <a:cubicBezTo>
                        <a:pt x="37513" y="28964"/>
                        <a:pt x="37299" y="28988"/>
                        <a:pt x="37077" y="28988"/>
                      </a:cubicBezTo>
                      <a:cubicBezTo>
                        <a:pt x="36833" y="29005"/>
                        <a:pt x="36593" y="29014"/>
                        <a:pt x="36351" y="29014"/>
                      </a:cubicBezTo>
                      <a:cubicBezTo>
                        <a:pt x="36271" y="29014"/>
                        <a:pt x="36190" y="29013"/>
                        <a:pt x="36108" y="29011"/>
                      </a:cubicBezTo>
                      <a:cubicBezTo>
                        <a:pt x="35942" y="29011"/>
                        <a:pt x="35767" y="28980"/>
                        <a:pt x="35600" y="28924"/>
                      </a:cubicBezTo>
                      <a:cubicBezTo>
                        <a:pt x="35585" y="28916"/>
                        <a:pt x="35553" y="28908"/>
                        <a:pt x="35537" y="28900"/>
                      </a:cubicBezTo>
                      <a:lnTo>
                        <a:pt x="35513" y="28884"/>
                      </a:lnTo>
                      <a:cubicBezTo>
                        <a:pt x="35148" y="28734"/>
                        <a:pt x="34592" y="28662"/>
                        <a:pt x="33799" y="28607"/>
                      </a:cubicBezTo>
                      <a:cubicBezTo>
                        <a:pt x="32624" y="28519"/>
                        <a:pt x="31711" y="28424"/>
                        <a:pt x="30941" y="28265"/>
                      </a:cubicBezTo>
                      <a:cubicBezTo>
                        <a:pt x="30163" y="28107"/>
                        <a:pt x="29362" y="27908"/>
                        <a:pt x="29504" y="27765"/>
                      </a:cubicBezTo>
                      <a:cubicBezTo>
                        <a:pt x="29655" y="27622"/>
                        <a:pt x="30528" y="27567"/>
                        <a:pt x="31147" y="27511"/>
                      </a:cubicBezTo>
                      <a:cubicBezTo>
                        <a:pt x="31759" y="27456"/>
                        <a:pt x="32767" y="27075"/>
                        <a:pt x="33172" y="26702"/>
                      </a:cubicBezTo>
                      <a:cubicBezTo>
                        <a:pt x="33576" y="26329"/>
                        <a:pt x="33910" y="26281"/>
                        <a:pt x="34442" y="25995"/>
                      </a:cubicBezTo>
                      <a:cubicBezTo>
                        <a:pt x="34553" y="25940"/>
                        <a:pt x="34656" y="25860"/>
                        <a:pt x="34719" y="25757"/>
                      </a:cubicBezTo>
                      <a:cubicBezTo>
                        <a:pt x="34978" y="25480"/>
                        <a:pt x="35615" y="25432"/>
                        <a:pt x="36099" y="25432"/>
                      </a:cubicBezTo>
                      <a:close/>
                      <a:moveTo>
                        <a:pt x="56969" y="25429"/>
                      </a:moveTo>
                      <a:cubicBezTo>
                        <a:pt x="57116" y="25429"/>
                        <a:pt x="57251" y="25434"/>
                        <a:pt x="57357" y="25440"/>
                      </a:cubicBezTo>
                      <a:cubicBezTo>
                        <a:pt x="57563" y="25440"/>
                        <a:pt x="57770" y="25463"/>
                        <a:pt x="57976" y="25511"/>
                      </a:cubicBezTo>
                      <a:cubicBezTo>
                        <a:pt x="58286" y="25638"/>
                        <a:pt x="58572" y="25813"/>
                        <a:pt x="58826" y="26027"/>
                      </a:cubicBezTo>
                      <a:cubicBezTo>
                        <a:pt x="59246" y="26384"/>
                        <a:pt x="59778" y="26527"/>
                        <a:pt x="60119" y="26717"/>
                      </a:cubicBezTo>
                      <a:cubicBezTo>
                        <a:pt x="60461" y="26900"/>
                        <a:pt x="60691" y="27448"/>
                        <a:pt x="60381" y="27781"/>
                      </a:cubicBezTo>
                      <a:lnTo>
                        <a:pt x="60373" y="27781"/>
                      </a:lnTo>
                      <a:cubicBezTo>
                        <a:pt x="60064" y="28114"/>
                        <a:pt x="59746" y="28091"/>
                        <a:pt x="59619" y="28345"/>
                      </a:cubicBezTo>
                      <a:cubicBezTo>
                        <a:pt x="59492" y="28607"/>
                        <a:pt x="59389" y="28845"/>
                        <a:pt x="59072" y="28916"/>
                      </a:cubicBezTo>
                      <a:cubicBezTo>
                        <a:pt x="58857" y="28964"/>
                        <a:pt x="58643" y="28980"/>
                        <a:pt x="58421" y="28988"/>
                      </a:cubicBezTo>
                      <a:cubicBezTo>
                        <a:pt x="58183" y="29005"/>
                        <a:pt x="57944" y="29014"/>
                        <a:pt x="57703" y="29014"/>
                      </a:cubicBezTo>
                      <a:cubicBezTo>
                        <a:pt x="57622" y="29014"/>
                        <a:pt x="57542" y="29013"/>
                        <a:pt x="57460" y="29011"/>
                      </a:cubicBezTo>
                      <a:cubicBezTo>
                        <a:pt x="57286" y="29003"/>
                        <a:pt x="57111" y="28980"/>
                        <a:pt x="56944" y="28924"/>
                      </a:cubicBezTo>
                      <a:cubicBezTo>
                        <a:pt x="56921" y="28916"/>
                        <a:pt x="56897" y="28900"/>
                        <a:pt x="56873" y="28892"/>
                      </a:cubicBezTo>
                      <a:cubicBezTo>
                        <a:pt x="56865" y="28892"/>
                        <a:pt x="56857" y="28884"/>
                        <a:pt x="56849" y="28876"/>
                      </a:cubicBezTo>
                      <a:cubicBezTo>
                        <a:pt x="56460" y="28726"/>
                        <a:pt x="55897" y="28654"/>
                        <a:pt x="55103" y="28599"/>
                      </a:cubicBezTo>
                      <a:cubicBezTo>
                        <a:pt x="53912" y="28519"/>
                        <a:pt x="52984" y="28416"/>
                        <a:pt x="52198" y="28257"/>
                      </a:cubicBezTo>
                      <a:cubicBezTo>
                        <a:pt x="51404" y="28099"/>
                        <a:pt x="50571" y="27900"/>
                        <a:pt x="50698" y="27765"/>
                      </a:cubicBezTo>
                      <a:cubicBezTo>
                        <a:pt x="50825" y="27622"/>
                        <a:pt x="51690" y="27567"/>
                        <a:pt x="52301" y="27503"/>
                      </a:cubicBezTo>
                      <a:cubicBezTo>
                        <a:pt x="52920" y="27448"/>
                        <a:pt x="53865" y="27075"/>
                        <a:pt x="54222" y="26702"/>
                      </a:cubicBezTo>
                      <a:cubicBezTo>
                        <a:pt x="54579" y="26329"/>
                        <a:pt x="54904" y="26273"/>
                        <a:pt x="55404" y="25995"/>
                      </a:cubicBezTo>
                      <a:cubicBezTo>
                        <a:pt x="55516" y="25940"/>
                        <a:pt x="55595" y="25860"/>
                        <a:pt x="55658" y="25757"/>
                      </a:cubicBezTo>
                      <a:cubicBezTo>
                        <a:pt x="55871" y="25484"/>
                        <a:pt x="56488" y="25429"/>
                        <a:pt x="56969" y="25429"/>
                      </a:cubicBezTo>
                      <a:close/>
                      <a:moveTo>
                        <a:pt x="6835" y="26903"/>
                      </a:moveTo>
                      <a:cubicBezTo>
                        <a:pt x="6938" y="26903"/>
                        <a:pt x="7046" y="26907"/>
                        <a:pt x="7160" y="26916"/>
                      </a:cubicBezTo>
                      <a:cubicBezTo>
                        <a:pt x="7906" y="26979"/>
                        <a:pt x="8121" y="27424"/>
                        <a:pt x="7962" y="27749"/>
                      </a:cubicBezTo>
                      <a:cubicBezTo>
                        <a:pt x="7803" y="28075"/>
                        <a:pt x="7343" y="28107"/>
                        <a:pt x="6835" y="28289"/>
                      </a:cubicBezTo>
                      <a:cubicBezTo>
                        <a:pt x="6319" y="28472"/>
                        <a:pt x="6089" y="28646"/>
                        <a:pt x="6216" y="28916"/>
                      </a:cubicBezTo>
                      <a:cubicBezTo>
                        <a:pt x="6343" y="29194"/>
                        <a:pt x="6438" y="29440"/>
                        <a:pt x="5819" y="29559"/>
                      </a:cubicBezTo>
                      <a:cubicBezTo>
                        <a:pt x="5753" y="29571"/>
                        <a:pt x="5693" y="29576"/>
                        <a:pt x="5639" y="29576"/>
                      </a:cubicBezTo>
                      <a:cubicBezTo>
                        <a:pt x="5178" y="29576"/>
                        <a:pt x="5087" y="29189"/>
                        <a:pt x="5009" y="28948"/>
                      </a:cubicBezTo>
                      <a:cubicBezTo>
                        <a:pt x="4922" y="28678"/>
                        <a:pt x="3827" y="28622"/>
                        <a:pt x="3557" y="28456"/>
                      </a:cubicBezTo>
                      <a:lnTo>
                        <a:pt x="3565" y="28456"/>
                      </a:lnTo>
                      <a:cubicBezTo>
                        <a:pt x="3303" y="28289"/>
                        <a:pt x="3676" y="27892"/>
                        <a:pt x="3977" y="27583"/>
                      </a:cubicBezTo>
                      <a:cubicBezTo>
                        <a:pt x="4279" y="27273"/>
                        <a:pt x="4565" y="27225"/>
                        <a:pt x="5366" y="27098"/>
                      </a:cubicBezTo>
                      <a:cubicBezTo>
                        <a:pt x="5856" y="27018"/>
                        <a:pt x="6272" y="26903"/>
                        <a:pt x="6835" y="26903"/>
                      </a:cubicBezTo>
                      <a:close/>
                      <a:moveTo>
                        <a:pt x="27915" y="26903"/>
                      </a:moveTo>
                      <a:cubicBezTo>
                        <a:pt x="28018" y="26903"/>
                        <a:pt x="28127" y="26907"/>
                        <a:pt x="28242" y="26916"/>
                      </a:cubicBezTo>
                      <a:cubicBezTo>
                        <a:pt x="28996" y="26979"/>
                        <a:pt x="29266" y="27424"/>
                        <a:pt x="29155" y="27749"/>
                      </a:cubicBezTo>
                      <a:cubicBezTo>
                        <a:pt x="29036" y="28075"/>
                        <a:pt x="28576" y="28107"/>
                        <a:pt x="28092" y="28289"/>
                      </a:cubicBezTo>
                      <a:cubicBezTo>
                        <a:pt x="27599" y="28472"/>
                        <a:pt x="27393" y="28646"/>
                        <a:pt x="27552" y="28916"/>
                      </a:cubicBezTo>
                      <a:cubicBezTo>
                        <a:pt x="27711" y="29194"/>
                        <a:pt x="27845" y="29440"/>
                        <a:pt x="27234" y="29559"/>
                      </a:cubicBezTo>
                      <a:cubicBezTo>
                        <a:pt x="27169" y="29571"/>
                        <a:pt x="27110" y="29576"/>
                        <a:pt x="27055" y="29576"/>
                      </a:cubicBezTo>
                      <a:cubicBezTo>
                        <a:pt x="26591" y="29576"/>
                        <a:pt x="26460" y="29189"/>
                        <a:pt x="26353" y="28948"/>
                      </a:cubicBezTo>
                      <a:cubicBezTo>
                        <a:pt x="26226" y="28678"/>
                        <a:pt x="25131" y="28622"/>
                        <a:pt x="24845" y="28456"/>
                      </a:cubicBezTo>
                      <a:cubicBezTo>
                        <a:pt x="24559" y="28281"/>
                        <a:pt x="24885" y="27892"/>
                        <a:pt x="25147" y="27583"/>
                      </a:cubicBezTo>
                      <a:cubicBezTo>
                        <a:pt x="25401" y="27273"/>
                        <a:pt x="25679" y="27225"/>
                        <a:pt x="26464" y="27098"/>
                      </a:cubicBezTo>
                      <a:cubicBezTo>
                        <a:pt x="26947" y="27018"/>
                        <a:pt x="27351" y="26903"/>
                        <a:pt x="27915" y="26903"/>
                      </a:cubicBezTo>
                      <a:close/>
                      <a:moveTo>
                        <a:pt x="70091" y="26903"/>
                      </a:moveTo>
                      <a:cubicBezTo>
                        <a:pt x="70194" y="26903"/>
                        <a:pt x="70304" y="26907"/>
                        <a:pt x="70422" y="26916"/>
                      </a:cubicBezTo>
                      <a:lnTo>
                        <a:pt x="70430" y="26924"/>
                      </a:lnTo>
                      <a:cubicBezTo>
                        <a:pt x="71200" y="26979"/>
                        <a:pt x="71581" y="27432"/>
                        <a:pt x="71557" y="27757"/>
                      </a:cubicBezTo>
                      <a:cubicBezTo>
                        <a:pt x="71526" y="28083"/>
                        <a:pt x="71073" y="28107"/>
                        <a:pt x="70629" y="28289"/>
                      </a:cubicBezTo>
                      <a:cubicBezTo>
                        <a:pt x="70184" y="28472"/>
                        <a:pt x="70025" y="28646"/>
                        <a:pt x="70256" y="28924"/>
                      </a:cubicBezTo>
                      <a:cubicBezTo>
                        <a:pt x="70494" y="29194"/>
                        <a:pt x="70684" y="29448"/>
                        <a:pt x="70105" y="29559"/>
                      </a:cubicBezTo>
                      <a:cubicBezTo>
                        <a:pt x="70039" y="29572"/>
                        <a:pt x="69978" y="29579"/>
                        <a:pt x="69921" y="29579"/>
                      </a:cubicBezTo>
                      <a:cubicBezTo>
                        <a:pt x="69466" y="29579"/>
                        <a:pt x="69234" y="29195"/>
                        <a:pt x="69065" y="28956"/>
                      </a:cubicBezTo>
                      <a:cubicBezTo>
                        <a:pt x="68874" y="28686"/>
                        <a:pt x="67763" y="28630"/>
                        <a:pt x="67430" y="28456"/>
                      </a:cubicBezTo>
                      <a:cubicBezTo>
                        <a:pt x="67104" y="28289"/>
                        <a:pt x="67335" y="27900"/>
                        <a:pt x="67509" y="27591"/>
                      </a:cubicBezTo>
                      <a:cubicBezTo>
                        <a:pt x="67684" y="27281"/>
                        <a:pt x="67954" y="27225"/>
                        <a:pt x="68708" y="27098"/>
                      </a:cubicBezTo>
                      <a:cubicBezTo>
                        <a:pt x="69157" y="27018"/>
                        <a:pt x="69527" y="26903"/>
                        <a:pt x="70091" y="26903"/>
                      </a:cubicBezTo>
                      <a:close/>
                      <a:moveTo>
                        <a:pt x="49000" y="26911"/>
                      </a:moveTo>
                      <a:cubicBezTo>
                        <a:pt x="49104" y="26911"/>
                        <a:pt x="49214" y="26915"/>
                        <a:pt x="49332" y="26924"/>
                      </a:cubicBezTo>
                      <a:cubicBezTo>
                        <a:pt x="50086" y="26987"/>
                        <a:pt x="50420" y="27432"/>
                        <a:pt x="50348" y="27757"/>
                      </a:cubicBezTo>
                      <a:cubicBezTo>
                        <a:pt x="50269" y="28083"/>
                        <a:pt x="49816" y="28114"/>
                        <a:pt x="49356" y="28297"/>
                      </a:cubicBezTo>
                      <a:cubicBezTo>
                        <a:pt x="48888" y="28480"/>
                        <a:pt x="48705" y="28646"/>
                        <a:pt x="48904" y="28916"/>
                      </a:cubicBezTo>
                      <a:lnTo>
                        <a:pt x="48896" y="28924"/>
                      </a:lnTo>
                      <a:cubicBezTo>
                        <a:pt x="49094" y="29202"/>
                        <a:pt x="49253" y="29448"/>
                        <a:pt x="48666" y="29567"/>
                      </a:cubicBezTo>
                      <a:cubicBezTo>
                        <a:pt x="48602" y="29579"/>
                        <a:pt x="48544" y="29584"/>
                        <a:pt x="48489" y="29584"/>
                      </a:cubicBezTo>
                      <a:cubicBezTo>
                        <a:pt x="48025" y="29584"/>
                        <a:pt x="47839" y="29197"/>
                        <a:pt x="47697" y="28956"/>
                      </a:cubicBezTo>
                      <a:cubicBezTo>
                        <a:pt x="47538" y="28686"/>
                        <a:pt x="46443" y="28630"/>
                        <a:pt x="46133" y="28464"/>
                      </a:cubicBezTo>
                      <a:cubicBezTo>
                        <a:pt x="45824" y="28297"/>
                        <a:pt x="46102" y="27900"/>
                        <a:pt x="46324" y="27591"/>
                      </a:cubicBezTo>
                      <a:cubicBezTo>
                        <a:pt x="46546" y="27281"/>
                        <a:pt x="46816" y="27233"/>
                        <a:pt x="47578" y="27106"/>
                      </a:cubicBezTo>
                      <a:cubicBezTo>
                        <a:pt x="48048" y="27026"/>
                        <a:pt x="48432" y="26911"/>
                        <a:pt x="49000" y="26911"/>
                      </a:cubicBezTo>
                      <a:close/>
                      <a:moveTo>
                        <a:pt x="39768" y="28297"/>
                      </a:moveTo>
                      <a:cubicBezTo>
                        <a:pt x="39830" y="28297"/>
                        <a:pt x="39894" y="28300"/>
                        <a:pt x="39958" y="28305"/>
                      </a:cubicBezTo>
                      <a:cubicBezTo>
                        <a:pt x="40538" y="28353"/>
                        <a:pt x="41442" y="28670"/>
                        <a:pt x="42538" y="28686"/>
                      </a:cubicBezTo>
                      <a:cubicBezTo>
                        <a:pt x="42558" y="28686"/>
                        <a:pt x="42578" y="28686"/>
                        <a:pt x="42597" y="28686"/>
                      </a:cubicBezTo>
                      <a:cubicBezTo>
                        <a:pt x="43458" y="28686"/>
                        <a:pt x="44409" y="28555"/>
                        <a:pt x="45125" y="28555"/>
                      </a:cubicBezTo>
                      <a:cubicBezTo>
                        <a:pt x="45303" y="28555"/>
                        <a:pt x="45466" y="28563"/>
                        <a:pt x="45610" y="28583"/>
                      </a:cubicBezTo>
                      <a:cubicBezTo>
                        <a:pt x="46356" y="28686"/>
                        <a:pt x="47189" y="28932"/>
                        <a:pt x="47475" y="29218"/>
                      </a:cubicBezTo>
                      <a:cubicBezTo>
                        <a:pt x="47761" y="29511"/>
                        <a:pt x="47697" y="30154"/>
                        <a:pt x="47284" y="30440"/>
                      </a:cubicBezTo>
                      <a:cubicBezTo>
                        <a:pt x="47237" y="30480"/>
                        <a:pt x="47261" y="30615"/>
                        <a:pt x="47300" y="30781"/>
                      </a:cubicBezTo>
                      <a:cubicBezTo>
                        <a:pt x="47300" y="30781"/>
                        <a:pt x="47221" y="30956"/>
                        <a:pt x="46800" y="30972"/>
                      </a:cubicBezTo>
                      <a:cubicBezTo>
                        <a:pt x="46590" y="30980"/>
                        <a:pt x="46241" y="30984"/>
                        <a:pt x="45860" y="30984"/>
                      </a:cubicBezTo>
                      <a:cubicBezTo>
                        <a:pt x="45479" y="30984"/>
                        <a:pt x="45066" y="30980"/>
                        <a:pt x="44729" y="30972"/>
                      </a:cubicBezTo>
                      <a:cubicBezTo>
                        <a:pt x="44303" y="30962"/>
                        <a:pt x="43971" y="30940"/>
                        <a:pt x="43604" y="30940"/>
                      </a:cubicBezTo>
                      <a:cubicBezTo>
                        <a:pt x="43381" y="30940"/>
                        <a:pt x="43147" y="30948"/>
                        <a:pt x="42871" y="30972"/>
                      </a:cubicBezTo>
                      <a:cubicBezTo>
                        <a:pt x="42443" y="31014"/>
                        <a:pt x="42135" y="31061"/>
                        <a:pt x="41894" y="31061"/>
                      </a:cubicBezTo>
                      <a:cubicBezTo>
                        <a:pt x="41724" y="31061"/>
                        <a:pt x="41588" y="31038"/>
                        <a:pt x="41466" y="30972"/>
                      </a:cubicBezTo>
                      <a:cubicBezTo>
                        <a:pt x="41165" y="30813"/>
                        <a:pt x="41196" y="30607"/>
                        <a:pt x="40712" y="30440"/>
                      </a:cubicBezTo>
                      <a:cubicBezTo>
                        <a:pt x="40196" y="30281"/>
                        <a:pt x="39696" y="30091"/>
                        <a:pt x="39212" y="29861"/>
                      </a:cubicBezTo>
                      <a:cubicBezTo>
                        <a:pt x="38593" y="29543"/>
                        <a:pt x="37878" y="29329"/>
                        <a:pt x="38148" y="29138"/>
                      </a:cubicBezTo>
                      <a:cubicBezTo>
                        <a:pt x="38410" y="28948"/>
                        <a:pt x="38672" y="28773"/>
                        <a:pt x="38767" y="28607"/>
                      </a:cubicBezTo>
                      <a:cubicBezTo>
                        <a:pt x="38852" y="28458"/>
                        <a:pt x="39264" y="28297"/>
                        <a:pt x="39768" y="28297"/>
                      </a:cubicBezTo>
                      <a:close/>
                      <a:moveTo>
                        <a:pt x="61032" y="28305"/>
                      </a:moveTo>
                      <a:cubicBezTo>
                        <a:pt x="61096" y="28305"/>
                        <a:pt x="61163" y="28307"/>
                        <a:pt x="61231" y="28313"/>
                      </a:cubicBezTo>
                      <a:cubicBezTo>
                        <a:pt x="61826" y="28361"/>
                        <a:pt x="62763" y="28678"/>
                        <a:pt x="63858" y="28686"/>
                      </a:cubicBezTo>
                      <a:cubicBezTo>
                        <a:pt x="63879" y="28686"/>
                        <a:pt x="63899" y="28686"/>
                        <a:pt x="63920" y="28686"/>
                      </a:cubicBezTo>
                      <a:cubicBezTo>
                        <a:pt x="64778" y="28686"/>
                        <a:pt x="65702" y="28562"/>
                        <a:pt x="66417" y="28562"/>
                      </a:cubicBezTo>
                      <a:cubicBezTo>
                        <a:pt x="66600" y="28562"/>
                        <a:pt x="66770" y="28570"/>
                        <a:pt x="66922" y="28591"/>
                      </a:cubicBezTo>
                      <a:cubicBezTo>
                        <a:pt x="67668" y="28694"/>
                        <a:pt x="68541" y="28932"/>
                        <a:pt x="68866" y="29226"/>
                      </a:cubicBezTo>
                      <a:cubicBezTo>
                        <a:pt x="69192" y="29519"/>
                        <a:pt x="69208" y="30162"/>
                        <a:pt x="68835" y="30448"/>
                      </a:cubicBezTo>
                      <a:cubicBezTo>
                        <a:pt x="68795" y="30480"/>
                        <a:pt x="68835" y="30615"/>
                        <a:pt x="68890" y="30781"/>
                      </a:cubicBezTo>
                      <a:cubicBezTo>
                        <a:pt x="68890" y="30781"/>
                        <a:pt x="68843" y="30956"/>
                        <a:pt x="68422" y="30972"/>
                      </a:cubicBezTo>
                      <a:cubicBezTo>
                        <a:pt x="68208" y="30980"/>
                        <a:pt x="67858" y="30984"/>
                        <a:pt x="67477" y="30984"/>
                      </a:cubicBezTo>
                      <a:cubicBezTo>
                        <a:pt x="67096" y="30984"/>
                        <a:pt x="66684" y="30980"/>
                        <a:pt x="66342" y="30972"/>
                      </a:cubicBezTo>
                      <a:cubicBezTo>
                        <a:pt x="65917" y="30962"/>
                        <a:pt x="65581" y="30940"/>
                        <a:pt x="65214" y="30940"/>
                      </a:cubicBezTo>
                      <a:cubicBezTo>
                        <a:pt x="64991" y="30940"/>
                        <a:pt x="64757" y="30948"/>
                        <a:pt x="64485" y="30972"/>
                      </a:cubicBezTo>
                      <a:cubicBezTo>
                        <a:pt x="64066" y="31014"/>
                        <a:pt x="63765" y="31061"/>
                        <a:pt x="63523" y="31061"/>
                      </a:cubicBezTo>
                      <a:cubicBezTo>
                        <a:pt x="63352" y="31061"/>
                        <a:pt x="63211" y="31038"/>
                        <a:pt x="63080" y="30972"/>
                      </a:cubicBezTo>
                      <a:cubicBezTo>
                        <a:pt x="62763" y="30813"/>
                        <a:pt x="62770" y="30607"/>
                        <a:pt x="62262" y="30440"/>
                      </a:cubicBezTo>
                      <a:cubicBezTo>
                        <a:pt x="61723" y="30281"/>
                        <a:pt x="61191" y="30083"/>
                        <a:pt x="60683" y="29861"/>
                      </a:cubicBezTo>
                      <a:cubicBezTo>
                        <a:pt x="60024" y="29543"/>
                        <a:pt x="59286" y="29329"/>
                        <a:pt x="59524" y="29138"/>
                      </a:cubicBezTo>
                      <a:cubicBezTo>
                        <a:pt x="59770" y="28948"/>
                        <a:pt x="60008" y="28773"/>
                        <a:pt x="60080" y="28607"/>
                      </a:cubicBezTo>
                      <a:cubicBezTo>
                        <a:pt x="60136" y="28459"/>
                        <a:pt x="60529" y="28305"/>
                        <a:pt x="61032" y="28305"/>
                      </a:cubicBezTo>
                      <a:close/>
                      <a:moveTo>
                        <a:pt x="18490" y="28305"/>
                      </a:moveTo>
                      <a:cubicBezTo>
                        <a:pt x="18554" y="28305"/>
                        <a:pt x="18620" y="28307"/>
                        <a:pt x="18686" y="28313"/>
                      </a:cubicBezTo>
                      <a:lnTo>
                        <a:pt x="18694" y="28313"/>
                      </a:lnTo>
                      <a:cubicBezTo>
                        <a:pt x="19273" y="28368"/>
                        <a:pt x="20130" y="28678"/>
                        <a:pt x="21218" y="28694"/>
                      </a:cubicBezTo>
                      <a:cubicBezTo>
                        <a:pt x="21238" y="28694"/>
                        <a:pt x="21258" y="28694"/>
                        <a:pt x="21278" y="28694"/>
                      </a:cubicBezTo>
                      <a:cubicBezTo>
                        <a:pt x="22145" y="28694"/>
                        <a:pt x="23112" y="28563"/>
                        <a:pt x="23826" y="28563"/>
                      </a:cubicBezTo>
                      <a:cubicBezTo>
                        <a:pt x="24003" y="28563"/>
                        <a:pt x="24165" y="28571"/>
                        <a:pt x="24305" y="28591"/>
                      </a:cubicBezTo>
                      <a:cubicBezTo>
                        <a:pt x="25028" y="28694"/>
                        <a:pt x="25837" y="28940"/>
                        <a:pt x="26091" y="29226"/>
                      </a:cubicBezTo>
                      <a:cubicBezTo>
                        <a:pt x="26345" y="29519"/>
                        <a:pt x="26194" y="30162"/>
                        <a:pt x="25742" y="30448"/>
                      </a:cubicBezTo>
                      <a:cubicBezTo>
                        <a:pt x="25694" y="30480"/>
                        <a:pt x="25702" y="30615"/>
                        <a:pt x="25718" y="30781"/>
                      </a:cubicBezTo>
                      <a:cubicBezTo>
                        <a:pt x="25718" y="30781"/>
                        <a:pt x="25615" y="30964"/>
                        <a:pt x="25194" y="30980"/>
                      </a:cubicBezTo>
                      <a:cubicBezTo>
                        <a:pt x="24980" y="30988"/>
                        <a:pt x="24629" y="30992"/>
                        <a:pt x="24247" y="30992"/>
                      </a:cubicBezTo>
                      <a:cubicBezTo>
                        <a:pt x="23865" y="30992"/>
                        <a:pt x="23452" y="30988"/>
                        <a:pt x="23115" y="30980"/>
                      </a:cubicBezTo>
                      <a:cubicBezTo>
                        <a:pt x="22691" y="30970"/>
                        <a:pt x="22358" y="30944"/>
                        <a:pt x="21986" y="30944"/>
                      </a:cubicBezTo>
                      <a:cubicBezTo>
                        <a:pt x="21766" y="30944"/>
                        <a:pt x="21532" y="30953"/>
                        <a:pt x="21257" y="30980"/>
                      </a:cubicBezTo>
                      <a:cubicBezTo>
                        <a:pt x="20823" y="31018"/>
                        <a:pt x="20506" y="31067"/>
                        <a:pt x="20262" y="31067"/>
                      </a:cubicBezTo>
                      <a:cubicBezTo>
                        <a:pt x="20097" y="31067"/>
                        <a:pt x="19965" y="31044"/>
                        <a:pt x="19852" y="30980"/>
                      </a:cubicBezTo>
                      <a:cubicBezTo>
                        <a:pt x="19575" y="30813"/>
                        <a:pt x="19638" y="30607"/>
                        <a:pt x="19170" y="30448"/>
                      </a:cubicBezTo>
                      <a:cubicBezTo>
                        <a:pt x="18678" y="30289"/>
                        <a:pt x="18201" y="30091"/>
                        <a:pt x="17741" y="29861"/>
                      </a:cubicBezTo>
                      <a:cubicBezTo>
                        <a:pt x="17162" y="29543"/>
                        <a:pt x="16479" y="29329"/>
                        <a:pt x="16773" y="29146"/>
                      </a:cubicBezTo>
                      <a:cubicBezTo>
                        <a:pt x="17066" y="28956"/>
                        <a:pt x="17352" y="28773"/>
                        <a:pt x="17463" y="28607"/>
                      </a:cubicBezTo>
                      <a:cubicBezTo>
                        <a:pt x="17569" y="28459"/>
                        <a:pt x="17992" y="28305"/>
                        <a:pt x="18490" y="28305"/>
                      </a:cubicBezTo>
                      <a:close/>
                      <a:moveTo>
                        <a:pt x="28365" y="29517"/>
                      </a:moveTo>
                      <a:cubicBezTo>
                        <a:pt x="28618" y="29517"/>
                        <a:pt x="28814" y="29552"/>
                        <a:pt x="28901" y="29623"/>
                      </a:cubicBezTo>
                      <a:cubicBezTo>
                        <a:pt x="29108" y="29781"/>
                        <a:pt x="29020" y="30448"/>
                        <a:pt x="29020" y="30448"/>
                      </a:cubicBezTo>
                      <a:cubicBezTo>
                        <a:pt x="29028" y="30893"/>
                        <a:pt x="28250" y="30893"/>
                        <a:pt x="28052" y="31107"/>
                      </a:cubicBezTo>
                      <a:cubicBezTo>
                        <a:pt x="28020" y="31147"/>
                        <a:pt x="27980" y="31194"/>
                        <a:pt x="27933" y="31250"/>
                      </a:cubicBezTo>
                      <a:cubicBezTo>
                        <a:pt x="27899" y="31292"/>
                        <a:pt x="27764" y="31309"/>
                        <a:pt x="27582" y="31309"/>
                      </a:cubicBezTo>
                      <a:cubicBezTo>
                        <a:pt x="27245" y="31309"/>
                        <a:pt x="26746" y="31250"/>
                        <a:pt x="26417" y="31178"/>
                      </a:cubicBezTo>
                      <a:cubicBezTo>
                        <a:pt x="25909" y="31067"/>
                        <a:pt x="25885" y="30821"/>
                        <a:pt x="26155" y="30448"/>
                      </a:cubicBezTo>
                      <a:cubicBezTo>
                        <a:pt x="26155" y="30448"/>
                        <a:pt x="26385" y="29940"/>
                        <a:pt x="27139" y="29710"/>
                      </a:cubicBezTo>
                      <a:cubicBezTo>
                        <a:pt x="27569" y="29582"/>
                        <a:pt x="28020" y="29517"/>
                        <a:pt x="28365" y="29517"/>
                      </a:cubicBezTo>
                      <a:close/>
                      <a:moveTo>
                        <a:pt x="6941" y="29520"/>
                      </a:moveTo>
                      <a:cubicBezTo>
                        <a:pt x="7196" y="29520"/>
                        <a:pt x="7389" y="29555"/>
                        <a:pt x="7470" y="29623"/>
                      </a:cubicBezTo>
                      <a:cubicBezTo>
                        <a:pt x="7652" y="29781"/>
                        <a:pt x="7478" y="30448"/>
                        <a:pt x="7478" y="30448"/>
                      </a:cubicBezTo>
                      <a:cubicBezTo>
                        <a:pt x="7430" y="30893"/>
                        <a:pt x="6652" y="30893"/>
                        <a:pt x="6430" y="31107"/>
                      </a:cubicBezTo>
                      <a:cubicBezTo>
                        <a:pt x="6390" y="31147"/>
                        <a:pt x="6343" y="31202"/>
                        <a:pt x="6287" y="31250"/>
                      </a:cubicBezTo>
                      <a:cubicBezTo>
                        <a:pt x="6245" y="31294"/>
                        <a:pt x="6108" y="31313"/>
                        <a:pt x="5925" y="31313"/>
                      </a:cubicBezTo>
                      <a:cubicBezTo>
                        <a:pt x="5588" y="31313"/>
                        <a:pt x="5098" y="31250"/>
                        <a:pt x="4779" y="31178"/>
                      </a:cubicBezTo>
                      <a:cubicBezTo>
                        <a:pt x="4287" y="31067"/>
                        <a:pt x="4295" y="30821"/>
                        <a:pt x="4612" y="30448"/>
                      </a:cubicBezTo>
                      <a:cubicBezTo>
                        <a:pt x="4612" y="30448"/>
                        <a:pt x="4906" y="29940"/>
                        <a:pt x="5692" y="29710"/>
                      </a:cubicBezTo>
                      <a:cubicBezTo>
                        <a:pt x="6142" y="29583"/>
                        <a:pt x="6598" y="29520"/>
                        <a:pt x="6941" y="29520"/>
                      </a:cubicBezTo>
                      <a:close/>
                      <a:moveTo>
                        <a:pt x="49787" y="29520"/>
                      </a:moveTo>
                      <a:cubicBezTo>
                        <a:pt x="50041" y="29520"/>
                        <a:pt x="50242" y="29555"/>
                        <a:pt x="50340" y="29623"/>
                      </a:cubicBezTo>
                      <a:cubicBezTo>
                        <a:pt x="50571" y="29781"/>
                        <a:pt x="50571" y="30448"/>
                        <a:pt x="50571" y="30448"/>
                      </a:cubicBezTo>
                      <a:cubicBezTo>
                        <a:pt x="50634" y="30893"/>
                        <a:pt x="49856" y="30893"/>
                        <a:pt x="49689" y="31107"/>
                      </a:cubicBezTo>
                      <a:cubicBezTo>
                        <a:pt x="49650" y="31147"/>
                        <a:pt x="49618" y="31202"/>
                        <a:pt x="49586" y="31258"/>
                      </a:cubicBezTo>
                      <a:cubicBezTo>
                        <a:pt x="49557" y="31298"/>
                        <a:pt x="49431" y="31315"/>
                        <a:pt x="49257" y="31315"/>
                      </a:cubicBezTo>
                      <a:cubicBezTo>
                        <a:pt x="48920" y="31315"/>
                        <a:pt x="48400" y="31252"/>
                        <a:pt x="48054" y="31178"/>
                      </a:cubicBezTo>
                      <a:cubicBezTo>
                        <a:pt x="47530" y="31067"/>
                        <a:pt x="47483" y="30821"/>
                        <a:pt x="47697" y="30448"/>
                      </a:cubicBezTo>
                      <a:cubicBezTo>
                        <a:pt x="47697" y="30448"/>
                        <a:pt x="47864" y="29940"/>
                        <a:pt x="48594" y="29710"/>
                      </a:cubicBezTo>
                      <a:cubicBezTo>
                        <a:pt x="49008" y="29583"/>
                        <a:pt x="49446" y="29520"/>
                        <a:pt x="49787" y="29520"/>
                      </a:cubicBezTo>
                      <a:close/>
                      <a:moveTo>
                        <a:pt x="58505" y="29182"/>
                      </a:moveTo>
                      <a:cubicBezTo>
                        <a:pt x="58594" y="29182"/>
                        <a:pt x="58796" y="29210"/>
                        <a:pt x="59119" y="29408"/>
                      </a:cubicBezTo>
                      <a:cubicBezTo>
                        <a:pt x="59580" y="29694"/>
                        <a:pt x="60088" y="29877"/>
                        <a:pt x="60770" y="30115"/>
                      </a:cubicBezTo>
                      <a:cubicBezTo>
                        <a:pt x="61127" y="30242"/>
                        <a:pt x="61493" y="30361"/>
                        <a:pt x="61866" y="30448"/>
                      </a:cubicBezTo>
                      <a:cubicBezTo>
                        <a:pt x="61866" y="30448"/>
                        <a:pt x="62643" y="30647"/>
                        <a:pt x="62620" y="31035"/>
                      </a:cubicBezTo>
                      <a:cubicBezTo>
                        <a:pt x="62604" y="31414"/>
                        <a:pt x="62019" y="31496"/>
                        <a:pt x="61366" y="31496"/>
                      </a:cubicBezTo>
                      <a:cubicBezTo>
                        <a:pt x="61335" y="31496"/>
                        <a:pt x="61302" y="31496"/>
                        <a:pt x="61270" y="31496"/>
                      </a:cubicBezTo>
                      <a:cubicBezTo>
                        <a:pt x="60580" y="31496"/>
                        <a:pt x="59651" y="31496"/>
                        <a:pt x="59445" y="31448"/>
                      </a:cubicBezTo>
                      <a:lnTo>
                        <a:pt x="59437" y="31440"/>
                      </a:lnTo>
                      <a:cubicBezTo>
                        <a:pt x="59207" y="31385"/>
                        <a:pt x="58968" y="31353"/>
                        <a:pt x="58730" y="31353"/>
                      </a:cubicBezTo>
                      <a:cubicBezTo>
                        <a:pt x="58730" y="31353"/>
                        <a:pt x="57786" y="31369"/>
                        <a:pt x="57159" y="31456"/>
                      </a:cubicBezTo>
                      <a:cubicBezTo>
                        <a:pt x="57159" y="31456"/>
                        <a:pt x="57151" y="31456"/>
                        <a:pt x="57137" y="31456"/>
                      </a:cubicBezTo>
                      <a:cubicBezTo>
                        <a:pt x="57045" y="31456"/>
                        <a:pt x="56701" y="31450"/>
                        <a:pt x="56667" y="31361"/>
                      </a:cubicBezTo>
                      <a:cubicBezTo>
                        <a:pt x="56635" y="31258"/>
                        <a:pt x="56690" y="31162"/>
                        <a:pt x="56865" y="31035"/>
                      </a:cubicBezTo>
                      <a:cubicBezTo>
                        <a:pt x="57048" y="30908"/>
                        <a:pt x="57230" y="30559"/>
                        <a:pt x="57262" y="30448"/>
                      </a:cubicBezTo>
                      <a:cubicBezTo>
                        <a:pt x="57373" y="30170"/>
                        <a:pt x="57421" y="29885"/>
                        <a:pt x="57429" y="29591"/>
                      </a:cubicBezTo>
                      <a:cubicBezTo>
                        <a:pt x="57452" y="29257"/>
                        <a:pt x="58452" y="29186"/>
                        <a:pt x="58452" y="29186"/>
                      </a:cubicBezTo>
                      <a:cubicBezTo>
                        <a:pt x="58452" y="29186"/>
                        <a:pt x="58470" y="29182"/>
                        <a:pt x="58505" y="29182"/>
                      </a:cubicBezTo>
                      <a:close/>
                      <a:moveTo>
                        <a:pt x="37131" y="29188"/>
                      </a:moveTo>
                      <a:cubicBezTo>
                        <a:pt x="37224" y="29188"/>
                        <a:pt x="37421" y="29218"/>
                        <a:pt x="37712" y="29416"/>
                      </a:cubicBezTo>
                      <a:cubicBezTo>
                        <a:pt x="38132" y="29702"/>
                        <a:pt x="38617" y="29877"/>
                        <a:pt x="39268" y="30115"/>
                      </a:cubicBezTo>
                      <a:cubicBezTo>
                        <a:pt x="39609" y="30250"/>
                        <a:pt x="39966" y="30361"/>
                        <a:pt x="40323" y="30448"/>
                      </a:cubicBezTo>
                      <a:cubicBezTo>
                        <a:pt x="40323" y="30448"/>
                        <a:pt x="41077" y="30647"/>
                        <a:pt x="40998" y="31043"/>
                      </a:cubicBezTo>
                      <a:cubicBezTo>
                        <a:pt x="40926" y="31432"/>
                        <a:pt x="40284" y="31504"/>
                        <a:pt x="39593" y="31504"/>
                      </a:cubicBezTo>
                      <a:cubicBezTo>
                        <a:pt x="38902" y="31496"/>
                        <a:pt x="37966" y="31504"/>
                        <a:pt x="37767" y="31448"/>
                      </a:cubicBezTo>
                      <a:lnTo>
                        <a:pt x="37775" y="31448"/>
                      </a:lnTo>
                      <a:cubicBezTo>
                        <a:pt x="37568" y="31391"/>
                        <a:pt x="37361" y="31360"/>
                        <a:pt x="37149" y="31360"/>
                      </a:cubicBezTo>
                      <a:cubicBezTo>
                        <a:pt x="37125" y="31360"/>
                        <a:pt x="37101" y="31360"/>
                        <a:pt x="37077" y="31361"/>
                      </a:cubicBezTo>
                      <a:cubicBezTo>
                        <a:pt x="37077" y="31361"/>
                        <a:pt x="36140" y="31369"/>
                        <a:pt x="35489" y="31456"/>
                      </a:cubicBezTo>
                      <a:cubicBezTo>
                        <a:pt x="35489" y="31456"/>
                        <a:pt x="35481" y="31456"/>
                        <a:pt x="35467" y="31456"/>
                      </a:cubicBezTo>
                      <a:cubicBezTo>
                        <a:pt x="35376" y="31456"/>
                        <a:pt x="35034" y="31450"/>
                        <a:pt x="35013" y="31361"/>
                      </a:cubicBezTo>
                      <a:cubicBezTo>
                        <a:pt x="34997" y="31266"/>
                        <a:pt x="35061" y="31162"/>
                        <a:pt x="35251" y="31035"/>
                      </a:cubicBezTo>
                      <a:cubicBezTo>
                        <a:pt x="35442" y="30908"/>
                        <a:pt x="35672" y="30559"/>
                        <a:pt x="35719" y="30448"/>
                      </a:cubicBezTo>
                      <a:cubicBezTo>
                        <a:pt x="35862" y="30186"/>
                        <a:pt x="35950" y="29892"/>
                        <a:pt x="35997" y="29591"/>
                      </a:cubicBezTo>
                      <a:cubicBezTo>
                        <a:pt x="36061" y="29265"/>
                        <a:pt x="37069" y="29194"/>
                        <a:pt x="37069" y="29194"/>
                      </a:cubicBezTo>
                      <a:cubicBezTo>
                        <a:pt x="37069" y="29194"/>
                        <a:pt x="37090" y="29188"/>
                        <a:pt x="37131" y="29188"/>
                      </a:cubicBezTo>
                      <a:close/>
                      <a:moveTo>
                        <a:pt x="15738" y="29190"/>
                      </a:moveTo>
                      <a:cubicBezTo>
                        <a:pt x="15826" y="29190"/>
                        <a:pt x="16022" y="29218"/>
                        <a:pt x="16296" y="29424"/>
                      </a:cubicBezTo>
                      <a:cubicBezTo>
                        <a:pt x="16685" y="29702"/>
                        <a:pt x="17146" y="29885"/>
                        <a:pt x="17765" y="30123"/>
                      </a:cubicBezTo>
                      <a:cubicBezTo>
                        <a:pt x="18090" y="30258"/>
                        <a:pt x="18432" y="30369"/>
                        <a:pt x="18773" y="30456"/>
                      </a:cubicBezTo>
                      <a:cubicBezTo>
                        <a:pt x="18773" y="30456"/>
                        <a:pt x="19503" y="30654"/>
                        <a:pt x="19384" y="31043"/>
                      </a:cubicBezTo>
                      <a:cubicBezTo>
                        <a:pt x="19263" y="31422"/>
                        <a:pt x="18659" y="31504"/>
                        <a:pt x="18004" y="31504"/>
                      </a:cubicBezTo>
                      <a:cubicBezTo>
                        <a:pt x="17972" y="31504"/>
                        <a:pt x="17940" y="31504"/>
                        <a:pt x="17908" y="31504"/>
                      </a:cubicBezTo>
                      <a:cubicBezTo>
                        <a:pt x="17217" y="31504"/>
                        <a:pt x="16288" y="31504"/>
                        <a:pt x="16090" y="31456"/>
                      </a:cubicBezTo>
                      <a:lnTo>
                        <a:pt x="16098" y="31456"/>
                      </a:lnTo>
                      <a:cubicBezTo>
                        <a:pt x="15876" y="31393"/>
                        <a:pt x="15646" y="31361"/>
                        <a:pt x="15407" y="31361"/>
                      </a:cubicBezTo>
                      <a:cubicBezTo>
                        <a:pt x="15407" y="31361"/>
                        <a:pt x="14471" y="31377"/>
                        <a:pt x="13812" y="31464"/>
                      </a:cubicBezTo>
                      <a:cubicBezTo>
                        <a:pt x="13812" y="31464"/>
                        <a:pt x="13804" y="31464"/>
                        <a:pt x="13790" y="31464"/>
                      </a:cubicBezTo>
                      <a:cubicBezTo>
                        <a:pt x="13699" y="31464"/>
                        <a:pt x="13358" y="31458"/>
                        <a:pt x="13352" y="31369"/>
                      </a:cubicBezTo>
                      <a:cubicBezTo>
                        <a:pt x="13344" y="31266"/>
                        <a:pt x="13423" y="31170"/>
                        <a:pt x="13629" y="31043"/>
                      </a:cubicBezTo>
                      <a:cubicBezTo>
                        <a:pt x="13844" y="30916"/>
                        <a:pt x="14114" y="30567"/>
                        <a:pt x="14177" y="30456"/>
                      </a:cubicBezTo>
                      <a:cubicBezTo>
                        <a:pt x="14344" y="30194"/>
                        <a:pt x="14479" y="29900"/>
                        <a:pt x="14558" y="29599"/>
                      </a:cubicBezTo>
                      <a:cubicBezTo>
                        <a:pt x="14669" y="29273"/>
                        <a:pt x="15685" y="29194"/>
                        <a:pt x="15685" y="29194"/>
                      </a:cubicBezTo>
                      <a:cubicBezTo>
                        <a:pt x="15685" y="29194"/>
                        <a:pt x="15703" y="29190"/>
                        <a:pt x="15738" y="29190"/>
                      </a:cubicBezTo>
                      <a:close/>
                      <a:moveTo>
                        <a:pt x="29398" y="28097"/>
                      </a:moveTo>
                      <a:cubicBezTo>
                        <a:pt x="29685" y="28097"/>
                        <a:pt x="29984" y="28142"/>
                        <a:pt x="30274" y="28226"/>
                      </a:cubicBezTo>
                      <a:cubicBezTo>
                        <a:pt x="31076" y="28448"/>
                        <a:pt x="31290" y="28543"/>
                        <a:pt x="32830" y="28630"/>
                      </a:cubicBezTo>
                      <a:cubicBezTo>
                        <a:pt x="34362" y="28710"/>
                        <a:pt x="35299" y="28853"/>
                        <a:pt x="35521" y="29162"/>
                      </a:cubicBezTo>
                      <a:cubicBezTo>
                        <a:pt x="35735" y="29480"/>
                        <a:pt x="35505" y="30448"/>
                        <a:pt x="35505" y="30448"/>
                      </a:cubicBezTo>
                      <a:cubicBezTo>
                        <a:pt x="35418" y="30686"/>
                        <a:pt x="35267" y="30893"/>
                        <a:pt x="35077" y="31059"/>
                      </a:cubicBezTo>
                      <a:cubicBezTo>
                        <a:pt x="34751" y="31329"/>
                        <a:pt x="34211" y="31575"/>
                        <a:pt x="33743" y="31702"/>
                      </a:cubicBezTo>
                      <a:cubicBezTo>
                        <a:pt x="33616" y="31726"/>
                        <a:pt x="33497" y="31758"/>
                        <a:pt x="33370" y="31790"/>
                      </a:cubicBezTo>
                      <a:cubicBezTo>
                        <a:pt x="32949" y="31932"/>
                        <a:pt x="32973" y="32044"/>
                        <a:pt x="32425" y="32115"/>
                      </a:cubicBezTo>
                      <a:cubicBezTo>
                        <a:pt x="31990" y="32186"/>
                        <a:pt x="31554" y="32226"/>
                        <a:pt x="31119" y="32242"/>
                      </a:cubicBezTo>
                      <a:lnTo>
                        <a:pt x="31119" y="32242"/>
                      </a:lnTo>
                      <a:cubicBezTo>
                        <a:pt x="31098" y="32241"/>
                        <a:pt x="31082" y="32234"/>
                        <a:pt x="31060" y="32234"/>
                      </a:cubicBezTo>
                      <a:cubicBezTo>
                        <a:pt x="30227" y="32155"/>
                        <a:pt x="28893" y="32218"/>
                        <a:pt x="28433" y="32067"/>
                      </a:cubicBezTo>
                      <a:cubicBezTo>
                        <a:pt x="27972" y="31917"/>
                        <a:pt x="27766" y="31639"/>
                        <a:pt x="28314" y="31258"/>
                      </a:cubicBezTo>
                      <a:cubicBezTo>
                        <a:pt x="28861" y="30869"/>
                        <a:pt x="29425" y="30972"/>
                        <a:pt x="29362" y="30448"/>
                      </a:cubicBezTo>
                      <a:cubicBezTo>
                        <a:pt x="29314" y="30234"/>
                        <a:pt x="29330" y="30019"/>
                        <a:pt x="29385" y="29813"/>
                      </a:cubicBezTo>
                      <a:cubicBezTo>
                        <a:pt x="29496" y="29535"/>
                        <a:pt x="29298" y="29456"/>
                        <a:pt x="28981" y="29361"/>
                      </a:cubicBezTo>
                      <a:cubicBezTo>
                        <a:pt x="28663" y="29257"/>
                        <a:pt x="27639" y="29051"/>
                        <a:pt x="28115" y="28551"/>
                      </a:cubicBezTo>
                      <a:cubicBezTo>
                        <a:pt x="28424" y="28237"/>
                        <a:pt x="28892" y="28097"/>
                        <a:pt x="29398" y="28097"/>
                      </a:cubicBezTo>
                      <a:close/>
                      <a:moveTo>
                        <a:pt x="8151" y="28097"/>
                      </a:moveTo>
                      <a:cubicBezTo>
                        <a:pt x="8438" y="28097"/>
                        <a:pt x="8731" y="28142"/>
                        <a:pt x="9010" y="28226"/>
                      </a:cubicBezTo>
                      <a:cubicBezTo>
                        <a:pt x="9780" y="28456"/>
                        <a:pt x="9986" y="28543"/>
                        <a:pt x="11510" y="28630"/>
                      </a:cubicBezTo>
                      <a:cubicBezTo>
                        <a:pt x="13034" y="28710"/>
                        <a:pt x="13955" y="28853"/>
                        <a:pt x="14137" y="29162"/>
                      </a:cubicBezTo>
                      <a:cubicBezTo>
                        <a:pt x="14312" y="29480"/>
                        <a:pt x="13955" y="30448"/>
                        <a:pt x="13955" y="30448"/>
                      </a:cubicBezTo>
                      <a:cubicBezTo>
                        <a:pt x="13836" y="30686"/>
                        <a:pt x="13661" y="30893"/>
                        <a:pt x="13447" y="31059"/>
                      </a:cubicBezTo>
                      <a:cubicBezTo>
                        <a:pt x="13018" y="31353"/>
                        <a:pt x="12534" y="31575"/>
                        <a:pt x="12034" y="31702"/>
                      </a:cubicBezTo>
                      <a:cubicBezTo>
                        <a:pt x="11899" y="31726"/>
                        <a:pt x="11772" y="31758"/>
                        <a:pt x="11653" y="31790"/>
                      </a:cubicBezTo>
                      <a:cubicBezTo>
                        <a:pt x="11208" y="31932"/>
                        <a:pt x="11216" y="32044"/>
                        <a:pt x="10661" y="32115"/>
                      </a:cubicBezTo>
                      <a:cubicBezTo>
                        <a:pt x="10225" y="32186"/>
                        <a:pt x="9782" y="32226"/>
                        <a:pt x="9338" y="32242"/>
                      </a:cubicBezTo>
                      <a:lnTo>
                        <a:pt x="9338" y="32242"/>
                      </a:lnTo>
                      <a:cubicBezTo>
                        <a:pt x="9317" y="32241"/>
                        <a:pt x="9302" y="32234"/>
                        <a:pt x="9280" y="32234"/>
                      </a:cubicBezTo>
                      <a:cubicBezTo>
                        <a:pt x="8454" y="32155"/>
                        <a:pt x="7121" y="32218"/>
                        <a:pt x="6676" y="32067"/>
                      </a:cubicBezTo>
                      <a:cubicBezTo>
                        <a:pt x="6240" y="31917"/>
                        <a:pt x="6065" y="31647"/>
                        <a:pt x="6660" y="31258"/>
                      </a:cubicBezTo>
                      <a:cubicBezTo>
                        <a:pt x="7256" y="30869"/>
                        <a:pt x="7803" y="30972"/>
                        <a:pt x="7811" y="30448"/>
                      </a:cubicBezTo>
                      <a:cubicBezTo>
                        <a:pt x="7795" y="30226"/>
                        <a:pt x="7835" y="30012"/>
                        <a:pt x="7922" y="29813"/>
                      </a:cubicBezTo>
                      <a:cubicBezTo>
                        <a:pt x="8065" y="29535"/>
                        <a:pt x="7875" y="29456"/>
                        <a:pt x="7573" y="29361"/>
                      </a:cubicBezTo>
                      <a:cubicBezTo>
                        <a:pt x="7271" y="29265"/>
                        <a:pt x="6263" y="29051"/>
                        <a:pt x="6811" y="28551"/>
                      </a:cubicBezTo>
                      <a:cubicBezTo>
                        <a:pt x="7161" y="28237"/>
                        <a:pt x="7646" y="28097"/>
                        <a:pt x="8151" y="28097"/>
                      </a:cubicBezTo>
                      <a:close/>
                      <a:moveTo>
                        <a:pt x="50640" y="28097"/>
                      </a:moveTo>
                      <a:cubicBezTo>
                        <a:pt x="50927" y="28097"/>
                        <a:pt x="51232" y="28142"/>
                        <a:pt x="51531" y="28226"/>
                      </a:cubicBezTo>
                      <a:cubicBezTo>
                        <a:pt x="52356" y="28448"/>
                        <a:pt x="52587" y="28543"/>
                        <a:pt x="54134" y="28630"/>
                      </a:cubicBezTo>
                      <a:cubicBezTo>
                        <a:pt x="55682" y="28710"/>
                        <a:pt x="56635" y="28853"/>
                        <a:pt x="56897" y="29162"/>
                      </a:cubicBezTo>
                      <a:cubicBezTo>
                        <a:pt x="57151" y="29480"/>
                        <a:pt x="57048" y="30448"/>
                        <a:pt x="57048" y="30448"/>
                      </a:cubicBezTo>
                      <a:cubicBezTo>
                        <a:pt x="56992" y="30678"/>
                        <a:pt x="56873" y="30893"/>
                        <a:pt x="56698" y="31059"/>
                      </a:cubicBezTo>
                      <a:cubicBezTo>
                        <a:pt x="56397" y="31329"/>
                        <a:pt x="55905" y="31575"/>
                        <a:pt x="55444" y="31702"/>
                      </a:cubicBezTo>
                      <a:lnTo>
                        <a:pt x="55452" y="31702"/>
                      </a:lnTo>
                      <a:cubicBezTo>
                        <a:pt x="55333" y="31726"/>
                        <a:pt x="55214" y="31758"/>
                        <a:pt x="55095" y="31797"/>
                      </a:cubicBezTo>
                      <a:cubicBezTo>
                        <a:pt x="54690" y="31932"/>
                        <a:pt x="54722" y="32044"/>
                        <a:pt x="54190" y="32115"/>
                      </a:cubicBezTo>
                      <a:cubicBezTo>
                        <a:pt x="53761" y="32186"/>
                        <a:pt x="53333" y="32226"/>
                        <a:pt x="52896" y="32242"/>
                      </a:cubicBezTo>
                      <a:lnTo>
                        <a:pt x="52833" y="32234"/>
                      </a:lnTo>
                      <a:cubicBezTo>
                        <a:pt x="51991" y="32155"/>
                        <a:pt x="50666" y="32218"/>
                        <a:pt x="50190" y="32067"/>
                      </a:cubicBezTo>
                      <a:cubicBezTo>
                        <a:pt x="49705" y="31917"/>
                        <a:pt x="49459" y="31639"/>
                        <a:pt x="49959" y="31258"/>
                      </a:cubicBezTo>
                      <a:cubicBezTo>
                        <a:pt x="50459" y="30869"/>
                        <a:pt x="51031" y="30972"/>
                        <a:pt x="50904" y="30448"/>
                      </a:cubicBezTo>
                      <a:cubicBezTo>
                        <a:pt x="50904" y="30448"/>
                        <a:pt x="50777" y="30083"/>
                        <a:pt x="50848" y="29813"/>
                      </a:cubicBezTo>
                      <a:cubicBezTo>
                        <a:pt x="50920" y="29535"/>
                        <a:pt x="50713" y="29456"/>
                        <a:pt x="50388" y="29361"/>
                      </a:cubicBezTo>
                      <a:cubicBezTo>
                        <a:pt x="50055" y="29257"/>
                        <a:pt x="48999" y="29051"/>
                        <a:pt x="49412" y="28551"/>
                      </a:cubicBezTo>
                      <a:cubicBezTo>
                        <a:pt x="49680" y="28237"/>
                        <a:pt x="50133" y="28097"/>
                        <a:pt x="50640" y="28097"/>
                      </a:cubicBezTo>
                      <a:close/>
                      <a:moveTo>
                        <a:pt x="23002" y="31035"/>
                      </a:moveTo>
                      <a:cubicBezTo>
                        <a:pt x="23064" y="31035"/>
                        <a:pt x="23125" y="31035"/>
                        <a:pt x="23186" y="31035"/>
                      </a:cubicBezTo>
                      <a:cubicBezTo>
                        <a:pt x="24686" y="31059"/>
                        <a:pt x="25671" y="31107"/>
                        <a:pt x="26020" y="31186"/>
                      </a:cubicBezTo>
                      <a:cubicBezTo>
                        <a:pt x="26353" y="31274"/>
                        <a:pt x="26695" y="31321"/>
                        <a:pt x="27036" y="31337"/>
                      </a:cubicBezTo>
                      <a:cubicBezTo>
                        <a:pt x="27552" y="31369"/>
                        <a:pt x="27631" y="31559"/>
                        <a:pt x="27639" y="31567"/>
                      </a:cubicBezTo>
                      <a:cubicBezTo>
                        <a:pt x="27433" y="31750"/>
                        <a:pt x="27195" y="31869"/>
                        <a:pt x="26933" y="31924"/>
                      </a:cubicBezTo>
                      <a:cubicBezTo>
                        <a:pt x="26250" y="32083"/>
                        <a:pt x="24655" y="32178"/>
                        <a:pt x="23877" y="32218"/>
                      </a:cubicBezTo>
                      <a:cubicBezTo>
                        <a:pt x="23099" y="32258"/>
                        <a:pt x="22424" y="32258"/>
                        <a:pt x="21543" y="32488"/>
                      </a:cubicBezTo>
                      <a:cubicBezTo>
                        <a:pt x="20670" y="32718"/>
                        <a:pt x="20464" y="32893"/>
                        <a:pt x="19122" y="32933"/>
                      </a:cubicBezTo>
                      <a:cubicBezTo>
                        <a:pt x="18924" y="32938"/>
                        <a:pt x="18739" y="32942"/>
                        <a:pt x="18568" y="32942"/>
                      </a:cubicBezTo>
                      <a:cubicBezTo>
                        <a:pt x="17591" y="32942"/>
                        <a:pt x="17047" y="32824"/>
                        <a:pt x="16757" y="32337"/>
                      </a:cubicBezTo>
                      <a:cubicBezTo>
                        <a:pt x="16669" y="32194"/>
                        <a:pt x="16598" y="32044"/>
                        <a:pt x="16535" y="31893"/>
                      </a:cubicBezTo>
                      <a:cubicBezTo>
                        <a:pt x="16535" y="31893"/>
                        <a:pt x="16479" y="31599"/>
                        <a:pt x="17225" y="31575"/>
                      </a:cubicBezTo>
                      <a:cubicBezTo>
                        <a:pt x="17317" y="31573"/>
                        <a:pt x="17409" y="31573"/>
                        <a:pt x="17501" y="31573"/>
                      </a:cubicBezTo>
                      <a:cubicBezTo>
                        <a:pt x="17665" y="31573"/>
                        <a:pt x="17829" y="31575"/>
                        <a:pt x="17990" y="31575"/>
                      </a:cubicBezTo>
                      <a:cubicBezTo>
                        <a:pt x="18469" y="31575"/>
                        <a:pt x="18931" y="31557"/>
                        <a:pt x="19352" y="31416"/>
                      </a:cubicBezTo>
                      <a:cubicBezTo>
                        <a:pt x="19977" y="31211"/>
                        <a:pt x="21551" y="31035"/>
                        <a:pt x="23002" y="31035"/>
                      </a:cubicBezTo>
                      <a:close/>
                      <a:moveTo>
                        <a:pt x="44623" y="31035"/>
                      </a:moveTo>
                      <a:cubicBezTo>
                        <a:pt x="44685" y="31035"/>
                        <a:pt x="44747" y="31035"/>
                        <a:pt x="44808" y="31035"/>
                      </a:cubicBezTo>
                      <a:cubicBezTo>
                        <a:pt x="46308" y="31059"/>
                        <a:pt x="47292" y="31115"/>
                        <a:pt x="47657" y="31194"/>
                      </a:cubicBezTo>
                      <a:lnTo>
                        <a:pt x="47657" y="31186"/>
                      </a:lnTo>
                      <a:cubicBezTo>
                        <a:pt x="47999" y="31274"/>
                        <a:pt x="48340" y="31321"/>
                        <a:pt x="48689" y="31337"/>
                      </a:cubicBezTo>
                      <a:cubicBezTo>
                        <a:pt x="49213" y="31369"/>
                        <a:pt x="49316" y="31559"/>
                        <a:pt x="49324" y="31575"/>
                      </a:cubicBezTo>
                      <a:cubicBezTo>
                        <a:pt x="49142" y="31750"/>
                        <a:pt x="48912" y="31869"/>
                        <a:pt x="48666" y="31924"/>
                      </a:cubicBezTo>
                      <a:cubicBezTo>
                        <a:pt x="48007" y="32083"/>
                        <a:pt x="46419" y="32178"/>
                        <a:pt x="45649" y="32218"/>
                      </a:cubicBezTo>
                      <a:cubicBezTo>
                        <a:pt x="44871" y="32258"/>
                        <a:pt x="44197" y="32258"/>
                        <a:pt x="43347" y="32488"/>
                      </a:cubicBezTo>
                      <a:cubicBezTo>
                        <a:pt x="42498" y="32718"/>
                        <a:pt x="42316" y="32893"/>
                        <a:pt x="40990" y="32933"/>
                      </a:cubicBezTo>
                      <a:cubicBezTo>
                        <a:pt x="40791" y="32938"/>
                        <a:pt x="40607" y="32942"/>
                        <a:pt x="40436" y="32942"/>
                      </a:cubicBezTo>
                      <a:cubicBezTo>
                        <a:pt x="39455" y="32942"/>
                        <a:pt x="38897" y="32824"/>
                        <a:pt x="38545" y="32337"/>
                      </a:cubicBezTo>
                      <a:cubicBezTo>
                        <a:pt x="38442" y="32194"/>
                        <a:pt x="38347" y="32044"/>
                        <a:pt x="38259" y="31893"/>
                      </a:cubicBezTo>
                      <a:cubicBezTo>
                        <a:pt x="38259" y="31893"/>
                        <a:pt x="38172" y="31599"/>
                        <a:pt x="38910" y="31583"/>
                      </a:cubicBezTo>
                      <a:cubicBezTo>
                        <a:pt x="39097" y="31577"/>
                        <a:pt x="39283" y="31577"/>
                        <a:pt x="39468" y="31577"/>
                      </a:cubicBezTo>
                      <a:cubicBezTo>
                        <a:pt x="40022" y="31577"/>
                        <a:pt x="40557" y="31577"/>
                        <a:pt x="41022" y="31416"/>
                      </a:cubicBezTo>
                      <a:cubicBezTo>
                        <a:pt x="41616" y="31211"/>
                        <a:pt x="43166" y="31035"/>
                        <a:pt x="44623" y="31035"/>
                      </a:cubicBezTo>
                      <a:close/>
                      <a:moveTo>
                        <a:pt x="66169" y="31041"/>
                      </a:moveTo>
                      <a:cubicBezTo>
                        <a:pt x="66259" y="31041"/>
                        <a:pt x="66348" y="31042"/>
                        <a:pt x="66438" y="31043"/>
                      </a:cubicBezTo>
                      <a:cubicBezTo>
                        <a:pt x="67938" y="31059"/>
                        <a:pt x="68930" y="31107"/>
                        <a:pt x="69303" y="31186"/>
                      </a:cubicBezTo>
                      <a:lnTo>
                        <a:pt x="69311" y="31186"/>
                      </a:lnTo>
                      <a:cubicBezTo>
                        <a:pt x="69652" y="31274"/>
                        <a:pt x="70002" y="31321"/>
                        <a:pt x="70359" y="31337"/>
                      </a:cubicBezTo>
                      <a:cubicBezTo>
                        <a:pt x="70883" y="31369"/>
                        <a:pt x="71018" y="31567"/>
                        <a:pt x="71025" y="31575"/>
                      </a:cubicBezTo>
                      <a:cubicBezTo>
                        <a:pt x="70867" y="31750"/>
                        <a:pt x="70652" y="31877"/>
                        <a:pt x="70414" y="31932"/>
                      </a:cubicBezTo>
                      <a:cubicBezTo>
                        <a:pt x="69771" y="32083"/>
                        <a:pt x="68200" y="32178"/>
                        <a:pt x="67430" y="32218"/>
                      </a:cubicBezTo>
                      <a:cubicBezTo>
                        <a:pt x="66660" y="32258"/>
                        <a:pt x="65985" y="32258"/>
                        <a:pt x="65168" y="32488"/>
                      </a:cubicBezTo>
                      <a:cubicBezTo>
                        <a:pt x="64350" y="32718"/>
                        <a:pt x="64191" y="32893"/>
                        <a:pt x="62866" y="32933"/>
                      </a:cubicBezTo>
                      <a:cubicBezTo>
                        <a:pt x="62661" y="32939"/>
                        <a:pt x="62471" y="32943"/>
                        <a:pt x="62294" y="32943"/>
                      </a:cubicBezTo>
                      <a:cubicBezTo>
                        <a:pt x="61327" y="32943"/>
                        <a:pt x="60758" y="32827"/>
                        <a:pt x="60342" y="32337"/>
                      </a:cubicBezTo>
                      <a:cubicBezTo>
                        <a:pt x="60223" y="32194"/>
                        <a:pt x="60103" y="32051"/>
                        <a:pt x="60000" y="31893"/>
                      </a:cubicBezTo>
                      <a:cubicBezTo>
                        <a:pt x="60000" y="31893"/>
                        <a:pt x="59873" y="31607"/>
                        <a:pt x="60611" y="31583"/>
                      </a:cubicBezTo>
                      <a:cubicBezTo>
                        <a:pt x="60724" y="31581"/>
                        <a:pt x="60836" y="31580"/>
                        <a:pt x="60948" y="31580"/>
                      </a:cubicBezTo>
                      <a:cubicBezTo>
                        <a:pt x="61052" y="31580"/>
                        <a:pt x="61156" y="31581"/>
                        <a:pt x="61259" y="31581"/>
                      </a:cubicBezTo>
                      <a:cubicBezTo>
                        <a:pt x="61777" y="31581"/>
                        <a:pt x="62278" y="31568"/>
                        <a:pt x="62699" y="31416"/>
                      </a:cubicBezTo>
                      <a:cubicBezTo>
                        <a:pt x="63259" y="31215"/>
                        <a:pt x="64740" y="31041"/>
                        <a:pt x="66169" y="31041"/>
                      </a:cubicBezTo>
                      <a:close/>
                      <a:moveTo>
                        <a:pt x="27824" y="31896"/>
                      </a:moveTo>
                      <a:cubicBezTo>
                        <a:pt x="28010" y="31896"/>
                        <a:pt x="27878" y="31975"/>
                        <a:pt x="27933" y="32194"/>
                      </a:cubicBezTo>
                      <a:cubicBezTo>
                        <a:pt x="27996" y="32480"/>
                        <a:pt x="27901" y="32742"/>
                        <a:pt x="27528" y="33171"/>
                      </a:cubicBezTo>
                      <a:cubicBezTo>
                        <a:pt x="27147" y="33599"/>
                        <a:pt x="26464" y="33941"/>
                        <a:pt x="25774" y="34210"/>
                      </a:cubicBezTo>
                      <a:cubicBezTo>
                        <a:pt x="25083" y="34488"/>
                        <a:pt x="25488" y="34750"/>
                        <a:pt x="25147" y="34877"/>
                      </a:cubicBezTo>
                      <a:cubicBezTo>
                        <a:pt x="25097" y="34897"/>
                        <a:pt x="25050" y="34906"/>
                        <a:pt x="25005" y="34906"/>
                      </a:cubicBezTo>
                      <a:cubicBezTo>
                        <a:pt x="24743" y="34906"/>
                        <a:pt x="24565" y="34607"/>
                        <a:pt x="24456" y="34464"/>
                      </a:cubicBezTo>
                      <a:cubicBezTo>
                        <a:pt x="24337" y="34274"/>
                        <a:pt x="24266" y="34052"/>
                        <a:pt x="24258" y="33822"/>
                      </a:cubicBezTo>
                      <a:cubicBezTo>
                        <a:pt x="24242" y="33560"/>
                        <a:pt x="24186" y="33504"/>
                        <a:pt x="24075" y="32980"/>
                      </a:cubicBezTo>
                      <a:cubicBezTo>
                        <a:pt x="23964" y="32456"/>
                        <a:pt x="24099" y="32409"/>
                        <a:pt x="24774" y="32266"/>
                      </a:cubicBezTo>
                      <a:cubicBezTo>
                        <a:pt x="25020" y="32210"/>
                        <a:pt x="25409" y="32234"/>
                        <a:pt x="25813" y="32163"/>
                      </a:cubicBezTo>
                      <a:cubicBezTo>
                        <a:pt x="26210" y="32099"/>
                        <a:pt x="26988" y="31964"/>
                        <a:pt x="27552" y="31917"/>
                      </a:cubicBezTo>
                      <a:cubicBezTo>
                        <a:pt x="27682" y="31904"/>
                        <a:pt x="27768" y="31896"/>
                        <a:pt x="27824" y="31896"/>
                      </a:cubicBezTo>
                      <a:close/>
                      <a:moveTo>
                        <a:pt x="6085" y="31897"/>
                      </a:moveTo>
                      <a:cubicBezTo>
                        <a:pt x="6285" y="31897"/>
                        <a:pt x="6142" y="31979"/>
                        <a:pt x="6160" y="32194"/>
                      </a:cubicBezTo>
                      <a:cubicBezTo>
                        <a:pt x="6192" y="32480"/>
                        <a:pt x="6065" y="32742"/>
                        <a:pt x="5628" y="33171"/>
                      </a:cubicBezTo>
                      <a:cubicBezTo>
                        <a:pt x="5192" y="33599"/>
                        <a:pt x="4470" y="33949"/>
                        <a:pt x="3747" y="34218"/>
                      </a:cubicBezTo>
                      <a:cubicBezTo>
                        <a:pt x="3017" y="34488"/>
                        <a:pt x="3382" y="34750"/>
                        <a:pt x="3025" y="34885"/>
                      </a:cubicBezTo>
                      <a:lnTo>
                        <a:pt x="3033" y="34877"/>
                      </a:lnTo>
                      <a:lnTo>
                        <a:pt x="3033" y="34877"/>
                      </a:lnTo>
                      <a:cubicBezTo>
                        <a:pt x="2980" y="34897"/>
                        <a:pt x="2931" y="34906"/>
                        <a:pt x="2886" y="34906"/>
                      </a:cubicBezTo>
                      <a:cubicBezTo>
                        <a:pt x="2625" y="34906"/>
                        <a:pt x="2486" y="34613"/>
                        <a:pt x="2398" y="34464"/>
                      </a:cubicBezTo>
                      <a:cubicBezTo>
                        <a:pt x="2295" y="34298"/>
                        <a:pt x="2263" y="34091"/>
                        <a:pt x="2279" y="33829"/>
                      </a:cubicBezTo>
                      <a:cubicBezTo>
                        <a:pt x="2295" y="33560"/>
                        <a:pt x="2247" y="33512"/>
                        <a:pt x="2207" y="32980"/>
                      </a:cubicBezTo>
                      <a:cubicBezTo>
                        <a:pt x="2160" y="32456"/>
                        <a:pt x="2303" y="32417"/>
                        <a:pt x="2993" y="32266"/>
                      </a:cubicBezTo>
                      <a:cubicBezTo>
                        <a:pt x="3247" y="32218"/>
                        <a:pt x="3636" y="32234"/>
                        <a:pt x="4041" y="32171"/>
                      </a:cubicBezTo>
                      <a:cubicBezTo>
                        <a:pt x="4454" y="32099"/>
                        <a:pt x="5247" y="31972"/>
                        <a:pt x="5811" y="31917"/>
                      </a:cubicBezTo>
                      <a:cubicBezTo>
                        <a:pt x="5939" y="31904"/>
                        <a:pt x="6027" y="31897"/>
                        <a:pt x="6085" y="31897"/>
                      </a:cubicBezTo>
                      <a:close/>
                      <a:moveTo>
                        <a:pt x="49544" y="31897"/>
                      </a:moveTo>
                      <a:cubicBezTo>
                        <a:pt x="49746" y="31897"/>
                        <a:pt x="49623" y="31980"/>
                        <a:pt x="49697" y="32202"/>
                      </a:cubicBezTo>
                      <a:cubicBezTo>
                        <a:pt x="49801" y="32480"/>
                        <a:pt x="49745" y="32750"/>
                        <a:pt x="49420" y="33171"/>
                      </a:cubicBezTo>
                      <a:cubicBezTo>
                        <a:pt x="49094" y="33599"/>
                        <a:pt x="48459" y="33949"/>
                        <a:pt x="47800" y="34218"/>
                      </a:cubicBezTo>
                      <a:cubicBezTo>
                        <a:pt x="47142" y="34488"/>
                        <a:pt x="47586" y="34750"/>
                        <a:pt x="47261" y="34885"/>
                      </a:cubicBezTo>
                      <a:cubicBezTo>
                        <a:pt x="47215" y="34903"/>
                        <a:pt x="47170" y="34911"/>
                        <a:pt x="47127" y="34911"/>
                      </a:cubicBezTo>
                      <a:cubicBezTo>
                        <a:pt x="46862" y="34911"/>
                        <a:pt x="46645" y="34614"/>
                        <a:pt x="46522" y="34464"/>
                      </a:cubicBezTo>
                      <a:cubicBezTo>
                        <a:pt x="46372" y="34282"/>
                        <a:pt x="46276" y="34060"/>
                        <a:pt x="46237" y="33829"/>
                      </a:cubicBezTo>
                      <a:cubicBezTo>
                        <a:pt x="46181" y="33568"/>
                        <a:pt x="46126" y="33512"/>
                        <a:pt x="45943" y="32980"/>
                      </a:cubicBezTo>
                      <a:cubicBezTo>
                        <a:pt x="45768" y="32456"/>
                        <a:pt x="45895" y="32417"/>
                        <a:pt x="46546" y="32266"/>
                      </a:cubicBezTo>
                      <a:cubicBezTo>
                        <a:pt x="46784" y="32218"/>
                        <a:pt x="47181" y="32234"/>
                        <a:pt x="47570" y="32171"/>
                      </a:cubicBezTo>
                      <a:cubicBezTo>
                        <a:pt x="47967" y="32107"/>
                        <a:pt x="48729" y="31972"/>
                        <a:pt x="49277" y="31917"/>
                      </a:cubicBezTo>
                      <a:cubicBezTo>
                        <a:pt x="49401" y="31904"/>
                        <a:pt x="49486" y="31897"/>
                        <a:pt x="49544" y="31897"/>
                      </a:cubicBezTo>
                      <a:close/>
                      <a:moveTo>
                        <a:pt x="71295" y="31896"/>
                      </a:moveTo>
                      <a:cubicBezTo>
                        <a:pt x="71482" y="31896"/>
                        <a:pt x="71367" y="31975"/>
                        <a:pt x="71470" y="32194"/>
                      </a:cubicBezTo>
                      <a:lnTo>
                        <a:pt x="71478" y="32194"/>
                      </a:lnTo>
                      <a:cubicBezTo>
                        <a:pt x="71621" y="32480"/>
                        <a:pt x="71589" y="32742"/>
                        <a:pt x="71319" y="33171"/>
                      </a:cubicBezTo>
                      <a:cubicBezTo>
                        <a:pt x="71057" y="33599"/>
                        <a:pt x="70462" y="33949"/>
                        <a:pt x="69843" y="34218"/>
                      </a:cubicBezTo>
                      <a:cubicBezTo>
                        <a:pt x="69216" y="34488"/>
                        <a:pt x="69692" y="34750"/>
                        <a:pt x="69390" y="34885"/>
                      </a:cubicBezTo>
                      <a:cubicBezTo>
                        <a:pt x="69347" y="34903"/>
                        <a:pt x="69303" y="34911"/>
                        <a:pt x="69259" y="34911"/>
                      </a:cubicBezTo>
                      <a:cubicBezTo>
                        <a:pt x="68994" y="34911"/>
                        <a:pt x="68740" y="34616"/>
                        <a:pt x="68597" y="34472"/>
                      </a:cubicBezTo>
                      <a:cubicBezTo>
                        <a:pt x="68422" y="34290"/>
                        <a:pt x="68295" y="34068"/>
                        <a:pt x="68231" y="33829"/>
                      </a:cubicBezTo>
                      <a:cubicBezTo>
                        <a:pt x="68136" y="33568"/>
                        <a:pt x="68073" y="33512"/>
                        <a:pt x="67835" y="32988"/>
                      </a:cubicBezTo>
                      <a:cubicBezTo>
                        <a:pt x="67589" y="32456"/>
                        <a:pt x="67708" y="32417"/>
                        <a:pt x="68343" y="32266"/>
                      </a:cubicBezTo>
                      <a:cubicBezTo>
                        <a:pt x="68573" y="32218"/>
                        <a:pt x="68970" y="32234"/>
                        <a:pt x="69351" y="32171"/>
                      </a:cubicBezTo>
                      <a:cubicBezTo>
                        <a:pt x="69740" y="32107"/>
                        <a:pt x="70478" y="31972"/>
                        <a:pt x="71025" y="31917"/>
                      </a:cubicBezTo>
                      <a:cubicBezTo>
                        <a:pt x="71153" y="31904"/>
                        <a:pt x="71238" y="31896"/>
                        <a:pt x="71295" y="31896"/>
                      </a:cubicBezTo>
                      <a:close/>
                      <a:moveTo>
                        <a:pt x="58625" y="31447"/>
                      </a:moveTo>
                      <a:cubicBezTo>
                        <a:pt x="58666" y="31447"/>
                        <a:pt x="58707" y="31447"/>
                        <a:pt x="58746" y="31448"/>
                      </a:cubicBezTo>
                      <a:cubicBezTo>
                        <a:pt x="58746" y="31448"/>
                        <a:pt x="59500" y="31488"/>
                        <a:pt x="59643" y="31797"/>
                      </a:cubicBezTo>
                      <a:cubicBezTo>
                        <a:pt x="59786" y="32099"/>
                        <a:pt x="59897" y="32623"/>
                        <a:pt x="60627" y="32996"/>
                      </a:cubicBezTo>
                      <a:cubicBezTo>
                        <a:pt x="61350" y="33369"/>
                        <a:pt x="62056" y="33441"/>
                        <a:pt x="62247" y="33933"/>
                      </a:cubicBezTo>
                      <a:cubicBezTo>
                        <a:pt x="62437" y="34433"/>
                        <a:pt x="62397" y="34941"/>
                        <a:pt x="61278" y="34957"/>
                      </a:cubicBezTo>
                      <a:cubicBezTo>
                        <a:pt x="61220" y="34957"/>
                        <a:pt x="61161" y="34958"/>
                        <a:pt x="61102" y="34958"/>
                      </a:cubicBezTo>
                      <a:cubicBezTo>
                        <a:pt x="60463" y="34958"/>
                        <a:pt x="59823" y="34918"/>
                        <a:pt x="59191" y="34845"/>
                      </a:cubicBezTo>
                      <a:lnTo>
                        <a:pt x="59183" y="34845"/>
                      </a:lnTo>
                      <a:cubicBezTo>
                        <a:pt x="59183" y="34845"/>
                        <a:pt x="58071" y="34766"/>
                        <a:pt x="57325" y="34639"/>
                      </a:cubicBezTo>
                      <a:cubicBezTo>
                        <a:pt x="56579" y="34520"/>
                        <a:pt x="56254" y="34322"/>
                        <a:pt x="56254" y="34322"/>
                      </a:cubicBezTo>
                      <a:lnTo>
                        <a:pt x="56222" y="34306"/>
                      </a:lnTo>
                      <a:cubicBezTo>
                        <a:pt x="55619" y="34028"/>
                        <a:pt x="55174" y="33734"/>
                        <a:pt x="54531" y="33480"/>
                      </a:cubicBezTo>
                      <a:cubicBezTo>
                        <a:pt x="53888" y="33226"/>
                        <a:pt x="53976" y="33091"/>
                        <a:pt x="54079" y="32853"/>
                      </a:cubicBezTo>
                      <a:cubicBezTo>
                        <a:pt x="54095" y="32790"/>
                        <a:pt x="54087" y="32718"/>
                        <a:pt x="54039" y="32671"/>
                      </a:cubicBezTo>
                      <a:cubicBezTo>
                        <a:pt x="54015" y="32544"/>
                        <a:pt x="54055" y="32329"/>
                        <a:pt x="54547" y="32107"/>
                      </a:cubicBezTo>
                      <a:cubicBezTo>
                        <a:pt x="55270" y="31799"/>
                        <a:pt x="57342" y="31447"/>
                        <a:pt x="58625" y="31447"/>
                      </a:cubicBezTo>
                      <a:close/>
                      <a:moveTo>
                        <a:pt x="15279" y="31447"/>
                      </a:moveTo>
                      <a:cubicBezTo>
                        <a:pt x="15320" y="31447"/>
                        <a:pt x="15360" y="31447"/>
                        <a:pt x="15399" y="31448"/>
                      </a:cubicBezTo>
                      <a:cubicBezTo>
                        <a:pt x="15399" y="31448"/>
                        <a:pt x="16146" y="31488"/>
                        <a:pt x="16209" y="31797"/>
                      </a:cubicBezTo>
                      <a:cubicBezTo>
                        <a:pt x="16273" y="32107"/>
                        <a:pt x="16249" y="32623"/>
                        <a:pt x="16884" y="32996"/>
                      </a:cubicBezTo>
                      <a:cubicBezTo>
                        <a:pt x="17511" y="33377"/>
                        <a:pt x="18186" y="33433"/>
                        <a:pt x="18257" y="33933"/>
                      </a:cubicBezTo>
                      <a:cubicBezTo>
                        <a:pt x="18328" y="34433"/>
                        <a:pt x="18146" y="34941"/>
                        <a:pt x="17027" y="34957"/>
                      </a:cubicBezTo>
                      <a:cubicBezTo>
                        <a:pt x="16959" y="34957"/>
                        <a:pt x="16891" y="34958"/>
                        <a:pt x="16823" y="34958"/>
                      </a:cubicBezTo>
                      <a:cubicBezTo>
                        <a:pt x="16201" y="34958"/>
                        <a:pt x="15579" y="34924"/>
                        <a:pt x="14963" y="34845"/>
                      </a:cubicBezTo>
                      <a:cubicBezTo>
                        <a:pt x="14963" y="34845"/>
                        <a:pt x="13868" y="34766"/>
                        <a:pt x="13161" y="34647"/>
                      </a:cubicBezTo>
                      <a:cubicBezTo>
                        <a:pt x="12447" y="34520"/>
                        <a:pt x="12169" y="34322"/>
                        <a:pt x="12169" y="34322"/>
                      </a:cubicBezTo>
                      <a:lnTo>
                        <a:pt x="12145" y="34306"/>
                      </a:lnTo>
                      <a:cubicBezTo>
                        <a:pt x="11605" y="34036"/>
                        <a:pt x="11240" y="33734"/>
                        <a:pt x="10661" y="33480"/>
                      </a:cubicBezTo>
                      <a:cubicBezTo>
                        <a:pt x="10073" y="33234"/>
                        <a:pt x="10208" y="33099"/>
                        <a:pt x="10367" y="32853"/>
                      </a:cubicBezTo>
                      <a:cubicBezTo>
                        <a:pt x="10407" y="32798"/>
                        <a:pt x="10415" y="32726"/>
                        <a:pt x="10383" y="32671"/>
                      </a:cubicBezTo>
                      <a:cubicBezTo>
                        <a:pt x="10383" y="32552"/>
                        <a:pt x="10478" y="32329"/>
                        <a:pt x="11034" y="32115"/>
                      </a:cubicBezTo>
                      <a:cubicBezTo>
                        <a:pt x="11834" y="31800"/>
                        <a:pt x="13997" y="31447"/>
                        <a:pt x="15279" y="31447"/>
                      </a:cubicBezTo>
                      <a:close/>
                      <a:moveTo>
                        <a:pt x="36963" y="31447"/>
                      </a:moveTo>
                      <a:cubicBezTo>
                        <a:pt x="37005" y="31447"/>
                        <a:pt x="37045" y="31447"/>
                        <a:pt x="37085" y="31448"/>
                      </a:cubicBezTo>
                      <a:cubicBezTo>
                        <a:pt x="37085" y="31448"/>
                        <a:pt x="37831" y="31488"/>
                        <a:pt x="37934" y="31797"/>
                      </a:cubicBezTo>
                      <a:cubicBezTo>
                        <a:pt x="38037" y="32107"/>
                        <a:pt x="38085" y="32623"/>
                        <a:pt x="38767" y="32996"/>
                      </a:cubicBezTo>
                      <a:cubicBezTo>
                        <a:pt x="39442" y="33377"/>
                        <a:pt x="40125" y="33433"/>
                        <a:pt x="40260" y="33933"/>
                      </a:cubicBezTo>
                      <a:cubicBezTo>
                        <a:pt x="40395" y="34433"/>
                        <a:pt x="40276" y="34941"/>
                        <a:pt x="39156" y="34957"/>
                      </a:cubicBezTo>
                      <a:cubicBezTo>
                        <a:pt x="39088" y="34957"/>
                        <a:pt x="39019" y="34958"/>
                        <a:pt x="38951" y="34958"/>
                      </a:cubicBezTo>
                      <a:cubicBezTo>
                        <a:pt x="38322" y="34958"/>
                        <a:pt x="37700" y="34924"/>
                        <a:pt x="37077" y="34845"/>
                      </a:cubicBezTo>
                      <a:cubicBezTo>
                        <a:pt x="37077" y="34845"/>
                        <a:pt x="35981" y="34766"/>
                        <a:pt x="35251" y="34647"/>
                      </a:cubicBezTo>
                      <a:cubicBezTo>
                        <a:pt x="34521" y="34520"/>
                        <a:pt x="34219" y="34322"/>
                        <a:pt x="34219" y="34322"/>
                      </a:cubicBezTo>
                      <a:lnTo>
                        <a:pt x="34195" y="34306"/>
                      </a:lnTo>
                      <a:cubicBezTo>
                        <a:pt x="33616" y="34036"/>
                        <a:pt x="33211" y="33734"/>
                        <a:pt x="32608" y="33480"/>
                      </a:cubicBezTo>
                      <a:cubicBezTo>
                        <a:pt x="31997" y="33234"/>
                        <a:pt x="32100" y="33091"/>
                        <a:pt x="32235" y="32853"/>
                      </a:cubicBezTo>
                      <a:cubicBezTo>
                        <a:pt x="32267" y="32798"/>
                        <a:pt x="32259" y="32726"/>
                        <a:pt x="32219" y="32671"/>
                      </a:cubicBezTo>
                      <a:cubicBezTo>
                        <a:pt x="32211" y="32552"/>
                        <a:pt x="32275" y="32329"/>
                        <a:pt x="32806" y="32115"/>
                      </a:cubicBezTo>
                      <a:cubicBezTo>
                        <a:pt x="33560" y="31800"/>
                        <a:pt x="35677" y="31447"/>
                        <a:pt x="36963" y="31447"/>
                      </a:cubicBezTo>
                      <a:close/>
                      <a:moveTo>
                        <a:pt x="22936" y="32529"/>
                      </a:moveTo>
                      <a:cubicBezTo>
                        <a:pt x="23188" y="32529"/>
                        <a:pt x="23371" y="32572"/>
                        <a:pt x="23583" y="32663"/>
                      </a:cubicBezTo>
                      <a:cubicBezTo>
                        <a:pt x="24020" y="32845"/>
                        <a:pt x="23893" y="33409"/>
                        <a:pt x="23797" y="33671"/>
                      </a:cubicBezTo>
                      <a:cubicBezTo>
                        <a:pt x="23694" y="33933"/>
                        <a:pt x="24004" y="33980"/>
                        <a:pt x="24107" y="34258"/>
                      </a:cubicBezTo>
                      <a:cubicBezTo>
                        <a:pt x="24210" y="34544"/>
                        <a:pt x="24401" y="34980"/>
                        <a:pt x="24797" y="35131"/>
                      </a:cubicBezTo>
                      <a:cubicBezTo>
                        <a:pt x="25202" y="35290"/>
                        <a:pt x="25829" y="35687"/>
                        <a:pt x="25964" y="36012"/>
                      </a:cubicBezTo>
                      <a:cubicBezTo>
                        <a:pt x="26091" y="36338"/>
                        <a:pt x="25607" y="36711"/>
                        <a:pt x="24663" y="36854"/>
                      </a:cubicBezTo>
                      <a:cubicBezTo>
                        <a:pt x="24424" y="36892"/>
                        <a:pt x="24171" y="36909"/>
                        <a:pt x="23908" y="36909"/>
                      </a:cubicBezTo>
                      <a:cubicBezTo>
                        <a:pt x="23131" y="36909"/>
                        <a:pt x="22268" y="36758"/>
                        <a:pt x="21432" y="36544"/>
                      </a:cubicBezTo>
                      <a:cubicBezTo>
                        <a:pt x="20504" y="36307"/>
                        <a:pt x="20122" y="36234"/>
                        <a:pt x="19421" y="36234"/>
                      </a:cubicBezTo>
                      <a:cubicBezTo>
                        <a:pt x="19276" y="36234"/>
                        <a:pt x="19119" y="36237"/>
                        <a:pt x="18940" y="36242"/>
                      </a:cubicBezTo>
                      <a:cubicBezTo>
                        <a:pt x="18725" y="36251"/>
                        <a:pt x="18520" y="36256"/>
                        <a:pt x="18325" y="36256"/>
                      </a:cubicBezTo>
                      <a:cubicBezTo>
                        <a:pt x="17567" y="36256"/>
                        <a:pt x="16957" y="36174"/>
                        <a:pt x="16503" y="35846"/>
                      </a:cubicBezTo>
                      <a:cubicBezTo>
                        <a:pt x="15939" y="35433"/>
                        <a:pt x="16376" y="35306"/>
                        <a:pt x="17098" y="35147"/>
                      </a:cubicBezTo>
                      <a:cubicBezTo>
                        <a:pt x="17828" y="34996"/>
                        <a:pt x="18265" y="34925"/>
                        <a:pt x="18408" y="34599"/>
                      </a:cubicBezTo>
                      <a:cubicBezTo>
                        <a:pt x="18543" y="34274"/>
                        <a:pt x="18535" y="33909"/>
                        <a:pt x="18392" y="33583"/>
                      </a:cubicBezTo>
                      <a:cubicBezTo>
                        <a:pt x="18257" y="33290"/>
                        <a:pt x="18543" y="33163"/>
                        <a:pt x="19075" y="33091"/>
                      </a:cubicBezTo>
                      <a:cubicBezTo>
                        <a:pt x="19273" y="33067"/>
                        <a:pt x="19598" y="33075"/>
                        <a:pt x="19956" y="33044"/>
                      </a:cubicBezTo>
                      <a:cubicBezTo>
                        <a:pt x="20313" y="33012"/>
                        <a:pt x="20837" y="32829"/>
                        <a:pt x="21837" y="32663"/>
                      </a:cubicBezTo>
                      <a:cubicBezTo>
                        <a:pt x="22346" y="32574"/>
                        <a:pt x="22677" y="32529"/>
                        <a:pt x="22936" y="32529"/>
                      </a:cubicBezTo>
                      <a:close/>
                      <a:moveTo>
                        <a:pt x="44743" y="32529"/>
                      </a:moveTo>
                      <a:cubicBezTo>
                        <a:pt x="44997" y="32529"/>
                        <a:pt x="45187" y="32572"/>
                        <a:pt x="45411" y="32663"/>
                      </a:cubicBezTo>
                      <a:cubicBezTo>
                        <a:pt x="45872" y="32845"/>
                        <a:pt x="45824" y="33409"/>
                        <a:pt x="45752" y="33671"/>
                      </a:cubicBezTo>
                      <a:cubicBezTo>
                        <a:pt x="45681" y="33925"/>
                        <a:pt x="45999" y="33980"/>
                        <a:pt x="46141" y="34258"/>
                      </a:cubicBezTo>
                      <a:cubicBezTo>
                        <a:pt x="46276" y="34544"/>
                        <a:pt x="46522" y="34980"/>
                        <a:pt x="46951" y="35131"/>
                      </a:cubicBezTo>
                      <a:cubicBezTo>
                        <a:pt x="47372" y="35282"/>
                        <a:pt x="48046" y="35687"/>
                        <a:pt x="48221" y="36012"/>
                      </a:cubicBezTo>
                      <a:cubicBezTo>
                        <a:pt x="48396" y="36338"/>
                        <a:pt x="47959" y="36711"/>
                        <a:pt x="47030" y="36854"/>
                      </a:cubicBezTo>
                      <a:cubicBezTo>
                        <a:pt x="46796" y="36892"/>
                        <a:pt x="46545" y="36909"/>
                        <a:pt x="46282" y="36909"/>
                      </a:cubicBezTo>
                      <a:cubicBezTo>
                        <a:pt x="45505" y="36909"/>
                        <a:pt x="44626" y="36758"/>
                        <a:pt x="43760" y="36544"/>
                      </a:cubicBezTo>
                      <a:cubicBezTo>
                        <a:pt x="42806" y="36307"/>
                        <a:pt x="42414" y="36234"/>
                        <a:pt x="41710" y="36234"/>
                      </a:cubicBezTo>
                      <a:cubicBezTo>
                        <a:pt x="41565" y="36234"/>
                        <a:pt x="41407" y="36237"/>
                        <a:pt x="41228" y="36242"/>
                      </a:cubicBezTo>
                      <a:cubicBezTo>
                        <a:pt x="41013" y="36251"/>
                        <a:pt x="40808" y="36256"/>
                        <a:pt x="40613" y="36256"/>
                      </a:cubicBezTo>
                      <a:cubicBezTo>
                        <a:pt x="39854" y="36256"/>
                        <a:pt x="39236" y="36174"/>
                        <a:pt x="38744" y="35846"/>
                      </a:cubicBezTo>
                      <a:cubicBezTo>
                        <a:pt x="38132" y="35433"/>
                        <a:pt x="38545" y="35306"/>
                        <a:pt x="39252" y="35147"/>
                      </a:cubicBezTo>
                      <a:cubicBezTo>
                        <a:pt x="39958" y="34996"/>
                        <a:pt x="40379" y="34925"/>
                        <a:pt x="40490" y="34599"/>
                      </a:cubicBezTo>
                      <a:cubicBezTo>
                        <a:pt x="40593" y="34282"/>
                        <a:pt x="40514" y="33885"/>
                        <a:pt x="40339" y="33583"/>
                      </a:cubicBezTo>
                      <a:cubicBezTo>
                        <a:pt x="40172" y="33290"/>
                        <a:pt x="40442" y="33163"/>
                        <a:pt x="40966" y="33091"/>
                      </a:cubicBezTo>
                      <a:cubicBezTo>
                        <a:pt x="41165" y="33067"/>
                        <a:pt x="41482" y="33075"/>
                        <a:pt x="41839" y="33044"/>
                      </a:cubicBezTo>
                      <a:cubicBezTo>
                        <a:pt x="42189" y="33004"/>
                        <a:pt x="42689" y="32829"/>
                        <a:pt x="43665" y="32663"/>
                      </a:cubicBezTo>
                      <a:cubicBezTo>
                        <a:pt x="44158" y="32574"/>
                        <a:pt x="44484" y="32529"/>
                        <a:pt x="44743" y="32529"/>
                      </a:cubicBezTo>
                      <a:close/>
                      <a:moveTo>
                        <a:pt x="66573" y="32532"/>
                      </a:moveTo>
                      <a:cubicBezTo>
                        <a:pt x="66822" y="32532"/>
                        <a:pt x="67014" y="32573"/>
                        <a:pt x="67247" y="32663"/>
                      </a:cubicBezTo>
                      <a:cubicBezTo>
                        <a:pt x="67731" y="32845"/>
                        <a:pt x="67755" y="33417"/>
                        <a:pt x="67716" y="33671"/>
                      </a:cubicBezTo>
                      <a:cubicBezTo>
                        <a:pt x="67684" y="33933"/>
                        <a:pt x="68009" y="33980"/>
                        <a:pt x="68184" y="34258"/>
                      </a:cubicBezTo>
                      <a:cubicBezTo>
                        <a:pt x="68358" y="34544"/>
                        <a:pt x="68660" y="34980"/>
                        <a:pt x="69105" y="35131"/>
                      </a:cubicBezTo>
                      <a:cubicBezTo>
                        <a:pt x="69541" y="35290"/>
                        <a:pt x="70271" y="35687"/>
                        <a:pt x="70486" y="36020"/>
                      </a:cubicBezTo>
                      <a:cubicBezTo>
                        <a:pt x="70708" y="36346"/>
                        <a:pt x="70311" y="36711"/>
                        <a:pt x="69406" y="36862"/>
                      </a:cubicBezTo>
                      <a:cubicBezTo>
                        <a:pt x="69185" y="36896"/>
                        <a:pt x="68945" y="36912"/>
                        <a:pt x="68692" y="36912"/>
                      </a:cubicBezTo>
                      <a:cubicBezTo>
                        <a:pt x="67909" y="36912"/>
                        <a:pt x="66996" y="36760"/>
                        <a:pt x="66096" y="36544"/>
                      </a:cubicBezTo>
                      <a:cubicBezTo>
                        <a:pt x="65131" y="36314"/>
                        <a:pt x="64727" y="36238"/>
                        <a:pt x="64063" y="36238"/>
                      </a:cubicBezTo>
                      <a:cubicBezTo>
                        <a:pt x="63902" y="36238"/>
                        <a:pt x="63727" y="36243"/>
                        <a:pt x="63525" y="36250"/>
                      </a:cubicBezTo>
                      <a:cubicBezTo>
                        <a:pt x="63322" y="36257"/>
                        <a:pt x="63128" y="36261"/>
                        <a:pt x="62942" y="36261"/>
                      </a:cubicBezTo>
                      <a:cubicBezTo>
                        <a:pt x="62170" y="36261"/>
                        <a:pt x="61529" y="36186"/>
                        <a:pt x="60992" y="35854"/>
                      </a:cubicBezTo>
                      <a:cubicBezTo>
                        <a:pt x="60318" y="35441"/>
                        <a:pt x="60723" y="35306"/>
                        <a:pt x="61405" y="35147"/>
                      </a:cubicBezTo>
                      <a:cubicBezTo>
                        <a:pt x="62088" y="34996"/>
                        <a:pt x="62509" y="34925"/>
                        <a:pt x="62572" y="34607"/>
                      </a:cubicBezTo>
                      <a:cubicBezTo>
                        <a:pt x="62628" y="34282"/>
                        <a:pt x="62501" y="33885"/>
                        <a:pt x="62294" y="33583"/>
                      </a:cubicBezTo>
                      <a:cubicBezTo>
                        <a:pt x="62088" y="33290"/>
                        <a:pt x="62342" y="33163"/>
                        <a:pt x="62850" y="33099"/>
                      </a:cubicBezTo>
                      <a:cubicBezTo>
                        <a:pt x="63040" y="33067"/>
                        <a:pt x="63366" y="33075"/>
                        <a:pt x="63715" y="33044"/>
                      </a:cubicBezTo>
                      <a:cubicBezTo>
                        <a:pt x="64072" y="33012"/>
                        <a:pt x="64541" y="32829"/>
                        <a:pt x="65501" y="32663"/>
                      </a:cubicBezTo>
                      <a:cubicBezTo>
                        <a:pt x="65992" y="32577"/>
                        <a:pt x="66313" y="32532"/>
                        <a:pt x="66573" y="32532"/>
                      </a:cubicBezTo>
                      <a:close/>
                      <a:moveTo>
                        <a:pt x="8608" y="32349"/>
                      </a:moveTo>
                      <a:cubicBezTo>
                        <a:pt x="9921" y="32349"/>
                        <a:pt x="9945" y="32721"/>
                        <a:pt x="9931" y="32988"/>
                      </a:cubicBezTo>
                      <a:cubicBezTo>
                        <a:pt x="9907" y="33290"/>
                        <a:pt x="10010" y="33512"/>
                        <a:pt x="10764" y="33782"/>
                      </a:cubicBezTo>
                      <a:cubicBezTo>
                        <a:pt x="11518" y="34052"/>
                        <a:pt x="11391" y="34076"/>
                        <a:pt x="11939" y="34560"/>
                      </a:cubicBezTo>
                      <a:cubicBezTo>
                        <a:pt x="12486" y="35052"/>
                        <a:pt x="11597" y="35552"/>
                        <a:pt x="11375" y="35679"/>
                      </a:cubicBezTo>
                      <a:cubicBezTo>
                        <a:pt x="11026" y="35838"/>
                        <a:pt x="10700" y="36052"/>
                        <a:pt x="10399" y="36298"/>
                      </a:cubicBezTo>
                      <a:cubicBezTo>
                        <a:pt x="9827" y="36750"/>
                        <a:pt x="8835" y="36933"/>
                        <a:pt x="7859" y="37092"/>
                      </a:cubicBezTo>
                      <a:cubicBezTo>
                        <a:pt x="7711" y="37115"/>
                        <a:pt x="7574" y="37125"/>
                        <a:pt x="7448" y="37125"/>
                      </a:cubicBezTo>
                      <a:cubicBezTo>
                        <a:pt x="6746" y="37125"/>
                        <a:pt x="6379" y="36805"/>
                        <a:pt x="6184" y="36576"/>
                      </a:cubicBezTo>
                      <a:cubicBezTo>
                        <a:pt x="5954" y="36306"/>
                        <a:pt x="5763" y="36433"/>
                        <a:pt x="4843" y="36290"/>
                      </a:cubicBezTo>
                      <a:cubicBezTo>
                        <a:pt x="3922" y="36147"/>
                        <a:pt x="4112" y="35877"/>
                        <a:pt x="3969" y="35607"/>
                      </a:cubicBezTo>
                      <a:cubicBezTo>
                        <a:pt x="3827" y="35330"/>
                        <a:pt x="3509" y="35242"/>
                        <a:pt x="3446" y="34869"/>
                      </a:cubicBezTo>
                      <a:cubicBezTo>
                        <a:pt x="3382" y="34496"/>
                        <a:pt x="4200" y="34131"/>
                        <a:pt x="4716" y="33933"/>
                      </a:cubicBezTo>
                      <a:cubicBezTo>
                        <a:pt x="5239" y="33726"/>
                        <a:pt x="5581" y="33496"/>
                        <a:pt x="6041" y="33028"/>
                      </a:cubicBezTo>
                      <a:cubicBezTo>
                        <a:pt x="6494" y="32559"/>
                        <a:pt x="7184" y="32425"/>
                        <a:pt x="8026" y="32369"/>
                      </a:cubicBezTo>
                      <a:cubicBezTo>
                        <a:pt x="8244" y="32355"/>
                        <a:pt x="8437" y="32349"/>
                        <a:pt x="8608" y="32349"/>
                      </a:cubicBezTo>
                      <a:close/>
                      <a:moveTo>
                        <a:pt x="30387" y="32349"/>
                      </a:moveTo>
                      <a:cubicBezTo>
                        <a:pt x="31708" y="32349"/>
                        <a:pt x="31784" y="32728"/>
                        <a:pt x="31798" y="32988"/>
                      </a:cubicBezTo>
                      <a:cubicBezTo>
                        <a:pt x="31814" y="33290"/>
                        <a:pt x="31949" y="33520"/>
                        <a:pt x="32735" y="33782"/>
                      </a:cubicBezTo>
                      <a:cubicBezTo>
                        <a:pt x="33521" y="34052"/>
                        <a:pt x="33402" y="34076"/>
                        <a:pt x="34013" y="34568"/>
                      </a:cubicBezTo>
                      <a:cubicBezTo>
                        <a:pt x="34624" y="35052"/>
                        <a:pt x="33799" y="35552"/>
                        <a:pt x="33592" y="35679"/>
                      </a:cubicBezTo>
                      <a:cubicBezTo>
                        <a:pt x="33259" y="35838"/>
                        <a:pt x="32957" y="36052"/>
                        <a:pt x="32695" y="36298"/>
                      </a:cubicBezTo>
                      <a:cubicBezTo>
                        <a:pt x="32179" y="36758"/>
                        <a:pt x="31211" y="36941"/>
                        <a:pt x="30251" y="37092"/>
                      </a:cubicBezTo>
                      <a:cubicBezTo>
                        <a:pt x="30106" y="37115"/>
                        <a:pt x="29971" y="37125"/>
                        <a:pt x="29846" y="37125"/>
                      </a:cubicBezTo>
                      <a:cubicBezTo>
                        <a:pt x="29147" y="37125"/>
                        <a:pt x="28741" y="36805"/>
                        <a:pt x="28512" y="36576"/>
                      </a:cubicBezTo>
                      <a:cubicBezTo>
                        <a:pt x="28250" y="36314"/>
                        <a:pt x="28076" y="36441"/>
                        <a:pt x="27139" y="36298"/>
                      </a:cubicBezTo>
                      <a:cubicBezTo>
                        <a:pt x="26194" y="36147"/>
                        <a:pt x="26353" y="35877"/>
                        <a:pt x="26179" y="35607"/>
                      </a:cubicBezTo>
                      <a:cubicBezTo>
                        <a:pt x="25996" y="35338"/>
                        <a:pt x="25671" y="35242"/>
                        <a:pt x="25559" y="34869"/>
                      </a:cubicBezTo>
                      <a:cubicBezTo>
                        <a:pt x="25440" y="34496"/>
                        <a:pt x="26210" y="34131"/>
                        <a:pt x="26710" y="33933"/>
                      </a:cubicBezTo>
                      <a:cubicBezTo>
                        <a:pt x="27203" y="33726"/>
                        <a:pt x="27520" y="33496"/>
                        <a:pt x="27917" y="33028"/>
                      </a:cubicBezTo>
                      <a:cubicBezTo>
                        <a:pt x="28314" y="32559"/>
                        <a:pt x="28981" y="32425"/>
                        <a:pt x="29814" y="32369"/>
                      </a:cubicBezTo>
                      <a:cubicBezTo>
                        <a:pt x="30027" y="32355"/>
                        <a:pt x="30217" y="32349"/>
                        <a:pt x="30387" y="32349"/>
                      </a:cubicBezTo>
                      <a:close/>
                      <a:moveTo>
                        <a:pt x="52195" y="32349"/>
                      </a:moveTo>
                      <a:cubicBezTo>
                        <a:pt x="53508" y="32349"/>
                        <a:pt x="53626" y="32721"/>
                        <a:pt x="53682" y="32988"/>
                      </a:cubicBezTo>
                      <a:cubicBezTo>
                        <a:pt x="53738" y="33290"/>
                        <a:pt x="53896" y="33512"/>
                        <a:pt x="54714" y="33782"/>
                      </a:cubicBezTo>
                      <a:cubicBezTo>
                        <a:pt x="55539" y="34052"/>
                        <a:pt x="55420" y="34076"/>
                        <a:pt x="56095" y="34560"/>
                      </a:cubicBezTo>
                      <a:cubicBezTo>
                        <a:pt x="56770" y="35052"/>
                        <a:pt x="56008" y="35552"/>
                        <a:pt x="55817" y="35679"/>
                      </a:cubicBezTo>
                      <a:cubicBezTo>
                        <a:pt x="55516" y="35838"/>
                        <a:pt x="55238" y="36044"/>
                        <a:pt x="55008" y="36298"/>
                      </a:cubicBezTo>
                      <a:cubicBezTo>
                        <a:pt x="54547" y="36750"/>
                        <a:pt x="53603" y="36941"/>
                        <a:pt x="52666" y="37092"/>
                      </a:cubicBezTo>
                      <a:cubicBezTo>
                        <a:pt x="52531" y="37120"/>
                        <a:pt x="52395" y="37133"/>
                        <a:pt x="52260" y="37133"/>
                      </a:cubicBezTo>
                      <a:cubicBezTo>
                        <a:pt x="51743" y="37133"/>
                        <a:pt x="51240" y="36934"/>
                        <a:pt x="50856" y="36576"/>
                      </a:cubicBezTo>
                      <a:cubicBezTo>
                        <a:pt x="50563" y="36314"/>
                        <a:pt x="50404" y="36441"/>
                        <a:pt x="49443" y="36290"/>
                      </a:cubicBezTo>
                      <a:cubicBezTo>
                        <a:pt x="48483" y="36147"/>
                        <a:pt x="48602" y="35877"/>
                        <a:pt x="48396" y="35607"/>
                      </a:cubicBezTo>
                      <a:cubicBezTo>
                        <a:pt x="48181" y="35338"/>
                        <a:pt x="47840" y="35242"/>
                        <a:pt x="47681" y="34869"/>
                      </a:cubicBezTo>
                      <a:cubicBezTo>
                        <a:pt x="47523" y="34496"/>
                        <a:pt x="48245" y="34139"/>
                        <a:pt x="48705" y="33933"/>
                      </a:cubicBezTo>
                      <a:cubicBezTo>
                        <a:pt x="49174" y="33726"/>
                        <a:pt x="49459" y="33496"/>
                        <a:pt x="49801" y="33028"/>
                      </a:cubicBezTo>
                      <a:cubicBezTo>
                        <a:pt x="50142" y="32559"/>
                        <a:pt x="50793" y="32425"/>
                        <a:pt x="51618" y="32369"/>
                      </a:cubicBezTo>
                      <a:cubicBezTo>
                        <a:pt x="51833" y="32355"/>
                        <a:pt x="52024" y="32349"/>
                        <a:pt x="52195" y="32349"/>
                      </a:cubicBezTo>
                      <a:close/>
                      <a:moveTo>
                        <a:pt x="40878" y="36349"/>
                      </a:moveTo>
                      <a:cubicBezTo>
                        <a:pt x="41058" y="36349"/>
                        <a:pt x="41316" y="36359"/>
                        <a:pt x="41808" y="36369"/>
                      </a:cubicBezTo>
                      <a:cubicBezTo>
                        <a:pt x="42935" y="36401"/>
                        <a:pt x="43403" y="36695"/>
                        <a:pt x="44467" y="36909"/>
                      </a:cubicBezTo>
                      <a:cubicBezTo>
                        <a:pt x="45118" y="37041"/>
                        <a:pt x="45431" y="37062"/>
                        <a:pt x="45703" y="37062"/>
                      </a:cubicBezTo>
                      <a:cubicBezTo>
                        <a:pt x="45826" y="37062"/>
                        <a:pt x="45940" y="37058"/>
                        <a:pt x="46073" y="37058"/>
                      </a:cubicBezTo>
                      <a:cubicBezTo>
                        <a:pt x="46124" y="37058"/>
                        <a:pt x="46178" y="37058"/>
                        <a:pt x="46237" y="37060"/>
                      </a:cubicBezTo>
                      <a:cubicBezTo>
                        <a:pt x="46776" y="37076"/>
                        <a:pt x="46618" y="37250"/>
                        <a:pt x="46507" y="37401"/>
                      </a:cubicBezTo>
                      <a:cubicBezTo>
                        <a:pt x="46387" y="37544"/>
                        <a:pt x="46387" y="37989"/>
                        <a:pt x="46181" y="38171"/>
                      </a:cubicBezTo>
                      <a:cubicBezTo>
                        <a:pt x="45975" y="38346"/>
                        <a:pt x="44879" y="38330"/>
                        <a:pt x="43435" y="38378"/>
                      </a:cubicBezTo>
                      <a:cubicBezTo>
                        <a:pt x="43257" y="38384"/>
                        <a:pt x="43101" y="38388"/>
                        <a:pt x="42963" y="38388"/>
                      </a:cubicBezTo>
                      <a:cubicBezTo>
                        <a:pt x="41971" y="38388"/>
                        <a:pt x="41860" y="38222"/>
                        <a:pt x="41157" y="38020"/>
                      </a:cubicBezTo>
                      <a:cubicBezTo>
                        <a:pt x="40879" y="37942"/>
                        <a:pt x="40659" y="37925"/>
                        <a:pt x="40472" y="37925"/>
                      </a:cubicBezTo>
                      <a:cubicBezTo>
                        <a:pt x="40338" y="37925"/>
                        <a:pt x="40222" y="37934"/>
                        <a:pt x="40114" y="37934"/>
                      </a:cubicBezTo>
                      <a:cubicBezTo>
                        <a:pt x="39934" y="37934"/>
                        <a:pt x="39779" y="37910"/>
                        <a:pt x="39609" y="37782"/>
                      </a:cubicBezTo>
                      <a:cubicBezTo>
                        <a:pt x="39204" y="37481"/>
                        <a:pt x="39807" y="37227"/>
                        <a:pt x="39831" y="36957"/>
                      </a:cubicBezTo>
                      <a:cubicBezTo>
                        <a:pt x="39847" y="36687"/>
                        <a:pt x="39736" y="36504"/>
                        <a:pt x="40220" y="36425"/>
                      </a:cubicBezTo>
                      <a:cubicBezTo>
                        <a:pt x="40540" y="36366"/>
                        <a:pt x="40642" y="36349"/>
                        <a:pt x="40878" y="36349"/>
                      </a:cubicBezTo>
                      <a:close/>
                      <a:moveTo>
                        <a:pt x="18568" y="36349"/>
                      </a:moveTo>
                      <a:cubicBezTo>
                        <a:pt x="18750" y="36349"/>
                        <a:pt x="19007" y="36359"/>
                        <a:pt x="19495" y="36369"/>
                      </a:cubicBezTo>
                      <a:cubicBezTo>
                        <a:pt x="20622" y="36401"/>
                        <a:pt x="21051" y="36695"/>
                        <a:pt x="22083" y="36909"/>
                      </a:cubicBezTo>
                      <a:cubicBezTo>
                        <a:pt x="22714" y="37041"/>
                        <a:pt x="23026" y="37062"/>
                        <a:pt x="23298" y="37062"/>
                      </a:cubicBezTo>
                      <a:cubicBezTo>
                        <a:pt x="23421" y="37062"/>
                        <a:pt x="23535" y="37058"/>
                        <a:pt x="23667" y="37058"/>
                      </a:cubicBezTo>
                      <a:cubicBezTo>
                        <a:pt x="23718" y="37058"/>
                        <a:pt x="23772" y="37058"/>
                        <a:pt x="23829" y="37060"/>
                      </a:cubicBezTo>
                      <a:cubicBezTo>
                        <a:pt x="24377" y="37076"/>
                        <a:pt x="24194" y="37250"/>
                        <a:pt x="24059" y="37401"/>
                      </a:cubicBezTo>
                      <a:cubicBezTo>
                        <a:pt x="23924" y="37552"/>
                        <a:pt x="23869" y="37989"/>
                        <a:pt x="23639" y="38171"/>
                      </a:cubicBezTo>
                      <a:cubicBezTo>
                        <a:pt x="23408" y="38346"/>
                        <a:pt x="22321" y="38330"/>
                        <a:pt x="20868" y="38386"/>
                      </a:cubicBezTo>
                      <a:cubicBezTo>
                        <a:pt x="20711" y="38391"/>
                        <a:pt x="20571" y="38393"/>
                        <a:pt x="20445" y="38393"/>
                      </a:cubicBezTo>
                      <a:cubicBezTo>
                        <a:pt x="19405" y="38393"/>
                        <a:pt x="19324" y="38226"/>
                        <a:pt x="18630" y="38020"/>
                      </a:cubicBezTo>
                      <a:cubicBezTo>
                        <a:pt x="18364" y="37942"/>
                        <a:pt x="18146" y="37925"/>
                        <a:pt x="17959" y="37925"/>
                      </a:cubicBezTo>
                      <a:cubicBezTo>
                        <a:pt x="17825" y="37925"/>
                        <a:pt x="17708" y="37934"/>
                        <a:pt x="17600" y="37934"/>
                      </a:cubicBezTo>
                      <a:cubicBezTo>
                        <a:pt x="17420" y="37934"/>
                        <a:pt x="17268" y="37910"/>
                        <a:pt x="17114" y="37782"/>
                      </a:cubicBezTo>
                      <a:cubicBezTo>
                        <a:pt x="16749" y="37481"/>
                        <a:pt x="17384" y="37227"/>
                        <a:pt x="17439" y="36957"/>
                      </a:cubicBezTo>
                      <a:cubicBezTo>
                        <a:pt x="17495" y="36687"/>
                        <a:pt x="17408" y="36504"/>
                        <a:pt x="17900" y="36425"/>
                      </a:cubicBezTo>
                      <a:cubicBezTo>
                        <a:pt x="18224" y="36366"/>
                        <a:pt x="18331" y="36349"/>
                        <a:pt x="18568" y="36349"/>
                      </a:cubicBezTo>
                      <a:close/>
                      <a:moveTo>
                        <a:pt x="63150" y="36350"/>
                      </a:moveTo>
                      <a:cubicBezTo>
                        <a:pt x="63332" y="36350"/>
                        <a:pt x="63592" y="36363"/>
                        <a:pt x="64104" y="36377"/>
                      </a:cubicBezTo>
                      <a:cubicBezTo>
                        <a:pt x="65239" y="36401"/>
                        <a:pt x="65747" y="36695"/>
                        <a:pt x="66834" y="36917"/>
                      </a:cubicBezTo>
                      <a:cubicBezTo>
                        <a:pt x="67470" y="37042"/>
                        <a:pt x="67786" y="37065"/>
                        <a:pt x="68048" y="37065"/>
                      </a:cubicBezTo>
                      <a:cubicBezTo>
                        <a:pt x="68192" y="37065"/>
                        <a:pt x="68319" y="37058"/>
                        <a:pt x="68475" y="37058"/>
                      </a:cubicBezTo>
                      <a:cubicBezTo>
                        <a:pt x="68521" y="37058"/>
                        <a:pt x="68569" y="37058"/>
                        <a:pt x="68620" y="37060"/>
                      </a:cubicBezTo>
                      <a:cubicBezTo>
                        <a:pt x="69168" y="37076"/>
                        <a:pt x="69033" y="37250"/>
                        <a:pt x="68938" y="37401"/>
                      </a:cubicBezTo>
                      <a:cubicBezTo>
                        <a:pt x="68835" y="37552"/>
                        <a:pt x="68898" y="37989"/>
                        <a:pt x="68716" y="38171"/>
                      </a:cubicBezTo>
                      <a:cubicBezTo>
                        <a:pt x="68533" y="38346"/>
                        <a:pt x="67438" y="38330"/>
                        <a:pt x="65993" y="38386"/>
                      </a:cubicBezTo>
                      <a:cubicBezTo>
                        <a:pt x="65838" y="38391"/>
                        <a:pt x="65699" y="38393"/>
                        <a:pt x="65573" y="38393"/>
                      </a:cubicBezTo>
                      <a:cubicBezTo>
                        <a:pt x="64537" y="38393"/>
                        <a:pt x="64418" y="38226"/>
                        <a:pt x="63667" y="38020"/>
                      </a:cubicBezTo>
                      <a:cubicBezTo>
                        <a:pt x="63382" y="37942"/>
                        <a:pt x="63161" y="37925"/>
                        <a:pt x="62975" y="37925"/>
                      </a:cubicBezTo>
                      <a:cubicBezTo>
                        <a:pt x="62833" y="37925"/>
                        <a:pt x="62712" y="37935"/>
                        <a:pt x="62600" y="37935"/>
                      </a:cubicBezTo>
                      <a:cubicBezTo>
                        <a:pt x="62425" y="37935"/>
                        <a:pt x="62270" y="37912"/>
                        <a:pt x="62088" y="37790"/>
                      </a:cubicBezTo>
                      <a:cubicBezTo>
                        <a:pt x="61643" y="37481"/>
                        <a:pt x="62223" y="37227"/>
                        <a:pt x="62199" y="36957"/>
                      </a:cubicBezTo>
                      <a:cubicBezTo>
                        <a:pt x="62183" y="36687"/>
                        <a:pt x="62064" y="36504"/>
                        <a:pt x="62532" y="36425"/>
                      </a:cubicBezTo>
                      <a:lnTo>
                        <a:pt x="62524" y="36425"/>
                      </a:lnTo>
                      <a:cubicBezTo>
                        <a:pt x="62823" y="36369"/>
                        <a:pt x="62931" y="36350"/>
                        <a:pt x="63150" y="36350"/>
                      </a:cubicBezTo>
                      <a:close/>
                      <a:moveTo>
                        <a:pt x="58083" y="34861"/>
                      </a:moveTo>
                      <a:cubicBezTo>
                        <a:pt x="58256" y="34861"/>
                        <a:pt x="58416" y="34869"/>
                        <a:pt x="58540" y="34877"/>
                      </a:cubicBezTo>
                      <a:cubicBezTo>
                        <a:pt x="58754" y="34877"/>
                        <a:pt x="58976" y="34901"/>
                        <a:pt x="59191" y="34957"/>
                      </a:cubicBezTo>
                      <a:cubicBezTo>
                        <a:pt x="59524" y="35099"/>
                        <a:pt x="59826" y="35290"/>
                        <a:pt x="60103" y="35528"/>
                      </a:cubicBezTo>
                      <a:cubicBezTo>
                        <a:pt x="60548" y="35925"/>
                        <a:pt x="61112" y="36092"/>
                        <a:pt x="61477" y="36298"/>
                      </a:cubicBezTo>
                      <a:cubicBezTo>
                        <a:pt x="61842" y="36512"/>
                        <a:pt x="62072" y="37123"/>
                        <a:pt x="61754" y="37489"/>
                      </a:cubicBezTo>
                      <a:cubicBezTo>
                        <a:pt x="61429" y="37862"/>
                        <a:pt x="61088" y="37838"/>
                        <a:pt x="60961" y="38132"/>
                      </a:cubicBezTo>
                      <a:cubicBezTo>
                        <a:pt x="60834" y="38417"/>
                        <a:pt x="60715" y="38695"/>
                        <a:pt x="60389" y="38767"/>
                      </a:cubicBezTo>
                      <a:cubicBezTo>
                        <a:pt x="60159" y="38822"/>
                        <a:pt x="59929" y="38846"/>
                        <a:pt x="59691" y="38846"/>
                      </a:cubicBezTo>
                      <a:cubicBezTo>
                        <a:pt x="59468" y="38867"/>
                        <a:pt x="59243" y="38878"/>
                        <a:pt x="59016" y="38878"/>
                      </a:cubicBezTo>
                      <a:cubicBezTo>
                        <a:pt x="58902" y="38878"/>
                        <a:pt x="58788" y="38875"/>
                        <a:pt x="58675" y="38870"/>
                      </a:cubicBezTo>
                      <a:cubicBezTo>
                        <a:pt x="58492" y="38870"/>
                        <a:pt x="58310" y="38838"/>
                        <a:pt x="58135" y="38782"/>
                      </a:cubicBezTo>
                      <a:lnTo>
                        <a:pt x="58127" y="38782"/>
                      </a:lnTo>
                      <a:lnTo>
                        <a:pt x="58056" y="38743"/>
                      </a:lnTo>
                      <a:lnTo>
                        <a:pt x="58024" y="38727"/>
                      </a:lnTo>
                      <a:lnTo>
                        <a:pt x="58024" y="38735"/>
                      </a:lnTo>
                      <a:cubicBezTo>
                        <a:pt x="57619" y="38568"/>
                        <a:pt x="57024" y="38481"/>
                        <a:pt x="56174" y="38417"/>
                      </a:cubicBezTo>
                      <a:cubicBezTo>
                        <a:pt x="54920" y="38330"/>
                        <a:pt x="53936" y="38219"/>
                        <a:pt x="53095" y="38036"/>
                      </a:cubicBezTo>
                      <a:cubicBezTo>
                        <a:pt x="52253" y="37862"/>
                        <a:pt x="51372" y="37639"/>
                        <a:pt x="51507" y="37481"/>
                      </a:cubicBezTo>
                      <a:cubicBezTo>
                        <a:pt x="51642" y="37314"/>
                        <a:pt x="52555" y="37258"/>
                        <a:pt x="53206" y="37187"/>
                      </a:cubicBezTo>
                      <a:cubicBezTo>
                        <a:pt x="53849" y="37123"/>
                        <a:pt x="54857" y="36703"/>
                        <a:pt x="55230" y="36282"/>
                      </a:cubicBezTo>
                      <a:cubicBezTo>
                        <a:pt x="55611" y="35869"/>
                        <a:pt x="55952" y="35814"/>
                        <a:pt x="56476" y="35496"/>
                      </a:cubicBezTo>
                      <a:cubicBezTo>
                        <a:pt x="56595" y="35433"/>
                        <a:pt x="56682" y="35338"/>
                        <a:pt x="56746" y="35226"/>
                      </a:cubicBezTo>
                      <a:cubicBezTo>
                        <a:pt x="56964" y="34925"/>
                        <a:pt x="57582" y="34861"/>
                        <a:pt x="58083" y="34861"/>
                      </a:cubicBezTo>
                      <a:close/>
                      <a:moveTo>
                        <a:pt x="13900" y="34866"/>
                      </a:moveTo>
                      <a:cubicBezTo>
                        <a:pt x="14058" y="34866"/>
                        <a:pt x="14201" y="34872"/>
                        <a:pt x="14312" y="34877"/>
                      </a:cubicBezTo>
                      <a:cubicBezTo>
                        <a:pt x="14526" y="34877"/>
                        <a:pt x="14741" y="34901"/>
                        <a:pt x="14947" y="34957"/>
                      </a:cubicBezTo>
                      <a:cubicBezTo>
                        <a:pt x="15233" y="35099"/>
                        <a:pt x="15495" y="35290"/>
                        <a:pt x="15701" y="35536"/>
                      </a:cubicBezTo>
                      <a:cubicBezTo>
                        <a:pt x="16050" y="35933"/>
                        <a:pt x="16574" y="36100"/>
                        <a:pt x="16884" y="36306"/>
                      </a:cubicBezTo>
                      <a:cubicBezTo>
                        <a:pt x="17193" y="36512"/>
                        <a:pt x="17273" y="37123"/>
                        <a:pt x="16852" y="37497"/>
                      </a:cubicBezTo>
                      <a:cubicBezTo>
                        <a:pt x="16431" y="37862"/>
                        <a:pt x="16090" y="37846"/>
                        <a:pt x="15892" y="38132"/>
                      </a:cubicBezTo>
                      <a:cubicBezTo>
                        <a:pt x="15685" y="38417"/>
                        <a:pt x="15503" y="38695"/>
                        <a:pt x="15153" y="38774"/>
                      </a:cubicBezTo>
                      <a:cubicBezTo>
                        <a:pt x="14915" y="38822"/>
                        <a:pt x="14685" y="38846"/>
                        <a:pt x="14447" y="38854"/>
                      </a:cubicBezTo>
                      <a:cubicBezTo>
                        <a:pt x="14191" y="38872"/>
                        <a:pt x="13935" y="38881"/>
                        <a:pt x="13679" y="38881"/>
                      </a:cubicBezTo>
                      <a:cubicBezTo>
                        <a:pt x="13594" y="38881"/>
                        <a:pt x="13508" y="38880"/>
                        <a:pt x="13423" y="38878"/>
                      </a:cubicBezTo>
                      <a:cubicBezTo>
                        <a:pt x="13240" y="38870"/>
                        <a:pt x="13058" y="38838"/>
                        <a:pt x="12891" y="38774"/>
                      </a:cubicBezTo>
                      <a:cubicBezTo>
                        <a:pt x="12867" y="38767"/>
                        <a:pt x="12844" y="38759"/>
                        <a:pt x="12828" y="38743"/>
                      </a:cubicBezTo>
                      <a:lnTo>
                        <a:pt x="12804" y="38727"/>
                      </a:lnTo>
                      <a:lnTo>
                        <a:pt x="12804" y="38735"/>
                      </a:lnTo>
                      <a:cubicBezTo>
                        <a:pt x="12439" y="38560"/>
                        <a:pt x="11859" y="38481"/>
                        <a:pt x="11034" y="38417"/>
                      </a:cubicBezTo>
                      <a:cubicBezTo>
                        <a:pt x="9796" y="38322"/>
                        <a:pt x="8843" y="38211"/>
                        <a:pt x="8049" y="38036"/>
                      </a:cubicBezTo>
                      <a:cubicBezTo>
                        <a:pt x="7256" y="37854"/>
                        <a:pt x="6430" y="37639"/>
                        <a:pt x="6605" y="37473"/>
                      </a:cubicBezTo>
                      <a:cubicBezTo>
                        <a:pt x="6779" y="37314"/>
                        <a:pt x="7716" y="37258"/>
                        <a:pt x="8375" y="37187"/>
                      </a:cubicBezTo>
                      <a:cubicBezTo>
                        <a:pt x="9042" y="37123"/>
                        <a:pt x="10153" y="36703"/>
                        <a:pt x="10637" y="36282"/>
                      </a:cubicBezTo>
                      <a:cubicBezTo>
                        <a:pt x="11121" y="35861"/>
                        <a:pt x="11486" y="35806"/>
                        <a:pt x="12090" y="35496"/>
                      </a:cubicBezTo>
                      <a:cubicBezTo>
                        <a:pt x="12224" y="35433"/>
                        <a:pt x="12336" y="35338"/>
                        <a:pt x="12423" y="35226"/>
                      </a:cubicBezTo>
                      <a:lnTo>
                        <a:pt x="12431" y="35226"/>
                      </a:lnTo>
                      <a:cubicBezTo>
                        <a:pt x="12733" y="34924"/>
                        <a:pt x="13395" y="34866"/>
                        <a:pt x="13900" y="34866"/>
                      </a:cubicBezTo>
                      <a:close/>
                      <a:moveTo>
                        <a:pt x="36023" y="34858"/>
                      </a:moveTo>
                      <a:cubicBezTo>
                        <a:pt x="36179" y="34858"/>
                        <a:pt x="36322" y="34864"/>
                        <a:pt x="36434" y="34869"/>
                      </a:cubicBezTo>
                      <a:cubicBezTo>
                        <a:pt x="36467" y="34867"/>
                        <a:pt x="36500" y="34867"/>
                        <a:pt x="36532" y="34867"/>
                      </a:cubicBezTo>
                      <a:cubicBezTo>
                        <a:pt x="37068" y="34867"/>
                        <a:pt x="37574" y="35109"/>
                        <a:pt x="37910" y="35528"/>
                      </a:cubicBezTo>
                      <a:cubicBezTo>
                        <a:pt x="38307" y="35925"/>
                        <a:pt x="38855" y="36092"/>
                        <a:pt x="39188" y="36298"/>
                      </a:cubicBezTo>
                      <a:cubicBezTo>
                        <a:pt x="39522" y="36512"/>
                        <a:pt x="39688" y="37123"/>
                        <a:pt x="39307" y="37489"/>
                      </a:cubicBezTo>
                      <a:cubicBezTo>
                        <a:pt x="38934" y="37862"/>
                        <a:pt x="38593" y="37838"/>
                        <a:pt x="38426" y="38132"/>
                      </a:cubicBezTo>
                      <a:cubicBezTo>
                        <a:pt x="38259" y="38417"/>
                        <a:pt x="38117" y="38695"/>
                        <a:pt x="37775" y="38774"/>
                      </a:cubicBezTo>
                      <a:cubicBezTo>
                        <a:pt x="37545" y="38822"/>
                        <a:pt x="37315" y="38846"/>
                        <a:pt x="37077" y="38854"/>
                      </a:cubicBezTo>
                      <a:cubicBezTo>
                        <a:pt x="36821" y="38872"/>
                        <a:pt x="36565" y="38881"/>
                        <a:pt x="36312" y="38881"/>
                      </a:cubicBezTo>
                      <a:cubicBezTo>
                        <a:pt x="36228" y="38881"/>
                        <a:pt x="36144" y="38880"/>
                        <a:pt x="36061" y="38878"/>
                      </a:cubicBezTo>
                      <a:cubicBezTo>
                        <a:pt x="35870" y="38878"/>
                        <a:pt x="35688" y="38838"/>
                        <a:pt x="35521" y="38774"/>
                      </a:cubicBezTo>
                      <a:cubicBezTo>
                        <a:pt x="35497" y="38767"/>
                        <a:pt x="35465" y="38759"/>
                        <a:pt x="35442" y="38743"/>
                      </a:cubicBezTo>
                      <a:lnTo>
                        <a:pt x="35418" y="38727"/>
                      </a:lnTo>
                      <a:lnTo>
                        <a:pt x="35418" y="38735"/>
                      </a:lnTo>
                      <a:cubicBezTo>
                        <a:pt x="35037" y="38560"/>
                        <a:pt x="34449" y="38481"/>
                        <a:pt x="33608" y="38417"/>
                      </a:cubicBezTo>
                      <a:cubicBezTo>
                        <a:pt x="32362" y="38330"/>
                        <a:pt x="31394" y="38219"/>
                        <a:pt x="30576" y="38036"/>
                      </a:cubicBezTo>
                      <a:cubicBezTo>
                        <a:pt x="29758" y="37854"/>
                        <a:pt x="28909" y="37639"/>
                        <a:pt x="29060" y="37481"/>
                      </a:cubicBezTo>
                      <a:cubicBezTo>
                        <a:pt x="29219" y="37314"/>
                        <a:pt x="30147" y="37258"/>
                        <a:pt x="30798" y="37187"/>
                      </a:cubicBezTo>
                      <a:cubicBezTo>
                        <a:pt x="31449" y="37123"/>
                        <a:pt x="32513" y="36703"/>
                        <a:pt x="32941" y="36282"/>
                      </a:cubicBezTo>
                      <a:cubicBezTo>
                        <a:pt x="33370" y="35869"/>
                        <a:pt x="33727" y="35814"/>
                        <a:pt x="34291" y="35496"/>
                      </a:cubicBezTo>
                      <a:cubicBezTo>
                        <a:pt x="34418" y="35433"/>
                        <a:pt x="34521" y="35338"/>
                        <a:pt x="34592" y="35226"/>
                      </a:cubicBezTo>
                      <a:cubicBezTo>
                        <a:pt x="34859" y="34917"/>
                        <a:pt x="35516" y="34858"/>
                        <a:pt x="36023" y="34858"/>
                      </a:cubicBezTo>
                      <a:close/>
                      <a:moveTo>
                        <a:pt x="49678" y="36519"/>
                      </a:moveTo>
                      <a:cubicBezTo>
                        <a:pt x="49795" y="36519"/>
                        <a:pt x="49920" y="36524"/>
                        <a:pt x="50055" y="36536"/>
                      </a:cubicBezTo>
                      <a:cubicBezTo>
                        <a:pt x="50856" y="36600"/>
                        <a:pt x="51213" y="37108"/>
                        <a:pt x="51134" y="37465"/>
                      </a:cubicBezTo>
                      <a:cubicBezTo>
                        <a:pt x="51055" y="37830"/>
                        <a:pt x="50578" y="37862"/>
                        <a:pt x="50086" y="38068"/>
                      </a:cubicBezTo>
                      <a:cubicBezTo>
                        <a:pt x="49594" y="38274"/>
                        <a:pt x="49396" y="38465"/>
                        <a:pt x="49610" y="38774"/>
                      </a:cubicBezTo>
                      <a:cubicBezTo>
                        <a:pt x="49816" y="39084"/>
                        <a:pt x="49991" y="39362"/>
                        <a:pt x="49356" y="39489"/>
                      </a:cubicBezTo>
                      <a:cubicBezTo>
                        <a:pt x="49289" y="39503"/>
                        <a:pt x="49226" y="39509"/>
                        <a:pt x="49167" y="39509"/>
                      </a:cubicBezTo>
                      <a:cubicBezTo>
                        <a:pt x="48682" y="39509"/>
                        <a:pt x="48488" y="39075"/>
                        <a:pt x="48332" y="38806"/>
                      </a:cubicBezTo>
                      <a:cubicBezTo>
                        <a:pt x="48165" y="38505"/>
                        <a:pt x="46999" y="38441"/>
                        <a:pt x="46673" y="38251"/>
                      </a:cubicBezTo>
                      <a:cubicBezTo>
                        <a:pt x="46348" y="38068"/>
                        <a:pt x="46641" y="37624"/>
                        <a:pt x="46872" y="37282"/>
                      </a:cubicBezTo>
                      <a:cubicBezTo>
                        <a:pt x="47110" y="36933"/>
                        <a:pt x="47388" y="36877"/>
                        <a:pt x="48205" y="36735"/>
                      </a:cubicBezTo>
                      <a:cubicBezTo>
                        <a:pt x="48694" y="36649"/>
                        <a:pt x="49095" y="36519"/>
                        <a:pt x="49678" y="36519"/>
                      </a:cubicBezTo>
                      <a:close/>
                      <a:moveTo>
                        <a:pt x="5024" y="36519"/>
                      </a:moveTo>
                      <a:cubicBezTo>
                        <a:pt x="5142" y="36519"/>
                        <a:pt x="5266" y="36524"/>
                        <a:pt x="5398" y="36536"/>
                      </a:cubicBezTo>
                      <a:cubicBezTo>
                        <a:pt x="6184" y="36600"/>
                        <a:pt x="6406" y="37108"/>
                        <a:pt x="6240" y="37465"/>
                      </a:cubicBezTo>
                      <a:cubicBezTo>
                        <a:pt x="6065" y="37830"/>
                        <a:pt x="5573" y="37862"/>
                        <a:pt x="5033" y="38068"/>
                      </a:cubicBezTo>
                      <a:cubicBezTo>
                        <a:pt x="4485" y="38274"/>
                        <a:pt x="4239" y="38465"/>
                        <a:pt x="4374" y="38774"/>
                      </a:cubicBezTo>
                      <a:cubicBezTo>
                        <a:pt x="4501" y="39092"/>
                        <a:pt x="4604" y="39362"/>
                        <a:pt x="3938" y="39489"/>
                      </a:cubicBezTo>
                      <a:cubicBezTo>
                        <a:pt x="3863" y="39504"/>
                        <a:pt x="3795" y="39511"/>
                        <a:pt x="3734" y="39511"/>
                      </a:cubicBezTo>
                      <a:cubicBezTo>
                        <a:pt x="3257" y="39511"/>
                        <a:pt x="3173" y="39082"/>
                        <a:pt x="3088" y="38814"/>
                      </a:cubicBezTo>
                      <a:cubicBezTo>
                        <a:pt x="3001" y="38513"/>
                        <a:pt x="1842" y="38441"/>
                        <a:pt x="1564" y="38251"/>
                      </a:cubicBezTo>
                      <a:lnTo>
                        <a:pt x="1572" y="38251"/>
                      </a:lnTo>
                      <a:cubicBezTo>
                        <a:pt x="1295" y="38068"/>
                        <a:pt x="1699" y="37624"/>
                        <a:pt x="2025" y="37274"/>
                      </a:cubicBezTo>
                      <a:cubicBezTo>
                        <a:pt x="2342" y="36933"/>
                        <a:pt x="2644" y="36877"/>
                        <a:pt x="3493" y="36735"/>
                      </a:cubicBezTo>
                      <a:cubicBezTo>
                        <a:pt x="4002" y="36649"/>
                        <a:pt x="4439" y="36519"/>
                        <a:pt x="5024" y="36519"/>
                      </a:cubicBezTo>
                      <a:close/>
                      <a:moveTo>
                        <a:pt x="27383" y="36514"/>
                      </a:moveTo>
                      <a:cubicBezTo>
                        <a:pt x="27491" y="36514"/>
                        <a:pt x="27605" y="36518"/>
                        <a:pt x="27726" y="36528"/>
                      </a:cubicBezTo>
                      <a:lnTo>
                        <a:pt x="27726" y="36536"/>
                      </a:lnTo>
                      <a:cubicBezTo>
                        <a:pt x="28520" y="36600"/>
                        <a:pt x="28806" y="37108"/>
                        <a:pt x="28679" y="37465"/>
                      </a:cubicBezTo>
                      <a:cubicBezTo>
                        <a:pt x="28560" y="37830"/>
                        <a:pt x="28076" y="37862"/>
                        <a:pt x="27552" y="38068"/>
                      </a:cubicBezTo>
                      <a:cubicBezTo>
                        <a:pt x="27036" y="38274"/>
                        <a:pt x="26814" y="38465"/>
                        <a:pt x="26988" y="38774"/>
                      </a:cubicBezTo>
                      <a:cubicBezTo>
                        <a:pt x="27163" y="39092"/>
                        <a:pt x="27290" y="39362"/>
                        <a:pt x="26647" y="39489"/>
                      </a:cubicBezTo>
                      <a:cubicBezTo>
                        <a:pt x="26574" y="39504"/>
                        <a:pt x="26507" y="39511"/>
                        <a:pt x="26446" y="39511"/>
                      </a:cubicBezTo>
                      <a:cubicBezTo>
                        <a:pt x="25967" y="39511"/>
                        <a:pt x="25823" y="39082"/>
                        <a:pt x="25710" y="38814"/>
                      </a:cubicBezTo>
                      <a:cubicBezTo>
                        <a:pt x="25583" y="38513"/>
                        <a:pt x="24424" y="38441"/>
                        <a:pt x="24123" y="38259"/>
                      </a:cubicBezTo>
                      <a:cubicBezTo>
                        <a:pt x="23829" y="38068"/>
                        <a:pt x="24170" y="37624"/>
                        <a:pt x="24448" y="37282"/>
                      </a:cubicBezTo>
                      <a:cubicBezTo>
                        <a:pt x="24726" y="36933"/>
                        <a:pt x="25020" y="36877"/>
                        <a:pt x="25853" y="36735"/>
                      </a:cubicBezTo>
                      <a:cubicBezTo>
                        <a:pt x="26357" y="36647"/>
                        <a:pt x="26782" y="36514"/>
                        <a:pt x="27383" y="36514"/>
                      </a:cubicBezTo>
                      <a:close/>
                      <a:moveTo>
                        <a:pt x="39928" y="38082"/>
                      </a:moveTo>
                      <a:cubicBezTo>
                        <a:pt x="39997" y="38082"/>
                        <a:pt x="40068" y="38085"/>
                        <a:pt x="40141" y="38092"/>
                      </a:cubicBezTo>
                      <a:cubicBezTo>
                        <a:pt x="40760" y="38147"/>
                        <a:pt x="41720" y="38497"/>
                        <a:pt x="42879" y="38513"/>
                      </a:cubicBezTo>
                      <a:cubicBezTo>
                        <a:pt x="42898" y="38513"/>
                        <a:pt x="42917" y="38513"/>
                        <a:pt x="42936" y="38513"/>
                      </a:cubicBezTo>
                      <a:cubicBezTo>
                        <a:pt x="43841" y="38513"/>
                        <a:pt x="44842" y="38368"/>
                        <a:pt x="45602" y="38368"/>
                      </a:cubicBezTo>
                      <a:cubicBezTo>
                        <a:pt x="45797" y="38368"/>
                        <a:pt x="45976" y="38378"/>
                        <a:pt x="46133" y="38401"/>
                      </a:cubicBezTo>
                      <a:cubicBezTo>
                        <a:pt x="46911" y="38513"/>
                        <a:pt x="47808" y="38782"/>
                        <a:pt x="48110" y="39116"/>
                      </a:cubicBezTo>
                      <a:cubicBezTo>
                        <a:pt x="48412" y="39441"/>
                        <a:pt x="48348" y="40164"/>
                        <a:pt x="47911" y="40481"/>
                      </a:cubicBezTo>
                      <a:cubicBezTo>
                        <a:pt x="47849" y="40528"/>
                        <a:pt x="47871" y="40677"/>
                        <a:pt x="47918" y="40865"/>
                      </a:cubicBezTo>
                      <a:lnTo>
                        <a:pt x="47918" y="40865"/>
                      </a:lnTo>
                      <a:cubicBezTo>
                        <a:pt x="47906" y="40889"/>
                        <a:pt x="47808" y="41062"/>
                        <a:pt x="47388" y="41076"/>
                      </a:cubicBezTo>
                      <a:cubicBezTo>
                        <a:pt x="47161" y="41088"/>
                        <a:pt x="46790" y="41094"/>
                        <a:pt x="46386" y="41094"/>
                      </a:cubicBezTo>
                      <a:cubicBezTo>
                        <a:pt x="45983" y="41094"/>
                        <a:pt x="45546" y="41088"/>
                        <a:pt x="45189" y="41076"/>
                      </a:cubicBezTo>
                      <a:cubicBezTo>
                        <a:pt x="44735" y="41066"/>
                        <a:pt x="44382" y="41041"/>
                        <a:pt x="43989" y="41041"/>
                      </a:cubicBezTo>
                      <a:cubicBezTo>
                        <a:pt x="43756" y="41041"/>
                        <a:pt x="43510" y="41050"/>
                        <a:pt x="43220" y="41076"/>
                      </a:cubicBezTo>
                      <a:cubicBezTo>
                        <a:pt x="42762" y="41123"/>
                        <a:pt x="42436" y="41178"/>
                        <a:pt x="42181" y="41178"/>
                      </a:cubicBezTo>
                      <a:cubicBezTo>
                        <a:pt x="42002" y="41178"/>
                        <a:pt x="41859" y="41151"/>
                        <a:pt x="41728" y="41076"/>
                      </a:cubicBezTo>
                      <a:cubicBezTo>
                        <a:pt x="41419" y="40902"/>
                        <a:pt x="41450" y="40664"/>
                        <a:pt x="40934" y="40481"/>
                      </a:cubicBezTo>
                      <a:cubicBezTo>
                        <a:pt x="40395" y="40306"/>
                        <a:pt x="39863" y="40084"/>
                        <a:pt x="39347" y="39830"/>
                      </a:cubicBezTo>
                      <a:cubicBezTo>
                        <a:pt x="38688" y="39473"/>
                        <a:pt x="37942" y="39235"/>
                        <a:pt x="38220" y="39021"/>
                      </a:cubicBezTo>
                      <a:cubicBezTo>
                        <a:pt x="38506" y="38806"/>
                        <a:pt x="38783" y="38608"/>
                        <a:pt x="38879" y="38417"/>
                      </a:cubicBezTo>
                      <a:cubicBezTo>
                        <a:pt x="38963" y="38256"/>
                        <a:pt x="39400" y="38082"/>
                        <a:pt x="39928" y="38082"/>
                      </a:cubicBezTo>
                      <a:close/>
                      <a:moveTo>
                        <a:pt x="17363" y="38088"/>
                      </a:moveTo>
                      <a:cubicBezTo>
                        <a:pt x="17440" y="38088"/>
                        <a:pt x="17519" y="38092"/>
                        <a:pt x="17598" y="38100"/>
                      </a:cubicBezTo>
                      <a:cubicBezTo>
                        <a:pt x="18209" y="38155"/>
                        <a:pt x="19122" y="38505"/>
                        <a:pt x="20281" y="38520"/>
                      </a:cubicBezTo>
                      <a:cubicBezTo>
                        <a:pt x="20300" y="38521"/>
                        <a:pt x="20319" y="38521"/>
                        <a:pt x="20338" y="38521"/>
                      </a:cubicBezTo>
                      <a:cubicBezTo>
                        <a:pt x="21263" y="38521"/>
                        <a:pt x="22295" y="38372"/>
                        <a:pt x="23056" y="38372"/>
                      </a:cubicBezTo>
                      <a:cubicBezTo>
                        <a:pt x="23238" y="38372"/>
                        <a:pt x="23405" y="38380"/>
                        <a:pt x="23551" y="38401"/>
                      </a:cubicBezTo>
                      <a:cubicBezTo>
                        <a:pt x="24321" y="38520"/>
                        <a:pt x="25178" y="38790"/>
                        <a:pt x="25440" y="39116"/>
                      </a:cubicBezTo>
                      <a:cubicBezTo>
                        <a:pt x="25702" y="39441"/>
                        <a:pt x="25536" y="40171"/>
                        <a:pt x="25059" y="40489"/>
                      </a:cubicBezTo>
                      <a:cubicBezTo>
                        <a:pt x="25012" y="40529"/>
                        <a:pt x="25020" y="40679"/>
                        <a:pt x="25036" y="40870"/>
                      </a:cubicBezTo>
                      <a:cubicBezTo>
                        <a:pt x="25036" y="40870"/>
                        <a:pt x="24932" y="41068"/>
                        <a:pt x="24480" y="41084"/>
                      </a:cubicBezTo>
                      <a:cubicBezTo>
                        <a:pt x="24250" y="41092"/>
                        <a:pt x="23877" y="41096"/>
                        <a:pt x="23472" y="41096"/>
                      </a:cubicBezTo>
                      <a:cubicBezTo>
                        <a:pt x="23067" y="41096"/>
                        <a:pt x="22631" y="41092"/>
                        <a:pt x="22273" y="41084"/>
                      </a:cubicBezTo>
                      <a:cubicBezTo>
                        <a:pt x="21825" y="41074"/>
                        <a:pt x="21470" y="41049"/>
                        <a:pt x="21076" y="41049"/>
                      </a:cubicBezTo>
                      <a:cubicBezTo>
                        <a:pt x="20842" y="41049"/>
                        <a:pt x="20594" y="41058"/>
                        <a:pt x="20305" y="41084"/>
                      </a:cubicBezTo>
                      <a:cubicBezTo>
                        <a:pt x="19845" y="41127"/>
                        <a:pt x="19507" y="41184"/>
                        <a:pt x="19249" y="41184"/>
                      </a:cubicBezTo>
                      <a:cubicBezTo>
                        <a:pt x="19074" y="41184"/>
                        <a:pt x="18936" y="41158"/>
                        <a:pt x="18821" y="41084"/>
                      </a:cubicBezTo>
                      <a:cubicBezTo>
                        <a:pt x="18535" y="40902"/>
                        <a:pt x="18590" y="40672"/>
                        <a:pt x="18098" y="40489"/>
                      </a:cubicBezTo>
                      <a:cubicBezTo>
                        <a:pt x="17582" y="40306"/>
                        <a:pt x="17074" y="40092"/>
                        <a:pt x="16590" y="39830"/>
                      </a:cubicBezTo>
                      <a:cubicBezTo>
                        <a:pt x="15979" y="39481"/>
                        <a:pt x="15257" y="39235"/>
                        <a:pt x="15566" y="39028"/>
                      </a:cubicBezTo>
                      <a:cubicBezTo>
                        <a:pt x="15876" y="38814"/>
                        <a:pt x="16185" y="38616"/>
                        <a:pt x="16304" y="38425"/>
                      </a:cubicBezTo>
                      <a:cubicBezTo>
                        <a:pt x="16408" y="38259"/>
                        <a:pt x="16848" y="38088"/>
                        <a:pt x="17363" y="38088"/>
                      </a:cubicBezTo>
                      <a:close/>
                      <a:moveTo>
                        <a:pt x="62453" y="38082"/>
                      </a:moveTo>
                      <a:cubicBezTo>
                        <a:pt x="62523" y="38082"/>
                        <a:pt x="62594" y="38085"/>
                        <a:pt x="62667" y="38092"/>
                      </a:cubicBezTo>
                      <a:cubicBezTo>
                        <a:pt x="63294" y="38155"/>
                        <a:pt x="64294" y="38505"/>
                        <a:pt x="65453" y="38520"/>
                      </a:cubicBezTo>
                      <a:cubicBezTo>
                        <a:pt x="65472" y="38521"/>
                        <a:pt x="65491" y="38521"/>
                        <a:pt x="65511" y="38521"/>
                      </a:cubicBezTo>
                      <a:cubicBezTo>
                        <a:pt x="66434" y="38521"/>
                        <a:pt x="67430" y="38372"/>
                        <a:pt x="68191" y="38372"/>
                      </a:cubicBezTo>
                      <a:cubicBezTo>
                        <a:pt x="68373" y="38372"/>
                        <a:pt x="68541" y="38380"/>
                        <a:pt x="68692" y="38401"/>
                      </a:cubicBezTo>
                      <a:cubicBezTo>
                        <a:pt x="69494" y="38520"/>
                        <a:pt x="70414" y="38798"/>
                        <a:pt x="70764" y="39116"/>
                      </a:cubicBezTo>
                      <a:lnTo>
                        <a:pt x="70764" y="39124"/>
                      </a:lnTo>
                      <a:cubicBezTo>
                        <a:pt x="71105" y="39449"/>
                        <a:pt x="71129" y="40171"/>
                        <a:pt x="70740" y="40489"/>
                      </a:cubicBezTo>
                      <a:cubicBezTo>
                        <a:pt x="70692" y="40529"/>
                        <a:pt x="70740" y="40679"/>
                        <a:pt x="70811" y="40870"/>
                      </a:cubicBezTo>
                      <a:cubicBezTo>
                        <a:pt x="70811" y="40870"/>
                        <a:pt x="70756" y="41068"/>
                        <a:pt x="70311" y="41084"/>
                      </a:cubicBezTo>
                      <a:cubicBezTo>
                        <a:pt x="70089" y="41092"/>
                        <a:pt x="69720" y="41096"/>
                        <a:pt x="69316" y="41096"/>
                      </a:cubicBezTo>
                      <a:cubicBezTo>
                        <a:pt x="68912" y="41096"/>
                        <a:pt x="68474" y="41092"/>
                        <a:pt x="68112" y="41084"/>
                      </a:cubicBezTo>
                      <a:cubicBezTo>
                        <a:pt x="67659" y="41074"/>
                        <a:pt x="67299" y="41049"/>
                        <a:pt x="66906" y="41049"/>
                      </a:cubicBezTo>
                      <a:cubicBezTo>
                        <a:pt x="66673" y="41049"/>
                        <a:pt x="66427" y="41058"/>
                        <a:pt x="66144" y="41084"/>
                      </a:cubicBezTo>
                      <a:cubicBezTo>
                        <a:pt x="65689" y="41127"/>
                        <a:pt x="65367" y="41184"/>
                        <a:pt x="65109" y="41184"/>
                      </a:cubicBezTo>
                      <a:cubicBezTo>
                        <a:pt x="64934" y="41184"/>
                        <a:pt x="64789" y="41158"/>
                        <a:pt x="64652" y="41084"/>
                      </a:cubicBezTo>
                      <a:cubicBezTo>
                        <a:pt x="64310" y="40902"/>
                        <a:pt x="64318" y="40672"/>
                        <a:pt x="63779" y="40489"/>
                      </a:cubicBezTo>
                      <a:cubicBezTo>
                        <a:pt x="63199" y="40306"/>
                        <a:pt x="62643" y="40092"/>
                        <a:pt x="62096" y="39830"/>
                      </a:cubicBezTo>
                      <a:cubicBezTo>
                        <a:pt x="61397" y="39481"/>
                        <a:pt x="60611" y="39235"/>
                        <a:pt x="60865" y="39028"/>
                      </a:cubicBezTo>
                      <a:cubicBezTo>
                        <a:pt x="61119" y="38814"/>
                        <a:pt x="61373" y="38616"/>
                        <a:pt x="61445" y="38425"/>
                      </a:cubicBezTo>
                      <a:cubicBezTo>
                        <a:pt x="61508" y="38257"/>
                        <a:pt x="61924" y="38082"/>
                        <a:pt x="62453" y="38082"/>
                      </a:cubicBezTo>
                      <a:close/>
                      <a:moveTo>
                        <a:pt x="50548" y="39446"/>
                      </a:moveTo>
                      <a:cubicBezTo>
                        <a:pt x="50820" y="39446"/>
                        <a:pt x="51037" y="39487"/>
                        <a:pt x="51142" y="39568"/>
                      </a:cubicBezTo>
                      <a:cubicBezTo>
                        <a:pt x="51380" y="39751"/>
                        <a:pt x="51388" y="40497"/>
                        <a:pt x="51388" y="40497"/>
                      </a:cubicBezTo>
                      <a:cubicBezTo>
                        <a:pt x="51460" y="40997"/>
                        <a:pt x="50626" y="40997"/>
                        <a:pt x="50451" y="41235"/>
                      </a:cubicBezTo>
                      <a:cubicBezTo>
                        <a:pt x="50412" y="41275"/>
                        <a:pt x="50380" y="41338"/>
                        <a:pt x="50348" y="41394"/>
                      </a:cubicBezTo>
                      <a:cubicBezTo>
                        <a:pt x="50315" y="41441"/>
                        <a:pt x="50176" y="41460"/>
                        <a:pt x="49985" y="41460"/>
                      </a:cubicBezTo>
                      <a:cubicBezTo>
                        <a:pt x="49627" y="41460"/>
                        <a:pt x="49087" y="41392"/>
                        <a:pt x="48729" y="41314"/>
                      </a:cubicBezTo>
                      <a:cubicBezTo>
                        <a:pt x="48173" y="41187"/>
                        <a:pt x="48110" y="40918"/>
                        <a:pt x="48340" y="40489"/>
                      </a:cubicBezTo>
                      <a:cubicBezTo>
                        <a:pt x="48340" y="40489"/>
                        <a:pt x="48523" y="39917"/>
                        <a:pt x="49285" y="39663"/>
                      </a:cubicBezTo>
                      <a:cubicBezTo>
                        <a:pt x="49720" y="39518"/>
                        <a:pt x="50184" y="39446"/>
                        <a:pt x="50548" y="39446"/>
                      </a:cubicBezTo>
                      <a:close/>
                      <a:moveTo>
                        <a:pt x="5126" y="39446"/>
                      </a:moveTo>
                      <a:cubicBezTo>
                        <a:pt x="5398" y="39446"/>
                        <a:pt x="5602" y="39487"/>
                        <a:pt x="5684" y="39568"/>
                      </a:cubicBezTo>
                      <a:cubicBezTo>
                        <a:pt x="5874" y="39751"/>
                        <a:pt x="5692" y="40497"/>
                        <a:pt x="5692" y="40497"/>
                      </a:cubicBezTo>
                      <a:cubicBezTo>
                        <a:pt x="5636" y="40997"/>
                        <a:pt x="4811" y="40997"/>
                        <a:pt x="4573" y="41235"/>
                      </a:cubicBezTo>
                      <a:cubicBezTo>
                        <a:pt x="4525" y="41283"/>
                        <a:pt x="4470" y="41338"/>
                        <a:pt x="4422" y="41402"/>
                      </a:cubicBezTo>
                      <a:cubicBezTo>
                        <a:pt x="4379" y="41444"/>
                        <a:pt x="4243" y="41462"/>
                        <a:pt x="4062" y="41462"/>
                      </a:cubicBezTo>
                      <a:cubicBezTo>
                        <a:pt x="3703" y="41462"/>
                        <a:pt x="3166" y="41394"/>
                        <a:pt x="2819" y="41314"/>
                      </a:cubicBezTo>
                      <a:cubicBezTo>
                        <a:pt x="2303" y="41187"/>
                        <a:pt x="2311" y="40918"/>
                        <a:pt x="2652" y="40489"/>
                      </a:cubicBezTo>
                      <a:cubicBezTo>
                        <a:pt x="2652" y="40489"/>
                        <a:pt x="2977" y="39917"/>
                        <a:pt x="3803" y="39663"/>
                      </a:cubicBezTo>
                      <a:cubicBezTo>
                        <a:pt x="4279" y="39518"/>
                        <a:pt x="4763" y="39446"/>
                        <a:pt x="5126" y="39446"/>
                      </a:cubicBezTo>
                      <a:close/>
                      <a:moveTo>
                        <a:pt x="27846" y="39452"/>
                      </a:moveTo>
                      <a:cubicBezTo>
                        <a:pt x="28113" y="39452"/>
                        <a:pt x="28318" y="39491"/>
                        <a:pt x="28409" y="39568"/>
                      </a:cubicBezTo>
                      <a:cubicBezTo>
                        <a:pt x="28631" y="39751"/>
                        <a:pt x="28536" y="40497"/>
                        <a:pt x="28536" y="40497"/>
                      </a:cubicBezTo>
                      <a:cubicBezTo>
                        <a:pt x="28544" y="41005"/>
                        <a:pt x="27718" y="41005"/>
                        <a:pt x="27512" y="41243"/>
                      </a:cubicBezTo>
                      <a:cubicBezTo>
                        <a:pt x="27472" y="41283"/>
                        <a:pt x="27425" y="41338"/>
                        <a:pt x="27385" y="41402"/>
                      </a:cubicBezTo>
                      <a:cubicBezTo>
                        <a:pt x="27346" y="41449"/>
                        <a:pt x="27205" y="41468"/>
                        <a:pt x="27014" y="41468"/>
                      </a:cubicBezTo>
                      <a:cubicBezTo>
                        <a:pt x="26654" y="41468"/>
                        <a:pt x="26121" y="41400"/>
                        <a:pt x="25774" y="41322"/>
                      </a:cubicBezTo>
                      <a:cubicBezTo>
                        <a:pt x="25234" y="41195"/>
                        <a:pt x="25210" y="40926"/>
                        <a:pt x="25496" y="40497"/>
                      </a:cubicBezTo>
                      <a:cubicBezTo>
                        <a:pt x="25496" y="40489"/>
                        <a:pt x="25750" y="39917"/>
                        <a:pt x="26544" y="39663"/>
                      </a:cubicBezTo>
                      <a:lnTo>
                        <a:pt x="26544" y="39671"/>
                      </a:lnTo>
                      <a:cubicBezTo>
                        <a:pt x="27002" y="39525"/>
                        <a:pt x="27481" y="39452"/>
                        <a:pt x="27846" y="39452"/>
                      </a:cubicBezTo>
                      <a:close/>
                      <a:moveTo>
                        <a:pt x="59786" y="39071"/>
                      </a:moveTo>
                      <a:cubicBezTo>
                        <a:pt x="59879" y="39071"/>
                        <a:pt x="60093" y="39103"/>
                        <a:pt x="60445" y="39330"/>
                      </a:cubicBezTo>
                      <a:cubicBezTo>
                        <a:pt x="60929" y="39648"/>
                        <a:pt x="61469" y="39846"/>
                        <a:pt x="62191" y="40124"/>
                      </a:cubicBezTo>
                      <a:cubicBezTo>
                        <a:pt x="62572" y="40267"/>
                        <a:pt x="62961" y="40394"/>
                        <a:pt x="63358" y="40497"/>
                      </a:cubicBezTo>
                      <a:cubicBezTo>
                        <a:pt x="63358" y="40497"/>
                        <a:pt x="64183" y="40711"/>
                        <a:pt x="64167" y="41156"/>
                      </a:cubicBezTo>
                      <a:cubicBezTo>
                        <a:pt x="64152" y="41600"/>
                        <a:pt x="63477" y="41672"/>
                        <a:pt x="62739" y="41672"/>
                      </a:cubicBezTo>
                      <a:cubicBezTo>
                        <a:pt x="62008" y="41672"/>
                        <a:pt x="61016" y="41672"/>
                        <a:pt x="60802" y="41616"/>
                      </a:cubicBezTo>
                      <a:cubicBezTo>
                        <a:pt x="60556" y="41545"/>
                        <a:pt x="60302" y="41513"/>
                        <a:pt x="60048" y="41513"/>
                      </a:cubicBezTo>
                      <a:cubicBezTo>
                        <a:pt x="59492" y="41521"/>
                        <a:pt x="58937" y="41561"/>
                        <a:pt x="58381" y="41624"/>
                      </a:cubicBezTo>
                      <a:cubicBezTo>
                        <a:pt x="58381" y="41624"/>
                        <a:pt x="58373" y="41624"/>
                        <a:pt x="58360" y="41624"/>
                      </a:cubicBezTo>
                      <a:cubicBezTo>
                        <a:pt x="58267" y="41624"/>
                        <a:pt x="57893" y="41618"/>
                        <a:pt x="57865" y="41521"/>
                      </a:cubicBezTo>
                      <a:cubicBezTo>
                        <a:pt x="57833" y="41402"/>
                        <a:pt x="57881" y="41291"/>
                        <a:pt x="58071" y="41148"/>
                      </a:cubicBezTo>
                      <a:cubicBezTo>
                        <a:pt x="58254" y="41005"/>
                        <a:pt x="58445" y="40616"/>
                        <a:pt x="58484" y="40489"/>
                      </a:cubicBezTo>
                      <a:cubicBezTo>
                        <a:pt x="58587" y="40179"/>
                        <a:pt x="58651" y="39854"/>
                        <a:pt x="58651" y="39529"/>
                      </a:cubicBezTo>
                      <a:cubicBezTo>
                        <a:pt x="58675" y="39155"/>
                        <a:pt x="59730" y="39076"/>
                        <a:pt x="59730" y="39076"/>
                      </a:cubicBezTo>
                      <a:cubicBezTo>
                        <a:pt x="59730" y="39076"/>
                        <a:pt x="59749" y="39071"/>
                        <a:pt x="59786" y="39071"/>
                      </a:cubicBezTo>
                      <a:close/>
                      <a:moveTo>
                        <a:pt x="14464" y="39069"/>
                      </a:moveTo>
                      <a:cubicBezTo>
                        <a:pt x="14560" y="39069"/>
                        <a:pt x="14761" y="39104"/>
                        <a:pt x="15042" y="39330"/>
                      </a:cubicBezTo>
                      <a:cubicBezTo>
                        <a:pt x="15447" y="39648"/>
                        <a:pt x="15939" y="39846"/>
                        <a:pt x="16590" y="40124"/>
                      </a:cubicBezTo>
                      <a:cubicBezTo>
                        <a:pt x="16939" y="40267"/>
                        <a:pt x="17297" y="40394"/>
                        <a:pt x="17662" y="40497"/>
                      </a:cubicBezTo>
                      <a:cubicBezTo>
                        <a:pt x="17662" y="40497"/>
                        <a:pt x="18432" y="40711"/>
                        <a:pt x="18297" y="41156"/>
                      </a:cubicBezTo>
                      <a:cubicBezTo>
                        <a:pt x="18175" y="41581"/>
                        <a:pt x="17522" y="41672"/>
                        <a:pt x="16826" y="41672"/>
                      </a:cubicBezTo>
                      <a:cubicBezTo>
                        <a:pt x="16795" y="41672"/>
                        <a:pt x="16764" y="41672"/>
                        <a:pt x="16733" y="41672"/>
                      </a:cubicBezTo>
                      <a:cubicBezTo>
                        <a:pt x="16003" y="41672"/>
                        <a:pt x="15011" y="41672"/>
                        <a:pt x="14812" y="41616"/>
                      </a:cubicBezTo>
                      <a:lnTo>
                        <a:pt x="14828" y="41616"/>
                      </a:lnTo>
                      <a:cubicBezTo>
                        <a:pt x="14590" y="41545"/>
                        <a:pt x="14344" y="41513"/>
                        <a:pt x="14098" y="41513"/>
                      </a:cubicBezTo>
                      <a:cubicBezTo>
                        <a:pt x="13534" y="41521"/>
                        <a:pt x="12963" y="41561"/>
                        <a:pt x="12407" y="41624"/>
                      </a:cubicBezTo>
                      <a:cubicBezTo>
                        <a:pt x="12407" y="41624"/>
                        <a:pt x="12400" y="41624"/>
                        <a:pt x="12388" y="41624"/>
                      </a:cubicBezTo>
                      <a:cubicBezTo>
                        <a:pt x="12298" y="41624"/>
                        <a:pt x="11914" y="41618"/>
                        <a:pt x="11907" y="41513"/>
                      </a:cubicBezTo>
                      <a:cubicBezTo>
                        <a:pt x="11899" y="41402"/>
                        <a:pt x="11986" y="41291"/>
                        <a:pt x="12209" y="41148"/>
                      </a:cubicBezTo>
                      <a:cubicBezTo>
                        <a:pt x="12431" y="41005"/>
                        <a:pt x="12725" y="40608"/>
                        <a:pt x="12788" y="40489"/>
                      </a:cubicBezTo>
                      <a:cubicBezTo>
                        <a:pt x="12971" y="40187"/>
                        <a:pt x="13113" y="39870"/>
                        <a:pt x="13209" y="39529"/>
                      </a:cubicBezTo>
                      <a:cubicBezTo>
                        <a:pt x="13328" y="39155"/>
                        <a:pt x="14399" y="39076"/>
                        <a:pt x="14399" y="39076"/>
                      </a:cubicBezTo>
                      <a:cubicBezTo>
                        <a:pt x="14399" y="39076"/>
                        <a:pt x="14421" y="39069"/>
                        <a:pt x="14464" y="39069"/>
                      </a:cubicBezTo>
                      <a:close/>
                      <a:moveTo>
                        <a:pt x="37135" y="39069"/>
                      </a:moveTo>
                      <a:cubicBezTo>
                        <a:pt x="37232" y="39069"/>
                        <a:pt x="37437" y="39103"/>
                        <a:pt x="37744" y="39322"/>
                      </a:cubicBezTo>
                      <a:cubicBezTo>
                        <a:pt x="38188" y="39648"/>
                        <a:pt x="38704" y="39846"/>
                        <a:pt x="39395" y="40116"/>
                      </a:cubicBezTo>
                      <a:cubicBezTo>
                        <a:pt x="39760" y="40267"/>
                        <a:pt x="40133" y="40394"/>
                        <a:pt x="40514" y="40497"/>
                      </a:cubicBezTo>
                      <a:cubicBezTo>
                        <a:pt x="40514" y="40497"/>
                        <a:pt x="41307" y="40711"/>
                        <a:pt x="41236" y="41156"/>
                      </a:cubicBezTo>
                      <a:cubicBezTo>
                        <a:pt x="41168" y="41581"/>
                        <a:pt x="40532" y="41672"/>
                        <a:pt x="39830" y="41672"/>
                      </a:cubicBezTo>
                      <a:cubicBezTo>
                        <a:pt x="39799" y="41672"/>
                        <a:pt x="39767" y="41672"/>
                        <a:pt x="39736" y="41672"/>
                      </a:cubicBezTo>
                      <a:cubicBezTo>
                        <a:pt x="39006" y="41672"/>
                        <a:pt x="38013" y="41672"/>
                        <a:pt x="37807" y="41616"/>
                      </a:cubicBezTo>
                      <a:lnTo>
                        <a:pt x="37815" y="41616"/>
                      </a:lnTo>
                      <a:cubicBezTo>
                        <a:pt x="37577" y="41545"/>
                        <a:pt x="37323" y="41513"/>
                        <a:pt x="37077" y="41513"/>
                      </a:cubicBezTo>
                      <a:cubicBezTo>
                        <a:pt x="36513" y="41521"/>
                        <a:pt x="35950" y="41561"/>
                        <a:pt x="35394" y="41624"/>
                      </a:cubicBezTo>
                      <a:cubicBezTo>
                        <a:pt x="35394" y="41624"/>
                        <a:pt x="35387" y="41624"/>
                        <a:pt x="35375" y="41624"/>
                      </a:cubicBezTo>
                      <a:cubicBezTo>
                        <a:pt x="35286" y="41624"/>
                        <a:pt x="34907" y="41618"/>
                        <a:pt x="34886" y="41513"/>
                      </a:cubicBezTo>
                      <a:cubicBezTo>
                        <a:pt x="34870" y="41402"/>
                        <a:pt x="34934" y="41291"/>
                        <a:pt x="35140" y="41148"/>
                      </a:cubicBezTo>
                      <a:cubicBezTo>
                        <a:pt x="35346" y="41005"/>
                        <a:pt x="35585" y="40608"/>
                        <a:pt x="35640" y="40489"/>
                      </a:cubicBezTo>
                      <a:cubicBezTo>
                        <a:pt x="35783" y="40187"/>
                        <a:pt x="35878" y="39862"/>
                        <a:pt x="35926" y="39529"/>
                      </a:cubicBezTo>
                      <a:cubicBezTo>
                        <a:pt x="35997" y="39155"/>
                        <a:pt x="37069" y="39076"/>
                        <a:pt x="37069" y="39076"/>
                      </a:cubicBezTo>
                      <a:cubicBezTo>
                        <a:pt x="37069" y="39076"/>
                        <a:pt x="37091" y="39069"/>
                        <a:pt x="37135" y="39069"/>
                      </a:cubicBezTo>
                      <a:close/>
                      <a:moveTo>
                        <a:pt x="51436" y="37846"/>
                      </a:moveTo>
                      <a:cubicBezTo>
                        <a:pt x="51742" y="37846"/>
                        <a:pt x="52068" y="37896"/>
                        <a:pt x="52388" y="37989"/>
                      </a:cubicBezTo>
                      <a:cubicBezTo>
                        <a:pt x="53269" y="38243"/>
                        <a:pt x="53515" y="38346"/>
                        <a:pt x="55150" y="38441"/>
                      </a:cubicBezTo>
                      <a:cubicBezTo>
                        <a:pt x="56794" y="38536"/>
                        <a:pt x="57802" y="38687"/>
                        <a:pt x="58079" y="39044"/>
                      </a:cubicBezTo>
                      <a:cubicBezTo>
                        <a:pt x="58357" y="39394"/>
                        <a:pt x="58254" y="40481"/>
                        <a:pt x="58254" y="40481"/>
                      </a:cubicBezTo>
                      <a:cubicBezTo>
                        <a:pt x="58198" y="40743"/>
                        <a:pt x="58071" y="40981"/>
                        <a:pt x="57889" y="41180"/>
                      </a:cubicBezTo>
                      <a:cubicBezTo>
                        <a:pt x="57579" y="41489"/>
                        <a:pt x="57048" y="41759"/>
                        <a:pt x="56563" y="41902"/>
                      </a:cubicBezTo>
                      <a:lnTo>
                        <a:pt x="56571" y="41902"/>
                      </a:lnTo>
                      <a:cubicBezTo>
                        <a:pt x="56444" y="41926"/>
                        <a:pt x="56317" y="41957"/>
                        <a:pt x="56190" y="41997"/>
                      </a:cubicBezTo>
                      <a:cubicBezTo>
                        <a:pt x="55762" y="42156"/>
                        <a:pt x="55801" y="42283"/>
                        <a:pt x="55230" y="42362"/>
                      </a:cubicBezTo>
                      <a:cubicBezTo>
                        <a:pt x="54698" y="42437"/>
                        <a:pt x="54294" y="42498"/>
                        <a:pt x="53923" y="42498"/>
                      </a:cubicBezTo>
                      <a:cubicBezTo>
                        <a:pt x="53901" y="42498"/>
                        <a:pt x="53879" y="42498"/>
                        <a:pt x="53857" y="42497"/>
                      </a:cubicBezTo>
                      <a:lnTo>
                        <a:pt x="53865" y="42497"/>
                      </a:lnTo>
                      <a:cubicBezTo>
                        <a:pt x="53841" y="42497"/>
                        <a:pt x="53817" y="42489"/>
                        <a:pt x="53793" y="42489"/>
                      </a:cubicBezTo>
                      <a:cubicBezTo>
                        <a:pt x="52904" y="42402"/>
                        <a:pt x="51499" y="42473"/>
                        <a:pt x="50991" y="42307"/>
                      </a:cubicBezTo>
                      <a:cubicBezTo>
                        <a:pt x="50475" y="42132"/>
                        <a:pt x="50221" y="41830"/>
                        <a:pt x="50745" y="41394"/>
                      </a:cubicBezTo>
                      <a:cubicBezTo>
                        <a:pt x="51269" y="40957"/>
                        <a:pt x="51880" y="41076"/>
                        <a:pt x="51737" y="40481"/>
                      </a:cubicBezTo>
                      <a:cubicBezTo>
                        <a:pt x="51737" y="40481"/>
                        <a:pt x="51602" y="40076"/>
                        <a:pt x="51674" y="39767"/>
                      </a:cubicBezTo>
                      <a:cubicBezTo>
                        <a:pt x="51753" y="39457"/>
                        <a:pt x="51531" y="39370"/>
                        <a:pt x="51182" y="39259"/>
                      </a:cubicBezTo>
                      <a:cubicBezTo>
                        <a:pt x="50832" y="39148"/>
                        <a:pt x="49713" y="38917"/>
                        <a:pt x="50150" y="38354"/>
                      </a:cubicBezTo>
                      <a:cubicBezTo>
                        <a:pt x="50428" y="38000"/>
                        <a:pt x="50902" y="37846"/>
                        <a:pt x="51436" y="37846"/>
                      </a:cubicBezTo>
                      <a:close/>
                      <a:moveTo>
                        <a:pt x="28937" y="37846"/>
                      </a:moveTo>
                      <a:cubicBezTo>
                        <a:pt x="29241" y="37846"/>
                        <a:pt x="29557" y="37897"/>
                        <a:pt x="29862" y="37989"/>
                      </a:cubicBezTo>
                      <a:cubicBezTo>
                        <a:pt x="30703" y="38243"/>
                        <a:pt x="30941" y="38354"/>
                        <a:pt x="32568" y="38441"/>
                      </a:cubicBezTo>
                      <a:cubicBezTo>
                        <a:pt x="34188" y="38536"/>
                        <a:pt x="35188" y="38695"/>
                        <a:pt x="35418" y="39044"/>
                      </a:cubicBezTo>
                      <a:cubicBezTo>
                        <a:pt x="35648" y="39394"/>
                        <a:pt x="35402" y="40489"/>
                        <a:pt x="35402" y="40489"/>
                      </a:cubicBezTo>
                      <a:cubicBezTo>
                        <a:pt x="35315" y="40751"/>
                        <a:pt x="35156" y="40989"/>
                        <a:pt x="34942" y="41172"/>
                      </a:cubicBezTo>
                      <a:cubicBezTo>
                        <a:pt x="34600" y="41481"/>
                        <a:pt x="34029" y="41759"/>
                        <a:pt x="33529" y="41902"/>
                      </a:cubicBezTo>
                      <a:lnTo>
                        <a:pt x="33545" y="41902"/>
                      </a:lnTo>
                      <a:cubicBezTo>
                        <a:pt x="33410" y="41926"/>
                        <a:pt x="33275" y="41957"/>
                        <a:pt x="33148" y="42005"/>
                      </a:cubicBezTo>
                      <a:cubicBezTo>
                        <a:pt x="32695" y="42156"/>
                        <a:pt x="32719" y="42283"/>
                        <a:pt x="32140" y="42362"/>
                      </a:cubicBezTo>
                      <a:cubicBezTo>
                        <a:pt x="31571" y="42441"/>
                        <a:pt x="31144" y="42504"/>
                        <a:pt x="30757" y="42505"/>
                      </a:cubicBezTo>
                      <a:lnTo>
                        <a:pt x="30757" y="42505"/>
                      </a:lnTo>
                      <a:cubicBezTo>
                        <a:pt x="30734" y="42505"/>
                        <a:pt x="30710" y="42497"/>
                        <a:pt x="30687" y="42497"/>
                      </a:cubicBezTo>
                      <a:cubicBezTo>
                        <a:pt x="29806" y="42402"/>
                        <a:pt x="28393" y="42473"/>
                        <a:pt x="27909" y="42307"/>
                      </a:cubicBezTo>
                      <a:cubicBezTo>
                        <a:pt x="27417" y="42140"/>
                        <a:pt x="27195" y="41830"/>
                        <a:pt x="27782" y="41394"/>
                      </a:cubicBezTo>
                      <a:cubicBezTo>
                        <a:pt x="28361" y="40965"/>
                        <a:pt x="28957" y="41076"/>
                        <a:pt x="28893" y="40489"/>
                      </a:cubicBezTo>
                      <a:cubicBezTo>
                        <a:pt x="28893" y="40489"/>
                        <a:pt x="28806" y="40076"/>
                        <a:pt x="28925" y="39775"/>
                      </a:cubicBezTo>
                      <a:cubicBezTo>
                        <a:pt x="29036" y="39465"/>
                        <a:pt x="28822" y="39378"/>
                        <a:pt x="28496" y="39267"/>
                      </a:cubicBezTo>
                      <a:cubicBezTo>
                        <a:pt x="28163" y="39155"/>
                        <a:pt x="27068" y="38917"/>
                        <a:pt x="27576" y="38362"/>
                      </a:cubicBezTo>
                      <a:cubicBezTo>
                        <a:pt x="27905" y="38002"/>
                        <a:pt x="28401" y="37846"/>
                        <a:pt x="28937" y="37846"/>
                      </a:cubicBezTo>
                      <a:close/>
                      <a:moveTo>
                        <a:pt x="6435" y="37854"/>
                      </a:moveTo>
                      <a:cubicBezTo>
                        <a:pt x="6740" y="37854"/>
                        <a:pt x="7054" y="37904"/>
                        <a:pt x="7351" y="37997"/>
                      </a:cubicBezTo>
                      <a:cubicBezTo>
                        <a:pt x="8160" y="38251"/>
                        <a:pt x="8383" y="38354"/>
                        <a:pt x="9994" y="38449"/>
                      </a:cubicBezTo>
                      <a:cubicBezTo>
                        <a:pt x="11605" y="38544"/>
                        <a:pt x="12582" y="38695"/>
                        <a:pt x="12772" y="39052"/>
                      </a:cubicBezTo>
                      <a:cubicBezTo>
                        <a:pt x="12963" y="39402"/>
                        <a:pt x="12574" y="40489"/>
                        <a:pt x="12574" y="40489"/>
                      </a:cubicBezTo>
                      <a:cubicBezTo>
                        <a:pt x="12447" y="40759"/>
                        <a:pt x="12256" y="40989"/>
                        <a:pt x="12026" y="41172"/>
                      </a:cubicBezTo>
                      <a:cubicBezTo>
                        <a:pt x="11574" y="41505"/>
                        <a:pt x="11058" y="41759"/>
                        <a:pt x="10518" y="41902"/>
                      </a:cubicBezTo>
                      <a:cubicBezTo>
                        <a:pt x="10383" y="41926"/>
                        <a:pt x="10248" y="41957"/>
                        <a:pt x="10113" y="42005"/>
                      </a:cubicBezTo>
                      <a:cubicBezTo>
                        <a:pt x="9645" y="42156"/>
                        <a:pt x="9645" y="42283"/>
                        <a:pt x="9065" y="42362"/>
                      </a:cubicBezTo>
                      <a:cubicBezTo>
                        <a:pt x="8481" y="42441"/>
                        <a:pt x="8046" y="42504"/>
                        <a:pt x="7659" y="42505"/>
                      </a:cubicBezTo>
                      <a:lnTo>
                        <a:pt x="7659" y="42505"/>
                      </a:lnTo>
                      <a:cubicBezTo>
                        <a:pt x="7636" y="42505"/>
                        <a:pt x="7612" y="42497"/>
                        <a:pt x="7589" y="42497"/>
                      </a:cubicBezTo>
                      <a:cubicBezTo>
                        <a:pt x="6716" y="42410"/>
                        <a:pt x="5295" y="42481"/>
                        <a:pt x="4827" y="42315"/>
                      </a:cubicBezTo>
                      <a:cubicBezTo>
                        <a:pt x="4358" y="42140"/>
                        <a:pt x="4184" y="41838"/>
                        <a:pt x="4819" y="41402"/>
                      </a:cubicBezTo>
                      <a:cubicBezTo>
                        <a:pt x="5462" y="40965"/>
                        <a:pt x="6041" y="41084"/>
                        <a:pt x="6049" y="40489"/>
                      </a:cubicBezTo>
                      <a:cubicBezTo>
                        <a:pt x="6041" y="40243"/>
                        <a:pt x="6081" y="39997"/>
                        <a:pt x="6176" y="39775"/>
                      </a:cubicBezTo>
                      <a:cubicBezTo>
                        <a:pt x="6327" y="39473"/>
                        <a:pt x="6136" y="39378"/>
                        <a:pt x="5811" y="39267"/>
                      </a:cubicBezTo>
                      <a:cubicBezTo>
                        <a:pt x="5493" y="39155"/>
                        <a:pt x="4430" y="38925"/>
                        <a:pt x="5017" y="38362"/>
                      </a:cubicBezTo>
                      <a:cubicBezTo>
                        <a:pt x="5386" y="38008"/>
                        <a:pt x="5899" y="37854"/>
                        <a:pt x="6435" y="37854"/>
                      </a:cubicBezTo>
                      <a:close/>
                      <a:moveTo>
                        <a:pt x="22165" y="41155"/>
                      </a:moveTo>
                      <a:cubicBezTo>
                        <a:pt x="22225" y="41155"/>
                        <a:pt x="22285" y="41155"/>
                        <a:pt x="22345" y="41156"/>
                      </a:cubicBezTo>
                      <a:cubicBezTo>
                        <a:pt x="23932" y="41180"/>
                        <a:pt x="24980" y="41235"/>
                        <a:pt x="25353" y="41330"/>
                      </a:cubicBezTo>
                      <a:cubicBezTo>
                        <a:pt x="25702" y="41426"/>
                        <a:pt x="26060" y="41481"/>
                        <a:pt x="26425" y="41497"/>
                      </a:cubicBezTo>
                      <a:cubicBezTo>
                        <a:pt x="26972" y="41529"/>
                        <a:pt x="27060" y="41751"/>
                        <a:pt x="27068" y="41759"/>
                      </a:cubicBezTo>
                      <a:cubicBezTo>
                        <a:pt x="26853" y="41949"/>
                        <a:pt x="26599" y="42092"/>
                        <a:pt x="26321" y="42156"/>
                      </a:cubicBezTo>
                      <a:cubicBezTo>
                        <a:pt x="25591" y="42330"/>
                        <a:pt x="23901" y="42434"/>
                        <a:pt x="23075" y="42481"/>
                      </a:cubicBezTo>
                      <a:cubicBezTo>
                        <a:pt x="22250" y="42529"/>
                        <a:pt x="21535" y="42529"/>
                        <a:pt x="20599" y="42783"/>
                      </a:cubicBezTo>
                      <a:cubicBezTo>
                        <a:pt x="19662" y="43045"/>
                        <a:pt x="19448" y="43243"/>
                        <a:pt x="18027" y="43291"/>
                      </a:cubicBezTo>
                      <a:cubicBezTo>
                        <a:pt x="17809" y="43298"/>
                        <a:pt x="17607" y="43303"/>
                        <a:pt x="17421" y="43303"/>
                      </a:cubicBezTo>
                      <a:cubicBezTo>
                        <a:pt x="16395" y="43303"/>
                        <a:pt x="15821" y="43167"/>
                        <a:pt x="15519" y="42616"/>
                      </a:cubicBezTo>
                      <a:cubicBezTo>
                        <a:pt x="15431" y="42450"/>
                        <a:pt x="15352" y="42283"/>
                        <a:pt x="15280" y="42116"/>
                      </a:cubicBezTo>
                      <a:cubicBezTo>
                        <a:pt x="15280" y="42116"/>
                        <a:pt x="15233" y="41783"/>
                        <a:pt x="16019" y="41767"/>
                      </a:cubicBezTo>
                      <a:cubicBezTo>
                        <a:pt x="16166" y="41762"/>
                        <a:pt x="16313" y="41762"/>
                        <a:pt x="16458" y="41762"/>
                      </a:cubicBezTo>
                      <a:cubicBezTo>
                        <a:pt x="16552" y="41762"/>
                        <a:pt x="16646" y="41762"/>
                        <a:pt x="16738" y="41762"/>
                      </a:cubicBezTo>
                      <a:cubicBezTo>
                        <a:pt x="17279" y="41762"/>
                        <a:pt x="17801" y="41750"/>
                        <a:pt x="18281" y="41584"/>
                      </a:cubicBezTo>
                      <a:cubicBezTo>
                        <a:pt x="18945" y="41348"/>
                        <a:pt x="20625" y="41155"/>
                        <a:pt x="22165" y="41155"/>
                      </a:cubicBezTo>
                      <a:close/>
                      <a:moveTo>
                        <a:pt x="45096" y="41155"/>
                      </a:moveTo>
                      <a:cubicBezTo>
                        <a:pt x="45156" y="41155"/>
                        <a:pt x="45216" y="41155"/>
                        <a:pt x="45276" y="41156"/>
                      </a:cubicBezTo>
                      <a:cubicBezTo>
                        <a:pt x="46864" y="41172"/>
                        <a:pt x="47911" y="41235"/>
                        <a:pt x="48300" y="41322"/>
                      </a:cubicBezTo>
                      <a:lnTo>
                        <a:pt x="48300" y="41330"/>
                      </a:lnTo>
                      <a:cubicBezTo>
                        <a:pt x="48650" y="41426"/>
                        <a:pt x="49023" y="41481"/>
                        <a:pt x="49388" y="41497"/>
                      </a:cubicBezTo>
                      <a:cubicBezTo>
                        <a:pt x="49936" y="41529"/>
                        <a:pt x="50055" y="41751"/>
                        <a:pt x="50063" y="41759"/>
                      </a:cubicBezTo>
                      <a:cubicBezTo>
                        <a:pt x="49872" y="41957"/>
                        <a:pt x="49634" y="42092"/>
                        <a:pt x="49372" y="42156"/>
                      </a:cubicBezTo>
                      <a:cubicBezTo>
                        <a:pt x="48666" y="42338"/>
                        <a:pt x="46991" y="42442"/>
                        <a:pt x="46165" y="42481"/>
                      </a:cubicBezTo>
                      <a:cubicBezTo>
                        <a:pt x="45340" y="42529"/>
                        <a:pt x="44625" y="42529"/>
                        <a:pt x="43728" y="42791"/>
                      </a:cubicBezTo>
                      <a:cubicBezTo>
                        <a:pt x="42831" y="43045"/>
                        <a:pt x="42641" y="43243"/>
                        <a:pt x="41228" y="43291"/>
                      </a:cubicBezTo>
                      <a:cubicBezTo>
                        <a:pt x="41010" y="43298"/>
                        <a:pt x="40808" y="43303"/>
                        <a:pt x="40621" y="43303"/>
                      </a:cubicBezTo>
                      <a:cubicBezTo>
                        <a:pt x="39593" y="43303"/>
                        <a:pt x="39002" y="43167"/>
                        <a:pt x="38633" y="42616"/>
                      </a:cubicBezTo>
                      <a:cubicBezTo>
                        <a:pt x="38521" y="42457"/>
                        <a:pt x="38418" y="42291"/>
                        <a:pt x="38331" y="42116"/>
                      </a:cubicBezTo>
                      <a:cubicBezTo>
                        <a:pt x="38331" y="42116"/>
                        <a:pt x="38236" y="41791"/>
                        <a:pt x="39029" y="41767"/>
                      </a:cubicBezTo>
                      <a:cubicBezTo>
                        <a:pt x="39182" y="41762"/>
                        <a:pt x="39333" y="41762"/>
                        <a:pt x="39483" y="41762"/>
                      </a:cubicBezTo>
                      <a:cubicBezTo>
                        <a:pt x="39560" y="41762"/>
                        <a:pt x="39637" y="41762"/>
                        <a:pt x="39713" y="41762"/>
                      </a:cubicBezTo>
                      <a:cubicBezTo>
                        <a:pt x="40264" y="41762"/>
                        <a:pt x="40792" y="41751"/>
                        <a:pt x="41260" y="41576"/>
                      </a:cubicBezTo>
                      <a:cubicBezTo>
                        <a:pt x="41894" y="41347"/>
                        <a:pt x="43550" y="41155"/>
                        <a:pt x="45096" y="41155"/>
                      </a:cubicBezTo>
                      <a:close/>
                      <a:moveTo>
                        <a:pt x="27251" y="42120"/>
                      </a:moveTo>
                      <a:cubicBezTo>
                        <a:pt x="27462" y="42120"/>
                        <a:pt x="27322" y="42206"/>
                        <a:pt x="27377" y="42457"/>
                      </a:cubicBezTo>
                      <a:cubicBezTo>
                        <a:pt x="27441" y="42783"/>
                        <a:pt x="27337" y="43077"/>
                        <a:pt x="26933" y="43561"/>
                      </a:cubicBezTo>
                      <a:cubicBezTo>
                        <a:pt x="26528" y="44037"/>
                        <a:pt x="25806" y="44434"/>
                        <a:pt x="25067" y="44736"/>
                      </a:cubicBezTo>
                      <a:cubicBezTo>
                        <a:pt x="24337" y="45037"/>
                        <a:pt x="24766" y="45339"/>
                        <a:pt x="24409" y="45490"/>
                      </a:cubicBezTo>
                      <a:cubicBezTo>
                        <a:pt x="24357" y="45510"/>
                        <a:pt x="24308" y="45519"/>
                        <a:pt x="24262" y="45519"/>
                      </a:cubicBezTo>
                      <a:cubicBezTo>
                        <a:pt x="23980" y="45519"/>
                        <a:pt x="23794" y="45185"/>
                        <a:pt x="23678" y="45021"/>
                      </a:cubicBezTo>
                      <a:cubicBezTo>
                        <a:pt x="23543" y="44823"/>
                        <a:pt x="23488" y="44593"/>
                        <a:pt x="23464" y="44299"/>
                      </a:cubicBezTo>
                      <a:cubicBezTo>
                        <a:pt x="23448" y="43997"/>
                        <a:pt x="23393" y="43942"/>
                        <a:pt x="23281" y="43346"/>
                      </a:cubicBezTo>
                      <a:cubicBezTo>
                        <a:pt x="23162" y="42759"/>
                        <a:pt x="23305" y="42704"/>
                        <a:pt x="24020" y="42545"/>
                      </a:cubicBezTo>
                      <a:cubicBezTo>
                        <a:pt x="24282" y="42481"/>
                        <a:pt x="24694" y="42505"/>
                        <a:pt x="25123" y="42426"/>
                      </a:cubicBezTo>
                      <a:cubicBezTo>
                        <a:pt x="25544" y="42346"/>
                        <a:pt x="26369" y="42203"/>
                        <a:pt x="26964" y="42140"/>
                      </a:cubicBezTo>
                      <a:cubicBezTo>
                        <a:pt x="27099" y="42127"/>
                        <a:pt x="27190" y="42120"/>
                        <a:pt x="27251" y="42120"/>
                      </a:cubicBezTo>
                      <a:close/>
                      <a:moveTo>
                        <a:pt x="50306" y="42126"/>
                      </a:moveTo>
                      <a:cubicBezTo>
                        <a:pt x="50518" y="42126"/>
                        <a:pt x="50389" y="42219"/>
                        <a:pt x="50475" y="42465"/>
                      </a:cubicBezTo>
                      <a:cubicBezTo>
                        <a:pt x="50586" y="42783"/>
                        <a:pt x="50523" y="43077"/>
                        <a:pt x="50174" y="43561"/>
                      </a:cubicBezTo>
                      <a:cubicBezTo>
                        <a:pt x="49832" y="44045"/>
                        <a:pt x="49158" y="44434"/>
                        <a:pt x="48467" y="44736"/>
                      </a:cubicBezTo>
                      <a:cubicBezTo>
                        <a:pt x="47769" y="45045"/>
                        <a:pt x="48237" y="45331"/>
                        <a:pt x="47896" y="45482"/>
                      </a:cubicBezTo>
                      <a:lnTo>
                        <a:pt x="47896" y="45490"/>
                      </a:lnTo>
                      <a:cubicBezTo>
                        <a:pt x="47845" y="45511"/>
                        <a:pt x="47796" y="45521"/>
                        <a:pt x="47748" y="45521"/>
                      </a:cubicBezTo>
                      <a:cubicBezTo>
                        <a:pt x="47466" y="45521"/>
                        <a:pt x="47238" y="45184"/>
                        <a:pt x="47102" y="45021"/>
                      </a:cubicBezTo>
                      <a:cubicBezTo>
                        <a:pt x="46943" y="44807"/>
                        <a:pt x="46840" y="44561"/>
                        <a:pt x="46800" y="44299"/>
                      </a:cubicBezTo>
                      <a:cubicBezTo>
                        <a:pt x="46745" y="44005"/>
                        <a:pt x="46681" y="43942"/>
                        <a:pt x="46491" y="43346"/>
                      </a:cubicBezTo>
                      <a:cubicBezTo>
                        <a:pt x="46300" y="42759"/>
                        <a:pt x="46435" y="42711"/>
                        <a:pt x="47126" y="42545"/>
                      </a:cubicBezTo>
                      <a:cubicBezTo>
                        <a:pt x="47380" y="42481"/>
                        <a:pt x="47800" y="42505"/>
                        <a:pt x="48221" y="42426"/>
                      </a:cubicBezTo>
                      <a:cubicBezTo>
                        <a:pt x="48642" y="42354"/>
                        <a:pt x="49443" y="42203"/>
                        <a:pt x="50023" y="42148"/>
                      </a:cubicBezTo>
                      <a:cubicBezTo>
                        <a:pt x="50155" y="42134"/>
                        <a:pt x="50245" y="42126"/>
                        <a:pt x="50306" y="42126"/>
                      </a:cubicBezTo>
                      <a:close/>
                      <a:moveTo>
                        <a:pt x="36926" y="41614"/>
                      </a:moveTo>
                      <a:cubicBezTo>
                        <a:pt x="36978" y="41614"/>
                        <a:pt x="37028" y="41615"/>
                        <a:pt x="37077" y="41616"/>
                      </a:cubicBezTo>
                      <a:cubicBezTo>
                        <a:pt x="37077" y="41616"/>
                        <a:pt x="37871" y="41656"/>
                        <a:pt x="37982" y="42005"/>
                      </a:cubicBezTo>
                      <a:cubicBezTo>
                        <a:pt x="38093" y="42346"/>
                        <a:pt x="38140" y="42934"/>
                        <a:pt x="38855" y="43354"/>
                      </a:cubicBezTo>
                      <a:cubicBezTo>
                        <a:pt x="39577" y="43783"/>
                        <a:pt x="40299" y="43847"/>
                        <a:pt x="40442" y="44410"/>
                      </a:cubicBezTo>
                      <a:cubicBezTo>
                        <a:pt x="40585" y="44974"/>
                        <a:pt x="40466" y="45545"/>
                        <a:pt x="39275" y="45561"/>
                      </a:cubicBezTo>
                      <a:cubicBezTo>
                        <a:pt x="39214" y="45562"/>
                        <a:pt x="39152" y="45562"/>
                        <a:pt x="39091" y="45562"/>
                      </a:cubicBezTo>
                      <a:cubicBezTo>
                        <a:pt x="38416" y="45562"/>
                        <a:pt x="37746" y="45522"/>
                        <a:pt x="37077" y="45442"/>
                      </a:cubicBezTo>
                      <a:cubicBezTo>
                        <a:pt x="37077" y="45442"/>
                        <a:pt x="35910" y="45347"/>
                        <a:pt x="35132" y="45212"/>
                      </a:cubicBezTo>
                      <a:cubicBezTo>
                        <a:pt x="34354" y="45077"/>
                        <a:pt x="34037" y="44855"/>
                        <a:pt x="34037" y="44855"/>
                      </a:cubicBezTo>
                      <a:lnTo>
                        <a:pt x="34013" y="44831"/>
                      </a:lnTo>
                      <a:cubicBezTo>
                        <a:pt x="33402" y="44521"/>
                        <a:pt x="32973" y="44188"/>
                        <a:pt x="32322" y="43902"/>
                      </a:cubicBezTo>
                      <a:cubicBezTo>
                        <a:pt x="31679" y="43616"/>
                        <a:pt x="31790" y="43466"/>
                        <a:pt x="31925" y="43196"/>
                      </a:cubicBezTo>
                      <a:cubicBezTo>
                        <a:pt x="31957" y="43124"/>
                        <a:pt x="31957" y="43045"/>
                        <a:pt x="31917" y="42989"/>
                      </a:cubicBezTo>
                      <a:cubicBezTo>
                        <a:pt x="31902" y="42854"/>
                        <a:pt x="31973" y="42608"/>
                        <a:pt x="32537" y="42362"/>
                      </a:cubicBezTo>
                      <a:cubicBezTo>
                        <a:pt x="33332" y="42010"/>
                        <a:pt x="35564" y="41614"/>
                        <a:pt x="36926" y="41614"/>
                      </a:cubicBezTo>
                      <a:close/>
                      <a:moveTo>
                        <a:pt x="59913" y="41614"/>
                      </a:moveTo>
                      <a:cubicBezTo>
                        <a:pt x="59965" y="41614"/>
                        <a:pt x="60015" y="41615"/>
                        <a:pt x="60064" y="41616"/>
                      </a:cubicBezTo>
                      <a:cubicBezTo>
                        <a:pt x="60064" y="41616"/>
                        <a:pt x="60865" y="41656"/>
                        <a:pt x="61024" y="42005"/>
                      </a:cubicBezTo>
                      <a:cubicBezTo>
                        <a:pt x="61175" y="42346"/>
                        <a:pt x="61294" y="42942"/>
                        <a:pt x="62072" y="43362"/>
                      </a:cubicBezTo>
                      <a:cubicBezTo>
                        <a:pt x="62850" y="43783"/>
                        <a:pt x="63580" y="43847"/>
                        <a:pt x="63794" y="44410"/>
                      </a:cubicBezTo>
                      <a:cubicBezTo>
                        <a:pt x="64009" y="44974"/>
                        <a:pt x="63961" y="45545"/>
                        <a:pt x="62778" y="45561"/>
                      </a:cubicBezTo>
                      <a:cubicBezTo>
                        <a:pt x="62716" y="45562"/>
                        <a:pt x="62654" y="45562"/>
                        <a:pt x="62592" y="45562"/>
                      </a:cubicBezTo>
                      <a:cubicBezTo>
                        <a:pt x="61909" y="45562"/>
                        <a:pt x="61233" y="45522"/>
                        <a:pt x="60556" y="45442"/>
                      </a:cubicBezTo>
                      <a:cubicBezTo>
                        <a:pt x="60556" y="45442"/>
                        <a:pt x="59381" y="45347"/>
                        <a:pt x="58587" y="45212"/>
                      </a:cubicBezTo>
                      <a:cubicBezTo>
                        <a:pt x="57794" y="45077"/>
                        <a:pt x="57444" y="44855"/>
                        <a:pt x="57444" y="44855"/>
                      </a:cubicBezTo>
                      <a:lnTo>
                        <a:pt x="57413" y="44831"/>
                      </a:lnTo>
                      <a:cubicBezTo>
                        <a:pt x="56770" y="44521"/>
                        <a:pt x="56293" y="44188"/>
                        <a:pt x="55611" y="43902"/>
                      </a:cubicBezTo>
                      <a:cubicBezTo>
                        <a:pt x="54920" y="43616"/>
                        <a:pt x="55016" y="43466"/>
                        <a:pt x="55119" y="43196"/>
                      </a:cubicBezTo>
                      <a:cubicBezTo>
                        <a:pt x="55143" y="43124"/>
                        <a:pt x="55135" y="43045"/>
                        <a:pt x="55087" y="42989"/>
                      </a:cubicBezTo>
                      <a:cubicBezTo>
                        <a:pt x="55055" y="42854"/>
                        <a:pt x="55095" y="42608"/>
                        <a:pt x="55619" y="42362"/>
                      </a:cubicBezTo>
                      <a:cubicBezTo>
                        <a:pt x="56376" y="42010"/>
                        <a:pt x="58555" y="41614"/>
                        <a:pt x="59913" y="41614"/>
                      </a:cubicBezTo>
                      <a:close/>
                      <a:moveTo>
                        <a:pt x="13966" y="41615"/>
                      </a:moveTo>
                      <a:cubicBezTo>
                        <a:pt x="14006" y="41615"/>
                        <a:pt x="14044" y="41615"/>
                        <a:pt x="14082" y="41616"/>
                      </a:cubicBezTo>
                      <a:cubicBezTo>
                        <a:pt x="14082" y="41616"/>
                        <a:pt x="14876" y="41664"/>
                        <a:pt x="14939" y="42005"/>
                      </a:cubicBezTo>
                      <a:cubicBezTo>
                        <a:pt x="15003" y="42354"/>
                        <a:pt x="14979" y="42942"/>
                        <a:pt x="15646" y="43362"/>
                      </a:cubicBezTo>
                      <a:cubicBezTo>
                        <a:pt x="16312" y="43783"/>
                        <a:pt x="17027" y="43854"/>
                        <a:pt x="17090" y="44418"/>
                      </a:cubicBezTo>
                      <a:cubicBezTo>
                        <a:pt x="17162" y="44982"/>
                        <a:pt x="16971" y="45545"/>
                        <a:pt x="15780" y="45561"/>
                      </a:cubicBezTo>
                      <a:cubicBezTo>
                        <a:pt x="15676" y="45563"/>
                        <a:pt x="15572" y="45564"/>
                        <a:pt x="15468" y="45564"/>
                      </a:cubicBezTo>
                      <a:cubicBezTo>
                        <a:pt x="14842" y="45564"/>
                        <a:pt x="14217" y="45524"/>
                        <a:pt x="13598" y="45442"/>
                      </a:cubicBezTo>
                      <a:cubicBezTo>
                        <a:pt x="13598" y="45442"/>
                        <a:pt x="12439" y="45355"/>
                        <a:pt x="11677" y="45212"/>
                      </a:cubicBezTo>
                      <a:cubicBezTo>
                        <a:pt x="10923" y="45077"/>
                        <a:pt x="10637" y="44855"/>
                        <a:pt x="10637" y="44855"/>
                      </a:cubicBezTo>
                      <a:lnTo>
                        <a:pt x="10605" y="44839"/>
                      </a:lnTo>
                      <a:cubicBezTo>
                        <a:pt x="10042" y="44521"/>
                        <a:pt x="9653" y="44188"/>
                        <a:pt x="9042" y="43902"/>
                      </a:cubicBezTo>
                      <a:cubicBezTo>
                        <a:pt x="8430" y="43624"/>
                        <a:pt x="8565" y="43473"/>
                        <a:pt x="8732" y="43196"/>
                      </a:cubicBezTo>
                      <a:lnTo>
                        <a:pt x="8740" y="43196"/>
                      </a:lnTo>
                      <a:cubicBezTo>
                        <a:pt x="8780" y="43140"/>
                        <a:pt x="8788" y="43061"/>
                        <a:pt x="8756" y="42989"/>
                      </a:cubicBezTo>
                      <a:cubicBezTo>
                        <a:pt x="8756" y="42854"/>
                        <a:pt x="8859" y="42608"/>
                        <a:pt x="9446" y="42362"/>
                      </a:cubicBezTo>
                      <a:cubicBezTo>
                        <a:pt x="10303" y="42007"/>
                        <a:pt x="12613" y="41615"/>
                        <a:pt x="13966" y="41615"/>
                      </a:cubicBezTo>
                      <a:close/>
                      <a:moveTo>
                        <a:pt x="22056" y="42840"/>
                      </a:moveTo>
                      <a:cubicBezTo>
                        <a:pt x="22329" y="42840"/>
                        <a:pt x="22527" y="42890"/>
                        <a:pt x="22758" y="42989"/>
                      </a:cubicBezTo>
                      <a:cubicBezTo>
                        <a:pt x="23226" y="43188"/>
                        <a:pt x="23083" y="43831"/>
                        <a:pt x="22972" y="44124"/>
                      </a:cubicBezTo>
                      <a:cubicBezTo>
                        <a:pt x="22861" y="44410"/>
                        <a:pt x="23194" y="44466"/>
                        <a:pt x="23305" y="44783"/>
                      </a:cubicBezTo>
                      <a:cubicBezTo>
                        <a:pt x="23408" y="45101"/>
                        <a:pt x="23607" y="45601"/>
                        <a:pt x="24035" y="45767"/>
                      </a:cubicBezTo>
                      <a:cubicBezTo>
                        <a:pt x="24464" y="45942"/>
                        <a:pt x="25123" y="46394"/>
                        <a:pt x="25266" y="46760"/>
                      </a:cubicBezTo>
                      <a:cubicBezTo>
                        <a:pt x="25401" y="47125"/>
                        <a:pt x="24885" y="47545"/>
                        <a:pt x="23877" y="47712"/>
                      </a:cubicBezTo>
                      <a:cubicBezTo>
                        <a:pt x="23624" y="47753"/>
                        <a:pt x="23359" y="47772"/>
                        <a:pt x="23085" y="47772"/>
                      </a:cubicBezTo>
                      <a:cubicBezTo>
                        <a:pt x="22255" y="47772"/>
                        <a:pt x="21343" y="47599"/>
                        <a:pt x="20448" y="47355"/>
                      </a:cubicBezTo>
                      <a:cubicBezTo>
                        <a:pt x="19471" y="47095"/>
                        <a:pt x="19066" y="47010"/>
                        <a:pt x="18335" y="47010"/>
                      </a:cubicBezTo>
                      <a:cubicBezTo>
                        <a:pt x="18174" y="47010"/>
                        <a:pt x="17998" y="47014"/>
                        <a:pt x="17797" y="47022"/>
                      </a:cubicBezTo>
                      <a:cubicBezTo>
                        <a:pt x="17588" y="47027"/>
                        <a:pt x="17389" y="47032"/>
                        <a:pt x="17198" y="47032"/>
                      </a:cubicBezTo>
                      <a:cubicBezTo>
                        <a:pt x="16368" y="47032"/>
                        <a:pt x="15701" y="46951"/>
                        <a:pt x="15217" y="46577"/>
                      </a:cubicBezTo>
                      <a:cubicBezTo>
                        <a:pt x="14622" y="46117"/>
                        <a:pt x="15082" y="45958"/>
                        <a:pt x="15860" y="45783"/>
                      </a:cubicBezTo>
                      <a:cubicBezTo>
                        <a:pt x="16630" y="45601"/>
                        <a:pt x="17090" y="45529"/>
                        <a:pt x="17249" y="45164"/>
                      </a:cubicBezTo>
                      <a:cubicBezTo>
                        <a:pt x="17392" y="44799"/>
                        <a:pt x="17392" y="44386"/>
                        <a:pt x="17241" y="44021"/>
                      </a:cubicBezTo>
                      <a:lnTo>
                        <a:pt x="17241" y="44029"/>
                      </a:lnTo>
                      <a:cubicBezTo>
                        <a:pt x="17106" y="43696"/>
                        <a:pt x="17408" y="43553"/>
                        <a:pt x="17971" y="43473"/>
                      </a:cubicBezTo>
                      <a:cubicBezTo>
                        <a:pt x="18186" y="43442"/>
                        <a:pt x="18527" y="43450"/>
                        <a:pt x="18908" y="43410"/>
                      </a:cubicBezTo>
                      <a:cubicBezTo>
                        <a:pt x="19289" y="43378"/>
                        <a:pt x="19844" y="43180"/>
                        <a:pt x="20908" y="42989"/>
                      </a:cubicBezTo>
                      <a:cubicBezTo>
                        <a:pt x="21436" y="42890"/>
                        <a:pt x="21783" y="42840"/>
                        <a:pt x="22056" y="42840"/>
                      </a:cubicBezTo>
                      <a:close/>
                      <a:moveTo>
                        <a:pt x="45212" y="42835"/>
                      </a:moveTo>
                      <a:cubicBezTo>
                        <a:pt x="45481" y="42835"/>
                        <a:pt x="45684" y="42883"/>
                        <a:pt x="45927" y="42981"/>
                      </a:cubicBezTo>
                      <a:cubicBezTo>
                        <a:pt x="46411" y="43180"/>
                        <a:pt x="46356" y="43831"/>
                        <a:pt x="46284" y="44116"/>
                      </a:cubicBezTo>
                      <a:cubicBezTo>
                        <a:pt x="46213" y="44410"/>
                        <a:pt x="46554" y="44466"/>
                        <a:pt x="46697" y="44783"/>
                      </a:cubicBezTo>
                      <a:cubicBezTo>
                        <a:pt x="46848" y="45101"/>
                        <a:pt x="47110" y="45593"/>
                        <a:pt x="47562" y="45767"/>
                      </a:cubicBezTo>
                      <a:cubicBezTo>
                        <a:pt x="48015" y="45942"/>
                        <a:pt x="48729" y="46394"/>
                        <a:pt x="48920" y="46760"/>
                      </a:cubicBezTo>
                      <a:cubicBezTo>
                        <a:pt x="49102" y="47125"/>
                        <a:pt x="48642" y="47537"/>
                        <a:pt x="47650" y="47712"/>
                      </a:cubicBezTo>
                      <a:lnTo>
                        <a:pt x="47657" y="47720"/>
                      </a:lnTo>
                      <a:cubicBezTo>
                        <a:pt x="47411" y="47761"/>
                        <a:pt x="47148" y="47780"/>
                        <a:pt x="46874" y="47780"/>
                      </a:cubicBezTo>
                      <a:cubicBezTo>
                        <a:pt x="46044" y="47780"/>
                        <a:pt x="45106" y="47607"/>
                        <a:pt x="44181" y="47363"/>
                      </a:cubicBezTo>
                      <a:cubicBezTo>
                        <a:pt x="43144" y="47095"/>
                        <a:pt x="42733" y="47014"/>
                        <a:pt x="41964" y="47014"/>
                      </a:cubicBezTo>
                      <a:cubicBezTo>
                        <a:pt x="41820" y="47014"/>
                        <a:pt x="41665" y="47017"/>
                        <a:pt x="41490" y="47022"/>
                      </a:cubicBezTo>
                      <a:cubicBezTo>
                        <a:pt x="41261" y="47030"/>
                        <a:pt x="41043" y="47035"/>
                        <a:pt x="40834" y="47035"/>
                      </a:cubicBezTo>
                      <a:cubicBezTo>
                        <a:pt x="40028" y="47035"/>
                        <a:pt x="39370" y="46949"/>
                        <a:pt x="38847" y="46577"/>
                      </a:cubicBezTo>
                      <a:cubicBezTo>
                        <a:pt x="38196" y="46117"/>
                        <a:pt x="38640" y="45966"/>
                        <a:pt x="39387" y="45783"/>
                      </a:cubicBezTo>
                      <a:cubicBezTo>
                        <a:pt x="40133" y="45609"/>
                        <a:pt x="40585" y="45537"/>
                        <a:pt x="40696" y="45172"/>
                      </a:cubicBezTo>
                      <a:cubicBezTo>
                        <a:pt x="40807" y="44807"/>
                        <a:pt x="40728" y="44355"/>
                        <a:pt x="40545" y="44021"/>
                      </a:cubicBezTo>
                      <a:cubicBezTo>
                        <a:pt x="40363" y="43688"/>
                        <a:pt x="40649" y="43553"/>
                        <a:pt x="41204" y="43473"/>
                      </a:cubicBezTo>
                      <a:cubicBezTo>
                        <a:pt x="41411" y="43442"/>
                        <a:pt x="41752" y="43450"/>
                        <a:pt x="42125" y="43410"/>
                      </a:cubicBezTo>
                      <a:cubicBezTo>
                        <a:pt x="42506" y="43378"/>
                        <a:pt x="43038" y="43180"/>
                        <a:pt x="44070" y="42981"/>
                      </a:cubicBezTo>
                      <a:cubicBezTo>
                        <a:pt x="44595" y="42885"/>
                        <a:pt x="44938" y="42835"/>
                        <a:pt x="45212" y="42835"/>
                      </a:cubicBezTo>
                      <a:close/>
                      <a:moveTo>
                        <a:pt x="6870" y="42633"/>
                      </a:moveTo>
                      <a:cubicBezTo>
                        <a:pt x="8262" y="42633"/>
                        <a:pt x="8284" y="43052"/>
                        <a:pt x="8256" y="43346"/>
                      </a:cubicBezTo>
                      <a:cubicBezTo>
                        <a:pt x="8232" y="43680"/>
                        <a:pt x="8343" y="43942"/>
                        <a:pt x="9137" y="44243"/>
                      </a:cubicBezTo>
                      <a:cubicBezTo>
                        <a:pt x="9938" y="44537"/>
                        <a:pt x="9804" y="44569"/>
                        <a:pt x="10375" y="45124"/>
                      </a:cubicBezTo>
                      <a:cubicBezTo>
                        <a:pt x="10954" y="45672"/>
                        <a:pt x="10010" y="46236"/>
                        <a:pt x="9764" y="46379"/>
                      </a:cubicBezTo>
                      <a:cubicBezTo>
                        <a:pt x="9391" y="46561"/>
                        <a:pt x="9042" y="46799"/>
                        <a:pt x="8724" y="47077"/>
                      </a:cubicBezTo>
                      <a:cubicBezTo>
                        <a:pt x="8113" y="47593"/>
                        <a:pt x="7057" y="47799"/>
                        <a:pt x="6017" y="47974"/>
                      </a:cubicBezTo>
                      <a:cubicBezTo>
                        <a:pt x="5852" y="48003"/>
                        <a:pt x="5702" y="48016"/>
                        <a:pt x="5564" y="48016"/>
                      </a:cubicBezTo>
                      <a:cubicBezTo>
                        <a:pt x="4825" y="48016"/>
                        <a:pt x="4455" y="47649"/>
                        <a:pt x="4247" y="47395"/>
                      </a:cubicBezTo>
                      <a:cubicBezTo>
                        <a:pt x="4001" y="47101"/>
                        <a:pt x="3795" y="47236"/>
                        <a:pt x="2819" y="47077"/>
                      </a:cubicBezTo>
                      <a:cubicBezTo>
                        <a:pt x="1842" y="46910"/>
                        <a:pt x="2049" y="46609"/>
                        <a:pt x="1906" y="46299"/>
                      </a:cubicBezTo>
                      <a:cubicBezTo>
                        <a:pt x="1755" y="45998"/>
                        <a:pt x="1422" y="45894"/>
                        <a:pt x="1358" y="45474"/>
                      </a:cubicBezTo>
                      <a:cubicBezTo>
                        <a:pt x="1295" y="45053"/>
                        <a:pt x="2168" y="44640"/>
                        <a:pt x="2723" y="44410"/>
                      </a:cubicBezTo>
                      <a:cubicBezTo>
                        <a:pt x="3279" y="44180"/>
                        <a:pt x="3644" y="43910"/>
                        <a:pt x="4136" y="43394"/>
                      </a:cubicBezTo>
                      <a:cubicBezTo>
                        <a:pt x="4628" y="42870"/>
                        <a:pt x="5359" y="42711"/>
                        <a:pt x="6248" y="42656"/>
                      </a:cubicBezTo>
                      <a:cubicBezTo>
                        <a:pt x="6481" y="42640"/>
                        <a:pt x="6687" y="42633"/>
                        <a:pt x="6870" y="42633"/>
                      </a:cubicBezTo>
                      <a:close/>
                      <a:moveTo>
                        <a:pt x="53099" y="42625"/>
                      </a:moveTo>
                      <a:cubicBezTo>
                        <a:pt x="54495" y="42625"/>
                        <a:pt x="54626" y="43051"/>
                        <a:pt x="54682" y="43346"/>
                      </a:cubicBezTo>
                      <a:cubicBezTo>
                        <a:pt x="54746" y="43680"/>
                        <a:pt x="54912" y="43942"/>
                        <a:pt x="55785" y="44235"/>
                      </a:cubicBezTo>
                      <a:cubicBezTo>
                        <a:pt x="56667" y="44537"/>
                        <a:pt x="56540" y="44569"/>
                        <a:pt x="57254" y="45117"/>
                      </a:cubicBezTo>
                      <a:cubicBezTo>
                        <a:pt x="57976" y="45672"/>
                        <a:pt x="57175" y="46228"/>
                        <a:pt x="56968" y="46371"/>
                      </a:cubicBezTo>
                      <a:cubicBezTo>
                        <a:pt x="56643" y="46553"/>
                        <a:pt x="56357" y="46791"/>
                        <a:pt x="56111" y="47069"/>
                      </a:cubicBezTo>
                      <a:cubicBezTo>
                        <a:pt x="55627" y="47585"/>
                        <a:pt x="54619" y="47799"/>
                        <a:pt x="53626" y="47974"/>
                      </a:cubicBezTo>
                      <a:cubicBezTo>
                        <a:pt x="53488" y="48003"/>
                        <a:pt x="53348" y="48017"/>
                        <a:pt x="53209" y="48017"/>
                      </a:cubicBezTo>
                      <a:cubicBezTo>
                        <a:pt x="52655" y="48017"/>
                        <a:pt x="52113" y="47794"/>
                        <a:pt x="51714" y="47395"/>
                      </a:cubicBezTo>
                      <a:lnTo>
                        <a:pt x="51706" y="47395"/>
                      </a:lnTo>
                      <a:cubicBezTo>
                        <a:pt x="51388" y="47093"/>
                        <a:pt x="51221" y="47236"/>
                        <a:pt x="50197" y="47069"/>
                      </a:cubicBezTo>
                      <a:cubicBezTo>
                        <a:pt x="49181" y="46910"/>
                        <a:pt x="49308" y="46601"/>
                        <a:pt x="49086" y="46299"/>
                      </a:cubicBezTo>
                      <a:cubicBezTo>
                        <a:pt x="48864" y="45990"/>
                        <a:pt x="48499" y="45886"/>
                        <a:pt x="48324" y="45466"/>
                      </a:cubicBezTo>
                      <a:cubicBezTo>
                        <a:pt x="48150" y="45045"/>
                        <a:pt x="48920" y="44640"/>
                        <a:pt x="49412" y="44410"/>
                      </a:cubicBezTo>
                      <a:cubicBezTo>
                        <a:pt x="49912" y="44172"/>
                        <a:pt x="50205" y="43910"/>
                        <a:pt x="50563" y="43386"/>
                      </a:cubicBezTo>
                      <a:cubicBezTo>
                        <a:pt x="50920" y="42870"/>
                        <a:pt x="51610" y="42711"/>
                        <a:pt x="52491" y="42648"/>
                      </a:cubicBezTo>
                      <a:cubicBezTo>
                        <a:pt x="52717" y="42633"/>
                        <a:pt x="52919" y="42625"/>
                        <a:pt x="53099" y="42625"/>
                      </a:cubicBezTo>
                      <a:close/>
                      <a:moveTo>
                        <a:pt x="29989" y="42633"/>
                      </a:moveTo>
                      <a:cubicBezTo>
                        <a:pt x="31383" y="42633"/>
                        <a:pt x="31459" y="43053"/>
                        <a:pt x="31473" y="43354"/>
                      </a:cubicBezTo>
                      <a:cubicBezTo>
                        <a:pt x="31489" y="43688"/>
                        <a:pt x="31632" y="43950"/>
                        <a:pt x="32465" y="44243"/>
                      </a:cubicBezTo>
                      <a:cubicBezTo>
                        <a:pt x="33299" y="44545"/>
                        <a:pt x="33172" y="44569"/>
                        <a:pt x="33822" y="45124"/>
                      </a:cubicBezTo>
                      <a:cubicBezTo>
                        <a:pt x="34465" y="45672"/>
                        <a:pt x="33592" y="46236"/>
                        <a:pt x="33370" y="46379"/>
                      </a:cubicBezTo>
                      <a:cubicBezTo>
                        <a:pt x="33021" y="46561"/>
                        <a:pt x="32703" y="46799"/>
                        <a:pt x="32425" y="47077"/>
                      </a:cubicBezTo>
                      <a:cubicBezTo>
                        <a:pt x="31878" y="47593"/>
                        <a:pt x="30846" y="47799"/>
                        <a:pt x="29830" y="47982"/>
                      </a:cubicBezTo>
                      <a:cubicBezTo>
                        <a:pt x="29672" y="48009"/>
                        <a:pt x="29526" y="48021"/>
                        <a:pt x="29390" y="48021"/>
                      </a:cubicBezTo>
                      <a:cubicBezTo>
                        <a:pt x="28644" y="48021"/>
                        <a:pt x="28215" y="47658"/>
                        <a:pt x="27980" y="47403"/>
                      </a:cubicBezTo>
                      <a:cubicBezTo>
                        <a:pt x="27695" y="47093"/>
                        <a:pt x="27512" y="47244"/>
                        <a:pt x="26512" y="47077"/>
                      </a:cubicBezTo>
                      <a:cubicBezTo>
                        <a:pt x="25520" y="46910"/>
                        <a:pt x="25686" y="46609"/>
                        <a:pt x="25496" y="46307"/>
                      </a:cubicBezTo>
                      <a:cubicBezTo>
                        <a:pt x="25313" y="45998"/>
                        <a:pt x="24964" y="45894"/>
                        <a:pt x="24845" y="45474"/>
                      </a:cubicBezTo>
                      <a:cubicBezTo>
                        <a:pt x="24726" y="45053"/>
                        <a:pt x="25544" y="44640"/>
                        <a:pt x="26067" y="44410"/>
                      </a:cubicBezTo>
                      <a:cubicBezTo>
                        <a:pt x="26591" y="44180"/>
                        <a:pt x="26933" y="43918"/>
                        <a:pt x="27353" y="43394"/>
                      </a:cubicBezTo>
                      <a:cubicBezTo>
                        <a:pt x="27774" y="42870"/>
                        <a:pt x="28488" y="42719"/>
                        <a:pt x="29369" y="42656"/>
                      </a:cubicBezTo>
                      <a:cubicBezTo>
                        <a:pt x="29600" y="42640"/>
                        <a:pt x="29806" y="42633"/>
                        <a:pt x="29989" y="42633"/>
                      </a:cubicBezTo>
                      <a:close/>
                      <a:moveTo>
                        <a:pt x="17400" y="47142"/>
                      </a:moveTo>
                      <a:cubicBezTo>
                        <a:pt x="17592" y="47142"/>
                        <a:pt x="17864" y="47154"/>
                        <a:pt x="18392" y="47164"/>
                      </a:cubicBezTo>
                      <a:cubicBezTo>
                        <a:pt x="19590" y="47196"/>
                        <a:pt x="20051" y="47537"/>
                        <a:pt x="21138" y="47776"/>
                      </a:cubicBezTo>
                      <a:cubicBezTo>
                        <a:pt x="21791" y="47922"/>
                        <a:pt x="22122" y="47948"/>
                        <a:pt x="22406" y="47948"/>
                      </a:cubicBezTo>
                      <a:cubicBezTo>
                        <a:pt x="22557" y="47948"/>
                        <a:pt x="22695" y="47940"/>
                        <a:pt x="22861" y="47940"/>
                      </a:cubicBezTo>
                      <a:cubicBezTo>
                        <a:pt x="22906" y="47940"/>
                        <a:pt x="22953" y="47941"/>
                        <a:pt x="23004" y="47942"/>
                      </a:cubicBezTo>
                      <a:cubicBezTo>
                        <a:pt x="23583" y="47966"/>
                        <a:pt x="23385" y="48165"/>
                        <a:pt x="23242" y="48331"/>
                      </a:cubicBezTo>
                      <a:cubicBezTo>
                        <a:pt x="23091" y="48498"/>
                        <a:pt x="23035" y="48990"/>
                        <a:pt x="22789" y="49196"/>
                      </a:cubicBezTo>
                      <a:cubicBezTo>
                        <a:pt x="22543" y="49403"/>
                        <a:pt x="21384" y="49379"/>
                        <a:pt x="19844" y="49434"/>
                      </a:cubicBezTo>
                      <a:cubicBezTo>
                        <a:pt x="19653" y="49442"/>
                        <a:pt x="19485" y="49446"/>
                        <a:pt x="19336" y="49446"/>
                      </a:cubicBezTo>
                      <a:cubicBezTo>
                        <a:pt x="18282" y="49446"/>
                        <a:pt x="18187" y="49259"/>
                        <a:pt x="17463" y="49030"/>
                      </a:cubicBezTo>
                      <a:cubicBezTo>
                        <a:pt x="17179" y="48943"/>
                        <a:pt x="16946" y="48925"/>
                        <a:pt x="16747" y="48925"/>
                      </a:cubicBezTo>
                      <a:cubicBezTo>
                        <a:pt x="16603" y="48925"/>
                        <a:pt x="16477" y="48934"/>
                        <a:pt x="16362" y="48934"/>
                      </a:cubicBezTo>
                      <a:cubicBezTo>
                        <a:pt x="16171" y="48934"/>
                        <a:pt x="16012" y="48908"/>
                        <a:pt x="15852" y="48768"/>
                      </a:cubicBezTo>
                      <a:cubicBezTo>
                        <a:pt x="15463" y="48418"/>
                        <a:pt x="16154" y="48133"/>
                        <a:pt x="16209" y="47831"/>
                      </a:cubicBezTo>
                      <a:cubicBezTo>
                        <a:pt x="16265" y="47530"/>
                        <a:pt x="16177" y="47315"/>
                        <a:pt x="16701" y="47220"/>
                      </a:cubicBezTo>
                      <a:lnTo>
                        <a:pt x="16701" y="47228"/>
                      </a:lnTo>
                      <a:cubicBezTo>
                        <a:pt x="17043" y="47161"/>
                        <a:pt x="17157" y="47142"/>
                        <a:pt x="17400" y="47142"/>
                      </a:cubicBezTo>
                      <a:close/>
                      <a:moveTo>
                        <a:pt x="41072" y="47143"/>
                      </a:moveTo>
                      <a:cubicBezTo>
                        <a:pt x="41267" y="47143"/>
                        <a:pt x="41543" y="47158"/>
                        <a:pt x="42093" y="47172"/>
                      </a:cubicBezTo>
                      <a:cubicBezTo>
                        <a:pt x="43292" y="47196"/>
                        <a:pt x="43792" y="47537"/>
                        <a:pt x="44919" y="47776"/>
                      </a:cubicBezTo>
                      <a:cubicBezTo>
                        <a:pt x="45586" y="47922"/>
                        <a:pt x="45920" y="47948"/>
                        <a:pt x="46204" y="47948"/>
                      </a:cubicBezTo>
                      <a:cubicBezTo>
                        <a:pt x="46355" y="47948"/>
                        <a:pt x="46492" y="47940"/>
                        <a:pt x="46657" y="47940"/>
                      </a:cubicBezTo>
                      <a:cubicBezTo>
                        <a:pt x="46703" y="47940"/>
                        <a:pt x="46750" y="47941"/>
                        <a:pt x="46800" y="47942"/>
                      </a:cubicBezTo>
                      <a:cubicBezTo>
                        <a:pt x="47388" y="47966"/>
                        <a:pt x="47213" y="48165"/>
                        <a:pt x="47094" y="48331"/>
                      </a:cubicBezTo>
                      <a:cubicBezTo>
                        <a:pt x="46967" y="48498"/>
                        <a:pt x="46967" y="48998"/>
                        <a:pt x="46753" y="49196"/>
                      </a:cubicBezTo>
                      <a:cubicBezTo>
                        <a:pt x="46538" y="49403"/>
                        <a:pt x="45371" y="49379"/>
                        <a:pt x="43840" y="49442"/>
                      </a:cubicBezTo>
                      <a:cubicBezTo>
                        <a:pt x="43668" y="49449"/>
                        <a:pt x="43516" y="49452"/>
                        <a:pt x="43379" y="49452"/>
                      </a:cubicBezTo>
                      <a:cubicBezTo>
                        <a:pt x="42282" y="49452"/>
                        <a:pt x="42172" y="49263"/>
                        <a:pt x="41403" y="49038"/>
                      </a:cubicBezTo>
                      <a:cubicBezTo>
                        <a:pt x="41100" y="48945"/>
                        <a:pt x="40861" y="48927"/>
                        <a:pt x="40659" y="48927"/>
                      </a:cubicBezTo>
                      <a:cubicBezTo>
                        <a:pt x="40526" y="48927"/>
                        <a:pt x="40409" y="48935"/>
                        <a:pt x="40301" y="48935"/>
                      </a:cubicBezTo>
                      <a:cubicBezTo>
                        <a:pt x="40107" y="48935"/>
                        <a:pt x="39941" y="48909"/>
                        <a:pt x="39760" y="48768"/>
                      </a:cubicBezTo>
                      <a:cubicBezTo>
                        <a:pt x="39331" y="48418"/>
                        <a:pt x="39974" y="48133"/>
                        <a:pt x="39998" y="47831"/>
                      </a:cubicBezTo>
                      <a:cubicBezTo>
                        <a:pt x="40014" y="47530"/>
                        <a:pt x="39903" y="47315"/>
                        <a:pt x="40411" y="47220"/>
                      </a:cubicBezTo>
                      <a:lnTo>
                        <a:pt x="40411" y="47220"/>
                      </a:lnTo>
                      <a:lnTo>
                        <a:pt x="40403" y="47228"/>
                      </a:lnTo>
                      <a:cubicBezTo>
                        <a:pt x="40725" y="47163"/>
                        <a:pt x="40842" y="47143"/>
                        <a:pt x="41072" y="47143"/>
                      </a:cubicBezTo>
                      <a:close/>
                      <a:moveTo>
                        <a:pt x="64791" y="47146"/>
                      </a:moveTo>
                      <a:cubicBezTo>
                        <a:pt x="64985" y="47146"/>
                        <a:pt x="65262" y="47158"/>
                        <a:pt x="65795" y="47172"/>
                      </a:cubicBezTo>
                      <a:cubicBezTo>
                        <a:pt x="66993" y="47204"/>
                        <a:pt x="67541" y="47537"/>
                        <a:pt x="68700" y="47784"/>
                      </a:cubicBezTo>
                      <a:cubicBezTo>
                        <a:pt x="69399" y="47928"/>
                        <a:pt x="69735" y="47950"/>
                        <a:pt x="70021" y="47950"/>
                      </a:cubicBezTo>
                      <a:cubicBezTo>
                        <a:pt x="70143" y="47950"/>
                        <a:pt x="70255" y="47946"/>
                        <a:pt x="70382" y="47946"/>
                      </a:cubicBezTo>
                      <a:cubicBezTo>
                        <a:pt x="70449" y="47946"/>
                        <a:pt x="70519" y="47947"/>
                        <a:pt x="70597" y="47950"/>
                      </a:cubicBezTo>
                      <a:cubicBezTo>
                        <a:pt x="71184" y="47966"/>
                        <a:pt x="71041" y="48165"/>
                        <a:pt x="70938" y="48331"/>
                      </a:cubicBezTo>
                      <a:cubicBezTo>
                        <a:pt x="70835" y="48498"/>
                        <a:pt x="70906" y="48998"/>
                        <a:pt x="70708" y="49204"/>
                      </a:cubicBezTo>
                      <a:cubicBezTo>
                        <a:pt x="70517" y="49403"/>
                        <a:pt x="69351" y="49387"/>
                        <a:pt x="67827" y="49442"/>
                      </a:cubicBezTo>
                      <a:cubicBezTo>
                        <a:pt x="67652" y="49449"/>
                        <a:pt x="67496" y="49452"/>
                        <a:pt x="67356" y="49452"/>
                      </a:cubicBezTo>
                      <a:cubicBezTo>
                        <a:pt x="66271" y="49452"/>
                        <a:pt x="66137" y="49270"/>
                        <a:pt x="65342" y="49038"/>
                      </a:cubicBezTo>
                      <a:cubicBezTo>
                        <a:pt x="65029" y="48945"/>
                        <a:pt x="64787" y="48927"/>
                        <a:pt x="64585" y="48927"/>
                      </a:cubicBezTo>
                      <a:cubicBezTo>
                        <a:pt x="64452" y="48927"/>
                        <a:pt x="64336" y="48935"/>
                        <a:pt x="64228" y="48935"/>
                      </a:cubicBezTo>
                      <a:cubicBezTo>
                        <a:pt x="64034" y="48935"/>
                        <a:pt x="63865" y="48909"/>
                        <a:pt x="63667" y="48768"/>
                      </a:cubicBezTo>
                      <a:cubicBezTo>
                        <a:pt x="63191" y="48426"/>
                        <a:pt x="63802" y="48141"/>
                        <a:pt x="63779" y="47831"/>
                      </a:cubicBezTo>
                      <a:cubicBezTo>
                        <a:pt x="63755" y="47530"/>
                        <a:pt x="63628" y="47315"/>
                        <a:pt x="64120" y="47220"/>
                      </a:cubicBezTo>
                      <a:lnTo>
                        <a:pt x="64120" y="47220"/>
                      </a:lnTo>
                      <a:lnTo>
                        <a:pt x="64112" y="47228"/>
                      </a:lnTo>
                      <a:cubicBezTo>
                        <a:pt x="64436" y="47166"/>
                        <a:pt x="64546" y="47146"/>
                        <a:pt x="64791" y="47146"/>
                      </a:cubicBezTo>
                      <a:close/>
                      <a:moveTo>
                        <a:pt x="35939" y="45451"/>
                      </a:moveTo>
                      <a:cubicBezTo>
                        <a:pt x="36112" y="45451"/>
                        <a:pt x="36270" y="45458"/>
                        <a:pt x="36394" y="45466"/>
                      </a:cubicBezTo>
                      <a:cubicBezTo>
                        <a:pt x="36624" y="45466"/>
                        <a:pt x="36855" y="45498"/>
                        <a:pt x="37077" y="45553"/>
                      </a:cubicBezTo>
                      <a:cubicBezTo>
                        <a:pt x="37410" y="45712"/>
                        <a:pt x="37712" y="45934"/>
                        <a:pt x="37966" y="46204"/>
                      </a:cubicBezTo>
                      <a:cubicBezTo>
                        <a:pt x="38386" y="46648"/>
                        <a:pt x="38966" y="46839"/>
                        <a:pt x="39323" y="47077"/>
                      </a:cubicBezTo>
                      <a:cubicBezTo>
                        <a:pt x="39680" y="47307"/>
                        <a:pt x="39839" y="48014"/>
                        <a:pt x="39450" y="48434"/>
                      </a:cubicBezTo>
                      <a:lnTo>
                        <a:pt x="39450" y="48426"/>
                      </a:lnTo>
                      <a:cubicBezTo>
                        <a:pt x="39053" y="48847"/>
                        <a:pt x="38696" y="48823"/>
                        <a:pt x="38513" y="49149"/>
                      </a:cubicBezTo>
                      <a:cubicBezTo>
                        <a:pt x="38339" y="49474"/>
                        <a:pt x="38188" y="49784"/>
                        <a:pt x="37823" y="49871"/>
                      </a:cubicBezTo>
                      <a:cubicBezTo>
                        <a:pt x="37577" y="49927"/>
                        <a:pt x="37331" y="49958"/>
                        <a:pt x="37077" y="49958"/>
                      </a:cubicBezTo>
                      <a:cubicBezTo>
                        <a:pt x="36815" y="49982"/>
                        <a:pt x="36550" y="49996"/>
                        <a:pt x="36283" y="49996"/>
                      </a:cubicBezTo>
                      <a:cubicBezTo>
                        <a:pt x="36185" y="49996"/>
                        <a:pt x="36087" y="49994"/>
                        <a:pt x="35989" y="49990"/>
                      </a:cubicBezTo>
                      <a:cubicBezTo>
                        <a:pt x="35799" y="49982"/>
                        <a:pt x="35600" y="49950"/>
                        <a:pt x="35418" y="49879"/>
                      </a:cubicBezTo>
                      <a:cubicBezTo>
                        <a:pt x="35394" y="49871"/>
                        <a:pt x="35370" y="49855"/>
                        <a:pt x="35338" y="49847"/>
                      </a:cubicBezTo>
                      <a:lnTo>
                        <a:pt x="35315" y="49823"/>
                      </a:lnTo>
                      <a:cubicBezTo>
                        <a:pt x="34910" y="49633"/>
                        <a:pt x="34283" y="49546"/>
                        <a:pt x="33394" y="49474"/>
                      </a:cubicBezTo>
                      <a:cubicBezTo>
                        <a:pt x="32068" y="49363"/>
                        <a:pt x="31036" y="49236"/>
                        <a:pt x="30171" y="49038"/>
                      </a:cubicBezTo>
                      <a:cubicBezTo>
                        <a:pt x="29298" y="48831"/>
                        <a:pt x="28393" y="48585"/>
                        <a:pt x="28560" y="48403"/>
                      </a:cubicBezTo>
                      <a:cubicBezTo>
                        <a:pt x="28727" y="48220"/>
                        <a:pt x="29711" y="48157"/>
                        <a:pt x="30401" y="48077"/>
                      </a:cubicBezTo>
                      <a:cubicBezTo>
                        <a:pt x="31100" y="48006"/>
                        <a:pt x="32227" y="47530"/>
                        <a:pt x="32687" y="47061"/>
                      </a:cubicBezTo>
                      <a:cubicBezTo>
                        <a:pt x="33148" y="46585"/>
                        <a:pt x="33521" y="46521"/>
                        <a:pt x="34124" y="46164"/>
                      </a:cubicBezTo>
                      <a:cubicBezTo>
                        <a:pt x="34251" y="46093"/>
                        <a:pt x="34362" y="45990"/>
                        <a:pt x="34442" y="45863"/>
                      </a:cubicBezTo>
                      <a:cubicBezTo>
                        <a:pt x="34718" y="45521"/>
                        <a:pt x="35402" y="45451"/>
                        <a:pt x="35939" y="45451"/>
                      </a:cubicBezTo>
                      <a:close/>
                      <a:moveTo>
                        <a:pt x="12448" y="45459"/>
                      </a:moveTo>
                      <a:cubicBezTo>
                        <a:pt x="12621" y="45459"/>
                        <a:pt x="12777" y="45466"/>
                        <a:pt x="12899" y="45474"/>
                      </a:cubicBezTo>
                      <a:cubicBezTo>
                        <a:pt x="13399" y="45498"/>
                        <a:pt x="13574" y="45561"/>
                        <a:pt x="13574" y="45561"/>
                      </a:cubicBezTo>
                      <a:cubicBezTo>
                        <a:pt x="13883" y="45720"/>
                        <a:pt x="14153" y="45942"/>
                        <a:pt x="14376" y="46212"/>
                      </a:cubicBezTo>
                      <a:cubicBezTo>
                        <a:pt x="14741" y="46664"/>
                        <a:pt x="15288" y="46847"/>
                        <a:pt x="15622" y="47085"/>
                      </a:cubicBezTo>
                      <a:cubicBezTo>
                        <a:pt x="15947" y="47323"/>
                        <a:pt x="16027" y="48014"/>
                        <a:pt x="15574" y="48434"/>
                      </a:cubicBezTo>
                      <a:cubicBezTo>
                        <a:pt x="15122" y="48847"/>
                        <a:pt x="14764" y="48831"/>
                        <a:pt x="14550" y="49149"/>
                      </a:cubicBezTo>
                      <a:cubicBezTo>
                        <a:pt x="14328" y="49474"/>
                        <a:pt x="14129" y="49792"/>
                        <a:pt x="13756" y="49871"/>
                      </a:cubicBezTo>
                      <a:cubicBezTo>
                        <a:pt x="13510" y="49927"/>
                        <a:pt x="13256" y="49958"/>
                        <a:pt x="13002" y="49958"/>
                      </a:cubicBezTo>
                      <a:cubicBezTo>
                        <a:pt x="12758" y="49985"/>
                        <a:pt x="12510" y="49998"/>
                        <a:pt x="12261" y="49998"/>
                      </a:cubicBezTo>
                      <a:cubicBezTo>
                        <a:pt x="12146" y="49998"/>
                        <a:pt x="12030" y="49995"/>
                        <a:pt x="11915" y="49990"/>
                      </a:cubicBezTo>
                      <a:cubicBezTo>
                        <a:pt x="11724" y="49990"/>
                        <a:pt x="11534" y="49950"/>
                        <a:pt x="11351" y="49887"/>
                      </a:cubicBezTo>
                      <a:cubicBezTo>
                        <a:pt x="11328" y="49871"/>
                        <a:pt x="11304" y="49855"/>
                        <a:pt x="11280" y="49847"/>
                      </a:cubicBezTo>
                      <a:lnTo>
                        <a:pt x="11256" y="49831"/>
                      </a:lnTo>
                      <a:lnTo>
                        <a:pt x="11264" y="49839"/>
                      </a:lnTo>
                      <a:cubicBezTo>
                        <a:pt x="10883" y="49641"/>
                        <a:pt x="10272" y="49554"/>
                        <a:pt x="9391" y="49482"/>
                      </a:cubicBezTo>
                      <a:cubicBezTo>
                        <a:pt x="8073" y="49371"/>
                        <a:pt x="7065" y="49252"/>
                        <a:pt x="6216" y="49046"/>
                      </a:cubicBezTo>
                      <a:cubicBezTo>
                        <a:pt x="5374" y="48847"/>
                        <a:pt x="4501" y="48593"/>
                        <a:pt x="4692" y="48418"/>
                      </a:cubicBezTo>
                      <a:cubicBezTo>
                        <a:pt x="4882" y="48236"/>
                        <a:pt x="5874" y="48165"/>
                        <a:pt x="6573" y="48093"/>
                      </a:cubicBezTo>
                      <a:cubicBezTo>
                        <a:pt x="7279" y="48014"/>
                        <a:pt x="8470" y="47537"/>
                        <a:pt x="8986" y="47069"/>
                      </a:cubicBezTo>
                      <a:cubicBezTo>
                        <a:pt x="9502" y="46593"/>
                        <a:pt x="9891" y="46537"/>
                        <a:pt x="10542" y="46172"/>
                      </a:cubicBezTo>
                      <a:cubicBezTo>
                        <a:pt x="10677" y="46101"/>
                        <a:pt x="10804" y="45998"/>
                        <a:pt x="10891" y="45871"/>
                      </a:cubicBezTo>
                      <a:cubicBezTo>
                        <a:pt x="11215" y="45529"/>
                        <a:pt x="11911" y="45459"/>
                        <a:pt x="12448" y="45459"/>
                      </a:cubicBezTo>
                      <a:close/>
                      <a:moveTo>
                        <a:pt x="59454" y="45463"/>
                      </a:moveTo>
                      <a:cubicBezTo>
                        <a:pt x="59612" y="45463"/>
                        <a:pt x="59757" y="45468"/>
                        <a:pt x="59873" y="45474"/>
                      </a:cubicBezTo>
                      <a:cubicBezTo>
                        <a:pt x="60103" y="45482"/>
                        <a:pt x="60334" y="45513"/>
                        <a:pt x="60564" y="45569"/>
                      </a:cubicBezTo>
                      <a:cubicBezTo>
                        <a:pt x="60921" y="45728"/>
                        <a:pt x="61246" y="45950"/>
                        <a:pt x="61532" y="46220"/>
                      </a:cubicBezTo>
                      <a:cubicBezTo>
                        <a:pt x="62024" y="46664"/>
                        <a:pt x="62620" y="46855"/>
                        <a:pt x="63009" y="47085"/>
                      </a:cubicBezTo>
                      <a:lnTo>
                        <a:pt x="63001" y="47093"/>
                      </a:lnTo>
                      <a:cubicBezTo>
                        <a:pt x="63390" y="47331"/>
                        <a:pt x="63644" y="48022"/>
                        <a:pt x="63302" y="48442"/>
                      </a:cubicBezTo>
                      <a:cubicBezTo>
                        <a:pt x="62953" y="48863"/>
                        <a:pt x="62596" y="48839"/>
                        <a:pt x="62461" y="49165"/>
                      </a:cubicBezTo>
                      <a:cubicBezTo>
                        <a:pt x="62326" y="49482"/>
                        <a:pt x="62207" y="49800"/>
                        <a:pt x="61866" y="49887"/>
                      </a:cubicBezTo>
                      <a:cubicBezTo>
                        <a:pt x="61627" y="49942"/>
                        <a:pt x="61381" y="49974"/>
                        <a:pt x="61127" y="49974"/>
                      </a:cubicBezTo>
                      <a:cubicBezTo>
                        <a:pt x="60855" y="49998"/>
                        <a:pt x="60582" y="50009"/>
                        <a:pt x="60305" y="50009"/>
                      </a:cubicBezTo>
                      <a:cubicBezTo>
                        <a:pt x="60220" y="50009"/>
                        <a:pt x="60134" y="50008"/>
                        <a:pt x="60048" y="50006"/>
                      </a:cubicBezTo>
                      <a:cubicBezTo>
                        <a:pt x="59849" y="49998"/>
                        <a:pt x="59651" y="49966"/>
                        <a:pt x="59461" y="49895"/>
                      </a:cubicBezTo>
                      <a:cubicBezTo>
                        <a:pt x="59437" y="49879"/>
                        <a:pt x="59405" y="49871"/>
                        <a:pt x="59381" y="49855"/>
                      </a:cubicBezTo>
                      <a:lnTo>
                        <a:pt x="59349" y="49839"/>
                      </a:lnTo>
                      <a:cubicBezTo>
                        <a:pt x="58921" y="49649"/>
                        <a:pt x="58286" y="49554"/>
                        <a:pt x="57381" y="49482"/>
                      </a:cubicBezTo>
                      <a:cubicBezTo>
                        <a:pt x="56047" y="49379"/>
                        <a:pt x="55000" y="49252"/>
                        <a:pt x="54103" y="49053"/>
                      </a:cubicBezTo>
                      <a:cubicBezTo>
                        <a:pt x="53206" y="48847"/>
                        <a:pt x="52269" y="48601"/>
                        <a:pt x="52420" y="48418"/>
                      </a:cubicBezTo>
                      <a:cubicBezTo>
                        <a:pt x="52563" y="48236"/>
                        <a:pt x="53531" y="48172"/>
                        <a:pt x="54222" y="48093"/>
                      </a:cubicBezTo>
                      <a:cubicBezTo>
                        <a:pt x="54904" y="48022"/>
                        <a:pt x="55976" y="47545"/>
                        <a:pt x="56365" y="47069"/>
                      </a:cubicBezTo>
                      <a:cubicBezTo>
                        <a:pt x="56762" y="46601"/>
                        <a:pt x="57135" y="46537"/>
                        <a:pt x="57690" y="46180"/>
                      </a:cubicBezTo>
                      <a:cubicBezTo>
                        <a:pt x="57810" y="46109"/>
                        <a:pt x="57905" y="46006"/>
                        <a:pt x="57968" y="45871"/>
                      </a:cubicBezTo>
                      <a:cubicBezTo>
                        <a:pt x="58208" y="45526"/>
                        <a:pt x="58910" y="45463"/>
                        <a:pt x="59454" y="45463"/>
                      </a:cubicBezTo>
                      <a:close/>
                      <a:moveTo>
                        <a:pt x="26748" y="47328"/>
                      </a:moveTo>
                      <a:cubicBezTo>
                        <a:pt x="26871" y="47328"/>
                        <a:pt x="27001" y="47334"/>
                        <a:pt x="27139" y="47347"/>
                      </a:cubicBezTo>
                      <a:cubicBezTo>
                        <a:pt x="27980" y="47418"/>
                        <a:pt x="28282" y="47990"/>
                        <a:pt x="28155" y="48395"/>
                      </a:cubicBezTo>
                      <a:cubicBezTo>
                        <a:pt x="28020" y="48807"/>
                        <a:pt x="27504" y="48847"/>
                        <a:pt x="26956" y="49077"/>
                      </a:cubicBezTo>
                      <a:cubicBezTo>
                        <a:pt x="26401" y="49307"/>
                        <a:pt x="26163" y="49530"/>
                        <a:pt x="26345" y="49879"/>
                      </a:cubicBezTo>
                      <a:cubicBezTo>
                        <a:pt x="26528" y="50228"/>
                        <a:pt x="26671" y="50546"/>
                        <a:pt x="25980" y="50689"/>
                      </a:cubicBezTo>
                      <a:cubicBezTo>
                        <a:pt x="25907" y="50704"/>
                        <a:pt x="25839" y="50711"/>
                        <a:pt x="25777" y="50711"/>
                      </a:cubicBezTo>
                      <a:cubicBezTo>
                        <a:pt x="25262" y="50711"/>
                        <a:pt x="25115" y="50223"/>
                        <a:pt x="24988" y="49919"/>
                      </a:cubicBezTo>
                      <a:cubicBezTo>
                        <a:pt x="24853" y="49577"/>
                        <a:pt x="23623" y="49506"/>
                        <a:pt x="23305" y="49292"/>
                      </a:cubicBezTo>
                      <a:cubicBezTo>
                        <a:pt x="22988" y="49077"/>
                        <a:pt x="23353" y="48577"/>
                        <a:pt x="23654" y="48188"/>
                      </a:cubicBezTo>
                      <a:cubicBezTo>
                        <a:pt x="23948" y="47799"/>
                        <a:pt x="24266" y="47736"/>
                        <a:pt x="25139" y="47569"/>
                      </a:cubicBezTo>
                      <a:cubicBezTo>
                        <a:pt x="25676" y="47476"/>
                        <a:pt x="26124" y="47328"/>
                        <a:pt x="26748" y="47328"/>
                      </a:cubicBezTo>
                      <a:close/>
                      <a:moveTo>
                        <a:pt x="50491" y="47323"/>
                      </a:moveTo>
                      <a:cubicBezTo>
                        <a:pt x="50608" y="47323"/>
                        <a:pt x="50732" y="47328"/>
                        <a:pt x="50864" y="47339"/>
                      </a:cubicBezTo>
                      <a:cubicBezTo>
                        <a:pt x="51721" y="47418"/>
                        <a:pt x="52095" y="47990"/>
                        <a:pt x="52015" y="48395"/>
                      </a:cubicBezTo>
                      <a:cubicBezTo>
                        <a:pt x="51936" y="48807"/>
                        <a:pt x="51420" y="48847"/>
                        <a:pt x="50904" y="49077"/>
                      </a:cubicBezTo>
                      <a:cubicBezTo>
                        <a:pt x="50388" y="49307"/>
                        <a:pt x="50174" y="49530"/>
                        <a:pt x="50404" y="49879"/>
                      </a:cubicBezTo>
                      <a:cubicBezTo>
                        <a:pt x="50626" y="50228"/>
                        <a:pt x="50809" y="50538"/>
                        <a:pt x="50142" y="50689"/>
                      </a:cubicBezTo>
                      <a:cubicBezTo>
                        <a:pt x="50070" y="50704"/>
                        <a:pt x="50003" y="50711"/>
                        <a:pt x="49941" y="50711"/>
                      </a:cubicBezTo>
                      <a:cubicBezTo>
                        <a:pt x="49423" y="50711"/>
                        <a:pt x="49209" y="50223"/>
                        <a:pt x="49047" y="49919"/>
                      </a:cubicBezTo>
                      <a:cubicBezTo>
                        <a:pt x="48872" y="49577"/>
                        <a:pt x="47626" y="49498"/>
                        <a:pt x="47276" y="49292"/>
                      </a:cubicBezTo>
                      <a:cubicBezTo>
                        <a:pt x="46935" y="49077"/>
                        <a:pt x="47237" y="48577"/>
                        <a:pt x="47483" y="48188"/>
                      </a:cubicBezTo>
                      <a:cubicBezTo>
                        <a:pt x="47729" y="47791"/>
                        <a:pt x="48038" y="47728"/>
                        <a:pt x="48896" y="47569"/>
                      </a:cubicBezTo>
                      <a:cubicBezTo>
                        <a:pt x="49425" y="47469"/>
                        <a:pt x="49858" y="47323"/>
                        <a:pt x="50491" y="47323"/>
                      </a:cubicBezTo>
                      <a:close/>
                      <a:moveTo>
                        <a:pt x="16145" y="49098"/>
                      </a:moveTo>
                      <a:cubicBezTo>
                        <a:pt x="16218" y="49098"/>
                        <a:pt x="16293" y="49102"/>
                        <a:pt x="16368" y="49109"/>
                      </a:cubicBezTo>
                      <a:cubicBezTo>
                        <a:pt x="17011" y="49173"/>
                        <a:pt x="17979" y="49577"/>
                        <a:pt x="19209" y="49585"/>
                      </a:cubicBezTo>
                      <a:cubicBezTo>
                        <a:pt x="19245" y="49586"/>
                        <a:pt x="19280" y="49586"/>
                        <a:pt x="19316" y="49586"/>
                      </a:cubicBezTo>
                      <a:cubicBezTo>
                        <a:pt x="20284" y="49586"/>
                        <a:pt x="21358" y="49424"/>
                        <a:pt x="22150" y="49424"/>
                      </a:cubicBezTo>
                      <a:cubicBezTo>
                        <a:pt x="22345" y="49424"/>
                        <a:pt x="22523" y="49434"/>
                        <a:pt x="22678" y="49458"/>
                      </a:cubicBezTo>
                      <a:cubicBezTo>
                        <a:pt x="23488" y="49585"/>
                        <a:pt x="24409" y="49895"/>
                        <a:pt x="24678" y="50268"/>
                      </a:cubicBezTo>
                      <a:cubicBezTo>
                        <a:pt x="24956" y="50633"/>
                        <a:pt x="24782" y="51459"/>
                        <a:pt x="24274" y="51816"/>
                      </a:cubicBezTo>
                      <a:cubicBezTo>
                        <a:pt x="24226" y="51863"/>
                        <a:pt x="24234" y="52030"/>
                        <a:pt x="24250" y="52244"/>
                      </a:cubicBezTo>
                      <a:cubicBezTo>
                        <a:pt x="24250" y="52244"/>
                        <a:pt x="24139" y="52467"/>
                        <a:pt x="23654" y="52490"/>
                      </a:cubicBezTo>
                      <a:cubicBezTo>
                        <a:pt x="23371" y="52500"/>
                        <a:pt x="22877" y="52504"/>
                        <a:pt x="22364" y="52504"/>
                      </a:cubicBezTo>
                      <a:cubicBezTo>
                        <a:pt x="22001" y="52504"/>
                        <a:pt x="21629" y="52502"/>
                        <a:pt x="21313" y="52498"/>
                      </a:cubicBezTo>
                      <a:cubicBezTo>
                        <a:pt x="20824" y="52488"/>
                        <a:pt x="20447" y="52456"/>
                        <a:pt x="20023" y="52456"/>
                      </a:cubicBezTo>
                      <a:cubicBezTo>
                        <a:pt x="19780" y="52456"/>
                        <a:pt x="19521" y="52466"/>
                        <a:pt x="19217" y="52498"/>
                      </a:cubicBezTo>
                      <a:cubicBezTo>
                        <a:pt x="18726" y="52546"/>
                        <a:pt x="18367" y="52607"/>
                        <a:pt x="18091" y="52607"/>
                      </a:cubicBezTo>
                      <a:cubicBezTo>
                        <a:pt x="17904" y="52607"/>
                        <a:pt x="17755" y="52579"/>
                        <a:pt x="17630" y="52498"/>
                      </a:cubicBezTo>
                      <a:cubicBezTo>
                        <a:pt x="17320" y="52292"/>
                        <a:pt x="17392" y="52030"/>
                        <a:pt x="16868" y="51816"/>
                      </a:cubicBezTo>
                      <a:cubicBezTo>
                        <a:pt x="16320" y="51617"/>
                        <a:pt x="15780" y="51371"/>
                        <a:pt x="15272" y="51078"/>
                      </a:cubicBezTo>
                      <a:cubicBezTo>
                        <a:pt x="14622" y="50681"/>
                        <a:pt x="13860" y="50403"/>
                        <a:pt x="14185" y="50165"/>
                      </a:cubicBezTo>
                      <a:cubicBezTo>
                        <a:pt x="14518" y="49927"/>
                        <a:pt x="14844" y="49696"/>
                        <a:pt x="14979" y="49482"/>
                      </a:cubicBezTo>
                      <a:cubicBezTo>
                        <a:pt x="15091" y="49300"/>
                        <a:pt x="15582" y="49098"/>
                        <a:pt x="16145" y="49098"/>
                      </a:cubicBezTo>
                      <a:close/>
                      <a:moveTo>
                        <a:pt x="40093" y="49106"/>
                      </a:moveTo>
                      <a:cubicBezTo>
                        <a:pt x="40168" y="49106"/>
                        <a:pt x="40245" y="49109"/>
                        <a:pt x="40323" y="49117"/>
                      </a:cubicBezTo>
                      <a:cubicBezTo>
                        <a:pt x="40982" y="49180"/>
                        <a:pt x="41998" y="49577"/>
                        <a:pt x="43228" y="49593"/>
                      </a:cubicBezTo>
                      <a:cubicBezTo>
                        <a:pt x="43264" y="49594"/>
                        <a:pt x="43299" y="49594"/>
                        <a:pt x="43335" y="49594"/>
                      </a:cubicBezTo>
                      <a:cubicBezTo>
                        <a:pt x="44301" y="49594"/>
                        <a:pt x="45356" y="49432"/>
                        <a:pt x="46153" y="49432"/>
                      </a:cubicBezTo>
                      <a:cubicBezTo>
                        <a:pt x="46349" y="49432"/>
                        <a:pt x="46529" y="49442"/>
                        <a:pt x="46689" y="49466"/>
                      </a:cubicBezTo>
                      <a:cubicBezTo>
                        <a:pt x="47515" y="49593"/>
                        <a:pt x="48467" y="49903"/>
                        <a:pt x="48793" y="50268"/>
                      </a:cubicBezTo>
                      <a:cubicBezTo>
                        <a:pt x="49118" y="50641"/>
                        <a:pt x="49047" y="51459"/>
                        <a:pt x="48586" y="51824"/>
                      </a:cubicBezTo>
                      <a:cubicBezTo>
                        <a:pt x="48539" y="51863"/>
                        <a:pt x="48570" y="52030"/>
                        <a:pt x="48610" y="52244"/>
                      </a:cubicBezTo>
                      <a:lnTo>
                        <a:pt x="48610" y="52252"/>
                      </a:lnTo>
                      <a:cubicBezTo>
                        <a:pt x="48610" y="52252"/>
                        <a:pt x="48523" y="52475"/>
                        <a:pt x="48046" y="52498"/>
                      </a:cubicBezTo>
                      <a:cubicBezTo>
                        <a:pt x="47804" y="52506"/>
                        <a:pt x="47409" y="52510"/>
                        <a:pt x="46980" y="52510"/>
                      </a:cubicBezTo>
                      <a:cubicBezTo>
                        <a:pt x="46550" y="52510"/>
                        <a:pt x="46086" y="52506"/>
                        <a:pt x="45705" y="52498"/>
                      </a:cubicBezTo>
                      <a:cubicBezTo>
                        <a:pt x="45218" y="52488"/>
                        <a:pt x="44836" y="52459"/>
                        <a:pt x="44415" y="52459"/>
                      </a:cubicBezTo>
                      <a:cubicBezTo>
                        <a:pt x="44169" y="52459"/>
                        <a:pt x="43910" y="52469"/>
                        <a:pt x="43609" y="52498"/>
                      </a:cubicBezTo>
                      <a:cubicBezTo>
                        <a:pt x="43126" y="52550"/>
                        <a:pt x="42776" y="52613"/>
                        <a:pt x="42501" y="52613"/>
                      </a:cubicBezTo>
                      <a:cubicBezTo>
                        <a:pt x="42312" y="52613"/>
                        <a:pt x="42158" y="52583"/>
                        <a:pt x="42022" y="52498"/>
                      </a:cubicBezTo>
                      <a:cubicBezTo>
                        <a:pt x="41688" y="52300"/>
                        <a:pt x="41728" y="52030"/>
                        <a:pt x="41173" y="51824"/>
                      </a:cubicBezTo>
                      <a:cubicBezTo>
                        <a:pt x="40593" y="51617"/>
                        <a:pt x="40022" y="51371"/>
                        <a:pt x="39474" y="51078"/>
                      </a:cubicBezTo>
                      <a:cubicBezTo>
                        <a:pt x="38783" y="50681"/>
                        <a:pt x="37974" y="50411"/>
                        <a:pt x="38275" y="50165"/>
                      </a:cubicBezTo>
                      <a:cubicBezTo>
                        <a:pt x="38577" y="49927"/>
                        <a:pt x="38871" y="49704"/>
                        <a:pt x="38974" y="49490"/>
                      </a:cubicBezTo>
                      <a:cubicBezTo>
                        <a:pt x="39072" y="49301"/>
                        <a:pt x="39534" y="49106"/>
                        <a:pt x="40093" y="49106"/>
                      </a:cubicBezTo>
                      <a:close/>
                      <a:moveTo>
                        <a:pt x="27254" y="50643"/>
                      </a:moveTo>
                      <a:cubicBezTo>
                        <a:pt x="27541" y="50643"/>
                        <a:pt x="27763" y="50688"/>
                        <a:pt x="27861" y="50776"/>
                      </a:cubicBezTo>
                      <a:cubicBezTo>
                        <a:pt x="28092" y="50974"/>
                        <a:pt x="27988" y="51824"/>
                        <a:pt x="27988" y="51824"/>
                      </a:cubicBezTo>
                      <a:cubicBezTo>
                        <a:pt x="27996" y="52395"/>
                        <a:pt x="27115" y="52395"/>
                        <a:pt x="26901" y="52665"/>
                      </a:cubicBezTo>
                      <a:cubicBezTo>
                        <a:pt x="26853" y="52713"/>
                        <a:pt x="26814" y="52784"/>
                        <a:pt x="26758" y="52848"/>
                      </a:cubicBezTo>
                      <a:cubicBezTo>
                        <a:pt x="26719" y="52903"/>
                        <a:pt x="26570" y="52925"/>
                        <a:pt x="26367" y="52925"/>
                      </a:cubicBezTo>
                      <a:cubicBezTo>
                        <a:pt x="25986" y="52925"/>
                        <a:pt x="25417" y="52846"/>
                        <a:pt x="25044" y="52752"/>
                      </a:cubicBezTo>
                      <a:cubicBezTo>
                        <a:pt x="24472" y="52609"/>
                        <a:pt x="24448" y="52300"/>
                        <a:pt x="24750" y="51816"/>
                      </a:cubicBezTo>
                      <a:lnTo>
                        <a:pt x="24750" y="51816"/>
                      </a:lnTo>
                      <a:lnTo>
                        <a:pt x="24758" y="51824"/>
                      </a:lnTo>
                      <a:cubicBezTo>
                        <a:pt x="24758" y="51824"/>
                        <a:pt x="25028" y="51181"/>
                        <a:pt x="25877" y="50887"/>
                      </a:cubicBezTo>
                      <a:cubicBezTo>
                        <a:pt x="26363" y="50723"/>
                        <a:pt x="26868" y="50643"/>
                        <a:pt x="27254" y="50643"/>
                      </a:cubicBezTo>
                      <a:close/>
                      <a:moveTo>
                        <a:pt x="51414" y="50642"/>
                      </a:moveTo>
                      <a:cubicBezTo>
                        <a:pt x="51697" y="50642"/>
                        <a:pt x="51921" y="50684"/>
                        <a:pt x="52031" y="50768"/>
                      </a:cubicBezTo>
                      <a:cubicBezTo>
                        <a:pt x="52285" y="50974"/>
                        <a:pt x="52293" y="51816"/>
                        <a:pt x="52293" y="51816"/>
                      </a:cubicBezTo>
                      <a:cubicBezTo>
                        <a:pt x="52372" y="52387"/>
                        <a:pt x="51499" y="52387"/>
                        <a:pt x="51309" y="52657"/>
                      </a:cubicBezTo>
                      <a:cubicBezTo>
                        <a:pt x="51277" y="52713"/>
                        <a:pt x="51237" y="52776"/>
                        <a:pt x="51198" y="52848"/>
                      </a:cubicBezTo>
                      <a:lnTo>
                        <a:pt x="51198" y="52856"/>
                      </a:lnTo>
                      <a:cubicBezTo>
                        <a:pt x="51163" y="52907"/>
                        <a:pt x="51022" y="52928"/>
                        <a:pt x="50827" y="52928"/>
                      </a:cubicBezTo>
                      <a:cubicBezTo>
                        <a:pt x="50447" y="52928"/>
                        <a:pt x="49861" y="52847"/>
                        <a:pt x="49467" y="52752"/>
                      </a:cubicBezTo>
                      <a:cubicBezTo>
                        <a:pt x="48880" y="52609"/>
                        <a:pt x="48816" y="52300"/>
                        <a:pt x="49054" y="51816"/>
                      </a:cubicBezTo>
                      <a:cubicBezTo>
                        <a:pt x="49054" y="51816"/>
                        <a:pt x="49245" y="51173"/>
                        <a:pt x="50055" y="50887"/>
                      </a:cubicBezTo>
                      <a:cubicBezTo>
                        <a:pt x="50527" y="50722"/>
                        <a:pt x="51026" y="50642"/>
                        <a:pt x="51414" y="50642"/>
                      </a:cubicBezTo>
                      <a:close/>
                      <a:moveTo>
                        <a:pt x="13042" y="50213"/>
                      </a:moveTo>
                      <a:cubicBezTo>
                        <a:pt x="13148" y="50213"/>
                        <a:pt x="13364" y="50251"/>
                        <a:pt x="13661" y="50498"/>
                      </a:cubicBezTo>
                      <a:cubicBezTo>
                        <a:pt x="14090" y="50863"/>
                        <a:pt x="14606" y="51085"/>
                        <a:pt x="15296" y="51395"/>
                      </a:cubicBezTo>
                      <a:cubicBezTo>
                        <a:pt x="15669" y="51562"/>
                        <a:pt x="16042" y="51705"/>
                        <a:pt x="16431" y="51816"/>
                      </a:cubicBezTo>
                      <a:cubicBezTo>
                        <a:pt x="16431" y="51816"/>
                        <a:pt x="17249" y="52070"/>
                        <a:pt x="17106" y="52570"/>
                      </a:cubicBezTo>
                      <a:cubicBezTo>
                        <a:pt x="16963" y="53070"/>
                        <a:pt x="16209" y="53157"/>
                        <a:pt x="15439" y="53157"/>
                      </a:cubicBezTo>
                      <a:cubicBezTo>
                        <a:pt x="14661" y="53149"/>
                        <a:pt x="13606" y="53157"/>
                        <a:pt x="13391" y="53094"/>
                      </a:cubicBezTo>
                      <a:cubicBezTo>
                        <a:pt x="13166" y="53021"/>
                        <a:pt x="12927" y="52982"/>
                        <a:pt x="12687" y="52982"/>
                      </a:cubicBezTo>
                      <a:cubicBezTo>
                        <a:pt x="12665" y="52982"/>
                        <a:pt x="12643" y="52982"/>
                        <a:pt x="12621" y="52983"/>
                      </a:cubicBezTo>
                      <a:cubicBezTo>
                        <a:pt x="12018" y="52990"/>
                        <a:pt x="11415" y="53030"/>
                        <a:pt x="10820" y="53102"/>
                      </a:cubicBezTo>
                      <a:cubicBezTo>
                        <a:pt x="10820" y="53102"/>
                        <a:pt x="10813" y="53102"/>
                        <a:pt x="10802" y="53102"/>
                      </a:cubicBezTo>
                      <a:cubicBezTo>
                        <a:pt x="10711" y="53102"/>
                        <a:pt x="10303" y="53095"/>
                        <a:pt x="10296" y="52983"/>
                      </a:cubicBezTo>
                      <a:cubicBezTo>
                        <a:pt x="10288" y="52848"/>
                        <a:pt x="10375" y="52729"/>
                        <a:pt x="10621" y="52562"/>
                      </a:cubicBezTo>
                      <a:cubicBezTo>
                        <a:pt x="10859" y="52403"/>
                        <a:pt x="11169" y="51959"/>
                        <a:pt x="11248" y="51816"/>
                      </a:cubicBezTo>
                      <a:cubicBezTo>
                        <a:pt x="11248" y="51816"/>
                        <a:pt x="11589" y="51236"/>
                        <a:pt x="11693" y="50728"/>
                      </a:cubicBezTo>
                      <a:cubicBezTo>
                        <a:pt x="11828" y="50308"/>
                        <a:pt x="12971" y="50220"/>
                        <a:pt x="12971" y="50220"/>
                      </a:cubicBezTo>
                      <a:cubicBezTo>
                        <a:pt x="12971" y="50220"/>
                        <a:pt x="12995" y="50213"/>
                        <a:pt x="13042" y="50213"/>
                      </a:cubicBezTo>
                      <a:close/>
                      <a:moveTo>
                        <a:pt x="37138" y="50213"/>
                      </a:moveTo>
                      <a:cubicBezTo>
                        <a:pt x="37242" y="50213"/>
                        <a:pt x="37461" y="50251"/>
                        <a:pt x="37791" y="50498"/>
                      </a:cubicBezTo>
                      <a:cubicBezTo>
                        <a:pt x="38267" y="50863"/>
                        <a:pt x="38815" y="51085"/>
                        <a:pt x="39545" y="51395"/>
                      </a:cubicBezTo>
                      <a:cubicBezTo>
                        <a:pt x="39934" y="51562"/>
                        <a:pt x="40331" y="51705"/>
                        <a:pt x="40736" y="51816"/>
                      </a:cubicBezTo>
                      <a:cubicBezTo>
                        <a:pt x="40736" y="51816"/>
                        <a:pt x="41585" y="52070"/>
                        <a:pt x="41506" y="52570"/>
                      </a:cubicBezTo>
                      <a:cubicBezTo>
                        <a:pt x="41427" y="53070"/>
                        <a:pt x="40696" y="53157"/>
                        <a:pt x="39918" y="53157"/>
                      </a:cubicBezTo>
                      <a:cubicBezTo>
                        <a:pt x="39141" y="53149"/>
                        <a:pt x="38085" y="53157"/>
                        <a:pt x="37863" y="53094"/>
                      </a:cubicBezTo>
                      <a:cubicBezTo>
                        <a:pt x="37630" y="53021"/>
                        <a:pt x="37384" y="52982"/>
                        <a:pt x="37137" y="52982"/>
                      </a:cubicBezTo>
                      <a:cubicBezTo>
                        <a:pt x="37114" y="52982"/>
                        <a:pt x="37091" y="52982"/>
                        <a:pt x="37069" y="52983"/>
                      </a:cubicBezTo>
                      <a:cubicBezTo>
                        <a:pt x="36474" y="52990"/>
                        <a:pt x="35878" y="53030"/>
                        <a:pt x="35283" y="53102"/>
                      </a:cubicBezTo>
                      <a:cubicBezTo>
                        <a:pt x="35283" y="53102"/>
                        <a:pt x="35277" y="53102"/>
                        <a:pt x="35265" y="53102"/>
                      </a:cubicBezTo>
                      <a:cubicBezTo>
                        <a:pt x="35174" y="53102"/>
                        <a:pt x="34764" y="53095"/>
                        <a:pt x="34743" y="52983"/>
                      </a:cubicBezTo>
                      <a:cubicBezTo>
                        <a:pt x="34727" y="52848"/>
                        <a:pt x="34799" y="52729"/>
                        <a:pt x="35013" y="52562"/>
                      </a:cubicBezTo>
                      <a:cubicBezTo>
                        <a:pt x="35235" y="52403"/>
                        <a:pt x="35489" y="51959"/>
                        <a:pt x="35545" y="51816"/>
                      </a:cubicBezTo>
                      <a:cubicBezTo>
                        <a:pt x="35704" y="51474"/>
                        <a:pt x="35807" y="51101"/>
                        <a:pt x="35854" y="50728"/>
                      </a:cubicBezTo>
                      <a:cubicBezTo>
                        <a:pt x="35934" y="50308"/>
                        <a:pt x="37069" y="50220"/>
                        <a:pt x="37069" y="50220"/>
                      </a:cubicBezTo>
                      <a:cubicBezTo>
                        <a:pt x="37069" y="50220"/>
                        <a:pt x="37092" y="50213"/>
                        <a:pt x="37138" y="50213"/>
                      </a:cubicBezTo>
                      <a:close/>
                      <a:moveTo>
                        <a:pt x="61228" y="50221"/>
                      </a:moveTo>
                      <a:cubicBezTo>
                        <a:pt x="61333" y="50221"/>
                        <a:pt x="61558" y="50259"/>
                        <a:pt x="61921" y="50506"/>
                      </a:cubicBezTo>
                      <a:cubicBezTo>
                        <a:pt x="62445" y="50871"/>
                        <a:pt x="63032" y="51085"/>
                        <a:pt x="63802" y="51395"/>
                      </a:cubicBezTo>
                      <a:lnTo>
                        <a:pt x="63794" y="51403"/>
                      </a:lnTo>
                      <a:cubicBezTo>
                        <a:pt x="64199" y="51570"/>
                        <a:pt x="64620" y="51713"/>
                        <a:pt x="65041" y="51824"/>
                      </a:cubicBezTo>
                      <a:cubicBezTo>
                        <a:pt x="65041" y="51824"/>
                        <a:pt x="65922" y="52078"/>
                        <a:pt x="65906" y="52578"/>
                      </a:cubicBezTo>
                      <a:cubicBezTo>
                        <a:pt x="65891" y="53066"/>
                        <a:pt x="65223" y="53166"/>
                        <a:pt x="64481" y="53166"/>
                      </a:cubicBezTo>
                      <a:cubicBezTo>
                        <a:pt x="64450" y="53166"/>
                        <a:pt x="64420" y="53165"/>
                        <a:pt x="64390" y="53165"/>
                      </a:cubicBezTo>
                      <a:cubicBezTo>
                        <a:pt x="63612" y="53157"/>
                        <a:pt x="62556" y="53165"/>
                        <a:pt x="62326" y="53102"/>
                      </a:cubicBezTo>
                      <a:cubicBezTo>
                        <a:pt x="62086" y="53029"/>
                        <a:pt x="61839" y="52989"/>
                        <a:pt x="61586" y="52989"/>
                      </a:cubicBezTo>
                      <a:cubicBezTo>
                        <a:pt x="61563" y="52989"/>
                        <a:pt x="61540" y="52990"/>
                        <a:pt x="61516" y="52990"/>
                      </a:cubicBezTo>
                      <a:cubicBezTo>
                        <a:pt x="60929" y="52998"/>
                        <a:pt x="60334" y="53038"/>
                        <a:pt x="59746" y="53110"/>
                      </a:cubicBezTo>
                      <a:cubicBezTo>
                        <a:pt x="59746" y="53110"/>
                        <a:pt x="59740" y="53110"/>
                        <a:pt x="59729" y="53110"/>
                      </a:cubicBezTo>
                      <a:cubicBezTo>
                        <a:pt x="59638" y="53110"/>
                        <a:pt x="59227" y="53103"/>
                        <a:pt x="59199" y="52990"/>
                      </a:cubicBezTo>
                      <a:cubicBezTo>
                        <a:pt x="59159" y="52856"/>
                        <a:pt x="59214" y="52736"/>
                        <a:pt x="59413" y="52570"/>
                      </a:cubicBezTo>
                      <a:cubicBezTo>
                        <a:pt x="59611" y="52411"/>
                        <a:pt x="59810" y="51967"/>
                        <a:pt x="59849" y="51824"/>
                      </a:cubicBezTo>
                      <a:cubicBezTo>
                        <a:pt x="59961" y="51474"/>
                        <a:pt x="60016" y="51109"/>
                        <a:pt x="60016" y="50736"/>
                      </a:cubicBezTo>
                      <a:cubicBezTo>
                        <a:pt x="60032" y="50316"/>
                        <a:pt x="61159" y="50228"/>
                        <a:pt x="61159" y="50228"/>
                      </a:cubicBezTo>
                      <a:cubicBezTo>
                        <a:pt x="61159" y="50228"/>
                        <a:pt x="61182" y="50221"/>
                        <a:pt x="61228" y="50221"/>
                      </a:cubicBezTo>
                      <a:close/>
                      <a:moveTo>
                        <a:pt x="52346" y="48830"/>
                      </a:moveTo>
                      <a:cubicBezTo>
                        <a:pt x="52671" y="48830"/>
                        <a:pt x="53016" y="48886"/>
                        <a:pt x="53357" y="48990"/>
                      </a:cubicBezTo>
                      <a:cubicBezTo>
                        <a:pt x="54301" y="49276"/>
                        <a:pt x="54555" y="49395"/>
                        <a:pt x="56301" y="49506"/>
                      </a:cubicBezTo>
                      <a:cubicBezTo>
                        <a:pt x="58048" y="49609"/>
                        <a:pt x="59127" y="49784"/>
                        <a:pt x="59421" y="50181"/>
                      </a:cubicBezTo>
                      <a:cubicBezTo>
                        <a:pt x="59715" y="50577"/>
                        <a:pt x="59619" y="51808"/>
                        <a:pt x="59619" y="51808"/>
                      </a:cubicBezTo>
                      <a:cubicBezTo>
                        <a:pt x="59564" y="52101"/>
                        <a:pt x="59429" y="52371"/>
                        <a:pt x="59230" y="52586"/>
                      </a:cubicBezTo>
                      <a:cubicBezTo>
                        <a:pt x="58905" y="52935"/>
                        <a:pt x="58341" y="53252"/>
                        <a:pt x="57833" y="53411"/>
                      </a:cubicBezTo>
                      <a:lnTo>
                        <a:pt x="57825" y="53419"/>
                      </a:lnTo>
                      <a:cubicBezTo>
                        <a:pt x="57690" y="53443"/>
                        <a:pt x="57556" y="53483"/>
                        <a:pt x="57429" y="53530"/>
                      </a:cubicBezTo>
                      <a:cubicBezTo>
                        <a:pt x="56976" y="53705"/>
                        <a:pt x="57008" y="53848"/>
                        <a:pt x="56413" y="53935"/>
                      </a:cubicBezTo>
                      <a:cubicBezTo>
                        <a:pt x="55813" y="54030"/>
                        <a:pt x="55370" y="54101"/>
                        <a:pt x="54952" y="54102"/>
                      </a:cubicBezTo>
                      <a:lnTo>
                        <a:pt x="54952" y="54102"/>
                      </a:lnTo>
                      <a:lnTo>
                        <a:pt x="54881" y="54086"/>
                      </a:lnTo>
                      <a:cubicBezTo>
                        <a:pt x="53928" y="53991"/>
                        <a:pt x="52436" y="54070"/>
                        <a:pt x="51888" y="53872"/>
                      </a:cubicBezTo>
                      <a:cubicBezTo>
                        <a:pt x="51340" y="53681"/>
                        <a:pt x="51063" y="53332"/>
                        <a:pt x="51626" y="52840"/>
                      </a:cubicBezTo>
                      <a:cubicBezTo>
                        <a:pt x="52182" y="52355"/>
                        <a:pt x="52833" y="52482"/>
                        <a:pt x="52674" y="51808"/>
                      </a:cubicBezTo>
                      <a:cubicBezTo>
                        <a:pt x="52674" y="51808"/>
                        <a:pt x="52531" y="51347"/>
                        <a:pt x="52610" y="51006"/>
                      </a:cubicBezTo>
                      <a:cubicBezTo>
                        <a:pt x="52690" y="50657"/>
                        <a:pt x="52452" y="50554"/>
                        <a:pt x="52079" y="50427"/>
                      </a:cubicBezTo>
                      <a:cubicBezTo>
                        <a:pt x="51706" y="50308"/>
                        <a:pt x="50515" y="50038"/>
                        <a:pt x="50975" y="49403"/>
                      </a:cubicBezTo>
                      <a:cubicBezTo>
                        <a:pt x="51273" y="49004"/>
                        <a:pt x="51778" y="48830"/>
                        <a:pt x="52346" y="48830"/>
                      </a:cubicBezTo>
                      <a:close/>
                      <a:moveTo>
                        <a:pt x="4501" y="48830"/>
                      </a:moveTo>
                      <a:cubicBezTo>
                        <a:pt x="4823" y="48830"/>
                        <a:pt x="5151" y="48887"/>
                        <a:pt x="5462" y="48990"/>
                      </a:cubicBezTo>
                      <a:cubicBezTo>
                        <a:pt x="6319" y="49284"/>
                        <a:pt x="6557" y="49403"/>
                        <a:pt x="8272" y="49506"/>
                      </a:cubicBezTo>
                      <a:cubicBezTo>
                        <a:pt x="9986" y="49617"/>
                        <a:pt x="11018" y="49792"/>
                        <a:pt x="11216" y="50189"/>
                      </a:cubicBezTo>
                      <a:cubicBezTo>
                        <a:pt x="11407" y="50585"/>
                        <a:pt x="10986" y="51816"/>
                        <a:pt x="10986" y="51816"/>
                      </a:cubicBezTo>
                      <a:cubicBezTo>
                        <a:pt x="10851" y="52117"/>
                        <a:pt x="10653" y="52379"/>
                        <a:pt x="10399" y="52594"/>
                      </a:cubicBezTo>
                      <a:cubicBezTo>
                        <a:pt x="9923" y="52967"/>
                        <a:pt x="9375" y="53244"/>
                        <a:pt x="8788" y="53419"/>
                      </a:cubicBezTo>
                      <a:cubicBezTo>
                        <a:pt x="8645" y="53443"/>
                        <a:pt x="8494" y="53483"/>
                        <a:pt x="8351" y="53530"/>
                      </a:cubicBezTo>
                      <a:cubicBezTo>
                        <a:pt x="7859" y="53705"/>
                        <a:pt x="7859" y="53848"/>
                        <a:pt x="7232" y="53943"/>
                      </a:cubicBezTo>
                      <a:cubicBezTo>
                        <a:pt x="6605" y="54030"/>
                        <a:pt x="6160" y="54102"/>
                        <a:pt x="5747" y="54102"/>
                      </a:cubicBezTo>
                      <a:lnTo>
                        <a:pt x="5676" y="54094"/>
                      </a:lnTo>
                      <a:cubicBezTo>
                        <a:pt x="4747" y="53991"/>
                        <a:pt x="3239" y="54070"/>
                        <a:pt x="2739" y="53879"/>
                      </a:cubicBezTo>
                      <a:cubicBezTo>
                        <a:pt x="2247" y="53689"/>
                        <a:pt x="2057" y="53340"/>
                        <a:pt x="2739" y="52848"/>
                      </a:cubicBezTo>
                      <a:cubicBezTo>
                        <a:pt x="3422" y="52355"/>
                        <a:pt x="4041" y="52490"/>
                        <a:pt x="4057" y="51816"/>
                      </a:cubicBezTo>
                      <a:cubicBezTo>
                        <a:pt x="4049" y="51538"/>
                        <a:pt x="4096" y="51260"/>
                        <a:pt x="4200" y="51006"/>
                      </a:cubicBezTo>
                      <a:cubicBezTo>
                        <a:pt x="4366" y="50665"/>
                        <a:pt x="4160" y="50554"/>
                        <a:pt x="3819" y="50435"/>
                      </a:cubicBezTo>
                      <a:cubicBezTo>
                        <a:pt x="3477" y="50308"/>
                        <a:pt x="2358" y="50046"/>
                        <a:pt x="2985" y="49411"/>
                      </a:cubicBezTo>
                      <a:cubicBezTo>
                        <a:pt x="3385" y="49006"/>
                        <a:pt x="3934" y="48830"/>
                        <a:pt x="4501" y="48830"/>
                      </a:cubicBezTo>
                      <a:close/>
                      <a:moveTo>
                        <a:pt x="28415" y="48832"/>
                      </a:moveTo>
                      <a:cubicBezTo>
                        <a:pt x="28741" y="48832"/>
                        <a:pt x="29081" y="48891"/>
                        <a:pt x="29409" y="48998"/>
                      </a:cubicBezTo>
                      <a:cubicBezTo>
                        <a:pt x="30314" y="49284"/>
                        <a:pt x="30560" y="49403"/>
                        <a:pt x="32290" y="49506"/>
                      </a:cubicBezTo>
                      <a:cubicBezTo>
                        <a:pt x="34021" y="49617"/>
                        <a:pt x="35077" y="49792"/>
                        <a:pt x="35323" y="50189"/>
                      </a:cubicBezTo>
                      <a:cubicBezTo>
                        <a:pt x="35569" y="50585"/>
                        <a:pt x="35307" y="51816"/>
                        <a:pt x="35307" y="51816"/>
                      </a:cubicBezTo>
                      <a:cubicBezTo>
                        <a:pt x="35211" y="52109"/>
                        <a:pt x="35045" y="52379"/>
                        <a:pt x="34815" y="52594"/>
                      </a:cubicBezTo>
                      <a:cubicBezTo>
                        <a:pt x="34449" y="52943"/>
                        <a:pt x="33846" y="53260"/>
                        <a:pt x="33314" y="53419"/>
                      </a:cubicBezTo>
                      <a:cubicBezTo>
                        <a:pt x="33172" y="53443"/>
                        <a:pt x="33029" y="53483"/>
                        <a:pt x="32894" y="53530"/>
                      </a:cubicBezTo>
                      <a:cubicBezTo>
                        <a:pt x="32417" y="53705"/>
                        <a:pt x="32441" y="53848"/>
                        <a:pt x="31822" y="53943"/>
                      </a:cubicBezTo>
                      <a:cubicBezTo>
                        <a:pt x="31211" y="54030"/>
                        <a:pt x="30759" y="54102"/>
                        <a:pt x="30346" y="54102"/>
                      </a:cubicBezTo>
                      <a:lnTo>
                        <a:pt x="30354" y="54110"/>
                      </a:lnTo>
                      <a:lnTo>
                        <a:pt x="30354" y="54110"/>
                      </a:lnTo>
                      <a:lnTo>
                        <a:pt x="30282" y="54094"/>
                      </a:lnTo>
                      <a:cubicBezTo>
                        <a:pt x="29338" y="53999"/>
                        <a:pt x="27838" y="54078"/>
                        <a:pt x="27314" y="53887"/>
                      </a:cubicBezTo>
                      <a:cubicBezTo>
                        <a:pt x="26790" y="53689"/>
                        <a:pt x="26560" y="53340"/>
                        <a:pt x="27187" y="52856"/>
                      </a:cubicBezTo>
                      <a:cubicBezTo>
                        <a:pt x="27806" y="52363"/>
                        <a:pt x="28441" y="52490"/>
                        <a:pt x="28377" y="51824"/>
                      </a:cubicBezTo>
                      <a:cubicBezTo>
                        <a:pt x="28377" y="51824"/>
                        <a:pt x="28290" y="51363"/>
                        <a:pt x="28409" y="51014"/>
                      </a:cubicBezTo>
                      <a:cubicBezTo>
                        <a:pt x="28536" y="50665"/>
                        <a:pt x="28314" y="50562"/>
                        <a:pt x="27957" y="50435"/>
                      </a:cubicBezTo>
                      <a:cubicBezTo>
                        <a:pt x="27599" y="50316"/>
                        <a:pt x="26433" y="50046"/>
                        <a:pt x="26980" y="49411"/>
                      </a:cubicBezTo>
                      <a:cubicBezTo>
                        <a:pt x="27328" y="49008"/>
                        <a:pt x="27851" y="48832"/>
                        <a:pt x="28415" y="48832"/>
                      </a:cubicBezTo>
                      <a:close/>
                      <a:moveTo>
                        <a:pt x="21228" y="52569"/>
                      </a:moveTo>
                      <a:cubicBezTo>
                        <a:pt x="21286" y="52569"/>
                        <a:pt x="21343" y="52569"/>
                        <a:pt x="21400" y="52570"/>
                      </a:cubicBezTo>
                      <a:cubicBezTo>
                        <a:pt x="23091" y="52586"/>
                        <a:pt x="24202" y="52657"/>
                        <a:pt x="24599" y="52760"/>
                      </a:cubicBezTo>
                      <a:cubicBezTo>
                        <a:pt x="24901" y="52871"/>
                        <a:pt x="25369" y="52927"/>
                        <a:pt x="25742" y="52951"/>
                      </a:cubicBezTo>
                      <a:cubicBezTo>
                        <a:pt x="26321" y="52990"/>
                        <a:pt x="26417" y="53237"/>
                        <a:pt x="26417" y="53244"/>
                      </a:cubicBezTo>
                      <a:cubicBezTo>
                        <a:pt x="26202" y="53467"/>
                        <a:pt x="25925" y="53625"/>
                        <a:pt x="25623" y="53705"/>
                      </a:cubicBezTo>
                      <a:cubicBezTo>
                        <a:pt x="24853" y="53903"/>
                        <a:pt x="23043" y="54022"/>
                        <a:pt x="22170" y="54070"/>
                      </a:cubicBezTo>
                      <a:cubicBezTo>
                        <a:pt x="21289" y="54126"/>
                        <a:pt x="20527" y="54126"/>
                        <a:pt x="19527" y="54419"/>
                      </a:cubicBezTo>
                      <a:cubicBezTo>
                        <a:pt x="18535" y="54713"/>
                        <a:pt x="18305" y="54935"/>
                        <a:pt x="16789" y="54991"/>
                      </a:cubicBezTo>
                      <a:cubicBezTo>
                        <a:pt x="16571" y="54998"/>
                        <a:pt x="16369" y="55002"/>
                        <a:pt x="16181" y="55002"/>
                      </a:cubicBezTo>
                      <a:cubicBezTo>
                        <a:pt x="15065" y="55002"/>
                        <a:pt x="14449" y="54853"/>
                        <a:pt x="14129" y="54221"/>
                      </a:cubicBezTo>
                      <a:cubicBezTo>
                        <a:pt x="14034" y="54038"/>
                        <a:pt x="13947" y="53848"/>
                        <a:pt x="13875" y="53657"/>
                      </a:cubicBezTo>
                      <a:cubicBezTo>
                        <a:pt x="13875" y="53657"/>
                        <a:pt x="13820" y="53284"/>
                        <a:pt x="14661" y="53260"/>
                      </a:cubicBezTo>
                      <a:cubicBezTo>
                        <a:pt x="14801" y="53256"/>
                        <a:pt x="14941" y="53255"/>
                        <a:pt x="15081" y="53255"/>
                      </a:cubicBezTo>
                      <a:cubicBezTo>
                        <a:pt x="15192" y="53255"/>
                        <a:pt x="15303" y="53256"/>
                        <a:pt x="15414" y="53256"/>
                      </a:cubicBezTo>
                      <a:cubicBezTo>
                        <a:pt x="15993" y="53256"/>
                        <a:pt x="16555" y="53241"/>
                        <a:pt x="17066" y="53046"/>
                      </a:cubicBezTo>
                      <a:cubicBezTo>
                        <a:pt x="17780" y="52785"/>
                        <a:pt x="19582" y="52569"/>
                        <a:pt x="21228" y="52569"/>
                      </a:cubicBezTo>
                      <a:close/>
                      <a:moveTo>
                        <a:pt x="45549" y="52576"/>
                      </a:moveTo>
                      <a:cubicBezTo>
                        <a:pt x="45631" y="52576"/>
                        <a:pt x="45712" y="52577"/>
                        <a:pt x="45792" y="52578"/>
                      </a:cubicBezTo>
                      <a:cubicBezTo>
                        <a:pt x="47483" y="52594"/>
                        <a:pt x="48610" y="52665"/>
                        <a:pt x="49015" y="52768"/>
                      </a:cubicBezTo>
                      <a:lnTo>
                        <a:pt x="49023" y="52768"/>
                      </a:lnTo>
                      <a:cubicBezTo>
                        <a:pt x="49340" y="52879"/>
                        <a:pt x="49816" y="52935"/>
                        <a:pt x="50182" y="52959"/>
                      </a:cubicBezTo>
                      <a:cubicBezTo>
                        <a:pt x="50769" y="52998"/>
                        <a:pt x="50896" y="53244"/>
                        <a:pt x="50904" y="53252"/>
                      </a:cubicBezTo>
                      <a:cubicBezTo>
                        <a:pt x="50705" y="53475"/>
                        <a:pt x="50451" y="53633"/>
                        <a:pt x="50166" y="53705"/>
                      </a:cubicBezTo>
                      <a:cubicBezTo>
                        <a:pt x="49420" y="53903"/>
                        <a:pt x="47626" y="54030"/>
                        <a:pt x="46753" y="54078"/>
                      </a:cubicBezTo>
                      <a:cubicBezTo>
                        <a:pt x="45879" y="54126"/>
                        <a:pt x="45117" y="54126"/>
                        <a:pt x="44165" y="54427"/>
                      </a:cubicBezTo>
                      <a:cubicBezTo>
                        <a:pt x="43205" y="54721"/>
                        <a:pt x="42998" y="54943"/>
                        <a:pt x="41498" y="54999"/>
                      </a:cubicBezTo>
                      <a:cubicBezTo>
                        <a:pt x="41281" y="55006"/>
                        <a:pt x="41078" y="55010"/>
                        <a:pt x="40890" y="55010"/>
                      </a:cubicBezTo>
                      <a:cubicBezTo>
                        <a:pt x="39770" y="55010"/>
                        <a:pt x="39137" y="54861"/>
                        <a:pt x="38736" y="54229"/>
                      </a:cubicBezTo>
                      <a:cubicBezTo>
                        <a:pt x="38617" y="54046"/>
                        <a:pt x="38506" y="53856"/>
                        <a:pt x="38410" y="53665"/>
                      </a:cubicBezTo>
                      <a:cubicBezTo>
                        <a:pt x="38410" y="53665"/>
                        <a:pt x="38315" y="53292"/>
                        <a:pt x="39148" y="53268"/>
                      </a:cubicBezTo>
                      <a:cubicBezTo>
                        <a:pt x="39982" y="53237"/>
                        <a:pt x="40831" y="53324"/>
                        <a:pt x="41530" y="53054"/>
                      </a:cubicBezTo>
                      <a:cubicBezTo>
                        <a:pt x="42195" y="52797"/>
                        <a:pt x="43932" y="52576"/>
                        <a:pt x="45549" y="52576"/>
                      </a:cubicBezTo>
                      <a:close/>
                      <a:moveTo>
                        <a:pt x="26619" y="53666"/>
                      </a:moveTo>
                      <a:cubicBezTo>
                        <a:pt x="26841" y="53666"/>
                        <a:pt x="26687" y="53764"/>
                        <a:pt x="26742" y="54046"/>
                      </a:cubicBezTo>
                      <a:lnTo>
                        <a:pt x="26750" y="54054"/>
                      </a:lnTo>
                      <a:cubicBezTo>
                        <a:pt x="26822" y="54419"/>
                        <a:pt x="26710" y="54745"/>
                        <a:pt x="26274" y="55292"/>
                      </a:cubicBezTo>
                      <a:cubicBezTo>
                        <a:pt x="25845" y="55848"/>
                        <a:pt x="25067" y="56285"/>
                        <a:pt x="24289" y="56634"/>
                      </a:cubicBezTo>
                      <a:cubicBezTo>
                        <a:pt x="23504" y="56983"/>
                        <a:pt x="23956" y="57316"/>
                        <a:pt x="23575" y="57483"/>
                      </a:cubicBezTo>
                      <a:cubicBezTo>
                        <a:pt x="23518" y="57509"/>
                        <a:pt x="23463" y="57520"/>
                        <a:pt x="23412" y="57520"/>
                      </a:cubicBezTo>
                      <a:cubicBezTo>
                        <a:pt x="23116" y="57520"/>
                        <a:pt x="22919" y="57141"/>
                        <a:pt x="22797" y="56951"/>
                      </a:cubicBezTo>
                      <a:cubicBezTo>
                        <a:pt x="22654" y="56737"/>
                        <a:pt x="22599" y="56475"/>
                        <a:pt x="22575" y="56134"/>
                      </a:cubicBezTo>
                      <a:cubicBezTo>
                        <a:pt x="22559" y="55800"/>
                        <a:pt x="22504" y="55729"/>
                        <a:pt x="22377" y="55054"/>
                      </a:cubicBezTo>
                      <a:cubicBezTo>
                        <a:pt x="22257" y="54387"/>
                        <a:pt x="22408" y="54332"/>
                        <a:pt x="23170" y="54141"/>
                      </a:cubicBezTo>
                      <a:cubicBezTo>
                        <a:pt x="23456" y="54078"/>
                        <a:pt x="23893" y="54102"/>
                        <a:pt x="24345" y="54014"/>
                      </a:cubicBezTo>
                      <a:cubicBezTo>
                        <a:pt x="24797" y="53927"/>
                        <a:pt x="25679" y="53760"/>
                        <a:pt x="26314" y="53689"/>
                      </a:cubicBezTo>
                      <a:cubicBezTo>
                        <a:pt x="26457" y="53675"/>
                        <a:pt x="26554" y="53666"/>
                        <a:pt x="26619" y="53666"/>
                      </a:cubicBezTo>
                      <a:close/>
                      <a:moveTo>
                        <a:pt x="51165" y="53671"/>
                      </a:moveTo>
                      <a:cubicBezTo>
                        <a:pt x="51382" y="53671"/>
                        <a:pt x="51249" y="53774"/>
                        <a:pt x="51340" y="54054"/>
                      </a:cubicBezTo>
                      <a:cubicBezTo>
                        <a:pt x="51460" y="54419"/>
                        <a:pt x="51388" y="54745"/>
                        <a:pt x="51031" y="55300"/>
                      </a:cubicBezTo>
                      <a:cubicBezTo>
                        <a:pt x="50666" y="55848"/>
                        <a:pt x="49951" y="56292"/>
                        <a:pt x="49213" y="56634"/>
                      </a:cubicBezTo>
                      <a:cubicBezTo>
                        <a:pt x="48467" y="56983"/>
                        <a:pt x="48967" y="57316"/>
                        <a:pt x="48602" y="57483"/>
                      </a:cubicBezTo>
                      <a:lnTo>
                        <a:pt x="48610" y="57491"/>
                      </a:lnTo>
                      <a:cubicBezTo>
                        <a:pt x="48557" y="57515"/>
                        <a:pt x="48505" y="57525"/>
                        <a:pt x="48455" y="57525"/>
                      </a:cubicBezTo>
                      <a:cubicBezTo>
                        <a:pt x="48154" y="57525"/>
                        <a:pt x="47910" y="57143"/>
                        <a:pt x="47761" y="56959"/>
                      </a:cubicBezTo>
                      <a:cubicBezTo>
                        <a:pt x="47594" y="56713"/>
                        <a:pt x="47483" y="56435"/>
                        <a:pt x="47435" y="56134"/>
                      </a:cubicBezTo>
                      <a:cubicBezTo>
                        <a:pt x="47372" y="55800"/>
                        <a:pt x="47308" y="55729"/>
                        <a:pt x="47102" y="55062"/>
                      </a:cubicBezTo>
                      <a:cubicBezTo>
                        <a:pt x="46895" y="54387"/>
                        <a:pt x="47038" y="54332"/>
                        <a:pt x="47777" y="54149"/>
                      </a:cubicBezTo>
                      <a:cubicBezTo>
                        <a:pt x="48046" y="54078"/>
                        <a:pt x="48491" y="54102"/>
                        <a:pt x="48935" y="54014"/>
                      </a:cubicBezTo>
                      <a:cubicBezTo>
                        <a:pt x="49380" y="53927"/>
                        <a:pt x="50237" y="53760"/>
                        <a:pt x="50856" y="53697"/>
                      </a:cubicBezTo>
                      <a:cubicBezTo>
                        <a:pt x="51001" y="53680"/>
                        <a:pt x="51099" y="53671"/>
                        <a:pt x="51165" y="53671"/>
                      </a:cubicBezTo>
                      <a:close/>
                      <a:moveTo>
                        <a:pt x="12456" y="53092"/>
                      </a:moveTo>
                      <a:cubicBezTo>
                        <a:pt x="12504" y="53092"/>
                        <a:pt x="12552" y="53093"/>
                        <a:pt x="12598" y="53094"/>
                      </a:cubicBezTo>
                      <a:cubicBezTo>
                        <a:pt x="12598" y="53094"/>
                        <a:pt x="13447" y="53141"/>
                        <a:pt x="13510" y="53538"/>
                      </a:cubicBezTo>
                      <a:cubicBezTo>
                        <a:pt x="13574" y="53927"/>
                        <a:pt x="13542" y="54594"/>
                        <a:pt x="14249" y="55070"/>
                      </a:cubicBezTo>
                      <a:cubicBezTo>
                        <a:pt x="14955" y="55554"/>
                        <a:pt x="15717" y="55626"/>
                        <a:pt x="15780" y="56269"/>
                      </a:cubicBezTo>
                      <a:cubicBezTo>
                        <a:pt x="15852" y="56912"/>
                        <a:pt x="15638" y="57562"/>
                        <a:pt x="14376" y="57578"/>
                      </a:cubicBezTo>
                      <a:cubicBezTo>
                        <a:pt x="14319" y="57579"/>
                        <a:pt x="14263" y="57579"/>
                        <a:pt x="14207" y="57579"/>
                      </a:cubicBezTo>
                      <a:cubicBezTo>
                        <a:pt x="13479" y="57579"/>
                        <a:pt x="12757" y="57531"/>
                        <a:pt x="12042" y="57435"/>
                      </a:cubicBezTo>
                      <a:cubicBezTo>
                        <a:pt x="12042" y="57435"/>
                        <a:pt x="10812" y="57332"/>
                        <a:pt x="10002" y="57174"/>
                      </a:cubicBezTo>
                      <a:cubicBezTo>
                        <a:pt x="9200" y="57015"/>
                        <a:pt x="8891" y="56769"/>
                        <a:pt x="8891" y="56769"/>
                      </a:cubicBezTo>
                      <a:cubicBezTo>
                        <a:pt x="8883" y="56761"/>
                        <a:pt x="8875" y="56753"/>
                        <a:pt x="8867" y="56745"/>
                      </a:cubicBezTo>
                      <a:cubicBezTo>
                        <a:pt x="8264" y="56396"/>
                        <a:pt x="7859" y="56007"/>
                        <a:pt x="7208" y="55689"/>
                      </a:cubicBezTo>
                      <a:cubicBezTo>
                        <a:pt x="6557" y="55372"/>
                        <a:pt x="6700" y="55197"/>
                        <a:pt x="6890" y="54888"/>
                      </a:cubicBezTo>
                      <a:cubicBezTo>
                        <a:pt x="6930" y="54816"/>
                        <a:pt x="6938" y="54729"/>
                        <a:pt x="6906" y="54649"/>
                      </a:cubicBezTo>
                      <a:cubicBezTo>
                        <a:pt x="6914" y="54499"/>
                        <a:pt x="7025" y="54221"/>
                        <a:pt x="7660" y="53943"/>
                      </a:cubicBezTo>
                      <a:cubicBezTo>
                        <a:pt x="8567" y="53544"/>
                        <a:pt x="11012" y="53092"/>
                        <a:pt x="12456" y="53092"/>
                      </a:cubicBezTo>
                      <a:close/>
                      <a:moveTo>
                        <a:pt x="36968" y="53093"/>
                      </a:moveTo>
                      <a:cubicBezTo>
                        <a:pt x="37005" y="53093"/>
                        <a:pt x="37041" y="53093"/>
                        <a:pt x="37077" y="53094"/>
                      </a:cubicBezTo>
                      <a:cubicBezTo>
                        <a:pt x="37077" y="53094"/>
                        <a:pt x="37926" y="53149"/>
                        <a:pt x="38045" y="53538"/>
                      </a:cubicBezTo>
                      <a:cubicBezTo>
                        <a:pt x="38156" y="53927"/>
                        <a:pt x="38212" y="54594"/>
                        <a:pt x="38974" y="55078"/>
                      </a:cubicBezTo>
                      <a:cubicBezTo>
                        <a:pt x="39744" y="55554"/>
                        <a:pt x="40514" y="55626"/>
                        <a:pt x="40665" y="56269"/>
                      </a:cubicBezTo>
                      <a:cubicBezTo>
                        <a:pt x="40807" y="56912"/>
                        <a:pt x="40688" y="57562"/>
                        <a:pt x="39418" y="57578"/>
                      </a:cubicBezTo>
                      <a:cubicBezTo>
                        <a:pt x="39362" y="57579"/>
                        <a:pt x="39306" y="57579"/>
                        <a:pt x="39250" y="57579"/>
                      </a:cubicBezTo>
                      <a:cubicBezTo>
                        <a:pt x="38521" y="57579"/>
                        <a:pt x="37799" y="57531"/>
                        <a:pt x="37077" y="57435"/>
                      </a:cubicBezTo>
                      <a:lnTo>
                        <a:pt x="37077" y="57443"/>
                      </a:lnTo>
                      <a:cubicBezTo>
                        <a:pt x="37077" y="57443"/>
                        <a:pt x="35831" y="57332"/>
                        <a:pt x="35005" y="57181"/>
                      </a:cubicBezTo>
                      <a:cubicBezTo>
                        <a:pt x="34180" y="57023"/>
                        <a:pt x="33838" y="56769"/>
                        <a:pt x="33838" y="56769"/>
                      </a:cubicBezTo>
                      <a:lnTo>
                        <a:pt x="33807" y="56753"/>
                      </a:lnTo>
                      <a:cubicBezTo>
                        <a:pt x="33164" y="56396"/>
                        <a:pt x="32703" y="56015"/>
                        <a:pt x="32013" y="55689"/>
                      </a:cubicBezTo>
                      <a:cubicBezTo>
                        <a:pt x="31322" y="55372"/>
                        <a:pt x="31449" y="55197"/>
                        <a:pt x="31592" y="54888"/>
                      </a:cubicBezTo>
                      <a:cubicBezTo>
                        <a:pt x="31632" y="54816"/>
                        <a:pt x="31624" y="54729"/>
                        <a:pt x="31584" y="54649"/>
                      </a:cubicBezTo>
                      <a:cubicBezTo>
                        <a:pt x="31568" y="54499"/>
                        <a:pt x="31648" y="54221"/>
                        <a:pt x="32243" y="53943"/>
                      </a:cubicBezTo>
                      <a:cubicBezTo>
                        <a:pt x="33110" y="53541"/>
                        <a:pt x="35524" y="53093"/>
                        <a:pt x="36968" y="53093"/>
                      </a:cubicBezTo>
                      <a:close/>
                      <a:moveTo>
                        <a:pt x="61398" y="53100"/>
                      </a:moveTo>
                      <a:cubicBezTo>
                        <a:pt x="61447" y="53100"/>
                        <a:pt x="61494" y="53101"/>
                        <a:pt x="61540" y="53102"/>
                      </a:cubicBezTo>
                      <a:cubicBezTo>
                        <a:pt x="61540" y="53102"/>
                        <a:pt x="62397" y="53157"/>
                        <a:pt x="62564" y="53546"/>
                      </a:cubicBezTo>
                      <a:cubicBezTo>
                        <a:pt x="62731" y="53935"/>
                        <a:pt x="62874" y="54594"/>
                        <a:pt x="63699" y="55070"/>
                      </a:cubicBezTo>
                      <a:lnTo>
                        <a:pt x="63691" y="55086"/>
                      </a:lnTo>
                      <a:cubicBezTo>
                        <a:pt x="64533" y="55562"/>
                        <a:pt x="65303" y="55634"/>
                        <a:pt x="65541" y="56277"/>
                      </a:cubicBezTo>
                      <a:cubicBezTo>
                        <a:pt x="65779" y="56920"/>
                        <a:pt x="65731" y="57570"/>
                        <a:pt x="64469" y="57586"/>
                      </a:cubicBezTo>
                      <a:cubicBezTo>
                        <a:pt x="64412" y="57587"/>
                        <a:pt x="64355" y="57587"/>
                        <a:pt x="64298" y="57587"/>
                      </a:cubicBezTo>
                      <a:cubicBezTo>
                        <a:pt x="63561" y="57587"/>
                        <a:pt x="62825" y="57540"/>
                        <a:pt x="62096" y="57451"/>
                      </a:cubicBezTo>
                      <a:cubicBezTo>
                        <a:pt x="62096" y="57451"/>
                        <a:pt x="60842" y="57340"/>
                        <a:pt x="59992" y="57189"/>
                      </a:cubicBezTo>
                      <a:cubicBezTo>
                        <a:pt x="59151" y="57031"/>
                        <a:pt x="58778" y="56777"/>
                        <a:pt x="58778" y="56777"/>
                      </a:cubicBezTo>
                      <a:lnTo>
                        <a:pt x="58746" y="56753"/>
                      </a:lnTo>
                      <a:cubicBezTo>
                        <a:pt x="58048" y="56404"/>
                        <a:pt x="57548" y="56015"/>
                        <a:pt x="56809" y="55697"/>
                      </a:cubicBezTo>
                      <a:cubicBezTo>
                        <a:pt x="56079" y="55380"/>
                        <a:pt x="56182" y="55205"/>
                        <a:pt x="56293" y="54895"/>
                      </a:cubicBezTo>
                      <a:cubicBezTo>
                        <a:pt x="56317" y="54816"/>
                        <a:pt x="56301" y="54729"/>
                        <a:pt x="56254" y="54657"/>
                      </a:cubicBezTo>
                      <a:cubicBezTo>
                        <a:pt x="56214" y="54507"/>
                        <a:pt x="56254" y="54229"/>
                        <a:pt x="56817" y="53951"/>
                      </a:cubicBezTo>
                      <a:cubicBezTo>
                        <a:pt x="57624" y="53552"/>
                        <a:pt x="59954" y="53100"/>
                        <a:pt x="61398" y="53100"/>
                      </a:cubicBezTo>
                      <a:close/>
                      <a:moveTo>
                        <a:pt x="21089" y="54475"/>
                      </a:moveTo>
                      <a:cubicBezTo>
                        <a:pt x="21372" y="54475"/>
                        <a:pt x="21579" y="54528"/>
                        <a:pt x="21821" y="54641"/>
                      </a:cubicBezTo>
                      <a:cubicBezTo>
                        <a:pt x="22313" y="54872"/>
                        <a:pt x="22162" y="55602"/>
                        <a:pt x="22043" y="55935"/>
                      </a:cubicBezTo>
                      <a:cubicBezTo>
                        <a:pt x="21924" y="56269"/>
                        <a:pt x="22281" y="56332"/>
                        <a:pt x="22392" y="56689"/>
                      </a:cubicBezTo>
                      <a:cubicBezTo>
                        <a:pt x="22504" y="57047"/>
                        <a:pt x="22710" y="57610"/>
                        <a:pt x="23170" y="57809"/>
                      </a:cubicBezTo>
                      <a:cubicBezTo>
                        <a:pt x="23623" y="58007"/>
                        <a:pt x="24329" y="58515"/>
                        <a:pt x="24472" y="58936"/>
                      </a:cubicBezTo>
                      <a:cubicBezTo>
                        <a:pt x="24623" y="59356"/>
                        <a:pt x="24067" y="59825"/>
                        <a:pt x="22996" y="60015"/>
                      </a:cubicBezTo>
                      <a:cubicBezTo>
                        <a:pt x="22722" y="60065"/>
                        <a:pt x="22434" y="60088"/>
                        <a:pt x="22135" y="60088"/>
                      </a:cubicBezTo>
                      <a:cubicBezTo>
                        <a:pt x="21255" y="60088"/>
                        <a:pt x="20285" y="59891"/>
                        <a:pt x="19336" y="59618"/>
                      </a:cubicBezTo>
                      <a:cubicBezTo>
                        <a:pt x="18299" y="59325"/>
                        <a:pt x="17862" y="59224"/>
                        <a:pt x="17078" y="59224"/>
                      </a:cubicBezTo>
                      <a:cubicBezTo>
                        <a:pt x="16908" y="59224"/>
                        <a:pt x="16722" y="59229"/>
                        <a:pt x="16511" y="59237"/>
                      </a:cubicBezTo>
                      <a:cubicBezTo>
                        <a:pt x="16287" y="59245"/>
                        <a:pt x="16072" y="59250"/>
                        <a:pt x="15867" y="59250"/>
                      </a:cubicBezTo>
                      <a:cubicBezTo>
                        <a:pt x="14987" y="59250"/>
                        <a:pt x="14279" y="59154"/>
                        <a:pt x="13764" y="58729"/>
                      </a:cubicBezTo>
                      <a:cubicBezTo>
                        <a:pt x="13137" y="58205"/>
                        <a:pt x="13629" y="58031"/>
                        <a:pt x="14455" y="57832"/>
                      </a:cubicBezTo>
                      <a:cubicBezTo>
                        <a:pt x="15272" y="57642"/>
                        <a:pt x="15765" y="57547"/>
                        <a:pt x="15939" y="57134"/>
                      </a:cubicBezTo>
                      <a:cubicBezTo>
                        <a:pt x="16098" y="56713"/>
                        <a:pt x="16106" y="56245"/>
                        <a:pt x="15947" y="55824"/>
                      </a:cubicBezTo>
                      <a:cubicBezTo>
                        <a:pt x="15804" y="55443"/>
                        <a:pt x="16130" y="55284"/>
                        <a:pt x="16725" y="55197"/>
                      </a:cubicBezTo>
                      <a:cubicBezTo>
                        <a:pt x="16947" y="55165"/>
                        <a:pt x="17312" y="55165"/>
                        <a:pt x="17717" y="55126"/>
                      </a:cubicBezTo>
                      <a:cubicBezTo>
                        <a:pt x="18122" y="55086"/>
                        <a:pt x="18717" y="54864"/>
                        <a:pt x="19844" y="54641"/>
                      </a:cubicBezTo>
                      <a:cubicBezTo>
                        <a:pt x="20422" y="54532"/>
                        <a:pt x="20796" y="54475"/>
                        <a:pt x="21089" y="54475"/>
                      </a:cubicBezTo>
                      <a:close/>
                      <a:moveTo>
                        <a:pt x="45743" y="54491"/>
                      </a:moveTo>
                      <a:cubicBezTo>
                        <a:pt x="46026" y="54491"/>
                        <a:pt x="46241" y="54544"/>
                        <a:pt x="46499" y="54657"/>
                      </a:cubicBezTo>
                      <a:cubicBezTo>
                        <a:pt x="47015" y="54888"/>
                        <a:pt x="46959" y="55618"/>
                        <a:pt x="46888" y="55951"/>
                      </a:cubicBezTo>
                      <a:cubicBezTo>
                        <a:pt x="46808" y="56285"/>
                        <a:pt x="47165" y="56348"/>
                        <a:pt x="47332" y="56705"/>
                      </a:cubicBezTo>
                      <a:cubicBezTo>
                        <a:pt x="47491" y="57062"/>
                        <a:pt x="47769" y="57626"/>
                        <a:pt x="48253" y="57824"/>
                      </a:cubicBezTo>
                      <a:cubicBezTo>
                        <a:pt x="48729" y="58015"/>
                        <a:pt x="49499" y="58531"/>
                        <a:pt x="49705" y="58952"/>
                      </a:cubicBezTo>
                      <a:cubicBezTo>
                        <a:pt x="49904" y="59372"/>
                        <a:pt x="49412" y="59817"/>
                        <a:pt x="48364" y="60015"/>
                      </a:cubicBezTo>
                      <a:lnTo>
                        <a:pt x="48364" y="60023"/>
                      </a:lnTo>
                      <a:cubicBezTo>
                        <a:pt x="48100" y="60073"/>
                        <a:pt x="47818" y="60095"/>
                        <a:pt x="47523" y="60095"/>
                      </a:cubicBezTo>
                      <a:cubicBezTo>
                        <a:pt x="46639" y="60095"/>
                        <a:pt x="45637" y="59894"/>
                        <a:pt x="44649" y="59626"/>
                      </a:cubicBezTo>
                      <a:cubicBezTo>
                        <a:pt x="43547" y="59326"/>
                        <a:pt x="43108" y="59227"/>
                        <a:pt x="42293" y="59227"/>
                      </a:cubicBezTo>
                      <a:cubicBezTo>
                        <a:pt x="42139" y="59227"/>
                        <a:pt x="41971" y="59231"/>
                        <a:pt x="41784" y="59237"/>
                      </a:cubicBezTo>
                      <a:cubicBezTo>
                        <a:pt x="41540" y="59247"/>
                        <a:pt x="41307" y="59254"/>
                        <a:pt x="41084" y="59254"/>
                      </a:cubicBezTo>
                      <a:cubicBezTo>
                        <a:pt x="40222" y="59254"/>
                        <a:pt x="39521" y="59152"/>
                        <a:pt x="38966" y="58729"/>
                      </a:cubicBezTo>
                      <a:cubicBezTo>
                        <a:pt x="38267" y="58205"/>
                        <a:pt x="38736" y="58031"/>
                        <a:pt x="39537" y="57840"/>
                      </a:cubicBezTo>
                      <a:cubicBezTo>
                        <a:pt x="40331" y="57650"/>
                        <a:pt x="40815" y="57555"/>
                        <a:pt x="40934" y="57142"/>
                      </a:cubicBezTo>
                      <a:cubicBezTo>
                        <a:pt x="41046" y="56729"/>
                        <a:pt x="40958" y="56213"/>
                        <a:pt x="40768" y="55832"/>
                      </a:cubicBezTo>
                      <a:cubicBezTo>
                        <a:pt x="40577" y="55459"/>
                        <a:pt x="40879" y="55300"/>
                        <a:pt x="41466" y="55213"/>
                      </a:cubicBezTo>
                      <a:cubicBezTo>
                        <a:pt x="41681" y="55181"/>
                        <a:pt x="42054" y="55181"/>
                        <a:pt x="42458" y="55142"/>
                      </a:cubicBezTo>
                      <a:cubicBezTo>
                        <a:pt x="42855" y="55102"/>
                        <a:pt x="43419" y="54880"/>
                        <a:pt x="44522" y="54657"/>
                      </a:cubicBezTo>
                      <a:cubicBezTo>
                        <a:pt x="45084" y="54548"/>
                        <a:pt x="45450" y="54491"/>
                        <a:pt x="45743" y="54491"/>
                      </a:cubicBezTo>
                      <a:close/>
                      <a:moveTo>
                        <a:pt x="54159" y="54241"/>
                      </a:moveTo>
                      <a:cubicBezTo>
                        <a:pt x="55627" y="54241"/>
                        <a:pt x="55769" y="54719"/>
                        <a:pt x="55825" y="55062"/>
                      </a:cubicBezTo>
                      <a:cubicBezTo>
                        <a:pt x="55897" y="55443"/>
                        <a:pt x="56079" y="55729"/>
                        <a:pt x="57016" y="56070"/>
                      </a:cubicBezTo>
                      <a:cubicBezTo>
                        <a:pt x="57960" y="56412"/>
                        <a:pt x="57817" y="56443"/>
                        <a:pt x="58587" y="57070"/>
                      </a:cubicBezTo>
                      <a:cubicBezTo>
                        <a:pt x="59357" y="57697"/>
                        <a:pt x="58508" y="58332"/>
                        <a:pt x="58294" y="58499"/>
                      </a:cubicBezTo>
                      <a:cubicBezTo>
                        <a:pt x="58071" y="58658"/>
                        <a:pt x="57897" y="58705"/>
                        <a:pt x="57381" y="59293"/>
                      </a:cubicBezTo>
                      <a:cubicBezTo>
                        <a:pt x="56873" y="59872"/>
                        <a:pt x="55801" y="60118"/>
                        <a:pt x="54746" y="60317"/>
                      </a:cubicBezTo>
                      <a:cubicBezTo>
                        <a:pt x="54582" y="60347"/>
                        <a:pt x="54429" y="60361"/>
                        <a:pt x="54284" y="60361"/>
                      </a:cubicBezTo>
                      <a:cubicBezTo>
                        <a:pt x="53489" y="60361"/>
                        <a:pt x="52979" y="59947"/>
                        <a:pt x="52690" y="59658"/>
                      </a:cubicBezTo>
                      <a:lnTo>
                        <a:pt x="52682" y="59650"/>
                      </a:lnTo>
                      <a:cubicBezTo>
                        <a:pt x="52341" y="59309"/>
                        <a:pt x="52166" y="59475"/>
                        <a:pt x="51071" y="59285"/>
                      </a:cubicBezTo>
                      <a:cubicBezTo>
                        <a:pt x="49983" y="59102"/>
                        <a:pt x="50126" y="58753"/>
                        <a:pt x="49880" y="58404"/>
                      </a:cubicBezTo>
                      <a:cubicBezTo>
                        <a:pt x="49642" y="58063"/>
                        <a:pt x="49253" y="57943"/>
                        <a:pt x="49070" y="57467"/>
                      </a:cubicBezTo>
                      <a:cubicBezTo>
                        <a:pt x="48880" y="56983"/>
                        <a:pt x="49697" y="56523"/>
                        <a:pt x="50221" y="56261"/>
                      </a:cubicBezTo>
                      <a:cubicBezTo>
                        <a:pt x="50753" y="55999"/>
                        <a:pt x="51071" y="55697"/>
                        <a:pt x="51444" y="55102"/>
                      </a:cubicBezTo>
                      <a:cubicBezTo>
                        <a:pt x="51817" y="54507"/>
                        <a:pt x="52555" y="54332"/>
                        <a:pt x="53492" y="54268"/>
                      </a:cubicBezTo>
                      <a:cubicBezTo>
                        <a:pt x="53740" y="54250"/>
                        <a:pt x="53962" y="54241"/>
                        <a:pt x="54159" y="54241"/>
                      </a:cubicBezTo>
                      <a:close/>
                      <a:moveTo>
                        <a:pt x="29549" y="54249"/>
                      </a:moveTo>
                      <a:cubicBezTo>
                        <a:pt x="31018" y="54249"/>
                        <a:pt x="31094" y="54727"/>
                        <a:pt x="31108" y="55070"/>
                      </a:cubicBezTo>
                      <a:cubicBezTo>
                        <a:pt x="31132" y="55451"/>
                        <a:pt x="31274" y="55737"/>
                        <a:pt x="32163" y="56078"/>
                      </a:cubicBezTo>
                      <a:cubicBezTo>
                        <a:pt x="33060" y="56419"/>
                        <a:pt x="32918" y="56451"/>
                        <a:pt x="33608" y="57078"/>
                      </a:cubicBezTo>
                      <a:cubicBezTo>
                        <a:pt x="34299" y="57705"/>
                        <a:pt x="33370" y="58340"/>
                        <a:pt x="33124" y="58507"/>
                      </a:cubicBezTo>
                      <a:cubicBezTo>
                        <a:pt x="32886" y="58666"/>
                        <a:pt x="32695" y="58713"/>
                        <a:pt x="32116" y="59301"/>
                      </a:cubicBezTo>
                      <a:cubicBezTo>
                        <a:pt x="31536" y="59880"/>
                        <a:pt x="30433" y="60118"/>
                        <a:pt x="29346" y="60325"/>
                      </a:cubicBezTo>
                      <a:cubicBezTo>
                        <a:pt x="29179" y="60355"/>
                        <a:pt x="29024" y="60369"/>
                        <a:pt x="28880" y="60369"/>
                      </a:cubicBezTo>
                      <a:cubicBezTo>
                        <a:pt x="28087" y="60369"/>
                        <a:pt x="27632" y="59955"/>
                        <a:pt x="27377" y="59666"/>
                      </a:cubicBezTo>
                      <a:cubicBezTo>
                        <a:pt x="27076" y="59317"/>
                        <a:pt x="26877" y="59483"/>
                        <a:pt x="25813" y="59301"/>
                      </a:cubicBezTo>
                      <a:cubicBezTo>
                        <a:pt x="24750" y="59110"/>
                        <a:pt x="24932" y="58761"/>
                        <a:pt x="24734" y="58420"/>
                      </a:cubicBezTo>
                      <a:cubicBezTo>
                        <a:pt x="24536" y="58070"/>
                        <a:pt x="24170" y="57951"/>
                        <a:pt x="24035" y="57475"/>
                      </a:cubicBezTo>
                      <a:cubicBezTo>
                        <a:pt x="23908" y="56999"/>
                        <a:pt x="24790" y="56523"/>
                        <a:pt x="25353" y="56261"/>
                      </a:cubicBezTo>
                      <a:lnTo>
                        <a:pt x="25353" y="56269"/>
                      </a:lnTo>
                      <a:cubicBezTo>
                        <a:pt x="25909" y="56007"/>
                        <a:pt x="26266" y="55705"/>
                        <a:pt x="26726" y="55110"/>
                      </a:cubicBezTo>
                      <a:cubicBezTo>
                        <a:pt x="27179" y="54514"/>
                        <a:pt x="27933" y="54340"/>
                        <a:pt x="28877" y="54276"/>
                      </a:cubicBezTo>
                      <a:cubicBezTo>
                        <a:pt x="29129" y="54258"/>
                        <a:pt x="29352" y="54249"/>
                        <a:pt x="29549" y="54249"/>
                      </a:cubicBezTo>
                      <a:close/>
                      <a:moveTo>
                        <a:pt x="16099" y="59360"/>
                      </a:moveTo>
                      <a:cubicBezTo>
                        <a:pt x="16304" y="59360"/>
                        <a:pt x="16596" y="59374"/>
                        <a:pt x="17154" y="59388"/>
                      </a:cubicBezTo>
                      <a:cubicBezTo>
                        <a:pt x="18424" y="59428"/>
                        <a:pt x="18916" y="59809"/>
                        <a:pt x="20075" y="60087"/>
                      </a:cubicBezTo>
                      <a:cubicBezTo>
                        <a:pt x="20772" y="60253"/>
                        <a:pt x="21124" y="60280"/>
                        <a:pt x="21426" y="60280"/>
                      </a:cubicBezTo>
                      <a:cubicBezTo>
                        <a:pt x="21572" y="60280"/>
                        <a:pt x="21707" y="60273"/>
                        <a:pt x="21863" y="60273"/>
                      </a:cubicBezTo>
                      <a:cubicBezTo>
                        <a:pt x="21924" y="60273"/>
                        <a:pt x="21989" y="60274"/>
                        <a:pt x="22059" y="60277"/>
                      </a:cubicBezTo>
                      <a:cubicBezTo>
                        <a:pt x="22678" y="60293"/>
                        <a:pt x="22472" y="60523"/>
                        <a:pt x="22313" y="60714"/>
                      </a:cubicBezTo>
                      <a:cubicBezTo>
                        <a:pt x="22154" y="60904"/>
                        <a:pt x="22091" y="61468"/>
                        <a:pt x="21829" y="61706"/>
                      </a:cubicBezTo>
                      <a:cubicBezTo>
                        <a:pt x="21567" y="61944"/>
                        <a:pt x="20329" y="61912"/>
                        <a:pt x="18678" y="61984"/>
                      </a:cubicBezTo>
                      <a:cubicBezTo>
                        <a:pt x="18491" y="61991"/>
                        <a:pt x="18325" y="61994"/>
                        <a:pt x="18177" y="61994"/>
                      </a:cubicBezTo>
                      <a:cubicBezTo>
                        <a:pt x="17015" y="61994"/>
                        <a:pt x="16927" y="61784"/>
                        <a:pt x="16146" y="61523"/>
                      </a:cubicBezTo>
                      <a:cubicBezTo>
                        <a:pt x="15833" y="61416"/>
                        <a:pt x="15578" y="61395"/>
                        <a:pt x="15361" y="61395"/>
                      </a:cubicBezTo>
                      <a:cubicBezTo>
                        <a:pt x="15221" y="61395"/>
                        <a:pt x="15096" y="61404"/>
                        <a:pt x="14982" y="61404"/>
                      </a:cubicBezTo>
                      <a:cubicBezTo>
                        <a:pt x="14775" y="61404"/>
                        <a:pt x="14602" y="61375"/>
                        <a:pt x="14431" y="61214"/>
                      </a:cubicBezTo>
                      <a:cubicBezTo>
                        <a:pt x="14018" y="60817"/>
                        <a:pt x="14749" y="60491"/>
                        <a:pt x="14812" y="60150"/>
                      </a:cubicBezTo>
                      <a:cubicBezTo>
                        <a:pt x="14876" y="59801"/>
                        <a:pt x="14788" y="59563"/>
                        <a:pt x="15344" y="59460"/>
                      </a:cubicBezTo>
                      <a:cubicBezTo>
                        <a:pt x="15711" y="59383"/>
                        <a:pt x="15833" y="59360"/>
                        <a:pt x="16099" y="59360"/>
                      </a:cubicBezTo>
                      <a:close/>
                      <a:moveTo>
                        <a:pt x="41357" y="59368"/>
                      </a:moveTo>
                      <a:cubicBezTo>
                        <a:pt x="41563" y="59368"/>
                        <a:pt x="41855" y="59382"/>
                        <a:pt x="42427" y="59396"/>
                      </a:cubicBezTo>
                      <a:cubicBezTo>
                        <a:pt x="43705" y="59436"/>
                        <a:pt x="44244" y="59817"/>
                        <a:pt x="45443" y="60095"/>
                      </a:cubicBezTo>
                      <a:cubicBezTo>
                        <a:pt x="46181" y="60261"/>
                        <a:pt x="46537" y="60285"/>
                        <a:pt x="46846" y="60285"/>
                      </a:cubicBezTo>
                      <a:cubicBezTo>
                        <a:pt x="46977" y="60285"/>
                        <a:pt x="47099" y="60281"/>
                        <a:pt x="47238" y="60281"/>
                      </a:cubicBezTo>
                      <a:cubicBezTo>
                        <a:pt x="47304" y="60281"/>
                        <a:pt x="47374" y="60282"/>
                        <a:pt x="47451" y="60285"/>
                      </a:cubicBezTo>
                      <a:cubicBezTo>
                        <a:pt x="48070" y="60301"/>
                        <a:pt x="47896" y="60531"/>
                        <a:pt x="47761" y="60722"/>
                      </a:cubicBezTo>
                      <a:cubicBezTo>
                        <a:pt x="47626" y="60912"/>
                        <a:pt x="47634" y="61476"/>
                        <a:pt x="47403" y="61714"/>
                      </a:cubicBezTo>
                      <a:cubicBezTo>
                        <a:pt x="47173" y="61944"/>
                        <a:pt x="45927" y="61920"/>
                        <a:pt x="44292" y="61984"/>
                      </a:cubicBezTo>
                      <a:cubicBezTo>
                        <a:pt x="44093" y="61992"/>
                        <a:pt x="43917" y="61996"/>
                        <a:pt x="43761" y="61996"/>
                      </a:cubicBezTo>
                      <a:cubicBezTo>
                        <a:pt x="42628" y="61996"/>
                        <a:pt x="42506" y="61780"/>
                        <a:pt x="41696" y="61515"/>
                      </a:cubicBezTo>
                      <a:cubicBezTo>
                        <a:pt x="41379" y="61413"/>
                        <a:pt x="41126" y="61393"/>
                        <a:pt x="40913" y="61393"/>
                      </a:cubicBezTo>
                      <a:cubicBezTo>
                        <a:pt x="40770" y="61393"/>
                        <a:pt x="40644" y="61402"/>
                        <a:pt x="40528" y="61402"/>
                      </a:cubicBezTo>
                      <a:cubicBezTo>
                        <a:pt x="40318" y="61402"/>
                        <a:pt x="40138" y="61372"/>
                        <a:pt x="39942" y="61206"/>
                      </a:cubicBezTo>
                      <a:cubicBezTo>
                        <a:pt x="39482" y="60817"/>
                        <a:pt x="40172" y="60491"/>
                        <a:pt x="40188" y="60142"/>
                      </a:cubicBezTo>
                      <a:cubicBezTo>
                        <a:pt x="40212" y="59801"/>
                        <a:pt x="40093" y="59563"/>
                        <a:pt x="40633" y="59460"/>
                      </a:cubicBezTo>
                      <a:lnTo>
                        <a:pt x="40625" y="59460"/>
                      </a:lnTo>
                      <a:cubicBezTo>
                        <a:pt x="40980" y="59389"/>
                        <a:pt x="41103" y="59368"/>
                        <a:pt x="41357" y="59368"/>
                      </a:cubicBezTo>
                      <a:close/>
                      <a:moveTo>
                        <a:pt x="10838" y="57460"/>
                      </a:moveTo>
                      <a:cubicBezTo>
                        <a:pt x="11020" y="57460"/>
                        <a:pt x="11184" y="57467"/>
                        <a:pt x="11312" y="57475"/>
                      </a:cubicBezTo>
                      <a:cubicBezTo>
                        <a:pt x="11851" y="57507"/>
                        <a:pt x="12026" y="57578"/>
                        <a:pt x="12026" y="57578"/>
                      </a:cubicBezTo>
                      <a:cubicBezTo>
                        <a:pt x="12359" y="57761"/>
                        <a:pt x="12653" y="58007"/>
                        <a:pt x="12875" y="58317"/>
                      </a:cubicBezTo>
                      <a:cubicBezTo>
                        <a:pt x="13264" y="58825"/>
                        <a:pt x="13852" y="59039"/>
                        <a:pt x="14201" y="59309"/>
                      </a:cubicBezTo>
                      <a:cubicBezTo>
                        <a:pt x="14542" y="59571"/>
                        <a:pt x="14622" y="60364"/>
                        <a:pt x="14137" y="60841"/>
                      </a:cubicBezTo>
                      <a:cubicBezTo>
                        <a:pt x="13653" y="61317"/>
                        <a:pt x="13272" y="61285"/>
                        <a:pt x="13034" y="61658"/>
                      </a:cubicBezTo>
                      <a:cubicBezTo>
                        <a:pt x="12804" y="62031"/>
                        <a:pt x="12590" y="62388"/>
                        <a:pt x="12193" y="62484"/>
                      </a:cubicBezTo>
                      <a:cubicBezTo>
                        <a:pt x="11923" y="62547"/>
                        <a:pt x="11653" y="62579"/>
                        <a:pt x="11383" y="62587"/>
                      </a:cubicBezTo>
                      <a:cubicBezTo>
                        <a:pt x="11098" y="62610"/>
                        <a:pt x="10814" y="62625"/>
                        <a:pt x="10532" y="62625"/>
                      </a:cubicBezTo>
                      <a:cubicBezTo>
                        <a:pt x="10429" y="62625"/>
                        <a:pt x="10326" y="62623"/>
                        <a:pt x="10224" y="62619"/>
                      </a:cubicBezTo>
                      <a:cubicBezTo>
                        <a:pt x="10018" y="62619"/>
                        <a:pt x="9811" y="62571"/>
                        <a:pt x="9629" y="62492"/>
                      </a:cubicBezTo>
                      <a:cubicBezTo>
                        <a:pt x="9605" y="62476"/>
                        <a:pt x="9573" y="62468"/>
                        <a:pt x="9550" y="62452"/>
                      </a:cubicBezTo>
                      <a:cubicBezTo>
                        <a:pt x="9542" y="62444"/>
                        <a:pt x="9534" y="62436"/>
                        <a:pt x="9526" y="62428"/>
                      </a:cubicBezTo>
                      <a:lnTo>
                        <a:pt x="9518" y="62436"/>
                      </a:lnTo>
                      <a:cubicBezTo>
                        <a:pt x="9105" y="62214"/>
                        <a:pt x="8454" y="62111"/>
                        <a:pt x="7518" y="62031"/>
                      </a:cubicBezTo>
                      <a:cubicBezTo>
                        <a:pt x="6121" y="61912"/>
                        <a:pt x="5033" y="61769"/>
                        <a:pt x="4144" y="61531"/>
                      </a:cubicBezTo>
                      <a:cubicBezTo>
                        <a:pt x="3247" y="61301"/>
                        <a:pt x="2318" y="61023"/>
                        <a:pt x="2525" y="60825"/>
                      </a:cubicBezTo>
                      <a:cubicBezTo>
                        <a:pt x="2731" y="60626"/>
                        <a:pt x="3787" y="60539"/>
                        <a:pt x="4541" y="60452"/>
                      </a:cubicBezTo>
                      <a:cubicBezTo>
                        <a:pt x="5295" y="60364"/>
                        <a:pt x="6565" y="59825"/>
                        <a:pt x="7129" y="59285"/>
                      </a:cubicBezTo>
                      <a:cubicBezTo>
                        <a:pt x="7684" y="58753"/>
                        <a:pt x="8089" y="58682"/>
                        <a:pt x="8788" y="58277"/>
                      </a:cubicBezTo>
                      <a:cubicBezTo>
                        <a:pt x="8938" y="58190"/>
                        <a:pt x="9073" y="58070"/>
                        <a:pt x="9169" y="57928"/>
                      </a:cubicBezTo>
                      <a:cubicBezTo>
                        <a:pt x="9518" y="57536"/>
                        <a:pt x="10266" y="57460"/>
                        <a:pt x="10838" y="57460"/>
                      </a:cubicBezTo>
                      <a:close/>
                      <a:moveTo>
                        <a:pt x="35871" y="57460"/>
                      </a:moveTo>
                      <a:cubicBezTo>
                        <a:pt x="36052" y="57460"/>
                        <a:pt x="36217" y="57467"/>
                        <a:pt x="36347" y="57475"/>
                      </a:cubicBezTo>
                      <a:cubicBezTo>
                        <a:pt x="36886" y="57507"/>
                        <a:pt x="37077" y="57570"/>
                        <a:pt x="37077" y="57570"/>
                      </a:cubicBezTo>
                      <a:cubicBezTo>
                        <a:pt x="37434" y="57761"/>
                        <a:pt x="37751" y="58007"/>
                        <a:pt x="38013" y="58309"/>
                      </a:cubicBezTo>
                      <a:cubicBezTo>
                        <a:pt x="38466" y="58817"/>
                        <a:pt x="39085" y="59031"/>
                        <a:pt x="39466" y="59301"/>
                      </a:cubicBezTo>
                      <a:cubicBezTo>
                        <a:pt x="39847" y="59571"/>
                        <a:pt x="40030" y="60364"/>
                        <a:pt x="39609" y="60841"/>
                      </a:cubicBezTo>
                      <a:cubicBezTo>
                        <a:pt x="39180" y="61317"/>
                        <a:pt x="38799" y="61285"/>
                        <a:pt x="38617" y="61658"/>
                      </a:cubicBezTo>
                      <a:cubicBezTo>
                        <a:pt x="38426" y="62031"/>
                        <a:pt x="38259" y="62388"/>
                        <a:pt x="37871" y="62484"/>
                      </a:cubicBezTo>
                      <a:cubicBezTo>
                        <a:pt x="37609" y="62547"/>
                        <a:pt x="37347" y="62579"/>
                        <a:pt x="37077" y="62587"/>
                      </a:cubicBezTo>
                      <a:cubicBezTo>
                        <a:pt x="36798" y="62610"/>
                        <a:pt x="36515" y="62625"/>
                        <a:pt x="36230" y="62625"/>
                      </a:cubicBezTo>
                      <a:cubicBezTo>
                        <a:pt x="36126" y="62625"/>
                        <a:pt x="36022" y="62623"/>
                        <a:pt x="35918" y="62619"/>
                      </a:cubicBezTo>
                      <a:cubicBezTo>
                        <a:pt x="35712" y="62619"/>
                        <a:pt x="35505" y="62571"/>
                        <a:pt x="35307" y="62500"/>
                      </a:cubicBezTo>
                      <a:cubicBezTo>
                        <a:pt x="35283" y="62484"/>
                        <a:pt x="35251" y="62468"/>
                        <a:pt x="35227" y="62452"/>
                      </a:cubicBezTo>
                      <a:lnTo>
                        <a:pt x="35196" y="62436"/>
                      </a:lnTo>
                      <a:cubicBezTo>
                        <a:pt x="34759" y="62222"/>
                        <a:pt x="34100" y="62119"/>
                        <a:pt x="33148" y="62031"/>
                      </a:cubicBezTo>
                      <a:cubicBezTo>
                        <a:pt x="31735" y="61912"/>
                        <a:pt x="30632" y="61769"/>
                        <a:pt x="29703" y="61539"/>
                      </a:cubicBezTo>
                      <a:cubicBezTo>
                        <a:pt x="28774" y="61301"/>
                        <a:pt x="27814" y="61023"/>
                        <a:pt x="27988" y="60817"/>
                      </a:cubicBezTo>
                      <a:cubicBezTo>
                        <a:pt x="28163" y="60610"/>
                        <a:pt x="29219" y="60531"/>
                        <a:pt x="29957" y="60444"/>
                      </a:cubicBezTo>
                      <a:cubicBezTo>
                        <a:pt x="30703" y="60356"/>
                        <a:pt x="31902" y="59817"/>
                        <a:pt x="32394" y="59285"/>
                      </a:cubicBezTo>
                      <a:cubicBezTo>
                        <a:pt x="32878" y="58745"/>
                        <a:pt x="33283" y="58674"/>
                        <a:pt x="33926" y="58269"/>
                      </a:cubicBezTo>
                      <a:cubicBezTo>
                        <a:pt x="34068" y="58190"/>
                        <a:pt x="34180" y="58070"/>
                        <a:pt x="34267" y="57928"/>
                      </a:cubicBezTo>
                      <a:cubicBezTo>
                        <a:pt x="34568" y="57536"/>
                        <a:pt x="35300" y="57460"/>
                        <a:pt x="35871" y="57460"/>
                      </a:cubicBezTo>
                      <a:close/>
                      <a:moveTo>
                        <a:pt x="60896" y="57460"/>
                      </a:moveTo>
                      <a:cubicBezTo>
                        <a:pt x="61078" y="57460"/>
                        <a:pt x="61243" y="57467"/>
                        <a:pt x="61373" y="57475"/>
                      </a:cubicBezTo>
                      <a:cubicBezTo>
                        <a:pt x="61921" y="57507"/>
                        <a:pt x="62120" y="57578"/>
                        <a:pt x="62120" y="57578"/>
                      </a:cubicBezTo>
                      <a:cubicBezTo>
                        <a:pt x="62501" y="57761"/>
                        <a:pt x="62858" y="58015"/>
                        <a:pt x="63159" y="58317"/>
                      </a:cubicBezTo>
                      <a:cubicBezTo>
                        <a:pt x="63675" y="58825"/>
                        <a:pt x="64318" y="59039"/>
                        <a:pt x="64739" y="59309"/>
                      </a:cubicBezTo>
                      <a:lnTo>
                        <a:pt x="64731" y="59317"/>
                      </a:lnTo>
                      <a:cubicBezTo>
                        <a:pt x="65152" y="59587"/>
                        <a:pt x="65430" y="60372"/>
                        <a:pt x="65072" y="60849"/>
                      </a:cubicBezTo>
                      <a:cubicBezTo>
                        <a:pt x="64715" y="61325"/>
                        <a:pt x="64318" y="61293"/>
                        <a:pt x="64175" y="61666"/>
                      </a:cubicBezTo>
                      <a:cubicBezTo>
                        <a:pt x="64033" y="62039"/>
                        <a:pt x="63913" y="62396"/>
                        <a:pt x="63540" y="62492"/>
                      </a:cubicBezTo>
                      <a:cubicBezTo>
                        <a:pt x="63286" y="62555"/>
                        <a:pt x="63024" y="62587"/>
                        <a:pt x="62763" y="62595"/>
                      </a:cubicBezTo>
                      <a:cubicBezTo>
                        <a:pt x="62484" y="62618"/>
                        <a:pt x="62200" y="62633"/>
                        <a:pt x="61916" y="62633"/>
                      </a:cubicBezTo>
                      <a:cubicBezTo>
                        <a:pt x="61812" y="62633"/>
                        <a:pt x="61708" y="62631"/>
                        <a:pt x="61604" y="62627"/>
                      </a:cubicBezTo>
                      <a:cubicBezTo>
                        <a:pt x="61389" y="62619"/>
                        <a:pt x="61183" y="62579"/>
                        <a:pt x="60977" y="62500"/>
                      </a:cubicBezTo>
                      <a:cubicBezTo>
                        <a:pt x="60953" y="62484"/>
                        <a:pt x="60921" y="62476"/>
                        <a:pt x="60889" y="62460"/>
                      </a:cubicBezTo>
                      <a:lnTo>
                        <a:pt x="60858" y="62436"/>
                      </a:lnTo>
                      <a:lnTo>
                        <a:pt x="60858" y="62444"/>
                      </a:lnTo>
                      <a:cubicBezTo>
                        <a:pt x="60397" y="62230"/>
                        <a:pt x="59715" y="62119"/>
                        <a:pt x="58754" y="62039"/>
                      </a:cubicBezTo>
                      <a:cubicBezTo>
                        <a:pt x="57325" y="61920"/>
                        <a:pt x="56206" y="61777"/>
                        <a:pt x="55254" y="61547"/>
                      </a:cubicBezTo>
                      <a:cubicBezTo>
                        <a:pt x="54293" y="61309"/>
                        <a:pt x="53301" y="61023"/>
                        <a:pt x="53452" y="60825"/>
                      </a:cubicBezTo>
                      <a:cubicBezTo>
                        <a:pt x="53603" y="60626"/>
                        <a:pt x="54642" y="60539"/>
                        <a:pt x="55373" y="60452"/>
                      </a:cubicBezTo>
                      <a:cubicBezTo>
                        <a:pt x="56111" y="60364"/>
                        <a:pt x="57238" y="59825"/>
                        <a:pt x="57659" y="59285"/>
                      </a:cubicBezTo>
                      <a:cubicBezTo>
                        <a:pt x="58071" y="58753"/>
                        <a:pt x="58468" y="58682"/>
                        <a:pt x="59056" y="58277"/>
                      </a:cubicBezTo>
                      <a:cubicBezTo>
                        <a:pt x="59191" y="58190"/>
                        <a:pt x="59286" y="58070"/>
                        <a:pt x="59349" y="57928"/>
                      </a:cubicBezTo>
                      <a:cubicBezTo>
                        <a:pt x="59596" y="57536"/>
                        <a:pt x="60324" y="57460"/>
                        <a:pt x="60896" y="57460"/>
                      </a:cubicBezTo>
                      <a:close/>
                      <a:moveTo>
                        <a:pt x="51372" y="59574"/>
                      </a:moveTo>
                      <a:cubicBezTo>
                        <a:pt x="51501" y="59574"/>
                        <a:pt x="51638" y="59580"/>
                        <a:pt x="51785" y="59594"/>
                      </a:cubicBezTo>
                      <a:cubicBezTo>
                        <a:pt x="52690" y="59682"/>
                        <a:pt x="53095" y="60333"/>
                        <a:pt x="53015" y="60793"/>
                      </a:cubicBezTo>
                      <a:cubicBezTo>
                        <a:pt x="52936" y="61261"/>
                        <a:pt x="52388" y="61309"/>
                        <a:pt x="51833" y="61571"/>
                      </a:cubicBezTo>
                      <a:cubicBezTo>
                        <a:pt x="51277" y="61833"/>
                        <a:pt x="51055" y="62087"/>
                        <a:pt x="51301" y="62484"/>
                      </a:cubicBezTo>
                      <a:cubicBezTo>
                        <a:pt x="51547" y="62881"/>
                        <a:pt x="51745" y="63238"/>
                        <a:pt x="51031" y="63404"/>
                      </a:cubicBezTo>
                      <a:cubicBezTo>
                        <a:pt x="50952" y="63423"/>
                        <a:pt x="50879" y="63431"/>
                        <a:pt x="50811" y="63431"/>
                      </a:cubicBezTo>
                      <a:cubicBezTo>
                        <a:pt x="50260" y="63431"/>
                        <a:pt x="50034" y="62877"/>
                        <a:pt x="49864" y="62523"/>
                      </a:cubicBezTo>
                      <a:cubicBezTo>
                        <a:pt x="49666" y="62134"/>
                        <a:pt x="48340" y="62055"/>
                        <a:pt x="47967" y="61817"/>
                      </a:cubicBezTo>
                      <a:cubicBezTo>
                        <a:pt x="47586" y="61571"/>
                        <a:pt x="47919" y="61007"/>
                        <a:pt x="48181" y="60555"/>
                      </a:cubicBezTo>
                      <a:cubicBezTo>
                        <a:pt x="48443" y="60110"/>
                        <a:pt x="48769" y="60039"/>
                        <a:pt x="49682" y="59856"/>
                      </a:cubicBezTo>
                      <a:cubicBezTo>
                        <a:pt x="50241" y="59743"/>
                        <a:pt x="50700" y="59574"/>
                        <a:pt x="51372" y="59574"/>
                      </a:cubicBezTo>
                      <a:close/>
                      <a:moveTo>
                        <a:pt x="26071" y="59574"/>
                      </a:moveTo>
                      <a:cubicBezTo>
                        <a:pt x="26200" y="59574"/>
                        <a:pt x="26336" y="59580"/>
                        <a:pt x="26480" y="59594"/>
                      </a:cubicBezTo>
                      <a:lnTo>
                        <a:pt x="26480" y="59602"/>
                      </a:lnTo>
                      <a:cubicBezTo>
                        <a:pt x="27377" y="59690"/>
                        <a:pt x="27703" y="60333"/>
                        <a:pt x="27560" y="60801"/>
                      </a:cubicBezTo>
                      <a:cubicBezTo>
                        <a:pt x="27417" y="61269"/>
                        <a:pt x="26861" y="61309"/>
                        <a:pt x="26274" y="61571"/>
                      </a:cubicBezTo>
                      <a:cubicBezTo>
                        <a:pt x="25686" y="61833"/>
                        <a:pt x="25432" y="62095"/>
                        <a:pt x="25623" y="62492"/>
                      </a:cubicBezTo>
                      <a:cubicBezTo>
                        <a:pt x="25813" y="62888"/>
                        <a:pt x="25964" y="63246"/>
                        <a:pt x="25226" y="63412"/>
                      </a:cubicBezTo>
                      <a:cubicBezTo>
                        <a:pt x="25146" y="63430"/>
                        <a:pt x="25072" y="63439"/>
                        <a:pt x="25004" y="63439"/>
                      </a:cubicBezTo>
                      <a:cubicBezTo>
                        <a:pt x="24450" y="63439"/>
                        <a:pt x="24298" y="62878"/>
                        <a:pt x="24170" y="62531"/>
                      </a:cubicBezTo>
                      <a:cubicBezTo>
                        <a:pt x="24028" y="62142"/>
                        <a:pt x="22710" y="62055"/>
                        <a:pt x="22369" y="61817"/>
                      </a:cubicBezTo>
                      <a:cubicBezTo>
                        <a:pt x="22027" y="61571"/>
                        <a:pt x="22432" y="61007"/>
                        <a:pt x="22750" y="60563"/>
                      </a:cubicBezTo>
                      <a:cubicBezTo>
                        <a:pt x="23067" y="60110"/>
                        <a:pt x="23400" y="60039"/>
                        <a:pt x="24345" y="59856"/>
                      </a:cubicBezTo>
                      <a:cubicBezTo>
                        <a:pt x="24918" y="59743"/>
                        <a:pt x="25401" y="59574"/>
                        <a:pt x="26071" y="59574"/>
                      </a:cubicBezTo>
                      <a:close/>
                      <a:moveTo>
                        <a:pt x="14709" y="61604"/>
                      </a:moveTo>
                      <a:cubicBezTo>
                        <a:pt x="14795" y="61604"/>
                        <a:pt x="14883" y="61608"/>
                        <a:pt x="14971" y="61618"/>
                      </a:cubicBezTo>
                      <a:lnTo>
                        <a:pt x="14971" y="61611"/>
                      </a:lnTo>
                      <a:cubicBezTo>
                        <a:pt x="15669" y="61682"/>
                        <a:pt x="16693" y="62134"/>
                        <a:pt x="18011" y="62150"/>
                      </a:cubicBezTo>
                      <a:cubicBezTo>
                        <a:pt x="18044" y="62151"/>
                        <a:pt x="18077" y="62151"/>
                        <a:pt x="18110" y="62151"/>
                      </a:cubicBezTo>
                      <a:cubicBezTo>
                        <a:pt x="19137" y="62151"/>
                        <a:pt x="20285" y="61966"/>
                        <a:pt x="21136" y="61966"/>
                      </a:cubicBezTo>
                      <a:cubicBezTo>
                        <a:pt x="21351" y="61966"/>
                        <a:pt x="21547" y="61978"/>
                        <a:pt x="21718" y="62007"/>
                      </a:cubicBezTo>
                      <a:cubicBezTo>
                        <a:pt x="22591" y="62158"/>
                        <a:pt x="23559" y="62500"/>
                        <a:pt x="23853" y="62928"/>
                      </a:cubicBezTo>
                      <a:cubicBezTo>
                        <a:pt x="24147" y="63349"/>
                        <a:pt x="23948" y="64285"/>
                        <a:pt x="23408" y="64698"/>
                      </a:cubicBezTo>
                      <a:cubicBezTo>
                        <a:pt x="23353" y="64746"/>
                        <a:pt x="23361" y="64936"/>
                        <a:pt x="23377" y="65182"/>
                      </a:cubicBezTo>
                      <a:cubicBezTo>
                        <a:pt x="23377" y="65182"/>
                        <a:pt x="23250" y="65444"/>
                        <a:pt x="22742" y="65460"/>
                      </a:cubicBezTo>
                      <a:cubicBezTo>
                        <a:pt x="22458" y="65473"/>
                        <a:pt x="21974" y="65479"/>
                        <a:pt x="21460" y="65479"/>
                      </a:cubicBezTo>
                      <a:cubicBezTo>
                        <a:pt x="21041" y="65479"/>
                        <a:pt x="20601" y="65475"/>
                        <a:pt x="20233" y="65468"/>
                      </a:cubicBezTo>
                      <a:cubicBezTo>
                        <a:pt x="19712" y="65458"/>
                        <a:pt x="19307" y="65422"/>
                        <a:pt x="18851" y="65422"/>
                      </a:cubicBezTo>
                      <a:cubicBezTo>
                        <a:pt x="18592" y="65422"/>
                        <a:pt x="18317" y="65434"/>
                        <a:pt x="17995" y="65468"/>
                      </a:cubicBezTo>
                      <a:cubicBezTo>
                        <a:pt x="17471" y="65529"/>
                        <a:pt x="17090" y="65601"/>
                        <a:pt x="16798" y="65601"/>
                      </a:cubicBezTo>
                      <a:cubicBezTo>
                        <a:pt x="16594" y="65601"/>
                        <a:pt x="16433" y="65566"/>
                        <a:pt x="16296" y="65468"/>
                      </a:cubicBezTo>
                      <a:cubicBezTo>
                        <a:pt x="15971" y="65238"/>
                        <a:pt x="16050" y="64936"/>
                        <a:pt x="15487" y="64698"/>
                      </a:cubicBezTo>
                      <a:cubicBezTo>
                        <a:pt x="15487" y="64698"/>
                        <a:pt x="14479" y="64301"/>
                        <a:pt x="13788" y="63849"/>
                      </a:cubicBezTo>
                      <a:cubicBezTo>
                        <a:pt x="13098" y="63396"/>
                        <a:pt x="12280" y="63079"/>
                        <a:pt x="12645" y="62809"/>
                      </a:cubicBezTo>
                      <a:cubicBezTo>
                        <a:pt x="13002" y="62531"/>
                        <a:pt x="13352" y="62277"/>
                        <a:pt x="13487" y="62031"/>
                      </a:cubicBezTo>
                      <a:cubicBezTo>
                        <a:pt x="13611" y="61823"/>
                        <a:pt x="14122" y="61604"/>
                        <a:pt x="14709" y="61604"/>
                      </a:cubicBezTo>
                      <a:close/>
                      <a:moveTo>
                        <a:pt x="40303" y="61598"/>
                      </a:moveTo>
                      <a:cubicBezTo>
                        <a:pt x="40382" y="61598"/>
                        <a:pt x="40463" y="61602"/>
                        <a:pt x="40545" y="61611"/>
                      </a:cubicBezTo>
                      <a:cubicBezTo>
                        <a:pt x="41252" y="61682"/>
                        <a:pt x="42331" y="62142"/>
                        <a:pt x="43649" y="62158"/>
                      </a:cubicBezTo>
                      <a:cubicBezTo>
                        <a:pt x="43666" y="62158"/>
                        <a:pt x="43682" y="62158"/>
                        <a:pt x="43699" y="62158"/>
                      </a:cubicBezTo>
                      <a:cubicBezTo>
                        <a:pt x="44745" y="62158"/>
                        <a:pt x="45888" y="61966"/>
                        <a:pt x="46753" y="61966"/>
                      </a:cubicBezTo>
                      <a:cubicBezTo>
                        <a:pt x="46968" y="61966"/>
                        <a:pt x="47165" y="61978"/>
                        <a:pt x="47340" y="62007"/>
                      </a:cubicBezTo>
                      <a:cubicBezTo>
                        <a:pt x="48229" y="62158"/>
                        <a:pt x="49245" y="62500"/>
                        <a:pt x="49594" y="62928"/>
                      </a:cubicBezTo>
                      <a:cubicBezTo>
                        <a:pt x="49943" y="63357"/>
                        <a:pt x="49872" y="64285"/>
                        <a:pt x="49380" y="64698"/>
                      </a:cubicBezTo>
                      <a:cubicBezTo>
                        <a:pt x="49324" y="64746"/>
                        <a:pt x="49356" y="64936"/>
                        <a:pt x="49404" y="65190"/>
                      </a:cubicBezTo>
                      <a:cubicBezTo>
                        <a:pt x="49404" y="65190"/>
                        <a:pt x="49316" y="65444"/>
                        <a:pt x="48808" y="65468"/>
                      </a:cubicBezTo>
                      <a:cubicBezTo>
                        <a:pt x="48530" y="65477"/>
                        <a:pt x="48048" y="65483"/>
                        <a:pt x="47535" y="65483"/>
                      </a:cubicBezTo>
                      <a:cubicBezTo>
                        <a:pt x="47113" y="65483"/>
                        <a:pt x="46669" y="65479"/>
                        <a:pt x="46300" y="65468"/>
                      </a:cubicBezTo>
                      <a:cubicBezTo>
                        <a:pt x="45779" y="65458"/>
                        <a:pt x="45370" y="65422"/>
                        <a:pt x="44916" y="65422"/>
                      </a:cubicBezTo>
                      <a:cubicBezTo>
                        <a:pt x="44658" y="65422"/>
                        <a:pt x="44386" y="65434"/>
                        <a:pt x="44070" y="65468"/>
                      </a:cubicBezTo>
                      <a:cubicBezTo>
                        <a:pt x="43550" y="65529"/>
                        <a:pt x="43177" y="65601"/>
                        <a:pt x="42885" y="65601"/>
                      </a:cubicBezTo>
                      <a:cubicBezTo>
                        <a:pt x="42682" y="65601"/>
                        <a:pt x="42518" y="65566"/>
                        <a:pt x="42371" y="65468"/>
                      </a:cubicBezTo>
                      <a:cubicBezTo>
                        <a:pt x="42006" y="65238"/>
                        <a:pt x="42046" y="64936"/>
                        <a:pt x="41458" y="64698"/>
                      </a:cubicBezTo>
                      <a:cubicBezTo>
                        <a:pt x="40831" y="64468"/>
                        <a:pt x="40228" y="64182"/>
                        <a:pt x="39649" y="63849"/>
                      </a:cubicBezTo>
                      <a:cubicBezTo>
                        <a:pt x="38902" y="63396"/>
                        <a:pt x="38045" y="63087"/>
                        <a:pt x="38363" y="62809"/>
                      </a:cubicBezTo>
                      <a:cubicBezTo>
                        <a:pt x="38688" y="62539"/>
                        <a:pt x="39006" y="62277"/>
                        <a:pt x="39117" y="62039"/>
                      </a:cubicBezTo>
                      <a:cubicBezTo>
                        <a:pt x="39215" y="61822"/>
                        <a:pt x="39703" y="61598"/>
                        <a:pt x="40303" y="61598"/>
                      </a:cubicBezTo>
                      <a:close/>
                      <a:moveTo>
                        <a:pt x="26598" y="63354"/>
                      </a:moveTo>
                      <a:cubicBezTo>
                        <a:pt x="26899" y="63354"/>
                        <a:pt x="27131" y="63403"/>
                        <a:pt x="27234" y="63500"/>
                      </a:cubicBezTo>
                      <a:cubicBezTo>
                        <a:pt x="27480" y="63730"/>
                        <a:pt x="27369" y="64706"/>
                        <a:pt x="27369" y="64706"/>
                      </a:cubicBezTo>
                      <a:cubicBezTo>
                        <a:pt x="27369" y="65357"/>
                        <a:pt x="26433" y="65357"/>
                        <a:pt x="26202" y="65667"/>
                      </a:cubicBezTo>
                      <a:cubicBezTo>
                        <a:pt x="26155" y="65722"/>
                        <a:pt x="26099" y="65794"/>
                        <a:pt x="26052" y="65873"/>
                      </a:cubicBezTo>
                      <a:cubicBezTo>
                        <a:pt x="26007" y="65934"/>
                        <a:pt x="25844" y="65959"/>
                        <a:pt x="25624" y="65959"/>
                      </a:cubicBezTo>
                      <a:cubicBezTo>
                        <a:pt x="25216" y="65959"/>
                        <a:pt x="24615" y="65873"/>
                        <a:pt x="24218" y="65770"/>
                      </a:cubicBezTo>
                      <a:cubicBezTo>
                        <a:pt x="23607" y="65611"/>
                        <a:pt x="23583" y="65254"/>
                        <a:pt x="23916" y="64706"/>
                      </a:cubicBezTo>
                      <a:cubicBezTo>
                        <a:pt x="24155" y="64198"/>
                        <a:pt x="24583" y="63817"/>
                        <a:pt x="25115" y="63635"/>
                      </a:cubicBezTo>
                      <a:cubicBezTo>
                        <a:pt x="25639" y="63446"/>
                        <a:pt x="26184" y="63354"/>
                        <a:pt x="26598" y="63354"/>
                      </a:cubicBezTo>
                      <a:close/>
                      <a:moveTo>
                        <a:pt x="52391" y="63354"/>
                      </a:moveTo>
                      <a:cubicBezTo>
                        <a:pt x="52692" y="63354"/>
                        <a:pt x="52930" y="63403"/>
                        <a:pt x="53047" y="63500"/>
                      </a:cubicBezTo>
                      <a:cubicBezTo>
                        <a:pt x="53325" y="63730"/>
                        <a:pt x="53333" y="64698"/>
                        <a:pt x="53333" y="64698"/>
                      </a:cubicBezTo>
                      <a:cubicBezTo>
                        <a:pt x="53428" y="65349"/>
                        <a:pt x="52483" y="65349"/>
                        <a:pt x="52285" y="65659"/>
                      </a:cubicBezTo>
                      <a:cubicBezTo>
                        <a:pt x="52253" y="65714"/>
                        <a:pt x="52206" y="65794"/>
                        <a:pt x="52166" y="65873"/>
                      </a:cubicBezTo>
                      <a:cubicBezTo>
                        <a:pt x="52133" y="65934"/>
                        <a:pt x="51973" y="65959"/>
                        <a:pt x="51754" y="65959"/>
                      </a:cubicBezTo>
                      <a:cubicBezTo>
                        <a:pt x="51347" y="65959"/>
                        <a:pt x="50732" y="65873"/>
                        <a:pt x="50324" y="65770"/>
                      </a:cubicBezTo>
                      <a:cubicBezTo>
                        <a:pt x="49689" y="65611"/>
                        <a:pt x="49618" y="65254"/>
                        <a:pt x="49880" y="64706"/>
                      </a:cubicBezTo>
                      <a:cubicBezTo>
                        <a:pt x="50047" y="64198"/>
                        <a:pt x="50444" y="63809"/>
                        <a:pt x="50944" y="63635"/>
                      </a:cubicBezTo>
                      <a:cubicBezTo>
                        <a:pt x="51444" y="63446"/>
                        <a:pt x="51977" y="63354"/>
                        <a:pt x="52391" y="63354"/>
                      </a:cubicBezTo>
                      <a:close/>
                      <a:moveTo>
                        <a:pt x="11409" y="62865"/>
                      </a:moveTo>
                      <a:cubicBezTo>
                        <a:pt x="11519" y="62865"/>
                        <a:pt x="11752" y="62907"/>
                        <a:pt x="12074" y="63190"/>
                      </a:cubicBezTo>
                      <a:cubicBezTo>
                        <a:pt x="12526" y="63603"/>
                        <a:pt x="13074" y="63865"/>
                        <a:pt x="13812" y="64214"/>
                      </a:cubicBezTo>
                      <a:cubicBezTo>
                        <a:pt x="14201" y="64405"/>
                        <a:pt x="14606" y="64563"/>
                        <a:pt x="15018" y="64698"/>
                      </a:cubicBezTo>
                      <a:cubicBezTo>
                        <a:pt x="15018" y="64698"/>
                        <a:pt x="15892" y="64976"/>
                        <a:pt x="15733" y="65555"/>
                      </a:cubicBezTo>
                      <a:cubicBezTo>
                        <a:pt x="15579" y="66108"/>
                        <a:pt x="14833" y="66223"/>
                        <a:pt x="14031" y="66223"/>
                      </a:cubicBezTo>
                      <a:cubicBezTo>
                        <a:pt x="14003" y="66223"/>
                        <a:pt x="13975" y="66222"/>
                        <a:pt x="13947" y="66222"/>
                      </a:cubicBezTo>
                      <a:cubicBezTo>
                        <a:pt x="13113" y="66214"/>
                        <a:pt x="11986" y="66222"/>
                        <a:pt x="11756" y="66151"/>
                      </a:cubicBezTo>
                      <a:cubicBezTo>
                        <a:pt x="11513" y="66070"/>
                        <a:pt x="11256" y="66023"/>
                        <a:pt x="10992" y="66023"/>
                      </a:cubicBezTo>
                      <a:cubicBezTo>
                        <a:pt x="10972" y="66023"/>
                        <a:pt x="10951" y="66023"/>
                        <a:pt x="10931" y="66024"/>
                      </a:cubicBezTo>
                      <a:cubicBezTo>
                        <a:pt x="10288" y="66032"/>
                        <a:pt x="9645" y="66079"/>
                        <a:pt x="9002" y="66159"/>
                      </a:cubicBezTo>
                      <a:cubicBezTo>
                        <a:pt x="9002" y="66159"/>
                        <a:pt x="8985" y="66159"/>
                        <a:pt x="8958" y="66159"/>
                      </a:cubicBezTo>
                      <a:cubicBezTo>
                        <a:pt x="8828" y="66159"/>
                        <a:pt x="8453" y="66148"/>
                        <a:pt x="8446" y="66024"/>
                      </a:cubicBezTo>
                      <a:cubicBezTo>
                        <a:pt x="8446" y="65873"/>
                        <a:pt x="8549" y="65730"/>
                        <a:pt x="8803" y="65548"/>
                      </a:cubicBezTo>
                      <a:cubicBezTo>
                        <a:pt x="9057" y="65365"/>
                        <a:pt x="9399" y="64857"/>
                        <a:pt x="9478" y="64698"/>
                      </a:cubicBezTo>
                      <a:cubicBezTo>
                        <a:pt x="9478" y="64698"/>
                        <a:pt x="9851" y="64031"/>
                        <a:pt x="9970" y="63452"/>
                      </a:cubicBezTo>
                      <a:cubicBezTo>
                        <a:pt x="10113" y="62976"/>
                        <a:pt x="11335" y="62873"/>
                        <a:pt x="11335" y="62873"/>
                      </a:cubicBezTo>
                      <a:cubicBezTo>
                        <a:pt x="11335" y="62873"/>
                        <a:pt x="11361" y="62865"/>
                        <a:pt x="11409" y="62865"/>
                      </a:cubicBezTo>
                      <a:close/>
                      <a:moveTo>
                        <a:pt x="37138" y="62865"/>
                      </a:moveTo>
                      <a:cubicBezTo>
                        <a:pt x="37246" y="62865"/>
                        <a:pt x="37482" y="62908"/>
                        <a:pt x="37839" y="63198"/>
                      </a:cubicBezTo>
                      <a:cubicBezTo>
                        <a:pt x="38347" y="63611"/>
                        <a:pt x="38934" y="63865"/>
                        <a:pt x="39712" y="64214"/>
                      </a:cubicBezTo>
                      <a:cubicBezTo>
                        <a:pt x="40125" y="64405"/>
                        <a:pt x="40553" y="64563"/>
                        <a:pt x="40990" y="64698"/>
                      </a:cubicBezTo>
                      <a:cubicBezTo>
                        <a:pt x="40990" y="64698"/>
                        <a:pt x="41895" y="64984"/>
                        <a:pt x="41808" y="65555"/>
                      </a:cubicBezTo>
                      <a:cubicBezTo>
                        <a:pt x="41728" y="66127"/>
                        <a:pt x="40942" y="66230"/>
                        <a:pt x="40109" y="66230"/>
                      </a:cubicBezTo>
                      <a:cubicBezTo>
                        <a:pt x="39275" y="66222"/>
                        <a:pt x="38148" y="66230"/>
                        <a:pt x="37910" y="66151"/>
                      </a:cubicBezTo>
                      <a:lnTo>
                        <a:pt x="37918" y="66151"/>
                      </a:lnTo>
                      <a:cubicBezTo>
                        <a:pt x="37648" y="66063"/>
                        <a:pt x="37363" y="66024"/>
                        <a:pt x="37077" y="66024"/>
                      </a:cubicBezTo>
                      <a:cubicBezTo>
                        <a:pt x="36434" y="66032"/>
                        <a:pt x="35799" y="66079"/>
                        <a:pt x="35164" y="66167"/>
                      </a:cubicBezTo>
                      <a:cubicBezTo>
                        <a:pt x="35164" y="66167"/>
                        <a:pt x="35159" y="66167"/>
                        <a:pt x="35150" y="66167"/>
                      </a:cubicBezTo>
                      <a:cubicBezTo>
                        <a:pt x="35064" y="66167"/>
                        <a:pt x="34614" y="66160"/>
                        <a:pt x="34592" y="66024"/>
                      </a:cubicBezTo>
                      <a:cubicBezTo>
                        <a:pt x="34569" y="65873"/>
                        <a:pt x="34640" y="65738"/>
                        <a:pt x="34878" y="65555"/>
                      </a:cubicBezTo>
                      <a:cubicBezTo>
                        <a:pt x="35116" y="65373"/>
                        <a:pt x="35386" y="64857"/>
                        <a:pt x="35450" y="64698"/>
                      </a:cubicBezTo>
                      <a:cubicBezTo>
                        <a:pt x="35450" y="64698"/>
                        <a:pt x="35735" y="64031"/>
                        <a:pt x="35775" y="63460"/>
                      </a:cubicBezTo>
                      <a:cubicBezTo>
                        <a:pt x="35854" y="62976"/>
                        <a:pt x="37069" y="62873"/>
                        <a:pt x="37069" y="62873"/>
                      </a:cubicBezTo>
                      <a:cubicBezTo>
                        <a:pt x="37069" y="62873"/>
                        <a:pt x="37092" y="62865"/>
                        <a:pt x="37138" y="62865"/>
                      </a:cubicBezTo>
                      <a:close/>
                      <a:moveTo>
                        <a:pt x="62871" y="62873"/>
                      </a:moveTo>
                      <a:cubicBezTo>
                        <a:pt x="62981" y="62873"/>
                        <a:pt x="63224" y="62916"/>
                        <a:pt x="63620" y="63206"/>
                      </a:cubicBezTo>
                      <a:cubicBezTo>
                        <a:pt x="64175" y="63611"/>
                        <a:pt x="64802" y="63865"/>
                        <a:pt x="65628" y="64214"/>
                      </a:cubicBezTo>
                      <a:lnTo>
                        <a:pt x="65628" y="64222"/>
                      </a:lnTo>
                      <a:cubicBezTo>
                        <a:pt x="66057" y="64412"/>
                        <a:pt x="66509" y="64571"/>
                        <a:pt x="66961" y="64706"/>
                      </a:cubicBezTo>
                      <a:cubicBezTo>
                        <a:pt x="66961" y="64706"/>
                        <a:pt x="67906" y="64992"/>
                        <a:pt x="67898" y="65563"/>
                      </a:cubicBezTo>
                      <a:cubicBezTo>
                        <a:pt x="67883" y="66116"/>
                        <a:pt x="67164" y="66231"/>
                        <a:pt x="66363" y="66231"/>
                      </a:cubicBezTo>
                      <a:cubicBezTo>
                        <a:pt x="66335" y="66231"/>
                        <a:pt x="66307" y="66230"/>
                        <a:pt x="66279" y="66230"/>
                      </a:cubicBezTo>
                      <a:cubicBezTo>
                        <a:pt x="65445" y="66230"/>
                        <a:pt x="64318" y="66230"/>
                        <a:pt x="64072" y="66159"/>
                      </a:cubicBezTo>
                      <a:cubicBezTo>
                        <a:pt x="63794" y="66071"/>
                        <a:pt x="63501" y="66032"/>
                        <a:pt x="63215" y="66032"/>
                      </a:cubicBezTo>
                      <a:cubicBezTo>
                        <a:pt x="62580" y="66040"/>
                        <a:pt x="61945" y="66087"/>
                        <a:pt x="61318" y="66175"/>
                      </a:cubicBezTo>
                      <a:lnTo>
                        <a:pt x="61326" y="66175"/>
                      </a:lnTo>
                      <a:cubicBezTo>
                        <a:pt x="61326" y="66175"/>
                        <a:pt x="61321" y="66175"/>
                        <a:pt x="61312" y="66175"/>
                      </a:cubicBezTo>
                      <a:cubicBezTo>
                        <a:pt x="61225" y="66175"/>
                        <a:pt x="60766" y="66168"/>
                        <a:pt x="60731" y="66032"/>
                      </a:cubicBezTo>
                      <a:cubicBezTo>
                        <a:pt x="60683" y="65881"/>
                        <a:pt x="60746" y="65738"/>
                        <a:pt x="60953" y="65555"/>
                      </a:cubicBezTo>
                      <a:cubicBezTo>
                        <a:pt x="61167" y="65373"/>
                        <a:pt x="61373" y="64865"/>
                        <a:pt x="61413" y="64706"/>
                      </a:cubicBezTo>
                      <a:cubicBezTo>
                        <a:pt x="61532" y="64301"/>
                        <a:pt x="61588" y="63889"/>
                        <a:pt x="61588" y="63460"/>
                      </a:cubicBezTo>
                      <a:cubicBezTo>
                        <a:pt x="61604" y="62984"/>
                        <a:pt x="62802" y="62881"/>
                        <a:pt x="62802" y="62881"/>
                      </a:cubicBezTo>
                      <a:cubicBezTo>
                        <a:pt x="62802" y="62881"/>
                        <a:pt x="62825" y="62873"/>
                        <a:pt x="62871" y="62873"/>
                      </a:cubicBezTo>
                      <a:close/>
                      <a:moveTo>
                        <a:pt x="53382" y="61287"/>
                      </a:moveTo>
                      <a:cubicBezTo>
                        <a:pt x="53726" y="61287"/>
                        <a:pt x="54091" y="61350"/>
                        <a:pt x="54452" y="61468"/>
                      </a:cubicBezTo>
                      <a:cubicBezTo>
                        <a:pt x="55452" y="61801"/>
                        <a:pt x="55730" y="61936"/>
                        <a:pt x="57595" y="62055"/>
                      </a:cubicBezTo>
                      <a:cubicBezTo>
                        <a:pt x="59453" y="62174"/>
                        <a:pt x="60611" y="62373"/>
                        <a:pt x="60929" y="62833"/>
                      </a:cubicBezTo>
                      <a:cubicBezTo>
                        <a:pt x="61246" y="63285"/>
                        <a:pt x="61151" y="64690"/>
                        <a:pt x="61151" y="64690"/>
                      </a:cubicBezTo>
                      <a:cubicBezTo>
                        <a:pt x="61096" y="65016"/>
                        <a:pt x="60953" y="65317"/>
                        <a:pt x="60746" y="65579"/>
                      </a:cubicBezTo>
                      <a:cubicBezTo>
                        <a:pt x="60397" y="65976"/>
                        <a:pt x="59802" y="66333"/>
                        <a:pt x="59254" y="66516"/>
                      </a:cubicBezTo>
                      <a:lnTo>
                        <a:pt x="59262" y="66524"/>
                      </a:lnTo>
                      <a:cubicBezTo>
                        <a:pt x="59111" y="66556"/>
                        <a:pt x="58968" y="66595"/>
                        <a:pt x="58833" y="66651"/>
                      </a:cubicBezTo>
                      <a:cubicBezTo>
                        <a:pt x="58349" y="66849"/>
                        <a:pt x="58389" y="67016"/>
                        <a:pt x="57746" y="67119"/>
                      </a:cubicBezTo>
                      <a:cubicBezTo>
                        <a:pt x="57130" y="67218"/>
                        <a:pt x="56668" y="67302"/>
                        <a:pt x="56239" y="67302"/>
                      </a:cubicBezTo>
                      <a:cubicBezTo>
                        <a:pt x="56220" y="67302"/>
                        <a:pt x="56201" y="67302"/>
                        <a:pt x="56182" y="67302"/>
                      </a:cubicBezTo>
                      <a:lnTo>
                        <a:pt x="56190" y="67302"/>
                      </a:lnTo>
                      <a:cubicBezTo>
                        <a:pt x="56166" y="67302"/>
                        <a:pt x="56143" y="67294"/>
                        <a:pt x="56111" y="67286"/>
                      </a:cubicBezTo>
                      <a:cubicBezTo>
                        <a:pt x="55095" y="67175"/>
                        <a:pt x="53499" y="67262"/>
                        <a:pt x="52912" y="67048"/>
                      </a:cubicBezTo>
                      <a:cubicBezTo>
                        <a:pt x="52333" y="66825"/>
                        <a:pt x="52031" y="66429"/>
                        <a:pt x="52626" y="65865"/>
                      </a:cubicBezTo>
                      <a:cubicBezTo>
                        <a:pt x="53222" y="65301"/>
                        <a:pt x="53912" y="65452"/>
                        <a:pt x="53746" y="64690"/>
                      </a:cubicBezTo>
                      <a:cubicBezTo>
                        <a:pt x="53746" y="64690"/>
                        <a:pt x="53587" y="64166"/>
                        <a:pt x="53666" y="63770"/>
                      </a:cubicBezTo>
                      <a:cubicBezTo>
                        <a:pt x="53746" y="63373"/>
                        <a:pt x="53499" y="63254"/>
                        <a:pt x="53103" y="63111"/>
                      </a:cubicBezTo>
                      <a:cubicBezTo>
                        <a:pt x="52706" y="62968"/>
                        <a:pt x="51428" y="62666"/>
                        <a:pt x="51920" y="61944"/>
                      </a:cubicBezTo>
                      <a:cubicBezTo>
                        <a:pt x="52235" y="61487"/>
                        <a:pt x="52773" y="61287"/>
                        <a:pt x="53382" y="61287"/>
                      </a:cubicBezTo>
                      <a:close/>
                      <a:moveTo>
                        <a:pt x="27846" y="61295"/>
                      </a:moveTo>
                      <a:cubicBezTo>
                        <a:pt x="28189" y="61295"/>
                        <a:pt x="28547" y="61358"/>
                        <a:pt x="28893" y="61476"/>
                      </a:cubicBezTo>
                      <a:cubicBezTo>
                        <a:pt x="29854" y="61809"/>
                        <a:pt x="30116" y="61944"/>
                        <a:pt x="31957" y="62063"/>
                      </a:cubicBezTo>
                      <a:cubicBezTo>
                        <a:pt x="33807" y="62182"/>
                        <a:pt x="34934" y="62380"/>
                        <a:pt x="35196" y="62841"/>
                      </a:cubicBezTo>
                      <a:cubicBezTo>
                        <a:pt x="35458" y="63293"/>
                        <a:pt x="35180" y="64698"/>
                        <a:pt x="35180" y="64698"/>
                      </a:cubicBezTo>
                      <a:cubicBezTo>
                        <a:pt x="35077" y="65032"/>
                        <a:pt x="34902" y="65333"/>
                        <a:pt x="34656" y="65579"/>
                      </a:cubicBezTo>
                      <a:cubicBezTo>
                        <a:pt x="34259" y="65976"/>
                        <a:pt x="33616" y="66341"/>
                        <a:pt x="33045" y="66524"/>
                      </a:cubicBezTo>
                      <a:lnTo>
                        <a:pt x="33052" y="66524"/>
                      </a:lnTo>
                      <a:cubicBezTo>
                        <a:pt x="32902" y="66556"/>
                        <a:pt x="32751" y="66603"/>
                        <a:pt x="32600" y="66659"/>
                      </a:cubicBezTo>
                      <a:cubicBezTo>
                        <a:pt x="32092" y="66857"/>
                        <a:pt x="32116" y="67016"/>
                        <a:pt x="31457" y="67119"/>
                      </a:cubicBezTo>
                      <a:cubicBezTo>
                        <a:pt x="30812" y="67229"/>
                        <a:pt x="30324" y="67308"/>
                        <a:pt x="29882" y="67310"/>
                      </a:cubicBezTo>
                      <a:lnTo>
                        <a:pt x="29882" y="67310"/>
                      </a:lnTo>
                      <a:cubicBezTo>
                        <a:pt x="29852" y="67309"/>
                        <a:pt x="29829" y="67301"/>
                        <a:pt x="29806" y="67294"/>
                      </a:cubicBezTo>
                      <a:cubicBezTo>
                        <a:pt x="28798" y="67183"/>
                        <a:pt x="27195" y="67270"/>
                        <a:pt x="26639" y="67056"/>
                      </a:cubicBezTo>
                      <a:cubicBezTo>
                        <a:pt x="26083" y="66833"/>
                        <a:pt x="25829" y="66437"/>
                        <a:pt x="26496" y="65873"/>
                      </a:cubicBezTo>
                      <a:cubicBezTo>
                        <a:pt x="27171" y="65309"/>
                        <a:pt x="27838" y="65460"/>
                        <a:pt x="27774" y="64698"/>
                      </a:cubicBezTo>
                      <a:cubicBezTo>
                        <a:pt x="27774" y="64698"/>
                        <a:pt x="27679" y="64174"/>
                        <a:pt x="27814" y="63777"/>
                      </a:cubicBezTo>
                      <a:cubicBezTo>
                        <a:pt x="27949" y="63381"/>
                        <a:pt x="27711" y="63262"/>
                        <a:pt x="27330" y="63119"/>
                      </a:cubicBezTo>
                      <a:cubicBezTo>
                        <a:pt x="26949" y="62976"/>
                        <a:pt x="25710" y="62674"/>
                        <a:pt x="26298" y="61952"/>
                      </a:cubicBezTo>
                      <a:cubicBezTo>
                        <a:pt x="26673" y="61495"/>
                        <a:pt x="27237" y="61295"/>
                        <a:pt x="27846" y="61295"/>
                      </a:cubicBezTo>
                      <a:close/>
                      <a:moveTo>
                        <a:pt x="20090" y="65554"/>
                      </a:moveTo>
                      <a:cubicBezTo>
                        <a:pt x="20167" y="65554"/>
                        <a:pt x="20244" y="65554"/>
                        <a:pt x="20321" y="65555"/>
                      </a:cubicBezTo>
                      <a:cubicBezTo>
                        <a:pt x="22130" y="65579"/>
                        <a:pt x="23313" y="65659"/>
                        <a:pt x="23742" y="65778"/>
                      </a:cubicBezTo>
                      <a:cubicBezTo>
                        <a:pt x="24067" y="65905"/>
                        <a:pt x="24567" y="65960"/>
                        <a:pt x="24956" y="65992"/>
                      </a:cubicBezTo>
                      <a:cubicBezTo>
                        <a:pt x="25583" y="66040"/>
                        <a:pt x="25679" y="66317"/>
                        <a:pt x="25686" y="66333"/>
                      </a:cubicBezTo>
                      <a:cubicBezTo>
                        <a:pt x="25456" y="66579"/>
                        <a:pt x="25155" y="66762"/>
                        <a:pt x="24829" y="66849"/>
                      </a:cubicBezTo>
                      <a:cubicBezTo>
                        <a:pt x="24004" y="67079"/>
                        <a:pt x="22075" y="67214"/>
                        <a:pt x="21130" y="67270"/>
                      </a:cubicBezTo>
                      <a:cubicBezTo>
                        <a:pt x="20194" y="67333"/>
                        <a:pt x="19376" y="67333"/>
                        <a:pt x="18313" y="67667"/>
                      </a:cubicBezTo>
                      <a:cubicBezTo>
                        <a:pt x="17241" y="68008"/>
                        <a:pt x="16995" y="68262"/>
                        <a:pt x="15376" y="68326"/>
                      </a:cubicBezTo>
                      <a:cubicBezTo>
                        <a:pt x="15136" y="68334"/>
                        <a:pt x="14914" y="68339"/>
                        <a:pt x="14708" y="68339"/>
                      </a:cubicBezTo>
                      <a:cubicBezTo>
                        <a:pt x="13520" y="68339"/>
                        <a:pt x="12865" y="68170"/>
                        <a:pt x="12534" y="67453"/>
                      </a:cubicBezTo>
                      <a:cubicBezTo>
                        <a:pt x="12431" y="67238"/>
                        <a:pt x="12344" y="67024"/>
                        <a:pt x="12272" y="66802"/>
                      </a:cubicBezTo>
                      <a:cubicBezTo>
                        <a:pt x="12272" y="66802"/>
                        <a:pt x="12217" y="66373"/>
                        <a:pt x="13121" y="66349"/>
                      </a:cubicBezTo>
                      <a:cubicBezTo>
                        <a:pt x="14018" y="66317"/>
                        <a:pt x="14907" y="66413"/>
                        <a:pt x="15693" y="66103"/>
                      </a:cubicBezTo>
                      <a:cubicBezTo>
                        <a:pt x="16446" y="65807"/>
                        <a:pt x="18348" y="65554"/>
                        <a:pt x="20090" y="65554"/>
                      </a:cubicBezTo>
                      <a:close/>
                      <a:moveTo>
                        <a:pt x="46178" y="65554"/>
                      </a:moveTo>
                      <a:cubicBezTo>
                        <a:pt x="46254" y="65554"/>
                        <a:pt x="46329" y="65554"/>
                        <a:pt x="46403" y="65555"/>
                      </a:cubicBezTo>
                      <a:cubicBezTo>
                        <a:pt x="48213" y="65579"/>
                        <a:pt x="49404" y="65667"/>
                        <a:pt x="49848" y="65778"/>
                      </a:cubicBezTo>
                      <a:cubicBezTo>
                        <a:pt x="50190" y="65905"/>
                        <a:pt x="50690" y="65968"/>
                        <a:pt x="51094" y="65992"/>
                      </a:cubicBezTo>
                      <a:cubicBezTo>
                        <a:pt x="51721" y="66040"/>
                        <a:pt x="51856" y="66325"/>
                        <a:pt x="51864" y="66333"/>
                      </a:cubicBezTo>
                      <a:cubicBezTo>
                        <a:pt x="51658" y="66587"/>
                        <a:pt x="51380" y="66762"/>
                        <a:pt x="51071" y="66857"/>
                      </a:cubicBezTo>
                      <a:cubicBezTo>
                        <a:pt x="50277" y="67087"/>
                        <a:pt x="48364" y="67214"/>
                        <a:pt x="47427" y="67278"/>
                      </a:cubicBezTo>
                      <a:cubicBezTo>
                        <a:pt x="46499" y="67333"/>
                        <a:pt x="45681" y="67333"/>
                        <a:pt x="44657" y="67675"/>
                      </a:cubicBezTo>
                      <a:cubicBezTo>
                        <a:pt x="43633" y="68008"/>
                        <a:pt x="43419" y="68270"/>
                        <a:pt x="41808" y="68326"/>
                      </a:cubicBezTo>
                      <a:cubicBezTo>
                        <a:pt x="41557" y="68336"/>
                        <a:pt x="41325" y="68342"/>
                        <a:pt x="41111" y="68342"/>
                      </a:cubicBezTo>
                      <a:cubicBezTo>
                        <a:pt x="39943" y="68342"/>
                        <a:pt x="39277" y="68163"/>
                        <a:pt x="38855" y="67453"/>
                      </a:cubicBezTo>
                      <a:cubicBezTo>
                        <a:pt x="38720" y="67238"/>
                        <a:pt x="38609" y="67024"/>
                        <a:pt x="38506" y="66802"/>
                      </a:cubicBezTo>
                      <a:cubicBezTo>
                        <a:pt x="38506" y="66802"/>
                        <a:pt x="38402" y="66381"/>
                        <a:pt x="39299" y="66349"/>
                      </a:cubicBezTo>
                      <a:cubicBezTo>
                        <a:pt x="39472" y="66343"/>
                        <a:pt x="39645" y="66342"/>
                        <a:pt x="39817" y="66342"/>
                      </a:cubicBezTo>
                      <a:cubicBezTo>
                        <a:pt x="39910" y="66342"/>
                        <a:pt x="40003" y="66342"/>
                        <a:pt x="40095" y="66342"/>
                      </a:cubicBezTo>
                      <a:cubicBezTo>
                        <a:pt x="40715" y="66342"/>
                        <a:pt x="41316" y="66328"/>
                        <a:pt x="41839" y="66111"/>
                      </a:cubicBezTo>
                      <a:cubicBezTo>
                        <a:pt x="42555" y="65814"/>
                        <a:pt x="44430" y="65554"/>
                        <a:pt x="46178" y="65554"/>
                      </a:cubicBezTo>
                      <a:close/>
                      <a:moveTo>
                        <a:pt x="25895" y="66805"/>
                      </a:moveTo>
                      <a:cubicBezTo>
                        <a:pt x="26130" y="66805"/>
                        <a:pt x="25973" y="66922"/>
                        <a:pt x="26028" y="67246"/>
                      </a:cubicBezTo>
                      <a:cubicBezTo>
                        <a:pt x="26107" y="67659"/>
                        <a:pt x="25988" y="68040"/>
                        <a:pt x="25520" y="68667"/>
                      </a:cubicBezTo>
                      <a:cubicBezTo>
                        <a:pt x="25059" y="69294"/>
                        <a:pt x="24226" y="69802"/>
                        <a:pt x="23385" y="70199"/>
                      </a:cubicBezTo>
                      <a:cubicBezTo>
                        <a:pt x="22543" y="70596"/>
                        <a:pt x="23035" y="70985"/>
                        <a:pt x="22615" y="71175"/>
                      </a:cubicBezTo>
                      <a:cubicBezTo>
                        <a:pt x="22556" y="71202"/>
                        <a:pt x="22501" y="71214"/>
                        <a:pt x="22448" y="71214"/>
                      </a:cubicBezTo>
                      <a:cubicBezTo>
                        <a:pt x="22130" y="71214"/>
                        <a:pt x="21919" y="70775"/>
                        <a:pt x="21789" y="70564"/>
                      </a:cubicBezTo>
                      <a:cubicBezTo>
                        <a:pt x="21638" y="70318"/>
                        <a:pt x="21583" y="70016"/>
                        <a:pt x="21559" y="69627"/>
                      </a:cubicBezTo>
                      <a:cubicBezTo>
                        <a:pt x="21543" y="69238"/>
                        <a:pt x="21480" y="69159"/>
                        <a:pt x="21353" y="68389"/>
                      </a:cubicBezTo>
                      <a:cubicBezTo>
                        <a:pt x="21234" y="67619"/>
                        <a:pt x="21392" y="67564"/>
                        <a:pt x="22210" y="67349"/>
                      </a:cubicBezTo>
                      <a:cubicBezTo>
                        <a:pt x="22504" y="67270"/>
                        <a:pt x="22980" y="67302"/>
                        <a:pt x="23464" y="67199"/>
                      </a:cubicBezTo>
                      <a:cubicBezTo>
                        <a:pt x="23948" y="67095"/>
                        <a:pt x="24893" y="66913"/>
                        <a:pt x="25567" y="66833"/>
                      </a:cubicBezTo>
                      <a:cubicBezTo>
                        <a:pt x="25722" y="66815"/>
                        <a:pt x="25826" y="66805"/>
                        <a:pt x="25895" y="66805"/>
                      </a:cubicBezTo>
                      <a:close/>
                      <a:moveTo>
                        <a:pt x="52123" y="66809"/>
                      </a:moveTo>
                      <a:cubicBezTo>
                        <a:pt x="52374" y="66809"/>
                        <a:pt x="52225" y="66923"/>
                        <a:pt x="52325" y="67246"/>
                      </a:cubicBezTo>
                      <a:cubicBezTo>
                        <a:pt x="52460" y="67667"/>
                        <a:pt x="52388" y="68040"/>
                        <a:pt x="51999" y="68675"/>
                      </a:cubicBezTo>
                      <a:cubicBezTo>
                        <a:pt x="51618" y="69302"/>
                        <a:pt x="50856" y="69810"/>
                        <a:pt x="50063" y="70207"/>
                      </a:cubicBezTo>
                      <a:cubicBezTo>
                        <a:pt x="49269" y="70604"/>
                        <a:pt x="49809" y="70985"/>
                        <a:pt x="49420" y="71175"/>
                      </a:cubicBezTo>
                      <a:cubicBezTo>
                        <a:pt x="49362" y="71204"/>
                        <a:pt x="49307" y="71217"/>
                        <a:pt x="49252" y="71217"/>
                      </a:cubicBezTo>
                      <a:cubicBezTo>
                        <a:pt x="48936" y="71217"/>
                        <a:pt x="48670" y="70782"/>
                        <a:pt x="48515" y="70572"/>
                      </a:cubicBezTo>
                      <a:cubicBezTo>
                        <a:pt x="48332" y="70326"/>
                        <a:pt x="48237" y="70024"/>
                        <a:pt x="48165" y="69635"/>
                      </a:cubicBezTo>
                      <a:cubicBezTo>
                        <a:pt x="48094" y="69246"/>
                        <a:pt x="48023" y="69167"/>
                        <a:pt x="47800" y="68397"/>
                      </a:cubicBezTo>
                      <a:cubicBezTo>
                        <a:pt x="47578" y="67627"/>
                        <a:pt x="47729" y="67564"/>
                        <a:pt x="48523" y="67357"/>
                      </a:cubicBezTo>
                      <a:cubicBezTo>
                        <a:pt x="48808" y="67278"/>
                        <a:pt x="49285" y="67302"/>
                        <a:pt x="49753" y="67206"/>
                      </a:cubicBezTo>
                      <a:cubicBezTo>
                        <a:pt x="50229" y="67103"/>
                        <a:pt x="51142" y="66913"/>
                        <a:pt x="51809" y="66833"/>
                      </a:cubicBezTo>
                      <a:cubicBezTo>
                        <a:pt x="51954" y="66818"/>
                        <a:pt x="52054" y="66809"/>
                        <a:pt x="52123" y="66809"/>
                      </a:cubicBezTo>
                      <a:close/>
                      <a:moveTo>
                        <a:pt x="10779" y="66157"/>
                      </a:moveTo>
                      <a:cubicBezTo>
                        <a:pt x="10825" y="66157"/>
                        <a:pt x="10871" y="66158"/>
                        <a:pt x="10915" y="66159"/>
                      </a:cubicBezTo>
                      <a:cubicBezTo>
                        <a:pt x="10915" y="66159"/>
                        <a:pt x="11812" y="66214"/>
                        <a:pt x="11883" y="66667"/>
                      </a:cubicBezTo>
                      <a:cubicBezTo>
                        <a:pt x="11947" y="67111"/>
                        <a:pt x="11907" y="67873"/>
                        <a:pt x="12653" y="68421"/>
                      </a:cubicBezTo>
                      <a:cubicBezTo>
                        <a:pt x="13407" y="68969"/>
                        <a:pt x="14217" y="69056"/>
                        <a:pt x="14288" y="69786"/>
                      </a:cubicBezTo>
                      <a:cubicBezTo>
                        <a:pt x="14360" y="70524"/>
                        <a:pt x="14122" y="71263"/>
                        <a:pt x="12764" y="71286"/>
                      </a:cubicBezTo>
                      <a:cubicBezTo>
                        <a:pt x="12705" y="71287"/>
                        <a:pt x="12646" y="71287"/>
                        <a:pt x="12587" y="71287"/>
                      </a:cubicBezTo>
                      <a:cubicBezTo>
                        <a:pt x="11813" y="71287"/>
                        <a:pt x="11040" y="71238"/>
                        <a:pt x="10280" y="71128"/>
                      </a:cubicBezTo>
                      <a:lnTo>
                        <a:pt x="10272" y="71128"/>
                      </a:lnTo>
                      <a:cubicBezTo>
                        <a:pt x="10272" y="71128"/>
                        <a:pt x="8954" y="71009"/>
                        <a:pt x="8089" y="70826"/>
                      </a:cubicBezTo>
                      <a:cubicBezTo>
                        <a:pt x="7224" y="70651"/>
                        <a:pt x="6906" y="70358"/>
                        <a:pt x="6906" y="70358"/>
                      </a:cubicBezTo>
                      <a:lnTo>
                        <a:pt x="6875" y="70342"/>
                      </a:lnTo>
                      <a:cubicBezTo>
                        <a:pt x="6240" y="69929"/>
                        <a:pt x="5803" y="69492"/>
                        <a:pt x="5112" y="69127"/>
                      </a:cubicBezTo>
                      <a:cubicBezTo>
                        <a:pt x="4422" y="68762"/>
                        <a:pt x="4581" y="68564"/>
                        <a:pt x="4787" y="68207"/>
                      </a:cubicBezTo>
                      <a:cubicBezTo>
                        <a:pt x="4835" y="68127"/>
                        <a:pt x="4843" y="68024"/>
                        <a:pt x="4811" y="67937"/>
                      </a:cubicBezTo>
                      <a:cubicBezTo>
                        <a:pt x="4819" y="67762"/>
                        <a:pt x="4938" y="67445"/>
                        <a:pt x="5620" y="67127"/>
                      </a:cubicBezTo>
                      <a:cubicBezTo>
                        <a:pt x="6599" y="66665"/>
                        <a:pt x="9232" y="66157"/>
                        <a:pt x="10779" y="66157"/>
                      </a:cubicBezTo>
                      <a:close/>
                      <a:moveTo>
                        <a:pt x="36941" y="66157"/>
                      </a:moveTo>
                      <a:cubicBezTo>
                        <a:pt x="36987" y="66157"/>
                        <a:pt x="37033" y="66158"/>
                        <a:pt x="37077" y="66159"/>
                      </a:cubicBezTo>
                      <a:cubicBezTo>
                        <a:pt x="37077" y="66159"/>
                        <a:pt x="37982" y="66214"/>
                        <a:pt x="38109" y="66667"/>
                      </a:cubicBezTo>
                      <a:cubicBezTo>
                        <a:pt x="38236" y="67111"/>
                        <a:pt x="38291" y="67873"/>
                        <a:pt x="39109" y="68421"/>
                      </a:cubicBezTo>
                      <a:cubicBezTo>
                        <a:pt x="39926" y="68969"/>
                        <a:pt x="40760" y="69056"/>
                        <a:pt x="40919" y="69794"/>
                      </a:cubicBezTo>
                      <a:cubicBezTo>
                        <a:pt x="41085" y="70524"/>
                        <a:pt x="40950" y="71263"/>
                        <a:pt x="39593" y="71286"/>
                      </a:cubicBezTo>
                      <a:cubicBezTo>
                        <a:pt x="39499" y="71288"/>
                        <a:pt x="39405" y="71289"/>
                        <a:pt x="39311" y="71289"/>
                      </a:cubicBezTo>
                      <a:cubicBezTo>
                        <a:pt x="38564" y="71289"/>
                        <a:pt x="37817" y="71233"/>
                        <a:pt x="37077" y="71128"/>
                      </a:cubicBezTo>
                      <a:cubicBezTo>
                        <a:pt x="37077" y="71128"/>
                        <a:pt x="35743" y="71009"/>
                        <a:pt x="34862" y="70834"/>
                      </a:cubicBezTo>
                      <a:cubicBezTo>
                        <a:pt x="33973" y="70659"/>
                        <a:pt x="33616" y="70366"/>
                        <a:pt x="33616" y="70366"/>
                      </a:cubicBezTo>
                      <a:cubicBezTo>
                        <a:pt x="33608" y="70358"/>
                        <a:pt x="33592" y="70350"/>
                        <a:pt x="33584" y="70342"/>
                      </a:cubicBezTo>
                      <a:cubicBezTo>
                        <a:pt x="32886" y="69937"/>
                        <a:pt x="32402" y="69500"/>
                        <a:pt x="31663" y="69127"/>
                      </a:cubicBezTo>
                      <a:cubicBezTo>
                        <a:pt x="30925" y="68762"/>
                        <a:pt x="31060" y="68564"/>
                        <a:pt x="31219" y="68215"/>
                      </a:cubicBezTo>
                      <a:cubicBezTo>
                        <a:pt x="31259" y="68127"/>
                        <a:pt x="31251" y="68016"/>
                        <a:pt x="31203" y="67937"/>
                      </a:cubicBezTo>
                      <a:cubicBezTo>
                        <a:pt x="31187" y="67762"/>
                        <a:pt x="31274" y="67445"/>
                        <a:pt x="31909" y="67127"/>
                      </a:cubicBezTo>
                      <a:cubicBezTo>
                        <a:pt x="32827" y="66665"/>
                        <a:pt x="35398" y="66157"/>
                        <a:pt x="36941" y="66157"/>
                      </a:cubicBezTo>
                      <a:close/>
                      <a:moveTo>
                        <a:pt x="63095" y="66165"/>
                      </a:moveTo>
                      <a:cubicBezTo>
                        <a:pt x="63141" y="66165"/>
                        <a:pt x="63186" y="66166"/>
                        <a:pt x="63231" y="66167"/>
                      </a:cubicBezTo>
                      <a:cubicBezTo>
                        <a:pt x="63231" y="66167"/>
                        <a:pt x="64144" y="66222"/>
                        <a:pt x="64326" y="66675"/>
                      </a:cubicBezTo>
                      <a:cubicBezTo>
                        <a:pt x="64509" y="67119"/>
                        <a:pt x="64660" y="67865"/>
                        <a:pt x="65557" y="68413"/>
                      </a:cubicBezTo>
                      <a:lnTo>
                        <a:pt x="65557" y="68429"/>
                      </a:lnTo>
                      <a:cubicBezTo>
                        <a:pt x="66446" y="68977"/>
                        <a:pt x="67287" y="69064"/>
                        <a:pt x="67541" y="69794"/>
                      </a:cubicBezTo>
                      <a:cubicBezTo>
                        <a:pt x="67795" y="70532"/>
                        <a:pt x="67755" y="71270"/>
                        <a:pt x="66406" y="71294"/>
                      </a:cubicBezTo>
                      <a:cubicBezTo>
                        <a:pt x="66346" y="71295"/>
                        <a:pt x="66286" y="71295"/>
                        <a:pt x="66226" y="71295"/>
                      </a:cubicBezTo>
                      <a:cubicBezTo>
                        <a:pt x="65436" y="71295"/>
                        <a:pt x="64648" y="71246"/>
                        <a:pt x="63866" y="71136"/>
                      </a:cubicBezTo>
                      <a:cubicBezTo>
                        <a:pt x="63866" y="71136"/>
                        <a:pt x="62524" y="71016"/>
                        <a:pt x="61612" y="70834"/>
                      </a:cubicBezTo>
                      <a:cubicBezTo>
                        <a:pt x="60707" y="70659"/>
                        <a:pt x="60310" y="70366"/>
                        <a:pt x="60310" y="70366"/>
                      </a:cubicBezTo>
                      <a:cubicBezTo>
                        <a:pt x="60294" y="70358"/>
                        <a:pt x="60286" y="70350"/>
                        <a:pt x="60270" y="70350"/>
                      </a:cubicBezTo>
                      <a:cubicBezTo>
                        <a:pt x="59524" y="69945"/>
                        <a:pt x="58984" y="69500"/>
                        <a:pt x="58198" y="69135"/>
                      </a:cubicBezTo>
                      <a:cubicBezTo>
                        <a:pt x="57405" y="68770"/>
                        <a:pt x="57516" y="68572"/>
                        <a:pt x="57627" y="68215"/>
                      </a:cubicBezTo>
                      <a:cubicBezTo>
                        <a:pt x="57659" y="68127"/>
                        <a:pt x="57643" y="68024"/>
                        <a:pt x="57587" y="67945"/>
                      </a:cubicBezTo>
                      <a:cubicBezTo>
                        <a:pt x="57548" y="67770"/>
                        <a:pt x="57587" y="67453"/>
                        <a:pt x="58183" y="67135"/>
                      </a:cubicBezTo>
                      <a:cubicBezTo>
                        <a:pt x="59046" y="66673"/>
                        <a:pt x="61548" y="66165"/>
                        <a:pt x="63095" y="66165"/>
                      </a:cubicBezTo>
                      <a:close/>
                      <a:moveTo>
                        <a:pt x="19980" y="67738"/>
                      </a:moveTo>
                      <a:cubicBezTo>
                        <a:pt x="20284" y="67738"/>
                        <a:pt x="20507" y="67800"/>
                        <a:pt x="20765" y="67929"/>
                      </a:cubicBezTo>
                      <a:cubicBezTo>
                        <a:pt x="21281" y="68191"/>
                        <a:pt x="21122" y="69024"/>
                        <a:pt x="20995" y="69405"/>
                      </a:cubicBezTo>
                      <a:cubicBezTo>
                        <a:pt x="20860" y="69786"/>
                        <a:pt x="21241" y="69858"/>
                        <a:pt x="21361" y="70270"/>
                      </a:cubicBezTo>
                      <a:cubicBezTo>
                        <a:pt x="21480" y="70683"/>
                        <a:pt x="21694" y="71326"/>
                        <a:pt x="22186" y="71548"/>
                      </a:cubicBezTo>
                      <a:cubicBezTo>
                        <a:pt x="22670" y="71771"/>
                        <a:pt x="23424" y="72366"/>
                        <a:pt x="23575" y="72850"/>
                      </a:cubicBezTo>
                      <a:cubicBezTo>
                        <a:pt x="23726" y="73326"/>
                        <a:pt x="23139" y="73866"/>
                        <a:pt x="21988" y="74088"/>
                      </a:cubicBezTo>
                      <a:cubicBezTo>
                        <a:pt x="21699" y="74144"/>
                        <a:pt x="21394" y="74169"/>
                        <a:pt x="21078" y="74169"/>
                      </a:cubicBezTo>
                      <a:cubicBezTo>
                        <a:pt x="20132" y="74169"/>
                        <a:pt x="19084" y="73943"/>
                        <a:pt x="18066" y="73628"/>
                      </a:cubicBezTo>
                      <a:cubicBezTo>
                        <a:pt x="16961" y="73283"/>
                        <a:pt x="16495" y="73168"/>
                        <a:pt x="15664" y="73168"/>
                      </a:cubicBezTo>
                      <a:cubicBezTo>
                        <a:pt x="15481" y="73168"/>
                        <a:pt x="15280" y="73173"/>
                        <a:pt x="15050" y="73183"/>
                      </a:cubicBezTo>
                      <a:cubicBezTo>
                        <a:pt x="14800" y="73194"/>
                        <a:pt x="14561" y="73202"/>
                        <a:pt x="14333" y="73202"/>
                      </a:cubicBezTo>
                      <a:cubicBezTo>
                        <a:pt x="13400" y="73202"/>
                        <a:pt x="12649" y="73081"/>
                        <a:pt x="12113" y="72596"/>
                      </a:cubicBezTo>
                      <a:lnTo>
                        <a:pt x="12105" y="72596"/>
                      </a:lnTo>
                      <a:cubicBezTo>
                        <a:pt x="11439" y="72001"/>
                        <a:pt x="11970" y="71794"/>
                        <a:pt x="12852" y="71572"/>
                      </a:cubicBezTo>
                      <a:cubicBezTo>
                        <a:pt x="13733" y="71342"/>
                        <a:pt x="14264" y="71239"/>
                        <a:pt x="14447" y="70762"/>
                      </a:cubicBezTo>
                      <a:cubicBezTo>
                        <a:pt x="14622" y="70286"/>
                        <a:pt x="14630" y="69762"/>
                        <a:pt x="14463" y="69278"/>
                      </a:cubicBezTo>
                      <a:cubicBezTo>
                        <a:pt x="14312" y="68842"/>
                        <a:pt x="14661" y="68667"/>
                        <a:pt x="15304" y="68564"/>
                      </a:cubicBezTo>
                      <a:cubicBezTo>
                        <a:pt x="15542" y="68524"/>
                        <a:pt x="15931" y="68532"/>
                        <a:pt x="16368" y="68484"/>
                      </a:cubicBezTo>
                      <a:cubicBezTo>
                        <a:pt x="16804" y="68437"/>
                        <a:pt x="17439" y="68183"/>
                        <a:pt x="18654" y="67929"/>
                      </a:cubicBezTo>
                      <a:cubicBezTo>
                        <a:pt x="19266" y="67804"/>
                        <a:pt x="19666" y="67738"/>
                        <a:pt x="19980" y="67738"/>
                      </a:cubicBezTo>
                      <a:close/>
                      <a:moveTo>
                        <a:pt x="46344" y="67740"/>
                      </a:moveTo>
                      <a:cubicBezTo>
                        <a:pt x="46647" y="67740"/>
                        <a:pt x="46876" y="67804"/>
                        <a:pt x="47149" y="67937"/>
                      </a:cubicBezTo>
                      <a:cubicBezTo>
                        <a:pt x="47713" y="68199"/>
                        <a:pt x="47657" y="69024"/>
                        <a:pt x="47578" y="69405"/>
                      </a:cubicBezTo>
                      <a:cubicBezTo>
                        <a:pt x="47491" y="69786"/>
                        <a:pt x="47880" y="69858"/>
                        <a:pt x="48054" y="70270"/>
                      </a:cubicBezTo>
                      <a:cubicBezTo>
                        <a:pt x="48221" y="70683"/>
                        <a:pt x="48531" y="71326"/>
                        <a:pt x="49047" y="71556"/>
                      </a:cubicBezTo>
                      <a:cubicBezTo>
                        <a:pt x="49562" y="71778"/>
                        <a:pt x="50388" y="72374"/>
                        <a:pt x="50602" y="72850"/>
                      </a:cubicBezTo>
                      <a:cubicBezTo>
                        <a:pt x="50825" y="73334"/>
                        <a:pt x="50293" y="73858"/>
                        <a:pt x="49166" y="74080"/>
                      </a:cubicBezTo>
                      <a:lnTo>
                        <a:pt x="49166" y="74088"/>
                      </a:lnTo>
                      <a:cubicBezTo>
                        <a:pt x="48885" y="74144"/>
                        <a:pt x="48584" y="74169"/>
                        <a:pt x="48269" y="74169"/>
                      </a:cubicBezTo>
                      <a:cubicBezTo>
                        <a:pt x="47325" y="74169"/>
                        <a:pt x="46250" y="73943"/>
                        <a:pt x="45197" y="73628"/>
                      </a:cubicBezTo>
                      <a:cubicBezTo>
                        <a:pt x="44039" y="73283"/>
                        <a:pt x="43559" y="73168"/>
                        <a:pt x="42729" y="73168"/>
                      </a:cubicBezTo>
                      <a:cubicBezTo>
                        <a:pt x="42546" y="73168"/>
                        <a:pt x="42345" y="73173"/>
                        <a:pt x="42117" y="73183"/>
                      </a:cubicBezTo>
                      <a:cubicBezTo>
                        <a:pt x="41860" y="73195"/>
                        <a:pt x="41614" y="73202"/>
                        <a:pt x="41379" y="73202"/>
                      </a:cubicBezTo>
                      <a:cubicBezTo>
                        <a:pt x="40458" y="73202"/>
                        <a:pt x="39701" y="73084"/>
                        <a:pt x="39101" y="72604"/>
                      </a:cubicBezTo>
                      <a:cubicBezTo>
                        <a:pt x="38355" y="71993"/>
                        <a:pt x="38863" y="71802"/>
                        <a:pt x="39712" y="71572"/>
                      </a:cubicBezTo>
                      <a:cubicBezTo>
                        <a:pt x="40569" y="71350"/>
                        <a:pt x="41085" y="71247"/>
                        <a:pt x="41204" y="70770"/>
                      </a:cubicBezTo>
                      <a:cubicBezTo>
                        <a:pt x="41331" y="70294"/>
                        <a:pt x="41236" y="69715"/>
                        <a:pt x="41030" y="69278"/>
                      </a:cubicBezTo>
                      <a:cubicBezTo>
                        <a:pt x="40823" y="68850"/>
                        <a:pt x="41149" y="68667"/>
                        <a:pt x="41776" y="68564"/>
                      </a:cubicBezTo>
                      <a:cubicBezTo>
                        <a:pt x="42014" y="68532"/>
                        <a:pt x="42403" y="68532"/>
                        <a:pt x="42831" y="68484"/>
                      </a:cubicBezTo>
                      <a:cubicBezTo>
                        <a:pt x="43260" y="68437"/>
                        <a:pt x="43863" y="68183"/>
                        <a:pt x="45046" y="67937"/>
                      </a:cubicBezTo>
                      <a:cubicBezTo>
                        <a:pt x="45642" y="67808"/>
                        <a:pt x="46032" y="67740"/>
                        <a:pt x="46344" y="67740"/>
                      </a:cubicBezTo>
                      <a:close/>
                      <a:moveTo>
                        <a:pt x="55315" y="67463"/>
                      </a:moveTo>
                      <a:cubicBezTo>
                        <a:pt x="56907" y="67463"/>
                        <a:pt x="57064" y="68011"/>
                        <a:pt x="57127" y="68397"/>
                      </a:cubicBezTo>
                      <a:cubicBezTo>
                        <a:pt x="57206" y="68834"/>
                        <a:pt x="57405" y="69167"/>
                        <a:pt x="58405" y="69556"/>
                      </a:cubicBezTo>
                      <a:cubicBezTo>
                        <a:pt x="59405" y="69937"/>
                        <a:pt x="59262" y="69985"/>
                        <a:pt x="60088" y="70699"/>
                      </a:cubicBezTo>
                      <a:cubicBezTo>
                        <a:pt x="60921" y="71421"/>
                        <a:pt x="60016" y="72144"/>
                        <a:pt x="59786" y="72334"/>
                      </a:cubicBezTo>
                      <a:cubicBezTo>
                        <a:pt x="59556" y="72525"/>
                        <a:pt x="59357" y="72580"/>
                        <a:pt x="58818" y="73247"/>
                      </a:cubicBezTo>
                      <a:cubicBezTo>
                        <a:pt x="58278" y="73914"/>
                        <a:pt x="57135" y="74191"/>
                        <a:pt x="56000" y="74422"/>
                      </a:cubicBezTo>
                      <a:cubicBezTo>
                        <a:pt x="55820" y="74459"/>
                        <a:pt x="55651" y="74476"/>
                        <a:pt x="55493" y="74476"/>
                      </a:cubicBezTo>
                      <a:cubicBezTo>
                        <a:pt x="54654" y="74476"/>
                        <a:pt x="54116" y="74002"/>
                        <a:pt x="53809" y="73668"/>
                      </a:cubicBezTo>
                      <a:lnTo>
                        <a:pt x="53801" y="73668"/>
                      </a:lnTo>
                      <a:cubicBezTo>
                        <a:pt x="53428" y="73271"/>
                        <a:pt x="53238" y="73461"/>
                        <a:pt x="52071" y="73247"/>
                      </a:cubicBezTo>
                      <a:cubicBezTo>
                        <a:pt x="50904" y="73033"/>
                        <a:pt x="51047" y="72636"/>
                        <a:pt x="50785" y="72239"/>
                      </a:cubicBezTo>
                      <a:cubicBezTo>
                        <a:pt x="50515" y="71834"/>
                        <a:pt x="50110" y="71699"/>
                        <a:pt x="49912" y="71151"/>
                      </a:cubicBezTo>
                      <a:cubicBezTo>
                        <a:pt x="49705" y="70604"/>
                        <a:pt x="50578" y="70080"/>
                        <a:pt x="51134" y="69778"/>
                      </a:cubicBezTo>
                      <a:cubicBezTo>
                        <a:pt x="51698" y="69469"/>
                        <a:pt x="52039" y="69135"/>
                        <a:pt x="52436" y="68453"/>
                      </a:cubicBezTo>
                      <a:cubicBezTo>
                        <a:pt x="52841" y="67770"/>
                        <a:pt x="53619" y="67572"/>
                        <a:pt x="54619" y="67492"/>
                      </a:cubicBezTo>
                      <a:cubicBezTo>
                        <a:pt x="54877" y="67472"/>
                        <a:pt x="55108" y="67463"/>
                        <a:pt x="55315" y="67463"/>
                      </a:cubicBezTo>
                      <a:close/>
                      <a:moveTo>
                        <a:pt x="29028" y="67468"/>
                      </a:moveTo>
                      <a:cubicBezTo>
                        <a:pt x="30592" y="67468"/>
                        <a:pt x="30674" y="68013"/>
                        <a:pt x="30695" y="68397"/>
                      </a:cubicBezTo>
                      <a:cubicBezTo>
                        <a:pt x="30711" y="68834"/>
                        <a:pt x="30870" y="69167"/>
                        <a:pt x="31822" y="69556"/>
                      </a:cubicBezTo>
                      <a:cubicBezTo>
                        <a:pt x="32775" y="69945"/>
                        <a:pt x="32624" y="69985"/>
                        <a:pt x="33362" y="70699"/>
                      </a:cubicBezTo>
                      <a:cubicBezTo>
                        <a:pt x="34100" y="71421"/>
                        <a:pt x="33100" y="72152"/>
                        <a:pt x="32846" y="72334"/>
                      </a:cubicBezTo>
                      <a:cubicBezTo>
                        <a:pt x="32584" y="72525"/>
                        <a:pt x="32386" y="72580"/>
                        <a:pt x="31759" y="73247"/>
                      </a:cubicBezTo>
                      <a:cubicBezTo>
                        <a:pt x="31132" y="73922"/>
                        <a:pt x="29949" y="74199"/>
                        <a:pt x="28782" y="74430"/>
                      </a:cubicBezTo>
                      <a:cubicBezTo>
                        <a:pt x="28602" y="74465"/>
                        <a:pt x="28435" y="74481"/>
                        <a:pt x="28281" y="74481"/>
                      </a:cubicBezTo>
                      <a:cubicBezTo>
                        <a:pt x="27432" y="74481"/>
                        <a:pt x="26947" y="74003"/>
                        <a:pt x="26679" y="73668"/>
                      </a:cubicBezTo>
                      <a:cubicBezTo>
                        <a:pt x="26353" y="73271"/>
                        <a:pt x="26147" y="73461"/>
                        <a:pt x="25004" y="73247"/>
                      </a:cubicBezTo>
                      <a:cubicBezTo>
                        <a:pt x="23869" y="73040"/>
                        <a:pt x="24059" y="72636"/>
                        <a:pt x="23853" y="72239"/>
                      </a:cubicBezTo>
                      <a:cubicBezTo>
                        <a:pt x="23639" y="71842"/>
                        <a:pt x="23250" y="71707"/>
                        <a:pt x="23115" y="71159"/>
                      </a:cubicBezTo>
                      <a:cubicBezTo>
                        <a:pt x="22980" y="70612"/>
                        <a:pt x="23924" y="70080"/>
                        <a:pt x="24528" y="69778"/>
                      </a:cubicBezTo>
                      <a:cubicBezTo>
                        <a:pt x="25123" y="69477"/>
                        <a:pt x="25512" y="69135"/>
                        <a:pt x="25996" y="68453"/>
                      </a:cubicBezTo>
                      <a:cubicBezTo>
                        <a:pt x="26480" y="67770"/>
                        <a:pt x="27298" y="67580"/>
                        <a:pt x="28306" y="67500"/>
                      </a:cubicBezTo>
                      <a:cubicBezTo>
                        <a:pt x="28576" y="67478"/>
                        <a:pt x="28816" y="67468"/>
                        <a:pt x="29028" y="67468"/>
                      </a:cubicBezTo>
                      <a:close/>
                      <a:moveTo>
                        <a:pt x="14568" y="73330"/>
                      </a:moveTo>
                      <a:cubicBezTo>
                        <a:pt x="14789" y="73330"/>
                        <a:pt x="15102" y="73348"/>
                        <a:pt x="15725" y="73366"/>
                      </a:cubicBezTo>
                      <a:cubicBezTo>
                        <a:pt x="17090" y="73398"/>
                        <a:pt x="17606" y="73842"/>
                        <a:pt x="18852" y="74160"/>
                      </a:cubicBezTo>
                      <a:cubicBezTo>
                        <a:pt x="19607" y="74347"/>
                        <a:pt x="19986" y="74377"/>
                        <a:pt x="20314" y="74377"/>
                      </a:cubicBezTo>
                      <a:cubicBezTo>
                        <a:pt x="20471" y="74377"/>
                        <a:pt x="20615" y="74371"/>
                        <a:pt x="20784" y="74371"/>
                      </a:cubicBezTo>
                      <a:cubicBezTo>
                        <a:pt x="20845" y="74371"/>
                        <a:pt x="20910" y="74371"/>
                        <a:pt x="20980" y="74374"/>
                      </a:cubicBezTo>
                      <a:cubicBezTo>
                        <a:pt x="21638" y="74398"/>
                        <a:pt x="21416" y="74660"/>
                        <a:pt x="21249" y="74874"/>
                      </a:cubicBezTo>
                      <a:cubicBezTo>
                        <a:pt x="21075" y="75096"/>
                        <a:pt x="21003" y="75747"/>
                        <a:pt x="20718" y="76017"/>
                      </a:cubicBezTo>
                      <a:cubicBezTo>
                        <a:pt x="20440" y="76279"/>
                        <a:pt x="19114" y="76255"/>
                        <a:pt x="17344" y="76327"/>
                      </a:cubicBezTo>
                      <a:cubicBezTo>
                        <a:pt x="17134" y="76336"/>
                        <a:pt x="16948" y="76341"/>
                        <a:pt x="16783" y="76341"/>
                      </a:cubicBezTo>
                      <a:cubicBezTo>
                        <a:pt x="15567" y="76341"/>
                        <a:pt x="15461" y="76096"/>
                        <a:pt x="14630" y="75803"/>
                      </a:cubicBezTo>
                      <a:cubicBezTo>
                        <a:pt x="14299" y="75682"/>
                        <a:pt x="14029" y="75659"/>
                        <a:pt x="13799" y="75659"/>
                      </a:cubicBezTo>
                      <a:cubicBezTo>
                        <a:pt x="13649" y="75659"/>
                        <a:pt x="13516" y="75669"/>
                        <a:pt x="13394" y="75669"/>
                      </a:cubicBezTo>
                      <a:cubicBezTo>
                        <a:pt x="13170" y="75669"/>
                        <a:pt x="12982" y="75635"/>
                        <a:pt x="12796" y="75446"/>
                      </a:cubicBezTo>
                      <a:cubicBezTo>
                        <a:pt x="12351" y="74993"/>
                        <a:pt x="13145" y="74628"/>
                        <a:pt x="13217" y="74231"/>
                      </a:cubicBezTo>
                      <a:cubicBezTo>
                        <a:pt x="13288" y="73834"/>
                        <a:pt x="13193" y="73564"/>
                        <a:pt x="13788" y="73437"/>
                      </a:cubicBezTo>
                      <a:cubicBezTo>
                        <a:pt x="14168" y="73355"/>
                        <a:pt x="14304" y="73330"/>
                        <a:pt x="14568" y="73330"/>
                      </a:cubicBezTo>
                      <a:close/>
                      <a:moveTo>
                        <a:pt x="41653" y="73338"/>
                      </a:moveTo>
                      <a:cubicBezTo>
                        <a:pt x="41875" y="73338"/>
                        <a:pt x="42189" y="73356"/>
                        <a:pt x="42816" y="73374"/>
                      </a:cubicBezTo>
                      <a:cubicBezTo>
                        <a:pt x="44189" y="73406"/>
                        <a:pt x="44760" y="73850"/>
                        <a:pt x="46046" y="74168"/>
                      </a:cubicBezTo>
                      <a:cubicBezTo>
                        <a:pt x="46825" y="74355"/>
                        <a:pt x="47208" y="74385"/>
                        <a:pt x="47535" y="74385"/>
                      </a:cubicBezTo>
                      <a:cubicBezTo>
                        <a:pt x="47691" y="74385"/>
                        <a:pt x="47834" y="74378"/>
                        <a:pt x="48002" y="74378"/>
                      </a:cubicBezTo>
                      <a:cubicBezTo>
                        <a:pt x="48063" y="74378"/>
                        <a:pt x="48128" y="74379"/>
                        <a:pt x="48197" y="74382"/>
                      </a:cubicBezTo>
                      <a:cubicBezTo>
                        <a:pt x="48864" y="74406"/>
                        <a:pt x="48673" y="74668"/>
                        <a:pt x="48531" y="74882"/>
                      </a:cubicBezTo>
                      <a:cubicBezTo>
                        <a:pt x="48396" y="75104"/>
                        <a:pt x="48404" y="75755"/>
                        <a:pt x="48158" y="76017"/>
                      </a:cubicBezTo>
                      <a:cubicBezTo>
                        <a:pt x="47904" y="76287"/>
                        <a:pt x="46578" y="76263"/>
                        <a:pt x="44816" y="76335"/>
                      </a:cubicBezTo>
                      <a:cubicBezTo>
                        <a:pt x="44607" y="76344"/>
                        <a:pt x="44422" y="76349"/>
                        <a:pt x="44257" y="76349"/>
                      </a:cubicBezTo>
                      <a:cubicBezTo>
                        <a:pt x="43039" y="76349"/>
                        <a:pt x="42905" y="76103"/>
                        <a:pt x="42038" y="75803"/>
                      </a:cubicBezTo>
                      <a:cubicBezTo>
                        <a:pt x="41699" y="75688"/>
                        <a:pt x="41430" y="75664"/>
                        <a:pt x="41203" y="75664"/>
                      </a:cubicBezTo>
                      <a:cubicBezTo>
                        <a:pt x="41043" y="75664"/>
                        <a:pt x="40905" y="75676"/>
                        <a:pt x="40776" y="75676"/>
                      </a:cubicBezTo>
                      <a:cubicBezTo>
                        <a:pt x="40554" y="75676"/>
                        <a:pt x="40364" y="75642"/>
                        <a:pt x="40157" y="75453"/>
                      </a:cubicBezTo>
                      <a:cubicBezTo>
                        <a:pt x="39649" y="75001"/>
                        <a:pt x="40395" y="74628"/>
                        <a:pt x="40418" y="74231"/>
                      </a:cubicBezTo>
                      <a:cubicBezTo>
                        <a:pt x="40434" y="73834"/>
                        <a:pt x="40307" y="73564"/>
                        <a:pt x="40887" y="73437"/>
                      </a:cubicBezTo>
                      <a:lnTo>
                        <a:pt x="40887" y="73445"/>
                      </a:lnTo>
                      <a:cubicBezTo>
                        <a:pt x="41258" y="73363"/>
                        <a:pt x="41390" y="73338"/>
                        <a:pt x="41653" y="73338"/>
                      </a:cubicBezTo>
                      <a:close/>
                      <a:moveTo>
                        <a:pt x="35764" y="71155"/>
                      </a:moveTo>
                      <a:cubicBezTo>
                        <a:pt x="35968" y="71155"/>
                        <a:pt x="36154" y="71165"/>
                        <a:pt x="36299" y="71175"/>
                      </a:cubicBezTo>
                      <a:cubicBezTo>
                        <a:pt x="36870" y="71207"/>
                        <a:pt x="37077" y="71286"/>
                        <a:pt x="37077" y="71286"/>
                      </a:cubicBezTo>
                      <a:cubicBezTo>
                        <a:pt x="37466" y="71509"/>
                        <a:pt x="37807" y="71794"/>
                        <a:pt x="38085" y="72136"/>
                      </a:cubicBezTo>
                      <a:cubicBezTo>
                        <a:pt x="38569" y="72723"/>
                        <a:pt x="39228" y="72961"/>
                        <a:pt x="39641" y="73271"/>
                      </a:cubicBezTo>
                      <a:cubicBezTo>
                        <a:pt x="40045" y="73580"/>
                        <a:pt x="40244" y="74485"/>
                        <a:pt x="39791" y="75033"/>
                      </a:cubicBezTo>
                      <a:cubicBezTo>
                        <a:pt x="39339" y="75580"/>
                        <a:pt x="38926" y="75549"/>
                        <a:pt x="38720" y="75969"/>
                      </a:cubicBezTo>
                      <a:cubicBezTo>
                        <a:pt x="38521" y="76398"/>
                        <a:pt x="38339" y="76811"/>
                        <a:pt x="37926" y="76922"/>
                      </a:cubicBezTo>
                      <a:cubicBezTo>
                        <a:pt x="37648" y="76993"/>
                        <a:pt x="37363" y="77033"/>
                        <a:pt x="37077" y="77041"/>
                      </a:cubicBezTo>
                      <a:cubicBezTo>
                        <a:pt x="36795" y="77068"/>
                        <a:pt x="36513" y="77080"/>
                        <a:pt x="36228" y="77080"/>
                      </a:cubicBezTo>
                      <a:cubicBezTo>
                        <a:pt x="36096" y="77080"/>
                        <a:pt x="35964" y="77078"/>
                        <a:pt x="35831" y="77073"/>
                      </a:cubicBezTo>
                      <a:cubicBezTo>
                        <a:pt x="35608" y="77073"/>
                        <a:pt x="35386" y="77025"/>
                        <a:pt x="35180" y="76930"/>
                      </a:cubicBezTo>
                      <a:cubicBezTo>
                        <a:pt x="35148" y="76914"/>
                        <a:pt x="35116" y="76898"/>
                        <a:pt x="35084" y="76882"/>
                      </a:cubicBezTo>
                      <a:cubicBezTo>
                        <a:pt x="35077" y="76874"/>
                        <a:pt x="35069" y="76866"/>
                        <a:pt x="35061" y="76858"/>
                      </a:cubicBezTo>
                      <a:lnTo>
                        <a:pt x="35061" y="76866"/>
                      </a:lnTo>
                      <a:cubicBezTo>
                        <a:pt x="34592" y="76620"/>
                        <a:pt x="33878" y="76493"/>
                        <a:pt x="32854" y="76406"/>
                      </a:cubicBezTo>
                      <a:cubicBezTo>
                        <a:pt x="31338" y="76263"/>
                        <a:pt x="30163" y="76096"/>
                        <a:pt x="29171" y="75834"/>
                      </a:cubicBezTo>
                      <a:cubicBezTo>
                        <a:pt x="28171" y="75573"/>
                        <a:pt x="27139" y="75239"/>
                        <a:pt x="27330" y="75009"/>
                      </a:cubicBezTo>
                      <a:cubicBezTo>
                        <a:pt x="27520" y="74771"/>
                        <a:pt x="28647" y="74684"/>
                        <a:pt x="29441" y="74580"/>
                      </a:cubicBezTo>
                      <a:cubicBezTo>
                        <a:pt x="30243" y="74485"/>
                        <a:pt x="31528" y="73866"/>
                        <a:pt x="32052" y="73247"/>
                      </a:cubicBezTo>
                      <a:cubicBezTo>
                        <a:pt x="32584" y="72628"/>
                        <a:pt x="33005" y="72556"/>
                        <a:pt x="33695" y="72088"/>
                      </a:cubicBezTo>
                      <a:cubicBezTo>
                        <a:pt x="33854" y="71985"/>
                        <a:pt x="33973" y="71850"/>
                        <a:pt x="34061" y="71683"/>
                      </a:cubicBezTo>
                      <a:lnTo>
                        <a:pt x="34061" y="71691"/>
                      </a:lnTo>
                      <a:cubicBezTo>
                        <a:pt x="34376" y="71245"/>
                        <a:pt x="35151" y="71155"/>
                        <a:pt x="35764" y="71155"/>
                      </a:cubicBezTo>
                      <a:close/>
                      <a:moveTo>
                        <a:pt x="62587" y="71160"/>
                      </a:moveTo>
                      <a:cubicBezTo>
                        <a:pt x="62777" y="71160"/>
                        <a:pt x="62951" y="71168"/>
                        <a:pt x="63088" y="71175"/>
                      </a:cubicBezTo>
                      <a:cubicBezTo>
                        <a:pt x="63667" y="71215"/>
                        <a:pt x="63882" y="71294"/>
                        <a:pt x="63882" y="71294"/>
                      </a:cubicBezTo>
                      <a:cubicBezTo>
                        <a:pt x="64302" y="71517"/>
                        <a:pt x="64675" y="71802"/>
                        <a:pt x="65001" y="72144"/>
                      </a:cubicBezTo>
                      <a:cubicBezTo>
                        <a:pt x="65572" y="72715"/>
                        <a:pt x="66263" y="72961"/>
                        <a:pt x="66707" y="73271"/>
                      </a:cubicBezTo>
                      <a:lnTo>
                        <a:pt x="66707" y="73279"/>
                      </a:lnTo>
                      <a:cubicBezTo>
                        <a:pt x="67160" y="73580"/>
                        <a:pt x="67469" y="74485"/>
                        <a:pt x="67088" y="75033"/>
                      </a:cubicBezTo>
                      <a:cubicBezTo>
                        <a:pt x="66707" y="75580"/>
                        <a:pt x="66287" y="75549"/>
                        <a:pt x="66144" y="75977"/>
                      </a:cubicBezTo>
                      <a:cubicBezTo>
                        <a:pt x="65993" y="76406"/>
                        <a:pt x="65866" y="76811"/>
                        <a:pt x="65469" y="76930"/>
                      </a:cubicBezTo>
                      <a:cubicBezTo>
                        <a:pt x="65199" y="77001"/>
                        <a:pt x="64914" y="77041"/>
                        <a:pt x="64636" y="77041"/>
                      </a:cubicBezTo>
                      <a:cubicBezTo>
                        <a:pt x="64330" y="77070"/>
                        <a:pt x="64024" y="77087"/>
                        <a:pt x="63717" y="77087"/>
                      </a:cubicBezTo>
                      <a:cubicBezTo>
                        <a:pt x="63611" y="77087"/>
                        <a:pt x="63504" y="77085"/>
                        <a:pt x="63398" y="77081"/>
                      </a:cubicBezTo>
                      <a:cubicBezTo>
                        <a:pt x="63167" y="77073"/>
                        <a:pt x="62937" y="77025"/>
                        <a:pt x="62723" y="76938"/>
                      </a:cubicBezTo>
                      <a:cubicBezTo>
                        <a:pt x="62691" y="76922"/>
                        <a:pt x="62659" y="76906"/>
                        <a:pt x="62628" y="76890"/>
                      </a:cubicBezTo>
                      <a:cubicBezTo>
                        <a:pt x="62612" y="76882"/>
                        <a:pt x="62604" y="76874"/>
                        <a:pt x="62596" y="76866"/>
                      </a:cubicBezTo>
                      <a:lnTo>
                        <a:pt x="62596" y="76874"/>
                      </a:lnTo>
                      <a:cubicBezTo>
                        <a:pt x="62088" y="76620"/>
                        <a:pt x="61366" y="76501"/>
                        <a:pt x="60334" y="76406"/>
                      </a:cubicBezTo>
                      <a:cubicBezTo>
                        <a:pt x="58794" y="76271"/>
                        <a:pt x="57595" y="76104"/>
                        <a:pt x="56571" y="75842"/>
                      </a:cubicBezTo>
                      <a:cubicBezTo>
                        <a:pt x="55539" y="75573"/>
                        <a:pt x="54468" y="75247"/>
                        <a:pt x="54627" y="75009"/>
                      </a:cubicBezTo>
                      <a:cubicBezTo>
                        <a:pt x="54785" y="74779"/>
                        <a:pt x="55905" y="74684"/>
                        <a:pt x="56682" y="74588"/>
                      </a:cubicBezTo>
                      <a:cubicBezTo>
                        <a:pt x="57468" y="74485"/>
                        <a:pt x="58683" y="73866"/>
                        <a:pt x="59127" y="73255"/>
                      </a:cubicBezTo>
                      <a:cubicBezTo>
                        <a:pt x="59572" y="72636"/>
                        <a:pt x="59984" y="72556"/>
                        <a:pt x="60611" y="72088"/>
                      </a:cubicBezTo>
                      <a:cubicBezTo>
                        <a:pt x="60754" y="71993"/>
                        <a:pt x="60858" y="71858"/>
                        <a:pt x="60921" y="71691"/>
                      </a:cubicBezTo>
                      <a:cubicBezTo>
                        <a:pt x="61188" y="71243"/>
                        <a:pt x="61973" y="71160"/>
                        <a:pt x="62587" y="71160"/>
                      </a:cubicBezTo>
                      <a:close/>
                      <a:moveTo>
                        <a:pt x="52410" y="73575"/>
                      </a:moveTo>
                      <a:cubicBezTo>
                        <a:pt x="52542" y="73575"/>
                        <a:pt x="52683" y="73581"/>
                        <a:pt x="52833" y="73596"/>
                      </a:cubicBezTo>
                      <a:cubicBezTo>
                        <a:pt x="53809" y="73699"/>
                        <a:pt x="54254" y="74437"/>
                        <a:pt x="54166" y="74977"/>
                      </a:cubicBezTo>
                      <a:cubicBezTo>
                        <a:pt x="54079" y="75509"/>
                        <a:pt x="53492" y="75565"/>
                        <a:pt x="52904" y="75866"/>
                      </a:cubicBezTo>
                      <a:cubicBezTo>
                        <a:pt x="52309" y="76176"/>
                        <a:pt x="52071" y="76462"/>
                        <a:pt x="52333" y="76922"/>
                      </a:cubicBezTo>
                      <a:cubicBezTo>
                        <a:pt x="52603" y="77374"/>
                        <a:pt x="52809" y="77787"/>
                        <a:pt x="52047" y="77978"/>
                      </a:cubicBezTo>
                      <a:cubicBezTo>
                        <a:pt x="51962" y="78000"/>
                        <a:pt x="51883" y="78010"/>
                        <a:pt x="51809" y="78010"/>
                      </a:cubicBezTo>
                      <a:cubicBezTo>
                        <a:pt x="51222" y="78010"/>
                        <a:pt x="50975" y="77364"/>
                        <a:pt x="50785" y="76970"/>
                      </a:cubicBezTo>
                      <a:cubicBezTo>
                        <a:pt x="50578" y="76525"/>
                        <a:pt x="49158" y="76422"/>
                        <a:pt x="48753" y="76144"/>
                      </a:cubicBezTo>
                      <a:cubicBezTo>
                        <a:pt x="48356" y="75866"/>
                        <a:pt x="48705" y="75215"/>
                        <a:pt x="48983" y="74699"/>
                      </a:cubicBezTo>
                      <a:cubicBezTo>
                        <a:pt x="49261" y="74191"/>
                        <a:pt x="49602" y="74104"/>
                        <a:pt x="50594" y="73898"/>
                      </a:cubicBezTo>
                      <a:cubicBezTo>
                        <a:pt x="51191" y="73770"/>
                        <a:pt x="51686" y="73575"/>
                        <a:pt x="52410" y="73575"/>
                      </a:cubicBezTo>
                      <a:close/>
                      <a:moveTo>
                        <a:pt x="25297" y="73575"/>
                      </a:moveTo>
                      <a:cubicBezTo>
                        <a:pt x="25430" y="73575"/>
                        <a:pt x="25569" y="73581"/>
                        <a:pt x="25718" y="73596"/>
                      </a:cubicBezTo>
                      <a:cubicBezTo>
                        <a:pt x="26679" y="73699"/>
                        <a:pt x="27028" y="74437"/>
                        <a:pt x="26869" y="74977"/>
                      </a:cubicBezTo>
                      <a:cubicBezTo>
                        <a:pt x="26718" y="75509"/>
                        <a:pt x="26123" y="75565"/>
                        <a:pt x="25488" y="75866"/>
                      </a:cubicBezTo>
                      <a:cubicBezTo>
                        <a:pt x="24861" y="76176"/>
                        <a:pt x="24583" y="76462"/>
                        <a:pt x="24790" y="76922"/>
                      </a:cubicBezTo>
                      <a:cubicBezTo>
                        <a:pt x="24996" y="77374"/>
                        <a:pt x="25155" y="77787"/>
                        <a:pt x="24361" y="77986"/>
                      </a:cubicBezTo>
                      <a:cubicBezTo>
                        <a:pt x="24276" y="78006"/>
                        <a:pt x="24197" y="78016"/>
                        <a:pt x="24125" y="78016"/>
                      </a:cubicBezTo>
                      <a:cubicBezTo>
                        <a:pt x="23534" y="78016"/>
                        <a:pt x="23368" y="77373"/>
                        <a:pt x="23234" y="76970"/>
                      </a:cubicBezTo>
                      <a:cubicBezTo>
                        <a:pt x="23083" y="76525"/>
                        <a:pt x="21678" y="76422"/>
                        <a:pt x="21313" y="76144"/>
                      </a:cubicBezTo>
                      <a:cubicBezTo>
                        <a:pt x="20948" y="75866"/>
                        <a:pt x="21376" y="75215"/>
                        <a:pt x="21726" y="74707"/>
                      </a:cubicBezTo>
                      <a:cubicBezTo>
                        <a:pt x="22067" y="74191"/>
                        <a:pt x="22424" y="74112"/>
                        <a:pt x="23432" y="73898"/>
                      </a:cubicBezTo>
                      <a:cubicBezTo>
                        <a:pt x="24056" y="73770"/>
                        <a:pt x="24572" y="73575"/>
                        <a:pt x="25297" y="73575"/>
                      </a:cubicBezTo>
                      <a:close/>
                      <a:moveTo>
                        <a:pt x="13107" y="75898"/>
                      </a:moveTo>
                      <a:cubicBezTo>
                        <a:pt x="13195" y="75898"/>
                        <a:pt x="13285" y="75903"/>
                        <a:pt x="13375" y="75914"/>
                      </a:cubicBezTo>
                      <a:cubicBezTo>
                        <a:pt x="14122" y="75993"/>
                        <a:pt x="15217" y="76517"/>
                        <a:pt x="16622" y="76533"/>
                      </a:cubicBezTo>
                      <a:cubicBezTo>
                        <a:pt x="16653" y="76533"/>
                        <a:pt x="16685" y="76534"/>
                        <a:pt x="16717" y="76534"/>
                      </a:cubicBezTo>
                      <a:cubicBezTo>
                        <a:pt x="17832" y="76534"/>
                        <a:pt x="19077" y="76321"/>
                        <a:pt x="19994" y="76321"/>
                      </a:cubicBezTo>
                      <a:cubicBezTo>
                        <a:pt x="20220" y="76321"/>
                        <a:pt x="20427" y="76334"/>
                        <a:pt x="20606" y="76366"/>
                      </a:cubicBezTo>
                      <a:cubicBezTo>
                        <a:pt x="21535" y="76533"/>
                        <a:pt x="22575" y="76938"/>
                        <a:pt x="22892" y="77422"/>
                      </a:cubicBezTo>
                      <a:cubicBezTo>
                        <a:pt x="23202" y="77906"/>
                        <a:pt x="22996" y="78986"/>
                        <a:pt x="22408" y="79462"/>
                      </a:cubicBezTo>
                      <a:cubicBezTo>
                        <a:pt x="22345" y="79517"/>
                        <a:pt x="22345" y="79740"/>
                        <a:pt x="22361" y="80025"/>
                      </a:cubicBezTo>
                      <a:cubicBezTo>
                        <a:pt x="22361" y="80025"/>
                        <a:pt x="22234" y="80319"/>
                        <a:pt x="21678" y="80343"/>
                      </a:cubicBezTo>
                      <a:cubicBezTo>
                        <a:pt x="21360" y="80357"/>
                        <a:pt x="20800" y="80365"/>
                        <a:pt x="20214" y="80365"/>
                      </a:cubicBezTo>
                      <a:cubicBezTo>
                        <a:pt x="19792" y="80365"/>
                        <a:pt x="19356" y="80361"/>
                        <a:pt x="18987" y="80351"/>
                      </a:cubicBezTo>
                      <a:cubicBezTo>
                        <a:pt x="18427" y="80341"/>
                        <a:pt x="17990" y="80298"/>
                        <a:pt x="17498" y="80298"/>
                      </a:cubicBezTo>
                      <a:cubicBezTo>
                        <a:pt x="17223" y="80298"/>
                        <a:pt x="16931" y="80311"/>
                        <a:pt x="16590" y="80351"/>
                      </a:cubicBezTo>
                      <a:cubicBezTo>
                        <a:pt x="16025" y="80417"/>
                        <a:pt x="15614" y="80500"/>
                        <a:pt x="15298" y="80500"/>
                      </a:cubicBezTo>
                      <a:cubicBezTo>
                        <a:pt x="15081" y="80500"/>
                        <a:pt x="14910" y="80461"/>
                        <a:pt x="14764" y="80351"/>
                      </a:cubicBezTo>
                      <a:cubicBezTo>
                        <a:pt x="14415" y="80081"/>
                        <a:pt x="14503" y="79740"/>
                        <a:pt x="13907" y="79462"/>
                      </a:cubicBezTo>
                      <a:cubicBezTo>
                        <a:pt x="13907" y="79462"/>
                        <a:pt x="12820" y="79009"/>
                        <a:pt x="12082" y="78486"/>
                      </a:cubicBezTo>
                      <a:cubicBezTo>
                        <a:pt x="11343" y="77954"/>
                        <a:pt x="10478" y="77605"/>
                        <a:pt x="10859" y="77295"/>
                      </a:cubicBezTo>
                      <a:cubicBezTo>
                        <a:pt x="11248" y="76977"/>
                        <a:pt x="11621" y="76684"/>
                        <a:pt x="11780" y="76398"/>
                      </a:cubicBezTo>
                      <a:cubicBezTo>
                        <a:pt x="11912" y="76154"/>
                        <a:pt x="12473" y="75898"/>
                        <a:pt x="13107" y="75898"/>
                      </a:cubicBezTo>
                      <a:close/>
                      <a:moveTo>
                        <a:pt x="40519" y="75898"/>
                      </a:moveTo>
                      <a:cubicBezTo>
                        <a:pt x="40608" y="75898"/>
                        <a:pt x="40699" y="75903"/>
                        <a:pt x="40792" y="75914"/>
                      </a:cubicBezTo>
                      <a:cubicBezTo>
                        <a:pt x="41546" y="75993"/>
                        <a:pt x="42712" y="76517"/>
                        <a:pt x="44117" y="76533"/>
                      </a:cubicBezTo>
                      <a:cubicBezTo>
                        <a:pt x="44149" y="76533"/>
                        <a:pt x="44181" y="76534"/>
                        <a:pt x="44212" y="76534"/>
                      </a:cubicBezTo>
                      <a:cubicBezTo>
                        <a:pt x="45326" y="76534"/>
                        <a:pt x="46541" y="76321"/>
                        <a:pt x="47459" y="76321"/>
                      </a:cubicBezTo>
                      <a:cubicBezTo>
                        <a:pt x="47685" y="76321"/>
                        <a:pt x="47894" y="76334"/>
                        <a:pt x="48078" y="76366"/>
                      </a:cubicBezTo>
                      <a:cubicBezTo>
                        <a:pt x="49031" y="76533"/>
                        <a:pt x="50126" y="76938"/>
                        <a:pt x="50499" y="77422"/>
                      </a:cubicBezTo>
                      <a:cubicBezTo>
                        <a:pt x="50872" y="77914"/>
                        <a:pt x="50809" y="78986"/>
                        <a:pt x="50277" y="79462"/>
                      </a:cubicBezTo>
                      <a:cubicBezTo>
                        <a:pt x="50221" y="79525"/>
                        <a:pt x="50253" y="79740"/>
                        <a:pt x="50309" y="80025"/>
                      </a:cubicBezTo>
                      <a:lnTo>
                        <a:pt x="50309" y="80033"/>
                      </a:lnTo>
                      <a:cubicBezTo>
                        <a:pt x="50309" y="80033"/>
                        <a:pt x="50221" y="80335"/>
                        <a:pt x="49666" y="80359"/>
                      </a:cubicBezTo>
                      <a:cubicBezTo>
                        <a:pt x="49392" y="80371"/>
                        <a:pt x="48941" y="80377"/>
                        <a:pt x="48449" y="80377"/>
                      </a:cubicBezTo>
                      <a:cubicBezTo>
                        <a:pt x="47957" y="80377"/>
                        <a:pt x="47423" y="80371"/>
                        <a:pt x="46983" y="80359"/>
                      </a:cubicBezTo>
                      <a:cubicBezTo>
                        <a:pt x="46417" y="80349"/>
                        <a:pt x="45976" y="80306"/>
                        <a:pt x="45482" y="80306"/>
                      </a:cubicBezTo>
                      <a:cubicBezTo>
                        <a:pt x="45207" y="80306"/>
                        <a:pt x="44916" y="80319"/>
                        <a:pt x="44578" y="80359"/>
                      </a:cubicBezTo>
                      <a:cubicBezTo>
                        <a:pt x="44022" y="80425"/>
                        <a:pt x="43620" y="80507"/>
                        <a:pt x="43304" y="80507"/>
                      </a:cubicBezTo>
                      <a:cubicBezTo>
                        <a:pt x="43087" y="80507"/>
                        <a:pt x="42910" y="80469"/>
                        <a:pt x="42752" y="80359"/>
                      </a:cubicBezTo>
                      <a:cubicBezTo>
                        <a:pt x="42363" y="80089"/>
                        <a:pt x="42411" y="79748"/>
                        <a:pt x="41776" y="79470"/>
                      </a:cubicBezTo>
                      <a:cubicBezTo>
                        <a:pt x="41776" y="79470"/>
                        <a:pt x="40641" y="79017"/>
                        <a:pt x="39831" y="78494"/>
                      </a:cubicBezTo>
                      <a:cubicBezTo>
                        <a:pt x="39029" y="77962"/>
                        <a:pt x="38109" y="77605"/>
                        <a:pt x="38458" y="77295"/>
                      </a:cubicBezTo>
                      <a:cubicBezTo>
                        <a:pt x="38799" y="76977"/>
                        <a:pt x="39141" y="76684"/>
                        <a:pt x="39252" y="76398"/>
                      </a:cubicBezTo>
                      <a:cubicBezTo>
                        <a:pt x="39356" y="76154"/>
                        <a:pt x="39882" y="75898"/>
                        <a:pt x="40519" y="75898"/>
                      </a:cubicBezTo>
                      <a:close/>
                      <a:moveTo>
                        <a:pt x="25828" y="77917"/>
                      </a:moveTo>
                      <a:cubicBezTo>
                        <a:pt x="26154" y="77917"/>
                        <a:pt x="26406" y="77975"/>
                        <a:pt x="26520" y="78089"/>
                      </a:cubicBezTo>
                      <a:cubicBezTo>
                        <a:pt x="26790" y="78351"/>
                        <a:pt x="26663" y="79470"/>
                        <a:pt x="26663" y="79470"/>
                      </a:cubicBezTo>
                      <a:cubicBezTo>
                        <a:pt x="26663" y="80216"/>
                        <a:pt x="25655" y="80216"/>
                        <a:pt x="25401" y="80573"/>
                      </a:cubicBezTo>
                      <a:cubicBezTo>
                        <a:pt x="25345" y="80645"/>
                        <a:pt x="25298" y="80724"/>
                        <a:pt x="25234" y="80819"/>
                      </a:cubicBezTo>
                      <a:cubicBezTo>
                        <a:pt x="25191" y="80887"/>
                        <a:pt x="25023" y="80915"/>
                        <a:pt x="24796" y="80915"/>
                      </a:cubicBezTo>
                      <a:cubicBezTo>
                        <a:pt x="24359" y="80915"/>
                        <a:pt x="23701" y="80812"/>
                        <a:pt x="23273" y="80692"/>
                      </a:cubicBezTo>
                      <a:cubicBezTo>
                        <a:pt x="22615" y="80510"/>
                        <a:pt x="22591" y="80097"/>
                        <a:pt x="22948" y="79470"/>
                      </a:cubicBezTo>
                      <a:cubicBezTo>
                        <a:pt x="23194" y="78906"/>
                        <a:pt x="23662" y="78462"/>
                        <a:pt x="24242" y="78240"/>
                      </a:cubicBezTo>
                      <a:lnTo>
                        <a:pt x="24234" y="78240"/>
                      </a:lnTo>
                      <a:cubicBezTo>
                        <a:pt x="24797" y="78024"/>
                        <a:pt x="25382" y="77917"/>
                        <a:pt x="25828" y="77917"/>
                      </a:cubicBezTo>
                      <a:close/>
                      <a:moveTo>
                        <a:pt x="53502" y="77921"/>
                      </a:moveTo>
                      <a:cubicBezTo>
                        <a:pt x="53826" y="77921"/>
                        <a:pt x="54082" y="77978"/>
                        <a:pt x="54206" y="78089"/>
                      </a:cubicBezTo>
                      <a:cubicBezTo>
                        <a:pt x="54508" y="78359"/>
                        <a:pt x="54531" y="79470"/>
                        <a:pt x="54531" y="79470"/>
                      </a:cubicBezTo>
                      <a:cubicBezTo>
                        <a:pt x="54627" y="80224"/>
                        <a:pt x="53619" y="80224"/>
                        <a:pt x="53412" y="80581"/>
                      </a:cubicBezTo>
                      <a:cubicBezTo>
                        <a:pt x="53372" y="80645"/>
                        <a:pt x="53325" y="80724"/>
                        <a:pt x="53285" y="80819"/>
                      </a:cubicBezTo>
                      <a:lnTo>
                        <a:pt x="53285" y="80827"/>
                      </a:lnTo>
                      <a:cubicBezTo>
                        <a:pt x="53247" y="80895"/>
                        <a:pt x="53081" y="80923"/>
                        <a:pt x="52853" y="80923"/>
                      </a:cubicBezTo>
                      <a:cubicBezTo>
                        <a:pt x="52414" y="80923"/>
                        <a:pt x="51744" y="80820"/>
                        <a:pt x="51301" y="80700"/>
                      </a:cubicBezTo>
                      <a:cubicBezTo>
                        <a:pt x="50618" y="80518"/>
                        <a:pt x="50547" y="80105"/>
                        <a:pt x="50817" y="79470"/>
                      </a:cubicBezTo>
                      <a:cubicBezTo>
                        <a:pt x="50991" y="78914"/>
                        <a:pt x="51412" y="78462"/>
                        <a:pt x="51952" y="78247"/>
                      </a:cubicBezTo>
                      <a:cubicBezTo>
                        <a:pt x="52488" y="78027"/>
                        <a:pt x="53059" y="77921"/>
                        <a:pt x="53502" y="77921"/>
                      </a:cubicBezTo>
                      <a:close/>
                      <a:moveTo>
                        <a:pt x="9551" y="77357"/>
                      </a:moveTo>
                      <a:cubicBezTo>
                        <a:pt x="9672" y="77357"/>
                        <a:pt x="9920" y="77406"/>
                        <a:pt x="10256" y="77732"/>
                      </a:cubicBezTo>
                      <a:cubicBezTo>
                        <a:pt x="10740" y="78208"/>
                        <a:pt x="11328" y="78509"/>
                        <a:pt x="12113" y="78906"/>
                      </a:cubicBezTo>
                      <a:cubicBezTo>
                        <a:pt x="12526" y="79129"/>
                        <a:pt x="12955" y="79311"/>
                        <a:pt x="13399" y="79470"/>
                      </a:cubicBezTo>
                      <a:cubicBezTo>
                        <a:pt x="13399" y="79470"/>
                        <a:pt x="14336" y="79795"/>
                        <a:pt x="14161" y="80462"/>
                      </a:cubicBezTo>
                      <a:cubicBezTo>
                        <a:pt x="13992" y="81108"/>
                        <a:pt x="13183" y="81232"/>
                        <a:pt x="12317" y="81232"/>
                      </a:cubicBezTo>
                      <a:cubicBezTo>
                        <a:pt x="12289" y="81232"/>
                        <a:pt x="12261" y="81232"/>
                        <a:pt x="12232" y="81232"/>
                      </a:cubicBezTo>
                      <a:cubicBezTo>
                        <a:pt x="11343" y="81224"/>
                        <a:pt x="10129" y="81232"/>
                        <a:pt x="9883" y="81145"/>
                      </a:cubicBezTo>
                      <a:cubicBezTo>
                        <a:pt x="9618" y="81049"/>
                        <a:pt x="9345" y="81001"/>
                        <a:pt x="9066" y="81001"/>
                      </a:cubicBezTo>
                      <a:cubicBezTo>
                        <a:pt x="9045" y="81001"/>
                        <a:pt x="9023" y="81001"/>
                        <a:pt x="9002" y="81002"/>
                      </a:cubicBezTo>
                      <a:cubicBezTo>
                        <a:pt x="8303" y="81010"/>
                        <a:pt x="7613" y="81065"/>
                        <a:pt x="6930" y="81161"/>
                      </a:cubicBezTo>
                      <a:cubicBezTo>
                        <a:pt x="6930" y="81161"/>
                        <a:pt x="6926" y="81161"/>
                        <a:pt x="6917" y="81161"/>
                      </a:cubicBezTo>
                      <a:cubicBezTo>
                        <a:pt x="6831" y="81161"/>
                        <a:pt x="6335" y="81154"/>
                        <a:pt x="6335" y="81002"/>
                      </a:cubicBezTo>
                      <a:cubicBezTo>
                        <a:pt x="6335" y="80827"/>
                        <a:pt x="6438" y="80660"/>
                        <a:pt x="6716" y="80446"/>
                      </a:cubicBezTo>
                      <a:cubicBezTo>
                        <a:pt x="7002" y="80240"/>
                        <a:pt x="7367" y="79644"/>
                        <a:pt x="7454" y="79470"/>
                      </a:cubicBezTo>
                      <a:cubicBezTo>
                        <a:pt x="7454" y="79470"/>
                        <a:pt x="7867" y="78700"/>
                        <a:pt x="8002" y="78033"/>
                      </a:cubicBezTo>
                      <a:cubicBezTo>
                        <a:pt x="8153" y="77485"/>
                        <a:pt x="9470" y="77366"/>
                        <a:pt x="9470" y="77366"/>
                      </a:cubicBezTo>
                      <a:cubicBezTo>
                        <a:pt x="9470" y="77366"/>
                        <a:pt x="9498" y="77357"/>
                        <a:pt x="9551" y="77357"/>
                      </a:cubicBezTo>
                      <a:close/>
                      <a:moveTo>
                        <a:pt x="37140" y="77358"/>
                      </a:moveTo>
                      <a:cubicBezTo>
                        <a:pt x="37256" y="77358"/>
                        <a:pt x="37513" y="77407"/>
                        <a:pt x="37902" y="77739"/>
                      </a:cubicBezTo>
                      <a:cubicBezTo>
                        <a:pt x="38442" y="78208"/>
                        <a:pt x="39077" y="78509"/>
                        <a:pt x="39910" y="78914"/>
                      </a:cubicBezTo>
                      <a:cubicBezTo>
                        <a:pt x="40355" y="79129"/>
                        <a:pt x="40815" y="79319"/>
                        <a:pt x="41276" y="79470"/>
                      </a:cubicBezTo>
                      <a:cubicBezTo>
                        <a:pt x="41276" y="79470"/>
                        <a:pt x="42252" y="79795"/>
                        <a:pt x="42165" y="80462"/>
                      </a:cubicBezTo>
                      <a:cubicBezTo>
                        <a:pt x="42077" y="81129"/>
                        <a:pt x="41236" y="81240"/>
                        <a:pt x="40339" y="81240"/>
                      </a:cubicBezTo>
                      <a:cubicBezTo>
                        <a:pt x="39442" y="81232"/>
                        <a:pt x="38236" y="81240"/>
                        <a:pt x="37974" y="81153"/>
                      </a:cubicBezTo>
                      <a:lnTo>
                        <a:pt x="37982" y="81153"/>
                      </a:lnTo>
                      <a:cubicBezTo>
                        <a:pt x="37706" y="81056"/>
                        <a:pt x="37424" y="81001"/>
                        <a:pt x="37135" y="81001"/>
                      </a:cubicBezTo>
                      <a:cubicBezTo>
                        <a:pt x="37116" y="81001"/>
                        <a:pt x="37096" y="81001"/>
                        <a:pt x="37077" y="81002"/>
                      </a:cubicBezTo>
                      <a:cubicBezTo>
                        <a:pt x="36386" y="81010"/>
                        <a:pt x="35704" y="81065"/>
                        <a:pt x="35021" y="81161"/>
                      </a:cubicBezTo>
                      <a:cubicBezTo>
                        <a:pt x="35021" y="81161"/>
                        <a:pt x="35007" y="81161"/>
                        <a:pt x="34983" y="81161"/>
                      </a:cubicBezTo>
                      <a:cubicBezTo>
                        <a:pt x="34851" y="81161"/>
                        <a:pt x="34423" y="81150"/>
                        <a:pt x="34410" y="81002"/>
                      </a:cubicBezTo>
                      <a:cubicBezTo>
                        <a:pt x="34386" y="80827"/>
                        <a:pt x="34465" y="80668"/>
                        <a:pt x="34719" y="80454"/>
                      </a:cubicBezTo>
                      <a:cubicBezTo>
                        <a:pt x="34965" y="80248"/>
                        <a:pt x="35259" y="79652"/>
                        <a:pt x="35331" y="79470"/>
                      </a:cubicBezTo>
                      <a:cubicBezTo>
                        <a:pt x="35331" y="79470"/>
                        <a:pt x="35632" y="78708"/>
                        <a:pt x="35680" y="78041"/>
                      </a:cubicBezTo>
                      <a:cubicBezTo>
                        <a:pt x="35767" y="77485"/>
                        <a:pt x="37069" y="77366"/>
                        <a:pt x="37069" y="77366"/>
                      </a:cubicBezTo>
                      <a:cubicBezTo>
                        <a:pt x="37069" y="77366"/>
                        <a:pt x="37093" y="77358"/>
                        <a:pt x="37140" y="77358"/>
                      </a:cubicBezTo>
                      <a:close/>
                      <a:moveTo>
                        <a:pt x="64737" y="77366"/>
                      </a:moveTo>
                      <a:cubicBezTo>
                        <a:pt x="64852" y="77366"/>
                        <a:pt x="65114" y="77415"/>
                        <a:pt x="65549" y="77747"/>
                      </a:cubicBezTo>
                      <a:cubicBezTo>
                        <a:pt x="66152" y="78216"/>
                        <a:pt x="66827" y="78509"/>
                        <a:pt x="67716" y="78906"/>
                      </a:cubicBezTo>
                      <a:lnTo>
                        <a:pt x="67716" y="78914"/>
                      </a:lnTo>
                      <a:cubicBezTo>
                        <a:pt x="68184" y="79136"/>
                        <a:pt x="68660" y="79319"/>
                        <a:pt x="69152" y="79478"/>
                      </a:cubicBezTo>
                      <a:cubicBezTo>
                        <a:pt x="69152" y="79478"/>
                        <a:pt x="70168" y="79803"/>
                        <a:pt x="70168" y="80470"/>
                      </a:cubicBezTo>
                      <a:cubicBezTo>
                        <a:pt x="70168" y="81116"/>
                        <a:pt x="69386" y="81240"/>
                        <a:pt x="68530" y="81240"/>
                      </a:cubicBezTo>
                      <a:cubicBezTo>
                        <a:pt x="68502" y="81240"/>
                        <a:pt x="68474" y="81240"/>
                        <a:pt x="68446" y="81240"/>
                      </a:cubicBezTo>
                      <a:cubicBezTo>
                        <a:pt x="67549" y="81232"/>
                        <a:pt x="66334" y="81240"/>
                        <a:pt x="66072" y="81153"/>
                      </a:cubicBezTo>
                      <a:cubicBezTo>
                        <a:pt x="65790" y="81063"/>
                        <a:pt x="65500" y="81009"/>
                        <a:pt x="65204" y="81009"/>
                      </a:cubicBezTo>
                      <a:cubicBezTo>
                        <a:pt x="65184" y="81009"/>
                        <a:pt x="65164" y="81009"/>
                        <a:pt x="65144" y="81010"/>
                      </a:cubicBezTo>
                      <a:cubicBezTo>
                        <a:pt x="65144" y="81010"/>
                        <a:pt x="63929" y="81026"/>
                        <a:pt x="63112" y="81168"/>
                      </a:cubicBezTo>
                      <a:cubicBezTo>
                        <a:pt x="63112" y="81168"/>
                        <a:pt x="63107" y="81169"/>
                        <a:pt x="63099" y="81169"/>
                      </a:cubicBezTo>
                      <a:cubicBezTo>
                        <a:pt x="63012" y="81169"/>
                        <a:pt x="62513" y="81162"/>
                        <a:pt x="62477" y="81010"/>
                      </a:cubicBezTo>
                      <a:cubicBezTo>
                        <a:pt x="62429" y="80835"/>
                        <a:pt x="62493" y="80668"/>
                        <a:pt x="62715" y="80462"/>
                      </a:cubicBezTo>
                      <a:cubicBezTo>
                        <a:pt x="62937" y="80248"/>
                        <a:pt x="63151" y="79660"/>
                        <a:pt x="63199" y="79478"/>
                      </a:cubicBezTo>
                      <a:cubicBezTo>
                        <a:pt x="63199" y="79478"/>
                        <a:pt x="63405" y="78708"/>
                        <a:pt x="63366" y="78049"/>
                      </a:cubicBezTo>
                      <a:cubicBezTo>
                        <a:pt x="63382" y="77493"/>
                        <a:pt x="64668" y="77374"/>
                        <a:pt x="64668" y="77374"/>
                      </a:cubicBezTo>
                      <a:cubicBezTo>
                        <a:pt x="64668" y="77374"/>
                        <a:pt x="64690" y="77366"/>
                        <a:pt x="64737" y="77366"/>
                      </a:cubicBezTo>
                      <a:close/>
                      <a:moveTo>
                        <a:pt x="54541" y="75541"/>
                      </a:moveTo>
                      <a:cubicBezTo>
                        <a:pt x="54913" y="75541"/>
                        <a:pt x="55308" y="75617"/>
                        <a:pt x="55698" y="75755"/>
                      </a:cubicBezTo>
                      <a:cubicBezTo>
                        <a:pt x="56778" y="76128"/>
                        <a:pt x="57079" y="76287"/>
                        <a:pt x="59072" y="76430"/>
                      </a:cubicBezTo>
                      <a:cubicBezTo>
                        <a:pt x="61072" y="76565"/>
                        <a:pt x="62310" y="76795"/>
                        <a:pt x="62659" y="77319"/>
                      </a:cubicBezTo>
                      <a:cubicBezTo>
                        <a:pt x="63009" y="77843"/>
                        <a:pt x="62913" y="79462"/>
                        <a:pt x="62913" y="79462"/>
                      </a:cubicBezTo>
                      <a:cubicBezTo>
                        <a:pt x="62858" y="79835"/>
                        <a:pt x="62715" y="80184"/>
                        <a:pt x="62485" y="80486"/>
                      </a:cubicBezTo>
                      <a:cubicBezTo>
                        <a:pt x="62120" y="80946"/>
                        <a:pt x="61485" y="81359"/>
                        <a:pt x="60897" y="81573"/>
                      </a:cubicBezTo>
                      <a:lnTo>
                        <a:pt x="60905" y="81573"/>
                      </a:lnTo>
                      <a:cubicBezTo>
                        <a:pt x="60746" y="81605"/>
                        <a:pt x="60596" y="81661"/>
                        <a:pt x="60445" y="81724"/>
                      </a:cubicBezTo>
                      <a:cubicBezTo>
                        <a:pt x="59929" y="81954"/>
                        <a:pt x="59976" y="82137"/>
                        <a:pt x="59286" y="82264"/>
                      </a:cubicBezTo>
                      <a:cubicBezTo>
                        <a:pt x="58622" y="82378"/>
                        <a:pt x="58120" y="82471"/>
                        <a:pt x="57666" y="82471"/>
                      </a:cubicBezTo>
                      <a:cubicBezTo>
                        <a:pt x="57648" y="82471"/>
                        <a:pt x="57629" y="82471"/>
                        <a:pt x="57611" y="82470"/>
                      </a:cubicBezTo>
                      <a:lnTo>
                        <a:pt x="57619" y="82470"/>
                      </a:lnTo>
                      <a:cubicBezTo>
                        <a:pt x="57587" y="82470"/>
                        <a:pt x="57563" y="82462"/>
                        <a:pt x="57532" y="82454"/>
                      </a:cubicBezTo>
                      <a:cubicBezTo>
                        <a:pt x="56428" y="82319"/>
                        <a:pt x="54722" y="82431"/>
                        <a:pt x="54087" y="82177"/>
                      </a:cubicBezTo>
                      <a:cubicBezTo>
                        <a:pt x="53460" y="81923"/>
                        <a:pt x="53142" y="81462"/>
                        <a:pt x="53777" y="80819"/>
                      </a:cubicBezTo>
                      <a:cubicBezTo>
                        <a:pt x="54412" y="80168"/>
                        <a:pt x="55158" y="80343"/>
                        <a:pt x="54968" y="79462"/>
                      </a:cubicBezTo>
                      <a:cubicBezTo>
                        <a:pt x="54968" y="79462"/>
                        <a:pt x="54793" y="78851"/>
                        <a:pt x="54881" y="78398"/>
                      </a:cubicBezTo>
                      <a:cubicBezTo>
                        <a:pt x="54960" y="77938"/>
                        <a:pt x="54690" y="77803"/>
                        <a:pt x="54261" y="77644"/>
                      </a:cubicBezTo>
                      <a:cubicBezTo>
                        <a:pt x="53833" y="77485"/>
                        <a:pt x="52460" y="77128"/>
                        <a:pt x="52984" y="76303"/>
                      </a:cubicBezTo>
                      <a:cubicBezTo>
                        <a:pt x="53317" y="75772"/>
                        <a:pt x="53891" y="75541"/>
                        <a:pt x="54541" y="75541"/>
                      </a:cubicBezTo>
                      <a:close/>
                      <a:moveTo>
                        <a:pt x="27171" y="75549"/>
                      </a:moveTo>
                      <a:cubicBezTo>
                        <a:pt x="27543" y="75549"/>
                        <a:pt x="27931" y="75625"/>
                        <a:pt x="28306" y="75763"/>
                      </a:cubicBezTo>
                      <a:cubicBezTo>
                        <a:pt x="29330" y="76136"/>
                        <a:pt x="29608" y="76295"/>
                        <a:pt x="31592" y="76438"/>
                      </a:cubicBezTo>
                      <a:cubicBezTo>
                        <a:pt x="33568" y="76573"/>
                        <a:pt x="34783" y="76803"/>
                        <a:pt x="35061" y="77327"/>
                      </a:cubicBezTo>
                      <a:cubicBezTo>
                        <a:pt x="35346" y="77851"/>
                        <a:pt x="35045" y="79470"/>
                        <a:pt x="35045" y="79470"/>
                      </a:cubicBezTo>
                      <a:cubicBezTo>
                        <a:pt x="34934" y="79851"/>
                        <a:pt x="34743" y="80200"/>
                        <a:pt x="34481" y="80486"/>
                      </a:cubicBezTo>
                      <a:cubicBezTo>
                        <a:pt x="34053" y="80954"/>
                        <a:pt x="33362" y="81367"/>
                        <a:pt x="32751" y="81581"/>
                      </a:cubicBezTo>
                      <a:cubicBezTo>
                        <a:pt x="32584" y="81621"/>
                        <a:pt x="32425" y="81669"/>
                        <a:pt x="32267" y="81732"/>
                      </a:cubicBezTo>
                      <a:cubicBezTo>
                        <a:pt x="31727" y="81962"/>
                        <a:pt x="31743" y="82153"/>
                        <a:pt x="31044" y="82272"/>
                      </a:cubicBezTo>
                      <a:cubicBezTo>
                        <a:pt x="30338" y="82391"/>
                        <a:pt x="29814" y="82486"/>
                        <a:pt x="29338" y="82486"/>
                      </a:cubicBezTo>
                      <a:lnTo>
                        <a:pt x="29346" y="82478"/>
                      </a:lnTo>
                      <a:cubicBezTo>
                        <a:pt x="29314" y="82478"/>
                        <a:pt x="29290" y="82470"/>
                        <a:pt x="29266" y="82462"/>
                      </a:cubicBezTo>
                      <a:cubicBezTo>
                        <a:pt x="28179" y="82327"/>
                        <a:pt x="26456" y="82438"/>
                        <a:pt x="25861" y="82184"/>
                      </a:cubicBezTo>
                      <a:cubicBezTo>
                        <a:pt x="25266" y="81930"/>
                        <a:pt x="24996" y="81470"/>
                        <a:pt x="25718" y="80819"/>
                      </a:cubicBezTo>
                      <a:cubicBezTo>
                        <a:pt x="26441" y="80176"/>
                        <a:pt x="27163" y="80351"/>
                        <a:pt x="27091" y="79470"/>
                      </a:cubicBezTo>
                      <a:cubicBezTo>
                        <a:pt x="27091" y="79470"/>
                        <a:pt x="26988" y="78859"/>
                        <a:pt x="27139" y="78406"/>
                      </a:cubicBezTo>
                      <a:cubicBezTo>
                        <a:pt x="27282" y="77946"/>
                        <a:pt x="27028" y="77811"/>
                        <a:pt x="26615" y="77652"/>
                      </a:cubicBezTo>
                      <a:cubicBezTo>
                        <a:pt x="26210" y="77485"/>
                        <a:pt x="24885" y="77136"/>
                        <a:pt x="25520" y="76311"/>
                      </a:cubicBezTo>
                      <a:cubicBezTo>
                        <a:pt x="25919" y="75780"/>
                        <a:pt x="26520" y="75549"/>
                        <a:pt x="27171" y="75549"/>
                      </a:cubicBezTo>
                      <a:close/>
                      <a:moveTo>
                        <a:pt x="18866" y="80453"/>
                      </a:moveTo>
                      <a:cubicBezTo>
                        <a:pt x="18938" y="80453"/>
                        <a:pt x="19010" y="80453"/>
                        <a:pt x="19082" y="80454"/>
                      </a:cubicBezTo>
                      <a:cubicBezTo>
                        <a:pt x="21019" y="80478"/>
                        <a:pt x="22297" y="80573"/>
                        <a:pt x="22750" y="80708"/>
                      </a:cubicBezTo>
                      <a:cubicBezTo>
                        <a:pt x="23099" y="80859"/>
                        <a:pt x="23631" y="80922"/>
                        <a:pt x="24051" y="80954"/>
                      </a:cubicBezTo>
                      <a:cubicBezTo>
                        <a:pt x="24726" y="81010"/>
                        <a:pt x="24829" y="81335"/>
                        <a:pt x="24837" y="81351"/>
                      </a:cubicBezTo>
                      <a:cubicBezTo>
                        <a:pt x="24591" y="81637"/>
                        <a:pt x="24274" y="81843"/>
                        <a:pt x="23916" y="81946"/>
                      </a:cubicBezTo>
                      <a:cubicBezTo>
                        <a:pt x="23019" y="82216"/>
                        <a:pt x="20948" y="82367"/>
                        <a:pt x="19940" y="82438"/>
                      </a:cubicBezTo>
                      <a:cubicBezTo>
                        <a:pt x="18924" y="82502"/>
                        <a:pt x="18051" y="82502"/>
                        <a:pt x="16900" y="82891"/>
                      </a:cubicBezTo>
                      <a:cubicBezTo>
                        <a:pt x="15749" y="83280"/>
                        <a:pt x="15479" y="83581"/>
                        <a:pt x="13741" y="83653"/>
                      </a:cubicBezTo>
                      <a:cubicBezTo>
                        <a:pt x="13493" y="83662"/>
                        <a:pt x="13263" y="83667"/>
                        <a:pt x="13049" y="83667"/>
                      </a:cubicBezTo>
                      <a:cubicBezTo>
                        <a:pt x="11759" y="83667"/>
                        <a:pt x="11053" y="83467"/>
                        <a:pt x="10693" y="82637"/>
                      </a:cubicBezTo>
                      <a:cubicBezTo>
                        <a:pt x="10589" y="82391"/>
                        <a:pt x="10494" y="82145"/>
                        <a:pt x="10423" y="81891"/>
                      </a:cubicBezTo>
                      <a:cubicBezTo>
                        <a:pt x="10423" y="81891"/>
                        <a:pt x="10367" y="81399"/>
                        <a:pt x="11335" y="81367"/>
                      </a:cubicBezTo>
                      <a:cubicBezTo>
                        <a:pt x="11578" y="81357"/>
                        <a:pt x="11819" y="81357"/>
                        <a:pt x="12057" y="81357"/>
                      </a:cubicBezTo>
                      <a:lnTo>
                        <a:pt x="12057" y="81357"/>
                      </a:lnTo>
                      <a:cubicBezTo>
                        <a:pt x="12773" y="81357"/>
                        <a:pt x="13467" y="81357"/>
                        <a:pt x="14098" y="81089"/>
                      </a:cubicBezTo>
                      <a:cubicBezTo>
                        <a:pt x="14915" y="80745"/>
                        <a:pt x="16984" y="80453"/>
                        <a:pt x="18866" y="80453"/>
                      </a:cubicBezTo>
                      <a:close/>
                      <a:moveTo>
                        <a:pt x="46809" y="80460"/>
                      </a:moveTo>
                      <a:cubicBezTo>
                        <a:pt x="46904" y="80460"/>
                        <a:pt x="46999" y="80460"/>
                        <a:pt x="47094" y="80462"/>
                      </a:cubicBezTo>
                      <a:cubicBezTo>
                        <a:pt x="49031" y="80486"/>
                        <a:pt x="50317" y="80581"/>
                        <a:pt x="50793" y="80716"/>
                      </a:cubicBezTo>
                      <a:lnTo>
                        <a:pt x="50785" y="80716"/>
                      </a:lnTo>
                      <a:cubicBezTo>
                        <a:pt x="51158" y="80859"/>
                        <a:pt x="51698" y="80930"/>
                        <a:pt x="52126" y="80962"/>
                      </a:cubicBezTo>
                      <a:cubicBezTo>
                        <a:pt x="52801" y="81018"/>
                        <a:pt x="52952" y="81343"/>
                        <a:pt x="52960" y="81359"/>
                      </a:cubicBezTo>
                      <a:cubicBezTo>
                        <a:pt x="52745" y="81645"/>
                        <a:pt x="52452" y="81851"/>
                        <a:pt x="52110" y="81954"/>
                      </a:cubicBezTo>
                      <a:cubicBezTo>
                        <a:pt x="51261" y="82224"/>
                        <a:pt x="49205" y="82375"/>
                        <a:pt x="48197" y="82438"/>
                      </a:cubicBezTo>
                      <a:cubicBezTo>
                        <a:pt x="47197" y="82510"/>
                        <a:pt x="46324" y="82510"/>
                        <a:pt x="45221" y="82899"/>
                      </a:cubicBezTo>
                      <a:cubicBezTo>
                        <a:pt x="44125" y="83288"/>
                        <a:pt x="43895" y="83589"/>
                        <a:pt x="42165" y="83653"/>
                      </a:cubicBezTo>
                      <a:cubicBezTo>
                        <a:pt x="41901" y="83664"/>
                        <a:pt x="41656" y="83670"/>
                        <a:pt x="41428" y="83670"/>
                      </a:cubicBezTo>
                      <a:cubicBezTo>
                        <a:pt x="40167" y="83670"/>
                        <a:pt x="39447" y="83465"/>
                        <a:pt x="38990" y="82645"/>
                      </a:cubicBezTo>
                      <a:cubicBezTo>
                        <a:pt x="38847" y="82399"/>
                        <a:pt x="38728" y="82153"/>
                        <a:pt x="38617" y="81891"/>
                      </a:cubicBezTo>
                      <a:cubicBezTo>
                        <a:pt x="38617" y="81891"/>
                        <a:pt x="38498" y="81407"/>
                        <a:pt x="39466" y="81367"/>
                      </a:cubicBezTo>
                      <a:cubicBezTo>
                        <a:pt x="39641" y="81361"/>
                        <a:pt x="39815" y="81360"/>
                        <a:pt x="39990" y="81360"/>
                      </a:cubicBezTo>
                      <a:cubicBezTo>
                        <a:pt x="40089" y="81360"/>
                        <a:pt x="40188" y="81360"/>
                        <a:pt x="40287" y="81360"/>
                      </a:cubicBezTo>
                      <a:cubicBezTo>
                        <a:pt x="40966" y="81360"/>
                        <a:pt x="41624" y="81344"/>
                        <a:pt x="42196" y="81089"/>
                      </a:cubicBezTo>
                      <a:cubicBezTo>
                        <a:pt x="42959" y="80749"/>
                        <a:pt x="44943" y="80460"/>
                        <a:pt x="46809" y="80460"/>
                      </a:cubicBezTo>
                      <a:close/>
                      <a:moveTo>
                        <a:pt x="25063" y="81896"/>
                      </a:moveTo>
                      <a:cubicBezTo>
                        <a:pt x="25310" y="81896"/>
                        <a:pt x="25141" y="82032"/>
                        <a:pt x="25202" y="82399"/>
                      </a:cubicBezTo>
                      <a:cubicBezTo>
                        <a:pt x="25282" y="82883"/>
                        <a:pt x="25155" y="83327"/>
                        <a:pt x="24655" y="84050"/>
                      </a:cubicBezTo>
                      <a:cubicBezTo>
                        <a:pt x="24147" y="84772"/>
                        <a:pt x="23258" y="85359"/>
                        <a:pt x="22353" y="85828"/>
                      </a:cubicBezTo>
                      <a:cubicBezTo>
                        <a:pt x="21440" y="86288"/>
                        <a:pt x="21964" y="86733"/>
                        <a:pt x="21519" y="86955"/>
                      </a:cubicBezTo>
                      <a:cubicBezTo>
                        <a:pt x="21455" y="86987"/>
                        <a:pt x="21394" y="87001"/>
                        <a:pt x="21336" y="87001"/>
                      </a:cubicBezTo>
                      <a:cubicBezTo>
                        <a:pt x="20990" y="87001"/>
                        <a:pt x="20766" y="86493"/>
                        <a:pt x="20630" y="86248"/>
                      </a:cubicBezTo>
                      <a:cubicBezTo>
                        <a:pt x="20472" y="85963"/>
                        <a:pt x="20408" y="85613"/>
                        <a:pt x="20392" y="85161"/>
                      </a:cubicBezTo>
                      <a:cubicBezTo>
                        <a:pt x="20368" y="84709"/>
                        <a:pt x="20305" y="84621"/>
                        <a:pt x="20178" y="83732"/>
                      </a:cubicBezTo>
                      <a:cubicBezTo>
                        <a:pt x="20051" y="82843"/>
                        <a:pt x="20225" y="82772"/>
                        <a:pt x="21099" y="82526"/>
                      </a:cubicBezTo>
                      <a:cubicBezTo>
                        <a:pt x="21416" y="82438"/>
                        <a:pt x="21924" y="82470"/>
                        <a:pt x="22448" y="82351"/>
                      </a:cubicBezTo>
                      <a:cubicBezTo>
                        <a:pt x="22972" y="82232"/>
                        <a:pt x="23980" y="82018"/>
                        <a:pt x="24710" y="81930"/>
                      </a:cubicBezTo>
                      <a:cubicBezTo>
                        <a:pt x="24877" y="81908"/>
                        <a:pt x="24989" y="81896"/>
                        <a:pt x="25063" y="81896"/>
                      </a:cubicBezTo>
                      <a:close/>
                      <a:moveTo>
                        <a:pt x="53252" y="81900"/>
                      </a:moveTo>
                      <a:cubicBezTo>
                        <a:pt x="53510" y="81900"/>
                        <a:pt x="53349" y="82032"/>
                        <a:pt x="53460" y="82407"/>
                      </a:cubicBezTo>
                      <a:cubicBezTo>
                        <a:pt x="53603" y="82891"/>
                        <a:pt x="53531" y="83327"/>
                        <a:pt x="53118" y="84050"/>
                      </a:cubicBezTo>
                      <a:cubicBezTo>
                        <a:pt x="52714" y="84772"/>
                        <a:pt x="51888" y="85359"/>
                        <a:pt x="51039" y="85828"/>
                      </a:cubicBezTo>
                      <a:cubicBezTo>
                        <a:pt x="50190" y="86288"/>
                        <a:pt x="50777" y="86725"/>
                        <a:pt x="50356" y="86947"/>
                      </a:cubicBezTo>
                      <a:lnTo>
                        <a:pt x="50356" y="86955"/>
                      </a:lnTo>
                      <a:cubicBezTo>
                        <a:pt x="50296" y="86987"/>
                        <a:pt x="50237" y="87001"/>
                        <a:pt x="50180" y="87001"/>
                      </a:cubicBezTo>
                      <a:cubicBezTo>
                        <a:pt x="49837" y="87001"/>
                        <a:pt x="49550" y="86493"/>
                        <a:pt x="49380" y="86248"/>
                      </a:cubicBezTo>
                      <a:cubicBezTo>
                        <a:pt x="49189" y="85963"/>
                        <a:pt x="49078" y="85613"/>
                        <a:pt x="48999" y="85161"/>
                      </a:cubicBezTo>
                      <a:cubicBezTo>
                        <a:pt x="48927" y="84717"/>
                        <a:pt x="48848" y="84621"/>
                        <a:pt x="48602" y="83732"/>
                      </a:cubicBezTo>
                      <a:cubicBezTo>
                        <a:pt x="48364" y="82843"/>
                        <a:pt x="48523" y="82772"/>
                        <a:pt x="49372" y="82526"/>
                      </a:cubicBezTo>
                      <a:cubicBezTo>
                        <a:pt x="49682" y="82438"/>
                        <a:pt x="50190" y="82470"/>
                        <a:pt x="50698" y="82359"/>
                      </a:cubicBezTo>
                      <a:cubicBezTo>
                        <a:pt x="51206" y="82240"/>
                        <a:pt x="52190" y="82026"/>
                        <a:pt x="52904" y="81930"/>
                      </a:cubicBezTo>
                      <a:cubicBezTo>
                        <a:pt x="53067" y="81911"/>
                        <a:pt x="53177" y="81900"/>
                        <a:pt x="53252" y="81900"/>
                      </a:cubicBezTo>
                      <a:close/>
                      <a:moveTo>
                        <a:pt x="8830" y="81143"/>
                      </a:moveTo>
                      <a:cubicBezTo>
                        <a:pt x="8883" y="81143"/>
                        <a:pt x="8935" y="81143"/>
                        <a:pt x="8986" y="81145"/>
                      </a:cubicBezTo>
                      <a:cubicBezTo>
                        <a:pt x="8986" y="81145"/>
                        <a:pt x="9946" y="81216"/>
                        <a:pt x="10018" y="81732"/>
                      </a:cubicBezTo>
                      <a:cubicBezTo>
                        <a:pt x="10081" y="82248"/>
                        <a:pt x="10034" y="83121"/>
                        <a:pt x="10827" y="83756"/>
                      </a:cubicBezTo>
                      <a:cubicBezTo>
                        <a:pt x="11629" y="84391"/>
                        <a:pt x="12510" y="84494"/>
                        <a:pt x="12574" y="85344"/>
                      </a:cubicBezTo>
                      <a:cubicBezTo>
                        <a:pt x="12645" y="86201"/>
                        <a:pt x="12383" y="87050"/>
                        <a:pt x="10923" y="87074"/>
                      </a:cubicBezTo>
                      <a:cubicBezTo>
                        <a:pt x="10833" y="87076"/>
                        <a:pt x="10742" y="87076"/>
                        <a:pt x="10652" y="87076"/>
                      </a:cubicBezTo>
                      <a:cubicBezTo>
                        <a:pt x="9846" y="87076"/>
                        <a:pt x="9039" y="87013"/>
                        <a:pt x="8240" y="86891"/>
                      </a:cubicBezTo>
                      <a:cubicBezTo>
                        <a:pt x="8240" y="86891"/>
                        <a:pt x="6827" y="86756"/>
                        <a:pt x="5898" y="86542"/>
                      </a:cubicBezTo>
                      <a:cubicBezTo>
                        <a:pt x="4978" y="86336"/>
                        <a:pt x="4636" y="86002"/>
                        <a:pt x="4636" y="86002"/>
                      </a:cubicBezTo>
                      <a:lnTo>
                        <a:pt x="4604" y="85971"/>
                      </a:lnTo>
                      <a:cubicBezTo>
                        <a:pt x="3922" y="85502"/>
                        <a:pt x="3461" y="84994"/>
                        <a:pt x="2715" y="84574"/>
                      </a:cubicBezTo>
                      <a:cubicBezTo>
                        <a:pt x="1977" y="84153"/>
                        <a:pt x="2152" y="83923"/>
                        <a:pt x="2374" y="83510"/>
                      </a:cubicBezTo>
                      <a:cubicBezTo>
                        <a:pt x="2430" y="83415"/>
                        <a:pt x="2438" y="83304"/>
                        <a:pt x="2406" y="83200"/>
                      </a:cubicBezTo>
                      <a:cubicBezTo>
                        <a:pt x="2414" y="83002"/>
                        <a:pt x="2557" y="82629"/>
                        <a:pt x="3287" y="82264"/>
                      </a:cubicBezTo>
                      <a:cubicBezTo>
                        <a:pt x="4348" y="81733"/>
                        <a:pt x="7168" y="81143"/>
                        <a:pt x="8830" y="81143"/>
                      </a:cubicBezTo>
                      <a:close/>
                      <a:moveTo>
                        <a:pt x="36920" y="81151"/>
                      </a:moveTo>
                      <a:cubicBezTo>
                        <a:pt x="36974" y="81151"/>
                        <a:pt x="37026" y="81151"/>
                        <a:pt x="37077" y="81153"/>
                      </a:cubicBezTo>
                      <a:cubicBezTo>
                        <a:pt x="37077" y="81153"/>
                        <a:pt x="38053" y="81216"/>
                        <a:pt x="38188" y="81740"/>
                      </a:cubicBezTo>
                      <a:cubicBezTo>
                        <a:pt x="38323" y="82256"/>
                        <a:pt x="38379" y="83129"/>
                        <a:pt x="39268" y="83764"/>
                      </a:cubicBezTo>
                      <a:cubicBezTo>
                        <a:pt x="40149" y="84399"/>
                        <a:pt x="41038" y="84494"/>
                        <a:pt x="41212" y="85351"/>
                      </a:cubicBezTo>
                      <a:cubicBezTo>
                        <a:pt x="41387" y="86209"/>
                        <a:pt x="41244" y="87058"/>
                        <a:pt x="39783" y="87082"/>
                      </a:cubicBezTo>
                      <a:cubicBezTo>
                        <a:pt x="39693" y="87083"/>
                        <a:pt x="39602" y="87084"/>
                        <a:pt x="39511" y="87084"/>
                      </a:cubicBezTo>
                      <a:cubicBezTo>
                        <a:pt x="38697" y="87084"/>
                        <a:pt x="37884" y="87021"/>
                        <a:pt x="37077" y="86899"/>
                      </a:cubicBezTo>
                      <a:cubicBezTo>
                        <a:pt x="37077" y="86899"/>
                        <a:pt x="35648" y="86764"/>
                        <a:pt x="34696" y="86550"/>
                      </a:cubicBezTo>
                      <a:cubicBezTo>
                        <a:pt x="33751" y="86344"/>
                        <a:pt x="33362" y="86010"/>
                        <a:pt x="33362" y="86010"/>
                      </a:cubicBezTo>
                      <a:lnTo>
                        <a:pt x="33322" y="85986"/>
                      </a:lnTo>
                      <a:cubicBezTo>
                        <a:pt x="32584" y="85518"/>
                        <a:pt x="32052" y="85010"/>
                        <a:pt x="31267" y="84582"/>
                      </a:cubicBezTo>
                      <a:cubicBezTo>
                        <a:pt x="30473" y="84161"/>
                        <a:pt x="30616" y="83931"/>
                        <a:pt x="30782" y="83526"/>
                      </a:cubicBezTo>
                      <a:cubicBezTo>
                        <a:pt x="30822" y="83415"/>
                        <a:pt x="30814" y="83296"/>
                        <a:pt x="30759" y="83200"/>
                      </a:cubicBezTo>
                      <a:lnTo>
                        <a:pt x="30759" y="83200"/>
                      </a:lnTo>
                      <a:lnTo>
                        <a:pt x="30766" y="83208"/>
                      </a:lnTo>
                      <a:cubicBezTo>
                        <a:pt x="30751" y="83010"/>
                        <a:pt x="30838" y="82637"/>
                        <a:pt x="31521" y="82272"/>
                      </a:cubicBezTo>
                      <a:cubicBezTo>
                        <a:pt x="32513" y="81741"/>
                        <a:pt x="35256" y="81151"/>
                        <a:pt x="36920" y="81151"/>
                      </a:cubicBezTo>
                      <a:close/>
                      <a:moveTo>
                        <a:pt x="65011" y="81159"/>
                      </a:moveTo>
                      <a:cubicBezTo>
                        <a:pt x="65065" y="81159"/>
                        <a:pt x="65117" y="81159"/>
                        <a:pt x="65168" y="81161"/>
                      </a:cubicBezTo>
                      <a:cubicBezTo>
                        <a:pt x="65168" y="81161"/>
                        <a:pt x="66152" y="81224"/>
                        <a:pt x="66350" y="81748"/>
                      </a:cubicBezTo>
                      <a:cubicBezTo>
                        <a:pt x="66557" y="82264"/>
                        <a:pt x="66723" y="83121"/>
                        <a:pt x="67684" y="83756"/>
                      </a:cubicBezTo>
                      <a:lnTo>
                        <a:pt x="67684" y="83764"/>
                      </a:lnTo>
                      <a:cubicBezTo>
                        <a:pt x="68660" y="84407"/>
                        <a:pt x="69557" y="84502"/>
                        <a:pt x="69843" y="85351"/>
                      </a:cubicBezTo>
                      <a:cubicBezTo>
                        <a:pt x="70129" y="86209"/>
                        <a:pt x="70089" y="87058"/>
                        <a:pt x="68636" y="87090"/>
                      </a:cubicBezTo>
                      <a:cubicBezTo>
                        <a:pt x="68580" y="87090"/>
                        <a:pt x="68523" y="87091"/>
                        <a:pt x="68466" y="87091"/>
                      </a:cubicBezTo>
                      <a:cubicBezTo>
                        <a:pt x="67610" y="87091"/>
                        <a:pt x="66755" y="87034"/>
                        <a:pt x="65906" y="86907"/>
                      </a:cubicBezTo>
                      <a:cubicBezTo>
                        <a:pt x="65906" y="86907"/>
                        <a:pt x="64453" y="86764"/>
                        <a:pt x="63477" y="86558"/>
                      </a:cubicBezTo>
                      <a:cubicBezTo>
                        <a:pt x="62501" y="86352"/>
                        <a:pt x="62072" y="86018"/>
                        <a:pt x="62072" y="86018"/>
                      </a:cubicBezTo>
                      <a:lnTo>
                        <a:pt x="62032" y="85986"/>
                      </a:lnTo>
                      <a:cubicBezTo>
                        <a:pt x="61223" y="85518"/>
                        <a:pt x="60635" y="85010"/>
                        <a:pt x="59786" y="84590"/>
                      </a:cubicBezTo>
                      <a:cubicBezTo>
                        <a:pt x="58937" y="84161"/>
                        <a:pt x="59056" y="83931"/>
                        <a:pt x="59175" y="83526"/>
                      </a:cubicBezTo>
                      <a:cubicBezTo>
                        <a:pt x="59199" y="83423"/>
                        <a:pt x="59183" y="83304"/>
                        <a:pt x="59119" y="83216"/>
                      </a:cubicBezTo>
                      <a:cubicBezTo>
                        <a:pt x="59080" y="83018"/>
                        <a:pt x="59119" y="82645"/>
                        <a:pt x="59762" y="82280"/>
                      </a:cubicBezTo>
                      <a:cubicBezTo>
                        <a:pt x="60677" y="81749"/>
                        <a:pt x="63352" y="81159"/>
                        <a:pt x="65011" y="81159"/>
                      </a:cubicBezTo>
                      <a:close/>
                      <a:moveTo>
                        <a:pt x="47028" y="82972"/>
                      </a:moveTo>
                      <a:cubicBezTo>
                        <a:pt x="47355" y="82972"/>
                        <a:pt x="47602" y="83044"/>
                        <a:pt x="47896" y="83193"/>
                      </a:cubicBezTo>
                      <a:cubicBezTo>
                        <a:pt x="48499" y="83502"/>
                        <a:pt x="48443" y="84455"/>
                        <a:pt x="48356" y="84891"/>
                      </a:cubicBezTo>
                      <a:cubicBezTo>
                        <a:pt x="48269" y="85328"/>
                        <a:pt x="48689" y="85415"/>
                        <a:pt x="48872" y="85891"/>
                      </a:cubicBezTo>
                      <a:cubicBezTo>
                        <a:pt x="49062" y="86375"/>
                        <a:pt x="49388" y="87114"/>
                        <a:pt x="49943" y="87376"/>
                      </a:cubicBezTo>
                      <a:cubicBezTo>
                        <a:pt x="50499" y="87637"/>
                        <a:pt x="51396" y="88328"/>
                        <a:pt x="51634" y="88884"/>
                      </a:cubicBezTo>
                      <a:cubicBezTo>
                        <a:pt x="51872" y="89439"/>
                        <a:pt x="51309" y="90058"/>
                        <a:pt x="50094" y="90320"/>
                      </a:cubicBezTo>
                      <a:cubicBezTo>
                        <a:pt x="49797" y="90383"/>
                        <a:pt x="49479" y="90411"/>
                        <a:pt x="49145" y="90411"/>
                      </a:cubicBezTo>
                      <a:cubicBezTo>
                        <a:pt x="48124" y="90411"/>
                        <a:pt x="46959" y="90146"/>
                        <a:pt x="45816" y="89781"/>
                      </a:cubicBezTo>
                      <a:cubicBezTo>
                        <a:pt x="44563" y="89378"/>
                        <a:pt x="44044" y="89250"/>
                        <a:pt x="43121" y="89250"/>
                      </a:cubicBezTo>
                      <a:cubicBezTo>
                        <a:pt x="42933" y="89250"/>
                        <a:pt x="42729" y="89255"/>
                        <a:pt x="42498" y="89265"/>
                      </a:cubicBezTo>
                      <a:cubicBezTo>
                        <a:pt x="42227" y="89276"/>
                        <a:pt x="41966" y="89284"/>
                        <a:pt x="41717" y="89284"/>
                      </a:cubicBezTo>
                      <a:cubicBezTo>
                        <a:pt x="40720" y="89284"/>
                        <a:pt x="39899" y="89157"/>
                        <a:pt x="39252" y="88598"/>
                      </a:cubicBezTo>
                      <a:cubicBezTo>
                        <a:pt x="38442" y="87899"/>
                        <a:pt x="38990" y="87669"/>
                        <a:pt x="39910" y="87407"/>
                      </a:cubicBezTo>
                      <a:cubicBezTo>
                        <a:pt x="40831" y="87145"/>
                        <a:pt x="41379" y="87026"/>
                        <a:pt x="41514" y="86479"/>
                      </a:cubicBezTo>
                      <a:cubicBezTo>
                        <a:pt x="41649" y="85931"/>
                        <a:pt x="41546" y="85248"/>
                        <a:pt x="41315" y="84748"/>
                      </a:cubicBezTo>
                      <a:cubicBezTo>
                        <a:pt x="41093" y="84248"/>
                        <a:pt x="41442" y="84042"/>
                        <a:pt x="42117" y="83923"/>
                      </a:cubicBezTo>
                      <a:cubicBezTo>
                        <a:pt x="42371" y="83883"/>
                        <a:pt x="42792" y="83883"/>
                        <a:pt x="43252" y="83835"/>
                      </a:cubicBezTo>
                      <a:cubicBezTo>
                        <a:pt x="43720" y="83780"/>
                        <a:pt x="44363" y="83478"/>
                        <a:pt x="45633" y="83193"/>
                      </a:cubicBezTo>
                      <a:cubicBezTo>
                        <a:pt x="46273" y="83048"/>
                        <a:pt x="46692" y="82972"/>
                        <a:pt x="47028" y="82972"/>
                      </a:cubicBezTo>
                      <a:close/>
                      <a:moveTo>
                        <a:pt x="18712" y="82969"/>
                      </a:moveTo>
                      <a:cubicBezTo>
                        <a:pt x="19037" y="82969"/>
                        <a:pt x="19275" y="83041"/>
                        <a:pt x="19551" y="83193"/>
                      </a:cubicBezTo>
                      <a:cubicBezTo>
                        <a:pt x="20106" y="83502"/>
                        <a:pt x="19924" y="84455"/>
                        <a:pt x="19789" y="84891"/>
                      </a:cubicBezTo>
                      <a:cubicBezTo>
                        <a:pt x="19646" y="85328"/>
                        <a:pt x="20051" y="85415"/>
                        <a:pt x="20178" y="85891"/>
                      </a:cubicBezTo>
                      <a:cubicBezTo>
                        <a:pt x="20297" y="86375"/>
                        <a:pt x="20535" y="87114"/>
                        <a:pt x="21059" y="87376"/>
                      </a:cubicBezTo>
                      <a:cubicBezTo>
                        <a:pt x="21575" y="87637"/>
                        <a:pt x="22384" y="88328"/>
                        <a:pt x="22543" y="88884"/>
                      </a:cubicBezTo>
                      <a:cubicBezTo>
                        <a:pt x="22702" y="89439"/>
                        <a:pt x="22067" y="90058"/>
                        <a:pt x="20821" y="90320"/>
                      </a:cubicBezTo>
                      <a:cubicBezTo>
                        <a:pt x="20513" y="90384"/>
                        <a:pt x="20187" y="90412"/>
                        <a:pt x="19850" y="90412"/>
                      </a:cubicBezTo>
                      <a:cubicBezTo>
                        <a:pt x="18831" y="90412"/>
                        <a:pt x="17703" y="90150"/>
                        <a:pt x="16606" y="89781"/>
                      </a:cubicBezTo>
                      <a:cubicBezTo>
                        <a:pt x="15419" y="89385"/>
                        <a:pt x="14921" y="89254"/>
                        <a:pt x="14030" y="89254"/>
                      </a:cubicBezTo>
                      <a:cubicBezTo>
                        <a:pt x="13831" y="89254"/>
                        <a:pt x="13611" y="89261"/>
                        <a:pt x="13360" y="89273"/>
                      </a:cubicBezTo>
                      <a:cubicBezTo>
                        <a:pt x="13094" y="89283"/>
                        <a:pt x="12839" y="89291"/>
                        <a:pt x="12597" y="89291"/>
                      </a:cubicBezTo>
                      <a:cubicBezTo>
                        <a:pt x="11587" y="89291"/>
                        <a:pt x="10783" y="89161"/>
                        <a:pt x="10200" y="88598"/>
                      </a:cubicBezTo>
                      <a:cubicBezTo>
                        <a:pt x="9486" y="87899"/>
                        <a:pt x="10058" y="87669"/>
                        <a:pt x="11010" y="87407"/>
                      </a:cubicBezTo>
                      <a:cubicBezTo>
                        <a:pt x="11963" y="87145"/>
                        <a:pt x="12534" y="87026"/>
                        <a:pt x="12740" y="86479"/>
                      </a:cubicBezTo>
                      <a:cubicBezTo>
                        <a:pt x="12931" y="85915"/>
                        <a:pt x="12939" y="85312"/>
                        <a:pt x="12764" y="84748"/>
                      </a:cubicBezTo>
                      <a:cubicBezTo>
                        <a:pt x="12605" y="84256"/>
                        <a:pt x="12986" y="84042"/>
                        <a:pt x="13677" y="83923"/>
                      </a:cubicBezTo>
                      <a:cubicBezTo>
                        <a:pt x="13939" y="83875"/>
                        <a:pt x="14352" y="83883"/>
                        <a:pt x="14820" y="83835"/>
                      </a:cubicBezTo>
                      <a:cubicBezTo>
                        <a:pt x="15288" y="83780"/>
                        <a:pt x="15979" y="83478"/>
                        <a:pt x="17281" y="83193"/>
                      </a:cubicBezTo>
                      <a:cubicBezTo>
                        <a:pt x="17945" y="83047"/>
                        <a:pt x="18375" y="82969"/>
                        <a:pt x="18712" y="82969"/>
                      </a:cubicBezTo>
                      <a:close/>
                      <a:moveTo>
                        <a:pt x="56693" y="82665"/>
                      </a:moveTo>
                      <a:cubicBezTo>
                        <a:pt x="58388" y="82665"/>
                        <a:pt x="58558" y="83292"/>
                        <a:pt x="58635" y="83740"/>
                      </a:cubicBezTo>
                      <a:cubicBezTo>
                        <a:pt x="58714" y="84248"/>
                        <a:pt x="58929" y="84637"/>
                        <a:pt x="60016" y="85074"/>
                      </a:cubicBezTo>
                      <a:cubicBezTo>
                        <a:pt x="61096" y="85518"/>
                        <a:pt x="60945" y="85574"/>
                        <a:pt x="61842" y="86399"/>
                      </a:cubicBezTo>
                      <a:cubicBezTo>
                        <a:pt x="62739" y="87233"/>
                        <a:pt x="61778" y="88082"/>
                        <a:pt x="61524" y="88296"/>
                      </a:cubicBezTo>
                      <a:cubicBezTo>
                        <a:pt x="61278" y="88511"/>
                        <a:pt x="61064" y="88574"/>
                        <a:pt x="60492" y="89352"/>
                      </a:cubicBezTo>
                      <a:cubicBezTo>
                        <a:pt x="59921" y="90130"/>
                        <a:pt x="58683" y="90447"/>
                        <a:pt x="57468" y="90717"/>
                      </a:cubicBezTo>
                      <a:cubicBezTo>
                        <a:pt x="57278" y="90759"/>
                        <a:pt x="57100" y="90778"/>
                        <a:pt x="56932" y="90778"/>
                      </a:cubicBezTo>
                      <a:cubicBezTo>
                        <a:pt x="56022" y="90778"/>
                        <a:pt x="55437" y="90225"/>
                        <a:pt x="55095" y="89836"/>
                      </a:cubicBezTo>
                      <a:lnTo>
                        <a:pt x="55087" y="89836"/>
                      </a:lnTo>
                      <a:cubicBezTo>
                        <a:pt x="54690" y="89384"/>
                        <a:pt x="54484" y="89598"/>
                        <a:pt x="53230" y="89352"/>
                      </a:cubicBezTo>
                      <a:cubicBezTo>
                        <a:pt x="51968" y="89106"/>
                        <a:pt x="52126" y="88646"/>
                        <a:pt x="51841" y="88185"/>
                      </a:cubicBezTo>
                      <a:cubicBezTo>
                        <a:pt x="51555" y="87717"/>
                        <a:pt x="51110" y="87566"/>
                        <a:pt x="50888" y="86931"/>
                      </a:cubicBezTo>
                      <a:cubicBezTo>
                        <a:pt x="50674" y="86296"/>
                        <a:pt x="51602" y="85685"/>
                        <a:pt x="52206" y="85336"/>
                      </a:cubicBezTo>
                      <a:cubicBezTo>
                        <a:pt x="52809" y="84986"/>
                        <a:pt x="53174" y="84590"/>
                        <a:pt x="53595" y="83804"/>
                      </a:cubicBezTo>
                      <a:cubicBezTo>
                        <a:pt x="54015" y="83018"/>
                        <a:pt x="54865" y="82788"/>
                        <a:pt x="55928" y="82700"/>
                      </a:cubicBezTo>
                      <a:cubicBezTo>
                        <a:pt x="56213" y="82676"/>
                        <a:pt x="56467" y="82665"/>
                        <a:pt x="56693" y="82665"/>
                      </a:cubicBezTo>
                      <a:close/>
                      <a:moveTo>
                        <a:pt x="28410" y="82665"/>
                      </a:moveTo>
                      <a:cubicBezTo>
                        <a:pt x="30109" y="82665"/>
                        <a:pt x="30198" y="83300"/>
                        <a:pt x="30219" y="83748"/>
                      </a:cubicBezTo>
                      <a:cubicBezTo>
                        <a:pt x="30235" y="84248"/>
                        <a:pt x="30401" y="84637"/>
                        <a:pt x="31425" y="85082"/>
                      </a:cubicBezTo>
                      <a:cubicBezTo>
                        <a:pt x="32449" y="85526"/>
                        <a:pt x="32290" y="85574"/>
                        <a:pt x="33084" y="86407"/>
                      </a:cubicBezTo>
                      <a:cubicBezTo>
                        <a:pt x="33870" y="87233"/>
                        <a:pt x="32798" y="88082"/>
                        <a:pt x="32521" y="88296"/>
                      </a:cubicBezTo>
                      <a:cubicBezTo>
                        <a:pt x="32243" y="88519"/>
                        <a:pt x="32029" y="88582"/>
                        <a:pt x="31354" y="89360"/>
                      </a:cubicBezTo>
                      <a:cubicBezTo>
                        <a:pt x="30679" y="90138"/>
                        <a:pt x="29401" y="90455"/>
                        <a:pt x="28147" y="90725"/>
                      </a:cubicBezTo>
                      <a:cubicBezTo>
                        <a:pt x="27954" y="90767"/>
                        <a:pt x="27774" y="90785"/>
                        <a:pt x="27608" y="90785"/>
                      </a:cubicBezTo>
                      <a:cubicBezTo>
                        <a:pt x="26695" y="90785"/>
                        <a:pt x="26174" y="90226"/>
                        <a:pt x="25885" y="89836"/>
                      </a:cubicBezTo>
                      <a:lnTo>
                        <a:pt x="25885" y="89844"/>
                      </a:lnTo>
                      <a:cubicBezTo>
                        <a:pt x="25544" y="89384"/>
                        <a:pt x="25313" y="89606"/>
                        <a:pt x="24083" y="89360"/>
                      </a:cubicBezTo>
                      <a:cubicBezTo>
                        <a:pt x="22861" y="89114"/>
                        <a:pt x="23075" y="88646"/>
                        <a:pt x="22845" y="88185"/>
                      </a:cubicBezTo>
                      <a:cubicBezTo>
                        <a:pt x="22623" y="87725"/>
                        <a:pt x="22202" y="87566"/>
                        <a:pt x="22059" y="86931"/>
                      </a:cubicBezTo>
                      <a:cubicBezTo>
                        <a:pt x="21924" y="86296"/>
                        <a:pt x="22932" y="85685"/>
                        <a:pt x="23583" y="85336"/>
                      </a:cubicBezTo>
                      <a:cubicBezTo>
                        <a:pt x="24234" y="84986"/>
                        <a:pt x="24647" y="84597"/>
                        <a:pt x="25171" y="83812"/>
                      </a:cubicBezTo>
                      <a:cubicBezTo>
                        <a:pt x="25694" y="83018"/>
                        <a:pt x="26568" y="82788"/>
                        <a:pt x="27647" y="82700"/>
                      </a:cubicBezTo>
                      <a:cubicBezTo>
                        <a:pt x="27932" y="82676"/>
                        <a:pt x="28185" y="82665"/>
                        <a:pt x="28410" y="82665"/>
                      </a:cubicBezTo>
                      <a:close/>
                      <a:moveTo>
                        <a:pt x="12847" y="89446"/>
                      </a:moveTo>
                      <a:cubicBezTo>
                        <a:pt x="13084" y="89446"/>
                        <a:pt x="13419" y="89465"/>
                        <a:pt x="14082" y="89487"/>
                      </a:cubicBezTo>
                      <a:cubicBezTo>
                        <a:pt x="15550" y="89527"/>
                        <a:pt x="16106" y="90043"/>
                        <a:pt x="17447" y="90408"/>
                      </a:cubicBezTo>
                      <a:cubicBezTo>
                        <a:pt x="18261" y="90629"/>
                        <a:pt x="18669" y="90664"/>
                        <a:pt x="19021" y="90664"/>
                      </a:cubicBezTo>
                      <a:cubicBezTo>
                        <a:pt x="19181" y="90664"/>
                        <a:pt x="19330" y="90657"/>
                        <a:pt x="19500" y="90657"/>
                      </a:cubicBezTo>
                      <a:cubicBezTo>
                        <a:pt x="19573" y="90657"/>
                        <a:pt x="19650" y="90658"/>
                        <a:pt x="19733" y="90662"/>
                      </a:cubicBezTo>
                      <a:cubicBezTo>
                        <a:pt x="20440" y="90685"/>
                        <a:pt x="20202" y="90995"/>
                        <a:pt x="20019" y="91241"/>
                      </a:cubicBezTo>
                      <a:cubicBezTo>
                        <a:pt x="19837" y="91495"/>
                        <a:pt x="19749" y="92257"/>
                        <a:pt x="19440" y="92559"/>
                      </a:cubicBezTo>
                      <a:cubicBezTo>
                        <a:pt x="19138" y="92868"/>
                        <a:pt x="17701" y="92844"/>
                        <a:pt x="15796" y="92932"/>
                      </a:cubicBezTo>
                      <a:cubicBezTo>
                        <a:pt x="15577" y="92942"/>
                        <a:pt x="15383" y="92947"/>
                        <a:pt x="15209" y="92947"/>
                      </a:cubicBezTo>
                      <a:cubicBezTo>
                        <a:pt x="13878" y="92947"/>
                        <a:pt x="13774" y="92664"/>
                        <a:pt x="12875" y="92313"/>
                      </a:cubicBezTo>
                      <a:cubicBezTo>
                        <a:pt x="12523" y="92174"/>
                        <a:pt x="12234" y="92146"/>
                        <a:pt x="11986" y="92146"/>
                      </a:cubicBezTo>
                      <a:cubicBezTo>
                        <a:pt x="11817" y="92146"/>
                        <a:pt x="11667" y="92159"/>
                        <a:pt x="11529" y="92159"/>
                      </a:cubicBezTo>
                      <a:cubicBezTo>
                        <a:pt x="11293" y="92159"/>
                        <a:pt x="11095" y="92120"/>
                        <a:pt x="10899" y="91908"/>
                      </a:cubicBezTo>
                      <a:cubicBezTo>
                        <a:pt x="10431" y="91384"/>
                        <a:pt x="11296" y="90947"/>
                        <a:pt x="11375" y="90487"/>
                      </a:cubicBezTo>
                      <a:cubicBezTo>
                        <a:pt x="11455" y="90027"/>
                        <a:pt x="11359" y="89717"/>
                        <a:pt x="12002" y="89566"/>
                      </a:cubicBezTo>
                      <a:cubicBezTo>
                        <a:pt x="12416" y="89475"/>
                        <a:pt x="12560" y="89446"/>
                        <a:pt x="12847" y="89446"/>
                      </a:cubicBezTo>
                      <a:close/>
                      <a:moveTo>
                        <a:pt x="42023" y="89446"/>
                      </a:moveTo>
                      <a:cubicBezTo>
                        <a:pt x="42260" y="89446"/>
                        <a:pt x="42597" y="89466"/>
                        <a:pt x="43252" y="89487"/>
                      </a:cubicBezTo>
                      <a:cubicBezTo>
                        <a:pt x="44736" y="89527"/>
                        <a:pt x="45356" y="90043"/>
                        <a:pt x="46737" y="90408"/>
                      </a:cubicBezTo>
                      <a:cubicBezTo>
                        <a:pt x="47579" y="90629"/>
                        <a:pt x="47990" y="90664"/>
                        <a:pt x="48342" y="90664"/>
                      </a:cubicBezTo>
                      <a:cubicBezTo>
                        <a:pt x="48501" y="90664"/>
                        <a:pt x="48649" y="90657"/>
                        <a:pt x="48819" y="90657"/>
                      </a:cubicBezTo>
                      <a:cubicBezTo>
                        <a:pt x="48893" y="90657"/>
                        <a:pt x="48970" y="90658"/>
                        <a:pt x="49054" y="90662"/>
                      </a:cubicBezTo>
                      <a:cubicBezTo>
                        <a:pt x="49777" y="90693"/>
                        <a:pt x="49570" y="90995"/>
                        <a:pt x="49420" y="91249"/>
                      </a:cubicBezTo>
                      <a:cubicBezTo>
                        <a:pt x="49269" y="91503"/>
                        <a:pt x="49277" y="92257"/>
                        <a:pt x="49015" y="92567"/>
                      </a:cubicBezTo>
                      <a:cubicBezTo>
                        <a:pt x="48745" y="92868"/>
                        <a:pt x="47316" y="92844"/>
                        <a:pt x="45419" y="92932"/>
                      </a:cubicBezTo>
                      <a:cubicBezTo>
                        <a:pt x="45201" y="92942"/>
                        <a:pt x="45007" y="92947"/>
                        <a:pt x="44833" y="92947"/>
                      </a:cubicBezTo>
                      <a:cubicBezTo>
                        <a:pt x="43499" y="92947"/>
                        <a:pt x="43360" y="92664"/>
                        <a:pt x="42419" y="92313"/>
                      </a:cubicBezTo>
                      <a:cubicBezTo>
                        <a:pt x="42053" y="92179"/>
                        <a:pt x="41762" y="92151"/>
                        <a:pt x="41516" y="92151"/>
                      </a:cubicBezTo>
                      <a:cubicBezTo>
                        <a:pt x="41343" y="92151"/>
                        <a:pt x="41193" y="92165"/>
                        <a:pt x="41055" y="92165"/>
                      </a:cubicBezTo>
                      <a:cubicBezTo>
                        <a:pt x="40817" y="92165"/>
                        <a:pt x="40615" y="92125"/>
                        <a:pt x="40395" y="91908"/>
                      </a:cubicBezTo>
                      <a:cubicBezTo>
                        <a:pt x="39855" y="91384"/>
                        <a:pt x="40649" y="90947"/>
                        <a:pt x="40672" y="90487"/>
                      </a:cubicBezTo>
                      <a:cubicBezTo>
                        <a:pt x="40688" y="90027"/>
                        <a:pt x="40553" y="89717"/>
                        <a:pt x="41180" y="89574"/>
                      </a:cubicBezTo>
                      <a:cubicBezTo>
                        <a:pt x="41587" y="89477"/>
                        <a:pt x="41725" y="89446"/>
                        <a:pt x="42023" y="89446"/>
                      </a:cubicBezTo>
                      <a:close/>
                      <a:moveTo>
                        <a:pt x="35674" y="86916"/>
                      </a:moveTo>
                      <a:cubicBezTo>
                        <a:pt x="35889" y="86916"/>
                        <a:pt x="36084" y="86927"/>
                        <a:pt x="36235" y="86939"/>
                      </a:cubicBezTo>
                      <a:cubicBezTo>
                        <a:pt x="36855" y="86987"/>
                        <a:pt x="37077" y="87082"/>
                        <a:pt x="37077" y="87082"/>
                      </a:cubicBezTo>
                      <a:cubicBezTo>
                        <a:pt x="37497" y="87328"/>
                        <a:pt x="37871" y="87661"/>
                        <a:pt x="38172" y="88058"/>
                      </a:cubicBezTo>
                      <a:cubicBezTo>
                        <a:pt x="38688" y="88733"/>
                        <a:pt x="39402" y="89019"/>
                        <a:pt x="39839" y="89376"/>
                      </a:cubicBezTo>
                      <a:cubicBezTo>
                        <a:pt x="40284" y="89733"/>
                        <a:pt x="40490" y="90781"/>
                        <a:pt x="40006" y="91416"/>
                      </a:cubicBezTo>
                      <a:cubicBezTo>
                        <a:pt x="39514" y="92051"/>
                        <a:pt x="39069" y="92011"/>
                        <a:pt x="38855" y="92511"/>
                      </a:cubicBezTo>
                      <a:cubicBezTo>
                        <a:pt x="38640" y="93003"/>
                        <a:pt x="38442" y="93479"/>
                        <a:pt x="37998" y="93614"/>
                      </a:cubicBezTo>
                      <a:cubicBezTo>
                        <a:pt x="37704" y="93694"/>
                        <a:pt x="37394" y="93741"/>
                        <a:pt x="37085" y="93741"/>
                      </a:cubicBezTo>
                      <a:cubicBezTo>
                        <a:pt x="36770" y="93781"/>
                        <a:pt x="36450" y="93796"/>
                        <a:pt x="36133" y="93796"/>
                      </a:cubicBezTo>
                      <a:cubicBezTo>
                        <a:pt x="36003" y="93796"/>
                        <a:pt x="35873" y="93794"/>
                        <a:pt x="35743" y="93789"/>
                      </a:cubicBezTo>
                      <a:cubicBezTo>
                        <a:pt x="35497" y="93789"/>
                        <a:pt x="35251" y="93726"/>
                        <a:pt x="35037" y="93622"/>
                      </a:cubicBezTo>
                      <a:cubicBezTo>
                        <a:pt x="35005" y="93606"/>
                        <a:pt x="34973" y="93583"/>
                        <a:pt x="34942" y="93567"/>
                      </a:cubicBezTo>
                      <a:cubicBezTo>
                        <a:pt x="34926" y="93559"/>
                        <a:pt x="34918" y="93551"/>
                        <a:pt x="34910" y="93543"/>
                      </a:cubicBezTo>
                      <a:lnTo>
                        <a:pt x="34902" y="93551"/>
                      </a:lnTo>
                      <a:cubicBezTo>
                        <a:pt x="34394" y="93249"/>
                        <a:pt x="33632" y="93114"/>
                        <a:pt x="32529" y="93011"/>
                      </a:cubicBezTo>
                      <a:cubicBezTo>
                        <a:pt x="30893" y="92844"/>
                        <a:pt x="29623" y="92654"/>
                        <a:pt x="28552" y="92352"/>
                      </a:cubicBezTo>
                      <a:cubicBezTo>
                        <a:pt x="27488" y="92043"/>
                        <a:pt x="26369" y="91662"/>
                        <a:pt x="26575" y="91384"/>
                      </a:cubicBezTo>
                      <a:cubicBezTo>
                        <a:pt x="26782" y="91114"/>
                        <a:pt x="27996" y="91011"/>
                        <a:pt x="28861" y="90892"/>
                      </a:cubicBezTo>
                      <a:cubicBezTo>
                        <a:pt x="29719" y="90773"/>
                        <a:pt x="31108" y="90058"/>
                        <a:pt x="31671" y="89344"/>
                      </a:cubicBezTo>
                      <a:cubicBezTo>
                        <a:pt x="32243" y="88630"/>
                        <a:pt x="32703" y="88534"/>
                        <a:pt x="33441" y="87995"/>
                      </a:cubicBezTo>
                      <a:cubicBezTo>
                        <a:pt x="33608" y="87876"/>
                        <a:pt x="33743" y="87717"/>
                        <a:pt x="33838" y="87534"/>
                      </a:cubicBezTo>
                      <a:cubicBezTo>
                        <a:pt x="34179" y="87021"/>
                        <a:pt x="35018" y="86916"/>
                        <a:pt x="35674" y="86916"/>
                      </a:cubicBezTo>
                      <a:close/>
                      <a:moveTo>
                        <a:pt x="64503" y="86924"/>
                      </a:moveTo>
                      <a:cubicBezTo>
                        <a:pt x="64719" y="86924"/>
                        <a:pt x="64917" y="86935"/>
                        <a:pt x="65072" y="86947"/>
                      </a:cubicBezTo>
                      <a:cubicBezTo>
                        <a:pt x="65699" y="86995"/>
                        <a:pt x="65930" y="87082"/>
                        <a:pt x="65930" y="87082"/>
                      </a:cubicBezTo>
                      <a:cubicBezTo>
                        <a:pt x="66382" y="87336"/>
                        <a:pt x="66795" y="87669"/>
                        <a:pt x="67144" y="88066"/>
                      </a:cubicBezTo>
                      <a:cubicBezTo>
                        <a:pt x="67755" y="88733"/>
                        <a:pt x="68501" y="89019"/>
                        <a:pt x="68986" y="89376"/>
                      </a:cubicBezTo>
                      <a:lnTo>
                        <a:pt x="68986" y="89384"/>
                      </a:lnTo>
                      <a:cubicBezTo>
                        <a:pt x="69478" y="89741"/>
                        <a:pt x="69819" y="90789"/>
                        <a:pt x="69414" y="91424"/>
                      </a:cubicBezTo>
                      <a:cubicBezTo>
                        <a:pt x="69009" y="92059"/>
                        <a:pt x="68557" y="92019"/>
                        <a:pt x="68406" y="92519"/>
                      </a:cubicBezTo>
                      <a:cubicBezTo>
                        <a:pt x="68247" y="93011"/>
                        <a:pt x="68120" y="93487"/>
                        <a:pt x="67692" y="93622"/>
                      </a:cubicBezTo>
                      <a:cubicBezTo>
                        <a:pt x="67398" y="93702"/>
                        <a:pt x="67096" y="93749"/>
                        <a:pt x="66795" y="93749"/>
                      </a:cubicBezTo>
                      <a:cubicBezTo>
                        <a:pt x="66461" y="93785"/>
                        <a:pt x="66128" y="93803"/>
                        <a:pt x="65795" y="93803"/>
                      </a:cubicBezTo>
                      <a:cubicBezTo>
                        <a:pt x="65684" y="93803"/>
                        <a:pt x="65572" y="93801"/>
                        <a:pt x="65461" y="93797"/>
                      </a:cubicBezTo>
                      <a:cubicBezTo>
                        <a:pt x="65207" y="93789"/>
                        <a:pt x="64953" y="93733"/>
                        <a:pt x="64723" y="93630"/>
                      </a:cubicBezTo>
                      <a:cubicBezTo>
                        <a:pt x="64691" y="93614"/>
                        <a:pt x="64660" y="93591"/>
                        <a:pt x="64628" y="93575"/>
                      </a:cubicBezTo>
                      <a:cubicBezTo>
                        <a:pt x="64612" y="93567"/>
                        <a:pt x="64604" y="93559"/>
                        <a:pt x="64588" y="93543"/>
                      </a:cubicBezTo>
                      <a:lnTo>
                        <a:pt x="64588" y="93559"/>
                      </a:lnTo>
                      <a:cubicBezTo>
                        <a:pt x="64048" y="93257"/>
                        <a:pt x="63263" y="93122"/>
                        <a:pt x="62151" y="93011"/>
                      </a:cubicBezTo>
                      <a:cubicBezTo>
                        <a:pt x="60492" y="92852"/>
                        <a:pt x="59199" y="92662"/>
                        <a:pt x="58087" y="92352"/>
                      </a:cubicBezTo>
                      <a:cubicBezTo>
                        <a:pt x="56976" y="92051"/>
                        <a:pt x="55817" y="91670"/>
                        <a:pt x="55992" y="91392"/>
                      </a:cubicBezTo>
                      <a:cubicBezTo>
                        <a:pt x="56159" y="91114"/>
                        <a:pt x="57357" y="91019"/>
                        <a:pt x="58206" y="90900"/>
                      </a:cubicBezTo>
                      <a:cubicBezTo>
                        <a:pt x="59048" y="90781"/>
                        <a:pt x="60350" y="90066"/>
                        <a:pt x="60818" y="89352"/>
                      </a:cubicBezTo>
                      <a:cubicBezTo>
                        <a:pt x="61294" y="88638"/>
                        <a:pt x="61739" y="88542"/>
                        <a:pt x="62413" y="88003"/>
                      </a:cubicBezTo>
                      <a:cubicBezTo>
                        <a:pt x="62564" y="87884"/>
                        <a:pt x="62683" y="87725"/>
                        <a:pt x="62747" y="87542"/>
                      </a:cubicBezTo>
                      <a:cubicBezTo>
                        <a:pt x="63021" y="87028"/>
                        <a:pt x="63845" y="86924"/>
                        <a:pt x="64503" y="86924"/>
                      </a:cubicBezTo>
                      <a:close/>
                      <a:moveTo>
                        <a:pt x="53569" y="89729"/>
                      </a:moveTo>
                      <a:cubicBezTo>
                        <a:pt x="53720" y="89729"/>
                        <a:pt x="53882" y="89737"/>
                        <a:pt x="54055" y="89757"/>
                      </a:cubicBezTo>
                      <a:cubicBezTo>
                        <a:pt x="55103" y="89868"/>
                        <a:pt x="55579" y="90733"/>
                        <a:pt x="55492" y="91352"/>
                      </a:cubicBezTo>
                      <a:cubicBezTo>
                        <a:pt x="55404" y="91971"/>
                        <a:pt x="54777" y="92035"/>
                        <a:pt x="54134" y="92384"/>
                      </a:cubicBezTo>
                      <a:cubicBezTo>
                        <a:pt x="53499" y="92733"/>
                        <a:pt x="53238" y="93083"/>
                        <a:pt x="53531" y="93614"/>
                      </a:cubicBezTo>
                      <a:lnTo>
                        <a:pt x="53531" y="93606"/>
                      </a:lnTo>
                      <a:lnTo>
                        <a:pt x="53531" y="93606"/>
                      </a:lnTo>
                      <a:cubicBezTo>
                        <a:pt x="53825" y="94138"/>
                        <a:pt x="54055" y="94615"/>
                        <a:pt x="53230" y="94845"/>
                      </a:cubicBezTo>
                      <a:cubicBezTo>
                        <a:pt x="53140" y="94869"/>
                        <a:pt x="53056" y="94880"/>
                        <a:pt x="52978" y="94880"/>
                      </a:cubicBezTo>
                      <a:cubicBezTo>
                        <a:pt x="52338" y="94880"/>
                        <a:pt x="52070" y="94130"/>
                        <a:pt x="51864" y="93670"/>
                      </a:cubicBezTo>
                      <a:cubicBezTo>
                        <a:pt x="51634" y="93146"/>
                        <a:pt x="50102" y="93035"/>
                        <a:pt x="49666" y="92710"/>
                      </a:cubicBezTo>
                      <a:cubicBezTo>
                        <a:pt x="49237" y="92384"/>
                        <a:pt x="49610" y="91630"/>
                        <a:pt x="49904" y="91035"/>
                      </a:cubicBezTo>
                      <a:cubicBezTo>
                        <a:pt x="50205" y="90439"/>
                        <a:pt x="50578" y="90336"/>
                        <a:pt x="51634" y="90098"/>
                      </a:cubicBezTo>
                      <a:cubicBezTo>
                        <a:pt x="52271" y="89952"/>
                        <a:pt x="52797" y="89729"/>
                        <a:pt x="53569" y="89729"/>
                      </a:cubicBezTo>
                      <a:close/>
                      <a:moveTo>
                        <a:pt x="24382" y="89731"/>
                      </a:moveTo>
                      <a:cubicBezTo>
                        <a:pt x="24528" y="89731"/>
                        <a:pt x="24682" y="89739"/>
                        <a:pt x="24845" y="89757"/>
                      </a:cubicBezTo>
                      <a:cubicBezTo>
                        <a:pt x="25885" y="89876"/>
                        <a:pt x="26250" y="90733"/>
                        <a:pt x="26083" y="91360"/>
                      </a:cubicBezTo>
                      <a:cubicBezTo>
                        <a:pt x="25917" y="91979"/>
                        <a:pt x="25274" y="92043"/>
                        <a:pt x="24591" y="92392"/>
                      </a:cubicBezTo>
                      <a:cubicBezTo>
                        <a:pt x="23908" y="92741"/>
                        <a:pt x="23607" y="93083"/>
                        <a:pt x="23829" y="93614"/>
                      </a:cubicBezTo>
                      <a:cubicBezTo>
                        <a:pt x="24051" y="94146"/>
                        <a:pt x="24218" y="94622"/>
                        <a:pt x="23369" y="94845"/>
                      </a:cubicBezTo>
                      <a:cubicBezTo>
                        <a:pt x="23273" y="94870"/>
                        <a:pt x="23185" y="94882"/>
                        <a:pt x="23105" y="94882"/>
                      </a:cubicBezTo>
                      <a:cubicBezTo>
                        <a:pt x="22469" y="94882"/>
                        <a:pt x="22302" y="94135"/>
                        <a:pt x="22154" y="93670"/>
                      </a:cubicBezTo>
                      <a:cubicBezTo>
                        <a:pt x="21996" y="93154"/>
                        <a:pt x="20472" y="93035"/>
                        <a:pt x="20083" y="92717"/>
                      </a:cubicBezTo>
                      <a:cubicBezTo>
                        <a:pt x="19694" y="92392"/>
                        <a:pt x="20162" y="91638"/>
                        <a:pt x="20535" y="91043"/>
                      </a:cubicBezTo>
                      <a:cubicBezTo>
                        <a:pt x="20908" y="90447"/>
                        <a:pt x="21297" y="90344"/>
                        <a:pt x="22384" y="90106"/>
                      </a:cubicBezTo>
                      <a:cubicBezTo>
                        <a:pt x="23046" y="89952"/>
                        <a:pt x="23606" y="89731"/>
                        <a:pt x="24382" y="89731"/>
                      </a:cubicBezTo>
                      <a:close/>
                      <a:moveTo>
                        <a:pt x="11257" y="92423"/>
                      </a:moveTo>
                      <a:cubicBezTo>
                        <a:pt x="11348" y="92423"/>
                        <a:pt x="11441" y="92429"/>
                        <a:pt x="11534" y="92440"/>
                      </a:cubicBezTo>
                      <a:cubicBezTo>
                        <a:pt x="12336" y="92543"/>
                        <a:pt x="13510" y="93146"/>
                        <a:pt x="15026" y="93170"/>
                      </a:cubicBezTo>
                      <a:cubicBezTo>
                        <a:pt x="15055" y="93170"/>
                        <a:pt x="15084" y="93170"/>
                        <a:pt x="15113" y="93170"/>
                      </a:cubicBezTo>
                      <a:cubicBezTo>
                        <a:pt x="16313" y="93170"/>
                        <a:pt x="17663" y="92917"/>
                        <a:pt x="18656" y="92917"/>
                      </a:cubicBezTo>
                      <a:cubicBezTo>
                        <a:pt x="18902" y="92917"/>
                        <a:pt x="19126" y="92933"/>
                        <a:pt x="19321" y="92971"/>
                      </a:cubicBezTo>
                      <a:cubicBezTo>
                        <a:pt x="20329" y="93162"/>
                        <a:pt x="21440" y="93638"/>
                        <a:pt x="21773" y="94202"/>
                      </a:cubicBezTo>
                      <a:cubicBezTo>
                        <a:pt x="22115" y="94765"/>
                        <a:pt x="21876" y="96019"/>
                        <a:pt x="21241" y="96575"/>
                      </a:cubicBezTo>
                      <a:cubicBezTo>
                        <a:pt x="21170" y="96639"/>
                        <a:pt x="21178" y="96893"/>
                        <a:pt x="21194" y="97226"/>
                      </a:cubicBezTo>
                      <a:cubicBezTo>
                        <a:pt x="21194" y="97226"/>
                        <a:pt x="21051" y="97575"/>
                        <a:pt x="20456" y="97599"/>
                      </a:cubicBezTo>
                      <a:cubicBezTo>
                        <a:pt x="20137" y="97616"/>
                        <a:pt x="19596" y="97624"/>
                        <a:pt x="19018" y="97624"/>
                      </a:cubicBezTo>
                      <a:cubicBezTo>
                        <a:pt x="18518" y="97624"/>
                        <a:pt x="17989" y="97618"/>
                        <a:pt x="17551" y="97607"/>
                      </a:cubicBezTo>
                      <a:cubicBezTo>
                        <a:pt x="16952" y="97592"/>
                        <a:pt x="16483" y="97545"/>
                        <a:pt x="15958" y="97545"/>
                      </a:cubicBezTo>
                      <a:cubicBezTo>
                        <a:pt x="15655" y="97545"/>
                        <a:pt x="15332" y="97560"/>
                        <a:pt x="14955" y="97607"/>
                      </a:cubicBezTo>
                      <a:cubicBezTo>
                        <a:pt x="14345" y="97687"/>
                        <a:pt x="13902" y="97783"/>
                        <a:pt x="13562" y="97783"/>
                      </a:cubicBezTo>
                      <a:cubicBezTo>
                        <a:pt x="13327" y="97783"/>
                        <a:pt x="13142" y="97737"/>
                        <a:pt x="12986" y="97607"/>
                      </a:cubicBezTo>
                      <a:cubicBezTo>
                        <a:pt x="12613" y="97297"/>
                        <a:pt x="12709" y="96893"/>
                        <a:pt x="12066" y="96575"/>
                      </a:cubicBezTo>
                      <a:cubicBezTo>
                        <a:pt x="12066" y="96575"/>
                        <a:pt x="10907" y="96051"/>
                        <a:pt x="10113" y="95432"/>
                      </a:cubicBezTo>
                      <a:cubicBezTo>
                        <a:pt x="9319" y="94821"/>
                        <a:pt x="8391" y="94416"/>
                        <a:pt x="8803" y="94043"/>
                      </a:cubicBezTo>
                      <a:cubicBezTo>
                        <a:pt x="9224" y="93678"/>
                        <a:pt x="9637" y="93337"/>
                        <a:pt x="9804" y="93011"/>
                      </a:cubicBezTo>
                      <a:cubicBezTo>
                        <a:pt x="9951" y="92723"/>
                        <a:pt x="10563" y="92423"/>
                        <a:pt x="11257" y="92423"/>
                      </a:cubicBezTo>
                      <a:close/>
                      <a:moveTo>
                        <a:pt x="40800" y="92431"/>
                      </a:moveTo>
                      <a:cubicBezTo>
                        <a:pt x="40891" y="92431"/>
                        <a:pt x="40983" y="92437"/>
                        <a:pt x="41077" y="92448"/>
                      </a:cubicBezTo>
                      <a:cubicBezTo>
                        <a:pt x="41895" y="92551"/>
                        <a:pt x="43149" y="93154"/>
                        <a:pt x="44665" y="93178"/>
                      </a:cubicBezTo>
                      <a:cubicBezTo>
                        <a:pt x="44694" y="93178"/>
                        <a:pt x="44723" y="93178"/>
                        <a:pt x="44752" y="93178"/>
                      </a:cubicBezTo>
                      <a:cubicBezTo>
                        <a:pt x="45956" y="93178"/>
                        <a:pt x="47273" y="92925"/>
                        <a:pt x="48265" y="92925"/>
                      </a:cubicBezTo>
                      <a:cubicBezTo>
                        <a:pt x="48511" y="92925"/>
                        <a:pt x="48736" y="92941"/>
                        <a:pt x="48935" y="92979"/>
                      </a:cubicBezTo>
                      <a:cubicBezTo>
                        <a:pt x="49959" y="93170"/>
                        <a:pt x="51142" y="93646"/>
                        <a:pt x="51547" y="94210"/>
                      </a:cubicBezTo>
                      <a:cubicBezTo>
                        <a:pt x="51952" y="94773"/>
                        <a:pt x="51888" y="96027"/>
                        <a:pt x="51325" y="96583"/>
                      </a:cubicBezTo>
                      <a:cubicBezTo>
                        <a:pt x="51269" y="96639"/>
                        <a:pt x="51301" y="96900"/>
                        <a:pt x="51364" y="97234"/>
                      </a:cubicBezTo>
                      <a:cubicBezTo>
                        <a:pt x="51364" y="97234"/>
                        <a:pt x="51261" y="97575"/>
                        <a:pt x="50666" y="97607"/>
                      </a:cubicBezTo>
                      <a:cubicBezTo>
                        <a:pt x="50347" y="97624"/>
                        <a:pt x="49809" y="97632"/>
                        <a:pt x="49233" y="97632"/>
                      </a:cubicBezTo>
                      <a:cubicBezTo>
                        <a:pt x="48734" y="97632"/>
                        <a:pt x="48207" y="97626"/>
                        <a:pt x="47769" y="97615"/>
                      </a:cubicBezTo>
                      <a:cubicBezTo>
                        <a:pt x="47165" y="97600"/>
                        <a:pt x="46691" y="97553"/>
                        <a:pt x="46167" y="97553"/>
                      </a:cubicBezTo>
                      <a:cubicBezTo>
                        <a:pt x="45864" y="97553"/>
                        <a:pt x="45545" y="97568"/>
                        <a:pt x="45173" y="97615"/>
                      </a:cubicBezTo>
                      <a:cubicBezTo>
                        <a:pt x="44568" y="97690"/>
                        <a:pt x="44135" y="97789"/>
                        <a:pt x="43794" y="97789"/>
                      </a:cubicBezTo>
                      <a:cubicBezTo>
                        <a:pt x="43563" y="97789"/>
                        <a:pt x="43375" y="97743"/>
                        <a:pt x="43205" y="97615"/>
                      </a:cubicBezTo>
                      <a:cubicBezTo>
                        <a:pt x="42784" y="97297"/>
                        <a:pt x="42831" y="96900"/>
                        <a:pt x="42149" y="96583"/>
                      </a:cubicBezTo>
                      <a:cubicBezTo>
                        <a:pt x="42149" y="96583"/>
                        <a:pt x="40919" y="96051"/>
                        <a:pt x="40045" y="95440"/>
                      </a:cubicBezTo>
                      <a:cubicBezTo>
                        <a:pt x="39180" y="94829"/>
                        <a:pt x="38188" y="94416"/>
                        <a:pt x="38561" y="94051"/>
                      </a:cubicBezTo>
                      <a:cubicBezTo>
                        <a:pt x="38926" y="93694"/>
                        <a:pt x="39299" y="93345"/>
                        <a:pt x="39426" y="93019"/>
                      </a:cubicBezTo>
                      <a:cubicBezTo>
                        <a:pt x="39539" y="92731"/>
                        <a:pt x="40110" y="92431"/>
                        <a:pt x="40800" y="92431"/>
                      </a:cubicBezTo>
                      <a:close/>
                      <a:moveTo>
                        <a:pt x="24943" y="94774"/>
                      </a:moveTo>
                      <a:cubicBezTo>
                        <a:pt x="25295" y="94774"/>
                        <a:pt x="25565" y="94841"/>
                        <a:pt x="25686" y="94972"/>
                      </a:cubicBezTo>
                      <a:cubicBezTo>
                        <a:pt x="25964" y="95273"/>
                        <a:pt x="25829" y="96575"/>
                        <a:pt x="25829" y="96575"/>
                      </a:cubicBezTo>
                      <a:cubicBezTo>
                        <a:pt x="25829" y="97456"/>
                        <a:pt x="24742" y="97456"/>
                        <a:pt x="24464" y="97869"/>
                      </a:cubicBezTo>
                      <a:cubicBezTo>
                        <a:pt x="24409" y="97948"/>
                        <a:pt x="24353" y="98051"/>
                        <a:pt x="24289" y="98155"/>
                      </a:cubicBezTo>
                      <a:cubicBezTo>
                        <a:pt x="24240" y="98234"/>
                        <a:pt x="24056" y="98267"/>
                        <a:pt x="23806" y="98267"/>
                      </a:cubicBezTo>
                      <a:cubicBezTo>
                        <a:pt x="23335" y="98267"/>
                        <a:pt x="22632" y="98149"/>
                        <a:pt x="22170" y="98004"/>
                      </a:cubicBezTo>
                      <a:cubicBezTo>
                        <a:pt x="21464" y="97789"/>
                        <a:pt x="21440" y="97313"/>
                        <a:pt x="21821" y="96575"/>
                      </a:cubicBezTo>
                      <a:cubicBezTo>
                        <a:pt x="22091" y="95940"/>
                        <a:pt x="22591" y="95424"/>
                        <a:pt x="23226" y="95154"/>
                      </a:cubicBezTo>
                      <a:cubicBezTo>
                        <a:pt x="23835" y="94898"/>
                        <a:pt x="24464" y="94774"/>
                        <a:pt x="24943" y="94774"/>
                      </a:cubicBezTo>
                      <a:close/>
                      <a:moveTo>
                        <a:pt x="54791" y="94774"/>
                      </a:moveTo>
                      <a:cubicBezTo>
                        <a:pt x="55143" y="94774"/>
                        <a:pt x="55421" y="94841"/>
                        <a:pt x="55555" y="94972"/>
                      </a:cubicBezTo>
                      <a:cubicBezTo>
                        <a:pt x="55881" y="95273"/>
                        <a:pt x="55912" y="96575"/>
                        <a:pt x="55912" y="96575"/>
                      </a:cubicBezTo>
                      <a:cubicBezTo>
                        <a:pt x="56024" y="97456"/>
                        <a:pt x="54936" y="97456"/>
                        <a:pt x="54714" y="97869"/>
                      </a:cubicBezTo>
                      <a:cubicBezTo>
                        <a:pt x="54666" y="97948"/>
                        <a:pt x="54619" y="98051"/>
                        <a:pt x="54571" y="98155"/>
                      </a:cubicBezTo>
                      <a:cubicBezTo>
                        <a:pt x="54532" y="98237"/>
                        <a:pt x="54351" y="98271"/>
                        <a:pt x="54100" y="98271"/>
                      </a:cubicBezTo>
                      <a:cubicBezTo>
                        <a:pt x="53629" y="98271"/>
                        <a:pt x="52912" y="98152"/>
                        <a:pt x="52436" y="98012"/>
                      </a:cubicBezTo>
                      <a:cubicBezTo>
                        <a:pt x="51698" y="97789"/>
                        <a:pt x="51618" y="97313"/>
                        <a:pt x="51904" y="96575"/>
                      </a:cubicBezTo>
                      <a:cubicBezTo>
                        <a:pt x="52079" y="95940"/>
                        <a:pt x="52523" y="95424"/>
                        <a:pt x="53126" y="95154"/>
                      </a:cubicBezTo>
                      <a:cubicBezTo>
                        <a:pt x="53699" y="94898"/>
                        <a:pt x="54313" y="94774"/>
                        <a:pt x="54791" y="94774"/>
                      </a:cubicBezTo>
                      <a:close/>
                      <a:moveTo>
                        <a:pt x="7380" y="94119"/>
                      </a:moveTo>
                      <a:cubicBezTo>
                        <a:pt x="7507" y="94119"/>
                        <a:pt x="7772" y="94177"/>
                        <a:pt x="8137" y="94559"/>
                      </a:cubicBezTo>
                      <a:cubicBezTo>
                        <a:pt x="8653" y="95107"/>
                        <a:pt x="9288" y="95456"/>
                        <a:pt x="10129" y="95924"/>
                      </a:cubicBezTo>
                      <a:cubicBezTo>
                        <a:pt x="10573" y="96178"/>
                        <a:pt x="11034" y="96393"/>
                        <a:pt x="11518" y="96575"/>
                      </a:cubicBezTo>
                      <a:cubicBezTo>
                        <a:pt x="11518" y="96575"/>
                        <a:pt x="12518" y="96956"/>
                        <a:pt x="12328" y="97726"/>
                      </a:cubicBezTo>
                      <a:cubicBezTo>
                        <a:pt x="12134" y="98475"/>
                        <a:pt x="11257" y="98623"/>
                        <a:pt x="10317" y="98623"/>
                      </a:cubicBezTo>
                      <a:cubicBezTo>
                        <a:pt x="10291" y="98623"/>
                        <a:pt x="10266" y="98623"/>
                        <a:pt x="10240" y="98623"/>
                      </a:cubicBezTo>
                      <a:cubicBezTo>
                        <a:pt x="9280" y="98615"/>
                        <a:pt x="7978" y="98623"/>
                        <a:pt x="7716" y="98528"/>
                      </a:cubicBezTo>
                      <a:cubicBezTo>
                        <a:pt x="7369" y="98364"/>
                        <a:pt x="6917" y="98353"/>
                        <a:pt x="6795" y="98353"/>
                      </a:cubicBezTo>
                      <a:cubicBezTo>
                        <a:pt x="6775" y="98353"/>
                        <a:pt x="6763" y="98353"/>
                        <a:pt x="6763" y="98353"/>
                      </a:cubicBezTo>
                      <a:cubicBezTo>
                        <a:pt x="6763" y="98353"/>
                        <a:pt x="5438" y="98377"/>
                        <a:pt x="4517" y="98544"/>
                      </a:cubicBezTo>
                      <a:cubicBezTo>
                        <a:pt x="4517" y="98544"/>
                        <a:pt x="4506" y="98544"/>
                        <a:pt x="4486" y="98544"/>
                      </a:cubicBezTo>
                      <a:cubicBezTo>
                        <a:pt x="4357" y="98544"/>
                        <a:pt x="3874" y="98532"/>
                        <a:pt x="3874" y="98353"/>
                      </a:cubicBezTo>
                      <a:cubicBezTo>
                        <a:pt x="3874" y="98155"/>
                        <a:pt x="3993" y="97956"/>
                        <a:pt x="4295" y="97718"/>
                      </a:cubicBezTo>
                      <a:cubicBezTo>
                        <a:pt x="4597" y="97480"/>
                        <a:pt x="5001" y="96781"/>
                        <a:pt x="5105" y="96575"/>
                      </a:cubicBezTo>
                      <a:cubicBezTo>
                        <a:pt x="5105" y="96575"/>
                        <a:pt x="5549" y="95678"/>
                        <a:pt x="5700" y="94908"/>
                      </a:cubicBezTo>
                      <a:cubicBezTo>
                        <a:pt x="5874" y="94265"/>
                        <a:pt x="7295" y="94130"/>
                        <a:pt x="7295" y="94130"/>
                      </a:cubicBezTo>
                      <a:cubicBezTo>
                        <a:pt x="7295" y="94130"/>
                        <a:pt x="7324" y="94119"/>
                        <a:pt x="7380" y="94119"/>
                      </a:cubicBezTo>
                      <a:close/>
                      <a:moveTo>
                        <a:pt x="37152" y="94120"/>
                      </a:moveTo>
                      <a:cubicBezTo>
                        <a:pt x="37280" y="94120"/>
                        <a:pt x="37555" y="94178"/>
                        <a:pt x="37966" y="94567"/>
                      </a:cubicBezTo>
                      <a:cubicBezTo>
                        <a:pt x="38545" y="95115"/>
                        <a:pt x="39228" y="95464"/>
                        <a:pt x="40133" y="95932"/>
                      </a:cubicBezTo>
                      <a:cubicBezTo>
                        <a:pt x="40609" y="96186"/>
                        <a:pt x="41101" y="96400"/>
                        <a:pt x="41609" y="96583"/>
                      </a:cubicBezTo>
                      <a:cubicBezTo>
                        <a:pt x="41609" y="96583"/>
                        <a:pt x="42665" y="96964"/>
                        <a:pt x="42570" y="97734"/>
                      </a:cubicBezTo>
                      <a:cubicBezTo>
                        <a:pt x="42477" y="98483"/>
                        <a:pt x="41609" y="98631"/>
                        <a:pt x="40670" y="98631"/>
                      </a:cubicBezTo>
                      <a:cubicBezTo>
                        <a:pt x="40644" y="98631"/>
                        <a:pt x="40619" y="98631"/>
                        <a:pt x="40593" y="98631"/>
                      </a:cubicBezTo>
                      <a:cubicBezTo>
                        <a:pt x="39625" y="98623"/>
                        <a:pt x="38323" y="98631"/>
                        <a:pt x="38045" y="98536"/>
                      </a:cubicBezTo>
                      <a:lnTo>
                        <a:pt x="38053" y="98536"/>
                      </a:lnTo>
                      <a:cubicBezTo>
                        <a:pt x="37761" y="98423"/>
                        <a:pt x="37447" y="98360"/>
                        <a:pt x="37133" y="98360"/>
                      </a:cubicBezTo>
                      <a:cubicBezTo>
                        <a:pt x="37114" y="98360"/>
                        <a:pt x="37095" y="98361"/>
                        <a:pt x="37077" y="98361"/>
                      </a:cubicBezTo>
                      <a:cubicBezTo>
                        <a:pt x="37077" y="98361"/>
                        <a:pt x="35759" y="98385"/>
                        <a:pt x="34862" y="98551"/>
                      </a:cubicBezTo>
                      <a:cubicBezTo>
                        <a:pt x="34862" y="98551"/>
                        <a:pt x="34859" y="98552"/>
                        <a:pt x="34852" y="98552"/>
                      </a:cubicBezTo>
                      <a:cubicBezTo>
                        <a:pt x="34770" y="98552"/>
                        <a:pt x="34217" y="98545"/>
                        <a:pt x="34195" y="98361"/>
                      </a:cubicBezTo>
                      <a:cubicBezTo>
                        <a:pt x="34164" y="98163"/>
                        <a:pt x="34251" y="97964"/>
                        <a:pt x="34529" y="97726"/>
                      </a:cubicBezTo>
                      <a:cubicBezTo>
                        <a:pt x="34799" y="97480"/>
                        <a:pt x="35116" y="96789"/>
                        <a:pt x="35188" y="96583"/>
                      </a:cubicBezTo>
                      <a:cubicBezTo>
                        <a:pt x="35188" y="96583"/>
                        <a:pt x="35521" y="95686"/>
                        <a:pt x="35577" y="94916"/>
                      </a:cubicBezTo>
                      <a:cubicBezTo>
                        <a:pt x="35664" y="94273"/>
                        <a:pt x="37069" y="94130"/>
                        <a:pt x="37069" y="94130"/>
                      </a:cubicBezTo>
                      <a:cubicBezTo>
                        <a:pt x="37069" y="94130"/>
                        <a:pt x="37097" y="94120"/>
                        <a:pt x="37152" y="94120"/>
                      </a:cubicBezTo>
                      <a:close/>
                      <a:moveTo>
                        <a:pt x="26418" y="92021"/>
                      </a:moveTo>
                      <a:cubicBezTo>
                        <a:pt x="26817" y="92021"/>
                        <a:pt x="27231" y="92107"/>
                        <a:pt x="27631" y="92265"/>
                      </a:cubicBezTo>
                      <a:cubicBezTo>
                        <a:pt x="28742" y="92710"/>
                        <a:pt x="29044" y="92892"/>
                        <a:pt x="31179" y="93051"/>
                      </a:cubicBezTo>
                      <a:cubicBezTo>
                        <a:pt x="33306" y="93210"/>
                        <a:pt x="34616" y="93479"/>
                        <a:pt x="34918" y="94083"/>
                      </a:cubicBezTo>
                      <a:cubicBezTo>
                        <a:pt x="35219" y="94694"/>
                        <a:pt x="34894" y="96575"/>
                        <a:pt x="34894" y="96575"/>
                      </a:cubicBezTo>
                      <a:cubicBezTo>
                        <a:pt x="34775" y="97012"/>
                        <a:pt x="34569" y="97416"/>
                        <a:pt x="34283" y="97766"/>
                      </a:cubicBezTo>
                      <a:cubicBezTo>
                        <a:pt x="33822" y="98305"/>
                        <a:pt x="33076" y="98790"/>
                        <a:pt x="32417" y="99036"/>
                      </a:cubicBezTo>
                      <a:lnTo>
                        <a:pt x="32425" y="99036"/>
                      </a:lnTo>
                      <a:cubicBezTo>
                        <a:pt x="32243" y="99083"/>
                        <a:pt x="32068" y="99139"/>
                        <a:pt x="31902" y="99210"/>
                      </a:cubicBezTo>
                      <a:cubicBezTo>
                        <a:pt x="31306" y="99480"/>
                        <a:pt x="31330" y="99702"/>
                        <a:pt x="30576" y="99837"/>
                      </a:cubicBezTo>
                      <a:cubicBezTo>
                        <a:pt x="29840" y="99975"/>
                        <a:pt x="29274" y="100084"/>
                        <a:pt x="28771" y="100084"/>
                      </a:cubicBezTo>
                      <a:cubicBezTo>
                        <a:pt x="28753" y="100084"/>
                        <a:pt x="28736" y="100084"/>
                        <a:pt x="28719" y="100083"/>
                      </a:cubicBezTo>
                      <a:lnTo>
                        <a:pt x="28719" y="100091"/>
                      </a:lnTo>
                      <a:lnTo>
                        <a:pt x="28719" y="100091"/>
                      </a:lnTo>
                      <a:cubicBezTo>
                        <a:pt x="28691" y="100089"/>
                        <a:pt x="28668" y="100075"/>
                        <a:pt x="28639" y="100075"/>
                      </a:cubicBezTo>
                      <a:cubicBezTo>
                        <a:pt x="27472" y="99917"/>
                        <a:pt x="25607" y="100044"/>
                        <a:pt x="24964" y="99742"/>
                      </a:cubicBezTo>
                      <a:cubicBezTo>
                        <a:pt x="24329" y="99448"/>
                        <a:pt x="24043" y="98917"/>
                        <a:pt x="24821" y="98155"/>
                      </a:cubicBezTo>
                      <a:cubicBezTo>
                        <a:pt x="25599" y="97401"/>
                        <a:pt x="26377" y="97607"/>
                        <a:pt x="26306" y="96575"/>
                      </a:cubicBezTo>
                      <a:cubicBezTo>
                        <a:pt x="26306" y="96575"/>
                        <a:pt x="26210" y="95869"/>
                        <a:pt x="26369" y="95337"/>
                      </a:cubicBezTo>
                      <a:cubicBezTo>
                        <a:pt x="26520" y="94813"/>
                        <a:pt x="26250" y="94654"/>
                        <a:pt x="25813" y="94464"/>
                      </a:cubicBezTo>
                      <a:cubicBezTo>
                        <a:pt x="25377" y="94273"/>
                        <a:pt x="23948" y="93868"/>
                        <a:pt x="24631" y="92900"/>
                      </a:cubicBezTo>
                      <a:cubicBezTo>
                        <a:pt x="25066" y="92288"/>
                        <a:pt x="25717" y="92021"/>
                        <a:pt x="26418" y="92021"/>
                      </a:cubicBezTo>
                      <a:close/>
                      <a:moveTo>
                        <a:pt x="55909" y="92028"/>
                      </a:moveTo>
                      <a:cubicBezTo>
                        <a:pt x="56309" y="92028"/>
                        <a:pt x="56736" y="92115"/>
                        <a:pt x="57159" y="92273"/>
                      </a:cubicBezTo>
                      <a:cubicBezTo>
                        <a:pt x="58318" y="92710"/>
                        <a:pt x="58643" y="92892"/>
                        <a:pt x="60794" y="93059"/>
                      </a:cubicBezTo>
                      <a:cubicBezTo>
                        <a:pt x="62953" y="93218"/>
                        <a:pt x="64294" y="93487"/>
                        <a:pt x="64668" y="94091"/>
                      </a:cubicBezTo>
                      <a:cubicBezTo>
                        <a:pt x="65041" y="94702"/>
                        <a:pt x="64961" y="96575"/>
                        <a:pt x="64961" y="96575"/>
                      </a:cubicBezTo>
                      <a:lnTo>
                        <a:pt x="64961" y="96583"/>
                      </a:lnTo>
                      <a:cubicBezTo>
                        <a:pt x="64914" y="97012"/>
                        <a:pt x="64755" y="97424"/>
                        <a:pt x="64509" y="97774"/>
                      </a:cubicBezTo>
                      <a:cubicBezTo>
                        <a:pt x="64112" y="98313"/>
                        <a:pt x="63437" y="98798"/>
                        <a:pt x="62802" y="99044"/>
                      </a:cubicBezTo>
                      <a:lnTo>
                        <a:pt x="62810" y="99044"/>
                      </a:lnTo>
                      <a:cubicBezTo>
                        <a:pt x="62643" y="99091"/>
                        <a:pt x="62477" y="99147"/>
                        <a:pt x="62318" y="99218"/>
                      </a:cubicBezTo>
                      <a:cubicBezTo>
                        <a:pt x="61762" y="99488"/>
                        <a:pt x="61810" y="99710"/>
                        <a:pt x="61064" y="99845"/>
                      </a:cubicBezTo>
                      <a:cubicBezTo>
                        <a:pt x="60332" y="99987"/>
                        <a:pt x="59787" y="100097"/>
                        <a:pt x="59267" y="100099"/>
                      </a:cubicBezTo>
                      <a:lnTo>
                        <a:pt x="59267" y="100099"/>
                      </a:lnTo>
                      <a:cubicBezTo>
                        <a:pt x="59229" y="100099"/>
                        <a:pt x="59206" y="100083"/>
                        <a:pt x="59175" y="100075"/>
                      </a:cubicBezTo>
                      <a:cubicBezTo>
                        <a:pt x="57984" y="99925"/>
                        <a:pt x="56135" y="100052"/>
                        <a:pt x="55452" y="99750"/>
                      </a:cubicBezTo>
                      <a:cubicBezTo>
                        <a:pt x="54769" y="99456"/>
                        <a:pt x="54420" y="98917"/>
                        <a:pt x="55103" y="98163"/>
                      </a:cubicBezTo>
                      <a:cubicBezTo>
                        <a:pt x="55785" y="97408"/>
                        <a:pt x="56595" y="97615"/>
                        <a:pt x="56381" y="96583"/>
                      </a:cubicBezTo>
                      <a:cubicBezTo>
                        <a:pt x="56381" y="96583"/>
                        <a:pt x="56190" y="95877"/>
                        <a:pt x="56286" y="95345"/>
                      </a:cubicBezTo>
                      <a:cubicBezTo>
                        <a:pt x="56373" y="94813"/>
                        <a:pt x="56079" y="94654"/>
                        <a:pt x="55619" y="94472"/>
                      </a:cubicBezTo>
                      <a:cubicBezTo>
                        <a:pt x="55150" y="94281"/>
                        <a:pt x="53674" y="93876"/>
                        <a:pt x="54230" y="92908"/>
                      </a:cubicBezTo>
                      <a:cubicBezTo>
                        <a:pt x="54589" y="92296"/>
                        <a:pt x="55207" y="92028"/>
                        <a:pt x="55909" y="92028"/>
                      </a:cubicBezTo>
                      <a:close/>
                      <a:moveTo>
                        <a:pt x="17391" y="97724"/>
                      </a:moveTo>
                      <a:cubicBezTo>
                        <a:pt x="17479" y="97724"/>
                        <a:pt x="17567" y="97725"/>
                        <a:pt x="17654" y="97726"/>
                      </a:cubicBezTo>
                      <a:cubicBezTo>
                        <a:pt x="19749" y="97758"/>
                        <a:pt x="21122" y="97869"/>
                        <a:pt x="21607" y="98028"/>
                      </a:cubicBezTo>
                      <a:cubicBezTo>
                        <a:pt x="21988" y="98194"/>
                        <a:pt x="22559" y="98274"/>
                        <a:pt x="23019" y="98313"/>
                      </a:cubicBezTo>
                      <a:cubicBezTo>
                        <a:pt x="23742" y="98377"/>
                        <a:pt x="23853" y="98758"/>
                        <a:pt x="23861" y="98774"/>
                      </a:cubicBezTo>
                      <a:cubicBezTo>
                        <a:pt x="23599" y="99099"/>
                        <a:pt x="23258" y="99337"/>
                        <a:pt x="22869" y="99472"/>
                      </a:cubicBezTo>
                      <a:cubicBezTo>
                        <a:pt x="21900" y="99782"/>
                        <a:pt x="19662" y="99964"/>
                        <a:pt x="18567" y="100036"/>
                      </a:cubicBezTo>
                      <a:cubicBezTo>
                        <a:pt x="17479" y="100115"/>
                        <a:pt x="16527" y="100123"/>
                        <a:pt x="15280" y="100576"/>
                      </a:cubicBezTo>
                      <a:cubicBezTo>
                        <a:pt x="14034" y="101028"/>
                        <a:pt x="13741" y="101377"/>
                        <a:pt x="11859" y="101457"/>
                      </a:cubicBezTo>
                      <a:cubicBezTo>
                        <a:pt x="11579" y="101468"/>
                        <a:pt x="11319" y="101476"/>
                        <a:pt x="11078" y="101476"/>
                      </a:cubicBezTo>
                      <a:cubicBezTo>
                        <a:pt x="9703" y="101476"/>
                        <a:pt x="8951" y="101240"/>
                        <a:pt x="8573" y="100274"/>
                      </a:cubicBezTo>
                      <a:cubicBezTo>
                        <a:pt x="8462" y="99988"/>
                        <a:pt x="8367" y="99694"/>
                        <a:pt x="8287" y="99401"/>
                      </a:cubicBezTo>
                      <a:cubicBezTo>
                        <a:pt x="8287" y="99401"/>
                        <a:pt x="8240" y="98829"/>
                        <a:pt x="9280" y="98790"/>
                      </a:cubicBezTo>
                      <a:cubicBezTo>
                        <a:pt x="9474" y="98782"/>
                        <a:pt x="9668" y="98781"/>
                        <a:pt x="9861" y="98781"/>
                      </a:cubicBezTo>
                      <a:cubicBezTo>
                        <a:pt x="9971" y="98781"/>
                        <a:pt x="10081" y="98781"/>
                        <a:pt x="10191" y="98781"/>
                      </a:cubicBezTo>
                      <a:cubicBezTo>
                        <a:pt x="10917" y="98781"/>
                        <a:pt x="11621" y="98762"/>
                        <a:pt x="12272" y="98464"/>
                      </a:cubicBezTo>
                      <a:cubicBezTo>
                        <a:pt x="13147" y="98069"/>
                        <a:pt x="15363" y="97724"/>
                        <a:pt x="17391" y="97724"/>
                      </a:cubicBezTo>
                      <a:close/>
                      <a:moveTo>
                        <a:pt x="47620" y="97732"/>
                      </a:moveTo>
                      <a:cubicBezTo>
                        <a:pt x="47710" y="97732"/>
                        <a:pt x="47799" y="97733"/>
                        <a:pt x="47888" y="97734"/>
                      </a:cubicBezTo>
                      <a:cubicBezTo>
                        <a:pt x="49991" y="97766"/>
                        <a:pt x="51372" y="97877"/>
                        <a:pt x="51888" y="98028"/>
                      </a:cubicBezTo>
                      <a:cubicBezTo>
                        <a:pt x="52285" y="98202"/>
                        <a:pt x="52872" y="98282"/>
                        <a:pt x="53333" y="98321"/>
                      </a:cubicBezTo>
                      <a:cubicBezTo>
                        <a:pt x="54063" y="98385"/>
                        <a:pt x="54222" y="98766"/>
                        <a:pt x="54230" y="98782"/>
                      </a:cubicBezTo>
                      <a:cubicBezTo>
                        <a:pt x="54015" y="99107"/>
                        <a:pt x="53690" y="99345"/>
                        <a:pt x="53325" y="99472"/>
                      </a:cubicBezTo>
                      <a:cubicBezTo>
                        <a:pt x="52396" y="99782"/>
                        <a:pt x="50182" y="99964"/>
                        <a:pt x="49094" y="100044"/>
                      </a:cubicBezTo>
                      <a:cubicBezTo>
                        <a:pt x="48015" y="100123"/>
                        <a:pt x="47062" y="100123"/>
                        <a:pt x="45879" y="100576"/>
                      </a:cubicBezTo>
                      <a:cubicBezTo>
                        <a:pt x="44697" y="101036"/>
                        <a:pt x="44443" y="101385"/>
                        <a:pt x="42570" y="101465"/>
                      </a:cubicBezTo>
                      <a:cubicBezTo>
                        <a:pt x="42291" y="101476"/>
                        <a:pt x="42033" y="101484"/>
                        <a:pt x="41792" y="101484"/>
                      </a:cubicBezTo>
                      <a:cubicBezTo>
                        <a:pt x="40420" y="101484"/>
                        <a:pt x="39634" y="101248"/>
                        <a:pt x="39141" y="100282"/>
                      </a:cubicBezTo>
                      <a:cubicBezTo>
                        <a:pt x="38990" y="99996"/>
                        <a:pt x="38855" y="99702"/>
                        <a:pt x="38744" y="99409"/>
                      </a:cubicBezTo>
                      <a:cubicBezTo>
                        <a:pt x="38744" y="99409"/>
                        <a:pt x="38617" y="98837"/>
                        <a:pt x="39656" y="98798"/>
                      </a:cubicBezTo>
                      <a:cubicBezTo>
                        <a:pt x="40696" y="98758"/>
                        <a:pt x="41736" y="98885"/>
                        <a:pt x="42601" y="98472"/>
                      </a:cubicBezTo>
                      <a:cubicBezTo>
                        <a:pt x="43430" y="98069"/>
                        <a:pt x="45598" y="97732"/>
                        <a:pt x="47620" y="97732"/>
                      </a:cubicBezTo>
                      <a:close/>
                      <a:moveTo>
                        <a:pt x="24096" y="99404"/>
                      </a:moveTo>
                      <a:cubicBezTo>
                        <a:pt x="24374" y="99404"/>
                        <a:pt x="24188" y="99560"/>
                        <a:pt x="24250" y="99996"/>
                      </a:cubicBezTo>
                      <a:cubicBezTo>
                        <a:pt x="24337" y="100560"/>
                        <a:pt x="24194" y="101076"/>
                        <a:pt x="23647" y="101925"/>
                      </a:cubicBezTo>
                      <a:lnTo>
                        <a:pt x="23647" y="101917"/>
                      </a:lnTo>
                      <a:cubicBezTo>
                        <a:pt x="23099" y="102766"/>
                        <a:pt x="22130" y="103457"/>
                        <a:pt x="21146" y="103989"/>
                      </a:cubicBezTo>
                      <a:cubicBezTo>
                        <a:pt x="20162" y="104528"/>
                        <a:pt x="20726" y="105052"/>
                        <a:pt x="20233" y="105314"/>
                      </a:cubicBezTo>
                      <a:cubicBezTo>
                        <a:pt x="20164" y="105352"/>
                        <a:pt x="20098" y="105368"/>
                        <a:pt x="20037" y="105368"/>
                      </a:cubicBezTo>
                      <a:cubicBezTo>
                        <a:pt x="19667" y="105368"/>
                        <a:pt x="19430" y="104774"/>
                        <a:pt x="19281" y="104489"/>
                      </a:cubicBezTo>
                      <a:cubicBezTo>
                        <a:pt x="19114" y="104155"/>
                        <a:pt x="19043" y="103743"/>
                        <a:pt x="19027" y="103219"/>
                      </a:cubicBezTo>
                      <a:cubicBezTo>
                        <a:pt x="19011" y="102695"/>
                        <a:pt x="18940" y="102592"/>
                        <a:pt x="18813" y="101552"/>
                      </a:cubicBezTo>
                      <a:cubicBezTo>
                        <a:pt x="18678" y="100512"/>
                        <a:pt x="18860" y="100425"/>
                        <a:pt x="19813" y="100139"/>
                      </a:cubicBezTo>
                      <a:cubicBezTo>
                        <a:pt x="20162" y="100036"/>
                        <a:pt x="20710" y="100075"/>
                        <a:pt x="21273" y="99941"/>
                      </a:cubicBezTo>
                      <a:cubicBezTo>
                        <a:pt x="21837" y="99806"/>
                        <a:pt x="22932" y="99552"/>
                        <a:pt x="23718" y="99440"/>
                      </a:cubicBezTo>
                      <a:cubicBezTo>
                        <a:pt x="23895" y="99417"/>
                        <a:pt x="24015" y="99404"/>
                        <a:pt x="24096" y="99404"/>
                      </a:cubicBezTo>
                      <a:close/>
                      <a:moveTo>
                        <a:pt x="54554" y="99417"/>
                      </a:moveTo>
                      <a:cubicBezTo>
                        <a:pt x="54825" y="99417"/>
                        <a:pt x="54655" y="99576"/>
                        <a:pt x="54777" y="100004"/>
                      </a:cubicBezTo>
                      <a:cubicBezTo>
                        <a:pt x="54928" y="100568"/>
                        <a:pt x="54857" y="101076"/>
                        <a:pt x="54420" y="101925"/>
                      </a:cubicBezTo>
                      <a:lnTo>
                        <a:pt x="54420" y="101933"/>
                      </a:lnTo>
                      <a:cubicBezTo>
                        <a:pt x="53984" y="102782"/>
                        <a:pt x="53103" y="103465"/>
                        <a:pt x="52190" y="104005"/>
                      </a:cubicBezTo>
                      <a:cubicBezTo>
                        <a:pt x="51269" y="104536"/>
                        <a:pt x="51904" y="105060"/>
                        <a:pt x="51452" y="105322"/>
                      </a:cubicBezTo>
                      <a:cubicBezTo>
                        <a:pt x="51386" y="105360"/>
                        <a:pt x="51322" y="105377"/>
                        <a:pt x="51259" y="105377"/>
                      </a:cubicBezTo>
                      <a:cubicBezTo>
                        <a:pt x="50888" y="105377"/>
                        <a:pt x="50571" y="104789"/>
                        <a:pt x="50388" y="104497"/>
                      </a:cubicBezTo>
                      <a:cubicBezTo>
                        <a:pt x="50174" y="104163"/>
                        <a:pt x="50055" y="103758"/>
                        <a:pt x="49975" y="103227"/>
                      </a:cubicBezTo>
                      <a:cubicBezTo>
                        <a:pt x="49888" y="102703"/>
                        <a:pt x="49801" y="102600"/>
                        <a:pt x="49539" y="101560"/>
                      </a:cubicBezTo>
                      <a:cubicBezTo>
                        <a:pt x="49269" y="100520"/>
                        <a:pt x="49443" y="100441"/>
                        <a:pt x="50356" y="100155"/>
                      </a:cubicBezTo>
                      <a:cubicBezTo>
                        <a:pt x="50690" y="100052"/>
                        <a:pt x="51245" y="100083"/>
                        <a:pt x="51793" y="99948"/>
                      </a:cubicBezTo>
                      <a:cubicBezTo>
                        <a:pt x="52341" y="99814"/>
                        <a:pt x="53404" y="99560"/>
                        <a:pt x="54174" y="99456"/>
                      </a:cubicBezTo>
                      <a:cubicBezTo>
                        <a:pt x="54353" y="99431"/>
                        <a:pt x="54473" y="99417"/>
                        <a:pt x="54554" y="99417"/>
                      </a:cubicBezTo>
                      <a:close/>
                      <a:moveTo>
                        <a:pt x="36904" y="98541"/>
                      </a:moveTo>
                      <a:cubicBezTo>
                        <a:pt x="36963" y="98541"/>
                        <a:pt x="37020" y="98542"/>
                        <a:pt x="37077" y="98544"/>
                      </a:cubicBezTo>
                      <a:cubicBezTo>
                        <a:pt x="37077" y="98544"/>
                        <a:pt x="38132" y="98623"/>
                        <a:pt x="38275" y="99226"/>
                      </a:cubicBezTo>
                      <a:cubicBezTo>
                        <a:pt x="38426" y="99829"/>
                        <a:pt x="38490" y="100853"/>
                        <a:pt x="39442" y="101592"/>
                      </a:cubicBezTo>
                      <a:cubicBezTo>
                        <a:pt x="40395" y="102338"/>
                        <a:pt x="41355" y="102449"/>
                        <a:pt x="41546" y="103441"/>
                      </a:cubicBezTo>
                      <a:cubicBezTo>
                        <a:pt x="41744" y="104433"/>
                        <a:pt x="41585" y="105425"/>
                        <a:pt x="40006" y="105465"/>
                      </a:cubicBezTo>
                      <a:cubicBezTo>
                        <a:pt x="39916" y="105466"/>
                        <a:pt x="39827" y="105467"/>
                        <a:pt x="39737" y="105467"/>
                      </a:cubicBezTo>
                      <a:cubicBezTo>
                        <a:pt x="38844" y="105467"/>
                        <a:pt x="37957" y="105395"/>
                        <a:pt x="37077" y="105251"/>
                      </a:cubicBezTo>
                      <a:cubicBezTo>
                        <a:pt x="37077" y="105251"/>
                        <a:pt x="35521" y="105092"/>
                        <a:pt x="34497" y="104846"/>
                      </a:cubicBezTo>
                      <a:cubicBezTo>
                        <a:pt x="33465" y="104600"/>
                        <a:pt x="33052" y="104211"/>
                        <a:pt x="33052" y="104211"/>
                      </a:cubicBezTo>
                      <a:lnTo>
                        <a:pt x="33013" y="104179"/>
                      </a:lnTo>
                      <a:cubicBezTo>
                        <a:pt x="32203" y="103631"/>
                        <a:pt x="31640" y="103036"/>
                        <a:pt x="30782" y="102544"/>
                      </a:cubicBezTo>
                      <a:cubicBezTo>
                        <a:pt x="29925" y="102044"/>
                        <a:pt x="30084" y="101782"/>
                        <a:pt x="30266" y="101306"/>
                      </a:cubicBezTo>
                      <a:cubicBezTo>
                        <a:pt x="30314" y="101187"/>
                        <a:pt x="30306" y="101052"/>
                        <a:pt x="30258" y="100941"/>
                      </a:cubicBezTo>
                      <a:cubicBezTo>
                        <a:pt x="30243" y="100703"/>
                        <a:pt x="30338" y="100274"/>
                        <a:pt x="31084" y="99845"/>
                      </a:cubicBezTo>
                      <a:cubicBezTo>
                        <a:pt x="32144" y="99230"/>
                        <a:pt x="35110" y="98541"/>
                        <a:pt x="36904" y="98541"/>
                      </a:cubicBezTo>
                      <a:close/>
                      <a:moveTo>
                        <a:pt x="5025" y="0"/>
                      </a:moveTo>
                      <a:cubicBezTo>
                        <a:pt x="4858" y="222"/>
                        <a:pt x="4358" y="262"/>
                        <a:pt x="3827" y="262"/>
                      </a:cubicBezTo>
                      <a:cubicBezTo>
                        <a:pt x="3263" y="262"/>
                        <a:pt x="2509" y="262"/>
                        <a:pt x="2350" y="230"/>
                      </a:cubicBezTo>
                      <a:cubicBezTo>
                        <a:pt x="2168" y="183"/>
                        <a:pt x="1985" y="167"/>
                        <a:pt x="1803" y="167"/>
                      </a:cubicBezTo>
                      <a:cubicBezTo>
                        <a:pt x="1803" y="167"/>
                        <a:pt x="1033" y="175"/>
                        <a:pt x="493" y="230"/>
                      </a:cubicBezTo>
                      <a:lnTo>
                        <a:pt x="469" y="230"/>
                      </a:lnTo>
                      <a:lnTo>
                        <a:pt x="469" y="302"/>
                      </a:lnTo>
                      <a:cubicBezTo>
                        <a:pt x="906" y="254"/>
                        <a:pt x="1342" y="230"/>
                        <a:pt x="1787" y="230"/>
                      </a:cubicBezTo>
                      <a:cubicBezTo>
                        <a:pt x="1787" y="230"/>
                        <a:pt x="2390" y="254"/>
                        <a:pt x="2422" y="460"/>
                      </a:cubicBezTo>
                      <a:cubicBezTo>
                        <a:pt x="2453" y="667"/>
                        <a:pt x="2398" y="1008"/>
                        <a:pt x="2882" y="1254"/>
                      </a:cubicBezTo>
                      <a:cubicBezTo>
                        <a:pt x="3374" y="1500"/>
                        <a:pt x="3914" y="1540"/>
                        <a:pt x="3938" y="1873"/>
                      </a:cubicBezTo>
                      <a:cubicBezTo>
                        <a:pt x="3962" y="2207"/>
                        <a:pt x="3779" y="2532"/>
                        <a:pt x="2866" y="2548"/>
                      </a:cubicBezTo>
                      <a:cubicBezTo>
                        <a:pt x="2311" y="2548"/>
                        <a:pt x="1755" y="2524"/>
                        <a:pt x="1207" y="2476"/>
                      </a:cubicBezTo>
                      <a:cubicBezTo>
                        <a:pt x="1207" y="2476"/>
                        <a:pt x="866" y="2453"/>
                        <a:pt x="469" y="2421"/>
                      </a:cubicBezTo>
                      <a:lnTo>
                        <a:pt x="469" y="2484"/>
                      </a:lnTo>
                      <a:cubicBezTo>
                        <a:pt x="548" y="2484"/>
                        <a:pt x="620" y="2484"/>
                        <a:pt x="675" y="2492"/>
                      </a:cubicBezTo>
                      <a:cubicBezTo>
                        <a:pt x="850" y="2492"/>
                        <a:pt x="1017" y="2508"/>
                        <a:pt x="1183" y="2548"/>
                      </a:cubicBezTo>
                      <a:cubicBezTo>
                        <a:pt x="1398" y="2635"/>
                        <a:pt x="1596" y="2762"/>
                        <a:pt x="1763" y="2921"/>
                      </a:cubicBezTo>
                      <a:cubicBezTo>
                        <a:pt x="2017" y="3183"/>
                        <a:pt x="2430" y="3294"/>
                        <a:pt x="2668" y="3429"/>
                      </a:cubicBezTo>
                      <a:cubicBezTo>
                        <a:pt x="2906" y="3564"/>
                        <a:pt x="2922" y="3969"/>
                        <a:pt x="2557" y="4215"/>
                      </a:cubicBezTo>
                      <a:cubicBezTo>
                        <a:pt x="2199" y="4453"/>
                        <a:pt x="1922" y="4437"/>
                        <a:pt x="1739" y="4628"/>
                      </a:cubicBezTo>
                      <a:cubicBezTo>
                        <a:pt x="1556" y="4818"/>
                        <a:pt x="1390" y="4993"/>
                        <a:pt x="1104" y="5048"/>
                      </a:cubicBezTo>
                      <a:cubicBezTo>
                        <a:pt x="914" y="5080"/>
                        <a:pt x="723" y="5096"/>
                        <a:pt x="525" y="5096"/>
                      </a:cubicBezTo>
                      <a:lnTo>
                        <a:pt x="469" y="5096"/>
                      </a:lnTo>
                      <a:lnTo>
                        <a:pt x="469" y="5239"/>
                      </a:lnTo>
                      <a:lnTo>
                        <a:pt x="493" y="5239"/>
                      </a:lnTo>
                      <a:cubicBezTo>
                        <a:pt x="493" y="5239"/>
                        <a:pt x="512" y="5234"/>
                        <a:pt x="546" y="5234"/>
                      </a:cubicBezTo>
                      <a:cubicBezTo>
                        <a:pt x="625" y="5234"/>
                        <a:pt x="784" y="5257"/>
                        <a:pt x="993" y="5405"/>
                      </a:cubicBezTo>
                      <a:cubicBezTo>
                        <a:pt x="1302" y="5612"/>
                        <a:pt x="1683" y="5739"/>
                        <a:pt x="2191" y="5913"/>
                      </a:cubicBezTo>
                      <a:cubicBezTo>
                        <a:pt x="2469" y="6017"/>
                        <a:pt x="2747" y="6096"/>
                        <a:pt x="3033" y="6159"/>
                      </a:cubicBezTo>
                      <a:cubicBezTo>
                        <a:pt x="3033" y="6159"/>
                        <a:pt x="3636" y="6302"/>
                        <a:pt x="3501" y="6588"/>
                      </a:cubicBezTo>
                      <a:cubicBezTo>
                        <a:pt x="3366" y="6882"/>
                        <a:pt x="2795" y="6929"/>
                        <a:pt x="2207" y="6929"/>
                      </a:cubicBezTo>
                      <a:cubicBezTo>
                        <a:pt x="1620" y="6921"/>
                        <a:pt x="818" y="6929"/>
                        <a:pt x="660" y="6890"/>
                      </a:cubicBezTo>
                      <a:cubicBezTo>
                        <a:pt x="604" y="6874"/>
                        <a:pt x="540" y="6858"/>
                        <a:pt x="469" y="6850"/>
                      </a:cubicBezTo>
                      <a:lnTo>
                        <a:pt x="469" y="6953"/>
                      </a:lnTo>
                      <a:cubicBezTo>
                        <a:pt x="604" y="6993"/>
                        <a:pt x="715" y="7056"/>
                        <a:pt x="731" y="7144"/>
                      </a:cubicBezTo>
                      <a:cubicBezTo>
                        <a:pt x="763" y="7366"/>
                        <a:pt x="699" y="7747"/>
                        <a:pt x="1207" y="8017"/>
                      </a:cubicBezTo>
                      <a:cubicBezTo>
                        <a:pt x="1715" y="8295"/>
                        <a:pt x="2287" y="8334"/>
                        <a:pt x="2303" y="8699"/>
                      </a:cubicBezTo>
                      <a:cubicBezTo>
                        <a:pt x="2311" y="9065"/>
                        <a:pt x="2128" y="9430"/>
                        <a:pt x="1175" y="9446"/>
                      </a:cubicBezTo>
                      <a:cubicBezTo>
                        <a:pt x="921" y="9446"/>
                        <a:pt x="683" y="9446"/>
                        <a:pt x="469" y="9438"/>
                      </a:cubicBezTo>
                      <a:lnTo>
                        <a:pt x="469" y="9842"/>
                      </a:lnTo>
                      <a:cubicBezTo>
                        <a:pt x="509" y="9723"/>
                        <a:pt x="810" y="9660"/>
                        <a:pt x="1223" y="9581"/>
                      </a:cubicBezTo>
                      <a:cubicBezTo>
                        <a:pt x="1850" y="9469"/>
                        <a:pt x="2223" y="9422"/>
                        <a:pt x="2374" y="9184"/>
                      </a:cubicBezTo>
                      <a:cubicBezTo>
                        <a:pt x="2517" y="8961"/>
                        <a:pt x="2541" y="8692"/>
                        <a:pt x="2445" y="8445"/>
                      </a:cubicBezTo>
                      <a:cubicBezTo>
                        <a:pt x="2358" y="8231"/>
                        <a:pt x="2612" y="8144"/>
                        <a:pt x="3065" y="8088"/>
                      </a:cubicBezTo>
                      <a:cubicBezTo>
                        <a:pt x="3239" y="8072"/>
                        <a:pt x="3517" y="8072"/>
                        <a:pt x="3819" y="8057"/>
                      </a:cubicBezTo>
                      <a:cubicBezTo>
                        <a:pt x="4128" y="8033"/>
                        <a:pt x="4589" y="7898"/>
                        <a:pt x="5454" y="7779"/>
                      </a:cubicBezTo>
                      <a:cubicBezTo>
                        <a:pt x="5893" y="7714"/>
                        <a:pt x="6179" y="7680"/>
                        <a:pt x="6400" y="7680"/>
                      </a:cubicBezTo>
                      <a:cubicBezTo>
                        <a:pt x="6615" y="7680"/>
                        <a:pt x="6770" y="7712"/>
                        <a:pt x="6946" y="7779"/>
                      </a:cubicBezTo>
                      <a:cubicBezTo>
                        <a:pt x="7303" y="7906"/>
                        <a:pt x="7144" y="8318"/>
                        <a:pt x="7033" y="8509"/>
                      </a:cubicBezTo>
                      <a:cubicBezTo>
                        <a:pt x="6930" y="8699"/>
                        <a:pt x="7192" y="8731"/>
                        <a:pt x="7256" y="8938"/>
                      </a:cubicBezTo>
                      <a:cubicBezTo>
                        <a:pt x="7319" y="9144"/>
                        <a:pt x="7438" y="9461"/>
                        <a:pt x="7772" y="9573"/>
                      </a:cubicBezTo>
                      <a:cubicBezTo>
                        <a:pt x="8105" y="9684"/>
                        <a:pt x="8597" y="9969"/>
                        <a:pt x="8684" y="10208"/>
                      </a:cubicBezTo>
                      <a:cubicBezTo>
                        <a:pt x="8772" y="10454"/>
                        <a:pt x="8327" y="10708"/>
                        <a:pt x="7510" y="10819"/>
                      </a:cubicBezTo>
                      <a:cubicBezTo>
                        <a:pt x="7307" y="10846"/>
                        <a:pt x="7096" y="10859"/>
                        <a:pt x="6877" y="10859"/>
                      </a:cubicBezTo>
                      <a:cubicBezTo>
                        <a:pt x="6215" y="10859"/>
                        <a:pt x="5492" y="10744"/>
                        <a:pt x="4787" y="10589"/>
                      </a:cubicBezTo>
                      <a:cubicBezTo>
                        <a:pt x="4025" y="10419"/>
                        <a:pt x="3707" y="10367"/>
                        <a:pt x="3122" y="10367"/>
                      </a:cubicBezTo>
                      <a:cubicBezTo>
                        <a:pt x="2994" y="10367"/>
                        <a:pt x="2853" y="10370"/>
                        <a:pt x="2692" y="10374"/>
                      </a:cubicBezTo>
                      <a:cubicBezTo>
                        <a:pt x="2522" y="10379"/>
                        <a:pt x="2359" y="10382"/>
                        <a:pt x="2204" y="10382"/>
                      </a:cubicBezTo>
                      <a:cubicBezTo>
                        <a:pt x="1545" y="10382"/>
                        <a:pt x="1019" y="10326"/>
                        <a:pt x="660" y="10089"/>
                      </a:cubicBezTo>
                      <a:cubicBezTo>
                        <a:pt x="580" y="10049"/>
                        <a:pt x="509" y="9977"/>
                        <a:pt x="469" y="9898"/>
                      </a:cubicBezTo>
                      <a:lnTo>
                        <a:pt x="469" y="10184"/>
                      </a:lnTo>
                      <a:cubicBezTo>
                        <a:pt x="644" y="10271"/>
                        <a:pt x="818" y="10343"/>
                        <a:pt x="945" y="10414"/>
                      </a:cubicBezTo>
                      <a:cubicBezTo>
                        <a:pt x="1199" y="10565"/>
                        <a:pt x="1215" y="11009"/>
                        <a:pt x="826" y="11279"/>
                      </a:cubicBezTo>
                      <a:cubicBezTo>
                        <a:pt x="715" y="11359"/>
                        <a:pt x="596" y="11422"/>
                        <a:pt x="469" y="11470"/>
                      </a:cubicBezTo>
                      <a:lnTo>
                        <a:pt x="469" y="11835"/>
                      </a:lnTo>
                      <a:cubicBezTo>
                        <a:pt x="715" y="11744"/>
                        <a:pt x="976" y="11701"/>
                        <a:pt x="1236" y="11701"/>
                      </a:cubicBezTo>
                      <a:cubicBezTo>
                        <a:pt x="1296" y="11701"/>
                        <a:pt x="1355" y="11703"/>
                        <a:pt x="1414" y="11708"/>
                      </a:cubicBezTo>
                      <a:cubicBezTo>
                        <a:pt x="1930" y="11747"/>
                        <a:pt x="2668" y="12009"/>
                        <a:pt x="3652" y="12009"/>
                      </a:cubicBezTo>
                      <a:cubicBezTo>
                        <a:pt x="3675" y="12010"/>
                        <a:pt x="3698" y="12010"/>
                        <a:pt x="3721" y="12010"/>
                      </a:cubicBezTo>
                      <a:cubicBezTo>
                        <a:pt x="4498" y="12010"/>
                        <a:pt x="5373" y="11909"/>
                        <a:pt x="6008" y="11909"/>
                      </a:cubicBezTo>
                      <a:cubicBezTo>
                        <a:pt x="6165" y="11909"/>
                        <a:pt x="6307" y="11915"/>
                        <a:pt x="6430" y="11930"/>
                      </a:cubicBezTo>
                      <a:cubicBezTo>
                        <a:pt x="7065" y="12009"/>
                        <a:pt x="7779" y="12208"/>
                        <a:pt x="7970" y="12446"/>
                      </a:cubicBezTo>
                      <a:cubicBezTo>
                        <a:pt x="8168" y="12684"/>
                        <a:pt x="7970" y="13200"/>
                        <a:pt x="7533" y="13430"/>
                      </a:cubicBezTo>
                      <a:cubicBezTo>
                        <a:pt x="7486" y="13454"/>
                        <a:pt x="7486" y="13565"/>
                        <a:pt x="7478" y="13700"/>
                      </a:cubicBezTo>
                      <a:cubicBezTo>
                        <a:pt x="7478" y="13700"/>
                        <a:pt x="7375" y="13843"/>
                        <a:pt x="6994" y="13859"/>
                      </a:cubicBezTo>
                      <a:cubicBezTo>
                        <a:pt x="6799" y="13863"/>
                        <a:pt x="6484" y="13865"/>
                        <a:pt x="6141" y="13865"/>
                      </a:cubicBezTo>
                      <a:cubicBezTo>
                        <a:pt x="5799" y="13865"/>
                        <a:pt x="5430" y="13863"/>
                        <a:pt x="5128" y="13859"/>
                      </a:cubicBezTo>
                      <a:cubicBezTo>
                        <a:pt x="4752" y="13849"/>
                        <a:pt x="4462" y="13830"/>
                        <a:pt x="4138" y="13830"/>
                      </a:cubicBezTo>
                      <a:cubicBezTo>
                        <a:pt x="3936" y="13830"/>
                        <a:pt x="3720" y="13837"/>
                        <a:pt x="3461" y="13859"/>
                      </a:cubicBezTo>
                      <a:cubicBezTo>
                        <a:pt x="3057" y="13887"/>
                        <a:pt x="2766" y="13927"/>
                        <a:pt x="2549" y="13927"/>
                      </a:cubicBezTo>
                      <a:cubicBezTo>
                        <a:pt x="2404" y="13927"/>
                        <a:pt x="2291" y="13910"/>
                        <a:pt x="2199" y="13859"/>
                      </a:cubicBezTo>
                      <a:cubicBezTo>
                        <a:pt x="1961" y="13724"/>
                        <a:pt x="2041" y="13557"/>
                        <a:pt x="1636" y="13430"/>
                      </a:cubicBezTo>
                      <a:cubicBezTo>
                        <a:pt x="1231" y="13311"/>
                        <a:pt x="842" y="13160"/>
                        <a:pt x="461" y="12986"/>
                      </a:cubicBezTo>
                      <a:lnTo>
                        <a:pt x="461" y="13176"/>
                      </a:lnTo>
                      <a:cubicBezTo>
                        <a:pt x="731" y="13279"/>
                        <a:pt x="1009" y="13359"/>
                        <a:pt x="1287" y="13430"/>
                      </a:cubicBezTo>
                      <a:cubicBezTo>
                        <a:pt x="1287" y="13430"/>
                        <a:pt x="1922" y="13581"/>
                        <a:pt x="1779" y="13906"/>
                      </a:cubicBezTo>
                      <a:cubicBezTo>
                        <a:pt x="1628" y="14224"/>
                        <a:pt x="1064" y="14272"/>
                        <a:pt x="461" y="14272"/>
                      </a:cubicBezTo>
                      <a:lnTo>
                        <a:pt x="461" y="14335"/>
                      </a:lnTo>
                      <a:cubicBezTo>
                        <a:pt x="515" y="14337"/>
                        <a:pt x="568" y="14338"/>
                        <a:pt x="621" y="14338"/>
                      </a:cubicBezTo>
                      <a:cubicBezTo>
                        <a:pt x="988" y="14338"/>
                        <a:pt x="1354" y="14291"/>
                        <a:pt x="1707" y="14208"/>
                      </a:cubicBezTo>
                      <a:cubicBezTo>
                        <a:pt x="2272" y="14042"/>
                        <a:pt x="3688" y="13905"/>
                        <a:pt x="4984" y="13905"/>
                      </a:cubicBezTo>
                      <a:cubicBezTo>
                        <a:pt x="5054" y="13905"/>
                        <a:pt x="5123" y="13906"/>
                        <a:pt x="5192" y="13906"/>
                      </a:cubicBezTo>
                      <a:cubicBezTo>
                        <a:pt x="6533" y="13914"/>
                        <a:pt x="7406" y="13962"/>
                        <a:pt x="7716" y="14025"/>
                      </a:cubicBezTo>
                      <a:cubicBezTo>
                        <a:pt x="8010" y="14097"/>
                        <a:pt x="8311" y="14137"/>
                        <a:pt x="8613" y="14145"/>
                      </a:cubicBezTo>
                      <a:cubicBezTo>
                        <a:pt x="9073" y="14168"/>
                        <a:pt x="9129" y="14327"/>
                        <a:pt x="9129" y="14335"/>
                      </a:cubicBezTo>
                      <a:cubicBezTo>
                        <a:pt x="8930" y="14478"/>
                        <a:pt x="8708" y="14573"/>
                        <a:pt x="8462" y="14621"/>
                      </a:cubicBezTo>
                      <a:cubicBezTo>
                        <a:pt x="7835" y="14748"/>
                        <a:pt x="6398" y="14819"/>
                        <a:pt x="5684" y="14851"/>
                      </a:cubicBezTo>
                      <a:cubicBezTo>
                        <a:pt x="4978" y="14891"/>
                        <a:pt x="4382" y="14883"/>
                        <a:pt x="3573" y="15073"/>
                      </a:cubicBezTo>
                      <a:cubicBezTo>
                        <a:pt x="2763" y="15256"/>
                        <a:pt x="2557" y="15399"/>
                        <a:pt x="1358" y="15430"/>
                      </a:cubicBezTo>
                      <a:cubicBezTo>
                        <a:pt x="1183" y="15434"/>
                        <a:pt x="1023" y="15436"/>
                        <a:pt x="874" y="15436"/>
                      </a:cubicBezTo>
                      <a:cubicBezTo>
                        <a:pt x="725" y="15436"/>
                        <a:pt x="588" y="15434"/>
                        <a:pt x="461" y="15430"/>
                      </a:cubicBezTo>
                      <a:lnTo>
                        <a:pt x="461" y="16121"/>
                      </a:lnTo>
                      <a:cubicBezTo>
                        <a:pt x="477" y="16161"/>
                        <a:pt x="485" y="16200"/>
                        <a:pt x="485" y="16240"/>
                      </a:cubicBezTo>
                      <a:cubicBezTo>
                        <a:pt x="485" y="16327"/>
                        <a:pt x="477" y="16407"/>
                        <a:pt x="461" y="16494"/>
                      </a:cubicBezTo>
                      <a:lnTo>
                        <a:pt x="461" y="16883"/>
                      </a:lnTo>
                      <a:cubicBezTo>
                        <a:pt x="493" y="16851"/>
                        <a:pt x="533" y="16819"/>
                        <a:pt x="556" y="16772"/>
                      </a:cubicBezTo>
                      <a:cubicBezTo>
                        <a:pt x="707" y="16526"/>
                        <a:pt x="739" y="16232"/>
                        <a:pt x="644" y="15954"/>
                      </a:cubicBezTo>
                      <a:cubicBezTo>
                        <a:pt x="548" y="15716"/>
                        <a:pt x="818" y="15621"/>
                        <a:pt x="1302" y="15557"/>
                      </a:cubicBezTo>
                      <a:cubicBezTo>
                        <a:pt x="1477" y="15542"/>
                        <a:pt x="1771" y="15542"/>
                        <a:pt x="2096" y="15518"/>
                      </a:cubicBezTo>
                      <a:cubicBezTo>
                        <a:pt x="2414" y="15486"/>
                        <a:pt x="2906" y="15351"/>
                        <a:pt x="3819" y="15208"/>
                      </a:cubicBezTo>
                      <a:cubicBezTo>
                        <a:pt x="4282" y="15140"/>
                        <a:pt x="4581" y="15104"/>
                        <a:pt x="4813" y="15104"/>
                      </a:cubicBezTo>
                      <a:cubicBezTo>
                        <a:pt x="5038" y="15104"/>
                        <a:pt x="5198" y="15138"/>
                        <a:pt x="5382" y="15208"/>
                      </a:cubicBezTo>
                      <a:cubicBezTo>
                        <a:pt x="5755" y="15359"/>
                        <a:pt x="5589" y="15811"/>
                        <a:pt x="5470" y="16026"/>
                      </a:cubicBezTo>
                      <a:cubicBezTo>
                        <a:pt x="5351" y="16232"/>
                        <a:pt x="5628" y="16272"/>
                        <a:pt x="5692" y="16494"/>
                      </a:cubicBezTo>
                      <a:cubicBezTo>
                        <a:pt x="5755" y="16724"/>
                        <a:pt x="5882" y="17073"/>
                        <a:pt x="6232" y="17193"/>
                      </a:cubicBezTo>
                      <a:cubicBezTo>
                        <a:pt x="6581" y="17320"/>
                        <a:pt x="7097" y="17645"/>
                        <a:pt x="7184" y="17899"/>
                      </a:cubicBezTo>
                      <a:cubicBezTo>
                        <a:pt x="7271" y="18161"/>
                        <a:pt x="6803" y="18455"/>
                        <a:pt x="5946" y="18574"/>
                      </a:cubicBezTo>
                      <a:cubicBezTo>
                        <a:pt x="5728" y="18606"/>
                        <a:pt x="5499" y="18620"/>
                        <a:pt x="5264" y="18620"/>
                      </a:cubicBezTo>
                      <a:cubicBezTo>
                        <a:pt x="4567" y="18620"/>
                        <a:pt x="3811" y="18494"/>
                        <a:pt x="3080" y="18328"/>
                      </a:cubicBezTo>
                      <a:cubicBezTo>
                        <a:pt x="2268" y="18135"/>
                        <a:pt x="1931" y="18076"/>
                        <a:pt x="1291" y="18076"/>
                      </a:cubicBezTo>
                      <a:cubicBezTo>
                        <a:pt x="1167" y="18076"/>
                        <a:pt x="1033" y="18078"/>
                        <a:pt x="882" y="18082"/>
                      </a:cubicBezTo>
                      <a:cubicBezTo>
                        <a:pt x="731" y="18082"/>
                        <a:pt x="596" y="18089"/>
                        <a:pt x="461" y="18089"/>
                      </a:cubicBezTo>
                      <a:lnTo>
                        <a:pt x="461" y="18169"/>
                      </a:lnTo>
                      <a:cubicBezTo>
                        <a:pt x="628" y="18169"/>
                        <a:pt x="858" y="18177"/>
                        <a:pt x="1366" y="18185"/>
                      </a:cubicBezTo>
                      <a:cubicBezTo>
                        <a:pt x="2374" y="18209"/>
                        <a:pt x="2731" y="18447"/>
                        <a:pt x="3636" y="18621"/>
                      </a:cubicBezTo>
                      <a:cubicBezTo>
                        <a:pt x="4195" y="18725"/>
                        <a:pt x="4471" y="18740"/>
                        <a:pt x="4716" y="18740"/>
                      </a:cubicBezTo>
                      <a:cubicBezTo>
                        <a:pt x="4811" y="18740"/>
                        <a:pt x="4901" y="18737"/>
                        <a:pt x="5001" y="18737"/>
                      </a:cubicBezTo>
                      <a:cubicBezTo>
                        <a:pt x="5058" y="18737"/>
                        <a:pt x="5118" y="18738"/>
                        <a:pt x="5184" y="18740"/>
                      </a:cubicBezTo>
                      <a:cubicBezTo>
                        <a:pt x="5668" y="18748"/>
                        <a:pt x="5493" y="18891"/>
                        <a:pt x="5351" y="19010"/>
                      </a:cubicBezTo>
                      <a:cubicBezTo>
                        <a:pt x="5216" y="19129"/>
                        <a:pt x="5128" y="19479"/>
                        <a:pt x="4906" y="19621"/>
                      </a:cubicBezTo>
                      <a:cubicBezTo>
                        <a:pt x="4684" y="19764"/>
                        <a:pt x="3715" y="19756"/>
                        <a:pt x="2406" y="19796"/>
                      </a:cubicBezTo>
                      <a:cubicBezTo>
                        <a:pt x="2257" y="19801"/>
                        <a:pt x="2126" y="19803"/>
                        <a:pt x="2009" y="19803"/>
                      </a:cubicBezTo>
                      <a:cubicBezTo>
                        <a:pt x="1099" y="19803"/>
                        <a:pt x="1045" y="19673"/>
                        <a:pt x="461" y="19518"/>
                      </a:cubicBezTo>
                      <a:lnTo>
                        <a:pt x="461" y="19748"/>
                      </a:lnTo>
                      <a:cubicBezTo>
                        <a:pt x="921" y="19844"/>
                        <a:pt x="1398" y="19899"/>
                        <a:pt x="1866" y="19907"/>
                      </a:cubicBezTo>
                      <a:cubicBezTo>
                        <a:pt x="1887" y="19907"/>
                        <a:pt x="1908" y="19907"/>
                        <a:pt x="1930" y="19907"/>
                      </a:cubicBezTo>
                      <a:cubicBezTo>
                        <a:pt x="2739" y="19907"/>
                        <a:pt x="3660" y="19793"/>
                        <a:pt x="4335" y="19793"/>
                      </a:cubicBezTo>
                      <a:cubicBezTo>
                        <a:pt x="4509" y="19793"/>
                        <a:pt x="4667" y="19801"/>
                        <a:pt x="4803" y="19820"/>
                      </a:cubicBezTo>
                      <a:cubicBezTo>
                        <a:pt x="5470" y="19907"/>
                        <a:pt x="6216" y="20129"/>
                        <a:pt x="6414" y="20391"/>
                      </a:cubicBezTo>
                      <a:cubicBezTo>
                        <a:pt x="6621" y="20653"/>
                        <a:pt x="6406" y="21225"/>
                        <a:pt x="5946" y="21479"/>
                      </a:cubicBezTo>
                      <a:cubicBezTo>
                        <a:pt x="5898" y="21511"/>
                        <a:pt x="5890" y="21630"/>
                        <a:pt x="5882" y="21780"/>
                      </a:cubicBezTo>
                      <a:cubicBezTo>
                        <a:pt x="5882" y="21780"/>
                        <a:pt x="5771" y="21931"/>
                        <a:pt x="5366" y="21947"/>
                      </a:cubicBezTo>
                      <a:cubicBezTo>
                        <a:pt x="5164" y="21955"/>
                        <a:pt x="4833" y="21959"/>
                        <a:pt x="4472" y="21959"/>
                      </a:cubicBezTo>
                      <a:cubicBezTo>
                        <a:pt x="4112" y="21959"/>
                        <a:pt x="3723" y="21955"/>
                        <a:pt x="3406" y="21947"/>
                      </a:cubicBezTo>
                      <a:cubicBezTo>
                        <a:pt x="2993" y="21942"/>
                        <a:pt x="2675" y="21921"/>
                        <a:pt x="2316" y="21921"/>
                      </a:cubicBezTo>
                      <a:cubicBezTo>
                        <a:pt x="2115" y="21921"/>
                        <a:pt x="1902" y="21927"/>
                        <a:pt x="1652" y="21947"/>
                      </a:cubicBezTo>
                      <a:cubicBezTo>
                        <a:pt x="1239" y="21986"/>
                        <a:pt x="939" y="22029"/>
                        <a:pt x="713" y="22029"/>
                      </a:cubicBezTo>
                      <a:cubicBezTo>
                        <a:pt x="617" y="22029"/>
                        <a:pt x="534" y="22021"/>
                        <a:pt x="461" y="22003"/>
                      </a:cubicBezTo>
                      <a:lnTo>
                        <a:pt x="461" y="22201"/>
                      </a:lnTo>
                      <a:cubicBezTo>
                        <a:pt x="1398" y="22066"/>
                        <a:pt x="2350" y="22002"/>
                        <a:pt x="3295" y="22002"/>
                      </a:cubicBezTo>
                      <a:cubicBezTo>
                        <a:pt x="3351" y="22002"/>
                        <a:pt x="3406" y="22002"/>
                        <a:pt x="3461" y="22003"/>
                      </a:cubicBezTo>
                      <a:cubicBezTo>
                        <a:pt x="4882" y="22019"/>
                        <a:pt x="5803" y="22066"/>
                        <a:pt x="6128" y="22138"/>
                      </a:cubicBezTo>
                      <a:cubicBezTo>
                        <a:pt x="6438" y="22217"/>
                        <a:pt x="6756" y="22265"/>
                        <a:pt x="7073" y="22273"/>
                      </a:cubicBezTo>
                      <a:cubicBezTo>
                        <a:pt x="7557" y="22296"/>
                        <a:pt x="7613" y="22471"/>
                        <a:pt x="7613" y="22479"/>
                      </a:cubicBezTo>
                      <a:cubicBezTo>
                        <a:pt x="7406" y="22638"/>
                        <a:pt x="7168" y="22749"/>
                        <a:pt x="6914" y="22796"/>
                      </a:cubicBezTo>
                      <a:cubicBezTo>
                        <a:pt x="6248" y="22939"/>
                        <a:pt x="4731" y="23027"/>
                        <a:pt x="3985" y="23058"/>
                      </a:cubicBezTo>
                      <a:cubicBezTo>
                        <a:pt x="3247" y="23090"/>
                        <a:pt x="2604" y="23098"/>
                        <a:pt x="1747" y="23304"/>
                      </a:cubicBezTo>
                      <a:cubicBezTo>
                        <a:pt x="1207" y="23431"/>
                        <a:pt x="921" y="23543"/>
                        <a:pt x="461" y="23614"/>
                      </a:cubicBezTo>
                      <a:lnTo>
                        <a:pt x="461" y="23757"/>
                      </a:lnTo>
                      <a:cubicBezTo>
                        <a:pt x="794" y="23693"/>
                        <a:pt x="1271" y="23574"/>
                        <a:pt x="2009" y="23463"/>
                      </a:cubicBezTo>
                      <a:cubicBezTo>
                        <a:pt x="2495" y="23383"/>
                        <a:pt x="2812" y="23341"/>
                        <a:pt x="3058" y="23341"/>
                      </a:cubicBezTo>
                      <a:cubicBezTo>
                        <a:pt x="3297" y="23341"/>
                        <a:pt x="3468" y="23381"/>
                        <a:pt x="3660" y="23463"/>
                      </a:cubicBezTo>
                      <a:cubicBezTo>
                        <a:pt x="4049" y="23622"/>
                        <a:pt x="3866" y="24130"/>
                        <a:pt x="3747" y="24360"/>
                      </a:cubicBezTo>
                      <a:cubicBezTo>
                        <a:pt x="3620" y="24590"/>
                        <a:pt x="3906" y="24638"/>
                        <a:pt x="3969" y="24884"/>
                      </a:cubicBezTo>
                      <a:cubicBezTo>
                        <a:pt x="4041" y="25138"/>
                        <a:pt x="4168" y="25527"/>
                        <a:pt x="4533" y="25670"/>
                      </a:cubicBezTo>
                      <a:cubicBezTo>
                        <a:pt x="4890" y="25805"/>
                        <a:pt x="5446" y="26162"/>
                        <a:pt x="5533" y="26456"/>
                      </a:cubicBezTo>
                      <a:cubicBezTo>
                        <a:pt x="5620" y="26749"/>
                        <a:pt x="5120" y="27067"/>
                        <a:pt x="4208" y="27202"/>
                      </a:cubicBezTo>
                      <a:cubicBezTo>
                        <a:pt x="3980" y="27236"/>
                        <a:pt x="3742" y="27251"/>
                        <a:pt x="3497" y="27251"/>
                      </a:cubicBezTo>
                      <a:cubicBezTo>
                        <a:pt x="2764" y="27251"/>
                        <a:pt x="1966" y="27114"/>
                        <a:pt x="1199" y="26924"/>
                      </a:cubicBezTo>
                      <a:cubicBezTo>
                        <a:pt x="898" y="26852"/>
                        <a:pt x="667" y="26797"/>
                        <a:pt x="461" y="26757"/>
                      </a:cubicBezTo>
                      <a:lnTo>
                        <a:pt x="461" y="26908"/>
                      </a:lnTo>
                      <a:cubicBezTo>
                        <a:pt x="866" y="27003"/>
                        <a:pt x="1223" y="27146"/>
                        <a:pt x="1771" y="27249"/>
                      </a:cubicBezTo>
                      <a:cubicBezTo>
                        <a:pt x="2337" y="27367"/>
                        <a:pt x="2628" y="27387"/>
                        <a:pt x="2878" y="27387"/>
                      </a:cubicBezTo>
                      <a:cubicBezTo>
                        <a:pt x="3004" y="27387"/>
                        <a:pt x="3120" y="27382"/>
                        <a:pt x="3256" y="27382"/>
                      </a:cubicBezTo>
                      <a:cubicBezTo>
                        <a:pt x="3303" y="27382"/>
                        <a:pt x="3353" y="27383"/>
                        <a:pt x="3406" y="27384"/>
                      </a:cubicBezTo>
                      <a:cubicBezTo>
                        <a:pt x="3922" y="27400"/>
                        <a:pt x="3731" y="27559"/>
                        <a:pt x="3581" y="27686"/>
                      </a:cubicBezTo>
                      <a:cubicBezTo>
                        <a:pt x="3438" y="27821"/>
                        <a:pt x="3334" y="28210"/>
                        <a:pt x="3104" y="28368"/>
                      </a:cubicBezTo>
                      <a:cubicBezTo>
                        <a:pt x="2866" y="28527"/>
                        <a:pt x="1834" y="28519"/>
                        <a:pt x="461" y="28559"/>
                      </a:cubicBezTo>
                      <a:lnTo>
                        <a:pt x="461" y="28678"/>
                      </a:lnTo>
                      <a:cubicBezTo>
                        <a:pt x="1190" y="28641"/>
                        <a:pt x="1947" y="28557"/>
                        <a:pt x="2528" y="28557"/>
                      </a:cubicBezTo>
                      <a:cubicBezTo>
                        <a:pt x="2700" y="28557"/>
                        <a:pt x="2857" y="28565"/>
                        <a:pt x="2993" y="28583"/>
                      </a:cubicBezTo>
                      <a:cubicBezTo>
                        <a:pt x="3700" y="28686"/>
                        <a:pt x="4477" y="28932"/>
                        <a:pt x="4692" y="29226"/>
                      </a:cubicBezTo>
                      <a:cubicBezTo>
                        <a:pt x="4898" y="29511"/>
                        <a:pt x="4668" y="30154"/>
                        <a:pt x="4184" y="30440"/>
                      </a:cubicBezTo>
                      <a:cubicBezTo>
                        <a:pt x="4128" y="30480"/>
                        <a:pt x="4120" y="30607"/>
                        <a:pt x="4112" y="30781"/>
                      </a:cubicBezTo>
                      <a:cubicBezTo>
                        <a:pt x="4112" y="30781"/>
                        <a:pt x="3993" y="30956"/>
                        <a:pt x="3565" y="30972"/>
                      </a:cubicBezTo>
                      <a:cubicBezTo>
                        <a:pt x="3350" y="30980"/>
                        <a:pt x="2999" y="30984"/>
                        <a:pt x="2617" y="30984"/>
                      </a:cubicBezTo>
                      <a:cubicBezTo>
                        <a:pt x="2235" y="30984"/>
                        <a:pt x="1822" y="30980"/>
                        <a:pt x="1485" y="30972"/>
                      </a:cubicBezTo>
                      <a:cubicBezTo>
                        <a:pt x="1104" y="30964"/>
                        <a:pt x="794" y="30940"/>
                        <a:pt x="461" y="30940"/>
                      </a:cubicBezTo>
                      <a:lnTo>
                        <a:pt x="461" y="31059"/>
                      </a:lnTo>
                      <a:cubicBezTo>
                        <a:pt x="735" y="31041"/>
                        <a:pt x="1013" y="31032"/>
                        <a:pt x="1286" y="31032"/>
                      </a:cubicBezTo>
                      <a:cubicBezTo>
                        <a:pt x="1377" y="31032"/>
                        <a:pt x="1467" y="31033"/>
                        <a:pt x="1556" y="31035"/>
                      </a:cubicBezTo>
                      <a:cubicBezTo>
                        <a:pt x="3049" y="31051"/>
                        <a:pt x="4025" y="31107"/>
                        <a:pt x="4366" y="31186"/>
                      </a:cubicBezTo>
                      <a:cubicBezTo>
                        <a:pt x="4692" y="31274"/>
                        <a:pt x="5025" y="31321"/>
                        <a:pt x="5359" y="31337"/>
                      </a:cubicBezTo>
                      <a:cubicBezTo>
                        <a:pt x="5867" y="31369"/>
                        <a:pt x="5930" y="31559"/>
                        <a:pt x="5930" y="31567"/>
                      </a:cubicBezTo>
                      <a:cubicBezTo>
                        <a:pt x="5716" y="31742"/>
                        <a:pt x="5454" y="31869"/>
                        <a:pt x="5184" y="31924"/>
                      </a:cubicBezTo>
                      <a:cubicBezTo>
                        <a:pt x="4477" y="32083"/>
                        <a:pt x="2874" y="32171"/>
                        <a:pt x="2088" y="32218"/>
                      </a:cubicBezTo>
                      <a:cubicBezTo>
                        <a:pt x="1541" y="32226"/>
                        <a:pt x="1001" y="32266"/>
                        <a:pt x="461" y="32337"/>
                      </a:cubicBezTo>
                      <a:lnTo>
                        <a:pt x="461" y="32591"/>
                      </a:lnTo>
                      <a:cubicBezTo>
                        <a:pt x="732" y="32552"/>
                        <a:pt x="938" y="32532"/>
                        <a:pt x="1111" y="32532"/>
                      </a:cubicBezTo>
                      <a:cubicBezTo>
                        <a:pt x="1359" y="32532"/>
                        <a:pt x="1538" y="32574"/>
                        <a:pt x="1739" y="32663"/>
                      </a:cubicBezTo>
                      <a:cubicBezTo>
                        <a:pt x="2152" y="32845"/>
                        <a:pt x="1945" y="33409"/>
                        <a:pt x="1810" y="33671"/>
                      </a:cubicBezTo>
                      <a:cubicBezTo>
                        <a:pt x="1676" y="33925"/>
                        <a:pt x="1985" y="33980"/>
                        <a:pt x="2049" y="34258"/>
                      </a:cubicBezTo>
                      <a:cubicBezTo>
                        <a:pt x="2112" y="34544"/>
                        <a:pt x="2247" y="34980"/>
                        <a:pt x="2628" y="35131"/>
                      </a:cubicBezTo>
                      <a:cubicBezTo>
                        <a:pt x="3017" y="35282"/>
                        <a:pt x="3588" y="35687"/>
                        <a:pt x="3676" y="36012"/>
                      </a:cubicBezTo>
                      <a:cubicBezTo>
                        <a:pt x="3771" y="36338"/>
                        <a:pt x="3239" y="36711"/>
                        <a:pt x="2271" y="36854"/>
                      </a:cubicBezTo>
                      <a:cubicBezTo>
                        <a:pt x="2002" y="36889"/>
                        <a:pt x="1732" y="36907"/>
                        <a:pt x="1462" y="36907"/>
                      </a:cubicBezTo>
                      <a:cubicBezTo>
                        <a:pt x="1126" y="36907"/>
                        <a:pt x="791" y="36879"/>
                        <a:pt x="461" y="36822"/>
                      </a:cubicBezTo>
                      <a:lnTo>
                        <a:pt x="461" y="37036"/>
                      </a:lnTo>
                      <a:cubicBezTo>
                        <a:pt x="634" y="37054"/>
                        <a:pt x="770" y="37057"/>
                        <a:pt x="898" y="37057"/>
                      </a:cubicBezTo>
                      <a:cubicBezTo>
                        <a:pt x="994" y="37057"/>
                        <a:pt x="1085" y="37055"/>
                        <a:pt x="1185" y="37055"/>
                      </a:cubicBezTo>
                      <a:cubicBezTo>
                        <a:pt x="1258" y="37055"/>
                        <a:pt x="1335" y="37056"/>
                        <a:pt x="1422" y="37060"/>
                      </a:cubicBezTo>
                      <a:cubicBezTo>
                        <a:pt x="1961" y="37076"/>
                        <a:pt x="1755" y="37250"/>
                        <a:pt x="1604" y="37401"/>
                      </a:cubicBezTo>
                      <a:cubicBezTo>
                        <a:pt x="1445" y="37544"/>
                        <a:pt x="1334" y="37989"/>
                        <a:pt x="1080" y="38163"/>
                      </a:cubicBezTo>
                      <a:cubicBezTo>
                        <a:pt x="985" y="38235"/>
                        <a:pt x="771" y="38274"/>
                        <a:pt x="461" y="38298"/>
                      </a:cubicBezTo>
                      <a:lnTo>
                        <a:pt x="461" y="38378"/>
                      </a:lnTo>
                      <a:cubicBezTo>
                        <a:pt x="503" y="38376"/>
                        <a:pt x="544" y="38375"/>
                        <a:pt x="586" y="38375"/>
                      </a:cubicBezTo>
                      <a:cubicBezTo>
                        <a:pt x="711" y="38375"/>
                        <a:pt x="836" y="38384"/>
                        <a:pt x="961" y="38401"/>
                      </a:cubicBezTo>
                      <a:cubicBezTo>
                        <a:pt x="1715" y="38513"/>
                        <a:pt x="2533" y="38790"/>
                        <a:pt x="2755" y="39116"/>
                      </a:cubicBezTo>
                      <a:cubicBezTo>
                        <a:pt x="2969" y="39441"/>
                        <a:pt x="2715" y="40171"/>
                        <a:pt x="2199" y="40489"/>
                      </a:cubicBezTo>
                      <a:cubicBezTo>
                        <a:pt x="2144" y="40529"/>
                        <a:pt x="2128" y="40672"/>
                        <a:pt x="2120" y="40862"/>
                      </a:cubicBezTo>
                      <a:cubicBezTo>
                        <a:pt x="2120" y="40862"/>
                        <a:pt x="1993" y="41060"/>
                        <a:pt x="1541" y="41084"/>
                      </a:cubicBezTo>
                      <a:cubicBezTo>
                        <a:pt x="1295" y="41092"/>
                        <a:pt x="890" y="41092"/>
                        <a:pt x="461" y="41092"/>
                      </a:cubicBezTo>
                      <a:lnTo>
                        <a:pt x="461" y="41180"/>
                      </a:lnTo>
                      <a:cubicBezTo>
                        <a:pt x="1453" y="41203"/>
                        <a:pt x="2112" y="41259"/>
                        <a:pt x="2390" y="41322"/>
                      </a:cubicBezTo>
                      <a:cubicBezTo>
                        <a:pt x="2668" y="41426"/>
                        <a:pt x="3096" y="41473"/>
                        <a:pt x="3438" y="41489"/>
                      </a:cubicBezTo>
                      <a:cubicBezTo>
                        <a:pt x="3985" y="41529"/>
                        <a:pt x="4041" y="41743"/>
                        <a:pt x="4049" y="41759"/>
                      </a:cubicBezTo>
                      <a:cubicBezTo>
                        <a:pt x="3819" y="41949"/>
                        <a:pt x="3541" y="42084"/>
                        <a:pt x="3255" y="42156"/>
                      </a:cubicBezTo>
                      <a:cubicBezTo>
                        <a:pt x="2636" y="42299"/>
                        <a:pt x="1358" y="42394"/>
                        <a:pt x="461" y="42450"/>
                      </a:cubicBezTo>
                      <a:lnTo>
                        <a:pt x="461" y="42648"/>
                      </a:lnTo>
                      <a:cubicBezTo>
                        <a:pt x="580" y="42616"/>
                        <a:pt x="723" y="42577"/>
                        <a:pt x="906" y="42537"/>
                      </a:cubicBezTo>
                      <a:cubicBezTo>
                        <a:pt x="1175" y="42481"/>
                        <a:pt x="1588" y="42497"/>
                        <a:pt x="2025" y="42426"/>
                      </a:cubicBezTo>
                      <a:cubicBezTo>
                        <a:pt x="2461" y="42346"/>
                        <a:pt x="3303" y="42196"/>
                        <a:pt x="3906" y="42140"/>
                      </a:cubicBezTo>
                      <a:cubicBezTo>
                        <a:pt x="4043" y="42126"/>
                        <a:pt x="4136" y="42118"/>
                        <a:pt x="4198" y="42118"/>
                      </a:cubicBezTo>
                      <a:cubicBezTo>
                        <a:pt x="4411" y="42118"/>
                        <a:pt x="4253" y="42211"/>
                        <a:pt x="4271" y="42457"/>
                      </a:cubicBezTo>
                      <a:cubicBezTo>
                        <a:pt x="4303" y="42775"/>
                        <a:pt x="4160" y="43069"/>
                        <a:pt x="3692" y="43553"/>
                      </a:cubicBezTo>
                      <a:cubicBezTo>
                        <a:pt x="3231" y="44037"/>
                        <a:pt x="2453" y="44426"/>
                        <a:pt x="1676" y="44736"/>
                      </a:cubicBezTo>
                      <a:cubicBezTo>
                        <a:pt x="906" y="45037"/>
                        <a:pt x="1295" y="45331"/>
                        <a:pt x="914" y="45482"/>
                      </a:cubicBezTo>
                      <a:cubicBezTo>
                        <a:pt x="866" y="45503"/>
                        <a:pt x="817" y="45513"/>
                        <a:pt x="768" y="45513"/>
                      </a:cubicBezTo>
                      <a:cubicBezTo>
                        <a:pt x="653" y="45513"/>
                        <a:pt x="541" y="45457"/>
                        <a:pt x="469" y="45363"/>
                      </a:cubicBezTo>
                      <a:lnTo>
                        <a:pt x="469" y="45744"/>
                      </a:lnTo>
                      <a:cubicBezTo>
                        <a:pt x="477" y="45744"/>
                        <a:pt x="493" y="45759"/>
                        <a:pt x="509" y="45759"/>
                      </a:cubicBezTo>
                      <a:cubicBezTo>
                        <a:pt x="914" y="45934"/>
                        <a:pt x="1517" y="46387"/>
                        <a:pt x="1612" y="46752"/>
                      </a:cubicBezTo>
                      <a:cubicBezTo>
                        <a:pt x="1691" y="47077"/>
                        <a:pt x="1263" y="47434"/>
                        <a:pt x="469" y="47633"/>
                      </a:cubicBezTo>
                      <a:lnTo>
                        <a:pt x="469" y="47760"/>
                      </a:lnTo>
                      <a:cubicBezTo>
                        <a:pt x="771" y="47672"/>
                        <a:pt x="1072" y="47609"/>
                        <a:pt x="1382" y="47561"/>
                      </a:cubicBezTo>
                      <a:cubicBezTo>
                        <a:pt x="1932" y="47468"/>
                        <a:pt x="2394" y="47320"/>
                        <a:pt x="3022" y="47320"/>
                      </a:cubicBezTo>
                      <a:cubicBezTo>
                        <a:pt x="3145" y="47320"/>
                        <a:pt x="3275" y="47326"/>
                        <a:pt x="3414" y="47339"/>
                      </a:cubicBezTo>
                      <a:cubicBezTo>
                        <a:pt x="4247" y="47410"/>
                        <a:pt x="4477" y="47982"/>
                        <a:pt x="4287" y="48387"/>
                      </a:cubicBezTo>
                      <a:cubicBezTo>
                        <a:pt x="4104" y="48799"/>
                        <a:pt x="3581" y="48839"/>
                        <a:pt x="3001" y="49069"/>
                      </a:cubicBezTo>
                      <a:cubicBezTo>
                        <a:pt x="2414" y="49300"/>
                        <a:pt x="2152" y="49522"/>
                        <a:pt x="2287" y="49871"/>
                      </a:cubicBezTo>
                      <a:cubicBezTo>
                        <a:pt x="2430" y="50220"/>
                        <a:pt x="2525" y="50538"/>
                        <a:pt x="1818" y="50681"/>
                      </a:cubicBezTo>
                      <a:cubicBezTo>
                        <a:pt x="1742" y="50696"/>
                        <a:pt x="1673" y="50703"/>
                        <a:pt x="1611" y="50703"/>
                      </a:cubicBezTo>
                      <a:cubicBezTo>
                        <a:pt x="1092" y="50703"/>
                        <a:pt x="1007" y="50215"/>
                        <a:pt x="929" y="49911"/>
                      </a:cubicBezTo>
                      <a:cubicBezTo>
                        <a:pt x="890" y="49784"/>
                        <a:pt x="699" y="49696"/>
                        <a:pt x="461" y="49617"/>
                      </a:cubicBezTo>
                      <a:lnTo>
                        <a:pt x="461" y="50125"/>
                      </a:lnTo>
                      <a:cubicBezTo>
                        <a:pt x="509" y="50165"/>
                        <a:pt x="548" y="50212"/>
                        <a:pt x="580" y="50260"/>
                      </a:cubicBezTo>
                      <a:cubicBezTo>
                        <a:pt x="723" y="50498"/>
                        <a:pt x="667" y="50903"/>
                        <a:pt x="461" y="51268"/>
                      </a:cubicBezTo>
                      <a:lnTo>
                        <a:pt x="461" y="51776"/>
                      </a:lnTo>
                      <a:cubicBezTo>
                        <a:pt x="755" y="51347"/>
                        <a:pt x="1183" y="51030"/>
                        <a:pt x="1683" y="50879"/>
                      </a:cubicBezTo>
                      <a:cubicBezTo>
                        <a:pt x="2193" y="50714"/>
                        <a:pt x="2713" y="50634"/>
                        <a:pt x="3101" y="50634"/>
                      </a:cubicBezTo>
                      <a:cubicBezTo>
                        <a:pt x="3384" y="50634"/>
                        <a:pt x="3597" y="50676"/>
                        <a:pt x="3684" y="50760"/>
                      </a:cubicBezTo>
                      <a:cubicBezTo>
                        <a:pt x="3890" y="50966"/>
                        <a:pt x="3684" y="51808"/>
                        <a:pt x="3684" y="51808"/>
                      </a:cubicBezTo>
                      <a:cubicBezTo>
                        <a:pt x="3620" y="52379"/>
                        <a:pt x="2739" y="52379"/>
                        <a:pt x="2485" y="52649"/>
                      </a:cubicBezTo>
                      <a:cubicBezTo>
                        <a:pt x="2430" y="52705"/>
                        <a:pt x="2382" y="52768"/>
                        <a:pt x="2318" y="52840"/>
                      </a:cubicBezTo>
                      <a:cubicBezTo>
                        <a:pt x="2272" y="52892"/>
                        <a:pt x="2121" y="52914"/>
                        <a:pt x="1921" y="52914"/>
                      </a:cubicBezTo>
                      <a:cubicBezTo>
                        <a:pt x="1541" y="52914"/>
                        <a:pt x="984" y="52835"/>
                        <a:pt x="620" y="52736"/>
                      </a:cubicBezTo>
                      <a:cubicBezTo>
                        <a:pt x="564" y="52729"/>
                        <a:pt x="517" y="52713"/>
                        <a:pt x="469" y="52689"/>
                      </a:cubicBezTo>
                      <a:lnTo>
                        <a:pt x="469" y="52840"/>
                      </a:lnTo>
                      <a:cubicBezTo>
                        <a:pt x="739" y="52887"/>
                        <a:pt x="1009" y="52919"/>
                        <a:pt x="1287" y="52935"/>
                      </a:cubicBezTo>
                      <a:cubicBezTo>
                        <a:pt x="1866" y="52975"/>
                        <a:pt x="1922" y="53221"/>
                        <a:pt x="1930" y="53237"/>
                      </a:cubicBezTo>
                      <a:cubicBezTo>
                        <a:pt x="1683" y="53451"/>
                        <a:pt x="1390" y="53602"/>
                        <a:pt x="1072" y="53689"/>
                      </a:cubicBezTo>
                      <a:cubicBezTo>
                        <a:pt x="906" y="53729"/>
                        <a:pt x="699" y="53768"/>
                        <a:pt x="469" y="53800"/>
                      </a:cubicBezTo>
                      <a:lnTo>
                        <a:pt x="469" y="53879"/>
                      </a:lnTo>
                      <a:cubicBezTo>
                        <a:pt x="890" y="53800"/>
                        <a:pt x="1374" y="53729"/>
                        <a:pt x="1763" y="53681"/>
                      </a:cubicBezTo>
                      <a:cubicBezTo>
                        <a:pt x="1903" y="53667"/>
                        <a:pt x="1999" y="53659"/>
                        <a:pt x="2064" y="53659"/>
                      </a:cubicBezTo>
                      <a:cubicBezTo>
                        <a:pt x="2299" y="53659"/>
                        <a:pt x="2133" y="53760"/>
                        <a:pt x="2152" y="54046"/>
                      </a:cubicBezTo>
                      <a:cubicBezTo>
                        <a:pt x="2176" y="54411"/>
                        <a:pt x="2025" y="54737"/>
                        <a:pt x="1525" y="55292"/>
                      </a:cubicBezTo>
                      <a:cubicBezTo>
                        <a:pt x="1215" y="55602"/>
                        <a:pt x="858" y="55872"/>
                        <a:pt x="469" y="56086"/>
                      </a:cubicBezTo>
                      <a:lnTo>
                        <a:pt x="469" y="56261"/>
                      </a:lnTo>
                      <a:cubicBezTo>
                        <a:pt x="1064" y="55991"/>
                        <a:pt x="1461" y="55697"/>
                        <a:pt x="1985" y="55102"/>
                      </a:cubicBezTo>
                      <a:cubicBezTo>
                        <a:pt x="2517" y="54507"/>
                        <a:pt x="3295" y="54332"/>
                        <a:pt x="4247" y="54260"/>
                      </a:cubicBezTo>
                      <a:cubicBezTo>
                        <a:pt x="4491" y="54243"/>
                        <a:pt x="4707" y="54235"/>
                        <a:pt x="4899" y="54235"/>
                      </a:cubicBezTo>
                      <a:cubicBezTo>
                        <a:pt x="6395" y="54235"/>
                        <a:pt x="6411" y="54717"/>
                        <a:pt x="6382" y="55054"/>
                      </a:cubicBezTo>
                      <a:cubicBezTo>
                        <a:pt x="6351" y="55443"/>
                        <a:pt x="6462" y="55729"/>
                        <a:pt x="7311" y="56070"/>
                      </a:cubicBezTo>
                      <a:cubicBezTo>
                        <a:pt x="8153" y="56404"/>
                        <a:pt x="8010" y="56443"/>
                        <a:pt x="8621" y="57070"/>
                      </a:cubicBezTo>
                      <a:cubicBezTo>
                        <a:pt x="9232" y="57689"/>
                        <a:pt x="8216" y="58332"/>
                        <a:pt x="7954" y="58491"/>
                      </a:cubicBezTo>
                      <a:cubicBezTo>
                        <a:pt x="7549" y="58705"/>
                        <a:pt x="7176" y="58975"/>
                        <a:pt x="6843" y="59285"/>
                      </a:cubicBezTo>
                      <a:cubicBezTo>
                        <a:pt x="6184" y="59872"/>
                        <a:pt x="5049" y="60110"/>
                        <a:pt x="3938" y="60317"/>
                      </a:cubicBezTo>
                      <a:cubicBezTo>
                        <a:pt x="3767" y="60347"/>
                        <a:pt x="3611" y="60361"/>
                        <a:pt x="3467" y="60361"/>
                      </a:cubicBezTo>
                      <a:cubicBezTo>
                        <a:pt x="2674" y="60361"/>
                        <a:pt x="2270" y="59946"/>
                        <a:pt x="2049" y="59650"/>
                      </a:cubicBezTo>
                      <a:cubicBezTo>
                        <a:pt x="1795" y="59309"/>
                        <a:pt x="1580" y="59475"/>
                        <a:pt x="540" y="59285"/>
                      </a:cubicBezTo>
                      <a:lnTo>
                        <a:pt x="461" y="59269"/>
                      </a:lnTo>
                      <a:lnTo>
                        <a:pt x="461" y="59587"/>
                      </a:lnTo>
                      <a:cubicBezTo>
                        <a:pt x="557" y="59577"/>
                        <a:pt x="655" y="59572"/>
                        <a:pt x="753" y="59572"/>
                      </a:cubicBezTo>
                      <a:cubicBezTo>
                        <a:pt x="889" y="59572"/>
                        <a:pt x="1026" y="59581"/>
                        <a:pt x="1160" y="59594"/>
                      </a:cubicBezTo>
                      <a:cubicBezTo>
                        <a:pt x="2049" y="59674"/>
                        <a:pt x="2287" y="60325"/>
                        <a:pt x="2080" y="60793"/>
                      </a:cubicBezTo>
                      <a:cubicBezTo>
                        <a:pt x="1882" y="61253"/>
                        <a:pt x="1318" y="61301"/>
                        <a:pt x="691" y="61563"/>
                      </a:cubicBezTo>
                      <a:cubicBezTo>
                        <a:pt x="604" y="61603"/>
                        <a:pt x="525" y="61642"/>
                        <a:pt x="453" y="61674"/>
                      </a:cubicBezTo>
                      <a:lnTo>
                        <a:pt x="453" y="63365"/>
                      </a:lnTo>
                      <a:cubicBezTo>
                        <a:pt x="573" y="63353"/>
                        <a:pt x="685" y="63347"/>
                        <a:pt x="788" y="63347"/>
                      </a:cubicBezTo>
                      <a:cubicBezTo>
                        <a:pt x="1089" y="63347"/>
                        <a:pt x="1311" y="63397"/>
                        <a:pt x="1406" y="63492"/>
                      </a:cubicBezTo>
                      <a:cubicBezTo>
                        <a:pt x="1620" y="63722"/>
                        <a:pt x="1382" y="64690"/>
                        <a:pt x="1382" y="64690"/>
                      </a:cubicBezTo>
                      <a:cubicBezTo>
                        <a:pt x="1326" y="65159"/>
                        <a:pt x="834" y="65286"/>
                        <a:pt x="453" y="65444"/>
                      </a:cubicBezTo>
                      <a:lnTo>
                        <a:pt x="453" y="65809"/>
                      </a:lnTo>
                      <a:cubicBezTo>
                        <a:pt x="1152" y="65325"/>
                        <a:pt x="1763" y="65428"/>
                        <a:pt x="1787" y="64690"/>
                      </a:cubicBezTo>
                      <a:cubicBezTo>
                        <a:pt x="1787" y="64690"/>
                        <a:pt x="1771" y="64166"/>
                        <a:pt x="1953" y="63770"/>
                      </a:cubicBezTo>
                      <a:cubicBezTo>
                        <a:pt x="2136" y="63373"/>
                        <a:pt x="1914" y="63254"/>
                        <a:pt x="1556" y="63119"/>
                      </a:cubicBezTo>
                      <a:cubicBezTo>
                        <a:pt x="1199" y="62976"/>
                        <a:pt x="1" y="62666"/>
                        <a:pt x="675" y="61952"/>
                      </a:cubicBezTo>
                      <a:cubicBezTo>
                        <a:pt x="1105" y="61492"/>
                        <a:pt x="1693" y="61289"/>
                        <a:pt x="2302" y="61289"/>
                      </a:cubicBezTo>
                      <a:cubicBezTo>
                        <a:pt x="2648" y="61289"/>
                        <a:pt x="3000" y="61355"/>
                        <a:pt x="3334" y="61476"/>
                      </a:cubicBezTo>
                      <a:cubicBezTo>
                        <a:pt x="4247" y="61801"/>
                        <a:pt x="4493" y="61936"/>
                        <a:pt x="6327" y="62055"/>
                      </a:cubicBezTo>
                      <a:cubicBezTo>
                        <a:pt x="8153" y="62182"/>
                        <a:pt x="9256" y="62380"/>
                        <a:pt x="9462" y="62833"/>
                      </a:cubicBezTo>
                      <a:cubicBezTo>
                        <a:pt x="9661" y="63285"/>
                        <a:pt x="9200" y="64690"/>
                        <a:pt x="9200" y="64690"/>
                      </a:cubicBezTo>
                      <a:cubicBezTo>
                        <a:pt x="9057" y="65032"/>
                        <a:pt x="8843" y="65333"/>
                        <a:pt x="8565" y="65579"/>
                      </a:cubicBezTo>
                      <a:cubicBezTo>
                        <a:pt x="8057" y="66000"/>
                        <a:pt x="7470" y="66325"/>
                        <a:pt x="6835" y="66524"/>
                      </a:cubicBezTo>
                      <a:lnTo>
                        <a:pt x="6843" y="66524"/>
                      </a:lnTo>
                      <a:cubicBezTo>
                        <a:pt x="6684" y="66556"/>
                        <a:pt x="6525" y="66595"/>
                        <a:pt x="6375" y="66651"/>
                      </a:cubicBezTo>
                      <a:cubicBezTo>
                        <a:pt x="5843" y="66849"/>
                        <a:pt x="5843" y="67016"/>
                        <a:pt x="5168" y="67119"/>
                      </a:cubicBezTo>
                      <a:cubicBezTo>
                        <a:pt x="4530" y="67218"/>
                        <a:pt x="4044" y="67302"/>
                        <a:pt x="3621" y="67302"/>
                      </a:cubicBezTo>
                      <a:cubicBezTo>
                        <a:pt x="3602" y="67302"/>
                        <a:pt x="3583" y="67302"/>
                        <a:pt x="3565" y="67302"/>
                      </a:cubicBezTo>
                      <a:lnTo>
                        <a:pt x="3573" y="67302"/>
                      </a:lnTo>
                      <a:cubicBezTo>
                        <a:pt x="3541" y="67302"/>
                        <a:pt x="3517" y="67294"/>
                        <a:pt x="3493" y="67286"/>
                      </a:cubicBezTo>
                      <a:cubicBezTo>
                        <a:pt x="2557" y="67183"/>
                        <a:pt x="1064" y="67254"/>
                        <a:pt x="453" y="67079"/>
                      </a:cubicBezTo>
                      <a:lnTo>
                        <a:pt x="453" y="67794"/>
                      </a:lnTo>
                      <a:cubicBezTo>
                        <a:pt x="937" y="67619"/>
                        <a:pt x="1445" y="67516"/>
                        <a:pt x="1961" y="67492"/>
                      </a:cubicBezTo>
                      <a:cubicBezTo>
                        <a:pt x="2234" y="67470"/>
                        <a:pt x="2475" y="67460"/>
                        <a:pt x="2688" y="67460"/>
                      </a:cubicBezTo>
                      <a:cubicBezTo>
                        <a:pt x="4252" y="67460"/>
                        <a:pt x="4267" y="68005"/>
                        <a:pt x="4239" y="68389"/>
                      </a:cubicBezTo>
                      <a:cubicBezTo>
                        <a:pt x="4200" y="68826"/>
                        <a:pt x="4311" y="69159"/>
                        <a:pt x="5216" y="69548"/>
                      </a:cubicBezTo>
                      <a:cubicBezTo>
                        <a:pt x="6121" y="69937"/>
                        <a:pt x="5962" y="69977"/>
                        <a:pt x="6605" y="70691"/>
                      </a:cubicBezTo>
                      <a:cubicBezTo>
                        <a:pt x="7240" y="71413"/>
                        <a:pt x="6152" y="72144"/>
                        <a:pt x="5874" y="72326"/>
                      </a:cubicBezTo>
                      <a:cubicBezTo>
                        <a:pt x="5597" y="72517"/>
                        <a:pt x="5382" y="72572"/>
                        <a:pt x="4676" y="73239"/>
                      </a:cubicBezTo>
                      <a:cubicBezTo>
                        <a:pt x="3969" y="73914"/>
                        <a:pt x="2739" y="74191"/>
                        <a:pt x="1549" y="74422"/>
                      </a:cubicBezTo>
                      <a:cubicBezTo>
                        <a:pt x="1389" y="74456"/>
                        <a:pt x="1228" y="74474"/>
                        <a:pt x="1067" y="74474"/>
                      </a:cubicBezTo>
                      <a:cubicBezTo>
                        <a:pt x="860" y="74474"/>
                        <a:pt x="654" y="74444"/>
                        <a:pt x="453" y="74382"/>
                      </a:cubicBezTo>
                      <a:lnTo>
                        <a:pt x="453" y="74811"/>
                      </a:lnTo>
                      <a:cubicBezTo>
                        <a:pt x="921" y="74699"/>
                        <a:pt x="1636" y="74636"/>
                        <a:pt x="2191" y="74572"/>
                      </a:cubicBezTo>
                      <a:cubicBezTo>
                        <a:pt x="2993" y="74469"/>
                        <a:pt x="4374" y="73850"/>
                        <a:pt x="4970" y="73231"/>
                      </a:cubicBezTo>
                      <a:cubicBezTo>
                        <a:pt x="5573" y="72620"/>
                        <a:pt x="6017" y="72540"/>
                        <a:pt x="6763" y="72072"/>
                      </a:cubicBezTo>
                      <a:cubicBezTo>
                        <a:pt x="6930" y="71977"/>
                        <a:pt x="7073" y="71834"/>
                        <a:pt x="7176" y="71675"/>
                      </a:cubicBezTo>
                      <a:cubicBezTo>
                        <a:pt x="7555" y="71230"/>
                        <a:pt x="8354" y="71141"/>
                        <a:pt x="8967" y="71141"/>
                      </a:cubicBezTo>
                      <a:cubicBezTo>
                        <a:pt x="9163" y="71141"/>
                        <a:pt x="9340" y="71150"/>
                        <a:pt x="9478" y="71159"/>
                      </a:cubicBezTo>
                      <a:cubicBezTo>
                        <a:pt x="10050" y="71199"/>
                        <a:pt x="10240" y="71278"/>
                        <a:pt x="10240" y="71278"/>
                      </a:cubicBezTo>
                      <a:cubicBezTo>
                        <a:pt x="10605" y="71493"/>
                        <a:pt x="10915" y="71786"/>
                        <a:pt x="11153" y="72136"/>
                      </a:cubicBezTo>
                      <a:cubicBezTo>
                        <a:pt x="11566" y="72715"/>
                        <a:pt x="12193" y="72961"/>
                        <a:pt x="12558" y="73271"/>
                      </a:cubicBezTo>
                      <a:cubicBezTo>
                        <a:pt x="12931" y="73580"/>
                        <a:pt x="13010" y="74477"/>
                        <a:pt x="12486" y="75025"/>
                      </a:cubicBezTo>
                      <a:cubicBezTo>
                        <a:pt x="11963" y="75573"/>
                        <a:pt x="11550" y="75541"/>
                        <a:pt x="11296" y="75969"/>
                      </a:cubicBezTo>
                      <a:cubicBezTo>
                        <a:pt x="11034" y="76398"/>
                        <a:pt x="10804" y="76803"/>
                        <a:pt x="10375" y="76922"/>
                      </a:cubicBezTo>
                      <a:cubicBezTo>
                        <a:pt x="10097" y="76993"/>
                        <a:pt x="9804" y="77033"/>
                        <a:pt x="9510" y="77033"/>
                      </a:cubicBezTo>
                      <a:cubicBezTo>
                        <a:pt x="9204" y="77062"/>
                        <a:pt x="8893" y="77079"/>
                        <a:pt x="8585" y="77079"/>
                      </a:cubicBezTo>
                      <a:cubicBezTo>
                        <a:pt x="8477" y="77079"/>
                        <a:pt x="8370" y="77077"/>
                        <a:pt x="8264" y="77073"/>
                      </a:cubicBezTo>
                      <a:cubicBezTo>
                        <a:pt x="8041" y="77073"/>
                        <a:pt x="7827" y="77025"/>
                        <a:pt x="7621" y="76930"/>
                      </a:cubicBezTo>
                      <a:cubicBezTo>
                        <a:pt x="7597" y="76914"/>
                        <a:pt x="7573" y="76898"/>
                        <a:pt x="7541" y="76882"/>
                      </a:cubicBezTo>
                      <a:cubicBezTo>
                        <a:pt x="7533" y="76874"/>
                        <a:pt x="7525" y="76866"/>
                        <a:pt x="7518" y="76858"/>
                      </a:cubicBezTo>
                      <a:lnTo>
                        <a:pt x="7518" y="76866"/>
                      </a:lnTo>
                      <a:cubicBezTo>
                        <a:pt x="7081" y="76612"/>
                        <a:pt x="6382" y="76493"/>
                        <a:pt x="5374" y="76398"/>
                      </a:cubicBezTo>
                      <a:cubicBezTo>
                        <a:pt x="3874" y="76263"/>
                        <a:pt x="2715" y="76096"/>
                        <a:pt x="1763" y="75834"/>
                      </a:cubicBezTo>
                      <a:cubicBezTo>
                        <a:pt x="1318" y="75715"/>
                        <a:pt x="890" y="75580"/>
                        <a:pt x="461" y="75414"/>
                      </a:cubicBezTo>
                      <a:lnTo>
                        <a:pt x="461" y="75628"/>
                      </a:lnTo>
                      <a:cubicBezTo>
                        <a:pt x="612" y="75668"/>
                        <a:pt x="763" y="75707"/>
                        <a:pt x="906" y="75763"/>
                      </a:cubicBezTo>
                      <a:cubicBezTo>
                        <a:pt x="1890" y="76144"/>
                        <a:pt x="2144" y="76295"/>
                        <a:pt x="4104" y="76438"/>
                      </a:cubicBezTo>
                      <a:cubicBezTo>
                        <a:pt x="6065" y="76573"/>
                        <a:pt x="7248" y="76803"/>
                        <a:pt x="7462" y="77327"/>
                      </a:cubicBezTo>
                      <a:cubicBezTo>
                        <a:pt x="7668" y="77859"/>
                        <a:pt x="7160" y="79470"/>
                        <a:pt x="7160" y="79470"/>
                      </a:cubicBezTo>
                      <a:cubicBezTo>
                        <a:pt x="7002" y="79859"/>
                        <a:pt x="6763" y="80200"/>
                        <a:pt x="6470" y="80494"/>
                      </a:cubicBezTo>
                      <a:cubicBezTo>
                        <a:pt x="5922" y="80978"/>
                        <a:pt x="5287" y="81351"/>
                        <a:pt x="4597" y="81581"/>
                      </a:cubicBezTo>
                      <a:lnTo>
                        <a:pt x="4604" y="81581"/>
                      </a:lnTo>
                      <a:cubicBezTo>
                        <a:pt x="4430" y="81621"/>
                        <a:pt x="4271" y="81669"/>
                        <a:pt x="4104" y="81732"/>
                      </a:cubicBezTo>
                      <a:cubicBezTo>
                        <a:pt x="3533" y="81970"/>
                        <a:pt x="3525" y="82153"/>
                        <a:pt x="2811" y="82272"/>
                      </a:cubicBezTo>
                      <a:cubicBezTo>
                        <a:pt x="2088" y="82391"/>
                        <a:pt x="1549" y="82486"/>
                        <a:pt x="1080" y="82486"/>
                      </a:cubicBezTo>
                      <a:cubicBezTo>
                        <a:pt x="1056" y="82486"/>
                        <a:pt x="1033" y="82470"/>
                        <a:pt x="1001" y="82470"/>
                      </a:cubicBezTo>
                      <a:cubicBezTo>
                        <a:pt x="834" y="82446"/>
                        <a:pt x="652" y="82438"/>
                        <a:pt x="461" y="82423"/>
                      </a:cubicBezTo>
                      <a:lnTo>
                        <a:pt x="461" y="82677"/>
                      </a:lnTo>
                      <a:cubicBezTo>
                        <a:pt x="1818" y="82764"/>
                        <a:pt x="1826" y="83335"/>
                        <a:pt x="1787" y="83748"/>
                      </a:cubicBezTo>
                      <a:cubicBezTo>
                        <a:pt x="1739" y="84248"/>
                        <a:pt x="1858" y="84637"/>
                        <a:pt x="2826" y="85082"/>
                      </a:cubicBezTo>
                      <a:cubicBezTo>
                        <a:pt x="3787" y="85526"/>
                        <a:pt x="3620" y="85574"/>
                        <a:pt x="4311" y="86407"/>
                      </a:cubicBezTo>
                      <a:cubicBezTo>
                        <a:pt x="5001" y="87233"/>
                        <a:pt x="3819" y="88082"/>
                        <a:pt x="3509" y="88296"/>
                      </a:cubicBezTo>
                      <a:cubicBezTo>
                        <a:pt x="3200" y="88519"/>
                        <a:pt x="2977" y="88582"/>
                        <a:pt x="2199" y="89360"/>
                      </a:cubicBezTo>
                      <a:cubicBezTo>
                        <a:pt x="1763" y="89796"/>
                        <a:pt x="1152" y="90090"/>
                        <a:pt x="469" y="90312"/>
                      </a:cubicBezTo>
                      <a:lnTo>
                        <a:pt x="469" y="90630"/>
                      </a:lnTo>
                      <a:cubicBezTo>
                        <a:pt x="1231" y="90328"/>
                        <a:pt x="2072" y="89836"/>
                        <a:pt x="2525" y="89352"/>
                      </a:cubicBezTo>
                      <a:cubicBezTo>
                        <a:pt x="3176" y="88638"/>
                        <a:pt x="3652" y="88542"/>
                        <a:pt x="4470" y="88003"/>
                      </a:cubicBezTo>
                      <a:cubicBezTo>
                        <a:pt x="4652" y="87884"/>
                        <a:pt x="4803" y="87725"/>
                        <a:pt x="4914" y="87542"/>
                      </a:cubicBezTo>
                      <a:cubicBezTo>
                        <a:pt x="5326" y="87028"/>
                        <a:pt x="6175" y="86924"/>
                        <a:pt x="6833" y="86924"/>
                      </a:cubicBezTo>
                      <a:cubicBezTo>
                        <a:pt x="7049" y="86924"/>
                        <a:pt x="7245" y="86935"/>
                        <a:pt x="7398" y="86947"/>
                      </a:cubicBezTo>
                      <a:cubicBezTo>
                        <a:pt x="8010" y="86995"/>
                        <a:pt x="8216" y="87082"/>
                        <a:pt x="8216" y="87082"/>
                      </a:cubicBezTo>
                      <a:cubicBezTo>
                        <a:pt x="8605" y="87336"/>
                        <a:pt x="8930" y="87669"/>
                        <a:pt x="9176" y="88066"/>
                      </a:cubicBezTo>
                      <a:cubicBezTo>
                        <a:pt x="9613" y="88741"/>
                        <a:pt x="10288" y="89027"/>
                        <a:pt x="10685" y="89384"/>
                      </a:cubicBezTo>
                      <a:cubicBezTo>
                        <a:pt x="11074" y="89741"/>
                        <a:pt x="11153" y="90789"/>
                        <a:pt x="10581" y="91424"/>
                      </a:cubicBezTo>
                      <a:cubicBezTo>
                        <a:pt x="10018" y="92059"/>
                        <a:pt x="9573" y="92019"/>
                        <a:pt x="9296" y="92511"/>
                      </a:cubicBezTo>
                      <a:cubicBezTo>
                        <a:pt x="9010" y="93011"/>
                        <a:pt x="8756" y="93487"/>
                        <a:pt x="8303" y="93614"/>
                      </a:cubicBezTo>
                      <a:cubicBezTo>
                        <a:pt x="7994" y="93702"/>
                        <a:pt x="7684" y="93741"/>
                        <a:pt x="7367" y="93749"/>
                      </a:cubicBezTo>
                      <a:cubicBezTo>
                        <a:pt x="7027" y="93785"/>
                        <a:pt x="6693" y="93803"/>
                        <a:pt x="6355" y="93803"/>
                      </a:cubicBezTo>
                      <a:cubicBezTo>
                        <a:pt x="6243" y="93803"/>
                        <a:pt x="6130" y="93801"/>
                        <a:pt x="6017" y="93797"/>
                      </a:cubicBezTo>
                      <a:cubicBezTo>
                        <a:pt x="5779" y="93789"/>
                        <a:pt x="5549" y="93733"/>
                        <a:pt x="5335" y="93630"/>
                      </a:cubicBezTo>
                      <a:cubicBezTo>
                        <a:pt x="5303" y="93606"/>
                        <a:pt x="5271" y="93591"/>
                        <a:pt x="5247" y="93575"/>
                      </a:cubicBezTo>
                      <a:cubicBezTo>
                        <a:pt x="5232" y="93567"/>
                        <a:pt x="5224" y="93559"/>
                        <a:pt x="5216" y="93543"/>
                      </a:cubicBezTo>
                      <a:lnTo>
                        <a:pt x="5216" y="93551"/>
                      </a:lnTo>
                      <a:cubicBezTo>
                        <a:pt x="4747" y="93257"/>
                        <a:pt x="4001" y="93122"/>
                        <a:pt x="2914" y="93011"/>
                      </a:cubicBezTo>
                      <a:cubicBezTo>
                        <a:pt x="1985" y="92924"/>
                        <a:pt x="1183" y="92813"/>
                        <a:pt x="477" y="92686"/>
                      </a:cubicBezTo>
                      <a:lnTo>
                        <a:pt x="477" y="92956"/>
                      </a:lnTo>
                      <a:cubicBezTo>
                        <a:pt x="771" y="92995"/>
                        <a:pt x="1120" y="93027"/>
                        <a:pt x="1549" y="93051"/>
                      </a:cubicBezTo>
                      <a:cubicBezTo>
                        <a:pt x="3660" y="93218"/>
                        <a:pt x="4930" y="93479"/>
                        <a:pt x="5152" y="94091"/>
                      </a:cubicBezTo>
                      <a:cubicBezTo>
                        <a:pt x="5374" y="94702"/>
                        <a:pt x="4803" y="96583"/>
                        <a:pt x="4803" y="96583"/>
                      </a:cubicBezTo>
                      <a:cubicBezTo>
                        <a:pt x="4636" y="97027"/>
                        <a:pt x="4374" y="97424"/>
                        <a:pt x="4049" y="97774"/>
                      </a:cubicBezTo>
                      <a:cubicBezTo>
                        <a:pt x="3461" y="98329"/>
                        <a:pt x="2771" y="98766"/>
                        <a:pt x="2009" y="99044"/>
                      </a:cubicBezTo>
                      <a:lnTo>
                        <a:pt x="2017" y="99044"/>
                      </a:lnTo>
                      <a:cubicBezTo>
                        <a:pt x="1834" y="99083"/>
                        <a:pt x="1652" y="99139"/>
                        <a:pt x="1477" y="99210"/>
                      </a:cubicBezTo>
                      <a:cubicBezTo>
                        <a:pt x="985" y="99425"/>
                        <a:pt x="874" y="99607"/>
                        <a:pt x="477" y="99742"/>
                      </a:cubicBezTo>
                      <a:lnTo>
                        <a:pt x="477" y="99901"/>
                      </a:lnTo>
                      <a:cubicBezTo>
                        <a:pt x="509" y="99885"/>
                        <a:pt x="540" y="99861"/>
                        <a:pt x="572" y="99845"/>
                      </a:cubicBezTo>
                      <a:cubicBezTo>
                        <a:pt x="1717" y="99223"/>
                        <a:pt x="4772" y="98541"/>
                        <a:pt x="6565" y="98541"/>
                      </a:cubicBezTo>
                      <a:cubicBezTo>
                        <a:pt x="6625" y="98541"/>
                        <a:pt x="6683" y="98542"/>
                        <a:pt x="6740" y="98544"/>
                      </a:cubicBezTo>
                      <a:cubicBezTo>
                        <a:pt x="6740" y="98544"/>
                        <a:pt x="7779" y="98615"/>
                        <a:pt x="7851" y="99218"/>
                      </a:cubicBezTo>
                      <a:cubicBezTo>
                        <a:pt x="7914" y="99821"/>
                        <a:pt x="7851" y="100845"/>
                        <a:pt x="8708" y="101592"/>
                      </a:cubicBezTo>
                      <a:cubicBezTo>
                        <a:pt x="9565" y="102330"/>
                        <a:pt x="10518" y="102449"/>
                        <a:pt x="10581" y="103441"/>
                      </a:cubicBezTo>
                      <a:cubicBezTo>
                        <a:pt x="10645" y="104433"/>
                        <a:pt x="10359" y="105433"/>
                        <a:pt x="8772" y="105465"/>
                      </a:cubicBezTo>
                      <a:cubicBezTo>
                        <a:pt x="8684" y="105466"/>
                        <a:pt x="8596" y="105467"/>
                        <a:pt x="8508" y="105467"/>
                      </a:cubicBezTo>
                      <a:cubicBezTo>
                        <a:pt x="7627" y="105467"/>
                        <a:pt x="6748" y="105395"/>
                        <a:pt x="5874" y="105251"/>
                      </a:cubicBezTo>
                      <a:cubicBezTo>
                        <a:pt x="5874" y="105251"/>
                        <a:pt x="4343" y="105092"/>
                        <a:pt x="3342" y="104846"/>
                      </a:cubicBezTo>
                      <a:cubicBezTo>
                        <a:pt x="2350" y="104600"/>
                        <a:pt x="1985" y="104211"/>
                        <a:pt x="1985" y="104211"/>
                      </a:cubicBezTo>
                      <a:cubicBezTo>
                        <a:pt x="1969" y="104203"/>
                        <a:pt x="1961" y="104195"/>
                        <a:pt x="1945" y="104179"/>
                      </a:cubicBezTo>
                      <a:cubicBezTo>
                        <a:pt x="1398" y="103766"/>
                        <a:pt x="985" y="103330"/>
                        <a:pt x="477" y="102925"/>
                      </a:cubicBezTo>
                      <a:lnTo>
                        <a:pt x="477" y="103362"/>
                      </a:lnTo>
                      <a:cubicBezTo>
                        <a:pt x="1048" y="103695"/>
                        <a:pt x="1025" y="103870"/>
                        <a:pt x="1628" y="104679"/>
                      </a:cubicBezTo>
                      <a:cubicBezTo>
                        <a:pt x="2366" y="105656"/>
                        <a:pt x="1064" y="106648"/>
                        <a:pt x="739" y="106902"/>
                      </a:cubicBezTo>
                      <a:cubicBezTo>
                        <a:pt x="652" y="106965"/>
                        <a:pt x="564" y="107021"/>
                        <a:pt x="477" y="107084"/>
                      </a:cubicBezTo>
                      <a:lnTo>
                        <a:pt x="477" y="107164"/>
                      </a:lnTo>
                      <a:lnTo>
                        <a:pt x="818" y="107164"/>
                      </a:lnTo>
                      <a:cubicBezTo>
                        <a:pt x="1104" y="106989"/>
                        <a:pt x="1414" y="106814"/>
                        <a:pt x="1779" y="106552"/>
                      </a:cubicBezTo>
                      <a:cubicBezTo>
                        <a:pt x="1985" y="106410"/>
                        <a:pt x="2152" y="106227"/>
                        <a:pt x="2279" y="106013"/>
                      </a:cubicBezTo>
                      <a:cubicBezTo>
                        <a:pt x="2733" y="105401"/>
                        <a:pt x="3673" y="105284"/>
                        <a:pt x="4389" y="105284"/>
                      </a:cubicBezTo>
                      <a:cubicBezTo>
                        <a:pt x="4611" y="105284"/>
                        <a:pt x="4812" y="105295"/>
                        <a:pt x="4970" y="105306"/>
                      </a:cubicBezTo>
                      <a:cubicBezTo>
                        <a:pt x="5628" y="105354"/>
                        <a:pt x="5859" y="105473"/>
                        <a:pt x="5859" y="105473"/>
                      </a:cubicBezTo>
                      <a:cubicBezTo>
                        <a:pt x="6279" y="105767"/>
                        <a:pt x="6636" y="106164"/>
                        <a:pt x="6890" y="106616"/>
                      </a:cubicBezTo>
                      <a:cubicBezTo>
                        <a:pt x="7002" y="106814"/>
                        <a:pt x="7129" y="106989"/>
                        <a:pt x="7287" y="107156"/>
                      </a:cubicBezTo>
                      <a:lnTo>
                        <a:pt x="7891" y="107156"/>
                      </a:lnTo>
                      <a:cubicBezTo>
                        <a:pt x="7256" y="106410"/>
                        <a:pt x="7867" y="106148"/>
                        <a:pt x="8859" y="105846"/>
                      </a:cubicBezTo>
                      <a:cubicBezTo>
                        <a:pt x="9891" y="105544"/>
                        <a:pt x="10510" y="105402"/>
                        <a:pt x="10740" y="104759"/>
                      </a:cubicBezTo>
                      <a:cubicBezTo>
                        <a:pt x="10954" y="104100"/>
                        <a:pt x="10970" y="103401"/>
                        <a:pt x="10788" y="102735"/>
                      </a:cubicBezTo>
                      <a:cubicBezTo>
                        <a:pt x="10621" y="102155"/>
                        <a:pt x="11026" y="101909"/>
                        <a:pt x="11780" y="101774"/>
                      </a:cubicBezTo>
                      <a:cubicBezTo>
                        <a:pt x="12058" y="101719"/>
                        <a:pt x="12518" y="101726"/>
                        <a:pt x="13018" y="101663"/>
                      </a:cubicBezTo>
                      <a:cubicBezTo>
                        <a:pt x="13526" y="101599"/>
                        <a:pt x="14272" y="101250"/>
                        <a:pt x="15685" y="100917"/>
                      </a:cubicBezTo>
                      <a:cubicBezTo>
                        <a:pt x="16400" y="100747"/>
                        <a:pt x="16864" y="100658"/>
                        <a:pt x="17227" y="100658"/>
                      </a:cubicBezTo>
                      <a:cubicBezTo>
                        <a:pt x="17577" y="100658"/>
                        <a:pt x="17834" y="100741"/>
                        <a:pt x="18130" y="100917"/>
                      </a:cubicBezTo>
                      <a:cubicBezTo>
                        <a:pt x="18733" y="101274"/>
                        <a:pt x="18535" y="102393"/>
                        <a:pt x="18376" y="102909"/>
                      </a:cubicBezTo>
                      <a:cubicBezTo>
                        <a:pt x="18225" y="103417"/>
                        <a:pt x="18662" y="103520"/>
                        <a:pt x="18797" y="104076"/>
                      </a:cubicBezTo>
                      <a:cubicBezTo>
                        <a:pt x="18924" y="104632"/>
                        <a:pt x="19170" y="105505"/>
                        <a:pt x="19733" y="105814"/>
                      </a:cubicBezTo>
                      <a:cubicBezTo>
                        <a:pt x="20305" y="106148"/>
                        <a:pt x="20789" y="106600"/>
                        <a:pt x="21154" y="107156"/>
                      </a:cubicBezTo>
                      <a:lnTo>
                        <a:pt x="21789" y="107156"/>
                      </a:lnTo>
                      <a:cubicBezTo>
                        <a:pt x="21765" y="107021"/>
                        <a:pt x="21726" y="106886"/>
                        <a:pt x="21670" y="106759"/>
                      </a:cubicBezTo>
                      <a:cubicBezTo>
                        <a:pt x="21432" y="106219"/>
                        <a:pt x="20972" y="106029"/>
                        <a:pt x="20829" y="105290"/>
                      </a:cubicBezTo>
                      <a:cubicBezTo>
                        <a:pt x="20678" y="104544"/>
                        <a:pt x="21781" y="103830"/>
                        <a:pt x="22480" y="103417"/>
                      </a:cubicBezTo>
                      <a:cubicBezTo>
                        <a:pt x="23186" y="103012"/>
                        <a:pt x="23631" y="102552"/>
                        <a:pt x="24202" y="101631"/>
                      </a:cubicBezTo>
                      <a:cubicBezTo>
                        <a:pt x="24782" y="100710"/>
                        <a:pt x="25718" y="100441"/>
                        <a:pt x="26893" y="100345"/>
                      </a:cubicBezTo>
                      <a:cubicBezTo>
                        <a:pt x="27199" y="100318"/>
                        <a:pt x="27471" y="100305"/>
                        <a:pt x="27712" y="100305"/>
                      </a:cubicBezTo>
                      <a:cubicBezTo>
                        <a:pt x="29547" y="100305"/>
                        <a:pt x="29642" y="101041"/>
                        <a:pt x="29663" y="101560"/>
                      </a:cubicBezTo>
                      <a:cubicBezTo>
                        <a:pt x="29679" y="102155"/>
                        <a:pt x="29862" y="102600"/>
                        <a:pt x="30965" y="103123"/>
                      </a:cubicBezTo>
                      <a:cubicBezTo>
                        <a:pt x="32068" y="103647"/>
                        <a:pt x="31902" y="103703"/>
                        <a:pt x="32751" y="104671"/>
                      </a:cubicBezTo>
                      <a:cubicBezTo>
                        <a:pt x="33600" y="105648"/>
                        <a:pt x="32441" y="106640"/>
                        <a:pt x="32140" y="106894"/>
                      </a:cubicBezTo>
                      <a:cubicBezTo>
                        <a:pt x="32029" y="106989"/>
                        <a:pt x="31925" y="107060"/>
                        <a:pt x="31806" y="107156"/>
                      </a:cubicBezTo>
                      <a:lnTo>
                        <a:pt x="32259" y="107156"/>
                      </a:lnTo>
                      <a:cubicBezTo>
                        <a:pt x="32521" y="106981"/>
                        <a:pt x="32798" y="106806"/>
                        <a:pt x="33140" y="106545"/>
                      </a:cubicBezTo>
                      <a:cubicBezTo>
                        <a:pt x="33322" y="106402"/>
                        <a:pt x="33465" y="106219"/>
                        <a:pt x="33560" y="106005"/>
                      </a:cubicBezTo>
                      <a:cubicBezTo>
                        <a:pt x="33937" y="105402"/>
                        <a:pt x="34838" y="105279"/>
                        <a:pt x="35549" y="105279"/>
                      </a:cubicBezTo>
                      <a:cubicBezTo>
                        <a:pt x="35783" y="105279"/>
                        <a:pt x="35997" y="105293"/>
                        <a:pt x="36164" y="105306"/>
                      </a:cubicBezTo>
                      <a:cubicBezTo>
                        <a:pt x="36839" y="105354"/>
                        <a:pt x="37069" y="105465"/>
                        <a:pt x="37069" y="105465"/>
                      </a:cubicBezTo>
                      <a:cubicBezTo>
                        <a:pt x="37537" y="105767"/>
                        <a:pt x="37934" y="106156"/>
                        <a:pt x="38244" y="106608"/>
                      </a:cubicBezTo>
                      <a:cubicBezTo>
                        <a:pt x="38394" y="106806"/>
                        <a:pt x="38553" y="106989"/>
                        <a:pt x="38736" y="107156"/>
                      </a:cubicBezTo>
                      <a:lnTo>
                        <a:pt x="39347" y="107156"/>
                      </a:lnTo>
                      <a:cubicBezTo>
                        <a:pt x="38617" y="106410"/>
                        <a:pt x="39188" y="106148"/>
                        <a:pt x="40149" y="105846"/>
                      </a:cubicBezTo>
                      <a:cubicBezTo>
                        <a:pt x="41141" y="105544"/>
                        <a:pt x="41736" y="105402"/>
                        <a:pt x="41879" y="104759"/>
                      </a:cubicBezTo>
                      <a:cubicBezTo>
                        <a:pt x="42022" y="104116"/>
                        <a:pt x="41911" y="103322"/>
                        <a:pt x="41673" y="102735"/>
                      </a:cubicBezTo>
                      <a:cubicBezTo>
                        <a:pt x="41427" y="102147"/>
                        <a:pt x="41808" y="101909"/>
                        <a:pt x="42530" y="101774"/>
                      </a:cubicBezTo>
                      <a:cubicBezTo>
                        <a:pt x="42808" y="101719"/>
                        <a:pt x="43260" y="101726"/>
                        <a:pt x="43760" y="101663"/>
                      </a:cubicBezTo>
                      <a:cubicBezTo>
                        <a:pt x="44260" y="101599"/>
                        <a:pt x="44951" y="101250"/>
                        <a:pt x="46324" y="100917"/>
                      </a:cubicBezTo>
                      <a:cubicBezTo>
                        <a:pt x="47022" y="100747"/>
                        <a:pt x="47476" y="100658"/>
                        <a:pt x="47840" y="100658"/>
                      </a:cubicBezTo>
                      <a:cubicBezTo>
                        <a:pt x="48191" y="100658"/>
                        <a:pt x="48457" y="100741"/>
                        <a:pt x="48777" y="100917"/>
                      </a:cubicBezTo>
                      <a:cubicBezTo>
                        <a:pt x="49428" y="101274"/>
                        <a:pt x="49372" y="102393"/>
                        <a:pt x="49277" y="102909"/>
                      </a:cubicBezTo>
                      <a:cubicBezTo>
                        <a:pt x="49189" y="103417"/>
                        <a:pt x="49642" y="103520"/>
                        <a:pt x="49848" y="104076"/>
                      </a:cubicBezTo>
                      <a:cubicBezTo>
                        <a:pt x="50047" y="104632"/>
                        <a:pt x="50412" y="105505"/>
                        <a:pt x="51015" y="105814"/>
                      </a:cubicBezTo>
                      <a:cubicBezTo>
                        <a:pt x="51626" y="106148"/>
                        <a:pt x="52166" y="106600"/>
                        <a:pt x="52603" y="107156"/>
                      </a:cubicBezTo>
                      <a:lnTo>
                        <a:pt x="53238" y="107156"/>
                      </a:lnTo>
                      <a:cubicBezTo>
                        <a:pt x="53190" y="107013"/>
                        <a:pt x="53134" y="106886"/>
                        <a:pt x="53071" y="106759"/>
                      </a:cubicBezTo>
                      <a:cubicBezTo>
                        <a:pt x="52761" y="106219"/>
                        <a:pt x="52277" y="106029"/>
                        <a:pt x="52031" y="105290"/>
                      </a:cubicBezTo>
                      <a:cubicBezTo>
                        <a:pt x="51793" y="104544"/>
                        <a:pt x="52801" y="103830"/>
                        <a:pt x="53452" y="103417"/>
                      </a:cubicBezTo>
                      <a:cubicBezTo>
                        <a:pt x="54103" y="103012"/>
                        <a:pt x="54492" y="102552"/>
                        <a:pt x="54936" y="101631"/>
                      </a:cubicBezTo>
                      <a:cubicBezTo>
                        <a:pt x="55389" y="100710"/>
                        <a:pt x="56301" y="100441"/>
                        <a:pt x="57452" y="100345"/>
                      </a:cubicBezTo>
                      <a:cubicBezTo>
                        <a:pt x="57755" y="100318"/>
                        <a:pt x="58026" y="100305"/>
                        <a:pt x="58268" y="100305"/>
                      </a:cubicBezTo>
                      <a:cubicBezTo>
                        <a:pt x="60108" y="100305"/>
                        <a:pt x="60297" y="101041"/>
                        <a:pt x="60381" y="101560"/>
                      </a:cubicBezTo>
                      <a:cubicBezTo>
                        <a:pt x="60477" y="102155"/>
                        <a:pt x="60715" y="102600"/>
                        <a:pt x="61889" y="103123"/>
                      </a:cubicBezTo>
                      <a:cubicBezTo>
                        <a:pt x="63064" y="103647"/>
                        <a:pt x="62897" y="103703"/>
                        <a:pt x="63874" y="104671"/>
                      </a:cubicBezTo>
                      <a:cubicBezTo>
                        <a:pt x="64858" y="105648"/>
                        <a:pt x="63818" y="106640"/>
                        <a:pt x="63556" y="106894"/>
                      </a:cubicBezTo>
                      <a:cubicBezTo>
                        <a:pt x="63453" y="106989"/>
                        <a:pt x="63358" y="107060"/>
                        <a:pt x="63247" y="107156"/>
                      </a:cubicBezTo>
                      <a:lnTo>
                        <a:pt x="63699" y="107156"/>
                      </a:lnTo>
                      <a:cubicBezTo>
                        <a:pt x="63945" y="106981"/>
                        <a:pt x="64199" y="106806"/>
                        <a:pt x="64509" y="106545"/>
                      </a:cubicBezTo>
                      <a:cubicBezTo>
                        <a:pt x="64675" y="106402"/>
                        <a:pt x="64795" y="106211"/>
                        <a:pt x="64858" y="106005"/>
                      </a:cubicBezTo>
                      <a:cubicBezTo>
                        <a:pt x="65151" y="105402"/>
                        <a:pt x="66041" y="105279"/>
                        <a:pt x="66751" y="105279"/>
                      </a:cubicBezTo>
                      <a:cubicBezTo>
                        <a:pt x="66985" y="105279"/>
                        <a:pt x="67199" y="105293"/>
                        <a:pt x="67366" y="105306"/>
                      </a:cubicBezTo>
                      <a:cubicBezTo>
                        <a:pt x="68049" y="105354"/>
                        <a:pt x="68303" y="105473"/>
                        <a:pt x="68303" y="105473"/>
                      </a:cubicBezTo>
                      <a:cubicBezTo>
                        <a:pt x="68811" y="105775"/>
                        <a:pt x="69255" y="106164"/>
                        <a:pt x="69628" y="106616"/>
                      </a:cubicBezTo>
                      <a:cubicBezTo>
                        <a:pt x="69795" y="106814"/>
                        <a:pt x="69986" y="106997"/>
                        <a:pt x="70184" y="107164"/>
                      </a:cubicBezTo>
                      <a:lnTo>
                        <a:pt x="70787" y="107164"/>
                      </a:lnTo>
                      <a:cubicBezTo>
                        <a:pt x="69962" y="106418"/>
                        <a:pt x="70502" y="106148"/>
                        <a:pt x="71422" y="105854"/>
                      </a:cubicBezTo>
                      <a:lnTo>
                        <a:pt x="71907" y="105695"/>
                      </a:lnTo>
                      <a:lnTo>
                        <a:pt x="71907" y="105370"/>
                      </a:lnTo>
                      <a:cubicBezTo>
                        <a:pt x="71684" y="105433"/>
                        <a:pt x="71462" y="105465"/>
                        <a:pt x="71232" y="105465"/>
                      </a:cubicBezTo>
                      <a:cubicBezTo>
                        <a:pt x="71142" y="105466"/>
                        <a:pt x="71051" y="105467"/>
                        <a:pt x="70961" y="105467"/>
                      </a:cubicBezTo>
                      <a:cubicBezTo>
                        <a:pt x="70061" y="105467"/>
                        <a:pt x="69167" y="105395"/>
                        <a:pt x="68279" y="105251"/>
                      </a:cubicBezTo>
                      <a:cubicBezTo>
                        <a:pt x="68279" y="105251"/>
                        <a:pt x="66707" y="105092"/>
                        <a:pt x="65644" y="104846"/>
                      </a:cubicBezTo>
                      <a:cubicBezTo>
                        <a:pt x="64580" y="104600"/>
                        <a:pt x="64112" y="104211"/>
                        <a:pt x="64112" y="104211"/>
                      </a:cubicBezTo>
                      <a:cubicBezTo>
                        <a:pt x="64096" y="104203"/>
                        <a:pt x="64088" y="104195"/>
                        <a:pt x="64072" y="104179"/>
                      </a:cubicBezTo>
                      <a:cubicBezTo>
                        <a:pt x="63191" y="103631"/>
                        <a:pt x="62548" y="103036"/>
                        <a:pt x="61627" y="102544"/>
                      </a:cubicBezTo>
                      <a:cubicBezTo>
                        <a:pt x="60707" y="102044"/>
                        <a:pt x="60834" y="101782"/>
                        <a:pt x="60961" y="101306"/>
                      </a:cubicBezTo>
                      <a:cubicBezTo>
                        <a:pt x="60985" y="101179"/>
                        <a:pt x="60961" y="101052"/>
                        <a:pt x="60897" y="100941"/>
                      </a:cubicBezTo>
                      <a:cubicBezTo>
                        <a:pt x="60850" y="100703"/>
                        <a:pt x="60897" y="100274"/>
                        <a:pt x="61580" y="99845"/>
                      </a:cubicBezTo>
                      <a:cubicBezTo>
                        <a:pt x="62571" y="99230"/>
                        <a:pt x="65445" y="98541"/>
                        <a:pt x="67241" y="98541"/>
                      </a:cubicBezTo>
                      <a:cubicBezTo>
                        <a:pt x="67300" y="98541"/>
                        <a:pt x="67357" y="98542"/>
                        <a:pt x="67414" y="98544"/>
                      </a:cubicBezTo>
                      <a:cubicBezTo>
                        <a:pt x="67414" y="98544"/>
                        <a:pt x="68478" y="98623"/>
                        <a:pt x="68700" y="99226"/>
                      </a:cubicBezTo>
                      <a:cubicBezTo>
                        <a:pt x="68930" y="99829"/>
                        <a:pt x="69120" y="100853"/>
                        <a:pt x="70168" y="101592"/>
                      </a:cubicBezTo>
                      <a:cubicBezTo>
                        <a:pt x="70835" y="102060"/>
                        <a:pt x="71462" y="102274"/>
                        <a:pt x="71914" y="102615"/>
                      </a:cubicBezTo>
                      <a:lnTo>
                        <a:pt x="71914" y="101465"/>
                      </a:lnTo>
                      <a:cubicBezTo>
                        <a:pt x="70891" y="101393"/>
                        <a:pt x="70224" y="101099"/>
                        <a:pt x="69700" y="100290"/>
                      </a:cubicBezTo>
                      <a:cubicBezTo>
                        <a:pt x="69454" y="99893"/>
                        <a:pt x="69303" y="99623"/>
                        <a:pt x="69192" y="99409"/>
                      </a:cubicBezTo>
                      <a:cubicBezTo>
                        <a:pt x="69192" y="99409"/>
                        <a:pt x="68993" y="98837"/>
                        <a:pt x="70025" y="98798"/>
                      </a:cubicBezTo>
                      <a:cubicBezTo>
                        <a:pt x="70240" y="98790"/>
                        <a:pt x="70454" y="98789"/>
                        <a:pt x="70666" y="98789"/>
                      </a:cubicBezTo>
                      <a:cubicBezTo>
                        <a:pt x="70727" y="98789"/>
                        <a:pt x="70788" y="98789"/>
                        <a:pt x="70848" y="98789"/>
                      </a:cubicBezTo>
                      <a:cubicBezTo>
                        <a:pt x="71211" y="98789"/>
                        <a:pt x="71566" y="98786"/>
                        <a:pt x="71907" y="98750"/>
                      </a:cubicBezTo>
                      <a:lnTo>
                        <a:pt x="71907" y="98567"/>
                      </a:lnTo>
                      <a:cubicBezTo>
                        <a:pt x="71636" y="98616"/>
                        <a:pt x="71353" y="98640"/>
                        <a:pt x="71073" y="98640"/>
                      </a:cubicBezTo>
                      <a:cubicBezTo>
                        <a:pt x="71034" y="98640"/>
                        <a:pt x="70994" y="98640"/>
                        <a:pt x="70954" y="98639"/>
                      </a:cubicBezTo>
                      <a:cubicBezTo>
                        <a:pt x="69986" y="98631"/>
                        <a:pt x="68676" y="98639"/>
                        <a:pt x="68390" y="98536"/>
                      </a:cubicBezTo>
                      <a:cubicBezTo>
                        <a:pt x="68073" y="98417"/>
                        <a:pt x="67731" y="98361"/>
                        <a:pt x="67390" y="98361"/>
                      </a:cubicBezTo>
                      <a:cubicBezTo>
                        <a:pt x="67390" y="98361"/>
                        <a:pt x="66072" y="98385"/>
                        <a:pt x="65199" y="98551"/>
                      </a:cubicBezTo>
                      <a:cubicBezTo>
                        <a:pt x="65199" y="98551"/>
                        <a:pt x="65187" y="98552"/>
                        <a:pt x="65166" y="98552"/>
                      </a:cubicBezTo>
                      <a:cubicBezTo>
                        <a:pt x="65033" y="98552"/>
                        <a:pt x="64549" y="98540"/>
                        <a:pt x="64501" y="98369"/>
                      </a:cubicBezTo>
                      <a:cubicBezTo>
                        <a:pt x="64445" y="98163"/>
                        <a:pt x="64517" y="97972"/>
                        <a:pt x="64755" y="97726"/>
                      </a:cubicBezTo>
                      <a:cubicBezTo>
                        <a:pt x="64993" y="97488"/>
                        <a:pt x="65223" y="96789"/>
                        <a:pt x="65271" y="96583"/>
                      </a:cubicBezTo>
                      <a:cubicBezTo>
                        <a:pt x="65271" y="96583"/>
                        <a:pt x="65485" y="95694"/>
                        <a:pt x="65437" y="94916"/>
                      </a:cubicBezTo>
                      <a:cubicBezTo>
                        <a:pt x="65445" y="94273"/>
                        <a:pt x="66834" y="94138"/>
                        <a:pt x="66834" y="94138"/>
                      </a:cubicBezTo>
                      <a:cubicBezTo>
                        <a:pt x="66834" y="94138"/>
                        <a:pt x="66861" y="94127"/>
                        <a:pt x="66917" y="94127"/>
                      </a:cubicBezTo>
                      <a:cubicBezTo>
                        <a:pt x="67046" y="94127"/>
                        <a:pt x="67328" y="94185"/>
                        <a:pt x="67787" y="94567"/>
                      </a:cubicBezTo>
                      <a:cubicBezTo>
                        <a:pt x="68446" y="95123"/>
                        <a:pt x="69168" y="95464"/>
                        <a:pt x="70129" y="95932"/>
                      </a:cubicBezTo>
                      <a:cubicBezTo>
                        <a:pt x="70637" y="96186"/>
                        <a:pt x="71152" y="96400"/>
                        <a:pt x="71692" y="96583"/>
                      </a:cubicBezTo>
                      <a:cubicBezTo>
                        <a:pt x="71692" y="96583"/>
                        <a:pt x="71780" y="96615"/>
                        <a:pt x="71899" y="96670"/>
                      </a:cubicBezTo>
                      <a:lnTo>
                        <a:pt x="71899" y="96440"/>
                      </a:lnTo>
                      <a:cubicBezTo>
                        <a:pt x="71232" y="96154"/>
                        <a:pt x="70589" y="95821"/>
                        <a:pt x="69978" y="95440"/>
                      </a:cubicBezTo>
                      <a:cubicBezTo>
                        <a:pt x="69033" y="94837"/>
                        <a:pt x="67993" y="94416"/>
                        <a:pt x="68311" y="94051"/>
                      </a:cubicBezTo>
                      <a:cubicBezTo>
                        <a:pt x="68628" y="93694"/>
                        <a:pt x="68954" y="93345"/>
                        <a:pt x="69041" y="93019"/>
                      </a:cubicBezTo>
                      <a:cubicBezTo>
                        <a:pt x="69111" y="92731"/>
                        <a:pt x="69647" y="92431"/>
                        <a:pt x="70345" y="92431"/>
                      </a:cubicBezTo>
                      <a:cubicBezTo>
                        <a:pt x="70437" y="92431"/>
                        <a:pt x="70532" y="92437"/>
                        <a:pt x="70629" y="92448"/>
                      </a:cubicBezTo>
                      <a:cubicBezTo>
                        <a:pt x="70970" y="92495"/>
                        <a:pt x="71406" y="92622"/>
                        <a:pt x="71907" y="92757"/>
                      </a:cubicBezTo>
                      <a:lnTo>
                        <a:pt x="71907" y="92305"/>
                      </a:lnTo>
                      <a:cubicBezTo>
                        <a:pt x="71536" y="92179"/>
                        <a:pt x="71250" y="92154"/>
                        <a:pt x="71009" y="92154"/>
                      </a:cubicBezTo>
                      <a:cubicBezTo>
                        <a:pt x="70847" y="92154"/>
                        <a:pt x="70705" y="92166"/>
                        <a:pt x="70573" y="92166"/>
                      </a:cubicBezTo>
                      <a:cubicBezTo>
                        <a:pt x="70331" y="92166"/>
                        <a:pt x="70119" y="92127"/>
                        <a:pt x="69867" y="91908"/>
                      </a:cubicBezTo>
                      <a:cubicBezTo>
                        <a:pt x="69271" y="91392"/>
                        <a:pt x="70002" y="90947"/>
                        <a:pt x="69962" y="90487"/>
                      </a:cubicBezTo>
                      <a:cubicBezTo>
                        <a:pt x="69930" y="90027"/>
                        <a:pt x="69748" y="89717"/>
                        <a:pt x="70351" y="89574"/>
                      </a:cubicBezTo>
                      <a:cubicBezTo>
                        <a:pt x="70735" y="89478"/>
                        <a:pt x="70875" y="89446"/>
                        <a:pt x="71172" y="89446"/>
                      </a:cubicBezTo>
                      <a:cubicBezTo>
                        <a:pt x="71341" y="89446"/>
                        <a:pt x="71561" y="89457"/>
                        <a:pt x="71907" y="89471"/>
                      </a:cubicBezTo>
                      <a:lnTo>
                        <a:pt x="71907" y="89257"/>
                      </a:lnTo>
                      <a:lnTo>
                        <a:pt x="71637" y="89265"/>
                      </a:lnTo>
                      <a:cubicBezTo>
                        <a:pt x="71357" y="89278"/>
                        <a:pt x="71089" y="89287"/>
                        <a:pt x="70832" y="89287"/>
                      </a:cubicBezTo>
                      <a:cubicBezTo>
                        <a:pt x="69842" y="89287"/>
                        <a:pt x="69015" y="89153"/>
                        <a:pt x="68303" y="88598"/>
                      </a:cubicBezTo>
                      <a:cubicBezTo>
                        <a:pt x="67406" y="87899"/>
                        <a:pt x="67922" y="87669"/>
                        <a:pt x="68803" y="87407"/>
                      </a:cubicBezTo>
                      <a:cubicBezTo>
                        <a:pt x="69692" y="87145"/>
                        <a:pt x="70232" y="87026"/>
                        <a:pt x="70295" y="86479"/>
                      </a:cubicBezTo>
                      <a:cubicBezTo>
                        <a:pt x="70359" y="85931"/>
                        <a:pt x="70168" y="85248"/>
                        <a:pt x="69875" y="84748"/>
                      </a:cubicBezTo>
                      <a:cubicBezTo>
                        <a:pt x="69589" y="84248"/>
                        <a:pt x="69906" y="84042"/>
                        <a:pt x="70573" y="83923"/>
                      </a:cubicBezTo>
                      <a:cubicBezTo>
                        <a:pt x="70819" y="83883"/>
                        <a:pt x="71240" y="83883"/>
                        <a:pt x="71692" y="83835"/>
                      </a:cubicBezTo>
                      <a:cubicBezTo>
                        <a:pt x="71764" y="83820"/>
                        <a:pt x="71835" y="83812"/>
                        <a:pt x="71907" y="83796"/>
                      </a:cubicBezTo>
                      <a:lnTo>
                        <a:pt x="71907" y="83502"/>
                      </a:lnTo>
                      <a:cubicBezTo>
                        <a:pt x="71462" y="83589"/>
                        <a:pt x="71018" y="83637"/>
                        <a:pt x="70573" y="83653"/>
                      </a:cubicBezTo>
                      <a:cubicBezTo>
                        <a:pt x="70328" y="83662"/>
                        <a:pt x="70099" y="83667"/>
                        <a:pt x="69885" y="83667"/>
                      </a:cubicBezTo>
                      <a:cubicBezTo>
                        <a:pt x="68594" y="83667"/>
                        <a:pt x="67835" y="83467"/>
                        <a:pt x="67263" y="82637"/>
                      </a:cubicBezTo>
                      <a:cubicBezTo>
                        <a:pt x="67096" y="82399"/>
                        <a:pt x="66938" y="82145"/>
                        <a:pt x="66795" y="81891"/>
                      </a:cubicBezTo>
                      <a:cubicBezTo>
                        <a:pt x="66795" y="81891"/>
                        <a:pt x="66620" y="81399"/>
                        <a:pt x="67573" y="81367"/>
                      </a:cubicBezTo>
                      <a:cubicBezTo>
                        <a:pt x="67813" y="81357"/>
                        <a:pt x="68054" y="81357"/>
                        <a:pt x="68293" y="81357"/>
                      </a:cubicBezTo>
                      <a:lnTo>
                        <a:pt x="68293" y="81357"/>
                      </a:lnTo>
                      <a:cubicBezTo>
                        <a:pt x="69011" y="81357"/>
                        <a:pt x="69706" y="81357"/>
                        <a:pt x="70271" y="81089"/>
                      </a:cubicBezTo>
                      <a:cubicBezTo>
                        <a:pt x="70597" y="80930"/>
                        <a:pt x="71184" y="80787"/>
                        <a:pt x="71907" y="80676"/>
                      </a:cubicBezTo>
                      <a:lnTo>
                        <a:pt x="71907" y="80446"/>
                      </a:lnTo>
                      <a:cubicBezTo>
                        <a:pt x="71677" y="80481"/>
                        <a:pt x="71483" y="80505"/>
                        <a:pt x="71313" y="80505"/>
                      </a:cubicBezTo>
                      <a:cubicBezTo>
                        <a:pt x="71095" y="80505"/>
                        <a:pt x="70913" y="80466"/>
                        <a:pt x="70740" y="80359"/>
                      </a:cubicBezTo>
                      <a:cubicBezTo>
                        <a:pt x="70319" y="80089"/>
                        <a:pt x="70319" y="79740"/>
                        <a:pt x="69652" y="79462"/>
                      </a:cubicBezTo>
                      <a:cubicBezTo>
                        <a:pt x="69652" y="79462"/>
                        <a:pt x="68454" y="79009"/>
                        <a:pt x="67581" y="78486"/>
                      </a:cubicBezTo>
                      <a:cubicBezTo>
                        <a:pt x="66700" y="77962"/>
                        <a:pt x="65739" y="77605"/>
                        <a:pt x="66041" y="77287"/>
                      </a:cubicBezTo>
                      <a:cubicBezTo>
                        <a:pt x="66350" y="76970"/>
                        <a:pt x="66652" y="76676"/>
                        <a:pt x="66731" y="76398"/>
                      </a:cubicBezTo>
                      <a:cubicBezTo>
                        <a:pt x="66801" y="76145"/>
                        <a:pt x="67300" y="75892"/>
                        <a:pt x="67948" y="75892"/>
                      </a:cubicBezTo>
                      <a:cubicBezTo>
                        <a:pt x="68032" y="75892"/>
                        <a:pt x="68119" y="75897"/>
                        <a:pt x="68208" y="75906"/>
                      </a:cubicBezTo>
                      <a:cubicBezTo>
                        <a:pt x="68970" y="75993"/>
                        <a:pt x="70200" y="76517"/>
                        <a:pt x="71613" y="76533"/>
                      </a:cubicBezTo>
                      <a:lnTo>
                        <a:pt x="71907" y="76533"/>
                      </a:lnTo>
                      <a:lnTo>
                        <a:pt x="71907" y="76342"/>
                      </a:lnTo>
                      <a:cubicBezTo>
                        <a:pt x="71846" y="76344"/>
                        <a:pt x="71788" y="76344"/>
                        <a:pt x="71732" y="76344"/>
                      </a:cubicBezTo>
                      <a:cubicBezTo>
                        <a:pt x="70504" y="76344"/>
                        <a:pt x="70341" y="76099"/>
                        <a:pt x="69430" y="75803"/>
                      </a:cubicBezTo>
                      <a:cubicBezTo>
                        <a:pt x="69069" y="75682"/>
                        <a:pt x="68792" y="75659"/>
                        <a:pt x="68560" y="75659"/>
                      </a:cubicBezTo>
                      <a:cubicBezTo>
                        <a:pt x="68410" y="75659"/>
                        <a:pt x="68279" y="75669"/>
                        <a:pt x="68156" y="75669"/>
                      </a:cubicBezTo>
                      <a:cubicBezTo>
                        <a:pt x="67931" y="75669"/>
                        <a:pt x="67734" y="75635"/>
                        <a:pt x="67501" y="75446"/>
                      </a:cubicBezTo>
                      <a:cubicBezTo>
                        <a:pt x="66946" y="75001"/>
                        <a:pt x="67644" y="74628"/>
                        <a:pt x="67604" y="74223"/>
                      </a:cubicBezTo>
                      <a:cubicBezTo>
                        <a:pt x="67565" y="73826"/>
                        <a:pt x="67406" y="73564"/>
                        <a:pt x="67970" y="73429"/>
                      </a:cubicBezTo>
                      <a:cubicBezTo>
                        <a:pt x="68335" y="73351"/>
                        <a:pt x="68464" y="73328"/>
                        <a:pt x="68733" y="73328"/>
                      </a:cubicBezTo>
                      <a:cubicBezTo>
                        <a:pt x="68954" y="73328"/>
                        <a:pt x="69270" y="73344"/>
                        <a:pt x="69890" y="73358"/>
                      </a:cubicBezTo>
                      <a:cubicBezTo>
                        <a:pt x="70724" y="73382"/>
                        <a:pt x="71287" y="73556"/>
                        <a:pt x="71899" y="73755"/>
                      </a:cubicBezTo>
                      <a:lnTo>
                        <a:pt x="71899" y="73501"/>
                      </a:lnTo>
                      <a:cubicBezTo>
                        <a:pt x="70961" y="73241"/>
                        <a:pt x="70488" y="73156"/>
                        <a:pt x="69723" y="73156"/>
                      </a:cubicBezTo>
                      <a:cubicBezTo>
                        <a:pt x="69555" y="73156"/>
                        <a:pt x="69372" y="73160"/>
                        <a:pt x="69168" y="73167"/>
                      </a:cubicBezTo>
                      <a:cubicBezTo>
                        <a:pt x="68920" y="73177"/>
                        <a:pt x="68683" y="73183"/>
                        <a:pt x="68454" y="73183"/>
                      </a:cubicBezTo>
                      <a:cubicBezTo>
                        <a:pt x="67520" y="73183"/>
                        <a:pt x="66744" y="73073"/>
                        <a:pt x="66080" y="72588"/>
                      </a:cubicBezTo>
                      <a:cubicBezTo>
                        <a:pt x="65247" y="71985"/>
                        <a:pt x="65731" y="71786"/>
                        <a:pt x="66557" y="71564"/>
                      </a:cubicBezTo>
                      <a:cubicBezTo>
                        <a:pt x="67382" y="71334"/>
                        <a:pt x="67882" y="71231"/>
                        <a:pt x="67946" y="70755"/>
                      </a:cubicBezTo>
                      <a:cubicBezTo>
                        <a:pt x="68009" y="70286"/>
                        <a:pt x="67835" y="69699"/>
                        <a:pt x="67573" y="69270"/>
                      </a:cubicBezTo>
                      <a:cubicBezTo>
                        <a:pt x="67311" y="68842"/>
                        <a:pt x="67612" y="68659"/>
                        <a:pt x="68224" y="68556"/>
                      </a:cubicBezTo>
                      <a:cubicBezTo>
                        <a:pt x="68462" y="68516"/>
                        <a:pt x="68851" y="68524"/>
                        <a:pt x="69271" y="68476"/>
                      </a:cubicBezTo>
                      <a:cubicBezTo>
                        <a:pt x="69700" y="68429"/>
                        <a:pt x="70263" y="68175"/>
                        <a:pt x="71414" y="67921"/>
                      </a:cubicBezTo>
                      <a:cubicBezTo>
                        <a:pt x="71589" y="67881"/>
                        <a:pt x="71748" y="67849"/>
                        <a:pt x="71899" y="67826"/>
                      </a:cubicBezTo>
                      <a:lnTo>
                        <a:pt x="71899" y="67437"/>
                      </a:lnTo>
                      <a:cubicBezTo>
                        <a:pt x="71597" y="67492"/>
                        <a:pt x="71295" y="67564"/>
                        <a:pt x="71002" y="67667"/>
                      </a:cubicBezTo>
                      <a:cubicBezTo>
                        <a:pt x="70017" y="68000"/>
                        <a:pt x="69843" y="68262"/>
                        <a:pt x="68239" y="68318"/>
                      </a:cubicBezTo>
                      <a:cubicBezTo>
                        <a:pt x="67990" y="68328"/>
                        <a:pt x="67759" y="68334"/>
                        <a:pt x="67544" y="68334"/>
                      </a:cubicBezTo>
                      <a:cubicBezTo>
                        <a:pt x="66376" y="68334"/>
                        <a:pt x="65684" y="68155"/>
                        <a:pt x="65168" y="67445"/>
                      </a:cubicBezTo>
                      <a:cubicBezTo>
                        <a:pt x="65017" y="67238"/>
                        <a:pt x="64874" y="67016"/>
                        <a:pt x="64739" y="66794"/>
                      </a:cubicBezTo>
                      <a:cubicBezTo>
                        <a:pt x="64739" y="66794"/>
                        <a:pt x="64580" y="66373"/>
                        <a:pt x="65469" y="66341"/>
                      </a:cubicBezTo>
                      <a:cubicBezTo>
                        <a:pt x="65643" y="66335"/>
                        <a:pt x="65818" y="66334"/>
                        <a:pt x="65991" y="66334"/>
                      </a:cubicBezTo>
                      <a:cubicBezTo>
                        <a:pt x="66084" y="66334"/>
                        <a:pt x="66177" y="66334"/>
                        <a:pt x="66269" y="66334"/>
                      </a:cubicBezTo>
                      <a:cubicBezTo>
                        <a:pt x="66889" y="66334"/>
                        <a:pt x="67482" y="66320"/>
                        <a:pt x="67977" y="66103"/>
                      </a:cubicBezTo>
                      <a:cubicBezTo>
                        <a:pt x="68612" y="65825"/>
                        <a:pt x="70263" y="65587"/>
                        <a:pt x="71899" y="65555"/>
                      </a:cubicBezTo>
                      <a:lnTo>
                        <a:pt x="71899" y="65452"/>
                      </a:lnTo>
                      <a:cubicBezTo>
                        <a:pt x="71580" y="65435"/>
                        <a:pt x="71294" y="65418"/>
                        <a:pt x="70991" y="65418"/>
                      </a:cubicBezTo>
                      <a:cubicBezTo>
                        <a:pt x="70727" y="65418"/>
                        <a:pt x="70450" y="65431"/>
                        <a:pt x="70129" y="65468"/>
                      </a:cubicBezTo>
                      <a:cubicBezTo>
                        <a:pt x="69616" y="65525"/>
                        <a:pt x="69250" y="65595"/>
                        <a:pt x="68957" y="65595"/>
                      </a:cubicBezTo>
                      <a:cubicBezTo>
                        <a:pt x="68756" y="65595"/>
                        <a:pt x="68588" y="65562"/>
                        <a:pt x="68430" y="65468"/>
                      </a:cubicBezTo>
                      <a:cubicBezTo>
                        <a:pt x="68033" y="65230"/>
                        <a:pt x="68041" y="64928"/>
                        <a:pt x="67422" y="64698"/>
                      </a:cubicBezTo>
                      <a:cubicBezTo>
                        <a:pt x="66755" y="64460"/>
                        <a:pt x="66120" y="64174"/>
                        <a:pt x="65501" y="63849"/>
                      </a:cubicBezTo>
                      <a:cubicBezTo>
                        <a:pt x="64691" y="63389"/>
                        <a:pt x="63794" y="63079"/>
                        <a:pt x="64080" y="62809"/>
                      </a:cubicBezTo>
                      <a:cubicBezTo>
                        <a:pt x="64366" y="62531"/>
                        <a:pt x="64652" y="62277"/>
                        <a:pt x="64723" y="62031"/>
                      </a:cubicBezTo>
                      <a:cubicBezTo>
                        <a:pt x="64793" y="61821"/>
                        <a:pt x="65259" y="61598"/>
                        <a:pt x="65859" y="61598"/>
                      </a:cubicBezTo>
                      <a:cubicBezTo>
                        <a:pt x="65939" y="61598"/>
                        <a:pt x="66021" y="61602"/>
                        <a:pt x="66104" y="61611"/>
                      </a:cubicBezTo>
                      <a:cubicBezTo>
                        <a:pt x="66819" y="61682"/>
                        <a:pt x="67962" y="62134"/>
                        <a:pt x="69279" y="62150"/>
                      </a:cubicBezTo>
                      <a:cubicBezTo>
                        <a:pt x="69304" y="62151"/>
                        <a:pt x="69330" y="62151"/>
                        <a:pt x="69355" y="62151"/>
                      </a:cubicBezTo>
                      <a:cubicBezTo>
                        <a:pt x="70221" y="62151"/>
                        <a:pt x="71128" y="62022"/>
                        <a:pt x="71907" y="61984"/>
                      </a:cubicBezTo>
                      <a:lnTo>
                        <a:pt x="71907" y="61904"/>
                      </a:lnTo>
                      <a:cubicBezTo>
                        <a:pt x="71375" y="61928"/>
                        <a:pt x="70684" y="61944"/>
                        <a:pt x="69906" y="61976"/>
                      </a:cubicBezTo>
                      <a:cubicBezTo>
                        <a:pt x="69721" y="61983"/>
                        <a:pt x="69556" y="61986"/>
                        <a:pt x="69408" y="61986"/>
                      </a:cubicBezTo>
                      <a:cubicBezTo>
                        <a:pt x="68245" y="61986"/>
                        <a:pt x="68100" y="61776"/>
                        <a:pt x="67255" y="61515"/>
                      </a:cubicBezTo>
                      <a:cubicBezTo>
                        <a:pt x="66914" y="61408"/>
                        <a:pt x="66654" y="61387"/>
                        <a:pt x="66438" y="61387"/>
                      </a:cubicBezTo>
                      <a:cubicBezTo>
                        <a:pt x="66297" y="61387"/>
                        <a:pt x="66175" y="61396"/>
                        <a:pt x="66061" y="61396"/>
                      </a:cubicBezTo>
                      <a:cubicBezTo>
                        <a:pt x="65855" y="61396"/>
                        <a:pt x="65675" y="61367"/>
                        <a:pt x="65461" y="61206"/>
                      </a:cubicBezTo>
                      <a:cubicBezTo>
                        <a:pt x="64945" y="60817"/>
                        <a:pt x="65596" y="60491"/>
                        <a:pt x="65572" y="60142"/>
                      </a:cubicBezTo>
                      <a:cubicBezTo>
                        <a:pt x="65541" y="59793"/>
                        <a:pt x="65390" y="59563"/>
                        <a:pt x="65922" y="59452"/>
                      </a:cubicBezTo>
                      <a:cubicBezTo>
                        <a:pt x="66264" y="59381"/>
                        <a:pt x="66383" y="59360"/>
                        <a:pt x="66637" y="59360"/>
                      </a:cubicBezTo>
                      <a:cubicBezTo>
                        <a:pt x="66842" y="59360"/>
                        <a:pt x="67136" y="59374"/>
                        <a:pt x="67708" y="59388"/>
                      </a:cubicBezTo>
                      <a:cubicBezTo>
                        <a:pt x="68993" y="59420"/>
                        <a:pt x="69581" y="59809"/>
                        <a:pt x="70819" y="60087"/>
                      </a:cubicBezTo>
                      <a:cubicBezTo>
                        <a:pt x="71176" y="60166"/>
                        <a:pt x="71541" y="60229"/>
                        <a:pt x="71907" y="60261"/>
                      </a:cubicBezTo>
                      <a:lnTo>
                        <a:pt x="71907" y="60015"/>
                      </a:lnTo>
                      <a:cubicBezTo>
                        <a:pt x="71256" y="59920"/>
                        <a:pt x="70605" y="59793"/>
                        <a:pt x="69962" y="59618"/>
                      </a:cubicBezTo>
                      <a:cubicBezTo>
                        <a:pt x="68830" y="59314"/>
                        <a:pt x="68371" y="59219"/>
                        <a:pt x="67568" y="59219"/>
                      </a:cubicBezTo>
                      <a:cubicBezTo>
                        <a:pt x="67409" y="59219"/>
                        <a:pt x="67236" y="59223"/>
                        <a:pt x="67041" y="59229"/>
                      </a:cubicBezTo>
                      <a:cubicBezTo>
                        <a:pt x="66800" y="59239"/>
                        <a:pt x="66569" y="59246"/>
                        <a:pt x="66348" y="59246"/>
                      </a:cubicBezTo>
                      <a:cubicBezTo>
                        <a:pt x="65489" y="59246"/>
                        <a:pt x="64773" y="59144"/>
                        <a:pt x="64167" y="58721"/>
                      </a:cubicBezTo>
                      <a:cubicBezTo>
                        <a:pt x="63398" y="58197"/>
                        <a:pt x="63850" y="58023"/>
                        <a:pt x="64620" y="57832"/>
                      </a:cubicBezTo>
                      <a:cubicBezTo>
                        <a:pt x="65390" y="57642"/>
                        <a:pt x="65858" y="57547"/>
                        <a:pt x="65922" y="57134"/>
                      </a:cubicBezTo>
                      <a:cubicBezTo>
                        <a:pt x="65985" y="56721"/>
                        <a:pt x="65834" y="56205"/>
                        <a:pt x="65588" y="55824"/>
                      </a:cubicBezTo>
                      <a:cubicBezTo>
                        <a:pt x="65350" y="55451"/>
                        <a:pt x="65636" y="55292"/>
                        <a:pt x="66207" y="55205"/>
                      </a:cubicBezTo>
                      <a:cubicBezTo>
                        <a:pt x="66430" y="55173"/>
                        <a:pt x="66795" y="55173"/>
                        <a:pt x="67192" y="55134"/>
                      </a:cubicBezTo>
                      <a:cubicBezTo>
                        <a:pt x="67581" y="55094"/>
                        <a:pt x="68120" y="54872"/>
                        <a:pt x="69192" y="54649"/>
                      </a:cubicBezTo>
                      <a:cubicBezTo>
                        <a:pt x="69741" y="54540"/>
                        <a:pt x="70102" y="54483"/>
                        <a:pt x="70395" y="54483"/>
                      </a:cubicBezTo>
                      <a:cubicBezTo>
                        <a:pt x="70678" y="54483"/>
                        <a:pt x="70899" y="54536"/>
                        <a:pt x="71168" y="54649"/>
                      </a:cubicBezTo>
                      <a:cubicBezTo>
                        <a:pt x="71716" y="54880"/>
                        <a:pt x="71756" y="55610"/>
                        <a:pt x="71724" y="55943"/>
                      </a:cubicBezTo>
                      <a:cubicBezTo>
                        <a:pt x="71708" y="56110"/>
                        <a:pt x="71795" y="56205"/>
                        <a:pt x="71914" y="56316"/>
                      </a:cubicBezTo>
                      <a:lnTo>
                        <a:pt x="71914" y="55237"/>
                      </a:lnTo>
                      <a:cubicBezTo>
                        <a:pt x="71883" y="55181"/>
                        <a:pt x="71859" y="55118"/>
                        <a:pt x="71827" y="55054"/>
                      </a:cubicBezTo>
                      <a:cubicBezTo>
                        <a:pt x="71621" y="54578"/>
                        <a:pt x="71629" y="54411"/>
                        <a:pt x="71914" y="54292"/>
                      </a:cubicBezTo>
                      <a:lnTo>
                        <a:pt x="71914" y="54038"/>
                      </a:lnTo>
                      <a:lnTo>
                        <a:pt x="71359" y="54078"/>
                      </a:lnTo>
                      <a:cubicBezTo>
                        <a:pt x="70494" y="54126"/>
                        <a:pt x="69732" y="54126"/>
                        <a:pt x="68811" y="54419"/>
                      </a:cubicBezTo>
                      <a:cubicBezTo>
                        <a:pt x="67890" y="54713"/>
                        <a:pt x="67716" y="54943"/>
                        <a:pt x="66215" y="54991"/>
                      </a:cubicBezTo>
                      <a:cubicBezTo>
                        <a:pt x="65999" y="54998"/>
                        <a:pt x="65797" y="55002"/>
                        <a:pt x="65608" y="55002"/>
                      </a:cubicBezTo>
                      <a:cubicBezTo>
                        <a:pt x="64491" y="55002"/>
                        <a:pt x="63840" y="54853"/>
                        <a:pt x="63358" y="54229"/>
                      </a:cubicBezTo>
                      <a:cubicBezTo>
                        <a:pt x="63215" y="54046"/>
                        <a:pt x="63080" y="53856"/>
                        <a:pt x="62961" y="53657"/>
                      </a:cubicBezTo>
                      <a:cubicBezTo>
                        <a:pt x="62961" y="53657"/>
                        <a:pt x="62810" y="53284"/>
                        <a:pt x="63644" y="53260"/>
                      </a:cubicBezTo>
                      <a:cubicBezTo>
                        <a:pt x="63782" y="53256"/>
                        <a:pt x="63922" y="53255"/>
                        <a:pt x="64061" y="53255"/>
                      </a:cubicBezTo>
                      <a:cubicBezTo>
                        <a:pt x="64173" y="53255"/>
                        <a:pt x="64284" y="53256"/>
                        <a:pt x="64394" y="53256"/>
                      </a:cubicBezTo>
                      <a:cubicBezTo>
                        <a:pt x="64973" y="53256"/>
                        <a:pt x="65532" y="53241"/>
                        <a:pt x="65993" y="53046"/>
                      </a:cubicBezTo>
                      <a:cubicBezTo>
                        <a:pt x="66637" y="52785"/>
                        <a:pt x="68386" y="52569"/>
                        <a:pt x="70035" y="52569"/>
                      </a:cubicBezTo>
                      <a:cubicBezTo>
                        <a:pt x="70093" y="52569"/>
                        <a:pt x="70150" y="52569"/>
                        <a:pt x="70208" y="52570"/>
                      </a:cubicBezTo>
                      <a:cubicBezTo>
                        <a:pt x="70859" y="52578"/>
                        <a:pt x="71430" y="52594"/>
                        <a:pt x="71907" y="52617"/>
                      </a:cubicBezTo>
                      <a:lnTo>
                        <a:pt x="71907" y="52498"/>
                      </a:lnTo>
                      <a:cubicBezTo>
                        <a:pt x="71748" y="52501"/>
                        <a:pt x="71575" y="52502"/>
                        <a:pt x="71396" y="52502"/>
                      </a:cubicBezTo>
                      <a:cubicBezTo>
                        <a:pt x="70962" y="52502"/>
                        <a:pt x="70490" y="52496"/>
                        <a:pt x="70097" y="52490"/>
                      </a:cubicBezTo>
                      <a:cubicBezTo>
                        <a:pt x="69602" y="52485"/>
                        <a:pt x="69211" y="52453"/>
                        <a:pt x="68775" y="52453"/>
                      </a:cubicBezTo>
                      <a:cubicBezTo>
                        <a:pt x="68541" y="52453"/>
                        <a:pt x="68293" y="52463"/>
                        <a:pt x="68009" y="52490"/>
                      </a:cubicBezTo>
                      <a:cubicBezTo>
                        <a:pt x="67531" y="52542"/>
                        <a:pt x="67191" y="52605"/>
                        <a:pt x="66917" y="52605"/>
                      </a:cubicBezTo>
                      <a:cubicBezTo>
                        <a:pt x="66728" y="52605"/>
                        <a:pt x="66571" y="52575"/>
                        <a:pt x="66422" y="52490"/>
                      </a:cubicBezTo>
                      <a:cubicBezTo>
                        <a:pt x="66057" y="52292"/>
                        <a:pt x="66065" y="52022"/>
                        <a:pt x="65485" y="51816"/>
                      </a:cubicBezTo>
                      <a:cubicBezTo>
                        <a:pt x="64874" y="51609"/>
                        <a:pt x="64279" y="51363"/>
                        <a:pt x="63699" y="51078"/>
                      </a:cubicBezTo>
                      <a:cubicBezTo>
                        <a:pt x="62945" y="50681"/>
                        <a:pt x="62112" y="50403"/>
                        <a:pt x="62382" y="50165"/>
                      </a:cubicBezTo>
                      <a:cubicBezTo>
                        <a:pt x="62643" y="49919"/>
                        <a:pt x="62913" y="49696"/>
                        <a:pt x="62993" y="49482"/>
                      </a:cubicBezTo>
                      <a:cubicBezTo>
                        <a:pt x="63056" y="49293"/>
                        <a:pt x="63495" y="49098"/>
                        <a:pt x="64055" y="49098"/>
                      </a:cubicBezTo>
                      <a:cubicBezTo>
                        <a:pt x="64130" y="49098"/>
                        <a:pt x="64208" y="49102"/>
                        <a:pt x="64287" y="49109"/>
                      </a:cubicBezTo>
                      <a:cubicBezTo>
                        <a:pt x="64953" y="49173"/>
                        <a:pt x="66017" y="49569"/>
                        <a:pt x="67255" y="49585"/>
                      </a:cubicBezTo>
                      <a:cubicBezTo>
                        <a:pt x="67291" y="49586"/>
                        <a:pt x="67326" y="49586"/>
                        <a:pt x="67362" y="49586"/>
                      </a:cubicBezTo>
                      <a:cubicBezTo>
                        <a:pt x="68327" y="49586"/>
                        <a:pt x="69362" y="49424"/>
                        <a:pt x="70160" y="49424"/>
                      </a:cubicBezTo>
                      <a:cubicBezTo>
                        <a:pt x="70356" y="49424"/>
                        <a:pt x="70537" y="49434"/>
                        <a:pt x="70700" y="49458"/>
                      </a:cubicBezTo>
                      <a:cubicBezTo>
                        <a:pt x="71113" y="49522"/>
                        <a:pt x="71518" y="49617"/>
                        <a:pt x="71914" y="49752"/>
                      </a:cubicBezTo>
                      <a:lnTo>
                        <a:pt x="71914" y="49482"/>
                      </a:lnTo>
                      <a:cubicBezTo>
                        <a:pt x="71692" y="49442"/>
                        <a:pt x="71478" y="49379"/>
                        <a:pt x="71264" y="49284"/>
                      </a:cubicBezTo>
                      <a:cubicBezTo>
                        <a:pt x="70891" y="49077"/>
                        <a:pt x="71137" y="48577"/>
                        <a:pt x="71335" y="48188"/>
                      </a:cubicBezTo>
                      <a:cubicBezTo>
                        <a:pt x="71454" y="47942"/>
                        <a:pt x="71613" y="47823"/>
                        <a:pt x="71914" y="47736"/>
                      </a:cubicBezTo>
                      <a:lnTo>
                        <a:pt x="71914" y="47593"/>
                      </a:lnTo>
                      <a:cubicBezTo>
                        <a:pt x="71756" y="47641"/>
                        <a:pt x="71597" y="47680"/>
                        <a:pt x="71438" y="47712"/>
                      </a:cubicBezTo>
                      <a:cubicBezTo>
                        <a:pt x="71198" y="47753"/>
                        <a:pt x="70938" y="47772"/>
                        <a:pt x="70663" y="47772"/>
                      </a:cubicBezTo>
                      <a:cubicBezTo>
                        <a:pt x="69832" y="47772"/>
                        <a:pt x="68869" y="47599"/>
                        <a:pt x="67914" y="47355"/>
                      </a:cubicBezTo>
                      <a:cubicBezTo>
                        <a:pt x="66843" y="47087"/>
                        <a:pt x="66422" y="47006"/>
                        <a:pt x="65650" y="47006"/>
                      </a:cubicBezTo>
                      <a:cubicBezTo>
                        <a:pt x="65506" y="47006"/>
                        <a:pt x="65350" y="47009"/>
                        <a:pt x="65176" y="47014"/>
                      </a:cubicBezTo>
                      <a:cubicBezTo>
                        <a:pt x="64947" y="47022"/>
                        <a:pt x="64728" y="47028"/>
                        <a:pt x="64518" y="47028"/>
                      </a:cubicBezTo>
                      <a:cubicBezTo>
                        <a:pt x="63715" y="47028"/>
                        <a:pt x="63045" y="46942"/>
                        <a:pt x="62485" y="46577"/>
                      </a:cubicBezTo>
                      <a:cubicBezTo>
                        <a:pt x="61770" y="46109"/>
                        <a:pt x="62191" y="45958"/>
                        <a:pt x="62921" y="45783"/>
                      </a:cubicBezTo>
                      <a:cubicBezTo>
                        <a:pt x="63644" y="45601"/>
                        <a:pt x="64088" y="45529"/>
                        <a:pt x="64152" y="45164"/>
                      </a:cubicBezTo>
                      <a:cubicBezTo>
                        <a:pt x="64215" y="44799"/>
                        <a:pt x="64072" y="44347"/>
                        <a:pt x="63850" y="44013"/>
                      </a:cubicBezTo>
                      <a:cubicBezTo>
                        <a:pt x="63628" y="43680"/>
                        <a:pt x="63898" y="43545"/>
                        <a:pt x="64437" y="43466"/>
                      </a:cubicBezTo>
                      <a:cubicBezTo>
                        <a:pt x="64636" y="43434"/>
                        <a:pt x="64985" y="43442"/>
                        <a:pt x="65358" y="43402"/>
                      </a:cubicBezTo>
                      <a:cubicBezTo>
                        <a:pt x="65731" y="43370"/>
                        <a:pt x="66231" y="43172"/>
                        <a:pt x="67239" y="42981"/>
                      </a:cubicBezTo>
                      <a:cubicBezTo>
                        <a:pt x="67743" y="42882"/>
                        <a:pt x="68079" y="42833"/>
                        <a:pt x="68352" y="42833"/>
                      </a:cubicBezTo>
                      <a:cubicBezTo>
                        <a:pt x="68626" y="42833"/>
                        <a:pt x="68839" y="42882"/>
                        <a:pt x="69097" y="42981"/>
                      </a:cubicBezTo>
                      <a:cubicBezTo>
                        <a:pt x="69605" y="43180"/>
                        <a:pt x="69636" y="43823"/>
                        <a:pt x="69605" y="44116"/>
                      </a:cubicBezTo>
                      <a:cubicBezTo>
                        <a:pt x="69565" y="44402"/>
                        <a:pt x="69914" y="44458"/>
                        <a:pt x="70097" y="44775"/>
                      </a:cubicBezTo>
                      <a:cubicBezTo>
                        <a:pt x="70287" y="45093"/>
                        <a:pt x="70613" y="45593"/>
                        <a:pt x="71089" y="45759"/>
                      </a:cubicBezTo>
                      <a:cubicBezTo>
                        <a:pt x="71383" y="45871"/>
                        <a:pt x="71660" y="46013"/>
                        <a:pt x="71922" y="46180"/>
                      </a:cubicBezTo>
                      <a:lnTo>
                        <a:pt x="71922" y="45609"/>
                      </a:lnTo>
                      <a:cubicBezTo>
                        <a:pt x="71883" y="45561"/>
                        <a:pt x="71859" y="45513"/>
                        <a:pt x="71827" y="45466"/>
                      </a:cubicBezTo>
                      <a:cubicBezTo>
                        <a:pt x="71740" y="45307"/>
                        <a:pt x="71795" y="45140"/>
                        <a:pt x="71922" y="44997"/>
                      </a:cubicBezTo>
                      <a:lnTo>
                        <a:pt x="71922" y="44704"/>
                      </a:lnTo>
                      <a:cubicBezTo>
                        <a:pt x="71899" y="44712"/>
                        <a:pt x="71883" y="44720"/>
                        <a:pt x="71867" y="44728"/>
                      </a:cubicBezTo>
                      <a:cubicBezTo>
                        <a:pt x="71208" y="45037"/>
                        <a:pt x="71716" y="45331"/>
                        <a:pt x="71391" y="45482"/>
                      </a:cubicBezTo>
                      <a:cubicBezTo>
                        <a:pt x="71345" y="45502"/>
                        <a:pt x="71299" y="45511"/>
                        <a:pt x="71253" y="45511"/>
                      </a:cubicBezTo>
                      <a:cubicBezTo>
                        <a:pt x="70972" y="45511"/>
                        <a:pt x="70698" y="45177"/>
                        <a:pt x="70541" y="45013"/>
                      </a:cubicBezTo>
                      <a:cubicBezTo>
                        <a:pt x="70359" y="44807"/>
                        <a:pt x="70216" y="44553"/>
                        <a:pt x="70144" y="44291"/>
                      </a:cubicBezTo>
                      <a:cubicBezTo>
                        <a:pt x="70049" y="43989"/>
                        <a:pt x="69978" y="43934"/>
                        <a:pt x="69708" y="43339"/>
                      </a:cubicBezTo>
                      <a:cubicBezTo>
                        <a:pt x="69446" y="42751"/>
                        <a:pt x="69573" y="42696"/>
                        <a:pt x="70240" y="42537"/>
                      </a:cubicBezTo>
                      <a:cubicBezTo>
                        <a:pt x="70486" y="42473"/>
                        <a:pt x="70906" y="42497"/>
                        <a:pt x="71311" y="42418"/>
                      </a:cubicBezTo>
                      <a:cubicBezTo>
                        <a:pt x="71470" y="42386"/>
                        <a:pt x="71684" y="42346"/>
                        <a:pt x="71914" y="42307"/>
                      </a:cubicBezTo>
                      <a:lnTo>
                        <a:pt x="71914" y="42251"/>
                      </a:lnTo>
                      <a:cubicBezTo>
                        <a:pt x="71121" y="42370"/>
                        <a:pt x="69930" y="42442"/>
                        <a:pt x="69279" y="42473"/>
                      </a:cubicBezTo>
                      <a:cubicBezTo>
                        <a:pt x="68462" y="42521"/>
                        <a:pt x="67747" y="42521"/>
                        <a:pt x="66882" y="42783"/>
                      </a:cubicBezTo>
                      <a:cubicBezTo>
                        <a:pt x="66017" y="43037"/>
                        <a:pt x="65850" y="43235"/>
                        <a:pt x="64445" y="43283"/>
                      </a:cubicBezTo>
                      <a:cubicBezTo>
                        <a:pt x="64229" y="43290"/>
                        <a:pt x="64028" y="43295"/>
                        <a:pt x="63841" y="43295"/>
                      </a:cubicBezTo>
                      <a:cubicBezTo>
                        <a:pt x="62813" y="43295"/>
                        <a:pt x="62206" y="43159"/>
                        <a:pt x="61762" y="42608"/>
                      </a:cubicBezTo>
                      <a:cubicBezTo>
                        <a:pt x="61635" y="42450"/>
                        <a:pt x="61508" y="42283"/>
                        <a:pt x="61397" y="42108"/>
                      </a:cubicBezTo>
                      <a:cubicBezTo>
                        <a:pt x="61397" y="42108"/>
                        <a:pt x="61262" y="41783"/>
                        <a:pt x="62048" y="41759"/>
                      </a:cubicBezTo>
                      <a:cubicBezTo>
                        <a:pt x="62199" y="41754"/>
                        <a:pt x="62350" y="41754"/>
                        <a:pt x="62501" y="41754"/>
                      </a:cubicBezTo>
                      <a:cubicBezTo>
                        <a:pt x="62577" y="41754"/>
                        <a:pt x="62654" y="41754"/>
                        <a:pt x="62730" y="41754"/>
                      </a:cubicBezTo>
                      <a:cubicBezTo>
                        <a:pt x="63283" y="41754"/>
                        <a:pt x="63815" y="41743"/>
                        <a:pt x="64255" y="41568"/>
                      </a:cubicBezTo>
                      <a:cubicBezTo>
                        <a:pt x="64858" y="41339"/>
                        <a:pt x="66491" y="41147"/>
                        <a:pt x="68035" y="41147"/>
                      </a:cubicBezTo>
                      <a:cubicBezTo>
                        <a:pt x="68095" y="41147"/>
                        <a:pt x="68156" y="41147"/>
                        <a:pt x="68216" y="41148"/>
                      </a:cubicBezTo>
                      <a:cubicBezTo>
                        <a:pt x="69811" y="41164"/>
                        <a:pt x="70867" y="41227"/>
                        <a:pt x="71264" y="41322"/>
                      </a:cubicBezTo>
                      <a:cubicBezTo>
                        <a:pt x="71478" y="41378"/>
                        <a:pt x="71700" y="41426"/>
                        <a:pt x="71922" y="41441"/>
                      </a:cubicBezTo>
                      <a:lnTo>
                        <a:pt x="71922" y="41354"/>
                      </a:lnTo>
                      <a:cubicBezTo>
                        <a:pt x="71835" y="41338"/>
                        <a:pt x="71756" y="41322"/>
                        <a:pt x="71684" y="41307"/>
                      </a:cubicBezTo>
                      <a:cubicBezTo>
                        <a:pt x="71113" y="41187"/>
                        <a:pt x="71018" y="40910"/>
                        <a:pt x="71192" y="40489"/>
                      </a:cubicBezTo>
                      <a:cubicBezTo>
                        <a:pt x="71192" y="40489"/>
                        <a:pt x="71295" y="39981"/>
                        <a:pt x="71922" y="39711"/>
                      </a:cubicBezTo>
                      <a:lnTo>
                        <a:pt x="71922" y="39505"/>
                      </a:lnTo>
                      <a:cubicBezTo>
                        <a:pt x="71914" y="39505"/>
                        <a:pt x="71905" y="39505"/>
                        <a:pt x="71896" y="39505"/>
                      </a:cubicBezTo>
                      <a:cubicBezTo>
                        <a:pt x="71413" y="39505"/>
                        <a:pt x="71165" y="39071"/>
                        <a:pt x="70978" y="38806"/>
                      </a:cubicBezTo>
                      <a:cubicBezTo>
                        <a:pt x="70771" y="38505"/>
                        <a:pt x="69589" y="38433"/>
                        <a:pt x="69240" y="38251"/>
                      </a:cubicBezTo>
                      <a:cubicBezTo>
                        <a:pt x="68898" y="38060"/>
                        <a:pt x="69128" y="37616"/>
                        <a:pt x="69311" y="37274"/>
                      </a:cubicBezTo>
                      <a:cubicBezTo>
                        <a:pt x="69501" y="36925"/>
                        <a:pt x="69779" y="36869"/>
                        <a:pt x="70573" y="36727"/>
                      </a:cubicBezTo>
                      <a:cubicBezTo>
                        <a:pt x="71025" y="36647"/>
                        <a:pt x="71391" y="36528"/>
                        <a:pt x="71922" y="36512"/>
                      </a:cubicBezTo>
                      <a:lnTo>
                        <a:pt x="71922" y="36314"/>
                      </a:lnTo>
                      <a:lnTo>
                        <a:pt x="71756" y="36290"/>
                      </a:lnTo>
                      <a:cubicBezTo>
                        <a:pt x="70779" y="36147"/>
                        <a:pt x="70859" y="35877"/>
                        <a:pt x="70613" y="35607"/>
                      </a:cubicBezTo>
                      <a:cubicBezTo>
                        <a:pt x="70367" y="35330"/>
                        <a:pt x="70017" y="35242"/>
                        <a:pt x="69811" y="34869"/>
                      </a:cubicBezTo>
                      <a:cubicBezTo>
                        <a:pt x="69597" y="34496"/>
                        <a:pt x="70271" y="34131"/>
                        <a:pt x="70716" y="33925"/>
                      </a:cubicBezTo>
                      <a:cubicBezTo>
                        <a:pt x="71152" y="33718"/>
                        <a:pt x="71406" y="33488"/>
                        <a:pt x="71684" y="33020"/>
                      </a:cubicBezTo>
                      <a:cubicBezTo>
                        <a:pt x="71748" y="32925"/>
                        <a:pt x="71827" y="32837"/>
                        <a:pt x="71922" y="32766"/>
                      </a:cubicBezTo>
                      <a:lnTo>
                        <a:pt x="71922" y="32051"/>
                      </a:lnTo>
                      <a:cubicBezTo>
                        <a:pt x="71446" y="31901"/>
                        <a:pt x="71192" y="31631"/>
                        <a:pt x="71621" y="31258"/>
                      </a:cubicBezTo>
                      <a:cubicBezTo>
                        <a:pt x="71716" y="31178"/>
                        <a:pt x="71811" y="31115"/>
                        <a:pt x="71922" y="31067"/>
                      </a:cubicBezTo>
                      <a:lnTo>
                        <a:pt x="71922" y="30821"/>
                      </a:lnTo>
                      <a:cubicBezTo>
                        <a:pt x="71708" y="30932"/>
                        <a:pt x="71414" y="30988"/>
                        <a:pt x="71335" y="31107"/>
                      </a:cubicBezTo>
                      <a:cubicBezTo>
                        <a:pt x="71303" y="31147"/>
                        <a:pt x="71279" y="31202"/>
                        <a:pt x="71248" y="31258"/>
                      </a:cubicBezTo>
                      <a:cubicBezTo>
                        <a:pt x="71223" y="31298"/>
                        <a:pt x="71100" y="31315"/>
                        <a:pt x="70927" y="31315"/>
                      </a:cubicBezTo>
                      <a:cubicBezTo>
                        <a:pt x="70591" y="31315"/>
                        <a:pt x="70064" y="31252"/>
                        <a:pt x="69708" y="31178"/>
                      </a:cubicBezTo>
                      <a:cubicBezTo>
                        <a:pt x="69176" y="31067"/>
                        <a:pt x="69089" y="30821"/>
                        <a:pt x="69255" y="30448"/>
                      </a:cubicBezTo>
                      <a:cubicBezTo>
                        <a:pt x="69255" y="30448"/>
                        <a:pt x="69359" y="29940"/>
                        <a:pt x="70049" y="29710"/>
                      </a:cubicBezTo>
                      <a:cubicBezTo>
                        <a:pt x="70449" y="29583"/>
                        <a:pt x="70881" y="29520"/>
                        <a:pt x="71223" y="29520"/>
                      </a:cubicBezTo>
                      <a:cubicBezTo>
                        <a:pt x="71478" y="29520"/>
                        <a:pt x="71682" y="29555"/>
                        <a:pt x="71787" y="29623"/>
                      </a:cubicBezTo>
                      <a:cubicBezTo>
                        <a:pt x="71843" y="29662"/>
                        <a:pt x="71883" y="29710"/>
                        <a:pt x="71914" y="29765"/>
                      </a:cubicBezTo>
                      <a:lnTo>
                        <a:pt x="71914" y="29392"/>
                      </a:lnTo>
                      <a:lnTo>
                        <a:pt x="71803" y="29361"/>
                      </a:lnTo>
                      <a:cubicBezTo>
                        <a:pt x="71462" y="29257"/>
                        <a:pt x="70375" y="29051"/>
                        <a:pt x="70732" y="28551"/>
                      </a:cubicBezTo>
                      <a:cubicBezTo>
                        <a:pt x="70954" y="28234"/>
                        <a:pt x="71399" y="28099"/>
                        <a:pt x="71922" y="28099"/>
                      </a:cubicBezTo>
                      <a:lnTo>
                        <a:pt x="71922" y="27813"/>
                      </a:lnTo>
                      <a:cubicBezTo>
                        <a:pt x="71907" y="27805"/>
                        <a:pt x="71907" y="27781"/>
                        <a:pt x="71922" y="27773"/>
                      </a:cubicBezTo>
                      <a:lnTo>
                        <a:pt x="71922" y="27345"/>
                      </a:lnTo>
                      <a:cubicBezTo>
                        <a:pt x="71660" y="27265"/>
                        <a:pt x="71414" y="27130"/>
                        <a:pt x="71192" y="26964"/>
                      </a:cubicBezTo>
                      <a:cubicBezTo>
                        <a:pt x="70883" y="26725"/>
                        <a:pt x="70748" y="26837"/>
                        <a:pt x="69827" y="26710"/>
                      </a:cubicBezTo>
                      <a:cubicBezTo>
                        <a:pt x="68906" y="26583"/>
                        <a:pt x="68986" y="26336"/>
                        <a:pt x="68755" y="26098"/>
                      </a:cubicBezTo>
                      <a:cubicBezTo>
                        <a:pt x="68525" y="25852"/>
                        <a:pt x="68200" y="25773"/>
                        <a:pt x="68001" y="25440"/>
                      </a:cubicBezTo>
                      <a:cubicBezTo>
                        <a:pt x="67811" y="25106"/>
                        <a:pt x="68454" y="24781"/>
                        <a:pt x="68866" y="24598"/>
                      </a:cubicBezTo>
                      <a:cubicBezTo>
                        <a:pt x="69263" y="24439"/>
                        <a:pt x="69589" y="24154"/>
                        <a:pt x="69795" y="23789"/>
                      </a:cubicBezTo>
                      <a:cubicBezTo>
                        <a:pt x="70065" y="23376"/>
                        <a:pt x="70668" y="23249"/>
                        <a:pt x="71438" y="23201"/>
                      </a:cubicBezTo>
                      <a:cubicBezTo>
                        <a:pt x="71621" y="23193"/>
                        <a:pt x="71772" y="23185"/>
                        <a:pt x="71922" y="23185"/>
                      </a:cubicBezTo>
                      <a:lnTo>
                        <a:pt x="71922" y="23050"/>
                      </a:lnTo>
                      <a:cubicBezTo>
                        <a:pt x="71208" y="23027"/>
                        <a:pt x="70422" y="23035"/>
                        <a:pt x="70065" y="22931"/>
                      </a:cubicBezTo>
                      <a:cubicBezTo>
                        <a:pt x="69597" y="22796"/>
                        <a:pt x="69335" y="22550"/>
                        <a:pt x="69763" y="22209"/>
                      </a:cubicBezTo>
                      <a:cubicBezTo>
                        <a:pt x="70192" y="21860"/>
                        <a:pt x="70748" y="21955"/>
                        <a:pt x="70565" y="21487"/>
                      </a:cubicBezTo>
                      <a:cubicBezTo>
                        <a:pt x="70565" y="21487"/>
                        <a:pt x="70406" y="21161"/>
                        <a:pt x="70438" y="20915"/>
                      </a:cubicBezTo>
                      <a:cubicBezTo>
                        <a:pt x="70478" y="20669"/>
                        <a:pt x="70271" y="20598"/>
                        <a:pt x="69946" y="20510"/>
                      </a:cubicBezTo>
                      <a:cubicBezTo>
                        <a:pt x="69621" y="20423"/>
                        <a:pt x="68597" y="20233"/>
                        <a:pt x="68938" y="19788"/>
                      </a:cubicBezTo>
                      <a:cubicBezTo>
                        <a:pt x="69151" y="19499"/>
                        <a:pt x="69561" y="19375"/>
                        <a:pt x="70041" y="19375"/>
                      </a:cubicBezTo>
                      <a:cubicBezTo>
                        <a:pt x="70313" y="19375"/>
                        <a:pt x="70606" y="19415"/>
                        <a:pt x="70898" y="19486"/>
                      </a:cubicBezTo>
                      <a:cubicBezTo>
                        <a:pt x="71311" y="19590"/>
                        <a:pt x="71573" y="19661"/>
                        <a:pt x="71914" y="19717"/>
                      </a:cubicBezTo>
                      <a:lnTo>
                        <a:pt x="71914" y="19590"/>
                      </a:lnTo>
                      <a:cubicBezTo>
                        <a:pt x="71787" y="19566"/>
                        <a:pt x="71668" y="19550"/>
                        <a:pt x="71541" y="19526"/>
                      </a:cubicBezTo>
                      <a:cubicBezTo>
                        <a:pt x="70779" y="19383"/>
                        <a:pt x="69970" y="19209"/>
                        <a:pt x="70073" y="19082"/>
                      </a:cubicBezTo>
                      <a:cubicBezTo>
                        <a:pt x="70176" y="18947"/>
                        <a:pt x="70994" y="18899"/>
                        <a:pt x="71557" y="18851"/>
                      </a:cubicBezTo>
                      <a:cubicBezTo>
                        <a:pt x="71676" y="18836"/>
                        <a:pt x="71795" y="18812"/>
                        <a:pt x="71907" y="18788"/>
                      </a:cubicBezTo>
                      <a:lnTo>
                        <a:pt x="71907" y="18613"/>
                      </a:lnTo>
                      <a:cubicBezTo>
                        <a:pt x="71637" y="18677"/>
                        <a:pt x="71343" y="18724"/>
                        <a:pt x="71057" y="18764"/>
                      </a:cubicBezTo>
                      <a:cubicBezTo>
                        <a:pt x="70936" y="18786"/>
                        <a:pt x="70813" y="18796"/>
                        <a:pt x="70691" y="18796"/>
                      </a:cubicBezTo>
                      <a:cubicBezTo>
                        <a:pt x="70225" y="18796"/>
                        <a:pt x="69768" y="18643"/>
                        <a:pt x="69390" y="18359"/>
                      </a:cubicBezTo>
                      <a:cubicBezTo>
                        <a:pt x="69097" y="18145"/>
                        <a:pt x="68970" y="18240"/>
                        <a:pt x="68097" y="18129"/>
                      </a:cubicBezTo>
                      <a:cubicBezTo>
                        <a:pt x="67223" y="18010"/>
                        <a:pt x="67311" y="17796"/>
                        <a:pt x="67088" y="17581"/>
                      </a:cubicBezTo>
                      <a:cubicBezTo>
                        <a:pt x="66874" y="17359"/>
                        <a:pt x="66565" y="17288"/>
                        <a:pt x="66382" y="16986"/>
                      </a:cubicBezTo>
                      <a:cubicBezTo>
                        <a:pt x="66199" y="16685"/>
                        <a:pt x="66811" y="16399"/>
                        <a:pt x="67208" y="16232"/>
                      </a:cubicBezTo>
                      <a:cubicBezTo>
                        <a:pt x="67581" y="16097"/>
                        <a:pt x="67890" y="15843"/>
                        <a:pt x="68104" y="15510"/>
                      </a:cubicBezTo>
                      <a:cubicBezTo>
                        <a:pt x="68358" y="15137"/>
                        <a:pt x="68930" y="15026"/>
                        <a:pt x="69668" y="14978"/>
                      </a:cubicBezTo>
                      <a:cubicBezTo>
                        <a:pt x="69856" y="14967"/>
                        <a:pt x="70025" y="14962"/>
                        <a:pt x="70177" y="14962"/>
                      </a:cubicBezTo>
                      <a:cubicBezTo>
                        <a:pt x="71365" y="14962"/>
                        <a:pt x="71510" y="15267"/>
                        <a:pt x="71573" y="15478"/>
                      </a:cubicBezTo>
                      <a:cubicBezTo>
                        <a:pt x="71629" y="15645"/>
                        <a:pt x="71756" y="15780"/>
                        <a:pt x="71914" y="15859"/>
                      </a:cubicBezTo>
                      <a:lnTo>
                        <a:pt x="71914" y="15613"/>
                      </a:lnTo>
                      <a:cubicBezTo>
                        <a:pt x="71883" y="15557"/>
                        <a:pt x="71883" y="15486"/>
                        <a:pt x="71914" y="15422"/>
                      </a:cubicBezTo>
                      <a:lnTo>
                        <a:pt x="71914" y="15272"/>
                      </a:lnTo>
                      <a:cubicBezTo>
                        <a:pt x="71907" y="15256"/>
                        <a:pt x="71899" y="15240"/>
                        <a:pt x="71883" y="15224"/>
                      </a:cubicBezTo>
                      <a:cubicBezTo>
                        <a:pt x="71859" y="15153"/>
                        <a:pt x="71867" y="15081"/>
                        <a:pt x="71914" y="15026"/>
                      </a:cubicBezTo>
                      <a:lnTo>
                        <a:pt x="71914" y="14787"/>
                      </a:lnTo>
                      <a:cubicBezTo>
                        <a:pt x="71552" y="14843"/>
                        <a:pt x="71181" y="14874"/>
                        <a:pt x="70818" y="14883"/>
                      </a:cubicBezTo>
                      <a:lnTo>
                        <a:pt x="70818" y="14883"/>
                      </a:lnTo>
                      <a:lnTo>
                        <a:pt x="70756" y="14875"/>
                      </a:lnTo>
                      <a:cubicBezTo>
                        <a:pt x="69994" y="14811"/>
                        <a:pt x="68811" y="14867"/>
                        <a:pt x="68366" y="14740"/>
                      </a:cubicBezTo>
                      <a:cubicBezTo>
                        <a:pt x="67922" y="14621"/>
                        <a:pt x="67668" y="14399"/>
                        <a:pt x="68089" y="14089"/>
                      </a:cubicBezTo>
                      <a:cubicBezTo>
                        <a:pt x="68501" y="13779"/>
                        <a:pt x="69017" y="13859"/>
                        <a:pt x="68851" y="13438"/>
                      </a:cubicBezTo>
                      <a:cubicBezTo>
                        <a:pt x="68851" y="13438"/>
                        <a:pt x="68708" y="13144"/>
                        <a:pt x="68739" y="12922"/>
                      </a:cubicBezTo>
                      <a:cubicBezTo>
                        <a:pt x="68779" y="12708"/>
                        <a:pt x="68589" y="12636"/>
                        <a:pt x="68279" y="12557"/>
                      </a:cubicBezTo>
                      <a:cubicBezTo>
                        <a:pt x="67977" y="12478"/>
                        <a:pt x="67001" y="12311"/>
                        <a:pt x="67335" y="11906"/>
                      </a:cubicBezTo>
                      <a:cubicBezTo>
                        <a:pt x="67540" y="11650"/>
                        <a:pt x="67924" y="11540"/>
                        <a:pt x="68373" y="11540"/>
                      </a:cubicBezTo>
                      <a:cubicBezTo>
                        <a:pt x="68634" y="11540"/>
                        <a:pt x="68917" y="11577"/>
                        <a:pt x="69200" y="11644"/>
                      </a:cubicBezTo>
                      <a:cubicBezTo>
                        <a:pt x="69970" y="11827"/>
                        <a:pt x="70184" y="11906"/>
                        <a:pt x="71581" y="11970"/>
                      </a:cubicBezTo>
                      <a:cubicBezTo>
                        <a:pt x="71700" y="11978"/>
                        <a:pt x="71803" y="11986"/>
                        <a:pt x="71914" y="11986"/>
                      </a:cubicBezTo>
                      <a:lnTo>
                        <a:pt x="71914" y="11906"/>
                      </a:lnTo>
                      <a:cubicBezTo>
                        <a:pt x="71208" y="11859"/>
                        <a:pt x="70510" y="11779"/>
                        <a:pt x="69811" y="11668"/>
                      </a:cubicBezTo>
                      <a:cubicBezTo>
                        <a:pt x="69081" y="11541"/>
                        <a:pt x="68319" y="11382"/>
                        <a:pt x="68414" y="11263"/>
                      </a:cubicBezTo>
                      <a:cubicBezTo>
                        <a:pt x="68517" y="11144"/>
                        <a:pt x="69295" y="11105"/>
                        <a:pt x="69835" y="11057"/>
                      </a:cubicBezTo>
                      <a:cubicBezTo>
                        <a:pt x="70383" y="11009"/>
                        <a:pt x="71200" y="10708"/>
                        <a:pt x="71486" y="10406"/>
                      </a:cubicBezTo>
                      <a:cubicBezTo>
                        <a:pt x="71605" y="10279"/>
                        <a:pt x="71756" y="10176"/>
                        <a:pt x="71914" y="10104"/>
                      </a:cubicBezTo>
                      <a:lnTo>
                        <a:pt x="71914" y="9969"/>
                      </a:lnTo>
                      <a:cubicBezTo>
                        <a:pt x="71676" y="10081"/>
                        <a:pt x="71462" y="10231"/>
                        <a:pt x="71279" y="10414"/>
                      </a:cubicBezTo>
                      <a:cubicBezTo>
                        <a:pt x="70930" y="10739"/>
                        <a:pt x="70136" y="10874"/>
                        <a:pt x="69359" y="10985"/>
                      </a:cubicBezTo>
                      <a:cubicBezTo>
                        <a:pt x="69241" y="11006"/>
                        <a:pt x="69124" y="11015"/>
                        <a:pt x="69006" y="11015"/>
                      </a:cubicBezTo>
                      <a:cubicBezTo>
                        <a:pt x="68567" y="11015"/>
                        <a:pt x="68136" y="10877"/>
                        <a:pt x="67779" y="10620"/>
                      </a:cubicBezTo>
                      <a:cubicBezTo>
                        <a:pt x="67501" y="10422"/>
                        <a:pt x="67382" y="10517"/>
                        <a:pt x="66549" y="10414"/>
                      </a:cubicBezTo>
                      <a:cubicBezTo>
                        <a:pt x="65715" y="10303"/>
                        <a:pt x="65803" y="10112"/>
                        <a:pt x="65604" y="9914"/>
                      </a:cubicBezTo>
                      <a:cubicBezTo>
                        <a:pt x="65398" y="9715"/>
                        <a:pt x="65104" y="9652"/>
                        <a:pt x="64929" y="9382"/>
                      </a:cubicBezTo>
                      <a:cubicBezTo>
                        <a:pt x="64763" y="9112"/>
                        <a:pt x="65342" y="8850"/>
                        <a:pt x="65723" y="8699"/>
                      </a:cubicBezTo>
                      <a:cubicBezTo>
                        <a:pt x="66072" y="8580"/>
                        <a:pt x="66374" y="8350"/>
                        <a:pt x="66580" y="8049"/>
                      </a:cubicBezTo>
                      <a:cubicBezTo>
                        <a:pt x="66827" y="7707"/>
                        <a:pt x="67374" y="7604"/>
                        <a:pt x="68065" y="7572"/>
                      </a:cubicBezTo>
                      <a:cubicBezTo>
                        <a:pt x="68259" y="7561"/>
                        <a:pt x="68431" y="7555"/>
                        <a:pt x="68585" y="7555"/>
                      </a:cubicBezTo>
                      <a:cubicBezTo>
                        <a:pt x="69682" y="7555"/>
                        <a:pt x="69812" y="7829"/>
                        <a:pt x="69875" y="8017"/>
                      </a:cubicBezTo>
                      <a:cubicBezTo>
                        <a:pt x="69946" y="8239"/>
                        <a:pt x="70105" y="8398"/>
                        <a:pt x="70827" y="8588"/>
                      </a:cubicBezTo>
                      <a:cubicBezTo>
                        <a:pt x="71478" y="8763"/>
                        <a:pt x="71462" y="8803"/>
                        <a:pt x="71907" y="9065"/>
                      </a:cubicBezTo>
                      <a:lnTo>
                        <a:pt x="71907" y="8874"/>
                      </a:lnTo>
                      <a:cubicBezTo>
                        <a:pt x="71486" y="8699"/>
                        <a:pt x="71129" y="8525"/>
                        <a:pt x="70652" y="8374"/>
                      </a:cubicBezTo>
                      <a:cubicBezTo>
                        <a:pt x="70089" y="8199"/>
                        <a:pt x="70152" y="8096"/>
                        <a:pt x="70216" y="7922"/>
                      </a:cubicBezTo>
                      <a:cubicBezTo>
                        <a:pt x="70232" y="7874"/>
                        <a:pt x="70208" y="7818"/>
                        <a:pt x="70168" y="7787"/>
                      </a:cubicBezTo>
                      <a:cubicBezTo>
                        <a:pt x="70136" y="7699"/>
                        <a:pt x="70152" y="7541"/>
                        <a:pt x="70557" y="7382"/>
                      </a:cubicBezTo>
                      <a:cubicBezTo>
                        <a:pt x="71002" y="7239"/>
                        <a:pt x="71454" y="7144"/>
                        <a:pt x="71907" y="7088"/>
                      </a:cubicBezTo>
                      <a:lnTo>
                        <a:pt x="71907" y="6866"/>
                      </a:lnTo>
                      <a:cubicBezTo>
                        <a:pt x="71708" y="6961"/>
                        <a:pt x="71502" y="7033"/>
                        <a:pt x="71287" y="7088"/>
                      </a:cubicBezTo>
                      <a:cubicBezTo>
                        <a:pt x="71184" y="7104"/>
                        <a:pt x="71089" y="7128"/>
                        <a:pt x="70994" y="7152"/>
                      </a:cubicBezTo>
                      <a:cubicBezTo>
                        <a:pt x="70660" y="7255"/>
                        <a:pt x="70692" y="7334"/>
                        <a:pt x="70248" y="7390"/>
                      </a:cubicBezTo>
                      <a:cubicBezTo>
                        <a:pt x="69882" y="7437"/>
                        <a:pt x="69517" y="7469"/>
                        <a:pt x="69152" y="7477"/>
                      </a:cubicBezTo>
                      <a:cubicBezTo>
                        <a:pt x="69136" y="7477"/>
                        <a:pt x="69113" y="7477"/>
                        <a:pt x="69097" y="7469"/>
                      </a:cubicBezTo>
                      <a:cubicBezTo>
                        <a:pt x="68366" y="7414"/>
                        <a:pt x="67247" y="7461"/>
                        <a:pt x="66827" y="7350"/>
                      </a:cubicBezTo>
                      <a:cubicBezTo>
                        <a:pt x="66398" y="7239"/>
                        <a:pt x="66168" y="7041"/>
                        <a:pt x="66565" y="6763"/>
                      </a:cubicBezTo>
                      <a:cubicBezTo>
                        <a:pt x="66954" y="6477"/>
                        <a:pt x="67454" y="6556"/>
                        <a:pt x="67295" y="6167"/>
                      </a:cubicBezTo>
                      <a:cubicBezTo>
                        <a:pt x="67295" y="6167"/>
                        <a:pt x="67160" y="5898"/>
                        <a:pt x="67200" y="5699"/>
                      </a:cubicBezTo>
                      <a:cubicBezTo>
                        <a:pt x="67239" y="5501"/>
                        <a:pt x="67057" y="5445"/>
                        <a:pt x="66763" y="5374"/>
                      </a:cubicBezTo>
                      <a:cubicBezTo>
                        <a:pt x="66477" y="5302"/>
                        <a:pt x="65549" y="5143"/>
                        <a:pt x="65866" y="4778"/>
                      </a:cubicBezTo>
                      <a:cubicBezTo>
                        <a:pt x="66063" y="4547"/>
                        <a:pt x="66435" y="4446"/>
                        <a:pt x="66867" y="4446"/>
                      </a:cubicBezTo>
                      <a:cubicBezTo>
                        <a:pt x="67116" y="4446"/>
                        <a:pt x="67385" y="4479"/>
                        <a:pt x="67652" y="4540"/>
                      </a:cubicBezTo>
                      <a:cubicBezTo>
                        <a:pt x="68382" y="4707"/>
                        <a:pt x="68581" y="4778"/>
                        <a:pt x="69914" y="4834"/>
                      </a:cubicBezTo>
                      <a:cubicBezTo>
                        <a:pt x="70819" y="4882"/>
                        <a:pt x="71494" y="4937"/>
                        <a:pt x="71907" y="5048"/>
                      </a:cubicBezTo>
                      <a:lnTo>
                        <a:pt x="71907" y="4937"/>
                      </a:lnTo>
                      <a:cubicBezTo>
                        <a:pt x="71526" y="4874"/>
                        <a:pt x="71137" y="4834"/>
                        <a:pt x="70748" y="4818"/>
                      </a:cubicBezTo>
                      <a:cubicBezTo>
                        <a:pt x="69906" y="4778"/>
                        <a:pt x="69065" y="4691"/>
                        <a:pt x="68231" y="4564"/>
                      </a:cubicBezTo>
                      <a:cubicBezTo>
                        <a:pt x="67541" y="4445"/>
                        <a:pt x="66811" y="4302"/>
                        <a:pt x="66906" y="4199"/>
                      </a:cubicBezTo>
                      <a:cubicBezTo>
                        <a:pt x="67009" y="4096"/>
                        <a:pt x="67747" y="4056"/>
                        <a:pt x="68263" y="4008"/>
                      </a:cubicBezTo>
                      <a:cubicBezTo>
                        <a:pt x="68779" y="3969"/>
                        <a:pt x="69565" y="3691"/>
                        <a:pt x="69843" y="3413"/>
                      </a:cubicBezTo>
                      <a:cubicBezTo>
                        <a:pt x="70121" y="3135"/>
                        <a:pt x="70390" y="3104"/>
                        <a:pt x="70803" y="2897"/>
                      </a:cubicBezTo>
                      <a:cubicBezTo>
                        <a:pt x="70883" y="2857"/>
                        <a:pt x="70954" y="2802"/>
                        <a:pt x="71002" y="2723"/>
                      </a:cubicBezTo>
                      <a:cubicBezTo>
                        <a:pt x="71137" y="2548"/>
                        <a:pt x="71541" y="2492"/>
                        <a:pt x="71907" y="2484"/>
                      </a:cubicBezTo>
                      <a:lnTo>
                        <a:pt x="71907" y="2381"/>
                      </a:lnTo>
                      <a:cubicBezTo>
                        <a:pt x="71740" y="2365"/>
                        <a:pt x="71581" y="2349"/>
                        <a:pt x="71430" y="2334"/>
                      </a:cubicBezTo>
                      <a:cubicBezTo>
                        <a:pt x="70819" y="2254"/>
                        <a:pt x="70533" y="2119"/>
                        <a:pt x="70533" y="2119"/>
                      </a:cubicBezTo>
                      <a:lnTo>
                        <a:pt x="70510" y="2111"/>
                      </a:lnTo>
                      <a:cubicBezTo>
                        <a:pt x="69994" y="1929"/>
                        <a:pt x="69621" y="1730"/>
                        <a:pt x="69073" y="1564"/>
                      </a:cubicBezTo>
                      <a:cubicBezTo>
                        <a:pt x="68533" y="1397"/>
                        <a:pt x="68597" y="1310"/>
                        <a:pt x="68660" y="1151"/>
                      </a:cubicBezTo>
                      <a:cubicBezTo>
                        <a:pt x="68676" y="1103"/>
                        <a:pt x="68660" y="1056"/>
                        <a:pt x="68620" y="1032"/>
                      </a:cubicBezTo>
                      <a:cubicBezTo>
                        <a:pt x="68589" y="952"/>
                        <a:pt x="68605" y="802"/>
                        <a:pt x="69001" y="659"/>
                      </a:cubicBezTo>
                      <a:cubicBezTo>
                        <a:pt x="69494" y="476"/>
                        <a:pt x="70875" y="270"/>
                        <a:pt x="71907" y="230"/>
                      </a:cubicBezTo>
                      <a:lnTo>
                        <a:pt x="71907" y="183"/>
                      </a:lnTo>
                      <a:cubicBezTo>
                        <a:pt x="71653" y="191"/>
                        <a:pt x="71335" y="206"/>
                        <a:pt x="71081" y="238"/>
                      </a:cubicBezTo>
                      <a:cubicBezTo>
                        <a:pt x="71081" y="238"/>
                        <a:pt x="70708" y="238"/>
                        <a:pt x="70676" y="175"/>
                      </a:cubicBezTo>
                      <a:cubicBezTo>
                        <a:pt x="70637" y="111"/>
                        <a:pt x="70668" y="64"/>
                        <a:pt x="70748" y="0"/>
                      </a:cubicBezTo>
                      <a:lnTo>
                        <a:pt x="70629" y="0"/>
                      </a:lnTo>
                      <a:cubicBezTo>
                        <a:pt x="70343" y="191"/>
                        <a:pt x="70025" y="325"/>
                        <a:pt x="69692" y="397"/>
                      </a:cubicBezTo>
                      <a:cubicBezTo>
                        <a:pt x="69597" y="413"/>
                        <a:pt x="69501" y="429"/>
                        <a:pt x="69406" y="452"/>
                      </a:cubicBezTo>
                      <a:cubicBezTo>
                        <a:pt x="69089" y="548"/>
                        <a:pt x="69120" y="619"/>
                        <a:pt x="68692" y="667"/>
                      </a:cubicBezTo>
                      <a:cubicBezTo>
                        <a:pt x="68343" y="714"/>
                        <a:pt x="68001" y="746"/>
                        <a:pt x="67652" y="754"/>
                      </a:cubicBezTo>
                      <a:lnTo>
                        <a:pt x="67596" y="746"/>
                      </a:lnTo>
                      <a:cubicBezTo>
                        <a:pt x="66898" y="691"/>
                        <a:pt x="65834" y="738"/>
                        <a:pt x="65430" y="635"/>
                      </a:cubicBezTo>
                      <a:cubicBezTo>
                        <a:pt x="65025" y="532"/>
                        <a:pt x="64810" y="357"/>
                        <a:pt x="65183" y="103"/>
                      </a:cubicBezTo>
                      <a:cubicBezTo>
                        <a:pt x="65247" y="64"/>
                        <a:pt x="65318" y="24"/>
                        <a:pt x="65382" y="0"/>
                      </a:cubicBezTo>
                      <a:lnTo>
                        <a:pt x="64961" y="0"/>
                      </a:lnTo>
                      <a:cubicBezTo>
                        <a:pt x="64937" y="24"/>
                        <a:pt x="64914" y="64"/>
                        <a:pt x="64890" y="103"/>
                      </a:cubicBezTo>
                      <a:cubicBezTo>
                        <a:pt x="64868" y="130"/>
                        <a:pt x="64765" y="142"/>
                        <a:pt x="64622" y="142"/>
                      </a:cubicBezTo>
                      <a:cubicBezTo>
                        <a:pt x="64347" y="142"/>
                        <a:pt x="63923" y="100"/>
                        <a:pt x="63636" y="48"/>
                      </a:cubicBezTo>
                      <a:cubicBezTo>
                        <a:pt x="63572" y="40"/>
                        <a:pt x="63501" y="24"/>
                        <a:pt x="63437" y="0"/>
                      </a:cubicBezTo>
                      <a:lnTo>
                        <a:pt x="62659" y="0"/>
                      </a:lnTo>
                      <a:cubicBezTo>
                        <a:pt x="62882" y="8"/>
                        <a:pt x="63104" y="24"/>
                        <a:pt x="63318" y="56"/>
                      </a:cubicBezTo>
                      <a:cubicBezTo>
                        <a:pt x="63596" y="111"/>
                        <a:pt x="63882" y="151"/>
                        <a:pt x="64167" y="159"/>
                      </a:cubicBezTo>
                      <a:cubicBezTo>
                        <a:pt x="64596" y="175"/>
                        <a:pt x="64699" y="310"/>
                        <a:pt x="64707" y="310"/>
                      </a:cubicBezTo>
                      <a:cubicBezTo>
                        <a:pt x="64556" y="437"/>
                        <a:pt x="64382" y="516"/>
                        <a:pt x="64199" y="548"/>
                      </a:cubicBezTo>
                      <a:cubicBezTo>
                        <a:pt x="63667" y="651"/>
                        <a:pt x="62389" y="714"/>
                        <a:pt x="61762" y="738"/>
                      </a:cubicBezTo>
                      <a:cubicBezTo>
                        <a:pt x="61135" y="762"/>
                        <a:pt x="60588" y="762"/>
                        <a:pt x="59913" y="921"/>
                      </a:cubicBezTo>
                      <a:cubicBezTo>
                        <a:pt x="59238" y="1072"/>
                        <a:pt x="59111" y="1191"/>
                        <a:pt x="58032" y="1214"/>
                      </a:cubicBezTo>
                      <a:cubicBezTo>
                        <a:pt x="57858" y="1219"/>
                        <a:pt x="57698" y="1223"/>
                        <a:pt x="57550" y="1223"/>
                      </a:cubicBezTo>
                      <a:cubicBezTo>
                        <a:pt x="56767" y="1223"/>
                        <a:pt x="56312" y="1138"/>
                        <a:pt x="55992" y="818"/>
                      </a:cubicBezTo>
                      <a:cubicBezTo>
                        <a:pt x="55897" y="722"/>
                        <a:pt x="55809" y="627"/>
                        <a:pt x="55722" y="524"/>
                      </a:cubicBezTo>
                      <a:cubicBezTo>
                        <a:pt x="55722" y="524"/>
                        <a:pt x="55627" y="325"/>
                        <a:pt x="56230" y="318"/>
                      </a:cubicBezTo>
                      <a:cubicBezTo>
                        <a:pt x="56381" y="314"/>
                        <a:pt x="56532" y="314"/>
                        <a:pt x="56682" y="314"/>
                      </a:cubicBezTo>
                      <a:lnTo>
                        <a:pt x="56682" y="314"/>
                      </a:lnTo>
                      <a:cubicBezTo>
                        <a:pt x="57131" y="314"/>
                        <a:pt x="57565" y="314"/>
                        <a:pt x="57929" y="206"/>
                      </a:cubicBezTo>
                      <a:cubicBezTo>
                        <a:pt x="58222" y="119"/>
                        <a:pt x="58826" y="40"/>
                        <a:pt x="59524" y="0"/>
                      </a:cubicBezTo>
                      <a:lnTo>
                        <a:pt x="57873" y="0"/>
                      </a:lnTo>
                      <a:cubicBezTo>
                        <a:pt x="57794" y="222"/>
                        <a:pt x="57302" y="262"/>
                        <a:pt x="56778" y="262"/>
                      </a:cubicBezTo>
                      <a:cubicBezTo>
                        <a:pt x="56214" y="262"/>
                        <a:pt x="55460" y="262"/>
                        <a:pt x="55293" y="230"/>
                      </a:cubicBezTo>
                      <a:cubicBezTo>
                        <a:pt x="55103" y="191"/>
                        <a:pt x="54912" y="167"/>
                        <a:pt x="54714" y="167"/>
                      </a:cubicBezTo>
                      <a:cubicBezTo>
                        <a:pt x="54714" y="167"/>
                        <a:pt x="53952" y="175"/>
                        <a:pt x="53436" y="230"/>
                      </a:cubicBezTo>
                      <a:cubicBezTo>
                        <a:pt x="53436" y="230"/>
                        <a:pt x="53063" y="230"/>
                        <a:pt x="53039" y="167"/>
                      </a:cubicBezTo>
                      <a:cubicBezTo>
                        <a:pt x="53015" y="103"/>
                        <a:pt x="53047" y="64"/>
                        <a:pt x="53134" y="0"/>
                      </a:cubicBezTo>
                      <a:lnTo>
                        <a:pt x="53015" y="0"/>
                      </a:lnTo>
                      <a:cubicBezTo>
                        <a:pt x="52714" y="191"/>
                        <a:pt x="52380" y="325"/>
                        <a:pt x="52031" y="397"/>
                      </a:cubicBezTo>
                      <a:cubicBezTo>
                        <a:pt x="51928" y="413"/>
                        <a:pt x="51833" y="429"/>
                        <a:pt x="51737" y="452"/>
                      </a:cubicBezTo>
                      <a:cubicBezTo>
                        <a:pt x="51404" y="548"/>
                        <a:pt x="51428" y="619"/>
                        <a:pt x="50991" y="667"/>
                      </a:cubicBezTo>
                      <a:cubicBezTo>
                        <a:pt x="50642" y="714"/>
                        <a:pt x="50293" y="746"/>
                        <a:pt x="49936" y="754"/>
                      </a:cubicBezTo>
                      <a:cubicBezTo>
                        <a:pt x="49920" y="754"/>
                        <a:pt x="49904" y="754"/>
                        <a:pt x="49888" y="746"/>
                      </a:cubicBezTo>
                      <a:cubicBezTo>
                        <a:pt x="49197" y="691"/>
                        <a:pt x="48126" y="738"/>
                        <a:pt x="47737" y="635"/>
                      </a:cubicBezTo>
                      <a:cubicBezTo>
                        <a:pt x="47340" y="532"/>
                        <a:pt x="47157" y="357"/>
                        <a:pt x="47570" y="103"/>
                      </a:cubicBezTo>
                      <a:cubicBezTo>
                        <a:pt x="47634" y="64"/>
                        <a:pt x="47705" y="24"/>
                        <a:pt x="47777" y="0"/>
                      </a:cubicBezTo>
                      <a:lnTo>
                        <a:pt x="47348" y="0"/>
                      </a:lnTo>
                      <a:cubicBezTo>
                        <a:pt x="47324" y="24"/>
                        <a:pt x="47292" y="64"/>
                        <a:pt x="47269" y="103"/>
                      </a:cubicBezTo>
                      <a:cubicBezTo>
                        <a:pt x="47244" y="130"/>
                        <a:pt x="47140" y="142"/>
                        <a:pt x="46996" y="142"/>
                      </a:cubicBezTo>
                      <a:cubicBezTo>
                        <a:pt x="46720" y="142"/>
                        <a:pt x="46299" y="100"/>
                        <a:pt x="46022" y="48"/>
                      </a:cubicBezTo>
                      <a:cubicBezTo>
                        <a:pt x="45951" y="40"/>
                        <a:pt x="45887" y="24"/>
                        <a:pt x="45824" y="0"/>
                      </a:cubicBezTo>
                      <a:lnTo>
                        <a:pt x="45046" y="0"/>
                      </a:lnTo>
                      <a:cubicBezTo>
                        <a:pt x="45260" y="8"/>
                        <a:pt x="45483" y="24"/>
                        <a:pt x="45697" y="56"/>
                      </a:cubicBezTo>
                      <a:cubicBezTo>
                        <a:pt x="45967" y="111"/>
                        <a:pt x="46253" y="151"/>
                        <a:pt x="46530" y="159"/>
                      </a:cubicBezTo>
                      <a:cubicBezTo>
                        <a:pt x="46959" y="175"/>
                        <a:pt x="47046" y="310"/>
                        <a:pt x="47046" y="310"/>
                      </a:cubicBezTo>
                      <a:cubicBezTo>
                        <a:pt x="46888" y="437"/>
                        <a:pt x="46705" y="516"/>
                        <a:pt x="46507" y="548"/>
                      </a:cubicBezTo>
                      <a:cubicBezTo>
                        <a:pt x="45967" y="651"/>
                        <a:pt x="44681" y="714"/>
                        <a:pt x="44046" y="738"/>
                      </a:cubicBezTo>
                      <a:cubicBezTo>
                        <a:pt x="43419" y="762"/>
                        <a:pt x="42871" y="762"/>
                        <a:pt x="42181" y="921"/>
                      </a:cubicBezTo>
                      <a:cubicBezTo>
                        <a:pt x="41482" y="1072"/>
                        <a:pt x="41339" y="1191"/>
                        <a:pt x="40260" y="1214"/>
                      </a:cubicBezTo>
                      <a:cubicBezTo>
                        <a:pt x="40086" y="1219"/>
                        <a:pt x="39926" y="1223"/>
                        <a:pt x="39779" y="1223"/>
                      </a:cubicBezTo>
                      <a:cubicBezTo>
                        <a:pt x="38998" y="1223"/>
                        <a:pt x="38556" y="1138"/>
                        <a:pt x="38275" y="818"/>
                      </a:cubicBezTo>
                      <a:cubicBezTo>
                        <a:pt x="38188" y="722"/>
                        <a:pt x="38109" y="627"/>
                        <a:pt x="38037" y="524"/>
                      </a:cubicBezTo>
                      <a:cubicBezTo>
                        <a:pt x="38037" y="524"/>
                        <a:pt x="37966" y="325"/>
                        <a:pt x="38577" y="318"/>
                      </a:cubicBezTo>
                      <a:cubicBezTo>
                        <a:pt x="38728" y="314"/>
                        <a:pt x="38879" y="314"/>
                        <a:pt x="39028" y="314"/>
                      </a:cubicBezTo>
                      <a:lnTo>
                        <a:pt x="39028" y="314"/>
                      </a:lnTo>
                      <a:cubicBezTo>
                        <a:pt x="39476" y="314"/>
                        <a:pt x="39910" y="314"/>
                        <a:pt x="40291" y="206"/>
                      </a:cubicBezTo>
                      <a:cubicBezTo>
                        <a:pt x="40593" y="119"/>
                        <a:pt x="41204" y="40"/>
                        <a:pt x="41911" y="0"/>
                      </a:cubicBezTo>
                      <a:lnTo>
                        <a:pt x="40260" y="0"/>
                      </a:lnTo>
                      <a:cubicBezTo>
                        <a:pt x="40149" y="222"/>
                        <a:pt x="39656" y="262"/>
                        <a:pt x="39125" y="262"/>
                      </a:cubicBezTo>
                      <a:cubicBezTo>
                        <a:pt x="38561" y="262"/>
                        <a:pt x="37807" y="262"/>
                        <a:pt x="37648" y="230"/>
                      </a:cubicBezTo>
                      <a:cubicBezTo>
                        <a:pt x="37458" y="191"/>
                        <a:pt x="37267" y="167"/>
                        <a:pt x="37077" y="167"/>
                      </a:cubicBezTo>
                      <a:cubicBezTo>
                        <a:pt x="37077" y="167"/>
                        <a:pt x="36307" y="175"/>
                        <a:pt x="35783" y="230"/>
                      </a:cubicBezTo>
                      <a:cubicBezTo>
                        <a:pt x="35783" y="230"/>
                        <a:pt x="35418" y="230"/>
                        <a:pt x="35402" y="167"/>
                      </a:cubicBezTo>
                      <a:cubicBezTo>
                        <a:pt x="35386" y="103"/>
                        <a:pt x="35418" y="64"/>
                        <a:pt x="35513" y="0"/>
                      </a:cubicBezTo>
                      <a:lnTo>
                        <a:pt x="35394" y="0"/>
                      </a:lnTo>
                      <a:cubicBezTo>
                        <a:pt x="35077" y="183"/>
                        <a:pt x="34727" y="318"/>
                        <a:pt x="34362" y="397"/>
                      </a:cubicBezTo>
                      <a:cubicBezTo>
                        <a:pt x="34259" y="413"/>
                        <a:pt x="34156" y="429"/>
                        <a:pt x="34061" y="452"/>
                      </a:cubicBezTo>
                      <a:cubicBezTo>
                        <a:pt x="33719" y="548"/>
                        <a:pt x="33735" y="619"/>
                        <a:pt x="33291" y="667"/>
                      </a:cubicBezTo>
                      <a:cubicBezTo>
                        <a:pt x="32941" y="714"/>
                        <a:pt x="32584" y="738"/>
                        <a:pt x="32227" y="746"/>
                      </a:cubicBezTo>
                      <a:lnTo>
                        <a:pt x="32171" y="746"/>
                      </a:lnTo>
                      <a:cubicBezTo>
                        <a:pt x="31497" y="691"/>
                        <a:pt x="30417" y="730"/>
                        <a:pt x="30036" y="635"/>
                      </a:cubicBezTo>
                      <a:cubicBezTo>
                        <a:pt x="29663" y="532"/>
                        <a:pt x="29489" y="357"/>
                        <a:pt x="29933" y="95"/>
                      </a:cubicBezTo>
                      <a:cubicBezTo>
                        <a:pt x="30004" y="56"/>
                        <a:pt x="30076" y="24"/>
                        <a:pt x="30155" y="0"/>
                      </a:cubicBezTo>
                      <a:lnTo>
                        <a:pt x="29727" y="0"/>
                      </a:lnTo>
                      <a:cubicBezTo>
                        <a:pt x="29695" y="24"/>
                        <a:pt x="29663" y="64"/>
                        <a:pt x="29623" y="95"/>
                      </a:cubicBezTo>
                      <a:cubicBezTo>
                        <a:pt x="29596" y="123"/>
                        <a:pt x="29488" y="134"/>
                        <a:pt x="29341" y="134"/>
                      </a:cubicBezTo>
                      <a:cubicBezTo>
                        <a:pt x="29066" y="134"/>
                        <a:pt x="28655" y="94"/>
                        <a:pt x="28385" y="48"/>
                      </a:cubicBezTo>
                      <a:cubicBezTo>
                        <a:pt x="28322" y="40"/>
                        <a:pt x="28258" y="16"/>
                        <a:pt x="28203" y="0"/>
                      </a:cubicBezTo>
                      <a:lnTo>
                        <a:pt x="27425" y="0"/>
                      </a:lnTo>
                      <a:cubicBezTo>
                        <a:pt x="27639" y="0"/>
                        <a:pt x="27853" y="24"/>
                        <a:pt x="28068" y="56"/>
                      </a:cubicBezTo>
                      <a:cubicBezTo>
                        <a:pt x="28338" y="111"/>
                        <a:pt x="28615" y="143"/>
                        <a:pt x="28893" y="151"/>
                      </a:cubicBezTo>
                      <a:cubicBezTo>
                        <a:pt x="29314" y="175"/>
                        <a:pt x="29393" y="302"/>
                        <a:pt x="29393" y="310"/>
                      </a:cubicBezTo>
                      <a:cubicBezTo>
                        <a:pt x="29219" y="429"/>
                        <a:pt x="29028" y="508"/>
                        <a:pt x="28822" y="548"/>
                      </a:cubicBezTo>
                      <a:cubicBezTo>
                        <a:pt x="28266" y="651"/>
                        <a:pt x="26964" y="714"/>
                        <a:pt x="26337" y="738"/>
                      </a:cubicBezTo>
                      <a:cubicBezTo>
                        <a:pt x="25710" y="762"/>
                        <a:pt x="25163" y="762"/>
                        <a:pt x="24448" y="913"/>
                      </a:cubicBezTo>
                      <a:cubicBezTo>
                        <a:pt x="23734" y="1072"/>
                        <a:pt x="23575" y="1183"/>
                        <a:pt x="22488" y="1214"/>
                      </a:cubicBezTo>
                      <a:cubicBezTo>
                        <a:pt x="22332" y="1218"/>
                        <a:pt x="22188" y="1220"/>
                        <a:pt x="22053" y="1220"/>
                      </a:cubicBezTo>
                      <a:cubicBezTo>
                        <a:pt x="21245" y="1220"/>
                        <a:pt x="20796" y="1144"/>
                        <a:pt x="20551" y="818"/>
                      </a:cubicBezTo>
                      <a:cubicBezTo>
                        <a:pt x="20479" y="722"/>
                        <a:pt x="20416" y="619"/>
                        <a:pt x="20360" y="516"/>
                      </a:cubicBezTo>
                      <a:cubicBezTo>
                        <a:pt x="20360" y="516"/>
                        <a:pt x="20313" y="325"/>
                        <a:pt x="20916" y="310"/>
                      </a:cubicBezTo>
                      <a:cubicBezTo>
                        <a:pt x="20985" y="309"/>
                        <a:pt x="21054" y="308"/>
                        <a:pt x="21123" y="308"/>
                      </a:cubicBezTo>
                      <a:cubicBezTo>
                        <a:pt x="21246" y="308"/>
                        <a:pt x="21367" y="309"/>
                        <a:pt x="21488" y="309"/>
                      </a:cubicBezTo>
                      <a:cubicBezTo>
                        <a:pt x="21895" y="309"/>
                        <a:pt x="22288" y="299"/>
                        <a:pt x="22646" y="206"/>
                      </a:cubicBezTo>
                      <a:cubicBezTo>
                        <a:pt x="22964" y="119"/>
                        <a:pt x="23583" y="40"/>
                        <a:pt x="24297" y="0"/>
                      </a:cubicBezTo>
                      <a:lnTo>
                        <a:pt x="22646" y="0"/>
                      </a:lnTo>
                      <a:cubicBezTo>
                        <a:pt x="22504" y="222"/>
                        <a:pt x="22011" y="262"/>
                        <a:pt x="21480" y="262"/>
                      </a:cubicBezTo>
                      <a:cubicBezTo>
                        <a:pt x="20916" y="262"/>
                        <a:pt x="20154" y="262"/>
                        <a:pt x="20003" y="222"/>
                      </a:cubicBezTo>
                      <a:cubicBezTo>
                        <a:pt x="19821" y="183"/>
                        <a:pt x="19630" y="167"/>
                        <a:pt x="19440" y="167"/>
                      </a:cubicBezTo>
                      <a:cubicBezTo>
                        <a:pt x="19440" y="167"/>
                        <a:pt x="18670" y="175"/>
                        <a:pt x="18146" y="230"/>
                      </a:cubicBezTo>
                      <a:cubicBezTo>
                        <a:pt x="18146" y="230"/>
                        <a:pt x="17773" y="230"/>
                        <a:pt x="17765" y="167"/>
                      </a:cubicBezTo>
                      <a:cubicBezTo>
                        <a:pt x="17757" y="103"/>
                        <a:pt x="17805" y="64"/>
                        <a:pt x="17900" y="0"/>
                      </a:cubicBezTo>
                      <a:lnTo>
                        <a:pt x="17781" y="0"/>
                      </a:lnTo>
                      <a:cubicBezTo>
                        <a:pt x="17439" y="183"/>
                        <a:pt x="17066" y="318"/>
                        <a:pt x="16685" y="397"/>
                      </a:cubicBezTo>
                      <a:cubicBezTo>
                        <a:pt x="16582" y="413"/>
                        <a:pt x="16479" y="429"/>
                        <a:pt x="16384" y="452"/>
                      </a:cubicBezTo>
                      <a:cubicBezTo>
                        <a:pt x="16027" y="548"/>
                        <a:pt x="16034" y="619"/>
                        <a:pt x="15590" y="667"/>
                      </a:cubicBezTo>
                      <a:cubicBezTo>
                        <a:pt x="15225" y="714"/>
                        <a:pt x="14868" y="738"/>
                        <a:pt x="14510" y="754"/>
                      </a:cubicBezTo>
                      <a:cubicBezTo>
                        <a:pt x="14495" y="754"/>
                        <a:pt x="14479" y="754"/>
                        <a:pt x="14455" y="746"/>
                      </a:cubicBezTo>
                      <a:cubicBezTo>
                        <a:pt x="13788" y="691"/>
                        <a:pt x="12701" y="738"/>
                        <a:pt x="12336" y="635"/>
                      </a:cubicBezTo>
                      <a:cubicBezTo>
                        <a:pt x="11970" y="532"/>
                        <a:pt x="11820" y="357"/>
                        <a:pt x="12296" y="103"/>
                      </a:cubicBezTo>
                      <a:cubicBezTo>
                        <a:pt x="12375" y="64"/>
                        <a:pt x="12463" y="24"/>
                        <a:pt x="12542" y="0"/>
                      </a:cubicBezTo>
                      <a:lnTo>
                        <a:pt x="12113" y="0"/>
                      </a:lnTo>
                      <a:cubicBezTo>
                        <a:pt x="12082" y="24"/>
                        <a:pt x="12042" y="64"/>
                        <a:pt x="12002" y="103"/>
                      </a:cubicBezTo>
                      <a:cubicBezTo>
                        <a:pt x="11970" y="130"/>
                        <a:pt x="11863" y="142"/>
                        <a:pt x="11720" y="142"/>
                      </a:cubicBezTo>
                      <a:cubicBezTo>
                        <a:pt x="11445" y="142"/>
                        <a:pt x="11038" y="100"/>
                        <a:pt x="10772" y="48"/>
                      </a:cubicBezTo>
                      <a:cubicBezTo>
                        <a:pt x="10708" y="40"/>
                        <a:pt x="10645" y="24"/>
                        <a:pt x="10589" y="0"/>
                      </a:cubicBezTo>
                      <a:lnTo>
                        <a:pt x="9811" y="0"/>
                      </a:lnTo>
                      <a:cubicBezTo>
                        <a:pt x="10026" y="8"/>
                        <a:pt x="10232" y="24"/>
                        <a:pt x="10446" y="56"/>
                      </a:cubicBezTo>
                      <a:cubicBezTo>
                        <a:pt x="10716" y="111"/>
                        <a:pt x="10986" y="151"/>
                        <a:pt x="11256" y="159"/>
                      </a:cubicBezTo>
                      <a:cubicBezTo>
                        <a:pt x="11677" y="175"/>
                        <a:pt x="11732" y="310"/>
                        <a:pt x="11732" y="310"/>
                      </a:cubicBezTo>
                      <a:cubicBezTo>
                        <a:pt x="11550" y="429"/>
                        <a:pt x="11351" y="508"/>
                        <a:pt x="11137" y="548"/>
                      </a:cubicBezTo>
                      <a:cubicBezTo>
                        <a:pt x="10573" y="651"/>
                        <a:pt x="9264" y="714"/>
                        <a:pt x="8629" y="738"/>
                      </a:cubicBezTo>
                      <a:cubicBezTo>
                        <a:pt x="7994" y="762"/>
                        <a:pt x="7446" y="762"/>
                        <a:pt x="6716" y="921"/>
                      </a:cubicBezTo>
                      <a:cubicBezTo>
                        <a:pt x="5978" y="1072"/>
                        <a:pt x="5803" y="1191"/>
                        <a:pt x="4716" y="1214"/>
                      </a:cubicBezTo>
                      <a:cubicBezTo>
                        <a:pt x="4542" y="1219"/>
                        <a:pt x="4382" y="1223"/>
                        <a:pt x="4235" y="1223"/>
                      </a:cubicBezTo>
                      <a:cubicBezTo>
                        <a:pt x="3459" y="1223"/>
                        <a:pt x="3033" y="1138"/>
                        <a:pt x="2826" y="818"/>
                      </a:cubicBezTo>
                      <a:cubicBezTo>
                        <a:pt x="2771" y="722"/>
                        <a:pt x="2715" y="627"/>
                        <a:pt x="2676" y="524"/>
                      </a:cubicBezTo>
                      <a:cubicBezTo>
                        <a:pt x="2676" y="524"/>
                        <a:pt x="2652" y="325"/>
                        <a:pt x="3263" y="318"/>
                      </a:cubicBezTo>
                      <a:cubicBezTo>
                        <a:pt x="3414" y="314"/>
                        <a:pt x="3564" y="314"/>
                        <a:pt x="3713" y="314"/>
                      </a:cubicBezTo>
                      <a:lnTo>
                        <a:pt x="3713" y="314"/>
                      </a:lnTo>
                      <a:cubicBezTo>
                        <a:pt x="4160" y="314"/>
                        <a:pt x="4597" y="314"/>
                        <a:pt x="5001" y="206"/>
                      </a:cubicBezTo>
                      <a:cubicBezTo>
                        <a:pt x="5327" y="119"/>
                        <a:pt x="5962" y="40"/>
                        <a:pt x="6684" y="0"/>
                      </a:cubicBezTo>
                      <a:close/>
                    </a:path>
                  </a:pathLst>
                </a:custGeom>
                <a:solidFill>
                  <a:srgbClr val="3E4355">
                    <a:alpha val="77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795" name="Google Shape;1795;p23"/>
            <p:cNvSpPr/>
            <p:nvPr/>
          </p:nvSpPr>
          <p:spPr>
            <a:xfrm>
              <a:off x="-37650" y="-252000"/>
              <a:ext cx="9181800" cy="2858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3"/>
            <p:cNvSpPr/>
            <p:nvPr/>
          </p:nvSpPr>
          <p:spPr>
            <a:xfrm>
              <a:off x="-37800" y="2551125"/>
              <a:ext cx="9181895" cy="2287525"/>
            </a:xfrm>
            <a:custGeom>
              <a:rect b="b" l="l" r="r" t="t"/>
              <a:pathLst>
                <a:path extrusionOk="0" h="36261" w="77094">
                  <a:moveTo>
                    <a:pt x="0" y="0"/>
                  </a:moveTo>
                  <a:lnTo>
                    <a:pt x="0" y="35795"/>
                  </a:lnTo>
                  <a:cubicBezTo>
                    <a:pt x="1455" y="33820"/>
                    <a:pt x="4148" y="33222"/>
                    <a:pt x="6602" y="33191"/>
                  </a:cubicBezTo>
                  <a:cubicBezTo>
                    <a:pt x="6698" y="33190"/>
                    <a:pt x="6795" y="33189"/>
                    <a:pt x="6892" y="33189"/>
                  </a:cubicBezTo>
                  <a:cubicBezTo>
                    <a:pt x="13675" y="33189"/>
                    <a:pt x="20382" y="36261"/>
                    <a:pt x="27029" y="36261"/>
                  </a:cubicBezTo>
                  <a:cubicBezTo>
                    <a:pt x="28361" y="36261"/>
                    <a:pt x="29691" y="36137"/>
                    <a:pt x="31018" y="35841"/>
                  </a:cubicBezTo>
                  <a:cubicBezTo>
                    <a:pt x="36348" y="34652"/>
                    <a:pt x="40870" y="30782"/>
                    <a:pt x="46285" y="30066"/>
                  </a:cubicBezTo>
                  <a:cubicBezTo>
                    <a:pt x="46876" y="29988"/>
                    <a:pt x="47464" y="29952"/>
                    <a:pt x="48050" y="29952"/>
                  </a:cubicBezTo>
                  <a:cubicBezTo>
                    <a:pt x="54167" y="29952"/>
                    <a:pt x="60010" y="33846"/>
                    <a:pt x="66237" y="34025"/>
                  </a:cubicBezTo>
                  <a:cubicBezTo>
                    <a:pt x="66451" y="34031"/>
                    <a:pt x="66664" y="34034"/>
                    <a:pt x="66874" y="34034"/>
                  </a:cubicBezTo>
                  <a:cubicBezTo>
                    <a:pt x="72788" y="34034"/>
                    <a:pt x="77093" y="31691"/>
                    <a:pt x="77093" y="31691"/>
                  </a:cubicBezTo>
                  <a:lnTo>
                    <a:pt x="770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97" name="Google Shape;1797;p23"/>
            <p:cNvGrpSpPr/>
            <p:nvPr/>
          </p:nvGrpSpPr>
          <p:grpSpPr>
            <a:xfrm>
              <a:off x="719994" y="4603992"/>
              <a:ext cx="835244" cy="299483"/>
              <a:chOff x="-228625" y="1370825"/>
              <a:chExt cx="7887100" cy="2827975"/>
            </a:xfrm>
          </p:grpSpPr>
          <p:sp>
            <p:nvSpPr>
              <p:cNvPr id="1798" name="Google Shape;1798;p23"/>
              <p:cNvSpPr/>
              <p:nvPr/>
            </p:nvSpPr>
            <p:spPr>
              <a:xfrm>
                <a:off x="-68725" y="1693475"/>
                <a:ext cx="7727200" cy="2505325"/>
              </a:xfrm>
              <a:custGeom>
                <a:rect b="b" l="l" r="r" t="t"/>
                <a:pathLst>
                  <a:path extrusionOk="0" h="100213" w="309088">
                    <a:moveTo>
                      <a:pt x="155129" y="0"/>
                    </a:moveTo>
                    <a:cubicBezTo>
                      <a:pt x="135734" y="0"/>
                      <a:pt x="116473" y="1545"/>
                      <a:pt x="98708" y="4554"/>
                    </a:cubicBezTo>
                    <a:lnTo>
                      <a:pt x="145901" y="47944"/>
                    </a:lnTo>
                    <a:lnTo>
                      <a:pt x="42353" y="21841"/>
                    </a:lnTo>
                    <a:lnTo>
                      <a:pt x="42353" y="21841"/>
                    </a:lnTo>
                    <a:cubicBezTo>
                      <a:pt x="0" y="44659"/>
                      <a:pt x="15731" y="75775"/>
                      <a:pt x="77791" y="91506"/>
                    </a:cubicBezTo>
                    <a:cubicBezTo>
                      <a:pt x="101215" y="97395"/>
                      <a:pt x="127883" y="100213"/>
                      <a:pt x="154290" y="100213"/>
                    </a:cubicBezTo>
                    <a:cubicBezTo>
                      <a:pt x="197650" y="100213"/>
                      <a:pt x="240305" y="92616"/>
                      <a:pt x="266735" y="78541"/>
                    </a:cubicBezTo>
                    <a:cubicBezTo>
                      <a:pt x="309088" y="55723"/>
                      <a:pt x="293184" y="24434"/>
                      <a:pt x="231297" y="8703"/>
                    </a:cubicBezTo>
                    <a:cubicBezTo>
                      <a:pt x="207925" y="2835"/>
                      <a:pt x="181405" y="0"/>
                      <a:pt x="155129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23"/>
              <p:cNvSpPr/>
              <p:nvPr/>
            </p:nvSpPr>
            <p:spPr>
              <a:xfrm>
                <a:off x="-228625" y="1370825"/>
                <a:ext cx="7727200" cy="2735650"/>
              </a:xfrm>
              <a:custGeom>
                <a:rect b="b" l="l" r="r" t="t"/>
                <a:pathLst>
                  <a:path extrusionOk="0" h="109426" w="309088">
                    <a:moveTo>
                      <a:pt x="231470" y="11064"/>
                    </a:moveTo>
                    <a:cubicBezTo>
                      <a:pt x="190846" y="865"/>
                      <a:pt x="140542" y="1"/>
                      <a:pt x="98708" y="6916"/>
                    </a:cubicBezTo>
                    <a:lnTo>
                      <a:pt x="145900" y="50305"/>
                    </a:lnTo>
                    <a:lnTo>
                      <a:pt x="42526" y="24202"/>
                    </a:lnTo>
                    <a:cubicBezTo>
                      <a:pt x="0" y="47021"/>
                      <a:pt x="15904" y="78137"/>
                      <a:pt x="77791" y="93867"/>
                    </a:cubicBezTo>
                    <a:cubicBezTo>
                      <a:pt x="139677" y="109425"/>
                      <a:pt x="224382" y="103721"/>
                      <a:pt x="266735" y="80902"/>
                    </a:cubicBezTo>
                    <a:cubicBezTo>
                      <a:pt x="309087" y="58084"/>
                      <a:pt x="293356" y="26795"/>
                      <a:pt x="231470" y="110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23"/>
              <p:cNvSpPr/>
              <p:nvPr/>
            </p:nvSpPr>
            <p:spPr>
              <a:xfrm>
                <a:off x="242425" y="1431350"/>
                <a:ext cx="6785075" cy="2506575"/>
              </a:xfrm>
              <a:custGeom>
                <a:rect b="b" l="l" r="r" t="t"/>
                <a:pathLst>
                  <a:path extrusionOk="0" h="100263" w="271403">
                    <a:moveTo>
                      <a:pt x="117032" y="45464"/>
                    </a:moveTo>
                    <a:lnTo>
                      <a:pt x="117241" y="45513"/>
                    </a:lnTo>
                    <a:lnTo>
                      <a:pt x="117241" y="45513"/>
                    </a:lnTo>
                    <a:lnTo>
                      <a:pt x="117897" y="45637"/>
                    </a:lnTo>
                    <a:lnTo>
                      <a:pt x="117032" y="45464"/>
                    </a:lnTo>
                    <a:close/>
                    <a:moveTo>
                      <a:pt x="132590" y="0"/>
                    </a:moveTo>
                    <a:lnTo>
                      <a:pt x="126540" y="43908"/>
                    </a:lnTo>
                    <a:lnTo>
                      <a:pt x="105277" y="1383"/>
                    </a:lnTo>
                    <a:lnTo>
                      <a:pt x="102684" y="1556"/>
                    </a:lnTo>
                    <a:lnTo>
                      <a:pt x="123947" y="44081"/>
                    </a:lnTo>
                    <a:lnTo>
                      <a:pt x="112710" y="34573"/>
                    </a:lnTo>
                    <a:lnTo>
                      <a:pt x="112710" y="34573"/>
                    </a:lnTo>
                    <a:lnTo>
                      <a:pt x="127231" y="47884"/>
                    </a:lnTo>
                    <a:lnTo>
                      <a:pt x="117241" y="45513"/>
                    </a:lnTo>
                    <a:lnTo>
                      <a:pt x="117241" y="45513"/>
                    </a:lnTo>
                    <a:lnTo>
                      <a:pt x="15905" y="26449"/>
                    </a:lnTo>
                    <a:lnTo>
                      <a:pt x="14695" y="27313"/>
                    </a:lnTo>
                    <a:lnTo>
                      <a:pt x="116686" y="46501"/>
                    </a:lnTo>
                    <a:lnTo>
                      <a:pt x="5014" y="36475"/>
                    </a:lnTo>
                    <a:cubicBezTo>
                      <a:pt x="4668" y="36821"/>
                      <a:pt x="4495" y="37166"/>
                      <a:pt x="4323" y="37512"/>
                    </a:cubicBezTo>
                    <a:lnTo>
                      <a:pt x="116168" y="47365"/>
                    </a:lnTo>
                    <a:lnTo>
                      <a:pt x="1" y="47193"/>
                    </a:lnTo>
                    <a:lnTo>
                      <a:pt x="1" y="48230"/>
                    </a:lnTo>
                    <a:lnTo>
                      <a:pt x="116168" y="48403"/>
                    </a:lnTo>
                    <a:lnTo>
                      <a:pt x="1730" y="58256"/>
                    </a:lnTo>
                    <a:cubicBezTo>
                      <a:pt x="1902" y="58602"/>
                      <a:pt x="1902" y="58775"/>
                      <a:pt x="2075" y="59120"/>
                    </a:cubicBezTo>
                    <a:lnTo>
                      <a:pt x="2075" y="59120"/>
                    </a:lnTo>
                    <a:lnTo>
                      <a:pt x="116686" y="49267"/>
                    </a:lnTo>
                    <a:lnTo>
                      <a:pt x="116686" y="49267"/>
                    </a:lnTo>
                    <a:lnTo>
                      <a:pt x="9854" y="68974"/>
                    </a:lnTo>
                    <a:lnTo>
                      <a:pt x="9854" y="68974"/>
                    </a:lnTo>
                    <a:lnTo>
                      <a:pt x="10892" y="69838"/>
                    </a:lnTo>
                    <a:lnTo>
                      <a:pt x="117897" y="50131"/>
                    </a:lnTo>
                    <a:lnTo>
                      <a:pt x="24548" y="78827"/>
                    </a:lnTo>
                    <a:cubicBezTo>
                      <a:pt x="25067" y="79173"/>
                      <a:pt x="25585" y="79346"/>
                      <a:pt x="26104" y="79692"/>
                    </a:cubicBezTo>
                    <a:lnTo>
                      <a:pt x="119625" y="50823"/>
                    </a:lnTo>
                    <a:lnTo>
                      <a:pt x="45292" y="87471"/>
                    </a:lnTo>
                    <a:lnTo>
                      <a:pt x="47194" y="88162"/>
                    </a:lnTo>
                    <a:lnTo>
                      <a:pt x="121700" y="51341"/>
                    </a:lnTo>
                    <a:lnTo>
                      <a:pt x="71395" y="94212"/>
                    </a:lnTo>
                    <a:lnTo>
                      <a:pt x="73642" y="94731"/>
                    </a:lnTo>
                    <a:lnTo>
                      <a:pt x="123947" y="51860"/>
                    </a:lnTo>
                    <a:lnTo>
                      <a:pt x="123947" y="51860"/>
                    </a:lnTo>
                    <a:lnTo>
                      <a:pt x="101474" y="98534"/>
                    </a:lnTo>
                    <a:lnTo>
                      <a:pt x="103894" y="98880"/>
                    </a:lnTo>
                    <a:lnTo>
                      <a:pt x="126540" y="52033"/>
                    </a:lnTo>
                    <a:lnTo>
                      <a:pt x="134146" y="100263"/>
                    </a:lnTo>
                    <a:lnTo>
                      <a:pt x="136739" y="100263"/>
                    </a:lnTo>
                    <a:lnTo>
                      <a:pt x="129133" y="51860"/>
                    </a:lnTo>
                    <a:lnTo>
                      <a:pt x="167164" y="98707"/>
                    </a:lnTo>
                    <a:lnTo>
                      <a:pt x="169757" y="98534"/>
                    </a:lnTo>
                    <a:lnTo>
                      <a:pt x="131726" y="51687"/>
                    </a:lnTo>
                    <a:lnTo>
                      <a:pt x="198799" y="94558"/>
                    </a:lnTo>
                    <a:lnTo>
                      <a:pt x="200873" y="94039"/>
                    </a:lnTo>
                    <a:lnTo>
                      <a:pt x="133800" y="51169"/>
                    </a:lnTo>
                    <a:lnTo>
                      <a:pt x="133800" y="51169"/>
                    </a:lnTo>
                    <a:lnTo>
                      <a:pt x="226630" y="87298"/>
                    </a:lnTo>
                    <a:lnTo>
                      <a:pt x="228532" y="86779"/>
                    </a:lnTo>
                    <a:lnTo>
                      <a:pt x="135702" y="50477"/>
                    </a:lnTo>
                    <a:lnTo>
                      <a:pt x="248757" y="77790"/>
                    </a:lnTo>
                    <a:lnTo>
                      <a:pt x="250313" y="76926"/>
                    </a:lnTo>
                    <a:lnTo>
                      <a:pt x="137085" y="49786"/>
                    </a:lnTo>
                    <a:lnTo>
                      <a:pt x="263970" y="66554"/>
                    </a:lnTo>
                    <a:lnTo>
                      <a:pt x="264834" y="65689"/>
                    </a:lnTo>
                    <a:lnTo>
                      <a:pt x="138122" y="48921"/>
                    </a:lnTo>
                    <a:lnTo>
                      <a:pt x="138122" y="48921"/>
                    </a:lnTo>
                    <a:lnTo>
                      <a:pt x="271230" y="54453"/>
                    </a:lnTo>
                    <a:cubicBezTo>
                      <a:pt x="271230" y="54107"/>
                      <a:pt x="271403" y="53762"/>
                      <a:pt x="271403" y="53589"/>
                    </a:cubicBezTo>
                    <a:lnTo>
                      <a:pt x="138295" y="47884"/>
                    </a:lnTo>
                    <a:lnTo>
                      <a:pt x="270020" y="42007"/>
                    </a:lnTo>
                    <a:cubicBezTo>
                      <a:pt x="269847" y="41834"/>
                      <a:pt x="269674" y="41488"/>
                      <a:pt x="269501" y="41142"/>
                    </a:cubicBezTo>
                    <a:lnTo>
                      <a:pt x="137949" y="47020"/>
                    </a:lnTo>
                    <a:lnTo>
                      <a:pt x="260685" y="30252"/>
                    </a:lnTo>
                    <a:lnTo>
                      <a:pt x="259648" y="29387"/>
                    </a:lnTo>
                    <a:lnTo>
                      <a:pt x="137085" y="45983"/>
                    </a:lnTo>
                    <a:lnTo>
                      <a:pt x="244090" y="19880"/>
                    </a:lnTo>
                    <a:lnTo>
                      <a:pt x="242534" y="19015"/>
                    </a:lnTo>
                    <a:lnTo>
                      <a:pt x="135702" y="45464"/>
                    </a:lnTo>
                    <a:lnTo>
                      <a:pt x="221790" y="11236"/>
                    </a:lnTo>
                    <a:lnTo>
                      <a:pt x="219715" y="10718"/>
                    </a:lnTo>
                    <a:lnTo>
                      <a:pt x="133800" y="44600"/>
                    </a:lnTo>
                    <a:lnTo>
                      <a:pt x="194995" y="5013"/>
                    </a:lnTo>
                    <a:lnTo>
                      <a:pt x="192748" y="4667"/>
                    </a:lnTo>
                    <a:lnTo>
                      <a:pt x="131726" y="44081"/>
                    </a:lnTo>
                    <a:lnTo>
                      <a:pt x="165608" y="1210"/>
                    </a:lnTo>
                    <a:lnTo>
                      <a:pt x="163015" y="1037"/>
                    </a:lnTo>
                    <a:lnTo>
                      <a:pt x="129133" y="43908"/>
                    </a:lnTo>
                    <a:lnTo>
                      <a:pt x="135183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1" name="Google Shape;1801;p23"/>
            <p:cNvGrpSpPr/>
            <p:nvPr/>
          </p:nvGrpSpPr>
          <p:grpSpPr>
            <a:xfrm>
              <a:off x="7764620" y="4224817"/>
              <a:ext cx="1547761" cy="1255356"/>
              <a:chOff x="598400" y="238125"/>
              <a:chExt cx="6364150" cy="5161825"/>
            </a:xfrm>
          </p:grpSpPr>
          <p:sp>
            <p:nvSpPr>
              <p:cNvPr id="1802" name="Google Shape;1802;p23"/>
              <p:cNvSpPr/>
              <p:nvPr/>
            </p:nvSpPr>
            <p:spPr>
              <a:xfrm>
                <a:off x="1927750" y="2079200"/>
                <a:ext cx="4385325" cy="1277500"/>
              </a:xfrm>
              <a:custGeom>
                <a:rect b="b" l="l" r="r" t="t"/>
                <a:pathLst>
                  <a:path extrusionOk="0" h="51100" w="175413">
                    <a:moveTo>
                      <a:pt x="173265" y="0"/>
                    </a:moveTo>
                    <a:cubicBezTo>
                      <a:pt x="173265" y="0"/>
                      <a:pt x="100195" y="12882"/>
                      <a:pt x="44945" y="31204"/>
                    </a:cubicBezTo>
                    <a:cubicBezTo>
                      <a:pt x="29343" y="36356"/>
                      <a:pt x="14314" y="43012"/>
                      <a:pt x="1" y="51028"/>
                    </a:cubicBezTo>
                    <a:cubicBezTo>
                      <a:pt x="2291" y="51099"/>
                      <a:pt x="4652" y="51099"/>
                      <a:pt x="7014" y="51099"/>
                    </a:cubicBezTo>
                    <a:cubicBezTo>
                      <a:pt x="41510" y="51099"/>
                      <a:pt x="75290" y="44730"/>
                      <a:pt x="116512" y="30559"/>
                    </a:cubicBezTo>
                    <a:cubicBezTo>
                      <a:pt x="144495" y="20969"/>
                      <a:pt x="163532" y="9948"/>
                      <a:pt x="175412" y="1503"/>
                    </a:cubicBezTo>
                    <a:lnTo>
                      <a:pt x="173265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23"/>
              <p:cNvSpPr/>
              <p:nvPr/>
            </p:nvSpPr>
            <p:spPr>
              <a:xfrm>
                <a:off x="779100" y="2209800"/>
                <a:ext cx="6183450" cy="2101475"/>
              </a:xfrm>
              <a:custGeom>
                <a:rect b="b" l="l" r="r" t="t"/>
                <a:pathLst>
                  <a:path extrusionOk="0" h="84059" w="247338">
                    <a:moveTo>
                      <a:pt x="226869" y="1"/>
                    </a:moveTo>
                    <a:cubicBezTo>
                      <a:pt x="214774" y="8803"/>
                      <a:pt x="194878" y="20612"/>
                      <a:pt x="164963" y="30918"/>
                    </a:cubicBezTo>
                    <a:cubicBezTo>
                      <a:pt x="127497" y="43781"/>
                      <a:pt x="92373" y="51687"/>
                      <a:pt x="53840" y="51687"/>
                    </a:cubicBezTo>
                    <a:cubicBezTo>
                      <a:pt x="48210" y="51687"/>
                      <a:pt x="42508" y="51518"/>
                      <a:pt x="36714" y="51171"/>
                    </a:cubicBezTo>
                    <a:cubicBezTo>
                      <a:pt x="32778" y="53605"/>
                      <a:pt x="29200" y="55895"/>
                      <a:pt x="25979" y="58185"/>
                    </a:cubicBezTo>
                    <a:cubicBezTo>
                      <a:pt x="23618" y="59759"/>
                      <a:pt x="21471" y="61334"/>
                      <a:pt x="19395" y="62837"/>
                    </a:cubicBezTo>
                    <a:cubicBezTo>
                      <a:pt x="6585" y="72355"/>
                      <a:pt x="0" y="79441"/>
                      <a:pt x="0" y="79441"/>
                    </a:cubicBezTo>
                    <a:cubicBezTo>
                      <a:pt x="15805" y="82653"/>
                      <a:pt x="31508" y="84058"/>
                      <a:pt x="47009" y="84058"/>
                    </a:cubicBezTo>
                    <a:cubicBezTo>
                      <a:pt x="88149" y="84058"/>
                      <a:pt x="127860" y="74155"/>
                      <a:pt x="164248" y="61835"/>
                    </a:cubicBezTo>
                    <a:cubicBezTo>
                      <a:pt x="216492" y="44158"/>
                      <a:pt x="247337" y="14099"/>
                      <a:pt x="247337" y="14099"/>
                    </a:cubicBezTo>
                    <a:lnTo>
                      <a:pt x="235958" y="6227"/>
                    </a:lnTo>
                    <a:lnTo>
                      <a:pt x="233954" y="4867"/>
                    </a:lnTo>
                    <a:lnTo>
                      <a:pt x="226869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23"/>
              <p:cNvSpPr/>
              <p:nvPr/>
            </p:nvSpPr>
            <p:spPr>
              <a:xfrm>
                <a:off x="1689800" y="1787550"/>
                <a:ext cx="4694825" cy="1567350"/>
              </a:xfrm>
              <a:custGeom>
                <a:rect b="b" l="l" r="r" t="t"/>
                <a:pathLst>
                  <a:path extrusionOk="0" h="62694" w="187793">
                    <a:moveTo>
                      <a:pt x="171619" y="1"/>
                    </a:moveTo>
                    <a:lnTo>
                      <a:pt x="170688" y="72"/>
                    </a:lnTo>
                    <a:lnTo>
                      <a:pt x="170116" y="5010"/>
                    </a:lnTo>
                    <a:cubicBezTo>
                      <a:pt x="86597" y="16175"/>
                      <a:pt x="26695" y="46448"/>
                      <a:pt x="0" y="62264"/>
                    </a:cubicBezTo>
                    <a:cubicBezTo>
                      <a:pt x="3149" y="62408"/>
                      <a:pt x="6370" y="62551"/>
                      <a:pt x="9519" y="62622"/>
                    </a:cubicBezTo>
                    <a:cubicBezTo>
                      <a:pt x="11809" y="62694"/>
                      <a:pt x="14170" y="62694"/>
                      <a:pt x="16532" y="62694"/>
                    </a:cubicBezTo>
                    <a:cubicBezTo>
                      <a:pt x="51028" y="62694"/>
                      <a:pt x="84808" y="56396"/>
                      <a:pt x="126030" y="42225"/>
                    </a:cubicBezTo>
                    <a:cubicBezTo>
                      <a:pt x="154013" y="32635"/>
                      <a:pt x="173050" y="21542"/>
                      <a:pt x="184930" y="13169"/>
                    </a:cubicBezTo>
                    <a:cubicBezTo>
                      <a:pt x="185932" y="12453"/>
                      <a:pt x="186863" y="11738"/>
                      <a:pt x="187793" y="11094"/>
                    </a:cubicBezTo>
                    <a:lnTo>
                      <a:pt x="1716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23"/>
              <p:cNvSpPr/>
              <p:nvPr/>
            </p:nvSpPr>
            <p:spPr>
              <a:xfrm>
                <a:off x="1154825" y="2157925"/>
                <a:ext cx="5528600" cy="1598000"/>
              </a:xfrm>
              <a:custGeom>
                <a:rect b="b" l="l" r="r" t="t"/>
                <a:pathLst>
                  <a:path extrusionOk="0" h="63920" w="221144">
                    <a:moveTo>
                      <a:pt x="214631" y="0"/>
                    </a:moveTo>
                    <a:cubicBezTo>
                      <a:pt x="213701" y="644"/>
                      <a:pt x="212770" y="1360"/>
                      <a:pt x="211840" y="2076"/>
                    </a:cubicBezTo>
                    <a:cubicBezTo>
                      <a:pt x="199745" y="10878"/>
                      <a:pt x="179778" y="22687"/>
                      <a:pt x="149863" y="32993"/>
                    </a:cubicBezTo>
                    <a:cubicBezTo>
                      <a:pt x="112396" y="45856"/>
                      <a:pt x="77327" y="53762"/>
                      <a:pt x="38760" y="53762"/>
                    </a:cubicBezTo>
                    <a:cubicBezTo>
                      <a:pt x="33125" y="53762"/>
                      <a:pt x="27416" y="53593"/>
                      <a:pt x="21614" y="53246"/>
                    </a:cubicBezTo>
                    <a:cubicBezTo>
                      <a:pt x="18751" y="53103"/>
                      <a:pt x="15888" y="52889"/>
                      <a:pt x="12954" y="52602"/>
                    </a:cubicBezTo>
                    <a:cubicBezTo>
                      <a:pt x="10736" y="52388"/>
                      <a:pt x="8445" y="52173"/>
                      <a:pt x="6227" y="51958"/>
                    </a:cubicBezTo>
                    <a:cubicBezTo>
                      <a:pt x="4652" y="53390"/>
                      <a:pt x="3364" y="54606"/>
                      <a:pt x="2434" y="55608"/>
                    </a:cubicBezTo>
                    <a:cubicBezTo>
                      <a:pt x="788" y="57254"/>
                      <a:pt x="0" y="58185"/>
                      <a:pt x="0" y="58185"/>
                    </a:cubicBezTo>
                    <a:cubicBezTo>
                      <a:pt x="3722" y="58972"/>
                      <a:pt x="7372" y="59616"/>
                      <a:pt x="10950" y="60260"/>
                    </a:cubicBezTo>
                    <a:cubicBezTo>
                      <a:pt x="25996" y="62757"/>
                      <a:pt x="40221" y="63920"/>
                      <a:pt x="53956" y="63920"/>
                    </a:cubicBezTo>
                    <a:cubicBezTo>
                      <a:pt x="88239" y="63920"/>
                      <a:pt x="119461" y="56677"/>
                      <a:pt x="152725" y="44873"/>
                    </a:cubicBezTo>
                    <a:cubicBezTo>
                      <a:pt x="192660" y="30631"/>
                      <a:pt x="212627" y="13240"/>
                      <a:pt x="218854" y="6942"/>
                    </a:cubicBezTo>
                    <a:cubicBezTo>
                      <a:pt x="220428" y="5368"/>
                      <a:pt x="221144" y="4509"/>
                      <a:pt x="221144" y="4509"/>
                    </a:cubicBezTo>
                    <a:lnTo>
                      <a:pt x="214631" y="0"/>
                    </a:ln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23"/>
              <p:cNvSpPr/>
              <p:nvPr/>
            </p:nvSpPr>
            <p:spPr>
              <a:xfrm>
                <a:off x="5944475" y="1356350"/>
                <a:ext cx="885675" cy="887475"/>
              </a:xfrm>
              <a:custGeom>
                <a:rect b="b" l="l" r="r" t="t"/>
                <a:pathLst>
                  <a:path extrusionOk="0" h="35499" w="35427">
                    <a:moveTo>
                      <a:pt x="3650" y="1"/>
                    </a:moveTo>
                    <a:lnTo>
                      <a:pt x="2720" y="2362"/>
                    </a:lnTo>
                    <a:lnTo>
                      <a:pt x="2147" y="1933"/>
                    </a:lnTo>
                    <a:lnTo>
                      <a:pt x="0" y="22258"/>
                    </a:lnTo>
                    <a:lnTo>
                      <a:pt x="12954" y="31634"/>
                    </a:lnTo>
                    <a:lnTo>
                      <a:pt x="18322" y="35498"/>
                    </a:lnTo>
                    <a:cubicBezTo>
                      <a:pt x="18966" y="34997"/>
                      <a:pt x="19610" y="34568"/>
                      <a:pt x="20254" y="34139"/>
                    </a:cubicBezTo>
                    <a:cubicBezTo>
                      <a:pt x="21256" y="33423"/>
                      <a:pt x="22115" y="32707"/>
                      <a:pt x="23045" y="32063"/>
                    </a:cubicBezTo>
                    <a:cubicBezTo>
                      <a:pt x="24906" y="30560"/>
                      <a:pt x="26624" y="29272"/>
                      <a:pt x="28055" y="27984"/>
                    </a:cubicBezTo>
                    <a:cubicBezTo>
                      <a:pt x="30631" y="25837"/>
                      <a:pt x="33136" y="23547"/>
                      <a:pt x="35426" y="21042"/>
                    </a:cubicBezTo>
                    <a:lnTo>
                      <a:pt x="3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23"/>
              <p:cNvSpPr/>
              <p:nvPr/>
            </p:nvSpPr>
            <p:spPr>
              <a:xfrm>
                <a:off x="6400725" y="2057725"/>
                <a:ext cx="245125" cy="329225"/>
              </a:xfrm>
              <a:custGeom>
                <a:rect b="b" l="l" r="r" t="t"/>
                <a:pathLst>
                  <a:path extrusionOk="0" h="13169" w="9805">
                    <a:moveTo>
                      <a:pt x="9805" y="0"/>
                    </a:moveTo>
                    <a:lnTo>
                      <a:pt x="9805" y="0"/>
                    </a:lnTo>
                    <a:cubicBezTo>
                      <a:pt x="8374" y="1217"/>
                      <a:pt x="6656" y="2577"/>
                      <a:pt x="4795" y="4008"/>
                    </a:cubicBezTo>
                    <a:cubicBezTo>
                      <a:pt x="3865" y="4652"/>
                      <a:pt x="2934" y="5368"/>
                      <a:pt x="2004" y="6084"/>
                    </a:cubicBezTo>
                    <a:cubicBezTo>
                      <a:pt x="1360" y="6584"/>
                      <a:pt x="716" y="7014"/>
                      <a:pt x="0" y="7443"/>
                    </a:cubicBezTo>
                    <a:lnTo>
                      <a:pt x="7873" y="13169"/>
                    </a:lnTo>
                    <a:lnTo>
                      <a:pt x="9805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23"/>
              <p:cNvSpPr/>
              <p:nvPr/>
            </p:nvSpPr>
            <p:spPr>
              <a:xfrm>
                <a:off x="938325" y="3406775"/>
                <a:ext cx="540375" cy="186100"/>
              </a:xfrm>
              <a:custGeom>
                <a:rect b="b" l="l" r="r" t="t"/>
                <a:pathLst>
                  <a:path extrusionOk="0" h="7444" w="21615">
                    <a:moveTo>
                      <a:pt x="1" y="0"/>
                    </a:moveTo>
                    <a:lnTo>
                      <a:pt x="11094" y="5654"/>
                    </a:lnTo>
                    <a:lnTo>
                      <a:pt x="14529" y="7443"/>
                    </a:lnTo>
                    <a:cubicBezTo>
                      <a:pt x="14529" y="7443"/>
                      <a:pt x="16962" y="5654"/>
                      <a:pt x="21614" y="2648"/>
                    </a:cubicBezTo>
                    <a:cubicBezTo>
                      <a:pt x="19396" y="2505"/>
                      <a:pt x="17105" y="2219"/>
                      <a:pt x="14887" y="2004"/>
                    </a:cubicBezTo>
                    <a:cubicBezTo>
                      <a:pt x="10020" y="1503"/>
                      <a:pt x="5082" y="788"/>
                      <a:pt x="1" y="0"/>
                    </a:cubicBez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23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23"/>
              <p:cNvSpPr/>
              <p:nvPr/>
            </p:nvSpPr>
            <p:spPr>
              <a:xfrm>
                <a:off x="601975" y="1356350"/>
                <a:ext cx="5433775" cy="1987825"/>
              </a:xfrm>
              <a:custGeom>
                <a:rect b="b" l="l" r="r" t="t"/>
                <a:pathLst>
                  <a:path extrusionOk="0" h="79513" w="217351">
                    <a:moveTo>
                      <a:pt x="217350" y="1"/>
                    </a:moveTo>
                    <a:lnTo>
                      <a:pt x="217350" y="1"/>
                    </a:lnTo>
                    <a:cubicBezTo>
                      <a:pt x="217350" y="1"/>
                      <a:pt x="201605" y="1933"/>
                      <a:pt x="178060" y="6513"/>
                    </a:cubicBezTo>
                    <a:cubicBezTo>
                      <a:pt x="154586" y="11022"/>
                      <a:pt x="123239" y="17964"/>
                      <a:pt x="92107" y="27984"/>
                    </a:cubicBezTo>
                    <a:cubicBezTo>
                      <a:pt x="28126" y="48452"/>
                      <a:pt x="1789" y="77509"/>
                      <a:pt x="0" y="79512"/>
                    </a:cubicBezTo>
                    <a:lnTo>
                      <a:pt x="5081" y="77723"/>
                    </a:lnTo>
                    <a:lnTo>
                      <a:pt x="10735" y="75791"/>
                    </a:lnTo>
                    <a:cubicBezTo>
                      <a:pt x="18751" y="77151"/>
                      <a:pt x="26695" y="78153"/>
                      <a:pt x="34496" y="78868"/>
                    </a:cubicBezTo>
                    <a:cubicBezTo>
                      <a:pt x="37501" y="79083"/>
                      <a:pt x="40579" y="79298"/>
                      <a:pt x="43513" y="79512"/>
                    </a:cubicBezTo>
                    <a:cubicBezTo>
                      <a:pt x="70208" y="63696"/>
                      <a:pt x="130110" y="33423"/>
                      <a:pt x="213700" y="22258"/>
                    </a:cubicBezTo>
                    <a:lnTo>
                      <a:pt x="214201" y="17320"/>
                    </a:lnTo>
                    <a:lnTo>
                      <a:pt x="215633" y="5010"/>
                    </a:lnTo>
                    <a:lnTo>
                      <a:pt x="215346" y="4796"/>
                    </a:lnTo>
                    <a:lnTo>
                      <a:pt x="215847" y="3722"/>
                    </a:lnTo>
                    <a:lnTo>
                      <a:pt x="2173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23"/>
              <p:cNvSpPr/>
              <p:nvPr/>
            </p:nvSpPr>
            <p:spPr>
              <a:xfrm>
                <a:off x="3088925" y="2084550"/>
                <a:ext cx="1760600" cy="1069975"/>
              </a:xfrm>
              <a:custGeom>
                <a:rect b="b" l="l" r="r" t="t"/>
                <a:pathLst>
                  <a:path extrusionOk="0" h="42799" w="70424">
                    <a:moveTo>
                      <a:pt x="18036" y="1"/>
                    </a:moveTo>
                    <a:lnTo>
                      <a:pt x="1" y="5368"/>
                    </a:lnTo>
                    <a:lnTo>
                      <a:pt x="52388" y="42798"/>
                    </a:lnTo>
                    <a:lnTo>
                      <a:pt x="70423" y="37431"/>
                    </a:lnTo>
                    <a:lnTo>
                      <a:pt x="18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23"/>
              <p:cNvSpPr/>
              <p:nvPr/>
            </p:nvSpPr>
            <p:spPr>
              <a:xfrm>
                <a:off x="2621950" y="2868225"/>
                <a:ext cx="569000" cy="799250"/>
              </a:xfrm>
              <a:custGeom>
                <a:rect b="b" l="l" r="r" t="t"/>
                <a:pathLst>
                  <a:path extrusionOk="0" h="31970" w="22760">
                    <a:moveTo>
                      <a:pt x="21328" y="0"/>
                    </a:moveTo>
                    <a:lnTo>
                      <a:pt x="11881" y="1790"/>
                    </a:lnTo>
                    <a:cubicBezTo>
                      <a:pt x="11881" y="1790"/>
                      <a:pt x="13742" y="18608"/>
                      <a:pt x="13670" y="19896"/>
                    </a:cubicBezTo>
                    <a:cubicBezTo>
                      <a:pt x="13455" y="21399"/>
                      <a:pt x="12453" y="22616"/>
                      <a:pt x="11094" y="23117"/>
                    </a:cubicBezTo>
                    <a:cubicBezTo>
                      <a:pt x="9519" y="23832"/>
                      <a:pt x="3007" y="25979"/>
                      <a:pt x="2005" y="26194"/>
                    </a:cubicBezTo>
                    <a:cubicBezTo>
                      <a:pt x="1003" y="26409"/>
                      <a:pt x="1" y="26767"/>
                      <a:pt x="502" y="28341"/>
                    </a:cubicBezTo>
                    <a:cubicBezTo>
                      <a:pt x="1003" y="29916"/>
                      <a:pt x="2577" y="31490"/>
                      <a:pt x="5583" y="31848"/>
                    </a:cubicBezTo>
                    <a:cubicBezTo>
                      <a:pt x="6293" y="31933"/>
                      <a:pt x="7055" y="31969"/>
                      <a:pt x="7845" y="31969"/>
                    </a:cubicBezTo>
                    <a:cubicBezTo>
                      <a:pt x="10397" y="31969"/>
                      <a:pt x="13235" y="31587"/>
                      <a:pt x="15531" y="31204"/>
                    </a:cubicBezTo>
                    <a:cubicBezTo>
                      <a:pt x="18537" y="30774"/>
                      <a:pt x="20326" y="30631"/>
                      <a:pt x="20898" y="30202"/>
                    </a:cubicBezTo>
                    <a:cubicBezTo>
                      <a:pt x="21543" y="29773"/>
                      <a:pt x="22759" y="28985"/>
                      <a:pt x="22187" y="26624"/>
                    </a:cubicBezTo>
                    <a:cubicBezTo>
                      <a:pt x="21399" y="23976"/>
                      <a:pt x="20898" y="21184"/>
                      <a:pt x="20755" y="18393"/>
                    </a:cubicBezTo>
                    <a:cubicBezTo>
                      <a:pt x="20684" y="15387"/>
                      <a:pt x="21328" y="1"/>
                      <a:pt x="21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23"/>
              <p:cNvSpPr/>
              <p:nvPr/>
            </p:nvSpPr>
            <p:spPr>
              <a:xfrm>
                <a:off x="2804450" y="2157925"/>
                <a:ext cx="1331175" cy="856200"/>
              </a:xfrm>
              <a:custGeom>
                <a:rect b="b" l="l" r="r" t="t"/>
                <a:pathLst>
                  <a:path extrusionOk="0" h="34248" w="53247">
                    <a:moveTo>
                      <a:pt x="30846" y="0"/>
                    </a:moveTo>
                    <a:cubicBezTo>
                      <a:pt x="30846" y="0"/>
                      <a:pt x="8231" y="6656"/>
                      <a:pt x="4509" y="8731"/>
                    </a:cubicBezTo>
                    <a:cubicBezTo>
                      <a:pt x="859" y="10878"/>
                      <a:pt x="1" y="11880"/>
                      <a:pt x="430" y="15888"/>
                    </a:cubicBezTo>
                    <a:cubicBezTo>
                      <a:pt x="859" y="19967"/>
                      <a:pt x="1861" y="32850"/>
                      <a:pt x="1861" y="32850"/>
                    </a:cubicBezTo>
                    <a:cubicBezTo>
                      <a:pt x="1861" y="32850"/>
                      <a:pt x="5614" y="34248"/>
                      <a:pt x="10218" y="34248"/>
                    </a:cubicBezTo>
                    <a:cubicBezTo>
                      <a:pt x="12035" y="34248"/>
                      <a:pt x="13985" y="34030"/>
                      <a:pt x="15889" y="33422"/>
                    </a:cubicBezTo>
                    <a:lnTo>
                      <a:pt x="15531" y="22544"/>
                    </a:lnTo>
                    <a:cubicBezTo>
                      <a:pt x="15531" y="22544"/>
                      <a:pt x="35283" y="22401"/>
                      <a:pt x="41367" y="21828"/>
                    </a:cubicBezTo>
                    <a:cubicBezTo>
                      <a:pt x="47450" y="21256"/>
                      <a:pt x="52173" y="17033"/>
                      <a:pt x="53247" y="8731"/>
                    </a:cubicBezTo>
                    <a:lnTo>
                      <a:pt x="308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23"/>
              <p:cNvSpPr/>
              <p:nvPr/>
            </p:nvSpPr>
            <p:spPr>
              <a:xfrm>
                <a:off x="2985150" y="2982725"/>
                <a:ext cx="570775" cy="851975"/>
              </a:xfrm>
              <a:custGeom>
                <a:rect b="b" l="l" r="r" t="t"/>
                <a:pathLst>
                  <a:path extrusionOk="0" h="34079" w="22831">
                    <a:moveTo>
                      <a:pt x="16461" y="1"/>
                    </a:moveTo>
                    <a:lnTo>
                      <a:pt x="7444" y="3364"/>
                    </a:lnTo>
                    <a:cubicBezTo>
                      <a:pt x="7444" y="3364"/>
                      <a:pt x="12167" y="19610"/>
                      <a:pt x="12239" y="20970"/>
                    </a:cubicBezTo>
                    <a:cubicBezTo>
                      <a:pt x="12311" y="22401"/>
                      <a:pt x="11595" y="23761"/>
                      <a:pt x="10307" y="24548"/>
                    </a:cubicBezTo>
                    <a:cubicBezTo>
                      <a:pt x="8875" y="25479"/>
                      <a:pt x="2864" y="28699"/>
                      <a:pt x="1933" y="29129"/>
                    </a:cubicBezTo>
                    <a:cubicBezTo>
                      <a:pt x="1003" y="29487"/>
                      <a:pt x="1" y="29988"/>
                      <a:pt x="788" y="31490"/>
                    </a:cubicBezTo>
                    <a:cubicBezTo>
                      <a:pt x="1465" y="32913"/>
                      <a:pt x="3168" y="34078"/>
                      <a:pt x="5895" y="34078"/>
                    </a:cubicBezTo>
                    <a:cubicBezTo>
                      <a:pt x="6050" y="34078"/>
                      <a:pt x="6209" y="34075"/>
                      <a:pt x="6370" y="34067"/>
                    </a:cubicBezTo>
                    <a:cubicBezTo>
                      <a:pt x="9448" y="33924"/>
                      <a:pt x="13169" y="32707"/>
                      <a:pt x="16104" y="31705"/>
                    </a:cubicBezTo>
                    <a:cubicBezTo>
                      <a:pt x="18966" y="30775"/>
                      <a:pt x="20684" y="30345"/>
                      <a:pt x="21185" y="29844"/>
                    </a:cubicBezTo>
                    <a:cubicBezTo>
                      <a:pt x="21757" y="29272"/>
                      <a:pt x="22831" y="28270"/>
                      <a:pt x="21901" y="26123"/>
                    </a:cubicBezTo>
                    <a:cubicBezTo>
                      <a:pt x="20612" y="23618"/>
                      <a:pt x="19682" y="20970"/>
                      <a:pt x="19038" y="18250"/>
                    </a:cubicBezTo>
                    <a:cubicBezTo>
                      <a:pt x="18465" y="15316"/>
                      <a:pt x="16461" y="1"/>
                      <a:pt x="164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23"/>
              <p:cNvSpPr/>
              <p:nvPr/>
            </p:nvSpPr>
            <p:spPr>
              <a:xfrm>
                <a:off x="2970850" y="2211600"/>
                <a:ext cx="1309700" cy="941725"/>
              </a:xfrm>
              <a:custGeom>
                <a:rect b="b" l="l" r="r" t="t"/>
                <a:pathLst>
                  <a:path extrusionOk="0" h="37669" w="52388">
                    <a:moveTo>
                      <a:pt x="28341" y="0"/>
                    </a:moveTo>
                    <a:cubicBezTo>
                      <a:pt x="28341" y="0"/>
                      <a:pt x="7229" y="10521"/>
                      <a:pt x="3937" y="13240"/>
                    </a:cubicBezTo>
                    <a:cubicBezTo>
                      <a:pt x="644" y="15888"/>
                      <a:pt x="0" y="17033"/>
                      <a:pt x="1145" y="20969"/>
                    </a:cubicBezTo>
                    <a:cubicBezTo>
                      <a:pt x="2291" y="24906"/>
                      <a:pt x="5511" y="37358"/>
                      <a:pt x="5511" y="37358"/>
                    </a:cubicBezTo>
                    <a:cubicBezTo>
                      <a:pt x="5511" y="37358"/>
                      <a:pt x="7152" y="37668"/>
                      <a:pt x="9542" y="37668"/>
                    </a:cubicBezTo>
                    <a:cubicBezTo>
                      <a:pt x="12289" y="37668"/>
                      <a:pt x="16026" y="37259"/>
                      <a:pt x="19395" y="35498"/>
                    </a:cubicBezTo>
                    <a:lnTo>
                      <a:pt x="17177" y="24834"/>
                    </a:lnTo>
                    <a:cubicBezTo>
                      <a:pt x="17177" y="24834"/>
                      <a:pt x="36643" y="21256"/>
                      <a:pt x="42511" y="19681"/>
                    </a:cubicBezTo>
                    <a:cubicBezTo>
                      <a:pt x="48452" y="18107"/>
                      <a:pt x="52388" y="13025"/>
                      <a:pt x="51958" y="4724"/>
                    </a:cubicBezTo>
                    <a:lnTo>
                      <a:pt x="283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23"/>
              <p:cNvSpPr/>
              <p:nvPr/>
            </p:nvSpPr>
            <p:spPr>
              <a:xfrm>
                <a:off x="3523700" y="978050"/>
                <a:ext cx="878525" cy="1437675"/>
              </a:xfrm>
              <a:custGeom>
                <a:rect b="b" l="l" r="r" t="t"/>
                <a:pathLst>
                  <a:path extrusionOk="0" h="57507" w="35141">
                    <a:moveTo>
                      <a:pt x="13228" y="0"/>
                    </a:moveTo>
                    <a:cubicBezTo>
                      <a:pt x="9035" y="0"/>
                      <a:pt x="3396" y="3015"/>
                      <a:pt x="1861" y="9765"/>
                    </a:cubicBezTo>
                    <a:cubicBezTo>
                      <a:pt x="1" y="17638"/>
                      <a:pt x="1861" y="26941"/>
                      <a:pt x="1861" y="35100"/>
                    </a:cubicBezTo>
                    <a:cubicBezTo>
                      <a:pt x="1861" y="43187"/>
                      <a:pt x="931" y="45692"/>
                      <a:pt x="1003" y="46479"/>
                    </a:cubicBezTo>
                    <a:cubicBezTo>
                      <a:pt x="1146" y="47195"/>
                      <a:pt x="3436" y="54137"/>
                      <a:pt x="15388" y="56570"/>
                    </a:cubicBezTo>
                    <a:cubicBezTo>
                      <a:pt x="18873" y="57255"/>
                      <a:pt x="21594" y="57507"/>
                      <a:pt x="23707" y="57507"/>
                    </a:cubicBezTo>
                    <a:cubicBezTo>
                      <a:pt x="28884" y="57507"/>
                      <a:pt x="30408" y="55996"/>
                      <a:pt x="30560" y="55640"/>
                    </a:cubicBezTo>
                    <a:cubicBezTo>
                      <a:pt x="30775" y="55211"/>
                      <a:pt x="35140" y="35029"/>
                      <a:pt x="33494" y="23936"/>
                    </a:cubicBezTo>
                    <a:cubicBezTo>
                      <a:pt x="31848" y="12843"/>
                      <a:pt x="23904" y="2608"/>
                      <a:pt x="15173" y="247"/>
                    </a:cubicBezTo>
                    <a:cubicBezTo>
                      <a:pt x="14582" y="84"/>
                      <a:pt x="13925" y="0"/>
                      <a:pt x="13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23"/>
              <p:cNvSpPr/>
              <p:nvPr/>
            </p:nvSpPr>
            <p:spPr>
              <a:xfrm>
                <a:off x="3697250" y="955575"/>
                <a:ext cx="293450" cy="342050"/>
              </a:xfrm>
              <a:custGeom>
                <a:rect b="b" l="l" r="r" t="t"/>
                <a:pathLst>
                  <a:path extrusionOk="0" h="13682" w="11738">
                    <a:moveTo>
                      <a:pt x="11666" y="1"/>
                    </a:moveTo>
                    <a:lnTo>
                      <a:pt x="1" y="5798"/>
                    </a:lnTo>
                    <a:cubicBezTo>
                      <a:pt x="1" y="5798"/>
                      <a:pt x="144" y="10163"/>
                      <a:pt x="144" y="11094"/>
                    </a:cubicBezTo>
                    <a:cubicBezTo>
                      <a:pt x="144" y="11952"/>
                      <a:pt x="215" y="13455"/>
                      <a:pt x="2148" y="13670"/>
                    </a:cubicBezTo>
                    <a:cubicBezTo>
                      <a:pt x="2219" y="13678"/>
                      <a:pt x="2296" y="13682"/>
                      <a:pt x="2376" y="13682"/>
                    </a:cubicBezTo>
                    <a:cubicBezTo>
                      <a:pt x="4487" y="13682"/>
                      <a:pt x="9707" y="11012"/>
                      <a:pt x="10879" y="7014"/>
                    </a:cubicBezTo>
                    <a:cubicBezTo>
                      <a:pt x="11523" y="4724"/>
                      <a:pt x="11738" y="2362"/>
                      <a:pt x="1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23"/>
              <p:cNvSpPr/>
              <p:nvPr/>
            </p:nvSpPr>
            <p:spPr>
              <a:xfrm>
                <a:off x="3448550" y="377900"/>
                <a:ext cx="704975" cy="807825"/>
              </a:xfrm>
              <a:custGeom>
                <a:rect b="b" l="l" r="r" t="t"/>
                <a:pathLst>
                  <a:path extrusionOk="0" h="32313" w="28199">
                    <a:moveTo>
                      <a:pt x="14220" y="0"/>
                    </a:moveTo>
                    <a:cubicBezTo>
                      <a:pt x="12411" y="0"/>
                      <a:pt x="10584" y="286"/>
                      <a:pt x="8875" y="850"/>
                    </a:cubicBezTo>
                    <a:cubicBezTo>
                      <a:pt x="1933" y="3140"/>
                      <a:pt x="1" y="9796"/>
                      <a:pt x="1504" y="17311"/>
                    </a:cubicBezTo>
                    <a:cubicBezTo>
                      <a:pt x="1862" y="19100"/>
                      <a:pt x="1218" y="21748"/>
                      <a:pt x="1647" y="24825"/>
                    </a:cubicBezTo>
                    <a:cubicBezTo>
                      <a:pt x="2148" y="27831"/>
                      <a:pt x="5011" y="31624"/>
                      <a:pt x="7372" y="32197"/>
                    </a:cubicBezTo>
                    <a:cubicBezTo>
                      <a:pt x="7649" y="32272"/>
                      <a:pt x="8021" y="32312"/>
                      <a:pt x="8467" y="32312"/>
                    </a:cubicBezTo>
                    <a:cubicBezTo>
                      <a:pt x="11819" y="32312"/>
                      <a:pt x="19353" y="30043"/>
                      <a:pt x="22258" y="23537"/>
                    </a:cubicBezTo>
                    <a:cubicBezTo>
                      <a:pt x="25407" y="21032"/>
                      <a:pt x="28198" y="15808"/>
                      <a:pt x="26481" y="8293"/>
                    </a:cubicBezTo>
                    <a:cubicBezTo>
                      <a:pt x="25132" y="2683"/>
                      <a:pt x="19758" y="0"/>
                      <a:pt x="142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23"/>
              <p:cNvSpPr/>
              <p:nvPr/>
            </p:nvSpPr>
            <p:spPr>
              <a:xfrm>
                <a:off x="3997850" y="770725"/>
                <a:ext cx="141350" cy="195625"/>
              </a:xfrm>
              <a:custGeom>
                <a:rect b="b" l="l" r="r" t="t"/>
                <a:pathLst>
                  <a:path extrusionOk="0" h="7825" w="5654">
                    <a:moveTo>
                      <a:pt x="2843" y="1"/>
                    </a:moveTo>
                    <a:cubicBezTo>
                      <a:pt x="591" y="1"/>
                      <a:pt x="0" y="3745"/>
                      <a:pt x="0" y="3745"/>
                    </a:cubicBezTo>
                    <a:lnTo>
                      <a:pt x="286" y="7824"/>
                    </a:lnTo>
                    <a:cubicBezTo>
                      <a:pt x="1646" y="7538"/>
                      <a:pt x="2863" y="6822"/>
                      <a:pt x="3722" y="5749"/>
                    </a:cubicBezTo>
                    <a:cubicBezTo>
                      <a:pt x="5010" y="3745"/>
                      <a:pt x="5654" y="453"/>
                      <a:pt x="3149" y="23"/>
                    </a:cubicBezTo>
                    <a:cubicBezTo>
                      <a:pt x="3044" y="8"/>
                      <a:pt x="2942" y="1"/>
                      <a:pt x="28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23"/>
              <p:cNvSpPr/>
              <p:nvPr/>
            </p:nvSpPr>
            <p:spPr>
              <a:xfrm>
                <a:off x="3008425" y="485025"/>
                <a:ext cx="1595975" cy="341750"/>
              </a:xfrm>
              <a:custGeom>
                <a:rect b="b" l="l" r="r" t="t"/>
                <a:pathLst>
                  <a:path extrusionOk="0" h="13670" w="63839">
                    <a:moveTo>
                      <a:pt x="31919" y="0"/>
                    </a:moveTo>
                    <a:cubicBezTo>
                      <a:pt x="14314" y="0"/>
                      <a:pt x="0" y="3722"/>
                      <a:pt x="0" y="7443"/>
                    </a:cubicBezTo>
                    <a:cubicBezTo>
                      <a:pt x="0" y="11236"/>
                      <a:pt x="14314" y="13670"/>
                      <a:pt x="31919" y="13670"/>
                    </a:cubicBezTo>
                    <a:cubicBezTo>
                      <a:pt x="49525" y="13670"/>
                      <a:pt x="63838" y="11236"/>
                      <a:pt x="63838" y="7443"/>
                    </a:cubicBezTo>
                    <a:cubicBezTo>
                      <a:pt x="63838" y="3722"/>
                      <a:pt x="49525" y="0"/>
                      <a:pt x="319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23"/>
              <p:cNvSpPr/>
              <p:nvPr/>
            </p:nvSpPr>
            <p:spPr>
              <a:xfrm>
                <a:off x="3405625" y="238125"/>
                <a:ext cx="808725" cy="465200"/>
              </a:xfrm>
              <a:custGeom>
                <a:rect b="b" l="l" r="r" t="t"/>
                <a:pathLst>
                  <a:path extrusionOk="0" h="18608" w="32349">
                    <a:moveTo>
                      <a:pt x="16031" y="0"/>
                    </a:moveTo>
                    <a:cubicBezTo>
                      <a:pt x="7730" y="0"/>
                      <a:pt x="0" y="5582"/>
                      <a:pt x="0" y="15459"/>
                    </a:cubicBezTo>
                    <a:cubicBezTo>
                      <a:pt x="5726" y="18536"/>
                      <a:pt x="11236" y="18608"/>
                      <a:pt x="16031" y="18608"/>
                    </a:cubicBezTo>
                    <a:cubicBezTo>
                      <a:pt x="20755" y="18608"/>
                      <a:pt x="26266" y="18536"/>
                      <a:pt x="31991" y="15459"/>
                    </a:cubicBezTo>
                    <a:cubicBezTo>
                      <a:pt x="32349" y="5869"/>
                      <a:pt x="24333" y="0"/>
                      <a:pt x="160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23"/>
              <p:cNvSpPr/>
              <p:nvPr/>
            </p:nvSpPr>
            <p:spPr>
              <a:xfrm>
                <a:off x="3407400" y="485025"/>
                <a:ext cx="801600" cy="216525"/>
              </a:xfrm>
              <a:custGeom>
                <a:rect b="b" l="l" r="r" t="t"/>
                <a:pathLst>
                  <a:path extrusionOk="0" h="8661" w="32064">
                    <a:moveTo>
                      <a:pt x="931" y="0"/>
                    </a:moveTo>
                    <a:cubicBezTo>
                      <a:pt x="287" y="1790"/>
                      <a:pt x="1" y="3722"/>
                      <a:pt x="1" y="5583"/>
                    </a:cubicBezTo>
                    <a:cubicBezTo>
                      <a:pt x="5726" y="8660"/>
                      <a:pt x="11237" y="8660"/>
                      <a:pt x="15960" y="8660"/>
                    </a:cubicBezTo>
                    <a:cubicBezTo>
                      <a:pt x="20755" y="8660"/>
                      <a:pt x="26266" y="8660"/>
                      <a:pt x="31991" y="5583"/>
                    </a:cubicBezTo>
                    <a:cubicBezTo>
                      <a:pt x="32063" y="3650"/>
                      <a:pt x="31705" y="1790"/>
                      <a:pt x="31061" y="0"/>
                    </a:cubicBezTo>
                    <a:cubicBezTo>
                      <a:pt x="25694" y="2648"/>
                      <a:pt x="20469" y="2720"/>
                      <a:pt x="15960" y="2720"/>
                    </a:cubicBezTo>
                    <a:cubicBezTo>
                      <a:pt x="11452" y="2720"/>
                      <a:pt x="6299" y="2648"/>
                      <a:pt x="9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23"/>
              <p:cNvSpPr/>
              <p:nvPr/>
            </p:nvSpPr>
            <p:spPr>
              <a:xfrm>
                <a:off x="607325" y="1882375"/>
                <a:ext cx="6222825" cy="2127650"/>
              </a:xfrm>
              <a:custGeom>
                <a:rect b="b" l="l" r="r" t="t"/>
                <a:pathLst>
                  <a:path extrusionOk="0" h="85106" w="248913">
                    <a:moveTo>
                      <a:pt x="248841" y="1"/>
                    </a:moveTo>
                    <a:cubicBezTo>
                      <a:pt x="248626" y="287"/>
                      <a:pt x="244761" y="4653"/>
                      <a:pt x="236531" y="11022"/>
                    </a:cubicBezTo>
                    <a:cubicBezTo>
                      <a:pt x="235601" y="11666"/>
                      <a:pt x="234670" y="12382"/>
                      <a:pt x="233740" y="13098"/>
                    </a:cubicBezTo>
                    <a:cubicBezTo>
                      <a:pt x="221645" y="21900"/>
                      <a:pt x="201678" y="33709"/>
                      <a:pt x="171763" y="44015"/>
                    </a:cubicBezTo>
                    <a:cubicBezTo>
                      <a:pt x="134358" y="56878"/>
                      <a:pt x="99243" y="64784"/>
                      <a:pt x="60663" y="64784"/>
                    </a:cubicBezTo>
                    <a:cubicBezTo>
                      <a:pt x="55027" y="64784"/>
                      <a:pt x="49316" y="64615"/>
                      <a:pt x="43514" y="64268"/>
                    </a:cubicBezTo>
                    <a:cubicBezTo>
                      <a:pt x="40651" y="64125"/>
                      <a:pt x="37788" y="63911"/>
                      <a:pt x="34854" y="63624"/>
                    </a:cubicBezTo>
                    <a:cubicBezTo>
                      <a:pt x="32636" y="63481"/>
                      <a:pt x="30345" y="63195"/>
                      <a:pt x="28127" y="62980"/>
                    </a:cubicBezTo>
                    <a:cubicBezTo>
                      <a:pt x="23260" y="62408"/>
                      <a:pt x="18322" y="61764"/>
                      <a:pt x="13241" y="60976"/>
                    </a:cubicBezTo>
                    <a:cubicBezTo>
                      <a:pt x="8875" y="60261"/>
                      <a:pt x="4510" y="59545"/>
                      <a:pt x="1" y="58615"/>
                    </a:cubicBezTo>
                    <a:lnTo>
                      <a:pt x="1" y="58615"/>
                    </a:lnTo>
                    <a:cubicBezTo>
                      <a:pt x="1862" y="60189"/>
                      <a:pt x="14314" y="70280"/>
                      <a:pt x="26266" y="75934"/>
                    </a:cubicBezTo>
                    <a:cubicBezTo>
                      <a:pt x="27984" y="76721"/>
                      <a:pt x="29630" y="77437"/>
                      <a:pt x="31419" y="78081"/>
                    </a:cubicBezTo>
                    <a:cubicBezTo>
                      <a:pt x="39768" y="81102"/>
                      <a:pt x="53895" y="85106"/>
                      <a:pt x="75720" y="85106"/>
                    </a:cubicBezTo>
                    <a:cubicBezTo>
                      <a:pt x="91126" y="85106"/>
                      <a:pt x="110367" y="83111"/>
                      <a:pt x="134118" y="77365"/>
                    </a:cubicBezTo>
                    <a:cubicBezTo>
                      <a:pt x="191515" y="63481"/>
                      <a:pt x="228301" y="36071"/>
                      <a:pt x="232094" y="33280"/>
                    </a:cubicBezTo>
                    <a:cubicBezTo>
                      <a:pt x="235815" y="30488"/>
                      <a:pt x="239680" y="28055"/>
                      <a:pt x="240467" y="26266"/>
                    </a:cubicBezTo>
                    <a:cubicBezTo>
                      <a:pt x="240754" y="25693"/>
                      <a:pt x="241684" y="22902"/>
                      <a:pt x="242829" y="19324"/>
                    </a:cubicBezTo>
                    <a:cubicBezTo>
                      <a:pt x="245262" y="11738"/>
                      <a:pt x="248698" y="502"/>
                      <a:pt x="248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23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23"/>
              <p:cNvSpPr/>
              <p:nvPr/>
            </p:nvSpPr>
            <p:spPr>
              <a:xfrm>
                <a:off x="598400" y="2147175"/>
                <a:ext cx="5802350" cy="1354800"/>
              </a:xfrm>
              <a:custGeom>
                <a:rect b="b" l="l" r="r" t="t"/>
                <a:pathLst>
                  <a:path extrusionOk="0" h="54192" w="232094">
                    <a:moveTo>
                      <a:pt x="226797" y="1"/>
                    </a:moveTo>
                    <a:cubicBezTo>
                      <a:pt x="214845" y="8231"/>
                      <a:pt x="196238" y="18680"/>
                      <a:pt x="169686" y="27840"/>
                    </a:cubicBezTo>
                    <a:cubicBezTo>
                      <a:pt x="128464" y="42011"/>
                      <a:pt x="94684" y="48309"/>
                      <a:pt x="60188" y="48309"/>
                    </a:cubicBezTo>
                    <a:cubicBezTo>
                      <a:pt x="57826" y="48309"/>
                      <a:pt x="55536" y="48309"/>
                      <a:pt x="53175" y="48237"/>
                    </a:cubicBezTo>
                    <a:cubicBezTo>
                      <a:pt x="50026" y="48166"/>
                      <a:pt x="46805" y="48023"/>
                      <a:pt x="43656" y="47808"/>
                    </a:cubicBezTo>
                    <a:cubicBezTo>
                      <a:pt x="40650" y="47665"/>
                      <a:pt x="37644" y="47450"/>
                      <a:pt x="34567" y="47164"/>
                    </a:cubicBezTo>
                    <a:cubicBezTo>
                      <a:pt x="26838" y="46448"/>
                      <a:pt x="18894" y="45446"/>
                      <a:pt x="10807" y="44086"/>
                    </a:cubicBezTo>
                    <a:lnTo>
                      <a:pt x="5224" y="46090"/>
                    </a:lnTo>
                    <a:lnTo>
                      <a:pt x="143" y="47879"/>
                    </a:lnTo>
                    <a:lnTo>
                      <a:pt x="0" y="48023"/>
                    </a:lnTo>
                    <a:lnTo>
                      <a:pt x="358" y="48023"/>
                    </a:lnTo>
                    <a:cubicBezTo>
                      <a:pt x="4867" y="48953"/>
                      <a:pt x="9232" y="49669"/>
                      <a:pt x="13598" y="50384"/>
                    </a:cubicBezTo>
                    <a:cubicBezTo>
                      <a:pt x="18679" y="51172"/>
                      <a:pt x="23617" y="51816"/>
                      <a:pt x="28484" y="52388"/>
                    </a:cubicBezTo>
                    <a:cubicBezTo>
                      <a:pt x="30702" y="52603"/>
                      <a:pt x="32993" y="52818"/>
                      <a:pt x="35211" y="53032"/>
                    </a:cubicBezTo>
                    <a:cubicBezTo>
                      <a:pt x="38145" y="53319"/>
                      <a:pt x="41008" y="53533"/>
                      <a:pt x="43871" y="53676"/>
                    </a:cubicBezTo>
                    <a:cubicBezTo>
                      <a:pt x="49673" y="54023"/>
                      <a:pt x="55382" y="54192"/>
                      <a:pt x="61017" y="54192"/>
                    </a:cubicBezTo>
                    <a:cubicBezTo>
                      <a:pt x="99584" y="54192"/>
                      <a:pt x="134653" y="46286"/>
                      <a:pt x="172120" y="33423"/>
                    </a:cubicBezTo>
                    <a:cubicBezTo>
                      <a:pt x="200460" y="23690"/>
                      <a:pt x="219855" y="12525"/>
                      <a:pt x="232093" y="3865"/>
                    </a:cubicBezTo>
                    <a:lnTo>
                      <a:pt x="2267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23"/>
              <p:cNvSpPr/>
              <p:nvPr/>
            </p:nvSpPr>
            <p:spPr>
              <a:xfrm>
                <a:off x="3343000" y="1791125"/>
                <a:ext cx="3084575" cy="2949425"/>
              </a:xfrm>
              <a:custGeom>
                <a:rect b="b" l="l" r="r" t="t"/>
                <a:pathLst>
                  <a:path extrusionOk="0" h="117977" w="123383">
                    <a:moveTo>
                      <a:pt x="1790" y="1"/>
                    </a:moveTo>
                    <a:lnTo>
                      <a:pt x="859" y="931"/>
                    </a:lnTo>
                    <a:lnTo>
                      <a:pt x="0" y="1790"/>
                    </a:lnTo>
                    <a:cubicBezTo>
                      <a:pt x="0" y="1790"/>
                      <a:pt x="73930" y="86741"/>
                      <a:pt x="79369" y="92681"/>
                    </a:cubicBezTo>
                    <a:cubicBezTo>
                      <a:pt x="83877" y="97547"/>
                      <a:pt x="86740" y="110430"/>
                      <a:pt x="89603" y="117443"/>
                    </a:cubicBezTo>
                    <a:cubicBezTo>
                      <a:pt x="92901" y="117798"/>
                      <a:pt x="96210" y="117976"/>
                      <a:pt x="99518" y="117976"/>
                    </a:cubicBezTo>
                    <a:cubicBezTo>
                      <a:pt x="107553" y="117976"/>
                      <a:pt x="115575" y="116924"/>
                      <a:pt x="123383" y="114795"/>
                    </a:cubicBezTo>
                    <a:cubicBezTo>
                      <a:pt x="119160" y="108855"/>
                      <a:pt x="114795" y="103058"/>
                      <a:pt x="112862" y="101269"/>
                    </a:cubicBezTo>
                    <a:cubicBezTo>
                      <a:pt x="108640" y="97261"/>
                      <a:pt x="91034" y="92752"/>
                      <a:pt x="85595" y="86812"/>
                    </a:cubicBezTo>
                    <a:cubicBezTo>
                      <a:pt x="80156" y="80872"/>
                      <a:pt x="1790" y="1"/>
                      <a:pt x="17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23"/>
              <p:cNvSpPr/>
              <p:nvPr/>
            </p:nvSpPr>
            <p:spPr>
              <a:xfrm>
                <a:off x="5581275" y="4661000"/>
                <a:ext cx="1109325" cy="738950"/>
              </a:xfrm>
              <a:custGeom>
                <a:rect b="b" l="l" r="r" t="t"/>
                <a:pathLst>
                  <a:path extrusionOk="0" h="29558" w="44373">
                    <a:moveTo>
                      <a:pt x="33852" y="0"/>
                    </a:moveTo>
                    <a:cubicBezTo>
                      <a:pt x="26153" y="2050"/>
                      <a:pt x="18211" y="3087"/>
                      <a:pt x="10267" y="3087"/>
                    </a:cubicBezTo>
                    <a:cubicBezTo>
                      <a:pt x="6839" y="3087"/>
                      <a:pt x="3410" y="2893"/>
                      <a:pt x="0" y="2505"/>
                    </a:cubicBezTo>
                    <a:lnTo>
                      <a:pt x="0" y="2505"/>
                    </a:lnTo>
                    <a:cubicBezTo>
                      <a:pt x="501" y="3793"/>
                      <a:pt x="1145" y="5081"/>
                      <a:pt x="1933" y="6155"/>
                    </a:cubicBezTo>
                    <a:cubicBezTo>
                      <a:pt x="5511" y="10807"/>
                      <a:pt x="28627" y="29558"/>
                      <a:pt x="28627" y="29558"/>
                    </a:cubicBezTo>
                    <a:lnTo>
                      <a:pt x="36500" y="22329"/>
                    </a:lnTo>
                    <a:lnTo>
                      <a:pt x="44372" y="15101"/>
                    </a:lnTo>
                    <a:cubicBezTo>
                      <a:pt x="44372" y="15101"/>
                      <a:pt x="39219" y="7443"/>
                      <a:pt x="33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23"/>
              <p:cNvSpPr/>
              <p:nvPr/>
            </p:nvSpPr>
            <p:spPr>
              <a:xfrm>
                <a:off x="3926275" y="1801875"/>
                <a:ext cx="869575" cy="947400"/>
              </a:xfrm>
              <a:custGeom>
                <a:rect b="b" l="l" r="r" t="t"/>
                <a:pathLst>
                  <a:path extrusionOk="0" h="37896" w="34783">
                    <a:moveTo>
                      <a:pt x="26051" y="0"/>
                    </a:moveTo>
                    <a:lnTo>
                      <a:pt x="16604" y="8230"/>
                    </a:lnTo>
                    <a:lnTo>
                      <a:pt x="21757" y="15172"/>
                    </a:lnTo>
                    <a:cubicBezTo>
                      <a:pt x="20755" y="16389"/>
                      <a:pt x="19896" y="17677"/>
                      <a:pt x="19180" y="19037"/>
                    </a:cubicBezTo>
                    <a:cubicBezTo>
                      <a:pt x="18107" y="21113"/>
                      <a:pt x="12382" y="29200"/>
                      <a:pt x="9805" y="30416"/>
                    </a:cubicBezTo>
                    <a:cubicBezTo>
                      <a:pt x="8088" y="28985"/>
                      <a:pt x="6298" y="27697"/>
                      <a:pt x="4294" y="26623"/>
                    </a:cubicBezTo>
                    <a:cubicBezTo>
                      <a:pt x="4211" y="26595"/>
                      <a:pt x="4098" y="26576"/>
                      <a:pt x="3963" y="26576"/>
                    </a:cubicBezTo>
                    <a:cubicBezTo>
                      <a:pt x="3405" y="26576"/>
                      <a:pt x="2481" y="26914"/>
                      <a:pt x="1790" y="28412"/>
                    </a:cubicBezTo>
                    <a:cubicBezTo>
                      <a:pt x="859" y="30273"/>
                      <a:pt x="0" y="30846"/>
                      <a:pt x="358" y="31991"/>
                    </a:cubicBezTo>
                    <a:cubicBezTo>
                      <a:pt x="788" y="33136"/>
                      <a:pt x="5082" y="36929"/>
                      <a:pt x="6012" y="37573"/>
                    </a:cubicBezTo>
                    <a:cubicBezTo>
                      <a:pt x="6334" y="37788"/>
                      <a:pt x="6692" y="37895"/>
                      <a:pt x="7050" y="37895"/>
                    </a:cubicBezTo>
                    <a:cubicBezTo>
                      <a:pt x="7408" y="37895"/>
                      <a:pt x="7765" y="37788"/>
                      <a:pt x="8088" y="37573"/>
                    </a:cubicBezTo>
                    <a:cubicBezTo>
                      <a:pt x="8517" y="37430"/>
                      <a:pt x="9877" y="35784"/>
                      <a:pt x="10592" y="35784"/>
                    </a:cubicBezTo>
                    <a:cubicBezTo>
                      <a:pt x="11140" y="35784"/>
                      <a:pt x="11946" y="36663"/>
                      <a:pt x="12879" y="36663"/>
                    </a:cubicBezTo>
                    <a:cubicBezTo>
                      <a:pt x="13043" y="36663"/>
                      <a:pt x="13212" y="36636"/>
                      <a:pt x="13383" y="36571"/>
                    </a:cubicBezTo>
                    <a:cubicBezTo>
                      <a:pt x="14457" y="36142"/>
                      <a:pt x="15387" y="34496"/>
                      <a:pt x="16604" y="33494"/>
                    </a:cubicBezTo>
                    <a:cubicBezTo>
                      <a:pt x="17749" y="32563"/>
                      <a:pt x="28484" y="25263"/>
                      <a:pt x="30918" y="21971"/>
                    </a:cubicBezTo>
                    <a:cubicBezTo>
                      <a:pt x="32063" y="20397"/>
                      <a:pt x="33065" y="18679"/>
                      <a:pt x="33780" y="16890"/>
                    </a:cubicBezTo>
                    <a:cubicBezTo>
                      <a:pt x="34353" y="15745"/>
                      <a:pt x="34782" y="15029"/>
                      <a:pt x="34281" y="13813"/>
                    </a:cubicBezTo>
                    <a:cubicBezTo>
                      <a:pt x="33852" y="12668"/>
                      <a:pt x="26051" y="0"/>
                      <a:pt x="260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23"/>
              <p:cNvSpPr/>
              <p:nvPr/>
            </p:nvSpPr>
            <p:spPr>
              <a:xfrm>
                <a:off x="4012150" y="1331300"/>
                <a:ext cx="633400" cy="747925"/>
              </a:xfrm>
              <a:custGeom>
                <a:rect b="b" l="l" r="r" t="t"/>
                <a:pathLst>
                  <a:path extrusionOk="0" h="29917" w="25336">
                    <a:moveTo>
                      <a:pt x="10807" y="1"/>
                    </a:moveTo>
                    <a:cubicBezTo>
                      <a:pt x="1" y="2148"/>
                      <a:pt x="2935" y="17320"/>
                      <a:pt x="5153" y="20398"/>
                    </a:cubicBezTo>
                    <a:cubicBezTo>
                      <a:pt x="7014" y="23046"/>
                      <a:pt x="10736" y="28055"/>
                      <a:pt x="11595" y="28914"/>
                    </a:cubicBezTo>
                    <a:cubicBezTo>
                      <a:pt x="12024" y="29415"/>
                      <a:pt x="12525" y="29701"/>
                      <a:pt x="13169" y="29916"/>
                    </a:cubicBezTo>
                    <a:cubicBezTo>
                      <a:pt x="17964" y="27697"/>
                      <a:pt x="25192" y="19396"/>
                      <a:pt x="25264" y="19109"/>
                    </a:cubicBezTo>
                    <a:cubicBezTo>
                      <a:pt x="25335" y="18823"/>
                      <a:pt x="10807" y="1"/>
                      <a:pt x="108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0" name="Google Shape;1830;p23"/>
            <p:cNvGrpSpPr/>
            <p:nvPr/>
          </p:nvGrpSpPr>
          <p:grpSpPr>
            <a:xfrm>
              <a:off x="4304415" y="4695910"/>
              <a:ext cx="1127633" cy="447717"/>
              <a:chOff x="70025" y="1263450"/>
              <a:chExt cx="7552800" cy="2998775"/>
            </a:xfrm>
          </p:grpSpPr>
          <p:sp>
            <p:nvSpPr>
              <p:cNvPr id="1831" name="Google Shape;1831;p23"/>
              <p:cNvSpPr/>
              <p:nvPr/>
            </p:nvSpPr>
            <p:spPr>
              <a:xfrm>
                <a:off x="70025" y="1634700"/>
                <a:ext cx="7552800" cy="2627525"/>
              </a:xfrm>
              <a:custGeom>
                <a:rect b="b" l="l" r="r" t="t"/>
                <a:pathLst>
                  <a:path extrusionOk="0" h="105101" w="302112">
                    <a:moveTo>
                      <a:pt x="146505" y="0"/>
                    </a:moveTo>
                    <a:cubicBezTo>
                      <a:pt x="112073" y="0"/>
                      <a:pt x="77626" y="4721"/>
                      <a:pt x="50651" y="14285"/>
                    </a:cubicBezTo>
                    <a:cubicBezTo>
                      <a:pt x="13672" y="27284"/>
                      <a:pt x="0" y="46110"/>
                      <a:pt x="9862" y="63591"/>
                    </a:cubicBezTo>
                    <a:lnTo>
                      <a:pt x="139178" y="55299"/>
                    </a:lnTo>
                    <a:lnTo>
                      <a:pt x="44824" y="88692"/>
                    </a:lnTo>
                    <a:cubicBezTo>
                      <a:pt x="72441" y="99600"/>
                      <a:pt x="109551" y="105100"/>
                      <a:pt x="146758" y="105100"/>
                    </a:cubicBezTo>
                    <a:cubicBezTo>
                      <a:pt x="181415" y="105100"/>
                      <a:pt x="216156" y="100329"/>
                      <a:pt x="243392" y="90709"/>
                    </a:cubicBezTo>
                    <a:cubicBezTo>
                      <a:pt x="299646" y="70763"/>
                      <a:pt x="302111" y="37594"/>
                      <a:pt x="248995" y="16527"/>
                    </a:cubicBezTo>
                    <a:cubicBezTo>
                      <a:pt x="221233" y="5562"/>
                      <a:pt x="183878" y="0"/>
                      <a:pt x="14650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23"/>
              <p:cNvSpPr/>
              <p:nvPr/>
            </p:nvSpPr>
            <p:spPr>
              <a:xfrm>
                <a:off x="70025" y="1263450"/>
                <a:ext cx="7552800" cy="2907950"/>
              </a:xfrm>
              <a:custGeom>
                <a:rect b="b" l="l" r="r" t="t"/>
                <a:pathLst>
                  <a:path extrusionOk="0" h="116318" w="302112">
                    <a:moveTo>
                      <a:pt x="50651" y="19947"/>
                    </a:moveTo>
                    <a:cubicBezTo>
                      <a:pt x="13672" y="32945"/>
                      <a:pt x="0" y="51771"/>
                      <a:pt x="9862" y="69028"/>
                    </a:cubicBezTo>
                    <a:lnTo>
                      <a:pt x="139178" y="60960"/>
                    </a:lnTo>
                    <a:lnTo>
                      <a:pt x="44824" y="94129"/>
                    </a:lnTo>
                    <a:cubicBezTo>
                      <a:pt x="98164" y="115196"/>
                      <a:pt x="186915" y="116317"/>
                      <a:pt x="243392" y="96371"/>
                    </a:cubicBezTo>
                    <a:cubicBezTo>
                      <a:pt x="299646" y="76424"/>
                      <a:pt x="302111" y="43031"/>
                      <a:pt x="248995" y="21964"/>
                    </a:cubicBezTo>
                    <a:cubicBezTo>
                      <a:pt x="195655" y="1121"/>
                      <a:pt x="106905" y="0"/>
                      <a:pt x="50651" y="19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23"/>
              <p:cNvSpPr/>
              <p:nvPr/>
            </p:nvSpPr>
            <p:spPr>
              <a:xfrm>
                <a:off x="238125" y="1403525"/>
                <a:ext cx="7014900" cy="2622175"/>
              </a:xfrm>
              <a:custGeom>
                <a:rect b="b" l="l" r="r" t="t"/>
                <a:pathLst>
                  <a:path extrusionOk="0" h="104887" w="280596">
                    <a:moveTo>
                      <a:pt x="144780" y="0"/>
                    </a:moveTo>
                    <a:lnTo>
                      <a:pt x="132229" y="51099"/>
                    </a:lnTo>
                    <a:lnTo>
                      <a:pt x="113404" y="896"/>
                    </a:lnTo>
                    <a:lnTo>
                      <a:pt x="110714" y="1121"/>
                    </a:lnTo>
                    <a:lnTo>
                      <a:pt x="129540" y="51099"/>
                    </a:lnTo>
                    <a:lnTo>
                      <a:pt x="81355" y="4931"/>
                    </a:lnTo>
                    <a:lnTo>
                      <a:pt x="78889" y="5379"/>
                    </a:lnTo>
                    <a:lnTo>
                      <a:pt x="127075" y="51547"/>
                    </a:lnTo>
                    <a:lnTo>
                      <a:pt x="52892" y="11430"/>
                    </a:lnTo>
                    <a:lnTo>
                      <a:pt x="50875" y="12102"/>
                    </a:lnTo>
                    <a:lnTo>
                      <a:pt x="124834" y="51995"/>
                    </a:lnTo>
                    <a:lnTo>
                      <a:pt x="124834" y="51995"/>
                    </a:lnTo>
                    <a:lnTo>
                      <a:pt x="29808" y="20171"/>
                    </a:lnTo>
                    <a:lnTo>
                      <a:pt x="28239" y="20843"/>
                    </a:lnTo>
                    <a:lnTo>
                      <a:pt x="123041" y="52892"/>
                    </a:lnTo>
                    <a:lnTo>
                      <a:pt x="123041" y="52892"/>
                    </a:lnTo>
                    <a:lnTo>
                      <a:pt x="12999" y="30480"/>
                    </a:lnTo>
                    <a:lnTo>
                      <a:pt x="11878" y="31376"/>
                    </a:lnTo>
                    <a:lnTo>
                      <a:pt x="121696" y="53788"/>
                    </a:lnTo>
                    <a:lnTo>
                      <a:pt x="121696" y="53788"/>
                    </a:lnTo>
                    <a:lnTo>
                      <a:pt x="3138" y="41686"/>
                    </a:lnTo>
                    <a:cubicBezTo>
                      <a:pt x="2914" y="42134"/>
                      <a:pt x="2914" y="42358"/>
                      <a:pt x="2465" y="42582"/>
                    </a:cubicBezTo>
                    <a:lnTo>
                      <a:pt x="121024" y="54685"/>
                    </a:lnTo>
                    <a:lnTo>
                      <a:pt x="0" y="53340"/>
                    </a:lnTo>
                    <a:lnTo>
                      <a:pt x="0" y="54236"/>
                    </a:lnTo>
                    <a:lnTo>
                      <a:pt x="120799" y="55805"/>
                    </a:lnTo>
                    <a:lnTo>
                      <a:pt x="92561" y="57822"/>
                    </a:lnTo>
                    <a:lnTo>
                      <a:pt x="92561" y="57822"/>
                    </a:lnTo>
                    <a:lnTo>
                      <a:pt x="132229" y="55357"/>
                    </a:lnTo>
                    <a:lnTo>
                      <a:pt x="132229" y="55357"/>
                    </a:lnTo>
                    <a:lnTo>
                      <a:pt x="123265" y="58495"/>
                    </a:lnTo>
                    <a:lnTo>
                      <a:pt x="124385" y="58271"/>
                    </a:lnTo>
                    <a:lnTo>
                      <a:pt x="124385" y="58271"/>
                    </a:lnTo>
                    <a:lnTo>
                      <a:pt x="49306" y="92561"/>
                    </a:lnTo>
                    <a:lnTo>
                      <a:pt x="51547" y="93233"/>
                    </a:lnTo>
                    <a:lnTo>
                      <a:pt x="126178" y="58943"/>
                    </a:lnTo>
                    <a:lnTo>
                      <a:pt x="74407" y="98836"/>
                    </a:lnTo>
                    <a:lnTo>
                      <a:pt x="76872" y="99508"/>
                    </a:lnTo>
                    <a:lnTo>
                      <a:pt x="128644" y="59391"/>
                    </a:lnTo>
                    <a:lnTo>
                      <a:pt x="102646" y="103094"/>
                    </a:lnTo>
                    <a:lnTo>
                      <a:pt x="105335" y="103318"/>
                    </a:lnTo>
                    <a:lnTo>
                      <a:pt x="131333" y="59615"/>
                    </a:lnTo>
                    <a:lnTo>
                      <a:pt x="133126" y="104887"/>
                    </a:lnTo>
                    <a:lnTo>
                      <a:pt x="135815" y="104887"/>
                    </a:lnTo>
                    <a:lnTo>
                      <a:pt x="134022" y="59615"/>
                    </a:lnTo>
                    <a:lnTo>
                      <a:pt x="164278" y="104439"/>
                    </a:lnTo>
                    <a:lnTo>
                      <a:pt x="166968" y="104215"/>
                    </a:lnTo>
                    <a:lnTo>
                      <a:pt x="136488" y="59391"/>
                    </a:lnTo>
                    <a:lnTo>
                      <a:pt x="136488" y="59391"/>
                    </a:lnTo>
                    <a:lnTo>
                      <a:pt x="194758" y="100853"/>
                    </a:lnTo>
                    <a:lnTo>
                      <a:pt x="197224" y="100405"/>
                    </a:lnTo>
                    <a:lnTo>
                      <a:pt x="138953" y="58943"/>
                    </a:lnTo>
                    <a:lnTo>
                      <a:pt x="222997" y="95026"/>
                    </a:lnTo>
                    <a:lnTo>
                      <a:pt x="225014" y="94353"/>
                    </a:lnTo>
                    <a:lnTo>
                      <a:pt x="140970" y="58271"/>
                    </a:lnTo>
                    <a:lnTo>
                      <a:pt x="140970" y="58271"/>
                    </a:lnTo>
                    <a:lnTo>
                      <a:pt x="246978" y="86733"/>
                    </a:lnTo>
                    <a:lnTo>
                      <a:pt x="248546" y="85837"/>
                    </a:lnTo>
                    <a:lnTo>
                      <a:pt x="142539" y="57374"/>
                    </a:lnTo>
                    <a:lnTo>
                      <a:pt x="142539" y="57374"/>
                    </a:lnTo>
                    <a:lnTo>
                      <a:pt x="265579" y="76200"/>
                    </a:lnTo>
                    <a:lnTo>
                      <a:pt x="266700" y="75303"/>
                    </a:lnTo>
                    <a:lnTo>
                      <a:pt x="143435" y="56478"/>
                    </a:lnTo>
                    <a:lnTo>
                      <a:pt x="143435" y="56478"/>
                    </a:lnTo>
                    <a:lnTo>
                      <a:pt x="277009" y="64546"/>
                    </a:lnTo>
                    <a:cubicBezTo>
                      <a:pt x="277234" y="64098"/>
                      <a:pt x="277458" y="63874"/>
                      <a:pt x="277682" y="63425"/>
                    </a:cubicBezTo>
                    <a:lnTo>
                      <a:pt x="143884" y="55581"/>
                    </a:lnTo>
                    <a:lnTo>
                      <a:pt x="280595" y="51547"/>
                    </a:lnTo>
                    <a:cubicBezTo>
                      <a:pt x="280595" y="51099"/>
                      <a:pt x="280595" y="50875"/>
                      <a:pt x="280595" y="50426"/>
                    </a:cubicBezTo>
                    <a:lnTo>
                      <a:pt x="143659" y="54461"/>
                    </a:lnTo>
                    <a:lnTo>
                      <a:pt x="143659" y="54461"/>
                    </a:lnTo>
                    <a:lnTo>
                      <a:pt x="275665" y="38548"/>
                    </a:lnTo>
                    <a:lnTo>
                      <a:pt x="274768" y="37652"/>
                    </a:lnTo>
                    <a:lnTo>
                      <a:pt x="142987" y="53564"/>
                    </a:lnTo>
                    <a:lnTo>
                      <a:pt x="262218" y="26446"/>
                    </a:lnTo>
                    <a:lnTo>
                      <a:pt x="260873" y="25774"/>
                    </a:lnTo>
                    <a:lnTo>
                      <a:pt x="141418" y="52668"/>
                    </a:lnTo>
                    <a:lnTo>
                      <a:pt x="241151" y="15912"/>
                    </a:lnTo>
                    <a:lnTo>
                      <a:pt x="239134" y="15240"/>
                    </a:lnTo>
                    <a:lnTo>
                      <a:pt x="139625" y="51995"/>
                    </a:lnTo>
                    <a:lnTo>
                      <a:pt x="139625" y="51995"/>
                    </a:lnTo>
                    <a:lnTo>
                      <a:pt x="213808" y="7844"/>
                    </a:lnTo>
                    <a:lnTo>
                      <a:pt x="211343" y="7172"/>
                    </a:lnTo>
                    <a:lnTo>
                      <a:pt x="137384" y="51323"/>
                    </a:lnTo>
                    <a:lnTo>
                      <a:pt x="137384" y="51323"/>
                    </a:lnTo>
                    <a:lnTo>
                      <a:pt x="181759" y="2465"/>
                    </a:lnTo>
                    <a:lnTo>
                      <a:pt x="179294" y="2017"/>
                    </a:lnTo>
                    <a:lnTo>
                      <a:pt x="134919" y="51099"/>
                    </a:lnTo>
                    <a:lnTo>
                      <a:pt x="147694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4" name="Google Shape;1834;p23"/>
            <p:cNvGrpSpPr/>
            <p:nvPr/>
          </p:nvGrpSpPr>
          <p:grpSpPr>
            <a:xfrm>
              <a:off x="6198131" y="4402190"/>
              <a:ext cx="632424" cy="403600"/>
              <a:chOff x="-245250" y="327975"/>
              <a:chExt cx="7564875" cy="4827750"/>
            </a:xfrm>
          </p:grpSpPr>
          <p:sp>
            <p:nvSpPr>
              <p:cNvPr id="1835" name="Google Shape;1835;p23"/>
              <p:cNvSpPr/>
              <p:nvPr/>
            </p:nvSpPr>
            <p:spPr>
              <a:xfrm>
                <a:off x="-245250" y="766075"/>
                <a:ext cx="7333550" cy="4289875"/>
              </a:xfrm>
              <a:custGeom>
                <a:rect b="b" l="l" r="r" t="t"/>
                <a:pathLst>
                  <a:path extrusionOk="0" h="171595" w="293342">
                    <a:moveTo>
                      <a:pt x="158675" y="0"/>
                    </a:moveTo>
                    <a:cubicBezTo>
                      <a:pt x="104792" y="0"/>
                      <a:pt x="52998" y="19444"/>
                      <a:pt x="30604" y="51749"/>
                    </a:cubicBezTo>
                    <a:cubicBezTo>
                      <a:pt x="0" y="95993"/>
                      <a:pt x="33569" y="148778"/>
                      <a:pt x="110671" y="166215"/>
                    </a:cubicBezTo>
                    <a:cubicBezTo>
                      <a:pt x="126877" y="169875"/>
                      <a:pt x="143240" y="171594"/>
                      <a:pt x="159188" y="171594"/>
                    </a:cubicBezTo>
                    <a:cubicBezTo>
                      <a:pt x="221800" y="171594"/>
                      <a:pt x="278027" y="145094"/>
                      <a:pt x="293342" y="105483"/>
                    </a:cubicBezTo>
                    <a:lnTo>
                      <a:pt x="168319" y="79980"/>
                    </a:lnTo>
                    <a:lnTo>
                      <a:pt x="290139" y="59340"/>
                    </a:lnTo>
                    <a:cubicBezTo>
                      <a:pt x="276380" y="33245"/>
                      <a:pt x="242811" y="11893"/>
                      <a:pt x="198210" y="3590"/>
                    </a:cubicBezTo>
                    <a:cubicBezTo>
                      <a:pt x="185174" y="1165"/>
                      <a:pt x="171862" y="0"/>
                      <a:pt x="15867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23"/>
              <p:cNvSpPr/>
              <p:nvPr/>
            </p:nvSpPr>
            <p:spPr>
              <a:xfrm>
                <a:off x="-13950" y="327975"/>
                <a:ext cx="7333575" cy="4827750"/>
              </a:xfrm>
              <a:custGeom>
                <a:rect b="b" l="l" r="r" t="t"/>
                <a:pathLst>
                  <a:path extrusionOk="0" h="193110" w="293343">
                    <a:moveTo>
                      <a:pt x="30722" y="60732"/>
                    </a:moveTo>
                    <a:cubicBezTo>
                      <a:pt x="58598" y="20403"/>
                      <a:pt x="131903" y="0"/>
                      <a:pt x="198448" y="12455"/>
                    </a:cubicBezTo>
                    <a:cubicBezTo>
                      <a:pt x="242930" y="20758"/>
                      <a:pt x="276498" y="42110"/>
                      <a:pt x="290377" y="68205"/>
                    </a:cubicBezTo>
                    <a:lnTo>
                      <a:pt x="168319" y="88845"/>
                    </a:lnTo>
                    <a:lnTo>
                      <a:pt x="293342" y="114348"/>
                    </a:lnTo>
                    <a:cubicBezTo>
                      <a:pt x="274245" y="164048"/>
                      <a:pt x="190501" y="193110"/>
                      <a:pt x="110671" y="175080"/>
                    </a:cubicBezTo>
                    <a:cubicBezTo>
                      <a:pt x="33569" y="157643"/>
                      <a:pt x="0" y="104858"/>
                      <a:pt x="30722" y="607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23"/>
              <p:cNvSpPr/>
              <p:nvPr/>
            </p:nvSpPr>
            <p:spPr>
              <a:xfrm>
                <a:off x="478325" y="547425"/>
                <a:ext cx="6728600" cy="4285075"/>
              </a:xfrm>
              <a:custGeom>
                <a:rect b="b" l="l" r="r" t="t"/>
                <a:pathLst>
                  <a:path extrusionOk="0" h="171403" w="269144">
                    <a:moveTo>
                      <a:pt x="138308" y="0"/>
                    </a:moveTo>
                    <a:lnTo>
                      <a:pt x="146611" y="73187"/>
                    </a:lnTo>
                    <a:lnTo>
                      <a:pt x="110196" y="1779"/>
                    </a:lnTo>
                    <a:lnTo>
                      <a:pt x="107824" y="2135"/>
                    </a:lnTo>
                    <a:lnTo>
                      <a:pt x="144002" y="73661"/>
                    </a:lnTo>
                    <a:lnTo>
                      <a:pt x="80541" y="7829"/>
                    </a:lnTo>
                    <a:lnTo>
                      <a:pt x="78406" y="8422"/>
                    </a:lnTo>
                    <a:lnTo>
                      <a:pt x="141748" y="74492"/>
                    </a:lnTo>
                    <a:lnTo>
                      <a:pt x="53378" y="18030"/>
                    </a:lnTo>
                    <a:lnTo>
                      <a:pt x="51480" y="18979"/>
                    </a:lnTo>
                    <a:lnTo>
                      <a:pt x="139969" y="75678"/>
                    </a:lnTo>
                    <a:lnTo>
                      <a:pt x="139969" y="75678"/>
                    </a:lnTo>
                    <a:lnTo>
                      <a:pt x="30248" y="32145"/>
                    </a:lnTo>
                    <a:lnTo>
                      <a:pt x="28706" y="33332"/>
                    </a:lnTo>
                    <a:lnTo>
                      <a:pt x="138545" y="76983"/>
                    </a:lnTo>
                    <a:lnTo>
                      <a:pt x="138545" y="76983"/>
                    </a:lnTo>
                    <a:lnTo>
                      <a:pt x="12811" y="49463"/>
                    </a:lnTo>
                    <a:lnTo>
                      <a:pt x="11743" y="51006"/>
                    </a:lnTo>
                    <a:lnTo>
                      <a:pt x="137597" y="78525"/>
                    </a:lnTo>
                    <a:lnTo>
                      <a:pt x="137597" y="78525"/>
                    </a:lnTo>
                    <a:lnTo>
                      <a:pt x="2254" y="69391"/>
                    </a:lnTo>
                    <a:cubicBezTo>
                      <a:pt x="2135" y="69984"/>
                      <a:pt x="2017" y="70459"/>
                      <a:pt x="1779" y="71052"/>
                    </a:cubicBezTo>
                    <a:lnTo>
                      <a:pt x="137359" y="80067"/>
                    </a:lnTo>
                    <a:lnTo>
                      <a:pt x="0" y="90742"/>
                    </a:lnTo>
                    <a:cubicBezTo>
                      <a:pt x="119" y="91335"/>
                      <a:pt x="237" y="91810"/>
                      <a:pt x="237" y="92403"/>
                    </a:cubicBezTo>
                    <a:lnTo>
                      <a:pt x="137597" y="81727"/>
                    </a:lnTo>
                    <a:lnTo>
                      <a:pt x="6524" y="112094"/>
                    </a:lnTo>
                    <a:cubicBezTo>
                      <a:pt x="6880" y="112568"/>
                      <a:pt x="7117" y="113161"/>
                      <a:pt x="7354" y="113636"/>
                    </a:cubicBezTo>
                    <a:lnTo>
                      <a:pt x="138545" y="83269"/>
                    </a:lnTo>
                    <a:lnTo>
                      <a:pt x="21707" y="131784"/>
                    </a:lnTo>
                    <a:lnTo>
                      <a:pt x="23249" y="133326"/>
                    </a:lnTo>
                    <a:lnTo>
                      <a:pt x="23249" y="133326"/>
                    </a:lnTo>
                    <a:lnTo>
                      <a:pt x="140088" y="84574"/>
                    </a:lnTo>
                    <a:lnTo>
                      <a:pt x="44600" y="148746"/>
                    </a:lnTo>
                    <a:cubicBezTo>
                      <a:pt x="45312" y="149102"/>
                      <a:pt x="46024" y="149577"/>
                      <a:pt x="46735" y="149932"/>
                    </a:cubicBezTo>
                    <a:lnTo>
                      <a:pt x="141985" y="85760"/>
                    </a:lnTo>
                    <a:lnTo>
                      <a:pt x="73662" y="161438"/>
                    </a:lnTo>
                    <a:lnTo>
                      <a:pt x="76271" y="162269"/>
                    </a:lnTo>
                    <a:lnTo>
                      <a:pt x="144358" y="86591"/>
                    </a:lnTo>
                    <a:lnTo>
                      <a:pt x="106756" y="169149"/>
                    </a:lnTo>
                    <a:lnTo>
                      <a:pt x="109603" y="169504"/>
                    </a:lnTo>
                    <a:lnTo>
                      <a:pt x="146849" y="86947"/>
                    </a:lnTo>
                    <a:lnTo>
                      <a:pt x="141392" y="171402"/>
                    </a:lnTo>
                    <a:lnTo>
                      <a:pt x="144358" y="171402"/>
                    </a:lnTo>
                    <a:lnTo>
                      <a:pt x="149577" y="87065"/>
                    </a:lnTo>
                    <a:lnTo>
                      <a:pt x="175436" y="168437"/>
                    </a:lnTo>
                    <a:lnTo>
                      <a:pt x="178164" y="167962"/>
                    </a:lnTo>
                    <a:lnTo>
                      <a:pt x="152187" y="86828"/>
                    </a:lnTo>
                    <a:lnTo>
                      <a:pt x="206513" y="160608"/>
                    </a:lnTo>
                    <a:lnTo>
                      <a:pt x="208886" y="159659"/>
                    </a:lnTo>
                    <a:lnTo>
                      <a:pt x="154559" y="86116"/>
                    </a:lnTo>
                    <a:lnTo>
                      <a:pt x="232965" y="148628"/>
                    </a:lnTo>
                    <a:cubicBezTo>
                      <a:pt x="233677" y="148272"/>
                      <a:pt x="234389" y="147916"/>
                      <a:pt x="235100" y="147442"/>
                    </a:cubicBezTo>
                    <a:lnTo>
                      <a:pt x="156694" y="85167"/>
                    </a:lnTo>
                    <a:lnTo>
                      <a:pt x="253842" y="133801"/>
                    </a:lnTo>
                    <a:lnTo>
                      <a:pt x="255265" y="132258"/>
                    </a:lnTo>
                    <a:lnTo>
                      <a:pt x="158355" y="83863"/>
                    </a:lnTo>
                    <a:lnTo>
                      <a:pt x="158355" y="83863"/>
                    </a:lnTo>
                    <a:lnTo>
                      <a:pt x="268195" y="116601"/>
                    </a:lnTo>
                    <a:cubicBezTo>
                      <a:pt x="268550" y="116008"/>
                      <a:pt x="268788" y="115533"/>
                      <a:pt x="269144" y="114940"/>
                    </a:cubicBezTo>
                    <a:lnTo>
                      <a:pt x="159422" y="82321"/>
                    </a:lnTo>
                    <a:lnTo>
                      <a:pt x="159422" y="82321"/>
                    </a:lnTo>
                    <a:lnTo>
                      <a:pt x="160727" y="82558"/>
                    </a:lnTo>
                    <a:lnTo>
                      <a:pt x="148628" y="80067"/>
                    </a:lnTo>
                    <a:lnTo>
                      <a:pt x="186586" y="73661"/>
                    </a:lnTo>
                    <a:lnTo>
                      <a:pt x="159185" y="77694"/>
                    </a:lnTo>
                    <a:lnTo>
                      <a:pt x="159185" y="77694"/>
                    </a:lnTo>
                    <a:lnTo>
                      <a:pt x="261196" y="45905"/>
                    </a:lnTo>
                    <a:lnTo>
                      <a:pt x="259891" y="44482"/>
                    </a:lnTo>
                    <a:lnTo>
                      <a:pt x="157999" y="76271"/>
                    </a:lnTo>
                    <a:lnTo>
                      <a:pt x="244827" y="30841"/>
                    </a:lnTo>
                    <a:cubicBezTo>
                      <a:pt x="244234" y="30485"/>
                      <a:pt x="243759" y="30010"/>
                      <a:pt x="243166" y="29654"/>
                    </a:cubicBezTo>
                    <a:lnTo>
                      <a:pt x="156338" y="74966"/>
                    </a:lnTo>
                    <a:lnTo>
                      <a:pt x="223713" y="18148"/>
                    </a:lnTo>
                    <a:cubicBezTo>
                      <a:pt x="223001" y="17793"/>
                      <a:pt x="222408" y="17555"/>
                      <a:pt x="221696" y="17200"/>
                    </a:cubicBezTo>
                    <a:lnTo>
                      <a:pt x="154203" y="74017"/>
                    </a:lnTo>
                    <a:lnTo>
                      <a:pt x="154203" y="74017"/>
                    </a:lnTo>
                    <a:lnTo>
                      <a:pt x="198685" y="8540"/>
                    </a:lnTo>
                    <a:lnTo>
                      <a:pt x="196550" y="7829"/>
                    </a:lnTo>
                    <a:lnTo>
                      <a:pt x="151712" y="73424"/>
                    </a:lnTo>
                    <a:lnTo>
                      <a:pt x="170572" y="2254"/>
                    </a:lnTo>
                    <a:lnTo>
                      <a:pt x="168200" y="2016"/>
                    </a:lnTo>
                    <a:lnTo>
                      <a:pt x="149221" y="73187"/>
                    </a:lnTo>
                    <a:lnTo>
                      <a:pt x="140681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8" name="Google Shape;1838;p23"/>
            <p:cNvGrpSpPr/>
            <p:nvPr/>
          </p:nvGrpSpPr>
          <p:grpSpPr>
            <a:xfrm>
              <a:off x="2524270" y="4770062"/>
              <a:ext cx="472660" cy="299397"/>
              <a:chOff x="238125" y="348350"/>
              <a:chExt cx="7478800" cy="4737300"/>
            </a:xfrm>
          </p:grpSpPr>
          <p:sp>
            <p:nvSpPr>
              <p:cNvPr id="1839" name="Google Shape;1839;p23"/>
              <p:cNvSpPr/>
              <p:nvPr/>
            </p:nvSpPr>
            <p:spPr>
              <a:xfrm>
                <a:off x="468675" y="774050"/>
                <a:ext cx="7248250" cy="4213375"/>
              </a:xfrm>
              <a:custGeom>
                <a:rect b="b" l="l" r="r" t="t"/>
                <a:pathLst>
                  <a:path extrusionOk="0" h="168535" w="289930">
                    <a:moveTo>
                      <a:pt x="133189" y="1"/>
                    </a:moveTo>
                    <a:cubicBezTo>
                      <a:pt x="120106" y="1"/>
                      <a:pt x="106895" y="1161"/>
                      <a:pt x="93953" y="3578"/>
                    </a:cubicBezTo>
                    <a:cubicBezTo>
                      <a:pt x="49859" y="11792"/>
                      <a:pt x="16716" y="32686"/>
                      <a:pt x="3171" y="58336"/>
                    </a:cubicBezTo>
                    <a:lnTo>
                      <a:pt x="123638" y="78654"/>
                    </a:lnTo>
                    <a:lnTo>
                      <a:pt x="0" y="103728"/>
                    </a:lnTo>
                    <a:cubicBezTo>
                      <a:pt x="15041" y="142535"/>
                      <a:pt x="70607" y="168535"/>
                      <a:pt x="132514" y="168535"/>
                    </a:cubicBezTo>
                    <a:cubicBezTo>
                      <a:pt x="148305" y="168535"/>
                      <a:pt x="164509" y="166843"/>
                      <a:pt x="180558" y="163241"/>
                    </a:cubicBezTo>
                    <a:cubicBezTo>
                      <a:pt x="256642" y="146237"/>
                      <a:pt x="289929" y="94361"/>
                      <a:pt x="259668" y="50987"/>
                    </a:cubicBezTo>
                    <a:cubicBezTo>
                      <a:pt x="237462" y="19182"/>
                      <a:pt x="186387" y="1"/>
                      <a:pt x="13318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23"/>
              <p:cNvSpPr/>
              <p:nvPr/>
            </p:nvSpPr>
            <p:spPr>
              <a:xfrm>
                <a:off x="238125" y="348350"/>
                <a:ext cx="7248225" cy="4737300"/>
              </a:xfrm>
              <a:custGeom>
                <a:rect b="b" l="l" r="r" t="t"/>
                <a:pathLst>
                  <a:path extrusionOk="0" h="189492" w="289929">
                    <a:moveTo>
                      <a:pt x="259668" y="59513"/>
                    </a:moveTo>
                    <a:cubicBezTo>
                      <a:pt x="232001" y="19886"/>
                      <a:pt x="159519" y="0"/>
                      <a:pt x="93953" y="12104"/>
                    </a:cubicBezTo>
                    <a:cubicBezTo>
                      <a:pt x="49859" y="20318"/>
                      <a:pt x="16716" y="41213"/>
                      <a:pt x="3170" y="66862"/>
                    </a:cubicBezTo>
                    <a:lnTo>
                      <a:pt x="123494" y="87180"/>
                    </a:lnTo>
                    <a:lnTo>
                      <a:pt x="0" y="112254"/>
                    </a:lnTo>
                    <a:cubicBezTo>
                      <a:pt x="18877" y="161103"/>
                      <a:pt x="101590" y="189491"/>
                      <a:pt x="180557" y="171767"/>
                    </a:cubicBezTo>
                    <a:cubicBezTo>
                      <a:pt x="256786" y="154763"/>
                      <a:pt x="289929" y="102887"/>
                      <a:pt x="259668" y="595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" name="Google Shape;1841;p23"/>
              <p:cNvSpPr/>
              <p:nvPr/>
            </p:nvSpPr>
            <p:spPr>
              <a:xfrm>
                <a:off x="349800" y="560900"/>
                <a:ext cx="6646625" cy="4211325"/>
              </a:xfrm>
              <a:custGeom>
                <a:rect b="b" l="l" r="r" t="t"/>
                <a:pathLst>
                  <a:path extrusionOk="0" h="168453" w="265865">
                    <a:moveTo>
                      <a:pt x="108507" y="80840"/>
                    </a:moveTo>
                    <a:lnTo>
                      <a:pt x="107210" y="81128"/>
                    </a:lnTo>
                    <a:lnTo>
                      <a:pt x="108260" y="80913"/>
                    </a:lnTo>
                    <a:lnTo>
                      <a:pt x="108260" y="80913"/>
                    </a:lnTo>
                    <a:lnTo>
                      <a:pt x="108507" y="80840"/>
                    </a:lnTo>
                    <a:close/>
                    <a:moveTo>
                      <a:pt x="127096" y="0"/>
                    </a:moveTo>
                    <a:lnTo>
                      <a:pt x="118594" y="71906"/>
                    </a:lnTo>
                    <a:lnTo>
                      <a:pt x="99717" y="2017"/>
                    </a:lnTo>
                    <a:lnTo>
                      <a:pt x="97412" y="2306"/>
                    </a:lnTo>
                    <a:lnTo>
                      <a:pt x="116000" y="72050"/>
                    </a:lnTo>
                    <a:lnTo>
                      <a:pt x="71906" y="7781"/>
                    </a:lnTo>
                    <a:lnTo>
                      <a:pt x="69600" y="8358"/>
                    </a:lnTo>
                    <a:lnTo>
                      <a:pt x="113695" y="72770"/>
                    </a:lnTo>
                    <a:lnTo>
                      <a:pt x="46833" y="16860"/>
                    </a:lnTo>
                    <a:lnTo>
                      <a:pt x="44815" y="17868"/>
                    </a:lnTo>
                    <a:lnTo>
                      <a:pt x="111533" y="73635"/>
                    </a:lnTo>
                    <a:lnTo>
                      <a:pt x="25650" y="29108"/>
                    </a:lnTo>
                    <a:lnTo>
                      <a:pt x="24065" y="30261"/>
                    </a:lnTo>
                    <a:lnTo>
                      <a:pt x="109804" y="74932"/>
                    </a:lnTo>
                    <a:lnTo>
                      <a:pt x="9078" y="43662"/>
                    </a:lnTo>
                    <a:lnTo>
                      <a:pt x="7926" y="45103"/>
                    </a:lnTo>
                    <a:lnTo>
                      <a:pt x="108651" y="76373"/>
                    </a:lnTo>
                    <a:lnTo>
                      <a:pt x="81561" y="72338"/>
                    </a:lnTo>
                    <a:lnTo>
                      <a:pt x="81561" y="72338"/>
                    </a:lnTo>
                    <a:lnTo>
                      <a:pt x="119171" y="78678"/>
                    </a:lnTo>
                    <a:lnTo>
                      <a:pt x="108260" y="80913"/>
                    </a:lnTo>
                    <a:lnTo>
                      <a:pt x="108260" y="80913"/>
                    </a:lnTo>
                    <a:lnTo>
                      <a:pt x="0" y="112974"/>
                    </a:lnTo>
                    <a:lnTo>
                      <a:pt x="0" y="112974"/>
                    </a:lnTo>
                    <a:cubicBezTo>
                      <a:pt x="288" y="113406"/>
                      <a:pt x="576" y="113983"/>
                      <a:pt x="1009" y="114415"/>
                    </a:cubicBezTo>
                    <a:lnTo>
                      <a:pt x="109516" y="82425"/>
                    </a:lnTo>
                    <a:lnTo>
                      <a:pt x="13690" y="129978"/>
                    </a:lnTo>
                    <a:cubicBezTo>
                      <a:pt x="14122" y="130410"/>
                      <a:pt x="14698" y="130842"/>
                      <a:pt x="15131" y="131275"/>
                    </a:cubicBezTo>
                    <a:lnTo>
                      <a:pt x="111245" y="83578"/>
                    </a:lnTo>
                    <a:lnTo>
                      <a:pt x="111245" y="83578"/>
                    </a:lnTo>
                    <a:lnTo>
                      <a:pt x="33719" y="144820"/>
                    </a:lnTo>
                    <a:lnTo>
                      <a:pt x="33719" y="144820"/>
                    </a:lnTo>
                    <a:lnTo>
                      <a:pt x="35737" y="145973"/>
                    </a:lnTo>
                    <a:lnTo>
                      <a:pt x="113263" y="84731"/>
                    </a:lnTo>
                    <a:lnTo>
                      <a:pt x="59513" y="156924"/>
                    </a:lnTo>
                    <a:cubicBezTo>
                      <a:pt x="60378" y="157213"/>
                      <a:pt x="61098" y="157501"/>
                      <a:pt x="61963" y="157789"/>
                    </a:cubicBezTo>
                    <a:lnTo>
                      <a:pt x="115568" y="85307"/>
                    </a:lnTo>
                    <a:lnTo>
                      <a:pt x="89918" y="164994"/>
                    </a:lnTo>
                    <a:lnTo>
                      <a:pt x="92656" y="165426"/>
                    </a:lnTo>
                    <a:lnTo>
                      <a:pt x="118162" y="85595"/>
                    </a:lnTo>
                    <a:lnTo>
                      <a:pt x="123350" y="168452"/>
                    </a:lnTo>
                    <a:lnTo>
                      <a:pt x="126232" y="168452"/>
                    </a:lnTo>
                    <a:lnTo>
                      <a:pt x="120756" y="85451"/>
                    </a:lnTo>
                    <a:lnTo>
                      <a:pt x="157645" y="166579"/>
                    </a:lnTo>
                    <a:cubicBezTo>
                      <a:pt x="158654" y="166435"/>
                      <a:pt x="159519" y="166291"/>
                      <a:pt x="160527" y="166147"/>
                    </a:cubicBezTo>
                    <a:lnTo>
                      <a:pt x="123494" y="85019"/>
                    </a:lnTo>
                    <a:lnTo>
                      <a:pt x="190788" y="159374"/>
                    </a:lnTo>
                    <a:lnTo>
                      <a:pt x="193238" y="158654"/>
                    </a:lnTo>
                    <a:lnTo>
                      <a:pt x="125655" y="84298"/>
                    </a:lnTo>
                    <a:lnTo>
                      <a:pt x="219896" y="147270"/>
                    </a:lnTo>
                    <a:lnTo>
                      <a:pt x="221914" y="146117"/>
                    </a:lnTo>
                    <a:lnTo>
                      <a:pt x="127528" y="83001"/>
                    </a:lnTo>
                    <a:lnTo>
                      <a:pt x="243097" y="130987"/>
                    </a:lnTo>
                    <a:cubicBezTo>
                      <a:pt x="243529" y="130554"/>
                      <a:pt x="244105" y="129978"/>
                      <a:pt x="244538" y="129546"/>
                    </a:cubicBezTo>
                    <a:lnTo>
                      <a:pt x="128969" y="81849"/>
                    </a:lnTo>
                    <a:lnTo>
                      <a:pt x="258659" y="111677"/>
                    </a:lnTo>
                    <a:cubicBezTo>
                      <a:pt x="259092" y="111101"/>
                      <a:pt x="259236" y="110669"/>
                      <a:pt x="259524" y="110092"/>
                    </a:cubicBezTo>
                    <a:lnTo>
                      <a:pt x="129978" y="80263"/>
                    </a:lnTo>
                    <a:lnTo>
                      <a:pt x="265720" y="90783"/>
                    </a:lnTo>
                    <a:cubicBezTo>
                      <a:pt x="265720" y="90206"/>
                      <a:pt x="265864" y="89630"/>
                      <a:pt x="265864" y="89198"/>
                    </a:cubicBezTo>
                    <a:lnTo>
                      <a:pt x="130266" y="78678"/>
                    </a:lnTo>
                    <a:lnTo>
                      <a:pt x="264279" y="69744"/>
                    </a:lnTo>
                    <a:cubicBezTo>
                      <a:pt x="264135" y="69312"/>
                      <a:pt x="263991" y="68736"/>
                      <a:pt x="263703" y="68159"/>
                    </a:cubicBezTo>
                    <a:lnTo>
                      <a:pt x="129978" y="77093"/>
                    </a:lnTo>
                    <a:lnTo>
                      <a:pt x="254480" y="50147"/>
                    </a:lnTo>
                    <a:lnTo>
                      <a:pt x="253472" y="48706"/>
                    </a:lnTo>
                    <a:lnTo>
                      <a:pt x="129114" y="75652"/>
                    </a:lnTo>
                    <a:lnTo>
                      <a:pt x="237621" y="32855"/>
                    </a:lnTo>
                    <a:lnTo>
                      <a:pt x="236180" y="31558"/>
                    </a:lnTo>
                    <a:lnTo>
                      <a:pt x="127673" y="74355"/>
                    </a:lnTo>
                    <a:lnTo>
                      <a:pt x="215141" y="18589"/>
                    </a:lnTo>
                    <a:lnTo>
                      <a:pt x="213268" y="17724"/>
                    </a:lnTo>
                    <a:lnTo>
                      <a:pt x="125799" y="73203"/>
                    </a:lnTo>
                    <a:lnTo>
                      <a:pt x="188483" y="8358"/>
                    </a:lnTo>
                    <a:lnTo>
                      <a:pt x="186321" y="7781"/>
                    </a:lnTo>
                    <a:lnTo>
                      <a:pt x="123638" y="72482"/>
                    </a:lnTo>
                    <a:lnTo>
                      <a:pt x="159519" y="2017"/>
                    </a:lnTo>
                    <a:cubicBezTo>
                      <a:pt x="158654" y="2017"/>
                      <a:pt x="157934" y="1873"/>
                      <a:pt x="157069" y="1873"/>
                    </a:cubicBezTo>
                    <a:lnTo>
                      <a:pt x="121044" y="72050"/>
                    </a:lnTo>
                    <a:lnTo>
                      <a:pt x="129402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2" name="Google Shape;1842;p23"/>
            <p:cNvGrpSpPr/>
            <p:nvPr/>
          </p:nvGrpSpPr>
          <p:grpSpPr>
            <a:xfrm>
              <a:off x="5555963" y="4770050"/>
              <a:ext cx="297475" cy="164900"/>
              <a:chOff x="2547738" y="5819350"/>
              <a:chExt cx="297475" cy="164900"/>
            </a:xfrm>
          </p:grpSpPr>
          <p:sp>
            <p:nvSpPr>
              <p:cNvPr id="1843" name="Google Shape;1843;p23"/>
              <p:cNvSpPr/>
              <p:nvPr/>
            </p:nvSpPr>
            <p:spPr>
              <a:xfrm>
                <a:off x="2547738" y="5819350"/>
                <a:ext cx="297475" cy="164900"/>
              </a:xfrm>
              <a:custGeom>
                <a:rect b="b" l="l" r="r" t="t"/>
                <a:pathLst>
                  <a:path extrusionOk="0" h="6596" w="11899">
                    <a:moveTo>
                      <a:pt x="5948" y="1"/>
                    </a:moveTo>
                    <a:cubicBezTo>
                      <a:pt x="4802" y="1"/>
                      <a:pt x="3656" y="903"/>
                      <a:pt x="5363" y="2707"/>
                    </a:cubicBezTo>
                    <a:cubicBezTo>
                      <a:pt x="4337" y="1638"/>
                      <a:pt x="3259" y="1264"/>
                      <a:pt x="2439" y="1264"/>
                    </a:cubicBezTo>
                    <a:cubicBezTo>
                      <a:pt x="529" y="1264"/>
                      <a:pt x="17" y="3292"/>
                      <a:pt x="4826" y="3292"/>
                    </a:cubicBezTo>
                    <a:cubicBezTo>
                      <a:pt x="0" y="3292"/>
                      <a:pt x="533" y="5358"/>
                      <a:pt x="2459" y="5358"/>
                    </a:cubicBezTo>
                    <a:cubicBezTo>
                      <a:pt x="3277" y="5358"/>
                      <a:pt x="4346" y="4986"/>
                      <a:pt x="5363" y="3926"/>
                    </a:cubicBezTo>
                    <a:lnTo>
                      <a:pt x="5363" y="3926"/>
                    </a:lnTo>
                    <a:cubicBezTo>
                      <a:pt x="3656" y="5705"/>
                      <a:pt x="4802" y="6595"/>
                      <a:pt x="5948" y="6595"/>
                    </a:cubicBezTo>
                    <a:cubicBezTo>
                      <a:pt x="7093" y="6595"/>
                      <a:pt x="8239" y="5705"/>
                      <a:pt x="6533" y="3926"/>
                    </a:cubicBezTo>
                    <a:lnTo>
                      <a:pt x="6533" y="3926"/>
                    </a:lnTo>
                    <a:cubicBezTo>
                      <a:pt x="7548" y="4970"/>
                      <a:pt x="8615" y="5337"/>
                      <a:pt x="9433" y="5337"/>
                    </a:cubicBezTo>
                    <a:cubicBezTo>
                      <a:pt x="11362" y="5337"/>
                      <a:pt x="11898" y="3292"/>
                      <a:pt x="7069" y="3292"/>
                    </a:cubicBezTo>
                    <a:cubicBezTo>
                      <a:pt x="11876" y="3292"/>
                      <a:pt x="11367" y="1242"/>
                      <a:pt x="9460" y="1242"/>
                    </a:cubicBezTo>
                    <a:cubicBezTo>
                      <a:pt x="8639" y="1242"/>
                      <a:pt x="7559" y="1622"/>
                      <a:pt x="6533" y="2707"/>
                    </a:cubicBezTo>
                    <a:cubicBezTo>
                      <a:pt x="8239" y="903"/>
                      <a:pt x="7093" y="1"/>
                      <a:pt x="59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23"/>
              <p:cNvSpPr/>
              <p:nvPr/>
            </p:nvSpPr>
            <p:spPr>
              <a:xfrm>
                <a:off x="2672038" y="5887000"/>
                <a:ext cx="48775" cy="30500"/>
              </a:xfrm>
              <a:custGeom>
                <a:rect b="b" l="l" r="r" t="t"/>
                <a:pathLst>
                  <a:path extrusionOk="0" h="1220" w="1951">
                    <a:moveTo>
                      <a:pt x="976" y="1"/>
                    </a:moveTo>
                    <a:cubicBezTo>
                      <a:pt x="439" y="1"/>
                      <a:pt x="1" y="245"/>
                      <a:pt x="1" y="586"/>
                    </a:cubicBezTo>
                    <a:cubicBezTo>
                      <a:pt x="1" y="927"/>
                      <a:pt x="439" y="1220"/>
                      <a:pt x="976" y="1220"/>
                    </a:cubicBezTo>
                    <a:cubicBezTo>
                      <a:pt x="1512" y="1220"/>
                      <a:pt x="1951" y="927"/>
                      <a:pt x="1951" y="586"/>
                    </a:cubicBezTo>
                    <a:cubicBezTo>
                      <a:pt x="1951" y="245"/>
                      <a:pt x="1512" y="1"/>
                      <a:pt x="97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45" name="Google Shape;1845;p23"/>
            <p:cNvSpPr/>
            <p:nvPr/>
          </p:nvSpPr>
          <p:spPr>
            <a:xfrm>
              <a:off x="2962463" y="4594225"/>
              <a:ext cx="297775" cy="163975"/>
            </a:xfrm>
            <a:custGeom>
              <a:rect b="b" l="l" r="r" t="t"/>
              <a:pathLst>
                <a:path extrusionOk="0" h="6559" w="11911">
                  <a:moveTo>
                    <a:pt x="5963" y="1"/>
                  </a:moveTo>
                  <a:cubicBezTo>
                    <a:pt x="4817" y="1"/>
                    <a:pt x="3671" y="891"/>
                    <a:pt x="5377" y="2670"/>
                  </a:cubicBezTo>
                  <a:cubicBezTo>
                    <a:pt x="4361" y="1610"/>
                    <a:pt x="3292" y="1237"/>
                    <a:pt x="2473" y="1237"/>
                  </a:cubicBezTo>
                  <a:cubicBezTo>
                    <a:pt x="543" y="1237"/>
                    <a:pt x="0" y="3304"/>
                    <a:pt x="4792" y="3304"/>
                  </a:cubicBezTo>
                  <a:cubicBezTo>
                    <a:pt x="17" y="3304"/>
                    <a:pt x="539" y="5332"/>
                    <a:pt x="2453" y="5332"/>
                  </a:cubicBezTo>
                  <a:cubicBezTo>
                    <a:pt x="3274" y="5332"/>
                    <a:pt x="4352" y="4958"/>
                    <a:pt x="5377" y="3889"/>
                  </a:cubicBezTo>
                  <a:lnTo>
                    <a:pt x="5377" y="3889"/>
                  </a:lnTo>
                  <a:cubicBezTo>
                    <a:pt x="3671" y="5669"/>
                    <a:pt x="4817" y="6558"/>
                    <a:pt x="5963" y="6558"/>
                  </a:cubicBezTo>
                  <a:cubicBezTo>
                    <a:pt x="7108" y="6558"/>
                    <a:pt x="8254" y="5669"/>
                    <a:pt x="6548" y="3889"/>
                  </a:cubicBezTo>
                  <a:lnTo>
                    <a:pt x="6548" y="3889"/>
                  </a:lnTo>
                  <a:cubicBezTo>
                    <a:pt x="7573" y="4958"/>
                    <a:pt x="8651" y="5332"/>
                    <a:pt x="9471" y="5332"/>
                  </a:cubicBezTo>
                  <a:cubicBezTo>
                    <a:pt x="11381" y="5332"/>
                    <a:pt x="11893" y="3304"/>
                    <a:pt x="7084" y="3304"/>
                  </a:cubicBezTo>
                  <a:cubicBezTo>
                    <a:pt x="11910" y="3304"/>
                    <a:pt x="11378" y="1237"/>
                    <a:pt x="9451" y="1237"/>
                  </a:cubicBezTo>
                  <a:cubicBezTo>
                    <a:pt x="8633" y="1237"/>
                    <a:pt x="7564" y="1610"/>
                    <a:pt x="6548" y="2670"/>
                  </a:cubicBezTo>
                  <a:cubicBezTo>
                    <a:pt x="8254" y="891"/>
                    <a:pt x="7108" y="1"/>
                    <a:pt x="59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3"/>
            <p:cNvSpPr/>
            <p:nvPr/>
          </p:nvSpPr>
          <p:spPr>
            <a:xfrm>
              <a:off x="3085913" y="4660975"/>
              <a:ext cx="50000" cy="30475"/>
            </a:xfrm>
            <a:custGeom>
              <a:rect b="b" l="l" r="r" t="t"/>
              <a:pathLst>
                <a:path extrusionOk="0" h="1219" w="2000">
                  <a:moveTo>
                    <a:pt x="1025" y="0"/>
                  </a:moveTo>
                  <a:cubicBezTo>
                    <a:pt x="488" y="0"/>
                    <a:pt x="1" y="293"/>
                    <a:pt x="1" y="634"/>
                  </a:cubicBezTo>
                  <a:cubicBezTo>
                    <a:pt x="1" y="975"/>
                    <a:pt x="488" y="1219"/>
                    <a:pt x="1025" y="1219"/>
                  </a:cubicBezTo>
                  <a:cubicBezTo>
                    <a:pt x="1561" y="1219"/>
                    <a:pt x="2000" y="975"/>
                    <a:pt x="2000" y="634"/>
                  </a:cubicBezTo>
                  <a:cubicBezTo>
                    <a:pt x="2000" y="293"/>
                    <a:pt x="1561" y="0"/>
                    <a:pt x="10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3"/>
            <p:cNvSpPr/>
            <p:nvPr/>
          </p:nvSpPr>
          <p:spPr>
            <a:xfrm>
              <a:off x="202238" y="4593763"/>
              <a:ext cx="297775" cy="164900"/>
            </a:xfrm>
            <a:custGeom>
              <a:rect b="b" l="l" r="r" t="t"/>
              <a:pathLst>
                <a:path extrusionOk="0" h="6596" w="11911">
                  <a:moveTo>
                    <a:pt x="5963" y="1"/>
                  </a:moveTo>
                  <a:cubicBezTo>
                    <a:pt x="4817" y="1"/>
                    <a:pt x="3671" y="891"/>
                    <a:pt x="5377" y="2670"/>
                  </a:cubicBezTo>
                  <a:cubicBezTo>
                    <a:pt x="4361" y="1610"/>
                    <a:pt x="3292" y="1238"/>
                    <a:pt x="2473" y="1238"/>
                  </a:cubicBezTo>
                  <a:cubicBezTo>
                    <a:pt x="543" y="1238"/>
                    <a:pt x="0" y="3304"/>
                    <a:pt x="4792" y="3304"/>
                  </a:cubicBezTo>
                  <a:cubicBezTo>
                    <a:pt x="20" y="3304"/>
                    <a:pt x="539" y="5354"/>
                    <a:pt x="2449" y="5354"/>
                  </a:cubicBezTo>
                  <a:cubicBezTo>
                    <a:pt x="3271" y="5354"/>
                    <a:pt x="4351" y="4974"/>
                    <a:pt x="5377" y="3889"/>
                  </a:cubicBezTo>
                  <a:lnTo>
                    <a:pt x="5377" y="3889"/>
                  </a:lnTo>
                  <a:cubicBezTo>
                    <a:pt x="3671" y="5693"/>
                    <a:pt x="4817" y="6595"/>
                    <a:pt x="5963" y="6595"/>
                  </a:cubicBezTo>
                  <a:cubicBezTo>
                    <a:pt x="7108" y="6595"/>
                    <a:pt x="8254" y="5693"/>
                    <a:pt x="6548" y="3889"/>
                  </a:cubicBezTo>
                  <a:lnTo>
                    <a:pt x="6548" y="3889"/>
                  </a:lnTo>
                  <a:cubicBezTo>
                    <a:pt x="7573" y="4958"/>
                    <a:pt x="8651" y="5332"/>
                    <a:pt x="9471" y="5332"/>
                  </a:cubicBezTo>
                  <a:cubicBezTo>
                    <a:pt x="11381" y="5332"/>
                    <a:pt x="11893" y="3304"/>
                    <a:pt x="7084" y="3304"/>
                  </a:cubicBezTo>
                  <a:cubicBezTo>
                    <a:pt x="11910" y="3304"/>
                    <a:pt x="11378" y="1238"/>
                    <a:pt x="9451" y="1238"/>
                  </a:cubicBezTo>
                  <a:cubicBezTo>
                    <a:pt x="8633" y="1238"/>
                    <a:pt x="7564" y="1610"/>
                    <a:pt x="6548" y="2670"/>
                  </a:cubicBezTo>
                  <a:cubicBezTo>
                    <a:pt x="8254" y="891"/>
                    <a:pt x="7108" y="1"/>
                    <a:pt x="59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3"/>
            <p:cNvSpPr/>
            <p:nvPr/>
          </p:nvSpPr>
          <p:spPr>
            <a:xfrm>
              <a:off x="326913" y="4661738"/>
              <a:ext cx="48775" cy="30475"/>
            </a:xfrm>
            <a:custGeom>
              <a:rect b="b" l="l" r="r" t="t"/>
              <a:pathLst>
                <a:path extrusionOk="0" h="1219" w="1951">
                  <a:moveTo>
                    <a:pt x="976" y="0"/>
                  </a:moveTo>
                  <a:cubicBezTo>
                    <a:pt x="439" y="0"/>
                    <a:pt x="0" y="244"/>
                    <a:pt x="0" y="585"/>
                  </a:cubicBezTo>
                  <a:cubicBezTo>
                    <a:pt x="0" y="926"/>
                    <a:pt x="439" y="1219"/>
                    <a:pt x="976" y="1219"/>
                  </a:cubicBezTo>
                  <a:cubicBezTo>
                    <a:pt x="1512" y="1219"/>
                    <a:pt x="1951" y="926"/>
                    <a:pt x="1951" y="585"/>
                  </a:cubicBezTo>
                  <a:cubicBezTo>
                    <a:pt x="1951" y="244"/>
                    <a:pt x="1512" y="0"/>
                    <a:pt x="9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3"/>
            <p:cNvSpPr/>
            <p:nvPr/>
          </p:nvSpPr>
          <p:spPr>
            <a:xfrm>
              <a:off x="1679688" y="5035775"/>
              <a:ext cx="171175" cy="92950"/>
            </a:xfrm>
            <a:custGeom>
              <a:rect b="b" l="l" r="r" t="t"/>
              <a:pathLst>
                <a:path extrusionOk="0" h="3718" w="6847">
                  <a:moveTo>
                    <a:pt x="3405" y="0"/>
                  </a:moveTo>
                  <a:cubicBezTo>
                    <a:pt x="2753" y="0"/>
                    <a:pt x="2107" y="512"/>
                    <a:pt x="3107" y="1536"/>
                  </a:cubicBezTo>
                  <a:cubicBezTo>
                    <a:pt x="2507" y="922"/>
                    <a:pt x="1885" y="707"/>
                    <a:pt x="1414" y="707"/>
                  </a:cubicBezTo>
                  <a:cubicBezTo>
                    <a:pt x="315" y="707"/>
                    <a:pt x="35" y="1877"/>
                    <a:pt x="2765" y="1877"/>
                  </a:cubicBezTo>
                  <a:cubicBezTo>
                    <a:pt x="1" y="1877"/>
                    <a:pt x="294" y="3048"/>
                    <a:pt x="1405" y="3048"/>
                  </a:cubicBezTo>
                  <a:cubicBezTo>
                    <a:pt x="1881" y="3048"/>
                    <a:pt x="2507" y="2833"/>
                    <a:pt x="3107" y="2219"/>
                  </a:cubicBezTo>
                  <a:lnTo>
                    <a:pt x="3107" y="2219"/>
                  </a:lnTo>
                  <a:cubicBezTo>
                    <a:pt x="2131" y="3218"/>
                    <a:pt x="2777" y="3718"/>
                    <a:pt x="3423" y="3718"/>
                  </a:cubicBezTo>
                  <a:cubicBezTo>
                    <a:pt x="4063" y="3718"/>
                    <a:pt x="4702" y="3228"/>
                    <a:pt x="3770" y="2250"/>
                  </a:cubicBezTo>
                  <a:lnTo>
                    <a:pt x="3770" y="2250"/>
                  </a:lnTo>
                  <a:cubicBezTo>
                    <a:pt x="4346" y="2840"/>
                    <a:pt x="4949" y="3048"/>
                    <a:pt x="5411" y="3048"/>
                  </a:cubicBezTo>
                  <a:cubicBezTo>
                    <a:pt x="6508" y="3048"/>
                    <a:pt x="6812" y="1877"/>
                    <a:pt x="4082" y="1877"/>
                  </a:cubicBezTo>
                  <a:cubicBezTo>
                    <a:pt x="6846" y="1877"/>
                    <a:pt x="6529" y="707"/>
                    <a:pt x="5420" y="707"/>
                  </a:cubicBezTo>
                  <a:cubicBezTo>
                    <a:pt x="4946" y="707"/>
                    <a:pt x="4325" y="922"/>
                    <a:pt x="3740" y="1536"/>
                  </a:cubicBezTo>
                  <a:cubicBezTo>
                    <a:pt x="4715" y="512"/>
                    <a:pt x="4057" y="0"/>
                    <a:pt x="34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3"/>
            <p:cNvSpPr/>
            <p:nvPr/>
          </p:nvSpPr>
          <p:spPr>
            <a:xfrm>
              <a:off x="1751238" y="5072950"/>
              <a:ext cx="28075" cy="17075"/>
            </a:xfrm>
            <a:custGeom>
              <a:rect b="b" l="l" r="r" t="t"/>
              <a:pathLst>
                <a:path extrusionOk="0" h="683" w="1123">
                  <a:moveTo>
                    <a:pt x="537" y="0"/>
                  </a:moveTo>
                  <a:cubicBezTo>
                    <a:pt x="245" y="0"/>
                    <a:pt x="1" y="195"/>
                    <a:pt x="1" y="342"/>
                  </a:cubicBezTo>
                  <a:cubicBezTo>
                    <a:pt x="1" y="537"/>
                    <a:pt x="245" y="683"/>
                    <a:pt x="537" y="683"/>
                  </a:cubicBezTo>
                  <a:cubicBezTo>
                    <a:pt x="878" y="683"/>
                    <a:pt x="1122" y="537"/>
                    <a:pt x="1122" y="342"/>
                  </a:cubicBezTo>
                  <a:cubicBezTo>
                    <a:pt x="1122" y="195"/>
                    <a:pt x="878" y="0"/>
                    <a:pt x="5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51" name="Google Shape;1851;p23"/>
            <p:cNvGrpSpPr/>
            <p:nvPr/>
          </p:nvGrpSpPr>
          <p:grpSpPr>
            <a:xfrm>
              <a:off x="7508938" y="4934938"/>
              <a:ext cx="171150" cy="93875"/>
              <a:chOff x="3670363" y="5663463"/>
              <a:chExt cx="171150" cy="93875"/>
            </a:xfrm>
          </p:grpSpPr>
          <p:sp>
            <p:nvSpPr>
              <p:cNvPr id="1852" name="Google Shape;1852;p23"/>
              <p:cNvSpPr/>
              <p:nvPr/>
            </p:nvSpPr>
            <p:spPr>
              <a:xfrm>
                <a:off x="3670363" y="5663463"/>
                <a:ext cx="171150" cy="93875"/>
              </a:xfrm>
              <a:custGeom>
                <a:rect b="b" l="l" r="r" t="t"/>
                <a:pathLst>
                  <a:path extrusionOk="0" h="3755" w="6846">
                    <a:moveTo>
                      <a:pt x="3423" y="0"/>
                    </a:moveTo>
                    <a:cubicBezTo>
                      <a:pt x="2777" y="0"/>
                      <a:pt x="2131" y="512"/>
                      <a:pt x="3106" y="1536"/>
                    </a:cubicBezTo>
                    <a:cubicBezTo>
                      <a:pt x="2521" y="922"/>
                      <a:pt x="1905" y="707"/>
                      <a:pt x="1435" y="707"/>
                    </a:cubicBezTo>
                    <a:cubicBezTo>
                      <a:pt x="338" y="707"/>
                      <a:pt x="35" y="1877"/>
                      <a:pt x="2765" y="1877"/>
                    </a:cubicBezTo>
                    <a:cubicBezTo>
                      <a:pt x="1" y="1877"/>
                      <a:pt x="318" y="3048"/>
                      <a:pt x="1426" y="3048"/>
                    </a:cubicBezTo>
                    <a:cubicBezTo>
                      <a:pt x="1901" y="3048"/>
                      <a:pt x="2521" y="2833"/>
                      <a:pt x="3106" y="2219"/>
                    </a:cubicBezTo>
                    <a:lnTo>
                      <a:pt x="3106" y="2219"/>
                    </a:lnTo>
                    <a:cubicBezTo>
                      <a:pt x="2131" y="3243"/>
                      <a:pt x="2777" y="3755"/>
                      <a:pt x="3423" y="3755"/>
                    </a:cubicBezTo>
                    <a:cubicBezTo>
                      <a:pt x="4069" y="3755"/>
                      <a:pt x="4715" y="3243"/>
                      <a:pt x="3740" y="2219"/>
                    </a:cubicBezTo>
                    <a:lnTo>
                      <a:pt x="3740" y="2219"/>
                    </a:lnTo>
                    <a:cubicBezTo>
                      <a:pt x="4325" y="2833"/>
                      <a:pt x="4941" y="3048"/>
                      <a:pt x="5411" y="3048"/>
                    </a:cubicBezTo>
                    <a:cubicBezTo>
                      <a:pt x="6508" y="3048"/>
                      <a:pt x="6812" y="1877"/>
                      <a:pt x="4081" y="1877"/>
                    </a:cubicBezTo>
                    <a:cubicBezTo>
                      <a:pt x="6846" y="1877"/>
                      <a:pt x="6528" y="707"/>
                      <a:pt x="5420" y="707"/>
                    </a:cubicBezTo>
                    <a:cubicBezTo>
                      <a:pt x="4945" y="707"/>
                      <a:pt x="4325" y="922"/>
                      <a:pt x="3740" y="1536"/>
                    </a:cubicBezTo>
                    <a:cubicBezTo>
                      <a:pt x="4715" y="512"/>
                      <a:pt x="4069" y="0"/>
                      <a:pt x="34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23"/>
              <p:cNvSpPr/>
              <p:nvPr/>
            </p:nvSpPr>
            <p:spPr>
              <a:xfrm>
                <a:off x="3741913" y="5701863"/>
                <a:ext cx="28050" cy="17075"/>
              </a:xfrm>
              <a:custGeom>
                <a:rect b="b" l="l" r="r" t="t"/>
                <a:pathLst>
                  <a:path extrusionOk="0" h="683" w="1122">
                    <a:moveTo>
                      <a:pt x="537" y="0"/>
                    </a:moveTo>
                    <a:cubicBezTo>
                      <a:pt x="244" y="0"/>
                      <a:pt x="1" y="195"/>
                      <a:pt x="1" y="341"/>
                    </a:cubicBezTo>
                    <a:cubicBezTo>
                      <a:pt x="1" y="536"/>
                      <a:pt x="244" y="683"/>
                      <a:pt x="537" y="683"/>
                    </a:cubicBezTo>
                    <a:cubicBezTo>
                      <a:pt x="878" y="683"/>
                      <a:pt x="1122" y="536"/>
                      <a:pt x="1122" y="341"/>
                    </a:cubicBezTo>
                    <a:cubicBezTo>
                      <a:pt x="1122" y="195"/>
                      <a:pt x="878" y="0"/>
                      <a:pt x="5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4" name="Google Shape;1854;p23"/>
            <p:cNvGrpSpPr/>
            <p:nvPr/>
          </p:nvGrpSpPr>
          <p:grpSpPr>
            <a:xfrm>
              <a:off x="6227488" y="4890300"/>
              <a:ext cx="170300" cy="93875"/>
              <a:chOff x="5617888" y="5423700"/>
              <a:chExt cx="170300" cy="93875"/>
            </a:xfrm>
          </p:grpSpPr>
          <p:sp>
            <p:nvSpPr>
              <p:cNvPr id="1855" name="Google Shape;1855;p23"/>
              <p:cNvSpPr/>
              <p:nvPr/>
            </p:nvSpPr>
            <p:spPr>
              <a:xfrm>
                <a:off x="5617888" y="5423700"/>
                <a:ext cx="170300" cy="93875"/>
              </a:xfrm>
              <a:custGeom>
                <a:rect b="b" l="l" r="r" t="t"/>
                <a:pathLst>
                  <a:path extrusionOk="0" h="3755" w="6812">
                    <a:moveTo>
                      <a:pt x="3405" y="1"/>
                    </a:moveTo>
                    <a:cubicBezTo>
                      <a:pt x="2753" y="1"/>
                      <a:pt x="2107" y="513"/>
                      <a:pt x="3106" y="1537"/>
                    </a:cubicBezTo>
                    <a:cubicBezTo>
                      <a:pt x="2506" y="922"/>
                      <a:pt x="1885" y="707"/>
                      <a:pt x="1414" y="707"/>
                    </a:cubicBezTo>
                    <a:cubicBezTo>
                      <a:pt x="314" y="707"/>
                      <a:pt x="35" y="1878"/>
                      <a:pt x="2765" y="1878"/>
                    </a:cubicBezTo>
                    <a:cubicBezTo>
                      <a:pt x="0" y="1878"/>
                      <a:pt x="294" y="3048"/>
                      <a:pt x="1404" y="3048"/>
                    </a:cubicBezTo>
                    <a:cubicBezTo>
                      <a:pt x="1880" y="3048"/>
                      <a:pt x="2506" y="2833"/>
                      <a:pt x="3106" y="2219"/>
                    </a:cubicBezTo>
                    <a:lnTo>
                      <a:pt x="3106" y="2219"/>
                    </a:lnTo>
                    <a:cubicBezTo>
                      <a:pt x="2107" y="3243"/>
                      <a:pt x="2753" y="3755"/>
                      <a:pt x="3405" y="3755"/>
                    </a:cubicBezTo>
                    <a:cubicBezTo>
                      <a:pt x="4057" y="3755"/>
                      <a:pt x="4715" y="3243"/>
                      <a:pt x="3740" y="2219"/>
                    </a:cubicBezTo>
                    <a:lnTo>
                      <a:pt x="3740" y="2219"/>
                    </a:lnTo>
                    <a:cubicBezTo>
                      <a:pt x="4325" y="2833"/>
                      <a:pt x="4941" y="3048"/>
                      <a:pt x="5411" y="3048"/>
                    </a:cubicBezTo>
                    <a:cubicBezTo>
                      <a:pt x="6508" y="3048"/>
                      <a:pt x="6812" y="1878"/>
                      <a:pt x="4081" y="1878"/>
                    </a:cubicBezTo>
                    <a:cubicBezTo>
                      <a:pt x="6812" y="1878"/>
                      <a:pt x="6508" y="707"/>
                      <a:pt x="5411" y="707"/>
                    </a:cubicBezTo>
                    <a:cubicBezTo>
                      <a:pt x="4941" y="707"/>
                      <a:pt x="4325" y="922"/>
                      <a:pt x="3740" y="1537"/>
                    </a:cubicBezTo>
                    <a:cubicBezTo>
                      <a:pt x="4715" y="513"/>
                      <a:pt x="4057" y="1"/>
                      <a:pt x="3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23"/>
              <p:cNvSpPr/>
              <p:nvPr/>
            </p:nvSpPr>
            <p:spPr>
              <a:xfrm>
                <a:off x="5689438" y="5462100"/>
                <a:ext cx="28050" cy="17100"/>
              </a:xfrm>
              <a:custGeom>
                <a:rect b="b" l="l" r="r" t="t"/>
                <a:pathLst>
                  <a:path extrusionOk="0" h="684" w="1122">
                    <a:moveTo>
                      <a:pt x="537" y="1"/>
                    </a:moveTo>
                    <a:cubicBezTo>
                      <a:pt x="244" y="1"/>
                      <a:pt x="0" y="147"/>
                      <a:pt x="0" y="342"/>
                    </a:cubicBezTo>
                    <a:cubicBezTo>
                      <a:pt x="0" y="537"/>
                      <a:pt x="244" y="683"/>
                      <a:pt x="537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47"/>
                      <a:pt x="878" y="1"/>
                      <a:pt x="5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57" name="Google Shape;1857;p23"/>
            <p:cNvSpPr/>
            <p:nvPr/>
          </p:nvSpPr>
          <p:spPr>
            <a:xfrm>
              <a:off x="3312463" y="5090025"/>
              <a:ext cx="170300" cy="93875"/>
            </a:xfrm>
            <a:custGeom>
              <a:rect b="b" l="l" r="r" t="t"/>
              <a:pathLst>
                <a:path extrusionOk="0" h="3755" w="6812">
                  <a:moveTo>
                    <a:pt x="3413" y="1"/>
                  </a:moveTo>
                  <a:cubicBezTo>
                    <a:pt x="2755" y="1"/>
                    <a:pt x="2097" y="513"/>
                    <a:pt x="3072" y="1537"/>
                  </a:cubicBezTo>
                  <a:cubicBezTo>
                    <a:pt x="2487" y="922"/>
                    <a:pt x="1871" y="707"/>
                    <a:pt x="1401" y="707"/>
                  </a:cubicBezTo>
                  <a:cubicBezTo>
                    <a:pt x="304" y="707"/>
                    <a:pt x="1" y="1878"/>
                    <a:pt x="2731" y="1878"/>
                  </a:cubicBezTo>
                  <a:cubicBezTo>
                    <a:pt x="1" y="1878"/>
                    <a:pt x="304" y="3049"/>
                    <a:pt x="1401" y="3049"/>
                  </a:cubicBezTo>
                  <a:cubicBezTo>
                    <a:pt x="1871" y="3049"/>
                    <a:pt x="2487" y="2834"/>
                    <a:pt x="3072" y="2219"/>
                  </a:cubicBezTo>
                  <a:lnTo>
                    <a:pt x="3072" y="2219"/>
                  </a:lnTo>
                  <a:cubicBezTo>
                    <a:pt x="2097" y="3243"/>
                    <a:pt x="2755" y="3755"/>
                    <a:pt x="3413" y="3755"/>
                  </a:cubicBezTo>
                  <a:cubicBezTo>
                    <a:pt x="4072" y="3755"/>
                    <a:pt x="4730" y="3243"/>
                    <a:pt x="3755" y="2219"/>
                  </a:cubicBezTo>
                  <a:lnTo>
                    <a:pt x="3755" y="2219"/>
                  </a:lnTo>
                  <a:cubicBezTo>
                    <a:pt x="4340" y="2834"/>
                    <a:pt x="4956" y="3049"/>
                    <a:pt x="5424" y="3049"/>
                  </a:cubicBezTo>
                  <a:cubicBezTo>
                    <a:pt x="6518" y="3049"/>
                    <a:pt x="6812" y="1878"/>
                    <a:pt x="4047" y="1878"/>
                  </a:cubicBezTo>
                  <a:cubicBezTo>
                    <a:pt x="6812" y="1878"/>
                    <a:pt x="6518" y="707"/>
                    <a:pt x="5424" y="707"/>
                  </a:cubicBezTo>
                  <a:cubicBezTo>
                    <a:pt x="4956" y="707"/>
                    <a:pt x="4340" y="922"/>
                    <a:pt x="3755" y="1537"/>
                  </a:cubicBezTo>
                  <a:cubicBezTo>
                    <a:pt x="4730" y="513"/>
                    <a:pt x="4072" y="1"/>
                    <a:pt x="34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3383163" y="5128425"/>
              <a:ext cx="29275" cy="17100"/>
            </a:xfrm>
            <a:custGeom>
              <a:rect b="b" l="l" r="r" t="t"/>
              <a:pathLst>
                <a:path extrusionOk="0" h="684" w="1171">
                  <a:moveTo>
                    <a:pt x="585" y="1"/>
                  </a:moveTo>
                  <a:cubicBezTo>
                    <a:pt x="293" y="1"/>
                    <a:pt x="0" y="147"/>
                    <a:pt x="0" y="342"/>
                  </a:cubicBezTo>
                  <a:cubicBezTo>
                    <a:pt x="0" y="537"/>
                    <a:pt x="293" y="683"/>
                    <a:pt x="585" y="683"/>
                  </a:cubicBezTo>
                  <a:cubicBezTo>
                    <a:pt x="878" y="683"/>
                    <a:pt x="1171" y="537"/>
                    <a:pt x="1171" y="342"/>
                  </a:cubicBezTo>
                  <a:cubicBezTo>
                    <a:pt x="1171" y="147"/>
                    <a:pt x="878" y="1"/>
                    <a:pt x="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9" name="Google Shape;1859;p23"/>
          <p:cNvSpPr txBox="1"/>
          <p:nvPr>
            <p:ph type="title"/>
          </p:nvPr>
        </p:nvSpPr>
        <p:spPr>
          <a:xfrm>
            <a:off x="722375" y="4480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60" name="Google Shape;1860;p23"/>
          <p:cNvSpPr txBox="1"/>
          <p:nvPr>
            <p:ph idx="1" type="subTitle"/>
          </p:nvPr>
        </p:nvSpPr>
        <p:spPr>
          <a:xfrm>
            <a:off x="2044350" y="996425"/>
            <a:ext cx="50553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4_1_1_1_3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2" name="Google Shape;1862;p24"/>
          <p:cNvGrpSpPr/>
          <p:nvPr/>
        </p:nvGrpSpPr>
        <p:grpSpPr>
          <a:xfrm>
            <a:off x="-98900" y="-294337"/>
            <a:ext cx="9574304" cy="5732173"/>
            <a:chOff x="-98900" y="-294337"/>
            <a:chExt cx="9574304" cy="5732173"/>
          </a:xfrm>
        </p:grpSpPr>
        <p:grpSp>
          <p:nvGrpSpPr>
            <p:cNvPr id="1863" name="Google Shape;1863;p24"/>
            <p:cNvGrpSpPr/>
            <p:nvPr/>
          </p:nvGrpSpPr>
          <p:grpSpPr>
            <a:xfrm>
              <a:off x="-98900" y="-294337"/>
              <a:ext cx="9574304" cy="5567845"/>
              <a:chOff x="-98900" y="-294337"/>
              <a:chExt cx="9574304" cy="5567845"/>
            </a:xfrm>
          </p:grpSpPr>
          <p:grpSp>
            <p:nvGrpSpPr>
              <p:cNvPr id="1864" name="Google Shape;1864;p24"/>
              <p:cNvGrpSpPr/>
              <p:nvPr/>
            </p:nvGrpSpPr>
            <p:grpSpPr>
              <a:xfrm>
                <a:off x="-98737" y="-42337"/>
                <a:ext cx="9317979" cy="5315845"/>
                <a:chOff x="-280300" y="0"/>
                <a:chExt cx="9603194" cy="5837098"/>
              </a:xfrm>
            </p:grpSpPr>
            <p:sp>
              <p:nvSpPr>
                <p:cNvPr id="1865" name="Google Shape;1865;p24"/>
                <p:cNvSpPr/>
                <p:nvPr/>
              </p:nvSpPr>
              <p:spPr>
                <a:xfrm>
                  <a:off x="-280293" y="0"/>
                  <a:ext cx="8794479" cy="4946857"/>
                </a:xfrm>
                <a:custGeom>
                  <a:rect b="b" l="l" r="r" t="t"/>
                  <a:pathLst>
                    <a:path extrusionOk="0" h="107156" w="190501">
                      <a:moveTo>
                        <a:pt x="1" y="0"/>
                      </a:moveTo>
                      <a:lnTo>
                        <a:pt x="1" y="107156"/>
                      </a:lnTo>
                      <a:lnTo>
                        <a:pt x="190501" y="107156"/>
                      </a:lnTo>
                      <a:lnTo>
                        <a:pt x="190501" y="0"/>
                      </a:ln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6" name="Google Shape;1866;p24"/>
                <p:cNvSpPr/>
                <p:nvPr/>
              </p:nvSpPr>
              <p:spPr>
                <a:xfrm>
                  <a:off x="-280261" y="4833850"/>
                  <a:ext cx="9603155" cy="1003248"/>
                </a:xfrm>
                <a:custGeom>
                  <a:rect b="b" l="l" r="r" t="t"/>
                  <a:pathLst>
                    <a:path extrusionOk="0" h="107156" w="190501">
                      <a:moveTo>
                        <a:pt x="1" y="0"/>
                      </a:moveTo>
                      <a:lnTo>
                        <a:pt x="190501" y="0"/>
                      </a:lnTo>
                      <a:lnTo>
                        <a:pt x="190501" y="107156"/>
                      </a:lnTo>
                      <a:lnTo>
                        <a:pt x="1" y="10715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867" name="Google Shape;1867;p24"/>
                <p:cNvGrpSpPr/>
                <p:nvPr/>
              </p:nvGrpSpPr>
              <p:grpSpPr>
                <a:xfrm>
                  <a:off x="-280300" y="0"/>
                  <a:ext cx="9424125" cy="5698476"/>
                  <a:chOff x="-280300" y="119986"/>
                  <a:chExt cx="9424125" cy="5391689"/>
                </a:xfrm>
              </p:grpSpPr>
              <p:sp>
                <p:nvSpPr>
                  <p:cNvPr id="1868" name="Google Shape;1868;p24"/>
                  <p:cNvSpPr/>
                  <p:nvPr/>
                </p:nvSpPr>
                <p:spPr>
                  <a:xfrm>
                    <a:off x="-280300" y="119986"/>
                    <a:ext cx="4741032" cy="5391689"/>
                  </a:xfrm>
                  <a:custGeom>
                    <a:rect b="b" l="l" r="r" t="t"/>
                    <a:pathLst>
                      <a:path extrusionOk="0" h="107164" w="71891">
                        <a:moveTo>
                          <a:pt x="7019" y="521"/>
                        </a:moveTo>
                        <a:cubicBezTo>
                          <a:pt x="7067" y="521"/>
                          <a:pt x="7134" y="525"/>
                          <a:pt x="7232" y="532"/>
                        </a:cubicBezTo>
                        <a:cubicBezTo>
                          <a:pt x="7676" y="571"/>
                          <a:pt x="8279" y="659"/>
                          <a:pt x="8597" y="698"/>
                        </a:cubicBezTo>
                        <a:cubicBezTo>
                          <a:pt x="8914" y="746"/>
                          <a:pt x="9232" y="738"/>
                          <a:pt x="9422" y="770"/>
                        </a:cubicBezTo>
                        <a:cubicBezTo>
                          <a:pt x="9938" y="873"/>
                          <a:pt x="10042" y="905"/>
                          <a:pt x="9851" y="1246"/>
                        </a:cubicBezTo>
                        <a:cubicBezTo>
                          <a:pt x="9668" y="1595"/>
                          <a:pt x="9613" y="1627"/>
                          <a:pt x="9557" y="1802"/>
                        </a:cubicBezTo>
                        <a:cubicBezTo>
                          <a:pt x="9502" y="1968"/>
                          <a:pt x="9407" y="2111"/>
                          <a:pt x="9280" y="2222"/>
                        </a:cubicBezTo>
                        <a:cubicBezTo>
                          <a:pt x="9164" y="2318"/>
                          <a:pt x="8966" y="2518"/>
                          <a:pt x="8752" y="2518"/>
                        </a:cubicBezTo>
                        <a:cubicBezTo>
                          <a:pt x="8717" y="2518"/>
                          <a:pt x="8681" y="2513"/>
                          <a:pt x="8645" y="2500"/>
                        </a:cubicBezTo>
                        <a:cubicBezTo>
                          <a:pt x="8391" y="2413"/>
                          <a:pt x="8772" y="2238"/>
                          <a:pt x="8256" y="2064"/>
                        </a:cubicBezTo>
                        <a:cubicBezTo>
                          <a:pt x="7740" y="1881"/>
                          <a:pt x="7255" y="1651"/>
                          <a:pt x="7025" y="1365"/>
                        </a:cubicBezTo>
                        <a:cubicBezTo>
                          <a:pt x="6787" y="1079"/>
                          <a:pt x="6763" y="913"/>
                          <a:pt x="6867" y="722"/>
                        </a:cubicBezTo>
                        <a:cubicBezTo>
                          <a:pt x="6947" y="573"/>
                          <a:pt x="6848" y="521"/>
                          <a:pt x="7019" y="521"/>
                        </a:cubicBezTo>
                        <a:close/>
                        <a:moveTo>
                          <a:pt x="24687" y="528"/>
                        </a:moveTo>
                        <a:cubicBezTo>
                          <a:pt x="24734" y="528"/>
                          <a:pt x="24804" y="532"/>
                          <a:pt x="24908" y="540"/>
                        </a:cubicBezTo>
                        <a:cubicBezTo>
                          <a:pt x="25361" y="571"/>
                          <a:pt x="25980" y="659"/>
                          <a:pt x="26298" y="706"/>
                        </a:cubicBezTo>
                        <a:cubicBezTo>
                          <a:pt x="26615" y="746"/>
                          <a:pt x="26940" y="738"/>
                          <a:pt x="27131" y="770"/>
                        </a:cubicBezTo>
                        <a:cubicBezTo>
                          <a:pt x="27671" y="873"/>
                          <a:pt x="27774" y="905"/>
                          <a:pt x="27631" y="1246"/>
                        </a:cubicBezTo>
                        <a:cubicBezTo>
                          <a:pt x="27488" y="1595"/>
                          <a:pt x="27441" y="1627"/>
                          <a:pt x="27401" y="1802"/>
                        </a:cubicBezTo>
                        <a:cubicBezTo>
                          <a:pt x="27369" y="1961"/>
                          <a:pt x="27290" y="2111"/>
                          <a:pt x="27179" y="2222"/>
                        </a:cubicBezTo>
                        <a:cubicBezTo>
                          <a:pt x="27076" y="2318"/>
                          <a:pt x="26904" y="2518"/>
                          <a:pt x="26692" y="2518"/>
                        </a:cubicBezTo>
                        <a:cubicBezTo>
                          <a:pt x="26657" y="2518"/>
                          <a:pt x="26621" y="2513"/>
                          <a:pt x="26583" y="2500"/>
                        </a:cubicBezTo>
                        <a:cubicBezTo>
                          <a:pt x="26321" y="2413"/>
                          <a:pt x="26671" y="2238"/>
                          <a:pt x="26139" y="2064"/>
                        </a:cubicBezTo>
                        <a:cubicBezTo>
                          <a:pt x="25599" y="1881"/>
                          <a:pt x="25083" y="1651"/>
                          <a:pt x="24813" y="1365"/>
                        </a:cubicBezTo>
                        <a:cubicBezTo>
                          <a:pt x="24543" y="1079"/>
                          <a:pt x="24488" y="913"/>
                          <a:pt x="24567" y="722"/>
                        </a:cubicBezTo>
                        <a:cubicBezTo>
                          <a:pt x="24634" y="576"/>
                          <a:pt x="24533" y="528"/>
                          <a:pt x="24687" y="528"/>
                        </a:cubicBezTo>
                        <a:close/>
                        <a:moveTo>
                          <a:pt x="42370" y="525"/>
                        </a:moveTo>
                        <a:cubicBezTo>
                          <a:pt x="42417" y="525"/>
                          <a:pt x="42490" y="530"/>
                          <a:pt x="42601" y="540"/>
                        </a:cubicBezTo>
                        <a:cubicBezTo>
                          <a:pt x="43054" y="571"/>
                          <a:pt x="43689" y="659"/>
                          <a:pt x="44014" y="706"/>
                        </a:cubicBezTo>
                        <a:cubicBezTo>
                          <a:pt x="44332" y="746"/>
                          <a:pt x="44657" y="738"/>
                          <a:pt x="44855" y="770"/>
                        </a:cubicBezTo>
                        <a:cubicBezTo>
                          <a:pt x="45395" y="873"/>
                          <a:pt x="45506" y="905"/>
                          <a:pt x="45411" y="1246"/>
                        </a:cubicBezTo>
                        <a:lnTo>
                          <a:pt x="45403" y="1246"/>
                        </a:lnTo>
                        <a:cubicBezTo>
                          <a:pt x="45308" y="1595"/>
                          <a:pt x="45268" y="1627"/>
                          <a:pt x="45244" y="1802"/>
                        </a:cubicBezTo>
                        <a:cubicBezTo>
                          <a:pt x="45236" y="1961"/>
                          <a:pt x="45181" y="2111"/>
                          <a:pt x="45078" y="2230"/>
                        </a:cubicBezTo>
                        <a:cubicBezTo>
                          <a:pt x="44996" y="2325"/>
                          <a:pt x="44845" y="2519"/>
                          <a:pt x="44630" y="2519"/>
                        </a:cubicBezTo>
                        <a:cubicBezTo>
                          <a:pt x="44593" y="2519"/>
                          <a:pt x="44555" y="2513"/>
                          <a:pt x="44514" y="2500"/>
                        </a:cubicBezTo>
                        <a:cubicBezTo>
                          <a:pt x="44244" y="2413"/>
                          <a:pt x="44578" y="2238"/>
                          <a:pt x="44022" y="2064"/>
                        </a:cubicBezTo>
                        <a:cubicBezTo>
                          <a:pt x="43466" y="1881"/>
                          <a:pt x="42911" y="1659"/>
                          <a:pt x="42609" y="1365"/>
                        </a:cubicBezTo>
                        <a:cubicBezTo>
                          <a:pt x="42300" y="1079"/>
                          <a:pt x="42228" y="913"/>
                          <a:pt x="42284" y="722"/>
                        </a:cubicBezTo>
                        <a:cubicBezTo>
                          <a:pt x="42326" y="578"/>
                          <a:pt x="42222" y="525"/>
                          <a:pt x="42370" y="525"/>
                        </a:cubicBezTo>
                        <a:close/>
                        <a:moveTo>
                          <a:pt x="60064" y="529"/>
                        </a:moveTo>
                        <a:cubicBezTo>
                          <a:pt x="60111" y="529"/>
                          <a:pt x="60179" y="533"/>
                          <a:pt x="60278" y="540"/>
                        </a:cubicBezTo>
                        <a:cubicBezTo>
                          <a:pt x="60738" y="571"/>
                          <a:pt x="61381" y="659"/>
                          <a:pt x="61715" y="706"/>
                        </a:cubicBezTo>
                        <a:cubicBezTo>
                          <a:pt x="62048" y="754"/>
                          <a:pt x="62366" y="738"/>
                          <a:pt x="62564" y="778"/>
                        </a:cubicBezTo>
                        <a:cubicBezTo>
                          <a:pt x="63128" y="873"/>
                          <a:pt x="63239" y="905"/>
                          <a:pt x="63183" y="1246"/>
                        </a:cubicBezTo>
                        <a:lnTo>
                          <a:pt x="63183" y="1254"/>
                        </a:lnTo>
                        <a:cubicBezTo>
                          <a:pt x="63135" y="1595"/>
                          <a:pt x="63096" y="1635"/>
                          <a:pt x="63096" y="1810"/>
                        </a:cubicBezTo>
                        <a:cubicBezTo>
                          <a:pt x="63112" y="1961"/>
                          <a:pt x="63072" y="2111"/>
                          <a:pt x="62985" y="2230"/>
                        </a:cubicBezTo>
                        <a:cubicBezTo>
                          <a:pt x="62903" y="2325"/>
                          <a:pt x="62781" y="2519"/>
                          <a:pt x="62570" y="2519"/>
                        </a:cubicBezTo>
                        <a:cubicBezTo>
                          <a:pt x="62533" y="2519"/>
                          <a:pt x="62495" y="2513"/>
                          <a:pt x="62453" y="2500"/>
                        </a:cubicBezTo>
                        <a:cubicBezTo>
                          <a:pt x="62167" y="2413"/>
                          <a:pt x="62485" y="2246"/>
                          <a:pt x="61897" y="2064"/>
                        </a:cubicBezTo>
                        <a:cubicBezTo>
                          <a:pt x="61318" y="1889"/>
                          <a:pt x="60738" y="1659"/>
                          <a:pt x="60397" y="1373"/>
                        </a:cubicBezTo>
                        <a:cubicBezTo>
                          <a:pt x="60056" y="1079"/>
                          <a:pt x="59960" y="913"/>
                          <a:pt x="59992" y="730"/>
                        </a:cubicBezTo>
                        <a:cubicBezTo>
                          <a:pt x="60017" y="581"/>
                          <a:pt x="59895" y="529"/>
                          <a:pt x="60064" y="529"/>
                        </a:cubicBezTo>
                        <a:close/>
                        <a:moveTo>
                          <a:pt x="34983" y="237"/>
                        </a:moveTo>
                        <a:cubicBezTo>
                          <a:pt x="36032" y="237"/>
                          <a:pt x="37717" y="470"/>
                          <a:pt x="38323" y="675"/>
                        </a:cubicBezTo>
                        <a:cubicBezTo>
                          <a:pt x="38744" y="818"/>
                          <a:pt x="38799" y="960"/>
                          <a:pt x="38791" y="1040"/>
                        </a:cubicBezTo>
                        <a:cubicBezTo>
                          <a:pt x="38759" y="1072"/>
                          <a:pt x="38759" y="1127"/>
                          <a:pt x="38783" y="1159"/>
                        </a:cubicBezTo>
                        <a:lnTo>
                          <a:pt x="38783" y="1167"/>
                        </a:lnTo>
                        <a:cubicBezTo>
                          <a:pt x="38878" y="1326"/>
                          <a:pt x="38974" y="1413"/>
                          <a:pt x="38474" y="1580"/>
                        </a:cubicBezTo>
                        <a:cubicBezTo>
                          <a:pt x="37982" y="1738"/>
                          <a:pt x="37648" y="1937"/>
                          <a:pt x="37188" y="2119"/>
                        </a:cubicBezTo>
                        <a:lnTo>
                          <a:pt x="37164" y="2135"/>
                        </a:lnTo>
                        <a:cubicBezTo>
                          <a:pt x="37164" y="2135"/>
                          <a:pt x="36918" y="2262"/>
                          <a:pt x="36331" y="2342"/>
                        </a:cubicBezTo>
                        <a:cubicBezTo>
                          <a:pt x="35735" y="2421"/>
                          <a:pt x="34838" y="2476"/>
                          <a:pt x="34838" y="2476"/>
                        </a:cubicBezTo>
                        <a:cubicBezTo>
                          <a:pt x="34352" y="2525"/>
                          <a:pt x="33860" y="2549"/>
                          <a:pt x="33367" y="2549"/>
                        </a:cubicBezTo>
                        <a:cubicBezTo>
                          <a:pt x="33296" y="2549"/>
                          <a:pt x="33226" y="2549"/>
                          <a:pt x="33156" y="2548"/>
                        </a:cubicBezTo>
                        <a:cubicBezTo>
                          <a:pt x="32243" y="2540"/>
                          <a:pt x="32155" y="2207"/>
                          <a:pt x="32259" y="1873"/>
                        </a:cubicBezTo>
                        <a:cubicBezTo>
                          <a:pt x="32370" y="1548"/>
                          <a:pt x="32917" y="1508"/>
                          <a:pt x="33473" y="1262"/>
                        </a:cubicBezTo>
                        <a:cubicBezTo>
                          <a:pt x="34029" y="1008"/>
                          <a:pt x="34060" y="667"/>
                          <a:pt x="34148" y="468"/>
                        </a:cubicBezTo>
                        <a:cubicBezTo>
                          <a:pt x="34227" y="262"/>
                          <a:pt x="34838" y="238"/>
                          <a:pt x="34838" y="238"/>
                        </a:cubicBezTo>
                        <a:cubicBezTo>
                          <a:pt x="34885" y="237"/>
                          <a:pt x="34933" y="237"/>
                          <a:pt x="34983" y="237"/>
                        </a:cubicBezTo>
                        <a:close/>
                        <a:moveTo>
                          <a:pt x="17294" y="237"/>
                        </a:moveTo>
                        <a:cubicBezTo>
                          <a:pt x="18337" y="237"/>
                          <a:pt x="20030" y="467"/>
                          <a:pt x="20622" y="675"/>
                        </a:cubicBezTo>
                        <a:cubicBezTo>
                          <a:pt x="21027" y="825"/>
                          <a:pt x="21059" y="968"/>
                          <a:pt x="21043" y="1048"/>
                        </a:cubicBezTo>
                        <a:cubicBezTo>
                          <a:pt x="21011" y="1072"/>
                          <a:pt x="21003" y="1119"/>
                          <a:pt x="21019" y="1159"/>
                        </a:cubicBezTo>
                        <a:cubicBezTo>
                          <a:pt x="21098" y="1326"/>
                          <a:pt x="21178" y="1413"/>
                          <a:pt x="20654" y="1580"/>
                        </a:cubicBezTo>
                        <a:cubicBezTo>
                          <a:pt x="20138" y="1738"/>
                          <a:pt x="19781" y="1937"/>
                          <a:pt x="19297" y="2119"/>
                        </a:cubicBezTo>
                        <a:lnTo>
                          <a:pt x="19265" y="2135"/>
                        </a:lnTo>
                        <a:cubicBezTo>
                          <a:pt x="19265" y="2135"/>
                          <a:pt x="19011" y="2262"/>
                          <a:pt x="18408" y="2342"/>
                        </a:cubicBezTo>
                        <a:cubicBezTo>
                          <a:pt x="17804" y="2421"/>
                          <a:pt x="16907" y="2484"/>
                          <a:pt x="16907" y="2484"/>
                        </a:cubicBezTo>
                        <a:cubicBezTo>
                          <a:pt x="16415" y="2526"/>
                          <a:pt x="15923" y="2549"/>
                          <a:pt x="15431" y="2549"/>
                        </a:cubicBezTo>
                        <a:cubicBezTo>
                          <a:pt x="15360" y="2549"/>
                          <a:pt x="15288" y="2549"/>
                          <a:pt x="15217" y="2548"/>
                        </a:cubicBezTo>
                        <a:cubicBezTo>
                          <a:pt x="14304" y="2540"/>
                          <a:pt x="14256" y="2215"/>
                          <a:pt x="14407" y="1881"/>
                        </a:cubicBezTo>
                        <a:cubicBezTo>
                          <a:pt x="14558" y="1548"/>
                          <a:pt x="15114" y="1508"/>
                          <a:pt x="15693" y="1262"/>
                        </a:cubicBezTo>
                        <a:cubicBezTo>
                          <a:pt x="16280" y="1008"/>
                          <a:pt x="16360" y="675"/>
                          <a:pt x="16471" y="468"/>
                        </a:cubicBezTo>
                        <a:cubicBezTo>
                          <a:pt x="16582" y="262"/>
                          <a:pt x="17193" y="238"/>
                          <a:pt x="17193" y="238"/>
                        </a:cubicBezTo>
                        <a:cubicBezTo>
                          <a:pt x="17226" y="238"/>
                          <a:pt x="17260" y="237"/>
                          <a:pt x="17294" y="237"/>
                        </a:cubicBezTo>
                        <a:close/>
                        <a:moveTo>
                          <a:pt x="52584" y="237"/>
                        </a:moveTo>
                        <a:cubicBezTo>
                          <a:pt x="53632" y="237"/>
                          <a:pt x="55386" y="467"/>
                          <a:pt x="56023" y="675"/>
                        </a:cubicBezTo>
                        <a:cubicBezTo>
                          <a:pt x="56468" y="825"/>
                          <a:pt x="56539" y="968"/>
                          <a:pt x="56539" y="1048"/>
                        </a:cubicBezTo>
                        <a:cubicBezTo>
                          <a:pt x="56516" y="1079"/>
                          <a:pt x="56516" y="1135"/>
                          <a:pt x="56547" y="1167"/>
                        </a:cubicBezTo>
                        <a:cubicBezTo>
                          <a:pt x="56674" y="1318"/>
                          <a:pt x="56770" y="1413"/>
                          <a:pt x="56293" y="1572"/>
                        </a:cubicBezTo>
                        <a:lnTo>
                          <a:pt x="56293" y="1580"/>
                        </a:lnTo>
                        <a:cubicBezTo>
                          <a:pt x="55817" y="1746"/>
                          <a:pt x="55515" y="1937"/>
                          <a:pt x="55071" y="2119"/>
                        </a:cubicBezTo>
                        <a:lnTo>
                          <a:pt x="55047" y="2135"/>
                        </a:lnTo>
                        <a:cubicBezTo>
                          <a:pt x="55047" y="2135"/>
                          <a:pt x="54825" y="2262"/>
                          <a:pt x="54245" y="2342"/>
                        </a:cubicBezTo>
                        <a:cubicBezTo>
                          <a:pt x="53658" y="2421"/>
                          <a:pt x="52777" y="2484"/>
                          <a:pt x="52777" y="2484"/>
                        </a:cubicBezTo>
                        <a:cubicBezTo>
                          <a:pt x="52292" y="2526"/>
                          <a:pt x="51801" y="2549"/>
                          <a:pt x="51314" y="2549"/>
                        </a:cubicBezTo>
                        <a:cubicBezTo>
                          <a:pt x="51243" y="2549"/>
                          <a:pt x="51173" y="2549"/>
                          <a:pt x="51102" y="2548"/>
                        </a:cubicBezTo>
                        <a:cubicBezTo>
                          <a:pt x="50189" y="2540"/>
                          <a:pt x="50054" y="2215"/>
                          <a:pt x="50118" y="1881"/>
                        </a:cubicBezTo>
                        <a:cubicBezTo>
                          <a:pt x="50181" y="1548"/>
                          <a:pt x="50729" y="1508"/>
                          <a:pt x="51253" y="1262"/>
                        </a:cubicBezTo>
                        <a:cubicBezTo>
                          <a:pt x="51769" y="1008"/>
                          <a:pt x="51761" y="675"/>
                          <a:pt x="51817" y="468"/>
                        </a:cubicBezTo>
                        <a:cubicBezTo>
                          <a:pt x="51880" y="262"/>
                          <a:pt x="52483" y="238"/>
                          <a:pt x="52483" y="238"/>
                        </a:cubicBezTo>
                        <a:cubicBezTo>
                          <a:pt x="52516" y="238"/>
                          <a:pt x="52550" y="237"/>
                          <a:pt x="52584" y="237"/>
                        </a:cubicBezTo>
                        <a:close/>
                        <a:moveTo>
                          <a:pt x="10866" y="953"/>
                        </a:moveTo>
                        <a:cubicBezTo>
                          <a:pt x="11076" y="953"/>
                          <a:pt x="11337" y="983"/>
                          <a:pt x="11732" y="1040"/>
                        </a:cubicBezTo>
                        <a:cubicBezTo>
                          <a:pt x="12518" y="1151"/>
                          <a:pt x="12907" y="1262"/>
                          <a:pt x="13193" y="1294"/>
                        </a:cubicBezTo>
                        <a:cubicBezTo>
                          <a:pt x="13478" y="1318"/>
                          <a:pt x="13740" y="1310"/>
                          <a:pt x="13899" y="1326"/>
                        </a:cubicBezTo>
                        <a:cubicBezTo>
                          <a:pt x="14312" y="1365"/>
                          <a:pt x="14526" y="1445"/>
                          <a:pt x="14367" y="1643"/>
                        </a:cubicBezTo>
                        <a:lnTo>
                          <a:pt x="14360" y="1643"/>
                        </a:lnTo>
                        <a:cubicBezTo>
                          <a:pt x="14201" y="1841"/>
                          <a:pt x="14106" y="2103"/>
                          <a:pt x="14161" y="2318"/>
                        </a:cubicBezTo>
                        <a:cubicBezTo>
                          <a:pt x="14225" y="2524"/>
                          <a:pt x="14558" y="2572"/>
                          <a:pt x="15122" y="2675"/>
                        </a:cubicBezTo>
                        <a:cubicBezTo>
                          <a:pt x="15677" y="2778"/>
                          <a:pt x="16003" y="2865"/>
                          <a:pt x="15471" y="3135"/>
                        </a:cubicBezTo>
                        <a:cubicBezTo>
                          <a:pt x="15052" y="3348"/>
                          <a:pt x="14549" y="3398"/>
                          <a:pt x="13939" y="3398"/>
                        </a:cubicBezTo>
                        <a:cubicBezTo>
                          <a:pt x="13775" y="3398"/>
                          <a:pt x="13603" y="3394"/>
                          <a:pt x="13423" y="3389"/>
                        </a:cubicBezTo>
                        <a:cubicBezTo>
                          <a:pt x="13302" y="3387"/>
                          <a:pt x="13192" y="3386"/>
                          <a:pt x="13091" y="3386"/>
                        </a:cubicBezTo>
                        <a:cubicBezTo>
                          <a:pt x="12489" y="3386"/>
                          <a:pt x="12173" y="3431"/>
                          <a:pt x="11351" y="3588"/>
                        </a:cubicBezTo>
                        <a:cubicBezTo>
                          <a:pt x="10641" y="3730"/>
                          <a:pt x="9917" y="3832"/>
                          <a:pt x="9285" y="3832"/>
                        </a:cubicBezTo>
                        <a:cubicBezTo>
                          <a:pt x="9070" y="3832"/>
                          <a:pt x="8866" y="3820"/>
                          <a:pt x="8676" y="3794"/>
                        </a:cubicBezTo>
                        <a:cubicBezTo>
                          <a:pt x="7938" y="3699"/>
                          <a:pt x="7613" y="3461"/>
                          <a:pt x="7779" y="3246"/>
                        </a:cubicBezTo>
                        <a:cubicBezTo>
                          <a:pt x="7946" y="3032"/>
                          <a:pt x="8525" y="2770"/>
                          <a:pt x="8883" y="2667"/>
                        </a:cubicBezTo>
                        <a:cubicBezTo>
                          <a:pt x="9240" y="2564"/>
                          <a:pt x="9470" y="2278"/>
                          <a:pt x="9605" y="2088"/>
                        </a:cubicBezTo>
                        <a:cubicBezTo>
                          <a:pt x="9740" y="1905"/>
                          <a:pt x="10002" y="1873"/>
                          <a:pt x="9962" y="1707"/>
                        </a:cubicBezTo>
                        <a:cubicBezTo>
                          <a:pt x="9922" y="1532"/>
                          <a:pt x="9930" y="1159"/>
                          <a:pt x="10319" y="1040"/>
                        </a:cubicBezTo>
                        <a:cubicBezTo>
                          <a:pt x="10507" y="981"/>
                          <a:pt x="10663" y="953"/>
                          <a:pt x="10866" y="953"/>
                        </a:cubicBezTo>
                        <a:close/>
                        <a:moveTo>
                          <a:pt x="28606" y="946"/>
                        </a:moveTo>
                        <a:cubicBezTo>
                          <a:pt x="28815" y="946"/>
                          <a:pt x="29077" y="975"/>
                          <a:pt x="29480" y="1032"/>
                        </a:cubicBezTo>
                        <a:cubicBezTo>
                          <a:pt x="30274" y="1151"/>
                          <a:pt x="30687" y="1262"/>
                          <a:pt x="30973" y="1286"/>
                        </a:cubicBezTo>
                        <a:cubicBezTo>
                          <a:pt x="31258" y="1310"/>
                          <a:pt x="31520" y="1302"/>
                          <a:pt x="31679" y="1326"/>
                        </a:cubicBezTo>
                        <a:cubicBezTo>
                          <a:pt x="32108" y="1365"/>
                          <a:pt x="32322" y="1445"/>
                          <a:pt x="32187" y="1643"/>
                        </a:cubicBezTo>
                        <a:cubicBezTo>
                          <a:pt x="32044" y="1834"/>
                          <a:pt x="31997" y="2088"/>
                          <a:pt x="32076" y="2318"/>
                        </a:cubicBezTo>
                        <a:cubicBezTo>
                          <a:pt x="32163" y="2524"/>
                          <a:pt x="32505" y="2572"/>
                          <a:pt x="33076" y="2675"/>
                        </a:cubicBezTo>
                        <a:cubicBezTo>
                          <a:pt x="33648" y="2778"/>
                          <a:pt x="33989" y="2865"/>
                          <a:pt x="33489" y="3135"/>
                        </a:cubicBezTo>
                        <a:cubicBezTo>
                          <a:pt x="33095" y="3348"/>
                          <a:pt x="32597" y="3398"/>
                          <a:pt x="31992" y="3398"/>
                        </a:cubicBezTo>
                        <a:cubicBezTo>
                          <a:pt x="31830" y="3398"/>
                          <a:pt x="31659" y="3394"/>
                          <a:pt x="31481" y="3389"/>
                        </a:cubicBezTo>
                        <a:cubicBezTo>
                          <a:pt x="31358" y="3387"/>
                          <a:pt x="31248" y="3386"/>
                          <a:pt x="31146" y="3386"/>
                        </a:cubicBezTo>
                        <a:cubicBezTo>
                          <a:pt x="30540" y="3386"/>
                          <a:pt x="30228" y="3431"/>
                          <a:pt x="29433" y="3588"/>
                        </a:cubicBezTo>
                        <a:cubicBezTo>
                          <a:pt x="28734" y="3730"/>
                          <a:pt x="28022" y="3832"/>
                          <a:pt x="27393" y="3832"/>
                        </a:cubicBezTo>
                        <a:cubicBezTo>
                          <a:pt x="27178" y="3832"/>
                          <a:pt x="26973" y="3820"/>
                          <a:pt x="26782" y="3794"/>
                        </a:cubicBezTo>
                        <a:cubicBezTo>
                          <a:pt x="26036" y="3699"/>
                          <a:pt x="25678" y="3461"/>
                          <a:pt x="25813" y="3246"/>
                        </a:cubicBezTo>
                        <a:cubicBezTo>
                          <a:pt x="25948" y="3024"/>
                          <a:pt x="26496" y="2762"/>
                          <a:pt x="26837" y="2667"/>
                        </a:cubicBezTo>
                        <a:cubicBezTo>
                          <a:pt x="27179" y="2564"/>
                          <a:pt x="27377" y="2278"/>
                          <a:pt x="27488" y="2088"/>
                        </a:cubicBezTo>
                        <a:cubicBezTo>
                          <a:pt x="27599" y="1905"/>
                          <a:pt x="27853" y="1873"/>
                          <a:pt x="27798" y="1699"/>
                        </a:cubicBezTo>
                        <a:cubicBezTo>
                          <a:pt x="27734" y="1532"/>
                          <a:pt x="27695" y="1159"/>
                          <a:pt x="28068" y="1032"/>
                        </a:cubicBezTo>
                        <a:cubicBezTo>
                          <a:pt x="28251" y="973"/>
                          <a:pt x="28404" y="946"/>
                          <a:pt x="28606" y="946"/>
                        </a:cubicBezTo>
                        <a:close/>
                        <a:moveTo>
                          <a:pt x="46342" y="946"/>
                        </a:moveTo>
                        <a:cubicBezTo>
                          <a:pt x="46553" y="946"/>
                          <a:pt x="46821" y="975"/>
                          <a:pt x="47229" y="1032"/>
                        </a:cubicBezTo>
                        <a:cubicBezTo>
                          <a:pt x="48038" y="1143"/>
                          <a:pt x="48467" y="1262"/>
                          <a:pt x="48753" y="1286"/>
                        </a:cubicBezTo>
                        <a:cubicBezTo>
                          <a:pt x="49046" y="1310"/>
                          <a:pt x="49308" y="1302"/>
                          <a:pt x="49467" y="1318"/>
                        </a:cubicBezTo>
                        <a:cubicBezTo>
                          <a:pt x="49896" y="1365"/>
                          <a:pt x="50126" y="1445"/>
                          <a:pt x="50015" y="1643"/>
                        </a:cubicBezTo>
                        <a:cubicBezTo>
                          <a:pt x="49896" y="1849"/>
                          <a:pt x="49888" y="2103"/>
                          <a:pt x="49991" y="2318"/>
                        </a:cubicBezTo>
                        <a:cubicBezTo>
                          <a:pt x="50102" y="2524"/>
                          <a:pt x="50451" y="2572"/>
                          <a:pt x="51039" y="2675"/>
                        </a:cubicBezTo>
                        <a:cubicBezTo>
                          <a:pt x="51618" y="2778"/>
                          <a:pt x="51967" y="2865"/>
                          <a:pt x="51507" y="3135"/>
                        </a:cubicBezTo>
                        <a:cubicBezTo>
                          <a:pt x="51144" y="3348"/>
                          <a:pt x="50653" y="3398"/>
                          <a:pt x="50046" y="3398"/>
                        </a:cubicBezTo>
                        <a:cubicBezTo>
                          <a:pt x="49883" y="3398"/>
                          <a:pt x="49711" y="3394"/>
                          <a:pt x="49531" y="3389"/>
                        </a:cubicBezTo>
                        <a:cubicBezTo>
                          <a:pt x="49408" y="3387"/>
                          <a:pt x="49298" y="3386"/>
                          <a:pt x="49196" y="3386"/>
                        </a:cubicBezTo>
                        <a:cubicBezTo>
                          <a:pt x="48592" y="3386"/>
                          <a:pt x="48288" y="3431"/>
                          <a:pt x="47507" y="3588"/>
                        </a:cubicBezTo>
                        <a:cubicBezTo>
                          <a:pt x="46832" y="3730"/>
                          <a:pt x="46134" y="3832"/>
                          <a:pt x="45504" y="3832"/>
                        </a:cubicBezTo>
                        <a:cubicBezTo>
                          <a:pt x="45290" y="3832"/>
                          <a:pt x="45083" y="3820"/>
                          <a:pt x="44887" y="3794"/>
                        </a:cubicBezTo>
                        <a:cubicBezTo>
                          <a:pt x="44125" y="3699"/>
                          <a:pt x="43736" y="3461"/>
                          <a:pt x="43847" y="3238"/>
                        </a:cubicBezTo>
                        <a:cubicBezTo>
                          <a:pt x="43958" y="3024"/>
                          <a:pt x="44466" y="2762"/>
                          <a:pt x="44800" y="2667"/>
                        </a:cubicBezTo>
                        <a:cubicBezTo>
                          <a:pt x="45125" y="2564"/>
                          <a:pt x="45284" y="2278"/>
                          <a:pt x="45371" y="2088"/>
                        </a:cubicBezTo>
                        <a:cubicBezTo>
                          <a:pt x="45459" y="1905"/>
                          <a:pt x="45713" y="1873"/>
                          <a:pt x="45633" y="1699"/>
                        </a:cubicBezTo>
                        <a:cubicBezTo>
                          <a:pt x="45554" y="1532"/>
                          <a:pt x="45459" y="1151"/>
                          <a:pt x="45816" y="1032"/>
                        </a:cubicBezTo>
                        <a:cubicBezTo>
                          <a:pt x="45987" y="973"/>
                          <a:pt x="46138" y="946"/>
                          <a:pt x="46342" y="946"/>
                        </a:cubicBezTo>
                        <a:close/>
                        <a:moveTo>
                          <a:pt x="64082" y="953"/>
                        </a:moveTo>
                        <a:cubicBezTo>
                          <a:pt x="64293" y="953"/>
                          <a:pt x="64565" y="983"/>
                          <a:pt x="64985" y="1040"/>
                        </a:cubicBezTo>
                        <a:cubicBezTo>
                          <a:pt x="65810" y="1151"/>
                          <a:pt x="66247" y="1270"/>
                          <a:pt x="66541" y="1294"/>
                        </a:cubicBezTo>
                        <a:cubicBezTo>
                          <a:pt x="66834" y="1318"/>
                          <a:pt x="67096" y="1310"/>
                          <a:pt x="67255" y="1326"/>
                        </a:cubicBezTo>
                        <a:cubicBezTo>
                          <a:pt x="67692" y="1373"/>
                          <a:pt x="67930" y="1453"/>
                          <a:pt x="67842" y="1651"/>
                        </a:cubicBezTo>
                        <a:cubicBezTo>
                          <a:pt x="67755" y="1865"/>
                          <a:pt x="67771" y="2119"/>
                          <a:pt x="67906" y="2318"/>
                        </a:cubicBezTo>
                        <a:cubicBezTo>
                          <a:pt x="68041" y="2524"/>
                          <a:pt x="68406" y="2572"/>
                          <a:pt x="69001" y="2675"/>
                        </a:cubicBezTo>
                        <a:cubicBezTo>
                          <a:pt x="69597" y="2778"/>
                          <a:pt x="69954" y="2873"/>
                          <a:pt x="69525" y="3135"/>
                        </a:cubicBezTo>
                        <a:cubicBezTo>
                          <a:pt x="69187" y="3352"/>
                          <a:pt x="68690" y="3405"/>
                          <a:pt x="68067" y="3405"/>
                        </a:cubicBezTo>
                        <a:cubicBezTo>
                          <a:pt x="67915" y="3405"/>
                          <a:pt x="67755" y="3402"/>
                          <a:pt x="67588" y="3397"/>
                        </a:cubicBezTo>
                        <a:cubicBezTo>
                          <a:pt x="67431" y="3393"/>
                          <a:pt x="67294" y="3390"/>
                          <a:pt x="67170" y="3390"/>
                        </a:cubicBezTo>
                        <a:cubicBezTo>
                          <a:pt x="66614" y="3390"/>
                          <a:pt x="66308" y="3440"/>
                          <a:pt x="65588" y="3596"/>
                        </a:cubicBezTo>
                        <a:cubicBezTo>
                          <a:pt x="64921" y="3739"/>
                          <a:pt x="64232" y="3837"/>
                          <a:pt x="63601" y="3837"/>
                        </a:cubicBezTo>
                        <a:cubicBezTo>
                          <a:pt x="63391" y="3837"/>
                          <a:pt x="63187" y="3826"/>
                          <a:pt x="62993" y="3802"/>
                        </a:cubicBezTo>
                        <a:cubicBezTo>
                          <a:pt x="62215" y="3699"/>
                          <a:pt x="61794" y="3461"/>
                          <a:pt x="61881" y="3246"/>
                        </a:cubicBezTo>
                        <a:cubicBezTo>
                          <a:pt x="61961" y="3032"/>
                          <a:pt x="62437" y="2770"/>
                          <a:pt x="62754" y="2667"/>
                        </a:cubicBezTo>
                        <a:cubicBezTo>
                          <a:pt x="63072" y="2572"/>
                          <a:pt x="63191" y="2278"/>
                          <a:pt x="63255" y="2095"/>
                        </a:cubicBezTo>
                        <a:cubicBezTo>
                          <a:pt x="63310" y="1905"/>
                          <a:pt x="63564" y="1881"/>
                          <a:pt x="63461" y="1707"/>
                        </a:cubicBezTo>
                        <a:cubicBezTo>
                          <a:pt x="63358" y="1540"/>
                          <a:pt x="63215" y="1159"/>
                          <a:pt x="63564" y="1040"/>
                        </a:cubicBezTo>
                        <a:cubicBezTo>
                          <a:pt x="63732" y="981"/>
                          <a:pt x="63878" y="953"/>
                          <a:pt x="64082" y="953"/>
                        </a:cubicBezTo>
                        <a:close/>
                        <a:moveTo>
                          <a:pt x="40275" y="828"/>
                        </a:moveTo>
                        <a:cubicBezTo>
                          <a:pt x="40413" y="828"/>
                          <a:pt x="40569" y="832"/>
                          <a:pt x="40744" y="841"/>
                        </a:cubicBezTo>
                        <a:cubicBezTo>
                          <a:pt x="41426" y="873"/>
                          <a:pt x="41966" y="968"/>
                          <a:pt x="42284" y="1278"/>
                        </a:cubicBezTo>
                        <a:cubicBezTo>
                          <a:pt x="42554" y="1556"/>
                          <a:pt x="42887" y="1754"/>
                          <a:pt x="43252" y="1873"/>
                        </a:cubicBezTo>
                        <a:cubicBezTo>
                          <a:pt x="43649" y="2008"/>
                          <a:pt x="44276" y="2246"/>
                          <a:pt x="44181" y="2492"/>
                        </a:cubicBezTo>
                        <a:cubicBezTo>
                          <a:pt x="44085" y="2738"/>
                          <a:pt x="43816" y="2794"/>
                          <a:pt x="43673" y="2977"/>
                        </a:cubicBezTo>
                        <a:cubicBezTo>
                          <a:pt x="43522" y="3151"/>
                          <a:pt x="43649" y="3334"/>
                          <a:pt x="42887" y="3429"/>
                        </a:cubicBezTo>
                        <a:cubicBezTo>
                          <a:pt x="42125" y="3524"/>
                          <a:pt x="41982" y="3437"/>
                          <a:pt x="41768" y="3612"/>
                        </a:cubicBezTo>
                        <a:cubicBezTo>
                          <a:pt x="41587" y="3759"/>
                          <a:pt x="41259" y="3968"/>
                          <a:pt x="40694" y="3968"/>
                        </a:cubicBezTo>
                        <a:cubicBezTo>
                          <a:pt x="40590" y="3968"/>
                          <a:pt x="40477" y="3961"/>
                          <a:pt x="40355" y="3945"/>
                        </a:cubicBezTo>
                        <a:cubicBezTo>
                          <a:pt x="39585" y="3842"/>
                          <a:pt x="38799" y="3723"/>
                          <a:pt x="38386" y="3429"/>
                        </a:cubicBezTo>
                        <a:cubicBezTo>
                          <a:pt x="38164" y="3254"/>
                          <a:pt x="37926" y="3119"/>
                          <a:pt x="37664" y="3016"/>
                        </a:cubicBezTo>
                        <a:cubicBezTo>
                          <a:pt x="37497" y="2937"/>
                          <a:pt x="36831" y="2611"/>
                          <a:pt x="37323" y="2286"/>
                        </a:cubicBezTo>
                        <a:cubicBezTo>
                          <a:pt x="37823" y="1961"/>
                          <a:pt x="37720" y="1945"/>
                          <a:pt x="38363" y="1770"/>
                        </a:cubicBezTo>
                        <a:cubicBezTo>
                          <a:pt x="39005" y="1595"/>
                          <a:pt x="39109" y="1453"/>
                          <a:pt x="39132" y="1254"/>
                        </a:cubicBezTo>
                        <a:cubicBezTo>
                          <a:pt x="39146" y="1078"/>
                          <a:pt x="39204" y="828"/>
                          <a:pt x="40275" y="828"/>
                        </a:cubicBezTo>
                        <a:close/>
                        <a:moveTo>
                          <a:pt x="4821" y="828"/>
                        </a:moveTo>
                        <a:cubicBezTo>
                          <a:pt x="4962" y="828"/>
                          <a:pt x="5119" y="832"/>
                          <a:pt x="5295" y="841"/>
                        </a:cubicBezTo>
                        <a:cubicBezTo>
                          <a:pt x="5970" y="873"/>
                          <a:pt x="6486" y="968"/>
                          <a:pt x="6724" y="1278"/>
                        </a:cubicBezTo>
                        <a:cubicBezTo>
                          <a:pt x="6930" y="1556"/>
                          <a:pt x="7216" y="1762"/>
                          <a:pt x="7541" y="1873"/>
                        </a:cubicBezTo>
                        <a:cubicBezTo>
                          <a:pt x="7906" y="2008"/>
                          <a:pt x="8462" y="2246"/>
                          <a:pt x="8303" y="2492"/>
                        </a:cubicBezTo>
                        <a:cubicBezTo>
                          <a:pt x="8144" y="2730"/>
                          <a:pt x="7867" y="2794"/>
                          <a:pt x="7676" y="2969"/>
                        </a:cubicBezTo>
                        <a:cubicBezTo>
                          <a:pt x="7478" y="3151"/>
                          <a:pt x="7557" y="3326"/>
                          <a:pt x="6771" y="3421"/>
                        </a:cubicBezTo>
                        <a:cubicBezTo>
                          <a:pt x="5985" y="3516"/>
                          <a:pt x="5866" y="3437"/>
                          <a:pt x="5604" y="3612"/>
                        </a:cubicBezTo>
                        <a:cubicBezTo>
                          <a:pt x="5259" y="3844"/>
                          <a:pt x="4849" y="3972"/>
                          <a:pt x="4433" y="3972"/>
                        </a:cubicBezTo>
                        <a:cubicBezTo>
                          <a:pt x="4323" y="3972"/>
                          <a:pt x="4214" y="3963"/>
                          <a:pt x="4104" y="3945"/>
                        </a:cubicBezTo>
                        <a:cubicBezTo>
                          <a:pt x="3358" y="3850"/>
                          <a:pt x="2604" y="3723"/>
                          <a:pt x="2271" y="3421"/>
                        </a:cubicBezTo>
                        <a:cubicBezTo>
                          <a:pt x="2088" y="3254"/>
                          <a:pt x="1882" y="3119"/>
                          <a:pt x="1660" y="3016"/>
                        </a:cubicBezTo>
                        <a:cubicBezTo>
                          <a:pt x="1509" y="2937"/>
                          <a:pt x="921" y="2603"/>
                          <a:pt x="1509" y="2286"/>
                        </a:cubicBezTo>
                        <a:cubicBezTo>
                          <a:pt x="2088" y="1961"/>
                          <a:pt x="1985" y="1945"/>
                          <a:pt x="2676" y="1770"/>
                        </a:cubicBezTo>
                        <a:cubicBezTo>
                          <a:pt x="3366" y="1595"/>
                          <a:pt x="3509" y="1445"/>
                          <a:pt x="3572" y="1246"/>
                        </a:cubicBezTo>
                        <a:cubicBezTo>
                          <a:pt x="3636" y="1071"/>
                          <a:pt x="3760" y="828"/>
                          <a:pt x="4821" y="828"/>
                        </a:cubicBezTo>
                        <a:close/>
                        <a:moveTo>
                          <a:pt x="22553" y="828"/>
                        </a:moveTo>
                        <a:cubicBezTo>
                          <a:pt x="22692" y="828"/>
                          <a:pt x="22846" y="832"/>
                          <a:pt x="23019" y="841"/>
                        </a:cubicBezTo>
                        <a:cubicBezTo>
                          <a:pt x="23694" y="873"/>
                          <a:pt x="24226" y="968"/>
                          <a:pt x="24512" y="1278"/>
                        </a:cubicBezTo>
                        <a:cubicBezTo>
                          <a:pt x="24742" y="1556"/>
                          <a:pt x="25051" y="1762"/>
                          <a:pt x="25401" y="1873"/>
                        </a:cubicBezTo>
                        <a:cubicBezTo>
                          <a:pt x="25782" y="2008"/>
                          <a:pt x="26369" y="2246"/>
                          <a:pt x="26242" y="2492"/>
                        </a:cubicBezTo>
                        <a:cubicBezTo>
                          <a:pt x="26115" y="2738"/>
                          <a:pt x="25837" y="2794"/>
                          <a:pt x="25678" y="2977"/>
                        </a:cubicBezTo>
                        <a:cubicBezTo>
                          <a:pt x="25512" y="3159"/>
                          <a:pt x="25607" y="3334"/>
                          <a:pt x="24837" y="3429"/>
                        </a:cubicBezTo>
                        <a:cubicBezTo>
                          <a:pt x="24059" y="3524"/>
                          <a:pt x="23932" y="3437"/>
                          <a:pt x="23694" y="3612"/>
                        </a:cubicBezTo>
                        <a:cubicBezTo>
                          <a:pt x="23486" y="3759"/>
                          <a:pt x="23129" y="3976"/>
                          <a:pt x="22562" y="3976"/>
                        </a:cubicBezTo>
                        <a:cubicBezTo>
                          <a:pt x="22459" y="3976"/>
                          <a:pt x="22350" y="3969"/>
                          <a:pt x="22234" y="3953"/>
                        </a:cubicBezTo>
                        <a:cubicBezTo>
                          <a:pt x="21479" y="3850"/>
                          <a:pt x="20710" y="3723"/>
                          <a:pt x="20329" y="3429"/>
                        </a:cubicBezTo>
                        <a:cubicBezTo>
                          <a:pt x="20130" y="3262"/>
                          <a:pt x="19908" y="3119"/>
                          <a:pt x="19662" y="3016"/>
                        </a:cubicBezTo>
                        <a:cubicBezTo>
                          <a:pt x="19503" y="2937"/>
                          <a:pt x="18876" y="2611"/>
                          <a:pt x="19416" y="2286"/>
                        </a:cubicBezTo>
                        <a:cubicBezTo>
                          <a:pt x="19963" y="1961"/>
                          <a:pt x="19860" y="1945"/>
                          <a:pt x="20527" y="1770"/>
                        </a:cubicBezTo>
                        <a:cubicBezTo>
                          <a:pt x="21194" y="1603"/>
                          <a:pt x="21321" y="1453"/>
                          <a:pt x="21352" y="1254"/>
                        </a:cubicBezTo>
                        <a:cubicBezTo>
                          <a:pt x="21388" y="1078"/>
                          <a:pt x="21485" y="828"/>
                          <a:pt x="22553" y="828"/>
                        </a:cubicBezTo>
                        <a:close/>
                        <a:moveTo>
                          <a:pt x="57998" y="828"/>
                        </a:moveTo>
                        <a:cubicBezTo>
                          <a:pt x="58137" y="828"/>
                          <a:pt x="58293" y="832"/>
                          <a:pt x="58468" y="841"/>
                        </a:cubicBezTo>
                        <a:cubicBezTo>
                          <a:pt x="59151" y="873"/>
                          <a:pt x="59706" y="968"/>
                          <a:pt x="60064" y="1278"/>
                        </a:cubicBezTo>
                        <a:cubicBezTo>
                          <a:pt x="60365" y="1556"/>
                          <a:pt x="60722" y="1754"/>
                          <a:pt x="61111" y="1873"/>
                        </a:cubicBezTo>
                        <a:cubicBezTo>
                          <a:pt x="61532" y="2008"/>
                          <a:pt x="62183" y="2246"/>
                          <a:pt x="62119" y="2492"/>
                        </a:cubicBezTo>
                        <a:cubicBezTo>
                          <a:pt x="62056" y="2738"/>
                          <a:pt x="61794" y="2794"/>
                          <a:pt x="61675" y="2977"/>
                        </a:cubicBezTo>
                        <a:cubicBezTo>
                          <a:pt x="61556" y="3159"/>
                          <a:pt x="61699" y="3334"/>
                          <a:pt x="60945" y="3429"/>
                        </a:cubicBezTo>
                        <a:cubicBezTo>
                          <a:pt x="60199" y="3524"/>
                          <a:pt x="60048" y="3437"/>
                          <a:pt x="59857" y="3612"/>
                        </a:cubicBezTo>
                        <a:cubicBezTo>
                          <a:pt x="59696" y="3759"/>
                          <a:pt x="59392" y="3976"/>
                          <a:pt x="58821" y="3976"/>
                        </a:cubicBezTo>
                        <a:cubicBezTo>
                          <a:pt x="58717" y="3976"/>
                          <a:pt x="58606" y="3969"/>
                          <a:pt x="58484" y="3953"/>
                        </a:cubicBezTo>
                        <a:cubicBezTo>
                          <a:pt x="57698" y="3850"/>
                          <a:pt x="56897" y="3723"/>
                          <a:pt x="56444" y="3429"/>
                        </a:cubicBezTo>
                        <a:cubicBezTo>
                          <a:pt x="56206" y="3262"/>
                          <a:pt x="55944" y="3127"/>
                          <a:pt x="55674" y="3016"/>
                        </a:cubicBezTo>
                        <a:cubicBezTo>
                          <a:pt x="55492" y="2937"/>
                          <a:pt x="54785" y="2611"/>
                          <a:pt x="55238" y="2286"/>
                        </a:cubicBezTo>
                        <a:cubicBezTo>
                          <a:pt x="55698" y="1961"/>
                          <a:pt x="55595" y="1945"/>
                          <a:pt x="56214" y="1770"/>
                        </a:cubicBezTo>
                        <a:cubicBezTo>
                          <a:pt x="56833" y="1603"/>
                          <a:pt x="56920" y="1453"/>
                          <a:pt x="56912" y="1254"/>
                        </a:cubicBezTo>
                        <a:cubicBezTo>
                          <a:pt x="56898" y="1078"/>
                          <a:pt x="56928" y="828"/>
                          <a:pt x="57998" y="828"/>
                        </a:cubicBezTo>
                        <a:close/>
                        <a:moveTo>
                          <a:pt x="49821" y="3455"/>
                        </a:moveTo>
                        <a:cubicBezTo>
                          <a:pt x="50018" y="3455"/>
                          <a:pt x="50103" y="3467"/>
                          <a:pt x="50372" y="3508"/>
                        </a:cubicBezTo>
                        <a:cubicBezTo>
                          <a:pt x="50769" y="3564"/>
                          <a:pt x="50689" y="3683"/>
                          <a:pt x="50729" y="3858"/>
                        </a:cubicBezTo>
                        <a:cubicBezTo>
                          <a:pt x="50769" y="4032"/>
                          <a:pt x="51277" y="4199"/>
                          <a:pt x="50975" y="4397"/>
                        </a:cubicBezTo>
                        <a:cubicBezTo>
                          <a:pt x="50852" y="4478"/>
                          <a:pt x="50730" y="4493"/>
                          <a:pt x="50586" y="4493"/>
                        </a:cubicBezTo>
                        <a:cubicBezTo>
                          <a:pt x="50503" y="4493"/>
                          <a:pt x="50413" y="4488"/>
                          <a:pt x="50311" y="4488"/>
                        </a:cubicBezTo>
                        <a:cubicBezTo>
                          <a:pt x="50157" y="4488"/>
                          <a:pt x="49976" y="4500"/>
                          <a:pt x="49753" y="4556"/>
                        </a:cubicBezTo>
                        <a:cubicBezTo>
                          <a:pt x="49191" y="4689"/>
                          <a:pt x="49120" y="4792"/>
                          <a:pt x="48300" y="4792"/>
                        </a:cubicBezTo>
                        <a:cubicBezTo>
                          <a:pt x="48192" y="4792"/>
                          <a:pt x="48071" y="4790"/>
                          <a:pt x="47935" y="4786"/>
                        </a:cubicBezTo>
                        <a:cubicBezTo>
                          <a:pt x="46760" y="4755"/>
                          <a:pt x="45879" y="4762"/>
                          <a:pt x="45697" y="4651"/>
                        </a:cubicBezTo>
                        <a:cubicBezTo>
                          <a:pt x="45514" y="4532"/>
                          <a:pt x="45475" y="4247"/>
                          <a:pt x="45371" y="4143"/>
                        </a:cubicBezTo>
                        <a:cubicBezTo>
                          <a:pt x="45260" y="4048"/>
                          <a:pt x="45117" y="3937"/>
                          <a:pt x="45554" y="3929"/>
                        </a:cubicBezTo>
                        <a:cubicBezTo>
                          <a:pt x="45624" y="3927"/>
                          <a:pt x="45687" y="3926"/>
                          <a:pt x="45747" y="3926"/>
                        </a:cubicBezTo>
                        <a:cubicBezTo>
                          <a:pt x="45826" y="3926"/>
                          <a:pt x="45899" y="3927"/>
                          <a:pt x="45974" y="3927"/>
                        </a:cubicBezTo>
                        <a:cubicBezTo>
                          <a:pt x="46199" y="3927"/>
                          <a:pt x="46450" y="3916"/>
                          <a:pt x="46975" y="3826"/>
                        </a:cubicBezTo>
                        <a:cubicBezTo>
                          <a:pt x="47816" y="3683"/>
                          <a:pt x="48165" y="3492"/>
                          <a:pt x="49078" y="3469"/>
                        </a:cubicBezTo>
                        <a:cubicBezTo>
                          <a:pt x="49467" y="3462"/>
                          <a:pt x="49675" y="3455"/>
                          <a:pt x="49821" y="3455"/>
                        </a:cubicBezTo>
                        <a:close/>
                        <a:moveTo>
                          <a:pt x="13705" y="3455"/>
                        </a:moveTo>
                        <a:cubicBezTo>
                          <a:pt x="13903" y="3455"/>
                          <a:pt x="13985" y="3467"/>
                          <a:pt x="14240" y="3508"/>
                        </a:cubicBezTo>
                        <a:cubicBezTo>
                          <a:pt x="14614" y="3564"/>
                          <a:pt x="14510" y="3683"/>
                          <a:pt x="14502" y="3858"/>
                        </a:cubicBezTo>
                        <a:lnTo>
                          <a:pt x="14510" y="3858"/>
                        </a:lnTo>
                        <a:cubicBezTo>
                          <a:pt x="14502" y="4032"/>
                          <a:pt x="14971" y="4199"/>
                          <a:pt x="14614" y="4397"/>
                        </a:cubicBezTo>
                        <a:cubicBezTo>
                          <a:pt x="14471" y="4478"/>
                          <a:pt x="14345" y="4493"/>
                          <a:pt x="14201" y="4493"/>
                        </a:cubicBezTo>
                        <a:cubicBezTo>
                          <a:pt x="14118" y="4493"/>
                          <a:pt x="14029" y="4488"/>
                          <a:pt x="13927" y="4488"/>
                        </a:cubicBezTo>
                        <a:cubicBezTo>
                          <a:pt x="13773" y="4488"/>
                          <a:pt x="13589" y="4500"/>
                          <a:pt x="13351" y="4556"/>
                        </a:cubicBezTo>
                        <a:cubicBezTo>
                          <a:pt x="12770" y="4693"/>
                          <a:pt x="12660" y="4794"/>
                          <a:pt x="11894" y="4794"/>
                        </a:cubicBezTo>
                        <a:cubicBezTo>
                          <a:pt x="11771" y="4794"/>
                          <a:pt x="11631" y="4792"/>
                          <a:pt x="11470" y="4786"/>
                        </a:cubicBezTo>
                        <a:cubicBezTo>
                          <a:pt x="10311" y="4755"/>
                          <a:pt x="9422" y="4770"/>
                          <a:pt x="9272" y="4651"/>
                        </a:cubicBezTo>
                        <a:cubicBezTo>
                          <a:pt x="9121" y="4532"/>
                          <a:pt x="9153" y="4247"/>
                          <a:pt x="9073" y="4151"/>
                        </a:cubicBezTo>
                        <a:cubicBezTo>
                          <a:pt x="8994" y="4048"/>
                          <a:pt x="8875" y="3937"/>
                          <a:pt x="9319" y="3929"/>
                        </a:cubicBezTo>
                        <a:cubicBezTo>
                          <a:pt x="9390" y="3927"/>
                          <a:pt x="9452" y="3926"/>
                          <a:pt x="9511" y="3926"/>
                        </a:cubicBezTo>
                        <a:cubicBezTo>
                          <a:pt x="9590" y="3926"/>
                          <a:pt x="9662" y="3927"/>
                          <a:pt x="9737" y="3927"/>
                        </a:cubicBezTo>
                        <a:cubicBezTo>
                          <a:pt x="9960" y="3927"/>
                          <a:pt x="10214" y="3916"/>
                          <a:pt x="10764" y="3826"/>
                        </a:cubicBezTo>
                        <a:cubicBezTo>
                          <a:pt x="11637" y="3683"/>
                          <a:pt x="12042" y="3492"/>
                          <a:pt x="12955" y="3469"/>
                        </a:cubicBezTo>
                        <a:cubicBezTo>
                          <a:pt x="13347" y="3462"/>
                          <a:pt x="13558" y="3455"/>
                          <a:pt x="13705" y="3455"/>
                        </a:cubicBezTo>
                        <a:close/>
                        <a:moveTo>
                          <a:pt x="31762" y="3455"/>
                        </a:moveTo>
                        <a:cubicBezTo>
                          <a:pt x="31958" y="3455"/>
                          <a:pt x="32042" y="3467"/>
                          <a:pt x="32306" y="3508"/>
                        </a:cubicBezTo>
                        <a:cubicBezTo>
                          <a:pt x="32687" y="3564"/>
                          <a:pt x="32600" y="3683"/>
                          <a:pt x="32624" y="3858"/>
                        </a:cubicBezTo>
                        <a:cubicBezTo>
                          <a:pt x="32632" y="4032"/>
                          <a:pt x="33132" y="4199"/>
                          <a:pt x="32798" y="4397"/>
                        </a:cubicBezTo>
                        <a:cubicBezTo>
                          <a:pt x="32665" y="4478"/>
                          <a:pt x="32542" y="4493"/>
                          <a:pt x="32397" y="4493"/>
                        </a:cubicBezTo>
                        <a:cubicBezTo>
                          <a:pt x="32314" y="4493"/>
                          <a:pt x="32224" y="4488"/>
                          <a:pt x="32122" y="4488"/>
                        </a:cubicBezTo>
                        <a:cubicBezTo>
                          <a:pt x="31967" y="4488"/>
                          <a:pt x="31784" y="4500"/>
                          <a:pt x="31552" y="4556"/>
                        </a:cubicBezTo>
                        <a:cubicBezTo>
                          <a:pt x="30991" y="4693"/>
                          <a:pt x="30896" y="4794"/>
                          <a:pt x="30133" y="4794"/>
                        </a:cubicBezTo>
                        <a:cubicBezTo>
                          <a:pt x="30011" y="4794"/>
                          <a:pt x="29872" y="4792"/>
                          <a:pt x="29711" y="4786"/>
                        </a:cubicBezTo>
                        <a:cubicBezTo>
                          <a:pt x="28544" y="4755"/>
                          <a:pt x="27655" y="4770"/>
                          <a:pt x="27488" y="4651"/>
                        </a:cubicBezTo>
                        <a:cubicBezTo>
                          <a:pt x="27321" y="4532"/>
                          <a:pt x="27321" y="4247"/>
                          <a:pt x="27226" y="4151"/>
                        </a:cubicBezTo>
                        <a:cubicBezTo>
                          <a:pt x="27123" y="4048"/>
                          <a:pt x="26996" y="3937"/>
                          <a:pt x="27441" y="3929"/>
                        </a:cubicBezTo>
                        <a:cubicBezTo>
                          <a:pt x="27510" y="3927"/>
                          <a:pt x="27571" y="3926"/>
                          <a:pt x="27630" y="3926"/>
                        </a:cubicBezTo>
                        <a:cubicBezTo>
                          <a:pt x="27707" y="3926"/>
                          <a:pt x="27779" y="3927"/>
                          <a:pt x="27854" y="3927"/>
                        </a:cubicBezTo>
                        <a:cubicBezTo>
                          <a:pt x="28076" y="3927"/>
                          <a:pt x="28330" y="3916"/>
                          <a:pt x="28869" y="3826"/>
                        </a:cubicBezTo>
                        <a:cubicBezTo>
                          <a:pt x="29727" y="3683"/>
                          <a:pt x="30108" y="3492"/>
                          <a:pt x="31020" y="3469"/>
                        </a:cubicBezTo>
                        <a:cubicBezTo>
                          <a:pt x="31410" y="3462"/>
                          <a:pt x="31617" y="3455"/>
                          <a:pt x="31762" y="3455"/>
                        </a:cubicBezTo>
                        <a:close/>
                        <a:moveTo>
                          <a:pt x="67884" y="3455"/>
                        </a:moveTo>
                        <a:cubicBezTo>
                          <a:pt x="68078" y="3455"/>
                          <a:pt x="68161" y="3467"/>
                          <a:pt x="68430" y="3508"/>
                        </a:cubicBezTo>
                        <a:cubicBezTo>
                          <a:pt x="68827" y="3564"/>
                          <a:pt x="68779" y="3683"/>
                          <a:pt x="68835" y="3858"/>
                        </a:cubicBezTo>
                        <a:cubicBezTo>
                          <a:pt x="68898" y="4032"/>
                          <a:pt x="69438" y="4199"/>
                          <a:pt x="69160" y="4397"/>
                        </a:cubicBezTo>
                        <a:lnTo>
                          <a:pt x="69168" y="4397"/>
                        </a:lnTo>
                        <a:cubicBezTo>
                          <a:pt x="69054" y="4478"/>
                          <a:pt x="68934" y="4493"/>
                          <a:pt x="68790" y="4493"/>
                        </a:cubicBezTo>
                        <a:cubicBezTo>
                          <a:pt x="68706" y="4493"/>
                          <a:pt x="68615" y="4488"/>
                          <a:pt x="68512" y="4488"/>
                        </a:cubicBezTo>
                        <a:cubicBezTo>
                          <a:pt x="68356" y="4488"/>
                          <a:pt x="68174" y="4500"/>
                          <a:pt x="67954" y="4556"/>
                        </a:cubicBezTo>
                        <a:cubicBezTo>
                          <a:pt x="67427" y="4693"/>
                          <a:pt x="67360" y="4794"/>
                          <a:pt x="66594" y="4794"/>
                        </a:cubicBezTo>
                        <a:cubicBezTo>
                          <a:pt x="66472" y="4794"/>
                          <a:pt x="66331" y="4792"/>
                          <a:pt x="66168" y="4786"/>
                        </a:cubicBezTo>
                        <a:cubicBezTo>
                          <a:pt x="64993" y="4755"/>
                          <a:pt x="64112" y="4770"/>
                          <a:pt x="63913" y="4651"/>
                        </a:cubicBezTo>
                        <a:cubicBezTo>
                          <a:pt x="63715" y="4532"/>
                          <a:pt x="63643" y="4247"/>
                          <a:pt x="63516" y="4151"/>
                        </a:cubicBezTo>
                        <a:cubicBezTo>
                          <a:pt x="63397" y="4048"/>
                          <a:pt x="63239" y="3937"/>
                          <a:pt x="63675" y="3929"/>
                        </a:cubicBezTo>
                        <a:cubicBezTo>
                          <a:pt x="63746" y="3927"/>
                          <a:pt x="63809" y="3926"/>
                          <a:pt x="63868" y="3926"/>
                        </a:cubicBezTo>
                        <a:cubicBezTo>
                          <a:pt x="63947" y="3926"/>
                          <a:pt x="64020" y="3927"/>
                          <a:pt x="64095" y="3927"/>
                        </a:cubicBezTo>
                        <a:cubicBezTo>
                          <a:pt x="64319" y="3927"/>
                          <a:pt x="64569" y="3916"/>
                          <a:pt x="65088" y="3826"/>
                        </a:cubicBezTo>
                        <a:cubicBezTo>
                          <a:pt x="65906" y="3683"/>
                          <a:pt x="66231" y="3492"/>
                          <a:pt x="67144" y="3469"/>
                        </a:cubicBezTo>
                        <a:cubicBezTo>
                          <a:pt x="67533" y="3462"/>
                          <a:pt x="67739" y="3455"/>
                          <a:pt x="67884" y="3455"/>
                        </a:cubicBezTo>
                        <a:close/>
                        <a:moveTo>
                          <a:pt x="35702" y="2485"/>
                        </a:moveTo>
                        <a:cubicBezTo>
                          <a:pt x="36114" y="2485"/>
                          <a:pt x="36643" y="2523"/>
                          <a:pt x="36854" y="2723"/>
                        </a:cubicBezTo>
                        <a:cubicBezTo>
                          <a:pt x="36918" y="2802"/>
                          <a:pt x="36997" y="2865"/>
                          <a:pt x="37093" y="2905"/>
                        </a:cubicBezTo>
                        <a:cubicBezTo>
                          <a:pt x="37553" y="3111"/>
                          <a:pt x="37839" y="3151"/>
                          <a:pt x="38180" y="3421"/>
                        </a:cubicBezTo>
                        <a:cubicBezTo>
                          <a:pt x="38529" y="3691"/>
                          <a:pt x="39386" y="3969"/>
                          <a:pt x="39910" y="4016"/>
                        </a:cubicBezTo>
                        <a:cubicBezTo>
                          <a:pt x="40442" y="4064"/>
                          <a:pt x="41188" y="4096"/>
                          <a:pt x="41315" y="4207"/>
                        </a:cubicBezTo>
                        <a:cubicBezTo>
                          <a:pt x="41442" y="4310"/>
                          <a:pt x="40760" y="4453"/>
                          <a:pt x="40093" y="4564"/>
                        </a:cubicBezTo>
                        <a:cubicBezTo>
                          <a:pt x="39283" y="4691"/>
                          <a:pt x="38458" y="4778"/>
                          <a:pt x="37640" y="4818"/>
                        </a:cubicBezTo>
                        <a:cubicBezTo>
                          <a:pt x="36958" y="4858"/>
                          <a:pt x="36489" y="4913"/>
                          <a:pt x="36180" y="5016"/>
                        </a:cubicBezTo>
                        <a:lnTo>
                          <a:pt x="36156" y="5032"/>
                        </a:lnTo>
                        <a:cubicBezTo>
                          <a:pt x="36140" y="5040"/>
                          <a:pt x="36116" y="5048"/>
                          <a:pt x="36100" y="5056"/>
                        </a:cubicBezTo>
                        <a:cubicBezTo>
                          <a:pt x="35957" y="5096"/>
                          <a:pt x="35807" y="5112"/>
                          <a:pt x="35664" y="5112"/>
                        </a:cubicBezTo>
                        <a:cubicBezTo>
                          <a:pt x="35568" y="5116"/>
                          <a:pt x="35481" y="5117"/>
                          <a:pt x="35400" y="5117"/>
                        </a:cubicBezTo>
                        <a:cubicBezTo>
                          <a:pt x="35146" y="5117"/>
                          <a:pt x="34965" y="5102"/>
                          <a:pt x="34838" y="5096"/>
                        </a:cubicBezTo>
                        <a:cubicBezTo>
                          <a:pt x="34648" y="5096"/>
                          <a:pt x="34457" y="5080"/>
                          <a:pt x="34275" y="5048"/>
                        </a:cubicBezTo>
                        <a:cubicBezTo>
                          <a:pt x="33997" y="5001"/>
                          <a:pt x="33878" y="4818"/>
                          <a:pt x="33743" y="4628"/>
                        </a:cubicBezTo>
                        <a:cubicBezTo>
                          <a:pt x="33616" y="4437"/>
                          <a:pt x="33338" y="4461"/>
                          <a:pt x="33036" y="4215"/>
                        </a:cubicBezTo>
                        <a:cubicBezTo>
                          <a:pt x="32767" y="4000"/>
                          <a:pt x="32814" y="3572"/>
                          <a:pt x="33132" y="3429"/>
                        </a:cubicBezTo>
                        <a:cubicBezTo>
                          <a:pt x="33402" y="3294"/>
                          <a:pt x="33846" y="3183"/>
                          <a:pt x="34164" y="2921"/>
                        </a:cubicBezTo>
                        <a:cubicBezTo>
                          <a:pt x="34370" y="2762"/>
                          <a:pt x="34600" y="2635"/>
                          <a:pt x="34838" y="2548"/>
                        </a:cubicBezTo>
                        <a:cubicBezTo>
                          <a:pt x="35013" y="2516"/>
                          <a:pt x="35188" y="2492"/>
                          <a:pt x="35362" y="2492"/>
                        </a:cubicBezTo>
                        <a:cubicBezTo>
                          <a:pt x="35455" y="2489"/>
                          <a:pt x="35573" y="2485"/>
                          <a:pt x="35702" y="2485"/>
                        </a:cubicBezTo>
                        <a:close/>
                        <a:moveTo>
                          <a:pt x="53637" y="2485"/>
                        </a:moveTo>
                        <a:cubicBezTo>
                          <a:pt x="54048" y="2485"/>
                          <a:pt x="54583" y="2523"/>
                          <a:pt x="54825" y="2723"/>
                        </a:cubicBezTo>
                        <a:cubicBezTo>
                          <a:pt x="54896" y="2802"/>
                          <a:pt x="54984" y="2865"/>
                          <a:pt x="55087" y="2905"/>
                        </a:cubicBezTo>
                        <a:cubicBezTo>
                          <a:pt x="55571" y="3111"/>
                          <a:pt x="55865" y="3143"/>
                          <a:pt x="56246" y="3421"/>
                        </a:cubicBezTo>
                        <a:cubicBezTo>
                          <a:pt x="56627" y="3691"/>
                          <a:pt x="57516" y="3969"/>
                          <a:pt x="58055" y="4016"/>
                        </a:cubicBezTo>
                        <a:cubicBezTo>
                          <a:pt x="58587" y="4064"/>
                          <a:pt x="59341" y="4096"/>
                          <a:pt x="59476" y="4199"/>
                        </a:cubicBezTo>
                        <a:cubicBezTo>
                          <a:pt x="59619" y="4310"/>
                          <a:pt x="58944" y="4453"/>
                          <a:pt x="58294" y="4572"/>
                        </a:cubicBezTo>
                        <a:cubicBezTo>
                          <a:pt x="57500" y="4699"/>
                          <a:pt x="56690" y="4778"/>
                          <a:pt x="55881" y="4818"/>
                        </a:cubicBezTo>
                        <a:cubicBezTo>
                          <a:pt x="55206" y="4858"/>
                          <a:pt x="54738" y="4921"/>
                          <a:pt x="54444" y="5024"/>
                        </a:cubicBezTo>
                        <a:lnTo>
                          <a:pt x="54420" y="5032"/>
                        </a:lnTo>
                        <a:lnTo>
                          <a:pt x="54365" y="5056"/>
                        </a:lnTo>
                        <a:cubicBezTo>
                          <a:pt x="54230" y="5096"/>
                          <a:pt x="54087" y="5120"/>
                          <a:pt x="53936" y="5120"/>
                        </a:cubicBezTo>
                        <a:cubicBezTo>
                          <a:pt x="53857" y="5123"/>
                          <a:pt x="53783" y="5124"/>
                          <a:pt x="53714" y="5124"/>
                        </a:cubicBezTo>
                        <a:cubicBezTo>
                          <a:pt x="53438" y="5124"/>
                          <a:pt x="53244" y="5104"/>
                          <a:pt x="53110" y="5104"/>
                        </a:cubicBezTo>
                        <a:cubicBezTo>
                          <a:pt x="52920" y="5096"/>
                          <a:pt x="52729" y="5080"/>
                          <a:pt x="52539" y="5048"/>
                        </a:cubicBezTo>
                        <a:cubicBezTo>
                          <a:pt x="52261" y="5001"/>
                          <a:pt x="52118" y="4826"/>
                          <a:pt x="51959" y="4635"/>
                        </a:cubicBezTo>
                        <a:cubicBezTo>
                          <a:pt x="51801" y="4445"/>
                          <a:pt x="51531" y="4461"/>
                          <a:pt x="51197" y="4215"/>
                        </a:cubicBezTo>
                        <a:cubicBezTo>
                          <a:pt x="50856" y="3977"/>
                          <a:pt x="50936" y="3572"/>
                          <a:pt x="51190" y="3429"/>
                        </a:cubicBezTo>
                        <a:cubicBezTo>
                          <a:pt x="51444" y="3294"/>
                          <a:pt x="51872" y="3183"/>
                          <a:pt x="52158" y="2921"/>
                        </a:cubicBezTo>
                        <a:cubicBezTo>
                          <a:pt x="52340" y="2762"/>
                          <a:pt x="52555" y="2635"/>
                          <a:pt x="52785" y="2548"/>
                        </a:cubicBezTo>
                        <a:cubicBezTo>
                          <a:pt x="52952" y="2508"/>
                          <a:pt x="53126" y="2492"/>
                          <a:pt x="53301" y="2492"/>
                        </a:cubicBezTo>
                        <a:cubicBezTo>
                          <a:pt x="53392" y="2489"/>
                          <a:pt x="53508" y="2485"/>
                          <a:pt x="53637" y="2485"/>
                        </a:cubicBezTo>
                        <a:close/>
                        <a:moveTo>
                          <a:pt x="17764" y="2485"/>
                        </a:moveTo>
                        <a:cubicBezTo>
                          <a:pt x="18177" y="2485"/>
                          <a:pt x="18705" y="2523"/>
                          <a:pt x="18892" y="2723"/>
                        </a:cubicBezTo>
                        <a:cubicBezTo>
                          <a:pt x="18939" y="2802"/>
                          <a:pt x="19019" y="2865"/>
                          <a:pt x="19106" y="2905"/>
                        </a:cubicBezTo>
                        <a:cubicBezTo>
                          <a:pt x="19535" y="3111"/>
                          <a:pt x="19821" y="3151"/>
                          <a:pt x="20130" y="3421"/>
                        </a:cubicBezTo>
                        <a:cubicBezTo>
                          <a:pt x="20440" y="3691"/>
                          <a:pt x="21265" y="3969"/>
                          <a:pt x="21789" y="4016"/>
                        </a:cubicBezTo>
                        <a:cubicBezTo>
                          <a:pt x="22305" y="4064"/>
                          <a:pt x="23051" y="4096"/>
                          <a:pt x="23162" y="4207"/>
                        </a:cubicBezTo>
                        <a:cubicBezTo>
                          <a:pt x="23273" y="4310"/>
                          <a:pt x="22567" y="4453"/>
                          <a:pt x="21884" y="4572"/>
                        </a:cubicBezTo>
                        <a:cubicBezTo>
                          <a:pt x="21067" y="4699"/>
                          <a:pt x="20233" y="4778"/>
                          <a:pt x="19400" y="4818"/>
                        </a:cubicBezTo>
                        <a:cubicBezTo>
                          <a:pt x="18717" y="4866"/>
                          <a:pt x="18241" y="4921"/>
                          <a:pt x="17916" y="5024"/>
                        </a:cubicBezTo>
                        <a:cubicBezTo>
                          <a:pt x="17908" y="5032"/>
                          <a:pt x="17900" y="5032"/>
                          <a:pt x="17892" y="5040"/>
                        </a:cubicBezTo>
                        <a:cubicBezTo>
                          <a:pt x="17876" y="5040"/>
                          <a:pt x="17852" y="5048"/>
                          <a:pt x="17836" y="5056"/>
                        </a:cubicBezTo>
                        <a:cubicBezTo>
                          <a:pt x="17685" y="5096"/>
                          <a:pt x="17535" y="5120"/>
                          <a:pt x="17384" y="5120"/>
                        </a:cubicBezTo>
                        <a:cubicBezTo>
                          <a:pt x="17288" y="5123"/>
                          <a:pt x="17201" y="5125"/>
                          <a:pt x="17121" y="5125"/>
                        </a:cubicBezTo>
                        <a:cubicBezTo>
                          <a:pt x="16870" y="5125"/>
                          <a:pt x="16693" y="5110"/>
                          <a:pt x="16566" y="5104"/>
                        </a:cubicBezTo>
                        <a:cubicBezTo>
                          <a:pt x="16376" y="5104"/>
                          <a:pt x="16193" y="5088"/>
                          <a:pt x="16011" y="5056"/>
                        </a:cubicBezTo>
                        <a:cubicBezTo>
                          <a:pt x="15741" y="5001"/>
                          <a:pt x="15645" y="4826"/>
                          <a:pt x="15534" y="4635"/>
                        </a:cubicBezTo>
                        <a:cubicBezTo>
                          <a:pt x="15423" y="4445"/>
                          <a:pt x="15145" y="4461"/>
                          <a:pt x="14875" y="4223"/>
                        </a:cubicBezTo>
                        <a:cubicBezTo>
                          <a:pt x="14606" y="3977"/>
                          <a:pt x="14780" y="3572"/>
                          <a:pt x="15074" y="3429"/>
                        </a:cubicBezTo>
                        <a:cubicBezTo>
                          <a:pt x="15360" y="3294"/>
                          <a:pt x="15820" y="3183"/>
                          <a:pt x="16169" y="2921"/>
                        </a:cubicBezTo>
                        <a:cubicBezTo>
                          <a:pt x="16392" y="2762"/>
                          <a:pt x="16638" y="2635"/>
                          <a:pt x="16900" y="2548"/>
                        </a:cubicBezTo>
                        <a:cubicBezTo>
                          <a:pt x="17066" y="2516"/>
                          <a:pt x="17249" y="2492"/>
                          <a:pt x="17423" y="2492"/>
                        </a:cubicBezTo>
                        <a:cubicBezTo>
                          <a:pt x="17516" y="2489"/>
                          <a:pt x="17635" y="2485"/>
                          <a:pt x="17764" y="2485"/>
                        </a:cubicBezTo>
                        <a:close/>
                        <a:moveTo>
                          <a:pt x="6562" y="3568"/>
                        </a:moveTo>
                        <a:cubicBezTo>
                          <a:pt x="7032" y="3568"/>
                          <a:pt x="7350" y="3654"/>
                          <a:pt x="7740" y="3707"/>
                        </a:cubicBezTo>
                        <a:cubicBezTo>
                          <a:pt x="8391" y="3802"/>
                          <a:pt x="8621" y="3842"/>
                          <a:pt x="8779" y="4072"/>
                        </a:cubicBezTo>
                        <a:cubicBezTo>
                          <a:pt x="8938" y="4294"/>
                          <a:pt x="9145" y="4580"/>
                          <a:pt x="8867" y="4707"/>
                        </a:cubicBezTo>
                        <a:cubicBezTo>
                          <a:pt x="8589" y="4826"/>
                          <a:pt x="7636" y="4874"/>
                          <a:pt x="7478" y="5072"/>
                        </a:cubicBezTo>
                        <a:cubicBezTo>
                          <a:pt x="7330" y="5241"/>
                          <a:pt x="7144" y="5523"/>
                          <a:pt x="6755" y="5523"/>
                        </a:cubicBezTo>
                        <a:cubicBezTo>
                          <a:pt x="6705" y="5523"/>
                          <a:pt x="6653" y="5518"/>
                          <a:pt x="6597" y="5509"/>
                        </a:cubicBezTo>
                        <a:cubicBezTo>
                          <a:pt x="6105" y="5429"/>
                          <a:pt x="6255" y="5247"/>
                          <a:pt x="6454" y="5048"/>
                        </a:cubicBezTo>
                        <a:cubicBezTo>
                          <a:pt x="6652" y="4842"/>
                          <a:pt x="6501" y="4715"/>
                          <a:pt x="6120" y="4580"/>
                        </a:cubicBezTo>
                        <a:cubicBezTo>
                          <a:pt x="5739" y="4453"/>
                          <a:pt x="5350" y="4429"/>
                          <a:pt x="5319" y="4191"/>
                        </a:cubicBezTo>
                        <a:cubicBezTo>
                          <a:pt x="5279" y="3953"/>
                          <a:pt x="5604" y="3619"/>
                          <a:pt x="6255" y="3580"/>
                        </a:cubicBezTo>
                        <a:cubicBezTo>
                          <a:pt x="6365" y="3572"/>
                          <a:pt x="6466" y="3568"/>
                          <a:pt x="6562" y="3568"/>
                        </a:cubicBezTo>
                        <a:close/>
                        <a:moveTo>
                          <a:pt x="24635" y="3568"/>
                        </a:moveTo>
                        <a:cubicBezTo>
                          <a:pt x="25110" y="3568"/>
                          <a:pt x="25441" y="3655"/>
                          <a:pt x="25837" y="3715"/>
                        </a:cubicBezTo>
                        <a:cubicBezTo>
                          <a:pt x="26488" y="3802"/>
                          <a:pt x="26726" y="3842"/>
                          <a:pt x="26917" y="4072"/>
                        </a:cubicBezTo>
                        <a:cubicBezTo>
                          <a:pt x="27107" y="4294"/>
                          <a:pt x="27345" y="4588"/>
                          <a:pt x="27083" y="4707"/>
                        </a:cubicBezTo>
                        <a:cubicBezTo>
                          <a:pt x="26821" y="4826"/>
                          <a:pt x="25877" y="4874"/>
                          <a:pt x="25742" y="5072"/>
                        </a:cubicBezTo>
                        <a:cubicBezTo>
                          <a:pt x="25628" y="5243"/>
                          <a:pt x="25476" y="5529"/>
                          <a:pt x="25074" y="5529"/>
                        </a:cubicBezTo>
                        <a:cubicBezTo>
                          <a:pt x="25027" y="5529"/>
                          <a:pt x="24978" y="5525"/>
                          <a:pt x="24924" y="5517"/>
                        </a:cubicBezTo>
                        <a:cubicBezTo>
                          <a:pt x="24416" y="5429"/>
                          <a:pt x="24551" y="5247"/>
                          <a:pt x="24718" y="5048"/>
                        </a:cubicBezTo>
                        <a:cubicBezTo>
                          <a:pt x="24885" y="4842"/>
                          <a:pt x="24726" y="4715"/>
                          <a:pt x="24321" y="4588"/>
                        </a:cubicBezTo>
                        <a:cubicBezTo>
                          <a:pt x="23916" y="4453"/>
                          <a:pt x="23527" y="4429"/>
                          <a:pt x="23464" y="4191"/>
                        </a:cubicBezTo>
                        <a:cubicBezTo>
                          <a:pt x="23408" y="3945"/>
                          <a:pt x="23686" y="3619"/>
                          <a:pt x="24329" y="3580"/>
                        </a:cubicBezTo>
                        <a:cubicBezTo>
                          <a:pt x="24438" y="3572"/>
                          <a:pt x="24540" y="3568"/>
                          <a:pt x="24635" y="3568"/>
                        </a:cubicBezTo>
                        <a:close/>
                        <a:moveTo>
                          <a:pt x="42714" y="3568"/>
                        </a:moveTo>
                        <a:cubicBezTo>
                          <a:pt x="43187" y="3568"/>
                          <a:pt x="43524" y="3655"/>
                          <a:pt x="43927" y="3715"/>
                        </a:cubicBezTo>
                        <a:cubicBezTo>
                          <a:pt x="44601" y="3802"/>
                          <a:pt x="44840" y="3842"/>
                          <a:pt x="45054" y="4072"/>
                        </a:cubicBezTo>
                        <a:cubicBezTo>
                          <a:pt x="45276" y="4294"/>
                          <a:pt x="45554" y="4588"/>
                          <a:pt x="45308" y="4707"/>
                        </a:cubicBezTo>
                        <a:cubicBezTo>
                          <a:pt x="45062" y="4826"/>
                          <a:pt x="44125" y="4874"/>
                          <a:pt x="44014" y="5072"/>
                        </a:cubicBezTo>
                        <a:cubicBezTo>
                          <a:pt x="43921" y="5243"/>
                          <a:pt x="43803" y="5529"/>
                          <a:pt x="43402" y="5529"/>
                        </a:cubicBezTo>
                        <a:cubicBezTo>
                          <a:pt x="43356" y="5529"/>
                          <a:pt x="43306" y="5525"/>
                          <a:pt x="43252" y="5517"/>
                        </a:cubicBezTo>
                        <a:cubicBezTo>
                          <a:pt x="42736" y="5429"/>
                          <a:pt x="42847" y="5247"/>
                          <a:pt x="42990" y="5048"/>
                        </a:cubicBezTo>
                        <a:cubicBezTo>
                          <a:pt x="43133" y="4842"/>
                          <a:pt x="42950" y="4715"/>
                          <a:pt x="42538" y="4588"/>
                        </a:cubicBezTo>
                        <a:cubicBezTo>
                          <a:pt x="42117" y="4453"/>
                          <a:pt x="41728" y="4429"/>
                          <a:pt x="41625" y="4191"/>
                        </a:cubicBezTo>
                        <a:cubicBezTo>
                          <a:pt x="41530" y="3945"/>
                          <a:pt x="41768" y="3619"/>
                          <a:pt x="42411" y="3580"/>
                        </a:cubicBezTo>
                        <a:cubicBezTo>
                          <a:pt x="42518" y="3572"/>
                          <a:pt x="42619" y="3568"/>
                          <a:pt x="42714" y="3568"/>
                        </a:cubicBezTo>
                        <a:close/>
                        <a:moveTo>
                          <a:pt x="60764" y="3571"/>
                        </a:moveTo>
                        <a:cubicBezTo>
                          <a:pt x="61253" y="3571"/>
                          <a:pt x="61607" y="3654"/>
                          <a:pt x="62024" y="3715"/>
                        </a:cubicBezTo>
                        <a:cubicBezTo>
                          <a:pt x="62707" y="3810"/>
                          <a:pt x="62945" y="3850"/>
                          <a:pt x="63199" y="4072"/>
                        </a:cubicBezTo>
                        <a:cubicBezTo>
                          <a:pt x="63445" y="4302"/>
                          <a:pt x="63763" y="4588"/>
                          <a:pt x="63532" y="4707"/>
                        </a:cubicBezTo>
                        <a:cubicBezTo>
                          <a:pt x="63302" y="4834"/>
                          <a:pt x="62366" y="4874"/>
                          <a:pt x="62286" y="5072"/>
                        </a:cubicBezTo>
                        <a:cubicBezTo>
                          <a:pt x="62216" y="5248"/>
                          <a:pt x="62133" y="5531"/>
                          <a:pt x="61743" y="5531"/>
                        </a:cubicBezTo>
                        <a:cubicBezTo>
                          <a:pt x="61693" y="5531"/>
                          <a:pt x="61639" y="5526"/>
                          <a:pt x="61580" y="5517"/>
                        </a:cubicBezTo>
                        <a:cubicBezTo>
                          <a:pt x="61048" y="5429"/>
                          <a:pt x="61135" y="5255"/>
                          <a:pt x="61254" y="5048"/>
                        </a:cubicBezTo>
                        <a:cubicBezTo>
                          <a:pt x="61373" y="4850"/>
                          <a:pt x="61175" y="4723"/>
                          <a:pt x="60738" y="4588"/>
                        </a:cubicBezTo>
                        <a:cubicBezTo>
                          <a:pt x="60310" y="4453"/>
                          <a:pt x="59913" y="4429"/>
                          <a:pt x="59786" y="4191"/>
                        </a:cubicBezTo>
                        <a:cubicBezTo>
                          <a:pt x="59659" y="3953"/>
                          <a:pt x="59849" y="3619"/>
                          <a:pt x="60484" y="3580"/>
                        </a:cubicBezTo>
                        <a:cubicBezTo>
                          <a:pt x="60583" y="3574"/>
                          <a:pt x="60676" y="3571"/>
                          <a:pt x="60764" y="3571"/>
                        </a:cubicBezTo>
                        <a:close/>
                        <a:moveTo>
                          <a:pt x="68965" y="4597"/>
                        </a:moveTo>
                        <a:cubicBezTo>
                          <a:pt x="69390" y="4597"/>
                          <a:pt x="69769" y="4713"/>
                          <a:pt x="69866" y="4818"/>
                        </a:cubicBezTo>
                        <a:cubicBezTo>
                          <a:pt x="69978" y="4945"/>
                          <a:pt x="70240" y="5072"/>
                          <a:pt x="70501" y="5215"/>
                        </a:cubicBezTo>
                        <a:cubicBezTo>
                          <a:pt x="70763" y="5358"/>
                          <a:pt x="70192" y="5517"/>
                          <a:pt x="69724" y="5739"/>
                        </a:cubicBezTo>
                        <a:cubicBezTo>
                          <a:pt x="69343" y="5913"/>
                          <a:pt x="68954" y="6056"/>
                          <a:pt x="68549" y="6167"/>
                        </a:cubicBezTo>
                        <a:cubicBezTo>
                          <a:pt x="68168" y="6279"/>
                          <a:pt x="68239" y="6437"/>
                          <a:pt x="68017" y="6548"/>
                        </a:cubicBezTo>
                        <a:cubicBezTo>
                          <a:pt x="67927" y="6597"/>
                          <a:pt x="67816" y="6614"/>
                          <a:pt x="67674" y="6614"/>
                        </a:cubicBezTo>
                        <a:cubicBezTo>
                          <a:pt x="67465" y="6614"/>
                          <a:pt x="67189" y="6577"/>
                          <a:pt x="66811" y="6548"/>
                        </a:cubicBezTo>
                        <a:cubicBezTo>
                          <a:pt x="66583" y="6531"/>
                          <a:pt x="66390" y="6525"/>
                          <a:pt x="66207" y="6525"/>
                        </a:cubicBezTo>
                        <a:cubicBezTo>
                          <a:pt x="65885" y="6525"/>
                          <a:pt x="65598" y="6543"/>
                          <a:pt x="65223" y="6548"/>
                        </a:cubicBezTo>
                        <a:cubicBezTo>
                          <a:pt x="64933" y="6552"/>
                          <a:pt x="64582" y="6554"/>
                          <a:pt x="64258" y="6554"/>
                        </a:cubicBezTo>
                        <a:cubicBezTo>
                          <a:pt x="63933" y="6554"/>
                          <a:pt x="63636" y="6552"/>
                          <a:pt x="63453" y="6548"/>
                        </a:cubicBezTo>
                        <a:cubicBezTo>
                          <a:pt x="63088" y="6540"/>
                          <a:pt x="62985" y="6406"/>
                          <a:pt x="62985" y="6406"/>
                        </a:cubicBezTo>
                        <a:cubicBezTo>
                          <a:pt x="62985" y="6286"/>
                          <a:pt x="62985" y="6191"/>
                          <a:pt x="62937" y="6167"/>
                        </a:cubicBezTo>
                        <a:cubicBezTo>
                          <a:pt x="62532" y="5953"/>
                          <a:pt x="62342" y="5485"/>
                          <a:pt x="62532" y="5270"/>
                        </a:cubicBezTo>
                        <a:cubicBezTo>
                          <a:pt x="62723" y="5056"/>
                          <a:pt x="63389" y="4882"/>
                          <a:pt x="64001" y="4802"/>
                        </a:cubicBezTo>
                        <a:cubicBezTo>
                          <a:pt x="64113" y="4789"/>
                          <a:pt x="64243" y="4784"/>
                          <a:pt x="64385" y="4784"/>
                        </a:cubicBezTo>
                        <a:cubicBezTo>
                          <a:pt x="64994" y="4784"/>
                          <a:pt x="65836" y="4882"/>
                          <a:pt x="66583" y="4882"/>
                        </a:cubicBezTo>
                        <a:cubicBezTo>
                          <a:pt x="66606" y="4882"/>
                          <a:pt x="66629" y="4882"/>
                          <a:pt x="66652" y="4882"/>
                        </a:cubicBezTo>
                        <a:cubicBezTo>
                          <a:pt x="67588" y="4874"/>
                          <a:pt x="68295" y="4643"/>
                          <a:pt x="68787" y="4604"/>
                        </a:cubicBezTo>
                        <a:cubicBezTo>
                          <a:pt x="68847" y="4599"/>
                          <a:pt x="68907" y="4597"/>
                          <a:pt x="68965" y="4597"/>
                        </a:cubicBezTo>
                        <a:close/>
                        <a:moveTo>
                          <a:pt x="14350" y="4597"/>
                        </a:moveTo>
                        <a:cubicBezTo>
                          <a:pt x="14772" y="4597"/>
                          <a:pt x="15098" y="4713"/>
                          <a:pt x="15161" y="4818"/>
                        </a:cubicBezTo>
                        <a:cubicBezTo>
                          <a:pt x="15225" y="4945"/>
                          <a:pt x="15431" y="5072"/>
                          <a:pt x="15637" y="5215"/>
                        </a:cubicBezTo>
                        <a:cubicBezTo>
                          <a:pt x="15852" y="5358"/>
                          <a:pt x="15225" y="5517"/>
                          <a:pt x="14661" y="5739"/>
                        </a:cubicBezTo>
                        <a:cubicBezTo>
                          <a:pt x="14225" y="5905"/>
                          <a:pt x="13780" y="6048"/>
                          <a:pt x="13328" y="6167"/>
                        </a:cubicBezTo>
                        <a:cubicBezTo>
                          <a:pt x="12891" y="6286"/>
                          <a:pt x="12907" y="6437"/>
                          <a:pt x="12629" y="6556"/>
                        </a:cubicBezTo>
                        <a:cubicBezTo>
                          <a:pt x="12520" y="6605"/>
                          <a:pt x="12403" y="6622"/>
                          <a:pt x="12262" y="6622"/>
                        </a:cubicBezTo>
                        <a:cubicBezTo>
                          <a:pt x="12054" y="6622"/>
                          <a:pt x="11794" y="6585"/>
                          <a:pt x="11431" y="6556"/>
                        </a:cubicBezTo>
                        <a:cubicBezTo>
                          <a:pt x="11206" y="6539"/>
                          <a:pt x="11013" y="6533"/>
                          <a:pt x="10830" y="6533"/>
                        </a:cubicBezTo>
                        <a:cubicBezTo>
                          <a:pt x="10508" y="6533"/>
                          <a:pt x="10218" y="6551"/>
                          <a:pt x="9843" y="6556"/>
                        </a:cubicBezTo>
                        <a:cubicBezTo>
                          <a:pt x="9549" y="6560"/>
                          <a:pt x="9196" y="6562"/>
                          <a:pt x="8871" y="6562"/>
                        </a:cubicBezTo>
                        <a:cubicBezTo>
                          <a:pt x="8545" y="6562"/>
                          <a:pt x="8248" y="6560"/>
                          <a:pt x="8065" y="6556"/>
                        </a:cubicBezTo>
                        <a:cubicBezTo>
                          <a:pt x="7708" y="6548"/>
                          <a:pt x="7660" y="6413"/>
                          <a:pt x="7660" y="6413"/>
                        </a:cubicBezTo>
                        <a:cubicBezTo>
                          <a:pt x="7708" y="6294"/>
                          <a:pt x="7740" y="6199"/>
                          <a:pt x="7700" y="6167"/>
                        </a:cubicBezTo>
                        <a:cubicBezTo>
                          <a:pt x="7390" y="5969"/>
                          <a:pt x="7359" y="5517"/>
                          <a:pt x="7644" y="5278"/>
                        </a:cubicBezTo>
                        <a:cubicBezTo>
                          <a:pt x="7914" y="5064"/>
                          <a:pt x="8660" y="4882"/>
                          <a:pt x="9303" y="4802"/>
                        </a:cubicBezTo>
                        <a:cubicBezTo>
                          <a:pt x="9423" y="4789"/>
                          <a:pt x="9557" y="4784"/>
                          <a:pt x="9700" y="4784"/>
                        </a:cubicBezTo>
                        <a:cubicBezTo>
                          <a:pt x="10315" y="4784"/>
                          <a:pt x="11116" y="4882"/>
                          <a:pt x="11854" y="4882"/>
                        </a:cubicBezTo>
                        <a:cubicBezTo>
                          <a:pt x="11877" y="4882"/>
                          <a:pt x="11900" y="4882"/>
                          <a:pt x="11923" y="4882"/>
                        </a:cubicBezTo>
                        <a:cubicBezTo>
                          <a:pt x="12859" y="4874"/>
                          <a:pt x="13661" y="4643"/>
                          <a:pt x="14169" y="4604"/>
                        </a:cubicBezTo>
                        <a:cubicBezTo>
                          <a:pt x="14231" y="4599"/>
                          <a:pt x="14291" y="4597"/>
                          <a:pt x="14350" y="4597"/>
                        </a:cubicBezTo>
                        <a:close/>
                        <a:moveTo>
                          <a:pt x="32520" y="4599"/>
                        </a:moveTo>
                        <a:cubicBezTo>
                          <a:pt x="32958" y="4599"/>
                          <a:pt x="33315" y="4712"/>
                          <a:pt x="33386" y="4818"/>
                        </a:cubicBezTo>
                        <a:cubicBezTo>
                          <a:pt x="33465" y="4945"/>
                          <a:pt x="33695" y="5072"/>
                          <a:pt x="33918" y="5215"/>
                        </a:cubicBezTo>
                        <a:cubicBezTo>
                          <a:pt x="34148" y="5366"/>
                          <a:pt x="33544" y="5517"/>
                          <a:pt x="33013" y="5747"/>
                        </a:cubicBezTo>
                        <a:cubicBezTo>
                          <a:pt x="32592" y="5913"/>
                          <a:pt x="32163" y="6056"/>
                          <a:pt x="31727" y="6167"/>
                        </a:cubicBezTo>
                        <a:cubicBezTo>
                          <a:pt x="31314" y="6286"/>
                          <a:pt x="31346" y="6437"/>
                          <a:pt x="31092" y="6556"/>
                        </a:cubicBezTo>
                        <a:cubicBezTo>
                          <a:pt x="30989" y="6605"/>
                          <a:pt x="30873" y="6622"/>
                          <a:pt x="30731" y="6622"/>
                        </a:cubicBezTo>
                        <a:cubicBezTo>
                          <a:pt x="30521" y="6622"/>
                          <a:pt x="30254" y="6585"/>
                          <a:pt x="29885" y="6556"/>
                        </a:cubicBezTo>
                        <a:cubicBezTo>
                          <a:pt x="29661" y="6539"/>
                          <a:pt x="29468" y="6533"/>
                          <a:pt x="29285" y="6533"/>
                        </a:cubicBezTo>
                        <a:cubicBezTo>
                          <a:pt x="28963" y="6533"/>
                          <a:pt x="28672" y="6551"/>
                          <a:pt x="28298" y="6556"/>
                        </a:cubicBezTo>
                        <a:cubicBezTo>
                          <a:pt x="28008" y="6560"/>
                          <a:pt x="27655" y="6562"/>
                          <a:pt x="27329" y="6562"/>
                        </a:cubicBezTo>
                        <a:cubicBezTo>
                          <a:pt x="27004" y="6562"/>
                          <a:pt x="26706" y="6560"/>
                          <a:pt x="26528" y="6556"/>
                        </a:cubicBezTo>
                        <a:cubicBezTo>
                          <a:pt x="26163" y="6548"/>
                          <a:pt x="26099" y="6421"/>
                          <a:pt x="26099" y="6421"/>
                        </a:cubicBezTo>
                        <a:cubicBezTo>
                          <a:pt x="26131" y="6294"/>
                          <a:pt x="26147" y="6199"/>
                          <a:pt x="26115" y="6175"/>
                        </a:cubicBezTo>
                        <a:cubicBezTo>
                          <a:pt x="25766" y="5953"/>
                          <a:pt x="25702" y="5485"/>
                          <a:pt x="25948" y="5270"/>
                        </a:cubicBezTo>
                        <a:lnTo>
                          <a:pt x="25940" y="5270"/>
                        </a:lnTo>
                        <a:cubicBezTo>
                          <a:pt x="26186" y="5064"/>
                          <a:pt x="26901" y="4882"/>
                          <a:pt x="27528" y="4810"/>
                        </a:cubicBezTo>
                        <a:cubicBezTo>
                          <a:pt x="27654" y="4794"/>
                          <a:pt x="27798" y="4788"/>
                          <a:pt x="27955" y="4788"/>
                        </a:cubicBezTo>
                        <a:cubicBezTo>
                          <a:pt x="28561" y="4788"/>
                          <a:pt x="29364" y="4882"/>
                          <a:pt x="30094" y="4882"/>
                        </a:cubicBezTo>
                        <a:cubicBezTo>
                          <a:pt x="30117" y="4882"/>
                          <a:pt x="30140" y="4882"/>
                          <a:pt x="30163" y="4882"/>
                        </a:cubicBezTo>
                        <a:cubicBezTo>
                          <a:pt x="31100" y="4874"/>
                          <a:pt x="31862" y="4643"/>
                          <a:pt x="32362" y="4604"/>
                        </a:cubicBezTo>
                        <a:cubicBezTo>
                          <a:pt x="32416" y="4600"/>
                          <a:pt x="32469" y="4599"/>
                          <a:pt x="32520" y="4599"/>
                        </a:cubicBezTo>
                        <a:close/>
                        <a:moveTo>
                          <a:pt x="50759" y="4597"/>
                        </a:moveTo>
                        <a:cubicBezTo>
                          <a:pt x="51185" y="4597"/>
                          <a:pt x="51549" y="4713"/>
                          <a:pt x="51626" y="4818"/>
                        </a:cubicBezTo>
                        <a:cubicBezTo>
                          <a:pt x="51721" y="4945"/>
                          <a:pt x="51967" y="5072"/>
                          <a:pt x="52213" y="5215"/>
                        </a:cubicBezTo>
                        <a:cubicBezTo>
                          <a:pt x="52460" y="5358"/>
                          <a:pt x="51872" y="5517"/>
                          <a:pt x="51372" y="5739"/>
                        </a:cubicBezTo>
                        <a:cubicBezTo>
                          <a:pt x="50975" y="5913"/>
                          <a:pt x="50562" y="6056"/>
                          <a:pt x="50142" y="6167"/>
                        </a:cubicBezTo>
                        <a:cubicBezTo>
                          <a:pt x="49745" y="6286"/>
                          <a:pt x="49793" y="6437"/>
                          <a:pt x="49546" y="6556"/>
                        </a:cubicBezTo>
                        <a:cubicBezTo>
                          <a:pt x="49447" y="6605"/>
                          <a:pt x="49334" y="6622"/>
                          <a:pt x="49194" y="6622"/>
                        </a:cubicBezTo>
                        <a:cubicBezTo>
                          <a:pt x="48988" y="6622"/>
                          <a:pt x="48721" y="6585"/>
                          <a:pt x="48348" y="6556"/>
                        </a:cubicBezTo>
                        <a:cubicBezTo>
                          <a:pt x="48121" y="6539"/>
                          <a:pt x="47926" y="6533"/>
                          <a:pt x="47742" y="6533"/>
                        </a:cubicBezTo>
                        <a:cubicBezTo>
                          <a:pt x="47419" y="6533"/>
                          <a:pt x="47130" y="6551"/>
                          <a:pt x="46760" y="6556"/>
                        </a:cubicBezTo>
                        <a:cubicBezTo>
                          <a:pt x="46467" y="6560"/>
                          <a:pt x="46113" y="6562"/>
                          <a:pt x="45788" y="6562"/>
                        </a:cubicBezTo>
                        <a:cubicBezTo>
                          <a:pt x="45463" y="6562"/>
                          <a:pt x="45165" y="6560"/>
                          <a:pt x="44982" y="6556"/>
                        </a:cubicBezTo>
                        <a:cubicBezTo>
                          <a:pt x="44617" y="6548"/>
                          <a:pt x="44538" y="6413"/>
                          <a:pt x="44538" y="6413"/>
                        </a:cubicBezTo>
                        <a:cubicBezTo>
                          <a:pt x="44554" y="6294"/>
                          <a:pt x="44562" y="6199"/>
                          <a:pt x="44522" y="6167"/>
                        </a:cubicBezTo>
                        <a:cubicBezTo>
                          <a:pt x="44149" y="5953"/>
                          <a:pt x="44022" y="5485"/>
                          <a:pt x="44244" y="5270"/>
                        </a:cubicBezTo>
                        <a:cubicBezTo>
                          <a:pt x="44459" y="5064"/>
                          <a:pt x="45149" y="4882"/>
                          <a:pt x="45776" y="4810"/>
                        </a:cubicBezTo>
                        <a:cubicBezTo>
                          <a:pt x="45901" y="4794"/>
                          <a:pt x="46044" y="4788"/>
                          <a:pt x="46200" y="4788"/>
                        </a:cubicBezTo>
                        <a:cubicBezTo>
                          <a:pt x="46804" y="4788"/>
                          <a:pt x="47612" y="4882"/>
                          <a:pt x="48342" y="4882"/>
                        </a:cubicBezTo>
                        <a:cubicBezTo>
                          <a:pt x="48365" y="4882"/>
                          <a:pt x="48388" y="4882"/>
                          <a:pt x="48411" y="4882"/>
                        </a:cubicBezTo>
                        <a:cubicBezTo>
                          <a:pt x="49348" y="4874"/>
                          <a:pt x="50086" y="4643"/>
                          <a:pt x="50578" y="4604"/>
                        </a:cubicBezTo>
                        <a:cubicBezTo>
                          <a:pt x="50639" y="4599"/>
                          <a:pt x="50699" y="4597"/>
                          <a:pt x="50759" y="4597"/>
                        </a:cubicBezTo>
                        <a:close/>
                        <a:moveTo>
                          <a:pt x="5640" y="5485"/>
                        </a:moveTo>
                        <a:cubicBezTo>
                          <a:pt x="5933" y="5485"/>
                          <a:pt x="6307" y="5531"/>
                          <a:pt x="6652" y="5628"/>
                        </a:cubicBezTo>
                        <a:cubicBezTo>
                          <a:pt x="7248" y="5794"/>
                          <a:pt x="7351" y="6159"/>
                          <a:pt x="7351" y="6159"/>
                        </a:cubicBezTo>
                        <a:cubicBezTo>
                          <a:pt x="7509" y="6437"/>
                          <a:pt x="7438" y="6620"/>
                          <a:pt x="6986" y="6699"/>
                        </a:cubicBezTo>
                        <a:cubicBezTo>
                          <a:pt x="6683" y="6751"/>
                          <a:pt x="6235" y="6797"/>
                          <a:pt x="5946" y="6797"/>
                        </a:cubicBezTo>
                        <a:cubicBezTo>
                          <a:pt x="5797" y="6797"/>
                          <a:pt x="5690" y="6785"/>
                          <a:pt x="5668" y="6755"/>
                        </a:cubicBezTo>
                        <a:cubicBezTo>
                          <a:pt x="5644" y="6715"/>
                          <a:pt x="5620" y="6675"/>
                          <a:pt x="5597" y="6644"/>
                        </a:cubicBezTo>
                        <a:cubicBezTo>
                          <a:pt x="5470" y="6493"/>
                          <a:pt x="4803" y="6493"/>
                          <a:pt x="4898" y="6159"/>
                        </a:cubicBezTo>
                        <a:cubicBezTo>
                          <a:pt x="4898" y="6159"/>
                          <a:pt x="4954" y="5675"/>
                          <a:pt x="5168" y="5556"/>
                        </a:cubicBezTo>
                        <a:cubicBezTo>
                          <a:pt x="5255" y="5509"/>
                          <a:pt x="5426" y="5485"/>
                          <a:pt x="5640" y="5485"/>
                        </a:cubicBezTo>
                        <a:close/>
                        <a:moveTo>
                          <a:pt x="23974" y="5487"/>
                        </a:moveTo>
                        <a:cubicBezTo>
                          <a:pt x="24267" y="5487"/>
                          <a:pt x="24643" y="5533"/>
                          <a:pt x="24996" y="5628"/>
                        </a:cubicBezTo>
                        <a:cubicBezTo>
                          <a:pt x="25607" y="5794"/>
                          <a:pt x="25758" y="6167"/>
                          <a:pt x="25758" y="6167"/>
                        </a:cubicBezTo>
                        <a:cubicBezTo>
                          <a:pt x="25948" y="6445"/>
                          <a:pt x="25909" y="6620"/>
                          <a:pt x="25464" y="6699"/>
                        </a:cubicBezTo>
                        <a:cubicBezTo>
                          <a:pt x="25171" y="6751"/>
                          <a:pt x="24731" y="6797"/>
                          <a:pt x="24444" y="6797"/>
                        </a:cubicBezTo>
                        <a:cubicBezTo>
                          <a:pt x="24295" y="6797"/>
                          <a:pt x="24187" y="6785"/>
                          <a:pt x="24162" y="6755"/>
                        </a:cubicBezTo>
                        <a:cubicBezTo>
                          <a:pt x="24131" y="6715"/>
                          <a:pt x="24099" y="6675"/>
                          <a:pt x="24067" y="6652"/>
                        </a:cubicBezTo>
                        <a:cubicBezTo>
                          <a:pt x="23924" y="6493"/>
                          <a:pt x="23257" y="6493"/>
                          <a:pt x="23305" y="6167"/>
                        </a:cubicBezTo>
                        <a:cubicBezTo>
                          <a:pt x="23305" y="6167"/>
                          <a:pt x="23305" y="5675"/>
                          <a:pt x="23496" y="5564"/>
                        </a:cubicBezTo>
                        <a:cubicBezTo>
                          <a:pt x="23578" y="5513"/>
                          <a:pt x="23752" y="5487"/>
                          <a:pt x="23974" y="5487"/>
                        </a:cubicBezTo>
                        <a:close/>
                        <a:moveTo>
                          <a:pt x="42298" y="5487"/>
                        </a:moveTo>
                        <a:cubicBezTo>
                          <a:pt x="42591" y="5487"/>
                          <a:pt x="42973" y="5533"/>
                          <a:pt x="43339" y="5628"/>
                        </a:cubicBezTo>
                        <a:cubicBezTo>
                          <a:pt x="43974" y="5794"/>
                          <a:pt x="44173" y="6167"/>
                          <a:pt x="44173" y="6167"/>
                        </a:cubicBezTo>
                        <a:cubicBezTo>
                          <a:pt x="44403" y="6445"/>
                          <a:pt x="44371" y="6620"/>
                          <a:pt x="43943" y="6699"/>
                        </a:cubicBezTo>
                        <a:cubicBezTo>
                          <a:pt x="43660" y="6751"/>
                          <a:pt x="43223" y="6797"/>
                          <a:pt x="42935" y="6797"/>
                        </a:cubicBezTo>
                        <a:cubicBezTo>
                          <a:pt x="42785" y="6797"/>
                          <a:pt x="42676" y="6785"/>
                          <a:pt x="42649" y="6755"/>
                        </a:cubicBezTo>
                        <a:cubicBezTo>
                          <a:pt x="42609" y="6715"/>
                          <a:pt x="42577" y="6675"/>
                          <a:pt x="42546" y="6652"/>
                        </a:cubicBezTo>
                        <a:cubicBezTo>
                          <a:pt x="42379" y="6493"/>
                          <a:pt x="41712" y="6493"/>
                          <a:pt x="41720" y="6167"/>
                        </a:cubicBezTo>
                        <a:cubicBezTo>
                          <a:pt x="41720" y="6167"/>
                          <a:pt x="41657" y="5675"/>
                          <a:pt x="41831" y="5564"/>
                        </a:cubicBezTo>
                        <a:cubicBezTo>
                          <a:pt x="41906" y="5513"/>
                          <a:pt x="42077" y="5487"/>
                          <a:pt x="42298" y="5487"/>
                        </a:cubicBezTo>
                        <a:close/>
                        <a:moveTo>
                          <a:pt x="60622" y="5487"/>
                        </a:moveTo>
                        <a:cubicBezTo>
                          <a:pt x="60914" y="5487"/>
                          <a:pt x="61300" y="5533"/>
                          <a:pt x="61675" y="5628"/>
                        </a:cubicBezTo>
                        <a:cubicBezTo>
                          <a:pt x="62342" y="5794"/>
                          <a:pt x="62588" y="6167"/>
                          <a:pt x="62588" y="6167"/>
                        </a:cubicBezTo>
                        <a:cubicBezTo>
                          <a:pt x="62842" y="6445"/>
                          <a:pt x="62850" y="6620"/>
                          <a:pt x="62421" y="6699"/>
                        </a:cubicBezTo>
                        <a:cubicBezTo>
                          <a:pt x="62144" y="6751"/>
                          <a:pt x="61716" y="6797"/>
                          <a:pt x="61428" y="6797"/>
                        </a:cubicBezTo>
                        <a:cubicBezTo>
                          <a:pt x="61279" y="6797"/>
                          <a:pt x="61168" y="6785"/>
                          <a:pt x="61135" y="6755"/>
                        </a:cubicBezTo>
                        <a:cubicBezTo>
                          <a:pt x="61088" y="6715"/>
                          <a:pt x="61048" y="6675"/>
                          <a:pt x="61016" y="6652"/>
                        </a:cubicBezTo>
                        <a:cubicBezTo>
                          <a:pt x="60834" y="6493"/>
                          <a:pt x="60167" y="6493"/>
                          <a:pt x="60135" y="6167"/>
                        </a:cubicBezTo>
                        <a:cubicBezTo>
                          <a:pt x="60135" y="6167"/>
                          <a:pt x="60000" y="5675"/>
                          <a:pt x="60167" y="5564"/>
                        </a:cubicBezTo>
                        <a:cubicBezTo>
                          <a:pt x="60235" y="5513"/>
                          <a:pt x="60402" y="5487"/>
                          <a:pt x="60622" y="5487"/>
                        </a:cubicBezTo>
                        <a:close/>
                        <a:moveTo>
                          <a:pt x="16495" y="5242"/>
                        </a:moveTo>
                        <a:cubicBezTo>
                          <a:pt x="16532" y="5242"/>
                          <a:pt x="16550" y="5247"/>
                          <a:pt x="16550" y="5247"/>
                        </a:cubicBezTo>
                        <a:cubicBezTo>
                          <a:pt x="16550" y="5247"/>
                          <a:pt x="17400" y="5294"/>
                          <a:pt x="17431" y="5540"/>
                        </a:cubicBezTo>
                        <a:cubicBezTo>
                          <a:pt x="17439" y="5755"/>
                          <a:pt x="17487" y="5969"/>
                          <a:pt x="17582" y="6167"/>
                        </a:cubicBezTo>
                        <a:cubicBezTo>
                          <a:pt x="17662" y="6334"/>
                          <a:pt x="17781" y="6477"/>
                          <a:pt x="17923" y="6596"/>
                        </a:cubicBezTo>
                        <a:cubicBezTo>
                          <a:pt x="18082" y="6683"/>
                          <a:pt x="18122" y="6755"/>
                          <a:pt x="18098" y="6834"/>
                        </a:cubicBezTo>
                        <a:cubicBezTo>
                          <a:pt x="18074" y="6906"/>
                          <a:pt x="17685" y="6906"/>
                          <a:pt x="17685" y="6906"/>
                        </a:cubicBezTo>
                        <a:cubicBezTo>
                          <a:pt x="17138" y="6842"/>
                          <a:pt x="16336" y="6834"/>
                          <a:pt x="16336" y="6834"/>
                        </a:cubicBezTo>
                        <a:cubicBezTo>
                          <a:pt x="16138" y="6834"/>
                          <a:pt x="15931" y="6850"/>
                          <a:pt x="15733" y="6898"/>
                        </a:cubicBezTo>
                        <a:lnTo>
                          <a:pt x="15741" y="6890"/>
                        </a:lnTo>
                        <a:lnTo>
                          <a:pt x="15741" y="6890"/>
                        </a:lnTo>
                        <a:cubicBezTo>
                          <a:pt x="15566" y="6929"/>
                          <a:pt x="14772" y="6929"/>
                          <a:pt x="14177" y="6929"/>
                        </a:cubicBezTo>
                        <a:cubicBezTo>
                          <a:pt x="13590" y="6929"/>
                          <a:pt x="13042" y="6882"/>
                          <a:pt x="13018" y="6596"/>
                        </a:cubicBezTo>
                        <a:cubicBezTo>
                          <a:pt x="12986" y="6302"/>
                          <a:pt x="13653" y="6159"/>
                          <a:pt x="13653" y="6159"/>
                        </a:cubicBezTo>
                        <a:cubicBezTo>
                          <a:pt x="13653" y="6159"/>
                          <a:pt x="14002" y="6096"/>
                          <a:pt x="14582" y="5921"/>
                        </a:cubicBezTo>
                        <a:cubicBezTo>
                          <a:pt x="15161" y="5739"/>
                          <a:pt x="15590" y="5612"/>
                          <a:pt x="15979" y="5405"/>
                        </a:cubicBezTo>
                        <a:cubicBezTo>
                          <a:pt x="16245" y="5264"/>
                          <a:pt x="16414" y="5242"/>
                          <a:pt x="16495" y="5242"/>
                        </a:cubicBezTo>
                        <a:close/>
                        <a:moveTo>
                          <a:pt x="34782" y="5242"/>
                        </a:moveTo>
                        <a:cubicBezTo>
                          <a:pt x="34819" y="5242"/>
                          <a:pt x="34838" y="5247"/>
                          <a:pt x="34838" y="5247"/>
                        </a:cubicBezTo>
                        <a:cubicBezTo>
                          <a:pt x="34838" y="5247"/>
                          <a:pt x="35696" y="5294"/>
                          <a:pt x="35759" y="5540"/>
                        </a:cubicBezTo>
                        <a:cubicBezTo>
                          <a:pt x="35799" y="5763"/>
                          <a:pt x="35878" y="5969"/>
                          <a:pt x="35997" y="6159"/>
                        </a:cubicBezTo>
                        <a:cubicBezTo>
                          <a:pt x="36092" y="6334"/>
                          <a:pt x="36227" y="6477"/>
                          <a:pt x="36394" y="6588"/>
                        </a:cubicBezTo>
                        <a:cubicBezTo>
                          <a:pt x="36553" y="6683"/>
                          <a:pt x="36608" y="6755"/>
                          <a:pt x="36592" y="6826"/>
                        </a:cubicBezTo>
                        <a:cubicBezTo>
                          <a:pt x="36573" y="6892"/>
                          <a:pt x="36299" y="6898"/>
                          <a:pt x="36209" y="6898"/>
                        </a:cubicBezTo>
                        <a:cubicBezTo>
                          <a:pt x="36190" y="6898"/>
                          <a:pt x="36180" y="6898"/>
                          <a:pt x="36180" y="6898"/>
                        </a:cubicBezTo>
                        <a:cubicBezTo>
                          <a:pt x="35632" y="6834"/>
                          <a:pt x="34830" y="6826"/>
                          <a:pt x="34830" y="6826"/>
                        </a:cubicBezTo>
                        <a:cubicBezTo>
                          <a:pt x="34632" y="6826"/>
                          <a:pt x="34433" y="6850"/>
                          <a:pt x="34235" y="6890"/>
                        </a:cubicBezTo>
                        <a:cubicBezTo>
                          <a:pt x="34068" y="6929"/>
                          <a:pt x="33275" y="6929"/>
                          <a:pt x="32679" y="6929"/>
                        </a:cubicBezTo>
                        <a:cubicBezTo>
                          <a:pt x="32092" y="6929"/>
                          <a:pt x="31536" y="6882"/>
                          <a:pt x="31473" y="6596"/>
                        </a:cubicBezTo>
                        <a:cubicBezTo>
                          <a:pt x="31409" y="6302"/>
                          <a:pt x="32052" y="6167"/>
                          <a:pt x="32052" y="6167"/>
                        </a:cubicBezTo>
                        <a:cubicBezTo>
                          <a:pt x="32354" y="6096"/>
                          <a:pt x="32655" y="6017"/>
                          <a:pt x="32957" y="5921"/>
                        </a:cubicBezTo>
                        <a:cubicBezTo>
                          <a:pt x="33513" y="5747"/>
                          <a:pt x="33933" y="5612"/>
                          <a:pt x="34291" y="5405"/>
                        </a:cubicBezTo>
                        <a:cubicBezTo>
                          <a:pt x="34535" y="5264"/>
                          <a:pt x="34701" y="5242"/>
                          <a:pt x="34782" y="5242"/>
                        </a:cubicBezTo>
                        <a:close/>
                        <a:moveTo>
                          <a:pt x="53078" y="5242"/>
                        </a:moveTo>
                        <a:cubicBezTo>
                          <a:pt x="53115" y="5242"/>
                          <a:pt x="53134" y="5247"/>
                          <a:pt x="53134" y="5247"/>
                        </a:cubicBezTo>
                        <a:cubicBezTo>
                          <a:pt x="53134" y="5247"/>
                          <a:pt x="53999" y="5294"/>
                          <a:pt x="54087" y="5540"/>
                        </a:cubicBezTo>
                        <a:cubicBezTo>
                          <a:pt x="54158" y="5771"/>
                          <a:pt x="54261" y="5977"/>
                          <a:pt x="54404" y="6167"/>
                        </a:cubicBezTo>
                        <a:cubicBezTo>
                          <a:pt x="54531" y="6342"/>
                          <a:pt x="54682" y="6485"/>
                          <a:pt x="54857" y="6596"/>
                        </a:cubicBezTo>
                        <a:cubicBezTo>
                          <a:pt x="55039" y="6691"/>
                          <a:pt x="55103" y="6763"/>
                          <a:pt x="55095" y="6834"/>
                        </a:cubicBezTo>
                        <a:cubicBezTo>
                          <a:pt x="55088" y="6900"/>
                          <a:pt x="54817" y="6906"/>
                          <a:pt x="54727" y="6906"/>
                        </a:cubicBezTo>
                        <a:cubicBezTo>
                          <a:pt x="54709" y="6906"/>
                          <a:pt x="54698" y="6906"/>
                          <a:pt x="54698" y="6906"/>
                        </a:cubicBezTo>
                        <a:cubicBezTo>
                          <a:pt x="54142" y="6842"/>
                          <a:pt x="53333" y="6834"/>
                          <a:pt x="53333" y="6834"/>
                        </a:cubicBezTo>
                        <a:cubicBezTo>
                          <a:pt x="53134" y="6834"/>
                          <a:pt x="52944" y="6858"/>
                          <a:pt x="52745" y="6898"/>
                        </a:cubicBezTo>
                        <a:cubicBezTo>
                          <a:pt x="52587" y="6937"/>
                          <a:pt x="51785" y="6937"/>
                          <a:pt x="51197" y="6937"/>
                        </a:cubicBezTo>
                        <a:cubicBezTo>
                          <a:pt x="50610" y="6937"/>
                          <a:pt x="50047" y="6890"/>
                          <a:pt x="49943" y="6604"/>
                        </a:cubicBezTo>
                        <a:cubicBezTo>
                          <a:pt x="49848" y="6310"/>
                          <a:pt x="50467" y="6167"/>
                          <a:pt x="50467" y="6167"/>
                        </a:cubicBezTo>
                        <a:cubicBezTo>
                          <a:pt x="50761" y="6104"/>
                          <a:pt x="51055" y="6025"/>
                          <a:pt x="51340" y="5929"/>
                        </a:cubicBezTo>
                        <a:cubicBezTo>
                          <a:pt x="51872" y="5747"/>
                          <a:pt x="52269" y="5612"/>
                          <a:pt x="52602" y="5405"/>
                        </a:cubicBezTo>
                        <a:cubicBezTo>
                          <a:pt x="52836" y="5264"/>
                          <a:pt x="52999" y="5242"/>
                          <a:pt x="53078" y="5242"/>
                        </a:cubicBezTo>
                        <a:close/>
                        <a:moveTo>
                          <a:pt x="59592" y="4440"/>
                        </a:moveTo>
                        <a:cubicBezTo>
                          <a:pt x="60031" y="4440"/>
                          <a:pt x="60451" y="4544"/>
                          <a:pt x="60746" y="4778"/>
                        </a:cubicBezTo>
                        <a:cubicBezTo>
                          <a:pt x="61199" y="5143"/>
                          <a:pt x="60334" y="5294"/>
                          <a:pt x="60072" y="5366"/>
                        </a:cubicBezTo>
                        <a:cubicBezTo>
                          <a:pt x="59810" y="5437"/>
                          <a:pt x="59651" y="5501"/>
                          <a:pt x="59762" y="5699"/>
                        </a:cubicBezTo>
                        <a:cubicBezTo>
                          <a:pt x="59833" y="5842"/>
                          <a:pt x="59865" y="6001"/>
                          <a:pt x="59849" y="6159"/>
                        </a:cubicBezTo>
                        <a:cubicBezTo>
                          <a:pt x="59841" y="6548"/>
                          <a:pt x="60310" y="6469"/>
                          <a:pt x="60810" y="6755"/>
                        </a:cubicBezTo>
                        <a:cubicBezTo>
                          <a:pt x="61310" y="7041"/>
                          <a:pt x="61159" y="7239"/>
                          <a:pt x="60778" y="7342"/>
                        </a:cubicBezTo>
                        <a:cubicBezTo>
                          <a:pt x="60397" y="7453"/>
                          <a:pt x="59262" y="7406"/>
                          <a:pt x="58556" y="7469"/>
                        </a:cubicBezTo>
                        <a:cubicBezTo>
                          <a:pt x="58532" y="7469"/>
                          <a:pt x="58516" y="7469"/>
                          <a:pt x="58501" y="7477"/>
                        </a:cubicBezTo>
                        <a:lnTo>
                          <a:pt x="58501" y="7477"/>
                        </a:lnTo>
                        <a:cubicBezTo>
                          <a:pt x="58122" y="7461"/>
                          <a:pt x="57743" y="7429"/>
                          <a:pt x="57373" y="7382"/>
                        </a:cubicBezTo>
                        <a:cubicBezTo>
                          <a:pt x="56905" y="7326"/>
                          <a:pt x="56912" y="7247"/>
                          <a:pt x="56531" y="7144"/>
                        </a:cubicBezTo>
                        <a:cubicBezTo>
                          <a:pt x="56428" y="7120"/>
                          <a:pt x="56317" y="7096"/>
                          <a:pt x="56206" y="7080"/>
                        </a:cubicBezTo>
                        <a:cubicBezTo>
                          <a:pt x="55785" y="6985"/>
                          <a:pt x="55381" y="6826"/>
                          <a:pt x="55007" y="6604"/>
                        </a:cubicBezTo>
                        <a:cubicBezTo>
                          <a:pt x="54833" y="6493"/>
                          <a:pt x="54690" y="6342"/>
                          <a:pt x="54587" y="6159"/>
                        </a:cubicBezTo>
                        <a:cubicBezTo>
                          <a:pt x="54587" y="6159"/>
                          <a:pt x="54301" y="5453"/>
                          <a:pt x="54452" y="5223"/>
                        </a:cubicBezTo>
                        <a:cubicBezTo>
                          <a:pt x="54611" y="4993"/>
                          <a:pt x="55404" y="4897"/>
                          <a:pt x="56706" y="4826"/>
                        </a:cubicBezTo>
                        <a:cubicBezTo>
                          <a:pt x="58016" y="4762"/>
                          <a:pt x="58190" y="4699"/>
                          <a:pt x="58857" y="4532"/>
                        </a:cubicBezTo>
                        <a:cubicBezTo>
                          <a:pt x="59096" y="4473"/>
                          <a:pt x="59347" y="4440"/>
                          <a:pt x="59592" y="4440"/>
                        </a:cubicBezTo>
                        <a:close/>
                        <a:moveTo>
                          <a:pt x="41409" y="4440"/>
                        </a:moveTo>
                        <a:cubicBezTo>
                          <a:pt x="41845" y="4440"/>
                          <a:pt x="42246" y="4544"/>
                          <a:pt x="42506" y="4778"/>
                        </a:cubicBezTo>
                        <a:cubicBezTo>
                          <a:pt x="42919" y="5143"/>
                          <a:pt x="42038" y="5294"/>
                          <a:pt x="41760" y="5366"/>
                        </a:cubicBezTo>
                        <a:cubicBezTo>
                          <a:pt x="41490" y="5437"/>
                          <a:pt x="41323" y="5501"/>
                          <a:pt x="41411" y="5699"/>
                        </a:cubicBezTo>
                        <a:cubicBezTo>
                          <a:pt x="41466" y="5850"/>
                          <a:pt x="41474" y="6009"/>
                          <a:pt x="41434" y="6159"/>
                        </a:cubicBezTo>
                        <a:cubicBezTo>
                          <a:pt x="41379" y="6548"/>
                          <a:pt x="41855" y="6469"/>
                          <a:pt x="42323" y="6755"/>
                        </a:cubicBezTo>
                        <a:cubicBezTo>
                          <a:pt x="42784" y="7041"/>
                          <a:pt x="42609" y="7239"/>
                          <a:pt x="42212" y="7350"/>
                        </a:cubicBezTo>
                        <a:cubicBezTo>
                          <a:pt x="41823" y="7461"/>
                          <a:pt x="40688" y="7414"/>
                          <a:pt x="39974" y="7469"/>
                        </a:cubicBezTo>
                        <a:cubicBezTo>
                          <a:pt x="39950" y="7469"/>
                          <a:pt x="39934" y="7469"/>
                          <a:pt x="39919" y="7477"/>
                        </a:cubicBezTo>
                        <a:lnTo>
                          <a:pt x="39919" y="7477"/>
                        </a:lnTo>
                        <a:cubicBezTo>
                          <a:pt x="39540" y="7469"/>
                          <a:pt x="39170" y="7437"/>
                          <a:pt x="38807" y="7382"/>
                        </a:cubicBezTo>
                        <a:cubicBezTo>
                          <a:pt x="38339" y="7334"/>
                          <a:pt x="38355" y="7255"/>
                          <a:pt x="37997" y="7152"/>
                        </a:cubicBezTo>
                        <a:cubicBezTo>
                          <a:pt x="37894" y="7120"/>
                          <a:pt x="37791" y="7104"/>
                          <a:pt x="37680" y="7088"/>
                        </a:cubicBezTo>
                        <a:cubicBezTo>
                          <a:pt x="37283" y="6993"/>
                          <a:pt x="36894" y="6834"/>
                          <a:pt x="36553" y="6604"/>
                        </a:cubicBezTo>
                        <a:cubicBezTo>
                          <a:pt x="36386" y="6493"/>
                          <a:pt x="36259" y="6342"/>
                          <a:pt x="36180" y="6159"/>
                        </a:cubicBezTo>
                        <a:cubicBezTo>
                          <a:pt x="36180" y="6159"/>
                          <a:pt x="35981" y="5453"/>
                          <a:pt x="36172" y="5223"/>
                        </a:cubicBezTo>
                        <a:cubicBezTo>
                          <a:pt x="36362" y="4993"/>
                          <a:pt x="37164" y="4897"/>
                          <a:pt x="38482" y="4826"/>
                        </a:cubicBezTo>
                        <a:cubicBezTo>
                          <a:pt x="39791" y="4762"/>
                          <a:pt x="39974" y="4699"/>
                          <a:pt x="40664" y="4532"/>
                        </a:cubicBezTo>
                        <a:cubicBezTo>
                          <a:pt x="40912" y="4473"/>
                          <a:pt x="41166" y="4440"/>
                          <a:pt x="41409" y="4440"/>
                        </a:cubicBezTo>
                        <a:close/>
                        <a:moveTo>
                          <a:pt x="23227" y="4446"/>
                        </a:moveTo>
                        <a:cubicBezTo>
                          <a:pt x="23660" y="4446"/>
                          <a:pt x="24047" y="4547"/>
                          <a:pt x="24273" y="4778"/>
                        </a:cubicBezTo>
                        <a:cubicBezTo>
                          <a:pt x="24639" y="5143"/>
                          <a:pt x="23734" y="5294"/>
                          <a:pt x="23456" y="5366"/>
                        </a:cubicBezTo>
                        <a:cubicBezTo>
                          <a:pt x="23178" y="5437"/>
                          <a:pt x="22996" y="5501"/>
                          <a:pt x="23059" y="5699"/>
                        </a:cubicBezTo>
                        <a:cubicBezTo>
                          <a:pt x="23091" y="5850"/>
                          <a:pt x="23075" y="6017"/>
                          <a:pt x="23019" y="6159"/>
                        </a:cubicBezTo>
                        <a:cubicBezTo>
                          <a:pt x="22916" y="6548"/>
                          <a:pt x="23408" y="6469"/>
                          <a:pt x="23829" y="6755"/>
                        </a:cubicBezTo>
                        <a:cubicBezTo>
                          <a:pt x="24258" y="7041"/>
                          <a:pt x="24059" y="7239"/>
                          <a:pt x="23646" y="7350"/>
                        </a:cubicBezTo>
                        <a:cubicBezTo>
                          <a:pt x="23242" y="7461"/>
                          <a:pt x="22114" y="7414"/>
                          <a:pt x="21392" y="7469"/>
                        </a:cubicBezTo>
                        <a:cubicBezTo>
                          <a:pt x="21376" y="7469"/>
                          <a:pt x="21352" y="7469"/>
                          <a:pt x="21337" y="7477"/>
                        </a:cubicBezTo>
                        <a:cubicBezTo>
                          <a:pt x="20971" y="7469"/>
                          <a:pt x="20598" y="7437"/>
                          <a:pt x="20233" y="7382"/>
                        </a:cubicBezTo>
                        <a:cubicBezTo>
                          <a:pt x="19781" y="7334"/>
                          <a:pt x="19805" y="7255"/>
                          <a:pt x="19455" y="7152"/>
                        </a:cubicBezTo>
                        <a:cubicBezTo>
                          <a:pt x="19360" y="7120"/>
                          <a:pt x="19257" y="7104"/>
                          <a:pt x="19146" y="7088"/>
                        </a:cubicBezTo>
                        <a:cubicBezTo>
                          <a:pt x="18765" y="7001"/>
                          <a:pt x="18400" y="6842"/>
                          <a:pt x="18074" y="6612"/>
                        </a:cubicBezTo>
                        <a:cubicBezTo>
                          <a:pt x="17923" y="6501"/>
                          <a:pt x="17820" y="6342"/>
                          <a:pt x="17765" y="6167"/>
                        </a:cubicBezTo>
                        <a:cubicBezTo>
                          <a:pt x="17765" y="6167"/>
                          <a:pt x="17662" y="5461"/>
                          <a:pt x="17876" y="5231"/>
                        </a:cubicBezTo>
                        <a:cubicBezTo>
                          <a:pt x="18090" y="5001"/>
                          <a:pt x="18908" y="4905"/>
                          <a:pt x="20233" y="4834"/>
                        </a:cubicBezTo>
                        <a:cubicBezTo>
                          <a:pt x="21551" y="4770"/>
                          <a:pt x="21749" y="4707"/>
                          <a:pt x="22456" y="4540"/>
                        </a:cubicBezTo>
                        <a:cubicBezTo>
                          <a:pt x="22714" y="4479"/>
                          <a:pt x="22978" y="4446"/>
                          <a:pt x="23227" y="4446"/>
                        </a:cubicBezTo>
                        <a:close/>
                        <a:moveTo>
                          <a:pt x="9981" y="6595"/>
                        </a:moveTo>
                        <a:cubicBezTo>
                          <a:pt x="11206" y="6595"/>
                          <a:pt x="12490" y="6723"/>
                          <a:pt x="12970" y="6866"/>
                        </a:cubicBezTo>
                        <a:cubicBezTo>
                          <a:pt x="13309" y="6972"/>
                          <a:pt x="13708" y="6986"/>
                          <a:pt x="14124" y="6986"/>
                        </a:cubicBezTo>
                        <a:cubicBezTo>
                          <a:pt x="14275" y="6986"/>
                          <a:pt x="14429" y="6984"/>
                          <a:pt x="14583" y="6984"/>
                        </a:cubicBezTo>
                        <a:cubicBezTo>
                          <a:pt x="14641" y="6984"/>
                          <a:pt x="14699" y="6984"/>
                          <a:pt x="14756" y="6985"/>
                        </a:cubicBezTo>
                        <a:cubicBezTo>
                          <a:pt x="15391" y="7001"/>
                          <a:pt x="15288" y="7215"/>
                          <a:pt x="15288" y="7215"/>
                        </a:cubicBezTo>
                        <a:cubicBezTo>
                          <a:pt x="15193" y="7326"/>
                          <a:pt x="15098" y="7437"/>
                          <a:pt x="14995" y="7541"/>
                        </a:cubicBezTo>
                        <a:cubicBezTo>
                          <a:pt x="14653" y="7896"/>
                          <a:pt x="14169" y="7985"/>
                          <a:pt x="13348" y="7985"/>
                        </a:cubicBezTo>
                        <a:cubicBezTo>
                          <a:pt x="13197" y="7985"/>
                          <a:pt x="13034" y="7982"/>
                          <a:pt x="12859" y="7977"/>
                        </a:cubicBezTo>
                        <a:cubicBezTo>
                          <a:pt x="11724" y="7945"/>
                          <a:pt x="11589" y="7818"/>
                          <a:pt x="10883" y="7652"/>
                        </a:cubicBezTo>
                        <a:cubicBezTo>
                          <a:pt x="10184" y="7477"/>
                          <a:pt x="9605" y="7485"/>
                          <a:pt x="8946" y="7453"/>
                        </a:cubicBezTo>
                        <a:cubicBezTo>
                          <a:pt x="8295" y="7422"/>
                          <a:pt x="6946" y="7350"/>
                          <a:pt x="6398" y="7239"/>
                        </a:cubicBezTo>
                        <a:cubicBezTo>
                          <a:pt x="6200" y="7207"/>
                          <a:pt x="6017" y="7112"/>
                          <a:pt x="5866" y="6985"/>
                        </a:cubicBezTo>
                        <a:cubicBezTo>
                          <a:pt x="5866" y="6977"/>
                          <a:pt x="5978" y="6834"/>
                          <a:pt x="6430" y="6810"/>
                        </a:cubicBezTo>
                        <a:cubicBezTo>
                          <a:pt x="6724" y="6802"/>
                          <a:pt x="7025" y="6763"/>
                          <a:pt x="7319" y="6699"/>
                        </a:cubicBezTo>
                        <a:lnTo>
                          <a:pt x="7319" y="6707"/>
                        </a:lnTo>
                        <a:cubicBezTo>
                          <a:pt x="7636" y="6644"/>
                          <a:pt x="8486" y="6604"/>
                          <a:pt x="9772" y="6596"/>
                        </a:cubicBezTo>
                        <a:cubicBezTo>
                          <a:pt x="9841" y="6595"/>
                          <a:pt x="9911" y="6595"/>
                          <a:pt x="9981" y="6595"/>
                        </a:cubicBezTo>
                        <a:close/>
                        <a:moveTo>
                          <a:pt x="28357" y="6596"/>
                        </a:moveTo>
                        <a:cubicBezTo>
                          <a:pt x="29604" y="6596"/>
                          <a:pt x="30957" y="6720"/>
                          <a:pt x="31473" y="6874"/>
                        </a:cubicBezTo>
                        <a:cubicBezTo>
                          <a:pt x="31997" y="7025"/>
                          <a:pt x="32640" y="6977"/>
                          <a:pt x="33275" y="6993"/>
                        </a:cubicBezTo>
                        <a:cubicBezTo>
                          <a:pt x="33902" y="7009"/>
                          <a:pt x="33830" y="7223"/>
                          <a:pt x="33830" y="7223"/>
                        </a:cubicBezTo>
                        <a:cubicBezTo>
                          <a:pt x="33759" y="7334"/>
                          <a:pt x="33671" y="7437"/>
                          <a:pt x="33584" y="7541"/>
                        </a:cubicBezTo>
                        <a:cubicBezTo>
                          <a:pt x="33289" y="7896"/>
                          <a:pt x="32819" y="7985"/>
                          <a:pt x="31996" y="7985"/>
                        </a:cubicBezTo>
                        <a:cubicBezTo>
                          <a:pt x="31844" y="7985"/>
                          <a:pt x="31681" y="7982"/>
                          <a:pt x="31505" y="7977"/>
                        </a:cubicBezTo>
                        <a:cubicBezTo>
                          <a:pt x="30369" y="7945"/>
                          <a:pt x="30211" y="7818"/>
                          <a:pt x="29488" y="7652"/>
                        </a:cubicBezTo>
                        <a:cubicBezTo>
                          <a:pt x="28758" y="7485"/>
                          <a:pt x="28187" y="7485"/>
                          <a:pt x="27528" y="7453"/>
                        </a:cubicBezTo>
                        <a:cubicBezTo>
                          <a:pt x="26869" y="7422"/>
                          <a:pt x="25512" y="7350"/>
                          <a:pt x="24948" y="7239"/>
                        </a:cubicBezTo>
                        <a:cubicBezTo>
                          <a:pt x="24742" y="7207"/>
                          <a:pt x="24551" y="7112"/>
                          <a:pt x="24385" y="6985"/>
                        </a:cubicBezTo>
                        <a:cubicBezTo>
                          <a:pt x="24385" y="6977"/>
                          <a:pt x="24488" y="6834"/>
                          <a:pt x="24924" y="6810"/>
                        </a:cubicBezTo>
                        <a:cubicBezTo>
                          <a:pt x="25218" y="6802"/>
                          <a:pt x="25512" y="6771"/>
                          <a:pt x="25805" y="6707"/>
                        </a:cubicBezTo>
                        <a:cubicBezTo>
                          <a:pt x="26115" y="6652"/>
                          <a:pt x="26956" y="6612"/>
                          <a:pt x="28242" y="6596"/>
                        </a:cubicBezTo>
                        <a:cubicBezTo>
                          <a:pt x="28280" y="6596"/>
                          <a:pt x="28318" y="6596"/>
                          <a:pt x="28357" y="6596"/>
                        </a:cubicBezTo>
                        <a:close/>
                        <a:moveTo>
                          <a:pt x="46819" y="6596"/>
                        </a:moveTo>
                        <a:cubicBezTo>
                          <a:pt x="48068" y="6596"/>
                          <a:pt x="49444" y="6720"/>
                          <a:pt x="49975" y="6874"/>
                        </a:cubicBezTo>
                        <a:cubicBezTo>
                          <a:pt x="50531" y="7025"/>
                          <a:pt x="51158" y="6977"/>
                          <a:pt x="51793" y="6993"/>
                        </a:cubicBezTo>
                        <a:cubicBezTo>
                          <a:pt x="52428" y="7009"/>
                          <a:pt x="52380" y="7223"/>
                          <a:pt x="52380" y="7223"/>
                        </a:cubicBezTo>
                        <a:cubicBezTo>
                          <a:pt x="52325" y="7334"/>
                          <a:pt x="52253" y="7445"/>
                          <a:pt x="52182" y="7541"/>
                        </a:cubicBezTo>
                        <a:cubicBezTo>
                          <a:pt x="51934" y="7896"/>
                          <a:pt x="51470" y="7985"/>
                          <a:pt x="50648" y="7985"/>
                        </a:cubicBezTo>
                        <a:cubicBezTo>
                          <a:pt x="50497" y="7985"/>
                          <a:pt x="50334" y="7982"/>
                          <a:pt x="50158" y="7977"/>
                        </a:cubicBezTo>
                        <a:cubicBezTo>
                          <a:pt x="49023" y="7953"/>
                          <a:pt x="48848" y="7826"/>
                          <a:pt x="48094" y="7652"/>
                        </a:cubicBezTo>
                        <a:cubicBezTo>
                          <a:pt x="47348" y="7485"/>
                          <a:pt x="46776" y="7485"/>
                          <a:pt x="46110" y="7453"/>
                        </a:cubicBezTo>
                        <a:cubicBezTo>
                          <a:pt x="45451" y="7422"/>
                          <a:pt x="44085" y="7358"/>
                          <a:pt x="43506" y="7247"/>
                        </a:cubicBezTo>
                        <a:cubicBezTo>
                          <a:pt x="43292" y="7207"/>
                          <a:pt x="43085" y="7120"/>
                          <a:pt x="42911" y="6985"/>
                        </a:cubicBezTo>
                        <a:cubicBezTo>
                          <a:pt x="42911" y="6977"/>
                          <a:pt x="42990" y="6834"/>
                          <a:pt x="43427" y="6810"/>
                        </a:cubicBezTo>
                        <a:cubicBezTo>
                          <a:pt x="43720" y="6810"/>
                          <a:pt x="44006" y="6771"/>
                          <a:pt x="44292" y="6707"/>
                        </a:cubicBezTo>
                        <a:lnTo>
                          <a:pt x="44284" y="6707"/>
                        </a:lnTo>
                        <a:cubicBezTo>
                          <a:pt x="44578" y="6652"/>
                          <a:pt x="45427" y="6612"/>
                          <a:pt x="46705" y="6596"/>
                        </a:cubicBezTo>
                        <a:cubicBezTo>
                          <a:pt x="46743" y="6596"/>
                          <a:pt x="46781" y="6596"/>
                          <a:pt x="46819" y="6596"/>
                        </a:cubicBezTo>
                        <a:close/>
                        <a:moveTo>
                          <a:pt x="65376" y="6595"/>
                        </a:moveTo>
                        <a:cubicBezTo>
                          <a:pt x="66600" y="6595"/>
                          <a:pt x="67937" y="6723"/>
                          <a:pt x="68477" y="6866"/>
                        </a:cubicBezTo>
                        <a:cubicBezTo>
                          <a:pt x="69041" y="7025"/>
                          <a:pt x="69668" y="6977"/>
                          <a:pt x="70303" y="6993"/>
                        </a:cubicBezTo>
                        <a:cubicBezTo>
                          <a:pt x="70946" y="7001"/>
                          <a:pt x="70922" y="7215"/>
                          <a:pt x="70922" y="7215"/>
                        </a:cubicBezTo>
                        <a:cubicBezTo>
                          <a:pt x="70875" y="7326"/>
                          <a:pt x="70827" y="7437"/>
                          <a:pt x="70763" y="7541"/>
                        </a:cubicBezTo>
                        <a:cubicBezTo>
                          <a:pt x="70556" y="7896"/>
                          <a:pt x="70110" y="7985"/>
                          <a:pt x="69288" y="7985"/>
                        </a:cubicBezTo>
                        <a:cubicBezTo>
                          <a:pt x="69136" y="7985"/>
                          <a:pt x="68972" y="7982"/>
                          <a:pt x="68795" y="7977"/>
                        </a:cubicBezTo>
                        <a:cubicBezTo>
                          <a:pt x="67652" y="7945"/>
                          <a:pt x="67461" y="7818"/>
                          <a:pt x="66691" y="7652"/>
                        </a:cubicBezTo>
                        <a:cubicBezTo>
                          <a:pt x="65922" y="7485"/>
                          <a:pt x="65350" y="7485"/>
                          <a:pt x="64683" y="7453"/>
                        </a:cubicBezTo>
                        <a:cubicBezTo>
                          <a:pt x="64017" y="7422"/>
                          <a:pt x="62643" y="7358"/>
                          <a:pt x="62048" y="7247"/>
                        </a:cubicBezTo>
                        <a:cubicBezTo>
                          <a:pt x="61818" y="7199"/>
                          <a:pt x="61604" y="7112"/>
                          <a:pt x="61413" y="6985"/>
                        </a:cubicBezTo>
                        <a:cubicBezTo>
                          <a:pt x="61413" y="6977"/>
                          <a:pt x="61477" y="6834"/>
                          <a:pt x="61913" y="6810"/>
                        </a:cubicBezTo>
                        <a:cubicBezTo>
                          <a:pt x="62199" y="6802"/>
                          <a:pt x="62485" y="6771"/>
                          <a:pt x="62762" y="6707"/>
                        </a:cubicBezTo>
                        <a:cubicBezTo>
                          <a:pt x="63064" y="6644"/>
                          <a:pt x="63890" y="6604"/>
                          <a:pt x="65167" y="6596"/>
                        </a:cubicBezTo>
                        <a:cubicBezTo>
                          <a:pt x="65236" y="6595"/>
                          <a:pt x="65306" y="6595"/>
                          <a:pt x="65376" y="6595"/>
                        </a:cubicBezTo>
                        <a:close/>
                        <a:moveTo>
                          <a:pt x="5642" y="7216"/>
                        </a:moveTo>
                        <a:cubicBezTo>
                          <a:pt x="5691" y="7216"/>
                          <a:pt x="5764" y="7222"/>
                          <a:pt x="5874" y="7231"/>
                        </a:cubicBezTo>
                        <a:cubicBezTo>
                          <a:pt x="6343" y="7271"/>
                          <a:pt x="6978" y="7366"/>
                          <a:pt x="7311" y="7414"/>
                        </a:cubicBezTo>
                        <a:cubicBezTo>
                          <a:pt x="7636" y="7469"/>
                          <a:pt x="7978" y="7453"/>
                          <a:pt x="8176" y="7493"/>
                        </a:cubicBezTo>
                        <a:cubicBezTo>
                          <a:pt x="8724" y="7596"/>
                          <a:pt x="8827" y="7628"/>
                          <a:pt x="8629" y="8009"/>
                        </a:cubicBezTo>
                        <a:cubicBezTo>
                          <a:pt x="8430" y="8390"/>
                          <a:pt x="8375" y="8430"/>
                          <a:pt x="8303" y="8628"/>
                        </a:cubicBezTo>
                        <a:cubicBezTo>
                          <a:pt x="8248" y="8803"/>
                          <a:pt x="8144" y="8961"/>
                          <a:pt x="8010" y="9088"/>
                        </a:cubicBezTo>
                        <a:cubicBezTo>
                          <a:pt x="7887" y="9191"/>
                          <a:pt x="7677" y="9410"/>
                          <a:pt x="7454" y="9410"/>
                        </a:cubicBezTo>
                        <a:cubicBezTo>
                          <a:pt x="7417" y="9410"/>
                          <a:pt x="7380" y="9404"/>
                          <a:pt x="7343" y="9390"/>
                        </a:cubicBezTo>
                        <a:cubicBezTo>
                          <a:pt x="7073" y="9287"/>
                          <a:pt x="7478" y="9104"/>
                          <a:pt x="6946" y="8906"/>
                        </a:cubicBezTo>
                        <a:cubicBezTo>
                          <a:pt x="6414" y="8707"/>
                          <a:pt x="5898" y="8453"/>
                          <a:pt x="5652" y="8144"/>
                        </a:cubicBezTo>
                        <a:cubicBezTo>
                          <a:pt x="5414" y="7834"/>
                          <a:pt x="5382" y="7652"/>
                          <a:pt x="5493" y="7437"/>
                        </a:cubicBezTo>
                        <a:cubicBezTo>
                          <a:pt x="5578" y="7273"/>
                          <a:pt x="5482" y="7216"/>
                          <a:pt x="5642" y="7216"/>
                        </a:cubicBezTo>
                        <a:close/>
                        <a:moveTo>
                          <a:pt x="61292" y="7220"/>
                        </a:moveTo>
                        <a:cubicBezTo>
                          <a:pt x="61342" y="7220"/>
                          <a:pt x="61415" y="7224"/>
                          <a:pt x="61524" y="7231"/>
                        </a:cubicBezTo>
                        <a:cubicBezTo>
                          <a:pt x="62000" y="7271"/>
                          <a:pt x="62675" y="7366"/>
                          <a:pt x="63024" y="7414"/>
                        </a:cubicBezTo>
                        <a:cubicBezTo>
                          <a:pt x="63374" y="7469"/>
                          <a:pt x="63707" y="7453"/>
                          <a:pt x="63921" y="7493"/>
                        </a:cubicBezTo>
                        <a:cubicBezTo>
                          <a:pt x="64509" y="7596"/>
                          <a:pt x="64620" y="7636"/>
                          <a:pt x="64572" y="8009"/>
                        </a:cubicBezTo>
                        <a:cubicBezTo>
                          <a:pt x="64525" y="8390"/>
                          <a:pt x="64485" y="8430"/>
                          <a:pt x="64485" y="8628"/>
                        </a:cubicBezTo>
                        <a:cubicBezTo>
                          <a:pt x="64501" y="8787"/>
                          <a:pt x="64461" y="8953"/>
                          <a:pt x="64374" y="9088"/>
                        </a:cubicBezTo>
                        <a:cubicBezTo>
                          <a:pt x="64292" y="9191"/>
                          <a:pt x="64164" y="9410"/>
                          <a:pt x="63938" y="9410"/>
                        </a:cubicBezTo>
                        <a:cubicBezTo>
                          <a:pt x="63901" y="9410"/>
                          <a:pt x="63861" y="9404"/>
                          <a:pt x="63818" y="9390"/>
                        </a:cubicBezTo>
                        <a:cubicBezTo>
                          <a:pt x="63516" y="9287"/>
                          <a:pt x="63850" y="9104"/>
                          <a:pt x="63239" y="8906"/>
                        </a:cubicBezTo>
                        <a:cubicBezTo>
                          <a:pt x="62627" y="8707"/>
                          <a:pt x="62016" y="8461"/>
                          <a:pt x="61651" y="8152"/>
                        </a:cubicBezTo>
                        <a:cubicBezTo>
                          <a:pt x="61286" y="7834"/>
                          <a:pt x="61183" y="7652"/>
                          <a:pt x="61215" y="7437"/>
                        </a:cubicBezTo>
                        <a:cubicBezTo>
                          <a:pt x="61239" y="7271"/>
                          <a:pt x="61121" y="7220"/>
                          <a:pt x="61292" y="7220"/>
                        </a:cubicBezTo>
                        <a:close/>
                        <a:moveTo>
                          <a:pt x="24192" y="7224"/>
                        </a:moveTo>
                        <a:cubicBezTo>
                          <a:pt x="24241" y="7224"/>
                          <a:pt x="24314" y="7230"/>
                          <a:pt x="24424" y="7239"/>
                        </a:cubicBezTo>
                        <a:cubicBezTo>
                          <a:pt x="24893" y="7279"/>
                          <a:pt x="25551" y="7374"/>
                          <a:pt x="25885" y="7422"/>
                        </a:cubicBezTo>
                        <a:cubicBezTo>
                          <a:pt x="26218" y="7469"/>
                          <a:pt x="26552" y="7453"/>
                          <a:pt x="26758" y="7493"/>
                        </a:cubicBezTo>
                        <a:cubicBezTo>
                          <a:pt x="27321" y="7604"/>
                          <a:pt x="27425" y="7636"/>
                          <a:pt x="27274" y="8017"/>
                        </a:cubicBezTo>
                        <a:cubicBezTo>
                          <a:pt x="27131" y="8398"/>
                          <a:pt x="27075" y="8438"/>
                          <a:pt x="27036" y="8628"/>
                        </a:cubicBezTo>
                        <a:cubicBezTo>
                          <a:pt x="27004" y="8803"/>
                          <a:pt x="26917" y="8961"/>
                          <a:pt x="26798" y="9096"/>
                        </a:cubicBezTo>
                        <a:cubicBezTo>
                          <a:pt x="26690" y="9197"/>
                          <a:pt x="26514" y="9413"/>
                          <a:pt x="26293" y="9413"/>
                        </a:cubicBezTo>
                        <a:cubicBezTo>
                          <a:pt x="26254" y="9413"/>
                          <a:pt x="26213" y="9406"/>
                          <a:pt x="26171" y="9390"/>
                        </a:cubicBezTo>
                        <a:cubicBezTo>
                          <a:pt x="25893" y="9295"/>
                          <a:pt x="26266" y="9104"/>
                          <a:pt x="25702" y="8906"/>
                        </a:cubicBezTo>
                        <a:cubicBezTo>
                          <a:pt x="25139" y="8715"/>
                          <a:pt x="24599" y="8461"/>
                          <a:pt x="24313" y="8152"/>
                        </a:cubicBezTo>
                        <a:cubicBezTo>
                          <a:pt x="24035" y="7834"/>
                          <a:pt x="23980" y="7644"/>
                          <a:pt x="24067" y="7445"/>
                        </a:cubicBezTo>
                        <a:cubicBezTo>
                          <a:pt x="24134" y="7281"/>
                          <a:pt x="24033" y="7224"/>
                          <a:pt x="24192" y="7224"/>
                        </a:cubicBezTo>
                        <a:close/>
                        <a:moveTo>
                          <a:pt x="42739" y="7224"/>
                        </a:moveTo>
                        <a:cubicBezTo>
                          <a:pt x="42788" y="7224"/>
                          <a:pt x="42862" y="7230"/>
                          <a:pt x="42974" y="7239"/>
                        </a:cubicBezTo>
                        <a:cubicBezTo>
                          <a:pt x="43450" y="7279"/>
                          <a:pt x="44109" y="7374"/>
                          <a:pt x="44459" y="7422"/>
                        </a:cubicBezTo>
                        <a:cubicBezTo>
                          <a:pt x="44800" y="7469"/>
                          <a:pt x="45133" y="7453"/>
                          <a:pt x="45340" y="7493"/>
                        </a:cubicBezTo>
                        <a:cubicBezTo>
                          <a:pt x="45911" y="7604"/>
                          <a:pt x="46022" y="7636"/>
                          <a:pt x="45927" y="8017"/>
                        </a:cubicBezTo>
                        <a:cubicBezTo>
                          <a:pt x="45824" y="8398"/>
                          <a:pt x="45784" y="8438"/>
                          <a:pt x="45760" y="8628"/>
                        </a:cubicBezTo>
                        <a:cubicBezTo>
                          <a:pt x="45752" y="8795"/>
                          <a:pt x="45689" y="8961"/>
                          <a:pt x="45586" y="9096"/>
                        </a:cubicBezTo>
                        <a:cubicBezTo>
                          <a:pt x="45491" y="9197"/>
                          <a:pt x="45340" y="9413"/>
                          <a:pt x="45122" y="9413"/>
                        </a:cubicBezTo>
                        <a:cubicBezTo>
                          <a:pt x="45083" y="9413"/>
                          <a:pt x="45042" y="9406"/>
                          <a:pt x="44998" y="9390"/>
                        </a:cubicBezTo>
                        <a:cubicBezTo>
                          <a:pt x="44705" y="9295"/>
                          <a:pt x="45062" y="9104"/>
                          <a:pt x="44466" y="8906"/>
                        </a:cubicBezTo>
                        <a:cubicBezTo>
                          <a:pt x="43879" y="8715"/>
                          <a:pt x="43308" y="8461"/>
                          <a:pt x="42982" y="8152"/>
                        </a:cubicBezTo>
                        <a:cubicBezTo>
                          <a:pt x="42657" y="7834"/>
                          <a:pt x="42585" y="7644"/>
                          <a:pt x="42641" y="7445"/>
                        </a:cubicBezTo>
                        <a:cubicBezTo>
                          <a:pt x="42689" y="7281"/>
                          <a:pt x="42580" y="7224"/>
                          <a:pt x="42739" y="7224"/>
                        </a:cubicBezTo>
                        <a:close/>
                        <a:moveTo>
                          <a:pt x="34934" y="6889"/>
                        </a:moveTo>
                        <a:cubicBezTo>
                          <a:pt x="36027" y="6889"/>
                          <a:pt x="37842" y="7143"/>
                          <a:pt x="38490" y="7374"/>
                        </a:cubicBezTo>
                        <a:cubicBezTo>
                          <a:pt x="38942" y="7533"/>
                          <a:pt x="38998" y="7691"/>
                          <a:pt x="38990" y="7779"/>
                        </a:cubicBezTo>
                        <a:cubicBezTo>
                          <a:pt x="38950" y="7818"/>
                          <a:pt x="38950" y="7874"/>
                          <a:pt x="38974" y="7922"/>
                        </a:cubicBezTo>
                        <a:cubicBezTo>
                          <a:pt x="39085" y="8096"/>
                          <a:pt x="39172" y="8191"/>
                          <a:pt x="38656" y="8374"/>
                        </a:cubicBezTo>
                        <a:cubicBezTo>
                          <a:pt x="38140" y="8557"/>
                          <a:pt x="37791" y="8771"/>
                          <a:pt x="37299" y="8969"/>
                        </a:cubicBezTo>
                        <a:lnTo>
                          <a:pt x="37275" y="8977"/>
                        </a:lnTo>
                        <a:cubicBezTo>
                          <a:pt x="37275" y="8977"/>
                          <a:pt x="37021" y="9128"/>
                          <a:pt x="36402" y="9215"/>
                        </a:cubicBezTo>
                        <a:cubicBezTo>
                          <a:pt x="35775" y="9303"/>
                          <a:pt x="34838" y="9358"/>
                          <a:pt x="34838" y="9358"/>
                        </a:cubicBezTo>
                        <a:cubicBezTo>
                          <a:pt x="34323" y="9414"/>
                          <a:pt x="33808" y="9439"/>
                          <a:pt x="33293" y="9439"/>
                        </a:cubicBezTo>
                        <a:cubicBezTo>
                          <a:pt x="33221" y="9439"/>
                          <a:pt x="33148" y="9439"/>
                          <a:pt x="33076" y="9438"/>
                        </a:cubicBezTo>
                        <a:cubicBezTo>
                          <a:pt x="32124" y="9430"/>
                          <a:pt x="32028" y="9073"/>
                          <a:pt x="32140" y="8699"/>
                        </a:cubicBezTo>
                        <a:cubicBezTo>
                          <a:pt x="32243" y="8334"/>
                          <a:pt x="32830" y="8295"/>
                          <a:pt x="33410" y="8025"/>
                        </a:cubicBezTo>
                        <a:cubicBezTo>
                          <a:pt x="33981" y="7747"/>
                          <a:pt x="34021" y="7374"/>
                          <a:pt x="34108" y="7144"/>
                        </a:cubicBezTo>
                        <a:cubicBezTo>
                          <a:pt x="34195" y="6914"/>
                          <a:pt x="34838" y="6890"/>
                          <a:pt x="34838" y="6890"/>
                        </a:cubicBezTo>
                        <a:cubicBezTo>
                          <a:pt x="34870" y="6889"/>
                          <a:pt x="34902" y="6889"/>
                          <a:pt x="34934" y="6889"/>
                        </a:cubicBezTo>
                        <a:close/>
                        <a:moveTo>
                          <a:pt x="53487" y="6896"/>
                        </a:moveTo>
                        <a:cubicBezTo>
                          <a:pt x="54587" y="6896"/>
                          <a:pt x="56394" y="7154"/>
                          <a:pt x="57063" y="7382"/>
                        </a:cubicBezTo>
                        <a:cubicBezTo>
                          <a:pt x="57532" y="7541"/>
                          <a:pt x="57611" y="7699"/>
                          <a:pt x="57611" y="7787"/>
                        </a:cubicBezTo>
                        <a:cubicBezTo>
                          <a:pt x="57579" y="7826"/>
                          <a:pt x="57587" y="7882"/>
                          <a:pt x="57611" y="7922"/>
                        </a:cubicBezTo>
                        <a:cubicBezTo>
                          <a:pt x="57746" y="8096"/>
                          <a:pt x="57849" y="8191"/>
                          <a:pt x="57357" y="8374"/>
                        </a:cubicBezTo>
                        <a:cubicBezTo>
                          <a:pt x="56857" y="8557"/>
                          <a:pt x="56539" y="8771"/>
                          <a:pt x="56071" y="8969"/>
                        </a:cubicBezTo>
                        <a:lnTo>
                          <a:pt x="56047" y="8977"/>
                        </a:lnTo>
                        <a:cubicBezTo>
                          <a:pt x="56047" y="8977"/>
                          <a:pt x="55817" y="9128"/>
                          <a:pt x="55206" y="9215"/>
                        </a:cubicBezTo>
                        <a:cubicBezTo>
                          <a:pt x="54595" y="9303"/>
                          <a:pt x="53666" y="9358"/>
                          <a:pt x="53666" y="9358"/>
                        </a:cubicBezTo>
                        <a:cubicBezTo>
                          <a:pt x="53158" y="9414"/>
                          <a:pt x="52644" y="9439"/>
                          <a:pt x="52129" y="9439"/>
                        </a:cubicBezTo>
                        <a:cubicBezTo>
                          <a:pt x="52056" y="9439"/>
                          <a:pt x="51984" y="9439"/>
                          <a:pt x="51912" y="9438"/>
                        </a:cubicBezTo>
                        <a:cubicBezTo>
                          <a:pt x="50951" y="9430"/>
                          <a:pt x="50809" y="9073"/>
                          <a:pt x="50880" y="8699"/>
                        </a:cubicBezTo>
                        <a:cubicBezTo>
                          <a:pt x="50943" y="8334"/>
                          <a:pt x="51515" y="8295"/>
                          <a:pt x="52063" y="8025"/>
                        </a:cubicBezTo>
                        <a:cubicBezTo>
                          <a:pt x="52602" y="7747"/>
                          <a:pt x="52594" y="7374"/>
                          <a:pt x="52658" y="7144"/>
                        </a:cubicBezTo>
                        <a:cubicBezTo>
                          <a:pt x="52721" y="6921"/>
                          <a:pt x="53349" y="6898"/>
                          <a:pt x="53349" y="6898"/>
                        </a:cubicBezTo>
                        <a:cubicBezTo>
                          <a:pt x="53393" y="6897"/>
                          <a:pt x="53440" y="6896"/>
                          <a:pt x="53487" y="6896"/>
                        </a:cubicBezTo>
                        <a:close/>
                        <a:moveTo>
                          <a:pt x="16474" y="6896"/>
                        </a:moveTo>
                        <a:cubicBezTo>
                          <a:pt x="17569" y="6896"/>
                          <a:pt x="19315" y="7154"/>
                          <a:pt x="19924" y="7382"/>
                        </a:cubicBezTo>
                        <a:cubicBezTo>
                          <a:pt x="20352" y="7541"/>
                          <a:pt x="20392" y="7699"/>
                          <a:pt x="20368" y="7787"/>
                        </a:cubicBezTo>
                        <a:cubicBezTo>
                          <a:pt x="20329" y="7818"/>
                          <a:pt x="20321" y="7874"/>
                          <a:pt x="20336" y="7922"/>
                        </a:cubicBezTo>
                        <a:cubicBezTo>
                          <a:pt x="20424" y="8096"/>
                          <a:pt x="20503" y="8191"/>
                          <a:pt x="19963" y="8374"/>
                        </a:cubicBezTo>
                        <a:cubicBezTo>
                          <a:pt x="19416" y="8557"/>
                          <a:pt x="19043" y="8771"/>
                          <a:pt x="18527" y="8969"/>
                        </a:cubicBezTo>
                        <a:lnTo>
                          <a:pt x="18503" y="8977"/>
                        </a:lnTo>
                        <a:cubicBezTo>
                          <a:pt x="18503" y="8977"/>
                          <a:pt x="18225" y="9128"/>
                          <a:pt x="17598" y="9215"/>
                        </a:cubicBezTo>
                        <a:cubicBezTo>
                          <a:pt x="16963" y="9303"/>
                          <a:pt x="16018" y="9358"/>
                          <a:pt x="16018" y="9358"/>
                        </a:cubicBezTo>
                        <a:cubicBezTo>
                          <a:pt x="15423" y="9422"/>
                          <a:pt x="14836" y="9446"/>
                          <a:pt x="14240" y="9446"/>
                        </a:cubicBezTo>
                        <a:cubicBezTo>
                          <a:pt x="13288" y="9430"/>
                          <a:pt x="13240" y="9073"/>
                          <a:pt x="13399" y="8699"/>
                        </a:cubicBezTo>
                        <a:cubicBezTo>
                          <a:pt x="13558" y="8334"/>
                          <a:pt x="14137" y="8295"/>
                          <a:pt x="14756" y="8025"/>
                        </a:cubicBezTo>
                        <a:cubicBezTo>
                          <a:pt x="15376" y="7747"/>
                          <a:pt x="15447" y="7374"/>
                          <a:pt x="15574" y="7144"/>
                        </a:cubicBezTo>
                        <a:cubicBezTo>
                          <a:pt x="15693" y="6921"/>
                          <a:pt x="16336" y="6898"/>
                          <a:pt x="16336" y="6898"/>
                        </a:cubicBezTo>
                        <a:cubicBezTo>
                          <a:pt x="16381" y="6897"/>
                          <a:pt x="16427" y="6896"/>
                          <a:pt x="16474" y="6896"/>
                        </a:cubicBezTo>
                        <a:close/>
                        <a:moveTo>
                          <a:pt x="9693" y="7680"/>
                        </a:moveTo>
                        <a:cubicBezTo>
                          <a:pt x="9914" y="7680"/>
                          <a:pt x="10186" y="7714"/>
                          <a:pt x="10597" y="7779"/>
                        </a:cubicBezTo>
                        <a:cubicBezTo>
                          <a:pt x="11415" y="7906"/>
                          <a:pt x="11827" y="8033"/>
                          <a:pt x="12129" y="8057"/>
                        </a:cubicBezTo>
                        <a:cubicBezTo>
                          <a:pt x="12431" y="8080"/>
                          <a:pt x="12701" y="8072"/>
                          <a:pt x="12867" y="8096"/>
                        </a:cubicBezTo>
                        <a:cubicBezTo>
                          <a:pt x="13304" y="8144"/>
                          <a:pt x="13526" y="8231"/>
                          <a:pt x="13351" y="8445"/>
                        </a:cubicBezTo>
                        <a:cubicBezTo>
                          <a:pt x="13177" y="8660"/>
                          <a:pt x="13074" y="8953"/>
                          <a:pt x="13137" y="9184"/>
                        </a:cubicBezTo>
                        <a:cubicBezTo>
                          <a:pt x="13193" y="9422"/>
                          <a:pt x="13550" y="9469"/>
                          <a:pt x="14137" y="9581"/>
                        </a:cubicBezTo>
                        <a:cubicBezTo>
                          <a:pt x="14725" y="9700"/>
                          <a:pt x="15066" y="9795"/>
                          <a:pt x="14502" y="10089"/>
                        </a:cubicBezTo>
                        <a:cubicBezTo>
                          <a:pt x="14060" y="10329"/>
                          <a:pt x="13522" y="10383"/>
                          <a:pt x="12872" y="10383"/>
                        </a:cubicBezTo>
                        <a:cubicBezTo>
                          <a:pt x="12706" y="10383"/>
                          <a:pt x="12532" y="10379"/>
                          <a:pt x="12351" y="10374"/>
                        </a:cubicBezTo>
                        <a:cubicBezTo>
                          <a:pt x="12206" y="10370"/>
                          <a:pt x="12076" y="10368"/>
                          <a:pt x="11957" y="10368"/>
                        </a:cubicBezTo>
                        <a:cubicBezTo>
                          <a:pt x="11356" y="10368"/>
                          <a:pt x="11017" y="10424"/>
                          <a:pt x="10169" y="10597"/>
                        </a:cubicBezTo>
                        <a:cubicBezTo>
                          <a:pt x="9411" y="10746"/>
                          <a:pt x="8649" y="10859"/>
                          <a:pt x="7988" y="10859"/>
                        </a:cubicBezTo>
                        <a:cubicBezTo>
                          <a:pt x="7768" y="10859"/>
                          <a:pt x="7560" y="10846"/>
                          <a:pt x="7367" y="10819"/>
                        </a:cubicBezTo>
                        <a:cubicBezTo>
                          <a:pt x="6589" y="10708"/>
                          <a:pt x="6247" y="10446"/>
                          <a:pt x="6422" y="10208"/>
                        </a:cubicBezTo>
                        <a:cubicBezTo>
                          <a:pt x="6605" y="9977"/>
                          <a:pt x="7216" y="9684"/>
                          <a:pt x="7589" y="9573"/>
                        </a:cubicBezTo>
                        <a:cubicBezTo>
                          <a:pt x="7962" y="9461"/>
                          <a:pt x="8208" y="9144"/>
                          <a:pt x="8351" y="8938"/>
                        </a:cubicBezTo>
                        <a:cubicBezTo>
                          <a:pt x="8494" y="8731"/>
                          <a:pt x="8772" y="8699"/>
                          <a:pt x="8732" y="8509"/>
                        </a:cubicBezTo>
                        <a:cubicBezTo>
                          <a:pt x="8700" y="8318"/>
                          <a:pt x="8700" y="7914"/>
                          <a:pt x="9113" y="7779"/>
                        </a:cubicBezTo>
                        <a:cubicBezTo>
                          <a:pt x="9312" y="7712"/>
                          <a:pt x="9479" y="7680"/>
                          <a:pt x="9693" y="7680"/>
                        </a:cubicBezTo>
                        <a:close/>
                        <a:moveTo>
                          <a:pt x="28289" y="7683"/>
                        </a:moveTo>
                        <a:cubicBezTo>
                          <a:pt x="28511" y="7683"/>
                          <a:pt x="28789" y="7717"/>
                          <a:pt x="29219" y="7779"/>
                        </a:cubicBezTo>
                        <a:cubicBezTo>
                          <a:pt x="30052" y="7906"/>
                          <a:pt x="30481" y="8033"/>
                          <a:pt x="30782" y="8057"/>
                        </a:cubicBezTo>
                        <a:cubicBezTo>
                          <a:pt x="31084" y="8080"/>
                          <a:pt x="31362" y="8080"/>
                          <a:pt x="31528" y="8096"/>
                        </a:cubicBezTo>
                        <a:cubicBezTo>
                          <a:pt x="31973" y="8144"/>
                          <a:pt x="32203" y="8239"/>
                          <a:pt x="32060" y="8453"/>
                        </a:cubicBezTo>
                        <a:cubicBezTo>
                          <a:pt x="31909" y="8668"/>
                          <a:pt x="31862" y="8938"/>
                          <a:pt x="31941" y="9184"/>
                        </a:cubicBezTo>
                        <a:lnTo>
                          <a:pt x="31941" y="9192"/>
                        </a:lnTo>
                        <a:cubicBezTo>
                          <a:pt x="32028" y="9422"/>
                          <a:pt x="32394" y="9477"/>
                          <a:pt x="32997" y="9588"/>
                        </a:cubicBezTo>
                        <a:cubicBezTo>
                          <a:pt x="33592" y="9700"/>
                          <a:pt x="33949" y="9795"/>
                          <a:pt x="33425" y="10096"/>
                        </a:cubicBezTo>
                        <a:cubicBezTo>
                          <a:pt x="33009" y="10330"/>
                          <a:pt x="32483" y="10383"/>
                          <a:pt x="31839" y="10383"/>
                        </a:cubicBezTo>
                        <a:cubicBezTo>
                          <a:pt x="31672" y="10383"/>
                          <a:pt x="31497" y="10379"/>
                          <a:pt x="31314" y="10374"/>
                        </a:cubicBezTo>
                        <a:cubicBezTo>
                          <a:pt x="31167" y="10370"/>
                          <a:pt x="31037" y="10368"/>
                          <a:pt x="30917" y="10368"/>
                        </a:cubicBezTo>
                        <a:cubicBezTo>
                          <a:pt x="30312" y="10368"/>
                          <a:pt x="29978" y="10424"/>
                          <a:pt x="29163" y="10597"/>
                        </a:cubicBezTo>
                        <a:cubicBezTo>
                          <a:pt x="28430" y="10750"/>
                          <a:pt x="27688" y="10860"/>
                          <a:pt x="27029" y="10860"/>
                        </a:cubicBezTo>
                        <a:cubicBezTo>
                          <a:pt x="26803" y="10860"/>
                          <a:pt x="26587" y="10847"/>
                          <a:pt x="26385" y="10819"/>
                        </a:cubicBezTo>
                        <a:cubicBezTo>
                          <a:pt x="25591" y="10708"/>
                          <a:pt x="25218" y="10446"/>
                          <a:pt x="25361" y="10216"/>
                        </a:cubicBezTo>
                        <a:cubicBezTo>
                          <a:pt x="25512" y="9977"/>
                          <a:pt x="26083" y="9684"/>
                          <a:pt x="26440" y="9573"/>
                        </a:cubicBezTo>
                        <a:cubicBezTo>
                          <a:pt x="26806" y="9461"/>
                          <a:pt x="27004" y="9144"/>
                          <a:pt x="27123" y="8946"/>
                        </a:cubicBezTo>
                        <a:cubicBezTo>
                          <a:pt x="27242" y="8739"/>
                          <a:pt x="27512" y="8699"/>
                          <a:pt x="27448" y="8517"/>
                        </a:cubicBezTo>
                        <a:cubicBezTo>
                          <a:pt x="27393" y="8326"/>
                          <a:pt x="27337" y="7922"/>
                          <a:pt x="27734" y="7779"/>
                        </a:cubicBezTo>
                        <a:cubicBezTo>
                          <a:pt x="27923" y="7713"/>
                          <a:pt x="28081" y="7683"/>
                          <a:pt x="28289" y="7683"/>
                        </a:cubicBezTo>
                        <a:close/>
                        <a:moveTo>
                          <a:pt x="46891" y="7683"/>
                        </a:moveTo>
                        <a:cubicBezTo>
                          <a:pt x="47112" y="7683"/>
                          <a:pt x="47394" y="7717"/>
                          <a:pt x="47832" y="7779"/>
                        </a:cubicBezTo>
                        <a:cubicBezTo>
                          <a:pt x="48681" y="7906"/>
                          <a:pt x="49126" y="8033"/>
                          <a:pt x="49435" y="8057"/>
                        </a:cubicBezTo>
                        <a:cubicBezTo>
                          <a:pt x="49737" y="8080"/>
                          <a:pt x="50015" y="8080"/>
                          <a:pt x="50181" y="8096"/>
                        </a:cubicBezTo>
                        <a:cubicBezTo>
                          <a:pt x="50634" y="8144"/>
                          <a:pt x="50880" y="8239"/>
                          <a:pt x="50761" y="8453"/>
                        </a:cubicBezTo>
                        <a:cubicBezTo>
                          <a:pt x="50634" y="8684"/>
                          <a:pt x="50626" y="8953"/>
                          <a:pt x="50737" y="9184"/>
                        </a:cubicBezTo>
                        <a:lnTo>
                          <a:pt x="50745" y="9192"/>
                        </a:lnTo>
                        <a:cubicBezTo>
                          <a:pt x="50864" y="9422"/>
                          <a:pt x="51229" y="9477"/>
                          <a:pt x="51848" y="9588"/>
                        </a:cubicBezTo>
                        <a:cubicBezTo>
                          <a:pt x="52460" y="9700"/>
                          <a:pt x="52825" y="9795"/>
                          <a:pt x="52340" y="10096"/>
                        </a:cubicBezTo>
                        <a:cubicBezTo>
                          <a:pt x="51956" y="10330"/>
                          <a:pt x="51436" y="10383"/>
                          <a:pt x="50793" y="10383"/>
                        </a:cubicBezTo>
                        <a:cubicBezTo>
                          <a:pt x="50626" y="10383"/>
                          <a:pt x="50452" y="10379"/>
                          <a:pt x="50269" y="10374"/>
                        </a:cubicBezTo>
                        <a:cubicBezTo>
                          <a:pt x="50122" y="10370"/>
                          <a:pt x="49991" y="10368"/>
                          <a:pt x="49872" y="10368"/>
                        </a:cubicBezTo>
                        <a:cubicBezTo>
                          <a:pt x="49267" y="10368"/>
                          <a:pt x="48937" y="10424"/>
                          <a:pt x="48142" y="10597"/>
                        </a:cubicBezTo>
                        <a:cubicBezTo>
                          <a:pt x="47432" y="10750"/>
                          <a:pt x="46700" y="10860"/>
                          <a:pt x="46042" y="10860"/>
                        </a:cubicBezTo>
                        <a:cubicBezTo>
                          <a:pt x="45816" y="10860"/>
                          <a:pt x="45600" y="10847"/>
                          <a:pt x="45395" y="10819"/>
                        </a:cubicBezTo>
                        <a:cubicBezTo>
                          <a:pt x="44593" y="10708"/>
                          <a:pt x="44181" y="10446"/>
                          <a:pt x="44300" y="10216"/>
                        </a:cubicBezTo>
                        <a:cubicBezTo>
                          <a:pt x="44411" y="9977"/>
                          <a:pt x="44951" y="9684"/>
                          <a:pt x="45292" y="9573"/>
                        </a:cubicBezTo>
                        <a:cubicBezTo>
                          <a:pt x="45633" y="9461"/>
                          <a:pt x="45800" y="9144"/>
                          <a:pt x="45887" y="8946"/>
                        </a:cubicBezTo>
                        <a:cubicBezTo>
                          <a:pt x="45975" y="8739"/>
                          <a:pt x="46244" y="8699"/>
                          <a:pt x="46157" y="8517"/>
                        </a:cubicBezTo>
                        <a:cubicBezTo>
                          <a:pt x="46070" y="8326"/>
                          <a:pt x="45975" y="7922"/>
                          <a:pt x="46348" y="7779"/>
                        </a:cubicBezTo>
                        <a:cubicBezTo>
                          <a:pt x="46528" y="7713"/>
                          <a:pt x="46683" y="7683"/>
                          <a:pt x="46891" y="7683"/>
                        </a:cubicBezTo>
                        <a:close/>
                        <a:moveTo>
                          <a:pt x="21944" y="7550"/>
                        </a:moveTo>
                        <a:cubicBezTo>
                          <a:pt x="22091" y="7550"/>
                          <a:pt x="22255" y="7554"/>
                          <a:pt x="22440" y="7564"/>
                        </a:cubicBezTo>
                        <a:cubicBezTo>
                          <a:pt x="23146" y="7604"/>
                          <a:pt x="23710" y="7707"/>
                          <a:pt x="23996" y="8041"/>
                        </a:cubicBezTo>
                        <a:cubicBezTo>
                          <a:pt x="24242" y="8342"/>
                          <a:pt x="24567" y="8572"/>
                          <a:pt x="24932" y="8699"/>
                        </a:cubicBezTo>
                        <a:cubicBezTo>
                          <a:pt x="25329" y="8850"/>
                          <a:pt x="25948" y="9112"/>
                          <a:pt x="25813" y="9382"/>
                        </a:cubicBezTo>
                        <a:cubicBezTo>
                          <a:pt x="25678" y="9652"/>
                          <a:pt x="25393" y="9715"/>
                          <a:pt x="25218" y="9914"/>
                        </a:cubicBezTo>
                        <a:cubicBezTo>
                          <a:pt x="25051" y="10104"/>
                          <a:pt x="25147" y="10311"/>
                          <a:pt x="24337" y="10406"/>
                        </a:cubicBezTo>
                        <a:cubicBezTo>
                          <a:pt x="23519" y="10509"/>
                          <a:pt x="23384" y="10422"/>
                          <a:pt x="23130" y="10612"/>
                        </a:cubicBezTo>
                        <a:cubicBezTo>
                          <a:pt x="22924" y="10779"/>
                          <a:pt x="22549" y="11013"/>
                          <a:pt x="21959" y="11013"/>
                        </a:cubicBezTo>
                        <a:cubicBezTo>
                          <a:pt x="21847" y="11013"/>
                          <a:pt x="21727" y="11004"/>
                          <a:pt x="21599" y="10985"/>
                        </a:cubicBezTo>
                        <a:cubicBezTo>
                          <a:pt x="20805" y="10874"/>
                          <a:pt x="19995" y="10739"/>
                          <a:pt x="19598" y="10414"/>
                        </a:cubicBezTo>
                        <a:cubicBezTo>
                          <a:pt x="19392" y="10223"/>
                          <a:pt x="19154" y="10073"/>
                          <a:pt x="18908" y="9962"/>
                        </a:cubicBezTo>
                        <a:cubicBezTo>
                          <a:pt x="18741" y="9866"/>
                          <a:pt x="18082" y="9509"/>
                          <a:pt x="18654" y="9152"/>
                        </a:cubicBezTo>
                        <a:cubicBezTo>
                          <a:pt x="19217" y="8795"/>
                          <a:pt x="19114" y="8779"/>
                          <a:pt x="19813" y="8588"/>
                        </a:cubicBezTo>
                        <a:cubicBezTo>
                          <a:pt x="20519" y="8398"/>
                          <a:pt x="20646" y="8231"/>
                          <a:pt x="20694" y="8017"/>
                        </a:cubicBezTo>
                        <a:cubicBezTo>
                          <a:pt x="20729" y="7820"/>
                          <a:pt x="20826" y="7550"/>
                          <a:pt x="21944" y="7550"/>
                        </a:cubicBezTo>
                        <a:close/>
                        <a:moveTo>
                          <a:pt x="40508" y="7555"/>
                        </a:moveTo>
                        <a:cubicBezTo>
                          <a:pt x="40661" y="7555"/>
                          <a:pt x="40834" y="7561"/>
                          <a:pt x="41030" y="7572"/>
                        </a:cubicBezTo>
                        <a:cubicBezTo>
                          <a:pt x="41744" y="7604"/>
                          <a:pt x="42315" y="7707"/>
                          <a:pt x="42649" y="8049"/>
                        </a:cubicBezTo>
                        <a:cubicBezTo>
                          <a:pt x="42927" y="8342"/>
                          <a:pt x="43276" y="8572"/>
                          <a:pt x="43673" y="8699"/>
                        </a:cubicBezTo>
                        <a:cubicBezTo>
                          <a:pt x="44093" y="8850"/>
                          <a:pt x="44736" y="9112"/>
                          <a:pt x="44641" y="9382"/>
                        </a:cubicBezTo>
                        <a:cubicBezTo>
                          <a:pt x="44538" y="9652"/>
                          <a:pt x="44260" y="9723"/>
                          <a:pt x="44109" y="9914"/>
                        </a:cubicBezTo>
                        <a:cubicBezTo>
                          <a:pt x="43958" y="10112"/>
                          <a:pt x="44085" y="10311"/>
                          <a:pt x="43284" y="10414"/>
                        </a:cubicBezTo>
                        <a:cubicBezTo>
                          <a:pt x="42490" y="10509"/>
                          <a:pt x="42347" y="10422"/>
                          <a:pt x="42117" y="10620"/>
                        </a:cubicBezTo>
                        <a:cubicBezTo>
                          <a:pt x="41924" y="10786"/>
                          <a:pt x="41587" y="11014"/>
                          <a:pt x="41003" y="11014"/>
                        </a:cubicBezTo>
                        <a:cubicBezTo>
                          <a:pt x="40889" y="11014"/>
                          <a:pt x="40766" y="11005"/>
                          <a:pt x="40633" y="10985"/>
                        </a:cubicBezTo>
                        <a:cubicBezTo>
                          <a:pt x="39823" y="10874"/>
                          <a:pt x="38998" y="10739"/>
                          <a:pt x="38561" y="10414"/>
                        </a:cubicBezTo>
                        <a:cubicBezTo>
                          <a:pt x="38331" y="10231"/>
                          <a:pt x="38077" y="10081"/>
                          <a:pt x="37807" y="9962"/>
                        </a:cubicBezTo>
                        <a:cubicBezTo>
                          <a:pt x="37624" y="9866"/>
                          <a:pt x="36926" y="9517"/>
                          <a:pt x="37450" y="9160"/>
                        </a:cubicBezTo>
                        <a:cubicBezTo>
                          <a:pt x="37974" y="8803"/>
                          <a:pt x="37862" y="8779"/>
                          <a:pt x="38545" y="8588"/>
                        </a:cubicBezTo>
                        <a:cubicBezTo>
                          <a:pt x="39220" y="8398"/>
                          <a:pt x="39323" y="8239"/>
                          <a:pt x="39339" y="8017"/>
                        </a:cubicBezTo>
                        <a:cubicBezTo>
                          <a:pt x="39353" y="7829"/>
                          <a:pt x="39416" y="7555"/>
                          <a:pt x="40508" y="7555"/>
                        </a:cubicBezTo>
                        <a:close/>
                        <a:moveTo>
                          <a:pt x="59127" y="7550"/>
                        </a:moveTo>
                        <a:cubicBezTo>
                          <a:pt x="59274" y="7550"/>
                          <a:pt x="59440" y="7554"/>
                          <a:pt x="59627" y="7564"/>
                        </a:cubicBezTo>
                        <a:cubicBezTo>
                          <a:pt x="60341" y="7604"/>
                          <a:pt x="60921" y="7707"/>
                          <a:pt x="61302" y="8041"/>
                        </a:cubicBezTo>
                        <a:cubicBezTo>
                          <a:pt x="61611" y="8342"/>
                          <a:pt x="61992" y="8565"/>
                          <a:pt x="62405" y="8699"/>
                        </a:cubicBezTo>
                        <a:cubicBezTo>
                          <a:pt x="62842" y="8850"/>
                          <a:pt x="63532" y="9112"/>
                          <a:pt x="63469" y="9382"/>
                        </a:cubicBezTo>
                        <a:cubicBezTo>
                          <a:pt x="63397" y="9652"/>
                          <a:pt x="63135" y="9723"/>
                          <a:pt x="63008" y="9914"/>
                        </a:cubicBezTo>
                        <a:cubicBezTo>
                          <a:pt x="62881" y="10112"/>
                          <a:pt x="63040" y="10311"/>
                          <a:pt x="62254" y="10414"/>
                        </a:cubicBezTo>
                        <a:cubicBezTo>
                          <a:pt x="61469" y="10509"/>
                          <a:pt x="61302" y="10422"/>
                          <a:pt x="61096" y="10620"/>
                        </a:cubicBezTo>
                        <a:cubicBezTo>
                          <a:pt x="60923" y="10786"/>
                          <a:pt x="60617" y="11014"/>
                          <a:pt x="60038" y="11014"/>
                        </a:cubicBezTo>
                        <a:cubicBezTo>
                          <a:pt x="59925" y="11014"/>
                          <a:pt x="59802" y="11005"/>
                          <a:pt x="59667" y="10985"/>
                        </a:cubicBezTo>
                        <a:cubicBezTo>
                          <a:pt x="58833" y="10874"/>
                          <a:pt x="58000" y="10739"/>
                          <a:pt x="57516" y="10414"/>
                        </a:cubicBezTo>
                        <a:cubicBezTo>
                          <a:pt x="57270" y="10231"/>
                          <a:pt x="56992" y="10081"/>
                          <a:pt x="56706" y="9962"/>
                        </a:cubicBezTo>
                        <a:cubicBezTo>
                          <a:pt x="56516" y="9866"/>
                          <a:pt x="55769" y="9517"/>
                          <a:pt x="56246" y="9160"/>
                        </a:cubicBezTo>
                        <a:cubicBezTo>
                          <a:pt x="56722" y="8803"/>
                          <a:pt x="56611" y="8779"/>
                          <a:pt x="57262" y="8588"/>
                        </a:cubicBezTo>
                        <a:cubicBezTo>
                          <a:pt x="57913" y="8398"/>
                          <a:pt x="58000" y="8231"/>
                          <a:pt x="57984" y="8017"/>
                        </a:cubicBezTo>
                        <a:cubicBezTo>
                          <a:pt x="57977" y="7820"/>
                          <a:pt x="58007" y="7550"/>
                          <a:pt x="59127" y="7550"/>
                        </a:cubicBezTo>
                        <a:close/>
                        <a:moveTo>
                          <a:pt x="12641" y="10448"/>
                        </a:moveTo>
                        <a:cubicBezTo>
                          <a:pt x="12846" y="10448"/>
                          <a:pt x="12932" y="10460"/>
                          <a:pt x="13201" y="10501"/>
                        </a:cubicBezTo>
                        <a:cubicBezTo>
                          <a:pt x="13598" y="10565"/>
                          <a:pt x="13494" y="10700"/>
                          <a:pt x="13486" y="10890"/>
                        </a:cubicBezTo>
                        <a:cubicBezTo>
                          <a:pt x="13471" y="11089"/>
                          <a:pt x="13971" y="11271"/>
                          <a:pt x="13598" y="11486"/>
                        </a:cubicBezTo>
                        <a:cubicBezTo>
                          <a:pt x="13439" y="11577"/>
                          <a:pt x="13300" y="11592"/>
                          <a:pt x="13139" y="11592"/>
                        </a:cubicBezTo>
                        <a:cubicBezTo>
                          <a:pt x="13060" y="11592"/>
                          <a:pt x="12976" y="11588"/>
                          <a:pt x="12882" y="11588"/>
                        </a:cubicBezTo>
                        <a:cubicBezTo>
                          <a:pt x="12716" y="11588"/>
                          <a:pt x="12519" y="11599"/>
                          <a:pt x="12264" y="11660"/>
                        </a:cubicBezTo>
                        <a:cubicBezTo>
                          <a:pt x="11642" y="11800"/>
                          <a:pt x="11531" y="11921"/>
                          <a:pt x="10680" y="11921"/>
                        </a:cubicBezTo>
                        <a:cubicBezTo>
                          <a:pt x="10564" y="11921"/>
                          <a:pt x="10434" y="11919"/>
                          <a:pt x="10288" y="11914"/>
                        </a:cubicBezTo>
                        <a:cubicBezTo>
                          <a:pt x="9065" y="11874"/>
                          <a:pt x="8137" y="11890"/>
                          <a:pt x="7978" y="11763"/>
                        </a:cubicBezTo>
                        <a:cubicBezTo>
                          <a:pt x="7819" y="11628"/>
                          <a:pt x="7859" y="11311"/>
                          <a:pt x="7771" y="11208"/>
                        </a:cubicBezTo>
                        <a:cubicBezTo>
                          <a:pt x="7684" y="11097"/>
                          <a:pt x="7565" y="10970"/>
                          <a:pt x="8033" y="10962"/>
                        </a:cubicBezTo>
                        <a:cubicBezTo>
                          <a:pt x="8095" y="10960"/>
                          <a:pt x="8151" y="10959"/>
                          <a:pt x="8204" y="10959"/>
                        </a:cubicBezTo>
                        <a:cubicBezTo>
                          <a:pt x="8314" y="10959"/>
                          <a:pt x="8409" y="10962"/>
                          <a:pt x="8513" y="10962"/>
                        </a:cubicBezTo>
                        <a:cubicBezTo>
                          <a:pt x="8737" y="10962"/>
                          <a:pt x="9004" y="10948"/>
                          <a:pt x="9549" y="10858"/>
                        </a:cubicBezTo>
                        <a:cubicBezTo>
                          <a:pt x="10470" y="10700"/>
                          <a:pt x="10891" y="10485"/>
                          <a:pt x="11859" y="10462"/>
                        </a:cubicBezTo>
                        <a:cubicBezTo>
                          <a:pt x="12269" y="10455"/>
                          <a:pt x="12488" y="10448"/>
                          <a:pt x="12641" y="10448"/>
                        </a:cubicBezTo>
                        <a:close/>
                        <a:moveTo>
                          <a:pt x="31604" y="10448"/>
                        </a:moveTo>
                        <a:cubicBezTo>
                          <a:pt x="31810" y="10448"/>
                          <a:pt x="31898" y="10460"/>
                          <a:pt x="32171" y="10501"/>
                        </a:cubicBezTo>
                        <a:cubicBezTo>
                          <a:pt x="32576" y="10565"/>
                          <a:pt x="32489" y="10700"/>
                          <a:pt x="32505" y="10890"/>
                        </a:cubicBezTo>
                        <a:cubicBezTo>
                          <a:pt x="32521" y="11089"/>
                          <a:pt x="33036" y="11271"/>
                          <a:pt x="32695" y="11486"/>
                        </a:cubicBezTo>
                        <a:cubicBezTo>
                          <a:pt x="32546" y="11577"/>
                          <a:pt x="32411" y="11592"/>
                          <a:pt x="32251" y="11592"/>
                        </a:cubicBezTo>
                        <a:cubicBezTo>
                          <a:pt x="32172" y="11592"/>
                          <a:pt x="32088" y="11588"/>
                          <a:pt x="31993" y="11588"/>
                        </a:cubicBezTo>
                        <a:cubicBezTo>
                          <a:pt x="31827" y="11588"/>
                          <a:pt x="31630" y="11599"/>
                          <a:pt x="31378" y="11660"/>
                        </a:cubicBezTo>
                        <a:cubicBezTo>
                          <a:pt x="30777" y="11800"/>
                          <a:pt x="30686" y="11921"/>
                          <a:pt x="29834" y="11921"/>
                        </a:cubicBezTo>
                        <a:cubicBezTo>
                          <a:pt x="29718" y="11921"/>
                          <a:pt x="29588" y="11919"/>
                          <a:pt x="29441" y="11914"/>
                        </a:cubicBezTo>
                        <a:cubicBezTo>
                          <a:pt x="28218" y="11874"/>
                          <a:pt x="27290" y="11890"/>
                          <a:pt x="27115" y="11763"/>
                        </a:cubicBezTo>
                        <a:cubicBezTo>
                          <a:pt x="26940" y="11628"/>
                          <a:pt x="26933" y="11311"/>
                          <a:pt x="26837" y="11208"/>
                        </a:cubicBezTo>
                        <a:cubicBezTo>
                          <a:pt x="26734" y="11097"/>
                          <a:pt x="26599" y="10970"/>
                          <a:pt x="27060" y="10962"/>
                        </a:cubicBezTo>
                        <a:cubicBezTo>
                          <a:pt x="27122" y="10960"/>
                          <a:pt x="27178" y="10959"/>
                          <a:pt x="27231" y="10959"/>
                        </a:cubicBezTo>
                        <a:cubicBezTo>
                          <a:pt x="27342" y="10959"/>
                          <a:pt x="27438" y="10962"/>
                          <a:pt x="27544" y="10962"/>
                        </a:cubicBezTo>
                        <a:cubicBezTo>
                          <a:pt x="27770" y="10962"/>
                          <a:pt x="28037" y="10948"/>
                          <a:pt x="28568" y="10858"/>
                        </a:cubicBezTo>
                        <a:cubicBezTo>
                          <a:pt x="29465" y="10700"/>
                          <a:pt x="29861" y="10485"/>
                          <a:pt x="30822" y="10462"/>
                        </a:cubicBezTo>
                        <a:cubicBezTo>
                          <a:pt x="31231" y="10455"/>
                          <a:pt x="31450" y="10448"/>
                          <a:pt x="31604" y="10448"/>
                        </a:cubicBezTo>
                        <a:close/>
                        <a:moveTo>
                          <a:pt x="69566" y="10453"/>
                        </a:moveTo>
                        <a:cubicBezTo>
                          <a:pt x="69751" y="10453"/>
                          <a:pt x="69845" y="10466"/>
                          <a:pt x="70113" y="10509"/>
                        </a:cubicBezTo>
                        <a:cubicBezTo>
                          <a:pt x="70541" y="10565"/>
                          <a:pt x="70486" y="10708"/>
                          <a:pt x="70549" y="10890"/>
                        </a:cubicBezTo>
                        <a:cubicBezTo>
                          <a:pt x="70613" y="11081"/>
                          <a:pt x="71176" y="11271"/>
                          <a:pt x="70890" y="11486"/>
                        </a:cubicBezTo>
                        <a:cubicBezTo>
                          <a:pt x="70767" y="11579"/>
                          <a:pt x="70637" y="11595"/>
                          <a:pt x="70481" y="11595"/>
                        </a:cubicBezTo>
                        <a:cubicBezTo>
                          <a:pt x="70395" y="11595"/>
                          <a:pt x="70300" y="11590"/>
                          <a:pt x="70194" y="11590"/>
                        </a:cubicBezTo>
                        <a:cubicBezTo>
                          <a:pt x="70033" y="11590"/>
                          <a:pt x="69846" y="11602"/>
                          <a:pt x="69620" y="11660"/>
                        </a:cubicBezTo>
                        <a:cubicBezTo>
                          <a:pt x="69065" y="11806"/>
                          <a:pt x="68995" y="11921"/>
                          <a:pt x="68162" y="11921"/>
                        </a:cubicBezTo>
                        <a:cubicBezTo>
                          <a:pt x="68043" y="11921"/>
                          <a:pt x="67909" y="11919"/>
                          <a:pt x="67755" y="11914"/>
                        </a:cubicBezTo>
                        <a:cubicBezTo>
                          <a:pt x="66517" y="11874"/>
                          <a:pt x="65588" y="11890"/>
                          <a:pt x="65382" y="11763"/>
                        </a:cubicBezTo>
                        <a:cubicBezTo>
                          <a:pt x="65175" y="11636"/>
                          <a:pt x="65088" y="11319"/>
                          <a:pt x="64961" y="11216"/>
                        </a:cubicBezTo>
                        <a:cubicBezTo>
                          <a:pt x="64834" y="11105"/>
                          <a:pt x="64659" y="10978"/>
                          <a:pt x="65128" y="10970"/>
                        </a:cubicBezTo>
                        <a:cubicBezTo>
                          <a:pt x="65190" y="10967"/>
                          <a:pt x="65246" y="10967"/>
                          <a:pt x="65299" y="10967"/>
                        </a:cubicBezTo>
                        <a:cubicBezTo>
                          <a:pt x="65401" y="10967"/>
                          <a:pt x="65491" y="10969"/>
                          <a:pt x="65588" y="10969"/>
                        </a:cubicBezTo>
                        <a:cubicBezTo>
                          <a:pt x="65815" y="10969"/>
                          <a:pt x="66075" y="10955"/>
                          <a:pt x="66596" y="10858"/>
                        </a:cubicBezTo>
                        <a:cubicBezTo>
                          <a:pt x="67461" y="10708"/>
                          <a:pt x="67803" y="10485"/>
                          <a:pt x="68755" y="10470"/>
                        </a:cubicBezTo>
                        <a:cubicBezTo>
                          <a:pt x="69193" y="10462"/>
                          <a:pt x="69412" y="10453"/>
                          <a:pt x="69566" y="10453"/>
                        </a:cubicBezTo>
                        <a:close/>
                        <a:moveTo>
                          <a:pt x="50600" y="10453"/>
                        </a:moveTo>
                        <a:cubicBezTo>
                          <a:pt x="50784" y="10453"/>
                          <a:pt x="50879" y="10466"/>
                          <a:pt x="51142" y="10509"/>
                        </a:cubicBezTo>
                        <a:cubicBezTo>
                          <a:pt x="51563" y="10565"/>
                          <a:pt x="51483" y="10708"/>
                          <a:pt x="51531" y="10890"/>
                        </a:cubicBezTo>
                        <a:cubicBezTo>
                          <a:pt x="51563" y="11081"/>
                          <a:pt x="52110" y="11271"/>
                          <a:pt x="51793" y="11486"/>
                        </a:cubicBezTo>
                        <a:lnTo>
                          <a:pt x="51793" y="11493"/>
                        </a:lnTo>
                        <a:cubicBezTo>
                          <a:pt x="51664" y="11580"/>
                          <a:pt x="51537" y="11597"/>
                          <a:pt x="51387" y="11597"/>
                        </a:cubicBezTo>
                        <a:cubicBezTo>
                          <a:pt x="51295" y="11597"/>
                          <a:pt x="51193" y="11590"/>
                          <a:pt x="51078" y="11590"/>
                        </a:cubicBezTo>
                        <a:cubicBezTo>
                          <a:pt x="50917" y="11590"/>
                          <a:pt x="50730" y="11602"/>
                          <a:pt x="50499" y="11660"/>
                        </a:cubicBezTo>
                        <a:cubicBezTo>
                          <a:pt x="49919" y="11807"/>
                          <a:pt x="49837" y="11929"/>
                          <a:pt x="48986" y="11929"/>
                        </a:cubicBezTo>
                        <a:cubicBezTo>
                          <a:pt x="48871" y="11929"/>
                          <a:pt x="48741" y="11927"/>
                          <a:pt x="48594" y="11922"/>
                        </a:cubicBezTo>
                        <a:cubicBezTo>
                          <a:pt x="47364" y="11882"/>
                          <a:pt x="46443" y="11898"/>
                          <a:pt x="46244" y="11763"/>
                        </a:cubicBezTo>
                        <a:cubicBezTo>
                          <a:pt x="46054" y="11636"/>
                          <a:pt x="46014" y="11319"/>
                          <a:pt x="45895" y="11216"/>
                        </a:cubicBezTo>
                        <a:cubicBezTo>
                          <a:pt x="45784" y="11105"/>
                          <a:pt x="45625" y="10978"/>
                          <a:pt x="46094" y="10970"/>
                        </a:cubicBezTo>
                        <a:cubicBezTo>
                          <a:pt x="46156" y="10967"/>
                          <a:pt x="46213" y="10967"/>
                          <a:pt x="46267" y="10967"/>
                        </a:cubicBezTo>
                        <a:cubicBezTo>
                          <a:pt x="46370" y="10967"/>
                          <a:pt x="46461" y="10969"/>
                          <a:pt x="46558" y="10969"/>
                        </a:cubicBezTo>
                        <a:cubicBezTo>
                          <a:pt x="46787" y="10969"/>
                          <a:pt x="47050" y="10955"/>
                          <a:pt x="47586" y="10858"/>
                        </a:cubicBezTo>
                        <a:cubicBezTo>
                          <a:pt x="48459" y="10708"/>
                          <a:pt x="48832" y="10485"/>
                          <a:pt x="49793" y="10470"/>
                        </a:cubicBezTo>
                        <a:cubicBezTo>
                          <a:pt x="50227" y="10462"/>
                          <a:pt x="50445" y="10453"/>
                          <a:pt x="50600" y="10453"/>
                        </a:cubicBezTo>
                        <a:close/>
                        <a:moveTo>
                          <a:pt x="16896" y="9375"/>
                        </a:moveTo>
                        <a:cubicBezTo>
                          <a:pt x="17332" y="9375"/>
                          <a:pt x="17895" y="9417"/>
                          <a:pt x="18098" y="9644"/>
                        </a:cubicBezTo>
                        <a:cubicBezTo>
                          <a:pt x="18146" y="9723"/>
                          <a:pt x="18225" y="9795"/>
                          <a:pt x="18320" y="9842"/>
                        </a:cubicBezTo>
                        <a:cubicBezTo>
                          <a:pt x="18773" y="10065"/>
                          <a:pt x="19074" y="10112"/>
                          <a:pt x="19392" y="10406"/>
                        </a:cubicBezTo>
                        <a:cubicBezTo>
                          <a:pt x="19717" y="10708"/>
                          <a:pt x="20583" y="11017"/>
                          <a:pt x="21130" y="11065"/>
                        </a:cubicBezTo>
                        <a:cubicBezTo>
                          <a:pt x="21678" y="11112"/>
                          <a:pt x="22464" y="11152"/>
                          <a:pt x="22575" y="11271"/>
                        </a:cubicBezTo>
                        <a:cubicBezTo>
                          <a:pt x="22694" y="11382"/>
                          <a:pt x="21948" y="11541"/>
                          <a:pt x="21233" y="11676"/>
                        </a:cubicBezTo>
                        <a:cubicBezTo>
                          <a:pt x="20368" y="11811"/>
                          <a:pt x="19495" y="11906"/>
                          <a:pt x="18622" y="11954"/>
                        </a:cubicBezTo>
                        <a:cubicBezTo>
                          <a:pt x="17908" y="11994"/>
                          <a:pt x="17400" y="12049"/>
                          <a:pt x="17058" y="12176"/>
                        </a:cubicBezTo>
                        <a:lnTo>
                          <a:pt x="17034" y="12192"/>
                        </a:lnTo>
                        <a:cubicBezTo>
                          <a:pt x="17011" y="12200"/>
                          <a:pt x="16987" y="12200"/>
                          <a:pt x="16971" y="12216"/>
                        </a:cubicBezTo>
                        <a:cubicBezTo>
                          <a:pt x="16820" y="12255"/>
                          <a:pt x="16661" y="12279"/>
                          <a:pt x="16503" y="12279"/>
                        </a:cubicBezTo>
                        <a:cubicBezTo>
                          <a:pt x="16403" y="12283"/>
                          <a:pt x="16312" y="12285"/>
                          <a:pt x="16228" y="12285"/>
                        </a:cubicBezTo>
                        <a:cubicBezTo>
                          <a:pt x="15962" y="12285"/>
                          <a:pt x="15770" y="12269"/>
                          <a:pt x="15637" y="12263"/>
                        </a:cubicBezTo>
                        <a:cubicBezTo>
                          <a:pt x="15447" y="12255"/>
                          <a:pt x="15249" y="12240"/>
                          <a:pt x="15058" y="12208"/>
                        </a:cubicBezTo>
                        <a:cubicBezTo>
                          <a:pt x="14780" y="12144"/>
                          <a:pt x="14677" y="11954"/>
                          <a:pt x="14566" y="11740"/>
                        </a:cubicBezTo>
                        <a:cubicBezTo>
                          <a:pt x="14447" y="11533"/>
                          <a:pt x="14161" y="11549"/>
                          <a:pt x="13875" y="11287"/>
                        </a:cubicBezTo>
                        <a:cubicBezTo>
                          <a:pt x="13590" y="11017"/>
                          <a:pt x="13780" y="10573"/>
                          <a:pt x="14082" y="10422"/>
                        </a:cubicBezTo>
                        <a:cubicBezTo>
                          <a:pt x="14391" y="10271"/>
                          <a:pt x="14868" y="10144"/>
                          <a:pt x="15241" y="9858"/>
                        </a:cubicBezTo>
                        <a:cubicBezTo>
                          <a:pt x="15479" y="9684"/>
                          <a:pt x="15733" y="9541"/>
                          <a:pt x="16003" y="9446"/>
                        </a:cubicBezTo>
                        <a:cubicBezTo>
                          <a:pt x="16185" y="9406"/>
                          <a:pt x="16376" y="9390"/>
                          <a:pt x="16558" y="9382"/>
                        </a:cubicBezTo>
                        <a:cubicBezTo>
                          <a:pt x="16652" y="9378"/>
                          <a:pt x="16768" y="9375"/>
                          <a:pt x="16896" y="9375"/>
                        </a:cubicBezTo>
                        <a:close/>
                        <a:moveTo>
                          <a:pt x="54553" y="9383"/>
                        </a:moveTo>
                        <a:cubicBezTo>
                          <a:pt x="54987" y="9383"/>
                          <a:pt x="55560" y="9424"/>
                          <a:pt x="55817" y="9644"/>
                        </a:cubicBezTo>
                        <a:cubicBezTo>
                          <a:pt x="55896" y="9731"/>
                          <a:pt x="55992" y="9795"/>
                          <a:pt x="56095" y="9835"/>
                        </a:cubicBezTo>
                        <a:lnTo>
                          <a:pt x="56095" y="9842"/>
                        </a:lnTo>
                        <a:cubicBezTo>
                          <a:pt x="56603" y="10065"/>
                          <a:pt x="56912" y="10112"/>
                          <a:pt x="57317" y="10406"/>
                        </a:cubicBezTo>
                        <a:cubicBezTo>
                          <a:pt x="57714" y="10708"/>
                          <a:pt x="58659" y="11017"/>
                          <a:pt x="59214" y="11065"/>
                        </a:cubicBezTo>
                        <a:cubicBezTo>
                          <a:pt x="59778" y="11112"/>
                          <a:pt x="60572" y="11152"/>
                          <a:pt x="60715" y="11271"/>
                        </a:cubicBezTo>
                        <a:cubicBezTo>
                          <a:pt x="60865" y="11382"/>
                          <a:pt x="60159" y="11541"/>
                          <a:pt x="59484" y="11676"/>
                        </a:cubicBezTo>
                        <a:cubicBezTo>
                          <a:pt x="58643" y="11819"/>
                          <a:pt x="57794" y="11906"/>
                          <a:pt x="56936" y="11954"/>
                        </a:cubicBezTo>
                        <a:cubicBezTo>
                          <a:pt x="56230" y="11994"/>
                          <a:pt x="55746" y="12049"/>
                          <a:pt x="55436" y="12176"/>
                        </a:cubicBezTo>
                        <a:lnTo>
                          <a:pt x="55412" y="12192"/>
                        </a:lnTo>
                        <a:cubicBezTo>
                          <a:pt x="55396" y="12200"/>
                          <a:pt x="55373" y="12200"/>
                          <a:pt x="55357" y="12216"/>
                        </a:cubicBezTo>
                        <a:cubicBezTo>
                          <a:pt x="55214" y="12255"/>
                          <a:pt x="55055" y="12279"/>
                          <a:pt x="54904" y="12279"/>
                        </a:cubicBezTo>
                        <a:cubicBezTo>
                          <a:pt x="54805" y="12283"/>
                          <a:pt x="54714" y="12285"/>
                          <a:pt x="54629" y="12285"/>
                        </a:cubicBezTo>
                        <a:cubicBezTo>
                          <a:pt x="54364" y="12285"/>
                          <a:pt x="54172" y="12269"/>
                          <a:pt x="54039" y="12263"/>
                        </a:cubicBezTo>
                        <a:cubicBezTo>
                          <a:pt x="53841" y="12255"/>
                          <a:pt x="53634" y="12240"/>
                          <a:pt x="53436" y="12208"/>
                        </a:cubicBezTo>
                        <a:cubicBezTo>
                          <a:pt x="53142" y="12152"/>
                          <a:pt x="52991" y="11954"/>
                          <a:pt x="52825" y="11747"/>
                        </a:cubicBezTo>
                        <a:cubicBezTo>
                          <a:pt x="52658" y="11533"/>
                          <a:pt x="52372" y="11557"/>
                          <a:pt x="52015" y="11287"/>
                        </a:cubicBezTo>
                        <a:cubicBezTo>
                          <a:pt x="51666" y="11017"/>
                          <a:pt x="51737" y="10573"/>
                          <a:pt x="52007" y="10422"/>
                        </a:cubicBezTo>
                        <a:cubicBezTo>
                          <a:pt x="52277" y="10271"/>
                          <a:pt x="52721" y="10152"/>
                          <a:pt x="53023" y="9866"/>
                        </a:cubicBezTo>
                        <a:cubicBezTo>
                          <a:pt x="53214" y="9692"/>
                          <a:pt x="53436" y="9549"/>
                          <a:pt x="53674" y="9454"/>
                        </a:cubicBezTo>
                        <a:cubicBezTo>
                          <a:pt x="53857" y="9414"/>
                          <a:pt x="54031" y="9390"/>
                          <a:pt x="54214" y="9390"/>
                        </a:cubicBezTo>
                        <a:cubicBezTo>
                          <a:pt x="54307" y="9386"/>
                          <a:pt x="54424" y="9383"/>
                          <a:pt x="54553" y="9383"/>
                        </a:cubicBezTo>
                        <a:close/>
                        <a:moveTo>
                          <a:pt x="35762" y="9382"/>
                        </a:moveTo>
                        <a:cubicBezTo>
                          <a:pt x="36191" y="9382"/>
                          <a:pt x="36736" y="9423"/>
                          <a:pt x="36958" y="9644"/>
                        </a:cubicBezTo>
                        <a:cubicBezTo>
                          <a:pt x="37021" y="9731"/>
                          <a:pt x="37108" y="9803"/>
                          <a:pt x="37212" y="9842"/>
                        </a:cubicBezTo>
                        <a:cubicBezTo>
                          <a:pt x="37696" y="10073"/>
                          <a:pt x="37997" y="10112"/>
                          <a:pt x="38355" y="10414"/>
                        </a:cubicBezTo>
                        <a:cubicBezTo>
                          <a:pt x="38720" y="10716"/>
                          <a:pt x="39625" y="11017"/>
                          <a:pt x="40172" y="11065"/>
                        </a:cubicBezTo>
                        <a:cubicBezTo>
                          <a:pt x="40728" y="11112"/>
                          <a:pt x="41522" y="11160"/>
                          <a:pt x="41649" y="11271"/>
                        </a:cubicBezTo>
                        <a:cubicBezTo>
                          <a:pt x="41784" y="11390"/>
                          <a:pt x="41053" y="11549"/>
                          <a:pt x="40363" y="11676"/>
                        </a:cubicBezTo>
                        <a:cubicBezTo>
                          <a:pt x="39506" y="11819"/>
                          <a:pt x="38648" y="11914"/>
                          <a:pt x="37783" y="11954"/>
                        </a:cubicBezTo>
                        <a:cubicBezTo>
                          <a:pt x="37069" y="12001"/>
                          <a:pt x="36569" y="12057"/>
                          <a:pt x="36243" y="12184"/>
                        </a:cubicBezTo>
                        <a:lnTo>
                          <a:pt x="36219" y="12192"/>
                        </a:lnTo>
                        <a:cubicBezTo>
                          <a:pt x="36204" y="12200"/>
                          <a:pt x="36180" y="12208"/>
                          <a:pt x="36164" y="12216"/>
                        </a:cubicBezTo>
                        <a:cubicBezTo>
                          <a:pt x="36013" y="12263"/>
                          <a:pt x="35862" y="12279"/>
                          <a:pt x="35703" y="12287"/>
                        </a:cubicBezTo>
                        <a:cubicBezTo>
                          <a:pt x="35623" y="12290"/>
                          <a:pt x="35547" y="12292"/>
                          <a:pt x="35476" y="12292"/>
                        </a:cubicBezTo>
                        <a:cubicBezTo>
                          <a:pt x="35184" y="12292"/>
                          <a:pt x="34972" y="12270"/>
                          <a:pt x="34838" y="12263"/>
                        </a:cubicBezTo>
                        <a:cubicBezTo>
                          <a:pt x="34640" y="12263"/>
                          <a:pt x="34441" y="12248"/>
                          <a:pt x="34243" y="12208"/>
                        </a:cubicBezTo>
                        <a:cubicBezTo>
                          <a:pt x="33957" y="12152"/>
                          <a:pt x="33830" y="11962"/>
                          <a:pt x="33687" y="11747"/>
                        </a:cubicBezTo>
                        <a:cubicBezTo>
                          <a:pt x="33544" y="11541"/>
                          <a:pt x="33259" y="11557"/>
                          <a:pt x="32941" y="11287"/>
                        </a:cubicBezTo>
                        <a:cubicBezTo>
                          <a:pt x="32663" y="11049"/>
                          <a:pt x="32711" y="10597"/>
                          <a:pt x="33036" y="10430"/>
                        </a:cubicBezTo>
                        <a:cubicBezTo>
                          <a:pt x="33330" y="10271"/>
                          <a:pt x="33791" y="10144"/>
                          <a:pt x="34132" y="9858"/>
                        </a:cubicBezTo>
                        <a:lnTo>
                          <a:pt x="34132" y="9866"/>
                        </a:lnTo>
                        <a:cubicBezTo>
                          <a:pt x="34346" y="9684"/>
                          <a:pt x="34584" y="9549"/>
                          <a:pt x="34846" y="9446"/>
                        </a:cubicBezTo>
                        <a:cubicBezTo>
                          <a:pt x="35021" y="9406"/>
                          <a:pt x="35203" y="9390"/>
                          <a:pt x="35394" y="9390"/>
                        </a:cubicBezTo>
                        <a:cubicBezTo>
                          <a:pt x="35494" y="9386"/>
                          <a:pt x="35622" y="9382"/>
                          <a:pt x="35762" y="9382"/>
                        </a:cubicBezTo>
                        <a:close/>
                        <a:moveTo>
                          <a:pt x="5131" y="10570"/>
                        </a:moveTo>
                        <a:cubicBezTo>
                          <a:pt x="5633" y="10570"/>
                          <a:pt x="5969" y="10663"/>
                          <a:pt x="6382" y="10724"/>
                        </a:cubicBezTo>
                        <a:cubicBezTo>
                          <a:pt x="7065" y="10827"/>
                          <a:pt x="7303" y="10874"/>
                          <a:pt x="7470" y="11120"/>
                        </a:cubicBezTo>
                        <a:cubicBezTo>
                          <a:pt x="7636" y="11374"/>
                          <a:pt x="7843" y="11692"/>
                          <a:pt x="7549" y="11827"/>
                        </a:cubicBezTo>
                        <a:cubicBezTo>
                          <a:pt x="7255" y="11962"/>
                          <a:pt x="6263" y="12009"/>
                          <a:pt x="6097" y="12224"/>
                        </a:cubicBezTo>
                        <a:cubicBezTo>
                          <a:pt x="5940" y="12416"/>
                          <a:pt x="5739" y="12729"/>
                          <a:pt x="5322" y="12729"/>
                        </a:cubicBezTo>
                        <a:cubicBezTo>
                          <a:pt x="5273" y="12729"/>
                          <a:pt x="5222" y="12725"/>
                          <a:pt x="5168" y="12716"/>
                        </a:cubicBezTo>
                        <a:cubicBezTo>
                          <a:pt x="4644" y="12621"/>
                          <a:pt x="4811" y="12422"/>
                          <a:pt x="5017" y="12200"/>
                        </a:cubicBezTo>
                        <a:cubicBezTo>
                          <a:pt x="5223" y="11978"/>
                          <a:pt x="5073" y="11835"/>
                          <a:pt x="4676" y="11692"/>
                        </a:cubicBezTo>
                        <a:cubicBezTo>
                          <a:pt x="4271" y="11541"/>
                          <a:pt x="3866" y="11517"/>
                          <a:pt x="3834" y="11255"/>
                        </a:cubicBezTo>
                        <a:cubicBezTo>
                          <a:pt x="3795" y="10993"/>
                          <a:pt x="4136" y="10628"/>
                          <a:pt x="4827" y="10581"/>
                        </a:cubicBezTo>
                        <a:cubicBezTo>
                          <a:pt x="4935" y="10573"/>
                          <a:pt x="5036" y="10570"/>
                          <a:pt x="5131" y="10570"/>
                        </a:cubicBezTo>
                        <a:close/>
                        <a:moveTo>
                          <a:pt x="43093" y="10570"/>
                        </a:moveTo>
                        <a:cubicBezTo>
                          <a:pt x="43597" y="10570"/>
                          <a:pt x="43952" y="10665"/>
                          <a:pt x="44379" y="10731"/>
                        </a:cubicBezTo>
                        <a:cubicBezTo>
                          <a:pt x="45086" y="10827"/>
                          <a:pt x="45340" y="10874"/>
                          <a:pt x="45570" y="11128"/>
                        </a:cubicBezTo>
                        <a:cubicBezTo>
                          <a:pt x="45808" y="11382"/>
                          <a:pt x="46094" y="11692"/>
                          <a:pt x="45840" y="11827"/>
                        </a:cubicBezTo>
                        <a:cubicBezTo>
                          <a:pt x="45578" y="11962"/>
                          <a:pt x="44593" y="12017"/>
                          <a:pt x="44482" y="12224"/>
                        </a:cubicBezTo>
                        <a:cubicBezTo>
                          <a:pt x="44383" y="12414"/>
                          <a:pt x="44266" y="12731"/>
                          <a:pt x="43855" y="12731"/>
                        </a:cubicBezTo>
                        <a:cubicBezTo>
                          <a:pt x="43804" y="12731"/>
                          <a:pt x="43749" y="12726"/>
                          <a:pt x="43689" y="12716"/>
                        </a:cubicBezTo>
                        <a:cubicBezTo>
                          <a:pt x="43149" y="12621"/>
                          <a:pt x="43260" y="12422"/>
                          <a:pt x="43411" y="12200"/>
                        </a:cubicBezTo>
                        <a:cubicBezTo>
                          <a:pt x="43554" y="11978"/>
                          <a:pt x="43371" y="11835"/>
                          <a:pt x="42927" y="11692"/>
                        </a:cubicBezTo>
                        <a:cubicBezTo>
                          <a:pt x="42490" y="11541"/>
                          <a:pt x="42077" y="11517"/>
                          <a:pt x="41974" y="11255"/>
                        </a:cubicBezTo>
                        <a:cubicBezTo>
                          <a:pt x="41879" y="10993"/>
                          <a:pt x="42109" y="10628"/>
                          <a:pt x="42792" y="10581"/>
                        </a:cubicBezTo>
                        <a:cubicBezTo>
                          <a:pt x="42898" y="10573"/>
                          <a:pt x="42999" y="10570"/>
                          <a:pt x="43093" y="10570"/>
                        </a:cubicBezTo>
                        <a:close/>
                        <a:moveTo>
                          <a:pt x="24146" y="10574"/>
                        </a:moveTo>
                        <a:cubicBezTo>
                          <a:pt x="24633" y="10574"/>
                          <a:pt x="24974" y="10666"/>
                          <a:pt x="25385" y="10731"/>
                        </a:cubicBezTo>
                        <a:cubicBezTo>
                          <a:pt x="26083" y="10827"/>
                          <a:pt x="26321" y="10874"/>
                          <a:pt x="26520" y="11128"/>
                        </a:cubicBezTo>
                        <a:cubicBezTo>
                          <a:pt x="26718" y="11382"/>
                          <a:pt x="26972" y="11700"/>
                          <a:pt x="26694" y="11835"/>
                        </a:cubicBezTo>
                        <a:cubicBezTo>
                          <a:pt x="26417" y="11970"/>
                          <a:pt x="25424" y="12017"/>
                          <a:pt x="25289" y="12232"/>
                        </a:cubicBezTo>
                        <a:cubicBezTo>
                          <a:pt x="25162" y="12415"/>
                          <a:pt x="25004" y="12731"/>
                          <a:pt x="24590" y="12731"/>
                        </a:cubicBezTo>
                        <a:cubicBezTo>
                          <a:pt x="24539" y="12731"/>
                          <a:pt x="24484" y="12726"/>
                          <a:pt x="24424" y="12716"/>
                        </a:cubicBezTo>
                        <a:cubicBezTo>
                          <a:pt x="23892" y="12621"/>
                          <a:pt x="24027" y="12422"/>
                          <a:pt x="24210" y="12200"/>
                        </a:cubicBezTo>
                        <a:cubicBezTo>
                          <a:pt x="24393" y="11978"/>
                          <a:pt x="24218" y="11835"/>
                          <a:pt x="23797" y="11692"/>
                        </a:cubicBezTo>
                        <a:cubicBezTo>
                          <a:pt x="23377" y="11549"/>
                          <a:pt x="22972" y="11525"/>
                          <a:pt x="22900" y="11255"/>
                        </a:cubicBezTo>
                        <a:cubicBezTo>
                          <a:pt x="22837" y="10993"/>
                          <a:pt x="23130" y="10636"/>
                          <a:pt x="23805" y="10589"/>
                        </a:cubicBezTo>
                        <a:cubicBezTo>
                          <a:pt x="23927" y="10579"/>
                          <a:pt x="24040" y="10574"/>
                          <a:pt x="24146" y="10574"/>
                        </a:cubicBezTo>
                        <a:close/>
                        <a:moveTo>
                          <a:pt x="62070" y="10570"/>
                        </a:moveTo>
                        <a:cubicBezTo>
                          <a:pt x="62573" y="10570"/>
                          <a:pt x="62941" y="10665"/>
                          <a:pt x="63382" y="10731"/>
                        </a:cubicBezTo>
                        <a:cubicBezTo>
                          <a:pt x="64096" y="10827"/>
                          <a:pt x="64350" y="10874"/>
                          <a:pt x="64620" y="11128"/>
                        </a:cubicBezTo>
                        <a:cubicBezTo>
                          <a:pt x="64882" y="11374"/>
                          <a:pt x="65215" y="11692"/>
                          <a:pt x="64977" y="11827"/>
                        </a:cubicBezTo>
                        <a:cubicBezTo>
                          <a:pt x="64739" y="11962"/>
                          <a:pt x="63755" y="12009"/>
                          <a:pt x="63675" y="12224"/>
                        </a:cubicBezTo>
                        <a:lnTo>
                          <a:pt x="63667" y="12232"/>
                        </a:lnTo>
                        <a:cubicBezTo>
                          <a:pt x="63597" y="12422"/>
                          <a:pt x="63514" y="12731"/>
                          <a:pt x="63107" y="12731"/>
                        </a:cubicBezTo>
                        <a:cubicBezTo>
                          <a:pt x="63055" y="12731"/>
                          <a:pt x="62999" y="12726"/>
                          <a:pt x="62937" y="12716"/>
                        </a:cubicBezTo>
                        <a:cubicBezTo>
                          <a:pt x="62373" y="12621"/>
                          <a:pt x="62469" y="12422"/>
                          <a:pt x="62588" y="12200"/>
                        </a:cubicBezTo>
                        <a:cubicBezTo>
                          <a:pt x="62707" y="11978"/>
                          <a:pt x="62500" y="11835"/>
                          <a:pt x="62040" y="11692"/>
                        </a:cubicBezTo>
                        <a:cubicBezTo>
                          <a:pt x="61588" y="11541"/>
                          <a:pt x="61167" y="11517"/>
                          <a:pt x="61032" y="11255"/>
                        </a:cubicBezTo>
                        <a:cubicBezTo>
                          <a:pt x="60897" y="10993"/>
                          <a:pt x="61096" y="10628"/>
                          <a:pt x="61770" y="10581"/>
                        </a:cubicBezTo>
                        <a:cubicBezTo>
                          <a:pt x="61876" y="10573"/>
                          <a:pt x="61975" y="10570"/>
                          <a:pt x="62070" y="10570"/>
                        </a:cubicBezTo>
                        <a:close/>
                        <a:moveTo>
                          <a:pt x="13330" y="11706"/>
                        </a:moveTo>
                        <a:cubicBezTo>
                          <a:pt x="13766" y="11706"/>
                          <a:pt x="14107" y="11829"/>
                          <a:pt x="14169" y="11946"/>
                        </a:cubicBezTo>
                        <a:cubicBezTo>
                          <a:pt x="14233" y="12089"/>
                          <a:pt x="14455" y="12232"/>
                          <a:pt x="14669" y="12382"/>
                        </a:cubicBezTo>
                        <a:cubicBezTo>
                          <a:pt x="14891" y="12533"/>
                          <a:pt x="14233" y="12708"/>
                          <a:pt x="13637" y="12962"/>
                        </a:cubicBezTo>
                        <a:cubicBezTo>
                          <a:pt x="13177" y="13144"/>
                          <a:pt x="12709" y="13303"/>
                          <a:pt x="12232" y="13430"/>
                        </a:cubicBezTo>
                        <a:cubicBezTo>
                          <a:pt x="11772" y="13565"/>
                          <a:pt x="11788" y="13732"/>
                          <a:pt x="11502" y="13859"/>
                        </a:cubicBezTo>
                        <a:cubicBezTo>
                          <a:pt x="11386" y="13914"/>
                          <a:pt x="11262" y="13933"/>
                          <a:pt x="11112" y="13933"/>
                        </a:cubicBezTo>
                        <a:cubicBezTo>
                          <a:pt x="10894" y="13933"/>
                          <a:pt x="10621" y="13892"/>
                          <a:pt x="10240" y="13859"/>
                        </a:cubicBezTo>
                        <a:cubicBezTo>
                          <a:pt x="10007" y="13839"/>
                          <a:pt x="9806" y="13832"/>
                          <a:pt x="9615" y="13832"/>
                        </a:cubicBezTo>
                        <a:cubicBezTo>
                          <a:pt x="9273" y="13832"/>
                          <a:pt x="8965" y="13854"/>
                          <a:pt x="8573" y="13859"/>
                        </a:cubicBezTo>
                        <a:cubicBezTo>
                          <a:pt x="8267" y="13863"/>
                          <a:pt x="7896" y="13865"/>
                          <a:pt x="7554" y="13865"/>
                        </a:cubicBezTo>
                        <a:cubicBezTo>
                          <a:pt x="7212" y="13865"/>
                          <a:pt x="6898" y="13863"/>
                          <a:pt x="6708" y="13859"/>
                        </a:cubicBezTo>
                        <a:cubicBezTo>
                          <a:pt x="6327" y="13851"/>
                          <a:pt x="6279" y="13708"/>
                          <a:pt x="6279" y="13708"/>
                        </a:cubicBezTo>
                        <a:cubicBezTo>
                          <a:pt x="6335" y="13565"/>
                          <a:pt x="6366" y="13462"/>
                          <a:pt x="6327" y="13438"/>
                        </a:cubicBezTo>
                        <a:cubicBezTo>
                          <a:pt x="6001" y="13200"/>
                          <a:pt x="5978" y="12724"/>
                          <a:pt x="6279" y="12446"/>
                        </a:cubicBezTo>
                        <a:cubicBezTo>
                          <a:pt x="6565" y="12216"/>
                          <a:pt x="7343" y="12017"/>
                          <a:pt x="8017" y="11938"/>
                        </a:cubicBezTo>
                        <a:cubicBezTo>
                          <a:pt x="8153" y="11920"/>
                          <a:pt x="8306" y="11913"/>
                          <a:pt x="8471" y="11913"/>
                        </a:cubicBezTo>
                        <a:cubicBezTo>
                          <a:pt x="9109" y="11913"/>
                          <a:pt x="9936" y="12018"/>
                          <a:pt x="10698" y="12018"/>
                        </a:cubicBezTo>
                        <a:cubicBezTo>
                          <a:pt x="10720" y="12018"/>
                          <a:pt x="10742" y="12017"/>
                          <a:pt x="10764" y="12017"/>
                        </a:cubicBezTo>
                        <a:cubicBezTo>
                          <a:pt x="11748" y="12009"/>
                          <a:pt x="12589" y="11755"/>
                          <a:pt x="13121" y="11716"/>
                        </a:cubicBezTo>
                        <a:cubicBezTo>
                          <a:pt x="13193" y="11709"/>
                          <a:pt x="13263" y="11706"/>
                          <a:pt x="13330" y="11706"/>
                        </a:cubicBezTo>
                        <a:close/>
                        <a:moveTo>
                          <a:pt x="32453" y="11706"/>
                        </a:moveTo>
                        <a:cubicBezTo>
                          <a:pt x="32892" y="11706"/>
                          <a:pt x="33247" y="11829"/>
                          <a:pt x="33322" y="11946"/>
                        </a:cubicBezTo>
                        <a:cubicBezTo>
                          <a:pt x="33402" y="12089"/>
                          <a:pt x="33640" y="12232"/>
                          <a:pt x="33878" y="12382"/>
                        </a:cubicBezTo>
                        <a:cubicBezTo>
                          <a:pt x="34116" y="12533"/>
                          <a:pt x="33481" y="12708"/>
                          <a:pt x="32925" y="12962"/>
                        </a:cubicBezTo>
                        <a:cubicBezTo>
                          <a:pt x="32489" y="13144"/>
                          <a:pt x="32036" y="13303"/>
                          <a:pt x="31576" y="13430"/>
                        </a:cubicBezTo>
                        <a:cubicBezTo>
                          <a:pt x="31139" y="13565"/>
                          <a:pt x="31171" y="13732"/>
                          <a:pt x="30901" y="13859"/>
                        </a:cubicBezTo>
                        <a:cubicBezTo>
                          <a:pt x="30795" y="13914"/>
                          <a:pt x="30674" y="13933"/>
                          <a:pt x="30524" y="13933"/>
                        </a:cubicBezTo>
                        <a:cubicBezTo>
                          <a:pt x="30305" y="13933"/>
                          <a:pt x="30025" y="13892"/>
                          <a:pt x="29639" y="13859"/>
                        </a:cubicBezTo>
                        <a:cubicBezTo>
                          <a:pt x="29406" y="13839"/>
                          <a:pt x="29205" y="13832"/>
                          <a:pt x="29014" y="13832"/>
                        </a:cubicBezTo>
                        <a:cubicBezTo>
                          <a:pt x="28672" y="13832"/>
                          <a:pt x="28365" y="13854"/>
                          <a:pt x="27972" y="13859"/>
                        </a:cubicBezTo>
                        <a:cubicBezTo>
                          <a:pt x="27667" y="13863"/>
                          <a:pt x="27296" y="13865"/>
                          <a:pt x="26953" y="13865"/>
                        </a:cubicBezTo>
                        <a:cubicBezTo>
                          <a:pt x="26611" y="13865"/>
                          <a:pt x="26298" y="13863"/>
                          <a:pt x="26107" y="13859"/>
                        </a:cubicBezTo>
                        <a:cubicBezTo>
                          <a:pt x="25726" y="13851"/>
                          <a:pt x="25663" y="13708"/>
                          <a:pt x="25663" y="13708"/>
                        </a:cubicBezTo>
                        <a:cubicBezTo>
                          <a:pt x="25694" y="13565"/>
                          <a:pt x="25718" y="13462"/>
                          <a:pt x="25670" y="13438"/>
                        </a:cubicBezTo>
                        <a:cubicBezTo>
                          <a:pt x="25305" y="13208"/>
                          <a:pt x="25242" y="12684"/>
                          <a:pt x="25496" y="12446"/>
                        </a:cubicBezTo>
                        <a:cubicBezTo>
                          <a:pt x="25750" y="12216"/>
                          <a:pt x="26504" y="12017"/>
                          <a:pt x="27171" y="11938"/>
                        </a:cubicBezTo>
                        <a:cubicBezTo>
                          <a:pt x="27303" y="11920"/>
                          <a:pt x="27454" y="11913"/>
                          <a:pt x="27619" y="11913"/>
                        </a:cubicBezTo>
                        <a:cubicBezTo>
                          <a:pt x="28255" y="11913"/>
                          <a:pt x="29098" y="12018"/>
                          <a:pt x="29867" y="12018"/>
                        </a:cubicBezTo>
                        <a:cubicBezTo>
                          <a:pt x="29889" y="12018"/>
                          <a:pt x="29911" y="12017"/>
                          <a:pt x="29933" y="12017"/>
                        </a:cubicBezTo>
                        <a:cubicBezTo>
                          <a:pt x="30909" y="12009"/>
                          <a:pt x="31719" y="11755"/>
                          <a:pt x="32243" y="11716"/>
                        </a:cubicBezTo>
                        <a:cubicBezTo>
                          <a:pt x="32314" y="11709"/>
                          <a:pt x="32384" y="11706"/>
                          <a:pt x="32453" y="11706"/>
                        </a:cubicBezTo>
                        <a:close/>
                        <a:moveTo>
                          <a:pt x="51567" y="11709"/>
                        </a:moveTo>
                        <a:cubicBezTo>
                          <a:pt x="52014" y="11709"/>
                          <a:pt x="52392" y="11827"/>
                          <a:pt x="52475" y="11946"/>
                        </a:cubicBezTo>
                        <a:lnTo>
                          <a:pt x="52475" y="11954"/>
                        </a:lnTo>
                        <a:cubicBezTo>
                          <a:pt x="52579" y="12089"/>
                          <a:pt x="52833" y="12232"/>
                          <a:pt x="53095" y="12382"/>
                        </a:cubicBezTo>
                        <a:cubicBezTo>
                          <a:pt x="53356" y="12541"/>
                          <a:pt x="52737" y="12708"/>
                          <a:pt x="52213" y="12962"/>
                        </a:cubicBezTo>
                        <a:cubicBezTo>
                          <a:pt x="51793" y="13152"/>
                          <a:pt x="51364" y="13311"/>
                          <a:pt x="50920" y="13438"/>
                        </a:cubicBezTo>
                        <a:cubicBezTo>
                          <a:pt x="50499" y="13565"/>
                          <a:pt x="50555" y="13732"/>
                          <a:pt x="50301" y="13867"/>
                        </a:cubicBezTo>
                        <a:cubicBezTo>
                          <a:pt x="50202" y="13918"/>
                          <a:pt x="50086" y="13935"/>
                          <a:pt x="49940" y="13935"/>
                        </a:cubicBezTo>
                        <a:cubicBezTo>
                          <a:pt x="49720" y="13935"/>
                          <a:pt x="49434" y="13895"/>
                          <a:pt x="49038" y="13867"/>
                        </a:cubicBezTo>
                        <a:cubicBezTo>
                          <a:pt x="48786" y="13845"/>
                          <a:pt x="48571" y="13838"/>
                          <a:pt x="48369" y="13838"/>
                        </a:cubicBezTo>
                        <a:cubicBezTo>
                          <a:pt x="48045" y="13838"/>
                          <a:pt x="47751" y="13857"/>
                          <a:pt x="47380" y="13867"/>
                        </a:cubicBezTo>
                        <a:cubicBezTo>
                          <a:pt x="47074" y="13871"/>
                          <a:pt x="46703" y="13873"/>
                          <a:pt x="46361" y="13873"/>
                        </a:cubicBezTo>
                        <a:cubicBezTo>
                          <a:pt x="46018" y="13873"/>
                          <a:pt x="45705" y="13871"/>
                          <a:pt x="45514" y="13867"/>
                        </a:cubicBezTo>
                        <a:cubicBezTo>
                          <a:pt x="45125" y="13851"/>
                          <a:pt x="45038" y="13708"/>
                          <a:pt x="45038" y="13708"/>
                        </a:cubicBezTo>
                        <a:cubicBezTo>
                          <a:pt x="45054" y="13573"/>
                          <a:pt x="45062" y="13462"/>
                          <a:pt x="45022" y="13438"/>
                        </a:cubicBezTo>
                        <a:cubicBezTo>
                          <a:pt x="44625" y="13208"/>
                          <a:pt x="44490" y="12692"/>
                          <a:pt x="44713" y="12454"/>
                        </a:cubicBezTo>
                        <a:cubicBezTo>
                          <a:pt x="44935" y="12216"/>
                          <a:pt x="45665" y="12017"/>
                          <a:pt x="46316" y="11938"/>
                        </a:cubicBezTo>
                        <a:cubicBezTo>
                          <a:pt x="46439" y="11923"/>
                          <a:pt x="46579" y="11917"/>
                          <a:pt x="46731" y="11917"/>
                        </a:cubicBezTo>
                        <a:cubicBezTo>
                          <a:pt x="47358" y="11917"/>
                          <a:pt x="48197" y="12018"/>
                          <a:pt x="48964" y="12018"/>
                        </a:cubicBezTo>
                        <a:cubicBezTo>
                          <a:pt x="49007" y="12018"/>
                          <a:pt x="49051" y="12018"/>
                          <a:pt x="49094" y="12017"/>
                        </a:cubicBezTo>
                        <a:cubicBezTo>
                          <a:pt x="50086" y="12009"/>
                          <a:pt x="50856" y="11755"/>
                          <a:pt x="51380" y="11716"/>
                        </a:cubicBezTo>
                        <a:cubicBezTo>
                          <a:pt x="51443" y="11711"/>
                          <a:pt x="51506" y="11709"/>
                          <a:pt x="51567" y="11709"/>
                        </a:cubicBezTo>
                        <a:close/>
                        <a:moveTo>
                          <a:pt x="42655" y="12684"/>
                        </a:moveTo>
                        <a:cubicBezTo>
                          <a:pt x="42964" y="12684"/>
                          <a:pt x="43374" y="12736"/>
                          <a:pt x="43768" y="12843"/>
                        </a:cubicBezTo>
                        <a:cubicBezTo>
                          <a:pt x="44443" y="13025"/>
                          <a:pt x="44649" y="13438"/>
                          <a:pt x="44649" y="13438"/>
                        </a:cubicBezTo>
                        <a:cubicBezTo>
                          <a:pt x="44887" y="13740"/>
                          <a:pt x="44863" y="13938"/>
                          <a:pt x="44411" y="14033"/>
                        </a:cubicBezTo>
                        <a:cubicBezTo>
                          <a:pt x="44121" y="14088"/>
                          <a:pt x="43692" y="14131"/>
                          <a:pt x="43391" y="14131"/>
                        </a:cubicBezTo>
                        <a:cubicBezTo>
                          <a:pt x="43214" y="14131"/>
                          <a:pt x="43081" y="14116"/>
                          <a:pt x="43046" y="14081"/>
                        </a:cubicBezTo>
                        <a:cubicBezTo>
                          <a:pt x="43006" y="14041"/>
                          <a:pt x="42966" y="13994"/>
                          <a:pt x="42935" y="13962"/>
                        </a:cubicBezTo>
                        <a:cubicBezTo>
                          <a:pt x="42760" y="13795"/>
                          <a:pt x="42061" y="13795"/>
                          <a:pt x="42069" y="13430"/>
                        </a:cubicBezTo>
                        <a:cubicBezTo>
                          <a:pt x="42069" y="13430"/>
                          <a:pt x="41998" y="12898"/>
                          <a:pt x="42188" y="12763"/>
                        </a:cubicBezTo>
                        <a:cubicBezTo>
                          <a:pt x="42264" y="12711"/>
                          <a:pt x="42434" y="12684"/>
                          <a:pt x="42655" y="12684"/>
                        </a:cubicBezTo>
                        <a:close/>
                        <a:moveTo>
                          <a:pt x="61922" y="12685"/>
                        </a:moveTo>
                        <a:cubicBezTo>
                          <a:pt x="62229" y="12685"/>
                          <a:pt x="62639" y="12738"/>
                          <a:pt x="63040" y="12843"/>
                        </a:cubicBezTo>
                        <a:cubicBezTo>
                          <a:pt x="63731" y="13025"/>
                          <a:pt x="64001" y="13438"/>
                          <a:pt x="64001" y="13438"/>
                        </a:cubicBezTo>
                        <a:cubicBezTo>
                          <a:pt x="64271" y="13740"/>
                          <a:pt x="64278" y="13938"/>
                          <a:pt x="63834" y="14033"/>
                        </a:cubicBezTo>
                        <a:cubicBezTo>
                          <a:pt x="63559" y="14092"/>
                          <a:pt x="63148" y="14133"/>
                          <a:pt x="62848" y="14133"/>
                        </a:cubicBezTo>
                        <a:cubicBezTo>
                          <a:pt x="62662" y="14133"/>
                          <a:pt x="62519" y="14117"/>
                          <a:pt x="62477" y="14081"/>
                        </a:cubicBezTo>
                        <a:lnTo>
                          <a:pt x="62477" y="14089"/>
                        </a:lnTo>
                        <a:cubicBezTo>
                          <a:pt x="62437" y="14041"/>
                          <a:pt x="62397" y="14002"/>
                          <a:pt x="62358" y="13970"/>
                        </a:cubicBezTo>
                        <a:cubicBezTo>
                          <a:pt x="62159" y="13795"/>
                          <a:pt x="61461" y="13795"/>
                          <a:pt x="61421" y="13438"/>
                        </a:cubicBezTo>
                        <a:cubicBezTo>
                          <a:pt x="61421" y="13438"/>
                          <a:pt x="61278" y="12898"/>
                          <a:pt x="61453" y="12771"/>
                        </a:cubicBezTo>
                        <a:cubicBezTo>
                          <a:pt x="61524" y="12714"/>
                          <a:pt x="61695" y="12685"/>
                          <a:pt x="61922" y="12685"/>
                        </a:cubicBezTo>
                        <a:close/>
                        <a:moveTo>
                          <a:pt x="4169" y="12689"/>
                        </a:moveTo>
                        <a:cubicBezTo>
                          <a:pt x="4476" y="12689"/>
                          <a:pt x="4865" y="12739"/>
                          <a:pt x="5223" y="12843"/>
                        </a:cubicBezTo>
                        <a:cubicBezTo>
                          <a:pt x="5851" y="13025"/>
                          <a:pt x="5954" y="13438"/>
                          <a:pt x="5954" y="13438"/>
                        </a:cubicBezTo>
                        <a:cubicBezTo>
                          <a:pt x="6112" y="13740"/>
                          <a:pt x="6033" y="13938"/>
                          <a:pt x="5557" y="14033"/>
                        </a:cubicBezTo>
                        <a:cubicBezTo>
                          <a:pt x="5244" y="14090"/>
                          <a:pt x="4784" y="14136"/>
                          <a:pt x="4481" y="14136"/>
                        </a:cubicBezTo>
                        <a:cubicBezTo>
                          <a:pt x="4316" y="14136"/>
                          <a:pt x="4198" y="14123"/>
                          <a:pt x="4176" y="14089"/>
                        </a:cubicBezTo>
                        <a:cubicBezTo>
                          <a:pt x="4152" y="14049"/>
                          <a:pt x="4120" y="14010"/>
                          <a:pt x="4096" y="13970"/>
                        </a:cubicBezTo>
                        <a:cubicBezTo>
                          <a:pt x="3969" y="13803"/>
                          <a:pt x="3271" y="13803"/>
                          <a:pt x="3374" y="13438"/>
                        </a:cubicBezTo>
                        <a:cubicBezTo>
                          <a:pt x="3374" y="13438"/>
                          <a:pt x="3438" y="12906"/>
                          <a:pt x="3660" y="12771"/>
                        </a:cubicBezTo>
                        <a:cubicBezTo>
                          <a:pt x="3752" y="12717"/>
                          <a:pt x="3937" y="12689"/>
                          <a:pt x="4169" y="12689"/>
                        </a:cubicBezTo>
                        <a:close/>
                        <a:moveTo>
                          <a:pt x="23415" y="12685"/>
                        </a:moveTo>
                        <a:cubicBezTo>
                          <a:pt x="23724" y="12685"/>
                          <a:pt x="24121" y="12738"/>
                          <a:pt x="24496" y="12843"/>
                        </a:cubicBezTo>
                        <a:cubicBezTo>
                          <a:pt x="25147" y="13025"/>
                          <a:pt x="25305" y="13438"/>
                          <a:pt x="25305" y="13438"/>
                        </a:cubicBezTo>
                        <a:cubicBezTo>
                          <a:pt x="25504" y="13740"/>
                          <a:pt x="25448" y="13938"/>
                          <a:pt x="24988" y="14033"/>
                        </a:cubicBezTo>
                        <a:cubicBezTo>
                          <a:pt x="24683" y="14095"/>
                          <a:pt x="24226" y="14144"/>
                          <a:pt x="23923" y="14144"/>
                        </a:cubicBezTo>
                        <a:cubicBezTo>
                          <a:pt x="23761" y="14144"/>
                          <a:pt x="23642" y="14130"/>
                          <a:pt x="23615" y="14097"/>
                        </a:cubicBezTo>
                        <a:cubicBezTo>
                          <a:pt x="23575" y="14041"/>
                          <a:pt x="23551" y="14002"/>
                          <a:pt x="23519" y="13962"/>
                        </a:cubicBezTo>
                        <a:lnTo>
                          <a:pt x="23519" y="13970"/>
                        </a:lnTo>
                        <a:cubicBezTo>
                          <a:pt x="23369" y="13795"/>
                          <a:pt x="22670" y="13795"/>
                          <a:pt x="22726" y="13438"/>
                        </a:cubicBezTo>
                        <a:cubicBezTo>
                          <a:pt x="22726" y="13438"/>
                          <a:pt x="22726" y="12898"/>
                          <a:pt x="22924" y="12771"/>
                        </a:cubicBezTo>
                        <a:cubicBezTo>
                          <a:pt x="23008" y="12714"/>
                          <a:pt x="23187" y="12685"/>
                          <a:pt x="23415" y="12685"/>
                        </a:cubicBezTo>
                        <a:close/>
                        <a:moveTo>
                          <a:pt x="15572" y="12410"/>
                        </a:moveTo>
                        <a:cubicBezTo>
                          <a:pt x="15605" y="12410"/>
                          <a:pt x="15622" y="12414"/>
                          <a:pt x="15622" y="12414"/>
                        </a:cubicBezTo>
                        <a:cubicBezTo>
                          <a:pt x="15622" y="12414"/>
                          <a:pt x="16511" y="12470"/>
                          <a:pt x="16542" y="12740"/>
                        </a:cubicBezTo>
                        <a:cubicBezTo>
                          <a:pt x="16550" y="12978"/>
                          <a:pt x="16598" y="13216"/>
                          <a:pt x="16693" y="13438"/>
                        </a:cubicBezTo>
                        <a:cubicBezTo>
                          <a:pt x="16733" y="13525"/>
                          <a:pt x="16892" y="13803"/>
                          <a:pt x="17058" y="13906"/>
                        </a:cubicBezTo>
                        <a:cubicBezTo>
                          <a:pt x="17217" y="14010"/>
                          <a:pt x="17265" y="14089"/>
                          <a:pt x="17233" y="14168"/>
                        </a:cubicBezTo>
                        <a:cubicBezTo>
                          <a:pt x="17213" y="14242"/>
                          <a:pt x="16914" y="14248"/>
                          <a:pt x="16823" y="14248"/>
                        </a:cubicBezTo>
                        <a:cubicBezTo>
                          <a:pt x="16806" y="14248"/>
                          <a:pt x="16796" y="14248"/>
                          <a:pt x="16796" y="14248"/>
                        </a:cubicBezTo>
                        <a:cubicBezTo>
                          <a:pt x="16233" y="14176"/>
                          <a:pt x="15391" y="14168"/>
                          <a:pt x="15391" y="14168"/>
                        </a:cubicBezTo>
                        <a:cubicBezTo>
                          <a:pt x="15169" y="14168"/>
                          <a:pt x="14963" y="14192"/>
                          <a:pt x="14748" y="14240"/>
                        </a:cubicBezTo>
                        <a:lnTo>
                          <a:pt x="14764" y="14240"/>
                        </a:lnTo>
                        <a:cubicBezTo>
                          <a:pt x="14582" y="14279"/>
                          <a:pt x="13740" y="14272"/>
                          <a:pt x="13121" y="14279"/>
                        </a:cubicBezTo>
                        <a:cubicBezTo>
                          <a:pt x="12502" y="14279"/>
                          <a:pt x="11923" y="14232"/>
                          <a:pt x="11899" y="13906"/>
                        </a:cubicBezTo>
                        <a:cubicBezTo>
                          <a:pt x="11875" y="13589"/>
                          <a:pt x="12574" y="13430"/>
                          <a:pt x="12574" y="13430"/>
                        </a:cubicBezTo>
                        <a:cubicBezTo>
                          <a:pt x="12574" y="13430"/>
                          <a:pt x="12947" y="13359"/>
                          <a:pt x="13550" y="13160"/>
                        </a:cubicBezTo>
                        <a:cubicBezTo>
                          <a:pt x="14161" y="12970"/>
                          <a:pt x="14614" y="12827"/>
                          <a:pt x="15026" y="12597"/>
                        </a:cubicBezTo>
                        <a:cubicBezTo>
                          <a:pt x="15313" y="12434"/>
                          <a:pt x="15492" y="12410"/>
                          <a:pt x="15572" y="12410"/>
                        </a:cubicBezTo>
                        <a:close/>
                        <a:moveTo>
                          <a:pt x="53999" y="12416"/>
                        </a:moveTo>
                        <a:cubicBezTo>
                          <a:pt x="54041" y="12416"/>
                          <a:pt x="54063" y="12422"/>
                          <a:pt x="54063" y="12422"/>
                        </a:cubicBezTo>
                        <a:cubicBezTo>
                          <a:pt x="54063" y="12422"/>
                          <a:pt x="54976" y="12478"/>
                          <a:pt x="55071" y="12748"/>
                        </a:cubicBezTo>
                        <a:cubicBezTo>
                          <a:pt x="55142" y="12994"/>
                          <a:pt x="55254" y="13232"/>
                          <a:pt x="55404" y="13438"/>
                        </a:cubicBezTo>
                        <a:cubicBezTo>
                          <a:pt x="55531" y="13629"/>
                          <a:pt x="55698" y="13787"/>
                          <a:pt x="55889" y="13914"/>
                        </a:cubicBezTo>
                        <a:cubicBezTo>
                          <a:pt x="56071" y="14010"/>
                          <a:pt x="56135" y="14089"/>
                          <a:pt x="56135" y="14176"/>
                        </a:cubicBezTo>
                        <a:cubicBezTo>
                          <a:pt x="56128" y="14242"/>
                          <a:pt x="55840" y="14248"/>
                          <a:pt x="55744" y="14248"/>
                        </a:cubicBezTo>
                        <a:cubicBezTo>
                          <a:pt x="55725" y="14248"/>
                          <a:pt x="55714" y="14248"/>
                          <a:pt x="55714" y="14248"/>
                        </a:cubicBezTo>
                        <a:cubicBezTo>
                          <a:pt x="55127" y="14184"/>
                          <a:pt x="54285" y="14176"/>
                          <a:pt x="54285" y="14176"/>
                        </a:cubicBezTo>
                        <a:cubicBezTo>
                          <a:pt x="54258" y="14175"/>
                          <a:pt x="54232" y="14175"/>
                          <a:pt x="54205" y="14175"/>
                        </a:cubicBezTo>
                        <a:cubicBezTo>
                          <a:pt x="54019" y="14175"/>
                          <a:pt x="53840" y="14199"/>
                          <a:pt x="53666" y="14248"/>
                        </a:cubicBezTo>
                        <a:lnTo>
                          <a:pt x="53666" y="14240"/>
                        </a:lnTo>
                        <a:cubicBezTo>
                          <a:pt x="53499" y="14279"/>
                          <a:pt x="52658" y="14279"/>
                          <a:pt x="52039" y="14279"/>
                        </a:cubicBezTo>
                        <a:cubicBezTo>
                          <a:pt x="52003" y="14280"/>
                          <a:pt x="51968" y="14280"/>
                          <a:pt x="51933" y="14280"/>
                        </a:cubicBezTo>
                        <a:cubicBezTo>
                          <a:pt x="51354" y="14280"/>
                          <a:pt x="50826" y="14214"/>
                          <a:pt x="50721" y="13914"/>
                        </a:cubicBezTo>
                        <a:cubicBezTo>
                          <a:pt x="50618" y="13589"/>
                          <a:pt x="51269" y="13438"/>
                          <a:pt x="51269" y="13438"/>
                        </a:cubicBezTo>
                        <a:cubicBezTo>
                          <a:pt x="51578" y="13367"/>
                          <a:pt x="51888" y="13271"/>
                          <a:pt x="52182" y="13168"/>
                        </a:cubicBezTo>
                        <a:cubicBezTo>
                          <a:pt x="52737" y="12978"/>
                          <a:pt x="53158" y="12827"/>
                          <a:pt x="53507" y="12597"/>
                        </a:cubicBezTo>
                        <a:cubicBezTo>
                          <a:pt x="53743" y="12442"/>
                          <a:pt x="53913" y="12416"/>
                          <a:pt x="53999" y="12416"/>
                        </a:cubicBezTo>
                        <a:close/>
                        <a:moveTo>
                          <a:pt x="34788" y="12418"/>
                        </a:moveTo>
                        <a:cubicBezTo>
                          <a:pt x="34821" y="12418"/>
                          <a:pt x="34838" y="12422"/>
                          <a:pt x="34838" y="12422"/>
                        </a:cubicBezTo>
                        <a:cubicBezTo>
                          <a:pt x="34838" y="12422"/>
                          <a:pt x="35743" y="12478"/>
                          <a:pt x="35807" y="12748"/>
                        </a:cubicBezTo>
                        <a:cubicBezTo>
                          <a:pt x="35846" y="12986"/>
                          <a:pt x="35926" y="13224"/>
                          <a:pt x="36053" y="13438"/>
                        </a:cubicBezTo>
                        <a:cubicBezTo>
                          <a:pt x="36156" y="13629"/>
                          <a:pt x="36299" y="13787"/>
                          <a:pt x="36473" y="13914"/>
                        </a:cubicBezTo>
                        <a:cubicBezTo>
                          <a:pt x="36648" y="14010"/>
                          <a:pt x="36704" y="14097"/>
                          <a:pt x="36688" y="14176"/>
                        </a:cubicBezTo>
                        <a:cubicBezTo>
                          <a:pt x="36672" y="14256"/>
                          <a:pt x="36259" y="14256"/>
                          <a:pt x="36259" y="14256"/>
                        </a:cubicBezTo>
                        <a:cubicBezTo>
                          <a:pt x="35680" y="14184"/>
                          <a:pt x="34838" y="14176"/>
                          <a:pt x="34838" y="14176"/>
                        </a:cubicBezTo>
                        <a:cubicBezTo>
                          <a:pt x="34624" y="14176"/>
                          <a:pt x="34418" y="14200"/>
                          <a:pt x="34211" y="14248"/>
                        </a:cubicBezTo>
                        <a:cubicBezTo>
                          <a:pt x="34029" y="14287"/>
                          <a:pt x="33195" y="14279"/>
                          <a:pt x="32576" y="14287"/>
                        </a:cubicBezTo>
                        <a:cubicBezTo>
                          <a:pt x="31949" y="14287"/>
                          <a:pt x="31370" y="14240"/>
                          <a:pt x="31306" y="13914"/>
                        </a:cubicBezTo>
                        <a:cubicBezTo>
                          <a:pt x="31243" y="13597"/>
                          <a:pt x="31917" y="13438"/>
                          <a:pt x="31917" y="13438"/>
                        </a:cubicBezTo>
                        <a:cubicBezTo>
                          <a:pt x="32235" y="13367"/>
                          <a:pt x="32552" y="13279"/>
                          <a:pt x="32862" y="13168"/>
                        </a:cubicBezTo>
                        <a:cubicBezTo>
                          <a:pt x="33449" y="12970"/>
                          <a:pt x="33886" y="12827"/>
                          <a:pt x="34267" y="12605"/>
                        </a:cubicBezTo>
                        <a:cubicBezTo>
                          <a:pt x="34531" y="12442"/>
                          <a:pt x="34707" y="12418"/>
                          <a:pt x="34788" y="12418"/>
                        </a:cubicBezTo>
                        <a:close/>
                        <a:moveTo>
                          <a:pt x="41745" y="11535"/>
                        </a:moveTo>
                        <a:cubicBezTo>
                          <a:pt x="42201" y="11535"/>
                          <a:pt x="42621" y="11647"/>
                          <a:pt x="42895" y="11906"/>
                        </a:cubicBezTo>
                        <a:cubicBezTo>
                          <a:pt x="43323" y="12311"/>
                          <a:pt x="42403" y="12478"/>
                          <a:pt x="42117" y="12557"/>
                        </a:cubicBezTo>
                        <a:cubicBezTo>
                          <a:pt x="41831" y="12636"/>
                          <a:pt x="41649" y="12700"/>
                          <a:pt x="41752" y="12922"/>
                        </a:cubicBezTo>
                        <a:cubicBezTo>
                          <a:pt x="41807" y="13081"/>
                          <a:pt x="41815" y="13263"/>
                          <a:pt x="41776" y="13430"/>
                        </a:cubicBezTo>
                        <a:cubicBezTo>
                          <a:pt x="41712" y="13859"/>
                          <a:pt x="42220" y="13779"/>
                          <a:pt x="42704" y="14089"/>
                        </a:cubicBezTo>
                        <a:cubicBezTo>
                          <a:pt x="43196" y="14399"/>
                          <a:pt x="43006" y="14613"/>
                          <a:pt x="42593" y="14740"/>
                        </a:cubicBezTo>
                        <a:cubicBezTo>
                          <a:pt x="42180" y="14859"/>
                          <a:pt x="40990" y="14811"/>
                          <a:pt x="40244" y="14875"/>
                        </a:cubicBezTo>
                        <a:lnTo>
                          <a:pt x="40188" y="14875"/>
                        </a:lnTo>
                        <a:cubicBezTo>
                          <a:pt x="39791" y="14867"/>
                          <a:pt x="39402" y="14835"/>
                          <a:pt x="39013" y="14780"/>
                        </a:cubicBezTo>
                        <a:cubicBezTo>
                          <a:pt x="38521" y="14724"/>
                          <a:pt x="38537" y="14629"/>
                          <a:pt x="38164" y="14518"/>
                        </a:cubicBezTo>
                        <a:cubicBezTo>
                          <a:pt x="38053" y="14494"/>
                          <a:pt x="37942" y="14470"/>
                          <a:pt x="37831" y="14446"/>
                        </a:cubicBezTo>
                        <a:cubicBezTo>
                          <a:pt x="37402" y="14351"/>
                          <a:pt x="37005" y="14176"/>
                          <a:pt x="36640" y="13930"/>
                        </a:cubicBezTo>
                        <a:cubicBezTo>
                          <a:pt x="36465" y="13803"/>
                          <a:pt x="36331" y="13629"/>
                          <a:pt x="36251" y="13430"/>
                        </a:cubicBezTo>
                        <a:cubicBezTo>
                          <a:pt x="36251" y="13430"/>
                          <a:pt x="36045" y="12652"/>
                          <a:pt x="36243" y="12398"/>
                        </a:cubicBezTo>
                        <a:cubicBezTo>
                          <a:pt x="36442" y="12144"/>
                          <a:pt x="37283" y="12033"/>
                          <a:pt x="38664" y="11962"/>
                        </a:cubicBezTo>
                        <a:cubicBezTo>
                          <a:pt x="40045" y="11898"/>
                          <a:pt x="40236" y="11819"/>
                          <a:pt x="40958" y="11636"/>
                        </a:cubicBezTo>
                        <a:cubicBezTo>
                          <a:pt x="41219" y="11570"/>
                          <a:pt x="41487" y="11535"/>
                          <a:pt x="41745" y="11535"/>
                        </a:cubicBezTo>
                        <a:close/>
                        <a:moveTo>
                          <a:pt x="60847" y="11534"/>
                        </a:moveTo>
                        <a:cubicBezTo>
                          <a:pt x="61300" y="11534"/>
                          <a:pt x="61731" y="11645"/>
                          <a:pt x="62040" y="11898"/>
                        </a:cubicBezTo>
                        <a:cubicBezTo>
                          <a:pt x="62524" y="12303"/>
                          <a:pt x="61619" y="12470"/>
                          <a:pt x="61350" y="12549"/>
                        </a:cubicBezTo>
                        <a:cubicBezTo>
                          <a:pt x="61080" y="12629"/>
                          <a:pt x="60905" y="12700"/>
                          <a:pt x="61024" y="12914"/>
                        </a:cubicBezTo>
                        <a:cubicBezTo>
                          <a:pt x="61103" y="13073"/>
                          <a:pt x="61135" y="13256"/>
                          <a:pt x="61119" y="13430"/>
                        </a:cubicBezTo>
                        <a:cubicBezTo>
                          <a:pt x="61119" y="13851"/>
                          <a:pt x="61604" y="13771"/>
                          <a:pt x="62135" y="14081"/>
                        </a:cubicBezTo>
                        <a:cubicBezTo>
                          <a:pt x="62667" y="14391"/>
                          <a:pt x="62508" y="14613"/>
                          <a:pt x="62112" y="14732"/>
                        </a:cubicBezTo>
                        <a:cubicBezTo>
                          <a:pt x="61707" y="14859"/>
                          <a:pt x="60508" y="14803"/>
                          <a:pt x="59770" y="14867"/>
                        </a:cubicBezTo>
                        <a:lnTo>
                          <a:pt x="59714" y="14875"/>
                        </a:lnTo>
                        <a:cubicBezTo>
                          <a:pt x="59318" y="14867"/>
                          <a:pt x="58921" y="14835"/>
                          <a:pt x="58524" y="14780"/>
                        </a:cubicBezTo>
                        <a:cubicBezTo>
                          <a:pt x="58032" y="14724"/>
                          <a:pt x="58040" y="14629"/>
                          <a:pt x="57651" y="14518"/>
                        </a:cubicBezTo>
                        <a:cubicBezTo>
                          <a:pt x="57532" y="14486"/>
                          <a:pt x="57420" y="14462"/>
                          <a:pt x="57301" y="14446"/>
                        </a:cubicBezTo>
                        <a:cubicBezTo>
                          <a:pt x="56857" y="14343"/>
                          <a:pt x="56428" y="14168"/>
                          <a:pt x="56039" y="13922"/>
                        </a:cubicBezTo>
                        <a:cubicBezTo>
                          <a:pt x="55857" y="13795"/>
                          <a:pt x="55698" y="13629"/>
                          <a:pt x="55595" y="13430"/>
                        </a:cubicBezTo>
                        <a:cubicBezTo>
                          <a:pt x="55595" y="13430"/>
                          <a:pt x="55285" y="12652"/>
                          <a:pt x="55452" y="12398"/>
                        </a:cubicBezTo>
                        <a:cubicBezTo>
                          <a:pt x="55611" y="12144"/>
                          <a:pt x="56444" y="12033"/>
                          <a:pt x="57817" y="11962"/>
                        </a:cubicBezTo>
                        <a:cubicBezTo>
                          <a:pt x="59191" y="11898"/>
                          <a:pt x="59373" y="11819"/>
                          <a:pt x="60072" y="11636"/>
                        </a:cubicBezTo>
                        <a:cubicBezTo>
                          <a:pt x="60325" y="11570"/>
                          <a:pt x="60590" y="11534"/>
                          <a:pt x="60847" y="11534"/>
                        </a:cubicBezTo>
                        <a:close/>
                        <a:moveTo>
                          <a:pt x="22650" y="11542"/>
                        </a:moveTo>
                        <a:cubicBezTo>
                          <a:pt x="23106" y="11542"/>
                          <a:pt x="23512" y="11653"/>
                          <a:pt x="23750" y="11906"/>
                        </a:cubicBezTo>
                        <a:cubicBezTo>
                          <a:pt x="24123" y="12311"/>
                          <a:pt x="23178" y="12478"/>
                          <a:pt x="22884" y="12557"/>
                        </a:cubicBezTo>
                        <a:cubicBezTo>
                          <a:pt x="22591" y="12636"/>
                          <a:pt x="22400" y="12708"/>
                          <a:pt x="22472" y="12922"/>
                        </a:cubicBezTo>
                        <a:cubicBezTo>
                          <a:pt x="22535" y="13144"/>
                          <a:pt x="22424" y="13438"/>
                          <a:pt x="22424" y="13438"/>
                        </a:cubicBezTo>
                        <a:cubicBezTo>
                          <a:pt x="22313" y="13859"/>
                          <a:pt x="22821" y="13779"/>
                          <a:pt x="23273" y="14089"/>
                        </a:cubicBezTo>
                        <a:cubicBezTo>
                          <a:pt x="23726" y="14399"/>
                          <a:pt x="23511" y="14621"/>
                          <a:pt x="23075" y="14740"/>
                        </a:cubicBezTo>
                        <a:cubicBezTo>
                          <a:pt x="22646" y="14867"/>
                          <a:pt x="21464" y="14811"/>
                          <a:pt x="20702" y="14875"/>
                        </a:cubicBezTo>
                        <a:lnTo>
                          <a:pt x="20647" y="14883"/>
                        </a:lnTo>
                        <a:lnTo>
                          <a:pt x="20647" y="14883"/>
                        </a:lnTo>
                        <a:cubicBezTo>
                          <a:pt x="20260" y="14874"/>
                          <a:pt x="19874" y="14843"/>
                          <a:pt x="19487" y="14787"/>
                        </a:cubicBezTo>
                        <a:cubicBezTo>
                          <a:pt x="19011" y="14724"/>
                          <a:pt x="19035" y="14637"/>
                          <a:pt x="18678" y="14526"/>
                        </a:cubicBezTo>
                        <a:cubicBezTo>
                          <a:pt x="18566" y="14494"/>
                          <a:pt x="18463" y="14470"/>
                          <a:pt x="18352" y="14454"/>
                        </a:cubicBezTo>
                        <a:cubicBezTo>
                          <a:pt x="17939" y="14359"/>
                          <a:pt x="17487" y="14160"/>
                          <a:pt x="17225" y="13930"/>
                        </a:cubicBezTo>
                        <a:cubicBezTo>
                          <a:pt x="17066" y="13803"/>
                          <a:pt x="16955" y="13629"/>
                          <a:pt x="16900" y="13438"/>
                        </a:cubicBezTo>
                        <a:cubicBezTo>
                          <a:pt x="16900" y="13438"/>
                          <a:pt x="16796" y="12652"/>
                          <a:pt x="17027" y="12406"/>
                        </a:cubicBezTo>
                        <a:cubicBezTo>
                          <a:pt x="17257" y="12152"/>
                          <a:pt x="18114" y="12041"/>
                          <a:pt x="19503" y="11970"/>
                        </a:cubicBezTo>
                        <a:cubicBezTo>
                          <a:pt x="20892" y="11906"/>
                          <a:pt x="21098" y="11827"/>
                          <a:pt x="21845" y="11644"/>
                        </a:cubicBezTo>
                        <a:cubicBezTo>
                          <a:pt x="22115" y="11578"/>
                          <a:pt x="22391" y="11542"/>
                          <a:pt x="22650" y="11542"/>
                        </a:cubicBezTo>
                        <a:close/>
                        <a:moveTo>
                          <a:pt x="8602" y="13906"/>
                        </a:moveTo>
                        <a:cubicBezTo>
                          <a:pt x="9928" y="13906"/>
                          <a:pt x="11334" y="14046"/>
                          <a:pt x="11859" y="14216"/>
                        </a:cubicBezTo>
                        <a:cubicBezTo>
                          <a:pt x="12391" y="14383"/>
                          <a:pt x="13066" y="14335"/>
                          <a:pt x="13732" y="14351"/>
                        </a:cubicBezTo>
                        <a:cubicBezTo>
                          <a:pt x="14391" y="14367"/>
                          <a:pt x="14280" y="14597"/>
                          <a:pt x="14280" y="14597"/>
                        </a:cubicBezTo>
                        <a:cubicBezTo>
                          <a:pt x="14193" y="14724"/>
                          <a:pt x="14090" y="14843"/>
                          <a:pt x="13986" y="14954"/>
                        </a:cubicBezTo>
                        <a:cubicBezTo>
                          <a:pt x="13623" y="15352"/>
                          <a:pt x="13110" y="15446"/>
                          <a:pt x="12235" y="15446"/>
                        </a:cubicBezTo>
                        <a:cubicBezTo>
                          <a:pt x="12079" y="15446"/>
                          <a:pt x="11912" y="15443"/>
                          <a:pt x="11732" y="15438"/>
                        </a:cubicBezTo>
                        <a:cubicBezTo>
                          <a:pt x="10542" y="15407"/>
                          <a:pt x="10399" y="15264"/>
                          <a:pt x="9661" y="15081"/>
                        </a:cubicBezTo>
                        <a:cubicBezTo>
                          <a:pt x="8922" y="14891"/>
                          <a:pt x="8319" y="14891"/>
                          <a:pt x="7629" y="14859"/>
                        </a:cubicBezTo>
                        <a:cubicBezTo>
                          <a:pt x="6938" y="14827"/>
                          <a:pt x="5525" y="14756"/>
                          <a:pt x="4946" y="14629"/>
                        </a:cubicBezTo>
                        <a:cubicBezTo>
                          <a:pt x="4739" y="14589"/>
                          <a:pt x="4541" y="14486"/>
                          <a:pt x="4390" y="14343"/>
                        </a:cubicBezTo>
                        <a:cubicBezTo>
                          <a:pt x="4398" y="14335"/>
                          <a:pt x="4517" y="14176"/>
                          <a:pt x="4985" y="14152"/>
                        </a:cubicBezTo>
                        <a:cubicBezTo>
                          <a:pt x="5303" y="14145"/>
                          <a:pt x="5620" y="14105"/>
                          <a:pt x="5930" y="14033"/>
                        </a:cubicBezTo>
                        <a:lnTo>
                          <a:pt x="5914" y="14033"/>
                        </a:lnTo>
                        <a:cubicBezTo>
                          <a:pt x="6247" y="13970"/>
                          <a:pt x="7144" y="13922"/>
                          <a:pt x="8494" y="13906"/>
                        </a:cubicBezTo>
                        <a:cubicBezTo>
                          <a:pt x="8530" y="13906"/>
                          <a:pt x="8566" y="13906"/>
                          <a:pt x="8602" y="13906"/>
                        </a:cubicBezTo>
                        <a:close/>
                        <a:moveTo>
                          <a:pt x="28008" y="13906"/>
                        </a:moveTo>
                        <a:cubicBezTo>
                          <a:pt x="29321" y="13906"/>
                          <a:pt x="30757" y="14046"/>
                          <a:pt x="31298" y="14216"/>
                        </a:cubicBezTo>
                        <a:cubicBezTo>
                          <a:pt x="31854" y="14383"/>
                          <a:pt x="32521" y="14335"/>
                          <a:pt x="33187" y="14351"/>
                        </a:cubicBezTo>
                        <a:cubicBezTo>
                          <a:pt x="33854" y="14367"/>
                          <a:pt x="33775" y="14597"/>
                          <a:pt x="33775" y="14597"/>
                        </a:cubicBezTo>
                        <a:cubicBezTo>
                          <a:pt x="33695" y="14724"/>
                          <a:pt x="33616" y="14843"/>
                          <a:pt x="33521" y="14954"/>
                        </a:cubicBezTo>
                        <a:cubicBezTo>
                          <a:pt x="33204" y="15352"/>
                          <a:pt x="32704" y="15446"/>
                          <a:pt x="31832" y="15446"/>
                        </a:cubicBezTo>
                        <a:cubicBezTo>
                          <a:pt x="31677" y="15446"/>
                          <a:pt x="31510" y="15443"/>
                          <a:pt x="31330" y="15438"/>
                        </a:cubicBezTo>
                        <a:cubicBezTo>
                          <a:pt x="30139" y="15407"/>
                          <a:pt x="29973" y="15264"/>
                          <a:pt x="29211" y="15081"/>
                        </a:cubicBezTo>
                        <a:cubicBezTo>
                          <a:pt x="28449" y="14891"/>
                          <a:pt x="27845" y="14891"/>
                          <a:pt x="27147" y="14859"/>
                        </a:cubicBezTo>
                        <a:cubicBezTo>
                          <a:pt x="26456" y="14827"/>
                          <a:pt x="25035" y="14756"/>
                          <a:pt x="24440" y="14629"/>
                        </a:cubicBezTo>
                        <a:cubicBezTo>
                          <a:pt x="24218" y="14589"/>
                          <a:pt x="24012" y="14486"/>
                          <a:pt x="23845" y="14343"/>
                        </a:cubicBezTo>
                        <a:cubicBezTo>
                          <a:pt x="23845" y="14335"/>
                          <a:pt x="23940" y="14176"/>
                          <a:pt x="24408" y="14152"/>
                        </a:cubicBezTo>
                        <a:cubicBezTo>
                          <a:pt x="24718" y="14145"/>
                          <a:pt x="25028" y="14105"/>
                          <a:pt x="25337" y="14033"/>
                        </a:cubicBezTo>
                        <a:cubicBezTo>
                          <a:pt x="25663" y="13970"/>
                          <a:pt x="26552" y="13922"/>
                          <a:pt x="27901" y="13906"/>
                        </a:cubicBezTo>
                        <a:cubicBezTo>
                          <a:pt x="27937" y="13906"/>
                          <a:pt x="27972" y="13906"/>
                          <a:pt x="28008" y="13906"/>
                        </a:cubicBezTo>
                        <a:close/>
                        <a:moveTo>
                          <a:pt x="47515" y="13913"/>
                        </a:moveTo>
                        <a:cubicBezTo>
                          <a:pt x="48802" y="13913"/>
                          <a:pt x="50195" y="14050"/>
                          <a:pt x="50745" y="14216"/>
                        </a:cubicBezTo>
                        <a:cubicBezTo>
                          <a:pt x="51153" y="14339"/>
                          <a:pt x="51601" y="14348"/>
                          <a:pt x="52062" y="14348"/>
                        </a:cubicBezTo>
                        <a:cubicBezTo>
                          <a:pt x="52140" y="14348"/>
                          <a:pt x="52217" y="14348"/>
                          <a:pt x="52295" y="14348"/>
                        </a:cubicBezTo>
                        <a:cubicBezTo>
                          <a:pt x="52413" y="14348"/>
                          <a:pt x="52531" y="14348"/>
                          <a:pt x="52650" y="14351"/>
                        </a:cubicBezTo>
                        <a:cubicBezTo>
                          <a:pt x="53317" y="14367"/>
                          <a:pt x="53277" y="14597"/>
                          <a:pt x="53277" y="14597"/>
                        </a:cubicBezTo>
                        <a:lnTo>
                          <a:pt x="53269" y="14597"/>
                        </a:lnTo>
                        <a:cubicBezTo>
                          <a:pt x="53214" y="14724"/>
                          <a:pt x="53142" y="14843"/>
                          <a:pt x="53063" y="14954"/>
                        </a:cubicBezTo>
                        <a:cubicBezTo>
                          <a:pt x="52800" y="15352"/>
                          <a:pt x="52314" y="15446"/>
                          <a:pt x="51440" y="15446"/>
                        </a:cubicBezTo>
                        <a:cubicBezTo>
                          <a:pt x="51284" y="15446"/>
                          <a:pt x="51116" y="15443"/>
                          <a:pt x="50936" y="15438"/>
                        </a:cubicBezTo>
                        <a:cubicBezTo>
                          <a:pt x="49737" y="15407"/>
                          <a:pt x="49554" y="15264"/>
                          <a:pt x="48769" y="15081"/>
                        </a:cubicBezTo>
                        <a:cubicBezTo>
                          <a:pt x="47983" y="14891"/>
                          <a:pt x="47380" y="14891"/>
                          <a:pt x="46681" y="14859"/>
                        </a:cubicBezTo>
                        <a:cubicBezTo>
                          <a:pt x="45983" y="14827"/>
                          <a:pt x="44546" y="14756"/>
                          <a:pt x="43935" y="14629"/>
                        </a:cubicBezTo>
                        <a:cubicBezTo>
                          <a:pt x="43704" y="14581"/>
                          <a:pt x="43490" y="14486"/>
                          <a:pt x="43308" y="14343"/>
                        </a:cubicBezTo>
                        <a:cubicBezTo>
                          <a:pt x="43308" y="14335"/>
                          <a:pt x="43387" y="14176"/>
                          <a:pt x="43847" y="14152"/>
                        </a:cubicBezTo>
                        <a:cubicBezTo>
                          <a:pt x="44157" y="14145"/>
                          <a:pt x="44459" y="14105"/>
                          <a:pt x="44760" y="14033"/>
                        </a:cubicBezTo>
                        <a:cubicBezTo>
                          <a:pt x="45078" y="13970"/>
                          <a:pt x="45959" y="13922"/>
                          <a:pt x="47308" y="13914"/>
                        </a:cubicBezTo>
                        <a:cubicBezTo>
                          <a:pt x="47377" y="13914"/>
                          <a:pt x="47445" y="13913"/>
                          <a:pt x="47515" y="13913"/>
                        </a:cubicBezTo>
                        <a:close/>
                        <a:moveTo>
                          <a:pt x="4148" y="14598"/>
                        </a:moveTo>
                        <a:cubicBezTo>
                          <a:pt x="4200" y="14598"/>
                          <a:pt x="4277" y="14604"/>
                          <a:pt x="4390" y="14613"/>
                        </a:cubicBezTo>
                        <a:cubicBezTo>
                          <a:pt x="4882" y="14660"/>
                          <a:pt x="5549" y="14764"/>
                          <a:pt x="5890" y="14811"/>
                        </a:cubicBezTo>
                        <a:cubicBezTo>
                          <a:pt x="6239" y="14867"/>
                          <a:pt x="6597" y="14851"/>
                          <a:pt x="6803" y="14899"/>
                        </a:cubicBezTo>
                        <a:cubicBezTo>
                          <a:pt x="7375" y="15018"/>
                          <a:pt x="7486" y="15049"/>
                          <a:pt x="7271" y="15470"/>
                        </a:cubicBezTo>
                        <a:cubicBezTo>
                          <a:pt x="7065" y="15891"/>
                          <a:pt x="7001" y="15938"/>
                          <a:pt x="6930" y="16153"/>
                        </a:cubicBezTo>
                        <a:cubicBezTo>
                          <a:pt x="6867" y="16343"/>
                          <a:pt x="6755" y="16526"/>
                          <a:pt x="6613" y="16661"/>
                        </a:cubicBezTo>
                        <a:cubicBezTo>
                          <a:pt x="6484" y="16782"/>
                          <a:pt x="6264" y="17018"/>
                          <a:pt x="6031" y="17018"/>
                        </a:cubicBezTo>
                        <a:cubicBezTo>
                          <a:pt x="5990" y="17018"/>
                          <a:pt x="5948" y="17011"/>
                          <a:pt x="5906" y="16994"/>
                        </a:cubicBezTo>
                        <a:cubicBezTo>
                          <a:pt x="5628" y="16891"/>
                          <a:pt x="6049" y="16685"/>
                          <a:pt x="5485" y="16462"/>
                        </a:cubicBezTo>
                        <a:cubicBezTo>
                          <a:pt x="4922" y="16248"/>
                          <a:pt x="4390" y="15970"/>
                          <a:pt x="4144" y="15621"/>
                        </a:cubicBezTo>
                        <a:cubicBezTo>
                          <a:pt x="3890" y="15280"/>
                          <a:pt x="3858" y="15073"/>
                          <a:pt x="3985" y="14835"/>
                        </a:cubicBezTo>
                        <a:cubicBezTo>
                          <a:pt x="4077" y="14658"/>
                          <a:pt x="3976" y="14598"/>
                          <a:pt x="4148" y="14598"/>
                        </a:cubicBezTo>
                        <a:close/>
                        <a:moveTo>
                          <a:pt x="23657" y="14599"/>
                        </a:moveTo>
                        <a:cubicBezTo>
                          <a:pt x="23709" y="14599"/>
                          <a:pt x="23784" y="14604"/>
                          <a:pt x="23892" y="14613"/>
                        </a:cubicBezTo>
                        <a:cubicBezTo>
                          <a:pt x="24385" y="14660"/>
                          <a:pt x="25067" y="14764"/>
                          <a:pt x="25424" y="14811"/>
                        </a:cubicBezTo>
                        <a:cubicBezTo>
                          <a:pt x="25774" y="14867"/>
                          <a:pt x="26131" y="14851"/>
                          <a:pt x="26345" y="14899"/>
                        </a:cubicBezTo>
                        <a:cubicBezTo>
                          <a:pt x="26933" y="15018"/>
                          <a:pt x="27044" y="15049"/>
                          <a:pt x="26885" y="15470"/>
                        </a:cubicBezTo>
                        <a:cubicBezTo>
                          <a:pt x="26726" y="15891"/>
                          <a:pt x="26679" y="15938"/>
                          <a:pt x="26631" y="16153"/>
                        </a:cubicBezTo>
                        <a:cubicBezTo>
                          <a:pt x="26599" y="16343"/>
                          <a:pt x="26512" y="16518"/>
                          <a:pt x="26377" y="16661"/>
                        </a:cubicBezTo>
                        <a:cubicBezTo>
                          <a:pt x="26269" y="16782"/>
                          <a:pt x="26075" y="17018"/>
                          <a:pt x="25844" y="17018"/>
                        </a:cubicBezTo>
                        <a:cubicBezTo>
                          <a:pt x="25803" y="17018"/>
                          <a:pt x="25761" y="17011"/>
                          <a:pt x="25718" y="16994"/>
                        </a:cubicBezTo>
                        <a:cubicBezTo>
                          <a:pt x="25424" y="16891"/>
                          <a:pt x="25821" y="16685"/>
                          <a:pt x="25234" y="16470"/>
                        </a:cubicBezTo>
                        <a:cubicBezTo>
                          <a:pt x="24639" y="16256"/>
                          <a:pt x="24067" y="15978"/>
                          <a:pt x="23773" y="15629"/>
                        </a:cubicBezTo>
                        <a:cubicBezTo>
                          <a:pt x="23480" y="15288"/>
                          <a:pt x="23424" y="15073"/>
                          <a:pt x="23511" y="14843"/>
                        </a:cubicBezTo>
                        <a:cubicBezTo>
                          <a:pt x="23586" y="14663"/>
                          <a:pt x="23471" y="14599"/>
                          <a:pt x="23657" y="14599"/>
                        </a:cubicBezTo>
                        <a:close/>
                        <a:moveTo>
                          <a:pt x="43148" y="14598"/>
                        </a:moveTo>
                        <a:cubicBezTo>
                          <a:pt x="43199" y="14598"/>
                          <a:pt x="43278" y="14604"/>
                          <a:pt x="43395" y="14613"/>
                        </a:cubicBezTo>
                        <a:cubicBezTo>
                          <a:pt x="43895" y="14660"/>
                          <a:pt x="44593" y="14764"/>
                          <a:pt x="44951" y="14811"/>
                        </a:cubicBezTo>
                        <a:cubicBezTo>
                          <a:pt x="45308" y="14867"/>
                          <a:pt x="45657" y="14851"/>
                          <a:pt x="45879" y="14899"/>
                        </a:cubicBezTo>
                        <a:cubicBezTo>
                          <a:pt x="46483" y="15018"/>
                          <a:pt x="46602" y="15049"/>
                          <a:pt x="46498" y="15470"/>
                        </a:cubicBezTo>
                        <a:cubicBezTo>
                          <a:pt x="46395" y="15891"/>
                          <a:pt x="46348" y="15938"/>
                          <a:pt x="46332" y="16153"/>
                        </a:cubicBezTo>
                        <a:cubicBezTo>
                          <a:pt x="46324" y="16335"/>
                          <a:pt x="46260" y="16518"/>
                          <a:pt x="46149" y="16661"/>
                        </a:cubicBezTo>
                        <a:cubicBezTo>
                          <a:pt x="46048" y="16782"/>
                          <a:pt x="45890" y="17018"/>
                          <a:pt x="45659" y="17018"/>
                        </a:cubicBezTo>
                        <a:cubicBezTo>
                          <a:pt x="45618" y="17018"/>
                          <a:pt x="45575" y="17011"/>
                          <a:pt x="45530" y="16994"/>
                        </a:cubicBezTo>
                        <a:cubicBezTo>
                          <a:pt x="45221" y="16891"/>
                          <a:pt x="45594" y="16685"/>
                          <a:pt x="44967" y="16462"/>
                        </a:cubicBezTo>
                        <a:cubicBezTo>
                          <a:pt x="44347" y="16248"/>
                          <a:pt x="43744" y="15970"/>
                          <a:pt x="43403" y="15621"/>
                        </a:cubicBezTo>
                        <a:cubicBezTo>
                          <a:pt x="43069" y="15280"/>
                          <a:pt x="42982" y="15073"/>
                          <a:pt x="43046" y="14835"/>
                        </a:cubicBezTo>
                        <a:cubicBezTo>
                          <a:pt x="43094" y="14658"/>
                          <a:pt x="42974" y="14598"/>
                          <a:pt x="43148" y="14598"/>
                        </a:cubicBezTo>
                        <a:close/>
                        <a:moveTo>
                          <a:pt x="62660" y="14599"/>
                        </a:moveTo>
                        <a:cubicBezTo>
                          <a:pt x="62711" y="14599"/>
                          <a:pt x="62787" y="14604"/>
                          <a:pt x="62897" y="14613"/>
                        </a:cubicBezTo>
                        <a:cubicBezTo>
                          <a:pt x="63405" y="14660"/>
                          <a:pt x="64112" y="14764"/>
                          <a:pt x="64485" y="14811"/>
                        </a:cubicBezTo>
                        <a:cubicBezTo>
                          <a:pt x="64850" y="14867"/>
                          <a:pt x="65199" y="14859"/>
                          <a:pt x="65421" y="14899"/>
                        </a:cubicBezTo>
                        <a:cubicBezTo>
                          <a:pt x="66041" y="15018"/>
                          <a:pt x="66168" y="15049"/>
                          <a:pt x="66120" y="15470"/>
                        </a:cubicBezTo>
                        <a:cubicBezTo>
                          <a:pt x="66072" y="15891"/>
                          <a:pt x="66033" y="15938"/>
                          <a:pt x="66033" y="16153"/>
                        </a:cubicBezTo>
                        <a:cubicBezTo>
                          <a:pt x="66056" y="16327"/>
                          <a:pt x="66017" y="16510"/>
                          <a:pt x="65922" y="16669"/>
                        </a:cubicBezTo>
                        <a:cubicBezTo>
                          <a:pt x="65834" y="16783"/>
                          <a:pt x="65706" y="17018"/>
                          <a:pt x="65475" y="17018"/>
                        </a:cubicBezTo>
                        <a:cubicBezTo>
                          <a:pt x="65434" y="17018"/>
                          <a:pt x="65390" y="17011"/>
                          <a:pt x="65342" y="16994"/>
                        </a:cubicBezTo>
                        <a:cubicBezTo>
                          <a:pt x="65025" y="16891"/>
                          <a:pt x="65366" y="16685"/>
                          <a:pt x="64715" y="16470"/>
                        </a:cubicBezTo>
                        <a:cubicBezTo>
                          <a:pt x="64064" y="16248"/>
                          <a:pt x="63421" y="15970"/>
                          <a:pt x="63040" y="15629"/>
                        </a:cubicBezTo>
                        <a:cubicBezTo>
                          <a:pt x="62659" y="15280"/>
                          <a:pt x="62540" y="15073"/>
                          <a:pt x="62580" y="14843"/>
                        </a:cubicBezTo>
                        <a:cubicBezTo>
                          <a:pt x="62605" y="14663"/>
                          <a:pt x="62474" y="14599"/>
                          <a:pt x="62660" y="14599"/>
                        </a:cubicBezTo>
                        <a:close/>
                        <a:moveTo>
                          <a:pt x="15484" y="14239"/>
                        </a:moveTo>
                        <a:cubicBezTo>
                          <a:pt x="16631" y="14239"/>
                          <a:pt x="18513" y="14517"/>
                          <a:pt x="19162" y="14772"/>
                        </a:cubicBezTo>
                        <a:cubicBezTo>
                          <a:pt x="19606" y="14954"/>
                          <a:pt x="19646" y="15129"/>
                          <a:pt x="19622" y="15224"/>
                        </a:cubicBezTo>
                        <a:cubicBezTo>
                          <a:pt x="19582" y="15264"/>
                          <a:pt x="19574" y="15319"/>
                          <a:pt x="19598" y="15375"/>
                        </a:cubicBezTo>
                        <a:cubicBezTo>
                          <a:pt x="19686" y="15565"/>
                          <a:pt x="19765" y="15669"/>
                          <a:pt x="19201" y="15875"/>
                        </a:cubicBezTo>
                        <a:cubicBezTo>
                          <a:pt x="18630" y="16081"/>
                          <a:pt x="18225" y="16319"/>
                          <a:pt x="17685" y="16542"/>
                        </a:cubicBezTo>
                        <a:lnTo>
                          <a:pt x="17662" y="16550"/>
                        </a:lnTo>
                        <a:cubicBezTo>
                          <a:pt x="17662" y="16550"/>
                          <a:pt x="17368" y="16708"/>
                          <a:pt x="16701" y="16812"/>
                        </a:cubicBezTo>
                        <a:cubicBezTo>
                          <a:pt x="16034" y="16907"/>
                          <a:pt x="15042" y="16970"/>
                          <a:pt x="15042" y="16970"/>
                        </a:cubicBezTo>
                        <a:cubicBezTo>
                          <a:pt x="14486" y="17027"/>
                          <a:pt x="13923" y="17059"/>
                          <a:pt x="13353" y="17059"/>
                        </a:cubicBezTo>
                        <a:cubicBezTo>
                          <a:pt x="13289" y="17059"/>
                          <a:pt x="13225" y="17058"/>
                          <a:pt x="13161" y="17058"/>
                        </a:cubicBezTo>
                        <a:lnTo>
                          <a:pt x="13169" y="17058"/>
                        </a:lnTo>
                        <a:cubicBezTo>
                          <a:pt x="12169" y="17050"/>
                          <a:pt x="12113" y="16645"/>
                          <a:pt x="12288" y="16240"/>
                        </a:cubicBezTo>
                        <a:cubicBezTo>
                          <a:pt x="12455" y="15835"/>
                          <a:pt x="13074" y="15788"/>
                          <a:pt x="13725" y="15486"/>
                        </a:cubicBezTo>
                        <a:cubicBezTo>
                          <a:pt x="14367" y="15184"/>
                          <a:pt x="14463" y="14772"/>
                          <a:pt x="14590" y="14518"/>
                        </a:cubicBezTo>
                        <a:cubicBezTo>
                          <a:pt x="14709" y="14272"/>
                          <a:pt x="15391" y="14240"/>
                          <a:pt x="15391" y="14240"/>
                        </a:cubicBezTo>
                        <a:cubicBezTo>
                          <a:pt x="15422" y="14239"/>
                          <a:pt x="15453" y="14239"/>
                          <a:pt x="15484" y="14239"/>
                        </a:cubicBezTo>
                        <a:close/>
                        <a:moveTo>
                          <a:pt x="34929" y="14239"/>
                        </a:moveTo>
                        <a:cubicBezTo>
                          <a:pt x="36077" y="14239"/>
                          <a:pt x="38000" y="14524"/>
                          <a:pt x="38680" y="14772"/>
                        </a:cubicBezTo>
                        <a:cubicBezTo>
                          <a:pt x="39156" y="14954"/>
                          <a:pt x="39212" y="15129"/>
                          <a:pt x="39204" y="15224"/>
                        </a:cubicBezTo>
                        <a:cubicBezTo>
                          <a:pt x="39164" y="15264"/>
                          <a:pt x="39164" y="15327"/>
                          <a:pt x="39188" y="15375"/>
                        </a:cubicBezTo>
                        <a:cubicBezTo>
                          <a:pt x="39307" y="15565"/>
                          <a:pt x="39402" y="15669"/>
                          <a:pt x="38855" y="15875"/>
                        </a:cubicBezTo>
                        <a:cubicBezTo>
                          <a:pt x="38307" y="16081"/>
                          <a:pt x="37942" y="16319"/>
                          <a:pt x="37426" y="16542"/>
                        </a:cubicBezTo>
                        <a:lnTo>
                          <a:pt x="37402" y="16550"/>
                        </a:lnTo>
                        <a:cubicBezTo>
                          <a:pt x="37402" y="16550"/>
                          <a:pt x="37132" y="16708"/>
                          <a:pt x="36481" y="16812"/>
                        </a:cubicBezTo>
                        <a:cubicBezTo>
                          <a:pt x="35830" y="16907"/>
                          <a:pt x="34838" y="16970"/>
                          <a:pt x="34838" y="16970"/>
                        </a:cubicBezTo>
                        <a:cubicBezTo>
                          <a:pt x="34289" y="17027"/>
                          <a:pt x="33727" y="17059"/>
                          <a:pt x="33169" y="17059"/>
                        </a:cubicBezTo>
                        <a:cubicBezTo>
                          <a:pt x="33106" y="17059"/>
                          <a:pt x="33043" y="17058"/>
                          <a:pt x="32981" y="17058"/>
                        </a:cubicBezTo>
                        <a:cubicBezTo>
                          <a:pt x="31981" y="17050"/>
                          <a:pt x="31878" y="16645"/>
                          <a:pt x="31997" y="16240"/>
                        </a:cubicBezTo>
                        <a:cubicBezTo>
                          <a:pt x="32116" y="15835"/>
                          <a:pt x="32727" y="15796"/>
                          <a:pt x="33330" y="15486"/>
                        </a:cubicBezTo>
                        <a:cubicBezTo>
                          <a:pt x="33949" y="15184"/>
                          <a:pt x="33981" y="14772"/>
                          <a:pt x="34076" y="14518"/>
                        </a:cubicBezTo>
                        <a:cubicBezTo>
                          <a:pt x="34172" y="14272"/>
                          <a:pt x="34838" y="14240"/>
                          <a:pt x="34838" y="14240"/>
                        </a:cubicBezTo>
                        <a:cubicBezTo>
                          <a:pt x="34868" y="14239"/>
                          <a:pt x="34898" y="14239"/>
                          <a:pt x="34929" y="14239"/>
                        </a:cubicBezTo>
                        <a:close/>
                        <a:moveTo>
                          <a:pt x="54383" y="14239"/>
                        </a:moveTo>
                        <a:cubicBezTo>
                          <a:pt x="55533" y="14239"/>
                          <a:pt x="57487" y="14524"/>
                          <a:pt x="58206" y="14772"/>
                        </a:cubicBezTo>
                        <a:cubicBezTo>
                          <a:pt x="58698" y="14954"/>
                          <a:pt x="58778" y="15129"/>
                          <a:pt x="58786" y="15224"/>
                        </a:cubicBezTo>
                        <a:cubicBezTo>
                          <a:pt x="58754" y="15272"/>
                          <a:pt x="58762" y="15327"/>
                          <a:pt x="58794" y="15375"/>
                        </a:cubicBezTo>
                        <a:cubicBezTo>
                          <a:pt x="58929" y="15565"/>
                          <a:pt x="59040" y="15676"/>
                          <a:pt x="58516" y="15875"/>
                        </a:cubicBezTo>
                        <a:cubicBezTo>
                          <a:pt x="57992" y="16073"/>
                          <a:pt x="57659" y="16319"/>
                          <a:pt x="57174" y="16542"/>
                        </a:cubicBezTo>
                        <a:lnTo>
                          <a:pt x="57151" y="16550"/>
                        </a:lnTo>
                        <a:cubicBezTo>
                          <a:pt x="57151" y="16550"/>
                          <a:pt x="56905" y="16708"/>
                          <a:pt x="56262" y="16812"/>
                        </a:cubicBezTo>
                        <a:cubicBezTo>
                          <a:pt x="55611" y="16907"/>
                          <a:pt x="54650" y="16970"/>
                          <a:pt x="54650" y="16970"/>
                        </a:cubicBezTo>
                        <a:cubicBezTo>
                          <a:pt x="54094" y="17027"/>
                          <a:pt x="53544" y="17059"/>
                          <a:pt x="52988" y="17059"/>
                        </a:cubicBezTo>
                        <a:cubicBezTo>
                          <a:pt x="52926" y="17059"/>
                          <a:pt x="52863" y="17058"/>
                          <a:pt x="52801" y="17058"/>
                        </a:cubicBezTo>
                        <a:cubicBezTo>
                          <a:pt x="51793" y="17050"/>
                          <a:pt x="51642" y="16645"/>
                          <a:pt x="51705" y="16240"/>
                        </a:cubicBezTo>
                        <a:cubicBezTo>
                          <a:pt x="51777" y="15835"/>
                          <a:pt x="52380" y="15796"/>
                          <a:pt x="52952" y="15486"/>
                        </a:cubicBezTo>
                        <a:cubicBezTo>
                          <a:pt x="53523" y="15184"/>
                          <a:pt x="53507" y="14772"/>
                          <a:pt x="53563" y="14518"/>
                        </a:cubicBezTo>
                        <a:cubicBezTo>
                          <a:pt x="53626" y="14272"/>
                          <a:pt x="54293" y="14240"/>
                          <a:pt x="54293" y="14240"/>
                        </a:cubicBezTo>
                        <a:cubicBezTo>
                          <a:pt x="54323" y="14239"/>
                          <a:pt x="54353" y="14239"/>
                          <a:pt x="54383" y="14239"/>
                        </a:cubicBezTo>
                        <a:close/>
                        <a:moveTo>
                          <a:pt x="8399" y="15112"/>
                        </a:moveTo>
                        <a:cubicBezTo>
                          <a:pt x="8630" y="15112"/>
                          <a:pt x="8916" y="15148"/>
                          <a:pt x="9351" y="15216"/>
                        </a:cubicBezTo>
                        <a:cubicBezTo>
                          <a:pt x="10208" y="15351"/>
                          <a:pt x="10637" y="15494"/>
                          <a:pt x="10954" y="15526"/>
                        </a:cubicBezTo>
                        <a:cubicBezTo>
                          <a:pt x="11272" y="15549"/>
                          <a:pt x="11558" y="15542"/>
                          <a:pt x="11732" y="15565"/>
                        </a:cubicBezTo>
                        <a:cubicBezTo>
                          <a:pt x="12193" y="15621"/>
                          <a:pt x="12423" y="15724"/>
                          <a:pt x="12240" y="15962"/>
                        </a:cubicBezTo>
                        <a:cubicBezTo>
                          <a:pt x="12058" y="16208"/>
                          <a:pt x="11939" y="16526"/>
                          <a:pt x="12010" y="16780"/>
                        </a:cubicBezTo>
                        <a:cubicBezTo>
                          <a:pt x="12074" y="17042"/>
                          <a:pt x="12439" y="17097"/>
                          <a:pt x="13058" y="17216"/>
                        </a:cubicBezTo>
                        <a:cubicBezTo>
                          <a:pt x="13669" y="17343"/>
                          <a:pt x="14026" y="17454"/>
                          <a:pt x="13439" y="17780"/>
                        </a:cubicBezTo>
                        <a:cubicBezTo>
                          <a:pt x="12953" y="18045"/>
                          <a:pt x="12373" y="18105"/>
                          <a:pt x="11671" y="18105"/>
                        </a:cubicBezTo>
                        <a:cubicBezTo>
                          <a:pt x="11513" y="18105"/>
                          <a:pt x="11348" y="18102"/>
                          <a:pt x="11177" y="18097"/>
                        </a:cubicBezTo>
                        <a:cubicBezTo>
                          <a:pt x="10997" y="18091"/>
                          <a:pt x="10841" y="18088"/>
                          <a:pt x="10698" y="18088"/>
                        </a:cubicBezTo>
                        <a:cubicBezTo>
                          <a:pt x="10096" y="18088"/>
                          <a:pt x="9735" y="18149"/>
                          <a:pt x="8875" y="18336"/>
                        </a:cubicBezTo>
                        <a:cubicBezTo>
                          <a:pt x="8081" y="18509"/>
                          <a:pt x="7273" y="18632"/>
                          <a:pt x="6573" y="18632"/>
                        </a:cubicBezTo>
                        <a:cubicBezTo>
                          <a:pt x="6343" y="18632"/>
                          <a:pt x="6124" y="18619"/>
                          <a:pt x="5922" y="18590"/>
                        </a:cubicBezTo>
                        <a:cubicBezTo>
                          <a:pt x="5104" y="18463"/>
                          <a:pt x="4747" y="18177"/>
                          <a:pt x="4938" y="17915"/>
                        </a:cubicBezTo>
                        <a:cubicBezTo>
                          <a:pt x="5128" y="17653"/>
                          <a:pt x="5771" y="17327"/>
                          <a:pt x="6168" y="17200"/>
                        </a:cubicBezTo>
                        <a:cubicBezTo>
                          <a:pt x="6565" y="17081"/>
                          <a:pt x="6819" y="16732"/>
                          <a:pt x="6978" y="16502"/>
                        </a:cubicBezTo>
                        <a:cubicBezTo>
                          <a:pt x="7128" y="16272"/>
                          <a:pt x="7422" y="16232"/>
                          <a:pt x="7382" y="16026"/>
                        </a:cubicBezTo>
                        <a:cubicBezTo>
                          <a:pt x="7343" y="15819"/>
                          <a:pt x="7351" y="15367"/>
                          <a:pt x="7787" y="15216"/>
                        </a:cubicBezTo>
                        <a:cubicBezTo>
                          <a:pt x="7999" y="15146"/>
                          <a:pt x="8173" y="15112"/>
                          <a:pt x="8399" y="15112"/>
                        </a:cubicBezTo>
                        <a:close/>
                        <a:moveTo>
                          <a:pt x="27961" y="15112"/>
                        </a:moveTo>
                        <a:cubicBezTo>
                          <a:pt x="28192" y="15112"/>
                          <a:pt x="28482" y="15148"/>
                          <a:pt x="28925" y="15216"/>
                        </a:cubicBezTo>
                        <a:cubicBezTo>
                          <a:pt x="29798" y="15359"/>
                          <a:pt x="30250" y="15502"/>
                          <a:pt x="30568" y="15526"/>
                        </a:cubicBezTo>
                        <a:cubicBezTo>
                          <a:pt x="30885" y="15549"/>
                          <a:pt x="31179" y="15549"/>
                          <a:pt x="31354" y="15565"/>
                        </a:cubicBezTo>
                        <a:cubicBezTo>
                          <a:pt x="31822" y="15621"/>
                          <a:pt x="32060" y="15724"/>
                          <a:pt x="31909" y="15962"/>
                        </a:cubicBezTo>
                        <a:cubicBezTo>
                          <a:pt x="31751" y="16208"/>
                          <a:pt x="31703" y="16502"/>
                          <a:pt x="31782" y="16780"/>
                        </a:cubicBezTo>
                        <a:cubicBezTo>
                          <a:pt x="31878" y="17042"/>
                          <a:pt x="32259" y="17097"/>
                          <a:pt x="32894" y="17224"/>
                        </a:cubicBezTo>
                        <a:cubicBezTo>
                          <a:pt x="33521" y="17343"/>
                          <a:pt x="33894" y="17454"/>
                          <a:pt x="33346" y="17780"/>
                        </a:cubicBezTo>
                        <a:cubicBezTo>
                          <a:pt x="32893" y="18045"/>
                          <a:pt x="32318" y="18105"/>
                          <a:pt x="31618" y="18105"/>
                        </a:cubicBezTo>
                        <a:cubicBezTo>
                          <a:pt x="31460" y="18105"/>
                          <a:pt x="31295" y="18102"/>
                          <a:pt x="31124" y="18097"/>
                        </a:cubicBezTo>
                        <a:cubicBezTo>
                          <a:pt x="30971" y="18094"/>
                          <a:pt x="30836" y="18091"/>
                          <a:pt x="30711" y="18091"/>
                        </a:cubicBezTo>
                        <a:cubicBezTo>
                          <a:pt x="30069" y="18091"/>
                          <a:pt x="29717" y="18149"/>
                          <a:pt x="28853" y="18336"/>
                        </a:cubicBezTo>
                        <a:cubicBezTo>
                          <a:pt x="28077" y="18509"/>
                          <a:pt x="27287" y="18632"/>
                          <a:pt x="26589" y="18632"/>
                        </a:cubicBezTo>
                        <a:cubicBezTo>
                          <a:pt x="26359" y="18632"/>
                          <a:pt x="26139" y="18619"/>
                          <a:pt x="25932" y="18590"/>
                        </a:cubicBezTo>
                        <a:cubicBezTo>
                          <a:pt x="25099" y="18470"/>
                          <a:pt x="24710" y="18169"/>
                          <a:pt x="24869" y="17907"/>
                        </a:cubicBezTo>
                        <a:lnTo>
                          <a:pt x="24861" y="17907"/>
                        </a:lnTo>
                        <a:cubicBezTo>
                          <a:pt x="25020" y="17653"/>
                          <a:pt x="25623" y="17327"/>
                          <a:pt x="25996" y="17200"/>
                        </a:cubicBezTo>
                        <a:cubicBezTo>
                          <a:pt x="26377" y="17081"/>
                          <a:pt x="26591" y="16732"/>
                          <a:pt x="26718" y="16502"/>
                        </a:cubicBezTo>
                        <a:cubicBezTo>
                          <a:pt x="26837" y="16280"/>
                          <a:pt x="27123" y="16240"/>
                          <a:pt x="27060" y="16034"/>
                        </a:cubicBezTo>
                        <a:cubicBezTo>
                          <a:pt x="26996" y="15819"/>
                          <a:pt x="26948" y="15367"/>
                          <a:pt x="27361" y="15216"/>
                        </a:cubicBezTo>
                        <a:cubicBezTo>
                          <a:pt x="27565" y="15146"/>
                          <a:pt x="27735" y="15112"/>
                          <a:pt x="27961" y="15112"/>
                        </a:cubicBezTo>
                        <a:close/>
                        <a:moveTo>
                          <a:pt x="47521" y="15117"/>
                        </a:moveTo>
                        <a:cubicBezTo>
                          <a:pt x="47754" y="15117"/>
                          <a:pt x="48050" y="15155"/>
                          <a:pt x="48507" y="15224"/>
                        </a:cubicBezTo>
                        <a:cubicBezTo>
                          <a:pt x="49404" y="15359"/>
                          <a:pt x="49872" y="15502"/>
                          <a:pt x="50197" y="15526"/>
                        </a:cubicBezTo>
                        <a:cubicBezTo>
                          <a:pt x="50523" y="15549"/>
                          <a:pt x="50809" y="15549"/>
                          <a:pt x="50991" y="15573"/>
                        </a:cubicBezTo>
                        <a:cubicBezTo>
                          <a:pt x="51459" y="15629"/>
                          <a:pt x="51721" y="15724"/>
                          <a:pt x="51594" y="15970"/>
                        </a:cubicBezTo>
                        <a:cubicBezTo>
                          <a:pt x="51467" y="16216"/>
                          <a:pt x="51459" y="16518"/>
                          <a:pt x="51571" y="16780"/>
                        </a:cubicBezTo>
                        <a:lnTo>
                          <a:pt x="51563" y="16780"/>
                        </a:lnTo>
                        <a:cubicBezTo>
                          <a:pt x="51690" y="17042"/>
                          <a:pt x="52079" y="17097"/>
                          <a:pt x="52729" y="17216"/>
                        </a:cubicBezTo>
                        <a:cubicBezTo>
                          <a:pt x="53372" y="17343"/>
                          <a:pt x="53761" y="17454"/>
                          <a:pt x="53253" y="17780"/>
                        </a:cubicBezTo>
                        <a:cubicBezTo>
                          <a:pt x="52839" y="18045"/>
                          <a:pt x="52271" y="18105"/>
                          <a:pt x="51568" y="18105"/>
                        </a:cubicBezTo>
                        <a:cubicBezTo>
                          <a:pt x="51409" y="18105"/>
                          <a:pt x="51243" y="18102"/>
                          <a:pt x="51070" y="18097"/>
                        </a:cubicBezTo>
                        <a:cubicBezTo>
                          <a:pt x="50891" y="18091"/>
                          <a:pt x="50735" y="18088"/>
                          <a:pt x="50593" y="18088"/>
                        </a:cubicBezTo>
                        <a:cubicBezTo>
                          <a:pt x="49995" y="18088"/>
                          <a:pt x="49647" y="18149"/>
                          <a:pt x="48832" y="18336"/>
                        </a:cubicBezTo>
                        <a:cubicBezTo>
                          <a:pt x="48080" y="18509"/>
                          <a:pt x="47305" y="18632"/>
                          <a:pt x="46606" y="18632"/>
                        </a:cubicBezTo>
                        <a:cubicBezTo>
                          <a:pt x="46375" y="18632"/>
                          <a:pt x="46153" y="18619"/>
                          <a:pt x="45943" y="18590"/>
                        </a:cubicBezTo>
                        <a:cubicBezTo>
                          <a:pt x="45094" y="18463"/>
                          <a:pt x="44665" y="18177"/>
                          <a:pt x="44784" y="17915"/>
                        </a:cubicBezTo>
                        <a:cubicBezTo>
                          <a:pt x="44911" y="17653"/>
                          <a:pt x="45467" y="17327"/>
                          <a:pt x="45832" y="17208"/>
                        </a:cubicBezTo>
                        <a:cubicBezTo>
                          <a:pt x="46197" y="17081"/>
                          <a:pt x="46371" y="16732"/>
                          <a:pt x="46459" y="16510"/>
                        </a:cubicBezTo>
                        <a:cubicBezTo>
                          <a:pt x="46554" y="16280"/>
                          <a:pt x="46832" y="16240"/>
                          <a:pt x="46745" y="16034"/>
                        </a:cubicBezTo>
                        <a:cubicBezTo>
                          <a:pt x="46657" y="15827"/>
                          <a:pt x="46546" y="15367"/>
                          <a:pt x="46943" y="15224"/>
                        </a:cubicBezTo>
                        <a:cubicBezTo>
                          <a:pt x="47136" y="15151"/>
                          <a:pt x="47301" y="15117"/>
                          <a:pt x="47521" y="15117"/>
                        </a:cubicBezTo>
                        <a:close/>
                        <a:moveTo>
                          <a:pt x="21261" y="14968"/>
                        </a:moveTo>
                        <a:cubicBezTo>
                          <a:pt x="21421" y="14968"/>
                          <a:pt x="21602" y="14973"/>
                          <a:pt x="21805" y="14986"/>
                        </a:cubicBezTo>
                        <a:cubicBezTo>
                          <a:pt x="22543" y="15026"/>
                          <a:pt x="23130" y="15137"/>
                          <a:pt x="23440" y="15510"/>
                        </a:cubicBezTo>
                        <a:cubicBezTo>
                          <a:pt x="23686" y="15843"/>
                          <a:pt x="24027" y="16097"/>
                          <a:pt x="24416" y="16240"/>
                        </a:cubicBezTo>
                        <a:cubicBezTo>
                          <a:pt x="24837" y="16407"/>
                          <a:pt x="25488" y="16692"/>
                          <a:pt x="25345" y="16994"/>
                        </a:cubicBezTo>
                        <a:cubicBezTo>
                          <a:pt x="25202" y="17288"/>
                          <a:pt x="24901" y="17367"/>
                          <a:pt x="24710" y="17581"/>
                        </a:cubicBezTo>
                        <a:cubicBezTo>
                          <a:pt x="24520" y="17796"/>
                          <a:pt x="24631" y="18018"/>
                          <a:pt x="23781" y="18129"/>
                        </a:cubicBezTo>
                        <a:cubicBezTo>
                          <a:pt x="22924" y="18248"/>
                          <a:pt x="22781" y="18145"/>
                          <a:pt x="22511" y="18359"/>
                        </a:cubicBezTo>
                        <a:cubicBezTo>
                          <a:pt x="22283" y="18540"/>
                          <a:pt x="21891" y="18801"/>
                          <a:pt x="21268" y="18801"/>
                        </a:cubicBezTo>
                        <a:cubicBezTo>
                          <a:pt x="21153" y="18801"/>
                          <a:pt x="21031" y="18792"/>
                          <a:pt x="20900" y="18772"/>
                        </a:cubicBezTo>
                        <a:cubicBezTo>
                          <a:pt x="20059" y="18645"/>
                          <a:pt x="19217" y="18494"/>
                          <a:pt x="18805" y="18129"/>
                        </a:cubicBezTo>
                        <a:cubicBezTo>
                          <a:pt x="18582" y="17931"/>
                          <a:pt x="18336" y="17764"/>
                          <a:pt x="18066" y="17637"/>
                        </a:cubicBezTo>
                        <a:cubicBezTo>
                          <a:pt x="17892" y="17534"/>
                          <a:pt x="17209" y="17137"/>
                          <a:pt x="17812" y="16740"/>
                        </a:cubicBezTo>
                        <a:cubicBezTo>
                          <a:pt x="18408" y="16343"/>
                          <a:pt x="18297" y="16327"/>
                          <a:pt x="19035" y="16113"/>
                        </a:cubicBezTo>
                        <a:cubicBezTo>
                          <a:pt x="19773" y="15907"/>
                          <a:pt x="19908" y="15716"/>
                          <a:pt x="19955" y="15478"/>
                        </a:cubicBezTo>
                        <a:cubicBezTo>
                          <a:pt x="19997" y="15269"/>
                          <a:pt x="20100" y="14968"/>
                          <a:pt x="21261" y="14968"/>
                        </a:cubicBezTo>
                        <a:close/>
                        <a:moveTo>
                          <a:pt x="40810" y="14968"/>
                        </a:moveTo>
                        <a:cubicBezTo>
                          <a:pt x="40970" y="14968"/>
                          <a:pt x="41151" y="14973"/>
                          <a:pt x="41355" y="14986"/>
                        </a:cubicBezTo>
                        <a:cubicBezTo>
                          <a:pt x="42101" y="15026"/>
                          <a:pt x="42704" y="15137"/>
                          <a:pt x="43054" y="15510"/>
                        </a:cubicBezTo>
                        <a:cubicBezTo>
                          <a:pt x="43347" y="15843"/>
                          <a:pt x="43712" y="16089"/>
                          <a:pt x="44133" y="16232"/>
                        </a:cubicBezTo>
                        <a:cubicBezTo>
                          <a:pt x="44570" y="16399"/>
                          <a:pt x="45260" y="16692"/>
                          <a:pt x="45157" y="16994"/>
                        </a:cubicBezTo>
                        <a:cubicBezTo>
                          <a:pt x="45054" y="17288"/>
                          <a:pt x="44760" y="17367"/>
                          <a:pt x="44593" y="17581"/>
                        </a:cubicBezTo>
                        <a:cubicBezTo>
                          <a:pt x="44435" y="17796"/>
                          <a:pt x="44578" y="18018"/>
                          <a:pt x="43736" y="18129"/>
                        </a:cubicBezTo>
                        <a:cubicBezTo>
                          <a:pt x="42895" y="18248"/>
                          <a:pt x="42744" y="18145"/>
                          <a:pt x="42498" y="18359"/>
                        </a:cubicBezTo>
                        <a:cubicBezTo>
                          <a:pt x="42290" y="18540"/>
                          <a:pt x="41935" y="18801"/>
                          <a:pt x="41313" y="18801"/>
                        </a:cubicBezTo>
                        <a:cubicBezTo>
                          <a:pt x="41199" y="18801"/>
                          <a:pt x="41075" y="18792"/>
                          <a:pt x="40942" y="18772"/>
                        </a:cubicBezTo>
                        <a:cubicBezTo>
                          <a:pt x="40085" y="18645"/>
                          <a:pt x="39220" y="18494"/>
                          <a:pt x="38759" y="18129"/>
                        </a:cubicBezTo>
                        <a:cubicBezTo>
                          <a:pt x="38521" y="17931"/>
                          <a:pt x="38251" y="17764"/>
                          <a:pt x="37966" y="17637"/>
                        </a:cubicBezTo>
                        <a:cubicBezTo>
                          <a:pt x="37775" y="17534"/>
                          <a:pt x="37037" y="17137"/>
                          <a:pt x="37585" y="16740"/>
                        </a:cubicBezTo>
                        <a:cubicBezTo>
                          <a:pt x="38140" y="16343"/>
                          <a:pt x="38021" y="16327"/>
                          <a:pt x="38736" y="16113"/>
                        </a:cubicBezTo>
                        <a:cubicBezTo>
                          <a:pt x="39442" y="15907"/>
                          <a:pt x="39561" y="15716"/>
                          <a:pt x="39577" y="15478"/>
                        </a:cubicBezTo>
                        <a:cubicBezTo>
                          <a:pt x="39591" y="15269"/>
                          <a:pt x="39654" y="14968"/>
                          <a:pt x="40810" y="14968"/>
                        </a:cubicBezTo>
                        <a:close/>
                        <a:moveTo>
                          <a:pt x="60352" y="14968"/>
                        </a:moveTo>
                        <a:cubicBezTo>
                          <a:pt x="60511" y="14968"/>
                          <a:pt x="60692" y="14973"/>
                          <a:pt x="60897" y="14986"/>
                        </a:cubicBezTo>
                        <a:cubicBezTo>
                          <a:pt x="61651" y="15026"/>
                          <a:pt x="62270" y="15137"/>
                          <a:pt x="62667" y="15510"/>
                        </a:cubicBezTo>
                        <a:cubicBezTo>
                          <a:pt x="62993" y="15843"/>
                          <a:pt x="63397" y="16089"/>
                          <a:pt x="63834" y="16240"/>
                        </a:cubicBezTo>
                        <a:cubicBezTo>
                          <a:pt x="64302" y="16407"/>
                          <a:pt x="65025" y="16692"/>
                          <a:pt x="64961" y="16994"/>
                        </a:cubicBezTo>
                        <a:cubicBezTo>
                          <a:pt x="64890" y="17288"/>
                          <a:pt x="64612" y="17367"/>
                          <a:pt x="64485" y="17581"/>
                        </a:cubicBezTo>
                        <a:cubicBezTo>
                          <a:pt x="64350" y="17796"/>
                          <a:pt x="64517" y="18018"/>
                          <a:pt x="63691" y="18129"/>
                        </a:cubicBezTo>
                        <a:cubicBezTo>
                          <a:pt x="62866" y="18248"/>
                          <a:pt x="62699" y="18145"/>
                          <a:pt x="62485" y="18359"/>
                        </a:cubicBezTo>
                        <a:cubicBezTo>
                          <a:pt x="62304" y="18540"/>
                          <a:pt x="61975" y="18801"/>
                          <a:pt x="61352" y="18801"/>
                        </a:cubicBezTo>
                        <a:cubicBezTo>
                          <a:pt x="61237" y="18801"/>
                          <a:pt x="61112" y="18792"/>
                          <a:pt x="60976" y="18772"/>
                        </a:cubicBezTo>
                        <a:cubicBezTo>
                          <a:pt x="60103" y="18645"/>
                          <a:pt x="59222" y="18494"/>
                          <a:pt x="58714" y="18129"/>
                        </a:cubicBezTo>
                        <a:cubicBezTo>
                          <a:pt x="58452" y="17931"/>
                          <a:pt x="58159" y="17764"/>
                          <a:pt x="57857" y="17637"/>
                        </a:cubicBezTo>
                        <a:cubicBezTo>
                          <a:pt x="57659" y="17534"/>
                          <a:pt x="56865" y="17137"/>
                          <a:pt x="57357" y="16740"/>
                        </a:cubicBezTo>
                        <a:cubicBezTo>
                          <a:pt x="57857" y="16343"/>
                          <a:pt x="57738" y="16327"/>
                          <a:pt x="58421" y="16113"/>
                        </a:cubicBezTo>
                        <a:cubicBezTo>
                          <a:pt x="59103" y="15907"/>
                          <a:pt x="59198" y="15716"/>
                          <a:pt x="59183" y="15478"/>
                        </a:cubicBezTo>
                        <a:cubicBezTo>
                          <a:pt x="59169" y="15269"/>
                          <a:pt x="59198" y="14968"/>
                          <a:pt x="60352" y="14968"/>
                        </a:cubicBezTo>
                        <a:close/>
                        <a:moveTo>
                          <a:pt x="11514" y="18177"/>
                        </a:moveTo>
                        <a:cubicBezTo>
                          <a:pt x="11710" y="18177"/>
                          <a:pt x="11806" y="18189"/>
                          <a:pt x="12074" y="18232"/>
                        </a:cubicBezTo>
                        <a:cubicBezTo>
                          <a:pt x="12478" y="18304"/>
                          <a:pt x="12367" y="18447"/>
                          <a:pt x="12359" y="18661"/>
                        </a:cubicBezTo>
                        <a:lnTo>
                          <a:pt x="12367" y="18661"/>
                        </a:lnTo>
                        <a:cubicBezTo>
                          <a:pt x="12351" y="18883"/>
                          <a:pt x="12867" y="19082"/>
                          <a:pt x="12478" y="19328"/>
                        </a:cubicBezTo>
                        <a:cubicBezTo>
                          <a:pt x="12311" y="19428"/>
                          <a:pt x="12167" y="19445"/>
                          <a:pt x="12000" y="19445"/>
                        </a:cubicBezTo>
                        <a:cubicBezTo>
                          <a:pt x="11913" y="19445"/>
                          <a:pt x="11819" y="19440"/>
                          <a:pt x="11713" y="19440"/>
                        </a:cubicBezTo>
                        <a:cubicBezTo>
                          <a:pt x="11542" y="19440"/>
                          <a:pt x="11337" y="19453"/>
                          <a:pt x="11073" y="19518"/>
                        </a:cubicBezTo>
                        <a:cubicBezTo>
                          <a:pt x="10412" y="19680"/>
                          <a:pt x="10300" y="19811"/>
                          <a:pt x="9387" y="19811"/>
                        </a:cubicBezTo>
                        <a:cubicBezTo>
                          <a:pt x="9270" y="19811"/>
                          <a:pt x="9140" y="19808"/>
                          <a:pt x="8994" y="19804"/>
                        </a:cubicBezTo>
                        <a:cubicBezTo>
                          <a:pt x="7708" y="19764"/>
                          <a:pt x="6732" y="19772"/>
                          <a:pt x="6565" y="19629"/>
                        </a:cubicBezTo>
                        <a:cubicBezTo>
                          <a:pt x="6398" y="19486"/>
                          <a:pt x="6438" y="19137"/>
                          <a:pt x="6351" y="19018"/>
                        </a:cubicBezTo>
                        <a:cubicBezTo>
                          <a:pt x="6255" y="18899"/>
                          <a:pt x="6136" y="18756"/>
                          <a:pt x="6620" y="18748"/>
                        </a:cubicBezTo>
                        <a:cubicBezTo>
                          <a:pt x="6678" y="18746"/>
                          <a:pt x="6731" y="18746"/>
                          <a:pt x="6781" y="18746"/>
                        </a:cubicBezTo>
                        <a:cubicBezTo>
                          <a:pt x="6904" y="18746"/>
                          <a:pt x="7010" y="18750"/>
                          <a:pt x="7127" y="18750"/>
                        </a:cubicBezTo>
                        <a:cubicBezTo>
                          <a:pt x="7365" y="18750"/>
                          <a:pt x="7649" y="18733"/>
                          <a:pt x="8224" y="18629"/>
                        </a:cubicBezTo>
                        <a:cubicBezTo>
                          <a:pt x="9192" y="18455"/>
                          <a:pt x="9637" y="18216"/>
                          <a:pt x="10653" y="18193"/>
                        </a:cubicBezTo>
                        <a:cubicBezTo>
                          <a:pt x="11116" y="18185"/>
                          <a:pt x="11350" y="18177"/>
                          <a:pt x="11514" y="18177"/>
                        </a:cubicBezTo>
                        <a:close/>
                        <a:moveTo>
                          <a:pt x="31453" y="18181"/>
                        </a:moveTo>
                        <a:cubicBezTo>
                          <a:pt x="31659" y="18181"/>
                          <a:pt x="31751" y="18196"/>
                          <a:pt x="32036" y="18240"/>
                        </a:cubicBezTo>
                        <a:cubicBezTo>
                          <a:pt x="32457" y="18304"/>
                          <a:pt x="32362" y="18447"/>
                          <a:pt x="32378" y="18661"/>
                        </a:cubicBezTo>
                        <a:lnTo>
                          <a:pt x="32378" y="18669"/>
                        </a:lnTo>
                        <a:cubicBezTo>
                          <a:pt x="32394" y="18883"/>
                          <a:pt x="32941" y="19090"/>
                          <a:pt x="32576" y="19328"/>
                        </a:cubicBezTo>
                        <a:cubicBezTo>
                          <a:pt x="32424" y="19430"/>
                          <a:pt x="32285" y="19449"/>
                          <a:pt x="32122" y="19449"/>
                        </a:cubicBezTo>
                        <a:cubicBezTo>
                          <a:pt x="32028" y="19449"/>
                          <a:pt x="31927" y="19442"/>
                          <a:pt x="31810" y="19442"/>
                        </a:cubicBezTo>
                        <a:cubicBezTo>
                          <a:pt x="31642" y="19442"/>
                          <a:pt x="31444" y="19455"/>
                          <a:pt x="31195" y="19518"/>
                        </a:cubicBezTo>
                        <a:cubicBezTo>
                          <a:pt x="30555" y="19680"/>
                          <a:pt x="30463" y="19811"/>
                          <a:pt x="29550" y="19811"/>
                        </a:cubicBezTo>
                        <a:cubicBezTo>
                          <a:pt x="29433" y="19811"/>
                          <a:pt x="29302" y="19808"/>
                          <a:pt x="29155" y="19804"/>
                        </a:cubicBezTo>
                        <a:cubicBezTo>
                          <a:pt x="27861" y="19764"/>
                          <a:pt x="26885" y="19780"/>
                          <a:pt x="26702" y="19637"/>
                        </a:cubicBezTo>
                        <a:cubicBezTo>
                          <a:pt x="26512" y="19494"/>
                          <a:pt x="26512" y="19137"/>
                          <a:pt x="26409" y="19018"/>
                        </a:cubicBezTo>
                        <a:cubicBezTo>
                          <a:pt x="26305" y="18907"/>
                          <a:pt x="26163" y="18764"/>
                          <a:pt x="26647" y="18748"/>
                        </a:cubicBezTo>
                        <a:cubicBezTo>
                          <a:pt x="26704" y="18746"/>
                          <a:pt x="26757" y="18746"/>
                          <a:pt x="26807" y="18746"/>
                        </a:cubicBezTo>
                        <a:cubicBezTo>
                          <a:pt x="26931" y="18746"/>
                          <a:pt x="27036" y="18750"/>
                          <a:pt x="27152" y="18750"/>
                        </a:cubicBezTo>
                        <a:cubicBezTo>
                          <a:pt x="27389" y="18750"/>
                          <a:pt x="27669" y="18733"/>
                          <a:pt x="28234" y="18629"/>
                        </a:cubicBezTo>
                        <a:cubicBezTo>
                          <a:pt x="29179" y="18455"/>
                          <a:pt x="29600" y="18216"/>
                          <a:pt x="30616" y="18201"/>
                        </a:cubicBezTo>
                        <a:cubicBezTo>
                          <a:pt x="31062" y="18190"/>
                          <a:pt x="31292" y="18181"/>
                          <a:pt x="31453" y="18181"/>
                        </a:cubicBezTo>
                        <a:close/>
                        <a:moveTo>
                          <a:pt x="51405" y="18181"/>
                        </a:moveTo>
                        <a:cubicBezTo>
                          <a:pt x="51613" y="18181"/>
                          <a:pt x="51710" y="18196"/>
                          <a:pt x="51999" y="18240"/>
                        </a:cubicBezTo>
                        <a:cubicBezTo>
                          <a:pt x="52436" y="18304"/>
                          <a:pt x="52356" y="18455"/>
                          <a:pt x="52404" y="18669"/>
                        </a:cubicBezTo>
                        <a:cubicBezTo>
                          <a:pt x="52444" y="18883"/>
                          <a:pt x="53023" y="19082"/>
                          <a:pt x="52690" y="19328"/>
                        </a:cubicBezTo>
                        <a:lnTo>
                          <a:pt x="52682" y="19328"/>
                        </a:lnTo>
                        <a:cubicBezTo>
                          <a:pt x="52543" y="19430"/>
                          <a:pt x="52406" y="19449"/>
                          <a:pt x="52244" y="19449"/>
                        </a:cubicBezTo>
                        <a:cubicBezTo>
                          <a:pt x="52150" y="19449"/>
                          <a:pt x="52048" y="19442"/>
                          <a:pt x="51932" y="19442"/>
                        </a:cubicBezTo>
                        <a:cubicBezTo>
                          <a:pt x="51765" y="19442"/>
                          <a:pt x="51571" y="19455"/>
                          <a:pt x="51332" y="19518"/>
                        </a:cubicBezTo>
                        <a:cubicBezTo>
                          <a:pt x="50713" y="19680"/>
                          <a:pt x="50630" y="19811"/>
                          <a:pt x="49719" y="19811"/>
                        </a:cubicBezTo>
                        <a:cubicBezTo>
                          <a:pt x="49602" y="19811"/>
                          <a:pt x="49471" y="19808"/>
                          <a:pt x="49324" y="19804"/>
                        </a:cubicBezTo>
                        <a:cubicBezTo>
                          <a:pt x="48030" y="19764"/>
                          <a:pt x="47054" y="19780"/>
                          <a:pt x="46848" y="19637"/>
                        </a:cubicBezTo>
                        <a:cubicBezTo>
                          <a:pt x="46641" y="19494"/>
                          <a:pt x="46602" y="19137"/>
                          <a:pt x="46475" y="19018"/>
                        </a:cubicBezTo>
                        <a:cubicBezTo>
                          <a:pt x="46356" y="18907"/>
                          <a:pt x="46197" y="18764"/>
                          <a:pt x="46681" y="18748"/>
                        </a:cubicBezTo>
                        <a:cubicBezTo>
                          <a:pt x="46739" y="18746"/>
                          <a:pt x="46792" y="18746"/>
                          <a:pt x="46842" y="18746"/>
                        </a:cubicBezTo>
                        <a:cubicBezTo>
                          <a:pt x="46965" y="18746"/>
                          <a:pt x="47072" y="18750"/>
                          <a:pt x="47187" y="18750"/>
                        </a:cubicBezTo>
                        <a:cubicBezTo>
                          <a:pt x="47424" y="18750"/>
                          <a:pt x="47702" y="18733"/>
                          <a:pt x="48253" y="18629"/>
                        </a:cubicBezTo>
                        <a:cubicBezTo>
                          <a:pt x="49173" y="18455"/>
                          <a:pt x="49562" y="18216"/>
                          <a:pt x="50570" y="18201"/>
                        </a:cubicBezTo>
                        <a:cubicBezTo>
                          <a:pt x="51013" y="18190"/>
                          <a:pt x="51243" y="18181"/>
                          <a:pt x="51405" y="18181"/>
                        </a:cubicBezTo>
                        <a:close/>
                        <a:moveTo>
                          <a:pt x="15980" y="16986"/>
                        </a:moveTo>
                        <a:cubicBezTo>
                          <a:pt x="16435" y="16986"/>
                          <a:pt x="17018" y="17031"/>
                          <a:pt x="17225" y="17280"/>
                        </a:cubicBezTo>
                        <a:cubicBezTo>
                          <a:pt x="17281" y="17367"/>
                          <a:pt x="17360" y="17447"/>
                          <a:pt x="17463" y="17494"/>
                        </a:cubicBezTo>
                        <a:cubicBezTo>
                          <a:pt x="17939" y="17748"/>
                          <a:pt x="18249" y="17788"/>
                          <a:pt x="18590" y="18129"/>
                        </a:cubicBezTo>
                        <a:cubicBezTo>
                          <a:pt x="18924" y="18463"/>
                          <a:pt x="19828" y="18796"/>
                          <a:pt x="20408" y="18851"/>
                        </a:cubicBezTo>
                        <a:cubicBezTo>
                          <a:pt x="20987" y="18907"/>
                          <a:pt x="21813" y="18947"/>
                          <a:pt x="21932" y="19082"/>
                        </a:cubicBezTo>
                        <a:cubicBezTo>
                          <a:pt x="22051" y="19209"/>
                          <a:pt x="21265" y="19383"/>
                          <a:pt x="20519" y="19526"/>
                        </a:cubicBezTo>
                        <a:cubicBezTo>
                          <a:pt x="19606" y="19685"/>
                          <a:pt x="18685" y="19788"/>
                          <a:pt x="17765" y="19836"/>
                        </a:cubicBezTo>
                        <a:cubicBezTo>
                          <a:pt x="17011" y="19883"/>
                          <a:pt x="16479" y="19947"/>
                          <a:pt x="16114" y="20082"/>
                        </a:cubicBezTo>
                        <a:lnTo>
                          <a:pt x="16090" y="20098"/>
                        </a:lnTo>
                        <a:cubicBezTo>
                          <a:pt x="16066" y="20106"/>
                          <a:pt x="16042" y="20114"/>
                          <a:pt x="16026" y="20121"/>
                        </a:cubicBezTo>
                        <a:cubicBezTo>
                          <a:pt x="15860" y="20177"/>
                          <a:pt x="15693" y="20201"/>
                          <a:pt x="15526" y="20201"/>
                        </a:cubicBezTo>
                        <a:cubicBezTo>
                          <a:pt x="15451" y="20203"/>
                          <a:pt x="15376" y="20204"/>
                          <a:pt x="15300" y="20204"/>
                        </a:cubicBezTo>
                        <a:cubicBezTo>
                          <a:pt x="15074" y="20204"/>
                          <a:pt x="14848" y="20195"/>
                          <a:pt x="14621" y="20177"/>
                        </a:cubicBezTo>
                        <a:cubicBezTo>
                          <a:pt x="14407" y="20177"/>
                          <a:pt x="14201" y="20161"/>
                          <a:pt x="14002" y="20121"/>
                        </a:cubicBezTo>
                        <a:cubicBezTo>
                          <a:pt x="13701" y="20058"/>
                          <a:pt x="13605" y="19836"/>
                          <a:pt x="13486" y="19606"/>
                        </a:cubicBezTo>
                        <a:cubicBezTo>
                          <a:pt x="13359" y="19375"/>
                          <a:pt x="13058" y="19399"/>
                          <a:pt x="12764" y="19098"/>
                        </a:cubicBezTo>
                        <a:cubicBezTo>
                          <a:pt x="12462" y="18796"/>
                          <a:pt x="12669" y="18304"/>
                          <a:pt x="12994" y="18137"/>
                        </a:cubicBezTo>
                        <a:cubicBezTo>
                          <a:pt x="13320" y="17970"/>
                          <a:pt x="13820" y="17843"/>
                          <a:pt x="14225" y="17518"/>
                        </a:cubicBezTo>
                        <a:cubicBezTo>
                          <a:pt x="14463" y="17327"/>
                          <a:pt x="14733" y="17169"/>
                          <a:pt x="15026" y="17058"/>
                        </a:cubicBezTo>
                        <a:cubicBezTo>
                          <a:pt x="15217" y="17018"/>
                          <a:pt x="15415" y="16994"/>
                          <a:pt x="15614" y="16994"/>
                        </a:cubicBezTo>
                        <a:cubicBezTo>
                          <a:pt x="15714" y="16990"/>
                          <a:pt x="15841" y="16986"/>
                          <a:pt x="15980" y="16986"/>
                        </a:cubicBezTo>
                        <a:close/>
                        <a:moveTo>
                          <a:pt x="55611" y="16991"/>
                        </a:moveTo>
                        <a:cubicBezTo>
                          <a:pt x="56064" y="16991"/>
                          <a:pt x="56644" y="17041"/>
                          <a:pt x="56912" y="17280"/>
                        </a:cubicBezTo>
                        <a:cubicBezTo>
                          <a:pt x="56992" y="17375"/>
                          <a:pt x="57095" y="17447"/>
                          <a:pt x="57206" y="17494"/>
                        </a:cubicBezTo>
                        <a:cubicBezTo>
                          <a:pt x="57746" y="17748"/>
                          <a:pt x="58071" y="17788"/>
                          <a:pt x="58492" y="18129"/>
                        </a:cubicBezTo>
                        <a:cubicBezTo>
                          <a:pt x="58921" y="18463"/>
                          <a:pt x="59913" y="18796"/>
                          <a:pt x="60500" y="18851"/>
                        </a:cubicBezTo>
                        <a:cubicBezTo>
                          <a:pt x="61096" y="18907"/>
                          <a:pt x="61929" y="18947"/>
                          <a:pt x="62088" y="19082"/>
                        </a:cubicBezTo>
                        <a:cubicBezTo>
                          <a:pt x="62239" y="19209"/>
                          <a:pt x="61500" y="19383"/>
                          <a:pt x="60786" y="19526"/>
                        </a:cubicBezTo>
                        <a:cubicBezTo>
                          <a:pt x="60072" y="19669"/>
                          <a:pt x="59214" y="19756"/>
                          <a:pt x="58111" y="19836"/>
                        </a:cubicBezTo>
                        <a:cubicBezTo>
                          <a:pt x="57365" y="19883"/>
                          <a:pt x="56857" y="19947"/>
                          <a:pt x="56524" y="20082"/>
                        </a:cubicBezTo>
                        <a:lnTo>
                          <a:pt x="56508" y="20098"/>
                        </a:lnTo>
                        <a:cubicBezTo>
                          <a:pt x="56484" y="20106"/>
                          <a:pt x="56460" y="20114"/>
                          <a:pt x="56444" y="20121"/>
                        </a:cubicBezTo>
                        <a:cubicBezTo>
                          <a:pt x="56293" y="20177"/>
                          <a:pt x="56135" y="20201"/>
                          <a:pt x="55968" y="20201"/>
                        </a:cubicBezTo>
                        <a:cubicBezTo>
                          <a:pt x="55892" y="20203"/>
                          <a:pt x="55817" y="20204"/>
                          <a:pt x="55740" y="20204"/>
                        </a:cubicBezTo>
                        <a:cubicBezTo>
                          <a:pt x="55512" y="20204"/>
                          <a:pt x="55281" y="20195"/>
                          <a:pt x="55055" y="20177"/>
                        </a:cubicBezTo>
                        <a:cubicBezTo>
                          <a:pt x="54841" y="20177"/>
                          <a:pt x="54634" y="20153"/>
                          <a:pt x="54420" y="20121"/>
                        </a:cubicBezTo>
                        <a:cubicBezTo>
                          <a:pt x="54111" y="20058"/>
                          <a:pt x="53952" y="19836"/>
                          <a:pt x="53769" y="19606"/>
                        </a:cubicBezTo>
                        <a:cubicBezTo>
                          <a:pt x="53595" y="19375"/>
                          <a:pt x="53293" y="19399"/>
                          <a:pt x="52920" y="19098"/>
                        </a:cubicBezTo>
                        <a:cubicBezTo>
                          <a:pt x="52547" y="18796"/>
                          <a:pt x="52626" y="18312"/>
                          <a:pt x="52904" y="18145"/>
                        </a:cubicBezTo>
                        <a:cubicBezTo>
                          <a:pt x="53182" y="17978"/>
                          <a:pt x="53650" y="17843"/>
                          <a:pt x="53968" y="17526"/>
                        </a:cubicBezTo>
                        <a:cubicBezTo>
                          <a:pt x="54166" y="17327"/>
                          <a:pt x="54396" y="17169"/>
                          <a:pt x="54658" y="17066"/>
                        </a:cubicBezTo>
                        <a:cubicBezTo>
                          <a:pt x="54841" y="17018"/>
                          <a:pt x="55031" y="17002"/>
                          <a:pt x="55222" y="17002"/>
                        </a:cubicBezTo>
                        <a:cubicBezTo>
                          <a:pt x="55328" y="16996"/>
                          <a:pt x="55463" y="16991"/>
                          <a:pt x="55611" y="16991"/>
                        </a:cubicBezTo>
                        <a:close/>
                        <a:moveTo>
                          <a:pt x="35784" y="16986"/>
                        </a:moveTo>
                        <a:cubicBezTo>
                          <a:pt x="36238" y="16986"/>
                          <a:pt x="36826" y="17031"/>
                          <a:pt x="37069" y="17280"/>
                        </a:cubicBezTo>
                        <a:cubicBezTo>
                          <a:pt x="37132" y="17375"/>
                          <a:pt x="37227" y="17447"/>
                          <a:pt x="37331" y="17494"/>
                        </a:cubicBezTo>
                        <a:cubicBezTo>
                          <a:pt x="37839" y="17748"/>
                          <a:pt x="38156" y="17796"/>
                          <a:pt x="38537" y="18129"/>
                        </a:cubicBezTo>
                        <a:cubicBezTo>
                          <a:pt x="38918" y="18463"/>
                          <a:pt x="39871" y="18796"/>
                          <a:pt x="40458" y="18851"/>
                        </a:cubicBezTo>
                        <a:cubicBezTo>
                          <a:pt x="41037" y="18907"/>
                          <a:pt x="41871" y="18955"/>
                          <a:pt x="42006" y="19082"/>
                        </a:cubicBezTo>
                        <a:cubicBezTo>
                          <a:pt x="42141" y="19217"/>
                          <a:pt x="41379" y="19383"/>
                          <a:pt x="40649" y="19526"/>
                        </a:cubicBezTo>
                        <a:cubicBezTo>
                          <a:pt x="39752" y="19685"/>
                          <a:pt x="38847" y="19788"/>
                          <a:pt x="37934" y="19836"/>
                        </a:cubicBezTo>
                        <a:cubicBezTo>
                          <a:pt x="37188" y="19883"/>
                          <a:pt x="36664" y="19955"/>
                          <a:pt x="36323" y="20090"/>
                        </a:cubicBezTo>
                        <a:lnTo>
                          <a:pt x="36299" y="20098"/>
                        </a:lnTo>
                        <a:cubicBezTo>
                          <a:pt x="36275" y="20106"/>
                          <a:pt x="36251" y="20114"/>
                          <a:pt x="36235" y="20129"/>
                        </a:cubicBezTo>
                        <a:cubicBezTo>
                          <a:pt x="36077" y="20177"/>
                          <a:pt x="35918" y="20201"/>
                          <a:pt x="35751" y="20201"/>
                        </a:cubicBezTo>
                        <a:cubicBezTo>
                          <a:pt x="35641" y="20204"/>
                          <a:pt x="35529" y="20206"/>
                          <a:pt x="35417" y="20206"/>
                        </a:cubicBezTo>
                        <a:cubicBezTo>
                          <a:pt x="35224" y="20206"/>
                          <a:pt x="35029" y="20200"/>
                          <a:pt x="34838" y="20185"/>
                        </a:cubicBezTo>
                        <a:cubicBezTo>
                          <a:pt x="34632" y="20177"/>
                          <a:pt x="34418" y="20161"/>
                          <a:pt x="34211" y="20121"/>
                        </a:cubicBezTo>
                        <a:cubicBezTo>
                          <a:pt x="33910" y="20058"/>
                          <a:pt x="33783" y="19836"/>
                          <a:pt x="33632" y="19606"/>
                        </a:cubicBezTo>
                        <a:cubicBezTo>
                          <a:pt x="33481" y="19375"/>
                          <a:pt x="33179" y="19399"/>
                          <a:pt x="32846" y="19098"/>
                        </a:cubicBezTo>
                        <a:cubicBezTo>
                          <a:pt x="32544" y="18828"/>
                          <a:pt x="32600" y="18343"/>
                          <a:pt x="32949" y="18137"/>
                        </a:cubicBezTo>
                        <a:lnTo>
                          <a:pt x="32949" y="18145"/>
                        </a:lnTo>
                        <a:cubicBezTo>
                          <a:pt x="33251" y="17978"/>
                          <a:pt x="33743" y="17843"/>
                          <a:pt x="34092" y="17526"/>
                        </a:cubicBezTo>
                        <a:cubicBezTo>
                          <a:pt x="34314" y="17327"/>
                          <a:pt x="34568" y="17169"/>
                          <a:pt x="34838" y="17058"/>
                        </a:cubicBezTo>
                        <a:cubicBezTo>
                          <a:pt x="35029" y="17018"/>
                          <a:pt x="35227" y="17002"/>
                          <a:pt x="35418" y="16994"/>
                        </a:cubicBezTo>
                        <a:cubicBezTo>
                          <a:pt x="35518" y="16990"/>
                          <a:pt x="35645" y="16986"/>
                          <a:pt x="35784" y="16986"/>
                        </a:cubicBezTo>
                        <a:close/>
                        <a:moveTo>
                          <a:pt x="3576" y="18307"/>
                        </a:moveTo>
                        <a:cubicBezTo>
                          <a:pt x="4102" y="18307"/>
                          <a:pt x="4450" y="18412"/>
                          <a:pt x="4882" y="18478"/>
                        </a:cubicBezTo>
                        <a:cubicBezTo>
                          <a:pt x="5597" y="18597"/>
                          <a:pt x="5843" y="18645"/>
                          <a:pt x="6017" y="18915"/>
                        </a:cubicBezTo>
                        <a:cubicBezTo>
                          <a:pt x="6200" y="19193"/>
                          <a:pt x="6414" y="19550"/>
                          <a:pt x="6105" y="19701"/>
                        </a:cubicBezTo>
                        <a:cubicBezTo>
                          <a:pt x="5795" y="19852"/>
                          <a:pt x="4739" y="19899"/>
                          <a:pt x="4565" y="20145"/>
                        </a:cubicBezTo>
                        <a:cubicBezTo>
                          <a:pt x="4402" y="20357"/>
                          <a:pt x="4189" y="20702"/>
                          <a:pt x="3752" y="20702"/>
                        </a:cubicBezTo>
                        <a:cubicBezTo>
                          <a:pt x="3698" y="20702"/>
                          <a:pt x="3641" y="20696"/>
                          <a:pt x="3580" y="20685"/>
                        </a:cubicBezTo>
                        <a:cubicBezTo>
                          <a:pt x="3033" y="20582"/>
                          <a:pt x="3207" y="20360"/>
                          <a:pt x="3430" y="20114"/>
                        </a:cubicBezTo>
                        <a:cubicBezTo>
                          <a:pt x="3652" y="19867"/>
                          <a:pt x="3493" y="19709"/>
                          <a:pt x="3072" y="19550"/>
                        </a:cubicBezTo>
                        <a:cubicBezTo>
                          <a:pt x="2652" y="19383"/>
                          <a:pt x="2223" y="19359"/>
                          <a:pt x="2191" y="19066"/>
                        </a:cubicBezTo>
                        <a:cubicBezTo>
                          <a:pt x="2160" y="18772"/>
                          <a:pt x="2525" y="18375"/>
                          <a:pt x="3247" y="18320"/>
                        </a:cubicBezTo>
                        <a:cubicBezTo>
                          <a:pt x="3365" y="18311"/>
                          <a:pt x="3474" y="18307"/>
                          <a:pt x="3576" y="18307"/>
                        </a:cubicBezTo>
                        <a:close/>
                        <a:moveTo>
                          <a:pt x="23556" y="18307"/>
                        </a:moveTo>
                        <a:cubicBezTo>
                          <a:pt x="24086" y="18307"/>
                          <a:pt x="24446" y="18412"/>
                          <a:pt x="24885" y="18478"/>
                        </a:cubicBezTo>
                        <a:cubicBezTo>
                          <a:pt x="25615" y="18597"/>
                          <a:pt x="25869" y="18637"/>
                          <a:pt x="26075" y="18915"/>
                        </a:cubicBezTo>
                        <a:cubicBezTo>
                          <a:pt x="26282" y="19193"/>
                          <a:pt x="26544" y="19550"/>
                          <a:pt x="26258" y="19693"/>
                        </a:cubicBezTo>
                        <a:cubicBezTo>
                          <a:pt x="25964" y="19844"/>
                          <a:pt x="24924" y="19899"/>
                          <a:pt x="24781" y="20145"/>
                        </a:cubicBezTo>
                        <a:cubicBezTo>
                          <a:pt x="24654" y="20357"/>
                          <a:pt x="24483" y="20702"/>
                          <a:pt x="24049" y="20702"/>
                        </a:cubicBezTo>
                        <a:cubicBezTo>
                          <a:pt x="23996" y="20702"/>
                          <a:pt x="23938" y="20696"/>
                          <a:pt x="23877" y="20685"/>
                        </a:cubicBezTo>
                        <a:cubicBezTo>
                          <a:pt x="23313" y="20582"/>
                          <a:pt x="23456" y="20360"/>
                          <a:pt x="23646" y="20114"/>
                        </a:cubicBezTo>
                        <a:cubicBezTo>
                          <a:pt x="23837" y="19867"/>
                          <a:pt x="23654" y="19709"/>
                          <a:pt x="23210" y="19550"/>
                        </a:cubicBezTo>
                        <a:cubicBezTo>
                          <a:pt x="22773" y="19383"/>
                          <a:pt x="22337" y="19359"/>
                          <a:pt x="22265" y="19066"/>
                        </a:cubicBezTo>
                        <a:cubicBezTo>
                          <a:pt x="22194" y="18772"/>
                          <a:pt x="22511" y="18367"/>
                          <a:pt x="23226" y="18320"/>
                        </a:cubicBezTo>
                        <a:cubicBezTo>
                          <a:pt x="23343" y="18311"/>
                          <a:pt x="23453" y="18307"/>
                          <a:pt x="23556" y="18307"/>
                        </a:cubicBezTo>
                        <a:close/>
                        <a:moveTo>
                          <a:pt x="43510" y="18309"/>
                        </a:moveTo>
                        <a:cubicBezTo>
                          <a:pt x="44051" y="18309"/>
                          <a:pt x="44429" y="18411"/>
                          <a:pt x="44887" y="18478"/>
                        </a:cubicBezTo>
                        <a:lnTo>
                          <a:pt x="44887" y="18486"/>
                        </a:lnTo>
                        <a:cubicBezTo>
                          <a:pt x="45625" y="18597"/>
                          <a:pt x="45887" y="18645"/>
                          <a:pt x="46133" y="18923"/>
                        </a:cubicBezTo>
                        <a:cubicBezTo>
                          <a:pt x="46379" y="19193"/>
                          <a:pt x="46689" y="19550"/>
                          <a:pt x="46419" y="19701"/>
                        </a:cubicBezTo>
                        <a:cubicBezTo>
                          <a:pt x="46149" y="19852"/>
                          <a:pt x="45109" y="19907"/>
                          <a:pt x="44990" y="20145"/>
                        </a:cubicBezTo>
                        <a:cubicBezTo>
                          <a:pt x="44891" y="20357"/>
                          <a:pt x="44761" y="20702"/>
                          <a:pt x="44330" y="20702"/>
                        </a:cubicBezTo>
                        <a:cubicBezTo>
                          <a:pt x="44277" y="20702"/>
                          <a:pt x="44219" y="20696"/>
                          <a:pt x="44157" y="20685"/>
                        </a:cubicBezTo>
                        <a:cubicBezTo>
                          <a:pt x="43577" y="20582"/>
                          <a:pt x="43697" y="20368"/>
                          <a:pt x="43855" y="20114"/>
                        </a:cubicBezTo>
                        <a:cubicBezTo>
                          <a:pt x="44014" y="19867"/>
                          <a:pt x="43816" y="19717"/>
                          <a:pt x="43355" y="19550"/>
                        </a:cubicBezTo>
                        <a:cubicBezTo>
                          <a:pt x="42887" y="19383"/>
                          <a:pt x="42458" y="19359"/>
                          <a:pt x="42347" y="19066"/>
                        </a:cubicBezTo>
                        <a:cubicBezTo>
                          <a:pt x="42236" y="18780"/>
                          <a:pt x="42498" y="18375"/>
                          <a:pt x="43204" y="18320"/>
                        </a:cubicBezTo>
                        <a:cubicBezTo>
                          <a:pt x="43312" y="18312"/>
                          <a:pt x="43413" y="18309"/>
                          <a:pt x="43510" y="18309"/>
                        </a:cubicBezTo>
                        <a:close/>
                        <a:moveTo>
                          <a:pt x="63514" y="18307"/>
                        </a:moveTo>
                        <a:cubicBezTo>
                          <a:pt x="64040" y="18307"/>
                          <a:pt x="64431" y="18412"/>
                          <a:pt x="64890" y="18478"/>
                        </a:cubicBezTo>
                        <a:cubicBezTo>
                          <a:pt x="65644" y="18597"/>
                          <a:pt x="65914" y="18645"/>
                          <a:pt x="66191" y="18915"/>
                        </a:cubicBezTo>
                        <a:cubicBezTo>
                          <a:pt x="66477" y="19193"/>
                          <a:pt x="66826" y="19550"/>
                          <a:pt x="66580" y="19701"/>
                        </a:cubicBezTo>
                        <a:cubicBezTo>
                          <a:pt x="66326" y="19852"/>
                          <a:pt x="65294" y="19899"/>
                          <a:pt x="65207" y="20145"/>
                        </a:cubicBezTo>
                        <a:cubicBezTo>
                          <a:pt x="65136" y="20357"/>
                          <a:pt x="65053" y="20702"/>
                          <a:pt x="64615" y="20702"/>
                        </a:cubicBezTo>
                        <a:cubicBezTo>
                          <a:pt x="64562" y="20702"/>
                          <a:pt x="64502" y="20696"/>
                          <a:pt x="64437" y="20685"/>
                        </a:cubicBezTo>
                        <a:cubicBezTo>
                          <a:pt x="63850" y="20582"/>
                          <a:pt x="63945" y="20360"/>
                          <a:pt x="64064" y="20114"/>
                        </a:cubicBezTo>
                        <a:cubicBezTo>
                          <a:pt x="64191" y="19867"/>
                          <a:pt x="63977" y="19709"/>
                          <a:pt x="63493" y="19550"/>
                        </a:cubicBezTo>
                        <a:cubicBezTo>
                          <a:pt x="63008" y="19383"/>
                          <a:pt x="62572" y="19359"/>
                          <a:pt x="62421" y="19066"/>
                        </a:cubicBezTo>
                        <a:cubicBezTo>
                          <a:pt x="62278" y="18780"/>
                          <a:pt x="62485" y="18375"/>
                          <a:pt x="63191" y="18320"/>
                        </a:cubicBezTo>
                        <a:cubicBezTo>
                          <a:pt x="63305" y="18311"/>
                          <a:pt x="63412" y="18307"/>
                          <a:pt x="63514" y="18307"/>
                        </a:cubicBezTo>
                        <a:close/>
                        <a:moveTo>
                          <a:pt x="12179" y="19573"/>
                        </a:moveTo>
                        <a:cubicBezTo>
                          <a:pt x="12640" y="19573"/>
                          <a:pt x="13003" y="19704"/>
                          <a:pt x="13066" y="19836"/>
                        </a:cubicBezTo>
                        <a:lnTo>
                          <a:pt x="13074" y="19836"/>
                        </a:lnTo>
                        <a:cubicBezTo>
                          <a:pt x="13137" y="19987"/>
                          <a:pt x="13367" y="20145"/>
                          <a:pt x="13598" y="20320"/>
                        </a:cubicBezTo>
                        <a:cubicBezTo>
                          <a:pt x="13828" y="20487"/>
                          <a:pt x="13129" y="20677"/>
                          <a:pt x="12510" y="20963"/>
                        </a:cubicBezTo>
                        <a:cubicBezTo>
                          <a:pt x="12018" y="21169"/>
                          <a:pt x="11526" y="21344"/>
                          <a:pt x="11018" y="21487"/>
                        </a:cubicBezTo>
                        <a:cubicBezTo>
                          <a:pt x="10542" y="21630"/>
                          <a:pt x="10550" y="21820"/>
                          <a:pt x="10248" y="21963"/>
                        </a:cubicBezTo>
                        <a:cubicBezTo>
                          <a:pt x="10126" y="22020"/>
                          <a:pt x="9997" y="22041"/>
                          <a:pt x="9842" y="22041"/>
                        </a:cubicBezTo>
                        <a:cubicBezTo>
                          <a:pt x="9611" y="22041"/>
                          <a:pt x="9322" y="21996"/>
                          <a:pt x="8914" y="21963"/>
                        </a:cubicBezTo>
                        <a:cubicBezTo>
                          <a:pt x="8657" y="21939"/>
                          <a:pt x="8436" y="21931"/>
                          <a:pt x="8225" y="21931"/>
                        </a:cubicBezTo>
                        <a:cubicBezTo>
                          <a:pt x="7878" y="21931"/>
                          <a:pt x="7561" y="21953"/>
                          <a:pt x="7160" y="21963"/>
                        </a:cubicBezTo>
                        <a:cubicBezTo>
                          <a:pt x="6839" y="21967"/>
                          <a:pt x="6448" y="21969"/>
                          <a:pt x="6088" y="21969"/>
                        </a:cubicBezTo>
                        <a:cubicBezTo>
                          <a:pt x="5727" y="21969"/>
                          <a:pt x="5398" y="21967"/>
                          <a:pt x="5200" y="21963"/>
                        </a:cubicBezTo>
                        <a:cubicBezTo>
                          <a:pt x="4795" y="21947"/>
                          <a:pt x="4747" y="21788"/>
                          <a:pt x="4747" y="21788"/>
                        </a:cubicBezTo>
                        <a:cubicBezTo>
                          <a:pt x="4803" y="21638"/>
                          <a:pt x="4842" y="21518"/>
                          <a:pt x="4803" y="21495"/>
                        </a:cubicBezTo>
                        <a:cubicBezTo>
                          <a:pt x="4446" y="21233"/>
                          <a:pt x="4454" y="20661"/>
                          <a:pt x="4755" y="20399"/>
                        </a:cubicBezTo>
                        <a:cubicBezTo>
                          <a:pt x="5057" y="20137"/>
                          <a:pt x="5882" y="19923"/>
                          <a:pt x="6589" y="19828"/>
                        </a:cubicBezTo>
                        <a:cubicBezTo>
                          <a:pt x="6722" y="19811"/>
                          <a:pt x="6871" y="19805"/>
                          <a:pt x="7032" y="19805"/>
                        </a:cubicBezTo>
                        <a:cubicBezTo>
                          <a:pt x="7712" y="19805"/>
                          <a:pt x="8601" y="19923"/>
                          <a:pt x="9422" y="19923"/>
                        </a:cubicBezTo>
                        <a:cubicBezTo>
                          <a:pt x="9444" y="19923"/>
                          <a:pt x="9465" y="19923"/>
                          <a:pt x="9486" y="19923"/>
                        </a:cubicBezTo>
                        <a:cubicBezTo>
                          <a:pt x="10526" y="19907"/>
                          <a:pt x="11415" y="19629"/>
                          <a:pt x="11970" y="19582"/>
                        </a:cubicBezTo>
                        <a:cubicBezTo>
                          <a:pt x="12042" y="19576"/>
                          <a:pt x="12111" y="19573"/>
                          <a:pt x="12179" y="19573"/>
                        </a:cubicBezTo>
                        <a:close/>
                        <a:moveTo>
                          <a:pt x="32282" y="19568"/>
                        </a:moveTo>
                        <a:cubicBezTo>
                          <a:pt x="32763" y="19568"/>
                          <a:pt x="33165" y="19709"/>
                          <a:pt x="33243" y="19844"/>
                        </a:cubicBezTo>
                        <a:cubicBezTo>
                          <a:pt x="33330" y="19994"/>
                          <a:pt x="33576" y="20153"/>
                          <a:pt x="33830" y="20320"/>
                        </a:cubicBezTo>
                        <a:cubicBezTo>
                          <a:pt x="34076" y="20487"/>
                          <a:pt x="33410" y="20685"/>
                          <a:pt x="32822" y="20963"/>
                        </a:cubicBezTo>
                        <a:cubicBezTo>
                          <a:pt x="32362" y="21169"/>
                          <a:pt x="31886" y="21344"/>
                          <a:pt x="31401" y="21487"/>
                        </a:cubicBezTo>
                        <a:cubicBezTo>
                          <a:pt x="30941" y="21630"/>
                          <a:pt x="30973" y="21820"/>
                          <a:pt x="30687" y="21963"/>
                        </a:cubicBezTo>
                        <a:cubicBezTo>
                          <a:pt x="30575" y="22020"/>
                          <a:pt x="30449" y="22041"/>
                          <a:pt x="30294" y="22041"/>
                        </a:cubicBezTo>
                        <a:cubicBezTo>
                          <a:pt x="30064" y="22041"/>
                          <a:pt x="29769" y="21996"/>
                          <a:pt x="29361" y="21963"/>
                        </a:cubicBezTo>
                        <a:cubicBezTo>
                          <a:pt x="29101" y="21939"/>
                          <a:pt x="28879" y="21931"/>
                          <a:pt x="28669" y="21931"/>
                        </a:cubicBezTo>
                        <a:cubicBezTo>
                          <a:pt x="28322" y="21931"/>
                          <a:pt x="28008" y="21953"/>
                          <a:pt x="27607" y="21963"/>
                        </a:cubicBezTo>
                        <a:cubicBezTo>
                          <a:pt x="27286" y="21967"/>
                          <a:pt x="26895" y="21969"/>
                          <a:pt x="26534" y="21969"/>
                        </a:cubicBezTo>
                        <a:cubicBezTo>
                          <a:pt x="26172" y="21969"/>
                          <a:pt x="25841" y="21967"/>
                          <a:pt x="25639" y="21963"/>
                        </a:cubicBezTo>
                        <a:cubicBezTo>
                          <a:pt x="25234" y="21947"/>
                          <a:pt x="25162" y="21788"/>
                          <a:pt x="25162" y="21788"/>
                        </a:cubicBezTo>
                        <a:cubicBezTo>
                          <a:pt x="25202" y="21630"/>
                          <a:pt x="25226" y="21511"/>
                          <a:pt x="25178" y="21487"/>
                        </a:cubicBezTo>
                        <a:lnTo>
                          <a:pt x="25186" y="21487"/>
                        </a:lnTo>
                        <a:cubicBezTo>
                          <a:pt x="24789" y="21233"/>
                          <a:pt x="24726" y="20653"/>
                          <a:pt x="24996" y="20391"/>
                        </a:cubicBezTo>
                        <a:cubicBezTo>
                          <a:pt x="25266" y="20137"/>
                          <a:pt x="26059" y="19915"/>
                          <a:pt x="26758" y="19820"/>
                        </a:cubicBezTo>
                        <a:cubicBezTo>
                          <a:pt x="26889" y="19803"/>
                          <a:pt x="27036" y="19797"/>
                          <a:pt x="27196" y="19797"/>
                        </a:cubicBezTo>
                        <a:cubicBezTo>
                          <a:pt x="27874" y="19797"/>
                          <a:pt x="28779" y="19915"/>
                          <a:pt x="29607" y="19915"/>
                        </a:cubicBezTo>
                        <a:cubicBezTo>
                          <a:pt x="29628" y="19915"/>
                          <a:pt x="29650" y="19915"/>
                          <a:pt x="29671" y="19915"/>
                        </a:cubicBezTo>
                        <a:cubicBezTo>
                          <a:pt x="30703" y="19907"/>
                          <a:pt x="31552" y="19621"/>
                          <a:pt x="32108" y="19574"/>
                        </a:cubicBezTo>
                        <a:cubicBezTo>
                          <a:pt x="32167" y="19570"/>
                          <a:pt x="32225" y="19568"/>
                          <a:pt x="32282" y="19568"/>
                        </a:cubicBezTo>
                        <a:close/>
                        <a:moveTo>
                          <a:pt x="52462" y="19580"/>
                        </a:moveTo>
                        <a:cubicBezTo>
                          <a:pt x="52923" y="19580"/>
                          <a:pt x="53323" y="19705"/>
                          <a:pt x="53412" y="19836"/>
                        </a:cubicBezTo>
                        <a:lnTo>
                          <a:pt x="53412" y="19844"/>
                        </a:lnTo>
                        <a:cubicBezTo>
                          <a:pt x="53515" y="19994"/>
                          <a:pt x="53793" y="20153"/>
                          <a:pt x="54063" y="20320"/>
                        </a:cubicBezTo>
                        <a:cubicBezTo>
                          <a:pt x="54333" y="20495"/>
                          <a:pt x="53690" y="20685"/>
                          <a:pt x="53142" y="20963"/>
                        </a:cubicBezTo>
                        <a:cubicBezTo>
                          <a:pt x="52698" y="21169"/>
                          <a:pt x="52245" y="21344"/>
                          <a:pt x="51785" y="21487"/>
                        </a:cubicBezTo>
                        <a:cubicBezTo>
                          <a:pt x="51340" y="21638"/>
                          <a:pt x="51396" y="21820"/>
                          <a:pt x="51134" y="21963"/>
                        </a:cubicBezTo>
                        <a:cubicBezTo>
                          <a:pt x="51029" y="22020"/>
                          <a:pt x="50905" y="22041"/>
                          <a:pt x="50750" y="22041"/>
                        </a:cubicBezTo>
                        <a:cubicBezTo>
                          <a:pt x="50519" y="22041"/>
                          <a:pt x="50218" y="21996"/>
                          <a:pt x="49800" y="21963"/>
                        </a:cubicBezTo>
                        <a:cubicBezTo>
                          <a:pt x="49553" y="21943"/>
                          <a:pt x="49341" y="21936"/>
                          <a:pt x="49140" y="21936"/>
                        </a:cubicBezTo>
                        <a:cubicBezTo>
                          <a:pt x="48780" y="21936"/>
                          <a:pt x="48459" y="21958"/>
                          <a:pt x="48046" y="21963"/>
                        </a:cubicBezTo>
                        <a:cubicBezTo>
                          <a:pt x="47729" y="21967"/>
                          <a:pt x="47340" y="21969"/>
                          <a:pt x="46980" y="21969"/>
                        </a:cubicBezTo>
                        <a:cubicBezTo>
                          <a:pt x="46619" y="21969"/>
                          <a:pt x="46288" y="21967"/>
                          <a:pt x="46086" y="21963"/>
                        </a:cubicBezTo>
                        <a:cubicBezTo>
                          <a:pt x="45681" y="21955"/>
                          <a:pt x="45586" y="21788"/>
                          <a:pt x="45586" y="21788"/>
                        </a:cubicBezTo>
                        <a:cubicBezTo>
                          <a:pt x="45609" y="21638"/>
                          <a:pt x="45609" y="21518"/>
                          <a:pt x="45570" y="21495"/>
                        </a:cubicBezTo>
                        <a:cubicBezTo>
                          <a:pt x="45141" y="21241"/>
                          <a:pt x="45006" y="20661"/>
                          <a:pt x="45236" y="20399"/>
                        </a:cubicBezTo>
                        <a:cubicBezTo>
                          <a:pt x="45475" y="20145"/>
                          <a:pt x="46244" y="19923"/>
                          <a:pt x="46927" y="19836"/>
                        </a:cubicBezTo>
                        <a:cubicBezTo>
                          <a:pt x="47064" y="19817"/>
                          <a:pt x="47222" y="19809"/>
                          <a:pt x="47395" y="19809"/>
                        </a:cubicBezTo>
                        <a:cubicBezTo>
                          <a:pt x="48067" y="19809"/>
                          <a:pt x="48969" y="19923"/>
                          <a:pt x="49784" y="19923"/>
                        </a:cubicBezTo>
                        <a:cubicBezTo>
                          <a:pt x="49805" y="19923"/>
                          <a:pt x="49827" y="19923"/>
                          <a:pt x="49848" y="19923"/>
                        </a:cubicBezTo>
                        <a:cubicBezTo>
                          <a:pt x="50880" y="19915"/>
                          <a:pt x="51698" y="19629"/>
                          <a:pt x="52245" y="19590"/>
                        </a:cubicBezTo>
                        <a:cubicBezTo>
                          <a:pt x="52318" y="19583"/>
                          <a:pt x="52391" y="19580"/>
                          <a:pt x="52462" y="19580"/>
                        </a:cubicBezTo>
                        <a:close/>
                        <a:moveTo>
                          <a:pt x="22795" y="20650"/>
                        </a:moveTo>
                        <a:cubicBezTo>
                          <a:pt x="23122" y="20650"/>
                          <a:pt x="23544" y="20708"/>
                          <a:pt x="23940" y="20828"/>
                        </a:cubicBezTo>
                        <a:cubicBezTo>
                          <a:pt x="24623" y="21026"/>
                          <a:pt x="24781" y="21479"/>
                          <a:pt x="24781" y="21479"/>
                        </a:cubicBezTo>
                        <a:cubicBezTo>
                          <a:pt x="24996" y="21820"/>
                          <a:pt x="24940" y="22042"/>
                          <a:pt x="24448" y="22138"/>
                        </a:cubicBezTo>
                        <a:cubicBezTo>
                          <a:pt x="24132" y="22204"/>
                          <a:pt x="23658" y="22257"/>
                          <a:pt x="23338" y="22257"/>
                        </a:cubicBezTo>
                        <a:cubicBezTo>
                          <a:pt x="23161" y="22257"/>
                          <a:pt x="23032" y="22241"/>
                          <a:pt x="23003" y="22201"/>
                        </a:cubicBezTo>
                        <a:cubicBezTo>
                          <a:pt x="22972" y="22153"/>
                          <a:pt x="22940" y="22114"/>
                          <a:pt x="22908" y="22074"/>
                        </a:cubicBezTo>
                        <a:cubicBezTo>
                          <a:pt x="22749" y="21892"/>
                          <a:pt x="22011" y="21892"/>
                          <a:pt x="22067" y="21479"/>
                        </a:cubicBezTo>
                        <a:cubicBezTo>
                          <a:pt x="22067" y="21479"/>
                          <a:pt x="22067" y="20883"/>
                          <a:pt x="22281" y="20741"/>
                        </a:cubicBezTo>
                        <a:cubicBezTo>
                          <a:pt x="22371" y="20681"/>
                          <a:pt x="22558" y="20650"/>
                          <a:pt x="22795" y="20650"/>
                        </a:cubicBezTo>
                        <a:close/>
                        <a:moveTo>
                          <a:pt x="63366" y="20649"/>
                        </a:moveTo>
                        <a:cubicBezTo>
                          <a:pt x="63690" y="20649"/>
                          <a:pt x="64123" y="20706"/>
                          <a:pt x="64548" y="20820"/>
                        </a:cubicBezTo>
                        <a:cubicBezTo>
                          <a:pt x="65287" y="21026"/>
                          <a:pt x="65564" y="21479"/>
                          <a:pt x="65564" y="21479"/>
                        </a:cubicBezTo>
                        <a:cubicBezTo>
                          <a:pt x="65866" y="21820"/>
                          <a:pt x="65866" y="22034"/>
                          <a:pt x="65398" y="22138"/>
                        </a:cubicBezTo>
                        <a:cubicBezTo>
                          <a:pt x="65085" y="22201"/>
                          <a:pt x="64604" y="22258"/>
                          <a:pt x="64287" y="22258"/>
                        </a:cubicBezTo>
                        <a:cubicBezTo>
                          <a:pt x="64129" y="22258"/>
                          <a:pt x="64011" y="22243"/>
                          <a:pt x="63977" y="22209"/>
                        </a:cubicBezTo>
                        <a:cubicBezTo>
                          <a:pt x="63929" y="22153"/>
                          <a:pt x="63882" y="22106"/>
                          <a:pt x="63842" y="22074"/>
                        </a:cubicBezTo>
                        <a:cubicBezTo>
                          <a:pt x="63636" y="21884"/>
                          <a:pt x="62897" y="21884"/>
                          <a:pt x="62850" y="21479"/>
                        </a:cubicBezTo>
                        <a:cubicBezTo>
                          <a:pt x="62850" y="21479"/>
                          <a:pt x="62691" y="20883"/>
                          <a:pt x="62874" y="20741"/>
                        </a:cubicBezTo>
                        <a:cubicBezTo>
                          <a:pt x="62948" y="20680"/>
                          <a:pt x="63127" y="20649"/>
                          <a:pt x="63366" y="20649"/>
                        </a:cubicBezTo>
                        <a:close/>
                        <a:moveTo>
                          <a:pt x="2515" y="20650"/>
                        </a:moveTo>
                        <a:cubicBezTo>
                          <a:pt x="2840" y="20650"/>
                          <a:pt x="3254" y="20708"/>
                          <a:pt x="3636" y="20828"/>
                        </a:cubicBezTo>
                        <a:cubicBezTo>
                          <a:pt x="4295" y="21026"/>
                          <a:pt x="4398" y="21487"/>
                          <a:pt x="4398" y="21487"/>
                        </a:cubicBezTo>
                        <a:cubicBezTo>
                          <a:pt x="4565" y="21820"/>
                          <a:pt x="4485" y="22042"/>
                          <a:pt x="3977" y="22138"/>
                        </a:cubicBezTo>
                        <a:cubicBezTo>
                          <a:pt x="3644" y="22205"/>
                          <a:pt x="3150" y="22259"/>
                          <a:pt x="2832" y="22259"/>
                        </a:cubicBezTo>
                        <a:cubicBezTo>
                          <a:pt x="2665" y="22259"/>
                          <a:pt x="2547" y="22244"/>
                          <a:pt x="2525" y="22209"/>
                        </a:cubicBezTo>
                        <a:cubicBezTo>
                          <a:pt x="2493" y="22153"/>
                          <a:pt x="2469" y="22106"/>
                          <a:pt x="2445" y="22074"/>
                        </a:cubicBezTo>
                        <a:cubicBezTo>
                          <a:pt x="2310" y="21884"/>
                          <a:pt x="1572" y="21884"/>
                          <a:pt x="1683" y="21479"/>
                        </a:cubicBezTo>
                        <a:cubicBezTo>
                          <a:pt x="1683" y="21479"/>
                          <a:pt x="1755" y="20883"/>
                          <a:pt x="1993" y="20741"/>
                        </a:cubicBezTo>
                        <a:cubicBezTo>
                          <a:pt x="2090" y="20681"/>
                          <a:pt x="2279" y="20650"/>
                          <a:pt x="2515" y="20650"/>
                        </a:cubicBezTo>
                        <a:close/>
                        <a:moveTo>
                          <a:pt x="43080" y="20650"/>
                        </a:moveTo>
                        <a:cubicBezTo>
                          <a:pt x="43406" y="20650"/>
                          <a:pt x="43835" y="20708"/>
                          <a:pt x="44244" y="20828"/>
                        </a:cubicBezTo>
                        <a:cubicBezTo>
                          <a:pt x="44951" y="21026"/>
                          <a:pt x="45181" y="21487"/>
                          <a:pt x="45181" y="21487"/>
                        </a:cubicBezTo>
                        <a:cubicBezTo>
                          <a:pt x="45427" y="21820"/>
                          <a:pt x="45403" y="22042"/>
                          <a:pt x="44927" y="22138"/>
                        </a:cubicBezTo>
                        <a:cubicBezTo>
                          <a:pt x="44609" y="22205"/>
                          <a:pt x="44131" y="22259"/>
                          <a:pt x="43812" y="22259"/>
                        </a:cubicBezTo>
                        <a:cubicBezTo>
                          <a:pt x="43646" y="22259"/>
                          <a:pt x="43523" y="22244"/>
                          <a:pt x="43490" y="22209"/>
                        </a:cubicBezTo>
                        <a:cubicBezTo>
                          <a:pt x="43450" y="22161"/>
                          <a:pt x="43411" y="22106"/>
                          <a:pt x="43371" y="22074"/>
                        </a:cubicBezTo>
                        <a:cubicBezTo>
                          <a:pt x="43189" y="21884"/>
                          <a:pt x="42450" y="21884"/>
                          <a:pt x="42458" y="21479"/>
                        </a:cubicBezTo>
                        <a:cubicBezTo>
                          <a:pt x="42458" y="21479"/>
                          <a:pt x="42379" y="20883"/>
                          <a:pt x="42577" y="20741"/>
                        </a:cubicBezTo>
                        <a:cubicBezTo>
                          <a:pt x="42661" y="20681"/>
                          <a:pt x="42844" y="20650"/>
                          <a:pt x="43080" y="20650"/>
                        </a:cubicBezTo>
                        <a:close/>
                        <a:moveTo>
                          <a:pt x="14541" y="20354"/>
                        </a:moveTo>
                        <a:cubicBezTo>
                          <a:pt x="14579" y="20354"/>
                          <a:pt x="14598" y="20360"/>
                          <a:pt x="14598" y="20360"/>
                        </a:cubicBezTo>
                        <a:cubicBezTo>
                          <a:pt x="14598" y="20360"/>
                          <a:pt x="15542" y="20423"/>
                          <a:pt x="15566" y="20717"/>
                        </a:cubicBezTo>
                        <a:cubicBezTo>
                          <a:pt x="15574" y="20979"/>
                          <a:pt x="15630" y="21241"/>
                          <a:pt x="15725" y="21487"/>
                        </a:cubicBezTo>
                        <a:cubicBezTo>
                          <a:pt x="15764" y="21582"/>
                          <a:pt x="15939" y="21899"/>
                          <a:pt x="16106" y="22011"/>
                        </a:cubicBezTo>
                        <a:cubicBezTo>
                          <a:pt x="16272" y="22122"/>
                          <a:pt x="16320" y="22209"/>
                          <a:pt x="16288" y="22304"/>
                        </a:cubicBezTo>
                        <a:cubicBezTo>
                          <a:pt x="16265" y="22392"/>
                          <a:pt x="15828" y="22392"/>
                          <a:pt x="15828" y="22392"/>
                        </a:cubicBezTo>
                        <a:cubicBezTo>
                          <a:pt x="15233" y="22312"/>
                          <a:pt x="14344" y="22304"/>
                          <a:pt x="14344" y="22304"/>
                        </a:cubicBezTo>
                        <a:cubicBezTo>
                          <a:pt x="14320" y="22303"/>
                          <a:pt x="14297" y="22303"/>
                          <a:pt x="14273" y="22303"/>
                        </a:cubicBezTo>
                        <a:cubicBezTo>
                          <a:pt x="14068" y="22303"/>
                          <a:pt x="13869" y="22334"/>
                          <a:pt x="13669" y="22384"/>
                        </a:cubicBezTo>
                        <a:lnTo>
                          <a:pt x="13677" y="22376"/>
                        </a:lnTo>
                        <a:lnTo>
                          <a:pt x="13677" y="22376"/>
                        </a:lnTo>
                        <a:cubicBezTo>
                          <a:pt x="13486" y="22415"/>
                          <a:pt x="12597" y="22415"/>
                          <a:pt x="11947" y="22423"/>
                        </a:cubicBezTo>
                        <a:cubicBezTo>
                          <a:pt x="11296" y="22423"/>
                          <a:pt x="10684" y="22368"/>
                          <a:pt x="10661" y="22011"/>
                        </a:cubicBezTo>
                        <a:cubicBezTo>
                          <a:pt x="10637" y="21653"/>
                          <a:pt x="11375" y="21487"/>
                          <a:pt x="11375" y="21487"/>
                        </a:cubicBezTo>
                        <a:cubicBezTo>
                          <a:pt x="11724" y="21399"/>
                          <a:pt x="12074" y="21304"/>
                          <a:pt x="12415" y="21185"/>
                        </a:cubicBezTo>
                        <a:cubicBezTo>
                          <a:pt x="13050" y="20971"/>
                          <a:pt x="13534" y="20812"/>
                          <a:pt x="13963" y="20558"/>
                        </a:cubicBezTo>
                        <a:cubicBezTo>
                          <a:pt x="14266" y="20381"/>
                          <a:pt x="14455" y="20354"/>
                          <a:pt x="14541" y="20354"/>
                        </a:cubicBezTo>
                        <a:close/>
                        <a:moveTo>
                          <a:pt x="34781" y="20354"/>
                        </a:moveTo>
                        <a:cubicBezTo>
                          <a:pt x="34819" y="20354"/>
                          <a:pt x="34838" y="20360"/>
                          <a:pt x="34838" y="20360"/>
                        </a:cubicBezTo>
                        <a:cubicBezTo>
                          <a:pt x="34838" y="20360"/>
                          <a:pt x="35791" y="20423"/>
                          <a:pt x="35854" y="20717"/>
                        </a:cubicBezTo>
                        <a:cubicBezTo>
                          <a:pt x="35894" y="20987"/>
                          <a:pt x="35981" y="21249"/>
                          <a:pt x="36108" y="21487"/>
                        </a:cubicBezTo>
                        <a:cubicBezTo>
                          <a:pt x="36156" y="21582"/>
                          <a:pt x="36370" y="21899"/>
                          <a:pt x="36553" y="22011"/>
                        </a:cubicBezTo>
                        <a:cubicBezTo>
                          <a:pt x="36735" y="22122"/>
                          <a:pt x="36799" y="22209"/>
                          <a:pt x="36775" y="22304"/>
                        </a:cubicBezTo>
                        <a:cubicBezTo>
                          <a:pt x="36759" y="22392"/>
                          <a:pt x="36331" y="22392"/>
                          <a:pt x="36331" y="22392"/>
                        </a:cubicBezTo>
                        <a:cubicBezTo>
                          <a:pt x="35719" y="22312"/>
                          <a:pt x="34830" y="22304"/>
                          <a:pt x="34830" y="22304"/>
                        </a:cubicBezTo>
                        <a:cubicBezTo>
                          <a:pt x="34808" y="22303"/>
                          <a:pt x="34785" y="22303"/>
                          <a:pt x="34762" y="22303"/>
                        </a:cubicBezTo>
                        <a:cubicBezTo>
                          <a:pt x="34563" y="22303"/>
                          <a:pt x="34364" y="22334"/>
                          <a:pt x="34172" y="22384"/>
                        </a:cubicBezTo>
                        <a:lnTo>
                          <a:pt x="34179" y="22376"/>
                        </a:lnTo>
                        <a:lnTo>
                          <a:pt x="34179" y="22376"/>
                        </a:lnTo>
                        <a:cubicBezTo>
                          <a:pt x="33997" y="22415"/>
                          <a:pt x="33108" y="22415"/>
                          <a:pt x="32457" y="22423"/>
                        </a:cubicBezTo>
                        <a:cubicBezTo>
                          <a:pt x="31798" y="22423"/>
                          <a:pt x="31187" y="22368"/>
                          <a:pt x="31124" y="22011"/>
                        </a:cubicBezTo>
                        <a:cubicBezTo>
                          <a:pt x="31052" y="21653"/>
                          <a:pt x="31766" y="21487"/>
                          <a:pt x="31766" y="21487"/>
                        </a:cubicBezTo>
                        <a:cubicBezTo>
                          <a:pt x="32100" y="21399"/>
                          <a:pt x="32433" y="21304"/>
                          <a:pt x="32759" y="21185"/>
                        </a:cubicBezTo>
                        <a:cubicBezTo>
                          <a:pt x="33370" y="20971"/>
                          <a:pt x="33822" y="20812"/>
                          <a:pt x="34227" y="20558"/>
                        </a:cubicBezTo>
                        <a:cubicBezTo>
                          <a:pt x="34509" y="20381"/>
                          <a:pt x="34694" y="20354"/>
                          <a:pt x="34781" y="20354"/>
                        </a:cubicBezTo>
                        <a:close/>
                        <a:moveTo>
                          <a:pt x="55029" y="20354"/>
                        </a:moveTo>
                        <a:cubicBezTo>
                          <a:pt x="55067" y="20354"/>
                          <a:pt x="55087" y="20360"/>
                          <a:pt x="55087" y="20360"/>
                        </a:cubicBezTo>
                        <a:cubicBezTo>
                          <a:pt x="55087" y="20360"/>
                          <a:pt x="56047" y="20423"/>
                          <a:pt x="56150" y="20717"/>
                        </a:cubicBezTo>
                        <a:cubicBezTo>
                          <a:pt x="56230" y="20995"/>
                          <a:pt x="56349" y="21249"/>
                          <a:pt x="56508" y="21487"/>
                        </a:cubicBezTo>
                        <a:cubicBezTo>
                          <a:pt x="56643" y="21693"/>
                          <a:pt x="56817" y="21868"/>
                          <a:pt x="57016" y="22011"/>
                        </a:cubicBezTo>
                        <a:cubicBezTo>
                          <a:pt x="57214" y="22122"/>
                          <a:pt x="57286" y="22209"/>
                          <a:pt x="57278" y="22304"/>
                        </a:cubicBezTo>
                        <a:cubicBezTo>
                          <a:pt x="57278" y="22392"/>
                          <a:pt x="56841" y="22392"/>
                          <a:pt x="56841" y="22392"/>
                        </a:cubicBezTo>
                        <a:cubicBezTo>
                          <a:pt x="56222" y="22312"/>
                          <a:pt x="55333" y="22304"/>
                          <a:pt x="55333" y="22304"/>
                        </a:cubicBezTo>
                        <a:cubicBezTo>
                          <a:pt x="55310" y="22303"/>
                          <a:pt x="55288" y="22303"/>
                          <a:pt x="55265" y="22303"/>
                        </a:cubicBezTo>
                        <a:cubicBezTo>
                          <a:pt x="55067" y="22303"/>
                          <a:pt x="54874" y="22334"/>
                          <a:pt x="54682" y="22384"/>
                        </a:cubicBezTo>
                        <a:lnTo>
                          <a:pt x="54690" y="22376"/>
                        </a:lnTo>
                        <a:lnTo>
                          <a:pt x="54690" y="22376"/>
                        </a:lnTo>
                        <a:cubicBezTo>
                          <a:pt x="54507" y="22423"/>
                          <a:pt x="53618" y="22415"/>
                          <a:pt x="52968" y="22423"/>
                        </a:cubicBezTo>
                        <a:cubicBezTo>
                          <a:pt x="52317" y="22423"/>
                          <a:pt x="51698" y="22368"/>
                          <a:pt x="51578" y="22011"/>
                        </a:cubicBezTo>
                        <a:cubicBezTo>
                          <a:pt x="51467" y="21653"/>
                          <a:pt x="52158" y="21487"/>
                          <a:pt x="52158" y="21487"/>
                        </a:cubicBezTo>
                        <a:cubicBezTo>
                          <a:pt x="52483" y="21407"/>
                          <a:pt x="52801" y="21304"/>
                          <a:pt x="53118" y="21185"/>
                        </a:cubicBezTo>
                        <a:cubicBezTo>
                          <a:pt x="53698" y="20971"/>
                          <a:pt x="54134" y="20812"/>
                          <a:pt x="54507" y="20558"/>
                        </a:cubicBezTo>
                        <a:cubicBezTo>
                          <a:pt x="54761" y="20381"/>
                          <a:pt x="54942" y="20354"/>
                          <a:pt x="55029" y="20354"/>
                        </a:cubicBezTo>
                        <a:close/>
                        <a:moveTo>
                          <a:pt x="22001" y="19379"/>
                        </a:moveTo>
                        <a:cubicBezTo>
                          <a:pt x="22480" y="19379"/>
                          <a:pt x="22906" y="19505"/>
                          <a:pt x="23154" y="19788"/>
                        </a:cubicBezTo>
                        <a:cubicBezTo>
                          <a:pt x="23551" y="20233"/>
                          <a:pt x="22551" y="20423"/>
                          <a:pt x="22241" y="20510"/>
                        </a:cubicBezTo>
                        <a:cubicBezTo>
                          <a:pt x="21932" y="20598"/>
                          <a:pt x="21733" y="20669"/>
                          <a:pt x="21805" y="20915"/>
                        </a:cubicBezTo>
                        <a:cubicBezTo>
                          <a:pt x="21868" y="21161"/>
                          <a:pt x="21757" y="21487"/>
                          <a:pt x="21757" y="21487"/>
                        </a:cubicBezTo>
                        <a:cubicBezTo>
                          <a:pt x="21630" y="21955"/>
                          <a:pt x="22178" y="21868"/>
                          <a:pt x="22646" y="22209"/>
                        </a:cubicBezTo>
                        <a:cubicBezTo>
                          <a:pt x="23123" y="22550"/>
                          <a:pt x="22892" y="22804"/>
                          <a:pt x="22440" y="22931"/>
                        </a:cubicBezTo>
                        <a:cubicBezTo>
                          <a:pt x="21987" y="23066"/>
                          <a:pt x="20733" y="23011"/>
                          <a:pt x="19932" y="23082"/>
                        </a:cubicBezTo>
                        <a:lnTo>
                          <a:pt x="19876" y="23090"/>
                        </a:lnTo>
                        <a:cubicBezTo>
                          <a:pt x="19463" y="23082"/>
                          <a:pt x="19059" y="23042"/>
                          <a:pt x="18654" y="22979"/>
                        </a:cubicBezTo>
                        <a:cubicBezTo>
                          <a:pt x="18146" y="22915"/>
                          <a:pt x="18177" y="22820"/>
                          <a:pt x="17796" y="22693"/>
                        </a:cubicBezTo>
                        <a:cubicBezTo>
                          <a:pt x="17685" y="22661"/>
                          <a:pt x="17566" y="22630"/>
                          <a:pt x="17455" y="22614"/>
                        </a:cubicBezTo>
                        <a:cubicBezTo>
                          <a:pt x="17027" y="22503"/>
                          <a:pt x="16550" y="22280"/>
                          <a:pt x="16265" y="22034"/>
                        </a:cubicBezTo>
                        <a:cubicBezTo>
                          <a:pt x="16098" y="21892"/>
                          <a:pt x="15987" y="21701"/>
                          <a:pt x="15931" y="21487"/>
                        </a:cubicBezTo>
                        <a:cubicBezTo>
                          <a:pt x="15931" y="21487"/>
                          <a:pt x="15836" y="20614"/>
                          <a:pt x="16074" y="20336"/>
                        </a:cubicBezTo>
                        <a:cubicBezTo>
                          <a:pt x="16320" y="20050"/>
                          <a:pt x="17225" y="19931"/>
                          <a:pt x="18685" y="19852"/>
                        </a:cubicBezTo>
                        <a:cubicBezTo>
                          <a:pt x="20154" y="19780"/>
                          <a:pt x="20368" y="19693"/>
                          <a:pt x="21154" y="19494"/>
                        </a:cubicBezTo>
                        <a:cubicBezTo>
                          <a:pt x="21439" y="19420"/>
                          <a:pt x="21728" y="19379"/>
                          <a:pt x="22001" y="19379"/>
                        </a:cubicBezTo>
                        <a:close/>
                        <a:moveTo>
                          <a:pt x="42112" y="19379"/>
                        </a:moveTo>
                        <a:cubicBezTo>
                          <a:pt x="42591" y="19379"/>
                          <a:pt x="43035" y="19505"/>
                          <a:pt x="43323" y="19788"/>
                        </a:cubicBezTo>
                        <a:cubicBezTo>
                          <a:pt x="43776" y="20233"/>
                          <a:pt x="42800" y="20423"/>
                          <a:pt x="42498" y="20510"/>
                        </a:cubicBezTo>
                        <a:cubicBezTo>
                          <a:pt x="42204" y="20598"/>
                          <a:pt x="42014" y="20669"/>
                          <a:pt x="42117" y="20915"/>
                        </a:cubicBezTo>
                        <a:cubicBezTo>
                          <a:pt x="42173" y="21098"/>
                          <a:pt x="42180" y="21296"/>
                          <a:pt x="42141" y="21487"/>
                        </a:cubicBezTo>
                        <a:cubicBezTo>
                          <a:pt x="42077" y="21955"/>
                          <a:pt x="42609" y="21868"/>
                          <a:pt x="43125" y="22209"/>
                        </a:cubicBezTo>
                        <a:cubicBezTo>
                          <a:pt x="43641" y="22550"/>
                          <a:pt x="43450" y="22804"/>
                          <a:pt x="43014" y="22931"/>
                        </a:cubicBezTo>
                        <a:cubicBezTo>
                          <a:pt x="42577" y="23066"/>
                          <a:pt x="41315" y="23011"/>
                          <a:pt x="40529" y="23082"/>
                        </a:cubicBezTo>
                        <a:lnTo>
                          <a:pt x="40466" y="23090"/>
                        </a:lnTo>
                        <a:lnTo>
                          <a:pt x="40474" y="23082"/>
                        </a:lnTo>
                        <a:cubicBezTo>
                          <a:pt x="40061" y="23074"/>
                          <a:pt x="39648" y="23035"/>
                          <a:pt x="39236" y="22971"/>
                        </a:cubicBezTo>
                        <a:cubicBezTo>
                          <a:pt x="38720" y="22908"/>
                          <a:pt x="38736" y="22812"/>
                          <a:pt x="38339" y="22685"/>
                        </a:cubicBezTo>
                        <a:cubicBezTo>
                          <a:pt x="38228" y="22654"/>
                          <a:pt x="38109" y="22630"/>
                          <a:pt x="37989" y="22606"/>
                        </a:cubicBezTo>
                        <a:cubicBezTo>
                          <a:pt x="37537" y="22495"/>
                          <a:pt x="37108" y="22304"/>
                          <a:pt x="36727" y="22026"/>
                        </a:cubicBezTo>
                        <a:cubicBezTo>
                          <a:pt x="36553" y="21884"/>
                          <a:pt x="36410" y="21701"/>
                          <a:pt x="36323" y="21487"/>
                        </a:cubicBezTo>
                        <a:cubicBezTo>
                          <a:pt x="36323" y="21487"/>
                          <a:pt x="36108" y="20614"/>
                          <a:pt x="36315" y="20336"/>
                        </a:cubicBezTo>
                        <a:cubicBezTo>
                          <a:pt x="36521" y="20050"/>
                          <a:pt x="37402" y="19931"/>
                          <a:pt x="38863" y="19852"/>
                        </a:cubicBezTo>
                        <a:cubicBezTo>
                          <a:pt x="40323" y="19780"/>
                          <a:pt x="40522" y="19693"/>
                          <a:pt x="41284" y="19494"/>
                        </a:cubicBezTo>
                        <a:cubicBezTo>
                          <a:pt x="41557" y="19420"/>
                          <a:pt x="41840" y="19379"/>
                          <a:pt x="42112" y="19379"/>
                        </a:cubicBezTo>
                        <a:close/>
                        <a:moveTo>
                          <a:pt x="62221" y="19377"/>
                        </a:moveTo>
                        <a:cubicBezTo>
                          <a:pt x="62706" y="19377"/>
                          <a:pt x="63169" y="19502"/>
                          <a:pt x="63501" y="19788"/>
                        </a:cubicBezTo>
                        <a:cubicBezTo>
                          <a:pt x="64009" y="20233"/>
                          <a:pt x="63056" y="20423"/>
                          <a:pt x="62770" y="20510"/>
                        </a:cubicBezTo>
                        <a:cubicBezTo>
                          <a:pt x="62485" y="20598"/>
                          <a:pt x="62302" y="20669"/>
                          <a:pt x="62437" y="20915"/>
                        </a:cubicBezTo>
                        <a:cubicBezTo>
                          <a:pt x="62516" y="21090"/>
                          <a:pt x="62548" y="21288"/>
                          <a:pt x="62532" y="21487"/>
                        </a:cubicBezTo>
                        <a:cubicBezTo>
                          <a:pt x="62532" y="21955"/>
                          <a:pt x="63056" y="21868"/>
                          <a:pt x="63620" y="22209"/>
                        </a:cubicBezTo>
                        <a:cubicBezTo>
                          <a:pt x="64175" y="22550"/>
                          <a:pt x="64017" y="22804"/>
                          <a:pt x="63596" y="22931"/>
                        </a:cubicBezTo>
                        <a:cubicBezTo>
                          <a:pt x="63175" y="23058"/>
                          <a:pt x="61905" y="23011"/>
                          <a:pt x="61127" y="23082"/>
                        </a:cubicBezTo>
                        <a:lnTo>
                          <a:pt x="61072" y="23090"/>
                        </a:lnTo>
                        <a:cubicBezTo>
                          <a:pt x="60651" y="23074"/>
                          <a:pt x="60230" y="23035"/>
                          <a:pt x="59810" y="22971"/>
                        </a:cubicBezTo>
                        <a:cubicBezTo>
                          <a:pt x="59294" y="22908"/>
                          <a:pt x="59294" y="22812"/>
                          <a:pt x="58881" y="22685"/>
                        </a:cubicBezTo>
                        <a:cubicBezTo>
                          <a:pt x="58762" y="22654"/>
                          <a:pt x="58643" y="22630"/>
                          <a:pt x="58524" y="22606"/>
                        </a:cubicBezTo>
                        <a:cubicBezTo>
                          <a:pt x="58048" y="22495"/>
                          <a:pt x="57595" y="22296"/>
                          <a:pt x="57190" y="22026"/>
                        </a:cubicBezTo>
                        <a:cubicBezTo>
                          <a:pt x="56992" y="21884"/>
                          <a:pt x="56825" y="21701"/>
                          <a:pt x="56714" y="21479"/>
                        </a:cubicBezTo>
                        <a:cubicBezTo>
                          <a:pt x="56714" y="21479"/>
                          <a:pt x="56389" y="20614"/>
                          <a:pt x="56555" y="20336"/>
                        </a:cubicBezTo>
                        <a:cubicBezTo>
                          <a:pt x="56730" y="20050"/>
                          <a:pt x="57595" y="19931"/>
                          <a:pt x="59040" y="19852"/>
                        </a:cubicBezTo>
                        <a:cubicBezTo>
                          <a:pt x="60484" y="19780"/>
                          <a:pt x="60683" y="19693"/>
                          <a:pt x="61413" y="19486"/>
                        </a:cubicBezTo>
                        <a:cubicBezTo>
                          <a:pt x="61676" y="19416"/>
                          <a:pt x="61952" y="19377"/>
                          <a:pt x="62221" y="19377"/>
                        </a:cubicBezTo>
                        <a:close/>
                        <a:moveTo>
                          <a:pt x="7176" y="22010"/>
                        </a:moveTo>
                        <a:cubicBezTo>
                          <a:pt x="8568" y="22010"/>
                          <a:pt x="10063" y="22166"/>
                          <a:pt x="10613" y="22352"/>
                        </a:cubicBezTo>
                        <a:cubicBezTo>
                          <a:pt x="10989" y="22479"/>
                          <a:pt x="11428" y="22493"/>
                          <a:pt x="11886" y="22493"/>
                        </a:cubicBezTo>
                        <a:cubicBezTo>
                          <a:pt x="12017" y="22493"/>
                          <a:pt x="12149" y="22492"/>
                          <a:pt x="12282" y="22492"/>
                        </a:cubicBezTo>
                        <a:cubicBezTo>
                          <a:pt x="12382" y="22492"/>
                          <a:pt x="12482" y="22492"/>
                          <a:pt x="12582" y="22495"/>
                        </a:cubicBezTo>
                        <a:cubicBezTo>
                          <a:pt x="13272" y="22511"/>
                          <a:pt x="13161" y="22773"/>
                          <a:pt x="13161" y="22773"/>
                        </a:cubicBezTo>
                        <a:cubicBezTo>
                          <a:pt x="13066" y="22915"/>
                          <a:pt x="12955" y="23042"/>
                          <a:pt x="12843" y="23169"/>
                        </a:cubicBezTo>
                        <a:cubicBezTo>
                          <a:pt x="12448" y="23613"/>
                          <a:pt x="11899" y="23716"/>
                          <a:pt x="10955" y="23716"/>
                        </a:cubicBezTo>
                        <a:cubicBezTo>
                          <a:pt x="10802" y="23716"/>
                          <a:pt x="10638" y="23714"/>
                          <a:pt x="10462" y="23709"/>
                        </a:cubicBezTo>
                        <a:cubicBezTo>
                          <a:pt x="9208" y="23670"/>
                          <a:pt x="9057" y="23511"/>
                          <a:pt x="8279" y="23312"/>
                        </a:cubicBezTo>
                        <a:cubicBezTo>
                          <a:pt x="7502" y="23114"/>
                          <a:pt x="6867" y="23106"/>
                          <a:pt x="6136" y="23066"/>
                        </a:cubicBezTo>
                        <a:cubicBezTo>
                          <a:pt x="5406" y="23035"/>
                          <a:pt x="3922" y="22947"/>
                          <a:pt x="3311" y="22812"/>
                        </a:cubicBezTo>
                        <a:cubicBezTo>
                          <a:pt x="3088" y="22765"/>
                          <a:pt x="2890" y="22654"/>
                          <a:pt x="2731" y="22495"/>
                        </a:cubicBezTo>
                        <a:cubicBezTo>
                          <a:pt x="2739" y="22479"/>
                          <a:pt x="2858" y="22304"/>
                          <a:pt x="3358" y="22280"/>
                        </a:cubicBezTo>
                        <a:cubicBezTo>
                          <a:pt x="3692" y="22273"/>
                          <a:pt x="4025" y="22225"/>
                          <a:pt x="4350" y="22146"/>
                        </a:cubicBezTo>
                        <a:lnTo>
                          <a:pt x="4358" y="22146"/>
                        </a:lnTo>
                        <a:cubicBezTo>
                          <a:pt x="4708" y="22074"/>
                          <a:pt x="5652" y="22026"/>
                          <a:pt x="7073" y="22011"/>
                        </a:cubicBezTo>
                        <a:cubicBezTo>
                          <a:pt x="7107" y="22010"/>
                          <a:pt x="7141" y="22010"/>
                          <a:pt x="7176" y="22010"/>
                        </a:cubicBezTo>
                        <a:close/>
                        <a:moveTo>
                          <a:pt x="27718" y="22017"/>
                        </a:moveTo>
                        <a:cubicBezTo>
                          <a:pt x="29085" y="22017"/>
                          <a:pt x="30547" y="22170"/>
                          <a:pt x="31108" y="22352"/>
                        </a:cubicBezTo>
                        <a:cubicBezTo>
                          <a:pt x="31542" y="22495"/>
                          <a:pt x="32048" y="22499"/>
                          <a:pt x="32572" y="22499"/>
                        </a:cubicBezTo>
                        <a:cubicBezTo>
                          <a:pt x="32607" y="22499"/>
                          <a:pt x="32642" y="22499"/>
                          <a:pt x="32677" y="22499"/>
                        </a:cubicBezTo>
                        <a:cubicBezTo>
                          <a:pt x="32817" y="22499"/>
                          <a:pt x="32959" y="22500"/>
                          <a:pt x="33100" y="22503"/>
                        </a:cubicBezTo>
                        <a:cubicBezTo>
                          <a:pt x="33798" y="22519"/>
                          <a:pt x="33719" y="22781"/>
                          <a:pt x="33719" y="22781"/>
                        </a:cubicBezTo>
                        <a:cubicBezTo>
                          <a:pt x="33632" y="22915"/>
                          <a:pt x="33544" y="23050"/>
                          <a:pt x="33449" y="23177"/>
                        </a:cubicBezTo>
                        <a:cubicBezTo>
                          <a:pt x="33116" y="23611"/>
                          <a:pt x="32597" y="23719"/>
                          <a:pt x="31696" y="23719"/>
                        </a:cubicBezTo>
                        <a:cubicBezTo>
                          <a:pt x="31524" y="23719"/>
                          <a:pt x="31339" y="23716"/>
                          <a:pt x="31139" y="23709"/>
                        </a:cubicBezTo>
                        <a:cubicBezTo>
                          <a:pt x="29877" y="23677"/>
                          <a:pt x="29711" y="23511"/>
                          <a:pt x="28901" y="23312"/>
                        </a:cubicBezTo>
                        <a:cubicBezTo>
                          <a:pt x="28099" y="23114"/>
                          <a:pt x="27464" y="23106"/>
                          <a:pt x="26726" y="23074"/>
                        </a:cubicBezTo>
                        <a:cubicBezTo>
                          <a:pt x="25996" y="23035"/>
                          <a:pt x="24496" y="22955"/>
                          <a:pt x="23869" y="22812"/>
                        </a:cubicBezTo>
                        <a:cubicBezTo>
                          <a:pt x="23638" y="22765"/>
                          <a:pt x="23424" y="22654"/>
                          <a:pt x="23250" y="22495"/>
                        </a:cubicBezTo>
                        <a:cubicBezTo>
                          <a:pt x="23250" y="22487"/>
                          <a:pt x="23353" y="22312"/>
                          <a:pt x="23845" y="22288"/>
                        </a:cubicBezTo>
                        <a:cubicBezTo>
                          <a:pt x="24178" y="22273"/>
                          <a:pt x="24504" y="22233"/>
                          <a:pt x="24821" y="22153"/>
                        </a:cubicBezTo>
                        <a:cubicBezTo>
                          <a:pt x="25162" y="22082"/>
                          <a:pt x="26099" y="22026"/>
                          <a:pt x="27520" y="22019"/>
                        </a:cubicBezTo>
                        <a:cubicBezTo>
                          <a:pt x="27586" y="22018"/>
                          <a:pt x="27652" y="22017"/>
                          <a:pt x="27718" y="22017"/>
                        </a:cubicBezTo>
                        <a:close/>
                        <a:moveTo>
                          <a:pt x="48173" y="22017"/>
                        </a:moveTo>
                        <a:cubicBezTo>
                          <a:pt x="49541" y="22017"/>
                          <a:pt x="51019" y="22170"/>
                          <a:pt x="51602" y="22352"/>
                        </a:cubicBezTo>
                        <a:cubicBezTo>
                          <a:pt x="52061" y="22495"/>
                          <a:pt x="52568" y="22499"/>
                          <a:pt x="53091" y="22499"/>
                        </a:cubicBezTo>
                        <a:cubicBezTo>
                          <a:pt x="53126" y="22499"/>
                          <a:pt x="53161" y="22499"/>
                          <a:pt x="53196" y="22499"/>
                        </a:cubicBezTo>
                        <a:cubicBezTo>
                          <a:pt x="53336" y="22499"/>
                          <a:pt x="53477" y="22500"/>
                          <a:pt x="53618" y="22503"/>
                        </a:cubicBezTo>
                        <a:cubicBezTo>
                          <a:pt x="54317" y="22519"/>
                          <a:pt x="54277" y="22773"/>
                          <a:pt x="54277" y="22773"/>
                        </a:cubicBezTo>
                        <a:lnTo>
                          <a:pt x="54269" y="22781"/>
                        </a:lnTo>
                        <a:cubicBezTo>
                          <a:pt x="54206" y="22915"/>
                          <a:pt x="54134" y="23050"/>
                          <a:pt x="54055" y="23177"/>
                        </a:cubicBezTo>
                        <a:cubicBezTo>
                          <a:pt x="53781" y="23611"/>
                          <a:pt x="53272" y="23719"/>
                          <a:pt x="52368" y="23719"/>
                        </a:cubicBezTo>
                        <a:cubicBezTo>
                          <a:pt x="52196" y="23719"/>
                          <a:pt x="52010" y="23716"/>
                          <a:pt x="51809" y="23709"/>
                        </a:cubicBezTo>
                        <a:cubicBezTo>
                          <a:pt x="50547" y="23677"/>
                          <a:pt x="50356" y="23511"/>
                          <a:pt x="49531" y="23312"/>
                        </a:cubicBezTo>
                        <a:cubicBezTo>
                          <a:pt x="48697" y="23114"/>
                          <a:pt x="48062" y="23106"/>
                          <a:pt x="47324" y="23074"/>
                        </a:cubicBezTo>
                        <a:cubicBezTo>
                          <a:pt x="46586" y="23035"/>
                          <a:pt x="45078" y="22955"/>
                          <a:pt x="44435" y="22812"/>
                        </a:cubicBezTo>
                        <a:cubicBezTo>
                          <a:pt x="44189" y="22765"/>
                          <a:pt x="43958" y="22654"/>
                          <a:pt x="43768" y="22495"/>
                        </a:cubicBezTo>
                        <a:cubicBezTo>
                          <a:pt x="43768" y="22487"/>
                          <a:pt x="43855" y="22312"/>
                          <a:pt x="44339" y="22288"/>
                        </a:cubicBezTo>
                        <a:cubicBezTo>
                          <a:pt x="44665" y="22273"/>
                          <a:pt x="44982" y="22233"/>
                          <a:pt x="45300" y="22153"/>
                        </a:cubicBezTo>
                        <a:cubicBezTo>
                          <a:pt x="45633" y="22082"/>
                          <a:pt x="46562" y="22034"/>
                          <a:pt x="47975" y="22019"/>
                        </a:cubicBezTo>
                        <a:cubicBezTo>
                          <a:pt x="48041" y="22018"/>
                          <a:pt x="48107" y="22017"/>
                          <a:pt x="48173" y="22017"/>
                        </a:cubicBezTo>
                        <a:close/>
                        <a:moveTo>
                          <a:pt x="2484" y="22779"/>
                        </a:moveTo>
                        <a:cubicBezTo>
                          <a:pt x="2538" y="22779"/>
                          <a:pt x="2619" y="22785"/>
                          <a:pt x="2739" y="22796"/>
                        </a:cubicBezTo>
                        <a:cubicBezTo>
                          <a:pt x="3255" y="22844"/>
                          <a:pt x="3961" y="22955"/>
                          <a:pt x="4327" y="23019"/>
                        </a:cubicBezTo>
                        <a:cubicBezTo>
                          <a:pt x="4692" y="23082"/>
                          <a:pt x="5065" y="23066"/>
                          <a:pt x="5279" y="23114"/>
                        </a:cubicBezTo>
                        <a:cubicBezTo>
                          <a:pt x="5890" y="23241"/>
                          <a:pt x="6001" y="23289"/>
                          <a:pt x="5771" y="23749"/>
                        </a:cubicBezTo>
                        <a:cubicBezTo>
                          <a:pt x="5549" y="24217"/>
                          <a:pt x="5485" y="24273"/>
                          <a:pt x="5398" y="24503"/>
                        </a:cubicBezTo>
                        <a:cubicBezTo>
                          <a:pt x="5335" y="24725"/>
                          <a:pt x="5223" y="24916"/>
                          <a:pt x="5065" y="25074"/>
                        </a:cubicBezTo>
                        <a:cubicBezTo>
                          <a:pt x="4929" y="25204"/>
                          <a:pt x="4688" y="25472"/>
                          <a:pt x="4442" y="25472"/>
                        </a:cubicBezTo>
                        <a:cubicBezTo>
                          <a:pt x="4401" y="25472"/>
                          <a:pt x="4360" y="25465"/>
                          <a:pt x="4319" y="25447"/>
                        </a:cubicBezTo>
                        <a:cubicBezTo>
                          <a:pt x="4025" y="25328"/>
                          <a:pt x="4469" y="25098"/>
                          <a:pt x="3882" y="24852"/>
                        </a:cubicBezTo>
                        <a:cubicBezTo>
                          <a:pt x="3287" y="24606"/>
                          <a:pt x="2731" y="24305"/>
                          <a:pt x="2469" y="23916"/>
                        </a:cubicBezTo>
                        <a:cubicBezTo>
                          <a:pt x="2207" y="23535"/>
                          <a:pt x="2183" y="23304"/>
                          <a:pt x="2310" y="23042"/>
                        </a:cubicBezTo>
                        <a:cubicBezTo>
                          <a:pt x="2408" y="22848"/>
                          <a:pt x="2304" y="22779"/>
                          <a:pt x="2484" y="22779"/>
                        </a:cubicBezTo>
                        <a:close/>
                        <a:moveTo>
                          <a:pt x="23036" y="22779"/>
                        </a:moveTo>
                        <a:cubicBezTo>
                          <a:pt x="23090" y="22779"/>
                          <a:pt x="23170" y="22785"/>
                          <a:pt x="23289" y="22796"/>
                        </a:cubicBezTo>
                        <a:cubicBezTo>
                          <a:pt x="23813" y="22844"/>
                          <a:pt x="24535" y="22955"/>
                          <a:pt x="24908" y="23019"/>
                        </a:cubicBezTo>
                        <a:cubicBezTo>
                          <a:pt x="25282" y="23082"/>
                          <a:pt x="25647" y="23066"/>
                          <a:pt x="25877" y="23114"/>
                        </a:cubicBezTo>
                        <a:cubicBezTo>
                          <a:pt x="26496" y="23241"/>
                          <a:pt x="26615" y="23289"/>
                          <a:pt x="26448" y="23749"/>
                        </a:cubicBezTo>
                        <a:cubicBezTo>
                          <a:pt x="26282" y="24217"/>
                          <a:pt x="26226" y="24273"/>
                          <a:pt x="26178" y="24503"/>
                        </a:cubicBezTo>
                        <a:cubicBezTo>
                          <a:pt x="26139" y="24717"/>
                          <a:pt x="26051" y="24916"/>
                          <a:pt x="25909" y="25074"/>
                        </a:cubicBezTo>
                        <a:cubicBezTo>
                          <a:pt x="25793" y="25204"/>
                          <a:pt x="25584" y="25472"/>
                          <a:pt x="25343" y="25472"/>
                        </a:cubicBezTo>
                        <a:cubicBezTo>
                          <a:pt x="25302" y="25472"/>
                          <a:pt x="25260" y="25465"/>
                          <a:pt x="25218" y="25447"/>
                        </a:cubicBezTo>
                        <a:cubicBezTo>
                          <a:pt x="24916" y="25328"/>
                          <a:pt x="25329" y="25106"/>
                          <a:pt x="24702" y="24852"/>
                        </a:cubicBezTo>
                        <a:cubicBezTo>
                          <a:pt x="24075" y="24614"/>
                          <a:pt x="23480" y="24305"/>
                          <a:pt x="23170" y="23924"/>
                        </a:cubicBezTo>
                        <a:cubicBezTo>
                          <a:pt x="22861" y="23535"/>
                          <a:pt x="22797" y="23304"/>
                          <a:pt x="22892" y="23050"/>
                        </a:cubicBezTo>
                        <a:cubicBezTo>
                          <a:pt x="22972" y="22849"/>
                          <a:pt x="22859" y="22779"/>
                          <a:pt x="23036" y="22779"/>
                        </a:cubicBezTo>
                        <a:close/>
                        <a:moveTo>
                          <a:pt x="64161" y="22779"/>
                        </a:moveTo>
                        <a:cubicBezTo>
                          <a:pt x="64216" y="22779"/>
                          <a:pt x="64298" y="22785"/>
                          <a:pt x="64421" y="22796"/>
                        </a:cubicBezTo>
                        <a:cubicBezTo>
                          <a:pt x="64945" y="22844"/>
                          <a:pt x="65707" y="22955"/>
                          <a:pt x="66088" y="23019"/>
                        </a:cubicBezTo>
                        <a:cubicBezTo>
                          <a:pt x="66469" y="23082"/>
                          <a:pt x="66842" y="23066"/>
                          <a:pt x="67080" y="23114"/>
                        </a:cubicBezTo>
                        <a:cubicBezTo>
                          <a:pt x="67739" y="23241"/>
                          <a:pt x="67866" y="23289"/>
                          <a:pt x="67819" y="23749"/>
                        </a:cubicBezTo>
                        <a:cubicBezTo>
                          <a:pt x="67771" y="24217"/>
                          <a:pt x="67731" y="24273"/>
                          <a:pt x="67739" y="24503"/>
                        </a:cubicBezTo>
                        <a:cubicBezTo>
                          <a:pt x="67763" y="24701"/>
                          <a:pt x="67723" y="24908"/>
                          <a:pt x="67620" y="25074"/>
                        </a:cubicBezTo>
                        <a:cubicBezTo>
                          <a:pt x="67539" y="25204"/>
                          <a:pt x="67405" y="25472"/>
                          <a:pt x="67154" y="25472"/>
                        </a:cubicBezTo>
                        <a:cubicBezTo>
                          <a:pt x="67112" y="25472"/>
                          <a:pt x="67066" y="25465"/>
                          <a:pt x="67017" y="25447"/>
                        </a:cubicBezTo>
                        <a:cubicBezTo>
                          <a:pt x="66684" y="25328"/>
                          <a:pt x="67041" y="25106"/>
                          <a:pt x="66358" y="24852"/>
                        </a:cubicBezTo>
                        <a:cubicBezTo>
                          <a:pt x="65675" y="24614"/>
                          <a:pt x="64993" y="24305"/>
                          <a:pt x="64580" y="23924"/>
                        </a:cubicBezTo>
                        <a:cubicBezTo>
                          <a:pt x="64175" y="23535"/>
                          <a:pt x="64056" y="23304"/>
                          <a:pt x="64088" y="23050"/>
                        </a:cubicBezTo>
                        <a:cubicBezTo>
                          <a:pt x="64106" y="22849"/>
                          <a:pt x="63979" y="22779"/>
                          <a:pt x="64161" y="22779"/>
                        </a:cubicBezTo>
                        <a:close/>
                        <a:moveTo>
                          <a:pt x="43595" y="22779"/>
                        </a:moveTo>
                        <a:cubicBezTo>
                          <a:pt x="43650" y="22779"/>
                          <a:pt x="43732" y="22785"/>
                          <a:pt x="43855" y="22796"/>
                        </a:cubicBezTo>
                        <a:cubicBezTo>
                          <a:pt x="44387" y="22844"/>
                          <a:pt x="45117" y="22963"/>
                          <a:pt x="45498" y="23027"/>
                        </a:cubicBezTo>
                        <a:cubicBezTo>
                          <a:pt x="45879" y="23082"/>
                          <a:pt x="46244" y="23066"/>
                          <a:pt x="46483" y="23114"/>
                        </a:cubicBezTo>
                        <a:cubicBezTo>
                          <a:pt x="47118" y="23249"/>
                          <a:pt x="47237" y="23289"/>
                          <a:pt x="47133" y="23757"/>
                        </a:cubicBezTo>
                        <a:cubicBezTo>
                          <a:pt x="47030" y="24225"/>
                          <a:pt x="46983" y="24273"/>
                          <a:pt x="46959" y="24511"/>
                        </a:cubicBezTo>
                        <a:cubicBezTo>
                          <a:pt x="46951" y="24717"/>
                          <a:pt x="46887" y="24916"/>
                          <a:pt x="46768" y="25082"/>
                        </a:cubicBezTo>
                        <a:cubicBezTo>
                          <a:pt x="46667" y="25211"/>
                          <a:pt x="46496" y="25473"/>
                          <a:pt x="46251" y="25473"/>
                        </a:cubicBezTo>
                        <a:cubicBezTo>
                          <a:pt x="46208" y="25473"/>
                          <a:pt x="46164" y="25465"/>
                          <a:pt x="46117" y="25447"/>
                        </a:cubicBezTo>
                        <a:cubicBezTo>
                          <a:pt x="45792" y="25336"/>
                          <a:pt x="46181" y="25098"/>
                          <a:pt x="45530" y="24852"/>
                        </a:cubicBezTo>
                        <a:cubicBezTo>
                          <a:pt x="44871" y="24614"/>
                          <a:pt x="44228" y="24312"/>
                          <a:pt x="43871" y="23924"/>
                        </a:cubicBezTo>
                        <a:cubicBezTo>
                          <a:pt x="43514" y="23535"/>
                          <a:pt x="43427" y="23304"/>
                          <a:pt x="43490" y="23050"/>
                        </a:cubicBezTo>
                        <a:cubicBezTo>
                          <a:pt x="43539" y="22849"/>
                          <a:pt x="43414" y="22779"/>
                          <a:pt x="43595" y="22779"/>
                        </a:cubicBezTo>
                        <a:close/>
                        <a:moveTo>
                          <a:pt x="14422" y="22375"/>
                        </a:moveTo>
                        <a:cubicBezTo>
                          <a:pt x="15639" y="22375"/>
                          <a:pt x="17622" y="22692"/>
                          <a:pt x="18304" y="22971"/>
                        </a:cubicBezTo>
                        <a:cubicBezTo>
                          <a:pt x="18781" y="23169"/>
                          <a:pt x="18820" y="23368"/>
                          <a:pt x="18797" y="23471"/>
                        </a:cubicBezTo>
                        <a:cubicBezTo>
                          <a:pt x="18749" y="23519"/>
                          <a:pt x="18741" y="23582"/>
                          <a:pt x="18765" y="23638"/>
                        </a:cubicBezTo>
                        <a:cubicBezTo>
                          <a:pt x="18860" y="23852"/>
                          <a:pt x="18939" y="23979"/>
                          <a:pt x="18336" y="24201"/>
                        </a:cubicBezTo>
                        <a:cubicBezTo>
                          <a:pt x="17733" y="24424"/>
                          <a:pt x="17312" y="24693"/>
                          <a:pt x="16741" y="24939"/>
                        </a:cubicBezTo>
                        <a:lnTo>
                          <a:pt x="16709" y="24947"/>
                        </a:lnTo>
                        <a:cubicBezTo>
                          <a:pt x="16709" y="24947"/>
                          <a:pt x="16407" y="25122"/>
                          <a:pt x="15701" y="25233"/>
                        </a:cubicBezTo>
                        <a:cubicBezTo>
                          <a:pt x="14995" y="25344"/>
                          <a:pt x="13947" y="25416"/>
                          <a:pt x="13947" y="25416"/>
                        </a:cubicBezTo>
                        <a:cubicBezTo>
                          <a:pt x="13354" y="25480"/>
                          <a:pt x="12761" y="25512"/>
                          <a:pt x="12168" y="25512"/>
                        </a:cubicBezTo>
                        <a:cubicBezTo>
                          <a:pt x="12102" y="25512"/>
                          <a:pt x="12036" y="25512"/>
                          <a:pt x="11970" y="25511"/>
                        </a:cubicBezTo>
                        <a:lnTo>
                          <a:pt x="11978" y="25511"/>
                        </a:lnTo>
                        <a:cubicBezTo>
                          <a:pt x="10915" y="25503"/>
                          <a:pt x="10867" y="25051"/>
                          <a:pt x="11050" y="24606"/>
                        </a:cubicBezTo>
                        <a:cubicBezTo>
                          <a:pt x="11232" y="24154"/>
                          <a:pt x="11883" y="24106"/>
                          <a:pt x="12574" y="23765"/>
                        </a:cubicBezTo>
                        <a:cubicBezTo>
                          <a:pt x="13256" y="23423"/>
                          <a:pt x="13359" y="22963"/>
                          <a:pt x="13486" y="22693"/>
                        </a:cubicBezTo>
                        <a:cubicBezTo>
                          <a:pt x="13621" y="22415"/>
                          <a:pt x="14336" y="22376"/>
                          <a:pt x="14336" y="22376"/>
                        </a:cubicBezTo>
                        <a:cubicBezTo>
                          <a:pt x="14364" y="22375"/>
                          <a:pt x="14393" y="22375"/>
                          <a:pt x="14422" y="22375"/>
                        </a:cubicBezTo>
                        <a:close/>
                        <a:moveTo>
                          <a:pt x="34966" y="22382"/>
                        </a:moveTo>
                        <a:cubicBezTo>
                          <a:pt x="36182" y="22382"/>
                          <a:pt x="38174" y="22695"/>
                          <a:pt x="38886" y="22979"/>
                        </a:cubicBezTo>
                        <a:cubicBezTo>
                          <a:pt x="39386" y="23177"/>
                          <a:pt x="39450" y="23368"/>
                          <a:pt x="39434" y="23471"/>
                        </a:cubicBezTo>
                        <a:cubicBezTo>
                          <a:pt x="39402" y="23527"/>
                          <a:pt x="39394" y="23590"/>
                          <a:pt x="39426" y="23638"/>
                        </a:cubicBezTo>
                        <a:cubicBezTo>
                          <a:pt x="39553" y="23860"/>
                          <a:pt x="39648" y="23979"/>
                          <a:pt x="39077" y="24201"/>
                        </a:cubicBezTo>
                        <a:cubicBezTo>
                          <a:pt x="38497" y="24424"/>
                          <a:pt x="38109" y="24701"/>
                          <a:pt x="37569" y="24939"/>
                        </a:cubicBezTo>
                        <a:lnTo>
                          <a:pt x="37545" y="24955"/>
                        </a:lnTo>
                        <a:cubicBezTo>
                          <a:pt x="37545" y="24955"/>
                          <a:pt x="37259" y="25130"/>
                          <a:pt x="36569" y="25241"/>
                        </a:cubicBezTo>
                        <a:cubicBezTo>
                          <a:pt x="35886" y="25352"/>
                          <a:pt x="34846" y="25424"/>
                          <a:pt x="34846" y="25424"/>
                        </a:cubicBezTo>
                        <a:cubicBezTo>
                          <a:pt x="34267" y="25486"/>
                          <a:pt x="33695" y="25512"/>
                          <a:pt x="33117" y="25512"/>
                        </a:cubicBezTo>
                        <a:cubicBezTo>
                          <a:pt x="33037" y="25512"/>
                          <a:pt x="32958" y="25512"/>
                          <a:pt x="32878" y="25511"/>
                        </a:cubicBezTo>
                        <a:cubicBezTo>
                          <a:pt x="31830" y="25503"/>
                          <a:pt x="31711" y="25051"/>
                          <a:pt x="31838" y="24606"/>
                        </a:cubicBezTo>
                        <a:cubicBezTo>
                          <a:pt x="31965" y="24162"/>
                          <a:pt x="32608" y="24114"/>
                          <a:pt x="33251" y="23773"/>
                        </a:cubicBezTo>
                        <a:cubicBezTo>
                          <a:pt x="33894" y="23431"/>
                          <a:pt x="33933" y="22971"/>
                          <a:pt x="34029" y="22693"/>
                        </a:cubicBezTo>
                        <a:cubicBezTo>
                          <a:pt x="34132" y="22415"/>
                          <a:pt x="34838" y="22384"/>
                          <a:pt x="34838" y="22384"/>
                        </a:cubicBezTo>
                        <a:cubicBezTo>
                          <a:pt x="34880" y="22383"/>
                          <a:pt x="34923" y="22382"/>
                          <a:pt x="34966" y="22382"/>
                        </a:cubicBezTo>
                        <a:close/>
                        <a:moveTo>
                          <a:pt x="55476" y="22382"/>
                        </a:moveTo>
                        <a:cubicBezTo>
                          <a:pt x="56687" y="22382"/>
                          <a:pt x="58717" y="22695"/>
                          <a:pt x="59468" y="22979"/>
                        </a:cubicBezTo>
                        <a:cubicBezTo>
                          <a:pt x="59992" y="23177"/>
                          <a:pt x="60080" y="23368"/>
                          <a:pt x="60080" y="23471"/>
                        </a:cubicBezTo>
                        <a:cubicBezTo>
                          <a:pt x="60056" y="23527"/>
                          <a:pt x="60056" y="23590"/>
                          <a:pt x="60095" y="23638"/>
                        </a:cubicBezTo>
                        <a:cubicBezTo>
                          <a:pt x="60246" y="23852"/>
                          <a:pt x="60357" y="23979"/>
                          <a:pt x="59810" y="24201"/>
                        </a:cubicBezTo>
                        <a:cubicBezTo>
                          <a:pt x="59262" y="24424"/>
                          <a:pt x="58913" y="24693"/>
                          <a:pt x="58405" y="24939"/>
                        </a:cubicBezTo>
                        <a:lnTo>
                          <a:pt x="58381" y="24947"/>
                        </a:lnTo>
                        <a:cubicBezTo>
                          <a:pt x="58381" y="24947"/>
                          <a:pt x="58119" y="25122"/>
                          <a:pt x="57444" y="25233"/>
                        </a:cubicBezTo>
                        <a:cubicBezTo>
                          <a:pt x="56770" y="25344"/>
                          <a:pt x="55738" y="25416"/>
                          <a:pt x="55738" y="25416"/>
                        </a:cubicBezTo>
                        <a:cubicBezTo>
                          <a:pt x="55142" y="25481"/>
                          <a:pt x="54546" y="25520"/>
                          <a:pt x="53956" y="25520"/>
                        </a:cubicBezTo>
                        <a:cubicBezTo>
                          <a:pt x="53902" y="25520"/>
                          <a:pt x="53847" y="25520"/>
                          <a:pt x="53793" y="25519"/>
                        </a:cubicBezTo>
                        <a:cubicBezTo>
                          <a:pt x="52729" y="25503"/>
                          <a:pt x="52563" y="25051"/>
                          <a:pt x="52626" y="24606"/>
                        </a:cubicBezTo>
                        <a:cubicBezTo>
                          <a:pt x="52698" y="24162"/>
                          <a:pt x="53333" y="24114"/>
                          <a:pt x="53936" y="23773"/>
                        </a:cubicBezTo>
                        <a:cubicBezTo>
                          <a:pt x="54539" y="23431"/>
                          <a:pt x="54515" y="22971"/>
                          <a:pt x="54579" y="22693"/>
                        </a:cubicBezTo>
                        <a:cubicBezTo>
                          <a:pt x="54634" y="22415"/>
                          <a:pt x="55349" y="22384"/>
                          <a:pt x="55349" y="22384"/>
                        </a:cubicBezTo>
                        <a:cubicBezTo>
                          <a:pt x="55390" y="22383"/>
                          <a:pt x="55433" y="22382"/>
                          <a:pt x="55476" y="22382"/>
                        </a:cubicBezTo>
                        <a:close/>
                        <a:moveTo>
                          <a:pt x="6963" y="23347"/>
                        </a:moveTo>
                        <a:cubicBezTo>
                          <a:pt x="7208" y="23347"/>
                          <a:pt x="7508" y="23387"/>
                          <a:pt x="7962" y="23463"/>
                        </a:cubicBezTo>
                        <a:cubicBezTo>
                          <a:pt x="8867" y="23622"/>
                          <a:pt x="9319" y="23781"/>
                          <a:pt x="9653" y="23804"/>
                        </a:cubicBezTo>
                        <a:cubicBezTo>
                          <a:pt x="9978" y="23836"/>
                          <a:pt x="10288" y="23828"/>
                          <a:pt x="10470" y="23852"/>
                        </a:cubicBezTo>
                        <a:cubicBezTo>
                          <a:pt x="10954" y="23916"/>
                          <a:pt x="11192" y="24027"/>
                          <a:pt x="11002" y="24289"/>
                        </a:cubicBezTo>
                        <a:cubicBezTo>
                          <a:pt x="10804" y="24551"/>
                          <a:pt x="10684" y="24916"/>
                          <a:pt x="10748" y="25201"/>
                        </a:cubicBezTo>
                        <a:cubicBezTo>
                          <a:pt x="10811" y="25487"/>
                          <a:pt x="11208" y="25551"/>
                          <a:pt x="11851" y="25686"/>
                        </a:cubicBezTo>
                        <a:cubicBezTo>
                          <a:pt x="12502" y="25821"/>
                          <a:pt x="12875" y="25948"/>
                          <a:pt x="12248" y="26313"/>
                        </a:cubicBezTo>
                        <a:cubicBezTo>
                          <a:pt x="11748" y="26604"/>
                          <a:pt x="11153" y="26673"/>
                          <a:pt x="10433" y="26673"/>
                        </a:cubicBezTo>
                        <a:cubicBezTo>
                          <a:pt x="10250" y="26673"/>
                          <a:pt x="10059" y="26668"/>
                          <a:pt x="9859" y="26662"/>
                        </a:cubicBezTo>
                        <a:cubicBezTo>
                          <a:pt x="9686" y="26656"/>
                          <a:pt x="9534" y="26653"/>
                          <a:pt x="9394" y="26653"/>
                        </a:cubicBezTo>
                        <a:cubicBezTo>
                          <a:pt x="8736" y="26653"/>
                          <a:pt x="8353" y="26722"/>
                          <a:pt x="7430" y="26932"/>
                        </a:cubicBezTo>
                        <a:cubicBezTo>
                          <a:pt x="6592" y="27122"/>
                          <a:pt x="5740" y="27259"/>
                          <a:pt x="5005" y="27259"/>
                        </a:cubicBezTo>
                        <a:cubicBezTo>
                          <a:pt x="4759" y="27259"/>
                          <a:pt x="4526" y="27243"/>
                          <a:pt x="4311" y="27210"/>
                        </a:cubicBezTo>
                        <a:cubicBezTo>
                          <a:pt x="3445" y="27075"/>
                          <a:pt x="3072" y="26749"/>
                          <a:pt x="3279" y="26463"/>
                        </a:cubicBezTo>
                        <a:cubicBezTo>
                          <a:pt x="3477" y="26170"/>
                          <a:pt x="4168" y="25813"/>
                          <a:pt x="4581" y="25670"/>
                        </a:cubicBezTo>
                        <a:cubicBezTo>
                          <a:pt x="5001" y="25535"/>
                          <a:pt x="5279" y="25146"/>
                          <a:pt x="5446" y="24892"/>
                        </a:cubicBezTo>
                        <a:cubicBezTo>
                          <a:pt x="5612" y="24638"/>
                          <a:pt x="5914" y="24598"/>
                          <a:pt x="5882" y="24368"/>
                        </a:cubicBezTo>
                        <a:cubicBezTo>
                          <a:pt x="5843" y="24138"/>
                          <a:pt x="5858" y="23630"/>
                          <a:pt x="6311" y="23463"/>
                        </a:cubicBezTo>
                        <a:cubicBezTo>
                          <a:pt x="6538" y="23385"/>
                          <a:pt x="6725" y="23347"/>
                          <a:pt x="6963" y="23347"/>
                        </a:cubicBezTo>
                        <a:close/>
                        <a:moveTo>
                          <a:pt x="27588" y="23347"/>
                        </a:moveTo>
                        <a:cubicBezTo>
                          <a:pt x="27834" y="23347"/>
                          <a:pt x="28141" y="23387"/>
                          <a:pt x="28607" y="23463"/>
                        </a:cubicBezTo>
                        <a:cubicBezTo>
                          <a:pt x="29528" y="23622"/>
                          <a:pt x="30004" y="23781"/>
                          <a:pt x="30338" y="23804"/>
                        </a:cubicBezTo>
                        <a:cubicBezTo>
                          <a:pt x="30671" y="23836"/>
                          <a:pt x="30981" y="23828"/>
                          <a:pt x="31163" y="23852"/>
                        </a:cubicBezTo>
                        <a:cubicBezTo>
                          <a:pt x="31663" y="23916"/>
                          <a:pt x="31909" y="24027"/>
                          <a:pt x="31751" y="24289"/>
                        </a:cubicBezTo>
                        <a:cubicBezTo>
                          <a:pt x="31576" y="24559"/>
                          <a:pt x="31528" y="24892"/>
                          <a:pt x="31616" y="25201"/>
                        </a:cubicBezTo>
                        <a:cubicBezTo>
                          <a:pt x="31719" y="25487"/>
                          <a:pt x="32124" y="25551"/>
                          <a:pt x="32782" y="25694"/>
                        </a:cubicBezTo>
                        <a:cubicBezTo>
                          <a:pt x="33449" y="25828"/>
                          <a:pt x="33846" y="25948"/>
                          <a:pt x="33267" y="26313"/>
                        </a:cubicBezTo>
                        <a:cubicBezTo>
                          <a:pt x="32805" y="26604"/>
                          <a:pt x="32217" y="26673"/>
                          <a:pt x="31495" y="26673"/>
                        </a:cubicBezTo>
                        <a:cubicBezTo>
                          <a:pt x="31311" y="26673"/>
                          <a:pt x="31118" y="26668"/>
                          <a:pt x="30917" y="26662"/>
                        </a:cubicBezTo>
                        <a:cubicBezTo>
                          <a:pt x="30762" y="26658"/>
                          <a:pt x="30623" y="26656"/>
                          <a:pt x="30495" y="26656"/>
                        </a:cubicBezTo>
                        <a:cubicBezTo>
                          <a:pt x="29813" y="26656"/>
                          <a:pt x="29444" y="26718"/>
                          <a:pt x="28528" y="26932"/>
                        </a:cubicBezTo>
                        <a:cubicBezTo>
                          <a:pt x="27713" y="27122"/>
                          <a:pt x="26881" y="27259"/>
                          <a:pt x="26144" y="27259"/>
                        </a:cubicBezTo>
                        <a:cubicBezTo>
                          <a:pt x="25898" y="27259"/>
                          <a:pt x="25661" y="27243"/>
                          <a:pt x="25440" y="27210"/>
                        </a:cubicBezTo>
                        <a:cubicBezTo>
                          <a:pt x="24559" y="27075"/>
                          <a:pt x="24146" y="26749"/>
                          <a:pt x="24313" y="26463"/>
                        </a:cubicBezTo>
                        <a:cubicBezTo>
                          <a:pt x="24472" y="26170"/>
                          <a:pt x="25115" y="25813"/>
                          <a:pt x="25512" y="25670"/>
                        </a:cubicBezTo>
                        <a:cubicBezTo>
                          <a:pt x="25917" y="25535"/>
                          <a:pt x="26139" y="25146"/>
                          <a:pt x="26274" y="24892"/>
                        </a:cubicBezTo>
                        <a:cubicBezTo>
                          <a:pt x="26401" y="24638"/>
                          <a:pt x="26702" y="24598"/>
                          <a:pt x="26639" y="24368"/>
                        </a:cubicBezTo>
                        <a:cubicBezTo>
                          <a:pt x="26575" y="24138"/>
                          <a:pt x="26520" y="23630"/>
                          <a:pt x="26956" y="23463"/>
                        </a:cubicBezTo>
                        <a:cubicBezTo>
                          <a:pt x="27168" y="23385"/>
                          <a:pt x="27349" y="23347"/>
                          <a:pt x="27588" y="23347"/>
                        </a:cubicBezTo>
                        <a:close/>
                        <a:moveTo>
                          <a:pt x="48214" y="23355"/>
                        </a:moveTo>
                        <a:cubicBezTo>
                          <a:pt x="48459" y="23355"/>
                          <a:pt x="48771" y="23395"/>
                          <a:pt x="49245" y="23471"/>
                        </a:cubicBezTo>
                        <a:cubicBezTo>
                          <a:pt x="50189" y="23622"/>
                          <a:pt x="50682" y="23781"/>
                          <a:pt x="51023" y="23812"/>
                        </a:cubicBezTo>
                        <a:cubicBezTo>
                          <a:pt x="51364" y="23836"/>
                          <a:pt x="51666" y="23836"/>
                          <a:pt x="51856" y="23860"/>
                        </a:cubicBezTo>
                        <a:cubicBezTo>
                          <a:pt x="52356" y="23916"/>
                          <a:pt x="52626" y="24027"/>
                          <a:pt x="52499" y="24297"/>
                        </a:cubicBezTo>
                        <a:cubicBezTo>
                          <a:pt x="52364" y="24582"/>
                          <a:pt x="52364" y="24908"/>
                          <a:pt x="52491" y="25201"/>
                        </a:cubicBezTo>
                        <a:lnTo>
                          <a:pt x="52483" y="25201"/>
                        </a:lnTo>
                        <a:cubicBezTo>
                          <a:pt x="52618" y="25495"/>
                          <a:pt x="53031" y="25559"/>
                          <a:pt x="53714" y="25694"/>
                        </a:cubicBezTo>
                        <a:cubicBezTo>
                          <a:pt x="54396" y="25828"/>
                          <a:pt x="54809" y="25955"/>
                          <a:pt x="54269" y="26321"/>
                        </a:cubicBezTo>
                        <a:cubicBezTo>
                          <a:pt x="53845" y="26612"/>
                          <a:pt x="53265" y="26681"/>
                          <a:pt x="52549" y="26681"/>
                        </a:cubicBezTo>
                        <a:cubicBezTo>
                          <a:pt x="52366" y="26681"/>
                          <a:pt x="52175" y="26676"/>
                          <a:pt x="51975" y="26670"/>
                        </a:cubicBezTo>
                        <a:cubicBezTo>
                          <a:pt x="51800" y="26664"/>
                          <a:pt x="51646" y="26661"/>
                          <a:pt x="51506" y="26661"/>
                        </a:cubicBezTo>
                        <a:cubicBezTo>
                          <a:pt x="50851" y="26661"/>
                          <a:pt x="50487" y="26729"/>
                          <a:pt x="49618" y="26932"/>
                        </a:cubicBezTo>
                        <a:cubicBezTo>
                          <a:pt x="48821" y="27124"/>
                          <a:pt x="47997" y="27266"/>
                          <a:pt x="47255" y="27266"/>
                        </a:cubicBezTo>
                        <a:cubicBezTo>
                          <a:pt x="47014" y="27266"/>
                          <a:pt x="46782" y="27251"/>
                          <a:pt x="46562" y="27218"/>
                        </a:cubicBezTo>
                        <a:cubicBezTo>
                          <a:pt x="45665" y="27083"/>
                          <a:pt x="45213" y="26757"/>
                          <a:pt x="45340" y="26463"/>
                        </a:cubicBezTo>
                        <a:cubicBezTo>
                          <a:pt x="45467" y="26170"/>
                          <a:pt x="46054" y="25813"/>
                          <a:pt x="46443" y="25678"/>
                        </a:cubicBezTo>
                        <a:cubicBezTo>
                          <a:pt x="46824" y="25543"/>
                          <a:pt x="46999" y="25154"/>
                          <a:pt x="47102" y="24900"/>
                        </a:cubicBezTo>
                        <a:cubicBezTo>
                          <a:pt x="47197" y="24646"/>
                          <a:pt x="47499" y="24598"/>
                          <a:pt x="47395" y="24368"/>
                        </a:cubicBezTo>
                        <a:cubicBezTo>
                          <a:pt x="47300" y="24138"/>
                          <a:pt x="47189" y="23630"/>
                          <a:pt x="47594" y="23471"/>
                        </a:cubicBezTo>
                        <a:cubicBezTo>
                          <a:pt x="47798" y="23393"/>
                          <a:pt x="47974" y="23355"/>
                          <a:pt x="48214" y="23355"/>
                        </a:cubicBezTo>
                        <a:close/>
                        <a:moveTo>
                          <a:pt x="20540" y="23190"/>
                        </a:moveTo>
                        <a:cubicBezTo>
                          <a:pt x="20705" y="23190"/>
                          <a:pt x="20890" y="23196"/>
                          <a:pt x="21098" y="23209"/>
                        </a:cubicBezTo>
                        <a:cubicBezTo>
                          <a:pt x="21876" y="23257"/>
                          <a:pt x="22495" y="23376"/>
                          <a:pt x="22813" y="23797"/>
                        </a:cubicBezTo>
                        <a:cubicBezTo>
                          <a:pt x="23075" y="24162"/>
                          <a:pt x="23432" y="24439"/>
                          <a:pt x="23845" y="24606"/>
                        </a:cubicBezTo>
                        <a:cubicBezTo>
                          <a:pt x="24289" y="24789"/>
                          <a:pt x="24972" y="25114"/>
                          <a:pt x="24821" y="25440"/>
                        </a:cubicBezTo>
                        <a:cubicBezTo>
                          <a:pt x="24670" y="25773"/>
                          <a:pt x="24353" y="25860"/>
                          <a:pt x="24154" y="26098"/>
                        </a:cubicBezTo>
                        <a:cubicBezTo>
                          <a:pt x="23956" y="26344"/>
                          <a:pt x="24067" y="26583"/>
                          <a:pt x="23162" y="26710"/>
                        </a:cubicBezTo>
                        <a:cubicBezTo>
                          <a:pt x="22249" y="26844"/>
                          <a:pt x="22107" y="26725"/>
                          <a:pt x="21821" y="26964"/>
                        </a:cubicBezTo>
                        <a:cubicBezTo>
                          <a:pt x="21585" y="27166"/>
                          <a:pt x="21166" y="27453"/>
                          <a:pt x="20502" y="27453"/>
                        </a:cubicBezTo>
                        <a:cubicBezTo>
                          <a:pt x="20383" y="27453"/>
                          <a:pt x="20257" y="27444"/>
                          <a:pt x="20122" y="27424"/>
                        </a:cubicBezTo>
                        <a:cubicBezTo>
                          <a:pt x="19241" y="27281"/>
                          <a:pt x="18344" y="27114"/>
                          <a:pt x="17916" y="26710"/>
                        </a:cubicBezTo>
                        <a:cubicBezTo>
                          <a:pt x="17685" y="26487"/>
                          <a:pt x="17423" y="26297"/>
                          <a:pt x="17146" y="26154"/>
                        </a:cubicBezTo>
                        <a:cubicBezTo>
                          <a:pt x="16955" y="26043"/>
                          <a:pt x="16233" y="25598"/>
                          <a:pt x="16876" y="25162"/>
                        </a:cubicBezTo>
                        <a:cubicBezTo>
                          <a:pt x="17511" y="24725"/>
                          <a:pt x="17392" y="24701"/>
                          <a:pt x="18170" y="24471"/>
                        </a:cubicBezTo>
                        <a:cubicBezTo>
                          <a:pt x="18947" y="24233"/>
                          <a:pt x="19098" y="24027"/>
                          <a:pt x="19146" y="23765"/>
                        </a:cubicBezTo>
                        <a:cubicBezTo>
                          <a:pt x="19195" y="23527"/>
                          <a:pt x="19306" y="23190"/>
                          <a:pt x="20540" y="23190"/>
                        </a:cubicBezTo>
                        <a:close/>
                        <a:moveTo>
                          <a:pt x="41143" y="23190"/>
                        </a:moveTo>
                        <a:cubicBezTo>
                          <a:pt x="41308" y="23190"/>
                          <a:pt x="41494" y="23196"/>
                          <a:pt x="41704" y="23209"/>
                        </a:cubicBezTo>
                        <a:cubicBezTo>
                          <a:pt x="42490" y="23257"/>
                          <a:pt x="43125" y="23376"/>
                          <a:pt x="43498" y="23797"/>
                        </a:cubicBezTo>
                        <a:cubicBezTo>
                          <a:pt x="43800" y="24162"/>
                          <a:pt x="44197" y="24439"/>
                          <a:pt x="44633" y="24606"/>
                        </a:cubicBezTo>
                        <a:cubicBezTo>
                          <a:pt x="45109" y="24781"/>
                          <a:pt x="45832" y="25106"/>
                          <a:pt x="45721" y="25440"/>
                        </a:cubicBezTo>
                        <a:cubicBezTo>
                          <a:pt x="45609" y="25773"/>
                          <a:pt x="45300" y="25852"/>
                          <a:pt x="45133" y="26098"/>
                        </a:cubicBezTo>
                        <a:cubicBezTo>
                          <a:pt x="44967" y="26336"/>
                          <a:pt x="45109" y="26583"/>
                          <a:pt x="44220" y="26710"/>
                        </a:cubicBezTo>
                        <a:cubicBezTo>
                          <a:pt x="43339" y="26837"/>
                          <a:pt x="43173" y="26725"/>
                          <a:pt x="42919" y="26964"/>
                        </a:cubicBezTo>
                        <a:cubicBezTo>
                          <a:pt x="42710" y="27166"/>
                          <a:pt x="42324" y="27453"/>
                          <a:pt x="41659" y="27453"/>
                        </a:cubicBezTo>
                        <a:cubicBezTo>
                          <a:pt x="41540" y="27453"/>
                          <a:pt x="41412" y="27444"/>
                          <a:pt x="41276" y="27424"/>
                        </a:cubicBezTo>
                        <a:cubicBezTo>
                          <a:pt x="40371" y="27281"/>
                          <a:pt x="39458" y="27114"/>
                          <a:pt x="38974" y="26710"/>
                        </a:cubicBezTo>
                        <a:cubicBezTo>
                          <a:pt x="38720" y="26487"/>
                          <a:pt x="38434" y="26297"/>
                          <a:pt x="38132" y="26154"/>
                        </a:cubicBezTo>
                        <a:cubicBezTo>
                          <a:pt x="37934" y="26043"/>
                          <a:pt x="37156" y="25598"/>
                          <a:pt x="37735" y="25162"/>
                        </a:cubicBezTo>
                        <a:cubicBezTo>
                          <a:pt x="38315" y="24725"/>
                          <a:pt x="38196" y="24701"/>
                          <a:pt x="38942" y="24471"/>
                        </a:cubicBezTo>
                        <a:cubicBezTo>
                          <a:pt x="39688" y="24233"/>
                          <a:pt x="39815" y="24027"/>
                          <a:pt x="39831" y="23765"/>
                        </a:cubicBezTo>
                        <a:cubicBezTo>
                          <a:pt x="39845" y="23527"/>
                          <a:pt x="39908" y="23190"/>
                          <a:pt x="41143" y="23190"/>
                        </a:cubicBezTo>
                        <a:close/>
                        <a:moveTo>
                          <a:pt x="61755" y="23190"/>
                        </a:moveTo>
                        <a:cubicBezTo>
                          <a:pt x="61920" y="23190"/>
                          <a:pt x="62107" y="23196"/>
                          <a:pt x="62318" y="23209"/>
                        </a:cubicBezTo>
                        <a:cubicBezTo>
                          <a:pt x="63112" y="23257"/>
                          <a:pt x="63763" y="23376"/>
                          <a:pt x="64191" y="23797"/>
                        </a:cubicBezTo>
                        <a:cubicBezTo>
                          <a:pt x="64532" y="24154"/>
                          <a:pt x="64961" y="24432"/>
                          <a:pt x="65429" y="24606"/>
                        </a:cubicBezTo>
                        <a:cubicBezTo>
                          <a:pt x="65922" y="24789"/>
                          <a:pt x="66684" y="25114"/>
                          <a:pt x="66620" y="25440"/>
                        </a:cubicBezTo>
                        <a:cubicBezTo>
                          <a:pt x="66557" y="25773"/>
                          <a:pt x="66255" y="25852"/>
                          <a:pt x="66120" y="26098"/>
                        </a:cubicBezTo>
                        <a:lnTo>
                          <a:pt x="66128" y="26098"/>
                        </a:lnTo>
                        <a:cubicBezTo>
                          <a:pt x="65985" y="26336"/>
                          <a:pt x="66168" y="26583"/>
                          <a:pt x="65294" y="26710"/>
                        </a:cubicBezTo>
                        <a:cubicBezTo>
                          <a:pt x="64429" y="26837"/>
                          <a:pt x="64247" y="26725"/>
                          <a:pt x="64024" y="26964"/>
                        </a:cubicBezTo>
                        <a:cubicBezTo>
                          <a:pt x="63836" y="27166"/>
                          <a:pt x="63493" y="27453"/>
                          <a:pt x="62826" y="27453"/>
                        </a:cubicBezTo>
                        <a:cubicBezTo>
                          <a:pt x="62707" y="27453"/>
                          <a:pt x="62577" y="27444"/>
                          <a:pt x="62437" y="27424"/>
                        </a:cubicBezTo>
                        <a:cubicBezTo>
                          <a:pt x="61508" y="27281"/>
                          <a:pt x="60580" y="27114"/>
                          <a:pt x="60040" y="26710"/>
                        </a:cubicBezTo>
                        <a:cubicBezTo>
                          <a:pt x="59762" y="26487"/>
                          <a:pt x="59452" y="26297"/>
                          <a:pt x="59127" y="26154"/>
                        </a:cubicBezTo>
                        <a:cubicBezTo>
                          <a:pt x="58913" y="26043"/>
                          <a:pt x="58079" y="25598"/>
                          <a:pt x="58603" y="25162"/>
                        </a:cubicBezTo>
                        <a:cubicBezTo>
                          <a:pt x="59127" y="24725"/>
                          <a:pt x="59000" y="24701"/>
                          <a:pt x="59722" y="24471"/>
                        </a:cubicBezTo>
                        <a:cubicBezTo>
                          <a:pt x="60437" y="24233"/>
                          <a:pt x="60532" y="24027"/>
                          <a:pt x="60516" y="23765"/>
                        </a:cubicBezTo>
                        <a:cubicBezTo>
                          <a:pt x="60495" y="23527"/>
                          <a:pt x="60523" y="23190"/>
                          <a:pt x="61755" y="23190"/>
                        </a:cubicBezTo>
                        <a:close/>
                        <a:moveTo>
                          <a:pt x="10208" y="26760"/>
                        </a:moveTo>
                        <a:cubicBezTo>
                          <a:pt x="10420" y="26760"/>
                          <a:pt x="10518" y="26776"/>
                          <a:pt x="10804" y="26829"/>
                        </a:cubicBezTo>
                        <a:cubicBezTo>
                          <a:pt x="11240" y="26900"/>
                          <a:pt x="11121" y="27059"/>
                          <a:pt x="11105" y="27297"/>
                        </a:cubicBezTo>
                        <a:lnTo>
                          <a:pt x="11113" y="27305"/>
                        </a:lnTo>
                        <a:cubicBezTo>
                          <a:pt x="11097" y="27543"/>
                          <a:pt x="11645" y="27773"/>
                          <a:pt x="11224" y="28043"/>
                        </a:cubicBezTo>
                        <a:cubicBezTo>
                          <a:pt x="11051" y="28154"/>
                          <a:pt x="10903" y="28175"/>
                          <a:pt x="10733" y="28175"/>
                        </a:cubicBezTo>
                        <a:cubicBezTo>
                          <a:pt x="10632" y="28175"/>
                          <a:pt x="10522" y="28168"/>
                          <a:pt x="10395" y="28168"/>
                        </a:cubicBezTo>
                        <a:cubicBezTo>
                          <a:pt x="10219" y="28168"/>
                          <a:pt x="10010" y="28182"/>
                          <a:pt x="9740" y="28249"/>
                        </a:cubicBezTo>
                        <a:cubicBezTo>
                          <a:pt x="9029" y="28434"/>
                          <a:pt x="8917" y="28581"/>
                          <a:pt x="7925" y="28581"/>
                        </a:cubicBezTo>
                        <a:cubicBezTo>
                          <a:pt x="7810" y="28581"/>
                          <a:pt x="7683" y="28579"/>
                          <a:pt x="7541" y="28575"/>
                        </a:cubicBezTo>
                        <a:cubicBezTo>
                          <a:pt x="6184" y="28527"/>
                          <a:pt x="5152" y="28543"/>
                          <a:pt x="4969" y="28384"/>
                        </a:cubicBezTo>
                        <a:cubicBezTo>
                          <a:pt x="4795" y="28218"/>
                          <a:pt x="4850" y="27829"/>
                          <a:pt x="4755" y="27694"/>
                        </a:cubicBezTo>
                        <a:cubicBezTo>
                          <a:pt x="4660" y="27567"/>
                          <a:pt x="4533" y="27408"/>
                          <a:pt x="5057" y="27392"/>
                        </a:cubicBezTo>
                        <a:cubicBezTo>
                          <a:pt x="5110" y="27391"/>
                          <a:pt x="5160" y="27390"/>
                          <a:pt x="5207" y="27390"/>
                        </a:cubicBezTo>
                        <a:cubicBezTo>
                          <a:pt x="5349" y="27390"/>
                          <a:pt x="5467" y="27396"/>
                          <a:pt x="5599" y="27396"/>
                        </a:cubicBezTo>
                        <a:cubicBezTo>
                          <a:pt x="5846" y="27396"/>
                          <a:pt x="6143" y="27376"/>
                          <a:pt x="6740" y="27265"/>
                        </a:cubicBezTo>
                        <a:cubicBezTo>
                          <a:pt x="7763" y="27067"/>
                          <a:pt x="8240" y="26805"/>
                          <a:pt x="9311" y="26781"/>
                        </a:cubicBezTo>
                        <a:cubicBezTo>
                          <a:pt x="9790" y="26770"/>
                          <a:pt x="10036" y="26760"/>
                          <a:pt x="10208" y="26760"/>
                        </a:cubicBezTo>
                        <a:close/>
                        <a:moveTo>
                          <a:pt x="31236" y="26762"/>
                        </a:moveTo>
                        <a:cubicBezTo>
                          <a:pt x="31468" y="26762"/>
                          <a:pt x="31563" y="26778"/>
                          <a:pt x="31870" y="26829"/>
                        </a:cubicBezTo>
                        <a:cubicBezTo>
                          <a:pt x="32330" y="26900"/>
                          <a:pt x="32227" y="27059"/>
                          <a:pt x="32243" y="27297"/>
                        </a:cubicBezTo>
                        <a:lnTo>
                          <a:pt x="32243" y="27305"/>
                        </a:lnTo>
                        <a:cubicBezTo>
                          <a:pt x="32259" y="27543"/>
                          <a:pt x="32838" y="27773"/>
                          <a:pt x="32449" y="28043"/>
                        </a:cubicBezTo>
                        <a:cubicBezTo>
                          <a:pt x="32286" y="28156"/>
                          <a:pt x="32139" y="28176"/>
                          <a:pt x="31966" y="28176"/>
                        </a:cubicBezTo>
                        <a:cubicBezTo>
                          <a:pt x="31873" y="28176"/>
                          <a:pt x="31771" y="28170"/>
                          <a:pt x="31656" y="28170"/>
                        </a:cubicBezTo>
                        <a:cubicBezTo>
                          <a:pt x="31476" y="28170"/>
                          <a:pt x="31262" y="28184"/>
                          <a:pt x="30989" y="28257"/>
                        </a:cubicBezTo>
                        <a:cubicBezTo>
                          <a:pt x="30316" y="28433"/>
                          <a:pt x="30212" y="28583"/>
                          <a:pt x="29263" y="28583"/>
                        </a:cubicBezTo>
                        <a:cubicBezTo>
                          <a:pt x="29137" y="28583"/>
                          <a:pt x="28996" y="28580"/>
                          <a:pt x="28838" y="28575"/>
                        </a:cubicBezTo>
                        <a:cubicBezTo>
                          <a:pt x="27472" y="28527"/>
                          <a:pt x="26440" y="28543"/>
                          <a:pt x="26242" y="28384"/>
                        </a:cubicBezTo>
                        <a:cubicBezTo>
                          <a:pt x="26051" y="28226"/>
                          <a:pt x="26044" y="27829"/>
                          <a:pt x="25940" y="27702"/>
                        </a:cubicBezTo>
                        <a:cubicBezTo>
                          <a:pt x="25829" y="27567"/>
                          <a:pt x="25678" y="27408"/>
                          <a:pt x="26194" y="27392"/>
                        </a:cubicBezTo>
                        <a:cubicBezTo>
                          <a:pt x="26224" y="27392"/>
                          <a:pt x="26252" y="27392"/>
                          <a:pt x="26279" y="27392"/>
                        </a:cubicBezTo>
                        <a:cubicBezTo>
                          <a:pt x="26447" y="27392"/>
                          <a:pt x="26579" y="27399"/>
                          <a:pt x="26726" y="27399"/>
                        </a:cubicBezTo>
                        <a:cubicBezTo>
                          <a:pt x="26975" y="27399"/>
                          <a:pt x="27269" y="27378"/>
                          <a:pt x="27861" y="27265"/>
                        </a:cubicBezTo>
                        <a:cubicBezTo>
                          <a:pt x="28861" y="27075"/>
                          <a:pt x="29306" y="26805"/>
                          <a:pt x="30369" y="26781"/>
                        </a:cubicBezTo>
                        <a:cubicBezTo>
                          <a:pt x="30823" y="26771"/>
                          <a:pt x="31066" y="26762"/>
                          <a:pt x="31236" y="26762"/>
                        </a:cubicBezTo>
                        <a:close/>
                        <a:moveTo>
                          <a:pt x="52305" y="26762"/>
                        </a:moveTo>
                        <a:cubicBezTo>
                          <a:pt x="52535" y="26762"/>
                          <a:pt x="52633" y="26778"/>
                          <a:pt x="52944" y="26829"/>
                        </a:cubicBezTo>
                        <a:cubicBezTo>
                          <a:pt x="53412" y="26900"/>
                          <a:pt x="53333" y="27067"/>
                          <a:pt x="53380" y="27305"/>
                        </a:cubicBezTo>
                        <a:cubicBezTo>
                          <a:pt x="53420" y="27543"/>
                          <a:pt x="54039" y="27765"/>
                          <a:pt x="53690" y="28035"/>
                        </a:cubicBezTo>
                        <a:lnTo>
                          <a:pt x="53682" y="28043"/>
                        </a:lnTo>
                        <a:cubicBezTo>
                          <a:pt x="53536" y="28156"/>
                          <a:pt x="53391" y="28176"/>
                          <a:pt x="53218" y="28176"/>
                        </a:cubicBezTo>
                        <a:cubicBezTo>
                          <a:pt x="53124" y="28176"/>
                          <a:pt x="53022" y="28170"/>
                          <a:pt x="52907" y="28170"/>
                        </a:cubicBezTo>
                        <a:cubicBezTo>
                          <a:pt x="52727" y="28170"/>
                          <a:pt x="52515" y="28184"/>
                          <a:pt x="52253" y="28257"/>
                        </a:cubicBezTo>
                        <a:cubicBezTo>
                          <a:pt x="51601" y="28433"/>
                          <a:pt x="51519" y="28583"/>
                          <a:pt x="50563" y="28583"/>
                        </a:cubicBezTo>
                        <a:cubicBezTo>
                          <a:pt x="50436" y="28583"/>
                          <a:pt x="50294" y="28580"/>
                          <a:pt x="50134" y="28575"/>
                        </a:cubicBezTo>
                        <a:cubicBezTo>
                          <a:pt x="48769" y="28527"/>
                          <a:pt x="47737" y="28543"/>
                          <a:pt x="47522" y="28384"/>
                        </a:cubicBezTo>
                        <a:cubicBezTo>
                          <a:pt x="47308" y="28226"/>
                          <a:pt x="47260" y="27829"/>
                          <a:pt x="47126" y="27702"/>
                        </a:cubicBezTo>
                        <a:cubicBezTo>
                          <a:pt x="46991" y="27567"/>
                          <a:pt x="46824" y="27408"/>
                          <a:pt x="47340" y="27392"/>
                        </a:cubicBezTo>
                        <a:cubicBezTo>
                          <a:pt x="47369" y="27392"/>
                          <a:pt x="47397" y="27392"/>
                          <a:pt x="47425" y="27392"/>
                        </a:cubicBezTo>
                        <a:cubicBezTo>
                          <a:pt x="47593" y="27392"/>
                          <a:pt x="47725" y="27399"/>
                          <a:pt x="47873" y="27399"/>
                        </a:cubicBezTo>
                        <a:cubicBezTo>
                          <a:pt x="48122" y="27399"/>
                          <a:pt x="48413" y="27378"/>
                          <a:pt x="48991" y="27265"/>
                        </a:cubicBezTo>
                        <a:cubicBezTo>
                          <a:pt x="49967" y="27075"/>
                          <a:pt x="50380" y="26805"/>
                          <a:pt x="51444" y="26781"/>
                        </a:cubicBezTo>
                        <a:cubicBezTo>
                          <a:pt x="51894" y="26771"/>
                          <a:pt x="52135" y="26762"/>
                          <a:pt x="52305" y="26762"/>
                        </a:cubicBezTo>
                        <a:close/>
                        <a:moveTo>
                          <a:pt x="14917" y="25432"/>
                        </a:moveTo>
                        <a:cubicBezTo>
                          <a:pt x="15401" y="25432"/>
                          <a:pt x="16033" y="25480"/>
                          <a:pt x="16249" y="25757"/>
                        </a:cubicBezTo>
                        <a:cubicBezTo>
                          <a:pt x="16304" y="25860"/>
                          <a:pt x="16392" y="25940"/>
                          <a:pt x="16495" y="25995"/>
                        </a:cubicBezTo>
                        <a:cubicBezTo>
                          <a:pt x="16995" y="26273"/>
                          <a:pt x="17328" y="26329"/>
                          <a:pt x="17685" y="26702"/>
                        </a:cubicBezTo>
                        <a:cubicBezTo>
                          <a:pt x="18035" y="27067"/>
                          <a:pt x="18995" y="27448"/>
                          <a:pt x="19598" y="27503"/>
                        </a:cubicBezTo>
                        <a:cubicBezTo>
                          <a:pt x="20209" y="27567"/>
                          <a:pt x="21083" y="27622"/>
                          <a:pt x="21210" y="27765"/>
                        </a:cubicBezTo>
                        <a:cubicBezTo>
                          <a:pt x="21337" y="27908"/>
                          <a:pt x="20503" y="28099"/>
                          <a:pt x="19709" y="28257"/>
                        </a:cubicBezTo>
                        <a:cubicBezTo>
                          <a:pt x="18916" y="28416"/>
                          <a:pt x="17987" y="28519"/>
                          <a:pt x="16804" y="28599"/>
                        </a:cubicBezTo>
                        <a:cubicBezTo>
                          <a:pt x="16003" y="28654"/>
                          <a:pt x="15439" y="28726"/>
                          <a:pt x="15058" y="28876"/>
                        </a:cubicBezTo>
                        <a:lnTo>
                          <a:pt x="15034" y="28892"/>
                        </a:lnTo>
                        <a:cubicBezTo>
                          <a:pt x="15010" y="28900"/>
                          <a:pt x="14987" y="28908"/>
                          <a:pt x="14963" y="28924"/>
                        </a:cubicBezTo>
                        <a:cubicBezTo>
                          <a:pt x="14788" y="28980"/>
                          <a:pt x="14614" y="29003"/>
                          <a:pt x="14439" y="29011"/>
                        </a:cubicBezTo>
                        <a:cubicBezTo>
                          <a:pt x="14360" y="29013"/>
                          <a:pt x="14280" y="29014"/>
                          <a:pt x="14200" y="29014"/>
                        </a:cubicBezTo>
                        <a:cubicBezTo>
                          <a:pt x="13959" y="29014"/>
                          <a:pt x="13717" y="29005"/>
                          <a:pt x="13478" y="28988"/>
                        </a:cubicBezTo>
                        <a:cubicBezTo>
                          <a:pt x="13264" y="28980"/>
                          <a:pt x="13042" y="28964"/>
                          <a:pt x="12828" y="28916"/>
                        </a:cubicBezTo>
                        <a:cubicBezTo>
                          <a:pt x="12518" y="28845"/>
                          <a:pt x="12415" y="28607"/>
                          <a:pt x="12288" y="28345"/>
                        </a:cubicBezTo>
                        <a:cubicBezTo>
                          <a:pt x="12161" y="28091"/>
                          <a:pt x="11843" y="28107"/>
                          <a:pt x="11526" y="27781"/>
                        </a:cubicBezTo>
                        <a:cubicBezTo>
                          <a:pt x="11216" y="27448"/>
                          <a:pt x="11439" y="26908"/>
                          <a:pt x="11788" y="26717"/>
                        </a:cubicBezTo>
                        <a:cubicBezTo>
                          <a:pt x="12129" y="26535"/>
                          <a:pt x="12661" y="26384"/>
                          <a:pt x="13082" y="26027"/>
                        </a:cubicBezTo>
                        <a:cubicBezTo>
                          <a:pt x="13336" y="25813"/>
                          <a:pt x="13621" y="25638"/>
                          <a:pt x="13931" y="25519"/>
                        </a:cubicBezTo>
                        <a:cubicBezTo>
                          <a:pt x="14137" y="25471"/>
                          <a:pt x="14344" y="25447"/>
                          <a:pt x="14550" y="25440"/>
                        </a:cubicBezTo>
                        <a:cubicBezTo>
                          <a:pt x="14651" y="25436"/>
                          <a:pt x="14778" y="25432"/>
                          <a:pt x="14917" y="25432"/>
                        </a:cubicBezTo>
                        <a:close/>
                        <a:moveTo>
                          <a:pt x="35816" y="25432"/>
                        </a:moveTo>
                        <a:cubicBezTo>
                          <a:pt x="36299" y="25432"/>
                          <a:pt x="36935" y="25480"/>
                          <a:pt x="37188" y="25757"/>
                        </a:cubicBezTo>
                        <a:cubicBezTo>
                          <a:pt x="37259" y="25860"/>
                          <a:pt x="37354" y="25948"/>
                          <a:pt x="37474" y="25995"/>
                        </a:cubicBezTo>
                        <a:cubicBezTo>
                          <a:pt x="38005" y="26281"/>
                          <a:pt x="38339" y="26329"/>
                          <a:pt x="38744" y="26702"/>
                        </a:cubicBezTo>
                        <a:cubicBezTo>
                          <a:pt x="39148" y="27075"/>
                          <a:pt x="40148" y="27448"/>
                          <a:pt x="40768" y="27511"/>
                        </a:cubicBezTo>
                        <a:cubicBezTo>
                          <a:pt x="41387" y="27567"/>
                          <a:pt x="42260" y="27622"/>
                          <a:pt x="42411" y="27765"/>
                        </a:cubicBezTo>
                        <a:cubicBezTo>
                          <a:pt x="42554" y="27908"/>
                          <a:pt x="41744" y="28107"/>
                          <a:pt x="40974" y="28265"/>
                        </a:cubicBezTo>
                        <a:cubicBezTo>
                          <a:pt x="40204" y="28416"/>
                          <a:pt x="39291" y="28519"/>
                          <a:pt x="38109" y="28607"/>
                        </a:cubicBezTo>
                        <a:cubicBezTo>
                          <a:pt x="37315" y="28662"/>
                          <a:pt x="36767" y="28734"/>
                          <a:pt x="36402" y="28884"/>
                        </a:cubicBezTo>
                        <a:cubicBezTo>
                          <a:pt x="36394" y="28892"/>
                          <a:pt x="36386" y="28892"/>
                          <a:pt x="36378" y="28900"/>
                        </a:cubicBezTo>
                        <a:cubicBezTo>
                          <a:pt x="36354" y="28908"/>
                          <a:pt x="36331" y="28916"/>
                          <a:pt x="36315" y="28924"/>
                        </a:cubicBezTo>
                        <a:cubicBezTo>
                          <a:pt x="36148" y="28980"/>
                          <a:pt x="35973" y="29011"/>
                          <a:pt x="35799" y="29011"/>
                        </a:cubicBezTo>
                        <a:cubicBezTo>
                          <a:pt x="35719" y="29013"/>
                          <a:pt x="35639" y="29014"/>
                          <a:pt x="35559" y="29014"/>
                        </a:cubicBezTo>
                        <a:cubicBezTo>
                          <a:pt x="35319" y="29014"/>
                          <a:pt x="35076" y="29005"/>
                          <a:pt x="34838" y="28988"/>
                        </a:cubicBezTo>
                        <a:cubicBezTo>
                          <a:pt x="34616" y="28988"/>
                          <a:pt x="34394" y="28964"/>
                          <a:pt x="34179" y="28916"/>
                        </a:cubicBezTo>
                        <a:cubicBezTo>
                          <a:pt x="33862" y="28853"/>
                          <a:pt x="33719" y="28607"/>
                          <a:pt x="33560" y="28353"/>
                        </a:cubicBezTo>
                        <a:cubicBezTo>
                          <a:pt x="33402" y="28091"/>
                          <a:pt x="33084" y="28114"/>
                          <a:pt x="32735" y="27781"/>
                        </a:cubicBezTo>
                        <a:cubicBezTo>
                          <a:pt x="32378" y="27448"/>
                          <a:pt x="32528" y="26908"/>
                          <a:pt x="32846" y="26717"/>
                        </a:cubicBezTo>
                        <a:cubicBezTo>
                          <a:pt x="33163" y="26535"/>
                          <a:pt x="33679" y="26384"/>
                          <a:pt x="34052" y="26027"/>
                        </a:cubicBezTo>
                        <a:cubicBezTo>
                          <a:pt x="34283" y="25813"/>
                          <a:pt x="34553" y="25638"/>
                          <a:pt x="34838" y="25519"/>
                        </a:cubicBezTo>
                        <a:cubicBezTo>
                          <a:pt x="35037" y="25471"/>
                          <a:pt x="35243" y="25447"/>
                          <a:pt x="35449" y="25440"/>
                        </a:cubicBezTo>
                        <a:cubicBezTo>
                          <a:pt x="35551" y="25436"/>
                          <a:pt x="35677" y="25432"/>
                          <a:pt x="35816" y="25432"/>
                        </a:cubicBezTo>
                        <a:close/>
                        <a:moveTo>
                          <a:pt x="56728" y="25429"/>
                        </a:moveTo>
                        <a:cubicBezTo>
                          <a:pt x="57208" y="25429"/>
                          <a:pt x="57833" y="25484"/>
                          <a:pt x="58119" y="25757"/>
                        </a:cubicBezTo>
                        <a:cubicBezTo>
                          <a:pt x="58206" y="25860"/>
                          <a:pt x="58317" y="25940"/>
                          <a:pt x="58444" y="25995"/>
                        </a:cubicBezTo>
                        <a:cubicBezTo>
                          <a:pt x="59016" y="26273"/>
                          <a:pt x="59357" y="26329"/>
                          <a:pt x="59810" y="26702"/>
                        </a:cubicBezTo>
                        <a:cubicBezTo>
                          <a:pt x="60262" y="27067"/>
                          <a:pt x="61310" y="27448"/>
                          <a:pt x="61937" y="27503"/>
                        </a:cubicBezTo>
                        <a:cubicBezTo>
                          <a:pt x="62564" y="27567"/>
                          <a:pt x="63445" y="27622"/>
                          <a:pt x="63604" y="27765"/>
                        </a:cubicBezTo>
                        <a:cubicBezTo>
                          <a:pt x="63770" y="27908"/>
                          <a:pt x="62993" y="28099"/>
                          <a:pt x="62239" y="28257"/>
                        </a:cubicBezTo>
                        <a:cubicBezTo>
                          <a:pt x="61492" y="28416"/>
                          <a:pt x="60588" y="28519"/>
                          <a:pt x="59421" y="28599"/>
                        </a:cubicBezTo>
                        <a:cubicBezTo>
                          <a:pt x="58635" y="28654"/>
                          <a:pt x="58095" y="28726"/>
                          <a:pt x="57746" y="28876"/>
                        </a:cubicBezTo>
                        <a:cubicBezTo>
                          <a:pt x="57738" y="28884"/>
                          <a:pt x="57730" y="28892"/>
                          <a:pt x="57730" y="28892"/>
                        </a:cubicBezTo>
                        <a:cubicBezTo>
                          <a:pt x="57706" y="28900"/>
                          <a:pt x="57682" y="28908"/>
                          <a:pt x="57659" y="28924"/>
                        </a:cubicBezTo>
                        <a:cubicBezTo>
                          <a:pt x="57500" y="28980"/>
                          <a:pt x="57333" y="29003"/>
                          <a:pt x="57166" y="29011"/>
                        </a:cubicBezTo>
                        <a:cubicBezTo>
                          <a:pt x="57085" y="29013"/>
                          <a:pt x="57004" y="29014"/>
                          <a:pt x="56924" y="29014"/>
                        </a:cubicBezTo>
                        <a:cubicBezTo>
                          <a:pt x="56682" y="29014"/>
                          <a:pt x="56442" y="29005"/>
                          <a:pt x="56198" y="28988"/>
                        </a:cubicBezTo>
                        <a:cubicBezTo>
                          <a:pt x="55976" y="28980"/>
                          <a:pt x="55754" y="28956"/>
                          <a:pt x="55531" y="28916"/>
                        </a:cubicBezTo>
                        <a:cubicBezTo>
                          <a:pt x="55206" y="28845"/>
                          <a:pt x="55031" y="28607"/>
                          <a:pt x="54833" y="28345"/>
                        </a:cubicBezTo>
                        <a:cubicBezTo>
                          <a:pt x="54634" y="28091"/>
                          <a:pt x="54333" y="28107"/>
                          <a:pt x="53936" y="27781"/>
                        </a:cubicBezTo>
                        <a:cubicBezTo>
                          <a:pt x="53531" y="27448"/>
                          <a:pt x="53610" y="26900"/>
                          <a:pt x="53904" y="26717"/>
                        </a:cubicBezTo>
                        <a:cubicBezTo>
                          <a:pt x="54206" y="26527"/>
                          <a:pt x="54698" y="26384"/>
                          <a:pt x="55023" y="26027"/>
                        </a:cubicBezTo>
                        <a:cubicBezTo>
                          <a:pt x="55230" y="25813"/>
                          <a:pt x="55476" y="25638"/>
                          <a:pt x="55746" y="25511"/>
                        </a:cubicBezTo>
                        <a:cubicBezTo>
                          <a:pt x="55944" y="25463"/>
                          <a:pt x="56143" y="25440"/>
                          <a:pt x="56341" y="25440"/>
                        </a:cubicBezTo>
                        <a:cubicBezTo>
                          <a:pt x="56447" y="25434"/>
                          <a:pt x="56581" y="25429"/>
                          <a:pt x="56728" y="25429"/>
                        </a:cubicBezTo>
                        <a:close/>
                        <a:moveTo>
                          <a:pt x="1858" y="26908"/>
                        </a:moveTo>
                        <a:cubicBezTo>
                          <a:pt x="2403" y="26908"/>
                          <a:pt x="2768" y="27020"/>
                          <a:pt x="3215" y="27098"/>
                        </a:cubicBezTo>
                        <a:cubicBezTo>
                          <a:pt x="3969" y="27225"/>
                          <a:pt x="4231" y="27281"/>
                          <a:pt x="4414" y="27583"/>
                        </a:cubicBezTo>
                        <a:cubicBezTo>
                          <a:pt x="4596" y="27892"/>
                          <a:pt x="4819" y="28289"/>
                          <a:pt x="4493" y="28456"/>
                        </a:cubicBezTo>
                        <a:cubicBezTo>
                          <a:pt x="4160" y="28622"/>
                          <a:pt x="3049" y="28686"/>
                          <a:pt x="2858" y="28948"/>
                        </a:cubicBezTo>
                        <a:cubicBezTo>
                          <a:pt x="2688" y="29189"/>
                          <a:pt x="2454" y="29576"/>
                          <a:pt x="1992" y="29576"/>
                        </a:cubicBezTo>
                        <a:cubicBezTo>
                          <a:pt x="1938" y="29576"/>
                          <a:pt x="1880" y="29571"/>
                          <a:pt x="1818" y="29559"/>
                        </a:cubicBezTo>
                        <a:cubicBezTo>
                          <a:pt x="1239" y="29440"/>
                          <a:pt x="1429" y="29194"/>
                          <a:pt x="1667" y="28924"/>
                        </a:cubicBezTo>
                        <a:cubicBezTo>
                          <a:pt x="1898" y="28646"/>
                          <a:pt x="1731" y="28472"/>
                          <a:pt x="1294" y="28289"/>
                        </a:cubicBezTo>
                        <a:cubicBezTo>
                          <a:pt x="850" y="28107"/>
                          <a:pt x="397" y="28075"/>
                          <a:pt x="366" y="27749"/>
                        </a:cubicBezTo>
                        <a:cubicBezTo>
                          <a:pt x="342" y="27424"/>
                          <a:pt x="723" y="26979"/>
                          <a:pt x="1493" y="26924"/>
                        </a:cubicBezTo>
                        <a:cubicBezTo>
                          <a:pt x="1624" y="26913"/>
                          <a:pt x="1745" y="26908"/>
                          <a:pt x="1858" y="26908"/>
                        </a:cubicBezTo>
                        <a:close/>
                        <a:moveTo>
                          <a:pt x="22912" y="26903"/>
                        </a:moveTo>
                        <a:cubicBezTo>
                          <a:pt x="23477" y="26903"/>
                          <a:pt x="23866" y="27018"/>
                          <a:pt x="24329" y="27098"/>
                        </a:cubicBezTo>
                        <a:cubicBezTo>
                          <a:pt x="25099" y="27225"/>
                          <a:pt x="25369" y="27273"/>
                          <a:pt x="25591" y="27583"/>
                        </a:cubicBezTo>
                        <a:cubicBezTo>
                          <a:pt x="25813" y="27892"/>
                          <a:pt x="26091" y="28289"/>
                          <a:pt x="25782" y="28456"/>
                        </a:cubicBezTo>
                        <a:cubicBezTo>
                          <a:pt x="25472" y="28622"/>
                          <a:pt x="24369" y="28678"/>
                          <a:pt x="24218" y="28948"/>
                        </a:cubicBezTo>
                        <a:cubicBezTo>
                          <a:pt x="24076" y="29189"/>
                          <a:pt x="23890" y="29576"/>
                          <a:pt x="23426" y="29576"/>
                        </a:cubicBezTo>
                        <a:cubicBezTo>
                          <a:pt x="23371" y="29576"/>
                          <a:pt x="23313" y="29571"/>
                          <a:pt x="23250" y="29559"/>
                        </a:cubicBezTo>
                        <a:cubicBezTo>
                          <a:pt x="22654" y="29440"/>
                          <a:pt x="22813" y="29194"/>
                          <a:pt x="23011" y="28916"/>
                        </a:cubicBezTo>
                        <a:cubicBezTo>
                          <a:pt x="23218" y="28646"/>
                          <a:pt x="23027" y="28472"/>
                          <a:pt x="22559" y="28289"/>
                        </a:cubicBezTo>
                        <a:cubicBezTo>
                          <a:pt x="22099" y="28107"/>
                          <a:pt x="21638" y="28075"/>
                          <a:pt x="21567" y="27749"/>
                        </a:cubicBezTo>
                        <a:cubicBezTo>
                          <a:pt x="21495" y="27424"/>
                          <a:pt x="21829" y="26979"/>
                          <a:pt x="22583" y="26916"/>
                        </a:cubicBezTo>
                        <a:cubicBezTo>
                          <a:pt x="22700" y="26907"/>
                          <a:pt x="22809" y="26903"/>
                          <a:pt x="22912" y="26903"/>
                        </a:cubicBezTo>
                        <a:close/>
                        <a:moveTo>
                          <a:pt x="44027" y="26908"/>
                        </a:moveTo>
                        <a:cubicBezTo>
                          <a:pt x="44575" y="26908"/>
                          <a:pt x="44976" y="27020"/>
                          <a:pt x="45443" y="27098"/>
                        </a:cubicBezTo>
                        <a:cubicBezTo>
                          <a:pt x="46229" y="27225"/>
                          <a:pt x="46498" y="27281"/>
                          <a:pt x="46760" y="27583"/>
                        </a:cubicBezTo>
                        <a:cubicBezTo>
                          <a:pt x="47022" y="27892"/>
                          <a:pt x="47348" y="28289"/>
                          <a:pt x="47062" y="28456"/>
                        </a:cubicBezTo>
                        <a:cubicBezTo>
                          <a:pt x="46768" y="28622"/>
                          <a:pt x="45681" y="28686"/>
                          <a:pt x="45554" y="28948"/>
                        </a:cubicBezTo>
                        <a:cubicBezTo>
                          <a:pt x="45447" y="29189"/>
                          <a:pt x="45316" y="29576"/>
                          <a:pt x="44852" y="29576"/>
                        </a:cubicBezTo>
                        <a:cubicBezTo>
                          <a:pt x="44797" y="29576"/>
                          <a:pt x="44738" y="29571"/>
                          <a:pt x="44673" y="29559"/>
                        </a:cubicBezTo>
                        <a:cubicBezTo>
                          <a:pt x="44062" y="29440"/>
                          <a:pt x="44189" y="29194"/>
                          <a:pt x="44355" y="28924"/>
                        </a:cubicBezTo>
                        <a:cubicBezTo>
                          <a:pt x="44522" y="28646"/>
                          <a:pt x="44308" y="28472"/>
                          <a:pt x="43816" y="28289"/>
                        </a:cubicBezTo>
                        <a:cubicBezTo>
                          <a:pt x="43331" y="28107"/>
                          <a:pt x="42871" y="28075"/>
                          <a:pt x="42760" y="27749"/>
                        </a:cubicBezTo>
                        <a:cubicBezTo>
                          <a:pt x="42641" y="27424"/>
                          <a:pt x="42911" y="26979"/>
                          <a:pt x="43665" y="26924"/>
                        </a:cubicBezTo>
                        <a:cubicBezTo>
                          <a:pt x="43793" y="26913"/>
                          <a:pt x="43913" y="26908"/>
                          <a:pt x="44027" y="26908"/>
                        </a:cubicBezTo>
                        <a:close/>
                        <a:moveTo>
                          <a:pt x="65096" y="26903"/>
                        </a:moveTo>
                        <a:cubicBezTo>
                          <a:pt x="65659" y="26903"/>
                          <a:pt x="66075" y="27018"/>
                          <a:pt x="66564" y="27098"/>
                        </a:cubicBezTo>
                        <a:cubicBezTo>
                          <a:pt x="67366" y="27225"/>
                          <a:pt x="67652" y="27281"/>
                          <a:pt x="67954" y="27583"/>
                        </a:cubicBezTo>
                        <a:cubicBezTo>
                          <a:pt x="68255" y="27892"/>
                          <a:pt x="68628" y="28289"/>
                          <a:pt x="68366" y="28456"/>
                        </a:cubicBezTo>
                        <a:cubicBezTo>
                          <a:pt x="68104" y="28622"/>
                          <a:pt x="67009" y="28686"/>
                          <a:pt x="66914" y="28948"/>
                        </a:cubicBezTo>
                        <a:lnTo>
                          <a:pt x="66922" y="28948"/>
                        </a:lnTo>
                        <a:cubicBezTo>
                          <a:pt x="66844" y="29189"/>
                          <a:pt x="66759" y="29576"/>
                          <a:pt x="66294" y="29576"/>
                        </a:cubicBezTo>
                        <a:cubicBezTo>
                          <a:pt x="66239" y="29576"/>
                          <a:pt x="66178" y="29571"/>
                          <a:pt x="66112" y="29559"/>
                        </a:cubicBezTo>
                        <a:cubicBezTo>
                          <a:pt x="65485" y="29440"/>
                          <a:pt x="65588" y="29194"/>
                          <a:pt x="65715" y="28916"/>
                        </a:cubicBezTo>
                        <a:cubicBezTo>
                          <a:pt x="65850" y="28646"/>
                          <a:pt x="65620" y="28472"/>
                          <a:pt x="65104" y="28289"/>
                        </a:cubicBezTo>
                        <a:cubicBezTo>
                          <a:pt x="64580" y="28107"/>
                          <a:pt x="64128" y="28075"/>
                          <a:pt x="63969" y="27749"/>
                        </a:cubicBezTo>
                        <a:cubicBezTo>
                          <a:pt x="63810" y="27424"/>
                          <a:pt x="64024" y="26979"/>
                          <a:pt x="64771" y="26916"/>
                        </a:cubicBezTo>
                        <a:cubicBezTo>
                          <a:pt x="64885" y="26907"/>
                          <a:pt x="64993" y="26903"/>
                          <a:pt x="65096" y="26903"/>
                        </a:cubicBezTo>
                        <a:close/>
                        <a:moveTo>
                          <a:pt x="10898" y="28313"/>
                        </a:moveTo>
                        <a:cubicBezTo>
                          <a:pt x="11396" y="28313"/>
                          <a:pt x="11780" y="28460"/>
                          <a:pt x="11843" y="28607"/>
                        </a:cubicBezTo>
                        <a:lnTo>
                          <a:pt x="11851" y="28615"/>
                        </a:lnTo>
                        <a:cubicBezTo>
                          <a:pt x="11915" y="28781"/>
                          <a:pt x="12161" y="28956"/>
                          <a:pt x="12399" y="29146"/>
                        </a:cubicBezTo>
                        <a:cubicBezTo>
                          <a:pt x="12645" y="29337"/>
                          <a:pt x="11907" y="29551"/>
                          <a:pt x="11240" y="29869"/>
                        </a:cubicBezTo>
                        <a:cubicBezTo>
                          <a:pt x="10732" y="30091"/>
                          <a:pt x="10200" y="30289"/>
                          <a:pt x="9668" y="30448"/>
                        </a:cubicBezTo>
                        <a:cubicBezTo>
                          <a:pt x="9160" y="30615"/>
                          <a:pt x="9168" y="30821"/>
                          <a:pt x="8843" y="30980"/>
                        </a:cubicBezTo>
                        <a:cubicBezTo>
                          <a:pt x="8714" y="31044"/>
                          <a:pt x="8578" y="31067"/>
                          <a:pt x="8414" y="31067"/>
                        </a:cubicBezTo>
                        <a:cubicBezTo>
                          <a:pt x="8172" y="31067"/>
                          <a:pt x="7868" y="31018"/>
                          <a:pt x="7438" y="30980"/>
                        </a:cubicBezTo>
                        <a:cubicBezTo>
                          <a:pt x="7182" y="30957"/>
                          <a:pt x="6959" y="30950"/>
                          <a:pt x="6749" y="30950"/>
                        </a:cubicBezTo>
                        <a:cubicBezTo>
                          <a:pt x="6367" y="30950"/>
                          <a:pt x="6024" y="30975"/>
                          <a:pt x="5589" y="30980"/>
                        </a:cubicBezTo>
                        <a:cubicBezTo>
                          <a:pt x="5247" y="30988"/>
                          <a:pt x="4833" y="30992"/>
                          <a:pt x="4451" y="30992"/>
                        </a:cubicBezTo>
                        <a:cubicBezTo>
                          <a:pt x="4069" y="30992"/>
                          <a:pt x="3719" y="30988"/>
                          <a:pt x="3509" y="30980"/>
                        </a:cubicBezTo>
                        <a:cubicBezTo>
                          <a:pt x="3088" y="30972"/>
                          <a:pt x="3033" y="30789"/>
                          <a:pt x="3033" y="30789"/>
                        </a:cubicBezTo>
                        <a:cubicBezTo>
                          <a:pt x="3096" y="30615"/>
                          <a:pt x="3136" y="30488"/>
                          <a:pt x="3096" y="30456"/>
                        </a:cubicBezTo>
                        <a:cubicBezTo>
                          <a:pt x="2723" y="30170"/>
                          <a:pt x="2739" y="29527"/>
                          <a:pt x="3057" y="29234"/>
                        </a:cubicBezTo>
                        <a:cubicBezTo>
                          <a:pt x="3382" y="28940"/>
                          <a:pt x="4255" y="28694"/>
                          <a:pt x="5009" y="28599"/>
                        </a:cubicBezTo>
                        <a:cubicBezTo>
                          <a:pt x="5155" y="28578"/>
                          <a:pt x="5319" y="28570"/>
                          <a:pt x="5496" y="28570"/>
                        </a:cubicBezTo>
                        <a:cubicBezTo>
                          <a:pt x="6193" y="28570"/>
                          <a:pt x="7098" y="28695"/>
                          <a:pt x="7946" y="28695"/>
                        </a:cubicBezTo>
                        <a:cubicBezTo>
                          <a:pt x="7986" y="28695"/>
                          <a:pt x="8026" y="28694"/>
                          <a:pt x="8065" y="28694"/>
                        </a:cubicBezTo>
                        <a:cubicBezTo>
                          <a:pt x="9160" y="28678"/>
                          <a:pt x="10097" y="28368"/>
                          <a:pt x="10692" y="28321"/>
                        </a:cubicBezTo>
                        <a:cubicBezTo>
                          <a:pt x="10763" y="28315"/>
                          <a:pt x="10831" y="28313"/>
                          <a:pt x="10898" y="28313"/>
                        </a:cubicBezTo>
                        <a:close/>
                        <a:moveTo>
                          <a:pt x="32159" y="28305"/>
                        </a:moveTo>
                        <a:cubicBezTo>
                          <a:pt x="32656" y="28305"/>
                          <a:pt x="33071" y="28460"/>
                          <a:pt x="33156" y="28615"/>
                        </a:cubicBezTo>
                        <a:cubicBezTo>
                          <a:pt x="33243" y="28781"/>
                          <a:pt x="33505" y="28956"/>
                          <a:pt x="33775" y="29146"/>
                        </a:cubicBezTo>
                        <a:cubicBezTo>
                          <a:pt x="34037" y="29337"/>
                          <a:pt x="33330" y="29551"/>
                          <a:pt x="32711" y="29861"/>
                        </a:cubicBezTo>
                        <a:cubicBezTo>
                          <a:pt x="32227" y="30091"/>
                          <a:pt x="31719" y="30289"/>
                          <a:pt x="31211" y="30448"/>
                        </a:cubicBezTo>
                        <a:cubicBezTo>
                          <a:pt x="30719" y="30615"/>
                          <a:pt x="30750" y="30821"/>
                          <a:pt x="30457" y="30980"/>
                        </a:cubicBezTo>
                        <a:cubicBezTo>
                          <a:pt x="30335" y="31044"/>
                          <a:pt x="30200" y="31067"/>
                          <a:pt x="30034" y="31067"/>
                        </a:cubicBezTo>
                        <a:cubicBezTo>
                          <a:pt x="29790" y="31067"/>
                          <a:pt x="29479" y="31018"/>
                          <a:pt x="29044" y="30980"/>
                        </a:cubicBezTo>
                        <a:cubicBezTo>
                          <a:pt x="28771" y="30956"/>
                          <a:pt x="28539" y="30948"/>
                          <a:pt x="28317" y="30948"/>
                        </a:cubicBezTo>
                        <a:cubicBezTo>
                          <a:pt x="27952" y="30948"/>
                          <a:pt x="27620" y="30970"/>
                          <a:pt x="27194" y="30980"/>
                        </a:cubicBezTo>
                        <a:cubicBezTo>
                          <a:pt x="26853" y="30984"/>
                          <a:pt x="26440" y="30986"/>
                          <a:pt x="26059" y="30986"/>
                        </a:cubicBezTo>
                        <a:cubicBezTo>
                          <a:pt x="25678" y="30986"/>
                          <a:pt x="25329" y="30984"/>
                          <a:pt x="25115" y="30980"/>
                        </a:cubicBezTo>
                        <a:cubicBezTo>
                          <a:pt x="24694" y="30964"/>
                          <a:pt x="24623" y="30789"/>
                          <a:pt x="24623" y="30789"/>
                        </a:cubicBezTo>
                        <a:cubicBezTo>
                          <a:pt x="24654" y="30615"/>
                          <a:pt x="24678" y="30480"/>
                          <a:pt x="24631" y="30448"/>
                        </a:cubicBezTo>
                        <a:cubicBezTo>
                          <a:pt x="24218" y="30162"/>
                          <a:pt x="24154" y="29519"/>
                          <a:pt x="24440" y="29226"/>
                        </a:cubicBezTo>
                        <a:cubicBezTo>
                          <a:pt x="24726" y="28932"/>
                          <a:pt x="25567" y="28694"/>
                          <a:pt x="26305" y="28591"/>
                        </a:cubicBezTo>
                        <a:cubicBezTo>
                          <a:pt x="26450" y="28571"/>
                          <a:pt x="26613" y="28563"/>
                          <a:pt x="26791" y="28563"/>
                        </a:cubicBezTo>
                        <a:cubicBezTo>
                          <a:pt x="27490" y="28563"/>
                          <a:pt x="28411" y="28687"/>
                          <a:pt x="29265" y="28687"/>
                        </a:cubicBezTo>
                        <a:cubicBezTo>
                          <a:pt x="29306" y="28687"/>
                          <a:pt x="29345" y="28687"/>
                          <a:pt x="29385" y="28686"/>
                        </a:cubicBezTo>
                        <a:cubicBezTo>
                          <a:pt x="30481" y="28678"/>
                          <a:pt x="31370" y="28361"/>
                          <a:pt x="31965" y="28313"/>
                        </a:cubicBezTo>
                        <a:cubicBezTo>
                          <a:pt x="32031" y="28308"/>
                          <a:pt x="32096" y="28305"/>
                          <a:pt x="32159" y="28305"/>
                        </a:cubicBezTo>
                        <a:close/>
                        <a:moveTo>
                          <a:pt x="53432" y="28313"/>
                        </a:moveTo>
                        <a:cubicBezTo>
                          <a:pt x="53930" y="28313"/>
                          <a:pt x="54362" y="28460"/>
                          <a:pt x="54460" y="28607"/>
                        </a:cubicBezTo>
                        <a:lnTo>
                          <a:pt x="54452" y="28615"/>
                        </a:lnTo>
                        <a:cubicBezTo>
                          <a:pt x="54563" y="28781"/>
                          <a:pt x="54849" y="28964"/>
                          <a:pt x="55150" y="29146"/>
                        </a:cubicBezTo>
                        <a:cubicBezTo>
                          <a:pt x="55444" y="29337"/>
                          <a:pt x="54753" y="29551"/>
                          <a:pt x="54174" y="29869"/>
                        </a:cubicBezTo>
                        <a:cubicBezTo>
                          <a:pt x="53714" y="30099"/>
                          <a:pt x="53237" y="30297"/>
                          <a:pt x="52753" y="30448"/>
                        </a:cubicBezTo>
                        <a:cubicBezTo>
                          <a:pt x="52285" y="30615"/>
                          <a:pt x="52340" y="30821"/>
                          <a:pt x="52071" y="30980"/>
                        </a:cubicBezTo>
                        <a:cubicBezTo>
                          <a:pt x="51957" y="31048"/>
                          <a:pt x="51823" y="31073"/>
                          <a:pt x="51654" y="31073"/>
                        </a:cubicBezTo>
                        <a:cubicBezTo>
                          <a:pt x="51410" y="31073"/>
                          <a:pt x="51093" y="31022"/>
                          <a:pt x="50658" y="30980"/>
                        </a:cubicBezTo>
                        <a:cubicBezTo>
                          <a:pt x="50396" y="30957"/>
                          <a:pt x="50172" y="30950"/>
                          <a:pt x="49962" y="30950"/>
                        </a:cubicBezTo>
                        <a:cubicBezTo>
                          <a:pt x="49580" y="30950"/>
                          <a:pt x="49244" y="30975"/>
                          <a:pt x="48808" y="30980"/>
                        </a:cubicBezTo>
                        <a:cubicBezTo>
                          <a:pt x="48467" y="30988"/>
                          <a:pt x="48054" y="30992"/>
                          <a:pt x="47673" y="30992"/>
                        </a:cubicBezTo>
                        <a:cubicBezTo>
                          <a:pt x="47292" y="30992"/>
                          <a:pt x="46943" y="30988"/>
                          <a:pt x="46729" y="30980"/>
                        </a:cubicBezTo>
                        <a:cubicBezTo>
                          <a:pt x="46300" y="30972"/>
                          <a:pt x="46205" y="30789"/>
                          <a:pt x="46205" y="30789"/>
                        </a:cubicBezTo>
                        <a:cubicBezTo>
                          <a:pt x="46221" y="30623"/>
                          <a:pt x="46229" y="30488"/>
                          <a:pt x="46181" y="30456"/>
                        </a:cubicBezTo>
                        <a:cubicBezTo>
                          <a:pt x="45729" y="30170"/>
                          <a:pt x="45586" y="29527"/>
                          <a:pt x="45832" y="29234"/>
                        </a:cubicBezTo>
                        <a:cubicBezTo>
                          <a:pt x="46070" y="28940"/>
                          <a:pt x="46887" y="28702"/>
                          <a:pt x="47618" y="28599"/>
                        </a:cubicBezTo>
                        <a:cubicBezTo>
                          <a:pt x="47759" y="28578"/>
                          <a:pt x="47921" y="28570"/>
                          <a:pt x="48098" y="28570"/>
                        </a:cubicBezTo>
                        <a:cubicBezTo>
                          <a:pt x="48797" y="28570"/>
                          <a:pt x="49734" y="28695"/>
                          <a:pt x="50579" y="28695"/>
                        </a:cubicBezTo>
                        <a:cubicBezTo>
                          <a:pt x="50619" y="28695"/>
                          <a:pt x="50658" y="28694"/>
                          <a:pt x="50697" y="28694"/>
                        </a:cubicBezTo>
                        <a:cubicBezTo>
                          <a:pt x="51793" y="28686"/>
                          <a:pt x="52650" y="28368"/>
                          <a:pt x="53229" y="28321"/>
                        </a:cubicBezTo>
                        <a:cubicBezTo>
                          <a:pt x="53298" y="28315"/>
                          <a:pt x="53366" y="28313"/>
                          <a:pt x="53432" y="28313"/>
                        </a:cubicBezTo>
                        <a:close/>
                        <a:moveTo>
                          <a:pt x="22128" y="29520"/>
                        </a:moveTo>
                        <a:cubicBezTo>
                          <a:pt x="22470" y="29520"/>
                          <a:pt x="22907" y="29583"/>
                          <a:pt x="23321" y="29710"/>
                        </a:cubicBezTo>
                        <a:cubicBezTo>
                          <a:pt x="24043" y="29940"/>
                          <a:pt x="24218" y="30448"/>
                          <a:pt x="24218" y="30448"/>
                        </a:cubicBezTo>
                        <a:cubicBezTo>
                          <a:pt x="24432" y="30821"/>
                          <a:pt x="24377" y="31067"/>
                          <a:pt x="23853" y="31178"/>
                        </a:cubicBezTo>
                        <a:cubicBezTo>
                          <a:pt x="23512" y="31252"/>
                          <a:pt x="22994" y="31315"/>
                          <a:pt x="22657" y="31315"/>
                        </a:cubicBezTo>
                        <a:cubicBezTo>
                          <a:pt x="22484" y="31315"/>
                          <a:pt x="22358" y="31298"/>
                          <a:pt x="22329" y="31258"/>
                        </a:cubicBezTo>
                        <a:cubicBezTo>
                          <a:pt x="22297" y="31202"/>
                          <a:pt x="22257" y="31147"/>
                          <a:pt x="22226" y="31107"/>
                        </a:cubicBezTo>
                        <a:cubicBezTo>
                          <a:pt x="22059" y="30893"/>
                          <a:pt x="21281" y="30893"/>
                          <a:pt x="21345" y="30448"/>
                        </a:cubicBezTo>
                        <a:cubicBezTo>
                          <a:pt x="21345" y="30448"/>
                          <a:pt x="21345" y="29781"/>
                          <a:pt x="21575" y="29623"/>
                        </a:cubicBezTo>
                        <a:cubicBezTo>
                          <a:pt x="21673" y="29555"/>
                          <a:pt x="21874" y="29520"/>
                          <a:pt x="22128" y="29520"/>
                        </a:cubicBezTo>
                        <a:close/>
                        <a:moveTo>
                          <a:pt x="43553" y="29520"/>
                        </a:moveTo>
                        <a:cubicBezTo>
                          <a:pt x="43895" y="29520"/>
                          <a:pt x="44340" y="29583"/>
                          <a:pt x="44768" y="29710"/>
                        </a:cubicBezTo>
                        <a:cubicBezTo>
                          <a:pt x="45522" y="29940"/>
                          <a:pt x="45760" y="30448"/>
                          <a:pt x="45760" y="30448"/>
                        </a:cubicBezTo>
                        <a:cubicBezTo>
                          <a:pt x="46030" y="30821"/>
                          <a:pt x="46006" y="31067"/>
                          <a:pt x="45498" y="31178"/>
                        </a:cubicBezTo>
                        <a:cubicBezTo>
                          <a:pt x="45163" y="31252"/>
                          <a:pt x="44651" y="31315"/>
                          <a:pt x="44312" y="31315"/>
                        </a:cubicBezTo>
                        <a:cubicBezTo>
                          <a:pt x="44138" y="31315"/>
                          <a:pt x="44009" y="31298"/>
                          <a:pt x="43974" y="31258"/>
                        </a:cubicBezTo>
                        <a:cubicBezTo>
                          <a:pt x="43935" y="31202"/>
                          <a:pt x="43895" y="31147"/>
                          <a:pt x="43855" y="31107"/>
                        </a:cubicBezTo>
                        <a:cubicBezTo>
                          <a:pt x="43657" y="30893"/>
                          <a:pt x="42879" y="30893"/>
                          <a:pt x="42887" y="30448"/>
                        </a:cubicBezTo>
                        <a:cubicBezTo>
                          <a:pt x="42887" y="30448"/>
                          <a:pt x="42808" y="29781"/>
                          <a:pt x="43014" y="29623"/>
                        </a:cubicBezTo>
                        <a:cubicBezTo>
                          <a:pt x="43102" y="29555"/>
                          <a:pt x="43299" y="29520"/>
                          <a:pt x="43553" y="29520"/>
                        </a:cubicBezTo>
                        <a:close/>
                        <a:moveTo>
                          <a:pt x="64982" y="29520"/>
                        </a:moveTo>
                        <a:cubicBezTo>
                          <a:pt x="65324" y="29520"/>
                          <a:pt x="65777" y="29583"/>
                          <a:pt x="66223" y="29710"/>
                        </a:cubicBezTo>
                        <a:cubicBezTo>
                          <a:pt x="67009" y="29940"/>
                          <a:pt x="67311" y="30448"/>
                          <a:pt x="67311" y="30448"/>
                        </a:cubicBezTo>
                        <a:cubicBezTo>
                          <a:pt x="67620" y="30821"/>
                          <a:pt x="67628" y="31067"/>
                          <a:pt x="67136" y="31178"/>
                        </a:cubicBezTo>
                        <a:cubicBezTo>
                          <a:pt x="66811" y="31252"/>
                          <a:pt x="66309" y="31315"/>
                          <a:pt x="65972" y="31315"/>
                        </a:cubicBezTo>
                        <a:cubicBezTo>
                          <a:pt x="65798" y="31315"/>
                          <a:pt x="65668" y="31298"/>
                          <a:pt x="65628" y="31258"/>
                        </a:cubicBezTo>
                        <a:cubicBezTo>
                          <a:pt x="65580" y="31202"/>
                          <a:pt x="65533" y="31147"/>
                          <a:pt x="65493" y="31107"/>
                        </a:cubicBezTo>
                        <a:cubicBezTo>
                          <a:pt x="65271" y="30893"/>
                          <a:pt x="64485" y="30893"/>
                          <a:pt x="64437" y="30448"/>
                        </a:cubicBezTo>
                        <a:cubicBezTo>
                          <a:pt x="64437" y="30448"/>
                          <a:pt x="64271" y="29781"/>
                          <a:pt x="64453" y="29623"/>
                        </a:cubicBezTo>
                        <a:cubicBezTo>
                          <a:pt x="64534" y="29555"/>
                          <a:pt x="64727" y="29520"/>
                          <a:pt x="64982" y="29520"/>
                        </a:cubicBezTo>
                        <a:close/>
                        <a:moveTo>
                          <a:pt x="13395" y="29180"/>
                        </a:moveTo>
                        <a:cubicBezTo>
                          <a:pt x="13435" y="29180"/>
                          <a:pt x="13455" y="29186"/>
                          <a:pt x="13455" y="29186"/>
                        </a:cubicBezTo>
                        <a:cubicBezTo>
                          <a:pt x="13455" y="29186"/>
                          <a:pt x="14455" y="29257"/>
                          <a:pt x="14479" y="29591"/>
                        </a:cubicBezTo>
                        <a:cubicBezTo>
                          <a:pt x="14479" y="29885"/>
                          <a:pt x="14534" y="30170"/>
                          <a:pt x="14637" y="30448"/>
                        </a:cubicBezTo>
                        <a:cubicBezTo>
                          <a:pt x="14677" y="30551"/>
                          <a:pt x="14860" y="30908"/>
                          <a:pt x="15034" y="31035"/>
                        </a:cubicBezTo>
                        <a:cubicBezTo>
                          <a:pt x="15217" y="31155"/>
                          <a:pt x="15264" y="31258"/>
                          <a:pt x="15233" y="31361"/>
                        </a:cubicBezTo>
                        <a:cubicBezTo>
                          <a:pt x="15212" y="31450"/>
                          <a:pt x="14863" y="31456"/>
                          <a:pt x="14771" y="31456"/>
                        </a:cubicBezTo>
                        <a:cubicBezTo>
                          <a:pt x="14757" y="31456"/>
                          <a:pt x="14748" y="31456"/>
                          <a:pt x="14748" y="31456"/>
                        </a:cubicBezTo>
                        <a:cubicBezTo>
                          <a:pt x="14113" y="31369"/>
                          <a:pt x="13177" y="31353"/>
                          <a:pt x="13177" y="31353"/>
                        </a:cubicBezTo>
                        <a:cubicBezTo>
                          <a:pt x="12939" y="31353"/>
                          <a:pt x="12701" y="31385"/>
                          <a:pt x="12462" y="31440"/>
                        </a:cubicBezTo>
                        <a:cubicBezTo>
                          <a:pt x="12264" y="31496"/>
                          <a:pt x="11327" y="31488"/>
                          <a:pt x="10637" y="31496"/>
                        </a:cubicBezTo>
                        <a:cubicBezTo>
                          <a:pt x="9946" y="31496"/>
                          <a:pt x="9303" y="31432"/>
                          <a:pt x="9287" y="31035"/>
                        </a:cubicBezTo>
                        <a:cubicBezTo>
                          <a:pt x="9264" y="30639"/>
                          <a:pt x="10042" y="30448"/>
                          <a:pt x="10042" y="30448"/>
                        </a:cubicBezTo>
                        <a:cubicBezTo>
                          <a:pt x="10415" y="30353"/>
                          <a:pt x="10780" y="30242"/>
                          <a:pt x="11137" y="30115"/>
                        </a:cubicBezTo>
                        <a:cubicBezTo>
                          <a:pt x="11820" y="29869"/>
                          <a:pt x="12328" y="29694"/>
                          <a:pt x="12788" y="29408"/>
                        </a:cubicBezTo>
                        <a:cubicBezTo>
                          <a:pt x="13107" y="29210"/>
                          <a:pt x="13304" y="29180"/>
                          <a:pt x="13395" y="29180"/>
                        </a:cubicBezTo>
                        <a:close/>
                        <a:moveTo>
                          <a:pt x="34786" y="29182"/>
                        </a:moveTo>
                        <a:cubicBezTo>
                          <a:pt x="34821" y="29182"/>
                          <a:pt x="34838" y="29186"/>
                          <a:pt x="34838" y="29186"/>
                        </a:cubicBezTo>
                        <a:cubicBezTo>
                          <a:pt x="34838" y="29186"/>
                          <a:pt x="35846" y="29257"/>
                          <a:pt x="35910" y="29591"/>
                        </a:cubicBezTo>
                        <a:cubicBezTo>
                          <a:pt x="35957" y="29892"/>
                          <a:pt x="36053" y="30178"/>
                          <a:pt x="36188" y="30448"/>
                        </a:cubicBezTo>
                        <a:cubicBezTo>
                          <a:pt x="36235" y="30551"/>
                          <a:pt x="36465" y="30908"/>
                          <a:pt x="36656" y="31035"/>
                        </a:cubicBezTo>
                        <a:cubicBezTo>
                          <a:pt x="36854" y="31155"/>
                          <a:pt x="36910" y="31258"/>
                          <a:pt x="36894" y="31361"/>
                        </a:cubicBezTo>
                        <a:cubicBezTo>
                          <a:pt x="36880" y="31450"/>
                          <a:pt x="36533" y="31456"/>
                          <a:pt x="36440" y="31456"/>
                        </a:cubicBezTo>
                        <a:cubicBezTo>
                          <a:pt x="36426" y="31456"/>
                          <a:pt x="36418" y="31456"/>
                          <a:pt x="36418" y="31456"/>
                        </a:cubicBezTo>
                        <a:cubicBezTo>
                          <a:pt x="35775" y="31369"/>
                          <a:pt x="34830" y="31353"/>
                          <a:pt x="34830" y="31353"/>
                        </a:cubicBezTo>
                        <a:cubicBezTo>
                          <a:pt x="34592" y="31353"/>
                          <a:pt x="34362" y="31385"/>
                          <a:pt x="34140" y="31440"/>
                        </a:cubicBezTo>
                        <a:lnTo>
                          <a:pt x="34140" y="31448"/>
                        </a:lnTo>
                        <a:cubicBezTo>
                          <a:pt x="33941" y="31496"/>
                          <a:pt x="33013" y="31496"/>
                          <a:pt x="32322" y="31496"/>
                        </a:cubicBezTo>
                        <a:cubicBezTo>
                          <a:pt x="32290" y="31496"/>
                          <a:pt x="32258" y="31496"/>
                          <a:pt x="32226" y="31496"/>
                        </a:cubicBezTo>
                        <a:cubicBezTo>
                          <a:pt x="31572" y="31496"/>
                          <a:pt x="30977" y="31414"/>
                          <a:pt x="30909" y="31035"/>
                        </a:cubicBezTo>
                        <a:cubicBezTo>
                          <a:pt x="30838" y="30639"/>
                          <a:pt x="31584" y="30448"/>
                          <a:pt x="31584" y="30448"/>
                        </a:cubicBezTo>
                        <a:cubicBezTo>
                          <a:pt x="31941" y="30361"/>
                          <a:pt x="32298" y="30242"/>
                          <a:pt x="32640" y="30115"/>
                        </a:cubicBezTo>
                        <a:cubicBezTo>
                          <a:pt x="33290" y="29877"/>
                          <a:pt x="33775" y="29694"/>
                          <a:pt x="34195" y="29408"/>
                        </a:cubicBezTo>
                        <a:cubicBezTo>
                          <a:pt x="34501" y="29210"/>
                          <a:pt x="34698" y="29182"/>
                          <a:pt x="34786" y="29182"/>
                        </a:cubicBezTo>
                        <a:close/>
                        <a:moveTo>
                          <a:pt x="56167" y="29180"/>
                        </a:moveTo>
                        <a:cubicBezTo>
                          <a:pt x="56208" y="29180"/>
                          <a:pt x="56230" y="29186"/>
                          <a:pt x="56230" y="29186"/>
                        </a:cubicBezTo>
                        <a:cubicBezTo>
                          <a:pt x="56230" y="29186"/>
                          <a:pt x="57246" y="29257"/>
                          <a:pt x="57357" y="29591"/>
                        </a:cubicBezTo>
                        <a:cubicBezTo>
                          <a:pt x="57436" y="29892"/>
                          <a:pt x="57571" y="30178"/>
                          <a:pt x="57738" y="30448"/>
                        </a:cubicBezTo>
                        <a:cubicBezTo>
                          <a:pt x="57801" y="30551"/>
                          <a:pt x="58071" y="30908"/>
                          <a:pt x="58286" y="31035"/>
                        </a:cubicBezTo>
                        <a:cubicBezTo>
                          <a:pt x="58492" y="31155"/>
                          <a:pt x="58571" y="31258"/>
                          <a:pt x="58563" y="31361"/>
                        </a:cubicBezTo>
                        <a:cubicBezTo>
                          <a:pt x="58557" y="31450"/>
                          <a:pt x="58216" y="31456"/>
                          <a:pt x="58125" y="31456"/>
                        </a:cubicBezTo>
                        <a:cubicBezTo>
                          <a:pt x="58111" y="31456"/>
                          <a:pt x="58103" y="31456"/>
                          <a:pt x="58103" y="31456"/>
                        </a:cubicBezTo>
                        <a:cubicBezTo>
                          <a:pt x="57444" y="31369"/>
                          <a:pt x="56508" y="31353"/>
                          <a:pt x="56508" y="31353"/>
                        </a:cubicBezTo>
                        <a:cubicBezTo>
                          <a:pt x="56270" y="31353"/>
                          <a:pt x="56039" y="31377"/>
                          <a:pt x="55817" y="31440"/>
                        </a:cubicBezTo>
                        <a:lnTo>
                          <a:pt x="55817" y="31448"/>
                        </a:lnTo>
                        <a:cubicBezTo>
                          <a:pt x="55627" y="31496"/>
                          <a:pt x="54690" y="31496"/>
                          <a:pt x="54007" y="31496"/>
                        </a:cubicBezTo>
                        <a:cubicBezTo>
                          <a:pt x="53975" y="31496"/>
                          <a:pt x="53943" y="31496"/>
                          <a:pt x="53911" y="31496"/>
                        </a:cubicBezTo>
                        <a:cubicBezTo>
                          <a:pt x="53256" y="31496"/>
                          <a:pt x="52652" y="31414"/>
                          <a:pt x="52531" y="31035"/>
                        </a:cubicBezTo>
                        <a:cubicBezTo>
                          <a:pt x="52412" y="30639"/>
                          <a:pt x="53134" y="30448"/>
                          <a:pt x="53134" y="30448"/>
                        </a:cubicBezTo>
                        <a:cubicBezTo>
                          <a:pt x="53483" y="30361"/>
                          <a:pt x="53817" y="30250"/>
                          <a:pt x="54150" y="30115"/>
                        </a:cubicBezTo>
                        <a:cubicBezTo>
                          <a:pt x="54769" y="29877"/>
                          <a:pt x="55230" y="29694"/>
                          <a:pt x="55619" y="29408"/>
                        </a:cubicBezTo>
                        <a:cubicBezTo>
                          <a:pt x="55882" y="29210"/>
                          <a:pt x="56074" y="29180"/>
                          <a:pt x="56167" y="29180"/>
                        </a:cubicBezTo>
                        <a:close/>
                        <a:moveTo>
                          <a:pt x="42519" y="28097"/>
                        </a:moveTo>
                        <a:cubicBezTo>
                          <a:pt x="43027" y="28097"/>
                          <a:pt x="43496" y="28237"/>
                          <a:pt x="43800" y="28551"/>
                        </a:cubicBezTo>
                        <a:cubicBezTo>
                          <a:pt x="44276" y="29051"/>
                          <a:pt x="43252" y="29257"/>
                          <a:pt x="42935" y="29361"/>
                        </a:cubicBezTo>
                        <a:cubicBezTo>
                          <a:pt x="42617" y="29456"/>
                          <a:pt x="42419" y="29535"/>
                          <a:pt x="42530" y="29813"/>
                        </a:cubicBezTo>
                        <a:cubicBezTo>
                          <a:pt x="42593" y="30019"/>
                          <a:pt x="42601" y="30234"/>
                          <a:pt x="42554" y="30448"/>
                        </a:cubicBezTo>
                        <a:cubicBezTo>
                          <a:pt x="42490" y="30972"/>
                          <a:pt x="43054" y="30869"/>
                          <a:pt x="43601" y="31258"/>
                        </a:cubicBezTo>
                        <a:cubicBezTo>
                          <a:pt x="44149" y="31639"/>
                          <a:pt x="43943" y="31917"/>
                          <a:pt x="43482" y="32067"/>
                        </a:cubicBezTo>
                        <a:cubicBezTo>
                          <a:pt x="43022" y="32218"/>
                          <a:pt x="41688" y="32155"/>
                          <a:pt x="40855" y="32234"/>
                        </a:cubicBezTo>
                        <a:cubicBezTo>
                          <a:pt x="40833" y="32234"/>
                          <a:pt x="40817" y="32241"/>
                          <a:pt x="40796" y="32242"/>
                        </a:cubicBezTo>
                        <a:lnTo>
                          <a:pt x="40796" y="32242"/>
                        </a:lnTo>
                        <a:cubicBezTo>
                          <a:pt x="40353" y="32226"/>
                          <a:pt x="39917" y="32186"/>
                          <a:pt x="39482" y="32115"/>
                        </a:cubicBezTo>
                        <a:cubicBezTo>
                          <a:pt x="38942" y="32044"/>
                          <a:pt x="38958" y="31932"/>
                          <a:pt x="38537" y="31797"/>
                        </a:cubicBezTo>
                        <a:cubicBezTo>
                          <a:pt x="38418" y="31758"/>
                          <a:pt x="38291" y="31726"/>
                          <a:pt x="38172" y="31702"/>
                        </a:cubicBezTo>
                        <a:lnTo>
                          <a:pt x="38180" y="31702"/>
                        </a:lnTo>
                        <a:cubicBezTo>
                          <a:pt x="37696" y="31583"/>
                          <a:pt x="37235" y="31361"/>
                          <a:pt x="36839" y="31059"/>
                        </a:cubicBezTo>
                        <a:cubicBezTo>
                          <a:pt x="36648" y="30893"/>
                          <a:pt x="36497" y="30686"/>
                          <a:pt x="36410" y="30448"/>
                        </a:cubicBezTo>
                        <a:cubicBezTo>
                          <a:pt x="36410" y="30448"/>
                          <a:pt x="36180" y="29480"/>
                          <a:pt x="36402" y="29162"/>
                        </a:cubicBezTo>
                        <a:cubicBezTo>
                          <a:pt x="36616" y="28853"/>
                          <a:pt x="37553" y="28710"/>
                          <a:pt x="39093" y="28630"/>
                        </a:cubicBezTo>
                        <a:cubicBezTo>
                          <a:pt x="40625" y="28543"/>
                          <a:pt x="40839" y="28456"/>
                          <a:pt x="41641" y="28226"/>
                        </a:cubicBezTo>
                        <a:cubicBezTo>
                          <a:pt x="41931" y="28142"/>
                          <a:pt x="42231" y="28097"/>
                          <a:pt x="42519" y="28097"/>
                        </a:cubicBezTo>
                        <a:close/>
                        <a:moveTo>
                          <a:pt x="21286" y="28097"/>
                        </a:moveTo>
                        <a:cubicBezTo>
                          <a:pt x="21792" y="28097"/>
                          <a:pt x="22240" y="28237"/>
                          <a:pt x="22503" y="28551"/>
                        </a:cubicBezTo>
                        <a:cubicBezTo>
                          <a:pt x="22916" y="29051"/>
                          <a:pt x="21860" y="29265"/>
                          <a:pt x="21535" y="29361"/>
                        </a:cubicBezTo>
                        <a:cubicBezTo>
                          <a:pt x="21210" y="29456"/>
                          <a:pt x="20995" y="29535"/>
                          <a:pt x="21067" y="29813"/>
                        </a:cubicBezTo>
                        <a:cubicBezTo>
                          <a:pt x="21138" y="30083"/>
                          <a:pt x="21019" y="30448"/>
                          <a:pt x="21019" y="30448"/>
                        </a:cubicBezTo>
                        <a:cubicBezTo>
                          <a:pt x="20884" y="30972"/>
                          <a:pt x="21464" y="30869"/>
                          <a:pt x="21956" y="31258"/>
                        </a:cubicBezTo>
                        <a:cubicBezTo>
                          <a:pt x="22456" y="31639"/>
                          <a:pt x="22210" y="31917"/>
                          <a:pt x="21733" y="32067"/>
                        </a:cubicBezTo>
                        <a:cubicBezTo>
                          <a:pt x="21249" y="32218"/>
                          <a:pt x="19932" y="32155"/>
                          <a:pt x="19082" y="32234"/>
                        </a:cubicBezTo>
                        <a:cubicBezTo>
                          <a:pt x="19068" y="32234"/>
                          <a:pt x="19046" y="32241"/>
                          <a:pt x="19024" y="32242"/>
                        </a:cubicBezTo>
                        <a:lnTo>
                          <a:pt x="19024" y="32242"/>
                        </a:lnTo>
                        <a:cubicBezTo>
                          <a:pt x="18588" y="32226"/>
                          <a:pt x="18161" y="32186"/>
                          <a:pt x="17733" y="32115"/>
                        </a:cubicBezTo>
                        <a:cubicBezTo>
                          <a:pt x="17201" y="32044"/>
                          <a:pt x="17233" y="31932"/>
                          <a:pt x="16828" y="31797"/>
                        </a:cubicBezTo>
                        <a:cubicBezTo>
                          <a:pt x="16709" y="31758"/>
                          <a:pt x="16590" y="31726"/>
                          <a:pt x="16471" y="31702"/>
                        </a:cubicBezTo>
                        <a:cubicBezTo>
                          <a:pt x="16018" y="31575"/>
                          <a:pt x="15518" y="31329"/>
                          <a:pt x="15225" y="31059"/>
                        </a:cubicBezTo>
                        <a:cubicBezTo>
                          <a:pt x="15050" y="30893"/>
                          <a:pt x="14923" y="30678"/>
                          <a:pt x="14868" y="30448"/>
                        </a:cubicBezTo>
                        <a:cubicBezTo>
                          <a:pt x="14868" y="30448"/>
                          <a:pt x="14764" y="29480"/>
                          <a:pt x="15026" y="29162"/>
                        </a:cubicBezTo>
                        <a:cubicBezTo>
                          <a:pt x="15280" y="28853"/>
                          <a:pt x="16241" y="28710"/>
                          <a:pt x="17781" y="28630"/>
                        </a:cubicBezTo>
                        <a:cubicBezTo>
                          <a:pt x="19328" y="28543"/>
                          <a:pt x="19559" y="28456"/>
                          <a:pt x="20392" y="28226"/>
                        </a:cubicBezTo>
                        <a:cubicBezTo>
                          <a:pt x="20694" y="28142"/>
                          <a:pt x="20999" y="28097"/>
                          <a:pt x="21286" y="28097"/>
                        </a:cubicBezTo>
                        <a:close/>
                        <a:moveTo>
                          <a:pt x="63766" y="28097"/>
                        </a:moveTo>
                        <a:cubicBezTo>
                          <a:pt x="64273" y="28097"/>
                          <a:pt x="64759" y="28237"/>
                          <a:pt x="65104" y="28551"/>
                        </a:cubicBezTo>
                        <a:cubicBezTo>
                          <a:pt x="65644" y="29051"/>
                          <a:pt x="64644" y="29257"/>
                          <a:pt x="64342" y="29361"/>
                        </a:cubicBezTo>
                        <a:cubicBezTo>
                          <a:pt x="64040" y="29456"/>
                          <a:pt x="63850" y="29535"/>
                          <a:pt x="63993" y="29813"/>
                        </a:cubicBezTo>
                        <a:cubicBezTo>
                          <a:pt x="64080" y="30012"/>
                          <a:pt x="64120" y="30226"/>
                          <a:pt x="64104" y="30448"/>
                        </a:cubicBezTo>
                        <a:cubicBezTo>
                          <a:pt x="64104" y="30972"/>
                          <a:pt x="64659" y="30869"/>
                          <a:pt x="65255" y="31258"/>
                        </a:cubicBezTo>
                        <a:cubicBezTo>
                          <a:pt x="65850" y="31639"/>
                          <a:pt x="65675" y="31917"/>
                          <a:pt x="65239" y="32067"/>
                        </a:cubicBezTo>
                        <a:cubicBezTo>
                          <a:pt x="64794" y="32218"/>
                          <a:pt x="63453" y="32155"/>
                          <a:pt x="62635" y="32234"/>
                        </a:cubicBezTo>
                        <a:cubicBezTo>
                          <a:pt x="62612" y="32234"/>
                          <a:pt x="62588" y="32242"/>
                          <a:pt x="62572" y="32242"/>
                        </a:cubicBezTo>
                        <a:cubicBezTo>
                          <a:pt x="62127" y="32226"/>
                          <a:pt x="61683" y="32186"/>
                          <a:pt x="61246" y="32115"/>
                        </a:cubicBezTo>
                        <a:cubicBezTo>
                          <a:pt x="60691" y="32044"/>
                          <a:pt x="60699" y="31932"/>
                          <a:pt x="60254" y="31790"/>
                        </a:cubicBezTo>
                        <a:cubicBezTo>
                          <a:pt x="60135" y="31758"/>
                          <a:pt x="60000" y="31726"/>
                          <a:pt x="59873" y="31702"/>
                        </a:cubicBezTo>
                        <a:cubicBezTo>
                          <a:pt x="59373" y="31575"/>
                          <a:pt x="58897" y="31353"/>
                          <a:pt x="58468" y="31059"/>
                        </a:cubicBezTo>
                        <a:cubicBezTo>
                          <a:pt x="58254" y="30893"/>
                          <a:pt x="58079" y="30686"/>
                          <a:pt x="57960" y="30448"/>
                        </a:cubicBezTo>
                        <a:cubicBezTo>
                          <a:pt x="57960" y="30448"/>
                          <a:pt x="57603" y="29480"/>
                          <a:pt x="57778" y="29162"/>
                        </a:cubicBezTo>
                        <a:cubicBezTo>
                          <a:pt x="57960" y="28853"/>
                          <a:pt x="58873" y="28710"/>
                          <a:pt x="60405" y="28630"/>
                        </a:cubicBezTo>
                        <a:cubicBezTo>
                          <a:pt x="61929" y="28543"/>
                          <a:pt x="62127" y="28456"/>
                          <a:pt x="62905" y="28226"/>
                        </a:cubicBezTo>
                        <a:cubicBezTo>
                          <a:pt x="63184" y="28142"/>
                          <a:pt x="63478" y="28097"/>
                          <a:pt x="63766" y="28097"/>
                        </a:cubicBezTo>
                        <a:close/>
                        <a:moveTo>
                          <a:pt x="5669" y="31035"/>
                        </a:moveTo>
                        <a:cubicBezTo>
                          <a:pt x="7118" y="31035"/>
                          <a:pt x="8660" y="31211"/>
                          <a:pt x="9224" y="31416"/>
                        </a:cubicBezTo>
                        <a:cubicBezTo>
                          <a:pt x="9811" y="31623"/>
                          <a:pt x="10565" y="31559"/>
                          <a:pt x="11304" y="31583"/>
                        </a:cubicBezTo>
                        <a:cubicBezTo>
                          <a:pt x="12042" y="31599"/>
                          <a:pt x="11923" y="31893"/>
                          <a:pt x="11923" y="31893"/>
                        </a:cubicBezTo>
                        <a:cubicBezTo>
                          <a:pt x="11812" y="32044"/>
                          <a:pt x="11700" y="32194"/>
                          <a:pt x="11581" y="32337"/>
                        </a:cubicBezTo>
                        <a:cubicBezTo>
                          <a:pt x="11163" y="32824"/>
                          <a:pt x="10588" y="32942"/>
                          <a:pt x="9609" y="32942"/>
                        </a:cubicBezTo>
                        <a:cubicBezTo>
                          <a:pt x="9438" y="32942"/>
                          <a:pt x="9255" y="32938"/>
                          <a:pt x="9057" y="32933"/>
                        </a:cubicBezTo>
                        <a:cubicBezTo>
                          <a:pt x="7732" y="32885"/>
                          <a:pt x="7573" y="32718"/>
                          <a:pt x="6755" y="32488"/>
                        </a:cubicBezTo>
                        <a:cubicBezTo>
                          <a:pt x="5930" y="32250"/>
                          <a:pt x="5263" y="32258"/>
                          <a:pt x="4493" y="32218"/>
                        </a:cubicBezTo>
                        <a:cubicBezTo>
                          <a:pt x="3715" y="32171"/>
                          <a:pt x="2152" y="32083"/>
                          <a:pt x="1509" y="31924"/>
                        </a:cubicBezTo>
                        <a:cubicBezTo>
                          <a:pt x="1271" y="31869"/>
                          <a:pt x="1056" y="31750"/>
                          <a:pt x="898" y="31567"/>
                        </a:cubicBezTo>
                        <a:cubicBezTo>
                          <a:pt x="905" y="31559"/>
                          <a:pt x="1040" y="31361"/>
                          <a:pt x="1564" y="31337"/>
                        </a:cubicBezTo>
                        <a:cubicBezTo>
                          <a:pt x="1914" y="31321"/>
                          <a:pt x="2271" y="31274"/>
                          <a:pt x="2612" y="31186"/>
                        </a:cubicBezTo>
                        <a:cubicBezTo>
                          <a:pt x="2985" y="31107"/>
                          <a:pt x="3985" y="31059"/>
                          <a:pt x="5485" y="31035"/>
                        </a:cubicBezTo>
                        <a:cubicBezTo>
                          <a:pt x="5546" y="31035"/>
                          <a:pt x="5608" y="31035"/>
                          <a:pt x="5669" y="31035"/>
                        </a:cubicBezTo>
                        <a:close/>
                        <a:moveTo>
                          <a:pt x="48913" y="31035"/>
                        </a:moveTo>
                        <a:cubicBezTo>
                          <a:pt x="50365" y="31035"/>
                          <a:pt x="51946" y="31211"/>
                          <a:pt x="52563" y="31416"/>
                        </a:cubicBezTo>
                        <a:cubicBezTo>
                          <a:pt x="53045" y="31577"/>
                          <a:pt x="53585" y="31577"/>
                          <a:pt x="54137" y="31577"/>
                        </a:cubicBezTo>
                        <a:cubicBezTo>
                          <a:pt x="54320" y="31577"/>
                          <a:pt x="54505" y="31577"/>
                          <a:pt x="54690" y="31583"/>
                        </a:cubicBezTo>
                        <a:cubicBezTo>
                          <a:pt x="55428" y="31599"/>
                          <a:pt x="55388" y="31893"/>
                          <a:pt x="55388" y="31893"/>
                        </a:cubicBezTo>
                        <a:lnTo>
                          <a:pt x="55381" y="31893"/>
                        </a:lnTo>
                        <a:cubicBezTo>
                          <a:pt x="55317" y="32051"/>
                          <a:pt x="55238" y="32194"/>
                          <a:pt x="55158" y="32337"/>
                        </a:cubicBezTo>
                        <a:cubicBezTo>
                          <a:pt x="54868" y="32831"/>
                          <a:pt x="54324" y="32950"/>
                          <a:pt x="53340" y="32950"/>
                        </a:cubicBezTo>
                        <a:cubicBezTo>
                          <a:pt x="53169" y="32950"/>
                          <a:pt x="52984" y="32946"/>
                          <a:pt x="52785" y="32940"/>
                        </a:cubicBezTo>
                        <a:cubicBezTo>
                          <a:pt x="51451" y="32893"/>
                          <a:pt x="51253" y="32718"/>
                          <a:pt x="50372" y="32488"/>
                        </a:cubicBezTo>
                        <a:cubicBezTo>
                          <a:pt x="49491" y="32258"/>
                          <a:pt x="48816" y="32258"/>
                          <a:pt x="48038" y="32218"/>
                        </a:cubicBezTo>
                        <a:cubicBezTo>
                          <a:pt x="47260" y="32178"/>
                          <a:pt x="45657" y="32083"/>
                          <a:pt x="44982" y="31932"/>
                        </a:cubicBezTo>
                        <a:cubicBezTo>
                          <a:pt x="44720" y="31869"/>
                          <a:pt x="44474" y="31750"/>
                          <a:pt x="44276" y="31575"/>
                        </a:cubicBezTo>
                        <a:cubicBezTo>
                          <a:pt x="44276" y="31567"/>
                          <a:pt x="44363" y="31369"/>
                          <a:pt x="44879" y="31337"/>
                        </a:cubicBezTo>
                        <a:cubicBezTo>
                          <a:pt x="45221" y="31329"/>
                          <a:pt x="45562" y="31274"/>
                          <a:pt x="45895" y="31186"/>
                        </a:cubicBezTo>
                        <a:cubicBezTo>
                          <a:pt x="46244" y="31107"/>
                          <a:pt x="47229" y="31051"/>
                          <a:pt x="48729" y="31035"/>
                        </a:cubicBezTo>
                        <a:cubicBezTo>
                          <a:pt x="48790" y="31035"/>
                          <a:pt x="48851" y="31035"/>
                          <a:pt x="48913" y="31035"/>
                        </a:cubicBezTo>
                        <a:close/>
                        <a:moveTo>
                          <a:pt x="27291" y="31042"/>
                        </a:moveTo>
                        <a:cubicBezTo>
                          <a:pt x="28741" y="31042"/>
                          <a:pt x="30299" y="31218"/>
                          <a:pt x="30893" y="31416"/>
                        </a:cubicBezTo>
                        <a:cubicBezTo>
                          <a:pt x="31331" y="31568"/>
                          <a:pt x="31833" y="31581"/>
                          <a:pt x="32350" y="31581"/>
                        </a:cubicBezTo>
                        <a:cubicBezTo>
                          <a:pt x="32453" y="31581"/>
                          <a:pt x="32557" y="31580"/>
                          <a:pt x="32660" y="31580"/>
                        </a:cubicBezTo>
                        <a:cubicBezTo>
                          <a:pt x="32772" y="31580"/>
                          <a:pt x="32885" y="31581"/>
                          <a:pt x="32997" y="31583"/>
                        </a:cubicBezTo>
                        <a:cubicBezTo>
                          <a:pt x="33743" y="31607"/>
                          <a:pt x="33648" y="31893"/>
                          <a:pt x="33648" y="31893"/>
                        </a:cubicBezTo>
                        <a:cubicBezTo>
                          <a:pt x="33568" y="32051"/>
                          <a:pt x="33473" y="32202"/>
                          <a:pt x="33370" y="32345"/>
                        </a:cubicBezTo>
                        <a:cubicBezTo>
                          <a:pt x="33012" y="32832"/>
                          <a:pt x="32452" y="32950"/>
                          <a:pt x="31476" y="32950"/>
                        </a:cubicBezTo>
                        <a:cubicBezTo>
                          <a:pt x="31306" y="32950"/>
                          <a:pt x="31122" y="32946"/>
                          <a:pt x="30925" y="32940"/>
                        </a:cubicBezTo>
                        <a:cubicBezTo>
                          <a:pt x="29592" y="32893"/>
                          <a:pt x="29409" y="32718"/>
                          <a:pt x="28560" y="32488"/>
                        </a:cubicBezTo>
                        <a:cubicBezTo>
                          <a:pt x="27710" y="32258"/>
                          <a:pt x="27036" y="32258"/>
                          <a:pt x="26266" y="32218"/>
                        </a:cubicBezTo>
                        <a:cubicBezTo>
                          <a:pt x="25488" y="32178"/>
                          <a:pt x="23908" y="32091"/>
                          <a:pt x="23242" y="31932"/>
                        </a:cubicBezTo>
                        <a:cubicBezTo>
                          <a:pt x="22996" y="31877"/>
                          <a:pt x="22765" y="31750"/>
                          <a:pt x="22583" y="31575"/>
                        </a:cubicBezTo>
                        <a:cubicBezTo>
                          <a:pt x="22591" y="31567"/>
                          <a:pt x="22702" y="31369"/>
                          <a:pt x="23218" y="31337"/>
                        </a:cubicBezTo>
                        <a:cubicBezTo>
                          <a:pt x="23567" y="31329"/>
                          <a:pt x="23916" y="31274"/>
                          <a:pt x="24250" y="31194"/>
                        </a:cubicBezTo>
                        <a:cubicBezTo>
                          <a:pt x="24615" y="31115"/>
                          <a:pt x="25607" y="31059"/>
                          <a:pt x="27107" y="31043"/>
                        </a:cubicBezTo>
                        <a:cubicBezTo>
                          <a:pt x="27168" y="31043"/>
                          <a:pt x="27230" y="31042"/>
                          <a:pt x="27291" y="31042"/>
                        </a:cubicBezTo>
                        <a:close/>
                        <a:moveTo>
                          <a:pt x="631" y="31896"/>
                        </a:moveTo>
                        <a:cubicBezTo>
                          <a:pt x="687" y="31896"/>
                          <a:pt x="771" y="31904"/>
                          <a:pt x="898" y="31917"/>
                        </a:cubicBezTo>
                        <a:cubicBezTo>
                          <a:pt x="1445" y="31964"/>
                          <a:pt x="2191" y="32099"/>
                          <a:pt x="2572" y="32163"/>
                        </a:cubicBezTo>
                        <a:cubicBezTo>
                          <a:pt x="2961" y="32234"/>
                          <a:pt x="3350" y="32218"/>
                          <a:pt x="3588" y="32266"/>
                        </a:cubicBezTo>
                        <a:cubicBezTo>
                          <a:pt x="4223" y="32409"/>
                          <a:pt x="4342" y="32456"/>
                          <a:pt x="4096" y="32980"/>
                        </a:cubicBezTo>
                        <a:cubicBezTo>
                          <a:pt x="3850" y="33504"/>
                          <a:pt x="3787" y="33560"/>
                          <a:pt x="3699" y="33822"/>
                        </a:cubicBezTo>
                        <a:cubicBezTo>
                          <a:pt x="3628" y="34060"/>
                          <a:pt x="3501" y="34282"/>
                          <a:pt x="3334" y="34464"/>
                        </a:cubicBezTo>
                        <a:cubicBezTo>
                          <a:pt x="3192" y="34607"/>
                          <a:pt x="2934" y="34906"/>
                          <a:pt x="2673" y="34906"/>
                        </a:cubicBezTo>
                        <a:cubicBezTo>
                          <a:pt x="2629" y="34906"/>
                          <a:pt x="2585" y="34897"/>
                          <a:pt x="2541" y="34877"/>
                        </a:cubicBezTo>
                        <a:cubicBezTo>
                          <a:pt x="2231" y="34750"/>
                          <a:pt x="2707" y="34480"/>
                          <a:pt x="2088" y="34210"/>
                        </a:cubicBezTo>
                        <a:cubicBezTo>
                          <a:pt x="1461" y="33949"/>
                          <a:pt x="874" y="33599"/>
                          <a:pt x="604" y="33171"/>
                        </a:cubicBezTo>
                        <a:cubicBezTo>
                          <a:pt x="334" y="32734"/>
                          <a:pt x="310" y="32480"/>
                          <a:pt x="445" y="32194"/>
                        </a:cubicBezTo>
                        <a:cubicBezTo>
                          <a:pt x="555" y="31975"/>
                          <a:pt x="445" y="31896"/>
                          <a:pt x="631" y="31896"/>
                        </a:cubicBezTo>
                        <a:close/>
                        <a:moveTo>
                          <a:pt x="22360" y="31896"/>
                        </a:moveTo>
                        <a:cubicBezTo>
                          <a:pt x="22417" y="31896"/>
                          <a:pt x="22502" y="31904"/>
                          <a:pt x="22630" y="31917"/>
                        </a:cubicBezTo>
                        <a:cubicBezTo>
                          <a:pt x="23186" y="31964"/>
                          <a:pt x="23948" y="32099"/>
                          <a:pt x="24337" y="32163"/>
                        </a:cubicBezTo>
                        <a:cubicBezTo>
                          <a:pt x="24734" y="32234"/>
                          <a:pt x="25123" y="32218"/>
                          <a:pt x="25361" y="32266"/>
                        </a:cubicBezTo>
                        <a:cubicBezTo>
                          <a:pt x="26020" y="32409"/>
                          <a:pt x="26147" y="32456"/>
                          <a:pt x="25964" y="32980"/>
                        </a:cubicBezTo>
                        <a:cubicBezTo>
                          <a:pt x="25790" y="33504"/>
                          <a:pt x="25734" y="33560"/>
                          <a:pt x="25678" y="33822"/>
                        </a:cubicBezTo>
                        <a:cubicBezTo>
                          <a:pt x="25639" y="34060"/>
                          <a:pt x="25543" y="34282"/>
                          <a:pt x="25393" y="34464"/>
                        </a:cubicBezTo>
                        <a:cubicBezTo>
                          <a:pt x="25264" y="34607"/>
                          <a:pt x="25048" y="34906"/>
                          <a:pt x="24785" y="34906"/>
                        </a:cubicBezTo>
                        <a:cubicBezTo>
                          <a:pt x="24740" y="34906"/>
                          <a:pt x="24694" y="34897"/>
                          <a:pt x="24647" y="34877"/>
                        </a:cubicBezTo>
                        <a:cubicBezTo>
                          <a:pt x="24329" y="34750"/>
                          <a:pt x="24774" y="34488"/>
                          <a:pt x="24115" y="34218"/>
                        </a:cubicBezTo>
                        <a:cubicBezTo>
                          <a:pt x="23456" y="33949"/>
                          <a:pt x="22821" y="33599"/>
                          <a:pt x="22495" y="33171"/>
                        </a:cubicBezTo>
                        <a:cubicBezTo>
                          <a:pt x="22170" y="32742"/>
                          <a:pt x="22107" y="32480"/>
                          <a:pt x="22210" y="32194"/>
                        </a:cubicBezTo>
                        <a:cubicBezTo>
                          <a:pt x="22289" y="31975"/>
                          <a:pt x="22172" y="31896"/>
                          <a:pt x="22360" y="31896"/>
                        </a:cubicBezTo>
                        <a:close/>
                        <a:moveTo>
                          <a:pt x="44095" y="31896"/>
                        </a:moveTo>
                        <a:cubicBezTo>
                          <a:pt x="44152" y="31896"/>
                          <a:pt x="44240" y="31904"/>
                          <a:pt x="44371" y="31917"/>
                        </a:cubicBezTo>
                        <a:cubicBezTo>
                          <a:pt x="44935" y="31964"/>
                          <a:pt x="45705" y="32099"/>
                          <a:pt x="46110" y="32163"/>
                        </a:cubicBezTo>
                        <a:cubicBezTo>
                          <a:pt x="46514" y="32234"/>
                          <a:pt x="46903" y="32218"/>
                          <a:pt x="47149" y="32266"/>
                        </a:cubicBezTo>
                        <a:cubicBezTo>
                          <a:pt x="47824" y="32409"/>
                          <a:pt x="47951" y="32456"/>
                          <a:pt x="47840" y="32980"/>
                        </a:cubicBezTo>
                        <a:cubicBezTo>
                          <a:pt x="47729" y="33504"/>
                          <a:pt x="47681" y="33560"/>
                          <a:pt x="47657" y="33822"/>
                        </a:cubicBezTo>
                        <a:cubicBezTo>
                          <a:pt x="47657" y="34052"/>
                          <a:pt x="47586" y="34274"/>
                          <a:pt x="47459" y="34464"/>
                        </a:cubicBezTo>
                        <a:cubicBezTo>
                          <a:pt x="47350" y="34607"/>
                          <a:pt x="47178" y="34906"/>
                          <a:pt x="46918" y="34906"/>
                        </a:cubicBezTo>
                        <a:cubicBezTo>
                          <a:pt x="46873" y="34906"/>
                          <a:pt x="46826" y="34897"/>
                          <a:pt x="46776" y="34877"/>
                        </a:cubicBezTo>
                        <a:cubicBezTo>
                          <a:pt x="46427" y="34750"/>
                          <a:pt x="46840" y="34480"/>
                          <a:pt x="46149" y="34210"/>
                        </a:cubicBezTo>
                        <a:cubicBezTo>
                          <a:pt x="45451" y="33949"/>
                          <a:pt x="44776" y="33599"/>
                          <a:pt x="44395" y="33171"/>
                        </a:cubicBezTo>
                        <a:cubicBezTo>
                          <a:pt x="44014" y="32734"/>
                          <a:pt x="43919" y="32480"/>
                          <a:pt x="43990" y="32194"/>
                        </a:cubicBezTo>
                        <a:cubicBezTo>
                          <a:pt x="44039" y="31975"/>
                          <a:pt x="43906" y="31896"/>
                          <a:pt x="44095" y="31896"/>
                        </a:cubicBezTo>
                        <a:close/>
                        <a:moveTo>
                          <a:pt x="65828" y="31896"/>
                        </a:moveTo>
                        <a:cubicBezTo>
                          <a:pt x="65885" y="31896"/>
                          <a:pt x="65972" y="31904"/>
                          <a:pt x="66104" y="31917"/>
                        </a:cubicBezTo>
                        <a:cubicBezTo>
                          <a:pt x="66676" y="31964"/>
                          <a:pt x="67469" y="32099"/>
                          <a:pt x="67882" y="32163"/>
                        </a:cubicBezTo>
                        <a:cubicBezTo>
                          <a:pt x="68287" y="32234"/>
                          <a:pt x="68676" y="32218"/>
                          <a:pt x="68930" y="32266"/>
                        </a:cubicBezTo>
                        <a:cubicBezTo>
                          <a:pt x="69620" y="32409"/>
                          <a:pt x="69755" y="32456"/>
                          <a:pt x="69716" y="32980"/>
                        </a:cubicBezTo>
                        <a:cubicBezTo>
                          <a:pt x="69676" y="33504"/>
                          <a:pt x="69628" y="33560"/>
                          <a:pt x="69644" y="33822"/>
                        </a:cubicBezTo>
                        <a:cubicBezTo>
                          <a:pt x="69652" y="34083"/>
                          <a:pt x="69628" y="34298"/>
                          <a:pt x="69525" y="34464"/>
                        </a:cubicBezTo>
                        <a:cubicBezTo>
                          <a:pt x="69437" y="34607"/>
                          <a:pt x="69297" y="34906"/>
                          <a:pt x="69035" y="34906"/>
                        </a:cubicBezTo>
                        <a:cubicBezTo>
                          <a:pt x="68990" y="34906"/>
                          <a:pt x="68942" y="34897"/>
                          <a:pt x="68890" y="34877"/>
                        </a:cubicBezTo>
                        <a:cubicBezTo>
                          <a:pt x="68533" y="34750"/>
                          <a:pt x="68906" y="34488"/>
                          <a:pt x="68176" y="34218"/>
                        </a:cubicBezTo>
                        <a:cubicBezTo>
                          <a:pt x="67453" y="33949"/>
                          <a:pt x="66731" y="33599"/>
                          <a:pt x="66295" y="33171"/>
                        </a:cubicBezTo>
                        <a:cubicBezTo>
                          <a:pt x="65858" y="32742"/>
                          <a:pt x="65731" y="32480"/>
                          <a:pt x="65755" y="32194"/>
                        </a:cubicBezTo>
                        <a:cubicBezTo>
                          <a:pt x="65779" y="31975"/>
                          <a:pt x="65640" y="31896"/>
                          <a:pt x="65828" y="31896"/>
                        </a:cubicBezTo>
                        <a:close/>
                        <a:moveTo>
                          <a:pt x="56631" y="31447"/>
                        </a:moveTo>
                        <a:cubicBezTo>
                          <a:pt x="57913" y="31447"/>
                          <a:pt x="60074" y="31792"/>
                          <a:pt x="60873" y="32107"/>
                        </a:cubicBezTo>
                        <a:cubicBezTo>
                          <a:pt x="61429" y="32329"/>
                          <a:pt x="61524" y="32544"/>
                          <a:pt x="61524" y="32663"/>
                        </a:cubicBezTo>
                        <a:cubicBezTo>
                          <a:pt x="61492" y="32726"/>
                          <a:pt x="61500" y="32798"/>
                          <a:pt x="61540" y="32853"/>
                        </a:cubicBezTo>
                        <a:cubicBezTo>
                          <a:pt x="61707" y="33099"/>
                          <a:pt x="61834" y="33234"/>
                          <a:pt x="61254" y="33480"/>
                        </a:cubicBezTo>
                        <a:cubicBezTo>
                          <a:pt x="60675" y="33726"/>
                          <a:pt x="60310" y="34028"/>
                          <a:pt x="59770" y="34306"/>
                        </a:cubicBezTo>
                        <a:lnTo>
                          <a:pt x="59738" y="34322"/>
                        </a:lnTo>
                        <a:cubicBezTo>
                          <a:pt x="59738" y="34322"/>
                          <a:pt x="59468" y="34520"/>
                          <a:pt x="58746" y="34639"/>
                        </a:cubicBezTo>
                        <a:cubicBezTo>
                          <a:pt x="58032" y="34758"/>
                          <a:pt x="56944" y="34845"/>
                          <a:pt x="56944" y="34845"/>
                        </a:cubicBezTo>
                        <a:cubicBezTo>
                          <a:pt x="56361" y="34913"/>
                          <a:pt x="55772" y="34952"/>
                          <a:pt x="55188" y="34952"/>
                        </a:cubicBezTo>
                        <a:cubicBezTo>
                          <a:pt x="55088" y="34952"/>
                          <a:pt x="54988" y="34951"/>
                          <a:pt x="54888" y="34949"/>
                        </a:cubicBezTo>
                        <a:cubicBezTo>
                          <a:pt x="53761" y="34933"/>
                          <a:pt x="53587" y="34433"/>
                          <a:pt x="53650" y="33933"/>
                        </a:cubicBezTo>
                        <a:cubicBezTo>
                          <a:pt x="53722" y="33425"/>
                          <a:pt x="54396" y="33377"/>
                          <a:pt x="55023" y="32996"/>
                        </a:cubicBezTo>
                        <a:cubicBezTo>
                          <a:pt x="55658" y="32615"/>
                          <a:pt x="55635" y="32099"/>
                          <a:pt x="55698" y="31790"/>
                        </a:cubicBezTo>
                        <a:cubicBezTo>
                          <a:pt x="55762" y="31480"/>
                          <a:pt x="56508" y="31448"/>
                          <a:pt x="56508" y="31448"/>
                        </a:cubicBezTo>
                        <a:cubicBezTo>
                          <a:pt x="56548" y="31447"/>
                          <a:pt x="56589" y="31447"/>
                          <a:pt x="56631" y="31447"/>
                        </a:cubicBezTo>
                        <a:close/>
                        <a:moveTo>
                          <a:pt x="13289" y="31447"/>
                        </a:moveTo>
                        <a:cubicBezTo>
                          <a:pt x="14566" y="31447"/>
                          <a:pt x="16645" y="31800"/>
                          <a:pt x="17360" y="32115"/>
                        </a:cubicBezTo>
                        <a:cubicBezTo>
                          <a:pt x="17852" y="32329"/>
                          <a:pt x="17900" y="32552"/>
                          <a:pt x="17868" y="32671"/>
                        </a:cubicBezTo>
                        <a:cubicBezTo>
                          <a:pt x="17820" y="32718"/>
                          <a:pt x="17812" y="32790"/>
                          <a:pt x="17836" y="32853"/>
                        </a:cubicBezTo>
                        <a:cubicBezTo>
                          <a:pt x="17931" y="33091"/>
                          <a:pt x="18019" y="33234"/>
                          <a:pt x="17384" y="33480"/>
                        </a:cubicBezTo>
                        <a:cubicBezTo>
                          <a:pt x="16741" y="33734"/>
                          <a:pt x="16288" y="34036"/>
                          <a:pt x="15685" y="34306"/>
                        </a:cubicBezTo>
                        <a:lnTo>
                          <a:pt x="15653" y="34330"/>
                        </a:lnTo>
                        <a:cubicBezTo>
                          <a:pt x="15653" y="34330"/>
                          <a:pt x="15328" y="34528"/>
                          <a:pt x="14582" y="34647"/>
                        </a:cubicBezTo>
                        <a:cubicBezTo>
                          <a:pt x="13836" y="34774"/>
                          <a:pt x="12732" y="34853"/>
                          <a:pt x="12732" y="34853"/>
                        </a:cubicBezTo>
                        <a:cubicBezTo>
                          <a:pt x="12103" y="34925"/>
                          <a:pt x="11474" y="34958"/>
                          <a:pt x="10844" y="34958"/>
                        </a:cubicBezTo>
                        <a:cubicBezTo>
                          <a:pt x="10775" y="34958"/>
                          <a:pt x="10706" y="34957"/>
                          <a:pt x="10637" y="34957"/>
                        </a:cubicBezTo>
                        <a:cubicBezTo>
                          <a:pt x="9518" y="34941"/>
                          <a:pt x="9470" y="34441"/>
                          <a:pt x="9668" y="33933"/>
                        </a:cubicBezTo>
                        <a:cubicBezTo>
                          <a:pt x="9867" y="33433"/>
                          <a:pt x="10550" y="33377"/>
                          <a:pt x="11288" y="32996"/>
                        </a:cubicBezTo>
                        <a:cubicBezTo>
                          <a:pt x="12018" y="32623"/>
                          <a:pt x="12121" y="32107"/>
                          <a:pt x="12264" y="31797"/>
                        </a:cubicBezTo>
                        <a:cubicBezTo>
                          <a:pt x="12407" y="31488"/>
                          <a:pt x="13169" y="31448"/>
                          <a:pt x="13169" y="31448"/>
                        </a:cubicBezTo>
                        <a:cubicBezTo>
                          <a:pt x="13208" y="31447"/>
                          <a:pt x="13248" y="31447"/>
                          <a:pt x="13289" y="31447"/>
                        </a:cubicBezTo>
                        <a:close/>
                        <a:moveTo>
                          <a:pt x="34960" y="31447"/>
                        </a:moveTo>
                        <a:cubicBezTo>
                          <a:pt x="36246" y="31447"/>
                          <a:pt x="38363" y="31800"/>
                          <a:pt x="39117" y="32115"/>
                        </a:cubicBezTo>
                        <a:cubicBezTo>
                          <a:pt x="39648" y="32337"/>
                          <a:pt x="39712" y="32552"/>
                          <a:pt x="39704" y="32671"/>
                        </a:cubicBezTo>
                        <a:cubicBezTo>
                          <a:pt x="39664" y="32726"/>
                          <a:pt x="39656" y="32798"/>
                          <a:pt x="39688" y="32861"/>
                        </a:cubicBezTo>
                        <a:cubicBezTo>
                          <a:pt x="39823" y="33099"/>
                          <a:pt x="39926" y="33234"/>
                          <a:pt x="39315" y="33480"/>
                        </a:cubicBezTo>
                        <a:cubicBezTo>
                          <a:pt x="38712" y="33734"/>
                          <a:pt x="38299" y="34036"/>
                          <a:pt x="37728" y="34314"/>
                        </a:cubicBezTo>
                        <a:lnTo>
                          <a:pt x="37704" y="34330"/>
                        </a:lnTo>
                        <a:cubicBezTo>
                          <a:pt x="37704" y="34330"/>
                          <a:pt x="37402" y="34528"/>
                          <a:pt x="36672" y="34647"/>
                        </a:cubicBezTo>
                        <a:cubicBezTo>
                          <a:pt x="35942" y="34766"/>
                          <a:pt x="34846" y="34853"/>
                          <a:pt x="34846" y="34853"/>
                        </a:cubicBezTo>
                        <a:cubicBezTo>
                          <a:pt x="34224" y="34925"/>
                          <a:pt x="33595" y="34958"/>
                          <a:pt x="32972" y="34958"/>
                        </a:cubicBezTo>
                        <a:cubicBezTo>
                          <a:pt x="32903" y="34958"/>
                          <a:pt x="32835" y="34957"/>
                          <a:pt x="32767" y="34957"/>
                        </a:cubicBezTo>
                        <a:cubicBezTo>
                          <a:pt x="31647" y="34941"/>
                          <a:pt x="31528" y="34441"/>
                          <a:pt x="31663" y="33941"/>
                        </a:cubicBezTo>
                        <a:cubicBezTo>
                          <a:pt x="31798" y="33433"/>
                          <a:pt x="32473" y="33377"/>
                          <a:pt x="33156" y="33004"/>
                        </a:cubicBezTo>
                        <a:cubicBezTo>
                          <a:pt x="33838" y="32623"/>
                          <a:pt x="33878" y="32107"/>
                          <a:pt x="33981" y="31797"/>
                        </a:cubicBezTo>
                        <a:cubicBezTo>
                          <a:pt x="34084" y="31488"/>
                          <a:pt x="34838" y="31448"/>
                          <a:pt x="34838" y="31448"/>
                        </a:cubicBezTo>
                        <a:cubicBezTo>
                          <a:pt x="34878" y="31447"/>
                          <a:pt x="34918" y="31447"/>
                          <a:pt x="34960" y="31447"/>
                        </a:cubicBezTo>
                        <a:close/>
                        <a:moveTo>
                          <a:pt x="27171" y="32529"/>
                        </a:moveTo>
                        <a:cubicBezTo>
                          <a:pt x="27429" y="32529"/>
                          <a:pt x="27753" y="32574"/>
                          <a:pt x="28242" y="32663"/>
                        </a:cubicBezTo>
                        <a:cubicBezTo>
                          <a:pt x="29219" y="32837"/>
                          <a:pt x="29727" y="33012"/>
                          <a:pt x="30076" y="33044"/>
                        </a:cubicBezTo>
                        <a:cubicBezTo>
                          <a:pt x="30433" y="33075"/>
                          <a:pt x="30758" y="33067"/>
                          <a:pt x="30949" y="33099"/>
                        </a:cubicBezTo>
                        <a:cubicBezTo>
                          <a:pt x="31473" y="33163"/>
                          <a:pt x="31743" y="33290"/>
                          <a:pt x="31568" y="33583"/>
                        </a:cubicBezTo>
                        <a:cubicBezTo>
                          <a:pt x="31393" y="33893"/>
                          <a:pt x="31338" y="34258"/>
                          <a:pt x="31433" y="34607"/>
                        </a:cubicBezTo>
                        <a:cubicBezTo>
                          <a:pt x="31536" y="34925"/>
                          <a:pt x="31965" y="35004"/>
                          <a:pt x="32663" y="35147"/>
                        </a:cubicBezTo>
                        <a:cubicBezTo>
                          <a:pt x="33370" y="35298"/>
                          <a:pt x="33783" y="35441"/>
                          <a:pt x="33171" y="35854"/>
                        </a:cubicBezTo>
                        <a:cubicBezTo>
                          <a:pt x="32665" y="36189"/>
                          <a:pt x="32011" y="36257"/>
                          <a:pt x="31210" y="36257"/>
                        </a:cubicBezTo>
                        <a:cubicBezTo>
                          <a:pt x="31045" y="36257"/>
                          <a:pt x="30873" y="36254"/>
                          <a:pt x="30695" y="36250"/>
                        </a:cubicBezTo>
                        <a:cubicBezTo>
                          <a:pt x="30515" y="36245"/>
                          <a:pt x="30356" y="36242"/>
                          <a:pt x="30210" y="36242"/>
                        </a:cubicBezTo>
                        <a:cubicBezTo>
                          <a:pt x="29508" y="36242"/>
                          <a:pt x="29115" y="36314"/>
                          <a:pt x="28155" y="36544"/>
                        </a:cubicBezTo>
                        <a:cubicBezTo>
                          <a:pt x="27298" y="36757"/>
                          <a:pt x="26419" y="36912"/>
                          <a:pt x="25642" y="36912"/>
                        </a:cubicBezTo>
                        <a:cubicBezTo>
                          <a:pt x="25376" y="36912"/>
                          <a:pt x="25122" y="36894"/>
                          <a:pt x="24885" y="36854"/>
                        </a:cubicBezTo>
                        <a:cubicBezTo>
                          <a:pt x="23956" y="36703"/>
                          <a:pt x="23519" y="36346"/>
                          <a:pt x="23694" y="36012"/>
                        </a:cubicBezTo>
                        <a:cubicBezTo>
                          <a:pt x="23869" y="35687"/>
                          <a:pt x="24543" y="35290"/>
                          <a:pt x="24964" y="35131"/>
                        </a:cubicBezTo>
                        <a:cubicBezTo>
                          <a:pt x="25393" y="34980"/>
                          <a:pt x="25639" y="34536"/>
                          <a:pt x="25774" y="34258"/>
                        </a:cubicBezTo>
                        <a:cubicBezTo>
                          <a:pt x="25917" y="33988"/>
                          <a:pt x="26234" y="33933"/>
                          <a:pt x="26163" y="33671"/>
                        </a:cubicBezTo>
                        <a:cubicBezTo>
                          <a:pt x="26091" y="33409"/>
                          <a:pt x="26044" y="32845"/>
                          <a:pt x="26504" y="32663"/>
                        </a:cubicBezTo>
                        <a:cubicBezTo>
                          <a:pt x="26728" y="32572"/>
                          <a:pt x="26918" y="32529"/>
                          <a:pt x="27171" y="32529"/>
                        </a:cubicBezTo>
                        <a:close/>
                        <a:moveTo>
                          <a:pt x="5357" y="32529"/>
                        </a:moveTo>
                        <a:cubicBezTo>
                          <a:pt x="5615" y="32529"/>
                          <a:pt x="5933" y="32574"/>
                          <a:pt x="6414" y="32663"/>
                        </a:cubicBezTo>
                        <a:cubicBezTo>
                          <a:pt x="7367" y="32837"/>
                          <a:pt x="7851" y="33012"/>
                          <a:pt x="8200" y="33044"/>
                        </a:cubicBezTo>
                        <a:cubicBezTo>
                          <a:pt x="8557" y="33075"/>
                          <a:pt x="8875" y="33067"/>
                          <a:pt x="9065" y="33099"/>
                        </a:cubicBezTo>
                        <a:cubicBezTo>
                          <a:pt x="9581" y="33163"/>
                          <a:pt x="9835" y="33290"/>
                          <a:pt x="9621" y="33583"/>
                        </a:cubicBezTo>
                        <a:cubicBezTo>
                          <a:pt x="9414" y="33877"/>
                          <a:pt x="9287" y="34282"/>
                          <a:pt x="9351" y="34607"/>
                        </a:cubicBezTo>
                        <a:cubicBezTo>
                          <a:pt x="9414" y="34925"/>
                          <a:pt x="9827" y="35004"/>
                          <a:pt x="10510" y="35147"/>
                        </a:cubicBezTo>
                        <a:cubicBezTo>
                          <a:pt x="11200" y="35298"/>
                          <a:pt x="11597" y="35441"/>
                          <a:pt x="10931" y="35854"/>
                        </a:cubicBezTo>
                        <a:cubicBezTo>
                          <a:pt x="10378" y="36189"/>
                          <a:pt x="9711" y="36257"/>
                          <a:pt x="8906" y="36257"/>
                        </a:cubicBezTo>
                        <a:cubicBezTo>
                          <a:pt x="8740" y="36257"/>
                          <a:pt x="8568" y="36254"/>
                          <a:pt x="8391" y="36250"/>
                        </a:cubicBezTo>
                        <a:cubicBezTo>
                          <a:pt x="8212" y="36245"/>
                          <a:pt x="8054" y="36242"/>
                          <a:pt x="7908" y="36242"/>
                        </a:cubicBezTo>
                        <a:cubicBezTo>
                          <a:pt x="7208" y="36242"/>
                          <a:pt x="6805" y="36314"/>
                          <a:pt x="5819" y="36544"/>
                        </a:cubicBezTo>
                        <a:cubicBezTo>
                          <a:pt x="4923" y="36759"/>
                          <a:pt x="4017" y="36916"/>
                          <a:pt x="3235" y="36916"/>
                        </a:cubicBezTo>
                        <a:cubicBezTo>
                          <a:pt x="2978" y="36916"/>
                          <a:pt x="2735" y="36899"/>
                          <a:pt x="2509" y="36862"/>
                        </a:cubicBezTo>
                        <a:cubicBezTo>
                          <a:pt x="1604" y="36711"/>
                          <a:pt x="1215" y="36346"/>
                          <a:pt x="1429" y="36020"/>
                        </a:cubicBezTo>
                        <a:cubicBezTo>
                          <a:pt x="1644" y="35687"/>
                          <a:pt x="2374" y="35290"/>
                          <a:pt x="2818" y="35131"/>
                        </a:cubicBezTo>
                        <a:cubicBezTo>
                          <a:pt x="3263" y="34980"/>
                          <a:pt x="3557" y="34536"/>
                          <a:pt x="3739" y="34258"/>
                        </a:cubicBezTo>
                        <a:cubicBezTo>
                          <a:pt x="3914" y="33988"/>
                          <a:pt x="4231" y="33933"/>
                          <a:pt x="4200" y="33671"/>
                        </a:cubicBezTo>
                        <a:cubicBezTo>
                          <a:pt x="4168" y="33409"/>
                          <a:pt x="4184" y="32845"/>
                          <a:pt x="4668" y="32663"/>
                        </a:cubicBezTo>
                        <a:cubicBezTo>
                          <a:pt x="4907" y="32572"/>
                          <a:pt x="5104" y="32529"/>
                          <a:pt x="5357" y="32529"/>
                        </a:cubicBezTo>
                        <a:close/>
                        <a:moveTo>
                          <a:pt x="48985" y="32537"/>
                        </a:moveTo>
                        <a:cubicBezTo>
                          <a:pt x="49244" y="32537"/>
                          <a:pt x="49573" y="32582"/>
                          <a:pt x="50078" y="32671"/>
                        </a:cubicBezTo>
                        <a:cubicBezTo>
                          <a:pt x="51078" y="32837"/>
                          <a:pt x="51602" y="33020"/>
                          <a:pt x="51959" y="33052"/>
                        </a:cubicBezTo>
                        <a:cubicBezTo>
                          <a:pt x="52325" y="33083"/>
                          <a:pt x="52642" y="33075"/>
                          <a:pt x="52841" y="33099"/>
                        </a:cubicBezTo>
                        <a:cubicBezTo>
                          <a:pt x="53372" y="33171"/>
                          <a:pt x="53658" y="33298"/>
                          <a:pt x="53523" y="33591"/>
                        </a:cubicBezTo>
                        <a:cubicBezTo>
                          <a:pt x="53388" y="33909"/>
                          <a:pt x="53380" y="34282"/>
                          <a:pt x="53515" y="34607"/>
                        </a:cubicBezTo>
                        <a:lnTo>
                          <a:pt x="53507" y="34607"/>
                        </a:lnTo>
                        <a:cubicBezTo>
                          <a:pt x="53658" y="34933"/>
                          <a:pt x="54095" y="35004"/>
                          <a:pt x="54817" y="35155"/>
                        </a:cubicBezTo>
                        <a:cubicBezTo>
                          <a:pt x="55539" y="35306"/>
                          <a:pt x="55976" y="35449"/>
                          <a:pt x="55412" y="35854"/>
                        </a:cubicBezTo>
                        <a:cubicBezTo>
                          <a:pt x="54958" y="36186"/>
                          <a:pt x="54334" y="36261"/>
                          <a:pt x="53561" y="36261"/>
                        </a:cubicBezTo>
                        <a:cubicBezTo>
                          <a:pt x="53375" y="36261"/>
                          <a:pt x="53179" y="36257"/>
                          <a:pt x="52975" y="36250"/>
                        </a:cubicBezTo>
                        <a:cubicBezTo>
                          <a:pt x="52798" y="36245"/>
                          <a:pt x="52641" y="36242"/>
                          <a:pt x="52497" y="36242"/>
                        </a:cubicBezTo>
                        <a:cubicBezTo>
                          <a:pt x="51799" y="36242"/>
                          <a:pt x="51411" y="36315"/>
                          <a:pt x="50483" y="36552"/>
                        </a:cubicBezTo>
                        <a:cubicBezTo>
                          <a:pt x="49642" y="36761"/>
                          <a:pt x="48778" y="36916"/>
                          <a:pt x="47996" y="36916"/>
                        </a:cubicBezTo>
                        <a:cubicBezTo>
                          <a:pt x="47738" y="36916"/>
                          <a:pt x="47489" y="36899"/>
                          <a:pt x="47253" y="36862"/>
                        </a:cubicBezTo>
                        <a:cubicBezTo>
                          <a:pt x="46308" y="36711"/>
                          <a:pt x="45824" y="36346"/>
                          <a:pt x="45959" y="36020"/>
                        </a:cubicBezTo>
                        <a:cubicBezTo>
                          <a:pt x="46086" y="35695"/>
                          <a:pt x="46713" y="35290"/>
                          <a:pt x="47118" y="35139"/>
                        </a:cubicBezTo>
                        <a:cubicBezTo>
                          <a:pt x="47522" y="34988"/>
                          <a:pt x="47713" y="34544"/>
                          <a:pt x="47808" y="34266"/>
                        </a:cubicBezTo>
                        <a:cubicBezTo>
                          <a:pt x="47911" y="33988"/>
                          <a:pt x="48229" y="33933"/>
                          <a:pt x="48126" y="33679"/>
                        </a:cubicBezTo>
                        <a:cubicBezTo>
                          <a:pt x="48022" y="33417"/>
                          <a:pt x="47895" y="32853"/>
                          <a:pt x="48332" y="32671"/>
                        </a:cubicBezTo>
                        <a:cubicBezTo>
                          <a:pt x="48548" y="32580"/>
                          <a:pt x="48733" y="32537"/>
                          <a:pt x="48985" y="32537"/>
                        </a:cubicBezTo>
                        <a:close/>
                        <a:moveTo>
                          <a:pt x="41519" y="32349"/>
                        </a:moveTo>
                        <a:cubicBezTo>
                          <a:pt x="41691" y="32349"/>
                          <a:pt x="41884" y="32355"/>
                          <a:pt x="42101" y="32369"/>
                        </a:cubicBezTo>
                        <a:cubicBezTo>
                          <a:pt x="42935" y="32425"/>
                          <a:pt x="43601" y="32567"/>
                          <a:pt x="43998" y="33028"/>
                        </a:cubicBezTo>
                        <a:cubicBezTo>
                          <a:pt x="44395" y="33496"/>
                          <a:pt x="44713" y="33726"/>
                          <a:pt x="45205" y="33933"/>
                        </a:cubicBezTo>
                        <a:cubicBezTo>
                          <a:pt x="45697" y="34139"/>
                          <a:pt x="46467" y="34496"/>
                          <a:pt x="46356" y="34869"/>
                        </a:cubicBezTo>
                        <a:cubicBezTo>
                          <a:pt x="46244" y="35242"/>
                          <a:pt x="45919" y="35338"/>
                          <a:pt x="45736" y="35607"/>
                        </a:cubicBezTo>
                        <a:cubicBezTo>
                          <a:pt x="45562" y="35877"/>
                          <a:pt x="45721" y="36147"/>
                          <a:pt x="44776" y="36290"/>
                        </a:cubicBezTo>
                        <a:cubicBezTo>
                          <a:pt x="43839" y="36441"/>
                          <a:pt x="43665" y="36314"/>
                          <a:pt x="43395" y="36576"/>
                        </a:cubicBezTo>
                        <a:cubicBezTo>
                          <a:pt x="43174" y="36804"/>
                          <a:pt x="42772" y="37128"/>
                          <a:pt x="42074" y="37128"/>
                        </a:cubicBezTo>
                        <a:cubicBezTo>
                          <a:pt x="41945" y="37128"/>
                          <a:pt x="41806" y="37116"/>
                          <a:pt x="41657" y="37092"/>
                        </a:cubicBezTo>
                        <a:cubicBezTo>
                          <a:pt x="40704" y="36933"/>
                          <a:pt x="39736" y="36750"/>
                          <a:pt x="39220" y="36298"/>
                        </a:cubicBezTo>
                        <a:cubicBezTo>
                          <a:pt x="38950" y="36052"/>
                          <a:pt x="38648" y="35838"/>
                          <a:pt x="38323" y="35679"/>
                        </a:cubicBezTo>
                        <a:cubicBezTo>
                          <a:pt x="38116" y="35552"/>
                          <a:pt x="37291" y="35060"/>
                          <a:pt x="37902" y="34568"/>
                        </a:cubicBezTo>
                        <a:cubicBezTo>
                          <a:pt x="38513" y="34076"/>
                          <a:pt x="38386" y="34052"/>
                          <a:pt x="39180" y="33782"/>
                        </a:cubicBezTo>
                        <a:cubicBezTo>
                          <a:pt x="39974" y="33520"/>
                          <a:pt x="40101" y="33298"/>
                          <a:pt x="40117" y="32988"/>
                        </a:cubicBezTo>
                        <a:cubicBezTo>
                          <a:pt x="40131" y="32721"/>
                          <a:pt x="40201" y="32349"/>
                          <a:pt x="41519" y="32349"/>
                        </a:cubicBezTo>
                        <a:close/>
                        <a:moveTo>
                          <a:pt x="63312" y="32349"/>
                        </a:moveTo>
                        <a:cubicBezTo>
                          <a:pt x="63484" y="32349"/>
                          <a:pt x="63678" y="32355"/>
                          <a:pt x="63897" y="32369"/>
                        </a:cubicBezTo>
                        <a:cubicBezTo>
                          <a:pt x="64739" y="32425"/>
                          <a:pt x="65421" y="32559"/>
                          <a:pt x="65882" y="33028"/>
                        </a:cubicBezTo>
                        <a:cubicBezTo>
                          <a:pt x="66334" y="33488"/>
                          <a:pt x="66684" y="33718"/>
                          <a:pt x="67199" y="33933"/>
                        </a:cubicBezTo>
                        <a:cubicBezTo>
                          <a:pt x="67723" y="34139"/>
                          <a:pt x="68541" y="34504"/>
                          <a:pt x="68469" y="34869"/>
                        </a:cubicBezTo>
                        <a:cubicBezTo>
                          <a:pt x="68406" y="35242"/>
                          <a:pt x="68096" y="35338"/>
                          <a:pt x="67954" y="35607"/>
                        </a:cubicBezTo>
                        <a:cubicBezTo>
                          <a:pt x="67811" y="35877"/>
                          <a:pt x="68001" y="36147"/>
                          <a:pt x="67080" y="36290"/>
                        </a:cubicBezTo>
                        <a:cubicBezTo>
                          <a:pt x="66160" y="36441"/>
                          <a:pt x="65969" y="36306"/>
                          <a:pt x="65739" y="36576"/>
                        </a:cubicBezTo>
                        <a:cubicBezTo>
                          <a:pt x="65538" y="36804"/>
                          <a:pt x="65179" y="37128"/>
                          <a:pt x="64484" y="37128"/>
                        </a:cubicBezTo>
                        <a:cubicBezTo>
                          <a:pt x="64356" y="37128"/>
                          <a:pt x="64216" y="37116"/>
                          <a:pt x="64064" y="37092"/>
                        </a:cubicBezTo>
                        <a:cubicBezTo>
                          <a:pt x="63088" y="36933"/>
                          <a:pt x="62096" y="36750"/>
                          <a:pt x="61516" y="36298"/>
                        </a:cubicBezTo>
                        <a:cubicBezTo>
                          <a:pt x="61223" y="36052"/>
                          <a:pt x="60897" y="35838"/>
                          <a:pt x="60548" y="35679"/>
                        </a:cubicBezTo>
                        <a:cubicBezTo>
                          <a:pt x="60318" y="35552"/>
                          <a:pt x="59429" y="35060"/>
                          <a:pt x="59984" y="34568"/>
                        </a:cubicBezTo>
                        <a:cubicBezTo>
                          <a:pt x="60532" y="34076"/>
                          <a:pt x="60397" y="34044"/>
                          <a:pt x="61159" y="33782"/>
                        </a:cubicBezTo>
                        <a:cubicBezTo>
                          <a:pt x="61913" y="33520"/>
                          <a:pt x="62016" y="33290"/>
                          <a:pt x="61992" y="32988"/>
                        </a:cubicBezTo>
                        <a:cubicBezTo>
                          <a:pt x="61971" y="32721"/>
                          <a:pt x="61994" y="32349"/>
                          <a:pt x="63312" y="32349"/>
                        </a:cubicBezTo>
                        <a:close/>
                        <a:moveTo>
                          <a:pt x="19725" y="32349"/>
                        </a:moveTo>
                        <a:cubicBezTo>
                          <a:pt x="19897" y="32349"/>
                          <a:pt x="20089" y="32355"/>
                          <a:pt x="20305" y="32369"/>
                        </a:cubicBezTo>
                        <a:cubicBezTo>
                          <a:pt x="21130" y="32425"/>
                          <a:pt x="21789" y="32567"/>
                          <a:pt x="22122" y="33028"/>
                        </a:cubicBezTo>
                        <a:cubicBezTo>
                          <a:pt x="22456" y="33496"/>
                          <a:pt x="22742" y="33726"/>
                          <a:pt x="23210" y="33933"/>
                        </a:cubicBezTo>
                        <a:cubicBezTo>
                          <a:pt x="23678" y="34139"/>
                          <a:pt x="24400" y="34504"/>
                          <a:pt x="24242" y="34869"/>
                        </a:cubicBezTo>
                        <a:cubicBezTo>
                          <a:pt x="24075" y="35242"/>
                          <a:pt x="23742" y="35338"/>
                          <a:pt x="23527" y="35607"/>
                        </a:cubicBezTo>
                        <a:cubicBezTo>
                          <a:pt x="23313" y="35877"/>
                          <a:pt x="23440" y="36147"/>
                          <a:pt x="22480" y="36298"/>
                        </a:cubicBezTo>
                        <a:cubicBezTo>
                          <a:pt x="21519" y="36441"/>
                          <a:pt x="21368" y="36314"/>
                          <a:pt x="21067" y="36576"/>
                        </a:cubicBezTo>
                        <a:cubicBezTo>
                          <a:pt x="20683" y="36934"/>
                          <a:pt x="20180" y="37133"/>
                          <a:pt x="19663" y="37133"/>
                        </a:cubicBezTo>
                        <a:cubicBezTo>
                          <a:pt x="19528" y="37133"/>
                          <a:pt x="19392" y="37120"/>
                          <a:pt x="19257" y="37092"/>
                        </a:cubicBezTo>
                        <a:cubicBezTo>
                          <a:pt x="18320" y="36933"/>
                          <a:pt x="17368" y="36750"/>
                          <a:pt x="16915" y="36298"/>
                        </a:cubicBezTo>
                        <a:cubicBezTo>
                          <a:pt x="16685" y="36044"/>
                          <a:pt x="16407" y="35838"/>
                          <a:pt x="16106" y="35679"/>
                        </a:cubicBezTo>
                        <a:cubicBezTo>
                          <a:pt x="15915" y="35552"/>
                          <a:pt x="15153" y="35060"/>
                          <a:pt x="15828" y="34568"/>
                        </a:cubicBezTo>
                        <a:cubicBezTo>
                          <a:pt x="16503" y="34076"/>
                          <a:pt x="16384" y="34052"/>
                          <a:pt x="17209" y="33782"/>
                        </a:cubicBezTo>
                        <a:cubicBezTo>
                          <a:pt x="18027" y="33520"/>
                          <a:pt x="18185" y="33298"/>
                          <a:pt x="18241" y="32988"/>
                        </a:cubicBezTo>
                        <a:cubicBezTo>
                          <a:pt x="18297" y="32721"/>
                          <a:pt x="18409" y="32349"/>
                          <a:pt x="19725" y="32349"/>
                        </a:cubicBezTo>
                        <a:close/>
                        <a:moveTo>
                          <a:pt x="8727" y="36349"/>
                        </a:moveTo>
                        <a:cubicBezTo>
                          <a:pt x="8964" y="36349"/>
                          <a:pt x="9068" y="36366"/>
                          <a:pt x="9383" y="36425"/>
                        </a:cubicBezTo>
                        <a:cubicBezTo>
                          <a:pt x="9851" y="36504"/>
                          <a:pt x="9724" y="36687"/>
                          <a:pt x="9700" y="36957"/>
                        </a:cubicBezTo>
                        <a:cubicBezTo>
                          <a:pt x="9684" y="37227"/>
                          <a:pt x="10256" y="37481"/>
                          <a:pt x="9811" y="37782"/>
                        </a:cubicBezTo>
                        <a:cubicBezTo>
                          <a:pt x="9626" y="37908"/>
                          <a:pt x="9468" y="37930"/>
                          <a:pt x="9285" y="37930"/>
                        </a:cubicBezTo>
                        <a:cubicBezTo>
                          <a:pt x="9183" y="37930"/>
                          <a:pt x="9075" y="37923"/>
                          <a:pt x="8950" y="37923"/>
                        </a:cubicBezTo>
                        <a:cubicBezTo>
                          <a:pt x="8760" y="37923"/>
                          <a:pt x="8533" y="37939"/>
                          <a:pt x="8240" y="38020"/>
                        </a:cubicBezTo>
                        <a:cubicBezTo>
                          <a:pt x="7502" y="38222"/>
                          <a:pt x="7368" y="38388"/>
                          <a:pt x="6376" y="38388"/>
                        </a:cubicBezTo>
                        <a:cubicBezTo>
                          <a:pt x="6238" y="38388"/>
                          <a:pt x="6082" y="38384"/>
                          <a:pt x="5906" y="38378"/>
                        </a:cubicBezTo>
                        <a:cubicBezTo>
                          <a:pt x="4469" y="38330"/>
                          <a:pt x="3374" y="38346"/>
                          <a:pt x="3191" y="38171"/>
                        </a:cubicBezTo>
                        <a:cubicBezTo>
                          <a:pt x="3009" y="37989"/>
                          <a:pt x="3064" y="37544"/>
                          <a:pt x="2969" y="37401"/>
                        </a:cubicBezTo>
                        <a:cubicBezTo>
                          <a:pt x="2866" y="37250"/>
                          <a:pt x="2731" y="37076"/>
                          <a:pt x="3279" y="37060"/>
                        </a:cubicBezTo>
                        <a:cubicBezTo>
                          <a:pt x="3338" y="37058"/>
                          <a:pt x="3392" y="37058"/>
                          <a:pt x="3444" y="37058"/>
                        </a:cubicBezTo>
                        <a:cubicBezTo>
                          <a:pt x="3578" y="37058"/>
                          <a:pt x="3692" y="37062"/>
                          <a:pt x="3814" y="37062"/>
                        </a:cubicBezTo>
                        <a:cubicBezTo>
                          <a:pt x="4086" y="37062"/>
                          <a:pt x="4399" y="37041"/>
                          <a:pt x="5065" y="36909"/>
                        </a:cubicBezTo>
                        <a:cubicBezTo>
                          <a:pt x="6152" y="36695"/>
                          <a:pt x="6660" y="36393"/>
                          <a:pt x="7795" y="36369"/>
                        </a:cubicBezTo>
                        <a:cubicBezTo>
                          <a:pt x="8287" y="36359"/>
                          <a:pt x="8546" y="36349"/>
                          <a:pt x="8727" y="36349"/>
                        </a:cubicBezTo>
                        <a:close/>
                        <a:moveTo>
                          <a:pt x="31042" y="36349"/>
                        </a:moveTo>
                        <a:cubicBezTo>
                          <a:pt x="31278" y="36349"/>
                          <a:pt x="31383" y="36366"/>
                          <a:pt x="31703" y="36425"/>
                        </a:cubicBezTo>
                        <a:cubicBezTo>
                          <a:pt x="32179" y="36504"/>
                          <a:pt x="32076" y="36687"/>
                          <a:pt x="32092" y="36957"/>
                        </a:cubicBezTo>
                        <a:cubicBezTo>
                          <a:pt x="32108" y="37227"/>
                          <a:pt x="32719" y="37481"/>
                          <a:pt x="32306" y="37782"/>
                        </a:cubicBezTo>
                        <a:cubicBezTo>
                          <a:pt x="32138" y="37908"/>
                          <a:pt x="31982" y="37930"/>
                          <a:pt x="31799" y="37930"/>
                        </a:cubicBezTo>
                        <a:cubicBezTo>
                          <a:pt x="31697" y="37930"/>
                          <a:pt x="31588" y="37923"/>
                          <a:pt x="31463" y="37923"/>
                        </a:cubicBezTo>
                        <a:cubicBezTo>
                          <a:pt x="31273" y="37923"/>
                          <a:pt x="31049" y="37939"/>
                          <a:pt x="30766" y="38020"/>
                        </a:cubicBezTo>
                        <a:cubicBezTo>
                          <a:pt x="30056" y="38222"/>
                          <a:pt x="29944" y="38388"/>
                          <a:pt x="28952" y="38388"/>
                        </a:cubicBezTo>
                        <a:cubicBezTo>
                          <a:pt x="28814" y="38388"/>
                          <a:pt x="28658" y="38384"/>
                          <a:pt x="28480" y="38378"/>
                        </a:cubicBezTo>
                        <a:cubicBezTo>
                          <a:pt x="27036" y="38330"/>
                          <a:pt x="25940" y="38346"/>
                          <a:pt x="25742" y="38171"/>
                        </a:cubicBezTo>
                        <a:cubicBezTo>
                          <a:pt x="25536" y="37989"/>
                          <a:pt x="25536" y="37544"/>
                          <a:pt x="25416" y="37401"/>
                        </a:cubicBezTo>
                        <a:cubicBezTo>
                          <a:pt x="25297" y="37250"/>
                          <a:pt x="25139" y="37076"/>
                          <a:pt x="25686" y="37060"/>
                        </a:cubicBezTo>
                        <a:cubicBezTo>
                          <a:pt x="25745" y="37058"/>
                          <a:pt x="25799" y="37058"/>
                          <a:pt x="25850" y="37058"/>
                        </a:cubicBezTo>
                        <a:cubicBezTo>
                          <a:pt x="25982" y="37058"/>
                          <a:pt x="26096" y="37062"/>
                          <a:pt x="26218" y="37062"/>
                        </a:cubicBezTo>
                        <a:cubicBezTo>
                          <a:pt x="26489" y="37062"/>
                          <a:pt x="26800" y="37041"/>
                          <a:pt x="27456" y="36909"/>
                        </a:cubicBezTo>
                        <a:cubicBezTo>
                          <a:pt x="28512" y="36695"/>
                          <a:pt x="28980" y="36393"/>
                          <a:pt x="30115" y="36369"/>
                        </a:cubicBezTo>
                        <a:cubicBezTo>
                          <a:pt x="30604" y="36359"/>
                          <a:pt x="30861" y="36349"/>
                          <a:pt x="31042" y="36349"/>
                        </a:cubicBezTo>
                        <a:close/>
                        <a:moveTo>
                          <a:pt x="53364" y="36356"/>
                        </a:moveTo>
                        <a:cubicBezTo>
                          <a:pt x="53590" y="36356"/>
                          <a:pt x="53699" y="36372"/>
                          <a:pt x="54015" y="36425"/>
                        </a:cubicBezTo>
                        <a:cubicBezTo>
                          <a:pt x="54507" y="36512"/>
                          <a:pt x="54420" y="36695"/>
                          <a:pt x="54476" y="36965"/>
                        </a:cubicBezTo>
                        <a:cubicBezTo>
                          <a:pt x="54523" y="37227"/>
                          <a:pt x="55174" y="37481"/>
                          <a:pt x="54801" y="37782"/>
                        </a:cubicBezTo>
                        <a:lnTo>
                          <a:pt x="54801" y="37790"/>
                        </a:lnTo>
                        <a:cubicBezTo>
                          <a:pt x="54646" y="37916"/>
                          <a:pt x="54492" y="37938"/>
                          <a:pt x="54309" y="37938"/>
                        </a:cubicBezTo>
                        <a:cubicBezTo>
                          <a:pt x="54207" y="37938"/>
                          <a:pt x="54097" y="37931"/>
                          <a:pt x="53972" y="37931"/>
                        </a:cubicBezTo>
                        <a:cubicBezTo>
                          <a:pt x="53782" y="37931"/>
                          <a:pt x="53559" y="37947"/>
                          <a:pt x="53285" y="38028"/>
                        </a:cubicBezTo>
                        <a:cubicBezTo>
                          <a:pt x="52603" y="38230"/>
                          <a:pt x="52513" y="38396"/>
                          <a:pt x="51520" y="38396"/>
                        </a:cubicBezTo>
                        <a:cubicBezTo>
                          <a:pt x="51381" y="38396"/>
                          <a:pt x="51225" y="38392"/>
                          <a:pt x="51047" y="38386"/>
                        </a:cubicBezTo>
                        <a:cubicBezTo>
                          <a:pt x="49594" y="38338"/>
                          <a:pt x="48507" y="38354"/>
                          <a:pt x="48276" y="38171"/>
                        </a:cubicBezTo>
                        <a:cubicBezTo>
                          <a:pt x="48046" y="37997"/>
                          <a:pt x="47991" y="37552"/>
                          <a:pt x="47856" y="37401"/>
                        </a:cubicBezTo>
                        <a:cubicBezTo>
                          <a:pt x="47713" y="37258"/>
                          <a:pt x="47538" y="37084"/>
                          <a:pt x="48086" y="37060"/>
                        </a:cubicBezTo>
                        <a:cubicBezTo>
                          <a:pt x="48137" y="37058"/>
                          <a:pt x="48185" y="37058"/>
                          <a:pt x="48230" y="37058"/>
                        </a:cubicBezTo>
                        <a:cubicBezTo>
                          <a:pt x="48385" y="37058"/>
                          <a:pt x="48514" y="37065"/>
                          <a:pt x="48657" y="37065"/>
                        </a:cubicBezTo>
                        <a:cubicBezTo>
                          <a:pt x="48919" y="37065"/>
                          <a:pt x="49229" y="37042"/>
                          <a:pt x="49832" y="36917"/>
                        </a:cubicBezTo>
                        <a:cubicBezTo>
                          <a:pt x="50864" y="36703"/>
                          <a:pt x="51293" y="36401"/>
                          <a:pt x="52420" y="36377"/>
                        </a:cubicBezTo>
                        <a:cubicBezTo>
                          <a:pt x="52924" y="36367"/>
                          <a:pt x="53182" y="36356"/>
                          <a:pt x="53364" y="36356"/>
                        </a:cubicBezTo>
                        <a:close/>
                        <a:moveTo>
                          <a:pt x="13786" y="34866"/>
                        </a:moveTo>
                        <a:cubicBezTo>
                          <a:pt x="14295" y="34866"/>
                          <a:pt x="14939" y="34924"/>
                          <a:pt x="15169" y="35226"/>
                        </a:cubicBezTo>
                        <a:cubicBezTo>
                          <a:pt x="15225" y="35346"/>
                          <a:pt x="15312" y="35441"/>
                          <a:pt x="15431" y="35504"/>
                        </a:cubicBezTo>
                        <a:cubicBezTo>
                          <a:pt x="15955" y="35814"/>
                          <a:pt x="16304" y="35869"/>
                          <a:pt x="16677" y="36290"/>
                        </a:cubicBezTo>
                        <a:cubicBezTo>
                          <a:pt x="17050" y="36703"/>
                          <a:pt x="18058" y="37123"/>
                          <a:pt x="18701" y="37195"/>
                        </a:cubicBezTo>
                        <a:cubicBezTo>
                          <a:pt x="19352" y="37258"/>
                          <a:pt x="20273" y="37322"/>
                          <a:pt x="20400" y="37481"/>
                        </a:cubicBezTo>
                        <a:cubicBezTo>
                          <a:pt x="20535" y="37639"/>
                          <a:pt x="19654" y="37862"/>
                          <a:pt x="18812" y="38044"/>
                        </a:cubicBezTo>
                        <a:cubicBezTo>
                          <a:pt x="17979" y="38219"/>
                          <a:pt x="16995" y="38330"/>
                          <a:pt x="15733" y="38425"/>
                        </a:cubicBezTo>
                        <a:cubicBezTo>
                          <a:pt x="14883" y="38489"/>
                          <a:pt x="14288" y="38568"/>
                          <a:pt x="13883" y="38743"/>
                        </a:cubicBezTo>
                        <a:lnTo>
                          <a:pt x="13883" y="38735"/>
                        </a:lnTo>
                        <a:lnTo>
                          <a:pt x="13859" y="38751"/>
                        </a:lnTo>
                        <a:cubicBezTo>
                          <a:pt x="13828" y="38759"/>
                          <a:pt x="13804" y="38774"/>
                          <a:pt x="13780" y="38782"/>
                        </a:cubicBezTo>
                        <a:cubicBezTo>
                          <a:pt x="13605" y="38846"/>
                          <a:pt x="13415" y="38878"/>
                          <a:pt x="13224" y="38878"/>
                        </a:cubicBezTo>
                        <a:cubicBezTo>
                          <a:pt x="13141" y="38880"/>
                          <a:pt x="13057" y="38881"/>
                          <a:pt x="12973" y="38881"/>
                        </a:cubicBezTo>
                        <a:cubicBezTo>
                          <a:pt x="12720" y="38881"/>
                          <a:pt x="12464" y="38872"/>
                          <a:pt x="12208" y="38854"/>
                        </a:cubicBezTo>
                        <a:cubicBezTo>
                          <a:pt x="11978" y="38846"/>
                          <a:pt x="11748" y="38822"/>
                          <a:pt x="11518" y="38774"/>
                        </a:cubicBezTo>
                        <a:cubicBezTo>
                          <a:pt x="11192" y="38695"/>
                          <a:pt x="11081" y="38425"/>
                          <a:pt x="10954" y="38132"/>
                        </a:cubicBezTo>
                        <a:cubicBezTo>
                          <a:pt x="10819" y="37838"/>
                          <a:pt x="10478" y="37870"/>
                          <a:pt x="10161" y="37497"/>
                        </a:cubicBezTo>
                        <a:cubicBezTo>
                          <a:pt x="9835" y="37123"/>
                          <a:pt x="10065" y="36512"/>
                          <a:pt x="10430" y="36306"/>
                        </a:cubicBezTo>
                        <a:cubicBezTo>
                          <a:pt x="10796" y="36100"/>
                          <a:pt x="11359" y="35933"/>
                          <a:pt x="11812" y="35536"/>
                        </a:cubicBezTo>
                        <a:cubicBezTo>
                          <a:pt x="12081" y="35298"/>
                          <a:pt x="12383" y="35099"/>
                          <a:pt x="12716" y="34957"/>
                        </a:cubicBezTo>
                        <a:cubicBezTo>
                          <a:pt x="12931" y="34909"/>
                          <a:pt x="13153" y="34877"/>
                          <a:pt x="13367" y="34877"/>
                        </a:cubicBezTo>
                        <a:cubicBezTo>
                          <a:pt x="13483" y="34872"/>
                          <a:pt x="13628" y="34866"/>
                          <a:pt x="13786" y="34866"/>
                        </a:cubicBezTo>
                        <a:close/>
                        <a:moveTo>
                          <a:pt x="58015" y="34866"/>
                        </a:moveTo>
                        <a:cubicBezTo>
                          <a:pt x="58520" y="34866"/>
                          <a:pt x="59182" y="34924"/>
                          <a:pt x="59484" y="35226"/>
                        </a:cubicBezTo>
                        <a:cubicBezTo>
                          <a:pt x="59579" y="35346"/>
                          <a:pt x="59691" y="35433"/>
                          <a:pt x="59826" y="35496"/>
                        </a:cubicBezTo>
                        <a:cubicBezTo>
                          <a:pt x="60429" y="35814"/>
                          <a:pt x="60794" y="35869"/>
                          <a:pt x="61278" y="36282"/>
                        </a:cubicBezTo>
                        <a:cubicBezTo>
                          <a:pt x="61754" y="36703"/>
                          <a:pt x="62874" y="37123"/>
                          <a:pt x="63532" y="37187"/>
                        </a:cubicBezTo>
                        <a:cubicBezTo>
                          <a:pt x="64199" y="37258"/>
                          <a:pt x="65136" y="37314"/>
                          <a:pt x="65310" y="37473"/>
                        </a:cubicBezTo>
                        <a:cubicBezTo>
                          <a:pt x="65485" y="37639"/>
                          <a:pt x="64659" y="37854"/>
                          <a:pt x="63866" y="38036"/>
                        </a:cubicBezTo>
                        <a:cubicBezTo>
                          <a:pt x="63072" y="38211"/>
                          <a:pt x="62112" y="38322"/>
                          <a:pt x="60881" y="38417"/>
                        </a:cubicBezTo>
                        <a:cubicBezTo>
                          <a:pt x="60048" y="38481"/>
                          <a:pt x="59476" y="38560"/>
                          <a:pt x="59111" y="38735"/>
                        </a:cubicBezTo>
                        <a:lnTo>
                          <a:pt x="59111" y="38727"/>
                        </a:lnTo>
                        <a:lnTo>
                          <a:pt x="59087" y="38743"/>
                        </a:lnTo>
                        <a:cubicBezTo>
                          <a:pt x="59064" y="38759"/>
                          <a:pt x="59040" y="38767"/>
                          <a:pt x="59024" y="38774"/>
                        </a:cubicBezTo>
                        <a:cubicBezTo>
                          <a:pt x="58849" y="38838"/>
                          <a:pt x="58675" y="38878"/>
                          <a:pt x="58492" y="38878"/>
                        </a:cubicBezTo>
                        <a:cubicBezTo>
                          <a:pt x="58407" y="38880"/>
                          <a:pt x="58321" y="38881"/>
                          <a:pt x="58236" y="38881"/>
                        </a:cubicBezTo>
                        <a:cubicBezTo>
                          <a:pt x="57980" y="38881"/>
                          <a:pt x="57724" y="38872"/>
                          <a:pt x="57468" y="38854"/>
                        </a:cubicBezTo>
                        <a:cubicBezTo>
                          <a:pt x="57230" y="38846"/>
                          <a:pt x="56992" y="38822"/>
                          <a:pt x="56762" y="38774"/>
                        </a:cubicBezTo>
                        <a:cubicBezTo>
                          <a:pt x="56412" y="38695"/>
                          <a:pt x="56230" y="38425"/>
                          <a:pt x="56023" y="38132"/>
                        </a:cubicBezTo>
                        <a:cubicBezTo>
                          <a:pt x="55825" y="37838"/>
                          <a:pt x="55484" y="37870"/>
                          <a:pt x="55063" y="37497"/>
                        </a:cubicBezTo>
                        <a:cubicBezTo>
                          <a:pt x="54642" y="37123"/>
                          <a:pt x="54722" y="36512"/>
                          <a:pt x="55031" y="36306"/>
                        </a:cubicBezTo>
                        <a:cubicBezTo>
                          <a:pt x="55341" y="36100"/>
                          <a:pt x="55865" y="35933"/>
                          <a:pt x="56206" y="35536"/>
                        </a:cubicBezTo>
                        <a:cubicBezTo>
                          <a:pt x="56420" y="35290"/>
                          <a:pt x="56682" y="35099"/>
                          <a:pt x="56968" y="34957"/>
                        </a:cubicBezTo>
                        <a:cubicBezTo>
                          <a:pt x="57174" y="34909"/>
                          <a:pt x="57389" y="34877"/>
                          <a:pt x="57603" y="34877"/>
                        </a:cubicBezTo>
                        <a:cubicBezTo>
                          <a:pt x="57714" y="34872"/>
                          <a:pt x="57857" y="34866"/>
                          <a:pt x="58015" y="34866"/>
                        </a:cubicBezTo>
                        <a:close/>
                        <a:moveTo>
                          <a:pt x="35892" y="34866"/>
                        </a:moveTo>
                        <a:cubicBezTo>
                          <a:pt x="36399" y="34866"/>
                          <a:pt x="37056" y="34925"/>
                          <a:pt x="37323" y="35234"/>
                        </a:cubicBezTo>
                        <a:cubicBezTo>
                          <a:pt x="37402" y="35346"/>
                          <a:pt x="37505" y="35441"/>
                          <a:pt x="37624" y="35504"/>
                        </a:cubicBezTo>
                        <a:cubicBezTo>
                          <a:pt x="38188" y="35814"/>
                          <a:pt x="38545" y="35877"/>
                          <a:pt x="38974" y="36290"/>
                        </a:cubicBezTo>
                        <a:cubicBezTo>
                          <a:pt x="39402" y="36703"/>
                          <a:pt x="40458" y="37131"/>
                          <a:pt x="41117" y="37195"/>
                        </a:cubicBezTo>
                        <a:cubicBezTo>
                          <a:pt x="41776" y="37266"/>
                          <a:pt x="42696" y="37322"/>
                          <a:pt x="42855" y="37481"/>
                        </a:cubicBezTo>
                        <a:cubicBezTo>
                          <a:pt x="43006" y="37639"/>
                          <a:pt x="42157" y="37862"/>
                          <a:pt x="41339" y="38044"/>
                        </a:cubicBezTo>
                        <a:cubicBezTo>
                          <a:pt x="40522" y="38219"/>
                          <a:pt x="39553" y="38330"/>
                          <a:pt x="38307" y="38425"/>
                        </a:cubicBezTo>
                        <a:cubicBezTo>
                          <a:pt x="37466" y="38489"/>
                          <a:pt x="36878" y="38568"/>
                          <a:pt x="36497" y="38743"/>
                        </a:cubicBezTo>
                        <a:lnTo>
                          <a:pt x="36497" y="38735"/>
                        </a:lnTo>
                        <a:lnTo>
                          <a:pt x="36473" y="38751"/>
                        </a:lnTo>
                        <a:cubicBezTo>
                          <a:pt x="36450" y="38759"/>
                          <a:pt x="36418" y="38774"/>
                          <a:pt x="36402" y="38782"/>
                        </a:cubicBezTo>
                        <a:cubicBezTo>
                          <a:pt x="36227" y="38846"/>
                          <a:pt x="36045" y="38878"/>
                          <a:pt x="35854" y="38886"/>
                        </a:cubicBezTo>
                        <a:cubicBezTo>
                          <a:pt x="35776" y="38887"/>
                          <a:pt x="35696" y="38888"/>
                          <a:pt x="35617" y="38888"/>
                        </a:cubicBezTo>
                        <a:cubicBezTo>
                          <a:pt x="35360" y="38888"/>
                          <a:pt x="35099" y="38878"/>
                          <a:pt x="34838" y="38854"/>
                        </a:cubicBezTo>
                        <a:cubicBezTo>
                          <a:pt x="34600" y="38854"/>
                          <a:pt x="34370" y="38830"/>
                          <a:pt x="34140" y="38782"/>
                        </a:cubicBezTo>
                        <a:cubicBezTo>
                          <a:pt x="33798" y="38695"/>
                          <a:pt x="33656" y="38425"/>
                          <a:pt x="33489" y="38132"/>
                        </a:cubicBezTo>
                        <a:cubicBezTo>
                          <a:pt x="33322" y="37846"/>
                          <a:pt x="32981" y="37870"/>
                          <a:pt x="32608" y="37497"/>
                        </a:cubicBezTo>
                        <a:cubicBezTo>
                          <a:pt x="32235" y="37123"/>
                          <a:pt x="32394" y="36512"/>
                          <a:pt x="32727" y="36306"/>
                        </a:cubicBezTo>
                        <a:cubicBezTo>
                          <a:pt x="33068" y="36100"/>
                          <a:pt x="33608" y="35933"/>
                          <a:pt x="34005" y="35536"/>
                        </a:cubicBezTo>
                        <a:cubicBezTo>
                          <a:pt x="34341" y="35110"/>
                          <a:pt x="34846" y="34874"/>
                          <a:pt x="35380" y="34874"/>
                        </a:cubicBezTo>
                        <a:cubicBezTo>
                          <a:pt x="35414" y="34874"/>
                          <a:pt x="35447" y="34875"/>
                          <a:pt x="35481" y="34877"/>
                        </a:cubicBezTo>
                        <a:cubicBezTo>
                          <a:pt x="35593" y="34872"/>
                          <a:pt x="35736" y="34866"/>
                          <a:pt x="35892" y="34866"/>
                        </a:cubicBezTo>
                        <a:close/>
                        <a:moveTo>
                          <a:pt x="22215" y="36514"/>
                        </a:moveTo>
                        <a:cubicBezTo>
                          <a:pt x="22814" y="36514"/>
                          <a:pt x="23221" y="36646"/>
                          <a:pt x="23718" y="36727"/>
                        </a:cubicBezTo>
                        <a:cubicBezTo>
                          <a:pt x="24527" y="36869"/>
                          <a:pt x="24813" y="36925"/>
                          <a:pt x="25051" y="37274"/>
                        </a:cubicBezTo>
                        <a:cubicBezTo>
                          <a:pt x="25282" y="37624"/>
                          <a:pt x="25575" y="38060"/>
                          <a:pt x="25250" y="38251"/>
                        </a:cubicBezTo>
                        <a:cubicBezTo>
                          <a:pt x="24924" y="38433"/>
                          <a:pt x="23750" y="38505"/>
                          <a:pt x="23583" y="38806"/>
                        </a:cubicBezTo>
                        <a:cubicBezTo>
                          <a:pt x="23434" y="39075"/>
                          <a:pt x="23235" y="39509"/>
                          <a:pt x="22748" y="39509"/>
                        </a:cubicBezTo>
                        <a:cubicBezTo>
                          <a:pt x="22689" y="39509"/>
                          <a:pt x="22626" y="39503"/>
                          <a:pt x="22559" y="39489"/>
                        </a:cubicBezTo>
                        <a:cubicBezTo>
                          <a:pt x="21932" y="39354"/>
                          <a:pt x="22099" y="39084"/>
                          <a:pt x="22313" y="38774"/>
                        </a:cubicBezTo>
                        <a:cubicBezTo>
                          <a:pt x="22527" y="38465"/>
                          <a:pt x="22321" y="38266"/>
                          <a:pt x="21829" y="38068"/>
                        </a:cubicBezTo>
                        <a:lnTo>
                          <a:pt x="21837" y="38068"/>
                        </a:lnTo>
                        <a:cubicBezTo>
                          <a:pt x="21337" y="37862"/>
                          <a:pt x="20860" y="37830"/>
                          <a:pt x="20789" y="37465"/>
                        </a:cubicBezTo>
                        <a:cubicBezTo>
                          <a:pt x="20710" y="37100"/>
                          <a:pt x="21059" y="36600"/>
                          <a:pt x="21868" y="36528"/>
                        </a:cubicBezTo>
                        <a:cubicBezTo>
                          <a:pt x="21991" y="36518"/>
                          <a:pt x="22106" y="36514"/>
                          <a:pt x="22215" y="36514"/>
                        </a:cubicBezTo>
                        <a:close/>
                        <a:moveTo>
                          <a:pt x="44540" y="36514"/>
                        </a:moveTo>
                        <a:cubicBezTo>
                          <a:pt x="45139" y="36514"/>
                          <a:pt x="45559" y="36647"/>
                          <a:pt x="46070" y="36735"/>
                        </a:cubicBezTo>
                        <a:cubicBezTo>
                          <a:pt x="46895" y="36877"/>
                          <a:pt x="47197" y="36933"/>
                          <a:pt x="47467" y="37274"/>
                        </a:cubicBezTo>
                        <a:cubicBezTo>
                          <a:pt x="47745" y="37624"/>
                          <a:pt x="48094" y="38068"/>
                          <a:pt x="47792" y="38251"/>
                        </a:cubicBezTo>
                        <a:cubicBezTo>
                          <a:pt x="47491" y="38441"/>
                          <a:pt x="46332" y="38505"/>
                          <a:pt x="46205" y="38806"/>
                        </a:cubicBezTo>
                        <a:cubicBezTo>
                          <a:pt x="46091" y="39075"/>
                          <a:pt x="45953" y="39509"/>
                          <a:pt x="45462" y="39509"/>
                        </a:cubicBezTo>
                        <a:cubicBezTo>
                          <a:pt x="45403" y="39509"/>
                          <a:pt x="45338" y="39503"/>
                          <a:pt x="45268" y="39489"/>
                        </a:cubicBezTo>
                        <a:cubicBezTo>
                          <a:pt x="44625" y="39362"/>
                          <a:pt x="44760" y="39084"/>
                          <a:pt x="44935" y="38774"/>
                        </a:cubicBezTo>
                        <a:cubicBezTo>
                          <a:pt x="45109" y="38465"/>
                          <a:pt x="44879" y="38266"/>
                          <a:pt x="44363" y="38068"/>
                        </a:cubicBezTo>
                        <a:cubicBezTo>
                          <a:pt x="43847" y="37862"/>
                          <a:pt x="43355" y="37830"/>
                          <a:pt x="43236" y="37465"/>
                        </a:cubicBezTo>
                        <a:cubicBezTo>
                          <a:pt x="43109" y="37100"/>
                          <a:pt x="43403" y="36600"/>
                          <a:pt x="44197" y="36528"/>
                        </a:cubicBezTo>
                        <a:cubicBezTo>
                          <a:pt x="44318" y="36518"/>
                          <a:pt x="44432" y="36514"/>
                          <a:pt x="44540" y="36514"/>
                        </a:cubicBezTo>
                        <a:close/>
                        <a:moveTo>
                          <a:pt x="66865" y="36514"/>
                        </a:moveTo>
                        <a:cubicBezTo>
                          <a:pt x="67461" y="36514"/>
                          <a:pt x="67904" y="36646"/>
                          <a:pt x="68422" y="36727"/>
                        </a:cubicBezTo>
                        <a:cubicBezTo>
                          <a:pt x="69271" y="36869"/>
                          <a:pt x="69573" y="36925"/>
                          <a:pt x="69898" y="37274"/>
                        </a:cubicBezTo>
                        <a:cubicBezTo>
                          <a:pt x="70216" y="37624"/>
                          <a:pt x="70628" y="38060"/>
                          <a:pt x="70351" y="38251"/>
                        </a:cubicBezTo>
                        <a:cubicBezTo>
                          <a:pt x="70073" y="38433"/>
                          <a:pt x="68922" y="38513"/>
                          <a:pt x="68827" y="38806"/>
                        </a:cubicBezTo>
                        <a:cubicBezTo>
                          <a:pt x="68749" y="39075"/>
                          <a:pt x="68664" y="39509"/>
                          <a:pt x="68174" y="39509"/>
                        </a:cubicBezTo>
                        <a:cubicBezTo>
                          <a:pt x="68114" y="39509"/>
                          <a:pt x="68049" y="39503"/>
                          <a:pt x="67977" y="39489"/>
                        </a:cubicBezTo>
                        <a:cubicBezTo>
                          <a:pt x="67319" y="39362"/>
                          <a:pt x="67414" y="39084"/>
                          <a:pt x="67549" y="38774"/>
                        </a:cubicBezTo>
                        <a:cubicBezTo>
                          <a:pt x="67684" y="38465"/>
                          <a:pt x="67430" y="38266"/>
                          <a:pt x="66890" y="38068"/>
                        </a:cubicBezTo>
                        <a:cubicBezTo>
                          <a:pt x="66342" y="37862"/>
                          <a:pt x="65850" y="37830"/>
                          <a:pt x="65683" y="37465"/>
                        </a:cubicBezTo>
                        <a:cubicBezTo>
                          <a:pt x="65517" y="37100"/>
                          <a:pt x="65739" y="36600"/>
                          <a:pt x="66525" y="36528"/>
                        </a:cubicBezTo>
                        <a:cubicBezTo>
                          <a:pt x="66644" y="36518"/>
                          <a:pt x="66757" y="36514"/>
                          <a:pt x="66865" y="36514"/>
                        </a:cubicBezTo>
                        <a:close/>
                        <a:moveTo>
                          <a:pt x="9486" y="38088"/>
                        </a:moveTo>
                        <a:cubicBezTo>
                          <a:pt x="10003" y="38088"/>
                          <a:pt x="10408" y="38259"/>
                          <a:pt x="10470" y="38425"/>
                        </a:cubicBezTo>
                        <a:cubicBezTo>
                          <a:pt x="10542" y="38616"/>
                          <a:pt x="10796" y="38814"/>
                          <a:pt x="11050" y="39028"/>
                        </a:cubicBezTo>
                        <a:cubicBezTo>
                          <a:pt x="11304" y="39235"/>
                          <a:pt x="10526" y="39481"/>
                          <a:pt x="9819" y="39830"/>
                        </a:cubicBezTo>
                        <a:cubicBezTo>
                          <a:pt x="9272" y="40092"/>
                          <a:pt x="8716" y="40306"/>
                          <a:pt x="8137" y="40489"/>
                        </a:cubicBezTo>
                        <a:cubicBezTo>
                          <a:pt x="7597" y="40672"/>
                          <a:pt x="7605" y="40910"/>
                          <a:pt x="7263" y="41084"/>
                        </a:cubicBezTo>
                        <a:cubicBezTo>
                          <a:pt x="7126" y="41159"/>
                          <a:pt x="6979" y="41186"/>
                          <a:pt x="6800" y="41186"/>
                        </a:cubicBezTo>
                        <a:cubicBezTo>
                          <a:pt x="6544" y="41186"/>
                          <a:pt x="6223" y="41131"/>
                          <a:pt x="5779" y="41084"/>
                        </a:cubicBezTo>
                        <a:cubicBezTo>
                          <a:pt x="5513" y="41059"/>
                          <a:pt x="5280" y="41051"/>
                          <a:pt x="5058" y="41051"/>
                        </a:cubicBezTo>
                        <a:cubicBezTo>
                          <a:pt x="4650" y="41051"/>
                          <a:pt x="4278" y="41079"/>
                          <a:pt x="3811" y="41084"/>
                        </a:cubicBezTo>
                        <a:cubicBezTo>
                          <a:pt x="3449" y="41092"/>
                          <a:pt x="3011" y="41096"/>
                          <a:pt x="2607" y="41096"/>
                        </a:cubicBezTo>
                        <a:cubicBezTo>
                          <a:pt x="2203" y="41096"/>
                          <a:pt x="1834" y="41092"/>
                          <a:pt x="1612" y="41084"/>
                        </a:cubicBezTo>
                        <a:cubicBezTo>
                          <a:pt x="1159" y="41068"/>
                          <a:pt x="1112" y="40870"/>
                          <a:pt x="1112" y="40870"/>
                        </a:cubicBezTo>
                        <a:cubicBezTo>
                          <a:pt x="1175" y="40679"/>
                          <a:pt x="1223" y="40529"/>
                          <a:pt x="1175" y="40489"/>
                        </a:cubicBezTo>
                        <a:cubicBezTo>
                          <a:pt x="778" y="40171"/>
                          <a:pt x="810" y="39449"/>
                          <a:pt x="1159" y="39124"/>
                        </a:cubicBezTo>
                        <a:cubicBezTo>
                          <a:pt x="1501" y="38790"/>
                          <a:pt x="2429" y="38520"/>
                          <a:pt x="3223" y="38401"/>
                        </a:cubicBezTo>
                        <a:cubicBezTo>
                          <a:pt x="3374" y="38380"/>
                          <a:pt x="3542" y="38372"/>
                          <a:pt x="3724" y="38372"/>
                        </a:cubicBezTo>
                        <a:cubicBezTo>
                          <a:pt x="4485" y="38372"/>
                          <a:pt x="5481" y="38521"/>
                          <a:pt x="6404" y="38521"/>
                        </a:cubicBezTo>
                        <a:cubicBezTo>
                          <a:pt x="6424" y="38521"/>
                          <a:pt x="6443" y="38521"/>
                          <a:pt x="6462" y="38520"/>
                        </a:cubicBezTo>
                        <a:cubicBezTo>
                          <a:pt x="7621" y="38505"/>
                          <a:pt x="8621" y="38155"/>
                          <a:pt x="9248" y="38100"/>
                        </a:cubicBezTo>
                        <a:cubicBezTo>
                          <a:pt x="9329" y="38092"/>
                          <a:pt x="9409" y="38088"/>
                          <a:pt x="9486" y="38088"/>
                        </a:cubicBezTo>
                        <a:close/>
                        <a:moveTo>
                          <a:pt x="32022" y="38088"/>
                        </a:moveTo>
                        <a:cubicBezTo>
                          <a:pt x="32542" y="38088"/>
                          <a:pt x="32963" y="38259"/>
                          <a:pt x="33052" y="38425"/>
                        </a:cubicBezTo>
                        <a:cubicBezTo>
                          <a:pt x="33148" y="38616"/>
                          <a:pt x="33425" y="38814"/>
                          <a:pt x="33711" y="39028"/>
                        </a:cubicBezTo>
                        <a:cubicBezTo>
                          <a:pt x="33989" y="39243"/>
                          <a:pt x="33235" y="39481"/>
                          <a:pt x="32576" y="39830"/>
                        </a:cubicBezTo>
                        <a:cubicBezTo>
                          <a:pt x="32068" y="40092"/>
                          <a:pt x="31536" y="40314"/>
                          <a:pt x="30989" y="40489"/>
                        </a:cubicBezTo>
                        <a:cubicBezTo>
                          <a:pt x="30473" y="40672"/>
                          <a:pt x="30504" y="40910"/>
                          <a:pt x="30195" y="41084"/>
                        </a:cubicBezTo>
                        <a:cubicBezTo>
                          <a:pt x="30064" y="41159"/>
                          <a:pt x="29919" y="41186"/>
                          <a:pt x="29740" y="41186"/>
                        </a:cubicBezTo>
                        <a:cubicBezTo>
                          <a:pt x="29483" y="41186"/>
                          <a:pt x="29156" y="41131"/>
                          <a:pt x="28703" y="41084"/>
                        </a:cubicBezTo>
                        <a:cubicBezTo>
                          <a:pt x="28434" y="41059"/>
                          <a:pt x="28200" y="41051"/>
                          <a:pt x="27978" y="41051"/>
                        </a:cubicBezTo>
                        <a:cubicBezTo>
                          <a:pt x="27571" y="41051"/>
                          <a:pt x="27205" y="41079"/>
                          <a:pt x="26742" y="41084"/>
                        </a:cubicBezTo>
                        <a:cubicBezTo>
                          <a:pt x="26381" y="41092"/>
                          <a:pt x="25942" y="41096"/>
                          <a:pt x="25537" y="41096"/>
                        </a:cubicBezTo>
                        <a:cubicBezTo>
                          <a:pt x="25133" y="41096"/>
                          <a:pt x="24762" y="41092"/>
                          <a:pt x="24535" y="41084"/>
                        </a:cubicBezTo>
                        <a:cubicBezTo>
                          <a:pt x="24083" y="41068"/>
                          <a:pt x="24004" y="40870"/>
                          <a:pt x="24004" y="40870"/>
                        </a:cubicBezTo>
                        <a:cubicBezTo>
                          <a:pt x="24043" y="40679"/>
                          <a:pt x="24067" y="40529"/>
                          <a:pt x="24019" y="40489"/>
                        </a:cubicBezTo>
                        <a:cubicBezTo>
                          <a:pt x="23583" y="40171"/>
                          <a:pt x="23511" y="39449"/>
                          <a:pt x="23821" y="39116"/>
                        </a:cubicBezTo>
                        <a:cubicBezTo>
                          <a:pt x="24131" y="38790"/>
                          <a:pt x="25020" y="38520"/>
                          <a:pt x="25797" y="38401"/>
                        </a:cubicBezTo>
                        <a:cubicBezTo>
                          <a:pt x="25947" y="38380"/>
                          <a:pt x="26115" y="38372"/>
                          <a:pt x="26297" y="38372"/>
                        </a:cubicBezTo>
                        <a:cubicBezTo>
                          <a:pt x="27059" y="38372"/>
                          <a:pt x="28071" y="38521"/>
                          <a:pt x="28994" y="38521"/>
                        </a:cubicBezTo>
                        <a:cubicBezTo>
                          <a:pt x="29014" y="38521"/>
                          <a:pt x="29033" y="38521"/>
                          <a:pt x="29052" y="38520"/>
                        </a:cubicBezTo>
                        <a:cubicBezTo>
                          <a:pt x="30211" y="38505"/>
                          <a:pt x="31163" y="38155"/>
                          <a:pt x="31782" y="38100"/>
                        </a:cubicBezTo>
                        <a:cubicBezTo>
                          <a:pt x="31864" y="38092"/>
                          <a:pt x="31944" y="38088"/>
                          <a:pt x="32022" y="38088"/>
                        </a:cubicBezTo>
                        <a:close/>
                        <a:moveTo>
                          <a:pt x="54567" y="38095"/>
                        </a:moveTo>
                        <a:cubicBezTo>
                          <a:pt x="55081" y="38095"/>
                          <a:pt x="55523" y="38260"/>
                          <a:pt x="55627" y="38425"/>
                        </a:cubicBezTo>
                        <a:lnTo>
                          <a:pt x="55619" y="38433"/>
                        </a:lnTo>
                        <a:cubicBezTo>
                          <a:pt x="55746" y="38616"/>
                          <a:pt x="56047" y="38822"/>
                          <a:pt x="56357" y="39028"/>
                        </a:cubicBezTo>
                        <a:cubicBezTo>
                          <a:pt x="56666" y="39243"/>
                          <a:pt x="55944" y="39489"/>
                          <a:pt x="55333" y="39838"/>
                        </a:cubicBezTo>
                        <a:cubicBezTo>
                          <a:pt x="54849" y="40100"/>
                          <a:pt x="54341" y="40314"/>
                          <a:pt x="53825" y="40497"/>
                        </a:cubicBezTo>
                        <a:cubicBezTo>
                          <a:pt x="53325" y="40679"/>
                          <a:pt x="53396" y="40910"/>
                          <a:pt x="53102" y="41092"/>
                        </a:cubicBezTo>
                        <a:cubicBezTo>
                          <a:pt x="52983" y="41163"/>
                          <a:pt x="52844" y="41188"/>
                          <a:pt x="52669" y="41188"/>
                        </a:cubicBezTo>
                        <a:cubicBezTo>
                          <a:pt x="52413" y="41188"/>
                          <a:pt x="52080" y="41135"/>
                          <a:pt x="51618" y="41092"/>
                        </a:cubicBezTo>
                        <a:cubicBezTo>
                          <a:pt x="51332" y="41063"/>
                          <a:pt x="51086" y="41053"/>
                          <a:pt x="50855" y="41053"/>
                        </a:cubicBezTo>
                        <a:cubicBezTo>
                          <a:pt x="50457" y="41053"/>
                          <a:pt x="50101" y="41082"/>
                          <a:pt x="49650" y="41092"/>
                        </a:cubicBezTo>
                        <a:cubicBezTo>
                          <a:pt x="49233" y="41097"/>
                          <a:pt x="48712" y="41101"/>
                          <a:pt x="48260" y="41101"/>
                        </a:cubicBezTo>
                        <a:cubicBezTo>
                          <a:pt x="47929" y="41101"/>
                          <a:pt x="47634" y="41099"/>
                          <a:pt x="47443" y="41092"/>
                        </a:cubicBezTo>
                        <a:cubicBezTo>
                          <a:pt x="46991" y="41076"/>
                          <a:pt x="46887" y="40878"/>
                          <a:pt x="46887" y="40878"/>
                        </a:cubicBezTo>
                        <a:cubicBezTo>
                          <a:pt x="46903" y="40679"/>
                          <a:pt x="46911" y="40537"/>
                          <a:pt x="46864" y="40497"/>
                        </a:cubicBezTo>
                        <a:cubicBezTo>
                          <a:pt x="46387" y="40179"/>
                          <a:pt x="46221" y="39457"/>
                          <a:pt x="46483" y="39124"/>
                        </a:cubicBezTo>
                        <a:cubicBezTo>
                          <a:pt x="46752" y="38798"/>
                          <a:pt x="47602" y="38528"/>
                          <a:pt x="48372" y="38409"/>
                        </a:cubicBezTo>
                        <a:cubicBezTo>
                          <a:pt x="48518" y="38388"/>
                          <a:pt x="48685" y="38380"/>
                          <a:pt x="48867" y="38380"/>
                        </a:cubicBezTo>
                        <a:cubicBezTo>
                          <a:pt x="49628" y="38380"/>
                          <a:pt x="50660" y="38529"/>
                          <a:pt x="51585" y="38529"/>
                        </a:cubicBezTo>
                        <a:cubicBezTo>
                          <a:pt x="51604" y="38529"/>
                          <a:pt x="51623" y="38529"/>
                          <a:pt x="51642" y="38528"/>
                        </a:cubicBezTo>
                        <a:cubicBezTo>
                          <a:pt x="52809" y="38513"/>
                          <a:pt x="53706" y="38163"/>
                          <a:pt x="54325" y="38108"/>
                        </a:cubicBezTo>
                        <a:cubicBezTo>
                          <a:pt x="54407" y="38099"/>
                          <a:pt x="54488" y="38095"/>
                          <a:pt x="54567" y="38095"/>
                        </a:cubicBezTo>
                        <a:close/>
                        <a:moveTo>
                          <a:pt x="66782" y="39444"/>
                        </a:moveTo>
                        <a:cubicBezTo>
                          <a:pt x="67148" y="39444"/>
                          <a:pt x="67634" y="39514"/>
                          <a:pt x="68112" y="39656"/>
                        </a:cubicBezTo>
                        <a:cubicBezTo>
                          <a:pt x="68946" y="39910"/>
                          <a:pt x="69263" y="40481"/>
                          <a:pt x="69263" y="40481"/>
                        </a:cubicBezTo>
                        <a:cubicBezTo>
                          <a:pt x="69605" y="40910"/>
                          <a:pt x="69620" y="41180"/>
                          <a:pt x="69097" y="41307"/>
                        </a:cubicBezTo>
                        <a:cubicBezTo>
                          <a:pt x="68749" y="41386"/>
                          <a:pt x="68212" y="41458"/>
                          <a:pt x="67853" y="41458"/>
                        </a:cubicBezTo>
                        <a:cubicBezTo>
                          <a:pt x="67672" y="41458"/>
                          <a:pt x="67536" y="41439"/>
                          <a:pt x="67493" y="41394"/>
                        </a:cubicBezTo>
                        <a:cubicBezTo>
                          <a:pt x="67438" y="41338"/>
                          <a:pt x="67390" y="41275"/>
                          <a:pt x="67342" y="41227"/>
                        </a:cubicBezTo>
                        <a:cubicBezTo>
                          <a:pt x="67104" y="40997"/>
                          <a:pt x="66279" y="40997"/>
                          <a:pt x="66223" y="40489"/>
                        </a:cubicBezTo>
                        <a:cubicBezTo>
                          <a:pt x="66223" y="40489"/>
                          <a:pt x="66033" y="39735"/>
                          <a:pt x="66223" y="39560"/>
                        </a:cubicBezTo>
                        <a:cubicBezTo>
                          <a:pt x="66308" y="39483"/>
                          <a:pt x="66512" y="39444"/>
                          <a:pt x="66782" y="39444"/>
                        </a:cubicBezTo>
                        <a:close/>
                        <a:moveTo>
                          <a:pt x="21367" y="39448"/>
                        </a:moveTo>
                        <a:cubicBezTo>
                          <a:pt x="21730" y="39448"/>
                          <a:pt x="22196" y="39518"/>
                          <a:pt x="22638" y="39663"/>
                        </a:cubicBezTo>
                        <a:cubicBezTo>
                          <a:pt x="23392" y="39910"/>
                          <a:pt x="23575" y="40489"/>
                          <a:pt x="23575" y="40489"/>
                        </a:cubicBezTo>
                        <a:cubicBezTo>
                          <a:pt x="23805" y="40910"/>
                          <a:pt x="23750" y="41187"/>
                          <a:pt x="23194" y="41307"/>
                        </a:cubicBezTo>
                        <a:cubicBezTo>
                          <a:pt x="22830" y="41390"/>
                          <a:pt x="22284" y="41459"/>
                          <a:pt x="21927" y="41459"/>
                        </a:cubicBezTo>
                        <a:cubicBezTo>
                          <a:pt x="21740" y="41459"/>
                          <a:pt x="21605" y="41440"/>
                          <a:pt x="21575" y="41394"/>
                        </a:cubicBezTo>
                        <a:cubicBezTo>
                          <a:pt x="21535" y="41338"/>
                          <a:pt x="21495" y="41275"/>
                          <a:pt x="21464" y="41235"/>
                        </a:cubicBezTo>
                        <a:cubicBezTo>
                          <a:pt x="21289" y="40997"/>
                          <a:pt x="20463" y="40997"/>
                          <a:pt x="20535" y="40489"/>
                        </a:cubicBezTo>
                        <a:cubicBezTo>
                          <a:pt x="20535" y="40489"/>
                          <a:pt x="20535" y="39743"/>
                          <a:pt x="20781" y="39560"/>
                        </a:cubicBezTo>
                        <a:cubicBezTo>
                          <a:pt x="20886" y="39486"/>
                          <a:pt x="21098" y="39448"/>
                          <a:pt x="21367" y="39448"/>
                        </a:cubicBezTo>
                        <a:close/>
                        <a:moveTo>
                          <a:pt x="44074" y="39448"/>
                        </a:moveTo>
                        <a:cubicBezTo>
                          <a:pt x="44438" y="39448"/>
                          <a:pt x="44915" y="39518"/>
                          <a:pt x="45371" y="39663"/>
                        </a:cubicBezTo>
                        <a:cubicBezTo>
                          <a:pt x="46165" y="39910"/>
                          <a:pt x="46419" y="40489"/>
                          <a:pt x="46419" y="40489"/>
                        </a:cubicBezTo>
                        <a:cubicBezTo>
                          <a:pt x="46705" y="40910"/>
                          <a:pt x="46681" y="41187"/>
                          <a:pt x="46141" y="41314"/>
                        </a:cubicBezTo>
                        <a:cubicBezTo>
                          <a:pt x="45794" y="41392"/>
                          <a:pt x="45261" y="41460"/>
                          <a:pt x="44901" y="41460"/>
                        </a:cubicBezTo>
                        <a:cubicBezTo>
                          <a:pt x="44710" y="41460"/>
                          <a:pt x="44569" y="41441"/>
                          <a:pt x="44530" y="41394"/>
                        </a:cubicBezTo>
                        <a:cubicBezTo>
                          <a:pt x="44490" y="41338"/>
                          <a:pt x="44443" y="41275"/>
                          <a:pt x="44403" y="41235"/>
                        </a:cubicBezTo>
                        <a:cubicBezTo>
                          <a:pt x="44197" y="40997"/>
                          <a:pt x="43371" y="40997"/>
                          <a:pt x="43379" y="40489"/>
                        </a:cubicBezTo>
                        <a:cubicBezTo>
                          <a:pt x="43379" y="40489"/>
                          <a:pt x="43284" y="39743"/>
                          <a:pt x="43506" y="39560"/>
                        </a:cubicBezTo>
                        <a:cubicBezTo>
                          <a:pt x="43597" y="39486"/>
                          <a:pt x="43805" y="39448"/>
                          <a:pt x="44074" y="39448"/>
                        </a:cubicBezTo>
                        <a:close/>
                        <a:moveTo>
                          <a:pt x="12113" y="39062"/>
                        </a:moveTo>
                        <a:cubicBezTo>
                          <a:pt x="12156" y="39062"/>
                          <a:pt x="12177" y="39068"/>
                          <a:pt x="12177" y="39068"/>
                        </a:cubicBezTo>
                        <a:cubicBezTo>
                          <a:pt x="12177" y="39068"/>
                          <a:pt x="13232" y="39155"/>
                          <a:pt x="13256" y="39521"/>
                        </a:cubicBezTo>
                        <a:cubicBezTo>
                          <a:pt x="13256" y="39854"/>
                          <a:pt x="13312" y="40179"/>
                          <a:pt x="13423" y="40489"/>
                        </a:cubicBezTo>
                        <a:cubicBezTo>
                          <a:pt x="13463" y="40608"/>
                          <a:pt x="13653" y="41005"/>
                          <a:pt x="13836" y="41148"/>
                        </a:cubicBezTo>
                        <a:cubicBezTo>
                          <a:pt x="14026" y="41283"/>
                          <a:pt x="14082" y="41394"/>
                          <a:pt x="14042" y="41513"/>
                        </a:cubicBezTo>
                        <a:cubicBezTo>
                          <a:pt x="14014" y="41610"/>
                          <a:pt x="13640" y="41616"/>
                          <a:pt x="13547" y="41616"/>
                        </a:cubicBezTo>
                        <a:cubicBezTo>
                          <a:pt x="13534" y="41616"/>
                          <a:pt x="13526" y="41616"/>
                          <a:pt x="13526" y="41616"/>
                        </a:cubicBezTo>
                        <a:cubicBezTo>
                          <a:pt x="12970" y="41553"/>
                          <a:pt x="12415" y="41521"/>
                          <a:pt x="11859" y="41513"/>
                        </a:cubicBezTo>
                        <a:cubicBezTo>
                          <a:pt x="11838" y="41512"/>
                          <a:pt x="11816" y="41512"/>
                          <a:pt x="11794" y="41512"/>
                        </a:cubicBezTo>
                        <a:cubicBezTo>
                          <a:pt x="11562" y="41512"/>
                          <a:pt x="11330" y="41550"/>
                          <a:pt x="11105" y="41608"/>
                        </a:cubicBezTo>
                        <a:cubicBezTo>
                          <a:pt x="10891" y="41664"/>
                          <a:pt x="9899" y="41664"/>
                          <a:pt x="9160" y="41664"/>
                        </a:cubicBezTo>
                        <a:cubicBezTo>
                          <a:pt x="9127" y="41664"/>
                          <a:pt x="9093" y="41664"/>
                          <a:pt x="9060" y="41664"/>
                        </a:cubicBezTo>
                        <a:cubicBezTo>
                          <a:pt x="8370" y="41664"/>
                          <a:pt x="7763" y="41580"/>
                          <a:pt x="7748" y="41156"/>
                        </a:cubicBezTo>
                        <a:lnTo>
                          <a:pt x="7740" y="41156"/>
                        </a:lnTo>
                        <a:cubicBezTo>
                          <a:pt x="7724" y="40711"/>
                          <a:pt x="8549" y="40489"/>
                          <a:pt x="8549" y="40489"/>
                        </a:cubicBezTo>
                        <a:cubicBezTo>
                          <a:pt x="8946" y="40386"/>
                          <a:pt x="9335" y="40259"/>
                          <a:pt x="9716" y="40116"/>
                        </a:cubicBezTo>
                        <a:cubicBezTo>
                          <a:pt x="10438" y="39846"/>
                          <a:pt x="10978" y="39648"/>
                          <a:pt x="11462" y="39322"/>
                        </a:cubicBezTo>
                        <a:cubicBezTo>
                          <a:pt x="11804" y="39096"/>
                          <a:pt x="12016" y="39062"/>
                          <a:pt x="12113" y="39062"/>
                        </a:cubicBezTo>
                        <a:close/>
                        <a:moveTo>
                          <a:pt x="34774" y="39062"/>
                        </a:moveTo>
                        <a:cubicBezTo>
                          <a:pt x="34817" y="39062"/>
                          <a:pt x="34838" y="39068"/>
                          <a:pt x="34838" y="39068"/>
                        </a:cubicBezTo>
                        <a:cubicBezTo>
                          <a:pt x="34838" y="39068"/>
                          <a:pt x="35910" y="39155"/>
                          <a:pt x="35981" y="39521"/>
                        </a:cubicBezTo>
                        <a:cubicBezTo>
                          <a:pt x="36029" y="39854"/>
                          <a:pt x="36124" y="40179"/>
                          <a:pt x="36267" y="40489"/>
                        </a:cubicBezTo>
                        <a:cubicBezTo>
                          <a:pt x="36323" y="40608"/>
                          <a:pt x="36569" y="41005"/>
                          <a:pt x="36767" y="41148"/>
                        </a:cubicBezTo>
                        <a:cubicBezTo>
                          <a:pt x="36966" y="41283"/>
                          <a:pt x="37037" y="41394"/>
                          <a:pt x="37013" y="41513"/>
                        </a:cubicBezTo>
                        <a:cubicBezTo>
                          <a:pt x="36999" y="41610"/>
                          <a:pt x="36627" y="41616"/>
                          <a:pt x="36534" y="41616"/>
                        </a:cubicBezTo>
                        <a:cubicBezTo>
                          <a:pt x="36521" y="41616"/>
                          <a:pt x="36513" y="41616"/>
                          <a:pt x="36513" y="41616"/>
                        </a:cubicBezTo>
                        <a:cubicBezTo>
                          <a:pt x="35957" y="41553"/>
                          <a:pt x="35394" y="41521"/>
                          <a:pt x="34830" y="41513"/>
                        </a:cubicBezTo>
                        <a:cubicBezTo>
                          <a:pt x="34806" y="41512"/>
                          <a:pt x="34781" y="41512"/>
                          <a:pt x="34756" y="41512"/>
                        </a:cubicBezTo>
                        <a:cubicBezTo>
                          <a:pt x="34534" y="41512"/>
                          <a:pt x="34306" y="41544"/>
                          <a:pt x="34092" y="41608"/>
                        </a:cubicBezTo>
                        <a:lnTo>
                          <a:pt x="34100" y="41616"/>
                        </a:lnTo>
                        <a:cubicBezTo>
                          <a:pt x="33894" y="41664"/>
                          <a:pt x="32902" y="41664"/>
                          <a:pt x="32163" y="41672"/>
                        </a:cubicBezTo>
                        <a:cubicBezTo>
                          <a:pt x="31433" y="41672"/>
                          <a:pt x="30750" y="41600"/>
                          <a:pt x="30671" y="41156"/>
                        </a:cubicBezTo>
                        <a:cubicBezTo>
                          <a:pt x="30600" y="40703"/>
                          <a:pt x="31393" y="40489"/>
                          <a:pt x="31393" y="40489"/>
                        </a:cubicBezTo>
                        <a:cubicBezTo>
                          <a:pt x="31774" y="40386"/>
                          <a:pt x="32147" y="40259"/>
                          <a:pt x="32513" y="40116"/>
                        </a:cubicBezTo>
                        <a:cubicBezTo>
                          <a:pt x="33195" y="39846"/>
                          <a:pt x="33711" y="39648"/>
                          <a:pt x="34156" y="39322"/>
                        </a:cubicBezTo>
                        <a:cubicBezTo>
                          <a:pt x="34470" y="39096"/>
                          <a:pt x="34677" y="39062"/>
                          <a:pt x="34774" y="39062"/>
                        </a:cubicBezTo>
                        <a:close/>
                        <a:moveTo>
                          <a:pt x="57426" y="39068"/>
                        </a:moveTo>
                        <a:cubicBezTo>
                          <a:pt x="57474" y="39068"/>
                          <a:pt x="57500" y="39076"/>
                          <a:pt x="57500" y="39076"/>
                        </a:cubicBezTo>
                        <a:cubicBezTo>
                          <a:pt x="57500" y="39076"/>
                          <a:pt x="58579" y="39155"/>
                          <a:pt x="58698" y="39529"/>
                        </a:cubicBezTo>
                        <a:cubicBezTo>
                          <a:pt x="58794" y="39862"/>
                          <a:pt x="58929" y="40187"/>
                          <a:pt x="59111" y="40489"/>
                        </a:cubicBezTo>
                        <a:cubicBezTo>
                          <a:pt x="59183" y="40608"/>
                          <a:pt x="59476" y="41005"/>
                          <a:pt x="59699" y="41148"/>
                        </a:cubicBezTo>
                        <a:cubicBezTo>
                          <a:pt x="59921" y="41283"/>
                          <a:pt x="60000" y="41394"/>
                          <a:pt x="59992" y="41513"/>
                        </a:cubicBezTo>
                        <a:cubicBezTo>
                          <a:pt x="59992" y="41624"/>
                          <a:pt x="59508" y="41624"/>
                          <a:pt x="59508" y="41624"/>
                        </a:cubicBezTo>
                        <a:cubicBezTo>
                          <a:pt x="58944" y="41561"/>
                          <a:pt x="58381" y="41521"/>
                          <a:pt x="57817" y="41513"/>
                        </a:cubicBezTo>
                        <a:cubicBezTo>
                          <a:pt x="57571" y="41513"/>
                          <a:pt x="57325" y="41545"/>
                          <a:pt x="57087" y="41616"/>
                        </a:cubicBezTo>
                        <a:cubicBezTo>
                          <a:pt x="56889" y="41672"/>
                          <a:pt x="55896" y="41664"/>
                          <a:pt x="55166" y="41672"/>
                        </a:cubicBezTo>
                        <a:cubicBezTo>
                          <a:pt x="54428" y="41672"/>
                          <a:pt x="53737" y="41600"/>
                          <a:pt x="53603" y="41156"/>
                        </a:cubicBezTo>
                        <a:cubicBezTo>
                          <a:pt x="53468" y="40711"/>
                          <a:pt x="54238" y="40489"/>
                          <a:pt x="54238" y="40489"/>
                        </a:cubicBezTo>
                        <a:cubicBezTo>
                          <a:pt x="54603" y="40386"/>
                          <a:pt x="54960" y="40267"/>
                          <a:pt x="55309" y="40116"/>
                        </a:cubicBezTo>
                        <a:cubicBezTo>
                          <a:pt x="55960" y="39846"/>
                          <a:pt x="56444" y="39648"/>
                          <a:pt x="56857" y="39322"/>
                        </a:cubicBezTo>
                        <a:cubicBezTo>
                          <a:pt x="57129" y="39103"/>
                          <a:pt x="57326" y="39068"/>
                          <a:pt x="57426" y="39068"/>
                        </a:cubicBezTo>
                        <a:close/>
                        <a:moveTo>
                          <a:pt x="42979" y="37854"/>
                        </a:moveTo>
                        <a:cubicBezTo>
                          <a:pt x="43515" y="37854"/>
                          <a:pt x="44008" y="38008"/>
                          <a:pt x="44332" y="38362"/>
                        </a:cubicBezTo>
                        <a:cubicBezTo>
                          <a:pt x="44832" y="38917"/>
                          <a:pt x="43744" y="39155"/>
                          <a:pt x="43411" y="39267"/>
                        </a:cubicBezTo>
                        <a:cubicBezTo>
                          <a:pt x="43077" y="39378"/>
                          <a:pt x="42871" y="39465"/>
                          <a:pt x="42982" y="39775"/>
                        </a:cubicBezTo>
                        <a:cubicBezTo>
                          <a:pt x="43093" y="40084"/>
                          <a:pt x="43014" y="40489"/>
                          <a:pt x="43014" y="40489"/>
                        </a:cubicBezTo>
                        <a:cubicBezTo>
                          <a:pt x="42950" y="41084"/>
                          <a:pt x="43546" y="40965"/>
                          <a:pt x="44125" y="41402"/>
                        </a:cubicBezTo>
                        <a:cubicBezTo>
                          <a:pt x="44713" y="41830"/>
                          <a:pt x="44490" y="42140"/>
                          <a:pt x="44006" y="42315"/>
                        </a:cubicBezTo>
                        <a:cubicBezTo>
                          <a:pt x="43514" y="42481"/>
                          <a:pt x="42101" y="42410"/>
                          <a:pt x="41220" y="42497"/>
                        </a:cubicBezTo>
                        <a:cubicBezTo>
                          <a:pt x="41197" y="42497"/>
                          <a:pt x="41173" y="42505"/>
                          <a:pt x="41150" y="42505"/>
                        </a:cubicBezTo>
                        <a:lnTo>
                          <a:pt x="41150" y="42505"/>
                        </a:lnTo>
                        <a:cubicBezTo>
                          <a:pt x="40763" y="42504"/>
                          <a:pt x="40336" y="42449"/>
                          <a:pt x="39767" y="42370"/>
                        </a:cubicBezTo>
                        <a:cubicBezTo>
                          <a:pt x="39196" y="42283"/>
                          <a:pt x="39212" y="42164"/>
                          <a:pt x="38759" y="42005"/>
                        </a:cubicBezTo>
                        <a:cubicBezTo>
                          <a:pt x="38632" y="41965"/>
                          <a:pt x="38497" y="41934"/>
                          <a:pt x="38363" y="41910"/>
                        </a:cubicBezTo>
                        <a:lnTo>
                          <a:pt x="38378" y="41902"/>
                        </a:lnTo>
                        <a:cubicBezTo>
                          <a:pt x="37878" y="41759"/>
                          <a:pt x="37307" y="41481"/>
                          <a:pt x="36966" y="41172"/>
                        </a:cubicBezTo>
                        <a:cubicBezTo>
                          <a:pt x="36751" y="40989"/>
                          <a:pt x="36592" y="40751"/>
                          <a:pt x="36505" y="40489"/>
                        </a:cubicBezTo>
                        <a:cubicBezTo>
                          <a:pt x="36505" y="40489"/>
                          <a:pt x="36259" y="39402"/>
                          <a:pt x="36489" y="39052"/>
                        </a:cubicBezTo>
                        <a:cubicBezTo>
                          <a:pt x="36719" y="38703"/>
                          <a:pt x="37712" y="38544"/>
                          <a:pt x="39339" y="38449"/>
                        </a:cubicBezTo>
                        <a:cubicBezTo>
                          <a:pt x="40966" y="38354"/>
                          <a:pt x="41196" y="38251"/>
                          <a:pt x="42046" y="37997"/>
                        </a:cubicBezTo>
                        <a:cubicBezTo>
                          <a:pt x="42354" y="37904"/>
                          <a:pt x="42674" y="37854"/>
                          <a:pt x="42979" y="37854"/>
                        </a:cubicBezTo>
                        <a:close/>
                        <a:moveTo>
                          <a:pt x="20474" y="37856"/>
                        </a:moveTo>
                        <a:cubicBezTo>
                          <a:pt x="21014" y="37856"/>
                          <a:pt x="21493" y="38013"/>
                          <a:pt x="21773" y="38370"/>
                        </a:cubicBezTo>
                        <a:cubicBezTo>
                          <a:pt x="22210" y="38925"/>
                          <a:pt x="21091" y="39163"/>
                          <a:pt x="20741" y="39275"/>
                        </a:cubicBezTo>
                        <a:cubicBezTo>
                          <a:pt x="20392" y="39386"/>
                          <a:pt x="20170" y="39473"/>
                          <a:pt x="20249" y="39783"/>
                        </a:cubicBezTo>
                        <a:cubicBezTo>
                          <a:pt x="20321" y="40084"/>
                          <a:pt x="20186" y="40497"/>
                          <a:pt x="20186" y="40497"/>
                        </a:cubicBezTo>
                        <a:cubicBezTo>
                          <a:pt x="20043" y="41092"/>
                          <a:pt x="20654" y="40973"/>
                          <a:pt x="21178" y="41402"/>
                        </a:cubicBezTo>
                        <a:cubicBezTo>
                          <a:pt x="21702" y="41838"/>
                          <a:pt x="21448" y="42148"/>
                          <a:pt x="20940" y="42315"/>
                        </a:cubicBezTo>
                        <a:cubicBezTo>
                          <a:pt x="20424" y="42481"/>
                          <a:pt x="19027" y="42418"/>
                          <a:pt x="18130" y="42505"/>
                        </a:cubicBezTo>
                        <a:cubicBezTo>
                          <a:pt x="18106" y="42505"/>
                          <a:pt x="18083" y="42513"/>
                          <a:pt x="18060" y="42513"/>
                        </a:cubicBezTo>
                        <a:lnTo>
                          <a:pt x="18060" y="42513"/>
                        </a:lnTo>
                        <a:cubicBezTo>
                          <a:pt x="17673" y="42512"/>
                          <a:pt x="17253" y="42449"/>
                          <a:pt x="16693" y="42370"/>
                        </a:cubicBezTo>
                        <a:cubicBezTo>
                          <a:pt x="16122" y="42291"/>
                          <a:pt x="16161" y="42164"/>
                          <a:pt x="15733" y="42013"/>
                        </a:cubicBezTo>
                        <a:cubicBezTo>
                          <a:pt x="15606" y="41965"/>
                          <a:pt x="15479" y="41934"/>
                          <a:pt x="15352" y="41910"/>
                        </a:cubicBezTo>
                        <a:lnTo>
                          <a:pt x="15360" y="41910"/>
                        </a:lnTo>
                        <a:cubicBezTo>
                          <a:pt x="14875" y="41767"/>
                          <a:pt x="14352" y="41489"/>
                          <a:pt x="14042" y="41180"/>
                        </a:cubicBezTo>
                        <a:cubicBezTo>
                          <a:pt x="13852" y="40989"/>
                          <a:pt x="13725" y="40751"/>
                          <a:pt x="13669" y="40497"/>
                        </a:cubicBezTo>
                        <a:cubicBezTo>
                          <a:pt x="13669" y="40497"/>
                          <a:pt x="13574" y="39402"/>
                          <a:pt x="13844" y="39052"/>
                        </a:cubicBezTo>
                        <a:cubicBezTo>
                          <a:pt x="14113" y="38703"/>
                          <a:pt x="15129" y="38544"/>
                          <a:pt x="16773" y="38457"/>
                        </a:cubicBezTo>
                        <a:cubicBezTo>
                          <a:pt x="18408" y="38362"/>
                          <a:pt x="18654" y="38259"/>
                          <a:pt x="19535" y="37997"/>
                        </a:cubicBezTo>
                        <a:cubicBezTo>
                          <a:pt x="19851" y="37905"/>
                          <a:pt x="20172" y="37856"/>
                          <a:pt x="20474" y="37856"/>
                        </a:cubicBezTo>
                        <a:close/>
                        <a:moveTo>
                          <a:pt x="65480" y="37854"/>
                        </a:moveTo>
                        <a:cubicBezTo>
                          <a:pt x="66016" y="37854"/>
                          <a:pt x="66529" y="38008"/>
                          <a:pt x="66898" y="38362"/>
                        </a:cubicBezTo>
                        <a:cubicBezTo>
                          <a:pt x="67477" y="38925"/>
                          <a:pt x="66422" y="39155"/>
                          <a:pt x="66104" y="39267"/>
                        </a:cubicBezTo>
                        <a:cubicBezTo>
                          <a:pt x="65787" y="39378"/>
                          <a:pt x="65588" y="39465"/>
                          <a:pt x="65739" y="39775"/>
                        </a:cubicBezTo>
                        <a:cubicBezTo>
                          <a:pt x="65834" y="40005"/>
                          <a:pt x="65882" y="40243"/>
                          <a:pt x="65866" y="40489"/>
                        </a:cubicBezTo>
                        <a:cubicBezTo>
                          <a:pt x="65874" y="41084"/>
                          <a:pt x="66461" y="40973"/>
                          <a:pt x="67096" y="41402"/>
                        </a:cubicBezTo>
                        <a:cubicBezTo>
                          <a:pt x="67723" y="41830"/>
                          <a:pt x="67549" y="42140"/>
                          <a:pt x="67088" y="42315"/>
                        </a:cubicBezTo>
                        <a:cubicBezTo>
                          <a:pt x="66620" y="42481"/>
                          <a:pt x="65199" y="42410"/>
                          <a:pt x="64326" y="42497"/>
                        </a:cubicBezTo>
                        <a:cubicBezTo>
                          <a:pt x="64302" y="42497"/>
                          <a:pt x="64278" y="42505"/>
                          <a:pt x="64255" y="42513"/>
                        </a:cubicBezTo>
                        <a:lnTo>
                          <a:pt x="64263" y="42505"/>
                        </a:lnTo>
                        <a:cubicBezTo>
                          <a:pt x="63874" y="42505"/>
                          <a:pt x="63437" y="42442"/>
                          <a:pt x="62850" y="42362"/>
                        </a:cubicBezTo>
                        <a:cubicBezTo>
                          <a:pt x="62262" y="42283"/>
                          <a:pt x="62262" y="42156"/>
                          <a:pt x="61802" y="42005"/>
                        </a:cubicBezTo>
                        <a:cubicBezTo>
                          <a:pt x="61667" y="41965"/>
                          <a:pt x="61532" y="41926"/>
                          <a:pt x="61397" y="41902"/>
                        </a:cubicBezTo>
                        <a:cubicBezTo>
                          <a:pt x="60849" y="41759"/>
                          <a:pt x="60341" y="41513"/>
                          <a:pt x="59889" y="41180"/>
                        </a:cubicBezTo>
                        <a:cubicBezTo>
                          <a:pt x="59651" y="40989"/>
                          <a:pt x="59468" y="40759"/>
                          <a:pt x="59341" y="40489"/>
                        </a:cubicBezTo>
                        <a:cubicBezTo>
                          <a:pt x="59341" y="40489"/>
                          <a:pt x="58952" y="39402"/>
                          <a:pt x="59143" y="39052"/>
                        </a:cubicBezTo>
                        <a:cubicBezTo>
                          <a:pt x="59325" y="38703"/>
                          <a:pt x="60302" y="38544"/>
                          <a:pt x="61921" y="38449"/>
                        </a:cubicBezTo>
                        <a:cubicBezTo>
                          <a:pt x="63540" y="38354"/>
                          <a:pt x="63747" y="38251"/>
                          <a:pt x="64564" y="37997"/>
                        </a:cubicBezTo>
                        <a:cubicBezTo>
                          <a:pt x="64861" y="37904"/>
                          <a:pt x="65175" y="37854"/>
                          <a:pt x="65480" y="37854"/>
                        </a:cubicBezTo>
                        <a:close/>
                        <a:moveTo>
                          <a:pt x="26813" y="41147"/>
                        </a:moveTo>
                        <a:cubicBezTo>
                          <a:pt x="28361" y="41147"/>
                          <a:pt x="30020" y="41347"/>
                          <a:pt x="30655" y="41576"/>
                        </a:cubicBezTo>
                        <a:cubicBezTo>
                          <a:pt x="31103" y="41740"/>
                          <a:pt x="31619" y="41758"/>
                          <a:pt x="32153" y="41758"/>
                        </a:cubicBezTo>
                        <a:cubicBezTo>
                          <a:pt x="32295" y="41758"/>
                          <a:pt x="32439" y="41756"/>
                          <a:pt x="32583" y="41756"/>
                        </a:cubicBezTo>
                        <a:cubicBezTo>
                          <a:pt x="32684" y="41756"/>
                          <a:pt x="32785" y="41757"/>
                          <a:pt x="32886" y="41759"/>
                        </a:cubicBezTo>
                        <a:cubicBezTo>
                          <a:pt x="33679" y="41783"/>
                          <a:pt x="33584" y="42108"/>
                          <a:pt x="33584" y="42108"/>
                        </a:cubicBezTo>
                        <a:cubicBezTo>
                          <a:pt x="33497" y="42283"/>
                          <a:pt x="33394" y="42450"/>
                          <a:pt x="33283" y="42608"/>
                        </a:cubicBezTo>
                        <a:cubicBezTo>
                          <a:pt x="32906" y="43169"/>
                          <a:pt x="32306" y="43300"/>
                          <a:pt x="31243" y="43300"/>
                        </a:cubicBezTo>
                        <a:cubicBezTo>
                          <a:pt x="31073" y="43300"/>
                          <a:pt x="30890" y="43296"/>
                          <a:pt x="30695" y="43291"/>
                        </a:cubicBezTo>
                        <a:cubicBezTo>
                          <a:pt x="29282" y="43243"/>
                          <a:pt x="29092" y="43045"/>
                          <a:pt x="28187" y="42783"/>
                        </a:cubicBezTo>
                        <a:cubicBezTo>
                          <a:pt x="27282" y="42521"/>
                          <a:pt x="26575" y="42521"/>
                          <a:pt x="25750" y="42481"/>
                        </a:cubicBezTo>
                        <a:cubicBezTo>
                          <a:pt x="24932" y="42434"/>
                          <a:pt x="23250" y="42330"/>
                          <a:pt x="22543" y="42156"/>
                        </a:cubicBezTo>
                        <a:cubicBezTo>
                          <a:pt x="22281" y="42092"/>
                          <a:pt x="22043" y="41949"/>
                          <a:pt x="21853" y="41759"/>
                        </a:cubicBezTo>
                        <a:cubicBezTo>
                          <a:pt x="21860" y="41743"/>
                          <a:pt x="21972" y="41529"/>
                          <a:pt x="22527" y="41489"/>
                        </a:cubicBezTo>
                        <a:cubicBezTo>
                          <a:pt x="22892" y="41481"/>
                          <a:pt x="23257" y="41418"/>
                          <a:pt x="23615" y="41322"/>
                        </a:cubicBezTo>
                        <a:cubicBezTo>
                          <a:pt x="23996" y="41235"/>
                          <a:pt x="25051" y="41172"/>
                          <a:pt x="26639" y="41148"/>
                        </a:cubicBezTo>
                        <a:cubicBezTo>
                          <a:pt x="26697" y="41147"/>
                          <a:pt x="26755" y="41147"/>
                          <a:pt x="26813" y="41147"/>
                        </a:cubicBezTo>
                        <a:close/>
                        <a:moveTo>
                          <a:pt x="49744" y="41155"/>
                        </a:moveTo>
                        <a:cubicBezTo>
                          <a:pt x="51286" y="41155"/>
                          <a:pt x="52976" y="41355"/>
                          <a:pt x="53634" y="41584"/>
                        </a:cubicBezTo>
                        <a:cubicBezTo>
                          <a:pt x="54317" y="41815"/>
                          <a:pt x="55103" y="41743"/>
                          <a:pt x="55896" y="41767"/>
                        </a:cubicBezTo>
                        <a:cubicBezTo>
                          <a:pt x="56682" y="41791"/>
                          <a:pt x="56635" y="42116"/>
                          <a:pt x="56635" y="42116"/>
                        </a:cubicBezTo>
                        <a:cubicBezTo>
                          <a:pt x="56563" y="42283"/>
                          <a:pt x="56484" y="42450"/>
                          <a:pt x="56397" y="42616"/>
                        </a:cubicBezTo>
                        <a:cubicBezTo>
                          <a:pt x="56093" y="43163"/>
                          <a:pt x="55513" y="43302"/>
                          <a:pt x="54477" y="43302"/>
                        </a:cubicBezTo>
                        <a:cubicBezTo>
                          <a:pt x="54295" y="43302"/>
                          <a:pt x="54099" y="43298"/>
                          <a:pt x="53888" y="43291"/>
                        </a:cubicBezTo>
                        <a:cubicBezTo>
                          <a:pt x="52475" y="43243"/>
                          <a:pt x="52253" y="43045"/>
                          <a:pt x="51317" y="42783"/>
                        </a:cubicBezTo>
                        <a:cubicBezTo>
                          <a:pt x="50380" y="42521"/>
                          <a:pt x="49673" y="42529"/>
                          <a:pt x="48840" y="42481"/>
                        </a:cubicBezTo>
                        <a:cubicBezTo>
                          <a:pt x="48015" y="42434"/>
                          <a:pt x="46324" y="42330"/>
                          <a:pt x="45594" y="42156"/>
                        </a:cubicBezTo>
                        <a:cubicBezTo>
                          <a:pt x="45316" y="42092"/>
                          <a:pt x="45062" y="41949"/>
                          <a:pt x="44847" y="41759"/>
                        </a:cubicBezTo>
                        <a:cubicBezTo>
                          <a:pt x="44847" y="41751"/>
                          <a:pt x="44943" y="41529"/>
                          <a:pt x="45490" y="41497"/>
                        </a:cubicBezTo>
                        <a:cubicBezTo>
                          <a:pt x="45856" y="41481"/>
                          <a:pt x="46213" y="41426"/>
                          <a:pt x="46562" y="41330"/>
                        </a:cubicBezTo>
                        <a:cubicBezTo>
                          <a:pt x="46935" y="41235"/>
                          <a:pt x="47975" y="41172"/>
                          <a:pt x="49570" y="41156"/>
                        </a:cubicBezTo>
                        <a:cubicBezTo>
                          <a:pt x="49628" y="41155"/>
                          <a:pt x="49686" y="41155"/>
                          <a:pt x="49744" y="41155"/>
                        </a:cubicBezTo>
                        <a:close/>
                        <a:moveTo>
                          <a:pt x="21608" y="42120"/>
                        </a:moveTo>
                        <a:cubicBezTo>
                          <a:pt x="21669" y="42120"/>
                          <a:pt x="21759" y="42127"/>
                          <a:pt x="21892" y="42140"/>
                        </a:cubicBezTo>
                        <a:cubicBezTo>
                          <a:pt x="22472" y="42196"/>
                          <a:pt x="23281" y="42346"/>
                          <a:pt x="23694" y="42426"/>
                        </a:cubicBezTo>
                        <a:cubicBezTo>
                          <a:pt x="24115" y="42497"/>
                          <a:pt x="24527" y="42481"/>
                          <a:pt x="24789" y="42537"/>
                        </a:cubicBezTo>
                        <a:cubicBezTo>
                          <a:pt x="25480" y="42704"/>
                          <a:pt x="25615" y="42759"/>
                          <a:pt x="25424" y="43346"/>
                        </a:cubicBezTo>
                        <a:cubicBezTo>
                          <a:pt x="25234" y="43934"/>
                          <a:pt x="25170" y="43997"/>
                          <a:pt x="25115" y="44291"/>
                        </a:cubicBezTo>
                        <a:cubicBezTo>
                          <a:pt x="25075" y="44553"/>
                          <a:pt x="24972" y="44807"/>
                          <a:pt x="24813" y="45013"/>
                        </a:cubicBezTo>
                        <a:cubicBezTo>
                          <a:pt x="24677" y="45176"/>
                          <a:pt x="24449" y="45513"/>
                          <a:pt x="24167" y="45513"/>
                        </a:cubicBezTo>
                        <a:cubicBezTo>
                          <a:pt x="24119" y="45513"/>
                          <a:pt x="24070" y="45504"/>
                          <a:pt x="24019" y="45482"/>
                        </a:cubicBezTo>
                        <a:cubicBezTo>
                          <a:pt x="23678" y="45339"/>
                          <a:pt x="24154" y="45037"/>
                          <a:pt x="23456" y="44736"/>
                        </a:cubicBezTo>
                        <a:lnTo>
                          <a:pt x="23448" y="44736"/>
                        </a:lnTo>
                        <a:cubicBezTo>
                          <a:pt x="22757" y="44426"/>
                          <a:pt x="22083" y="44037"/>
                          <a:pt x="21741" y="43553"/>
                        </a:cubicBezTo>
                        <a:cubicBezTo>
                          <a:pt x="21392" y="43069"/>
                          <a:pt x="21329" y="42783"/>
                          <a:pt x="21440" y="42457"/>
                        </a:cubicBezTo>
                        <a:cubicBezTo>
                          <a:pt x="21526" y="42206"/>
                          <a:pt x="21398" y="42120"/>
                          <a:pt x="21608" y="42120"/>
                        </a:cubicBezTo>
                        <a:close/>
                        <a:moveTo>
                          <a:pt x="44664" y="42120"/>
                        </a:moveTo>
                        <a:cubicBezTo>
                          <a:pt x="44725" y="42120"/>
                          <a:pt x="44816" y="42127"/>
                          <a:pt x="44951" y="42140"/>
                        </a:cubicBezTo>
                        <a:cubicBezTo>
                          <a:pt x="45546" y="42196"/>
                          <a:pt x="46371" y="42346"/>
                          <a:pt x="46792" y="42426"/>
                        </a:cubicBezTo>
                        <a:cubicBezTo>
                          <a:pt x="47221" y="42497"/>
                          <a:pt x="47634" y="42481"/>
                          <a:pt x="47895" y="42537"/>
                        </a:cubicBezTo>
                        <a:cubicBezTo>
                          <a:pt x="48610" y="42704"/>
                          <a:pt x="48753" y="42759"/>
                          <a:pt x="48634" y="43346"/>
                        </a:cubicBezTo>
                        <a:cubicBezTo>
                          <a:pt x="48523" y="43934"/>
                          <a:pt x="48467" y="43997"/>
                          <a:pt x="48443" y="44291"/>
                        </a:cubicBezTo>
                        <a:cubicBezTo>
                          <a:pt x="48427" y="44593"/>
                          <a:pt x="48372" y="44823"/>
                          <a:pt x="48237" y="45013"/>
                        </a:cubicBezTo>
                        <a:cubicBezTo>
                          <a:pt x="48121" y="45176"/>
                          <a:pt x="47936" y="45513"/>
                          <a:pt x="47657" y="45513"/>
                        </a:cubicBezTo>
                        <a:cubicBezTo>
                          <a:pt x="47610" y="45513"/>
                          <a:pt x="47559" y="45504"/>
                          <a:pt x="47507" y="45482"/>
                        </a:cubicBezTo>
                        <a:cubicBezTo>
                          <a:pt x="47149" y="45339"/>
                          <a:pt x="47578" y="45037"/>
                          <a:pt x="46840" y="44736"/>
                        </a:cubicBezTo>
                        <a:cubicBezTo>
                          <a:pt x="46102" y="44426"/>
                          <a:pt x="45387" y="44037"/>
                          <a:pt x="44974" y="43553"/>
                        </a:cubicBezTo>
                        <a:cubicBezTo>
                          <a:pt x="44570" y="43069"/>
                          <a:pt x="44474" y="42783"/>
                          <a:pt x="44538" y="42457"/>
                        </a:cubicBezTo>
                        <a:cubicBezTo>
                          <a:pt x="44593" y="42206"/>
                          <a:pt x="44454" y="42120"/>
                          <a:pt x="44664" y="42120"/>
                        </a:cubicBezTo>
                        <a:close/>
                        <a:moveTo>
                          <a:pt x="11967" y="41615"/>
                        </a:moveTo>
                        <a:cubicBezTo>
                          <a:pt x="13322" y="41615"/>
                          <a:pt x="15532" y="42007"/>
                          <a:pt x="16288" y="42362"/>
                        </a:cubicBezTo>
                        <a:cubicBezTo>
                          <a:pt x="16820" y="42608"/>
                          <a:pt x="16860" y="42862"/>
                          <a:pt x="16828" y="42989"/>
                        </a:cubicBezTo>
                        <a:cubicBezTo>
                          <a:pt x="16780" y="43045"/>
                          <a:pt x="16765" y="43124"/>
                          <a:pt x="16788" y="43196"/>
                        </a:cubicBezTo>
                        <a:cubicBezTo>
                          <a:pt x="16892" y="43473"/>
                          <a:pt x="16987" y="43624"/>
                          <a:pt x="16304" y="43902"/>
                        </a:cubicBezTo>
                        <a:cubicBezTo>
                          <a:pt x="15622" y="44188"/>
                          <a:pt x="15145" y="44529"/>
                          <a:pt x="14502" y="44839"/>
                        </a:cubicBezTo>
                        <a:lnTo>
                          <a:pt x="14471" y="44855"/>
                        </a:lnTo>
                        <a:cubicBezTo>
                          <a:pt x="14471" y="44855"/>
                          <a:pt x="14121" y="45077"/>
                          <a:pt x="13328" y="45220"/>
                        </a:cubicBezTo>
                        <a:cubicBezTo>
                          <a:pt x="12534" y="45355"/>
                          <a:pt x="11359" y="45442"/>
                          <a:pt x="11359" y="45442"/>
                        </a:cubicBezTo>
                        <a:cubicBezTo>
                          <a:pt x="10682" y="45522"/>
                          <a:pt x="10006" y="45562"/>
                          <a:pt x="9323" y="45562"/>
                        </a:cubicBezTo>
                        <a:cubicBezTo>
                          <a:pt x="9261" y="45562"/>
                          <a:pt x="9199" y="45562"/>
                          <a:pt x="9137" y="45561"/>
                        </a:cubicBezTo>
                        <a:cubicBezTo>
                          <a:pt x="7946" y="45545"/>
                          <a:pt x="7906" y="44982"/>
                          <a:pt x="8121" y="44410"/>
                        </a:cubicBezTo>
                        <a:cubicBezTo>
                          <a:pt x="8335" y="43847"/>
                          <a:pt x="9065" y="43783"/>
                          <a:pt x="9843" y="43362"/>
                        </a:cubicBezTo>
                        <a:cubicBezTo>
                          <a:pt x="10621" y="42934"/>
                          <a:pt x="10740" y="42354"/>
                          <a:pt x="10891" y="42005"/>
                        </a:cubicBezTo>
                        <a:cubicBezTo>
                          <a:pt x="11050" y="41664"/>
                          <a:pt x="11851" y="41616"/>
                          <a:pt x="11851" y="41616"/>
                        </a:cubicBezTo>
                        <a:cubicBezTo>
                          <a:pt x="11889" y="41615"/>
                          <a:pt x="11928" y="41615"/>
                          <a:pt x="11967" y="41615"/>
                        </a:cubicBezTo>
                        <a:close/>
                        <a:moveTo>
                          <a:pt x="57983" y="41614"/>
                        </a:moveTo>
                        <a:cubicBezTo>
                          <a:pt x="59341" y="41614"/>
                          <a:pt x="61619" y="42010"/>
                          <a:pt x="62461" y="42362"/>
                        </a:cubicBezTo>
                        <a:cubicBezTo>
                          <a:pt x="63056" y="42608"/>
                          <a:pt x="63159" y="42854"/>
                          <a:pt x="63167" y="42989"/>
                        </a:cubicBezTo>
                        <a:cubicBezTo>
                          <a:pt x="63135" y="43053"/>
                          <a:pt x="63135" y="43132"/>
                          <a:pt x="63183" y="43196"/>
                        </a:cubicBezTo>
                        <a:cubicBezTo>
                          <a:pt x="63350" y="43473"/>
                          <a:pt x="63485" y="43624"/>
                          <a:pt x="62874" y="43902"/>
                        </a:cubicBezTo>
                        <a:cubicBezTo>
                          <a:pt x="62262" y="44188"/>
                          <a:pt x="61881" y="44521"/>
                          <a:pt x="61310" y="44831"/>
                        </a:cubicBezTo>
                        <a:lnTo>
                          <a:pt x="61286" y="44855"/>
                        </a:lnTo>
                        <a:cubicBezTo>
                          <a:pt x="61286" y="44855"/>
                          <a:pt x="60992" y="45077"/>
                          <a:pt x="60238" y="45212"/>
                        </a:cubicBezTo>
                        <a:cubicBezTo>
                          <a:pt x="59484" y="45355"/>
                          <a:pt x="58317" y="45442"/>
                          <a:pt x="58317" y="45442"/>
                        </a:cubicBezTo>
                        <a:cubicBezTo>
                          <a:pt x="57655" y="45522"/>
                          <a:pt x="56986" y="45562"/>
                          <a:pt x="56317" y="45562"/>
                        </a:cubicBezTo>
                        <a:cubicBezTo>
                          <a:pt x="56256" y="45562"/>
                          <a:pt x="56195" y="45562"/>
                          <a:pt x="56135" y="45561"/>
                        </a:cubicBezTo>
                        <a:cubicBezTo>
                          <a:pt x="54944" y="45545"/>
                          <a:pt x="54746" y="44982"/>
                          <a:pt x="54817" y="44410"/>
                        </a:cubicBezTo>
                        <a:cubicBezTo>
                          <a:pt x="54896" y="43847"/>
                          <a:pt x="55603" y="43783"/>
                          <a:pt x="56270" y="43362"/>
                        </a:cubicBezTo>
                        <a:cubicBezTo>
                          <a:pt x="56936" y="42934"/>
                          <a:pt x="56905" y="42354"/>
                          <a:pt x="56976" y="42005"/>
                        </a:cubicBezTo>
                        <a:cubicBezTo>
                          <a:pt x="57039" y="41656"/>
                          <a:pt x="57833" y="41616"/>
                          <a:pt x="57833" y="41616"/>
                        </a:cubicBezTo>
                        <a:cubicBezTo>
                          <a:pt x="57882" y="41615"/>
                          <a:pt x="57932" y="41614"/>
                          <a:pt x="57983" y="41614"/>
                        </a:cubicBezTo>
                        <a:close/>
                        <a:moveTo>
                          <a:pt x="34954" y="41615"/>
                        </a:moveTo>
                        <a:cubicBezTo>
                          <a:pt x="36312" y="41615"/>
                          <a:pt x="38576" y="42007"/>
                          <a:pt x="39379" y="42362"/>
                        </a:cubicBezTo>
                        <a:cubicBezTo>
                          <a:pt x="39942" y="42608"/>
                          <a:pt x="40014" y="42862"/>
                          <a:pt x="39998" y="42989"/>
                        </a:cubicBezTo>
                        <a:cubicBezTo>
                          <a:pt x="39958" y="43053"/>
                          <a:pt x="39958" y="43132"/>
                          <a:pt x="39990" y="43196"/>
                        </a:cubicBezTo>
                        <a:cubicBezTo>
                          <a:pt x="40125" y="43473"/>
                          <a:pt x="40244" y="43624"/>
                          <a:pt x="39593" y="43902"/>
                        </a:cubicBezTo>
                        <a:cubicBezTo>
                          <a:pt x="38942" y="44188"/>
                          <a:pt x="38513" y="44529"/>
                          <a:pt x="37902" y="44839"/>
                        </a:cubicBezTo>
                        <a:lnTo>
                          <a:pt x="37878" y="44855"/>
                        </a:lnTo>
                        <a:cubicBezTo>
                          <a:pt x="37878" y="44855"/>
                          <a:pt x="37561" y="45077"/>
                          <a:pt x="36783" y="45220"/>
                        </a:cubicBezTo>
                        <a:cubicBezTo>
                          <a:pt x="36013" y="45355"/>
                          <a:pt x="34838" y="45442"/>
                          <a:pt x="34838" y="45442"/>
                        </a:cubicBezTo>
                        <a:cubicBezTo>
                          <a:pt x="34161" y="45523"/>
                          <a:pt x="33476" y="45570"/>
                          <a:pt x="32798" y="45570"/>
                        </a:cubicBezTo>
                        <a:cubicBezTo>
                          <a:pt x="32745" y="45570"/>
                          <a:pt x="32692" y="45570"/>
                          <a:pt x="32640" y="45569"/>
                        </a:cubicBezTo>
                        <a:cubicBezTo>
                          <a:pt x="31449" y="45545"/>
                          <a:pt x="31330" y="44982"/>
                          <a:pt x="31473" y="44418"/>
                        </a:cubicBezTo>
                        <a:cubicBezTo>
                          <a:pt x="31616" y="43847"/>
                          <a:pt x="32330" y="43791"/>
                          <a:pt x="33060" y="43362"/>
                        </a:cubicBezTo>
                        <a:cubicBezTo>
                          <a:pt x="33783" y="42934"/>
                          <a:pt x="33822" y="42354"/>
                          <a:pt x="33933" y="42005"/>
                        </a:cubicBezTo>
                        <a:cubicBezTo>
                          <a:pt x="34045" y="41656"/>
                          <a:pt x="34838" y="41616"/>
                          <a:pt x="34838" y="41616"/>
                        </a:cubicBezTo>
                        <a:cubicBezTo>
                          <a:pt x="34876" y="41615"/>
                          <a:pt x="34915" y="41615"/>
                          <a:pt x="34954" y="41615"/>
                        </a:cubicBezTo>
                        <a:close/>
                        <a:moveTo>
                          <a:pt x="49839" y="42840"/>
                        </a:moveTo>
                        <a:cubicBezTo>
                          <a:pt x="50114" y="42840"/>
                          <a:pt x="50465" y="42892"/>
                          <a:pt x="51007" y="42989"/>
                        </a:cubicBezTo>
                        <a:cubicBezTo>
                          <a:pt x="52063" y="43180"/>
                          <a:pt x="52618" y="43378"/>
                          <a:pt x="52999" y="43418"/>
                        </a:cubicBezTo>
                        <a:cubicBezTo>
                          <a:pt x="53380" y="43450"/>
                          <a:pt x="53730" y="43450"/>
                          <a:pt x="53936" y="43473"/>
                        </a:cubicBezTo>
                        <a:cubicBezTo>
                          <a:pt x="54499" y="43553"/>
                          <a:pt x="54801" y="43696"/>
                          <a:pt x="54666" y="44029"/>
                        </a:cubicBezTo>
                        <a:cubicBezTo>
                          <a:pt x="54523" y="44394"/>
                          <a:pt x="54523" y="44799"/>
                          <a:pt x="54666" y="45172"/>
                        </a:cubicBezTo>
                        <a:cubicBezTo>
                          <a:pt x="54825" y="45529"/>
                          <a:pt x="55285" y="45609"/>
                          <a:pt x="56055" y="45783"/>
                        </a:cubicBezTo>
                        <a:cubicBezTo>
                          <a:pt x="56825" y="45958"/>
                          <a:pt x="57286" y="46117"/>
                          <a:pt x="56690" y="46577"/>
                        </a:cubicBezTo>
                        <a:cubicBezTo>
                          <a:pt x="56224" y="46949"/>
                          <a:pt x="55572" y="47035"/>
                          <a:pt x="54767" y="47035"/>
                        </a:cubicBezTo>
                        <a:cubicBezTo>
                          <a:pt x="54558" y="47035"/>
                          <a:pt x="54339" y="47030"/>
                          <a:pt x="54111" y="47022"/>
                        </a:cubicBezTo>
                        <a:cubicBezTo>
                          <a:pt x="53912" y="47014"/>
                          <a:pt x="53737" y="47010"/>
                          <a:pt x="53578" y="47010"/>
                        </a:cubicBezTo>
                        <a:cubicBezTo>
                          <a:pt x="52847" y="47010"/>
                          <a:pt x="52437" y="47096"/>
                          <a:pt x="51459" y="47363"/>
                        </a:cubicBezTo>
                        <a:cubicBezTo>
                          <a:pt x="50574" y="47600"/>
                          <a:pt x="49658" y="47776"/>
                          <a:pt x="48834" y="47776"/>
                        </a:cubicBezTo>
                        <a:cubicBezTo>
                          <a:pt x="48557" y="47776"/>
                          <a:pt x="48290" y="47756"/>
                          <a:pt x="48038" y="47712"/>
                        </a:cubicBezTo>
                        <a:cubicBezTo>
                          <a:pt x="47022" y="47545"/>
                          <a:pt x="46506" y="47133"/>
                          <a:pt x="46649" y="46768"/>
                        </a:cubicBezTo>
                        <a:cubicBezTo>
                          <a:pt x="46776" y="46394"/>
                          <a:pt x="47443" y="45942"/>
                          <a:pt x="47872" y="45775"/>
                        </a:cubicBezTo>
                        <a:cubicBezTo>
                          <a:pt x="48300" y="45601"/>
                          <a:pt x="48499" y="45109"/>
                          <a:pt x="48610" y="44791"/>
                        </a:cubicBezTo>
                        <a:cubicBezTo>
                          <a:pt x="48713" y="44474"/>
                          <a:pt x="49046" y="44418"/>
                          <a:pt x="48935" y="44124"/>
                        </a:cubicBezTo>
                        <a:cubicBezTo>
                          <a:pt x="48824" y="43831"/>
                          <a:pt x="48689" y="43196"/>
                          <a:pt x="49150" y="42989"/>
                        </a:cubicBezTo>
                        <a:cubicBezTo>
                          <a:pt x="49379" y="42888"/>
                          <a:pt x="49574" y="42840"/>
                          <a:pt x="49839" y="42840"/>
                        </a:cubicBezTo>
                        <a:close/>
                        <a:moveTo>
                          <a:pt x="26706" y="42837"/>
                        </a:moveTo>
                        <a:cubicBezTo>
                          <a:pt x="26981" y="42837"/>
                          <a:pt x="27324" y="42889"/>
                          <a:pt x="27845" y="42989"/>
                        </a:cubicBezTo>
                        <a:cubicBezTo>
                          <a:pt x="28877" y="43180"/>
                          <a:pt x="29409" y="43378"/>
                          <a:pt x="29790" y="43410"/>
                        </a:cubicBezTo>
                        <a:cubicBezTo>
                          <a:pt x="30163" y="43450"/>
                          <a:pt x="30504" y="43442"/>
                          <a:pt x="30711" y="43473"/>
                        </a:cubicBezTo>
                        <a:cubicBezTo>
                          <a:pt x="31266" y="43553"/>
                          <a:pt x="31552" y="43688"/>
                          <a:pt x="31370" y="44021"/>
                        </a:cubicBezTo>
                        <a:cubicBezTo>
                          <a:pt x="31187" y="44355"/>
                          <a:pt x="31108" y="44807"/>
                          <a:pt x="31219" y="45172"/>
                        </a:cubicBezTo>
                        <a:cubicBezTo>
                          <a:pt x="31330" y="45537"/>
                          <a:pt x="31782" y="45617"/>
                          <a:pt x="32528" y="45791"/>
                        </a:cubicBezTo>
                        <a:cubicBezTo>
                          <a:pt x="33275" y="45958"/>
                          <a:pt x="33719" y="46117"/>
                          <a:pt x="33068" y="46585"/>
                        </a:cubicBezTo>
                        <a:cubicBezTo>
                          <a:pt x="32546" y="46950"/>
                          <a:pt x="31889" y="47036"/>
                          <a:pt x="31085" y="47036"/>
                        </a:cubicBezTo>
                        <a:cubicBezTo>
                          <a:pt x="30875" y="47036"/>
                          <a:pt x="30655" y="47030"/>
                          <a:pt x="30425" y="47022"/>
                        </a:cubicBezTo>
                        <a:cubicBezTo>
                          <a:pt x="30250" y="47017"/>
                          <a:pt x="30094" y="47014"/>
                          <a:pt x="29951" y="47014"/>
                        </a:cubicBezTo>
                        <a:cubicBezTo>
                          <a:pt x="29180" y="47014"/>
                          <a:pt x="28764" y="47095"/>
                          <a:pt x="27734" y="47363"/>
                        </a:cubicBezTo>
                        <a:cubicBezTo>
                          <a:pt x="26809" y="47607"/>
                          <a:pt x="25867" y="47780"/>
                          <a:pt x="25038" y="47780"/>
                        </a:cubicBezTo>
                        <a:cubicBezTo>
                          <a:pt x="24764" y="47780"/>
                          <a:pt x="24502" y="47761"/>
                          <a:pt x="24258" y="47720"/>
                        </a:cubicBezTo>
                        <a:cubicBezTo>
                          <a:pt x="23273" y="47545"/>
                          <a:pt x="22813" y="47133"/>
                          <a:pt x="22996" y="46760"/>
                        </a:cubicBezTo>
                        <a:cubicBezTo>
                          <a:pt x="23186" y="46394"/>
                          <a:pt x="23900" y="45942"/>
                          <a:pt x="24353" y="45767"/>
                        </a:cubicBezTo>
                        <a:cubicBezTo>
                          <a:pt x="24805" y="45601"/>
                          <a:pt x="25067" y="45101"/>
                          <a:pt x="25218" y="44783"/>
                        </a:cubicBezTo>
                        <a:cubicBezTo>
                          <a:pt x="25361" y="44466"/>
                          <a:pt x="25702" y="44410"/>
                          <a:pt x="25631" y="44124"/>
                        </a:cubicBezTo>
                        <a:cubicBezTo>
                          <a:pt x="25559" y="43831"/>
                          <a:pt x="25504" y="43188"/>
                          <a:pt x="25988" y="42989"/>
                        </a:cubicBezTo>
                        <a:cubicBezTo>
                          <a:pt x="26232" y="42887"/>
                          <a:pt x="26436" y="42837"/>
                          <a:pt x="26706" y="42837"/>
                        </a:cubicBezTo>
                        <a:close/>
                        <a:moveTo>
                          <a:pt x="41899" y="42631"/>
                        </a:moveTo>
                        <a:cubicBezTo>
                          <a:pt x="42089" y="42631"/>
                          <a:pt x="42303" y="42639"/>
                          <a:pt x="42546" y="42656"/>
                        </a:cubicBezTo>
                        <a:cubicBezTo>
                          <a:pt x="43427" y="42711"/>
                          <a:pt x="44141" y="42870"/>
                          <a:pt x="44562" y="43394"/>
                        </a:cubicBezTo>
                        <a:cubicBezTo>
                          <a:pt x="44982" y="43910"/>
                          <a:pt x="45316" y="44180"/>
                          <a:pt x="45840" y="44410"/>
                        </a:cubicBezTo>
                        <a:cubicBezTo>
                          <a:pt x="46364" y="44640"/>
                          <a:pt x="47189" y="45053"/>
                          <a:pt x="47070" y="45474"/>
                        </a:cubicBezTo>
                        <a:cubicBezTo>
                          <a:pt x="46951" y="45894"/>
                          <a:pt x="46602" y="45998"/>
                          <a:pt x="46419" y="46299"/>
                        </a:cubicBezTo>
                        <a:cubicBezTo>
                          <a:pt x="46229" y="46609"/>
                          <a:pt x="46395" y="46910"/>
                          <a:pt x="45395" y="47077"/>
                        </a:cubicBezTo>
                        <a:cubicBezTo>
                          <a:pt x="44403" y="47236"/>
                          <a:pt x="44212" y="47093"/>
                          <a:pt x="43935" y="47395"/>
                        </a:cubicBezTo>
                        <a:cubicBezTo>
                          <a:pt x="43694" y="47649"/>
                          <a:pt x="43273" y="48016"/>
                          <a:pt x="42534" y="48016"/>
                        </a:cubicBezTo>
                        <a:cubicBezTo>
                          <a:pt x="42396" y="48016"/>
                          <a:pt x="42246" y="48003"/>
                          <a:pt x="42085" y="47974"/>
                        </a:cubicBezTo>
                        <a:cubicBezTo>
                          <a:pt x="41069" y="47799"/>
                          <a:pt x="40037" y="47593"/>
                          <a:pt x="39490" y="47077"/>
                        </a:cubicBezTo>
                        <a:cubicBezTo>
                          <a:pt x="39212" y="46791"/>
                          <a:pt x="38894" y="46561"/>
                          <a:pt x="38545" y="46379"/>
                        </a:cubicBezTo>
                        <a:cubicBezTo>
                          <a:pt x="38323" y="46236"/>
                          <a:pt x="37442" y="45672"/>
                          <a:pt x="38093" y="45117"/>
                        </a:cubicBezTo>
                        <a:cubicBezTo>
                          <a:pt x="38744" y="44569"/>
                          <a:pt x="38609" y="44537"/>
                          <a:pt x="39450" y="44243"/>
                        </a:cubicBezTo>
                        <a:cubicBezTo>
                          <a:pt x="40283" y="43942"/>
                          <a:pt x="40426" y="43688"/>
                          <a:pt x="40442" y="43346"/>
                        </a:cubicBezTo>
                        <a:cubicBezTo>
                          <a:pt x="40456" y="43047"/>
                          <a:pt x="40531" y="42631"/>
                          <a:pt x="41899" y="42631"/>
                        </a:cubicBezTo>
                        <a:close/>
                        <a:moveTo>
                          <a:pt x="65044" y="42625"/>
                        </a:moveTo>
                        <a:cubicBezTo>
                          <a:pt x="65227" y="42625"/>
                          <a:pt x="65434" y="42632"/>
                          <a:pt x="65668" y="42648"/>
                        </a:cubicBezTo>
                        <a:cubicBezTo>
                          <a:pt x="66557" y="42711"/>
                          <a:pt x="67287" y="42870"/>
                          <a:pt x="67779" y="43386"/>
                        </a:cubicBezTo>
                        <a:cubicBezTo>
                          <a:pt x="68263" y="43910"/>
                          <a:pt x="68636" y="44180"/>
                          <a:pt x="69192" y="44410"/>
                        </a:cubicBezTo>
                        <a:cubicBezTo>
                          <a:pt x="69747" y="44640"/>
                          <a:pt x="70621" y="45053"/>
                          <a:pt x="70549" y="45466"/>
                        </a:cubicBezTo>
                        <a:cubicBezTo>
                          <a:pt x="70486" y="45886"/>
                          <a:pt x="70152" y="45998"/>
                          <a:pt x="70009" y="46299"/>
                        </a:cubicBezTo>
                        <a:cubicBezTo>
                          <a:pt x="69859" y="46601"/>
                          <a:pt x="70065" y="46910"/>
                          <a:pt x="69089" y="47069"/>
                        </a:cubicBezTo>
                        <a:cubicBezTo>
                          <a:pt x="68112" y="47236"/>
                          <a:pt x="67906" y="47093"/>
                          <a:pt x="67668" y="47395"/>
                        </a:cubicBezTo>
                        <a:cubicBezTo>
                          <a:pt x="67460" y="47649"/>
                          <a:pt x="67084" y="48016"/>
                          <a:pt x="66349" y="48016"/>
                        </a:cubicBezTo>
                        <a:cubicBezTo>
                          <a:pt x="66211" y="48016"/>
                          <a:pt x="66061" y="48003"/>
                          <a:pt x="65898" y="47974"/>
                        </a:cubicBezTo>
                        <a:cubicBezTo>
                          <a:pt x="64858" y="47799"/>
                          <a:pt x="63794" y="47593"/>
                          <a:pt x="63183" y="47077"/>
                        </a:cubicBezTo>
                        <a:cubicBezTo>
                          <a:pt x="62866" y="46791"/>
                          <a:pt x="62524" y="46561"/>
                          <a:pt x="62143" y="46371"/>
                        </a:cubicBezTo>
                        <a:cubicBezTo>
                          <a:pt x="61905" y="46228"/>
                          <a:pt x="60953" y="45672"/>
                          <a:pt x="61532" y="45117"/>
                        </a:cubicBezTo>
                        <a:cubicBezTo>
                          <a:pt x="62112" y="44569"/>
                          <a:pt x="61977" y="44537"/>
                          <a:pt x="62770" y="44235"/>
                        </a:cubicBezTo>
                        <a:cubicBezTo>
                          <a:pt x="63572" y="43942"/>
                          <a:pt x="63675" y="43688"/>
                          <a:pt x="63651" y="43346"/>
                        </a:cubicBezTo>
                        <a:cubicBezTo>
                          <a:pt x="63630" y="43045"/>
                          <a:pt x="63647" y="42625"/>
                          <a:pt x="65044" y="42625"/>
                        </a:cubicBezTo>
                        <a:close/>
                        <a:moveTo>
                          <a:pt x="18807" y="42625"/>
                        </a:moveTo>
                        <a:cubicBezTo>
                          <a:pt x="18990" y="42625"/>
                          <a:pt x="19194" y="42632"/>
                          <a:pt x="19424" y="42648"/>
                        </a:cubicBezTo>
                        <a:cubicBezTo>
                          <a:pt x="20297" y="42711"/>
                          <a:pt x="20995" y="42870"/>
                          <a:pt x="21345" y="43386"/>
                        </a:cubicBezTo>
                        <a:cubicBezTo>
                          <a:pt x="21694" y="43910"/>
                          <a:pt x="22003" y="44180"/>
                          <a:pt x="22503" y="44410"/>
                        </a:cubicBezTo>
                        <a:cubicBezTo>
                          <a:pt x="22996" y="44640"/>
                          <a:pt x="23758" y="45053"/>
                          <a:pt x="23591" y="45474"/>
                        </a:cubicBezTo>
                        <a:cubicBezTo>
                          <a:pt x="23416" y="45886"/>
                          <a:pt x="23051" y="45998"/>
                          <a:pt x="22829" y="46299"/>
                        </a:cubicBezTo>
                        <a:cubicBezTo>
                          <a:pt x="22599" y="46609"/>
                          <a:pt x="22726" y="46910"/>
                          <a:pt x="21710" y="47077"/>
                        </a:cubicBezTo>
                        <a:cubicBezTo>
                          <a:pt x="20694" y="47236"/>
                          <a:pt x="20519" y="47093"/>
                          <a:pt x="20202" y="47395"/>
                        </a:cubicBezTo>
                        <a:cubicBezTo>
                          <a:pt x="19805" y="47797"/>
                          <a:pt x="19269" y="48020"/>
                          <a:pt x="18716" y="48020"/>
                        </a:cubicBezTo>
                        <a:cubicBezTo>
                          <a:pt x="18571" y="48020"/>
                          <a:pt x="18425" y="48005"/>
                          <a:pt x="18281" y="47974"/>
                        </a:cubicBezTo>
                        <a:cubicBezTo>
                          <a:pt x="17288" y="47799"/>
                          <a:pt x="16280" y="47593"/>
                          <a:pt x="15796" y="47077"/>
                        </a:cubicBezTo>
                        <a:cubicBezTo>
                          <a:pt x="15558" y="46791"/>
                          <a:pt x="15264" y="46553"/>
                          <a:pt x="14939" y="46371"/>
                        </a:cubicBezTo>
                        <a:cubicBezTo>
                          <a:pt x="14741" y="46228"/>
                          <a:pt x="13931" y="45672"/>
                          <a:pt x="14653" y="45117"/>
                        </a:cubicBezTo>
                        <a:cubicBezTo>
                          <a:pt x="15376" y="44569"/>
                          <a:pt x="15249" y="44537"/>
                          <a:pt x="16122" y="44235"/>
                        </a:cubicBezTo>
                        <a:cubicBezTo>
                          <a:pt x="16995" y="43942"/>
                          <a:pt x="17169" y="43688"/>
                          <a:pt x="17233" y="43346"/>
                        </a:cubicBezTo>
                        <a:cubicBezTo>
                          <a:pt x="17289" y="43045"/>
                          <a:pt x="17413" y="42625"/>
                          <a:pt x="18807" y="42625"/>
                        </a:cubicBezTo>
                        <a:close/>
                        <a:moveTo>
                          <a:pt x="7116" y="47138"/>
                        </a:moveTo>
                        <a:cubicBezTo>
                          <a:pt x="7361" y="47138"/>
                          <a:pt x="7472" y="47158"/>
                          <a:pt x="7795" y="47220"/>
                        </a:cubicBezTo>
                        <a:cubicBezTo>
                          <a:pt x="8295" y="47315"/>
                          <a:pt x="8152" y="47530"/>
                          <a:pt x="8129" y="47823"/>
                        </a:cubicBezTo>
                        <a:cubicBezTo>
                          <a:pt x="8105" y="48125"/>
                          <a:pt x="8716" y="48418"/>
                          <a:pt x="8240" y="48760"/>
                        </a:cubicBezTo>
                        <a:cubicBezTo>
                          <a:pt x="8042" y="48902"/>
                          <a:pt x="7873" y="48927"/>
                          <a:pt x="7679" y="48927"/>
                        </a:cubicBezTo>
                        <a:cubicBezTo>
                          <a:pt x="7571" y="48927"/>
                          <a:pt x="7455" y="48919"/>
                          <a:pt x="7322" y="48919"/>
                        </a:cubicBezTo>
                        <a:cubicBezTo>
                          <a:pt x="7120" y="48919"/>
                          <a:pt x="6878" y="48937"/>
                          <a:pt x="6565" y="49030"/>
                        </a:cubicBezTo>
                        <a:cubicBezTo>
                          <a:pt x="5775" y="49255"/>
                          <a:pt x="5637" y="49444"/>
                          <a:pt x="4540" y="49444"/>
                        </a:cubicBezTo>
                        <a:cubicBezTo>
                          <a:pt x="4403" y="49444"/>
                          <a:pt x="4251" y="49441"/>
                          <a:pt x="4080" y="49434"/>
                        </a:cubicBezTo>
                        <a:cubicBezTo>
                          <a:pt x="2556" y="49371"/>
                          <a:pt x="1390" y="49395"/>
                          <a:pt x="1199" y="49188"/>
                        </a:cubicBezTo>
                        <a:cubicBezTo>
                          <a:pt x="1009" y="48990"/>
                          <a:pt x="1072" y="48490"/>
                          <a:pt x="969" y="48323"/>
                        </a:cubicBezTo>
                        <a:cubicBezTo>
                          <a:pt x="866" y="48157"/>
                          <a:pt x="723" y="47958"/>
                          <a:pt x="1310" y="47934"/>
                        </a:cubicBezTo>
                        <a:cubicBezTo>
                          <a:pt x="1361" y="47933"/>
                          <a:pt x="1408" y="47932"/>
                          <a:pt x="1453" y="47932"/>
                        </a:cubicBezTo>
                        <a:cubicBezTo>
                          <a:pt x="1617" y="47932"/>
                          <a:pt x="1753" y="47940"/>
                          <a:pt x="1904" y="47940"/>
                        </a:cubicBezTo>
                        <a:cubicBezTo>
                          <a:pt x="2187" y="47940"/>
                          <a:pt x="2525" y="47914"/>
                          <a:pt x="3215" y="47768"/>
                        </a:cubicBezTo>
                        <a:cubicBezTo>
                          <a:pt x="4366" y="47530"/>
                          <a:pt x="4914" y="47188"/>
                          <a:pt x="6112" y="47164"/>
                        </a:cubicBezTo>
                        <a:cubicBezTo>
                          <a:pt x="6645" y="47150"/>
                          <a:pt x="6922" y="47138"/>
                          <a:pt x="7116" y="47138"/>
                        </a:cubicBezTo>
                        <a:close/>
                        <a:moveTo>
                          <a:pt x="30823" y="47138"/>
                        </a:moveTo>
                        <a:cubicBezTo>
                          <a:pt x="31068" y="47138"/>
                          <a:pt x="31180" y="47158"/>
                          <a:pt x="31512" y="47220"/>
                        </a:cubicBezTo>
                        <a:cubicBezTo>
                          <a:pt x="32013" y="47315"/>
                          <a:pt x="31901" y="47530"/>
                          <a:pt x="31917" y="47823"/>
                        </a:cubicBezTo>
                        <a:cubicBezTo>
                          <a:pt x="31933" y="48125"/>
                          <a:pt x="32584" y="48418"/>
                          <a:pt x="32155" y="48760"/>
                        </a:cubicBezTo>
                        <a:cubicBezTo>
                          <a:pt x="31974" y="48902"/>
                          <a:pt x="31808" y="48927"/>
                          <a:pt x="31614" y="48927"/>
                        </a:cubicBezTo>
                        <a:cubicBezTo>
                          <a:pt x="31506" y="48927"/>
                          <a:pt x="31389" y="48919"/>
                          <a:pt x="31256" y="48919"/>
                        </a:cubicBezTo>
                        <a:cubicBezTo>
                          <a:pt x="31054" y="48919"/>
                          <a:pt x="30815" y="48937"/>
                          <a:pt x="30512" y="49030"/>
                        </a:cubicBezTo>
                        <a:cubicBezTo>
                          <a:pt x="29750" y="49255"/>
                          <a:pt x="29634" y="49444"/>
                          <a:pt x="28536" y="49444"/>
                        </a:cubicBezTo>
                        <a:cubicBezTo>
                          <a:pt x="28399" y="49444"/>
                          <a:pt x="28247" y="49441"/>
                          <a:pt x="28076" y="49434"/>
                        </a:cubicBezTo>
                        <a:cubicBezTo>
                          <a:pt x="26544" y="49371"/>
                          <a:pt x="25385" y="49395"/>
                          <a:pt x="25162" y="49188"/>
                        </a:cubicBezTo>
                        <a:cubicBezTo>
                          <a:pt x="24940" y="48990"/>
                          <a:pt x="24948" y="48490"/>
                          <a:pt x="24821" y="48323"/>
                        </a:cubicBezTo>
                        <a:cubicBezTo>
                          <a:pt x="24694" y="48157"/>
                          <a:pt x="24527" y="47958"/>
                          <a:pt x="25115" y="47934"/>
                        </a:cubicBezTo>
                        <a:cubicBezTo>
                          <a:pt x="25165" y="47933"/>
                          <a:pt x="25212" y="47932"/>
                          <a:pt x="25257" y="47932"/>
                        </a:cubicBezTo>
                        <a:cubicBezTo>
                          <a:pt x="25422" y="47932"/>
                          <a:pt x="25558" y="47940"/>
                          <a:pt x="25709" y="47940"/>
                        </a:cubicBezTo>
                        <a:cubicBezTo>
                          <a:pt x="25991" y="47940"/>
                          <a:pt x="26325" y="47914"/>
                          <a:pt x="26996" y="47768"/>
                        </a:cubicBezTo>
                        <a:cubicBezTo>
                          <a:pt x="28131" y="47530"/>
                          <a:pt x="28623" y="47188"/>
                          <a:pt x="29822" y="47164"/>
                        </a:cubicBezTo>
                        <a:cubicBezTo>
                          <a:pt x="30354" y="47150"/>
                          <a:pt x="30630" y="47138"/>
                          <a:pt x="30823" y="47138"/>
                        </a:cubicBezTo>
                        <a:close/>
                        <a:moveTo>
                          <a:pt x="54513" y="47138"/>
                        </a:moveTo>
                        <a:cubicBezTo>
                          <a:pt x="54756" y="47138"/>
                          <a:pt x="54872" y="47158"/>
                          <a:pt x="55214" y="47220"/>
                        </a:cubicBezTo>
                        <a:cubicBezTo>
                          <a:pt x="55738" y="47315"/>
                          <a:pt x="55650" y="47530"/>
                          <a:pt x="55706" y="47823"/>
                        </a:cubicBezTo>
                        <a:cubicBezTo>
                          <a:pt x="55762" y="48125"/>
                          <a:pt x="56452" y="48418"/>
                          <a:pt x="56063" y="48760"/>
                        </a:cubicBezTo>
                        <a:cubicBezTo>
                          <a:pt x="55902" y="48902"/>
                          <a:pt x="55739" y="48927"/>
                          <a:pt x="55545" y="48927"/>
                        </a:cubicBezTo>
                        <a:cubicBezTo>
                          <a:pt x="55436" y="48927"/>
                          <a:pt x="55317" y="48919"/>
                          <a:pt x="55184" y="48919"/>
                        </a:cubicBezTo>
                        <a:cubicBezTo>
                          <a:pt x="54981" y="48919"/>
                          <a:pt x="54743" y="48937"/>
                          <a:pt x="54452" y="49030"/>
                        </a:cubicBezTo>
                        <a:cubicBezTo>
                          <a:pt x="53718" y="49255"/>
                          <a:pt x="53630" y="49444"/>
                          <a:pt x="52533" y="49444"/>
                        </a:cubicBezTo>
                        <a:cubicBezTo>
                          <a:pt x="52396" y="49444"/>
                          <a:pt x="52243" y="49441"/>
                          <a:pt x="52071" y="49434"/>
                        </a:cubicBezTo>
                        <a:cubicBezTo>
                          <a:pt x="50523" y="49371"/>
                          <a:pt x="49372" y="49395"/>
                          <a:pt x="49126" y="49188"/>
                        </a:cubicBezTo>
                        <a:cubicBezTo>
                          <a:pt x="48880" y="48990"/>
                          <a:pt x="48824" y="48490"/>
                          <a:pt x="48673" y="48323"/>
                        </a:cubicBezTo>
                        <a:cubicBezTo>
                          <a:pt x="48530" y="48157"/>
                          <a:pt x="48332" y="47958"/>
                          <a:pt x="48911" y="47934"/>
                        </a:cubicBezTo>
                        <a:cubicBezTo>
                          <a:pt x="48962" y="47933"/>
                          <a:pt x="49009" y="47932"/>
                          <a:pt x="49054" y="47932"/>
                        </a:cubicBezTo>
                        <a:cubicBezTo>
                          <a:pt x="49219" y="47932"/>
                          <a:pt x="49356" y="47940"/>
                          <a:pt x="49506" y="47940"/>
                        </a:cubicBezTo>
                        <a:cubicBezTo>
                          <a:pt x="49788" y="47940"/>
                          <a:pt x="50116" y="47914"/>
                          <a:pt x="50769" y="47768"/>
                        </a:cubicBezTo>
                        <a:cubicBezTo>
                          <a:pt x="51864" y="47530"/>
                          <a:pt x="52325" y="47188"/>
                          <a:pt x="53523" y="47164"/>
                        </a:cubicBezTo>
                        <a:cubicBezTo>
                          <a:pt x="54049" y="47150"/>
                          <a:pt x="54321" y="47138"/>
                          <a:pt x="54513" y="47138"/>
                        </a:cubicBezTo>
                        <a:close/>
                        <a:moveTo>
                          <a:pt x="59439" y="45462"/>
                        </a:moveTo>
                        <a:cubicBezTo>
                          <a:pt x="59979" y="45462"/>
                          <a:pt x="60681" y="45525"/>
                          <a:pt x="61008" y="45871"/>
                        </a:cubicBezTo>
                        <a:cubicBezTo>
                          <a:pt x="61103" y="45998"/>
                          <a:pt x="61223" y="46109"/>
                          <a:pt x="61365" y="46180"/>
                        </a:cubicBezTo>
                        <a:cubicBezTo>
                          <a:pt x="62016" y="46529"/>
                          <a:pt x="62405" y="46601"/>
                          <a:pt x="62913" y="47069"/>
                        </a:cubicBezTo>
                        <a:cubicBezTo>
                          <a:pt x="63429" y="47545"/>
                          <a:pt x="64628" y="48014"/>
                          <a:pt x="65326" y="48093"/>
                        </a:cubicBezTo>
                        <a:cubicBezTo>
                          <a:pt x="66033" y="48172"/>
                          <a:pt x="67025" y="48236"/>
                          <a:pt x="67215" y="48418"/>
                        </a:cubicBezTo>
                        <a:cubicBezTo>
                          <a:pt x="67398" y="48601"/>
                          <a:pt x="66525" y="48847"/>
                          <a:pt x="65683" y="49046"/>
                        </a:cubicBezTo>
                        <a:cubicBezTo>
                          <a:pt x="64842" y="49252"/>
                          <a:pt x="63826" y="49379"/>
                          <a:pt x="62516" y="49482"/>
                        </a:cubicBezTo>
                        <a:cubicBezTo>
                          <a:pt x="61635" y="49554"/>
                          <a:pt x="61032" y="49649"/>
                          <a:pt x="60643" y="49839"/>
                        </a:cubicBezTo>
                        <a:lnTo>
                          <a:pt x="60643" y="49831"/>
                        </a:lnTo>
                        <a:lnTo>
                          <a:pt x="60619" y="49847"/>
                        </a:lnTo>
                        <a:cubicBezTo>
                          <a:pt x="60595" y="49863"/>
                          <a:pt x="60572" y="49871"/>
                          <a:pt x="60548" y="49887"/>
                        </a:cubicBezTo>
                        <a:cubicBezTo>
                          <a:pt x="60373" y="49958"/>
                          <a:pt x="60183" y="49990"/>
                          <a:pt x="59992" y="49998"/>
                        </a:cubicBezTo>
                        <a:cubicBezTo>
                          <a:pt x="59906" y="50000"/>
                          <a:pt x="59820" y="50001"/>
                          <a:pt x="59734" y="50001"/>
                        </a:cubicBezTo>
                        <a:cubicBezTo>
                          <a:pt x="59455" y="50001"/>
                          <a:pt x="59176" y="49991"/>
                          <a:pt x="58897" y="49966"/>
                        </a:cubicBezTo>
                        <a:cubicBezTo>
                          <a:pt x="58643" y="49958"/>
                          <a:pt x="58389" y="49935"/>
                          <a:pt x="58143" y="49879"/>
                        </a:cubicBezTo>
                        <a:cubicBezTo>
                          <a:pt x="57770" y="49792"/>
                          <a:pt x="57579" y="49482"/>
                          <a:pt x="57357" y="49157"/>
                        </a:cubicBezTo>
                        <a:cubicBezTo>
                          <a:pt x="57135" y="48823"/>
                          <a:pt x="56785" y="48855"/>
                          <a:pt x="56325" y="48434"/>
                        </a:cubicBezTo>
                        <a:cubicBezTo>
                          <a:pt x="55873" y="48014"/>
                          <a:pt x="55952" y="47323"/>
                          <a:pt x="56285" y="47085"/>
                        </a:cubicBezTo>
                        <a:cubicBezTo>
                          <a:pt x="56611" y="46855"/>
                          <a:pt x="57166" y="46664"/>
                          <a:pt x="57532" y="46220"/>
                        </a:cubicBezTo>
                        <a:cubicBezTo>
                          <a:pt x="57754" y="45950"/>
                          <a:pt x="58024" y="45728"/>
                          <a:pt x="58333" y="45569"/>
                        </a:cubicBezTo>
                        <a:cubicBezTo>
                          <a:pt x="58333" y="45569"/>
                          <a:pt x="58500" y="45505"/>
                          <a:pt x="59000" y="45474"/>
                        </a:cubicBezTo>
                        <a:cubicBezTo>
                          <a:pt x="59120" y="45468"/>
                          <a:pt x="59272" y="45462"/>
                          <a:pt x="59439" y="45462"/>
                        </a:cubicBezTo>
                        <a:close/>
                        <a:moveTo>
                          <a:pt x="12474" y="45462"/>
                        </a:moveTo>
                        <a:cubicBezTo>
                          <a:pt x="13013" y="45462"/>
                          <a:pt x="13703" y="45525"/>
                          <a:pt x="13939" y="45871"/>
                        </a:cubicBezTo>
                        <a:cubicBezTo>
                          <a:pt x="14002" y="45998"/>
                          <a:pt x="14098" y="46109"/>
                          <a:pt x="14217" y="46180"/>
                        </a:cubicBezTo>
                        <a:cubicBezTo>
                          <a:pt x="14772" y="46529"/>
                          <a:pt x="15145" y="46601"/>
                          <a:pt x="15542" y="47069"/>
                        </a:cubicBezTo>
                        <a:cubicBezTo>
                          <a:pt x="15931" y="47545"/>
                          <a:pt x="17003" y="48014"/>
                          <a:pt x="17685" y="48093"/>
                        </a:cubicBezTo>
                        <a:cubicBezTo>
                          <a:pt x="18368" y="48172"/>
                          <a:pt x="19344" y="48236"/>
                          <a:pt x="19487" y="48418"/>
                        </a:cubicBezTo>
                        <a:cubicBezTo>
                          <a:pt x="19630" y="48601"/>
                          <a:pt x="18693" y="48847"/>
                          <a:pt x="17796" y="49046"/>
                        </a:cubicBezTo>
                        <a:cubicBezTo>
                          <a:pt x="16900" y="49252"/>
                          <a:pt x="15860" y="49379"/>
                          <a:pt x="14526" y="49482"/>
                        </a:cubicBezTo>
                        <a:cubicBezTo>
                          <a:pt x="13621" y="49554"/>
                          <a:pt x="12986" y="49649"/>
                          <a:pt x="12558" y="49839"/>
                        </a:cubicBezTo>
                        <a:lnTo>
                          <a:pt x="12526" y="49855"/>
                        </a:lnTo>
                        <a:cubicBezTo>
                          <a:pt x="12502" y="49871"/>
                          <a:pt x="12470" y="49879"/>
                          <a:pt x="12447" y="49895"/>
                        </a:cubicBezTo>
                        <a:cubicBezTo>
                          <a:pt x="12256" y="49958"/>
                          <a:pt x="12058" y="49998"/>
                          <a:pt x="11851" y="49998"/>
                        </a:cubicBezTo>
                        <a:cubicBezTo>
                          <a:pt x="11732" y="50003"/>
                          <a:pt x="11612" y="50006"/>
                          <a:pt x="11492" y="50006"/>
                        </a:cubicBezTo>
                        <a:cubicBezTo>
                          <a:pt x="11252" y="50006"/>
                          <a:pt x="11010" y="49995"/>
                          <a:pt x="10772" y="49974"/>
                        </a:cubicBezTo>
                        <a:cubicBezTo>
                          <a:pt x="10526" y="49966"/>
                          <a:pt x="10280" y="49942"/>
                          <a:pt x="10042" y="49887"/>
                        </a:cubicBezTo>
                        <a:cubicBezTo>
                          <a:pt x="9692" y="49800"/>
                          <a:pt x="9573" y="49490"/>
                          <a:pt x="9438" y="49157"/>
                        </a:cubicBezTo>
                        <a:cubicBezTo>
                          <a:pt x="9303" y="48831"/>
                          <a:pt x="8946" y="48863"/>
                          <a:pt x="8597" y="48442"/>
                        </a:cubicBezTo>
                        <a:cubicBezTo>
                          <a:pt x="8256" y="48022"/>
                          <a:pt x="8510" y="47331"/>
                          <a:pt x="8906" y="47085"/>
                        </a:cubicBezTo>
                        <a:cubicBezTo>
                          <a:pt x="9303" y="46847"/>
                          <a:pt x="9891" y="46664"/>
                          <a:pt x="10375" y="46220"/>
                        </a:cubicBezTo>
                        <a:lnTo>
                          <a:pt x="10375" y="46212"/>
                        </a:lnTo>
                        <a:cubicBezTo>
                          <a:pt x="10661" y="45950"/>
                          <a:pt x="10986" y="45728"/>
                          <a:pt x="11343" y="45569"/>
                        </a:cubicBezTo>
                        <a:cubicBezTo>
                          <a:pt x="11566" y="45505"/>
                          <a:pt x="11804" y="45482"/>
                          <a:pt x="12034" y="45474"/>
                        </a:cubicBezTo>
                        <a:cubicBezTo>
                          <a:pt x="12154" y="45468"/>
                          <a:pt x="12307" y="45462"/>
                          <a:pt x="12474" y="45462"/>
                        </a:cubicBezTo>
                        <a:close/>
                        <a:moveTo>
                          <a:pt x="35961" y="45462"/>
                        </a:moveTo>
                        <a:cubicBezTo>
                          <a:pt x="36500" y="45462"/>
                          <a:pt x="37197" y="45525"/>
                          <a:pt x="37481" y="45871"/>
                        </a:cubicBezTo>
                        <a:cubicBezTo>
                          <a:pt x="37553" y="45998"/>
                          <a:pt x="37664" y="46109"/>
                          <a:pt x="37791" y="46180"/>
                        </a:cubicBezTo>
                        <a:cubicBezTo>
                          <a:pt x="38402" y="46537"/>
                          <a:pt x="38775" y="46601"/>
                          <a:pt x="39228" y="47069"/>
                        </a:cubicBezTo>
                        <a:cubicBezTo>
                          <a:pt x="39688" y="47545"/>
                          <a:pt x="40815" y="48014"/>
                          <a:pt x="41514" y="48093"/>
                        </a:cubicBezTo>
                        <a:cubicBezTo>
                          <a:pt x="42204" y="48172"/>
                          <a:pt x="43196" y="48236"/>
                          <a:pt x="43363" y="48418"/>
                        </a:cubicBezTo>
                        <a:cubicBezTo>
                          <a:pt x="43522" y="48601"/>
                          <a:pt x="42617" y="48847"/>
                          <a:pt x="41752" y="49053"/>
                        </a:cubicBezTo>
                        <a:cubicBezTo>
                          <a:pt x="40887" y="49252"/>
                          <a:pt x="39847" y="49379"/>
                          <a:pt x="38529" y="49482"/>
                        </a:cubicBezTo>
                        <a:cubicBezTo>
                          <a:pt x="37632" y="49554"/>
                          <a:pt x="37013" y="49649"/>
                          <a:pt x="36600" y="49839"/>
                        </a:cubicBezTo>
                        <a:lnTo>
                          <a:pt x="36577" y="49855"/>
                        </a:lnTo>
                        <a:cubicBezTo>
                          <a:pt x="36553" y="49871"/>
                          <a:pt x="36521" y="49879"/>
                          <a:pt x="36497" y="49895"/>
                        </a:cubicBezTo>
                        <a:cubicBezTo>
                          <a:pt x="36315" y="49966"/>
                          <a:pt x="36116" y="49998"/>
                          <a:pt x="35926" y="50006"/>
                        </a:cubicBezTo>
                        <a:cubicBezTo>
                          <a:pt x="35839" y="50008"/>
                          <a:pt x="35754" y="50009"/>
                          <a:pt x="35668" y="50009"/>
                        </a:cubicBezTo>
                        <a:cubicBezTo>
                          <a:pt x="35391" y="50009"/>
                          <a:pt x="35117" y="49998"/>
                          <a:pt x="34838" y="49974"/>
                        </a:cubicBezTo>
                        <a:cubicBezTo>
                          <a:pt x="34592" y="49966"/>
                          <a:pt x="34338" y="49942"/>
                          <a:pt x="34092" y="49887"/>
                        </a:cubicBezTo>
                        <a:cubicBezTo>
                          <a:pt x="33735" y="49800"/>
                          <a:pt x="33576" y="49490"/>
                          <a:pt x="33402" y="49157"/>
                        </a:cubicBezTo>
                        <a:cubicBezTo>
                          <a:pt x="33219" y="48831"/>
                          <a:pt x="32862" y="48863"/>
                          <a:pt x="32465" y="48442"/>
                        </a:cubicBezTo>
                        <a:cubicBezTo>
                          <a:pt x="32068" y="48022"/>
                          <a:pt x="32235" y="47331"/>
                          <a:pt x="32600" y="47085"/>
                        </a:cubicBezTo>
                        <a:cubicBezTo>
                          <a:pt x="32957" y="46855"/>
                          <a:pt x="33529" y="46664"/>
                          <a:pt x="33957" y="46220"/>
                        </a:cubicBezTo>
                        <a:cubicBezTo>
                          <a:pt x="34211" y="45950"/>
                          <a:pt x="34505" y="45728"/>
                          <a:pt x="34838" y="45569"/>
                        </a:cubicBezTo>
                        <a:cubicBezTo>
                          <a:pt x="35061" y="45505"/>
                          <a:pt x="35291" y="45482"/>
                          <a:pt x="35521" y="45474"/>
                        </a:cubicBezTo>
                        <a:cubicBezTo>
                          <a:pt x="35641" y="45468"/>
                          <a:pt x="35793" y="45462"/>
                          <a:pt x="35961" y="45462"/>
                        </a:cubicBezTo>
                        <a:close/>
                        <a:moveTo>
                          <a:pt x="21447" y="47328"/>
                        </a:moveTo>
                        <a:cubicBezTo>
                          <a:pt x="22074" y="47328"/>
                          <a:pt x="22502" y="47476"/>
                          <a:pt x="23019" y="47569"/>
                        </a:cubicBezTo>
                        <a:cubicBezTo>
                          <a:pt x="23885" y="47736"/>
                          <a:pt x="24186" y="47799"/>
                          <a:pt x="24432" y="48188"/>
                        </a:cubicBezTo>
                        <a:cubicBezTo>
                          <a:pt x="24678" y="48577"/>
                          <a:pt x="24988" y="49077"/>
                          <a:pt x="24639" y="49292"/>
                        </a:cubicBezTo>
                        <a:cubicBezTo>
                          <a:pt x="24289" y="49498"/>
                          <a:pt x="23051" y="49577"/>
                          <a:pt x="22869" y="49919"/>
                        </a:cubicBezTo>
                        <a:cubicBezTo>
                          <a:pt x="22706" y="50223"/>
                          <a:pt x="22498" y="50711"/>
                          <a:pt x="21982" y="50711"/>
                        </a:cubicBezTo>
                        <a:cubicBezTo>
                          <a:pt x="21920" y="50711"/>
                          <a:pt x="21853" y="50704"/>
                          <a:pt x="21781" y="50689"/>
                        </a:cubicBezTo>
                        <a:cubicBezTo>
                          <a:pt x="21106" y="50538"/>
                          <a:pt x="21289" y="50228"/>
                          <a:pt x="21519" y="49879"/>
                        </a:cubicBezTo>
                        <a:cubicBezTo>
                          <a:pt x="21749" y="49530"/>
                          <a:pt x="21535" y="49315"/>
                          <a:pt x="21011" y="49077"/>
                        </a:cubicBezTo>
                        <a:lnTo>
                          <a:pt x="21019" y="49077"/>
                        </a:lnTo>
                        <a:cubicBezTo>
                          <a:pt x="20495" y="48847"/>
                          <a:pt x="19979" y="48807"/>
                          <a:pt x="19900" y="48395"/>
                        </a:cubicBezTo>
                        <a:cubicBezTo>
                          <a:pt x="19821" y="47982"/>
                          <a:pt x="20202" y="47418"/>
                          <a:pt x="21051" y="47347"/>
                        </a:cubicBezTo>
                        <a:cubicBezTo>
                          <a:pt x="21192" y="47334"/>
                          <a:pt x="21323" y="47328"/>
                          <a:pt x="21447" y="47328"/>
                        </a:cubicBezTo>
                        <a:close/>
                        <a:moveTo>
                          <a:pt x="45150" y="47323"/>
                        </a:moveTo>
                        <a:cubicBezTo>
                          <a:pt x="45789" y="47323"/>
                          <a:pt x="46240" y="47469"/>
                          <a:pt x="46776" y="47569"/>
                        </a:cubicBezTo>
                        <a:cubicBezTo>
                          <a:pt x="47657" y="47728"/>
                          <a:pt x="47975" y="47799"/>
                          <a:pt x="48261" y="48188"/>
                        </a:cubicBezTo>
                        <a:cubicBezTo>
                          <a:pt x="48554" y="48577"/>
                          <a:pt x="48935" y="49077"/>
                          <a:pt x="48610" y="49292"/>
                        </a:cubicBezTo>
                        <a:cubicBezTo>
                          <a:pt x="48292" y="49498"/>
                          <a:pt x="47062" y="49577"/>
                          <a:pt x="46927" y="49919"/>
                        </a:cubicBezTo>
                        <a:cubicBezTo>
                          <a:pt x="46807" y="50223"/>
                          <a:pt x="46661" y="50711"/>
                          <a:pt x="46140" y="50711"/>
                        </a:cubicBezTo>
                        <a:cubicBezTo>
                          <a:pt x="46078" y="50711"/>
                          <a:pt x="46009" y="50704"/>
                          <a:pt x="45935" y="50689"/>
                        </a:cubicBezTo>
                        <a:cubicBezTo>
                          <a:pt x="45244" y="50538"/>
                          <a:pt x="45387" y="50228"/>
                          <a:pt x="45570" y="49879"/>
                        </a:cubicBezTo>
                        <a:cubicBezTo>
                          <a:pt x="45752" y="49530"/>
                          <a:pt x="45514" y="49315"/>
                          <a:pt x="44959" y="49077"/>
                        </a:cubicBezTo>
                        <a:lnTo>
                          <a:pt x="44967" y="49077"/>
                        </a:lnTo>
                        <a:cubicBezTo>
                          <a:pt x="44411" y="48847"/>
                          <a:pt x="43895" y="48807"/>
                          <a:pt x="43768" y="48395"/>
                        </a:cubicBezTo>
                        <a:cubicBezTo>
                          <a:pt x="43633" y="47982"/>
                          <a:pt x="43935" y="47418"/>
                          <a:pt x="44776" y="47339"/>
                        </a:cubicBezTo>
                        <a:cubicBezTo>
                          <a:pt x="44908" y="47328"/>
                          <a:pt x="45033" y="47323"/>
                          <a:pt x="45150" y="47323"/>
                        </a:cubicBezTo>
                        <a:close/>
                        <a:moveTo>
                          <a:pt x="31822" y="49106"/>
                        </a:moveTo>
                        <a:cubicBezTo>
                          <a:pt x="32381" y="49106"/>
                          <a:pt x="32842" y="49301"/>
                          <a:pt x="32933" y="49490"/>
                        </a:cubicBezTo>
                        <a:cubicBezTo>
                          <a:pt x="33036" y="49696"/>
                          <a:pt x="33330" y="49927"/>
                          <a:pt x="33632" y="50165"/>
                        </a:cubicBezTo>
                        <a:cubicBezTo>
                          <a:pt x="33941" y="50403"/>
                          <a:pt x="33132" y="50681"/>
                          <a:pt x="32433" y="51078"/>
                        </a:cubicBezTo>
                        <a:cubicBezTo>
                          <a:pt x="31886" y="51371"/>
                          <a:pt x="31322" y="51617"/>
                          <a:pt x="30735" y="51816"/>
                        </a:cubicBezTo>
                        <a:cubicBezTo>
                          <a:pt x="30187" y="52030"/>
                          <a:pt x="30227" y="52292"/>
                          <a:pt x="29885" y="52498"/>
                        </a:cubicBezTo>
                        <a:cubicBezTo>
                          <a:pt x="29750" y="52579"/>
                          <a:pt x="29599" y="52607"/>
                          <a:pt x="29412" y="52607"/>
                        </a:cubicBezTo>
                        <a:cubicBezTo>
                          <a:pt x="29136" y="52607"/>
                          <a:pt x="28785" y="52546"/>
                          <a:pt x="28298" y="52498"/>
                        </a:cubicBezTo>
                        <a:cubicBezTo>
                          <a:pt x="27999" y="52466"/>
                          <a:pt x="27742" y="52456"/>
                          <a:pt x="27499" y="52456"/>
                        </a:cubicBezTo>
                        <a:cubicBezTo>
                          <a:pt x="27076" y="52456"/>
                          <a:pt x="26694" y="52488"/>
                          <a:pt x="26210" y="52498"/>
                        </a:cubicBezTo>
                        <a:cubicBezTo>
                          <a:pt x="25891" y="52502"/>
                          <a:pt x="25517" y="52504"/>
                          <a:pt x="25152" y="52504"/>
                        </a:cubicBezTo>
                        <a:cubicBezTo>
                          <a:pt x="24638" y="52504"/>
                          <a:pt x="24144" y="52500"/>
                          <a:pt x="23861" y="52490"/>
                        </a:cubicBezTo>
                        <a:cubicBezTo>
                          <a:pt x="23384" y="52467"/>
                          <a:pt x="23305" y="52244"/>
                          <a:pt x="23305" y="52244"/>
                        </a:cubicBezTo>
                        <a:cubicBezTo>
                          <a:pt x="23353" y="52030"/>
                          <a:pt x="23377" y="51863"/>
                          <a:pt x="23329" y="51816"/>
                        </a:cubicBezTo>
                        <a:cubicBezTo>
                          <a:pt x="22861" y="51459"/>
                          <a:pt x="22797" y="50633"/>
                          <a:pt x="23123" y="50268"/>
                        </a:cubicBezTo>
                        <a:cubicBezTo>
                          <a:pt x="23448" y="49895"/>
                          <a:pt x="24393" y="49585"/>
                          <a:pt x="25226" y="49458"/>
                        </a:cubicBezTo>
                        <a:cubicBezTo>
                          <a:pt x="25386" y="49434"/>
                          <a:pt x="25566" y="49424"/>
                          <a:pt x="25762" y="49424"/>
                        </a:cubicBezTo>
                        <a:cubicBezTo>
                          <a:pt x="26559" y="49424"/>
                          <a:pt x="27614" y="49586"/>
                          <a:pt x="28580" y="49586"/>
                        </a:cubicBezTo>
                        <a:cubicBezTo>
                          <a:pt x="28616" y="49586"/>
                          <a:pt x="28651" y="49586"/>
                          <a:pt x="28687" y="49585"/>
                        </a:cubicBezTo>
                        <a:cubicBezTo>
                          <a:pt x="29917" y="49569"/>
                          <a:pt x="30933" y="49173"/>
                          <a:pt x="31592" y="49117"/>
                        </a:cubicBezTo>
                        <a:cubicBezTo>
                          <a:pt x="31670" y="49109"/>
                          <a:pt x="31747" y="49106"/>
                          <a:pt x="31822" y="49106"/>
                        </a:cubicBezTo>
                        <a:close/>
                        <a:moveTo>
                          <a:pt x="55770" y="49098"/>
                        </a:moveTo>
                        <a:cubicBezTo>
                          <a:pt x="56333" y="49098"/>
                          <a:pt x="56824" y="49300"/>
                          <a:pt x="56936" y="49482"/>
                        </a:cubicBezTo>
                        <a:cubicBezTo>
                          <a:pt x="57063" y="49696"/>
                          <a:pt x="57389" y="49927"/>
                          <a:pt x="57722" y="50165"/>
                        </a:cubicBezTo>
                        <a:cubicBezTo>
                          <a:pt x="58048" y="50403"/>
                          <a:pt x="57286" y="50681"/>
                          <a:pt x="56643" y="51078"/>
                        </a:cubicBezTo>
                        <a:cubicBezTo>
                          <a:pt x="56127" y="51371"/>
                          <a:pt x="55595" y="51617"/>
                          <a:pt x="55047" y="51816"/>
                        </a:cubicBezTo>
                        <a:cubicBezTo>
                          <a:pt x="54523" y="52030"/>
                          <a:pt x="54595" y="52292"/>
                          <a:pt x="54285" y="52498"/>
                        </a:cubicBezTo>
                        <a:cubicBezTo>
                          <a:pt x="54157" y="52579"/>
                          <a:pt x="54007" y="52607"/>
                          <a:pt x="53821" y="52607"/>
                        </a:cubicBezTo>
                        <a:cubicBezTo>
                          <a:pt x="53546" y="52607"/>
                          <a:pt x="53189" y="52546"/>
                          <a:pt x="52698" y="52498"/>
                        </a:cubicBezTo>
                        <a:cubicBezTo>
                          <a:pt x="52394" y="52466"/>
                          <a:pt x="52134" y="52456"/>
                          <a:pt x="51890" y="52456"/>
                        </a:cubicBezTo>
                        <a:cubicBezTo>
                          <a:pt x="51464" y="52456"/>
                          <a:pt x="51086" y="52488"/>
                          <a:pt x="50602" y="52498"/>
                        </a:cubicBezTo>
                        <a:cubicBezTo>
                          <a:pt x="50283" y="52502"/>
                          <a:pt x="49908" y="52504"/>
                          <a:pt x="49545" y="52504"/>
                        </a:cubicBezTo>
                        <a:cubicBezTo>
                          <a:pt x="49031" y="52504"/>
                          <a:pt x="48540" y="52500"/>
                          <a:pt x="48261" y="52490"/>
                        </a:cubicBezTo>
                        <a:cubicBezTo>
                          <a:pt x="47776" y="52467"/>
                          <a:pt x="47665" y="52244"/>
                          <a:pt x="47665" y="52244"/>
                        </a:cubicBezTo>
                        <a:cubicBezTo>
                          <a:pt x="47681" y="52030"/>
                          <a:pt x="47689" y="51863"/>
                          <a:pt x="47634" y="51816"/>
                        </a:cubicBezTo>
                        <a:cubicBezTo>
                          <a:pt x="47126" y="51459"/>
                          <a:pt x="46951" y="50641"/>
                          <a:pt x="47229" y="50268"/>
                        </a:cubicBezTo>
                        <a:cubicBezTo>
                          <a:pt x="47507" y="49895"/>
                          <a:pt x="48411" y="49585"/>
                          <a:pt x="49229" y="49458"/>
                        </a:cubicBezTo>
                        <a:cubicBezTo>
                          <a:pt x="49386" y="49434"/>
                          <a:pt x="49565" y="49424"/>
                          <a:pt x="49760" y="49424"/>
                        </a:cubicBezTo>
                        <a:cubicBezTo>
                          <a:pt x="50557" y="49424"/>
                          <a:pt x="51630" y="49586"/>
                          <a:pt x="52592" y="49586"/>
                        </a:cubicBezTo>
                        <a:cubicBezTo>
                          <a:pt x="52627" y="49586"/>
                          <a:pt x="52662" y="49586"/>
                          <a:pt x="52698" y="49585"/>
                        </a:cubicBezTo>
                        <a:cubicBezTo>
                          <a:pt x="53928" y="49577"/>
                          <a:pt x="54888" y="49173"/>
                          <a:pt x="55547" y="49109"/>
                        </a:cubicBezTo>
                        <a:cubicBezTo>
                          <a:pt x="55622" y="49102"/>
                          <a:pt x="55697" y="49098"/>
                          <a:pt x="55770" y="49098"/>
                        </a:cubicBezTo>
                        <a:close/>
                        <a:moveTo>
                          <a:pt x="20505" y="50642"/>
                        </a:moveTo>
                        <a:cubicBezTo>
                          <a:pt x="20892" y="50642"/>
                          <a:pt x="21392" y="50722"/>
                          <a:pt x="21860" y="50887"/>
                        </a:cubicBezTo>
                        <a:cubicBezTo>
                          <a:pt x="22670" y="51173"/>
                          <a:pt x="22861" y="51816"/>
                          <a:pt x="22861" y="51816"/>
                        </a:cubicBezTo>
                        <a:cubicBezTo>
                          <a:pt x="23107" y="52300"/>
                          <a:pt x="23035" y="52609"/>
                          <a:pt x="22448" y="52752"/>
                        </a:cubicBezTo>
                        <a:cubicBezTo>
                          <a:pt x="22061" y="52841"/>
                          <a:pt x="21476" y="52920"/>
                          <a:pt x="21096" y="52920"/>
                        </a:cubicBezTo>
                        <a:cubicBezTo>
                          <a:pt x="20900" y="52920"/>
                          <a:pt x="20758" y="52899"/>
                          <a:pt x="20725" y="52848"/>
                        </a:cubicBezTo>
                        <a:cubicBezTo>
                          <a:pt x="20678" y="52776"/>
                          <a:pt x="20638" y="52713"/>
                          <a:pt x="20606" y="52657"/>
                        </a:cubicBezTo>
                        <a:lnTo>
                          <a:pt x="20606" y="52665"/>
                        </a:lnTo>
                        <a:cubicBezTo>
                          <a:pt x="20416" y="52387"/>
                          <a:pt x="19543" y="52387"/>
                          <a:pt x="19622" y="51816"/>
                        </a:cubicBezTo>
                        <a:cubicBezTo>
                          <a:pt x="19622" y="51816"/>
                          <a:pt x="19630" y="50974"/>
                          <a:pt x="19892" y="50768"/>
                        </a:cubicBezTo>
                        <a:cubicBezTo>
                          <a:pt x="19999" y="50684"/>
                          <a:pt x="20222" y="50642"/>
                          <a:pt x="20505" y="50642"/>
                        </a:cubicBezTo>
                        <a:close/>
                        <a:moveTo>
                          <a:pt x="44669" y="50643"/>
                        </a:moveTo>
                        <a:cubicBezTo>
                          <a:pt x="45055" y="50643"/>
                          <a:pt x="45560" y="50723"/>
                          <a:pt x="46046" y="50887"/>
                        </a:cubicBezTo>
                        <a:cubicBezTo>
                          <a:pt x="46887" y="51173"/>
                          <a:pt x="47165" y="51824"/>
                          <a:pt x="47165" y="51824"/>
                        </a:cubicBezTo>
                        <a:cubicBezTo>
                          <a:pt x="47467" y="52300"/>
                          <a:pt x="47443" y="52609"/>
                          <a:pt x="46872" y="52752"/>
                        </a:cubicBezTo>
                        <a:cubicBezTo>
                          <a:pt x="46495" y="52841"/>
                          <a:pt x="45921" y="52920"/>
                          <a:pt x="45540" y="52920"/>
                        </a:cubicBezTo>
                        <a:cubicBezTo>
                          <a:pt x="45343" y="52920"/>
                          <a:pt x="45198" y="52899"/>
                          <a:pt x="45157" y="52848"/>
                        </a:cubicBezTo>
                        <a:cubicBezTo>
                          <a:pt x="45109" y="52776"/>
                          <a:pt x="45062" y="52713"/>
                          <a:pt x="45022" y="52665"/>
                        </a:cubicBezTo>
                        <a:cubicBezTo>
                          <a:pt x="44800" y="52395"/>
                          <a:pt x="43919" y="52395"/>
                          <a:pt x="43927" y="51824"/>
                        </a:cubicBezTo>
                        <a:cubicBezTo>
                          <a:pt x="43927" y="51824"/>
                          <a:pt x="43831" y="50974"/>
                          <a:pt x="44062" y="50776"/>
                        </a:cubicBezTo>
                        <a:cubicBezTo>
                          <a:pt x="44160" y="50688"/>
                          <a:pt x="44381" y="50643"/>
                          <a:pt x="44669" y="50643"/>
                        </a:cubicBezTo>
                        <a:close/>
                        <a:moveTo>
                          <a:pt x="34777" y="50213"/>
                        </a:moveTo>
                        <a:cubicBezTo>
                          <a:pt x="34823" y="50213"/>
                          <a:pt x="34846" y="50220"/>
                          <a:pt x="34846" y="50220"/>
                        </a:cubicBezTo>
                        <a:cubicBezTo>
                          <a:pt x="34846" y="50220"/>
                          <a:pt x="35981" y="50308"/>
                          <a:pt x="36053" y="50728"/>
                        </a:cubicBezTo>
                        <a:cubicBezTo>
                          <a:pt x="36100" y="51109"/>
                          <a:pt x="36211" y="51474"/>
                          <a:pt x="36362" y="51824"/>
                        </a:cubicBezTo>
                        <a:cubicBezTo>
                          <a:pt x="36426" y="51959"/>
                          <a:pt x="36680" y="52403"/>
                          <a:pt x="36894" y="52562"/>
                        </a:cubicBezTo>
                        <a:cubicBezTo>
                          <a:pt x="37116" y="52729"/>
                          <a:pt x="37188" y="52848"/>
                          <a:pt x="37164" y="52983"/>
                        </a:cubicBezTo>
                        <a:cubicBezTo>
                          <a:pt x="37143" y="53095"/>
                          <a:pt x="36733" y="53102"/>
                          <a:pt x="36642" y="53102"/>
                        </a:cubicBezTo>
                        <a:cubicBezTo>
                          <a:pt x="36631" y="53102"/>
                          <a:pt x="36624" y="53102"/>
                          <a:pt x="36624" y="53102"/>
                        </a:cubicBezTo>
                        <a:cubicBezTo>
                          <a:pt x="36037" y="53030"/>
                          <a:pt x="35434" y="52990"/>
                          <a:pt x="34838" y="52983"/>
                        </a:cubicBezTo>
                        <a:cubicBezTo>
                          <a:pt x="34816" y="52982"/>
                          <a:pt x="34793" y="52982"/>
                          <a:pt x="34770" y="52982"/>
                        </a:cubicBezTo>
                        <a:cubicBezTo>
                          <a:pt x="34524" y="52982"/>
                          <a:pt x="34284" y="53021"/>
                          <a:pt x="34045" y="53094"/>
                        </a:cubicBezTo>
                        <a:lnTo>
                          <a:pt x="34052" y="53094"/>
                        </a:lnTo>
                        <a:cubicBezTo>
                          <a:pt x="33830" y="53149"/>
                          <a:pt x="32775" y="53149"/>
                          <a:pt x="31997" y="53157"/>
                        </a:cubicBezTo>
                        <a:cubicBezTo>
                          <a:pt x="31211" y="53157"/>
                          <a:pt x="30481" y="53078"/>
                          <a:pt x="30409" y="52570"/>
                        </a:cubicBezTo>
                        <a:cubicBezTo>
                          <a:pt x="30330" y="52062"/>
                          <a:pt x="31179" y="51816"/>
                          <a:pt x="31179" y="51816"/>
                        </a:cubicBezTo>
                        <a:cubicBezTo>
                          <a:pt x="31584" y="51705"/>
                          <a:pt x="31981" y="51562"/>
                          <a:pt x="32370" y="51395"/>
                        </a:cubicBezTo>
                        <a:cubicBezTo>
                          <a:pt x="33100" y="51085"/>
                          <a:pt x="33640" y="50863"/>
                          <a:pt x="34124" y="50498"/>
                        </a:cubicBezTo>
                        <a:cubicBezTo>
                          <a:pt x="34454" y="50251"/>
                          <a:pt x="34673" y="50213"/>
                          <a:pt x="34777" y="50213"/>
                        </a:cubicBezTo>
                        <a:close/>
                        <a:moveTo>
                          <a:pt x="58869" y="50213"/>
                        </a:moveTo>
                        <a:cubicBezTo>
                          <a:pt x="58913" y="50213"/>
                          <a:pt x="58937" y="50220"/>
                          <a:pt x="58937" y="50220"/>
                        </a:cubicBezTo>
                        <a:cubicBezTo>
                          <a:pt x="58937" y="50220"/>
                          <a:pt x="60087" y="50308"/>
                          <a:pt x="60214" y="50728"/>
                        </a:cubicBezTo>
                        <a:cubicBezTo>
                          <a:pt x="60318" y="51236"/>
                          <a:pt x="60667" y="51824"/>
                          <a:pt x="60667" y="51824"/>
                        </a:cubicBezTo>
                        <a:cubicBezTo>
                          <a:pt x="60738" y="51959"/>
                          <a:pt x="61056" y="52411"/>
                          <a:pt x="61294" y="52570"/>
                        </a:cubicBezTo>
                        <a:cubicBezTo>
                          <a:pt x="61532" y="52729"/>
                          <a:pt x="61619" y="52856"/>
                          <a:pt x="61611" y="52983"/>
                        </a:cubicBezTo>
                        <a:cubicBezTo>
                          <a:pt x="61611" y="53092"/>
                          <a:pt x="61273" y="53102"/>
                          <a:pt x="61145" y="53102"/>
                        </a:cubicBezTo>
                        <a:cubicBezTo>
                          <a:pt x="61114" y="53102"/>
                          <a:pt x="61096" y="53102"/>
                          <a:pt x="61096" y="53102"/>
                        </a:cubicBezTo>
                        <a:cubicBezTo>
                          <a:pt x="60492" y="53030"/>
                          <a:pt x="59897" y="52990"/>
                          <a:pt x="59294" y="52983"/>
                        </a:cubicBezTo>
                        <a:cubicBezTo>
                          <a:pt x="59272" y="52982"/>
                          <a:pt x="59250" y="52982"/>
                          <a:pt x="59228" y="52982"/>
                        </a:cubicBezTo>
                        <a:cubicBezTo>
                          <a:pt x="58988" y="52982"/>
                          <a:pt x="58749" y="53021"/>
                          <a:pt x="58516" y="53094"/>
                        </a:cubicBezTo>
                        <a:cubicBezTo>
                          <a:pt x="58302" y="53149"/>
                          <a:pt x="57246" y="53149"/>
                          <a:pt x="56468" y="53157"/>
                        </a:cubicBezTo>
                        <a:cubicBezTo>
                          <a:pt x="55690" y="53157"/>
                          <a:pt x="54944" y="53078"/>
                          <a:pt x="54801" y="52570"/>
                        </a:cubicBezTo>
                        <a:cubicBezTo>
                          <a:pt x="54658" y="52062"/>
                          <a:pt x="55476" y="51816"/>
                          <a:pt x="55476" y="51816"/>
                        </a:cubicBezTo>
                        <a:cubicBezTo>
                          <a:pt x="55865" y="51705"/>
                          <a:pt x="56246" y="51562"/>
                          <a:pt x="56611" y="51395"/>
                        </a:cubicBezTo>
                        <a:cubicBezTo>
                          <a:pt x="57309" y="51093"/>
                          <a:pt x="57817" y="50863"/>
                          <a:pt x="58254" y="50506"/>
                        </a:cubicBezTo>
                        <a:cubicBezTo>
                          <a:pt x="58553" y="50252"/>
                          <a:pt x="58767" y="50213"/>
                          <a:pt x="58869" y="50213"/>
                        </a:cubicBezTo>
                        <a:close/>
                        <a:moveTo>
                          <a:pt x="10673" y="50213"/>
                        </a:moveTo>
                        <a:cubicBezTo>
                          <a:pt x="10718" y="50213"/>
                          <a:pt x="10740" y="50220"/>
                          <a:pt x="10740" y="50220"/>
                        </a:cubicBezTo>
                        <a:cubicBezTo>
                          <a:pt x="10740" y="50220"/>
                          <a:pt x="11867" y="50308"/>
                          <a:pt x="11891" y="50728"/>
                        </a:cubicBezTo>
                        <a:cubicBezTo>
                          <a:pt x="11883" y="51101"/>
                          <a:pt x="11947" y="51466"/>
                          <a:pt x="12058" y="51824"/>
                        </a:cubicBezTo>
                        <a:cubicBezTo>
                          <a:pt x="12097" y="51959"/>
                          <a:pt x="12296" y="52411"/>
                          <a:pt x="12494" y="52570"/>
                        </a:cubicBezTo>
                        <a:cubicBezTo>
                          <a:pt x="12693" y="52729"/>
                          <a:pt x="12748" y="52856"/>
                          <a:pt x="12709" y="52983"/>
                        </a:cubicBezTo>
                        <a:cubicBezTo>
                          <a:pt x="12676" y="53092"/>
                          <a:pt x="12332" y="53102"/>
                          <a:pt x="12202" y="53102"/>
                        </a:cubicBezTo>
                        <a:cubicBezTo>
                          <a:pt x="12172" y="53102"/>
                          <a:pt x="12153" y="53102"/>
                          <a:pt x="12153" y="53102"/>
                        </a:cubicBezTo>
                        <a:cubicBezTo>
                          <a:pt x="11566" y="53030"/>
                          <a:pt x="10978" y="52990"/>
                          <a:pt x="10383" y="52983"/>
                        </a:cubicBezTo>
                        <a:cubicBezTo>
                          <a:pt x="10113" y="52983"/>
                          <a:pt x="9843" y="53014"/>
                          <a:pt x="9581" y="53094"/>
                        </a:cubicBezTo>
                        <a:cubicBezTo>
                          <a:pt x="9351" y="53157"/>
                          <a:pt x="8295" y="53157"/>
                          <a:pt x="7517" y="53157"/>
                        </a:cubicBezTo>
                        <a:cubicBezTo>
                          <a:pt x="7487" y="53157"/>
                          <a:pt x="7457" y="53158"/>
                          <a:pt x="7426" y="53158"/>
                        </a:cubicBezTo>
                        <a:cubicBezTo>
                          <a:pt x="6684" y="53158"/>
                          <a:pt x="6017" y="53058"/>
                          <a:pt x="6001" y="52578"/>
                        </a:cubicBezTo>
                        <a:cubicBezTo>
                          <a:pt x="5985" y="52070"/>
                          <a:pt x="6867" y="51824"/>
                          <a:pt x="6867" y="51824"/>
                        </a:cubicBezTo>
                        <a:cubicBezTo>
                          <a:pt x="7287" y="51705"/>
                          <a:pt x="7708" y="51562"/>
                          <a:pt x="8113" y="51395"/>
                        </a:cubicBezTo>
                        <a:cubicBezTo>
                          <a:pt x="8883" y="51085"/>
                          <a:pt x="9462" y="50863"/>
                          <a:pt x="9986" y="50506"/>
                        </a:cubicBezTo>
                        <a:cubicBezTo>
                          <a:pt x="10346" y="50252"/>
                          <a:pt x="10570" y="50213"/>
                          <a:pt x="10673" y="50213"/>
                        </a:cubicBezTo>
                        <a:close/>
                        <a:moveTo>
                          <a:pt x="43499" y="48837"/>
                        </a:moveTo>
                        <a:cubicBezTo>
                          <a:pt x="44068" y="48837"/>
                          <a:pt x="44594" y="49011"/>
                          <a:pt x="44943" y="49411"/>
                        </a:cubicBezTo>
                        <a:cubicBezTo>
                          <a:pt x="45490" y="50038"/>
                          <a:pt x="44324" y="50316"/>
                          <a:pt x="43974" y="50435"/>
                        </a:cubicBezTo>
                        <a:cubicBezTo>
                          <a:pt x="43617" y="50562"/>
                          <a:pt x="43395" y="50665"/>
                          <a:pt x="43514" y="51014"/>
                        </a:cubicBezTo>
                        <a:cubicBezTo>
                          <a:pt x="43641" y="51355"/>
                          <a:pt x="43554" y="51816"/>
                          <a:pt x="43554" y="51816"/>
                        </a:cubicBezTo>
                        <a:cubicBezTo>
                          <a:pt x="43482" y="52490"/>
                          <a:pt x="44117" y="52363"/>
                          <a:pt x="44736" y="52848"/>
                        </a:cubicBezTo>
                        <a:cubicBezTo>
                          <a:pt x="45355" y="53340"/>
                          <a:pt x="45125" y="53689"/>
                          <a:pt x="44609" y="53879"/>
                        </a:cubicBezTo>
                        <a:cubicBezTo>
                          <a:pt x="44085" y="54078"/>
                          <a:pt x="42585" y="53991"/>
                          <a:pt x="41641" y="54094"/>
                        </a:cubicBezTo>
                        <a:lnTo>
                          <a:pt x="41569" y="54102"/>
                        </a:lnTo>
                        <a:lnTo>
                          <a:pt x="41569" y="54102"/>
                        </a:lnTo>
                        <a:cubicBezTo>
                          <a:pt x="41159" y="54101"/>
                          <a:pt x="40700" y="54030"/>
                          <a:pt x="40093" y="53943"/>
                        </a:cubicBezTo>
                        <a:cubicBezTo>
                          <a:pt x="39482" y="53856"/>
                          <a:pt x="39498" y="53713"/>
                          <a:pt x="39021" y="53530"/>
                        </a:cubicBezTo>
                        <a:cubicBezTo>
                          <a:pt x="38886" y="53483"/>
                          <a:pt x="38744" y="53451"/>
                          <a:pt x="38609" y="53419"/>
                        </a:cubicBezTo>
                        <a:cubicBezTo>
                          <a:pt x="38077" y="53260"/>
                          <a:pt x="37474" y="52943"/>
                          <a:pt x="37100" y="52594"/>
                        </a:cubicBezTo>
                        <a:cubicBezTo>
                          <a:pt x="36878" y="52379"/>
                          <a:pt x="36712" y="52117"/>
                          <a:pt x="36616" y="51816"/>
                        </a:cubicBezTo>
                        <a:cubicBezTo>
                          <a:pt x="36616" y="51816"/>
                          <a:pt x="36354" y="50585"/>
                          <a:pt x="36600" y="50189"/>
                        </a:cubicBezTo>
                        <a:cubicBezTo>
                          <a:pt x="36846" y="49792"/>
                          <a:pt x="37902" y="49617"/>
                          <a:pt x="39633" y="49514"/>
                        </a:cubicBezTo>
                        <a:cubicBezTo>
                          <a:pt x="41363" y="49403"/>
                          <a:pt x="41601" y="49284"/>
                          <a:pt x="42506" y="48998"/>
                        </a:cubicBezTo>
                        <a:cubicBezTo>
                          <a:pt x="42835" y="48894"/>
                          <a:pt x="43174" y="48837"/>
                          <a:pt x="43499" y="48837"/>
                        </a:cubicBezTo>
                        <a:close/>
                        <a:moveTo>
                          <a:pt x="19575" y="48834"/>
                        </a:moveTo>
                        <a:cubicBezTo>
                          <a:pt x="20145" y="48834"/>
                          <a:pt x="20649" y="49011"/>
                          <a:pt x="20948" y="49411"/>
                        </a:cubicBezTo>
                        <a:cubicBezTo>
                          <a:pt x="21408" y="50038"/>
                          <a:pt x="20217" y="50308"/>
                          <a:pt x="19844" y="50435"/>
                        </a:cubicBezTo>
                        <a:cubicBezTo>
                          <a:pt x="19471" y="50562"/>
                          <a:pt x="19241" y="50665"/>
                          <a:pt x="19313" y="51006"/>
                        </a:cubicBezTo>
                        <a:cubicBezTo>
                          <a:pt x="19392" y="51355"/>
                          <a:pt x="19249" y="51816"/>
                          <a:pt x="19249" y="51816"/>
                        </a:cubicBezTo>
                        <a:cubicBezTo>
                          <a:pt x="19090" y="52490"/>
                          <a:pt x="19741" y="52355"/>
                          <a:pt x="20297" y="52848"/>
                        </a:cubicBezTo>
                        <a:cubicBezTo>
                          <a:pt x="20852" y="53340"/>
                          <a:pt x="20583" y="53689"/>
                          <a:pt x="20035" y="53879"/>
                        </a:cubicBezTo>
                        <a:cubicBezTo>
                          <a:pt x="19495" y="54070"/>
                          <a:pt x="18003" y="53991"/>
                          <a:pt x="17042" y="54094"/>
                        </a:cubicBezTo>
                        <a:lnTo>
                          <a:pt x="16971" y="54102"/>
                        </a:lnTo>
                        <a:lnTo>
                          <a:pt x="16971" y="54102"/>
                        </a:lnTo>
                        <a:cubicBezTo>
                          <a:pt x="16560" y="54101"/>
                          <a:pt x="16110" y="54038"/>
                          <a:pt x="15518" y="53943"/>
                        </a:cubicBezTo>
                        <a:cubicBezTo>
                          <a:pt x="14915" y="53856"/>
                          <a:pt x="14955" y="53713"/>
                          <a:pt x="14502" y="53538"/>
                        </a:cubicBezTo>
                        <a:cubicBezTo>
                          <a:pt x="14367" y="53491"/>
                          <a:pt x="14233" y="53451"/>
                          <a:pt x="14098" y="53419"/>
                        </a:cubicBezTo>
                        <a:cubicBezTo>
                          <a:pt x="13582" y="53260"/>
                          <a:pt x="13018" y="52943"/>
                          <a:pt x="12693" y="52594"/>
                        </a:cubicBezTo>
                        <a:cubicBezTo>
                          <a:pt x="12494" y="52379"/>
                          <a:pt x="12359" y="52109"/>
                          <a:pt x="12304" y="51816"/>
                        </a:cubicBezTo>
                        <a:cubicBezTo>
                          <a:pt x="12304" y="51816"/>
                          <a:pt x="12208" y="50585"/>
                          <a:pt x="12502" y="50189"/>
                        </a:cubicBezTo>
                        <a:cubicBezTo>
                          <a:pt x="12804" y="49792"/>
                          <a:pt x="13883" y="49617"/>
                          <a:pt x="15622" y="49506"/>
                        </a:cubicBezTo>
                        <a:cubicBezTo>
                          <a:pt x="17368" y="49403"/>
                          <a:pt x="17630" y="49284"/>
                          <a:pt x="18566" y="48998"/>
                        </a:cubicBezTo>
                        <a:cubicBezTo>
                          <a:pt x="18906" y="48891"/>
                          <a:pt x="19251" y="48834"/>
                          <a:pt x="19575" y="48834"/>
                        </a:cubicBezTo>
                        <a:close/>
                        <a:moveTo>
                          <a:pt x="67415" y="48834"/>
                        </a:moveTo>
                        <a:cubicBezTo>
                          <a:pt x="67985" y="48834"/>
                          <a:pt x="68532" y="49011"/>
                          <a:pt x="68922" y="49411"/>
                        </a:cubicBezTo>
                        <a:cubicBezTo>
                          <a:pt x="69541" y="50038"/>
                          <a:pt x="68430" y="50308"/>
                          <a:pt x="68088" y="50435"/>
                        </a:cubicBezTo>
                        <a:cubicBezTo>
                          <a:pt x="67747" y="50562"/>
                          <a:pt x="67541" y="50665"/>
                          <a:pt x="67707" y="51006"/>
                        </a:cubicBezTo>
                        <a:cubicBezTo>
                          <a:pt x="67811" y="51268"/>
                          <a:pt x="67858" y="51538"/>
                          <a:pt x="67850" y="51816"/>
                        </a:cubicBezTo>
                        <a:cubicBezTo>
                          <a:pt x="67866" y="52490"/>
                          <a:pt x="68485" y="52355"/>
                          <a:pt x="69168" y="52848"/>
                        </a:cubicBezTo>
                        <a:cubicBezTo>
                          <a:pt x="69851" y="53340"/>
                          <a:pt x="69660" y="53689"/>
                          <a:pt x="69168" y="53879"/>
                        </a:cubicBezTo>
                        <a:cubicBezTo>
                          <a:pt x="68668" y="54070"/>
                          <a:pt x="67160" y="53991"/>
                          <a:pt x="66231" y="54094"/>
                        </a:cubicBezTo>
                        <a:lnTo>
                          <a:pt x="66160" y="54102"/>
                        </a:lnTo>
                        <a:cubicBezTo>
                          <a:pt x="65763" y="54102"/>
                          <a:pt x="65294" y="54030"/>
                          <a:pt x="64667" y="53943"/>
                        </a:cubicBezTo>
                        <a:cubicBezTo>
                          <a:pt x="64040" y="53848"/>
                          <a:pt x="64048" y="53705"/>
                          <a:pt x="63548" y="53530"/>
                        </a:cubicBezTo>
                        <a:cubicBezTo>
                          <a:pt x="63405" y="53483"/>
                          <a:pt x="63262" y="53451"/>
                          <a:pt x="63112" y="53419"/>
                        </a:cubicBezTo>
                        <a:lnTo>
                          <a:pt x="63120" y="53419"/>
                        </a:lnTo>
                        <a:cubicBezTo>
                          <a:pt x="62532" y="53252"/>
                          <a:pt x="61985" y="52967"/>
                          <a:pt x="61508" y="52594"/>
                        </a:cubicBezTo>
                        <a:cubicBezTo>
                          <a:pt x="61254" y="52379"/>
                          <a:pt x="61056" y="52117"/>
                          <a:pt x="60921" y="51816"/>
                        </a:cubicBezTo>
                        <a:cubicBezTo>
                          <a:pt x="60921" y="51816"/>
                          <a:pt x="60500" y="50585"/>
                          <a:pt x="60691" y="50189"/>
                        </a:cubicBezTo>
                        <a:cubicBezTo>
                          <a:pt x="60889" y="49792"/>
                          <a:pt x="61921" y="49617"/>
                          <a:pt x="63636" y="49506"/>
                        </a:cubicBezTo>
                        <a:cubicBezTo>
                          <a:pt x="65358" y="49403"/>
                          <a:pt x="65580" y="49284"/>
                          <a:pt x="66445" y="48998"/>
                        </a:cubicBezTo>
                        <a:cubicBezTo>
                          <a:pt x="66759" y="48891"/>
                          <a:pt x="67091" y="48834"/>
                          <a:pt x="67415" y="48834"/>
                        </a:cubicBezTo>
                        <a:close/>
                        <a:moveTo>
                          <a:pt x="26288" y="52569"/>
                        </a:moveTo>
                        <a:cubicBezTo>
                          <a:pt x="27939" y="52569"/>
                          <a:pt x="29711" y="52785"/>
                          <a:pt x="30393" y="53046"/>
                        </a:cubicBezTo>
                        <a:cubicBezTo>
                          <a:pt x="31092" y="53316"/>
                          <a:pt x="31933" y="53237"/>
                          <a:pt x="32775" y="53260"/>
                        </a:cubicBezTo>
                        <a:cubicBezTo>
                          <a:pt x="33608" y="53284"/>
                          <a:pt x="33513" y="53657"/>
                          <a:pt x="33513" y="53657"/>
                        </a:cubicBezTo>
                        <a:cubicBezTo>
                          <a:pt x="33410" y="53856"/>
                          <a:pt x="33306" y="54046"/>
                          <a:pt x="33187" y="54229"/>
                        </a:cubicBezTo>
                        <a:cubicBezTo>
                          <a:pt x="32791" y="54847"/>
                          <a:pt x="32161" y="55004"/>
                          <a:pt x="31067" y="55004"/>
                        </a:cubicBezTo>
                        <a:cubicBezTo>
                          <a:pt x="30868" y="55004"/>
                          <a:pt x="30655" y="54999"/>
                          <a:pt x="30425" y="54991"/>
                        </a:cubicBezTo>
                        <a:cubicBezTo>
                          <a:pt x="28917" y="54943"/>
                          <a:pt x="28718" y="54713"/>
                          <a:pt x="27758" y="54419"/>
                        </a:cubicBezTo>
                        <a:cubicBezTo>
                          <a:pt x="26798" y="54126"/>
                          <a:pt x="26036" y="54126"/>
                          <a:pt x="25162" y="54078"/>
                        </a:cubicBezTo>
                        <a:cubicBezTo>
                          <a:pt x="24289" y="54030"/>
                          <a:pt x="22503" y="53903"/>
                          <a:pt x="21757" y="53705"/>
                        </a:cubicBezTo>
                        <a:cubicBezTo>
                          <a:pt x="21464" y="53633"/>
                          <a:pt x="21210" y="53475"/>
                          <a:pt x="21011" y="53252"/>
                        </a:cubicBezTo>
                        <a:cubicBezTo>
                          <a:pt x="21019" y="53237"/>
                          <a:pt x="21146" y="52990"/>
                          <a:pt x="21733" y="52951"/>
                        </a:cubicBezTo>
                        <a:cubicBezTo>
                          <a:pt x="22107" y="52927"/>
                          <a:pt x="22575" y="52879"/>
                          <a:pt x="22900" y="52768"/>
                        </a:cubicBezTo>
                        <a:lnTo>
                          <a:pt x="22900" y="52760"/>
                        </a:lnTo>
                        <a:cubicBezTo>
                          <a:pt x="23305" y="52665"/>
                          <a:pt x="24424" y="52586"/>
                          <a:pt x="26115" y="52570"/>
                        </a:cubicBezTo>
                        <a:cubicBezTo>
                          <a:pt x="26172" y="52569"/>
                          <a:pt x="26230" y="52569"/>
                          <a:pt x="26288" y="52569"/>
                        </a:cubicBezTo>
                        <a:close/>
                        <a:moveTo>
                          <a:pt x="50689" y="52569"/>
                        </a:moveTo>
                        <a:cubicBezTo>
                          <a:pt x="52337" y="52569"/>
                          <a:pt x="54142" y="52793"/>
                          <a:pt x="54849" y="53054"/>
                        </a:cubicBezTo>
                        <a:cubicBezTo>
                          <a:pt x="55352" y="53240"/>
                          <a:pt x="55907" y="53256"/>
                          <a:pt x="56480" y="53256"/>
                        </a:cubicBezTo>
                        <a:cubicBezTo>
                          <a:pt x="56602" y="53256"/>
                          <a:pt x="56726" y="53256"/>
                          <a:pt x="56850" y="53256"/>
                        </a:cubicBezTo>
                        <a:cubicBezTo>
                          <a:pt x="56987" y="53256"/>
                          <a:pt x="57124" y="53256"/>
                          <a:pt x="57262" y="53260"/>
                        </a:cubicBezTo>
                        <a:cubicBezTo>
                          <a:pt x="58103" y="53284"/>
                          <a:pt x="58040" y="53657"/>
                          <a:pt x="58040" y="53657"/>
                        </a:cubicBezTo>
                        <a:cubicBezTo>
                          <a:pt x="57976" y="53856"/>
                          <a:pt x="57889" y="54038"/>
                          <a:pt x="57794" y="54229"/>
                        </a:cubicBezTo>
                        <a:cubicBezTo>
                          <a:pt x="57478" y="54847"/>
                          <a:pt x="56872" y="55004"/>
                          <a:pt x="55773" y="55004"/>
                        </a:cubicBezTo>
                        <a:cubicBezTo>
                          <a:pt x="55574" y="55004"/>
                          <a:pt x="55359" y="54999"/>
                          <a:pt x="55127" y="54991"/>
                        </a:cubicBezTo>
                        <a:cubicBezTo>
                          <a:pt x="53618" y="54943"/>
                          <a:pt x="53388" y="54713"/>
                          <a:pt x="52388" y="54419"/>
                        </a:cubicBezTo>
                        <a:cubicBezTo>
                          <a:pt x="51388" y="54126"/>
                          <a:pt x="50634" y="54126"/>
                          <a:pt x="49753" y="54078"/>
                        </a:cubicBezTo>
                        <a:cubicBezTo>
                          <a:pt x="48872" y="54030"/>
                          <a:pt x="47070" y="53903"/>
                          <a:pt x="46292" y="53705"/>
                        </a:cubicBezTo>
                        <a:cubicBezTo>
                          <a:pt x="45990" y="53625"/>
                          <a:pt x="45721" y="53467"/>
                          <a:pt x="45498" y="53252"/>
                        </a:cubicBezTo>
                        <a:cubicBezTo>
                          <a:pt x="45498" y="53237"/>
                          <a:pt x="45602" y="52990"/>
                          <a:pt x="46181" y="52951"/>
                        </a:cubicBezTo>
                        <a:cubicBezTo>
                          <a:pt x="46554" y="52927"/>
                          <a:pt x="47014" y="52879"/>
                          <a:pt x="47324" y="52760"/>
                        </a:cubicBezTo>
                        <a:cubicBezTo>
                          <a:pt x="47721" y="52665"/>
                          <a:pt x="48832" y="52594"/>
                          <a:pt x="50523" y="52570"/>
                        </a:cubicBezTo>
                        <a:cubicBezTo>
                          <a:pt x="50578" y="52569"/>
                          <a:pt x="50634" y="52569"/>
                          <a:pt x="50689" y="52569"/>
                        </a:cubicBezTo>
                        <a:close/>
                        <a:moveTo>
                          <a:pt x="20755" y="53663"/>
                        </a:moveTo>
                        <a:cubicBezTo>
                          <a:pt x="20819" y="53663"/>
                          <a:pt x="20915" y="53672"/>
                          <a:pt x="21059" y="53689"/>
                        </a:cubicBezTo>
                        <a:cubicBezTo>
                          <a:pt x="21686" y="53752"/>
                          <a:pt x="22543" y="53919"/>
                          <a:pt x="22988" y="54006"/>
                        </a:cubicBezTo>
                        <a:cubicBezTo>
                          <a:pt x="23432" y="54094"/>
                          <a:pt x="23877" y="54070"/>
                          <a:pt x="24146" y="54141"/>
                        </a:cubicBezTo>
                        <a:cubicBezTo>
                          <a:pt x="24885" y="54324"/>
                          <a:pt x="25020" y="54387"/>
                          <a:pt x="24821" y="55054"/>
                        </a:cubicBezTo>
                        <a:cubicBezTo>
                          <a:pt x="24615" y="55721"/>
                          <a:pt x="24543" y="55792"/>
                          <a:pt x="24480" y="56134"/>
                        </a:cubicBezTo>
                        <a:cubicBezTo>
                          <a:pt x="24440" y="56427"/>
                          <a:pt x="24329" y="56705"/>
                          <a:pt x="24154" y="56951"/>
                        </a:cubicBezTo>
                        <a:cubicBezTo>
                          <a:pt x="24011" y="57136"/>
                          <a:pt x="23761" y="57515"/>
                          <a:pt x="23461" y="57515"/>
                        </a:cubicBezTo>
                        <a:cubicBezTo>
                          <a:pt x="23413" y="57515"/>
                          <a:pt x="23364" y="57505"/>
                          <a:pt x="23313" y="57483"/>
                        </a:cubicBezTo>
                        <a:cubicBezTo>
                          <a:pt x="22948" y="57316"/>
                          <a:pt x="23448" y="56975"/>
                          <a:pt x="22710" y="56634"/>
                        </a:cubicBezTo>
                        <a:cubicBezTo>
                          <a:pt x="21972" y="56285"/>
                          <a:pt x="21257" y="55840"/>
                          <a:pt x="20892" y="55292"/>
                        </a:cubicBezTo>
                        <a:cubicBezTo>
                          <a:pt x="20527" y="54745"/>
                          <a:pt x="20463" y="54411"/>
                          <a:pt x="20583" y="54046"/>
                        </a:cubicBezTo>
                        <a:cubicBezTo>
                          <a:pt x="20674" y="53766"/>
                          <a:pt x="20541" y="53663"/>
                          <a:pt x="20755" y="53663"/>
                        </a:cubicBezTo>
                        <a:close/>
                        <a:moveTo>
                          <a:pt x="45295" y="53663"/>
                        </a:moveTo>
                        <a:cubicBezTo>
                          <a:pt x="45359" y="53663"/>
                          <a:pt x="45456" y="53672"/>
                          <a:pt x="45602" y="53689"/>
                        </a:cubicBezTo>
                        <a:cubicBezTo>
                          <a:pt x="46237" y="53752"/>
                          <a:pt x="47118" y="53919"/>
                          <a:pt x="47570" y="54006"/>
                        </a:cubicBezTo>
                        <a:cubicBezTo>
                          <a:pt x="48022" y="54094"/>
                          <a:pt x="48459" y="54070"/>
                          <a:pt x="48745" y="54141"/>
                        </a:cubicBezTo>
                        <a:cubicBezTo>
                          <a:pt x="49507" y="54324"/>
                          <a:pt x="49658" y="54387"/>
                          <a:pt x="49539" y="55054"/>
                        </a:cubicBezTo>
                        <a:cubicBezTo>
                          <a:pt x="49419" y="55721"/>
                          <a:pt x="49364" y="55792"/>
                          <a:pt x="49340" y="56134"/>
                        </a:cubicBezTo>
                        <a:cubicBezTo>
                          <a:pt x="49316" y="56467"/>
                          <a:pt x="49261" y="56737"/>
                          <a:pt x="49118" y="56951"/>
                        </a:cubicBezTo>
                        <a:cubicBezTo>
                          <a:pt x="48995" y="57136"/>
                          <a:pt x="48795" y="57515"/>
                          <a:pt x="48499" y="57515"/>
                        </a:cubicBezTo>
                        <a:cubicBezTo>
                          <a:pt x="48451" y="57515"/>
                          <a:pt x="48401" y="57505"/>
                          <a:pt x="48348" y="57483"/>
                        </a:cubicBezTo>
                        <a:cubicBezTo>
                          <a:pt x="47959" y="57316"/>
                          <a:pt x="48419" y="56975"/>
                          <a:pt x="47634" y="56626"/>
                        </a:cubicBezTo>
                        <a:cubicBezTo>
                          <a:pt x="46848" y="56285"/>
                          <a:pt x="46078" y="55832"/>
                          <a:pt x="45641" y="55292"/>
                        </a:cubicBezTo>
                        <a:cubicBezTo>
                          <a:pt x="45205" y="54745"/>
                          <a:pt x="45101" y="54411"/>
                          <a:pt x="45173" y="54046"/>
                        </a:cubicBezTo>
                        <a:cubicBezTo>
                          <a:pt x="45228" y="53766"/>
                          <a:pt x="45081" y="53663"/>
                          <a:pt x="45295" y="53663"/>
                        </a:cubicBezTo>
                        <a:close/>
                        <a:moveTo>
                          <a:pt x="34988" y="53092"/>
                        </a:moveTo>
                        <a:cubicBezTo>
                          <a:pt x="36436" y="53092"/>
                          <a:pt x="38820" y="53544"/>
                          <a:pt x="39680" y="53943"/>
                        </a:cubicBezTo>
                        <a:cubicBezTo>
                          <a:pt x="40275" y="54221"/>
                          <a:pt x="40347" y="54499"/>
                          <a:pt x="40339" y="54649"/>
                        </a:cubicBezTo>
                        <a:cubicBezTo>
                          <a:pt x="40291" y="54721"/>
                          <a:pt x="40291" y="54816"/>
                          <a:pt x="40323" y="54888"/>
                        </a:cubicBezTo>
                        <a:cubicBezTo>
                          <a:pt x="40474" y="55197"/>
                          <a:pt x="40593" y="55372"/>
                          <a:pt x="39910" y="55689"/>
                        </a:cubicBezTo>
                        <a:cubicBezTo>
                          <a:pt x="39220" y="56007"/>
                          <a:pt x="38759" y="56396"/>
                          <a:pt x="38109" y="56745"/>
                        </a:cubicBezTo>
                        <a:lnTo>
                          <a:pt x="38077" y="56769"/>
                        </a:lnTo>
                        <a:cubicBezTo>
                          <a:pt x="38077" y="56769"/>
                          <a:pt x="37743" y="57023"/>
                          <a:pt x="36918" y="57181"/>
                        </a:cubicBezTo>
                        <a:cubicBezTo>
                          <a:pt x="36092" y="57332"/>
                          <a:pt x="34846" y="57435"/>
                          <a:pt x="34846" y="57435"/>
                        </a:cubicBezTo>
                        <a:cubicBezTo>
                          <a:pt x="34124" y="57531"/>
                          <a:pt x="33395" y="57579"/>
                          <a:pt x="32665" y="57579"/>
                        </a:cubicBezTo>
                        <a:cubicBezTo>
                          <a:pt x="32609" y="57579"/>
                          <a:pt x="32553" y="57579"/>
                          <a:pt x="32497" y="57578"/>
                        </a:cubicBezTo>
                        <a:cubicBezTo>
                          <a:pt x="31227" y="57555"/>
                          <a:pt x="31100" y="56912"/>
                          <a:pt x="31251" y="56269"/>
                        </a:cubicBezTo>
                        <a:cubicBezTo>
                          <a:pt x="31401" y="55626"/>
                          <a:pt x="32171" y="55554"/>
                          <a:pt x="32941" y="55070"/>
                        </a:cubicBezTo>
                        <a:cubicBezTo>
                          <a:pt x="33719" y="54594"/>
                          <a:pt x="33759" y="53935"/>
                          <a:pt x="33878" y="53538"/>
                        </a:cubicBezTo>
                        <a:cubicBezTo>
                          <a:pt x="33997" y="53141"/>
                          <a:pt x="34846" y="53094"/>
                          <a:pt x="34846" y="53094"/>
                        </a:cubicBezTo>
                        <a:cubicBezTo>
                          <a:pt x="34892" y="53093"/>
                          <a:pt x="34940" y="53092"/>
                          <a:pt x="34988" y="53092"/>
                        </a:cubicBezTo>
                        <a:close/>
                        <a:moveTo>
                          <a:pt x="10484" y="53093"/>
                        </a:moveTo>
                        <a:cubicBezTo>
                          <a:pt x="11925" y="53093"/>
                          <a:pt x="14285" y="53541"/>
                          <a:pt x="15098" y="53943"/>
                        </a:cubicBezTo>
                        <a:cubicBezTo>
                          <a:pt x="15653" y="54221"/>
                          <a:pt x="15701" y="54499"/>
                          <a:pt x="15661" y="54657"/>
                        </a:cubicBezTo>
                        <a:cubicBezTo>
                          <a:pt x="15614" y="54721"/>
                          <a:pt x="15598" y="54808"/>
                          <a:pt x="15622" y="54888"/>
                        </a:cubicBezTo>
                        <a:cubicBezTo>
                          <a:pt x="15733" y="55197"/>
                          <a:pt x="15828" y="55372"/>
                          <a:pt x="15098" y="55689"/>
                        </a:cubicBezTo>
                        <a:cubicBezTo>
                          <a:pt x="14375" y="56015"/>
                          <a:pt x="13859" y="56396"/>
                          <a:pt x="13169" y="56753"/>
                        </a:cubicBezTo>
                        <a:lnTo>
                          <a:pt x="13137" y="56769"/>
                        </a:lnTo>
                        <a:cubicBezTo>
                          <a:pt x="13137" y="56769"/>
                          <a:pt x="12764" y="57023"/>
                          <a:pt x="11923" y="57181"/>
                        </a:cubicBezTo>
                        <a:cubicBezTo>
                          <a:pt x="11073" y="57340"/>
                          <a:pt x="9811" y="57443"/>
                          <a:pt x="9811" y="57443"/>
                        </a:cubicBezTo>
                        <a:cubicBezTo>
                          <a:pt x="9097" y="57538"/>
                          <a:pt x="8370" y="57579"/>
                          <a:pt x="7642" y="57579"/>
                        </a:cubicBezTo>
                        <a:cubicBezTo>
                          <a:pt x="7576" y="57579"/>
                          <a:pt x="7511" y="57579"/>
                          <a:pt x="7446" y="57578"/>
                        </a:cubicBezTo>
                        <a:cubicBezTo>
                          <a:pt x="6184" y="57555"/>
                          <a:pt x="6136" y="56920"/>
                          <a:pt x="6374" y="56277"/>
                        </a:cubicBezTo>
                        <a:cubicBezTo>
                          <a:pt x="6613" y="55626"/>
                          <a:pt x="7382" y="55562"/>
                          <a:pt x="8216" y="55078"/>
                        </a:cubicBezTo>
                        <a:cubicBezTo>
                          <a:pt x="9049" y="54594"/>
                          <a:pt x="9184" y="53935"/>
                          <a:pt x="9351" y="53538"/>
                        </a:cubicBezTo>
                        <a:cubicBezTo>
                          <a:pt x="9518" y="53141"/>
                          <a:pt x="10375" y="53094"/>
                          <a:pt x="10375" y="53094"/>
                        </a:cubicBezTo>
                        <a:cubicBezTo>
                          <a:pt x="10410" y="53093"/>
                          <a:pt x="10447" y="53093"/>
                          <a:pt x="10484" y="53093"/>
                        </a:cubicBezTo>
                        <a:close/>
                        <a:moveTo>
                          <a:pt x="59454" y="53100"/>
                        </a:moveTo>
                        <a:cubicBezTo>
                          <a:pt x="60906" y="53100"/>
                          <a:pt x="63349" y="53544"/>
                          <a:pt x="64255" y="53951"/>
                        </a:cubicBezTo>
                        <a:cubicBezTo>
                          <a:pt x="64890" y="54229"/>
                          <a:pt x="65001" y="54507"/>
                          <a:pt x="65009" y="54657"/>
                        </a:cubicBezTo>
                        <a:cubicBezTo>
                          <a:pt x="64969" y="54737"/>
                          <a:pt x="64977" y="54824"/>
                          <a:pt x="65025" y="54895"/>
                        </a:cubicBezTo>
                        <a:cubicBezTo>
                          <a:pt x="65215" y="55205"/>
                          <a:pt x="65358" y="55380"/>
                          <a:pt x="64707" y="55697"/>
                        </a:cubicBezTo>
                        <a:cubicBezTo>
                          <a:pt x="64064" y="56015"/>
                          <a:pt x="63651" y="56396"/>
                          <a:pt x="63048" y="56753"/>
                        </a:cubicBezTo>
                        <a:lnTo>
                          <a:pt x="63016" y="56777"/>
                        </a:lnTo>
                        <a:cubicBezTo>
                          <a:pt x="63016" y="56777"/>
                          <a:pt x="62715" y="57023"/>
                          <a:pt x="61913" y="57181"/>
                        </a:cubicBezTo>
                        <a:cubicBezTo>
                          <a:pt x="61103" y="57340"/>
                          <a:pt x="59873" y="57443"/>
                          <a:pt x="59873" y="57443"/>
                        </a:cubicBezTo>
                        <a:cubicBezTo>
                          <a:pt x="59200" y="57534"/>
                          <a:pt x="58521" y="57581"/>
                          <a:pt x="57836" y="57581"/>
                        </a:cubicBezTo>
                        <a:cubicBezTo>
                          <a:pt x="57737" y="57581"/>
                          <a:pt x="57639" y="57580"/>
                          <a:pt x="57540" y="57578"/>
                        </a:cubicBezTo>
                        <a:cubicBezTo>
                          <a:pt x="56270" y="57562"/>
                          <a:pt x="56063" y="56920"/>
                          <a:pt x="56127" y="56277"/>
                        </a:cubicBezTo>
                        <a:cubicBezTo>
                          <a:pt x="56198" y="55634"/>
                          <a:pt x="56960" y="55562"/>
                          <a:pt x="57667" y="55078"/>
                        </a:cubicBezTo>
                        <a:cubicBezTo>
                          <a:pt x="58373" y="54594"/>
                          <a:pt x="58341" y="53935"/>
                          <a:pt x="58405" y="53546"/>
                        </a:cubicBezTo>
                        <a:cubicBezTo>
                          <a:pt x="58468" y="53149"/>
                          <a:pt x="59310" y="53102"/>
                          <a:pt x="59310" y="53102"/>
                        </a:cubicBezTo>
                        <a:cubicBezTo>
                          <a:pt x="59356" y="53101"/>
                          <a:pt x="59405" y="53100"/>
                          <a:pt x="59454" y="53100"/>
                        </a:cubicBezTo>
                        <a:close/>
                        <a:moveTo>
                          <a:pt x="26172" y="54475"/>
                        </a:moveTo>
                        <a:cubicBezTo>
                          <a:pt x="26465" y="54475"/>
                          <a:pt x="26831" y="54532"/>
                          <a:pt x="27393" y="54641"/>
                        </a:cubicBezTo>
                        <a:cubicBezTo>
                          <a:pt x="28496" y="54856"/>
                          <a:pt x="29060" y="55086"/>
                          <a:pt x="29465" y="55126"/>
                        </a:cubicBezTo>
                        <a:cubicBezTo>
                          <a:pt x="29861" y="55165"/>
                          <a:pt x="30227" y="55157"/>
                          <a:pt x="30457" y="55197"/>
                        </a:cubicBezTo>
                        <a:cubicBezTo>
                          <a:pt x="31044" y="55284"/>
                          <a:pt x="31346" y="55443"/>
                          <a:pt x="31147" y="55816"/>
                        </a:cubicBezTo>
                        <a:cubicBezTo>
                          <a:pt x="30949" y="56197"/>
                          <a:pt x="30870" y="56713"/>
                          <a:pt x="30981" y="57126"/>
                        </a:cubicBezTo>
                        <a:cubicBezTo>
                          <a:pt x="31100" y="57531"/>
                          <a:pt x="31576" y="57626"/>
                          <a:pt x="32378" y="57824"/>
                        </a:cubicBezTo>
                        <a:cubicBezTo>
                          <a:pt x="33179" y="58015"/>
                          <a:pt x="33648" y="58197"/>
                          <a:pt x="32949" y="58713"/>
                        </a:cubicBezTo>
                        <a:cubicBezTo>
                          <a:pt x="32389" y="59138"/>
                          <a:pt x="31668" y="59234"/>
                          <a:pt x="30784" y="59234"/>
                        </a:cubicBezTo>
                        <a:cubicBezTo>
                          <a:pt x="30578" y="59234"/>
                          <a:pt x="30363" y="59229"/>
                          <a:pt x="30139" y="59221"/>
                        </a:cubicBezTo>
                        <a:cubicBezTo>
                          <a:pt x="29942" y="59215"/>
                          <a:pt x="29767" y="59211"/>
                          <a:pt x="29606" y="59211"/>
                        </a:cubicBezTo>
                        <a:cubicBezTo>
                          <a:pt x="28799" y="59211"/>
                          <a:pt x="28358" y="59306"/>
                          <a:pt x="27266" y="59610"/>
                        </a:cubicBezTo>
                        <a:cubicBezTo>
                          <a:pt x="26288" y="59883"/>
                          <a:pt x="25288" y="60080"/>
                          <a:pt x="24408" y="60080"/>
                        </a:cubicBezTo>
                        <a:cubicBezTo>
                          <a:pt x="24110" y="60080"/>
                          <a:pt x="23825" y="60057"/>
                          <a:pt x="23559" y="60007"/>
                        </a:cubicBezTo>
                        <a:cubicBezTo>
                          <a:pt x="22503" y="59809"/>
                          <a:pt x="22011" y="59356"/>
                          <a:pt x="22218" y="58936"/>
                        </a:cubicBezTo>
                        <a:cubicBezTo>
                          <a:pt x="22416" y="58515"/>
                          <a:pt x="23186" y="57999"/>
                          <a:pt x="23670" y="57809"/>
                        </a:cubicBezTo>
                        <a:cubicBezTo>
                          <a:pt x="24146" y="57610"/>
                          <a:pt x="24424" y="57047"/>
                          <a:pt x="24591" y="56689"/>
                        </a:cubicBezTo>
                        <a:cubicBezTo>
                          <a:pt x="24750" y="56324"/>
                          <a:pt x="25107" y="56261"/>
                          <a:pt x="25035" y="55935"/>
                        </a:cubicBezTo>
                        <a:cubicBezTo>
                          <a:pt x="24956" y="55602"/>
                          <a:pt x="24901" y="54880"/>
                          <a:pt x="25416" y="54641"/>
                        </a:cubicBezTo>
                        <a:cubicBezTo>
                          <a:pt x="25674" y="54528"/>
                          <a:pt x="25889" y="54475"/>
                          <a:pt x="26172" y="54475"/>
                        </a:cubicBezTo>
                        <a:close/>
                        <a:moveTo>
                          <a:pt x="50822" y="54461"/>
                        </a:moveTo>
                        <a:cubicBezTo>
                          <a:pt x="51115" y="54461"/>
                          <a:pt x="51489" y="54520"/>
                          <a:pt x="52063" y="54634"/>
                        </a:cubicBezTo>
                        <a:cubicBezTo>
                          <a:pt x="53190" y="54848"/>
                          <a:pt x="53785" y="55070"/>
                          <a:pt x="54190" y="55118"/>
                        </a:cubicBezTo>
                        <a:cubicBezTo>
                          <a:pt x="54603" y="55157"/>
                          <a:pt x="54968" y="55149"/>
                          <a:pt x="55190" y="55181"/>
                        </a:cubicBezTo>
                        <a:cubicBezTo>
                          <a:pt x="55785" y="55269"/>
                          <a:pt x="56111" y="55427"/>
                          <a:pt x="55968" y="55808"/>
                        </a:cubicBezTo>
                        <a:cubicBezTo>
                          <a:pt x="55809" y="56229"/>
                          <a:pt x="55809" y="56697"/>
                          <a:pt x="55968" y="57126"/>
                        </a:cubicBezTo>
                        <a:cubicBezTo>
                          <a:pt x="56143" y="57539"/>
                          <a:pt x="56635" y="57626"/>
                          <a:pt x="57460" y="57824"/>
                        </a:cubicBezTo>
                        <a:cubicBezTo>
                          <a:pt x="58286" y="58023"/>
                          <a:pt x="58778" y="58197"/>
                          <a:pt x="58151" y="58713"/>
                        </a:cubicBezTo>
                        <a:cubicBezTo>
                          <a:pt x="57641" y="59134"/>
                          <a:pt x="56943" y="59237"/>
                          <a:pt x="56073" y="59237"/>
                        </a:cubicBezTo>
                        <a:cubicBezTo>
                          <a:pt x="55858" y="59237"/>
                          <a:pt x="55632" y="59231"/>
                          <a:pt x="55396" y="59221"/>
                        </a:cubicBezTo>
                        <a:cubicBezTo>
                          <a:pt x="55199" y="59215"/>
                          <a:pt x="55024" y="59211"/>
                          <a:pt x="54864" y="59211"/>
                        </a:cubicBezTo>
                        <a:cubicBezTo>
                          <a:pt x="54058" y="59211"/>
                          <a:pt x="53625" y="59306"/>
                          <a:pt x="52579" y="59610"/>
                        </a:cubicBezTo>
                        <a:cubicBezTo>
                          <a:pt x="51636" y="59883"/>
                          <a:pt x="50663" y="60080"/>
                          <a:pt x="49781" y="60080"/>
                        </a:cubicBezTo>
                        <a:cubicBezTo>
                          <a:pt x="49482" y="60080"/>
                          <a:pt x="49193" y="60057"/>
                          <a:pt x="48919" y="60007"/>
                        </a:cubicBezTo>
                        <a:cubicBezTo>
                          <a:pt x="47840" y="59809"/>
                          <a:pt x="47292" y="59348"/>
                          <a:pt x="47435" y="58928"/>
                        </a:cubicBezTo>
                        <a:cubicBezTo>
                          <a:pt x="47586" y="58507"/>
                          <a:pt x="48284" y="57991"/>
                          <a:pt x="48745" y="57793"/>
                        </a:cubicBezTo>
                        <a:cubicBezTo>
                          <a:pt x="49197" y="57594"/>
                          <a:pt x="49404" y="57039"/>
                          <a:pt x="49523" y="56673"/>
                        </a:cubicBezTo>
                        <a:cubicBezTo>
                          <a:pt x="49634" y="56316"/>
                          <a:pt x="49983" y="56253"/>
                          <a:pt x="49864" y="55919"/>
                        </a:cubicBezTo>
                        <a:cubicBezTo>
                          <a:pt x="49745" y="55586"/>
                          <a:pt x="49602" y="54864"/>
                          <a:pt x="50094" y="54634"/>
                        </a:cubicBezTo>
                        <a:cubicBezTo>
                          <a:pt x="50332" y="54517"/>
                          <a:pt x="50539" y="54461"/>
                          <a:pt x="50822" y="54461"/>
                        </a:cubicBezTo>
                        <a:close/>
                        <a:moveTo>
                          <a:pt x="42384" y="54243"/>
                        </a:moveTo>
                        <a:cubicBezTo>
                          <a:pt x="42577" y="54243"/>
                          <a:pt x="42794" y="54251"/>
                          <a:pt x="43038" y="54268"/>
                        </a:cubicBezTo>
                        <a:cubicBezTo>
                          <a:pt x="43982" y="54332"/>
                          <a:pt x="44744" y="54514"/>
                          <a:pt x="45189" y="55102"/>
                        </a:cubicBezTo>
                        <a:cubicBezTo>
                          <a:pt x="45641" y="55697"/>
                          <a:pt x="45998" y="55999"/>
                          <a:pt x="46562" y="56261"/>
                        </a:cubicBezTo>
                        <a:cubicBezTo>
                          <a:pt x="47118" y="56523"/>
                          <a:pt x="47999" y="56991"/>
                          <a:pt x="47872" y="57467"/>
                        </a:cubicBezTo>
                        <a:cubicBezTo>
                          <a:pt x="47753" y="57943"/>
                          <a:pt x="47380" y="58063"/>
                          <a:pt x="47181" y="58412"/>
                        </a:cubicBezTo>
                        <a:cubicBezTo>
                          <a:pt x="46983" y="58753"/>
                          <a:pt x="47165" y="59102"/>
                          <a:pt x="46102" y="59293"/>
                        </a:cubicBezTo>
                        <a:cubicBezTo>
                          <a:pt x="45038" y="59475"/>
                          <a:pt x="44840" y="59309"/>
                          <a:pt x="44538" y="59658"/>
                        </a:cubicBezTo>
                        <a:cubicBezTo>
                          <a:pt x="44283" y="59947"/>
                          <a:pt x="43828" y="60361"/>
                          <a:pt x="43035" y="60361"/>
                        </a:cubicBezTo>
                        <a:cubicBezTo>
                          <a:pt x="42891" y="60361"/>
                          <a:pt x="42736" y="60347"/>
                          <a:pt x="42569" y="60317"/>
                        </a:cubicBezTo>
                        <a:cubicBezTo>
                          <a:pt x="41482" y="60110"/>
                          <a:pt x="40387" y="59880"/>
                          <a:pt x="39799" y="59293"/>
                        </a:cubicBezTo>
                        <a:cubicBezTo>
                          <a:pt x="39506" y="58975"/>
                          <a:pt x="39164" y="58705"/>
                          <a:pt x="38783" y="58499"/>
                        </a:cubicBezTo>
                        <a:cubicBezTo>
                          <a:pt x="38545" y="58332"/>
                          <a:pt x="37608" y="57705"/>
                          <a:pt x="38307" y="57070"/>
                        </a:cubicBezTo>
                        <a:cubicBezTo>
                          <a:pt x="38998" y="56435"/>
                          <a:pt x="38855" y="56412"/>
                          <a:pt x="39752" y="56070"/>
                        </a:cubicBezTo>
                        <a:cubicBezTo>
                          <a:pt x="40641" y="55729"/>
                          <a:pt x="40783" y="55443"/>
                          <a:pt x="40799" y="55062"/>
                        </a:cubicBezTo>
                        <a:cubicBezTo>
                          <a:pt x="40820" y="54718"/>
                          <a:pt x="40897" y="54243"/>
                          <a:pt x="42384" y="54243"/>
                        </a:cubicBezTo>
                        <a:close/>
                        <a:moveTo>
                          <a:pt x="17781" y="54243"/>
                        </a:moveTo>
                        <a:cubicBezTo>
                          <a:pt x="17972" y="54243"/>
                          <a:pt x="18185" y="54251"/>
                          <a:pt x="18424" y="54268"/>
                        </a:cubicBezTo>
                        <a:cubicBezTo>
                          <a:pt x="19360" y="54332"/>
                          <a:pt x="20098" y="54514"/>
                          <a:pt x="20471" y="55102"/>
                        </a:cubicBezTo>
                        <a:cubicBezTo>
                          <a:pt x="20844" y="55697"/>
                          <a:pt x="21162" y="55999"/>
                          <a:pt x="21694" y="56261"/>
                        </a:cubicBezTo>
                        <a:cubicBezTo>
                          <a:pt x="22218" y="56523"/>
                          <a:pt x="23027" y="56991"/>
                          <a:pt x="22845" y="57467"/>
                        </a:cubicBezTo>
                        <a:cubicBezTo>
                          <a:pt x="22662" y="57936"/>
                          <a:pt x="22273" y="58063"/>
                          <a:pt x="22035" y="58404"/>
                        </a:cubicBezTo>
                        <a:cubicBezTo>
                          <a:pt x="21789" y="58753"/>
                          <a:pt x="21924" y="59102"/>
                          <a:pt x="20844" y="59285"/>
                        </a:cubicBezTo>
                        <a:cubicBezTo>
                          <a:pt x="19757" y="59475"/>
                          <a:pt x="19574" y="59309"/>
                          <a:pt x="19233" y="59650"/>
                        </a:cubicBezTo>
                        <a:cubicBezTo>
                          <a:pt x="18945" y="59945"/>
                          <a:pt x="18431" y="60363"/>
                          <a:pt x="17639" y="60363"/>
                        </a:cubicBezTo>
                        <a:cubicBezTo>
                          <a:pt x="17492" y="60363"/>
                          <a:pt x="17336" y="60349"/>
                          <a:pt x="17169" y="60317"/>
                        </a:cubicBezTo>
                        <a:cubicBezTo>
                          <a:pt x="16114" y="60118"/>
                          <a:pt x="15042" y="59880"/>
                          <a:pt x="14534" y="59293"/>
                        </a:cubicBezTo>
                        <a:cubicBezTo>
                          <a:pt x="14026" y="58705"/>
                          <a:pt x="13836" y="58658"/>
                          <a:pt x="13621" y="58499"/>
                        </a:cubicBezTo>
                        <a:cubicBezTo>
                          <a:pt x="13407" y="58332"/>
                          <a:pt x="12550" y="57705"/>
                          <a:pt x="13328" y="57070"/>
                        </a:cubicBezTo>
                        <a:cubicBezTo>
                          <a:pt x="14098" y="56435"/>
                          <a:pt x="13963" y="56412"/>
                          <a:pt x="14899" y="56070"/>
                        </a:cubicBezTo>
                        <a:cubicBezTo>
                          <a:pt x="15836" y="55729"/>
                          <a:pt x="16011" y="55443"/>
                          <a:pt x="16090" y="55062"/>
                        </a:cubicBezTo>
                        <a:cubicBezTo>
                          <a:pt x="16153" y="54724"/>
                          <a:pt x="16291" y="54243"/>
                          <a:pt x="17781" y="54243"/>
                        </a:cubicBezTo>
                        <a:close/>
                        <a:moveTo>
                          <a:pt x="55837" y="59360"/>
                        </a:moveTo>
                        <a:cubicBezTo>
                          <a:pt x="56091" y="59360"/>
                          <a:pt x="56215" y="59381"/>
                          <a:pt x="56579" y="59452"/>
                        </a:cubicBezTo>
                        <a:cubicBezTo>
                          <a:pt x="57127" y="59563"/>
                          <a:pt x="57039" y="59801"/>
                          <a:pt x="57103" y="60142"/>
                        </a:cubicBezTo>
                        <a:cubicBezTo>
                          <a:pt x="57166" y="60491"/>
                          <a:pt x="57897" y="60817"/>
                          <a:pt x="57484" y="61206"/>
                        </a:cubicBezTo>
                        <a:cubicBezTo>
                          <a:pt x="57313" y="61370"/>
                          <a:pt x="57137" y="61398"/>
                          <a:pt x="56925" y="61398"/>
                        </a:cubicBezTo>
                        <a:cubicBezTo>
                          <a:pt x="56814" y="61398"/>
                          <a:pt x="56694" y="61391"/>
                          <a:pt x="56558" y="61391"/>
                        </a:cubicBezTo>
                        <a:cubicBezTo>
                          <a:pt x="56340" y="61391"/>
                          <a:pt x="56083" y="61411"/>
                          <a:pt x="55769" y="61515"/>
                        </a:cubicBezTo>
                        <a:cubicBezTo>
                          <a:pt x="54995" y="61776"/>
                          <a:pt x="54901" y="61986"/>
                          <a:pt x="53738" y="61986"/>
                        </a:cubicBezTo>
                        <a:cubicBezTo>
                          <a:pt x="53590" y="61986"/>
                          <a:pt x="53424" y="61983"/>
                          <a:pt x="53237" y="61976"/>
                        </a:cubicBezTo>
                        <a:cubicBezTo>
                          <a:pt x="51586" y="61912"/>
                          <a:pt x="50356" y="61928"/>
                          <a:pt x="50094" y="61698"/>
                        </a:cubicBezTo>
                        <a:cubicBezTo>
                          <a:pt x="49832" y="61468"/>
                          <a:pt x="49761" y="60904"/>
                          <a:pt x="49602" y="60706"/>
                        </a:cubicBezTo>
                        <a:cubicBezTo>
                          <a:pt x="49443" y="60507"/>
                          <a:pt x="49237" y="60293"/>
                          <a:pt x="49856" y="60269"/>
                        </a:cubicBezTo>
                        <a:cubicBezTo>
                          <a:pt x="49906" y="60268"/>
                          <a:pt x="49953" y="60267"/>
                          <a:pt x="49997" y="60267"/>
                        </a:cubicBezTo>
                        <a:cubicBezTo>
                          <a:pt x="50175" y="60267"/>
                          <a:pt x="50321" y="60275"/>
                          <a:pt x="50480" y="60275"/>
                        </a:cubicBezTo>
                        <a:cubicBezTo>
                          <a:pt x="50784" y="60275"/>
                          <a:pt x="51136" y="60246"/>
                          <a:pt x="51840" y="60079"/>
                        </a:cubicBezTo>
                        <a:cubicBezTo>
                          <a:pt x="53007" y="59801"/>
                          <a:pt x="53491" y="59420"/>
                          <a:pt x="54769" y="59388"/>
                        </a:cubicBezTo>
                        <a:cubicBezTo>
                          <a:pt x="55341" y="59374"/>
                          <a:pt x="55631" y="59360"/>
                          <a:pt x="55837" y="59360"/>
                        </a:cubicBezTo>
                        <a:close/>
                        <a:moveTo>
                          <a:pt x="30557" y="59360"/>
                        </a:moveTo>
                        <a:cubicBezTo>
                          <a:pt x="30811" y="59360"/>
                          <a:pt x="30931" y="59381"/>
                          <a:pt x="31282" y="59452"/>
                        </a:cubicBezTo>
                        <a:cubicBezTo>
                          <a:pt x="31830" y="59563"/>
                          <a:pt x="31703" y="59801"/>
                          <a:pt x="31727" y="60142"/>
                        </a:cubicBezTo>
                        <a:cubicBezTo>
                          <a:pt x="31751" y="60491"/>
                          <a:pt x="32433" y="60817"/>
                          <a:pt x="31973" y="61206"/>
                        </a:cubicBezTo>
                        <a:cubicBezTo>
                          <a:pt x="31778" y="61370"/>
                          <a:pt x="31598" y="61398"/>
                          <a:pt x="31385" y="61398"/>
                        </a:cubicBezTo>
                        <a:cubicBezTo>
                          <a:pt x="31274" y="61398"/>
                          <a:pt x="31154" y="61391"/>
                          <a:pt x="31019" y="61391"/>
                        </a:cubicBezTo>
                        <a:cubicBezTo>
                          <a:pt x="30801" y="61391"/>
                          <a:pt x="30544" y="61411"/>
                          <a:pt x="30219" y="61515"/>
                        </a:cubicBezTo>
                        <a:cubicBezTo>
                          <a:pt x="29405" y="61782"/>
                          <a:pt x="29285" y="61987"/>
                          <a:pt x="28134" y="61987"/>
                        </a:cubicBezTo>
                        <a:cubicBezTo>
                          <a:pt x="27982" y="61987"/>
                          <a:pt x="27814" y="61983"/>
                          <a:pt x="27623" y="61976"/>
                        </a:cubicBezTo>
                        <a:cubicBezTo>
                          <a:pt x="25980" y="61912"/>
                          <a:pt x="24742" y="61936"/>
                          <a:pt x="24512" y="61706"/>
                        </a:cubicBezTo>
                        <a:cubicBezTo>
                          <a:pt x="24273" y="61468"/>
                          <a:pt x="24281" y="60912"/>
                          <a:pt x="24154" y="60714"/>
                        </a:cubicBezTo>
                        <a:cubicBezTo>
                          <a:pt x="24019" y="60515"/>
                          <a:pt x="23845" y="60293"/>
                          <a:pt x="24464" y="60269"/>
                        </a:cubicBezTo>
                        <a:cubicBezTo>
                          <a:pt x="24514" y="60268"/>
                          <a:pt x="24560" y="60267"/>
                          <a:pt x="24605" y="60267"/>
                        </a:cubicBezTo>
                        <a:cubicBezTo>
                          <a:pt x="24782" y="60267"/>
                          <a:pt x="24926" y="60275"/>
                          <a:pt x="25085" y="60275"/>
                        </a:cubicBezTo>
                        <a:cubicBezTo>
                          <a:pt x="25388" y="60275"/>
                          <a:pt x="25743" y="60246"/>
                          <a:pt x="26472" y="60079"/>
                        </a:cubicBezTo>
                        <a:cubicBezTo>
                          <a:pt x="27671" y="59809"/>
                          <a:pt x="28203" y="59420"/>
                          <a:pt x="29488" y="59388"/>
                        </a:cubicBezTo>
                        <a:cubicBezTo>
                          <a:pt x="30060" y="59374"/>
                          <a:pt x="30352" y="59360"/>
                          <a:pt x="30557" y="59360"/>
                        </a:cubicBezTo>
                        <a:close/>
                        <a:moveTo>
                          <a:pt x="61081" y="57468"/>
                        </a:moveTo>
                        <a:cubicBezTo>
                          <a:pt x="61657" y="57468"/>
                          <a:pt x="62403" y="57544"/>
                          <a:pt x="62747" y="57936"/>
                        </a:cubicBezTo>
                        <a:cubicBezTo>
                          <a:pt x="62850" y="58078"/>
                          <a:pt x="62977" y="58197"/>
                          <a:pt x="63128" y="58277"/>
                        </a:cubicBezTo>
                        <a:cubicBezTo>
                          <a:pt x="63826" y="58682"/>
                          <a:pt x="64239" y="58761"/>
                          <a:pt x="64794" y="59293"/>
                        </a:cubicBezTo>
                        <a:cubicBezTo>
                          <a:pt x="65350" y="59825"/>
                          <a:pt x="66628" y="60364"/>
                          <a:pt x="67374" y="60452"/>
                        </a:cubicBezTo>
                        <a:cubicBezTo>
                          <a:pt x="68120" y="60539"/>
                          <a:pt x="69192" y="60618"/>
                          <a:pt x="69390" y="60825"/>
                        </a:cubicBezTo>
                        <a:cubicBezTo>
                          <a:pt x="69597" y="61031"/>
                          <a:pt x="68668" y="61317"/>
                          <a:pt x="67771" y="61547"/>
                        </a:cubicBezTo>
                        <a:cubicBezTo>
                          <a:pt x="66874" y="61777"/>
                          <a:pt x="65795" y="61920"/>
                          <a:pt x="64398" y="62039"/>
                        </a:cubicBezTo>
                        <a:cubicBezTo>
                          <a:pt x="63453" y="62119"/>
                          <a:pt x="62810" y="62230"/>
                          <a:pt x="62397" y="62444"/>
                        </a:cubicBezTo>
                        <a:lnTo>
                          <a:pt x="62397" y="62436"/>
                        </a:lnTo>
                        <a:lnTo>
                          <a:pt x="62373" y="62452"/>
                        </a:lnTo>
                        <a:cubicBezTo>
                          <a:pt x="62350" y="62468"/>
                          <a:pt x="62318" y="62484"/>
                          <a:pt x="62294" y="62500"/>
                        </a:cubicBezTo>
                        <a:cubicBezTo>
                          <a:pt x="62104" y="62579"/>
                          <a:pt x="61905" y="62619"/>
                          <a:pt x="61699" y="62619"/>
                        </a:cubicBezTo>
                        <a:cubicBezTo>
                          <a:pt x="61576" y="62624"/>
                          <a:pt x="61452" y="62626"/>
                          <a:pt x="61330" y="62626"/>
                        </a:cubicBezTo>
                        <a:cubicBezTo>
                          <a:pt x="61064" y="62626"/>
                          <a:pt x="60800" y="62614"/>
                          <a:pt x="60540" y="62587"/>
                        </a:cubicBezTo>
                        <a:cubicBezTo>
                          <a:pt x="60262" y="62579"/>
                          <a:pt x="59992" y="62547"/>
                          <a:pt x="59730" y="62492"/>
                        </a:cubicBezTo>
                        <a:cubicBezTo>
                          <a:pt x="59333" y="62388"/>
                          <a:pt x="59119" y="62031"/>
                          <a:pt x="58881" y="61658"/>
                        </a:cubicBezTo>
                        <a:cubicBezTo>
                          <a:pt x="58643" y="61285"/>
                          <a:pt x="58270" y="61325"/>
                          <a:pt x="57778" y="60841"/>
                        </a:cubicBezTo>
                        <a:cubicBezTo>
                          <a:pt x="57293" y="60364"/>
                          <a:pt x="57373" y="59579"/>
                          <a:pt x="57722" y="59309"/>
                        </a:cubicBezTo>
                        <a:cubicBezTo>
                          <a:pt x="58071" y="59039"/>
                          <a:pt x="58659" y="58825"/>
                          <a:pt x="59040" y="58317"/>
                        </a:cubicBezTo>
                        <a:cubicBezTo>
                          <a:pt x="59270" y="58015"/>
                          <a:pt x="59556" y="57761"/>
                          <a:pt x="59889" y="57578"/>
                        </a:cubicBezTo>
                        <a:cubicBezTo>
                          <a:pt x="59889" y="57578"/>
                          <a:pt x="60072" y="57507"/>
                          <a:pt x="60603" y="57483"/>
                        </a:cubicBezTo>
                        <a:cubicBezTo>
                          <a:pt x="60733" y="57475"/>
                          <a:pt x="60899" y="57468"/>
                          <a:pt x="61081" y="57468"/>
                        </a:cubicBezTo>
                        <a:close/>
                        <a:moveTo>
                          <a:pt x="36037" y="57463"/>
                        </a:moveTo>
                        <a:cubicBezTo>
                          <a:pt x="36610" y="57463"/>
                          <a:pt x="37352" y="57532"/>
                          <a:pt x="37656" y="57928"/>
                        </a:cubicBezTo>
                        <a:cubicBezTo>
                          <a:pt x="37735" y="58070"/>
                          <a:pt x="37855" y="58190"/>
                          <a:pt x="37997" y="58277"/>
                        </a:cubicBezTo>
                        <a:cubicBezTo>
                          <a:pt x="38640" y="58682"/>
                          <a:pt x="39045" y="58753"/>
                          <a:pt x="39529" y="59285"/>
                        </a:cubicBezTo>
                        <a:cubicBezTo>
                          <a:pt x="40014" y="59817"/>
                          <a:pt x="41220" y="60364"/>
                          <a:pt x="41958" y="60452"/>
                        </a:cubicBezTo>
                        <a:cubicBezTo>
                          <a:pt x="42704" y="60539"/>
                          <a:pt x="43752" y="60610"/>
                          <a:pt x="43935" y="60825"/>
                        </a:cubicBezTo>
                        <a:cubicBezTo>
                          <a:pt x="44109" y="61031"/>
                          <a:pt x="43141" y="61309"/>
                          <a:pt x="42220" y="61539"/>
                        </a:cubicBezTo>
                        <a:cubicBezTo>
                          <a:pt x="41291" y="61769"/>
                          <a:pt x="40188" y="61912"/>
                          <a:pt x="38775" y="62039"/>
                        </a:cubicBezTo>
                        <a:cubicBezTo>
                          <a:pt x="37823" y="62119"/>
                          <a:pt x="37156" y="62222"/>
                          <a:pt x="36719" y="62444"/>
                        </a:cubicBezTo>
                        <a:lnTo>
                          <a:pt x="36719" y="62436"/>
                        </a:lnTo>
                        <a:lnTo>
                          <a:pt x="36696" y="62460"/>
                        </a:lnTo>
                        <a:cubicBezTo>
                          <a:pt x="36664" y="62468"/>
                          <a:pt x="36640" y="62484"/>
                          <a:pt x="36616" y="62500"/>
                        </a:cubicBezTo>
                        <a:cubicBezTo>
                          <a:pt x="36418" y="62579"/>
                          <a:pt x="36211" y="62619"/>
                          <a:pt x="35997" y="62627"/>
                        </a:cubicBezTo>
                        <a:cubicBezTo>
                          <a:pt x="35910" y="62628"/>
                          <a:pt x="35823" y="62629"/>
                          <a:pt x="35736" y="62629"/>
                        </a:cubicBezTo>
                        <a:cubicBezTo>
                          <a:pt x="35437" y="62629"/>
                          <a:pt x="35140" y="62618"/>
                          <a:pt x="34838" y="62587"/>
                        </a:cubicBezTo>
                        <a:cubicBezTo>
                          <a:pt x="34576" y="62587"/>
                          <a:pt x="34306" y="62555"/>
                          <a:pt x="34045" y="62492"/>
                        </a:cubicBezTo>
                        <a:cubicBezTo>
                          <a:pt x="33664" y="62388"/>
                          <a:pt x="33497" y="62039"/>
                          <a:pt x="33306" y="61666"/>
                        </a:cubicBezTo>
                        <a:cubicBezTo>
                          <a:pt x="33116" y="61293"/>
                          <a:pt x="32735" y="61325"/>
                          <a:pt x="32314" y="60841"/>
                        </a:cubicBezTo>
                        <a:cubicBezTo>
                          <a:pt x="31893" y="60364"/>
                          <a:pt x="32068" y="59571"/>
                          <a:pt x="32449" y="59309"/>
                        </a:cubicBezTo>
                        <a:lnTo>
                          <a:pt x="32449" y="59301"/>
                        </a:lnTo>
                        <a:cubicBezTo>
                          <a:pt x="32830" y="59039"/>
                          <a:pt x="33449" y="58825"/>
                          <a:pt x="33902" y="58309"/>
                        </a:cubicBezTo>
                        <a:cubicBezTo>
                          <a:pt x="34164" y="58007"/>
                          <a:pt x="34489" y="57761"/>
                          <a:pt x="34846" y="57578"/>
                        </a:cubicBezTo>
                        <a:cubicBezTo>
                          <a:pt x="34846" y="57578"/>
                          <a:pt x="35037" y="57499"/>
                          <a:pt x="35576" y="57475"/>
                        </a:cubicBezTo>
                        <a:cubicBezTo>
                          <a:pt x="35703" y="57470"/>
                          <a:pt x="35862" y="57463"/>
                          <a:pt x="36037" y="57463"/>
                        </a:cubicBezTo>
                        <a:close/>
                        <a:moveTo>
                          <a:pt x="11014" y="57468"/>
                        </a:moveTo>
                        <a:cubicBezTo>
                          <a:pt x="11588" y="57468"/>
                          <a:pt x="12311" y="57544"/>
                          <a:pt x="12558" y="57936"/>
                        </a:cubicBezTo>
                        <a:cubicBezTo>
                          <a:pt x="12621" y="58070"/>
                          <a:pt x="12724" y="58197"/>
                          <a:pt x="12851" y="58277"/>
                        </a:cubicBezTo>
                        <a:cubicBezTo>
                          <a:pt x="13447" y="58682"/>
                          <a:pt x="13836" y="58761"/>
                          <a:pt x="14256" y="59293"/>
                        </a:cubicBezTo>
                        <a:cubicBezTo>
                          <a:pt x="14669" y="59825"/>
                          <a:pt x="15812" y="60364"/>
                          <a:pt x="16534" y="60452"/>
                        </a:cubicBezTo>
                        <a:cubicBezTo>
                          <a:pt x="17265" y="60539"/>
                          <a:pt x="18312" y="60618"/>
                          <a:pt x="18463" y="60825"/>
                        </a:cubicBezTo>
                        <a:cubicBezTo>
                          <a:pt x="18606" y="61031"/>
                          <a:pt x="17606" y="61317"/>
                          <a:pt x="16653" y="61547"/>
                        </a:cubicBezTo>
                        <a:cubicBezTo>
                          <a:pt x="15693" y="61777"/>
                          <a:pt x="14574" y="61920"/>
                          <a:pt x="13145" y="62039"/>
                        </a:cubicBezTo>
                        <a:cubicBezTo>
                          <a:pt x="12185" y="62119"/>
                          <a:pt x="11510" y="62230"/>
                          <a:pt x="11042" y="62444"/>
                        </a:cubicBezTo>
                        <a:lnTo>
                          <a:pt x="11042" y="62436"/>
                        </a:lnTo>
                        <a:lnTo>
                          <a:pt x="11010" y="62460"/>
                        </a:lnTo>
                        <a:cubicBezTo>
                          <a:pt x="10978" y="62476"/>
                          <a:pt x="10946" y="62484"/>
                          <a:pt x="10923" y="62500"/>
                        </a:cubicBezTo>
                        <a:cubicBezTo>
                          <a:pt x="10724" y="62579"/>
                          <a:pt x="10510" y="62619"/>
                          <a:pt x="10296" y="62627"/>
                        </a:cubicBezTo>
                        <a:cubicBezTo>
                          <a:pt x="10191" y="62631"/>
                          <a:pt x="10088" y="62633"/>
                          <a:pt x="9984" y="62633"/>
                        </a:cubicBezTo>
                        <a:cubicBezTo>
                          <a:pt x="9702" y="62633"/>
                          <a:pt x="9421" y="62618"/>
                          <a:pt x="9137" y="62595"/>
                        </a:cubicBezTo>
                        <a:cubicBezTo>
                          <a:pt x="8875" y="62587"/>
                          <a:pt x="8613" y="62555"/>
                          <a:pt x="8359" y="62492"/>
                        </a:cubicBezTo>
                        <a:cubicBezTo>
                          <a:pt x="7986" y="62396"/>
                          <a:pt x="7859" y="62039"/>
                          <a:pt x="7724" y="61666"/>
                        </a:cubicBezTo>
                        <a:cubicBezTo>
                          <a:pt x="7589" y="61293"/>
                          <a:pt x="7200" y="61325"/>
                          <a:pt x="6835" y="60849"/>
                        </a:cubicBezTo>
                        <a:cubicBezTo>
                          <a:pt x="6470" y="60364"/>
                          <a:pt x="6747" y="59587"/>
                          <a:pt x="7168" y="59317"/>
                        </a:cubicBezTo>
                        <a:cubicBezTo>
                          <a:pt x="7589" y="59047"/>
                          <a:pt x="8240" y="58825"/>
                          <a:pt x="8756" y="58317"/>
                        </a:cubicBezTo>
                        <a:cubicBezTo>
                          <a:pt x="9057" y="58015"/>
                          <a:pt x="9407" y="57769"/>
                          <a:pt x="9795" y="57578"/>
                        </a:cubicBezTo>
                        <a:cubicBezTo>
                          <a:pt x="9795" y="57578"/>
                          <a:pt x="9994" y="57507"/>
                          <a:pt x="10534" y="57483"/>
                        </a:cubicBezTo>
                        <a:cubicBezTo>
                          <a:pt x="10665" y="57475"/>
                          <a:pt x="10832" y="57468"/>
                          <a:pt x="11014" y="57468"/>
                        </a:cubicBezTo>
                        <a:close/>
                        <a:moveTo>
                          <a:pt x="20548" y="59574"/>
                        </a:moveTo>
                        <a:cubicBezTo>
                          <a:pt x="21215" y="59574"/>
                          <a:pt x="21674" y="59743"/>
                          <a:pt x="22234" y="59856"/>
                        </a:cubicBezTo>
                        <a:cubicBezTo>
                          <a:pt x="23154" y="60039"/>
                          <a:pt x="23472" y="60118"/>
                          <a:pt x="23734" y="60555"/>
                        </a:cubicBezTo>
                        <a:cubicBezTo>
                          <a:pt x="23996" y="60999"/>
                          <a:pt x="24321" y="61571"/>
                          <a:pt x="23948" y="61817"/>
                        </a:cubicBezTo>
                        <a:cubicBezTo>
                          <a:pt x="23583" y="62055"/>
                          <a:pt x="22249" y="62142"/>
                          <a:pt x="22059" y="62531"/>
                        </a:cubicBezTo>
                        <a:cubicBezTo>
                          <a:pt x="21890" y="62870"/>
                          <a:pt x="21664" y="63433"/>
                          <a:pt x="21116" y="63433"/>
                        </a:cubicBezTo>
                        <a:cubicBezTo>
                          <a:pt x="21047" y="63433"/>
                          <a:pt x="20972" y="63424"/>
                          <a:pt x="20892" y="63404"/>
                        </a:cubicBezTo>
                        <a:cubicBezTo>
                          <a:pt x="20178" y="63238"/>
                          <a:pt x="20376" y="62881"/>
                          <a:pt x="20614" y="62484"/>
                        </a:cubicBezTo>
                        <a:cubicBezTo>
                          <a:pt x="20860" y="62087"/>
                          <a:pt x="20638" y="61833"/>
                          <a:pt x="20082" y="61571"/>
                        </a:cubicBezTo>
                        <a:cubicBezTo>
                          <a:pt x="19527" y="61309"/>
                          <a:pt x="18979" y="61261"/>
                          <a:pt x="18900" y="60793"/>
                        </a:cubicBezTo>
                        <a:cubicBezTo>
                          <a:pt x="18820" y="60325"/>
                          <a:pt x="19225" y="59682"/>
                          <a:pt x="20138" y="59594"/>
                        </a:cubicBezTo>
                        <a:cubicBezTo>
                          <a:pt x="20284" y="59580"/>
                          <a:pt x="20420" y="59574"/>
                          <a:pt x="20548" y="59574"/>
                        </a:cubicBezTo>
                        <a:close/>
                        <a:moveTo>
                          <a:pt x="45844" y="59574"/>
                        </a:moveTo>
                        <a:cubicBezTo>
                          <a:pt x="46514" y="59574"/>
                          <a:pt x="46997" y="59743"/>
                          <a:pt x="47570" y="59856"/>
                        </a:cubicBezTo>
                        <a:lnTo>
                          <a:pt x="47570" y="59848"/>
                        </a:lnTo>
                        <a:cubicBezTo>
                          <a:pt x="48515" y="60039"/>
                          <a:pt x="48848" y="60110"/>
                          <a:pt x="49165" y="60555"/>
                        </a:cubicBezTo>
                        <a:cubicBezTo>
                          <a:pt x="49483" y="60999"/>
                          <a:pt x="49888" y="61571"/>
                          <a:pt x="49539" y="61817"/>
                        </a:cubicBezTo>
                        <a:cubicBezTo>
                          <a:pt x="49197" y="62055"/>
                          <a:pt x="47888" y="62142"/>
                          <a:pt x="47745" y="62531"/>
                        </a:cubicBezTo>
                        <a:cubicBezTo>
                          <a:pt x="47618" y="62870"/>
                          <a:pt x="47460" y="63433"/>
                          <a:pt x="46915" y="63433"/>
                        </a:cubicBezTo>
                        <a:cubicBezTo>
                          <a:pt x="46846" y="63433"/>
                          <a:pt x="46771" y="63424"/>
                          <a:pt x="46689" y="63404"/>
                        </a:cubicBezTo>
                        <a:cubicBezTo>
                          <a:pt x="45951" y="63238"/>
                          <a:pt x="46102" y="62881"/>
                          <a:pt x="46292" y="62484"/>
                        </a:cubicBezTo>
                        <a:cubicBezTo>
                          <a:pt x="46475" y="62087"/>
                          <a:pt x="46229" y="61833"/>
                          <a:pt x="45633" y="61571"/>
                        </a:cubicBezTo>
                        <a:cubicBezTo>
                          <a:pt x="45046" y="61309"/>
                          <a:pt x="44498" y="61261"/>
                          <a:pt x="44355" y="60793"/>
                        </a:cubicBezTo>
                        <a:cubicBezTo>
                          <a:pt x="44212" y="60325"/>
                          <a:pt x="44530" y="59682"/>
                          <a:pt x="45435" y="59594"/>
                        </a:cubicBezTo>
                        <a:cubicBezTo>
                          <a:pt x="45579" y="59580"/>
                          <a:pt x="45715" y="59574"/>
                          <a:pt x="45844" y="59574"/>
                        </a:cubicBezTo>
                        <a:close/>
                        <a:moveTo>
                          <a:pt x="31621" y="61598"/>
                        </a:moveTo>
                        <a:cubicBezTo>
                          <a:pt x="32222" y="61598"/>
                          <a:pt x="32716" y="61821"/>
                          <a:pt x="32814" y="62031"/>
                        </a:cubicBezTo>
                        <a:cubicBezTo>
                          <a:pt x="32917" y="62277"/>
                          <a:pt x="33243" y="62531"/>
                          <a:pt x="33560" y="62809"/>
                        </a:cubicBezTo>
                        <a:cubicBezTo>
                          <a:pt x="33878" y="63087"/>
                          <a:pt x="33021" y="63396"/>
                          <a:pt x="32274" y="63849"/>
                        </a:cubicBezTo>
                        <a:cubicBezTo>
                          <a:pt x="31695" y="64182"/>
                          <a:pt x="31092" y="64460"/>
                          <a:pt x="30465" y="64698"/>
                        </a:cubicBezTo>
                        <a:cubicBezTo>
                          <a:pt x="29877" y="64936"/>
                          <a:pt x="29917" y="65238"/>
                          <a:pt x="29552" y="65468"/>
                        </a:cubicBezTo>
                        <a:cubicBezTo>
                          <a:pt x="29405" y="65566"/>
                          <a:pt x="29241" y="65601"/>
                          <a:pt x="29038" y="65601"/>
                        </a:cubicBezTo>
                        <a:cubicBezTo>
                          <a:pt x="28746" y="65601"/>
                          <a:pt x="28373" y="65529"/>
                          <a:pt x="27853" y="65468"/>
                        </a:cubicBezTo>
                        <a:cubicBezTo>
                          <a:pt x="27537" y="65434"/>
                          <a:pt x="27265" y="65422"/>
                          <a:pt x="27007" y="65422"/>
                        </a:cubicBezTo>
                        <a:cubicBezTo>
                          <a:pt x="26553" y="65422"/>
                          <a:pt x="26144" y="65458"/>
                          <a:pt x="25623" y="65468"/>
                        </a:cubicBezTo>
                        <a:cubicBezTo>
                          <a:pt x="25252" y="65475"/>
                          <a:pt x="24812" y="65479"/>
                          <a:pt x="24393" y="65479"/>
                        </a:cubicBezTo>
                        <a:cubicBezTo>
                          <a:pt x="23880" y="65479"/>
                          <a:pt x="23399" y="65473"/>
                          <a:pt x="23115" y="65460"/>
                        </a:cubicBezTo>
                        <a:cubicBezTo>
                          <a:pt x="22607" y="65436"/>
                          <a:pt x="22519" y="65182"/>
                          <a:pt x="22519" y="65182"/>
                        </a:cubicBezTo>
                        <a:cubicBezTo>
                          <a:pt x="22559" y="64936"/>
                          <a:pt x="22591" y="64746"/>
                          <a:pt x="22543" y="64698"/>
                        </a:cubicBezTo>
                        <a:cubicBezTo>
                          <a:pt x="22051" y="64285"/>
                          <a:pt x="21980" y="63349"/>
                          <a:pt x="22329" y="62928"/>
                        </a:cubicBezTo>
                        <a:cubicBezTo>
                          <a:pt x="22678" y="62500"/>
                          <a:pt x="23694" y="62150"/>
                          <a:pt x="24583" y="62007"/>
                        </a:cubicBezTo>
                        <a:cubicBezTo>
                          <a:pt x="24758" y="61978"/>
                          <a:pt x="24956" y="61966"/>
                          <a:pt x="25172" y="61966"/>
                        </a:cubicBezTo>
                        <a:cubicBezTo>
                          <a:pt x="26025" y="61966"/>
                          <a:pt x="27149" y="62151"/>
                          <a:pt x="28175" y="62151"/>
                        </a:cubicBezTo>
                        <a:cubicBezTo>
                          <a:pt x="28208" y="62151"/>
                          <a:pt x="28241" y="62151"/>
                          <a:pt x="28274" y="62150"/>
                        </a:cubicBezTo>
                        <a:cubicBezTo>
                          <a:pt x="29584" y="62142"/>
                          <a:pt x="30671" y="61682"/>
                          <a:pt x="31378" y="61611"/>
                        </a:cubicBezTo>
                        <a:cubicBezTo>
                          <a:pt x="31460" y="61602"/>
                          <a:pt x="31542" y="61598"/>
                          <a:pt x="31621" y="61598"/>
                        </a:cubicBezTo>
                        <a:close/>
                        <a:moveTo>
                          <a:pt x="57184" y="61598"/>
                        </a:moveTo>
                        <a:cubicBezTo>
                          <a:pt x="57780" y="61598"/>
                          <a:pt x="58302" y="61821"/>
                          <a:pt x="58429" y="62031"/>
                        </a:cubicBezTo>
                        <a:cubicBezTo>
                          <a:pt x="58571" y="62277"/>
                          <a:pt x="58929" y="62531"/>
                          <a:pt x="59278" y="62809"/>
                        </a:cubicBezTo>
                        <a:cubicBezTo>
                          <a:pt x="59627" y="63087"/>
                          <a:pt x="58817" y="63396"/>
                          <a:pt x="58127" y="63849"/>
                        </a:cubicBezTo>
                        <a:cubicBezTo>
                          <a:pt x="57436" y="64301"/>
                          <a:pt x="56428" y="64698"/>
                          <a:pt x="56428" y="64698"/>
                        </a:cubicBezTo>
                        <a:cubicBezTo>
                          <a:pt x="55865" y="64936"/>
                          <a:pt x="55944" y="65238"/>
                          <a:pt x="55619" y="65468"/>
                        </a:cubicBezTo>
                        <a:cubicBezTo>
                          <a:pt x="55482" y="65566"/>
                          <a:pt x="55321" y="65601"/>
                          <a:pt x="55117" y="65601"/>
                        </a:cubicBezTo>
                        <a:cubicBezTo>
                          <a:pt x="54825" y="65601"/>
                          <a:pt x="54444" y="65529"/>
                          <a:pt x="53920" y="65468"/>
                        </a:cubicBezTo>
                        <a:cubicBezTo>
                          <a:pt x="53598" y="65434"/>
                          <a:pt x="53323" y="65422"/>
                          <a:pt x="53064" y="65422"/>
                        </a:cubicBezTo>
                        <a:cubicBezTo>
                          <a:pt x="52608" y="65422"/>
                          <a:pt x="52203" y="65458"/>
                          <a:pt x="51682" y="65468"/>
                        </a:cubicBezTo>
                        <a:cubicBezTo>
                          <a:pt x="51314" y="65475"/>
                          <a:pt x="50874" y="65479"/>
                          <a:pt x="50456" y="65479"/>
                        </a:cubicBezTo>
                        <a:cubicBezTo>
                          <a:pt x="49943" y="65479"/>
                          <a:pt x="49461" y="65473"/>
                          <a:pt x="49181" y="65460"/>
                        </a:cubicBezTo>
                        <a:cubicBezTo>
                          <a:pt x="48665" y="65436"/>
                          <a:pt x="48538" y="65182"/>
                          <a:pt x="48538" y="65182"/>
                        </a:cubicBezTo>
                        <a:cubicBezTo>
                          <a:pt x="48562" y="64936"/>
                          <a:pt x="48562" y="64746"/>
                          <a:pt x="48507" y="64698"/>
                        </a:cubicBezTo>
                        <a:cubicBezTo>
                          <a:pt x="47959" y="64285"/>
                          <a:pt x="47768" y="63349"/>
                          <a:pt x="48062" y="62928"/>
                        </a:cubicBezTo>
                        <a:cubicBezTo>
                          <a:pt x="48356" y="62500"/>
                          <a:pt x="49324" y="62150"/>
                          <a:pt x="50197" y="62007"/>
                        </a:cubicBezTo>
                        <a:cubicBezTo>
                          <a:pt x="50368" y="61978"/>
                          <a:pt x="50564" y="61966"/>
                          <a:pt x="50779" y="61966"/>
                        </a:cubicBezTo>
                        <a:cubicBezTo>
                          <a:pt x="51630" y="61966"/>
                          <a:pt x="52779" y="62151"/>
                          <a:pt x="53812" y="62151"/>
                        </a:cubicBezTo>
                        <a:cubicBezTo>
                          <a:pt x="53846" y="62151"/>
                          <a:pt x="53879" y="62151"/>
                          <a:pt x="53912" y="62150"/>
                        </a:cubicBezTo>
                        <a:cubicBezTo>
                          <a:pt x="55222" y="62134"/>
                          <a:pt x="56246" y="61682"/>
                          <a:pt x="56944" y="61611"/>
                        </a:cubicBezTo>
                        <a:cubicBezTo>
                          <a:pt x="57025" y="61602"/>
                          <a:pt x="57105" y="61598"/>
                          <a:pt x="57184" y="61598"/>
                        </a:cubicBezTo>
                        <a:close/>
                        <a:moveTo>
                          <a:pt x="19524" y="63354"/>
                        </a:moveTo>
                        <a:cubicBezTo>
                          <a:pt x="19938" y="63354"/>
                          <a:pt x="20471" y="63446"/>
                          <a:pt x="20971" y="63635"/>
                        </a:cubicBezTo>
                        <a:cubicBezTo>
                          <a:pt x="21472" y="63809"/>
                          <a:pt x="21860" y="64198"/>
                          <a:pt x="22035" y="64698"/>
                        </a:cubicBezTo>
                        <a:cubicBezTo>
                          <a:pt x="22289" y="65246"/>
                          <a:pt x="22218" y="65603"/>
                          <a:pt x="21591" y="65762"/>
                        </a:cubicBezTo>
                        <a:cubicBezTo>
                          <a:pt x="21178" y="65866"/>
                          <a:pt x="20552" y="65957"/>
                          <a:pt x="20145" y="65957"/>
                        </a:cubicBezTo>
                        <a:cubicBezTo>
                          <a:pt x="19934" y="65957"/>
                          <a:pt x="19782" y="65933"/>
                          <a:pt x="19749" y="65873"/>
                        </a:cubicBezTo>
                        <a:cubicBezTo>
                          <a:pt x="19709" y="65794"/>
                          <a:pt x="19662" y="65714"/>
                          <a:pt x="19622" y="65659"/>
                        </a:cubicBezTo>
                        <a:cubicBezTo>
                          <a:pt x="19424" y="65349"/>
                          <a:pt x="18487" y="65349"/>
                          <a:pt x="18574" y="64698"/>
                        </a:cubicBezTo>
                        <a:cubicBezTo>
                          <a:pt x="18574" y="64698"/>
                          <a:pt x="18590" y="63730"/>
                          <a:pt x="18868" y="63500"/>
                        </a:cubicBezTo>
                        <a:cubicBezTo>
                          <a:pt x="18985" y="63403"/>
                          <a:pt x="19223" y="63354"/>
                          <a:pt x="19524" y="63354"/>
                        </a:cubicBezTo>
                        <a:close/>
                        <a:moveTo>
                          <a:pt x="45327" y="63351"/>
                        </a:moveTo>
                        <a:cubicBezTo>
                          <a:pt x="45740" y="63351"/>
                          <a:pt x="46280" y="63443"/>
                          <a:pt x="46800" y="63635"/>
                        </a:cubicBezTo>
                        <a:cubicBezTo>
                          <a:pt x="47332" y="63809"/>
                          <a:pt x="47761" y="64198"/>
                          <a:pt x="48007" y="64698"/>
                        </a:cubicBezTo>
                        <a:cubicBezTo>
                          <a:pt x="48332" y="65246"/>
                          <a:pt x="48308" y="65603"/>
                          <a:pt x="47697" y="65762"/>
                        </a:cubicBezTo>
                        <a:cubicBezTo>
                          <a:pt x="47295" y="65866"/>
                          <a:pt x="46683" y="65957"/>
                          <a:pt x="46277" y="65957"/>
                        </a:cubicBezTo>
                        <a:cubicBezTo>
                          <a:pt x="46067" y="65957"/>
                          <a:pt x="45912" y="65933"/>
                          <a:pt x="45871" y="65873"/>
                        </a:cubicBezTo>
                        <a:cubicBezTo>
                          <a:pt x="45816" y="65794"/>
                          <a:pt x="45768" y="65714"/>
                          <a:pt x="45721" y="65659"/>
                        </a:cubicBezTo>
                        <a:cubicBezTo>
                          <a:pt x="45482" y="65349"/>
                          <a:pt x="44538" y="65349"/>
                          <a:pt x="44546" y="64698"/>
                        </a:cubicBezTo>
                        <a:cubicBezTo>
                          <a:pt x="44546" y="64698"/>
                          <a:pt x="44435" y="63730"/>
                          <a:pt x="44681" y="63500"/>
                        </a:cubicBezTo>
                        <a:cubicBezTo>
                          <a:pt x="44785" y="63402"/>
                          <a:pt x="45021" y="63351"/>
                          <a:pt x="45327" y="63351"/>
                        </a:cubicBezTo>
                        <a:close/>
                        <a:moveTo>
                          <a:pt x="9044" y="62865"/>
                        </a:moveTo>
                        <a:cubicBezTo>
                          <a:pt x="9090" y="62865"/>
                          <a:pt x="9113" y="62873"/>
                          <a:pt x="9113" y="62873"/>
                        </a:cubicBezTo>
                        <a:cubicBezTo>
                          <a:pt x="9113" y="62873"/>
                          <a:pt x="10311" y="62976"/>
                          <a:pt x="10327" y="63460"/>
                        </a:cubicBezTo>
                        <a:cubicBezTo>
                          <a:pt x="10319" y="63873"/>
                          <a:pt x="10383" y="64293"/>
                          <a:pt x="10494" y="64698"/>
                        </a:cubicBezTo>
                        <a:cubicBezTo>
                          <a:pt x="10534" y="64849"/>
                          <a:pt x="10748" y="65365"/>
                          <a:pt x="10954" y="65548"/>
                        </a:cubicBezTo>
                        <a:cubicBezTo>
                          <a:pt x="11169" y="65730"/>
                          <a:pt x="11224" y="65873"/>
                          <a:pt x="11177" y="66024"/>
                        </a:cubicBezTo>
                        <a:cubicBezTo>
                          <a:pt x="11141" y="66152"/>
                          <a:pt x="10687" y="66159"/>
                          <a:pt x="10597" y="66159"/>
                        </a:cubicBezTo>
                        <a:cubicBezTo>
                          <a:pt x="10587" y="66159"/>
                          <a:pt x="10581" y="66159"/>
                          <a:pt x="10581" y="66159"/>
                        </a:cubicBezTo>
                        <a:cubicBezTo>
                          <a:pt x="9954" y="66079"/>
                          <a:pt x="9327" y="66032"/>
                          <a:pt x="8692" y="66024"/>
                        </a:cubicBezTo>
                        <a:cubicBezTo>
                          <a:pt x="8671" y="66023"/>
                          <a:pt x="8650" y="66023"/>
                          <a:pt x="8629" y="66023"/>
                        </a:cubicBezTo>
                        <a:cubicBezTo>
                          <a:pt x="8357" y="66023"/>
                          <a:pt x="8093" y="66070"/>
                          <a:pt x="7835" y="66151"/>
                        </a:cubicBezTo>
                        <a:cubicBezTo>
                          <a:pt x="7589" y="66222"/>
                          <a:pt x="6462" y="66214"/>
                          <a:pt x="5620" y="66222"/>
                        </a:cubicBezTo>
                        <a:cubicBezTo>
                          <a:pt x="5590" y="66223"/>
                          <a:pt x="5560" y="66223"/>
                          <a:pt x="5530" y="66223"/>
                        </a:cubicBezTo>
                        <a:cubicBezTo>
                          <a:pt x="4732" y="66223"/>
                          <a:pt x="4017" y="66114"/>
                          <a:pt x="4009" y="65555"/>
                        </a:cubicBezTo>
                        <a:cubicBezTo>
                          <a:pt x="4001" y="64976"/>
                          <a:pt x="4946" y="64698"/>
                          <a:pt x="4946" y="64698"/>
                        </a:cubicBezTo>
                        <a:cubicBezTo>
                          <a:pt x="5398" y="64563"/>
                          <a:pt x="5843" y="64397"/>
                          <a:pt x="6279" y="64214"/>
                        </a:cubicBezTo>
                        <a:cubicBezTo>
                          <a:pt x="7113" y="63865"/>
                          <a:pt x="7732" y="63603"/>
                          <a:pt x="8295" y="63190"/>
                        </a:cubicBezTo>
                        <a:lnTo>
                          <a:pt x="8295" y="63198"/>
                        </a:lnTo>
                        <a:cubicBezTo>
                          <a:pt x="8691" y="62908"/>
                          <a:pt x="8934" y="62865"/>
                          <a:pt x="9044" y="62865"/>
                        </a:cubicBezTo>
                        <a:close/>
                        <a:moveTo>
                          <a:pt x="34768" y="62863"/>
                        </a:moveTo>
                        <a:cubicBezTo>
                          <a:pt x="34820" y="62863"/>
                          <a:pt x="34846" y="62873"/>
                          <a:pt x="34846" y="62873"/>
                        </a:cubicBezTo>
                        <a:cubicBezTo>
                          <a:pt x="34846" y="62873"/>
                          <a:pt x="36053" y="62976"/>
                          <a:pt x="36132" y="63452"/>
                        </a:cubicBezTo>
                        <a:cubicBezTo>
                          <a:pt x="36180" y="64031"/>
                          <a:pt x="36465" y="64698"/>
                          <a:pt x="36465" y="64698"/>
                        </a:cubicBezTo>
                        <a:cubicBezTo>
                          <a:pt x="36529" y="64849"/>
                          <a:pt x="36799" y="65365"/>
                          <a:pt x="37037" y="65548"/>
                        </a:cubicBezTo>
                        <a:cubicBezTo>
                          <a:pt x="37267" y="65730"/>
                          <a:pt x="37347" y="65873"/>
                          <a:pt x="37323" y="66024"/>
                        </a:cubicBezTo>
                        <a:cubicBezTo>
                          <a:pt x="37303" y="66148"/>
                          <a:pt x="36920" y="66159"/>
                          <a:pt x="36788" y="66159"/>
                        </a:cubicBezTo>
                        <a:cubicBezTo>
                          <a:pt x="36760" y="66159"/>
                          <a:pt x="36743" y="66159"/>
                          <a:pt x="36743" y="66159"/>
                        </a:cubicBezTo>
                        <a:cubicBezTo>
                          <a:pt x="36116" y="66079"/>
                          <a:pt x="35473" y="66032"/>
                          <a:pt x="34838" y="66024"/>
                        </a:cubicBezTo>
                        <a:cubicBezTo>
                          <a:pt x="34818" y="66023"/>
                          <a:pt x="34797" y="66023"/>
                          <a:pt x="34776" y="66023"/>
                        </a:cubicBezTo>
                        <a:cubicBezTo>
                          <a:pt x="34511" y="66023"/>
                          <a:pt x="34247" y="66070"/>
                          <a:pt x="33997" y="66151"/>
                        </a:cubicBezTo>
                        <a:lnTo>
                          <a:pt x="34005" y="66151"/>
                        </a:lnTo>
                        <a:cubicBezTo>
                          <a:pt x="33767" y="66222"/>
                          <a:pt x="32640" y="66214"/>
                          <a:pt x="31806" y="66222"/>
                        </a:cubicBezTo>
                        <a:cubicBezTo>
                          <a:pt x="31776" y="66223"/>
                          <a:pt x="31746" y="66223"/>
                          <a:pt x="31716" y="66223"/>
                        </a:cubicBezTo>
                        <a:cubicBezTo>
                          <a:pt x="30917" y="66223"/>
                          <a:pt x="30184" y="66114"/>
                          <a:pt x="30100" y="65555"/>
                        </a:cubicBezTo>
                        <a:cubicBezTo>
                          <a:pt x="30020" y="64976"/>
                          <a:pt x="30925" y="64698"/>
                          <a:pt x="30925" y="64698"/>
                        </a:cubicBezTo>
                        <a:cubicBezTo>
                          <a:pt x="31362" y="64563"/>
                          <a:pt x="31782" y="64405"/>
                          <a:pt x="32195" y="64214"/>
                        </a:cubicBezTo>
                        <a:cubicBezTo>
                          <a:pt x="32981" y="63865"/>
                          <a:pt x="33560" y="63603"/>
                          <a:pt x="34068" y="63190"/>
                        </a:cubicBezTo>
                        <a:cubicBezTo>
                          <a:pt x="34421" y="62908"/>
                          <a:pt x="34655" y="62863"/>
                          <a:pt x="34768" y="62863"/>
                        </a:cubicBezTo>
                        <a:close/>
                        <a:moveTo>
                          <a:pt x="60501" y="62865"/>
                        </a:moveTo>
                        <a:cubicBezTo>
                          <a:pt x="60547" y="62865"/>
                          <a:pt x="60572" y="62873"/>
                          <a:pt x="60572" y="62873"/>
                        </a:cubicBezTo>
                        <a:cubicBezTo>
                          <a:pt x="60572" y="62873"/>
                          <a:pt x="61794" y="62976"/>
                          <a:pt x="61937" y="63460"/>
                        </a:cubicBezTo>
                        <a:cubicBezTo>
                          <a:pt x="62056" y="64031"/>
                          <a:pt x="62437" y="64706"/>
                          <a:pt x="62437" y="64706"/>
                        </a:cubicBezTo>
                        <a:cubicBezTo>
                          <a:pt x="62516" y="64857"/>
                          <a:pt x="62858" y="65373"/>
                          <a:pt x="63112" y="65555"/>
                        </a:cubicBezTo>
                        <a:cubicBezTo>
                          <a:pt x="63366" y="65738"/>
                          <a:pt x="63461" y="65873"/>
                          <a:pt x="63461" y="66024"/>
                        </a:cubicBezTo>
                        <a:cubicBezTo>
                          <a:pt x="63461" y="66160"/>
                          <a:pt x="63006" y="66167"/>
                          <a:pt x="62919" y="66167"/>
                        </a:cubicBezTo>
                        <a:cubicBezTo>
                          <a:pt x="62910" y="66167"/>
                          <a:pt x="62905" y="66167"/>
                          <a:pt x="62905" y="66167"/>
                        </a:cubicBezTo>
                        <a:cubicBezTo>
                          <a:pt x="62262" y="66079"/>
                          <a:pt x="61619" y="66032"/>
                          <a:pt x="60976" y="66024"/>
                        </a:cubicBezTo>
                        <a:cubicBezTo>
                          <a:pt x="60691" y="66024"/>
                          <a:pt x="60413" y="66063"/>
                          <a:pt x="60151" y="66159"/>
                        </a:cubicBezTo>
                        <a:cubicBezTo>
                          <a:pt x="59921" y="66222"/>
                          <a:pt x="58794" y="66222"/>
                          <a:pt x="57960" y="66230"/>
                        </a:cubicBezTo>
                        <a:cubicBezTo>
                          <a:pt x="57127" y="66230"/>
                          <a:pt x="56325" y="66135"/>
                          <a:pt x="56174" y="65555"/>
                        </a:cubicBezTo>
                        <a:cubicBezTo>
                          <a:pt x="56016" y="64976"/>
                          <a:pt x="56889" y="64698"/>
                          <a:pt x="56889" y="64698"/>
                        </a:cubicBezTo>
                        <a:cubicBezTo>
                          <a:pt x="57301" y="64571"/>
                          <a:pt x="57706" y="64405"/>
                          <a:pt x="58095" y="64214"/>
                        </a:cubicBezTo>
                        <a:cubicBezTo>
                          <a:pt x="58833" y="63865"/>
                          <a:pt x="59389" y="63611"/>
                          <a:pt x="59841" y="63198"/>
                        </a:cubicBezTo>
                        <a:cubicBezTo>
                          <a:pt x="60159" y="62908"/>
                          <a:pt x="60391" y="62865"/>
                          <a:pt x="60501" y="62865"/>
                        </a:cubicBezTo>
                        <a:close/>
                        <a:moveTo>
                          <a:pt x="44063" y="61295"/>
                        </a:moveTo>
                        <a:cubicBezTo>
                          <a:pt x="44674" y="61295"/>
                          <a:pt x="45239" y="61495"/>
                          <a:pt x="45609" y="61952"/>
                        </a:cubicBezTo>
                        <a:cubicBezTo>
                          <a:pt x="46189" y="62674"/>
                          <a:pt x="44959" y="62976"/>
                          <a:pt x="44578" y="63119"/>
                        </a:cubicBezTo>
                        <a:cubicBezTo>
                          <a:pt x="44197" y="63262"/>
                          <a:pt x="43958" y="63381"/>
                          <a:pt x="44093" y="63777"/>
                        </a:cubicBezTo>
                        <a:cubicBezTo>
                          <a:pt x="44228" y="64174"/>
                          <a:pt x="44133" y="64698"/>
                          <a:pt x="44133" y="64698"/>
                        </a:cubicBezTo>
                        <a:cubicBezTo>
                          <a:pt x="44062" y="65460"/>
                          <a:pt x="44744" y="65317"/>
                          <a:pt x="45403" y="65873"/>
                        </a:cubicBezTo>
                        <a:cubicBezTo>
                          <a:pt x="46070" y="66437"/>
                          <a:pt x="45824" y="66833"/>
                          <a:pt x="45268" y="67056"/>
                        </a:cubicBezTo>
                        <a:cubicBezTo>
                          <a:pt x="44713" y="67270"/>
                          <a:pt x="43109" y="67183"/>
                          <a:pt x="42101" y="67294"/>
                        </a:cubicBezTo>
                        <a:cubicBezTo>
                          <a:pt x="42078" y="67294"/>
                          <a:pt x="42055" y="67309"/>
                          <a:pt x="42024" y="67310"/>
                        </a:cubicBezTo>
                        <a:lnTo>
                          <a:pt x="42024" y="67310"/>
                        </a:lnTo>
                        <a:cubicBezTo>
                          <a:pt x="41583" y="67308"/>
                          <a:pt x="41102" y="67229"/>
                          <a:pt x="40450" y="67127"/>
                        </a:cubicBezTo>
                        <a:cubicBezTo>
                          <a:pt x="39791" y="67016"/>
                          <a:pt x="39815" y="66857"/>
                          <a:pt x="39307" y="66659"/>
                        </a:cubicBezTo>
                        <a:cubicBezTo>
                          <a:pt x="39156" y="66603"/>
                          <a:pt x="39013" y="66556"/>
                          <a:pt x="38863" y="66524"/>
                        </a:cubicBezTo>
                        <a:cubicBezTo>
                          <a:pt x="38291" y="66341"/>
                          <a:pt x="37648" y="65984"/>
                          <a:pt x="37251" y="65587"/>
                        </a:cubicBezTo>
                        <a:cubicBezTo>
                          <a:pt x="37005" y="65333"/>
                          <a:pt x="36831" y="65032"/>
                          <a:pt x="36727" y="64698"/>
                        </a:cubicBezTo>
                        <a:cubicBezTo>
                          <a:pt x="36727" y="64698"/>
                          <a:pt x="36450" y="63293"/>
                          <a:pt x="36712" y="62841"/>
                        </a:cubicBezTo>
                        <a:cubicBezTo>
                          <a:pt x="36973" y="62380"/>
                          <a:pt x="38101" y="62182"/>
                          <a:pt x="39942" y="62063"/>
                        </a:cubicBezTo>
                        <a:cubicBezTo>
                          <a:pt x="41792" y="61944"/>
                          <a:pt x="42053" y="61809"/>
                          <a:pt x="43014" y="61476"/>
                        </a:cubicBezTo>
                        <a:cubicBezTo>
                          <a:pt x="43360" y="61358"/>
                          <a:pt x="43719" y="61295"/>
                          <a:pt x="44063" y="61295"/>
                        </a:cubicBezTo>
                        <a:close/>
                        <a:moveTo>
                          <a:pt x="18538" y="61295"/>
                        </a:moveTo>
                        <a:cubicBezTo>
                          <a:pt x="19150" y="61295"/>
                          <a:pt x="19688" y="61495"/>
                          <a:pt x="20003" y="61952"/>
                        </a:cubicBezTo>
                        <a:cubicBezTo>
                          <a:pt x="20487" y="62674"/>
                          <a:pt x="19217" y="62976"/>
                          <a:pt x="18820" y="63119"/>
                        </a:cubicBezTo>
                        <a:cubicBezTo>
                          <a:pt x="18424" y="63262"/>
                          <a:pt x="18170" y="63381"/>
                          <a:pt x="18249" y="63777"/>
                        </a:cubicBezTo>
                        <a:cubicBezTo>
                          <a:pt x="18328" y="64174"/>
                          <a:pt x="18177" y="64698"/>
                          <a:pt x="18177" y="64698"/>
                        </a:cubicBezTo>
                        <a:cubicBezTo>
                          <a:pt x="18003" y="65460"/>
                          <a:pt x="18701" y="65317"/>
                          <a:pt x="19289" y="65873"/>
                        </a:cubicBezTo>
                        <a:cubicBezTo>
                          <a:pt x="19884" y="66437"/>
                          <a:pt x="19590" y="66833"/>
                          <a:pt x="19003" y="67056"/>
                        </a:cubicBezTo>
                        <a:cubicBezTo>
                          <a:pt x="18424" y="67270"/>
                          <a:pt x="16820" y="67183"/>
                          <a:pt x="15804" y="67294"/>
                        </a:cubicBezTo>
                        <a:cubicBezTo>
                          <a:pt x="15781" y="67294"/>
                          <a:pt x="15749" y="67309"/>
                          <a:pt x="15726" y="67310"/>
                        </a:cubicBezTo>
                        <a:lnTo>
                          <a:pt x="15726" y="67310"/>
                        </a:lnTo>
                        <a:cubicBezTo>
                          <a:pt x="15283" y="67309"/>
                          <a:pt x="14809" y="67230"/>
                          <a:pt x="14169" y="67127"/>
                        </a:cubicBezTo>
                        <a:cubicBezTo>
                          <a:pt x="13526" y="67024"/>
                          <a:pt x="13574" y="66857"/>
                          <a:pt x="13090" y="66659"/>
                        </a:cubicBezTo>
                        <a:cubicBezTo>
                          <a:pt x="12947" y="66603"/>
                          <a:pt x="12804" y="66564"/>
                          <a:pt x="12661" y="66532"/>
                        </a:cubicBezTo>
                        <a:lnTo>
                          <a:pt x="12661" y="66524"/>
                        </a:lnTo>
                        <a:cubicBezTo>
                          <a:pt x="12113" y="66341"/>
                          <a:pt x="11518" y="65984"/>
                          <a:pt x="11177" y="65587"/>
                        </a:cubicBezTo>
                        <a:cubicBezTo>
                          <a:pt x="10962" y="65325"/>
                          <a:pt x="10819" y="65024"/>
                          <a:pt x="10764" y="64698"/>
                        </a:cubicBezTo>
                        <a:cubicBezTo>
                          <a:pt x="10764" y="64698"/>
                          <a:pt x="10669" y="63293"/>
                          <a:pt x="10986" y="62841"/>
                        </a:cubicBezTo>
                        <a:cubicBezTo>
                          <a:pt x="11312" y="62380"/>
                          <a:pt x="12462" y="62182"/>
                          <a:pt x="14328" y="62063"/>
                        </a:cubicBezTo>
                        <a:cubicBezTo>
                          <a:pt x="16185" y="61944"/>
                          <a:pt x="16463" y="61809"/>
                          <a:pt x="17463" y="61476"/>
                        </a:cubicBezTo>
                        <a:cubicBezTo>
                          <a:pt x="17826" y="61358"/>
                          <a:pt x="18194" y="61295"/>
                          <a:pt x="18538" y="61295"/>
                        </a:cubicBezTo>
                        <a:close/>
                        <a:moveTo>
                          <a:pt x="51819" y="65546"/>
                        </a:moveTo>
                        <a:cubicBezTo>
                          <a:pt x="53563" y="65546"/>
                          <a:pt x="55476" y="65806"/>
                          <a:pt x="56222" y="66103"/>
                        </a:cubicBezTo>
                        <a:cubicBezTo>
                          <a:pt x="56773" y="66318"/>
                          <a:pt x="57366" y="66338"/>
                          <a:pt x="57979" y="66338"/>
                        </a:cubicBezTo>
                        <a:cubicBezTo>
                          <a:pt x="58119" y="66338"/>
                          <a:pt x="58259" y="66337"/>
                          <a:pt x="58400" y="66337"/>
                        </a:cubicBezTo>
                        <a:cubicBezTo>
                          <a:pt x="58533" y="66337"/>
                          <a:pt x="58667" y="66338"/>
                          <a:pt x="58802" y="66341"/>
                        </a:cubicBezTo>
                        <a:cubicBezTo>
                          <a:pt x="59699" y="66373"/>
                          <a:pt x="59643" y="66794"/>
                          <a:pt x="59643" y="66794"/>
                        </a:cubicBezTo>
                        <a:cubicBezTo>
                          <a:pt x="59572" y="67016"/>
                          <a:pt x="59484" y="67238"/>
                          <a:pt x="59389" y="67445"/>
                        </a:cubicBezTo>
                        <a:cubicBezTo>
                          <a:pt x="59054" y="68155"/>
                          <a:pt x="58407" y="68334"/>
                          <a:pt x="57238" y="68334"/>
                        </a:cubicBezTo>
                        <a:cubicBezTo>
                          <a:pt x="57024" y="68334"/>
                          <a:pt x="56791" y="68328"/>
                          <a:pt x="56539" y="68318"/>
                        </a:cubicBezTo>
                        <a:cubicBezTo>
                          <a:pt x="54928" y="68262"/>
                          <a:pt x="54682" y="68008"/>
                          <a:pt x="53610" y="67667"/>
                        </a:cubicBezTo>
                        <a:cubicBezTo>
                          <a:pt x="52539" y="67326"/>
                          <a:pt x="51721" y="67333"/>
                          <a:pt x="50785" y="67270"/>
                        </a:cubicBezTo>
                        <a:cubicBezTo>
                          <a:pt x="49848" y="67206"/>
                          <a:pt x="47911" y="67079"/>
                          <a:pt x="47086" y="66849"/>
                        </a:cubicBezTo>
                        <a:cubicBezTo>
                          <a:pt x="46760" y="66754"/>
                          <a:pt x="46467" y="66579"/>
                          <a:pt x="46229" y="66325"/>
                        </a:cubicBezTo>
                        <a:cubicBezTo>
                          <a:pt x="46237" y="66317"/>
                          <a:pt x="46340" y="66032"/>
                          <a:pt x="46959" y="65984"/>
                        </a:cubicBezTo>
                        <a:cubicBezTo>
                          <a:pt x="47356" y="65960"/>
                          <a:pt x="47848" y="65897"/>
                          <a:pt x="48173" y="65770"/>
                        </a:cubicBezTo>
                        <a:cubicBezTo>
                          <a:pt x="48602" y="65659"/>
                          <a:pt x="49785" y="65571"/>
                          <a:pt x="51594" y="65548"/>
                        </a:cubicBezTo>
                        <a:cubicBezTo>
                          <a:pt x="51669" y="65547"/>
                          <a:pt x="51743" y="65546"/>
                          <a:pt x="51819" y="65546"/>
                        </a:cubicBezTo>
                        <a:close/>
                        <a:moveTo>
                          <a:pt x="25751" y="65554"/>
                        </a:moveTo>
                        <a:cubicBezTo>
                          <a:pt x="27497" y="65554"/>
                          <a:pt x="29369" y="65807"/>
                          <a:pt x="30084" y="66103"/>
                        </a:cubicBezTo>
                        <a:cubicBezTo>
                          <a:pt x="30602" y="66318"/>
                          <a:pt x="31192" y="66338"/>
                          <a:pt x="31805" y="66338"/>
                        </a:cubicBezTo>
                        <a:cubicBezTo>
                          <a:pt x="31944" y="66338"/>
                          <a:pt x="32084" y="66337"/>
                          <a:pt x="32224" y="66337"/>
                        </a:cubicBezTo>
                        <a:cubicBezTo>
                          <a:pt x="32357" y="66337"/>
                          <a:pt x="32490" y="66338"/>
                          <a:pt x="32624" y="66341"/>
                        </a:cubicBezTo>
                        <a:cubicBezTo>
                          <a:pt x="33513" y="66373"/>
                          <a:pt x="33410" y="66794"/>
                          <a:pt x="33410" y="66794"/>
                        </a:cubicBezTo>
                        <a:cubicBezTo>
                          <a:pt x="33306" y="67024"/>
                          <a:pt x="33195" y="67238"/>
                          <a:pt x="33068" y="67445"/>
                        </a:cubicBezTo>
                        <a:cubicBezTo>
                          <a:pt x="32633" y="68165"/>
                          <a:pt x="31953" y="68338"/>
                          <a:pt x="30755" y="68338"/>
                        </a:cubicBezTo>
                        <a:cubicBezTo>
                          <a:pt x="30554" y="68338"/>
                          <a:pt x="30339" y="68334"/>
                          <a:pt x="30108" y="68326"/>
                        </a:cubicBezTo>
                        <a:cubicBezTo>
                          <a:pt x="28504" y="68262"/>
                          <a:pt x="28290" y="68008"/>
                          <a:pt x="27258" y="67667"/>
                        </a:cubicBezTo>
                        <a:cubicBezTo>
                          <a:pt x="26234" y="67326"/>
                          <a:pt x="25424" y="67333"/>
                          <a:pt x="24488" y="67270"/>
                        </a:cubicBezTo>
                        <a:cubicBezTo>
                          <a:pt x="23551" y="67206"/>
                          <a:pt x="21638" y="67079"/>
                          <a:pt x="20844" y="66849"/>
                        </a:cubicBezTo>
                        <a:cubicBezTo>
                          <a:pt x="20535" y="66762"/>
                          <a:pt x="20257" y="66579"/>
                          <a:pt x="20059" y="66333"/>
                        </a:cubicBezTo>
                        <a:cubicBezTo>
                          <a:pt x="20059" y="66317"/>
                          <a:pt x="20202" y="66032"/>
                          <a:pt x="20829" y="65984"/>
                        </a:cubicBezTo>
                        <a:cubicBezTo>
                          <a:pt x="21225" y="65960"/>
                          <a:pt x="21733" y="65905"/>
                          <a:pt x="22075" y="65770"/>
                        </a:cubicBezTo>
                        <a:lnTo>
                          <a:pt x="22075" y="65778"/>
                        </a:lnTo>
                        <a:cubicBezTo>
                          <a:pt x="22511" y="65659"/>
                          <a:pt x="23710" y="65579"/>
                          <a:pt x="25520" y="65555"/>
                        </a:cubicBezTo>
                        <a:cubicBezTo>
                          <a:pt x="25596" y="65554"/>
                          <a:pt x="25674" y="65554"/>
                          <a:pt x="25751" y="65554"/>
                        </a:cubicBezTo>
                        <a:close/>
                        <a:moveTo>
                          <a:pt x="46019" y="66805"/>
                        </a:moveTo>
                        <a:cubicBezTo>
                          <a:pt x="46088" y="66805"/>
                          <a:pt x="46193" y="66815"/>
                          <a:pt x="46348" y="66833"/>
                        </a:cubicBezTo>
                        <a:cubicBezTo>
                          <a:pt x="47022" y="66905"/>
                          <a:pt x="47967" y="67095"/>
                          <a:pt x="48451" y="67199"/>
                        </a:cubicBezTo>
                        <a:cubicBezTo>
                          <a:pt x="48935" y="67302"/>
                          <a:pt x="49404" y="67270"/>
                          <a:pt x="49705" y="67349"/>
                        </a:cubicBezTo>
                        <a:cubicBezTo>
                          <a:pt x="50523" y="67564"/>
                          <a:pt x="50682" y="67627"/>
                          <a:pt x="50562" y="68389"/>
                        </a:cubicBezTo>
                        <a:cubicBezTo>
                          <a:pt x="50435" y="69159"/>
                          <a:pt x="50372" y="69238"/>
                          <a:pt x="50356" y="69627"/>
                        </a:cubicBezTo>
                        <a:cubicBezTo>
                          <a:pt x="50332" y="70016"/>
                          <a:pt x="50269" y="70326"/>
                          <a:pt x="50126" y="70564"/>
                        </a:cubicBezTo>
                        <a:cubicBezTo>
                          <a:pt x="49996" y="70775"/>
                          <a:pt x="49785" y="71214"/>
                          <a:pt x="49467" y="71214"/>
                        </a:cubicBezTo>
                        <a:cubicBezTo>
                          <a:pt x="49414" y="71214"/>
                          <a:pt x="49359" y="71202"/>
                          <a:pt x="49300" y="71175"/>
                        </a:cubicBezTo>
                        <a:cubicBezTo>
                          <a:pt x="48880" y="70977"/>
                          <a:pt x="49372" y="70596"/>
                          <a:pt x="48530" y="70199"/>
                        </a:cubicBezTo>
                        <a:cubicBezTo>
                          <a:pt x="47681" y="69802"/>
                          <a:pt x="46856" y="69294"/>
                          <a:pt x="46395" y="68667"/>
                        </a:cubicBezTo>
                        <a:cubicBezTo>
                          <a:pt x="45927" y="68040"/>
                          <a:pt x="45808" y="67659"/>
                          <a:pt x="45887" y="67238"/>
                        </a:cubicBezTo>
                        <a:cubicBezTo>
                          <a:pt x="45942" y="66920"/>
                          <a:pt x="45785" y="66805"/>
                          <a:pt x="46019" y="66805"/>
                        </a:cubicBezTo>
                        <a:close/>
                        <a:moveTo>
                          <a:pt x="19786" y="66808"/>
                        </a:moveTo>
                        <a:cubicBezTo>
                          <a:pt x="19855" y="66808"/>
                          <a:pt x="19957" y="66817"/>
                          <a:pt x="20106" y="66833"/>
                        </a:cubicBezTo>
                        <a:cubicBezTo>
                          <a:pt x="20773" y="66913"/>
                          <a:pt x="21694" y="67103"/>
                          <a:pt x="22162" y="67206"/>
                        </a:cubicBezTo>
                        <a:cubicBezTo>
                          <a:pt x="22630" y="67302"/>
                          <a:pt x="23107" y="67278"/>
                          <a:pt x="23400" y="67357"/>
                        </a:cubicBezTo>
                        <a:cubicBezTo>
                          <a:pt x="24194" y="67564"/>
                          <a:pt x="24337" y="67635"/>
                          <a:pt x="24115" y="68397"/>
                        </a:cubicBezTo>
                        <a:cubicBezTo>
                          <a:pt x="23892" y="69159"/>
                          <a:pt x="23821" y="69246"/>
                          <a:pt x="23750" y="69635"/>
                        </a:cubicBezTo>
                        <a:cubicBezTo>
                          <a:pt x="23678" y="70016"/>
                          <a:pt x="23583" y="70326"/>
                          <a:pt x="23400" y="70572"/>
                        </a:cubicBezTo>
                        <a:cubicBezTo>
                          <a:pt x="23244" y="70775"/>
                          <a:pt x="22978" y="71217"/>
                          <a:pt x="22661" y="71217"/>
                        </a:cubicBezTo>
                        <a:cubicBezTo>
                          <a:pt x="22607" y="71217"/>
                          <a:pt x="22552" y="71204"/>
                          <a:pt x="22495" y="71175"/>
                        </a:cubicBezTo>
                        <a:cubicBezTo>
                          <a:pt x="22107" y="70985"/>
                          <a:pt x="22646" y="70596"/>
                          <a:pt x="21853" y="70199"/>
                        </a:cubicBezTo>
                        <a:lnTo>
                          <a:pt x="21853" y="70207"/>
                        </a:lnTo>
                        <a:cubicBezTo>
                          <a:pt x="21059" y="69810"/>
                          <a:pt x="20297" y="69302"/>
                          <a:pt x="19916" y="68675"/>
                        </a:cubicBezTo>
                        <a:cubicBezTo>
                          <a:pt x="19527" y="68040"/>
                          <a:pt x="19463" y="67667"/>
                          <a:pt x="19590" y="67246"/>
                        </a:cubicBezTo>
                        <a:cubicBezTo>
                          <a:pt x="19689" y="66920"/>
                          <a:pt x="19543" y="66808"/>
                          <a:pt x="19786" y="66808"/>
                        </a:cubicBezTo>
                        <a:close/>
                        <a:moveTo>
                          <a:pt x="8851" y="66157"/>
                        </a:moveTo>
                        <a:cubicBezTo>
                          <a:pt x="10400" y="66157"/>
                          <a:pt x="12875" y="66668"/>
                          <a:pt x="13725" y="67127"/>
                        </a:cubicBezTo>
                        <a:cubicBezTo>
                          <a:pt x="14320" y="67445"/>
                          <a:pt x="14367" y="67762"/>
                          <a:pt x="14328" y="67937"/>
                        </a:cubicBezTo>
                        <a:cubicBezTo>
                          <a:pt x="14272" y="68016"/>
                          <a:pt x="14256" y="68111"/>
                          <a:pt x="14280" y="68207"/>
                        </a:cubicBezTo>
                        <a:cubicBezTo>
                          <a:pt x="14399" y="68556"/>
                          <a:pt x="14502" y="68754"/>
                          <a:pt x="13717" y="69127"/>
                        </a:cubicBezTo>
                        <a:cubicBezTo>
                          <a:pt x="12939" y="69492"/>
                          <a:pt x="12383" y="69929"/>
                          <a:pt x="11645" y="70334"/>
                        </a:cubicBezTo>
                        <a:lnTo>
                          <a:pt x="11605" y="70358"/>
                        </a:lnTo>
                        <a:cubicBezTo>
                          <a:pt x="11605" y="70358"/>
                          <a:pt x="11208" y="70651"/>
                          <a:pt x="10303" y="70826"/>
                        </a:cubicBezTo>
                        <a:cubicBezTo>
                          <a:pt x="9391" y="71009"/>
                          <a:pt x="8041" y="71128"/>
                          <a:pt x="8041" y="71128"/>
                        </a:cubicBezTo>
                        <a:cubicBezTo>
                          <a:pt x="7302" y="71226"/>
                          <a:pt x="6549" y="71281"/>
                          <a:pt x="5796" y="71281"/>
                        </a:cubicBezTo>
                        <a:cubicBezTo>
                          <a:pt x="5700" y="71281"/>
                          <a:pt x="5605" y="71280"/>
                          <a:pt x="5509" y="71278"/>
                        </a:cubicBezTo>
                        <a:cubicBezTo>
                          <a:pt x="4160" y="71255"/>
                          <a:pt x="4112" y="70524"/>
                          <a:pt x="4374" y="69786"/>
                        </a:cubicBezTo>
                        <a:cubicBezTo>
                          <a:pt x="4636" y="69048"/>
                          <a:pt x="5470" y="68969"/>
                          <a:pt x="6359" y="68413"/>
                        </a:cubicBezTo>
                        <a:cubicBezTo>
                          <a:pt x="7255" y="67865"/>
                          <a:pt x="7406" y="67111"/>
                          <a:pt x="7589" y="66659"/>
                        </a:cubicBezTo>
                        <a:cubicBezTo>
                          <a:pt x="7771" y="66214"/>
                          <a:pt x="8684" y="66159"/>
                          <a:pt x="8684" y="66159"/>
                        </a:cubicBezTo>
                        <a:cubicBezTo>
                          <a:pt x="8738" y="66157"/>
                          <a:pt x="8794" y="66157"/>
                          <a:pt x="8851" y="66157"/>
                        </a:cubicBezTo>
                        <a:close/>
                        <a:moveTo>
                          <a:pt x="35004" y="66157"/>
                        </a:moveTo>
                        <a:cubicBezTo>
                          <a:pt x="36551" y="66157"/>
                          <a:pt x="39094" y="66667"/>
                          <a:pt x="40006" y="67119"/>
                        </a:cubicBezTo>
                        <a:cubicBezTo>
                          <a:pt x="40641" y="67445"/>
                          <a:pt x="40728" y="67762"/>
                          <a:pt x="40712" y="67937"/>
                        </a:cubicBezTo>
                        <a:cubicBezTo>
                          <a:pt x="40664" y="68016"/>
                          <a:pt x="40664" y="68119"/>
                          <a:pt x="40704" y="68207"/>
                        </a:cubicBezTo>
                        <a:cubicBezTo>
                          <a:pt x="40863" y="68556"/>
                          <a:pt x="40990" y="68754"/>
                          <a:pt x="40260" y="69119"/>
                        </a:cubicBezTo>
                        <a:cubicBezTo>
                          <a:pt x="39521" y="69485"/>
                          <a:pt x="39029" y="69929"/>
                          <a:pt x="38339" y="70334"/>
                        </a:cubicBezTo>
                        <a:cubicBezTo>
                          <a:pt x="38323" y="70342"/>
                          <a:pt x="38315" y="70350"/>
                          <a:pt x="38307" y="70358"/>
                        </a:cubicBezTo>
                        <a:cubicBezTo>
                          <a:pt x="38307" y="70358"/>
                          <a:pt x="37942" y="70643"/>
                          <a:pt x="37061" y="70826"/>
                        </a:cubicBezTo>
                        <a:cubicBezTo>
                          <a:pt x="36180" y="71001"/>
                          <a:pt x="34846" y="71120"/>
                          <a:pt x="34846" y="71120"/>
                        </a:cubicBezTo>
                        <a:cubicBezTo>
                          <a:pt x="34057" y="71231"/>
                          <a:pt x="33269" y="71287"/>
                          <a:pt x="32480" y="71287"/>
                        </a:cubicBezTo>
                        <a:cubicBezTo>
                          <a:pt x="32427" y="71287"/>
                          <a:pt x="32375" y="71287"/>
                          <a:pt x="32322" y="71286"/>
                        </a:cubicBezTo>
                        <a:cubicBezTo>
                          <a:pt x="30965" y="71263"/>
                          <a:pt x="30838" y="70524"/>
                          <a:pt x="30997" y="69786"/>
                        </a:cubicBezTo>
                        <a:cubicBezTo>
                          <a:pt x="31155" y="69048"/>
                          <a:pt x="31981" y="68969"/>
                          <a:pt x="32806" y="68413"/>
                        </a:cubicBezTo>
                        <a:cubicBezTo>
                          <a:pt x="33632" y="67865"/>
                          <a:pt x="33679" y="67111"/>
                          <a:pt x="33806" y="66659"/>
                        </a:cubicBezTo>
                        <a:cubicBezTo>
                          <a:pt x="33933" y="66206"/>
                          <a:pt x="34838" y="66159"/>
                          <a:pt x="34838" y="66159"/>
                        </a:cubicBezTo>
                        <a:cubicBezTo>
                          <a:pt x="34892" y="66157"/>
                          <a:pt x="34948" y="66157"/>
                          <a:pt x="35004" y="66157"/>
                        </a:cubicBezTo>
                        <a:close/>
                        <a:moveTo>
                          <a:pt x="61128" y="66157"/>
                        </a:moveTo>
                        <a:cubicBezTo>
                          <a:pt x="62675" y="66157"/>
                          <a:pt x="65308" y="66665"/>
                          <a:pt x="66287" y="67127"/>
                        </a:cubicBezTo>
                        <a:cubicBezTo>
                          <a:pt x="66969" y="67445"/>
                          <a:pt x="67088" y="67762"/>
                          <a:pt x="67096" y="67937"/>
                        </a:cubicBezTo>
                        <a:cubicBezTo>
                          <a:pt x="67065" y="68024"/>
                          <a:pt x="67072" y="68127"/>
                          <a:pt x="67128" y="68207"/>
                        </a:cubicBezTo>
                        <a:cubicBezTo>
                          <a:pt x="67326" y="68556"/>
                          <a:pt x="67485" y="68762"/>
                          <a:pt x="66795" y="69127"/>
                        </a:cubicBezTo>
                        <a:cubicBezTo>
                          <a:pt x="66112" y="69492"/>
                          <a:pt x="65675" y="69929"/>
                          <a:pt x="65033" y="70334"/>
                        </a:cubicBezTo>
                        <a:cubicBezTo>
                          <a:pt x="65025" y="70342"/>
                          <a:pt x="65009" y="70350"/>
                          <a:pt x="65001" y="70358"/>
                        </a:cubicBezTo>
                        <a:cubicBezTo>
                          <a:pt x="65001" y="70358"/>
                          <a:pt x="64675" y="70651"/>
                          <a:pt x="63818" y="70826"/>
                        </a:cubicBezTo>
                        <a:cubicBezTo>
                          <a:pt x="62961" y="71009"/>
                          <a:pt x="61635" y="71128"/>
                          <a:pt x="61635" y="71128"/>
                        </a:cubicBezTo>
                        <a:cubicBezTo>
                          <a:pt x="60868" y="71238"/>
                          <a:pt x="60094" y="71287"/>
                          <a:pt x="59320" y="71287"/>
                        </a:cubicBezTo>
                        <a:cubicBezTo>
                          <a:pt x="59261" y="71287"/>
                          <a:pt x="59202" y="71287"/>
                          <a:pt x="59143" y="71286"/>
                        </a:cubicBezTo>
                        <a:cubicBezTo>
                          <a:pt x="57786" y="71263"/>
                          <a:pt x="57555" y="70532"/>
                          <a:pt x="57619" y="69786"/>
                        </a:cubicBezTo>
                        <a:cubicBezTo>
                          <a:pt x="57682" y="69048"/>
                          <a:pt x="58500" y="68969"/>
                          <a:pt x="59254" y="68421"/>
                        </a:cubicBezTo>
                        <a:cubicBezTo>
                          <a:pt x="60008" y="67865"/>
                          <a:pt x="59960" y="67111"/>
                          <a:pt x="60032" y="66667"/>
                        </a:cubicBezTo>
                        <a:cubicBezTo>
                          <a:pt x="60095" y="66214"/>
                          <a:pt x="60992" y="66159"/>
                          <a:pt x="60992" y="66159"/>
                        </a:cubicBezTo>
                        <a:cubicBezTo>
                          <a:pt x="61037" y="66158"/>
                          <a:pt x="61082" y="66157"/>
                          <a:pt x="61128" y="66157"/>
                        </a:cubicBezTo>
                        <a:close/>
                        <a:moveTo>
                          <a:pt x="25578" y="67738"/>
                        </a:moveTo>
                        <a:cubicBezTo>
                          <a:pt x="25891" y="67738"/>
                          <a:pt x="26280" y="67804"/>
                          <a:pt x="26877" y="67929"/>
                        </a:cubicBezTo>
                        <a:cubicBezTo>
                          <a:pt x="28052" y="68183"/>
                          <a:pt x="28663" y="68437"/>
                          <a:pt x="29092" y="68484"/>
                        </a:cubicBezTo>
                        <a:cubicBezTo>
                          <a:pt x="29512" y="68532"/>
                          <a:pt x="29909" y="68524"/>
                          <a:pt x="30147" y="68564"/>
                        </a:cubicBezTo>
                        <a:cubicBezTo>
                          <a:pt x="30774" y="68659"/>
                          <a:pt x="31100" y="68842"/>
                          <a:pt x="30893" y="69278"/>
                        </a:cubicBezTo>
                        <a:cubicBezTo>
                          <a:pt x="30687" y="69707"/>
                          <a:pt x="30592" y="70302"/>
                          <a:pt x="30711" y="70762"/>
                        </a:cubicBezTo>
                        <a:cubicBezTo>
                          <a:pt x="30838" y="71231"/>
                          <a:pt x="31354" y="71342"/>
                          <a:pt x="32203" y="71572"/>
                        </a:cubicBezTo>
                        <a:cubicBezTo>
                          <a:pt x="33060" y="71794"/>
                          <a:pt x="33560" y="72001"/>
                          <a:pt x="32814" y="72596"/>
                        </a:cubicBezTo>
                        <a:cubicBezTo>
                          <a:pt x="32215" y="73081"/>
                          <a:pt x="31451" y="73191"/>
                          <a:pt x="30515" y="73191"/>
                        </a:cubicBezTo>
                        <a:cubicBezTo>
                          <a:pt x="30286" y="73191"/>
                          <a:pt x="30047" y="73185"/>
                          <a:pt x="29798" y="73175"/>
                        </a:cubicBezTo>
                        <a:cubicBezTo>
                          <a:pt x="29581" y="73167"/>
                          <a:pt x="29390" y="73163"/>
                          <a:pt x="29214" y="73163"/>
                        </a:cubicBezTo>
                        <a:cubicBezTo>
                          <a:pt x="28365" y="73163"/>
                          <a:pt x="27883" y="73271"/>
                          <a:pt x="26726" y="73620"/>
                        </a:cubicBezTo>
                        <a:cubicBezTo>
                          <a:pt x="25673" y="73935"/>
                          <a:pt x="24598" y="74161"/>
                          <a:pt x="23651" y="74161"/>
                        </a:cubicBezTo>
                        <a:cubicBezTo>
                          <a:pt x="23334" y="74161"/>
                          <a:pt x="23032" y="74136"/>
                          <a:pt x="22749" y="74080"/>
                        </a:cubicBezTo>
                        <a:cubicBezTo>
                          <a:pt x="21622" y="73858"/>
                          <a:pt x="21098" y="73326"/>
                          <a:pt x="21313" y="72842"/>
                        </a:cubicBezTo>
                        <a:lnTo>
                          <a:pt x="21313" y="72842"/>
                        </a:lnTo>
                        <a:lnTo>
                          <a:pt x="21313" y="72850"/>
                        </a:lnTo>
                        <a:cubicBezTo>
                          <a:pt x="21535" y="72366"/>
                          <a:pt x="22361" y="71778"/>
                          <a:pt x="22876" y="71548"/>
                        </a:cubicBezTo>
                        <a:cubicBezTo>
                          <a:pt x="23392" y="71318"/>
                          <a:pt x="23694" y="70683"/>
                          <a:pt x="23869" y="70270"/>
                        </a:cubicBezTo>
                        <a:cubicBezTo>
                          <a:pt x="24043" y="69850"/>
                          <a:pt x="24424" y="69786"/>
                          <a:pt x="24345" y="69405"/>
                        </a:cubicBezTo>
                        <a:cubicBezTo>
                          <a:pt x="24266" y="69024"/>
                          <a:pt x="24210" y="68199"/>
                          <a:pt x="24766" y="67929"/>
                        </a:cubicBezTo>
                        <a:cubicBezTo>
                          <a:pt x="25043" y="67800"/>
                          <a:pt x="25274" y="67738"/>
                          <a:pt x="25578" y="67738"/>
                        </a:cubicBezTo>
                        <a:close/>
                        <a:moveTo>
                          <a:pt x="51928" y="67735"/>
                        </a:moveTo>
                        <a:cubicBezTo>
                          <a:pt x="52243" y="67735"/>
                          <a:pt x="52644" y="67803"/>
                          <a:pt x="53261" y="67929"/>
                        </a:cubicBezTo>
                        <a:cubicBezTo>
                          <a:pt x="54468" y="68175"/>
                          <a:pt x="55111" y="68437"/>
                          <a:pt x="55539" y="68484"/>
                        </a:cubicBezTo>
                        <a:cubicBezTo>
                          <a:pt x="55976" y="68532"/>
                          <a:pt x="56365" y="68524"/>
                          <a:pt x="56611" y="68564"/>
                        </a:cubicBezTo>
                        <a:cubicBezTo>
                          <a:pt x="57254" y="68659"/>
                          <a:pt x="57603" y="68842"/>
                          <a:pt x="57444" y="69278"/>
                        </a:cubicBezTo>
                        <a:cubicBezTo>
                          <a:pt x="57286" y="69762"/>
                          <a:pt x="57286" y="70286"/>
                          <a:pt x="57460" y="70762"/>
                        </a:cubicBezTo>
                        <a:cubicBezTo>
                          <a:pt x="57651" y="71239"/>
                          <a:pt x="58182" y="71342"/>
                          <a:pt x="59064" y="71564"/>
                        </a:cubicBezTo>
                        <a:cubicBezTo>
                          <a:pt x="59945" y="71794"/>
                          <a:pt x="60468" y="71993"/>
                          <a:pt x="59802" y="72596"/>
                        </a:cubicBezTo>
                        <a:cubicBezTo>
                          <a:pt x="59266" y="73081"/>
                          <a:pt x="58515" y="73191"/>
                          <a:pt x="57581" y="73191"/>
                        </a:cubicBezTo>
                        <a:cubicBezTo>
                          <a:pt x="57353" y="73191"/>
                          <a:pt x="57114" y="73185"/>
                          <a:pt x="56865" y="73175"/>
                        </a:cubicBezTo>
                        <a:lnTo>
                          <a:pt x="56865" y="73183"/>
                        </a:lnTo>
                        <a:cubicBezTo>
                          <a:pt x="56633" y="73173"/>
                          <a:pt x="56430" y="73168"/>
                          <a:pt x="56245" y="73168"/>
                        </a:cubicBezTo>
                        <a:cubicBezTo>
                          <a:pt x="55411" y="73168"/>
                          <a:pt x="54945" y="73282"/>
                          <a:pt x="53841" y="73620"/>
                        </a:cubicBezTo>
                        <a:cubicBezTo>
                          <a:pt x="52832" y="73934"/>
                          <a:pt x="51788" y="74165"/>
                          <a:pt x="50844" y="74165"/>
                        </a:cubicBezTo>
                        <a:cubicBezTo>
                          <a:pt x="50525" y="74165"/>
                          <a:pt x="50218" y="74138"/>
                          <a:pt x="49927" y="74080"/>
                        </a:cubicBezTo>
                        <a:cubicBezTo>
                          <a:pt x="48769" y="73858"/>
                          <a:pt x="48181" y="73326"/>
                          <a:pt x="48340" y="72842"/>
                        </a:cubicBezTo>
                        <a:cubicBezTo>
                          <a:pt x="48499" y="72366"/>
                          <a:pt x="49245" y="71771"/>
                          <a:pt x="49729" y="71548"/>
                        </a:cubicBezTo>
                        <a:cubicBezTo>
                          <a:pt x="50213" y="71318"/>
                          <a:pt x="50435" y="70683"/>
                          <a:pt x="50555" y="70262"/>
                        </a:cubicBezTo>
                        <a:cubicBezTo>
                          <a:pt x="50674" y="69850"/>
                          <a:pt x="51047" y="69778"/>
                          <a:pt x="50920" y="69405"/>
                        </a:cubicBezTo>
                        <a:cubicBezTo>
                          <a:pt x="50793" y="69024"/>
                          <a:pt x="50626" y="68191"/>
                          <a:pt x="51150" y="67929"/>
                        </a:cubicBezTo>
                        <a:cubicBezTo>
                          <a:pt x="51406" y="67797"/>
                          <a:pt x="51628" y="67735"/>
                          <a:pt x="51928" y="67735"/>
                        </a:cubicBezTo>
                        <a:close/>
                        <a:moveTo>
                          <a:pt x="16562" y="67468"/>
                        </a:moveTo>
                        <a:cubicBezTo>
                          <a:pt x="16775" y="67468"/>
                          <a:pt x="17013" y="67478"/>
                          <a:pt x="17281" y="67500"/>
                        </a:cubicBezTo>
                        <a:cubicBezTo>
                          <a:pt x="18281" y="67572"/>
                          <a:pt x="19066" y="67778"/>
                          <a:pt x="19463" y="68453"/>
                        </a:cubicBezTo>
                        <a:cubicBezTo>
                          <a:pt x="19860" y="69135"/>
                          <a:pt x="20202" y="69477"/>
                          <a:pt x="20765" y="69778"/>
                        </a:cubicBezTo>
                        <a:cubicBezTo>
                          <a:pt x="21329" y="70080"/>
                          <a:pt x="22194" y="70612"/>
                          <a:pt x="21995" y="71159"/>
                        </a:cubicBezTo>
                        <a:cubicBezTo>
                          <a:pt x="21789" y="71699"/>
                          <a:pt x="21376" y="71842"/>
                          <a:pt x="21122" y="72239"/>
                        </a:cubicBezTo>
                        <a:cubicBezTo>
                          <a:pt x="20860" y="72636"/>
                          <a:pt x="20995" y="73033"/>
                          <a:pt x="19836" y="73247"/>
                        </a:cubicBezTo>
                        <a:cubicBezTo>
                          <a:pt x="18670" y="73469"/>
                          <a:pt x="18479" y="73271"/>
                          <a:pt x="18106" y="73668"/>
                        </a:cubicBezTo>
                        <a:cubicBezTo>
                          <a:pt x="17797" y="74003"/>
                          <a:pt x="17250" y="74481"/>
                          <a:pt x="16402" y="74481"/>
                        </a:cubicBezTo>
                        <a:cubicBezTo>
                          <a:pt x="16247" y="74481"/>
                          <a:pt x="16082" y="74465"/>
                          <a:pt x="15907" y="74430"/>
                        </a:cubicBezTo>
                        <a:cubicBezTo>
                          <a:pt x="14772" y="74191"/>
                          <a:pt x="13621" y="73922"/>
                          <a:pt x="13082" y="73247"/>
                        </a:cubicBezTo>
                        <a:cubicBezTo>
                          <a:pt x="12542" y="72572"/>
                          <a:pt x="12351" y="72525"/>
                          <a:pt x="12121" y="72334"/>
                        </a:cubicBezTo>
                        <a:cubicBezTo>
                          <a:pt x="11883" y="72152"/>
                          <a:pt x="10978" y="71421"/>
                          <a:pt x="11812" y="70699"/>
                        </a:cubicBezTo>
                        <a:cubicBezTo>
                          <a:pt x="12645" y="69977"/>
                          <a:pt x="12494" y="69945"/>
                          <a:pt x="13494" y="69556"/>
                        </a:cubicBezTo>
                        <a:cubicBezTo>
                          <a:pt x="14502" y="69167"/>
                          <a:pt x="14701" y="68842"/>
                          <a:pt x="14772" y="68397"/>
                        </a:cubicBezTo>
                        <a:cubicBezTo>
                          <a:pt x="14842" y="68013"/>
                          <a:pt x="14998" y="67468"/>
                          <a:pt x="16562" y="67468"/>
                        </a:cubicBezTo>
                        <a:close/>
                        <a:moveTo>
                          <a:pt x="42885" y="67468"/>
                        </a:moveTo>
                        <a:cubicBezTo>
                          <a:pt x="43098" y="67468"/>
                          <a:pt x="43338" y="67478"/>
                          <a:pt x="43609" y="67500"/>
                        </a:cubicBezTo>
                        <a:cubicBezTo>
                          <a:pt x="44617" y="67580"/>
                          <a:pt x="45427" y="67778"/>
                          <a:pt x="45911" y="68453"/>
                        </a:cubicBezTo>
                        <a:cubicBezTo>
                          <a:pt x="46395" y="69135"/>
                          <a:pt x="46784" y="69477"/>
                          <a:pt x="47387" y="69778"/>
                        </a:cubicBezTo>
                        <a:cubicBezTo>
                          <a:pt x="47983" y="70080"/>
                          <a:pt x="48927" y="70612"/>
                          <a:pt x="48792" y="71159"/>
                        </a:cubicBezTo>
                        <a:cubicBezTo>
                          <a:pt x="48665" y="71707"/>
                          <a:pt x="48269" y="71842"/>
                          <a:pt x="48062" y="72239"/>
                        </a:cubicBezTo>
                        <a:cubicBezTo>
                          <a:pt x="47848" y="72636"/>
                          <a:pt x="48038" y="73033"/>
                          <a:pt x="46903" y="73247"/>
                        </a:cubicBezTo>
                        <a:cubicBezTo>
                          <a:pt x="45768" y="73469"/>
                          <a:pt x="45554" y="73279"/>
                          <a:pt x="45236" y="73668"/>
                        </a:cubicBezTo>
                        <a:cubicBezTo>
                          <a:pt x="44961" y="74003"/>
                          <a:pt x="44476" y="74481"/>
                          <a:pt x="43627" y="74481"/>
                        </a:cubicBezTo>
                        <a:cubicBezTo>
                          <a:pt x="43472" y="74481"/>
                          <a:pt x="43305" y="74465"/>
                          <a:pt x="43125" y="74430"/>
                        </a:cubicBezTo>
                        <a:cubicBezTo>
                          <a:pt x="41958" y="74191"/>
                          <a:pt x="40783" y="73922"/>
                          <a:pt x="40148" y="73247"/>
                        </a:cubicBezTo>
                        <a:cubicBezTo>
                          <a:pt x="39521" y="72580"/>
                          <a:pt x="39323" y="72525"/>
                          <a:pt x="39069" y="72334"/>
                        </a:cubicBezTo>
                        <a:cubicBezTo>
                          <a:pt x="38807" y="72152"/>
                          <a:pt x="37807" y="71421"/>
                          <a:pt x="38553" y="70699"/>
                        </a:cubicBezTo>
                        <a:cubicBezTo>
                          <a:pt x="39291" y="69985"/>
                          <a:pt x="39132" y="69945"/>
                          <a:pt x="40093" y="69556"/>
                        </a:cubicBezTo>
                        <a:cubicBezTo>
                          <a:pt x="41045" y="69167"/>
                          <a:pt x="41196" y="68842"/>
                          <a:pt x="41220" y="68397"/>
                        </a:cubicBezTo>
                        <a:cubicBezTo>
                          <a:pt x="41234" y="68013"/>
                          <a:pt x="41316" y="67468"/>
                          <a:pt x="42885" y="67468"/>
                        </a:cubicBezTo>
                        <a:close/>
                        <a:moveTo>
                          <a:pt x="30255" y="73336"/>
                        </a:moveTo>
                        <a:cubicBezTo>
                          <a:pt x="30523" y="73336"/>
                          <a:pt x="30654" y="73359"/>
                          <a:pt x="31028" y="73437"/>
                        </a:cubicBezTo>
                        <a:cubicBezTo>
                          <a:pt x="31608" y="73564"/>
                          <a:pt x="31481" y="73834"/>
                          <a:pt x="31505" y="74231"/>
                        </a:cubicBezTo>
                        <a:cubicBezTo>
                          <a:pt x="31520" y="74628"/>
                          <a:pt x="32259" y="75001"/>
                          <a:pt x="31766" y="75453"/>
                        </a:cubicBezTo>
                        <a:cubicBezTo>
                          <a:pt x="31560" y="75637"/>
                          <a:pt x="31372" y="75670"/>
                          <a:pt x="31152" y="75670"/>
                        </a:cubicBezTo>
                        <a:cubicBezTo>
                          <a:pt x="31025" y="75670"/>
                          <a:pt x="30888" y="75659"/>
                          <a:pt x="30730" y="75659"/>
                        </a:cubicBezTo>
                        <a:cubicBezTo>
                          <a:pt x="30499" y="75659"/>
                          <a:pt x="30225" y="75683"/>
                          <a:pt x="29877" y="75803"/>
                        </a:cubicBezTo>
                        <a:cubicBezTo>
                          <a:pt x="29003" y="76106"/>
                          <a:pt x="28874" y="76346"/>
                          <a:pt x="27627" y="76346"/>
                        </a:cubicBezTo>
                        <a:cubicBezTo>
                          <a:pt x="27470" y="76346"/>
                          <a:pt x="27296" y="76343"/>
                          <a:pt x="27099" y="76335"/>
                        </a:cubicBezTo>
                        <a:cubicBezTo>
                          <a:pt x="25345" y="76255"/>
                          <a:pt x="24012" y="76279"/>
                          <a:pt x="23765" y="76017"/>
                        </a:cubicBezTo>
                        <a:cubicBezTo>
                          <a:pt x="23519" y="75755"/>
                          <a:pt x="23527" y="75104"/>
                          <a:pt x="23384" y="74882"/>
                        </a:cubicBezTo>
                        <a:cubicBezTo>
                          <a:pt x="23242" y="74660"/>
                          <a:pt x="23051" y="74406"/>
                          <a:pt x="23718" y="74374"/>
                        </a:cubicBezTo>
                        <a:cubicBezTo>
                          <a:pt x="23783" y="74372"/>
                          <a:pt x="23844" y="74371"/>
                          <a:pt x="23902" y="74371"/>
                        </a:cubicBezTo>
                        <a:cubicBezTo>
                          <a:pt x="24085" y="74371"/>
                          <a:pt x="24238" y="74380"/>
                          <a:pt x="24407" y="74380"/>
                        </a:cubicBezTo>
                        <a:cubicBezTo>
                          <a:pt x="24729" y="74380"/>
                          <a:pt x="25109" y="74347"/>
                          <a:pt x="25869" y="74160"/>
                        </a:cubicBezTo>
                        <a:cubicBezTo>
                          <a:pt x="27163" y="73842"/>
                          <a:pt x="27726" y="73398"/>
                          <a:pt x="29099" y="73366"/>
                        </a:cubicBezTo>
                        <a:cubicBezTo>
                          <a:pt x="29720" y="73352"/>
                          <a:pt x="30034" y="73336"/>
                          <a:pt x="30255" y="73336"/>
                        </a:cubicBezTo>
                        <a:close/>
                        <a:moveTo>
                          <a:pt x="57351" y="73338"/>
                        </a:moveTo>
                        <a:cubicBezTo>
                          <a:pt x="57614" y="73338"/>
                          <a:pt x="57747" y="73363"/>
                          <a:pt x="58127" y="73445"/>
                        </a:cubicBezTo>
                        <a:cubicBezTo>
                          <a:pt x="58722" y="73572"/>
                          <a:pt x="58635" y="73842"/>
                          <a:pt x="58698" y="74239"/>
                        </a:cubicBezTo>
                        <a:cubicBezTo>
                          <a:pt x="58770" y="74636"/>
                          <a:pt x="59556" y="75009"/>
                          <a:pt x="59119" y="75453"/>
                        </a:cubicBezTo>
                        <a:cubicBezTo>
                          <a:pt x="58936" y="75643"/>
                          <a:pt x="58749" y="75677"/>
                          <a:pt x="58524" y="75677"/>
                        </a:cubicBezTo>
                        <a:cubicBezTo>
                          <a:pt x="58402" y="75677"/>
                          <a:pt x="58268" y="75667"/>
                          <a:pt x="58118" y="75667"/>
                        </a:cubicBezTo>
                        <a:cubicBezTo>
                          <a:pt x="57887" y="75667"/>
                          <a:pt x="57616" y="75690"/>
                          <a:pt x="57286" y="75811"/>
                        </a:cubicBezTo>
                        <a:cubicBezTo>
                          <a:pt x="56454" y="76104"/>
                          <a:pt x="56354" y="76349"/>
                          <a:pt x="55134" y="76349"/>
                        </a:cubicBezTo>
                        <a:cubicBezTo>
                          <a:pt x="54969" y="76349"/>
                          <a:pt x="54782" y="76344"/>
                          <a:pt x="54571" y="76335"/>
                        </a:cubicBezTo>
                        <a:cubicBezTo>
                          <a:pt x="52801" y="76263"/>
                          <a:pt x="51475" y="76287"/>
                          <a:pt x="51197" y="76025"/>
                        </a:cubicBezTo>
                        <a:cubicBezTo>
                          <a:pt x="50920" y="75755"/>
                          <a:pt x="50840" y="75104"/>
                          <a:pt x="50666" y="74882"/>
                        </a:cubicBezTo>
                        <a:cubicBezTo>
                          <a:pt x="50499" y="74668"/>
                          <a:pt x="50269" y="74406"/>
                          <a:pt x="50936" y="74382"/>
                        </a:cubicBezTo>
                        <a:cubicBezTo>
                          <a:pt x="51006" y="74379"/>
                          <a:pt x="51071" y="74378"/>
                          <a:pt x="51133" y="74378"/>
                        </a:cubicBezTo>
                        <a:cubicBezTo>
                          <a:pt x="51303" y="74378"/>
                          <a:pt x="51448" y="74385"/>
                          <a:pt x="51604" y="74385"/>
                        </a:cubicBezTo>
                        <a:cubicBezTo>
                          <a:pt x="51932" y="74385"/>
                          <a:pt x="52308" y="74355"/>
                          <a:pt x="53063" y="74168"/>
                        </a:cubicBezTo>
                        <a:cubicBezTo>
                          <a:pt x="54309" y="73850"/>
                          <a:pt x="54825" y="73406"/>
                          <a:pt x="56190" y="73374"/>
                        </a:cubicBezTo>
                        <a:cubicBezTo>
                          <a:pt x="56817" y="73356"/>
                          <a:pt x="57129" y="73338"/>
                          <a:pt x="57351" y="73338"/>
                        </a:cubicBezTo>
                        <a:close/>
                        <a:moveTo>
                          <a:pt x="9320" y="71152"/>
                        </a:moveTo>
                        <a:cubicBezTo>
                          <a:pt x="9934" y="71152"/>
                          <a:pt x="10718" y="71235"/>
                          <a:pt x="10978" y="71683"/>
                        </a:cubicBezTo>
                        <a:cubicBezTo>
                          <a:pt x="11042" y="71842"/>
                          <a:pt x="11153" y="71985"/>
                          <a:pt x="11296" y="72080"/>
                        </a:cubicBezTo>
                        <a:cubicBezTo>
                          <a:pt x="11923" y="72548"/>
                          <a:pt x="12343" y="72628"/>
                          <a:pt x="12780" y="73247"/>
                        </a:cubicBezTo>
                        <a:cubicBezTo>
                          <a:pt x="13217" y="73858"/>
                          <a:pt x="14439" y="74477"/>
                          <a:pt x="15225" y="74580"/>
                        </a:cubicBezTo>
                        <a:cubicBezTo>
                          <a:pt x="16003" y="74676"/>
                          <a:pt x="17122" y="74763"/>
                          <a:pt x="17281" y="75001"/>
                        </a:cubicBezTo>
                        <a:cubicBezTo>
                          <a:pt x="17439" y="75239"/>
                          <a:pt x="16360" y="75565"/>
                          <a:pt x="15336" y="75834"/>
                        </a:cubicBezTo>
                        <a:cubicBezTo>
                          <a:pt x="14312" y="76096"/>
                          <a:pt x="13105" y="76263"/>
                          <a:pt x="11573" y="76398"/>
                        </a:cubicBezTo>
                        <a:cubicBezTo>
                          <a:pt x="10542" y="76493"/>
                          <a:pt x="9811" y="76612"/>
                          <a:pt x="9311" y="76866"/>
                        </a:cubicBezTo>
                        <a:lnTo>
                          <a:pt x="9311" y="76858"/>
                        </a:lnTo>
                        <a:cubicBezTo>
                          <a:pt x="9303" y="76866"/>
                          <a:pt x="9287" y="76874"/>
                          <a:pt x="9280" y="76882"/>
                        </a:cubicBezTo>
                        <a:cubicBezTo>
                          <a:pt x="9248" y="76898"/>
                          <a:pt x="9216" y="76914"/>
                          <a:pt x="9184" y="76930"/>
                        </a:cubicBezTo>
                        <a:cubicBezTo>
                          <a:pt x="8970" y="77017"/>
                          <a:pt x="8740" y="77065"/>
                          <a:pt x="8510" y="77073"/>
                        </a:cubicBezTo>
                        <a:cubicBezTo>
                          <a:pt x="8403" y="77077"/>
                          <a:pt x="8296" y="77079"/>
                          <a:pt x="8190" y="77079"/>
                        </a:cubicBezTo>
                        <a:cubicBezTo>
                          <a:pt x="7884" y="77079"/>
                          <a:pt x="7577" y="77062"/>
                          <a:pt x="7271" y="77033"/>
                        </a:cubicBezTo>
                        <a:cubicBezTo>
                          <a:pt x="6986" y="77025"/>
                          <a:pt x="6708" y="76993"/>
                          <a:pt x="6438" y="76922"/>
                        </a:cubicBezTo>
                        <a:cubicBezTo>
                          <a:pt x="6041" y="76803"/>
                          <a:pt x="5914" y="76398"/>
                          <a:pt x="5763" y="75969"/>
                        </a:cubicBezTo>
                        <a:cubicBezTo>
                          <a:pt x="5612" y="75541"/>
                          <a:pt x="5200" y="75580"/>
                          <a:pt x="4819" y="75025"/>
                        </a:cubicBezTo>
                        <a:cubicBezTo>
                          <a:pt x="4438" y="74477"/>
                          <a:pt x="4747" y="73572"/>
                          <a:pt x="5192" y="73271"/>
                        </a:cubicBezTo>
                        <a:cubicBezTo>
                          <a:pt x="5644" y="72961"/>
                          <a:pt x="6343" y="72715"/>
                          <a:pt x="6906" y="72136"/>
                        </a:cubicBezTo>
                        <a:cubicBezTo>
                          <a:pt x="7224" y="71786"/>
                          <a:pt x="7605" y="71501"/>
                          <a:pt x="8025" y="71286"/>
                        </a:cubicBezTo>
                        <a:cubicBezTo>
                          <a:pt x="8025" y="71286"/>
                          <a:pt x="8240" y="71207"/>
                          <a:pt x="8819" y="71167"/>
                        </a:cubicBezTo>
                        <a:cubicBezTo>
                          <a:pt x="8956" y="71160"/>
                          <a:pt x="9130" y="71152"/>
                          <a:pt x="9320" y="71152"/>
                        </a:cubicBezTo>
                        <a:close/>
                        <a:moveTo>
                          <a:pt x="36134" y="71149"/>
                        </a:moveTo>
                        <a:cubicBezTo>
                          <a:pt x="36749" y="71149"/>
                          <a:pt x="37528" y="71238"/>
                          <a:pt x="37847" y="71683"/>
                        </a:cubicBezTo>
                        <a:cubicBezTo>
                          <a:pt x="37934" y="71842"/>
                          <a:pt x="38061" y="71985"/>
                          <a:pt x="38220" y="72080"/>
                        </a:cubicBezTo>
                        <a:cubicBezTo>
                          <a:pt x="38910" y="72540"/>
                          <a:pt x="39339" y="72628"/>
                          <a:pt x="39855" y="73239"/>
                        </a:cubicBezTo>
                        <a:cubicBezTo>
                          <a:pt x="40379" y="73850"/>
                          <a:pt x="41672" y="74477"/>
                          <a:pt x="42466" y="74580"/>
                        </a:cubicBezTo>
                        <a:cubicBezTo>
                          <a:pt x="43268" y="74676"/>
                          <a:pt x="44395" y="74763"/>
                          <a:pt x="44586" y="75001"/>
                        </a:cubicBezTo>
                        <a:cubicBezTo>
                          <a:pt x="44768" y="75239"/>
                          <a:pt x="43736" y="75565"/>
                          <a:pt x="42744" y="75827"/>
                        </a:cubicBezTo>
                        <a:cubicBezTo>
                          <a:pt x="41752" y="76096"/>
                          <a:pt x="40577" y="76255"/>
                          <a:pt x="39061" y="76398"/>
                        </a:cubicBezTo>
                        <a:cubicBezTo>
                          <a:pt x="38037" y="76493"/>
                          <a:pt x="37323" y="76612"/>
                          <a:pt x="36854" y="76866"/>
                        </a:cubicBezTo>
                        <a:lnTo>
                          <a:pt x="36854" y="76858"/>
                        </a:lnTo>
                        <a:cubicBezTo>
                          <a:pt x="36846" y="76866"/>
                          <a:pt x="36839" y="76874"/>
                          <a:pt x="36823" y="76874"/>
                        </a:cubicBezTo>
                        <a:cubicBezTo>
                          <a:pt x="36799" y="76898"/>
                          <a:pt x="36767" y="76906"/>
                          <a:pt x="36735" y="76930"/>
                        </a:cubicBezTo>
                        <a:cubicBezTo>
                          <a:pt x="36529" y="77017"/>
                          <a:pt x="36307" y="77065"/>
                          <a:pt x="36077" y="77073"/>
                        </a:cubicBezTo>
                        <a:cubicBezTo>
                          <a:pt x="35970" y="77077"/>
                          <a:pt x="35863" y="77079"/>
                          <a:pt x="35757" y="77079"/>
                        </a:cubicBezTo>
                        <a:cubicBezTo>
                          <a:pt x="35450" y="77079"/>
                          <a:pt x="35144" y="77062"/>
                          <a:pt x="34838" y="77033"/>
                        </a:cubicBezTo>
                        <a:cubicBezTo>
                          <a:pt x="34553" y="77025"/>
                          <a:pt x="34267" y="76985"/>
                          <a:pt x="33989" y="76914"/>
                        </a:cubicBezTo>
                        <a:cubicBezTo>
                          <a:pt x="33576" y="76803"/>
                          <a:pt x="33394" y="76398"/>
                          <a:pt x="33195" y="75969"/>
                        </a:cubicBezTo>
                        <a:cubicBezTo>
                          <a:pt x="32989" y="75533"/>
                          <a:pt x="32576" y="75580"/>
                          <a:pt x="32124" y="75025"/>
                        </a:cubicBezTo>
                        <a:cubicBezTo>
                          <a:pt x="31671" y="74477"/>
                          <a:pt x="31862" y="73572"/>
                          <a:pt x="32274" y="73263"/>
                        </a:cubicBezTo>
                        <a:cubicBezTo>
                          <a:pt x="32679" y="72961"/>
                          <a:pt x="33346" y="72715"/>
                          <a:pt x="33822" y="72128"/>
                        </a:cubicBezTo>
                        <a:cubicBezTo>
                          <a:pt x="34108" y="71786"/>
                          <a:pt x="34449" y="71501"/>
                          <a:pt x="34838" y="71286"/>
                        </a:cubicBezTo>
                        <a:cubicBezTo>
                          <a:pt x="34838" y="71286"/>
                          <a:pt x="35037" y="71199"/>
                          <a:pt x="35616" y="71167"/>
                        </a:cubicBezTo>
                        <a:cubicBezTo>
                          <a:pt x="35758" y="71158"/>
                          <a:pt x="35938" y="71149"/>
                          <a:pt x="36134" y="71149"/>
                        </a:cubicBezTo>
                        <a:close/>
                        <a:moveTo>
                          <a:pt x="19517" y="73574"/>
                        </a:moveTo>
                        <a:cubicBezTo>
                          <a:pt x="20241" y="73574"/>
                          <a:pt x="20734" y="73764"/>
                          <a:pt x="21329" y="73898"/>
                        </a:cubicBezTo>
                        <a:cubicBezTo>
                          <a:pt x="22313" y="74104"/>
                          <a:pt x="22662" y="74191"/>
                          <a:pt x="22940" y="74699"/>
                        </a:cubicBezTo>
                        <a:cubicBezTo>
                          <a:pt x="23218" y="75215"/>
                          <a:pt x="23559" y="75866"/>
                          <a:pt x="23162" y="76144"/>
                        </a:cubicBezTo>
                        <a:cubicBezTo>
                          <a:pt x="22765" y="76422"/>
                          <a:pt x="21337" y="76525"/>
                          <a:pt x="21130" y="76970"/>
                        </a:cubicBezTo>
                        <a:cubicBezTo>
                          <a:pt x="20946" y="77366"/>
                          <a:pt x="20699" y="78008"/>
                          <a:pt x="20103" y="78008"/>
                        </a:cubicBezTo>
                        <a:cubicBezTo>
                          <a:pt x="20030" y="78008"/>
                          <a:pt x="19952" y="77998"/>
                          <a:pt x="19868" y="77978"/>
                        </a:cubicBezTo>
                        <a:cubicBezTo>
                          <a:pt x="19106" y="77787"/>
                          <a:pt x="19320" y="77374"/>
                          <a:pt x="19582" y="76922"/>
                        </a:cubicBezTo>
                        <a:cubicBezTo>
                          <a:pt x="19852" y="76462"/>
                          <a:pt x="19606" y="76168"/>
                          <a:pt x="19011" y="75866"/>
                        </a:cubicBezTo>
                        <a:lnTo>
                          <a:pt x="19019" y="75866"/>
                        </a:lnTo>
                        <a:cubicBezTo>
                          <a:pt x="18424" y="75573"/>
                          <a:pt x="17836" y="75517"/>
                          <a:pt x="17757" y="74977"/>
                        </a:cubicBezTo>
                        <a:cubicBezTo>
                          <a:pt x="17669" y="74437"/>
                          <a:pt x="18106" y="73699"/>
                          <a:pt x="19082" y="73596"/>
                        </a:cubicBezTo>
                        <a:cubicBezTo>
                          <a:pt x="19237" y="73581"/>
                          <a:pt x="19381" y="73574"/>
                          <a:pt x="19517" y="73574"/>
                        </a:cubicBezTo>
                        <a:close/>
                        <a:moveTo>
                          <a:pt x="46619" y="73575"/>
                        </a:moveTo>
                        <a:cubicBezTo>
                          <a:pt x="47345" y="73575"/>
                          <a:pt x="47864" y="73770"/>
                          <a:pt x="48475" y="73898"/>
                        </a:cubicBezTo>
                        <a:cubicBezTo>
                          <a:pt x="49491" y="74104"/>
                          <a:pt x="49848" y="74191"/>
                          <a:pt x="50189" y="74699"/>
                        </a:cubicBezTo>
                        <a:cubicBezTo>
                          <a:pt x="50531" y="75207"/>
                          <a:pt x="50967" y="75866"/>
                          <a:pt x="50602" y="76144"/>
                        </a:cubicBezTo>
                        <a:cubicBezTo>
                          <a:pt x="50237" y="76422"/>
                          <a:pt x="48832" y="76525"/>
                          <a:pt x="48673" y="76970"/>
                        </a:cubicBezTo>
                        <a:cubicBezTo>
                          <a:pt x="48539" y="77366"/>
                          <a:pt x="48379" y="78008"/>
                          <a:pt x="47784" y="78008"/>
                        </a:cubicBezTo>
                        <a:cubicBezTo>
                          <a:pt x="47712" y="78008"/>
                          <a:pt x="47632" y="77998"/>
                          <a:pt x="47546" y="77978"/>
                        </a:cubicBezTo>
                        <a:cubicBezTo>
                          <a:pt x="46760" y="77787"/>
                          <a:pt x="46919" y="77374"/>
                          <a:pt x="47126" y="76914"/>
                        </a:cubicBezTo>
                        <a:cubicBezTo>
                          <a:pt x="47332" y="76462"/>
                          <a:pt x="47054" y="76168"/>
                          <a:pt x="46419" y="75866"/>
                        </a:cubicBezTo>
                        <a:cubicBezTo>
                          <a:pt x="45784" y="75565"/>
                          <a:pt x="45197" y="75517"/>
                          <a:pt x="45038" y="74969"/>
                        </a:cubicBezTo>
                        <a:cubicBezTo>
                          <a:pt x="44887" y="74430"/>
                          <a:pt x="45228" y="73691"/>
                          <a:pt x="46197" y="73596"/>
                        </a:cubicBezTo>
                        <a:cubicBezTo>
                          <a:pt x="46346" y="73581"/>
                          <a:pt x="46486" y="73575"/>
                          <a:pt x="46619" y="73575"/>
                        </a:cubicBezTo>
                        <a:close/>
                        <a:moveTo>
                          <a:pt x="31396" y="75898"/>
                        </a:moveTo>
                        <a:cubicBezTo>
                          <a:pt x="32033" y="75898"/>
                          <a:pt x="32559" y="76154"/>
                          <a:pt x="32663" y="76398"/>
                        </a:cubicBezTo>
                        <a:cubicBezTo>
                          <a:pt x="32775" y="76676"/>
                          <a:pt x="33116" y="76977"/>
                          <a:pt x="33465" y="77295"/>
                        </a:cubicBezTo>
                        <a:cubicBezTo>
                          <a:pt x="33806" y="77612"/>
                          <a:pt x="32886" y="77970"/>
                          <a:pt x="32084" y="78494"/>
                        </a:cubicBezTo>
                        <a:cubicBezTo>
                          <a:pt x="31282" y="79017"/>
                          <a:pt x="30139" y="79470"/>
                          <a:pt x="30139" y="79470"/>
                        </a:cubicBezTo>
                        <a:cubicBezTo>
                          <a:pt x="29504" y="79740"/>
                          <a:pt x="29544" y="80089"/>
                          <a:pt x="29163" y="80359"/>
                        </a:cubicBezTo>
                        <a:cubicBezTo>
                          <a:pt x="29009" y="80471"/>
                          <a:pt x="28835" y="80511"/>
                          <a:pt x="28621" y="80511"/>
                        </a:cubicBezTo>
                        <a:cubicBezTo>
                          <a:pt x="28305" y="80511"/>
                          <a:pt x="27900" y="80425"/>
                          <a:pt x="27337" y="80359"/>
                        </a:cubicBezTo>
                        <a:cubicBezTo>
                          <a:pt x="27002" y="80319"/>
                          <a:pt x="26713" y="80306"/>
                          <a:pt x="26439" y="80306"/>
                        </a:cubicBezTo>
                        <a:cubicBezTo>
                          <a:pt x="25947" y="80306"/>
                          <a:pt x="25506" y="80349"/>
                          <a:pt x="24940" y="80359"/>
                        </a:cubicBezTo>
                        <a:cubicBezTo>
                          <a:pt x="24531" y="80370"/>
                          <a:pt x="24040" y="80376"/>
                          <a:pt x="23577" y="80376"/>
                        </a:cubicBezTo>
                        <a:cubicBezTo>
                          <a:pt x="23042" y="80376"/>
                          <a:pt x="22543" y="80368"/>
                          <a:pt x="22249" y="80351"/>
                        </a:cubicBezTo>
                        <a:cubicBezTo>
                          <a:pt x="21702" y="80327"/>
                          <a:pt x="21606" y="80033"/>
                          <a:pt x="21606" y="80033"/>
                        </a:cubicBezTo>
                        <a:cubicBezTo>
                          <a:pt x="21662" y="79740"/>
                          <a:pt x="21694" y="79525"/>
                          <a:pt x="21638" y="79470"/>
                        </a:cubicBezTo>
                        <a:cubicBezTo>
                          <a:pt x="21106" y="78986"/>
                          <a:pt x="21043" y="77914"/>
                          <a:pt x="21416" y="77430"/>
                        </a:cubicBezTo>
                        <a:cubicBezTo>
                          <a:pt x="21789" y="76938"/>
                          <a:pt x="22884" y="76533"/>
                          <a:pt x="23837" y="76366"/>
                        </a:cubicBezTo>
                        <a:cubicBezTo>
                          <a:pt x="24018" y="76335"/>
                          <a:pt x="24223" y="76322"/>
                          <a:pt x="24445" y="76322"/>
                        </a:cubicBezTo>
                        <a:cubicBezTo>
                          <a:pt x="25352" y="76322"/>
                          <a:pt x="26553" y="76534"/>
                          <a:pt x="27659" y="76534"/>
                        </a:cubicBezTo>
                        <a:cubicBezTo>
                          <a:pt x="27706" y="76534"/>
                          <a:pt x="27752" y="76534"/>
                          <a:pt x="27798" y="76533"/>
                        </a:cubicBezTo>
                        <a:cubicBezTo>
                          <a:pt x="29203" y="76517"/>
                          <a:pt x="30369" y="75993"/>
                          <a:pt x="31124" y="75914"/>
                        </a:cubicBezTo>
                        <a:cubicBezTo>
                          <a:pt x="31216" y="75903"/>
                          <a:pt x="31307" y="75898"/>
                          <a:pt x="31396" y="75898"/>
                        </a:cubicBezTo>
                        <a:close/>
                        <a:moveTo>
                          <a:pt x="58811" y="75906"/>
                        </a:moveTo>
                        <a:cubicBezTo>
                          <a:pt x="59449" y="75906"/>
                          <a:pt x="60003" y="76162"/>
                          <a:pt x="60135" y="76406"/>
                        </a:cubicBezTo>
                        <a:cubicBezTo>
                          <a:pt x="60286" y="76684"/>
                          <a:pt x="60675" y="76985"/>
                          <a:pt x="61056" y="77303"/>
                        </a:cubicBezTo>
                        <a:cubicBezTo>
                          <a:pt x="61437" y="77620"/>
                          <a:pt x="60564" y="77970"/>
                          <a:pt x="59833" y="78494"/>
                        </a:cubicBezTo>
                        <a:cubicBezTo>
                          <a:pt x="59087" y="79017"/>
                          <a:pt x="58008" y="79470"/>
                          <a:pt x="58008" y="79470"/>
                        </a:cubicBezTo>
                        <a:cubicBezTo>
                          <a:pt x="57413" y="79740"/>
                          <a:pt x="57500" y="80089"/>
                          <a:pt x="57151" y="80367"/>
                        </a:cubicBezTo>
                        <a:cubicBezTo>
                          <a:pt x="57005" y="80477"/>
                          <a:pt x="56834" y="80515"/>
                          <a:pt x="56617" y="80515"/>
                        </a:cubicBezTo>
                        <a:cubicBezTo>
                          <a:pt x="56301" y="80515"/>
                          <a:pt x="55890" y="80433"/>
                          <a:pt x="55325" y="80367"/>
                        </a:cubicBezTo>
                        <a:cubicBezTo>
                          <a:pt x="54974" y="80323"/>
                          <a:pt x="54675" y="80308"/>
                          <a:pt x="54393" y="80308"/>
                        </a:cubicBezTo>
                        <a:cubicBezTo>
                          <a:pt x="53910" y="80308"/>
                          <a:pt x="53477" y="80352"/>
                          <a:pt x="52920" y="80367"/>
                        </a:cubicBezTo>
                        <a:cubicBezTo>
                          <a:pt x="52527" y="80374"/>
                          <a:pt x="52056" y="80378"/>
                          <a:pt x="51607" y="80378"/>
                        </a:cubicBezTo>
                        <a:cubicBezTo>
                          <a:pt x="51057" y="80378"/>
                          <a:pt x="50539" y="80372"/>
                          <a:pt x="50237" y="80359"/>
                        </a:cubicBezTo>
                        <a:cubicBezTo>
                          <a:pt x="49681" y="80335"/>
                          <a:pt x="49546" y="80033"/>
                          <a:pt x="49546" y="80033"/>
                        </a:cubicBezTo>
                        <a:cubicBezTo>
                          <a:pt x="49570" y="79748"/>
                          <a:pt x="49570" y="79533"/>
                          <a:pt x="49507" y="79478"/>
                        </a:cubicBezTo>
                        <a:cubicBezTo>
                          <a:pt x="48919" y="78994"/>
                          <a:pt x="48713" y="77922"/>
                          <a:pt x="49023" y="77438"/>
                        </a:cubicBezTo>
                        <a:cubicBezTo>
                          <a:pt x="49332" y="76946"/>
                          <a:pt x="50372" y="76541"/>
                          <a:pt x="51309" y="76374"/>
                        </a:cubicBezTo>
                        <a:cubicBezTo>
                          <a:pt x="51485" y="76342"/>
                          <a:pt x="51688" y="76330"/>
                          <a:pt x="51910" y="76330"/>
                        </a:cubicBezTo>
                        <a:cubicBezTo>
                          <a:pt x="52817" y="76330"/>
                          <a:pt x="54046" y="76542"/>
                          <a:pt x="55155" y="76542"/>
                        </a:cubicBezTo>
                        <a:cubicBezTo>
                          <a:pt x="55201" y="76542"/>
                          <a:pt x="55247" y="76542"/>
                          <a:pt x="55293" y="76541"/>
                        </a:cubicBezTo>
                        <a:cubicBezTo>
                          <a:pt x="56698" y="76525"/>
                          <a:pt x="57794" y="76001"/>
                          <a:pt x="58540" y="75922"/>
                        </a:cubicBezTo>
                        <a:cubicBezTo>
                          <a:pt x="58631" y="75911"/>
                          <a:pt x="58722" y="75906"/>
                          <a:pt x="58811" y="75906"/>
                        </a:cubicBezTo>
                        <a:close/>
                        <a:moveTo>
                          <a:pt x="46089" y="77917"/>
                        </a:moveTo>
                        <a:cubicBezTo>
                          <a:pt x="46533" y="77917"/>
                          <a:pt x="47118" y="78024"/>
                          <a:pt x="47681" y="78240"/>
                        </a:cubicBezTo>
                        <a:cubicBezTo>
                          <a:pt x="48253" y="78462"/>
                          <a:pt x="48721" y="78906"/>
                          <a:pt x="48975" y="79470"/>
                        </a:cubicBezTo>
                        <a:cubicBezTo>
                          <a:pt x="49324" y="80097"/>
                          <a:pt x="49300" y="80510"/>
                          <a:pt x="48650" y="80692"/>
                        </a:cubicBezTo>
                        <a:cubicBezTo>
                          <a:pt x="48225" y="80816"/>
                          <a:pt x="47575" y="80917"/>
                          <a:pt x="47136" y="80917"/>
                        </a:cubicBezTo>
                        <a:cubicBezTo>
                          <a:pt x="46902" y="80917"/>
                          <a:pt x="46728" y="80888"/>
                          <a:pt x="46681" y="80819"/>
                        </a:cubicBezTo>
                        <a:cubicBezTo>
                          <a:pt x="46625" y="80724"/>
                          <a:pt x="46570" y="80645"/>
                          <a:pt x="46522" y="80573"/>
                        </a:cubicBezTo>
                        <a:cubicBezTo>
                          <a:pt x="46268" y="80216"/>
                          <a:pt x="45260" y="80216"/>
                          <a:pt x="45260" y="79470"/>
                        </a:cubicBezTo>
                        <a:cubicBezTo>
                          <a:pt x="45260" y="79470"/>
                          <a:pt x="45141" y="78351"/>
                          <a:pt x="45403" y="78089"/>
                        </a:cubicBezTo>
                        <a:cubicBezTo>
                          <a:pt x="45514" y="77975"/>
                          <a:pt x="45764" y="77917"/>
                          <a:pt x="46089" y="77917"/>
                        </a:cubicBezTo>
                        <a:close/>
                        <a:moveTo>
                          <a:pt x="18413" y="77921"/>
                        </a:moveTo>
                        <a:cubicBezTo>
                          <a:pt x="18856" y="77921"/>
                          <a:pt x="19427" y="78027"/>
                          <a:pt x="19963" y="78247"/>
                        </a:cubicBezTo>
                        <a:cubicBezTo>
                          <a:pt x="20503" y="78462"/>
                          <a:pt x="20924" y="78914"/>
                          <a:pt x="21098" y="79470"/>
                        </a:cubicBezTo>
                        <a:cubicBezTo>
                          <a:pt x="21368" y="80105"/>
                          <a:pt x="21297" y="80518"/>
                          <a:pt x="20614" y="80700"/>
                        </a:cubicBezTo>
                        <a:cubicBezTo>
                          <a:pt x="20165" y="80820"/>
                          <a:pt x="19497" y="80923"/>
                          <a:pt x="19060" y="80923"/>
                        </a:cubicBezTo>
                        <a:cubicBezTo>
                          <a:pt x="18833" y="80923"/>
                          <a:pt x="18668" y="80895"/>
                          <a:pt x="18630" y="80827"/>
                        </a:cubicBezTo>
                        <a:cubicBezTo>
                          <a:pt x="18590" y="80724"/>
                          <a:pt x="18543" y="80645"/>
                          <a:pt x="18503" y="80573"/>
                        </a:cubicBezTo>
                        <a:lnTo>
                          <a:pt x="18503" y="80581"/>
                        </a:lnTo>
                        <a:cubicBezTo>
                          <a:pt x="18297" y="80224"/>
                          <a:pt x="17288" y="80224"/>
                          <a:pt x="17384" y="79470"/>
                        </a:cubicBezTo>
                        <a:cubicBezTo>
                          <a:pt x="17384" y="79470"/>
                          <a:pt x="17408" y="78359"/>
                          <a:pt x="17709" y="78089"/>
                        </a:cubicBezTo>
                        <a:cubicBezTo>
                          <a:pt x="17833" y="77978"/>
                          <a:pt x="18089" y="77921"/>
                          <a:pt x="18413" y="77921"/>
                        </a:cubicBezTo>
                        <a:close/>
                        <a:moveTo>
                          <a:pt x="7162" y="77357"/>
                        </a:moveTo>
                        <a:cubicBezTo>
                          <a:pt x="7214" y="77357"/>
                          <a:pt x="7240" y="77366"/>
                          <a:pt x="7240" y="77366"/>
                        </a:cubicBezTo>
                        <a:cubicBezTo>
                          <a:pt x="7240" y="77366"/>
                          <a:pt x="8525" y="77485"/>
                          <a:pt x="8541" y="78033"/>
                        </a:cubicBezTo>
                        <a:cubicBezTo>
                          <a:pt x="8502" y="78700"/>
                          <a:pt x="8708" y="79470"/>
                          <a:pt x="8708" y="79470"/>
                        </a:cubicBezTo>
                        <a:cubicBezTo>
                          <a:pt x="8756" y="79644"/>
                          <a:pt x="8970" y="80240"/>
                          <a:pt x="9192" y="80446"/>
                        </a:cubicBezTo>
                        <a:cubicBezTo>
                          <a:pt x="9422" y="80660"/>
                          <a:pt x="9478" y="80827"/>
                          <a:pt x="9430" y="80994"/>
                        </a:cubicBezTo>
                        <a:cubicBezTo>
                          <a:pt x="9390" y="81142"/>
                          <a:pt x="8963" y="81153"/>
                          <a:pt x="8833" y="81153"/>
                        </a:cubicBezTo>
                        <a:cubicBezTo>
                          <a:pt x="8809" y="81153"/>
                          <a:pt x="8795" y="81153"/>
                          <a:pt x="8795" y="81153"/>
                        </a:cubicBezTo>
                        <a:cubicBezTo>
                          <a:pt x="7986" y="81010"/>
                          <a:pt x="6763" y="80994"/>
                          <a:pt x="6763" y="80994"/>
                        </a:cubicBezTo>
                        <a:cubicBezTo>
                          <a:pt x="6454" y="80994"/>
                          <a:pt x="6136" y="81041"/>
                          <a:pt x="5843" y="81145"/>
                        </a:cubicBezTo>
                        <a:cubicBezTo>
                          <a:pt x="5573" y="81224"/>
                          <a:pt x="4366" y="81216"/>
                          <a:pt x="3469" y="81224"/>
                        </a:cubicBezTo>
                        <a:cubicBezTo>
                          <a:pt x="3441" y="81224"/>
                          <a:pt x="3413" y="81224"/>
                          <a:pt x="3385" y="81224"/>
                        </a:cubicBezTo>
                        <a:cubicBezTo>
                          <a:pt x="2521" y="81224"/>
                          <a:pt x="1747" y="81100"/>
                          <a:pt x="1739" y="80454"/>
                        </a:cubicBezTo>
                        <a:cubicBezTo>
                          <a:pt x="1739" y="79787"/>
                          <a:pt x="2755" y="79462"/>
                          <a:pt x="2755" y="79462"/>
                        </a:cubicBezTo>
                        <a:cubicBezTo>
                          <a:pt x="3247" y="79311"/>
                          <a:pt x="3723" y="79121"/>
                          <a:pt x="4192" y="78906"/>
                        </a:cubicBezTo>
                        <a:cubicBezTo>
                          <a:pt x="5089" y="78509"/>
                          <a:pt x="5755" y="78208"/>
                          <a:pt x="6359" y="77732"/>
                        </a:cubicBezTo>
                        <a:cubicBezTo>
                          <a:pt x="6783" y="77406"/>
                          <a:pt x="7043" y="77357"/>
                          <a:pt x="7162" y="77357"/>
                        </a:cubicBezTo>
                        <a:close/>
                        <a:moveTo>
                          <a:pt x="34754" y="77347"/>
                        </a:moveTo>
                        <a:cubicBezTo>
                          <a:pt x="34810" y="77347"/>
                          <a:pt x="34838" y="77358"/>
                          <a:pt x="34838" y="77358"/>
                        </a:cubicBezTo>
                        <a:cubicBezTo>
                          <a:pt x="34838" y="77358"/>
                          <a:pt x="36132" y="77478"/>
                          <a:pt x="36227" y="78033"/>
                        </a:cubicBezTo>
                        <a:cubicBezTo>
                          <a:pt x="36275" y="78692"/>
                          <a:pt x="36585" y="79462"/>
                          <a:pt x="36585" y="79462"/>
                        </a:cubicBezTo>
                        <a:cubicBezTo>
                          <a:pt x="36648" y="79644"/>
                          <a:pt x="36942" y="80232"/>
                          <a:pt x="37196" y="80446"/>
                        </a:cubicBezTo>
                        <a:cubicBezTo>
                          <a:pt x="37442" y="80653"/>
                          <a:pt x="37521" y="80819"/>
                          <a:pt x="37497" y="80994"/>
                        </a:cubicBezTo>
                        <a:cubicBezTo>
                          <a:pt x="37476" y="81146"/>
                          <a:pt x="36984" y="81153"/>
                          <a:pt x="36899" y="81153"/>
                        </a:cubicBezTo>
                        <a:cubicBezTo>
                          <a:pt x="36891" y="81153"/>
                          <a:pt x="36886" y="81153"/>
                          <a:pt x="36886" y="81153"/>
                        </a:cubicBezTo>
                        <a:cubicBezTo>
                          <a:pt x="36204" y="81057"/>
                          <a:pt x="35521" y="81002"/>
                          <a:pt x="34830" y="80994"/>
                        </a:cubicBezTo>
                        <a:cubicBezTo>
                          <a:pt x="34808" y="80993"/>
                          <a:pt x="34786" y="80993"/>
                          <a:pt x="34764" y="80993"/>
                        </a:cubicBezTo>
                        <a:cubicBezTo>
                          <a:pt x="34478" y="80993"/>
                          <a:pt x="34198" y="81041"/>
                          <a:pt x="33925" y="81137"/>
                        </a:cubicBezTo>
                        <a:lnTo>
                          <a:pt x="33933" y="81145"/>
                        </a:lnTo>
                        <a:cubicBezTo>
                          <a:pt x="33679" y="81224"/>
                          <a:pt x="32473" y="81216"/>
                          <a:pt x="31576" y="81224"/>
                        </a:cubicBezTo>
                        <a:cubicBezTo>
                          <a:pt x="31548" y="81224"/>
                          <a:pt x="31519" y="81224"/>
                          <a:pt x="31491" y="81224"/>
                        </a:cubicBezTo>
                        <a:cubicBezTo>
                          <a:pt x="30627" y="81224"/>
                          <a:pt x="29842" y="81100"/>
                          <a:pt x="29742" y="80454"/>
                        </a:cubicBezTo>
                        <a:cubicBezTo>
                          <a:pt x="29647" y="79787"/>
                          <a:pt x="30631" y="79462"/>
                          <a:pt x="30631" y="79462"/>
                        </a:cubicBezTo>
                        <a:cubicBezTo>
                          <a:pt x="31100" y="79311"/>
                          <a:pt x="31552" y="79121"/>
                          <a:pt x="31997" y="78906"/>
                        </a:cubicBezTo>
                        <a:cubicBezTo>
                          <a:pt x="32830" y="78509"/>
                          <a:pt x="33457" y="78208"/>
                          <a:pt x="34005" y="77732"/>
                        </a:cubicBezTo>
                        <a:cubicBezTo>
                          <a:pt x="34380" y="77400"/>
                          <a:pt x="34633" y="77347"/>
                          <a:pt x="34754" y="77347"/>
                        </a:cubicBezTo>
                        <a:close/>
                        <a:moveTo>
                          <a:pt x="62349" y="77355"/>
                        </a:moveTo>
                        <a:cubicBezTo>
                          <a:pt x="62406" y="77355"/>
                          <a:pt x="62437" y="77366"/>
                          <a:pt x="62437" y="77366"/>
                        </a:cubicBezTo>
                        <a:cubicBezTo>
                          <a:pt x="62437" y="77366"/>
                          <a:pt x="63747" y="77485"/>
                          <a:pt x="63905" y="78033"/>
                        </a:cubicBezTo>
                        <a:cubicBezTo>
                          <a:pt x="64040" y="78700"/>
                          <a:pt x="64445" y="79470"/>
                          <a:pt x="64445" y="79470"/>
                        </a:cubicBezTo>
                        <a:cubicBezTo>
                          <a:pt x="64540" y="79644"/>
                          <a:pt x="64906" y="80240"/>
                          <a:pt x="65183" y="80446"/>
                        </a:cubicBezTo>
                        <a:cubicBezTo>
                          <a:pt x="65461" y="80660"/>
                          <a:pt x="65580" y="80827"/>
                          <a:pt x="65572" y="80994"/>
                        </a:cubicBezTo>
                        <a:lnTo>
                          <a:pt x="65572" y="81002"/>
                        </a:lnTo>
                        <a:cubicBezTo>
                          <a:pt x="65572" y="81154"/>
                          <a:pt x="65076" y="81161"/>
                          <a:pt x="64990" y="81161"/>
                        </a:cubicBezTo>
                        <a:cubicBezTo>
                          <a:pt x="64981" y="81161"/>
                          <a:pt x="64977" y="81161"/>
                          <a:pt x="64977" y="81161"/>
                        </a:cubicBezTo>
                        <a:cubicBezTo>
                          <a:pt x="64294" y="81065"/>
                          <a:pt x="63604" y="81010"/>
                          <a:pt x="62905" y="80994"/>
                        </a:cubicBezTo>
                        <a:cubicBezTo>
                          <a:pt x="62604" y="80994"/>
                          <a:pt x="62302" y="81041"/>
                          <a:pt x="62016" y="81145"/>
                        </a:cubicBezTo>
                        <a:cubicBezTo>
                          <a:pt x="61778" y="81224"/>
                          <a:pt x="60564" y="81224"/>
                          <a:pt x="59667" y="81232"/>
                        </a:cubicBezTo>
                        <a:cubicBezTo>
                          <a:pt x="59640" y="81232"/>
                          <a:pt x="59614" y="81232"/>
                          <a:pt x="59587" y="81232"/>
                        </a:cubicBezTo>
                        <a:cubicBezTo>
                          <a:pt x="58727" y="81232"/>
                          <a:pt x="57915" y="81101"/>
                          <a:pt x="57746" y="80462"/>
                        </a:cubicBezTo>
                        <a:cubicBezTo>
                          <a:pt x="57571" y="79795"/>
                          <a:pt x="58500" y="79470"/>
                          <a:pt x="58500" y="79470"/>
                        </a:cubicBezTo>
                        <a:cubicBezTo>
                          <a:pt x="58944" y="79311"/>
                          <a:pt x="59373" y="79129"/>
                          <a:pt x="59794" y="78906"/>
                        </a:cubicBezTo>
                        <a:cubicBezTo>
                          <a:pt x="60580" y="78509"/>
                          <a:pt x="61167" y="78216"/>
                          <a:pt x="61651" y="77732"/>
                        </a:cubicBezTo>
                        <a:cubicBezTo>
                          <a:pt x="61981" y="77407"/>
                          <a:pt x="62227" y="77355"/>
                          <a:pt x="62349" y="77355"/>
                        </a:cubicBezTo>
                        <a:close/>
                        <a:moveTo>
                          <a:pt x="17373" y="75546"/>
                        </a:moveTo>
                        <a:cubicBezTo>
                          <a:pt x="18027" y="75546"/>
                          <a:pt x="18602" y="75776"/>
                          <a:pt x="18932" y="76303"/>
                        </a:cubicBezTo>
                        <a:cubicBezTo>
                          <a:pt x="19447" y="77128"/>
                          <a:pt x="18082" y="77485"/>
                          <a:pt x="17654" y="77644"/>
                        </a:cubicBezTo>
                        <a:cubicBezTo>
                          <a:pt x="17233" y="77803"/>
                          <a:pt x="16963" y="77938"/>
                          <a:pt x="17042" y="78398"/>
                        </a:cubicBezTo>
                        <a:cubicBezTo>
                          <a:pt x="17122" y="78859"/>
                          <a:pt x="16955" y="79462"/>
                          <a:pt x="16955" y="79462"/>
                        </a:cubicBezTo>
                        <a:cubicBezTo>
                          <a:pt x="16765" y="80343"/>
                          <a:pt x="17511" y="80176"/>
                          <a:pt x="18146" y="80819"/>
                        </a:cubicBezTo>
                        <a:cubicBezTo>
                          <a:pt x="18773" y="81462"/>
                          <a:pt x="18455" y="81923"/>
                          <a:pt x="17828" y="82177"/>
                        </a:cubicBezTo>
                        <a:cubicBezTo>
                          <a:pt x="17201" y="82431"/>
                          <a:pt x="15487" y="82327"/>
                          <a:pt x="14391" y="82462"/>
                        </a:cubicBezTo>
                        <a:cubicBezTo>
                          <a:pt x="14360" y="82462"/>
                          <a:pt x="14329" y="82470"/>
                          <a:pt x="14305" y="82470"/>
                        </a:cubicBezTo>
                        <a:lnTo>
                          <a:pt x="14305" y="82470"/>
                        </a:lnTo>
                        <a:cubicBezTo>
                          <a:pt x="13831" y="82469"/>
                          <a:pt x="13316" y="82382"/>
                          <a:pt x="12637" y="82264"/>
                        </a:cubicBezTo>
                        <a:cubicBezTo>
                          <a:pt x="11947" y="82145"/>
                          <a:pt x="11994" y="81954"/>
                          <a:pt x="11478" y="81724"/>
                        </a:cubicBezTo>
                        <a:cubicBezTo>
                          <a:pt x="11327" y="81661"/>
                          <a:pt x="11169" y="81613"/>
                          <a:pt x="11010" y="81573"/>
                        </a:cubicBezTo>
                        <a:lnTo>
                          <a:pt x="11018" y="81573"/>
                        </a:lnTo>
                        <a:cubicBezTo>
                          <a:pt x="10430" y="81359"/>
                          <a:pt x="9795" y="80946"/>
                          <a:pt x="9430" y="80486"/>
                        </a:cubicBezTo>
                        <a:cubicBezTo>
                          <a:pt x="9208" y="80184"/>
                          <a:pt x="9057" y="79835"/>
                          <a:pt x="9002" y="79462"/>
                        </a:cubicBezTo>
                        <a:cubicBezTo>
                          <a:pt x="9002" y="79462"/>
                          <a:pt x="8906" y="77851"/>
                          <a:pt x="9256" y="77319"/>
                        </a:cubicBezTo>
                        <a:cubicBezTo>
                          <a:pt x="9605" y="76795"/>
                          <a:pt x="10843" y="76573"/>
                          <a:pt x="12843" y="76430"/>
                        </a:cubicBezTo>
                        <a:cubicBezTo>
                          <a:pt x="14836" y="76287"/>
                          <a:pt x="15137" y="76128"/>
                          <a:pt x="16217" y="75755"/>
                        </a:cubicBezTo>
                        <a:cubicBezTo>
                          <a:pt x="16607" y="75620"/>
                          <a:pt x="17003" y="75546"/>
                          <a:pt x="17373" y="75546"/>
                        </a:cubicBezTo>
                        <a:close/>
                        <a:moveTo>
                          <a:pt x="44740" y="75546"/>
                        </a:moveTo>
                        <a:cubicBezTo>
                          <a:pt x="45395" y="75546"/>
                          <a:pt x="46000" y="75776"/>
                          <a:pt x="46395" y="76303"/>
                        </a:cubicBezTo>
                        <a:cubicBezTo>
                          <a:pt x="47022" y="77128"/>
                          <a:pt x="45705" y="77485"/>
                          <a:pt x="45300" y="77644"/>
                        </a:cubicBezTo>
                        <a:cubicBezTo>
                          <a:pt x="44887" y="77803"/>
                          <a:pt x="44641" y="77938"/>
                          <a:pt x="44776" y="78398"/>
                        </a:cubicBezTo>
                        <a:cubicBezTo>
                          <a:pt x="44919" y="78859"/>
                          <a:pt x="44832" y="79462"/>
                          <a:pt x="44832" y="79462"/>
                        </a:cubicBezTo>
                        <a:cubicBezTo>
                          <a:pt x="44752" y="80343"/>
                          <a:pt x="45482" y="80176"/>
                          <a:pt x="46197" y="80819"/>
                        </a:cubicBezTo>
                        <a:cubicBezTo>
                          <a:pt x="46911" y="81462"/>
                          <a:pt x="46649" y="81923"/>
                          <a:pt x="46054" y="82177"/>
                        </a:cubicBezTo>
                        <a:cubicBezTo>
                          <a:pt x="45459" y="82431"/>
                          <a:pt x="43736" y="82327"/>
                          <a:pt x="42657" y="82462"/>
                        </a:cubicBezTo>
                        <a:cubicBezTo>
                          <a:pt x="42625" y="82462"/>
                          <a:pt x="42601" y="82470"/>
                          <a:pt x="42569" y="82470"/>
                        </a:cubicBezTo>
                        <a:lnTo>
                          <a:pt x="42577" y="82478"/>
                        </a:lnTo>
                        <a:cubicBezTo>
                          <a:pt x="42101" y="82478"/>
                          <a:pt x="41577" y="82383"/>
                          <a:pt x="40871" y="82264"/>
                        </a:cubicBezTo>
                        <a:cubicBezTo>
                          <a:pt x="40164" y="82145"/>
                          <a:pt x="40188" y="81962"/>
                          <a:pt x="39640" y="81724"/>
                        </a:cubicBezTo>
                        <a:cubicBezTo>
                          <a:pt x="39482" y="81661"/>
                          <a:pt x="39323" y="81613"/>
                          <a:pt x="39156" y="81573"/>
                        </a:cubicBezTo>
                        <a:lnTo>
                          <a:pt x="39164" y="81573"/>
                        </a:lnTo>
                        <a:cubicBezTo>
                          <a:pt x="38553" y="81359"/>
                          <a:pt x="37862" y="80946"/>
                          <a:pt x="37434" y="80486"/>
                        </a:cubicBezTo>
                        <a:cubicBezTo>
                          <a:pt x="37172" y="80192"/>
                          <a:pt x="36981" y="79843"/>
                          <a:pt x="36870" y="79462"/>
                        </a:cubicBezTo>
                        <a:cubicBezTo>
                          <a:pt x="36870" y="79462"/>
                          <a:pt x="36577" y="77851"/>
                          <a:pt x="36854" y="77319"/>
                        </a:cubicBezTo>
                        <a:cubicBezTo>
                          <a:pt x="37132" y="76795"/>
                          <a:pt x="38339" y="76573"/>
                          <a:pt x="40323" y="76430"/>
                        </a:cubicBezTo>
                        <a:cubicBezTo>
                          <a:pt x="42307" y="76287"/>
                          <a:pt x="42585" y="76128"/>
                          <a:pt x="43609" y="75755"/>
                        </a:cubicBezTo>
                        <a:cubicBezTo>
                          <a:pt x="43982" y="75620"/>
                          <a:pt x="44369" y="75546"/>
                          <a:pt x="44740" y="75546"/>
                        </a:cubicBezTo>
                        <a:close/>
                        <a:moveTo>
                          <a:pt x="25047" y="80453"/>
                        </a:moveTo>
                        <a:cubicBezTo>
                          <a:pt x="26932" y="80453"/>
                          <a:pt x="28955" y="80745"/>
                          <a:pt x="29727" y="81089"/>
                        </a:cubicBezTo>
                        <a:cubicBezTo>
                          <a:pt x="30528" y="81438"/>
                          <a:pt x="31497" y="81327"/>
                          <a:pt x="32457" y="81367"/>
                        </a:cubicBezTo>
                        <a:cubicBezTo>
                          <a:pt x="33417" y="81399"/>
                          <a:pt x="33298" y="81883"/>
                          <a:pt x="33298" y="81883"/>
                        </a:cubicBezTo>
                        <a:cubicBezTo>
                          <a:pt x="33195" y="82145"/>
                          <a:pt x="33068" y="82391"/>
                          <a:pt x="32933" y="82637"/>
                        </a:cubicBezTo>
                        <a:cubicBezTo>
                          <a:pt x="32470" y="83467"/>
                          <a:pt x="31733" y="83667"/>
                          <a:pt x="30445" y="83667"/>
                        </a:cubicBezTo>
                        <a:cubicBezTo>
                          <a:pt x="30232" y="83667"/>
                          <a:pt x="30003" y="83662"/>
                          <a:pt x="29758" y="83653"/>
                        </a:cubicBezTo>
                        <a:cubicBezTo>
                          <a:pt x="28028" y="83581"/>
                          <a:pt x="27798" y="83280"/>
                          <a:pt x="26694" y="82891"/>
                        </a:cubicBezTo>
                        <a:cubicBezTo>
                          <a:pt x="25591" y="82502"/>
                          <a:pt x="24718" y="82502"/>
                          <a:pt x="23718" y="82438"/>
                        </a:cubicBezTo>
                        <a:cubicBezTo>
                          <a:pt x="22718" y="82367"/>
                          <a:pt x="20662" y="82216"/>
                          <a:pt x="19805" y="81946"/>
                        </a:cubicBezTo>
                        <a:cubicBezTo>
                          <a:pt x="19463" y="81843"/>
                          <a:pt x="19170" y="81637"/>
                          <a:pt x="18963" y="81351"/>
                        </a:cubicBezTo>
                        <a:cubicBezTo>
                          <a:pt x="18971" y="81343"/>
                          <a:pt x="19114" y="81010"/>
                          <a:pt x="19789" y="80954"/>
                        </a:cubicBezTo>
                        <a:cubicBezTo>
                          <a:pt x="20217" y="80922"/>
                          <a:pt x="20757" y="80859"/>
                          <a:pt x="21130" y="80708"/>
                        </a:cubicBezTo>
                        <a:cubicBezTo>
                          <a:pt x="21599" y="80573"/>
                          <a:pt x="22884" y="80478"/>
                          <a:pt x="24829" y="80454"/>
                        </a:cubicBezTo>
                        <a:cubicBezTo>
                          <a:pt x="24901" y="80453"/>
                          <a:pt x="24974" y="80453"/>
                          <a:pt x="25047" y="80453"/>
                        </a:cubicBezTo>
                        <a:close/>
                        <a:moveTo>
                          <a:pt x="53049" y="80453"/>
                        </a:moveTo>
                        <a:cubicBezTo>
                          <a:pt x="54931" y="80453"/>
                          <a:pt x="56999" y="80745"/>
                          <a:pt x="57809" y="81089"/>
                        </a:cubicBezTo>
                        <a:cubicBezTo>
                          <a:pt x="58416" y="81344"/>
                          <a:pt x="59075" y="81360"/>
                          <a:pt x="59755" y="81360"/>
                        </a:cubicBezTo>
                        <a:cubicBezTo>
                          <a:pt x="59854" y="81360"/>
                          <a:pt x="59954" y="81360"/>
                          <a:pt x="60053" y="81360"/>
                        </a:cubicBezTo>
                        <a:cubicBezTo>
                          <a:pt x="60228" y="81360"/>
                          <a:pt x="60404" y="81361"/>
                          <a:pt x="60580" y="81367"/>
                        </a:cubicBezTo>
                        <a:cubicBezTo>
                          <a:pt x="61540" y="81399"/>
                          <a:pt x="61492" y="81891"/>
                          <a:pt x="61492" y="81891"/>
                        </a:cubicBezTo>
                        <a:cubicBezTo>
                          <a:pt x="61413" y="82145"/>
                          <a:pt x="61326" y="82391"/>
                          <a:pt x="61215" y="82637"/>
                        </a:cubicBezTo>
                        <a:cubicBezTo>
                          <a:pt x="60861" y="83467"/>
                          <a:pt x="60150" y="83667"/>
                          <a:pt x="58858" y="83667"/>
                        </a:cubicBezTo>
                        <a:cubicBezTo>
                          <a:pt x="58644" y="83667"/>
                          <a:pt x="58414" y="83662"/>
                          <a:pt x="58167" y="83653"/>
                        </a:cubicBezTo>
                        <a:cubicBezTo>
                          <a:pt x="56428" y="83581"/>
                          <a:pt x="56166" y="83280"/>
                          <a:pt x="55007" y="82891"/>
                        </a:cubicBezTo>
                        <a:cubicBezTo>
                          <a:pt x="53857" y="82502"/>
                          <a:pt x="52983" y="82502"/>
                          <a:pt x="51975" y="82438"/>
                        </a:cubicBezTo>
                        <a:cubicBezTo>
                          <a:pt x="50959" y="82367"/>
                          <a:pt x="48888" y="82216"/>
                          <a:pt x="47999" y="81954"/>
                        </a:cubicBezTo>
                        <a:cubicBezTo>
                          <a:pt x="47641" y="81843"/>
                          <a:pt x="47324" y="81637"/>
                          <a:pt x="47078" y="81359"/>
                        </a:cubicBezTo>
                        <a:cubicBezTo>
                          <a:pt x="47086" y="81343"/>
                          <a:pt x="47189" y="81018"/>
                          <a:pt x="47856" y="80962"/>
                        </a:cubicBezTo>
                        <a:cubicBezTo>
                          <a:pt x="48284" y="80930"/>
                          <a:pt x="48816" y="80867"/>
                          <a:pt x="49165" y="80716"/>
                        </a:cubicBezTo>
                        <a:lnTo>
                          <a:pt x="49165" y="80708"/>
                        </a:lnTo>
                        <a:cubicBezTo>
                          <a:pt x="49618" y="80573"/>
                          <a:pt x="50888" y="80478"/>
                          <a:pt x="52833" y="80454"/>
                        </a:cubicBezTo>
                        <a:cubicBezTo>
                          <a:pt x="52905" y="80453"/>
                          <a:pt x="52977" y="80453"/>
                          <a:pt x="53049" y="80453"/>
                        </a:cubicBezTo>
                        <a:close/>
                        <a:moveTo>
                          <a:pt x="46853" y="81899"/>
                        </a:moveTo>
                        <a:cubicBezTo>
                          <a:pt x="46928" y="81899"/>
                          <a:pt x="47039" y="81911"/>
                          <a:pt x="47205" y="81930"/>
                        </a:cubicBezTo>
                        <a:cubicBezTo>
                          <a:pt x="47935" y="82018"/>
                          <a:pt x="48943" y="82232"/>
                          <a:pt x="49467" y="82351"/>
                        </a:cubicBezTo>
                        <a:cubicBezTo>
                          <a:pt x="49991" y="82462"/>
                          <a:pt x="50499" y="82438"/>
                          <a:pt x="50816" y="82526"/>
                        </a:cubicBezTo>
                        <a:cubicBezTo>
                          <a:pt x="51690" y="82772"/>
                          <a:pt x="51864" y="82851"/>
                          <a:pt x="51737" y="83732"/>
                        </a:cubicBezTo>
                        <a:cubicBezTo>
                          <a:pt x="51610" y="84621"/>
                          <a:pt x="51547" y="84709"/>
                          <a:pt x="51523" y="85161"/>
                        </a:cubicBezTo>
                        <a:cubicBezTo>
                          <a:pt x="51507" y="85605"/>
                          <a:pt x="51444" y="85955"/>
                          <a:pt x="51285" y="86240"/>
                        </a:cubicBezTo>
                        <a:cubicBezTo>
                          <a:pt x="51149" y="86485"/>
                          <a:pt x="50925" y="86993"/>
                          <a:pt x="50579" y="86993"/>
                        </a:cubicBezTo>
                        <a:cubicBezTo>
                          <a:pt x="50521" y="86993"/>
                          <a:pt x="50460" y="86979"/>
                          <a:pt x="50396" y="86947"/>
                        </a:cubicBezTo>
                        <a:cubicBezTo>
                          <a:pt x="49951" y="86725"/>
                          <a:pt x="50475" y="86280"/>
                          <a:pt x="49570" y="85820"/>
                        </a:cubicBezTo>
                        <a:cubicBezTo>
                          <a:pt x="48657" y="85359"/>
                          <a:pt x="47768" y="84772"/>
                          <a:pt x="47260" y="84050"/>
                        </a:cubicBezTo>
                        <a:cubicBezTo>
                          <a:pt x="46752" y="83320"/>
                          <a:pt x="46625" y="82883"/>
                          <a:pt x="46713" y="82399"/>
                        </a:cubicBezTo>
                        <a:cubicBezTo>
                          <a:pt x="46774" y="82030"/>
                          <a:pt x="46598" y="81899"/>
                          <a:pt x="46853" y="81899"/>
                        </a:cubicBezTo>
                        <a:close/>
                        <a:moveTo>
                          <a:pt x="18666" y="81900"/>
                        </a:moveTo>
                        <a:cubicBezTo>
                          <a:pt x="18740" y="81900"/>
                          <a:pt x="18850" y="81911"/>
                          <a:pt x="19011" y="81930"/>
                        </a:cubicBezTo>
                        <a:cubicBezTo>
                          <a:pt x="19725" y="82018"/>
                          <a:pt x="20710" y="82240"/>
                          <a:pt x="21218" y="82359"/>
                        </a:cubicBezTo>
                        <a:cubicBezTo>
                          <a:pt x="21726" y="82470"/>
                          <a:pt x="22234" y="82438"/>
                          <a:pt x="22543" y="82526"/>
                        </a:cubicBezTo>
                        <a:cubicBezTo>
                          <a:pt x="23392" y="82772"/>
                          <a:pt x="23551" y="82851"/>
                          <a:pt x="23313" y="83732"/>
                        </a:cubicBezTo>
                        <a:cubicBezTo>
                          <a:pt x="23075" y="84613"/>
                          <a:pt x="22996" y="84717"/>
                          <a:pt x="22916" y="85161"/>
                        </a:cubicBezTo>
                        <a:cubicBezTo>
                          <a:pt x="22837" y="85605"/>
                          <a:pt x="22734" y="85963"/>
                          <a:pt x="22535" y="86248"/>
                        </a:cubicBezTo>
                        <a:cubicBezTo>
                          <a:pt x="22365" y="86493"/>
                          <a:pt x="22078" y="87001"/>
                          <a:pt x="21735" y="87001"/>
                        </a:cubicBezTo>
                        <a:cubicBezTo>
                          <a:pt x="21678" y="87001"/>
                          <a:pt x="21619" y="86987"/>
                          <a:pt x="21559" y="86955"/>
                        </a:cubicBezTo>
                        <a:cubicBezTo>
                          <a:pt x="21138" y="86733"/>
                          <a:pt x="21726" y="86280"/>
                          <a:pt x="20868" y="85828"/>
                        </a:cubicBezTo>
                        <a:cubicBezTo>
                          <a:pt x="20027" y="85367"/>
                          <a:pt x="19209" y="84780"/>
                          <a:pt x="18797" y="84050"/>
                        </a:cubicBezTo>
                        <a:cubicBezTo>
                          <a:pt x="18384" y="83327"/>
                          <a:pt x="18312" y="82891"/>
                          <a:pt x="18455" y="82407"/>
                        </a:cubicBezTo>
                        <a:cubicBezTo>
                          <a:pt x="18566" y="82032"/>
                          <a:pt x="18410" y="81900"/>
                          <a:pt x="18666" y="81900"/>
                        </a:cubicBezTo>
                        <a:close/>
                        <a:moveTo>
                          <a:pt x="6912" y="81143"/>
                        </a:moveTo>
                        <a:cubicBezTo>
                          <a:pt x="8571" y="81143"/>
                          <a:pt x="11238" y="81733"/>
                          <a:pt x="12161" y="82264"/>
                        </a:cubicBezTo>
                        <a:cubicBezTo>
                          <a:pt x="12796" y="82637"/>
                          <a:pt x="12843" y="83002"/>
                          <a:pt x="12796" y="83200"/>
                        </a:cubicBezTo>
                        <a:cubicBezTo>
                          <a:pt x="12740" y="83296"/>
                          <a:pt x="12716" y="83407"/>
                          <a:pt x="12748" y="83518"/>
                        </a:cubicBezTo>
                        <a:cubicBezTo>
                          <a:pt x="12867" y="83923"/>
                          <a:pt x="12978" y="84153"/>
                          <a:pt x="12129" y="84574"/>
                        </a:cubicBezTo>
                        <a:cubicBezTo>
                          <a:pt x="11288" y="84994"/>
                          <a:pt x="10692" y="85510"/>
                          <a:pt x="9891" y="85979"/>
                        </a:cubicBezTo>
                        <a:lnTo>
                          <a:pt x="9851" y="86002"/>
                        </a:lnTo>
                        <a:cubicBezTo>
                          <a:pt x="9851" y="86002"/>
                          <a:pt x="9422" y="86336"/>
                          <a:pt x="8446" y="86542"/>
                        </a:cubicBezTo>
                        <a:cubicBezTo>
                          <a:pt x="7462" y="86756"/>
                          <a:pt x="6009" y="86891"/>
                          <a:pt x="6009" y="86891"/>
                        </a:cubicBezTo>
                        <a:cubicBezTo>
                          <a:pt x="5195" y="87013"/>
                          <a:pt x="4381" y="87076"/>
                          <a:pt x="3562" y="87076"/>
                        </a:cubicBezTo>
                        <a:cubicBezTo>
                          <a:pt x="3470" y="87076"/>
                          <a:pt x="3378" y="87076"/>
                          <a:pt x="3287" y="87074"/>
                        </a:cubicBezTo>
                        <a:cubicBezTo>
                          <a:pt x="1826" y="87042"/>
                          <a:pt x="1794" y="86201"/>
                          <a:pt x="2080" y="85344"/>
                        </a:cubicBezTo>
                        <a:cubicBezTo>
                          <a:pt x="2366" y="84486"/>
                          <a:pt x="3263" y="84399"/>
                          <a:pt x="4231" y="83756"/>
                        </a:cubicBezTo>
                        <a:cubicBezTo>
                          <a:pt x="5200" y="83113"/>
                          <a:pt x="5366" y="82256"/>
                          <a:pt x="5565" y="81732"/>
                        </a:cubicBezTo>
                        <a:cubicBezTo>
                          <a:pt x="5763" y="81216"/>
                          <a:pt x="6755" y="81145"/>
                          <a:pt x="6755" y="81145"/>
                        </a:cubicBezTo>
                        <a:cubicBezTo>
                          <a:pt x="6806" y="81143"/>
                          <a:pt x="6858" y="81143"/>
                          <a:pt x="6912" y="81143"/>
                        </a:cubicBezTo>
                        <a:close/>
                        <a:moveTo>
                          <a:pt x="35003" y="81143"/>
                        </a:moveTo>
                        <a:cubicBezTo>
                          <a:pt x="36667" y="81143"/>
                          <a:pt x="39410" y="81733"/>
                          <a:pt x="40402" y="82256"/>
                        </a:cubicBezTo>
                        <a:cubicBezTo>
                          <a:pt x="41093" y="82629"/>
                          <a:pt x="41180" y="82994"/>
                          <a:pt x="41164" y="83193"/>
                        </a:cubicBezTo>
                        <a:cubicBezTo>
                          <a:pt x="41109" y="83296"/>
                          <a:pt x="41101" y="83407"/>
                          <a:pt x="41141" y="83518"/>
                        </a:cubicBezTo>
                        <a:lnTo>
                          <a:pt x="41141" y="83510"/>
                        </a:lnTo>
                        <a:lnTo>
                          <a:pt x="41141" y="83510"/>
                        </a:lnTo>
                        <a:cubicBezTo>
                          <a:pt x="41315" y="83923"/>
                          <a:pt x="41458" y="84153"/>
                          <a:pt x="40664" y="84574"/>
                        </a:cubicBezTo>
                        <a:cubicBezTo>
                          <a:pt x="39879" y="84994"/>
                          <a:pt x="39347" y="85502"/>
                          <a:pt x="38601" y="85971"/>
                        </a:cubicBezTo>
                        <a:lnTo>
                          <a:pt x="38569" y="86002"/>
                        </a:lnTo>
                        <a:cubicBezTo>
                          <a:pt x="38569" y="86002"/>
                          <a:pt x="38180" y="86336"/>
                          <a:pt x="37227" y="86542"/>
                        </a:cubicBezTo>
                        <a:cubicBezTo>
                          <a:pt x="36275" y="86748"/>
                          <a:pt x="34846" y="86891"/>
                          <a:pt x="34846" y="86891"/>
                        </a:cubicBezTo>
                        <a:cubicBezTo>
                          <a:pt x="34039" y="87013"/>
                          <a:pt x="33226" y="87076"/>
                          <a:pt x="32412" y="87076"/>
                        </a:cubicBezTo>
                        <a:cubicBezTo>
                          <a:pt x="32321" y="87076"/>
                          <a:pt x="32230" y="87076"/>
                          <a:pt x="32140" y="87074"/>
                        </a:cubicBezTo>
                        <a:cubicBezTo>
                          <a:pt x="30679" y="87042"/>
                          <a:pt x="30536" y="86193"/>
                          <a:pt x="30711" y="85344"/>
                        </a:cubicBezTo>
                        <a:cubicBezTo>
                          <a:pt x="30893" y="84486"/>
                          <a:pt x="31774" y="84399"/>
                          <a:pt x="32663" y="83756"/>
                        </a:cubicBezTo>
                        <a:cubicBezTo>
                          <a:pt x="33552" y="83105"/>
                          <a:pt x="33600" y="82248"/>
                          <a:pt x="33735" y="81724"/>
                        </a:cubicBezTo>
                        <a:cubicBezTo>
                          <a:pt x="33870" y="81208"/>
                          <a:pt x="34846" y="81145"/>
                          <a:pt x="34846" y="81145"/>
                        </a:cubicBezTo>
                        <a:cubicBezTo>
                          <a:pt x="34897" y="81143"/>
                          <a:pt x="34949" y="81143"/>
                          <a:pt x="35003" y="81143"/>
                        </a:cubicBezTo>
                        <a:close/>
                        <a:moveTo>
                          <a:pt x="63085" y="81143"/>
                        </a:moveTo>
                        <a:cubicBezTo>
                          <a:pt x="64747" y="81143"/>
                          <a:pt x="67574" y="81733"/>
                          <a:pt x="68628" y="82264"/>
                        </a:cubicBezTo>
                        <a:cubicBezTo>
                          <a:pt x="69358" y="82629"/>
                          <a:pt x="69501" y="82994"/>
                          <a:pt x="69509" y="83200"/>
                        </a:cubicBezTo>
                        <a:cubicBezTo>
                          <a:pt x="69470" y="83304"/>
                          <a:pt x="69485" y="83415"/>
                          <a:pt x="69541" y="83510"/>
                        </a:cubicBezTo>
                        <a:cubicBezTo>
                          <a:pt x="69763" y="83923"/>
                          <a:pt x="69938" y="84153"/>
                          <a:pt x="69200" y="84574"/>
                        </a:cubicBezTo>
                        <a:cubicBezTo>
                          <a:pt x="68462" y="84994"/>
                          <a:pt x="68001" y="85502"/>
                          <a:pt x="67311" y="85971"/>
                        </a:cubicBezTo>
                        <a:lnTo>
                          <a:pt x="67279" y="86002"/>
                        </a:lnTo>
                        <a:cubicBezTo>
                          <a:pt x="67279" y="86002"/>
                          <a:pt x="66938" y="86336"/>
                          <a:pt x="66009" y="86542"/>
                        </a:cubicBezTo>
                        <a:cubicBezTo>
                          <a:pt x="65088" y="86748"/>
                          <a:pt x="63667" y="86891"/>
                          <a:pt x="63667" y="86891"/>
                        </a:cubicBezTo>
                        <a:cubicBezTo>
                          <a:pt x="62875" y="87013"/>
                          <a:pt x="62069" y="87076"/>
                          <a:pt x="61263" y="87076"/>
                        </a:cubicBezTo>
                        <a:cubicBezTo>
                          <a:pt x="61173" y="87076"/>
                          <a:pt x="61082" y="87076"/>
                          <a:pt x="60992" y="87074"/>
                        </a:cubicBezTo>
                        <a:cubicBezTo>
                          <a:pt x="59524" y="87050"/>
                          <a:pt x="59270" y="86201"/>
                          <a:pt x="59341" y="85344"/>
                        </a:cubicBezTo>
                        <a:cubicBezTo>
                          <a:pt x="59405" y="84486"/>
                          <a:pt x="60278" y="84399"/>
                          <a:pt x="61080" y="83756"/>
                        </a:cubicBezTo>
                        <a:cubicBezTo>
                          <a:pt x="61889" y="83113"/>
                          <a:pt x="61834" y="82248"/>
                          <a:pt x="61897" y="81732"/>
                        </a:cubicBezTo>
                        <a:cubicBezTo>
                          <a:pt x="61969" y="81208"/>
                          <a:pt x="62929" y="81145"/>
                          <a:pt x="62929" y="81145"/>
                        </a:cubicBezTo>
                        <a:cubicBezTo>
                          <a:pt x="62980" y="81143"/>
                          <a:pt x="63032" y="81143"/>
                          <a:pt x="63085" y="81143"/>
                        </a:cubicBezTo>
                        <a:close/>
                        <a:moveTo>
                          <a:pt x="24887" y="82966"/>
                        </a:moveTo>
                        <a:cubicBezTo>
                          <a:pt x="25223" y="82966"/>
                          <a:pt x="25642" y="83044"/>
                          <a:pt x="26282" y="83193"/>
                        </a:cubicBezTo>
                        <a:cubicBezTo>
                          <a:pt x="27544" y="83478"/>
                          <a:pt x="28195" y="83772"/>
                          <a:pt x="28655" y="83828"/>
                        </a:cubicBezTo>
                        <a:cubicBezTo>
                          <a:pt x="29115" y="83883"/>
                          <a:pt x="29536" y="83875"/>
                          <a:pt x="29798" y="83923"/>
                        </a:cubicBezTo>
                        <a:cubicBezTo>
                          <a:pt x="30473" y="84034"/>
                          <a:pt x="30822" y="84248"/>
                          <a:pt x="30592" y="84748"/>
                        </a:cubicBezTo>
                        <a:cubicBezTo>
                          <a:pt x="30369" y="85240"/>
                          <a:pt x="30266" y="85931"/>
                          <a:pt x="30393" y="86471"/>
                        </a:cubicBezTo>
                        <a:cubicBezTo>
                          <a:pt x="30528" y="87018"/>
                          <a:pt x="31084" y="87137"/>
                          <a:pt x="32005" y="87399"/>
                        </a:cubicBezTo>
                        <a:cubicBezTo>
                          <a:pt x="32917" y="87661"/>
                          <a:pt x="33465" y="87899"/>
                          <a:pt x="32663" y="88590"/>
                        </a:cubicBezTo>
                        <a:cubicBezTo>
                          <a:pt x="32011" y="89153"/>
                          <a:pt x="31182" y="89283"/>
                          <a:pt x="30170" y="89283"/>
                        </a:cubicBezTo>
                        <a:cubicBezTo>
                          <a:pt x="29927" y="89283"/>
                          <a:pt x="29673" y="89275"/>
                          <a:pt x="29409" y="89265"/>
                        </a:cubicBezTo>
                        <a:cubicBezTo>
                          <a:pt x="29171" y="89255"/>
                          <a:pt x="28961" y="89249"/>
                          <a:pt x="28769" y="89249"/>
                        </a:cubicBezTo>
                        <a:cubicBezTo>
                          <a:pt x="27863" y="89249"/>
                          <a:pt x="27343" y="89373"/>
                          <a:pt x="26099" y="89773"/>
                        </a:cubicBezTo>
                        <a:cubicBezTo>
                          <a:pt x="24956" y="90144"/>
                          <a:pt x="23790" y="90411"/>
                          <a:pt x="22764" y="90411"/>
                        </a:cubicBezTo>
                        <a:cubicBezTo>
                          <a:pt x="22430" y="90411"/>
                          <a:pt x="22111" y="90383"/>
                          <a:pt x="21813" y="90320"/>
                        </a:cubicBezTo>
                        <a:lnTo>
                          <a:pt x="21821" y="90312"/>
                        </a:lnTo>
                        <a:cubicBezTo>
                          <a:pt x="20606" y="90058"/>
                          <a:pt x="20043" y="89439"/>
                          <a:pt x="20281" y="88876"/>
                        </a:cubicBezTo>
                        <a:cubicBezTo>
                          <a:pt x="20519" y="88320"/>
                          <a:pt x="21408" y="87637"/>
                          <a:pt x="21972" y="87376"/>
                        </a:cubicBezTo>
                        <a:cubicBezTo>
                          <a:pt x="22527" y="87114"/>
                          <a:pt x="22853" y="86367"/>
                          <a:pt x="23035" y="85891"/>
                        </a:cubicBezTo>
                        <a:cubicBezTo>
                          <a:pt x="23226" y="85407"/>
                          <a:pt x="23638" y="85328"/>
                          <a:pt x="23559" y="84891"/>
                        </a:cubicBezTo>
                        <a:cubicBezTo>
                          <a:pt x="23472" y="84447"/>
                          <a:pt x="23416" y="83494"/>
                          <a:pt x="24019" y="83193"/>
                        </a:cubicBezTo>
                        <a:cubicBezTo>
                          <a:pt x="24313" y="83040"/>
                          <a:pt x="24561" y="82966"/>
                          <a:pt x="24887" y="82966"/>
                        </a:cubicBezTo>
                        <a:close/>
                        <a:moveTo>
                          <a:pt x="53203" y="82969"/>
                        </a:moveTo>
                        <a:cubicBezTo>
                          <a:pt x="53540" y="82969"/>
                          <a:pt x="53971" y="83047"/>
                          <a:pt x="54634" y="83193"/>
                        </a:cubicBezTo>
                        <a:cubicBezTo>
                          <a:pt x="55936" y="83478"/>
                          <a:pt x="56627" y="83772"/>
                          <a:pt x="57095" y="83828"/>
                        </a:cubicBezTo>
                        <a:cubicBezTo>
                          <a:pt x="57563" y="83883"/>
                          <a:pt x="57984" y="83875"/>
                          <a:pt x="58238" y="83923"/>
                        </a:cubicBezTo>
                        <a:cubicBezTo>
                          <a:pt x="58937" y="84034"/>
                          <a:pt x="59310" y="84248"/>
                          <a:pt x="59151" y="84748"/>
                        </a:cubicBezTo>
                        <a:cubicBezTo>
                          <a:pt x="58976" y="85312"/>
                          <a:pt x="58984" y="85915"/>
                          <a:pt x="59175" y="86479"/>
                        </a:cubicBezTo>
                        <a:cubicBezTo>
                          <a:pt x="59381" y="87018"/>
                          <a:pt x="59953" y="87145"/>
                          <a:pt x="60905" y="87407"/>
                        </a:cubicBezTo>
                        <a:cubicBezTo>
                          <a:pt x="61850" y="87661"/>
                          <a:pt x="62429" y="87899"/>
                          <a:pt x="61715" y="88598"/>
                        </a:cubicBezTo>
                        <a:cubicBezTo>
                          <a:pt x="61144" y="89150"/>
                          <a:pt x="60345" y="89286"/>
                          <a:pt x="59346" y="89286"/>
                        </a:cubicBezTo>
                        <a:cubicBezTo>
                          <a:pt x="59095" y="89286"/>
                          <a:pt x="58831" y="89277"/>
                          <a:pt x="58556" y="89265"/>
                        </a:cubicBezTo>
                        <a:cubicBezTo>
                          <a:pt x="58323" y="89255"/>
                          <a:pt x="58118" y="89250"/>
                          <a:pt x="57931" y="89250"/>
                        </a:cubicBezTo>
                        <a:cubicBezTo>
                          <a:pt x="57008" y="89250"/>
                          <a:pt x="56508" y="89378"/>
                          <a:pt x="55301" y="89781"/>
                        </a:cubicBezTo>
                        <a:cubicBezTo>
                          <a:pt x="54212" y="90146"/>
                          <a:pt x="53078" y="90411"/>
                          <a:pt x="52052" y="90411"/>
                        </a:cubicBezTo>
                        <a:cubicBezTo>
                          <a:pt x="51717" y="90411"/>
                          <a:pt x="51393" y="90383"/>
                          <a:pt x="51086" y="90320"/>
                        </a:cubicBezTo>
                        <a:cubicBezTo>
                          <a:pt x="49840" y="90058"/>
                          <a:pt x="49205" y="89439"/>
                          <a:pt x="49364" y="88876"/>
                        </a:cubicBezTo>
                        <a:cubicBezTo>
                          <a:pt x="49531" y="88320"/>
                          <a:pt x="50340" y="87637"/>
                          <a:pt x="50864" y="87376"/>
                        </a:cubicBezTo>
                        <a:cubicBezTo>
                          <a:pt x="51388" y="87114"/>
                          <a:pt x="51610" y="86375"/>
                          <a:pt x="51737" y="85891"/>
                        </a:cubicBezTo>
                        <a:cubicBezTo>
                          <a:pt x="51864" y="85415"/>
                          <a:pt x="52269" y="85336"/>
                          <a:pt x="52126" y="84891"/>
                        </a:cubicBezTo>
                        <a:cubicBezTo>
                          <a:pt x="51983" y="84455"/>
                          <a:pt x="51809" y="83494"/>
                          <a:pt x="52364" y="83193"/>
                        </a:cubicBezTo>
                        <a:cubicBezTo>
                          <a:pt x="52640" y="83041"/>
                          <a:pt x="52878" y="82969"/>
                          <a:pt x="53203" y="82969"/>
                        </a:cubicBezTo>
                        <a:close/>
                        <a:moveTo>
                          <a:pt x="15209" y="82665"/>
                        </a:moveTo>
                        <a:cubicBezTo>
                          <a:pt x="15434" y="82665"/>
                          <a:pt x="15687" y="82676"/>
                          <a:pt x="15971" y="82700"/>
                        </a:cubicBezTo>
                        <a:cubicBezTo>
                          <a:pt x="17042" y="82788"/>
                          <a:pt x="17892" y="83018"/>
                          <a:pt x="18312" y="83804"/>
                        </a:cubicBezTo>
                        <a:cubicBezTo>
                          <a:pt x="18733" y="84590"/>
                          <a:pt x="19106" y="84986"/>
                          <a:pt x="19701" y="85336"/>
                        </a:cubicBezTo>
                        <a:cubicBezTo>
                          <a:pt x="20297" y="85677"/>
                          <a:pt x="21233" y="86296"/>
                          <a:pt x="21019" y="86931"/>
                        </a:cubicBezTo>
                        <a:cubicBezTo>
                          <a:pt x="20797" y="87558"/>
                          <a:pt x="20352" y="87725"/>
                          <a:pt x="20067" y="88185"/>
                        </a:cubicBezTo>
                        <a:cubicBezTo>
                          <a:pt x="19789" y="88638"/>
                          <a:pt x="19932" y="89106"/>
                          <a:pt x="18678" y="89352"/>
                        </a:cubicBezTo>
                        <a:cubicBezTo>
                          <a:pt x="17423" y="89598"/>
                          <a:pt x="17217" y="89384"/>
                          <a:pt x="16820" y="89836"/>
                        </a:cubicBezTo>
                        <a:cubicBezTo>
                          <a:pt x="16478" y="90225"/>
                          <a:pt x="15893" y="90778"/>
                          <a:pt x="14978" y="90778"/>
                        </a:cubicBezTo>
                        <a:cubicBezTo>
                          <a:pt x="14810" y="90778"/>
                          <a:pt x="14630" y="90759"/>
                          <a:pt x="14439" y="90717"/>
                        </a:cubicBezTo>
                        <a:cubicBezTo>
                          <a:pt x="13224" y="90447"/>
                          <a:pt x="11994" y="90138"/>
                          <a:pt x="11415" y="89352"/>
                        </a:cubicBezTo>
                        <a:cubicBezTo>
                          <a:pt x="10835" y="88574"/>
                          <a:pt x="10629" y="88511"/>
                          <a:pt x="10383" y="88296"/>
                        </a:cubicBezTo>
                        <a:cubicBezTo>
                          <a:pt x="10137" y="88082"/>
                          <a:pt x="9160" y="87233"/>
                          <a:pt x="10065" y="86399"/>
                        </a:cubicBezTo>
                        <a:cubicBezTo>
                          <a:pt x="10970" y="85566"/>
                          <a:pt x="10811" y="85526"/>
                          <a:pt x="11891" y="85074"/>
                        </a:cubicBezTo>
                        <a:cubicBezTo>
                          <a:pt x="12978" y="84629"/>
                          <a:pt x="13193" y="84248"/>
                          <a:pt x="13272" y="83740"/>
                        </a:cubicBezTo>
                        <a:cubicBezTo>
                          <a:pt x="13349" y="83292"/>
                          <a:pt x="13519" y="82665"/>
                          <a:pt x="15209" y="82665"/>
                        </a:cubicBezTo>
                        <a:close/>
                        <a:moveTo>
                          <a:pt x="43500" y="82665"/>
                        </a:moveTo>
                        <a:cubicBezTo>
                          <a:pt x="43726" y="82665"/>
                          <a:pt x="43981" y="82676"/>
                          <a:pt x="44268" y="82700"/>
                        </a:cubicBezTo>
                        <a:cubicBezTo>
                          <a:pt x="45348" y="82788"/>
                          <a:pt x="46221" y="83018"/>
                          <a:pt x="46745" y="83804"/>
                        </a:cubicBezTo>
                        <a:cubicBezTo>
                          <a:pt x="47268" y="84590"/>
                          <a:pt x="47689" y="84986"/>
                          <a:pt x="48332" y="85336"/>
                        </a:cubicBezTo>
                        <a:cubicBezTo>
                          <a:pt x="48983" y="85677"/>
                          <a:pt x="49991" y="86296"/>
                          <a:pt x="49856" y="86931"/>
                        </a:cubicBezTo>
                        <a:cubicBezTo>
                          <a:pt x="49721" y="87558"/>
                          <a:pt x="49292" y="87725"/>
                          <a:pt x="49070" y="88185"/>
                        </a:cubicBezTo>
                        <a:cubicBezTo>
                          <a:pt x="48848" y="88638"/>
                          <a:pt x="49054" y="89106"/>
                          <a:pt x="47832" y="89352"/>
                        </a:cubicBezTo>
                        <a:cubicBezTo>
                          <a:pt x="46610" y="89598"/>
                          <a:pt x="46379" y="89384"/>
                          <a:pt x="46038" y="89836"/>
                        </a:cubicBezTo>
                        <a:cubicBezTo>
                          <a:pt x="45743" y="90225"/>
                          <a:pt x="45222" y="90778"/>
                          <a:pt x="44311" y="90778"/>
                        </a:cubicBezTo>
                        <a:cubicBezTo>
                          <a:pt x="44144" y="90778"/>
                          <a:pt x="43963" y="90759"/>
                          <a:pt x="43768" y="90717"/>
                        </a:cubicBezTo>
                        <a:cubicBezTo>
                          <a:pt x="42514" y="90447"/>
                          <a:pt x="41244" y="90138"/>
                          <a:pt x="40561" y="89352"/>
                        </a:cubicBezTo>
                        <a:cubicBezTo>
                          <a:pt x="39887" y="88574"/>
                          <a:pt x="39672" y="88511"/>
                          <a:pt x="39394" y="88296"/>
                        </a:cubicBezTo>
                        <a:cubicBezTo>
                          <a:pt x="39117" y="88082"/>
                          <a:pt x="38037" y="87233"/>
                          <a:pt x="38831" y="86399"/>
                        </a:cubicBezTo>
                        <a:cubicBezTo>
                          <a:pt x="39633" y="85566"/>
                          <a:pt x="39466" y="85526"/>
                          <a:pt x="40490" y="85074"/>
                        </a:cubicBezTo>
                        <a:cubicBezTo>
                          <a:pt x="41514" y="84629"/>
                          <a:pt x="41680" y="84248"/>
                          <a:pt x="41696" y="83740"/>
                        </a:cubicBezTo>
                        <a:cubicBezTo>
                          <a:pt x="41717" y="83292"/>
                          <a:pt x="41806" y="82665"/>
                          <a:pt x="43500" y="82665"/>
                        </a:cubicBezTo>
                        <a:close/>
                        <a:moveTo>
                          <a:pt x="29905" y="89446"/>
                        </a:moveTo>
                        <a:cubicBezTo>
                          <a:pt x="30194" y="89446"/>
                          <a:pt x="30334" y="89475"/>
                          <a:pt x="30735" y="89566"/>
                        </a:cubicBezTo>
                        <a:cubicBezTo>
                          <a:pt x="31362" y="89717"/>
                          <a:pt x="31219" y="90027"/>
                          <a:pt x="31243" y="90487"/>
                        </a:cubicBezTo>
                        <a:cubicBezTo>
                          <a:pt x="31266" y="90947"/>
                          <a:pt x="32060" y="91384"/>
                          <a:pt x="31528" y="91908"/>
                        </a:cubicBezTo>
                        <a:cubicBezTo>
                          <a:pt x="31303" y="92123"/>
                          <a:pt x="31098" y="92161"/>
                          <a:pt x="30858" y="92161"/>
                        </a:cubicBezTo>
                        <a:cubicBezTo>
                          <a:pt x="30723" y="92161"/>
                          <a:pt x="30578" y="92149"/>
                          <a:pt x="30412" y="92149"/>
                        </a:cubicBezTo>
                        <a:cubicBezTo>
                          <a:pt x="30163" y="92149"/>
                          <a:pt x="29869" y="92177"/>
                          <a:pt x="29496" y="92313"/>
                        </a:cubicBezTo>
                        <a:cubicBezTo>
                          <a:pt x="28562" y="92664"/>
                          <a:pt x="28417" y="92947"/>
                          <a:pt x="27082" y="92947"/>
                        </a:cubicBezTo>
                        <a:cubicBezTo>
                          <a:pt x="26908" y="92947"/>
                          <a:pt x="26714" y="92942"/>
                          <a:pt x="26496" y="92932"/>
                        </a:cubicBezTo>
                        <a:cubicBezTo>
                          <a:pt x="24599" y="92844"/>
                          <a:pt x="23170" y="92868"/>
                          <a:pt x="22900" y="92567"/>
                        </a:cubicBezTo>
                        <a:cubicBezTo>
                          <a:pt x="22630" y="92257"/>
                          <a:pt x="22646" y="91495"/>
                          <a:pt x="22495" y="91249"/>
                        </a:cubicBezTo>
                        <a:cubicBezTo>
                          <a:pt x="22345" y="90995"/>
                          <a:pt x="22138" y="90685"/>
                          <a:pt x="22861" y="90662"/>
                        </a:cubicBezTo>
                        <a:cubicBezTo>
                          <a:pt x="22945" y="90658"/>
                          <a:pt x="23022" y="90657"/>
                          <a:pt x="23096" y="90657"/>
                        </a:cubicBezTo>
                        <a:cubicBezTo>
                          <a:pt x="23266" y="90657"/>
                          <a:pt x="23414" y="90664"/>
                          <a:pt x="23573" y="90664"/>
                        </a:cubicBezTo>
                        <a:cubicBezTo>
                          <a:pt x="23925" y="90664"/>
                          <a:pt x="24336" y="90629"/>
                          <a:pt x="25178" y="90408"/>
                        </a:cubicBezTo>
                        <a:cubicBezTo>
                          <a:pt x="26567" y="90043"/>
                          <a:pt x="27187" y="89527"/>
                          <a:pt x="28663" y="89487"/>
                        </a:cubicBezTo>
                        <a:cubicBezTo>
                          <a:pt x="29330" y="89465"/>
                          <a:pt x="29668" y="89446"/>
                          <a:pt x="29905" y="89446"/>
                        </a:cubicBezTo>
                        <a:close/>
                        <a:moveTo>
                          <a:pt x="59059" y="89449"/>
                        </a:moveTo>
                        <a:cubicBezTo>
                          <a:pt x="59347" y="89449"/>
                          <a:pt x="59491" y="89478"/>
                          <a:pt x="59905" y="89574"/>
                        </a:cubicBezTo>
                        <a:cubicBezTo>
                          <a:pt x="60548" y="89717"/>
                          <a:pt x="60453" y="90027"/>
                          <a:pt x="60532" y="90487"/>
                        </a:cubicBezTo>
                        <a:cubicBezTo>
                          <a:pt x="60611" y="90947"/>
                          <a:pt x="61469" y="91392"/>
                          <a:pt x="61000" y="91908"/>
                        </a:cubicBezTo>
                        <a:cubicBezTo>
                          <a:pt x="60805" y="92126"/>
                          <a:pt x="60605" y="92165"/>
                          <a:pt x="60366" y="92165"/>
                        </a:cubicBezTo>
                        <a:cubicBezTo>
                          <a:pt x="60233" y="92165"/>
                          <a:pt x="60088" y="92153"/>
                          <a:pt x="59925" y="92153"/>
                        </a:cubicBezTo>
                        <a:cubicBezTo>
                          <a:pt x="59677" y="92153"/>
                          <a:pt x="59386" y="92181"/>
                          <a:pt x="59032" y="92321"/>
                        </a:cubicBezTo>
                        <a:cubicBezTo>
                          <a:pt x="58140" y="92665"/>
                          <a:pt x="58031" y="92947"/>
                          <a:pt x="56699" y="92947"/>
                        </a:cubicBezTo>
                        <a:cubicBezTo>
                          <a:pt x="56525" y="92947"/>
                          <a:pt x="56330" y="92942"/>
                          <a:pt x="56111" y="92932"/>
                        </a:cubicBezTo>
                        <a:cubicBezTo>
                          <a:pt x="54198" y="92844"/>
                          <a:pt x="52769" y="92876"/>
                          <a:pt x="52467" y="92567"/>
                        </a:cubicBezTo>
                        <a:cubicBezTo>
                          <a:pt x="52158" y="92257"/>
                          <a:pt x="52079" y="91503"/>
                          <a:pt x="51888" y="91249"/>
                        </a:cubicBezTo>
                        <a:cubicBezTo>
                          <a:pt x="51705" y="90995"/>
                          <a:pt x="51467" y="90693"/>
                          <a:pt x="52174" y="90662"/>
                        </a:cubicBezTo>
                        <a:cubicBezTo>
                          <a:pt x="52236" y="90660"/>
                          <a:pt x="52294" y="90659"/>
                          <a:pt x="52350" y="90659"/>
                        </a:cubicBezTo>
                        <a:cubicBezTo>
                          <a:pt x="52552" y="90659"/>
                          <a:pt x="52720" y="90669"/>
                          <a:pt x="52903" y="90669"/>
                        </a:cubicBezTo>
                        <a:cubicBezTo>
                          <a:pt x="53252" y="90669"/>
                          <a:pt x="53657" y="90631"/>
                          <a:pt x="54460" y="90408"/>
                        </a:cubicBezTo>
                        <a:cubicBezTo>
                          <a:pt x="55793" y="90043"/>
                          <a:pt x="56349" y="89527"/>
                          <a:pt x="57825" y="89487"/>
                        </a:cubicBezTo>
                        <a:cubicBezTo>
                          <a:pt x="58488" y="89469"/>
                          <a:pt x="58822" y="89449"/>
                          <a:pt x="59059" y="89449"/>
                        </a:cubicBezTo>
                        <a:close/>
                        <a:moveTo>
                          <a:pt x="7401" y="86919"/>
                        </a:moveTo>
                        <a:cubicBezTo>
                          <a:pt x="8060" y="86919"/>
                          <a:pt x="8892" y="87017"/>
                          <a:pt x="9168" y="87534"/>
                        </a:cubicBezTo>
                        <a:cubicBezTo>
                          <a:pt x="9232" y="87717"/>
                          <a:pt x="9343" y="87876"/>
                          <a:pt x="9502" y="87995"/>
                        </a:cubicBezTo>
                        <a:cubicBezTo>
                          <a:pt x="10176" y="88526"/>
                          <a:pt x="10629" y="88630"/>
                          <a:pt x="11097" y="89336"/>
                        </a:cubicBezTo>
                        <a:cubicBezTo>
                          <a:pt x="11566" y="90050"/>
                          <a:pt x="12867" y="90773"/>
                          <a:pt x="13709" y="90892"/>
                        </a:cubicBezTo>
                        <a:cubicBezTo>
                          <a:pt x="14550" y="91003"/>
                          <a:pt x="15757" y="91106"/>
                          <a:pt x="15931" y="91384"/>
                        </a:cubicBezTo>
                        <a:cubicBezTo>
                          <a:pt x="16098" y="91662"/>
                          <a:pt x="14939" y="92043"/>
                          <a:pt x="13828" y="92344"/>
                        </a:cubicBezTo>
                        <a:cubicBezTo>
                          <a:pt x="12716" y="92654"/>
                          <a:pt x="11423" y="92844"/>
                          <a:pt x="9764" y="93003"/>
                        </a:cubicBezTo>
                        <a:cubicBezTo>
                          <a:pt x="8652" y="93114"/>
                          <a:pt x="7867" y="93257"/>
                          <a:pt x="7327" y="93543"/>
                        </a:cubicBezTo>
                        <a:lnTo>
                          <a:pt x="7327" y="93535"/>
                        </a:lnTo>
                        <a:cubicBezTo>
                          <a:pt x="7311" y="93551"/>
                          <a:pt x="7303" y="93559"/>
                          <a:pt x="7287" y="93567"/>
                        </a:cubicBezTo>
                        <a:cubicBezTo>
                          <a:pt x="7255" y="93583"/>
                          <a:pt x="7216" y="93599"/>
                          <a:pt x="7192" y="93622"/>
                        </a:cubicBezTo>
                        <a:cubicBezTo>
                          <a:pt x="6962" y="93726"/>
                          <a:pt x="6708" y="93781"/>
                          <a:pt x="6462" y="93789"/>
                        </a:cubicBezTo>
                        <a:cubicBezTo>
                          <a:pt x="6349" y="93793"/>
                          <a:pt x="6236" y="93795"/>
                          <a:pt x="6124" y="93795"/>
                        </a:cubicBezTo>
                        <a:cubicBezTo>
                          <a:pt x="5787" y="93795"/>
                          <a:pt x="5456" y="93777"/>
                          <a:pt x="5128" y="93741"/>
                        </a:cubicBezTo>
                        <a:cubicBezTo>
                          <a:pt x="4819" y="93741"/>
                          <a:pt x="4517" y="93694"/>
                          <a:pt x="4223" y="93606"/>
                        </a:cubicBezTo>
                        <a:cubicBezTo>
                          <a:pt x="3795" y="93479"/>
                          <a:pt x="3668" y="93003"/>
                          <a:pt x="3509" y="92503"/>
                        </a:cubicBezTo>
                        <a:cubicBezTo>
                          <a:pt x="3358" y="92011"/>
                          <a:pt x="2914" y="92051"/>
                          <a:pt x="2501" y="91416"/>
                        </a:cubicBezTo>
                        <a:cubicBezTo>
                          <a:pt x="2096" y="90781"/>
                          <a:pt x="2437" y="89725"/>
                          <a:pt x="2930" y="89376"/>
                        </a:cubicBezTo>
                        <a:cubicBezTo>
                          <a:pt x="3414" y="89019"/>
                          <a:pt x="4160" y="88733"/>
                          <a:pt x="4771" y="88058"/>
                        </a:cubicBezTo>
                        <a:cubicBezTo>
                          <a:pt x="5120" y="87661"/>
                          <a:pt x="5533" y="87328"/>
                          <a:pt x="5985" y="87074"/>
                        </a:cubicBezTo>
                        <a:cubicBezTo>
                          <a:pt x="5985" y="87074"/>
                          <a:pt x="6216" y="86979"/>
                          <a:pt x="6843" y="86939"/>
                        </a:cubicBezTo>
                        <a:cubicBezTo>
                          <a:pt x="6995" y="86929"/>
                          <a:pt x="7189" y="86919"/>
                          <a:pt x="7401" y="86919"/>
                        </a:cubicBezTo>
                        <a:close/>
                        <a:moveTo>
                          <a:pt x="36215" y="86920"/>
                        </a:moveTo>
                        <a:cubicBezTo>
                          <a:pt x="36876" y="86920"/>
                          <a:pt x="37733" y="87019"/>
                          <a:pt x="38085" y="87534"/>
                        </a:cubicBezTo>
                        <a:cubicBezTo>
                          <a:pt x="38172" y="87717"/>
                          <a:pt x="38307" y="87876"/>
                          <a:pt x="38474" y="87995"/>
                        </a:cubicBezTo>
                        <a:cubicBezTo>
                          <a:pt x="39212" y="88534"/>
                          <a:pt x="39680" y="88630"/>
                          <a:pt x="40244" y="89344"/>
                        </a:cubicBezTo>
                        <a:cubicBezTo>
                          <a:pt x="40807" y="90050"/>
                          <a:pt x="42204" y="90773"/>
                          <a:pt x="43062" y="90892"/>
                        </a:cubicBezTo>
                        <a:cubicBezTo>
                          <a:pt x="43919" y="91003"/>
                          <a:pt x="45133" y="91106"/>
                          <a:pt x="45340" y="91384"/>
                        </a:cubicBezTo>
                        <a:cubicBezTo>
                          <a:pt x="45546" y="91662"/>
                          <a:pt x="44427" y="92043"/>
                          <a:pt x="43363" y="92344"/>
                        </a:cubicBezTo>
                        <a:cubicBezTo>
                          <a:pt x="42300" y="92654"/>
                          <a:pt x="41022" y="92844"/>
                          <a:pt x="39386" y="93003"/>
                        </a:cubicBezTo>
                        <a:cubicBezTo>
                          <a:pt x="38291" y="93114"/>
                          <a:pt x="37521" y="93257"/>
                          <a:pt x="37013" y="93551"/>
                        </a:cubicBezTo>
                        <a:lnTo>
                          <a:pt x="37013" y="93535"/>
                        </a:lnTo>
                        <a:cubicBezTo>
                          <a:pt x="37005" y="93551"/>
                          <a:pt x="36997" y="93559"/>
                          <a:pt x="36981" y="93567"/>
                        </a:cubicBezTo>
                        <a:cubicBezTo>
                          <a:pt x="36950" y="93583"/>
                          <a:pt x="36918" y="93606"/>
                          <a:pt x="36886" y="93622"/>
                        </a:cubicBezTo>
                        <a:cubicBezTo>
                          <a:pt x="36664" y="93726"/>
                          <a:pt x="36418" y="93781"/>
                          <a:pt x="36172" y="93789"/>
                        </a:cubicBezTo>
                        <a:cubicBezTo>
                          <a:pt x="36061" y="93793"/>
                          <a:pt x="35950" y="93795"/>
                          <a:pt x="35838" y="93795"/>
                        </a:cubicBezTo>
                        <a:cubicBezTo>
                          <a:pt x="35505" y="93795"/>
                          <a:pt x="35172" y="93777"/>
                          <a:pt x="34838" y="93741"/>
                        </a:cubicBezTo>
                        <a:cubicBezTo>
                          <a:pt x="34521" y="93741"/>
                          <a:pt x="34219" y="93694"/>
                          <a:pt x="33918" y="93606"/>
                        </a:cubicBezTo>
                        <a:cubicBezTo>
                          <a:pt x="33473" y="93479"/>
                          <a:pt x="33283" y="93003"/>
                          <a:pt x="33060" y="92503"/>
                        </a:cubicBezTo>
                        <a:cubicBezTo>
                          <a:pt x="32846" y="92011"/>
                          <a:pt x="32401" y="92051"/>
                          <a:pt x="31909" y="91416"/>
                        </a:cubicBezTo>
                        <a:cubicBezTo>
                          <a:pt x="31425" y="90781"/>
                          <a:pt x="31632" y="89725"/>
                          <a:pt x="32076" y="89376"/>
                        </a:cubicBezTo>
                        <a:cubicBezTo>
                          <a:pt x="32513" y="89019"/>
                          <a:pt x="33227" y="88733"/>
                          <a:pt x="33751" y="88058"/>
                        </a:cubicBezTo>
                        <a:cubicBezTo>
                          <a:pt x="34045" y="87661"/>
                          <a:pt x="34418" y="87328"/>
                          <a:pt x="34838" y="87074"/>
                        </a:cubicBezTo>
                        <a:cubicBezTo>
                          <a:pt x="34838" y="87074"/>
                          <a:pt x="35061" y="86979"/>
                          <a:pt x="35680" y="86939"/>
                        </a:cubicBezTo>
                        <a:cubicBezTo>
                          <a:pt x="35826" y="86930"/>
                          <a:pt x="36011" y="86920"/>
                          <a:pt x="36215" y="86920"/>
                        </a:cubicBezTo>
                        <a:close/>
                        <a:moveTo>
                          <a:pt x="18336" y="89731"/>
                        </a:moveTo>
                        <a:cubicBezTo>
                          <a:pt x="19111" y="89731"/>
                          <a:pt x="19640" y="89951"/>
                          <a:pt x="20281" y="90098"/>
                        </a:cubicBezTo>
                        <a:cubicBezTo>
                          <a:pt x="21345" y="90344"/>
                          <a:pt x="21718" y="90447"/>
                          <a:pt x="22011" y="91035"/>
                        </a:cubicBezTo>
                        <a:cubicBezTo>
                          <a:pt x="22305" y="91630"/>
                          <a:pt x="22678" y="92392"/>
                          <a:pt x="22249" y="92710"/>
                        </a:cubicBezTo>
                        <a:cubicBezTo>
                          <a:pt x="21821" y="93035"/>
                          <a:pt x="20281" y="93154"/>
                          <a:pt x="20051" y="93670"/>
                        </a:cubicBezTo>
                        <a:cubicBezTo>
                          <a:pt x="19853" y="94130"/>
                          <a:pt x="19579" y="94880"/>
                          <a:pt x="18942" y="94880"/>
                        </a:cubicBezTo>
                        <a:cubicBezTo>
                          <a:pt x="18865" y="94880"/>
                          <a:pt x="18782" y="94869"/>
                          <a:pt x="18693" y="94845"/>
                        </a:cubicBezTo>
                        <a:cubicBezTo>
                          <a:pt x="17860" y="94622"/>
                          <a:pt x="18098" y="94146"/>
                          <a:pt x="18384" y="93614"/>
                        </a:cubicBezTo>
                        <a:cubicBezTo>
                          <a:pt x="18678" y="93075"/>
                          <a:pt x="18424" y="92741"/>
                          <a:pt x="17781" y="92392"/>
                        </a:cubicBezTo>
                        <a:cubicBezTo>
                          <a:pt x="17146" y="92043"/>
                          <a:pt x="16511" y="91979"/>
                          <a:pt x="16423" y="91352"/>
                        </a:cubicBezTo>
                        <a:cubicBezTo>
                          <a:pt x="16336" y="90733"/>
                          <a:pt x="16812" y="89868"/>
                          <a:pt x="17868" y="89757"/>
                        </a:cubicBezTo>
                        <a:cubicBezTo>
                          <a:pt x="18034" y="89739"/>
                          <a:pt x="18189" y="89731"/>
                          <a:pt x="18336" y="89731"/>
                        </a:cubicBezTo>
                        <a:close/>
                        <a:moveTo>
                          <a:pt x="47537" y="89731"/>
                        </a:moveTo>
                        <a:cubicBezTo>
                          <a:pt x="48315" y="89731"/>
                          <a:pt x="48870" y="89951"/>
                          <a:pt x="49531" y="90098"/>
                        </a:cubicBezTo>
                        <a:cubicBezTo>
                          <a:pt x="50618" y="90344"/>
                          <a:pt x="51007" y="90447"/>
                          <a:pt x="51380" y="91035"/>
                        </a:cubicBezTo>
                        <a:cubicBezTo>
                          <a:pt x="51753" y="91630"/>
                          <a:pt x="52221" y="92392"/>
                          <a:pt x="51832" y="92710"/>
                        </a:cubicBezTo>
                        <a:cubicBezTo>
                          <a:pt x="51444" y="93035"/>
                          <a:pt x="49920" y="93154"/>
                          <a:pt x="49761" y="93670"/>
                        </a:cubicBezTo>
                        <a:cubicBezTo>
                          <a:pt x="49619" y="94130"/>
                          <a:pt x="49446" y="94880"/>
                          <a:pt x="48803" y="94880"/>
                        </a:cubicBezTo>
                        <a:cubicBezTo>
                          <a:pt x="48725" y="94880"/>
                          <a:pt x="48639" y="94869"/>
                          <a:pt x="48546" y="94845"/>
                        </a:cubicBezTo>
                        <a:cubicBezTo>
                          <a:pt x="47697" y="94622"/>
                          <a:pt x="47864" y="94146"/>
                          <a:pt x="48086" y="93614"/>
                        </a:cubicBezTo>
                        <a:cubicBezTo>
                          <a:pt x="48308" y="93075"/>
                          <a:pt x="48007" y="92741"/>
                          <a:pt x="47324" y="92392"/>
                        </a:cubicBezTo>
                        <a:cubicBezTo>
                          <a:pt x="46641" y="92043"/>
                          <a:pt x="45998" y="91979"/>
                          <a:pt x="45832" y="91352"/>
                        </a:cubicBezTo>
                        <a:cubicBezTo>
                          <a:pt x="45665" y="90733"/>
                          <a:pt x="46030" y="89868"/>
                          <a:pt x="47070" y="89757"/>
                        </a:cubicBezTo>
                        <a:cubicBezTo>
                          <a:pt x="47235" y="89739"/>
                          <a:pt x="47390" y="89731"/>
                          <a:pt x="47537" y="89731"/>
                        </a:cubicBezTo>
                        <a:close/>
                        <a:moveTo>
                          <a:pt x="31108" y="92431"/>
                        </a:moveTo>
                        <a:cubicBezTo>
                          <a:pt x="31799" y="92431"/>
                          <a:pt x="32377" y="92731"/>
                          <a:pt x="32489" y="93011"/>
                        </a:cubicBezTo>
                        <a:cubicBezTo>
                          <a:pt x="32616" y="93337"/>
                          <a:pt x="32981" y="93686"/>
                          <a:pt x="33354" y="94051"/>
                        </a:cubicBezTo>
                        <a:cubicBezTo>
                          <a:pt x="33719" y="94416"/>
                          <a:pt x="32727" y="94837"/>
                          <a:pt x="31862" y="95440"/>
                        </a:cubicBezTo>
                        <a:cubicBezTo>
                          <a:pt x="30997" y="96043"/>
                          <a:pt x="29758" y="96575"/>
                          <a:pt x="29758" y="96575"/>
                        </a:cubicBezTo>
                        <a:cubicBezTo>
                          <a:pt x="29076" y="96893"/>
                          <a:pt x="29123" y="97297"/>
                          <a:pt x="28703" y="97607"/>
                        </a:cubicBezTo>
                        <a:cubicBezTo>
                          <a:pt x="28534" y="97737"/>
                          <a:pt x="28344" y="97783"/>
                          <a:pt x="28108" y="97783"/>
                        </a:cubicBezTo>
                        <a:cubicBezTo>
                          <a:pt x="27768" y="97783"/>
                          <a:pt x="27334" y="97687"/>
                          <a:pt x="26734" y="97607"/>
                        </a:cubicBezTo>
                        <a:cubicBezTo>
                          <a:pt x="26374" y="97562"/>
                          <a:pt x="26062" y="97547"/>
                          <a:pt x="25768" y="97547"/>
                        </a:cubicBezTo>
                        <a:cubicBezTo>
                          <a:pt x="25233" y="97547"/>
                          <a:pt x="24756" y="97597"/>
                          <a:pt x="24146" y="97607"/>
                        </a:cubicBezTo>
                        <a:cubicBezTo>
                          <a:pt x="23704" y="97618"/>
                          <a:pt x="23175" y="97624"/>
                          <a:pt x="22675" y="97624"/>
                        </a:cubicBezTo>
                        <a:cubicBezTo>
                          <a:pt x="22098" y="97624"/>
                          <a:pt x="21560" y="97616"/>
                          <a:pt x="21241" y="97599"/>
                        </a:cubicBezTo>
                        <a:cubicBezTo>
                          <a:pt x="20646" y="97567"/>
                          <a:pt x="20551" y="97226"/>
                          <a:pt x="20551" y="97226"/>
                        </a:cubicBezTo>
                        <a:cubicBezTo>
                          <a:pt x="20614" y="96900"/>
                          <a:pt x="20654" y="96639"/>
                          <a:pt x="20590" y="96575"/>
                        </a:cubicBezTo>
                        <a:cubicBezTo>
                          <a:pt x="20027" y="96019"/>
                          <a:pt x="19955" y="94773"/>
                          <a:pt x="20360" y="94202"/>
                        </a:cubicBezTo>
                        <a:cubicBezTo>
                          <a:pt x="20773" y="93638"/>
                          <a:pt x="21948" y="93170"/>
                          <a:pt x="22980" y="92971"/>
                        </a:cubicBezTo>
                        <a:cubicBezTo>
                          <a:pt x="23179" y="92933"/>
                          <a:pt x="23404" y="92917"/>
                          <a:pt x="23650" y="92917"/>
                        </a:cubicBezTo>
                        <a:cubicBezTo>
                          <a:pt x="24642" y="92917"/>
                          <a:pt x="25957" y="93170"/>
                          <a:pt x="27156" y="93170"/>
                        </a:cubicBezTo>
                        <a:cubicBezTo>
                          <a:pt x="27185" y="93170"/>
                          <a:pt x="27213" y="93170"/>
                          <a:pt x="27242" y="93170"/>
                        </a:cubicBezTo>
                        <a:cubicBezTo>
                          <a:pt x="28758" y="93154"/>
                          <a:pt x="30020" y="92543"/>
                          <a:pt x="30830" y="92448"/>
                        </a:cubicBezTo>
                        <a:cubicBezTo>
                          <a:pt x="30924" y="92437"/>
                          <a:pt x="31017" y="92431"/>
                          <a:pt x="31108" y="92431"/>
                        </a:cubicBezTo>
                        <a:close/>
                        <a:moveTo>
                          <a:pt x="60658" y="92423"/>
                        </a:moveTo>
                        <a:cubicBezTo>
                          <a:pt x="61352" y="92423"/>
                          <a:pt x="61964" y="92723"/>
                          <a:pt x="62112" y="93011"/>
                        </a:cubicBezTo>
                        <a:cubicBezTo>
                          <a:pt x="62278" y="93329"/>
                          <a:pt x="62691" y="93678"/>
                          <a:pt x="63104" y="94043"/>
                        </a:cubicBezTo>
                        <a:cubicBezTo>
                          <a:pt x="63516" y="94408"/>
                          <a:pt x="62588" y="94829"/>
                          <a:pt x="61802" y="95440"/>
                        </a:cubicBezTo>
                        <a:lnTo>
                          <a:pt x="61794" y="95440"/>
                        </a:lnTo>
                        <a:cubicBezTo>
                          <a:pt x="61000" y="96051"/>
                          <a:pt x="59841" y="96575"/>
                          <a:pt x="59841" y="96575"/>
                        </a:cubicBezTo>
                        <a:cubicBezTo>
                          <a:pt x="59198" y="96893"/>
                          <a:pt x="59302" y="97297"/>
                          <a:pt x="58921" y="97615"/>
                        </a:cubicBezTo>
                        <a:cubicBezTo>
                          <a:pt x="58766" y="97741"/>
                          <a:pt x="58582" y="97785"/>
                          <a:pt x="58349" y="97785"/>
                        </a:cubicBezTo>
                        <a:cubicBezTo>
                          <a:pt x="58009" y="97785"/>
                          <a:pt x="57565" y="97690"/>
                          <a:pt x="56952" y="97615"/>
                        </a:cubicBezTo>
                        <a:cubicBezTo>
                          <a:pt x="56577" y="97566"/>
                          <a:pt x="56257" y="97549"/>
                          <a:pt x="55956" y="97549"/>
                        </a:cubicBezTo>
                        <a:cubicBezTo>
                          <a:pt x="55430" y="97549"/>
                          <a:pt x="54962" y="97600"/>
                          <a:pt x="54357" y="97615"/>
                        </a:cubicBezTo>
                        <a:cubicBezTo>
                          <a:pt x="53918" y="97626"/>
                          <a:pt x="53391" y="97632"/>
                          <a:pt x="52892" y="97632"/>
                        </a:cubicBezTo>
                        <a:cubicBezTo>
                          <a:pt x="52316" y="97632"/>
                          <a:pt x="51778" y="97624"/>
                          <a:pt x="51459" y="97607"/>
                        </a:cubicBezTo>
                        <a:cubicBezTo>
                          <a:pt x="50856" y="97575"/>
                          <a:pt x="50713" y="97234"/>
                          <a:pt x="50713" y="97234"/>
                        </a:cubicBezTo>
                        <a:cubicBezTo>
                          <a:pt x="50729" y="96900"/>
                          <a:pt x="50737" y="96647"/>
                          <a:pt x="50666" y="96575"/>
                        </a:cubicBezTo>
                        <a:cubicBezTo>
                          <a:pt x="50031" y="96019"/>
                          <a:pt x="49800" y="94773"/>
                          <a:pt x="50134" y="94202"/>
                        </a:cubicBezTo>
                        <a:cubicBezTo>
                          <a:pt x="50467" y="93638"/>
                          <a:pt x="51586" y="93170"/>
                          <a:pt x="52594" y="92971"/>
                        </a:cubicBezTo>
                        <a:cubicBezTo>
                          <a:pt x="52789" y="92933"/>
                          <a:pt x="53013" y="92917"/>
                          <a:pt x="53259" y="92917"/>
                        </a:cubicBezTo>
                        <a:cubicBezTo>
                          <a:pt x="54252" y="92917"/>
                          <a:pt x="55602" y="93170"/>
                          <a:pt x="56802" y="93170"/>
                        </a:cubicBezTo>
                        <a:cubicBezTo>
                          <a:pt x="56831" y="93170"/>
                          <a:pt x="56860" y="93170"/>
                          <a:pt x="56889" y="93170"/>
                        </a:cubicBezTo>
                        <a:cubicBezTo>
                          <a:pt x="58405" y="93146"/>
                          <a:pt x="59579" y="92543"/>
                          <a:pt x="60381" y="92440"/>
                        </a:cubicBezTo>
                        <a:cubicBezTo>
                          <a:pt x="60474" y="92429"/>
                          <a:pt x="60567" y="92423"/>
                          <a:pt x="60658" y="92423"/>
                        </a:cubicBezTo>
                        <a:close/>
                        <a:moveTo>
                          <a:pt x="17124" y="94770"/>
                        </a:moveTo>
                        <a:cubicBezTo>
                          <a:pt x="17603" y="94770"/>
                          <a:pt x="18217" y="94895"/>
                          <a:pt x="18789" y="95146"/>
                        </a:cubicBezTo>
                        <a:cubicBezTo>
                          <a:pt x="19384" y="95416"/>
                          <a:pt x="19836" y="95940"/>
                          <a:pt x="20011" y="96575"/>
                        </a:cubicBezTo>
                        <a:cubicBezTo>
                          <a:pt x="20297" y="97313"/>
                          <a:pt x="20217" y="97789"/>
                          <a:pt x="19479" y="98004"/>
                        </a:cubicBezTo>
                        <a:cubicBezTo>
                          <a:pt x="18998" y="98145"/>
                          <a:pt x="18272" y="98266"/>
                          <a:pt x="17802" y="98266"/>
                        </a:cubicBezTo>
                        <a:cubicBezTo>
                          <a:pt x="17558" y="98266"/>
                          <a:pt x="17382" y="98233"/>
                          <a:pt x="17344" y="98155"/>
                        </a:cubicBezTo>
                        <a:cubicBezTo>
                          <a:pt x="17288" y="98043"/>
                          <a:pt x="17241" y="97948"/>
                          <a:pt x="17201" y="97869"/>
                        </a:cubicBezTo>
                        <a:cubicBezTo>
                          <a:pt x="16979" y="97456"/>
                          <a:pt x="15891" y="97456"/>
                          <a:pt x="16003" y="96575"/>
                        </a:cubicBezTo>
                        <a:cubicBezTo>
                          <a:pt x="16003" y="96575"/>
                          <a:pt x="16034" y="95281"/>
                          <a:pt x="16360" y="94972"/>
                        </a:cubicBezTo>
                        <a:cubicBezTo>
                          <a:pt x="16494" y="94837"/>
                          <a:pt x="16773" y="94770"/>
                          <a:pt x="17124" y="94770"/>
                        </a:cubicBezTo>
                        <a:close/>
                        <a:moveTo>
                          <a:pt x="46972" y="94770"/>
                        </a:moveTo>
                        <a:cubicBezTo>
                          <a:pt x="47450" y="94770"/>
                          <a:pt x="48077" y="94895"/>
                          <a:pt x="48681" y="95146"/>
                        </a:cubicBezTo>
                        <a:cubicBezTo>
                          <a:pt x="49316" y="95424"/>
                          <a:pt x="49824" y="95932"/>
                          <a:pt x="50086" y="96575"/>
                        </a:cubicBezTo>
                        <a:cubicBezTo>
                          <a:pt x="50475" y="97313"/>
                          <a:pt x="50451" y="97789"/>
                          <a:pt x="49745" y="98004"/>
                        </a:cubicBezTo>
                        <a:cubicBezTo>
                          <a:pt x="49280" y="98145"/>
                          <a:pt x="48570" y="98266"/>
                          <a:pt x="48098" y="98266"/>
                        </a:cubicBezTo>
                        <a:cubicBezTo>
                          <a:pt x="47854" y="98266"/>
                          <a:pt x="47674" y="98233"/>
                          <a:pt x="47626" y="98155"/>
                        </a:cubicBezTo>
                        <a:cubicBezTo>
                          <a:pt x="47562" y="98043"/>
                          <a:pt x="47499" y="97948"/>
                          <a:pt x="47451" y="97869"/>
                        </a:cubicBezTo>
                        <a:cubicBezTo>
                          <a:pt x="47173" y="97456"/>
                          <a:pt x="46078" y="97456"/>
                          <a:pt x="46078" y="96575"/>
                        </a:cubicBezTo>
                        <a:cubicBezTo>
                          <a:pt x="46078" y="96575"/>
                          <a:pt x="45943" y="95281"/>
                          <a:pt x="46229" y="94972"/>
                        </a:cubicBezTo>
                        <a:cubicBezTo>
                          <a:pt x="46350" y="94837"/>
                          <a:pt x="46620" y="94770"/>
                          <a:pt x="46972" y="94770"/>
                        </a:cubicBezTo>
                        <a:close/>
                        <a:moveTo>
                          <a:pt x="64520" y="94119"/>
                        </a:moveTo>
                        <a:cubicBezTo>
                          <a:pt x="64575" y="94119"/>
                          <a:pt x="64604" y="94130"/>
                          <a:pt x="64604" y="94130"/>
                        </a:cubicBezTo>
                        <a:cubicBezTo>
                          <a:pt x="64604" y="94130"/>
                          <a:pt x="66025" y="94265"/>
                          <a:pt x="66199" y="94908"/>
                        </a:cubicBezTo>
                        <a:cubicBezTo>
                          <a:pt x="66350" y="95686"/>
                          <a:pt x="66795" y="96575"/>
                          <a:pt x="66795" y="96575"/>
                        </a:cubicBezTo>
                        <a:cubicBezTo>
                          <a:pt x="66898" y="96789"/>
                          <a:pt x="67303" y="97480"/>
                          <a:pt x="67604" y="97718"/>
                        </a:cubicBezTo>
                        <a:cubicBezTo>
                          <a:pt x="67906" y="97964"/>
                          <a:pt x="68017" y="98155"/>
                          <a:pt x="68017" y="98361"/>
                        </a:cubicBezTo>
                        <a:cubicBezTo>
                          <a:pt x="68017" y="98532"/>
                          <a:pt x="67545" y="98544"/>
                          <a:pt x="67415" y="98544"/>
                        </a:cubicBezTo>
                        <a:cubicBezTo>
                          <a:pt x="67394" y="98544"/>
                          <a:pt x="67382" y="98544"/>
                          <a:pt x="67382" y="98544"/>
                        </a:cubicBezTo>
                        <a:cubicBezTo>
                          <a:pt x="66461" y="98377"/>
                          <a:pt x="65136" y="98361"/>
                          <a:pt x="65136" y="98361"/>
                        </a:cubicBezTo>
                        <a:cubicBezTo>
                          <a:pt x="65136" y="98361"/>
                          <a:pt x="65124" y="98361"/>
                          <a:pt x="65102" y="98361"/>
                        </a:cubicBezTo>
                        <a:cubicBezTo>
                          <a:pt x="64977" y="98361"/>
                          <a:pt x="64528" y="98372"/>
                          <a:pt x="64183" y="98528"/>
                        </a:cubicBezTo>
                        <a:cubicBezTo>
                          <a:pt x="63937" y="98623"/>
                          <a:pt x="62627" y="98623"/>
                          <a:pt x="61659" y="98631"/>
                        </a:cubicBezTo>
                        <a:cubicBezTo>
                          <a:pt x="61633" y="98631"/>
                          <a:pt x="61608" y="98631"/>
                          <a:pt x="61582" y="98631"/>
                        </a:cubicBezTo>
                        <a:cubicBezTo>
                          <a:pt x="60642" y="98631"/>
                          <a:pt x="59757" y="98483"/>
                          <a:pt x="59572" y="97726"/>
                        </a:cubicBezTo>
                        <a:cubicBezTo>
                          <a:pt x="59381" y="96956"/>
                          <a:pt x="60381" y="96575"/>
                          <a:pt x="60381" y="96575"/>
                        </a:cubicBezTo>
                        <a:cubicBezTo>
                          <a:pt x="60857" y="96400"/>
                          <a:pt x="61326" y="96178"/>
                          <a:pt x="61770" y="95924"/>
                        </a:cubicBezTo>
                        <a:cubicBezTo>
                          <a:pt x="62612" y="95456"/>
                          <a:pt x="63247" y="95115"/>
                          <a:pt x="63763" y="94559"/>
                        </a:cubicBezTo>
                        <a:cubicBezTo>
                          <a:pt x="64128" y="94177"/>
                          <a:pt x="64393" y="94119"/>
                          <a:pt x="64520" y="94119"/>
                        </a:cubicBezTo>
                        <a:close/>
                        <a:moveTo>
                          <a:pt x="34765" y="94120"/>
                        </a:moveTo>
                        <a:cubicBezTo>
                          <a:pt x="34819" y="94120"/>
                          <a:pt x="34846" y="94130"/>
                          <a:pt x="34846" y="94130"/>
                        </a:cubicBezTo>
                        <a:cubicBezTo>
                          <a:pt x="34846" y="94130"/>
                          <a:pt x="36243" y="94273"/>
                          <a:pt x="36338" y="94916"/>
                        </a:cubicBezTo>
                        <a:cubicBezTo>
                          <a:pt x="36394" y="95686"/>
                          <a:pt x="36727" y="96583"/>
                          <a:pt x="36727" y="96583"/>
                        </a:cubicBezTo>
                        <a:cubicBezTo>
                          <a:pt x="36799" y="96789"/>
                          <a:pt x="37116" y="97480"/>
                          <a:pt x="37386" y="97726"/>
                        </a:cubicBezTo>
                        <a:cubicBezTo>
                          <a:pt x="37656" y="97972"/>
                          <a:pt x="37743" y="98163"/>
                          <a:pt x="37720" y="98361"/>
                        </a:cubicBezTo>
                        <a:cubicBezTo>
                          <a:pt x="37699" y="98532"/>
                          <a:pt x="37218" y="98544"/>
                          <a:pt x="37086" y="98544"/>
                        </a:cubicBezTo>
                        <a:cubicBezTo>
                          <a:pt x="37065" y="98544"/>
                          <a:pt x="37053" y="98544"/>
                          <a:pt x="37053" y="98544"/>
                        </a:cubicBezTo>
                        <a:lnTo>
                          <a:pt x="37061" y="98544"/>
                        </a:lnTo>
                        <a:cubicBezTo>
                          <a:pt x="36156" y="98385"/>
                          <a:pt x="34846" y="98361"/>
                          <a:pt x="34846" y="98361"/>
                        </a:cubicBezTo>
                        <a:cubicBezTo>
                          <a:pt x="34827" y="98361"/>
                          <a:pt x="34808" y="98360"/>
                          <a:pt x="34789" y="98360"/>
                        </a:cubicBezTo>
                        <a:cubicBezTo>
                          <a:pt x="34469" y="98360"/>
                          <a:pt x="34162" y="98423"/>
                          <a:pt x="33862" y="98536"/>
                        </a:cubicBezTo>
                        <a:lnTo>
                          <a:pt x="33862" y="98528"/>
                        </a:lnTo>
                        <a:cubicBezTo>
                          <a:pt x="33584" y="98623"/>
                          <a:pt x="32282" y="98623"/>
                          <a:pt x="31314" y="98631"/>
                        </a:cubicBezTo>
                        <a:cubicBezTo>
                          <a:pt x="31288" y="98631"/>
                          <a:pt x="31263" y="98631"/>
                          <a:pt x="31237" y="98631"/>
                        </a:cubicBezTo>
                        <a:cubicBezTo>
                          <a:pt x="30298" y="98631"/>
                          <a:pt x="29438" y="98483"/>
                          <a:pt x="29346" y="97734"/>
                        </a:cubicBezTo>
                        <a:cubicBezTo>
                          <a:pt x="29258" y="96956"/>
                          <a:pt x="30306" y="96583"/>
                          <a:pt x="30306" y="96583"/>
                        </a:cubicBezTo>
                        <a:cubicBezTo>
                          <a:pt x="30814" y="96400"/>
                          <a:pt x="31306" y="96178"/>
                          <a:pt x="31782" y="95932"/>
                        </a:cubicBezTo>
                        <a:cubicBezTo>
                          <a:pt x="32687" y="95464"/>
                          <a:pt x="33362" y="95115"/>
                          <a:pt x="33949" y="94567"/>
                        </a:cubicBezTo>
                        <a:cubicBezTo>
                          <a:pt x="34366" y="94178"/>
                          <a:pt x="34639" y="94120"/>
                          <a:pt x="34765" y="94120"/>
                        </a:cubicBezTo>
                        <a:close/>
                        <a:moveTo>
                          <a:pt x="16007" y="92023"/>
                        </a:moveTo>
                        <a:cubicBezTo>
                          <a:pt x="16712" y="92023"/>
                          <a:pt x="17330" y="92291"/>
                          <a:pt x="17685" y="92900"/>
                        </a:cubicBezTo>
                        <a:cubicBezTo>
                          <a:pt x="18241" y="93860"/>
                          <a:pt x="16765" y="94273"/>
                          <a:pt x="16296" y="94464"/>
                        </a:cubicBezTo>
                        <a:cubicBezTo>
                          <a:pt x="15836" y="94654"/>
                          <a:pt x="15542" y="94813"/>
                          <a:pt x="15630" y="95337"/>
                        </a:cubicBezTo>
                        <a:cubicBezTo>
                          <a:pt x="15717" y="95869"/>
                          <a:pt x="15534" y="96575"/>
                          <a:pt x="15534" y="96575"/>
                        </a:cubicBezTo>
                        <a:cubicBezTo>
                          <a:pt x="15328" y="97607"/>
                          <a:pt x="16138" y="97408"/>
                          <a:pt x="16812" y="98155"/>
                        </a:cubicBezTo>
                        <a:cubicBezTo>
                          <a:pt x="17495" y="98909"/>
                          <a:pt x="17138" y="99448"/>
                          <a:pt x="16463" y="99742"/>
                        </a:cubicBezTo>
                        <a:cubicBezTo>
                          <a:pt x="15780" y="100044"/>
                          <a:pt x="13931" y="99917"/>
                          <a:pt x="12740" y="100075"/>
                        </a:cubicBezTo>
                        <a:cubicBezTo>
                          <a:pt x="12709" y="100075"/>
                          <a:pt x="12685" y="100083"/>
                          <a:pt x="12653" y="100091"/>
                        </a:cubicBezTo>
                        <a:lnTo>
                          <a:pt x="12653" y="100091"/>
                        </a:lnTo>
                        <a:cubicBezTo>
                          <a:pt x="12139" y="100090"/>
                          <a:pt x="11593" y="99980"/>
                          <a:pt x="10851" y="99845"/>
                        </a:cubicBezTo>
                        <a:cubicBezTo>
                          <a:pt x="10105" y="99702"/>
                          <a:pt x="10153" y="99488"/>
                          <a:pt x="9605" y="99210"/>
                        </a:cubicBezTo>
                        <a:cubicBezTo>
                          <a:pt x="9438" y="99139"/>
                          <a:pt x="9272" y="99083"/>
                          <a:pt x="9105" y="99036"/>
                        </a:cubicBezTo>
                        <a:cubicBezTo>
                          <a:pt x="8478" y="98790"/>
                          <a:pt x="7795" y="98305"/>
                          <a:pt x="7398" y="97774"/>
                        </a:cubicBezTo>
                        <a:cubicBezTo>
                          <a:pt x="7152" y="97416"/>
                          <a:pt x="7001" y="97012"/>
                          <a:pt x="6946" y="96583"/>
                        </a:cubicBezTo>
                        <a:cubicBezTo>
                          <a:pt x="6946" y="96583"/>
                          <a:pt x="6867" y="94694"/>
                          <a:pt x="7248" y="94083"/>
                        </a:cubicBezTo>
                        <a:lnTo>
                          <a:pt x="7255" y="94083"/>
                        </a:lnTo>
                        <a:cubicBezTo>
                          <a:pt x="7629" y="93479"/>
                          <a:pt x="8970" y="93210"/>
                          <a:pt x="11121" y="93051"/>
                        </a:cubicBezTo>
                        <a:cubicBezTo>
                          <a:pt x="13280" y="92884"/>
                          <a:pt x="13598" y="92710"/>
                          <a:pt x="14764" y="92265"/>
                        </a:cubicBezTo>
                        <a:cubicBezTo>
                          <a:pt x="15185" y="92108"/>
                          <a:pt x="15609" y="92023"/>
                          <a:pt x="16007" y="92023"/>
                        </a:cubicBezTo>
                        <a:close/>
                        <a:moveTo>
                          <a:pt x="45496" y="92023"/>
                        </a:moveTo>
                        <a:cubicBezTo>
                          <a:pt x="46201" y="92023"/>
                          <a:pt x="46856" y="92291"/>
                          <a:pt x="47292" y="92900"/>
                        </a:cubicBezTo>
                        <a:cubicBezTo>
                          <a:pt x="47967" y="93860"/>
                          <a:pt x="46546" y="94273"/>
                          <a:pt x="46110" y="94464"/>
                        </a:cubicBezTo>
                        <a:cubicBezTo>
                          <a:pt x="45673" y="94654"/>
                          <a:pt x="45395" y="94813"/>
                          <a:pt x="45554" y="95337"/>
                        </a:cubicBezTo>
                        <a:cubicBezTo>
                          <a:pt x="45713" y="95869"/>
                          <a:pt x="45609" y="96575"/>
                          <a:pt x="45609" y="96575"/>
                        </a:cubicBezTo>
                        <a:cubicBezTo>
                          <a:pt x="45538" y="97607"/>
                          <a:pt x="46316" y="97408"/>
                          <a:pt x="47094" y="98155"/>
                        </a:cubicBezTo>
                        <a:cubicBezTo>
                          <a:pt x="47872" y="98909"/>
                          <a:pt x="47594" y="99448"/>
                          <a:pt x="46951" y="99742"/>
                        </a:cubicBezTo>
                        <a:cubicBezTo>
                          <a:pt x="46308" y="100044"/>
                          <a:pt x="44443" y="99917"/>
                          <a:pt x="43276" y="100075"/>
                        </a:cubicBezTo>
                        <a:cubicBezTo>
                          <a:pt x="43244" y="100075"/>
                          <a:pt x="43220" y="100083"/>
                          <a:pt x="43189" y="100091"/>
                        </a:cubicBezTo>
                        <a:lnTo>
                          <a:pt x="43189" y="100091"/>
                        </a:lnTo>
                        <a:cubicBezTo>
                          <a:pt x="42675" y="100090"/>
                          <a:pt x="42113" y="99980"/>
                          <a:pt x="41355" y="99837"/>
                        </a:cubicBezTo>
                        <a:lnTo>
                          <a:pt x="41347" y="99837"/>
                        </a:lnTo>
                        <a:cubicBezTo>
                          <a:pt x="40585" y="99702"/>
                          <a:pt x="40609" y="99480"/>
                          <a:pt x="40021" y="99210"/>
                        </a:cubicBezTo>
                        <a:cubicBezTo>
                          <a:pt x="39855" y="99139"/>
                          <a:pt x="39680" y="99083"/>
                          <a:pt x="39498" y="99036"/>
                        </a:cubicBezTo>
                        <a:lnTo>
                          <a:pt x="39506" y="99036"/>
                        </a:lnTo>
                        <a:cubicBezTo>
                          <a:pt x="38847" y="98790"/>
                          <a:pt x="38093" y="98305"/>
                          <a:pt x="37632" y="97766"/>
                        </a:cubicBezTo>
                        <a:cubicBezTo>
                          <a:pt x="37347" y="97416"/>
                          <a:pt x="37140" y="97012"/>
                          <a:pt x="37029" y="96575"/>
                        </a:cubicBezTo>
                        <a:cubicBezTo>
                          <a:pt x="37029" y="96575"/>
                          <a:pt x="36704" y="94694"/>
                          <a:pt x="37005" y="94083"/>
                        </a:cubicBezTo>
                        <a:cubicBezTo>
                          <a:pt x="37307" y="93479"/>
                          <a:pt x="38609" y="93210"/>
                          <a:pt x="40744" y="93051"/>
                        </a:cubicBezTo>
                        <a:cubicBezTo>
                          <a:pt x="42879" y="92892"/>
                          <a:pt x="43173" y="92710"/>
                          <a:pt x="44284" y="92265"/>
                        </a:cubicBezTo>
                        <a:cubicBezTo>
                          <a:pt x="44684" y="92108"/>
                          <a:pt x="45098" y="92023"/>
                          <a:pt x="45496" y="92023"/>
                        </a:cubicBezTo>
                        <a:close/>
                        <a:moveTo>
                          <a:pt x="24288" y="97732"/>
                        </a:moveTo>
                        <a:cubicBezTo>
                          <a:pt x="26317" y="97732"/>
                          <a:pt x="28485" y="98069"/>
                          <a:pt x="29306" y="98472"/>
                        </a:cubicBezTo>
                        <a:cubicBezTo>
                          <a:pt x="30171" y="98885"/>
                          <a:pt x="31219" y="98758"/>
                          <a:pt x="32259" y="98798"/>
                        </a:cubicBezTo>
                        <a:cubicBezTo>
                          <a:pt x="33298" y="98837"/>
                          <a:pt x="33171" y="99401"/>
                          <a:pt x="33171" y="99401"/>
                        </a:cubicBezTo>
                        <a:cubicBezTo>
                          <a:pt x="33052" y="99702"/>
                          <a:pt x="32917" y="99996"/>
                          <a:pt x="32775" y="100282"/>
                        </a:cubicBezTo>
                        <a:cubicBezTo>
                          <a:pt x="32275" y="101241"/>
                          <a:pt x="31494" y="101476"/>
                          <a:pt x="30119" y="101476"/>
                        </a:cubicBezTo>
                        <a:cubicBezTo>
                          <a:pt x="29877" y="101476"/>
                          <a:pt x="29617" y="101468"/>
                          <a:pt x="29338" y="101457"/>
                        </a:cubicBezTo>
                        <a:cubicBezTo>
                          <a:pt x="27464" y="101377"/>
                          <a:pt x="27218" y="101036"/>
                          <a:pt x="26028" y="100576"/>
                        </a:cubicBezTo>
                        <a:cubicBezTo>
                          <a:pt x="24845" y="100123"/>
                          <a:pt x="23900" y="100123"/>
                          <a:pt x="22821" y="100044"/>
                        </a:cubicBezTo>
                        <a:cubicBezTo>
                          <a:pt x="21733" y="99964"/>
                          <a:pt x="19519" y="99782"/>
                          <a:pt x="18598" y="99472"/>
                        </a:cubicBezTo>
                        <a:lnTo>
                          <a:pt x="18590" y="99472"/>
                        </a:lnTo>
                        <a:cubicBezTo>
                          <a:pt x="18225" y="99345"/>
                          <a:pt x="17900" y="99099"/>
                          <a:pt x="17685" y="98782"/>
                        </a:cubicBezTo>
                        <a:cubicBezTo>
                          <a:pt x="17693" y="98758"/>
                          <a:pt x="17852" y="98385"/>
                          <a:pt x="18574" y="98321"/>
                        </a:cubicBezTo>
                        <a:cubicBezTo>
                          <a:pt x="19043" y="98282"/>
                          <a:pt x="19630" y="98202"/>
                          <a:pt x="20027" y="98028"/>
                        </a:cubicBezTo>
                        <a:cubicBezTo>
                          <a:pt x="20535" y="97869"/>
                          <a:pt x="21924" y="97766"/>
                          <a:pt x="24019" y="97734"/>
                        </a:cubicBezTo>
                        <a:cubicBezTo>
                          <a:pt x="24109" y="97733"/>
                          <a:pt x="24198" y="97732"/>
                          <a:pt x="24288" y="97732"/>
                        </a:cubicBezTo>
                        <a:close/>
                        <a:moveTo>
                          <a:pt x="54521" y="97732"/>
                        </a:moveTo>
                        <a:cubicBezTo>
                          <a:pt x="56548" y="97732"/>
                          <a:pt x="58761" y="98069"/>
                          <a:pt x="59643" y="98472"/>
                        </a:cubicBezTo>
                        <a:cubicBezTo>
                          <a:pt x="60281" y="98761"/>
                          <a:pt x="60977" y="98782"/>
                          <a:pt x="61694" y="98782"/>
                        </a:cubicBezTo>
                        <a:cubicBezTo>
                          <a:pt x="61815" y="98782"/>
                          <a:pt x="61937" y="98781"/>
                          <a:pt x="62059" y="98781"/>
                        </a:cubicBezTo>
                        <a:cubicBezTo>
                          <a:pt x="62248" y="98781"/>
                          <a:pt x="62438" y="98782"/>
                          <a:pt x="62627" y="98790"/>
                        </a:cubicBezTo>
                        <a:cubicBezTo>
                          <a:pt x="63675" y="98829"/>
                          <a:pt x="63620" y="99401"/>
                          <a:pt x="63620" y="99401"/>
                        </a:cubicBezTo>
                        <a:cubicBezTo>
                          <a:pt x="63540" y="99702"/>
                          <a:pt x="63445" y="99996"/>
                          <a:pt x="63334" y="100282"/>
                        </a:cubicBezTo>
                        <a:cubicBezTo>
                          <a:pt x="62963" y="101241"/>
                          <a:pt x="62206" y="101476"/>
                          <a:pt x="60831" y="101476"/>
                        </a:cubicBezTo>
                        <a:cubicBezTo>
                          <a:pt x="60589" y="101476"/>
                          <a:pt x="60329" y="101468"/>
                          <a:pt x="60048" y="101457"/>
                        </a:cubicBezTo>
                        <a:cubicBezTo>
                          <a:pt x="58175" y="101377"/>
                          <a:pt x="57881" y="101036"/>
                          <a:pt x="56627" y="100576"/>
                        </a:cubicBezTo>
                        <a:cubicBezTo>
                          <a:pt x="55381" y="100123"/>
                          <a:pt x="54452" y="100123"/>
                          <a:pt x="53349" y="100044"/>
                        </a:cubicBezTo>
                        <a:cubicBezTo>
                          <a:pt x="52253" y="99964"/>
                          <a:pt x="50007" y="99782"/>
                          <a:pt x="49046" y="99472"/>
                        </a:cubicBezTo>
                        <a:cubicBezTo>
                          <a:pt x="48657" y="99345"/>
                          <a:pt x="48308" y="99099"/>
                          <a:pt x="48054" y="98782"/>
                        </a:cubicBezTo>
                        <a:cubicBezTo>
                          <a:pt x="48054" y="98758"/>
                          <a:pt x="48165" y="98385"/>
                          <a:pt x="48888" y="98321"/>
                        </a:cubicBezTo>
                        <a:cubicBezTo>
                          <a:pt x="49348" y="98282"/>
                          <a:pt x="49920" y="98202"/>
                          <a:pt x="50301" y="98028"/>
                        </a:cubicBezTo>
                        <a:cubicBezTo>
                          <a:pt x="50793" y="97869"/>
                          <a:pt x="52166" y="97758"/>
                          <a:pt x="54253" y="97734"/>
                        </a:cubicBezTo>
                        <a:cubicBezTo>
                          <a:pt x="54342" y="97733"/>
                          <a:pt x="54432" y="97732"/>
                          <a:pt x="54521" y="97732"/>
                        </a:cubicBezTo>
                        <a:close/>
                        <a:moveTo>
                          <a:pt x="17373" y="99412"/>
                        </a:moveTo>
                        <a:cubicBezTo>
                          <a:pt x="17454" y="99412"/>
                          <a:pt x="17573" y="99425"/>
                          <a:pt x="17749" y="99448"/>
                        </a:cubicBezTo>
                        <a:cubicBezTo>
                          <a:pt x="18519" y="99552"/>
                          <a:pt x="19582" y="99806"/>
                          <a:pt x="20130" y="99941"/>
                        </a:cubicBezTo>
                        <a:cubicBezTo>
                          <a:pt x="20678" y="100083"/>
                          <a:pt x="21225" y="100044"/>
                          <a:pt x="21559" y="100147"/>
                        </a:cubicBezTo>
                        <a:cubicBezTo>
                          <a:pt x="22480" y="100433"/>
                          <a:pt x="22654" y="100520"/>
                          <a:pt x="22384" y="101552"/>
                        </a:cubicBezTo>
                        <a:cubicBezTo>
                          <a:pt x="22114" y="102584"/>
                          <a:pt x="22035" y="102703"/>
                          <a:pt x="21948" y="103219"/>
                        </a:cubicBezTo>
                        <a:cubicBezTo>
                          <a:pt x="21860" y="103743"/>
                          <a:pt x="21741" y="104155"/>
                          <a:pt x="21527" y="104489"/>
                        </a:cubicBezTo>
                        <a:cubicBezTo>
                          <a:pt x="21351" y="104781"/>
                          <a:pt x="21035" y="105369"/>
                          <a:pt x="20664" y="105369"/>
                        </a:cubicBezTo>
                        <a:cubicBezTo>
                          <a:pt x="20601" y="105369"/>
                          <a:pt x="20537" y="105352"/>
                          <a:pt x="20471" y="105314"/>
                        </a:cubicBezTo>
                        <a:cubicBezTo>
                          <a:pt x="20019" y="105052"/>
                          <a:pt x="20654" y="104536"/>
                          <a:pt x="19733" y="103997"/>
                        </a:cubicBezTo>
                        <a:cubicBezTo>
                          <a:pt x="18812" y="103457"/>
                          <a:pt x="17939" y="102774"/>
                          <a:pt x="17503" y="101925"/>
                        </a:cubicBezTo>
                        <a:cubicBezTo>
                          <a:pt x="17058" y="101076"/>
                          <a:pt x="16979" y="100568"/>
                          <a:pt x="17146" y="100004"/>
                        </a:cubicBezTo>
                        <a:cubicBezTo>
                          <a:pt x="17262" y="99568"/>
                          <a:pt x="17093" y="99412"/>
                          <a:pt x="17373" y="99412"/>
                        </a:cubicBezTo>
                        <a:close/>
                        <a:moveTo>
                          <a:pt x="47812" y="99412"/>
                        </a:moveTo>
                        <a:cubicBezTo>
                          <a:pt x="47892" y="99412"/>
                          <a:pt x="48012" y="99425"/>
                          <a:pt x="48189" y="99448"/>
                        </a:cubicBezTo>
                        <a:cubicBezTo>
                          <a:pt x="48975" y="99552"/>
                          <a:pt x="50070" y="99806"/>
                          <a:pt x="50634" y="99941"/>
                        </a:cubicBezTo>
                        <a:cubicBezTo>
                          <a:pt x="51197" y="100083"/>
                          <a:pt x="51745" y="100044"/>
                          <a:pt x="52094" y="100147"/>
                        </a:cubicBezTo>
                        <a:cubicBezTo>
                          <a:pt x="53047" y="100433"/>
                          <a:pt x="53229" y="100528"/>
                          <a:pt x="53102" y="101552"/>
                        </a:cubicBezTo>
                        <a:cubicBezTo>
                          <a:pt x="52968" y="102584"/>
                          <a:pt x="52904" y="102703"/>
                          <a:pt x="52880" y="103219"/>
                        </a:cubicBezTo>
                        <a:cubicBezTo>
                          <a:pt x="52856" y="103743"/>
                          <a:pt x="52793" y="104155"/>
                          <a:pt x="52626" y="104489"/>
                        </a:cubicBezTo>
                        <a:cubicBezTo>
                          <a:pt x="52484" y="104781"/>
                          <a:pt x="52242" y="105369"/>
                          <a:pt x="51872" y="105369"/>
                        </a:cubicBezTo>
                        <a:cubicBezTo>
                          <a:pt x="51810" y="105369"/>
                          <a:pt x="51744" y="105352"/>
                          <a:pt x="51674" y="105314"/>
                        </a:cubicBezTo>
                        <a:cubicBezTo>
                          <a:pt x="51190" y="105052"/>
                          <a:pt x="51753" y="104536"/>
                          <a:pt x="50769" y="103997"/>
                        </a:cubicBezTo>
                        <a:cubicBezTo>
                          <a:pt x="49777" y="103457"/>
                          <a:pt x="48808" y="102774"/>
                          <a:pt x="48261" y="101925"/>
                        </a:cubicBezTo>
                        <a:cubicBezTo>
                          <a:pt x="47713" y="101076"/>
                          <a:pt x="47578" y="100568"/>
                          <a:pt x="47665" y="100004"/>
                        </a:cubicBezTo>
                        <a:lnTo>
                          <a:pt x="47657" y="100004"/>
                        </a:lnTo>
                        <a:cubicBezTo>
                          <a:pt x="47725" y="99568"/>
                          <a:pt x="47535" y="99412"/>
                          <a:pt x="47812" y="99412"/>
                        </a:cubicBezTo>
                        <a:close/>
                        <a:moveTo>
                          <a:pt x="35011" y="98533"/>
                        </a:moveTo>
                        <a:cubicBezTo>
                          <a:pt x="36805" y="98533"/>
                          <a:pt x="39771" y="99223"/>
                          <a:pt x="40831" y="99837"/>
                        </a:cubicBezTo>
                        <a:cubicBezTo>
                          <a:pt x="41577" y="100274"/>
                          <a:pt x="41672" y="100695"/>
                          <a:pt x="41657" y="100933"/>
                        </a:cubicBezTo>
                        <a:cubicBezTo>
                          <a:pt x="41609" y="101052"/>
                          <a:pt x="41601" y="101179"/>
                          <a:pt x="41649" y="101306"/>
                        </a:cubicBezTo>
                        <a:cubicBezTo>
                          <a:pt x="41839" y="101774"/>
                          <a:pt x="41990" y="102044"/>
                          <a:pt x="41133" y="102544"/>
                        </a:cubicBezTo>
                        <a:cubicBezTo>
                          <a:pt x="40283" y="103036"/>
                          <a:pt x="39712" y="103631"/>
                          <a:pt x="38910" y="104179"/>
                        </a:cubicBezTo>
                        <a:cubicBezTo>
                          <a:pt x="38894" y="104187"/>
                          <a:pt x="38878" y="104203"/>
                          <a:pt x="38871" y="104211"/>
                        </a:cubicBezTo>
                        <a:cubicBezTo>
                          <a:pt x="38871" y="104211"/>
                          <a:pt x="38450" y="104600"/>
                          <a:pt x="37418" y="104846"/>
                        </a:cubicBezTo>
                        <a:cubicBezTo>
                          <a:pt x="36394" y="105092"/>
                          <a:pt x="34838" y="105251"/>
                          <a:pt x="34838" y="105251"/>
                        </a:cubicBezTo>
                        <a:cubicBezTo>
                          <a:pt x="33958" y="105395"/>
                          <a:pt x="33071" y="105467"/>
                          <a:pt x="32184" y="105467"/>
                        </a:cubicBezTo>
                        <a:cubicBezTo>
                          <a:pt x="32095" y="105467"/>
                          <a:pt x="32006" y="105466"/>
                          <a:pt x="31917" y="105465"/>
                        </a:cubicBezTo>
                        <a:cubicBezTo>
                          <a:pt x="30330" y="105425"/>
                          <a:pt x="30179" y="104433"/>
                          <a:pt x="30369" y="103433"/>
                        </a:cubicBezTo>
                        <a:cubicBezTo>
                          <a:pt x="30560" y="102441"/>
                          <a:pt x="31512" y="102330"/>
                          <a:pt x="32473" y="101584"/>
                        </a:cubicBezTo>
                        <a:cubicBezTo>
                          <a:pt x="33433" y="100837"/>
                          <a:pt x="33497" y="99821"/>
                          <a:pt x="33640" y="99218"/>
                        </a:cubicBezTo>
                        <a:cubicBezTo>
                          <a:pt x="33783" y="98607"/>
                          <a:pt x="34838" y="98536"/>
                          <a:pt x="34838" y="98536"/>
                        </a:cubicBezTo>
                        <a:cubicBezTo>
                          <a:pt x="34895" y="98534"/>
                          <a:pt x="34952" y="98533"/>
                          <a:pt x="35011" y="98533"/>
                        </a:cubicBezTo>
                        <a:close/>
                        <a:moveTo>
                          <a:pt x="1167" y="0"/>
                        </a:moveTo>
                        <a:cubicBezTo>
                          <a:pt x="1247" y="64"/>
                          <a:pt x="1271" y="119"/>
                          <a:pt x="1239" y="175"/>
                        </a:cubicBezTo>
                        <a:cubicBezTo>
                          <a:pt x="1215" y="222"/>
                          <a:pt x="834" y="238"/>
                          <a:pt x="834" y="238"/>
                        </a:cubicBezTo>
                        <a:cubicBezTo>
                          <a:pt x="580" y="206"/>
                          <a:pt x="263" y="191"/>
                          <a:pt x="9" y="183"/>
                        </a:cubicBezTo>
                        <a:lnTo>
                          <a:pt x="9" y="238"/>
                        </a:lnTo>
                        <a:cubicBezTo>
                          <a:pt x="1040" y="278"/>
                          <a:pt x="2414" y="484"/>
                          <a:pt x="2914" y="675"/>
                        </a:cubicBezTo>
                        <a:cubicBezTo>
                          <a:pt x="3303" y="818"/>
                          <a:pt x="3326" y="960"/>
                          <a:pt x="3295" y="1040"/>
                        </a:cubicBezTo>
                        <a:cubicBezTo>
                          <a:pt x="3255" y="1064"/>
                          <a:pt x="3239" y="1119"/>
                          <a:pt x="3255" y="1159"/>
                        </a:cubicBezTo>
                        <a:cubicBezTo>
                          <a:pt x="3318" y="1318"/>
                          <a:pt x="3382" y="1413"/>
                          <a:pt x="2842" y="1572"/>
                        </a:cubicBezTo>
                        <a:cubicBezTo>
                          <a:pt x="2302" y="1738"/>
                          <a:pt x="1921" y="1937"/>
                          <a:pt x="1406" y="2119"/>
                        </a:cubicBezTo>
                        <a:lnTo>
                          <a:pt x="1382" y="2127"/>
                        </a:lnTo>
                        <a:cubicBezTo>
                          <a:pt x="1382" y="2127"/>
                          <a:pt x="1104" y="2262"/>
                          <a:pt x="485" y="2342"/>
                        </a:cubicBezTo>
                        <a:cubicBezTo>
                          <a:pt x="342" y="2357"/>
                          <a:pt x="175" y="2381"/>
                          <a:pt x="9" y="2397"/>
                        </a:cubicBezTo>
                        <a:lnTo>
                          <a:pt x="9" y="2492"/>
                        </a:lnTo>
                        <a:cubicBezTo>
                          <a:pt x="374" y="2508"/>
                          <a:pt x="778" y="2556"/>
                          <a:pt x="921" y="2730"/>
                        </a:cubicBezTo>
                        <a:cubicBezTo>
                          <a:pt x="961" y="2810"/>
                          <a:pt x="1032" y="2873"/>
                          <a:pt x="1112" y="2905"/>
                        </a:cubicBezTo>
                        <a:cubicBezTo>
                          <a:pt x="1517" y="3111"/>
                          <a:pt x="1794" y="3151"/>
                          <a:pt x="2072" y="3421"/>
                        </a:cubicBezTo>
                        <a:cubicBezTo>
                          <a:pt x="2342" y="3699"/>
                          <a:pt x="3128" y="3977"/>
                          <a:pt x="3652" y="4016"/>
                        </a:cubicBezTo>
                        <a:cubicBezTo>
                          <a:pt x="4168" y="4064"/>
                          <a:pt x="4906" y="4104"/>
                          <a:pt x="5001" y="4207"/>
                        </a:cubicBezTo>
                        <a:cubicBezTo>
                          <a:pt x="5096" y="4310"/>
                          <a:pt x="4374" y="4453"/>
                          <a:pt x="3684" y="4564"/>
                        </a:cubicBezTo>
                        <a:cubicBezTo>
                          <a:pt x="2850" y="4691"/>
                          <a:pt x="2009" y="4778"/>
                          <a:pt x="1167" y="4818"/>
                        </a:cubicBezTo>
                        <a:cubicBezTo>
                          <a:pt x="778" y="4834"/>
                          <a:pt x="397" y="4874"/>
                          <a:pt x="16" y="4937"/>
                        </a:cubicBezTo>
                        <a:lnTo>
                          <a:pt x="16" y="5048"/>
                        </a:lnTo>
                        <a:cubicBezTo>
                          <a:pt x="429" y="4937"/>
                          <a:pt x="1096" y="4874"/>
                          <a:pt x="2001" y="4834"/>
                        </a:cubicBezTo>
                        <a:cubicBezTo>
                          <a:pt x="3334" y="4770"/>
                          <a:pt x="3533" y="4707"/>
                          <a:pt x="4271" y="4540"/>
                        </a:cubicBezTo>
                        <a:cubicBezTo>
                          <a:pt x="4537" y="4477"/>
                          <a:pt x="4804" y="4442"/>
                          <a:pt x="5052" y="4442"/>
                        </a:cubicBezTo>
                        <a:cubicBezTo>
                          <a:pt x="5483" y="4442"/>
                          <a:pt x="5855" y="4546"/>
                          <a:pt x="6057" y="4778"/>
                        </a:cubicBezTo>
                        <a:cubicBezTo>
                          <a:pt x="6366" y="5143"/>
                          <a:pt x="5446" y="5294"/>
                          <a:pt x="5160" y="5366"/>
                        </a:cubicBezTo>
                        <a:cubicBezTo>
                          <a:pt x="4874" y="5437"/>
                          <a:pt x="4684" y="5501"/>
                          <a:pt x="4723" y="5699"/>
                        </a:cubicBezTo>
                        <a:cubicBezTo>
                          <a:pt x="4763" y="5898"/>
                          <a:pt x="4628" y="6159"/>
                          <a:pt x="4628" y="6159"/>
                        </a:cubicBezTo>
                        <a:cubicBezTo>
                          <a:pt x="4469" y="6548"/>
                          <a:pt x="4969" y="6469"/>
                          <a:pt x="5358" y="6755"/>
                        </a:cubicBezTo>
                        <a:cubicBezTo>
                          <a:pt x="5755" y="7041"/>
                          <a:pt x="5525" y="7239"/>
                          <a:pt x="5096" y="7342"/>
                        </a:cubicBezTo>
                        <a:cubicBezTo>
                          <a:pt x="4676" y="7453"/>
                          <a:pt x="3557" y="7406"/>
                          <a:pt x="2826" y="7469"/>
                        </a:cubicBezTo>
                        <a:cubicBezTo>
                          <a:pt x="2811" y="7469"/>
                          <a:pt x="2787" y="7469"/>
                          <a:pt x="2771" y="7477"/>
                        </a:cubicBezTo>
                        <a:lnTo>
                          <a:pt x="2771" y="7477"/>
                        </a:lnTo>
                        <a:cubicBezTo>
                          <a:pt x="2409" y="7469"/>
                          <a:pt x="2046" y="7437"/>
                          <a:pt x="1683" y="7382"/>
                        </a:cubicBezTo>
                        <a:cubicBezTo>
                          <a:pt x="1239" y="7334"/>
                          <a:pt x="1271" y="7247"/>
                          <a:pt x="937" y="7152"/>
                        </a:cubicBezTo>
                        <a:cubicBezTo>
                          <a:pt x="842" y="7120"/>
                          <a:pt x="739" y="7096"/>
                          <a:pt x="644" y="7088"/>
                        </a:cubicBezTo>
                        <a:cubicBezTo>
                          <a:pt x="429" y="7033"/>
                          <a:pt x="223" y="6961"/>
                          <a:pt x="24" y="6866"/>
                        </a:cubicBezTo>
                        <a:lnTo>
                          <a:pt x="24" y="7080"/>
                        </a:lnTo>
                        <a:cubicBezTo>
                          <a:pt x="477" y="7136"/>
                          <a:pt x="929" y="7239"/>
                          <a:pt x="1366" y="7382"/>
                        </a:cubicBezTo>
                        <a:cubicBezTo>
                          <a:pt x="1779" y="7541"/>
                          <a:pt x="1794" y="7699"/>
                          <a:pt x="1763" y="7787"/>
                        </a:cubicBezTo>
                        <a:cubicBezTo>
                          <a:pt x="1715" y="7818"/>
                          <a:pt x="1699" y="7866"/>
                          <a:pt x="1715" y="7922"/>
                        </a:cubicBezTo>
                        <a:cubicBezTo>
                          <a:pt x="1779" y="8096"/>
                          <a:pt x="1842" y="8191"/>
                          <a:pt x="1279" y="8374"/>
                        </a:cubicBezTo>
                        <a:cubicBezTo>
                          <a:pt x="802" y="8525"/>
                          <a:pt x="445" y="8699"/>
                          <a:pt x="24" y="8866"/>
                        </a:cubicBezTo>
                        <a:lnTo>
                          <a:pt x="24" y="9065"/>
                        </a:lnTo>
                        <a:cubicBezTo>
                          <a:pt x="469" y="8795"/>
                          <a:pt x="445" y="8763"/>
                          <a:pt x="1104" y="8588"/>
                        </a:cubicBezTo>
                        <a:cubicBezTo>
                          <a:pt x="1826" y="8390"/>
                          <a:pt x="1985" y="8231"/>
                          <a:pt x="2056" y="8009"/>
                        </a:cubicBezTo>
                        <a:cubicBezTo>
                          <a:pt x="2120" y="7820"/>
                          <a:pt x="2251" y="7550"/>
                          <a:pt x="3370" y="7550"/>
                        </a:cubicBezTo>
                        <a:cubicBezTo>
                          <a:pt x="3518" y="7550"/>
                          <a:pt x="3682" y="7554"/>
                          <a:pt x="3866" y="7564"/>
                        </a:cubicBezTo>
                        <a:cubicBezTo>
                          <a:pt x="4565" y="7604"/>
                          <a:pt x="5112" y="7699"/>
                          <a:pt x="5358" y="8041"/>
                        </a:cubicBezTo>
                        <a:cubicBezTo>
                          <a:pt x="5565" y="8342"/>
                          <a:pt x="5858" y="8572"/>
                          <a:pt x="6208" y="8692"/>
                        </a:cubicBezTo>
                        <a:cubicBezTo>
                          <a:pt x="6589" y="8842"/>
                          <a:pt x="7176" y="9104"/>
                          <a:pt x="7001" y="9374"/>
                        </a:cubicBezTo>
                        <a:cubicBezTo>
                          <a:pt x="6835" y="9644"/>
                          <a:pt x="6525" y="9723"/>
                          <a:pt x="6319" y="9914"/>
                        </a:cubicBezTo>
                        <a:cubicBezTo>
                          <a:pt x="6112" y="10104"/>
                          <a:pt x="6200" y="10311"/>
                          <a:pt x="5374" y="10406"/>
                        </a:cubicBezTo>
                        <a:cubicBezTo>
                          <a:pt x="4549" y="10509"/>
                          <a:pt x="4422" y="10422"/>
                          <a:pt x="4144" y="10620"/>
                        </a:cubicBezTo>
                        <a:cubicBezTo>
                          <a:pt x="3787" y="10877"/>
                          <a:pt x="3356" y="11015"/>
                          <a:pt x="2920" y="11015"/>
                        </a:cubicBezTo>
                        <a:cubicBezTo>
                          <a:pt x="2804" y="11015"/>
                          <a:pt x="2688" y="11006"/>
                          <a:pt x="2572" y="10985"/>
                        </a:cubicBezTo>
                        <a:cubicBezTo>
                          <a:pt x="1787" y="10874"/>
                          <a:pt x="993" y="10739"/>
                          <a:pt x="644" y="10414"/>
                        </a:cubicBezTo>
                        <a:cubicBezTo>
                          <a:pt x="461" y="10223"/>
                          <a:pt x="247" y="10073"/>
                          <a:pt x="9" y="9962"/>
                        </a:cubicBezTo>
                        <a:lnTo>
                          <a:pt x="9" y="10104"/>
                        </a:lnTo>
                        <a:cubicBezTo>
                          <a:pt x="167" y="10176"/>
                          <a:pt x="318" y="10279"/>
                          <a:pt x="437" y="10398"/>
                        </a:cubicBezTo>
                        <a:cubicBezTo>
                          <a:pt x="723" y="10700"/>
                          <a:pt x="1548" y="11009"/>
                          <a:pt x="2088" y="11057"/>
                        </a:cubicBezTo>
                        <a:cubicBezTo>
                          <a:pt x="2628" y="11105"/>
                          <a:pt x="3406" y="11144"/>
                          <a:pt x="3509" y="11263"/>
                        </a:cubicBezTo>
                        <a:cubicBezTo>
                          <a:pt x="3612" y="11374"/>
                          <a:pt x="2842" y="11533"/>
                          <a:pt x="2112" y="11668"/>
                        </a:cubicBezTo>
                        <a:cubicBezTo>
                          <a:pt x="1413" y="11779"/>
                          <a:pt x="715" y="11859"/>
                          <a:pt x="9" y="11906"/>
                        </a:cubicBezTo>
                        <a:lnTo>
                          <a:pt x="9" y="11978"/>
                        </a:lnTo>
                        <a:cubicBezTo>
                          <a:pt x="120" y="11978"/>
                          <a:pt x="223" y="11970"/>
                          <a:pt x="342" y="11962"/>
                        </a:cubicBezTo>
                        <a:cubicBezTo>
                          <a:pt x="1739" y="11890"/>
                          <a:pt x="1953" y="11819"/>
                          <a:pt x="2723" y="11636"/>
                        </a:cubicBezTo>
                        <a:cubicBezTo>
                          <a:pt x="3002" y="11567"/>
                          <a:pt x="3281" y="11531"/>
                          <a:pt x="3540" y="11531"/>
                        </a:cubicBezTo>
                        <a:cubicBezTo>
                          <a:pt x="3997" y="11531"/>
                          <a:pt x="4389" y="11645"/>
                          <a:pt x="4596" y="11898"/>
                        </a:cubicBezTo>
                        <a:cubicBezTo>
                          <a:pt x="4914" y="12303"/>
                          <a:pt x="3946" y="12470"/>
                          <a:pt x="3644" y="12549"/>
                        </a:cubicBezTo>
                        <a:cubicBezTo>
                          <a:pt x="3342" y="12629"/>
                          <a:pt x="3144" y="12692"/>
                          <a:pt x="3184" y="12914"/>
                        </a:cubicBezTo>
                        <a:cubicBezTo>
                          <a:pt x="3215" y="13136"/>
                          <a:pt x="3072" y="13430"/>
                          <a:pt x="3072" y="13430"/>
                        </a:cubicBezTo>
                        <a:cubicBezTo>
                          <a:pt x="2906" y="13851"/>
                          <a:pt x="3430" y="13771"/>
                          <a:pt x="3842" y="14081"/>
                        </a:cubicBezTo>
                        <a:cubicBezTo>
                          <a:pt x="4247" y="14391"/>
                          <a:pt x="4001" y="14613"/>
                          <a:pt x="3557" y="14732"/>
                        </a:cubicBezTo>
                        <a:cubicBezTo>
                          <a:pt x="3112" y="14851"/>
                          <a:pt x="1929" y="14803"/>
                          <a:pt x="1167" y="14867"/>
                        </a:cubicBezTo>
                        <a:lnTo>
                          <a:pt x="1112" y="14875"/>
                        </a:lnTo>
                        <a:cubicBezTo>
                          <a:pt x="747" y="14867"/>
                          <a:pt x="374" y="14827"/>
                          <a:pt x="9" y="14772"/>
                        </a:cubicBezTo>
                        <a:lnTo>
                          <a:pt x="9" y="15018"/>
                        </a:lnTo>
                        <a:cubicBezTo>
                          <a:pt x="56" y="15081"/>
                          <a:pt x="64" y="15153"/>
                          <a:pt x="40" y="15216"/>
                        </a:cubicBezTo>
                        <a:cubicBezTo>
                          <a:pt x="24" y="15232"/>
                          <a:pt x="16" y="15248"/>
                          <a:pt x="9" y="15264"/>
                        </a:cubicBezTo>
                        <a:lnTo>
                          <a:pt x="9" y="15422"/>
                        </a:lnTo>
                        <a:cubicBezTo>
                          <a:pt x="40" y="15486"/>
                          <a:pt x="40" y="15557"/>
                          <a:pt x="9" y="15613"/>
                        </a:cubicBezTo>
                        <a:lnTo>
                          <a:pt x="9" y="15859"/>
                        </a:lnTo>
                        <a:cubicBezTo>
                          <a:pt x="167" y="15788"/>
                          <a:pt x="294" y="15645"/>
                          <a:pt x="350" y="15478"/>
                        </a:cubicBezTo>
                        <a:cubicBezTo>
                          <a:pt x="420" y="15267"/>
                          <a:pt x="559" y="14962"/>
                          <a:pt x="1746" y="14962"/>
                        </a:cubicBezTo>
                        <a:cubicBezTo>
                          <a:pt x="1898" y="14962"/>
                          <a:pt x="2067" y="14967"/>
                          <a:pt x="2255" y="14978"/>
                        </a:cubicBezTo>
                        <a:cubicBezTo>
                          <a:pt x="2993" y="15026"/>
                          <a:pt x="3565" y="15137"/>
                          <a:pt x="3819" y="15510"/>
                        </a:cubicBezTo>
                        <a:cubicBezTo>
                          <a:pt x="4025" y="15843"/>
                          <a:pt x="4342" y="16097"/>
                          <a:pt x="4708" y="16232"/>
                        </a:cubicBezTo>
                        <a:cubicBezTo>
                          <a:pt x="5104" y="16399"/>
                          <a:pt x="5716" y="16692"/>
                          <a:pt x="5541" y="16986"/>
                        </a:cubicBezTo>
                        <a:cubicBezTo>
                          <a:pt x="5358" y="17288"/>
                          <a:pt x="5041" y="17359"/>
                          <a:pt x="4827" y="17581"/>
                        </a:cubicBezTo>
                        <a:cubicBezTo>
                          <a:pt x="4612" y="17796"/>
                          <a:pt x="4692" y="18010"/>
                          <a:pt x="3826" y="18129"/>
                        </a:cubicBezTo>
                        <a:cubicBezTo>
                          <a:pt x="2953" y="18240"/>
                          <a:pt x="2818" y="18145"/>
                          <a:pt x="2525" y="18359"/>
                        </a:cubicBezTo>
                        <a:cubicBezTo>
                          <a:pt x="2148" y="18646"/>
                          <a:pt x="1685" y="18800"/>
                          <a:pt x="1213" y="18800"/>
                        </a:cubicBezTo>
                        <a:cubicBezTo>
                          <a:pt x="1097" y="18800"/>
                          <a:pt x="981" y="18791"/>
                          <a:pt x="866" y="18772"/>
                        </a:cubicBezTo>
                        <a:cubicBezTo>
                          <a:pt x="572" y="18724"/>
                          <a:pt x="278" y="18677"/>
                          <a:pt x="9" y="18621"/>
                        </a:cubicBezTo>
                        <a:lnTo>
                          <a:pt x="9" y="18788"/>
                        </a:lnTo>
                        <a:cubicBezTo>
                          <a:pt x="120" y="18820"/>
                          <a:pt x="239" y="18836"/>
                          <a:pt x="358" y="18851"/>
                        </a:cubicBezTo>
                        <a:cubicBezTo>
                          <a:pt x="929" y="18899"/>
                          <a:pt x="1747" y="18947"/>
                          <a:pt x="1850" y="19082"/>
                        </a:cubicBezTo>
                        <a:cubicBezTo>
                          <a:pt x="1945" y="19209"/>
                          <a:pt x="1144" y="19383"/>
                          <a:pt x="374" y="19526"/>
                        </a:cubicBezTo>
                        <a:cubicBezTo>
                          <a:pt x="255" y="19550"/>
                          <a:pt x="128" y="19566"/>
                          <a:pt x="9" y="19590"/>
                        </a:cubicBezTo>
                        <a:lnTo>
                          <a:pt x="9" y="19717"/>
                        </a:lnTo>
                        <a:cubicBezTo>
                          <a:pt x="350" y="19661"/>
                          <a:pt x="612" y="19590"/>
                          <a:pt x="1017" y="19486"/>
                        </a:cubicBezTo>
                        <a:cubicBezTo>
                          <a:pt x="1305" y="19416"/>
                          <a:pt x="1595" y="19377"/>
                          <a:pt x="1864" y="19377"/>
                        </a:cubicBezTo>
                        <a:cubicBezTo>
                          <a:pt x="2349" y="19377"/>
                          <a:pt x="2766" y="19502"/>
                          <a:pt x="2985" y="19788"/>
                        </a:cubicBezTo>
                        <a:cubicBezTo>
                          <a:pt x="3318" y="20233"/>
                          <a:pt x="2295" y="20423"/>
                          <a:pt x="1977" y="20510"/>
                        </a:cubicBezTo>
                        <a:cubicBezTo>
                          <a:pt x="1652" y="20598"/>
                          <a:pt x="1445" y="20669"/>
                          <a:pt x="1485" y="20915"/>
                        </a:cubicBezTo>
                        <a:cubicBezTo>
                          <a:pt x="1517" y="21161"/>
                          <a:pt x="1366" y="21487"/>
                          <a:pt x="1366" y="21487"/>
                        </a:cubicBezTo>
                        <a:cubicBezTo>
                          <a:pt x="1175" y="21955"/>
                          <a:pt x="1739" y="21868"/>
                          <a:pt x="2160" y="22209"/>
                        </a:cubicBezTo>
                        <a:cubicBezTo>
                          <a:pt x="2588" y="22550"/>
                          <a:pt x="2326" y="22804"/>
                          <a:pt x="1858" y="22931"/>
                        </a:cubicBezTo>
                        <a:cubicBezTo>
                          <a:pt x="1501" y="23035"/>
                          <a:pt x="715" y="23035"/>
                          <a:pt x="9" y="23050"/>
                        </a:cubicBezTo>
                        <a:lnTo>
                          <a:pt x="9" y="23193"/>
                        </a:lnTo>
                        <a:cubicBezTo>
                          <a:pt x="151" y="23193"/>
                          <a:pt x="302" y="23193"/>
                          <a:pt x="485" y="23209"/>
                        </a:cubicBezTo>
                        <a:cubicBezTo>
                          <a:pt x="1255" y="23257"/>
                          <a:pt x="1858" y="23376"/>
                          <a:pt x="2128" y="23797"/>
                        </a:cubicBezTo>
                        <a:cubicBezTo>
                          <a:pt x="2334" y="24162"/>
                          <a:pt x="2660" y="24439"/>
                          <a:pt x="3057" y="24598"/>
                        </a:cubicBezTo>
                        <a:cubicBezTo>
                          <a:pt x="3469" y="24781"/>
                          <a:pt x="4112" y="25106"/>
                          <a:pt x="3922" y="25440"/>
                        </a:cubicBezTo>
                        <a:cubicBezTo>
                          <a:pt x="3723" y="25773"/>
                          <a:pt x="3398" y="25860"/>
                          <a:pt x="3168" y="26098"/>
                        </a:cubicBezTo>
                        <a:cubicBezTo>
                          <a:pt x="2937" y="26336"/>
                          <a:pt x="3017" y="26583"/>
                          <a:pt x="2096" y="26710"/>
                        </a:cubicBezTo>
                        <a:cubicBezTo>
                          <a:pt x="1175" y="26844"/>
                          <a:pt x="1040" y="26725"/>
                          <a:pt x="731" y="26964"/>
                        </a:cubicBezTo>
                        <a:cubicBezTo>
                          <a:pt x="509" y="27130"/>
                          <a:pt x="263" y="27265"/>
                          <a:pt x="9" y="27352"/>
                        </a:cubicBezTo>
                        <a:lnTo>
                          <a:pt x="9" y="27773"/>
                        </a:lnTo>
                        <a:cubicBezTo>
                          <a:pt x="16" y="27781"/>
                          <a:pt x="16" y="27805"/>
                          <a:pt x="9" y="27813"/>
                        </a:cubicBezTo>
                        <a:lnTo>
                          <a:pt x="9" y="28107"/>
                        </a:lnTo>
                        <a:cubicBezTo>
                          <a:pt x="524" y="28107"/>
                          <a:pt x="969" y="28234"/>
                          <a:pt x="1199" y="28559"/>
                        </a:cubicBezTo>
                        <a:cubicBezTo>
                          <a:pt x="1548" y="29051"/>
                          <a:pt x="461" y="29265"/>
                          <a:pt x="120" y="29361"/>
                        </a:cubicBezTo>
                        <a:lnTo>
                          <a:pt x="9" y="29392"/>
                        </a:lnTo>
                        <a:lnTo>
                          <a:pt x="9" y="29765"/>
                        </a:lnTo>
                        <a:cubicBezTo>
                          <a:pt x="40" y="29710"/>
                          <a:pt x="80" y="29662"/>
                          <a:pt x="136" y="29623"/>
                        </a:cubicBezTo>
                        <a:cubicBezTo>
                          <a:pt x="241" y="29555"/>
                          <a:pt x="445" y="29520"/>
                          <a:pt x="700" y="29520"/>
                        </a:cubicBezTo>
                        <a:cubicBezTo>
                          <a:pt x="1042" y="29520"/>
                          <a:pt x="1473" y="29583"/>
                          <a:pt x="1874" y="29710"/>
                        </a:cubicBezTo>
                        <a:cubicBezTo>
                          <a:pt x="2564" y="29940"/>
                          <a:pt x="2668" y="30448"/>
                          <a:pt x="2668" y="30448"/>
                        </a:cubicBezTo>
                        <a:cubicBezTo>
                          <a:pt x="2834" y="30821"/>
                          <a:pt x="2747" y="31067"/>
                          <a:pt x="2215" y="31178"/>
                        </a:cubicBezTo>
                        <a:cubicBezTo>
                          <a:pt x="1859" y="31252"/>
                          <a:pt x="1332" y="31315"/>
                          <a:pt x="996" y="31315"/>
                        </a:cubicBezTo>
                        <a:cubicBezTo>
                          <a:pt x="823" y="31315"/>
                          <a:pt x="700" y="31298"/>
                          <a:pt x="675" y="31258"/>
                        </a:cubicBezTo>
                        <a:cubicBezTo>
                          <a:pt x="644" y="31202"/>
                          <a:pt x="620" y="31147"/>
                          <a:pt x="588" y="31107"/>
                        </a:cubicBezTo>
                        <a:cubicBezTo>
                          <a:pt x="509" y="30980"/>
                          <a:pt x="215" y="30932"/>
                          <a:pt x="1" y="30821"/>
                        </a:cubicBezTo>
                        <a:lnTo>
                          <a:pt x="1" y="31067"/>
                        </a:lnTo>
                        <a:cubicBezTo>
                          <a:pt x="112" y="31115"/>
                          <a:pt x="207" y="31178"/>
                          <a:pt x="302" y="31258"/>
                        </a:cubicBezTo>
                        <a:cubicBezTo>
                          <a:pt x="739" y="31631"/>
                          <a:pt x="485" y="31901"/>
                          <a:pt x="1" y="32051"/>
                        </a:cubicBezTo>
                        <a:lnTo>
                          <a:pt x="1" y="32766"/>
                        </a:lnTo>
                        <a:cubicBezTo>
                          <a:pt x="96" y="32837"/>
                          <a:pt x="175" y="32925"/>
                          <a:pt x="239" y="33020"/>
                        </a:cubicBezTo>
                        <a:cubicBezTo>
                          <a:pt x="517" y="33488"/>
                          <a:pt x="771" y="33718"/>
                          <a:pt x="1207" y="33925"/>
                        </a:cubicBezTo>
                        <a:cubicBezTo>
                          <a:pt x="1652" y="34139"/>
                          <a:pt x="2326" y="34496"/>
                          <a:pt x="2112" y="34869"/>
                        </a:cubicBezTo>
                        <a:cubicBezTo>
                          <a:pt x="1906" y="35242"/>
                          <a:pt x="1556" y="35338"/>
                          <a:pt x="1310" y="35607"/>
                        </a:cubicBezTo>
                        <a:cubicBezTo>
                          <a:pt x="1064" y="35877"/>
                          <a:pt x="1144" y="36147"/>
                          <a:pt x="175" y="36290"/>
                        </a:cubicBezTo>
                        <a:lnTo>
                          <a:pt x="1" y="36314"/>
                        </a:lnTo>
                        <a:lnTo>
                          <a:pt x="1" y="36512"/>
                        </a:lnTo>
                        <a:cubicBezTo>
                          <a:pt x="532" y="36528"/>
                          <a:pt x="898" y="36647"/>
                          <a:pt x="1350" y="36727"/>
                        </a:cubicBezTo>
                        <a:cubicBezTo>
                          <a:pt x="2144" y="36869"/>
                          <a:pt x="2422" y="36925"/>
                          <a:pt x="2612" y="37274"/>
                        </a:cubicBezTo>
                        <a:cubicBezTo>
                          <a:pt x="2795" y="37624"/>
                          <a:pt x="3033" y="38060"/>
                          <a:pt x="2683" y="38251"/>
                        </a:cubicBezTo>
                        <a:cubicBezTo>
                          <a:pt x="2334" y="38433"/>
                          <a:pt x="1152" y="38505"/>
                          <a:pt x="945" y="38806"/>
                        </a:cubicBezTo>
                        <a:cubicBezTo>
                          <a:pt x="766" y="39071"/>
                          <a:pt x="510" y="39505"/>
                          <a:pt x="27" y="39505"/>
                        </a:cubicBezTo>
                        <a:cubicBezTo>
                          <a:pt x="18" y="39505"/>
                          <a:pt x="9" y="39505"/>
                          <a:pt x="1" y="39505"/>
                        </a:cubicBezTo>
                        <a:lnTo>
                          <a:pt x="1" y="39711"/>
                        </a:lnTo>
                        <a:cubicBezTo>
                          <a:pt x="628" y="39981"/>
                          <a:pt x="731" y="40489"/>
                          <a:pt x="731" y="40489"/>
                        </a:cubicBezTo>
                        <a:cubicBezTo>
                          <a:pt x="905" y="40910"/>
                          <a:pt x="810" y="41187"/>
                          <a:pt x="239" y="41307"/>
                        </a:cubicBezTo>
                        <a:cubicBezTo>
                          <a:pt x="167" y="41322"/>
                          <a:pt x="88" y="41338"/>
                          <a:pt x="1" y="41354"/>
                        </a:cubicBezTo>
                        <a:lnTo>
                          <a:pt x="1" y="41441"/>
                        </a:lnTo>
                        <a:cubicBezTo>
                          <a:pt x="223" y="41426"/>
                          <a:pt x="445" y="41378"/>
                          <a:pt x="659" y="41322"/>
                        </a:cubicBezTo>
                        <a:cubicBezTo>
                          <a:pt x="1056" y="41227"/>
                          <a:pt x="2112" y="41164"/>
                          <a:pt x="3707" y="41148"/>
                        </a:cubicBezTo>
                        <a:cubicBezTo>
                          <a:pt x="3767" y="41147"/>
                          <a:pt x="3828" y="41147"/>
                          <a:pt x="3888" y="41147"/>
                        </a:cubicBezTo>
                        <a:cubicBezTo>
                          <a:pt x="5432" y="41147"/>
                          <a:pt x="7065" y="41339"/>
                          <a:pt x="7668" y="41568"/>
                        </a:cubicBezTo>
                        <a:cubicBezTo>
                          <a:pt x="8287" y="41807"/>
                          <a:pt x="9089" y="41735"/>
                          <a:pt x="9875" y="41759"/>
                        </a:cubicBezTo>
                        <a:cubicBezTo>
                          <a:pt x="10661" y="41783"/>
                          <a:pt x="10526" y="42108"/>
                          <a:pt x="10526" y="42108"/>
                        </a:cubicBezTo>
                        <a:cubicBezTo>
                          <a:pt x="10407" y="42283"/>
                          <a:pt x="10288" y="42450"/>
                          <a:pt x="10161" y="42608"/>
                        </a:cubicBezTo>
                        <a:cubicBezTo>
                          <a:pt x="9717" y="43159"/>
                          <a:pt x="9110" y="43295"/>
                          <a:pt x="8082" y="43295"/>
                        </a:cubicBezTo>
                        <a:cubicBezTo>
                          <a:pt x="7895" y="43295"/>
                          <a:pt x="7694" y="43290"/>
                          <a:pt x="7478" y="43283"/>
                        </a:cubicBezTo>
                        <a:cubicBezTo>
                          <a:pt x="6073" y="43235"/>
                          <a:pt x="5906" y="43045"/>
                          <a:pt x="5041" y="42783"/>
                        </a:cubicBezTo>
                        <a:cubicBezTo>
                          <a:pt x="4168" y="42521"/>
                          <a:pt x="3453" y="42521"/>
                          <a:pt x="2644" y="42473"/>
                        </a:cubicBezTo>
                        <a:cubicBezTo>
                          <a:pt x="1993" y="42442"/>
                          <a:pt x="802" y="42370"/>
                          <a:pt x="1" y="42251"/>
                        </a:cubicBezTo>
                        <a:lnTo>
                          <a:pt x="1" y="42307"/>
                        </a:lnTo>
                        <a:cubicBezTo>
                          <a:pt x="239" y="42346"/>
                          <a:pt x="453" y="42386"/>
                          <a:pt x="604" y="42418"/>
                        </a:cubicBezTo>
                        <a:cubicBezTo>
                          <a:pt x="1017" y="42497"/>
                          <a:pt x="1429" y="42473"/>
                          <a:pt x="1675" y="42537"/>
                        </a:cubicBezTo>
                        <a:cubicBezTo>
                          <a:pt x="2350" y="42696"/>
                          <a:pt x="2477" y="42751"/>
                          <a:pt x="2215" y="43339"/>
                        </a:cubicBezTo>
                        <a:cubicBezTo>
                          <a:pt x="1945" y="43926"/>
                          <a:pt x="1874" y="43989"/>
                          <a:pt x="1779" y="44291"/>
                        </a:cubicBezTo>
                        <a:cubicBezTo>
                          <a:pt x="1699" y="44553"/>
                          <a:pt x="1564" y="44799"/>
                          <a:pt x="1382" y="45013"/>
                        </a:cubicBezTo>
                        <a:cubicBezTo>
                          <a:pt x="1225" y="45177"/>
                          <a:pt x="951" y="45511"/>
                          <a:pt x="670" y="45511"/>
                        </a:cubicBezTo>
                        <a:cubicBezTo>
                          <a:pt x="624" y="45511"/>
                          <a:pt x="578" y="45502"/>
                          <a:pt x="532" y="45482"/>
                        </a:cubicBezTo>
                        <a:cubicBezTo>
                          <a:pt x="207" y="45331"/>
                          <a:pt x="715" y="45037"/>
                          <a:pt x="56" y="44728"/>
                        </a:cubicBezTo>
                        <a:lnTo>
                          <a:pt x="1" y="44704"/>
                        </a:lnTo>
                        <a:lnTo>
                          <a:pt x="1" y="44997"/>
                        </a:lnTo>
                        <a:cubicBezTo>
                          <a:pt x="128" y="45140"/>
                          <a:pt x="183" y="45307"/>
                          <a:pt x="96" y="45466"/>
                        </a:cubicBezTo>
                        <a:cubicBezTo>
                          <a:pt x="64" y="45513"/>
                          <a:pt x="32" y="45561"/>
                          <a:pt x="1" y="45609"/>
                        </a:cubicBezTo>
                        <a:lnTo>
                          <a:pt x="1" y="46180"/>
                        </a:lnTo>
                        <a:cubicBezTo>
                          <a:pt x="263" y="46013"/>
                          <a:pt x="540" y="45871"/>
                          <a:pt x="826" y="45759"/>
                        </a:cubicBezTo>
                        <a:cubicBezTo>
                          <a:pt x="1302" y="45593"/>
                          <a:pt x="1620" y="45093"/>
                          <a:pt x="1818" y="44775"/>
                        </a:cubicBezTo>
                        <a:cubicBezTo>
                          <a:pt x="2017" y="44458"/>
                          <a:pt x="2358" y="44402"/>
                          <a:pt x="2318" y="44116"/>
                        </a:cubicBezTo>
                        <a:cubicBezTo>
                          <a:pt x="2279" y="43823"/>
                          <a:pt x="2310" y="43180"/>
                          <a:pt x="2826" y="42981"/>
                        </a:cubicBezTo>
                        <a:cubicBezTo>
                          <a:pt x="3082" y="42879"/>
                          <a:pt x="3291" y="42830"/>
                          <a:pt x="3559" y="42830"/>
                        </a:cubicBezTo>
                        <a:cubicBezTo>
                          <a:pt x="3832" y="42830"/>
                          <a:pt x="4167" y="42881"/>
                          <a:pt x="4676" y="42981"/>
                        </a:cubicBezTo>
                        <a:cubicBezTo>
                          <a:pt x="5692" y="43172"/>
                          <a:pt x="6192" y="43370"/>
                          <a:pt x="6565" y="43402"/>
                        </a:cubicBezTo>
                        <a:cubicBezTo>
                          <a:pt x="6938" y="43442"/>
                          <a:pt x="7279" y="43434"/>
                          <a:pt x="7486" y="43466"/>
                        </a:cubicBezTo>
                        <a:cubicBezTo>
                          <a:pt x="8025" y="43545"/>
                          <a:pt x="8295" y="43680"/>
                          <a:pt x="8073" y="44013"/>
                        </a:cubicBezTo>
                        <a:cubicBezTo>
                          <a:pt x="7843" y="44347"/>
                          <a:pt x="7708" y="44799"/>
                          <a:pt x="7763" y="45164"/>
                        </a:cubicBezTo>
                        <a:cubicBezTo>
                          <a:pt x="7827" y="45529"/>
                          <a:pt x="8271" y="45609"/>
                          <a:pt x="9002" y="45783"/>
                        </a:cubicBezTo>
                        <a:cubicBezTo>
                          <a:pt x="9724" y="45950"/>
                          <a:pt x="10145" y="46109"/>
                          <a:pt x="9430" y="46577"/>
                        </a:cubicBezTo>
                        <a:cubicBezTo>
                          <a:pt x="8870" y="46942"/>
                          <a:pt x="8200" y="47028"/>
                          <a:pt x="7397" y="47028"/>
                        </a:cubicBezTo>
                        <a:cubicBezTo>
                          <a:pt x="7187" y="47028"/>
                          <a:pt x="6968" y="47022"/>
                          <a:pt x="6740" y="47014"/>
                        </a:cubicBezTo>
                        <a:cubicBezTo>
                          <a:pt x="6565" y="47009"/>
                          <a:pt x="6409" y="47006"/>
                          <a:pt x="6265" y="47006"/>
                        </a:cubicBezTo>
                        <a:cubicBezTo>
                          <a:pt x="5493" y="47006"/>
                          <a:pt x="5072" y="47087"/>
                          <a:pt x="4001" y="47355"/>
                        </a:cubicBezTo>
                        <a:cubicBezTo>
                          <a:pt x="3047" y="47599"/>
                          <a:pt x="2083" y="47772"/>
                          <a:pt x="1252" y="47772"/>
                        </a:cubicBezTo>
                        <a:cubicBezTo>
                          <a:pt x="977" y="47772"/>
                          <a:pt x="717" y="47753"/>
                          <a:pt x="477" y="47712"/>
                        </a:cubicBezTo>
                        <a:cubicBezTo>
                          <a:pt x="318" y="47680"/>
                          <a:pt x="159" y="47641"/>
                          <a:pt x="1" y="47593"/>
                        </a:cubicBezTo>
                        <a:lnTo>
                          <a:pt x="1" y="47736"/>
                        </a:lnTo>
                        <a:cubicBezTo>
                          <a:pt x="302" y="47823"/>
                          <a:pt x="461" y="47942"/>
                          <a:pt x="588" y="48188"/>
                        </a:cubicBezTo>
                        <a:cubicBezTo>
                          <a:pt x="786" y="48585"/>
                          <a:pt x="1025" y="49077"/>
                          <a:pt x="651" y="49284"/>
                        </a:cubicBezTo>
                        <a:cubicBezTo>
                          <a:pt x="445" y="49379"/>
                          <a:pt x="223" y="49442"/>
                          <a:pt x="1" y="49482"/>
                        </a:cubicBezTo>
                        <a:lnTo>
                          <a:pt x="1" y="49752"/>
                        </a:lnTo>
                        <a:cubicBezTo>
                          <a:pt x="397" y="49617"/>
                          <a:pt x="802" y="49522"/>
                          <a:pt x="1215" y="49458"/>
                        </a:cubicBezTo>
                        <a:cubicBezTo>
                          <a:pt x="1378" y="49434"/>
                          <a:pt x="1559" y="49424"/>
                          <a:pt x="1755" y="49424"/>
                        </a:cubicBezTo>
                        <a:cubicBezTo>
                          <a:pt x="2553" y="49424"/>
                          <a:pt x="3589" y="49586"/>
                          <a:pt x="4553" y="49586"/>
                        </a:cubicBezTo>
                        <a:cubicBezTo>
                          <a:pt x="4589" y="49586"/>
                          <a:pt x="4624" y="49586"/>
                          <a:pt x="4660" y="49585"/>
                        </a:cubicBezTo>
                        <a:cubicBezTo>
                          <a:pt x="5898" y="49569"/>
                          <a:pt x="6962" y="49173"/>
                          <a:pt x="7629" y="49109"/>
                        </a:cubicBezTo>
                        <a:cubicBezTo>
                          <a:pt x="7707" y="49102"/>
                          <a:pt x="7785" y="49098"/>
                          <a:pt x="7860" y="49098"/>
                        </a:cubicBezTo>
                        <a:cubicBezTo>
                          <a:pt x="8420" y="49098"/>
                          <a:pt x="8859" y="49293"/>
                          <a:pt x="8922" y="49482"/>
                        </a:cubicBezTo>
                        <a:cubicBezTo>
                          <a:pt x="9002" y="49696"/>
                          <a:pt x="9272" y="49919"/>
                          <a:pt x="9534" y="50165"/>
                        </a:cubicBezTo>
                        <a:cubicBezTo>
                          <a:pt x="9803" y="50403"/>
                          <a:pt x="8970" y="50673"/>
                          <a:pt x="8216" y="51078"/>
                        </a:cubicBezTo>
                        <a:cubicBezTo>
                          <a:pt x="7636" y="51363"/>
                          <a:pt x="7041" y="51609"/>
                          <a:pt x="6430" y="51816"/>
                        </a:cubicBezTo>
                        <a:cubicBezTo>
                          <a:pt x="5851" y="52022"/>
                          <a:pt x="5851" y="52292"/>
                          <a:pt x="5493" y="52490"/>
                        </a:cubicBezTo>
                        <a:cubicBezTo>
                          <a:pt x="5344" y="52575"/>
                          <a:pt x="5186" y="52605"/>
                          <a:pt x="4995" y="52605"/>
                        </a:cubicBezTo>
                        <a:cubicBezTo>
                          <a:pt x="4721" y="52605"/>
                          <a:pt x="4380" y="52542"/>
                          <a:pt x="3906" y="52490"/>
                        </a:cubicBezTo>
                        <a:cubicBezTo>
                          <a:pt x="3622" y="52463"/>
                          <a:pt x="3375" y="52453"/>
                          <a:pt x="3139" y="52453"/>
                        </a:cubicBezTo>
                        <a:cubicBezTo>
                          <a:pt x="2703" y="52453"/>
                          <a:pt x="2310" y="52485"/>
                          <a:pt x="1810" y="52490"/>
                        </a:cubicBezTo>
                        <a:cubicBezTo>
                          <a:pt x="1489" y="52500"/>
                          <a:pt x="1109" y="52504"/>
                          <a:pt x="740" y="52504"/>
                        </a:cubicBezTo>
                        <a:cubicBezTo>
                          <a:pt x="479" y="52504"/>
                          <a:pt x="224" y="52502"/>
                          <a:pt x="1" y="52498"/>
                        </a:cubicBezTo>
                        <a:lnTo>
                          <a:pt x="1" y="52617"/>
                        </a:lnTo>
                        <a:cubicBezTo>
                          <a:pt x="477" y="52594"/>
                          <a:pt x="1048" y="52578"/>
                          <a:pt x="1707" y="52570"/>
                        </a:cubicBezTo>
                        <a:cubicBezTo>
                          <a:pt x="1788" y="52569"/>
                          <a:pt x="1870" y="52568"/>
                          <a:pt x="1952" y="52568"/>
                        </a:cubicBezTo>
                        <a:cubicBezTo>
                          <a:pt x="3580" y="52568"/>
                          <a:pt x="5287" y="52789"/>
                          <a:pt x="5914" y="53046"/>
                        </a:cubicBezTo>
                        <a:cubicBezTo>
                          <a:pt x="6581" y="53316"/>
                          <a:pt x="7430" y="53237"/>
                          <a:pt x="8264" y="53260"/>
                        </a:cubicBezTo>
                        <a:cubicBezTo>
                          <a:pt x="9105" y="53284"/>
                          <a:pt x="8954" y="53657"/>
                          <a:pt x="8954" y="53657"/>
                        </a:cubicBezTo>
                        <a:cubicBezTo>
                          <a:pt x="8827" y="53856"/>
                          <a:pt x="8700" y="54046"/>
                          <a:pt x="8557" y="54229"/>
                        </a:cubicBezTo>
                        <a:cubicBezTo>
                          <a:pt x="8075" y="54853"/>
                          <a:pt x="7419" y="55002"/>
                          <a:pt x="6300" y="55002"/>
                        </a:cubicBezTo>
                        <a:cubicBezTo>
                          <a:pt x="6111" y="55002"/>
                          <a:pt x="5908" y="54998"/>
                          <a:pt x="5692" y="54991"/>
                        </a:cubicBezTo>
                        <a:cubicBezTo>
                          <a:pt x="4192" y="54935"/>
                          <a:pt x="4025" y="54713"/>
                          <a:pt x="3104" y="54419"/>
                        </a:cubicBezTo>
                        <a:cubicBezTo>
                          <a:pt x="2175" y="54126"/>
                          <a:pt x="1421" y="54118"/>
                          <a:pt x="556" y="54070"/>
                        </a:cubicBezTo>
                        <a:cubicBezTo>
                          <a:pt x="397" y="54062"/>
                          <a:pt x="207" y="54054"/>
                          <a:pt x="1" y="54038"/>
                        </a:cubicBezTo>
                        <a:lnTo>
                          <a:pt x="1" y="54284"/>
                        </a:lnTo>
                        <a:cubicBezTo>
                          <a:pt x="278" y="54411"/>
                          <a:pt x="286" y="54578"/>
                          <a:pt x="80" y="55054"/>
                        </a:cubicBezTo>
                        <a:lnTo>
                          <a:pt x="1" y="55237"/>
                        </a:lnTo>
                        <a:lnTo>
                          <a:pt x="1" y="56300"/>
                        </a:lnTo>
                        <a:cubicBezTo>
                          <a:pt x="120" y="56197"/>
                          <a:pt x="207" y="56102"/>
                          <a:pt x="191" y="55927"/>
                        </a:cubicBezTo>
                        <a:cubicBezTo>
                          <a:pt x="151" y="55602"/>
                          <a:pt x="191" y="54872"/>
                          <a:pt x="747" y="54641"/>
                        </a:cubicBezTo>
                        <a:cubicBezTo>
                          <a:pt x="1016" y="54524"/>
                          <a:pt x="1237" y="54469"/>
                          <a:pt x="1520" y="54469"/>
                        </a:cubicBezTo>
                        <a:cubicBezTo>
                          <a:pt x="1812" y="54469"/>
                          <a:pt x="2170" y="54528"/>
                          <a:pt x="2715" y="54641"/>
                        </a:cubicBezTo>
                        <a:cubicBezTo>
                          <a:pt x="3787" y="54856"/>
                          <a:pt x="4327" y="55086"/>
                          <a:pt x="4723" y="55126"/>
                        </a:cubicBezTo>
                        <a:cubicBezTo>
                          <a:pt x="5112" y="55165"/>
                          <a:pt x="5485" y="55157"/>
                          <a:pt x="5700" y="55189"/>
                        </a:cubicBezTo>
                        <a:cubicBezTo>
                          <a:pt x="6279" y="55284"/>
                          <a:pt x="6557" y="55443"/>
                          <a:pt x="6319" y="55816"/>
                        </a:cubicBezTo>
                        <a:cubicBezTo>
                          <a:pt x="6081" y="56197"/>
                          <a:pt x="5922" y="56713"/>
                          <a:pt x="5985" y="57118"/>
                        </a:cubicBezTo>
                        <a:cubicBezTo>
                          <a:pt x="6049" y="57531"/>
                          <a:pt x="6517" y="57626"/>
                          <a:pt x="7287" y="57824"/>
                        </a:cubicBezTo>
                        <a:cubicBezTo>
                          <a:pt x="8057" y="58015"/>
                          <a:pt x="8510" y="58197"/>
                          <a:pt x="7748" y="58713"/>
                        </a:cubicBezTo>
                        <a:cubicBezTo>
                          <a:pt x="7124" y="59135"/>
                          <a:pt x="6379" y="59233"/>
                          <a:pt x="5485" y="59233"/>
                        </a:cubicBezTo>
                        <a:cubicBezTo>
                          <a:pt x="5286" y="59233"/>
                          <a:pt x="5080" y="59229"/>
                          <a:pt x="4866" y="59221"/>
                        </a:cubicBezTo>
                        <a:cubicBezTo>
                          <a:pt x="4649" y="59213"/>
                          <a:pt x="4459" y="59208"/>
                          <a:pt x="4284" y="59208"/>
                        </a:cubicBezTo>
                        <a:cubicBezTo>
                          <a:pt x="3514" y="59208"/>
                          <a:pt x="3052" y="59305"/>
                          <a:pt x="1945" y="59602"/>
                        </a:cubicBezTo>
                        <a:cubicBezTo>
                          <a:pt x="1310" y="59777"/>
                          <a:pt x="659" y="59912"/>
                          <a:pt x="1" y="59999"/>
                        </a:cubicBezTo>
                        <a:lnTo>
                          <a:pt x="1" y="60253"/>
                        </a:lnTo>
                        <a:cubicBezTo>
                          <a:pt x="366" y="60222"/>
                          <a:pt x="731" y="60158"/>
                          <a:pt x="1096" y="60071"/>
                        </a:cubicBezTo>
                        <a:cubicBezTo>
                          <a:pt x="2326" y="59801"/>
                          <a:pt x="2914" y="59412"/>
                          <a:pt x="4200" y="59380"/>
                        </a:cubicBezTo>
                        <a:cubicBezTo>
                          <a:pt x="4775" y="59366"/>
                          <a:pt x="5069" y="59352"/>
                          <a:pt x="5274" y="59352"/>
                        </a:cubicBezTo>
                        <a:cubicBezTo>
                          <a:pt x="5528" y="59352"/>
                          <a:pt x="5647" y="59373"/>
                          <a:pt x="5993" y="59444"/>
                        </a:cubicBezTo>
                        <a:cubicBezTo>
                          <a:pt x="6517" y="59555"/>
                          <a:pt x="6366" y="59785"/>
                          <a:pt x="6343" y="60134"/>
                        </a:cubicBezTo>
                        <a:cubicBezTo>
                          <a:pt x="6319" y="60475"/>
                          <a:pt x="6962" y="60809"/>
                          <a:pt x="6454" y="61198"/>
                        </a:cubicBezTo>
                        <a:cubicBezTo>
                          <a:pt x="6242" y="61358"/>
                          <a:pt x="6062" y="61387"/>
                          <a:pt x="5857" y="61387"/>
                        </a:cubicBezTo>
                        <a:cubicBezTo>
                          <a:pt x="5736" y="61387"/>
                          <a:pt x="5606" y="61377"/>
                          <a:pt x="5456" y="61377"/>
                        </a:cubicBezTo>
                        <a:cubicBezTo>
                          <a:pt x="5243" y="61377"/>
                          <a:pt x="4989" y="61398"/>
                          <a:pt x="4660" y="61499"/>
                        </a:cubicBezTo>
                        <a:cubicBezTo>
                          <a:pt x="3823" y="61757"/>
                          <a:pt x="3666" y="61973"/>
                          <a:pt x="2532" y="61973"/>
                        </a:cubicBezTo>
                        <a:cubicBezTo>
                          <a:pt x="2375" y="61973"/>
                          <a:pt x="2199" y="61968"/>
                          <a:pt x="2001" y="61960"/>
                        </a:cubicBezTo>
                        <a:cubicBezTo>
                          <a:pt x="1223" y="61928"/>
                          <a:pt x="532" y="61920"/>
                          <a:pt x="9" y="61888"/>
                        </a:cubicBezTo>
                        <a:lnTo>
                          <a:pt x="9" y="61968"/>
                        </a:lnTo>
                        <a:cubicBezTo>
                          <a:pt x="780" y="62014"/>
                          <a:pt x="1693" y="62143"/>
                          <a:pt x="2553" y="62143"/>
                        </a:cubicBezTo>
                        <a:cubicBezTo>
                          <a:pt x="2578" y="62143"/>
                          <a:pt x="2603" y="62143"/>
                          <a:pt x="2628" y="62142"/>
                        </a:cubicBezTo>
                        <a:cubicBezTo>
                          <a:pt x="3946" y="62126"/>
                          <a:pt x="5089" y="61666"/>
                          <a:pt x="5803" y="61595"/>
                        </a:cubicBezTo>
                        <a:cubicBezTo>
                          <a:pt x="5886" y="61586"/>
                          <a:pt x="5968" y="61582"/>
                          <a:pt x="6047" y="61582"/>
                        </a:cubicBezTo>
                        <a:cubicBezTo>
                          <a:pt x="6647" y="61582"/>
                          <a:pt x="7114" y="61806"/>
                          <a:pt x="7184" y="62023"/>
                        </a:cubicBezTo>
                        <a:cubicBezTo>
                          <a:pt x="7263" y="62261"/>
                          <a:pt x="7549" y="62515"/>
                          <a:pt x="7827" y="62793"/>
                        </a:cubicBezTo>
                        <a:cubicBezTo>
                          <a:pt x="8113" y="63071"/>
                          <a:pt x="7216" y="63381"/>
                          <a:pt x="6414" y="63833"/>
                        </a:cubicBezTo>
                        <a:cubicBezTo>
                          <a:pt x="5795" y="64166"/>
                          <a:pt x="5152" y="64444"/>
                          <a:pt x="4493" y="64682"/>
                        </a:cubicBezTo>
                        <a:cubicBezTo>
                          <a:pt x="3874" y="64920"/>
                          <a:pt x="3874" y="65222"/>
                          <a:pt x="3485" y="65452"/>
                        </a:cubicBezTo>
                        <a:cubicBezTo>
                          <a:pt x="3322" y="65550"/>
                          <a:pt x="3152" y="65585"/>
                          <a:pt x="2949" y="65585"/>
                        </a:cubicBezTo>
                        <a:cubicBezTo>
                          <a:pt x="2657" y="65585"/>
                          <a:pt x="2296" y="65513"/>
                          <a:pt x="1787" y="65452"/>
                        </a:cubicBezTo>
                        <a:cubicBezTo>
                          <a:pt x="1465" y="65419"/>
                          <a:pt x="1187" y="65408"/>
                          <a:pt x="924" y="65408"/>
                        </a:cubicBezTo>
                        <a:cubicBezTo>
                          <a:pt x="615" y="65408"/>
                          <a:pt x="326" y="65424"/>
                          <a:pt x="9" y="65436"/>
                        </a:cubicBezTo>
                        <a:lnTo>
                          <a:pt x="9" y="65540"/>
                        </a:lnTo>
                        <a:cubicBezTo>
                          <a:pt x="1652" y="65571"/>
                          <a:pt x="3295" y="65809"/>
                          <a:pt x="3930" y="66087"/>
                        </a:cubicBezTo>
                        <a:cubicBezTo>
                          <a:pt x="4636" y="66397"/>
                          <a:pt x="5549" y="66302"/>
                          <a:pt x="6438" y="66333"/>
                        </a:cubicBezTo>
                        <a:cubicBezTo>
                          <a:pt x="7335" y="66357"/>
                          <a:pt x="7168" y="66786"/>
                          <a:pt x="7168" y="66786"/>
                        </a:cubicBezTo>
                        <a:cubicBezTo>
                          <a:pt x="7041" y="67008"/>
                          <a:pt x="6898" y="67222"/>
                          <a:pt x="6740" y="67437"/>
                        </a:cubicBezTo>
                        <a:cubicBezTo>
                          <a:pt x="6219" y="68154"/>
                          <a:pt x="5519" y="68323"/>
                          <a:pt x="4336" y="68323"/>
                        </a:cubicBezTo>
                        <a:cubicBezTo>
                          <a:pt x="4131" y="68323"/>
                          <a:pt x="3911" y="68318"/>
                          <a:pt x="3676" y="68310"/>
                        </a:cubicBezTo>
                        <a:cubicBezTo>
                          <a:pt x="2072" y="68254"/>
                          <a:pt x="1890" y="67992"/>
                          <a:pt x="905" y="67651"/>
                        </a:cubicBezTo>
                        <a:cubicBezTo>
                          <a:pt x="612" y="67556"/>
                          <a:pt x="310" y="67476"/>
                          <a:pt x="9" y="67421"/>
                        </a:cubicBezTo>
                        <a:lnTo>
                          <a:pt x="9" y="67810"/>
                        </a:lnTo>
                        <a:cubicBezTo>
                          <a:pt x="151" y="67841"/>
                          <a:pt x="310" y="67873"/>
                          <a:pt x="493" y="67913"/>
                        </a:cubicBezTo>
                        <a:cubicBezTo>
                          <a:pt x="1636" y="68159"/>
                          <a:pt x="2207" y="68421"/>
                          <a:pt x="2628" y="68469"/>
                        </a:cubicBezTo>
                        <a:cubicBezTo>
                          <a:pt x="3057" y="68508"/>
                          <a:pt x="3445" y="68508"/>
                          <a:pt x="3676" y="68540"/>
                        </a:cubicBezTo>
                        <a:cubicBezTo>
                          <a:pt x="4295" y="68643"/>
                          <a:pt x="4596" y="68826"/>
                          <a:pt x="4334" y="69262"/>
                        </a:cubicBezTo>
                        <a:cubicBezTo>
                          <a:pt x="4073" y="69691"/>
                          <a:pt x="3898" y="70278"/>
                          <a:pt x="3961" y="70747"/>
                        </a:cubicBezTo>
                        <a:cubicBezTo>
                          <a:pt x="4025" y="71215"/>
                          <a:pt x="4525" y="71326"/>
                          <a:pt x="5350" y="71548"/>
                        </a:cubicBezTo>
                        <a:cubicBezTo>
                          <a:pt x="6168" y="71778"/>
                          <a:pt x="6652" y="71977"/>
                          <a:pt x="5827" y="72580"/>
                        </a:cubicBezTo>
                        <a:cubicBezTo>
                          <a:pt x="5158" y="73062"/>
                          <a:pt x="4375" y="73175"/>
                          <a:pt x="3430" y="73175"/>
                        </a:cubicBezTo>
                        <a:cubicBezTo>
                          <a:pt x="3209" y="73175"/>
                          <a:pt x="2979" y="73169"/>
                          <a:pt x="2739" y="73160"/>
                        </a:cubicBezTo>
                        <a:cubicBezTo>
                          <a:pt x="2512" y="73150"/>
                          <a:pt x="2312" y="73145"/>
                          <a:pt x="2129" y="73145"/>
                        </a:cubicBezTo>
                        <a:cubicBezTo>
                          <a:pt x="1395" y="73145"/>
                          <a:pt x="923" y="73231"/>
                          <a:pt x="9" y="73485"/>
                        </a:cubicBezTo>
                        <a:lnTo>
                          <a:pt x="9" y="73747"/>
                        </a:lnTo>
                        <a:cubicBezTo>
                          <a:pt x="612" y="73541"/>
                          <a:pt x="1175" y="73374"/>
                          <a:pt x="2017" y="73350"/>
                        </a:cubicBezTo>
                        <a:cubicBezTo>
                          <a:pt x="2643" y="73332"/>
                          <a:pt x="2959" y="73314"/>
                          <a:pt x="3180" y="73314"/>
                        </a:cubicBezTo>
                        <a:cubicBezTo>
                          <a:pt x="3443" y="73314"/>
                          <a:pt x="3572" y="73340"/>
                          <a:pt x="3930" y="73421"/>
                        </a:cubicBezTo>
                        <a:cubicBezTo>
                          <a:pt x="4493" y="73548"/>
                          <a:pt x="4327" y="73818"/>
                          <a:pt x="4303" y="74215"/>
                        </a:cubicBezTo>
                        <a:cubicBezTo>
                          <a:pt x="4271" y="74612"/>
                          <a:pt x="4962" y="74993"/>
                          <a:pt x="4406" y="75438"/>
                        </a:cubicBezTo>
                        <a:cubicBezTo>
                          <a:pt x="4173" y="75624"/>
                          <a:pt x="3978" y="75657"/>
                          <a:pt x="3754" y="75657"/>
                        </a:cubicBezTo>
                        <a:cubicBezTo>
                          <a:pt x="3631" y="75657"/>
                          <a:pt x="3499" y="75647"/>
                          <a:pt x="3347" y="75647"/>
                        </a:cubicBezTo>
                        <a:cubicBezTo>
                          <a:pt x="3116" y="75647"/>
                          <a:pt x="2839" y="75670"/>
                          <a:pt x="2477" y="75787"/>
                        </a:cubicBezTo>
                        <a:cubicBezTo>
                          <a:pt x="1561" y="76095"/>
                          <a:pt x="1399" y="76335"/>
                          <a:pt x="132" y="76335"/>
                        </a:cubicBezTo>
                        <a:cubicBezTo>
                          <a:pt x="92" y="76335"/>
                          <a:pt x="51" y="76335"/>
                          <a:pt x="9" y="76335"/>
                        </a:cubicBezTo>
                        <a:lnTo>
                          <a:pt x="9" y="76517"/>
                        </a:lnTo>
                        <a:cubicBezTo>
                          <a:pt x="72" y="76517"/>
                          <a:pt x="139" y="76521"/>
                          <a:pt x="203" y="76521"/>
                        </a:cubicBezTo>
                        <a:cubicBezTo>
                          <a:pt x="234" y="76521"/>
                          <a:pt x="265" y="76520"/>
                          <a:pt x="294" y="76517"/>
                        </a:cubicBezTo>
                        <a:cubicBezTo>
                          <a:pt x="1707" y="76501"/>
                          <a:pt x="2937" y="75977"/>
                          <a:pt x="3707" y="75898"/>
                        </a:cubicBezTo>
                        <a:cubicBezTo>
                          <a:pt x="3801" y="75887"/>
                          <a:pt x="3892" y="75882"/>
                          <a:pt x="3980" y="75882"/>
                        </a:cubicBezTo>
                        <a:cubicBezTo>
                          <a:pt x="4615" y="75882"/>
                          <a:pt x="5106" y="76138"/>
                          <a:pt x="5176" y="76382"/>
                        </a:cubicBezTo>
                        <a:cubicBezTo>
                          <a:pt x="5263" y="76660"/>
                          <a:pt x="5565" y="76962"/>
                          <a:pt x="5866" y="77279"/>
                        </a:cubicBezTo>
                        <a:cubicBezTo>
                          <a:pt x="6168" y="77597"/>
                          <a:pt x="5200" y="77954"/>
                          <a:pt x="4334" y="78478"/>
                        </a:cubicBezTo>
                        <a:cubicBezTo>
                          <a:pt x="3461" y="79002"/>
                          <a:pt x="2263" y="79470"/>
                          <a:pt x="2263" y="79470"/>
                        </a:cubicBezTo>
                        <a:cubicBezTo>
                          <a:pt x="1596" y="79740"/>
                          <a:pt x="1588" y="80089"/>
                          <a:pt x="1167" y="80359"/>
                        </a:cubicBezTo>
                        <a:cubicBezTo>
                          <a:pt x="994" y="80470"/>
                          <a:pt x="812" y="80509"/>
                          <a:pt x="595" y="80509"/>
                        </a:cubicBezTo>
                        <a:cubicBezTo>
                          <a:pt x="426" y="80509"/>
                          <a:pt x="235" y="80485"/>
                          <a:pt x="9" y="80454"/>
                        </a:cubicBezTo>
                        <a:lnTo>
                          <a:pt x="9" y="80676"/>
                        </a:lnTo>
                        <a:cubicBezTo>
                          <a:pt x="723" y="80787"/>
                          <a:pt x="1310" y="80938"/>
                          <a:pt x="1644" y="81089"/>
                        </a:cubicBezTo>
                        <a:cubicBezTo>
                          <a:pt x="2182" y="81344"/>
                          <a:pt x="2834" y="81360"/>
                          <a:pt x="3513" y="81360"/>
                        </a:cubicBezTo>
                        <a:cubicBezTo>
                          <a:pt x="3612" y="81360"/>
                          <a:pt x="3711" y="81360"/>
                          <a:pt x="3810" y="81360"/>
                        </a:cubicBezTo>
                        <a:cubicBezTo>
                          <a:pt x="3985" y="81360"/>
                          <a:pt x="4160" y="81361"/>
                          <a:pt x="4334" y="81367"/>
                        </a:cubicBezTo>
                        <a:cubicBezTo>
                          <a:pt x="5295" y="81399"/>
                          <a:pt x="5112" y="81891"/>
                          <a:pt x="5112" y="81891"/>
                        </a:cubicBezTo>
                        <a:cubicBezTo>
                          <a:pt x="4969" y="82153"/>
                          <a:pt x="4811" y="82399"/>
                          <a:pt x="4644" y="82645"/>
                        </a:cubicBezTo>
                        <a:cubicBezTo>
                          <a:pt x="4079" y="83465"/>
                          <a:pt x="3332" y="83670"/>
                          <a:pt x="2069" y="83670"/>
                        </a:cubicBezTo>
                        <a:cubicBezTo>
                          <a:pt x="1841" y="83670"/>
                          <a:pt x="1597" y="83664"/>
                          <a:pt x="1334" y="83653"/>
                        </a:cubicBezTo>
                        <a:cubicBezTo>
                          <a:pt x="890" y="83645"/>
                          <a:pt x="445" y="83597"/>
                          <a:pt x="9" y="83502"/>
                        </a:cubicBezTo>
                        <a:lnTo>
                          <a:pt x="9" y="83796"/>
                        </a:lnTo>
                        <a:cubicBezTo>
                          <a:pt x="80" y="83812"/>
                          <a:pt x="151" y="83828"/>
                          <a:pt x="215" y="83835"/>
                        </a:cubicBezTo>
                        <a:cubicBezTo>
                          <a:pt x="667" y="83891"/>
                          <a:pt x="1096" y="83883"/>
                          <a:pt x="1342" y="83923"/>
                        </a:cubicBezTo>
                        <a:cubicBezTo>
                          <a:pt x="2001" y="84042"/>
                          <a:pt x="2326" y="84248"/>
                          <a:pt x="2033" y="84748"/>
                        </a:cubicBezTo>
                        <a:cubicBezTo>
                          <a:pt x="1747" y="85248"/>
                          <a:pt x="1556" y="85931"/>
                          <a:pt x="1620" y="86479"/>
                        </a:cubicBezTo>
                        <a:cubicBezTo>
                          <a:pt x="1675" y="87026"/>
                          <a:pt x="2223" y="87145"/>
                          <a:pt x="3104" y="87407"/>
                        </a:cubicBezTo>
                        <a:cubicBezTo>
                          <a:pt x="3993" y="87669"/>
                          <a:pt x="4501" y="87899"/>
                          <a:pt x="3612" y="88598"/>
                        </a:cubicBezTo>
                        <a:cubicBezTo>
                          <a:pt x="2895" y="89150"/>
                          <a:pt x="2057" y="89286"/>
                          <a:pt x="1056" y="89286"/>
                        </a:cubicBezTo>
                        <a:cubicBezTo>
                          <a:pt x="805" y="89286"/>
                          <a:pt x="543" y="89277"/>
                          <a:pt x="270" y="89265"/>
                        </a:cubicBezTo>
                        <a:lnTo>
                          <a:pt x="9" y="89257"/>
                        </a:lnTo>
                        <a:lnTo>
                          <a:pt x="9" y="89471"/>
                        </a:lnTo>
                        <a:cubicBezTo>
                          <a:pt x="361" y="89459"/>
                          <a:pt x="581" y="89450"/>
                          <a:pt x="750" y="89450"/>
                        </a:cubicBezTo>
                        <a:cubicBezTo>
                          <a:pt x="1033" y="89450"/>
                          <a:pt x="1173" y="89477"/>
                          <a:pt x="1556" y="89566"/>
                        </a:cubicBezTo>
                        <a:cubicBezTo>
                          <a:pt x="2175" y="89717"/>
                          <a:pt x="1985" y="90027"/>
                          <a:pt x="1945" y="90487"/>
                        </a:cubicBezTo>
                        <a:cubicBezTo>
                          <a:pt x="1906" y="90947"/>
                          <a:pt x="2644" y="91384"/>
                          <a:pt x="2041" y="91908"/>
                        </a:cubicBezTo>
                        <a:cubicBezTo>
                          <a:pt x="1788" y="92127"/>
                          <a:pt x="1576" y="92166"/>
                          <a:pt x="1335" y="92166"/>
                        </a:cubicBezTo>
                        <a:cubicBezTo>
                          <a:pt x="1203" y="92166"/>
                          <a:pt x="1062" y="92154"/>
                          <a:pt x="900" y="92154"/>
                        </a:cubicBezTo>
                        <a:cubicBezTo>
                          <a:pt x="661" y="92154"/>
                          <a:pt x="376" y="92179"/>
                          <a:pt x="9" y="92305"/>
                        </a:cubicBezTo>
                        <a:lnTo>
                          <a:pt x="9" y="92749"/>
                        </a:lnTo>
                        <a:cubicBezTo>
                          <a:pt x="501" y="92614"/>
                          <a:pt x="937" y="92487"/>
                          <a:pt x="1279" y="92440"/>
                        </a:cubicBezTo>
                        <a:cubicBezTo>
                          <a:pt x="1375" y="92429"/>
                          <a:pt x="1470" y="92423"/>
                          <a:pt x="1561" y="92423"/>
                        </a:cubicBezTo>
                        <a:cubicBezTo>
                          <a:pt x="2259" y="92423"/>
                          <a:pt x="2789" y="92723"/>
                          <a:pt x="2866" y="93011"/>
                        </a:cubicBezTo>
                        <a:cubicBezTo>
                          <a:pt x="2945" y="93329"/>
                          <a:pt x="3271" y="93678"/>
                          <a:pt x="3596" y="94043"/>
                        </a:cubicBezTo>
                        <a:cubicBezTo>
                          <a:pt x="3914" y="94408"/>
                          <a:pt x="2874" y="94829"/>
                          <a:pt x="1929" y="95432"/>
                        </a:cubicBezTo>
                        <a:cubicBezTo>
                          <a:pt x="1310" y="95813"/>
                          <a:pt x="675" y="96154"/>
                          <a:pt x="9" y="96440"/>
                        </a:cubicBezTo>
                        <a:lnTo>
                          <a:pt x="9" y="96670"/>
                        </a:lnTo>
                        <a:cubicBezTo>
                          <a:pt x="136" y="96607"/>
                          <a:pt x="215" y="96583"/>
                          <a:pt x="215" y="96583"/>
                        </a:cubicBezTo>
                        <a:cubicBezTo>
                          <a:pt x="755" y="96400"/>
                          <a:pt x="1271" y="96178"/>
                          <a:pt x="1779" y="95932"/>
                        </a:cubicBezTo>
                        <a:cubicBezTo>
                          <a:pt x="2739" y="95464"/>
                          <a:pt x="3461" y="95115"/>
                          <a:pt x="4128" y="94567"/>
                        </a:cubicBezTo>
                        <a:cubicBezTo>
                          <a:pt x="4589" y="94178"/>
                          <a:pt x="4868" y="94120"/>
                          <a:pt x="4993" y="94120"/>
                        </a:cubicBezTo>
                        <a:cubicBezTo>
                          <a:pt x="5047" y="94120"/>
                          <a:pt x="5073" y="94130"/>
                          <a:pt x="5073" y="94130"/>
                        </a:cubicBezTo>
                        <a:cubicBezTo>
                          <a:pt x="5073" y="94130"/>
                          <a:pt x="6462" y="94273"/>
                          <a:pt x="6470" y="94916"/>
                        </a:cubicBezTo>
                        <a:cubicBezTo>
                          <a:pt x="6422" y="95686"/>
                          <a:pt x="6636" y="96583"/>
                          <a:pt x="6636" y="96583"/>
                        </a:cubicBezTo>
                        <a:cubicBezTo>
                          <a:pt x="6684" y="96789"/>
                          <a:pt x="6914" y="97480"/>
                          <a:pt x="7152" y="97726"/>
                        </a:cubicBezTo>
                        <a:cubicBezTo>
                          <a:pt x="7390" y="97972"/>
                          <a:pt x="7454" y="98163"/>
                          <a:pt x="7406" y="98361"/>
                        </a:cubicBezTo>
                        <a:cubicBezTo>
                          <a:pt x="7358" y="98532"/>
                          <a:pt x="6874" y="98544"/>
                          <a:pt x="6741" y="98544"/>
                        </a:cubicBezTo>
                        <a:cubicBezTo>
                          <a:pt x="6720" y="98544"/>
                          <a:pt x="6708" y="98544"/>
                          <a:pt x="6708" y="98544"/>
                        </a:cubicBezTo>
                        <a:lnTo>
                          <a:pt x="6724" y="98544"/>
                        </a:lnTo>
                        <a:cubicBezTo>
                          <a:pt x="5843" y="98385"/>
                          <a:pt x="4533" y="98361"/>
                          <a:pt x="4533" y="98361"/>
                        </a:cubicBezTo>
                        <a:cubicBezTo>
                          <a:pt x="4514" y="98361"/>
                          <a:pt x="4495" y="98360"/>
                          <a:pt x="4476" y="98360"/>
                        </a:cubicBezTo>
                        <a:cubicBezTo>
                          <a:pt x="4153" y="98360"/>
                          <a:pt x="3833" y="98423"/>
                          <a:pt x="3533" y="98536"/>
                        </a:cubicBezTo>
                        <a:cubicBezTo>
                          <a:pt x="3247" y="98623"/>
                          <a:pt x="1937" y="98623"/>
                          <a:pt x="969" y="98631"/>
                        </a:cubicBezTo>
                        <a:cubicBezTo>
                          <a:pt x="929" y="98632"/>
                          <a:pt x="888" y="98632"/>
                          <a:pt x="848" y="98632"/>
                        </a:cubicBezTo>
                        <a:cubicBezTo>
                          <a:pt x="569" y="98632"/>
                          <a:pt x="287" y="98609"/>
                          <a:pt x="16" y="98567"/>
                        </a:cubicBezTo>
                        <a:lnTo>
                          <a:pt x="16" y="98750"/>
                        </a:lnTo>
                        <a:cubicBezTo>
                          <a:pt x="357" y="98786"/>
                          <a:pt x="715" y="98789"/>
                          <a:pt x="1078" y="98789"/>
                        </a:cubicBezTo>
                        <a:cubicBezTo>
                          <a:pt x="1139" y="98789"/>
                          <a:pt x="1199" y="98789"/>
                          <a:pt x="1260" y="98789"/>
                        </a:cubicBezTo>
                        <a:cubicBezTo>
                          <a:pt x="1473" y="98789"/>
                          <a:pt x="1686" y="98790"/>
                          <a:pt x="1898" y="98798"/>
                        </a:cubicBezTo>
                        <a:cubicBezTo>
                          <a:pt x="2930" y="98837"/>
                          <a:pt x="2731" y="99409"/>
                          <a:pt x="2731" y="99409"/>
                        </a:cubicBezTo>
                        <a:cubicBezTo>
                          <a:pt x="2620" y="99615"/>
                          <a:pt x="2469" y="99893"/>
                          <a:pt x="2223" y="100282"/>
                        </a:cubicBezTo>
                        <a:cubicBezTo>
                          <a:pt x="1691" y="101091"/>
                          <a:pt x="1032" y="101385"/>
                          <a:pt x="9" y="101457"/>
                        </a:cubicBezTo>
                        <a:lnTo>
                          <a:pt x="9" y="102615"/>
                        </a:lnTo>
                        <a:cubicBezTo>
                          <a:pt x="461" y="102274"/>
                          <a:pt x="1088" y="102052"/>
                          <a:pt x="1755" y="101592"/>
                        </a:cubicBezTo>
                        <a:cubicBezTo>
                          <a:pt x="2803" y="100845"/>
                          <a:pt x="2993" y="99829"/>
                          <a:pt x="3223" y="99218"/>
                        </a:cubicBezTo>
                        <a:cubicBezTo>
                          <a:pt x="3445" y="98615"/>
                          <a:pt x="4509" y="98544"/>
                          <a:pt x="4509" y="98544"/>
                        </a:cubicBezTo>
                        <a:cubicBezTo>
                          <a:pt x="4566" y="98542"/>
                          <a:pt x="4624" y="98541"/>
                          <a:pt x="4684" y="98541"/>
                        </a:cubicBezTo>
                        <a:cubicBezTo>
                          <a:pt x="6472" y="98541"/>
                          <a:pt x="9352" y="99223"/>
                          <a:pt x="10335" y="99845"/>
                        </a:cubicBezTo>
                        <a:cubicBezTo>
                          <a:pt x="11026" y="100274"/>
                          <a:pt x="11065" y="100703"/>
                          <a:pt x="11018" y="100933"/>
                        </a:cubicBezTo>
                        <a:cubicBezTo>
                          <a:pt x="10954" y="101044"/>
                          <a:pt x="10931" y="101171"/>
                          <a:pt x="10962" y="101298"/>
                        </a:cubicBezTo>
                        <a:cubicBezTo>
                          <a:pt x="11089" y="101774"/>
                          <a:pt x="11200" y="102044"/>
                          <a:pt x="10288" y="102536"/>
                        </a:cubicBezTo>
                        <a:cubicBezTo>
                          <a:pt x="9367" y="103036"/>
                          <a:pt x="8724" y="103631"/>
                          <a:pt x="7851" y="104179"/>
                        </a:cubicBezTo>
                        <a:lnTo>
                          <a:pt x="7803" y="104211"/>
                        </a:lnTo>
                        <a:cubicBezTo>
                          <a:pt x="7803" y="104211"/>
                          <a:pt x="7335" y="104600"/>
                          <a:pt x="6279" y="104846"/>
                        </a:cubicBezTo>
                        <a:cubicBezTo>
                          <a:pt x="5216" y="105084"/>
                          <a:pt x="3644" y="105251"/>
                          <a:pt x="3644" y="105251"/>
                        </a:cubicBezTo>
                        <a:cubicBezTo>
                          <a:pt x="2756" y="105395"/>
                          <a:pt x="1856" y="105467"/>
                          <a:pt x="954" y="105467"/>
                        </a:cubicBezTo>
                        <a:cubicBezTo>
                          <a:pt x="864" y="105467"/>
                          <a:pt x="773" y="105466"/>
                          <a:pt x="683" y="105465"/>
                        </a:cubicBezTo>
                        <a:cubicBezTo>
                          <a:pt x="461" y="105457"/>
                          <a:pt x="231" y="105425"/>
                          <a:pt x="9" y="105362"/>
                        </a:cubicBezTo>
                        <a:lnTo>
                          <a:pt x="9" y="105695"/>
                        </a:lnTo>
                        <a:lnTo>
                          <a:pt x="493" y="105846"/>
                        </a:lnTo>
                        <a:cubicBezTo>
                          <a:pt x="1413" y="106148"/>
                          <a:pt x="1953" y="106410"/>
                          <a:pt x="1128" y="107156"/>
                        </a:cubicBezTo>
                        <a:lnTo>
                          <a:pt x="1739" y="107156"/>
                        </a:lnTo>
                        <a:cubicBezTo>
                          <a:pt x="1937" y="106989"/>
                          <a:pt x="2120" y="106806"/>
                          <a:pt x="2287" y="106608"/>
                        </a:cubicBezTo>
                        <a:cubicBezTo>
                          <a:pt x="2660" y="106156"/>
                          <a:pt x="3112" y="105775"/>
                          <a:pt x="3612" y="105473"/>
                        </a:cubicBezTo>
                        <a:cubicBezTo>
                          <a:pt x="3612" y="105473"/>
                          <a:pt x="3858" y="105354"/>
                          <a:pt x="4541" y="105306"/>
                        </a:cubicBezTo>
                        <a:cubicBezTo>
                          <a:pt x="4702" y="105295"/>
                          <a:pt x="4906" y="105284"/>
                          <a:pt x="5129" y="105284"/>
                        </a:cubicBezTo>
                        <a:cubicBezTo>
                          <a:pt x="5845" y="105284"/>
                          <a:pt x="6752" y="105401"/>
                          <a:pt x="7049" y="106013"/>
                        </a:cubicBezTo>
                        <a:cubicBezTo>
                          <a:pt x="7113" y="106219"/>
                          <a:pt x="7240" y="106410"/>
                          <a:pt x="7406" y="106552"/>
                        </a:cubicBezTo>
                        <a:cubicBezTo>
                          <a:pt x="7708" y="106814"/>
                          <a:pt x="7970" y="106989"/>
                          <a:pt x="8208" y="107164"/>
                        </a:cubicBezTo>
                        <a:lnTo>
                          <a:pt x="8660" y="107164"/>
                        </a:lnTo>
                        <a:cubicBezTo>
                          <a:pt x="8549" y="107060"/>
                          <a:pt x="8454" y="106989"/>
                          <a:pt x="8359" y="106894"/>
                        </a:cubicBezTo>
                        <a:cubicBezTo>
                          <a:pt x="8089" y="106640"/>
                          <a:pt x="7049" y="105656"/>
                          <a:pt x="8033" y="104679"/>
                        </a:cubicBezTo>
                        <a:cubicBezTo>
                          <a:pt x="9026" y="103703"/>
                          <a:pt x="8843" y="103655"/>
                          <a:pt x="10018" y="103131"/>
                        </a:cubicBezTo>
                        <a:cubicBezTo>
                          <a:pt x="11192" y="102608"/>
                          <a:pt x="11431" y="102163"/>
                          <a:pt x="11526" y="101568"/>
                        </a:cubicBezTo>
                        <a:cubicBezTo>
                          <a:pt x="11610" y="101040"/>
                          <a:pt x="11801" y="100307"/>
                          <a:pt x="13654" y="100307"/>
                        </a:cubicBezTo>
                        <a:cubicBezTo>
                          <a:pt x="13893" y="100307"/>
                          <a:pt x="14158" y="100319"/>
                          <a:pt x="14455" y="100345"/>
                        </a:cubicBezTo>
                        <a:cubicBezTo>
                          <a:pt x="15606" y="100456"/>
                          <a:pt x="16519" y="100726"/>
                          <a:pt x="16971" y="101639"/>
                        </a:cubicBezTo>
                        <a:cubicBezTo>
                          <a:pt x="17415" y="102552"/>
                          <a:pt x="17812" y="103020"/>
                          <a:pt x="18463" y="103425"/>
                        </a:cubicBezTo>
                        <a:cubicBezTo>
                          <a:pt x="19114" y="103830"/>
                          <a:pt x="20114" y="104552"/>
                          <a:pt x="19876" y="105290"/>
                        </a:cubicBezTo>
                        <a:cubicBezTo>
                          <a:pt x="19638" y="106029"/>
                          <a:pt x="19154" y="106219"/>
                          <a:pt x="18844" y="106759"/>
                        </a:cubicBezTo>
                        <a:cubicBezTo>
                          <a:pt x="18773" y="106886"/>
                          <a:pt x="18717" y="107021"/>
                          <a:pt x="18670" y="107156"/>
                        </a:cubicBezTo>
                        <a:lnTo>
                          <a:pt x="19313" y="107156"/>
                        </a:lnTo>
                        <a:cubicBezTo>
                          <a:pt x="19749" y="106608"/>
                          <a:pt x="20289" y="106156"/>
                          <a:pt x="20900" y="105822"/>
                        </a:cubicBezTo>
                        <a:cubicBezTo>
                          <a:pt x="21503" y="105513"/>
                          <a:pt x="21860" y="104640"/>
                          <a:pt x="22067" y="104084"/>
                        </a:cubicBezTo>
                        <a:cubicBezTo>
                          <a:pt x="22273" y="103520"/>
                          <a:pt x="22718" y="103425"/>
                          <a:pt x="22630" y="102909"/>
                        </a:cubicBezTo>
                        <a:cubicBezTo>
                          <a:pt x="22543" y="102401"/>
                          <a:pt x="22488" y="101282"/>
                          <a:pt x="23138" y="100925"/>
                        </a:cubicBezTo>
                        <a:cubicBezTo>
                          <a:pt x="23460" y="100748"/>
                          <a:pt x="23729" y="100663"/>
                          <a:pt x="24084" y="100663"/>
                        </a:cubicBezTo>
                        <a:cubicBezTo>
                          <a:pt x="24446" y="100663"/>
                          <a:pt x="24897" y="100752"/>
                          <a:pt x="25583" y="100925"/>
                        </a:cubicBezTo>
                        <a:cubicBezTo>
                          <a:pt x="26948" y="101258"/>
                          <a:pt x="27655" y="101607"/>
                          <a:pt x="28147" y="101671"/>
                        </a:cubicBezTo>
                        <a:cubicBezTo>
                          <a:pt x="28647" y="101734"/>
                          <a:pt x="29099" y="101726"/>
                          <a:pt x="29377" y="101774"/>
                        </a:cubicBezTo>
                        <a:cubicBezTo>
                          <a:pt x="30108" y="101909"/>
                          <a:pt x="30489" y="102155"/>
                          <a:pt x="30242" y="102742"/>
                        </a:cubicBezTo>
                        <a:cubicBezTo>
                          <a:pt x="30004" y="103330"/>
                          <a:pt x="29885" y="104124"/>
                          <a:pt x="30028" y="104759"/>
                        </a:cubicBezTo>
                        <a:cubicBezTo>
                          <a:pt x="30171" y="105402"/>
                          <a:pt x="30774" y="105544"/>
                          <a:pt x="31766" y="105854"/>
                        </a:cubicBezTo>
                        <a:cubicBezTo>
                          <a:pt x="32727" y="106148"/>
                          <a:pt x="33298" y="106418"/>
                          <a:pt x="32560" y="107164"/>
                        </a:cubicBezTo>
                        <a:lnTo>
                          <a:pt x="33171" y="107164"/>
                        </a:lnTo>
                        <a:cubicBezTo>
                          <a:pt x="33346" y="106997"/>
                          <a:pt x="33513" y="106814"/>
                          <a:pt x="33656" y="106616"/>
                        </a:cubicBezTo>
                        <a:cubicBezTo>
                          <a:pt x="33973" y="106164"/>
                          <a:pt x="34370" y="105767"/>
                          <a:pt x="34838" y="105473"/>
                        </a:cubicBezTo>
                        <a:cubicBezTo>
                          <a:pt x="34838" y="105473"/>
                          <a:pt x="35076" y="105354"/>
                          <a:pt x="35751" y="105306"/>
                        </a:cubicBezTo>
                        <a:cubicBezTo>
                          <a:pt x="35911" y="105295"/>
                          <a:pt x="36113" y="105284"/>
                          <a:pt x="36335" y="105284"/>
                        </a:cubicBezTo>
                        <a:cubicBezTo>
                          <a:pt x="37050" y="105284"/>
                          <a:pt x="37971" y="105401"/>
                          <a:pt x="38347" y="106013"/>
                        </a:cubicBezTo>
                        <a:cubicBezTo>
                          <a:pt x="38442" y="106219"/>
                          <a:pt x="38585" y="106410"/>
                          <a:pt x="38775" y="106552"/>
                        </a:cubicBezTo>
                        <a:cubicBezTo>
                          <a:pt x="39109" y="106814"/>
                          <a:pt x="39394" y="106989"/>
                          <a:pt x="39656" y="107164"/>
                        </a:cubicBezTo>
                        <a:lnTo>
                          <a:pt x="40109" y="107164"/>
                        </a:lnTo>
                        <a:cubicBezTo>
                          <a:pt x="39982" y="107060"/>
                          <a:pt x="39879" y="106989"/>
                          <a:pt x="39767" y="106894"/>
                        </a:cubicBezTo>
                        <a:cubicBezTo>
                          <a:pt x="39474" y="106640"/>
                          <a:pt x="38299" y="105656"/>
                          <a:pt x="39164" y="104679"/>
                        </a:cubicBezTo>
                        <a:cubicBezTo>
                          <a:pt x="40021" y="103703"/>
                          <a:pt x="39839" y="103655"/>
                          <a:pt x="40950" y="103131"/>
                        </a:cubicBezTo>
                        <a:cubicBezTo>
                          <a:pt x="42053" y="102608"/>
                          <a:pt x="42228" y="102163"/>
                          <a:pt x="42252" y="101568"/>
                        </a:cubicBezTo>
                        <a:cubicBezTo>
                          <a:pt x="42266" y="101040"/>
                          <a:pt x="42361" y="100307"/>
                          <a:pt x="44216" y="100307"/>
                        </a:cubicBezTo>
                        <a:cubicBezTo>
                          <a:pt x="44454" y="100307"/>
                          <a:pt x="44722" y="100319"/>
                          <a:pt x="45022" y="100345"/>
                        </a:cubicBezTo>
                        <a:cubicBezTo>
                          <a:pt x="46189" y="100456"/>
                          <a:pt x="47141" y="100726"/>
                          <a:pt x="47705" y="101639"/>
                        </a:cubicBezTo>
                        <a:cubicBezTo>
                          <a:pt x="48276" y="102552"/>
                          <a:pt x="48729" y="103020"/>
                          <a:pt x="49427" y="103425"/>
                        </a:cubicBezTo>
                        <a:cubicBezTo>
                          <a:pt x="50134" y="103830"/>
                          <a:pt x="51229" y="104552"/>
                          <a:pt x="51086" y="105290"/>
                        </a:cubicBezTo>
                        <a:cubicBezTo>
                          <a:pt x="50936" y="106029"/>
                          <a:pt x="50483" y="106219"/>
                          <a:pt x="50245" y="106759"/>
                        </a:cubicBezTo>
                        <a:cubicBezTo>
                          <a:pt x="50189" y="106886"/>
                          <a:pt x="50150" y="107021"/>
                          <a:pt x="50118" y="107156"/>
                        </a:cubicBezTo>
                        <a:lnTo>
                          <a:pt x="50761" y="107156"/>
                        </a:lnTo>
                        <a:cubicBezTo>
                          <a:pt x="51126" y="106608"/>
                          <a:pt x="51610" y="106148"/>
                          <a:pt x="52174" y="105822"/>
                        </a:cubicBezTo>
                        <a:cubicBezTo>
                          <a:pt x="52737" y="105513"/>
                          <a:pt x="52983" y="104640"/>
                          <a:pt x="53118" y="104084"/>
                        </a:cubicBezTo>
                        <a:cubicBezTo>
                          <a:pt x="53253" y="103520"/>
                          <a:pt x="53690" y="103425"/>
                          <a:pt x="53531" y="102909"/>
                        </a:cubicBezTo>
                        <a:cubicBezTo>
                          <a:pt x="53372" y="102401"/>
                          <a:pt x="53174" y="101282"/>
                          <a:pt x="53777" y="100925"/>
                        </a:cubicBezTo>
                        <a:cubicBezTo>
                          <a:pt x="54075" y="100748"/>
                          <a:pt x="54335" y="100663"/>
                          <a:pt x="54691" y="100663"/>
                        </a:cubicBezTo>
                        <a:cubicBezTo>
                          <a:pt x="55055" y="100663"/>
                          <a:pt x="55519" y="100752"/>
                          <a:pt x="56230" y="100925"/>
                        </a:cubicBezTo>
                        <a:cubicBezTo>
                          <a:pt x="57635" y="101258"/>
                          <a:pt x="58381" y="101607"/>
                          <a:pt x="58889" y="101671"/>
                        </a:cubicBezTo>
                        <a:cubicBezTo>
                          <a:pt x="59397" y="101734"/>
                          <a:pt x="59849" y="101726"/>
                          <a:pt x="60135" y="101774"/>
                        </a:cubicBezTo>
                        <a:cubicBezTo>
                          <a:pt x="60881" y="101909"/>
                          <a:pt x="61286" y="102155"/>
                          <a:pt x="61127" y="102742"/>
                        </a:cubicBezTo>
                        <a:cubicBezTo>
                          <a:pt x="60945" y="103401"/>
                          <a:pt x="60961" y="104108"/>
                          <a:pt x="61167" y="104759"/>
                        </a:cubicBezTo>
                        <a:cubicBezTo>
                          <a:pt x="61397" y="105402"/>
                          <a:pt x="62016" y="105544"/>
                          <a:pt x="63048" y="105854"/>
                        </a:cubicBezTo>
                        <a:cubicBezTo>
                          <a:pt x="64040" y="106148"/>
                          <a:pt x="64652" y="106418"/>
                          <a:pt x="64017" y="107164"/>
                        </a:cubicBezTo>
                        <a:lnTo>
                          <a:pt x="64628" y="107164"/>
                        </a:lnTo>
                        <a:cubicBezTo>
                          <a:pt x="64786" y="106997"/>
                          <a:pt x="64921" y="106814"/>
                          <a:pt x="65040" y="106616"/>
                        </a:cubicBezTo>
                        <a:cubicBezTo>
                          <a:pt x="65294" y="106164"/>
                          <a:pt x="65644" y="105767"/>
                          <a:pt x="66072" y="105473"/>
                        </a:cubicBezTo>
                        <a:cubicBezTo>
                          <a:pt x="66072" y="105473"/>
                          <a:pt x="66287" y="105354"/>
                          <a:pt x="66953" y="105306"/>
                        </a:cubicBezTo>
                        <a:cubicBezTo>
                          <a:pt x="67111" y="105295"/>
                          <a:pt x="67312" y="105284"/>
                          <a:pt x="67534" y="105284"/>
                        </a:cubicBezTo>
                        <a:cubicBezTo>
                          <a:pt x="68250" y="105284"/>
                          <a:pt x="69190" y="105401"/>
                          <a:pt x="69644" y="106013"/>
                        </a:cubicBezTo>
                        <a:cubicBezTo>
                          <a:pt x="69771" y="106227"/>
                          <a:pt x="69938" y="106410"/>
                          <a:pt x="70144" y="106552"/>
                        </a:cubicBezTo>
                        <a:cubicBezTo>
                          <a:pt x="70517" y="106814"/>
                          <a:pt x="70819" y="106989"/>
                          <a:pt x="71105" y="107164"/>
                        </a:cubicBezTo>
                        <a:lnTo>
                          <a:pt x="71446" y="107164"/>
                        </a:lnTo>
                        <a:lnTo>
                          <a:pt x="71446" y="107084"/>
                        </a:lnTo>
                        <a:cubicBezTo>
                          <a:pt x="71359" y="107021"/>
                          <a:pt x="71271" y="106965"/>
                          <a:pt x="71184" y="106902"/>
                        </a:cubicBezTo>
                        <a:cubicBezTo>
                          <a:pt x="70851" y="106648"/>
                          <a:pt x="69557" y="105656"/>
                          <a:pt x="70295" y="104679"/>
                        </a:cubicBezTo>
                        <a:cubicBezTo>
                          <a:pt x="70898" y="103870"/>
                          <a:pt x="70875" y="103695"/>
                          <a:pt x="71454" y="103362"/>
                        </a:cubicBezTo>
                        <a:lnTo>
                          <a:pt x="71454" y="102925"/>
                        </a:lnTo>
                        <a:cubicBezTo>
                          <a:pt x="70946" y="103330"/>
                          <a:pt x="70525" y="103766"/>
                          <a:pt x="69978" y="104179"/>
                        </a:cubicBezTo>
                        <a:cubicBezTo>
                          <a:pt x="69962" y="104195"/>
                          <a:pt x="69954" y="104203"/>
                          <a:pt x="69938" y="104211"/>
                        </a:cubicBezTo>
                        <a:cubicBezTo>
                          <a:pt x="69938" y="104211"/>
                          <a:pt x="69573" y="104600"/>
                          <a:pt x="68581" y="104846"/>
                        </a:cubicBezTo>
                        <a:cubicBezTo>
                          <a:pt x="67580" y="105092"/>
                          <a:pt x="66049" y="105251"/>
                          <a:pt x="66049" y="105251"/>
                        </a:cubicBezTo>
                        <a:cubicBezTo>
                          <a:pt x="65175" y="105395"/>
                          <a:pt x="64296" y="105467"/>
                          <a:pt x="63415" y="105467"/>
                        </a:cubicBezTo>
                        <a:cubicBezTo>
                          <a:pt x="63327" y="105467"/>
                          <a:pt x="63239" y="105466"/>
                          <a:pt x="63151" y="105465"/>
                        </a:cubicBezTo>
                        <a:cubicBezTo>
                          <a:pt x="61564" y="105433"/>
                          <a:pt x="61278" y="104441"/>
                          <a:pt x="61342" y="103441"/>
                        </a:cubicBezTo>
                        <a:cubicBezTo>
                          <a:pt x="61405" y="102441"/>
                          <a:pt x="62350" y="102338"/>
                          <a:pt x="63215" y="101592"/>
                        </a:cubicBezTo>
                        <a:cubicBezTo>
                          <a:pt x="64080" y="100845"/>
                          <a:pt x="64009" y="99829"/>
                          <a:pt x="64072" y="99218"/>
                        </a:cubicBezTo>
                        <a:cubicBezTo>
                          <a:pt x="64136" y="98615"/>
                          <a:pt x="65183" y="98544"/>
                          <a:pt x="65183" y="98544"/>
                        </a:cubicBezTo>
                        <a:cubicBezTo>
                          <a:pt x="65240" y="98542"/>
                          <a:pt x="65298" y="98541"/>
                          <a:pt x="65358" y="98541"/>
                        </a:cubicBezTo>
                        <a:cubicBezTo>
                          <a:pt x="67150" y="98541"/>
                          <a:pt x="70206" y="99223"/>
                          <a:pt x="71351" y="99845"/>
                        </a:cubicBezTo>
                        <a:lnTo>
                          <a:pt x="71454" y="99901"/>
                        </a:lnTo>
                        <a:lnTo>
                          <a:pt x="71454" y="99742"/>
                        </a:lnTo>
                        <a:cubicBezTo>
                          <a:pt x="71057" y="99607"/>
                          <a:pt x="70946" y="99425"/>
                          <a:pt x="70454" y="99210"/>
                        </a:cubicBezTo>
                        <a:cubicBezTo>
                          <a:pt x="70271" y="99139"/>
                          <a:pt x="70097" y="99083"/>
                          <a:pt x="69906" y="99044"/>
                        </a:cubicBezTo>
                        <a:lnTo>
                          <a:pt x="69914" y="99044"/>
                        </a:lnTo>
                        <a:cubicBezTo>
                          <a:pt x="69160" y="98766"/>
                          <a:pt x="68462" y="98329"/>
                          <a:pt x="67882" y="97774"/>
                        </a:cubicBezTo>
                        <a:cubicBezTo>
                          <a:pt x="67549" y="97432"/>
                          <a:pt x="67295" y="97027"/>
                          <a:pt x="67120" y="96583"/>
                        </a:cubicBezTo>
                        <a:cubicBezTo>
                          <a:pt x="67120" y="96583"/>
                          <a:pt x="66557" y="94694"/>
                          <a:pt x="66779" y="94091"/>
                        </a:cubicBezTo>
                        <a:cubicBezTo>
                          <a:pt x="67001" y="93487"/>
                          <a:pt x="68263" y="93218"/>
                          <a:pt x="70382" y="93051"/>
                        </a:cubicBezTo>
                        <a:cubicBezTo>
                          <a:pt x="70803" y="93019"/>
                          <a:pt x="71152" y="92987"/>
                          <a:pt x="71454" y="92956"/>
                        </a:cubicBezTo>
                        <a:lnTo>
                          <a:pt x="71454" y="92686"/>
                        </a:lnTo>
                        <a:cubicBezTo>
                          <a:pt x="70740" y="92821"/>
                          <a:pt x="69938" y="92924"/>
                          <a:pt x="69017" y="93011"/>
                        </a:cubicBezTo>
                        <a:cubicBezTo>
                          <a:pt x="67930" y="93122"/>
                          <a:pt x="67176" y="93265"/>
                          <a:pt x="66707" y="93551"/>
                        </a:cubicBezTo>
                        <a:lnTo>
                          <a:pt x="66707" y="93543"/>
                        </a:lnTo>
                        <a:cubicBezTo>
                          <a:pt x="66699" y="93559"/>
                          <a:pt x="66691" y="93567"/>
                          <a:pt x="66684" y="93575"/>
                        </a:cubicBezTo>
                        <a:cubicBezTo>
                          <a:pt x="66652" y="93591"/>
                          <a:pt x="66620" y="93606"/>
                          <a:pt x="66596" y="93630"/>
                        </a:cubicBezTo>
                        <a:cubicBezTo>
                          <a:pt x="66382" y="93733"/>
                          <a:pt x="66144" y="93789"/>
                          <a:pt x="65906" y="93797"/>
                        </a:cubicBezTo>
                        <a:cubicBezTo>
                          <a:pt x="65795" y="93801"/>
                          <a:pt x="65683" y="93803"/>
                          <a:pt x="65571" y="93803"/>
                        </a:cubicBezTo>
                        <a:cubicBezTo>
                          <a:pt x="65235" y="93803"/>
                          <a:pt x="64898" y="93785"/>
                          <a:pt x="64564" y="93749"/>
                        </a:cubicBezTo>
                        <a:cubicBezTo>
                          <a:pt x="64247" y="93741"/>
                          <a:pt x="63929" y="93702"/>
                          <a:pt x="63628" y="93614"/>
                        </a:cubicBezTo>
                        <a:cubicBezTo>
                          <a:pt x="63167" y="93487"/>
                          <a:pt x="62913" y="93011"/>
                          <a:pt x="62635" y="92511"/>
                        </a:cubicBezTo>
                        <a:cubicBezTo>
                          <a:pt x="62358" y="92019"/>
                          <a:pt x="61913" y="92059"/>
                          <a:pt x="61342" y="91424"/>
                        </a:cubicBezTo>
                        <a:cubicBezTo>
                          <a:pt x="60770" y="90789"/>
                          <a:pt x="60849" y="89733"/>
                          <a:pt x="61246" y="89384"/>
                        </a:cubicBezTo>
                        <a:cubicBezTo>
                          <a:pt x="61643" y="89027"/>
                          <a:pt x="62318" y="88741"/>
                          <a:pt x="62747" y="88066"/>
                        </a:cubicBezTo>
                        <a:cubicBezTo>
                          <a:pt x="62993" y="87669"/>
                          <a:pt x="63318" y="87336"/>
                          <a:pt x="63707" y="87082"/>
                        </a:cubicBezTo>
                        <a:cubicBezTo>
                          <a:pt x="63707" y="87082"/>
                          <a:pt x="63913" y="86987"/>
                          <a:pt x="64532" y="86947"/>
                        </a:cubicBezTo>
                        <a:cubicBezTo>
                          <a:pt x="64678" y="86938"/>
                          <a:pt x="64863" y="86928"/>
                          <a:pt x="65067" y="86928"/>
                        </a:cubicBezTo>
                        <a:cubicBezTo>
                          <a:pt x="65729" y="86928"/>
                          <a:pt x="66596" y="87027"/>
                          <a:pt x="67009" y="87542"/>
                        </a:cubicBezTo>
                        <a:cubicBezTo>
                          <a:pt x="67120" y="87725"/>
                          <a:pt x="67279" y="87884"/>
                          <a:pt x="67461" y="88003"/>
                        </a:cubicBezTo>
                        <a:cubicBezTo>
                          <a:pt x="68271" y="88542"/>
                          <a:pt x="68747" y="88638"/>
                          <a:pt x="69406" y="89352"/>
                        </a:cubicBezTo>
                        <a:cubicBezTo>
                          <a:pt x="69859" y="89836"/>
                          <a:pt x="70692" y="90328"/>
                          <a:pt x="71462" y="90630"/>
                        </a:cubicBezTo>
                        <a:lnTo>
                          <a:pt x="71462" y="90312"/>
                        </a:lnTo>
                        <a:cubicBezTo>
                          <a:pt x="70779" y="90090"/>
                          <a:pt x="70168" y="89796"/>
                          <a:pt x="69724" y="89360"/>
                        </a:cubicBezTo>
                        <a:cubicBezTo>
                          <a:pt x="68954" y="88582"/>
                          <a:pt x="68723" y="88519"/>
                          <a:pt x="68422" y="88296"/>
                        </a:cubicBezTo>
                        <a:cubicBezTo>
                          <a:pt x="68112" y="88082"/>
                          <a:pt x="66922" y="87241"/>
                          <a:pt x="67612" y="86407"/>
                        </a:cubicBezTo>
                        <a:cubicBezTo>
                          <a:pt x="68303" y="85574"/>
                          <a:pt x="68128" y="85526"/>
                          <a:pt x="69104" y="85082"/>
                        </a:cubicBezTo>
                        <a:cubicBezTo>
                          <a:pt x="70073" y="84629"/>
                          <a:pt x="70168" y="84248"/>
                          <a:pt x="70128" y="83740"/>
                        </a:cubicBezTo>
                        <a:cubicBezTo>
                          <a:pt x="70089" y="83327"/>
                          <a:pt x="70097" y="82756"/>
                          <a:pt x="71446" y="82677"/>
                        </a:cubicBezTo>
                        <a:lnTo>
                          <a:pt x="71446" y="82423"/>
                        </a:lnTo>
                        <a:cubicBezTo>
                          <a:pt x="71256" y="82431"/>
                          <a:pt x="71073" y="82446"/>
                          <a:pt x="70914" y="82462"/>
                        </a:cubicBezTo>
                        <a:cubicBezTo>
                          <a:pt x="70883" y="82462"/>
                          <a:pt x="70859" y="82478"/>
                          <a:pt x="70828" y="82478"/>
                        </a:cubicBezTo>
                        <a:lnTo>
                          <a:pt x="70828" y="82478"/>
                        </a:lnTo>
                        <a:cubicBezTo>
                          <a:pt x="70353" y="82477"/>
                          <a:pt x="69823" y="82390"/>
                          <a:pt x="69104" y="82272"/>
                        </a:cubicBezTo>
                        <a:cubicBezTo>
                          <a:pt x="68382" y="82145"/>
                          <a:pt x="68382" y="81962"/>
                          <a:pt x="67803" y="81724"/>
                        </a:cubicBezTo>
                        <a:cubicBezTo>
                          <a:pt x="67644" y="81669"/>
                          <a:pt x="67477" y="81613"/>
                          <a:pt x="67311" y="81581"/>
                        </a:cubicBezTo>
                        <a:lnTo>
                          <a:pt x="67319" y="81581"/>
                        </a:lnTo>
                        <a:cubicBezTo>
                          <a:pt x="66620" y="81343"/>
                          <a:pt x="65985" y="80970"/>
                          <a:pt x="65445" y="80486"/>
                        </a:cubicBezTo>
                        <a:cubicBezTo>
                          <a:pt x="65144" y="80200"/>
                          <a:pt x="64906" y="79851"/>
                          <a:pt x="64747" y="79470"/>
                        </a:cubicBezTo>
                        <a:cubicBezTo>
                          <a:pt x="64747" y="79470"/>
                          <a:pt x="64239" y="77851"/>
                          <a:pt x="64453" y="77327"/>
                        </a:cubicBezTo>
                        <a:cubicBezTo>
                          <a:pt x="64659" y="76803"/>
                          <a:pt x="65842" y="76573"/>
                          <a:pt x="67803" y="76430"/>
                        </a:cubicBezTo>
                        <a:cubicBezTo>
                          <a:pt x="69771" y="76287"/>
                          <a:pt x="70025" y="76136"/>
                          <a:pt x="71009" y="75763"/>
                        </a:cubicBezTo>
                        <a:cubicBezTo>
                          <a:pt x="71152" y="75707"/>
                          <a:pt x="71295" y="75660"/>
                          <a:pt x="71446" y="75628"/>
                        </a:cubicBezTo>
                        <a:lnTo>
                          <a:pt x="71446" y="75406"/>
                        </a:lnTo>
                        <a:cubicBezTo>
                          <a:pt x="71025" y="75573"/>
                          <a:pt x="70589" y="75707"/>
                          <a:pt x="70152" y="75827"/>
                        </a:cubicBezTo>
                        <a:cubicBezTo>
                          <a:pt x="69192" y="76088"/>
                          <a:pt x="68033" y="76255"/>
                          <a:pt x="66541" y="76398"/>
                        </a:cubicBezTo>
                        <a:cubicBezTo>
                          <a:pt x="65533" y="76485"/>
                          <a:pt x="64834" y="76604"/>
                          <a:pt x="64398" y="76858"/>
                        </a:cubicBezTo>
                        <a:lnTo>
                          <a:pt x="64398" y="76850"/>
                        </a:lnTo>
                        <a:cubicBezTo>
                          <a:pt x="64390" y="76858"/>
                          <a:pt x="64382" y="76866"/>
                          <a:pt x="64366" y="76874"/>
                        </a:cubicBezTo>
                        <a:cubicBezTo>
                          <a:pt x="64342" y="76890"/>
                          <a:pt x="64310" y="76906"/>
                          <a:pt x="64286" y="76922"/>
                        </a:cubicBezTo>
                        <a:cubicBezTo>
                          <a:pt x="64088" y="77017"/>
                          <a:pt x="63866" y="77065"/>
                          <a:pt x="63651" y="77065"/>
                        </a:cubicBezTo>
                        <a:cubicBezTo>
                          <a:pt x="63524" y="77070"/>
                          <a:pt x="63397" y="77072"/>
                          <a:pt x="63271" y="77072"/>
                        </a:cubicBezTo>
                        <a:cubicBezTo>
                          <a:pt x="62981" y="77072"/>
                          <a:pt x="62693" y="77058"/>
                          <a:pt x="62405" y="77025"/>
                        </a:cubicBezTo>
                        <a:cubicBezTo>
                          <a:pt x="62112" y="77025"/>
                          <a:pt x="61818" y="76985"/>
                          <a:pt x="61532" y="76914"/>
                        </a:cubicBezTo>
                        <a:cubicBezTo>
                          <a:pt x="61103" y="76803"/>
                          <a:pt x="60873" y="76398"/>
                          <a:pt x="60619" y="75961"/>
                        </a:cubicBezTo>
                        <a:cubicBezTo>
                          <a:pt x="60357" y="75533"/>
                          <a:pt x="59953" y="75573"/>
                          <a:pt x="59429" y="75025"/>
                        </a:cubicBezTo>
                        <a:cubicBezTo>
                          <a:pt x="58905" y="74469"/>
                          <a:pt x="58976" y="73572"/>
                          <a:pt x="59349" y="73263"/>
                        </a:cubicBezTo>
                        <a:cubicBezTo>
                          <a:pt x="59722" y="72953"/>
                          <a:pt x="60349" y="72715"/>
                          <a:pt x="60754" y="72128"/>
                        </a:cubicBezTo>
                        <a:cubicBezTo>
                          <a:pt x="60992" y="71786"/>
                          <a:pt x="61302" y="71493"/>
                          <a:pt x="61659" y="71278"/>
                        </a:cubicBezTo>
                        <a:cubicBezTo>
                          <a:pt x="61659" y="71278"/>
                          <a:pt x="61850" y="71199"/>
                          <a:pt x="62421" y="71159"/>
                        </a:cubicBezTo>
                        <a:cubicBezTo>
                          <a:pt x="62557" y="71152"/>
                          <a:pt x="62729" y="71144"/>
                          <a:pt x="62918" y="71144"/>
                        </a:cubicBezTo>
                        <a:cubicBezTo>
                          <a:pt x="63535" y="71144"/>
                          <a:pt x="64340" y="71228"/>
                          <a:pt x="64723" y="71683"/>
                        </a:cubicBezTo>
                        <a:cubicBezTo>
                          <a:pt x="64826" y="71842"/>
                          <a:pt x="64969" y="71977"/>
                          <a:pt x="65136" y="72080"/>
                        </a:cubicBezTo>
                        <a:cubicBezTo>
                          <a:pt x="65882" y="72540"/>
                          <a:pt x="66326" y="72628"/>
                          <a:pt x="66930" y="73239"/>
                        </a:cubicBezTo>
                        <a:cubicBezTo>
                          <a:pt x="67533" y="73850"/>
                          <a:pt x="68906" y="74477"/>
                          <a:pt x="69708" y="74572"/>
                        </a:cubicBezTo>
                        <a:cubicBezTo>
                          <a:pt x="70263" y="74644"/>
                          <a:pt x="70978" y="74707"/>
                          <a:pt x="71438" y="74811"/>
                        </a:cubicBezTo>
                        <a:lnTo>
                          <a:pt x="71438" y="74390"/>
                        </a:lnTo>
                        <a:cubicBezTo>
                          <a:pt x="71244" y="74447"/>
                          <a:pt x="71041" y="74475"/>
                          <a:pt x="70837" y="74475"/>
                        </a:cubicBezTo>
                        <a:cubicBezTo>
                          <a:pt x="70674" y="74475"/>
                          <a:pt x="70510" y="74457"/>
                          <a:pt x="70351" y="74422"/>
                        </a:cubicBezTo>
                        <a:cubicBezTo>
                          <a:pt x="69160" y="74191"/>
                          <a:pt x="67938" y="73922"/>
                          <a:pt x="67223" y="73247"/>
                        </a:cubicBezTo>
                        <a:cubicBezTo>
                          <a:pt x="66866" y="72890"/>
                          <a:pt x="66461" y="72580"/>
                          <a:pt x="66025" y="72334"/>
                        </a:cubicBezTo>
                        <a:cubicBezTo>
                          <a:pt x="65739" y="72144"/>
                          <a:pt x="64644" y="71421"/>
                          <a:pt x="65294" y="70699"/>
                        </a:cubicBezTo>
                        <a:cubicBezTo>
                          <a:pt x="65937" y="69977"/>
                          <a:pt x="65779" y="69937"/>
                          <a:pt x="66684" y="69548"/>
                        </a:cubicBezTo>
                        <a:cubicBezTo>
                          <a:pt x="67580" y="69167"/>
                          <a:pt x="67700" y="68834"/>
                          <a:pt x="67660" y="68397"/>
                        </a:cubicBezTo>
                        <a:cubicBezTo>
                          <a:pt x="67625" y="68011"/>
                          <a:pt x="67639" y="67463"/>
                          <a:pt x="69233" y="67463"/>
                        </a:cubicBezTo>
                        <a:cubicBezTo>
                          <a:pt x="69440" y="67463"/>
                          <a:pt x="69674" y="67472"/>
                          <a:pt x="69938" y="67492"/>
                        </a:cubicBezTo>
                        <a:cubicBezTo>
                          <a:pt x="70446" y="67516"/>
                          <a:pt x="70954" y="67619"/>
                          <a:pt x="71438" y="67802"/>
                        </a:cubicBezTo>
                        <a:lnTo>
                          <a:pt x="71438" y="67079"/>
                        </a:lnTo>
                        <a:cubicBezTo>
                          <a:pt x="70827" y="67262"/>
                          <a:pt x="69343" y="67183"/>
                          <a:pt x="68406" y="67294"/>
                        </a:cubicBezTo>
                        <a:cubicBezTo>
                          <a:pt x="68375" y="67294"/>
                          <a:pt x="68351" y="67301"/>
                          <a:pt x="68328" y="67302"/>
                        </a:cubicBezTo>
                        <a:lnTo>
                          <a:pt x="68328" y="67302"/>
                        </a:lnTo>
                        <a:cubicBezTo>
                          <a:pt x="67885" y="67301"/>
                          <a:pt x="67394" y="67230"/>
                          <a:pt x="66723" y="67119"/>
                        </a:cubicBezTo>
                        <a:cubicBezTo>
                          <a:pt x="66056" y="67016"/>
                          <a:pt x="66056" y="66857"/>
                          <a:pt x="65517" y="66651"/>
                        </a:cubicBezTo>
                        <a:cubicBezTo>
                          <a:pt x="65366" y="66603"/>
                          <a:pt x="65215" y="66556"/>
                          <a:pt x="65056" y="66524"/>
                        </a:cubicBezTo>
                        <a:lnTo>
                          <a:pt x="65064" y="66524"/>
                        </a:lnTo>
                        <a:cubicBezTo>
                          <a:pt x="64429" y="66325"/>
                          <a:pt x="63842" y="66008"/>
                          <a:pt x="63326" y="65579"/>
                        </a:cubicBezTo>
                        <a:cubicBezTo>
                          <a:pt x="63056" y="65333"/>
                          <a:pt x="62842" y="65032"/>
                          <a:pt x="62691" y="64698"/>
                        </a:cubicBezTo>
                        <a:cubicBezTo>
                          <a:pt x="62691" y="64698"/>
                          <a:pt x="62231" y="63293"/>
                          <a:pt x="62437" y="62833"/>
                        </a:cubicBezTo>
                        <a:cubicBezTo>
                          <a:pt x="62635" y="62380"/>
                          <a:pt x="63739" y="62182"/>
                          <a:pt x="65572" y="62063"/>
                        </a:cubicBezTo>
                        <a:cubicBezTo>
                          <a:pt x="67406" y="61936"/>
                          <a:pt x="67644" y="61809"/>
                          <a:pt x="68565" y="61476"/>
                        </a:cubicBezTo>
                        <a:cubicBezTo>
                          <a:pt x="68897" y="61358"/>
                          <a:pt x="69247" y="61295"/>
                          <a:pt x="69591" y="61295"/>
                        </a:cubicBezTo>
                        <a:cubicBezTo>
                          <a:pt x="70202" y="61295"/>
                          <a:pt x="70792" y="61495"/>
                          <a:pt x="71224" y="61952"/>
                        </a:cubicBezTo>
                        <a:cubicBezTo>
                          <a:pt x="71891" y="62666"/>
                          <a:pt x="70700" y="62976"/>
                          <a:pt x="70343" y="63119"/>
                        </a:cubicBezTo>
                        <a:cubicBezTo>
                          <a:pt x="69978" y="63262"/>
                          <a:pt x="69755" y="63381"/>
                          <a:pt x="69946" y="63770"/>
                        </a:cubicBezTo>
                        <a:cubicBezTo>
                          <a:pt x="70128" y="64166"/>
                          <a:pt x="70105" y="64698"/>
                          <a:pt x="70105" y="64698"/>
                        </a:cubicBezTo>
                        <a:cubicBezTo>
                          <a:pt x="70136" y="65428"/>
                          <a:pt x="70740" y="65325"/>
                          <a:pt x="71446" y="65809"/>
                        </a:cubicBezTo>
                        <a:lnTo>
                          <a:pt x="71446" y="65444"/>
                        </a:lnTo>
                        <a:cubicBezTo>
                          <a:pt x="71065" y="65294"/>
                          <a:pt x="70565" y="65159"/>
                          <a:pt x="70509" y="64698"/>
                        </a:cubicBezTo>
                        <a:cubicBezTo>
                          <a:pt x="70509" y="64698"/>
                          <a:pt x="70271" y="63730"/>
                          <a:pt x="70494" y="63500"/>
                        </a:cubicBezTo>
                        <a:cubicBezTo>
                          <a:pt x="70584" y="63398"/>
                          <a:pt x="70814" y="63350"/>
                          <a:pt x="71124" y="63350"/>
                        </a:cubicBezTo>
                        <a:cubicBezTo>
                          <a:pt x="71224" y="63350"/>
                          <a:pt x="71332" y="63355"/>
                          <a:pt x="71446" y="63365"/>
                        </a:cubicBezTo>
                        <a:lnTo>
                          <a:pt x="71446" y="61682"/>
                        </a:lnTo>
                        <a:cubicBezTo>
                          <a:pt x="71367" y="61642"/>
                          <a:pt x="71287" y="61603"/>
                          <a:pt x="71200" y="61571"/>
                        </a:cubicBezTo>
                        <a:cubicBezTo>
                          <a:pt x="70581" y="61309"/>
                          <a:pt x="70025" y="61261"/>
                          <a:pt x="69819" y="60793"/>
                        </a:cubicBezTo>
                        <a:cubicBezTo>
                          <a:pt x="69620" y="60325"/>
                          <a:pt x="69859" y="59682"/>
                          <a:pt x="70740" y="59594"/>
                        </a:cubicBezTo>
                        <a:cubicBezTo>
                          <a:pt x="70871" y="59581"/>
                          <a:pt x="70999" y="59575"/>
                          <a:pt x="71128" y="59575"/>
                        </a:cubicBezTo>
                        <a:cubicBezTo>
                          <a:pt x="71234" y="59575"/>
                          <a:pt x="71339" y="59579"/>
                          <a:pt x="71446" y="59587"/>
                        </a:cubicBezTo>
                        <a:lnTo>
                          <a:pt x="71446" y="59277"/>
                        </a:lnTo>
                        <a:lnTo>
                          <a:pt x="71367" y="59293"/>
                        </a:lnTo>
                        <a:cubicBezTo>
                          <a:pt x="70327" y="59475"/>
                          <a:pt x="70113" y="59309"/>
                          <a:pt x="69851" y="59658"/>
                        </a:cubicBezTo>
                        <a:cubicBezTo>
                          <a:pt x="69636" y="59947"/>
                          <a:pt x="69239" y="60361"/>
                          <a:pt x="68443" y="60361"/>
                        </a:cubicBezTo>
                        <a:cubicBezTo>
                          <a:pt x="68299" y="60361"/>
                          <a:pt x="68141" y="60347"/>
                          <a:pt x="67969" y="60317"/>
                        </a:cubicBezTo>
                        <a:cubicBezTo>
                          <a:pt x="66850" y="60110"/>
                          <a:pt x="65723" y="59880"/>
                          <a:pt x="65064" y="59293"/>
                        </a:cubicBezTo>
                        <a:cubicBezTo>
                          <a:pt x="64731" y="58975"/>
                          <a:pt x="64358" y="58705"/>
                          <a:pt x="63953" y="58499"/>
                        </a:cubicBezTo>
                        <a:cubicBezTo>
                          <a:pt x="63691" y="58332"/>
                          <a:pt x="62675" y="57705"/>
                          <a:pt x="63286" y="57070"/>
                        </a:cubicBezTo>
                        <a:cubicBezTo>
                          <a:pt x="63897" y="56435"/>
                          <a:pt x="63747" y="56412"/>
                          <a:pt x="64596" y="56070"/>
                        </a:cubicBezTo>
                        <a:cubicBezTo>
                          <a:pt x="65445" y="55729"/>
                          <a:pt x="65556" y="55443"/>
                          <a:pt x="65525" y="55062"/>
                        </a:cubicBezTo>
                        <a:cubicBezTo>
                          <a:pt x="65496" y="54724"/>
                          <a:pt x="65518" y="54243"/>
                          <a:pt x="67010" y="54243"/>
                        </a:cubicBezTo>
                        <a:cubicBezTo>
                          <a:pt x="67202" y="54243"/>
                          <a:pt x="67417" y="54251"/>
                          <a:pt x="67660" y="54268"/>
                        </a:cubicBezTo>
                        <a:cubicBezTo>
                          <a:pt x="68612" y="54332"/>
                          <a:pt x="69390" y="54514"/>
                          <a:pt x="69922" y="55102"/>
                        </a:cubicBezTo>
                        <a:cubicBezTo>
                          <a:pt x="70446" y="55697"/>
                          <a:pt x="70843" y="55999"/>
                          <a:pt x="71438" y="56261"/>
                        </a:cubicBezTo>
                        <a:lnTo>
                          <a:pt x="71438" y="56086"/>
                        </a:lnTo>
                        <a:cubicBezTo>
                          <a:pt x="71049" y="55872"/>
                          <a:pt x="70692" y="55610"/>
                          <a:pt x="70382" y="55292"/>
                        </a:cubicBezTo>
                        <a:cubicBezTo>
                          <a:pt x="69882" y="54745"/>
                          <a:pt x="69732" y="54411"/>
                          <a:pt x="69755" y="54046"/>
                        </a:cubicBezTo>
                        <a:cubicBezTo>
                          <a:pt x="69774" y="53766"/>
                          <a:pt x="69614" y="53663"/>
                          <a:pt x="69831" y="53663"/>
                        </a:cubicBezTo>
                        <a:cubicBezTo>
                          <a:pt x="69896" y="53663"/>
                          <a:pt x="69995" y="53672"/>
                          <a:pt x="70144" y="53689"/>
                        </a:cubicBezTo>
                        <a:cubicBezTo>
                          <a:pt x="70533" y="53729"/>
                          <a:pt x="71009" y="53808"/>
                          <a:pt x="71438" y="53879"/>
                        </a:cubicBezTo>
                        <a:lnTo>
                          <a:pt x="71438" y="53816"/>
                        </a:lnTo>
                        <a:cubicBezTo>
                          <a:pt x="71208" y="53784"/>
                          <a:pt x="70994" y="53745"/>
                          <a:pt x="70835" y="53705"/>
                        </a:cubicBezTo>
                        <a:cubicBezTo>
                          <a:pt x="70517" y="53625"/>
                          <a:pt x="70224" y="53467"/>
                          <a:pt x="69978" y="53252"/>
                        </a:cubicBezTo>
                        <a:cubicBezTo>
                          <a:pt x="69978" y="53237"/>
                          <a:pt x="70041" y="52990"/>
                          <a:pt x="70621" y="52951"/>
                        </a:cubicBezTo>
                        <a:cubicBezTo>
                          <a:pt x="70890" y="52935"/>
                          <a:pt x="71168" y="52903"/>
                          <a:pt x="71438" y="52856"/>
                        </a:cubicBezTo>
                        <a:lnTo>
                          <a:pt x="71438" y="52705"/>
                        </a:lnTo>
                        <a:cubicBezTo>
                          <a:pt x="71390" y="52729"/>
                          <a:pt x="71335" y="52744"/>
                          <a:pt x="71287" y="52760"/>
                        </a:cubicBezTo>
                        <a:cubicBezTo>
                          <a:pt x="70921" y="52849"/>
                          <a:pt x="70358" y="52928"/>
                          <a:pt x="69978" y="52928"/>
                        </a:cubicBezTo>
                        <a:cubicBezTo>
                          <a:pt x="69782" y="52928"/>
                          <a:pt x="69635" y="52907"/>
                          <a:pt x="69589" y="52856"/>
                        </a:cubicBezTo>
                        <a:cubicBezTo>
                          <a:pt x="69525" y="52784"/>
                          <a:pt x="69470" y="52721"/>
                          <a:pt x="69422" y="52673"/>
                        </a:cubicBezTo>
                        <a:cubicBezTo>
                          <a:pt x="69168" y="52403"/>
                          <a:pt x="68287" y="52403"/>
                          <a:pt x="68223" y="51832"/>
                        </a:cubicBezTo>
                        <a:cubicBezTo>
                          <a:pt x="68223" y="51832"/>
                          <a:pt x="68009" y="50982"/>
                          <a:pt x="68215" y="50776"/>
                        </a:cubicBezTo>
                        <a:cubicBezTo>
                          <a:pt x="68303" y="50692"/>
                          <a:pt x="68515" y="50649"/>
                          <a:pt x="68798" y="50649"/>
                        </a:cubicBezTo>
                        <a:cubicBezTo>
                          <a:pt x="69186" y="50649"/>
                          <a:pt x="69706" y="50730"/>
                          <a:pt x="70216" y="50895"/>
                        </a:cubicBezTo>
                        <a:cubicBezTo>
                          <a:pt x="70716" y="51054"/>
                          <a:pt x="71144" y="51363"/>
                          <a:pt x="71438" y="51800"/>
                        </a:cubicBezTo>
                        <a:lnTo>
                          <a:pt x="71438" y="51292"/>
                        </a:lnTo>
                        <a:cubicBezTo>
                          <a:pt x="71240" y="50927"/>
                          <a:pt x="71176" y="50514"/>
                          <a:pt x="71319" y="50276"/>
                        </a:cubicBezTo>
                        <a:cubicBezTo>
                          <a:pt x="71351" y="50228"/>
                          <a:pt x="71390" y="50181"/>
                          <a:pt x="71438" y="50141"/>
                        </a:cubicBezTo>
                        <a:lnTo>
                          <a:pt x="71438" y="49641"/>
                        </a:lnTo>
                        <a:cubicBezTo>
                          <a:pt x="71200" y="49712"/>
                          <a:pt x="71009" y="49800"/>
                          <a:pt x="70978" y="49927"/>
                        </a:cubicBezTo>
                        <a:cubicBezTo>
                          <a:pt x="70893" y="50230"/>
                          <a:pt x="70808" y="50721"/>
                          <a:pt x="70295" y="50721"/>
                        </a:cubicBezTo>
                        <a:cubicBezTo>
                          <a:pt x="70231" y="50721"/>
                          <a:pt x="70160" y="50713"/>
                          <a:pt x="70081" y="50697"/>
                        </a:cubicBezTo>
                        <a:cubicBezTo>
                          <a:pt x="69374" y="50554"/>
                          <a:pt x="69478" y="50236"/>
                          <a:pt x="69612" y="49887"/>
                        </a:cubicBezTo>
                        <a:cubicBezTo>
                          <a:pt x="69755" y="49538"/>
                          <a:pt x="69485" y="49315"/>
                          <a:pt x="68906" y="49085"/>
                        </a:cubicBezTo>
                        <a:cubicBezTo>
                          <a:pt x="68319" y="48855"/>
                          <a:pt x="67803" y="48823"/>
                          <a:pt x="67612" y="48411"/>
                        </a:cubicBezTo>
                        <a:cubicBezTo>
                          <a:pt x="67422" y="47998"/>
                          <a:pt x="67660" y="47426"/>
                          <a:pt x="68493" y="47355"/>
                        </a:cubicBezTo>
                        <a:cubicBezTo>
                          <a:pt x="68630" y="47342"/>
                          <a:pt x="68760" y="47336"/>
                          <a:pt x="68883" y="47336"/>
                        </a:cubicBezTo>
                        <a:cubicBezTo>
                          <a:pt x="69507" y="47336"/>
                          <a:pt x="69974" y="47484"/>
                          <a:pt x="70517" y="47577"/>
                        </a:cubicBezTo>
                        <a:cubicBezTo>
                          <a:pt x="70827" y="47625"/>
                          <a:pt x="71136" y="47696"/>
                          <a:pt x="71438" y="47776"/>
                        </a:cubicBezTo>
                        <a:lnTo>
                          <a:pt x="71438" y="47649"/>
                        </a:lnTo>
                        <a:cubicBezTo>
                          <a:pt x="70644" y="47450"/>
                          <a:pt x="70216" y="47093"/>
                          <a:pt x="70295" y="46775"/>
                        </a:cubicBezTo>
                        <a:cubicBezTo>
                          <a:pt x="70382" y="46402"/>
                          <a:pt x="70986" y="45950"/>
                          <a:pt x="71390" y="45783"/>
                        </a:cubicBezTo>
                        <a:cubicBezTo>
                          <a:pt x="71406" y="45775"/>
                          <a:pt x="71422" y="45767"/>
                          <a:pt x="71438" y="45759"/>
                        </a:cubicBezTo>
                        <a:lnTo>
                          <a:pt x="71438" y="45371"/>
                        </a:lnTo>
                        <a:cubicBezTo>
                          <a:pt x="71365" y="45472"/>
                          <a:pt x="71248" y="45525"/>
                          <a:pt x="71130" y="45525"/>
                        </a:cubicBezTo>
                        <a:cubicBezTo>
                          <a:pt x="71081" y="45525"/>
                          <a:pt x="71032" y="45516"/>
                          <a:pt x="70986" y="45498"/>
                        </a:cubicBezTo>
                        <a:cubicBezTo>
                          <a:pt x="70605" y="45347"/>
                          <a:pt x="71002" y="45053"/>
                          <a:pt x="70224" y="44743"/>
                        </a:cubicBezTo>
                        <a:cubicBezTo>
                          <a:pt x="69446" y="44442"/>
                          <a:pt x="68676" y="44053"/>
                          <a:pt x="68208" y="43569"/>
                        </a:cubicBezTo>
                        <a:cubicBezTo>
                          <a:pt x="67739" y="43085"/>
                          <a:pt x="67596" y="42791"/>
                          <a:pt x="67628" y="42473"/>
                        </a:cubicBezTo>
                        <a:cubicBezTo>
                          <a:pt x="67646" y="42224"/>
                          <a:pt x="67496" y="42133"/>
                          <a:pt x="67698" y="42133"/>
                        </a:cubicBezTo>
                        <a:cubicBezTo>
                          <a:pt x="67759" y="42133"/>
                          <a:pt x="67853" y="42141"/>
                          <a:pt x="67993" y="42156"/>
                        </a:cubicBezTo>
                        <a:cubicBezTo>
                          <a:pt x="68596" y="42211"/>
                          <a:pt x="69438" y="42362"/>
                          <a:pt x="69882" y="42434"/>
                        </a:cubicBezTo>
                        <a:cubicBezTo>
                          <a:pt x="70319" y="42513"/>
                          <a:pt x="70724" y="42489"/>
                          <a:pt x="70994" y="42553"/>
                        </a:cubicBezTo>
                        <a:cubicBezTo>
                          <a:pt x="71176" y="42592"/>
                          <a:pt x="71319" y="42624"/>
                          <a:pt x="71438" y="42664"/>
                        </a:cubicBezTo>
                        <a:lnTo>
                          <a:pt x="71438" y="42465"/>
                        </a:lnTo>
                        <a:cubicBezTo>
                          <a:pt x="70549" y="42410"/>
                          <a:pt x="69271" y="42315"/>
                          <a:pt x="68652" y="42164"/>
                        </a:cubicBezTo>
                        <a:cubicBezTo>
                          <a:pt x="68350" y="42100"/>
                          <a:pt x="68081" y="41965"/>
                          <a:pt x="67850" y="41767"/>
                        </a:cubicBezTo>
                        <a:cubicBezTo>
                          <a:pt x="67850" y="41759"/>
                          <a:pt x="67914" y="41537"/>
                          <a:pt x="68454" y="41505"/>
                        </a:cubicBezTo>
                        <a:cubicBezTo>
                          <a:pt x="68803" y="41481"/>
                          <a:pt x="69231" y="41441"/>
                          <a:pt x="69509" y="41338"/>
                        </a:cubicBezTo>
                        <a:cubicBezTo>
                          <a:pt x="69779" y="41275"/>
                          <a:pt x="70446" y="41219"/>
                          <a:pt x="71438" y="41187"/>
                        </a:cubicBezTo>
                        <a:lnTo>
                          <a:pt x="71438" y="41116"/>
                        </a:lnTo>
                        <a:cubicBezTo>
                          <a:pt x="71002" y="41116"/>
                          <a:pt x="70597" y="41108"/>
                          <a:pt x="70359" y="41100"/>
                        </a:cubicBezTo>
                        <a:cubicBezTo>
                          <a:pt x="69906" y="41084"/>
                          <a:pt x="69771" y="40886"/>
                          <a:pt x="69771" y="40886"/>
                        </a:cubicBezTo>
                        <a:cubicBezTo>
                          <a:pt x="69763" y="40687"/>
                          <a:pt x="69755" y="40545"/>
                          <a:pt x="69700" y="40505"/>
                        </a:cubicBezTo>
                        <a:cubicBezTo>
                          <a:pt x="69176" y="40187"/>
                          <a:pt x="68922" y="39465"/>
                          <a:pt x="69144" y="39132"/>
                        </a:cubicBezTo>
                        <a:cubicBezTo>
                          <a:pt x="69366" y="38806"/>
                          <a:pt x="70184" y="38536"/>
                          <a:pt x="70938" y="38417"/>
                        </a:cubicBezTo>
                        <a:cubicBezTo>
                          <a:pt x="71074" y="38404"/>
                          <a:pt x="71210" y="38391"/>
                          <a:pt x="71346" y="38391"/>
                        </a:cubicBezTo>
                        <a:cubicBezTo>
                          <a:pt x="71377" y="38391"/>
                          <a:pt x="71407" y="38392"/>
                          <a:pt x="71438" y="38393"/>
                        </a:cubicBezTo>
                        <a:lnTo>
                          <a:pt x="71438" y="38298"/>
                        </a:lnTo>
                        <a:cubicBezTo>
                          <a:pt x="71129" y="38274"/>
                          <a:pt x="70906" y="38235"/>
                          <a:pt x="70811" y="38163"/>
                        </a:cubicBezTo>
                        <a:cubicBezTo>
                          <a:pt x="70565" y="37989"/>
                          <a:pt x="70446" y="37544"/>
                          <a:pt x="70295" y="37401"/>
                        </a:cubicBezTo>
                        <a:cubicBezTo>
                          <a:pt x="70136" y="37250"/>
                          <a:pt x="69930" y="37076"/>
                          <a:pt x="70478" y="37060"/>
                        </a:cubicBezTo>
                        <a:cubicBezTo>
                          <a:pt x="70564" y="37056"/>
                          <a:pt x="70641" y="37055"/>
                          <a:pt x="70714" y="37055"/>
                        </a:cubicBezTo>
                        <a:cubicBezTo>
                          <a:pt x="70814" y="37055"/>
                          <a:pt x="70905" y="37057"/>
                          <a:pt x="71001" y="37057"/>
                        </a:cubicBezTo>
                        <a:cubicBezTo>
                          <a:pt x="71129" y="37057"/>
                          <a:pt x="71265" y="37054"/>
                          <a:pt x="71438" y="37036"/>
                        </a:cubicBezTo>
                        <a:lnTo>
                          <a:pt x="71438" y="36822"/>
                        </a:lnTo>
                        <a:cubicBezTo>
                          <a:pt x="71104" y="36879"/>
                          <a:pt x="70767" y="36907"/>
                          <a:pt x="70430" y="36907"/>
                        </a:cubicBezTo>
                        <a:cubicBezTo>
                          <a:pt x="70159" y="36907"/>
                          <a:pt x="69889" y="36889"/>
                          <a:pt x="69620" y="36854"/>
                        </a:cubicBezTo>
                        <a:cubicBezTo>
                          <a:pt x="68660" y="36703"/>
                          <a:pt x="68128" y="36338"/>
                          <a:pt x="68215" y="36012"/>
                        </a:cubicBezTo>
                        <a:cubicBezTo>
                          <a:pt x="68303" y="35687"/>
                          <a:pt x="68882" y="35282"/>
                          <a:pt x="69263" y="35131"/>
                        </a:cubicBezTo>
                        <a:cubicBezTo>
                          <a:pt x="69652" y="34980"/>
                          <a:pt x="69779" y="34536"/>
                          <a:pt x="69843" y="34258"/>
                        </a:cubicBezTo>
                        <a:cubicBezTo>
                          <a:pt x="69914" y="33980"/>
                          <a:pt x="70216" y="33925"/>
                          <a:pt x="70081" y="33671"/>
                        </a:cubicBezTo>
                        <a:cubicBezTo>
                          <a:pt x="69946" y="33409"/>
                          <a:pt x="69747" y="32845"/>
                          <a:pt x="70160" y="32663"/>
                        </a:cubicBezTo>
                        <a:cubicBezTo>
                          <a:pt x="70361" y="32574"/>
                          <a:pt x="70540" y="32532"/>
                          <a:pt x="70789" y="32532"/>
                        </a:cubicBezTo>
                        <a:cubicBezTo>
                          <a:pt x="70961" y="32532"/>
                          <a:pt x="71168" y="32552"/>
                          <a:pt x="71438" y="32591"/>
                        </a:cubicBezTo>
                        <a:lnTo>
                          <a:pt x="71438" y="32345"/>
                        </a:lnTo>
                        <a:cubicBezTo>
                          <a:pt x="70898" y="32274"/>
                          <a:pt x="70351" y="32234"/>
                          <a:pt x="69811" y="32226"/>
                        </a:cubicBezTo>
                        <a:cubicBezTo>
                          <a:pt x="69025" y="32178"/>
                          <a:pt x="67414" y="32091"/>
                          <a:pt x="66707" y="31932"/>
                        </a:cubicBezTo>
                        <a:cubicBezTo>
                          <a:pt x="66437" y="31869"/>
                          <a:pt x="66183" y="31750"/>
                          <a:pt x="65961" y="31575"/>
                        </a:cubicBezTo>
                        <a:cubicBezTo>
                          <a:pt x="65961" y="31567"/>
                          <a:pt x="66025" y="31369"/>
                          <a:pt x="66533" y="31345"/>
                        </a:cubicBezTo>
                        <a:cubicBezTo>
                          <a:pt x="66874" y="31329"/>
                          <a:pt x="67207" y="31282"/>
                          <a:pt x="67525" y="31194"/>
                        </a:cubicBezTo>
                        <a:cubicBezTo>
                          <a:pt x="67874" y="31115"/>
                          <a:pt x="68843" y="31059"/>
                          <a:pt x="70343" y="31043"/>
                        </a:cubicBezTo>
                        <a:cubicBezTo>
                          <a:pt x="70700" y="31043"/>
                          <a:pt x="71073" y="31043"/>
                          <a:pt x="71438" y="31059"/>
                        </a:cubicBezTo>
                        <a:lnTo>
                          <a:pt x="71438" y="30948"/>
                        </a:lnTo>
                        <a:cubicBezTo>
                          <a:pt x="71105" y="30948"/>
                          <a:pt x="70795" y="30980"/>
                          <a:pt x="70406" y="30980"/>
                        </a:cubicBezTo>
                        <a:cubicBezTo>
                          <a:pt x="70069" y="30988"/>
                          <a:pt x="69658" y="30992"/>
                          <a:pt x="69278" y="30992"/>
                        </a:cubicBezTo>
                        <a:cubicBezTo>
                          <a:pt x="68898" y="30992"/>
                          <a:pt x="68549" y="30988"/>
                          <a:pt x="68335" y="30980"/>
                        </a:cubicBezTo>
                        <a:cubicBezTo>
                          <a:pt x="67906" y="30972"/>
                          <a:pt x="67779" y="30789"/>
                          <a:pt x="67779" y="30789"/>
                        </a:cubicBezTo>
                        <a:cubicBezTo>
                          <a:pt x="67779" y="30623"/>
                          <a:pt x="67763" y="30488"/>
                          <a:pt x="67715" y="30456"/>
                        </a:cubicBezTo>
                        <a:cubicBezTo>
                          <a:pt x="67231" y="30170"/>
                          <a:pt x="66993" y="29527"/>
                          <a:pt x="67207" y="29234"/>
                        </a:cubicBezTo>
                        <a:cubicBezTo>
                          <a:pt x="67422" y="28940"/>
                          <a:pt x="68200" y="28702"/>
                          <a:pt x="68906" y="28599"/>
                        </a:cubicBezTo>
                        <a:cubicBezTo>
                          <a:pt x="69047" y="28578"/>
                          <a:pt x="69210" y="28570"/>
                          <a:pt x="69389" y="28570"/>
                        </a:cubicBezTo>
                        <a:cubicBezTo>
                          <a:pt x="69968" y="28570"/>
                          <a:pt x="70717" y="28656"/>
                          <a:pt x="71438" y="28686"/>
                        </a:cubicBezTo>
                        <a:lnTo>
                          <a:pt x="71438" y="28575"/>
                        </a:lnTo>
                        <a:cubicBezTo>
                          <a:pt x="70057" y="28535"/>
                          <a:pt x="69033" y="28543"/>
                          <a:pt x="68795" y="28384"/>
                        </a:cubicBezTo>
                        <a:cubicBezTo>
                          <a:pt x="68557" y="28226"/>
                          <a:pt x="68462" y="27837"/>
                          <a:pt x="68311" y="27702"/>
                        </a:cubicBezTo>
                        <a:cubicBezTo>
                          <a:pt x="68168" y="27575"/>
                          <a:pt x="67977" y="27416"/>
                          <a:pt x="68493" y="27400"/>
                        </a:cubicBezTo>
                        <a:cubicBezTo>
                          <a:pt x="68554" y="27398"/>
                          <a:pt x="68610" y="27398"/>
                          <a:pt x="68663" y="27398"/>
                        </a:cubicBezTo>
                        <a:cubicBezTo>
                          <a:pt x="68779" y="27398"/>
                          <a:pt x="68881" y="27401"/>
                          <a:pt x="68990" y="27401"/>
                        </a:cubicBezTo>
                        <a:cubicBezTo>
                          <a:pt x="69247" y="27401"/>
                          <a:pt x="69538" y="27383"/>
                          <a:pt x="70128" y="27265"/>
                        </a:cubicBezTo>
                        <a:cubicBezTo>
                          <a:pt x="70676" y="27154"/>
                          <a:pt x="71033" y="27019"/>
                          <a:pt x="71438" y="26924"/>
                        </a:cubicBezTo>
                        <a:lnTo>
                          <a:pt x="71438" y="26773"/>
                        </a:lnTo>
                        <a:cubicBezTo>
                          <a:pt x="71232" y="26813"/>
                          <a:pt x="70994" y="26868"/>
                          <a:pt x="70700" y="26940"/>
                        </a:cubicBezTo>
                        <a:cubicBezTo>
                          <a:pt x="69933" y="27130"/>
                          <a:pt x="69135" y="27267"/>
                          <a:pt x="68399" y="27267"/>
                        </a:cubicBezTo>
                        <a:cubicBezTo>
                          <a:pt x="68152" y="27267"/>
                          <a:pt x="67913" y="27251"/>
                          <a:pt x="67684" y="27218"/>
                        </a:cubicBezTo>
                        <a:cubicBezTo>
                          <a:pt x="66771" y="27083"/>
                          <a:pt x="66279" y="26757"/>
                          <a:pt x="66366" y="26471"/>
                        </a:cubicBezTo>
                        <a:cubicBezTo>
                          <a:pt x="66453" y="26178"/>
                          <a:pt x="67001" y="25821"/>
                          <a:pt x="67366" y="25678"/>
                        </a:cubicBezTo>
                        <a:cubicBezTo>
                          <a:pt x="67731" y="25543"/>
                          <a:pt x="67858" y="25154"/>
                          <a:pt x="67922" y="24900"/>
                        </a:cubicBezTo>
                        <a:cubicBezTo>
                          <a:pt x="67985" y="24646"/>
                          <a:pt x="68279" y="24606"/>
                          <a:pt x="68152" y="24376"/>
                        </a:cubicBezTo>
                        <a:cubicBezTo>
                          <a:pt x="68025" y="24146"/>
                          <a:pt x="67842" y="23638"/>
                          <a:pt x="68239" y="23471"/>
                        </a:cubicBezTo>
                        <a:cubicBezTo>
                          <a:pt x="68431" y="23393"/>
                          <a:pt x="68602" y="23355"/>
                          <a:pt x="68841" y="23355"/>
                        </a:cubicBezTo>
                        <a:cubicBezTo>
                          <a:pt x="69086" y="23355"/>
                          <a:pt x="69404" y="23395"/>
                          <a:pt x="69890" y="23471"/>
                        </a:cubicBezTo>
                        <a:cubicBezTo>
                          <a:pt x="70628" y="23590"/>
                          <a:pt x="71105" y="23709"/>
                          <a:pt x="71438" y="23773"/>
                        </a:cubicBezTo>
                        <a:lnTo>
                          <a:pt x="71438" y="23630"/>
                        </a:lnTo>
                        <a:cubicBezTo>
                          <a:pt x="70978" y="23558"/>
                          <a:pt x="70692" y="23447"/>
                          <a:pt x="70144" y="23320"/>
                        </a:cubicBezTo>
                        <a:cubicBezTo>
                          <a:pt x="69287" y="23106"/>
                          <a:pt x="68660" y="23106"/>
                          <a:pt x="67914" y="23074"/>
                        </a:cubicBezTo>
                        <a:cubicBezTo>
                          <a:pt x="67168" y="23035"/>
                          <a:pt x="65652" y="22955"/>
                          <a:pt x="64985" y="22812"/>
                        </a:cubicBezTo>
                        <a:cubicBezTo>
                          <a:pt x="64731" y="22765"/>
                          <a:pt x="64493" y="22654"/>
                          <a:pt x="64278" y="22495"/>
                        </a:cubicBezTo>
                        <a:cubicBezTo>
                          <a:pt x="64278" y="22487"/>
                          <a:pt x="64342" y="22312"/>
                          <a:pt x="64826" y="22288"/>
                        </a:cubicBezTo>
                        <a:cubicBezTo>
                          <a:pt x="65144" y="22280"/>
                          <a:pt x="65461" y="22233"/>
                          <a:pt x="65771" y="22153"/>
                        </a:cubicBezTo>
                        <a:cubicBezTo>
                          <a:pt x="66096" y="22082"/>
                          <a:pt x="67017" y="22034"/>
                          <a:pt x="68430" y="22019"/>
                        </a:cubicBezTo>
                        <a:cubicBezTo>
                          <a:pt x="68486" y="22018"/>
                          <a:pt x="68541" y="22018"/>
                          <a:pt x="68597" y="22018"/>
                        </a:cubicBezTo>
                        <a:cubicBezTo>
                          <a:pt x="69549" y="22018"/>
                          <a:pt x="70501" y="22082"/>
                          <a:pt x="71438" y="22217"/>
                        </a:cubicBezTo>
                        <a:lnTo>
                          <a:pt x="71438" y="22019"/>
                        </a:lnTo>
                        <a:cubicBezTo>
                          <a:pt x="71366" y="22035"/>
                          <a:pt x="71284" y="22042"/>
                          <a:pt x="71190" y="22042"/>
                        </a:cubicBezTo>
                        <a:cubicBezTo>
                          <a:pt x="70963" y="22042"/>
                          <a:pt x="70663" y="22002"/>
                          <a:pt x="70247" y="21963"/>
                        </a:cubicBezTo>
                        <a:cubicBezTo>
                          <a:pt x="69997" y="21943"/>
                          <a:pt x="69784" y="21936"/>
                          <a:pt x="69584" y="21936"/>
                        </a:cubicBezTo>
                        <a:cubicBezTo>
                          <a:pt x="69224" y="21936"/>
                          <a:pt x="68906" y="21958"/>
                          <a:pt x="68493" y="21963"/>
                        </a:cubicBezTo>
                        <a:cubicBezTo>
                          <a:pt x="68176" y="21971"/>
                          <a:pt x="67787" y="21975"/>
                          <a:pt x="67427" y="21975"/>
                        </a:cubicBezTo>
                        <a:cubicBezTo>
                          <a:pt x="67066" y="21975"/>
                          <a:pt x="66735" y="21971"/>
                          <a:pt x="66533" y="21963"/>
                        </a:cubicBezTo>
                        <a:cubicBezTo>
                          <a:pt x="66128" y="21955"/>
                          <a:pt x="66009" y="21796"/>
                          <a:pt x="66009" y="21796"/>
                        </a:cubicBezTo>
                        <a:cubicBezTo>
                          <a:pt x="66009" y="21638"/>
                          <a:pt x="66001" y="21518"/>
                          <a:pt x="65953" y="21495"/>
                        </a:cubicBezTo>
                        <a:cubicBezTo>
                          <a:pt x="65493" y="21241"/>
                          <a:pt x="65279" y="20661"/>
                          <a:pt x="65485" y="20407"/>
                        </a:cubicBezTo>
                        <a:cubicBezTo>
                          <a:pt x="65683" y="20145"/>
                          <a:pt x="66422" y="19923"/>
                          <a:pt x="67096" y="19836"/>
                        </a:cubicBezTo>
                        <a:cubicBezTo>
                          <a:pt x="67232" y="19817"/>
                          <a:pt x="67390" y="19809"/>
                          <a:pt x="67564" y="19809"/>
                        </a:cubicBezTo>
                        <a:cubicBezTo>
                          <a:pt x="68239" y="19809"/>
                          <a:pt x="69160" y="19923"/>
                          <a:pt x="69969" y="19923"/>
                        </a:cubicBezTo>
                        <a:cubicBezTo>
                          <a:pt x="69991" y="19923"/>
                          <a:pt x="70012" y="19923"/>
                          <a:pt x="70033" y="19923"/>
                        </a:cubicBezTo>
                        <a:cubicBezTo>
                          <a:pt x="70501" y="19915"/>
                          <a:pt x="70978" y="19860"/>
                          <a:pt x="71438" y="19756"/>
                        </a:cubicBezTo>
                        <a:lnTo>
                          <a:pt x="71438" y="19534"/>
                        </a:lnTo>
                        <a:cubicBezTo>
                          <a:pt x="70864" y="19695"/>
                          <a:pt x="70790" y="19819"/>
                          <a:pt x="69901" y="19819"/>
                        </a:cubicBezTo>
                        <a:cubicBezTo>
                          <a:pt x="69781" y="19819"/>
                          <a:pt x="69646" y="19817"/>
                          <a:pt x="69493" y="19812"/>
                        </a:cubicBezTo>
                        <a:cubicBezTo>
                          <a:pt x="68200" y="19772"/>
                          <a:pt x="67215" y="19788"/>
                          <a:pt x="66993" y="19645"/>
                        </a:cubicBezTo>
                        <a:cubicBezTo>
                          <a:pt x="66771" y="19502"/>
                          <a:pt x="66684" y="19145"/>
                          <a:pt x="66549" y="19034"/>
                        </a:cubicBezTo>
                        <a:cubicBezTo>
                          <a:pt x="66406" y="18915"/>
                          <a:pt x="66231" y="18772"/>
                          <a:pt x="66715" y="18756"/>
                        </a:cubicBezTo>
                        <a:cubicBezTo>
                          <a:pt x="66747" y="18756"/>
                          <a:pt x="66776" y="18755"/>
                          <a:pt x="66805" y="18755"/>
                        </a:cubicBezTo>
                        <a:cubicBezTo>
                          <a:pt x="66954" y="18755"/>
                          <a:pt x="67075" y="18761"/>
                          <a:pt x="67207" y="18761"/>
                        </a:cubicBezTo>
                        <a:cubicBezTo>
                          <a:pt x="67447" y="18761"/>
                          <a:pt x="67722" y="18742"/>
                          <a:pt x="68263" y="18637"/>
                        </a:cubicBezTo>
                        <a:cubicBezTo>
                          <a:pt x="69168" y="18470"/>
                          <a:pt x="69525" y="18224"/>
                          <a:pt x="70533" y="18209"/>
                        </a:cubicBezTo>
                        <a:cubicBezTo>
                          <a:pt x="70951" y="18202"/>
                          <a:pt x="71176" y="18190"/>
                          <a:pt x="71335" y="18190"/>
                        </a:cubicBezTo>
                        <a:cubicBezTo>
                          <a:pt x="71372" y="18190"/>
                          <a:pt x="71406" y="18191"/>
                          <a:pt x="71438" y="18193"/>
                        </a:cubicBezTo>
                        <a:lnTo>
                          <a:pt x="71438" y="18113"/>
                        </a:lnTo>
                        <a:cubicBezTo>
                          <a:pt x="71303" y="18113"/>
                          <a:pt x="71168" y="18113"/>
                          <a:pt x="71017" y="18105"/>
                        </a:cubicBezTo>
                        <a:cubicBezTo>
                          <a:pt x="70865" y="18101"/>
                          <a:pt x="70730" y="18099"/>
                          <a:pt x="70606" y="18099"/>
                        </a:cubicBezTo>
                        <a:cubicBezTo>
                          <a:pt x="69967" y="18099"/>
                          <a:pt x="69630" y="18157"/>
                          <a:pt x="68819" y="18343"/>
                        </a:cubicBezTo>
                        <a:cubicBezTo>
                          <a:pt x="68084" y="18517"/>
                          <a:pt x="67323" y="18640"/>
                          <a:pt x="66622" y="18640"/>
                        </a:cubicBezTo>
                        <a:cubicBezTo>
                          <a:pt x="66392" y="18640"/>
                          <a:pt x="66168" y="18627"/>
                          <a:pt x="65953" y="18597"/>
                        </a:cubicBezTo>
                        <a:cubicBezTo>
                          <a:pt x="65096" y="18478"/>
                          <a:pt x="64628" y="18185"/>
                          <a:pt x="64715" y="17923"/>
                        </a:cubicBezTo>
                        <a:cubicBezTo>
                          <a:pt x="64802" y="17661"/>
                          <a:pt x="65318" y="17335"/>
                          <a:pt x="65668" y="17216"/>
                        </a:cubicBezTo>
                        <a:cubicBezTo>
                          <a:pt x="66017" y="17089"/>
                          <a:pt x="66136" y="16740"/>
                          <a:pt x="66207" y="16518"/>
                        </a:cubicBezTo>
                        <a:cubicBezTo>
                          <a:pt x="66271" y="16288"/>
                          <a:pt x="66541" y="16248"/>
                          <a:pt x="66430" y="16042"/>
                        </a:cubicBezTo>
                        <a:cubicBezTo>
                          <a:pt x="66310" y="15835"/>
                          <a:pt x="66144" y="15375"/>
                          <a:pt x="66517" y="15232"/>
                        </a:cubicBezTo>
                        <a:cubicBezTo>
                          <a:pt x="66701" y="15162"/>
                          <a:pt x="66863" y="15128"/>
                          <a:pt x="67089" y="15128"/>
                        </a:cubicBezTo>
                        <a:cubicBezTo>
                          <a:pt x="67322" y="15128"/>
                          <a:pt x="67622" y="15164"/>
                          <a:pt x="68081" y="15232"/>
                        </a:cubicBezTo>
                        <a:cubicBezTo>
                          <a:pt x="68993" y="15367"/>
                          <a:pt x="69478" y="15510"/>
                          <a:pt x="69803" y="15534"/>
                        </a:cubicBezTo>
                        <a:cubicBezTo>
                          <a:pt x="70128" y="15557"/>
                          <a:pt x="70422" y="15557"/>
                          <a:pt x="70597" y="15581"/>
                        </a:cubicBezTo>
                        <a:cubicBezTo>
                          <a:pt x="71081" y="15637"/>
                          <a:pt x="71351" y="15732"/>
                          <a:pt x="71256" y="15978"/>
                        </a:cubicBezTo>
                        <a:cubicBezTo>
                          <a:pt x="71160" y="16248"/>
                          <a:pt x="71192" y="16550"/>
                          <a:pt x="71343" y="16796"/>
                        </a:cubicBezTo>
                        <a:cubicBezTo>
                          <a:pt x="71367" y="16835"/>
                          <a:pt x="71398" y="16875"/>
                          <a:pt x="71438" y="16899"/>
                        </a:cubicBezTo>
                        <a:lnTo>
                          <a:pt x="71438" y="16510"/>
                        </a:lnTo>
                        <a:cubicBezTo>
                          <a:pt x="71414" y="16431"/>
                          <a:pt x="71406" y="16343"/>
                          <a:pt x="71414" y="16256"/>
                        </a:cubicBezTo>
                        <a:cubicBezTo>
                          <a:pt x="71414" y="16216"/>
                          <a:pt x="71422" y="16177"/>
                          <a:pt x="71438" y="16137"/>
                        </a:cubicBezTo>
                        <a:lnTo>
                          <a:pt x="71438" y="15454"/>
                        </a:lnTo>
                        <a:cubicBezTo>
                          <a:pt x="71311" y="15458"/>
                          <a:pt x="71174" y="15460"/>
                          <a:pt x="71025" y="15460"/>
                        </a:cubicBezTo>
                        <a:cubicBezTo>
                          <a:pt x="70876" y="15460"/>
                          <a:pt x="70716" y="15458"/>
                          <a:pt x="70541" y="15454"/>
                        </a:cubicBezTo>
                        <a:cubicBezTo>
                          <a:pt x="69335" y="15422"/>
                          <a:pt x="69136" y="15280"/>
                          <a:pt x="68327" y="15089"/>
                        </a:cubicBezTo>
                        <a:cubicBezTo>
                          <a:pt x="67517" y="14907"/>
                          <a:pt x="66914" y="14907"/>
                          <a:pt x="66207" y="14875"/>
                        </a:cubicBezTo>
                        <a:cubicBezTo>
                          <a:pt x="65509" y="14843"/>
                          <a:pt x="64064" y="14772"/>
                          <a:pt x="63437" y="14637"/>
                        </a:cubicBezTo>
                        <a:cubicBezTo>
                          <a:pt x="63199" y="14597"/>
                          <a:pt x="62969" y="14494"/>
                          <a:pt x="62770" y="14351"/>
                        </a:cubicBezTo>
                        <a:cubicBezTo>
                          <a:pt x="62770" y="14343"/>
                          <a:pt x="62834" y="14192"/>
                          <a:pt x="63294" y="14168"/>
                        </a:cubicBezTo>
                        <a:cubicBezTo>
                          <a:pt x="63588" y="14160"/>
                          <a:pt x="63890" y="14121"/>
                          <a:pt x="64183" y="14049"/>
                        </a:cubicBezTo>
                        <a:cubicBezTo>
                          <a:pt x="64493" y="13978"/>
                          <a:pt x="65366" y="13938"/>
                          <a:pt x="66715" y="13922"/>
                        </a:cubicBezTo>
                        <a:cubicBezTo>
                          <a:pt x="66781" y="13922"/>
                          <a:pt x="66846" y="13921"/>
                          <a:pt x="66912" y="13921"/>
                        </a:cubicBezTo>
                        <a:cubicBezTo>
                          <a:pt x="68204" y="13921"/>
                          <a:pt x="69618" y="14065"/>
                          <a:pt x="70184" y="14224"/>
                        </a:cubicBezTo>
                        <a:cubicBezTo>
                          <a:pt x="70563" y="14319"/>
                          <a:pt x="70942" y="14360"/>
                          <a:pt x="71327" y="14360"/>
                        </a:cubicBezTo>
                        <a:cubicBezTo>
                          <a:pt x="71361" y="14360"/>
                          <a:pt x="71396" y="14360"/>
                          <a:pt x="71430" y="14359"/>
                        </a:cubicBezTo>
                        <a:lnTo>
                          <a:pt x="71430" y="14295"/>
                        </a:lnTo>
                        <a:cubicBezTo>
                          <a:pt x="70835" y="14295"/>
                          <a:pt x="70263" y="14232"/>
                          <a:pt x="70120" y="13922"/>
                        </a:cubicBezTo>
                        <a:cubicBezTo>
                          <a:pt x="69978" y="13613"/>
                          <a:pt x="70605" y="13446"/>
                          <a:pt x="70605" y="13446"/>
                        </a:cubicBezTo>
                        <a:cubicBezTo>
                          <a:pt x="70882" y="13383"/>
                          <a:pt x="71160" y="13295"/>
                          <a:pt x="71430" y="13192"/>
                        </a:cubicBezTo>
                        <a:lnTo>
                          <a:pt x="71430" y="13002"/>
                        </a:lnTo>
                        <a:cubicBezTo>
                          <a:pt x="71057" y="13176"/>
                          <a:pt x="70660" y="13327"/>
                          <a:pt x="70263" y="13446"/>
                        </a:cubicBezTo>
                        <a:cubicBezTo>
                          <a:pt x="69859" y="13581"/>
                          <a:pt x="69930" y="13748"/>
                          <a:pt x="69700" y="13875"/>
                        </a:cubicBezTo>
                        <a:cubicBezTo>
                          <a:pt x="69605" y="13927"/>
                          <a:pt x="69488" y="13946"/>
                          <a:pt x="69336" y="13946"/>
                        </a:cubicBezTo>
                        <a:cubicBezTo>
                          <a:pt x="69118" y="13946"/>
                          <a:pt x="68830" y="13907"/>
                          <a:pt x="68438" y="13875"/>
                        </a:cubicBezTo>
                        <a:cubicBezTo>
                          <a:pt x="68196" y="13855"/>
                          <a:pt x="67991" y="13848"/>
                          <a:pt x="67800" y="13848"/>
                        </a:cubicBezTo>
                        <a:cubicBezTo>
                          <a:pt x="67457" y="13848"/>
                          <a:pt x="67158" y="13870"/>
                          <a:pt x="66771" y="13875"/>
                        </a:cubicBezTo>
                        <a:cubicBezTo>
                          <a:pt x="66465" y="13879"/>
                          <a:pt x="66094" y="13881"/>
                          <a:pt x="65752" y="13881"/>
                        </a:cubicBezTo>
                        <a:cubicBezTo>
                          <a:pt x="65410" y="13881"/>
                          <a:pt x="65096" y="13879"/>
                          <a:pt x="64906" y="13875"/>
                        </a:cubicBezTo>
                        <a:cubicBezTo>
                          <a:pt x="64517" y="13867"/>
                          <a:pt x="64413" y="13724"/>
                          <a:pt x="64413" y="13724"/>
                        </a:cubicBezTo>
                        <a:cubicBezTo>
                          <a:pt x="64413" y="13581"/>
                          <a:pt x="64405" y="13478"/>
                          <a:pt x="64358" y="13454"/>
                        </a:cubicBezTo>
                        <a:cubicBezTo>
                          <a:pt x="63929" y="13224"/>
                          <a:pt x="63731" y="12700"/>
                          <a:pt x="63929" y="12462"/>
                        </a:cubicBezTo>
                        <a:cubicBezTo>
                          <a:pt x="64120" y="12232"/>
                          <a:pt x="64818" y="12033"/>
                          <a:pt x="65469" y="11954"/>
                        </a:cubicBezTo>
                        <a:cubicBezTo>
                          <a:pt x="65598" y="11936"/>
                          <a:pt x="65748" y="11929"/>
                          <a:pt x="65913" y="11929"/>
                        </a:cubicBezTo>
                        <a:cubicBezTo>
                          <a:pt x="66552" y="11929"/>
                          <a:pt x="67417" y="12033"/>
                          <a:pt x="68181" y="12033"/>
                        </a:cubicBezTo>
                        <a:cubicBezTo>
                          <a:pt x="68203" y="12033"/>
                          <a:pt x="68225" y="12033"/>
                          <a:pt x="68247" y="12033"/>
                        </a:cubicBezTo>
                        <a:cubicBezTo>
                          <a:pt x="69231" y="12025"/>
                          <a:pt x="69970" y="11771"/>
                          <a:pt x="70486" y="11732"/>
                        </a:cubicBezTo>
                        <a:cubicBezTo>
                          <a:pt x="70553" y="11725"/>
                          <a:pt x="70620" y="11722"/>
                          <a:pt x="70686" y="11722"/>
                        </a:cubicBezTo>
                        <a:cubicBezTo>
                          <a:pt x="70941" y="11722"/>
                          <a:pt x="71191" y="11769"/>
                          <a:pt x="71430" y="11851"/>
                        </a:cubicBezTo>
                        <a:lnTo>
                          <a:pt x="71430" y="11493"/>
                        </a:lnTo>
                        <a:cubicBezTo>
                          <a:pt x="71311" y="11438"/>
                          <a:pt x="71184" y="11374"/>
                          <a:pt x="71073" y="11295"/>
                        </a:cubicBezTo>
                        <a:cubicBezTo>
                          <a:pt x="70692" y="11033"/>
                          <a:pt x="70708" y="10589"/>
                          <a:pt x="70954" y="10438"/>
                        </a:cubicBezTo>
                        <a:cubicBezTo>
                          <a:pt x="71081" y="10358"/>
                          <a:pt x="71256" y="10287"/>
                          <a:pt x="71430" y="10200"/>
                        </a:cubicBezTo>
                        <a:lnTo>
                          <a:pt x="71430" y="9906"/>
                        </a:lnTo>
                        <a:cubicBezTo>
                          <a:pt x="71390" y="9985"/>
                          <a:pt x="71327" y="10049"/>
                          <a:pt x="71248" y="10089"/>
                        </a:cubicBezTo>
                        <a:cubicBezTo>
                          <a:pt x="70887" y="10329"/>
                          <a:pt x="70376" y="10383"/>
                          <a:pt x="69730" y="10383"/>
                        </a:cubicBezTo>
                        <a:cubicBezTo>
                          <a:pt x="69565" y="10383"/>
                          <a:pt x="69390" y="10379"/>
                          <a:pt x="69208" y="10374"/>
                        </a:cubicBezTo>
                        <a:cubicBezTo>
                          <a:pt x="69058" y="10370"/>
                          <a:pt x="68926" y="10368"/>
                          <a:pt x="68805" y="10368"/>
                        </a:cubicBezTo>
                        <a:cubicBezTo>
                          <a:pt x="68202" y="10368"/>
                          <a:pt x="67886" y="10423"/>
                          <a:pt x="67112" y="10589"/>
                        </a:cubicBezTo>
                        <a:cubicBezTo>
                          <a:pt x="66413" y="10744"/>
                          <a:pt x="65688" y="10859"/>
                          <a:pt x="65023" y="10859"/>
                        </a:cubicBezTo>
                        <a:cubicBezTo>
                          <a:pt x="64804" y="10859"/>
                          <a:pt x="64592" y="10846"/>
                          <a:pt x="64390" y="10819"/>
                        </a:cubicBezTo>
                        <a:cubicBezTo>
                          <a:pt x="63572" y="10708"/>
                          <a:pt x="63128" y="10446"/>
                          <a:pt x="63215" y="10208"/>
                        </a:cubicBezTo>
                        <a:cubicBezTo>
                          <a:pt x="63302" y="9969"/>
                          <a:pt x="63794" y="9684"/>
                          <a:pt x="64128" y="9573"/>
                        </a:cubicBezTo>
                        <a:cubicBezTo>
                          <a:pt x="64461" y="9461"/>
                          <a:pt x="64580" y="9144"/>
                          <a:pt x="64644" y="8938"/>
                        </a:cubicBezTo>
                        <a:cubicBezTo>
                          <a:pt x="64715" y="8731"/>
                          <a:pt x="64977" y="8699"/>
                          <a:pt x="64866" y="8509"/>
                        </a:cubicBezTo>
                        <a:cubicBezTo>
                          <a:pt x="64755" y="8318"/>
                          <a:pt x="64596" y="7914"/>
                          <a:pt x="64961" y="7779"/>
                        </a:cubicBezTo>
                        <a:cubicBezTo>
                          <a:pt x="65137" y="7712"/>
                          <a:pt x="65290" y="7680"/>
                          <a:pt x="65503" y="7680"/>
                        </a:cubicBezTo>
                        <a:cubicBezTo>
                          <a:pt x="65723" y="7680"/>
                          <a:pt x="66006" y="7714"/>
                          <a:pt x="66445" y="7779"/>
                        </a:cubicBezTo>
                        <a:cubicBezTo>
                          <a:pt x="67311" y="7906"/>
                          <a:pt x="67771" y="8033"/>
                          <a:pt x="68081" y="8057"/>
                        </a:cubicBezTo>
                        <a:cubicBezTo>
                          <a:pt x="68390" y="8080"/>
                          <a:pt x="68660" y="8072"/>
                          <a:pt x="68835" y="8096"/>
                        </a:cubicBezTo>
                        <a:cubicBezTo>
                          <a:pt x="69295" y="8144"/>
                          <a:pt x="69549" y="8231"/>
                          <a:pt x="69454" y="8445"/>
                        </a:cubicBezTo>
                        <a:cubicBezTo>
                          <a:pt x="69358" y="8692"/>
                          <a:pt x="69390" y="8969"/>
                          <a:pt x="69525" y="9184"/>
                        </a:cubicBezTo>
                        <a:cubicBezTo>
                          <a:pt x="69676" y="9422"/>
                          <a:pt x="70057" y="9469"/>
                          <a:pt x="70684" y="9581"/>
                        </a:cubicBezTo>
                        <a:cubicBezTo>
                          <a:pt x="71097" y="9660"/>
                          <a:pt x="71398" y="9723"/>
                          <a:pt x="71430" y="9842"/>
                        </a:cubicBezTo>
                        <a:lnTo>
                          <a:pt x="71430" y="9438"/>
                        </a:lnTo>
                        <a:cubicBezTo>
                          <a:pt x="71216" y="9446"/>
                          <a:pt x="70978" y="9446"/>
                          <a:pt x="70732" y="9446"/>
                        </a:cubicBezTo>
                        <a:cubicBezTo>
                          <a:pt x="69771" y="9430"/>
                          <a:pt x="69581" y="9073"/>
                          <a:pt x="69597" y="8699"/>
                        </a:cubicBezTo>
                        <a:cubicBezTo>
                          <a:pt x="69620" y="8334"/>
                          <a:pt x="70184" y="8295"/>
                          <a:pt x="70692" y="8025"/>
                        </a:cubicBezTo>
                        <a:cubicBezTo>
                          <a:pt x="71200" y="7747"/>
                          <a:pt x="71136" y="7374"/>
                          <a:pt x="71168" y="7144"/>
                        </a:cubicBezTo>
                        <a:cubicBezTo>
                          <a:pt x="71184" y="7056"/>
                          <a:pt x="71295" y="7001"/>
                          <a:pt x="71430" y="6961"/>
                        </a:cubicBezTo>
                        <a:lnTo>
                          <a:pt x="71430" y="6850"/>
                        </a:lnTo>
                        <a:cubicBezTo>
                          <a:pt x="71367" y="6858"/>
                          <a:pt x="71303" y="6874"/>
                          <a:pt x="71240" y="6890"/>
                        </a:cubicBezTo>
                        <a:cubicBezTo>
                          <a:pt x="71073" y="6929"/>
                          <a:pt x="70279" y="6929"/>
                          <a:pt x="69692" y="6929"/>
                        </a:cubicBezTo>
                        <a:cubicBezTo>
                          <a:pt x="69104" y="6929"/>
                          <a:pt x="68533" y="6882"/>
                          <a:pt x="68398" y="6596"/>
                        </a:cubicBezTo>
                        <a:cubicBezTo>
                          <a:pt x="68263" y="6302"/>
                          <a:pt x="68866" y="6167"/>
                          <a:pt x="68866" y="6167"/>
                        </a:cubicBezTo>
                        <a:cubicBezTo>
                          <a:pt x="69152" y="6096"/>
                          <a:pt x="69430" y="6017"/>
                          <a:pt x="69708" y="5921"/>
                        </a:cubicBezTo>
                        <a:cubicBezTo>
                          <a:pt x="70216" y="5747"/>
                          <a:pt x="70597" y="5612"/>
                          <a:pt x="70898" y="5405"/>
                        </a:cubicBezTo>
                        <a:cubicBezTo>
                          <a:pt x="71099" y="5264"/>
                          <a:pt x="71263" y="5242"/>
                          <a:pt x="71346" y="5242"/>
                        </a:cubicBezTo>
                        <a:cubicBezTo>
                          <a:pt x="71385" y="5242"/>
                          <a:pt x="71406" y="5247"/>
                          <a:pt x="71406" y="5247"/>
                        </a:cubicBezTo>
                        <a:lnTo>
                          <a:pt x="71430" y="5247"/>
                        </a:lnTo>
                        <a:lnTo>
                          <a:pt x="71430" y="5104"/>
                        </a:lnTo>
                        <a:lnTo>
                          <a:pt x="71367" y="5104"/>
                        </a:lnTo>
                        <a:cubicBezTo>
                          <a:pt x="71176" y="5096"/>
                          <a:pt x="70978" y="5080"/>
                          <a:pt x="70787" y="5048"/>
                        </a:cubicBezTo>
                        <a:cubicBezTo>
                          <a:pt x="70501" y="5001"/>
                          <a:pt x="70343" y="4818"/>
                          <a:pt x="70152" y="4628"/>
                        </a:cubicBezTo>
                        <a:cubicBezTo>
                          <a:pt x="69970" y="4445"/>
                          <a:pt x="69700" y="4461"/>
                          <a:pt x="69335" y="4215"/>
                        </a:cubicBezTo>
                        <a:cubicBezTo>
                          <a:pt x="68970" y="3969"/>
                          <a:pt x="68993" y="3572"/>
                          <a:pt x="69231" y="3437"/>
                        </a:cubicBezTo>
                        <a:cubicBezTo>
                          <a:pt x="69470" y="3294"/>
                          <a:pt x="69874" y="3191"/>
                          <a:pt x="70136" y="2929"/>
                        </a:cubicBezTo>
                        <a:cubicBezTo>
                          <a:pt x="70295" y="2762"/>
                          <a:pt x="70494" y="2635"/>
                          <a:pt x="70708" y="2548"/>
                        </a:cubicBezTo>
                        <a:cubicBezTo>
                          <a:pt x="70875" y="2516"/>
                          <a:pt x="71049" y="2500"/>
                          <a:pt x="71216" y="2500"/>
                        </a:cubicBezTo>
                        <a:cubicBezTo>
                          <a:pt x="71279" y="2500"/>
                          <a:pt x="71351" y="2492"/>
                          <a:pt x="71430" y="2492"/>
                        </a:cubicBezTo>
                        <a:lnTo>
                          <a:pt x="71430" y="2421"/>
                        </a:lnTo>
                        <a:cubicBezTo>
                          <a:pt x="71033" y="2461"/>
                          <a:pt x="70692" y="2476"/>
                          <a:pt x="70692" y="2476"/>
                        </a:cubicBezTo>
                        <a:cubicBezTo>
                          <a:pt x="70206" y="2525"/>
                          <a:pt x="69720" y="2549"/>
                          <a:pt x="69233" y="2549"/>
                        </a:cubicBezTo>
                        <a:cubicBezTo>
                          <a:pt x="69164" y="2549"/>
                          <a:pt x="69095" y="2549"/>
                          <a:pt x="69025" y="2548"/>
                        </a:cubicBezTo>
                        <a:cubicBezTo>
                          <a:pt x="68112" y="2540"/>
                          <a:pt x="67938" y="2207"/>
                          <a:pt x="67961" y="1881"/>
                        </a:cubicBezTo>
                        <a:cubicBezTo>
                          <a:pt x="67977" y="1548"/>
                          <a:pt x="68517" y="1508"/>
                          <a:pt x="69009" y="1262"/>
                        </a:cubicBezTo>
                        <a:cubicBezTo>
                          <a:pt x="69501" y="1008"/>
                          <a:pt x="69446" y="667"/>
                          <a:pt x="69478" y="468"/>
                        </a:cubicBezTo>
                        <a:cubicBezTo>
                          <a:pt x="69509" y="262"/>
                          <a:pt x="70113" y="238"/>
                          <a:pt x="70113" y="238"/>
                        </a:cubicBezTo>
                        <a:cubicBezTo>
                          <a:pt x="70169" y="237"/>
                          <a:pt x="70225" y="237"/>
                          <a:pt x="70282" y="237"/>
                        </a:cubicBezTo>
                        <a:cubicBezTo>
                          <a:pt x="70670" y="237"/>
                          <a:pt x="71058" y="260"/>
                          <a:pt x="71446" y="302"/>
                        </a:cubicBezTo>
                        <a:lnTo>
                          <a:pt x="71446" y="238"/>
                        </a:lnTo>
                        <a:lnTo>
                          <a:pt x="71422" y="238"/>
                        </a:lnTo>
                        <a:cubicBezTo>
                          <a:pt x="70882" y="175"/>
                          <a:pt x="70113" y="167"/>
                          <a:pt x="70113" y="167"/>
                        </a:cubicBezTo>
                        <a:cubicBezTo>
                          <a:pt x="69930" y="167"/>
                          <a:pt x="69747" y="191"/>
                          <a:pt x="69565" y="230"/>
                        </a:cubicBezTo>
                        <a:cubicBezTo>
                          <a:pt x="69414" y="262"/>
                          <a:pt x="68652" y="262"/>
                          <a:pt x="68088" y="262"/>
                        </a:cubicBezTo>
                        <a:cubicBezTo>
                          <a:pt x="67557" y="262"/>
                          <a:pt x="67057" y="222"/>
                          <a:pt x="66890" y="0"/>
                        </a:cubicBezTo>
                        <a:lnTo>
                          <a:pt x="65239" y="0"/>
                        </a:lnTo>
                        <a:cubicBezTo>
                          <a:pt x="65953" y="48"/>
                          <a:pt x="66588" y="119"/>
                          <a:pt x="66914" y="206"/>
                        </a:cubicBezTo>
                        <a:cubicBezTo>
                          <a:pt x="67293" y="307"/>
                          <a:pt x="67699" y="317"/>
                          <a:pt x="68116" y="317"/>
                        </a:cubicBezTo>
                        <a:cubicBezTo>
                          <a:pt x="68224" y="317"/>
                          <a:pt x="68333" y="316"/>
                          <a:pt x="68443" y="316"/>
                        </a:cubicBezTo>
                        <a:cubicBezTo>
                          <a:pt x="68513" y="316"/>
                          <a:pt x="68582" y="317"/>
                          <a:pt x="68652" y="318"/>
                        </a:cubicBezTo>
                        <a:cubicBezTo>
                          <a:pt x="69263" y="325"/>
                          <a:pt x="69239" y="524"/>
                          <a:pt x="69239" y="524"/>
                        </a:cubicBezTo>
                        <a:cubicBezTo>
                          <a:pt x="69200" y="627"/>
                          <a:pt x="69144" y="722"/>
                          <a:pt x="69089" y="818"/>
                        </a:cubicBezTo>
                        <a:cubicBezTo>
                          <a:pt x="68888" y="1138"/>
                          <a:pt x="68464" y="1223"/>
                          <a:pt x="67683" y="1223"/>
                        </a:cubicBezTo>
                        <a:cubicBezTo>
                          <a:pt x="67535" y="1223"/>
                          <a:pt x="67374" y="1219"/>
                          <a:pt x="67199" y="1214"/>
                        </a:cubicBezTo>
                        <a:cubicBezTo>
                          <a:pt x="66112" y="1191"/>
                          <a:pt x="65937" y="1072"/>
                          <a:pt x="65207" y="921"/>
                        </a:cubicBezTo>
                        <a:cubicBezTo>
                          <a:pt x="64469" y="762"/>
                          <a:pt x="63921" y="770"/>
                          <a:pt x="63286" y="738"/>
                        </a:cubicBezTo>
                        <a:cubicBezTo>
                          <a:pt x="62651" y="714"/>
                          <a:pt x="61350" y="651"/>
                          <a:pt x="60778" y="548"/>
                        </a:cubicBezTo>
                        <a:cubicBezTo>
                          <a:pt x="60564" y="508"/>
                          <a:pt x="60365" y="429"/>
                          <a:pt x="60183" y="318"/>
                        </a:cubicBezTo>
                        <a:cubicBezTo>
                          <a:pt x="60183" y="310"/>
                          <a:pt x="60238" y="183"/>
                          <a:pt x="60659" y="159"/>
                        </a:cubicBezTo>
                        <a:cubicBezTo>
                          <a:pt x="60929" y="151"/>
                          <a:pt x="61207" y="119"/>
                          <a:pt x="61469" y="56"/>
                        </a:cubicBezTo>
                        <a:cubicBezTo>
                          <a:pt x="61683" y="24"/>
                          <a:pt x="61889" y="8"/>
                          <a:pt x="62104" y="0"/>
                        </a:cubicBezTo>
                        <a:lnTo>
                          <a:pt x="61326" y="0"/>
                        </a:lnTo>
                        <a:cubicBezTo>
                          <a:pt x="61270" y="24"/>
                          <a:pt x="61207" y="40"/>
                          <a:pt x="61151" y="56"/>
                        </a:cubicBezTo>
                        <a:cubicBezTo>
                          <a:pt x="60887" y="102"/>
                          <a:pt x="60481" y="142"/>
                          <a:pt x="60206" y="142"/>
                        </a:cubicBezTo>
                        <a:cubicBezTo>
                          <a:pt x="60060" y="142"/>
                          <a:pt x="59951" y="131"/>
                          <a:pt x="59921" y="103"/>
                        </a:cubicBezTo>
                        <a:cubicBezTo>
                          <a:pt x="59881" y="64"/>
                          <a:pt x="59841" y="32"/>
                          <a:pt x="59810" y="0"/>
                        </a:cubicBezTo>
                        <a:lnTo>
                          <a:pt x="59373" y="0"/>
                        </a:lnTo>
                        <a:cubicBezTo>
                          <a:pt x="59452" y="32"/>
                          <a:pt x="59532" y="64"/>
                          <a:pt x="59611" y="103"/>
                        </a:cubicBezTo>
                        <a:cubicBezTo>
                          <a:pt x="60087" y="357"/>
                          <a:pt x="59937" y="540"/>
                          <a:pt x="59572" y="635"/>
                        </a:cubicBezTo>
                        <a:cubicBezTo>
                          <a:pt x="59206" y="738"/>
                          <a:pt x="58119" y="698"/>
                          <a:pt x="57444" y="746"/>
                        </a:cubicBezTo>
                        <a:cubicBezTo>
                          <a:pt x="57428" y="746"/>
                          <a:pt x="57413" y="746"/>
                          <a:pt x="57397" y="754"/>
                        </a:cubicBezTo>
                        <a:cubicBezTo>
                          <a:pt x="57032" y="746"/>
                          <a:pt x="56674" y="714"/>
                          <a:pt x="56317" y="675"/>
                        </a:cubicBezTo>
                        <a:cubicBezTo>
                          <a:pt x="55873" y="627"/>
                          <a:pt x="55873" y="548"/>
                          <a:pt x="55523" y="460"/>
                        </a:cubicBezTo>
                        <a:cubicBezTo>
                          <a:pt x="55420" y="437"/>
                          <a:pt x="55325" y="413"/>
                          <a:pt x="55222" y="397"/>
                        </a:cubicBezTo>
                        <a:cubicBezTo>
                          <a:pt x="54833" y="318"/>
                          <a:pt x="54468" y="183"/>
                          <a:pt x="54126" y="0"/>
                        </a:cubicBezTo>
                        <a:lnTo>
                          <a:pt x="54007" y="0"/>
                        </a:lnTo>
                        <a:cubicBezTo>
                          <a:pt x="54103" y="64"/>
                          <a:pt x="54150" y="119"/>
                          <a:pt x="54142" y="175"/>
                        </a:cubicBezTo>
                        <a:cubicBezTo>
                          <a:pt x="54142" y="222"/>
                          <a:pt x="53769" y="238"/>
                          <a:pt x="53769" y="238"/>
                        </a:cubicBezTo>
                        <a:cubicBezTo>
                          <a:pt x="53237" y="175"/>
                          <a:pt x="52467" y="167"/>
                          <a:pt x="52467" y="167"/>
                        </a:cubicBezTo>
                        <a:cubicBezTo>
                          <a:pt x="52277" y="167"/>
                          <a:pt x="52094" y="191"/>
                          <a:pt x="51904" y="230"/>
                        </a:cubicBezTo>
                        <a:cubicBezTo>
                          <a:pt x="51753" y="262"/>
                          <a:pt x="50991" y="262"/>
                          <a:pt x="50428" y="262"/>
                        </a:cubicBezTo>
                        <a:cubicBezTo>
                          <a:pt x="49896" y="262"/>
                          <a:pt x="49404" y="222"/>
                          <a:pt x="49261" y="0"/>
                        </a:cubicBezTo>
                        <a:lnTo>
                          <a:pt x="47618" y="0"/>
                        </a:lnTo>
                        <a:cubicBezTo>
                          <a:pt x="48332" y="48"/>
                          <a:pt x="48959" y="119"/>
                          <a:pt x="49269" y="206"/>
                        </a:cubicBezTo>
                        <a:cubicBezTo>
                          <a:pt x="49636" y="307"/>
                          <a:pt x="50043" y="317"/>
                          <a:pt x="50462" y="317"/>
                        </a:cubicBezTo>
                        <a:cubicBezTo>
                          <a:pt x="50570" y="317"/>
                          <a:pt x="50680" y="316"/>
                          <a:pt x="50790" y="316"/>
                        </a:cubicBezTo>
                        <a:cubicBezTo>
                          <a:pt x="50859" y="316"/>
                          <a:pt x="50929" y="317"/>
                          <a:pt x="50999" y="318"/>
                        </a:cubicBezTo>
                        <a:cubicBezTo>
                          <a:pt x="51602" y="325"/>
                          <a:pt x="51555" y="524"/>
                          <a:pt x="51555" y="524"/>
                        </a:cubicBezTo>
                        <a:cubicBezTo>
                          <a:pt x="51499" y="627"/>
                          <a:pt x="51436" y="730"/>
                          <a:pt x="51364" y="818"/>
                        </a:cubicBezTo>
                        <a:cubicBezTo>
                          <a:pt x="51124" y="1138"/>
                          <a:pt x="50687" y="1223"/>
                          <a:pt x="49908" y="1223"/>
                        </a:cubicBezTo>
                        <a:cubicBezTo>
                          <a:pt x="49761" y="1223"/>
                          <a:pt x="49601" y="1219"/>
                          <a:pt x="49427" y="1214"/>
                        </a:cubicBezTo>
                        <a:cubicBezTo>
                          <a:pt x="48348" y="1191"/>
                          <a:pt x="48181" y="1072"/>
                          <a:pt x="47467" y="921"/>
                        </a:cubicBezTo>
                        <a:cubicBezTo>
                          <a:pt x="46760" y="762"/>
                          <a:pt x="46213" y="762"/>
                          <a:pt x="45578" y="738"/>
                        </a:cubicBezTo>
                        <a:cubicBezTo>
                          <a:pt x="44943" y="714"/>
                          <a:pt x="43649" y="651"/>
                          <a:pt x="43093" y="548"/>
                        </a:cubicBezTo>
                        <a:cubicBezTo>
                          <a:pt x="42887" y="516"/>
                          <a:pt x="42696" y="429"/>
                          <a:pt x="42522" y="310"/>
                        </a:cubicBezTo>
                        <a:cubicBezTo>
                          <a:pt x="42522" y="310"/>
                          <a:pt x="42601" y="175"/>
                          <a:pt x="43022" y="159"/>
                        </a:cubicBezTo>
                        <a:cubicBezTo>
                          <a:pt x="43300" y="151"/>
                          <a:pt x="43577" y="111"/>
                          <a:pt x="43847" y="56"/>
                        </a:cubicBezTo>
                        <a:cubicBezTo>
                          <a:pt x="44054" y="24"/>
                          <a:pt x="44268" y="8"/>
                          <a:pt x="44482" y="0"/>
                        </a:cubicBezTo>
                        <a:lnTo>
                          <a:pt x="43712" y="0"/>
                        </a:lnTo>
                        <a:cubicBezTo>
                          <a:pt x="43649" y="24"/>
                          <a:pt x="43585" y="40"/>
                          <a:pt x="43522" y="56"/>
                        </a:cubicBezTo>
                        <a:cubicBezTo>
                          <a:pt x="43252" y="102"/>
                          <a:pt x="42841" y="142"/>
                          <a:pt x="42566" y="142"/>
                        </a:cubicBezTo>
                        <a:cubicBezTo>
                          <a:pt x="42419" y="142"/>
                          <a:pt x="42311" y="131"/>
                          <a:pt x="42284" y="103"/>
                        </a:cubicBezTo>
                        <a:cubicBezTo>
                          <a:pt x="42252" y="64"/>
                          <a:pt x="42212" y="32"/>
                          <a:pt x="42180" y="0"/>
                        </a:cubicBezTo>
                        <a:lnTo>
                          <a:pt x="41752" y="0"/>
                        </a:lnTo>
                        <a:cubicBezTo>
                          <a:pt x="41831" y="32"/>
                          <a:pt x="41903" y="64"/>
                          <a:pt x="41974" y="103"/>
                        </a:cubicBezTo>
                        <a:cubicBezTo>
                          <a:pt x="42419" y="357"/>
                          <a:pt x="42244" y="540"/>
                          <a:pt x="41879" y="635"/>
                        </a:cubicBezTo>
                        <a:cubicBezTo>
                          <a:pt x="41506" y="738"/>
                          <a:pt x="40418" y="698"/>
                          <a:pt x="39736" y="746"/>
                        </a:cubicBezTo>
                        <a:cubicBezTo>
                          <a:pt x="39720" y="746"/>
                          <a:pt x="39704" y="746"/>
                          <a:pt x="39688" y="754"/>
                        </a:cubicBezTo>
                        <a:cubicBezTo>
                          <a:pt x="39331" y="746"/>
                          <a:pt x="38974" y="714"/>
                          <a:pt x="38624" y="667"/>
                        </a:cubicBezTo>
                        <a:cubicBezTo>
                          <a:pt x="38180" y="619"/>
                          <a:pt x="38196" y="548"/>
                          <a:pt x="37855" y="460"/>
                        </a:cubicBezTo>
                        <a:cubicBezTo>
                          <a:pt x="37759" y="429"/>
                          <a:pt x="37656" y="413"/>
                          <a:pt x="37561" y="397"/>
                        </a:cubicBezTo>
                        <a:cubicBezTo>
                          <a:pt x="37196" y="325"/>
                          <a:pt x="36846" y="191"/>
                          <a:pt x="36521" y="0"/>
                        </a:cubicBezTo>
                        <a:lnTo>
                          <a:pt x="36402" y="0"/>
                        </a:lnTo>
                        <a:cubicBezTo>
                          <a:pt x="36497" y="64"/>
                          <a:pt x="36529" y="119"/>
                          <a:pt x="36521" y="175"/>
                        </a:cubicBezTo>
                        <a:cubicBezTo>
                          <a:pt x="36505" y="230"/>
                          <a:pt x="36132" y="238"/>
                          <a:pt x="36132" y="238"/>
                        </a:cubicBezTo>
                        <a:cubicBezTo>
                          <a:pt x="35608" y="183"/>
                          <a:pt x="34838" y="175"/>
                          <a:pt x="34838" y="175"/>
                        </a:cubicBezTo>
                        <a:cubicBezTo>
                          <a:pt x="34648" y="175"/>
                          <a:pt x="34457" y="191"/>
                          <a:pt x="34275" y="230"/>
                        </a:cubicBezTo>
                        <a:cubicBezTo>
                          <a:pt x="34108" y="262"/>
                          <a:pt x="33354" y="262"/>
                          <a:pt x="32790" y="262"/>
                        </a:cubicBezTo>
                        <a:cubicBezTo>
                          <a:pt x="32259" y="262"/>
                          <a:pt x="31766" y="222"/>
                          <a:pt x="31655" y="0"/>
                        </a:cubicBezTo>
                        <a:lnTo>
                          <a:pt x="30004" y="0"/>
                        </a:lnTo>
                        <a:cubicBezTo>
                          <a:pt x="30711" y="48"/>
                          <a:pt x="31322" y="127"/>
                          <a:pt x="31624" y="206"/>
                        </a:cubicBezTo>
                        <a:cubicBezTo>
                          <a:pt x="31980" y="307"/>
                          <a:pt x="32387" y="317"/>
                          <a:pt x="32807" y="317"/>
                        </a:cubicBezTo>
                        <a:cubicBezTo>
                          <a:pt x="32916" y="317"/>
                          <a:pt x="33026" y="316"/>
                          <a:pt x="33137" y="316"/>
                        </a:cubicBezTo>
                        <a:cubicBezTo>
                          <a:pt x="33206" y="316"/>
                          <a:pt x="33276" y="317"/>
                          <a:pt x="33346" y="318"/>
                        </a:cubicBezTo>
                        <a:cubicBezTo>
                          <a:pt x="33949" y="325"/>
                          <a:pt x="33878" y="524"/>
                          <a:pt x="33878" y="524"/>
                        </a:cubicBezTo>
                        <a:cubicBezTo>
                          <a:pt x="33806" y="627"/>
                          <a:pt x="33727" y="730"/>
                          <a:pt x="33648" y="825"/>
                        </a:cubicBezTo>
                        <a:cubicBezTo>
                          <a:pt x="33355" y="1152"/>
                          <a:pt x="32899" y="1228"/>
                          <a:pt x="32095" y="1228"/>
                        </a:cubicBezTo>
                        <a:cubicBezTo>
                          <a:pt x="31961" y="1228"/>
                          <a:pt x="31817" y="1226"/>
                          <a:pt x="31663" y="1222"/>
                        </a:cubicBezTo>
                        <a:cubicBezTo>
                          <a:pt x="30576" y="1191"/>
                          <a:pt x="30433" y="1079"/>
                          <a:pt x="29734" y="921"/>
                        </a:cubicBezTo>
                        <a:cubicBezTo>
                          <a:pt x="29044" y="770"/>
                          <a:pt x="28496" y="770"/>
                          <a:pt x="27869" y="746"/>
                        </a:cubicBezTo>
                        <a:cubicBezTo>
                          <a:pt x="27242" y="714"/>
                          <a:pt x="25948" y="659"/>
                          <a:pt x="25409" y="556"/>
                        </a:cubicBezTo>
                        <a:cubicBezTo>
                          <a:pt x="25210" y="516"/>
                          <a:pt x="25028" y="437"/>
                          <a:pt x="24869" y="318"/>
                        </a:cubicBezTo>
                        <a:cubicBezTo>
                          <a:pt x="24869" y="310"/>
                          <a:pt x="24964" y="183"/>
                          <a:pt x="25385" y="159"/>
                        </a:cubicBezTo>
                        <a:cubicBezTo>
                          <a:pt x="25663" y="151"/>
                          <a:pt x="25948" y="119"/>
                          <a:pt x="26226" y="64"/>
                        </a:cubicBezTo>
                        <a:cubicBezTo>
                          <a:pt x="26432" y="32"/>
                          <a:pt x="26647" y="8"/>
                          <a:pt x="26869" y="0"/>
                        </a:cubicBezTo>
                        <a:lnTo>
                          <a:pt x="26091" y="0"/>
                        </a:lnTo>
                        <a:cubicBezTo>
                          <a:pt x="26028" y="24"/>
                          <a:pt x="25956" y="40"/>
                          <a:pt x="25893" y="56"/>
                        </a:cubicBezTo>
                        <a:cubicBezTo>
                          <a:pt x="25613" y="102"/>
                          <a:pt x="25198" y="142"/>
                          <a:pt x="24924" y="142"/>
                        </a:cubicBezTo>
                        <a:cubicBezTo>
                          <a:pt x="24778" y="142"/>
                          <a:pt x="24671" y="131"/>
                          <a:pt x="24647" y="103"/>
                        </a:cubicBezTo>
                        <a:cubicBezTo>
                          <a:pt x="24615" y="64"/>
                          <a:pt x="24591" y="32"/>
                          <a:pt x="24567" y="0"/>
                        </a:cubicBezTo>
                        <a:lnTo>
                          <a:pt x="24131" y="0"/>
                        </a:lnTo>
                        <a:cubicBezTo>
                          <a:pt x="24202" y="32"/>
                          <a:pt x="24273" y="64"/>
                          <a:pt x="24345" y="103"/>
                        </a:cubicBezTo>
                        <a:cubicBezTo>
                          <a:pt x="24750" y="357"/>
                          <a:pt x="24559" y="540"/>
                          <a:pt x="24170" y="635"/>
                        </a:cubicBezTo>
                        <a:cubicBezTo>
                          <a:pt x="23781" y="738"/>
                          <a:pt x="22710" y="698"/>
                          <a:pt x="22019" y="746"/>
                        </a:cubicBezTo>
                        <a:cubicBezTo>
                          <a:pt x="22003" y="746"/>
                          <a:pt x="21987" y="746"/>
                          <a:pt x="21972" y="754"/>
                        </a:cubicBezTo>
                        <a:cubicBezTo>
                          <a:pt x="21614" y="746"/>
                          <a:pt x="21265" y="722"/>
                          <a:pt x="20916" y="675"/>
                        </a:cubicBezTo>
                        <a:cubicBezTo>
                          <a:pt x="20479" y="627"/>
                          <a:pt x="20503" y="548"/>
                          <a:pt x="20170" y="460"/>
                        </a:cubicBezTo>
                        <a:cubicBezTo>
                          <a:pt x="20075" y="437"/>
                          <a:pt x="19979" y="413"/>
                          <a:pt x="19876" y="397"/>
                        </a:cubicBezTo>
                        <a:cubicBezTo>
                          <a:pt x="19527" y="325"/>
                          <a:pt x="19193" y="191"/>
                          <a:pt x="18892" y="0"/>
                        </a:cubicBezTo>
                        <a:lnTo>
                          <a:pt x="18773" y="0"/>
                        </a:lnTo>
                        <a:cubicBezTo>
                          <a:pt x="18860" y="64"/>
                          <a:pt x="18884" y="119"/>
                          <a:pt x="18868" y="175"/>
                        </a:cubicBezTo>
                        <a:cubicBezTo>
                          <a:pt x="18852" y="230"/>
                          <a:pt x="18471" y="238"/>
                          <a:pt x="18471" y="238"/>
                        </a:cubicBezTo>
                        <a:cubicBezTo>
                          <a:pt x="17955" y="183"/>
                          <a:pt x="17193" y="175"/>
                          <a:pt x="17193" y="175"/>
                        </a:cubicBezTo>
                        <a:cubicBezTo>
                          <a:pt x="16995" y="175"/>
                          <a:pt x="16804" y="191"/>
                          <a:pt x="16614" y="230"/>
                        </a:cubicBezTo>
                        <a:cubicBezTo>
                          <a:pt x="16447" y="262"/>
                          <a:pt x="15693" y="262"/>
                          <a:pt x="15129" y="262"/>
                        </a:cubicBezTo>
                        <a:cubicBezTo>
                          <a:pt x="14598" y="262"/>
                          <a:pt x="14106" y="230"/>
                          <a:pt x="14034" y="0"/>
                        </a:cubicBezTo>
                        <a:lnTo>
                          <a:pt x="12391" y="0"/>
                        </a:lnTo>
                        <a:cubicBezTo>
                          <a:pt x="13090" y="48"/>
                          <a:pt x="13693" y="127"/>
                          <a:pt x="13986" y="214"/>
                        </a:cubicBezTo>
                        <a:cubicBezTo>
                          <a:pt x="14318" y="307"/>
                          <a:pt x="14709" y="317"/>
                          <a:pt x="15116" y="317"/>
                        </a:cubicBezTo>
                        <a:cubicBezTo>
                          <a:pt x="15236" y="317"/>
                          <a:pt x="15358" y="316"/>
                          <a:pt x="15480" y="316"/>
                        </a:cubicBezTo>
                        <a:cubicBezTo>
                          <a:pt x="15548" y="316"/>
                          <a:pt x="15617" y="317"/>
                          <a:pt x="15685" y="318"/>
                        </a:cubicBezTo>
                        <a:cubicBezTo>
                          <a:pt x="16288" y="333"/>
                          <a:pt x="16193" y="524"/>
                          <a:pt x="16193" y="524"/>
                        </a:cubicBezTo>
                        <a:cubicBezTo>
                          <a:pt x="16106" y="635"/>
                          <a:pt x="16018" y="730"/>
                          <a:pt x="15923" y="825"/>
                        </a:cubicBezTo>
                        <a:cubicBezTo>
                          <a:pt x="15590" y="1152"/>
                          <a:pt x="15122" y="1228"/>
                          <a:pt x="14316" y="1228"/>
                        </a:cubicBezTo>
                        <a:cubicBezTo>
                          <a:pt x="14181" y="1228"/>
                          <a:pt x="14037" y="1226"/>
                          <a:pt x="13883" y="1222"/>
                        </a:cubicBezTo>
                        <a:cubicBezTo>
                          <a:pt x="12812" y="1199"/>
                          <a:pt x="12677" y="1079"/>
                          <a:pt x="12002" y="921"/>
                        </a:cubicBezTo>
                        <a:cubicBezTo>
                          <a:pt x="11327" y="770"/>
                          <a:pt x="10780" y="770"/>
                          <a:pt x="10153" y="746"/>
                        </a:cubicBezTo>
                        <a:cubicBezTo>
                          <a:pt x="9526" y="722"/>
                          <a:pt x="8248" y="651"/>
                          <a:pt x="7716" y="548"/>
                        </a:cubicBezTo>
                        <a:cubicBezTo>
                          <a:pt x="7525" y="516"/>
                          <a:pt x="7351" y="437"/>
                          <a:pt x="7208" y="310"/>
                        </a:cubicBezTo>
                        <a:cubicBezTo>
                          <a:pt x="7208" y="302"/>
                          <a:pt x="7319" y="175"/>
                          <a:pt x="7740" y="159"/>
                        </a:cubicBezTo>
                        <a:cubicBezTo>
                          <a:pt x="8025" y="151"/>
                          <a:pt x="8311" y="111"/>
                          <a:pt x="8597" y="56"/>
                        </a:cubicBezTo>
                        <a:cubicBezTo>
                          <a:pt x="8811" y="24"/>
                          <a:pt x="9033" y="8"/>
                          <a:pt x="9256" y="0"/>
                        </a:cubicBezTo>
                        <a:lnTo>
                          <a:pt x="8478" y="0"/>
                        </a:lnTo>
                        <a:cubicBezTo>
                          <a:pt x="8414" y="24"/>
                          <a:pt x="8351" y="40"/>
                          <a:pt x="8279" y="56"/>
                        </a:cubicBezTo>
                        <a:cubicBezTo>
                          <a:pt x="8000" y="102"/>
                          <a:pt x="7578" y="142"/>
                          <a:pt x="7303" y="142"/>
                        </a:cubicBezTo>
                        <a:cubicBezTo>
                          <a:pt x="7157" y="142"/>
                          <a:pt x="7052" y="131"/>
                          <a:pt x="7033" y="103"/>
                        </a:cubicBezTo>
                        <a:cubicBezTo>
                          <a:pt x="7001" y="64"/>
                          <a:pt x="6978" y="32"/>
                          <a:pt x="6954" y="0"/>
                        </a:cubicBezTo>
                        <a:lnTo>
                          <a:pt x="6525" y="0"/>
                        </a:lnTo>
                        <a:cubicBezTo>
                          <a:pt x="6597" y="32"/>
                          <a:pt x="6660" y="64"/>
                          <a:pt x="6724" y="103"/>
                        </a:cubicBezTo>
                        <a:cubicBezTo>
                          <a:pt x="7105" y="357"/>
                          <a:pt x="6882" y="540"/>
                          <a:pt x="6486" y="635"/>
                        </a:cubicBezTo>
                        <a:cubicBezTo>
                          <a:pt x="6081" y="738"/>
                          <a:pt x="5001" y="698"/>
                          <a:pt x="4311" y="746"/>
                        </a:cubicBezTo>
                        <a:cubicBezTo>
                          <a:pt x="4295" y="746"/>
                          <a:pt x="4271" y="746"/>
                          <a:pt x="4255" y="754"/>
                        </a:cubicBezTo>
                        <a:lnTo>
                          <a:pt x="4255" y="754"/>
                        </a:lnTo>
                        <a:cubicBezTo>
                          <a:pt x="3909" y="746"/>
                          <a:pt x="3562" y="722"/>
                          <a:pt x="3215" y="675"/>
                        </a:cubicBezTo>
                        <a:cubicBezTo>
                          <a:pt x="2787" y="627"/>
                          <a:pt x="2818" y="548"/>
                          <a:pt x="2501" y="460"/>
                        </a:cubicBezTo>
                        <a:cubicBezTo>
                          <a:pt x="2406" y="429"/>
                          <a:pt x="2310" y="413"/>
                          <a:pt x="2215" y="397"/>
                        </a:cubicBezTo>
                        <a:cubicBezTo>
                          <a:pt x="1882" y="325"/>
                          <a:pt x="1564" y="191"/>
                          <a:pt x="1279" y="0"/>
                        </a:cubicBezTo>
                        <a:close/>
                      </a:path>
                    </a:pathLst>
                  </a:custGeom>
                  <a:solidFill>
                    <a:srgbClr val="3E4355">
                      <a:alpha val="774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" name="Google Shape;1869;p24"/>
                  <p:cNvSpPr/>
                  <p:nvPr/>
                </p:nvSpPr>
                <p:spPr>
                  <a:xfrm>
                    <a:off x="4400683" y="119986"/>
                    <a:ext cx="4743142" cy="5391689"/>
                  </a:xfrm>
                  <a:custGeom>
                    <a:rect b="b" l="l" r="r" t="t"/>
                    <a:pathLst>
                      <a:path extrusionOk="0" h="107164" w="71923">
                        <a:moveTo>
                          <a:pt x="64901" y="529"/>
                        </a:moveTo>
                        <a:cubicBezTo>
                          <a:pt x="65067" y="529"/>
                          <a:pt x="64969" y="579"/>
                          <a:pt x="65056" y="722"/>
                        </a:cubicBezTo>
                        <a:cubicBezTo>
                          <a:pt x="65160" y="913"/>
                          <a:pt x="65128" y="1087"/>
                          <a:pt x="64898" y="1373"/>
                        </a:cubicBezTo>
                        <a:cubicBezTo>
                          <a:pt x="64668" y="1651"/>
                          <a:pt x="64175" y="1881"/>
                          <a:pt x="63659" y="2064"/>
                        </a:cubicBezTo>
                        <a:cubicBezTo>
                          <a:pt x="63151" y="2246"/>
                          <a:pt x="63525" y="2413"/>
                          <a:pt x="63278" y="2500"/>
                        </a:cubicBezTo>
                        <a:cubicBezTo>
                          <a:pt x="63241" y="2513"/>
                          <a:pt x="63204" y="2519"/>
                          <a:pt x="63168" y="2519"/>
                        </a:cubicBezTo>
                        <a:cubicBezTo>
                          <a:pt x="62955" y="2519"/>
                          <a:pt x="62759" y="2325"/>
                          <a:pt x="62643" y="2230"/>
                        </a:cubicBezTo>
                        <a:cubicBezTo>
                          <a:pt x="62509" y="2119"/>
                          <a:pt x="62413" y="1968"/>
                          <a:pt x="62366" y="1810"/>
                        </a:cubicBezTo>
                        <a:cubicBezTo>
                          <a:pt x="62294" y="1635"/>
                          <a:pt x="62247" y="1595"/>
                          <a:pt x="62064" y="1254"/>
                        </a:cubicBezTo>
                        <a:cubicBezTo>
                          <a:pt x="61881" y="905"/>
                          <a:pt x="61977" y="873"/>
                          <a:pt x="62493" y="770"/>
                        </a:cubicBezTo>
                        <a:cubicBezTo>
                          <a:pt x="62683" y="738"/>
                          <a:pt x="63009" y="754"/>
                          <a:pt x="63318" y="706"/>
                        </a:cubicBezTo>
                        <a:cubicBezTo>
                          <a:pt x="63636" y="659"/>
                          <a:pt x="64247" y="571"/>
                          <a:pt x="64691" y="540"/>
                        </a:cubicBezTo>
                        <a:cubicBezTo>
                          <a:pt x="64788" y="533"/>
                          <a:pt x="64855" y="529"/>
                          <a:pt x="64901" y="529"/>
                        </a:cubicBezTo>
                        <a:close/>
                        <a:moveTo>
                          <a:pt x="11852" y="529"/>
                        </a:moveTo>
                        <a:cubicBezTo>
                          <a:pt x="12023" y="529"/>
                          <a:pt x="11906" y="581"/>
                          <a:pt x="11931" y="730"/>
                        </a:cubicBezTo>
                        <a:cubicBezTo>
                          <a:pt x="11970" y="913"/>
                          <a:pt x="11867" y="1095"/>
                          <a:pt x="11526" y="1373"/>
                        </a:cubicBezTo>
                        <a:cubicBezTo>
                          <a:pt x="11185" y="1659"/>
                          <a:pt x="10605" y="1889"/>
                          <a:pt x="10026" y="2072"/>
                        </a:cubicBezTo>
                        <a:cubicBezTo>
                          <a:pt x="9438" y="2254"/>
                          <a:pt x="9756" y="2421"/>
                          <a:pt x="9470" y="2508"/>
                        </a:cubicBezTo>
                        <a:cubicBezTo>
                          <a:pt x="9428" y="2521"/>
                          <a:pt x="9389" y="2526"/>
                          <a:pt x="9353" y="2526"/>
                        </a:cubicBezTo>
                        <a:cubicBezTo>
                          <a:pt x="9135" y="2526"/>
                          <a:pt x="9013" y="2326"/>
                          <a:pt x="8938" y="2230"/>
                        </a:cubicBezTo>
                        <a:cubicBezTo>
                          <a:pt x="8851" y="2111"/>
                          <a:pt x="8811" y="1961"/>
                          <a:pt x="8827" y="1810"/>
                        </a:cubicBezTo>
                        <a:cubicBezTo>
                          <a:pt x="8827" y="1635"/>
                          <a:pt x="8788" y="1603"/>
                          <a:pt x="8740" y="1254"/>
                        </a:cubicBezTo>
                        <a:cubicBezTo>
                          <a:pt x="8684" y="905"/>
                          <a:pt x="8788" y="873"/>
                          <a:pt x="9351" y="770"/>
                        </a:cubicBezTo>
                        <a:lnTo>
                          <a:pt x="9351" y="778"/>
                        </a:lnTo>
                        <a:cubicBezTo>
                          <a:pt x="9557" y="746"/>
                          <a:pt x="9875" y="754"/>
                          <a:pt x="10200" y="706"/>
                        </a:cubicBezTo>
                        <a:cubicBezTo>
                          <a:pt x="10534" y="667"/>
                          <a:pt x="11177" y="579"/>
                          <a:pt x="11637" y="540"/>
                        </a:cubicBezTo>
                        <a:cubicBezTo>
                          <a:pt x="11736" y="533"/>
                          <a:pt x="11805" y="529"/>
                          <a:pt x="11852" y="529"/>
                        </a:cubicBezTo>
                        <a:close/>
                        <a:moveTo>
                          <a:pt x="29533" y="529"/>
                        </a:moveTo>
                        <a:cubicBezTo>
                          <a:pt x="29704" y="529"/>
                          <a:pt x="29596" y="581"/>
                          <a:pt x="29639" y="730"/>
                        </a:cubicBezTo>
                        <a:cubicBezTo>
                          <a:pt x="29695" y="913"/>
                          <a:pt x="29616" y="1095"/>
                          <a:pt x="29314" y="1373"/>
                        </a:cubicBezTo>
                        <a:cubicBezTo>
                          <a:pt x="29012" y="1659"/>
                          <a:pt x="28457" y="1889"/>
                          <a:pt x="27901" y="2072"/>
                        </a:cubicBezTo>
                        <a:cubicBezTo>
                          <a:pt x="27337" y="2254"/>
                          <a:pt x="27671" y="2421"/>
                          <a:pt x="27401" y="2508"/>
                        </a:cubicBezTo>
                        <a:cubicBezTo>
                          <a:pt x="27363" y="2521"/>
                          <a:pt x="27326" y="2526"/>
                          <a:pt x="27291" y="2526"/>
                        </a:cubicBezTo>
                        <a:cubicBezTo>
                          <a:pt x="27081" y="2526"/>
                          <a:pt x="26933" y="2326"/>
                          <a:pt x="26837" y="2230"/>
                        </a:cubicBezTo>
                        <a:cubicBezTo>
                          <a:pt x="26742" y="2111"/>
                          <a:pt x="26679" y="1968"/>
                          <a:pt x="26671" y="1810"/>
                        </a:cubicBezTo>
                        <a:cubicBezTo>
                          <a:pt x="26655" y="1635"/>
                          <a:pt x="26607" y="1603"/>
                          <a:pt x="26512" y="1254"/>
                        </a:cubicBezTo>
                        <a:cubicBezTo>
                          <a:pt x="26417" y="905"/>
                          <a:pt x="26520" y="873"/>
                          <a:pt x="27068" y="770"/>
                        </a:cubicBezTo>
                        <a:lnTo>
                          <a:pt x="27068" y="778"/>
                        </a:lnTo>
                        <a:cubicBezTo>
                          <a:pt x="27266" y="746"/>
                          <a:pt x="27584" y="754"/>
                          <a:pt x="27909" y="706"/>
                        </a:cubicBezTo>
                        <a:cubicBezTo>
                          <a:pt x="28234" y="667"/>
                          <a:pt x="28869" y="579"/>
                          <a:pt x="29322" y="540"/>
                        </a:cubicBezTo>
                        <a:cubicBezTo>
                          <a:pt x="29419" y="533"/>
                          <a:pt x="29487" y="529"/>
                          <a:pt x="29533" y="529"/>
                        </a:cubicBezTo>
                        <a:close/>
                        <a:moveTo>
                          <a:pt x="47224" y="534"/>
                        </a:moveTo>
                        <a:cubicBezTo>
                          <a:pt x="47381" y="534"/>
                          <a:pt x="47287" y="589"/>
                          <a:pt x="47348" y="730"/>
                        </a:cubicBezTo>
                        <a:cubicBezTo>
                          <a:pt x="47427" y="921"/>
                          <a:pt x="47372" y="1095"/>
                          <a:pt x="47102" y="1373"/>
                        </a:cubicBezTo>
                        <a:cubicBezTo>
                          <a:pt x="46840" y="1659"/>
                          <a:pt x="46316" y="1889"/>
                          <a:pt x="45776" y="2072"/>
                        </a:cubicBezTo>
                        <a:cubicBezTo>
                          <a:pt x="45244" y="2254"/>
                          <a:pt x="45602" y="2421"/>
                          <a:pt x="45340" y="2508"/>
                        </a:cubicBezTo>
                        <a:cubicBezTo>
                          <a:pt x="45301" y="2521"/>
                          <a:pt x="45264" y="2526"/>
                          <a:pt x="45228" y="2526"/>
                        </a:cubicBezTo>
                        <a:cubicBezTo>
                          <a:pt x="45011" y="2526"/>
                          <a:pt x="44840" y="2326"/>
                          <a:pt x="44744" y="2230"/>
                        </a:cubicBezTo>
                        <a:cubicBezTo>
                          <a:pt x="44625" y="2119"/>
                          <a:pt x="44546" y="1968"/>
                          <a:pt x="44514" y="1810"/>
                        </a:cubicBezTo>
                        <a:cubicBezTo>
                          <a:pt x="44475" y="1635"/>
                          <a:pt x="44427" y="1603"/>
                          <a:pt x="44284" y="1254"/>
                        </a:cubicBezTo>
                        <a:cubicBezTo>
                          <a:pt x="44149" y="913"/>
                          <a:pt x="44244" y="873"/>
                          <a:pt x="44784" y="770"/>
                        </a:cubicBezTo>
                        <a:lnTo>
                          <a:pt x="44784" y="778"/>
                        </a:lnTo>
                        <a:cubicBezTo>
                          <a:pt x="44983" y="746"/>
                          <a:pt x="45292" y="754"/>
                          <a:pt x="45618" y="706"/>
                        </a:cubicBezTo>
                        <a:cubicBezTo>
                          <a:pt x="45935" y="667"/>
                          <a:pt x="46554" y="579"/>
                          <a:pt x="47007" y="548"/>
                        </a:cubicBezTo>
                        <a:cubicBezTo>
                          <a:pt x="47108" y="539"/>
                          <a:pt x="47177" y="534"/>
                          <a:pt x="47224" y="534"/>
                        </a:cubicBezTo>
                        <a:close/>
                        <a:moveTo>
                          <a:pt x="54621" y="229"/>
                        </a:moveTo>
                        <a:cubicBezTo>
                          <a:pt x="54655" y="229"/>
                          <a:pt x="54689" y="230"/>
                          <a:pt x="54722" y="230"/>
                        </a:cubicBezTo>
                        <a:cubicBezTo>
                          <a:pt x="54722" y="230"/>
                          <a:pt x="55333" y="254"/>
                          <a:pt x="55444" y="460"/>
                        </a:cubicBezTo>
                        <a:cubicBezTo>
                          <a:pt x="55555" y="667"/>
                          <a:pt x="55635" y="1008"/>
                          <a:pt x="56222" y="1254"/>
                        </a:cubicBezTo>
                        <a:cubicBezTo>
                          <a:pt x="56801" y="1500"/>
                          <a:pt x="57365" y="1540"/>
                          <a:pt x="57508" y="1873"/>
                        </a:cubicBezTo>
                        <a:cubicBezTo>
                          <a:pt x="57659" y="2207"/>
                          <a:pt x="57611" y="2532"/>
                          <a:pt x="56698" y="2548"/>
                        </a:cubicBezTo>
                        <a:cubicBezTo>
                          <a:pt x="56135" y="2548"/>
                          <a:pt x="55571" y="2524"/>
                          <a:pt x="55016" y="2476"/>
                        </a:cubicBezTo>
                        <a:cubicBezTo>
                          <a:pt x="55016" y="2476"/>
                          <a:pt x="54111" y="2421"/>
                          <a:pt x="53507" y="2342"/>
                        </a:cubicBezTo>
                        <a:cubicBezTo>
                          <a:pt x="52904" y="2262"/>
                          <a:pt x="52650" y="2127"/>
                          <a:pt x="52650" y="2127"/>
                        </a:cubicBezTo>
                        <a:lnTo>
                          <a:pt x="52626" y="2119"/>
                        </a:lnTo>
                        <a:cubicBezTo>
                          <a:pt x="52134" y="1937"/>
                          <a:pt x="51777" y="1738"/>
                          <a:pt x="51261" y="1572"/>
                        </a:cubicBezTo>
                        <a:cubicBezTo>
                          <a:pt x="50737" y="1405"/>
                          <a:pt x="50817" y="1318"/>
                          <a:pt x="50904" y="1159"/>
                        </a:cubicBezTo>
                        <a:cubicBezTo>
                          <a:pt x="50920" y="1119"/>
                          <a:pt x="50912" y="1064"/>
                          <a:pt x="50872" y="1040"/>
                        </a:cubicBezTo>
                        <a:cubicBezTo>
                          <a:pt x="50856" y="960"/>
                          <a:pt x="50888" y="818"/>
                          <a:pt x="51301" y="675"/>
                        </a:cubicBezTo>
                        <a:cubicBezTo>
                          <a:pt x="51885" y="460"/>
                          <a:pt x="53578" y="229"/>
                          <a:pt x="54621" y="229"/>
                        </a:cubicBezTo>
                        <a:close/>
                        <a:moveTo>
                          <a:pt x="19331" y="237"/>
                        </a:moveTo>
                        <a:cubicBezTo>
                          <a:pt x="19365" y="237"/>
                          <a:pt x="19399" y="238"/>
                          <a:pt x="19432" y="238"/>
                        </a:cubicBezTo>
                        <a:cubicBezTo>
                          <a:pt x="19432" y="238"/>
                          <a:pt x="20043" y="262"/>
                          <a:pt x="20098" y="468"/>
                        </a:cubicBezTo>
                        <a:cubicBezTo>
                          <a:pt x="20154" y="667"/>
                          <a:pt x="20146" y="1008"/>
                          <a:pt x="20662" y="1262"/>
                        </a:cubicBezTo>
                        <a:cubicBezTo>
                          <a:pt x="21186" y="1508"/>
                          <a:pt x="21734" y="1548"/>
                          <a:pt x="21797" y="1881"/>
                        </a:cubicBezTo>
                        <a:cubicBezTo>
                          <a:pt x="21861" y="2207"/>
                          <a:pt x="21726" y="2540"/>
                          <a:pt x="20813" y="2548"/>
                        </a:cubicBezTo>
                        <a:cubicBezTo>
                          <a:pt x="20743" y="2549"/>
                          <a:pt x="20674" y="2549"/>
                          <a:pt x="20604" y="2549"/>
                        </a:cubicBezTo>
                        <a:cubicBezTo>
                          <a:pt x="20116" y="2549"/>
                          <a:pt x="19624" y="2525"/>
                          <a:pt x="19138" y="2476"/>
                        </a:cubicBezTo>
                        <a:cubicBezTo>
                          <a:pt x="19138" y="2476"/>
                          <a:pt x="18257" y="2429"/>
                          <a:pt x="17670" y="2342"/>
                        </a:cubicBezTo>
                        <a:cubicBezTo>
                          <a:pt x="17090" y="2262"/>
                          <a:pt x="16868" y="2135"/>
                          <a:pt x="16868" y="2135"/>
                        </a:cubicBezTo>
                        <a:lnTo>
                          <a:pt x="16844" y="2127"/>
                        </a:lnTo>
                        <a:cubicBezTo>
                          <a:pt x="16400" y="1937"/>
                          <a:pt x="16098" y="1746"/>
                          <a:pt x="15622" y="1580"/>
                        </a:cubicBezTo>
                        <a:cubicBezTo>
                          <a:pt x="15145" y="1413"/>
                          <a:pt x="15241" y="1318"/>
                          <a:pt x="15368" y="1159"/>
                        </a:cubicBezTo>
                        <a:lnTo>
                          <a:pt x="15368" y="1159"/>
                        </a:lnTo>
                        <a:lnTo>
                          <a:pt x="15368" y="1167"/>
                        </a:lnTo>
                        <a:cubicBezTo>
                          <a:pt x="15399" y="1127"/>
                          <a:pt x="15399" y="1079"/>
                          <a:pt x="15376" y="1040"/>
                        </a:cubicBezTo>
                        <a:cubicBezTo>
                          <a:pt x="15376" y="960"/>
                          <a:pt x="15447" y="818"/>
                          <a:pt x="15892" y="675"/>
                        </a:cubicBezTo>
                        <a:cubicBezTo>
                          <a:pt x="16537" y="467"/>
                          <a:pt x="18284" y="237"/>
                          <a:pt x="19331" y="237"/>
                        </a:cubicBezTo>
                        <a:close/>
                        <a:moveTo>
                          <a:pt x="36976" y="237"/>
                        </a:moveTo>
                        <a:cubicBezTo>
                          <a:pt x="37010" y="237"/>
                          <a:pt x="37044" y="238"/>
                          <a:pt x="37077" y="238"/>
                        </a:cubicBezTo>
                        <a:cubicBezTo>
                          <a:pt x="37077" y="238"/>
                          <a:pt x="37688" y="262"/>
                          <a:pt x="37767" y="468"/>
                        </a:cubicBezTo>
                        <a:cubicBezTo>
                          <a:pt x="37855" y="667"/>
                          <a:pt x="37886" y="1016"/>
                          <a:pt x="38442" y="1262"/>
                        </a:cubicBezTo>
                        <a:cubicBezTo>
                          <a:pt x="38990" y="1508"/>
                          <a:pt x="39545" y="1548"/>
                          <a:pt x="39649" y="1881"/>
                        </a:cubicBezTo>
                        <a:cubicBezTo>
                          <a:pt x="39760" y="2207"/>
                          <a:pt x="39664" y="2540"/>
                          <a:pt x="38760" y="2548"/>
                        </a:cubicBezTo>
                        <a:cubicBezTo>
                          <a:pt x="38689" y="2549"/>
                          <a:pt x="38619" y="2549"/>
                          <a:pt x="38548" y="2549"/>
                        </a:cubicBezTo>
                        <a:cubicBezTo>
                          <a:pt x="38055" y="2549"/>
                          <a:pt x="37562" y="2525"/>
                          <a:pt x="37069" y="2476"/>
                        </a:cubicBezTo>
                        <a:cubicBezTo>
                          <a:pt x="37069" y="2476"/>
                          <a:pt x="36180" y="2429"/>
                          <a:pt x="35585" y="2342"/>
                        </a:cubicBezTo>
                        <a:cubicBezTo>
                          <a:pt x="34989" y="2262"/>
                          <a:pt x="34751" y="2135"/>
                          <a:pt x="34751" y="2135"/>
                        </a:cubicBezTo>
                        <a:lnTo>
                          <a:pt x="34727" y="2127"/>
                        </a:lnTo>
                        <a:cubicBezTo>
                          <a:pt x="34259" y="1945"/>
                          <a:pt x="33934" y="1746"/>
                          <a:pt x="33433" y="1580"/>
                        </a:cubicBezTo>
                        <a:cubicBezTo>
                          <a:pt x="32941" y="1413"/>
                          <a:pt x="33029" y="1326"/>
                          <a:pt x="33132" y="1167"/>
                        </a:cubicBezTo>
                        <a:cubicBezTo>
                          <a:pt x="33164" y="1127"/>
                          <a:pt x="33156" y="1072"/>
                          <a:pt x="33124" y="1040"/>
                        </a:cubicBezTo>
                        <a:cubicBezTo>
                          <a:pt x="33116" y="960"/>
                          <a:pt x="33164" y="818"/>
                          <a:pt x="33592" y="675"/>
                        </a:cubicBezTo>
                        <a:cubicBezTo>
                          <a:pt x="34207" y="467"/>
                          <a:pt x="35930" y="237"/>
                          <a:pt x="36976" y="237"/>
                        </a:cubicBezTo>
                        <a:close/>
                        <a:moveTo>
                          <a:pt x="61050" y="946"/>
                        </a:moveTo>
                        <a:cubicBezTo>
                          <a:pt x="61254" y="946"/>
                          <a:pt x="61413" y="973"/>
                          <a:pt x="61604" y="1032"/>
                        </a:cubicBezTo>
                        <a:cubicBezTo>
                          <a:pt x="61985" y="1151"/>
                          <a:pt x="61993" y="1532"/>
                          <a:pt x="61953" y="1699"/>
                        </a:cubicBezTo>
                        <a:cubicBezTo>
                          <a:pt x="61921" y="1873"/>
                          <a:pt x="62183" y="1905"/>
                          <a:pt x="62310" y="2088"/>
                        </a:cubicBezTo>
                        <a:cubicBezTo>
                          <a:pt x="62445" y="2270"/>
                          <a:pt x="62683" y="2564"/>
                          <a:pt x="63040" y="2667"/>
                        </a:cubicBezTo>
                        <a:cubicBezTo>
                          <a:pt x="63390" y="2762"/>
                          <a:pt x="63969" y="3024"/>
                          <a:pt x="64136" y="3238"/>
                        </a:cubicBezTo>
                        <a:cubicBezTo>
                          <a:pt x="64302" y="3453"/>
                          <a:pt x="63977" y="3691"/>
                          <a:pt x="63239" y="3794"/>
                        </a:cubicBezTo>
                        <a:cubicBezTo>
                          <a:pt x="63059" y="3817"/>
                          <a:pt x="62866" y="3828"/>
                          <a:pt x="62662" y="3828"/>
                        </a:cubicBezTo>
                        <a:cubicBezTo>
                          <a:pt x="62027" y="3828"/>
                          <a:pt x="61291" y="3726"/>
                          <a:pt x="60564" y="3588"/>
                        </a:cubicBezTo>
                        <a:cubicBezTo>
                          <a:pt x="59766" y="3436"/>
                          <a:pt x="59445" y="3383"/>
                          <a:pt x="58877" y="3383"/>
                        </a:cubicBezTo>
                        <a:cubicBezTo>
                          <a:pt x="58761" y="3383"/>
                          <a:pt x="58635" y="3385"/>
                          <a:pt x="58492" y="3389"/>
                        </a:cubicBezTo>
                        <a:cubicBezTo>
                          <a:pt x="58327" y="3394"/>
                          <a:pt x="58168" y="3397"/>
                          <a:pt x="58016" y="3397"/>
                        </a:cubicBezTo>
                        <a:cubicBezTo>
                          <a:pt x="57392" y="3397"/>
                          <a:pt x="56872" y="3344"/>
                          <a:pt x="56444" y="3127"/>
                        </a:cubicBezTo>
                        <a:cubicBezTo>
                          <a:pt x="55912" y="2865"/>
                          <a:pt x="56238" y="2778"/>
                          <a:pt x="56794" y="2675"/>
                        </a:cubicBezTo>
                        <a:cubicBezTo>
                          <a:pt x="57349" y="2572"/>
                          <a:pt x="57690" y="2524"/>
                          <a:pt x="57754" y="2318"/>
                        </a:cubicBezTo>
                        <a:cubicBezTo>
                          <a:pt x="57817" y="2103"/>
                          <a:pt x="57714" y="1841"/>
                          <a:pt x="57556" y="1643"/>
                        </a:cubicBezTo>
                        <a:cubicBezTo>
                          <a:pt x="57389" y="1445"/>
                          <a:pt x="57603" y="1365"/>
                          <a:pt x="58016" y="1318"/>
                        </a:cubicBezTo>
                        <a:cubicBezTo>
                          <a:pt x="58175" y="1302"/>
                          <a:pt x="58437" y="1310"/>
                          <a:pt x="58722" y="1286"/>
                        </a:cubicBezTo>
                        <a:cubicBezTo>
                          <a:pt x="59008" y="1262"/>
                          <a:pt x="59397" y="1151"/>
                          <a:pt x="60183" y="1032"/>
                        </a:cubicBezTo>
                        <a:cubicBezTo>
                          <a:pt x="60578" y="975"/>
                          <a:pt x="60839" y="946"/>
                          <a:pt x="61050" y="946"/>
                        </a:cubicBezTo>
                        <a:close/>
                        <a:moveTo>
                          <a:pt x="7833" y="946"/>
                        </a:moveTo>
                        <a:cubicBezTo>
                          <a:pt x="8037" y="946"/>
                          <a:pt x="8183" y="973"/>
                          <a:pt x="8351" y="1032"/>
                        </a:cubicBezTo>
                        <a:cubicBezTo>
                          <a:pt x="8692" y="1151"/>
                          <a:pt x="8549" y="1532"/>
                          <a:pt x="8454" y="1699"/>
                        </a:cubicBezTo>
                        <a:cubicBezTo>
                          <a:pt x="8351" y="1873"/>
                          <a:pt x="8597" y="1905"/>
                          <a:pt x="8661" y="2088"/>
                        </a:cubicBezTo>
                        <a:cubicBezTo>
                          <a:pt x="8724" y="2270"/>
                          <a:pt x="8843" y="2564"/>
                          <a:pt x="9161" y="2667"/>
                        </a:cubicBezTo>
                        <a:cubicBezTo>
                          <a:pt x="9470" y="2762"/>
                          <a:pt x="9954" y="3024"/>
                          <a:pt x="10034" y="3238"/>
                        </a:cubicBezTo>
                        <a:cubicBezTo>
                          <a:pt x="10113" y="3453"/>
                          <a:pt x="9700" y="3691"/>
                          <a:pt x="8922" y="3794"/>
                        </a:cubicBezTo>
                        <a:cubicBezTo>
                          <a:pt x="8728" y="3818"/>
                          <a:pt x="8524" y="3829"/>
                          <a:pt x="8314" y="3829"/>
                        </a:cubicBezTo>
                        <a:cubicBezTo>
                          <a:pt x="7683" y="3829"/>
                          <a:pt x="6994" y="3731"/>
                          <a:pt x="6327" y="3588"/>
                        </a:cubicBezTo>
                        <a:cubicBezTo>
                          <a:pt x="5573" y="3431"/>
                          <a:pt x="5272" y="3386"/>
                          <a:pt x="4664" y="3386"/>
                        </a:cubicBezTo>
                        <a:cubicBezTo>
                          <a:pt x="4561" y="3386"/>
                          <a:pt x="4450" y="3387"/>
                          <a:pt x="4327" y="3389"/>
                        </a:cubicBezTo>
                        <a:cubicBezTo>
                          <a:pt x="4158" y="3394"/>
                          <a:pt x="3998" y="3397"/>
                          <a:pt x="3845" y="3397"/>
                        </a:cubicBezTo>
                        <a:cubicBezTo>
                          <a:pt x="3225" y="3397"/>
                          <a:pt x="2734" y="3345"/>
                          <a:pt x="2390" y="3135"/>
                        </a:cubicBezTo>
                        <a:cubicBezTo>
                          <a:pt x="1953" y="2865"/>
                          <a:pt x="2318" y="2770"/>
                          <a:pt x="2914" y="2675"/>
                        </a:cubicBezTo>
                        <a:cubicBezTo>
                          <a:pt x="3517" y="2572"/>
                          <a:pt x="3874" y="2524"/>
                          <a:pt x="4009" y="2318"/>
                        </a:cubicBezTo>
                        <a:cubicBezTo>
                          <a:pt x="4144" y="2111"/>
                          <a:pt x="4160" y="1865"/>
                          <a:pt x="4073" y="1643"/>
                        </a:cubicBezTo>
                        <a:cubicBezTo>
                          <a:pt x="3985" y="1445"/>
                          <a:pt x="4223" y="1365"/>
                          <a:pt x="4660" y="1318"/>
                        </a:cubicBezTo>
                        <a:cubicBezTo>
                          <a:pt x="4819" y="1302"/>
                          <a:pt x="5081" y="1310"/>
                          <a:pt x="5374" y="1286"/>
                        </a:cubicBezTo>
                        <a:cubicBezTo>
                          <a:pt x="5668" y="1262"/>
                          <a:pt x="6113" y="1151"/>
                          <a:pt x="6930" y="1032"/>
                        </a:cubicBezTo>
                        <a:cubicBezTo>
                          <a:pt x="7350" y="975"/>
                          <a:pt x="7622" y="946"/>
                          <a:pt x="7833" y="946"/>
                        </a:cubicBezTo>
                        <a:close/>
                        <a:moveTo>
                          <a:pt x="25574" y="953"/>
                        </a:moveTo>
                        <a:cubicBezTo>
                          <a:pt x="25779" y="953"/>
                          <a:pt x="25932" y="981"/>
                          <a:pt x="26107" y="1040"/>
                        </a:cubicBezTo>
                        <a:cubicBezTo>
                          <a:pt x="26456" y="1159"/>
                          <a:pt x="26369" y="1532"/>
                          <a:pt x="26282" y="1707"/>
                        </a:cubicBezTo>
                        <a:cubicBezTo>
                          <a:pt x="26202" y="1873"/>
                          <a:pt x="26456" y="1905"/>
                          <a:pt x="26544" y="2095"/>
                        </a:cubicBezTo>
                        <a:cubicBezTo>
                          <a:pt x="26631" y="2278"/>
                          <a:pt x="26790" y="2564"/>
                          <a:pt x="27115" y="2667"/>
                        </a:cubicBezTo>
                        <a:cubicBezTo>
                          <a:pt x="27449" y="2770"/>
                          <a:pt x="27957" y="3032"/>
                          <a:pt x="28068" y="3246"/>
                        </a:cubicBezTo>
                        <a:cubicBezTo>
                          <a:pt x="28179" y="3461"/>
                          <a:pt x="27790" y="3699"/>
                          <a:pt x="27028" y="3794"/>
                        </a:cubicBezTo>
                        <a:cubicBezTo>
                          <a:pt x="26831" y="3820"/>
                          <a:pt x="26624" y="3832"/>
                          <a:pt x="26408" y="3832"/>
                        </a:cubicBezTo>
                        <a:cubicBezTo>
                          <a:pt x="25781" y="3832"/>
                          <a:pt x="25088" y="3732"/>
                          <a:pt x="24409" y="3596"/>
                        </a:cubicBezTo>
                        <a:cubicBezTo>
                          <a:pt x="23663" y="3440"/>
                          <a:pt x="23352" y="3390"/>
                          <a:pt x="22800" y="3390"/>
                        </a:cubicBezTo>
                        <a:cubicBezTo>
                          <a:pt x="22676" y="3390"/>
                          <a:pt x="22540" y="3393"/>
                          <a:pt x="22384" y="3397"/>
                        </a:cubicBezTo>
                        <a:cubicBezTo>
                          <a:pt x="22234" y="3400"/>
                          <a:pt x="22090" y="3402"/>
                          <a:pt x="21951" y="3402"/>
                        </a:cubicBezTo>
                        <a:cubicBezTo>
                          <a:pt x="21306" y="3402"/>
                          <a:pt x="20787" y="3357"/>
                          <a:pt x="20408" y="3135"/>
                        </a:cubicBezTo>
                        <a:cubicBezTo>
                          <a:pt x="19940" y="2865"/>
                          <a:pt x="20289" y="2778"/>
                          <a:pt x="20876" y="2675"/>
                        </a:cubicBezTo>
                        <a:cubicBezTo>
                          <a:pt x="21464" y="2572"/>
                          <a:pt x="21813" y="2524"/>
                          <a:pt x="21924" y="2318"/>
                        </a:cubicBezTo>
                        <a:cubicBezTo>
                          <a:pt x="22027" y="2103"/>
                          <a:pt x="22019" y="1849"/>
                          <a:pt x="21900" y="1643"/>
                        </a:cubicBezTo>
                        <a:cubicBezTo>
                          <a:pt x="21789" y="1445"/>
                          <a:pt x="22019" y="1373"/>
                          <a:pt x="22448" y="1326"/>
                        </a:cubicBezTo>
                        <a:cubicBezTo>
                          <a:pt x="22607" y="1310"/>
                          <a:pt x="22869" y="1310"/>
                          <a:pt x="23162" y="1286"/>
                        </a:cubicBezTo>
                        <a:cubicBezTo>
                          <a:pt x="23456" y="1270"/>
                          <a:pt x="23877" y="1151"/>
                          <a:pt x="24686" y="1040"/>
                        </a:cubicBezTo>
                        <a:cubicBezTo>
                          <a:pt x="25094" y="983"/>
                          <a:pt x="25362" y="953"/>
                          <a:pt x="25574" y="953"/>
                        </a:cubicBezTo>
                        <a:close/>
                        <a:moveTo>
                          <a:pt x="43312" y="953"/>
                        </a:moveTo>
                        <a:cubicBezTo>
                          <a:pt x="43515" y="953"/>
                          <a:pt x="43668" y="981"/>
                          <a:pt x="43847" y="1040"/>
                        </a:cubicBezTo>
                        <a:cubicBezTo>
                          <a:pt x="44221" y="1159"/>
                          <a:pt x="44173" y="1532"/>
                          <a:pt x="44117" y="1707"/>
                        </a:cubicBezTo>
                        <a:cubicBezTo>
                          <a:pt x="44062" y="1873"/>
                          <a:pt x="44316" y="1905"/>
                          <a:pt x="44427" y="2095"/>
                        </a:cubicBezTo>
                        <a:cubicBezTo>
                          <a:pt x="44538" y="2278"/>
                          <a:pt x="44736" y="2564"/>
                          <a:pt x="45078" y="2667"/>
                        </a:cubicBezTo>
                        <a:cubicBezTo>
                          <a:pt x="45419" y="2770"/>
                          <a:pt x="45967" y="3032"/>
                          <a:pt x="46102" y="3246"/>
                        </a:cubicBezTo>
                        <a:cubicBezTo>
                          <a:pt x="46237" y="3461"/>
                          <a:pt x="45879" y="3699"/>
                          <a:pt x="45133" y="3802"/>
                        </a:cubicBezTo>
                        <a:cubicBezTo>
                          <a:pt x="44950" y="3825"/>
                          <a:pt x="44755" y="3836"/>
                          <a:pt x="44550" y="3836"/>
                        </a:cubicBezTo>
                        <a:cubicBezTo>
                          <a:pt x="43914" y="3836"/>
                          <a:pt x="43191" y="3734"/>
                          <a:pt x="42482" y="3596"/>
                        </a:cubicBezTo>
                        <a:cubicBezTo>
                          <a:pt x="41724" y="3440"/>
                          <a:pt x="41405" y="3390"/>
                          <a:pt x="40850" y="3390"/>
                        </a:cubicBezTo>
                        <a:cubicBezTo>
                          <a:pt x="40726" y="3390"/>
                          <a:pt x="40590" y="3393"/>
                          <a:pt x="40434" y="3397"/>
                        </a:cubicBezTo>
                        <a:cubicBezTo>
                          <a:pt x="40285" y="3400"/>
                          <a:pt x="40142" y="3402"/>
                          <a:pt x="40004" y="3402"/>
                        </a:cubicBezTo>
                        <a:cubicBezTo>
                          <a:pt x="39362" y="3402"/>
                          <a:pt x="38838" y="3357"/>
                          <a:pt x="38426" y="3135"/>
                        </a:cubicBezTo>
                        <a:cubicBezTo>
                          <a:pt x="37926" y="2865"/>
                          <a:pt x="38267" y="2778"/>
                          <a:pt x="38839" y="2675"/>
                        </a:cubicBezTo>
                        <a:cubicBezTo>
                          <a:pt x="39410" y="2572"/>
                          <a:pt x="39752" y="2532"/>
                          <a:pt x="39839" y="2318"/>
                        </a:cubicBezTo>
                        <a:cubicBezTo>
                          <a:pt x="39910" y="2088"/>
                          <a:pt x="39871" y="1834"/>
                          <a:pt x="39728" y="1643"/>
                        </a:cubicBezTo>
                        <a:cubicBezTo>
                          <a:pt x="39585" y="1445"/>
                          <a:pt x="39807" y="1365"/>
                          <a:pt x="40228" y="1318"/>
                        </a:cubicBezTo>
                        <a:lnTo>
                          <a:pt x="40236" y="1326"/>
                        </a:lnTo>
                        <a:cubicBezTo>
                          <a:pt x="40395" y="1310"/>
                          <a:pt x="40657" y="1310"/>
                          <a:pt x="40942" y="1294"/>
                        </a:cubicBezTo>
                        <a:cubicBezTo>
                          <a:pt x="41228" y="1270"/>
                          <a:pt x="41641" y="1151"/>
                          <a:pt x="42435" y="1040"/>
                        </a:cubicBezTo>
                        <a:cubicBezTo>
                          <a:pt x="42838" y="983"/>
                          <a:pt x="43102" y="953"/>
                          <a:pt x="43312" y="953"/>
                        </a:cubicBezTo>
                        <a:close/>
                        <a:moveTo>
                          <a:pt x="49373" y="828"/>
                        </a:moveTo>
                        <a:cubicBezTo>
                          <a:pt x="50437" y="828"/>
                          <a:pt x="50528" y="1071"/>
                          <a:pt x="50563" y="1246"/>
                        </a:cubicBezTo>
                        <a:cubicBezTo>
                          <a:pt x="50610" y="1445"/>
                          <a:pt x="50737" y="1595"/>
                          <a:pt x="51396" y="1770"/>
                        </a:cubicBezTo>
                        <a:cubicBezTo>
                          <a:pt x="52063" y="1945"/>
                          <a:pt x="51968" y="1961"/>
                          <a:pt x="52507" y="2286"/>
                        </a:cubicBezTo>
                        <a:cubicBezTo>
                          <a:pt x="53039" y="2603"/>
                          <a:pt x="52420" y="2937"/>
                          <a:pt x="52261" y="3016"/>
                        </a:cubicBezTo>
                        <a:cubicBezTo>
                          <a:pt x="52015" y="3119"/>
                          <a:pt x="51793" y="3254"/>
                          <a:pt x="51594" y="3421"/>
                        </a:cubicBezTo>
                        <a:cubicBezTo>
                          <a:pt x="51213" y="3723"/>
                          <a:pt x="50451" y="3842"/>
                          <a:pt x="49689" y="3945"/>
                        </a:cubicBezTo>
                        <a:cubicBezTo>
                          <a:pt x="49570" y="3961"/>
                          <a:pt x="49459" y="3968"/>
                          <a:pt x="49354" y="3968"/>
                        </a:cubicBezTo>
                        <a:cubicBezTo>
                          <a:pt x="48791" y="3968"/>
                          <a:pt x="48438" y="3759"/>
                          <a:pt x="48237" y="3612"/>
                        </a:cubicBezTo>
                        <a:cubicBezTo>
                          <a:pt x="47991" y="3437"/>
                          <a:pt x="47864" y="3516"/>
                          <a:pt x="47086" y="3421"/>
                        </a:cubicBezTo>
                        <a:cubicBezTo>
                          <a:pt x="46316" y="3334"/>
                          <a:pt x="46419" y="3151"/>
                          <a:pt x="46245" y="2977"/>
                        </a:cubicBezTo>
                        <a:cubicBezTo>
                          <a:pt x="46078" y="2794"/>
                          <a:pt x="45800" y="2738"/>
                          <a:pt x="45681" y="2492"/>
                        </a:cubicBezTo>
                        <a:cubicBezTo>
                          <a:pt x="45554" y="2246"/>
                          <a:pt x="46141" y="2008"/>
                          <a:pt x="46522" y="1873"/>
                        </a:cubicBezTo>
                        <a:cubicBezTo>
                          <a:pt x="46864" y="1754"/>
                          <a:pt x="47173" y="1548"/>
                          <a:pt x="47411" y="1278"/>
                        </a:cubicBezTo>
                        <a:cubicBezTo>
                          <a:pt x="47689" y="968"/>
                          <a:pt x="48221" y="881"/>
                          <a:pt x="48896" y="841"/>
                        </a:cubicBezTo>
                        <a:cubicBezTo>
                          <a:pt x="49073" y="832"/>
                          <a:pt x="49232" y="828"/>
                          <a:pt x="49373" y="828"/>
                        </a:cubicBezTo>
                        <a:close/>
                        <a:moveTo>
                          <a:pt x="67085" y="828"/>
                        </a:moveTo>
                        <a:cubicBezTo>
                          <a:pt x="68154" y="828"/>
                          <a:pt x="68279" y="1078"/>
                          <a:pt x="68343" y="1246"/>
                        </a:cubicBezTo>
                        <a:cubicBezTo>
                          <a:pt x="68406" y="1445"/>
                          <a:pt x="68549" y="1595"/>
                          <a:pt x="69240" y="1770"/>
                        </a:cubicBezTo>
                        <a:cubicBezTo>
                          <a:pt x="69922" y="1945"/>
                          <a:pt x="69835" y="1961"/>
                          <a:pt x="70406" y="2286"/>
                        </a:cubicBezTo>
                        <a:cubicBezTo>
                          <a:pt x="70986" y="2603"/>
                          <a:pt x="70406" y="2937"/>
                          <a:pt x="70256" y="3016"/>
                        </a:cubicBezTo>
                        <a:cubicBezTo>
                          <a:pt x="70033" y="3119"/>
                          <a:pt x="69827" y="3254"/>
                          <a:pt x="69644" y="3421"/>
                        </a:cubicBezTo>
                        <a:cubicBezTo>
                          <a:pt x="69303" y="3723"/>
                          <a:pt x="68549" y="3842"/>
                          <a:pt x="67803" y="3945"/>
                        </a:cubicBezTo>
                        <a:cubicBezTo>
                          <a:pt x="67692" y="3964"/>
                          <a:pt x="67581" y="3973"/>
                          <a:pt x="67469" y="3973"/>
                        </a:cubicBezTo>
                        <a:cubicBezTo>
                          <a:pt x="67060" y="3973"/>
                          <a:pt x="66654" y="3849"/>
                          <a:pt x="66311" y="3612"/>
                        </a:cubicBezTo>
                        <a:cubicBezTo>
                          <a:pt x="66049" y="3437"/>
                          <a:pt x="65930" y="3516"/>
                          <a:pt x="65144" y="3421"/>
                        </a:cubicBezTo>
                        <a:cubicBezTo>
                          <a:pt x="64358" y="3334"/>
                          <a:pt x="64429" y="3151"/>
                          <a:pt x="64239" y="2977"/>
                        </a:cubicBezTo>
                        <a:cubicBezTo>
                          <a:pt x="64048" y="2794"/>
                          <a:pt x="63771" y="2738"/>
                          <a:pt x="63612" y="2492"/>
                        </a:cubicBezTo>
                        <a:cubicBezTo>
                          <a:pt x="63453" y="2246"/>
                          <a:pt x="64009" y="2008"/>
                          <a:pt x="64374" y="1873"/>
                        </a:cubicBezTo>
                        <a:cubicBezTo>
                          <a:pt x="64699" y="1762"/>
                          <a:pt x="64985" y="1556"/>
                          <a:pt x="65191" y="1278"/>
                        </a:cubicBezTo>
                        <a:cubicBezTo>
                          <a:pt x="65430" y="968"/>
                          <a:pt x="65953" y="873"/>
                          <a:pt x="66620" y="841"/>
                        </a:cubicBezTo>
                        <a:cubicBezTo>
                          <a:pt x="66792" y="832"/>
                          <a:pt x="66947" y="828"/>
                          <a:pt x="67085" y="828"/>
                        </a:cubicBezTo>
                        <a:close/>
                        <a:moveTo>
                          <a:pt x="13917" y="828"/>
                        </a:moveTo>
                        <a:cubicBezTo>
                          <a:pt x="14987" y="828"/>
                          <a:pt x="15018" y="1078"/>
                          <a:pt x="15011" y="1254"/>
                        </a:cubicBezTo>
                        <a:cubicBezTo>
                          <a:pt x="15003" y="1453"/>
                          <a:pt x="15090" y="1603"/>
                          <a:pt x="15701" y="1778"/>
                        </a:cubicBezTo>
                        <a:cubicBezTo>
                          <a:pt x="16320" y="1953"/>
                          <a:pt x="16217" y="1968"/>
                          <a:pt x="16677" y="2286"/>
                        </a:cubicBezTo>
                        <a:cubicBezTo>
                          <a:pt x="17130" y="2611"/>
                          <a:pt x="16423" y="2937"/>
                          <a:pt x="16241" y="3024"/>
                        </a:cubicBezTo>
                        <a:cubicBezTo>
                          <a:pt x="15971" y="3127"/>
                          <a:pt x="15709" y="3262"/>
                          <a:pt x="15471" y="3429"/>
                        </a:cubicBezTo>
                        <a:cubicBezTo>
                          <a:pt x="15018" y="3723"/>
                          <a:pt x="14217" y="3850"/>
                          <a:pt x="13431" y="3953"/>
                        </a:cubicBezTo>
                        <a:cubicBezTo>
                          <a:pt x="13311" y="3969"/>
                          <a:pt x="13200" y="3976"/>
                          <a:pt x="13097" y="3976"/>
                        </a:cubicBezTo>
                        <a:cubicBezTo>
                          <a:pt x="12531" y="3976"/>
                          <a:pt x="12227" y="3759"/>
                          <a:pt x="12066" y="3612"/>
                        </a:cubicBezTo>
                        <a:cubicBezTo>
                          <a:pt x="11867" y="3437"/>
                          <a:pt x="11716" y="3524"/>
                          <a:pt x="10970" y="3429"/>
                        </a:cubicBezTo>
                        <a:cubicBezTo>
                          <a:pt x="10224" y="3334"/>
                          <a:pt x="10367" y="3151"/>
                          <a:pt x="10248" y="2977"/>
                        </a:cubicBezTo>
                        <a:cubicBezTo>
                          <a:pt x="10121" y="2802"/>
                          <a:pt x="9867" y="2738"/>
                          <a:pt x="9804" y="2492"/>
                        </a:cubicBezTo>
                        <a:cubicBezTo>
                          <a:pt x="9740" y="2246"/>
                          <a:pt x="10391" y="2008"/>
                          <a:pt x="10804" y="1873"/>
                        </a:cubicBezTo>
                        <a:cubicBezTo>
                          <a:pt x="11193" y="1754"/>
                          <a:pt x="11550" y="1556"/>
                          <a:pt x="11851" y="1278"/>
                        </a:cubicBezTo>
                        <a:cubicBezTo>
                          <a:pt x="12209" y="968"/>
                          <a:pt x="12764" y="873"/>
                          <a:pt x="13447" y="841"/>
                        </a:cubicBezTo>
                        <a:cubicBezTo>
                          <a:pt x="13622" y="832"/>
                          <a:pt x="13778" y="828"/>
                          <a:pt x="13917" y="828"/>
                        </a:cubicBezTo>
                        <a:close/>
                        <a:moveTo>
                          <a:pt x="31640" y="828"/>
                        </a:moveTo>
                        <a:cubicBezTo>
                          <a:pt x="32711" y="828"/>
                          <a:pt x="32769" y="1078"/>
                          <a:pt x="32783" y="1254"/>
                        </a:cubicBezTo>
                        <a:cubicBezTo>
                          <a:pt x="32798" y="1453"/>
                          <a:pt x="32910" y="1603"/>
                          <a:pt x="33553" y="1778"/>
                        </a:cubicBezTo>
                        <a:cubicBezTo>
                          <a:pt x="34195" y="1953"/>
                          <a:pt x="34092" y="1968"/>
                          <a:pt x="34592" y="2286"/>
                        </a:cubicBezTo>
                        <a:cubicBezTo>
                          <a:pt x="35084" y="2611"/>
                          <a:pt x="34418" y="2937"/>
                          <a:pt x="34251" y="3024"/>
                        </a:cubicBezTo>
                        <a:cubicBezTo>
                          <a:pt x="33989" y="3119"/>
                          <a:pt x="33751" y="3262"/>
                          <a:pt x="33529" y="3429"/>
                        </a:cubicBezTo>
                        <a:cubicBezTo>
                          <a:pt x="33116" y="3723"/>
                          <a:pt x="32330" y="3850"/>
                          <a:pt x="31560" y="3953"/>
                        </a:cubicBezTo>
                        <a:cubicBezTo>
                          <a:pt x="31441" y="3969"/>
                          <a:pt x="31331" y="3976"/>
                          <a:pt x="31228" y="3976"/>
                        </a:cubicBezTo>
                        <a:cubicBezTo>
                          <a:pt x="30660" y="3976"/>
                          <a:pt x="30336" y="3759"/>
                          <a:pt x="30147" y="3612"/>
                        </a:cubicBezTo>
                        <a:cubicBezTo>
                          <a:pt x="29925" y="3437"/>
                          <a:pt x="29790" y="3524"/>
                          <a:pt x="29028" y="3429"/>
                        </a:cubicBezTo>
                        <a:cubicBezTo>
                          <a:pt x="28266" y="3334"/>
                          <a:pt x="28393" y="3151"/>
                          <a:pt x="28242" y="2977"/>
                        </a:cubicBezTo>
                        <a:cubicBezTo>
                          <a:pt x="28099" y="2802"/>
                          <a:pt x="27830" y="2738"/>
                          <a:pt x="27734" y="2492"/>
                        </a:cubicBezTo>
                        <a:cubicBezTo>
                          <a:pt x="27639" y="2246"/>
                          <a:pt x="28258" y="2008"/>
                          <a:pt x="28655" y="1873"/>
                        </a:cubicBezTo>
                        <a:cubicBezTo>
                          <a:pt x="29028" y="1762"/>
                          <a:pt x="29362" y="1556"/>
                          <a:pt x="29631" y="1278"/>
                        </a:cubicBezTo>
                        <a:cubicBezTo>
                          <a:pt x="29949" y="968"/>
                          <a:pt x="30489" y="873"/>
                          <a:pt x="31171" y="841"/>
                        </a:cubicBezTo>
                        <a:cubicBezTo>
                          <a:pt x="31346" y="832"/>
                          <a:pt x="31502" y="828"/>
                          <a:pt x="31640" y="828"/>
                        </a:cubicBezTo>
                        <a:close/>
                        <a:moveTo>
                          <a:pt x="22074" y="3462"/>
                        </a:moveTo>
                        <a:cubicBezTo>
                          <a:pt x="22220" y="3462"/>
                          <a:pt x="22429" y="3470"/>
                          <a:pt x="22837" y="3477"/>
                        </a:cubicBezTo>
                        <a:cubicBezTo>
                          <a:pt x="23750" y="3492"/>
                          <a:pt x="24107" y="3691"/>
                          <a:pt x="24940" y="3826"/>
                        </a:cubicBezTo>
                        <a:cubicBezTo>
                          <a:pt x="25470" y="3916"/>
                          <a:pt x="25719" y="3927"/>
                          <a:pt x="25943" y="3927"/>
                        </a:cubicBezTo>
                        <a:cubicBezTo>
                          <a:pt x="26018" y="3927"/>
                          <a:pt x="26090" y="3926"/>
                          <a:pt x="26169" y="3926"/>
                        </a:cubicBezTo>
                        <a:cubicBezTo>
                          <a:pt x="26228" y="3926"/>
                          <a:pt x="26291" y="3927"/>
                          <a:pt x="26361" y="3929"/>
                        </a:cubicBezTo>
                        <a:cubicBezTo>
                          <a:pt x="26806" y="3945"/>
                          <a:pt x="26655" y="4056"/>
                          <a:pt x="26544" y="4151"/>
                        </a:cubicBezTo>
                        <a:cubicBezTo>
                          <a:pt x="26441" y="4247"/>
                          <a:pt x="26401" y="4532"/>
                          <a:pt x="26218" y="4651"/>
                        </a:cubicBezTo>
                        <a:cubicBezTo>
                          <a:pt x="26036" y="4770"/>
                          <a:pt x="25155" y="4755"/>
                          <a:pt x="23980" y="4786"/>
                        </a:cubicBezTo>
                        <a:cubicBezTo>
                          <a:pt x="23826" y="4792"/>
                          <a:pt x="23692" y="4794"/>
                          <a:pt x="23574" y="4794"/>
                        </a:cubicBezTo>
                        <a:cubicBezTo>
                          <a:pt x="22798" y="4794"/>
                          <a:pt x="22713" y="4687"/>
                          <a:pt x="22162" y="4556"/>
                        </a:cubicBezTo>
                        <a:cubicBezTo>
                          <a:pt x="21938" y="4502"/>
                          <a:pt x="21756" y="4492"/>
                          <a:pt x="21601" y="4492"/>
                        </a:cubicBezTo>
                        <a:cubicBezTo>
                          <a:pt x="21507" y="4492"/>
                          <a:pt x="21422" y="4496"/>
                          <a:pt x="21345" y="4496"/>
                        </a:cubicBezTo>
                        <a:cubicBezTo>
                          <a:pt x="21194" y="4496"/>
                          <a:pt x="21068" y="4481"/>
                          <a:pt x="20940" y="4397"/>
                        </a:cubicBezTo>
                        <a:cubicBezTo>
                          <a:pt x="20630" y="4199"/>
                          <a:pt x="21146" y="4032"/>
                          <a:pt x="21186" y="3858"/>
                        </a:cubicBezTo>
                        <a:cubicBezTo>
                          <a:pt x="21226" y="3683"/>
                          <a:pt x="21154" y="3564"/>
                          <a:pt x="21551" y="3508"/>
                        </a:cubicBezTo>
                        <a:cubicBezTo>
                          <a:pt x="21805" y="3473"/>
                          <a:pt x="21893" y="3462"/>
                          <a:pt x="22074" y="3462"/>
                        </a:cubicBezTo>
                        <a:close/>
                        <a:moveTo>
                          <a:pt x="4013" y="3462"/>
                        </a:moveTo>
                        <a:cubicBezTo>
                          <a:pt x="4160" y="3462"/>
                          <a:pt x="4366" y="3470"/>
                          <a:pt x="4771" y="3477"/>
                        </a:cubicBezTo>
                        <a:cubicBezTo>
                          <a:pt x="5676" y="3492"/>
                          <a:pt x="6009" y="3691"/>
                          <a:pt x="6827" y="3826"/>
                        </a:cubicBezTo>
                        <a:cubicBezTo>
                          <a:pt x="7341" y="3916"/>
                          <a:pt x="7592" y="3927"/>
                          <a:pt x="7816" y="3927"/>
                        </a:cubicBezTo>
                        <a:cubicBezTo>
                          <a:pt x="7891" y="3927"/>
                          <a:pt x="7963" y="3926"/>
                          <a:pt x="8042" y="3926"/>
                        </a:cubicBezTo>
                        <a:cubicBezTo>
                          <a:pt x="8101" y="3926"/>
                          <a:pt x="8163" y="3927"/>
                          <a:pt x="8232" y="3929"/>
                        </a:cubicBezTo>
                        <a:cubicBezTo>
                          <a:pt x="8676" y="3945"/>
                          <a:pt x="8518" y="4056"/>
                          <a:pt x="8391" y="4151"/>
                        </a:cubicBezTo>
                        <a:cubicBezTo>
                          <a:pt x="8272" y="4247"/>
                          <a:pt x="8192" y="4540"/>
                          <a:pt x="7994" y="4651"/>
                        </a:cubicBezTo>
                        <a:cubicBezTo>
                          <a:pt x="7795" y="4770"/>
                          <a:pt x="6914" y="4762"/>
                          <a:pt x="5740" y="4794"/>
                        </a:cubicBezTo>
                        <a:cubicBezTo>
                          <a:pt x="5610" y="4798"/>
                          <a:pt x="5495" y="4799"/>
                          <a:pt x="5392" y="4799"/>
                        </a:cubicBezTo>
                        <a:cubicBezTo>
                          <a:pt x="4559" y="4799"/>
                          <a:pt x="4505" y="4690"/>
                          <a:pt x="3954" y="4556"/>
                        </a:cubicBezTo>
                        <a:cubicBezTo>
                          <a:pt x="3744" y="4508"/>
                          <a:pt x="3570" y="4498"/>
                          <a:pt x="3421" y="4498"/>
                        </a:cubicBezTo>
                        <a:cubicBezTo>
                          <a:pt x="3312" y="4498"/>
                          <a:pt x="3216" y="4503"/>
                          <a:pt x="3129" y="4503"/>
                        </a:cubicBezTo>
                        <a:cubicBezTo>
                          <a:pt x="2983" y="4503"/>
                          <a:pt x="2862" y="4488"/>
                          <a:pt x="2747" y="4405"/>
                        </a:cubicBezTo>
                        <a:cubicBezTo>
                          <a:pt x="2469" y="4207"/>
                          <a:pt x="3009" y="4032"/>
                          <a:pt x="3073" y="3858"/>
                        </a:cubicBezTo>
                        <a:cubicBezTo>
                          <a:pt x="3136" y="3683"/>
                          <a:pt x="3073" y="3564"/>
                          <a:pt x="3477" y="3508"/>
                        </a:cubicBezTo>
                        <a:cubicBezTo>
                          <a:pt x="3741" y="3473"/>
                          <a:pt x="3832" y="3462"/>
                          <a:pt x="4013" y="3462"/>
                        </a:cubicBezTo>
                        <a:close/>
                        <a:moveTo>
                          <a:pt x="40141" y="3462"/>
                        </a:moveTo>
                        <a:cubicBezTo>
                          <a:pt x="40289" y="3462"/>
                          <a:pt x="40499" y="3470"/>
                          <a:pt x="40911" y="3477"/>
                        </a:cubicBezTo>
                        <a:cubicBezTo>
                          <a:pt x="41823" y="3492"/>
                          <a:pt x="42196" y="3691"/>
                          <a:pt x="43054" y="3826"/>
                        </a:cubicBezTo>
                        <a:cubicBezTo>
                          <a:pt x="43598" y="3916"/>
                          <a:pt x="43850" y="3927"/>
                          <a:pt x="44073" y="3927"/>
                        </a:cubicBezTo>
                        <a:cubicBezTo>
                          <a:pt x="44148" y="3927"/>
                          <a:pt x="44220" y="3926"/>
                          <a:pt x="44299" y="3926"/>
                        </a:cubicBezTo>
                        <a:cubicBezTo>
                          <a:pt x="44357" y="3926"/>
                          <a:pt x="44420" y="3927"/>
                          <a:pt x="44490" y="3929"/>
                        </a:cubicBezTo>
                        <a:cubicBezTo>
                          <a:pt x="44927" y="3945"/>
                          <a:pt x="44800" y="4056"/>
                          <a:pt x="44705" y="4151"/>
                        </a:cubicBezTo>
                        <a:cubicBezTo>
                          <a:pt x="44602" y="4247"/>
                          <a:pt x="44602" y="4540"/>
                          <a:pt x="44435" y="4651"/>
                        </a:cubicBezTo>
                        <a:cubicBezTo>
                          <a:pt x="44268" y="4770"/>
                          <a:pt x="43387" y="4762"/>
                          <a:pt x="42220" y="4794"/>
                        </a:cubicBezTo>
                        <a:cubicBezTo>
                          <a:pt x="42092" y="4798"/>
                          <a:pt x="41977" y="4799"/>
                          <a:pt x="41874" y="4799"/>
                        </a:cubicBezTo>
                        <a:cubicBezTo>
                          <a:pt x="41041" y="4799"/>
                          <a:pt x="40957" y="4690"/>
                          <a:pt x="40371" y="4556"/>
                        </a:cubicBezTo>
                        <a:cubicBezTo>
                          <a:pt x="40151" y="4508"/>
                          <a:pt x="39975" y="4498"/>
                          <a:pt x="39826" y="4498"/>
                        </a:cubicBezTo>
                        <a:cubicBezTo>
                          <a:pt x="39717" y="4498"/>
                          <a:pt x="39623" y="4503"/>
                          <a:pt x="39536" y="4503"/>
                        </a:cubicBezTo>
                        <a:cubicBezTo>
                          <a:pt x="39389" y="4503"/>
                          <a:pt x="39263" y="4488"/>
                          <a:pt x="39125" y="4405"/>
                        </a:cubicBezTo>
                        <a:cubicBezTo>
                          <a:pt x="38799" y="4207"/>
                          <a:pt x="39291" y="4040"/>
                          <a:pt x="39307" y="3858"/>
                        </a:cubicBezTo>
                        <a:cubicBezTo>
                          <a:pt x="39315" y="3683"/>
                          <a:pt x="39236" y="3564"/>
                          <a:pt x="39617" y="3508"/>
                        </a:cubicBezTo>
                        <a:cubicBezTo>
                          <a:pt x="39871" y="3473"/>
                          <a:pt x="39958" y="3462"/>
                          <a:pt x="40141" y="3462"/>
                        </a:cubicBezTo>
                        <a:close/>
                        <a:moveTo>
                          <a:pt x="58199" y="3462"/>
                        </a:moveTo>
                        <a:cubicBezTo>
                          <a:pt x="58346" y="3462"/>
                          <a:pt x="58557" y="3470"/>
                          <a:pt x="58968" y="3477"/>
                        </a:cubicBezTo>
                        <a:cubicBezTo>
                          <a:pt x="59881" y="3492"/>
                          <a:pt x="60294" y="3691"/>
                          <a:pt x="61159" y="3826"/>
                        </a:cubicBezTo>
                        <a:cubicBezTo>
                          <a:pt x="61709" y="3916"/>
                          <a:pt x="61963" y="3927"/>
                          <a:pt x="62186" y="3927"/>
                        </a:cubicBezTo>
                        <a:cubicBezTo>
                          <a:pt x="62261" y="3927"/>
                          <a:pt x="62333" y="3926"/>
                          <a:pt x="62412" y="3926"/>
                        </a:cubicBezTo>
                        <a:cubicBezTo>
                          <a:pt x="62471" y="3926"/>
                          <a:pt x="62533" y="3927"/>
                          <a:pt x="62604" y="3929"/>
                        </a:cubicBezTo>
                        <a:cubicBezTo>
                          <a:pt x="63048" y="3945"/>
                          <a:pt x="62937" y="4056"/>
                          <a:pt x="62850" y="4151"/>
                        </a:cubicBezTo>
                        <a:cubicBezTo>
                          <a:pt x="62763" y="4247"/>
                          <a:pt x="62802" y="4540"/>
                          <a:pt x="62651" y="4651"/>
                        </a:cubicBezTo>
                        <a:cubicBezTo>
                          <a:pt x="62501" y="4770"/>
                          <a:pt x="61612" y="4762"/>
                          <a:pt x="60453" y="4794"/>
                        </a:cubicBezTo>
                        <a:cubicBezTo>
                          <a:pt x="60324" y="4798"/>
                          <a:pt x="60210" y="4799"/>
                          <a:pt x="60106" y="4799"/>
                        </a:cubicBezTo>
                        <a:cubicBezTo>
                          <a:pt x="59270" y="4799"/>
                          <a:pt x="59173" y="4690"/>
                          <a:pt x="58579" y="4556"/>
                        </a:cubicBezTo>
                        <a:cubicBezTo>
                          <a:pt x="58351" y="4508"/>
                          <a:pt x="58172" y="4498"/>
                          <a:pt x="58021" y="4498"/>
                        </a:cubicBezTo>
                        <a:cubicBezTo>
                          <a:pt x="57911" y="4498"/>
                          <a:pt x="57817" y="4503"/>
                          <a:pt x="57729" y="4503"/>
                        </a:cubicBezTo>
                        <a:cubicBezTo>
                          <a:pt x="57582" y="4503"/>
                          <a:pt x="57454" y="4488"/>
                          <a:pt x="57309" y="4405"/>
                        </a:cubicBezTo>
                        <a:cubicBezTo>
                          <a:pt x="56952" y="4207"/>
                          <a:pt x="57429" y="4040"/>
                          <a:pt x="57413" y="3858"/>
                        </a:cubicBezTo>
                        <a:cubicBezTo>
                          <a:pt x="57405" y="3683"/>
                          <a:pt x="57302" y="3564"/>
                          <a:pt x="57690" y="3508"/>
                        </a:cubicBezTo>
                        <a:lnTo>
                          <a:pt x="57683" y="3508"/>
                        </a:lnTo>
                        <a:cubicBezTo>
                          <a:pt x="57933" y="3473"/>
                          <a:pt x="58018" y="3462"/>
                          <a:pt x="58199" y="3462"/>
                        </a:cubicBezTo>
                        <a:close/>
                        <a:moveTo>
                          <a:pt x="18283" y="2477"/>
                        </a:moveTo>
                        <a:cubicBezTo>
                          <a:pt x="18410" y="2477"/>
                          <a:pt x="18524" y="2481"/>
                          <a:pt x="18614" y="2484"/>
                        </a:cubicBezTo>
                        <a:cubicBezTo>
                          <a:pt x="18789" y="2484"/>
                          <a:pt x="18963" y="2508"/>
                          <a:pt x="19130" y="2540"/>
                        </a:cubicBezTo>
                        <a:cubicBezTo>
                          <a:pt x="19360" y="2627"/>
                          <a:pt x="19575" y="2754"/>
                          <a:pt x="19757" y="2921"/>
                        </a:cubicBezTo>
                        <a:cubicBezTo>
                          <a:pt x="20043" y="3183"/>
                          <a:pt x="20472" y="3286"/>
                          <a:pt x="20726" y="3429"/>
                        </a:cubicBezTo>
                        <a:cubicBezTo>
                          <a:pt x="20980" y="3564"/>
                          <a:pt x="21051" y="3969"/>
                          <a:pt x="20718" y="4215"/>
                        </a:cubicBezTo>
                        <a:cubicBezTo>
                          <a:pt x="20384" y="4453"/>
                          <a:pt x="20114" y="4437"/>
                          <a:pt x="19956" y="4628"/>
                        </a:cubicBezTo>
                        <a:cubicBezTo>
                          <a:pt x="19797" y="4818"/>
                          <a:pt x="19662" y="4993"/>
                          <a:pt x="19376" y="5048"/>
                        </a:cubicBezTo>
                        <a:cubicBezTo>
                          <a:pt x="19186" y="5080"/>
                          <a:pt x="18995" y="5096"/>
                          <a:pt x="18805" y="5096"/>
                        </a:cubicBezTo>
                        <a:cubicBezTo>
                          <a:pt x="18678" y="5102"/>
                          <a:pt x="18492" y="5117"/>
                          <a:pt x="18239" y="5117"/>
                        </a:cubicBezTo>
                        <a:cubicBezTo>
                          <a:pt x="18159" y="5117"/>
                          <a:pt x="18073" y="5116"/>
                          <a:pt x="17979" y="5112"/>
                        </a:cubicBezTo>
                        <a:cubicBezTo>
                          <a:pt x="17828" y="5112"/>
                          <a:pt x="17685" y="5088"/>
                          <a:pt x="17551" y="5048"/>
                        </a:cubicBezTo>
                        <a:cubicBezTo>
                          <a:pt x="17535" y="5040"/>
                          <a:pt x="17511" y="5032"/>
                          <a:pt x="17495" y="5032"/>
                        </a:cubicBezTo>
                        <a:cubicBezTo>
                          <a:pt x="17487" y="5024"/>
                          <a:pt x="17479" y="5024"/>
                          <a:pt x="17479" y="5016"/>
                        </a:cubicBezTo>
                        <a:cubicBezTo>
                          <a:pt x="17177" y="4905"/>
                          <a:pt x="16709" y="4858"/>
                          <a:pt x="16034" y="4810"/>
                        </a:cubicBezTo>
                        <a:cubicBezTo>
                          <a:pt x="15225" y="4778"/>
                          <a:pt x="14415" y="4691"/>
                          <a:pt x="13621" y="4564"/>
                        </a:cubicBezTo>
                        <a:cubicBezTo>
                          <a:pt x="12971" y="4445"/>
                          <a:pt x="12296" y="4302"/>
                          <a:pt x="12439" y="4199"/>
                        </a:cubicBezTo>
                        <a:cubicBezTo>
                          <a:pt x="12574" y="4096"/>
                          <a:pt x="13328" y="4056"/>
                          <a:pt x="13860" y="4008"/>
                        </a:cubicBezTo>
                        <a:cubicBezTo>
                          <a:pt x="14399" y="3969"/>
                          <a:pt x="15288" y="3691"/>
                          <a:pt x="15669" y="3413"/>
                        </a:cubicBezTo>
                        <a:cubicBezTo>
                          <a:pt x="16050" y="3135"/>
                          <a:pt x="16344" y="3104"/>
                          <a:pt x="16828" y="2897"/>
                        </a:cubicBezTo>
                        <a:cubicBezTo>
                          <a:pt x="16931" y="2857"/>
                          <a:pt x="17019" y="2794"/>
                          <a:pt x="17090" y="2723"/>
                        </a:cubicBezTo>
                        <a:cubicBezTo>
                          <a:pt x="17333" y="2516"/>
                          <a:pt x="17872" y="2477"/>
                          <a:pt x="18283" y="2477"/>
                        </a:cubicBezTo>
                        <a:close/>
                        <a:moveTo>
                          <a:pt x="36214" y="2477"/>
                        </a:moveTo>
                        <a:cubicBezTo>
                          <a:pt x="36341" y="2477"/>
                          <a:pt x="36455" y="2481"/>
                          <a:pt x="36545" y="2484"/>
                        </a:cubicBezTo>
                        <a:cubicBezTo>
                          <a:pt x="36720" y="2484"/>
                          <a:pt x="36894" y="2508"/>
                          <a:pt x="37069" y="2540"/>
                        </a:cubicBezTo>
                        <a:cubicBezTo>
                          <a:pt x="37315" y="2627"/>
                          <a:pt x="37537" y="2754"/>
                          <a:pt x="37744" y="2921"/>
                        </a:cubicBezTo>
                        <a:cubicBezTo>
                          <a:pt x="38069" y="3183"/>
                          <a:pt x="38506" y="3286"/>
                          <a:pt x="38783" y="3429"/>
                        </a:cubicBezTo>
                        <a:cubicBezTo>
                          <a:pt x="39101" y="3564"/>
                          <a:pt x="39156" y="3993"/>
                          <a:pt x="38879" y="4215"/>
                        </a:cubicBezTo>
                        <a:cubicBezTo>
                          <a:pt x="38577" y="4453"/>
                          <a:pt x="38307" y="4437"/>
                          <a:pt x="38172" y="4628"/>
                        </a:cubicBezTo>
                        <a:cubicBezTo>
                          <a:pt x="38037" y="4818"/>
                          <a:pt x="37918" y="4993"/>
                          <a:pt x="37640" y="5048"/>
                        </a:cubicBezTo>
                        <a:cubicBezTo>
                          <a:pt x="37458" y="5080"/>
                          <a:pt x="37267" y="5096"/>
                          <a:pt x="37077" y="5096"/>
                        </a:cubicBezTo>
                        <a:cubicBezTo>
                          <a:pt x="36950" y="5102"/>
                          <a:pt x="36769" y="5117"/>
                          <a:pt x="36515" y="5117"/>
                        </a:cubicBezTo>
                        <a:cubicBezTo>
                          <a:pt x="36434" y="5117"/>
                          <a:pt x="36347" y="5116"/>
                          <a:pt x="36251" y="5112"/>
                        </a:cubicBezTo>
                        <a:cubicBezTo>
                          <a:pt x="36108" y="5112"/>
                          <a:pt x="35958" y="5088"/>
                          <a:pt x="35815" y="5048"/>
                        </a:cubicBezTo>
                        <a:cubicBezTo>
                          <a:pt x="35799" y="5040"/>
                          <a:pt x="35775" y="5032"/>
                          <a:pt x="35759" y="5032"/>
                        </a:cubicBezTo>
                        <a:cubicBezTo>
                          <a:pt x="35751" y="5024"/>
                          <a:pt x="35743" y="5024"/>
                          <a:pt x="35735" y="5016"/>
                        </a:cubicBezTo>
                        <a:cubicBezTo>
                          <a:pt x="35426" y="4905"/>
                          <a:pt x="34950" y="4858"/>
                          <a:pt x="34275" y="4810"/>
                        </a:cubicBezTo>
                        <a:cubicBezTo>
                          <a:pt x="33457" y="4778"/>
                          <a:pt x="32632" y="4691"/>
                          <a:pt x="31822" y="4564"/>
                        </a:cubicBezTo>
                        <a:cubicBezTo>
                          <a:pt x="31163" y="4445"/>
                          <a:pt x="30473" y="4302"/>
                          <a:pt x="30592" y="4199"/>
                        </a:cubicBezTo>
                        <a:cubicBezTo>
                          <a:pt x="30719" y="4096"/>
                          <a:pt x="31465" y="4056"/>
                          <a:pt x="31997" y="4008"/>
                        </a:cubicBezTo>
                        <a:cubicBezTo>
                          <a:pt x="32529" y="3969"/>
                          <a:pt x="33386" y="3691"/>
                          <a:pt x="33727" y="3413"/>
                        </a:cubicBezTo>
                        <a:cubicBezTo>
                          <a:pt x="34068" y="3135"/>
                          <a:pt x="34362" y="3104"/>
                          <a:pt x="34823" y="2897"/>
                        </a:cubicBezTo>
                        <a:cubicBezTo>
                          <a:pt x="34910" y="2857"/>
                          <a:pt x="34997" y="2794"/>
                          <a:pt x="35061" y="2723"/>
                        </a:cubicBezTo>
                        <a:cubicBezTo>
                          <a:pt x="35273" y="2516"/>
                          <a:pt x="35805" y="2477"/>
                          <a:pt x="36214" y="2477"/>
                        </a:cubicBezTo>
                        <a:close/>
                        <a:moveTo>
                          <a:pt x="54157" y="2477"/>
                        </a:moveTo>
                        <a:cubicBezTo>
                          <a:pt x="54284" y="2477"/>
                          <a:pt x="54400" y="2481"/>
                          <a:pt x="54492" y="2484"/>
                        </a:cubicBezTo>
                        <a:cubicBezTo>
                          <a:pt x="54674" y="2492"/>
                          <a:pt x="54849" y="2508"/>
                          <a:pt x="55023" y="2540"/>
                        </a:cubicBezTo>
                        <a:cubicBezTo>
                          <a:pt x="55285" y="2635"/>
                          <a:pt x="55524" y="2762"/>
                          <a:pt x="55746" y="2921"/>
                        </a:cubicBezTo>
                        <a:cubicBezTo>
                          <a:pt x="56103" y="3183"/>
                          <a:pt x="56555" y="3286"/>
                          <a:pt x="56849" y="3429"/>
                        </a:cubicBezTo>
                        <a:cubicBezTo>
                          <a:pt x="57135" y="3564"/>
                          <a:pt x="57309" y="3969"/>
                          <a:pt x="57040" y="4215"/>
                        </a:cubicBezTo>
                        <a:cubicBezTo>
                          <a:pt x="56770" y="4461"/>
                          <a:pt x="56492" y="4445"/>
                          <a:pt x="56381" y="4628"/>
                        </a:cubicBezTo>
                        <a:cubicBezTo>
                          <a:pt x="56270" y="4818"/>
                          <a:pt x="56174" y="5001"/>
                          <a:pt x="55912" y="5048"/>
                        </a:cubicBezTo>
                        <a:cubicBezTo>
                          <a:pt x="55722" y="5080"/>
                          <a:pt x="55539" y="5096"/>
                          <a:pt x="55349" y="5096"/>
                        </a:cubicBezTo>
                        <a:cubicBezTo>
                          <a:pt x="55228" y="5102"/>
                          <a:pt x="55048" y="5117"/>
                          <a:pt x="54795" y="5117"/>
                        </a:cubicBezTo>
                        <a:cubicBezTo>
                          <a:pt x="54714" y="5117"/>
                          <a:pt x="54627" y="5116"/>
                          <a:pt x="54531" y="5112"/>
                        </a:cubicBezTo>
                        <a:cubicBezTo>
                          <a:pt x="54381" y="5112"/>
                          <a:pt x="54230" y="5096"/>
                          <a:pt x="54087" y="5056"/>
                        </a:cubicBezTo>
                        <a:cubicBezTo>
                          <a:pt x="54063" y="5048"/>
                          <a:pt x="54047" y="5040"/>
                          <a:pt x="54023" y="5032"/>
                        </a:cubicBezTo>
                        <a:lnTo>
                          <a:pt x="54000" y="5016"/>
                        </a:lnTo>
                        <a:cubicBezTo>
                          <a:pt x="53674" y="4913"/>
                          <a:pt x="53198" y="4858"/>
                          <a:pt x="52515" y="4818"/>
                        </a:cubicBezTo>
                        <a:cubicBezTo>
                          <a:pt x="51682" y="4778"/>
                          <a:pt x="50856" y="4691"/>
                          <a:pt x="50031" y="4564"/>
                        </a:cubicBezTo>
                        <a:cubicBezTo>
                          <a:pt x="49356" y="4445"/>
                          <a:pt x="48642" y="4302"/>
                          <a:pt x="48761" y="4199"/>
                        </a:cubicBezTo>
                        <a:cubicBezTo>
                          <a:pt x="48872" y="4096"/>
                          <a:pt x="49610" y="4056"/>
                          <a:pt x="50134" y="4008"/>
                        </a:cubicBezTo>
                        <a:cubicBezTo>
                          <a:pt x="50658" y="3969"/>
                          <a:pt x="51483" y="3691"/>
                          <a:pt x="51793" y="3413"/>
                        </a:cubicBezTo>
                        <a:cubicBezTo>
                          <a:pt x="52102" y="3135"/>
                          <a:pt x="52388" y="3104"/>
                          <a:pt x="52817" y="2897"/>
                        </a:cubicBezTo>
                        <a:cubicBezTo>
                          <a:pt x="52904" y="2857"/>
                          <a:pt x="52976" y="2802"/>
                          <a:pt x="53031" y="2723"/>
                        </a:cubicBezTo>
                        <a:cubicBezTo>
                          <a:pt x="53219" y="2516"/>
                          <a:pt x="53746" y="2477"/>
                          <a:pt x="54157" y="2477"/>
                        </a:cubicBezTo>
                        <a:close/>
                        <a:moveTo>
                          <a:pt x="65350" y="3568"/>
                        </a:moveTo>
                        <a:cubicBezTo>
                          <a:pt x="65446" y="3568"/>
                          <a:pt x="65549" y="3572"/>
                          <a:pt x="65660" y="3580"/>
                        </a:cubicBezTo>
                        <a:cubicBezTo>
                          <a:pt x="66319" y="3619"/>
                          <a:pt x="66636" y="3953"/>
                          <a:pt x="66604" y="4191"/>
                        </a:cubicBezTo>
                        <a:cubicBezTo>
                          <a:pt x="66565" y="4421"/>
                          <a:pt x="66176" y="4453"/>
                          <a:pt x="65795" y="4588"/>
                        </a:cubicBezTo>
                        <a:lnTo>
                          <a:pt x="65795" y="4580"/>
                        </a:lnTo>
                        <a:cubicBezTo>
                          <a:pt x="65414" y="4715"/>
                          <a:pt x="65271" y="4842"/>
                          <a:pt x="65461" y="5040"/>
                        </a:cubicBezTo>
                        <a:cubicBezTo>
                          <a:pt x="65660" y="5247"/>
                          <a:pt x="65811" y="5429"/>
                          <a:pt x="65318" y="5509"/>
                        </a:cubicBezTo>
                        <a:cubicBezTo>
                          <a:pt x="65262" y="5518"/>
                          <a:pt x="65210" y="5523"/>
                          <a:pt x="65160" y="5523"/>
                        </a:cubicBezTo>
                        <a:cubicBezTo>
                          <a:pt x="64769" y="5523"/>
                          <a:pt x="64578" y="5240"/>
                          <a:pt x="64437" y="5064"/>
                        </a:cubicBezTo>
                        <a:cubicBezTo>
                          <a:pt x="64279" y="4874"/>
                          <a:pt x="63334" y="4826"/>
                          <a:pt x="63048" y="4707"/>
                        </a:cubicBezTo>
                        <a:cubicBezTo>
                          <a:pt x="62770" y="4580"/>
                          <a:pt x="62977" y="4294"/>
                          <a:pt x="63136" y="4064"/>
                        </a:cubicBezTo>
                        <a:cubicBezTo>
                          <a:pt x="63294" y="3842"/>
                          <a:pt x="63525" y="3802"/>
                          <a:pt x="64175" y="3707"/>
                        </a:cubicBezTo>
                        <a:cubicBezTo>
                          <a:pt x="64558" y="3654"/>
                          <a:pt x="64875" y="3568"/>
                          <a:pt x="65350" y="3568"/>
                        </a:cubicBezTo>
                        <a:close/>
                        <a:moveTo>
                          <a:pt x="11151" y="3571"/>
                        </a:moveTo>
                        <a:cubicBezTo>
                          <a:pt x="11239" y="3571"/>
                          <a:pt x="11332" y="3574"/>
                          <a:pt x="11431" y="3580"/>
                        </a:cubicBezTo>
                        <a:cubicBezTo>
                          <a:pt x="12074" y="3627"/>
                          <a:pt x="12256" y="3953"/>
                          <a:pt x="12129" y="4191"/>
                        </a:cubicBezTo>
                        <a:cubicBezTo>
                          <a:pt x="12002" y="4429"/>
                          <a:pt x="11605" y="4453"/>
                          <a:pt x="11177" y="4588"/>
                        </a:cubicBezTo>
                        <a:cubicBezTo>
                          <a:pt x="10740" y="4723"/>
                          <a:pt x="10550" y="4850"/>
                          <a:pt x="10661" y="5048"/>
                        </a:cubicBezTo>
                        <a:cubicBezTo>
                          <a:pt x="10780" y="5255"/>
                          <a:pt x="10859" y="5429"/>
                          <a:pt x="10335" y="5517"/>
                        </a:cubicBezTo>
                        <a:cubicBezTo>
                          <a:pt x="10277" y="5526"/>
                          <a:pt x="10223" y="5531"/>
                          <a:pt x="10175" y="5531"/>
                        </a:cubicBezTo>
                        <a:cubicBezTo>
                          <a:pt x="9790" y="5531"/>
                          <a:pt x="9706" y="5248"/>
                          <a:pt x="9629" y="5072"/>
                        </a:cubicBezTo>
                        <a:cubicBezTo>
                          <a:pt x="9550" y="4874"/>
                          <a:pt x="8621" y="4834"/>
                          <a:pt x="8383" y="4707"/>
                        </a:cubicBezTo>
                        <a:cubicBezTo>
                          <a:pt x="8153" y="4588"/>
                          <a:pt x="8470" y="4302"/>
                          <a:pt x="8716" y="4072"/>
                        </a:cubicBezTo>
                        <a:cubicBezTo>
                          <a:pt x="8970" y="3850"/>
                          <a:pt x="9216" y="3810"/>
                          <a:pt x="9891" y="3715"/>
                        </a:cubicBezTo>
                        <a:cubicBezTo>
                          <a:pt x="10314" y="3654"/>
                          <a:pt x="10664" y="3571"/>
                          <a:pt x="11151" y="3571"/>
                        </a:cubicBezTo>
                        <a:close/>
                        <a:moveTo>
                          <a:pt x="29225" y="3571"/>
                        </a:moveTo>
                        <a:cubicBezTo>
                          <a:pt x="29313" y="3571"/>
                          <a:pt x="29406" y="3574"/>
                          <a:pt x="29504" y="3580"/>
                        </a:cubicBezTo>
                        <a:cubicBezTo>
                          <a:pt x="30147" y="3627"/>
                          <a:pt x="30385" y="3953"/>
                          <a:pt x="30290" y="4191"/>
                        </a:cubicBezTo>
                        <a:cubicBezTo>
                          <a:pt x="30187" y="4429"/>
                          <a:pt x="29798" y="4453"/>
                          <a:pt x="29385" y="4588"/>
                        </a:cubicBezTo>
                        <a:cubicBezTo>
                          <a:pt x="28965" y="4723"/>
                          <a:pt x="28790" y="4850"/>
                          <a:pt x="28933" y="5048"/>
                        </a:cubicBezTo>
                        <a:cubicBezTo>
                          <a:pt x="29068" y="5255"/>
                          <a:pt x="29179" y="5429"/>
                          <a:pt x="28663" y="5517"/>
                        </a:cubicBezTo>
                        <a:cubicBezTo>
                          <a:pt x="28604" y="5526"/>
                          <a:pt x="28550" y="5531"/>
                          <a:pt x="28501" y="5531"/>
                        </a:cubicBezTo>
                        <a:cubicBezTo>
                          <a:pt x="28109" y="5531"/>
                          <a:pt x="27993" y="5248"/>
                          <a:pt x="27901" y="5072"/>
                        </a:cubicBezTo>
                        <a:cubicBezTo>
                          <a:pt x="27790" y="4874"/>
                          <a:pt x="26853" y="4834"/>
                          <a:pt x="26607" y="4707"/>
                        </a:cubicBezTo>
                        <a:cubicBezTo>
                          <a:pt x="26369" y="4588"/>
                          <a:pt x="26639" y="4302"/>
                          <a:pt x="26861" y="4072"/>
                        </a:cubicBezTo>
                        <a:cubicBezTo>
                          <a:pt x="27083" y="3850"/>
                          <a:pt x="27322" y="3810"/>
                          <a:pt x="27988" y="3715"/>
                        </a:cubicBezTo>
                        <a:cubicBezTo>
                          <a:pt x="28398" y="3654"/>
                          <a:pt x="28740" y="3571"/>
                          <a:pt x="29225" y="3571"/>
                        </a:cubicBezTo>
                        <a:close/>
                        <a:moveTo>
                          <a:pt x="47304" y="3571"/>
                        </a:moveTo>
                        <a:cubicBezTo>
                          <a:pt x="47393" y="3571"/>
                          <a:pt x="47486" y="3574"/>
                          <a:pt x="47586" y="3580"/>
                        </a:cubicBezTo>
                        <a:cubicBezTo>
                          <a:pt x="48229" y="3627"/>
                          <a:pt x="48507" y="3953"/>
                          <a:pt x="48443" y="4191"/>
                        </a:cubicBezTo>
                        <a:cubicBezTo>
                          <a:pt x="48380" y="4429"/>
                          <a:pt x="47991" y="4453"/>
                          <a:pt x="47586" y="4588"/>
                        </a:cubicBezTo>
                        <a:cubicBezTo>
                          <a:pt x="47189" y="4723"/>
                          <a:pt x="47030" y="4850"/>
                          <a:pt x="47189" y="5048"/>
                        </a:cubicBezTo>
                        <a:cubicBezTo>
                          <a:pt x="47356" y="5255"/>
                          <a:pt x="47491" y="5429"/>
                          <a:pt x="46991" y="5517"/>
                        </a:cubicBezTo>
                        <a:cubicBezTo>
                          <a:pt x="46934" y="5526"/>
                          <a:pt x="46881" y="5531"/>
                          <a:pt x="46832" y="5531"/>
                        </a:cubicBezTo>
                        <a:cubicBezTo>
                          <a:pt x="46442" y="5531"/>
                          <a:pt x="46285" y="5248"/>
                          <a:pt x="46165" y="5072"/>
                        </a:cubicBezTo>
                        <a:cubicBezTo>
                          <a:pt x="46038" y="4874"/>
                          <a:pt x="45094" y="4834"/>
                          <a:pt x="44832" y="4707"/>
                        </a:cubicBezTo>
                        <a:cubicBezTo>
                          <a:pt x="44570" y="4588"/>
                          <a:pt x="44808" y="4302"/>
                          <a:pt x="44998" y="4072"/>
                        </a:cubicBezTo>
                        <a:cubicBezTo>
                          <a:pt x="45189" y="3850"/>
                          <a:pt x="45419" y="3810"/>
                          <a:pt x="46078" y="3715"/>
                        </a:cubicBezTo>
                        <a:cubicBezTo>
                          <a:pt x="46481" y="3654"/>
                          <a:pt x="46816" y="3571"/>
                          <a:pt x="47304" y="3571"/>
                        </a:cubicBezTo>
                        <a:close/>
                        <a:moveTo>
                          <a:pt x="2966" y="4591"/>
                        </a:moveTo>
                        <a:cubicBezTo>
                          <a:pt x="3019" y="4591"/>
                          <a:pt x="3074" y="4592"/>
                          <a:pt x="3128" y="4596"/>
                        </a:cubicBezTo>
                        <a:cubicBezTo>
                          <a:pt x="3620" y="4635"/>
                          <a:pt x="4327" y="4866"/>
                          <a:pt x="5263" y="4874"/>
                        </a:cubicBezTo>
                        <a:cubicBezTo>
                          <a:pt x="5286" y="4874"/>
                          <a:pt x="5309" y="4874"/>
                          <a:pt x="5332" y="4874"/>
                        </a:cubicBezTo>
                        <a:cubicBezTo>
                          <a:pt x="6057" y="4874"/>
                          <a:pt x="6878" y="4780"/>
                          <a:pt x="7484" y="4780"/>
                        </a:cubicBezTo>
                        <a:cubicBezTo>
                          <a:pt x="7641" y="4780"/>
                          <a:pt x="7784" y="4786"/>
                          <a:pt x="7906" y="4802"/>
                        </a:cubicBezTo>
                        <a:cubicBezTo>
                          <a:pt x="8526" y="4874"/>
                          <a:pt x="9192" y="5056"/>
                          <a:pt x="9383" y="5263"/>
                        </a:cubicBezTo>
                        <a:cubicBezTo>
                          <a:pt x="9565" y="5477"/>
                          <a:pt x="9383" y="5953"/>
                          <a:pt x="8978" y="6159"/>
                        </a:cubicBezTo>
                        <a:cubicBezTo>
                          <a:pt x="8930" y="6183"/>
                          <a:pt x="8922" y="6279"/>
                          <a:pt x="8922" y="6406"/>
                        </a:cubicBezTo>
                        <a:cubicBezTo>
                          <a:pt x="8922" y="6406"/>
                          <a:pt x="8827" y="6533"/>
                          <a:pt x="8462" y="6540"/>
                        </a:cubicBezTo>
                        <a:cubicBezTo>
                          <a:pt x="8280" y="6548"/>
                          <a:pt x="7982" y="6552"/>
                          <a:pt x="7656" y="6552"/>
                        </a:cubicBezTo>
                        <a:cubicBezTo>
                          <a:pt x="7331" y="6552"/>
                          <a:pt x="6978" y="6548"/>
                          <a:pt x="6684" y="6540"/>
                        </a:cubicBezTo>
                        <a:cubicBezTo>
                          <a:pt x="6314" y="6535"/>
                          <a:pt x="6032" y="6517"/>
                          <a:pt x="5709" y="6517"/>
                        </a:cubicBezTo>
                        <a:cubicBezTo>
                          <a:pt x="5526" y="6517"/>
                          <a:pt x="5329" y="6523"/>
                          <a:pt x="5097" y="6540"/>
                        </a:cubicBezTo>
                        <a:cubicBezTo>
                          <a:pt x="4726" y="6573"/>
                          <a:pt x="4456" y="6608"/>
                          <a:pt x="4250" y="6608"/>
                        </a:cubicBezTo>
                        <a:cubicBezTo>
                          <a:pt x="4104" y="6608"/>
                          <a:pt x="3991" y="6590"/>
                          <a:pt x="3898" y="6540"/>
                        </a:cubicBezTo>
                        <a:cubicBezTo>
                          <a:pt x="3676" y="6429"/>
                          <a:pt x="3747" y="6279"/>
                          <a:pt x="3358" y="6159"/>
                        </a:cubicBezTo>
                        <a:cubicBezTo>
                          <a:pt x="2961" y="6048"/>
                          <a:pt x="2565" y="5905"/>
                          <a:pt x="2191" y="5739"/>
                        </a:cubicBezTo>
                        <a:cubicBezTo>
                          <a:pt x="1715" y="5509"/>
                          <a:pt x="1152" y="5350"/>
                          <a:pt x="1414" y="5215"/>
                        </a:cubicBezTo>
                        <a:cubicBezTo>
                          <a:pt x="1676" y="5072"/>
                          <a:pt x="1937" y="4945"/>
                          <a:pt x="2049" y="4818"/>
                        </a:cubicBezTo>
                        <a:cubicBezTo>
                          <a:pt x="2147" y="4698"/>
                          <a:pt x="2535" y="4591"/>
                          <a:pt x="2966" y="4591"/>
                        </a:cubicBezTo>
                        <a:close/>
                        <a:moveTo>
                          <a:pt x="57555" y="4596"/>
                        </a:moveTo>
                        <a:cubicBezTo>
                          <a:pt x="57620" y="4596"/>
                          <a:pt x="57686" y="4598"/>
                          <a:pt x="57754" y="4604"/>
                        </a:cubicBezTo>
                        <a:cubicBezTo>
                          <a:pt x="58262" y="4635"/>
                          <a:pt x="59064" y="4866"/>
                          <a:pt x="60000" y="4874"/>
                        </a:cubicBezTo>
                        <a:cubicBezTo>
                          <a:pt x="60023" y="4874"/>
                          <a:pt x="60046" y="4874"/>
                          <a:pt x="60069" y="4874"/>
                        </a:cubicBezTo>
                        <a:cubicBezTo>
                          <a:pt x="60793" y="4874"/>
                          <a:pt x="61585" y="4780"/>
                          <a:pt x="62190" y="4780"/>
                        </a:cubicBezTo>
                        <a:cubicBezTo>
                          <a:pt x="62347" y="4780"/>
                          <a:pt x="62492" y="4786"/>
                          <a:pt x="62620" y="4802"/>
                        </a:cubicBezTo>
                        <a:cubicBezTo>
                          <a:pt x="63255" y="4874"/>
                          <a:pt x="64001" y="5056"/>
                          <a:pt x="64271" y="5270"/>
                        </a:cubicBezTo>
                        <a:cubicBezTo>
                          <a:pt x="64548" y="5509"/>
                          <a:pt x="64525" y="5953"/>
                          <a:pt x="64207" y="6159"/>
                        </a:cubicBezTo>
                        <a:cubicBezTo>
                          <a:pt x="64175" y="6183"/>
                          <a:pt x="64207" y="6279"/>
                          <a:pt x="64255" y="6406"/>
                        </a:cubicBezTo>
                        <a:cubicBezTo>
                          <a:pt x="64255" y="6406"/>
                          <a:pt x="64207" y="6533"/>
                          <a:pt x="63842" y="6548"/>
                        </a:cubicBezTo>
                        <a:cubicBezTo>
                          <a:pt x="63663" y="6552"/>
                          <a:pt x="63366" y="6554"/>
                          <a:pt x="63040" y="6554"/>
                        </a:cubicBezTo>
                        <a:cubicBezTo>
                          <a:pt x="62715" y="6554"/>
                          <a:pt x="62362" y="6552"/>
                          <a:pt x="62072" y="6548"/>
                        </a:cubicBezTo>
                        <a:cubicBezTo>
                          <a:pt x="61715" y="6539"/>
                          <a:pt x="61430" y="6520"/>
                          <a:pt x="61119" y="6520"/>
                        </a:cubicBezTo>
                        <a:cubicBezTo>
                          <a:pt x="60926" y="6520"/>
                          <a:pt x="60722" y="6527"/>
                          <a:pt x="60484" y="6548"/>
                        </a:cubicBezTo>
                        <a:cubicBezTo>
                          <a:pt x="60119" y="6577"/>
                          <a:pt x="59859" y="6610"/>
                          <a:pt x="59651" y="6610"/>
                        </a:cubicBezTo>
                        <a:cubicBezTo>
                          <a:pt x="59507" y="6610"/>
                          <a:pt x="59389" y="6594"/>
                          <a:pt x="59278" y="6548"/>
                        </a:cubicBezTo>
                        <a:cubicBezTo>
                          <a:pt x="59008" y="6429"/>
                          <a:pt x="59024" y="6279"/>
                          <a:pt x="58587" y="6159"/>
                        </a:cubicBezTo>
                        <a:cubicBezTo>
                          <a:pt x="58135" y="6040"/>
                          <a:pt x="57683" y="5898"/>
                          <a:pt x="57246" y="5731"/>
                        </a:cubicBezTo>
                        <a:cubicBezTo>
                          <a:pt x="56690" y="5501"/>
                          <a:pt x="56055" y="5342"/>
                          <a:pt x="56270" y="5207"/>
                        </a:cubicBezTo>
                        <a:cubicBezTo>
                          <a:pt x="56484" y="5064"/>
                          <a:pt x="56690" y="4937"/>
                          <a:pt x="56754" y="4810"/>
                        </a:cubicBezTo>
                        <a:cubicBezTo>
                          <a:pt x="56809" y="4700"/>
                          <a:pt x="57138" y="4596"/>
                          <a:pt x="57555" y="4596"/>
                        </a:cubicBezTo>
                        <a:close/>
                        <a:moveTo>
                          <a:pt x="21149" y="4588"/>
                        </a:moveTo>
                        <a:cubicBezTo>
                          <a:pt x="21210" y="4588"/>
                          <a:pt x="21273" y="4591"/>
                          <a:pt x="21337" y="4596"/>
                        </a:cubicBezTo>
                        <a:cubicBezTo>
                          <a:pt x="21829" y="4635"/>
                          <a:pt x="22567" y="4866"/>
                          <a:pt x="23504" y="4874"/>
                        </a:cubicBezTo>
                        <a:cubicBezTo>
                          <a:pt x="23527" y="4874"/>
                          <a:pt x="23550" y="4874"/>
                          <a:pt x="23573" y="4874"/>
                        </a:cubicBezTo>
                        <a:cubicBezTo>
                          <a:pt x="24319" y="4874"/>
                          <a:pt x="25145" y="4776"/>
                          <a:pt x="25757" y="4776"/>
                        </a:cubicBezTo>
                        <a:cubicBezTo>
                          <a:pt x="25900" y="4776"/>
                          <a:pt x="26031" y="4781"/>
                          <a:pt x="26147" y="4794"/>
                        </a:cubicBezTo>
                        <a:cubicBezTo>
                          <a:pt x="26766" y="4874"/>
                          <a:pt x="27457" y="5048"/>
                          <a:pt x="27671" y="5263"/>
                        </a:cubicBezTo>
                        <a:cubicBezTo>
                          <a:pt x="27885" y="5477"/>
                          <a:pt x="27766" y="5953"/>
                          <a:pt x="27385" y="6159"/>
                        </a:cubicBezTo>
                        <a:cubicBezTo>
                          <a:pt x="27345" y="6191"/>
                          <a:pt x="27353" y="6286"/>
                          <a:pt x="27369" y="6406"/>
                        </a:cubicBezTo>
                        <a:cubicBezTo>
                          <a:pt x="27369" y="6406"/>
                          <a:pt x="27290" y="6540"/>
                          <a:pt x="26925" y="6548"/>
                        </a:cubicBezTo>
                        <a:cubicBezTo>
                          <a:pt x="26742" y="6552"/>
                          <a:pt x="26442" y="6554"/>
                          <a:pt x="26116" y="6554"/>
                        </a:cubicBezTo>
                        <a:cubicBezTo>
                          <a:pt x="25790" y="6554"/>
                          <a:pt x="25436" y="6552"/>
                          <a:pt x="25147" y="6548"/>
                        </a:cubicBezTo>
                        <a:cubicBezTo>
                          <a:pt x="24795" y="6539"/>
                          <a:pt x="24519" y="6523"/>
                          <a:pt x="24214" y="6523"/>
                        </a:cubicBezTo>
                        <a:cubicBezTo>
                          <a:pt x="24017" y="6523"/>
                          <a:pt x="23808" y="6530"/>
                          <a:pt x="23559" y="6548"/>
                        </a:cubicBezTo>
                        <a:cubicBezTo>
                          <a:pt x="23186" y="6577"/>
                          <a:pt x="22917" y="6614"/>
                          <a:pt x="22710" y="6614"/>
                        </a:cubicBezTo>
                        <a:cubicBezTo>
                          <a:pt x="22569" y="6614"/>
                          <a:pt x="22457" y="6597"/>
                          <a:pt x="22361" y="6548"/>
                        </a:cubicBezTo>
                        <a:cubicBezTo>
                          <a:pt x="22123" y="6429"/>
                          <a:pt x="22170" y="6279"/>
                          <a:pt x="21773" y="6159"/>
                        </a:cubicBezTo>
                        <a:cubicBezTo>
                          <a:pt x="21353" y="6048"/>
                          <a:pt x="20940" y="5905"/>
                          <a:pt x="20543" y="5731"/>
                        </a:cubicBezTo>
                        <a:cubicBezTo>
                          <a:pt x="20043" y="5501"/>
                          <a:pt x="19448" y="5350"/>
                          <a:pt x="19702" y="5207"/>
                        </a:cubicBezTo>
                        <a:cubicBezTo>
                          <a:pt x="19948" y="5072"/>
                          <a:pt x="20186" y="4937"/>
                          <a:pt x="20281" y="4810"/>
                        </a:cubicBezTo>
                        <a:cubicBezTo>
                          <a:pt x="20364" y="4699"/>
                          <a:pt x="20725" y="4588"/>
                          <a:pt x="21149" y="4588"/>
                        </a:cubicBezTo>
                        <a:close/>
                        <a:moveTo>
                          <a:pt x="39373" y="4591"/>
                        </a:moveTo>
                        <a:cubicBezTo>
                          <a:pt x="39427" y="4591"/>
                          <a:pt x="39482" y="4592"/>
                          <a:pt x="39537" y="4596"/>
                        </a:cubicBezTo>
                        <a:cubicBezTo>
                          <a:pt x="40037" y="4635"/>
                          <a:pt x="40807" y="4866"/>
                          <a:pt x="41744" y="4874"/>
                        </a:cubicBezTo>
                        <a:cubicBezTo>
                          <a:pt x="41767" y="4874"/>
                          <a:pt x="41790" y="4874"/>
                          <a:pt x="41813" y="4874"/>
                        </a:cubicBezTo>
                        <a:cubicBezTo>
                          <a:pt x="42559" y="4874"/>
                          <a:pt x="43375" y="4776"/>
                          <a:pt x="43983" y="4776"/>
                        </a:cubicBezTo>
                        <a:cubicBezTo>
                          <a:pt x="44125" y="4776"/>
                          <a:pt x="44256" y="4781"/>
                          <a:pt x="44371" y="4794"/>
                        </a:cubicBezTo>
                        <a:cubicBezTo>
                          <a:pt x="44998" y="4874"/>
                          <a:pt x="45721" y="5048"/>
                          <a:pt x="45959" y="5263"/>
                        </a:cubicBezTo>
                        <a:cubicBezTo>
                          <a:pt x="46197" y="5477"/>
                          <a:pt x="46149" y="5953"/>
                          <a:pt x="45800" y="6159"/>
                        </a:cubicBezTo>
                        <a:lnTo>
                          <a:pt x="45792" y="6167"/>
                        </a:lnTo>
                        <a:cubicBezTo>
                          <a:pt x="45752" y="6191"/>
                          <a:pt x="45776" y="6286"/>
                          <a:pt x="45808" y="6406"/>
                        </a:cubicBezTo>
                        <a:cubicBezTo>
                          <a:pt x="45808" y="6406"/>
                          <a:pt x="45745" y="6540"/>
                          <a:pt x="45379" y="6548"/>
                        </a:cubicBezTo>
                        <a:cubicBezTo>
                          <a:pt x="45169" y="6553"/>
                          <a:pt x="44804" y="6558"/>
                          <a:pt x="44421" y="6558"/>
                        </a:cubicBezTo>
                        <a:cubicBezTo>
                          <a:pt x="44140" y="6558"/>
                          <a:pt x="43850" y="6555"/>
                          <a:pt x="43601" y="6548"/>
                        </a:cubicBezTo>
                        <a:cubicBezTo>
                          <a:pt x="43232" y="6543"/>
                          <a:pt x="42943" y="6525"/>
                          <a:pt x="42619" y="6525"/>
                        </a:cubicBezTo>
                        <a:cubicBezTo>
                          <a:pt x="42436" y="6525"/>
                          <a:pt x="42241" y="6531"/>
                          <a:pt x="42014" y="6548"/>
                        </a:cubicBezTo>
                        <a:cubicBezTo>
                          <a:pt x="41645" y="6577"/>
                          <a:pt x="41381" y="6614"/>
                          <a:pt x="41173" y="6614"/>
                        </a:cubicBezTo>
                        <a:cubicBezTo>
                          <a:pt x="41033" y="6614"/>
                          <a:pt x="40918" y="6597"/>
                          <a:pt x="40815" y="6548"/>
                        </a:cubicBezTo>
                        <a:cubicBezTo>
                          <a:pt x="40561" y="6429"/>
                          <a:pt x="40593" y="6279"/>
                          <a:pt x="40172" y="6159"/>
                        </a:cubicBezTo>
                        <a:cubicBezTo>
                          <a:pt x="39736" y="6048"/>
                          <a:pt x="39307" y="5905"/>
                          <a:pt x="38894" y="5731"/>
                        </a:cubicBezTo>
                        <a:cubicBezTo>
                          <a:pt x="38363" y="5509"/>
                          <a:pt x="37751" y="5350"/>
                          <a:pt x="37982" y="5207"/>
                        </a:cubicBezTo>
                        <a:cubicBezTo>
                          <a:pt x="38212" y="5072"/>
                          <a:pt x="38434" y="4937"/>
                          <a:pt x="38513" y="4810"/>
                        </a:cubicBezTo>
                        <a:cubicBezTo>
                          <a:pt x="38584" y="4697"/>
                          <a:pt x="38943" y="4591"/>
                          <a:pt x="39373" y="4591"/>
                        </a:cubicBezTo>
                        <a:close/>
                        <a:moveTo>
                          <a:pt x="66279" y="5485"/>
                        </a:moveTo>
                        <a:cubicBezTo>
                          <a:pt x="66493" y="5485"/>
                          <a:pt x="66665" y="5509"/>
                          <a:pt x="66755" y="5556"/>
                        </a:cubicBezTo>
                        <a:cubicBezTo>
                          <a:pt x="66961" y="5675"/>
                          <a:pt x="67017" y="6159"/>
                          <a:pt x="67017" y="6159"/>
                        </a:cubicBezTo>
                        <a:cubicBezTo>
                          <a:pt x="67112" y="6485"/>
                          <a:pt x="66446" y="6485"/>
                          <a:pt x="66319" y="6644"/>
                        </a:cubicBezTo>
                        <a:cubicBezTo>
                          <a:pt x="66295" y="6667"/>
                          <a:pt x="66271" y="6707"/>
                          <a:pt x="66247" y="6747"/>
                        </a:cubicBezTo>
                        <a:cubicBezTo>
                          <a:pt x="66225" y="6778"/>
                          <a:pt x="66110" y="6791"/>
                          <a:pt x="65952" y="6791"/>
                        </a:cubicBezTo>
                        <a:cubicBezTo>
                          <a:pt x="65663" y="6791"/>
                          <a:pt x="65227" y="6748"/>
                          <a:pt x="64929" y="6691"/>
                        </a:cubicBezTo>
                        <a:cubicBezTo>
                          <a:pt x="64477" y="6612"/>
                          <a:pt x="64414" y="6437"/>
                          <a:pt x="64564" y="6159"/>
                        </a:cubicBezTo>
                        <a:cubicBezTo>
                          <a:pt x="64564" y="6159"/>
                          <a:pt x="64668" y="5786"/>
                          <a:pt x="65263" y="5628"/>
                        </a:cubicBezTo>
                        <a:cubicBezTo>
                          <a:pt x="65612" y="5531"/>
                          <a:pt x="65985" y="5485"/>
                          <a:pt x="66279" y="5485"/>
                        </a:cubicBezTo>
                        <a:close/>
                        <a:moveTo>
                          <a:pt x="11309" y="5485"/>
                        </a:moveTo>
                        <a:cubicBezTo>
                          <a:pt x="11523" y="5485"/>
                          <a:pt x="11686" y="5509"/>
                          <a:pt x="11756" y="5556"/>
                        </a:cubicBezTo>
                        <a:cubicBezTo>
                          <a:pt x="11915" y="5675"/>
                          <a:pt x="11780" y="6159"/>
                          <a:pt x="11780" y="6159"/>
                        </a:cubicBezTo>
                        <a:cubicBezTo>
                          <a:pt x="11748" y="6493"/>
                          <a:pt x="11089" y="6493"/>
                          <a:pt x="10899" y="6644"/>
                        </a:cubicBezTo>
                        <a:cubicBezTo>
                          <a:pt x="10867" y="6675"/>
                          <a:pt x="10827" y="6715"/>
                          <a:pt x="10780" y="6755"/>
                        </a:cubicBezTo>
                        <a:cubicBezTo>
                          <a:pt x="10747" y="6785"/>
                          <a:pt x="10636" y="6797"/>
                          <a:pt x="10487" y="6797"/>
                        </a:cubicBezTo>
                        <a:cubicBezTo>
                          <a:pt x="10199" y="6797"/>
                          <a:pt x="9771" y="6751"/>
                          <a:pt x="9494" y="6699"/>
                        </a:cubicBezTo>
                        <a:cubicBezTo>
                          <a:pt x="9073" y="6620"/>
                          <a:pt x="9073" y="6437"/>
                          <a:pt x="9327" y="6159"/>
                        </a:cubicBezTo>
                        <a:cubicBezTo>
                          <a:pt x="9327" y="6159"/>
                          <a:pt x="9573" y="5794"/>
                          <a:pt x="10240" y="5628"/>
                        </a:cubicBezTo>
                        <a:cubicBezTo>
                          <a:pt x="10622" y="5531"/>
                          <a:pt x="11014" y="5485"/>
                          <a:pt x="11309" y="5485"/>
                        </a:cubicBezTo>
                        <a:close/>
                        <a:moveTo>
                          <a:pt x="29633" y="5485"/>
                        </a:moveTo>
                        <a:cubicBezTo>
                          <a:pt x="29848" y="5485"/>
                          <a:pt x="30015" y="5509"/>
                          <a:pt x="30092" y="5556"/>
                        </a:cubicBezTo>
                        <a:cubicBezTo>
                          <a:pt x="30266" y="5675"/>
                          <a:pt x="30195" y="6159"/>
                          <a:pt x="30195" y="6159"/>
                        </a:cubicBezTo>
                        <a:cubicBezTo>
                          <a:pt x="30211" y="6493"/>
                          <a:pt x="29544" y="6493"/>
                          <a:pt x="29377" y="6644"/>
                        </a:cubicBezTo>
                        <a:cubicBezTo>
                          <a:pt x="29338" y="6675"/>
                          <a:pt x="29314" y="6715"/>
                          <a:pt x="29266" y="6755"/>
                        </a:cubicBezTo>
                        <a:lnTo>
                          <a:pt x="29274" y="6755"/>
                        </a:lnTo>
                        <a:cubicBezTo>
                          <a:pt x="29244" y="6785"/>
                          <a:pt x="29134" y="6797"/>
                          <a:pt x="28984" y="6797"/>
                        </a:cubicBezTo>
                        <a:cubicBezTo>
                          <a:pt x="28696" y="6797"/>
                          <a:pt x="28263" y="6751"/>
                          <a:pt x="27980" y="6699"/>
                        </a:cubicBezTo>
                        <a:cubicBezTo>
                          <a:pt x="27544" y="6620"/>
                          <a:pt x="27520" y="6437"/>
                          <a:pt x="27742" y="6159"/>
                        </a:cubicBezTo>
                        <a:cubicBezTo>
                          <a:pt x="27742" y="6159"/>
                          <a:pt x="27941" y="5794"/>
                          <a:pt x="28584" y="5628"/>
                        </a:cubicBezTo>
                        <a:cubicBezTo>
                          <a:pt x="28951" y="5531"/>
                          <a:pt x="29338" y="5485"/>
                          <a:pt x="29633" y="5485"/>
                        </a:cubicBezTo>
                        <a:close/>
                        <a:moveTo>
                          <a:pt x="47941" y="5487"/>
                        </a:moveTo>
                        <a:cubicBezTo>
                          <a:pt x="48163" y="5487"/>
                          <a:pt x="48337" y="5513"/>
                          <a:pt x="48419" y="5564"/>
                        </a:cubicBezTo>
                        <a:cubicBezTo>
                          <a:pt x="48610" y="5675"/>
                          <a:pt x="48602" y="6167"/>
                          <a:pt x="48602" y="6167"/>
                        </a:cubicBezTo>
                        <a:cubicBezTo>
                          <a:pt x="48658" y="6493"/>
                          <a:pt x="47991" y="6493"/>
                          <a:pt x="47848" y="6644"/>
                        </a:cubicBezTo>
                        <a:cubicBezTo>
                          <a:pt x="47816" y="6675"/>
                          <a:pt x="47792" y="6715"/>
                          <a:pt x="47761" y="6755"/>
                        </a:cubicBezTo>
                        <a:lnTo>
                          <a:pt x="47753" y="6755"/>
                        </a:lnTo>
                        <a:cubicBezTo>
                          <a:pt x="47728" y="6785"/>
                          <a:pt x="47620" y="6797"/>
                          <a:pt x="47471" y="6797"/>
                        </a:cubicBezTo>
                        <a:cubicBezTo>
                          <a:pt x="47184" y="6797"/>
                          <a:pt x="46744" y="6751"/>
                          <a:pt x="46451" y="6699"/>
                        </a:cubicBezTo>
                        <a:cubicBezTo>
                          <a:pt x="46006" y="6620"/>
                          <a:pt x="45959" y="6437"/>
                          <a:pt x="46149" y="6167"/>
                        </a:cubicBezTo>
                        <a:cubicBezTo>
                          <a:pt x="46149" y="6167"/>
                          <a:pt x="46300" y="5794"/>
                          <a:pt x="46919" y="5628"/>
                        </a:cubicBezTo>
                        <a:cubicBezTo>
                          <a:pt x="47272" y="5533"/>
                          <a:pt x="47648" y="5487"/>
                          <a:pt x="47941" y="5487"/>
                        </a:cubicBezTo>
                        <a:close/>
                        <a:moveTo>
                          <a:pt x="55420" y="5234"/>
                        </a:moveTo>
                        <a:cubicBezTo>
                          <a:pt x="55501" y="5234"/>
                          <a:pt x="55670" y="5256"/>
                          <a:pt x="55936" y="5397"/>
                        </a:cubicBezTo>
                        <a:cubicBezTo>
                          <a:pt x="56325" y="5612"/>
                          <a:pt x="56754" y="5739"/>
                          <a:pt x="57333" y="5913"/>
                        </a:cubicBezTo>
                        <a:cubicBezTo>
                          <a:pt x="57905" y="6088"/>
                          <a:pt x="58262" y="6159"/>
                          <a:pt x="58262" y="6159"/>
                        </a:cubicBezTo>
                        <a:cubicBezTo>
                          <a:pt x="58262" y="6159"/>
                          <a:pt x="58921" y="6302"/>
                          <a:pt x="58897" y="6588"/>
                        </a:cubicBezTo>
                        <a:cubicBezTo>
                          <a:pt x="58875" y="6857"/>
                          <a:pt x="58387" y="6922"/>
                          <a:pt x="57840" y="6922"/>
                        </a:cubicBezTo>
                        <a:cubicBezTo>
                          <a:pt x="57806" y="6922"/>
                          <a:pt x="57772" y="6922"/>
                          <a:pt x="57738" y="6921"/>
                        </a:cubicBezTo>
                        <a:cubicBezTo>
                          <a:pt x="57143" y="6921"/>
                          <a:pt x="56349" y="6921"/>
                          <a:pt x="56174" y="6890"/>
                        </a:cubicBezTo>
                        <a:lnTo>
                          <a:pt x="56182" y="6890"/>
                        </a:lnTo>
                        <a:cubicBezTo>
                          <a:pt x="55984" y="6850"/>
                          <a:pt x="55778" y="6826"/>
                          <a:pt x="55571" y="6826"/>
                        </a:cubicBezTo>
                        <a:cubicBezTo>
                          <a:pt x="55571" y="6826"/>
                          <a:pt x="54769" y="6834"/>
                          <a:pt x="54230" y="6898"/>
                        </a:cubicBezTo>
                        <a:cubicBezTo>
                          <a:pt x="54230" y="6898"/>
                          <a:pt x="53841" y="6898"/>
                          <a:pt x="53817" y="6826"/>
                        </a:cubicBezTo>
                        <a:cubicBezTo>
                          <a:pt x="53793" y="6755"/>
                          <a:pt x="53833" y="6683"/>
                          <a:pt x="53992" y="6588"/>
                        </a:cubicBezTo>
                        <a:cubicBezTo>
                          <a:pt x="54134" y="6477"/>
                          <a:pt x="54254" y="6326"/>
                          <a:pt x="54333" y="6159"/>
                        </a:cubicBezTo>
                        <a:cubicBezTo>
                          <a:pt x="54428" y="5969"/>
                          <a:pt x="54476" y="5755"/>
                          <a:pt x="54484" y="5532"/>
                        </a:cubicBezTo>
                        <a:cubicBezTo>
                          <a:pt x="54508" y="5294"/>
                          <a:pt x="55365" y="5239"/>
                          <a:pt x="55365" y="5239"/>
                        </a:cubicBezTo>
                        <a:cubicBezTo>
                          <a:pt x="55365" y="5239"/>
                          <a:pt x="55383" y="5234"/>
                          <a:pt x="55420" y="5234"/>
                        </a:cubicBezTo>
                        <a:close/>
                        <a:moveTo>
                          <a:pt x="18838" y="5234"/>
                        </a:moveTo>
                        <a:cubicBezTo>
                          <a:pt x="18920" y="5234"/>
                          <a:pt x="19085" y="5256"/>
                          <a:pt x="19313" y="5397"/>
                        </a:cubicBezTo>
                        <a:cubicBezTo>
                          <a:pt x="19638" y="5604"/>
                          <a:pt x="20043" y="5747"/>
                          <a:pt x="20575" y="5921"/>
                        </a:cubicBezTo>
                        <a:cubicBezTo>
                          <a:pt x="20860" y="6017"/>
                          <a:pt x="21154" y="6096"/>
                          <a:pt x="21448" y="6159"/>
                        </a:cubicBezTo>
                        <a:cubicBezTo>
                          <a:pt x="21448" y="6159"/>
                          <a:pt x="22067" y="6302"/>
                          <a:pt x="21972" y="6596"/>
                        </a:cubicBezTo>
                        <a:cubicBezTo>
                          <a:pt x="21869" y="6882"/>
                          <a:pt x="21313" y="6929"/>
                          <a:pt x="20718" y="6929"/>
                        </a:cubicBezTo>
                        <a:cubicBezTo>
                          <a:pt x="20130" y="6929"/>
                          <a:pt x="19329" y="6929"/>
                          <a:pt x="19170" y="6890"/>
                        </a:cubicBezTo>
                        <a:cubicBezTo>
                          <a:pt x="18979" y="6850"/>
                          <a:pt x="18781" y="6826"/>
                          <a:pt x="18582" y="6826"/>
                        </a:cubicBezTo>
                        <a:cubicBezTo>
                          <a:pt x="18582" y="6826"/>
                          <a:pt x="17773" y="6834"/>
                          <a:pt x="17217" y="6898"/>
                        </a:cubicBezTo>
                        <a:cubicBezTo>
                          <a:pt x="17217" y="6898"/>
                          <a:pt x="16820" y="6898"/>
                          <a:pt x="16820" y="6826"/>
                        </a:cubicBezTo>
                        <a:cubicBezTo>
                          <a:pt x="16820" y="6755"/>
                          <a:pt x="16876" y="6683"/>
                          <a:pt x="17058" y="6588"/>
                        </a:cubicBezTo>
                        <a:cubicBezTo>
                          <a:pt x="17233" y="6477"/>
                          <a:pt x="17384" y="6334"/>
                          <a:pt x="17511" y="6159"/>
                        </a:cubicBezTo>
                        <a:cubicBezTo>
                          <a:pt x="17654" y="5969"/>
                          <a:pt x="17757" y="5763"/>
                          <a:pt x="17828" y="5532"/>
                        </a:cubicBezTo>
                        <a:cubicBezTo>
                          <a:pt x="17916" y="5294"/>
                          <a:pt x="18781" y="5239"/>
                          <a:pt x="18781" y="5239"/>
                        </a:cubicBezTo>
                        <a:cubicBezTo>
                          <a:pt x="18781" y="5239"/>
                          <a:pt x="18801" y="5234"/>
                          <a:pt x="18838" y="5234"/>
                        </a:cubicBezTo>
                        <a:close/>
                        <a:moveTo>
                          <a:pt x="37130" y="5234"/>
                        </a:moveTo>
                        <a:cubicBezTo>
                          <a:pt x="37210" y="5234"/>
                          <a:pt x="37377" y="5257"/>
                          <a:pt x="37624" y="5405"/>
                        </a:cubicBezTo>
                        <a:cubicBezTo>
                          <a:pt x="37990" y="5612"/>
                          <a:pt x="38402" y="5747"/>
                          <a:pt x="38950" y="5921"/>
                        </a:cubicBezTo>
                        <a:cubicBezTo>
                          <a:pt x="39244" y="6017"/>
                          <a:pt x="39545" y="6096"/>
                          <a:pt x="39847" y="6167"/>
                        </a:cubicBezTo>
                        <a:cubicBezTo>
                          <a:pt x="39847" y="6167"/>
                          <a:pt x="40490" y="6310"/>
                          <a:pt x="40426" y="6596"/>
                        </a:cubicBezTo>
                        <a:cubicBezTo>
                          <a:pt x="40363" y="6882"/>
                          <a:pt x="39807" y="6929"/>
                          <a:pt x="39220" y="6929"/>
                        </a:cubicBezTo>
                        <a:cubicBezTo>
                          <a:pt x="38633" y="6929"/>
                          <a:pt x="37831" y="6929"/>
                          <a:pt x="37664" y="6890"/>
                        </a:cubicBezTo>
                        <a:cubicBezTo>
                          <a:pt x="37474" y="6850"/>
                          <a:pt x="37267" y="6826"/>
                          <a:pt x="37069" y="6826"/>
                        </a:cubicBezTo>
                        <a:cubicBezTo>
                          <a:pt x="37069" y="6826"/>
                          <a:pt x="36267" y="6834"/>
                          <a:pt x="35719" y="6898"/>
                        </a:cubicBezTo>
                        <a:cubicBezTo>
                          <a:pt x="35719" y="6898"/>
                          <a:pt x="35331" y="6898"/>
                          <a:pt x="35315" y="6826"/>
                        </a:cubicBezTo>
                        <a:cubicBezTo>
                          <a:pt x="35291" y="6755"/>
                          <a:pt x="35346" y="6683"/>
                          <a:pt x="35513" y="6588"/>
                        </a:cubicBezTo>
                        <a:cubicBezTo>
                          <a:pt x="35672" y="6477"/>
                          <a:pt x="35807" y="6334"/>
                          <a:pt x="35910" y="6159"/>
                        </a:cubicBezTo>
                        <a:cubicBezTo>
                          <a:pt x="36029" y="5969"/>
                          <a:pt x="36116" y="5755"/>
                          <a:pt x="36156" y="5540"/>
                        </a:cubicBezTo>
                        <a:cubicBezTo>
                          <a:pt x="36212" y="5294"/>
                          <a:pt x="37077" y="5239"/>
                          <a:pt x="37077" y="5239"/>
                        </a:cubicBezTo>
                        <a:cubicBezTo>
                          <a:pt x="37077" y="5239"/>
                          <a:pt x="37095" y="5234"/>
                          <a:pt x="37130" y="5234"/>
                        </a:cubicBezTo>
                        <a:close/>
                        <a:moveTo>
                          <a:pt x="12301" y="4446"/>
                        </a:moveTo>
                        <a:cubicBezTo>
                          <a:pt x="12550" y="4446"/>
                          <a:pt x="12806" y="4479"/>
                          <a:pt x="13050" y="4540"/>
                        </a:cubicBezTo>
                        <a:cubicBezTo>
                          <a:pt x="13717" y="4707"/>
                          <a:pt x="13891" y="4770"/>
                          <a:pt x="15201" y="4834"/>
                        </a:cubicBezTo>
                        <a:cubicBezTo>
                          <a:pt x="16503" y="4897"/>
                          <a:pt x="17297" y="5001"/>
                          <a:pt x="17455" y="5231"/>
                        </a:cubicBezTo>
                        <a:cubicBezTo>
                          <a:pt x="17606" y="5469"/>
                          <a:pt x="17320" y="6167"/>
                          <a:pt x="17320" y="6167"/>
                        </a:cubicBezTo>
                        <a:cubicBezTo>
                          <a:pt x="17217" y="6350"/>
                          <a:pt x="17074" y="6501"/>
                          <a:pt x="16900" y="6612"/>
                        </a:cubicBezTo>
                        <a:cubicBezTo>
                          <a:pt x="16527" y="6834"/>
                          <a:pt x="16122" y="6993"/>
                          <a:pt x="15701" y="7088"/>
                        </a:cubicBezTo>
                        <a:cubicBezTo>
                          <a:pt x="15590" y="7104"/>
                          <a:pt x="15487" y="7120"/>
                          <a:pt x="15376" y="7152"/>
                        </a:cubicBezTo>
                        <a:cubicBezTo>
                          <a:pt x="15003" y="7247"/>
                          <a:pt x="15011" y="7334"/>
                          <a:pt x="14542" y="7382"/>
                        </a:cubicBezTo>
                        <a:cubicBezTo>
                          <a:pt x="14169" y="7437"/>
                          <a:pt x="13788" y="7469"/>
                          <a:pt x="13407" y="7477"/>
                        </a:cubicBezTo>
                        <a:cubicBezTo>
                          <a:pt x="13391" y="7477"/>
                          <a:pt x="13375" y="7477"/>
                          <a:pt x="13360" y="7469"/>
                        </a:cubicBezTo>
                        <a:cubicBezTo>
                          <a:pt x="12653" y="7414"/>
                          <a:pt x="11510" y="7453"/>
                          <a:pt x="11129" y="7350"/>
                        </a:cubicBezTo>
                        <a:cubicBezTo>
                          <a:pt x="10748" y="7239"/>
                          <a:pt x="10597" y="7041"/>
                          <a:pt x="11097" y="6755"/>
                        </a:cubicBezTo>
                        <a:cubicBezTo>
                          <a:pt x="11605" y="6477"/>
                          <a:pt x="12074" y="6548"/>
                          <a:pt x="12066" y="6159"/>
                        </a:cubicBezTo>
                        <a:cubicBezTo>
                          <a:pt x="12050" y="6001"/>
                          <a:pt x="12074" y="5842"/>
                          <a:pt x="12145" y="5699"/>
                        </a:cubicBezTo>
                        <a:cubicBezTo>
                          <a:pt x="12264" y="5501"/>
                          <a:pt x="12097" y="5437"/>
                          <a:pt x="11836" y="5366"/>
                        </a:cubicBezTo>
                        <a:cubicBezTo>
                          <a:pt x="11574" y="5294"/>
                          <a:pt x="10716" y="5143"/>
                          <a:pt x="11169" y="4778"/>
                        </a:cubicBezTo>
                        <a:cubicBezTo>
                          <a:pt x="11456" y="4547"/>
                          <a:pt x="11868" y="4446"/>
                          <a:pt x="12301" y="4446"/>
                        </a:cubicBezTo>
                        <a:close/>
                        <a:moveTo>
                          <a:pt x="30488" y="4446"/>
                        </a:moveTo>
                        <a:cubicBezTo>
                          <a:pt x="30738" y="4446"/>
                          <a:pt x="30998" y="4479"/>
                          <a:pt x="31251" y="4540"/>
                        </a:cubicBezTo>
                        <a:cubicBezTo>
                          <a:pt x="31941" y="4707"/>
                          <a:pt x="32124" y="4770"/>
                          <a:pt x="33433" y="4834"/>
                        </a:cubicBezTo>
                        <a:cubicBezTo>
                          <a:pt x="34743" y="4897"/>
                          <a:pt x="35553" y="5001"/>
                          <a:pt x="35735" y="5231"/>
                        </a:cubicBezTo>
                        <a:cubicBezTo>
                          <a:pt x="35926" y="5469"/>
                          <a:pt x="35727" y="6167"/>
                          <a:pt x="35727" y="6167"/>
                        </a:cubicBezTo>
                        <a:cubicBezTo>
                          <a:pt x="35648" y="6350"/>
                          <a:pt x="35521" y="6501"/>
                          <a:pt x="35362" y="6612"/>
                        </a:cubicBezTo>
                        <a:cubicBezTo>
                          <a:pt x="35013" y="6834"/>
                          <a:pt x="34632" y="7001"/>
                          <a:pt x="34227" y="7088"/>
                        </a:cubicBezTo>
                        <a:cubicBezTo>
                          <a:pt x="34116" y="7104"/>
                          <a:pt x="34013" y="7120"/>
                          <a:pt x="33910" y="7152"/>
                        </a:cubicBezTo>
                        <a:cubicBezTo>
                          <a:pt x="33553" y="7247"/>
                          <a:pt x="33568" y="7334"/>
                          <a:pt x="33100" y="7382"/>
                        </a:cubicBezTo>
                        <a:cubicBezTo>
                          <a:pt x="32735" y="7437"/>
                          <a:pt x="32362" y="7469"/>
                          <a:pt x="31989" y="7477"/>
                        </a:cubicBezTo>
                        <a:cubicBezTo>
                          <a:pt x="31965" y="7477"/>
                          <a:pt x="31949" y="7477"/>
                          <a:pt x="31933" y="7469"/>
                        </a:cubicBezTo>
                        <a:cubicBezTo>
                          <a:pt x="31219" y="7414"/>
                          <a:pt x="30084" y="7453"/>
                          <a:pt x="29687" y="7350"/>
                        </a:cubicBezTo>
                        <a:cubicBezTo>
                          <a:pt x="29298" y="7239"/>
                          <a:pt x="29115" y="7041"/>
                          <a:pt x="29584" y="6755"/>
                        </a:cubicBezTo>
                        <a:cubicBezTo>
                          <a:pt x="30044" y="6477"/>
                          <a:pt x="30528" y="6548"/>
                          <a:pt x="30473" y="6159"/>
                        </a:cubicBezTo>
                        <a:cubicBezTo>
                          <a:pt x="30433" y="6009"/>
                          <a:pt x="30441" y="5850"/>
                          <a:pt x="30497" y="5699"/>
                        </a:cubicBezTo>
                        <a:cubicBezTo>
                          <a:pt x="30584" y="5501"/>
                          <a:pt x="30417" y="5437"/>
                          <a:pt x="30147" y="5366"/>
                        </a:cubicBezTo>
                        <a:cubicBezTo>
                          <a:pt x="29877" y="5294"/>
                          <a:pt x="28988" y="5143"/>
                          <a:pt x="29401" y="4778"/>
                        </a:cubicBezTo>
                        <a:cubicBezTo>
                          <a:pt x="29658" y="4547"/>
                          <a:pt x="30056" y="4446"/>
                          <a:pt x="30488" y="4446"/>
                        </a:cubicBezTo>
                        <a:close/>
                        <a:moveTo>
                          <a:pt x="48679" y="4446"/>
                        </a:moveTo>
                        <a:cubicBezTo>
                          <a:pt x="48929" y="4446"/>
                          <a:pt x="49193" y="4479"/>
                          <a:pt x="49451" y="4540"/>
                        </a:cubicBezTo>
                        <a:cubicBezTo>
                          <a:pt x="50166" y="4707"/>
                          <a:pt x="50356" y="4770"/>
                          <a:pt x="51682" y="4834"/>
                        </a:cubicBezTo>
                        <a:cubicBezTo>
                          <a:pt x="52999" y="4897"/>
                          <a:pt x="53817" y="5001"/>
                          <a:pt x="54031" y="5231"/>
                        </a:cubicBezTo>
                        <a:cubicBezTo>
                          <a:pt x="54254" y="5469"/>
                          <a:pt x="54142" y="6167"/>
                          <a:pt x="54142" y="6167"/>
                        </a:cubicBezTo>
                        <a:cubicBezTo>
                          <a:pt x="54095" y="6342"/>
                          <a:pt x="53984" y="6501"/>
                          <a:pt x="53833" y="6612"/>
                        </a:cubicBezTo>
                        <a:cubicBezTo>
                          <a:pt x="53515" y="6842"/>
                          <a:pt x="53142" y="7001"/>
                          <a:pt x="52761" y="7088"/>
                        </a:cubicBezTo>
                        <a:cubicBezTo>
                          <a:pt x="52658" y="7104"/>
                          <a:pt x="52555" y="7120"/>
                          <a:pt x="52452" y="7152"/>
                        </a:cubicBezTo>
                        <a:cubicBezTo>
                          <a:pt x="52110" y="7247"/>
                          <a:pt x="52134" y="7334"/>
                          <a:pt x="51674" y="7382"/>
                        </a:cubicBezTo>
                        <a:cubicBezTo>
                          <a:pt x="51309" y="7437"/>
                          <a:pt x="50944" y="7469"/>
                          <a:pt x="50571" y="7477"/>
                        </a:cubicBezTo>
                        <a:cubicBezTo>
                          <a:pt x="50547" y="7477"/>
                          <a:pt x="50531" y="7477"/>
                          <a:pt x="50515" y="7469"/>
                        </a:cubicBezTo>
                        <a:cubicBezTo>
                          <a:pt x="49793" y="7414"/>
                          <a:pt x="48666" y="7453"/>
                          <a:pt x="48261" y="7350"/>
                        </a:cubicBezTo>
                        <a:cubicBezTo>
                          <a:pt x="47848" y="7239"/>
                          <a:pt x="47642" y="7041"/>
                          <a:pt x="48070" y="6755"/>
                        </a:cubicBezTo>
                        <a:cubicBezTo>
                          <a:pt x="48499" y="6477"/>
                          <a:pt x="48991" y="6548"/>
                          <a:pt x="48888" y="6159"/>
                        </a:cubicBezTo>
                        <a:cubicBezTo>
                          <a:pt x="48824" y="6017"/>
                          <a:pt x="48816" y="5850"/>
                          <a:pt x="48848" y="5699"/>
                        </a:cubicBezTo>
                        <a:cubicBezTo>
                          <a:pt x="48912" y="5501"/>
                          <a:pt x="48737" y="5437"/>
                          <a:pt x="48451" y="5366"/>
                        </a:cubicBezTo>
                        <a:cubicBezTo>
                          <a:pt x="48165" y="5294"/>
                          <a:pt x="47269" y="5143"/>
                          <a:pt x="47626" y="4778"/>
                        </a:cubicBezTo>
                        <a:cubicBezTo>
                          <a:pt x="47857" y="4547"/>
                          <a:pt x="48246" y="4446"/>
                          <a:pt x="48679" y="4446"/>
                        </a:cubicBezTo>
                        <a:close/>
                        <a:moveTo>
                          <a:pt x="62036" y="6588"/>
                        </a:moveTo>
                        <a:cubicBezTo>
                          <a:pt x="62075" y="6588"/>
                          <a:pt x="62113" y="6588"/>
                          <a:pt x="62151" y="6588"/>
                        </a:cubicBezTo>
                        <a:cubicBezTo>
                          <a:pt x="63437" y="6604"/>
                          <a:pt x="64287" y="6644"/>
                          <a:pt x="64604" y="6699"/>
                        </a:cubicBezTo>
                        <a:lnTo>
                          <a:pt x="64596" y="6699"/>
                        </a:lnTo>
                        <a:cubicBezTo>
                          <a:pt x="64890" y="6763"/>
                          <a:pt x="65191" y="6802"/>
                          <a:pt x="65493" y="6810"/>
                        </a:cubicBezTo>
                        <a:cubicBezTo>
                          <a:pt x="65938" y="6834"/>
                          <a:pt x="66049" y="6969"/>
                          <a:pt x="66057" y="6977"/>
                        </a:cubicBezTo>
                        <a:cubicBezTo>
                          <a:pt x="65906" y="7112"/>
                          <a:pt x="65723" y="7199"/>
                          <a:pt x="65525" y="7239"/>
                        </a:cubicBezTo>
                        <a:cubicBezTo>
                          <a:pt x="64969" y="7358"/>
                          <a:pt x="63628" y="7422"/>
                          <a:pt x="62969" y="7453"/>
                        </a:cubicBezTo>
                        <a:cubicBezTo>
                          <a:pt x="62310" y="7477"/>
                          <a:pt x="61739" y="7477"/>
                          <a:pt x="61032" y="7652"/>
                        </a:cubicBezTo>
                        <a:cubicBezTo>
                          <a:pt x="60334" y="7818"/>
                          <a:pt x="60191" y="7945"/>
                          <a:pt x="59064" y="7977"/>
                        </a:cubicBezTo>
                        <a:cubicBezTo>
                          <a:pt x="58915" y="7980"/>
                          <a:pt x="58775" y="7982"/>
                          <a:pt x="58643" y="7982"/>
                        </a:cubicBezTo>
                        <a:cubicBezTo>
                          <a:pt x="57774" y="7982"/>
                          <a:pt x="57272" y="7899"/>
                          <a:pt x="56921" y="7541"/>
                        </a:cubicBezTo>
                        <a:cubicBezTo>
                          <a:pt x="56817" y="7437"/>
                          <a:pt x="56722" y="7326"/>
                          <a:pt x="56635" y="7215"/>
                        </a:cubicBezTo>
                        <a:cubicBezTo>
                          <a:pt x="56635" y="7215"/>
                          <a:pt x="56540" y="7001"/>
                          <a:pt x="57167" y="6985"/>
                        </a:cubicBezTo>
                        <a:cubicBezTo>
                          <a:pt x="57224" y="6984"/>
                          <a:pt x="57281" y="6984"/>
                          <a:pt x="57338" y="6984"/>
                        </a:cubicBezTo>
                        <a:cubicBezTo>
                          <a:pt x="57490" y="6984"/>
                          <a:pt x="57643" y="6986"/>
                          <a:pt x="57794" y="6986"/>
                        </a:cubicBezTo>
                        <a:cubicBezTo>
                          <a:pt x="58208" y="6986"/>
                          <a:pt x="58609" y="6972"/>
                          <a:pt x="58953" y="6866"/>
                        </a:cubicBezTo>
                        <a:cubicBezTo>
                          <a:pt x="59453" y="6712"/>
                          <a:pt x="60783" y="6588"/>
                          <a:pt x="62036" y="6588"/>
                        </a:cubicBezTo>
                        <a:close/>
                        <a:moveTo>
                          <a:pt x="6539" y="6595"/>
                        </a:moveTo>
                        <a:cubicBezTo>
                          <a:pt x="6609" y="6595"/>
                          <a:pt x="6679" y="6595"/>
                          <a:pt x="6748" y="6596"/>
                        </a:cubicBezTo>
                        <a:cubicBezTo>
                          <a:pt x="8026" y="6604"/>
                          <a:pt x="8859" y="6644"/>
                          <a:pt x="9153" y="6707"/>
                        </a:cubicBezTo>
                        <a:cubicBezTo>
                          <a:pt x="9430" y="6771"/>
                          <a:pt x="9716" y="6802"/>
                          <a:pt x="10002" y="6810"/>
                        </a:cubicBezTo>
                        <a:cubicBezTo>
                          <a:pt x="10446" y="6834"/>
                          <a:pt x="10502" y="6977"/>
                          <a:pt x="10502" y="6985"/>
                        </a:cubicBezTo>
                        <a:cubicBezTo>
                          <a:pt x="10312" y="7112"/>
                          <a:pt x="10089" y="7199"/>
                          <a:pt x="9867" y="7247"/>
                        </a:cubicBezTo>
                        <a:cubicBezTo>
                          <a:pt x="9272" y="7358"/>
                          <a:pt x="7899" y="7422"/>
                          <a:pt x="7232" y="7453"/>
                        </a:cubicBezTo>
                        <a:cubicBezTo>
                          <a:pt x="6565" y="7485"/>
                          <a:pt x="5994" y="7485"/>
                          <a:pt x="5224" y="7652"/>
                        </a:cubicBezTo>
                        <a:cubicBezTo>
                          <a:pt x="4454" y="7818"/>
                          <a:pt x="4263" y="7945"/>
                          <a:pt x="3120" y="7977"/>
                        </a:cubicBezTo>
                        <a:cubicBezTo>
                          <a:pt x="2943" y="7982"/>
                          <a:pt x="2779" y="7985"/>
                          <a:pt x="2627" y="7985"/>
                        </a:cubicBezTo>
                        <a:cubicBezTo>
                          <a:pt x="1805" y="7985"/>
                          <a:pt x="1359" y="7896"/>
                          <a:pt x="1152" y="7541"/>
                        </a:cubicBezTo>
                        <a:cubicBezTo>
                          <a:pt x="1088" y="7437"/>
                          <a:pt x="1041" y="7326"/>
                          <a:pt x="993" y="7215"/>
                        </a:cubicBezTo>
                        <a:cubicBezTo>
                          <a:pt x="993" y="7215"/>
                          <a:pt x="977" y="7001"/>
                          <a:pt x="1612" y="6993"/>
                        </a:cubicBezTo>
                        <a:cubicBezTo>
                          <a:pt x="2247" y="6977"/>
                          <a:pt x="2874" y="7025"/>
                          <a:pt x="3438" y="6866"/>
                        </a:cubicBezTo>
                        <a:cubicBezTo>
                          <a:pt x="3978" y="6723"/>
                          <a:pt x="5315" y="6595"/>
                          <a:pt x="6539" y="6595"/>
                        </a:cubicBezTo>
                        <a:close/>
                        <a:moveTo>
                          <a:pt x="43566" y="6596"/>
                        </a:moveTo>
                        <a:cubicBezTo>
                          <a:pt x="43605" y="6596"/>
                          <a:pt x="43643" y="6596"/>
                          <a:pt x="43681" y="6596"/>
                        </a:cubicBezTo>
                        <a:cubicBezTo>
                          <a:pt x="44967" y="6604"/>
                          <a:pt x="45808" y="6652"/>
                          <a:pt x="46118" y="6707"/>
                        </a:cubicBezTo>
                        <a:lnTo>
                          <a:pt x="46118" y="6715"/>
                        </a:lnTo>
                        <a:cubicBezTo>
                          <a:pt x="46403" y="6779"/>
                          <a:pt x="46697" y="6810"/>
                          <a:pt x="46991" y="6818"/>
                        </a:cubicBezTo>
                        <a:cubicBezTo>
                          <a:pt x="47435" y="6842"/>
                          <a:pt x="47530" y="6985"/>
                          <a:pt x="47530" y="6993"/>
                        </a:cubicBezTo>
                        <a:cubicBezTo>
                          <a:pt x="47372" y="7120"/>
                          <a:pt x="47181" y="7207"/>
                          <a:pt x="46975" y="7247"/>
                        </a:cubicBezTo>
                        <a:cubicBezTo>
                          <a:pt x="46403" y="7358"/>
                          <a:pt x="45054" y="7429"/>
                          <a:pt x="44395" y="7453"/>
                        </a:cubicBezTo>
                        <a:cubicBezTo>
                          <a:pt x="43736" y="7485"/>
                          <a:pt x="43157" y="7485"/>
                          <a:pt x="42435" y="7652"/>
                        </a:cubicBezTo>
                        <a:cubicBezTo>
                          <a:pt x="41704" y="7818"/>
                          <a:pt x="41554" y="7953"/>
                          <a:pt x="40418" y="7977"/>
                        </a:cubicBezTo>
                        <a:cubicBezTo>
                          <a:pt x="40242" y="7982"/>
                          <a:pt x="40079" y="7985"/>
                          <a:pt x="39927" y="7985"/>
                        </a:cubicBezTo>
                        <a:cubicBezTo>
                          <a:pt x="39104" y="7985"/>
                          <a:pt x="38633" y="7896"/>
                          <a:pt x="38331" y="7541"/>
                        </a:cubicBezTo>
                        <a:cubicBezTo>
                          <a:pt x="38244" y="7437"/>
                          <a:pt x="38164" y="7334"/>
                          <a:pt x="38093" y="7215"/>
                        </a:cubicBezTo>
                        <a:cubicBezTo>
                          <a:pt x="38093" y="7215"/>
                          <a:pt x="38013" y="7009"/>
                          <a:pt x="38648" y="6993"/>
                        </a:cubicBezTo>
                        <a:cubicBezTo>
                          <a:pt x="39283" y="6977"/>
                          <a:pt x="39918" y="7025"/>
                          <a:pt x="40450" y="6874"/>
                        </a:cubicBezTo>
                        <a:cubicBezTo>
                          <a:pt x="40958" y="6720"/>
                          <a:pt x="42319" y="6596"/>
                          <a:pt x="43566" y="6596"/>
                        </a:cubicBezTo>
                        <a:close/>
                        <a:moveTo>
                          <a:pt x="25111" y="6604"/>
                        </a:moveTo>
                        <a:cubicBezTo>
                          <a:pt x="25149" y="6604"/>
                          <a:pt x="25188" y="6604"/>
                          <a:pt x="25226" y="6604"/>
                        </a:cubicBezTo>
                        <a:cubicBezTo>
                          <a:pt x="26504" y="6612"/>
                          <a:pt x="27345" y="6660"/>
                          <a:pt x="27647" y="6715"/>
                        </a:cubicBezTo>
                        <a:lnTo>
                          <a:pt x="27631" y="6715"/>
                        </a:lnTo>
                        <a:cubicBezTo>
                          <a:pt x="27917" y="6779"/>
                          <a:pt x="28211" y="6810"/>
                          <a:pt x="28496" y="6818"/>
                        </a:cubicBezTo>
                        <a:cubicBezTo>
                          <a:pt x="28941" y="6842"/>
                          <a:pt x="29012" y="6985"/>
                          <a:pt x="29020" y="6993"/>
                        </a:cubicBezTo>
                        <a:cubicBezTo>
                          <a:pt x="28838" y="7120"/>
                          <a:pt x="28639" y="7207"/>
                          <a:pt x="28425" y="7247"/>
                        </a:cubicBezTo>
                        <a:cubicBezTo>
                          <a:pt x="27838" y="7366"/>
                          <a:pt x="26480" y="7429"/>
                          <a:pt x="25813" y="7461"/>
                        </a:cubicBezTo>
                        <a:cubicBezTo>
                          <a:pt x="25147" y="7493"/>
                          <a:pt x="24575" y="7493"/>
                          <a:pt x="23829" y="7660"/>
                        </a:cubicBezTo>
                        <a:cubicBezTo>
                          <a:pt x="23083" y="7826"/>
                          <a:pt x="22908" y="7961"/>
                          <a:pt x="21773" y="7985"/>
                        </a:cubicBezTo>
                        <a:cubicBezTo>
                          <a:pt x="21596" y="7990"/>
                          <a:pt x="21432" y="7993"/>
                          <a:pt x="21280" y="7993"/>
                        </a:cubicBezTo>
                        <a:cubicBezTo>
                          <a:pt x="20455" y="7993"/>
                          <a:pt x="19996" y="7904"/>
                          <a:pt x="19741" y="7549"/>
                        </a:cubicBezTo>
                        <a:cubicBezTo>
                          <a:pt x="19670" y="7445"/>
                          <a:pt x="19606" y="7334"/>
                          <a:pt x="19543" y="7223"/>
                        </a:cubicBezTo>
                        <a:cubicBezTo>
                          <a:pt x="19543" y="7223"/>
                          <a:pt x="19495" y="7017"/>
                          <a:pt x="20130" y="7001"/>
                        </a:cubicBezTo>
                        <a:cubicBezTo>
                          <a:pt x="20765" y="6985"/>
                          <a:pt x="21400" y="7033"/>
                          <a:pt x="21948" y="6882"/>
                        </a:cubicBezTo>
                        <a:cubicBezTo>
                          <a:pt x="22479" y="6728"/>
                          <a:pt x="23855" y="6604"/>
                          <a:pt x="25111" y="6604"/>
                        </a:cubicBezTo>
                        <a:close/>
                        <a:moveTo>
                          <a:pt x="10613" y="7220"/>
                        </a:moveTo>
                        <a:cubicBezTo>
                          <a:pt x="10796" y="7220"/>
                          <a:pt x="10667" y="7275"/>
                          <a:pt x="10693" y="7437"/>
                        </a:cubicBezTo>
                        <a:cubicBezTo>
                          <a:pt x="10724" y="7644"/>
                          <a:pt x="10621" y="7834"/>
                          <a:pt x="10264" y="8152"/>
                        </a:cubicBezTo>
                        <a:cubicBezTo>
                          <a:pt x="9907" y="8461"/>
                          <a:pt x="9288" y="8715"/>
                          <a:pt x="8676" y="8906"/>
                        </a:cubicBezTo>
                        <a:cubicBezTo>
                          <a:pt x="8057" y="9104"/>
                          <a:pt x="8391" y="9295"/>
                          <a:pt x="8089" y="9390"/>
                        </a:cubicBezTo>
                        <a:cubicBezTo>
                          <a:pt x="8047" y="9404"/>
                          <a:pt x="8008" y="9410"/>
                          <a:pt x="7972" y="9410"/>
                        </a:cubicBezTo>
                        <a:cubicBezTo>
                          <a:pt x="7752" y="9410"/>
                          <a:pt x="7623" y="9191"/>
                          <a:pt x="7541" y="9088"/>
                        </a:cubicBezTo>
                        <a:cubicBezTo>
                          <a:pt x="7454" y="8953"/>
                          <a:pt x="7406" y="8787"/>
                          <a:pt x="7422" y="8628"/>
                        </a:cubicBezTo>
                        <a:cubicBezTo>
                          <a:pt x="7422" y="8438"/>
                          <a:pt x="7391" y="8398"/>
                          <a:pt x="7343" y="8009"/>
                        </a:cubicBezTo>
                        <a:cubicBezTo>
                          <a:pt x="7287" y="7628"/>
                          <a:pt x="7406" y="7596"/>
                          <a:pt x="7994" y="7493"/>
                        </a:cubicBezTo>
                        <a:cubicBezTo>
                          <a:pt x="8208" y="7453"/>
                          <a:pt x="8541" y="7469"/>
                          <a:pt x="8883" y="7414"/>
                        </a:cubicBezTo>
                        <a:cubicBezTo>
                          <a:pt x="9232" y="7366"/>
                          <a:pt x="9907" y="7271"/>
                          <a:pt x="10391" y="7231"/>
                        </a:cubicBezTo>
                        <a:cubicBezTo>
                          <a:pt x="10493" y="7224"/>
                          <a:pt x="10564" y="7220"/>
                          <a:pt x="10613" y="7220"/>
                        </a:cubicBezTo>
                        <a:close/>
                        <a:moveTo>
                          <a:pt x="29169" y="7225"/>
                        </a:moveTo>
                        <a:cubicBezTo>
                          <a:pt x="29338" y="7225"/>
                          <a:pt x="29223" y="7284"/>
                          <a:pt x="29266" y="7437"/>
                        </a:cubicBezTo>
                        <a:cubicBezTo>
                          <a:pt x="29322" y="7644"/>
                          <a:pt x="29250" y="7842"/>
                          <a:pt x="28933" y="8144"/>
                        </a:cubicBezTo>
                        <a:cubicBezTo>
                          <a:pt x="28615" y="8461"/>
                          <a:pt x="28036" y="8707"/>
                          <a:pt x="27449" y="8906"/>
                        </a:cubicBezTo>
                        <a:cubicBezTo>
                          <a:pt x="26853" y="9104"/>
                          <a:pt x="27210" y="9295"/>
                          <a:pt x="26917" y="9390"/>
                        </a:cubicBezTo>
                        <a:cubicBezTo>
                          <a:pt x="26876" y="9404"/>
                          <a:pt x="26838" y="9410"/>
                          <a:pt x="26801" y="9410"/>
                        </a:cubicBezTo>
                        <a:cubicBezTo>
                          <a:pt x="26578" y="9410"/>
                          <a:pt x="26424" y="9191"/>
                          <a:pt x="26321" y="9088"/>
                        </a:cubicBezTo>
                        <a:cubicBezTo>
                          <a:pt x="26218" y="8961"/>
                          <a:pt x="26155" y="8795"/>
                          <a:pt x="26147" y="8628"/>
                        </a:cubicBezTo>
                        <a:cubicBezTo>
                          <a:pt x="26131" y="8438"/>
                          <a:pt x="26083" y="8398"/>
                          <a:pt x="25988" y="8017"/>
                        </a:cubicBezTo>
                        <a:cubicBezTo>
                          <a:pt x="25885" y="7628"/>
                          <a:pt x="25996" y="7596"/>
                          <a:pt x="26568" y="7493"/>
                        </a:cubicBezTo>
                        <a:cubicBezTo>
                          <a:pt x="26782" y="7453"/>
                          <a:pt x="27115" y="7469"/>
                          <a:pt x="27457" y="7422"/>
                        </a:cubicBezTo>
                        <a:cubicBezTo>
                          <a:pt x="27798" y="7366"/>
                          <a:pt x="28457" y="7271"/>
                          <a:pt x="28941" y="7239"/>
                        </a:cubicBezTo>
                        <a:cubicBezTo>
                          <a:pt x="29048" y="7230"/>
                          <a:pt x="29120" y="7225"/>
                          <a:pt x="29169" y="7225"/>
                        </a:cubicBezTo>
                        <a:close/>
                        <a:moveTo>
                          <a:pt x="47715" y="7225"/>
                        </a:moveTo>
                        <a:cubicBezTo>
                          <a:pt x="47884" y="7225"/>
                          <a:pt x="47778" y="7285"/>
                          <a:pt x="47840" y="7445"/>
                        </a:cubicBezTo>
                        <a:cubicBezTo>
                          <a:pt x="47927" y="7644"/>
                          <a:pt x="47880" y="7842"/>
                          <a:pt x="47602" y="8144"/>
                        </a:cubicBezTo>
                        <a:lnTo>
                          <a:pt x="47594" y="8152"/>
                        </a:lnTo>
                        <a:cubicBezTo>
                          <a:pt x="47316" y="8461"/>
                          <a:pt x="46768" y="8715"/>
                          <a:pt x="46205" y="8906"/>
                        </a:cubicBezTo>
                        <a:cubicBezTo>
                          <a:pt x="45641" y="9104"/>
                          <a:pt x="46022" y="9295"/>
                          <a:pt x="45745" y="9390"/>
                        </a:cubicBezTo>
                        <a:cubicBezTo>
                          <a:pt x="45704" y="9404"/>
                          <a:pt x="45665" y="9410"/>
                          <a:pt x="45627" y="9410"/>
                        </a:cubicBezTo>
                        <a:cubicBezTo>
                          <a:pt x="45402" y="9410"/>
                          <a:pt x="45219" y="9198"/>
                          <a:pt x="45117" y="9096"/>
                        </a:cubicBezTo>
                        <a:cubicBezTo>
                          <a:pt x="44990" y="8961"/>
                          <a:pt x="44911" y="8803"/>
                          <a:pt x="44879" y="8628"/>
                        </a:cubicBezTo>
                        <a:cubicBezTo>
                          <a:pt x="44832" y="8438"/>
                          <a:pt x="44776" y="8398"/>
                          <a:pt x="44633" y="8017"/>
                        </a:cubicBezTo>
                        <a:cubicBezTo>
                          <a:pt x="44490" y="7636"/>
                          <a:pt x="44594" y="7596"/>
                          <a:pt x="45157" y="7493"/>
                        </a:cubicBezTo>
                        <a:cubicBezTo>
                          <a:pt x="45356" y="7453"/>
                          <a:pt x="45697" y="7469"/>
                          <a:pt x="46030" y="7422"/>
                        </a:cubicBezTo>
                        <a:cubicBezTo>
                          <a:pt x="46364" y="7374"/>
                          <a:pt x="47015" y="7279"/>
                          <a:pt x="47491" y="7239"/>
                        </a:cubicBezTo>
                        <a:cubicBezTo>
                          <a:pt x="47595" y="7230"/>
                          <a:pt x="47666" y="7225"/>
                          <a:pt x="47715" y="7225"/>
                        </a:cubicBezTo>
                        <a:close/>
                        <a:moveTo>
                          <a:pt x="66273" y="7224"/>
                        </a:moveTo>
                        <a:cubicBezTo>
                          <a:pt x="66433" y="7224"/>
                          <a:pt x="66337" y="7281"/>
                          <a:pt x="66422" y="7445"/>
                        </a:cubicBezTo>
                        <a:cubicBezTo>
                          <a:pt x="66533" y="7652"/>
                          <a:pt x="66501" y="7842"/>
                          <a:pt x="66263" y="8152"/>
                        </a:cubicBezTo>
                        <a:cubicBezTo>
                          <a:pt x="66017" y="8461"/>
                          <a:pt x="65509" y="8715"/>
                          <a:pt x="64969" y="8914"/>
                        </a:cubicBezTo>
                        <a:cubicBezTo>
                          <a:pt x="64429" y="9104"/>
                          <a:pt x="64834" y="9295"/>
                          <a:pt x="64572" y="9390"/>
                        </a:cubicBezTo>
                        <a:cubicBezTo>
                          <a:pt x="64535" y="9404"/>
                          <a:pt x="64498" y="9410"/>
                          <a:pt x="64461" y="9410"/>
                        </a:cubicBezTo>
                        <a:cubicBezTo>
                          <a:pt x="64242" y="9410"/>
                          <a:pt x="64028" y="9198"/>
                          <a:pt x="63906" y="9096"/>
                        </a:cubicBezTo>
                        <a:cubicBezTo>
                          <a:pt x="63771" y="8969"/>
                          <a:pt x="63667" y="8811"/>
                          <a:pt x="63612" y="8628"/>
                        </a:cubicBezTo>
                        <a:cubicBezTo>
                          <a:pt x="63540" y="8438"/>
                          <a:pt x="63485" y="8398"/>
                          <a:pt x="63286" y="8017"/>
                        </a:cubicBezTo>
                        <a:cubicBezTo>
                          <a:pt x="63088" y="7636"/>
                          <a:pt x="63191" y="7604"/>
                          <a:pt x="63739" y="7501"/>
                        </a:cubicBezTo>
                        <a:cubicBezTo>
                          <a:pt x="63937" y="7461"/>
                          <a:pt x="64279" y="7469"/>
                          <a:pt x="64604" y="7422"/>
                        </a:cubicBezTo>
                        <a:cubicBezTo>
                          <a:pt x="64929" y="7374"/>
                          <a:pt x="65572" y="7279"/>
                          <a:pt x="66041" y="7239"/>
                        </a:cubicBezTo>
                        <a:cubicBezTo>
                          <a:pt x="66151" y="7230"/>
                          <a:pt x="66224" y="7224"/>
                          <a:pt x="66273" y="7224"/>
                        </a:cubicBezTo>
                        <a:close/>
                        <a:moveTo>
                          <a:pt x="18470" y="6897"/>
                        </a:moveTo>
                        <a:cubicBezTo>
                          <a:pt x="18503" y="6897"/>
                          <a:pt x="18535" y="6897"/>
                          <a:pt x="18567" y="6898"/>
                        </a:cubicBezTo>
                        <a:cubicBezTo>
                          <a:pt x="18567" y="6898"/>
                          <a:pt x="19209" y="6921"/>
                          <a:pt x="19265" y="7144"/>
                        </a:cubicBezTo>
                        <a:cubicBezTo>
                          <a:pt x="19321" y="7374"/>
                          <a:pt x="19313" y="7747"/>
                          <a:pt x="19860" y="8025"/>
                        </a:cubicBezTo>
                        <a:cubicBezTo>
                          <a:pt x="20408" y="8295"/>
                          <a:pt x="20980" y="8334"/>
                          <a:pt x="21043" y="8699"/>
                        </a:cubicBezTo>
                        <a:cubicBezTo>
                          <a:pt x="21107" y="9073"/>
                          <a:pt x="20964" y="9430"/>
                          <a:pt x="20003" y="9446"/>
                        </a:cubicBezTo>
                        <a:cubicBezTo>
                          <a:pt x="19416" y="9446"/>
                          <a:pt x="18836" y="9422"/>
                          <a:pt x="18249" y="9366"/>
                        </a:cubicBezTo>
                        <a:cubicBezTo>
                          <a:pt x="18249" y="9366"/>
                          <a:pt x="17320" y="9303"/>
                          <a:pt x="16709" y="9215"/>
                        </a:cubicBezTo>
                        <a:cubicBezTo>
                          <a:pt x="16098" y="9128"/>
                          <a:pt x="15868" y="8985"/>
                          <a:pt x="15868" y="8985"/>
                        </a:cubicBezTo>
                        <a:lnTo>
                          <a:pt x="15844" y="8969"/>
                        </a:lnTo>
                        <a:cubicBezTo>
                          <a:pt x="15384" y="8771"/>
                          <a:pt x="15058" y="8557"/>
                          <a:pt x="14566" y="8374"/>
                        </a:cubicBezTo>
                        <a:cubicBezTo>
                          <a:pt x="14066" y="8199"/>
                          <a:pt x="14169" y="8096"/>
                          <a:pt x="14304" y="7922"/>
                        </a:cubicBezTo>
                        <a:cubicBezTo>
                          <a:pt x="14336" y="7882"/>
                          <a:pt x="14336" y="7826"/>
                          <a:pt x="14312" y="7787"/>
                        </a:cubicBezTo>
                        <a:cubicBezTo>
                          <a:pt x="14312" y="7699"/>
                          <a:pt x="14383" y="7541"/>
                          <a:pt x="14852" y="7382"/>
                        </a:cubicBezTo>
                        <a:cubicBezTo>
                          <a:pt x="15530" y="7151"/>
                          <a:pt x="17376" y="6897"/>
                          <a:pt x="18470" y="6897"/>
                        </a:cubicBezTo>
                        <a:close/>
                        <a:moveTo>
                          <a:pt x="36981" y="6897"/>
                        </a:moveTo>
                        <a:cubicBezTo>
                          <a:pt x="37013" y="6897"/>
                          <a:pt x="37045" y="6897"/>
                          <a:pt x="37077" y="6898"/>
                        </a:cubicBezTo>
                        <a:cubicBezTo>
                          <a:pt x="37077" y="6898"/>
                          <a:pt x="37720" y="6921"/>
                          <a:pt x="37807" y="7144"/>
                        </a:cubicBezTo>
                        <a:cubicBezTo>
                          <a:pt x="37894" y="7374"/>
                          <a:pt x="37934" y="7747"/>
                          <a:pt x="38506" y="8025"/>
                        </a:cubicBezTo>
                        <a:cubicBezTo>
                          <a:pt x="39085" y="8295"/>
                          <a:pt x="39672" y="8342"/>
                          <a:pt x="39783" y="8699"/>
                        </a:cubicBezTo>
                        <a:cubicBezTo>
                          <a:pt x="39895" y="9065"/>
                          <a:pt x="39791" y="9430"/>
                          <a:pt x="38839" y="9446"/>
                        </a:cubicBezTo>
                        <a:cubicBezTo>
                          <a:pt x="38252" y="9446"/>
                          <a:pt x="37664" y="9422"/>
                          <a:pt x="37077" y="9366"/>
                        </a:cubicBezTo>
                        <a:cubicBezTo>
                          <a:pt x="37077" y="9366"/>
                          <a:pt x="36140" y="9303"/>
                          <a:pt x="35513" y="9215"/>
                        </a:cubicBezTo>
                        <a:cubicBezTo>
                          <a:pt x="34894" y="9128"/>
                          <a:pt x="34640" y="8985"/>
                          <a:pt x="34640" y="8985"/>
                        </a:cubicBezTo>
                        <a:lnTo>
                          <a:pt x="34616" y="8969"/>
                        </a:lnTo>
                        <a:cubicBezTo>
                          <a:pt x="34124" y="8771"/>
                          <a:pt x="33783" y="8557"/>
                          <a:pt x="33259" y="8374"/>
                        </a:cubicBezTo>
                        <a:cubicBezTo>
                          <a:pt x="32735" y="8199"/>
                          <a:pt x="32830" y="8096"/>
                          <a:pt x="32941" y="7922"/>
                        </a:cubicBezTo>
                        <a:cubicBezTo>
                          <a:pt x="32965" y="7882"/>
                          <a:pt x="32965" y="7818"/>
                          <a:pt x="32933" y="7787"/>
                        </a:cubicBezTo>
                        <a:lnTo>
                          <a:pt x="32925" y="7787"/>
                        </a:lnTo>
                        <a:cubicBezTo>
                          <a:pt x="32918" y="7699"/>
                          <a:pt x="32973" y="7541"/>
                          <a:pt x="33426" y="7382"/>
                        </a:cubicBezTo>
                        <a:cubicBezTo>
                          <a:pt x="34073" y="7151"/>
                          <a:pt x="35888" y="6897"/>
                          <a:pt x="36981" y="6897"/>
                        </a:cubicBezTo>
                        <a:close/>
                        <a:moveTo>
                          <a:pt x="55490" y="6897"/>
                        </a:moveTo>
                        <a:cubicBezTo>
                          <a:pt x="55523" y="6897"/>
                          <a:pt x="55555" y="6897"/>
                          <a:pt x="55587" y="6898"/>
                        </a:cubicBezTo>
                        <a:cubicBezTo>
                          <a:pt x="55587" y="6898"/>
                          <a:pt x="56230" y="6929"/>
                          <a:pt x="56349" y="7152"/>
                        </a:cubicBezTo>
                        <a:cubicBezTo>
                          <a:pt x="56468" y="7374"/>
                          <a:pt x="56547" y="7755"/>
                          <a:pt x="57167" y="8025"/>
                        </a:cubicBezTo>
                        <a:cubicBezTo>
                          <a:pt x="57786" y="8303"/>
                          <a:pt x="58365" y="8342"/>
                          <a:pt x="58524" y="8707"/>
                        </a:cubicBezTo>
                        <a:cubicBezTo>
                          <a:pt x="58683" y="9073"/>
                          <a:pt x="58635" y="9430"/>
                          <a:pt x="57683" y="9446"/>
                        </a:cubicBezTo>
                        <a:cubicBezTo>
                          <a:pt x="57622" y="9446"/>
                          <a:pt x="57561" y="9447"/>
                          <a:pt x="57500" y="9447"/>
                        </a:cubicBezTo>
                        <a:cubicBezTo>
                          <a:pt x="56966" y="9447"/>
                          <a:pt x="56432" y="9416"/>
                          <a:pt x="55905" y="9366"/>
                        </a:cubicBezTo>
                        <a:cubicBezTo>
                          <a:pt x="55905" y="9366"/>
                          <a:pt x="54960" y="9303"/>
                          <a:pt x="54325" y="9215"/>
                        </a:cubicBezTo>
                        <a:cubicBezTo>
                          <a:pt x="53690" y="9128"/>
                          <a:pt x="53420" y="8985"/>
                          <a:pt x="53420" y="8985"/>
                        </a:cubicBezTo>
                        <a:lnTo>
                          <a:pt x="53396" y="8969"/>
                        </a:lnTo>
                        <a:cubicBezTo>
                          <a:pt x="52880" y="8771"/>
                          <a:pt x="52499" y="8557"/>
                          <a:pt x="51960" y="8374"/>
                        </a:cubicBezTo>
                        <a:cubicBezTo>
                          <a:pt x="51420" y="8199"/>
                          <a:pt x="51491" y="8096"/>
                          <a:pt x="51579" y="7922"/>
                        </a:cubicBezTo>
                        <a:cubicBezTo>
                          <a:pt x="51602" y="7874"/>
                          <a:pt x="51594" y="7818"/>
                          <a:pt x="51555" y="7787"/>
                        </a:cubicBezTo>
                        <a:cubicBezTo>
                          <a:pt x="51531" y="7699"/>
                          <a:pt x="51571" y="7541"/>
                          <a:pt x="51999" y="7382"/>
                        </a:cubicBezTo>
                        <a:cubicBezTo>
                          <a:pt x="52616" y="7151"/>
                          <a:pt x="54392" y="6897"/>
                          <a:pt x="55490" y="6897"/>
                        </a:cubicBezTo>
                        <a:close/>
                        <a:moveTo>
                          <a:pt x="25009" y="7688"/>
                        </a:moveTo>
                        <a:cubicBezTo>
                          <a:pt x="25223" y="7688"/>
                          <a:pt x="25380" y="7720"/>
                          <a:pt x="25559" y="7787"/>
                        </a:cubicBezTo>
                        <a:cubicBezTo>
                          <a:pt x="25933" y="7914"/>
                          <a:pt x="25837" y="8334"/>
                          <a:pt x="25750" y="8517"/>
                        </a:cubicBezTo>
                        <a:cubicBezTo>
                          <a:pt x="25671" y="8707"/>
                          <a:pt x="25933" y="8739"/>
                          <a:pt x="26020" y="8946"/>
                        </a:cubicBezTo>
                        <a:cubicBezTo>
                          <a:pt x="26115" y="9152"/>
                          <a:pt x="26274" y="9469"/>
                          <a:pt x="26615" y="9581"/>
                        </a:cubicBezTo>
                        <a:cubicBezTo>
                          <a:pt x="26956" y="9692"/>
                          <a:pt x="27496" y="9977"/>
                          <a:pt x="27607" y="10216"/>
                        </a:cubicBezTo>
                        <a:cubicBezTo>
                          <a:pt x="27718" y="10462"/>
                          <a:pt x="27314" y="10716"/>
                          <a:pt x="26512" y="10827"/>
                        </a:cubicBezTo>
                        <a:cubicBezTo>
                          <a:pt x="26313" y="10854"/>
                          <a:pt x="26103" y="10867"/>
                          <a:pt x="25885" y="10867"/>
                        </a:cubicBezTo>
                        <a:cubicBezTo>
                          <a:pt x="25221" y="10867"/>
                          <a:pt x="24482" y="10752"/>
                          <a:pt x="23766" y="10597"/>
                        </a:cubicBezTo>
                        <a:cubicBezTo>
                          <a:pt x="22965" y="10431"/>
                          <a:pt x="22644" y="10376"/>
                          <a:pt x="22041" y="10376"/>
                        </a:cubicBezTo>
                        <a:cubicBezTo>
                          <a:pt x="21920" y="10376"/>
                          <a:pt x="21788" y="10378"/>
                          <a:pt x="21638" y="10382"/>
                        </a:cubicBezTo>
                        <a:cubicBezTo>
                          <a:pt x="21457" y="10387"/>
                          <a:pt x="21284" y="10391"/>
                          <a:pt x="21119" y="10391"/>
                        </a:cubicBezTo>
                        <a:cubicBezTo>
                          <a:pt x="20474" y="10391"/>
                          <a:pt x="19952" y="10337"/>
                          <a:pt x="19567" y="10096"/>
                        </a:cubicBezTo>
                        <a:cubicBezTo>
                          <a:pt x="19082" y="9803"/>
                          <a:pt x="19448" y="9700"/>
                          <a:pt x="20059" y="9588"/>
                        </a:cubicBezTo>
                        <a:cubicBezTo>
                          <a:pt x="20678" y="9477"/>
                          <a:pt x="21043" y="9430"/>
                          <a:pt x="21162" y="9192"/>
                        </a:cubicBezTo>
                        <a:cubicBezTo>
                          <a:pt x="21281" y="8953"/>
                          <a:pt x="21273" y="8676"/>
                          <a:pt x="21154" y="8445"/>
                        </a:cubicBezTo>
                        <a:lnTo>
                          <a:pt x="21154" y="8453"/>
                        </a:lnTo>
                        <a:cubicBezTo>
                          <a:pt x="21035" y="8239"/>
                          <a:pt x="21273" y="8152"/>
                          <a:pt x="21726" y="8104"/>
                        </a:cubicBezTo>
                        <a:cubicBezTo>
                          <a:pt x="21892" y="8080"/>
                          <a:pt x="22170" y="8088"/>
                          <a:pt x="22480" y="8064"/>
                        </a:cubicBezTo>
                        <a:cubicBezTo>
                          <a:pt x="22781" y="8041"/>
                          <a:pt x="23226" y="7914"/>
                          <a:pt x="24075" y="7787"/>
                        </a:cubicBezTo>
                        <a:cubicBezTo>
                          <a:pt x="24506" y="7722"/>
                          <a:pt x="24788" y="7688"/>
                          <a:pt x="25009" y="7688"/>
                        </a:cubicBezTo>
                        <a:close/>
                        <a:moveTo>
                          <a:pt x="43615" y="7688"/>
                        </a:moveTo>
                        <a:cubicBezTo>
                          <a:pt x="43829" y="7688"/>
                          <a:pt x="43989" y="7720"/>
                          <a:pt x="44181" y="7787"/>
                        </a:cubicBezTo>
                        <a:cubicBezTo>
                          <a:pt x="44570" y="7914"/>
                          <a:pt x="44522" y="8334"/>
                          <a:pt x="44467" y="8517"/>
                        </a:cubicBezTo>
                        <a:cubicBezTo>
                          <a:pt x="44403" y="8707"/>
                          <a:pt x="44673" y="8739"/>
                          <a:pt x="44792" y="8946"/>
                        </a:cubicBezTo>
                        <a:cubicBezTo>
                          <a:pt x="44911" y="9152"/>
                          <a:pt x="45110" y="9469"/>
                          <a:pt x="45475" y="9581"/>
                        </a:cubicBezTo>
                        <a:cubicBezTo>
                          <a:pt x="45832" y="9692"/>
                          <a:pt x="46403" y="9977"/>
                          <a:pt x="46554" y="10216"/>
                        </a:cubicBezTo>
                        <a:cubicBezTo>
                          <a:pt x="46697" y="10462"/>
                          <a:pt x="46324" y="10716"/>
                          <a:pt x="45530" y="10827"/>
                        </a:cubicBezTo>
                        <a:cubicBezTo>
                          <a:pt x="45336" y="10854"/>
                          <a:pt x="45128" y="10867"/>
                          <a:pt x="44909" y="10867"/>
                        </a:cubicBezTo>
                        <a:cubicBezTo>
                          <a:pt x="44247" y="10867"/>
                          <a:pt x="43493" y="10752"/>
                          <a:pt x="42752" y="10597"/>
                        </a:cubicBezTo>
                        <a:cubicBezTo>
                          <a:pt x="41938" y="10431"/>
                          <a:pt x="41604" y="10376"/>
                          <a:pt x="41001" y="10376"/>
                        </a:cubicBezTo>
                        <a:cubicBezTo>
                          <a:pt x="40881" y="10376"/>
                          <a:pt x="40749" y="10378"/>
                          <a:pt x="40601" y="10382"/>
                        </a:cubicBezTo>
                        <a:cubicBezTo>
                          <a:pt x="40420" y="10387"/>
                          <a:pt x="40247" y="10391"/>
                          <a:pt x="40081" y="10391"/>
                        </a:cubicBezTo>
                        <a:cubicBezTo>
                          <a:pt x="39435" y="10391"/>
                          <a:pt x="38907" y="10337"/>
                          <a:pt x="38490" y="10096"/>
                        </a:cubicBezTo>
                        <a:cubicBezTo>
                          <a:pt x="37966" y="9803"/>
                          <a:pt x="38323" y="9700"/>
                          <a:pt x="38918" y="9588"/>
                        </a:cubicBezTo>
                        <a:cubicBezTo>
                          <a:pt x="39522" y="9477"/>
                          <a:pt x="39887" y="9430"/>
                          <a:pt x="39974" y="9192"/>
                        </a:cubicBezTo>
                        <a:cubicBezTo>
                          <a:pt x="40053" y="8938"/>
                          <a:pt x="40014" y="8660"/>
                          <a:pt x="39855" y="8445"/>
                        </a:cubicBezTo>
                        <a:lnTo>
                          <a:pt x="39855" y="8453"/>
                        </a:lnTo>
                        <a:cubicBezTo>
                          <a:pt x="39712" y="8239"/>
                          <a:pt x="39942" y="8152"/>
                          <a:pt x="40387" y="8104"/>
                        </a:cubicBezTo>
                        <a:cubicBezTo>
                          <a:pt x="40553" y="8080"/>
                          <a:pt x="40831" y="8088"/>
                          <a:pt x="41133" y="8064"/>
                        </a:cubicBezTo>
                        <a:cubicBezTo>
                          <a:pt x="41434" y="8041"/>
                          <a:pt x="41863" y="7914"/>
                          <a:pt x="42697" y="7787"/>
                        </a:cubicBezTo>
                        <a:cubicBezTo>
                          <a:pt x="43120" y="7722"/>
                          <a:pt x="43395" y="7688"/>
                          <a:pt x="43615" y="7688"/>
                        </a:cubicBezTo>
                        <a:close/>
                        <a:moveTo>
                          <a:pt x="62237" y="7688"/>
                        </a:moveTo>
                        <a:cubicBezTo>
                          <a:pt x="62452" y="7688"/>
                          <a:pt x="62619" y="7720"/>
                          <a:pt x="62818" y="7787"/>
                        </a:cubicBezTo>
                        <a:cubicBezTo>
                          <a:pt x="63223" y="7914"/>
                          <a:pt x="63231" y="8326"/>
                          <a:pt x="63191" y="8517"/>
                        </a:cubicBezTo>
                        <a:cubicBezTo>
                          <a:pt x="63159" y="8699"/>
                          <a:pt x="63437" y="8739"/>
                          <a:pt x="63580" y="8946"/>
                        </a:cubicBezTo>
                        <a:cubicBezTo>
                          <a:pt x="63715" y="9144"/>
                          <a:pt x="63969" y="9461"/>
                          <a:pt x="64342" y="9573"/>
                        </a:cubicBezTo>
                        <a:cubicBezTo>
                          <a:pt x="64715" y="9692"/>
                          <a:pt x="65310" y="9977"/>
                          <a:pt x="65485" y="10208"/>
                        </a:cubicBezTo>
                        <a:lnTo>
                          <a:pt x="65501" y="10216"/>
                        </a:lnTo>
                        <a:cubicBezTo>
                          <a:pt x="65676" y="10454"/>
                          <a:pt x="65334" y="10716"/>
                          <a:pt x="64564" y="10827"/>
                        </a:cubicBezTo>
                        <a:cubicBezTo>
                          <a:pt x="64372" y="10854"/>
                          <a:pt x="64164" y="10867"/>
                          <a:pt x="63945" y="10867"/>
                        </a:cubicBezTo>
                        <a:cubicBezTo>
                          <a:pt x="63280" y="10867"/>
                          <a:pt x="62513" y="10752"/>
                          <a:pt x="61754" y="10597"/>
                        </a:cubicBezTo>
                        <a:cubicBezTo>
                          <a:pt x="60928" y="10427"/>
                          <a:pt x="60587" y="10375"/>
                          <a:pt x="60000" y="10375"/>
                        </a:cubicBezTo>
                        <a:cubicBezTo>
                          <a:pt x="59872" y="10375"/>
                          <a:pt x="59731" y="10378"/>
                          <a:pt x="59572" y="10382"/>
                        </a:cubicBezTo>
                        <a:cubicBezTo>
                          <a:pt x="59404" y="10387"/>
                          <a:pt x="59242" y="10390"/>
                          <a:pt x="59086" y="10390"/>
                        </a:cubicBezTo>
                        <a:cubicBezTo>
                          <a:pt x="58426" y="10390"/>
                          <a:pt x="57878" y="10334"/>
                          <a:pt x="57429" y="10096"/>
                        </a:cubicBezTo>
                        <a:cubicBezTo>
                          <a:pt x="56865" y="9803"/>
                          <a:pt x="57206" y="9700"/>
                          <a:pt x="57794" y="9588"/>
                        </a:cubicBezTo>
                        <a:cubicBezTo>
                          <a:pt x="58381" y="9477"/>
                          <a:pt x="58730" y="9430"/>
                          <a:pt x="58794" y="9192"/>
                        </a:cubicBezTo>
                        <a:cubicBezTo>
                          <a:pt x="58849" y="8961"/>
                          <a:pt x="58754" y="8668"/>
                          <a:pt x="58579" y="8453"/>
                        </a:cubicBezTo>
                        <a:cubicBezTo>
                          <a:pt x="58405" y="8239"/>
                          <a:pt x="58627" y="8152"/>
                          <a:pt x="59064" y="8096"/>
                        </a:cubicBezTo>
                        <a:cubicBezTo>
                          <a:pt x="59222" y="8080"/>
                          <a:pt x="59500" y="8080"/>
                          <a:pt x="59802" y="8057"/>
                        </a:cubicBezTo>
                        <a:cubicBezTo>
                          <a:pt x="60103" y="8033"/>
                          <a:pt x="60508" y="7906"/>
                          <a:pt x="61326" y="7787"/>
                        </a:cubicBezTo>
                        <a:cubicBezTo>
                          <a:pt x="61741" y="7722"/>
                          <a:pt x="62015" y="7688"/>
                          <a:pt x="62237" y="7688"/>
                        </a:cubicBezTo>
                        <a:close/>
                        <a:moveTo>
                          <a:pt x="12788" y="7550"/>
                        </a:moveTo>
                        <a:cubicBezTo>
                          <a:pt x="13908" y="7550"/>
                          <a:pt x="13937" y="7820"/>
                          <a:pt x="13923" y="8017"/>
                        </a:cubicBezTo>
                        <a:cubicBezTo>
                          <a:pt x="13915" y="8231"/>
                          <a:pt x="14002" y="8398"/>
                          <a:pt x="14653" y="8588"/>
                        </a:cubicBezTo>
                        <a:cubicBezTo>
                          <a:pt x="15304" y="8779"/>
                          <a:pt x="15193" y="8803"/>
                          <a:pt x="15669" y="9152"/>
                        </a:cubicBezTo>
                        <a:cubicBezTo>
                          <a:pt x="16146" y="9509"/>
                          <a:pt x="15399" y="9866"/>
                          <a:pt x="15209" y="9962"/>
                        </a:cubicBezTo>
                        <a:cubicBezTo>
                          <a:pt x="14923" y="10073"/>
                          <a:pt x="14645" y="10223"/>
                          <a:pt x="14391" y="10406"/>
                        </a:cubicBezTo>
                        <a:cubicBezTo>
                          <a:pt x="13915" y="10739"/>
                          <a:pt x="13074" y="10874"/>
                          <a:pt x="12248" y="10985"/>
                        </a:cubicBezTo>
                        <a:cubicBezTo>
                          <a:pt x="12121" y="11003"/>
                          <a:pt x="12003" y="11010"/>
                          <a:pt x="11895" y="11010"/>
                        </a:cubicBezTo>
                        <a:cubicBezTo>
                          <a:pt x="11302" y="11010"/>
                          <a:pt x="10986" y="10780"/>
                          <a:pt x="10812" y="10612"/>
                        </a:cubicBezTo>
                        <a:cubicBezTo>
                          <a:pt x="10613" y="10422"/>
                          <a:pt x="10454" y="10517"/>
                          <a:pt x="9669" y="10406"/>
                        </a:cubicBezTo>
                        <a:cubicBezTo>
                          <a:pt x="8883" y="10303"/>
                          <a:pt x="9034" y="10112"/>
                          <a:pt x="8907" y="9914"/>
                        </a:cubicBezTo>
                        <a:cubicBezTo>
                          <a:pt x="8780" y="9715"/>
                          <a:pt x="8510" y="9652"/>
                          <a:pt x="8446" y="9382"/>
                        </a:cubicBezTo>
                        <a:cubicBezTo>
                          <a:pt x="8383" y="9112"/>
                          <a:pt x="9065" y="8850"/>
                          <a:pt x="9510" y="8699"/>
                        </a:cubicBezTo>
                        <a:cubicBezTo>
                          <a:pt x="9923" y="8565"/>
                          <a:pt x="10296" y="8342"/>
                          <a:pt x="10613" y="8041"/>
                        </a:cubicBezTo>
                        <a:cubicBezTo>
                          <a:pt x="10986" y="7699"/>
                          <a:pt x="11574" y="7604"/>
                          <a:pt x="12288" y="7564"/>
                        </a:cubicBezTo>
                        <a:cubicBezTo>
                          <a:pt x="12475" y="7554"/>
                          <a:pt x="12641" y="7550"/>
                          <a:pt x="12788" y="7550"/>
                        </a:cubicBezTo>
                        <a:close/>
                        <a:moveTo>
                          <a:pt x="31385" y="7550"/>
                        </a:moveTo>
                        <a:cubicBezTo>
                          <a:pt x="32505" y="7550"/>
                          <a:pt x="32562" y="7820"/>
                          <a:pt x="32576" y="8017"/>
                        </a:cubicBezTo>
                        <a:cubicBezTo>
                          <a:pt x="32600" y="8231"/>
                          <a:pt x="32703" y="8398"/>
                          <a:pt x="33378" y="8588"/>
                        </a:cubicBezTo>
                        <a:cubicBezTo>
                          <a:pt x="34053" y="8779"/>
                          <a:pt x="33949" y="8803"/>
                          <a:pt x="34473" y="9152"/>
                        </a:cubicBezTo>
                        <a:cubicBezTo>
                          <a:pt x="34997" y="9509"/>
                          <a:pt x="34291" y="9866"/>
                          <a:pt x="34116" y="9962"/>
                        </a:cubicBezTo>
                        <a:cubicBezTo>
                          <a:pt x="33838" y="10073"/>
                          <a:pt x="33584" y="10223"/>
                          <a:pt x="33354" y="10406"/>
                        </a:cubicBezTo>
                        <a:cubicBezTo>
                          <a:pt x="32925" y="10739"/>
                          <a:pt x="32100" y="10874"/>
                          <a:pt x="31282" y="10985"/>
                        </a:cubicBezTo>
                        <a:cubicBezTo>
                          <a:pt x="31157" y="11003"/>
                          <a:pt x="31041" y="11010"/>
                          <a:pt x="30933" y="11010"/>
                        </a:cubicBezTo>
                        <a:cubicBezTo>
                          <a:pt x="30343" y="11010"/>
                          <a:pt x="30001" y="10780"/>
                          <a:pt x="29806" y="10612"/>
                        </a:cubicBezTo>
                        <a:cubicBezTo>
                          <a:pt x="29576" y="10422"/>
                          <a:pt x="29433" y="10517"/>
                          <a:pt x="28631" y="10414"/>
                        </a:cubicBezTo>
                        <a:cubicBezTo>
                          <a:pt x="27830" y="10303"/>
                          <a:pt x="27965" y="10112"/>
                          <a:pt x="27806" y="9914"/>
                        </a:cubicBezTo>
                        <a:cubicBezTo>
                          <a:pt x="27655" y="9715"/>
                          <a:pt x="27377" y="9652"/>
                          <a:pt x="27274" y="9382"/>
                        </a:cubicBezTo>
                        <a:cubicBezTo>
                          <a:pt x="27179" y="9112"/>
                          <a:pt x="27830" y="8850"/>
                          <a:pt x="28250" y="8699"/>
                        </a:cubicBezTo>
                        <a:cubicBezTo>
                          <a:pt x="28639" y="8572"/>
                          <a:pt x="28988" y="8342"/>
                          <a:pt x="29266" y="8041"/>
                        </a:cubicBezTo>
                        <a:cubicBezTo>
                          <a:pt x="29600" y="7707"/>
                          <a:pt x="30171" y="7604"/>
                          <a:pt x="30886" y="7564"/>
                        </a:cubicBezTo>
                        <a:cubicBezTo>
                          <a:pt x="31072" y="7554"/>
                          <a:pt x="31237" y="7550"/>
                          <a:pt x="31385" y="7550"/>
                        </a:cubicBezTo>
                        <a:close/>
                        <a:moveTo>
                          <a:pt x="49963" y="7550"/>
                        </a:moveTo>
                        <a:cubicBezTo>
                          <a:pt x="51089" y="7550"/>
                          <a:pt x="51187" y="7827"/>
                          <a:pt x="51229" y="8017"/>
                        </a:cubicBezTo>
                        <a:cubicBezTo>
                          <a:pt x="51269" y="8231"/>
                          <a:pt x="51404" y="8398"/>
                          <a:pt x="52102" y="8588"/>
                        </a:cubicBezTo>
                        <a:cubicBezTo>
                          <a:pt x="52801" y="8779"/>
                          <a:pt x="52698" y="8803"/>
                          <a:pt x="53269" y="9160"/>
                        </a:cubicBezTo>
                        <a:cubicBezTo>
                          <a:pt x="53833" y="9509"/>
                          <a:pt x="53182" y="9874"/>
                          <a:pt x="53015" y="9962"/>
                        </a:cubicBezTo>
                        <a:cubicBezTo>
                          <a:pt x="52761" y="10073"/>
                          <a:pt x="52523" y="10231"/>
                          <a:pt x="52317" y="10414"/>
                        </a:cubicBezTo>
                        <a:cubicBezTo>
                          <a:pt x="51920" y="10739"/>
                          <a:pt x="51118" y="10874"/>
                          <a:pt x="50324" y="10985"/>
                        </a:cubicBezTo>
                        <a:cubicBezTo>
                          <a:pt x="50196" y="11005"/>
                          <a:pt x="50076" y="11013"/>
                          <a:pt x="49963" y="11013"/>
                        </a:cubicBezTo>
                        <a:cubicBezTo>
                          <a:pt x="49373" y="11013"/>
                          <a:pt x="48998" y="10780"/>
                          <a:pt x="48785" y="10620"/>
                        </a:cubicBezTo>
                        <a:cubicBezTo>
                          <a:pt x="48531" y="10422"/>
                          <a:pt x="48396" y="10517"/>
                          <a:pt x="47586" y="10414"/>
                        </a:cubicBezTo>
                        <a:cubicBezTo>
                          <a:pt x="46768" y="10303"/>
                          <a:pt x="46880" y="10112"/>
                          <a:pt x="46697" y="9914"/>
                        </a:cubicBezTo>
                        <a:cubicBezTo>
                          <a:pt x="46522" y="9715"/>
                          <a:pt x="46237" y="9652"/>
                          <a:pt x="46102" y="9382"/>
                        </a:cubicBezTo>
                        <a:cubicBezTo>
                          <a:pt x="45975" y="9112"/>
                          <a:pt x="46586" y="8850"/>
                          <a:pt x="46991" y="8699"/>
                        </a:cubicBezTo>
                        <a:cubicBezTo>
                          <a:pt x="47356" y="8572"/>
                          <a:pt x="47681" y="8350"/>
                          <a:pt x="47919" y="8041"/>
                        </a:cubicBezTo>
                        <a:cubicBezTo>
                          <a:pt x="48213" y="7707"/>
                          <a:pt x="48769" y="7604"/>
                          <a:pt x="49475" y="7564"/>
                        </a:cubicBezTo>
                        <a:cubicBezTo>
                          <a:pt x="49656" y="7554"/>
                          <a:pt x="49818" y="7550"/>
                          <a:pt x="49963" y="7550"/>
                        </a:cubicBezTo>
                        <a:close/>
                        <a:moveTo>
                          <a:pt x="59276" y="10448"/>
                        </a:moveTo>
                        <a:cubicBezTo>
                          <a:pt x="59430" y="10448"/>
                          <a:pt x="59651" y="10455"/>
                          <a:pt x="60064" y="10462"/>
                        </a:cubicBezTo>
                        <a:cubicBezTo>
                          <a:pt x="61024" y="10485"/>
                          <a:pt x="61453" y="10700"/>
                          <a:pt x="62366" y="10851"/>
                        </a:cubicBezTo>
                        <a:cubicBezTo>
                          <a:pt x="62934" y="10949"/>
                          <a:pt x="63203" y="10965"/>
                          <a:pt x="63434" y="10965"/>
                        </a:cubicBezTo>
                        <a:cubicBezTo>
                          <a:pt x="63549" y="10965"/>
                          <a:pt x="63655" y="10961"/>
                          <a:pt x="63783" y="10961"/>
                        </a:cubicBezTo>
                        <a:cubicBezTo>
                          <a:pt x="63815" y="10961"/>
                          <a:pt x="63847" y="10961"/>
                          <a:pt x="63882" y="10962"/>
                        </a:cubicBezTo>
                        <a:cubicBezTo>
                          <a:pt x="64350" y="10970"/>
                          <a:pt x="64231" y="11097"/>
                          <a:pt x="64144" y="11208"/>
                        </a:cubicBezTo>
                        <a:cubicBezTo>
                          <a:pt x="64056" y="11311"/>
                          <a:pt x="64096" y="11628"/>
                          <a:pt x="63937" y="11755"/>
                        </a:cubicBezTo>
                        <a:cubicBezTo>
                          <a:pt x="63779" y="11890"/>
                          <a:pt x="62842" y="11874"/>
                          <a:pt x="61627" y="11914"/>
                        </a:cubicBezTo>
                        <a:cubicBezTo>
                          <a:pt x="61501" y="11917"/>
                          <a:pt x="61387" y="11919"/>
                          <a:pt x="61284" y="11919"/>
                        </a:cubicBezTo>
                        <a:cubicBezTo>
                          <a:pt x="60396" y="11919"/>
                          <a:pt x="60292" y="11802"/>
                          <a:pt x="59659" y="11652"/>
                        </a:cubicBezTo>
                        <a:cubicBezTo>
                          <a:pt x="59415" y="11595"/>
                          <a:pt x="59224" y="11582"/>
                          <a:pt x="59065" y="11582"/>
                        </a:cubicBezTo>
                        <a:cubicBezTo>
                          <a:pt x="58949" y="11582"/>
                          <a:pt x="58850" y="11589"/>
                          <a:pt x="58758" y="11589"/>
                        </a:cubicBezTo>
                        <a:cubicBezTo>
                          <a:pt x="58608" y="11589"/>
                          <a:pt x="58476" y="11572"/>
                          <a:pt x="58325" y="11486"/>
                        </a:cubicBezTo>
                        <a:cubicBezTo>
                          <a:pt x="57944" y="11263"/>
                          <a:pt x="58445" y="11089"/>
                          <a:pt x="58437" y="10890"/>
                        </a:cubicBezTo>
                        <a:cubicBezTo>
                          <a:pt x="58421" y="10692"/>
                          <a:pt x="58318" y="10565"/>
                          <a:pt x="58714" y="10501"/>
                        </a:cubicBezTo>
                        <a:cubicBezTo>
                          <a:pt x="58983" y="10460"/>
                          <a:pt x="59069" y="10448"/>
                          <a:pt x="59276" y="10448"/>
                        </a:cubicBezTo>
                        <a:close/>
                        <a:moveTo>
                          <a:pt x="2351" y="10449"/>
                        </a:moveTo>
                        <a:cubicBezTo>
                          <a:pt x="2507" y="10449"/>
                          <a:pt x="2725" y="10459"/>
                          <a:pt x="3160" y="10470"/>
                        </a:cubicBezTo>
                        <a:cubicBezTo>
                          <a:pt x="4112" y="10485"/>
                          <a:pt x="4462" y="10700"/>
                          <a:pt x="5319" y="10858"/>
                        </a:cubicBezTo>
                        <a:cubicBezTo>
                          <a:pt x="5836" y="10949"/>
                          <a:pt x="6099" y="10965"/>
                          <a:pt x="6328" y="10965"/>
                        </a:cubicBezTo>
                        <a:cubicBezTo>
                          <a:pt x="6450" y="10965"/>
                          <a:pt x="6562" y="10961"/>
                          <a:pt x="6697" y="10961"/>
                        </a:cubicBezTo>
                        <a:cubicBezTo>
                          <a:pt x="6729" y="10961"/>
                          <a:pt x="6761" y="10961"/>
                          <a:pt x="6795" y="10962"/>
                        </a:cubicBezTo>
                        <a:cubicBezTo>
                          <a:pt x="7256" y="10970"/>
                          <a:pt x="7089" y="11105"/>
                          <a:pt x="6954" y="11208"/>
                        </a:cubicBezTo>
                        <a:cubicBezTo>
                          <a:pt x="6819" y="11319"/>
                          <a:pt x="6740" y="11636"/>
                          <a:pt x="6533" y="11763"/>
                        </a:cubicBezTo>
                        <a:cubicBezTo>
                          <a:pt x="6327" y="11890"/>
                          <a:pt x="5398" y="11874"/>
                          <a:pt x="4168" y="11914"/>
                        </a:cubicBezTo>
                        <a:cubicBezTo>
                          <a:pt x="4019" y="11919"/>
                          <a:pt x="3889" y="11921"/>
                          <a:pt x="3773" y="11921"/>
                        </a:cubicBezTo>
                        <a:cubicBezTo>
                          <a:pt x="2922" y="11921"/>
                          <a:pt x="2861" y="11800"/>
                          <a:pt x="2295" y="11660"/>
                        </a:cubicBezTo>
                        <a:cubicBezTo>
                          <a:pt x="2069" y="11602"/>
                          <a:pt x="1882" y="11590"/>
                          <a:pt x="1721" y="11590"/>
                        </a:cubicBezTo>
                        <a:cubicBezTo>
                          <a:pt x="1615" y="11590"/>
                          <a:pt x="1520" y="11595"/>
                          <a:pt x="1434" y="11595"/>
                        </a:cubicBezTo>
                        <a:cubicBezTo>
                          <a:pt x="1278" y="11595"/>
                          <a:pt x="1148" y="11579"/>
                          <a:pt x="1025" y="11486"/>
                        </a:cubicBezTo>
                        <a:cubicBezTo>
                          <a:pt x="739" y="11263"/>
                          <a:pt x="1302" y="11089"/>
                          <a:pt x="1366" y="10890"/>
                        </a:cubicBezTo>
                        <a:cubicBezTo>
                          <a:pt x="1437" y="10692"/>
                          <a:pt x="1382" y="10565"/>
                          <a:pt x="1803" y="10501"/>
                        </a:cubicBezTo>
                        <a:cubicBezTo>
                          <a:pt x="2070" y="10462"/>
                          <a:pt x="2166" y="10449"/>
                          <a:pt x="2351" y="10449"/>
                        </a:cubicBezTo>
                        <a:close/>
                        <a:moveTo>
                          <a:pt x="21315" y="10449"/>
                        </a:moveTo>
                        <a:cubicBezTo>
                          <a:pt x="21469" y="10449"/>
                          <a:pt x="21687" y="10459"/>
                          <a:pt x="22123" y="10470"/>
                        </a:cubicBezTo>
                        <a:cubicBezTo>
                          <a:pt x="23083" y="10485"/>
                          <a:pt x="23456" y="10700"/>
                          <a:pt x="24329" y="10858"/>
                        </a:cubicBezTo>
                        <a:cubicBezTo>
                          <a:pt x="24861" y="10949"/>
                          <a:pt x="25127" y="10965"/>
                          <a:pt x="25355" y="10965"/>
                        </a:cubicBezTo>
                        <a:cubicBezTo>
                          <a:pt x="25477" y="10965"/>
                          <a:pt x="25588" y="10961"/>
                          <a:pt x="25724" y="10961"/>
                        </a:cubicBezTo>
                        <a:cubicBezTo>
                          <a:pt x="25755" y="10961"/>
                          <a:pt x="25787" y="10961"/>
                          <a:pt x="25821" y="10962"/>
                        </a:cubicBezTo>
                        <a:cubicBezTo>
                          <a:pt x="26282" y="10970"/>
                          <a:pt x="26131" y="11105"/>
                          <a:pt x="26020" y="11208"/>
                        </a:cubicBezTo>
                        <a:cubicBezTo>
                          <a:pt x="25909" y="11319"/>
                          <a:pt x="25861" y="11636"/>
                          <a:pt x="25671" y="11763"/>
                        </a:cubicBezTo>
                        <a:cubicBezTo>
                          <a:pt x="25480" y="11890"/>
                          <a:pt x="24551" y="11882"/>
                          <a:pt x="23321" y="11914"/>
                        </a:cubicBezTo>
                        <a:cubicBezTo>
                          <a:pt x="23167" y="11919"/>
                          <a:pt x="23033" y="11921"/>
                          <a:pt x="22913" y="11921"/>
                        </a:cubicBezTo>
                        <a:cubicBezTo>
                          <a:pt x="22078" y="11921"/>
                          <a:pt x="21999" y="11806"/>
                          <a:pt x="21416" y="11660"/>
                        </a:cubicBezTo>
                        <a:cubicBezTo>
                          <a:pt x="21182" y="11602"/>
                          <a:pt x="20993" y="11590"/>
                          <a:pt x="20832" y="11590"/>
                        </a:cubicBezTo>
                        <a:cubicBezTo>
                          <a:pt x="20727" y="11590"/>
                          <a:pt x="20633" y="11595"/>
                          <a:pt x="20547" y="11595"/>
                        </a:cubicBezTo>
                        <a:cubicBezTo>
                          <a:pt x="20391" y="11595"/>
                          <a:pt x="20259" y="11579"/>
                          <a:pt x="20122" y="11486"/>
                        </a:cubicBezTo>
                        <a:cubicBezTo>
                          <a:pt x="19805" y="11263"/>
                          <a:pt x="20352" y="11089"/>
                          <a:pt x="20392" y="10890"/>
                        </a:cubicBezTo>
                        <a:cubicBezTo>
                          <a:pt x="20432" y="10692"/>
                          <a:pt x="20360" y="10565"/>
                          <a:pt x="20773" y="10501"/>
                        </a:cubicBezTo>
                        <a:cubicBezTo>
                          <a:pt x="21036" y="10462"/>
                          <a:pt x="21131" y="10449"/>
                          <a:pt x="21315" y="10449"/>
                        </a:cubicBezTo>
                        <a:close/>
                        <a:moveTo>
                          <a:pt x="40259" y="10453"/>
                        </a:moveTo>
                        <a:cubicBezTo>
                          <a:pt x="40416" y="10453"/>
                          <a:pt x="40635" y="10462"/>
                          <a:pt x="41093" y="10470"/>
                        </a:cubicBezTo>
                        <a:cubicBezTo>
                          <a:pt x="42054" y="10485"/>
                          <a:pt x="42450" y="10708"/>
                          <a:pt x="43347" y="10858"/>
                        </a:cubicBezTo>
                        <a:cubicBezTo>
                          <a:pt x="43875" y="10952"/>
                          <a:pt x="44142" y="10971"/>
                          <a:pt x="44367" y="10971"/>
                        </a:cubicBezTo>
                        <a:cubicBezTo>
                          <a:pt x="44525" y="10971"/>
                          <a:pt x="44663" y="10962"/>
                          <a:pt x="44856" y="10962"/>
                        </a:cubicBezTo>
                        <a:cubicBezTo>
                          <a:pt x="45316" y="10970"/>
                          <a:pt x="45181" y="11105"/>
                          <a:pt x="45078" y="11208"/>
                        </a:cubicBezTo>
                        <a:cubicBezTo>
                          <a:pt x="44983" y="11319"/>
                          <a:pt x="44983" y="11636"/>
                          <a:pt x="44800" y="11763"/>
                        </a:cubicBezTo>
                        <a:cubicBezTo>
                          <a:pt x="44625" y="11890"/>
                          <a:pt x="43697" y="11882"/>
                          <a:pt x="42474" y="11922"/>
                        </a:cubicBezTo>
                        <a:cubicBezTo>
                          <a:pt x="42346" y="11925"/>
                          <a:pt x="42231" y="11927"/>
                          <a:pt x="42127" y="11927"/>
                        </a:cubicBezTo>
                        <a:cubicBezTo>
                          <a:pt x="41232" y="11927"/>
                          <a:pt x="41149" y="11809"/>
                          <a:pt x="40538" y="11660"/>
                        </a:cubicBezTo>
                        <a:cubicBezTo>
                          <a:pt x="40295" y="11602"/>
                          <a:pt x="40104" y="11590"/>
                          <a:pt x="39942" y="11590"/>
                        </a:cubicBezTo>
                        <a:cubicBezTo>
                          <a:pt x="39836" y="11590"/>
                          <a:pt x="39743" y="11595"/>
                          <a:pt x="39657" y="11595"/>
                        </a:cubicBezTo>
                        <a:cubicBezTo>
                          <a:pt x="39500" y="11595"/>
                          <a:pt x="39366" y="11579"/>
                          <a:pt x="39220" y="11486"/>
                        </a:cubicBezTo>
                        <a:cubicBezTo>
                          <a:pt x="38879" y="11271"/>
                          <a:pt x="39395" y="11089"/>
                          <a:pt x="39410" y="10890"/>
                        </a:cubicBezTo>
                        <a:cubicBezTo>
                          <a:pt x="39426" y="10692"/>
                          <a:pt x="39331" y="10565"/>
                          <a:pt x="39744" y="10501"/>
                        </a:cubicBezTo>
                        <a:cubicBezTo>
                          <a:pt x="39993" y="10464"/>
                          <a:pt x="40088" y="10453"/>
                          <a:pt x="40259" y="10453"/>
                        </a:cubicBezTo>
                        <a:close/>
                        <a:moveTo>
                          <a:pt x="55002" y="9367"/>
                        </a:moveTo>
                        <a:cubicBezTo>
                          <a:pt x="55131" y="9367"/>
                          <a:pt x="55248" y="9371"/>
                          <a:pt x="55341" y="9374"/>
                        </a:cubicBezTo>
                        <a:cubicBezTo>
                          <a:pt x="55531" y="9374"/>
                          <a:pt x="55714" y="9398"/>
                          <a:pt x="55897" y="9438"/>
                        </a:cubicBezTo>
                        <a:cubicBezTo>
                          <a:pt x="56166" y="9533"/>
                          <a:pt x="56428" y="9676"/>
                          <a:pt x="56659" y="9850"/>
                        </a:cubicBezTo>
                        <a:cubicBezTo>
                          <a:pt x="57032" y="10136"/>
                          <a:pt x="57516" y="10255"/>
                          <a:pt x="57817" y="10406"/>
                        </a:cubicBezTo>
                        <a:cubicBezTo>
                          <a:pt x="58119" y="10557"/>
                          <a:pt x="58325" y="11017"/>
                          <a:pt x="58040" y="11279"/>
                        </a:cubicBezTo>
                        <a:lnTo>
                          <a:pt x="58032" y="11279"/>
                        </a:lnTo>
                        <a:cubicBezTo>
                          <a:pt x="57746" y="11549"/>
                          <a:pt x="57460" y="11525"/>
                          <a:pt x="57341" y="11732"/>
                        </a:cubicBezTo>
                        <a:cubicBezTo>
                          <a:pt x="57230" y="11946"/>
                          <a:pt x="57135" y="12144"/>
                          <a:pt x="56849" y="12200"/>
                        </a:cubicBezTo>
                        <a:cubicBezTo>
                          <a:pt x="56651" y="12232"/>
                          <a:pt x="56460" y="12248"/>
                          <a:pt x="56262" y="12255"/>
                        </a:cubicBezTo>
                        <a:cubicBezTo>
                          <a:pt x="56128" y="12255"/>
                          <a:pt x="55924" y="12276"/>
                          <a:pt x="55632" y="12276"/>
                        </a:cubicBezTo>
                        <a:cubicBezTo>
                          <a:pt x="55559" y="12276"/>
                          <a:pt x="55481" y="12274"/>
                          <a:pt x="55397" y="12271"/>
                        </a:cubicBezTo>
                        <a:cubicBezTo>
                          <a:pt x="55238" y="12271"/>
                          <a:pt x="55087" y="12248"/>
                          <a:pt x="54928" y="12200"/>
                        </a:cubicBezTo>
                        <a:cubicBezTo>
                          <a:pt x="54912" y="12192"/>
                          <a:pt x="54889" y="12184"/>
                          <a:pt x="54865" y="12176"/>
                        </a:cubicBezTo>
                        <a:lnTo>
                          <a:pt x="54849" y="12168"/>
                        </a:lnTo>
                        <a:cubicBezTo>
                          <a:pt x="54500" y="12041"/>
                          <a:pt x="54000" y="11986"/>
                          <a:pt x="53277" y="11938"/>
                        </a:cubicBezTo>
                        <a:cubicBezTo>
                          <a:pt x="52404" y="11898"/>
                          <a:pt x="51531" y="11803"/>
                          <a:pt x="50666" y="11668"/>
                        </a:cubicBezTo>
                        <a:cubicBezTo>
                          <a:pt x="49959" y="11533"/>
                          <a:pt x="49213" y="11374"/>
                          <a:pt x="49324" y="11263"/>
                        </a:cubicBezTo>
                        <a:cubicBezTo>
                          <a:pt x="49443" y="11144"/>
                          <a:pt x="50221" y="11105"/>
                          <a:pt x="50777" y="11057"/>
                        </a:cubicBezTo>
                        <a:cubicBezTo>
                          <a:pt x="51325" y="11001"/>
                          <a:pt x="52182" y="10700"/>
                          <a:pt x="52507" y="10398"/>
                        </a:cubicBezTo>
                        <a:cubicBezTo>
                          <a:pt x="52833" y="10096"/>
                          <a:pt x="53126" y="10057"/>
                          <a:pt x="53579" y="9827"/>
                        </a:cubicBezTo>
                        <a:cubicBezTo>
                          <a:pt x="53674" y="9787"/>
                          <a:pt x="53753" y="9715"/>
                          <a:pt x="53809" y="9628"/>
                        </a:cubicBezTo>
                        <a:cubicBezTo>
                          <a:pt x="54005" y="9408"/>
                          <a:pt x="54568" y="9367"/>
                          <a:pt x="55002" y="9367"/>
                        </a:cubicBezTo>
                        <a:close/>
                        <a:moveTo>
                          <a:pt x="17367" y="9375"/>
                        </a:moveTo>
                        <a:cubicBezTo>
                          <a:pt x="17494" y="9375"/>
                          <a:pt x="17610" y="9378"/>
                          <a:pt x="17701" y="9382"/>
                        </a:cubicBezTo>
                        <a:cubicBezTo>
                          <a:pt x="17884" y="9382"/>
                          <a:pt x="18066" y="9406"/>
                          <a:pt x="18241" y="9446"/>
                        </a:cubicBezTo>
                        <a:cubicBezTo>
                          <a:pt x="18487" y="9541"/>
                          <a:pt x="18709" y="9684"/>
                          <a:pt x="18900" y="9858"/>
                        </a:cubicBezTo>
                        <a:cubicBezTo>
                          <a:pt x="19194" y="10144"/>
                          <a:pt x="19646" y="10263"/>
                          <a:pt x="19908" y="10414"/>
                        </a:cubicBezTo>
                        <a:cubicBezTo>
                          <a:pt x="20178" y="10565"/>
                          <a:pt x="20249" y="11009"/>
                          <a:pt x="19900" y="11279"/>
                        </a:cubicBezTo>
                        <a:cubicBezTo>
                          <a:pt x="19551" y="11541"/>
                          <a:pt x="19265" y="11525"/>
                          <a:pt x="19090" y="11740"/>
                        </a:cubicBezTo>
                        <a:cubicBezTo>
                          <a:pt x="18924" y="11946"/>
                          <a:pt x="18773" y="12144"/>
                          <a:pt x="18479" y="12200"/>
                        </a:cubicBezTo>
                        <a:cubicBezTo>
                          <a:pt x="18281" y="12232"/>
                          <a:pt x="18082" y="12255"/>
                          <a:pt x="17884" y="12255"/>
                        </a:cubicBezTo>
                        <a:cubicBezTo>
                          <a:pt x="17751" y="12261"/>
                          <a:pt x="17559" y="12277"/>
                          <a:pt x="17294" y="12277"/>
                        </a:cubicBezTo>
                        <a:cubicBezTo>
                          <a:pt x="17209" y="12277"/>
                          <a:pt x="17118" y="12275"/>
                          <a:pt x="17019" y="12271"/>
                        </a:cubicBezTo>
                        <a:cubicBezTo>
                          <a:pt x="16860" y="12271"/>
                          <a:pt x="16709" y="12248"/>
                          <a:pt x="16566" y="12208"/>
                        </a:cubicBezTo>
                        <a:cubicBezTo>
                          <a:pt x="16550" y="12192"/>
                          <a:pt x="16527" y="12192"/>
                          <a:pt x="16511" y="12184"/>
                        </a:cubicBezTo>
                        <a:lnTo>
                          <a:pt x="16487" y="12168"/>
                        </a:lnTo>
                        <a:cubicBezTo>
                          <a:pt x="16177" y="12049"/>
                          <a:pt x="15685" y="11986"/>
                          <a:pt x="14979" y="11946"/>
                        </a:cubicBezTo>
                        <a:cubicBezTo>
                          <a:pt x="14129" y="11898"/>
                          <a:pt x="13280" y="11811"/>
                          <a:pt x="12439" y="11668"/>
                        </a:cubicBezTo>
                        <a:cubicBezTo>
                          <a:pt x="11764" y="11533"/>
                          <a:pt x="11058" y="11374"/>
                          <a:pt x="11201" y="11263"/>
                        </a:cubicBezTo>
                        <a:cubicBezTo>
                          <a:pt x="11351" y="11144"/>
                          <a:pt x="12145" y="11105"/>
                          <a:pt x="12701" y="11057"/>
                        </a:cubicBezTo>
                        <a:cubicBezTo>
                          <a:pt x="13264" y="11009"/>
                          <a:pt x="14209" y="10700"/>
                          <a:pt x="14606" y="10398"/>
                        </a:cubicBezTo>
                        <a:cubicBezTo>
                          <a:pt x="15011" y="10096"/>
                          <a:pt x="15312" y="10057"/>
                          <a:pt x="15828" y="9835"/>
                        </a:cubicBezTo>
                        <a:cubicBezTo>
                          <a:pt x="15931" y="9787"/>
                          <a:pt x="16027" y="9723"/>
                          <a:pt x="16098" y="9644"/>
                        </a:cubicBezTo>
                        <a:lnTo>
                          <a:pt x="16106" y="9644"/>
                        </a:lnTo>
                        <a:cubicBezTo>
                          <a:pt x="16358" y="9417"/>
                          <a:pt x="16932" y="9375"/>
                          <a:pt x="17367" y="9375"/>
                        </a:cubicBezTo>
                        <a:close/>
                        <a:moveTo>
                          <a:pt x="36187" y="9367"/>
                        </a:moveTo>
                        <a:cubicBezTo>
                          <a:pt x="36314" y="9367"/>
                          <a:pt x="36429" y="9371"/>
                          <a:pt x="36521" y="9374"/>
                        </a:cubicBezTo>
                        <a:cubicBezTo>
                          <a:pt x="36704" y="9382"/>
                          <a:pt x="36886" y="9398"/>
                          <a:pt x="37069" y="9438"/>
                        </a:cubicBezTo>
                        <a:cubicBezTo>
                          <a:pt x="37323" y="9533"/>
                          <a:pt x="37569" y="9676"/>
                          <a:pt x="37775" y="9850"/>
                        </a:cubicBezTo>
                        <a:cubicBezTo>
                          <a:pt x="38125" y="10144"/>
                          <a:pt x="38585" y="10271"/>
                          <a:pt x="38871" y="10422"/>
                        </a:cubicBezTo>
                        <a:cubicBezTo>
                          <a:pt x="39196" y="10589"/>
                          <a:pt x="39252" y="11041"/>
                          <a:pt x="38966" y="11279"/>
                        </a:cubicBezTo>
                        <a:cubicBezTo>
                          <a:pt x="38648" y="11549"/>
                          <a:pt x="38363" y="11533"/>
                          <a:pt x="38220" y="11740"/>
                        </a:cubicBezTo>
                        <a:cubicBezTo>
                          <a:pt x="38077" y="11946"/>
                          <a:pt x="37958" y="12144"/>
                          <a:pt x="37672" y="12200"/>
                        </a:cubicBezTo>
                        <a:cubicBezTo>
                          <a:pt x="37474" y="12232"/>
                          <a:pt x="37275" y="12255"/>
                          <a:pt x="37077" y="12255"/>
                        </a:cubicBezTo>
                        <a:cubicBezTo>
                          <a:pt x="36944" y="12261"/>
                          <a:pt x="36752" y="12277"/>
                          <a:pt x="36486" y="12277"/>
                        </a:cubicBezTo>
                        <a:cubicBezTo>
                          <a:pt x="36402" y="12277"/>
                          <a:pt x="36311" y="12275"/>
                          <a:pt x="36212" y="12271"/>
                        </a:cubicBezTo>
                        <a:cubicBezTo>
                          <a:pt x="36053" y="12271"/>
                          <a:pt x="35894" y="12248"/>
                          <a:pt x="35751" y="12208"/>
                        </a:cubicBezTo>
                        <a:cubicBezTo>
                          <a:pt x="35727" y="12200"/>
                          <a:pt x="35712" y="12192"/>
                          <a:pt x="35688" y="12184"/>
                        </a:cubicBezTo>
                        <a:lnTo>
                          <a:pt x="35664" y="12168"/>
                        </a:lnTo>
                        <a:cubicBezTo>
                          <a:pt x="35338" y="12049"/>
                          <a:pt x="34846" y="11986"/>
                          <a:pt x="34132" y="11946"/>
                        </a:cubicBezTo>
                        <a:cubicBezTo>
                          <a:pt x="33267" y="11898"/>
                          <a:pt x="32402" y="11811"/>
                          <a:pt x="31552" y="11668"/>
                        </a:cubicBezTo>
                        <a:cubicBezTo>
                          <a:pt x="30854" y="11541"/>
                          <a:pt x="30131" y="11382"/>
                          <a:pt x="30258" y="11263"/>
                        </a:cubicBezTo>
                        <a:cubicBezTo>
                          <a:pt x="30393" y="11144"/>
                          <a:pt x="31179" y="11105"/>
                          <a:pt x="31735" y="11057"/>
                        </a:cubicBezTo>
                        <a:cubicBezTo>
                          <a:pt x="32290" y="11009"/>
                          <a:pt x="33187" y="10708"/>
                          <a:pt x="33553" y="10406"/>
                        </a:cubicBezTo>
                        <a:cubicBezTo>
                          <a:pt x="33918" y="10104"/>
                          <a:pt x="34219" y="10057"/>
                          <a:pt x="34703" y="9835"/>
                        </a:cubicBezTo>
                        <a:cubicBezTo>
                          <a:pt x="34799" y="9787"/>
                          <a:pt x="34886" y="9723"/>
                          <a:pt x="34950" y="9636"/>
                        </a:cubicBezTo>
                        <a:cubicBezTo>
                          <a:pt x="35183" y="9409"/>
                          <a:pt x="35753" y="9367"/>
                          <a:pt x="36187" y="9367"/>
                        </a:cubicBezTo>
                        <a:close/>
                        <a:moveTo>
                          <a:pt x="9845" y="10562"/>
                        </a:moveTo>
                        <a:cubicBezTo>
                          <a:pt x="9940" y="10562"/>
                          <a:pt x="10039" y="10565"/>
                          <a:pt x="10145" y="10573"/>
                        </a:cubicBezTo>
                        <a:cubicBezTo>
                          <a:pt x="10812" y="10628"/>
                          <a:pt x="11018" y="10985"/>
                          <a:pt x="10883" y="11247"/>
                        </a:cubicBezTo>
                        <a:cubicBezTo>
                          <a:pt x="10740" y="11509"/>
                          <a:pt x="10327" y="11533"/>
                          <a:pt x="9867" y="11684"/>
                        </a:cubicBezTo>
                        <a:cubicBezTo>
                          <a:pt x="9415" y="11835"/>
                          <a:pt x="9208" y="11970"/>
                          <a:pt x="9327" y="12192"/>
                        </a:cubicBezTo>
                        <a:cubicBezTo>
                          <a:pt x="9446" y="12414"/>
                          <a:pt x="9534" y="12613"/>
                          <a:pt x="8978" y="12708"/>
                        </a:cubicBezTo>
                        <a:cubicBezTo>
                          <a:pt x="8916" y="12719"/>
                          <a:pt x="8860" y="12723"/>
                          <a:pt x="8808" y="12723"/>
                        </a:cubicBezTo>
                        <a:cubicBezTo>
                          <a:pt x="8401" y="12723"/>
                          <a:pt x="8317" y="12414"/>
                          <a:pt x="8240" y="12224"/>
                        </a:cubicBezTo>
                        <a:cubicBezTo>
                          <a:pt x="8160" y="12001"/>
                          <a:pt x="7176" y="11962"/>
                          <a:pt x="6938" y="11827"/>
                        </a:cubicBezTo>
                        <a:lnTo>
                          <a:pt x="6938" y="11819"/>
                        </a:lnTo>
                        <a:cubicBezTo>
                          <a:pt x="6700" y="11684"/>
                          <a:pt x="7033" y="11366"/>
                          <a:pt x="7295" y="11120"/>
                        </a:cubicBezTo>
                        <a:cubicBezTo>
                          <a:pt x="7557" y="10866"/>
                          <a:pt x="7811" y="10827"/>
                          <a:pt x="8534" y="10724"/>
                        </a:cubicBezTo>
                        <a:cubicBezTo>
                          <a:pt x="8968" y="10657"/>
                          <a:pt x="9340" y="10562"/>
                          <a:pt x="9845" y="10562"/>
                        </a:cubicBezTo>
                        <a:close/>
                        <a:moveTo>
                          <a:pt x="28806" y="10567"/>
                        </a:moveTo>
                        <a:cubicBezTo>
                          <a:pt x="28908" y="10567"/>
                          <a:pt x="29016" y="10571"/>
                          <a:pt x="29131" y="10581"/>
                        </a:cubicBezTo>
                        <a:cubicBezTo>
                          <a:pt x="29806" y="10636"/>
                          <a:pt x="30052" y="10993"/>
                          <a:pt x="29949" y="11255"/>
                        </a:cubicBezTo>
                        <a:cubicBezTo>
                          <a:pt x="29846" y="11517"/>
                          <a:pt x="29433" y="11541"/>
                          <a:pt x="28996" y="11692"/>
                        </a:cubicBezTo>
                        <a:cubicBezTo>
                          <a:pt x="28560" y="11835"/>
                          <a:pt x="28369" y="11978"/>
                          <a:pt x="28520" y="12200"/>
                        </a:cubicBezTo>
                        <a:cubicBezTo>
                          <a:pt x="28663" y="12422"/>
                          <a:pt x="28782" y="12621"/>
                          <a:pt x="28234" y="12716"/>
                        </a:cubicBezTo>
                        <a:cubicBezTo>
                          <a:pt x="28178" y="12725"/>
                          <a:pt x="28125" y="12729"/>
                          <a:pt x="28077" y="12729"/>
                        </a:cubicBezTo>
                        <a:cubicBezTo>
                          <a:pt x="27657" y="12729"/>
                          <a:pt x="27532" y="12416"/>
                          <a:pt x="27433" y="12224"/>
                        </a:cubicBezTo>
                        <a:cubicBezTo>
                          <a:pt x="27322" y="12009"/>
                          <a:pt x="26345" y="11962"/>
                          <a:pt x="26083" y="11827"/>
                        </a:cubicBezTo>
                        <a:cubicBezTo>
                          <a:pt x="25821" y="11700"/>
                          <a:pt x="26115" y="11374"/>
                          <a:pt x="26345" y="11120"/>
                        </a:cubicBezTo>
                        <a:cubicBezTo>
                          <a:pt x="26575" y="10874"/>
                          <a:pt x="26829" y="10835"/>
                          <a:pt x="27536" y="10724"/>
                        </a:cubicBezTo>
                        <a:cubicBezTo>
                          <a:pt x="27957" y="10664"/>
                          <a:pt x="28312" y="10567"/>
                          <a:pt x="28806" y="10567"/>
                        </a:cubicBezTo>
                        <a:close/>
                        <a:moveTo>
                          <a:pt x="66785" y="10570"/>
                        </a:moveTo>
                        <a:cubicBezTo>
                          <a:pt x="66880" y="10570"/>
                          <a:pt x="66980" y="10573"/>
                          <a:pt x="67088" y="10581"/>
                        </a:cubicBezTo>
                        <a:lnTo>
                          <a:pt x="67104" y="10589"/>
                        </a:lnTo>
                        <a:cubicBezTo>
                          <a:pt x="67795" y="10636"/>
                          <a:pt x="68136" y="11001"/>
                          <a:pt x="68097" y="11263"/>
                        </a:cubicBezTo>
                        <a:cubicBezTo>
                          <a:pt x="68065" y="11525"/>
                          <a:pt x="67660" y="11549"/>
                          <a:pt x="67255" y="11692"/>
                        </a:cubicBezTo>
                        <a:cubicBezTo>
                          <a:pt x="66858" y="11843"/>
                          <a:pt x="66707" y="11986"/>
                          <a:pt x="66914" y="12208"/>
                        </a:cubicBezTo>
                        <a:cubicBezTo>
                          <a:pt x="67112" y="12430"/>
                          <a:pt x="67287" y="12629"/>
                          <a:pt x="66763" y="12716"/>
                        </a:cubicBezTo>
                        <a:cubicBezTo>
                          <a:pt x="66704" y="12726"/>
                          <a:pt x="66650" y="12731"/>
                          <a:pt x="66598" y="12731"/>
                        </a:cubicBezTo>
                        <a:cubicBezTo>
                          <a:pt x="66188" y="12731"/>
                          <a:pt x="65989" y="12422"/>
                          <a:pt x="65834" y="12232"/>
                        </a:cubicBezTo>
                        <a:cubicBezTo>
                          <a:pt x="65668" y="12017"/>
                          <a:pt x="64675" y="11962"/>
                          <a:pt x="64382" y="11835"/>
                        </a:cubicBezTo>
                        <a:cubicBezTo>
                          <a:pt x="64088" y="11700"/>
                          <a:pt x="64294" y="11382"/>
                          <a:pt x="64461" y="11128"/>
                        </a:cubicBezTo>
                        <a:cubicBezTo>
                          <a:pt x="64628" y="10882"/>
                          <a:pt x="64866" y="10843"/>
                          <a:pt x="65549" y="10731"/>
                        </a:cubicBezTo>
                        <a:cubicBezTo>
                          <a:pt x="65949" y="10665"/>
                          <a:pt x="66283" y="10570"/>
                          <a:pt x="66785" y="10570"/>
                        </a:cubicBezTo>
                        <a:close/>
                        <a:moveTo>
                          <a:pt x="47774" y="10575"/>
                        </a:moveTo>
                        <a:cubicBezTo>
                          <a:pt x="47876" y="10575"/>
                          <a:pt x="47985" y="10579"/>
                          <a:pt x="48102" y="10589"/>
                        </a:cubicBezTo>
                        <a:cubicBezTo>
                          <a:pt x="48785" y="10644"/>
                          <a:pt x="49078" y="11001"/>
                          <a:pt x="49015" y="11263"/>
                        </a:cubicBezTo>
                        <a:cubicBezTo>
                          <a:pt x="48943" y="11525"/>
                          <a:pt x="48531" y="11549"/>
                          <a:pt x="48118" y="11700"/>
                        </a:cubicBezTo>
                        <a:cubicBezTo>
                          <a:pt x="47705" y="11843"/>
                          <a:pt x="47530" y="11978"/>
                          <a:pt x="47705" y="12208"/>
                        </a:cubicBezTo>
                        <a:cubicBezTo>
                          <a:pt x="47880" y="12430"/>
                          <a:pt x="48023" y="12629"/>
                          <a:pt x="47491" y="12724"/>
                        </a:cubicBezTo>
                        <a:cubicBezTo>
                          <a:pt x="47432" y="12734"/>
                          <a:pt x="47377" y="12739"/>
                          <a:pt x="47326" y="12739"/>
                        </a:cubicBezTo>
                        <a:cubicBezTo>
                          <a:pt x="46911" y="12739"/>
                          <a:pt x="46753" y="12422"/>
                          <a:pt x="46626" y="12232"/>
                        </a:cubicBezTo>
                        <a:cubicBezTo>
                          <a:pt x="46483" y="12017"/>
                          <a:pt x="45491" y="11970"/>
                          <a:pt x="45221" y="11835"/>
                        </a:cubicBezTo>
                        <a:cubicBezTo>
                          <a:pt x="44943" y="11708"/>
                          <a:pt x="45189" y="11382"/>
                          <a:pt x="45395" y="11128"/>
                        </a:cubicBezTo>
                        <a:cubicBezTo>
                          <a:pt x="45594" y="10882"/>
                          <a:pt x="45840" y="10843"/>
                          <a:pt x="46530" y="10731"/>
                        </a:cubicBezTo>
                        <a:cubicBezTo>
                          <a:pt x="46938" y="10672"/>
                          <a:pt x="47281" y="10575"/>
                          <a:pt x="47774" y="10575"/>
                        </a:cubicBezTo>
                        <a:close/>
                        <a:moveTo>
                          <a:pt x="58613" y="11701"/>
                        </a:moveTo>
                        <a:cubicBezTo>
                          <a:pt x="58672" y="11701"/>
                          <a:pt x="58732" y="11703"/>
                          <a:pt x="58794" y="11708"/>
                        </a:cubicBezTo>
                        <a:lnTo>
                          <a:pt x="58802" y="11708"/>
                        </a:lnTo>
                        <a:cubicBezTo>
                          <a:pt x="59334" y="11747"/>
                          <a:pt x="60175" y="12001"/>
                          <a:pt x="61151" y="12009"/>
                        </a:cubicBezTo>
                        <a:cubicBezTo>
                          <a:pt x="61174" y="12010"/>
                          <a:pt x="61197" y="12010"/>
                          <a:pt x="61220" y="12010"/>
                        </a:cubicBezTo>
                        <a:cubicBezTo>
                          <a:pt x="61995" y="12010"/>
                          <a:pt x="62831" y="11909"/>
                          <a:pt x="63471" y="11909"/>
                        </a:cubicBezTo>
                        <a:cubicBezTo>
                          <a:pt x="63629" y="11909"/>
                          <a:pt x="63775" y="11915"/>
                          <a:pt x="63906" y="11930"/>
                        </a:cubicBezTo>
                        <a:cubicBezTo>
                          <a:pt x="64580" y="12009"/>
                          <a:pt x="65358" y="12208"/>
                          <a:pt x="65644" y="12446"/>
                        </a:cubicBezTo>
                        <a:cubicBezTo>
                          <a:pt x="65945" y="12716"/>
                          <a:pt x="65922" y="13192"/>
                          <a:pt x="65596" y="13430"/>
                        </a:cubicBezTo>
                        <a:cubicBezTo>
                          <a:pt x="65557" y="13454"/>
                          <a:pt x="65596" y="13565"/>
                          <a:pt x="65644" y="13700"/>
                        </a:cubicBezTo>
                        <a:cubicBezTo>
                          <a:pt x="65644" y="13700"/>
                          <a:pt x="65588" y="13843"/>
                          <a:pt x="65215" y="13851"/>
                        </a:cubicBezTo>
                        <a:cubicBezTo>
                          <a:pt x="65025" y="13859"/>
                          <a:pt x="64711" y="13863"/>
                          <a:pt x="64369" y="13863"/>
                        </a:cubicBezTo>
                        <a:cubicBezTo>
                          <a:pt x="64027" y="13863"/>
                          <a:pt x="63655" y="13859"/>
                          <a:pt x="63350" y="13851"/>
                        </a:cubicBezTo>
                        <a:cubicBezTo>
                          <a:pt x="62960" y="13846"/>
                          <a:pt x="62654" y="13828"/>
                          <a:pt x="62315" y="13828"/>
                        </a:cubicBezTo>
                        <a:cubicBezTo>
                          <a:pt x="62122" y="13828"/>
                          <a:pt x="61919" y="13834"/>
                          <a:pt x="61683" y="13851"/>
                        </a:cubicBezTo>
                        <a:cubicBezTo>
                          <a:pt x="61302" y="13884"/>
                          <a:pt x="61029" y="13925"/>
                          <a:pt x="60811" y="13925"/>
                        </a:cubicBezTo>
                        <a:cubicBezTo>
                          <a:pt x="60661" y="13925"/>
                          <a:pt x="60537" y="13906"/>
                          <a:pt x="60421" y="13851"/>
                        </a:cubicBezTo>
                        <a:cubicBezTo>
                          <a:pt x="60135" y="13724"/>
                          <a:pt x="60143" y="13557"/>
                          <a:pt x="59691" y="13422"/>
                        </a:cubicBezTo>
                        <a:cubicBezTo>
                          <a:pt x="59214" y="13295"/>
                          <a:pt x="58738" y="13136"/>
                          <a:pt x="58286" y="12954"/>
                        </a:cubicBezTo>
                        <a:cubicBezTo>
                          <a:pt x="57690" y="12700"/>
                          <a:pt x="57032" y="12525"/>
                          <a:pt x="57254" y="12375"/>
                        </a:cubicBezTo>
                        <a:cubicBezTo>
                          <a:pt x="57468" y="12224"/>
                          <a:pt x="57690" y="12081"/>
                          <a:pt x="57754" y="11946"/>
                        </a:cubicBezTo>
                        <a:cubicBezTo>
                          <a:pt x="57810" y="11827"/>
                          <a:pt x="58164" y="11701"/>
                          <a:pt x="58613" y="11701"/>
                        </a:cubicBezTo>
                        <a:close/>
                        <a:moveTo>
                          <a:pt x="20364" y="11701"/>
                        </a:moveTo>
                        <a:cubicBezTo>
                          <a:pt x="20422" y="11701"/>
                          <a:pt x="20482" y="11703"/>
                          <a:pt x="20543" y="11708"/>
                        </a:cubicBezTo>
                        <a:cubicBezTo>
                          <a:pt x="21067" y="11755"/>
                          <a:pt x="21837" y="12009"/>
                          <a:pt x="22821" y="12017"/>
                        </a:cubicBezTo>
                        <a:cubicBezTo>
                          <a:pt x="23616" y="12017"/>
                          <a:pt x="24515" y="11909"/>
                          <a:pt x="25174" y="11909"/>
                        </a:cubicBezTo>
                        <a:cubicBezTo>
                          <a:pt x="25331" y="11909"/>
                          <a:pt x="25474" y="11915"/>
                          <a:pt x="25599" y="11930"/>
                        </a:cubicBezTo>
                        <a:cubicBezTo>
                          <a:pt x="26258" y="12017"/>
                          <a:pt x="26980" y="12208"/>
                          <a:pt x="27210" y="12446"/>
                        </a:cubicBezTo>
                        <a:cubicBezTo>
                          <a:pt x="27433" y="12684"/>
                          <a:pt x="27306" y="13200"/>
                          <a:pt x="26901" y="13430"/>
                        </a:cubicBezTo>
                        <a:cubicBezTo>
                          <a:pt x="26861" y="13462"/>
                          <a:pt x="26861" y="13565"/>
                          <a:pt x="26877" y="13700"/>
                        </a:cubicBezTo>
                        <a:cubicBezTo>
                          <a:pt x="26877" y="13700"/>
                          <a:pt x="26790" y="13843"/>
                          <a:pt x="26409" y="13859"/>
                        </a:cubicBezTo>
                        <a:cubicBezTo>
                          <a:pt x="26218" y="13863"/>
                          <a:pt x="25905" y="13865"/>
                          <a:pt x="25562" y="13865"/>
                        </a:cubicBezTo>
                        <a:cubicBezTo>
                          <a:pt x="25220" y="13865"/>
                          <a:pt x="24849" y="13863"/>
                          <a:pt x="24543" y="13859"/>
                        </a:cubicBezTo>
                        <a:cubicBezTo>
                          <a:pt x="24172" y="13849"/>
                          <a:pt x="23878" y="13830"/>
                          <a:pt x="23554" y="13830"/>
                        </a:cubicBezTo>
                        <a:cubicBezTo>
                          <a:pt x="23351" y="13830"/>
                          <a:pt x="23137" y="13837"/>
                          <a:pt x="22885" y="13859"/>
                        </a:cubicBezTo>
                        <a:cubicBezTo>
                          <a:pt x="22489" y="13887"/>
                          <a:pt x="22203" y="13927"/>
                          <a:pt x="21982" y="13927"/>
                        </a:cubicBezTo>
                        <a:cubicBezTo>
                          <a:pt x="21834" y="13927"/>
                          <a:pt x="21716" y="13910"/>
                          <a:pt x="21615" y="13859"/>
                        </a:cubicBezTo>
                        <a:cubicBezTo>
                          <a:pt x="21368" y="13724"/>
                          <a:pt x="21416" y="13557"/>
                          <a:pt x="20995" y="13430"/>
                        </a:cubicBezTo>
                        <a:cubicBezTo>
                          <a:pt x="20559" y="13303"/>
                          <a:pt x="20130" y="13144"/>
                          <a:pt x="19710" y="12962"/>
                        </a:cubicBezTo>
                        <a:cubicBezTo>
                          <a:pt x="19186" y="12708"/>
                          <a:pt x="18567" y="12533"/>
                          <a:pt x="18828" y="12382"/>
                        </a:cubicBezTo>
                        <a:cubicBezTo>
                          <a:pt x="19090" y="12224"/>
                          <a:pt x="19344" y="12081"/>
                          <a:pt x="19440" y="11946"/>
                        </a:cubicBezTo>
                        <a:cubicBezTo>
                          <a:pt x="19531" y="11827"/>
                          <a:pt x="19914" y="11701"/>
                          <a:pt x="20364" y="11701"/>
                        </a:cubicBezTo>
                        <a:close/>
                        <a:moveTo>
                          <a:pt x="39491" y="11701"/>
                        </a:moveTo>
                        <a:cubicBezTo>
                          <a:pt x="39550" y="11701"/>
                          <a:pt x="39611" y="11703"/>
                          <a:pt x="39672" y="11708"/>
                        </a:cubicBezTo>
                        <a:lnTo>
                          <a:pt x="39672" y="11716"/>
                        </a:lnTo>
                        <a:cubicBezTo>
                          <a:pt x="40196" y="11755"/>
                          <a:pt x="41006" y="12009"/>
                          <a:pt x="41982" y="12017"/>
                        </a:cubicBezTo>
                        <a:cubicBezTo>
                          <a:pt x="42004" y="12017"/>
                          <a:pt x="42026" y="12018"/>
                          <a:pt x="42048" y="12018"/>
                        </a:cubicBezTo>
                        <a:cubicBezTo>
                          <a:pt x="42817" y="12018"/>
                          <a:pt x="43660" y="11913"/>
                          <a:pt x="44300" y="11913"/>
                        </a:cubicBezTo>
                        <a:cubicBezTo>
                          <a:pt x="44466" y="11913"/>
                          <a:pt x="44618" y="11920"/>
                          <a:pt x="44752" y="11938"/>
                        </a:cubicBezTo>
                        <a:cubicBezTo>
                          <a:pt x="45411" y="12017"/>
                          <a:pt x="46165" y="12216"/>
                          <a:pt x="46419" y="12446"/>
                        </a:cubicBezTo>
                        <a:cubicBezTo>
                          <a:pt x="46673" y="12684"/>
                          <a:pt x="46610" y="13208"/>
                          <a:pt x="46245" y="13438"/>
                        </a:cubicBezTo>
                        <a:cubicBezTo>
                          <a:pt x="46197" y="13462"/>
                          <a:pt x="46221" y="13565"/>
                          <a:pt x="46253" y="13708"/>
                        </a:cubicBezTo>
                        <a:cubicBezTo>
                          <a:pt x="46253" y="13708"/>
                          <a:pt x="46189" y="13843"/>
                          <a:pt x="45808" y="13859"/>
                        </a:cubicBezTo>
                        <a:cubicBezTo>
                          <a:pt x="45618" y="13867"/>
                          <a:pt x="45304" y="13871"/>
                          <a:pt x="44962" y="13871"/>
                        </a:cubicBezTo>
                        <a:cubicBezTo>
                          <a:pt x="44619" y="13871"/>
                          <a:pt x="44248" y="13867"/>
                          <a:pt x="43943" y="13859"/>
                        </a:cubicBezTo>
                        <a:cubicBezTo>
                          <a:pt x="43566" y="13849"/>
                          <a:pt x="43268" y="13830"/>
                          <a:pt x="42942" y="13830"/>
                        </a:cubicBezTo>
                        <a:cubicBezTo>
                          <a:pt x="42739" y="13830"/>
                          <a:pt x="42526" y="13837"/>
                          <a:pt x="42276" y="13859"/>
                        </a:cubicBezTo>
                        <a:cubicBezTo>
                          <a:pt x="41893" y="13892"/>
                          <a:pt x="41617" y="13930"/>
                          <a:pt x="41400" y="13930"/>
                        </a:cubicBezTo>
                        <a:cubicBezTo>
                          <a:pt x="41248" y="13930"/>
                          <a:pt x="41125" y="13911"/>
                          <a:pt x="41014" y="13859"/>
                        </a:cubicBezTo>
                        <a:cubicBezTo>
                          <a:pt x="40744" y="13732"/>
                          <a:pt x="40776" y="13565"/>
                          <a:pt x="40339" y="13430"/>
                        </a:cubicBezTo>
                        <a:cubicBezTo>
                          <a:pt x="39879" y="13303"/>
                          <a:pt x="39426" y="13144"/>
                          <a:pt x="38990" y="12962"/>
                        </a:cubicBezTo>
                        <a:cubicBezTo>
                          <a:pt x="38434" y="12708"/>
                          <a:pt x="37799" y="12533"/>
                          <a:pt x="38037" y="12382"/>
                        </a:cubicBezTo>
                        <a:cubicBezTo>
                          <a:pt x="38267" y="12232"/>
                          <a:pt x="38513" y="12081"/>
                          <a:pt x="38593" y="11946"/>
                        </a:cubicBezTo>
                        <a:cubicBezTo>
                          <a:pt x="38670" y="11827"/>
                          <a:pt x="39039" y="11701"/>
                          <a:pt x="39491" y="11701"/>
                        </a:cubicBezTo>
                        <a:close/>
                        <a:moveTo>
                          <a:pt x="9987" y="12677"/>
                        </a:moveTo>
                        <a:cubicBezTo>
                          <a:pt x="10217" y="12677"/>
                          <a:pt x="10391" y="12704"/>
                          <a:pt x="10462" y="12755"/>
                        </a:cubicBezTo>
                        <a:cubicBezTo>
                          <a:pt x="10629" y="12882"/>
                          <a:pt x="10486" y="13422"/>
                          <a:pt x="10486" y="13422"/>
                        </a:cubicBezTo>
                        <a:cubicBezTo>
                          <a:pt x="10446" y="13787"/>
                          <a:pt x="9748" y="13787"/>
                          <a:pt x="9557" y="13954"/>
                        </a:cubicBezTo>
                        <a:cubicBezTo>
                          <a:pt x="9518" y="13994"/>
                          <a:pt x="9478" y="14033"/>
                          <a:pt x="9430" y="14073"/>
                        </a:cubicBezTo>
                        <a:cubicBezTo>
                          <a:pt x="9395" y="14111"/>
                          <a:pt x="9264" y="14126"/>
                          <a:pt x="9090" y="14126"/>
                        </a:cubicBezTo>
                        <a:cubicBezTo>
                          <a:pt x="8790" y="14126"/>
                          <a:pt x="8362" y="14081"/>
                          <a:pt x="8081" y="14025"/>
                        </a:cubicBezTo>
                        <a:cubicBezTo>
                          <a:pt x="7637" y="13938"/>
                          <a:pt x="7637" y="13740"/>
                          <a:pt x="7914" y="13430"/>
                        </a:cubicBezTo>
                        <a:cubicBezTo>
                          <a:pt x="7914" y="13430"/>
                          <a:pt x="8176" y="13017"/>
                          <a:pt x="8875" y="12835"/>
                        </a:cubicBezTo>
                        <a:cubicBezTo>
                          <a:pt x="9274" y="12726"/>
                          <a:pt x="9681" y="12677"/>
                          <a:pt x="9987" y="12677"/>
                        </a:cubicBezTo>
                        <a:close/>
                        <a:moveTo>
                          <a:pt x="29227" y="12678"/>
                        </a:moveTo>
                        <a:cubicBezTo>
                          <a:pt x="29464" y="12678"/>
                          <a:pt x="29647" y="12708"/>
                          <a:pt x="29727" y="12763"/>
                        </a:cubicBezTo>
                        <a:cubicBezTo>
                          <a:pt x="29917" y="12882"/>
                          <a:pt x="29846" y="13430"/>
                          <a:pt x="29846" y="13430"/>
                        </a:cubicBezTo>
                        <a:cubicBezTo>
                          <a:pt x="29854" y="13787"/>
                          <a:pt x="29147" y="13787"/>
                          <a:pt x="28981" y="13962"/>
                        </a:cubicBezTo>
                        <a:cubicBezTo>
                          <a:pt x="28949" y="13994"/>
                          <a:pt x="28909" y="14033"/>
                          <a:pt x="28869" y="14081"/>
                        </a:cubicBezTo>
                        <a:cubicBezTo>
                          <a:pt x="28839" y="14115"/>
                          <a:pt x="28717" y="14129"/>
                          <a:pt x="28552" y="14129"/>
                        </a:cubicBezTo>
                        <a:cubicBezTo>
                          <a:pt x="28249" y="14129"/>
                          <a:pt x="27802" y="14082"/>
                          <a:pt x="27504" y="14025"/>
                        </a:cubicBezTo>
                        <a:cubicBezTo>
                          <a:pt x="27052" y="13938"/>
                          <a:pt x="27028" y="13740"/>
                          <a:pt x="27266" y="13430"/>
                        </a:cubicBezTo>
                        <a:cubicBezTo>
                          <a:pt x="27266" y="13430"/>
                          <a:pt x="27472" y="13017"/>
                          <a:pt x="28147" y="12835"/>
                        </a:cubicBezTo>
                        <a:cubicBezTo>
                          <a:pt x="28527" y="12728"/>
                          <a:pt x="28922" y="12678"/>
                          <a:pt x="29227" y="12678"/>
                        </a:cubicBezTo>
                        <a:close/>
                        <a:moveTo>
                          <a:pt x="48494" y="12677"/>
                        </a:moveTo>
                        <a:cubicBezTo>
                          <a:pt x="48725" y="12677"/>
                          <a:pt x="48906" y="12704"/>
                          <a:pt x="48991" y="12755"/>
                        </a:cubicBezTo>
                        <a:cubicBezTo>
                          <a:pt x="49197" y="12882"/>
                          <a:pt x="49189" y="13422"/>
                          <a:pt x="49189" y="13422"/>
                        </a:cubicBezTo>
                        <a:cubicBezTo>
                          <a:pt x="49245" y="13787"/>
                          <a:pt x="48546" y="13787"/>
                          <a:pt x="48396" y="13954"/>
                        </a:cubicBezTo>
                        <a:cubicBezTo>
                          <a:pt x="48372" y="14002"/>
                          <a:pt x="48340" y="14041"/>
                          <a:pt x="48300" y="14081"/>
                        </a:cubicBezTo>
                        <a:cubicBezTo>
                          <a:pt x="48275" y="14117"/>
                          <a:pt x="48157" y="14132"/>
                          <a:pt x="47994" y="14132"/>
                        </a:cubicBezTo>
                        <a:cubicBezTo>
                          <a:pt x="47693" y="14132"/>
                          <a:pt x="47239" y="14082"/>
                          <a:pt x="46935" y="14025"/>
                        </a:cubicBezTo>
                        <a:cubicBezTo>
                          <a:pt x="46467" y="13930"/>
                          <a:pt x="46419" y="13740"/>
                          <a:pt x="46618" y="13430"/>
                        </a:cubicBezTo>
                        <a:cubicBezTo>
                          <a:pt x="46618" y="13430"/>
                          <a:pt x="46768" y="13017"/>
                          <a:pt x="47419" y="12835"/>
                        </a:cubicBezTo>
                        <a:cubicBezTo>
                          <a:pt x="47791" y="12726"/>
                          <a:pt x="48187" y="12677"/>
                          <a:pt x="48494" y="12677"/>
                        </a:cubicBezTo>
                        <a:close/>
                        <a:moveTo>
                          <a:pt x="67753" y="12681"/>
                        </a:moveTo>
                        <a:cubicBezTo>
                          <a:pt x="67981" y="12681"/>
                          <a:pt x="68163" y="12709"/>
                          <a:pt x="68255" y="12763"/>
                        </a:cubicBezTo>
                        <a:lnTo>
                          <a:pt x="68271" y="12771"/>
                        </a:lnTo>
                        <a:cubicBezTo>
                          <a:pt x="68493" y="12898"/>
                          <a:pt x="68557" y="13438"/>
                          <a:pt x="68557" y="13438"/>
                        </a:cubicBezTo>
                        <a:cubicBezTo>
                          <a:pt x="68652" y="13795"/>
                          <a:pt x="67962" y="13795"/>
                          <a:pt x="67835" y="13970"/>
                        </a:cubicBezTo>
                        <a:cubicBezTo>
                          <a:pt x="67803" y="14002"/>
                          <a:pt x="67779" y="14041"/>
                          <a:pt x="67755" y="14089"/>
                        </a:cubicBezTo>
                        <a:cubicBezTo>
                          <a:pt x="67734" y="14121"/>
                          <a:pt x="67624" y="14134"/>
                          <a:pt x="67470" y="14134"/>
                        </a:cubicBezTo>
                        <a:cubicBezTo>
                          <a:pt x="67166" y="14134"/>
                          <a:pt x="66690" y="14083"/>
                          <a:pt x="66374" y="14025"/>
                        </a:cubicBezTo>
                        <a:cubicBezTo>
                          <a:pt x="65898" y="13938"/>
                          <a:pt x="65818" y="13740"/>
                          <a:pt x="65977" y="13430"/>
                        </a:cubicBezTo>
                        <a:cubicBezTo>
                          <a:pt x="65977" y="13430"/>
                          <a:pt x="66072" y="13025"/>
                          <a:pt x="66707" y="12835"/>
                        </a:cubicBezTo>
                        <a:cubicBezTo>
                          <a:pt x="67065" y="12731"/>
                          <a:pt x="67449" y="12681"/>
                          <a:pt x="67753" y="12681"/>
                        </a:cubicBezTo>
                        <a:close/>
                        <a:moveTo>
                          <a:pt x="37119" y="12410"/>
                        </a:moveTo>
                        <a:cubicBezTo>
                          <a:pt x="37200" y="12410"/>
                          <a:pt x="37376" y="12434"/>
                          <a:pt x="37640" y="12597"/>
                        </a:cubicBezTo>
                        <a:cubicBezTo>
                          <a:pt x="38021" y="12819"/>
                          <a:pt x="38466" y="12970"/>
                          <a:pt x="39045" y="13160"/>
                        </a:cubicBezTo>
                        <a:cubicBezTo>
                          <a:pt x="39355" y="13271"/>
                          <a:pt x="39672" y="13359"/>
                          <a:pt x="39990" y="13430"/>
                        </a:cubicBezTo>
                        <a:cubicBezTo>
                          <a:pt x="39990" y="13430"/>
                          <a:pt x="40665" y="13589"/>
                          <a:pt x="40601" y="13906"/>
                        </a:cubicBezTo>
                        <a:cubicBezTo>
                          <a:pt x="40538" y="14224"/>
                          <a:pt x="39958" y="14279"/>
                          <a:pt x="39331" y="14279"/>
                        </a:cubicBezTo>
                        <a:cubicBezTo>
                          <a:pt x="38712" y="14279"/>
                          <a:pt x="37878" y="14279"/>
                          <a:pt x="37696" y="14240"/>
                        </a:cubicBezTo>
                        <a:cubicBezTo>
                          <a:pt x="37497" y="14192"/>
                          <a:pt x="37283" y="14168"/>
                          <a:pt x="37069" y="14168"/>
                        </a:cubicBezTo>
                        <a:cubicBezTo>
                          <a:pt x="37069" y="14168"/>
                          <a:pt x="36227" y="14176"/>
                          <a:pt x="35648" y="14248"/>
                        </a:cubicBezTo>
                        <a:cubicBezTo>
                          <a:pt x="35648" y="14248"/>
                          <a:pt x="35243" y="14248"/>
                          <a:pt x="35219" y="14168"/>
                        </a:cubicBezTo>
                        <a:cubicBezTo>
                          <a:pt x="35204" y="14081"/>
                          <a:pt x="35259" y="14010"/>
                          <a:pt x="35434" y="13906"/>
                        </a:cubicBezTo>
                        <a:cubicBezTo>
                          <a:pt x="35608" y="13779"/>
                          <a:pt x="35751" y="13621"/>
                          <a:pt x="35854" y="13430"/>
                        </a:cubicBezTo>
                        <a:cubicBezTo>
                          <a:pt x="35981" y="13216"/>
                          <a:pt x="36061" y="12986"/>
                          <a:pt x="36100" y="12740"/>
                        </a:cubicBezTo>
                        <a:cubicBezTo>
                          <a:pt x="36164" y="12470"/>
                          <a:pt x="37069" y="12414"/>
                          <a:pt x="37069" y="12414"/>
                        </a:cubicBezTo>
                        <a:cubicBezTo>
                          <a:pt x="37069" y="12414"/>
                          <a:pt x="37086" y="12410"/>
                          <a:pt x="37119" y="12410"/>
                        </a:cubicBezTo>
                        <a:close/>
                        <a:moveTo>
                          <a:pt x="56335" y="12410"/>
                        </a:moveTo>
                        <a:cubicBezTo>
                          <a:pt x="56415" y="12410"/>
                          <a:pt x="56594" y="12434"/>
                          <a:pt x="56881" y="12597"/>
                        </a:cubicBezTo>
                        <a:cubicBezTo>
                          <a:pt x="57286" y="12827"/>
                          <a:pt x="57746" y="12970"/>
                          <a:pt x="58349" y="13160"/>
                        </a:cubicBezTo>
                        <a:cubicBezTo>
                          <a:pt x="58960" y="13359"/>
                          <a:pt x="59334" y="13430"/>
                          <a:pt x="59334" y="13430"/>
                        </a:cubicBezTo>
                        <a:cubicBezTo>
                          <a:pt x="59334" y="13430"/>
                          <a:pt x="60032" y="13589"/>
                          <a:pt x="60008" y="13906"/>
                        </a:cubicBezTo>
                        <a:cubicBezTo>
                          <a:pt x="59984" y="14224"/>
                          <a:pt x="59413" y="14279"/>
                          <a:pt x="58786" y="14279"/>
                        </a:cubicBezTo>
                        <a:cubicBezTo>
                          <a:pt x="58159" y="14272"/>
                          <a:pt x="57325" y="14279"/>
                          <a:pt x="57143" y="14240"/>
                        </a:cubicBezTo>
                        <a:lnTo>
                          <a:pt x="57151" y="14240"/>
                        </a:lnTo>
                        <a:cubicBezTo>
                          <a:pt x="56944" y="14192"/>
                          <a:pt x="56730" y="14168"/>
                          <a:pt x="56516" y="14168"/>
                        </a:cubicBezTo>
                        <a:cubicBezTo>
                          <a:pt x="56516" y="14168"/>
                          <a:pt x="55674" y="14176"/>
                          <a:pt x="55111" y="14248"/>
                        </a:cubicBezTo>
                        <a:cubicBezTo>
                          <a:pt x="55111" y="14248"/>
                          <a:pt x="54698" y="14248"/>
                          <a:pt x="54666" y="14168"/>
                        </a:cubicBezTo>
                        <a:cubicBezTo>
                          <a:pt x="54642" y="14089"/>
                          <a:pt x="54690" y="14010"/>
                          <a:pt x="54849" y="13906"/>
                        </a:cubicBezTo>
                        <a:cubicBezTo>
                          <a:pt x="55008" y="13803"/>
                          <a:pt x="55174" y="13517"/>
                          <a:pt x="55206" y="13430"/>
                        </a:cubicBezTo>
                        <a:cubicBezTo>
                          <a:pt x="55301" y="13216"/>
                          <a:pt x="55357" y="12978"/>
                          <a:pt x="55365" y="12740"/>
                        </a:cubicBezTo>
                        <a:cubicBezTo>
                          <a:pt x="55389" y="12470"/>
                          <a:pt x="56286" y="12414"/>
                          <a:pt x="56286" y="12414"/>
                        </a:cubicBezTo>
                        <a:cubicBezTo>
                          <a:pt x="56286" y="12414"/>
                          <a:pt x="56302" y="12410"/>
                          <a:pt x="56335" y="12410"/>
                        </a:cubicBezTo>
                        <a:close/>
                        <a:moveTo>
                          <a:pt x="17904" y="12418"/>
                        </a:moveTo>
                        <a:cubicBezTo>
                          <a:pt x="17985" y="12418"/>
                          <a:pt x="18161" y="12442"/>
                          <a:pt x="18408" y="12605"/>
                        </a:cubicBezTo>
                        <a:cubicBezTo>
                          <a:pt x="18757" y="12835"/>
                          <a:pt x="19170" y="12978"/>
                          <a:pt x="19733" y="13168"/>
                        </a:cubicBezTo>
                        <a:cubicBezTo>
                          <a:pt x="20027" y="13279"/>
                          <a:pt x="20337" y="13367"/>
                          <a:pt x="20638" y="13438"/>
                        </a:cubicBezTo>
                        <a:cubicBezTo>
                          <a:pt x="20638" y="13438"/>
                          <a:pt x="21297" y="13597"/>
                          <a:pt x="21194" y="13914"/>
                        </a:cubicBezTo>
                        <a:cubicBezTo>
                          <a:pt x="21083" y="14232"/>
                          <a:pt x="20495" y="14287"/>
                          <a:pt x="19876" y="14287"/>
                        </a:cubicBezTo>
                        <a:cubicBezTo>
                          <a:pt x="19249" y="14279"/>
                          <a:pt x="18416" y="14287"/>
                          <a:pt x="18241" y="14248"/>
                        </a:cubicBezTo>
                        <a:lnTo>
                          <a:pt x="18249" y="14248"/>
                        </a:lnTo>
                        <a:cubicBezTo>
                          <a:pt x="18043" y="14200"/>
                          <a:pt x="17836" y="14176"/>
                          <a:pt x="17630" y="14176"/>
                        </a:cubicBezTo>
                        <a:cubicBezTo>
                          <a:pt x="17630" y="14176"/>
                          <a:pt x="16789" y="14184"/>
                          <a:pt x="16201" y="14256"/>
                        </a:cubicBezTo>
                        <a:cubicBezTo>
                          <a:pt x="16201" y="14256"/>
                          <a:pt x="15788" y="14256"/>
                          <a:pt x="15780" y="14176"/>
                        </a:cubicBezTo>
                        <a:cubicBezTo>
                          <a:pt x="15773" y="14097"/>
                          <a:pt x="15844" y="14018"/>
                          <a:pt x="16027" y="13914"/>
                        </a:cubicBezTo>
                        <a:cubicBezTo>
                          <a:pt x="16217" y="13787"/>
                          <a:pt x="16384" y="13629"/>
                          <a:pt x="16511" y="13438"/>
                        </a:cubicBezTo>
                        <a:cubicBezTo>
                          <a:pt x="16662" y="13232"/>
                          <a:pt x="16773" y="12994"/>
                          <a:pt x="16844" y="12748"/>
                        </a:cubicBezTo>
                        <a:cubicBezTo>
                          <a:pt x="16947" y="12478"/>
                          <a:pt x="17852" y="12422"/>
                          <a:pt x="17852" y="12422"/>
                        </a:cubicBezTo>
                        <a:cubicBezTo>
                          <a:pt x="17852" y="12422"/>
                          <a:pt x="17870" y="12418"/>
                          <a:pt x="17904" y="12418"/>
                        </a:cubicBezTo>
                        <a:close/>
                        <a:moveTo>
                          <a:pt x="30170" y="11535"/>
                        </a:moveTo>
                        <a:cubicBezTo>
                          <a:pt x="30428" y="11535"/>
                          <a:pt x="30696" y="11570"/>
                          <a:pt x="30957" y="11636"/>
                        </a:cubicBezTo>
                        <a:cubicBezTo>
                          <a:pt x="31679" y="11819"/>
                          <a:pt x="31870" y="11898"/>
                          <a:pt x="33251" y="11970"/>
                        </a:cubicBezTo>
                        <a:cubicBezTo>
                          <a:pt x="34632" y="12033"/>
                          <a:pt x="35481" y="12144"/>
                          <a:pt x="35672" y="12398"/>
                        </a:cubicBezTo>
                        <a:cubicBezTo>
                          <a:pt x="35870" y="12652"/>
                          <a:pt x="35664" y="13430"/>
                          <a:pt x="35664" y="13430"/>
                        </a:cubicBezTo>
                        <a:cubicBezTo>
                          <a:pt x="35585" y="13629"/>
                          <a:pt x="35450" y="13803"/>
                          <a:pt x="35275" y="13930"/>
                        </a:cubicBezTo>
                        <a:cubicBezTo>
                          <a:pt x="34918" y="14176"/>
                          <a:pt x="34513" y="14351"/>
                          <a:pt x="34084" y="14446"/>
                        </a:cubicBezTo>
                        <a:cubicBezTo>
                          <a:pt x="33973" y="14470"/>
                          <a:pt x="33862" y="14494"/>
                          <a:pt x="33751" y="14518"/>
                        </a:cubicBezTo>
                        <a:cubicBezTo>
                          <a:pt x="33378" y="14637"/>
                          <a:pt x="33394" y="14716"/>
                          <a:pt x="32910" y="14780"/>
                        </a:cubicBezTo>
                        <a:cubicBezTo>
                          <a:pt x="32513" y="14835"/>
                          <a:pt x="32124" y="14867"/>
                          <a:pt x="31727" y="14875"/>
                        </a:cubicBezTo>
                        <a:lnTo>
                          <a:pt x="31671" y="14875"/>
                        </a:lnTo>
                        <a:cubicBezTo>
                          <a:pt x="30925" y="14811"/>
                          <a:pt x="29735" y="14859"/>
                          <a:pt x="29314" y="14740"/>
                        </a:cubicBezTo>
                        <a:cubicBezTo>
                          <a:pt x="28901" y="14621"/>
                          <a:pt x="28719" y="14399"/>
                          <a:pt x="29211" y="14089"/>
                        </a:cubicBezTo>
                        <a:cubicBezTo>
                          <a:pt x="29711" y="13779"/>
                          <a:pt x="30203" y="13859"/>
                          <a:pt x="30147" y="13438"/>
                        </a:cubicBezTo>
                        <a:cubicBezTo>
                          <a:pt x="30108" y="13263"/>
                          <a:pt x="30116" y="13089"/>
                          <a:pt x="30171" y="12922"/>
                        </a:cubicBezTo>
                        <a:cubicBezTo>
                          <a:pt x="30266" y="12700"/>
                          <a:pt x="30092" y="12636"/>
                          <a:pt x="29806" y="12557"/>
                        </a:cubicBezTo>
                        <a:cubicBezTo>
                          <a:pt x="29520" y="12478"/>
                          <a:pt x="28592" y="12311"/>
                          <a:pt x="29020" y="11906"/>
                        </a:cubicBezTo>
                        <a:cubicBezTo>
                          <a:pt x="29294" y="11647"/>
                          <a:pt x="29714" y="11535"/>
                          <a:pt x="30170" y="11535"/>
                        </a:cubicBezTo>
                        <a:close/>
                        <a:moveTo>
                          <a:pt x="11069" y="11535"/>
                        </a:moveTo>
                        <a:cubicBezTo>
                          <a:pt x="11327" y="11535"/>
                          <a:pt x="11592" y="11570"/>
                          <a:pt x="11843" y="11636"/>
                        </a:cubicBezTo>
                        <a:cubicBezTo>
                          <a:pt x="12542" y="11819"/>
                          <a:pt x="12725" y="11898"/>
                          <a:pt x="14098" y="11970"/>
                        </a:cubicBezTo>
                        <a:cubicBezTo>
                          <a:pt x="15463" y="12033"/>
                          <a:pt x="16296" y="12144"/>
                          <a:pt x="16463" y="12398"/>
                        </a:cubicBezTo>
                        <a:cubicBezTo>
                          <a:pt x="16622" y="12652"/>
                          <a:pt x="16320" y="13430"/>
                          <a:pt x="16320" y="13430"/>
                        </a:cubicBezTo>
                        <a:cubicBezTo>
                          <a:pt x="16209" y="13629"/>
                          <a:pt x="16058" y="13803"/>
                          <a:pt x="15868" y="13930"/>
                        </a:cubicBezTo>
                        <a:cubicBezTo>
                          <a:pt x="15479" y="14168"/>
                          <a:pt x="15050" y="14351"/>
                          <a:pt x="14606" y="14454"/>
                        </a:cubicBezTo>
                        <a:cubicBezTo>
                          <a:pt x="14487" y="14470"/>
                          <a:pt x="14376" y="14494"/>
                          <a:pt x="14264" y="14526"/>
                        </a:cubicBezTo>
                        <a:cubicBezTo>
                          <a:pt x="13868" y="14637"/>
                          <a:pt x="13875" y="14724"/>
                          <a:pt x="13383" y="14780"/>
                        </a:cubicBezTo>
                        <a:cubicBezTo>
                          <a:pt x="12986" y="14835"/>
                          <a:pt x="12590" y="14867"/>
                          <a:pt x="12193" y="14883"/>
                        </a:cubicBezTo>
                        <a:lnTo>
                          <a:pt x="12201" y="14875"/>
                        </a:lnTo>
                        <a:lnTo>
                          <a:pt x="12137" y="14875"/>
                        </a:lnTo>
                        <a:cubicBezTo>
                          <a:pt x="11399" y="14811"/>
                          <a:pt x="10200" y="14859"/>
                          <a:pt x="9804" y="14740"/>
                        </a:cubicBezTo>
                        <a:cubicBezTo>
                          <a:pt x="9407" y="14613"/>
                          <a:pt x="9240" y="14399"/>
                          <a:pt x="9772" y="14089"/>
                        </a:cubicBezTo>
                        <a:cubicBezTo>
                          <a:pt x="10304" y="13771"/>
                          <a:pt x="10796" y="13859"/>
                          <a:pt x="10796" y="13430"/>
                        </a:cubicBezTo>
                        <a:cubicBezTo>
                          <a:pt x="10780" y="13256"/>
                          <a:pt x="10804" y="13081"/>
                          <a:pt x="10883" y="12922"/>
                        </a:cubicBezTo>
                        <a:cubicBezTo>
                          <a:pt x="11010" y="12700"/>
                          <a:pt x="10835" y="12636"/>
                          <a:pt x="10566" y="12557"/>
                        </a:cubicBezTo>
                        <a:cubicBezTo>
                          <a:pt x="10288" y="12478"/>
                          <a:pt x="9383" y="12311"/>
                          <a:pt x="9867" y="11906"/>
                        </a:cubicBezTo>
                        <a:cubicBezTo>
                          <a:pt x="10177" y="11647"/>
                          <a:pt x="10613" y="11535"/>
                          <a:pt x="11069" y="11535"/>
                        </a:cubicBezTo>
                        <a:close/>
                        <a:moveTo>
                          <a:pt x="49263" y="11535"/>
                        </a:moveTo>
                        <a:cubicBezTo>
                          <a:pt x="49520" y="11535"/>
                          <a:pt x="49793" y="11570"/>
                          <a:pt x="50063" y="11636"/>
                        </a:cubicBezTo>
                        <a:cubicBezTo>
                          <a:pt x="50809" y="11819"/>
                          <a:pt x="51015" y="11898"/>
                          <a:pt x="52404" y="11970"/>
                        </a:cubicBezTo>
                        <a:cubicBezTo>
                          <a:pt x="53793" y="12033"/>
                          <a:pt x="54650" y="12144"/>
                          <a:pt x="54881" y="12398"/>
                        </a:cubicBezTo>
                        <a:cubicBezTo>
                          <a:pt x="55119" y="12652"/>
                          <a:pt x="55016" y="13430"/>
                          <a:pt x="55016" y="13430"/>
                        </a:cubicBezTo>
                        <a:cubicBezTo>
                          <a:pt x="54960" y="13629"/>
                          <a:pt x="54849" y="13803"/>
                          <a:pt x="54690" y="13930"/>
                        </a:cubicBezTo>
                        <a:cubicBezTo>
                          <a:pt x="54428" y="14152"/>
                          <a:pt x="53976" y="14351"/>
                          <a:pt x="53563" y="14454"/>
                        </a:cubicBezTo>
                        <a:cubicBezTo>
                          <a:pt x="53452" y="14470"/>
                          <a:pt x="53349" y="14494"/>
                          <a:pt x="53238" y="14526"/>
                        </a:cubicBezTo>
                        <a:cubicBezTo>
                          <a:pt x="52880" y="14637"/>
                          <a:pt x="52904" y="14724"/>
                          <a:pt x="52428" y="14780"/>
                        </a:cubicBezTo>
                        <a:cubicBezTo>
                          <a:pt x="52039" y="14835"/>
                          <a:pt x="51650" y="14867"/>
                          <a:pt x="51261" y="14883"/>
                        </a:cubicBezTo>
                        <a:lnTo>
                          <a:pt x="51206" y="14875"/>
                        </a:lnTo>
                        <a:cubicBezTo>
                          <a:pt x="50444" y="14811"/>
                          <a:pt x="49261" y="14859"/>
                          <a:pt x="48832" y="14740"/>
                        </a:cubicBezTo>
                        <a:cubicBezTo>
                          <a:pt x="48404" y="14621"/>
                          <a:pt x="48181" y="14399"/>
                          <a:pt x="48634" y="14089"/>
                        </a:cubicBezTo>
                        <a:cubicBezTo>
                          <a:pt x="49078" y="13779"/>
                          <a:pt x="49594" y="13859"/>
                          <a:pt x="49483" y="13430"/>
                        </a:cubicBezTo>
                        <a:cubicBezTo>
                          <a:pt x="49483" y="13430"/>
                          <a:pt x="49372" y="13144"/>
                          <a:pt x="49443" y="12922"/>
                        </a:cubicBezTo>
                        <a:cubicBezTo>
                          <a:pt x="49507" y="12700"/>
                          <a:pt x="49324" y="12636"/>
                          <a:pt x="49023" y="12557"/>
                        </a:cubicBezTo>
                        <a:cubicBezTo>
                          <a:pt x="48729" y="12478"/>
                          <a:pt x="47784" y="12311"/>
                          <a:pt x="48158" y="11906"/>
                        </a:cubicBezTo>
                        <a:cubicBezTo>
                          <a:pt x="48401" y="11647"/>
                          <a:pt x="48807" y="11535"/>
                          <a:pt x="49263" y="11535"/>
                        </a:cubicBezTo>
                        <a:close/>
                        <a:moveTo>
                          <a:pt x="63230" y="13905"/>
                        </a:moveTo>
                        <a:cubicBezTo>
                          <a:pt x="63299" y="13905"/>
                          <a:pt x="63368" y="13906"/>
                          <a:pt x="63437" y="13906"/>
                        </a:cubicBezTo>
                        <a:cubicBezTo>
                          <a:pt x="64787" y="13914"/>
                          <a:pt x="65684" y="13962"/>
                          <a:pt x="66017" y="14025"/>
                        </a:cubicBezTo>
                        <a:lnTo>
                          <a:pt x="66009" y="14025"/>
                        </a:lnTo>
                        <a:cubicBezTo>
                          <a:pt x="66311" y="14097"/>
                          <a:pt x="66628" y="14137"/>
                          <a:pt x="66946" y="14145"/>
                        </a:cubicBezTo>
                        <a:cubicBezTo>
                          <a:pt x="67414" y="14168"/>
                          <a:pt x="67533" y="14327"/>
                          <a:pt x="67541" y="14335"/>
                        </a:cubicBezTo>
                        <a:cubicBezTo>
                          <a:pt x="67390" y="14486"/>
                          <a:pt x="67192" y="14581"/>
                          <a:pt x="66985" y="14621"/>
                        </a:cubicBezTo>
                        <a:cubicBezTo>
                          <a:pt x="66406" y="14748"/>
                          <a:pt x="64993" y="14819"/>
                          <a:pt x="64310" y="14851"/>
                        </a:cubicBezTo>
                        <a:cubicBezTo>
                          <a:pt x="63620" y="14891"/>
                          <a:pt x="63009" y="14891"/>
                          <a:pt x="62270" y="15073"/>
                        </a:cubicBezTo>
                        <a:cubicBezTo>
                          <a:pt x="61532" y="15256"/>
                          <a:pt x="61389" y="15399"/>
                          <a:pt x="60199" y="15430"/>
                        </a:cubicBezTo>
                        <a:cubicBezTo>
                          <a:pt x="60019" y="15435"/>
                          <a:pt x="59852" y="15438"/>
                          <a:pt x="59697" y="15438"/>
                        </a:cubicBezTo>
                        <a:cubicBezTo>
                          <a:pt x="58823" y="15438"/>
                          <a:pt x="58315" y="15344"/>
                          <a:pt x="57944" y="14946"/>
                        </a:cubicBezTo>
                        <a:cubicBezTo>
                          <a:pt x="57841" y="14835"/>
                          <a:pt x="57738" y="14716"/>
                          <a:pt x="57651" y="14589"/>
                        </a:cubicBezTo>
                        <a:cubicBezTo>
                          <a:pt x="57651" y="14589"/>
                          <a:pt x="57540" y="14359"/>
                          <a:pt x="58206" y="14343"/>
                        </a:cubicBezTo>
                        <a:cubicBezTo>
                          <a:pt x="58873" y="14327"/>
                          <a:pt x="59548" y="14375"/>
                          <a:pt x="60080" y="14208"/>
                        </a:cubicBezTo>
                        <a:cubicBezTo>
                          <a:pt x="60584" y="14042"/>
                          <a:pt x="61940" y="13905"/>
                          <a:pt x="63230" y="13905"/>
                        </a:cubicBezTo>
                        <a:close/>
                        <a:moveTo>
                          <a:pt x="24499" y="13906"/>
                        </a:moveTo>
                        <a:cubicBezTo>
                          <a:pt x="24535" y="13906"/>
                          <a:pt x="24571" y="13906"/>
                          <a:pt x="24607" y="13906"/>
                        </a:cubicBezTo>
                        <a:cubicBezTo>
                          <a:pt x="25956" y="13922"/>
                          <a:pt x="26837" y="13970"/>
                          <a:pt x="27155" y="14033"/>
                        </a:cubicBezTo>
                        <a:cubicBezTo>
                          <a:pt x="27449" y="14097"/>
                          <a:pt x="27758" y="14137"/>
                          <a:pt x="28060" y="14152"/>
                        </a:cubicBezTo>
                        <a:cubicBezTo>
                          <a:pt x="28520" y="14176"/>
                          <a:pt x="28600" y="14335"/>
                          <a:pt x="28607" y="14335"/>
                        </a:cubicBezTo>
                        <a:cubicBezTo>
                          <a:pt x="28417" y="14486"/>
                          <a:pt x="28203" y="14581"/>
                          <a:pt x="27972" y="14621"/>
                        </a:cubicBezTo>
                        <a:cubicBezTo>
                          <a:pt x="27361" y="14756"/>
                          <a:pt x="25933" y="14819"/>
                          <a:pt x="25234" y="14859"/>
                        </a:cubicBezTo>
                        <a:cubicBezTo>
                          <a:pt x="24536" y="14891"/>
                          <a:pt x="23932" y="14891"/>
                          <a:pt x="23146" y="15073"/>
                        </a:cubicBezTo>
                        <a:cubicBezTo>
                          <a:pt x="22361" y="15264"/>
                          <a:pt x="22178" y="15407"/>
                          <a:pt x="20980" y="15438"/>
                        </a:cubicBezTo>
                        <a:cubicBezTo>
                          <a:pt x="20807" y="15443"/>
                          <a:pt x="20646" y="15446"/>
                          <a:pt x="20497" y="15446"/>
                        </a:cubicBezTo>
                        <a:cubicBezTo>
                          <a:pt x="19609" y="15446"/>
                          <a:pt x="19117" y="15348"/>
                          <a:pt x="18852" y="14954"/>
                        </a:cubicBezTo>
                        <a:cubicBezTo>
                          <a:pt x="18773" y="14843"/>
                          <a:pt x="18701" y="14716"/>
                          <a:pt x="18638" y="14597"/>
                        </a:cubicBezTo>
                        <a:cubicBezTo>
                          <a:pt x="18638" y="14597"/>
                          <a:pt x="18598" y="14359"/>
                          <a:pt x="19257" y="14343"/>
                        </a:cubicBezTo>
                        <a:cubicBezTo>
                          <a:pt x="19376" y="14340"/>
                          <a:pt x="19494" y="14340"/>
                          <a:pt x="19613" y="14340"/>
                        </a:cubicBezTo>
                        <a:cubicBezTo>
                          <a:pt x="19691" y="14340"/>
                          <a:pt x="19769" y="14340"/>
                          <a:pt x="19846" y="14340"/>
                        </a:cubicBezTo>
                        <a:cubicBezTo>
                          <a:pt x="20310" y="14340"/>
                          <a:pt x="20762" y="14331"/>
                          <a:pt x="21170" y="14208"/>
                        </a:cubicBezTo>
                        <a:cubicBezTo>
                          <a:pt x="21726" y="14046"/>
                          <a:pt x="23178" y="13906"/>
                          <a:pt x="24499" y="13906"/>
                        </a:cubicBezTo>
                        <a:close/>
                        <a:moveTo>
                          <a:pt x="43906" y="13906"/>
                        </a:moveTo>
                        <a:cubicBezTo>
                          <a:pt x="43942" y="13906"/>
                          <a:pt x="43978" y="13906"/>
                          <a:pt x="44014" y="13906"/>
                        </a:cubicBezTo>
                        <a:cubicBezTo>
                          <a:pt x="45356" y="13922"/>
                          <a:pt x="46245" y="13962"/>
                          <a:pt x="46570" y="14033"/>
                        </a:cubicBezTo>
                        <a:lnTo>
                          <a:pt x="46578" y="14033"/>
                        </a:lnTo>
                        <a:cubicBezTo>
                          <a:pt x="46880" y="14097"/>
                          <a:pt x="47189" y="14137"/>
                          <a:pt x="47499" y="14152"/>
                        </a:cubicBezTo>
                        <a:cubicBezTo>
                          <a:pt x="47967" y="14176"/>
                          <a:pt x="48062" y="14335"/>
                          <a:pt x="48070" y="14335"/>
                        </a:cubicBezTo>
                        <a:cubicBezTo>
                          <a:pt x="47896" y="14486"/>
                          <a:pt x="47689" y="14581"/>
                          <a:pt x="47475" y="14621"/>
                        </a:cubicBezTo>
                        <a:cubicBezTo>
                          <a:pt x="46880" y="14756"/>
                          <a:pt x="45451" y="14819"/>
                          <a:pt x="44760" y="14859"/>
                        </a:cubicBezTo>
                        <a:cubicBezTo>
                          <a:pt x="44070" y="14891"/>
                          <a:pt x="43459" y="14891"/>
                          <a:pt x="42697" y="15073"/>
                        </a:cubicBezTo>
                        <a:cubicBezTo>
                          <a:pt x="41935" y="15264"/>
                          <a:pt x="41776" y="15407"/>
                          <a:pt x="40577" y="15438"/>
                        </a:cubicBezTo>
                        <a:cubicBezTo>
                          <a:pt x="40406" y="15443"/>
                          <a:pt x="40246" y="15446"/>
                          <a:pt x="40097" y="15446"/>
                        </a:cubicBezTo>
                        <a:cubicBezTo>
                          <a:pt x="39211" y="15446"/>
                          <a:pt x="38706" y="15348"/>
                          <a:pt x="38386" y="14954"/>
                        </a:cubicBezTo>
                        <a:cubicBezTo>
                          <a:pt x="38299" y="14843"/>
                          <a:pt x="38212" y="14724"/>
                          <a:pt x="38132" y="14597"/>
                        </a:cubicBezTo>
                        <a:cubicBezTo>
                          <a:pt x="38132" y="14597"/>
                          <a:pt x="38053" y="14359"/>
                          <a:pt x="38720" y="14343"/>
                        </a:cubicBezTo>
                        <a:cubicBezTo>
                          <a:pt x="38839" y="14340"/>
                          <a:pt x="38957" y="14340"/>
                          <a:pt x="39075" y="14340"/>
                        </a:cubicBezTo>
                        <a:cubicBezTo>
                          <a:pt x="39153" y="14340"/>
                          <a:pt x="39231" y="14340"/>
                          <a:pt x="39308" y="14340"/>
                        </a:cubicBezTo>
                        <a:cubicBezTo>
                          <a:pt x="39771" y="14340"/>
                          <a:pt x="40218" y="14331"/>
                          <a:pt x="40609" y="14208"/>
                        </a:cubicBezTo>
                        <a:cubicBezTo>
                          <a:pt x="41158" y="14046"/>
                          <a:pt x="42586" y="13906"/>
                          <a:pt x="43906" y="13906"/>
                        </a:cubicBezTo>
                        <a:close/>
                        <a:moveTo>
                          <a:pt x="9265" y="14607"/>
                        </a:moveTo>
                        <a:cubicBezTo>
                          <a:pt x="9449" y="14607"/>
                          <a:pt x="9318" y="14669"/>
                          <a:pt x="9343" y="14843"/>
                        </a:cubicBezTo>
                        <a:cubicBezTo>
                          <a:pt x="9375" y="15073"/>
                          <a:pt x="9264" y="15288"/>
                          <a:pt x="8883" y="15629"/>
                        </a:cubicBezTo>
                        <a:cubicBezTo>
                          <a:pt x="8494" y="15970"/>
                          <a:pt x="7851" y="16248"/>
                          <a:pt x="7208" y="16470"/>
                        </a:cubicBezTo>
                        <a:cubicBezTo>
                          <a:pt x="6557" y="16685"/>
                          <a:pt x="6898" y="16891"/>
                          <a:pt x="6581" y="17002"/>
                        </a:cubicBezTo>
                        <a:cubicBezTo>
                          <a:pt x="6535" y="17017"/>
                          <a:pt x="6492" y="17023"/>
                          <a:pt x="6452" y="17023"/>
                        </a:cubicBezTo>
                        <a:cubicBezTo>
                          <a:pt x="6212" y="17023"/>
                          <a:pt x="6083" y="16784"/>
                          <a:pt x="6001" y="16669"/>
                        </a:cubicBezTo>
                        <a:cubicBezTo>
                          <a:pt x="5906" y="16510"/>
                          <a:pt x="5867" y="16335"/>
                          <a:pt x="5882" y="16153"/>
                        </a:cubicBezTo>
                        <a:cubicBezTo>
                          <a:pt x="5890" y="15938"/>
                          <a:pt x="5851" y="15899"/>
                          <a:pt x="5803" y="15478"/>
                        </a:cubicBezTo>
                        <a:cubicBezTo>
                          <a:pt x="5755" y="15049"/>
                          <a:pt x="5874" y="15018"/>
                          <a:pt x="6494" y="14899"/>
                        </a:cubicBezTo>
                        <a:cubicBezTo>
                          <a:pt x="6724" y="14859"/>
                          <a:pt x="7073" y="14875"/>
                          <a:pt x="7438" y="14819"/>
                        </a:cubicBezTo>
                        <a:cubicBezTo>
                          <a:pt x="7803" y="14764"/>
                          <a:pt x="8510" y="14653"/>
                          <a:pt x="9026" y="14621"/>
                        </a:cubicBezTo>
                        <a:cubicBezTo>
                          <a:pt x="9137" y="14612"/>
                          <a:pt x="9213" y="14607"/>
                          <a:pt x="9265" y="14607"/>
                        </a:cubicBezTo>
                        <a:close/>
                        <a:moveTo>
                          <a:pt x="28768" y="14606"/>
                        </a:moveTo>
                        <a:cubicBezTo>
                          <a:pt x="28944" y="14606"/>
                          <a:pt x="28827" y="14666"/>
                          <a:pt x="28869" y="14843"/>
                        </a:cubicBezTo>
                        <a:cubicBezTo>
                          <a:pt x="28933" y="15073"/>
                          <a:pt x="28846" y="15288"/>
                          <a:pt x="28512" y="15629"/>
                        </a:cubicBezTo>
                        <a:cubicBezTo>
                          <a:pt x="28171" y="15970"/>
                          <a:pt x="27560" y="16248"/>
                          <a:pt x="26941" y="16470"/>
                        </a:cubicBezTo>
                        <a:cubicBezTo>
                          <a:pt x="26329" y="16685"/>
                          <a:pt x="26695" y="16899"/>
                          <a:pt x="26393" y="17002"/>
                        </a:cubicBezTo>
                        <a:cubicBezTo>
                          <a:pt x="26349" y="17017"/>
                          <a:pt x="26307" y="17023"/>
                          <a:pt x="26268" y="17023"/>
                        </a:cubicBezTo>
                        <a:cubicBezTo>
                          <a:pt x="26029" y="17023"/>
                          <a:pt x="25869" y="16784"/>
                          <a:pt x="25774" y="16669"/>
                        </a:cubicBezTo>
                        <a:cubicBezTo>
                          <a:pt x="25655" y="16518"/>
                          <a:pt x="25591" y="16343"/>
                          <a:pt x="25583" y="16153"/>
                        </a:cubicBezTo>
                        <a:cubicBezTo>
                          <a:pt x="25567" y="15946"/>
                          <a:pt x="25520" y="15899"/>
                          <a:pt x="25417" y="15478"/>
                        </a:cubicBezTo>
                        <a:cubicBezTo>
                          <a:pt x="25313" y="15057"/>
                          <a:pt x="25432" y="15018"/>
                          <a:pt x="26036" y="14899"/>
                        </a:cubicBezTo>
                        <a:cubicBezTo>
                          <a:pt x="26258" y="14859"/>
                          <a:pt x="26607" y="14875"/>
                          <a:pt x="26964" y="14819"/>
                        </a:cubicBezTo>
                        <a:cubicBezTo>
                          <a:pt x="27322" y="14764"/>
                          <a:pt x="28020" y="14660"/>
                          <a:pt x="28520" y="14621"/>
                        </a:cubicBezTo>
                        <a:cubicBezTo>
                          <a:pt x="28637" y="14612"/>
                          <a:pt x="28716" y="14606"/>
                          <a:pt x="28768" y="14606"/>
                        </a:cubicBezTo>
                        <a:close/>
                        <a:moveTo>
                          <a:pt x="48259" y="14607"/>
                        </a:moveTo>
                        <a:cubicBezTo>
                          <a:pt x="48444" y="14607"/>
                          <a:pt x="48329" y="14669"/>
                          <a:pt x="48404" y="14843"/>
                        </a:cubicBezTo>
                        <a:cubicBezTo>
                          <a:pt x="48491" y="15073"/>
                          <a:pt x="48435" y="15288"/>
                          <a:pt x="48142" y="15629"/>
                        </a:cubicBezTo>
                        <a:cubicBezTo>
                          <a:pt x="47848" y="15970"/>
                          <a:pt x="47276" y="16248"/>
                          <a:pt x="46689" y="16470"/>
                        </a:cubicBezTo>
                        <a:cubicBezTo>
                          <a:pt x="46094" y="16685"/>
                          <a:pt x="46491" y="16891"/>
                          <a:pt x="46197" y="17002"/>
                        </a:cubicBezTo>
                        <a:cubicBezTo>
                          <a:pt x="46156" y="17017"/>
                          <a:pt x="46117" y="17023"/>
                          <a:pt x="46078" y="17023"/>
                        </a:cubicBezTo>
                        <a:cubicBezTo>
                          <a:pt x="45844" y="17023"/>
                          <a:pt x="45647" y="16784"/>
                          <a:pt x="45538" y="16669"/>
                        </a:cubicBezTo>
                        <a:cubicBezTo>
                          <a:pt x="45403" y="16526"/>
                          <a:pt x="45316" y="16343"/>
                          <a:pt x="45284" y="16153"/>
                        </a:cubicBezTo>
                        <a:cubicBezTo>
                          <a:pt x="45237" y="15938"/>
                          <a:pt x="45189" y="15899"/>
                          <a:pt x="45030" y="15478"/>
                        </a:cubicBezTo>
                        <a:cubicBezTo>
                          <a:pt x="44871" y="15049"/>
                          <a:pt x="44983" y="15018"/>
                          <a:pt x="45570" y="14899"/>
                        </a:cubicBezTo>
                        <a:cubicBezTo>
                          <a:pt x="45792" y="14859"/>
                          <a:pt x="46141" y="14875"/>
                          <a:pt x="46491" y="14819"/>
                        </a:cubicBezTo>
                        <a:cubicBezTo>
                          <a:pt x="46848" y="14764"/>
                          <a:pt x="47530" y="14653"/>
                          <a:pt x="48023" y="14621"/>
                        </a:cubicBezTo>
                        <a:cubicBezTo>
                          <a:pt x="48132" y="14612"/>
                          <a:pt x="48207" y="14607"/>
                          <a:pt x="48259" y="14607"/>
                        </a:cubicBezTo>
                        <a:close/>
                        <a:moveTo>
                          <a:pt x="67780" y="14606"/>
                        </a:moveTo>
                        <a:cubicBezTo>
                          <a:pt x="67949" y="14606"/>
                          <a:pt x="67838" y="14666"/>
                          <a:pt x="67930" y="14843"/>
                        </a:cubicBezTo>
                        <a:lnTo>
                          <a:pt x="67954" y="14843"/>
                        </a:lnTo>
                        <a:cubicBezTo>
                          <a:pt x="68073" y="15073"/>
                          <a:pt x="68041" y="15288"/>
                          <a:pt x="67795" y="15629"/>
                        </a:cubicBezTo>
                        <a:cubicBezTo>
                          <a:pt x="67541" y="15978"/>
                          <a:pt x="67009" y="16256"/>
                          <a:pt x="66446" y="16470"/>
                        </a:cubicBezTo>
                        <a:cubicBezTo>
                          <a:pt x="65882" y="16692"/>
                          <a:pt x="66303" y="16899"/>
                          <a:pt x="66025" y="17002"/>
                        </a:cubicBezTo>
                        <a:cubicBezTo>
                          <a:pt x="65985" y="17017"/>
                          <a:pt x="65946" y="17023"/>
                          <a:pt x="65907" y="17023"/>
                        </a:cubicBezTo>
                        <a:cubicBezTo>
                          <a:pt x="65671" y="17023"/>
                          <a:pt x="65448" y="16784"/>
                          <a:pt x="65318" y="16669"/>
                        </a:cubicBezTo>
                        <a:cubicBezTo>
                          <a:pt x="65176" y="16526"/>
                          <a:pt x="65064" y="16351"/>
                          <a:pt x="65001" y="16161"/>
                        </a:cubicBezTo>
                        <a:cubicBezTo>
                          <a:pt x="64929" y="15946"/>
                          <a:pt x="64874" y="15899"/>
                          <a:pt x="64660" y="15478"/>
                        </a:cubicBezTo>
                        <a:cubicBezTo>
                          <a:pt x="64445" y="15057"/>
                          <a:pt x="64556" y="15018"/>
                          <a:pt x="65128" y="14907"/>
                        </a:cubicBezTo>
                        <a:cubicBezTo>
                          <a:pt x="65342" y="14859"/>
                          <a:pt x="65691" y="14875"/>
                          <a:pt x="66041" y="14819"/>
                        </a:cubicBezTo>
                        <a:cubicBezTo>
                          <a:pt x="66382" y="14764"/>
                          <a:pt x="67057" y="14660"/>
                          <a:pt x="67541" y="14621"/>
                        </a:cubicBezTo>
                        <a:cubicBezTo>
                          <a:pt x="67654" y="14612"/>
                          <a:pt x="67730" y="14606"/>
                          <a:pt x="67780" y="14606"/>
                        </a:cubicBezTo>
                        <a:close/>
                        <a:moveTo>
                          <a:pt x="17532" y="14239"/>
                        </a:moveTo>
                        <a:cubicBezTo>
                          <a:pt x="17563" y="14239"/>
                          <a:pt x="17593" y="14239"/>
                          <a:pt x="17622" y="14240"/>
                        </a:cubicBezTo>
                        <a:cubicBezTo>
                          <a:pt x="17622" y="14240"/>
                          <a:pt x="18297" y="14272"/>
                          <a:pt x="18352" y="14518"/>
                        </a:cubicBezTo>
                        <a:cubicBezTo>
                          <a:pt x="18416" y="14772"/>
                          <a:pt x="18400" y="15184"/>
                          <a:pt x="18971" y="15486"/>
                        </a:cubicBezTo>
                        <a:cubicBezTo>
                          <a:pt x="19535" y="15788"/>
                          <a:pt x="20146" y="15835"/>
                          <a:pt x="20210" y="16240"/>
                        </a:cubicBezTo>
                        <a:cubicBezTo>
                          <a:pt x="20273" y="16645"/>
                          <a:pt x="20122" y="17050"/>
                          <a:pt x="19114" y="17058"/>
                        </a:cubicBezTo>
                        <a:cubicBezTo>
                          <a:pt x="19052" y="17058"/>
                          <a:pt x="18991" y="17059"/>
                          <a:pt x="18929" y="17059"/>
                        </a:cubicBezTo>
                        <a:cubicBezTo>
                          <a:pt x="18378" y="17059"/>
                          <a:pt x="17822" y="17027"/>
                          <a:pt x="17273" y="16970"/>
                        </a:cubicBezTo>
                        <a:cubicBezTo>
                          <a:pt x="17273" y="16970"/>
                          <a:pt x="16296" y="16907"/>
                          <a:pt x="15653" y="16812"/>
                        </a:cubicBezTo>
                        <a:cubicBezTo>
                          <a:pt x="15011" y="16708"/>
                          <a:pt x="14757" y="16550"/>
                          <a:pt x="14757" y="16550"/>
                        </a:cubicBezTo>
                        <a:lnTo>
                          <a:pt x="14741" y="16542"/>
                        </a:lnTo>
                        <a:cubicBezTo>
                          <a:pt x="14249" y="16319"/>
                          <a:pt x="13915" y="16081"/>
                          <a:pt x="13399" y="15875"/>
                        </a:cubicBezTo>
                        <a:cubicBezTo>
                          <a:pt x="12875" y="15676"/>
                          <a:pt x="12986" y="15565"/>
                          <a:pt x="13121" y="15375"/>
                        </a:cubicBezTo>
                        <a:lnTo>
                          <a:pt x="13129" y="15375"/>
                        </a:lnTo>
                        <a:cubicBezTo>
                          <a:pt x="13161" y="15327"/>
                          <a:pt x="13161" y="15272"/>
                          <a:pt x="13137" y="15224"/>
                        </a:cubicBezTo>
                        <a:cubicBezTo>
                          <a:pt x="13137" y="15121"/>
                          <a:pt x="13217" y="14954"/>
                          <a:pt x="13717" y="14772"/>
                        </a:cubicBezTo>
                        <a:cubicBezTo>
                          <a:pt x="14428" y="14524"/>
                          <a:pt x="16389" y="14239"/>
                          <a:pt x="17532" y="14239"/>
                        </a:cubicBezTo>
                        <a:close/>
                        <a:moveTo>
                          <a:pt x="56390" y="14238"/>
                        </a:moveTo>
                        <a:cubicBezTo>
                          <a:pt x="56435" y="14238"/>
                          <a:pt x="56480" y="14239"/>
                          <a:pt x="56524" y="14240"/>
                        </a:cubicBezTo>
                        <a:cubicBezTo>
                          <a:pt x="56524" y="14240"/>
                          <a:pt x="57206" y="14272"/>
                          <a:pt x="57325" y="14518"/>
                        </a:cubicBezTo>
                        <a:cubicBezTo>
                          <a:pt x="57452" y="14764"/>
                          <a:pt x="57548" y="15184"/>
                          <a:pt x="58191" y="15486"/>
                        </a:cubicBezTo>
                        <a:cubicBezTo>
                          <a:pt x="58841" y="15788"/>
                          <a:pt x="59461" y="15835"/>
                          <a:pt x="59627" y="16240"/>
                        </a:cubicBezTo>
                        <a:cubicBezTo>
                          <a:pt x="59802" y="16637"/>
                          <a:pt x="59746" y="17042"/>
                          <a:pt x="58746" y="17058"/>
                        </a:cubicBezTo>
                        <a:cubicBezTo>
                          <a:pt x="58684" y="17058"/>
                          <a:pt x="58621" y="17059"/>
                          <a:pt x="58558" y="17059"/>
                        </a:cubicBezTo>
                        <a:cubicBezTo>
                          <a:pt x="58000" y="17059"/>
                          <a:pt x="57437" y="17027"/>
                          <a:pt x="56881" y="16970"/>
                        </a:cubicBezTo>
                        <a:lnTo>
                          <a:pt x="56873" y="16970"/>
                        </a:lnTo>
                        <a:cubicBezTo>
                          <a:pt x="56873" y="16970"/>
                          <a:pt x="55881" y="16907"/>
                          <a:pt x="55214" y="16804"/>
                        </a:cubicBezTo>
                        <a:cubicBezTo>
                          <a:pt x="54547" y="16708"/>
                          <a:pt x="54261" y="16550"/>
                          <a:pt x="54261" y="16550"/>
                        </a:cubicBezTo>
                        <a:lnTo>
                          <a:pt x="54230" y="16534"/>
                        </a:lnTo>
                        <a:cubicBezTo>
                          <a:pt x="53690" y="16311"/>
                          <a:pt x="53293" y="16073"/>
                          <a:pt x="52722" y="15875"/>
                        </a:cubicBezTo>
                        <a:cubicBezTo>
                          <a:pt x="52142" y="15669"/>
                          <a:pt x="52222" y="15565"/>
                          <a:pt x="52325" y="15367"/>
                        </a:cubicBezTo>
                        <a:cubicBezTo>
                          <a:pt x="52341" y="15319"/>
                          <a:pt x="52333" y="15256"/>
                          <a:pt x="52293" y="15216"/>
                        </a:cubicBezTo>
                        <a:cubicBezTo>
                          <a:pt x="52269" y="15121"/>
                          <a:pt x="52309" y="14946"/>
                          <a:pt x="52753" y="14772"/>
                        </a:cubicBezTo>
                        <a:cubicBezTo>
                          <a:pt x="53395" y="14520"/>
                          <a:pt x="55240" y="14238"/>
                          <a:pt x="56390" y="14238"/>
                        </a:cubicBezTo>
                        <a:close/>
                        <a:moveTo>
                          <a:pt x="36986" y="14239"/>
                        </a:moveTo>
                        <a:cubicBezTo>
                          <a:pt x="37017" y="14239"/>
                          <a:pt x="37047" y="14239"/>
                          <a:pt x="37077" y="14240"/>
                        </a:cubicBezTo>
                        <a:cubicBezTo>
                          <a:pt x="37077" y="14240"/>
                          <a:pt x="37751" y="14272"/>
                          <a:pt x="37839" y="14526"/>
                        </a:cubicBezTo>
                        <a:cubicBezTo>
                          <a:pt x="37934" y="14772"/>
                          <a:pt x="37974" y="15184"/>
                          <a:pt x="38585" y="15494"/>
                        </a:cubicBezTo>
                        <a:cubicBezTo>
                          <a:pt x="39188" y="15796"/>
                          <a:pt x="39799" y="15843"/>
                          <a:pt x="39918" y="16240"/>
                        </a:cubicBezTo>
                        <a:cubicBezTo>
                          <a:pt x="40037" y="16645"/>
                          <a:pt x="39934" y="17050"/>
                          <a:pt x="38926" y="17058"/>
                        </a:cubicBezTo>
                        <a:cubicBezTo>
                          <a:pt x="38850" y="17059"/>
                          <a:pt x="38774" y="17059"/>
                          <a:pt x="38698" y="17059"/>
                        </a:cubicBezTo>
                        <a:cubicBezTo>
                          <a:pt x="38155" y="17059"/>
                          <a:pt x="37612" y="17034"/>
                          <a:pt x="37069" y="16978"/>
                        </a:cubicBezTo>
                        <a:cubicBezTo>
                          <a:pt x="37069" y="16978"/>
                          <a:pt x="36085" y="16907"/>
                          <a:pt x="35434" y="16812"/>
                        </a:cubicBezTo>
                        <a:cubicBezTo>
                          <a:pt x="34775" y="16716"/>
                          <a:pt x="34513" y="16558"/>
                          <a:pt x="34513" y="16558"/>
                        </a:cubicBezTo>
                        <a:lnTo>
                          <a:pt x="34489" y="16542"/>
                        </a:lnTo>
                        <a:cubicBezTo>
                          <a:pt x="33973" y="16319"/>
                          <a:pt x="33608" y="16081"/>
                          <a:pt x="33060" y="15875"/>
                        </a:cubicBezTo>
                        <a:cubicBezTo>
                          <a:pt x="32513" y="15676"/>
                          <a:pt x="32608" y="15565"/>
                          <a:pt x="32727" y="15375"/>
                        </a:cubicBezTo>
                        <a:cubicBezTo>
                          <a:pt x="32751" y="15327"/>
                          <a:pt x="32751" y="15264"/>
                          <a:pt x="32719" y="15224"/>
                        </a:cubicBezTo>
                        <a:cubicBezTo>
                          <a:pt x="32703" y="15129"/>
                          <a:pt x="32767" y="14954"/>
                          <a:pt x="33235" y="14780"/>
                        </a:cubicBezTo>
                        <a:cubicBezTo>
                          <a:pt x="33915" y="14524"/>
                          <a:pt x="35838" y="14239"/>
                          <a:pt x="36986" y="14239"/>
                        </a:cubicBezTo>
                        <a:close/>
                        <a:moveTo>
                          <a:pt x="24395" y="15106"/>
                        </a:moveTo>
                        <a:cubicBezTo>
                          <a:pt x="24621" y="15106"/>
                          <a:pt x="24788" y="15142"/>
                          <a:pt x="24980" y="15216"/>
                        </a:cubicBezTo>
                        <a:cubicBezTo>
                          <a:pt x="25369" y="15359"/>
                          <a:pt x="25266" y="15811"/>
                          <a:pt x="25178" y="16026"/>
                        </a:cubicBezTo>
                        <a:cubicBezTo>
                          <a:pt x="25091" y="16232"/>
                          <a:pt x="25369" y="16272"/>
                          <a:pt x="25464" y="16494"/>
                        </a:cubicBezTo>
                        <a:cubicBezTo>
                          <a:pt x="25552" y="16724"/>
                          <a:pt x="25726" y="17073"/>
                          <a:pt x="26091" y="17200"/>
                        </a:cubicBezTo>
                        <a:cubicBezTo>
                          <a:pt x="26456" y="17320"/>
                          <a:pt x="27012" y="17645"/>
                          <a:pt x="27139" y="17907"/>
                        </a:cubicBezTo>
                        <a:cubicBezTo>
                          <a:pt x="27258" y="18169"/>
                          <a:pt x="26822" y="18455"/>
                          <a:pt x="25980" y="18574"/>
                        </a:cubicBezTo>
                        <a:cubicBezTo>
                          <a:pt x="25761" y="18606"/>
                          <a:pt x="25530" y="18621"/>
                          <a:pt x="25289" y="18621"/>
                        </a:cubicBezTo>
                        <a:cubicBezTo>
                          <a:pt x="24597" y="18621"/>
                          <a:pt x="23833" y="18498"/>
                          <a:pt x="23091" y="18328"/>
                        </a:cubicBezTo>
                        <a:cubicBezTo>
                          <a:pt x="22276" y="18142"/>
                          <a:pt x="21928" y="18080"/>
                          <a:pt x="21330" y="18080"/>
                        </a:cubicBezTo>
                        <a:cubicBezTo>
                          <a:pt x="21188" y="18080"/>
                          <a:pt x="21032" y="18083"/>
                          <a:pt x="20853" y="18089"/>
                        </a:cubicBezTo>
                        <a:cubicBezTo>
                          <a:pt x="20680" y="18094"/>
                          <a:pt x="20514" y="18097"/>
                          <a:pt x="20355" y="18097"/>
                        </a:cubicBezTo>
                        <a:cubicBezTo>
                          <a:pt x="19651" y="18097"/>
                          <a:pt x="19084" y="18037"/>
                          <a:pt x="18670" y="17772"/>
                        </a:cubicBezTo>
                        <a:cubicBezTo>
                          <a:pt x="18162" y="17447"/>
                          <a:pt x="18551" y="17335"/>
                          <a:pt x="19194" y="17208"/>
                        </a:cubicBezTo>
                        <a:cubicBezTo>
                          <a:pt x="19844" y="17089"/>
                          <a:pt x="20233" y="17034"/>
                          <a:pt x="20360" y="16772"/>
                        </a:cubicBezTo>
                        <a:cubicBezTo>
                          <a:pt x="20472" y="16510"/>
                          <a:pt x="20456" y="16208"/>
                          <a:pt x="20329" y="15954"/>
                        </a:cubicBezTo>
                        <a:cubicBezTo>
                          <a:pt x="20202" y="15716"/>
                          <a:pt x="20456" y="15621"/>
                          <a:pt x="20932" y="15557"/>
                        </a:cubicBezTo>
                        <a:cubicBezTo>
                          <a:pt x="21107" y="15542"/>
                          <a:pt x="21400" y="15542"/>
                          <a:pt x="21726" y="15518"/>
                        </a:cubicBezTo>
                        <a:cubicBezTo>
                          <a:pt x="22051" y="15494"/>
                          <a:pt x="22519" y="15351"/>
                          <a:pt x="23416" y="15216"/>
                        </a:cubicBezTo>
                        <a:cubicBezTo>
                          <a:pt x="23867" y="15144"/>
                          <a:pt x="24162" y="15106"/>
                          <a:pt x="24395" y="15106"/>
                        </a:cubicBezTo>
                        <a:close/>
                        <a:moveTo>
                          <a:pt x="43953" y="15106"/>
                        </a:moveTo>
                        <a:cubicBezTo>
                          <a:pt x="44180" y="15106"/>
                          <a:pt x="44350" y="15142"/>
                          <a:pt x="44554" y="15216"/>
                        </a:cubicBezTo>
                        <a:cubicBezTo>
                          <a:pt x="44959" y="15359"/>
                          <a:pt x="44911" y="15819"/>
                          <a:pt x="44848" y="16026"/>
                        </a:cubicBezTo>
                        <a:cubicBezTo>
                          <a:pt x="44784" y="16232"/>
                          <a:pt x="45070" y="16272"/>
                          <a:pt x="45197" y="16494"/>
                        </a:cubicBezTo>
                        <a:cubicBezTo>
                          <a:pt x="45316" y="16724"/>
                          <a:pt x="45530" y="17073"/>
                          <a:pt x="45911" y="17200"/>
                        </a:cubicBezTo>
                        <a:cubicBezTo>
                          <a:pt x="46292" y="17320"/>
                          <a:pt x="46895" y="17645"/>
                          <a:pt x="47046" y="17907"/>
                        </a:cubicBezTo>
                        <a:cubicBezTo>
                          <a:pt x="47205" y="18169"/>
                          <a:pt x="46808" y="18463"/>
                          <a:pt x="45983" y="18582"/>
                        </a:cubicBezTo>
                        <a:cubicBezTo>
                          <a:pt x="45776" y="18611"/>
                          <a:pt x="45556" y="18625"/>
                          <a:pt x="45326" y="18625"/>
                        </a:cubicBezTo>
                        <a:cubicBezTo>
                          <a:pt x="44627" y="18625"/>
                          <a:pt x="43836" y="18501"/>
                          <a:pt x="43054" y="18328"/>
                        </a:cubicBezTo>
                        <a:cubicBezTo>
                          <a:pt x="42183" y="18142"/>
                          <a:pt x="41841" y="18083"/>
                          <a:pt x="41203" y="18083"/>
                        </a:cubicBezTo>
                        <a:cubicBezTo>
                          <a:pt x="41079" y="18083"/>
                          <a:pt x="40944" y="18086"/>
                          <a:pt x="40792" y="18089"/>
                        </a:cubicBezTo>
                        <a:cubicBezTo>
                          <a:pt x="40596" y="18096"/>
                          <a:pt x="40408" y="18101"/>
                          <a:pt x="40230" y="18101"/>
                        </a:cubicBezTo>
                        <a:cubicBezTo>
                          <a:pt x="39554" y="18101"/>
                          <a:pt x="39002" y="18036"/>
                          <a:pt x="38569" y="17772"/>
                        </a:cubicBezTo>
                        <a:cubicBezTo>
                          <a:pt x="38013" y="17447"/>
                          <a:pt x="38386" y="17335"/>
                          <a:pt x="39021" y="17216"/>
                        </a:cubicBezTo>
                        <a:cubicBezTo>
                          <a:pt x="39649" y="17089"/>
                          <a:pt x="40037" y="17034"/>
                          <a:pt x="40125" y="16780"/>
                        </a:cubicBezTo>
                        <a:cubicBezTo>
                          <a:pt x="40212" y="16502"/>
                          <a:pt x="40164" y="16200"/>
                          <a:pt x="39998" y="15962"/>
                        </a:cubicBezTo>
                        <a:cubicBezTo>
                          <a:pt x="39847" y="15724"/>
                          <a:pt x="40093" y="15621"/>
                          <a:pt x="40561" y="15565"/>
                        </a:cubicBezTo>
                        <a:cubicBezTo>
                          <a:pt x="40736" y="15542"/>
                          <a:pt x="41022" y="15542"/>
                          <a:pt x="41339" y="15518"/>
                        </a:cubicBezTo>
                        <a:cubicBezTo>
                          <a:pt x="41657" y="15494"/>
                          <a:pt x="42109" y="15351"/>
                          <a:pt x="42982" y="15216"/>
                        </a:cubicBezTo>
                        <a:cubicBezTo>
                          <a:pt x="43429" y="15144"/>
                          <a:pt x="43720" y="15106"/>
                          <a:pt x="43953" y="15106"/>
                        </a:cubicBezTo>
                        <a:close/>
                        <a:moveTo>
                          <a:pt x="63532" y="15112"/>
                        </a:moveTo>
                        <a:cubicBezTo>
                          <a:pt x="63758" y="15112"/>
                          <a:pt x="63932" y="15146"/>
                          <a:pt x="64144" y="15216"/>
                        </a:cubicBezTo>
                        <a:cubicBezTo>
                          <a:pt x="64580" y="15359"/>
                          <a:pt x="64588" y="15819"/>
                          <a:pt x="64548" y="16026"/>
                        </a:cubicBezTo>
                        <a:cubicBezTo>
                          <a:pt x="64517" y="16232"/>
                          <a:pt x="64802" y="16272"/>
                          <a:pt x="64953" y="16502"/>
                        </a:cubicBezTo>
                        <a:cubicBezTo>
                          <a:pt x="65112" y="16724"/>
                          <a:pt x="65374" y="17081"/>
                          <a:pt x="65763" y="17200"/>
                        </a:cubicBezTo>
                        <a:cubicBezTo>
                          <a:pt x="66160" y="17327"/>
                          <a:pt x="66787" y="17645"/>
                          <a:pt x="66977" y="17907"/>
                        </a:cubicBezTo>
                        <a:lnTo>
                          <a:pt x="66993" y="17915"/>
                        </a:lnTo>
                        <a:cubicBezTo>
                          <a:pt x="67184" y="18177"/>
                          <a:pt x="66827" y="18463"/>
                          <a:pt x="66009" y="18590"/>
                        </a:cubicBezTo>
                        <a:cubicBezTo>
                          <a:pt x="65808" y="18619"/>
                          <a:pt x="65591" y="18632"/>
                          <a:pt x="65362" y="18632"/>
                        </a:cubicBezTo>
                        <a:cubicBezTo>
                          <a:pt x="64665" y="18632"/>
                          <a:pt x="63856" y="18509"/>
                          <a:pt x="63056" y="18336"/>
                        </a:cubicBezTo>
                        <a:cubicBezTo>
                          <a:pt x="62196" y="18149"/>
                          <a:pt x="61835" y="18088"/>
                          <a:pt x="61233" y="18088"/>
                        </a:cubicBezTo>
                        <a:cubicBezTo>
                          <a:pt x="61090" y="18088"/>
                          <a:pt x="60934" y="18091"/>
                          <a:pt x="60754" y="18097"/>
                        </a:cubicBezTo>
                        <a:cubicBezTo>
                          <a:pt x="60583" y="18102"/>
                          <a:pt x="60418" y="18105"/>
                          <a:pt x="60260" y="18105"/>
                        </a:cubicBezTo>
                        <a:cubicBezTo>
                          <a:pt x="59558" y="18105"/>
                          <a:pt x="58978" y="18045"/>
                          <a:pt x="58492" y="17780"/>
                        </a:cubicBezTo>
                        <a:cubicBezTo>
                          <a:pt x="57897" y="17454"/>
                          <a:pt x="58262" y="17343"/>
                          <a:pt x="58873" y="17216"/>
                        </a:cubicBezTo>
                        <a:cubicBezTo>
                          <a:pt x="59492" y="17097"/>
                          <a:pt x="59865" y="17042"/>
                          <a:pt x="59929" y="16780"/>
                        </a:cubicBezTo>
                        <a:cubicBezTo>
                          <a:pt x="59984" y="16518"/>
                          <a:pt x="59873" y="16200"/>
                          <a:pt x="59691" y="15962"/>
                        </a:cubicBezTo>
                        <a:cubicBezTo>
                          <a:pt x="59508" y="15724"/>
                          <a:pt x="59738" y="15621"/>
                          <a:pt x="60199" y="15565"/>
                        </a:cubicBezTo>
                        <a:cubicBezTo>
                          <a:pt x="60373" y="15542"/>
                          <a:pt x="60659" y="15549"/>
                          <a:pt x="60977" y="15526"/>
                        </a:cubicBezTo>
                        <a:cubicBezTo>
                          <a:pt x="61286" y="15494"/>
                          <a:pt x="61723" y="15359"/>
                          <a:pt x="62580" y="15216"/>
                        </a:cubicBezTo>
                        <a:cubicBezTo>
                          <a:pt x="63015" y="15148"/>
                          <a:pt x="63300" y="15112"/>
                          <a:pt x="63532" y="15112"/>
                        </a:cubicBezTo>
                        <a:close/>
                        <a:moveTo>
                          <a:pt x="50620" y="14962"/>
                        </a:moveTo>
                        <a:cubicBezTo>
                          <a:pt x="51805" y="14962"/>
                          <a:pt x="51909" y="15267"/>
                          <a:pt x="51952" y="15478"/>
                        </a:cubicBezTo>
                        <a:cubicBezTo>
                          <a:pt x="51999" y="15716"/>
                          <a:pt x="52142" y="15899"/>
                          <a:pt x="52880" y="16113"/>
                        </a:cubicBezTo>
                        <a:cubicBezTo>
                          <a:pt x="53611" y="16319"/>
                          <a:pt x="53507" y="16343"/>
                          <a:pt x="54103" y="16740"/>
                        </a:cubicBezTo>
                        <a:cubicBezTo>
                          <a:pt x="54698" y="17129"/>
                          <a:pt x="54015" y="17534"/>
                          <a:pt x="53841" y="17629"/>
                        </a:cubicBezTo>
                        <a:cubicBezTo>
                          <a:pt x="53579" y="17756"/>
                          <a:pt x="53325" y="17923"/>
                          <a:pt x="53111" y="18129"/>
                        </a:cubicBezTo>
                        <a:cubicBezTo>
                          <a:pt x="52698" y="18494"/>
                          <a:pt x="51848" y="18637"/>
                          <a:pt x="51015" y="18764"/>
                        </a:cubicBezTo>
                        <a:cubicBezTo>
                          <a:pt x="50882" y="18784"/>
                          <a:pt x="50757" y="18793"/>
                          <a:pt x="50640" y="18793"/>
                        </a:cubicBezTo>
                        <a:cubicBezTo>
                          <a:pt x="50019" y="18793"/>
                          <a:pt x="49624" y="18540"/>
                          <a:pt x="49404" y="18359"/>
                        </a:cubicBezTo>
                        <a:cubicBezTo>
                          <a:pt x="49134" y="18145"/>
                          <a:pt x="48991" y="18240"/>
                          <a:pt x="48134" y="18129"/>
                        </a:cubicBezTo>
                        <a:cubicBezTo>
                          <a:pt x="47276" y="18010"/>
                          <a:pt x="47388" y="17796"/>
                          <a:pt x="47205" y="17581"/>
                        </a:cubicBezTo>
                        <a:cubicBezTo>
                          <a:pt x="47015" y="17359"/>
                          <a:pt x="46713" y="17288"/>
                          <a:pt x="46570" y="16986"/>
                        </a:cubicBezTo>
                        <a:cubicBezTo>
                          <a:pt x="46427" y="16685"/>
                          <a:pt x="47078" y="16399"/>
                          <a:pt x="47499" y="16232"/>
                        </a:cubicBezTo>
                        <a:cubicBezTo>
                          <a:pt x="47888" y="16089"/>
                          <a:pt x="48229" y="15835"/>
                          <a:pt x="48475" y="15510"/>
                        </a:cubicBezTo>
                        <a:cubicBezTo>
                          <a:pt x="48777" y="15129"/>
                          <a:pt x="49372" y="15026"/>
                          <a:pt x="50110" y="14978"/>
                        </a:cubicBezTo>
                        <a:cubicBezTo>
                          <a:pt x="50299" y="14967"/>
                          <a:pt x="50468" y="14962"/>
                          <a:pt x="50620" y="14962"/>
                        </a:cubicBezTo>
                        <a:close/>
                        <a:moveTo>
                          <a:pt x="11555" y="14968"/>
                        </a:moveTo>
                        <a:cubicBezTo>
                          <a:pt x="12710" y="14968"/>
                          <a:pt x="12738" y="15269"/>
                          <a:pt x="12725" y="15478"/>
                        </a:cubicBezTo>
                        <a:cubicBezTo>
                          <a:pt x="12709" y="15716"/>
                          <a:pt x="12804" y="15899"/>
                          <a:pt x="13487" y="16113"/>
                        </a:cubicBezTo>
                        <a:cubicBezTo>
                          <a:pt x="14169" y="16327"/>
                          <a:pt x="14050" y="16351"/>
                          <a:pt x="14550" y="16740"/>
                        </a:cubicBezTo>
                        <a:cubicBezTo>
                          <a:pt x="15050" y="17129"/>
                          <a:pt x="14256" y="17534"/>
                          <a:pt x="14050" y="17637"/>
                        </a:cubicBezTo>
                        <a:cubicBezTo>
                          <a:pt x="13748" y="17764"/>
                          <a:pt x="13455" y="17931"/>
                          <a:pt x="13193" y="18129"/>
                        </a:cubicBezTo>
                        <a:cubicBezTo>
                          <a:pt x="12685" y="18494"/>
                          <a:pt x="11804" y="18645"/>
                          <a:pt x="10931" y="18772"/>
                        </a:cubicBezTo>
                        <a:cubicBezTo>
                          <a:pt x="10798" y="18790"/>
                          <a:pt x="10676" y="18798"/>
                          <a:pt x="10564" y="18798"/>
                        </a:cubicBezTo>
                        <a:cubicBezTo>
                          <a:pt x="9930" y="18798"/>
                          <a:pt x="9605" y="18541"/>
                          <a:pt x="9423" y="18359"/>
                        </a:cubicBezTo>
                        <a:cubicBezTo>
                          <a:pt x="9208" y="18145"/>
                          <a:pt x="9042" y="18248"/>
                          <a:pt x="8216" y="18129"/>
                        </a:cubicBezTo>
                        <a:cubicBezTo>
                          <a:pt x="7391" y="18010"/>
                          <a:pt x="7557" y="17796"/>
                          <a:pt x="7422" y="17581"/>
                        </a:cubicBezTo>
                        <a:cubicBezTo>
                          <a:pt x="7287" y="17359"/>
                          <a:pt x="7017" y="17288"/>
                          <a:pt x="6954" y="16994"/>
                        </a:cubicBezTo>
                        <a:cubicBezTo>
                          <a:pt x="6883" y="16692"/>
                          <a:pt x="7605" y="16399"/>
                          <a:pt x="8073" y="16232"/>
                        </a:cubicBezTo>
                        <a:cubicBezTo>
                          <a:pt x="8510" y="16089"/>
                          <a:pt x="8915" y="15835"/>
                          <a:pt x="9240" y="15510"/>
                        </a:cubicBezTo>
                        <a:cubicBezTo>
                          <a:pt x="9637" y="15137"/>
                          <a:pt x="10256" y="15026"/>
                          <a:pt x="11010" y="14986"/>
                        </a:cubicBezTo>
                        <a:cubicBezTo>
                          <a:pt x="11215" y="14973"/>
                          <a:pt x="11396" y="14968"/>
                          <a:pt x="11555" y="14968"/>
                        </a:cubicBezTo>
                        <a:close/>
                        <a:moveTo>
                          <a:pt x="31107" y="14968"/>
                        </a:moveTo>
                        <a:cubicBezTo>
                          <a:pt x="32267" y="14968"/>
                          <a:pt x="32324" y="15269"/>
                          <a:pt x="32338" y="15478"/>
                        </a:cubicBezTo>
                        <a:cubicBezTo>
                          <a:pt x="32362" y="15716"/>
                          <a:pt x="32473" y="15907"/>
                          <a:pt x="33187" y="16113"/>
                        </a:cubicBezTo>
                        <a:cubicBezTo>
                          <a:pt x="33894" y="16327"/>
                          <a:pt x="33783" y="16351"/>
                          <a:pt x="34330" y="16740"/>
                        </a:cubicBezTo>
                        <a:cubicBezTo>
                          <a:pt x="34878" y="17137"/>
                          <a:pt x="34140" y="17534"/>
                          <a:pt x="33949" y="17637"/>
                        </a:cubicBezTo>
                        <a:cubicBezTo>
                          <a:pt x="33664" y="17764"/>
                          <a:pt x="33402" y="17931"/>
                          <a:pt x="33156" y="18129"/>
                        </a:cubicBezTo>
                        <a:cubicBezTo>
                          <a:pt x="32703" y="18494"/>
                          <a:pt x="31830" y="18645"/>
                          <a:pt x="30973" y="18772"/>
                        </a:cubicBezTo>
                        <a:cubicBezTo>
                          <a:pt x="30841" y="18792"/>
                          <a:pt x="30718" y="18801"/>
                          <a:pt x="30604" y="18801"/>
                        </a:cubicBezTo>
                        <a:cubicBezTo>
                          <a:pt x="29984" y="18801"/>
                          <a:pt x="29618" y="18540"/>
                          <a:pt x="29417" y="18359"/>
                        </a:cubicBezTo>
                        <a:cubicBezTo>
                          <a:pt x="29179" y="18145"/>
                          <a:pt x="29020" y="18248"/>
                          <a:pt x="28187" y="18129"/>
                        </a:cubicBezTo>
                        <a:cubicBezTo>
                          <a:pt x="27345" y="18018"/>
                          <a:pt x="27480" y="17796"/>
                          <a:pt x="27322" y="17581"/>
                        </a:cubicBezTo>
                        <a:cubicBezTo>
                          <a:pt x="27163" y="17367"/>
                          <a:pt x="26869" y="17288"/>
                          <a:pt x="26766" y="16994"/>
                        </a:cubicBezTo>
                        <a:cubicBezTo>
                          <a:pt x="26663" y="16692"/>
                          <a:pt x="27345" y="16399"/>
                          <a:pt x="27782" y="16232"/>
                        </a:cubicBezTo>
                        <a:lnTo>
                          <a:pt x="27782" y="16240"/>
                        </a:lnTo>
                        <a:cubicBezTo>
                          <a:pt x="28203" y="16089"/>
                          <a:pt x="28568" y="15843"/>
                          <a:pt x="28861" y="15510"/>
                        </a:cubicBezTo>
                        <a:cubicBezTo>
                          <a:pt x="29211" y="15137"/>
                          <a:pt x="29814" y="15026"/>
                          <a:pt x="30560" y="14986"/>
                        </a:cubicBezTo>
                        <a:cubicBezTo>
                          <a:pt x="30765" y="14973"/>
                          <a:pt x="30947" y="14968"/>
                          <a:pt x="31107" y="14968"/>
                        </a:cubicBezTo>
                        <a:close/>
                        <a:moveTo>
                          <a:pt x="60431" y="18173"/>
                        </a:moveTo>
                        <a:cubicBezTo>
                          <a:pt x="60592" y="18173"/>
                          <a:pt x="60824" y="18182"/>
                          <a:pt x="61270" y="18193"/>
                        </a:cubicBezTo>
                        <a:cubicBezTo>
                          <a:pt x="62286" y="18209"/>
                          <a:pt x="62739" y="18447"/>
                          <a:pt x="63699" y="18621"/>
                        </a:cubicBezTo>
                        <a:cubicBezTo>
                          <a:pt x="64274" y="18725"/>
                          <a:pt x="64558" y="18742"/>
                          <a:pt x="64796" y="18742"/>
                        </a:cubicBezTo>
                        <a:cubicBezTo>
                          <a:pt x="64913" y="18742"/>
                          <a:pt x="65019" y="18738"/>
                          <a:pt x="65142" y="18738"/>
                        </a:cubicBezTo>
                        <a:cubicBezTo>
                          <a:pt x="65192" y="18738"/>
                          <a:pt x="65245" y="18738"/>
                          <a:pt x="65303" y="18740"/>
                        </a:cubicBezTo>
                        <a:cubicBezTo>
                          <a:pt x="65787" y="18756"/>
                          <a:pt x="65668" y="18891"/>
                          <a:pt x="65572" y="19010"/>
                        </a:cubicBezTo>
                        <a:cubicBezTo>
                          <a:pt x="65485" y="19129"/>
                          <a:pt x="65533" y="19486"/>
                          <a:pt x="65366" y="19629"/>
                        </a:cubicBezTo>
                        <a:cubicBezTo>
                          <a:pt x="65199" y="19772"/>
                          <a:pt x="64215" y="19756"/>
                          <a:pt x="62929" y="19796"/>
                        </a:cubicBezTo>
                        <a:cubicBezTo>
                          <a:pt x="62777" y="19801"/>
                          <a:pt x="62642" y="19803"/>
                          <a:pt x="62522" y="19803"/>
                        </a:cubicBezTo>
                        <a:cubicBezTo>
                          <a:pt x="61624" y="19803"/>
                          <a:pt x="61515" y="19678"/>
                          <a:pt x="60858" y="19510"/>
                        </a:cubicBezTo>
                        <a:cubicBezTo>
                          <a:pt x="60600" y="19447"/>
                          <a:pt x="60399" y="19434"/>
                          <a:pt x="60231" y="19434"/>
                        </a:cubicBezTo>
                        <a:cubicBezTo>
                          <a:pt x="60113" y="19434"/>
                          <a:pt x="60011" y="19441"/>
                          <a:pt x="59916" y="19441"/>
                        </a:cubicBezTo>
                        <a:cubicBezTo>
                          <a:pt x="59752" y="19441"/>
                          <a:pt x="59609" y="19422"/>
                          <a:pt x="59445" y="19320"/>
                        </a:cubicBezTo>
                        <a:cubicBezTo>
                          <a:pt x="59056" y="19074"/>
                          <a:pt x="59572" y="18875"/>
                          <a:pt x="59556" y="18661"/>
                        </a:cubicBezTo>
                        <a:cubicBezTo>
                          <a:pt x="59548" y="18447"/>
                          <a:pt x="59429" y="18304"/>
                          <a:pt x="59849" y="18232"/>
                        </a:cubicBezTo>
                        <a:lnTo>
                          <a:pt x="59857" y="18232"/>
                        </a:lnTo>
                        <a:cubicBezTo>
                          <a:pt x="60133" y="18188"/>
                          <a:pt x="60225" y="18173"/>
                          <a:pt x="60431" y="18173"/>
                        </a:cubicBezTo>
                        <a:close/>
                        <a:moveTo>
                          <a:pt x="20502" y="18173"/>
                        </a:moveTo>
                        <a:cubicBezTo>
                          <a:pt x="20664" y="18173"/>
                          <a:pt x="20894" y="18182"/>
                          <a:pt x="21337" y="18193"/>
                        </a:cubicBezTo>
                        <a:cubicBezTo>
                          <a:pt x="22345" y="18216"/>
                          <a:pt x="22734" y="18455"/>
                          <a:pt x="23662" y="18621"/>
                        </a:cubicBezTo>
                        <a:cubicBezTo>
                          <a:pt x="24218" y="18727"/>
                          <a:pt x="24496" y="18745"/>
                          <a:pt x="24735" y="18745"/>
                        </a:cubicBezTo>
                        <a:cubicBezTo>
                          <a:pt x="24867" y="18745"/>
                          <a:pt x="24988" y="18740"/>
                          <a:pt x="25136" y="18740"/>
                        </a:cubicBezTo>
                        <a:cubicBezTo>
                          <a:pt x="25165" y="18740"/>
                          <a:pt x="25195" y="18740"/>
                          <a:pt x="25226" y="18740"/>
                        </a:cubicBezTo>
                        <a:cubicBezTo>
                          <a:pt x="25718" y="18756"/>
                          <a:pt x="25552" y="18899"/>
                          <a:pt x="25432" y="19018"/>
                        </a:cubicBezTo>
                        <a:cubicBezTo>
                          <a:pt x="25313" y="19137"/>
                          <a:pt x="25266" y="19486"/>
                          <a:pt x="25059" y="19629"/>
                        </a:cubicBezTo>
                        <a:cubicBezTo>
                          <a:pt x="24861" y="19772"/>
                          <a:pt x="23885" y="19756"/>
                          <a:pt x="22583" y="19796"/>
                        </a:cubicBezTo>
                        <a:cubicBezTo>
                          <a:pt x="22412" y="19802"/>
                          <a:pt x="22263" y="19805"/>
                          <a:pt x="22132" y="19805"/>
                        </a:cubicBezTo>
                        <a:cubicBezTo>
                          <a:pt x="21267" y="19805"/>
                          <a:pt x="21181" y="19676"/>
                          <a:pt x="20575" y="19510"/>
                        </a:cubicBezTo>
                        <a:cubicBezTo>
                          <a:pt x="20337" y="19448"/>
                          <a:pt x="20143" y="19435"/>
                          <a:pt x="19977" y="19435"/>
                        </a:cubicBezTo>
                        <a:cubicBezTo>
                          <a:pt x="19853" y="19435"/>
                          <a:pt x="19744" y="19442"/>
                          <a:pt x="19645" y="19442"/>
                        </a:cubicBezTo>
                        <a:cubicBezTo>
                          <a:pt x="19488" y="19442"/>
                          <a:pt x="19355" y="19424"/>
                          <a:pt x="19217" y="19328"/>
                        </a:cubicBezTo>
                        <a:cubicBezTo>
                          <a:pt x="18884" y="19082"/>
                          <a:pt x="19463" y="18875"/>
                          <a:pt x="19511" y="18661"/>
                        </a:cubicBezTo>
                        <a:cubicBezTo>
                          <a:pt x="19551" y="18447"/>
                          <a:pt x="19479" y="18304"/>
                          <a:pt x="19916" y="18232"/>
                        </a:cubicBezTo>
                        <a:cubicBezTo>
                          <a:pt x="20201" y="18188"/>
                          <a:pt x="20296" y="18173"/>
                          <a:pt x="20502" y="18173"/>
                        </a:cubicBezTo>
                        <a:close/>
                        <a:moveTo>
                          <a:pt x="40465" y="18173"/>
                        </a:moveTo>
                        <a:cubicBezTo>
                          <a:pt x="40627" y="18173"/>
                          <a:pt x="40857" y="18182"/>
                          <a:pt x="41300" y="18193"/>
                        </a:cubicBezTo>
                        <a:cubicBezTo>
                          <a:pt x="42308" y="18216"/>
                          <a:pt x="42736" y="18455"/>
                          <a:pt x="43681" y="18621"/>
                        </a:cubicBezTo>
                        <a:cubicBezTo>
                          <a:pt x="44255" y="18727"/>
                          <a:pt x="44535" y="18745"/>
                          <a:pt x="44775" y="18745"/>
                        </a:cubicBezTo>
                        <a:cubicBezTo>
                          <a:pt x="44907" y="18745"/>
                          <a:pt x="45027" y="18740"/>
                          <a:pt x="45177" y="18740"/>
                        </a:cubicBezTo>
                        <a:cubicBezTo>
                          <a:pt x="45206" y="18740"/>
                          <a:pt x="45236" y="18740"/>
                          <a:pt x="45268" y="18740"/>
                        </a:cubicBezTo>
                        <a:cubicBezTo>
                          <a:pt x="45768" y="18756"/>
                          <a:pt x="45618" y="18899"/>
                          <a:pt x="45514" y="19018"/>
                        </a:cubicBezTo>
                        <a:cubicBezTo>
                          <a:pt x="45403" y="19137"/>
                          <a:pt x="45403" y="19486"/>
                          <a:pt x="45221" y="19629"/>
                        </a:cubicBezTo>
                        <a:cubicBezTo>
                          <a:pt x="45038" y="19772"/>
                          <a:pt x="44054" y="19756"/>
                          <a:pt x="42768" y="19796"/>
                        </a:cubicBezTo>
                        <a:cubicBezTo>
                          <a:pt x="42598" y="19802"/>
                          <a:pt x="42450" y="19805"/>
                          <a:pt x="42319" y="19805"/>
                        </a:cubicBezTo>
                        <a:cubicBezTo>
                          <a:pt x="41456" y="19805"/>
                          <a:pt x="41355" y="19676"/>
                          <a:pt x="40728" y="19510"/>
                        </a:cubicBezTo>
                        <a:cubicBezTo>
                          <a:pt x="40482" y="19448"/>
                          <a:pt x="40285" y="19435"/>
                          <a:pt x="40119" y="19435"/>
                        </a:cubicBezTo>
                        <a:cubicBezTo>
                          <a:pt x="39994" y="19435"/>
                          <a:pt x="39886" y="19442"/>
                          <a:pt x="39786" y="19442"/>
                        </a:cubicBezTo>
                        <a:cubicBezTo>
                          <a:pt x="39629" y="19442"/>
                          <a:pt x="39494" y="19424"/>
                          <a:pt x="39347" y="19328"/>
                        </a:cubicBezTo>
                        <a:cubicBezTo>
                          <a:pt x="38982" y="19082"/>
                          <a:pt x="39522" y="18875"/>
                          <a:pt x="39545" y="18661"/>
                        </a:cubicBezTo>
                        <a:cubicBezTo>
                          <a:pt x="39561" y="18447"/>
                          <a:pt x="39458" y="18304"/>
                          <a:pt x="39879" y="18232"/>
                        </a:cubicBezTo>
                        <a:cubicBezTo>
                          <a:pt x="40164" y="18188"/>
                          <a:pt x="40259" y="18173"/>
                          <a:pt x="40465" y="18173"/>
                        </a:cubicBezTo>
                        <a:close/>
                        <a:moveTo>
                          <a:pt x="55927" y="16978"/>
                        </a:moveTo>
                        <a:cubicBezTo>
                          <a:pt x="56066" y="16978"/>
                          <a:pt x="56193" y="16982"/>
                          <a:pt x="56293" y="16986"/>
                        </a:cubicBezTo>
                        <a:cubicBezTo>
                          <a:pt x="56492" y="16994"/>
                          <a:pt x="56682" y="17010"/>
                          <a:pt x="56881" y="17050"/>
                        </a:cubicBezTo>
                        <a:cubicBezTo>
                          <a:pt x="57167" y="17169"/>
                          <a:pt x="57436" y="17320"/>
                          <a:pt x="57683" y="17518"/>
                        </a:cubicBezTo>
                        <a:cubicBezTo>
                          <a:pt x="58079" y="17835"/>
                          <a:pt x="58587" y="17962"/>
                          <a:pt x="58905" y="18137"/>
                        </a:cubicBezTo>
                        <a:cubicBezTo>
                          <a:pt x="59230" y="18304"/>
                          <a:pt x="59445" y="18796"/>
                          <a:pt x="59151" y="19098"/>
                        </a:cubicBezTo>
                        <a:lnTo>
                          <a:pt x="59143" y="19090"/>
                        </a:lnTo>
                        <a:cubicBezTo>
                          <a:pt x="58841" y="19391"/>
                          <a:pt x="58540" y="19367"/>
                          <a:pt x="58421" y="19598"/>
                        </a:cubicBezTo>
                        <a:cubicBezTo>
                          <a:pt x="58302" y="19828"/>
                          <a:pt x="58198" y="20050"/>
                          <a:pt x="57905" y="20114"/>
                        </a:cubicBezTo>
                        <a:cubicBezTo>
                          <a:pt x="57698" y="20153"/>
                          <a:pt x="57492" y="20169"/>
                          <a:pt x="57286" y="20177"/>
                        </a:cubicBezTo>
                        <a:cubicBezTo>
                          <a:pt x="57065" y="20189"/>
                          <a:pt x="56844" y="20196"/>
                          <a:pt x="56623" y="20196"/>
                        </a:cubicBezTo>
                        <a:cubicBezTo>
                          <a:pt x="56542" y="20196"/>
                          <a:pt x="56462" y="20195"/>
                          <a:pt x="56381" y="20193"/>
                        </a:cubicBezTo>
                        <a:cubicBezTo>
                          <a:pt x="56206" y="20193"/>
                          <a:pt x="56039" y="20169"/>
                          <a:pt x="55881" y="20121"/>
                        </a:cubicBezTo>
                        <a:cubicBezTo>
                          <a:pt x="55865" y="20106"/>
                          <a:pt x="55833" y="20098"/>
                          <a:pt x="55817" y="20090"/>
                        </a:cubicBezTo>
                        <a:lnTo>
                          <a:pt x="55793" y="20082"/>
                        </a:lnTo>
                        <a:cubicBezTo>
                          <a:pt x="55428" y="19939"/>
                          <a:pt x="54896" y="19883"/>
                          <a:pt x="54142" y="19828"/>
                        </a:cubicBezTo>
                        <a:cubicBezTo>
                          <a:pt x="53222" y="19780"/>
                          <a:pt x="52301" y="19677"/>
                          <a:pt x="51388" y="19518"/>
                        </a:cubicBezTo>
                        <a:cubicBezTo>
                          <a:pt x="50642" y="19375"/>
                          <a:pt x="49848" y="19201"/>
                          <a:pt x="49975" y="19074"/>
                        </a:cubicBezTo>
                        <a:cubicBezTo>
                          <a:pt x="50094" y="18947"/>
                          <a:pt x="50920" y="18899"/>
                          <a:pt x="51491" y="18844"/>
                        </a:cubicBezTo>
                        <a:cubicBezTo>
                          <a:pt x="52071" y="18788"/>
                          <a:pt x="52984" y="18455"/>
                          <a:pt x="53317" y="18121"/>
                        </a:cubicBezTo>
                        <a:cubicBezTo>
                          <a:pt x="53650" y="17788"/>
                          <a:pt x="53968" y="17740"/>
                          <a:pt x="54444" y="17486"/>
                        </a:cubicBezTo>
                        <a:cubicBezTo>
                          <a:pt x="54539" y="17439"/>
                          <a:pt x="54627" y="17367"/>
                          <a:pt x="54682" y="17272"/>
                        </a:cubicBezTo>
                        <a:cubicBezTo>
                          <a:pt x="54889" y="17023"/>
                          <a:pt x="55473" y="16978"/>
                          <a:pt x="55927" y="16978"/>
                        </a:cubicBezTo>
                        <a:close/>
                        <a:moveTo>
                          <a:pt x="36156" y="16982"/>
                        </a:moveTo>
                        <a:cubicBezTo>
                          <a:pt x="36286" y="16982"/>
                          <a:pt x="36403" y="16984"/>
                          <a:pt x="36497" y="16986"/>
                        </a:cubicBezTo>
                        <a:cubicBezTo>
                          <a:pt x="36688" y="16994"/>
                          <a:pt x="36878" y="17010"/>
                          <a:pt x="37069" y="17058"/>
                        </a:cubicBezTo>
                        <a:cubicBezTo>
                          <a:pt x="37347" y="17169"/>
                          <a:pt x="37593" y="17320"/>
                          <a:pt x="37815" y="17518"/>
                        </a:cubicBezTo>
                        <a:cubicBezTo>
                          <a:pt x="38172" y="17835"/>
                          <a:pt x="38656" y="17970"/>
                          <a:pt x="38958" y="18137"/>
                        </a:cubicBezTo>
                        <a:cubicBezTo>
                          <a:pt x="39315" y="18336"/>
                          <a:pt x="39371" y="18820"/>
                          <a:pt x="39069" y="19098"/>
                        </a:cubicBezTo>
                        <a:lnTo>
                          <a:pt x="39069" y="19090"/>
                        </a:lnTo>
                        <a:cubicBezTo>
                          <a:pt x="38736" y="19391"/>
                          <a:pt x="38434" y="19367"/>
                          <a:pt x="38283" y="19606"/>
                        </a:cubicBezTo>
                        <a:cubicBezTo>
                          <a:pt x="38132" y="19836"/>
                          <a:pt x="38005" y="20050"/>
                          <a:pt x="37696" y="20114"/>
                        </a:cubicBezTo>
                        <a:cubicBezTo>
                          <a:pt x="37497" y="20153"/>
                          <a:pt x="37283" y="20169"/>
                          <a:pt x="37077" y="20177"/>
                        </a:cubicBezTo>
                        <a:cubicBezTo>
                          <a:pt x="36882" y="20192"/>
                          <a:pt x="36684" y="20201"/>
                          <a:pt x="36487" y="20201"/>
                        </a:cubicBezTo>
                        <a:cubicBezTo>
                          <a:pt x="36379" y="20201"/>
                          <a:pt x="36271" y="20199"/>
                          <a:pt x="36164" y="20193"/>
                        </a:cubicBezTo>
                        <a:cubicBezTo>
                          <a:pt x="35997" y="20193"/>
                          <a:pt x="35839" y="20169"/>
                          <a:pt x="35680" y="20121"/>
                        </a:cubicBezTo>
                        <a:cubicBezTo>
                          <a:pt x="35656" y="20114"/>
                          <a:pt x="35640" y="20106"/>
                          <a:pt x="35616" y="20090"/>
                        </a:cubicBezTo>
                        <a:lnTo>
                          <a:pt x="35592" y="20082"/>
                        </a:lnTo>
                        <a:cubicBezTo>
                          <a:pt x="35251" y="19947"/>
                          <a:pt x="34727" y="19883"/>
                          <a:pt x="33973" y="19828"/>
                        </a:cubicBezTo>
                        <a:cubicBezTo>
                          <a:pt x="33068" y="19780"/>
                          <a:pt x="32163" y="19677"/>
                          <a:pt x="31267" y="19526"/>
                        </a:cubicBezTo>
                        <a:cubicBezTo>
                          <a:pt x="30536" y="19383"/>
                          <a:pt x="29766" y="19201"/>
                          <a:pt x="29909" y="19074"/>
                        </a:cubicBezTo>
                        <a:cubicBezTo>
                          <a:pt x="30044" y="18947"/>
                          <a:pt x="30870" y="18899"/>
                          <a:pt x="31457" y="18844"/>
                        </a:cubicBezTo>
                        <a:cubicBezTo>
                          <a:pt x="32044" y="18796"/>
                          <a:pt x="32989" y="18455"/>
                          <a:pt x="33370" y="18121"/>
                        </a:cubicBezTo>
                        <a:cubicBezTo>
                          <a:pt x="33759" y="17788"/>
                          <a:pt x="34068" y="17740"/>
                          <a:pt x="34584" y="17486"/>
                        </a:cubicBezTo>
                        <a:cubicBezTo>
                          <a:pt x="34688" y="17439"/>
                          <a:pt x="34775" y="17367"/>
                          <a:pt x="34846" y="17272"/>
                        </a:cubicBezTo>
                        <a:cubicBezTo>
                          <a:pt x="35088" y="17018"/>
                          <a:pt x="35697" y="16982"/>
                          <a:pt x="36156" y="16982"/>
                        </a:cubicBezTo>
                        <a:close/>
                        <a:moveTo>
                          <a:pt x="16327" y="16986"/>
                        </a:moveTo>
                        <a:cubicBezTo>
                          <a:pt x="16466" y="16986"/>
                          <a:pt x="16593" y="16990"/>
                          <a:pt x="16693" y="16994"/>
                        </a:cubicBezTo>
                        <a:cubicBezTo>
                          <a:pt x="16884" y="16994"/>
                          <a:pt x="17074" y="17018"/>
                          <a:pt x="17257" y="17058"/>
                        </a:cubicBezTo>
                        <a:cubicBezTo>
                          <a:pt x="17511" y="17169"/>
                          <a:pt x="17749" y="17327"/>
                          <a:pt x="17947" y="17518"/>
                        </a:cubicBezTo>
                        <a:cubicBezTo>
                          <a:pt x="18257" y="17843"/>
                          <a:pt x="18733" y="17970"/>
                          <a:pt x="19011" y="18137"/>
                        </a:cubicBezTo>
                        <a:cubicBezTo>
                          <a:pt x="19289" y="18312"/>
                          <a:pt x="19368" y="18796"/>
                          <a:pt x="18995" y="19098"/>
                        </a:cubicBezTo>
                        <a:cubicBezTo>
                          <a:pt x="18622" y="19391"/>
                          <a:pt x="18320" y="19375"/>
                          <a:pt x="18138" y="19606"/>
                        </a:cubicBezTo>
                        <a:cubicBezTo>
                          <a:pt x="17963" y="19836"/>
                          <a:pt x="17805" y="20050"/>
                          <a:pt x="17487" y="20114"/>
                        </a:cubicBezTo>
                        <a:cubicBezTo>
                          <a:pt x="17281" y="20153"/>
                          <a:pt x="17066" y="20177"/>
                          <a:pt x="16860" y="20177"/>
                        </a:cubicBezTo>
                        <a:cubicBezTo>
                          <a:pt x="16628" y="20195"/>
                          <a:pt x="16400" y="20204"/>
                          <a:pt x="16170" y="20204"/>
                        </a:cubicBezTo>
                        <a:cubicBezTo>
                          <a:pt x="16093" y="20204"/>
                          <a:pt x="16017" y="20203"/>
                          <a:pt x="15939" y="20201"/>
                        </a:cubicBezTo>
                        <a:cubicBezTo>
                          <a:pt x="15780" y="20193"/>
                          <a:pt x="15622" y="20169"/>
                          <a:pt x="15471" y="20121"/>
                        </a:cubicBezTo>
                        <a:cubicBezTo>
                          <a:pt x="15447" y="20114"/>
                          <a:pt x="15431" y="20106"/>
                          <a:pt x="15407" y="20098"/>
                        </a:cubicBezTo>
                        <a:lnTo>
                          <a:pt x="15392" y="20082"/>
                        </a:lnTo>
                        <a:cubicBezTo>
                          <a:pt x="15058" y="19947"/>
                          <a:pt x="14542" y="19883"/>
                          <a:pt x="13804" y="19828"/>
                        </a:cubicBezTo>
                        <a:cubicBezTo>
                          <a:pt x="12701" y="19756"/>
                          <a:pt x="11843" y="19669"/>
                          <a:pt x="11129" y="19526"/>
                        </a:cubicBezTo>
                        <a:cubicBezTo>
                          <a:pt x="10415" y="19383"/>
                          <a:pt x="9677" y="19201"/>
                          <a:pt x="9827" y="19074"/>
                        </a:cubicBezTo>
                        <a:cubicBezTo>
                          <a:pt x="9986" y="18947"/>
                          <a:pt x="10820" y="18899"/>
                          <a:pt x="11407" y="18844"/>
                        </a:cubicBezTo>
                        <a:cubicBezTo>
                          <a:pt x="12002" y="18796"/>
                          <a:pt x="12994" y="18455"/>
                          <a:pt x="13423" y="18121"/>
                        </a:cubicBezTo>
                        <a:cubicBezTo>
                          <a:pt x="13844" y="17788"/>
                          <a:pt x="14169" y="17740"/>
                          <a:pt x="14709" y="17486"/>
                        </a:cubicBezTo>
                        <a:cubicBezTo>
                          <a:pt x="14820" y="17447"/>
                          <a:pt x="14923" y="17367"/>
                          <a:pt x="15003" y="17280"/>
                        </a:cubicBezTo>
                        <a:cubicBezTo>
                          <a:pt x="15276" y="17031"/>
                          <a:pt x="15871" y="16986"/>
                          <a:pt x="16327" y="16986"/>
                        </a:cubicBezTo>
                        <a:close/>
                        <a:moveTo>
                          <a:pt x="28382" y="18307"/>
                        </a:moveTo>
                        <a:cubicBezTo>
                          <a:pt x="28485" y="18307"/>
                          <a:pt x="28594" y="18311"/>
                          <a:pt x="28711" y="18320"/>
                        </a:cubicBezTo>
                        <a:cubicBezTo>
                          <a:pt x="29417" y="18375"/>
                          <a:pt x="29679" y="18772"/>
                          <a:pt x="29568" y="19066"/>
                        </a:cubicBezTo>
                        <a:cubicBezTo>
                          <a:pt x="29465" y="19359"/>
                          <a:pt x="29028" y="19383"/>
                          <a:pt x="28568" y="19550"/>
                        </a:cubicBezTo>
                        <a:cubicBezTo>
                          <a:pt x="28099" y="19709"/>
                          <a:pt x="27901" y="19867"/>
                          <a:pt x="28060" y="20114"/>
                        </a:cubicBezTo>
                        <a:cubicBezTo>
                          <a:pt x="28219" y="20360"/>
                          <a:pt x="28338" y="20582"/>
                          <a:pt x="27766" y="20685"/>
                        </a:cubicBezTo>
                        <a:cubicBezTo>
                          <a:pt x="27703" y="20696"/>
                          <a:pt x="27644" y="20702"/>
                          <a:pt x="27591" y="20702"/>
                        </a:cubicBezTo>
                        <a:cubicBezTo>
                          <a:pt x="27156" y="20702"/>
                          <a:pt x="27031" y="20357"/>
                          <a:pt x="26925" y="20145"/>
                        </a:cubicBezTo>
                        <a:cubicBezTo>
                          <a:pt x="26806" y="19899"/>
                          <a:pt x="25766" y="19844"/>
                          <a:pt x="25496" y="19701"/>
                        </a:cubicBezTo>
                        <a:cubicBezTo>
                          <a:pt x="25226" y="19550"/>
                          <a:pt x="25536" y="19193"/>
                          <a:pt x="25782" y="18915"/>
                        </a:cubicBezTo>
                        <a:cubicBezTo>
                          <a:pt x="26028" y="18637"/>
                          <a:pt x="26290" y="18597"/>
                          <a:pt x="27028" y="18478"/>
                        </a:cubicBezTo>
                        <a:cubicBezTo>
                          <a:pt x="27480" y="18412"/>
                          <a:pt x="27854" y="18307"/>
                          <a:pt x="28382" y="18307"/>
                        </a:cubicBezTo>
                        <a:close/>
                        <a:moveTo>
                          <a:pt x="8398" y="18307"/>
                        </a:moveTo>
                        <a:cubicBezTo>
                          <a:pt x="8501" y="18307"/>
                          <a:pt x="8609" y="18311"/>
                          <a:pt x="8724" y="18320"/>
                        </a:cubicBezTo>
                        <a:cubicBezTo>
                          <a:pt x="9430" y="18375"/>
                          <a:pt x="9637" y="18772"/>
                          <a:pt x="9494" y="19066"/>
                        </a:cubicBezTo>
                        <a:cubicBezTo>
                          <a:pt x="9343" y="19359"/>
                          <a:pt x="8907" y="19383"/>
                          <a:pt x="8422" y="19550"/>
                        </a:cubicBezTo>
                        <a:cubicBezTo>
                          <a:pt x="7946" y="19709"/>
                          <a:pt x="7724" y="19867"/>
                          <a:pt x="7843" y="20114"/>
                        </a:cubicBezTo>
                        <a:cubicBezTo>
                          <a:pt x="7970" y="20360"/>
                          <a:pt x="8065" y="20582"/>
                          <a:pt x="7478" y="20685"/>
                        </a:cubicBezTo>
                        <a:cubicBezTo>
                          <a:pt x="7412" y="20696"/>
                          <a:pt x="7352" y="20702"/>
                          <a:pt x="7297" y="20702"/>
                        </a:cubicBezTo>
                        <a:cubicBezTo>
                          <a:pt x="6862" y="20702"/>
                          <a:pt x="6778" y="20364"/>
                          <a:pt x="6708" y="20145"/>
                        </a:cubicBezTo>
                        <a:cubicBezTo>
                          <a:pt x="6621" y="19899"/>
                          <a:pt x="5589" y="19844"/>
                          <a:pt x="5335" y="19701"/>
                        </a:cubicBezTo>
                        <a:cubicBezTo>
                          <a:pt x="5081" y="19550"/>
                          <a:pt x="5438" y="19193"/>
                          <a:pt x="5716" y="18915"/>
                        </a:cubicBezTo>
                        <a:cubicBezTo>
                          <a:pt x="6001" y="18637"/>
                          <a:pt x="6271" y="18597"/>
                          <a:pt x="7025" y="18478"/>
                        </a:cubicBezTo>
                        <a:cubicBezTo>
                          <a:pt x="7484" y="18412"/>
                          <a:pt x="7870" y="18307"/>
                          <a:pt x="8398" y="18307"/>
                        </a:cubicBezTo>
                        <a:close/>
                        <a:moveTo>
                          <a:pt x="68340" y="18307"/>
                        </a:moveTo>
                        <a:cubicBezTo>
                          <a:pt x="68442" y="18307"/>
                          <a:pt x="68551" y="18311"/>
                          <a:pt x="68668" y="18320"/>
                        </a:cubicBezTo>
                        <a:lnTo>
                          <a:pt x="68684" y="18328"/>
                        </a:lnTo>
                        <a:cubicBezTo>
                          <a:pt x="69406" y="18375"/>
                          <a:pt x="69771" y="18780"/>
                          <a:pt x="69740" y="19074"/>
                        </a:cubicBezTo>
                        <a:cubicBezTo>
                          <a:pt x="69700" y="19359"/>
                          <a:pt x="69271" y="19391"/>
                          <a:pt x="68851" y="19550"/>
                        </a:cubicBezTo>
                        <a:cubicBezTo>
                          <a:pt x="68438" y="19717"/>
                          <a:pt x="68279" y="19875"/>
                          <a:pt x="68493" y="20121"/>
                        </a:cubicBezTo>
                        <a:cubicBezTo>
                          <a:pt x="68716" y="20368"/>
                          <a:pt x="68890" y="20590"/>
                          <a:pt x="68343" y="20693"/>
                        </a:cubicBezTo>
                        <a:cubicBezTo>
                          <a:pt x="68283" y="20704"/>
                          <a:pt x="68226" y="20709"/>
                          <a:pt x="68173" y="20709"/>
                        </a:cubicBezTo>
                        <a:cubicBezTo>
                          <a:pt x="67740" y="20709"/>
                          <a:pt x="67522" y="20364"/>
                          <a:pt x="67366" y="20145"/>
                        </a:cubicBezTo>
                        <a:cubicBezTo>
                          <a:pt x="67184" y="19899"/>
                          <a:pt x="66136" y="19852"/>
                          <a:pt x="65826" y="19701"/>
                        </a:cubicBezTo>
                        <a:cubicBezTo>
                          <a:pt x="65517" y="19558"/>
                          <a:pt x="65731" y="19201"/>
                          <a:pt x="65906" y="18923"/>
                        </a:cubicBezTo>
                        <a:cubicBezTo>
                          <a:pt x="66080" y="18645"/>
                          <a:pt x="66326" y="18597"/>
                          <a:pt x="67041" y="18486"/>
                        </a:cubicBezTo>
                        <a:cubicBezTo>
                          <a:pt x="67466" y="18413"/>
                          <a:pt x="67814" y="18307"/>
                          <a:pt x="68340" y="18307"/>
                        </a:cubicBezTo>
                        <a:close/>
                        <a:moveTo>
                          <a:pt x="48346" y="18315"/>
                        </a:moveTo>
                        <a:cubicBezTo>
                          <a:pt x="48449" y="18315"/>
                          <a:pt x="48557" y="18319"/>
                          <a:pt x="48673" y="18328"/>
                        </a:cubicBezTo>
                        <a:cubicBezTo>
                          <a:pt x="49396" y="18383"/>
                          <a:pt x="49705" y="18788"/>
                          <a:pt x="49634" y="19074"/>
                        </a:cubicBezTo>
                        <a:cubicBezTo>
                          <a:pt x="49562" y="19367"/>
                          <a:pt x="49134" y="19391"/>
                          <a:pt x="48689" y="19558"/>
                        </a:cubicBezTo>
                        <a:cubicBezTo>
                          <a:pt x="48253" y="19717"/>
                          <a:pt x="48086" y="19867"/>
                          <a:pt x="48269" y="20114"/>
                        </a:cubicBezTo>
                        <a:lnTo>
                          <a:pt x="48269" y="20121"/>
                        </a:lnTo>
                        <a:cubicBezTo>
                          <a:pt x="48459" y="20368"/>
                          <a:pt x="48610" y="20590"/>
                          <a:pt x="48046" y="20693"/>
                        </a:cubicBezTo>
                        <a:cubicBezTo>
                          <a:pt x="47984" y="20704"/>
                          <a:pt x="47926" y="20710"/>
                          <a:pt x="47871" y="20710"/>
                        </a:cubicBezTo>
                        <a:cubicBezTo>
                          <a:pt x="47439" y="20710"/>
                          <a:pt x="47268" y="20372"/>
                          <a:pt x="47134" y="20153"/>
                        </a:cubicBezTo>
                        <a:cubicBezTo>
                          <a:pt x="46983" y="19907"/>
                          <a:pt x="45943" y="19852"/>
                          <a:pt x="45649" y="19709"/>
                        </a:cubicBezTo>
                        <a:cubicBezTo>
                          <a:pt x="45348" y="19558"/>
                          <a:pt x="45618" y="19201"/>
                          <a:pt x="45832" y="18923"/>
                        </a:cubicBezTo>
                        <a:cubicBezTo>
                          <a:pt x="46038" y="18645"/>
                          <a:pt x="46292" y="18605"/>
                          <a:pt x="47022" y="18486"/>
                        </a:cubicBezTo>
                        <a:cubicBezTo>
                          <a:pt x="47461" y="18420"/>
                          <a:pt x="47822" y="18315"/>
                          <a:pt x="48346" y="18315"/>
                        </a:cubicBezTo>
                        <a:close/>
                        <a:moveTo>
                          <a:pt x="59736" y="19565"/>
                        </a:moveTo>
                        <a:cubicBezTo>
                          <a:pt x="59804" y="19565"/>
                          <a:pt x="59873" y="19568"/>
                          <a:pt x="59945" y="19574"/>
                        </a:cubicBezTo>
                        <a:lnTo>
                          <a:pt x="59953" y="19566"/>
                        </a:lnTo>
                        <a:cubicBezTo>
                          <a:pt x="60516" y="19613"/>
                          <a:pt x="61405" y="19899"/>
                          <a:pt x="62437" y="19907"/>
                        </a:cubicBezTo>
                        <a:cubicBezTo>
                          <a:pt x="62458" y="19907"/>
                          <a:pt x="62479" y="19907"/>
                          <a:pt x="62501" y="19907"/>
                        </a:cubicBezTo>
                        <a:cubicBezTo>
                          <a:pt x="63322" y="19907"/>
                          <a:pt x="64211" y="19789"/>
                          <a:pt x="64891" y="19789"/>
                        </a:cubicBezTo>
                        <a:cubicBezTo>
                          <a:pt x="65052" y="19789"/>
                          <a:pt x="65201" y="19796"/>
                          <a:pt x="65334" y="19812"/>
                        </a:cubicBezTo>
                        <a:cubicBezTo>
                          <a:pt x="66049" y="19907"/>
                          <a:pt x="66866" y="20121"/>
                          <a:pt x="67168" y="20383"/>
                        </a:cubicBezTo>
                        <a:cubicBezTo>
                          <a:pt x="67469" y="20645"/>
                          <a:pt x="67477" y="21225"/>
                          <a:pt x="67120" y="21479"/>
                        </a:cubicBezTo>
                        <a:cubicBezTo>
                          <a:pt x="67088" y="21511"/>
                          <a:pt x="67120" y="21622"/>
                          <a:pt x="67176" y="21772"/>
                        </a:cubicBezTo>
                        <a:cubicBezTo>
                          <a:pt x="67176" y="21772"/>
                          <a:pt x="67128" y="21931"/>
                          <a:pt x="66723" y="21947"/>
                        </a:cubicBezTo>
                        <a:cubicBezTo>
                          <a:pt x="66525" y="21955"/>
                          <a:pt x="66195" y="21959"/>
                          <a:pt x="65835" y="21959"/>
                        </a:cubicBezTo>
                        <a:cubicBezTo>
                          <a:pt x="65475" y="21959"/>
                          <a:pt x="65084" y="21955"/>
                          <a:pt x="64763" y="21947"/>
                        </a:cubicBezTo>
                        <a:cubicBezTo>
                          <a:pt x="64362" y="21937"/>
                          <a:pt x="64045" y="21915"/>
                          <a:pt x="63698" y="21915"/>
                        </a:cubicBezTo>
                        <a:cubicBezTo>
                          <a:pt x="63487" y="21915"/>
                          <a:pt x="63266" y="21923"/>
                          <a:pt x="63009" y="21947"/>
                        </a:cubicBezTo>
                        <a:cubicBezTo>
                          <a:pt x="62601" y="21980"/>
                          <a:pt x="62312" y="22025"/>
                          <a:pt x="62081" y="22025"/>
                        </a:cubicBezTo>
                        <a:cubicBezTo>
                          <a:pt x="61926" y="22025"/>
                          <a:pt x="61796" y="22005"/>
                          <a:pt x="61675" y="21947"/>
                        </a:cubicBezTo>
                        <a:cubicBezTo>
                          <a:pt x="61373" y="21804"/>
                          <a:pt x="61381" y="21614"/>
                          <a:pt x="60905" y="21471"/>
                        </a:cubicBezTo>
                        <a:cubicBezTo>
                          <a:pt x="60397" y="21328"/>
                          <a:pt x="59897" y="21153"/>
                          <a:pt x="59413" y="20947"/>
                        </a:cubicBezTo>
                        <a:cubicBezTo>
                          <a:pt x="58794" y="20669"/>
                          <a:pt x="58095" y="20471"/>
                          <a:pt x="58325" y="20304"/>
                        </a:cubicBezTo>
                        <a:cubicBezTo>
                          <a:pt x="58556" y="20137"/>
                          <a:pt x="58786" y="19979"/>
                          <a:pt x="58849" y="19828"/>
                        </a:cubicBezTo>
                        <a:cubicBezTo>
                          <a:pt x="58912" y="19696"/>
                          <a:pt x="59276" y="19565"/>
                          <a:pt x="59736" y="19565"/>
                        </a:cubicBezTo>
                        <a:close/>
                        <a:moveTo>
                          <a:pt x="19454" y="19565"/>
                        </a:moveTo>
                        <a:cubicBezTo>
                          <a:pt x="19522" y="19565"/>
                          <a:pt x="19592" y="19568"/>
                          <a:pt x="19662" y="19574"/>
                        </a:cubicBezTo>
                        <a:cubicBezTo>
                          <a:pt x="20210" y="19621"/>
                          <a:pt x="21027" y="19899"/>
                          <a:pt x="22059" y="19907"/>
                        </a:cubicBezTo>
                        <a:cubicBezTo>
                          <a:pt x="22080" y="19907"/>
                          <a:pt x="22102" y="19907"/>
                          <a:pt x="22123" y="19907"/>
                        </a:cubicBezTo>
                        <a:cubicBezTo>
                          <a:pt x="22938" y="19907"/>
                          <a:pt x="23840" y="19793"/>
                          <a:pt x="24512" y="19793"/>
                        </a:cubicBezTo>
                        <a:cubicBezTo>
                          <a:pt x="24685" y="19793"/>
                          <a:pt x="24843" y="19801"/>
                          <a:pt x="24980" y="19820"/>
                        </a:cubicBezTo>
                        <a:cubicBezTo>
                          <a:pt x="25671" y="19907"/>
                          <a:pt x="26433" y="20129"/>
                          <a:pt x="26671" y="20391"/>
                        </a:cubicBezTo>
                        <a:cubicBezTo>
                          <a:pt x="26901" y="20653"/>
                          <a:pt x="26766" y="21225"/>
                          <a:pt x="26345" y="21479"/>
                        </a:cubicBezTo>
                        <a:cubicBezTo>
                          <a:pt x="26298" y="21511"/>
                          <a:pt x="26306" y="21630"/>
                          <a:pt x="26321" y="21780"/>
                        </a:cubicBezTo>
                        <a:cubicBezTo>
                          <a:pt x="26321" y="21780"/>
                          <a:pt x="26226" y="21939"/>
                          <a:pt x="25821" y="21947"/>
                        </a:cubicBezTo>
                        <a:cubicBezTo>
                          <a:pt x="25619" y="21955"/>
                          <a:pt x="25288" y="21959"/>
                          <a:pt x="24927" y="21959"/>
                        </a:cubicBezTo>
                        <a:cubicBezTo>
                          <a:pt x="24567" y="21959"/>
                          <a:pt x="24178" y="21955"/>
                          <a:pt x="23861" y="21947"/>
                        </a:cubicBezTo>
                        <a:cubicBezTo>
                          <a:pt x="23448" y="21942"/>
                          <a:pt x="23127" y="21921"/>
                          <a:pt x="22767" y="21921"/>
                        </a:cubicBezTo>
                        <a:cubicBezTo>
                          <a:pt x="22566" y="21921"/>
                          <a:pt x="22354" y="21927"/>
                          <a:pt x="22107" y="21947"/>
                        </a:cubicBezTo>
                        <a:cubicBezTo>
                          <a:pt x="21696" y="21984"/>
                          <a:pt x="21398" y="22027"/>
                          <a:pt x="21169" y="22027"/>
                        </a:cubicBezTo>
                        <a:cubicBezTo>
                          <a:pt x="21008" y="22027"/>
                          <a:pt x="20881" y="22006"/>
                          <a:pt x="20773" y="21947"/>
                        </a:cubicBezTo>
                        <a:cubicBezTo>
                          <a:pt x="20511" y="21804"/>
                          <a:pt x="20567" y="21622"/>
                          <a:pt x="20122" y="21471"/>
                        </a:cubicBezTo>
                        <a:cubicBezTo>
                          <a:pt x="19662" y="21336"/>
                          <a:pt x="19209" y="21161"/>
                          <a:pt x="18765" y="20947"/>
                        </a:cubicBezTo>
                        <a:cubicBezTo>
                          <a:pt x="18217" y="20669"/>
                          <a:pt x="17574" y="20479"/>
                          <a:pt x="17844" y="20304"/>
                        </a:cubicBezTo>
                        <a:cubicBezTo>
                          <a:pt x="18122" y="20137"/>
                          <a:pt x="18392" y="19979"/>
                          <a:pt x="18495" y="19828"/>
                        </a:cubicBezTo>
                        <a:cubicBezTo>
                          <a:pt x="18592" y="19696"/>
                          <a:pt x="18990" y="19565"/>
                          <a:pt x="19454" y="19565"/>
                        </a:cubicBezTo>
                        <a:close/>
                        <a:moveTo>
                          <a:pt x="39634" y="19560"/>
                        </a:moveTo>
                        <a:cubicBezTo>
                          <a:pt x="39690" y="19560"/>
                          <a:pt x="39748" y="19562"/>
                          <a:pt x="39807" y="19566"/>
                        </a:cubicBezTo>
                        <a:cubicBezTo>
                          <a:pt x="40363" y="19613"/>
                          <a:pt x="41212" y="19899"/>
                          <a:pt x="42244" y="19907"/>
                        </a:cubicBezTo>
                        <a:cubicBezTo>
                          <a:pt x="42265" y="19907"/>
                          <a:pt x="42287" y="19907"/>
                          <a:pt x="42308" y="19907"/>
                        </a:cubicBezTo>
                        <a:cubicBezTo>
                          <a:pt x="43136" y="19907"/>
                          <a:pt x="44041" y="19789"/>
                          <a:pt x="44719" y="19789"/>
                        </a:cubicBezTo>
                        <a:cubicBezTo>
                          <a:pt x="44879" y="19789"/>
                          <a:pt x="45026" y="19796"/>
                          <a:pt x="45157" y="19812"/>
                        </a:cubicBezTo>
                        <a:cubicBezTo>
                          <a:pt x="45856" y="19907"/>
                          <a:pt x="46641" y="20121"/>
                          <a:pt x="46919" y="20383"/>
                        </a:cubicBezTo>
                        <a:cubicBezTo>
                          <a:pt x="47197" y="20645"/>
                          <a:pt x="47126" y="21225"/>
                          <a:pt x="46729" y="21479"/>
                        </a:cubicBezTo>
                        <a:cubicBezTo>
                          <a:pt x="46689" y="21511"/>
                          <a:pt x="46713" y="21630"/>
                          <a:pt x="46753" y="21780"/>
                        </a:cubicBezTo>
                        <a:cubicBezTo>
                          <a:pt x="46753" y="21780"/>
                          <a:pt x="46681" y="21939"/>
                          <a:pt x="46276" y="21955"/>
                        </a:cubicBezTo>
                        <a:cubicBezTo>
                          <a:pt x="46074" y="21963"/>
                          <a:pt x="45743" y="21967"/>
                          <a:pt x="45382" y="21967"/>
                        </a:cubicBezTo>
                        <a:cubicBezTo>
                          <a:pt x="45022" y="21967"/>
                          <a:pt x="44633" y="21963"/>
                          <a:pt x="44316" y="21955"/>
                        </a:cubicBezTo>
                        <a:cubicBezTo>
                          <a:pt x="43915" y="21945"/>
                          <a:pt x="43598" y="21923"/>
                          <a:pt x="43249" y="21923"/>
                        </a:cubicBezTo>
                        <a:cubicBezTo>
                          <a:pt x="43037" y="21923"/>
                          <a:pt x="42814" y="21931"/>
                          <a:pt x="42554" y="21955"/>
                        </a:cubicBezTo>
                        <a:cubicBezTo>
                          <a:pt x="42146" y="21988"/>
                          <a:pt x="41851" y="22033"/>
                          <a:pt x="41621" y="22033"/>
                        </a:cubicBezTo>
                        <a:cubicBezTo>
                          <a:pt x="41466" y="22033"/>
                          <a:pt x="41340" y="22013"/>
                          <a:pt x="41228" y="21955"/>
                        </a:cubicBezTo>
                        <a:cubicBezTo>
                          <a:pt x="40942" y="21812"/>
                          <a:pt x="40974" y="21622"/>
                          <a:pt x="40514" y="21479"/>
                        </a:cubicBezTo>
                        <a:cubicBezTo>
                          <a:pt x="40030" y="21336"/>
                          <a:pt x="39553" y="21161"/>
                          <a:pt x="39093" y="20955"/>
                        </a:cubicBezTo>
                        <a:cubicBezTo>
                          <a:pt x="38506" y="20677"/>
                          <a:pt x="37839" y="20479"/>
                          <a:pt x="38085" y="20312"/>
                        </a:cubicBezTo>
                        <a:cubicBezTo>
                          <a:pt x="38339" y="20145"/>
                          <a:pt x="38585" y="19987"/>
                          <a:pt x="38680" y="19836"/>
                        </a:cubicBezTo>
                        <a:cubicBezTo>
                          <a:pt x="38758" y="19701"/>
                          <a:pt x="39154" y="19560"/>
                          <a:pt x="39634" y="19560"/>
                        </a:cubicBezTo>
                        <a:close/>
                        <a:moveTo>
                          <a:pt x="8556" y="20650"/>
                        </a:moveTo>
                        <a:cubicBezTo>
                          <a:pt x="8791" y="20650"/>
                          <a:pt x="8968" y="20681"/>
                          <a:pt x="9042" y="20741"/>
                        </a:cubicBezTo>
                        <a:cubicBezTo>
                          <a:pt x="9216" y="20883"/>
                          <a:pt x="9065" y="21487"/>
                          <a:pt x="9065" y="21487"/>
                        </a:cubicBezTo>
                        <a:cubicBezTo>
                          <a:pt x="9018" y="21884"/>
                          <a:pt x="8280" y="21884"/>
                          <a:pt x="8073" y="22082"/>
                        </a:cubicBezTo>
                        <a:cubicBezTo>
                          <a:pt x="8033" y="22114"/>
                          <a:pt x="7986" y="22161"/>
                          <a:pt x="7938" y="22209"/>
                        </a:cubicBezTo>
                        <a:cubicBezTo>
                          <a:pt x="7903" y="22244"/>
                          <a:pt x="7779" y="22259"/>
                          <a:pt x="7613" y="22259"/>
                        </a:cubicBezTo>
                        <a:cubicBezTo>
                          <a:pt x="7296" y="22259"/>
                          <a:pt x="6825" y="22205"/>
                          <a:pt x="6517" y="22138"/>
                        </a:cubicBezTo>
                        <a:cubicBezTo>
                          <a:pt x="6049" y="22042"/>
                          <a:pt x="6057" y="21820"/>
                          <a:pt x="6351" y="21487"/>
                        </a:cubicBezTo>
                        <a:cubicBezTo>
                          <a:pt x="6351" y="21487"/>
                          <a:pt x="6629" y="21026"/>
                          <a:pt x="7367" y="20828"/>
                        </a:cubicBezTo>
                        <a:cubicBezTo>
                          <a:pt x="7795" y="20708"/>
                          <a:pt x="8231" y="20650"/>
                          <a:pt x="8556" y="20650"/>
                        </a:cubicBezTo>
                        <a:close/>
                        <a:moveTo>
                          <a:pt x="49120" y="20650"/>
                        </a:moveTo>
                        <a:cubicBezTo>
                          <a:pt x="49357" y="20650"/>
                          <a:pt x="49544" y="20681"/>
                          <a:pt x="49634" y="20741"/>
                        </a:cubicBezTo>
                        <a:cubicBezTo>
                          <a:pt x="49848" y="20883"/>
                          <a:pt x="49840" y="21487"/>
                          <a:pt x="49840" y="21487"/>
                        </a:cubicBezTo>
                        <a:cubicBezTo>
                          <a:pt x="49904" y="21884"/>
                          <a:pt x="49166" y="21884"/>
                          <a:pt x="49007" y="22082"/>
                        </a:cubicBezTo>
                        <a:cubicBezTo>
                          <a:pt x="48975" y="22114"/>
                          <a:pt x="48943" y="22153"/>
                          <a:pt x="48912" y="22209"/>
                        </a:cubicBezTo>
                        <a:cubicBezTo>
                          <a:pt x="48884" y="22244"/>
                          <a:pt x="48763" y="22259"/>
                          <a:pt x="48596" y="22259"/>
                        </a:cubicBezTo>
                        <a:cubicBezTo>
                          <a:pt x="48277" y="22259"/>
                          <a:pt x="47790" y="22205"/>
                          <a:pt x="47467" y="22138"/>
                        </a:cubicBezTo>
                        <a:cubicBezTo>
                          <a:pt x="46975" y="22042"/>
                          <a:pt x="46919" y="21820"/>
                          <a:pt x="47126" y="21487"/>
                        </a:cubicBezTo>
                        <a:cubicBezTo>
                          <a:pt x="47126" y="21487"/>
                          <a:pt x="47292" y="21026"/>
                          <a:pt x="47975" y="20828"/>
                        </a:cubicBezTo>
                        <a:cubicBezTo>
                          <a:pt x="48371" y="20708"/>
                          <a:pt x="48793" y="20650"/>
                          <a:pt x="49120" y="20650"/>
                        </a:cubicBezTo>
                        <a:close/>
                        <a:moveTo>
                          <a:pt x="28835" y="20650"/>
                        </a:moveTo>
                        <a:cubicBezTo>
                          <a:pt x="29071" y="20650"/>
                          <a:pt x="29254" y="20681"/>
                          <a:pt x="29338" y="20741"/>
                        </a:cubicBezTo>
                        <a:cubicBezTo>
                          <a:pt x="29528" y="20883"/>
                          <a:pt x="29457" y="21479"/>
                          <a:pt x="29457" y="21479"/>
                        </a:cubicBezTo>
                        <a:cubicBezTo>
                          <a:pt x="29465" y="21876"/>
                          <a:pt x="28727" y="21876"/>
                          <a:pt x="28544" y="22074"/>
                        </a:cubicBezTo>
                        <a:cubicBezTo>
                          <a:pt x="28504" y="22114"/>
                          <a:pt x="28465" y="22161"/>
                          <a:pt x="28425" y="22209"/>
                        </a:cubicBezTo>
                        <a:cubicBezTo>
                          <a:pt x="28392" y="22245"/>
                          <a:pt x="28267" y="22260"/>
                          <a:pt x="28097" y="22260"/>
                        </a:cubicBezTo>
                        <a:cubicBezTo>
                          <a:pt x="27779" y="22260"/>
                          <a:pt x="27304" y="22208"/>
                          <a:pt x="26988" y="22146"/>
                        </a:cubicBezTo>
                        <a:cubicBezTo>
                          <a:pt x="26512" y="22042"/>
                          <a:pt x="26488" y="21820"/>
                          <a:pt x="26734" y="21487"/>
                        </a:cubicBezTo>
                        <a:cubicBezTo>
                          <a:pt x="26742" y="21487"/>
                          <a:pt x="26956" y="21026"/>
                          <a:pt x="27671" y="20828"/>
                        </a:cubicBezTo>
                        <a:cubicBezTo>
                          <a:pt x="28080" y="20708"/>
                          <a:pt x="28509" y="20650"/>
                          <a:pt x="28835" y="20650"/>
                        </a:cubicBezTo>
                        <a:close/>
                        <a:moveTo>
                          <a:pt x="69424" y="20653"/>
                        </a:moveTo>
                        <a:cubicBezTo>
                          <a:pt x="69649" y="20653"/>
                          <a:pt x="69828" y="20682"/>
                          <a:pt x="69922" y="20741"/>
                        </a:cubicBezTo>
                        <a:lnTo>
                          <a:pt x="69938" y="20749"/>
                        </a:lnTo>
                        <a:cubicBezTo>
                          <a:pt x="70168" y="20891"/>
                          <a:pt x="70240" y="21487"/>
                          <a:pt x="70240" y="21487"/>
                        </a:cubicBezTo>
                        <a:cubicBezTo>
                          <a:pt x="70359" y="21884"/>
                          <a:pt x="69621" y="21884"/>
                          <a:pt x="69486" y="22082"/>
                        </a:cubicBezTo>
                        <a:cubicBezTo>
                          <a:pt x="69454" y="22122"/>
                          <a:pt x="69430" y="22161"/>
                          <a:pt x="69406" y="22217"/>
                        </a:cubicBezTo>
                        <a:cubicBezTo>
                          <a:pt x="69382" y="22252"/>
                          <a:pt x="69261" y="22267"/>
                          <a:pt x="69093" y="22267"/>
                        </a:cubicBezTo>
                        <a:cubicBezTo>
                          <a:pt x="68773" y="22267"/>
                          <a:pt x="68279" y="22213"/>
                          <a:pt x="67946" y="22146"/>
                        </a:cubicBezTo>
                        <a:cubicBezTo>
                          <a:pt x="67446" y="22050"/>
                          <a:pt x="67366" y="21828"/>
                          <a:pt x="67525" y="21495"/>
                        </a:cubicBezTo>
                        <a:cubicBezTo>
                          <a:pt x="67525" y="21495"/>
                          <a:pt x="67628" y="21034"/>
                          <a:pt x="68287" y="20836"/>
                        </a:cubicBezTo>
                        <a:cubicBezTo>
                          <a:pt x="68681" y="20714"/>
                          <a:pt x="69100" y="20653"/>
                          <a:pt x="69424" y="20653"/>
                        </a:cubicBezTo>
                        <a:close/>
                        <a:moveTo>
                          <a:pt x="37127" y="20347"/>
                        </a:moveTo>
                        <a:cubicBezTo>
                          <a:pt x="37216" y="20347"/>
                          <a:pt x="37404" y="20373"/>
                          <a:pt x="37680" y="20550"/>
                        </a:cubicBezTo>
                        <a:cubicBezTo>
                          <a:pt x="38077" y="20804"/>
                          <a:pt x="38537" y="20971"/>
                          <a:pt x="39148" y="21185"/>
                        </a:cubicBezTo>
                        <a:cubicBezTo>
                          <a:pt x="39474" y="21296"/>
                          <a:pt x="39807" y="21399"/>
                          <a:pt x="40149" y="21479"/>
                        </a:cubicBezTo>
                        <a:cubicBezTo>
                          <a:pt x="40149" y="21479"/>
                          <a:pt x="40863" y="21653"/>
                          <a:pt x="40792" y="22011"/>
                        </a:cubicBezTo>
                        <a:cubicBezTo>
                          <a:pt x="40720" y="22360"/>
                          <a:pt x="40109" y="22423"/>
                          <a:pt x="39450" y="22423"/>
                        </a:cubicBezTo>
                        <a:cubicBezTo>
                          <a:pt x="38799" y="22415"/>
                          <a:pt x="37918" y="22423"/>
                          <a:pt x="37728" y="22376"/>
                        </a:cubicBezTo>
                        <a:lnTo>
                          <a:pt x="37736" y="22376"/>
                        </a:lnTo>
                        <a:cubicBezTo>
                          <a:pt x="37521" y="22320"/>
                          <a:pt x="37299" y="22296"/>
                          <a:pt x="37077" y="22296"/>
                        </a:cubicBezTo>
                        <a:cubicBezTo>
                          <a:pt x="37077" y="22296"/>
                          <a:pt x="36180" y="22312"/>
                          <a:pt x="35577" y="22384"/>
                        </a:cubicBezTo>
                        <a:cubicBezTo>
                          <a:pt x="35577" y="22384"/>
                          <a:pt x="35568" y="22384"/>
                          <a:pt x="35553" y="22384"/>
                        </a:cubicBezTo>
                        <a:cubicBezTo>
                          <a:pt x="35462" y="22384"/>
                          <a:pt x="35145" y="22378"/>
                          <a:pt x="35124" y="22296"/>
                        </a:cubicBezTo>
                        <a:cubicBezTo>
                          <a:pt x="35108" y="22209"/>
                          <a:pt x="35164" y="22122"/>
                          <a:pt x="35354" y="22011"/>
                        </a:cubicBezTo>
                        <a:cubicBezTo>
                          <a:pt x="35537" y="21899"/>
                          <a:pt x="35751" y="21582"/>
                          <a:pt x="35799" y="21487"/>
                        </a:cubicBezTo>
                        <a:cubicBezTo>
                          <a:pt x="35926" y="21241"/>
                          <a:pt x="36013" y="20987"/>
                          <a:pt x="36053" y="20717"/>
                        </a:cubicBezTo>
                        <a:cubicBezTo>
                          <a:pt x="36116" y="20415"/>
                          <a:pt x="37069" y="20352"/>
                          <a:pt x="37069" y="20352"/>
                        </a:cubicBezTo>
                        <a:cubicBezTo>
                          <a:pt x="37069" y="20352"/>
                          <a:pt x="37089" y="20347"/>
                          <a:pt x="37127" y="20347"/>
                        </a:cubicBezTo>
                        <a:close/>
                        <a:moveTo>
                          <a:pt x="57366" y="20347"/>
                        </a:moveTo>
                        <a:cubicBezTo>
                          <a:pt x="57452" y="20347"/>
                          <a:pt x="57641" y="20373"/>
                          <a:pt x="57944" y="20550"/>
                        </a:cubicBezTo>
                        <a:cubicBezTo>
                          <a:pt x="58381" y="20804"/>
                          <a:pt x="58857" y="20971"/>
                          <a:pt x="59500" y="21185"/>
                        </a:cubicBezTo>
                        <a:cubicBezTo>
                          <a:pt x="59834" y="21296"/>
                          <a:pt x="60183" y="21399"/>
                          <a:pt x="60532" y="21479"/>
                        </a:cubicBezTo>
                        <a:cubicBezTo>
                          <a:pt x="60532" y="21479"/>
                          <a:pt x="61270" y="21653"/>
                          <a:pt x="61246" y="22011"/>
                        </a:cubicBezTo>
                        <a:cubicBezTo>
                          <a:pt x="61223" y="22360"/>
                          <a:pt x="60619" y="22423"/>
                          <a:pt x="59969" y="22423"/>
                        </a:cubicBezTo>
                        <a:cubicBezTo>
                          <a:pt x="59318" y="22423"/>
                          <a:pt x="58429" y="22423"/>
                          <a:pt x="58238" y="22376"/>
                        </a:cubicBezTo>
                        <a:cubicBezTo>
                          <a:pt x="58016" y="22320"/>
                          <a:pt x="57794" y="22296"/>
                          <a:pt x="57571" y="22296"/>
                        </a:cubicBezTo>
                        <a:cubicBezTo>
                          <a:pt x="57571" y="22296"/>
                          <a:pt x="56674" y="22312"/>
                          <a:pt x="56079" y="22384"/>
                        </a:cubicBezTo>
                        <a:cubicBezTo>
                          <a:pt x="56079" y="22384"/>
                          <a:pt x="56070" y="22384"/>
                          <a:pt x="56055" y="22384"/>
                        </a:cubicBezTo>
                        <a:cubicBezTo>
                          <a:pt x="55965" y="22384"/>
                          <a:pt x="55646" y="22378"/>
                          <a:pt x="55619" y="22296"/>
                        </a:cubicBezTo>
                        <a:cubicBezTo>
                          <a:pt x="55587" y="22209"/>
                          <a:pt x="55635" y="22122"/>
                          <a:pt x="55801" y="22011"/>
                        </a:cubicBezTo>
                        <a:cubicBezTo>
                          <a:pt x="55976" y="21899"/>
                          <a:pt x="56143" y="21582"/>
                          <a:pt x="56182" y="21487"/>
                        </a:cubicBezTo>
                        <a:cubicBezTo>
                          <a:pt x="56278" y="21241"/>
                          <a:pt x="56333" y="20979"/>
                          <a:pt x="56341" y="20717"/>
                        </a:cubicBezTo>
                        <a:cubicBezTo>
                          <a:pt x="56365" y="20415"/>
                          <a:pt x="57309" y="20352"/>
                          <a:pt x="57309" y="20352"/>
                        </a:cubicBezTo>
                        <a:cubicBezTo>
                          <a:pt x="57309" y="20352"/>
                          <a:pt x="57328" y="20347"/>
                          <a:pt x="57366" y="20347"/>
                        </a:cubicBezTo>
                        <a:close/>
                        <a:moveTo>
                          <a:pt x="16886" y="20354"/>
                        </a:moveTo>
                        <a:cubicBezTo>
                          <a:pt x="16973" y="20354"/>
                          <a:pt x="17154" y="20381"/>
                          <a:pt x="17408" y="20558"/>
                        </a:cubicBezTo>
                        <a:cubicBezTo>
                          <a:pt x="17773" y="20812"/>
                          <a:pt x="18217" y="20971"/>
                          <a:pt x="18797" y="21185"/>
                        </a:cubicBezTo>
                        <a:cubicBezTo>
                          <a:pt x="19114" y="21304"/>
                          <a:pt x="19432" y="21407"/>
                          <a:pt x="19757" y="21487"/>
                        </a:cubicBezTo>
                        <a:cubicBezTo>
                          <a:pt x="19757" y="21487"/>
                          <a:pt x="20448" y="21661"/>
                          <a:pt x="20329" y="22011"/>
                        </a:cubicBezTo>
                        <a:cubicBezTo>
                          <a:pt x="20223" y="22349"/>
                          <a:pt x="19661" y="22424"/>
                          <a:pt x="19041" y="22424"/>
                        </a:cubicBezTo>
                        <a:cubicBezTo>
                          <a:pt x="19007" y="22424"/>
                          <a:pt x="18973" y="22424"/>
                          <a:pt x="18940" y="22423"/>
                        </a:cubicBezTo>
                        <a:cubicBezTo>
                          <a:pt x="18289" y="22423"/>
                          <a:pt x="17408" y="22423"/>
                          <a:pt x="17225" y="22384"/>
                        </a:cubicBezTo>
                        <a:lnTo>
                          <a:pt x="17233" y="22384"/>
                        </a:lnTo>
                        <a:cubicBezTo>
                          <a:pt x="17019" y="22328"/>
                          <a:pt x="16796" y="22304"/>
                          <a:pt x="16582" y="22304"/>
                        </a:cubicBezTo>
                        <a:cubicBezTo>
                          <a:pt x="16582" y="22304"/>
                          <a:pt x="15685" y="22312"/>
                          <a:pt x="15074" y="22392"/>
                        </a:cubicBezTo>
                        <a:cubicBezTo>
                          <a:pt x="15074" y="22392"/>
                          <a:pt x="15065" y="22392"/>
                          <a:pt x="15050" y="22392"/>
                        </a:cubicBezTo>
                        <a:cubicBezTo>
                          <a:pt x="14958" y="22392"/>
                          <a:pt x="14636" y="22386"/>
                          <a:pt x="14630" y="22304"/>
                        </a:cubicBezTo>
                        <a:cubicBezTo>
                          <a:pt x="14622" y="22209"/>
                          <a:pt x="14693" y="22122"/>
                          <a:pt x="14891" y="22011"/>
                        </a:cubicBezTo>
                        <a:cubicBezTo>
                          <a:pt x="15090" y="21899"/>
                          <a:pt x="15344" y="21582"/>
                          <a:pt x="15407" y="21487"/>
                        </a:cubicBezTo>
                        <a:cubicBezTo>
                          <a:pt x="15566" y="21249"/>
                          <a:pt x="15685" y="20995"/>
                          <a:pt x="15765" y="20717"/>
                        </a:cubicBezTo>
                        <a:cubicBezTo>
                          <a:pt x="15860" y="20423"/>
                          <a:pt x="16828" y="20360"/>
                          <a:pt x="16828" y="20360"/>
                        </a:cubicBezTo>
                        <a:cubicBezTo>
                          <a:pt x="16828" y="20360"/>
                          <a:pt x="16848" y="20354"/>
                          <a:pt x="16886" y="20354"/>
                        </a:cubicBezTo>
                        <a:close/>
                        <a:moveTo>
                          <a:pt x="9685" y="19375"/>
                        </a:moveTo>
                        <a:cubicBezTo>
                          <a:pt x="9956" y="19375"/>
                          <a:pt x="10235" y="19415"/>
                          <a:pt x="10502" y="19486"/>
                        </a:cubicBezTo>
                        <a:cubicBezTo>
                          <a:pt x="11240" y="19685"/>
                          <a:pt x="11431" y="19780"/>
                          <a:pt x="12875" y="19852"/>
                        </a:cubicBezTo>
                        <a:cubicBezTo>
                          <a:pt x="14320" y="19923"/>
                          <a:pt x="15193" y="20050"/>
                          <a:pt x="15360" y="20328"/>
                        </a:cubicBezTo>
                        <a:cubicBezTo>
                          <a:pt x="15534" y="20614"/>
                          <a:pt x="15201" y="21479"/>
                          <a:pt x="15201" y="21479"/>
                        </a:cubicBezTo>
                        <a:cubicBezTo>
                          <a:pt x="15090" y="21693"/>
                          <a:pt x="14923" y="21884"/>
                          <a:pt x="14725" y="22026"/>
                        </a:cubicBezTo>
                        <a:cubicBezTo>
                          <a:pt x="14320" y="22296"/>
                          <a:pt x="13868" y="22495"/>
                          <a:pt x="13391" y="22606"/>
                        </a:cubicBezTo>
                        <a:cubicBezTo>
                          <a:pt x="13272" y="22622"/>
                          <a:pt x="13145" y="22654"/>
                          <a:pt x="13034" y="22685"/>
                        </a:cubicBezTo>
                        <a:cubicBezTo>
                          <a:pt x="12613" y="22812"/>
                          <a:pt x="12621" y="22908"/>
                          <a:pt x="12097" y="22971"/>
                        </a:cubicBezTo>
                        <a:cubicBezTo>
                          <a:pt x="11685" y="23035"/>
                          <a:pt x="11264" y="23074"/>
                          <a:pt x="10843" y="23082"/>
                        </a:cubicBezTo>
                        <a:lnTo>
                          <a:pt x="10851" y="23090"/>
                        </a:lnTo>
                        <a:lnTo>
                          <a:pt x="10788" y="23082"/>
                        </a:lnTo>
                        <a:cubicBezTo>
                          <a:pt x="10010" y="23011"/>
                          <a:pt x="8748" y="23066"/>
                          <a:pt x="8327" y="22931"/>
                        </a:cubicBezTo>
                        <a:cubicBezTo>
                          <a:pt x="7906" y="22796"/>
                          <a:pt x="7740" y="22550"/>
                          <a:pt x="8303" y="22209"/>
                        </a:cubicBezTo>
                        <a:cubicBezTo>
                          <a:pt x="8867" y="21860"/>
                          <a:pt x="9383" y="21955"/>
                          <a:pt x="9383" y="21487"/>
                        </a:cubicBezTo>
                        <a:cubicBezTo>
                          <a:pt x="9367" y="21288"/>
                          <a:pt x="9399" y="21090"/>
                          <a:pt x="9478" y="20915"/>
                        </a:cubicBezTo>
                        <a:cubicBezTo>
                          <a:pt x="9613" y="20669"/>
                          <a:pt x="9438" y="20598"/>
                          <a:pt x="9145" y="20510"/>
                        </a:cubicBezTo>
                        <a:cubicBezTo>
                          <a:pt x="8859" y="20423"/>
                          <a:pt x="7906" y="20233"/>
                          <a:pt x="8422" y="19788"/>
                        </a:cubicBezTo>
                        <a:cubicBezTo>
                          <a:pt x="8747" y="19499"/>
                          <a:pt x="9204" y="19375"/>
                          <a:pt x="9685" y="19375"/>
                        </a:cubicBezTo>
                        <a:close/>
                        <a:moveTo>
                          <a:pt x="29810" y="19375"/>
                        </a:moveTo>
                        <a:cubicBezTo>
                          <a:pt x="30081" y="19375"/>
                          <a:pt x="30364" y="19415"/>
                          <a:pt x="30639" y="19486"/>
                        </a:cubicBezTo>
                        <a:cubicBezTo>
                          <a:pt x="31394" y="19685"/>
                          <a:pt x="31600" y="19772"/>
                          <a:pt x="33060" y="19852"/>
                        </a:cubicBezTo>
                        <a:cubicBezTo>
                          <a:pt x="34513" y="19923"/>
                          <a:pt x="35402" y="20050"/>
                          <a:pt x="35608" y="20328"/>
                        </a:cubicBezTo>
                        <a:cubicBezTo>
                          <a:pt x="35815" y="20614"/>
                          <a:pt x="35592" y="21479"/>
                          <a:pt x="35592" y="21479"/>
                        </a:cubicBezTo>
                        <a:cubicBezTo>
                          <a:pt x="35513" y="21693"/>
                          <a:pt x="35370" y="21884"/>
                          <a:pt x="35188" y="22026"/>
                        </a:cubicBezTo>
                        <a:cubicBezTo>
                          <a:pt x="34807" y="22296"/>
                          <a:pt x="34378" y="22495"/>
                          <a:pt x="33926" y="22606"/>
                        </a:cubicBezTo>
                        <a:cubicBezTo>
                          <a:pt x="33807" y="22622"/>
                          <a:pt x="33695" y="22654"/>
                          <a:pt x="33576" y="22685"/>
                        </a:cubicBezTo>
                        <a:cubicBezTo>
                          <a:pt x="33179" y="22812"/>
                          <a:pt x="33195" y="22908"/>
                          <a:pt x="32687" y="22971"/>
                        </a:cubicBezTo>
                        <a:cubicBezTo>
                          <a:pt x="32275" y="23035"/>
                          <a:pt x="31862" y="23074"/>
                          <a:pt x="31441" y="23082"/>
                        </a:cubicBezTo>
                        <a:lnTo>
                          <a:pt x="31449" y="23090"/>
                        </a:lnTo>
                        <a:lnTo>
                          <a:pt x="31386" y="23082"/>
                        </a:lnTo>
                        <a:cubicBezTo>
                          <a:pt x="30600" y="23011"/>
                          <a:pt x="29338" y="23066"/>
                          <a:pt x="28901" y="22931"/>
                        </a:cubicBezTo>
                        <a:cubicBezTo>
                          <a:pt x="28473" y="22796"/>
                          <a:pt x="28266" y="22550"/>
                          <a:pt x="28790" y="22209"/>
                        </a:cubicBezTo>
                        <a:cubicBezTo>
                          <a:pt x="29306" y="21860"/>
                          <a:pt x="29838" y="21955"/>
                          <a:pt x="29782" y="21487"/>
                        </a:cubicBezTo>
                        <a:cubicBezTo>
                          <a:pt x="29735" y="21296"/>
                          <a:pt x="29750" y="21098"/>
                          <a:pt x="29806" y="20915"/>
                        </a:cubicBezTo>
                        <a:cubicBezTo>
                          <a:pt x="29901" y="20669"/>
                          <a:pt x="29719" y="20598"/>
                          <a:pt x="29417" y="20510"/>
                        </a:cubicBezTo>
                        <a:cubicBezTo>
                          <a:pt x="29115" y="20423"/>
                          <a:pt x="28147" y="20233"/>
                          <a:pt x="28600" y="19788"/>
                        </a:cubicBezTo>
                        <a:cubicBezTo>
                          <a:pt x="28889" y="19499"/>
                          <a:pt x="29330" y="19375"/>
                          <a:pt x="29810" y="19375"/>
                        </a:cubicBezTo>
                        <a:close/>
                        <a:moveTo>
                          <a:pt x="49908" y="19375"/>
                        </a:moveTo>
                        <a:cubicBezTo>
                          <a:pt x="50180" y="19375"/>
                          <a:pt x="50469" y="19415"/>
                          <a:pt x="50753" y="19486"/>
                        </a:cubicBezTo>
                        <a:cubicBezTo>
                          <a:pt x="51539" y="19685"/>
                          <a:pt x="51753" y="19772"/>
                          <a:pt x="53222" y="19852"/>
                        </a:cubicBezTo>
                        <a:cubicBezTo>
                          <a:pt x="54682" y="19923"/>
                          <a:pt x="55587" y="20050"/>
                          <a:pt x="55825" y="20328"/>
                        </a:cubicBezTo>
                        <a:cubicBezTo>
                          <a:pt x="56071" y="20614"/>
                          <a:pt x="55976" y="21487"/>
                          <a:pt x="55976" y="21487"/>
                        </a:cubicBezTo>
                        <a:cubicBezTo>
                          <a:pt x="55920" y="21693"/>
                          <a:pt x="55801" y="21884"/>
                          <a:pt x="55643" y="22034"/>
                        </a:cubicBezTo>
                        <a:cubicBezTo>
                          <a:pt x="55357" y="22280"/>
                          <a:pt x="54889" y="22495"/>
                          <a:pt x="54452" y="22614"/>
                        </a:cubicBezTo>
                        <a:cubicBezTo>
                          <a:pt x="54341" y="22630"/>
                          <a:pt x="54222" y="22654"/>
                          <a:pt x="54111" y="22693"/>
                        </a:cubicBezTo>
                        <a:cubicBezTo>
                          <a:pt x="53730" y="22812"/>
                          <a:pt x="53761" y="22915"/>
                          <a:pt x="53253" y="22979"/>
                        </a:cubicBezTo>
                        <a:cubicBezTo>
                          <a:pt x="52849" y="23042"/>
                          <a:pt x="52444" y="23074"/>
                          <a:pt x="52031" y="23090"/>
                        </a:cubicBezTo>
                        <a:lnTo>
                          <a:pt x="51968" y="23082"/>
                        </a:lnTo>
                        <a:cubicBezTo>
                          <a:pt x="51174" y="23011"/>
                          <a:pt x="49920" y="23066"/>
                          <a:pt x="49467" y="22931"/>
                        </a:cubicBezTo>
                        <a:cubicBezTo>
                          <a:pt x="49015" y="22796"/>
                          <a:pt x="48785" y="22550"/>
                          <a:pt x="49261" y="22209"/>
                        </a:cubicBezTo>
                        <a:cubicBezTo>
                          <a:pt x="49729" y="21860"/>
                          <a:pt x="50277" y="21955"/>
                          <a:pt x="50150" y="21479"/>
                        </a:cubicBezTo>
                        <a:cubicBezTo>
                          <a:pt x="50150" y="21479"/>
                          <a:pt x="50031" y="21161"/>
                          <a:pt x="50102" y="20915"/>
                        </a:cubicBezTo>
                        <a:cubicBezTo>
                          <a:pt x="50174" y="20669"/>
                          <a:pt x="49975" y="20598"/>
                          <a:pt x="49666" y="20510"/>
                        </a:cubicBezTo>
                        <a:cubicBezTo>
                          <a:pt x="49348" y="20423"/>
                          <a:pt x="48356" y="20233"/>
                          <a:pt x="48745" y="19788"/>
                        </a:cubicBezTo>
                        <a:cubicBezTo>
                          <a:pt x="48998" y="19499"/>
                          <a:pt x="49427" y="19375"/>
                          <a:pt x="49908" y="19375"/>
                        </a:cubicBezTo>
                        <a:close/>
                        <a:moveTo>
                          <a:pt x="64747" y="22002"/>
                        </a:moveTo>
                        <a:cubicBezTo>
                          <a:pt x="64782" y="22002"/>
                          <a:pt x="64816" y="22002"/>
                          <a:pt x="64850" y="22003"/>
                        </a:cubicBezTo>
                        <a:cubicBezTo>
                          <a:pt x="66271" y="22019"/>
                          <a:pt x="67215" y="22074"/>
                          <a:pt x="67565" y="22146"/>
                        </a:cubicBezTo>
                        <a:lnTo>
                          <a:pt x="67573" y="22146"/>
                        </a:lnTo>
                        <a:cubicBezTo>
                          <a:pt x="67898" y="22217"/>
                          <a:pt x="68224" y="22265"/>
                          <a:pt x="68565" y="22273"/>
                        </a:cubicBezTo>
                        <a:cubicBezTo>
                          <a:pt x="69057" y="22304"/>
                          <a:pt x="69184" y="22471"/>
                          <a:pt x="69192" y="22487"/>
                        </a:cubicBezTo>
                        <a:cubicBezTo>
                          <a:pt x="69033" y="22646"/>
                          <a:pt x="68827" y="22757"/>
                          <a:pt x="68605" y="22804"/>
                        </a:cubicBezTo>
                        <a:cubicBezTo>
                          <a:pt x="68001" y="22947"/>
                          <a:pt x="66509" y="23027"/>
                          <a:pt x="65779" y="23066"/>
                        </a:cubicBezTo>
                        <a:cubicBezTo>
                          <a:pt x="65049" y="23098"/>
                          <a:pt x="64414" y="23098"/>
                          <a:pt x="63636" y="23304"/>
                        </a:cubicBezTo>
                        <a:cubicBezTo>
                          <a:pt x="62866" y="23511"/>
                          <a:pt x="62715" y="23670"/>
                          <a:pt x="61453" y="23701"/>
                        </a:cubicBezTo>
                        <a:cubicBezTo>
                          <a:pt x="61277" y="23706"/>
                          <a:pt x="61112" y="23708"/>
                          <a:pt x="60958" y="23708"/>
                        </a:cubicBezTo>
                        <a:cubicBezTo>
                          <a:pt x="60015" y="23708"/>
                          <a:pt x="59467" y="23606"/>
                          <a:pt x="59072" y="23169"/>
                        </a:cubicBezTo>
                        <a:cubicBezTo>
                          <a:pt x="58960" y="23042"/>
                          <a:pt x="58857" y="22908"/>
                          <a:pt x="58754" y="22773"/>
                        </a:cubicBezTo>
                        <a:cubicBezTo>
                          <a:pt x="58754" y="22773"/>
                          <a:pt x="58635" y="22511"/>
                          <a:pt x="59341" y="22495"/>
                        </a:cubicBezTo>
                        <a:cubicBezTo>
                          <a:pt x="60040" y="22471"/>
                          <a:pt x="60754" y="22534"/>
                          <a:pt x="61310" y="22344"/>
                        </a:cubicBezTo>
                        <a:cubicBezTo>
                          <a:pt x="61860" y="22158"/>
                          <a:pt x="63355" y="22002"/>
                          <a:pt x="64747" y="22002"/>
                        </a:cubicBezTo>
                        <a:close/>
                        <a:moveTo>
                          <a:pt x="23735" y="22009"/>
                        </a:moveTo>
                        <a:cubicBezTo>
                          <a:pt x="23801" y="22009"/>
                          <a:pt x="23867" y="22010"/>
                          <a:pt x="23932" y="22011"/>
                        </a:cubicBezTo>
                        <a:cubicBezTo>
                          <a:pt x="25353" y="22026"/>
                          <a:pt x="26282" y="22074"/>
                          <a:pt x="26615" y="22146"/>
                        </a:cubicBezTo>
                        <a:cubicBezTo>
                          <a:pt x="26925" y="22225"/>
                          <a:pt x="27250" y="22273"/>
                          <a:pt x="27576" y="22280"/>
                        </a:cubicBezTo>
                        <a:cubicBezTo>
                          <a:pt x="28060" y="22304"/>
                          <a:pt x="28139" y="22479"/>
                          <a:pt x="28147" y="22487"/>
                        </a:cubicBezTo>
                        <a:cubicBezTo>
                          <a:pt x="27949" y="22646"/>
                          <a:pt x="27726" y="22757"/>
                          <a:pt x="27480" y="22804"/>
                        </a:cubicBezTo>
                        <a:cubicBezTo>
                          <a:pt x="26837" y="22947"/>
                          <a:pt x="25321" y="23035"/>
                          <a:pt x="24591" y="23066"/>
                        </a:cubicBezTo>
                        <a:cubicBezTo>
                          <a:pt x="23853" y="23098"/>
                          <a:pt x="23218" y="23106"/>
                          <a:pt x="22384" y="23312"/>
                        </a:cubicBezTo>
                        <a:cubicBezTo>
                          <a:pt x="21551" y="23519"/>
                          <a:pt x="21361" y="23670"/>
                          <a:pt x="20106" y="23709"/>
                        </a:cubicBezTo>
                        <a:cubicBezTo>
                          <a:pt x="19930" y="23714"/>
                          <a:pt x="19765" y="23716"/>
                          <a:pt x="19611" y="23716"/>
                        </a:cubicBezTo>
                        <a:cubicBezTo>
                          <a:pt x="18666" y="23716"/>
                          <a:pt x="18140" y="23613"/>
                          <a:pt x="17860" y="23169"/>
                        </a:cubicBezTo>
                        <a:cubicBezTo>
                          <a:pt x="17781" y="23042"/>
                          <a:pt x="17709" y="22908"/>
                          <a:pt x="17646" y="22773"/>
                        </a:cubicBezTo>
                        <a:cubicBezTo>
                          <a:pt x="17646" y="22773"/>
                          <a:pt x="17590" y="22511"/>
                          <a:pt x="18297" y="22495"/>
                        </a:cubicBezTo>
                        <a:cubicBezTo>
                          <a:pt x="18399" y="22492"/>
                          <a:pt x="18502" y="22492"/>
                          <a:pt x="18604" y="22492"/>
                        </a:cubicBezTo>
                        <a:cubicBezTo>
                          <a:pt x="18727" y="22492"/>
                          <a:pt x="18848" y="22493"/>
                          <a:pt x="18969" y="22493"/>
                        </a:cubicBezTo>
                        <a:cubicBezTo>
                          <a:pt x="19441" y="22493"/>
                          <a:pt x="19897" y="22479"/>
                          <a:pt x="20313" y="22344"/>
                        </a:cubicBezTo>
                        <a:cubicBezTo>
                          <a:pt x="20896" y="22162"/>
                          <a:pt x="22374" y="22009"/>
                          <a:pt x="23735" y="22009"/>
                        </a:cubicBezTo>
                        <a:close/>
                        <a:moveTo>
                          <a:pt x="44189" y="22009"/>
                        </a:moveTo>
                        <a:cubicBezTo>
                          <a:pt x="44255" y="22009"/>
                          <a:pt x="44321" y="22010"/>
                          <a:pt x="44387" y="22011"/>
                        </a:cubicBezTo>
                        <a:cubicBezTo>
                          <a:pt x="45800" y="22026"/>
                          <a:pt x="46737" y="22074"/>
                          <a:pt x="47086" y="22146"/>
                        </a:cubicBezTo>
                        <a:cubicBezTo>
                          <a:pt x="47403" y="22225"/>
                          <a:pt x="47737" y="22265"/>
                          <a:pt x="48062" y="22280"/>
                        </a:cubicBezTo>
                        <a:cubicBezTo>
                          <a:pt x="48562" y="22304"/>
                          <a:pt x="48658" y="22479"/>
                          <a:pt x="48658" y="22487"/>
                        </a:cubicBezTo>
                        <a:cubicBezTo>
                          <a:pt x="48483" y="22654"/>
                          <a:pt x="48269" y="22757"/>
                          <a:pt x="48038" y="22804"/>
                        </a:cubicBezTo>
                        <a:cubicBezTo>
                          <a:pt x="47411" y="22947"/>
                          <a:pt x="45903" y="23035"/>
                          <a:pt x="45173" y="23066"/>
                        </a:cubicBezTo>
                        <a:cubicBezTo>
                          <a:pt x="44443" y="23098"/>
                          <a:pt x="43808" y="23106"/>
                          <a:pt x="43006" y="23312"/>
                        </a:cubicBezTo>
                        <a:cubicBezTo>
                          <a:pt x="42196" y="23519"/>
                          <a:pt x="42030" y="23670"/>
                          <a:pt x="40768" y="23709"/>
                        </a:cubicBezTo>
                        <a:cubicBezTo>
                          <a:pt x="40592" y="23714"/>
                          <a:pt x="40428" y="23716"/>
                          <a:pt x="40275" y="23716"/>
                        </a:cubicBezTo>
                        <a:cubicBezTo>
                          <a:pt x="39334" y="23716"/>
                          <a:pt x="38799" y="23613"/>
                          <a:pt x="38458" y="23169"/>
                        </a:cubicBezTo>
                        <a:cubicBezTo>
                          <a:pt x="38363" y="23042"/>
                          <a:pt x="38267" y="22915"/>
                          <a:pt x="38188" y="22773"/>
                        </a:cubicBezTo>
                        <a:cubicBezTo>
                          <a:pt x="38188" y="22773"/>
                          <a:pt x="38109" y="22511"/>
                          <a:pt x="38807" y="22495"/>
                        </a:cubicBezTo>
                        <a:cubicBezTo>
                          <a:pt x="38948" y="22492"/>
                          <a:pt x="39089" y="22491"/>
                          <a:pt x="39229" y="22491"/>
                        </a:cubicBezTo>
                        <a:cubicBezTo>
                          <a:pt x="39264" y="22491"/>
                          <a:pt x="39299" y="22491"/>
                          <a:pt x="39334" y="22491"/>
                        </a:cubicBezTo>
                        <a:cubicBezTo>
                          <a:pt x="39856" y="22491"/>
                          <a:pt x="40359" y="22487"/>
                          <a:pt x="40799" y="22344"/>
                        </a:cubicBezTo>
                        <a:cubicBezTo>
                          <a:pt x="41360" y="22162"/>
                          <a:pt x="42822" y="22009"/>
                          <a:pt x="44189" y="22009"/>
                        </a:cubicBezTo>
                        <a:close/>
                        <a:moveTo>
                          <a:pt x="7757" y="22780"/>
                        </a:moveTo>
                        <a:cubicBezTo>
                          <a:pt x="7949" y="22780"/>
                          <a:pt x="7810" y="22853"/>
                          <a:pt x="7835" y="23050"/>
                        </a:cubicBezTo>
                        <a:cubicBezTo>
                          <a:pt x="7875" y="23296"/>
                          <a:pt x="7748" y="23535"/>
                          <a:pt x="7343" y="23924"/>
                        </a:cubicBezTo>
                        <a:cubicBezTo>
                          <a:pt x="6938" y="24305"/>
                          <a:pt x="6248" y="24614"/>
                          <a:pt x="5565" y="24852"/>
                        </a:cubicBezTo>
                        <a:cubicBezTo>
                          <a:pt x="4882" y="25098"/>
                          <a:pt x="5239" y="25328"/>
                          <a:pt x="4906" y="25447"/>
                        </a:cubicBezTo>
                        <a:cubicBezTo>
                          <a:pt x="4857" y="25465"/>
                          <a:pt x="4811" y="25472"/>
                          <a:pt x="4769" y="25472"/>
                        </a:cubicBezTo>
                        <a:cubicBezTo>
                          <a:pt x="4518" y="25472"/>
                          <a:pt x="4384" y="25204"/>
                          <a:pt x="4303" y="25074"/>
                        </a:cubicBezTo>
                        <a:cubicBezTo>
                          <a:pt x="4200" y="24908"/>
                          <a:pt x="4160" y="24701"/>
                          <a:pt x="4184" y="24503"/>
                        </a:cubicBezTo>
                        <a:cubicBezTo>
                          <a:pt x="4192" y="24273"/>
                          <a:pt x="4152" y="24225"/>
                          <a:pt x="4104" y="23749"/>
                        </a:cubicBezTo>
                        <a:cubicBezTo>
                          <a:pt x="4057" y="23281"/>
                          <a:pt x="4184" y="23241"/>
                          <a:pt x="4843" y="23114"/>
                        </a:cubicBezTo>
                        <a:cubicBezTo>
                          <a:pt x="5081" y="23066"/>
                          <a:pt x="5446" y="23082"/>
                          <a:pt x="5835" y="23019"/>
                        </a:cubicBezTo>
                        <a:cubicBezTo>
                          <a:pt x="6216" y="22963"/>
                          <a:pt x="6970" y="22844"/>
                          <a:pt x="7502" y="22796"/>
                        </a:cubicBezTo>
                        <a:cubicBezTo>
                          <a:pt x="7621" y="22786"/>
                          <a:pt x="7703" y="22780"/>
                          <a:pt x="7757" y="22780"/>
                        </a:cubicBezTo>
                        <a:close/>
                        <a:moveTo>
                          <a:pt x="48875" y="22780"/>
                        </a:moveTo>
                        <a:cubicBezTo>
                          <a:pt x="49064" y="22780"/>
                          <a:pt x="48942" y="22853"/>
                          <a:pt x="49023" y="23050"/>
                        </a:cubicBezTo>
                        <a:cubicBezTo>
                          <a:pt x="49118" y="23296"/>
                          <a:pt x="49054" y="23535"/>
                          <a:pt x="48753" y="23924"/>
                        </a:cubicBezTo>
                        <a:cubicBezTo>
                          <a:pt x="48443" y="24305"/>
                          <a:pt x="47840" y="24614"/>
                          <a:pt x="47213" y="24852"/>
                        </a:cubicBezTo>
                        <a:cubicBezTo>
                          <a:pt x="46594" y="25098"/>
                          <a:pt x="47007" y="25328"/>
                          <a:pt x="46705" y="25447"/>
                        </a:cubicBezTo>
                        <a:cubicBezTo>
                          <a:pt x="46660" y="25465"/>
                          <a:pt x="46617" y="25472"/>
                          <a:pt x="46575" y="25472"/>
                        </a:cubicBezTo>
                        <a:cubicBezTo>
                          <a:pt x="46325" y="25472"/>
                          <a:pt x="46122" y="25204"/>
                          <a:pt x="46006" y="25074"/>
                        </a:cubicBezTo>
                        <a:cubicBezTo>
                          <a:pt x="45864" y="24916"/>
                          <a:pt x="45776" y="24717"/>
                          <a:pt x="45745" y="24503"/>
                        </a:cubicBezTo>
                        <a:cubicBezTo>
                          <a:pt x="45689" y="24273"/>
                          <a:pt x="45633" y="24225"/>
                          <a:pt x="45467" y="23749"/>
                        </a:cubicBezTo>
                        <a:cubicBezTo>
                          <a:pt x="45300" y="23281"/>
                          <a:pt x="45419" y="23241"/>
                          <a:pt x="46038" y="23114"/>
                        </a:cubicBezTo>
                        <a:cubicBezTo>
                          <a:pt x="46268" y="23066"/>
                          <a:pt x="46634" y="23082"/>
                          <a:pt x="47007" y="23019"/>
                        </a:cubicBezTo>
                        <a:cubicBezTo>
                          <a:pt x="47380" y="22963"/>
                          <a:pt x="48102" y="22844"/>
                          <a:pt x="48626" y="22796"/>
                        </a:cubicBezTo>
                        <a:cubicBezTo>
                          <a:pt x="48742" y="22786"/>
                          <a:pt x="48821" y="22780"/>
                          <a:pt x="48875" y="22780"/>
                        </a:cubicBezTo>
                        <a:close/>
                        <a:moveTo>
                          <a:pt x="28312" y="22780"/>
                        </a:moveTo>
                        <a:cubicBezTo>
                          <a:pt x="28504" y="22780"/>
                          <a:pt x="28375" y="22853"/>
                          <a:pt x="28425" y="23050"/>
                        </a:cubicBezTo>
                        <a:lnTo>
                          <a:pt x="28425" y="23042"/>
                        </a:lnTo>
                        <a:lnTo>
                          <a:pt x="28425" y="23042"/>
                        </a:lnTo>
                        <a:cubicBezTo>
                          <a:pt x="28488" y="23304"/>
                          <a:pt x="28401" y="23535"/>
                          <a:pt x="28044" y="23916"/>
                        </a:cubicBezTo>
                        <a:cubicBezTo>
                          <a:pt x="27687" y="24297"/>
                          <a:pt x="27044" y="24614"/>
                          <a:pt x="26385" y="24852"/>
                        </a:cubicBezTo>
                        <a:cubicBezTo>
                          <a:pt x="25734" y="25098"/>
                          <a:pt x="26123" y="25328"/>
                          <a:pt x="25798" y="25447"/>
                        </a:cubicBezTo>
                        <a:cubicBezTo>
                          <a:pt x="25751" y="25465"/>
                          <a:pt x="25707" y="25473"/>
                          <a:pt x="25664" y="25473"/>
                        </a:cubicBezTo>
                        <a:cubicBezTo>
                          <a:pt x="25419" y="25473"/>
                          <a:pt x="25248" y="25211"/>
                          <a:pt x="25147" y="25082"/>
                        </a:cubicBezTo>
                        <a:cubicBezTo>
                          <a:pt x="25028" y="24908"/>
                          <a:pt x="24964" y="24709"/>
                          <a:pt x="24956" y="24511"/>
                        </a:cubicBezTo>
                        <a:cubicBezTo>
                          <a:pt x="24932" y="24273"/>
                          <a:pt x="24885" y="24225"/>
                          <a:pt x="24782" y="23757"/>
                        </a:cubicBezTo>
                        <a:cubicBezTo>
                          <a:pt x="24670" y="23281"/>
                          <a:pt x="24797" y="23241"/>
                          <a:pt x="25432" y="23114"/>
                        </a:cubicBezTo>
                        <a:cubicBezTo>
                          <a:pt x="25671" y="23066"/>
                          <a:pt x="26036" y="23082"/>
                          <a:pt x="26417" y="23019"/>
                        </a:cubicBezTo>
                        <a:cubicBezTo>
                          <a:pt x="26798" y="22963"/>
                          <a:pt x="27528" y="22844"/>
                          <a:pt x="28060" y="22796"/>
                        </a:cubicBezTo>
                        <a:cubicBezTo>
                          <a:pt x="28178" y="22786"/>
                          <a:pt x="28258" y="22780"/>
                          <a:pt x="28312" y="22780"/>
                        </a:cubicBezTo>
                        <a:close/>
                        <a:moveTo>
                          <a:pt x="69430" y="22780"/>
                        </a:moveTo>
                        <a:cubicBezTo>
                          <a:pt x="69619" y="22780"/>
                          <a:pt x="69506" y="22853"/>
                          <a:pt x="69605" y="23050"/>
                        </a:cubicBezTo>
                        <a:lnTo>
                          <a:pt x="69621" y="23050"/>
                        </a:lnTo>
                        <a:cubicBezTo>
                          <a:pt x="69748" y="23312"/>
                          <a:pt x="69716" y="23543"/>
                          <a:pt x="69462" y="23924"/>
                        </a:cubicBezTo>
                        <a:cubicBezTo>
                          <a:pt x="69200" y="24305"/>
                          <a:pt x="68636" y="24622"/>
                          <a:pt x="68049" y="24860"/>
                        </a:cubicBezTo>
                        <a:cubicBezTo>
                          <a:pt x="67462" y="25098"/>
                          <a:pt x="67906" y="25336"/>
                          <a:pt x="67612" y="25455"/>
                        </a:cubicBezTo>
                        <a:cubicBezTo>
                          <a:pt x="67570" y="25473"/>
                          <a:pt x="67528" y="25480"/>
                          <a:pt x="67486" y="25480"/>
                        </a:cubicBezTo>
                        <a:cubicBezTo>
                          <a:pt x="67237" y="25480"/>
                          <a:pt x="67002" y="25211"/>
                          <a:pt x="66866" y="25082"/>
                        </a:cubicBezTo>
                        <a:cubicBezTo>
                          <a:pt x="66700" y="24924"/>
                          <a:pt x="66580" y="24725"/>
                          <a:pt x="66517" y="24511"/>
                        </a:cubicBezTo>
                        <a:cubicBezTo>
                          <a:pt x="66438" y="24273"/>
                          <a:pt x="66374" y="24225"/>
                          <a:pt x="66144" y="23757"/>
                        </a:cubicBezTo>
                        <a:cubicBezTo>
                          <a:pt x="65922" y="23281"/>
                          <a:pt x="66033" y="23241"/>
                          <a:pt x="66636" y="23114"/>
                        </a:cubicBezTo>
                        <a:cubicBezTo>
                          <a:pt x="66858" y="23066"/>
                          <a:pt x="67231" y="23082"/>
                          <a:pt x="67596" y="23019"/>
                        </a:cubicBezTo>
                        <a:cubicBezTo>
                          <a:pt x="67954" y="22963"/>
                          <a:pt x="68660" y="22844"/>
                          <a:pt x="69184" y="22796"/>
                        </a:cubicBezTo>
                        <a:cubicBezTo>
                          <a:pt x="69298" y="22786"/>
                          <a:pt x="69376" y="22780"/>
                          <a:pt x="69430" y="22780"/>
                        </a:cubicBezTo>
                        <a:close/>
                        <a:moveTo>
                          <a:pt x="16446" y="22382"/>
                        </a:moveTo>
                        <a:cubicBezTo>
                          <a:pt x="16490" y="22382"/>
                          <a:pt x="16533" y="22383"/>
                          <a:pt x="16574" y="22384"/>
                        </a:cubicBezTo>
                        <a:cubicBezTo>
                          <a:pt x="16574" y="22384"/>
                          <a:pt x="17281" y="22415"/>
                          <a:pt x="17336" y="22693"/>
                        </a:cubicBezTo>
                        <a:cubicBezTo>
                          <a:pt x="17400" y="22963"/>
                          <a:pt x="17384" y="23431"/>
                          <a:pt x="17979" y="23765"/>
                        </a:cubicBezTo>
                        <a:cubicBezTo>
                          <a:pt x="18582" y="24106"/>
                          <a:pt x="19217" y="24154"/>
                          <a:pt x="19289" y="24606"/>
                        </a:cubicBezTo>
                        <a:cubicBezTo>
                          <a:pt x="19352" y="25051"/>
                          <a:pt x="19186" y="25495"/>
                          <a:pt x="18130" y="25511"/>
                        </a:cubicBezTo>
                        <a:cubicBezTo>
                          <a:pt x="18065" y="25512"/>
                          <a:pt x="18000" y="25512"/>
                          <a:pt x="17935" y="25512"/>
                        </a:cubicBezTo>
                        <a:cubicBezTo>
                          <a:pt x="17349" y="25512"/>
                          <a:pt x="16763" y="25480"/>
                          <a:pt x="16177" y="25416"/>
                        </a:cubicBezTo>
                        <a:cubicBezTo>
                          <a:pt x="16177" y="25416"/>
                          <a:pt x="15145" y="25344"/>
                          <a:pt x="14471" y="25233"/>
                        </a:cubicBezTo>
                        <a:cubicBezTo>
                          <a:pt x="13796" y="25122"/>
                          <a:pt x="13542" y="24947"/>
                          <a:pt x="13542" y="24947"/>
                        </a:cubicBezTo>
                        <a:lnTo>
                          <a:pt x="13510" y="24932"/>
                        </a:lnTo>
                        <a:cubicBezTo>
                          <a:pt x="13002" y="24685"/>
                          <a:pt x="12653" y="24416"/>
                          <a:pt x="12105" y="24193"/>
                        </a:cubicBezTo>
                        <a:cubicBezTo>
                          <a:pt x="11558" y="23971"/>
                          <a:pt x="11669" y="23852"/>
                          <a:pt x="11820" y="23638"/>
                        </a:cubicBezTo>
                        <a:cubicBezTo>
                          <a:pt x="11859" y="23590"/>
                          <a:pt x="11859" y="23527"/>
                          <a:pt x="11836" y="23471"/>
                        </a:cubicBezTo>
                        <a:cubicBezTo>
                          <a:pt x="11836" y="23368"/>
                          <a:pt x="11923" y="23177"/>
                          <a:pt x="12447" y="22979"/>
                        </a:cubicBezTo>
                        <a:cubicBezTo>
                          <a:pt x="13198" y="22695"/>
                          <a:pt x="15228" y="22382"/>
                          <a:pt x="16446" y="22382"/>
                        </a:cubicBezTo>
                        <a:close/>
                        <a:moveTo>
                          <a:pt x="36949" y="22382"/>
                        </a:moveTo>
                        <a:cubicBezTo>
                          <a:pt x="36992" y="22382"/>
                          <a:pt x="37035" y="22383"/>
                          <a:pt x="37077" y="22384"/>
                        </a:cubicBezTo>
                        <a:cubicBezTo>
                          <a:pt x="37077" y="22384"/>
                          <a:pt x="37791" y="22415"/>
                          <a:pt x="37886" y="22693"/>
                        </a:cubicBezTo>
                        <a:cubicBezTo>
                          <a:pt x="37982" y="22963"/>
                          <a:pt x="38021" y="23431"/>
                          <a:pt x="38664" y="23765"/>
                        </a:cubicBezTo>
                        <a:cubicBezTo>
                          <a:pt x="39307" y="24106"/>
                          <a:pt x="39958" y="24154"/>
                          <a:pt x="40077" y="24606"/>
                        </a:cubicBezTo>
                        <a:cubicBezTo>
                          <a:pt x="40196" y="25051"/>
                          <a:pt x="40093" y="25495"/>
                          <a:pt x="39037" y="25511"/>
                        </a:cubicBezTo>
                        <a:cubicBezTo>
                          <a:pt x="38971" y="25512"/>
                          <a:pt x="38906" y="25512"/>
                          <a:pt x="38840" y="25512"/>
                        </a:cubicBezTo>
                        <a:cubicBezTo>
                          <a:pt x="38248" y="25512"/>
                          <a:pt x="37663" y="25480"/>
                          <a:pt x="37077" y="25416"/>
                        </a:cubicBezTo>
                        <a:cubicBezTo>
                          <a:pt x="37077" y="25416"/>
                          <a:pt x="36037" y="25344"/>
                          <a:pt x="35346" y="25233"/>
                        </a:cubicBezTo>
                        <a:cubicBezTo>
                          <a:pt x="34656" y="25130"/>
                          <a:pt x="34370" y="24947"/>
                          <a:pt x="34370" y="24947"/>
                        </a:cubicBezTo>
                        <a:lnTo>
                          <a:pt x="34346" y="24939"/>
                        </a:lnTo>
                        <a:cubicBezTo>
                          <a:pt x="33807" y="24693"/>
                          <a:pt x="33418" y="24424"/>
                          <a:pt x="32846" y="24201"/>
                        </a:cubicBezTo>
                        <a:cubicBezTo>
                          <a:pt x="32267" y="23979"/>
                          <a:pt x="32370" y="23852"/>
                          <a:pt x="32489" y="23638"/>
                        </a:cubicBezTo>
                        <a:cubicBezTo>
                          <a:pt x="32521" y="23582"/>
                          <a:pt x="32513" y="23519"/>
                          <a:pt x="32481" y="23471"/>
                        </a:cubicBezTo>
                        <a:cubicBezTo>
                          <a:pt x="32465" y="23368"/>
                          <a:pt x="32529" y="23177"/>
                          <a:pt x="33029" y="22979"/>
                        </a:cubicBezTo>
                        <a:cubicBezTo>
                          <a:pt x="33741" y="22695"/>
                          <a:pt x="35733" y="22382"/>
                          <a:pt x="36949" y="22382"/>
                        </a:cubicBezTo>
                        <a:close/>
                        <a:moveTo>
                          <a:pt x="57485" y="22375"/>
                        </a:moveTo>
                        <a:cubicBezTo>
                          <a:pt x="57514" y="22375"/>
                          <a:pt x="57543" y="22375"/>
                          <a:pt x="57571" y="22376"/>
                        </a:cubicBezTo>
                        <a:cubicBezTo>
                          <a:pt x="57571" y="22376"/>
                          <a:pt x="58286" y="22415"/>
                          <a:pt x="58421" y="22685"/>
                        </a:cubicBezTo>
                        <a:cubicBezTo>
                          <a:pt x="58556" y="22963"/>
                          <a:pt x="58651" y="23431"/>
                          <a:pt x="59341" y="23765"/>
                        </a:cubicBezTo>
                        <a:cubicBezTo>
                          <a:pt x="60024" y="24098"/>
                          <a:pt x="60675" y="24154"/>
                          <a:pt x="60858" y="24598"/>
                        </a:cubicBezTo>
                        <a:cubicBezTo>
                          <a:pt x="61040" y="25051"/>
                          <a:pt x="60992" y="25495"/>
                          <a:pt x="59937" y="25511"/>
                        </a:cubicBezTo>
                        <a:cubicBezTo>
                          <a:pt x="59871" y="25512"/>
                          <a:pt x="59805" y="25512"/>
                          <a:pt x="59739" y="25512"/>
                        </a:cubicBezTo>
                        <a:cubicBezTo>
                          <a:pt x="59148" y="25512"/>
                          <a:pt x="58561" y="25480"/>
                          <a:pt x="57968" y="25416"/>
                        </a:cubicBezTo>
                        <a:lnTo>
                          <a:pt x="57960" y="25416"/>
                        </a:lnTo>
                        <a:cubicBezTo>
                          <a:pt x="57960" y="25416"/>
                          <a:pt x="56913" y="25344"/>
                          <a:pt x="56214" y="25233"/>
                        </a:cubicBezTo>
                        <a:cubicBezTo>
                          <a:pt x="55508" y="25122"/>
                          <a:pt x="55198" y="24947"/>
                          <a:pt x="55198" y="24947"/>
                        </a:cubicBezTo>
                        <a:lnTo>
                          <a:pt x="55174" y="24932"/>
                        </a:lnTo>
                        <a:cubicBezTo>
                          <a:pt x="54603" y="24685"/>
                          <a:pt x="54182" y="24416"/>
                          <a:pt x="53571" y="24193"/>
                        </a:cubicBezTo>
                        <a:cubicBezTo>
                          <a:pt x="52968" y="23971"/>
                          <a:pt x="53055" y="23852"/>
                          <a:pt x="53150" y="23638"/>
                        </a:cubicBezTo>
                        <a:cubicBezTo>
                          <a:pt x="53166" y="23574"/>
                          <a:pt x="53158" y="23511"/>
                          <a:pt x="53118" y="23471"/>
                        </a:cubicBezTo>
                        <a:cubicBezTo>
                          <a:pt x="53095" y="23360"/>
                          <a:pt x="53126" y="23169"/>
                          <a:pt x="53603" y="22971"/>
                        </a:cubicBezTo>
                        <a:cubicBezTo>
                          <a:pt x="54285" y="22692"/>
                          <a:pt x="56276" y="22375"/>
                          <a:pt x="57485" y="22375"/>
                        </a:cubicBezTo>
                        <a:close/>
                        <a:moveTo>
                          <a:pt x="23696" y="23347"/>
                        </a:moveTo>
                        <a:cubicBezTo>
                          <a:pt x="23935" y="23347"/>
                          <a:pt x="24110" y="23385"/>
                          <a:pt x="24313" y="23463"/>
                        </a:cubicBezTo>
                        <a:cubicBezTo>
                          <a:pt x="24726" y="23630"/>
                          <a:pt x="24615" y="24138"/>
                          <a:pt x="24512" y="24368"/>
                        </a:cubicBezTo>
                        <a:cubicBezTo>
                          <a:pt x="24416" y="24598"/>
                          <a:pt x="24710" y="24646"/>
                          <a:pt x="24813" y="24892"/>
                        </a:cubicBezTo>
                        <a:cubicBezTo>
                          <a:pt x="24909" y="25146"/>
                          <a:pt x="25091" y="25535"/>
                          <a:pt x="25472" y="25670"/>
                        </a:cubicBezTo>
                        <a:cubicBezTo>
                          <a:pt x="25853" y="25813"/>
                          <a:pt x="26448" y="26170"/>
                          <a:pt x="26575" y="26463"/>
                        </a:cubicBezTo>
                        <a:cubicBezTo>
                          <a:pt x="26695" y="26749"/>
                          <a:pt x="26242" y="27075"/>
                          <a:pt x="25345" y="27210"/>
                        </a:cubicBezTo>
                        <a:cubicBezTo>
                          <a:pt x="25122" y="27243"/>
                          <a:pt x="24885" y="27259"/>
                          <a:pt x="24639" y="27259"/>
                        </a:cubicBezTo>
                        <a:cubicBezTo>
                          <a:pt x="23905" y="27259"/>
                          <a:pt x="23088" y="27122"/>
                          <a:pt x="22297" y="26932"/>
                        </a:cubicBezTo>
                        <a:cubicBezTo>
                          <a:pt x="21420" y="26722"/>
                          <a:pt x="21061" y="26653"/>
                          <a:pt x="20406" y="26653"/>
                        </a:cubicBezTo>
                        <a:cubicBezTo>
                          <a:pt x="20266" y="26653"/>
                          <a:pt x="20114" y="26656"/>
                          <a:pt x="19940" y="26662"/>
                        </a:cubicBezTo>
                        <a:cubicBezTo>
                          <a:pt x="19738" y="26668"/>
                          <a:pt x="19546" y="26673"/>
                          <a:pt x="19363" y="26673"/>
                        </a:cubicBezTo>
                        <a:cubicBezTo>
                          <a:pt x="18645" y="26673"/>
                          <a:pt x="18068" y="26604"/>
                          <a:pt x="17638" y="26313"/>
                        </a:cubicBezTo>
                        <a:cubicBezTo>
                          <a:pt x="17106" y="25948"/>
                          <a:pt x="17511" y="25828"/>
                          <a:pt x="18193" y="25686"/>
                        </a:cubicBezTo>
                        <a:cubicBezTo>
                          <a:pt x="18884" y="25551"/>
                          <a:pt x="19289" y="25487"/>
                          <a:pt x="19432" y="25201"/>
                        </a:cubicBezTo>
                        <a:cubicBezTo>
                          <a:pt x="19551" y="24908"/>
                          <a:pt x="19543" y="24574"/>
                          <a:pt x="19408" y="24289"/>
                        </a:cubicBezTo>
                        <a:lnTo>
                          <a:pt x="19416" y="24289"/>
                        </a:lnTo>
                        <a:cubicBezTo>
                          <a:pt x="19289" y="24027"/>
                          <a:pt x="19559" y="23916"/>
                          <a:pt x="20059" y="23852"/>
                        </a:cubicBezTo>
                        <a:cubicBezTo>
                          <a:pt x="20241" y="23828"/>
                          <a:pt x="20551" y="23836"/>
                          <a:pt x="20884" y="23804"/>
                        </a:cubicBezTo>
                        <a:cubicBezTo>
                          <a:pt x="21226" y="23773"/>
                          <a:pt x="21718" y="23622"/>
                          <a:pt x="22662" y="23463"/>
                        </a:cubicBezTo>
                        <a:cubicBezTo>
                          <a:pt x="23141" y="23387"/>
                          <a:pt x="23452" y="23347"/>
                          <a:pt x="23696" y="23347"/>
                        </a:cubicBezTo>
                        <a:close/>
                        <a:moveTo>
                          <a:pt x="44324" y="23347"/>
                        </a:moveTo>
                        <a:cubicBezTo>
                          <a:pt x="44563" y="23347"/>
                          <a:pt x="44743" y="23385"/>
                          <a:pt x="44959" y="23463"/>
                        </a:cubicBezTo>
                        <a:cubicBezTo>
                          <a:pt x="45387" y="23630"/>
                          <a:pt x="45340" y="24138"/>
                          <a:pt x="45276" y="24368"/>
                        </a:cubicBezTo>
                        <a:cubicBezTo>
                          <a:pt x="45213" y="24598"/>
                          <a:pt x="45506" y="24646"/>
                          <a:pt x="45641" y="24892"/>
                        </a:cubicBezTo>
                        <a:cubicBezTo>
                          <a:pt x="45768" y="25146"/>
                          <a:pt x="45999" y="25535"/>
                          <a:pt x="46403" y="25670"/>
                        </a:cubicBezTo>
                        <a:cubicBezTo>
                          <a:pt x="46800" y="25813"/>
                          <a:pt x="47443" y="26170"/>
                          <a:pt x="47602" y="26463"/>
                        </a:cubicBezTo>
                        <a:cubicBezTo>
                          <a:pt x="47769" y="26749"/>
                          <a:pt x="47356" y="27075"/>
                          <a:pt x="46475" y="27210"/>
                        </a:cubicBezTo>
                        <a:cubicBezTo>
                          <a:pt x="46256" y="27243"/>
                          <a:pt x="46021" y="27259"/>
                          <a:pt x="45775" y="27259"/>
                        </a:cubicBezTo>
                        <a:cubicBezTo>
                          <a:pt x="45041" y="27259"/>
                          <a:pt x="44207" y="27122"/>
                          <a:pt x="43387" y="26932"/>
                        </a:cubicBezTo>
                        <a:cubicBezTo>
                          <a:pt x="42490" y="26722"/>
                          <a:pt x="42117" y="26653"/>
                          <a:pt x="41462" y="26653"/>
                        </a:cubicBezTo>
                        <a:cubicBezTo>
                          <a:pt x="41323" y="26653"/>
                          <a:pt x="41171" y="26656"/>
                          <a:pt x="40998" y="26662"/>
                        </a:cubicBezTo>
                        <a:cubicBezTo>
                          <a:pt x="40798" y="26668"/>
                          <a:pt x="40607" y="26673"/>
                          <a:pt x="40424" y="26673"/>
                        </a:cubicBezTo>
                        <a:cubicBezTo>
                          <a:pt x="39706" y="26673"/>
                          <a:pt x="39117" y="26604"/>
                          <a:pt x="38648" y="26313"/>
                        </a:cubicBezTo>
                        <a:cubicBezTo>
                          <a:pt x="38069" y="25948"/>
                          <a:pt x="38466" y="25828"/>
                          <a:pt x="39125" y="25686"/>
                        </a:cubicBezTo>
                        <a:cubicBezTo>
                          <a:pt x="39791" y="25551"/>
                          <a:pt x="40196" y="25487"/>
                          <a:pt x="40299" y="25201"/>
                        </a:cubicBezTo>
                        <a:cubicBezTo>
                          <a:pt x="40379" y="24892"/>
                          <a:pt x="40331" y="24559"/>
                          <a:pt x="40164" y="24289"/>
                        </a:cubicBezTo>
                        <a:cubicBezTo>
                          <a:pt x="39998" y="24027"/>
                          <a:pt x="40260" y="23916"/>
                          <a:pt x="40744" y="23852"/>
                        </a:cubicBezTo>
                        <a:cubicBezTo>
                          <a:pt x="40934" y="23828"/>
                          <a:pt x="41244" y="23836"/>
                          <a:pt x="41577" y="23804"/>
                        </a:cubicBezTo>
                        <a:cubicBezTo>
                          <a:pt x="41903" y="23773"/>
                          <a:pt x="42379" y="23622"/>
                          <a:pt x="43308" y="23463"/>
                        </a:cubicBezTo>
                        <a:cubicBezTo>
                          <a:pt x="43774" y="23387"/>
                          <a:pt x="44079" y="23347"/>
                          <a:pt x="44324" y="23347"/>
                        </a:cubicBezTo>
                        <a:close/>
                        <a:moveTo>
                          <a:pt x="64966" y="23355"/>
                        </a:moveTo>
                        <a:cubicBezTo>
                          <a:pt x="65204" y="23355"/>
                          <a:pt x="65389" y="23393"/>
                          <a:pt x="65612" y="23471"/>
                        </a:cubicBezTo>
                        <a:cubicBezTo>
                          <a:pt x="66065" y="23630"/>
                          <a:pt x="66080" y="24138"/>
                          <a:pt x="66049" y="24368"/>
                        </a:cubicBezTo>
                        <a:cubicBezTo>
                          <a:pt x="66009" y="24598"/>
                          <a:pt x="66319" y="24646"/>
                          <a:pt x="66477" y="24900"/>
                        </a:cubicBezTo>
                        <a:cubicBezTo>
                          <a:pt x="66636" y="25146"/>
                          <a:pt x="66922" y="25543"/>
                          <a:pt x="67342" y="25678"/>
                        </a:cubicBezTo>
                        <a:cubicBezTo>
                          <a:pt x="67755" y="25813"/>
                          <a:pt x="68430" y="26170"/>
                          <a:pt x="68636" y="26463"/>
                        </a:cubicBezTo>
                        <a:lnTo>
                          <a:pt x="68644" y="26463"/>
                        </a:lnTo>
                        <a:cubicBezTo>
                          <a:pt x="68843" y="26757"/>
                          <a:pt x="68478" y="27083"/>
                          <a:pt x="67612" y="27218"/>
                        </a:cubicBezTo>
                        <a:cubicBezTo>
                          <a:pt x="67402" y="27251"/>
                          <a:pt x="67176" y="27266"/>
                          <a:pt x="66936" y="27266"/>
                        </a:cubicBezTo>
                        <a:cubicBezTo>
                          <a:pt x="66199" y="27266"/>
                          <a:pt x="65344" y="27124"/>
                          <a:pt x="64493" y="26932"/>
                        </a:cubicBezTo>
                        <a:cubicBezTo>
                          <a:pt x="63577" y="26725"/>
                          <a:pt x="63195" y="26660"/>
                          <a:pt x="62556" y="26660"/>
                        </a:cubicBezTo>
                        <a:cubicBezTo>
                          <a:pt x="62409" y="26660"/>
                          <a:pt x="62248" y="26664"/>
                          <a:pt x="62064" y="26670"/>
                        </a:cubicBezTo>
                        <a:cubicBezTo>
                          <a:pt x="61877" y="26674"/>
                          <a:pt x="61697" y="26678"/>
                          <a:pt x="61525" y="26678"/>
                        </a:cubicBezTo>
                        <a:cubicBezTo>
                          <a:pt x="60790" y="26678"/>
                          <a:pt x="60183" y="26616"/>
                          <a:pt x="59675" y="26321"/>
                        </a:cubicBezTo>
                        <a:cubicBezTo>
                          <a:pt x="59048" y="25955"/>
                          <a:pt x="59421" y="25828"/>
                          <a:pt x="60072" y="25694"/>
                        </a:cubicBezTo>
                        <a:cubicBezTo>
                          <a:pt x="60723" y="25559"/>
                          <a:pt x="61112" y="25495"/>
                          <a:pt x="61175" y="25201"/>
                        </a:cubicBezTo>
                        <a:cubicBezTo>
                          <a:pt x="61239" y="24916"/>
                          <a:pt x="61119" y="24559"/>
                          <a:pt x="60921" y="24297"/>
                        </a:cubicBezTo>
                        <a:cubicBezTo>
                          <a:pt x="60731" y="24027"/>
                          <a:pt x="60969" y="23916"/>
                          <a:pt x="61453" y="23860"/>
                        </a:cubicBezTo>
                        <a:cubicBezTo>
                          <a:pt x="61635" y="23836"/>
                          <a:pt x="61945" y="23836"/>
                          <a:pt x="62270" y="23812"/>
                        </a:cubicBezTo>
                        <a:cubicBezTo>
                          <a:pt x="62604" y="23781"/>
                          <a:pt x="63056" y="23622"/>
                          <a:pt x="63961" y="23471"/>
                        </a:cubicBezTo>
                        <a:cubicBezTo>
                          <a:pt x="64419" y="23395"/>
                          <a:pt x="64721" y="23355"/>
                          <a:pt x="64966" y="23355"/>
                        </a:cubicBezTo>
                        <a:close/>
                        <a:moveTo>
                          <a:pt x="30742" y="23184"/>
                        </a:moveTo>
                        <a:cubicBezTo>
                          <a:pt x="32000" y="23184"/>
                          <a:pt x="32070" y="23517"/>
                          <a:pt x="32084" y="23757"/>
                        </a:cubicBezTo>
                        <a:cubicBezTo>
                          <a:pt x="32100" y="24019"/>
                          <a:pt x="32227" y="24225"/>
                          <a:pt x="32973" y="24463"/>
                        </a:cubicBezTo>
                        <a:cubicBezTo>
                          <a:pt x="33719" y="24701"/>
                          <a:pt x="33600" y="24725"/>
                          <a:pt x="34180" y="25154"/>
                        </a:cubicBezTo>
                        <a:cubicBezTo>
                          <a:pt x="34751" y="25590"/>
                          <a:pt x="33981" y="26035"/>
                          <a:pt x="33783" y="26146"/>
                        </a:cubicBezTo>
                        <a:cubicBezTo>
                          <a:pt x="33473" y="26297"/>
                          <a:pt x="33195" y="26479"/>
                          <a:pt x="32941" y="26702"/>
                        </a:cubicBezTo>
                        <a:cubicBezTo>
                          <a:pt x="32457" y="27114"/>
                          <a:pt x="31536" y="27273"/>
                          <a:pt x="30639" y="27416"/>
                        </a:cubicBezTo>
                        <a:cubicBezTo>
                          <a:pt x="30503" y="27436"/>
                          <a:pt x="30375" y="27446"/>
                          <a:pt x="30257" y="27446"/>
                        </a:cubicBezTo>
                        <a:cubicBezTo>
                          <a:pt x="29593" y="27446"/>
                          <a:pt x="29212" y="27158"/>
                          <a:pt x="28996" y="26956"/>
                        </a:cubicBezTo>
                        <a:cubicBezTo>
                          <a:pt x="28742" y="26717"/>
                          <a:pt x="28576" y="26829"/>
                          <a:pt x="27687" y="26702"/>
                        </a:cubicBezTo>
                        <a:cubicBezTo>
                          <a:pt x="26798" y="26575"/>
                          <a:pt x="26949" y="26329"/>
                          <a:pt x="26782" y="26090"/>
                        </a:cubicBezTo>
                        <a:cubicBezTo>
                          <a:pt x="26607" y="25852"/>
                          <a:pt x="26306" y="25765"/>
                          <a:pt x="26194" y="25432"/>
                        </a:cubicBezTo>
                        <a:cubicBezTo>
                          <a:pt x="26083" y="25098"/>
                          <a:pt x="26814" y="24781"/>
                          <a:pt x="27274" y="24598"/>
                        </a:cubicBezTo>
                        <a:cubicBezTo>
                          <a:pt x="27718" y="24432"/>
                          <a:pt x="28107" y="24154"/>
                          <a:pt x="28417" y="23789"/>
                        </a:cubicBezTo>
                        <a:cubicBezTo>
                          <a:pt x="28782" y="23376"/>
                          <a:pt x="29417" y="23249"/>
                          <a:pt x="30203" y="23201"/>
                        </a:cubicBezTo>
                        <a:cubicBezTo>
                          <a:pt x="30403" y="23190"/>
                          <a:pt x="30582" y="23184"/>
                          <a:pt x="30742" y="23184"/>
                        </a:cubicBezTo>
                        <a:close/>
                        <a:moveTo>
                          <a:pt x="10145" y="23184"/>
                        </a:moveTo>
                        <a:cubicBezTo>
                          <a:pt x="11398" y="23184"/>
                          <a:pt x="11421" y="23517"/>
                          <a:pt x="11407" y="23757"/>
                        </a:cubicBezTo>
                        <a:cubicBezTo>
                          <a:pt x="11391" y="24027"/>
                          <a:pt x="11486" y="24225"/>
                          <a:pt x="12201" y="24463"/>
                        </a:cubicBezTo>
                        <a:cubicBezTo>
                          <a:pt x="12915" y="24701"/>
                          <a:pt x="12796" y="24725"/>
                          <a:pt x="13320" y="25154"/>
                        </a:cubicBezTo>
                        <a:cubicBezTo>
                          <a:pt x="13844" y="25590"/>
                          <a:pt x="13002" y="26043"/>
                          <a:pt x="12796" y="26146"/>
                        </a:cubicBezTo>
                        <a:cubicBezTo>
                          <a:pt x="12463" y="26297"/>
                          <a:pt x="12161" y="26479"/>
                          <a:pt x="11883" y="26702"/>
                        </a:cubicBezTo>
                        <a:cubicBezTo>
                          <a:pt x="11343" y="27114"/>
                          <a:pt x="10407" y="27273"/>
                          <a:pt x="9486" y="27416"/>
                        </a:cubicBezTo>
                        <a:cubicBezTo>
                          <a:pt x="9341" y="27438"/>
                          <a:pt x="9209" y="27448"/>
                          <a:pt x="9087" y="27448"/>
                        </a:cubicBezTo>
                        <a:cubicBezTo>
                          <a:pt x="8426" y="27448"/>
                          <a:pt x="8086" y="27157"/>
                          <a:pt x="7899" y="26956"/>
                        </a:cubicBezTo>
                        <a:cubicBezTo>
                          <a:pt x="7668" y="26717"/>
                          <a:pt x="7502" y="26829"/>
                          <a:pt x="6621" y="26702"/>
                        </a:cubicBezTo>
                        <a:cubicBezTo>
                          <a:pt x="5747" y="26575"/>
                          <a:pt x="5930" y="26329"/>
                          <a:pt x="5795" y="26090"/>
                        </a:cubicBezTo>
                        <a:cubicBezTo>
                          <a:pt x="5660" y="25852"/>
                          <a:pt x="5359" y="25773"/>
                          <a:pt x="5295" y="25440"/>
                        </a:cubicBezTo>
                        <a:lnTo>
                          <a:pt x="5303" y="25440"/>
                        </a:lnTo>
                        <a:cubicBezTo>
                          <a:pt x="5232" y="25106"/>
                          <a:pt x="6001" y="24781"/>
                          <a:pt x="6494" y="24598"/>
                        </a:cubicBezTo>
                        <a:cubicBezTo>
                          <a:pt x="6962" y="24432"/>
                          <a:pt x="7383" y="24154"/>
                          <a:pt x="7732" y="23789"/>
                        </a:cubicBezTo>
                        <a:cubicBezTo>
                          <a:pt x="8160" y="23376"/>
                          <a:pt x="8811" y="23249"/>
                          <a:pt x="9605" y="23201"/>
                        </a:cubicBezTo>
                        <a:cubicBezTo>
                          <a:pt x="9806" y="23190"/>
                          <a:pt x="9985" y="23184"/>
                          <a:pt x="10145" y="23184"/>
                        </a:cubicBezTo>
                        <a:close/>
                        <a:moveTo>
                          <a:pt x="51353" y="23184"/>
                        </a:moveTo>
                        <a:cubicBezTo>
                          <a:pt x="52608" y="23184"/>
                          <a:pt x="52720" y="23517"/>
                          <a:pt x="52769" y="23757"/>
                        </a:cubicBezTo>
                        <a:cubicBezTo>
                          <a:pt x="52817" y="24027"/>
                          <a:pt x="52968" y="24225"/>
                          <a:pt x="53746" y="24463"/>
                        </a:cubicBezTo>
                        <a:cubicBezTo>
                          <a:pt x="54523" y="24701"/>
                          <a:pt x="54412" y="24725"/>
                          <a:pt x="55039" y="25154"/>
                        </a:cubicBezTo>
                        <a:cubicBezTo>
                          <a:pt x="55674" y="25590"/>
                          <a:pt x="54960" y="26043"/>
                          <a:pt x="54769" y="26146"/>
                        </a:cubicBezTo>
                        <a:cubicBezTo>
                          <a:pt x="54492" y="26289"/>
                          <a:pt x="54230" y="26479"/>
                          <a:pt x="54000" y="26702"/>
                        </a:cubicBezTo>
                        <a:cubicBezTo>
                          <a:pt x="53571" y="27114"/>
                          <a:pt x="52674" y="27273"/>
                          <a:pt x="51793" y="27416"/>
                        </a:cubicBezTo>
                        <a:cubicBezTo>
                          <a:pt x="51652" y="27439"/>
                          <a:pt x="51520" y="27449"/>
                          <a:pt x="51397" y="27449"/>
                        </a:cubicBezTo>
                        <a:cubicBezTo>
                          <a:pt x="50742" y="27449"/>
                          <a:pt x="50327" y="27164"/>
                          <a:pt x="50086" y="26964"/>
                        </a:cubicBezTo>
                        <a:lnTo>
                          <a:pt x="50094" y="26964"/>
                        </a:lnTo>
                        <a:cubicBezTo>
                          <a:pt x="49809" y="26725"/>
                          <a:pt x="49658" y="26837"/>
                          <a:pt x="48753" y="26710"/>
                        </a:cubicBezTo>
                        <a:cubicBezTo>
                          <a:pt x="47848" y="26583"/>
                          <a:pt x="47959" y="26336"/>
                          <a:pt x="47761" y="26098"/>
                        </a:cubicBezTo>
                        <a:cubicBezTo>
                          <a:pt x="47562" y="25852"/>
                          <a:pt x="47245" y="25773"/>
                          <a:pt x="47094" y="25440"/>
                        </a:cubicBezTo>
                        <a:cubicBezTo>
                          <a:pt x="46943" y="25106"/>
                          <a:pt x="47626" y="24781"/>
                          <a:pt x="48070" y="24598"/>
                        </a:cubicBezTo>
                        <a:cubicBezTo>
                          <a:pt x="48483" y="24439"/>
                          <a:pt x="48840" y="24154"/>
                          <a:pt x="49102" y="23789"/>
                        </a:cubicBezTo>
                        <a:cubicBezTo>
                          <a:pt x="49420" y="23376"/>
                          <a:pt x="50039" y="23249"/>
                          <a:pt x="50817" y="23201"/>
                        </a:cubicBezTo>
                        <a:cubicBezTo>
                          <a:pt x="51015" y="23190"/>
                          <a:pt x="51193" y="23184"/>
                          <a:pt x="51353" y="23184"/>
                        </a:cubicBezTo>
                        <a:close/>
                        <a:moveTo>
                          <a:pt x="61721" y="26752"/>
                        </a:moveTo>
                        <a:cubicBezTo>
                          <a:pt x="61892" y="26752"/>
                          <a:pt x="62136" y="26762"/>
                          <a:pt x="62612" y="26773"/>
                        </a:cubicBezTo>
                        <a:cubicBezTo>
                          <a:pt x="63683" y="26797"/>
                          <a:pt x="64167" y="27067"/>
                          <a:pt x="65183" y="27257"/>
                        </a:cubicBezTo>
                        <a:cubicBezTo>
                          <a:pt x="65780" y="27368"/>
                          <a:pt x="66080" y="27388"/>
                          <a:pt x="66329" y="27388"/>
                        </a:cubicBezTo>
                        <a:cubicBezTo>
                          <a:pt x="66462" y="27388"/>
                          <a:pt x="66581" y="27382"/>
                          <a:pt x="66723" y="27382"/>
                        </a:cubicBezTo>
                        <a:cubicBezTo>
                          <a:pt x="66771" y="27382"/>
                          <a:pt x="66820" y="27383"/>
                          <a:pt x="66874" y="27384"/>
                        </a:cubicBezTo>
                        <a:cubicBezTo>
                          <a:pt x="67390" y="27400"/>
                          <a:pt x="67263" y="27559"/>
                          <a:pt x="67168" y="27694"/>
                        </a:cubicBezTo>
                        <a:cubicBezTo>
                          <a:pt x="67081" y="27821"/>
                          <a:pt x="67128" y="28218"/>
                          <a:pt x="66954" y="28376"/>
                        </a:cubicBezTo>
                        <a:cubicBezTo>
                          <a:pt x="66779" y="28535"/>
                          <a:pt x="65747" y="28519"/>
                          <a:pt x="64390" y="28567"/>
                        </a:cubicBezTo>
                        <a:cubicBezTo>
                          <a:pt x="64231" y="28572"/>
                          <a:pt x="64090" y="28575"/>
                          <a:pt x="63964" y="28575"/>
                        </a:cubicBezTo>
                        <a:cubicBezTo>
                          <a:pt x="63009" y="28575"/>
                          <a:pt x="62885" y="28425"/>
                          <a:pt x="62191" y="28249"/>
                        </a:cubicBezTo>
                        <a:cubicBezTo>
                          <a:pt x="61910" y="28176"/>
                          <a:pt x="61694" y="28162"/>
                          <a:pt x="61514" y="28162"/>
                        </a:cubicBezTo>
                        <a:cubicBezTo>
                          <a:pt x="61398" y="28162"/>
                          <a:pt x="61297" y="28168"/>
                          <a:pt x="61203" y="28168"/>
                        </a:cubicBezTo>
                        <a:cubicBezTo>
                          <a:pt x="61029" y="28168"/>
                          <a:pt x="60878" y="28148"/>
                          <a:pt x="60699" y="28035"/>
                        </a:cubicBezTo>
                        <a:cubicBezTo>
                          <a:pt x="60278" y="27765"/>
                          <a:pt x="60826" y="27535"/>
                          <a:pt x="60818" y="27297"/>
                        </a:cubicBezTo>
                        <a:cubicBezTo>
                          <a:pt x="60802" y="27051"/>
                          <a:pt x="60675" y="26900"/>
                          <a:pt x="61112" y="26821"/>
                        </a:cubicBezTo>
                        <a:lnTo>
                          <a:pt x="61119" y="26821"/>
                        </a:lnTo>
                        <a:cubicBezTo>
                          <a:pt x="61409" y="26768"/>
                          <a:pt x="61509" y="26752"/>
                          <a:pt x="61721" y="26752"/>
                        </a:cubicBezTo>
                        <a:close/>
                        <a:moveTo>
                          <a:pt x="19561" y="26759"/>
                        </a:moveTo>
                        <a:cubicBezTo>
                          <a:pt x="19735" y="26759"/>
                          <a:pt x="19979" y="26770"/>
                          <a:pt x="20472" y="26781"/>
                        </a:cubicBezTo>
                        <a:cubicBezTo>
                          <a:pt x="21535" y="26797"/>
                          <a:pt x="21940" y="27067"/>
                          <a:pt x="22916" y="27257"/>
                        </a:cubicBezTo>
                        <a:cubicBezTo>
                          <a:pt x="23521" y="27375"/>
                          <a:pt x="23815" y="27393"/>
                          <a:pt x="24072" y="27393"/>
                        </a:cubicBezTo>
                        <a:cubicBezTo>
                          <a:pt x="24180" y="27393"/>
                          <a:pt x="24282" y="27390"/>
                          <a:pt x="24398" y="27390"/>
                        </a:cubicBezTo>
                        <a:cubicBezTo>
                          <a:pt x="24451" y="27390"/>
                          <a:pt x="24507" y="27390"/>
                          <a:pt x="24567" y="27392"/>
                        </a:cubicBezTo>
                        <a:cubicBezTo>
                          <a:pt x="25083" y="27408"/>
                          <a:pt x="24917" y="27567"/>
                          <a:pt x="24790" y="27694"/>
                        </a:cubicBezTo>
                        <a:cubicBezTo>
                          <a:pt x="24655" y="27829"/>
                          <a:pt x="24607" y="28218"/>
                          <a:pt x="24393" y="28376"/>
                        </a:cubicBezTo>
                        <a:cubicBezTo>
                          <a:pt x="24170" y="28535"/>
                          <a:pt x="23146" y="28519"/>
                          <a:pt x="21773" y="28567"/>
                        </a:cubicBezTo>
                        <a:cubicBezTo>
                          <a:pt x="21608" y="28573"/>
                          <a:pt x="21463" y="28575"/>
                          <a:pt x="21333" y="28575"/>
                        </a:cubicBezTo>
                        <a:cubicBezTo>
                          <a:pt x="20394" y="28575"/>
                          <a:pt x="20304" y="28431"/>
                          <a:pt x="19662" y="28249"/>
                        </a:cubicBezTo>
                        <a:cubicBezTo>
                          <a:pt x="19408" y="28179"/>
                          <a:pt x="19201" y="28164"/>
                          <a:pt x="19023" y="28164"/>
                        </a:cubicBezTo>
                        <a:cubicBezTo>
                          <a:pt x="18897" y="28164"/>
                          <a:pt x="18787" y="28171"/>
                          <a:pt x="18686" y="28171"/>
                        </a:cubicBezTo>
                        <a:cubicBezTo>
                          <a:pt x="18514" y="28171"/>
                          <a:pt x="18370" y="28150"/>
                          <a:pt x="18225" y="28035"/>
                        </a:cubicBezTo>
                        <a:cubicBezTo>
                          <a:pt x="17876" y="27765"/>
                          <a:pt x="18487" y="27543"/>
                          <a:pt x="18535" y="27297"/>
                        </a:cubicBezTo>
                        <a:cubicBezTo>
                          <a:pt x="18582" y="27059"/>
                          <a:pt x="18503" y="26900"/>
                          <a:pt x="18963" y="26821"/>
                        </a:cubicBezTo>
                        <a:cubicBezTo>
                          <a:pt x="19253" y="26774"/>
                          <a:pt x="19360" y="26759"/>
                          <a:pt x="19561" y="26759"/>
                        </a:cubicBezTo>
                        <a:close/>
                        <a:moveTo>
                          <a:pt x="40628" y="26759"/>
                        </a:moveTo>
                        <a:cubicBezTo>
                          <a:pt x="40801" y="26759"/>
                          <a:pt x="41045" y="26770"/>
                          <a:pt x="41538" y="26781"/>
                        </a:cubicBezTo>
                        <a:cubicBezTo>
                          <a:pt x="42601" y="26797"/>
                          <a:pt x="43046" y="27067"/>
                          <a:pt x="44046" y="27257"/>
                        </a:cubicBezTo>
                        <a:cubicBezTo>
                          <a:pt x="44665" y="27375"/>
                          <a:pt x="44962" y="27393"/>
                          <a:pt x="45221" y="27393"/>
                        </a:cubicBezTo>
                        <a:cubicBezTo>
                          <a:pt x="45330" y="27393"/>
                          <a:pt x="45432" y="27390"/>
                          <a:pt x="45549" y="27390"/>
                        </a:cubicBezTo>
                        <a:cubicBezTo>
                          <a:pt x="45603" y="27390"/>
                          <a:pt x="45659" y="27390"/>
                          <a:pt x="45721" y="27392"/>
                        </a:cubicBezTo>
                        <a:cubicBezTo>
                          <a:pt x="46237" y="27408"/>
                          <a:pt x="46086" y="27567"/>
                          <a:pt x="45975" y="27694"/>
                        </a:cubicBezTo>
                        <a:cubicBezTo>
                          <a:pt x="45856" y="27829"/>
                          <a:pt x="45864" y="28218"/>
                          <a:pt x="45665" y="28376"/>
                        </a:cubicBezTo>
                        <a:cubicBezTo>
                          <a:pt x="45475" y="28535"/>
                          <a:pt x="44443" y="28519"/>
                          <a:pt x="43078" y="28567"/>
                        </a:cubicBezTo>
                        <a:cubicBezTo>
                          <a:pt x="42912" y="28573"/>
                          <a:pt x="42767" y="28575"/>
                          <a:pt x="42637" y="28575"/>
                        </a:cubicBezTo>
                        <a:cubicBezTo>
                          <a:pt x="41696" y="28575"/>
                          <a:pt x="41595" y="28431"/>
                          <a:pt x="40919" y="28249"/>
                        </a:cubicBezTo>
                        <a:cubicBezTo>
                          <a:pt x="40657" y="28179"/>
                          <a:pt x="40448" y="28164"/>
                          <a:pt x="40272" y="28164"/>
                        </a:cubicBezTo>
                        <a:cubicBezTo>
                          <a:pt x="40147" y="28164"/>
                          <a:pt x="40038" y="28171"/>
                          <a:pt x="39937" y="28171"/>
                        </a:cubicBezTo>
                        <a:cubicBezTo>
                          <a:pt x="39766" y="28171"/>
                          <a:pt x="39619" y="28150"/>
                          <a:pt x="39458" y="28035"/>
                        </a:cubicBezTo>
                        <a:cubicBezTo>
                          <a:pt x="39077" y="27765"/>
                          <a:pt x="39656" y="27543"/>
                          <a:pt x="39672" y="27297"/>
                        </a:cubicBezTo>
                        <a:cubicBezTo>
                          <a:pt x="39680" y="27059"/>
                          <a:pt x="39585" y="26900"/>
                          <a:pt x="40037" y="26821"/>
                        </a:cubicBezTo>
                        <a:cubicBezTo>
                          <a:pt x="40323" y="26774"/>
                          <a:pt x="40428" y="26759"/>
                          <a:pt x="40628" y="26759"/>
                        </a:cubicBezTo>
                        <a:close/>
                        <a:moveTo>
                          <a:pt x="15153" y="25436"/>
                        </a:moveTo>
                        <a:cubicBezTo>
                          <a:pt x="15312" y="25436"/>
                          <a:pt x="15455" y="25442"/>
                          <a:pt x="15566" y="25447"/>
                        </a:cubicBezTo>
                        <a:cubicBezTo>
                          <a:pt x="15765" y="25447"/>
                          <a:pt x="15963" y="25471"/>
                          <a:pt x="16161" y="25519"/>
                        </a:cubicBezTo>
                        <a:cubicBezTo>
                          <a:pt x="16431" y="25638"/>
                          <a:pt x="16677" y="25813"/>
                          <a:pt x="16884" y="26027"/>
                        </a:cubicBezTo>
                        <a:cubicBezTo>
                          <a:pt x="17209" y="26384"/>
                          <a:pt x="17709" y="26535"/>
                          <a:pt x="18003" y="26717"/>
                        </a:cubicBezTo>
                        <a:cubicBezTo>
                          <a:pt x="18297" y="26900"/>
                          <a:pt x="18368" y="27448"/>
                          <a:pt x="17971" y="27781"/>
                        </a:cubicBezTo>
                        <a:cubicBezTo>
                          <a:pt x="17582" y="28114"/>
                          <a:pt x="17265" y="28091"/>
                          <a:pt x="17074" y="28353"/>
                        </a:cubicBezTo>
                        <a:cubicBezTo>
                          <a:pt x="16884" y="28607"/>
                          <a:pt x="16709" y="28853"/>
                          <a:pt x="16376" y="28916"/>
                        </a:cubicBezTo>
                        <a:cubicBezTo>
                          <a:pt x="16154" y="28964"/>
                          <a:pt x="15931" y="28988"/>
                          <a:pt x="15709" y="28988"/>
                        </a:cubicBezTo>
                        <a:cubicBezTo>
                          <a:pt x="15465" y="29005"/>
                          <a:pt x="15225" y="29014"/>
                          <a:pt x="14983" y="29014"/>
                        </a:cubicBezTo>
                        <a:cubicBezTo>
                          <a:pt x="14903" y="29014"/>
                          <a:pt x="14822" y="29013"/>
                          <a:pt x="14741" y="29011"/>
                        </a:cubicBezTo>
                        <a:cubicBezTo>
                          <a:pt x="14574" y="29011"/>
                          <a:pt x="14407" y="28980"/>
                          <a:pt x="14249" y="28924"/>
                        </a:cubicBezTo>
                        <a:cubicBezTo>
                          <a:pt x="14225" y="28916"/>
                          <a:pt x="14201" y="28908"/>
                          <a:pt x="14185" y="28900"/>
                        </a:cubicBezTo>
                        <a:lnTo>
                          <a:pt x="14161" y="28884"/>
                        </a:lnTo>
                        <a:cubicBezTo>
                          <a:pt x="13812" y="28734"/>
                          <a:pt x="13272" y="28662"/>
                          <a:pt x="12486" y="28607"/>
                        </a:cubicBezTo>
                        <a:cubicBezTo>
                          <a:pt x="11320" y="28519"/>
                          <a:pt x="10423" y="28424"/>
                          <a:pt x="9669" y="28265"/>
                        </a:cubicBezTo>
                        <a:cubicBezTo>
                          <a:pt x="8915" y="28107"/>
                          <a:pt x="8137" y="27908"/>
                          <a:pt x="8303" y="27765"/>
                        </a:cubicBezTo>
                        <a:cubicBezTo>
                          <a:pt x="8462" y="27622"/>
                          <a:pt x="9343" y="27567"/>
                          <a:pt x="9970" y="27511"/>
                        </a:cubicBezTo>
                        <a:cubicBezTo>
                          <a:pt x="10597" y="27456"/>
                          <a:pt x="11645" y="27075"/>
                          <a:pt x="12097" y="26702"/>
                        </a:cubicBezTo>
                        <a:cubicBezTo>
                          <a:pt x="12550" y="26329"/>
                          <a:pt x="12891" y="26281"/>
                          <a:pt x="13463" y="25995"/>
                        </a:cubicBezTo>
                        <a:cubicBezTo>
                          <a:pt x="13590" y="25948"/>
                          <a:pt x="13701" y="25860"/>
                          <a:pt x="13788" y="25757"/>
                        </a:cubicBezTo>
                        <a:cubicBezTo>
                          <a:pt x="14068" y="25489"/>
                          <a:pt x="14678" y="25436"/>
                          <a:pt x="15153" y="25436"/>
                        </a:cubicBezTo>
                        <a:close/>
                        <a:moveTo>
                          <a:pt x="36099" y="25432"/>
                        </a:moveTo>
                        <a:cubicBezTo>
                          <a:pt x="36238" y="25432"/>
                          <a:pt x="36364" y="25436"/>
                          <a:pt x="36466" y="25440"/>
                        </a:cubicBezTo>
                        <a:cubicBezTo>
                          <a:pt x="36664" y="25447"/>
                          <a:pt x="36870" y="25471"/>
                          <a:pt x="37069" y="25519"/>
                        </a:cubicBezTo>
                        <a:cubicBezTo>
                          <a:pt x="37363" y="25638"/>
                          <a:pt x="37624" y="25813"/>
                          <a:pt x="37855" y="26027"/>
                        </a:cubicBezTo>
                        <a:cubicBezTo>
                          <a:pt x="38236" y="26384"/>
                          <a:pt x="38752" y="26535"/>
                          <a:pt x="39069" y="26717"/>
                        </a:cubicBezTo>
                        <a:cubicBezTo>
                          <a:pt x="39379" y="26900"/>
                          <a:pt x="39529" y="27448"/>
                          <a:pt x="39180" y="27781"/>
                        </a:cubicBezTo>
                        <a:cubicBezTo>
                          <a:pt x="38831" y="28114"/>
                          <a:pt x="38506" y="28091"/>
                          <a:pt x="38355" y="28353"/>
                        </a:cubicBezTo>
                        <a:cubicBezTo>
                          <a:pt x="38196" y="28607"/>
                          <a:pt x="38053" y="28853"/>
                          <a:pt x="37736" y="28916"/>
                        </a:cubicBezTo>
                        <a:cubicBezTo>
                          <a:pt x="37513" y="28964"/>
                          <a:pt x="37299" y="28988"/>
                          <a:pt x="37077" y="28988"/>
                        </a:cubicBezTo>
                        <a:cubicBezTo>
                          <a:pt x="36833" y="29005"/>
                          <a:pt x="36593" y="29014"/>
                          <a:pt x="36351" y="29014"/>
                        </a:cubicBezTo>
                        <a:cubicBezTo>
                          <a:pt x="36271" y="29014"/>
                          <a:pt x="36190" y="29013"/>
                          <a:pt x="36108" y="29011"/>
                        </a:cubicBezTo>
                        <a:cubicBezTo>
                          <a:pt x="35942" y="29011"/>
                          <a:pt x="35767" y="28980"/>
                          <a:pt x="35600" y="28924"/>
                        </a:cubicBezTo>
                        <a:cubicBezTo>
                          <a:pt x="35585" y="28916"/>
                          <a:pt x="35553" y="28908"/>
                          <a:pt x="35537" y="28900"/>
                        </a:cubicBezTo>
                        <a:lnTo>
                          <a:pt x="35513" y="28884"/>
                        </a:lnTo>
                        <a:cubicBezTo>
                          <a:pt x="35148" y="28734"/>
                          <a:pt x="34592" y="28662"/>
                          <a:pt x="33799" y="28607"/>
                        </a:cubicBezTo>
                        <a:cubicBezTo>
                          <a:pt x="32624" y="28519"/>
                          <a:pt x="31711" y="28424"/>
                          <a:pt x="30941" y="28265"/>
                        </a:cubicBezTo>
                        <a:cubicBezTo>
                          <a:pt x="30163" y="28107"/>
                          <a:pt x="29362" y="27908"/>
                          <a:pt x="29504" y="27765"/>
                        </a:cubicBezTo>
                        <a:cubicBezTo>
                          <a:pt x="29655" y="27622"/>
                          <a:pt x="30528" y="27567"/>
                          <a:pt x="31147" y="27511"/>
                        </a:cubicBezTo>
                        <a:cubicBezTo>
                          <a:pt x="31759" y="27456"/>
                          <a:pt x="32767" y="27075"/>
                          <a:pt x="33172" y="26702"/>
                        </a:cubicBezTo>
                        <a:cubicBezTo>
                          <a:pt x="33576" y="26329"/>
                          <a:pt x="33910" y="26281"/>
                          <a:pt x="34442" y="25995"/>
                        </a:cubicBezTo>
                        <a:cubicBezTo>
                          <a:pt x="34553" y="25940"/>
                          <a:pt x="34656" y="25860"/>
                          <a:pt x="34719" y="25757"/>
                        </a:cubicBezTo>
                        <a:cubicBezTo>
                          <a:pt x="34978" y="25480"/>
                          <a:pt x="35615" y="25432"/>
                          <a:pt x="36099" y="25432"/>
                        </a:cubicBezTo>
                        <a:close/>
                        <a:moveTo>
                          <a:pt x="56969" y="25429"/>
                        </a:moveTo>
                        <a:cubicBezTo>
                          <a:pt x="57116" y="25429"/>
                          <a:pt x="57251" y="25434"/>
                          <a:pt x="57357" y="25440"/>
                        </a:cubicBezTo>
                        <a:cubicBezTo>
                          <a:pt x="57563" y="25440"/>
                          <a:pt x="57770" y="25463"/>
                          <a:pt x="57976" y="25511"/>
                        </a:cubicBezTo>
                        <a:cubicBezTo>
                          <a:pt x="58286" y="25638"/>
                          <a:pt x="58572" y="25813"/>
                          <a:pt x="58826" y="26027"/>
                        </a:cubicBezTo>
                        <a:cubicBezTo>
                          <a:pt x="59246" y="26384"/>
                          <a:pt x="59778" y="26527"/>
                          <a:pt x="60119" y="26717"/>
                        </a:cubicBezTo>
                        <a:cubicBezTo>
                          <a:pt x="60461" y="26900"/>
                          <a:pt x="60691" y="27448"/>
                          <a:pt x="60381" y="27781"/>
                        </a:cubicBezTo>
                        <a:lnTo>
                          <a:pt x="60373" y="27781"/>
                        </a:lnTo>
                        <a:cubicBezTo>
                          <a:pt x="60064" y="28114"/>
                          <a:pt x="59746" y="28091"/>
                          <a:pt x="59619" y="28345"/>
                        </a:cubicBezTo>
                        <a:cubicBezTo>
                          <a:pt x="59492" y="28607"/>
                          <a:pt x="59389" y="28845"/>
                          <a:pt x="59072" y="28916"/>
                        </a:cubicBezTo>
                        <a:cubicBezTo>
                          <a:pt x="58857" y="28964"/>
                          <a:pt x="58643" y="28980"/>
                          <a:pt x="58421" y="28988"/>
                        </a:cubicBezTo>
                        <a:cubicBezTo>
                          <a:pt x="58183" y="29005"/>
                          <a:pt x="57944" y="29014"/>
                          <a:pt x="57703" y="29014"/>
                        </a:cubicBezTo>
                        <a:cubicBezTo>
                          <a:pt x="57622" y="29014"/>
                          <a:pt x="57542" y="29013"/>
                          <a:pt x="57460" y="29011"/>
                        </a:cubicBezTo>
                        <a:cubicBezTo>
                          <a:pt x="57286" y="29003"/>
                          <a:pt x="57111" y="28980"/>
                          <a:pt x="56944" y="28924"/>
                        </a:cubicBezTo>
                        <a:cubicBezTo>
                          <a:pt x="56921" y="28916"/>
                          <a:pt x="56897" y="28900"/>
                          <a:pt x="56873" y="28892"/>
                        </a:cubicBezTo>
                        <a:cubicBezTo>
                          <a:pt x="56865" y="28892"/>
                          <a:pt x="56857" y="28884"/>
                          <a:pt x="56849" y="28876"/>
                        </a:cubicBezTo>
                        <a:cubicBezTo>
                          <a:pt x="56460" y="28726"/>
                          <a:pt x="55897" y="28654"/>
                          <a:pt x="55103" y="28599"/>
                        </a:cubicBezTo>
                        <a:cubicBezTo>
                          <a:pt x="53912" y="28519"/>
                          <a:pt x="52984" y="28416"/>
                          <a:pt x="52198" y="28257"/>
                        </a:cubicBezTo>
                        <a:cubicBezTo>
                          <a:pt x="51404" y="28099"/>
                          <a:pt x="50571" y="27900"/>
                          <a:pt x="50698" y="27765"/>
                        </a:cubicBezTo>
                        <a:cubicBezTo>
                          <a:pt x="50825" y="27622"/>
                          <a:pt x="51690" y="27567"/>
                          <a:pt x="52301" y="27503"/>
                        </a:cubicBezTo>
                        <a:cubicBezTo>
                          <a:pt x="52920" y="27448"/>
                          <a:pt x="53865" y="27075"/>
                          <a:pt x="54222" y="26702"/>
                        </a:cubicBezTo>
                        <a:cubicBezTo>
                          <a:pt x="54579" y="26329"/>
                          <a:pt x="54904" y="26273"/>
                          <a:pt x="55404" y="25995"/>
                        </a:cubicBezTo>
                        <a:cubicBezTo>
                          <a:pt x="55516" y="25940"/>
                          <a:pt x="55595" y="25860"/>
                          <a:pt x="55658" y="25757"/>
                        </a:cubicBezTo>
                        <a:cubicBezTo>
                          <a:pt x="55871" y="25484"/>
                          <a:pt x="56488" y="25429"/>
                          <a:pt x="56969" y="25429"/>
                        </a:cubicBezTo>
                        <a:close/>
                        <a:moveTo>
                          <a:pt x="6835" y="26903"/>
                        </a:moveTo>
                        <a:cubicBezTo>
                          <a:pt x="6938" y="26903"/>
                          <a:pt x="7046" y="26907"/>
                          <a:pt x="7160" y="26916"/>
                        </a:cubicBezTo>
                        <a:cubicBezTo>
                          <a:pt x="7906" y="26979"/>
                          <a:pt x="8121" y="27424"/>
                          <a:pt x="7962" y="27749"/>
                        </a:cubicBezTo>
                        <a:cubicBezTo>
                          <a:pt x="7803" y="28075"/>
                          <a:pt x="7343" y="28107"/>
                          <a:pt x="6835" y="28289"/>
                        </a:cubicBezTo>
                        <a:cubicBezTo>
                          <a:pt x="6319" y="28472"/>
                          <a:pt x="6089" y="28646"/>
                          <a:pt x="6216" y="28916"/>
                        </a:cubicBezTo>
                        <a:cubicBezTo>
                          <a:pt x="6343" y="29194"/>
                          <a:pt x="6438" y="29440"/>
                          <a:pt x="5819" y="29559"/>
                        </a:cubicBezTo>
                        <a:cubicBezTo>
                          <a:pt x="5753" y="29571"/>
                          <a:pt x="5693" y="29576"/>
                          <a:pt x="5639" y="29576"/>
                        </a:cubicBezTo>
                        <a:cubicBezTo>
                          <a:pt x="5178" y="29576"/>
                          <a:pt x="5087" y="29189"/>
                          <a:pt x="5009" y="28948"/>
                        </a:cubicBezTo>
                        <a:cubicBezTo>
                          <a:pt x="4922" y="28678"/>
                          <a:pt x="3827" y="28622"/>
                          <a:pt x="3557" y="28456"/>
                        </a:cubicBezTo>
                        <a:lnTo>
                          <a:pt x="3565" y="28456"/>
                        </a:lnTo>
                        <a:cubicBezTo>
                          <a:pt x="3303" y="28289"/>
                          <a:pt x="3676" y="27892"/>
                          <a:pt x="3977" y="27583"/>
                        </a:cubicBezTo>
                        <a:cubicBezTo>
                          <a:pt x="4279" y="27273"/>
                          <a:pt x="4565" y="27225"/>
                          <a:pt x="5366" y="27098"/>
                        </a:cubicBezTo>
                        <a:cubicBezTo>
                          <a:pt x="5856" y="27018"/>
                          <a:pt x="6272" y="26903"/>
                          <a:pt x="6835" y="26903"/>
                        </a:cubicBezTo>
                        <a:close/>
                        <a:moveTo>
                          <a:pt x="27915" y="26903"/>
                        </a:moveTo>
                        <a:cubicBezTo>
                          <a:pt x="28018" y="26903"/>
                          <a:pt x="28127" y="26907"/>
                          <a:pt x="28242" y="26916"/>
                        </a:cubicBezTo>
                        <a:cubicBezTo>
                          <a:pt x="28996" y="26979"/>
                          <a:pt x="29266" y="27424"/>
                          <a:pt x="29155" y="27749"/>
                        </a:cubicBezTo>
                        <a:cubicBezTo>
                          <a:pt x="29036" y="28075"/>
                          <a:pt x="28576" y="28107"/>
                          <a:pt x="28092" y="28289"/>
                        </a:cubicBezTo>
                        <a:cubicBezTo>
                          <a:pt x="27599" y="28472"/>
                          <a:pt x="27393" y="28646"/>
                          <a:pt x="27552" y="28916"/>
                        </a:cubicBezTo>
                        <a:cubicBezTo>
                          <a:pt x="27711" y="29194"/>
                          <a:pt x="27845" y="29440"/>
                          <a:pt x="27234" y="29559"/>
                        </a:cubicBezTo>
                        <a:cubicBezTo>
                          <a:pt x="27169" y="29571"/>
                          <a:pt x="27110" y="29576"/>
                          <a:pt x="27055" y="29576"/>
                        </a:cubicBezTo>
                        <a:cubicBezTo>
                          <a:pt x="26591" y="29576"/>
                          <a:pt x="26460" y="29189"/>
                          <a:pt x="26353" y="28948"/>
                        </a:cubicBezTo>
                        <a:cubicBezTo>
                          <a:pt x="26226" y="28678"/>
                          <a:pt x="25131" y="28622"/>
                          <a:pt x="24845" y="28456"/>
                        </a:cubicBezTo>
                        <a:cubicBezTo>
                          <a:pt x="24559" y="28281"/>
                          <a:pt x="24885" y="27892"/>
                          <a:pt x="25147" y="27583"/>
                        </a:cubicBezTo>
                        <a:cubicBezTo>
                          <a:pt x="25401" y="27273"/>
                          <a:pt x="25679" y="27225"/>
                          <a:pt x="26464" y="27098"/>
                        </a:cubicBezTo>
                        <a:cubicBezTo>
                          <a:pt x="26947" y="27018"/>
                          <a:pt x="27351" y="26903"/>
                          <a:pt x="27915" y="26903"/>
                        </a:cubicBezTo>
                        <a:close/>
                        <a:moveTo>
                          <a:pt x="70091" y="26903"/>
                        </a:moveTo>
                        <a:cubicBezTo>
                          <a:pt x="70194" y="26903"/>
                          <a:pt x="70304" y="26907"/>
                          <a:pt x="70422" y="26916"/>
                        </a:cubicBezTo>
                        <a:lnTo>
                          <a:pt x="70430" y="26924"/>
                        </a:lnTo>
                        <a:cubicBezTo>
                          <a:pt x="71200" y="26979"/>
                          <a:pt x="71581" y="27432"/>
                          <a:pt x="71557" y="27757"/>
                        </a:cubicBezTo>
                        <a:cubicBezTo>
                          <a:pt x="71526" y="28083"/>
                          <a:pt x="71073" y="28107"/>
                          <a:pt x="70629" y="28289"/>
                        </a:cubicBezTo>
                        <a:cubicBezTo>
                          <a:pt x="70184" y="28472"/>
                          <a:pt x="70025" y="28646"/>
                          <a:pt x="70256" y="28924"/>
                        </a:cubicBezTo>
                        <a:cubicBezTo>
                          <a:pt x="70494" y="29194"/>
                          <a:pt x="70684" y="29448"/>
                          <a:pt x="70105" y="29559"/>
                        </a:cubicBezTo>
                        <a:cubicBezTo>
                          <a:pt x="70039" y="29572"/>
                          <a:pt x="69978" y="29579"/>
                          <a:pt x="69921" y="29579"/>
                        </a:cubicBezTo>
                        <a:cubicBezTo>
                          <a:pt x="69466" y="29579"/>
                          <a:pt x="69234" y="29195"/>
                          <a:pt x="69065" y="28956"/>
                        </a:cubicBezTo>
                        <a:cubicBezTo>
                          <a:pt x="68874" y="28686"/>
                          <a:pt x="67763" y="28630"/>
                          <a:pt x="67430" y="28456"/>
                        </a:cubicBezTo>
                        <a:cubicBezTo>
                          <a:pt x="67104" y="28289"/>
                          <a:pt x="67335" y="27900"/>
                          <a:pt x="67509" y="27591"/>
                        </a:cubicBezTo>
                        <a:cubicBezTo>
                          <a:pt x="67684" y="27281"/>
                          <a:pt x="67954" y="27225"/>
                          <a:pt x="68708" y="27098"/>
                        </a:cubicBezTo>
                        <a:cubicBezTo>
                          <a:pt x="69157" y="27018"/>
                          <a:pt x="69527" y="26903"/>
                          <a:pt x="70091" y="26903"/>
                        </a:cubicBezTo>
                        <a:close/>
                        <a:moveTo>
                          <a:pt x="49000" y="26911"/>
                        </a:moveTo>
                        <a:cubicBezTo>
                          <a:pt x="49104" y="26911"/>
                          <a:pt x="49214" y="26915"/>
                          <a:pt x="49332" y="26924"/>
                        </a:cubicBezTo>
                        <a:cubicBezTo>
                          <a:pt x="50086" y="26987"/>
                          <a:pt x="50420" y="27432"/>
                          <a:pt x="50348" y="27757"/>
                        </a:cubicBezTo>
                        <a:cubicBezTo>
                          <a:pt x="50269" y="28083"/>
                          <a:pt x="49816" y="28114"/>
                          <a:pt x="49356" y="28297"/>
                        </a:cubicBezTo>
                        <a:cubicBezTo>
                          <a:pt x="48888" y="28480"/>
                          <a:pt x="48705" y="28646"/>
                          <a:pt x="48904" y="28916"/>
                        </a:cubicBezTo>
                        <a:lnTo>
                          <a:pt x="48896" y="28924"/>
                        </a:lnTo>
                        <a:cubicBezTo>
                          <a:pt x="49094" y="29202"/>
                          <a:pt x="49253" y="29448"/>
                          <a:pt x="48666" y="29567"/>
                        </a:cubicBezTo>
                        <a:cubicBezTo>
                          <a:pt x="48602" y="29579"/>
                          <a:pt x="48544" y="29584"/>
                          <a:pt x="48489" y="29584"/>
                        </a:cubicBezTo>
                        <a:cubicBezTo>
                          <a:pt x="48025" y="29584"/>
                          <a:pt x="47839" y="29197"/>
                          <a:pt x="47697" y="28956"/>
                        </a:cubicBezTo>
                        <a:cubicBezTo>
                          <a:pt x="47538" y="28686"/>
                          <a:pt x="46443" y="28630"/>
                          <a:pt x="46133" y="28464"/>
                        </a:cubicBezTo>
                        <a:cubicBezTo>
                          <a:pt x="45824" y="28297"/>
                          <a:pt x="46102" y="27900"/>
                          <a:pt x="46324" y="27591"/>
                        </a:cubicBezTo>
                        <a:cubicBezTo>
                          <a:pt x="46546" y="27281"/>
                          <a:pt x="46816" y="27233"/>
                          <a:pt x="47578" y="27106"/>
                        </a:cubicBezTo>
                        <a:cubicBezTo>
                          <a:pt x="48048" y="27026"/>
                          <a:pt x="48432" y="26911"/>
                          <a:pt x="49000" y="26911"/>
                        </a:cubicBezTo>
                        <a:close/>
                        <a:moveTo>
                          <a:pt x="39768" y="28297"/>
                        </a:moveTo>
                        <a:cubicBezTo>
                          <a:pt x="39830" y="28297"/>
                          <a:pt x="39894" y="28300"/>
                          <a:pt x="39958" y="28305"/>
                        </a:cubicBezTo>
                        <a:cubicBezTo>
                          <a:pt x="40538" y="28353"/>
                          <a:pt x="41442" y="28670"/>
                          <a:pt x="42538" y="28686"/>
                        </a:cubicBezTo>
                        <a:cubicBezTo>
                          <a:pt x="42558" y="28686"/>
                          <a:pt x="42578" y="28686"/>
                          <a:pt x="42597" y="28686"/>
                        </a:cubicBezTo>
                        <a:cubicBezTo>
                          <a:pt x="43458" y="28686"/>
                          <a:pt x="44409" y="28555"/>
                          <a:pt x="45125" y="28555"/>
                        </a:cubicBezTo>
                        <a:cubicBezTo>
                          <a:pt x="45303" y="28555"/>
                          <a:pt x="45466" y="28563"/>
                          <a:pt x="45610" y="28583"/>
                        </a:cubicBezTo>
                        <a:cubicBezTo>
                          <a:pt x="46356" y="28686"/>
                          <a:pt x="47189" y="28932"/>
                          <a:pt x="47475" y="29218"/>
                        </a:cubicBezTo>
                        <a:cubicBezTo>
                          <a:pt x="47761" y="29511"/>
                          <a:pt x="47697" y="30154"/>
                          <a:pt x="47284" y="30440"/>
                        </a:cubicBezTo>
                        <a:cubicBezTo>
                          <a:pt x="47237" y="30480"/>
                          <a:pt x="47261" y="30615"/>
                          <a:pt x="47300" y="30781"/>
                        </a:cubicBezTo>
                        <a:cubicBezTo>
                          <a:pt x="47300" y="30781"/>
                          <a:pt x="47221" y="30956"/>
                          <a:pt x="46800" y="30972"/>
                        </a:cubicBezTo>
                        <a:cubicBezTo>
                          <a:pt x="46590" y="30980"/>
                          <a:pt x="46241" y="30984"/>
                          <a:pt x="45860" y="30984"/>
                        </a:cubicBezTo>
                        <a:cubicBezTo>
                          <a:pt x="45479" y="30984"/>
                          <a:pt x="45066" y="30980"/>
                          <a:pt x="44729" y="30972"/>
                        </a:cubicBezTo>
                        <a:cubicBezTo>
                          <a:pt x="44303" y="30962"/>
                          <a:pt x="43971" y="30940"/>
                          <a:pt x="43604" y="30940"/>
                        </a:cubicBezTo>
                        <a:cubicBezTo>
                          <a:pt x="43381" y="30940"/>
                          <a:pt x="43147" y="30948"/>
                          <a:pt x="42871" y="30972"/>
                        </a:cubicBezTo>
                        <a:cubicBezTo>
                          <a:pt x="42443" y="31014"/>
                          <a:pt x="42135" y="31061"/>
                          <a:pt x="41894" y="31061"/>
                        </a:cubicBezTo>
                        <a:cubicBezTo>
                          <a:pt x="41724" y="31061"/>
                          <a:pt x="41588" y="31038"/>
                          <a:pt x="41466" y="30972"/>
                        </a:cubicBezTo>
                        <a:cubicBezTo>
                          <a:pt x="41165" y="30813"/>
                          <a:pt x="41196" y="30607"/>
                          <a:pt x="40712" y="30440"/>
                        </a:cubicBezTo>
                        <a:cubicBezTo>
                          <a:pt x="40196" y="30281"/>
                          <a:pt x="39696" y="30091"/>
                          <a:pt x="39212" y="29861"/>
                        </a:cubicBezTo>
                        <a:cubicBezTo>
                          <a:pt x="38593" y="29543"/>
                          <a:pt x="37878" y="29329"/>
                          <a:pt x="38148" y="29138"/>
                        </a:cubicBezTo>
                        <a:cubicBezTo>
                          <a:pt x="38410" y="28948"/>
                          <a:pt x="38672" y="28773"/>
                          <a:pt x="38767" y="28607"/>
                        </a:cubicBezTo>
                        <a:cubicBezTo>
                          <a:pt x="38852" y="28458"/>
                          <a:pt x="39264" y="28297"/>
                          <a:pt x="39768" y="28297"/>
                        </a:cubicBezTo>
                        <a:close/>
                        <a:moveTo>
                          <a:pt x="61032" y="28305"/>
                        </a:moveTo>
                        <a:cubicBezTo>
                          <a:pt x="61096" y="28305"/>
                          <a:pt x="61163" y="28307"/>
                          <a:pt x="61231" y="28313"/>
                        </a:cubicBezTo>
                        <a:cubicBezTo>
                          <a:pt x="61826" y="28361"/>
                          <a:pt x="62763" y="28678"/>
                          <a:pt x="63858" y="28686"/>
                        </a:cubicBezTo>
                        <a:cubicBezTo>
                          <a:pt x="63879" y="28686"/>
                          <a:pt x="63899" y="28686"/>
                          <a:pt x="63920" y="28686"/>
                        </a:cubicBezTo>
                        <a:cubicBezTo>
                          <a:pt x="64778" y="28686"/>
                          <a:pt x="65702" y="28562"/>
                          <a:pt x="66417" y="28562"/>
                        </a:cubicBezTo>
                        <a:cubicBezTo>
                          <a:pt x="66600" y="28562"/>
                          <a:pt x="66770" y="28570"/>
                          <a:pt x="66922" y="28591"/>
                        </a:cubicBezTo>
                        <a:cubicBezTo>
                          <a:pt x="67668" y="28694"/>
                          <a:pt x="68541" y="28932"/>
                          <a:pt x="68866" y="29226"/>
                        </a:cubicBezTo>
                        <a:cubicBezTo>
                          <a:pt x="69192" y="29519"/>
                          <a:pt x="69208" y="30162"/>
                          <a:pt x="68835" y="30448"/>
                        </a:cubicBezTo>
                        <a:cubicBezTo>
                          <a:pt x="68795" y="30480"/>
                          <a:pt x="68835" y="30615"/>
                          <a:pt x="68890" y="30781"/>
                        </a:cubicBezTo>
                        <a:cubicBezTo>
                          <a:pt x="68890" y="30781"/>
                          <a:pt x="68843" y="30956"/>
                          <a:pt x="68422" y="30972"/>
                        </a:cubicBezTo>
                        <a:cubicBezTo>
                          <a:pt x="68208" y="30980"/>
                          <a:pt x="67858" y="30984"/>
                          <a:pt x="67477" y="30984"/>
                        </a:cubicBezTo>
                        <a:cubicBezTo>
                          <a:pt x="67096" y="30984"/>
                          <a:pt x="66684" y="30980"/>
                          <a:pt x="66342" y="30972"/>
                        </a:cubicBezTo>
                        <a:cubicBezTo>
                          <a:pt x="65917" y="30962"/>
                          <a:pt x="65581" y="30940"/>
                          <a:pt x="65214" y="30940"/>
                        </a:cubicBezTo>
                        <a:cubicBezTo>
                          <a:pt x="64991" y="30940"/>
                          <a:pt x="64757" y="30948"/>
                          <a:pt x="64485" y="30972"/>
                        </a:cubicBezTo>
                        <a:cubicBezTo>
                          <a:pt x="64066" y="31014"/>
                          <a:pt x="63765" y="31061"/>
                          <a:pt x="63523" y="31061"/>
                        </a:cubicBezTo>
                        <a:cubicBezTo>
                          <a:pt x="63352" y="31061"/>
                          <a:pt x="63211" y="31038"/>
                          <a:pt x="63080" y="30972"/>
                        </a:cubicBezTo>
                        <a:cubicBezTo>
                          <a:pt x="62763" y="30813"/>
                          <a:pt x="62770" y="30607"/>
                          <a:pt x="62262" y="30440"/>
                        </a:cubicBezTo>
                        <a:cubicBezTo>
                          <a:pt x="61723" y="30281"/>
                          <a:pt x="61191" y="30083"/>
                          <a:pt x="60683" y="29861"/>
                        </a:cubicBezTo>
                        <a:cubicBezTo>
                          <a:pt x="60024" y="29543"/>
                          <a:pt x="59286" y="29329"/>
                          <a:pt x="59524" y="29138"/>
                        </a:cubicBezTo>
                        <a:cubicBezTo>
                          <a:pt x="59770" y="28948"/>
                          <a:pt x="60008" y="28773"/>
                          <a:pt x="60080" y="28607"/>
                        </a:cubicBezTo>
                        <a:cubicBezTo>
                          <a:pt x="60136" y="28459"/>
                          <a:pt x="60529" y="28305"/>
                          <a:pt x="61032" y="28305"/>
                        </a:cubicBezTo>
                        <a:close/>
                        <a:moveTo>
                          <a:pt x="18490" y="28305"/>
                        </a:moveTo>
                        <a:cubicBezTo>
                          <a:pt x="18554" y="28305"/>
                          <a:pt x="18620" y="28307"/>
                          <a:pt x="18686" y="28313"/>
                        </a:cubicBezTo>
                        <a:lnTo>
                          <a:pt x="18694" y="28313"/>
                        </a:lnTo>
                        <a:cubicBezTo>
                          <a:pt x="19273" y="28368"/>
                          <a:pt x="20130" y="28678"/>
                          <a:pt x="21218" y="28694"/>
                        </a:cubicBezTo>
                        <a:cubicBezTo>
                          <a:pt x="21238" y="28694"/>
                          <a:pt x="21258" y="28694"/>
                          <a:pt x="21278" y="28694"/>
                        </a:cubicBezTo>
                        <a:cubicBezTo>
                          <a:pt x="22145" y="28694"/>
                          <a:pt x="23112" y="28563"/>
                          <a:pt x="23826" y="28563"/>
                        </a:cubicBezTo>
                        <a:cubicBezTo>
                          <a:pt x="24003" y="28563"/>
                          <a:pt x="24165" y="28571"/>
                          <a:pt x="24305" y="28591"/>
                        </a:cubicBezTo>
                        <a:cubicBezTo>
                          <a:pt x="25028" y="28694"/>
                          <a:pt x="25837" y="28940"/>
                          <a:pt x="26091" y="29226"/>
                        </a:cubicBezTo>
                        <a:cubicBezTo>
                          <a:pt x="26345" y="29519"/>
                          <a:pt x="26194" y="30162"/>
                          <a:pt x="25742" y="30448"/>
                        </a:cubicBezTo>
                        <a:cubicBezTo>
                          <a:pt x="25694" y="30480"/>
                          <a:pt x="25702" y="30615"/>
                          <a:pt x="25718" y="30781"/>
                        </a:cubicBezTo>
                        <a:cubicBezTo>
                          <a:pt x="25718" y="30781"/>
                          <a:pt x="25615" y="30964"/>
                          <a:pt x="25194" y="30980"/>
                        </a:cubicBezTo>
                        <a:cubicBezTo>
                          <a:pt x="24980" y="30988"/>
                          <a:pt x="24629" y="30992"/>
                          <a:pt x="24247" y="30992"/>
                        </a:cubicBezTo>
                        <a:cubicBezTo>
                          <a:pt x="23865" y="30992"/>
                          <a:pt x="23452" y="30988"/>
                          <a:pt x="23115" y="30980"/>
                        </a:cubicBezTo>
                        <a:cubicBezTo>
                          <a:pt x="22691" y="30970"/>
                          <a:pt x="22358" y="30944"/>
                          <a:pt x="21986" y="30944"/>
                        </a:cubicBezTo>
                        <a:cubicBezTo>
                          <a:pt x="21766" y="30944"/>
                          <a:pt x="21532" y="30953"/>
                          <a:pt x="21257" y="30980"/>
                        </a:cubicBezTo>
                        <a:cubicBezTo>
                          <a:pt x="20823" y="31018"/>
                          <a:pt x="20506" y="31067"/>
                          <a:pt x="20262" y="31067"/>
                        </a:cubicBezTo>
                        <a:cubicBezTo>
                          <a:pt x="20097" y="31067"/>
                          <a:pt x="19965" y="31044"/>
                          <a:pt x="19852" y="30980"/>
                        </a:cubicBezTo>
                        <a:cubicBezTo>
                          <a:pt x="19575" y="30813"/>
                          <a:pt x="19638" y="30607"/>
                          <a:pt x="19170" y="30448"/>
                        </a:cubicBezTo>
                        <a:cubicBezTo>
                          <a:pt x="18678" y="30289"/>
                          <a:pt x="18201" y="30091"/>
                          <a:pt x="17741" y="29861"/>
                        </a:cubicBezTo>
                        <a:cubicBezTo>
                          <a:pt x="17162" y="29543"/>
                          <a:pt x="16479" y="29329"/>
                          <a:pt x="16773" y="29146"/>
                        </a:cubicBezTo>
                        <a:cubicBezTo>
                          <a:pt x="17066" y="28956"/>
                          <a:pt x="17352" y="28773"/>
                          <a:pt x="17463" y="28607"/>
                        </a:cubicBezTo>
                        <a:cubicBezTo>
                          <a:pt x="17569" y="28459"/>
                          <a:pt x="17992" y="28305"/>
                          <a:pt x="18490" y="28305"/>
                        </a:cubicBezTo>
                        <a:close/>
                        <a:moveTo>
                          <a:pt x="28365" y="29517"/>
                        </a:moveTo>
                        <a:cubicBezTo>
                          <a:pt x="28618" y="29517"/>
                          <a:pt x="28814" y="29552"/>
                          <a:pt x="28901" y="29623"/>
                        </a:cubicBezTo>
                        <a:cubicBezTo>
                          <a:pt x="29108" y="29781"/>
                          <a:pt x="29020" y="30448"/>
                          <a:pt x="29020" y="30448"/>
                        </a:cubicBezTo>
                        <a:cubicBezTo>
                          <a:pt x="29028" y="30893"/>
                          <a:pt x="28250" y="30893"/>
                          <a:pt x="28052" y="31107"/>
                        </a:cubicBezTo>
                        <a:cubicBezTo>
                          <a:pt x="28020" y="31147"/>
                          <a:pt x="27980" y="31194"/>
                          <a:pt x="27933" y="31250"/>
                        </a:cubicBezTo>
                        <a:cubicBezTo>
                          <a:pt x="27899" y="31292"/>
                          <a:pt x="27764" y="31309"/>
                          <a:pt x="27582" y="31309"/>
                        </a:cubicBezTo>
                        <a:cubicBezTo>
                          <a:pt x="27245" y="31309"/>
                          <a:pt x="26746" y="31250"/>
                          <a:pt x="26417" y="31178"/>
                        </a:cubicBezTo>
                        <a:cubicBezTo>
                          <a:pt x="25909" y="31067"/>
                          <a:pt x="25885" y="30821"/>
                          <a:pt x="26155" y="30448"/>
                        </a:cubicBezTo>
                        <a:cubicBezTo>
                          <a:pt x="26155" y="30448"/>
                          <a:pt x="26385" y="29940"/>
                          <a:pt x="27139" y="29710"/>
                        </a:cubicBezTo>
                        <a:cubicBezTo>
                          <a:pt x="27569" y="29582"/>
                          <a:pt x="28020" y="29517"/>
                          <a:pt x="28365" y="29517"/>
                        </a:cubicBezTo>
                        <a:close/>
                        <a:moveTo>
                          <a:pt x="6941" y="29520"/>
                        </a:moveTo>
                        <a:cubicBezTo>
                          <a:pt x="7196" y="29520"/>
                          <a:pt x="7389" y="29555"/>
                          <a:pt x="7470" y="29623"/>
                        </a:cubicBezTo>
                        <a:cubicBezTo>
                          <a:pt x="7652" y="29781"/>
                          <a:pt x="7478" y="30448"/>
                          <a:pt x="7478" y="30448"/>
                        </a:cubicBezTo>
                        <a:cubicBezTo>
                          <a:pt x="7430" y="30893"/>
                          <a:pt x="6652" y="30893"/>
                          <a:pt x="6430" y="31107"/>
                        </a:cubicBezTo>
                        <a:cubicBezTo>
                          <a:pt x="6390" y="31147"/>
                          <a:pt x="6343" y="31202"/>
                          <a:pt x="6287" y="31250"/>
                        </a:cubicBezTo>
                        <a:cubicBezTo>
                          <a:pt x="6245" y="31294"/>
                          <a:pt x="6108" y="31313"/>
                          <a:pt x="5925" y="31313"/>
                        </a:cubicBezTo>
                        <a:cubicBezTo>
                          <a:pt x="5588" y="31313"/>
                          <a:pt x="5098" y="31250"/>
                          <a:pt x="4779" y="31178"/>
                        </a:cubicBezTo>
                        <a:cubicBezTo>
                          <a:pt x="4287" y="31067"/>
                          <a:pt x="4295" y="30821"/>
                          <a:pt x="4612" y="30448"/>
                        </a:cubicBezTo>
                        <a:cubicBezTo>
                          <a:pt x="4612" y="30448"/>
                          <a:pt x="4906" y="29940"/>
                          <a:pt x="5692" y="29710"/>
                        </a:cubicBezTo>
                        <a:cubicBezTo>
                          <a:pt x="6142" y="29583"/>
                          <a:pt x="6598" y="29520"/>
                          <a:pt x="6941" y="29520"/>
                        </a:cubicBezTo>
                        <a:close/>
                        <a:moveTo>
                          <a:pt x="49787" y="29520"/>
                        </a:moveTo>
                        <a:cubicBezTo>
                          <a:pt x="50041" y="29520"/>
                          <a:pt x="50242" y="29555"/>
                          <a:pt x="50340" y="29623"/>
                        </a:cubicBezTo>
                        <a:cubicBezTo>
                          <a:pt x="50571" y="29781"/>
                          <a:pt x="50571" y="30448"/>
                          <a:pt x="50571" y="30448"/>
                        </a:cubicBezTo>
                        <a:cubicBezTo>
                          <a:pt x="50634" y="30893"/>
                          <a:pt x="49856" y="30893"/>
                          <a:pt x="49689" y="31107"/>
                        </a:cubicBezTo>
                        <a:cubicBezTo>
                          <a:pt x="49650" y="31147"/>
                          <a:pt x="49618" y="31202"/>
                          <a:pt x="49586" y="31258"/>
                        </a:cubicBezTo>
                        <a:cubicBezTo>
                          <a:pt x="49557" y="31298"/>
                          <a:pt x="49431" y="31315"/>
                          <a:pt x="49257" y="31315"/>
                        </a:cubicBezTo>
                        <a:cubicBezTo>
                          <a:pt x="48920" y="31315"/>
                          <a:pt x="48400" y="31252"/>
                          <a:pt x="48054" y="31178"/>
                        </a:cubicBezTo>
                        <a:cubicBezTo>
                          <a:pt x="47530" y="31067"/>
                          <a:pt x="47483" y="30821"/>
                          <a:pt x="47697" y="30448"/>
                        </a:cubicBezTo>
                        <a:cubicBezTo>
                          <a:pt x="47697" y="30448"/>
                          <a:pt x="47864" y="29940"/>
                          <a:pt x="48594" y="29710"/>
                        </a:cubicBezTo>
                        <a:cubicBezTo>
                          <a:pt x="49008" y="29583"/>
                          <a:pt x="49446" y="29520"/>
                          <a:pt x="49787" y="29520"/>
                        </a:cubicBezTo>
                        <a:close/>
                        <a:moveTo>
                          <a:pt x="58505" y="29182"/>
                        </a:moveTo>
                        <a:cubicBezTo>
                          <a:pt x="58594" y="29182"/>
                          <a:pt x="58796" y="29210"/>
                          <a:pt x="59119" y="29408"/>
                        </a:cubicBezTo>
                        <a:cubicBezTo>
                          <a:pt x="59580" y="29694"/>
                          <a:pt x="60088" y="29877"/>
                          <a:pt x="60770" y="30115"/>
                        </a:cubicBezTo>
                        <a:cubicBezTo>
                          <a:pt x="61127" y="30242"/>
                          <a:pt x="61493" y="30361"/>
                          <a:pt x="61866" y="30448"/>
                        </a:cubicBezTo>
                        <a:cubicBezTo>
                          <a:pt x="61866" y="30448"/>
                          <a:pt x="62643" y="30647"/>
                          <a:pt x="62620" y="31035"/>
                        </a:cubicBezTo>
                        <a:cubicBezTo>
                          <a:pt x="62604" y="31414"/>
                          <a:pt x="62019" y="31496"/>
                          <a:pt x="61366" y="31496"/>
                        </a:cubicBezTo>
                        <a:cubicBezTo>
                          <a:pt x="61335" y="31496"/>
                          <a:pt x="61302" y="31496"/>
                          <a:pt x="61270" y="31496"/>
                        </a:cubicBezTo>
                        <a:cubicBezTo>
                          <a:pt x="60580" y="31496"/>
                          <a:pt x="59651" y="31496"/>
                          <a:pt x="59445" y="31448"/>
                        </a:cubicBezTo>
                        <a:lnTo>
                          <a:pt x="59437" y="31440"/>
                        </a:lnTo>
                        <a:cubicBezTo>
                          <a:pt x="59207" y="31385"/>
                          <a:pt x="58968" y="31353"/>
                          <a:pt x="58730" y="31353"/>
                        </a:cubicBezTo>
                        <a:cubicBezTo>
                          <a:pt x="58730" y="31353"/>
                          <a:pt x="57786" y="31369"/>
                          <a:pt x="57159" y="31456"/>
                        </a:cubicBezTo>
                        <a:cubicBezTo>
                          <a:pt x="57159" y="31456"/>
                          <a:pt x="57151" y="31456"/>
                          <a:pt x="57137" y="31456"/>
                        </a:cubicBezTo>
                        <a:cubicBezTo>
                          <a:pt x="57045" y="31456"/>
                          <a:pt x="56701" y="31450"/>
                          <a:pt x="56667" y="31361"/>
                        </a:cubicBezTo>
                        <a:cubicBezTo>
                          <a:pt x="56635" y="31258"/>
                          <a:pt x="56690" y="31162"/>
                          <a:pt x="56865" y="31035"/>
                        </a:cubicBezTo>
                        <a:cubicBezTo>
                          <a:pt x="57048" y="30908"/>
                          <a:pt x="57230" y="30559"/>
                          <a:pt x="57262" y="30448"/>
                        </a:cubicBezTo>
                        <a:cubicBezTo>
                          <a:pt x="57373" y="30170"/>
                          <a:pt x="57421" y="29885"/>
                          <a:pt x="57429" y="29591"/>
                        </a:cubicBezTo>
                        <a:cubicBezTo>
                          <a:pt x="57452" y="29257"/>
                          <a:pt x="58452" y="29186"/>
                          <a:pt x="58452" y="29186"/>
                        </a:cubicBezTo>
                        <a:cubicBezTo>
                          <a:pt x="58452" y="29186"/>
                          <a:pt x="58470" y="29182"/>
                          <a:pt x="58505" y="29182"/>
                        </a:cubicBezTo>
                        <a:close/>
                        <a:moveTo>
                          <a:pt x="37131" y="29188"/>
                        </a:moveTo>
                        <a:cubicBezTo>
                          <a:pt x="37224" y="29188"/>
                          <a:pt x="37421" y="29218"/>
                          <a:pt x="37712" y="29416"/>
                        </a:cubicBezTo>
                        <a:cubicBezTo>
                          <a:pt x="38132" y="29702"/>
                          <a:pt x="38617" y="29877"/>
                          <a:pt x="39268" y="30115"/>
                        </a:cubicBezTo>
                        <a:cubicBezTo>
                          <a:pt x="39609" y="30250"/>
                          <a:pt x="39966" y="30361"/>
                          <a:pt x="40323" y="30448"/>
                        </a:cubicBezTo>
                        <a:cubicBezTo>
                          <a:pt x="40323" y="30448"/>
                          <a:pt x="41077" y="30647"/>
                          <a:pt x="40998" y="31043"/>
                        </a:cubicBezTo>
                        <a:cubicBezTo>
                          <a:pt x="40926" y="31432"/>
                          <a:pt x="40284" y="31504"/>
                          <a:pt x="39593" y="31504"/>
                        </a:cubicBezTo>
                        <a:cubicBezTo>
                          <a:pt x="38902" y="31496"/>
                          <a:pt x="37966" y="31504"/>
                          <a:pt x="37767" y="31448"/>
                        </a:cubicBezTo>
                        <a:lnTo>
                          <a:pt x="37775" y="31448"/>
                        </a:lnTo>
                        <a:cubicBezTo>
                          <a:pt x="37568" y="31391"/>
                          <a:pt x="37361" y="31360"/>
                          <a:pt x="37149" y="31360"/>
                        </a:cubicBezTo>
                        <a:cubicBezTo>
                          <a:pt x="37125" y="31360"/>
                          <a:pt x="37101" y="31360"/>
                          <a:pt x="37077" y="31361"/>
                        </a:cubicBezTo>
                        <a:cubicBezTo>
                          <a:pt x="37077" y="31361"/>
                          <a:pt x="36140" y="31369"/>
                          <a:pt x="35489" y="31456"/>
                        </a:cubicBezTo>
                        <a:cubicBezTo>
                          <a:pt x="35489" y="31456"/>
                          <a:pt x="35481" y="31456"/>
                          <a:pt x="35467" y="31456"/>
                        </a:cubicBezTo>
                        <a:cubicBezTo>
                          <a:pt x="35376" y="31456"/>
                          <a:pt x="35034" y="31450"/>
                          <a:pt x="35013" y="31361"/>
                        </a:cubicBezTo>
                        <a:cubicBezTo>
                          <a:pt x="34997" y="31266"/>
                          <a:pt x="35061" y="31162"/>
                          <a:pt x="35251" y="31035"/>
                        </a:cubicBezTo>
                        <a:cubicBezTo>
                          <a:pt x="35442" y="30908"/>
                          <a:pt x="35672" y="30559"/>
                          <a:pt x="35719" y="30448"/>
                        </a:cubicBezTo>
                        <a:cubicBezTo>
                          <a:pt x="35862" y="30186"/>
                          <a:pt x="35950" y="29892"/>
                          <a:pt x="35997" y="29591"/>
                        </a:cubicBezTo>
                        <a:cubicBezTo>
                          <a:pt x="36061" y="29265"/>
                          <a:pt x="37069" y="29194"/>
                          <a:pt x="37069" y="29194"/>
                        </a:cubicBezTo>
                        <a:cubicBezTo>
                          <a:pt x="37069" y="29194"/>
                          <a:pt x="37090" y="29188"/>
                          <a:pt x="37131" y="29188"/>
                        </a:cubicBezTo>
                        <a:close/>
                        <a:moveTo>
                          <a:pt x="15738" y="29190"/>
                        </a:moveTo>
                        <a:cubicBezTo>
                          <a:pt x="15826" y="29190"/>
                          <a:pt x="16022" y="29218"/>
                          <a:pt x="16296" y="29424"/>
                        </a:cubicBezTo>
                        <a:cubicBezTo>
                          <a:pt x="16685" y="29702"/>
                          <a:pt x="17146" y="29885"/>
                          <a:pt x="17765" y="30123"/>
                        </a:cubicBezTo>
                        <a:cubicBezTo>
                          <a:pt x="18090" y="30258"/>
                          <a:pt x="18432" y="30369"/>
                          <a:pt x="18773" y="30456"/>
                        </a:cubicBezTo>
                        <a:cubicBezTo>
                          <a:pt x="18773" y="30456"/>
                          <a:pt x="19503" y="30654"/>
                          <a:pt x="19384" y="31043"/>
                        </a:cubicBezTo>
                        <a:cubicBezTo>
                          <a:pt x="19263" y="31422"/>
                          <a:pt x="18659" y="31504"/>
                          <a:pt x="18004" y="31504"/>
                        </a:cubicBezTo>
                        <a:cubicBezTo>
                          <a:pt x="17972" y="31504"/>
                          <a:pt x="17940" y="31504"/>
                          <a:pt x="17908" y="31504"/>
                        </a:cubicBezTo>
                        <a:cubicBezTo>
                          <a:pt x="17217" y="31504"/>
                          <a:pt x="16288" y="31504"/>
                          <a:pt x="16090" y="31456"/>
                        </a:cubicBezTo>
                        <a:lnTo>
                          <a:pt x="16098" y="31456"/>
                        </a:lnTo>
                        <a:cubicBezTo>
                          <a:pt x="15876" y="31393"/>
                          <a:pt x="15646" y="31361"/>
                          <a:pt x="15407" y="31361"/>
                        </a:cubicBezTo>
                        <a:cubicBezTo>
                          <a:pt x="15407" y="31361"/>
                          <a:pt x="14471" y="31377"/>
                          <a:pt x="13812" y="31464"/>
                        </a:cubicBezTo>
                        <a:cubicBezTo>
                          <a:pt x="13812" y="31464"/>
                          <a:pt x="13804" y="31464"/>
                          <a:pt x="13790" y="31464"/>
                        </a:cubicBezTo>
                        <a:cubicBezTo>
                          <a:pt x="13699" y="31464"/>
                          <a:pt x="13358" y="31458"/>
                          <a:pt x="13352" y="31369"/>
                        </a:cubicBezTo>
                        <a:cubicBezTo>
                          <a:pt x="13344" y="31266"/>
                          <a:pt x="13423" y="31170"/>
                          <a:pt x="13629" y="31043"/>
                        </a:cubicBezTo>
                        <a:cubicBezTo>
                          <a:pt x="13844" y="30916"/>
                          <a:pt x="14114" y="30567"/>
                          <a:pt x="14177" y="30456"/>
                        </a:cubicBezTo>
                        <a:cubicBezTo>
                          <a:pt x="14344" y="30194"/>
                          <a:pt x="14479" y="29900"/>
                          <a:pt x="14558" y="29599"/>
                        </a:cubicBezTo>
                        <a:cubicBezTo>
                          <a:pt x="14669" y="29273"/>
                          <a:pt x="15685" y="29194"/>
                          <a:pt x="15685" y="29194"/>
                        </a:cubicBezTo>
                        <a:cubicBezTo>
                          <a:pt x="15685" y="29194"/>
                          <a:pt x="15703" y="29190"/>
                          <a:pt x="15738" y="29190"/>
                        </a:cubicBezTo>
                        <a:close/>
                        <a:moveTo>
                          <a:pt x="29398" y="28097"/>
                        </a:moveTo>
                        <a:cubicBezTo>
                          <a:pt x="29685" y="28097"/>
                          <a:pt x="29984" y="28142"/>
                          <a:pt x="30274" y="28226"/>
                        </a:cubicBezTo>
                        <a:cubicBezTo>
                          <a:pt x="31076" y="28448"/>
                          <a:pt x="31290" y="28543"/>
                          <a:pt x="32830" y="28630"/>
                        </a:cubicBezTo>
                        <a:cubicBezTo>
                          <a:pt x="34362" y="28710"/>
                          <a:pt x="35299" y="28853"/>
                          <a:pt x="35521" y="29162"/>
                        </a:cubicBezTo>
                        <a:cubicBezTo>
                          <a:pt x="35735" y="29480"/>
                          <a:pt x="35505" y="30448"/>
                          <a:pt x="35505" y="30448"/>
                        </a:cubicBezTo>
                        <a:cubicBezTo>
                          <a:pt x="35418" y="30686"/>
                          <a:pt x="35267" y="30893"/>
                          <a:pt x="35077" y="31059"/>
                        </a:cubicBezTo>
                        <a:cubicBezTo>
                          <a:pt x="34751" y="31329"/>
                          <a:pt x="34211" y="31575"/>
                          <a:pt x="33743" y="31702"/>
                        </a:cubicBezTo>
                        <a:cubicBezTo>
                          <a:pt x="33616" y="31726"/>
                          <a:pt x="33497" y="31758"/>
                          <a:pt x="33370" y="31790"/>
                        </a:cubicBezTo>
                        <a:cubicBezTo>
                          <a:pt x="32949" y="31932"/>
                          <a:pt x="32973" y="32044"/>
                          <a:pt x="32425" y="32115"/>
                        </a:cubicBezTo>
                        <a:cubicBezTo>
                          <a:pt x="31990" y="32186"/>
                          <a:pt x="31554" y="32226"/>
                          <a:pt x="31119" y="32242"/>
                        </a:cubicBezTo>
                        <a:lnTo>
                          <a:pt x="31119" y="32242"/>
                        </a:lnTo>
                        <a:cubicBezTo>
                          <a:pt x="31098" y="32241"/>
                          <a:pt x="31082" y="32234"/>
                          <a:pt x="31060" y="32234"/>
                        </a:cubicBezTo>
                        <a:cubicBezTo>
                          <a:pt x="30227" y="32155"/>
                          <a:pt x="28893" y="32218"/>
                          <a:pt x="28433" y="32067"/>
                        </a:cubicBezTo>
                        <a:cubicBezTo>
                          <a:pt x="27972" y="31917"/>
                          <a:pt x="27766" y="31639"/>
                          <a:pt x="28314" y="31258"/>
                        </a:cubicBezTo>
                        <a:cubicBezTo>
                          <a:pt x="28861" y="30869"/>
                          <a:pt x="29425" y="30972"/>
                          <a:pt x="29362" y="30448"/>
                        </a:cubicBezTo>
                        <a:cubicBezTo>
                          <a:pt x="29314" y="30234"/>
                          <a:pt x="29330" y="30019"/>
                          <a:pt x="29385" y="29813"/>
                        </a:cubicBezTo>
                        <a:cubicBezTo>
                          <a:pt x="29496" y="29535"/>
                          <a:pt x="29298" y="29456"/>
                          <a:pt x="28981" y="29361"/>
                        </a:cubicBezTo>
                        <a:cubicBezTo>
                          <a:pt x="28663" y="29257"/>
                          <a:pt x="27639" y="29051"/>
                          <a:pt x="28115" y="28551"/>
                        </a:cubicBezTo>
                        <a:cubicBezTo>
                          <a:pt x="28424" y="28237"/>
                          <a:pt x="28892" y="28097"/>
                          <a:pt x="29398" y="28097"/>
                        </a:cubicBezTo>
                        <a:close/>
                        <a:moveTo>
                          <a:pt x="8151" y="28097"/>
                        </a:moveTo>
                        <a:cubicBezTo>
                          <a:pt x="8438" y="28097"/>
                          <a:pt x="8731" y="28142"/>
                          <a:pt x="9010" y="28226"/>
                        </a:cubicBezTo>
                        <a:cubicBezTo>
                          <a:pt x="9780" y="28456"/>
                          <a:pt x="9986" y="28543"/>
                          <a:pt x="11510" y="28630"/>
                        </a:cubicBezTo>
                        <a:cubicBezTo>
                          <a:pt x="13034" y="28710"/>
                          <a:pt x="13955" y="28853"/>
                          <a:pt x="14137" y="29162"/>
                        </a:cubicBezTo>
                        <a:cubicBezTo>
                          <a:pt x="14312" y="29480"/>
                          <a:pt x="13955" y="30448"/>
                          <a:pt x="13955" y="30448"/>
                        </a:cubicBezTo>
                        <a:cubicBezTo>
                          <a:pt x="13836" y="30686"/>
                          <a:pt x="13661" y="30893"/>
                          <a:pt x="13447" y="31059"/>
                        </a:cubicBezTo>
                        <a:cubicBezTo>
                          <a:pt x="13018" y="31353"/>
                          <a:pt x="12534" y="31575"/>
                          <a:pt x="12034" y="31702"/>
                        </a:cubicBezTo>
                        <a:cubicBezTo>
                          <a:pt x="11899" y="31726"/>
                          <a:pt x="11772" y="31758"/>
                          <a:pt x="11653" y="31790"/>
                        </a:cubicBezTo>
                        <a:cubicBezTo>
                          <a:pt x="11208" y="31932"/>
                          <a:pt x="11216" y="32044"/>
                          <a:pt x="10661" y="32115"/>
                        </a:cubicBezTo>
                        <a:cubicBezTo>
                          <a:pt x="10225" y="32186"/>
                          <a:pt x="9782" y="32226"/>
                          <a:pt x="9338" y="32242"/>
                        </a:cubicBezTo>
                        <a:lnTo>
                          <a:pt x="9338" y="32242"/>
                        </a:lnTo>
                        <a:cubicBezTo>
                          <a:pt x="9317" y="32241"/>
                          <a:pt x="9302" y="32234"/>
                          <a:pt x="9280" y="32234"/>
                        </a:cubicBezTo>
                        <a:cubicBezTo>
                          <a:pt x="8454" y="32155"/>
                          <a:pt x="7121" y="32218"/>
                          <a:pt x="6676" y="32067"/>
                        </a:cubicBezTo>
                        <a:cubicBezTo>
                          <a:pt x="6240" y="31917"/>
                          <a:pt x="6065" y="31647"/>
                          <a:pt x="6660" y="31258"/>
                        </a:cubicBezTo>
                        <a:cubicBezTo>
                          <a:pt x="7256" y="30869"/>
                          <a:pt x="7803" y="30972"/>
                          <a:pt x="7811" y="30448"/>
                        </a:cubicBezTo>
                        <a:cubicBezTo>
                          <a:pt x="7795" y="30226"/>
                          <a:pt x="7835" y="30012"/>
                          <a:pt x="7922" y="29813"/>
                        </a:cubicBezTo>
                        <a:cubicBezTo>
                          <a:pt x="8065" y="29535"/>
                          <a:pt x="7875" y="29456"/>
                          <a:pt x="7573" y="29361"/>
                        </a:cubicBezTo>
                        <a:cubicBezTo>
                          <a:pt x="7271" y="29265"/>
                          <a:pt x="6263" y="29051"/>
                          <a:pt x="6811" y="28551"/>
                        </a:cubicBezTo>
                        <a:cubicBezTo>
                          <a:pt x="7161" y="28237"/>
                          <a:pt x="7646" y="28097"/>
                          <a:pt x="8151" y="28097"/>
                        </a:cubicBezTo>
                        <a:close/>
                        <a:moveTo>
                          <a:pt x="50640" y="28097"/>
                        </a:moveTo>
                        <a:cubicBezTo>
                          <a:pt x="50927" y="28097"/>
                          <a:pt x="51232" y="28142"/>
                          <a:pt x="51531" y="28226"/>
                        </a:cubicBezTo>
                        <a:cubicBezTo>
                          <a:pt x="52356" y="28448"/>
                          <a:pt x="52587" y="28543"/>
                          <a:pt x="54134" y="28630"/>
                        </a:cubicBezTo>
                        <a:cubicBezTo>
                          <a:pt x="55682" y="28710"/>
                          <a:pt x="56635" y="28853"/>
                          <a:pt x="56897" y="29162"/>
                        </a:cubicBezTo>
                        <a:cubicBezTo>
                          <a:pt x="57151" y="29480"/>
                          <a:pt x="57048" y="30448"/>
                          <a:pt x="57048" y="30448"/>
                        </a:cubicBezTo>
                        <a:cubicBezTo>
                          <a:pt x="56992" y="30678"/>
                          <a:pt x="56873" y="30893"/>
                          <a:pt x="56698" y="31059"/>
                        </a:cubicBezTo>
                        <a:cubicBezTo>
                          <a:pt x="56397" y="31329"/>
                          <a:pt x="55905" y="31575"/>
                          <a:pt x="55444" y="31702"/>
                        </a:cubicBezTo>
                        <a:lnTo>
                          <a:pt x="55452" y="31702"/>
                        </a:lnTo>
                        <a:cubicBezTo>
                          <a:pt x="55333" y="31726"/>
                          <a:pt x="55214" y="31758"/>
                          <a:pt x="55095" y="31797"/>
                        </a:cubicBezTo>
                        <a:cubicBezTo>
                          <a:pt x="54690" y="31932"/>
                          <a:pt x="54722" y="32044"/>
                          <a:pt x="54190" y="32115"/>
                        </a:cubicBezTo>
                        <a:cubicBezTo>
                          <a:pt x="53761" y="32186"/>
                          <a:pt x="53333" y="32226"/>
                          <a:pt x="52896" y="32242"/>
                        </a:cubicBezTo>
                        <a:lnTo>
                          <a:pt x="52833" y="32234"/>
                        </a:lnTo>
                        <a:cubicBezTo>
                          <a:pt x="51991" y="32155"/>
                          <a:pt x="50666" y="32218"/>
                          <a:pt x="50190" y="32067"/>
                        </a:cubicBezTo>
                        <a:cubicBezTo>
                          <a:pt x="49705" y="31917"/>
                          <a:pt x="49459" y="31639"/>
                          <a:pt x="49959" y="31258"/>
                        </a:cubicBezTo>
                        <a:cubicBezTo>
                          <a:pt x="50459" y="30869"/>
                          <a:pt x="51031" y="30972"/>
                          <a:pt x="50904" y="30448"/>
                        </a:cubicBezTo>
                        <a:cubicBezTo>
                          <a:pt x="50904" y="30448"/>
                          <a:pt x="50777" y="30083"/>
                          <a:pt x="50848" y="29813"/>
                        </a:cubicBezTo>
                        <a:cubicBezTo>
                          <a:pt x="50920" y="29535"/>
                          <a:pt x="50713" y="29456"/>
                          <a:pt x="50388" y="29361"/>
                        </a:cubicBezTo>
                        <a:cubicBezTo>
                          <a:pt x="50055" y="29257"/>
                          <a:pt x="48999" y="29051"/>
                          <a:pt x="49412" y="28551"/>
                        </a:cubicBezTo>
                        <a:cubicBezTo>
                          <a:pt x="49680" y="28237"/>
                          <a:pt x="50133" y="28097"/>
                          <a:pt x="50640" y="28097"/>
                        </a:cubicBezTo>
                        <a:close/>
                        <a:moveTo>
                          <a:pt x="23002" y="31035"/>
                        </a:moveTo>
                        <a:cubicBezTo>
                          <a:pt x="23064" y="31035"/>
                          <a:pt x="23125" y="31035"/>
                          <a:pt x="23186" y="31035"/>
                        </a:cubicBezTo>
                        <a:cubicBezTo>
                          <a:pt x="24686" y="31059"/>
                          <a:pt x="25671" y="31107"/>
                          <a:pt x="26020" y="31186"/>
                        </a:cubicBezTo>
                        <a:cubicBezTo>
                          <a:pt x="26353" y="31274"/>
                          <a:pt x="26695" y="31321"/>
                          <a:pt x="27036" y="31337"/>
                        </a:cubicBezTo>
                        <a:cubicBezTo>
                          <a:pt x="27552" y="31369"/>
                          <a:pt x="27631" y="31559"/>
                          <a:pt x="27639" y="31567"/>
                        </a:cubicBezTo>
                        <a:cubicBezTo>
                          <a:pt x="27433" y="31750"/>
                          <a:pt x="27195" y="31869"/>
                          <a:pt x="26933" y="31924"/>
                        </a:cubicBezTo>
                        <a:cubicBezTo>
                          <a:pt x="26250" y="32083"/>
                          <a:pt x="24655" y="32178"/>
                          <a:pt x="23877" y="32218"/>
                        </a:cubicBezTo>
                        <a:cubicBezTo>
                          <a:pt x="23099" y="32258"/>
                          <a:pt x="22424" y="32258"/>
                          <a:pt x="21543" y="32488"/>
                        </a:cubicBezTo>
                        <a:cubicBezTo>
                          <a:pt x="20670" y="32718"/>
                          <a:pt x="20464" y="32893"/>
                          <a:pt x="19122" y="32933"/>
                        </a:cubicBezTo>
                        <a:cubicBezTo>
                          <a:pt x="18924" y="32938"/>
                          <a:pt x="18739" y="32942"/>
                          <a:pt x="18568" y="32942"/>
                        </a:cubicBezTo>
                        <a:cubicBezTo>
                          <a:pt x="17591" y="32942"/>
                          <a:pt x="17047" y="32824"/>
                          <a:pt x="16757" y="32337"/>
                        </a:cubicBezTo>
                        <a:cubicBezTo>
                          <a:pt x="16669" y="32194"/>
                          <a:pt x="16598" y="32044"/>
                          <a:pt x="16535" y="31893"/>
                        </a:cubicBezTo>
                        <a:cubicBezTo>
                          <a:pt x="16535" y="31893"/>
                          <a:pt x="16479" y="31599"/>
                          <a:pt x="17225" y="31575"/>
                        </a:cubicBezTo>
                        <a:cubicBezTo>
                          <a:pt x="17317" y="31573"/>
                          <a:pt x="17409" y="31573"/>
                          <a:pt x="17501" y="31573"/>
                        </a:cubicBezTo>
                        <a:cubicBezTo>
                          <a:pt x="17665" y="31573"/>
                          <a:pt x="17829" y="31575"/>
                          <a:pt x="17990" y="31575"/>
                        </a:cubicBezTo>
                        <a:cubicBezTo>
                          <a:pt x="18469" y="31575"/>
                          <a:pt x="18931" y="31557"/>
                          <a:pt x="19352" y="31416"/>
                        </a:cubicBezTo>
                        <a:cubicBezTo>
                          <a:pt x="19977" y="31211"/>
                          <a:pt x="21551" y="31035"/>
                          <a:pt x="23002" y="31035"/>
                        </a:cubicBezTo>
                        <a:close/>
                        <a:moveTo>
                          <a:pt x="44623" y="31035"/>
                        </a:moveTo>
                        <a:cubicBezTo>
                          <a:pt x="44685" y="31035"/>
                          <a:pt x="44747" y="31035"/>
                          <a:pt x="44808" y="31035"/>
                        </a:cubicBezTo>
                        <a:cubicBezTo>
                          <a:pt x="46308" y="31059"/>
                          <a:pt x="47292" y="31115"/>
                          <a:pt x="47657" y="31194"/>
                        </a:cubicBezTo>
                        <a:lnTo>
                          <a:pt x="47657" y="31186"/>
                        </a:lnTo>
                        <a:cubicBezTo>
                          <a:pt x="47999" y="31274"/>
                          <a:pt x="48340" y="31321"/>
                          <a:pt x="48689" y="31337"/>
                        </a:cubicBezTo>
                        <a:cubicBezTo>
                          <a:pt x="49213" y="31369"/>
                          <a:pt x="49316" y="31559"/>
                          <a:pt x="49324" y="31575"/>
                        </a:cubicBezTo>
                        <a:cubicBezTo>
                          <a:pt x="49142" y="31750"/>
                          <a:pt x="48912" y="31869"/>
                          <a:pt x="48666" y="31924"/>
                        </a:cubicBezTo>
                        <a:cubicBezTo>
                          <a:pt x="48007" y="32083"/>
                          <a:pt x="46419" y="32178"/>
                          <a:pt x="45649" y="32218"/>
                        </a:cubicBezTo>
                        <a:cubicBezTo>
                          <a:pt x="44871" y="32258"/>
                          <a:pt x="44197" y="32258"/>
                          <a:pt x="43347" y="32488"/>
                        </a:cubicBezTo>
                        <a:cubicBezTo>
                          <a:pt x="42498" y="32718"/>
                          <a:pt x="42316" y="32893"/>
                          <a:pt x="40990" y="32933"/>
                        </a:cubicBezTo>
                        <a:cubicBezTo>
                          <a:pt x="40791" y="32938"/>
                          <a:pt x="40607" y="32942"/>
                          <a:pt x="40436" y="32942"/>
                        </a:cubicBezTo>
                        <a:cubicBezTo>
                          <a:pt x="39455" y="32942"/>
                          <a:pt x="38897" y="32824"/>
                          <a:pt x="38545" y="32337"/>
                        </a:cubicBezTo>
                        <a:cubicBezTo>
                          <a:pt x="38442" y="32194"/>
                          <a:pt x="38347" y="32044"/>
                          <a:pt x="38259" y="31893"/>
                        </a:cubicBezTo>
                        <a:cubicBezTo>
                          <a:pt x="38259" y="31893"/>
                          <a:pt x="38172" y="31599"/>
                          <a:pt x="38910" y="31583"/>
                        </a:cubicBezTo>
                        <a:cubicBezTo>
                          <a:pt x="39097" y="31577"/>
                          <a:pt x="39283" y="31577"/>
                          <a:pt x="39468" y="31577"/>
                        </a:cubicBezTo>
                        <a:cubicBezTo>
                          <a:pt x="40022" y="31577"/>
                          <a:pt x="40557" y="31577"/>
                          <a:pt x="41022" y="31416"/>
                        </a:cubicBezTo>
                        <a:cubicBezTo>
                          <a:pt x="41616" y="31211"/>
                          <a:pt x="43166" y="31035"/>
                          <a:pt x="44623" y="31035"/>
                        </a:cubicBezTo>
                        <a:close/>
                        <a:moveTo>
                          <a:pt x="66169" y="31041"/>
                        </a:moveTo>
                        <a:cubicBezTo>
                          <a:pt x="66259" y="31041"/>
                          <a:pt x="66348" y="31042"/>
                          <a:pt x="66438" y="31043"/>
                        </a:cubicBezTo>
                        <a:cubicBezTo>
                          <a:pt x="67938" y="31059"/>
                          <a:pt x="68930" y="31107"/>
                          <a:pt x="69303" y="31186"/>
                        </a:cubicBezTo>
                        <a:lnTo>
                          <a:pt x="69311" y="31186"/>
                        </a:lnTo>
                        <a:cubicBezTo>
                          <a:pt x="69652" y="31274"/>
                          <a:pt x="70002" y="31321"/>
                          <a:pt x="70359" y="31337"/>
                        </a:cubicBezTo>
                        <a:cubicBezTo>
                          <a:pt x="70883" y="31369"/>
                          <a:pt x="71018" y="31567"/>
                          <a:pt x="71025" y="31575"/>
                        </a:cubicBezTo>
                        <a:cubicBezTo>
                          <a:pt x="70867" y="31750"/>
                          <a:pt x="70652" y="31877"/>
                          <a:pt x="70414" y="31932"/>
                        </a:cubicBezTo>
                        <a:cubicBezTo>
                          <a:pt x="69771" y="32083"/>
                          <a:pt x="68200" y="32178"/>
                          <a:pt x="67430" y="32218"/>
                        </a:cubicBezTo>
                        <a:cubicBezTo>
                          <a:pt x="66660" y="32258"/>
                          <a:pt x="65985" y="32258"/>
                          <a:pt x="65168" y="32488"/>
                        </a:cubicBezTo>
                        <a:cubicBezTo>
                          <a:pt x="64350" y="32718"/>
                          <a:pt x="64191" y="32893"/>
                          <a:pt x="62866" y="32933"/>
                        </a:cubicBezTo>
                        <a:cubicBezTo>
                          <a:pt x="62661" y="32939"/>
                          <a:pt x="62471" y="32943"/>
                          <a:pt x="62294" y="32943"/>
                        </a:cubicBezTo>
                        <a:cubicBezTo>
                          <a:pt x="61327" y="32943"/>
                          <a:pt x="60758" y="32827"/>
                          <a:pt x="60342" y="32337"/>
                        </a:cubicBezTo>
                        <a:cubicBezTo>
                          <a:pt x="60223" y="32194"/>
                          <a:pt x="60103" y="32051"/>
                          <a:pt x="60000" y="31893"/>
                        </a:cubicBezTo>
                        <a:cubicBezTo>
                          <a:pt x="60000" y="31893"/>
                          <a:pt x="59873" y="31607"/>
                          <a:pt x="60611" y="31583"/>
                        </a:cubicBezTo>
                        <a:cubicBezTo>
                          <a:pt x="60724" y="31581"/>
                          <a:pt x="60836" y="31580"/>
                          <a:pt x="60948" y="31580"/>
                        </a:cubicBezTo>
                        <a:cubicBezTo>
                          <a:pt x="61052" y="31580"/>
                          <a:pt x="61156" y="31581"/>
                          <a:pt x="61259" y="31581"/>
                        </a:cubicBezTo>
                        <a:cubicBezTo>
                          <a:pt x="61777" y="31581"/>
                          <a:pt x="62278" y="31568"/>
                          <a:pt x="62699" y="31416"/>
                        </a:cubicBezTo>
                        <a:cubicBezTo>
                          <a:pt x="63259" y="31215"/>
                          <a:pt x="64740" y="31041"/>
                          <a:pt x="66169" y="31041"/>
                        </a:cubicBezTo>
                        <a:close/>
                        <a:moveTo>
                          <a:pt x="27824" y="31896"/>
                        </a:moveTo>
                        <a:cubicBezTo>
                          <a:pt x="28010" y="31896"/>
                          <a:pt x="27878" y="31975"/>
                          <a:pt x="27933" y="32194"/>
                        </a:cubicBezTo>
                        <a:cubicBezTo>
                          <a:pt x="27996" y="32480"/>
                          <a:pt x="27901" y="32742"/>
                          <a:pt x="27528" y="33171"/>
                        </a:cubicBezTo>
                        <a:cubicBezTo>
                          <a:pt x="27147" y="33599"/>
                          <a:pt x="26464" y="33941"/>
                          <a:pt x="25774" y="34210"/>
                        </a:cubicBezTo>
                        <a:cubicBezTo>
                          <a:pt x="25083" y="34488"/>
                          <a:pt x="25488" y="34750"/>
                          <a:pt x="25147" y="34877"/>
                        </a:cubicBezTo>
                        <a:cubicBezTo>
                          <a:pt x="25097" y="34897"/>
                          <a:pt x="25050" y="34906"/>
                          <a:pt x="25005" y="34906"/>
                        </a:cubicBezTo>
                        <a:cubicBezTo>
                          <a:pt x="24743" y="34906"/>
                          <a:pt x="24565" y="34607"/>
                          <a:pt x="24456" y="34464"/>
                        </a:cubicBezTo>
                        <a:cubicBezTo>
                          <a:pt x="24337" y="34274"/>
                          <a:pt x="24266" y="34052"/>
                          <a:pt x="24258" y="33822"/>
                        </a:cubicBezTo>
                        <a:cubicBezTo>
                          <a:pt x="24242" y="33560"/>
                          <a:pt x="24186" y="33504"/>
                          <a:pt x="24075" y="32980"/>
                        </a:cubicBezTo>
                        <a:cubicBezTo>
                          <a:pt x="23964" y="32456"/>
                          <a:pt x="24099" y="32409"/>
                          <a:pt x="24774" y="32266"/>
                        </a:cubicBezTo>
                        <a:cubicBezTo>
                          <a:pt x="25020" y="32210"/>
                          <a:pt x="25409" y="32234"/>
                          <a:pt x="25813" y="32163"/>
                        </a:cubicBezTo>
                        <a:cubicBezTo>
                          <a:pt x="26210" y="32099"/>
                          <a:pt x="26988" y="31964"/>
                          <a:pt x="27552" y="31917"/>
                        </a:cubicBezTo>
                        <a:cubicBezTo>
                          <a:pt x="27682" y="31904"/>
                          <a:pt x="27768" y="31896"/>
                          <a:pt x="27824" y="31896"/>
                        </a:cubicBezTo>
                        <a:close/>
                        <a:moveTo>
                          <a:pt x="6085" y="31897"/>
                        </a:moveTo>
                        <a:cubicBezTo>
                          <a:pt x="6285" y="31897"/>
                          <a:pt x="6142" y="31979"/>
                          <a:pt x="6160" y="32194"/>
                        </a:cubicBezTo>
                        <a:cubicBezTo>
                          <a:pt x="6192" y="32480"/>
                          <a:pt x="6065" y="32742"/>
                          <a:pt x="5628" y="33171"/>
                        </a:cubicBezTo>
                        <a:cubicBezTo>
                          <a:pt x="5192" y="33599"/>
                          <a:pt x="4470" y="33949"/>
                          <a:pt x="3747" y="34218"/>
                        </a:cubicBezTo>
                        <a:cubicBezTo>
                          <a:pt x="3017" y="34488"/>
                          <a:pt x="3382" y="34750"/>
                          <a:pt x="3025" y="34885"/>
                        </a:cubicBezTo>
                        <a:lnTo>
                          <a:pt x="3033" y="34877"/>
                        </a:lnTo>
                        <a:lnTo>
                          <a:pt x="3033" y="34877"/>
                        </a:lnTo>
                        <a:cubicBezTo>
                          <a:pt x="2980" y="34897"/>
                          <a:pt x="2931" y="34906"/>
                          <a:pt x="2886" y="34906"/>
                        </a:cubicBezTo>
                        <a:cubicBezTo>
                          <a:pt x="2625" y="34906"/>
                          <a:pt x="2486" y="34613"/>
                          <a:pt x="2398" y="34464"/>
                        </a:cubicBezTo>
                        <a:cubicBezTo>
                          <a:pt x="2295" y="34298"/>
                          <a:pt x="2263" y="34091"/>
                          <a:pt x="2279" y="33829"/>
                        </a:cubicBezTo>
                        <a:cubicBezTo>
                          <a:pt x="2295" y="33560"/>
                          <a:pt x="2247" y="33512"/>
                          <a:pt x="2207" y="32980"/>
                        </a:cubicBezTo>
                        <a:cubicBezTo>
                          <a:pt x="2160" y="32456"/>
                          <a:pt x="2303" y="32417"/>
                          <a:pt x="2993" y="32266"/>
                        </a:cubicBezTo>
                        <a:cubicBezTo>
                          <a:pt x="3247" y="32218"/>
                          <a:pt x="3636" y="32234"/>
                          <a:pt x="4041" y="32171"/>
                        </a:cubicBezTo>
                        <a:cubicBezTo>
                          <a:pt x="4454" y="32099"/>
                          <a:pt x="5247" y="31972"/>
                          <a:pt x="5811" y="31917"/>
                        </a:cubicBezTo>
                        <a:cubicBezTo>
                          <a:pt x="5939" y="31904"/>
                          <a:pt x="6027" y="31897"/>
                          <a:pt x="6085" y="31897"/>
                        </a:cubicBezTo>
                        <a:close/>
                        <a:moveTo>
                          <a:pt x="49544" y="31897"/>
                        </a:moveTo>
                        <a:cubicBezTo>
                          <a:pt x="49746" y="31897"/>
                          <a:pt x="49623" y="31980"/>
                          <a:pt x="49697" y="32202"/>
                        </a:cubicBezTo>
                        <a:cubicBezTo>
                          <a:pt x="49801" y="32480"/>
                          <a:pt x="49745" y="32750"/>
                          <a:pt x="49420" y="33171"/>
                        </a:cubicBezTo>
                        <a:cubicBezTo>
                          <a:pt x="49094" y="33599"/>
                          <a:pt x="48459" y="33949"/>
                          <a:pt x="47800" y="34218"/>
                        </a:cubicBezTo>
                        <a:cubicBezTo>
                          <a:pt x="47142" y="34488"/>
                          <a:pt x="47586" y="34750"/>
                          <a:pt x="47261" y="34885"/>
                        </a:cubicBezTo>
                        <a:cubicBezTo>
                          <a:pt x="47215" y="34903"/>
                          <a:pt x="47170" y="34911"/>
                          <a:pt x="47127" y="34911"/>
                        </a:cubicBezTo>
                        <a:cubicBezTo>
                          <a:pt x="46862" y="34911"/>
                          <a:pt x="46645" y="34614"/>
                          <a:pt x="46522" y="34464"/>
                        </a:cubicBezTo>
                        <a:cubicBezTo>
                          <a:pt x="46372" y="34282"/>
                          <a:pt x="46276" y="34060"/>
                          <a:pt x="46237" y="33829"/>
                        </a:cubicBezTo>
                        <a:cubicBezTo>
                          <a:pt x="46181" y="33568"/>
                          <a:pt x="46126" y="33512"/>
                          <a:pt x="45943" y="32980"/>
                        </a:cubicBezTo>
                        <a:cubicBezTo>
                          <a:pt x="45768" y="32456"/>
                          <a:pt x="45895" y="32417"/>
                          <a:pt x="46546" y="32266"/>
                        </a:cubicBezTo>
                        <a:cubicBezTo>
                          <a:pt x="46784" y="32218"/>
                          <a:pt x="47181" y="32234"/>
                          <a:pt x="47570" y="32171"/>
                        </a:cubicBezTo>
                        <a:cubicBezTo>
                          <a:pt x="47967" y="32107"/>
                          <a:pt x="48729" y="31972"/>
                          <a:pt x="49277" y="31917"/>
                        </a:cubicBezTo>
                        <a:cubicBezTo>
                          <a:pt x="49401" y="31904"/>
                          <a:pt x="49486" y="31897"/>
                          <a:pt x="49544" y="31897"/>
                        </a:cubicBezTo>
                        <a:close/>
                        <a:moveTo>
                          <a:pt x="71295" y="31896"/>
                        </a:moveTo>
                        <a:cubicBezTo>
                          <a:pt x="71482" y="31896"/>
                          <a:pt x="71367" y="31975"/>
                          <a:pt x="71470" y="32194"/>
                        </a:cubicBezTo>
                        <a:lnTo>
                          <a:pt x="71478" y="32194"/>
                        </a:lnTo>
                        <a:cubicBezTo>
                          <a:pt x="71621" y="32480"/>
                          <a:pt x="71589" y="32742"/>
                          <a:pt x="71319" y="33171"/>
                        </a:cubicBezTo>
                        <a:cubicBezTo>
                          <a:pt x="71057" y="33599"/>
                          <a:pt x="70462" y="33949"/>
                          <a:pt x="69843" y="34218"/>
                        </a:cubicBezTo>
                        <a:cubicBezTo>
                          <a:pt x="69216" y="34488"/>
                          <a:pt x="69692" y="34750"/>
                          <a:pt x="69390" y="34885"/>
                        </a:cubicBezTo>
                        <a:cubicBezTo>
                          <a:pt x="69347" y="34903"/>
                          <a:pt x="69303" y="34911"/>
                          <a:pt x="69259" y="34911"/>
                        </a:cubicBezTo>
                        <a:cubicBezTo>
                          <a:pt x="68994" y="34911"/>
                          <a:pt x="68740" y="34616"/>
                          <a:pt x="68597" y="34472"/>
                        </a:cubicBezTo>
                        <a:cubicBezTo>
                          <a:pt x="68422" y="34290"/>
                          <a:pt x="68295" y="34068"/>
                          <a:pt x="68231" y="33829"/>
                        </a:cubicBezTo>
                        <a:cubicBezTo>
                          <a:pt x="68136" y="33568"/>
                          <a:pt x="68073" y="33512"/>
                          <a:pt x="67835" y="32988"/>
                        </a:cubicBezTo>
                        <a:cubicBezTo>
                          <a:pt x="67589" y="32456"/>
                          <a:pt x="67708" y="32417"/>
                          <a:pt x="68343" y="32266"/>
                        </a:cubicBezTo>
                        <a:cubicBezTo>
                          <a:pt x="68573" y="32218"/>
                          <a:pt x="68970" y="32234"/>
                          <a:pt x="69351" y="32171"/>
                        </a:cubicBezTo>
                        <a:cubicBezTo>
                          <a:pt x="69740" y="32107"/>
                          <a:pt x="70478" y="31972"/>
                          <a:pt x="71025" y="31917"/>
                        </a:cubicBezTo>
                        <a:cubicBezTo>
                          <a:pt x="71153" y="31904"/>
                          <a:pt x="71238" y="31896"/>
                          <a:pt x="71295" y="31896"/>
                        </a:cubicBezTo>
                        <a:close/>
                        <a:moveTo>
                          <a:pt x="58625" y="31447"/>
                        </a:moveTo>
                        <a:cubicBezTo>
                          <a:pt x="58666" y="31447"/>
                          <a:pt x="58707" y="31447"/>
                          <a:pt x="58746" y="31448"/>
                        </a:cubicBezTo>
                        <a:cubicBezTo>
                          <a:pt x="58746" y="31448"/>
                          <a:pt x="59500" y="31488"/>
                          <a:pt x="59643" y="31797"/>
                        </a:cubicBezTo>
                        <a:cubicBezTo>
                          <a:pt x="59786" y="32099"/>
                          <a:pt x="59897" y="32623"/>
                          <a:pt x="60627" y="32996"/>
                        </a:cubicBezTo>
                        <a:cubicBezTo>
                          <a:pt x="61350" y="33369"/>
                          <a:pt x="62056" y="33441"/>
                          <a:pt x="62247" y="33933"/>
                        </a:cubicBezTo>
                        <a:cubicBezTo>
                          <a:pt x="62437" y="34433"/>
                          <a:pt x="62397" y="34941"/>
                          <a:pt x="61278" y="34957"/>
                        </a:cubicBezTo>
                        <a:cubicBezTo>
                          <a:pt x="61220" y="34957"/>
                          <a:pt x="61161" y="34958"/>
                          <a:pt x="61102" y="34958"/>
                        </a:cubicBezTo>
                        <a:cubicBezTo>
                          <a:pt x="60463" y="34958"/>
                          <a:pt x="59823" y="34918"/>
                          <a:pt x="59191" y="34845"/>
                        </a:cubicBezTo>
                        <a:lnTo>
                          <a:pt x="59183" y="34845"/>
                        </a:lnTo>
                        <a:cubicBezTo>
                          <a:pt x="59183" y="34845"/>
                          <a:pt x="58071" y="34766"/>
                          <a:pt x="57325" y="34639"/>
                        </a:cubicBezTo>
                        <a:cubicBezTo>
                          <a:pt x="56579" y="34520"/>
                          <a:pt x="56254" y="34322"/>
                          <a:pt x="56254" y="34322"/>
                        </a:cubicBezTo>
                        <a:lnTo>
                          <a:pt x="56222" y="34306"/>
                        </a:lnTo>
                        <a:cubicBezTo>
                          <a:pt x="55619" y="34028"/>
                          <a:pt x="55174" y="33734"/>
                          <a:pt x="54531" y="33480"/>
                        </a:cubicBezTo>
                        <a:cubicBezTo>
                          <a:pt x="53888" y="33226"/>
                          <a:pt x="53976" y="33091"/>
                          <a:pt x="54079" y="32853"/>
                        </a:cubicBezTo>
                        <a:cubicBezTo>
                          <a:pt x="54095" y="32790"/>
                          <a:pt x="54087" y="32718"/>
                          <a:pt x="54039" y="32671"/>
                        </a:cubicBezTo>
                        <a:cubicBezTo>
                          <a:pt x="54015" y="32544"/>
                          <a:pt x="54055" y="32329"/>
                          <a:pt x="54547" y="32107"/>
                        </a:cubicBezTo>
                        <a:cubicBezTo>
                          <a:pt x="55270" y="31799"/>
                          <a:pt x="57342" y="31447"/>
                          <a:pt x="58625" y="31447"/>
                        </a:cubicBezTo>
                        <a:close/>
                        <a:moveTo>
                          <a:pt x="15279" y="31447"/>
                        </a:moveTo>
                        <a:cubicBezTo>
                          <a:pt x="15320" y="31447"/>
                          <a:pt x="15360" y="31447"/>
                          <a:pt x="15399" y="31448"/>
                        </a:cubicBezTo>
                        <a:cubicBezTo>
                          <a:pt x="15399" y="31448"/>
                          <a:pt x="16146" y="31488"/>
                          <a:pt x="16209" y="31797"/>
                        </a:cubicBezTo>
                        <a:cubicBezTo>
                          <a:pt x="16273" y="32107"/>
                          <a:pt x="16249" y="32623"/>
                          <a:pt x="16884" y="32996"/>
                        </a:cubicBezTo>
                        <a:cubicBezTo>
                          <a:pt x="17511" y="33377"/>
                          <a:pt x="18186" y="33433"/>
                          <a:pt x="18257" y="33933"/>
                        </a:cubicBezTo>
                        <a:cubicBezTo>
                          <a:pt x="18328" y="34433"/>
                          <a:pt x="18146" y="34941"/>
                          <a:pt x="17027" y="34957"/>
                        </a:cubicBezTo>
                        <a:cubicBezTo>
                          <a:pt x="16959" y="34957"/>
                          <a:pt x="16891" y="34958"/>
                          <a:pt x="16823" y="34958"/>
                        </a:cubicBezTo>
                        <a:cubicBezTo>
                          <a:pt x="16201" y="34958"/>
                          <a:pt x="15579" y="34924"/>
                          <a:pt x="14963" y="34845"/>
                        </a:cubicBezTo>
                        <a:cubicBezTo>
                          <a:pt x="14963" y="34845"/>
                          <a:pt x="13868" y="34766"/>
                          <a:pt x="13161" y="34647"/>
                        </a:cubicBezTo>
                        <a:cubicBezTo>
                          <a:pt x="12447" y="34520"/>
                          <a:pt x="12169" y="34322"/>
                          <a:pt x="12169" y="34322"/>
                        </a:cubicBezTo>
                        <a:lnTo>
                          <a:pt x="12145" y="34306"/>
                        </a:lnTo>
                        <a:cubicBezTo>
                          <a:pt x="11605" y="34036"/>
                          <a:pt x="11240" y="33734"/>
                          <a:pt x="10661" y="33480"/>
                        </a:cubicBezTo>
                        <a:cubicBezTo>
                          <a:pt x="10073" y="33234"/>
                          <a:pt x="10208" y="33099"/>
                          <a:pt x="10367" y="32853"/>
                        </a:cubicBezTo>
                        <a:cubicBezTo>
                          <a:pt x="10407" y="32798"/>
                          <a:pt x="10415" y="32726"/>
                          <a:pt x="10383" y="32671"/>
                        </a:cubicBezTo>
                        <a:cubicBezTo>
                          <a:pt x="10383" y="32552"/>
                          <a:pt x="10478" y="32329"/>
                          <a:pt x="11034" y="32115"/>
                        </a:cubicBezTo>
                        <a:cubicBezTo>
                          <a:pt x="11834" y="31800"/>
                          <a:pt x="13997" y="31447"/>
                          <a:pt x="15279" y="31447"/>
                        </a:cubicBezTo>
                        <a:close/>
                        <a:moveTo>
                          <a:pt x="36963" y="31447"/>
                        </a:moveTo>
                        <a:cubicBezTo>
                          <a:pt x="37005" y="31447"/>
                          <a:pt x="37045" y="31447"/>
                          <a:pt x="37085" y="31448"/>
                        </a:cubicBezTo>
                        <a:cubicBezTo>
                          <a:pt x="37085" y="31448"/>
                          <a:pt x="37831" y="31488"/>
                          <a:pt x="37934" y="31797"/>
                        </a:cubicBezTo>
                        <a:cubicBezTo>
                          <a:pt x="38037" y="32107"/>
                          <a:pt x="38085" y="32623"/>
                          <a:pt x="38767" y="32996"/>
                        </a:cubicBezTo>
                        <a:cubicBezTo>
                          <a:pt x="39442" y="33377"/>
                          <a:pt x="40125" y="33433"/>
                          <a:pt x="40260" y="33933"/>
                        </a:cubicBezTo>
                        <a:cubicBezTo>
                          <a:pt x="40395" y="34433"/>
                          <a:pt x="40276" y="34941"/>
                          <a:pt x="39156" y="34957"/>
                        </a:cubicBezTo>
                        <a:cubicBezTo>
                          <a:pt x="39088" y="34957"/>
                          <a:pt x="39019" y="34958"/>
                          <a:pt x="38951" y="34958"/>
                        </a:cubicBezTo>
                        <a:cubicBezTo>
                          <a:pt x="38322" y="34958"/>
                          <a:pt x="37700" y="34924"/>
                          <a:pt x="37077" y="34845"/>
                        </a:cubicBezTo>
                        <a:cubicBezTo>
                          <a:pt x="37077" y="34845"/>
                          <a:pt x="35981" y="34766"/>
                          <a:pt x="35251" y="34647"/>
                        </a:cubicBezTo>
                        <a:cubicBezTo>
                          <a:pt x="34521" y="34520"/>
                          <a:pt x="34219" y="34322"/>
                          <a:pt x="34219" y="34322"/>
                        </a:cubicBezTo>
                        <a:lnTo>
                          <a:pt x="34195" y="34306"/>
                        </a:lnTo>
                        <a:cubicBezTo>
                          <a:pt x="33616" y="34036"/>
                          <a:pt x="33211" y="33734"/>
                          <a:pt x="32608" y="33480"/>
                        </a:cubicBezTo>
                        <a:cubicBezTo>
                          <a:pt x="31997" y="33234"/>
                          <a:pt x="32100" y="33091"/>
                          <a:pt x="32235" y="32853"/>
                        </a:cubicBezTo>
                        <a:cubicBezTo>
                          <a:pt x="32267" y="32798"/>
                          <a:pt x="32259" y="32726"/>
                          <a:pt x="32219" y="32671"/>
                        </a:cubicBezTo>
                        <a:cubicBezTo>
                          <a:pt x="32211" y="32552"/>
                          <a:pt x="32275" y="32329"/>
                          <a:pt x="32806" y="32115"/>
                        </a:cubicBezTo>
                        <a:cubicBezTo>
                          <a:pt x="33560" y="31800"/>
                          <a:pt x="35677" y="31447"/>
                          <a:pt x="36963" y="31447"/>
                        </a:cubicBezTo>
                        <a:close/>
                        <a:moveTo>
                          <a:pt x="22936" y="32529"/>
                        </a:moveTo>
                        <a:cubicBezTo>
                          <a:pt x="23188" y="32529"/>
                          <a:pt x="23371" y="32572"/>
                          <a:pt x="23583" y="32663"/>
                        </a:cubicBezTo>
                        <a:cubicBezTo>
                          <a:pt x="24020" y="32845"/>
                          <a:pt x="23893" y="33409"/>
                          <a:pt x="23797" y="33671"/>
                        </a:cubicBezTo>
                        <a:cubicBezTo>
                          <a:pt x="23694" y="33933"/>
                          <a:pt x="24004" y="33980"/>
                          <a:pt x="24107" y="34258"/>
                        </a:cubicBezTo>
                        <a:cubicBezTo>
                          <a:pt x="24210" y="34544"/>
                          <a:pt x="24401" y="34980"/>
                          <a:pt x="24797" y="35131"/>
                        </a:cubicBezTo>
                        <a:cubicBezTo>
                          <a:pt x="25202" y="35290"/>
                          <a:pt x="25829" y="35687"/>
                          <a:pt x="25964" y="36012"/>
                        </a:cubicBezTo>
                        <a:cubicBezTo>
                          <a:pt x="26091" y="36338"/>
                          <a:pt x="25607" y="36711"/>
                          <a:pt x="24663" y="36854"/>
                        </a:cubicBezTo>
                        <a:cubicBezTo>
                          <a:pt x="24424" y="36892"/>
                          <a:pt x="24171" y="36909"/>
                          <a:pt x="23908" y="36909"/>
                        </a:cubicBezTo>
                        <a:cubicBezTo>
                          <a:pt x="23131" y="36909"/>
                          <a:pt x="22268" y="36758"/>
                          <a:pt x="21432" y="36544"/>
                        </a:cubicBezTo>
                        <a:cubicBezTo>
                          <a:pt x="20504" y="36307"/>
                          <a:pt x="20122" y="36234"/>
                          <a:pt x="19421" y="36234"/>
                        </a:cubicBezTo>
                        <a:cubicBezTo>
                          <a:pt x="19276" y="36234"/>
                          <a:pt x="19119" y="36237"/>
                          <a:pt x="18940" y="36242"/>
                        </a:cubicBezTo>
                        <a:cubicBezTo>
                          <a:pt x="18725" y="36251"/>
                          <a:pt x="18520" y="36256"/>
                          <a:pt x="18325" y="36256"/>
                        </a:cubicBezTo>
                        <a:cubicBezTo>
                          <a:pt x="17567" y="36256"/>
                          <a:pt x="16957" y="36174"/>
                          <a:pt x="16503" y="35846"/>
                        </a:cubicBezTo>
                        <a:cubicBezTo>
                          <a:pt x="15939" y="35433"/>
                          <a:pt x="16376" y="35306"/>
                          <a:pt x="17098" y="35147"/>
                        </a:cubicBezTo>
                        <a:cubicBezTo>
                          <a:pt x="17828" y="34996"/>
                          <a:pt x="18265" y="34925"/>
                          <a:pt x="18408" y="34599"/>
                        </a:cubicBezTo>
                        <a:cubicBezTo>
                          <a:pt x="18543" y="34274"/>
                          <a:pt x="18535" y="33909"/>
                          <a:pt x="18392" y="33583"/>
                        </a:cubicBezTo>
                        <a:cubicBezTo>
                          <a:pt x="18257" y="33290"/>
                          <a:pt x="18543" y="33163"/>
                          <a:pt x="19075" y="33091"/>
                        </a:cubicBezTo>
                        <a:cubicBezTo>
                          <a:pt x="19273" y="33067"/>
                          <a:pt x="19598" y="33075"/>
                          <a:pt x="19956" y="33044"/>
                        </a:cubicBezTo>
                        <a:cubicBezTo>
                          <a:pt x="20313" y="33012"/>
                          <a:pt x="20837" y="32829"/>
                          <a:pt x="21837" y="32663"/>
                        </a:cubicBezTo>
                        <a:cubicBezTo>
                          <a:pt x="22346" y="32574"/>
                          <a:pt x="22677" y="32529"/>
                          <a:pt x="22936" y="32529"/>
                        </a:cubicBezTo>
                        <a:close/>
                        <a:moveTo>
                          <a:pt x="44743" y="32529"/>
                        </a:moveTo>
                        <a:cubicBezTo>
                          <a:pt x="44997" y="32529"/>
                          <a:pt x="45187" y="32572"/>
                          <a:pt x="45411" y="32663"/>
                        </a:cubicBezTo>
                        <a:cubicBezTo>
                          <a:pt x="45872" y="32845"/>
                          <a:pt x="45824" y="33409"/>
                          <a:pt x="45752" y="33671"/>
                        </a:cubicBezTo>
                        <a:cubicBezTo>
                          <a:pt x="45681" y="33925"/>
                          <a:pt x="45999" y="33980"/>
                          <a:pt x="46141" y="34258"/>
                        </a:cubicBezTo>
                        <a:cubicBezTo>
                          <a:pt x="46276" y="34544"/>
                          <a:pt x="46522" y="34980"/>
                          <a:pt x="46951" y="35131"/>
                        </a:cubicBezTo>
                        <a:cubicBezTo>
                          <a:pt x="47372" y="35282"/>
                          <a:pt x="48046" y="35687"/>
                          <a:pt x="48221" y="36012"/>
                        </a:cubicBezTo>
                        <a:cubicBezTo>
                          <a:pt x="48396" y="36338"/>
                          <a:pt x="47959" y="36711"/>
                          <a:pt x="47030" y="36854"/>
                        </a:cubicBezTo>
                        <a:cubicBezTo>
                          <a:pt x="46796" y="36892"/>
                          <a:pt x="46545" y="36909"/>
                          <a:pt x="46282" y="36909"/>
                        </a:cubicBezTo>
                        <a:cubicBezTo>
                          <a:pt x="45505" y="36909"/>
                          <a:pt x="44626" y="36758"/>
                          <a:pt x="43760" y="36544"/>
                        </a:cubicBezTo>
                        <a:cubicBezTo>
                          <a:pt x="42806" y="36307"/>
                          <a:pt x="42414" y="36234"/>
                          <a:pt x="41710" y="36234"/>
                        </a:cubicBezTo>
                        <a:cubicBezTo>
                          <a:pt x="41565" y="36234"/>
                          <a:pt x="41407" y="36237"/>
                          <a:pt x="41228" y="36242"/>
                        </a:cubicBezTo>
                        <a:cubicBezTo>
                          <a:pt x="41013" y="36251"/>
                          <a:pt x="40808" y="36256"/>
                          <a:pt x="40613" y="36256"/>
                        </a:cubicBezTo>
                        <a:cubicBezTo>
                          <a:pt x="39854" y="36256"/>
                          <a:pt x="39236" y="36174"/>
                          <a:pt x="38744" y="35846"/>
                        </a:cubicBezTo>
                        <a:cubicBezTo>
                          <a:pt x="38132" y="35433"/>
                          <a:pt x="38545" y="35306"/>
                          <a:pt x="39252" y="35147"/>
                        </a:cubicBezTo>
                        <a:cubicBezTo>
                          <a:pt x="39958" y="34996"/>
                          <a:pt x="40379" y="34925"/>
                          <a:pt x="40490" y="34599"/>
                        </a:cubicBezTo>
                        <a:cubicBezTo>
                          <a:pt x="40593" y="34282"/>
                          <a:pt x="40514" y="33885"/>
                          <a:pt x="40339" y="33583"/>
                        </a:cubicBezTo>
                        <a:cubicBezTo>
                          <a:pt x="40172" y="33290"/>
                          <a:pt x="40442" y="33163"/>
                          <a:pt x="40966" y="33091"/>
                        </a:cubicBezTo>
                        <a:cubicBezTo>
                          <a:pt x="41165" y="33067"/>
                          <a:pt x="41482" y="33075"/>
                          <a:pt x="41839" y="33044"/>
                        </a:cubicBezTo>
                        <a:cubicBezTo>
                          <a:pt x="42189" y="33004"/>
                          <a:pt x="42689" y="32829"/>
                          <a:pt x="43665" y="32663"/>
                        </a:cubicBezTo>
                        <a:cubicBezTo>
                          <a:pt x="44158" y="32574"/>
                          <a:pt x="44484" y="32529"/>
                          <a:pt x="44743" y="32529"/>
                        </a:cubicBezTo>
                        <a:close/>
                        <a:moveTo>
                          <a:pt x="66573" y="32532"/>
                        </a:moveTo>
                        <a:cubicBezTo>
                          <a:pt x="66822" y="32532"/>
                          <a:pt x="67014" y="32573"/>
                          <a:pt x="67247" y="32663"/>
                        </a:cubicBezTo>
                        <a:cubicBezTo>
                          <a:pt x="67731" y="32845"/>
                          <a:pt x="67755" y="33417"/>
                          <a:pt x="67716" y="33671"/>
                        </a:cubicBezTo>
                        <a:cubicBezTo>
                          <a:pt x="67684" y="33933"/>
                          <a:pt x="68009" y="33980"/>
                          <a:pt x="68184" y="34258"/>
                        </a:cubicBezTo>
                        <a:cubicBezTo>
                          <a:pt x="68358" y="34544"/>
                          <a:pt x="68660" y="34980"/>
                          <a:pt x="69105" y="35131"/>
                        </a:cubicBezTo>
                        <a:cubicBezTo>
                          <a:pt x="69541" y="35290"/>
                          <a:pt x="70271" y="35687"/>
                          <a:pt x="70486" y="36020"/>
                        </a:cubicBezTo>
                        <a:cubicBezTo>
                          <a:pt x="70708" y="36346"/>
                          <a:pt x="70311" y="36711"/>
                          <a:pt x="69406" y="36862"/>
                        </a:cubicBezTo>
                        <a:cubicBezTo>
                          <a:pt x="69185" y="36896"/>
                          <a:pt x="68945" y="36912"/>
                          <a:pt x="68692" y="36912"/>
                        </a:cubicBezTo>
                        <a:cubicBezTo>
                          <a:pt x="67909" y="36912"/>
                          <a:pt x="66996" y="36760"/>
                          <a:pt x="66096" y="36544"/>
                        </a:cubicBezTo>
                        <a:cubicBezTo>
                          <a:pt x="65131" y="36314"/>
                          <a:pt x="64727" y="36238"/>
                          <a:pt x="64063" y="36238"/>
                        </a:cubicBezTo>
                        <a:cubicBezTo>
                          <a:pt x="63902" y="36238"/>
                          <a:pt x="63727" y="36243"/>
                          <a:pt x="63525" y="36250"/>
                        </a:cubicBezTo>
                        <a:cubicBezTo>
                          <a:pt x="63322" y="36257"/>
                          <a:pt x="63128" y="36261"/>
                          <a:pt x="62942" y="36261"/>
                        </a:cubicBezTo>
                        <a:cubicBezTo>
                          <a:pt x="62170" y="36261"/>
                          <a:pt x="61529" y="36186"/>
                          <a:pt x="60992" y="35854"/>
                        </a:cubicBezTo>
                        <a:cubicBezTo>
                          <a:pt x="60318" y="35441"/>
                          <a:pt x="60723" y="35306"/>
                          <a:pt x="61405" y="35147"/>
                        </a:cubicBezTo>
                        <a:cubicBezTo>
                          <a:pt x="62088" y="34996"/>
                          <a:pt x="62509" y="34925"/>
                          <a:pt x="62572" y="34607"/>
                        </a:cubicBezTo>
                        <a:cubicBezTo>
                          <a:pt x="62628" y="34282"/>
                          <a:pt x="62501" y="33885"/>
                          <a:pt x="62294" y="33583"/>
                        </a:cubicBezTo>
                        <a:cubicBezTo>
                          <a:pt x="62088" y="33290"/>
                          <a:pt x="62342" y="33163"/>
                          <a:pt x="62850" y="33099"/>
                        </a:cubicBezTo>
                        <a:cubicBezTo>
                          <a:pt x="63040" y="33067"/>
                          <a:pt x="63366" y="33075"/>
                          <a:pt x="63715" y="33044"/>
                        </a:cubicBezTo>
                        <a:cubicBezTo>
                          <a:pt x="64072" y="33012"/>
                          <a:pt x="64541" y="32829"/>
                          <a:pt x="65501" y="32663"/>
                        </a:cubicBezTo>
                        <a:cubicBezTo>
                          <a:pt x="65992" y="32577"/>
                          <a:pt x="66313" y="32532"/>
                          <a:pt x="66573" y="32532"/>
                        </a:cubicBezTo>
                        <a:close/>
                        <a:moveTo>
                          <a:pt x="8608" y="32349"/>
                        </a:moveTo>
                        <a:cubicBezTo>
                          <a:pt x="9921" y="32349"/>
                          <a:pt x="9945" y="32721"/>
                          <a:pt x="9931" y="32988"/>
                        </a:cubicBezTo>
                        <a:cubicBezTo>
                          <a:pt x="9907" y="33290"/>
                          <a:pt x="10010" y="33512"/>
                          <a:pt x="10764" y="33782"/>
                        </a:cubicBezTo>
                        <a:cubicBezTo>
                          <a:pt x="11518" y="34052"/>
                          <a:pt x="11391" y="34076"/>
                          <a:pt x="11939" y="34560"/>
                        </a:cubicBezTo>
                        <a:cubicBezTo>
                          <a:pt x="12486" y="35052"/>
                          <a:pt x="11597" y="35552"/>
                          <a:pt x="11375" y="35679"/>
                        </a:cubicBezTo>
                        <a:cubicBezTo>
                          <a:pt x="11026" y="35838"/>
                          <a:pt x="10700" y="36052"/>
                          <a:pt x="10399" y="36298"/>
                        </a:cubicBezTo>
                        <a:cubicBezTo>
                          <a:pt x="9827" y="36750"/>
                          <a:pt x="8835" y="36933"/>
                          <a:pt x="7859" y="37092"/>
                        </a:cubicBezTo>
                        <a:cubicBezTo>
                          <a:pt x="7711" y="37115"/>
                          <a:pt x="7574" y="37125"/>
                          <a:pt x="7448" y="37125"/>
                        </a:cubicBezTo>
                        <a:cubicBezTo>
                          <a:pt x="6746" y="37125"/>
                          <a:pt x="6379" y="36805"/>
                          <a:pt x="6184" y="36576"/>
                        </a:cubicBezTo>
                        <a:cubicBezTo>
                          <a:pt x="5954" y="36306"/>
                          <a:pt x="5763" y="36433"/>
                          <a:pt x="4843" y="36290"/>
                        </a:cubicBezTo>
                        <a:cubicBezTo>
                          <a:pt x="3922" y="36147"/>
                          <a:pt x="4112" y="35877"/>
                          <a:pt x="3969" y="35607"/>
                        </a:cubicBezTo>
                        <a:cubicBezTo>
                          <a:pt x="3827" y="35330"/>
                          <a:pt x="3509" y="35242"/>
                          <a:pt x="3446" y="34869"/>
                        </a:cubicBezTo>
                        <a:cubicBezTo>
                          <a:pt x="3382" y="34496"/>
                          <a:pt x="4200" y="34131"/>
                          <a:pt x="4716" y="33933"/>
                        </a:cubicBezTo>
                        <a:cubicBezTo>
                          <a:pt x="5239" y="33726"/>
                          <a:pt x="5581" y="33496"/>
                          <a:pt x="6041" y="33028"/>
                        </a:cubicBezTo>
                        <a:cubicBezTo>
                          <a:pt x="6494" y="32559"/>
                          <a:pt x="7184" y="32425"/>
                          <a:pt x="8026" y="32369"/>
                        </a:cubicBezTo>
                        <a:cubicBezTo>
                          <a:pt x="8244" y="32355"/>
                          <a:pt x="8437" y="32349"/>
                          <a:pt x="8608" y="32349"/>
                        </a:cubicBezTo>
                        <a:close/>
                        <a:moveTo>
                          <a:pt x="30387" y="32349"/>
                        </a:moveTo>
                        <a:cubicBezTo>
                          <a:pt x="31708" y="32349"/>
                          <a:pt x="31784" y="32728"/>
                          <a:pt x="31798" y="32988"/>
                        </a:cubicBezTo>
                        <a:cubicBezTo>
                          <a:pt x="31814" y="33290"/>
                          <a:pt x="31949" y="33520"/>
                          <a:pt x="32735" y="33782"/>
                        </a:cubicBezTo>
                        <a:cubicBezTo>
                          <a:pt x="33521" y="34052"/>
                          <a:pt x="33402" y="34076"/>
                          <a:pt x="34013" y="34568"/>
                        </a:cubicBezTo>
                        <a:cubicBezTo>
                          <a:pt x="34624" y="35052"/>
                          <a:pt x="33799" y="35552"/>
                          <a:pt x="33592" y="35679"/>
                        </a:cubicBezTo>
                        <a:cubicBezTo>
                          <a:pt x="33259" y="35838"/>
                          <a:pt x="32957" y="36052"/>
                          <a:pt x="32695" y="36298"/>
                        </a:cubicBezTo>
                        <a:cubicBezTo>
                          <a:pt x="32179" y="36758"/>
                          <a:pt x="31211" y="36941"/>
                          <a:pt x="30251" y="37092"/>
                        </a:cubicBezTo>
                        <a:cubicBezTo>
                          <a:pt x="30106" y="37115"/>
                          <a:pt x="29971" y="37125"/>
                          <a:pt x="29846" y="37125"/>
                        </a:cubicBezTo>
                        <a:cubicBezTo>
                          <a:pt x="29147" y="37125"/>
                          <a:pt x="28741" y="36805"/>
                          <a:pt x="28512" y="36576"/>
                        </a:cubicBezTo>
                        <a:cubicBezTo>
                          <a:pt x="28250" y="36314"/>
                          <a:pt x="28076" y="36441"/>
                          <a:pt x="27139" y="36298"/>
                        </a:cubicBezTo>
                        <a:cubicBezTo>
                          <a:pt x="26194" y="36147"/>
                          <a:pt x="26353" y="35877"/>
                          <a:pt x="26179" y="35607"/>
                        </a:cubicBezTo>
                        <a:cubicBezTo>
                          <a:pt x="25996" y="35338"/>
                          <a:pt x="25671" y="35242"/>
                          <a:pt x="25559" y="34869"/>
                        </a:cubicBezTo>
                        <a:cubicBezTo>
                          <a:pt x="25440" y="34496"/>
                          <a:pt x="26210" y="34131"/>
                          <a:pt x="26710" y="33933"/>
                        </a:cubicBezTo>
                        <a:cubicBezTo>
                          <a:pt x="27203" y="33726"/>
                          <a:pt x="27520" y="33496"/>
                          <a:pt x="27917" y="33028"/>
                        </a:cubicBezTo>
                        <a:cubicBezTo>
                          <a:pt x="28314" y="32559"/>
                          <a:pt x="28981" y="32425"/>
                          <a:pt x="29814" y="32369"/>
                        </a:cubicBezTo>
                        <a:cubicBezTo>
                          <a:pt x="30027" y="32355"/>
                          <a:pt x="30217" y="32349"/>
                          <a:pt x="30387" y="32349"/>
                        </a:cubicBezTo>
                        <a:close/>
                        <a:moveTo>
                          <a:pt x="52195" y="32349"/>
                        </a:moveTo>
                        <a:cubicBezTo>
                          <a:pt x="53508" y="32349"/>
                          <a:pt x="53626" y="32721"/>
                          <a:pt x="53682" y="32988"/>
                        </a:cubicBezTo>
                        <a:cubicBezTo>
                          <a:pt x="53738" y="33290"/>
                          <a:pt x="53896" y="33512"/>
                          <a:pt x="54714" y="33782"/>
                        </a:cubicBezTo>
                        <a:cubicBezTo>
                          <a:pt x="55539" y="34052"/>
                          <a:pt x="55420" y="34076"/>
                          <a:pt x="56095" y="34560"/>
                        </a:cubicBezTo>
                        <a:cubicBezTo>
                          <a:pt x="56770" y="35052"/>
                          <a:pt x="56008" y="35552"/>
                          <a:pt x="55817" y="35679"/>
                        </a:cubicBezTo>
                        <a:cubicBezTo>
                          <a:pt x="55516" y="35838"/>
                          <a:pt x="55238" y="36044"/>
                          <a:pt x="55008" y="36298"/>
                        </a:cubicBezTo>
                        <a:cubicBezTo>
                          <a:pt x="54547" y="36750"/>
                          <a:pt x="53603" y="36941"/>
                          <a:pt x="52666" y="37092"/>
                        </a:cubicBezTo>
                        <a:cubicBezTo>
                          <a:pt x="52531" y="37120"/>
                          <a:pt x="52395" y="37133"/>
                          <a:pt x="52260" y="37133"/>
                        </a:cubicBezTo>
                        <a:cubicBezTo>
                          <a:pt x="51743" y="37133"/>
                          <a:pt x="51240" y="36934"/>
                          <a:pt x="50856" y="36576"/>
                        </a:cubicBezTo>
                        <a:cubicBezTo>
                          <a:pt x="50563" y="36314"/>
                          <a:pt x="50404" y="36441"/>
                          <a:pt x="49443" y="36290"/>
                        </a:cubicBezTo>
                        <a:cubicBezTo>
                          <a:pt x="48483" y="36147"/>
                          <a:pt x="48602" y="35877"/>
                          <a:pt x="48396" y="35607"/>
                        </a:cubicBezTo>
                        <a:cubicBezTo>
                          <a:pt x="48181" y="35338"/>
                          <a:pt x="47840" y="35242"/>
                          <a:pt x="47681" y="34869"/>
                        </a:cubicBezTo>
                        <a:cubicBezTo>
                          <a:pt x="47523" y="34496"/>
                          <a:pt x="48245" y="34139"/>
                          <a:pt x="48705" y="33933"/>
                        </a:cubicBezTo>
                        <a:cubicBezTo>
                          <a:pt x="49174" y="33726"/>
                          <a:pt x="49459" y="33496"/>
                          <a:pt x="49801" y="33028"/>
                        </a:cubicBezTo>
                        <a:cubicBezTo>
                          <a:pt x="50142" y="32559"/>
                          <a:pt x="50793" y="32425"/>
                          <a:pt x="51618" y="32369"/>
                        </a:cubicBezTo>
                        <a:cubicBezTo>
                          <a:pt x="51833" y="32355"/>
                          <a:pt x="52024" y="32349"/>
                          <a:pt x="52195" y="32349"/>
                        </a:cubicBezTo>
                        <a:close/>
                        <a:moveTo>
                          <a:pt x="40878" y="36349"/>
                        </a:moveTo>
                        <a:cubicBezTo>
                          <a:pt x="41058" y="36349"/>
                          <a:pt x="41316" y="36359"/>
                          <a:pt x="41808" y="36369"/>
                        </a:cubicBezTo>
                        <a:cubicBezTo>
                          <a:pt x="42935" y="36401"/>
                          <a:pt x="43403" y="36695"/>
                          <a:pt x="44467" y="36909"/>
                        </a:cubicBezTo>
                        <a:cubicBezTo>
                          <a:pt x="45118" y="37041"/>
                          <a:pt x="45431" y="37062"/>
                          <a:pt x="45703" y="37062"/>
                        </a:cubicBezTo>
                        <a:cubicBezTo>
                          <a:pt x="45826" y="37062"/>
                          <a:pt x="45940" y="37058"/>
                          <a:pt x="46073" y="37058"/>
                        </a:cubicBezTo>
                        <a:cubicBezTo>
                          <a:pt x="46124" y="37058"/>
                          <a:pt x="46178" y="37058"/>
                          <a:pt x="46237" y="37060"/>
                        </a:cubicBezTo>
                        <a:cubicBezTo>
                          <a:pt x="46776" y="37076"/>
                          <a:pt x="46618" y="37250"/>
                          <a:pt x="46507" y="37401"/>
                        </a:cubicBezTo>
                        <a:cubicBezTo>
                          <a:pt x="46387" y="37544"/>
                          <a:pt x="46387" y="37989"/>
                          <a:pt x="46181" y="38171"/>
                        </a:cubicBezTo>
                        <a:cubicBezTo>
                          <a:pt x="45975" y="38346"/>
                          <a:pt x="44879" y="38330"/>
                          <a:pt x="43435" y="38378"/>
                        </a:cubicBezTo>
                        <a:cubicBezTo>
                          <a:pt x="43257" y="38384"/>
                          <a:pt x="43101" y="38388"/>
                          <a:pt x="42963" y="38388"/>
                        </a:cubicBezTo>
                        <a:cubicBezTo>
                          <a:pt x="41971" y="38388"/>
                          <a:pt x="41860" y="38222"/>
                          <a:pt x="41157" y="38020"/>
                        </a:cubicBezTo>
                        <a:cubicBezTo>
                          <a:pt x="40879" y="37942"/>
                          <a:pt x="40659" y="37925"/>
                          <a:pt x="40472" y="37925"/>
                        </a:cubicBezTo>
                        <a:cubicBezTo>
                          <a:pt x="40338" y="37925"/>
                          <a:pt x="40222" y="37934"/>
                          <a:pt x="40114" y="37934"/>
                        </a:cubicBezTo>
                        <a:cubicBezTo>
                          <a:pt x="39934" y="37934"/>
                          <a:pt x="39779" y="37910"/>
                          <a:pt x="39609" y="37782"/>
                        </a:cubicBezTo>
                        <a:cubicBezTo>
                          <a:pt x="39204" y="37481"/>
                          <a:pt x="39807" y="37227"/>
                          <a:pt x="39831" y="36957"/>
                        </a:cubicBezTo>
                        <a:cubicBezTo>
                          <a:pt x="39847" y="36687"/>
                          <a:pt x="39736" y="36504"/>
                          <a:pt x="40220" y="36425"/>
                        </a:cubicBezTo>
                        <a:cubicBezTo>
                          <a:pt x="40540" y="36366"/>
                          <a:pt x="40642" y="36349"/>
                          <a:pt x="40878" y="36349"/>
                        </a:cubicBezTo>
                        <a:close/>
                        <a:moveTo>
                          <a:pt x="18568" y="36349"/>
                        </a:moveTo>
                        <a:cubicBezTo>
                          <a:pt x="18750" y="36349"/>
                          <a:pt x="19007" y="36359"/>
                          <a:pt x="19495" y="36369"/>
                        </a:cubicBezTo>
                        <a:cubicBezTo>
                          <a:pt x="20622" y="36401"/>
                          <a:pt x="21051" y="36695"/>
                          <a:pt x="22083" y="36909"/>
                        </a:cubicBezTo>
                        <a:cubicBezTo>
                          <a:pt x="22714" y="37041"/>
                          <a:pt x="23026" y="37062"/>
                          <a:pt x="23298" y="37062"/>
                        </a:cubicBezTo>
                        <a:cubicBezTo>
                          <a:pt x="23421" y="37062"/>
                          <a:pt x="23535" y="37058"/>
                          <a:pt x="23667" y="37058"/>
                        </a:cubicBezTo>
                        <a:cubicBezTo>
                          <a:pt x="23718" y="37058"/>
                          <a:pt x="23772" y="37058"/>
                          <a:pt x="23829" y="37060"/>
                        </a:cubicBezTo>
                        <a:cubicBezTo>
                          <a:pt x="24377" y="37076"/>
                          <a:pt x="24194" y="37250"/>
                          <a:pt x="24059" y="37401"/>
                        </a:cubicBezTo>
                        <a:cubicBezTo>
                          <a:pt x="23924" y="37552"/>
                          <a:pt x="23869" y="37989"/>
                          <a:pt x="23639" y="38171"/>
                        </a:cubicBezTo>
                        <a:cubicBezTo>
                          <a:pt x="23408" y="38346"/>
                          <a:pt x="22321" y="38330"/>
                          <a:pt x="20868" y="38386"/>
                        </a:cubicBezTo>
                        <a:cubicBezTo>
                          <a:pt x="20711" y="38391"/>
                          <a:pt x="20571" y="38393"/>
                          <a:pt x="20445" y="38393"/>
                        </a:cubicBezTo>
                        <a:cubicBezTo>
                          <a:pt x="19405" y="38393"/>
                          <a:pt x="19324" y="38226"/>
                          <a:pt x="18630" y="38020"/>
                        </a:cubicBezTo>
                        <a:cubicBezTo>
                          <a:pt x="18364" y="37942"/>
                          <a:pt x="18146" y="37925"/>
                          <a:pt x="17959" y="37925"/>
                        </a:cubicBezTo>
                        <a:cubicBezTo>
                          <a:pt x="17825" y="37925"/>
                          <a:pt x="17708" y="37934"/>
                          <a:pt x="17600" y="37934"/>
                        </a:cubicBezTo>
                        <a:cubicBezTo>
                          <a:pt x="17420" y="37934"/>
                          <a:pt x="17268" y="37910"/>
                          <a:pt x="17114" y="37782"/>
                        </a:cubicBezTo>
                        <a:cubicBezTo>
                          <a:pt x="16749" y="37481"/>
                          <a:pt x="17384" y="37227"/>
                          <a:pt x="17439" y="36957"/>
                        </a:cubicBezTo>
                        <a:cubicBezTo>
                          <a:pt x="17495" y="36687"/>
                          <a:pt x="17408" y="36504"/>
                          <a:pt x="17900" y="36425"/>
                        </a:cubicBezTo>
                        <a:cubicBezTo>
                          <a:pt x="18224" y="36366"/>
                          <a:pt x="18331" y="36349"/>
                          <a:pt x="18568" y="36349"/>
                        </a:cubicBezTo>
                        <a:close/>
                        <a:moveTo>
                          <a:pt x="63150" y="36350"/>
                        </a:moveTo>
                        <a:cubicBezTo>
                          <a:pt x="63332" y="36350"/>
                          <a:pt x="63592" y="36363"/>
                          <a:pt x="64104" y="36377"/>
                        </a:cubicBezTo>
                        <a:cubicBezTo>
                          <a:pt x="65239" y="36401"/>
                          <a:pt x="65747" y="36695"/>
                          <a:pt x="66834" y="36917"/>
                        </a:cubicBezTo>
                        <a:cubicBezTo>
                          <a:pt x="67470" y="37042"/>
                          <a:pt x="67786" y="37065"/>
                          <a:pt x="68048" y="37065"/>
                        </a:cubicBezTo>
                        <a:cubicBezTo>
                          <a:pt x="68192" y="37065"/>
                          <a:pt x="68319" y="37058"/>
                          <a:pt x="68475" y="37058"/>
                        </a:cubicBezTo>
                        <a:cubicBezTo>
                          <a:pt x="68521" y="37058"/>
                          <a:pt x="68569" y="37058"/>
                          <a:pt x="68620" y="37060"/>
                        </a:cubicBezTo>
                        <a:cubicBezTo>
                          <a:pt x="69168" y="37076"/>
                          <a:pt x="69033" y="37250"/>
                          <a:pt x="68938" y="37401"/>
                        </a:cubicBezTo>
                        <a:cubicBezTo>
                          <a:pt x="68835" y="37552"/>
                          <a:pt x="68898" y="37989"/>
                          <a:pt x="68716" y="38171"/>
                        </a:cubicBezTo>
                        <a:cubicBezTo>
                          <a:pt x="68533" y="38346"/>
                          <a:pt x="67438" y="38330"/>
                          <a:pt x="65993" y="38386"/>
                        </a:cubicBezTo>
                        <a:cubicBezTo>
                          <a:pt x="65838" y="38391"/>
                          <a:pt x="65699" y="38393"/>
                          <a:pt x="65573" y="38393"/>
                        </a:cubicBezTo>
                        <a:cubicBezTo>
                          <a:pt x="64537" y="38393"/>
                          <a:pt x="64418" y="38226"/>
                          <a:pt x="63667" y="38020"/>
                        </a:cubicBezTo>
                        <a:cubicBezTo>
                          <a:pt x="63382" y="37942"/>
                          <a:pt x="63161" y="37925"/>
                          <a:pt x="62975" y="37925"/>
                        </a:cubicBezTo>
                        <a:cubicBezTo>
                          <a:pt x="62833" y="37925"/>
                          <a:pt x="62712" y="37935"/>
                          <a:pt x="62600" y="37935"/>
                        </a:cubicBezTo>
                        <a:cubicBezTo>
                          <a:pt x="62425" y="37935"/>
                          <a:pt x="62270" y="37912"/>
                          <a:pt x="62088" y="37790"/>
                        </a:cubicBezTo>
                        <a:cubicBezTo>
                          <a:pt x="61643" y="37481"/>
                          <a:pt x="62223" y="37227"/>
                          <a:pt x="62199" y="36957"/>
                        </a:cubicBezTo>
                        <a:cubicBezTo>
                          <a:pt x="62183" y="36687"/>
                          <a:pt x="62064" y="36504"/>
                          <a:pt x="62532" y="36425"/>
                        </a:cubicBezTo>
                        <a:lnTo>
                          <a:pt x="62524" y="36425"/>
                        </a:lnTo>
                        <a:cubicBezTo>
                          <a:pt x="62823" y="36369"/>
                          <a:pt x="62931" y="36350"/>
                          <a:pt x="63150" y="36350"/>
                        </a:cubicBezTo>
                        <a:close/>
                        <a:moveTo>
                          <a:pt x="58083" y="34861"/>
                        </a:moveTo>
                        <a:cubicBezTo>
                          <a:pt x="58256" y="34861"/>
                          <a:pt x="58416" y="34869"/>
                          <a:pt x="58540" y="34877"/>
                        </a:cubicBezTo>
                        <a:cubicBezTo>
                          <a:pt x="58754" y="34877"/>
                          <a:pt x="58976" y="34901"/>
                          <a:pt x="59191" y="34957"/>
                        </a:cubicBezTo>
                        <a:cubicBezTo>
                          <a:pt x="59524" y="35099"/>
                          <a:pt x="59826" y="35290"/>
                          <a:pt x="60103" y="35528"/>
                        </a:cubicBezTo>
                        <a:cubicBezTo>
                          <a:pt x="60548" y="35925"/>
                          <a:pt x="61112" y="36092"/>
                          <a:pt x="61477" y="36298"/>
                        </a:cubicBezTo>
                        <a:cubicBezTo>
                          <a:pt x="61842" y="36512"/>
                          <a:pt x="62072" y="37123"/>
                          <a:pt x="61754" y="37489"/>
                        </a:cubicBezTo>
                        <a:cubicBezTo>
                          <a:pt x="61429" y="37862"/>
                          <a:pt x="61088" y="37838"/>
                          <a:pt x="60961" y="38132"/>
                        </a:cubicBezTo>
                        <a:cubicBezTo>
                          <a:pt x="60834" y="38417"/>
                          <a:pt x="60715" y="38695"/>
                          <a:pt x="60389" y="38767"/>
                        </a:cubicBezTo>
                        <a:cubicBezTo>
                          <a:pt x="60159" y="38822"/>
                          <a:pt x="59929" y="38846"/>
                          <a:pt x="59691" y="38846"/>
                        </a:cubicBezTo>
                        <a:cubicBezTo>
                          <a:pt x="59468" y="38867"/>
                          <a:pt x="59243" y="38878"/>
                          <a:pt x="59016" y="38878"/>
                        </a:cubicBezTo>
                        <a:cubicBezTo>
                          <a:pt x="58902" y="38878"/>
                          <a:pt x="58788" y="38875"/>
                          <a:pt x="58675" y="38870"/>
                        </a:cubicBezTo>
                        <a:cubicBezTo>
                          <a:pt x="58492" y="38870"/>
                          <a:pt x="58310" y="38838"/>
                          <a:pt x="58135" y="38782"/>
                        </a:cubicBezTo>
                        <a:lnTo>
                          <a:pt x="58127" y="38782"/>
                        </a:lnTo>
                        <a:lnTo>
                          <a:pt x="58056" y="38743"/>
                        </a:lnTo>
                        <a:lnTo>
                          <a:pt x="58024" y="38727"/>
                        </a:lnTo>
                        <a:lnTo>
                          <a:pt x="58024" y="38735"/>
                        </a:lnTo>
                        <a:cubicBezTo>
                          <a:pt x="57619" y="38568"/>
                          <a:pt x="57024" y="38481"/>
                          <a:pt x="56174" y="38417"/>
                        </a:cubicBezTo>
                        <a:cubicBezTo>
                          <a:pt x="54920" y="38330"/>
                          <a:pt x="53936" y="38219"/>
                          <a:pt x="53095" y="38036"/>
                        </a:cubicBezTo>
                        <a:cubicBezTo>
                          <a:pt x="52253" y="37862"/>
                          <a:pt x="51372" y="37639"/>
                          <a:pt x="51507" y="37481"/>
                        </a:cubicBezTo>
                        <a:cubicBezTo>
                          <a:pt x="51642" y="37314"/>
                          <a:pt x="52555" y="37258"/>
                          <a:pt x="53206" y="37187"/>
                        </a:cubicBezTo>
                        <a:cubicBezTo>
                          <a:pt x="53849" y="37123"/>
                          <a:pt x="54857" y="36703"/>
                          <a:pt x="55230" y="36282"/>
                        </a:cubicBezTo>
                        <a:cubicBezTo>
                          <a:pt x="55611" y="35869"/>
                          <a:pt x="55952" y="35814"/>
                          <a:pt x="56476" y="35496"/>
                        </a:cubicBezTo>
                        <a:cubicBezTo>
                          <a:pt x="56595" y="35433"/>
                          <a:pt x="56682" y="35338"/>
                          <a:pt x="56746" y="35226"/>
                        </a:cubicBezTo>
                        <a:cubicBezTo>
                          <a:pt x="56964" y="34925"/>
                          <a:pt x="57582" y="34861"/>
                          <a:pt x="58083" y="34861"/>
                        </a:cubicBezTo>
                        <a:close/>
                        <a:moveTo>
                          <a:pt x="13900" y="34866"/>
                        </a:moveTo>
                        <a:cubicBezTo>
                          <a:pt x="14058" y="34866"/>
                          <a:pt x="14201" y="34872"/>
                          <a:pt x="14312" y="34877"/>
                        </a:cubicBezTo>
                        <a:cubicBezTo>
                          <a:pt x="14526" y="34877"/>
                          <a:pt x="14741" y="34901"/>
                          <a:pt x="14947" y="34957"/>
                        </a:cubicBezTo>
                        <a:cubicBezTo>
                          <a:pt x="15233" y="35099"/>
                          <a:pt x="15495" y="35290"/>
                          <a:pt x="15701" y="35536"/>
                        </a:cubicBezTo>
                        <a:cubicBezTo>
                          <a:pt x="16050" y="35933"/>
                          <a:pt x="16574" y="36100"/>
                          <a:pt x="16884" y="36306"/>
                        </a:cubicBezTo>
                        <a:cubicBezTo>
                          <a:pt x="17193" y="36512"/>
                          <a:pt x="17273" y="37123"/>
                          <a:pt x="16852" y="37497"/>
                        </a:cubicBezTo>
                        <a:cubicBezTo>
                          <a:pt x="16431" y="37862"/>
                          <a:pt x="16090" y="37846"/>
                          <a:pt x="15892" y="38132"/>
                        </a:cubicBezTo>
                        <a:cubicBezTo>
                          <a:pt x="15685" y="38417"/>
                          <a:pt x="15503" y="38695"/>
                          <a:pt x="15153" y="38774"/>
                        </a:cubicBezTo>
                        <a:cubicBezTo>
                          <a:pt x="14915" y="38822"/>
                          <a:pt x="14685" y="38846"/>
                          <a:pt x="14447" y="38854"/>
                        </a:cubicBezTo>
                        <a:cubicBezTo>
                          <a:pt x="14191" y="38872"/>
                          <a:pt x="13935" y="38881"/>
                          <a:pt x="13679" y="38881"/>
                        </a:cubicBezTo>
                        <a:cubicBezTo>
                          <a:pt x="13594" y="38881"/>
                          <a:pt x="13508" y="38880"/>
                          <a:pt x="13423" y="38878"/>
                        </a:cubicBezTo>
                        <a:cubicBezTo>
                          <a:pt x="13240" y="38870"/>
                          <a:pt x="13058" y="38838"/>
                          <a:pt x="12891" y="38774"/>
                        </a:cubicBezTo>
                        <a:cubicBezTo>
                          <a:pt x="12867" y="38767"/>
                          <a:pt x="12844" y="38759"/>
                          <a:pt x="12828" y="38743"/>
                        </a:cubicBezTo>
                        <a:lnTo>
                          <a:pt x="12804" y="38727"/>
                        </a:lnTo>
                        <a:lnTo>
                          <a:pt x="12804" y="38735"/>
                        </a:lnTo>
                        <a:cubicBezTo>
                          <a:pt x="12439" y="38560"/>
                          <a:pt x="11859" y="38481"/>
                          <a:pt x="11034" y="38417"/>
                        </a:cubicBezTo>
                        <a:cubicBezTo>
                          <a:pt x="9796" y="38322"/>
                          <a:pt x="8843" y="38211"/>
                          <a:pt x="8049" y="38036"/>
                        </a:cubicBezTo>
                        <a:cubicBezTo>
                          <a:pt x="7256" y="37854"/>
                          <a:pt x="6430" y="37639"/>
                          <a:pt x="6605" y="37473"/>
                        </a:cubicBezTo>
                        <a:cubicBezTo>
                          <a:pt x="6779" y="37314"/>
                          <a:pt x="7716" y="37258"/>
                          <a:pt x="8375" y="37187"/>
                        </a:cubicBezTo>
                        <a:cubicBezTo>
                          <a:pt x="9042" y="37123"/>
                          <a:pt x="10153" y="36703"/>
                          <a:pt x="10637" y="36282"/>
                        </a:cubicBezTo>
                        <a:cubicBezTo>
                          <a:pt x="11121" y="35861"/>
                          <a:pt x="11486" y="35806"/>
                          <a:pt x="12090" y="35496"/>
                        </a:cubicBezTo>
                        <a:cubicBezTo>
                          <a:pt x="12224" y="35433"/>
                          <a:pt x="12336" y="35338"/>
                          <a:pt x="12423" y="35226"/>
                        </a:cubicBezTo>
                        <a:lnTo>
                          <a:pt x="12431" y="35226"/>
                        </a:lnTo>
                        <a:cubicBezTo>
                          <a:pt x="12733" y="34924"/>
                          <a:pt x="13395" y="34866"/>
                          <a:pt x="13900" y="34866"/>
                        </a:cubicBezTo>
                        <a:close/>
                        <a:moveTo>
                          <a:pt x="36023" y="34858"/>
                        </a:moveTo>
                        <a:cubicBezTo>
                          <a:pt x="36179" y="34858"/>
                          <a:pt x="36322" y="34864"/>
                          <a:pt x="36434" y="34869"/>
                        </a:cubicBezTo>
                        <a:cubicBezTo>
                          <a:pt x="36467" y="34867"/>
                          <a:pt x="36500" y="34867"/>
                          <a:pt x="36532" y="34867"/>
                        </a:cubicBezTo>
                        <a:cubicBezTo>
                          <a:pt x="37068" y="34867"/>
                          <a:pt x="37574" y="35109"/>
                          <a:pt x="37910" y="35528"/>
                        </a:cubicBezTo>
                        <a:cubicBezTo>
                          <a:pt x="38307" y="35925"/>
                          <a:pt x="38855" y="36092"/>
                          <a:pt x="39188" y="36298"/>
                        </a:cubicBezTo>
                        <a:cubicBezTo>
                          <a:pt x="39522" y="36512"/>
                          <a:pt x="39688" y="37123"/>
                          <a:pt x="39307" y="37489"/>
                        </a:cubicBezTo>
                        <a:cubicBezTo>
                          <a:pt x="38934" y="37862"/>
                          <a:pt x="38593" y="37838"/>
                          <a:pt x="38426" y="38132"/>
                        </a:cubicBezTo>
                        <a:cubicBezTo>
                          <a:pt x="38259" y="38417"/>
                          <a:pt x="38117" y="38695"/>
                          <a:pt x="37775" y="38774"/>
                        </a:cubicBezTo>
                        <a:cubicBezTo>
                          <a:pt x="37545" y="38822"/>
                          <a:pt x="37315" y="38846"/>
                          <a:pt x="37077" y="38854"/>
                        </a:cubicBezTo>
                        <a:cubicBezTo>
                          <a:pt x="36821" y="38872"/>
                          <a:pt x="36565" y="38881"/>
                          <a:pt x="36312" y="38881"/>
                        </a:cubicBezTo>
                        <a:cubicBezTo>
                          <a:pt x="36228" y="38881"/>
                          <a:pt x="36144" y="38880"/>
                          <a:pt x="36061" y="38878"/>
                        </a:cubicBezTo>
                        <a:cubicBezTo>
                          <a:pt x="35870" y="38878"/>
                          <a:pt x="35688" y="38838"/>
                          <a:pt x="35521" y="38774"/>
                        </a:cubicBezTo>
                        <a:cubicBezTo>
                          <a:pt x="35497" y="38767"/>
                          <a:pt x="35465" y="38759"/>
                          <a:pt x="35442" y="38743"/>
                        </a:cubicBezTo>
                        <a:lnTo>
                          <a:pt x="35418" y="38727"/>
                        </a:lnTo>
                        <a:lnTo>
                          <a:pt x="35418" y="38735"/>
                        </a:lnTo>
                        <a:cubicBezTo>
                          <a:pt x="35037" y="38560"/>
                          <a:pt x="34449" y="38481"/>
                          <a:pt x="33608" y="38417"/>
                        </a:cubicBezTo>
                        <a:cubicBezTo>
                          <a:pt x="32362" y="38330"/>
                          <a:pt x="31394" y="38219"/>
                          <a:pt x="30576" y="38036"/>
                        </a:cubicBezTo>
                        <a:cubicBezTo>
                          <a:pt x="29758" y="37854"/>
                          <a:pt x="28909" y="37639"/>
                          <a:pt x="29060" y="37481"/>
                        </a:cubicBezTo>
                        <a:cubicBezTo>
                          <a:pt x="29219" y="37314"/>
                          <a:pt x="30147" y="37258"/>
                          <a:pt x="30798" y="37187"/>
                        </a:cubicBezTo>
                        <a:cubicBezTo>
                          <a:pt x="31449" y="37123"/>
                          <a:pt x="32513" y="36703"/>
                          <a:pt x="32941" y="36282"/>
                        </a:cubicBezTo>
                        <a:cubicBezTo>
                          <a:pt x="33370" y="35869"/>
                          <a:pt x="33727" y="35814"/>
                          <a:pt x="34291" y="35496"/>
                        </a:cubicBezTo>
                        <a:cubicBezTo>
                          <a:pt x="34418" y="35433"/>
                          <a:pt x="34521" y="35338"/>
                          <a:pt x="34592" y="35226"/>
                        </a:cubicBezTo>
                        <a:cubicBezTo>
                          <a:pt x="34859" y="34917"/>
                          <a:pt x="35516" y="34858"/>
                          <a:pt x="36023" y="34858"/>
                        </a:cubicBezTo>
                        <a:close/>
                        <a:moveTo>
                          <a:pt x="49678" y="36519"/>
                        </a:moveTo>
                        <a:cubicBezTo>
                          <a:pt x="49795" y="36519"/>
                          <a:pt x="49920" y="36524"/>
                          <a:pt x="50055" y="36536"/>
                        </a:cubicBezTo>
                        <a:cubicBezTo>
                          <a:pt x="50856" y="36600"/>
                          <a:pt x="51213" y="37108"/>
                          <a:pt x="51134" y="37465"/>
                        </a:cubicBezTo>
                        <a:cubicBezTo>
                          <a:pt x="51055" y="37830"/>
                          <a:pt x="50578" y="37862"/>
                          <a:pt x="50086" y="38068"/>
                        </a:cubicBezTo>
                        <a:cubicBezTo>
                          <a:pt x="49594" y="38274"/>
                          <a:pt x="49396" y="38465"/>
                          <a:pt x="49610" y="38774"/>
                        </a:cubicBezTo>
                        <a:cubicBezTo>
                          <a:pt x="49816" y="39084"/>
                          <a:pt x="49991" y="39362"/>
                          <a:pt x="49356" y="39489"/>
                        </a:cubicBezTo>
                        <a:cubicBezTo>
                          <a:pt x="49289" y="39503"/>
                          <a:pt x="49226" y="39509"/>
                          <a:pt x="49167" y="39509"/>
                        </a:cubicBezTo>
                        <a:cubicBezTo>
                          <a:pt x="48682" y="39509"/>
                          <a:pt x="48488" y="39075"/>
                          <a:pt x="48332" y="38806"/>
                        </a:cubicBezTo>
                        <a:cubicBezTo>
                          <a:pt x="48165" y="38505"/>
                          <a:pt x="46999" y="38441"/>
                          <a:pt x="46673" y="38251"/>
                        </a:cubicBezTo>
                        <a:cubicBezTo>
                          <a:pt x="46348" y="38068"/>
                          <a:pt x="46641" y="37624"/>
                          <a:pt x="46872" y="37282"/>
                        </a:cubicBezTo>
                        <a:cubicBezTo>
                          <a:pt x="47110" y="36933"/>
                          <a:pt x="47388" y="36877"/>
                          <a:pt x="48205" y="36735"/>
                        </a:cubicBezTo>
                        <a:cubicBezTo>
                          <a:pt x="48694" y="36649"/>
                          <a:pt x="49095" y="36519"/>
                          <a:pt x="49678" y="36519"/>
                        </a:cubicBezTo>
                        <a:close/>
                        <a:moveTo>
                          <a:pt x="5024" y="36519"/>
                        </a:moveTo>
                        <a:cubicBezTo>
                          <a:pt x="5142" y="36519"/>
                          <a:pt x="5266" y="36524"/>
                          <a:pt x="5398" y="36536"/>
                        </a:cubicBezTo>
                        <a:cubicBezTo>
                          <a:pt x="6184" y="36600"/>
                          <a:pt x="6406" y="37108"/>
                          <a:pt x="6240" y="37465"/>
                        </a:cubicBezTo>
                        <a:cubicBezTo>
                          <a:pt x="6065" y="37830"/>
                          <a:pt x="5573" y="37862"/>
                          <a:pt x="5033" y="38068"/>
                        </a:cubicBezTo>
                        <a:cubicBezTo>
                          <a:pt x="4485" y="38274"/>
                          <a:pt x="4239" y="38465"/>
                          <a:pt x="4374" y="38774"/>
                        </a:cubicBezTo>
                        <a:cubicBezTo>
                          <a:pt x="4501" y="39092"/>
                          <a:pt x="4604" y="39362"/>
                          <a:pt x="3938" y="39489"/>
                        </a:cubicBezTo>
                        <a:cubicBezTo>
                          <a:pt x="3863" y="39504"/>
                          <a:pt x="3795" y="39511"/>
                          <a:pt x="3734" y="39511"/>
                        </a:cubicBezTo>
                        <a:cubicBezTo>
                          <a:pt x="3257" y="39511"/>
                          <a:pt x="3173" y="39082"/>
                          <a:pt x="3088" y="38814"/>
                        </a:cubicBezTo>
                        <a:cubicBezTo>
                          <a:pt x="3001" y="38513"/>
                          <a:pt x="1842" y="38441"/>
                          <a:pt x="1564" y="38251"/>
                        </a:cubicBezTo>
                        <a:lnTo>
                          <a:pt x="1572" y="38251"/>
                        </a:lnTo>
                        <a:cubicBezTo>
                          <a:pt x="1295" y="38068"/>
                          <a:pt x="1699" y="37624"/>
                          <a:pt x="2025" y="37274"/>
                        </a:cubicBezTo>
                        <a:cubicBezTo>
                          <a:pt x="2342" y="36933"/>
                          <a:pt x="2644" y="36877"/>
                          <a:pt x="3493" y="36735"/>
                        </a:cubicBezTo>
                        <a:cubicBezTo>
                          <a:pt x="4002" y="36649"/>
                          <a:pt x="4439" y="36519"/>
                          <a:pt x="5024" y="36519"/>
                        </a:cubicBezTo>
                        <a:close/>
                        <a:moveTo>
                          <a:pt x="27383" y="36514"/>
                        </a:moveTo>
                        <a:cubicBezTo>
                          <a:pt x="27491" y="36514"/>
                          <a:pt x="27605" y="36518"/>
                          <a:pt x="27726" y="36528"/>
                        </a:cubicBezTo>
                        <a:lnTo>
                          <a:pt x="27726" y="36536"/>
                        </a:lnTo>
                        <a:cubicBezTo>
                          <a:pt x="28520" y="36600"/>
                          <a:pt x="28806" y="37108"/>
                          <a:pt x="28679" y="37465"/>
                        </a:cubicBezTo>
                        <a:cubicBezTo>
                          <a:pt x="28560" y="37830"/>
                          <a:pt x="28076" y="37862"/>
                          <a:pt x="27552" y="38068"/>
                        </a:cubicBezTo>
                        <a:cubicBezTo>
                          <a:pt x="27036" y="38274"/>
                          <a:pt x="26814" y="38465"/>
                          <a:pt x="26988" y="38774"/>
                        </a:cubicBezTo>
                        <a:cubicBezTo>
                          <a:pt x="27163" y="39092"/>
                          <a:pt x="27290" y="39362"/>
                          <a:pt x="26647" y="39489"/>
                        </a:cubicBezTo>
                        <a:cubicBezTo>
                          <a:pt x="26574" y="39504"/>
                          <a:pt x="26507" y="39511"/>
                          <a:pt x="26446" y="39511"/>
                        </a:cubicBezTo>
                        <a:cubicBezTo>
                          <a:pt x="25967" y="39511"/>
                          <a:pt x="25823" y="39082"/>
                          <a:pt x="25710" y="38814"/>
                        </a:cubicBezTo>
                        <a:cubicBezTo>
                          <a:pt x="25583" y="38513"/>
                          <a:pt x="24424" y="38441"/>
                          <a:pt x="24123" y="38259"/>
                        </a:cubicBezTo>
                        <a:cubicBezTo>
                          <a:pt x="23829" y="38068"/>
                          <a:pt x="24170" y="37624"/>
                          <a:pt x="24448" y="37282"/>
                        </a:cubicBezTo>
                        <a:cubicBezTo>
                          <a:pt x="24726" y="36933"/>
                          <a:pt x="25020" y="36877"/>
                          <a:pt x="25853" y="36735"/>
                        </a:cubicBezTo>
                        <a:cubicBezTo>
                          <a:pt x="26357" y="36647"/>
                          <a:pt x="26782" y="36514"/>
                          <a:pt x="27383" y="36514"/>
                        </a:cubicBezTo>
                        <a:close/>
                        <a:moveTo>
                          <a:pt x="39928" y="38082"/>
                        </a:moveTo>
                        <a:cubicBezTo>
                          <a:pt x="39997" y="38082"/>
                          <a:pt x="40068" y="38085"/>
                          <a:pt x="40141" y="38092"/>
                        </a:cubicBezTo>
                        <a:cubicBezTo>
                          <a:pt x="40760" y="38147"/>
                          <a:pt x="41720" y="38497"/>
                          <a:pt x="42879" y="38513"/>
                        </a:cubicBezTo>
                        <a:cubicBezTo>
                          <a:pt x="42898" y="38513"/>
                          <a:pt x="42917" y="38513"/>
                          <a:pt x="42936" y="38513"/>
                        </a:cubicBezTo>
                        <a:cubicBezTo>
                          <a:pt x="43841" y="38513"/>
                          <a:pt x="44842" y="38368"/>
                          <a:pt x="45602" y="38368"/>
                        </a:cubicBezTo>
                        <a:cubicBezTo>
                          <a:pt x="45797" y="38368"/>
                          <a:pt x="45976" y="38378"/>
                          <a:pt x="46133" y="38401"/>
                        </a:cubicBezTo>
                        <a:cubicBezTo>
                          <a:pt x="46911" y="38513"/>
                          <a:pt x="47808" y="38782"/>
                          <a:pt x="48110" y="39116"/>
                        </a:cubicBezTo>
                        <a:cubicBezTo>
                          <a:pt x="48412" y="39441"/>
                          <a:pt x="48348" y="40164"/>
                          <a:pt x="47911" y="40481"/>
                        </a:cubicBezTo>
                        <a:cubicBezTo>
                          <a:pt x="47849" y="40528"/>
                          <a:pt x="47871" y="40677"/>
                          <a:pt x="47918" y="40865"/>
                        </a:cubicBezTo>
                        <a:lnTo>
                          <a:pt x="47918" y="40865"/>
                        </a:lnTo>
                        <a:cubicBezTo>
                          <a:pt x="47906" y="40889"/>
                          <a:pt x="47808" y="41062"/>
                          <a:pt x="47388" y="41076"/>
                        </a:cubicBezTo>
                        <a:cubicBezTo>
                          <a:pt x="47161" y="41088"/>
                          <a:pt x="46790" y="41094"/>
                          <a:pt x="46386" y="41094"/>
                        </a:cubicBezTo>
                        <a:cubicBezTo>
                          <a:pt x="45983" y="41094"/>
                          <a:pt x="45546" y="41088"/>
                          <a:pt x="45189" y="41076"/>
                        </a:cubicBezTo>
                        <a:cubicBezTo>
                          <a:pt x="44735" y="41066"/>
                          <a:pt x="44382" y="41041"/>
                          <a:pt x="43989" y="41041"/>
                        </a:cubicBezTo>
                        <a:cubicBezTo>
                          <a:pt x="43756" y="41041"/>
                          <a:pt x="43510" y="41050"/>
                          <a:pt x="43220" y="41076"/>
                        </a:cubicBezTo>
                        <a:cubicBezTo>
                          <a:pt x="42762" y="41123"/>
                          <a:pt x="42436" y="41178"/>
                          <a:pt x="42181" y="41178"/>
                        </a:cubicBezTo>
                        <a:cubicBezTo>
                          <a:pt x="42002" y="41178"/>
                          <a:pt x="41859" y="41151"/>
                          <a:pt x="41728" y="41076"/>
                        </a:cubicBezTo>
                        <a:cubicBezTo>
                          <a:pt x="41419" y="40902"/>
                          <a:pt x="41450" y="40664"/>
                          <a:pt x="40934" y="40481"/>
                        </a:cubicBezTo>
                        <a:cubicBezTo>
                          <a:pt x="40395" y="40306"/>
                          <a:pt x="39863" y="40084"/>
                          <a:pt x="39347" y="39830"/>
                        </a:cubicBezTo>
                        <a:cubicBezTo>
                          <a:pt x="38688" y="39473"/>
                          <a:pt x="37942" y="39235"/>
                          <a:pt x="38220" y="39021"/>
                        </a:cubicBezTo>
                        <a:cubicBezTo>
                          <a:pt x="38506" y="38806"/>
                          <a:pt x="38783" y="38608"/>
                          <a:pt x="38879" y="38417"/>
                        </a:cubicBezTo>
                        <a:cubicBezTo>
                          <a:pt x="38963" y="38256"/>
                          <a:pt x="39400" y="38082"/>
                          <a:pt x="39928" y="38082"/>
                        </a:cubicBezTo>
                        <a:close/>
                        <a:moveTo>
                          <a:pt x="17363" y="38088"/>
                        </a:moveTo>
                        <a:cubicBezTo>
                          <a:pt x="17440" y="38088"/>
                          <a:pt x="17519" y="38092"/>
                          <a:pt x="17598" y="38100"/>
                        </a:cubicBezTo>
                        <a:cubicBezTo>
                          <a:pt x="18209" y="38155"/>
                          <a:pt x="19122" y="38505"/>
                          <a:pt x="20281" y="38520"/>
                        </a:cubicBezTo>
                        <a:cubicBezTo>
                          <a:pt x="20300" y="38521"/>
                          <a:pt x="20319" y="38521"/>
                          <a:pt x="20338" y="38521"/>
                        </a:cubicBezTo>
                        <a:cubicBezTo>
                          <a:pt x="21263" y="38521"/>
                          <a:pt x="22295" y="38372"/>
                          <a:pt x="23056" y="38372"/>
                        </a:cubicBezTo>
                        <a:cubicBezTo>
                          <a:pt x="23238" y="38372"/>
                          <a:pt x="23405" y="38380"/>
                          <a:pt x="23551" y="38401"/>
                        </a:cubicBezTo>
                        <a:cubicBezTo>
                          <a:pt x="24321" y="38520"/>
                          <a:pt x="25178" y="38790"/>
                          <a:pt x="25440" y="39116"/>
                        </a:cubicBezTo>
                        <a:cubicBezTo>
                          <a:pt x="25702" y="39441"/>
                          <a:pt x="25536" y="40171"/>
                          <a:pt x="25059" y="40489"/>
                        </a:cubicBezTo>
                        <a:cubicBezTo>
                          <a:pt x="25012" y="40529"/>
                          <a:pt x="25020" y="40679"/>
                          <a:pt x="25036" y="40870"/>
                        </a:cubicBezTo>
                        <a:cubicBezTo>
                          <a:pt x="25036" y="40870"/>
                          <a:pt x="24932" y="41068"/>
                          <a:pt x="24480" y="41084"/>
                        </a:cubicBezTo>
                        <a:cubicBezTo>
                          <a:pt x="24250" y="41092"/>
                          <a:pt x="23877" y="41096"/>
                          <a:pt x="23472" y="41096"/>
                        </a:cubicBezTo>
                        <a:cubicBezTo>
                          <a:pt x="23067" y="41096"/>
                          <a:pt x="22631" y="41092"/>
                          <a:pt x="22273" y="41084"/>
                        </a:cubicBezTo>
                        <a:cubicBezTo>
                          <a:pt x="21825" y="41074"/>
                          <a:pt x="21470" y="41049"/>
                          <a:pt x="21076" y="41049"/>
                        </a:cubicBezTo>
                        <a:cubicBezTo>
                          <a:pt x="20842" y="41049"/>
                          <a:pt x="20594" y="41058"/>
                          <a:pt x="20305" y="41084"/>
                        </a:cubicBezTo>
                        <a:cubicBezTo>
                          <a:pt x="19845" y="41127"/>
                          <a:pt x="19507" y="41184"/>
                          <a:pt x="19249" y="41184"/>
                        </a:cubicBezTo>
                        <a:cubicBezTo>
                          <a:pt x="19074" y="41184"/>
                          <a:pt x="18936" y="41158"/>
                          <a:pt x="18821" y="41084"/>
                        </a:cubicBezTo>
                        <a:cubicBezTo>
                          <a:pt x="18535" y="40902"/>
                          <a:pt x="18590" y="40672"/>
                          <a:pt x="18098" y="40489"/>
                        </a:cubicBezTo>
                        <a:cubicBezTo>
                          <a:pt x="17582" y="40306"/>
                          <a:pt x="17074" y="40092"/>
                          <a:pt x="16590" y="39830"/>
                        </a:cubicBezTo>
                        <a:cubicBezTo>
                          <a:pt x="15979" y="39481"/>
                          <a:pt x="15257" y="39235"/>
                          <a:pt x="15566" y="39028"/>
                        </a:cubicBezTo>
                        <a:cubicBezTo>
                          <a:pt x="15876" y="38814"/>
                          <a:pt x="16185" y="38616"/>
                          <a:pt x="16304" y="38425"/>
                        </a:cubicBezTo>
                        <a:cubicBezTo>
                          <a:pt x="16408" y="38259"/>
                          <a:pt x="16848" y="38088"/>
                          <a:pt x="17363" y="38088"/>
                        </a:cubicBezTo>
                        <a:close/>
                        <a:moveTo>
                          <a:pt x="62453" y="38082"/>
                        </a:moveTo>
                        <a:cubicBezTo>
                          <a:pt x="62523" y="38082"/>
                          <a:pt x="62594" y="38085"/>
                          <a:pt x="62667" y="38092"/>
                        </a:cubicBezTo>
                        <a:cubicBezTo>
                          <a:pt x="63294" y="38155"/>
                          <a:pt x="64294" y="38505"/>
                          <a:pt x="65453" y="38520"/>
                        </a:cubicBezTo>
                        <a:cubicBezTo>
                          <a:pt x="65472" y="38521"/>
                          <a:pt x="65491" y="38521"/>
                          <a:pt x="65511" y="38521"/>
                        </a:cubicBezTo>
                        <a:cubicBezTo>
                          <a:pt x="66434" y="38521"/>
                          <a:pt x="67430" y="38372"/>
                          <a:pt x="68191" y="38372"/>
                        </a:cubicBezTo>
                        <a:cubicBezTo>
                          <a:pt x="68373" y="38372"/>
                          <a:pt x="68541" y="38380"/>
                          <a:pt x="68692" y="38401"/>
                        </a:cubicBezTo>
                        <a:cubicBezTo>
                          <a:pt x="69494" y="38520"/>
                          <a:pt x="70414" y="38798"/>
                          <a:pt x="70764" y="39116"/>
                        </a:cubicBezTo>
                        <a:lnTo>
                          <a:pt x="70764" y="39124"/>
                        </a:lnTo>
                        <a:cubicBezTo>
                          <a:pt x="71105" y="39449"/>
                          <a:pt x="71129" y="40171"/>
                          <a:pt x="70740" y="40489"/>
                        </a:cubicBezTo>
                        <a:cubicBezTo>
                          <a:pt x="70692" y="40529"/>
                          <a:pt x="70740" y="40679"/>
                          <a:pt x="70811" y="40870"/>
                        </a:cubicBezTo>
                        <a:cubicBezTo>
                          <a:pt x="70811" y="40870"/>
                          <a:pt x="70756" y="41068"/>
                          <a:pt x="70311" y="41084"/>
                        </a:cubicBezTo>
                        <a:cubicBezTo>
                          <a:pt x="70089" y="41092"/>
                          <a:pt x="69720" y="41096"/>
                          <a:pt x="69316" y="41096"/>
                        </a:cubicBezTo>
                        <a:cubicBezTo>
                          <a:pt x="68912" y="41096"/>
                          <a:pt x="68474" y="41092"/>
                          <a:pt x="68112" y="41084"/>
                        </a:cubicBezTo>
                        <a:cubicBezTo>
                          <a:pt x="67659" y="41074"/>
                          <a:pt x="67299" y="41049"/>
                          <a:pt x="66906" y="41049"/>
                        </a:cubicBezTo>
                        <a:cubicBezTo>
                          <a:pt x="66673" y="41049"/>
                          <a:pt x="66427" y="41058"/>
                          <a:pt x="66144" y="41084"/>
                        </a:cubicBezTo>
                        <a:cubicBezTo>
                          <a:pt x="65689" y="41127"/>
                          <a:pt x="65367" y="41184"/>
                          <a:pt x="65109" y="41184"/>
                        </a:cubicBezTo>
                        <a:cubicBezTo>
                          <a:pt x="64934" y="41184"/>
                          <a:pt x="64789" y="41158"/>
                          <a:pt x="64652" y="41084"/>
                        </a:cubicBezTo>
                        <a:cubicBezTo>
                          <a:pt x="64310" y="40902"/>
                          <a:pt x="64318" y="40672"/>
                          <a:pt x="63779" y="40489"/>
                        </a:cubicBezTo>
                        <a:cubicBezTo>
                          <a:pt x="63199" y="40306"/>
                          <a:pt x="62643" y="40092"/>
                          <a:pt x="62096" y="39830"/>
                        </a:cubicBezTo>
                        <a:cubicBezTo>
                          <a:pt x="61397" y="39481"/>
                          <a:pt x="60611" y="39235"/>
                          <a:pt x="60865" y="39028"/>
                        </a:cubicBezTo>
                        <a:cubicBezTo>
                          <a:pt x="61119" y="38814"/>
                          <a:pt x="61373" y="38616"/>
                          <a:pt x="61445" y="38425"/>
                        </a:cubicBezTo>
                        <a:cubicBezTo>
                          <a:pt x="61508" y="38257"/>
                          <a:pt x="61924" y="38082"/>
                          <a:pt x="62453" y="38082"/>
                        </a:cubicBezTo>
                        <a:close/>
                        <a:moveTo>
                          <a:pt x="50548" y="39446"/>
                        </a:moveTo>
                        <a:cubicBezTo>
                          <a:pt x="50820" y="39446"/>
                          <a:pt x="51037" y="39487"/>
                          <a:pt x="51142" y="39568"/>
                        </a:cubicBezTo>
                        <a:cubicBezTo>
                          <a:pt x="51380" y="39751"/>
                          <a:pt x="51388" y="40497"/>
                          <a:pt x="51388" y="40497"/>
                        </a:cubicBezTo>
                        <a:cubicBezTo>
                          <a:pt x="51460" y="40997"/>
                          <a:pt x="50626" y="40997"/>
                          <a:pt x="50451" y="41235"/>
                        </a:cubicBezTo>
                        <a:cubicBezTo>
                          <a:pt x="50412" y="41275"/>
                          <a:pt x="50380" y="41338"/>
                          <a:pt x="50348" y="41394"/>
                        </a:cubicBezTo>
                        <a:cubicBezTo>
                          <a:pt x="50315" y="41441"/>
                          <a:pt x="50176" y="41460"/>
                          <a:pt x="49985" y="41460"/>
                        </a:cubicBezTo>
                        <a:cubicBezTo>
                          <a:pt x="49627" y="41460"/>
                          <a:pt x="49087" y="41392"/>
                          <a:pt x="48729" y="41314"/>
                        </a:cubicBezTo>
                        <a:cubicBezTo>
                          <a:pt x="48173" y="41187"/>
                          <a:pt x="48110" y="40918"/>
                          <a:pt x="48340" y="40489"/>
                        </a:cubicBezTo>
                        <a:cubicBezTo>
                          <a:pt x="48340" y="40489"/>
                          <a:pt x="48523" y="39917"/>
                          <a:pt x="49285" y="39663"/>
                        </a:cubicBezTo>
                        <a:cubicBezTo>
                          <a:pt x="49720" y="39518"/>
                          <a:pt x="50184" y="39446"/>
                          <a:pt x="50548" y="39446"/>
                        </a:cubicBezTo>
                        <a:close/>
                        <a:moveTo>
                          <a:pt x="5126" y="39446"/>
                        </a:moveTo>
                        <a:cubicBezTo>
                          <a:pt x="5398" y="39446"/>
                          <a:pt x="5602" y="39487"/>
                          <a:pt x="5684" y="39568"/>
                        </a:cubicBezTo>
                        <a:cubicBezTo>
                          <a:pt x="5874" y="39751"/>
                          <a:pt x="5692" y="40497"/>
                          <a:pt x="5692" y="40497"/>
                        </a:cubicBezTo>
                        <a:cubicBezTo>
                          <a:pt x="5636" y="40997"/>
                          <a:pt x="4811" y="40997"/>
                          <a:pt x="4573" y="41235"/>
                        </a:cubicBezTo>
                        <a:cubicBezTo>
                          <a:pt x="4525" y="41283"/>
                          <a:pt x="4470" y="41338"/>
                          <a:pt x="4422" y="41402"/>
                        </a:cubicBezTo>
                        <a:cubicBezTo>
                          <a:pt x="4379" y="41444"/>
                          <a:pt x="4243" y="41462"/>
                          <a:pt x="4062" y="41462"/>
                        </a:cubicBezTo>
                        <a:cubicBezTo>
                          <a:pt x="3703" y="41462"/>
                          <a:pt x="3166" y="41394"/>
                          <a:pt x="2819" y="41314"/>
                        </a:cubicBezTo>
                        <a:cubicBezTo>
                          <a:pt x="2303" y="41187"/>
                          <a:pt x="2311" y="40918"/>
                          <a:pt x="2652" y="40489"/>
                        </a:cubicBezTo>
                        <a:cubicBezTo>
                          <a:pt x="2652" y="40489"/>
                          <a:pt x="2977" y="39917"/>
                          <a:pt x="3803" y="39663"/>
                        </a:cubicBezTo>
                        <a:cubicBezTo>
                          <a:pt x="4279" y="39518"/>
                          <a:pt x="4763" y="39446"/>
                          <a:pt x="5126" y="39446"/>
                        </a:cubicBezTo>
                        <a:close/>
                        <a:moveTo>
                          <a:pt x="27846" y="39452"/>
                        </a:moveTo>
                        <a:cubicBezTo>
                          <a:pt x="28113" y="39452"/>
                          <a:pt x="28318" y="39491"/>
                          <a:pt x="28409" y="39568"/>
                        </a:cubicBezTo>
                        <a:cubicBezTo>
                          <a:pt x="28631" y="39751"/>
                          <a:pt x="28536" y="40497"/>
                          <a:pt x="28536" y="40497"/>
                        </a:cubicBezTo>
                        <a:cubicBezTo>
                          <a:pt x="28544" y="41005"/>
                          <a:pt x="27718" y="41005"/>
                          <a:pt x="27512" y="41243"/>
                        </a:cubicBezTo>
                        <a:cubicBezTo>
                          <a:pt x="27472" y="41283"/>
                          <a:pt x="27425" y="41338"/>
                          <a:pt x="27385" y="41402"/>
                        </a:cubicBezTo>
                        <a:cubicBezTo>
                          <a:pt x="27346" y="41449"/>
                          <a:pt x="27205" y="41468"/>
                          <a:pt x="27014" y="41468"/>
                        </a:cubicBezTo>
                        <a:cubicBezTo>
                          <a:pt x="26654" y="41468"/>
                          <a:pt x="26121" y="41400"/>
                          <a:pt x="25774" y="41322"/>
                        </a:cubicBezTo>
                        <a:cubicBezTo>
                          <a:pt x="25234" y="41195"/>
                          <a:pt x="25210" y="40926"/>
                          <a:pt x="25496" y="40497"/>
                        </a:cubicBezTo>
                        <a:cubicBezTo>
                          <a:pt x="25496" y="40489"/>
                          <a:pt x="25750" y="39917"/>
                          <a:pt x="26544" y="39663"/>
                        </a:cubicBezTo>
                        <a:lnTo>
                          <a:pt x="26544" y="39671"/>
                        </a:lnTo>
                        <a:cubicBezTo>
                          <a:pt x="27002" y="39525"/>
                          <a:pt x="27481" y="39452"/>
                          <a:pt x="27846" y="39452"/>
                        </a:cubicBezTo>
                        <a:close/>
                        <a:moveTo>
                          <a:pt x="59786" y="39071"/>
                        </a:moveTo>
                        <a:cubicBezTo>
                          <a:pt x="59879" y="39071"/>
                          <a:pt x="60093" y="39103"/>
                          <a:pt x="60445" y="39330"/>
                        </a:cubicBezTo>
                        <a:cubicBezTo>
                          <a:pt x="60929" y="39648"/>
                          <a:pt x="61469" y="39846"/>
                          <a:pt x="62191" y="40124"/>
                        </a:cubicBezTo>
                        <a:cubicBezTo>
                          <a:pt x="62572" y="40267"/>
                          <a:pt x="62961" y="40394"/>
                          <a:pt x="63358" y="40497"/>
                        </a:cubicBezTo>
                        <a:cubicBezTo>
                          <a:pt x="63358" y="40497"/>
                          <a:pt x="64183" y="40711"/>
                          <a:pt x="64167" y="41156"/>
                        </a:cubicBezTo>
                        <a:cubicBezTo>
                          <a:pt x="64152" y="41600"/>
                          <a:pt x="63477" y="41672"/>
                          <a:pt x="62739" y="41672"/>
                        </a:cubicBezTo>
                        <a:cubicBezTo>
                          <a:pt x="62008" y="41672"/>
                          <a:pt x="61016" y="41672"/>
                          <a:pt x="60802" y="41616"/>
                        </a:cubicBezTo>
                        <a:cubicBezTo>
                          <a:pt x="60556" y="41545"/>
                          <a:pt x="60302" y="41513"/>
                          <a:pt x="60048" y="41513"/>
                        </a:cubicBezTo>
                        <a:cubicBezTo>
                          <a:pt x="59492" y="41521"/>
                          <a:pt x="58937" y="41561"/>
                          <a:pt x="58381" y="41624"/>
                        </a:cubicBezTo>
                        <a:cubicBezTo>
                          <a:pt x="58381" y="41624"/>
                          <a:pt x="58373" y="41624"/>
                          <a:pt x="58360" y="41624"/>
                        </a:cubicBezTo>
                        <a:cubicBezTo>
                          <a:pt x="58267" y="41624"/>
                          <a:pt x="57893" y="41618"/>
                          <a:pt x="57865" y="41521"/>
                        </a:cubicBezTo>
                        <a:cubicBezTo>
                          <a:pt x="57833" y="41402"/>
                          <a:pt x="57881" y="41291"/>
                          <a:pt x="58071" y="41148"/>
                        </a:cubicBezTo>
                        <a:cubicBezTo>
                          <a:pt x="58254" y="41005"/>
                          <a:pt x="58445" y="40616"/>
                          <a:pt x="58484" y="40489"/>
                        </a:cubicBezTo>
                        <a:cubicBezTo>
                          <a:pt x="58587" y="40179"/>
                          <a:pt x="58651" y="39854"/>
                          <a:pt x="58651" y="39529"/>
                        </a:cubicBezTo>
                        <a:cubicBezTo>
                          <a:pt x="58675" y="39155"/>
                          <a:pt x="59730" y="39076"/>
                          <a:pt x="59730" y="39076"/>
                        </a:cubicBezTo>
                        <a:cubicBezTo>
                          <a:pt x="59730" y="39076"/>
                          <a:pt x="59749" y="39071"/>
                          <a:pt x="59786" y="39071"/>
                        </a:cubicBezTo>
                        <a:close/>
                        <a:moveTo>
                          <a:pt x="14464" y="39069"/>
                        </a:moveTo>
                        <a:cubicBezTo>
                          <a:pt x="14560" y="39069"/>
                          <a:pt x="14761" y="39104"/>
                          <a:pt x="15042" y="39330"/>
                        </a:cubicBezTo>
                        <a:cubicBezTo>
                          <a:pt x="15447" y="39648"/>
                          <a:pt x="15939" y="39846"/>
                          <a:pt x="16590" y="40124"/>
                        </a:cubicBezTo>
                        <a:cubicBezTo>
                          <a:pt x="16939" y="40267"/>
                          <a:pt x="17297" y="40394"/>
                          <a:pt x="17662" y="40497"/>
                        </a:cubicBezTo>
                        <a:cubicBezTo>
                          <a:pt x="17662" y="40497"/>
                          <a:pt x="18432" y="40711"/>
                          <a:pt x="18297" y="41156"/>
                        </a:cubicBezTo>
                        <a:cubicBezTo>
                          <a:pt x="18175" y="41581"/>
                          <a:pt x="17522" y="41672"/>
                          <a:pt x="16826" y="41672"/>
                        </a:cubicBezTo>
                        <a:cubicBezTo>
                          <a:pt x="16795" y="41672"/>
                          <a:pt x="16764" y="41672"/>
                          <a:pt x="16733" y="41672"/>
                        </a:cubicBezTo>
                        <a:cubicBezTo>
                          <a:pt x="16003" y="41672"/>
                          <a:pt x="15011" y="41672"/>
                          <a:pt x="14812" y="41616"/>
                        </a:cubicBezTo>
                        <a:lnTo>
                          <a:pt x="14828" y="41616"/>
                        </a:lnTo>
                        <a:cubicBezTo>
                          <a:pt x="14590" y="41545"/>
                          <a:pt x="14344" y="41513"/>
                          <a:pt x="14098" y="41513"/>
                        </a:cubicBezTo>
                        <a:cubicBezTo>
                          <a:pt x="13534" y="41521"/>
                          <a:pt x="12963" y="41561"/>
                          <a:pt x="12407" y="41624"/>
                        </a:cubicBezTo>
                        <a:cubicBezTo>
                          <a:pt x="12407" y="41624"/>
                          <a:pt x="12400" y="41624"/>
                          <a:pt x="12388" y="41624"/>
                        </a:cubicBezTo>
                        <a:cubicBezTo>
                          <a:pt x="12298" y="41624"/>
                          <a:pt x="11914" y="41618"/>
                          <a:pt x="11907" y="41513"/>
                        </a:cubicBezTo>
                        <a:cubicBezTo>
                          <a:pt x="11899" y="41402"/>
                          <a:pt x="11986" y="41291"/>
                          <a:pt x="12209" y="41148"/>
                        </a:cubicBezTo>
                        <a:cubicBezTo>
                          <a:pt x="12431" y="41005"/>
                          <a:pt x="12725" y="40608"/>
                          <a:pt x="12788" y="40489"/>
                        </a:cubicBezTo>
                        <a:cubicBezTo>
                          <a:pt x="12971" y="40187"/>
                          <a:pt x="13113" y="39870"/>
                          <a:pt x="13209" y="39529"/>
                        </a:cubicBezTo>
                        <a:cubicBezTo>
                          <a:pt x="13328" y="39155"/>
                          <a:pt x="14399" y="39076"/>
                          <a:pt x="14399" y="39076"/>
                        </a:cubicBezTo>
                        <a:cubicBezTo>
                          <a:pt x="14399" y="39076"/>
                          <a:pt x="14421" y="39069"/>
                          <a:pt x="14464" y="39069"/>
                        </a:cubicBezTo>
                        <a:close/>
                        <a:moveTo>
                          <a:pt x="37135" y="39069"/>
                        </a:moveTo>
                        <a:cubicBezTo>
                          <a:pt x="37232" y="39069"/>
                          <a:pt x="37437" y="39103"/>
                          <a:pt x="37744" y="39322"/>
                        </a:cubicBezTo>
                        <a:cubicBezTo>
                          <a:pt x="38188" y="39648"/>
                          <a:pt x="38704" y="39846"/>
                          <a:pt x="39395" y="40116"/>
                        </a:cubicBezTo>
                        <a:cubicBezTo>
                          <a:pt x="39760" y="40267"/>
                          <a:pt x="40133" y="40394"/>
                          <a:pt x="40514" y="40497"/>
                        </a:cubicBezTo>
                        <a:cubicBezTo>
                          <a:pt x="40514" y="40497"/>
                          <a:pt x="41307" y="40711"/>
                          <a:pt x="41236" y="41156"/>
                        </a:cubicBezTo>
                        <a:cubicBezTo>
                          <a:pt x="41168" y="41581"/>
                          <a:pt x="40532" y="41672"/>
                          <a:pt x="39830" y="41672"/>
                        </a:cubicBezTo>
                        <a:cubicBezTo>
                          <a:pt x="39799" y="41672"/>
                          <a:pt x="39767" y="41672"/>
                          <a:pt x="39736" y="41672"/>
                        </a:cubicBezTo>
                        <a:cubicBezTo>
                          <a:pt x="39006" y="41672"/>
                          <a:pt x="38013" y="41672"/>
                          <a:pt x="37807" y="41616"/>
                        </a:cubicBezTo>
                        <a:lnTo>
                          <a:pt x="37815" y="41616"/>
                        </a:lnTo>
                        <a:cubicBezTo>
                          <a:pt x="37577" y="41545"/>
                          <a:pt x="37323" y="41513"/>
                          <a:pt x="37077" y="41513"/>
                        </a:cubicBezTo>
                        <a:cubicBezTo>
                          <a:pt x="36513" y="41521"/>
                          <a:pt x="35950" y="41561"/>
                          <a:pt x="35394" y="41624"/>
                        </a:cubicBezTo>
                        <a:cubicBezTo>
                          <a:pt x="35394" y="41624"/>
                          <a:pt x="35387" y="41624"/>
                          <a:pt x="35375" y="41624"/>
                        </a:cubicBezTo>
                        <a:cubicBezTo>
                          <a:pt x="35286" y="41624"/>
                          <a:pt x="34907" y="41618"/>
                          <a:pt x="34886" y="41513"/>
                        </a:cubicBezTo>
                        <a:cubicBezTo>
                          <a:pt x="34870" y="41402"/>
                          <a:pt x="34934" y="41291"/>
                          <a:pt x="35140" y="41148"/>
                        </a:cubicBezTo>
                        <a:cubicBezTo>
                          <a:pt x="35346" y="41005"/>
                          <a:pt x="35585" y="40608"/>
                          <a:pt x="35640" y="40489"/>
                        </a:cubicBezTo>
                        <a:cubicBezTo>
                          <a:pt x="35783" y="40187"/>
                          <a:pt x="35878" y="39862"/>
                          <a:pt x="35926" y="39529"/>
                        </a:cubicBezTo>
                        <a:cubicBezTo>
                          <a:pt x="35997" y="39155"/>
                          <a:pt x="37069" y="39076"/>
                          <a:pt x="37069" y="39076"/>
                        </a:cubicBezTo>
                        <a:cubicBezTo>
                          <a:pt x="37069" y="39076"/>
                          <a:pt x="37091" y="39069"/>
                          <a:pt x="37135" y="39069"/>
                        </a:cubicBezTo>
                        <a:close/>
                        <a:moveTo>
                          <a:pt x="51436" y="37846"/>
                        </a:moveTo>
                        <a:cubicBezTo>
                          <a:pt x="51742" y="37846"/>
                          <a:pt x="52068" y="37896"/>
                          <a:pt x="52388" y="37989"/>
                        </a:cubicBezTo>
                        <a:cubicBezTo>
                          <a:pt x="53269" y="38243"/>
                          <a:pt x="53515" y="38346"/>
                          <a:pt x="55150" y="38441"/>
                        </a:cubicBezTo>
                        <a:cubicBezTo>
                          <a:pt x="56794" y="38536"/>
                          <a:pt x="57802" y="38687"/>
                          <a:pt x="58079" y="39044"/>
                        </a:cubicBezTo>
                        <a:cubicBezTo>
                          <a:pt x="58357" y="39394"/>
                          <a:pt x="58254" y="40481"/>
                          <a:pt x="58254" y="40481"/>
                        </a:cubicBezTo>
                        <a:cubicBezTo>
                          <a:pt x="58198" y="40743"/>
                          <a:pt x="58071" y="40981"/>
                          <a:pt x="57889" y="41180"/>
                        </a:cubicBezTo>
                        <a:cubicBezTo>
                          <a:pt x="57579" y="41489"/>
                          <a:pt x="57048" y="41759"/>
                          <a:pt x="56563" y="41902"/>
                        </a:cubicBezTo>
                        <a:lnTo>
                          <a:pt x="56571" y="41902"/>
                        </a:lnTo>
                        <a:cubicBezTo>
                          <a:pt x="56444" y="41926"/>
                          <a:pt x="56317" y="41957"/>
                          <a:pt x="56190" y="41997"/>
                        </a:cubicBezTo>
                        <a:cubicBezTo>
                          <a:pt x="55762" y="42156"/>
                          <a:pt x="55801" y="42283"/>
                          <a:pt x="55230" y="42362"/>
                        </a:cubicBezTo>
                        <a:cubicBezTo>
                          <a:pt x="54698" y="42437"/>
                          <a:pt x="54294" y="42498"/>
                          <a:pt x="53923" y="42498"/>
                        </a:cubicBezTo>
                        <a:cubicBezTo>
                          <a:pt x="53901" y="42498"/>
                          <a:pt x="53879" y="42498"/>
                          <a:pt x="53857" y="42497"/>
                        </a:cubicBezTo>
                        <a:lnTo>
                          <a:pt x="53865" y="42497"/>
                        </a:lnTo>
                        <a:cubicBezTo>
                          <a:pt x="53841" y="42497"/>
                          <a:pt x="53817" y="42489"/>
                          <a:pt x="53793" y="42489"/>
                        </a:cubicBezTo>
                        <a:cubicBezTo>
                          <a:pt x="52904" y="42402"/>
                          <a:pt x="51499" y="42473"/>
                          <a:pt x="50991" y="42307"/>
                        </a:cubicBezTo>
                        <a:cubicBezTo>
                          <a:pt x="50475" y="42132"/>
                          <a:pt x="50221" y="41830"/>
                          <a:pt x="50745" y="41394"/>
                        </a:cubicBezTo>
                        <a:cubicBezTo>
                          <a:pt x="51269" y="40957"/>
                          <a:pt x="51880" y="41076"/>
                          <a:pt x="51737" y="40481"/>
                        </a:cubicBezTo>
                        <a:cubicBezTo>
                          <a:pt x="51737" y="40481"/>
                          <a:pt x="51602" y="40076"/>
                          <a:pt x="51674" y="39767"/>
                        </a:cubicBezTo>
                        <a:cubicBezTo>
                          <a:pt x="51753" y="39457"/>
                          <a:pt x="51531" y="39370"/>
                          <a:pt x="51182" y="39259"/>
                        </a:cubicBezTo>
                        <a:cubicBezTo>
                          <a:pt x="50832" y="39148"/>
                          <a:pt x="49713" y="38917"/>
                          <a:pt x="50150" y="38354"/>
                        </a:cubicBezTo>
                        <a:cubicBezTo>
                          <a:pt x="50428" y="38000"/>
                          <a:pt x="50902" y="37846"/>
                          <a:pt x="51436" y="37846"/>
                        </a:cubicBezTo>
                        <a:close/>
                        <a:moveTo>
                          <a:pt x="28937" y="37846"/>
                        </a:moveTo>
                        <a:cubicBezTo>
                          <a:pt x="29241" y="37846"/>
                          <a:pt x="29557" y="37897"/>
                          <a:pt x="29862" y="37989"/>
                        </a:cubicBezTo>
                        <a:cubicBezTo>
                          <a:pt x="30703" y="38243"/>
                          <a:pt x="30941" y="38354"/>
                          <a:pt x="32568" y="38441"/>
                        </a:cubicBezTo>
                        <a:cubicBezTo>
                          <a:pt x="34188" y="38536"/>
                          <a:pt x="35188" y="38695"/>
                          <a:pt x="35418" y="39044"/>
                        </a:cubicBezTo>
                        <a:cubicBezTo>
                          <a:pt x="35648" y="39394"/>
                          <a:pt x="35402" y="40489"/>
                          <a:pt x="35402" y="40489"/>
                        </a:cubicBezTo>
                        <a:cubicBezTo>
                          <a:pt x="35315" y="40751"/>
                          <a:pt x="35156" y="40989"/>
                          <a:pt x="34942" y="41172"/>
                        </a:cubicBezTo>
                        <a:cubicBezTo>
                          <a:pt x="34600" y="41481"/>
                          <a:pt x="34029" y="41759"/>
                          <a:pt x="33529" y="41902"/>
                        </a:cubicBezTo>
                        <a:lnTo>
                          <a:pt x="33545" y="41902"/>
                        </a:lnTo>
                        <a:cubicBezTo>
                          <a:pt x="33410" y="41926"/>
                          <a:pt x="33275" y="41957"/>
                          <a:pt x="33148" y="42005"/>
                        </a:cubicBezTo>
                        <a:cubicBezTo>
                          <a:pt x="32695" y="42156"/>
                          <a:pt x="32719" y="42283"/>
                          <a:pt x="32140" y="42362"/>
                        </a:cubicBezTo>
                        <a:cubicBezTo>
                          <a:pt x="31571" y="42441"/>
                          <a:pt x="31144" y="42504"/>
                          <a:pt x="30757" y="42505"/>
                        </a:cubicBezTo>
                        <a:lnTo>
                          <a:pt x="30757" y="42505"/>
                        </a:lnTo>
                        <a:cubicBezTo>
                          <a:pt x="30734" y="42505"/>
                          <a:pt x="30710" y="42497"/>
                          <a:pt x="30687" y="42497"/>
                        </a:cubicBezTo>
                        <a:cubicBezTo>
                          <a:pt x="29806" y="42402"/>
                          <a:pt x="28393" y="42473"/>
                          <a:pt x="27909" y="42307"/>
                        </a:cubicBezTo>
                        <a:cubicBezTo>
                          <a:pt x="27417" y="42140"/>
                          <a:pt x="27195" y="41830"/>
                          <a:pt x="27782" y="41394"/>
                        </a:cubicBezTo>
                        <a:cubicBezTo>
                          <a:pt x="28361" y="40965"/>
                          <a:pt x="28957" y="41076"/>
                          <a:pt x="28893" y="40489"/>
                        </a:cubicBezTo>
                        <a:cubicBezTo>
                          <a:pt x="28893" y="40489"/>
                          <a:pt x="28806" y="40076"/>
                          <a:pt x="28925" y="39775"/>
                        </a:cubicBezTo>
                        <a:cubicBezTo>
                          <a:pt x="29036" y="39465"/>
                          <a:pt x="28822" y="39378"/>
                          <a:pt x="28496" y="39267"/>
                        </a:cubicBezTo>
                        <a:cubicBezTo>
                          <a:pt x="28163" y="39155"/>
                          <a:pt x="27068" y="38917"/>
                          <a:pt x="27576" y="38362"/>
                        </a:cubicBezTo>
                        <a:cubicBezTo>
                          <a:pt x="27905" y="38002"/>
                          <a:pt x="28401" y="37846"/>
                          <a:pt x="28937" y="37846"/>
                        </a:cubicBezTo>
                        <a:close/>
                        <a:moveTo>
                          <a:pt x="6435" y="37854"/>
                        </a:moveTo>
                        <a:cubicBezTo>
                          <a:pt x="6740" y="37854"/>
                          <a:pt x="7054" y="37904"/>
                          <a:pt x="7351" y="37997"/>
                        </a:cubicBezTo>
                        <a:cubicBezTo>
                          <a:pt x="8160" y="38251"/>
                          <a:pt x="8383" y="38354"/>
                          <a:pt x="9994" y="38449"/>
                        </a:cubicBezTo>
                        <a:cubicBezTo>
                          <a:pt x="11605" y="38544"/>
                          <a:pt x="12582" y="38695"/>
                          <a:pt x="12772" y="39052"/>
                        </a:cubicBezTo>
                        <a:cubicBezTo>
                          <a:pt x="12963" y="39402"/>
                          <a:pt x="12574" y="40489"/>
                          <a:pt x="12574" y="40489"/>
                        </a:cubicBezTo>
                        <a:cubicBezTo>
                          <a:pt x="12447" y="40759"/>
                          <a:pt x="12256" y="40989"/>
                          <a:pt x="12026" y="41172"/>
                        </a:cubicBezTo>
                        <a:cubicBezTo>
                          <a:pt x="11574" y="41505"/>
                          <a:pt x="11058" y="41759"/>
                          <a:pt x="10518" y="41902"/>
                        </a:cubicBezTo>
                        <a:cubicBezTo>
                          <a:pt x="10383" y="41926"/>
                          <a:pt x="10248" y="41957"/>
                          <a:pt x="10113" y="42005"/>
                        </a:cubicBezTo>
                        <a:cubicBezTo>
                          <a:pt x="9645" y="42156"/>
                          <a:pt x="9645" y="42283"/>
                          <a:pt x="9065" y="42362"/>
                        </a:cubicBezTo>
                        <a:cubicBezTo>
                          <a:pt x="8481" y="42441"/>
                          <a:pt x="8046" y="42504"/>
                          <a:pt x="7659" y="42505"/>
                        </a:cubicBezTo>
                        <a:lnTo>
                          <a:pt x="7659" y="42505"/>
                        </a:lnTo>
                        <a:cubicBezTo>
                          <a:pt x="7636" y="42505"/>
                          <a:pt x="7612" y="42497"/>
                          <a:pt x="7589" y="42497"/>
                        </a:cubicBezTo>
                        <a:cubicBezTo>
                          <a:pt x="6716" y="42410"/>
                          <a:pt x="5295" y="42481"/>
                          <a:pt x="4827" y="42315"/>
                        </a:cubicBezTo>
                        <a:cubicBezTo>
                          <a:pt x="4358" y="42140"/>
                          <a:pt x="4184" y="41838"/>
                          <a:pt x="4819" y="41402"/>
                        </a:cubicBezTo>
                        <a:cubicBezTo>
                          <a:pt x="5462" y="40965"/>
                          <a:pt x="6041" y="41084"/>
                          <a:pt x="6049" y="40489"/>
                        </a:cubicBezTo>
                        <a:cubicBezTo>
                          <a:pt x="6041" y="40243"/>
                          <a:pt x="6081" y="39997"/>
                          <a:pt x="6176" y="39775"/>
                        </a:cubicBezTo>
                        <a:cubicBezTo>
                          <a:pt x="6327" y="39473"/>
                          <a:pt x="6136" y="39378"/>
                          <a:pt x="5811" y="39267"/>
                        </a:cubicBezTo>
                        <a:cubicBezTo>
                          <a:pt x="5493" y="39155"/>
                          <a:pt x="4430" y="38925"/>
                          <a:pt x="5017" y="38362"/>
                        </a:cubicBezTo>
                        <a:cubicBezTo>
                          <a:pt x="5386" y="38008"/>
                          <a:pt x="5899" y="37854"/>
                          <a:pt x="6435" y="37854"/>
                        </a:cubicBezTo>
                        <a:close/>
                        <a:moveTo>
                          <a:pt x="22165" y="41155"/>
                        </a:moveTo>
                        <a:cubicBezTo>
                          <a:pt x="22225" y="41155"/>
                          <a:pt x="22285" y="41155"/>
                          <a:pt x="22345" y="41156"/>
                        </a:cubicBezTo>
                        <a:cubicBezTo>
                          <a:pt x="23932" y="41180"/>
                          <a:pt x="24980" y="41235"/>
                          <a:pt x="25353" y="41330"/>
                        </a:cubicBezTo>
                        <a:cubicBezTo>
                          <a:pt x="25702" y="41426"/>
                          <a:pt x="26060" y="41481"/>
                          <a:pt x="26425" y="41497"/>
                        </a:cubicBezTo>
                        <a:cubicBezTo>
                          <a:pt x="26972" y="41529"/>
                          <a:pt x="27060" y="41751"/>
                          <a:pt x="27068" y="41759"/>
                        </a:cubicBezTo>
                        <a:cubicBezTo>
                          <a:pt x="26853" y="41949"/>
                          <a:pt x="26599" y="42092"/>
                          <a:pt x="26321" y="42156"/>
                        </a:cubicBezTo>
                        <a:cubicBezTo>
                          <a:pt x="25591" y="42330"/>
                          <a:pt x="23901" y="42434"/>
                          <a:pt x="23075" y="42481"/>
                        </a:cubicBezTo>
                        <a:cubicBezTo>
                          <a:pt x="22250" y="42529"/>
                          <a:pt x="21535" y="42529"/>
                          <a:pt x="20599" y="42783"/>
                        </a:cubicBezTo>
                        <a:cubicBezTo>
                          <a:pt x="19662" y="43045"/>
                          <a:pt x="19448" y="43243"/>
                          <a:pt x="18027" y="43291"/>
                        </a:cubicBezTo>
                        <a:cubicBezTo>
                          <a:pt x="17809" y="43298"/>
                          <a:pt x="17607" y="43303"/>
                          <a:pt x="17421" y="43303"/>
                        </a:cubicBezTo>
                        <a:cubicBezTo>
                          <a:pt x="16395" y="43303"/>
                          <a:pt x="15821" y="43167"/>
                          <a:pt x="15519" y="42616"/>
                        </a:cubicBezTo>
                        <a:cubicBezTo>
                          <a:pt x="15431" y="42450"/>
                          <a:pt x="15352" y="42283"/>
                          <a:pt x="15280" y="42116"/>
                        </a:cubicBezTo>
                        <a:cubicBezTo>
                          <a:pt x="15280" y="42116"/>
                          <a:pt x="15233" y="41783"/>
                          <a:pt x="16019" y="41767"/>
                        </a:cubicBezTo>
                        <a:cubicBezTo>
                          <a:pt x="16166" y="41762"/>
                          <a:pt x="16313" y="41762"/>
                          <a:pt x="16458" y="41762"/>
                        </a:cubicBezTo>
                        <a:cubicBezTo>
                          <a:pt x="16552" y="41762"/>
                          <a:pt x="16646" y="41762"/>
                          <a:pt x="16738" y="41762"/>
                        </a:cubicBezTo>
                        <a:cubicBezTo>
                          <a:pt x="17279" y="41762"/>
                          <a:pt x="17801" y="41750"/>
                          <a:pt x="18281" y="41584"/>
                        </a:cubicBezTo>
                        <a:cubicBezTo>
                          <a:pt x="18945" y="41348"/>
                          <a:pt x="20625" y="41155"/>
                          <a:pt x="22165" y="41155"/>
                        </a:cubicBezTo>
                        <a:close/>
                        <a:moveTo>
                          <a:pt x="45096" y="41155"/>
                        </a:moveTo>
                        <a:cubicBezTo>
                          <a:pt x="45156" y="41155"/>
                          <a:pt x="45216" y="41155"/>
                          <a:pt x="45276" y="41156"/>
                        </a:cubicBezTo>
                        <a:cubicBezTo>
                          <a:pt x="46864" y="41172"/>
                          <a:pt x="47911" y="41235"/>
                          <a:pt x="48300" y="41322"/>
                        </a:cubicBezTo>
                        <a:lnTo>
                          <a:pt x="48300" y="41330"/>
                        </a:lnTo>
                        <a:cubicBezTo>
                          <a:pt x="48650" y="41426"/>
                          <a:pt x="49023" y="41481"/>
                          <a:pt x="49388" y="41497"/>
                        </a:cubicBezTo>
                        <a:cubicBezTo>
                          <a:pt x="49936" y="41529"/>
                          <a:pt x="50055" y="41751"/>
                          <a:pt x="50063" y="41759"/>
                        </a:cubicBezTo>
                        <a:cubicBezTo>
                          <a:pt x="49872" y="41957"/>
                          <a:pt x="49634" y="42092"/>
                          <a:pt x="49372" y="42156"/>
                        </a:cubicBezTo>
                        <a:cubicBezTo>
                          <a:pt x="48666" y="42338"/>
                          <a:pt x="46991" y="42442"/>
                          <a:pt x="46165" y="42481"/>
                        </a:cubicBezTo>
                        <a:cubicBezTo>
                          <a:pt x="45340" y="42529"/>
                          <a:pt x="44625" y="42529"/>
                          <a:pt x="43728" y="42791"/>
                        </a:cubicBezTo>
                        <a:cubicBezTo>
                          <a:pt x="42831" y="43045"/>
                          <a:pt x="42641" y="43243"/>
                          <a:pt x="41228" y="43291"/>
                        </a:cubicBezTo>
                        <a:cubicBezTo>
                          <a:pt x="41010" y="43298"/>
                          <a:pt x="40808" y="43303"/>
                          <a:pt x="40621" y="43303"/>
                        </a:cubicBezTo>
                        <a:cubicBezTo>
                          <a:pt x="39593" y="43303"/>
                          <a:pt x="39002" y="43167"/>
                          <a:pt x="38633" y="42616"/>
                        </a:cubicBezTo>
                        <a:cubicBezTo>
                          <a:pt x="38521" y="42457"/>
                          <a:pt x="38418" y="42291"/>
                          <a:pt x="38331" y="42116"/>
                        </a:cubicBezTo>
                        <a:cubicBezTo>
                          <a:pt x="38331" y="42116"/>
                          <a:pt x="38236" y="41791"/>
                          <a:pt x="39029" y="41767"/>
                        </a:cubicBezTo>
                        <a:cubicBezTo>
                          <a:pt x="39182" y="41762"/>
                          <a:pt x="39333" y="41762"/>
                          <a:pt x="39483" y="41762"/>
                        </a:cubicBezTo>
                        <a:cubicBezTo>
                          <a:pt x="39560" y="41762"/>
                          <a:pt x="39637" y="41762"/>
                          <a:pt x="39713" y="41762"/>
                        </a:cubicBezTo>
                        <a:cubicBezTo>
                          <a:pt x="40264" y="41762"/>
                          <a:pt x="40792" y="41751"/>
                          <a:pt x="41260" y="41576"/>
                        </a:cubicBezTo>
                        <a:cubicBezTo>
                          <a:pt x="41894" y="41347"/>
                          <a:pt x="43550" y="41155"/>
                          <a:pt x="45096" y="41155"/>
                        </a:cubicBezTo>
                        <a:close/>
                        <a:moveTo>
                          <a:pt x="27251" y="42120"/>
                        </a:moveTo>
                        <a:cubicBezTo>
                          <a:pt x="27462" y="42120"/>
                          <a:pt x="27322" y="42206"/>
                          <a:pt x="27377" y="42457"/>
                        </a:cubicBezTo>
                        <a:cubicBezTo>
                          <a:pt x="27441" y="42783"/>
                          <a:pt x="27337" y="43077"/>
                          <a:pt x="26933" y="43561"/>
                        </a:cubicBezTo>
                        <a:cubicBezTo>
                          <a:pt x="26528" y="44037"/>
                          <a:pt x="25806" y="44434"/>
                          <a:pt x="25067" y="44736"/>
                        </a:cubicBezTo>
                        <a:cubicBezTo>
                          <a:pt x="24337" y="45037"/>
                          <a:pt x="24766" y="45339"/>
                          <a:pt x="24409" y="45490"/>
                        </a:cubicBezTo>
                        <a:cubicBezTo>
                          <a:pt x="24357" y="45510"/>
                          <a:pt x="24308" y="45519"/>
                          <a:pt x="24262" y="45519"/>
                        </a:cubicBezTo>
                        <a:cubicBezTo>
                          <a:pt x="23980" y="45519"/>
                          <a:pt x="23794" y="45185"/>
                          <a:pt x="23678" y="45021"/>
                        </a:cubicBezTo>
                        <a:cubicBezTo>
                          <a:pt x="23543" y="44823"/>
                          <a:pt x="23488" y="44593"/>
                          <a:pt x="23464" y="44299"/>
                        </a:cubicBezTo>
                        <a:cubicBezTo>
                          <a:pt x="23448" y="43997"/>
                          <a:pt x="23393" y="43942"/>
                          <a:pt x="23281" y="43346"/>
                        </a:cubicBezTo>
                        <a:cubicBezTo>
                          <a:pt x="23162" y="42759"/>
                          <a:pt x="23305" y="42704"/>
                          <a:pt x="24020" y="42545"/>
                        </a:cubicBezTo>
                        <a:cubicBezTo>
                          <a:pt x="24282" y="42481"/>
                          <a:pt x="24694" y="42505"/>
                          <a:pt x="25123" y="42426"/>
                        </a:cubicBezTo>
                        <a:cubicBezTo>
                          <a:pt x="25544" y="42346"/>
                          <a:pt x="26369" y="42203"/>
                          <a:pt x="26964" y="42140"/>
                        </a:cubicBezTo>
                        <a:cubicBezTo>
                          <a:pt x="27099" y="42127"/>
                          <a:pt x="27190" y="42120"/>
                          <a:pt x="27251" y="42120"/>
                        </a:cubicBezTo>
                        <a:close/>
                        <a:moveTo>
                          <a:pt x="50306" y="42126"/>
                        </a:moveTo>
                        <a:cubicBezTo>
                          <a:pt x="50518" y="42126"/>
                          <a:pt x="50389" y="42219"/>
                          <a:pt x="50475" y="42465"/>
                        </a:cubicBezTo>
                        <a:cubicBezTo>
                          <a:pt x="50586" y="42783"/>
                          <a:pt x="50523" y="43077"/>
                          <a:pt x="50174" y="43561"/>
                        </a:cubicBezTo>
                        <a:cubicBezTo>
                          <a:pt x="49832" y="44045"/>
                          <a:pt x="49158" y="44434"/>
                          <a:pt x="48467" y="44736"/>
                        </a:cubicBezTo>
                        <a:cubicBezTo>
                          <a:pt x="47769" y="45045"/>
                          <a:pt x="48237" y="45331"/>
                          <a:pt x="47896" y="45482"/>
                        </a:cubicBezTo>
                        <a:lnTo>
                          <a:pt x="47896" y="45490"/>
                        </a:lnTo>
                        <a:cubicBezTo>
                          <a:pt x="47845" y="45511"/>
                          <a:pt x="47796" y="45521"/>
                          <a:pt x="47748" y="45521"/>
                        </a:cubicBezTo>
                        <a:cubicBezTo>
                          <a:pt x="47466" y="45521"/>
                          <a:pt x="47238" y="45184"/>
                          <a:pt x="47102" y="45021"/>
                        </a:cubicBezTo>
                        <a:cubicBezTo>
                          <a:pt x="46943" y="44807"/>
                          <a:pt x="46840" y="44561"/>
                          <a:pt x="46800" y="44299"/>
                        </a:cubicBezTo>
                        <a:cubicBezTo>
                          <a:pt x="46745" y="44005"/>
                          <a:pt x="46681" y="43942"/>
                          <a:pt x="46491" y="43346"/>
                        </a:cubicBezTo>
                        <a:cubicBezTo>
                          <a:pt x="46300" y="42759"/>
                          <a:pt x="46435" y="42711"/>
                          <a:pt x="47126" y="42545"/>
                        </a:cubicBezTo>
                        <a:cubicBezTo>
                          <a:pt x="47380" y="42481"/>
                          <a:pt x="47800" y="42505"/>
                          <a:pt x="48221" y="42426"/>
                        </a:cubicBezTo>
                        <a:cubicBezTo>
                          <a:pt x="48642" y="42354"/>
                          <a:pt x="49443" y="42203"/>
                          <a:pt x="50023" y="42148"/>
                        </a:cubicBezTo>
                        <a:cubicBezTo>
                          <a:pt x="50155" y="42134"/>
                          <a:pt x="50245" y="42126"/>
                          <a:pt x="50306" y="42126"/>
                        </a:cubicBezTo>
                        <a:close/>
                        <a:moveTo>
                          <a:pt x="36926" y="41614"/>
                        </a:moveTo>
                        <a:cubicBezTo>
                          <a:pt x="36978" y="41614"/>
                          <a:pt x="37028" y="41615"/>
                          <a:pt x="37077" y="41616"/>
                        </a:cubicBezTo>
                        <a:cubicBezTo>
                          <a:pt x="37077" y="41616"/>
                          <a:pt x="37871" y="41656"/>
                          <a:pt x="37982" y="42005"/>
                        </a:cubicBezTo>
                        <a:cubicBezTo>
                          <a:pt x="38093" y="42346"/>
                          <a:pt x="38140" y="42934"/>
                          <a:pt x="38855" y="43354"/>
                        </a:cubicBezTo>
                        <a:cubicBezTo>
                          <a:pt x="39577" y="43783"/>
                          <a:pt x="40299" y="43847"/>
                          <a:pt x="40442" y="44410"/>
                        </a:cubicBezTo>
                        <a:cubicBezTo>
                          <a:pt x="40585" y="44974"/>
                          <a:pt x="40466" y="45545"/>
                          <a:pt x="39275" y="45561"/>
                        </a:cubicBezTo>
                        <a:cubicBezTo>
                          <a:pt x="39214" y="45562"/>
                          <a:pt x="39152" y="45562"/>
                          <a:pt x="39091" y="45562"/>
                        </a:cubicBezTo>
                        <a:cubicBezTo>
                          <a:pt x="38416" y="45562"/>
                          <a:pt x="37746" y="45522"/>
                          <a:pt x="37077" y="45442"/>
                        </a:cubicBezTo>
                        <a:cubicBezTo>
                          <a:pt x="37077" y="45442"/>
                          <a:pt x="35910" y="45347"/>
                          <a:pt x="35132" y="45212"/>
                        </a:cubicBezTo>
                        <a:cubicBezTo>
                          <a:pt x="34354" y="45077"/>
                          <a:pt x="34037" y="44855"/>
                          <a:pt x="34037" y="44855"/>
                        </a:cubicBezTo>
                        <a:lnTo>
                          <a:pt x="34013" y="44831"/>
                        </a:lnTo>
                        <a:cubicBezTo>
                          <a:pt x="33402" y="44521"/>
                          <a:pt x="32973" y="44188"/>
                          <a:pt x="32322" y="43902"/>
                        </a:cubicBezTo>
                        <a:cubicBezTo>
                          <a:pt x="31679" y="43616"/>
                          <a:pt x="31790" y="43466"/>
                          <a:pt x="31925" y="43196"/>
                        </a:cubicBezTo>
                        <a:cubicBezTo>
                          <a:pt x="31957" y="43124"/>
                          <a:pt x="31957" y="43045"/>
                          <a:pt x="31917" y="42989"/>
                        </a:cubicBezTo>
                        <a:cubicBezTo>
                          <a:pt x="31902" y="42854"/>
                          <a:pt x="31973" y="42608"/>
                          <a:pt x="32537" y="42362"/>
                        </a:cubicBezTo>
                        <a:cubicBezTo>
                          <a:pt x="33332" y="42010"/>
                          <a:pt x="35564" y="41614"/>
                          <a:pt x="36926" y="41614"/>
                        </a:cubicBezTo>
                        <a:close/>
                        <a:moveTo>
                          <a:pt x="59913" y="41614"/>
                        </a:moveTo>
                        <a:cubicBezTo>
                          <a:pt x="59965" y="41614"/>
                          <a:pt x="60015" y="41615"/>
                          <a:pt x="60064" y="41616"/>
                        </a:cubicBezTo>
                        <a:cubicBezTo>
                          <a:pt x="60064" y="41616"/>
                          <a:pt x="60865" y="41656"/>
                          <a:pt x="61024" y="42005"/>
                        </a:cubicBezTo>
                        <a:cubicBezTo>
                          <a:pt x="61175" y="42346"/>
                          <a:pt x="61294" y="42942"/>
                          <a:pt x="62072" y="43362"/>
                        </a:cubicBezTo>
                        <a:cubicBezTo>
                          <a:pt x="62850" y="43783"/>
                          <a:pt x="63580" y="43847"/>
                          <a:pt x="63794" y="44410"/>
                        </a:cubicBezTo>
                        <a:cubicBezTo>
                          <a:pt x="64009" y="44974"/>
                          <a:pt x="63961" y="45545"/>
                          <a:pt x="62778" y="45561"/>
                        </a:cubicBezTo>
                        <a:cubicBezTo>
                          <a:pt x="62716" y="45562"/>
                          <a:pt x="62654" y="45562"/>
                          <a:pt x="62592" y="45562"/>
                        </a:cubicBezTo>
                        <a:cubicBezTo>
                          <a:pt x="61909" y="45562"/>
                          <a:pt x="61233" y="45522"/>
                          <a:pt x="60556" y="45442"/>
                        </a:cubicBezTo>
                        <a:cubicBezTo>
                          <a:pt x="60556" y="45442"/>
                          <a:pt x="59381" y="45347"/>
                          <a:pt x="58587" y="45212"/>
                        </a:cubicBezTo>
                        <a:cubicBezTo>
                          <a:pt x="57794" y="45077"/>
                          <a:pt x="57444" y="44855"/>
                          <a:pt x="57444" y="44855"/>
                        </a:cubicBezTo>
                        <a:lnTo>
                          <a:pt x="57413" y="44831"/>
                        </a:lnTo>
                        <a:cubicBezTo>
                          <a:pt x="56770" y="44521"/>
                          <a:pt x="56293" y="44188"/>
                          <a:pt x="55611" y="43902"/>
                        </a:cubicBezTo>
                        <a:cubicBezTo>
                          <a:pt x="54920" y="43616"/>
                          <a:pt x="55016" y="43466"/>
                          <a:pt x="55119" y="43196"/>
                        </a:cubicBezTo>
                        <a:cubicBezTo>
                          <a:pt x="55143" y="43124"/>
                          <a:pt x="55135" y="43045"/>
                          <a:pt x="55087" y="42989"/>
                        </a:cubicBezTo>
                        <a:cubicBezTo>
                          <a:pt x="55055" y="42854"/>
                          <a:pt x="55095" y="42608"/>
                          <a:pt x="55619" y="42362"/>
                        </a:cubicBezTo>
                        <a:cubicBezTo>
                          <a:pt x="56376" y="42010"/>
                          <a:pt x="58555" y="41614"/>
                          <a:pt x="59913" y="41614"/>
                        </a:cubicBezTo>
                        <a:close/>
                        <a:moveTo>
                          <a:pt x="13966" y="41615"/>
                        </a:moveTo>
                        <a:cubicBezTo>
                          <a:pt x="14006" y="41615"/>
                          <a:pt x="14044" y="41615"/>
                          <a:pt x="14082" y="41616"/>
                        </a:cubicBezTo>
                        <a:cubicBezTo>
                          <a:pt x="14082" y="41616"/>
                          <a:pt x="14876" y="41664"/>
                          <a:pt x="14939" y="42005"/>
                        </a:cubicBezTo>
                        <a:cubicBezTo>
                          <a:pt x="15003" y="42354"/>
                          <a:pt x="14979" y="42942"/>
                          <a:pt x="15646" y="43362"/>
                        </a:cubicBezTo>
                        <a:cubicBezTo>
                          <a:pt x="16312" y="43783"/>
                          <a:pt x="17027" y="43854"/>
                          <a:pt x="17090" y="44418"/>
                        </a:cubicBezTo>
                        <a:cubicBezTo>
                          <a:pt x="17162" y="44982"/>
                          <a:pt x="16971" y="45545"/>
                          <a:pt x="15780" y="45561"/>
                        </a:cubicBezTo>
                        <a:cubicBezTo>
                          <a:pt x="15676" y="45563"/>
                          <a:pt x="15572" y="45564"/>
                          <a:pt x="15468" y="45564"/>
                        </a:cubicBezTo>
                        <a:cubicBezTo>
                          <a:pt x="14842" y="45564"/>
                          <a:pt x="14217" y="45524"/>
                          <a:pt x="13598" y="45442"/>
                        </a:cubicBezTo>
                        <a:cubicBezTo>
                          <a:pt x="13598" y="45442"/>
                          <a:pt x="12439" y="45355"/>
                          <a:pt x="11677" y="45212"/>
                        </a:cubicBezTo>
                        <a:cubicBezTo>
                          <a:pt x="10923" y="45077"/>
                          <a:pt x="10637" y="44855"/>
                          <a:pt x="10637" y="44855"/>
                        </a:cubicBezTo>
                        <a:lnTo>
                          <a:pt x="10605" y="44839"/>
                        </a:lnTo>
                        <a:cubicBezTo>
                          <a:pt x="10042" y="44521"/>
                          <a:pt x="9653" y="44188"/>
                          <a:pt x="9042" y="43902"/>
                        </a:cubicBezTo>
                        <a:cubicBezTo>
                          <a:pt x="8430" y="43624"/>
                          <a:pt x="8565" y="43473"/>
                          <a:pt x="8732" y="43196"/>
                        </a:cubicBezTo>
                        <a:lnTo>
                          <a:pt x="8740" y="43196"/>
                        </a:lnTo>
                        <a:cubicBezTo>
                          <a:pt x="8780" y="43140"/>
                          <a:pt x="8788" y="43061"/>
                          <a:pt x="8756" y="42989"/>
                        </a:cubicBezTo>
                        <a:cubicBezTo>
                          <a:pt x="8756" y="42854"/>
                          <a:pt x="8859" y="42608"/>
                          <a:pt x="9446" y="42362"/>
                        </a:cubicBezTo>
                        <a:cubicBezTo>
                          <a:pt x="10303" y="42007"/>
                          <a:pt x="12613" y="41615"/>
                          <a:pt x="13966" y="41615"/>
                        </a:cubicBezTo>
                        <a:close/>
                        <a:moveTo>
                          <a:pt x="22056" y="42840"/>
                        </a:moveTo>
                        <a:cubicBezTo>
                          <a:pt x="22329" y="42840"/>
                          <a:pt x="22527" y="42890"/>
                          <a:pt x="22758" y="42989"/>
                        </a:cubicBezTo>
                        <a:cubicBezTo>
                          <a:pt x="23226" y="43188"/>
                          <a:pt x="23083" y="43831"/>
                          <a:pt x="22972" y="44124"/>
                        </a:cubicBezTo>
                        <a:cubicBezTo>
                          <a:pt x="22861" y="44410"/>
                          <a:pt x="23194" y="44466"/>
                          <a:pt x="23305" y="44783"/>
                        </a:cubicBezTo>
                        <a:cubicBezTo>
                          <a:pt x="23408" y="45101"/>
                          <a:pt x="23607" y="45601"/>
                          <a:pt x="24035" y="45767"/>
                        </a:cubicBezTo>
                        <a:cubicBezTo>
                          <a:pt x="24464" y="45942"/>
                          <a:pt x="25123" y="46394"/>
                          <a:pt x="25266" y="46760"/>
                        </a:cubicBezTo>
                        <a:cubicBezTo>
                          <a:pt x="25401" y="47125"/>
                          <a:pt x="24885" y="47545"/>
                          <a:pt x="23877" y="47712"/>
                        </a:cubicBezTo>
                        <a:cubicBezTo>
                          <a:pt x="23624" y="47753"/>
                          <a:pt x="23359" y="47772"/>
                          <a:pt x="23085" y="47772"/>
                        </a:cubicBezTo>
                        <a:cubicBezTo>
                          <a:pt x="22255" y="47772"/>
                          <a:pt x="21343" y="47599"/>
                          <a:pt x="20448" y="47355"/>
                        </a:cubicBezTo>
                        <a:cubicBezTo>
                          <a:pt x="19471" y="47095"/>
                          <a:pt x="19066" y="47010"/>
                          <a:pt x="18335" y="47010"/>
                        </a:cubicBezTo>
                        <a:cubicBezTo>
                          <a:pt x="18174" y="47010"/>
                          <a:pt x="17998" y="47014"/>
                          <a:pt x="17797" y="47022"/>
                        </a:cubicBezTo>
                        <a:cubicBezTo>
                          <a:pt x="17588" y="47027"/>
                          <a:pt x="17389" y="47032"/>
                          <a:pt x="17198" y="47032"/>
                        </a:cubicBezTo>
                        <a:cubicBezTo>
                          <a:pt x="16368" y="47032"/>
                          <a:pt x="15701" y="46951"/>
                          <a:pt x="15217" y="46577"/>
                        </a:cubicBezTo>
                        <a:cubicBezTo>
                          <a:pt x="14622" y="46117"/>
                          <a:pt x="15082" y="45958"/>
                          <a:pt x="15860" y="45783"/>
                        </a:cubicBezTo>
                        <a:cubicBezTo>
                          <a:pt x="16630" y="45601"/>
                          <a:pt x="17090" y="45529"/>
                          <a:pt x="17249" y="45164"/>
                        </a:cubicBezTo>
                        <a:cubicBezTo>
                          <a:pt x="17392" y="44799"/>
                          <a:pt x="17392" y="44386"/>
                          <a:pt x="17241" y="44021"/>
                        </a:cubicBezTo>
                        <a:lnTo>
                          <a:pt x="17241" y="44029"/>
                        </a:lnTo>
                        <a:cubicBezTo>
                          <a:pt x="17106" y="43696"/>
                          <a:pt x="17408" y="43553"/>
                          <a:pt x="17971" y="43473"/>
                        </a:cubicBezTo>
                        <a:cubicBezTo>
                          <a:pt x="18186" y="43442"/>
                          <a:pt x="18527" y="43450"/>
                          <a:pt x="18908" y="43410"/>
                        </a:cubicBezTo>
                        <a:cubicBezTo>
                          <a:pt x="19289" y="43378"/>
                          <a:pt x="19844" y="43180"/>
                          <a:pt x="20908" y="42989"/>
                        </a:cubicBezTo>
                        <a:cubicBezTo>
                          <a:pt x="21436" y="42890"/>
                          <a:pt x="21783" y="42840"/>
                          <a:pt x="22056" y="42840"/>
                        </a:cubicBezTo>
                        <a:close/>
                        <a:moveTo>
                          <a:pt x="45212" y="42835"/>
                        </a:moveTo>
                        <a:cubicBezTo>
                          <a:pt x="45481" y="42835"/>
                          <a:pt x="45684" y="42883"/>
                          <a:pt x="45927" y="42981"/>
                        </a:cubicBezTo>
                        <a:cubicBezTo>
                          <a:pt x="46411" y="43180"/>
                          <a:pt x="46356" y="43831"/>
                          <a:pt x="46284" y="44116"/>
                        </a:cubicBezTo>
                        <a:cubicBezTo>
                          <a:pt x="46213" y="44410"/>
                          <a:pt x="46554" y="44466"/>
                          <a:pt x="46697" y="44783"/>
                        </a:cubicBezTo>
                        <a:cubicBezTo>
                          <a:pt x="46848" y="45101"/>
                          <a:pt x="47110" y="45593"/>
                          <a:pt x="47562" y="45767"/>
                        </a:cubicBezTo>
                        <a:cubicBezTo>
                          <a:pt x="48015" y="45942"/>
                          <a:pt x="48729" y="46394"/>
                          <a:pt x="48920" y="46760"/>
                        </a:cubicBezTo>
                        <a:cubicBezTo>
                          <a:pt x="49102" y="47125"/>
                          <a:pt x="48642" y="47537"/>
                          <a:pt x="47650" y="47712"/>
                        </a:cubicBezTo>
                        <a:lnTo>
                          <a:pt x="47657" y="47720"/>
                        </a:lnTo>
                        <a:cubicBezTo>
                          <a:pt x="47411" y="47761"/>
                          <a:pt x="47148" y="47780"/>
                          <a:pt x="46874" y="47780"/>
                        </a:cubicBezTo>
                        <a:cubicBezTo>
                          <a:pt x="46044" y="47780"/>
                          <a:pt x="45106" y="47607"/>
                          <a:pt x="44181" y="47363"/>
                        </a:cubicBezTo>
                        <a:cubicBezTo>
                          <a:pt x="43144" y="47095"/>
                          <a:pt x="42733" y="47014"/>
                          <a:pt x="41964" y="47014"/>
                        </a:cubicBezTo>
                        <a:cubicBezTo>
                          <a:pt x="41820" y="47014"/>
                          <a:pt x="41665" y="47017"/>
                          <a:pt x="41490" y="47022"/>
                        </a:cubicBezTo>
                        <a:cubicBezTo>
                          <a:pt x="41261" y="47030"/>
                          <a:pt x="41043" y="47035"/>
                          <a:pt x="40834" y="47035"/>
                        </a:cubicBezTo>
                        <a:cubicBezTo>
                          <a:pt x="40028" y="47035"/>
                          <a:pt x="39370" y="46949"/>
                          <a:pt x="38847" y="46577"/>
                        </a:cubicBezTo>
                        <a:cubicBezTo>
                          <a:pt x="38196" y="46117"/>
                          <a:pt x="38640" y="45966"/>
                          <a:pt x="39387" y="45783"/>
                        </a:cubicBezTo>
                        <a:cubicBezTo>
                          <a:pt x="40133" y="45609"/>
                          <a:pt x="40585" y="45537"/>
                          <a:pt x="40696" y="45172"/>
                        </a:cubicBezTo>
                        <a:cubicBezTo>
                          <a:pt x="40807" y="44807"/>
                          <a:pt x="40728" y="44355"/>
                          <a:pt x="40545" y="44021"/>
                        </a:cubicBezTo>
                        <a:cubicBezTo>
                          <a:pt x="40363" y="43688"/>
                          <a:pt x="40649" y="43553"/>
                          <a:pt x="41204" y="43473"/>
                        </a:cubicBezTo>
                        <a:cubicBezTo>
                          <a:pt x="41411" y="43442"/>
                          <a:pt x="41752" y="43450"/>
                          <a:pt x="42125" y="43410"/>
                        </a:cubicBezTo>
                        <a:cubicBezTo>
                          <a:pt x="42506" y="43378"/>
                          <a:pt x="43038" y="43180"/>
                          <a:pt x="44070" y="42981"/>
                        </a:cubicBezTo>
                        <a:cubicBezTo>
                          <a:pt x="44595" y="42885"/>
                          <a:pt x="44938" y="42835"/>
                          <a:pt x="45212" y="42835"/>
                        </a:cubicBezTo>
                        <a:close/>
                        <a:moveTo>
                          <a:pt x="6870" y="42633"/>
                        </a:moveTo>
                        <a:cubicBezTo>
                          <a:pt x="8262" y="42633"/>
                          <a:pt x="8284" y="43052"/>
                          <a:pt x="8256" y="43346"/>
                        </a:cubicBezTo>
                        <a:cubicBezTo>
                          <a:pt x="8232" y="43680"/>
                          <a:pt x="8343" y="43942"/>
                          <a:pt x="9137" y="44243"/>
                        </a:cubicBezTo>
                        <a:cubicBezTo>
                          <a:pt x="9938" y="44537"/>
                          <a:pt x="9804" y="44569"/>
                          <a:pt x="10375" y="45124"/>
                        </a:cubicBezTo>
                        <a:cubicBezTo>
                          <a:pt x="10954" y="45672"/>
                          <a:pt x="10010" y="46236"/>
                          <a:pt x="9764" y="46379"/>
                        </a:cubicBezTo>
                        <a:cubicBezTo>
                          <a:pt x="9391" y="46561"/>
                          <a:pt x="9042" y="46799"/>
                          <a:pt x="8724" y="47077"/>
                        </a:cubicBezTo>
                        <a:cubicBezTo>
                          <a:pt x="8113" y="47593"/>
                          <a:pt x="7057" y="47799"/>
                          <a:pt x="6017" y="47974"/>
                        </a:cubicBezTo>
                        <a:cubicBezTo>
                          <a:pt x="5852" y="48003"/>
                          <a:pt x="5702" y="48016"/>
                          <a:pt x="5564" y="48016"/>
                        </a:cubicBezTo>
                        <a:cubicBezTo>
                          <a:pt x="4825" y="48016"/>
                          <a:pt x="4455" y="47649"/>
                          <a:pt x="4247" y="47395"/>
                        </a:cubicBezTo>
                        <a:cubicBezTo>
                          <a:pt x="4001" y="47101"/>
                          <a:pt x="3795" y="47236"/>
                          <a:pt x="2819" y="47077"/>
                        </a:cubicBezTo>
                        <a:cubicBezTo>
                          <a:pt x="1842" y="46910"/>
                          <a:pt x="2049" y="46609"/>
                          <a:pt x="1906" y="46299"/>
                        </a:cubicBezTo>
                        <a:cubicBezTo>
                          <a:pt x="1755" y="45998"/>
                          <a:pt x="1422" y="45894"/>
                          <a:pt x="1358" y="45474"/>
                        </a:cubicBezTo>
                        <a:cubicBezTo>
                          <a:pt x="1295" y="45053"/>
                          <a:pt x="2168" y="44640"/>
                          <a:pt x="2723" y="44410"/>
                        </a:cubicBezTo>
                        <a:cubicBezTo>
                          <a:pt x="3279" y="44180"/>
                          <a:pt x="3644" y="43910"/>
                          <a:pt x="4136" y="43394"/>
                        </a:cubicBezTo>
                        <a:cubicBezTo>
                          <a:pt x="4628" y="42870"/>
                          <a:pt x="5359" y="42711"/>
                          <a:pt x="6248" y="42656"/>
                        </a:cubicBezTo>
                        <a:cubicBezTo>
                          <a:pt x="6481" y="42640"/>
                          <a:pt x="6687" y="42633"/>
                          <a:pt x="6870" y="42633"/>
                        </a:cubicBezTo>
                        <a:close/>
                        <a:moveTo>
                          <a:pt x="53099" y="42625"/>
                        </a:moveTo>
                        <a:cubicBezTo>
                          <a:pt x="54495" y="42625"/>
                          <a:pt x="54626" y="43051"/>
                          <a:pt x="54682" y="43346"/>
                        </a:cubicBezTo>
                        <a:cubicBezTo>
                          <a:pt x="54746" y="43680"/>
                          <a:pt x="54912" y="43942"/>
                          <a:pt x="55785" y="44235"/>
                        </a:cubicBezTo>
                        <a:cubicBezTo>
                          <a:pt x="56667" y="44537"/>
                          <a:pt x="56540" y="44569"/>
                          <a:pt x="57254" y="45117"/>
                        </a:cubicBezTo>
                        <a:cubicBezTo>
                          <a:pt x="57976" y="45672"/>
                          <a:pt x="57175" y="46228"/>
                          <a:pt x="56968" y="46371"/>
                        </a:cubicBezTo>
                        <a:cubicBezTo>
                          <a:pt x="56643" y="46553"/>
                          <a:pt x="56357" y="46791"/>
                          <a:pt x="56111" y="47069"/>
                        </a:cubicBezTo>
                        <a:cubicBezTo>
                          <a:pt x="55627" y="47585"/>
                          <a:pt x="54619" y="47799"/>
                          <a:pt x="53626" y="47974"/>
                        </a:cubicBezTo>
                        <a:cubicBezTo>
                          <a:pt x="53488" y="48003"/>
                          <a:pt x="53348" y="48017"/>
                          <a:pt x="53209" y="48017"/>
                        </a:cubicBezTo>
                        <a:cubicBezTo>
                          <a:pt x="52655" y="48017"/>
                          <a:pt x="52113" y="47794"/>
                          <a:pt x="51714" y="47395"/>
                        </a:cubicBezTo>
                        <a:lnTo>
                          <a:pt x="51706" y="47395"/>
                        </a:lnTo>
                        <a:cubicBezTo>
                          <a:pt x="51388" y="47093"/>
                          <a:pt x="51221" y="47236"/>
                          <a:pt x="50197" y="47069"/>
                        </a:cubicBezTo>
                        <a:cubicBezTo>
                          <a:pt x="49181" y="46910"/>
                          <a:pt x="49308" y="46601"/>
                          <a:pt x="49086" y="46299"/>
                        </a:cubicBezTo>
                        <a:cubicBezTo>
                          <a:pt x="48864" y="45990"/>
                          <a:pt x="48499" y="45886"/>
                          <a:pt x="48324" y="45466"/>
                        </a:cubicBezTo>
                        <a:cubicBezTo>
                          <a:pt x="48150" y="45045"/>
                          <a:pt x="48920" y="44640"/>
                          <a:pt x="49412" y="44410"/>
                        </a:cubicBezTo>
                        <a:cubicBezTo>
                          <a:pt x="49912" y="44172"/>
                          <a:pt x="50205" y="43910"/>
                          <a:pt x="50563" y="43386"/>
                        </a:cubicBezTo>
                        <a:cubicBezTo>
                          <a:pt x="50920" y="42870"/>
                          <a:pt x="51610" y="42711"/>
                          <a:pt x="52491" y="42648"/>
                        </a:cubicBezTo>
                        <a:cubicBezTo>
                          <a:pt x="52717" y="42633"/>
                          <a:pt x="52919" y="42625"/>
                          <a:pt x="53099" y="42625"/>
                        </a:cubicBezTo>
                        <a:close/>
                        <a:moveTo>
                          <a:pt x="29989" y="42633"/>
                        </a:moveTo>
                        <a:cubicBezTo>
                          <a:pt x="31383" y="42633"/>
                          <a:pt x="31459" y="43053"/>
                          <a:pt x="31473" y="43354"/>
                        </a:cubicBezTo>
                        <a:cubicBezTo>
                          <a:pt x="31489" y="43688"/>
                          <a:pt x="31632" y="43950"/>
                          <a:pt x="32465" y="44243"/>
                        </a:cubicBezTo>
                        <a:cubicBezTo>
                          <a:pt x="33299" y="44545"/>
                          <a:pt x="33172" y="44569"/>
                          <a:pt x="33822" y="45124"/>
                        </a:cubicBezTo>
                        <a:cubicBezTo>
                          <a:pt x="34465" y="45672"/>
                          <a:pt x="33592" y="46236"/>
                          <a:pt x="33370" y="46379"/>
                        </a:cubicBezTo>
                        <a:cubicBezTo>
                          <a:pt x="33021" y="46561"/>
                          <a:pt x="32703" y="46799"/>
                          <a:pt x="32425" y="47077"/>
                        </a:cubicBezTo>
                        <a:cubicBezTo>
                          <a:pt x="31878" y="47593"/>
                          <a:pt x="30846" y="47799"/>
                          <a:pt x="29830" y="47982"/>
                        </a:cubicBezTo>
                        <a:cubicBezTo>
                          <a:pt x="29672" y="48009"/>
                          <a:pt x="29526" y="48021"/>
                          <a:pt x="29390" y="48021"/>
                        </a:cubicBezTo>
                        <a:cubicBezTo>
                          <a:pt x="28644" y="48021"/>
                          <a:pt x="28215" y="47658"/>
                          <a:pt x="27980" y="47403"/>
                        </a:cubicBezTo>
                        <a:cubicBezTo>
                          <a:pt x="27695" y="47093"/>
                          <a:pt x="27512" y="47244"/>
                          <a:pt x="26512" y="47077"/>
                        </a:cubicBezTo>
                        <a:cubicBezTo>
                          <a:pt x="25520" y="46910"/>
                          <a:pt x="25686" y="46609"/>
                          <a:pt x="25496" y="46307"/>
                        </a:cubicBezTo>
                        <a:cubicBezTo>
                          <a:pt x="25313" y="45998"/>
                          <a:pt x="24964" y="45894"/>
                          <a:pt x="24845" y="45474"/>
                        </a:cubicBezTo>
                        <a:cubicBezTo>
                          <a:pt x="24726" y="45053"/>
                          <a:pt x="25544" y="44640"/>
                          <a:pt x="26067" y="44410"/>
                        </a:cubicBezTo>
                        <a:cubicBezTo>
                          <a:pt x="26591" y="44180"/>
                          <a:pt x="26933" y="43918"/>
                          <a:pt x="27353" y="43394"/>
                        </a:cubicBezTo>
                        <a:cubicBezTo>
                          <a:pt x="27774" y="42870"/>
                          <a:pt x="28488" y="42719"/>
                          <a:pt x="29369" y="42656"/>
                        </a:cubicBezTo>
                        <a:cubicBezTo>
                          <a:pt x="29600" y="42640"/>
                          <a:pt x="29806" y="42633"/>
                          <a:pt x="29989" y="42633"/>
                        </a:cubicBezTo>
                        <a:close/>
                        <a:moveTo>
                          <a:pt x="17400" y="47142"/>
                        </a:moveTo>
                        <a:cubicBezTo>
                          <a:pt x="17592" y="47142"/>
                          <a:pt x="17864" y="47154"/>
                          <a:pt x="18392" y="47164"/>
                        </a:cubicBezTo>
                        <a:cubicBezTo>
                          <a:pt x="19590" y="47196"/>
                          <a:pt x="20051" y="47537"/>
                          <a:pt x="21138" y="47776"/>
                        </a:cubicBezTo>
                        <a:cubicBezTo>
                          <a:pt x="21791" y="47922"/>
                          <a:pt x="22122" y="47948"/>
                          <a:pt x="22406" y="47948"/>
                        </a:cubicBezTo>
                        <a:cubicBezTo>
                          <a:pt x="22557" y="47948"/>
                          <a:pt x="22695" y="47940"/>
                          <a:pt x="22861" y="47940"/>
                        </a:cubicBezTo>
                        <a:cubicBezTo>
                          <a:pt x="22906" y="47940"/>
                          <a:pt x="22953" y="47941"/>
                          <a:pt x="23004" y="47942"/>
                        </a:cubicBezTo>
                        <a:cubicBezTo>
                          <a:pt x="23583" y="47966"/>
                          <a:pt x="23385" y="48165"/>
                          <a:pt x="23242" y="48331"/>
                        </a:cubicBezTo>
                        <a:cubicBezTo>
                          <a:pt x="23091" y="48498"/>
                          <a:pt x="23035" y="48990"/>
                          <a:pt x="22789" y="49196"/>
                        </a:cubicBezTo>
                        <a:cubicBezTo>
                          <a:pt x="22543" y="49403"/>
                          <a:pt x="21384" y="49379"/>
                          <a:pt x="19844" y="49434"/>
                        </a:cubicBezTo>
                        <a:cubicBezTo>
                          <a:pt x="19653" y="49442"/>
                          <a:pt x="19485" y="49446"/>
                          <a:pt x="19336" y="49446"/>
                        </a:cubicBezTo>
                        <a:cubicBezTo>
                          <a:pt x="18282" y="49446"/>
                          <a:pt x="18187" y="49259"/>
                          <a:pt x="17463" y="49030"/>
                        </a:cubicBezTo>
                        <a:cubicBezTo>
                          <a:pt x="17179" y="48943"/>
                          <a:pt x="16946" y="48925"/>
                          <a:pt x="16747" y="48925"/>
                        </a:cubicBezTo>
                        <a:cubicBezTo>
                          <a:pt x="16603" y="48925"/>
                          <a:pt x="16477" y="48934"/>
                          <a:pt x="16362" y="48934"/>
                        </a:cubicBezTo>
                        <a:cubicBezTo>
                          <a:pt x="16171" y="48934"/>
                          <a:pt x="16012" y="48908"/>
                          <a:pt x="15852" y="48768"/>
                        </a:cubicBezTo>
                        <a:cubicBezTo>
                          <a:pt x="15463" y="48418"/>
                          <a:pt x="16154" y="48133"/>
                          <a:pt x="16209" y="47831"/>
                        </a:cubicBezTo>
                        <a:cubicBezTo>
                          <a:pt x="16265" y="47530"/>
                          <a:pt x="16177" y="47315"/>
                          <a:pt x="16701" y="47220"/>
                        </a:cubicBezTo>
                        <a:lnTo>
                          <a:pt x="16701" y="47228"/>
                        </a:lnTo>
                        <a:cubicBezTo>
                          <a:pt x="17043" y="47161"/>
                          <a:pt x="17157" y="47142"/>
                          <a:pt x="17400" y="47142"/>
                        </a:cubicBezTo>
                        <a:close/>
                        <a:moveTo>
                          <a:pt x="41072" y="47143"/>
                        </a:moveTo>
                        <a:cubicBezTo>
                          <a:pt x="41267" y="47143"/>
                          <a:pt x="41543" y="47158"/>
                          <a:pt x="42093" y="47172"/>
                        </a:cubicBezTo>
                        <a:cubicBezTo>
                          <a:pt x="43292" y="47196"/>
                          <a:pt x="43792" y="47537"/>
                          <a:pt x="44919" y="47776"/>
                        </a:cubicBezTo>
                        <a:cubicBezTo>
                          <a:pt x="45586" y="47922"/>
                          <a:pt x="45920" y="47948"/>
                          <a:pt x="46204" y="47948"/>
                        </a:cubicBezTo>
                        <a:cubicBezTo>
                          <a:pt x="46355" y="47948"/>
                          <a:pt x="46492" y="47940"/>
                          <a:pt x="46657" y="47940"/>
                        </a:cubicBezTo>
                        <a:cubicBezTo>
                          <a:pt x="46703" y="47940"/>
                          <a:pt x="46750" y="47941"/>
                          <a:pt x="46800" y="47942"/>
                        </a:cubicBezTo>
                        <a:cubicBezTo>
                          <a:pt x="47388" y="47966"/>
                          <a:pt x="47213" y="48165"/>
                          <a:pt x="47094" y="48331"/>
                        </a:cubicBezTo>
                        <a:cubicBezTo>
                          <a:pt x="46967" y="48498"/>
                          <a:pt x="46967" y="48998"/>
                          <a:pt x="46753" y="49196"/>
                        </a:cubicBezTo>
                        <a:cubicBezTo>
                          <a:pt x="46538" y="49403"/>
                          <a:pt x="45371" y="49379"/>
                          <a:pt x="43840" y="49442"/>
                        </a:cubicBezTo>
                        <a:cubicBezTo>
                          <a:pt x="43668" y="49449"/>
                          <a:pt x="43516" y="49452"/>
                          <a:pt x="43379" y="49452"/>
                        </a:cubicBezTo>
                        <a:cubicBezTo>
                          <a:pt x="42282" y="49452"/>
                          <a:pt x="42172" y="49263"/>
                          <a:pt x="41403" y="49038"/>
                        </a:cubicBezTo>
                        <a:cubicBezTo>
                          <a:pt x="41100" y="48945"/>
                          <a:pt x="40861" y="48927"/>
                          <a:pt x="40659" y="48927"/>
                        </a:cubicBezTo>
                        <a:cubicBezTo>
                          <a:pt x="40526" y="48927"/>
                          <a:pt x="40409" y="48935"/>
                          <a:pt x="40301" y="48935"/>
                        </a:cubicBezTo>
                        <a:cubicBezTo>
                          <a:pt x="40107" y="48935"/>
                          <a:pt x="39941" y="48909"/>
                          <a:pt x="39760" y="48768"/>
                        </a:cubicBezTo>
                        <a:cubicBezTo>
                          <a:pt x="39331" y="48418"/>
                          <a:pt x="39974" y="48133"/>
                          <a:pt x="39998" y="47831"/>
                        </a:cubicBezTo>
                        <a:cubicBezTo>
                          <a:pt x="40014" y="47530"/>
                          <a:pt x="39903" y="47315"/>
                          <a:pt x="40411" y="47220"/>
                        </a:cubicBezTo>
                        <a:lnTo>
                          <a:pt x="40411" y="47220"/>
                        </a:lnTo>
                        <a:lnTo>
                          <a:pt x="40403" y="47228"/>
                        </a:lnTo>
                        <a:cubicBezTo>
                          <a:pt x="40725" y="47163"/>
                          <a:pt x="40842" y="47143"/>
                          <a:pt x="41072" y="47143"/>
                        </a:cubicBezTo>
                        <a:close/>
                        <a:moveTo>
                          <a:pt x="64791" y="47146"/>
                        </a:moveTo>
                        <a:cubicBezTo>
                          <a:pt x="64985" y="47146"/>
                          <a:pt x="65262" y="47158"/>
                          <a:pt x="65795" y="47172"/>
                        </a:cubicBezTo>
                        <a:cubicBezTo>
                          <a:pt x="66993" y="47204"/>
                          <a:pt x="67541" y="47537"/>
                          <a:pt x="68700" y="47784"/>
                        </a:cubicBezTo>
                        <a:cubicBezTo>
                          <a:pt x="69399" y="47928"/>
                          <a:pt x="69735" y="47950"/>
                          <a:pt x="70021" y="47950"/>
                        </a:cubicBezTo>
                        <a:cubicBezTo>
                          <a:pt x="70143" y="47950"/>
                          <a:pt x="70255" y="47946"/>
                          <a:pt x="70382" y="47946"/>
                        </a:cubicBezTo>
                        <a:cubicBezTo>
                          <a:pt x="70449" y="47946"/>
                          <a:pt x="70519" y="47947"/>
                          <a:pt x="70597" y="47950"/>
                        </a:cubicBezTo>
                        <a:cubicBezTo>
                          <a:pt x="71184" y="47966"/>
                          <a:pt x="71041" y="48165"/>
                          <a:pt x="70938" y="48331"/>
                        </a:cubicBezTo>
                        <a:cubicBezTo>
                          <a:pt x="70835" y="48498"/>
                          <a:pt x="70906" y="48998"/>
                          <a:pt x="70708" y="49204"/>
                        </a:cubicBezTo>
                        <a:cubicBezTo>
                          <a:pt x="70517" y="49403"/>
                          <a:pt x="69351" y="49387"/>
                          <a:pt x="67827" y="49442"/>
                        </a:cubicBezTo>
                        <a:cubicBezTo>
                          <a:pt x="67652" y="49449"/>
                          <a:pt x="67496" y="49452"/>
                          <a:pt x="67356" y="49452"/>
                        </a:cubicBezTo>
                        <a:cubicBezTo>
                          <a:pt x="66271" y="49452"/>
                          <a:pt x="66137" y="49270"/>
                          <a:pt x="65342" y="49038"/>
                        </a:cubicBezTo>
                        <a:cubicBezTo>
                          <a:pt x="65029" y="48945"/>
                          <a:pt x="64787" y="48927"/>
                          <a:pt x="64585" y="48927"/>
                        </a:cubicBezTo>
                        <a:cubicBezTo>
                          <a:pt x="64452" y="48927"/>
                          <a:pt x="64336" y="48935"/>
                          <a:pt x="64228" y="48935"/>
                        </a:cubicBezTo>
                        <a:cubicBezTo>
                          <a:pt x="64034" y="48935"/>
                          <a:pt x="63865" y="48909"/>
                          <a:pt x="63667" y="48768"/>
                        </a:cubicBezTo>
                        <a:cubicBezTo>
                          <a:pt x="63191" y="48426"/>
                          <a:pt x="63802" y="48141"/>
                          <a:pt x="63779" y="47831"/>
                        </a:cubicBezTo>
                        <a:cubicBezTo>
                          <a:pt x="63755" y="47530"/>
                          <a:pt x="63628" y="47315"/>
                          <a:pt x="64120" y="47220"/>
                        </a:cubicBezTo>
                        <a:lnTo>
                          <a:pt x="64120" y="47220"/>
                        </a:lnTo>
                        <a:lnTo>
                          <a:pt x="64112" y="47228"/>
                        </a:lnTo>
                        <a:cubicBezTo>
                          <a:pt x="64436" y="47166"/>
                          <a:pt x="64546" y="47146"/>
                          <a:pt x="64791" y="47146"/>
                        </a:cubicBezTo>
                        <a:close/>
                        <a:moveTo>
                          <a:pt x="35939" y="45451"/>
                        </a:moveTo>
                        <a:cubicBezTo>
                          <a:pt x="36112" y="45451"/>
                          <a:pt x="36270" y="45458"/>
                          <a:pt x="36394" y="45466"/>
                        </a:cubicBezTo>
                        <a:cubicBezTo>
                          <a:pt x="36624" y="45466"/>
                          <a:pt x="36855" y="45498"/>
                          <a:pt x="37077" y="45553"/>
                        </a:cubicBezTo>
                        <a:cubicBezTo>
                          <a:pt x="37410" y="45712"/>
                          <a:pt x="37712" y="45934"/>
                          <a:pt x="37966" y="46204"/>
                        </a:cubicBezTo>
                        <a:cubicBezTo>
                          <a:pt x="38386" y="46648"/>
                          <a:pt x="38966" y="46839"/>
                          <a:pt x="39323" y="47077"/>
                        </a:cubicBezTo>
                        <a:cubicBezTo>
                          <a:pt x="39680" y="47307"/>
                          <a:pt x="39839" y="48014"/>
                          <a:pt x="39450" y="48434"/>
                        </a:cubicBezTo>
                        <a:lnTo>
                          <a:pt x="39450" y="48426"/>
                        </a:lnTo>
                        <a:cubicBezTo>
                          <a:pt x="39053" y="48847"/>
                          <a:pt x="38696" y="48823"/>
                          <a:pt x="38513" y="49149"/>
                        </a:cubicBezTo>
                        <a:cubicBezTo>
                          <a:pt x="38339" y="49474"/>
                          <a:pt x="38188" y="49784"/>
                          <a:pt x="37823" y="49871"/>
                        </a:cubicBezTo>
                        <a:cubicBezTo>
                          <a:pt x="37577" y="49927"/>
                          <a:pt x="37331" y="49958"/>
                          <a:pt x="37077" y="49958"/>
                        </a:cubicBezTo>
                        <a:cubicBezTo>
                          <a:pt x="36815" y="49982"/>
                          <a:pt x="36550" y="49996"/>
                          <a:pt x="36283" y="49996"/>
                        </a:cubicBezTo>
                        <a:cubicBezTo>
                          <a:pt x="36185" y="49996"/>
                          <a:pt x="36087" y="49994"/>
                          <a:pt x="35989" y="49990"/>
                        </a:cubicBezTo>
                        <a:cubicBezTo>
                          <a:pt x="35799" y="49982"/>
                          <a:pt x="35600" y="49950"/>
                          <a:pt x="35418" y="49879"/>
                        </a:cubicBezTo>
                        <a:cubicBezTo>
                          <a:pt x="35394" y="49871"/>
                          <a:pt x="35370" y="49855"/>
                          <a:pt x="35338" y="49847"/>
                        </a:cubicBezTo>
                        <a:lnTo>
                          <a:pt x="35315" y="49823"/>
                        </a:lnTo>
                        <a:cubicBezTo>
                          <a:pt x="34910" y="49633"/>
                          <a:pt x="34283" y="49546"/>
                          <a:pt x="33394" y="49474"/>
                        </a:cubicBezTo>
                        <a:cubicBezTo>
                          <a:pt x="32068" y="49363"/>
                          <a:pt x="31036" y="49236"/>
                          <a:pt x="30171" y="49038"/>
                        </a:cubicBezTo>
                        <a:cubicBezTo>
                          <a:pt x="29298" y="48831"/>
                          <a:pt x="28393" y="48585"/>
                          <a:pt x="28560" y="48403"/>
                        </a:cubicBezTo>
                        <a:cubicBezTo>
                          <a:pt x="28727" y="48220"/>
                          <a:pt x="29711" y="48157"/>
                          <a:pt x="30401" y="48077"/>
                        </a:cubicBezTo>
                        <a:cubicBezTo>
                          <a:pt x="31100" y="48006"/>
                          <a:pt x="32227" y="47530"/>
                          <a:pt x="32687" y="47061"/>
                        </a:cubicBezTo>
                        <a:cubicBezTo>
                          <a:pt x="33148" y="46585"/>
                          <a:pt x="33521" y="46521"/>
                          <a:pt x="34124" y="46164"/>
                        </a:cubicBezTo>
                        <a:cubicBezTo>
                          <a:pt x="34251" y="46093"/>
                          <a:pt x="34362" y="45990"/>
                          <a:pt x="34442" y="45863"/>
                        </a:cubicBezTo>
                        <a:cubicBezTo>
                          <a:pt x="34718" y="45521"/>
                          <a:pt x="35402" y="45451"/>
                          <a:pt x="35939" y="45451"/>
                        </a:cubicBezTo>
                        <a:close/>
                        <a:moveTo>
                          <a:pt x="12448" y="45459"/>
                        </a:moveTo>
                        <a:cubicBezTo>
                          <a:pt x="12621" y="45459"/>
                          <a:pt x="12777" y="45466"/>
                          <a:pt x="12899" y="45474"/>
                        </a:cubicBezTo>
                        <a:cubicBezTo>
                          <a:pt x="13399" y="45498"/>
                          <a:pt x="13574" y="45561"/>
                          <a:pt x="13574" y="45561"/>
                        </a:cubicBezTo>
                        <a:cubicBezTo>
                          <a:pt x="13883" y="45720"/>
                          <a:pt x="14153" y="45942"/>
                          <a:pt x="14376" y="46212"/>
                        </a:cubicBezTo>
                        <a:cubicBezTo>
                          <a:pt x="14741" y="46664"/>
                          <a:pt x="15288" y="46847"/>
                          <a:pt x="15622" y="47085"/>
                        </a:cubicBezTo>
                        <a:cubicBezTo>
                          <a:pt x="15947" y="47323"/>
                          <a:pt x="16027" y="48014"/>
                          <a:pt x="15574" y="48434"/>
                        </a:cubicBezTo>
                        <a:cubicBezTo>
                          <a:pt x="15122" y="48847"/>
                          <a:pt x="14764" y="48831"/>
                          <a:pt x="14550" y="49149"/>
                        </a:cubicBezTo>
                        <a:cubicBezTo>
                          <a:pt x="14328" y="49474"/>
                          <a:pt x="14129" y="49792"/>
                          <a:pt x="13756" y="49871"/>
                        </a:cubicBezTo>
                        <a:cubicBezTo>
                          <a:pt x="13510" y="49927"/>
                          <a:pt x="13256" y="49958"/>
                          <a:pt x="13002" y="49958"/>
                        </a:cubicBezTo>
                        <a:cubicBezTo>
                          <a:pt x="12758" y="49985"/>
                          <a:pt x="12510" y="49998"/>
                          <a:pt x="12261" y="49998"/>
                        </a:cubicBezTo>
                        <a:cubicBezTo>
                          <a:pt x="12146" y="49998"/>
                          <a:pt x="12030" y="49995"/>
                          <a:pt x="11915" y="49990"/>
                        </a:cubicBezTo>
                        <a:cubicBezTo>
                          <a:pt x="11724" y="49990"/>
                          <a:pt x="11534" y="49950"/>
                          <a:pt x="11351" y="49887"/>
                        </a:cubicBezTo>
                        <a:cubicBezTo>
                          <a:pt x="11328" y="49871"/>
                          <a:pt x="11304" y="49855"/>
                          <a:pt x="11280" y="49847"/>
                        </a:cubicBezTo>
                        <a:lnTo>
                          <a:pt x="11256" y="49831"/>
                        </a:lnTo>
                        <a:lnTo>
                          <a:pt x="11264" y="49839"/>
                        </a:lnTo>
                        <a:cubicBezTo>
                          <a:pt x="10883" y="49641"/>
                          <a:pt x="10272" y="49554"/>
                          <a:pt x="9391" y="49482"/>
                        </a:cubicBezTo>
                        <a:cubicBezTo>
                          <a:pt x="8073" y="49371"/>
                          <a:pt x="7065" y="49252"/>
                          <a:pt x="6216" y="49046"/>
                        </a:cubicBezTo>
                        <a:cubicBezTo>
                          <a:pt x="5374" y="48847"/>
                          <a:pt x="4501" y="48593"/>
                          <a:pt x="4692" y="48418"/>
                        </a:cubicBezTo>
                        <a:cubicBezTo>
                          <a:pt x="4882" y="48236"/>
                          <a:pt x="5874" y="48165"/>
                          <a:pt x="6573" y="48093"/>
                        </a:cubicBezTo>
                        <a:cubicBezTo>
                          <a:pt x="7279" y="48014"/>
                          <a:pt x="8470" y="47537"/>
                          <a:pt x="8986" y="47069"/>
                        </a:cubicBezTo>
                        <a:cubicBezTo>
                          <a:pt x="9502" y="46593"/>
                          <a:pt x="9891" y="46537"/>
                          <a:pt x="10542" y="46172"/>
                        </a:cubicBezTo>
                        <a:cubicBezTo>
                          <a:pt x="10677" y="46101"/>
                          <a:pt x="10804" y="45998"/>
                          <a:pt x="10891" y="45871"/>
                        </a:cubicBezTo>
                        <a:cubicBezTo>
                          <a:pt x="11215" y="45529"/>
                          <a:pt x="11911" y="45459"/>
                          <a:pt x="12448" y="45459"/>
                        </a:cubicBezTo>
                        <a:close/>
                        <a:moveTo>
                          <a:pt x="59454" y="45463"/>
                        </a:moveTo>
                        <a:cubicBezTo>
                          <a:pt x="59612" y="45463"/>
                          <a:pt x="59757" y="45468"/>
                          <a:pt x="59873" y="45474"/>
                        </a:cubicBezTo>
                        <a:cubicBezTo>
                          <a:pt x="60103" y="45482"/>
                          <a:pt x="60334" y="45513"/>
                          <a:pt x="60564" y="45569"/>
                        </a:cubicBezTo>
                        <a:cubicBezTo>
                          <a:pt x="60921" y="45728"/>
                          <a:pt x="61246" y="45950"/>
                          <a:pt x="61532" y="46220"/>
                        </a:cubicBezTo>
                        <a:cubicBezTo>
                          <a:pt x="62024" y="46664"/>
                          <a:pt x="62620" y="46855"/>
                          <a:pt x="63009" y="47085"/>
                        </a:cubicBezTo>
                        <a:lnTo>
                          <a:pt x="63001" y="47093"/>
                        </a:lnTo>
                        <a:cubicBezTo>
                          <a:pt x="63390" y="47331"/>
                          <a:pt x="63644" y="48022"/>
                          <a:pt x="63302" y="48442"/>
                        </a:cubicBezTo>
                        <a:cubicBezTo>
                          <a:pt x="62953" y="48863"/>
                          <a:pt x="62596" y="48839"/>
                          <a:pt x="62461" y="49165"/>
                        </a:cubicBezTo>
                        <a:cubicBezTo>
                          <a:pt x="62326" y="49482"/>
                          <a:pt x="62207" y="49800"/>
                          <a:pt x="61866" y="49887"/>
                        </a:cubicBezTo>
                        <a:cubicBezTo>
                          <a:pt x="61627" y="49942"/>
                          <a:pt x="61381" y="49974"/>
                          <a:pt x="61127" y="49974"/>
                        </a:cubicBezTo>
                        <a:cubicBezTo>
                          <a:pt x="60855" y="49998"/>
                          <a:pt x="60582" y="50009"/>
                          <a:pt x="60305" y="50009"/>
                        </a:cubicBezTo>
                        <a:cubicBezTo>
                          <a:pt x="60220" y="50009"/>
                          <a:pt x="60134" y="50008"/>
                          <a:pt x="60048" y="50006"/>
                        </a:cubicBezTo>
                        <a:cubicBezTo>
                          <a:pt x="59849" y="49998"/>
                          <a:pt x="59651" y="49966"/>
                          <a:pt x="59461" y="49895"/>
                        </a:cubicBezTo>
                        <a:cubicBezTo>
                          <a:pt x="59437" y="49879"/>
                          <a:pt x="59405" y="49871"/>
                          <a:pt x="59381" y="49855"/>
                        </a:cubicBezTo>
                        <a:lnTo>
                          <a:pt x="59349" y="49839"/>
                        </a:lnTo>
                        <a:cubicBezTo>
                          <a:pt x="58921" y="49649"/>
                          <a:pt x="58286" y="49554"/>
                          <a:pt x="57381" y="49482"/>
                        </a:cubicBezTo>
                        <a:cubicBezTo>
                          <a:pt x="56047" y="49379"/>
                          <a:pt x="55000" y="49252"/>
                          <a:pt x="54103" y="49053"/>
                        </a:cubicBezTo>
                        <a:cubicBezTo>
                          <a:pt x="53206" y="48847"/>
                          <a:pt x="52269" y="48601"/>
                          <a:pt x="52420" y="48418"/>
                        </a:cubicBezTo>
                        <a:cubicBezTo>
                          <a:pt x="52563" y="48236"/>
                          <a:pt x="53531" y="48172"/>
                          <a:pt x="54222" y="48093"/>
                        </a:cubicBezTo>
                        <a:cubicBezTo>
                          <a:pt x="54904" y="48022"/>
                          <a:pt x="55976" y="47545"/>
                          <a:pt x="56365" y="47069"/>
                        </a:cubicBezTo>
                        <a:cubicBezTo>
                          <a:pt x="56762" y="46601"/>
                          <a:pt x="57135" y="46537"/>
                          <a:pt x="57690" y="46180"/>
                        </a:cubicBezTo>
                        <a:cubicBezTo>
                          <a:pt x="57810" y="46109"/>
                          <a:pt x="57905" y="46006"/>
                          <a:pt x="57968" y="45871"/>
                        </a:cubicBezTo>
                        <a:cubicBezTo>
                          <a:pt x="58208" y="45526"/>
                          <a:pt x="58910" y="45463"/>
                          <a:pt x="59454" y="45463"/>
                        </a:cubicBezTo>
                        <a:close/>
                        <a:moveTo>
                          <a:pt x="26748" y="47328"/>
                        </a:moveTo>
                        <a:cubicBezTo>
                          <a:pt x="26871" y="47328"/>
                          <a:pt x="27001" y="47334"/>
                          <a:pt x="27139" y="47347"/>
                        </a:cubicBezTo>
                        <a:cubicBezTo>
                          <a:pt x="27980" y="47418"/>
                          <a:pt x="28282" y="47990"/>
                          <a:pt x="28155" y="48395"/>
                        </a:cubicBezTo>
                        <a:cubicBezTo>
                          <a:pt x="28020" y="48807"/>
                          <a:pt x="27504" y="48847"/>
                          <a:pt x="26956" y="49077"/>
                        </a:cubicBezTo>
                        <a:cubicBezTo>
                          <a:pt x="26401" y="49307"/>
                          <a:pt x="26163" y="49530"/>
                          <a:pt x="26345" y="49879"/>
                        </a:cubicBezTo>
                        <a:cubicBezTo>
                          <a:pt x="26528" y="50228"/>
                          <a:pt x="26671" y="50546"/>
                          <a:pt x="25980" y="50689"/>
                        </a:cubicBezTo>
                        <a:cubicBezTo>
                          <a:pt x="25907" y="50704"/>
                          <a:pt x="25839" y="50711"/>
                          <a:pt x="25777" y="50711"/>
                        </a:cubicBezTo>
                        <a:cubicBezTo>
                          <a:pt x="25262" y="50711"/>
                          <a:pt x="25115" y="50223"/>
                          <a:pt x="24988" y="49919"/>
                        </a:cubicBezTo>
                        <a:cubicBezTo>
                          <a:pt x="24853" y="49577"/>
                          <a:pt x="23623" y="49506"/>
                          <a:pt x="23305" y="49292"/>
                        </a:cubicBezTo>
                        <a:cubicBezTo>
                          <a:pt x="22988" y="49077"/>
                          <a:pt x="23353" y="48577"/>
                          <a:pt x="23654" y="48188"/>
                        </a:cubicBezTo>
                        <a:cubicBezTo>
                          <a:pt x="23948" y="47799"/>
                          <a:pt x="24266" y="47736"/>
                          <a:pt x="25139" y="47569"/>
                        </a:cubicBezTo>
                        <a:cubicBezTo>
                          <a:pt x="25676" y="47476"/>
                          <a:pt x="26124" y="47328"/>
                          <a:pt x="26748" y="47328"/>
                        </a:cubicBezTo>
                        <a:close/>
                        <a:moveTo>
                          <a:pt x="50491" y="47323"/>
                        </a:moveTo>
                        <a:cubicBezTo>
                          <a:pt x="50608" y="47323"/>
                          <a:pt x="50732" y="47328"/>
                          <a:pt x="50864" y="47339"/>
                        </a:cubicBezTo>
                        <a:cubicBezTo>
                          <a:pt x="51721" y="47418"/>
                          <a:pt x="52095" y="47990"/>
                          <a:pt x="52015" y="48395"/>
                        </a:cubicBezTo>
                        <a:cubicBezTo>
                          <a:pt x="51936" y="48807"/>
                          <a:pt x="51420" y="48847"/>
                          <a:pt x="50904" y="49077"/>
                        </a:cubicBezTo>
                        <a:cubicBezTo>
                          <a:pt x="50388" y="49307"/>
                          <a:pt x="50174" y="49530"/>
                          <a:pt x="50404" y="49879"/>
                        </a:cubicBezTo>
                        <a:cubicBezTo>
                          <a:pt x="50626" y="50228"/>
                          <a:pt x="50809" y="50538"/>
                          <a:pt x="50142" y="50689"/>
                        </a:cubicBezTo>
                        <a:cubicBezTo>
                          <a:pt x="50070" y="50704"/>
                          <a:pt x="50003" y="50711"/>
                          <a:pt x="49941" y="50711"/>
                        </a:cubicBezTo>
                        <a:cubicBezTo>
                          <a:pt x="49423" y="50711"/>
                          <a:pt x="49209" y="50223"/>
                          <a:pt x="49047" y="49919"/>
                        </a:cubicBezTo>
                        <a:cubicBezTo>
                          <a:pt x="48872" y="49577"/>
                          <a:pt x="47626" y="49498"/>
                          <a:pt x="47276" y="49292"/>
                        </a:cubicBezTo>
                        <a:cubicBezTo>
                          <a:pt x="46935" y="49077"/>
                          <a:pt x="47237" y="48577"/>
                          <a:pt x="47483" y="48188"/>
                        </a:cubicBezTo>
                        <a:cubicBezTo>
                          <a:pt x="47729" y="47791"/>
                          <a:pt x="48038" y="47728"/>
                          <a:pt x="48896" y="47569"/>
                        </a:cubicBezTo>
                        <a:cubicBezTo>
                          <a:pt x="49425" y="47469"/>
                          <a:pt x="49858" y="47323"/>
                          <a:pt x="50491" y="47323"/>
                        </a:cubicBezTo>
                        <a:close/>
                        <a:moveTo>
                          <a:pt x="16145" y="49098"/>
                        </a:moveTo>
                        <a:cubicBezTo>
                          <a:pt x="16218" y="49098"/>
                          <a:pt x="16293" y="49102"/>
                          <a:pt x="16368" y="49109"/>
                        </a:cubicBezTo>
                        <a:cubicBezTo>
                          <a:pt x="17011" y="49173"/>
                          <a:pt x="17979" y="49577"/>
                          <a:pt x="19209" y="49585"/>
                        </a:cubicBezTo>
                        <a:cubicBezTo>
                          <a:pt x="19245" y="49586"/>
                          <a:pt x="19280" y="49586"/>
                          <a:pt x="19316" y="49586"/>
                        </a:cubicBezTo>
                        <a:cubicBezTo>
                          <a:pt x="20284" y="49586"/>
                          <a:pt x="21358" y="49424"/>
                          <a:pt x="22150" y="49424"/>
                        </a:cubicBezTo>
                        <a:cubicBezTo>
                          <a:pt x="22345" y="49424"/>
                          <a:pt x="22523" y="49434"/>
                          <a:pt x="22678" y="49458"/>
                        </a:cubicBezTo>
                        <a:cubicBezTo>
                          <a:pt x="23488" y="49585"/>
                          <a:pt x="24409" y="49895"/>
                          <a:pt x="24678" y="50268"/>
                        </a:cubicBezTo>
                        <a:cubicBezTo>
                          <a:pt x="24956" y="50633"/>
                          <a:pt x="24782" y="51459"/>
                          <a:pt x="24274" y="51816"/>
                        </a:cubicBezTo>
                        <a:cubicBezTo>
                          <a:pt x="24226" y="51863"/>
                          <a:pt x="24234" y="52030"/>
                          <a:pt x="24250" y="52244"/>
                        </a:cubicBezTo>
                        <a:cubicBezTo>
                          <a:pt x="24250" y="52244"/>
                          <a:pt x="24139" y="52467"/>
                          <a:pt x="23654" y="52490"/>
                        </a:cubicBezTo>
                        <a:cubicBezTo>
                          <a:pt x="23371" y="52500"/>
                          <a:pt x="22877" y="52504"/>
                          <a:pt x="22364" y="52504"/>
                        </a:cubicBezTo>
                        <a:cubicBezTo>
                          <a:pt x="22001" y="52504"/>
                          <a:pt x="21629" y="52502"/>
                          <a:pt x="21313" y="52498"/>
                        </a:cubicBezTo>
                        <a:cubicBezTo>
                          <a:pt x="20824" y="52488"/>
                          <a:pt x="20447" y="52456"/>
                          <a:pt x="20023" y="52456"/>
                        </a:cubicBezTo>
                        <a:cubicBezTo>
                          <a:pt x="19780" y="52456"/>
                          <a:pt x="19521" y="52466"/>
                          <a:pt x="19217" y="52498"/>
                        </a:cubicBezTo>
                        <a:cubicBezTo>
                          <a:pt x="18726" y="52546"/>
                          <a:pt x="18367" y="52607"/>
                          <a:pt x="18091" y="52607"/>
                        </a:cubicBezTo>
                        <a:cubicBezTo>
                          <a:pt x="17904" y="52607"/>
                          <a:pt x="17755" y="52579"/>
                          <a:pt x="17630" y="52498"/>
                        </a:cubicBezTo>
                        <a:cubicBezTo>
                          <a:pt x="17320" y="52292"/>
                          <a:pt x="17392" y="52030"/>
                          <a:pt x="16868" y="51816"/>
                        </a:cubicBezTo>
                        <a:cubicBezTo>
                          <a:pt x="16320" y="51617"/>
                          <a:pt x="15780" y="51371"/>
                          <a:pt x="15272" y="51078"/>
                        </a:cubicBezTo>
                        <a:cubicBezTo>
                          <a:pt x="14622" y="50681"/>
                          <a:pt x="13860" y="50403"/>
                          <a:pt x="14185" y="50165"/>
                        </a:cubicBezTo>
                        <a:cubicBezTo>
                          <a:pt x="14518" y="49927"/>
                          <a:pt x="14844" y="49696"/>
                          <a:pt x="14979" y="49482"/>
                        </a:cubicBezTo>
                        <a:cubicBezTo>
                          <a:pt x="15091" y="49300"/>
                          <a:pt x="15582" y="49098"/>
                          <a:pt x="16145" y="49098"/>
                        </a:cubicBezTo>
                        <a:close/>
                        <a:moveTo>
                          <a:pt x="40093" y="49106"/>
                        </a:moveTo>
                        <a:cubicBezTo>
                          <a:pt x="40168" y="49106"/>
                          <a:pt x="40245" y="49109"/>
                          <a:pt x="40323" y="49117"/>
                        </a:cubicBezTo>
                        <a:cubicBezTo>
                          <a:pt x="40982" y="49180"/>
                          <a:pt x="41998" y="49577"/>
                          <a:pt x="43228" y="49593"/>
                        </a:cubicBezTo>
                        <a:cubicBezTo>
                          <a:pt x="43264" y="49594"/>
                          <a:pt x="43299" y="49594"/>
                          <a:pt x="43335" y="49594"/>
                        </a:cubicBezTo>
                        <a:cubicBezTo>
                          <a:pt x="44301" y="49594"/>
                          <a:pt x="45356" y="49432"/>
                          <a:pt x="46153" y="49432"/>
                        </a:cubicBezTo>
                        <a:cubicBezTo>
                          <a:pt x="46349" y="49432"/>
                          <a:pt x="46529" y="49442"/>
                          <a:pt x="46689" y="49466"/>
                        </a:cubicBezTo>
                        <a:cubicBezTo>
                          <a:pt x="47515" y="49593"/>
                          <a:pt x="48467" y="49903"/>
                          <a:pt x="48793" y="50268"/>
                        </a:cubicBezTo>
                        <a:cubicBezTo>
                          <a:pt x="49118" y="50641"/>
                          <a:pt x="49047" y="51459"/>
                          <a:pt x="48586" y="51824"/>
                        </a:cubicBezTo>
                        <a:cubicBezTo>
                          <a:pt x="48539" y="51863"/>
                          <a:pt x="48570" y="52030"/>
                          <a:pt x="48610" y="52244"/>
                        </a:cubicBezTo>
                        <a:lnTo>
                          <a:pt x="48610" y="52252"/>
                        </a:lnTo>
                        <a:cubicBezTo>
                          <a:pt x="48610" y="52252"/>
                          <a:pt x="48523" y="52475"/>
                          <a:pt x="48046" y="52498"/>
                        </a:cubicBezTo>
                        <a:cubicBezTo>
                          <a:pt x="47804" y="52506"/>
                          <a:pt x="47409" y="52510"/>
                          <a:pt x="46980" y="52510"/>
                        </a:cubicBezTo>
                        <a:cubicBezTo>
                          <a:pt x="46550" y="52510"/>
                          <a:pt x="46086" y="52506"/>
                          <a:pt x="45705" y="52498"/>
                        </a:cubicBezTo>
                        <a:cubicBezTo>
                          <a:pt x="45218" y="52488"/>
                          <a:pt x="44836" y="52459"/>
                          <a:pt x="44415" y="52459"/>
                        </a:cubicBezTo>
                        <a:cubicBezTo>
                          <a:pt x="44169" y="52459"/>
                          <a:pt x="43910" y="52469"/>
                          <a:pt x="43609" y="52498"/>
                        </a:cubicBezTo>
                        <a:cubicBezTo>
                          <a:pt x="43126" y="52550"/>
                          <a:pt x="42776" y="52613"/>
                          <a:pt x="42501" y="52613"/>
                        </a:cubicBezTo>
                        <a:cubicBezTo>
                          <a:pt x="42312" y="52613"/>
                          <a:pt x="42158" y="52583"/>
                          <a:pt x="42022" y="52498"/>
                        </a:cubicBezTo>
                        <a:cubicBezTo>
                          <a:pt x="41688" y="52300"/>
                          <a:pt x="41728" y="52030"/>
                          <a:pt x="41173" y="51824"/>
                        </a:cubicBezTo>
                        <a:cubicBezTo>
                          <a:pt x="40593" y="51617"/>
                          <a:pt x="40022" y="51371"/>
                          <a:pt x="39474" y="51078"/>
                        </a:cubicBezTo>
                        <a:cubicBezTo>
                          <a:pt x="38783" y="50681"/>
                          <a:pt x="37974" y="50411"/>
                          <a:pt x="38275" y="50165"/>
                        </a:cubicBezTo>
                        <a:cubicBezTo>
                          <a:pt x="38577" y="49927"/>
                          <a:pt x="38871" y="49704"/>
                          <a:pt x="38974" y="49490"/>
                        </a:cubicBezTo>
                        <a:cubicBezTo>
                          <a:pt x="39072" y="49301"/>
                          <a:pt x="39534" y="49106"/>
                          <a:pt x="40093" y="49106"/>
                        </a:cubicBezTo>
                        <a:close/>
                        <a:moveTo>
                          <a:pt x="27254" y="50643"/>
                        </a:moveTo>
                        <a:cubicBezTo>
                          <a:pt x="27541" y="50643"/>
                          <a:pt x="27763" y="50688"/>
                          <a:pt x="27861" y="50776"/>
                        </a:cubicBezTo>
                        <a:cubicBezTo>
                          <a:pt x="28092" y="50974"/>
                          <a:pt x="27988" y="51824"/>
                          <a:pt x="27988" y="51824"/>
                        </a:cubicBezTo>
                        <a:cubicBezTo>
                          <a:pt x="27996" y="52395"/>
                          <a:pt x="27115" y="52395"/>
                          <a:pt x="26901" y="52665"/>
                        </a:cubicBezTo>
                        <a:cubicBezTo>
                          <a:pt x="26853" y="52713"/>
                          <a:pt x="26814" y="52784"/>
                          <a:pt x="26758" y="52848"/>
                        </a:cubicBezTo>
                        <a:cubicBezTo>
                          <a:pt x="26719" y="52903"/>
                          <a:pt x="26570" y="52925"/>
                          <a:pt x="26367" y="52925"/>
                        </a:cubicBezTo>
                        <a:cubicBezTo>
                          <a:pt x="25986" y="52925"/>
                          <a:pt x="25417" y="52846"/>
                          <a:pt x="25044" y="52752"/>
                        </a:cubicBezTo>
                        <a:cubicBezTo>
                          <a:pt x="24472" y="52609"/>
                          <a:pt x="24448" y="52300"/>
                          <a:pt x="24750" y="51816"/>
                        </a:cubicBezTo>
                        <a:lnTo>
                          <a:pt x="24750" y="51816"/>
                        </a:lnTo>
                        <a:lnTo>
                          <a:pt x="24758" y="51824"/>
                        </a:lnTo>
                        <a:cubicBezTo>
                          <a:pt x="24758" y="51824"/>
                          <a:pt x="25028" y="51181"/>
                          <a:pt x="25877" y="50887"/>
                        </a:cubicBezTo>
                        <a:cubicBezTo>
                          <a:pt x="26363" y="50723"/>
                          <a:pt x="26868" y="50643"/>
                          <a:pt x="27254" y="50643"/>
                        </a:cubicBezTo>
                        <a:close/>
                        <a:moveTo>
                          <a:pt x="51414" y="50642"/>
                        </a:moveTo>
                        <a:cubicBezTo>
                          <a:pt x="51697" y="50642"/>
                          <a:pt x="51921" y="50684"/>
                          <a:pt x="52031" y="50768"/>
                        </a:cubicBezTo>
                        <a:cubicBezTo>
                          <a:pt x="52285" y="50974"/>
                          <a:pt x="52293" y="51816"/>
                          <a:pt x="52293" y="51816"/>
                        </a:cubicBezTo>
                        <a:cubicBezTo>
                          <a:pt x="52372" y="52387"/>
                          <a:pt x="51499" y="52387"/>
                          <a:pt x="51309" y="52657"/>
                        </a:cubicBezTo>
                        <a:cubicBezTo>
                          <a:pt x="51277" y="52713"/>
                          <a:pt x="51237" y="52776"/>
                          <a:pt x="51198" y="52848"/>
                        </a:cubicBezTo>
                        <a:lnTo>
                          <a:pt x="51198" y="52856"/>
                        </a:lnTo>
                        <a:cubicBezTo>
                          <a:pt x="51163" y="52907"/>
                          <a:pt x="51022" y="52928"/>
                          <a:pt x="50827" y="52928"/>
                        </a:cubicBezTo>
                        <a:cubicBezTo>
                          <a:pt x="50447" y="52928"/>
                          <a:pt x="49861" y="52847"/>
                          <a:pt x="49467" y="52752"/>
                        </a:cubicBezTo>
                        <a:cubicBezTo>
                          <a:pt x="48880" y="52609"/>
                          <a:pt x="48816" y="52300"/>
                          <a:pt x="49054" y="51816"/>
                        </a:cubicBezTo>
                        <a:cubicBezTo>
                          <a:pt x="49054" y="51816"/>
                          <a:pt x="49245" y="51173"/>
                          <a:pt x="50055" y="50887"/>
                        </a:cubicBezTo>
                        <a:cubicBezTo>
                          <a:pt x="50527" y="50722"/>
                          <a:pt x="51026" y="50642"/>
                          <a:pt x="51414" y="50642"/>
                        </a:cubicBezTo>
                        <a:close/>
                        <a:moveTo>
                          <a:pt x="13042" y="50213"/>
                        </a:moveTo>
                        <a:cubicBezTo>
                          <a:pt x="13148" y="50213"/>
                          <a:pt x="13364" y="50251"/>
                          <a:pt x="13661" y="50498"/>
                        </a:cubicBezTo>
                        <a:cubicBezTo>
                          <a:pt x="14090" y="50863"/>
                          <a:pt x="14606" y="51085"/>
                          <a:pt x="15296" y="51395"/>
                        </a:cubicBezTo>
                        <a:cubicBezTo>
                          <a:pt x="15669" y="51562"/>
                          <a:pt x="16042" y="51705"/>
                          <a:pt x="16431" y="51816"/>
                        </a:cubicBezTo>
                        <a:cubicBezTo>
                          <a:pt x="16431" y="51816"/>
                          <a:pt x="17249" y="52070"/>
                          <a:pt x="17106" y="52570"/>
                        </a:cubicBezTo>
                        <a:cubicBezTo>
                          <a:pt x="16963" y="53070"/>
                          <a:pt x="16209" y="53157"/>
                          <a:pt x="15439" y="53157"/>
                        </a:cubicBezTo>
                        <a:cubicBezTo>
                          <a:pt x="14661" y="53149"/>
                          <a:pt x="13606" y="53157"/>
                          <a:pt x="13391" y="53094"/>
                        </a:cubicBezTo>
                        <a:cubicBezTo>
                          <a:pt x="13166" y="53021"/>
                          <a:pt x="12927" y="52982"/>
                          <a:pt x="12687" y="52982"/>
                        </a:cubicBezTo>
                        <a:cubicBezTo>
                          <a:pt x="12665" y="52982"/>
                          <a:pt x="12643" y="52982"/>
                          <a:pt x="12621" y="52983"/>
                        </a:cubicBezTo>
                        <a:cubicBezTo>
                          <a:pt x="12018" y="52990"/>
                          <a:pt x="11415" y="53030"/>
                          <a:pt x="10820" y="53102"/>
                        </a:cubicBezTo>
                        <a:cubicBezTo>
                          <a:pt x="10820" y="53102"/>
                          <a:pt x="10813" y="53102"/>
                          <a:pt x="10802" y="53102"/>
                        </a:cubicBezTo>
                        <a:cubicBezTo>
                          <a:pt x="10711" y="53102"/>
                          <a:pt x="10303" y="53095"/>
                          <a:pt x="10296" y="52983"/>
                        </a:cubicBezTo>
                        <a:cubicBezTo>
                          <a:pt x="10288" y="52848"/>
                          <a:pt x="10375" y="52729"/>
                          <a:pt x="10621" y="52562"/>
                        </a:cubicBezTo>
                        <a:cubicBezTo>
                          <a:pt x="10859" y="52403"/>
                          <a:pt x="11169" y="51959"/>
                          <a:pt x="11248" y="51816"/>
                        </a:cubicBezTo>
                        <a:cubicBezTo>
                          <a:pt x="11248" y="51816"/>
                          <a:pt x="11589" y="51236"/>
                          <a:pt x="11693" y="50728"/>
                        </a:cubicBezTo>
                        <a:cubicBezTo>
                          <a:pt x="11828" y="50308"/>
                          <a:pt x="12971" y="50220"/>
                          <a:pt x="12971" y="50220"/>
                        </a:cubicBezTo>
                        <a:cubicBezTo>
                          <a:pt x="12971" y="50220"/>
                          <a:pt x="12995" y="50213"/>
                          <a:pt x="13042" y="50213"/>
                        </a:cubicBezTo>
                        <a:close/>
                        <a:moveTo>
                          <a:pt x="37138" y="50213"/>
                        </a:moveTo>
                        <a:cubicBezTo>
                          <a:pt x="37242" y="50213"/>
                          <a:pt x="37461" y="50251"/>
                          <a:pt x="37791" y="50498"/>
                        </a:cubicBezTo>
                        <a:cubicBezTo>
                          <a:pt x="38267" y="50863"/>
                          <a:pt x="38815" y="51085"/>
                          <a:pt x="39545" y="51395"/>
                        </a:cubicBezTo>
                        <a:cubicBezTo>
                          <a:pt x="39934" y="51562"/>
                          <a:pt x="40331" y="51705"/>
                          <a:pt x="40736" y="51816"/>
                        </a:cubicBezTo>
                        <a:cubicBezTo>
                          <a:pt x="40736" y="51816"/>
                          <a:pt x="41585" y="52070"/>
                          <a:pt x="41506" y="52570"/>
                        </a:cubicBezTo>
                        <a:cubicBezTo>
                          <a:pt x="41427" y="53070"/>
                          <a:pt x="40696" y="53157"/>
                          <a:pt x="39918" y="53157"/>
                        </a:cubicBezTo>
                        <a:cubicBezTo>
                          <a:pt x="39141" y="53149"/>
                          <a:pt x="38085" y="53157"/>
                          <a:pt x="37863" y="53094"/>
                        </a:cubicBezTo>
                        <a:cubicBezTo>
                          <a:pt x="37630" y="53021"/>
                          <a:pt x="37384" y="52982"/>
                          <a:pt x="37137" y="52982"/>
                        </a:cubicBezTo>
                        <a:cubicBezTo>
                          <a:pt x="37114" y="52982"/>
                          <a:pt x="37091" y="52982"/>
                          <a:pt x="37069" y="52983"/>
                        </a:cubicBezTo>
                        <a:cubicBezTo>
                          <a:pt x="36474" y="52990"/>
                          <a:pt x="35878" y="53030"/>
                          <a:pt x="35283" y="53102"/>
                        </a:cubicBezTo>
                        <a:cubicBezTo>
                          <a:pt x="35283" y="53102"/>
                          <a:pt x="35277" y="53102"/>
                          <a:pt x="35265" y="53102"/>
                        </a:cubicBezTo>
                        <a:cubicBezTo>
                          <a:pt x="35174" y="53102"/>
                          <a:pt x="34764" y="53095"/>
                          <a:pt x="34743" y="52983"/>
                        </a:cubicBezTo>
                        <a:cubicBezTo>
                          <a:pt x="34727" y="52848"/>
                          <a:pt x="34799" y="52729"/>
                          <a:pt x="35013" y="52562"/>
                        </a:cubicBezTo>
                        <a:cubicBezTo>
                          <a:pt x="35235" y="52403"/>
                          <a:pt x="35489" y="51959"/>
                          <a:pt x="35545" y="51816"/>
                        </a:cubicBezTo>
                        <a:cubicBezTo>
                          <a:pt x="35704" y="51474"/>
                          <a:pt x="35807" y="51101"/>
                          <a:pt x="35854" y="50728"/>
                        </a:cubicBezTo>
                        <a:cubicBezTo>
                          <a:pt x="35934" y="50308"/>
                          <a:pt x="37069" y="50220"/>
                          <a:pt x="37069" y="50220"/>
                        </a:cubicBezTo>
                        <a:cubicBezTo>
                          <a:pt x="37069" y="50220"/>
                          <a:pt x="37092" y="50213"/>
                          <a:pt x="37138" y="50213"/>
                        </a:cubicBezTo>
                        <a:close/>
                        <a:moveTo>
                          <a:pt x="61228" y="50221"/>
                        </a:moveTo>
                        <a:cubicBezTo>
                          <a:pt x="61333" y="50221"/>
                          <a:pt x="61558" y="50259"/>
                          <a:pt x="61921" y="50506"/>
                        </a:cubicBezTo>
                        <a:cubicBezTo>
                          <a:pt x="62445" y="50871"/>
                          <a:pt x="63032" y="51085"/>
                          <a:pt x="63802" y="51395"/>
                        </a:cubicBezTo>
                        <a:lnTo>
                          <a:pt x="63794" y="51403"/>
                        </a:lnTo>
                        <a:cubicBezTo>
                          <a:pt x="64199" y="51570"/>
                          <a:pt x="64620" y="51713"/>
                          <a:pt x="65041" y="51824"/>
                        </a:cubicBezTo>
                        <a:cubicBezTo>
                          <a:pt x="65041" y="51824"/>
                          <a:pt x="65922" y="52078"/>
                          <a:pt x="65906" y="52578"/>
                        </a:cubicBezTo>
                        <a:cubicBezTo>
                          <a:pt x="65891" y="53066"/>
                          <a:pt x="65223" y="53166"/>
                          <a:pt x="64481" y="53166"/>
                        </a:cubicBezTo>
                        <a:cubicBezTo>
                          <a:pt x="64450" y="53166"/>
                          <a:pt x="64420" y="53165"/>
                          <a:pt x="64390" y="53165"/>
                        </a:cubicBezTo>
                        <a:cubicBezTo>
                          <a:pt x="63612" y="53157"/>
                          <a:pt x="62556" y="53165"/>
                          <a:pt x="62326" y="53102"/>
                        </a:cubicBezTo>
                        <a:cubicBezTo>
                          <a:pt x="62086" y="53029"/>
                          <a:pt x="61839" y="52989"/>
                          <a:pt x="61586" y="52989"/>
                        </a:cubicBezTo>
                        <a:cubicBezTo>
                          <a:pt x="61563" y="52989"/>
                          <a:pt x="61540" y="52990"/>
                          <a:pt x="61516" y="52990"/>
                        </a:cubicBezTo>
                        <a:cubicBezTo>
                          <a:pt x="60929" y="52998"/>
                          <a:pt x="60334" y="53038"/>
                          <a:pt x="59746" y="53110"/>
                        </a:cubicBezTo>
                        <a:cubicBezTo>
                          <a:pt x="59746" y="53110"/>
                          <a:pt x="59740" y="53110"/>
                          <a:pt x="59729" y="53110"/>
                        </a:cubicBezTo>
                        <a:cubicBezTo>
                          <a:pt x="59638" y="53110"/>
                          <a:pt x="59227" y="53103"/>
                          <a:pt x="59199" y="52990"/>
                        </a:cubicBezTo>
                        <a:cubicBezTo>
                          <a:pt x="59159" y="52856"/>
                          <a:pt x="59214" y="52736"/>
                          <a:pt x="59413" y="52570"/>
                        </a:cubicBezTo>
                        <a:cubicBezTo>
                          <a:pt x="59611" y="52411"/>
                          <a:pt x="59810" y="51967"/>
                          <a:pt x="59849" y="51824"/>
                        </a:cubicBezTo>
                        <a:cubicBezTo>
                          <a:pt x="59961" y="51474"/>
                          <a:pt x="60016" y="51109"/>
                          <a:pt x="60016" y="50736"/>
                        </a:cubicBezTo>
                        <a:cubicBezTo>
                          <a:pt x="60032" y="50316"/>
                          <a:pt x="61159" y="50228"/>
                          <a:pt x="61159" y="50228"/>
                        </a:cubicBezTo>
                        <a:cubicBezTo>
                          <a:pt x="61159" y="50228"/>
                          <a:pt x="61182" y="50221"/>
                          <a:pt x="61228" y="50221"/>
                        </a:cubicBezTo>
                        <a:close/>
                        <a:moveTo>
                          <a:pt x="52346" y="48830"/>
                        </a:moveTo>
                        <a:cubicBezTo>
                          <a:pt x="52671" y="48830"/>
                          <a:pt x="53016" y="48886"/>
                          <a:pt x="53357" y="48990"/>
                        </a:cubicBezTo>
                        <a:cubicBezTo>
                          <a:pt x="54301" y="49276"/>
                          <a:pt x="54555" y="49395"/>
                          <a:pt x="56301" y="49506"/>
                        </a:cubicBezTo>
                        <a:cubicBezTo>
                          <a:pt x="58048" y="49609"/>
                          <a:pt x="59127" y="49784"/>
                          <a:pt x="59421" y="50181"/>
                        </a:cubicBezTo>
                        <a:cubicBezTo>
                          <a:pt x="59715" y="50577"/>
                          <a:pt x="59619" y="51808"/>
                          <a:pt x="59619" y="51808"/>
                        </a:cubicBezTo>
                        <a:cubicBezTo>
                          <a:pt x="59564" y="52101"/>
                          <a:pt x="59429" y="52371"/>
                          <a:pt x="59230" y="52586"/>
                        </a:cubicBezTo>
                        <a:cubicBezTo>
                          <a:pt x="58905" y="52935"/>
                          <a:pt x="58341" y="53252"/>
                          <a:pt x="57833" y="53411"/>
                        </a:cubicBezTo>
                        <a:lnTo>
                          <a:pt x="57825" y="53419"/>
                        </a:lnTo>
                        <a:cubicBezTo>
                          <a:pt x="57690" y="53443"/>
                          <a:pt x="57556" y="53483"/>
                          <a:pt x="57429" y="53530"/>
                        </a:cubicBezTo>
                        <a:cubicBezTo>
                          <a:pt x="56976" y="53705"/>
                          <a:pt x="57008" y="53848"/>
                          <a:pt x="56413" y="53935"/>
                        </a:cubicBezTo>
                        <a:cubicBezTo>
                          <a:pt x="55813" y="54030"/>
                          <a:pt x="55370" y="54101"/>
                          <a:pt x="54952" y="54102"/>
                        </a:cubicBezTo>
                        <a:lnTo>
                          <a:pt x="54952" y="54102"/>
                        </a:lnTo>
                        <a:lnTo>
                          <a:pt x="54881" y="54086"/>
                        </a:lnTo>
                        <a:cubicBezTo>
                          <a:pt x="53928" y="53991"/>
                          <a:pt x="52436" y="54070"/>
                          <a:pt x="51888" y="53872"/>
                        </a:cubicBezTo>
                        <a:cubicBezTo>
                          <a:pt x="51340" y="53681"/>
                          <a:pt x="51063" y="53332"/>
                          <a:pt x="51626" y="52840"/>
                        </a:cubicBezTo>
                        <a:cubicBezTo>
                          <a:pt x="52182" y="52355"/>
                          <a:pt x="52833" y="52482"/>
                          <a:pt x="52674" y="51808"/>
                        </a:cubicBezTo>
                        <a:cubicBezTo>
                          <a:pt x="52674" y="51808"/>
                          <a:pt x="52531" y="51347"/>
                          <a:pt x="52610" y="51006"/>
                        </a:cubicBezTo>
                        <a:cubicBezTo>
                          <a:pt x="52690" y="50657"/>
                          <a:pt x="52452" y="50554"/>
                          <a:pt x="52079" y="50427"/>
                        </a:cubicBezTo>
                        <a:cubicBezTo>
                          <a:pt x="51706" y="50308"/>
                          <a:pt x="50515" y="50038"/>
                          <a:pt x="50975" y="49403"/>
                        </a:cubicBezTo>
                        <a:cubicBezTo>
                          <a:pt x="51273" y="49004"/>
                          <a:pt x="51778" y="48830"/>
                          <a:pt x="52346" y="48830"/>
                        </a:cubicBezTo>
                        <a:close/>
                        <a:moveTo>
                          <a:pt x="4501" y="48830"/>
                        </a:moveTo>
                        <a:cubicBezTo>
                          <a:pt x="4823" y="48830"/>
                          <a:pt x="5151" y="48887"/>
                          <a:pt x="5462" y="48990"/>
                        </a:cubicBezTo>
                        <a:cubicBezTo>
                          <a:pt x="6319" y="49284"/>
                          <a:pt x="6557" y="49403"/>
                          <a:pt x="8272" y="49506"/>
                        </a:cubicBezTo>
                        <a:cubicBezTo>
                          <a:pt x="9986" y="49617"/>
                          <a:pt x="11018" y="49792"/>
                          <a:pt x="11216" y="50189"/>
                        </a:cubicBezTo>
                        <a:cubicBezTo>
                          <a:pt x="11407" y="50585"/>
                          <a:pt x="10986" y="51816"/>
                          <a:pt x="10986" y="51816"/>
                        </a:cubicBezTo>
                        <a:cubicBezTo>
                          <a:pt x="10851" y="52117"/>
                          <a:pt x="10653" y="52379"/>
                          <a:pt x="10399" y="52594"/>
                        </a:cubicBezTo>
                        <a:cubicBezTo>
                          <a:pt x="9923" y="52967"/>
                          <a:pt x="9375" y="53244"/>
                          <a:pt x="8788" y="53419"/>
                        </a:cubicBezTo>
                        <a:cubicBezTo>
                          <a:pt x="8645" y="53443"/>
                          <a:pt x="8494" y="53483"/>
                          <a:pt x="8351" y="53530"/>
                        </a:cubicBezTo>
                        <a:cubicBezTo>
                          <a:pt x="7859" y="53705"/>
                          <a:pt x="7859" y="53848"/>
                          <a:pt x="7232" y="53943"/>
                        </a:cubicBezTo>
                        <a:cubicBezTo>
                          <a:pt x="6605" y="54030"/>
                          <a:pt x="6160" y="54102"/>
                          <a:pt x="5747" y="54102"/>
                        </a:cubicBezTo>
                        <a:lnTo>
                          <a:pt x="5676" y="54094"/>
                        </a:lnTo>
                        <a:cubicBezTo>
                          <a:pt x="4747" y="53991"/>
                          <a:pt x="3239" y="54070"/>
                          <a:pt x="2739" y="53879"/>
                        </a:cubicBezTo>
                        <a:cubicBezTo>
                          <a:pt x="2247" y="53689"/>
                          <a:pt x="2057" y="53340"/>
                          <a:pt x="2739" y="52848"/>
                        </a:cubicBezTo>
                        <a:cubicBezTo>
                          <a:pt x="3422" y="52355"/>
                          <a:pt x="4041" y="52490"/>
                          <a:pt x="4057" y="51816"/>
                        </a:cubicBezTo>
                        <a:cubicBezTo>
                          <a:pt x="4049" y="51538"/>
                          <a:pt x="4096" y="51260"/>
                          <a:pt x="4200" y="51006"/>
                        </a:cubicBezTo>
                        <a:cubicBezTo>
                          <a:pt x="4366" y="50665"/>
                          <a:pt x="4160" y="50554"/>
                          <a:pt x="3819" y="50435"/>
                        </a:cubicBezTo>
                        <a:cubicBezTo>
                          <a:pt x="3477" y="50308"/>
                          <a:pt x="2358" y="50046"/>
                          <a:pt x="2985" y="49411"/>
                        </a:cubicBezTo>
                        <a:cubicBezTo>
                          <a:pt x="3385" y="49006"/>
                          <a:pt x="3934" y="48830"/>
                          <a:pt x="4501" y="48830"/>
                        </a:cubicBezTo>
                        <a:close/>
                        <a:moveTo>
                          <a:pt x="28415" y="48832"/>
                        </a:moveTo>
                        <a:cubicBezTo>
                          <a:pt x="28741" y="48832"/>
                          <a:pt x="29081" y="48891"/>
                          <a:pt x="29409" y="48998"/>
                        </a:cubicBezTo>
                        <a:cubicBezTo>
                          <a:pt x="30314" y="49284"/>
                          <a:pt x="30560" y="49403"/>
                          <a:pt x="32290" y="49506"/>
                        </a:cubicBezTo>
                        <a:cubicBezTo>
                          <a:pt x="34021" y="49617"/>
                          <a:pt x="35077" y="49792"/>
                          <a:pt x="35323" y="50189"/>
                        </a:cubicBezTo>
                        <a:cubicBezTo>
                          <a:pt x="35569" y="50585"/>
                          <a:pt x="35307" y="51816"/>
                          <a:pt x="35307" y="51816"/>
                        </a:cubicBezTo>
                        <a:cubicBezTo>
                          <a:pt x="35211" y="52109"/>
                          <a:pt x="35045" y="52379"/>
                          <a:pt x="34815" y="52594"/>
                        </a:cubicBezTo>
                        <a:cubicBezTo>
                          <a:pt x="34449" y="52943"/>
                          <a:pt x="33846" y="53260"/>
                          <a:pt x="33314" y="53419"/>
                        </a:cubicBezTo>
                        <a:cubicBezTo>
                          <a:pt x="33172" y="53443"/>
                          <a:pt x="33029" y="53483"/>
                          <a:pt x="32894" y="53530"/>
                        </a:cubicBezTo>
                        <a:cubicBezTo>
                          <a:pt x="32417" y="53705"/>
                          <a:pt x="32441" y="53848"/>
                          <a:pt x="31822" y="53943"/>
                        </a:cubicBezTo>
                        <a:cubicBezTo>
                          <a:pt x="31211" y="54030"/>
                          <a:pt x="30759" y="54102"/>
                          <a:pt x="30346" y="54102"/>
                        </a:cubicBezTo>
                        <a:lnTo>
                          <a:pt x="30354" y="54110"/>
                        </a:lnTo>
                        <a:lnTo>
                          <a:pt x="30354" y="54110"/>
                        </a:lnTo>
                        <a:lnTo>
                          <a:pt x="30282" y="54094"/>
                        </a:lnTo>
                        <a:cubicBezTo>
                          <a:pt x="29338" y="53999"/>
                          <a:pt x="27838" y="54078"/>
                          <a:pt x="27314" y="53887"/>
                        </a:cubicBezTo>
                        <a:cubicBezTo>
                          <a:pt x="26790" y="53689"/>
                          <a:pt x="26560" y="53340"/>
                          <a:pt x="27187" y="52856"/>
                        </a:cubicBezTo>
                        <a:cubicBezTo>
                          <a:pt x="27806" y="52363"/>
                          <a:pt x="28441" y="52490"/>
                          <a:pt x="28377" y="51824"/>
                        </a:cubicBezTo>
                        <a:cubicBezTo>
                          <a:pt x="28377" y="51824"/>
                          <a:pt x="28290" y="51363"/>
                          <a:pt x="28409" y="51014"/>
                        </a:cubicBezTo>
                        <a:cubicBezTo>
                          <a:pt x="28536" y="50665"/>
                          <a:pt x="28314" y="50562"/>
                          <a:pt x="27957" y="50435"/>
                        </a:cubicBezTo>
                        <a:cubicBezTo>
                          <a:pt x="27599" y="50316"/>
                          <a:pt x="26433" y="50046"/>
                          <a:pt x="26980" y="49411"/>
                        </a:cubicBezTo>
                        <a:cubicBezTo>
                          <a:pt x="27328" y="49008"/>
                          <a:pt x="27851" y="48832"/>
                          <a:pt x="28415" y="48832"/>
                        </a:cubicBezTo>
                        <a:close/>
                        <a:moveTo>
                          <a:pt x="21228" y="52569"/>
                        </a:moveTo>
                        <a:cubicBezTo>
                          <a:pt x="21286" y="52569"/>
                          <a:pt x="21343" y="52569"/>
                          <a:pt x="21400" y="52570"/>
                        </a:cubicBezTo>
                        <a:cubicBezTo>
                          <a:pt x="23091" y="52586"/>
                          <a:pt x="24202" y="52657"/>
                          <a:pt x="24599" y="52760"/>
                        </a:cubicBezTo>
                        <a:cubicBezTo>
                          <a:pt x="24901" y="52871"/>
                          <a:pt x="25369" y="52927"/>
                          <a:pt x="25742" y="52951"/>
                        </a:cubicBezTo>
                        <a:cubicBezTo>
                          <a:pt x="26321" y="52990"/>
                          <a:pt x="26417" y="53237"/>
                          <a:pt x="26417" y="53244"/>
                        </a:cubicBezTo>
                        <a:cubicBezTo>
                          <a:pt x="26202" y="53467"/>
                          <a:pt x="25925" y="53625"/>
                          <a:pt x="25623" y="53705"/>
                        </a:cubicBezTo>
                        <a:cubicBezTo>
                          <a:pt x="24853" y="53903"/>
                          <a:pt x="23043" y="54022"/>
                          <a:pt x="22170" y="54070"/>
                        </a:cubicBezTo>
                        <a:cubicBezTo>
                          <a:pt x="21289" y="54126"/>
                          <a:pt x="20527" y="54126"/>
                          <a:pt x="19527" y="54419"/>
                        </a:cubicBezTo>
                        <a:cubicBezTo>
                          <a:pt x="18535" y="54713"/>
                          <a:pt x="18305" y="54935"/>
                          <a:pt x="16789" y="54991"/>
                        </a:cubicBezTo>
                        <a:cubicBezTo>
                          <a:pt x="16571" y="54998"/>
                          <a:pt x="16369" y="55002"/>
                          <a:pt x="16181" y="55002"/>
                        </a:cubicBezTo>
                        <a:cubicBezTo>
                          <a:pt x="15065" y="55002"/>
                          <a:pt x="14449" y="54853"/>
                          <a:pt x="14129" y="54221"/>
                        </a:cubicBezTo>
                        <a:cubicBezTo>
                          <a:pt x="14034" y="54038"/>
                          <a:pt x="13947" y="53848"/>
                          <a:pt x="13875" y="53657"/>
                        </a:cubicBezTo>
                        <a:cubicBezTo>
                          <a:pt x="13875" y="53657"/>
                          <a:pt x="13820" y="53284"/>
                          <a:pt x="14661" y="53260"/>
                        </a:cubicBezTo>
                        <a:cubicBezTo>
                          <a:pt x="14801" y="53256"/>
                          <a:pt x="14941" y="53255"/>
                          <a:pt x="15081" y="53255"/>
                        </a:cubicBezTo>
                        <a:cubicBezTo>
                          <a:pt x="15192" y="53255"/>
                          <a:pt x="15303" y="53256"/>
                          <a:pt x="15414" y="53256"/>
                        </a:cubicBezTo>
                        <a:cubicBezTo>
                          <a:pt x="15993" y="53256"/>
                          <a:pt x="16555" y="53241"/>
                          <a:pt x="17066" y="53046"/>
                        </a:cubicBezTo>
                        <a:cubicBezTo>
                          <a:pt x="17780" y="52785"/>
                          <a:pt x="19582" y="52569"/>
                          <a:pt x="21228" y="52569"/>
                        </a:cubicBezTo>
                        <a:close/>
                        <a:moveTo>
                          <a:pt x="45549" y="52576"/>
                        </a:moveTo>
                        <a:cubicBezTo>
                          <a:pt x="45631" y="52576"/>
                          <a:pt x="45712" y="52577"/>
                          <a:pt x="45792" y="52578"/>
                        </a:cubicBezTo>
                        <a:cubicBezTo>
                          <a:pt x="47483" y="52594"/>
                          <a:pt x="48610" y="52665"/>
                          <a:pt x="49015" y="52768"/>
                        </a:cubicBezTo>
                        <a:lnTo>
                          <a:pt x="49023" y="52768"/>
                        </a:lnTo>
                        <a:cubicBezTo>
                          <a:pt x="49340" y="52879"/>
                          <a:pt x="49816" y="52935"/>
                          <a:pt x="50182" y="52959"/>
                        </a:cubicBezTo>
                        <a:cubicBezTo>
                          <a:pt x="50769" y="52998"/>
                          <a:pt x="50896" y="53244"/>
                          <a:pt x="50904" y="53252"/>
                        </a:cubicBezTo>
                        <a:cubicBezTo>
                          <a:pt x="50705" y="53475"/>
                          <a:pt x="50451" y="53633"/>
                          <a:pt x="50166" y="53705"/>
                        </a:cubicBezTo>
                        <a:cubicBezTo>
                          <a:pt x="49420" y="53903"/>
                          <a:pt x="47626" y="54030"/>
                          <a:pt x="46753" y="54078"/>
                        </a:cubicBezTo>
                        <a:cubicBezTo>
                          <a:pt x="45879" y="54126"/>
                          <a:pt x="45117" y="54126"/>
                          <a:pt x="44165" y="54427"/>
                        </a:cubicBezTo>
                        <a:cubicBezTo>
                          <a:pt x="43205" y="54721"/>
                          <a:pt x="42998" y="54943"/>
                          <a:pt x="41498" y="54999"/>
                        </a:cubicBezTo>
                        <a:cubicBezTo>
                          <a:pt x="41281" y="55006"/>
                          <a:pt x="41078" y="55010"/>
                          <a:pt x="40890" y="55010"/>
                        </a:cubicBezTo>
                        <a:cubicBezTo>
                          <a:pt x="39770" y="55010"/>
                          <a:pt x="39137" y="54861"/>
                          <a:pt x="38736" y="54229"/>
                        </a:cubicBezTo>
                        <a:cubicBezTo>
                          <a:pt x="38617" y="54046"/>
                          <a:pt x="38506" y="53856"/>
                          <a:pt x="38410" y="53665"/>
                        </a:cubicBezTo>
                        <a:cubicBezTo>
                          <a:pt x="38410" y="53665"/>
                          <a:pt x="38315" y="53292"/>
                          <a:pt x="39148" y="53268"/>
                        </a:cubicBezTo>
                        <a:cubicBezTo>
                          <a:pt x="39982" y="53237"/>
                          <a:pt x="40831" y="53324"/>
                          <a:pt x="41530" y="53054"/>
                        </a:cubicBezTo>
                        <a:cubicBezTo>
                          <a:pt x="42195" y="52797"/>
                          <a:pt x="43932" y="52576"/>
                          <a:pt x="45549" y="52576"/>
                        </a:cubicBezTo>
                        <a:close/>
                        <a:moveTo>
                          <a:pt x="26619" y="53666"/>
                        </a:moveTo>
                        <a:cubicBezTo>
                          <a:pt x="26841" y="53666"/>
                          <a:pt x="26687" y="53764"/>
                          <a:pt x="26742" y="54046"/>
                        </a:cubicBezTo>
                        <a:lnTo>
                          <a:pt x="26750" y="54054"/>
                        </a:lnTo>
                        <a:cubicBezTo>
                          <a:pt x="26822" y="54419"/>
                          <a:pt x="26710" y="54745"/>
                          <a:pt x="26274" y="55292"/>
                        </a:cubicBezTo>
                        <a:cubicBezTo>
                          <a:pt x="25845" y="55848"/>
                          <a:pt x="25067" y="56285"/>
                          <a:pt x="24289" y="56634"/>
                        </a:cubicBezTo>
                        <a:cubicBezTo>
                          <a:pt x="23504" y="56983"/>
                          <a:pt x="23956" y="57316"/>
                          <a:pt x="23575" y="57483"/>
                        </a:cubicBezTo>
                        <a:cubicBezTo>
                          <a:pt x="23518" y="57509"/>
                          <a:pt x="23463" y="57520"/>
                          <a:pt x="23412" y="57520"/>
                        </a:cubicBezTo>
                        <a:cubicBezTo>
                          <a:pt x="23116" y="57520"/>
                          <a:pt x="22919" y="57141"/>
                          <a:pt x="22797" y="56951"/>
                        </a:cubicBezTo>
                        <a:cubicBezTo>
                          <a:pt x="22654" y="56737"/>
                          <a:pt x="22599" y="56475"/>
                          <a:pt x="22575" y="56134"/>
                        </a:cubicBezTo>
                        <a:cubicBezTo>
                          <a:pt x="22559" y="55800"/>
                          <a:pt x="22504" y="55729"/>
                          <a:pt x="22377" y="55054"/>
                        </a:cubicBezTo>
                        <a:cubicBezTo>
                          <a:pt x="22257" y="54387"/>
                          <a:pt x="22408" y="54332"/>
                          <a:pt x="23170" y="54141"/>
                        </a:cubicBezTo>
                        <a:cubicBezTo>
                          <a:pt x="23456" y="54078"/>
                          <a:pt x="23893" y="54102"/>
                          <a:pt x="24345" y="54014"/>
                        </a:cubicBezTo>
                        <a:cubicBezTo>
                          <a:pt x="24797" y="53927"/>
                          <a:pt x="25679" y="53760"/>
                          <a:pt x="26314" y="53689"/>
                        </a:cubicBezTo>
                        <a:cubicBezTo>
                          <a:pt x="26457" y="53675"/>
                          <a:pt x="26554" y="53666"/>
                          <a:pt x="26619" y="53666"/>
                        </a:cubicBezTo>
                        <a:close/>
                        <a:moveTo>
                          <a:pt x="51165" y="53671"/>
                        </a:moveTo>
                        <a:cubicBezTo>
                          <a:pt x="51382" y="53671"/>
                          <a:pt x="51249" y="53774"/>
                          <a:pt x="51340" y="54054"/>
                        </a:cubicBezTo>
                        <a:cubicBezTo>
                          <a:pt x="51460" y="54419"/>
                          <a:pt x="51388" y="54745"/>
                          <a:pt x="51031" y="55300"/>
                        </a:cubicBezTo>
                        <a:cubicBezTo>
                          <a:pt x="50666" y="55848"/>
                          <a:pt x="49951" y="56292"/>
                          <a:pt x="49213" y="56634"/>
                        </a:cubicBezTo>
                        <a:cubicBezTo>
                          <a:pt x="48467" y="56983"/>
                          <a:pt x="48967" y="57316"/>
                          <a:pt x="48602" y="57483"/>
                        </a:cubicBezTo>
                        <a:lnTo>
                          <a:pt x="48610" y="57491"/>
                        </a:lnTo>
                        <a:cubicBezTo>
                          <a:pt x="48557" y="57515"/>
                          <a:pt x="48505" y="57525"/>
                          <a:pt x="48455" y="57525"/>
                        </a:cubicBezTo>
                        <a:cubicBezTo>
                          <a:pt x="48154" y="57525"/>
                          <a:pt x="47910" y="57143"/>
                          <a:pt x="47761" y="56959"/>
                        </a:cubicBezTo>
                        <a:cubicBezTo>
                          <a:pt x="47594" y="56713"/>
                          <a:pt x="47483" y="56435"/>
                          <a:pt x="47435" y="56134"/>
                        </a:cubicBezTo>
                        <a:cubicBezTo>
                          <a:pt x="47372" y="55800"/>
                          <a:pt x="47308" y="55729"/>
                          <a:pt x="47102" y="55062"/>
                        </a:cubicBezTo>
                        <a:cubicBezTo>
                          <a:pt x="46895" y="54387"/>
                          <a:pt x="47038" y="54332"/>
                          <a:pt x="47777" y="54149"/>
                        </a:cubicBezTo>
                        <a:cubicBezTo>
                          <a:pt x="48046" y="54078"/>
                          <a:pt x="48491" y="54102"/>
                          <a:pt x="48935" y="54014"/>
                        </a:cubicBezTo>
                        <a:cubicBezTo>
                          <a:pt x="49380" y="53927"/>
                          <a:pt x="50237" y="53760"/>
                          <a:pt x="50856" y="53697"/>
                        </a:cubicBezTo>
                        <a:cubicBezTo>
                          <a:pt x="51001" y="53680"/>
                          <a:pt x="51099" y="53671"/>
                          <a:pt x="51165" y="53671"/>
                        </a:cubicBezTo>
                        <a:close/>
                        <a:moveTo>
                          <a:pt x="12456" y="53092"/>
                        </a:moveTo>
                        <a:cubicBezTo>
                          <a:pt x="12504" y="53092"/>
                          <a:pt x="12552" y="53093"/>
                          <a:pt x="12598" y="53094"/>
                        </a:cubicBezTo>
                        <a:cubicBezTo>
                          <a:pt x="12598" y="53094"/>
                          <a:pt x="13447" y="53141"/>
                          <a:pt x="13510" y="53538"/>
                        </a:cubicBezTo>
                        <a:cubicBezTo>
                          <a:pt x="13574" y="53927"/>
                          <a:pt x="13542" y="54594"/>
                          <a:pt x="14249" y="55070"/>
                        </a:cubicBezTo>
                        <a:cubicBezTo>
                          <a:pt x="14955" y="55554"/>
                          <a:pt x="15717" y="55626"/>
                          <a:pt x="15780" y="56269"/>
                        </a:cubicBezTo>
                        <a:cubicBezTo>
                          <a:pt x="15852" y="56912"/>
                          <a:pt x="15638" y="57562"/>
                          <a:pt x="14376" y="57578"/>
                        </a:cubicBezTo>
                        <a:cubicBezTo>
                          <a:pt x="14319" y="57579"/>
                          <a:pt x="14263" y="57579"/>
                          <a:pt x="14207" y="57579"/>
                        </a:cubicBezTo>
                        <a:cubicBezTo>
                          <a:pt x="13479" y="57579"/>
                          <a:pt x="12757" y="57531"/>
                          <a:pt x="12042" y="57435"/>
                        </a:cubicBezTo>
                        <a:cubicBezTo>
                          <a:pt x="12042" y="57435"/>
                          <a:pt x="10812" y="57332"/>
                          <a:pt x="10002" y="57174"/>
                        </a:cubicBezTo>
                        <a:cubicBezTo>
                          <a:pt x="9200" y="57015"/>
                          <a:pt x="8891" y="56769"/>
                          <a:pt x="8891" y="56769"/>
                        </a:cubicBezTo>
                        <a:cubicBezTo>
                          <a:pt x="8883" y="56761"/>
                          <a:pt x="8875" y="56753"/>
                          <a:pt x="8867" y="56745"/>
                        </a:cubicBezTo>
                        <a:cubicBezTo>
                          <a:pt x="8264" y="56396"/>
                          <a:pt x="7859" y="56007"/>
                          <a:pt x="7208" y="55689"/>
                        </a:cubicBezTo>
                        <a:cubicBezTo>
                          <a:pt x="6557" y="55372"/>
                          <a:pt x="6700" y="55197"/>
                          <a:pt x="6890" y="54888"/>
                        </a:cubicBezTo>
                        <a:cubicBezTo>
                          <a:pt x="6930" y="54816"/>
                          <a:pt x="6938" y="54729"/>
                          <a:pt x="6906" y="54649"/>
                        </a:cubicBezTo>
                        <a:cubicBezTo>
                          <a:pt x="6914" y="54499"/>
                          <a:pt x="7025" y="54221"/>
                          <a:pt x="7660" y="53943"/>
                        </a:cubicBezTo>
                        <a:cubicBezTo>
                          <a:pt x="8567" y="53544"/>
                          <a:pt x="11012" y="53092"/>
                          <a:pt x="12456" y="53092"/>
                        </a:cubicBezTo>
                        <a:close/>
                        <a:moveTo>
                          <a:pt x="36968" y="53093"/>
                        </a:moveTo>
                        <a:cubicBezTo>
                          <a:pt x="37005" y="53093"/>
                          <a:pt x="37041" y="53093"/>
                          <a:pt x="37077" y="53094"/>
                        </a:cubicBezTo>
                        <a:cubicBezTo>
                          <a:pt x="37077" y="53094"/>
                          <a:pt x="37926" y="53149"/>
                          <a:pt x="38045" y="53538"/>
                        </a:cubicBezTo>
                        <a:cubicBezTo>
                          <a:pt x="38156" y="53927"/>
                          <a:pt x="38212" y="54594"/>
                          <a:pt x="38974" y="55078"/>
                        </a:cubicBezTo>
                        <a:cubicBezTo>
                          <a:pt x="39744" y="55554"/>
                          <a:pt x="40514" y="55626"/>
                          <a:pt x="40665" y="56269"/>
                        </a:cubicBezTo>
                        <a:cubicBezTo>
                          <a:pt x="40807" y="56912"/>
                          <a:pt x="40688" y="57562"/>
                          <a:pt x="39418" y="57578"/>
                        </a:cubicBezTo>
                        <a:cubicBezTo>
                          <a:pt x="39362" y="57579"/>
                          <a:pt x="39306" y="57579"/>
                          <a:pt x="39250" y="57579"/>
                        </a:cubicBezTo>
                        <a:cubicBezTo>
                          <a:pt x="38521" y="57579"/>
                          <a:pt x="37799" y="57531"/>
                          <a:pt x="37077" y="57435"/>
                        </a:cubicBezTo>
                        <a:lnTo>
                          <a:pt x="37077" y="57443"/>
                        </a:lnTo>
                        <a:cubicBezTo>
                          <a:pt x="37077" y="57443"/>
                          <a:pt x="35831" y="57332"/>
                          <a:pt x="35005" y="57181"/>
                        </a:cubicBezTo>
                        <a:cubicBezTo>
                          <a:pt x="34180" y="57023"/>
                          <a:pt x="33838" y="56769"/>
                          <a:pt x="33838" y="56769"/>
                        </a:cubicBezTo>
                        <a:lnTo>
                          <a:pt x="33807" y="56753"/>
                        </a:lnTo>
                        <a:cubicBezTo>
                          <a:pt x="33164" y="56396"/>
                          <a:pt x="32703" y="56015"/>
                          <a:pt x="32013" y="55689"/>
                        </a:cubicBezTo>
                        <a:cubicBezTo>
                          <a:pt x="31322" y="55372"/>
                          <a:pt x="31449" y="55197"/>
                          <a:pt x="31592" y="54888"/>
                        </a:cubicBezTo>
                        <a:cubicBezTo>
                          <a:pt x="31632" y="54816"/>
                          <a:pt x="31624" y="54729"/>
                          <a:pt x="31584" y="54649"/>
                        </a:cubicBezTo>
                        <a:cubicBezTo>
                          <a:pt x="31568" y="54499"/>
                          <a:pt x="31648" y="54221"/>
                          <a:pt x="32243" y="53943"/>
                        </a:cubicBezTo>
                        <a:cubicBezTo>
                          <a:pt x="33110" y="53541"/>
                          <a:pt x="35524" y="53093"/>
                          <a:pt x="36968" y="53093"/>
                        </a:cubicBezTo>
                        <a:close/>
                        <a:moveTo>
                          <a:pt x="61398" y="53100"/>
                        </a:moveTo>
                        <a:cubicBezTo>
                          <a:pt x="61447" y="53100"/>
                          <a:pt x="61494" y="53101"/>
                          <a:pt x="61540" y="53102"/>
                        </a:cubicBezTo>
                        <a:cubicBezTo>
                          <a:pt x="61540" y="53102"/>
                          <a:pt x="62397" y="53157"/>
                          <a:pt x="62564" y="53546"/>
                        </a:cubicBezTo>
                        <a:cubicBezTo>
                          <a:pt x="62731" y="53935"/>
                          <a:pt x="62874" y="54594"/>
                          <a:pt x="63699" y="55070"/>
                        </a:cubicBezTo>
                        <a:lnTo>
                          <a:pt x="63691" y="55086"/>
                        </a:lnTo>
                        <a:cubicBezTo>
                          <a:pt x="64533" y="55562"/>
                          <a:pt x="65303" y="55634"/>
                          <a:pt x="65541" y="56277"/>
                        </a:cubicBezTo>
                        <a:cubicBezTo>
                          <a:pt x="65779" y="56920"/>
                          <a:pt x="65731" y="57570"/>
                          <a:pt x="64469" y="57586"/>
                        </a:cubicBezTo>
                        <a:cubicBezTo>
                          <a:pt x="64412" y="57587"/>
                          <a:pt x="64355" y="57587"/>
                          <a:pt x="64298" y="57587"/>
                        </a:cubicBezTo>
                        <a:cubicBezTo>
                          <a:pt x="63561" y="57587"/>
                          <a:pt x="62825" y="57540"/>
                          <a:pt x="62096" y="57451"/>
                        </a:cubicBezTo>
                        <a:cubicBezTo>
                          <a:pt x="62096" y="57451"/>
                          <a:pt x="60842" y="57340"/>
                          <a:pt x="59992" y="57189"/>
                        </a:cubicBezTo>
                        <a:cubicBezTo>
                          <a:pt x="59151" y="57031"/>
                          <a:pt x="58778" y="56777"/>
                          <a:pt x="58778" y="56777"/>
                        </a:cubicBezTo>
                        <a:lnTo>
                          <a:pt x="58746" y="56753"/>
                        </a:lnTo>
                        <a:cubicBezTo>
                          <a:pt x="58048" y="56404"/>
                          <a:pt x="57548" y="56015"/>
                          <a:pt x="56809" y="55697"/>
                        </a:cubicBezTo>
                        <a:cubicBezTo>
                          <a:pt x="56079" y="55380"/>
                          <a:pt x="56182" y="55205"/>
                          <a:pt x="56293" y="54895"/>
                        </a:cubicBezTo>
                        <a:cubicBezTo>
                          <a:pt x="56317" y="54816"/>
                          <a:pt x="56301" y="54729"/>
                          <a:pt x="56254" y="54657"/>
                        </a:cubicBezTo>
                        <a:cubicBezTo>
                          <a:pt x="56214" y="54507"/>
                          <a:pt x="56254" y="54229"/>
                          <a:pt x="56817" y="53951"/>
                        </a:cubicBezTo>
                        <a:cubicBezTo>
                          <a:pt x="57624" y="53552"/>
                          <a:pt x="59954" y="53100"/>
                          <a:pt x="61398" y="53100"/>
                        </a:cubicBezTo>
                        <a:close/>
                        <a:moveTo>
                          <a:pt x="21089" y="54475"/>
                        </a:moveTo>
                        <a:cubicBezTo>
                          <a:pt x="21372" y="54475"/>
                          <a:pt x="21579" y="54528"/>
                          <a:pt x="21821" y="54641"/>
                        </a:cubicBezTo>
                        <a:cubicBezTo>
                          <a:pt x="22313" y="54872"/>
                          <a:pt x="22162" y="55602"/>
                          <a:pt x="22043" y="55935"/>
                        </a:cubicBezTo>
                        <a:cubicBezTo>
                          <a:pt x="21924" y="56269"/>
                          <a:pt x="22281" y="56332"/>
                          <a:pt x="22392" y="56689"/>
                        </a:cubicBezTo>
                        <a:cubicBezTo>
                          <a:pt x="22504" y="57047"/>
                          <a:pt x="22710" y="57610"/>
                          <a:pt x="23170" y="57809"/>
                        </a:cubicBezTo>
                        <a:cubicBezTo>
                          <a:pt x="23623" y="58007"/>
                          <a:pt x="24329" y="58515"/>
                          <a:pt x="24472" y="58936"/>
                        </a:cubicBezTo>
                        <a:cubicBezTo>
                          <a:pt x="24623" y="59356"/>
                          <a:pt x="24067" y="59825"/>
                          <a:pt x="22996" y="60015"/>
                        </a:cubicBezTo>
                        <a:cubicBezTo>
                          <a:pt x="22722" y="60065"/>
                          <a:pt x="22434" y="60088"/>
                          <a:pt x="22135" y="60088"/>
                        </a:cubicBezTo>
                        <a:cubicBezTo>
                          <a:pt x="21255" y="60088"/>
                          <a:pt x="20285" y="59891"/>
                          <a:pt x="19336" y="59618"/>
                        </a:cubicBezTo>
                        <a:cubicBezTo>
                          <a:pt x="18299" y="59325"/>
                          <a:pt x="17862" y="59224"/>
                          <a:pt x="17078" y="59224"/>
                        </a:cubicBezTo>
                        <a:cubicBezTo>
                          <a:pt x="16908" y="59224"/>
                          <a:pt x="16722" y="59229"/>
                          <a:pt x="16511" y="59237"/>
                        </a:cubicBezTo>
                        <a:cubicBezTo>
                          <a:pt x="16287" y="59245"/>
                          <a:pt x="16072" y="59250"/>
                          <a:pt x="15867" y="59250"/>
                        </a:cubicBezTo>
                        <a:cubicBezTo>
                          <a:pt x="14987" y="59250"/>
                          <a:pt x="14279" y="59154"/>
                          <a:pt x="13764" y="58729"/>
                        </a:cubicBezTo>
                        <a:cubicBezTo>
                          <a:pt x="13137" y="58205"/>
                          <a:pt x="13629" y="58031"/>
                          <a:pt x="14455" y="57832"/>
                        </a:cubicBezTo>
                        <a:cubicBezTo>
                          <a:pt x="15272" y="57642"/>
                          <a:pt x="15765" y="57547"/>
                          <a:pt x="15939" y="57134"/>
                        </a:cubicBezTo>
                        <a:cubicBezTo>
                          <a:pt x="16098" y="56713"/>
                          <a:pt x="16106" y="56245"/>
                          <a:pt x="15947" y="55824"/>
                        </a:cubicBezTo>
                        <a:cubicBezTo>
                          <a:pt x="15804" y="55443"/>
                          <a:pt x="16130" y="55284"/>
                          <a:pt x="16725" y="55197"/>
                        </a:cubicBezTo>
                        <a:cubicBezTo>
                          <a:pt x="16947" y="55165"/>
                          <a:pt x="17312" y="55165"/>
                          <a:pt x="17717" y="55126"/>
                        </a:cubicBezTo>
                        <a:cubicBezTo>
                          <a:pt x="18122" y="55086"/>
                          <a:pt x="18717" y="54864"/>
                          <a:pt x="19844" y="54641"/>
                        </a:cubicBezTo>
                        <a:cubicBezTo>
                          <a:pt x="20422" y="54532"/>
                          <a:pt x="20796" y="54475"/>
                          <a:pt x="21089" y="54475"/>
                        </a:cubicBezTo>
                        <a:close/>
                        <a:moveTo>
                          <a:pt x="45743" y="54491"/>
                        </a:moveTo>
                        <a:cubicBezTo>
                          <a:pt x="46026" y="54491"/>
                          <a:pt x="46241" y="54544"/>
                          <a:pt x="46499" y="54657"/>
                        </a:cubicBezTo>
                        <a:cubicBezTo>
                          <a:pt x="47015" y="54888"/>
                          <a:pt x="46959" y="55618"/>
                          <a:pt x="46888" y="55951"/>
                        </a:cubicBezTo>
                        <a:cubicBezTo>
                          <a:pt x="46808" y="56285"/>
                          <a:pt x="47165" y="56348"/>
                          <a:pt x="47332" y="56705"/>
                        </a:cubicBezTo>
                        <a:cubicBezTo>
                          <a:pt x="47491" y="57062"/>
                          <a:pt x="47769" y="57626"/>
                          <a:pt x="48253" y="57824"/>
                        </a:cubicBezTo>
                        <a:cubicBezTo>
                          <a:pt x="48729" y="58015"/>
                          <a:pt x="49499" y="58531"/>
                          <a:pt x="49705" y="58952"/>
                        </a:cubicBezTo>
                        <a:cubicBezTo>
                          <a:pt x="49904" y="59372"/>
                          <a:pt x="49412" y="59817"/>
                          <a:pt x="48364" y="60015"/>
                        </a:cubicBezTo>
                        <a:lnTo>
                          <a:pt x="48364" y="60023"/>
                        </a:lnTo>
                        <a:cubicBezTo>
                          <a:pt x="48100" y="60073"/>
                          <a:pt x="47818" y="60095"/>
                          <a:pt x="47523" y="60095"/>
                        </a:cubicBezTo>
                        <a:cubicBezTo>
                          <a:pt x="46639" y="60095"/>
                          <a:pt x="45637" y="59894"/>
                          <a:pt x="44649" y="59626"/>
                        </a:cubicBezTo>
                        <a:cubicBezTo>
                          <a:pt x="43547" y="59326"/>
                          <a:pt x="43108" y="59227"/>
                          <a:pt x="42293" y="59227"/>
                        </a:cubicBezTo>
                        <a:cubicBezTo>
                          <a:pt x="42139" y="59227"/>
                          <a:pt x="41971" y="59231"/>
                          <a:pt x="41784" y="59237"/>
                        </a:cubicBezTo>
                        <a:cubicBezTo>
                          <a:pt x="41540" y="59247"/>
                          <a:pt x="41307" y="59254"/>
                          <a:pt x="41084" y="59254"/>
                        </a:cubicBezTo>
                        <a:cubicBezTo>
                          <a:pt x="40222" y="59254"/>
                          <a:pt x="39521" y="59152"/>
                          <a:pt x="38966" y="58729"/>
                        </a:cubicBezTo>
                        <a:cubicBezTo>
                          <a:pt x="38267" y="58205"/>
                          <a:pt x="38736" y="58031"/>
                          <a:pt x="39537" y="57840"/>
                        </a:cubicBezTo>
                        <a:cubicBezTo>
                          <a:pt x="40331" y="57650"/>
                          <a:pt x="40815" y="57555"/>
                          <a:pt x="40934" y="57142"/>
                        </a:cubicBezTo>
                        <a:cubicBezTo>
                          <a:pt x="41046" y="56729"/>
                          <a:pt x="40958" y="56213"/>
                          <a:pt x="40768" y="55832"/>
                        </a:cubicBezTo>
                        <a:cubicBezTo>
                          <a:pt x="40577" y="55459"/>
                          <a:pt x="40879" y="55300"/>
                          <a:pt x="41466" y="55213"/>
                        </a:cubicBezTo>
                        <a:cubicBezTo>
                          <a:pt x="41681" y="55181"/>
                          <a:pt x="42054" y="55181"/>
                          <a:pt x="42458" y="55142"/>
                        </a:cubicBezTo>
                        <a:cubicBezTo>
                          <a:pt x="42855" y="55102"/>
                          <a:pt x="43419" y="54880"/>
                          <a:pt x="44522" y="54657"/>
                        </a:cubicBezTo>
                        <a:cubicBezTo>
                          <a:pt x="45084" y="54548"/>
                          <a:pt x="45450" y="54491"/>
                          <a:pt x="45743" y="54491"/>
                        </a:cubicBezTo>
                        <a:close/>
                        <a:moveTo>
                          <a:pt x="54159" y="54241"/>
                        </a:moveTo>
                        <a:cubicBezTo>
                          <a:pt x="55627" y="54241"/>
                          <a:pt x="55769" y="54719"/>
                          <a:pt x="55825" y="55062"/>
                        </a:cubicBezTo>
                        <a:cubicBezTo>
                          <a:pt x="55897" y="55443"/>
                          <a:pt x="56079" y="55729"/>
                          <a:pt x="57016" y="56070"/>
                        </a:cubicBezTo>
                        <a:cubicBezTo>
                          <a:pt x="57960" y="56412"/>
                          <a:pt x="57817" y="56443"/>
                          <a:pt x="58587" y="57070"/>
                        </a:cubicBezTo>
                        <a:cubicBezTo>
                          <a:pt x="59357" y="57697"/>
                          <a:pt x="58508" y="58332"/>
                          <a:pt x="58294" y="58499"/>
                        </a:cubicBezTo>
                        <a:cubicBezTo>
                          <a:pt x="58071" y="58658"/>
                          <a:pt x="57897" y="58705"/>
                          <a:pt x="57381" y="59293"/>
                        </a:cubicBezTo>
                        <a:cubicBezTo>
                          <a:pt x="56873" y="59872"/>
                          <a:pt x="55801" y="60118"/>
                          <a:pt x="54746" y="60317"/>
                        </a:cubicBezTo>
                        <a:cubicBezTo>
                          <a:pt x="54582" y="60347"/>
                          <a:pt x="54429" y="60361"/>
                          <a:pt x="54284" y="60361"/>
                        </a:cubicBezTo>
                        <a:cubicBezTo>
                          <a:pt x="53489" y="60361"/>
                          <a:pt x="52979" y="59947"/>
                          <a:pt x="52690" y="59658"/>
                        </a:cubicBezTo>
                        <a:lnTo>
                          <a:pt x="52682" y="59650"/>
                        </a:lnTo>
                        <a:cubicBezTo>
                          <a:pt x="52341" y="59309"/>
                          <a:pt x="52166" y="59475"/>
                          <a:pt x="51071" y="59285"/>
                        </a:cubicBezTo>
                        <a:cubicBezTo>
                          <a:pt x="49983" y="59102"/>
                          <a:pt x="50126" y="58753"/>
                          <a:pt x="49880" y="58404"/>
                        </a:cubicBezTo>
                        <a:cubicBezTo>
                          <a:pt x="49642" y="58063"/>
                          <a:pt x="49253" y="57943"/>
                          <a:pt x="49070" y="57467"/>
                        </a:cubicBezTo>
                        <a:cubicBezTo>
                          <a:pt x="48880" y="56983"/>
                          <a:pt x="49697" y="56523"/>
                          <a:pt x="50221" y="56261"/>
                        </a:cubicBezTo>
                        <a:cubicBezTo>
                          <a:pt x="50753" y="55999"/>
                          <a:pt x="51071" y="55697"/>
                          <a:pt x="51444" y="55102"/>
                        </a:cubicBezTo>
                        <a:cubicBezTo>
                          <a:pt x="51817" y="54507"/>
                          <a:pt x="52555" y="54332"/>
                          <a:pt x="53492" y="54268"/>
                        </a:cubicBezTo>
                        <a:cubicBezTo>
                          <a:pt x="53740" y="54250"/>
                          <a:pt x="53962" y="54241"/>
                          <a:pt x="54159" y="54241"/>
                        </a:cubicBezTo>
                        <a:close/>
                        <a:moveTo>
                          <a:pt x="29549" y="54249"/>
                        </a:moveTo>
                        <a:cubicBezTo>
                          <a:pt x="31018" y="54249"/>
                          <a:pt x="31094" y="54727"/>
                          <a:pt x="31108" y="55070"/>
                        </a:cubicBezTo>
                        <a:cubicBezTo>
                          <a:pt x="31132" y="55451"/>
                          <a:pt x="31274" y="55737"/>
                          <a:pt x="32163" y="56078"/>
                        </a:cubicBezTo>
                        <a:cubicBezTo>
                          <a:pt x="33060" y="56419"/>
                          <a:pt x="32918" y="56451"/>
                          <a:pt x="33608" y="57078"/>
                        </a:cubicBezTo>
                        <a:cubicBezTo>
                          <a:pt x="34299" y="57705"/>
                          <a:pt x="33370" y="58340"/>
                          <a:pt x="33124" y="58507"/>
                        </a:cubicBezTo>
                        <a:cubicBezTo>
                          <a:pt x="32886" y="58666"/>
                          <a:pt x="32695" y="58713"/>
                          <a:pt x="32116" y="59301"/>
                        </a:cubicBezTo>
                        <a:cubicBezTo>
                          <a:pt x="31536" y="59880"/>
                          <a:pt x="30433" y="60118"/>
                          <a:pt x="29346" y="60325"/>
                        </a:cubicBezTo>
                        <a:cubicBezTo>
                          <a:pt x="29179" y="60355"/>
                          <a:pt x="29024" y="60369"/>
                          <a:pt x="28880" y="60369"/>
                        </a:cubicBezTo>
                        <a:cubicBezTo>
                          <a:pt x="28087" y="60369"/>
                          <a:pt x="27632" y="59955"/>
                          <a:pt x="27377" y="59666"/>
                        </a:cubicBezTo>
                        <a:cubicBezTo>
                          <a:pt x="27076" y="59317"/>
                          <a:pt x="26877" y="59483"/>
                          <a:pt x="25813" y="59301"/>
                        </a:cubicBezTo>
                        <a:cubicBezTo>
                          <a:pt x="24750" y="59110"/>
                          <a:pt x="24932" y="58761"/>
                          <a:pt x="24734" y="58420"/>
                        </a:cubicBezTo>
                        <a:cubicBezTo>
                          <a:pt x="24536" y="58070"/>
                          <a:pt x="24170" y="57951"/>
                          <a:pt x="24035" y="57475"/>
                        </a:cubicBezTo>
                        <a:cubicBezTo>
                          <a:pt x="23908" y="56999"/>
                          <a:pt x="24790" y="56523"/>
                          <a:pt x="25353" y="56261"/>
                        </a:cubicBezTo>
                        <a:lnTo>
                          <a:pt x="25353" y="56269"/>
                        </a:lnTo>
                        <a:cubicBezTo>
                          <a:pt x="25909" y="56007"/>
                          <a:pt x="26266" y="55705"/>
                          <a:pt x="26726" y="55110"/>
                        </a:cubicBezTo>
                        <a:cubicBezTo>
                          <a:pt x="27179" y="54514"/>
                          <a:pt x="27933" y="54340"/>
                          <a:pt x="28877" y="54276"/>
                        </a:cubicBezTo>
                        <a:cubicBezTo>
                          <a:pt x="29129" y="54258"/>
                          <a:pt x="29352" y="54249"/>
                          <a:pt x="29549" y="54249"/>
                        </a:cubicBezTo>
                        <a:close/>
                        <a:moveTo>
                          <a:pt x="16099" y="59360"/>
                        </a:moveTo>
                        <a:cubicBezTo>
                          <a:pt x="16304" y="59360"/>
                          <a:pt x="16596" y="59374"/>
                          <a:pt x="17154" y="59388"/>
                        </a:cubicBezTo>
                        <a:cubicBezTo>
                          <a:pt x="18424" y="59428"/>
                          <a:pt x="18916" y="59809"/>
                          <a:pt x="20075" y="60087"/>
                        </a:cubicBezTo>
                        <a:cubicBezTo>
                          <a:pt x="20772" y="60253"/>
                          <a:pt x="21124" y="60280"/>
                          <a:pt x="21426" y="60280"/>
                        </a:cubicBezTo>
                        <a:cubicBezTo>
                          <a:pt x="21572" y="60280"/>
                          <a:pt x="21707" y="60273"/>
                          <a:pt x="21863" y="60273"/>
                        </a:cubicBezTo>
                        <a:cubicBezTo>
                          <a:pt x="21924" y="60273"/>
                          <a:pt x="21989" y="60274"/>
                          <a:pt x="22059" y="60277"/>
                        </a:cubicBezTo>
                        <a:cubicBezTo>
                          <a:pt x="22678" y="60293"/>
                          <a:pt x="22472" y="60523"/>
                          <a:pt x="22313" y="60714"/>
                        </a:cubicBezTo>
                        <a:cubicBezTo>
                          <a:pt x="22154" y="60904"/>
                          <a:pt x="22091" y="61468"/>
                          <a:pt x="21829" y="61706"/>
                        </a:cubicBezTo>
                        <a:cubicBezTo>
                          <a:pt x="21567" y="61944"/>
                          <a:pt x="20329" y="61912"/>
                          <a:pt x="18678" y="61984"/>
                        </a:cubicBezTo>
                        <a:cubicBezTo>
                          <a:pt x="18491" y="61991"/>
                          <a:pt x="18325" y="61994"/>
                          <a:pt x="18177" y="61994"/>
                        </a:cubicBezTo>
                        <a:cubicBezTo>
                          <a:pt x="17015" y="61994"/>
                          <a:pt x="16927" y="61784"/>
                          <a:pt x="16146" y="61523"/>
                        </a:cubicBezTo>
                        <a:cubicBezTo>
                          <a:pt x="15833" y="61416"/>
                          <a:pt x="15578" y="61395"/>
                          <a:pt x="15361" y="61395"/>
                        </a:cubicBezTo>
                        <a:cubicBezTo>
                          <a:pt x="15221" y="61395"/>
                          <a:pt x="15096" y="61404"/>
                          <a:pt x="14982" y="61404"/>
                        </a:cubicBezTo>
                        <a:cubicBezTo>
                          <a:pt x="14775" y="61404"/>
                          <a:pt x="14602" y="61375"/>
                          <a:pt x="14431" y="61214"/>
                        </a:cubicBezTo>
                        <a:cubicBezTo>
                          <a:pt x="14018" y="60817"/>
                          <a:pt x="14749" y="60491"/>
                          <a:pt x="14812" y="60150"/>
                        </a:cubicBezTo>
                        <a:cubicBezTo>
                          <a:pt x="14876" y="59801"/>
                          <a:pt x="14788" y="59563"/>
                          <a:pt x="15344" y="59460"/>
                        </a:cubicBezTo>
                        <a:cubicBezTo>
                          <a:pt x="15711" y="59383"/>
                          <a:pt x="15833" y="59360"/>
                          <a:pt x="16099" y="59360"/>
                        </a:cubicBezTo>
                        <a:close/>
                        <a:moveTo>
                          <a:pt x="41357" y="59368"/>
                        </a:moveTo>
                        <a:cubicBezTo>
                          <a:pt x="41563" y="59368"/>
                          <a:pt x="41855" y="59382"/>
                          <a:pt x="42427" y="59396"/>
                        </a:cubicBezTo>
                        <a:cubicBezTo>
                          <a:pt x="43705" y="59436"/>
                          <a:pt x="44244" y="59817"/>
                          <a:pt x="45443" y="60095"/>
                        </a:cubicBezTo>
                        <a:cubicBezTo>
                          <a:pt x="46181" y="60261"/>
                          <a:pt x="46537" y="60285"/>
                          <a:pt x="46846" y="60285"/>
                        </a:cubicBezTo>
                        <a:cubicBezTo>
                          <a:pt x="46977" y="60285"/>
                          <a:pt x="47099" y="60281"/>
                          <a:pt x="47238" y="60281"/>
                        </a:cubicBezTo>
                        <a:cubicBezTo>
                          <a:pt x="47304" y="60281"/>
                          <a:pt x="47374" y="60282"/>
                          <a:pt x="47451" y="60285"/>
                        </a:cubicBezTo>
                        <a:cubicBezTo>
                          <a:pt x="48070" y="60301"/>
                          <a:pt x="47896" y="60531"/>
                          <a:pt x="47761" y="60722"/>
                        </a:cubicBezTo>
                        <a:cubicBezTo>
                          <a:pt x="47626" y="60912"/>
                          <a:pt x="47634" y="61476"/>
                          <a:pt x="47403" y="61714"/>
                        </a:cubicBezTo>
                        <a:cubicBezTo>
                          <a:pt x="47173" y="61944"/>
                          <a:pt x="45927" y="61920"/>
                          <a:pt x="44292" y="61984"/>
                        </a:cubicBezTo>
                        <a:cubicBezTo>
                          <a:pt x="44093" y="61992"/>
                          <a:pt x="43917" y="61996"/>
                          <a:pt x="43761" y="61996"/>
                        </a:cubicBezTo>
                        <a:cubicBezTo>
                          <a:pt x="42628" y="61996"/>
                          <a:pt x="42506" y="61780"/>
                          <a:pt x="41696" y="61515"/>
                        </a:cubicBezTo>
                        <a:cubicBezTo>
                          <a:pt x="41379" y="61413"/>
                          <a:pt x="41126" y="61393"/>
                          <a:pt x="40913" y="61393"/>
                        </a:cubicBezTo>
                        <a:cubicBezTo>
                          <a:pt x="40770" y="61393"/>
                          <a:pt x="40644" y="61402"/>
                          <a:pt x="40528" y="61402"/>
                        </a:cubicBezTo>
                        <a:cubicBezTo>
                          <a:pt x="40318" y="61402"/>
                          <a:pt x="40138" y="61372"/>
                          <a:pt x="39942" y="61206"/>
                        </a:cubicBezTo>
                        <a:cubicBezTo>
                          <a:pt x="39482" y="60817"/>
                          <a:pt x="40172" y="60491"/>
                          <a:pt x="40188" y="60142"/>
                        </a:cubicBezTo>
                        <a:cubicBezTo>
                          <a:pt x="40212" y="59801"/>
                          <a:pt x="40093" y="59563"/>
                          <a:pt x="40633" y="59460"/>
                        </a:cubicBezTo>
                        <a:lnTo>
                          <a:pt x="40625" y="59460"/>
                        </a:lnTo>
                        <a:cubicBezTo>
                          <a:pt x="40980" y="59389"/>
                          <a:pt x="41103" y="59368"/>
                          <a:pt x="41357" y="59368"/>
                        </a:cubicBezTo>
                        <a:close/>
                        <a:moveTo>
                          <a:pt x="10838" y="57460"/>
                        </a:moveTo>
                        <a:cubicBezTo>
                          <a:pt x="11020" y="57460"/>
                          <a:pt x="11184" y="57467"/>
                          <a:pt x="11312" y="57475"/>
                        </a:cubicBezTo>
                        <a:cubicBezTo>
                          <a:pt x="11851" y="57507"/>
                          <a:pt x="12026" y="57578"/>
                          <a:pt x="12026" y="57578"/>
                        </a:cubicBezTo>
                        <a:cubicBezTo>
                          <a:pt x="12359" y="57761"/>
                          <a:pt x="12653" y="58007"/>
                          <a:pt x="12875" y="58317"/>
                        </a:cubicBezTo>
                        <a:cubicBezTo>
                          <a:pt x="13264" y="58825"/>
                          <a:pt x="13852" y="59039"/>
                          <a:pt x="14201" y="59309"/>
                        </a:cubicBezTo>
                        <a:cubicBezTo>
                          <a:pt x="14542" y="59571"/>
                          <a:pt x="14622" y="60364"/>
                          <a:pt x="14137" y="60841"/>
                        </a:cubicBezTo>
                        <a:cubicBezTo>
                          <a:pt x="13653" y="61317"/>
                          <a:pt x="13272" y="61285"/>
                          <a:pt x="13034" y="61658"/>
                        </a:cubicBezTo>
                        <a:cubicBezTo>
                          <a:pt x="12804" y="62031"/>
                          <a:pt x="12590" y="62388"/>
                          <a:pt x="12193" y="62484"/>
                        </a:cubicBezTo>
                        <a:cubicBezTo>
                          <a:pt x="11923" y="62547"/>
                          <a:pt x="11653" y="62579"/>
                          <a:pt x="11383" y="62587"/>
                        </a:cubicBezTo>
                        <a:cubicBezTo>
                          <a:pt x="11098" y="62610"/>
                          <a:pt x="10814" y="62625"/>
                          <a:pt x="10532" y="62625"/>
                        </a:cubicBezTo>
                        <a:cubicBezTo>
                          <a:pt x="10429" y="62625"/>
                          <a:pt x="10326" y="62623"/>
                          <a:pt x="10224" y="62619"/>
                        </a:cubicBezTo>
                        <a:cubicBezTo>
                          <a:pt x="10018" y="62619"/>
                          <a:pt x="9811" y="62571"/>
                          <a:pt x="9629" y="62492"/>
                        </a:cubicBezTo>
                        <a:cubicBezTo>
                          <a:pt x="9605" y="62476"/>
                          <a:pt x="9573" y="62468"/>
                          <a:pt x="9550" y="62452"/>
                        </a:cubicBezTo>
                        <a:cubicBezTo>
                          <a:pt x="9542" y="62444"/>
                          <a:pt x="9534" y="62436"/>
                          <a:pt x="9526" y="62428"/>
                        </a:cubicBezTo>
                        <a:lnTo>
                          <a:pt x="9518" y="62436"/>
                        </a:lnTo>
                        <a:cubicBezTo>
                          <a:pt x="9105" y="62214"/>
                          <a:pt x="8454" y="62111"/>
                          <a:pt x="7518" y="62031"/>
                        </a:cubicBezTo>
                        <a:cubicBezTo>
                          <a:pt x="6121" y="61912"/>
                          <a:pt x="5033" y="61769"/>
                          <a:pt x="4144" y="61531"/>
                        </a:cubicBezTo>
                        <a:cubicBezTo>
                          <a:pt x="3247" y="61301"/>
                          <a:pt x="2318" y="61023"/>
                          <a:pt x="2525" y="60825"/>
                        </a:cubicBezTo>
                        <a:cubicBezTo>
                          <a:pt x="2731" y="60626"/>
                          <a:pt x="3787" y="60539"/>
                          <a:pt x="4541" y="60452"/>
                        </a:cubicBezTo>
                        <a:cubicBezTo>
                          <a:pt x="5295" y="60364"/>
                          <a:pt x="6565" y="59825"/>
                          <a:pt x="7129" y="59285"/>
                        </a:cubicBezTo>
                        <a:cubicBezTo>
                          <a:pt x="7684" y="58753"/>
                          <a:pt x="8089" y="58682"/>
                          <a:pt x="8788" y="58277"/>
                        </a:cubicBezTo>
                        <a:cubicBezTo>
                          <a:pt x="8938" y="58190"/>
                          <a:pt x="9073" y="58070"/>
                          <a:pt x="9169" y="57928"/>
                        </a:cubicBezTo>
                        <a:cubicBezTo>
                          <a:pt x="9518" y="57536"/>
                          <a:pt x="10266" y="57460"/>
                          <a:pt x="10838" y="57460"/>
                        </a:cubicBezTo>
                        <a:close/>
                        <a:moveTo>
                          <a:pt x="35871" y="57460"/>
                        </a:moveTo>
                        <a:cubicBezTo>
                          <a:pt x="36052" y="57460"/>
                          <a:pt x="36217" y="57467"/>
                          <a:pt x="36347" y="57475"/>
                        </a:cubicBezTo>
                        <a:cubicBezTo>
                          <a:pt x="36886" y="57507"/>
                          <a:pt x="37077" y="57570"/>
                          <a:pt x="37077" y="57570"/>
                        </a:cubicBezTo>
                        <a:cubicBezTo>
                          <a:pt x="37434" y="57761"/>
                          <a:pt x="37751" y="58007"/>
                          <a:pt x="38013" y="58309"/>
                        </a:cubicBezTo>
                        <a:cubicBezTo>
                          <a:pt x="38466" y="58817"/>
                          <a:pt x="39085" y="59031"/>
                          <a:pt x="39466" y="59301"/>
                        </a:cubicBezTo>
                        <a:cubicBezTo>
                          <a:pt x="39847" y="59571"/>
                          <a:pt x="40030" y="60364"/>
                          <a:pt x="39609" y="60841"/>
                        </a:cubicBezTo>
                        <a:cubicBezTo>
                          <a:pt x="39180" y="61317"/>
                          <a:pt x="38799" y="61285"/>
                          <a:pt x="38617" y="61658"/>
                        </a:cubicBezTo>
                        <a:cubicBezTo>
                          <a:pt x="38426" y="62031"/>
                          <a:pt x="38259" y="62388"/>
                          <a:pt x="37871" y="62484"/>
                        </a:cubicBezTo>
                        <a:cubicBezTo>
                          <a:pt x="37609" y="62547"/>
                          <a:pt x="37347" y="62579"/>
                          <a:pt x="37077" y="62587"/>
                        </a:cubicBezTo>
                        <a:cubicBezTo>
                          <a:pt x="36798" y="62610"/>
                          <a:pt x="36515" y="62625"/>
                          <a:pt x="36230" y="62625"/>
                        </a:cubicBezTo>
                        <a:cubicBezTo>
                          <a:pt x="36126" y="62625"/>
                          <a:pt x="36022" y="62623"/>
                          <a:pt x="35918" y="62619"/>
                        </a:cubicBezTo>
                        <a:cubicBezTo>
                          <a:pt x="35712" y="62619"/>
                          <a:pt x="35505" y="62571"/>
                          <a:pt x="35307" y="62500"/>
                        </a:cubicBezTo>
                        <a:cubicBezTo>
                          <a:pt x="35283" y="62484"/>
                          <a:pt x="35251" y="62468"/>
                          <a:pt x="35227" y="62452"/>
                        </a:cubicBezTo>
                        <a:lnTo>
                          <a:pt x="35196" y="62436"/>
                        </a:lnTo>
                        <a:cubicBezTo>
                          <a:pt x="34759" y="62222"/>
                          <a:pt x="34100" y="62119"/>
                          <a:pt x="33148" y="62031"/>
                        </a:cubicBezTo>
                        <a:cubicBezTo>
                          <a:pt x="31735" y="61912"/>
                          <a:pt x="30632" y="61769"/>
                          <a:pt x="29703" y="61539"/>
                        </a:cubicBezTo>
                        <a:cubicBezTo>
                          <a:pt x="28774" y="61301"/>
                          <a:pt x="27814" y="61023"/>
                          <a:pt x="27988" y="60817"/>
                        </a:cubicBezTo>
                        <a:cubicBezTo>
                          <a:pt x="28163" y="60610"/>
                          <a:pt x="29219" y="60531"/>
                          <a:pt x="29957" y="60444"/>
                        </a:cubicBezTo>
                        <a:cubicBezTo>
                          <a:pt x="30703" y="60356"/>
                          <a:pt x="31902" y="59817"/>
                          <a:pt x="32394" y="59285"/>
                        </a:cubicBezTo>
                        <a:cubicBezTo>
                          <a:pt x="32878" y="58745"/>
                          <a:pt x="33283" y="58674"/>
                          <a:pt x="33926" y="58269"/>
                        </a:cubicBezTo>
                        <a:cubicBezTo>
                          <a:pt x="34068" y="58190"/>
                          <a:pt x="34180" y="58070"/>
                          <a:pt x="34267" y="57928"/>
                        </a:cubicBezTo>
                        <a:cubicBezTo>
                          <a:pt x="34568" y="57536"/>
                          <a:pt x="35300" y="57460"/>
                          <a:pt x="35871" y="57460"/>
                        </a:cubicBezTo>
                        <a:close/>
                        <a:moveTo>
                          <a:pt x="60896" y="57460"/>
                        </a:moveTo>
                        <a:cubicBezTo>
                          <a:pt x="61078" y="57460"/>
                          <a:pt x="61243" y="57467"/>
                          <a:pt x="61373" y="57475"/>
                        </a:cubicBezTo>
                        <a:cubicBezTo>
                          <a:pt x="61921" y="57507"/>
                          <a:pt x="62120" y="57578"/>
                          <a:pt x="62120" y="57578"/>
                        </a:cubicBezTo>
                        <a:cubicBezTo>
                          <a:pt x="62501" y="57761"/>
                          <a:pt x="62858" y="58015"/>
                          <a:pt x="63159" y="58317"/>
                        </a:cubicBezTo>
                        <a:cubicBezTo>
                          <a:pt x="63675" y="58825"/>
                          <a:pt x="64318" y="59039"/>
                          <a:pt x="64739" y="59309"/>
                        </a:cubicBezTo>
                        <a:lnTo>
                          <a:pt x="64731" y="59317"/>
                        </a:lnTo>
                        <a:cubicBezTo>
                          <a:pt x="65152" y="59587"/>
                          <a:pt x="65430" y="60372"/>
                          <a:pt x="65072" y="60849"/>
                        </a:cubicBezTo>
                        <a:cubicBezTo>
                          <a:pt x="64715" y="61325"/>
                          <a:pt x="64318" y="61293"/>
                          <a:pt x="64175" y="61666"/>
                        </a:cubicBezTo>
                        <a:cubicBezTo>
                          <a:pt x="64033" y="62039"/>
                          <a:pt x="63913" y="62396"/>
                          <a:pt x="63540" y="62492"/>
                        </a:cubicBezTo>
                        <a:cubicBezTo>
                          <a:pt x="63286" y="62555"/>
                          <a:pt x="63024" y="62587"/>
                          <a:pt x="62763" y="62595"/>
                        </a:cubicBezTo>
                        <a:cubicBezTo>
                          <a:pt x="62484" y="62618"/>
                          <a:pt x="62200" y="62633"/>
                          <a:pt x="61916" y="62633"/>
                        </a:cubicBezTo>
                        <a:cubicBezTo>
                          <a:pt x="61812" y="62633"/>
                          <a:pt x="61708" y="62631"/>
                          <a:pt x="61604" y="62627"/>
                        </a:cubicBezTo>
                        <a:cubicBezTo>
                          <a:pt x="61389" y="62619"/>
                          <a:pt x="61183" y="62579"/>
                          <a:pt x="60977" y="62500"/>
                        </a:cubicBezTo>
                        <a:cubicBezTo>
                          <a:pt x="60953" y="62484"/>
                          <a:pt x="60921" y="62476"/>
                          <a:pt x="60889" y="62460"/>
                        </a:cubicBezTo>
                        <a:lnTo>
                          <a:pt x="60858" y="62436"/>
                        </a:lnTo>
                        <a:lnTo>
                          <a:pt x="60858" y="62444"/>
                        </a:lnTo>
                        <a:cubicBezTo>
                          <a:pt x="60397" y="62230"/>
                          <a:pt x="59715" y="62119"/>
                          <a:pt x="58754" y="62039"/>
                        </a:cubicBezTo>
                        <a:cubicBezTo>
                          <a:pt x="57325" y="61920"/>
                          <a:pt x="56206" y="61777"/>
                          <a:pt x="55254" y="61547"/>
                        </a:cubicBezTo>
                        <a:cubicBezTo>
                          <a:pt x="54293" y="61309"/>
                          <a:pt x="53301" y="61023"/>
                          <a:pt x="53452" y="60825"/>
                        </a:cubicBezTo>
                        <a:cubicBezTo>
                          <a:pt x="53603" y="60626"/>
                          <a:pt x="54642" y="60539"/>
                          <a:pt x="55373" y="60452"/>
                        </a:cubicBezTo>
                        <a:cubicBezTo>
                          <a:pt x="56111" y="60364"/>
                          <a:pt x="57238" y="59825"/>
                          <a:pt x="57659" y="59285"/>
                        </a:cubicBezTo>
                        <a:cubicBezTo>
                          <a:pt x="58071" y="58753"/>
                          <a:pt x="58468" y="58682"/>
                          <a:pt x="59056" y="58277"/>
                        </a:cubicBezTo>
                        <a:cubicBezTo>
                          <a:pt x="59191" y="58190"/>
                          <a:pt x="59286" y="58070"/>
                          <a:pt x="59349" y="57928"/>
                        </a:cubicBezTo>
                        <a:cubicBezTo>
                          <a:pt x="59596" y="57536"/>
                          <a:pt x="60324" y="57460"/>
                          <a:pt x="60896" y="57460"/>
                        </a:cubicBezTo>
                        <a:close/>
                        <a:moveTo>
                          <a:pt x="51372" y="59574"/>
                        </a:moveTo>
                        <a:cubicBezTo>
                          <a:pt x="51501" y="59574"/>
                          <a:pt x="51638" y="59580"/>
                          <a:pt x="51785" y="59594"/>
                        </a:cubicBezTo>
                        <a:cubicBezTo>
                          <a:pt x="52690" y="59682"/>
                          <a:pt x="53095" y="60333"/>
                          <a:pt x="53015" y="60793"/>
                        </a:cubicBezTo>
                        <a:cubicBezTo>
                          <a:pt x="52936" y="61261"/>
                          <a:pt x="52388" y="61309"/>
                          <a:pt x="51833" y="61571"/>
                        </a:cubicBezTo>
                        <a:cubicBezTo>
                          <a:pt x="51277" y="61833"/>
                          <a:pt x="51055" y="62087"/>
                          <a:pt x="51301" y="62484"/>
                        </a:cubicBezTo>
                        <a:cubicBezTo>
                          <a:pt x="51547" y="62881"/>
                          <a:pt x="51745" y="63238"/>
                          <a:pt x="51031" y="63404"/>
                        </a:cubicBezTo>
                        <a:cubicBezTo>
                          <a:pt x="50952" y="63423"/>
                          <a:pt x="50879" y="63431"/>
                          <a:pt x="50811" y="63431"/>
                        </a:cubicBezTo>
                        <a:cubicBezTo>
                          <a:pt x="50260" y="63431"/>
                          <a:pt x="50034" y="62877"/>
                          <a:pt x="49864" y="62523"/>
                        </a:cubicBezTo>
                        <a:cubicBezTo>
                          <a:pt x="49666" y="62134"/>
                          <a:pt x="48340" y="62055"/>
                          <a:pt x="47967" y="61817"/>
                        </a:cubicBezTo>
                        <a:cubicBezTo>
                          <a:pt x="47586" y="61571"/>
                          <a:pt x="47919" y="61007"/>
                          <a:pt x="48181" y="60555"/>
                        </a:cubicBezTo>
                        <a:cubicBezTo>
                          <a:pt x="48443" y="60110"/>
                          <a:pt x="48769" y="60039"/>
                          <a:pt x="49682" y="59856"/>
                        </a:cubicBezTo>
                        <a:cubicBezTo>
                          <a:pt x="50241" y="59743"/>
                          <a:pt x="50700" y="59574"/>
                          <a:pt x="51372" y="59574"/>
                        </a:cubicBezTo>
                        <a:close/>
                        <a:moveTo>
                          <a:pt x="26071" y="59574"/>
                        </a:moveTo>
                        <a:cubicBezTo>
                          <a:pt x="26200" y="59574"/>
                          <a:pt x="26336" y="59580"/>
                          <a:pt x="26480" y="59594"/>
                        </a:cubicBezTo>
                        <a:lnTo>
                          <a:pt x="26480" y="59602"/>
                        </a:lnTo>
                        <a:cubicBezTo>
                          <a:pt x="27377" y="59690"/>
                          <a:pt x="27703" y="60333"/>
                          <a:pt x="27560" y="60801"/>
                        </a:cubicBezTo>
                        <a:cubicBezTo>
                          <a:pt x="27417" y="61269"/>
                          <a:pt x="26861" y="61309"/>
                          <a:pt x="26274" y="61571"/>
                        </a:cubicBezTo>
                        <a:cubicBezTo>
                          <a:pt x="25686" y="61833"/>
                          <a:pt x="25432" y="62095"/>
                          <a:pt x="25623" y="62492"/>
                        </a:cubicBezTo>
                        <a:cubicBezTo>
                          <a:pt x="25813" y="62888"/>
                          <a:pt x="25964" y="63246"/>
                          <a:pt x="25226" y="63412"/>
                        </a:cubicBezTo>
                        <a:cubicBezTo>
                          <a:pt x="25146" y="63430"/>
                          <a:pt x="25072" y="63439"/>
                          <a:pt x="25004" y="63439"/>
                        </a:cubicBezTo>
                        <a:cubicBezTo>
                          <a:pt x="24450" y="63439"/>
                          <a:pt x="24298" y="62878"/>
                          <a:pt x="24170" y="62531"/>
                        </a:cubicBezTo>
                        <a:cubicBezTo>
                          <a:pt x="24028" y="62142"/>
                          <a:pt x="22710" y="62055"/>
                          <a:pt x="22369" y="61817"/>
                        </a:cubicBezTo>
                        <a:cubicBezTo>
                          <a:pt x="22027" y="61571"/>
                          <a:pt x="22432" y="61007"/>
                          <a:pt x="22750" y="60563"/>
                        </a:cubicBezTo>
                        <a:cubicBezTo>
                          <a:pt x="23067" y="60110"/>
                          <a:pt x="23400" y="60039"/>
                          <a:pt x="24345" y="59856"/>
                        </a:cubicBezTo>
                        <a:cubicBezTo>
                          <a:pt x="24918" y="59743"/>
                          <a:pt x="25401" y="59574"/>
                          <a:pt x="26071" y="59574"/>
                        </a:cubicBezTo>
                        <a:close/>
                        <a:moveTo>
                          <a:pt x="14709" y="61604"/>
                        </a:moveTo>
                        <a:cubicBezTo>
                          <a:pt x="14795" y="61604"/>
                          <a:pt x="14883" y="61608"/>
                          <a:pt x="14971" y="61618"/>
                        </a:cubicBezTo>
                        <a:lnTo>
                          <a:pt x="14971" y="61611"/>
                        </a:lnTo>
                        <a:cubicBezTo>
                          <a:pt x="15669" y="61682"/>
                          <a:pt x="16693" y="62134"/>
                          <a:pt x="18011" y="62150"/>
                        </a:cubicBezTo>
                        <a:cubicBezTo>
                          <a:pt x="18044" y="62151"/>
                          <a:pt x="18077" y="62151"/>
                          <a:pt x="18110" y="62151"/>
                        </a:cubicBezTo>
                        <a:cubicBezTo>
                          <a:pt x="19137" y="62151"/>
                          <a:pt x="20285" y="61966"/>
                          <a:pt x="21136" y="61966"/>
                        </a:cubicBezTo>
                        <a:cubicBezTo>
                          <a:pt x="21351" y="61966"/>
                          <a:pt x="21547" y="61978"/>
                          <a:pt x="21718" y="62007"/>
                        </a:cubicBezTo>
                        <a:cubicBezTo>
                          <a:pt x="22591" y="62158"/>
                          <a:pt x="23559" y="62500"/>
                          <a:pt x="23853" y="62928"/>
                        </a:cubicBezTo>
                        <a:cubicBezTo>
                          <a:pt x="24147" y="63349"/>
                          <a:pt x="23948" y="64285"/>
                          <a:pt x="23408" y="64698"/>
                        </a:cubicBezTo>
                        <a:cubicBezTo>
                          <a:pt x="23353" y="64746"/>
                          <a:pt x="23361" y="64936"/>
                          <a:pt x="23377" y="65182"/>
                        </a:cubicBezTo>
                        <a:cubicBezTo>
                          <a:pt x="23377" y="65182"/>
                          <a:pt x="23250" y="65444"/>
                          <a:pt x="22742" y="65460"/>
                        </a:cubicBezTo>
                        <a:cubicBezTo>
                          <a:pt x="22458" y="65473"/>
                          <a:pt x="21974" y="65479"/>
                          <a:pt x="21460" y="65479"/>
                        </a:cubicBezTo>
                        <a:cubicBezTo>
                          <a:pt x="21041" y="65479"/>
                          <a:pt x="20601" y="65475"/>
                          <a:pt x="20233" y="65468"/>
                        </a:cubicBezTo>
                        <a:cubicBezTo>
                          <a:pt x="19712" y="65458"/>
                          <a:pt x="19307" y="65422"/>
                          <a:pt x="18851" y="65422"/>
                        </a:cubicBezTo>
                        <a:cubicBezTo>
                          <a:pt x="18592" y="65422"/>
                          <a:pt x="18317" y="65434"/>
                          <a:pt x="17995" y="65468"/>
                        </a:cubicBezTo>
                        <a:cubicBezTo>
                          <a:pt x="17471" y="65529"/>
                          <a:pt x="17090" y="65601"/>
                          <a:pt x="16798" y="65601"/>
                        </a:cubicBezTo>
                        <a:cubicBezTo>
                          <a:pt x="16594" y="65601"/>
                          <a:pt x="16433" y="65566"/>
                          <a:pt x="16296" y="65468"/>
                        </a:cubicBezTo>
                        <a:cubicBezTo>
                          <a:pt x="15971" y="65238"/>
                          <a:pt x="16050" y="64936"/>
                          <a:pt x="15487" y="64698"/>
                        </a:cubicBezTo>
                        <a:cubicBezTo>
                          <a:pt x="15487" y="64698"/>
                          <a:pt x="14479" y="64301"/>
                          <a:pt x="13788" y="63849"/>
                        </a:cubicBezTo>
                        <a:cubicBezTo>
                          <a:pt x="13098" y="63396"/>
                          <a:pt x="12280" y="63079"/>
                          <a:pt x="12645" y="62809"/>
                        </a:cubicBezTo>
                        <a:cubicBezTo>
                          <a:pt x="13002" y="62531"/>
                          <a:pt x="13352" y="62277"/>
                          <a:pt x="13487" y="62031"/>
                        </a:cubicBezTo>
                        <a:cubicBezTo>
                          <a:pt x="13611" y="61823"/>
                          <a:pt x="14122" y="61604"/>
                          <a:pt x="14709" y="61604"/>
                        </a:cubicBezTo>
                        <a:close/>
                        <a:moveTo>
                          <a:pt x="40303" y="61598"/>
                        </a:moveTo>
                        <a:cubicBezTo>
                          <a:pt x="40382" y="61598"/>
                          <a:pt x="40463" y="61602"/>
                          <a:pt x="40545" y="61611"/>
                        </a:cubicBezTo>
                        <a:cubicBezTo>
                          <a:pt x="41252" y="61682"/>
                          <a:pt x="42331" y="62142"/>
                          <a:pt x="43649" y="62158"/>
                        </a:cubicBezTo>
                        <a:cubicBezTo>
                          <a:pt x="43666" y="62158"/>
                          <a:pt x="43682" y="62158"/>
                          <a:pt x="43699" y="62158"/>
                        </a:cubicBezTo>
                        <a:cubicBezTo>
                          <a:pt x="44745" y="62158"/>
                          <a:pt x="45888" y="61966"/>
                          <a:pt x="46753" y="61966"/>
                        </a:cubicBezTo>
                        <a:cubicBezTo>
                          <a:pt x="46968" y="61966"/>
                          <a:pt x="47165" y="61978"/>
                          <a:pt x="47340" y="62007"/>
                        </a:cubicBezTo>
                        <a:cubicBezTo>
                          <a:pt x="48229" y="62158"/>
                          <a:pt x="49245" y="62500"/>
                          <a:pt x="49594" y="62928"/>
                        </a:cubicBezTo>
                        <a:cubicBezTo>
                          <a:pt x="49943" y="63357"/>
                          <a:pt x="49872" y="64285"/>
                          <a:pt x="49380" y="64698"/>
                        </a:cubicBezTo>
                        <a:cubicBezTo>
                          <a:pt x="49324" y="64746"/>
                          <a:pt x="49356" y="64936"/>
                          <a:pt x="49404" y="65190"/>
                        </a:cubicBezTo>
                        <a:cubicBezTo>
                          <a:pt x="49404" y="65190"/>
                          <a:pt x="49316" y="65444"/>
                          <a:pt x="48808" y="65468"/>
                        </a:cubicBezTo>
                        <a:cubicBezTo>
                          <a:pt x="48530" y="65477"/>
                          <a:pt x="48048" y="65483"/>
                          <a:pt x="47535" y="65483"/>
                        </a:cubicBezTo>
                        <a:cubicBezTo>
                          <a:pt x="47113" y="65483"/>
                          <a:pt x="46669" y="65479"/>
                          <a:pt x="46300" y="65468"/>
                        </a:cubicBezTo>
                        <a:cubicBezTo>
                          <a:pt x="45779" y="65458"/>
                          <a:pt x="45370" y="65422"/>
                          <a:pt x="44916" y="65422"/>
                        </a:cubicBezTo>
                        <a:cubicBezTo>
                          <a:pt x="44658" y="65422"/>
                          <a:pt x="44386" y="65434"/>
                          <a:pt x="44070" y="65468"/>
                        </a:cubicBezTo>
                        <a:cubicBezTo>
                          <a:pt x="43550" y="65529"/>
                          <a:pt x="43177" y="65601"/>
                          <a:pt x="42885" y="65601"/>
                        </a:cubicBezTo>
                        <a:cubicBezTo>
                          <a:pt x="42682" y="65601"/>
                          <a:pt x="42518" y="65566"/>
                          <a:pt x="42371" y="65468"/>
                        </a:cubicBezTo>
                        <a:cubicBezTo>
                          <a:pt x="42006" y="65238"/>
                          <a:pt x="42046" y="64936"/>
                          <a:pt x="41458" y="64698"/>
                        </a:cubicBezTo>
                        <a:cubicBezTo>
                          <a:pt x="40831" y="64468"/>
                          <a:pt x="40228" y="64182"/>
                          <a:pt x="39649" y="63849"/>
                        </a:cubicBezTo>
                        <a:cubicBezTo>
                          <a:pt x="38902" y="63396"/>
                          <a:pt x="38045" y="63087"/>
                          <a:pt x="38363" y="62809"/>
                        </a:cubicBezTo>
                        <a:cubicBezTo>
                          <a:pt x="38688" y="62539"/>
                          <a:pt x="39006" y="62277"/>
                          <a:pt x="39117" y="62039"/>
                        </a:cubicBezTo>
                        <a:cubicBezTo>
                          <a:pt x="39215" y="61822"/>
                          <a:pt x="39703" y="61598"/>
                          <a:pt x="40303" y="61598"/>
                        </a:cubicBezTo>
                        <a:close/>
                        <a:moveTo>
                          <a:pt x="26598" y="63354"/>
                        </a:moveTo>
                        <a:cubicBezTo>
                          <a:pt x="26899" y="63354"/>
                          <a:pt x="27131" y="63403"/>
                          <a:pt x="27234" y="63500"/>
                        </a:cubicBezTo>
                        <a:cubicBezTo>
                          <a:pt x="27480" y="63730"/>
                          <a:pt x="27369" y="64706"/>
                          <a:pt x="27369" y="64706"/>
                        </a:cubicBezTo>
                        <a:cubicBezTo>
                          <a:pt x="27369" y="65357"/>
                          <a:pt x="26433" y="65357"/>
                          <a:pt x="26202" y="65667"/>
                        </a:cubicBezTo>
                        <a:cubicBezTo>
                          <a:pt x="26155" y="65722"/>
                          <a:pt x="26099" y="65794"/>
                          <a:pt x="26052" y="65873"/>
                        </a:cubicBezTo>
                        <a:cubicBezTo>
                          <a:pt x="26007" y="65934"/>
                          <a:pt x="25844" y="65959"/>
                          <a:pt x="25624" y="65959"/>
                        </a:cubicBezTo>
                        <a:cubicBezTo>
                          <a:pt x="25216" y="65959"/>
                          <a:pt x="24615" y="65873"/>
                          <a:pt x="24218" y="65770"/>
                        </a:cubicBezTo>
                        <a:cubicBezTo>
                          <a:pt x="23607" y="65611"/>
                          <a:pt x="23583" y="65254"/>
                          <a:pt x="23916" y="64706"/>
                        </a:cubicBezTo>
                        <a:cubicBezTo>
                          <a:pt x="24155" y="64198"/>
                          <a:pt x="24583" y="63817"/>
                          <a:pt x="25115" y="63635"/>
                        </a:cubicBezTo>
                        <a:cubicBezTo>
                          <a:pt x="25639" y="63446"/>
                          <a:pt x="26184" y="63354"/>
                          <a:pt x="26598" y="63354"/>
                        </a:cubicBezTo>
                        <a:close/>
                        <a:moveTo>
                          <a:pt x="52391" y="63354"/>
                        </a:moveTo>
                        <a:cubicBezTo>
                          <a:pt x="52692" y="63354"/>
                          <a:pt x="52930" y="63403"/>
                          <a:pt x="53047" y="63500"/>
                        </a:cubicBezTo>
                        <a:cubicBezTo>
                          <a:pt x="53325" y="63730"/>
                          <a:pt x="53333" y="64698"/>
                          <a:pt x="53333" y="64698"/>
                        </a:cubicBezTo>
                        <a:cubicBezTo>
                          <a:pt x="53428" y="65349"/>
                          <a:pt x="52483" y="65349"/>
                          <a:pt x="52285" y="65659"/>
                        </a:cubicBezTo>
                        <a:cubicBezTo>
                          <a:pt x="52253" y="65714"/>
                          <a:pt x="52206" y="65794"/>
                          <a:pt x="52166" y="65873"/>
                        </a:cubicBezTo>
                        <a:cubicBezTo>
                          <a:pt x="52133" y="65934"/>
                          <a:pt x="51973" y="65959"/>
                          <a:pt x="51754" y="65959"/>
                        </a:cubicBezTo>
                        <a:cubicBezTo>
                          <a:pt x="51347" y="65959"/>
                          <a:pt x="50732" y="65873"/>
                          <a:pt x="50324" y="65770"/>
                        </a:cubicBezTo>
                        <a:cubicBezTo>
                          <a:pt x="49689" y="65611"/>
                          <a:pt x="49618" y="65254"/>
                          <a:pt x="49880" y="64706"/>
                        </a:cubicBezTo>
                        <a:cubicBezTo>
                          <a:pt x="50047" y="64198"/>
                          <a:pt x="50444" y="63809"/>
                          <a:pt x="50944" y="63635"/>
                        </a:cubicBezTo>
                        <a:cubicBezTo>
                          <a:pt x="51444" y="63446"/>
                          <a:pt x="51977" y="63354"/>
                          <a:pt x="52391" y="63354"/>
                        </a:cubicBezTo>
                        <a:close/>
                        <a:moveTo>
                          <a:pt x="11409" y="62865"/>
                        </a:moveTo>
                        <a:cubicBezTo>
                          <a:pt x="11519" y="62865"/>
                          <a:pt x="11752" y="62907"/>
                          <a:pt x="12074" y="63190"/>
                        </a:cubicBezTo>
                        <a:cubicBezTo>
                          <a:pt x="12526" y="63603"/>
                          <a:pt x="13074" y="63865"/>
                          <a:pt x="13812" y="64214"/>
                        </a:cubicBezTo>
                        <a:cubicBezTo>
                          <a:pt x="14201" y="64405"/>
                          <a:pt x="14606" y="64563"/>
                          <a:pt x="15018" y="64698"/>
                        </a:cubicBezTo>
                        <a:cubicBezTo>
                          <a:pt x="15018" y="64698"/>
                          <a:pt x="15892" y="64976"/>
                          <a:pt x="15733" y="65555"/>
                        </a:cubicBezTo>
                        <a:cubicBezTo>
                          <a:pt x="15579" y="66108"/>
                          <a:pt x="14833" y="66223"/>
                          <a:pt x="14031" y="66223"/>
                        </a:cubicBezTo>
                        <a:cubicBezTo>
                          <a:pt x="14003" y="66223"/>
                          <a:pt x="13975" y="66222"/>
                          <a:pt x="13947" y="66222"/>
                        </a:cubicBezTo>
                        <a:cubicBezTo>
                          <a:pt x="13113" y="66214"/>
                          <a:pt x="11986" y="66222"/>
                          <a:pt x="11756" y="66151"/>
                        </a:cubicBezTo>
                        <a:cubicBezTo>
                          <a:pt x="11513" y="66070"/>
                          <a:pt x="11256" y="66023"/>
                          <a:pt x="10992" y="66023"/>
                        </a:cubicBezTo>
                        <a:cubicBezTo>
                          <a:pt x="10972" y="66023"/>
                          <a:pt x="10951" y="66023"/>
                          <a:pt x="10931" y="66024"/>
                        </a:cubicBezTo>
                        <a:cubicBezTo>
                          <a:pt x="10288" y="66032"/>
                          <a:pt x="9645" y="66079"/>
                          <a:pt x="9002" y="66159"/>
                        </a:cubicBezTo>
                        <a:cubicBezTo>
                          <a:pt x="9002" y="66159"/>
                          <a:pt x="8985" y="66159"/>
                          <a:pt x="8958" y="66159"/>
                        </a:cubicBezTo>
                        <a:cubicBezTo>
                          <a:pt x="8828" y="66159"/>
                          <a:pt x="8453" y="66148"/>
                          <a:pt x="8446" y="66024"/>
                        </a:cubicBezTo>
                        <a:cubicBezTo>
                          <a:pt x="8446" y="65873"/>
                          <a:pt x="8549" y="65730"/>
                          <a:pt x="8803" y="65548"/>
                        </a:cubicBezTo>
                        <a:cubicBezTo>
                          <a:pt x="9057" y="65365"/>
                          <a:pt x="9399" y="64857"/>
                          <a:pt x="9478" y="64698"/>
                        </a:cubicBezTo>
                        <a:cubicBezTo>
                          <a:pt x="9478" y="64698"/>
                          <a:pt x="9851" y="64031"/>
                          <a:pt x="9970" y="63452"/>
                        </a:cubicBezTo>
                        <a:cubicBezTo>
                          <a:pt x="10113" y="62976"/>
                          <a:pt x="11335" y="62873"/>
                          <a:pt x="11335" y="62873"/>
                        </a:cubicBezTo>
                        <a:cubicBezTo>
                          <a:pt x="11335" y="62873"/>
                          <a:pt x="11361" y="62865"/>
                          <a:pt x="11409" y="62865"/>
                        </a:cubicBezTo>
                        <a:close/>
                        <a:moveTo>
                          <a:pt x="37138" y="62865"/>
                        </a:moveTo>
                        <a:cubicBezTo>
                          <a:pt x="37246" y="62865"/>
                          <a:pt x="37482" y="62908"/>
                          <a:pt x="37839" y="63198"/>
                        </a:cubicBezTo>
                        <a:cubicBezTo>
                          <a:pt x="38347" y="63611"/>
                          <a:pt x="38934" y="63865"/>
                          <a:pt x="39712" y="64214"/>
                        </a:cubicBezTo>
                        <a:cubicBezTo>
                          <a:pt x="40125" y="64405"/>
                          <a:pt x="40553" y="64563"/>
                          <a:pt x="40990" y="64698"/>
                        </a:cubicBezTo>
                        <a:cubicBezTo>
                          <a:pt x="40990" y="64698"/>
                          <a:pt x="41895" y="64984"/>
                          <a:pt x="41808" y="65555"/>
                        </a:cubicBezTo>
                        <a:cubicBezTo>
                          <a:pt x="41728" y="66127"/>
                          <a:pt x="40942" y="66230"/>
                          <a:pt x="40109" y="66230"/>
                        </a:cubicBezTo>
                        <a:cubicBezTo>
                          <a:pt x="39275" y="66222"/>
                          <a:pt x="38148" y="66230"/>
                          <a:pt x="37910" y="66151"/>
                        </a:cubicBezTo>
                        <a:lnTo>
                          <a:pt x="37918" y="66151"/>
                        </a:lnTo>
                        <a:cubicBezTo>
                          <a:pt x="37648" y="66063"/>
                          <a:pt x="37363" y="66024"/>
                          <a:pt x="37077" y="66024"/>
                        </a:cubicBezTo>
                        <a:cubicBezTo>
                          <a:pt x="36434" y="66032"/>
                          <a:pt x="35799" y="66079"/>
                          <a:pt x="35164" y="66167"/>
                        </a:cubicBezTo>
                        <a:cubicBezTo>
                          <a:pt x="35164" y="66167"/>
                          <a:pt x="35159" y="66167"/>
                          <a:pt x="35150" y="66167"/>
                        </a:cubicBezTo>
                        <a:cubicBezTo>
                          <a:pt x="35064" y="66167"/>
                          <a:pt x="34614" y="66160"/>
                          <a:pt x="34592" y="66024"/>
                        </a:cubicBezTo>
                        <a:cubicBezTo>
                          <a:pt x="34569" y="65873"/>
                          <a:pt x="34640" y="65738"/>
                          <a:pt x="34878" y="65555"/>
                        </a:cubicBezTo>
                        <a:cubicBezTo>
                          <a:pt x="35116" y="65373"/>
                          <a:pt x="35386" y="64857"/>
                          <a:pt x="35450" y="64698"/>
                        </a:cubicBezTo>
                        <a:cubicBezTo>
                          <a:pt x="35450" y="64698"/>
                          <a:pt x="35735" y="64031"/>
                          <a:pt x="35775" y="63460"/>
                        </a:cubicBezTo>
                        <a:cubicBezTo>
                          <a:pt x="35854" y="62976"/>
                          <a:pt x="37069" y="62873"/>
                          <a:pt x="37069" y="62873"/>
                        </a:cubicBezTo>
                        <a:cubicBezTo>
                          <a:pt x="37069" y="62873"/>
                          <a:pt x="37092" y="62865"/>
                          <a:pt x="37138" y="62865"/>
                        </a:cubicBezTo>
                        <a:close/>
                        <a:moveTo>
                          <a:pt x="62871" y="62873"/>
                        </a:moveTo>
                        <a:cubicBezTo>
                          <a:pt x="62981" y="62873"/>
                          <a:pt x="63224" y="62916"/>
                          <a:pt x="63620" y="63206"/>
                        </a:cubicBezTo>
                        <a:cubicBezTo>
                          <a:pt x="64175" y="63611"/>
                          <a:pt x="64802" y="63865"/>
                          <a:pt x="65628" y="64214"/>
                        </a:cubicBezTo>
                        <a:lnTo>
                          <a:pt x="65628" y="64222"/>
                        </a:lnTo>
                        <a:cubicBezTo>
                          <a:pt x="66057" y="64412"/>
                          <a:pt x="66509" y="64571"/>
                          <a:pt x="66961" y="64706"/>
                        </a:cubicBezTo>
                        <a:cubicBezTo>
                          <a:pt x="66961" y="64706"/>
                          <a:pt x="67906" y="64992"/>
                          <a:pt x="67898" y="65563"/>
                        </a:cubicBezTo>
                        <a:cubicBezTo>
                          <a:pt x="67883" y="66116"/>
                          <a:pt x="67164" y="66231"/>
                          <a:pt x="66363" y="66231"/>
                        </a:cubicBezTo>
                        <a:cubicBezTo>
                          <a:pt x="66335" y="66231"/>
                          <a:pt x="66307" y="66230"/>
                          <a:pt x="66279" y="66230"/>
                        </a:cubicBezTo>
                        <a:cubicBezTo>
                          <a:pt x="65445" y="66230"/>
                          <a:pt x="64318" y="66230"/>
                          <a:pt x="64072" y="66159"/>
                        </a:cubicBezTo>
                        <a:cubicBezTo>
                          <a:pt x="63794" y="66071"/>
                          <a:pt x="63501" y="66032"/>
                          <a:pt x="63215" y="66032"/>
                        </a:cubicBezTo>
                        <a:cubicBezTo>
                          <a:pt x="62580" y="66040"/>
                          <a:pt x="61945" y="66087"/>
                          <a:pt x="61318" y="66175"/>
                        </a:cubicBezTo>
                        <a:lnTo>
                          <a:pt x="61326" y="66175"/>
                        </a:lnTo>
                        <a:cubicBezTo>
                          <a:pt x="61326" y="66175"/>
                          <a:pt x="61321" y="66175"/>
                          <a:pt x="61312" y="66175"/>
                        </a:cubicBezTo>
                        <a:cubicBezTo>
                          <a:pt x="61225" y="66175"/>
                          <a:pt x="60766" y="66168"/>
                          <a:pt x="60731" y="66032"/>
                        </a:cubicBezTo>
                        <a:cubicBezTo>
                          <a:pt x="60683" y="65881"/>
                          <a:pt x="60746" y="65738"/>
                          <a:pt x="60953" y="65555"/>
                        </a:cubicBezTo>
                        <a:cubicBezTo>
                          <a:pt x="61167" y="65373"/>
                          <a:pt x="61373" y="64865"/>
                          <a:pt x="61413" y="64706"/>
                        </a:cubicBezTo>
                        <a:cubicBezTo>
                          <a:pt x="61532" y="64301"/>
                          <a:pt x="61588" y="63889"/>
                          <a:pt x="61588" y="63460"/>
                        </a:cubicBezTo>
                        <a:cubicBezTo>
                          <a:pt x="61604" y="62984"/>
                          <a:pt x="62802" y="62881"/>
                          <a:pt x="62802" y="62881"/>
                        </a:cubicBezTo>
                        <a:cubicBezTo>
                          <a:pt x="62802" y="62881"/>
                          <a:pt x="62825" y="62873"/>
                          <a:pt x="62871" y="62873"/>
                        </a:cubicBezTo>
                        <a:close/>
                        <a:moveTo>
                          <a:pt x="53382" y="61287"/>
                        </a:moveTo>
                        <a:cubicBezTo>
                          <a:pt x="53726" y="61287"/>
                          <a:pt x="54091" y="61350"/>
                          <a:pt x="54452" y="61468"/>
                        </a:cubicBezTo>
                        <a:cubicBezTo>
                          <a:pt x="55452" y="61801"/>
                          <a:pt x="55730" y="61936"/>
                          <a:pt x="57595" y="62055"/>
                        </a:cubicBezTo>
                        <a:cubicBezTo>
                          <a:pt x="59453" y="62174"/>
                          <a:pt x="60611" y="62373"/>
                          <a:pt x="60929" y="62833"/>
                        </a:cubicBezTo>
                        <a:cubicBezTo>
                          <a:pt x="61246" y="63285"/>
                          <a:pt x="61151" y="64690"/>
                          <a:pt x="61151" y="64690"/>
                        </a:cubicBezTo>
                        <a:cubicBezTo>
                          <a:pt x="61096" y="65016"/>
                          <a:pt x="60953" y="65317"/>
                          <a:pt x="60746" y="65579"/>
                        </a:cubicBezTo>
                        <a:cubicBezTo>
                          <a:pt x="60397" y="65976"/>
                          <a:pt x="59802" y="66333"/>
                          <a:pt x="59254" y="66516"/>
                        </a:cubicBezTo>
                        <a:lnTo>
                          <a:pt x="59262" y="66524"/>
                        </a:lnTo>
                        <a:cubicBezTo>
                          <a:pt x="59111" y="66556"/>
                          <a:pt x="58968" y="66595"/>
                          <a:pt x="58833" y="66651"/>
                        </a:cubicBezTo>
                        <a:cubicBezTo>
                          <a:pt x="58349" y="66849"/>
                          <a:pt x="58389" y="67016"/>
                          <a:pt x="57746" y="67119"/>
                        </a:cubicBezTo>
                        <a:cubicBezTo>
                          <a:pt x="57130" y="67218"/>
                          <a:pt x="56668" y="67302"/>
                          <a:pt x="56239" y="67302"/>
                        </a:cubicBezTo>
                        <a:cubicBezTo>
                          <a:pt x="56220" y="67302"/>
                          <a:pt x="56201" y="67302"/>
                          <a:pt x="56182" y="67302"/>
                        </a:cubicBezTo>
                        <a:lnTo>
                          <a:pt x="56190" y="67302"/>
                        </a:lnTo>
                        <a:cubicBezTo>
                          <a:pt x="56166" y="67302"/>
                          <a:pt x="56143" y="67294"/>
                          <a:pt x="56111" y="67286"/>
                        </a:cubicBezTo>
                        <a:cubicBezTo>
                          <a:pt x="55095" y="67175"/>
                          <a:pt x="53499" y="67262"/>
                          <a:pt x="52912" y="67048"/>
                        </a:cubicBezTo>
                        <a:cubicBezTo>
                          <a:pt x="52333" y="66825"/>
                          <a:pt x="52031" y="66429"/>
                          <a:pt x="52626" y="65865"/>
                        </a:cubicBezTo>
                        <a:cubicBezTo>
                          <a:pt x="53222" y="65301"/>
                          <a:pt x="53912" y="65452"/>
                          <a:pt x="53746" y="64690"/>
                        </a:cubicBezTo>
                        <a:cubicBezTo>
                          <a:pt x="53746" y="64690"/>
                          <a:pt x="53587" y="64166"/>
                          <a:pt x="53666" y="63770"/>
                        </a:cubicBezTo>
                        <a:cubicBezTo>
                          <a:pt x="53746" y="63373"/>
                          <a:pt x="53499" y="63254"/>
                          <a:pt x="53103" y="63111"/>
                        </a:cubicBezTo>
                        <a:cubicBezTo>
                          <a:pt x="52706" y="62968"/>
                          <a:pt x="51428" y="62666"/>
                          <a:pt x="51920" y="61944"/>
                        </a:cubicBezTo>
                        <a:cubicBezTo>
                          <a:pt x="52235" y="61487"/>
                          <a:pt x="52773" y="61287"/>
                          <a:pt x="53382" y="61287"/>
                        </a:cubicBezTo>
                        <a:close/>
                        <a:moveTo>
                          <a:pt x="27846" y="61295"/>
                        </a:moveTo>
                        <a:cubicBezTo>
                          <a:pt x="28189" y="61295"/>
                          <a:pt x="28547" y="61358"/>
                          <a:pt x="28893" y="61476"/>
                        </a:cubicBezTo>
                        <a:cubicBezTo>
                          <a:pt x="29854" y="61809"/>
                          <a:pt x="30116" y="61944"/>
                          <a:pt x="31957" y="62063"/>
                        </a:cubicBezTo>
                        <a:cubicBezTo>
                          <a:pt x="33807" y="62182"/>
                          <a:pt x="34934" y="62380"/>
                          <a:pt x="35196" y="62841"/>
                        </a:cubicBezTo>
                        <a:cubicBezTo>
                          <a:pt x="35458" y="63293"/>
                          <a:pt x="35180" y="64698"/>
                          <a:pt x="35180" y="64698"/>
                        </a:cubicBezTo>
                        <a:cubicBezTo>
                          <a:pt x="35077" y="65032"/>
                          <a:pt x="34902" y="65333"/>
                          <a:pt x="34656" y="65579"/>
                        </a:cubicBezTo>
                        <a:cubicBezTo>
                          <a:pt x="34259" y="65976"/>
                          <a:pt x="33616" y="66341"/>
                          <a:pt x="33045" y="66524"/>
                        </a:cubicBezTo>
                        <a:lnTo>
                          <a:pt x="33052" y="66524"/>
                        </a:lnTo>
                        <a:cubicBezTo>
                          <a:pt x="32902" y="66556"/>
                          <a:pt x="32751" y="66603"/>
                          <a:pt x="32600" y="66659"/>
                        </a:cubicBezTo>
                        <a:cubicBezTo>
                          <a:pt x="32092" y="66857"/>
                          <a:pt x="32116" y="67016"/>
                          <a:pt x="31457" y="67119"/>
                        </a:cubicBezTo>
                        <a:cubicBezTo>
                          <a:pt x="30812" y="67229"/>
                          <a:pt x="30324" y="67308"/>
                          <a:pt x="29882" y="67310"/>
                        </a:cubicBezTo>
                        <a:lnTo>
                          <a:pt x="29882" y="67310"/>
                        </a:lnTo>
                        <a:cubicBezTo>
                          <a:pt x="29852" y="67309"/>
                          <a:pt x="29829" y="67301"/>
                          <a:pt x="29806" y="67294"/>
                        </a:cubicBezTo>
                        <a:cubicBezTo>
                          <a:pt x="28798" y="67183"/>
                          <a:pt x="27195" y="67270"/>
                          <a:pt x="26639" y="67056"/>
                        </a:cubicBezTo>
                        <a:cubicBezTo>
                          <a:pt x="26083" y="66833"/>
                          <a:pt x="25829" y="66437"/>
                          <a:pt x="26496" y="65873"/>
                        </a:cubicBezTo>
                        <a:cubicBezTo>
                          <a:pt x="27171" y="65309"/>
                          <a:pt x="27838" y="65460"/>
                          <a:pt x="27774" y="64698"/>
                        </a:cubicBezTo>
                        <a:cubicBezTo>
                          <a:pt x="27774" y="64698"/>
                          <a:pt x="27679" y="64174"/>
                          <a:pt x="27814" y="63777"/>
                        </a:cubicBezTo>
                        <a:cubicBezTo>
                          <a:pt x="27949" y="63381"/>
                          <a:pt x="27711" y="63262"/>
                          <a:pt x="27330" y="63119"/>
                        </a:cubicBezTo>
                        <a:cubicBezTo>
                          <a:pt x="26949" y="62976"/>
                          <a:pt x="25710" y="62674"/>
                          <a:pt x="26298" y="61952"/>
                        </a:cubicBezTo>
                        <a:cubicBezTo>
                          <a:pt x="26673" y="61495"/>
                          <a:pt x="27237" y="61295"/>
                          <a:pt x="27846" y="61295"/>
                        </a:cubicBezTo>
                        <a:close/>
                        <a:moveTo>
                          <a:pt x="20090" y="65554"/>
                        </a:moveTo>
                        <a:cubicBezTo>
                          <a:pt x="20167" y="65554"/>
                          <a:pt x="20244" y="65554"/>
                          <a:pt x="20321" y="65555"/>
                        </a:cubicBezTo>
                        <a:cubicBezTo>
                          <a:pt x="22130" y="65579"/>
                          <a:pt x="23313" y="65659"/>
                          <a:pt x="23742" y="65778"/>
                        </a:cubicBezTo>
                        <a:cubicBezTo>
                          <a:pt x="24067" y="65905"/>
                          <a:pt x="24567" y="65960"/>
                          <a:pt x="24956" y="65992"/>
                        </a:cubicBezTo>
                        <a:cubicBezTo>
                          <a:pt x="25583" y="66040"/>
                          <a:pt x="25679" y="66317"/>
                          <a:pt x="25686" y="66333"/>
                        </a:cubicBezTo>
                        <a:cubicBezTo>
                          <a:pt x="25456" y="66579"/>
                          <a:pt x="25155" y="66762"/>
                          <a:pt x="24829" y="66849"/>
                        </a:cubicBezTo>
                        <a:cubicBezTo>
                          <a:pt x="24004" y="67079"/>
                          <a:pt x="22075" y="67214"/>
                          <a:pt x="21130" y="67270"/>
                        </a:cubicBezTo>
                        <a:cubicBezTo>
                          <a:pt x="20194" y="67333"/>
                          <a:pt x="19376" y="67333"/>
                          <a:pt x="18313" y="67667"/>
                        </a:cubicBezTo>
                        <a:cubicBezTo>
                          <a:pt x="17241" y="68008"/>
                          <a:pt x="16995" y="68262"/>
                          <a:pt x="15376" y="68326"/>
                        </a:cubicBezTo>
                        <a:cubicBezTo>
                          <a:pt x="15136" y="68334"/>
                          <a:pt x="14914" y="68339"/>
                          <a:pt x="14708" y="68339"/>
                        </a:cubicBezTo>
                        <a:cubicBezTo>
                          <a:pt x="13520" y="68339"/>
                          <a:pt x="12865" y="68170"/>
                          <a:pt x="12534" y="67453"/>
                        </a:cubicBezTo>
                        <a:cubicBezTo>
                          <a:pt x="12431" y="67238"/>
                          <a:pt x="12344" y="67024"/>
                          <a:pt x="12272" y="66802"/>
                        </a:cubicBezTo>
                        <a:cubicBezTo>
                          <a:pt x="12272" y="66802"/>
                          <a:pt x="12217" y="66373"/>
                          <a:pt x="13121" y="66349"/>
                        </a:cubicBezTo>
                        <a:cubicBezTo>
                          <a:pt x="14018" y="66317"/>
                          <a:pt x="14907" y="66413"/>
                          <a:pt x="15693" y="66103"/>
                        </a:cubicBezTo>
                        <a:cubicBezTo>
                          <a:pt x="16446" y="65807"/>
                          <a:pt x="18348" y="65554"/>
                          <a:pt x="20090" y="65554"/>
                        </a:cubicBezTo>
                        <a:close/>
                        <a:moveTo>
                          <a:pt x="46178" y="65554"/>
                        </a:moveTo>
                        <a:cubicBezTo>
                          <a:pt x="46254" y="65554"/>
                          <a:pt x="46329" y="65554"/>
                          <a:pt x="46403" y="65555"/>
                        </a:cubicBezTo>
                        <a:cubicBezTo>
                          <a:pt x="48213" y="65579"/>
                          <a:pt x="49404" y="65667"/>
                          <a:pt x="49848" y="65778"/>
                        </a:cubicBezTo>
                        <a:cubicBezTo>
                          <a:pt x="50190" y="65905"/>
                          <a:pt x="50690" y="65968"/>
                          <a:pt x="51094" y="65992"/>
                        </a:cubicBezTo>
                        <a:cubicBezTo>
                          <a:pt x="51721" y="66040"/>
                          <a:pt x="51856" y="66325"/>
                          <a:pt x="51864" y="66333"/>
                        </a:cubicBezTo>
                        <a:cubicBezTo>
                          <a:pt x="51658" y="66587"/>
                          <a:pt x="51380" y="66762"/>
                          <a:pt x="51071" y="66857"/>
                        </a:cubicBezTo>
                        <a:cubicBezTo>
                          <a:pt x="50277" y="67087"/>
                          <a:pt x="48364" y="67214"/>
                          <a:pt x="47427" y="67278"/>
                        </a:cubicBezTo>
                        <a:cubicBezTo>
                          <a:pt x="46499" y="67333"/>
                          <a:pt x="45681" y="67333"/>
                          <a:pt x="44657" y="67675"/>
                        </a:cubicBezTo>
                        <a:cubicBezTo>
                          <a:pt x="43633" y="68008"/>
                          <a:pt x="43419" y="68270"/>
                          <a:pt x="41808" y="68326"/>
                        </a:cubicBezTo>
                        <a:cubicBezTo>
                          <a:pt x="41557" y="68336"/>
                          <a:pt x="41325" y="68342"/>
                          <a:pt x="41111" y="68342"/>
                        </a:cubicBezTo>
                        <a:cubicBezTo>
                          <a:pt x="39943" y="68342"/>
                          <a:pt x="39277" y="68163"/>
                          <a:pt x="38855" y="67453"/>
                        </a:cubicBezTo>
                        <a:cubicBezTo>
                          <a:pt x="38720" y="67238"/>
                          <a:pt x="38609" y="67024"/>
                          <a:pt x="38506" y="66802"/>
                        </a:cubicBezTo>
                        <a:cubicBezTo>
                          <a:pt x="38506" y="66802"/>
                          <a:pt x="38402" y="66381"/>
                          <a:pt x="39299" y="66349"/>
                        </a:cubicBezTo>
                        <a:cubicBezTo>
                          <a:pt x="39472" y="66343"/>
                          <a:pt x="39645" y="66342"/>
                          <a:pt x="39817" y="66342"/>
                        </a:cubicBezTo>
                        <a:cubicBezTo>
                          <a:pt x="39910" y="66342"/>
                          <a:pt x="40003" y="66342"/>
                          <a:pt x="40095" y="66342"/>
                        </a:cubicBezTo>
                        <a:cubicBezTo>
                          <a:pt x="40715" y="66342"/>
                          <a:pt x="41316" y="66328"/>
                          <a:pt x="41839" y="66111"/>
                        </a:cubicBezTo>
                        <a:cubicBezTo>
                          <a:pt x="42555" y="65814"/>
                          <a:pt x="44430" y="65554"/>
                          <a:pt x="46178" y="65554"/>
                        </a:cubicBezTo>
                        <a:close/>
                        <a:moveTo>
                          <a:pt x="25895" y="66805"/>
                        </a:moveTo>
                        <a:cubicBezTo>
                          <a:pt x="26130" y="66805"/>
                          <a:pt x="25973" y="66922"/>
                          <a:pt x="26028" y="67246"/>
                        </a:cubicBezTo>
                        <a:cubicBezTo>
                          <a:pt x="26107" y="67659"/>
                          <a:pt x="25988" y="68040"/>
                          <a:pt x="25520" y="68667"/>
                        </a:cubicBezTo>
                        <a:cubicBezTo>
                          <a:pt x="25059" y="69294"/>
                          <a:pt x="24226" y="69802"/>
                          <a:pt x="23385" y="70199"/>
                        </a:cubicBezTo>
                        <a:cubicBezTo>
                          <a:pt x="22543" y="70596"/>
                          <a:pt x="23035" y="70985"/>
                          <a:pt x="22615" y="71175"/>
                        </a:cubicBezTo>
                        <a:cubicBezTo>
                          <a:pt x="22556" y="71202"/>
                          <a:pt x="22501" y="71214"/>
                          <a:pt x="22448" y="71214"/>
                        </a:cubicBezTo>
                        <a:cubicBezTo>
                          <a:pt x="22130" y="71214"/>
                          <a:pt x="21919" y="70775"/>
                          <a:pt x="21789" y="70564"/>
                        </a:cubicBezTo>
                        <a:cubicBezTo>
                          <a:pt x="21638" y="70318"/>
                          <a:pt x="21583" y="70016"/>
                          <a:pt x="21559" y="69627"/>
                        </a:cubicBezTo>
                        <a:cubicBezTo>
                          <a:pt x="21543" y="69238"/>
                          <a:pt x="21480" y="69159"/>
                          <a:pt x="21353" y="68389"/>
                        </a:cubicBezTo>
                        <a:cubicBezTo>
                          <a:pt x="21234" y="67619"/>
                          <a:pt x="21392" y="67564"/>
                          <a:pt x="22210" y="67349"/>
                        </a:cubicBezTo>
                        <a:cubicBezTo>
                          <a:pt x="22504" y="67270"/>
                          <a:pt x="22980" y="67302"/>
                          <a:pt x="23464" y="67199"/>
                        </a:cubicBezTo>
                        <a:cubicBezTo>
                          <a:pt x="23948" y="67095"/>
                          <a:pt x="24893" y="66913"/>
                          <a:pt x="25567" y="66833"/>
                        </a:cubicBezTo>
                        <a:cubicBezTo>
                          <a:pt x="25722" y="66815"/>
                          <a:pt x="25826" y="66805"/>
                          <a:pt x="25895" y="66805"/>
                        </a:cubicBezTo>
                        <a:close/>
                        <a:moveTo>
                          <a:pt x="52123" y="66809"/>
                        </a:moveTo>
                        <a:cubicBezTo>
                          <a:pt x="52374" y="66809"/>
                          <a:pt x="52225" y="66923"/>
                          <a:pt x="52325" y="67246"/>
                        </a:cubicBezTo>
                        <a:cubicBezTo>
                          <a:pt x="52460" y="67667"/>
                          <a:pt x="52388" y="68040"/>
                          <a:pt x="51999" y="68675"/>
                        </a:cubicBezTo>
                        <a:cubicBezTo>
                          <a:pt x="51618" y="69302"/>
                          <a:pt x="50856" y="69810"/>
                          <a:pt x="50063" y="70207"/>
                        </a:cubicBezTo>
                        <a:cubicBezTo>
                          <a:pt x="49269" y="70604"/>
                          <a:pt x="49809" y="70985"/>
                          <a:pt x="49420" y="71175"/>
                        </a:cubicBezTo>
                        <a:cubicBezTo>
                          <a:pt x="49362" y="71204"/>
                          <a:pt x="49307" y="71217"/>
                          <a:pt x="49252" y="71217"/>
                        </a:cubicBezTo>
                        <a:cubicBezTo>
                          <a:pt x="48936" y="71217"/>
                          <a:pt x="48670" y="70782"/>
                          <a:pt x="48515" y="70572"/>
                        </a:cubicBezTo>
                        <a:cubicBezTo>
                          <a:pt x="48332" y="70326"/>
                          <a:pt x="48237" y="70024"/>
                          <a:pt x="48165" y="69635"/>
                        </a:cubicBezTo>
                        <a:cubicBezTo>
                          <a:pt x="48094" y="69246"/>
                          <a:pt x="48023" y="69167"/>
                          <a:pt x="47800" y="68397"/>
                        </a:cubicBezTo>
                        <a:cubicBezTo>
                          <a:pt x="47578" y="67627"/>
                          <a:pt x="47729" y="67564"/>
                          <a:pt x="48523" y="67357"/>
                        </a:cubicBezTo>
                        <a:cubicBezTo>
                          <a:pt x="48808" y="67278"/>
                          <a:pt x="49285" y="67302"/>
                          <a:pt x="49753" y="67206"/>
                        </a:cubicBezTo>
                        <a:cubicBezTo>
                          <a:pt x="50229" y="67103"/>
                          <a:pt x="51142" y="66913"/>
                          <a:pt x="51809" y="66833"/>
                        </a:cubicBezTo>
                        <a:cubicBezTo>
                          <a:pt x="51954" y="66818"/>
                          <a:pt x="52054" y="66809"/>
                          <a:pt x="52123" y="66809"/>
                        </a:cubicBezTo>
                        <a:close/>
                        <a:moveTo>
                          <a:pt x="10779" y="66157"/>
                        </a:moveTo>
                        <a:cubicBezTo>
                          <a:pt x="10825" y="66157"/>
                          <a:pt x="10871" y="66158"/>
                          <a:pt x="10915" y="66159"/>
                        </a:cubicBezTo>
                        <a:cubicBezTo>
                          <a:pt x="10915" y="66159"/>
                          <a:pt x="11812" y="66214"/>
                          <a:pt x="11883" y="66667"/>
                        </a:cubicBezTo>
                        <a:cubicBezTo>
                          <a:pt x="11947" y="67111"/>
                          <a:pt x="11907" y="67873"/>
                          <a:pt x="12653" y="68421"/>
                        </a:cubicBezTo>
                        <a:cubicBezTo>
                          <a:pt x="13407" y="68969"/>
                          <a:pt x="14217" y="69056"/>
                          <a:pt x="14288" y="69786"/>
                        </a:cubicBezTo>
                        <a:cubicBezTo>
                          <a:pt x="14360" y="70524"/>
                          <a:pt x="14122" y="71263"/>
                          <a:pt x="12764" y="71286"/>
                        </a:cubicBezTo>
                        <a:cubicBezTo>
                          <a:pt x="12705" y="71287"/>
                          <a:pt x="12646" y="71287"/>
                          <a:pt x="12587" y="71287"/>
                        </a:cubicBezTo>
                        <a:cubicBezTo>
                          <a:pt x="11813" y="71287"/>
                          <a:pt x="11040" y="71238"/>
                          <a:pt x="10280" y="71128"/>
                        </a:cubicBezTo>
                        <a:lnTo>
                          <a:pt x="10272" y="71128"/>
                        </a:lnTo>
                        <a:cubicBezTo>
                          <a:pt x="10272" y="71128"/>
                          <a:pt x="8954" y="71009"/>
                          <a:pt x="8089" y="70826"/>
                        </a:cubicBezTo>
                        <a:cubicBezTo>
                          <a:pt x="7224" y="70651"/>
                          <a:pt x="6906" y="70358"/>
                          <a:pt x="6906" y="70358"/>
                        </a:cubicBezTo>
                        <a:lnTo>
                          <a:pt x="6875" y="70342"/>
                        </a:lnTo>
                        <a:cubicBezTo>
                          <a:pt x="6240" y="69929"/>
                          <a:pt x="5803" y="69492"/>
                          <a:pt x="5112" y="69127"/>
                        </a:cubicBezTo>
                        <a:cubicBezTo>
                          <a:pt x="4422" y="68762"/>
                          <a:pt x="4581" y="68564"/>
                          <a:pt x="4787" y="68207"/>
                        </a:cubicBezTo>
                        <a:cubicBezTo>
                          <a:pt x="4835" y="68127"/>
                          <a:pt x="4843" y="68024"/>
                          <a:pt x="4811" y="67937"/>
                        </a:cubicBezTo>
                        <a:cubicBezTo>
                          <a:pt x="4819" y="67762"/>
                          <a:pt x="4938" y="67445"/>
                          <a:pt x="5620" y="67127"/>
                        </a:cubicBezTo>
                        <a:cubicBezTo>
                          <a:pt x="6599" y="66665"/>
                          <a:pt x="9232" y="66157"/>
                          <a:pt x="10779" y="66157"/>
                        </a:cubicBezTo>
                        <a:close/>
                        <a:moveTo>
                          <a:pt x="36941" y="66157"/>
                        </a:moveTo>
                        <a:cubicBezTo>
                          <a:pt x="36987" y="66157"/>
                          <a:pt x="37033" y="66158"/>
                          <a:pt x="37077" y="66159"/>
                        </a:cubicBezTo>
                        <a:cubicBezTo>
                          <a:pt x="37077" y="66159"/>
                          <a:pt x="37982" y="66214"/>
                          <a:pt x="38109" y="66667"/>
                        </a:cubicBezTo>
                        <a:cubicBezTo>
                          <a:pt x="38236" y="67111"/>
                          <a:pt x="38291" y="67873"/>
                          <a:pt x="39109" y="68421"/>
                        </a:cubicBezTo>
                        <a:cubicBezTo>
                          <a:pt x="39926" y="68969"/>
                          <a:pt x="40760" y="69056"/>
                          <a:pt x="40919" y="69794"/>
                        </a:cubicBezTo>
                        <a:cubicBezTo>
                          <a:pt x="41085" y="70524"/>
                          <a:pt x="40950" y="71263"/>
                          <a:pt x="39593" y="71286"/>
                        </a:cubicBezTo>
                        <a:cubicBezTo>
                          <a:pt x="39499" y="71288"/>
                          <a:pt x="39405" y="71289"/>
                          <a:pt x="39311" y="71289"/>
                        </a:cubicBezTo>
                        <a:cubicBezTo>
                          <a:pt x="38564" y="71289"/>
                          <a:pt x="37817" y="71233"/>
                          <a:pt x="37077" y="71128"/>
                        </a:cubicBezTo>
                        <a:cubicBezTo>
                          <a:pt x="37077" y="71128"/>
                          <a:pt x="35743" y="71009"/>
                          <a:pt x="34862" y="70834"/>
                        </a:cubicBezTo>
                        <a:cubicBezTo>
                          <a:pt x="33973" y="70659"/>
                          <a:pt x="33616" y="70366"/>
                          <a:pt x="33616" y="70366"/>
                        </a:cubicBezTo>
                        <a:cubicBezTo>
                          <a:pt x="33608" y="70358"/>
                          <a:pt x="33592" y="70350"/>
                          <a:pt x="33584" y="70342"/>
                        </a:cubicBezTo>
                        <a:cubicBezTo>
                          <a:pt x="32886" y="69937"/>
                          <a:pt x="32402" y="69500"/>
                          <a:pt x="31663" y="69127"/>
                        </a:cubicBezTo>
                        <a:cubicBezTo>
                          <a:pt x="30925" y="68762"/>
                          <a:pt x="31060" y="68564"/>
                          <a:pt x="31219" y="68215"/>
                        </a:cubicBezTo>
                        <a:cubicBezTo>
                          <a:pt x="31259" y="68127"/>
                          <a:pt x="31251" y="68016"/>
                          <a:pt x="31203" y="67937"/>
                        </a:cubicBezTo>
                        <a:cubicBezTo>
                          <a:pt x="31187" y="67762"/>
                          <a:pt x="31274" y="67445"/>
                          <a:pt x="31909" y="67127"/>
                        </a:cubicBezTo>
                        <a:cubicBezTo>
                          <a:pt x="32827" y="66665"/>
                          <a:pt x="35398" y="66157"/>
                          <a:pt x="36941" y="66157"/>
                        </a:cubicBezTo>
                        <a:close/>
                        <a:moveTo>
                          <a:pt x="63095" y="66165"/>
                        </a:moveTo>
                        <a:cubicBezTo>
                          <a:pt x="63141" y="66165"/>
                          <a:pt x="63186" y="66166"/>
                          <a:pt x="63231" y="66167"/>
                        </a:cubicBezTo>
                        <a:cubicBezTo>
                          <a:pt x="63231" y="66167"/>
                          <a:pt x="64144" y="66222"/>
                          <a:pt x="64326" y="66675"/>
                        </a:cubicBezTo>
                        <a:cubicBezTo>
                          <a:pt x="64509" y="67119"/>
                          <a:pt x="64660" y="67865"/>
                          <a:pt x="65557" y="68413"/>
                        </a:cubicBezTo>
                        <a:lnTo>
                          <a:pt x="65557" y="68429"/>
                        </a:lnTo>
                        <a:cubicBezTo>
                          <a:pt x="66446" y="68977"/>
                          <a:pt x="67287" y="69064"/>
                          <a:pt x="67541" y="69794"/>
                        </a:cubicBezTo>
                        <a:cubicBezTo>
                          <a:pt x="67795" y="70532"/>
                          <a:pt x="67755" y="71270"/>
                          <a:pt x="66406" y="71294"/>
                        </a:cubicBezTo>
                        <a:cubicBezTo>
                          <a:pt x="66346" y="71295"/>
                          <a:pt x="66286" y="71295"/>
                          <a:pt x="66226" y="71295"/>
                        </a:cubicBezTo>
                        <a:cubicBezTo>
                          <a:pt x="65436" y="71295"/>
                          <a:pt x="64648" y="71246"/>
                          <a:pt x="63866" y="71136"/>
                        </a:cubicBezTo>
                        <a:cubicBezTo>
                          <a:pt x="63866" y="71136"/>
                          <a:pt x="62524" y="71016"/>
                          <a:pt x="61612" y="70834"/>
                        </a:cubicBezTo>
                        <a:cubicBezTo>
                          <a:pt x="60707" y="70659"/>
                          <a:pt x="60310" y="70366"/>
                          <a:pt x="60310" y="70366"/>
                        </a:cubicBezTo>
                        <a:cubicBezTo>
                          <a:pt x="60294" y="70358"/>
                          <a:pt x="60286" y="70350"/>
                          <a:pt x="60270" y="70350"/>
                        </a:cubicBezTo>
                        <a:cubicBezTo>
                          <a:pt x="59524" y="69945"/>
                          <a:pt x="58984" y="69500"/>
                          <a:pt x="58198" y="69135"/>
                        </a:cubicBezTo>
                        <a:cubicBezTo>
                          <a:pt x="57405" y="68770"/>
                          <a:pt x="57516" y="68572"/>
                          <a:pt x="57627" y="68215"/>
                        </a:cubicBezTo>
                        <a:cubicBezTo>
                          <a:pt x="57659" y="68127"/>
                          <a:pt x="57643" y="68024"/>
                          <a:pt x="57587" y="67945"/>
                        </a:cubicBezTo>
                        <a:cubicBezTo>
                          <a:pt x="57548" y="67770"/>
                          <a:pt x="57587" y="67453"/>
                          <a:pt x="58183" y="67135"/>
                        </a:cubicBezTo>
                        <a:cubicBezTo>
                          <a:pt x="59046" y="66673"/>
                          <a:pt x="61548" y="66165"/>
                          <a:pt x="63095" y="66165"/>
                        </a:cubicBezTo>
                        <a:close/>
                        <a:moveTo>
                          <a:pt x="19980" y="67738"/>
                        </a:moveTo>
                        <a:cubicBezTo>
                          <a:pt x="20284" y="67738"/>
                          <a:pt x="20507" y="67800"/>
                          <a:pt x="20765" y="67929"/>
                        </a:cubicBezTo>
                        <a:cubicBezTo>
                          <a:pt x="21281" y="68191"/>
                          <a:pt x="21122" y="69024"/>
                          <a:pt x="20995" y="69405"/>
                        </a:cubicBezTo>
                        <a:cubicBezTo>
                          <a:pt x="20860" y="69786"/>
                          <a:pt x="21241" y="69858"/>
                          <a:pt x="21361" y="70270"/>
                        </a:cubicBezTo>
                        <a:cubicBezTo>
                          <a:pt x="21480" y="70683"/>
                          <a:pt x="21694" y="71326"/>
                          <a:pt x="22186" y="71548"/>
                        </a:cubicBezTo>
                        <a:cubicBezTo>
                          <a:pt x="22670" y="71771"/>
                          <a:pt x="23424" y="72366"/>
                          <a:pt x="23575" y="72850"/>
                        </a:cubicBezTo>
                        <a:cubicBezTo>
                          <a:pt x="23726" y="73326"/>
                          <a:pt x="23139" y="73866"/>
                          <a:pt x="21988" y="74088"/>
                        </a:cubicBezTo>
                        <a:cubicBezTo>
                          <a:pt x="21699" y="74144"/>
                          <a:pt x="21394" y="74169"/>
                          <a:pt x="21078" y="74169"/>
                        </a:cubicBezTo>
                        <a:cubicBezTo>
                          <a:pt x="20132" y="74169"/>
                          <a:pt x="19084" y="73943"/>
                          <a:pt x="18066" y="73628"/>
                        </a:cubicBezTo>
                        <a:cubicBezTo>
                          <a:pt x="16961" y="73283"/>
                          <a:pt x="16495" y="73168"/>
                          <a:pt x="15664" y="73168"/>
                        </a:cubicBezTo>
                        <a:cubicBezTo>
                          <a:pt x="15481" y="73168"/>
                          <a:pt x="15280" y="73173"/>
                          <a:pt x="15050" y="73183"/>
                        </a:cubicBezTo>
                        <a:cubicBezTo>
                          <a:pt x="14800" y="73194"/>
                          <a:pt x="14561" y="73202"/>
                          <a:pt x="14333" y="73202"/>
                        </a:cubicBezTo>
                        <a:cubicBezTo>
                          <a:pt x="13400" y="73202"/>
                          <a:pt x="12649" y="73081"/>
                          <a:pt x="12113" y="72596"/>
                        </a:cubicBezTo>
                        <a:lnTo>
                          <a:pt x="12105" y="72596"/>
                        </a:lnTo>
                        <a:cubicBezTo>
                          <a:pt x="11439" y="72001"/>
                          <a:pt x="11970" y="71794"/>
                          <a:pt x="12852" y="71572"/>
                        </a:cubicBezTo>
                        <a:cubicBezTo>
                          <a:pt x="13733" y="71342"/>
                          <a:pt x="14264" y="71239"/>
                          <a:pt x="14447" y="70762"/>
                        </a:cubicBezTo>
                        <a:cubicBezTo>
                          <a:pt x="14622" y="70286"/>
                          <a:pt x="14630" y="69762"/>
                          <a:pt x="14463" y="69278"/>
                        </a:cubicBezTo>
                        <a:cubicBezTo>
                          <a:pt x="14312" y="68842"/>
                          <a:pt x="14661" y="68667"/>
                          <a:pt x="15304" y="68564"/>
                        </a:cubicBezTo>
                        <a:cubicBezTo>
                          <a:pt x="15542" y="68524"/>
                          <a:pt x="15931" y="68532"/>
                          <a:pt x="16368" y="68484"/>
                        </a:cubicBezTo>
                        <a:cubicBezTo>
                          <a:pt x="16804" y="68437"/>
                          <a:pt x="17439" y="68183"/>
                          <a:pt x="18654" y="67929"/>
                        </a:cubicBezTo>
                        <a:cubicBezTo>
                          <a:pt x="19266" y="67804"/>
                          <a:pt x="19666" y="67738"/>
                          <a:pt x="19980" y="67738"/>
                        </a:cubicBezTo>
                        <a:close/>
                        <a:moveTo>
                          <a:pt x="46344" y="67740"/>
                        </a:moveTo>
                        <a:cubicBezTo>
                          <a:pt x="46647" y="67740"/>
                          <a:pt x="46876" y="67804"/>
                          <a:pt x="47149" y="67937"/>
                        </a:cubicBezTo>
                        <a:cubicBezTo>
                          <a:pt x="47713" y="68199"/>
                          <a:pt x="47657" y="69024"/>
                          <a:pt x="47578" y="69405"/>
                        </a:cubicBezTo>
                        <a:cubicBezTo>
                          <a:pt x="47491" y="69786"/>
                          <a:pt x="47880" y="69858"/>
                          <a:pt x="48054" y="70270"/>
                        </a:cubicBezTo>
                        <a:cubicBezTo>
                          <a:pt x="48221" y="70683"/>
                          <a:pt x="48531" y="71326"/>
                          <a:pt x="49047" y="71556"/>
                        </a:cubicBezTo>
                        <a:cubicBezTo>
                          <a:pt x="49562" y="71778"/>
                          <a:pt x="50388" y="72374"/>
                          <a:pt x="50602" y="72850"/>
                        </a:cubicBezTo>
                        <a:cubicBezTo>
                          <a:pt x="50825" y="73334"/>
                          <a:pt x="50293" y="73858"/>
                          <a:pt x="49166" y="74080"/>
                        </a:cubicBezTo>
                        <a:lnTo>
                          <a:pt x="49166" y="74088"/>
                        </a:lnTo>
                        <a:cubicBezTo>
                          <a:pt x="48885" y="74144"/>
                          <a:pt x="48584" y="74169"/>
                          <a:pt x="48269" y="74169"/>
                        </a:cubicBezTo>
                        <a:cubicBezTo>
                          <a:pt x="47325" y="74169"/>
                          <a:pt x="46250" y="73943"/>
                          <a:pt x="45197" y="73628"/>
                        </a:cubicBezTo>
                        <a:cubicBezTo>
                          <a:pt x="44039" y="73283"/>
                          <a:pt x="43559" y="73168"/>
                          <a:pt x="42729" y="73168"/>
                        </a:cubicBezTo>
                        <a:cubicBezTo>
                          <a:pt x="42546" y="73168"/>
                          <a:pt x="42345" y="73173"/>
                          <a:pt x="42117" y="73183"/>
                        </a:cubicBezTo>
                        <a:cubicBezTo>
                          <a:pt x="41860" y="73195"/>
                          <a:pt x="41614" y="73202"/>
                          <a:pt x="41379" y="73202"/>
                        </a:cubicBezTo>
                        <a:cubicBezTo>
                          <a:pt x="40458" y="73202"/>
                          <a:pt x="39701" y="73084"/>
                          <a:pt x="39101" y="72604"/>
                        </a:cubicBezTo>
                        <a:cubicBezTo>
                          <a:pt x="38355" y="71993"/>
                          <a:pt x="38863" y="71802"/>
                          <a:pt x="39712" y="71572"/>
                        </a:cubicBezTo>
                        <a:cubicBezTo>
                          <a:pt x="40569" y="71350"/>
                          <a:pt x="41085" y="71247"/>
                          <a:pt x="41204" y="70770"/>
                        </a:cubicBezTo>
                        <a:cubicBezTo>
                          <a:pt x="41331" y="70294"/>
                          <a:pt x="41236" y="69715"/>
                          <a:pt x="41030" y="69278"/>
                        </a:cubicBezTo>
                        <a:cubicBezTo>
                          <a:pt x="40823" y="68850"/>
                          <a:pt x="41149" y="68667"/>
                          <a:pt x="41776" y="68564"/>
                        </a:cubicBezTo>
                        <a:cubicBezTo>
                          <a:pt x="42014" y="68532"/>
                          <a:pt x="42403" y="68532"/>
                          <a:pt x="42831" y="68484"/>
                        </a:cubicBezTo>
                        <a:cubicBezTo>
                          <a:pt x="43260" y="68437"/>
                          <a:pt x="43863" y="68183"/>
                          <a:pt x="45046" y="67937"/>
                        </a:cubicBezTo>
                        <a:cubicBezTo>
                          <a:pt x="45642" y="67808"/>
                          <a:pt x="46032" y="67740"/>
                          <a:pt x="46344" y="67740"/>
                        </a:cubicBezTo>
                        <a:close/>
                        <a:moveTo>
                          <a:pt x="55315" y="67463"/>
                        </a:moveTo>
                        <a:cubicBezTo>
                          <a:pt x="56907" y="67463"/>
                          <a:pt x="57064" y="68011"/>
                          <a:pt x="57127" y="68397"/>
                        </a:cubicBezTo>
                        <a:cubicBezTo>
                          <a:pt x="57206" y="68834"/>
                          <a:pt x="57405" y="69167"/>
                          <a:pt x="58405" y="69556"/>
                        </a:cubicBezTo>
                        <a:cubicBezTo>
                          <a:pt x="59405" y="69937"/>
                          <a:pt x="59262" y="69985"/>
                          <a:pt x="60088" y="70699"/>
                        </a:cubicBezTo>
                        <a:cubicBezTo>
                          <a:pt x="60921" y="71421"/>
                          <a:pt x="60016" y="72144"/>
                          <a:pt x="59786" y="72334"/>
                        </a:cubicBezTo>
                        <a:cubicBezTo>
                          <a:pt x="59556" y="72525"/>
                          <a:pt x="59357" y="72580"/>
                          <a:pt x="58818" y="73247"/>
                        </a:cubicBezTo>
                        <a:cubicBezTo>
                          <a:pt x="58278" y="73914"/>
                          <a:pt x="57135" y="74191"/>
                          <a:pt x="56000" y="74422"/>
                        </a:cubicBezTo>
                        <a:cubicBezTo>
                          <a:pt x="55820" y="74459"/>
                          <a:pt x="55651" y="74476"/>
                          <a:pt x="55493" y="74476"/>
                        </a:cubicBezTo>
                        <a:cubicBezTo>
                          <a:pt x="54654" y="74476"/>
                          <a:pt x="54116" y="74002"/>
                          <a:pt x="53809" y="73668"/>
                        </a:cubicBezTo>
                        <a:lnTo>
                          <a:pt x="53801" y="73668"/>
                        </a:lnTo>
                        <a:cubicBezTo>
                          <a:pt x="53428" y="73271"/>
                          <a:pt x="53238" y="73461"/>
                          <a:pt x="52071" y="73247"/>
                        </a:cubicBezTo>
                        <a:cubicBezTo>
                          <a:pt x="50904" y="73033"/>
                          <a:pt x="51047" y="72636"/>
                          <a:pt x="50785" y="72239"/>
                        </a:cubicBezTo>
                        <a:cubicBezTo>
                          <a:pt x="50515" y="71834"/>
                          <a:pt x="50110" y="71699"/>
                          <a:pt x="49912" y="71151"/>
                        </a:cubicBezTo>
                        <a:cubicBezTo>
                          <a:pt x="49705" y="70604"/>
                          <a:pt x="50578" y="70080"/>
                          <a:pt x="51134" y="69778"/>
                        </a:cubicBezTo>
                        <a:cubicBezTo>
                          <a:pt x="51698" y="69469"/>
                          <a:pt x="52039" y="69135"/>
                          <a:pt x="52436" y="68453"/>
                        </a:cubicBezTo>
                        <a:cubicBezTo>
                          <a:pt x="52841" y="67770"/>
                          <a:pt x="53619" y="67572"/>
                          <a:pt x="54619" y="67492"/>
                        </a:cubicBezTo>
                        <a:cubicBezTo>
                          <a:pt x="54877" y="67472"/>
                          <a:pt x="55108" y="67463"/>
                          <a:pt x="55315" y="67463"/>
                        </a:cubicBezTo>
                        <a:close/>
                        <a:moveTo>
                          <a:pt x="29028" y="67468"/>
                        </a:moveTo>
                        <a:cubicBezTo>
                          <a:pt x="30592" y="67468"/>
                          <a:pt x="30674" y="68013"/>
                          <a:pt x="30695" y="68397"/>
                        </a:cubicBezTo>
                        <a:cubicBezTo>
                          <a:pt x="30711" y="68834"/>
                          <a:pt x="30870" y="69167"/>
                          <a:pt x="31822" y="69556"/>
                        </a:cubicBezTo>
                        <a:cubicBezTo>
                          <a:pt x="32775" y="69945"/>
                          <a:pt x="32624" y="69985"/>
                          <a:pt x="33362" y="70699"/>
                        </a:cubicBezTo>
                        <a:cubicBezTo>
                          <a:pt x="34100" y="71421"/>
                          <a:pt x="33100" y="72152"/>
                          <a:pt x="32846" y="72334"/>
                        </a:cubicBezTo>
                        <a:cubicBezTo>
                          <a:pt x="32584" y="72525"/>
                          <a:pt x="32386" y="72580"/>
                          <a:pt x="31759" y="73247"/>
                        </a:cubicBezTo>
                        <a:cubicBezTo>
                          <a:pt x="31132" y="73922"/>
                          <a:pt x="29949" y="74199"/>
                          <a:pt x="28782" y="74430"/>
                        </a:cubicBezTo>
                        <a:cubicBezTo>
                          <a:pt x="28602" y="74465"/>
                          <a:pt x="28435" y="74481"/>
                          <a:pt x="28281" y="74481"/>
                        </a:cubicBezTo>
                        <a:cubicBezTo>
                          <a:pt x="27432" y="74481"/>
                          <a:pt x="26947" y="74003"/>
                          <a:pt x="26679" y="73668"/>
                        </a:cubicBezTo>
                        <a:cubicBezTo>
                          <a:pt x="26353" y="73271"/>
                          <a:pt x="26147" y="73461"/>
                          <a:pt x="25004" y="73247"/>
                        </a:cubicBezTo>
                        <a:cubicBezTo>
                          <a:pt x="23869" y="73040"/>
                          <a:pt x="24059" y="72636"/>
                          <a:pt x="23853" y="72239"/>
                        </a:cubicBezTo>
                        <a:cubicBezTo>
                          <a:pt x="23639" y="71842"/>
                          <a:pt x="23250" y="71707"/>
                          <a:pt x="23115" y="71159"/>
                        </a:cubicBezTo>
                        <a:cubicBezTo>
                          <a:pt x="22980" y="70612"/>
                          <a:pt x="23924" y="70080"/>
                          <a:pt x="24528" y="69778"/>
                        </a:cubicBezTo>
                        <a:cubicBezTo>
                          <a:pt x="25123" y="69477"/>
                          <a:pt x="25512" y="69135"/>
                          <a:pt x="25996" y="68453"/>
                        </a:cubicBezTo>
                        <a:cubicBezTo>
                          <a:pt x="26480" y="67770"/>
                          <a:pt x="27298" y="67580"/>
                          <a:pt x="28306" y="67500"/>
                        </a:cubicBezTo>
                        <a:cubicBezTo>
                          <a:pt x="28576" y="67478"/>
                          <a:pt x="28816" y="67468"/>
                          <a:pt x="29028" y="67468"/>
                        </a:cubicBezTo>
                        <a:close/>
                        <a:moveTo>
                          <a:pt x="14568" y="73330"/>
                        </a:moveTo>
                        <a:cubicBezTo>
                          <a:pt x="14789" y="73330"/>
                          <a:pt x="15102" y="73348"/>
                          <a:pt x="15725" y="73366"/>
                        </a:cubicBezTo>
                        <a:cubicBezTo>
                          <a:pt x="17090" y="73398"/>
                          <a:pt x="17606" y="73842"/>
                          <a:pt x="18852" y="74160"/>
                        </a:cubicBezTo>
                        <a:cubicBezTo>
                          <a:pt x="19607" y="74347"/>
                          <a:pt x="19986" y="74377"/>
                          <a:pt x="20314" y="74377"/>
                        </a:cubicBezTo>
                        <a:cubicBezTo>
                          <a:pt x="20471" y="74377"/>
                          <a:pt x="20615" y="74371"/>
                          <a:pt x="20784" y="74371"/>
                        </a:cubicBezTo>
                        <a:cubicBezTo>
                          <a:pt x="20845" y="74371"/>
                          <a:pt x="20910" y="74371"/>
                          <a:pt x="20980" y="74374"/>
                        </a:cubicBezTo>
                        <a:cubicBezTo>
                          <a:pt x="21638" y="74398"/>
                          <a:pt x="21416" y="74660"/>
                          <a:pt x="21249" y="74874"/>
                        </a:cubicBezTo>
                        <a:cubicBezTo>
                          <a:pt x="21075" y="75096"/>
                          <a:pt x="21003" y="75747"/>
                          <a:pt x="20718" y="76017"/>
                        </a:cubicBezTo>
                        <a:cubicBezTo>
                          <a:pt x="20440" y="76279"/>
                          <a:pt x="19114" y="76255"/>
                          <a:pt x="17344" y="76327"/>
                        </a:cubicBezTo>
                        <a:cubicBezTo>
                          <a:pt x="17134" y="76336"/>
                          <a:pt x="16948" y="76341"/>
                          <a:pt x="16783" y="76341"/>
                        </a:cubicBezTo>
                        <a:cubicBezTo>
                          <a:pt x="15567" y="76341"/>
                          <a:pt x="15461" y="76096"/>
                          <a:pt x="14630" y="75803"/>
                        </a:cubicBezTo>
                        <a:cubicBezTo>
                          <a:pt x="14299" y="75682"/>
                          <a:pt x="14029" y="75659"/>
                          <a:pt x="13799" y="75659"/>
                        </a:cubicBezTo>
                        <a:cubicBezTo>
                          <a:pt x="13649" y="75659"/>
                          <a:pt x="13516" y="75669"/>
                          <a:pt x="13394" y="75669"/>
                        </a:cubicBezTo>
                        <a:cubicBezTo>
                          <a:pt x="13170" y="75669"/>
                          <a:pt x="12982" y="75635"/>
                          <a:pt x="12796" y="75446"/>
                        </a:cubicBezTo>
                        <a:cubicBezTo>
                          <a:pt x="12351" y="74993"/>
                          <a:pt x="13145" y="74628"/>
                          <a:pt x="13217" y="74231"/>
                        </a:cubicBezTo>
                        <a:cubicBezTo>
                          <a:pt x="13288" y="73834"/>
                          <a:pt x="13193" y="73564"/>
                          <a:pt x="13788" y="73437"/>
                        </a:cubicBezTo>
                        <a:cubicBezTo>
                          <a:pt x="14168" y="73355"/>
                          <a:pt x="14304" y="73330"/>
                          <a:pt x="14568" y="73330"/>
                        </a:cubicBezTo>
                        <a:close/>
                        <a:moveTo>
                          <a:pt x="41653" y="73338"/>
                        </a:moveTo>
                        <a:cubicBezTo>
                          <a:pt x="41875" y="73338"/>
                          <a:pt x="42189" y="73356"/>
                          <a:pt x="42816" y="73374"/>
                        </a:cubicBezTo>
                        <a:cubicBezTo>
                          <a:pt x="44189" y="73406"/>
                          <a:pt x="44760" y="73850"/>
                          <a:pt x="46046" y="74168"/>
                        </a:cubicBezTo>
                        <a:cubicBezTo>
                          <a:pt x="46825" y="74355"/>
                          <a:pt x="47208" y="74385"/>
                          <a:pt x="47535" y="74385"/>
                        </a:cubicBezTo>
                        <a:cubicBezTo>
                          <a:pt x="47691" y="74385"/>
                          <a:pt x="47834" y="74378"/>
                          <a:pt x="48002" y="74378"/>
                        </a:cubicBezTo>
                        <a:cubicBezTo>
                          <a:pt x="48063" y="74378"/>
                          <a:pt x="48128" y="74379"/>
                          <a:pt x="48197" y="74382"/>
                        </a:cubicBezTo>
                        <a:cubicBezTo>
                          <a:pt x="48864" y="74406"/>
                          <a:pt x="48673" y="74668"/>
                          <a:pt x="48531" y="74882"/>
                        </a:cubicBezTo>
                        <a:cubicBezTo>
                          <a:pt x="48396" y="75104"/>
                          <a:pt x="48404" y="75755"/>
                          <a:pt x="48158" y="76017"/>
                        </a:cubicBezTo>
                        <a:cubicBezTo>
                          <a:pt x="47904" y="76287"/>
                          <a:pt x="46578" y="76263"/>
                          <a:pt x="44816" y="76335"/>
                        </a:cubicBezTo>
                        <a:cubicBezTo>
                          <a:pt x="44607" y="76344"/>
                          <a:pt x="44422" y="76349"/>
                          <a:pt x="44257" y="76349"/>
                        </a:cubicBezTo>
                        <a:cubicBezTo>
                          <a:pt x="43039" y="76349"/>
                          <a:pt x="42905" y="76103"/>
                          <a:pt x="42038" y="75803"/>
                        </a:cubicBezTo>
                        <a:cubicBezTo>
                          <a:pt x="41699" y="75688"/>
                          <a:pt x="41430" y="75664"/>
                          <a:pt x="41203" y="75664"/>
                        </a:cubicBezTo>
                        <a:cubicBezTo>
                          <a:pt x="41043" y="75664"/>
                          <a:pt x="40905" y="75676"/>
                          <a:pt x="40776" y="75676"/>
                        </a:cubicBezTo>
                        <a:cubicBezTo>
                          <a:pt x="40554" y="75676"/>
                          <a:pt x="40364" y="75642"/>
                          <a:pt x="40157" y="75453"/>
                        </a:cubicBezTo>
                        <a:cubicBezTo>
                          <a:pt x="39649" y="75001"/>
                          <a:pt x="40395" y="74628"/>
                          <a:pt x="40418" y="74231"/>
                        </a:cubicBezTo>
                        <a:cubicBezTo>
                          <a:pt x="40434" y="73834"/>
                          <a:pt x="40307" y="73564"/>
                          <a:pt x="40887" y="73437"/>
                        </a:cubicBezTo>
                        <a:lnTo>
                          <a:pt x="40887" y="73445"/>
                        </a:lnTo>
                        <a:cubicBezTo>
                          <a:pt x="41258" y="73363"/>
                          <a:pt x="41390" y="73338"/>
                          <a:pt x="41653" y="73338"/>
                        </a:cubicBezTo>
                        <a:close/>
                        <a:moveTo>
                          <a:pt x="35764" y="71155"/>
                        </a:moveTo>
                        <a:cubicBezTo>
                          <a:pt x="35968" y="71155"/>
                          <a:pt x="36154" y="71165"/>
                          <a:pt x="36299" y="71175"/>
                        </a:cubicBezTo>
                        <a:cubicBezTo>
                          <a:pt x="36870" y="71207"/>
                          <a:pt x="37077" y="71286"/>
                          <a:pt x="37077" y="71286"/>
                        </a:cubicBezTo>
                        <a:cubicBezTo>
                          <a:pt x="37466" y="71509"/>
                          <a:pt x="37807" y="71794"/>
                          <a:pt x="38085" y="72136"/>
                        </a:cubicBezTo>
                        <a:cubicBezTo>
                          <a:pt x="38569" y="72723"/>
                          <a:pt x="39228" y="72961"/>
                          <a:pt x="39641" y="73271"/>
                        </a:cubicBezTo>
                        <a:cubicBezTo>
                          <a:pt x="40045" y="73580"/>
                          <a:pt x="40244" y="74485"/>
                          <a:pt x="39791" y="75033"/>
                        </a:cubicBezTo>
                        <a:cubicBezTo>
                          <a:pt x="39339" y="75580"/>
                          <a:pt x="38926" y="75549"/>
                          <a:pt x="38720" y="75969"/>
                        </a:cubicBezTo>
                        <a:cubicBezTo>
                          <a:pt x="38521" y="76398"/>
                          <a:pt x="38339" y="76811"/>
                          <a:pt x="37926" y="76922"/>
                        </a:cubicBezTo>
                        <a:cubicBezTo>
                          <a:pt x="37648" y="76993"/>
                          <a:pt x="37363" y="77033"/>
                          <a:pt x="37077" y="77041"/>
                        </a:cubicBezTo>
                        <a:cubicBezTo>
                          <a:pt x="36795" y="77068"/>
                          <a:pt x="36513" y="77080"/>
                          <a:pt x="36228" y="77080"/>
                        </a:cubicBezTo>
                        <a:cubicBezTo>
                          <a:pt x="36096" y="77080"/>
                          <a:pt x="35964" y="77078"/>
                          <a:pt x="35831" y="77073"/>
                        </a:cubicBezTo>
                        <a:cubicBezTo>
                          <a:pt x="35608" y="77073"/>
                          <a:pt x="35386" y="77025"/>
                          <a:pt x="35180" y="76930"/>
                        </a:cubicBezTo>
                        <a:cubicBezTo>
                          <a:pt x="35148" y="76914"/>
                          <a:pt x="35116" y="76898"/>
                          <a:pt x="35084" y="76882"/>
                        </a:cubicBezTo>
                        <a:cubicBezTo>
                          <a:pt x="35077" y="76874"/>
                          <a:pt x="35069" y="76866"/>
                          <a:pt x="35061" y="76858"/>
                        </a:cubicBezTo>
                        <a:lnTo>
                          <a:pt x="35061" y="76866"/>
                        </a:lnTo>
                        <a:cubicBezTo>
                          <a:pt x="34592" y="76620"/>
                          <a:pt x="33878" y="76493"/>
                          <a:pt x="32854" y="76406"/>
                        </a:cubicBezTo>
                        <a:cubicBezTo>
                          <a:pt x="31338" y="76263"/>
                          <a:pt x="30163" y="76096"/>
                          <a:pt x="29171" y="75834"/>
                        </a:cubicBezTo>
                        <a:cubicBezTo>
                          <a:pt x="28171" y="75573"/>
                          <a:pt x="27139" y="75239"/>
                          <a:pt x="27330" y="75009"/>
                        </a:cubicBezTo>
                        <a:cubicBezTo>
                          <a:pt x="27520" y="74771"/>
                          <a:pt x="28647" y="74684"/>
                          <a:pt x="29441" y="74580"/>
                        </a:cubicBezTo>
                        <a:cubicBezTo>
                          <a:pt x="30243" y="74485"/>
                          <a:pt x="31528" y="73866"/>
                          <a:pt x="32052" y="73247"/>
                        </a:cubicBezTo>
                        <a:cubicBezTo>
                          <a:pt x="32584" y="72628"/>
                          <a:pt x="33005" y="72556"/>
                          <a:pt x="33695" y="72088"/>
                        </a:cubicBezTo>
                        <a:cubicBezTo>
                          <a:pt x="33854" y="71985"/>
                          <a:pt x="33973" y="71850"/>
                          <a:pt x="34061" y="71683"/>
                        </a:cubicBezTo>
                        <a:lnTo>
                          <a:pt x="34061" y="71691"/>
                        </a:lnTo>
                        <a:cubicBezTo>
                          <a:pt x="34376" y="71245"/>
                          <a:pt x="35151" y="71155"/>
                          <a:pt x="35764" y="71155"/>
                        </a:cubicBezTo>
                        <a:close/>
                        <a:moveTo>
                          <a:pt x="62587" y="71160"/>
                        </a:moveTo>
                        <a:cubicBezTo>
                          <a:pt x="62777" y="71160"/>
                          <a:pt x="62951" y="71168"/>
                          <a:pt x="63088" y="71175"/>
                        </a:cubicBezTo>
                        <a:cubicBezTo>
                          <a:pt x="63667" y="71215"/>
                          <a:pt x="63882" y="71294"/>
                          <a:pt x="63882" y="71294"/>
                        </a:cubicBezTo>
                        <a:cubicBezTo>
                          <a:pt x="64302" y="71517"/>
                          <a:pt x="64675" y="71802"/>
                          <a:pt x="65001" y="72144"/>
                        </a:cubicBezTo>
                        <a:cubicBezTo>
                          <a:pt x="65572" y="72715"/>
                          <a:pt x="66263" y="72961"/>
                          <a:pt x="66707" y="73271"/>
                        </a:cubicBezTo>
                        <a:lnTo>
                          <a:pt x="66707" y="73279"/>
                        </a:lnTo>
                        <a:cubicBezTo>
                          <a:pt x="67160" y="73580"/>
                          <a:pt x="67469" y="74485"/>
                          <a:pt x="67088" y="75033"/>
                        </a:cubicBezTo>
                        <a:cubicBezTo>
                          <a:pt x="66707" y="75580"/>
                          <a:pt x="66287" y="75549"/>
                          <a:pt x="66144" y="75977"/>
                        </a:cubicBezTo>
                        <a:cubicBezTo>
                          <a:pt x="65993" y="76406"/>
                          <a:pt x="65866" y="76811"/>
                          <a:pt x="65469" y="76930"/>
                        </a:cubicBezTo>
                        <a:cubicBezTo>
                          <a:pt x="65199" y="77001"/>
                          <a:pt x="64914" y="77041"/>
                          <a:pt x="64636" y="77041"/>
                        </a:cubicBezTo>
                        <a:cubicBezTo>
                          <a:pt x="64330" y="77070"/>
                          <a:pt x="64024" y="77087"/>
                          <a:pt x="63717" y="77087"/>
                        </a:cubicBezTo>
                        <a:cubicBezTo>
                          <a:pt x="63611" y="77087"/>
                          <a:pt x="63504" y="77085"/>
                          <a:pt x="63398" y="77081"/>
                        </a:cubicBezTo>
                        <a:cubicBezTo>
                          <a:pt x="63167" y="77073"/>
                          <a:pt x="62937" y="77025"/>
                          <a:pt x="62723" y="76938"/>
                        </a:cubicBezTo>
                        <a:cubicBezTo>
                          <a:pt x="62691" y="76922"/>
                          <a:pt x="62659" y="76906"/>
                          <a:pt x="62628" y="76890"/>
                        </a:cubicBezTo>
                        <a:cubicBezTo>
                          <a:pt x="62612" y="76882"/>
                          <a:pt x="62604" y="76874"/>
                          <a:pt x="62596" y="76866"/>
                        </a:cubicBezTo>
                        <a:lnTo>
                          <a:pt x="62596" y="76874"/>
                        </a:lnTo>
                        <a:cubicBezTo>
                          <a:pt x="62088" y="76620"/>
                          <a:pt x="61366" y="76501"/>
                          <a:pt x="60334" y="76406"/>
                        </a:cubicBezTo>
                        <a:cubicBezTo>
                          <a:pt x="58794" y="76271"/>
                          <a:pt x="57595" y="76104"/>
                          <a:pt x="56571" y="75842"/>
                        </a:cubicBezTo>
                        <a:cubicBezTo>
                          <a:pt x="55539" y="75573"/>
                          <a:pt x="54468" y="75247"/>
                          <a:pt x="54627" y="75009"/>
                        </a:cubicBezTo>
                        <a:cubicBezTo>
                          <a:pt x="54785" y="74779"/>
                          <a:pt x="55905" y="74684"/>
                          <a:pt x="56682" y="74588"/>
                        </a:cubicBezTo>
                        <a:cubicBezTo>
                          <a:pt x="57468" y="74485"/>
                          <a:pt x="58683" y="73866"/>
                          <a:pt x="59127" y="73255"/>
                        </a:cubicBezTo>
                        <a:cubicBezTo>
                          <a:pt x="59572" y="72636"/>
                          <a:pt x="59984" y="72556"/>
                          <a:pt x="60611" y="72088"/>
                        </a:cubicBezTo>
                        <a:cubicBezTo>
                          <a:pt x="60754" y="71993"/>
                          <a:pt x="60858" y="71858"/>
                          <a:pt x="60921" y="71691"/>
                        </a:cubicBezTo>
                        <a:cubicBezTo>
                          <a:pt x="61188" y="71243"/>
                          <a:pt x="61973" y="71160"/>
                          <a:pt x="62587" y="71160"/>
                        </a:cubicBezTo>
                        <a:close/>
                        <a:moveTo>
                          <a:pt x="52410" y="73575"/>
                        </a:moveTo>
                        <a:cubicBezTo>
                          <a:pt x="52542" y="73575"/>
                          <a:pt x="52683" y="73581"/>
                          <a:pt x="52833" y="73596"/>
                        </a:cubicBezTo>
                        <a:cubicBezTo>
                          <a:pt x="53809" y="73699"/>
                          <a:pt x="54254" y="74437"/>
                          <a:pt x="54166" y="74977"/>
                        </a:cubicBezTo>
                        <a:cubicBezTo>
                          <a:pt x="54079" y="75509"/>
                          <a:pt x="53492" y="75565"/>
                          <a:pt x="52904" y="75866"/>
                        </a:cubicBezTo>
                        <a:cubicBezTo>
                          <a:pt x="52309" y="76176"/>
                          <a:pt x="52071" y="76462"/>
                          <a:pt x="52333" y="76922"/>
                        </a:cubicBezTo>
                        <a:cubicBezTo>
                          <a:pt x="52603" y="77374"/>
                          <a:pt x="52809" y="77787"/>
                          <a:pt x="52047" y="77978"/>
                        </a:cubicBezTo>
                        <a:cubicBezTo>
                          <a:pt x="51962" y="78000"/>
                          <a:pt x="51883" y="78010"/>
                          <a:pt x="51809" y="78010"/>
                        </a:cubicBezTo>
                        <a:cubicBezTo>
                          <a:pt x="51222" y="78010"/>
                          <a:pt x="50975" y="77364"/>
                          <a:pt x="50785" y="76970"/>
                        </a:cubicBezTo>
                        <a:cubicBezTo>
                          <a:pt x="50578" y="76525"/>
                          <a:pt x="49158" y="76422"/>
                          <a:pt x="48753" y="76144"/>
                        </a:cubicBezTo>
                        <a:cubicBezTo>
                          <a:pt x="48356" y="75866"/>
                          <a:pt x="48705" y="75215"/>
                          <a:pt x="48983" y="74699"/>
                        </a:cubicBezTo>
                        <a:cubicBezTo>
                          <a:pt x="49261" y="74191"/>
                          <a:pt x="49602" y="74104"/>
                          <a:pt x="50594" y="73898"/>
                        </a:cubicBezTo>
                        <a:cubicBezTo>
                          <a:pt x="51191" y="73770"/>
                          <a:pt x="51686" y="73575"/>
                          <a:pt x="52410" y="73575"/>
                        </a:cubicBezTo>
                        <a:close/>
                        <a:moveTo>
                          <a:pt x="25297" y="73575"/>
                        </a:moveTo>
                        <a:cubicBezTo>
                          <a:pt x="25430" y="73575"/>
                          <a:pt x="25569" y="73581"/>
                          <a:pt x="25718" y="73596"/>
                        </a:cubicBezTo>
                        <a:cubicBezTo>
                          <a:pt x="26679" y="73699"/>
                          <a:pt x="27028" y="74437"/>
                          <a:pt x="26869" y="74977"/>
                        </a:cubicBezTo>
                        <a:cubicBezTo>
                          <a:pt x="26718" y="75509"/>
                          <a:pt x="26123" y="75565"/>
                          <a:pt x="25488" y="75866"/>
                        </a:cubicBezTo>
                        <a:cubicBezTo>
                          <a:pt x="24861" y="76176"/>
                          <a:pt x="24583" y="76462"/>
                          <a:pt x="24790" y="76922"/>
                        </a:cubicBezTo>
                        <a:cubicBezTo>
                          <a:pt x="24996" y="77374"/>
                          <a:pt x="25155" y="77787"/>
                          <a:pt x="24361" y="77986"/>
                        </a:cubicBezTo>
                        <a:cubicBezTo>
                          <a:pt x="24276" y="78006"/>
                          <a:pt x="24197" y="78016"/>
                          <a:pt x="24125" y="78016"/>
                        </a:cubicBezTo>
                        <a:cubicBezTo>
                          <a:pt x="23534" y="78016"/>
                          <a:pt x="23368" y="77373"/>
                          <a:pt x="23234" y="76970"/>
                        </a:cubicBezTo>
                        <a:cubicBezTo>
                          <a:pt x="23083" y="76525"/>
                          <a:pt x="21678" y="76422"/>
                          <a:pt x="21313" y="76144"/>
                        </a:cubicBezTo>
                        <a:cubicBezTo>
                          <a:pt x="20948" y="75866"/>
                          <a:pt x="21376" y="75215"/>
                          <a:pt x="21726" y="74707"/>
                        </a:cubicBezTo>
                        <a:cubicBezTo>
                          <a:pt x="22067" y="74191"/>
                          <a:pt x="22424" y="74112"/>
                          <a:pt x="23432" y="73898"/>
                        </a:cubicBezTo>
                        <a:cubicBezTo>
                          <a:pt x="24056" y="73770"/>
                          <a:pt x="24572" y="73575"/>
                          <a:pt x="25297" y="73575"/>
                        </a:cubicBezTo>
                        <a:close/>
                        <a:moveTo>
                          <a:pt x="13107" y="75898"/>
                        </a:moveTo>
                        <a:cubicBezTo>
                          <a:pt x="13195" y="75898"/>
                          <a:pt x="13285" y="75903"/>
                          <a:pt x="13375" y="75914"/>
                        </a:cubicBezTo>
                        <a:cubicBezTo>
                          <a:pt x="14122" y="75993"/>
                          <a:pt x="15217" y="76517"/>
                          <a:pt x="16622" y="76533"/>
                        </a:cubicBezTo>
                        <a:cubicBezTo>
                          <a:pt x="16653" y="76533"/>
                          <a:pt x="16685" y="76534"/>
                          <a:pt x="16717" y="76534"/>
                        </a:cubicBezTo>
                        <a:cubicBezTo>
                          <a:pt x="17832" y="76534"/>
                          <a:pt x="19077" y="76321"/>
                          <a:pt x="19994" y="76321"/>
                        </a:cubicBezTo>
                        <a:cubicBezTo>
                          <a:pt x="20220" y="76321"/>
                          <a:pt x="20427" y="76334"/>
                          <a:pt x="20606" y="76366"/>
                        </a:cubicBezTo>
                        <a:cubicBezTo>
                          <a:pt x="21535" y="76533"/>
                          <a:pt x="22575" y="76938"/>
                          <a:pt x="22892" y="77422"/>
                        </a:cubicBezTo>
                        <a:cubicBezTo>
                          <a:pt x="23202" y="77906"/>
                          <a:pt x="22996" y="78986"/>
                          <a:pt x="22408" y="79462"/>
                        </a:cubicBezTo>
                        <a:cubicBezTo>
                          <a:pt x="22345" y="79517"/>
                          <a:pt x="22345" y="79740"/>
                          <a:pt x="22361" y="80025"/>
                        </a:cubicBezTo>
                        <a:cubicBezTo>
                          <a:pt x="22361" y="80025"/>
                          <a:pt x="22234" y="80319"/>
                          <a:pt x="21678" y="80343"/>
                        </a:cubicBezTo>
                        <a:cubicBezTo>
                          <a:pt x="21360" y="80357"/>
                          <a:pt x="20800" y="80365"/>
                          <a:pt x="20214" y="80365"/>
                        </a:cubicBezTo>
                        <a:cubicBezTo>
                          <a:pt x="19792" y="80365"/>
                          <a:pt x="19356" y="80361"/>
                          <a:pt x="18987" y="80351"/>
                        </a:cubicBezTo>
                        <a:cubicBezTo>
                          <a:pt x="18427" y="80341"/>
                          <a:pt x="17990" y="80298"/>
                          <a:pt x="17498" y="80298"/>
                        </a:cubicBezTo>
                        <a:cubicBezTo>
                          <a:pt x="17223" y="80298"/>
                          <a:pt x="16931" y="80311"/>
                          <a:pt x="16590" y="80351"/>
                        </a:cubicBezTo>
                        <a:cubicBezTo>
                          <a:pt x="16025" y="80417"/>
                          <a:pt x="15614" y="80500"/>
                          <a:pt x="15298" y="80500"/>
                        </a:cubicBezTo>
                        <a:cubicBezTo>
                          <a:pt x="15081" y="80500"/>
                          <a:pt x="14910" y="80461"/>
                          <a:pt x="14764" y="80351"/>
                        </a:cubicBezTo>
                        <a:cubicBezTo>
                          <a:pt x="14415" y="80081"/>
                          <a:pt x="14503" y="79740"/>
                          <a:pt x="13907" y="79462"/>
                        </a:cubicBezTo>
                        <a:cubicBezTo>
                          <a:pt x="13907" y="79462"/>
                          <a:pt x="12820" y="79009"/>
                          <a:pt x="12082" y="78486"/>
                        </a:cubicBezTo>
                        <a:cubicBezTo>
                          <a:pt x="11343" y="77954"/>
                          <a:pt x="10478" y="77605"/>
                          <a:pt x="10859" y="77295"/>
                        </a:cubicBezTo>
                        <a:cubicBezTo>
                          <a:pt x="11248" y="76977"/>
                          <a:pt x="11621" y="76684"/>
                          <a:pt x="11780" y="76398"/>
                        </a:cubicBezTo>
                        <a:cubicBezTo>
                          <a:pt x="11912" y="76154"/>
                          <a:pt x="12473" y="75898"/>
                          <a:pt x="13107" y="75898"/>
                        </a:cubicBezTo>
                        <a:close/>
                        <a:moveTo>
                          <a:pt x="40519" y="75898"/>
                        </a:moveTo>
                        <a:cubicBezTo>
                          <a:pt x="40608" y="75898"/>
                          <a:pt x="40699" y="75903"/>
                          <a:pt x="40792" y="75914"/>
                        </a:cubicBezTo>
                        <a:cubicBezTo>
                          <a:pt x="41546" y="75993"/>
                          <a:pt x="42712" y="76517"/>
                          <a:pt x="44117" y="76533"/>
                        </a:cubicBezTo>
                        <a:cubicBezTo>
                          <a:pt x="44149" y="76533"/>
                          <a:pt x="44181" y="76534"/>
                          <a:pt x="44212" y="76534"/>
                        </a:cubicBezTo>
                        <a:cubicBezTo>
                          <a:pt x="45326" y="76534"/>
                          <a:pt x="46541" y="76321"/>
                          <a:pt x="47459" y="76321"/>
                        </a:cubicBezTo>
                        <a:cubicBezTo>
                          <a:pt x="47685" y="76321"/>
                          <a:pt x="47894" y="76334"/>
                          <a:pt x="48078" y="76366"/>
                        </a:cubicBezTo>
                        <a:cubicBezTo>
                          <a:pt x="49031" y="76533"/>
                          <a:pt x="50126" y="76938"/>
                          <a:pt x="50499" y="77422"/>
                        </a:cubicBezTo>
                        <a:cubicBezTo>
                          <a:pt x="50872" y="77914"/>
                          <a:pt x="50809" y="78986"/>
                          <a:pt x="50277" y="79462"/>
                        </a:cubicBezTo>
                        <a:cubicBezTo>
                          <a:pt x="50221" y="79525"/>
                          <a:pt x="50253" y="79740"/>
                          <a:pt x="50309" y="80025"/>
                        </a:cubicBezTo>
                        <a:lnTo>
                          <a:pt x="50309" y="80033"/>
                        </a:lnTo>
                        <a:cubicBezTo>
                          <a:pt x="50309" y="80033"/>
                          <a:pt x="50221" y="80335"/>
                          <a:pt x="49666" y="80359"/>
                        </a:cubicBezTo>
                        <a:cubicBezTo>
                          <a:pt x="49392" y="80371"/>
                          <a:pt x="48941" y="80377"/>
                          <a:pt x="48449" y="80377"/>
                        </a:cubicBezTo>
                        <a:cubicBezTo>
                          <a:pt x="47957" y="80377"/>
                          <a:pt x="47423" y="80371"/>
                          <a:pt x="46983" y="80359"/>
                        </a:cubicBezTo>
                        <a:cubicBezTo>
                          <a:pt x="46417" y="80349"/>
                          <a:pt x="45976" y="80306"/>
                          <a:pt x="45482" y="80306"/>
                        </a:cubicBezTo>
                        <a:cubicBezTo>
                          <a:pt x="45207" y="80306"/>
                          <a:pt x="44916" y="80319"/>
                          <a:pt x="44578" y="80359"/>
                        </a:cubicBezTo>
                        <a:cubicBezTo>
                          <a:pt x="44022" y="80425"/>
                          <a:pt x="43620" y="80507"/>
                          <a:pt x="43304" y="80507"/>
                        </a:cubicBezTo>
                        <a:cubicBezTo>
                          <a:pt x="43087" y="80507"/>
                          <a:pt x="42910" y="80469"/>
                          <a:pt x="42752" y="80359"/>
                        </a:cubicBezTo>
                        <a:cubicBezTo>
                          <a:pt x="42363" y="80089"/>
                          <a:pt x="42411" y="79748"/>
                          <a:pt x="41776" y="79470"/>
                        </a:cubicBezTo>
                        <a:cubicBezTo>
                          <a:pt x="41776" y="79470"/>
                          <a:pt x="40641" y="79017"/>
                          <a:pt x="39831" y="78494"/>
                        </a:cubicBezTo>
                        <a:cubicBezTo>
                          <a:pt x="39029" y="77962"/>
                          <a:pt x="38109" y="77605"/>
                          <a:pt x="38458" y="77295"/>
                        </a:cubicBezTo>
                        <a:cubicBezTo>
                          <a:pt x="38799" y="76977"/>
                          <a:pt x="39141" y="76684"/>
                          <a:pt x="39252" y="76398"/>
                        </a:cubicBezTo>
                        <a:cubicBezTo>
                          <a:pt x="39356" y="76154"/>
                          <a:pt x="39882" y="75898"/>
                          <a:pt x="40519" y="75898"/>
                        </a:cubicBezTo>
                        <a:close/>
                        <a:moveTo>
                          <a:pt x="25828" y="77917"/>
                        </a:moveTo>
                        <a:cubicBezTo>
                          <a:pt x="26154" y="77917"/>
                          <a:pt x="26406" y="77975"/>
                          <a:pt x="26520" y="78089"/>
                        </a:cubicBezTo>
                        <a:cubicBezTo>
                          <a:pt x="26790" y="78351"/>
                          <a:pt x="26663" y="79470"/>
                          <a:pt x="26663" y="79470"/>
                        </a:cubicBezTo>
                        <a:cubicBezTo>
                          <a:pt x="26663" y="80216"/>
                          <a:pt x="25655" y="80216"/>
                          <a:pt x="25401" y="80573"/>
                        </a:cubicBezTo>
                        <a:cubicBezTo>
                          <a:pt x="25345" y="80645"/>
                          <a:pt x="25298" y="80724"/>
                          <a:pt x="25234" y="80819"/>
                        </a:cubicBezTo>
                        <a:cubicBezTo>
                          <a:pt x="25191" y="80887"/>
                          <a:pt x="25023" y="80915"/>
                          <a:pt x="24796" y="80915"/>
                        </a:cubicBezTo>
                        <a:cubicBezTo>
                          <a:pt x="24359" y="80915"/>
                          <a:pt x="23701" y="80812"/>
                          <a:pt x="23273" y="80692"/>
                        </a:cubicBezTo>
                        <a:cubicBezTo>
                          <a:pt x="22615" y="80510"/>
                          <a:pt x="22591" y="80097"/>
                          <a:pt x="22948" y="79470"/>
                        </a:cubicBezTo>
                        <a:cubicBezTo>
                          <a:pt x="23194" y="78906"/>
                          <a:pt x="23662" y="78462"/>
                          <a:pt x="24242" y="78240"/>
                        </a:cubicBezTo>
                        <a:lnTo>
                          <a:pt x="24234" y="78240"/>
                        </a:lnTo>
                        <a:cubicBezTo>
                          <a:pt x="24797" y="78024"/>
                          <a:pt x="25382" y="77917"/>
                          <a:pt x="25828" y="77917"/>
                        </a:cubicBezTo>
                        <a:close/>
                        <a:moveTo>
                          <a:pt x="53502" y="77921"/>
                        </a:moveTo>
                        <a:cubicBezTo>
                          <a:pt x="53826" y="77921"/>
                          <a:pt x="54082" y="77978"/>
                          <a:pt x="54206" y="78089"/>
                        </a:cubicBezTo>
                        <a:cubicBezTo>
                          <a:pt x="54508" y="78359"/>
                          <a:pt x="54531" y="79470"/>
                          <a:pt x="54531" y="79470"/>
                        </a:cubicBezTo>
                        <a:cubicBezTo>
                          <a:pt x="54627" y="80224"/>
                          <a:pt x="53619" y="80224"/>
                          <a:pt x="53412" y="80581"/>
                        </a:cubicBezTo>
                        <a:cubicBezTo>
                          <a:pt x="53372" y="80645"/>
                          <a:pt x="53325" y="80724"/>
                          <a:pt x="53285" y="80819"/>
                        </a:cubicBezTo>
                        <a:lnTo>
                          <a:pt x="53285" y="80827"/>
                        </a:lnTo>
                        <a:cubicBezTo>
                          <a:pt x="53247" y="80895"/>
                          <a:pt x="53081" y="80923"/>
                          <a:pt x="52853" y="80923"/>
                        </a:cubicBezTo>
                        <a:cubicBezTo>
                          <a:pt x="52414" y="80923"/>
                          <a:pt x="51744" y="80820"/>
                          <a:pt x="51301" y="80700"/>
                        </a:cubicBezTo>
                        <a:cubicBezTo>
                          <a:pt x="50618" y="80518"/>
                          <a:pt x="50547" y="80105"/>
                          <a:pt x="50817" y="79470"/>
                        </a:cubicBezTo>
                        <a:cubicBezTo>
                          <a:pt x="50991" y="78914"/>
                          <a:pt x="51412" y="78462"/>
                          <a:pt x="51952" y="78247"/>
                        </a:cubicBezTo>
                        <a:cubicBezTo>
                          <a:pt x="52488" y="78027"/>
                          <a:pt x="53059" y="77921"/>
                          <a:pt x="53502" y="77921"/>
                        </a:cubicBezTo>
                        <a:close/>
                        <a:moveTo>
                          <a:pt x="9551" y="77357"/>
                        </a:moveTo>
                        <a:cubicBezTo>
                          <a:pt x="9672" y="77357"/>
                          <a:pt x="9920" y="77406"/>
                          <a:pt x="10256" y="77732"/>
                        </a:cubicBezTo>
                        <a:cubicBezTo>
                          <a:pt x="10740" y="78208"/>
                          <a:pt x="11328" y="78509"/>
                          <a:pt x="12113" y="78906"/>
                        </a:cubicBezTo>
                        <a:cubicBezTo>
                          <a:pt x="12526" y="79129"/>
                          <a:pt x="12955" y="79311"/>
                          <a:pt x="13399" y="79470"/>
                        </a:cubicBezTo>
                        <a:cubicBezTo>
                          <a:pt x="13399" y="79470"/>
                          <a:pt x="14336" y="79795"/>
                          <a:pt x="14161" y="80462"/>
                        </a:cubicBezTo>
                        <a:cubicBezTo>
                          <a:pt x="13992" y="81108"/>
                          <a:pt x="13183" y="81232"/>
                          <a:pt x="12317" y="81232"/>
                        </a:cubicBezTo>
                        <a:cubicBezTo>
                          <a:pt x="12289" y="81232"/>
                          <a:pt x="12261" y="81232"/>
                          <a:pt x="12232" y="81232"/>
                        </a:cubicBezTo>
                        <a:cubicBezTo>
                          <a:pt x="11343" y="81224"/>
                          <a:pt x="10129" y="81232"/>
                          <a:pt x="9883" y="81145"/>
                        </a:cubicBezTo>
                        <a:cubicBezTo>
                          <a:pt x="9618" y="81049"/>
                          <a:pt x="9345" y="81001"/>
                          <a:pt x="9066" y="81001"/>
                        </a:cubicBezTo>
                        <a:cubicBezTo>
                          <a:pt x="9045" y="81001"/>
                          <a:pt x="9023" y="81001"/>
                          <a:pt x="9002" y="81002"/>
                        </a:cubicBezTo>
                        <a:cubicBezTo>
                          <a:pt x="8303" y="81010"/>
                          <a:pt x="7613" y="81065"/>
                          <a:pt x="6930" y="81161"/>
                        </a:cubicBezTo>
                        <a:cubicBezTo>
                          <a:pt x="6930" y="81161"/>
                          <a:pt x="6926" y="81161"/>
                          <a:pt x="6917" y="81161"/>
                        </a:cubicBezTo>
                        <a:cubicBezTo>
                          <a:pt x="6831" y="81161"/>
                          <a:pt x="6335" y="81154"/>
                          <a:pt x="6335" y="81002"/>
                        </a:cubicBezTo>
                        <a:cubicBezTo>
                          <a:pt x="6335" y="80827"/>
                          <a:pt x="6438" y="80660"/>
                          <a:pt x="6716" y="80446"/>
                        </a:cubicBezTo>
                        <a:cubicBezTo>
                          <a:pt x="7002" y="80240"/>
                          <a:pt x="7367" y="79644"/>
                          <a:pt x="7454" y="79470"/>
                        </a:cubicBezTo>
                        <a:cubicBezTo>
                          <a:pt x="7454" y="79470"/>
                          <a:pt x="7867" y="78700"/>
                          <a:pt x="8002" y="78033"/>
                        </a:cubicBezTo>
                        <a:cubicBezTo>
                          <a:pt x="8153" y="77485"/>
                          <a:pt x="9470" y="77366"/>
                          <a:pt x="9470" y="77366"/>
                        </a:cubicBezTo>
                        <a:cubicBezTo>
                          <a:pt x="9470" y="77366"/>
                          <a:pt x="9498" y="77357"/>
                          <a:pt x="9551" y="77357"/>
                        </a:cubicBezTo>
                        <a:close/>
                        <a:moveTo>
                          <a:pt x="37140" y="77358"/>
                        </a:moveTo>
                        <a:cubicBezTo>
                          <a:pt x="37256" y="77358"/>
                          <a:pt x="37513" y="77407"/>
                          <a:pt x="37902" y="77739"/>
                        </a:cubicBezTo>
                        <a:cubicBezTo>
                          <a:pt x="38442" y="78208"/>
                          <a:pt x="39077" y="78509"/>
                          <a:pt x="39910" y="78914"/>
                        </a:cubicBezTo>
                        <a:cubicBezTo>
                          <a:pt x="40355" y="79129"/>
                          <a:pt x="40815" y="79319"/>
                          <a:pt x="41276" y="79470"/>
                        </a:cubicBezTo>
                        <a:cubicBezTo>
                          <a:pt x="41276" y="79470"/>
                          <a:pt x="42252" y="79795"/>
                          <a:pt x="42165" y="80462"/>
                        </a:cubicBezTo>
                        <a:cubicBezTo>
                          <a:pt x="42077" y="81129"/>
                          <a:pt x="41236" y="81240"/>
                          <a:pt x="40339" y="81240"/>
                        </a:cubicBezTo>
                        <a:cubicBezTo>
                          <a:pt x="39442" y="81232"/>
                          <a:pt x="38236" y="81240"/>
                          <a:pt x="37974" y="81153"/>
                        </a:cubicBezTo>
                        <a:lnTo>
                          <a:pt x="37982" y="81153"/>
                        </a:lnTo>
                        <a:cubicBezTo>
                          <a:pt x="37706" y="81056"/>
                          <a:pt x="37424" y="81001"/>
                          <a:pt x="37135" y="81001"/>
                        </a:cubicBezTo>
                        <a:cubicBezTo>
                          <a:pt x="37116" y="81001"/>
                          <a:pt x="37096" y="81001"/>
                          <a:pt x="37077" y="81002"/>
                        </a:cubicBezTo>
                        <a:cubicBezTo>
                          <a:pt x="36386" y="81010"/>
                          <a:pt x="35704" y="81065"/>
                          <a:pt x="35021" y="81161"/>
                        </a:cubicBezTo>
                        <a:cubicBezTo>
                          <a:pt x="35021" y="81161"/>
                          <a:pt x="35007" y="81161"/>
                          <a:pt x="34983" y="81161"/>
                        </a:cubicBezTo>
                        <a:cubicBezTo>
                          <a:pt x="34851" y="81161"/>
                          <a:pt x="34423" y="81150"/>
                          <a:pt x="34410" y="81002"/>
                        </a:cubicBezTo>
                        <a:cubicBezTo>
                          <a:pt x="34386" y="80827"/>
                          <a:pt x="34465" y="80668"/>
                          <a:pt x="34719" y="80454"/>
                        </a:cubicBezTo>
                        <a:cubicBezTo>
                          <a:pt x="34965" y="80248"/>
                          <a:pt x="35259" y="79652"/>
                          <a:pt x="35331" y="79470"/>
                        </a:cubicBezTo>
                        <a:cubicBezTo>
                          <a:pt x="35331" y="79470"/>
                          <a:pt x="35632" y="78708"/>
                          <a:pt x="35680" y="78041"/>
                        </a:cubicBezTo>
                        <a:cubicBezTo>
                          <a:pt x="35767" y="77485"/>
                          <a:pt x="37069" y="77366"/>
                          <a:pt x="37069" y="77366"/>
                        </a:cubicBezTo>
                        <a:cubicBezTo>
                          <a:pt x="37069" y="77366"/>
                          <a:pt x="37093" y="77358"/>
                          <a:pt x="37140" y="77358"/>
                        </a:cubicBezTo>
                        <a:close/>
                        <a:moveTo>
                          <a:pt x="64737" y="77366"/>
                        </a:moveTo>
                        <a:cubicBezTo>
                          <a:pt x="64852" y="77366"/>
                          <a:pt x="65114" y="77415"/>
                          <a:pt x="65549" y="77747"/>
                        </a:cubicBezTo>
                        <a:cubicBezTo>
                          <a:pt x="66152" y="78216"/>
                          <a:pt x="66827" y="78509"/>
                          <a:pt x="67716" y="78906"/>
                        </a:cubicBezTo>
                        <a:lnTo>
                          <a:pt x="67716" y="78914"/>
                        </a:lnTo>
                        <a:cubicBezTo>
                          <a:pt x="68184" y="79136"/>
                          <a:pt x="68660" y="79319"/>
                          <a:pt x="69152" y="79478"/>
                        </a:cubicBezTo>
                        <a:cubicBezTo>
                          <a:pt x="69152" y="79478"/>
                          <a:pt x="70168" y="79803"/>
                          <a:pt x="70168" y="80470"/>
                        </a:cubicBezTo>
                        <a:cubicBezTo>
                          <a:pt x="70168" y="81116"/>
                          <a:pt x="69386" y="81240"/>
                          <a:pt x="68530" y="81240"/>
                        </a:cubicBezTo>
                        <a:cubicBezTo>
                          <a:pt x="68502" y="81240"/>
                          <a:pt x="68474" y="81240"/>
                          <a:pt x="68446" y="81240"/>
                        </a:cubicBezTo>
                        <a:cubicBezTo>
                          <a:pt x="67549" y="81232"/>
                          <a:pt x="66334" y="81240"/>
                          <a:pt x="66072" y="81153"/>
                        </a:cubicBezTo>
                        <a:cubicBezTo>
                          <a:pt x="65790" y="81063"/>
                          <a:pt x="65500" y="81009"/>
                          <a:pt x="65204" y="81009"/>
                        </a:cubicBezTo>
                        <a:cubicBezTo>
                          <a:pt x="65184" y="81009"/>
                          <a:pt x="65164" y="81009"/>
                          <a:pt x="65144" y="81010"/>
                        </a:cubicBezTo>
                        <a:cubicBezTo>
                          <a:pt x="65144" y="81010"/>
                          <a:pt x="63929" y="81026"/>
                          <a:pt x="63112" y="81168"/>
                        </a:cubicBezTo>
                        <a:cubicBezTo>
                          <a:pt x="63112" y="81168"/>
                          <a:pt x="63107" y="81169"/>
                          <a:pt x="63099" y="81169"/>
                        </a:cubicBezTo>
                        <a:cubicBezTo>
                          <a:pt x="63012" y="81169"/>
                          <a:pt x="62513" y="81162"/>
                          <a:pt x="62477" y="81010"/>
                        </a:cubicBezTo>
                        <a:cubicBezTo>
                          <a:pt x="62429" y="80835"/>
                          <a:pt x="62493" y="80668"/>
                          <a:pt x="62715" y="80462"/>
                        </a:cubicBezTo>
                        <a:cubicBezTo>
                          <a:pt x="62937" y="80248"/>
                          <a:pt x="63151" y="79660"/>
                          <a:pt x="63199" y="79478"/>
                        </a:cubicBezTo>
                        <a:cubicBezTo>
                          <a:pt x="63199" y="79478"/>
                          <a:pt x="63405" y="78708"/>
                          <a:pt x="63366" y="78049"/>
                        </a:cubicBezTo>
                        <a:cubicBezTo>
                          <a:pt x="63382" y="77493"/>
                          <a:pt x="64668" y="77374"/>
                          <a:pt x="64668" y="77374"/>
                        </a:cubicBezTo>
                        <a:cubicBezTo>
                          <a:pt x="64668" y="77374"/>
                          <a:pt x="64690" y="77366"/>
                          <a:pt x="64737" y="77366"/>
                        </a:cubicBezTo>
                        <a:close/>
                        <a:moveTo>
                          <a:pt x="54541" y="75541"/>
                        </a:moveTo>
                        <a:cubicBezTo>
                          <a:pt x="54913" y="75541"/>
                          <a:pt x="55308" y="75617"/>
                          <a:pt x="55698" y="75755"/>
                        </a:cubicBezTo>
                        <a:cubicBezTo>
                          <a:pt x="56778" y="76128"/>
                          <a:pt x="57079" y="76287"/>
                          <a:pt x="59072" y="76430"/>
                        </a:cubicBezTo>
                        <a:cubicBezTo>
                          <a:pt x="61072" y="76565"/>
                          <a:pt x="62310" y="76795"/>
                          <a:pt x="62659" y="77319"/>
                        </a:cubicBezTo>
                        <a:cubicBezTo>
                          <a:pt x="63009" y="77843"/>
                          <a:pt x="62913" y="79462"/>
                          <a:pt x="62913" y="79462"/>
                        </a:cubicBezTo>
                        <a:cubicBezTo>
                          <a:pt x="62858" y="79835"/>
                          <a:pt x="62715" y="80184"/>
                          <a:pt x="62485" y="80486"/>
                        </a:cubicBezTo>
                        <a:cubicBezTo>
                          <a:pt x="62120" y="80946"/>
                          <a:pt x="61485" y="81359"/>
                          <a:pt x="60897" y="81573"/>
                        </a:cubicBezTo>
                        <a:lnTo>
                          <a:pt x="60905" y="81573"/>
                        </a:lnTo>
                        <a:cubicBezTo>
                          <a:pt x="60746" y="81605"/>
                          <a:pt x="60596" y="81661"/>
                          <a:pt x="60445" y="81724"/>
                        </a:cubicBezTo>
                        <a:cubicBezTo>
                          <a:pt x="59929" y="81954"/>
                          <a:pt x="59976" y="82137"/>
                          <a:pt x="59286" y="82264"/>
                        </a:cubicBezTo>
                        <a:cubicBezTo>
                          <a:pt x="58622" y="82378"/>
                          <a:pt x="58120" y="82471"/>
                          <a:pt x="57666" y="82471"/>
                        </a:cubicBezTo>
                        <a:cubicBezTo>
                          <a:pt x="57648" y="82471"/>
                          <a:pt x="57629" y="82471"/>
                          <a:pt x="57611" y="82470"/>
                        </a:cubicBezTo>
                        <a:lnTo>
                          <a:pt x="57619" y="82470"/>
                        </a:lnTo>
                        <a:cubicBezTo>
                          <a:pt x="57587" y="82470"/>
                          <a:pt x="57563" y="82462"/>
                          <a:pt x="57532" y="82454"/>
                        </a:cubicBezTo>
                        <a:cubicBezTo>
                          <a:pt x="56428" y="82319"/>
                          <a:pt x="54722" y="82431"/>
                          <a:pt x="54087" y="82177"/>
                        </a:cubicBezTo>
                        <a:cubicBezTo>
                          <a:pt x="53460" y="81923"/>
                          <a:pt x="53142" y="81462"/>
                          <a:pt x="53777" y="80819"/>
                        </a:cubicBezTo>
                        <a:cubicBezTo>
                          <a:pt x="54412" y="80168"/>
                          <a:pt x="55158" y="80343"/>
                          <a:pt x="54968" y="79462"/>
                        </a:cubicBezTo>
                        <a:cubicBezTo>
                          <a:pt x="54968" y="79462"/>
                          <a:pt x="54793" y="78851"/>
                          <a:pt x="54881" y="78398"/>
                        </a:cubicBezTo>
                        <a:cubicBezTo>
                          <a:pt x="54960" y="77938"/>
                          <a:pt x="54690" y="77803"/>
                          <a:pt x="54261" y="77644"/>
                        </a:cubicBezTo>
                        <a:cubicBezTo>
                          <a:pt x="53833" y="77485"/>
                          <a:pt x="52460" y="77128"/>
                          <a:pt x="52984" y="76303"/>
                        </a:cubicBezTo>
                        <a:cubicBezTo>
                          <a:pt x="53317" y="75772"/>
                          <a:pt x="53891" y="75541"/>
                          <a:pt x="54541" y="75541"/>
                        </a:cubicBezTo>
                        <a:close/>
                        <a:moveTo>
                          <a:pt x="27171" y="75549"/>
                        </a:moveTo>
                        <a:cubicBezTo>
                          <a:pt x="27543" y="75549"/>
                          <a:pt x="27931" y="75625"/>
                          <a:pt x="28306" y="75763"/>
                        </a:cubicBezTo>
                        <a:cubicBezTo>
                          <a:pt x="29330" y="76136"/>
                          <a:pt x="29608" y="76295"/>
                          <a:pt x="31592" y="76438"/>
                        </a:cubicBezTo>
                        <a:cubicBezTo>
                          <a:pt x="33568" y="76573"/>
                          <a:pt x="34783" y="76803"/>
                          <a:pt x="35061" y="77327"/>
                        </a:cubicBezTo>
                        <a:cubicBezTo>
                          <a:pt x="35346" y="77851"/>
                          <a:pt x="35045" y="79470"/>
                          <a:pt x="35045" y="79470"/>
                        </a:cubicBezTo>
                        <a:cubicBezTo>
                          <a:pt x="34934" y="79851"/>
                          <a:pt x="34743" y="80200"/>
                          <a:pt x="34481" y="80486"/>
                        </a:cubicBezTo>
                        <a:cubicBezTo>
                          <a:pt x="34053" y="80954"/>
                          <a:pt x="33362" y="81367"/>
                          <a:pt x="32751" y="81581"/>
                        </a:cubicBezTo>
                        <a:cubicBezTo>
                          <a:pt x="32584" y="81621"/>
                          <a:pt x="32425" y="81669"/>
                          <a:pt x="32267" y="81732"/>
                        </a:cubicBezTo>
                        <a:cubicBezTo>
                          <a:pt x="31727" y="81962"/>
                          <a:pt x="31743" y="82153"/>
                          <a:pt x="31044" y="82272"/>
                        </a:cubicBezTo>
                        <a:cubicBezTo>
                          <a:pt x="30338" y="82391"/>
                          <a:pt x="29814" y="82486"/>
                          <a:pt x="29338" y="82486"/>
                        </a:cubicBezTo>
                        <a:lnTo>
                          <a:pt x="29346" y="82478"/>
                        </a:lnTo>
                        <a:cubicBezTo>
                          <a:pt x="29314" y="82478"/>
                          <a:pt x="29290" y="82470"/>
                          <a:pt x="29266" y="82462"/>
                        </a:cubicBezTo>
                        <a:cubicBezTo>
                          <a:pt x="28179" y="82327"/>
                          <a:pt x="26456" y="82438"/>
                          <a:pt x="25861" y="82184"/>
                        </a:cubicBezTo>
                        <a:cubicBezTo>
                          <a:pt x="25266" y="81930"/>
                          <a:pt x="24996" y="81470"/>
                          <a:pt x="25718" y="80819"/>
                        </a:cubicBezTo>
                        <a:cubicBezTo>
                          <a:pt x="26441" y="80176"/>
                          <a:pt x="27163" y="80351"/>
                          <a:pt x="27091" y="79470"/>
                        </a:cubicBezTo>
                        <a:cubicBezTo>
                          <a:pt x="27091" y="79470"/>
                          <a:pt x="26988" y="78859"/>
                          <a:pt x="27139" y="78406"/>
                        </a:cubicBezTo>
                        <a:cubicBezTo>
                          <a:pt x="27282" y="77946"/>
                          <a:pt x="27028" y="77811"/>
                          <a:pt x="26615" y="77652"/>
                        </a:cubicBezTo>
                        <a:cubicBezTo>
                          <a:pt x="26210" y="77485"/>
                          <a:pt x="24885" y="77136"/>
                          <a:pt x="25520" y="76311"/>
                        </a:cubicBezTo>
                        <a:cubicBezTo>
                          <a:pt x="25919" y="75780"/>
                          <a:pt x="26520" y="75549"/>
                          <a:pt x="27171" y="75549"/>
                        </a:cubicBezTo>
                        <a:close/>
                        <a:moveTo>
                          <a:pt x="18866" y="80453"/>
                        </a:moveTo>
                        <a:cubicBezTo>
                          <a:pt x="18938" y="80453"/>
                          <a:pt x="19010" y="80453"/>
                          <a:pt x="19082" y="80454"/>
                        </a:cubicBezTo>
                        <a:cubicBezTo>
                          <a:pt x="21019" y="80478"/>
                          <a:pt x="22297" y="80573"/>
                          <a:pt x="22750" y="80708"/>
                        </a:cubicBezTo>
                        <a:cubicBezTo>
                          <a:pt x="23099" y="80859"/>
                          <a:pt x="23631" y="80922"/>
                          <a:pt x="24051" y="80954"/>
                        </a:cubicBezTo>
                        <a:cubicBezTo>
                          <a:pt x="24726" y="81010"/>
                          <a:pt x="24829" y="81335"/>
                          <a:pt x="24837" y="81351"/>
                        </a:cubicBezTo>
                        <a:cubicBezTo>
                          <a:pt x="24591" y="81637"/>
                          <a:pt x="24274" y="81843"/>
                          <a:pt x="23916" y="81946"/>
                        </a:cubicBezTo>
                        <a:cubicBezTo>
                          <a:pt x="23019" y="82216"/>
                          <a:pt x="20948" y="82367"/>
                          <a:pt x="19940" y="82438"/>
                        </a:cubicBezTo>
                        <a:cubicBezTo>
                          <a:pt x="18924" y="82502"/>
                          <a:pt x="18051" y="82502"/>
                          <a:pt x="16900" y="82891"/>
                        </a:cubicBezTo>
                        <a:cubicBezTo>
                          <a:pt x="15749" y="83280"/>
                          <a:pt x="15479" y="83581"/>
                          <a:pt x="13741" y="83653"/>
                        </a:cubicBezTo>
                        <a:cubicBezTo>
                          <a:pt x="13493" y="83662"/>
                          <a:pt x="13263" y="83667"/>
                          <a:pt x="13049" y="83667"/>
                        </a:cubicBezTo>
                        <a:cubicBezTo>
                          <a:pt x="11759" y="83667"/>
                          <a:pt x="11053" y="83467"/>
                          <a:pt x="10693" y="82637"/>
                        </a:cubicBezTo>
                        <a:cubicBezTo>
                          <a:pt x="10589" y="82391"/>
                          <a:pt x="10494" y="82145"/>
                          <a:pt x="10423" y="81891"/>
                        </a:cubicBezTo>
                        <a:cubicBezTo>
                          <a:pt x="10423" y="81891"/>
                          <a:pt x="10367" y="81399"/>
                          <a:pt x="11335" y="81367"/>
                        </a:cubicBezTo>
                        <a:cubicBezTo>
                          <a:pt x="11578" y="81357"/>
                          <a:pt x="11819" y="81357"/>
                          <a:pt x="12057" y="81357"/>
                        </a:cubicBezTo>
                        <a:lnTo>
                          <a:pt x="12057" y="81357"/>
                        </a:lnTo>
                        <a:cubicBezTo>
                          <a:pt x="12773" y="81357"/>
                          <a:pt x="13467" y="81357"/>
                          <a:pt x="14098" y="81089"/>
                        </a:cubicBezTo>
                        <a:cubicBezTo>
                          <a:pt x="14915" y="80745"/>
                          <a:pt x="16984" y="80453"/>
                          <a:pt x="18866" y="80453"/>
                        </a:cubicBezTo>
                        <a:close/>
                        <a:moveTo>
                          <a:pt x="46809" y="80460"/>
                        </a:moveTo>
                        <a:cubicBezTo>
                          <a:pt x="46904" y="80460"/>
                          <a:pt x="46999" y="80460"/>
                          <a:pt x="47094" y="80462"/>
                        </a:cubicBezTo>
                        <a:cubicBezTo>
                          <a:pt x="49031" y="80486"/>
                          <a:pt x="50317" y="80581"/>
                          <a:pt x="50793" y="80716"/>
                        </a:cubicBezTo>
                        <a:lnTo>
                          <a:pt x="50785" y="80716"/>
                        </a:lnTo>
                        <a:cubicBezTo>
                          <a:pt x="51158" y="80859"/>
                          <a:pt x="51698" y="80930"/>
                          <a:pt x="52126" y="80962"/>
                        </a:cubicBezTo>
                        <a:cubicBezTo>
                          <a:pt x="52801" y="81018"/>
                          <a:pt x="52952" y="81343"/>
                          <a:pt x="52960" y="81359"/>
                        </a:cubicBezTo>
                        <a:cubicBezTo>
                          <a:pt x="52745" y="81645"/>
                          <a:pt x="52452" y="81851"/>
                          <a:pt x="52110" y="81954"/>
                        </a:cubicBezTo>
                        <a:cubicBezTo>
                          <a:pt x="51261" y="82224"/>
                          <a:pt x="49205" y="82375"/>
                          <a:pt x="48197" y="82438"/>
                        </a:cubicBezTo>
                        <a:cubicBezTo>
                          <a:pt x="47197" y="82510"/>
                          <a:pt x="46324" y="82510"/>
                          <a:pt x="45221" y="82899"/>
                        </a:cubicBezTo>
                        <a:cubicBezTo>
                          <a:pt x="44125" y="83288"/>
                          <a:pt x="43895" y="83589"/>
                          <a:pt x="42165" y="83653"/>
                        </a:cubicBezTo>
                        <a:cubicBezTo>
                          <a:pt x="41901" y="83664"/>
                          <a:pt x="41656" y="83670"/>
                          <a:pt x="41428" y="83670"/>
                        </a:cubicBezTo>
                        <a:cubicBezTo>
                          <a:pt x="40167" y="83670"/>
                          <a:pt x="39447" y="83465"/>
                          <a:pt x="38990" y="82645"/>
                        </a:cubicBezTo>
                        <a:cubicBezTo>
                          <a:pt x="38847" y="82399"/>
                          <a:pt x="38728" y="82153"/>
                          <a:pt x="38617" y="81891"/>
                        </a:cubicBezTo>
                        <a:cubicBezTo>
                          <a:pt x="38617" y="81891"/>
                          <a:pt x="38498" y="81407"/>
                          <a:pt x="39466" y="81367"/>
                        </a:cubicBezTo>
                        <a:cubicBezTo>
                          <a:pt x="39641" y="81361"/>
                          <a:pt x="39815" y="81360"/>
                          <a:pt x="39990" y="81360"/>
                        </a:cubicBezTo>
                        <a:cubicBezTo>
                          <a:pt x="40089" y="81360"/>
                          <a:pt x="40188" y="81360"/>
                          <a:pt x="40287" y="81360"/>
                        </a:cubicBezTo>
                        <a:cubicBezTo>
                          <a:pt x="40966" y="81360"/>
                          <a:pt x="41624" y="81344"/>
                          <a:pt x="42196" y="81089"/>
                        </a:cubicBezTo>
                        <a:cubicBezTo>
                          <a:pt x="42959" y="80749"/>
                          <a:pt x="44943" y="80460"/>
                          <a:pt x="46809" y="80460"/>
                        </a:cubicBezTo>
                        <a:close/>
                        <a:moveTo>
                          <a:pt x="25063" y="81896"/>
                        </a:moveTo>
                        <a:cubicBezTo>
                          <a:pt x="25310" y="81896"/>
                          <a:pt x="25141" y="82032"/>
                          <a:pt x="25202" y="82399"/>
                        </a:cubicBezTo>
                        <a:cubicBezTo>
                          <a:pt x="25282" y="82883"/>
                          <a:pt x="25155" y="83327"/>
                          <a:pt x="24655" y="84050"/>
                        </a:cubicBezTo>
                        <a:cubicBezTo>
                          <a:pt x="24147" y="84772"/>
                          <a:pt x="23258" y="85359"/>
                          <a:pt x="22353" y="85828"/>
                        </a:cubicBezTo>
                        <a:cubicBezTo>
                          <a:pt x="21440" y="86288"/>
                          <a:pt x="21964" y="86733"/>
                          <a:pt x="21519" y="86955"/>
                        </a:cubicBezTo>
                        <a:cubicBezTo>
                          <a:pt x="21455" y="86987"/>
                          <a:pt x="21394" y="87001"/>
                          <a:pt x="21336" y="87001"/>
                        </a:cubicBezTo>
                        <a:cubicBezTo>
                          <a:pt x="20990" y="87001"/>
                          <a:pt x="20766" y="86493"/>
                          <a:pt x="20630" y="86248"/>
                        </a:cubicBezTo>
                        <a:cubicBezTo>
                          <a:pt x="20472" y="85963"/>
                          <a:pt x="20408" y="85613"/>
                          <a:pt x="20392" y="85161"/>
                        </a:cubicBezTo>
                        <a:cubicBezTo>
                          <a:pt x="20368" y="84709"/>
                          <a:pt x="20305" y="84621"/>
                          <a:pt x="20178" y="83732"/>
                        </a:cubicBezTo>
                        <a:cubicBezTo>
                          <a:pt x="20051" y="82843"/>
                          <a:pt x="20225" y="82772"/>
                          <a:pt x="21099" y="82526"/>
                        </a:cubicBezTo>
                        <a:cubicBezTo>
                          <a:pt x="21416" y="82438"/>
                          <a:pt x="21924" y="82470"/>
                          <a:pt x="22448" y="82351"/>
                        </a:cubicBezTo>
                        <a:cubicBezTo>
                          <a:pt x="22972" y="82232"/>
                          <a:pt x="23980" y="82018"/>
                          <a:pt x="24710" y="81930"/>
                        </a:cubicBezTo>
                        <a:cubicBezTo>
                          <a:pt x="24877" y="81908"/>
                          <a:pt x="24989" y="81896"/>
                          <a:pt x="25063" y="81896"/>
                        </a:cubicBezTo>
                        <a:close/>
                        <a:moveTo>
                          <a:pt x="53252" y="81900"/>
                        </a:moveTo>
                        <a:cubicBezTo>
                          <a:pt x="53510" y="81900"/>
                          <a:pt x="53349" y="82032"/>
                          <a:pt x="53460" y="82407"/>
                        </a:cubicBezTo>
                        <a:cubicBezTo>
                          <a:pt x="53603" y="82891"/>
                          <a:pt x="53531" y="83327"/>
                          <a:pt x="53118" y="84050"/>
                        </a:cubicBezTo>
                        <a:cubicBezTo>
                          <a:pt x="52714" y="84772"/>
                          <a:pt x="51888" y="85359"/>
                          <a:pt x="51039" y="85828"/>
                        </a:cubicBezTo>
                        <a:cubicBezTo>
                          <a:pt x="50190" y="86288"/>
                          <a:pt x="50777" y="86725"/>
                          <a:pt x="50356" y="86947"/>
                        </a:cubicBezTo>
                        <a:lnTo>
                          <a:pt x="50356" y="86955"/>
                        </a:lnTo>
                        <a:cubicBezTo>
                          <a:pt x="50296" y="86987"/>
                          <a:pt x="50237" y="87001"/>
                          <a:pt x="50180" y="87001"/>
                        </a:cubicBezTo>
                        <a:cubicBezTo>
                          <a:pt x="49837" y="87001"/>
                          <a:pt x="49550" y="86493"/>
                          <a:pt x="49380" y="86248"/>
                        </a:cubicBezTo>
                        <a:cubicBezTo>
                          <a:pt x="49189" y="85963"/>
                          <a:pt x="49078" y="85613"/>
                          <a:pt x="48999" y="85161"/>
                        </a:cubicBezTo>
                        <a:cubicBezTo>
                          <a:pt x="48927" y="84717"/>
                          <a:pt x="48848" y="84621"/>
                          <a:pt x="48602" y="83732"/>
                        </a:cubicBezTo>
                        <a:cubicBezTo>
                          <a:pt x="48364" y="82843"/>
                          <a:pt x="48523" y="82772"/>
                          <a:pt x="49372" y="82526"/>
                        </a:cubicBezTo>
                        <a:cubicBezTo>
                          <a:pt x="49682" y="82438"/>
                          <a:pt x="50190" y="82470"/>
                          <a:pt x="50698" y="82359"/>
                        </a:cubicBezTo>
                        <a:cubicBezTo>
                          <a:pt x="51206" y="82240"/>
                          <a:pt x="52190" y="82026"/>
                          <a:pt x="52904" y="81930"/>
                        </a:cubicBezTo>
                        <a:cubicBezTo>
                          <a:pt x="53067" y="81911"/>
                          <a:pt x="53177" y="81900"/>
                          <a:pt x="53252" y="81900"/>
                        </a:cubicBezTo>
                        <a:close/>
                        <a:moveTo>
                          <a:pt x="8830" y="81143"/>
                        </a:moveTo>
                        <a:cubicBezTo>
                          <a:pt x="8883" y="81143"/>
                          <a:pt x="8935" y="81143"/>
                          <a:pt x="8986" y="81145"/>
                        </a:cubicBezTo>
                        <a:cubicBezTo>
                          <a:pt x="8986" y="81145"/>
                          <a:pt x="9946" y="81216"/>
                          <a:pt x="10018" y="81732"/>
                        </a:cubicBezTo>
                        <a:cubicBezTo>
                          <a:pt x="10081" y="82248"/>
                          <a:pt x="10034" y="83121"/>
                          <a:pt x="10827" y="83756"/>
                        </a:cubicBezTo>
                        <a:cubicBezTo>
                          <a:pt x="11629" y="84391"/>
                          <a:pt x="12510" y="84494"/>
                          <a:pt x="12574" y="85344"/>
                        </a:cubicBezTo>
                        <a:cubicBezTo>
                          <a:pt x="12645" y="86201"/>
                          <a:pt x="12383" y="87050"/>
                          <a:pt x="10923" y="87074"/>
                        </a:cubicBezTo>
                        <a:cubicBezTo>
                          <a:pt x="10833" y="87076"/>
                          <a:pt x="10742" y="87076"/>
                          <a:pt x="10652" y="87076"/>
                        </a:cubicBezTo>
                        <a:cubicBezTo>
                          <a:pt x="9846" y="87076"/>
                          <a:pt x="9039" y="87013"/>
                          <a:pt x="8240" y="86891"/>
                        </a:cubicBezTo>
                        <a:cubicBezTo>
                          <a:pt x="8240" y="86891"/>
                          <a:pt x="6827" y="86756"/>
                          <a:pt x="5898" y="86542"/>
                        </a:cubicBezTo>
                        <a:cubicBezTo>
                          <a:pt x="4978" y="86336"/>
                          <a:pt x="4636" y="86002"/>
                          <a:pt x="4636" y="86002"/>
                        </a:cubicBezTo>
                        <a:lnTo>
                          <a:pt x="4604" y="85971"/>
                        </a:lnTo>
                        <a:cubicBezTo>
                          <a:pt x="3922" y="85502"/>
                          <a:pt x="3461" y="84994"/>
                          <a:pt x="2715" y="84574"/>
                        </a:cubicBezTo>
                        <a:cubicBezTo>
                          <a:pt x="1977" y="84153"/>
                          <a:pt x="2152" y="83923"/>
                          <a:pt x="2374" y="83510"/>
                        </a:cubicBezTo>
                        <a:cubicBezTo>
                          <a:pt x="2430" y="83415"/>
                          <a:pt x="2438" y="83304"/>
                          <a:pt x="2406" y="83200"/>
                        </a:cubicBezTo>
                        <a:cubicBezTo>
                          <a:pt x="2414" y="83002"/>
                          <a:pt x="2557" y="82629"/>
                          <a:pt x="3287" y="82264"/>
                        </a:cubicBezTo>
                        <a:cubicBezTo>
                          <a:pt x="4348" y="81733"/>
                          <a:pt x="7168" y="81143"/>
                          <a:pt x="8830" y="81143"/>
                        </a:cubicBezTo>
                        <a:close/>
                        <a:moveTo>
                          <a:pt x="36920" y="81151"/>
                        </a:moveTo>
                        <a:cubicBezTo>
                          <a:pt x="36974" y="81151"/>
                          <a:pt x="37026" y="81151"/>
                          <a:pt x="37077" y="81153"/>
                        </a:cubicBezTo>
                        <a:cubicBezTo>
                          <a:pt x="37077" y="81153"/>
                          <a:pt x="38053" y="81216"/>
                          <a:pt x="38188" y="81740"/>
                        </a:cubicBezTo>
                        <a:cubicBezTo>
                          <a:pt x="38323" y="82256"/>
                          <a:pt x="38379" y="83129"/>
                          <a:pt x="39268" y="83764"/>
                        </a:cubicBezTo>
                        <a:cubicBezTo>
                          <a:pt x="40149" y="84399"/>
                          <a:pt x="41038" y="84494"/>
                          <a:pt x="41212" y="85351"/>
                        </a:cubicBezTo>
                        <a:cubicBezTo>
                          <a:pt x="41387" y="86209"/>
                          <a:pt x="41244" y="87058"/>
                          <a:pt x="39783" y="87082"/>
                        </a:cubicBezTo>
                        <a:cubicBezTo>
                          <a:pt x="39693" y="87083"/>
                          <a:pt x="39602" y="87084"/>
                          <a:pt x="39511" y="87084"/>
                        </a:cubicBezTo>
                        <a:cubicBezTo>
                          <a:pt x="38697" y="87084"/>
                          <a:pt x="37884" y="87021"/>
                          <a:pt x="37077" y="86899"/>
                        </a:cubicBezTo>
                        <a:cubicBezTo>
                          <a:pt x="37077" y="86899"/>
                          <a:pt x="35648" y="86764"/>
                          <a:pt x="34696" y="86550"/>
                        </a:cubicBezTo>
                        <a:cubicBezTo>
                          <a:pt x="33751" y="86344"/>
                          <a:pt x="33362" y="86010"/>
                          <a:pt x="33362" y="86010"/>
                        </a:cubicBezTo>
                        <a:lnTo>
                          <a:pt x="33322" y="85986"/>
                        </a:lnTo>
                        <a:cubicBezTo>
                          <a:pt x="32584" y="85518"/>
                          <a:pt x="32052" y="85010"/>
                          <a:pt x="31267" y="84582"/>
                        </a:cubicBezTo>
                        <a:cubicBezTo>
                          <a:pt x="30473" y="84161"/>
                          <a:pt x="30616" y="83931"/>
                          <a:pt x="30782" y="83526"/>
                        </a:cubicBezTo>
                        <a:cubicBezTo>
                          <a:pt x="30822" y="83415"/>
                          <a:pt x="30814" y="83296"/>
                          <a:pt x="30759" y="83200"/>
                        </a:cubicBezTo>
                        <a:lnTo>
                          <a:pt x="30759" y="83200"/>
                        </a:lnTo>
                        <a:lnTo>
                          <a:pt x="30766" y="83208"/>
                        </a:lnTo>
                        <a:cubicBezTo>
                          <a:pt x="30751" y="83010"/>
                          <a:pt x="30838" y="82637"/>
                          <a:pt x="31521" y="82272"/>
                        </a:cubicBezTo>
                        <a:cubicBezTo>
                          <a:pt x="32513" y="81741"/>
                          <a:pt x="35256" y="81151"/>
                          <a:pt x="36920" y="81151"/>
                        </a:cubicBezTo>
                        <a:close/>
                        <a:moveTo>
                          <a:pt x="65011" y="81159"/>
                        </a:moveTo>
                        <a:cubicBezTo>
                          <a:pt x="65065" y="81159"/>
                          <a:pt x="65117" y="81159"/>
                          <a:pt x="65168" y="81161"/>
                        </a:cubicBezTo>
                        <a:cubicBezTo>
                          <a:pt x="65168" y="81161"/>
                          <a:pt x="66152" y="81224"/>
                          <a:pt x="66350" y="81748"/>
                        </a:cubicBezTo>
                        <a:cubicBezTo>
                          <a:pt x="66557" y="82264"/>
                          <a:pt x="66723" y="83121"/>
                          <a:pt x="67684" y="83756"/>
                        </a:cubicBezTo>
                        <a:lnTo>
                          <a:pt x="67684" y="83764"/>
                        </a:lnTo>
                        <a:cubicBezTo>
                          <a:pt x="68660" y="84407"/>
                          <a:pt x="69557" y="84502"/>
                          <a:pt x="69843" y="85351"/>
                        </a:cubicBezTo>
                        <a:cubicBezTo>
                          <a:pt x="70129" y="86209"/>
                          <a:pt x="70089" y="87058"/>
                          <a:pt x="68636" y="87090"/>
                        </a:cubicBezTo>
                        <a:cubicBezTo>
                          <a:pt x="68580" y="87090"/>
                          <a:pt x="68523" y="87091"/>
                          <a:pt x="68466" y="87091"/>
                        </a:cubicBezTo>
                        <a:cubicBezTo>
                          <a:pt x="67610" y="87091"/>
                          <a:pt x="66755" y="87034"/>
                          <a:pt x="65906" y="86907"/>
                        </a:cubicBezTo>
                        <a:cubicBezTo>
                          <a:pt x="65906" y="86907"/>
                          <a:pt x="64453" y="86764"/>
                          <a:pt x="63477" y="86558"/>
                        </a:cubicBezTo>
                        <a:cubicBezTo>
                          <a:pt x="62501" y="86352"/>
                          <a:pt x="62072" y="86018"/>
                          <a:pt x="62072" y="86018"/>
                        </a:cubicBezTo>
                        <a:lnTo>
                          <a:pt x="62032" y="85986"/>
                        </a:lnTo>
                        <a:cubicBezTo>
                          <a:pt x="61223" y="85518"/>
                          <a:pt x="60635" y="85010"/>
                          <a:pt x="59786" y="84590"/>
                        </a:cubicBezTo>
                        <a:cubicBezTo>
                          <a:pt x="58937" y="84161"/>
                          <a:pt x="59056" y="83931"/>
                          <a:pt x="59175" y="83526"/>
                        </a:cubicBezTo>
                        <a:cubicBezTo>
                          <a:pt x="59199" y="83423"/>
                          <a:pt x="59183" y="83304"/>
                          <a:pt x="59119" y="83216"/>
                        </a:cubicBezTo>
                        <a:cubicBezTo>
                          <a:pt x="59080" y="83018"/>
                          <a:pt x="59119" y="82645"/>
                          <a:pt x="59762" y="82280"/>
                        </a:cubicBezTo>
                        <a:cubicBezTo>
                          <a:pt x="60677" y="81749"/>
                          <a:pt x="63352" y="81159"/>
                          <a:pt x="65011" y="81159"/>
                        </a:cubicBezTo>
                        <a:close/>
                        <a:moveTo>
                          <a:pt x="47028" y="82972"/>
                        </a:moveTo>
                        <a:cubicBezTo>
                          <a:pt x="47355" y="82972"/>
                          <a:pt x="47602" y="83044"/>
                          <a:pt x="47896" y="83193"/>
                        </a:cubicBezTo>
                        <a:cubicBezTo>
                          <a:pt x="48499" y="83502"/>
                          <a:pt x="48443" y="84455"/>
                          <a:pt x="48356" y="84891"/>
                        </a:cubicBezTo>
                        <a:cubicBezTo>
                          <a:pt x="48269" y="85328"/>
                          <a:pt x="48689" y="85415"/>
                          <a:pt x="48872" y="85891"/>
                        </a:cubicBezTo>
                        <a:cubicBezTo>
                          <a:pt x="49062" y="86375"/>
                          <a:pt x="49388" y="87114"/>
                          <a:pt x="49943" y="87376"/>
                        </a:cubicBezTo>
                        <a:cubicBezTo>
                          <a:pt x="50499" y="87637"/>
                          <a:pt x="51396" y="88328"/>
                          <a:pt x="51634" y="88884"/>
                        </a:cubicBezTo>
                        <a:cubicBezTo>
                          <a:pt x="51872" y="89439"/>
                          <a:pt x="51309" y="90058"/>
                          <a:pt x="50094" y="90320"/>
                        </a:cubicBezTo>
                        <a:cubicBezTo>
                          <a:pt x="49797" y="90383"/>
                          <a:pt x="49479" y="90411"/>
                          <a:pt x="49145" y="90411"/>
                        </a:cubicBezTo>
                        <a:cubicBezTo>
                          <a:pt x="48124" y="90411"/>
                          <a:pt x="46959" y="90146"/>
                          <a:pt x="45816" y="89781"/>
                        </a:cubicBezTo>
                        <a:cubicBezTo>
                          <a:pt x="44563" y="89378"/>
                          <a:pt x="44044" y="89250"/>
                          <a:pt x="43121" y="89250"/>
                        </a:cubicBezTo>
                        <a:cubicBezTo>
                          <a:pt x="42933" y="89250"/>
                          <a:pt x="42729" y="89255"/>
                          <a:pt x="42498" y="89265"/>
                        </a:cubicBezTo>
                        <a:cubicBezTo>
                          <a:pt x="42227" y="89276"/>
                          <a:pt x="41966" y="89284"/>
                          <a:pt x="41717" y="89284"/>
                        </a:cubicBezTo>
                        <a:cubicBezTo>
                          <a:pt x="40720" y="89284"/>
                          <a:pt x="39899" y="89157"/>
                          <a:pt x="39252" y="88598"/>
                        </a:cubicBezTo>
                        <a:cubicBezTo>
                          <a:pt x="38442" y="87899"/>
                          <a:pt x="38990" y="87669"/>
                          <a:pt x="39910" y="87407"/>
                        </a:cubicBezTo>
                        <a:cubicBezTo>
                          <a:pt x="40831" y="87145"/>
                          <a:pt x="41379" y="87026"/>
                          <a:pt x="41514" y="86479"/>
                        </a:cubicBezTo>
                        <a:cubicBezTo>
                          <a:pt x="41649" y="85931"/>
                          <a:pt x="41546" y="85248"/>
                          <a:pt x="41315" y="84748"/>
                        </a:cubicBezTo>
                        <a:cubicBezTo>
                          <a:pt x="41093" y="84248"/>
                          <a:pt x="41442" y="84042"/>
                          <a:pt x="42117" y="83923"/>
                        </a:cubicBezTo>
                        <a:cubicBezTo>
                          <a:pt x="42371" y="83883"/>
                          <a:pt x="42792" y="83883"/>
                          <a:pt x="43252" y="83835"/>
                        </a:cubicBezTo>
                        <a:cubicBezTo>
                          <a:pt x="43720" y="83780"/>
                          <a:pt x="44363" y="83478"/>
                          <a:pt x="45633" y="83193"/>
                        </a:cubicBezTo>
                        <a:cubicBezTo>
                          <a:pt x="46273" y="83048"/>
                          <a:pt x="46692" y="82972"/>
                          <a:pt x="47028" y="82972"/>
                        </a:cubicBezTo>
                        <a:close/>
                        <a:moveTo>
                          <a:pt x="18712" y="82969"/>
                        </a:moveTo>
                        <a:cubicBezTo>
                          <a:pt x="19037" y="82969"/>
                          <a:pt x="19275" y="83041"/>
                          <a:pt x="19551" y="83193"/>
                        </a:cubicBezTo>
                        <a:cubicBezTo>
                          <a:pt x="20106" y="83502"/>
                          <a:pt x="19924" y="84455"/>
                          <a:pt x="19789" y="84891"/>
                        </a:cubicBezTo>
                        <a:cubicBezTo>
                          <a:pt x="19646" y="85328"/>
                          <a:pt x="20051" y="85415"/>
                          <a:pt x="20178" y="85891"/>
                        </a:cubicBezTo>
                        <a:cubicBezTo>
                          <a:pt x="20297" y="86375"/>
                          <a:pt x="20535" y="87114"/>
                          <a:pt x="21059" y="87376"/>
                        </a:cubicBezTo>
                        <a:cubicBezTo>
                          <a:pt x="21575" y="87637"/>
                          <a:pt x="22384" y="88328"/>
                          <a:pt x="22543" y="88884"/>
                        </a:cubicBezTo>
                        <a:cubicBezTo>
                          <a:pt x="22702" y="89439"/>
                          <a:pt x="22067" y="90058"/>
                          <a:pt x="20821" y="90320"/>
                        </a:cubicBezTo>
                        <a:cubicBezTo>
                          <a:pt x="20513" y="90384"/>
                          <a:pt x="20187" y="90412"/>
                          <a:pt x="19850" y="90412"/>
                        </a:cubicBezTo>
                        <a:cubicBezTo>
                          <a:pt x="18831" y="90412"/>
                          <a:pt x="17703" y="90150"/>
                          <a:pt x="16606" y="89781"/>
                        </a:cubicBezTo>
                        <a:cubicBezTo>
                          <a:pt x="15419" y="89385"/>
                          <a:pt x="14921" y="89254"/>
                          <a:pt x="14030" y="89254"/>
                        </a:cubicBezTo>
                        <a:cubicBezTo>
                          <a:pt x="13831" y="89254"/>
                          <a:pt x="13611" y="89261"/>
                          <a:pt x="13360" y="89273"/>
                        </a:cubicBezTo>
                        <a:cubicBezTo>
                          <a:pt x="13094" y="89283"/>
                          <a:pt x="12839" y="89291"/>
                          <a:pt x="12597" y="89291"/>
                        </a:cubicBezTo>
                        <a:cubicBezTo>
                          <a:pt x="11587" y="89291"/>
                          <a:pt x="10783" y="89161"/>
                          <a:pt x="10200" y="88598"/>
                        </a:cubicBezTo>
                        <a:cubicBezTo>
                          <a:pt x="9486" y="87899"/>
                          <a:pt x="10058" y="87669"/>
                          <a:pt x="11010" y="87407"/>
                        </a:cubicBezTo>
                        <a:cubicBezTo>
                          <a:pt x="11963" y="87145"/>
                          <a:pt x="12534" y="87026"/>
                          <a:pt x="12740" y="86479"/>
                        </a:cubicBezTo>
                        <a:cubicBezTo>
                          <a:pt x="12931" y="85915"/>
                          <a:pt x="12939" y="85312"/>
                          <a:pt x="12764" y="84748"/>
                        </a:cubicBezTo>
                        <a:cubicBezTo>
                          <a:pt x="12605" y="84256"/>
                          <a:pt x="12986" y="84042"/>
                          <a:pt x="13677" y="83923"/>
                        </a:cubicBezTo>
                        <a:cubicBezTo>
                          <a:pt x="13939" y="83875"/>
                          <a:pt x="14352" y="83883"/>
                          <a:pt x="14820" y="83835"/>
                        </a:cubicBezTo>
                        <a:cubicBezTo>
                          <a:pt x="15288" y="83780"/>
                          <a:pt x="15979" y="83478"/>
                          <a:pt x="17281" y="83193"/>
                        </a:cubicBezTo>
                        <a:cubicBezTo>
                          <a:pt x="17945" y="83047"/>
                          <a:pt x="18375" y="82969"/>
                          <a:pt x="18712" y="82969"/>
                        </a:cubicBezTo>
                        <a:close/>
                        <a:moveTo>
                          <a:pt x="56693" y="82665"/>
                        </a:moveTo>
                        <a:cubicBezTo>
                          <a:pt x="58388" y="82665"/>
                          <a:pt x="58558" y="83292"/>
                          <a:pt x="58635" y="83740"/>
                        </a:cubicBezTo>
                        <a:cubicBezTo>
                          <a:pt x="58714" y="84248"/>
                          <a:pt x="58929" y="84637"/>
                          <a:pt x="60016" y="85074"/>
                        </a:cubicBezTo>
                        <a:cubicBezTo>
                          <a:pt x="61096" y="85518"/>
                          <a:pt x="60945" y="85574"/>
                          <a:pt x="61842" y="86399"/>
                        </a:cubicBezTo>
                        <a:cubicBezTo>
                          <a:pt x="62739" y="87233"/>
                          <a:pt x="61778" y="88082"/>
                          <a:pt x="61524" y="88296"/>
                        </a:cubicBezTo>
                        <a:cubicBezTo>
                          <a:pt x="61278" y="88511"/>
                          <a:pt x="61064" y="88574"/>
                          <a:pt x="60492" y="89352"/>
                        </a:cubicBezTo>
                        <a:cubicBezTo>
                          <a:pt x="59921" y="90130"/>
                          <a:pt x="58683" y="90447"/>
                          <a:pt x="57468" y="90717"/>
                        </a:cubicBezTo>
                        <a:cubicBezTo>
                          <a:pt x="57278" y="90759"/>
                          <a:pt x="57100" y="90778"/>
                          <a:pt x="56932" y="90778"/>
                        </a:cubicBezTo>
                        <a:cubicBezTo>
                          <a:pt x="56022" y="90778"/>
                          <a:pt x="55437" y="90225"/>
                          <a:pt x="55095" y="89836"/>
                        </a:cubicBezTo>
                        <a:lnTo>
                          <a:pt x="55087" y="89836"/>
                        </a:lnTo>
                        <a:cubicBezTo>
                          <a:pt x="54690" y="89384"/>
                          <a:pt x="54484" y="89598"/>
                          <a:pt x="53230" y="89352"/>
                        </a:cubicBezTo>
                        <a:cubicBezTo>
                          <a:pt x="51968" y="89106"/>
                          <a:pt x="52126" y="88646"/>
                          <a:pt x="51841" y="88185"/>
                        </a:cubicBezTo>
                        <a:cubicBezTo>
                          <a:pt x="51555" y="87717"/>
                          <a:pt x="51110" y="87566"/>
                          <a:pt x="50888" y="86931"/>
                        </a:cubicBezTo>
                        <a:cubicBezTo>
                          <a:pt x="50674" y="86296"/>
                          <a:pt x="51602" y="85685"/>
                          <a:pt x="52206" y="85336"/>
                        </a:cubicBezTo>
                        <a:cubicBezTo>
                          <a:pt x="52809" y="84986"/>
                          <a:pt x="53174" y="84590"/>
                          <a:pt x="53595" y="83804"/>
                        </a:cubicBezTo>
                        <a:cubicBezTo>
                          <a:pt x="54015" y="83018"/>
                          <a:pt x="54865" y="82788"/>
                          <a:pt x="55928" y="82700"/>
                        </a:cubicBezTo>
                        <a:cubicBezTo>
                          <a:pt x="56213" y="82676"/>
                          <a:pt x="56467" y="82665"/>
                          <a:pt x="56693" y="82665"/>
                        </a:cubicBezTo>
                        <a:close/>
                        <a:moveTo>
                          <a:pt x="28410" y="82665"/>
                        </a:moveTo>
                        <a:cubicBezTo>
                          <a:pt x="30109" y="82665"/>
                          <a:pt x="30198" y="83300"/>
                          <a:pt x="30219" y="83748"/>
                        </a:cubicBezTo>
                        <a:cubicBezTo>
                          <a:pt x="30235" y="84248"/>
                          <a:pt x="30401" y="84637"/>
                          <a:pt x="31425" y="85082"/>
                        </a:cubicBezTo>
                        <a:cubicBezTo>
                          <a:pt x="32449" y="85526"/>
                          <a:pt x="32290" y="85574"/>
                          <a:pt x="33084" y="86407"/>
                        </a:cubicBezTo>
                        <a:cubicBezTo>
                          <a:pt x="33870" y="87233"/>
                          <a:pt x="32798" y="88082"/>
                          <a:pt x="32521" y="88296"/>
                        </a:cubicBezTo>
                        <a:cubicBezTo>
                          <a:pt x="32243" y="88519"/>
                          <a:pt x="32029" y="88582"/>
                          <a:pt x="31354" y="89360"/>
                        </a:cubicBezTo>
                        <a:cubicBezTo>
                          <a:pt x="30679" y="90138"/>
                          <a:pt x="29401" y="90455"/>
                          <a:pt x="28147" y="90725"/>
                        </a:cubicBezTo>
                        <a:cubicBezTo>
                          <a:pt x="27954" y="90767"/>
                          <a:pt x="27774" y="90785"/>
                          <a:pt x="27608" y="90785"/>
                        </a:cubicBezTo>
                        <a:cubicBezTo>
                          <a:pt x="26695" y="90785"/>
                          <a:pt x="26174" y="90226"/>
                          <a:pt x="25885" y="89836"/>
                        </a:cubicBezTo>
                        <a:lnTo>
                          <a:pt x="25885" y="89844"/>
                        </a:lnTo>
                        <a:cubicBezTo>
                          <a:pt x="25544" y="89384"/>
                          <a:pt x="25313" y="89606"/>
                          <a:pt x="24083" y="89360"/>
                        </a:cubicBezTo>
                        <a:cubicBezTo>
                          <a:pt x="22861" y="89114"/>
                          <a:pt x="23075" y="88646"/>
                          <a:pt x="22845" y="88185"/>
                        </a:cubicBezTo>
                        <a:cubicBezTo>
                          <a:pt x="22623" y="87725"/>
                          <a:pt x="22202" y="87566"/>
                          <a:pt x="22059" y="86931"/>
                        </a:cubicBezTo>
                        <a:cubicBezTo>
                          <a:pt x="21924" y="86296"/>
                          <a:pt x="22932" y="85685"/>
                          <a:pt x="23583" y="85336"/>
                        </a:cubicBezTo>
                        <a:cubicBezTo>
                          <a:pt x="24234" y="84986"/>
                          <a:pt x="24647" y="84597"/>
                          <a:pt x="25171" y="83812"/>
                        </a:cubicBezTo>
                        <a:cubicBezTo>
                          <a:pt x="25694" y="83018"/>
                          <a:pt x="26568" y="82788"/>
                          <a:pt x="27647" y="82700"/>
                        </a:cubicBezTo>
                        <a:cubicBezTo>
                          <a:pt x="27932" y="82676"/>
                          <a:pt x="28185" y="82665"/>
                          <a:pt x="28410" y="82665"/>
                        </a:cubicBezTo>
                        <a:close/>
                        <a:moveTo>
                          <a:pt x="12847" y="89446"/>
                        </a:moveTo>
                        <a:cubicBezTo>
                          <a:pt x="13084" y="89446"/>
                          <a:pt x="13419" y="89465"/>
                          <a:pt x="14082" y="89487"/>
                        </a:cubicBezTo>
                        <a:cubicBezTo>
                          <a:pt x="15550" y="89527"/>
                          <a:pt x="16106" y="90043"/>
                          <a:pt x="17447" y="90408"/>
                        </a:cubicBezTo>
                        <a:cubicBezTo>
                          <a:pt x="18261" y="90629"/>
                          <a:pt x="18669" y="90664"/>
                          <a:pt x="19021" y="90664"/>
                        </a:cubicBezTo>
                        <a:cubicBezTo>
                          <a:pt x="19181" y="90664"/>
                          <a:pt x="19330" y="90657"/>
                          <a:pt x="19500" y="90657"/>
                        </a:cubicBezTo>
                        <a:cubicBezTo>
                          <a:pt x="19573" y="90657"/>
                          <a:pt x="19650" y="90658"/>
                          <a:pt x="19733" y="90662"/>
                        </a:cubicBezTo>
                        <a:cubicBezTo>
                          <a:pt x="20440" y="90685"/>
                          <a:pt x="20202" y="90995"/>
                          <a:pt x="20019" y="91241"/>
                        </a:cubicBezTo>
                        <a:cubicBezTo>
                          <a:pt x="19837" y="91495"/>
                          <a:pt x="19749" y="92257"/>
                          <a:pt x="19440" y="92559"/>
                        </a:cubicBezTo>
                        <a:cubicBezTo>
                          <a:pt x="19138" y="92868"/>
                          <a:pt x="17701" y="92844"/>
                          <a:pt x="15796" y="92932"/>
                        </a:cubicBezTo>
                        <a:cubicBezTo>
                          <a:pt x="15577" y="92942"/>
                          <a:pt x="15383" y="92947"/>
                          <a:pt x="15209" y="92947"/>
                        </a:cubicBezTo>
                        <a:cubicBezTo>
                          <a:pt x="13878" y="92947"/>
                          <a:pt x="13774" y="92664"/>
                          <a:pt x="12875" y="92313"/>
                        </a:cubicBezTo>
                        <a:cubicBezTo>
                          <a:pt x="12523" y="92174"/>
                          <a:pt x="12234" y="92146"/>
                          <a:pt x="11986" y="92146"/>
                        </a:cubicBezTo>
                        <a:cubicBezTo>
                          <a:pt x="11817" y="92146"/>
                          <a:pt x="11667" y="92159"/>
                          <a:pt x="11529" y="92159"/>
                        </a:cubicBezTo>
                        <a:cubicBezTo>
                          <a:pt x="11293" y="92159"/>
                          <a:pt x="11095" y="92120"/>
                          <a:pt x="10899" y="91908"/>
                        </a:cubicBezTo>
                        <a:cubicBezTo>
                          <a:pt x="10431" y="91384"/>
                          <a:pt x="11296" y="90947"/>
                          <a:pt x="11375" y="90487"/>
                        </a:cubicBezTo>
                        <a:cubicBezTo>
                          <a:pt x="11455" y="90027"/>
                          <a:pt x="11359" y="89717"/>
                          <a:pt x="12002" y="89566"/>
                        </a:cubicBezTo>
                        <a:cubicBezTo>
                          <a:pt x="12416" y="89475"/>
                          <a:pt x="12560" y="89446"/>
                          <a:pt x="12847" y="89446"/>
                        </a:cubicBezTo>
                        <a:close/>
                        <a:moveTo>
                          <a:pt x="42023" y="89446"/>
                        </a:moveTo>
                        <a:cubicBezTo>
                          <a:pt x="42260" y="89446"/>
                          <a:pt x="42597" y="89466"/>
                          <a:pt x="43252" y="89487"/>
                        </a:cubicBezTo>
                        <a:cubicBezTo>
                          <a:pt x="44736" y="89527"/>
                          <a:pt x="45356" y="90043"/>
                          <a:pt x="46737" y="90408"/>
                        </a:cubicBezTo>
                        <a:cubicBezTo>
                          <a:pt x="47579" y="90629"/>
                          <a:pt x="47990" y="90664"/>
                          <a:pt x="48342" y="90664"/>
                        </a:cubicBezTo>
                        <a:cubicBezTo>
                          <a:pt x="48501" y="90664"/>
                          <a:pt x="48649" y="90657"/>
                          <a:pt x="48819" y="90657"/>
                        </a:cubicBezTo>
                        <a:cubicBezTo>
                          <a:pt x="48893" y="90657"/>
                          <a:pt x="48970" y="90658"/>
                          <a:pt x="49054" y="90662"/>
                        </a:cubicBezTo>
                        <a:cubicBezTo>
                          <a:pt x="49777" y="90693"/>
                          <a:pt x="49570" y="90995"/>
                          <a:pt x="49420" y="91249"/>
                        </a:cubicBezTo>
                        <a:cubicBezTo>
                          <a:pt x="49269" y="91503"/>
                          <a:pt x="49277" y="92257"/>
                          <a:pt x="49015" y="92567"/>
                        </a:cubicBezTo>
                        <a:cubicBezTo>
                          <a:pt x="48745" y="92868"/>
                          <a:pt x="47316" y="92844"/>
                          <a:pt x="45419" y="92932"/>
                        </a:cubicBezTo>
                        <a:cubicBezTo>
                          <a:pt x="45201" y="92942"/>
                          <a:pt x="45007" y="92947"/>
                          <a:pt x="44833" y="92947"/>
                        </a:cubicBezTo>
                        <a:cubicBezTo>
                          <a:pt x="43499" y="92947"/>
                          <a:pt x="43360" y="92664"/>
                          <a:pt x="42419" y="92313"/>
                        </a:cubicBezTo>
                        <a:cubicBezTo>
                          <a:pt x="42053" y="92179"/>
                          <a:pt x="41762" y="92151"/>
                          <a:pt x="41516" y="92151"/>
                        </a:cubicBezTo>
                        <a:cubicBezTo>
                          <a:pt x="41343" y="92151"/>
                          <a:pt x="41193" y="92165"/>
                          <a:pt x="41055" y="92165"/>
                        </a:cubicBezTo>
                        <a:cubicBezTo>
                          <a:pt x="40817" y="92165"/>
                          <a:pt x="40615" y="92125"/>
                          <a:pt x="40395" y="91908"/>
                        </a:cubicBezTo>
                        <a:cubicBezTo>
                          <a:pt x="39855" y="91384"/>
                          <a:pt x="40649" y="90947"/>
                          <a:pt x="40672" y="90487"/>
                        </a:cubicBezTo>
                        <a:cubicBezTo>
                          <a:pt x="40688" y="90027"/>
                          <a:pt x="40553" y="89717"/>
                          <a:pt x="41180" y="89574"/>
                        </a:cubicBezTo>
                        <a:cubicBezTo>
                          <a:pt x="41587" y="89477"/>
                          <a:pt x="41725" y="89446"/>
                          <a:pt x="42023" y="89446"/>
                        </a:cubicBezTo>
                        <a:close/>
                        <a:moveTo>
                          <a:pt x="35674" y="86916"/>
                        </a:moveTo>
                        <a:cubicBezTo>
                          <a:pt x="35889" y="86916"/>
                          <a:pt x="36084" y="86927"/>
                          <a:pt x="36235" y="86939"/>
                        </a:cubicBezTo>
                        <a:cubicBezTo>
                          <a:pt x="36855" y="86987"/>
                          <a:pt x="37077" y="87082"/>
                          <a:pt x="37077" y="87082"/>
                        </a:cubicBezTo>
                        <a:cubicBezTo>
                          <a:pt x="37497" y="87328"/>
                          <a:pt x="37871" y="87661"/>
                          <a:pt x="38172" y="88058"/>
                        </a:cubicBezTo>
                        <a:cubicBezTo>
                          <a:pt x="38688" y="88733"/>
                          <a:pt x="39402" y="89019"/>
                          <a:pt x="39839" y="89376"/>
                        </a:cubicBezTo>
                        <a:cubicBezTo>
                          <a:pt x="40284" y="89733"/>
                          <a:pt x="40490" y="90781"/>
                          <a:pt x="40006" y="91416"/>
                        </a:cubicBezTo>
                        <a:cubicBezTo>
                          <a:pt x="39514" y="92051"/>
                          <a:pt x="39069" y="92011"/>
                          <a:pt x="38855" y="92511"/>
                        </a:cubicBezTo>
                        <a:cubicBezTo>
                          <a:pt x="38640" y="93003"/>
                          <a:pt x="38442" y="93479"/>
                          <a:pt x="37998" y="93614"/>
                        </a:cubicBezTo>
                        <a:cubicBezTo>
                          <a:pt x="37704" y="93694"/>
                          <a:pt x="37394" y="93741"/>
                          <a:pt x="37085" y="93741"/>
                        </a:cubicBezTo>
                        <a:cubicBezTo>
                          <a:pt x="36770" y="93781"/>
                          <a:pt x="36450" y="93796"/>
                          <a:pt x="36133" y="93796"/>
                        </a:cubicBezTo>
                        <a:cubicBezTo>
                          <a:pt x="36003" y="93796"/>
                          <a:pt x="35873" y="93794"/>
                          <a:pt x="35743" y="93789"/>
                        </a:cubicBezTo>
                        <a:cubicBezTo>
                          <a:pt x="35497" y="93789"/>
                          <a:pt x="35251" y="93726"/>
                          <a:pt x="35037" y="93622"/>
                        </a:cubicBezTo>
                        <a:cubicBezTo>
                          <a:pt x="35005" y="93606"/>
                          <a:pt x="34973" y="93583"/>
                          <a:pt x="34942" y="93567"/>
                        </a:cubicBezTo>
                        <a:cubicBezTo>
                          <a:pt x="34926" y="93559"/>
                          <a:pt x="34918" y="93551"/>
                          <a:pt x="34910" y="93543"/>
                        </a:cubicBezTo>
                        <a:lnTo>
                          <a:pt x="34902" y="93551"/>
                        </a:lnTo>
                        <a:cubicBezTo>
                          <a:pt x="34394" y="93249"/>
                          <a:pt x="33632" y="93114"/>
                          <a:pt x="32529" y="93011"/>
                        </a:cubicBezTo>
                        <a:cubicBezTo>
                          <a:pt x="30893" y="92844"/>
                          <a:pt x="29623" y="92654"/>
                          <a:pt x="28552" y="92352"/>
                        </a:cubicBezTo>
                        <a:cubicBezTo>
                          <a:pt x="27488" y="92043"/>
                          <a:pt x="26369" y="91662"/>
                          <a:pt x="26575" y="91384"/>
                        </a:cubicBezTo>
                        <a:cubicBezTo>
                          <a:pt x="26782" y="91114"/>
                          <a:pt x="27996" y="91011"/>
                          <a:pt x="28861" y="90892"/>
                        </a:cubicBezTo>
                        <a:cubicBezTo>
                          <a:pt x="29719" y="90773"/>
                          <a:pt x="31108" y="90058"/>
                          <a:pt x="31671" y="89344"/>
                        </a:cubicBezTo>
                        <a:cubicBezTo>
                          <a:pt x="32243" y="88630"/>
                          <a:pt x="32703" y="88534"/>
                          <a:pt x="33441" y="87995"/>
                        </a:cubicBezTo>
                        <a:cubicBezTo>
                          <a:pt x="33608" y="87876"/>
                          <a:pt x="33743" y="87717"/>
                          <a:pt x="33838" y="87534"/>
                        </a:cubicBezTo>
                        <a:cubicBezTo>
                          <a:pt x="34179" y="87021"/>
                          <a:pt x="35018" y="86916"/>
                          <a:pt x="35674" y="86916"/>
                        </a:cubicBezTo>
                        <a:close/>
                        <a:moveTo>
                          <a:pt x="64503" y="86924"/>
                        </a:moveTo>
                        <a:cubicBezTo>
                          <a:pt x="64719" y="86924"/>
                          <a:pt x="64917" y="86935"/>
                          <a:pt x="65072" y="86947"/>
                        </a:cubicBezTo>
                        <a:cubicBezTo>
                          <a:pt x="65699" y="86995"/>
                          <a:pt x="65930" y="87082"/>
                          <a:pt x="65930" y="87082"/>
                        </a:cubicBezTo>
                        <a:cubicBezTo>
                          <a:pt x="66382" y="87336"/>
                          <a:pt x="66795" y="87669"/>
                          <a:pt x="67144" y="88066"/>
                        </a:cubicBezTo>
                        <a:cubicBezTo>
                          <a:pt x="67755" y="88733"/>
                          <a:pt x="68501" y="89019"/>
                          <a:pt x="68986" y="89376"/>
                        </a:cubicBezTo>
                        <a:lnTo>
                          <a:pt x="68986" y="89384"/>
                        </a:lnTo>
                        <a:cubicBezTo>
                          <a:pt x="69478" y="89741"/>
                          <a:pt x="69819" y="90789"/>
                          <a:pt x="69414" y="91424"/>
                        </a:cubicBezTo>
                        <a:cubicBezTo>
                          <a:pt x="69009" y="92059"/>
                          <a:pt x="68557" y="92019"/>
                          <a:pt x="68406" y="92519"/>
                        </a:cubicBezTo>
                        <a:cubicBezTo>
                          <a:pt x="68247" y="93011"/>
                          <a:pt x="68120" y="93487"/>
                          <a:pt x="67692" y="93622"/>
                        </a:cubicBezTo>
                        <a:cubicBezTo>
                          <a:pt x="67398" y="93702"/>
                          <a:pt x="67096" y="93749"/>
                          <a:pt x="66795" y="93749"/>
                        </a:cubicBezTo>
                        <a:cubicBezTo>
                          <a:pt x="66461" y="93785"/>
                          <a:pt x="66128" y="93803"/>
                          <a:pt x="65795" y="93803"/>
                        </a:cubicBezTo>
                        <a:cubicBezTo>
                          <a:pt x="65684" y="93803"/>
                          <a:pt x="65572" y="93801"/>
                          <a:pt x="65461" y="93797"/>
                        </a:cubicBezTo>
                        <a:cubicBezTo>
                          <a:pt x="65207" y="93789"/>
                          <a:pt x="64953" y="93733"/>
                          <a:pt x="64723" y="93630"/>
                        </a:cubicBezTo>
                        <a:cubicBezTo>
                          <a:pt x="64691" y="93614"/>
                          <a:pt x="64660" y="93591"/>
                          <a:pt x="64628" y="93575"/>
                        </a:cubicBezTo>
                        <a:cubicBezTo>
                          <a:pt x="64612" y="93567"/>
                          <a:pt x="64604" y="93559"/>
                          <a:pt x="64588" y="93543"/>
                        </a:cubicBezTo>
                        <a:lnTo>
                          <a:pt x="64588" y="93559"/>
                        </a:lnTo>
                        <a:cubicBezTo>
                          <a:pt x="64048" y="93257"/>
                          <a:pt x="63263" y="93122"/>
                          <a:pt x="62151" y="93011"/>
                        </a:cubicBezTo>
                        <a:cubicBezTo>
                          <a:pt x="60492" y="92852"/>
                          <a:pt x="59199" y="92662"/>
                          <a:pt x="58087" y="92352"/>
                        </a:cubicBezTo>
                        <a:cubicBezTo>
                          <a:pt x="56976" y="92051"/>
                          <a:pt x="55817" y="91670"/>
                          <a:pt x="55992" y="91392"/>
                        </a:cubicBezTo>
                        <a:cubicBezTo>
                          <a:pt x="56159" y="91114"/>
                          <a:pt x="57357" y="91019"/>
                          <a:pt x="58206" y="90900"/>
                        </a:cubicBezTo>
                        <a:cubicBezTo>
                          <a:pt x="59048" y="90781"/>
                          <a:pt x="60350" y="90066"/>
                          <a:pt x="60818" y="89352"/>
                        </a:cubicBezTo>
                        <a:cubicBezTo>
                          <a:pt x="61294" y="88638"/>
                          <a:pt x="61739" y="88542"/>
                          <a:pt x="62413" y="88003"/>
                        </a:cubicBezTo>
                        <a:cubicBezTo>
                          <a:pt x="62564" y="87884"/>
                          <a:pt x="62683" y="87725"/>
                          <a:pt x="62747" y="87542"/>
                        </a:cubicBezTo>
                        <a:cubicBezTo>
                          <a:pt x="63021" y="87028"/>
                          <a:pt x="63845" y="86924"/>
                          <a:pt x="64503" y="86924"/>
                        </a:cubicBezTo>
                        <a:close/>
                        <a:moveTo>
                          <a:pt x="53569" y="89729"/>
                        </a:moveTo>
                        <a:cubicBezTo>
                          <a:pt x="53720" y="89729"/>
                          <a:pt x="53882" y="89737"/>
                          <a:pt x="54055" y="89757"/>
                        </a:cubicBezTo>
                        <a:cubicBezTo>
                          <a:pt x="55103" y="89868"/>
                          <a:pt x="55579" y="90733"/>
                          <a:pt x="55492" y="91352"/>
                        </a:cubicBezTo>
                        <a:cubicBezTo>
                          <a:pt x="55404" y="91971"/>
                          <a:pt x="54777" y="92035"/>
                          <a:pt x="54134" y="92384"/>
                        </a:cubicBezTo>
                        <a:cubicBezTo>
                          <a:pt x="53499" y="92733"/>
                          <a:pt x="53238" y="93083"/>
                          <a:pt x="53531" y="93614"/>
                        </a:cubicBezTo>
                        <a:lnTo>
                          <a:pt x="53531" y="93606"/>
                        </a:lnTo>
                        <a:lnTo>
                          <a:pt x="53531" y="93606"/>
                        </a:lnTo>
                        <a:cubicBezTo>
                          <a:pt x="53825" y="94138"/>
                          <a:pt x="54055" y="94615"/>
                          <a:pt x="53230" y="94845"/>
                        </a:cubicBezTo>
                        <a:cubicBezTo>
                          <a:pt x="53140" y="94869"/>
                          <a:pt x="53056" y="94880"/>
                          <a:pt x="52978" y="94880"/>
                        </a:cubicBezTo>
                        <a:cubicBezTo>
                          <a:pt x="52338" y="94880"/>
                          <a:pt x="52070" y="94130"/>
                          <a:pt x="51864" y="93670"/>
                        </a:cubicBezTo>
                        <a:cubicBezTo>
                          <a:pt x="51634" y="93146"/>
                          <a:pt x="50102" y="93035"/>
                          <a:pt x="49666" y="92710"/>
                        </a:cubicBezTo>
                        <a:cubicBezTo>
                          <a:pt x="49237" y="92384"/>
                          <a:pt x="49610" y="91630"/>
                          <a:pt x="49904" y="91035"/>
                        </a:cubicBezTo>
                        <a:cubicBezTo>
                          <a:pt x="50205" y="90439"/>
                          <a:pt x="50578" y="90336"/>
                          <a:pt x="51634" y="90098"/>
                        </a:cubicBezTo>
                        <a:cubicBezTo>
                          <a:pt x="52271" y="89952"/>
                          <a:pt x="52797" y="89729"/>
                          <a:pt x="53569" y="89729"/>
                        </a:cubicBezTo>
                        <a:close/>
                        <a:moveTo>
                          <a:pt x="24382" y="89731"/>
                        </a:moveTo>
                        <a:cubicBezTo>
                          <a:pt x="24528" y="89731"/>
                          <a:pt x="24682" y="89739"/>
                          <a:pt x="24845" y="89757"/>
                        </a:cubicBezTo>
                        <a:cubicBezTo>
                          <a:pt x="25885" y="89876"/>
                          <a:pt x="26250" y="90733"/>
                          <a:pt x="26083" y="91360"/>
                        </a:cubicBezTo>
                        <a:cubicBezTo>
                          <a:pt x="25917" y="91979"/>
                          <a:pt x="25274" y="92043"/>
                          <a:pt x="24591" y="92392"/>
                        </a:cubicBezTo>
                        <a:cubicBezTo>
                          <a:pt x="23908" y="92741"/>
                          <a:pt x="23607" y="93083"/>
                          <a:pt x="23829" y="93614"/>
                        </a:cubicBezTo>
                        <a:cubicBezTo>
                          <a:pt x="24051" y="94146"/>
                          <a:pt x="24218" y="94622"/>
                          <a:pt x="23369" y="94845"/>
                        </a:cubicBezTo>
                        <a:cubicBezTo>
                          <a:pt x="23273" y="94870"/>
                          <a:pt x="23185" y="94882"/>
                          <a:pt x="23105" y="94882"/>
                        </a:cubicBezTo>
                        <a:cubicBezTo>
                          <a:pt x="22469" y="94882"/>
                          <a:pt x="22302" y="94135"/>
                          <a:pt x="22154" y="93670"/>
                        </a:cubicBezTo>
                        <a:cubicBezTo>
                          <a:pt x="21996" y="93154"/>
                          <a:pt x="20472" y="93035"/>
                          <a:pt x="20083" y="92717"/>
                        </a:cubicBezTo>
                        <a:cubicBezTo>
                          <a:pt x="19694" y="92392"/>
                          <a:pt x="20162" y="91638"/>
                          <a:pt x="20535" y="91043"/>
                        </a:cubicBezTo>
                        <a:cubicBezTo>
                          <a:pt x="20908" y="90447"/>
                          <a:pt x="21297" y="90344"/>
                          <a:pt x="22384" y="90106"/>
                        </a:cubicBezTo>
                        <a:cubicBezTo>
                          <a:pt x="23046" y="89952"/>
                          <a:pt x="23606" y="89731"/>
                          <a:pt x="24382" y="89731"/>
                        </a:cubicBezTo>
                        <a:close/>
                        <a:moveTo>
                          <a:pt x="11257" y="92423"/>
                        </a:moveTo>
                        <a:cubicBezTo>
                          <a:pt x="11348" y="92423"/>
                          <a:pt x="11441" y="92429"/>
                          <a:pt x="11534" y="92440"/>
                        </a:cubicBezTo>
                        <a:cubicBezTo>
                          <a:pt x="12336" y="92543"/>
                          <a:pt x="13510" y="93146"/>
                          <a:pt x="15026" y="93170"/>
                        </a:cubicBezTo>
                        <a:cubicBezTo>
                          <a:pt x="15055" y="93170"/>
                          <a:pt x="15084" y="93170"/>
                          <a:pt x="15113" y="93170"/>
                        </a:cubicBezTo>
                        <a:cubicBezTo>
                          <a:pt x="16313" y="93170"/>
                          <a:pt x="17663" y="92917"/>
                          <a:pt x="18656" y="92917"/>
                        </a:cubicBezTo>
                        <a:cubicBezTo>
                          <a:pt x="18902" y="92917"/>
                          <a:pt x="19126" y="92933"/>
                          <a:pt x="19321" y="92971"/>
                        </a:cubicBezTo>
                        <a:cubicBezTo>
                          <a:pt x="20329" y="93162"/>
                          <a:pt x="21440" y="93638"/>
                          <a:pt x="21773" y="94202"/>
                        </a:cubicBezTo>
                        <a:cubicBezTo>
                          <a:pt x="22115" y="94765"/>
                          <a:pt x="21876" y="96019"/>
                          <a:pt x="21241" y="96575"/>
                        </a:cubicBezTo>
                        <a:cubicBezTo>
                          <a:pt x="21170" y="96639"/>
                          <a:pt x="21178" y="96893"/>
                          <a:pt x="21194" y="97226"/>
                        </a:cubicBezTo>
                        <a:cubicBezTo>
                          <a:pt x="21194" y="97226"/>
                          <a:pt x="21051" y="97575"/>
                          <a:pt x="20456" y="97599"/>
                        </a:cubicBezTo>
                        <a:cubicBezTo>
                          <a:pt x="20137" y="97616"/>
                          <a:pt x="19596" y="97624"/>
                          <a:pt x="19018" y="97624"/>
                        </a:cubicBezTo>
                        <a:cubicBezTo>
                          <a:pt x="18518" y="97624"/>
                          <a:pt x="17989" y="97618"/>
                          <a:pt x="17551" y="97607"/>
                        </a:cubicBezTo>
                        <a:cubicBezTo>
                          <a:pt x="16952" y="97592"/>
                          <a:pt x="16483" y="97545"/>
                          <a:pt x="15958" y="97545"/>
                        </a:cubicBezTo>
                        <a:cubicBezTo>
                          <a:pt x="15655" y="97545"/>
                          <a:pt x="15332" y="97560"/>
                          <a:pt x="14955" y="97607"/>
                        </a:cubicBezTo>
                        <a:cubicBezTo>
                          <a:pt x="14345" y="97687"/>
                          <a:pt x="13902" y="97783"/>
                          <a:pt x="13562" y="97783"/>
                        </a:cubicBezTo>
                        <a:cubicBezTo>
                          <a:pt x="13327" y="97783"/>
                          <a:pt x="13142" y="97737"/>
                          <a:pt x="12986" y="97607"/>
                        </a:cubicBezTo>
                        <a:cubicBezTo>
                          <a:pt x="12613" y="97297"/>
                          <a:pt x="12709" y="96893"/>
                          <a:pt x="12066" y="96575"/>
                        </a:cubicBezTo>
                        <a:cubicBezTo>
                          <a:pt x="12066" y="96575"/>
                          <a:pt x="10907" y="96051"/>
                          <a:pt x="10113" y="95432"/>
                        </a:cubicBezTo>
                        <a:cubicBezTo>
                          <a:pt x="9319" y="94821"/>
                          <a:pt x="8391" y="94416"/>
                          <a:pt x="8803" y="94043"/>
                        </a:cubicBezTo>
                        <a:cubicBezTo>
                          <a:pt x="9224" y="93678"/>
                          <a:pt x="9637" y="93337"/>
                          <a:pt x="9804" y="93011"/>
                        </a:cubicBezTo>
                        <a:cubicBezTo>
                          <a:pt x="9951" y="92723"/>
                          <a:pt x="10563" y="92423"/>
                          <a:pt x="11257" y="92423"/>
                        </a:cubicBezTo>
                        <a:close/>
                        <a:moveTo>
                          <a:pt x="40800" y="92431"/>
                        </a:moveTo>
                        <a:cubicBezTo>
                          <a:pt x="40891" y="92431"/>
                          <a:pt x="40983" y="92437"/>
                          <a:pt x="41077" y="92448"/>
                        </a:cubicBezTo>
                        <a:cubicBezTo>
                          <a:pt x="41895" y="92551"/>
                          <a:pt x="43149" y="93154"/>
                          <a:pt x="44665" y="93178"/>
                        </a:cubicBezTo>
                        <a:cubicBezTo>
                          <a:pt x="44694" y="93178"/>
                          <a:pt x="44723" y="93178"/>
                          <a:pt x="44752" y="93178"/>
                        </a:cubicBezTo>
                        <a:cubicBezTo>
                          <a:pt x="45956" y="93178"/>
                          <a:pt x="47273" y="92925"/>
                          <a:pt x="48265" y="92925"/>
                        </a:cubicBezTo>
                        <a:cubicBezTo>
                          <a:pt x="48511" y="92925"/>
                          <a:pt x="48736" y="92941"/>
                          <a:pt x="48935" y="92979"/>
                        </a:cubicBezTo>
                        <a:cubicBezTo>
                          <a:pt x="49959" y="93170"/>
                          <a:pt x="51142" y="93646"/>
                          <a:pt x="51547" y="94210"/>
                        </a:cubicBezTo>
                        <a:cubicBezTo>
                          <a:pt x="51952" y="94773"/>
                          <a:pt x="51888" y="96027"/>
                          <a:pt x="51325" y="96583"/>
                        </a:cubicBezTo>
                        <a:cubicBezTo>
                          <a:pt x="51269" y="96639"/>
                          <a:pt x="51301" y="96900"/>
                          <a:pt x="51364" y="97234"/>
                        </a:cubicBezTo>
                        <a:cubicBezTo>
                          <a:pt x="51364" y="97234"/>
                          <a:pt x="51261" y="97575"/>
                          <a:pt x="50666" y="97607"/>
                        </a:cubicBezTo>
                        <a:cubicBezTo>
                          <a:pt x="50347" y="97624"/>
                          <a:pt x="49809" y="97632"/>
                          <a:pt x="49233" y="97632"/>
                        </a:cubicBezTo>
                        <a:cubicBezTo>
                          <a:pt x="48734" y="97632"/>
                          <a:pt x="48207" y="97626"/>
                          <a:pt x="47769" y="97615"/>
                        </a:cubicBezTo>
                        <a:cubicBezTo>
                          <a:pt x="47165" y="97600"/>
                          <a:pt x="46691" y="97553"/>
                          <a:pt x="46167" y="97553"/>
                        </a:cubicBezTo>
                        <a:cubicBezTo>
                          <a:pt x="45864" y="97553"/>
                          <a:pt x="45545" y="97568"/>
                          <a:pt x="45173" y="97615"/>
                        </a:cubicBezTo>
                        <a:cubicBezTo>
                          <a:pt x="44568" y="97690"/>
                          <a:pt x="44135" y="97789"/>
                          <a:pt x="43794" y="97789"/>
                        </a:cubicBezTo>
                        <a:cubicBezTo>
                          <a:pt x="43563" y="97789"/>
                          <a:pt x="43375" y="97743"/>
                          <a:pt x="43205" y="97615"/>
                        </a:cubicBezTo>
                        <a:cubicBezTo>
                          <a:pt x="42784" y="97297"/>
                          <a:pt x="42831" y="96900"/>
                          <a:pt x="42149" y="96583"/>
                        </a:cubicBezTo>
                        <a:cubicBezTo>
                          <a:pt x="42149" y="96583"/>
                          <a:pt x="40919" y="96051"/>
                          <a:pt x="40045" y="95440"/>
                        </a:cubicBezTo>
                        <a:cubicBezTo>
                          <a:pt x="39180" y="94829"/>
                          <a:pt x="38188" y="94416"/>
                          <a:pt x="38561" y="94051"/>
                        </a:cubicBezTo>
                        <a:cubicBezTo>
                          <a:pt x="38926" y="93694"/>
                          <a:pt x="39299" y="93345"/>
                          <a:pt x="39426" y="93019"/>
                        </a:cubicBezTo>
                        <a:cubicBezTo>
                          <a:pt x="39539" y="92731"/>
                          <a:pt x="40110" y="92431"/>
                          <a:pt x="40800" y="92431"/>
                        </a:cubicBezTo>
                        <a:close/>
                        <a:moveTo>
                          <a:pt x="24943" y="94774"/>
                        </a:moveTo>
                        <a:cubicBezTo>
                          <a:pt x="25295" y="94774"/>
                          <a:pt x="25565" y="94841"/>
                          <a:pt x="25686" y="94972"/>
                        </a:cubicBezTo>
                        <a:cubicBezTo>
                          <a:pt x="25964" y="95273"/>
                          <a:pt x="25829" y="96575"/>
                          <a:pt x="25829" y="96575"/>
                        </a:cubicBezTo>
                        <a:cubicBezTo>
                          <a:pt x="25829" y="97456"/>
                          <a:pt x="24742" y="97456"/>
                          <a:pt x="24464" y="97869"/>
                        </a:cubicBezTo>
                        <a:cubicBezTo>
                          <a:pt x="24409" y="97948"/>
                          <a:pt x="24353" y="98051"/>
                          <a:pt x="24289" y="98155"/>
                        </a:cubicBezTo>
                        <a:cubicBezTo>
                          <a:pt x="24240" y="98234"/>
                          <a:pt x="24056" y="98267"/>
                          <a:pt x="23806" y="98267"/>
                        </a:cubicBezTo>
                        <a:cubicBezTo>
                          <a:pt x="23335" y="98267"/>
                          <a:pt x="22632" y="98149"/>
                          <a:pt x="22170" y="98004"/>
                        </a:cubicBezTo>
                        <a:cubicBezTo>
                          <a:pt x="21464" y="97789"/>
                          <a:pt x="21440" y="97313"/>
                          <a:pt x="21821" y="96575"/>
                        </a:cubicBezTo>
                        <a:cubicBezTo>
                          <a:pt x="22091" y="95940"/>
                          <a:pt x="22591" y="95424"/>
                          <a:pt x="23226" y="95154"/>
                        </a:cubicBezTo>
                        <a:cubicBezTo>
                          <a:pt x="23835" y="94898"/>
                          <a:pt x="24464" y="94774"/>
                          <a:pt x="24943" y="94774"/>
                        </a:cubicBezTo>
                        <a:close/>
                        <a:moveTo>
                          <a:pt x="54791" y="94774"/>
                        </a:moveTo>
                        <a:cubicBezTo>
                          <a:pt x="55143" y="94774"/>
                          <a:pt x="55421" y="94841"/>
                          <a:pt x="55555" y="94972"/>
                        </a:cubicBezTo>
                        <a:cubicBezTo>
                          <a:pt x="55881" y="95273"/>
                          <a:pt x="55912" y="96575"/>
                          <a:pt x="55912" y="96575"/>
                        </a:cubicBezTo>
                        <a:cubicBezTo>
                          <a:pt x="56024" y="97456"/>
                          <a:pt x="54936" y="97456"/>
                          <a:pt x="54714" y="97869"/>
                        </a:cubicBezTo>
                        <a:cubicBezTo>
                          <a:pt x="54666" y="97948"/>
                          <a:pt x="54619" y="98051"/>
                          <a:pt x="54571" y="98155"/>
                        </a:cubicBezTo>
                        <a:cubicBezTo>
                          <a:pt x="54532" y="98237"/>
                          <a:pt x="54351" y="98271"/>
                          <a:pt x="54100" y="98271"/>
                        </a:cubicBezTo>
                        <a:cubicBezTo>
                          <a:pt x="53629" y="98271"/>
                          <a:pt x="52912" y="98152"/>
                          <a:pt x="52436" y="98012"/>
                        </a:cubicBezTo>
                        <a:cubicBezTo>
                          <a:pt x="51698" y="97789"/>
                          <a:pt x="51618" y="97313"/>
                          <a:pt x="51904" y="96575"/>
                        </a:cubicBezTo>
                        <a:cubicBezTo>
                          <a:pt x="52079" y="95940"/>
                          <a:pt x="52523" y="95424"/>
                          <a:pt x="53126" y="95154"/>
                        </a:cubicBezTo>
                        <a:cubicBezTo>
                          <a:pt x="53699" y="94898"/>
                          <a:pt x="54313" y="94774"/>
                          <a:pt x="54791" y="94774"/>
                        </a:cubicBezTo>
                        <a:close/>
                        <a:moveTo>
                          <a:pt x="7380" y="94119"/>
                        </a:moveTo>
                        <a:cubicBezTo>
                          <a:pt x="7507" y="94119"/>
                          <a:pt x="7772" y="94177"/>
                          <a:pt x="8137" y="94559"/>
                        </a:cubicBezTo>
                        <a:cubicBezTo>
                          <a:pt x="8653" y="95107"/>
                          <a:pt x="9288" y="95456"/>
                          <a:pt x="10129" y="95924"/>
                        </a:cubicBezTo>
                        <a:cubicBezTo>
                          <a:pt x="10573" y="96178"/>
                          <a:pt x="11034" y="96393"/>
                          <a:pt x="11518" y="96575"/>
                        </a:cubicBezTo>
                        <a:cubicBezTo>
                          <a:pt x="11518" y="96575"/>
                          <a:pt x="12518" y="96956"/>
                          <a:pt x="12328" y="97726"/>
                        </a:cubicBezTo>
                        <a:cubicBezTo>
                          <a:pt x="12134" y="98475"/>
                          <a:pt x="11257" y="98623"/>
                          <a:pt x="10317" y="98623"/>
                        </a:cubicBezTo>
                        <a:cubicBezTo>
                          <a:pt x="10291" y="98623"/>
                          <a:pt x="10266" y="98623"/>
                          <a:pt x="10240" y="98623"/>
                        </a:cubicBezTo>
                        <a:cubicBezTo>
                          <a:pt x="9280" y="98615"/>
                          <a:pt x="7978" y="98623"/>
                          <a:pt x="7716" y="98528"/>
                        </a:cubicBezTo>
                        <a:cubicBezTo>
                          <a:pt x="7369" y="98364"/>
                          <a:pt x="6917" y="98353"/>
                          <a:pt x="6795" y="98353"/>
                        </a:cubicBezTo>
                        <a:cubicBezTo>
                          <a:pt x="6775" y="98353"/>
                          <a:pt x="6763" y="98353"/>
                          <a:pt x="6763" y="98353"/>
                        </a:cubicBezTo>
                        <a:cubicBezTo>
                          <a:pt x="6763" y="98353"/>
                          <a:pt x="5438" y="98377"/>
                          <a:pt x="4517" y="98544"/>
                        </a:cubicBezTo>
                        <a:cubicBezTo>
                          <a:pt x="4517" y="98544"/>
                          <a:pt x="4506" y="98544"/>
                          <a:pt x="4486" y="98544"/>
                        </a:cubicBezTo>
                        <a:cubicBezTo>
                          <a:pt x="4357" y="98544"/>
                          <a:pt x="3874" y="98532"/>
                          <a:pt x="3874" y="98353"/>
                        </a:cubicBezTo>
                        <a:cubicBezTo>
                          <a:pt x="3874" y="98155"/>
                          <a:pt x="3993" y="97956"/>
                          <a:pt x="4295" y="97718"/>
                        </a:cubicBezTo>
                        <a:cubicBezTo>
                          <a:pt x="4597" y="97480"/>
                          <a:pt x="5001" y="96781"/>
                          <a:pt x="5105" y="96575"/>
                        </a:cubicBezTo>
                        <a:cubicBezTo>
                          <a:pt x="5105" y="96575"/>
                          <a:pt x="5549" y="95678"/>
                          <a:pt x="5700" y="94908"/>
                        </a:cubicBezTo>
                        <a:cubicBezTo>
                          <a:pt x="5874" y="94265"/>
                          <a:pt x="7295" y="94130"/>
                          <a:pt x="7295" y="94130"/>
                        </a:cubicBezTo>
                        <a:cubicBezTo>
                          <a:pt x="7295" y="94130"/>
                          <a:pt x="7324" y="94119"/>
                          <a:pt x="7380" y="94119"/>
                        </a:cubicBezTo>
                        <a:close/>
                        <a:moveTo>
                          <a:pt x="37152" y="94120"/>
                        </a:moveTo>
                        <a:cubicBezTo>
                          <a:pt x="37280" y="94120"/>
                          <a:pt x="37555" y="94178"/>
                          <a:pt x="37966" y="94567"/>
                        </a:cubicBezTo>
                        <a:cubicBezTo>
                          <a:pt x="38545" y="95115"/>
                          <a:pt x="39228" y="95464"/>
                          <a:pt x="40133" y="95932"/>
                        </a:cubicBezTo>
                        <a:cubicBezTo>
                          <a:pt x="40609" y="96186"/>
                          <a:pt x="41101" y="96400"/>
                          <a:pt x="41609" y="96583"/>
                        </a:cubicBezTo>
                        <a:cubicBezTo>
                          <a:pt x="41609" y="96583"/>
                          <a:pt x="42665" y="96964"/>
                          <a:pt x="42570" y="97734"/>
                        </a:cubicBezTo>
                        <a:cubicBezTo>
                          <a:pt x="42477" y="98483"/>
                          <a:pt x="41609" y="98631"/>
                          <a:pt x="40670" y="98631"/>
                        </a:cubicBezTo>
                        <a:cubicBezTo>
                          <a:pt x="40644" y="98631"/>
                          <a:pt x="40619" y="98631"/>
                          <a:pt x="40593" y="98631"/>
                        </a:cubicBezTo>
                        <a:cubicBezTo>
                          <a:pt x="39625" y="98623"/>
                          <a:pt x="38323" y="98631"/>
                          <a:pt x="38045" y="98536"/>
                        </a:cubicBezTo>
                        <a:lnTo>
                          <a:pt x="38053" y="98536"/>
                        </a:lnTo>
                        <a:cubicBezTo>
                          <a:pt x="37761" y="98423"/>
                          <a:pt x="37447" y="98360"/>
                          <a:pt x="37133" y="98360"/>
                        </a:cubicBezTo>
                        <a:cubicBezTo>
                          <a:pt x="37114" y="98360"/>
                          <a:pt x="37095" y="98361"/>
                          <a:pt x="37077" y="98361"/>
                        </a:cubicBezTo>
                        <a:cubicBezTo>
                          <a:pt x="37077" y="98361"/>
                          <a:pt x="35759" y="98385"/>
                          <a:pt x="34862" y="98551"/>
                        </a:cubicBezTo>
                        <a:cubicBezTo>
                          <a:pt x="34862" y="98551"/>
                          <a:pt x="34859" y="98552"/>
                          <a:pt x="34852" y="98552"/>
                        </a:cubicBezTo>
                        <a:cubicBezTo>
                          <a:pt x="34770" y="98552"/>
                          <a:pt x="34217" y="98545"/>
                          <a:pt x="34195" y="98361"/>
                        </a:cubicBezTo>
                        <a:cubicBezTo>
                          <a:pt x="34164" y="98163"/>
                          <a:pt x="34251" y="97964"/>
                          <a:pt x="34529" y="97726"/>
                        </a:cubicBezTo>
                        <a:cubicBezTo>
                          <a:pt x="34799" y="97480"/>
                          <a:pt x="35116" y="96789"/>
                          <a:pt x="35188" y="96583"/>
                        </a:cubicBezTo>
                        <a:cubicBezTo>
                          <a:pt x="35188" y="96583"/>
                          <a:pt x="35521" y="95686"/>
                          <a:pt x="35577" y="94916"/>
                        </a:cubicBezTo>
                        <a:cubicBezTo>
                          <a:pt x="35664" y="94273"/>
                          <a:pt x="37069" y="94130"/>
                          <a:pt x="37069" y="94130"/>
                        </a:cubicBezTo>
                        <a:cubicBezTo>
                          <a:pt x="37069" y="94130"/>
                          <a:pt x="37097" y="94120"/>
                          <a:pt x="37152" y="94120"/>
                        </a:cubicBezTo>
                        <a:close/>
                        <a:moveTo>
                          <a:pt x="26418" y="92021"/>
                        </a:moveTo>
                        <a:cubicBezTo>
                          <a:pt x="26817" y="92021"/>
                          <a:pt x="27231" y="92107"/>
                          <a:pt x="27631" y="92265"/>
                        </a:cubicBezTo>
                        <a:cubicBezTo>
                          <a:pt x="28742" y="92710"/>
                          <a:pt x="29044" y="92892"/>
                          <a:pt x="31179" y="93051"/>
                        </a:cubicBezTo>
                        <a:cubicBezTo>
                          <a:pt x="33306" y="93210"/>
                          <a:pt x="34616" y="93479"/>
                          <a:pt x="34918" y="94083"/>
                        </a:cubicBezTo>
                        <a:cubicBezTo>
                          <a:pt x="35219" y="94694"/>
                          <a:pt x="34894" y="96575"/>
                          <a:pt x="34894" y="96575"/>
                        </a:cubicBezTo>
                        <a:cubicBezTo>
                          <a:pt x="34775" y="97012"/>
                          <a:pt x="34569" y="97416"/>
                          <a:pt x="34283" y="97766"/>
                        </a:cubicBezTo>
                        <a:cubicBezTo>
                          <a:pt x="33822" y="98305"/>
                          <a:pt x="33076" y="98790"/>
                          <a:pt x="32417" y="99036"/>
                        </a:cubicBezTo>
                        <a:lnTo>
                          <a:pt x="32425" y="99036"/>
                        </a:lnTo>
                        <a:cubicBezTo>
                          <a:pt x="32243" y="99083"/>
                          <a:pt x="32068" y="99139"/>
                          <a:pt x="31902" y="99210"/>
                        </a:cubicBezTo>
                        <a:cubicBezTo>
                          <a:pt x="31306" y="99480"/>
                          <a:pt x="31330" y="99702"/>
                          <a:pt x="30576" y="99837"/>
                        </a:cubicBezTo>
                        <a:cubicBezTo>
                          <a:pt x="29840" y="99975"/>
                          <a:pt x="29274" y="100084"/>
                          <a:pt x="28771" y="100084"/>
                        </a:cubicBezTo>
                        <a:cubicBezTo>
                          <a:pt x="28753" y="100084"/>
                          <a:pt x="28736" y="100084"/>
                          <a:pt x="28719" y="100083"/>
                        </a:cubicBezTo>
                        <a:lnTo>
                          <a:pt x="28719" y="100091"/>
                        </a:lnTo>
                        <a:lnTo>
                          <a:pt x="28719" y="100091"/>
                        </a:lnTo>
                        <a:cubicBezTo>
                          <a:pt x="28691" y="100089"/>
                          <a:pt x="28668" y="100075"/>
                          <a:pt x="28639" y="100075"/>
                        </a:cubicBezTo>
                        <a:cubicBezTo>
                          <a:pt x="27472" y="99917"/>
                          <a:pt x="25607" y="100044"/>
                          <a:pt x="24964" y="99742"/>
                        </a:cubicBezTo>
                        <a:cubicBezTo>
                          <a:pt x="24329" y="99448"/>
                          <a:pt x="24043" y="98917"/>
                          <a:pt x="24821" y="98155"/>
                        </a:cubicBezTo>
                        <a:cubicBezTo>
                          <a:pt x="25599" y="97401"/>
                          <a:pt x="26377" y="97607"/>
                          <a:pt x="26306" y="96575"/>
                        </a:cubicBezTo>
                        <a:cubicBezTo>
                          <a:pt x="26306" y="96575"/>
                          <a:pt x="26210" y="95869"/>
                          <a:pt x="26369" y="95337"/>
                        </a:cubicBezTo>
                        <a:cubicBezTo>
                          <a:pt x="26520" y="94813"/>
                          <a:pt x="26250" y="94654"/>
                          <a:pt x="25813" y="94464"/>
                        </a:cubicBezTo>
                        <a:cubicBezTo>
                          <a:pt x="25377" y="94273"/>
                          <a:pt x="23948" y="93868"/>
                          <a:pt x="24631" y="92900"/>
                        </a:cubicBezTo>
                        <a:cubicBezTo>
                          <a:pt x="25066" y="92288"/>
                          <a:pt x="25717" y="92021"/>
                          <a:pt x="26418" y="92021"/>
                        </a:cubicBezTo>
                        <a:close/>
                        <a:moveTo>
                          <a:pt x="55909" y="92028"/>
                        </a:moveTo>
                        <a:cubicBezTo>
                          <a:pt x="56309" y="92028"/>
                          <a:pt x="56736" y="92115"/>
                          <a:pt x="57159" y="92273"/>
                        </a:cubicBezTo>
                        <a:cubicBezTo>
                          <a:pt x="58318" y="92710"/>
                          <a:pt x="58643" y="92892"/>
                          <a:pt x="60794" y="93059"/>
                        </a:cubicBezTo>
                        <a:cubicBezTo>
                          <a:pt x="62953" y="93218"/>
                          <a:pt x="64294" y="93487"/>
                          <a:pt x="64668" y="94091"/>
                        </a:cubicBezTo>
                        <a:cubicBezTo>
                          <a:pt x="65041" y="94702"/>
                          <a:pt x="64961" y="96575"/>
                          <a:pt x="64961" y="96575"/>
                        </a:cubicBezTo>
                        <a:lnTo>
                          <a:pt x="64961" y="96583"/>
                        </a:lnTo>
                        <a:cubicBezTo>
                          <a:pt x="64914" y="97012"/>
                          <a:pt x="64755" y="97424"/>
                          <a:pt x="64509" y="97774"/>
                        </a:cubicBezTo>
                        <a:cubicBezTo>
                          <a:pt x="64112" y="98313"/>
                          <a:pt x="63437" y="98798"/>
                          <a:pt x="62802" y="99044"/>
                        </a:cubicBezTo>
                        <a:lnTo>
                          <a:pt x="62810" y="99044"/>
                        </a:lnTo>
                        <a:cubicBezTo>
                          <a:pt x="62643" y="99091"/>
                          <a:pt x="62477" y="99147"/>
                          <a:pt x="62318" y="99218"/>
                        </a:cubicBezTo>
                        <a:cubicBezTo>
                          <a:pt x="61762" y="99488"/>
                          <a:pt x="61810" y="99710"/>
                          <a:pt x="61064" y="99845"/>
                        </a:cubicBezTo>
                        <a:cubicBezTo>
                          <a:pt x="60332" y="99987"/>
                          <a:pt x="59787" y="100097"/>
                          <a:pt x="59267" y="100099"/>
                        </a:cubicBezTo>
                        <a:lnTo>
                          <a:pt x="59267" y="100099"/>
                        </a:lnTo>
                        <a:cubicBezTo>
                          <a:pt x="59229" y="100099"/>
                          <a:pt x="59206" y="100083"/>
                          <a:pt x="59175" y="100075"/>
                        </a:cubicBezTo>
                        <a:cubicBezTo>
                          <a:pt x="57984" y="99925"/>
                          <a:pt x="56135" y="100052"/>
                          <a:pt x="55452" y="99750"/>
                        </a:cubicBezTo>
                        <a:cubicBezTo>
                          <a:pt x="54769" y="99456"/>
                          <a:pt x="54420" y="98917"/>
                          <a:pt x="55103" y="98163"/>
                        </a:cubicBezTo>
                        <a:cubicBezTo>
                          <a:pt x="55785" y="97408"/>
                          <a:pt x="56595" y="97615"/>
                          <a:pt x="56381" y="96583"/>
                        </a:cubicBezTo>
                        <a:cubicBezTo>
                          <a:pt x="56381" y="96583"/>
                          <a:pt x="56190" y="95877"/>
                          <a:pt x="56286" y="95345"/>
                        </a:cubicBezTo>
                        <a:cubicBezTo>
                          <a:pt x="56373" y="94813"/>
                          <a:pt x="56079" y="94654"/>
                          <a:pt x="55619" y="94472"/>
                        </a:cubicBezTo>
                        <a:cubicBezTo>
                          <a:pt x="55150" y="94281"/>
                          <a:pt x="53674" y="93876"/>
                          <a:pt x="54230" y="92908"/>
                        </a:cubicBezTo>
                        <a:cubicBezTo>
                          <a:pt x="54589" y="92296"/>
                          <a:pt x="55207" y="92028"/>
                          <a:pt x="55909" y="92028"/>
                        </a:cubicBezTo>
                        <a:close/>
                        <a:moveTo>
                          <a:pt x="17391" y="97724"/>
                        </a:moveTo>
                        <a:cubicBezTo>
                          <a:pt x="17479" y="97724"/>
                          <a:pt x="17567" y="97725"/>
                          <a:pt x="17654" y="97726"/>
                        </a:cubicBezTo>
                        <a:cubicBezTo>
                          <a:pt x="19749" y="97758"/>
                          <a:pt x="21122" y="97869"/>
                          <a:pt x="21607" y="98028"/>
                        </a:cubicBezTo>
                        <a:cubicBezTo>
                          <a:pt x="21988" y="98194"/>
                          <a:pt x="22559" y="98274"/>
                          <a:pt x="23019" y="98313"/>
                        </a:cubicBezTo>
                        <a:cubicBezTo>
                          <a:pt x="23742" y="98377"/>
                          <a:pt x="23853" y="98758"/>
                          <a:pt x="23861" y="98774"/>
                        </a:cubicBezTo>
                        <a:cubicBezTo>
                          <a:pt x="23599" y="99099"/>
                          <a:pt x="23258" y="99337"/>
                          <a:pt x="22869" y="99472"/>
                        </a:cubicBezTo>
                        <a:cubicBezTo>
                          <a:pt x="21900" y="99782"/>
                          <a:pt x="19662" y="99964"/>
                          <a:pt x="18567" y="100036"/>
                        </a:cubicBezTo>
                        <a:cubicBezTo>
                          <a:pt x="17479" y="100115"/>
                          <a:pt x="16527" y="100123"/>
                          <a:pt x="15280" y="100576"/>
                        </a:cubicBezTo>
                        <a:cubicBezTo>
                          <a:pt x="14034" y="101028"/>
                          <a:pt x="13741" y="101377"/>
                          <a:pt x="11859" y="101457"/>
                        </a:cubicBezTo>
                        <a:cubicBezTo>
                          <a:pt x="11579" y="101468"/>
                          <a:pt x="11319" y="101476"/>
                          <a:pt x="11078" y="101476"/>
                        </a:cubicBezTo>
                        <a:cubicBezTo>
                          <a:pt x="9703" y="101476"/>
                          <a:pt x="8951" y="101240"/>
                          <a:pt x="8573" y="100274"/>
                        </a:cubicBezTo>
                        <a:cubicBezTo>
                          <a:pt x="8462" y="99988"/>
                          <a:pt x="8367" y="99694"/>
                          <a:pt x="8287" y="99401"/>
                        </a:cubicBezTo>
                        <a:cubicBezTo>
                          <a:pt x="8287" y="99401"/>
                          <a:pt x="8240" y="98829"/>
                          <a:pt x="9280" y="98790"/>
                        </a:cubicBezTo>
                        <a:cubicBezTo>
                          <a:pt x="9474" y="98782"/>
                          <a:pt x="9668" y="98781"/>
                          <a:pt x="9861" y="98781"/>
                        </a:cubicBezTo>
                        <a:cubicBezTo>
                          <a:pt x="9971" y="98781"/>
                          <a:pt x="10081" y="98781"/>
                          <a:pt x="10191" y="98781"/>
                        </a:cubicBezTo>
                        <a:cubicBezTo>
                          <a:pt x="10917" y="98781"/>
                          <a:pt x="11621" y="98762"/>
                          <a:pt x="12272" y="98464"/>
                        </a:cubicBezTo>
                        <a:cubicBezTo>
                          <a:pt x="13147" y="98069"/>
                          <a:pt x="15363" y="97724"/>
                          <a:pt x="17391" y="97724"/>
                        </a:cubicBezTo>
                        <a:close/>
                        <a:moveTo>
                          <a:pt x="47620" y="97732"/>
                        </a:moveTo>
                        <a:cubicBezTo>
                          <a:pt x="47710" y="97732"/>
                          <a:pt x="47799" y="97733"/>
                          <a:pt x="47888" y="97734"/>
                        </a:cubicBezTo>
                        <a:cubicBezTo>
                          <a:pt x="49991" y="97766"/>
                          <a:pt x="51372" y="97877"/>
                          <a:pt x="51888" y="98028"/>
                        </a:cubicBezTo>
                        <a:cubicBezTo>
                          <a:pt x="52285" y="98202"/>
                          <a:pt x="52872" y="98282"/>
                          <a:pt x="53333" y="98321"/>
                        </a:cubicBezTo>
                        <a:cubicBezTo>
                          <a:pt x="54063" y="98385"/>
                          <a:pt x="54222" y="98766"/>
                          <a:pt x="54230" y="98782"/>
                        </a:cubicBezTo>
                        <a:cubicBezTo>
                          <a:pt x="54015" y="99107"/>
                          <a:pt x="53690" y="99345"/>
                          <a:pt x="53325" y="99472"/>
                        </a:cubicBezTo>
                        <a:cubicBezTo>
                          <a:pt x="52396" y="99782"/>
                          <a:pt x="50182" y="99964"/>
                          <a:pt x="49094" y="100044"/>
                        </a:cubicBezTo>
                        <a:cubicBezTo>
                          <a:pt x="48015" y="100123"/>
                          <a:pt x="47062" y="100123"/>
                          <a:pt x="45879" y="100576"/>
                        </a:cubicBezTo>
                        <a:cubicBezTo>
                          <a:pt x="44697" y="101036"/>
                          <a:pt x="44443" y="101385"/>
                          <a:pt x="42570" y="101465"/>
                        </a:cubicBezTo>
                        <a:cubicBezTo>
                          <a:pt x="42291" y="101476"/>
                          <a:pt x="42033" y="101484"/>
                          <a:pt x="41792" y="101484"/>
                        </a:cubicBezTo>
                        <a:cubicBezTo>
                          <a:pt x="40420" y="101484"/>
                          <a:pt x="39634" y="101248"/>
                          <a:pt x="39141" y="100282"/>
                        </a:cubicBezTo>
                        <a:cubicBezTo>
                          <a:pt x="38990" y="99996"/>
                          <a:pt x="38855" y="99702"/>
                          <a:pt x="38744" y="99409"/>
                        </a:cubicBezTo>
                        <a:cubicBezTo>
                          <a:pt x="38744" y="99409"/>
                          <a:pt x="38617" y="98837"/>
                          <a:pt x="39656" y="98798"/>
                        </a:cubicBezTo>
                        <a:cubicBezTo>
                          <a:pt x="40696" y="98758"/>
                          <a:pt x="41736" y="98885"/>
                          <a:pt x="42601" y="98472"/>
                        </a:cubicBezTo>
                        <a:cubicBezTo>
                          <a:pt x="43430" y="98069"/>
                          <a:pt x="45598" y="97732"/>
                          <a:pt x="47620" y="97732"/>
                        </a:cubicBezTo>
                        <a:close/>
                        <a:moveTo>
                          <a:pt x="24096" y="99404"/>
                        </a:moveTo>
                        <a:cubicBezTo>
                          <a:pt x="24374" y="99404"/>
                          <a:pt x="24188" y="99560"/>
                          <a:pt x="24250" y="99996"/>
                        </a:cubicBezTo>
                        <a:cubicBezTo>
                          <a:pt x="24337" y="100560"/>
                          <a:pt x="24194" y="101076"/>
                          <a:pt x="23647" y="101925"/>
                        </a:cubicBezTo>
                        <a:lnTo>
                          <a:pt x="23647" y="101917"/>
                        </a:lnTo>
                        <a:cubicBezTo>
                          <a:pt x="23099" y="102766"/>
                          <a:pt x="22130" y="103457"/>
                          <a:pt x="21146" y="103989"/>
                        </a:cubicBezTo>
                        <a:cubicBezTo>
                          <a:pt x="20162" y="104528"/>
                          <a:pt x="20726" y="105052"/>
                          <a:pt x="20233" y="105314"/>
                        </a:cubicBezTo>
                        <a:cubicBezTo>
                          <a:pt x="20164" y="105352"/>
                          <a:pt x="20098" y="105368"/>
                          <a:pt x="20037" y="105368"/>
                        </a:cubicBezTo>
                        <a:cubicBezTo>
                          <a:pt x="19667" y="105368"/>
                          <a:pt x="19430" y="104774"/>
                          <a:pt x="19281" y="104489"/>
                        </a:cubicBezTo>
                        <a:cubicBezTo>
                          <a:pt x="19114" y="104155"/>
                          <a:pt x="19043" y="103743"/>
                          <a:pt x="19027" y="103219"/>
                        </a:cubicBezTo>
                        <a:cubicBezTo>
                          <a:pt x="19011" y="102695"/>
                          <a:pt x="18940" y="102592"/>
                          <a:pt x="18813" y="101552"/>
                        </a:cubicBezTo>
                        <a:cubicBezTo>
                          <a:pt x="18678" y="100512"/>
                          <a:pt x="18860" y="100425"/>
                          <a:pt x="19813" y="100139"/>
                        </a:cubicBezTo>
                        <a:cubicBezTo>
                          <a:pt x="20162" y="100036"/>
                          <a:pt x="20710" y="100075"/>
                          <a:pt x="21273" y="99941"/>
                        </a:cubicBezTo>
                        <a:cubicBezTo>
                          <a:pt x="21837" y="99806"/>
                          <a:pt x="22932" y="99552"/>
                          <a:pt x="23718" y="99440"/>
                        </a:cubicBezTo>
                        <a:cubicBezTo>
                          <a:pt x="23895" y="99417"/>
                          <a:pt x="24015" y="99404"/>
                          <a:pt x="24096" y="99404"/>
                        </a:cubicBezTo>
                        <a:close/>
                        <a:moveTo>
                          <a:pt x="54554" y="99417"/>
                        </a:moveTo>
                        <a:cubicBezTo>
                          <a:pt x="54825" y="99417"/>
                          <a:pt x="54655" y="99576"/>
                          <a:pt x="54777" y="100004"/>
                        </a:cubicBezTo>
                        <a:cubicBezTo>
                          <a:pt x="54928" y="100568"/>
                          <a:pt x="54857" y="101076"/>
                          <a:pt x="54420" y="101925"/>
                        </a:cubicBezTo>
                        <a:lnTo>
                          <a:pt x="54420" y="101933"/>
                        </a:lnTo>
                        <a:cubicBezTo>
                          <a:pt x="53984" y="102782"/>
                          <a:pt x="53103" y="103465"/>
                          <a:pt x="52190" y="104005"/>
                        </a:cubicBezTo>
                        <a:cubicBezTo>
                          <a:pt x="51269" y="104536"/>
                          <a:pt x="51904" y="105060"/>
                          <a:pt x="51452" y="105322"/>
                        </a:cubicBezTo>
                        <a:cubicBezTo>
                          <a:pt x="51386" y="105360"/>
                          <a:pt x="51322" y="105377"/>
                          <a:pt x="51259" y="105377"/>
                        </a:cubicBezTo>
                        <a:cubicBezTo>
                          <a:pt x="50888" y="105377"/>
                          <a:pt x="50571" y="104789"/>
                          <a:pt x="50388" y="104497"/>
                        </a:cubicBezTo>
                        <a:cubicBezTo>
                          <a:pt x="50174" y="104163"/>
                          <a:pt x="50055" y="103758"/>
                          <a:pt x="49975" y="103227"/>
                        </a:cubicBezTo>
                        <a:cubicBezTo>
                          <a:pt x="49888" y="102703"/>
                          <a:pt x="49801" y="102600"/>
                          <a:pt x="49539" y="101560"/>
                        </a:cubicBezTo>
                        <a:cubicBezTo>
                          <a:pt x="49269" y="100520"/>
                          <a:pt x="49443" y="100441"/>
                          <a:pt x="50356" y="100155"/>
                        </a:cubicBezTo>
                        <a:cubicBezTo>
                          <a:pt x="50690" y="100052"/>
                          <a:pt x="51245" y="100083"/>
                          <a:pt x="51793" y="99948"/>
                        </a:cubicBezTo>
                        <a:cubicBezTo>
                          <a:pt x="52341" y="99814"/>
                          <a:pt x="53404" y="99560"/>
                          <a:pt x="54174" y="99456"/>
                        </a:cubicBezTo>
                        <a:cubicBezTo>
                          <a:pt x="54353" y="99431"/>
                          <a:pt x="54473" y="99417"/>
                          <a:pt x="54554" y="99417"/>
                        </a:cubicBezTo>
                        <a:close/>
                        <a:moveTo>
                          <a:pt x="36904" y="98541"/>
                        </a:moveTo>
                        <a:cubicBezTo>
                          <a:pt x="36963" y="98541"/>
                          <a:pt x="37020" y="98542"/>
                          <a:pt x="37077" y="98544"/>
                        </a:cubicBezTo>
                        <a:cubicBezTo>
                          <a:pt x="37077" y="98544"/>
                          <a:pt x="38132" y="98623"/>
                          <a:pt x="38275" y="99226"/>
                        </a:cubicBezTo>
                        <a:cubicBezTo>
                          <a:pt x="38426" y="99829"/>
                          <a:pt x="38490" y="100853"/>
                          <a:pt x="39442" y="101592"/>
                        </a:cubicBezTo>
                        <a:cubicBezTo>
                          <a:pt x="40395" y="102338"/>
                          <a:pt x="41355" y="102449"/>
                          <a:pt x="41546" y="103441"/>
                        </a:cubicBezTo>
                        <a:cubicBezTo>
                          <a:pt x="41744" y="104433"/>
                          <a:pt x="41585" y="105425"/>
                          <a:pt x="40006" y="105465"/>
                        </a:cubicBezTo>
                        <a:cubicBezTo>
                          <a:pt x="39916" y="105466"/>
                          <a:pt x="39827" y="105467"/>
                          <a:pt x="39737" y="105467"/>
                        </a:cubicBezTo>
                        <a:cubicBezTo>
                          <a:pt x="38844" y="105467"/>
                          <a:pt x="37957" y="105395"/>
                          <a:pt x="37077" y="105251"/>
                        </a:cubicBezTo>
                        <a:cubicBezTo>
                          <a:pt x="37077" y="105251"/>
                          <a:pt x="35521" y="105092"/>
                          <a:pt x="34497" y="104846"/>
                        </a:cubicBezTo>
                        <a:cubicBezTo>
                          <a:pt x="33465" y="104600"/>
                          <a:pt x="33052" y="104211"/>
                          <a:pt x="33052" y="104211"/>
                        </a:cubicBezTo>
                        <a:lnTo>
                          <a:pt x="33013" y="104179"/>
                        </a:lnTo>
                        <a:cubicBezTo>
                          <a:pt x="32203" y="103631"/>
                          <a:pt x="31640" y="103036"/>
                          <a:pt x="30782" y="102544"/>
                        </a:cubicBezTo>
                        <a:cubicBezTo>
                          <a:pt x="29925" y="102044"/>
                          <a:pt x="30084" y="101782"/>
                          <a:pt x="30266" y="101306"/>
                        </a:cubicBezTo>
                        <a:cubicBezTo>
                          <a:pt x="30314" y="101187"/>
                          <a:pt x="30306" y="101052"/>
                          <a:pt x="30258" y="100941"/>
                        </a:cubicBezTo>
                        <a:cubicBezTo>
                          <a:pt x="30243" y="100703"/>
                          <a:pt x="30338" y="100274"/>
                          <a:pt x="31084" y="99845"/>
                        </a:cubicBezTo>
                        <a:cubicBezTo>
                          <a:pt x="32144" y="99230"/>
                          <a:pt x="35110" y="98541"/>
                          <a:pt x="36904" y="98541"/>
                        </a:cubicBezTo>
                        <a:close/>
                        <a:moveTo>
                          <a:pt x="5025" y="0"/>
                        </a:moveTo>
                        <a:cubicBezTo>
                          <a:pt x="4858" y="222"/>
                          <a:pt x="4358" y="262"/>
                          <a:pt x="3827" y="262"/>
                        </a:cubicBezTo>
                        <a:cubicBezTo>
                          <a:pt x="3263" y="262"/>
                          <a:pt x="2509" y="262"/>
                          <a:pt x="2350" y="230"/>
                        </a:cubicBezTo>
                        <a:cubicBezTo>
                          <a:pt x="2168" y="183"/>
                          <a:pt x="1985" y="167"/>
                          <a:pt x="1803" y="167"/>
                        </a:cubicBezTo>
                        <a:cubicBezTo>
                          <a:pt x="1803" y="167"/>
                          <a:pt x="1033" y="175"/>
                          <a:pt x="493" y="230"/>
                        </a:cubicBezTo>
                        <a:lnTo>
                          <a:pt x="469" y="230"/>
                        </a:lnTo>
                        <a:lnTo>
                          <a:pt x="469" y="302"/>
                        </a:lnTo>
                        <a:cubicBezTo>
                          <a:pt x="906" y="254"/>
                          <a:pt x="1342" y="230"/>
                          <a:pt x="1787" y="230"/>
                        </a:cubicBezTo>
                        <a:cubicBezTo>
                          <a:pt x="1787" y="230"/>
                          <a:pt x="2390" y="254"/>
                          <a:pt x="2422" y="460"/>
                        </a:cubicBezTo>
                        <a:cubicBezTo>
                          <a:pt x="2453" y="667"/>
                          <a:pt x="2398" y="1008"/>
                          <a:pt x="2882" y="1254"/>
                        </a:cubicBezTo>
                        <a:cubicBezTo>
                          <a:pt x="3374" y="1500"/>
                          <a:pt x="3914" y="1540"/>
                          <a:pt x="3938" y="1873"/>
                        </a:cubicBezTo>
                        <a:cubicBezTo>
                          <a:pt x="3962" y="2207"/>
                          <a:pt x="3779" y="2532"/>
                          <a:pt x="2866" y="2548"/>
                        </a:cubicBezTo>
                        <a:cubicBezTo>
                          <a:pt x="2311" y="2548"/>
                          <a:pt x="1755" y="2524"/>
                          <a:pt x="1207" y="2476"/>
                        </a:cubicBezTo>
                        <a:cubicBezTo>
                          <a:pt x="1207" y="2476"/>
                          <a:pt x="866" y="2453"/>
                          <a:pt x="469" y="2421"/>
                        </a:cubicBezTo>
                        <a:lnTo>
                          <a:pt x="469" y="2484"/>
                        </a:lnTo>
                        <a:cubicBezTo>
                          <a:pt x="548" y="2484"/>
                          <a:pt x="620" y="2484"/>
                          <a:pt x="675" y="2492"/>
                        </a:cubicBezTo>
                        <a:cubicBezTo>
                          <a:pt x="850" y="2492"/>
                          <a:pt x="1017" y="2508"/>
                          <a:pt x="1183" y="2548"/>
                        </a:cubicBezTo>
                        <a:cubicBezTo>
                          <a:pt x="1398" y="2635"/>
                          <a:pt x="1596" y="2762"/>
                          <a:pt x="1763" y="2921"/>
                        </a:cubicBezTo>
                        <a:cubicBezTo>
                          <a:pt x="2017" y="3183"/>
                          <a:pt x="2430" y="3294"/>
                          <a:pt x="2668" y="3429"/>
                        </a:cubicBezTo>
                        <a:cubicBezTo>
                          <a:pt x="2906" y="3564"/>
                          <a:pt x="2922" y="3969"/>
                          <a:pt x="2557" y="4215"/>
                        </a:cubicBezTo>
                        <a:cubicBezTo>
                          <a:pt x="2199" y="4453"/>
                          <a:pt x="1922" y="4437"/>
                          <a:pt x="1739" y="4628"/>
                        </a:cubicBezTo>
                        <a:cubicBezTo>
                          <a:pt x="1556" y="4818"/>
                          <a:pt x="1390" y="4993"/>
                          <a:pt x="1104" y="5048"/>
                        </a:cubicBezTo>
                        <a:cubicBezTo>
                          <a:pt x="914" y="5080"/>
                          <a:pt x="723" y="5096"/>
                          <a:pt x="525" y="5096"/>
                        </a:cubicBezTo>
                        <a:lnTo>
                          <a:pt x="469" y="5096"/>
                        </a:lnTo>
                        <a:lnTo>
                          <a:pt x="469" y="5239"/>
                        </a:lnTo>
                        <a:lnTo>
                          <a:pt x="493" y="5239"/>
                        </a:lnTo>
                        <a:cubicBezTo>
                          <a:pt x="493" y="5239"/>
                          <a:pt x="512" y="5234"/>
                          <a:pt x="546" y="5234"/>
                        </a:cubicBezTo>
                        <a:cubicBezTo>
                          <a:pt x="625" y="5234"/>
                          <a:pt x="784" y="5257"/>
                          <a:pt x="993" y="5405"/>
                        </a:cubicBezTo>
                        <a:cubicBezTo>
                          <a:pt x="1302" y="5612"/>
                          <a:pt x="1683" y="5739"/>
                          <a:pt x="2191" y="5913"/>
                        </a:cubicBezTo>
                        <a:cubicBezTo>
                          <a:pt x="2469" y="6017"/>
                          <a:pt x="2747" y="6096"/>
                          <a:pt x="3033" y="6159"/>
                        </a:cubicBezTo>
                        <a:cubicBezTo>
                          <a:pt x="3033" y="6159"/>
                          <a:pt x="3636" y="6302"/>
                          <a:pt x="3501" y="6588"/>
                        </a:cubicBezTo>
                        <a:cubicBezTo>
                          <a:pt x="3366" y="6882"/>
                          <a:pt x="2795" y="6929"/>
                          <a:pt x="2207" y="6929"/>
                        </a:cubicBezTo>
                        <a:cubicBezTo>
                          <a:pt x="1620" y="6921"/>
                          <a:pt x="818" y="6929"/>
                          <a:pt x="660" y="6890"/>
                        </a:cubicBezTo>
                        <a:cubicBezTo>
                          <a:pt x="604" y="6874"/>
                          <a:pt x="540" y="6858"/>
                          <a:pt x="469" y="6850"/>
                        </a:cubicBezTo>
                        <a:lnTo>
                          <a:pt x="469" y="6953"/>
                        </a:lnTo>
                        <a:cubicBezTo>
                          <a:pt x="604" y="6993"/>
                          <a:pt x="715" y="7056"/>
                          <a:pt x="731" y="7144"/>
                        </a:cubicBezTo>
                        <a:cubicBezTo>
                          <a:pt x="763" y="7366"/>
                          <a:pt x="699" y="7747"/>
                          <a:pt x="1207" y="8017"/>
                        </a:cubicBezTo>
                        <a:cubicBezTo>
                          <a:pt x="1715" y="8295"/>
                          <a:pt x="2287" y="8334"/>
                          <a:pt x="2303" y="8699"/>
                        </a:cubicBezTo>
                        <a:cubicBezTo>
                          <a:pt x="2311" y="9065"/>
                          <a:pt x="2128" y="9430"/>
                          <a:pt x="1175" y="9446"/>
                        </a:cubicBezTo>
                        <a:cubicBezTo>
                          <a:pt x="921" y="9446"/>
                          <a:pt x="683" y="9446"/>
                          <a:pt x="469" y="9438"/>
                        </a:cubicBezTo>
                        <a:lnTo>
                          <a:pt x="469" y="9842"/>
                        </a:lnTo>
                        <a:cubicBezTo>
                          <a:pt x="509" y="9723"/>
                          <a:pt x="810" y="9660"/>
                          <a:pt x="1223" y="9581"/>
                        </a:cubicBezTo>
                        <a:cubicBezTo>
                          <a:pt x="1850" y="9469"/>
                          <a:pt x="2223" y="9422"/>
                          <a:pt x="2374" y="9184"/>
                        </a:cubicBezTo>
                        <a:cubicBezTo>
                          <a:pt x="2517" y="8961"/>
                          <a:pt x="2541" y="8692"/>
                          <a:pt x="2445" y="8445"/>
                        </a:cubicBezTo>
                        <a:cubicBezTo>
                          <a:pt x="2358" y="8231"/>
                          <a:pt x="2612" y="8144"/>
                          <a:pt x="3065" y="8088"/>
                        </a:cubicBezTo>
                        <a:cubicBezTo>
                          <a:pt x="3239" y="8072"/>
                          <a:pt x="3517" y="8072"/>
                          <a:pt x="3819" y="8057"/>
                        </a:cubicBezTo>
                        <a:cubicBezTo>
                          <a:pt x="4128" y="8033"/>
                          <a:pt x="4589" y="7898"/>
                          <a:pt x="5454" y="7779"/>
                        </a:cubicBezTo>
                        <a:cubicBezTo>
                          <a:pt x="5893" y="7714"/>
                          <a:pt x="6179" y="7680"/>
                          <a:pt x="6400" y="7680"/>
                        </a:cubicBezTo>
                        <a:cubicBezTo>
                          <a:pt x="6615" y="7680"/>
                          <a:pt x="6770" y="7712"/>
                          <a:pt x="6946" y="7779"/>
                        </a:cubicBezTo>
                        <a:cubicBezTo>
                          <a:pt x="7303" y="7906"/>
                          <a:pt x="7144" y="8318"/>
                          <a:pt x="7033" y="8509"/>
                        </a:cubicBezTo>
                        <a:cubicBezTo>
                          <a:pt x="6930" y="8699"/>
                          <a:pt x="7192" y="8731"/>
                          <a:pt x="7256" y="8938"/>
                        </a:cubicBezTo>
                        <a:cubicBezTo>
                          <a:pt x="7319" y="9144"/>
                          <a:pt x="7438" y="9461"/>
                          <a:pt x="7772" y="9573"/>
                        </a:cubicBezTo>
                        <a:cubicBezTo>
                          <a:pt x="8105" y="9684"/>
                          <a:pt x="8597" y="9969"/>
                          <a:pt x="8684" y="10208"/>
                        </a:cubicBezTo>
                        <a:cubicBezTo>
                          <a:pt x="8772" y="10454"/>
                          <a:pt x="8327" y="10708"/>
                          <a:pt x="7510" y="10819"/>
                        </a:cubicBezTo>
                        <a:cubicBezTo>
                          <a:pt x="7307" y="10846"/>
                          <a:pt x="7096" y="10859"/>
                          <a:pt x="6877" y="10859"/>
                        </a:cubicBezTo>
                        <a:cubicBezTo>
                          <a:pt x="6215" y="10859"/>
                          <a:pt x="5492" y="10744"/>
                          <a:pt x="4787" y="10589"/>
                        </a:cubicBezTo>
                        <a:cubicBezTo>
                          <a:pt x="4025" y="10419"/>
                          <a:pt x="3707" y="10367"/>
                          <a:pt x="3122" y="10367"/>
                        </a:cubicBezTo>
                        <a:cubicBezTo>
                          <a:pt x="2994" y="10367"/>
                          <a:pt x="2853" y="10370"/>
                          <a:pt x="2692" y="10374"/>
                        </a:cubicBezTo>
                        <a:cubicBezTo>
                          <a:pt x="2522" y="10379"/>
                          <a:pt x="2359" y="10382"/>
                          <a:pt x="2204" y="10382"/>
                        </a:cubicBezTo>
                        <a:cubicBezTo>
                          <a:pt x="1545" y="10382"/>
                          <a:pt x="1019" y="10326"/>
                          <a:pt x="660" y="10089"/>
                        </a:cubicBezTo>
                        <a:cubicBezTo>
                          <a:pt x="580" y="10049"/>
                          <a:pt x="509" y="9977"/>
                          <a:pt x="469" y="9898"/>
                        </a:cubicBezTo>
                        <a:lnTo>
                          <a:pt x="469" y="10184"/>
                        </a:lnTo>
                        <a:cubicBezTo>
                          <a:pt x="644" y="10271"/>
                          <a:pt x="818" y="10343"/>
                          <a:pt x="945" y="10414"/>
                        </a:cubicBezTo>
                        <a:cubicBezTo>
                          <a:pt x="1199" y="10565"/>
                          <a:pt x="1215" y="11009"/>
                          <a:pt x="826" y="11279"/>
                        </a:cubicBezTo>
                        <a:cubicBezTo>
                          <a:pt x="715" y="11359"/>
                          <a:pt x="596" y="11422"/>
                          <a:pt x="469" y="11470"/>
                        </a:cubicBezTo>
                        <a:lnTo>
                          <a:pt x="469" y="11835"/>
                        </a:lnTo>
                        <a:cubicBezTo>
                          <a:pt x="715" y="11744"/>
                          <a:pt x="976" y="11701"/>
                          <a:pt x="1236" y="11701"/>
                        </a:cubicBezTo>
                        <a:cubicBezTo>
                          <a:pt x="1296" y="11701"/>
                          <a:pt x="1355" y="11703"/>
                          <a:pt x="1414" y="11708"/>
                        </a:cubicBezTo>
                        <a:cubicBezTo>
                          <a:pt x="1930" y="11747"/>
                          <a:pt x="2668" y="12009"/>
                          <a:pt x="3652" y="12009"/>
                        </a:cubicBezTo>
                        <a:cubicBezTo>
                          <a:pt x="3675" y="12010"/>
                          <a:pt x="3698" y="12010"/>
                          <a:pt x="3721" y="12010"/>
                        </a:cubicBezTo>
                        <a:cubicBezTo>
                          <a:pt x="4498" y="12010"/>
                          <a:pt x="5373" y="11909"/>
                          <a:pt x="6008" y="11909"/>
                        </a:cubicBezTo>
                        <a:cubicBezTo>
                          <a:pt x="6165" y="11909"/>
                          <a:pt x="6307" y="11915"/>
                          <a:pt x="6430" y="11930"/>
                        </a:cubicBezTo>
                        <a:cubicBezTo>
                          <a:pt x="7065" y="12009"/>
                          <a:pt x="7779" y="12208"/>
                          <a:pt x="7970" y="12446"/>
                        </a:cubicBezTo>
                        <a:cubicBezTo>
                          <a:pt x="8168" y="12684"/>
                          <a:pt x="7970" y="13200"/>
                          <a:pt x="7533" y="13430"/>
                        </a:cubicBezTo>
                        <a:cubicBezTo>
                          <a:pt x="7486" y="13454"/>
                          <a:pt x="7486" y="13565"/>
                          <a:pt x="7478" y="13700"/>
                        </a:cubicBezTo>
                        <a:cubicBezTo>
                          <a:pt x="7478" y="13700"/>
                          <a:pt x="7375" y="13843"/>
                          <a:pt x="6994" y="13859"/>
                        </a:cubicBezTo>
                        <a:cubicBezTo>
                          <a:pt x="6799" y="13863"/>
                          <a:pt x="6484" y="13865"/>
                          <a:pt x="6141" y="13865"/>
                        </a:cubicBezTo>
                        <a:cubicBezTo>
                          <a:pt x="5799" y="13865"/>
                          <a:pt x="5430" y="13863"/>
                          <a:pt x="5128" y="13859"/>
                        </a:cubicBezTo>
                        <a:cubicBezTo>
                          <a:pt x="4752" y="13849"/>
                          <a:pt x="4462" y="13830"/>
                          <a:pt x="4138" y="13830"/>
                        </a:cubicBezTo>
                        <a:cubicBezTo>
                          <a:pt x="3936" y="13830"/>
                          <a:pt x="3720" y="13837"/>
                          <a:pt x="3461" y="13859"/>
                        </a:cubicBezTo>
                        <a:cubicBezTo>
                          <a:pt x="3057" y="13887"/>
                          <a:pt x="2766" y="13927"/>
                          <a:pt x="2549" y="13927"/>
                        </a:cubicBezTo>
                        <a:cubicBezTo>
                          <a:pt x="2404" y="13927"/>
                          <a:pt x="2291" y="13910"/>
                          <a:pt x="2199" y="13859"/>
                        </a:cubicBezTo>
                        <a:cubicBezTo>
                          <a:pt x="1961" y="13724"/>
                          <a:pt x="2041" y="13557"/>
                          <a:pt x="1636" y="13430"/>
                        </a:cubicBezTo>
                        <a:cubicBezTo>
                          <a:pt x="1231" y="13311"/>
                          <a:pt x="842" y="13160"/>
                          <a:pt x="461" y="12986"/>
                        </a:cubicBezTo>
                        <a:lnTo>
                          <a:pt x="461" y="13176"/>
                        </a:lnTo>
                        <a:cubicBezTo>
                          <a:pt x="731" y="13279"/>
                          <a:pt x="1009" y="13359"/>
                          <a:pt x="1287" y="13430"/>
                        </a:cubicBezTo>
                        <a:cubicBezTo>
                          <a:pt x="1287" y="13430"/>
                          <a:pt x="1922" y="13581"/>
                          <a:pt x="1779" y="13906"/>
                        </a:cubicBezTo>
                        <a:cubicBezTo>
                          <a:pt x="1628" y="14224"/>
                          <a:pt x="1064" y="14272"/>
                          <a:pt x="461" y="14272"/>
                        </a:cubicBezTo>
                        <a:lnTo>
                          <a:pt x="461" y="14335"/>
                        </a:lnTo>
                        <a:cubicBezTo>
                          <a:pt x="515" y="14337"/>
                          <a:pt x="568" y="14338"/>
                          <a:pt x="621" y="14338"/>
                        </a:cubicBezTo>
                        <a:cubicBezTo>
                          <a:pt x="988" y="14338"/>
                          <a:pt x="1354" y="14291"/>
                          <a:pt x="1707" y="14208"/>
                        </a:cubicBezTo>
                        <a:cubicBezTo>
                          <a:pt x="2272" y="14042"/>
                          <a:pt x="3688" y="13905"/>
                          <a:pt x="4984" y="13905"/>
                        </a:cubicBezTo>
                        <a:cubicBezTo>
                          <a:pt x="5054" y="13905"/>
                          <a:pt x="5123" y="13906"/>
                          <a:pt x="5192" y="13906"/>
                        </a:cubicBezTo>
                        <a:cubicBezTo>
                          <a:pt x="6533" y="13914"/>
                          <a:pt x="7406" y="13962"/>
                          <a:pt x="7716" y="14025"/>
                        </a:cubicBezTo>
                        <a:cubicBezTo>
                          <a:pt x="8010" y="14097"/>
                          <a:pt x="8311" y="14137"/>
                          <a:pt x="8613" y="14145"/>
                        </a:cubicBezTo>
                        <a:cubicBezTo>
                          <a:pt x="9073" y="14168"/>
                          <a:pt x="9129" y="14327"/>
                          <a:pt x="9129" y="14335"/>
                        </a:cubicBezTo>
                        <a:cubicBezTo>
                          <a:pt x="8930" y="14478"/>
                          <a:pt x="8708" y="14573"/>
                          <a:pt x="8462" y="14621"/>
                        </a:cubicBezTo>
                        <a:cubicBezTo>
                          <a:pt x="7835" y="14748"/>
                          <a:pt x="6398" y="14819"/>
                          <a:pt x="5684" y="14851"/>
                        </a:cubicBezTo>
                        <a:cubicBezTo>
                          <a:pt x="4978" y="14891"/>
                          <a:pt x="4382" y="14883"/>
                          <a:pt x="3573" y="15073"/>
                        </a:cubicBezTo>
                        <a:cubicBezTo>
                          <a:pt x="2763" y="15256"/>
                          <a:pt x="2557" y="15399"/>
                          <a:pt x="1358" y="15430"/>
                        </a:cubicBezTo>
                        <a:cubicBezTo>
                          <a:pt x="1183" y="15434"/>
                          <a:pt x="1023" y="15436"/>
                          <a:pt x="874" y="15436"/>
                        </a:cubicBezTo>
                        <a:cubicBezTo>
                          <a:pt x="725" y="15436"/>
                          <a:pt x="588" y="15434"/>
                          <a:pt x="461" y="15430"/>
                        </a:cubicBezTo>
                        <a:lnTo>
                          <a:pt x="461" y="16121"/>
                        </a:lnTo>
                        <a:cubicBezTo>
                          <a:pt x="477" y="16161"/>
                          <a:pt x="485" y="16200"/>
                          <a:pt x="485" y="16240"/>
                        </a:cubicBezTo>
                        <a:cubicBezTo>
                          <a:pt x="485" y="16327"/>
                          <a:pt x="477" y="16407"/>
                          <a:pt x="461" y="16494"/>
                        </a:cubicBezTo>
                        <a:lnTo>
                          <a:pt x="461" y="16883"/>
                        </a:lnTo>
                        <a:cubicBezTo>
                          <a:pt x="493" y="16851"/>
                          <a:pt x="533" y="16819"/>
                          <a:pt x="556" y="16772"/>
                        </a:cubicBezTo>
                        <a:cubicBezTo>
                          <a:pt x="707" y="16526"/>
                          <a:pt x="739" y="16232"/>
                          <a:pt x="644" y="15954"/>
                        </a:cubicBezTo>
                        <a:cubicBezTo>
                          <a:pt x="548" y="15716"/>
                          <a:pt x="818" y="15621"/>
                          <a:pt x="1302" y="15557"/>
                        </a:cubicBezTo>
                        <a:cubicBezTo>
                          <a:pt x="1477" y="15542"/>
                          <a:pt x="1771" y="15542"/>
                          <a:pt x="2096" y="15518"/>
                        </a:cubicBezTo>
                        <a:cubicBezTo>
                          <a:pt x="2414" y="15486"/>
                          <a:pt x="2906" y="15351"/>
                          <a:pt x="3819" y="15208"/>
                        </a:cubicBezTo>
                        <a:cubicBezTo>
                          <a:pt x="4282" y="15140"/>
                          <a:pt x="4581" y="15104"/>
                          <a:pt x="4813" y="15104"/>
                        </a:cubicBezTo>
                        <a:cubicBezTo>
                          <a:pt x="5038" y="15104"/>
                          <a:pt x="5198" y="15138"/>
                          <a:pt x="5382" y="15208"/>
                        </a:cubicBezTo>
                        <a:cubicBezTo>
                          <a:pt x="5755" y="15359"/>
                          <a:pt x="5589" y="15811"/>
                          <a:pt x="5470" y="16026"/>
                        </a:cubicBezTo>
                        <a:cubicBezTo>
                          <a:pt x="5351" y="16232"/>
                          <a:pt x="5628" y="16272"/>
                          <a:pt x="5692" y="16494"/>
                        </a:cubicBezTo>
                        <a:cubicBezTo>
                          <a:pt x="5755" y="16724"/>
                          <a:pt x="5882" y="17073"/>
                          <a:pt x="6232" y="17193"/>
                        </a:cubicBezTo>
                        <a:cubicBezTo>
                          <a:pt x="6581" y="17320"/>
                          <a:pt x="7097" y="17645"/>
                          <a:pt x="7184" y="17899"/>
                        </a:cubicBezTo>
                        <a:cubicBezTo>
                          <a:pt x="7271" y="18161"/>
                          <a:pt x="6803" y="18455"/>
                          <a:pt x="5946" y="18574"/>
                        </a:cubicBezTo>
                        <a:cubicBezTo>
                          <a:pt x="5728" y="18606"/>
                          <a:pt x="5499" y="18620"/>
                          <a:pt x="5264" y="18620"/>
                        </a:cubicBezTo>
                        <a:cubicBezTo>
                          <a:pt x="4567" y="18620"/>
                          <a:pt x="3811" y="18494"/>
                          <a:pt x="3080" y="18328"/>
                        </a:cubicBezTo>
                        <a:cubicBezTo>
                          <a:pt x="2268" y="18135"/>
                          <a:pt x="1931" y="18076"/>
                          <a:pt x="1291" y="18076"/>
                        </a:cubicBezTo>
                        <a:cubicBezTo>
                          <a:pt x="1167" y="18076"/>
                          <a:pt x="1033" y="18078"/>
                          <a:pt x="882" y="18082"/>
                        </a:cubicBezTo>
                        <a:cubicBezTo>
                          <a:pt x="731" y="18082"/>
                          <a:pt x="596" y="18089"/>
                          <a:pt x="461" y="18089"/>
                        </a:cubicBezTo>
                        <a:lnTo>
                          <a:pt x="461" y="18169"/>
                        </a:lnTo>
                        <a:cubicBezTo>
                          <a:pt x="628" y="18169"/>
                          <a:pt x="858" y="18177"/>
                          <a:pt x="1366" y="18185"/>
                        </a:cubicBezTo>
                        <a:cubicBezTo>
                          <a:pt x="2374" y="18209"/>
                          <a:pt x="2731" y="18447"/>
                          <a:pt x="3636" y="18621"/>
                        </a:cubicBezTo>
                        <a:cubicBezTo>
                          <a:pt x="4195" y="18725"/>
                          <a:pt x="4471" y="18740"/>
                          <a:pt x="4716" y="18740"/>
                        </a:cubicBezTo>
                        <a:cubicBezTo>
                          <a:pt x="4811" y="18740"/>
                          <a:pt x="4901" y="18737"/>
                          <a:pt x="5001" y="18737"/>
                        </a:cubicBezTo>
                        <a:cubicBezTo>
                          <a:pt x="5058" y="18737"/>
                          <a:pt x="5118" y="18738"/>
                          <a:pt x="5184" y="18740"/>
                        </a:cubicBezTo>
                        <a:cubicBezTo>
                          <a:pt x="5668" y="18748"/>
                          <a:pt x="5493" y="18891"/>
                          <a:pt x="5351" y="19010"/>
                        </a:cubicBezTo>
                        <a:cubicBezTo>
                          <a:pt x="5216" y="19129"/>
                          <a:pt x="5128" y="19479"/>
                          <a:pt x="4906" y="19621"/>
                        </a:cubicBezTo>
                        <a:cubicBezTo>
                          <a:pt x="4684" y="19764"/>
                          <a:pt x="3715" y="19756"/>
                          <a:pt x="2406" y="19796"/>
                        </a:cubicBezTo>
                        <a:cubicBezTo>
                          <a:pt x="2257" y="19801"/>
                          <a:pt x="2126" y="19803"/>
                          <a:pt x="2009" y="19803"/>
                        </a:cubicBezTo>
                        <a:cubicBezTo>
                          <a:pt x="1099" y="19803"/>
                          <a:pt x="1045" y="19673"/>
                          <a:pt x="461" y="19518"/>
                        </a:cubicBezTo>
                        <a:lnTo>
                          <a:pt x="461" y="19748"/>
                        </a:lnTo>
                        <a:cubicBezTo>
                          <a:pt x="921" y="19844"/>
                          <a:pt x="1398" y="19899"/>
                          <a:pt x="1866" y="19907"/>
                        </a:cubicBezTo>
                        <a:cubicBezTo>
                          <a:pt x="1887" y="19907"/>
                          <a:pt x="1908" y="19907"/>
                          <a:pt x="1930" y="19907"/>
                        </a:cubicBezTo>
                        <a:cubicBezTo>
                          <a:pt x="2739" y="19907"/>
                          <a:pt x="3660" y="19793"/>
                          <a:pt x="4335" y="19793"/>
                        </a:cubicBezTo>
                        <a:cubicBezTo>
                          <a:pt x="4509" y="19793"/>
                          <a:pt x="4667" y="19801"/>
                          <a:pt x="4803" y="19820"/>
                        </a:cubicBezTo>
                        <a:cubicBezTo>
                          <a:pt x="5470" y="19907"/>
                          <a:pt x="6216" y="20129"/>
                          <a:pt x="6414" y="20391"/>
                        </a:cubicBezTo>
                        <a:cubicBezTo>
                          <a:pt x="6621" y="20653"/>
                          <a:pt x="6406" y="21225"/>
                          <a:pt x="5946" y="21479"/>
                        </a:cubicBezTo>
                        <a:cubicBezTo>
                          <a:pt x="5898" y="21511"/>
                          <a:pt x="5890" y="21630"/>
                          <a:pt x="5882" y="21780"/>
                        </a:cubicBezTo>
                        <a:cubicBezTo>
                          <a:pt x="5882" y="21780"/>
                          <a:pt x="5771" y="21931"/>
                          <a:pt x="5366" y="21947"/>
                        </a:cubicBezTo>
                        <a:cubicBezTo>
                          <a:pt x="5164" y="21955"/>
                          <a:pt x="4833" y="21959"/>
                          <a:pt x="4472" y="21959"/>
                        </a:cubicBezTo>
                        <a:cubicBezTo>
                          <a:pt x="4112" y="21959"/>
                          <a:pt x="3723" y="21955"/>
                          <a:pt x="3406" y="21947"/>
                        </a:cubicBezTo>
                        <a:cubicBezTo>
                          <a:pt x="2993" y="21942"/>
                          <a:pt x="2675" y="21921"/>
                          <a:pt x="2316" y="21921"/>
                        </a:cubicBezTo>
                        <a:cubicBezTo>
                          <a:pt x="2115" y="21921"/>
                          <a:pt x="1902" y="21927"/>
                          <a:pt x="1652" y="21947"/>
                        </a:cubicBezTo>
                        <a:cubicBezTo>
                          <a:pt x="1239" y="21986"/>
                          <a:pt x="939" y="22029"/>
                          <a:pt x="713" y="22029"/>
                        </a:cubicBezTo>
                        <a:cubicBezTo>
                          <a:pt x="617" y="22029"/>
                          <a:pt x="534" y="22021"/>
                          <a:pt x="461" y="22003"/>
                        </a:cubicBezTo>
                        <a:lnTo>
                          <a:pt x="461" y="22201"/>
                        </a:lnTo>
                        <a:cubicBezTo>
                          <a:pt x="1398" y="22066"/>
                          <a:pt x="2350" y="22002"/>
                          <a:pt x="3295" y="22002"/>
                        </a:cubicBezTo>
                        <a:cubicBezTo>
                          <a:pt x="3351" y="22002"/>
                          <a:pt x="3406" y="22002"/>
                          <a:pt x="3461" y="22003"/>
                        </a:cubicBezTo>
                        <a:cubicBezTo>
                          <a:pt x="4882" y="22019"/>
                          <a:pt x="5803" y="22066"/>
                          <a:pt x="6128" y="22138"/>
                        </a:cubicBezTo>
                        <a:cubicBezTo>
                          <a:pt x="6438" y="22217"/>
                          <a:pt x="6756" y="22265"/>
                          <a:pt x="7073" y="22273"/>
                        </a:cubicBezTo>
                        <a:cubicBezTo>
                          <a:pt x="7557" y="22296"/>
                          <a:pt x="7613" y="22471"/>
                          <a:pt x="7613" y="22479"/>
                        </a:cubicBezTo>
                        <a:cubicBezTo>
                          <a:pt x="7406" y="22638"/>
                          <a:pt x="7168" y="22749"/>
                          <a:pt x="6914" y="22796"/>
                        </a:cubicBezTo>
                        <a:cubicBezTo>
                          <a:pt x="6248" y="22939"/>
                          <a:pt x="4731" y="23027"/>
                          <a:pt x="3985" y="23058"/>
                        </a:cubicBezTo>
                        <a:cubicBezTo>
                          <a:pt x="3247" y="23090"/>
                          <a:pt x="2604" y="23098"/>
                          <a:pt x="1747" y="23304"/>
                        </a:cubicBezTo>
                        <a:cubicBezTo>
                          <a:pt x="1207" y="23431"/>
                          <a:pt x="921" y="23543"/>
                          <a:pt x="461" y="23614"/>
                        </a:cubicBezTo>
                        <a:lnTo>
                          <a:pt x="461" y="23757"/>
                        </a:lnTo>
                        <a:cubicBezTo>
                          <a:pt x="794" y="23693"/>
                          <a:pt x="1271" y="23574"/>
                          <a:pt x="2009" y="23463"/>
                        </a:cubicBezTo>
                        <a:cubicBezTo>
                          <a:pt x="2495" y="23383"/>
                          <a:pt x="2812" y="23341"/>
                          <a:pt x="3058" y="23341"/>
                        </a:cubicBezTo>
                        <a:cubicBezTo>
                          <a:pt x="3297" y="23341"/>
                          <a:pt x="3468" y="23381"/>
                          <a:pt x="3660" y="23463"/>
                        </a:cubicBezTo>
                        <a:cubicBezTo>
                          <a:pt x="4049" y="23622"/>
                          <a:pt x="3866" y="24130"/>
                          <a:pt x="3747" y="24360"/>
                        </a:cubicBezTo>
                        <a:cubicBezTo>
                          <a:pt x="3620" y="24590"/>
                          <a:pt x="3906" y="24638"/>
                          <a:pt x="3969" y="24884"/>
                        </a:cubicBezTo>
                        <a:cubicBezTo>
                          <a:pt x="4041" y="25138"/>
                          <a:pt x="4168" y="25527"/>
                          <a:pt x="4533" y="25670"/>
                        </a:cubicBezTo>
                        <a:cubicBezTo>
                          <a:pt x="4890" y="25805"/>
                          <a:pt x="5446" y="26162"/>
                          <a:pt x="5533" y="26456"/>
                        </a:cubicBezTo>
                        <a:cubicBezTo>
                          <a:pt x="5620" y="26749"/>
                          <a:pt x="5120" y="27067"/>
                          <a:pt x="4208" y="27202"/>
                        </a:cubicBezTo>
                        <a:cubicBezTo>
                          <a:pt x="3980" y="27236"/>
                          <a:pt x="3742" y="27251"/>
                          <a:pt x="3497" y="27251"/>
                        </a:cubicBezTo>
                        <a:cubicBezTo>
                          <a:pt x="2764" y="27251"/>
                          <a:pt x="1966" y="27114"/>
                          <a:pt x="1199" y="26924"/>
                        </a:cubicBezTo>
                        <a:cubicBezTo>
                          <a:pt x="898" y="26852"/>
                          <a:pt x="667" y="26797"/>
                          <a:pt x="461" y="26757"/>
                        </a:cubicBezTo>
                        <a:lnTo>
                          <a:pt x="461" y="26908"/>
                        </a:lnTo>
                        <a:cubicBezTo>
                          <a:pt x="866" y="27003"/>
                          <a:pt x="1223" y="27146"/>
                          <a:pt x="1771" y="27249"/>
                        </a:cubicBezTo>
                        <a:cubicBezTo>
                          <a:pt x="2337" y="27367"/>
                          <a:pt x="2628" y="27387"/>
                          <a:pt x="2878" y="27387"/>
                        </a:cubicBezTo>
                        <a:cubicBezTo>
                          <a:pt x="3004" y="27387"/>
                          <a:pt x="3120" y="27382"/>
                          <a:pt x="3256" y="27382"/>
                        </a:cubicBezTo>
                        <a:cubicBezTo>
                          <a:pt x="3303" y="27382"/>
                          <a:pt x="3353" y="27383"/>
                          <a:pt x="3406" y="27384"/>
                        </a:cubicBezTo>
                        <a:cubicBezTo>
                          <a:pt x="3922" y="27400"/>
                          <a:pt x="3731" y="27559"/>
                          <a:pt x="3581" y="27686"/>
                        </a:cubicBezTo>
                        <a:cubicBezTo>
                          <a:pt x="3438" y="27821"/>
                          <a:pt x="3334" y="28210"/>
                          <a:pt x="3104" y="28368"/>
                        </a:cubicBezTo>
                        <a:cubicBezTo>
                          <a:pt x="2866" y="28527"/>
                          <a:pt x="1834" y="28519"/>
                          <a:pt x="461" y="28559"/>
                        </a:cubicBezTo>
                        <a:lnTo>
                          <a:pt x="461" y="28678"/>
                        </a:lnTo>
                        <a:cubicBezTo>
                          <a:pt x="1190" y="28641"/>
                          <a:pt x="1947" y="28557"/>
                          <a:pt x="2528" y="28557"/>
                        </a:cubicBezTo>
                        <a:cubicBezTo>
                          <a:pt x="2700" y="28557"/>
                          <a:pt x="2857" y="28565"/>
                          <a:pt x="2993" y="28583"/>
                        </a:cubicBezTo>
                        <a:cubicBezTo>
                          <a:pt x="3700" y="28686"/>
                          <a:pt x="4477" y="28932"/>
                          <a:pt x="4692" y="29226"/>
                        </a:cubicBezTo>
                        <a:cubicBezTo>
                          <a:pt x="4898" y="29511"/>
                          <a:pt x="4668" y="30154"/>
                          <a:pt x="4184" y="30440"/>
                        </a:cubicBezTo>
                        <a:cubicBezTo>
                          <a:pt x="4128" y="30480"/>
                          <a:pt x="4120" y="30607"/>
                          <a:pt x="4112" y="30781"/>
                        </a:cubicBezTo>
                        <a:cubicBezTo>
                          <a:pt x="4112" y="30781"/>
                          <a:pt x="3993" y="30956"/>
                          <a:pt x="3565" y="30972"/>
                        </a:cubicBezTo>
                        <a:cubicBezTo>
                          <a:pt x="3350" y="30980"/>
                          <a:pt x="2999" y="30984"/>
                          <a:pt x="2617" y="30984"/>
                        </a:cubicBezTo>
                        <a:cubicBezTo>
                          <a:pt x="2235" y="30984"/>
                          <a:pt x="1822" y="30980"/>
                          <a:pt x="1485" y="30972"/>
                        </a:cubicBezTo>
                        <a:cubicBezTo>
                          <a:pt x="1104" y="30964"/>
                          <a:pt x="794" y="30940"/>
                          <a:pt x="461" y="30940"/>
                        </a:cubicBezTo>
                        <a:lnTo>
                          <a:pt x="461" y="31059"/>
                        </a:lnTo>
                        <a:cubicBezTo>
                          <a:pt x="735" y="31041"/>
                          <a:pt x="1013" y="31032"/>
                          <a:pt x="1286" y="31032"/>
                        </a:cubicBezTo>
                        <a:cubicBezTo>
                          <a:pt x="1377" y="31032"/>
                          <a:pt x="1467" y="31033"/>
                          <a:pt x="1556" y="31035"/>
                        </a:cubicBezTo>
                        <a:cubicBezTo>
                          <a:pt x="3049" y="31051"/>
                          <a:pt x="4025" y="31107"/>
                          <a:pt x="4366" y="31186"/>
                        </a:cubicBezTo>
                        <a:cubicBezTo>
                          <a:pt x="4692" y="31274"/>
                          <a:pt x="5025" y="31321"/>
                          <a:pt x="5359" y="31337"/>
                        </a:cubicBezTo>
                        <a:cubicBezTo>
                          <a:pt x="5867" y="31369"/>
                          <a:pt x="5930" y="31559"/>
                          <a:pt x="5930" y="31567"/>
                        </a:cubicBezTo>
                        <a:cubicBezTo>
                          <a:pt x="5716" y="31742"/>
                          <a:pt x="5454" y="31869"/>
                          <a:pt x="5184" y="31924"/>
                        </a:cubicBezTo>
                        <a:cubicBezTo>
                          <a:pt x="4477" y="32083"/>
                          <a:pt x="2874" y="32171"/>
                          <a:pt x="2088" y="32218"/>
                        </a:cubicBezTo>
                        <a:cubicBezTo>
                          <a:pt x="1541" y="32226"/>
                          <a:pt x="1001" y="32266"/>
                          <a:pt x="461" y="32337"/>
                        </a:cubicBezTo>
                        <a:lnTo>
                          <a:pt x="461" y="32591"/>
                        </a:lnTo>
                        <a:cubicBezTo>
                          <a:pt x="732" y="32552"/>
                          <a:pt x="938" y="32532"/>
                          <a:pt x="1111" y="32532"/>
                        </a:cubicBezTo>
                        <a:cubicBezTo>
                          <a:pt x="1359" y="32532"/>
                          <a:pt x="1538" y="32574"/>
                          <a:pt x="1739" y="32663"/>
                        </a:cubicBezTo>
                        <a:cubicBezTo>
                          <a:pt x="2152" y="32845"/>
                          <a:pt x="1945" y="33409"/>
                          <a:pt x="1810" y="33671"/>
                        </a:cubicBezTo>
                        <a:cubicBezTo>
                          <a:pt x="1676" y="33925"/>
                          <a:pt x="1985" y="33980"/>
                          <a:pt x="2049" y="34258"/>
                        </a:cubicBezTo>
                        <a:cubicBezTo>
                          <a:pt x="2112" y="34544"/>
                          <a:pt x="2247" y="34980"/>
                          <a:pt x="2628" y="35131"/>
                        </a:cubicBezTo>
                        <a:cubicBezTo>
                          <a:pt x="3017" y="35282"/>
                          <a:pt x="3588" y="35687"/>
                          <a:pt x="3676" y="36012"/>
                        </a:cubicBezTo>
                        <a:cubicBezTo>
                          <a:pt x="3771" y="36338"/>
                          <a:pt x="3239" y="36711"/>
                          <a:pt x="2271" y="36854"/>
                        </a:cubicBezTo>
                        <a:cubicBezTo>
                          <a:pt x="2002" y="36889"/>
                          <a:pt x="1732" y="36907"/>
                          <a:pt x="1462" y="36907"/>
                        </a:cubicBezTo>
                        <a:cubicBezTo>
                          <a:pt x="1126" y="36907"/>
                          <a:pt x="791" y="36879"/>
                          <a:pt x="461" y="36822"/>
                        </a:cubicBezTo>
                        <a:lnTo>
                          <a:pt x="461" y="37036"/>
                        </a:lnTo>
                        <a:cubicBezTo>
                          <a:pt x="634" y="37054"/>
                          <a:pt x="770" y="37057"/>
                          <a:pt x="898" y="37057"/>
                        </a:cubicBezTo>
                        <a:cubicBezTo>
                          <a:pt x="994" y="37057"/>
                          <a:pt x="1085" y="37055"/>
                          <a:pt x="1185" y="37055"/>
                        </a:cubicBezTo>
                        <a:cubicBezTo>
                          <a:pt x="1258" y="37055"/>
                          <a:pt x="1335" y="37056"/>
                          <a:pt x="1422" y="37060"/>
                        </a:cubicBezTo>
                        <a:cubicBezTo>
                          <a:pt x="1961" y="37076"/>
                          <a:pt x="1755" y="37250"/>
                          <a:pt x="1604" y="37401"/>
                        </a:cubicBezTo>
                        <a:cubicBezTo>
                          <a:pt x="1445" y="37544"/>
                          <a:pt x="1334" y="37989"/>
                          <a:pt x="1080" y="38163"/>
                        </a:cubicBezTo>
                        <a:cubicBezTo>
                          <a:pt x="985" y="38235"/>
                          <a:pt x="771" y="38274"/>
                          <a:pt x="461" y="38298"/>
                        </a:cubicBezTo>
                        <a:lnTo>
                          <a:pt x="461" y="38378"/>
                        </a:lnTo>
                        <a:cubicBezTo>
                          <a:pt x="503" y="38376"/>
                          <a:pt x="544" y="38375"/>
                          <a:pt x="586" y="38375"/>
                        </a:cubicBezTo>
                        <a:cubicBezTo>
                          <a:pt x="711" y="38375"/>
                          <a:pt x="836" y="38384"/>
                          <a:pt x="961" y="38401"/>
                        </a:cubicBezTo>
                        <a:cubicBezTo>
                          <a:pt x="1715" y="38513"/>
                          <a:pt x="2533" y="38790"/>
                          <a:pt x="2755" y="39116"/>
                        </a:cubicBezTo>
                        <a:cubicBezTo>
                          <a:pt x="2969" y="39441"/>
                          <a:pt x="2715" y="40171"/>
                          <a:pt x="2199" y="40489"/>
                        </a:cubicBezTo>
                        <a:cubicBezTo>
                          <a:pt x="2144" y="40529"/>
                          <a:pt x="2128" y="40672"/>
                          <a:pt x="2120" y="40862"/>
                        </a:cubicBezTo>
                        <a:cubicBezTo>
                          <a:pt x="2120" y="40862"/>
                          <a:pt x="1993" y="41060"/>
                          <a:pt x="1541" y="41084"/>
                        </a:cubicBezTo>
                        <a:cubicBezTo>
                          <a:pt x="1295" y="41092"/>
                          <a:pt x="890" y="41092"/>
                          <a:pt x="461" y="41092"/>
                        </a:cubicBezTo>
                        <a:lnTo>
                          <a:pt x="461" y="41180"/>
                        </a:lnTo>
                        <a:cubicBezTo>
                          <a:pt x="1453" y="41203"/>
                          <a:pt x="2112" y="41259"/>
                          <a:pt x="2390" y="41322"/>
                        </a:cubicBezTo>
                        <a:cubicBezTo>
                          <a:pt x="2668" y="41426"/>
                          <a:pt x="3096" y="41473"/>
                          <a:pt x="3438" y="41489"/>
                        </a:cubicBezTo>
                        <a:cubicBezTo>
                          <a:pt x="3985" y="41529"/>
                          <a:pt x="4041" y="41743"/>
                          <a:pt x="4049" y="41759"/>
                        </a:cubicBezTo>
                        <a:cubicBezTo>
                          <a:pt x="3819" y="41949"/>
                          <a:pt x="3541" y="42084"/>
                          <a:pt x="3255" y="42156"/>
                        </a:cubicBezTo>
                        <a:cubicBezTo>
                          <a:pt x="2636" y="42299"/>
                          <a:pt x="1358" y="42394"/>
                          <a:pt x="461" y="42450"/>
                        </a:cubicBezTo>
                        <a:lnTo>
                          <a:pt x="461" y="42648"/>
                        </a:lnTo>
                        <a:cubicBezTo>
                          <a:pt x="580" y="42616"/>
                          <a:pt x="723" y="42577"/>
                          <a:pt x="906" y="42537"/>
                        </a:cubicBezTo>
                        <a:cubicBezTo>
                          <a:pt x="1175" y="42481"/>
                          <a:pt x="1588" y="42497"/>
                          <a:pt x="2025" y="42426"/>
                        </a:cubicBezTo>
                        <a:cubicBezTo>
                          <a:pt x="2461" y="42346"/>
                          <a:pt x="3303" y="42196"/>
                          <a:pt x="3906" y="42140"/>
                        </a:cubicBezTo>
                        <a:cubicBezTo>
                          <a:pt x="4043" y="42126"/>
                          <a:pt x="4136" y="42118"/>
                          <a:pt x="4198" y="42118"/>
                        </a:cubicBezTo>
                        <a:cubicBezTo>
                          <a:pt x="4411" y="42118"/>
                          <a:pt x="4253" y="42211"/>
                          <a:pt x="4271" y="42457"/>
                        </a:cubicBezTo>
                        <a:cubicBezTo>
                          <a:pt x="4303" y="42775"/>
                          <a:pt x="4160" y="43069"/>
                          <a:pt x="3692" y="43553"/>
                        </a:cubicBezTo>
                        <a:cubicBezTo>
                          <a:pt x="3231" y="44037"/>
                          <a:pt x="2453" y="44426"/>
                          <a:pt x="1676" y="44736"/>
                        </a:cubicBezTo>
                        <a:cubicBezTo>
                          <a:pt x="906" y="45037"/>
                          <a:pt x="1295" y="45331"/>
                          <a:pt x="914" y="45482"/>
                        </a:cubicBezTo>
                        <a:cubicBezTo>
                          <a:pt x="866" y="45503"/>
                          <a:pt x="817" y="45513"/>
                          <a:pt x="768" y="45513"/>
                        </a:cubicBezTo>
                        <a:cubicBezTo>
                          <a:pt x="653" y="45513"/>
                          <a:pt x="541" y="45457"/>
                          <a:pt x="469" y="45363"/>
                        </a:cubicBezTo>
                        <a:lnTo>
                          <a:pt x="469" y="45744"/>
                        </a:lnTo>
                        <a:cubicBezTo>
                          <a:pt x="477" y="45744"/>
                          <a:pt x="493" y="45759"/>
                          <a:pt x="509" y="45759"/>
                        </a:cubicBezTo>
                        <a:cubicBezTo>
                          <a:pt x="914" y="45934"/>
                          <a:pt x="1517" y="46387"/>
                          <a:pt x="1612" y="46752"/>
                        </a:cubicBezTo>
                        <a:cubicBezTo>
                          <a:pt x="1691" y="47077"/>
                          <a:pt x="1263" y="47434"/>
                          <a:pt x="469" y="47633"/>
                        </a:cubicBezTo>
                        <a:lnTo>
                          <a:pt x="469" y="47760"/>
                        </a:lnTo>
                        <a:cubicBezTo>
                          <a:pt x="771" y="47672"/>
                          <a:pt x="1072" y="47609"/>
                          <a:pt x="1382" y="47561"/>
                        </a:cubicBezTo>
                        <a:cubicBezTo>
                          <a:pt x="1932" y="47468"/>
                          <a:pt x="2394" y="47320"/>
                          <a:pt x="3022" y="47320"/>
                        </a:cubicBezTo>
                        <a:cubicBezTo>
                          <a:pt x="3145" y="47320"/>
                          <a:pt x="3275" y="47326"/>
                          <a:pt x="3414" y="47339"/>
                        </a:cubicBezTo>
                        <a:cubicBezTo>
                          <a:pt x="4247" y="47410"/>
                          <a:pt x="4477" y="47982"/>
                          <a:pt x="4287" y="48387"/>
                        </a:cubicBezTo>
                        <a:cubicBezTo>
                          <a:pt x="4104" y="48799"/>
                          <a:pt x="3581" y="48839"/>
                          <a:pt x="3001" y="49069"/>
                        </a:cubicBezTo>
                        <a:cubicBezTo>
                          <a:pt x="2414" y="49300"/>
                          <a:pt x="2152" y="49522"/>
                          <a:pt x="2287" y="49871"/>
                        </a:cubicBezTo>
                        <a:cubicBezTo>
                          <a:pt x="2430" y="50220"/>
                          <a:pt x="2525" y="50538"/>
                          <a:pt x="1818" y="50681"/>
                        </a:cubicBezTo>
                        <a:cubicBezTo>
                          <a:pt x="1742" y="50696"/>
                          <a:pt x="1673" y="50703"/>
                          <a:pt x="1611" y="50703"/>
                        </a:cubicBezTo>
                        <a:cubicBezTo>
                          <a:pt x="1092" y="50703"/>
                          <a:pt x="1007" y="50215"/>
                          <a:pt x="929" y="49911"/>
                        </a:cubicBezTo>
                        <a:cubicBezTo>
                          <a:pt x="890" y="49784"/>
                          <a:pt x="699" y="49696"/>
                          <a:pt x="461" y="49617"/>
                        </a:cubicBezTo>
                        <a:lnTo>
                          <a:pt x="461" y="50125"/>
                        </a:lnTo>
                        <a:cubicBezTo>
                          <a:pt x="509" y="50165"/>
                          <a:pt x="548" y="50212"/>
                          <a:pt x="580" y="50260"/>
                        </a:cubicBezTo>
                        <a:cubicBezTo>
                          <a:pt x="723" y="50498"/>
                          <a:pt x="667" y="50903"/>
                          <a:pt x="461" y="51268"/>
                        </a:cubicBezTo>
                        <a:lnTo>
                          <a:pt x="461" y="51776"/>
                        </a:lnTo>
                        <a:cubicBezTo>
                          <a:pt x="755" y="51347"/>
                          <a:pt x="1183" y="51030"/>
                          <a:pt x="1683" y="50879"/>
                        </a:cubicBezTo>
                        <a:cubicBezTo>
                          <a:pt x="2193" y="50714"/>
                          <a:pt x="2713" y="50634"/>
                          <a:pt x="3101" y="50634"/>
                        </a:cubicBezTo>
                        <a:cubicBezTo>
                          <a:pt x="3384" y="50634"/>
                          <a:pt x="3597" y="50676"/>
                          <a:pt x="3684" y="50760"/>
                        </a:cubicBezTo>
                        <a:cubicBezTo>
                          <a:pt x="3890" y="50966"/>
                          <a:pt x="3684" y="51808"/>
                          <a:pt x="3684" y="51808"/>
                        </a:cubicBezTo>
                        <a:cubicBezTo>
                          <a:pt x="3620" y="52379"/>
                          <a:pt x="2739" y="52379"/>
                          <a:pt x="2485" y="52649"/>
                        </a:cubicBezTo>
                        <a:cubicBezTo>
                          <a:pt x="2430" y="52705"/>
                          <a:pt x="2382" y="52768"/>
                          <a:pt x="2318" y="52840"/>
                        </a:cubicBezTo>
                        <a:cubicBezTo>
                          <a:pt x="2272" y="52892"/>
                          <a:pt x="2121" y="52914"/>
                          <a:pt x="1921" y="52914"/>
                        </a:cubicBezTo>
                        <a:cubicBezTo>
                          <a:pt x="1541" y="52914"/>
                          <a:pt x="984" y="52835"/>
                          <a:pt x="620" y="52736"/>
                        </a:cubicBezTo>
                        <a:cubicBezTo>
                          <a:pt x="564" y="52729"/>
                          <a:pt x="517" y="52713"/>
                          <a:pt x="469" y="52689"/>
                        </a:cubicBezTo>
                        <a:lnTo>
                          <a:pt x="469" y="52840"/>
                        </a:lnTo>
                        <a:cubicBezTo>
                          <a:pt x="739" y="52887"/>
                          <a:pt x="1009" y="52919"/>
                          <a:pt x="1287" y="52935"/>
                        </a:cubicBezTo>
                        <a:cubicBezTo>
                          <a:pt x="1866" y="52975"/>
                          <a:pt x="1922" y="53221"/>
                          <a:pt x="1930" y="53237"/>
                        </a:cubicBezTo>
                        <a:cubicBezTo>
                          <a:pt x="1683" y="53451"/>
                          <a:pt x="1390" y="53602"/>
                          <a:pt x="1072" y="53689"/>
                        </a:cubicBezTo>
                        <a:cubicBezTo>
                          <a:pt x="906" y="53729"/>
                          <a:pt x="699" y="53768"/>
                          <a:pt x="469" y="53800"/>
                        </a:cubicBezTo>
                        <a:lnTo>
                          <a:pt x="469" y="53879"/>
                        </a:lnTo>
                        <a:cubicBezTo>
                          <a:pt x="890" y="53800"/>
                          <a:pt x="1374" y="53729"/>
                          <a:pt x="1763" y="53681"/>
                        </a:cubicBezTo>
                        <a:cubicBezTo>
                          <a:pt x="1903" y="53667"/>
                          <a:pt x="1999" y="53659"/>
                          <a:pt x="2064" y="53659"/>
                        </a:cubicBezTo>
                        <a:cubicBezTo>
                          <a:pt x="2299" y="53659"/>
                          <a:pt x="2133" y="53760"/>
                          <a:pt x="2152" y="54046"/>
                        </a:cubicBezTo>
                        <a:cubicBezTo>
                          <a:pt x="2176" y="54411"/>
                          <a:pt x="2025" y="54737"/>
                          <a:pt x="1525" y="55292"/>
                        </a:cubicBezTo>
                        <a:cubicBezTo>
                          <a:pt x="1215" y="55602"/>
                          <a:pt x="858" y="55872"/>
                          <a:pt x="469" y="56086"/>
                        </a:cubicBezTo>
                        <a:lnTo>
                          <a:pt x="469" y="56261"/>
                        </a:lnTo>
                        <a:cubicBezTo>
                          <a:pt x="1064" y="55991"/>
                          <a:pt x="1461" y="55697"/>
                          <a:pt x="1985" y="55102"/>
                        </a:cubicBezTo>
                        <a:cubicBezTo>
                          <a:pt x="2517" y="54507"/>
                          <a:pt x="3295" y="54332"/>
                          <a:pt x="4247" y="54260"/>
                        </a:cubicBezTo>
                        <a:cubicBezTo>
                          <a:pt x="4491" y="54243"/>
                          <a:pt x="4707" y="54235"/>
                          <a:pt x="4899" y="54235"/>
                        </a:cubicBezTo>
                        <a:cubicBezTo>
                          <a:pt x="6395" y="54235"/>
                          <a:pt x="6411" y="54717"/>
                          <a:pt x="6382" y="55054"/>
                        </a:cubicBezTo>
                        <a:cubicBezTo>
                          <a:pt x="6351" y="55443"/>
                          <a:pt x="6462" y="55729"/>
                          <a:pt x="7311" y="56070"/>
                        </a:cubicBezTo>
                        <a:cubicBezTo>
                          <a:pt x="8153" y="56404"/>
                          <a:pt x="8010" y="56443"/>
                          <a:pt x="8621" y="57070"/>
                        </a:cubicBezTo>
                        <a:cubicBezTo>
                          <a:pt x="9232" y="57689"/>
                          <a:pt x="8216" y="58332"/>
                          <a:pt x="7954" y="58491"/>
                        </a:cubicBezTo>
                        <a:cubicBezTo>
                          <a:pt x="7549" y="58705"/>
                          <a:pt x="7176" y="58975"/>
                          <a:pt x="6843" y="59285"/>
                        </a:cubicBezTo>
                        <a:cubicBezTo>
                          <a:pt x="6184" y="59872"/>
                          <a:pt x="5049" y="60110"/>
                          <a:pt x="3938" y="60317"/>
                        </a:cubicBezTo>
                        <a:cubicBezTo>
                          <a:pt x="3767" y="60347"/>
                          <a:pt x="3611" y="60361"/>
                          <a:pt x="3467" y="60361"/>
                        </a:cubicBezTo>
                        <a:cubicBezTo>
                          <a:pt x="2674" y="60361"/>
                          <a:pt x="2270" y="59946"/>
                          <a:pt x="2049" y="59650"/>
                        </a:cubicBezTo>
                        <a:cubicBezTo>
                          <a:pt x="1795" y="59309"/>
                          <a:pt x="1580" y="59475"/>
                          <a:pt x="540" y="59285"/>
                        </a:cubicBezTo>
                        <a:lnTo>
                          <a:pt x="461" y="59269"/>
                        </a:lnTo>
                        <a:lnTo>
                          <a:pt x="461" y="59587"/>
                        </a:lnTo>
                        <a:cubicBezTo>
                          <a:pt x="557" y="59577"/>
                          <a:pt x="655" y="59572"/>
                          <a:pt x="753" y="59572"/>
                        </a:cubicBezTo>
                        <a:cubicBezTo>
                          <a:pt x="889" y="59572"/>
                          <a:pt x="1026" y="59581"/>
                          <a:pt x="1160" y="59594"/>
                        </a:cubicBezTo>
                        <a:cubicBezTo>
                          <a:pt x="2049" y="59674"/>
                          <a:pt x="2287" y="60325"/>
                          <a:pt x="2080" y="60793"/>
                        </a:cubicBezTo>
                        <a:cubicBezTo>
                          <a:pt x="1882" y="61253"/>
                          <a:pt x="1318" y="61301"/>
                          <a:pt x="691" y="61563"/>
                        </a:cubicBezTo>
                        <a:cubicBezTo>
                          <a:pt x="604" y="61603"/>
                          <a:pt x="525" y="61642"/>
                          <a:pt x="453" y="61674"/>
                        </a:cubicBezTo>
                        <a:lnTo>
                          <a:pt x="453" y="63365"/>
                        </a:lnTo>
                        <a:cubicBezTo>
                          <a:pt x="573" y="63353"/>
                          <a:pt x="685" y="63347"/>
                          <a:pt x="788" y="63347"/>
                        </a:cubicBezTo>
                        <a:cubicBezTo>
                          <a:pt x="1089" y="63347"/>
                          <a:pt x="1311" y="63397"/>
                          <a:pt x="1406" y="63492"/>
                        </a:cubicBezTo>
                        <a:cubicBezTo>
                          <a:pt x="1620" y="63722"/>
                          <a:pt x="1382" y="64690"/>
                          <a:pt x="1382" y="64690"/>
                        </a:cubicBezTo>
                        <a:cubicBezTo>
                          <a:pt x="1326" y="65159"/>
                          <a:pt x="834" y="65286"/>
                          <a:pt x="453" y="65444"/>
                        </a:cubicBezTo>
                        <a:lnTo>
                          <a:pt x="453" y="65809"/>
                        </a:lnTo>
                        <a:cubicBezTo>
                          <a:pt x="1152" y="65325"/>
                          <a:pt x="1763" y="65428"/>
                          <a:pt x="1787" y="64690"/>
                        </a:cubicBezTo>
                        <a:cubicBezTo>
                          <a:pt x="1787" y="64690"/>
                          <a:pt x="1771" y="64166"/>
                          <a:pt x="1953" y="63770"/>
                        </a:cubicBezTo>
                        <a:cubicBezTo>
                          <a:pt x="2136" y="63373"/>
                          <a:pt x="1914" y="63254"/>
                          <a:pt x="1556" y="63119"/>
                        </a:cubicBezTo>
                        <a:cubicBezTo>
                          <a:pt x="1199" y="62976"/>
                          <a:pt x="1" y="62666"/>
                          <a:pt x="675" y="61952"/>
                        </a:cubicBezTo>
                        <a:cubicBezTo>
                          <a:pt x="1105" y="61492"/>
                          <a:pt x="1693" y="61289"/>
                          <a:pt x="2302" y="61289"/>
                        </a:cubicBezTo>
                        <a:cubicBezTo>
                          <a:pt x="2648" y="61289"/>
                          <a:pt x="3000" y="61355"/>
                          <a:pt x="3334" y="61476"/>
                        </a:cubicBezTo>
                        <a:cubicBezTo>
                          <a:pt x="4247" y="61801"/>
                          <a:pt x="4493" y="61936"/>
                          <a:pt x="6327" y="62055"/>
                        </a:cubicBezTo>
                        <a:cubicBezTo>
                          <a:pt x="8153" y="62182"/>
                          <a:pt x="9256" y="62380"/>
                          <a:pt x="9462" y="62833"/>
                        </a:cubicBezTo>
                        <a:cubicBezTo>
                          <a:pt x="9661" y="63285"/>
                          <a:pt x="9200" y="64690"/>
                          <a:pt x="9200" y="64690"/>
                        </a:cubicBezTo>
                        <a:cubicBezTo>
                          <a:pt x="9057" y="65032"/>
                          <a:pt x="8843" y="65333"/>
                          <a:pt x="8565" y="65579"/>
                        </a:cubicBezTo>
                        <a:cubicBezTo>
                          <a:pt x="8057" y="66000"/>
                          <a:pt x="7470" y="66325"/>
                          <a:pt x="6835" y="66524"/>
                        </a:cubicBezTo>
                        <a:lnTo>
                          <a:pt x="6843" y="66524"/>
                        </a:lnTo>
                        <a:cubicBezTo>
                          <a:pt x="6684" y="66556"/>
                          <a:pt x="6525" y="66595"/>
                          <a:pt x="6375" y="66651"/>
                        </a:cubicBezTo>
                        <a:cubicBezTo>
                          <a:pt x="5843" y="66849"/>
                          <a:pt x="5843" y="67016"/>
                          <a:pt x="5168" y="67119"/>
                        </a:cubicBezTo>
                        <a:cubicBezTo>
                          <a:pt x="4530" y="67218"/>
                          <a:pt x="4044" y="67302"/>
                          <a:pt x="3621" y="67302"/>
                        </a:cubicBezTo>
                        <a:cubicBezTo>
                          <a:pt x="3602" y="67302"/>
                          <a:pt x="3583" y="67302"/>
                          <a:pt x="3565" y="67302"/>
                        </a:cubicBezTo>
                        <a:lnTo>
                          <a:pt x="3573" y="67302"/>
                        </a:lnTo>
                        <a:cubicBezTo>
                          <a:pt x="3541" y="67302"/>
                          <a:pt x="3517" y="67294"/>
                          <a:pt x="3493" y="67286"/>
                        </a:cubicBezTo>
                        <a:cubicBezTo>
                          <a:pt x="2557" y="67183"/>
                          <a:pt x="1064" y="67254"/>
                          <a:pt x="453" y="67079"/>
                        </a:cubicBezTo>
                        <a:lnTo>
                          <a:pt x="453" y="67794"/>
                        </a:lnTo>
                        <a:cubicBezTo>
                          <a:pt x="937" y="67619"/>
                          <a:pt x="1445" y="67516"/>
                          <a:pt x="1961" y="67492"/>
                        </a:cubicBezTo>
                        <a:cubicBezTo>
                          <a:pt x="2234" y="67470"/>
                          <a:pt x="2475" y="67460"/>
                          <a:pt x="2688" y="67460"/>
                        </a:cubicBezTo>
                        <a:cubicBezTo>
                          <a:pt x="4252" y="67460"/>
                          <a:pt x="4267" y="68005"/>
                          <a:pt x="4239" y="68389"/>
                        </a:cubicBezTo>
                        <a:cubicBezTo>
                          <a:pt x="4200" y="68826"/>
                          <a:pt x="4311" y="69159"/>
                          <a:pt x="5216" y="69548"/>
                        </a:cubicBezTo>
                        <a:cubicBezTo>
                          <a:pt x="6121" y="69937"/>
                          <a:pt x="5962" y="69977"/>
                          <a:pt x="6605" y="70691"/>
                        </a:cubicBezTo>
                        <a:cubicBezTo>
                          <a:pt x="7240" y="71413"/>
                          <a:pt x="6152" y="72144"/>
                          <a:pt x="5874" y="72326"/>
                        </a:cubicBezTo>
                        <a:cubicBezTo>
                          <a:pt x="5597" y="72517"/>
                          <a:pt x="5382" y="72572"/>
                          <a:pt x="4676" y="73239"/>
                        </a:cubicBezTo>
                        <a:cubicBezTo>
                          <a:pt x="3969" y="73914"/>
                          <a:pt x="2739" y="74191"/>
                          <a:pt x="1549" y="74422"/>
                        </a:cubicBezTo>
                        <a:cubicBezTo>
                          <a:pt x="1389" y="74456"/>
                          <a:pt x="1228" y="74474"/>
                          <a:pt x="1067" y="74474"/>
                        </a:cubicBezTo>
                        <a:cubicBezTo>
                          <a:pt x="860" y="74474"/>
                          <a:pt x="654" y="74444"/>
                          <a:pt x="453" y="74382"/>
                        </a:cubicBezTo>
                        <a:lnTo>
                          <a:pt x="453" y="74811"/>
                        </a:lnTo>
                        <a:cubicBezTo>
                          <a:pt x="921" y="74699"/>
                          <a:pt x="1636" y="74636"/>
                          <a:pt x="2191" y="74572"/>
                        </a:cubicBezTo>
                        <a:cubicBezTo>
                          <a:pt x="2993" y="74469"/>
                          <a:pt x="4374" y="73850"/>
                          <a:pt x="4970" y="73231"/>
                        </a:cubicBezTo>
                        <a:cubicBezTo>
                          <a:pt x="5573" y="72620"/>
                          <a:pt x="6017" y="72540"/>
                          <a:pt x="6763" y="72072"/>
                        </a:cubicBezTo>
                        <a:cubicBezTo>
                          <a:pt x="6930" y="71977"/>
                          <a:pt x="7073" y="71834"/>
                          <a:pt x="7176" y="71675"/>
                        </a:cubicBezTo>
                        <a:cubicBezTo>
                          <a:pt x="7555" y="71230"/>
                          <a:pt x="8354" y="71141"/>
                          <a:pt x="8967" y="71141"/>
                        </a:cubicBezTo>
                        <a:cubicBezTo>
                          <a:pt x="9163" y="71141"/>
                          <a:pt x="9340" y="71150"/>
                          <a:pt x="9478" y="71159"/>
                        </a:cubicBezTo>
                        <a:cubicBezTo>
                          <a:pt x="10050" y="71199"/>
                          <a:pt x="10240" y="71278"/>
                          <a:pt x="10240" y="71278"/>
                        </a:cubicBezTo>
                        <a:cubicBezTo>
                          <a:pt x="10605" y="71493"/>
                          <a:pt x="10915" y="71786"/>
                          <a:pt x="11153" y="72136"/>
                        </a:cubicBezTo>
                        <a:cubicBezTo>
                          <a:pt x="11566" y="72715"/>
                          <a:pt x="12193" y="72961"/>
                          <a:pt x="12558" y="73271"/>
                        </a:cubicBezTo>
                        <a:cubicBezTo>
                          <a:pt x="12931" y="73580"/>
                          <a:pt x="13010" y="74477"/>
                          <a:pt x="12486" y="75025"/>
                        </a:cubicBezTo>
                        <a:cubicBezTo>
                          <a:pt x="11963" y="75573"/>
                          <a:pt x="11550" y="75541"/>
                          <a:pt x="11296" y="75969"/>
                        </a:cubicBezTo>
                        <a:cubicBezTo>
                          <a:pt x="11034" y="76398"/>
                          <a:pt x="10804" y="76803"/>
                          <a:pt x="10375" y="76922"/>
                        </a:cubicBezTo>
                        <a:cubicBezTo>
                          <a:pt x="10097" y="76993"/>
                          <a:pt x="9804" y="77033"/>
                          <a:pt x="9510" y="77033"/>
                        </a:cubicBezTo>
                        <a:cubicBezTo>
                          <a:pt x="9204" y="77062"/>
                          <a:pt x="8893" y="77079"/>
                          <a:pt x="8585" y="77079"/>
                        </a:cubicBezTo>
                        <a:cubicBezTo>
                          <a:pt x="8477" y="77079"/>
                          <a:pt x="8370" y="77077"/>
                          <a:pt x="8264" y="77073"/>
                        </a:cubicBezTo>
                        <a:cubicBezTo>
                          <a:pt x="8041" y="77073"/>
                          <a:pt x="7827" y="77025"/>
                          <a:pt x="7621" y="76930"/>
                        </a:cubicBezTo>
                        <a:cubicBezTo>
                          <a:pt x="7597" y="76914"/>
                          <a:pt x="7573" y="76898"/>
                          <a:pt x="7541" y="76882"/>
                        </a:cubicBezTo>
                        <a:cubicBezTo>
                          <a:pt x="7533" y="76874"/>
                          <a:pt x="7525" y="76866"/>
                          <a:pt x="7518" y="76858"/>
                        </a:cubicBezTo>
                        <a:lnTo>
                          <a:pt x="7518" y="76866"/>
                        </a:lnTo>
                        <a:cubicBezTo>
                          <a:pt x="7081" y="76612"/>
                          <a:pt x="6382" y="76493"/>
                          <a:pt x="5374" y="76398"/>
                        </a:cubicBezTo>
                        <a:cubicBezTo>
                          <a:pt x="3874" y="76263"/>
                          <a:pt x="2715" y="76096"/>
                          <a:pt x="1763" y="75834"/>
                        </a:cubicBezTo>
                        <a:cubicBezTo>
                          <a:pt x="1318" y="75715"/>
                          <a:pt x="890" y="75580"/>
                          <a:pt x="461" y="75414"/>
                        </a:cubicBezTo>
                        <a:lnTo>
                          <a:pt x="461" y="75628"/>
                        </a:lnTo>
                        <a:cubicBezTo>
                          <a:pt x="612" y="75668"/>
                          <a:pt x="763" y="75707"/>
                          <a:pt x="906" y="75763"/>
                        </a:cubicBezTo>
                        <a:cubicBezTo>
                          <a:pt x="1890" y="76144"/>
                          <a:pt x="2144" y="76295"/>
                          <a:pt x="4104" y="76438"/>
                        </a:cubicBezTo>
                        <a:cubicBezTo>
                          <a:pt x="6065" y="76573"/>
                          <a:pt x="7248" y="76803"/>
                          <a:pt x="7462" y="77327"/>
                        </a:cubicBezTo>
                        <a:cubicBezTo>
                          <a:pt x="7668" y="77859"/>
                          <a:pt x="7160" y="79470"/>
                          <a:pt x="7160" y="79470"/>
                        </a:cubicBezTo>
                        <a:cubicBezTo>
                          <a:pt x="7002" y="79859"/>
                          <a:pt x="6763" y="80200"/>
                          <a:pt x="6470" y="80494"/>
                        </a:cubicBezTo>
                        <a:cubicBezTo>
                          <a:pt x="5922" y="80978"/>
                          <a:pt x="5287" y="81351"/>
                          <a:pt x="4597" y="81581"/>
                        </a:cubicBezTo>
                        <a:lnTo>
                          <a:pt x="4604" y="81581"/>
                        </a:lnTo>
                        <a:cubicBezTo>
                          <a:pt x="4430" y="81621"/>
                          <a:pt x="4271" y="81669"/>
                          <a:pt x="4104" y="81732"/>
                        </a:cubicBezTo>
                        <a:cubicBezTo>
                          <a:pt x="3533" y="81970"/>
                          <a:pt x="3525" y="82153"/>
                          <a:pt x="2811" y="82272"/>
                        </a:cubicBezTo>
                        <a:cubicBezTo>
                          <a:pt x="2088" y="82391"/>
                          <a:pt x="1549" y="82486"/>
                          <a:pt x="1080" y="82486"/>
                        </a:cubicBezTo>
                        <a:cubicBezTo>
                          <a:pt x="1056" y="82486"/>
                          <a:pt x="1033" y="82470"/>
                          <a:pt x="1001" y="82470"/>
                        </a:cubicBezTo>
                        <a:cubicBezTo>
                          <a:pt x="834" y="82446"/>
                          <a:pt x="652" y="82438"/>
                          <a:pt x="461" y="82423"/>
                        </a:cubicBezTo>
                        <a:lnTo>
                          <a:pt x="461" y="82677"/>
                        </a:lnTo>
                        <a:cubicBezTo>
                          <a:pt x="1818" y="82764"/>
                          <a:pt x="1826" y="83335"/>
                          <a:pt x="1787" y="83748"/>
                        </a:cubicBezTo>
                        <a:cubicBezTo>
                          <a:pt x="1739" y="84248"/>
                          <a:pt x="1858" y="84637"/>
                          <a:pt x="2826" y="85082"/>
                        </a:cubicBezTo>
                        <a:cubicBezTo>
                          <a:pt x="3787" y="85526"/>
                          <a:pt x="3620" y="85574"/>
                          <a:pt x="4311" y="86407"/>
                        </a:cubicBezTo>
                        <a:cubicBezTo>
                          <a:pt x="5001" y="87233"/>
                          <a:pt x="3819" y="88082"/>
                          <a:pt x="3509" y="88296"/>
                        </a:cubicBezTo>
                        <a:cubicBezTo>
                          <a:pt x="3200" y="88519"/>
                          <a:pt x="2977" y="88582"/>
                          <a:pt x="2199" y="89360"/>
                        </a:cubicBezTo>
                        <a:cubicBezTo>
                          <a:pt x="1763" y="89796"/>
                          <a:pt x="1152" y="90090"/>
                          <a:pt x="469" y="90312"/>
                        </a:cubicBezTo>
                        <a:lnTo>
                          <a:pt x="469" y="90630"/>
                        </a:lnTo>
                        <a:cubicBezTo>
                          <a:pt x="1231" y="90328"/>
                          <a:pt x="2072" y="89836"/>
                          <a:pt x="2525" y="89352"/>
                        </a:cubicBezTo>
                        <a:cubicBezTo>
                          <a:pt x="3176" y="88638"/>
                          <a:pt x="3652" y="88542"/>
                          <a:pt x="4470" y="88003"/>
                        </a:cubicBezTo>
                        <a:cubicBezTo>
                          <a:pt x="4652" y="87884"/>
                          <a:pt x="4803" y="87725"/>
                          <a:pt x="4914" y="87542"/>
                        </a:cubicBezTo>
                        <a:cubicBezTo>
                          <a:pt x="5326" y="87028"/>
                          <a:pt x="6175" y="86924"/>
                          <a:pt x="6833" y="86924"/>
                        </a:cubicBezTo>
                        <a:cubicBezTo>
                          <a:pt x="7049" y="86924"/>
                          <a:pt x="7245" y="86935"/>
                          <a:pt x="7398" y="86947"/>
                        </a:cubicBezTo>
                        <a:cubicBezTo>
                          <a:pt x="8010" y="86995"/>
                          <a:pt x="8216" y="87082"/>
                          <a:pt x="8216" y="87082"/>
                        </a:cubicBezTo>
                        <a:cubicBezTo>
                          <a:pt x="8605" y="87336"/>
                          <a:pt x="8930" y="87669"/>
                          <a:pt x="9176" y="88066"/>
                        </a:cubicBezTo>
                        <a:cubicBezTo>
                          <a:pt x="9613" y="88741"/>
                          <a:pt x="10288" y="89027"/>
                          <a:pt x="10685" y="89384"/>
                        </a:cubicBezTo>
                        <a:cubicBezTo>
                          <a:pt x="11074" y="89741"/>
                          <a:pt x="11153" y="90789"/>
                          <a:pt x="10581" y="91424"/>
                        </a:cubicBezTo>
                        <a:cubicBezTo>
                          <a:pt x="10018" y="92059"/>
                          <a:pt x="9573" y="92019"/>
                          <a:pt x="9296" y="92511"/>
                        </a:cubicBezTo>
                        <a:cubicBezTo>
                          <a:pt x="9010" y="93011"/>
                          <a:pt x="8756" y="93487"/>
                          <a:pt x="8303" y="93614"/>
                        </a:cubicBezTo>
                        <a:cubicBezTo>
                          <a:pt x="7994" y="93702"/>
                          <a:pt x="7684" y="93741"/>
                          <a:pt x="7367" y="93749"/>
                        </a:cubicBezTo>
                        <a:cubicBezTo>
                          <a:pt x="7027" y="93785"/>
                          <a:pt x="6693" y="93803"/>
                          <a:pt x="6355" y="93803"/>
                        </a:cubicBezTo>
                        <a:cubicBezTo>
                          <a:pt x="6243" y="93803"/>
                          <a:pt x="6130" y="93801"/>
                          <a:pt x="6017" y="93797"/>
                        </a:cubicBezTo>
                        <a:cubicBezTo>
                          <a:pt x="5779" y="93789"/>
                          <a:pt x="5549" y="93733"/>
                          <a:pt x="5335" y="93630"/>
                        </a:cubicBezTo>
                        <a:cubicBezTo>
                          <a:pt x="5303" y="93606"/>
                          <a:pt x="5271" y="93591"/>
                          <a:pt x="5247" y="93575"/>
                        </a:cubicBezTo>
                        <a:cubicBezTo>
                          <a:pt x="5232" y="93567"/>
                          <a:pt x="5224" y="93559"/>
                          <a:pt x="5216" y="93543"/>
                        </a:cubicBezTo>
                        <a:lnTo>
                          <a:pt x="5216" y="93551"/>
                        </a:lnTo>
                        <a:cubicBezTo>
                          <a:pt x="4747" y="93257"/>
                          <a:pt x="4001" y="93122"/>
                          <a:pt x="2914" y="93011"/>
                        </a:cubicBezTo>
                        <a:cubicBezTo>
                          <a:pt x="1985" y="92924"/>
                          <a:pt x="1183" y="92813"/>
                          <a:pt x="477" y="92686"/>
                        </a:cubicBezTo>
                        <a:lnTo>
                          <a:pt x="477" y="92956"/>
                        </a:lnTo>
                        <a:cubicBezTo>
                          <a:pt x="771" y="92995"/>
                          <a:pt x="1120" y="93027"/>
                          <a:pt x="1549" y="93051"/>
                        </a:cubicBezTo>
                        <a:cubicBezTo>
                          <a:pt x="3660" y="93218"/>
                          <a:pt x="4930" y="93479"/>
                          <a:pt x="5152" y="94091"/>
                        </a:cubicBezTo>
                        <a:cubicBezTo>
                          <a:pt x="5374" y="94702"/>
                          <a:pt x="4803" y="96583"/>
                          <a:pt x="4803" y="96583"/>
                        </a:cubicBezTo>
                        <a:cubicBezTo>
                          <a:pt x="4636" y="97027"/>
                          <a:pt x="4374" y="97424"/>
                          <a:pt x="4049" y="97774"/>
                        </a:cubicBezTo>
                        <a:cubicBezTo>
                          <a:pt x="3461" y="98329"/>
                          <a:pt x="2771" y="98766"/>
                          <a:pt x="2009" y="99044"/>
                        </a:cubicBezTo>
                        <a:lnTo>
                          <a:pt x="2017" y="99044"/>
                        </a:lnTo>
                        <a:cubicBezTo>
                          <a:pt x="1834" y="99083"/>
                          <a:pt x="1652" y="99139"/>
                          <a:pt x="1477" y="99210"/>
                        </a:cubicBezTo>
                        <a:cubicBezTo>
                          <a:pt x="985" y="99425"/>
                          <a:pt x="874" y="99607"/>
                          <a:pt x="477" y="99742"/>
                        </a:cubicBezTo>
                        <a:lnTo>
                          <a:pt x="477" y="99901"/>
                        </a:lnTo>
                        <a:cubicBezTo>
                          <a:pt x="509" y="99885"/>
                          <a:pt x="540" y="99861"/>
                          <a:pt x="572" y="99845"/>
                        </a:cubicBezTo>
                        <a:cubicBezTo>
                          <a:pt x="1717" y="99223"/>
                          <a:pt x="4772" y="98541"/>
                          <a:pt x="6565" y="98541"/>
                        </a:cubicBezTo>
                        <a:cubicBezTo>
                          <a:pt x="6625" y="98541"/>
                          <a:pt x="6683" y="98542"/>
                          <a:pt x="6740" y="98544"/>
                        </a:cubicBezTo>
                        <a:cubicBezTo>
                          <a:pt x="6740" y="98544"/>
                          <a:pt x="7779" y="98615"/>
                          <a:pt x="7851" y="99218"/>
                        </a:cubicBezTo>
                        <a:cubicBezTo>
                          <a:pt x="7914" y="99821"/>
                          <a:pt x="7851" y="100845"/>
                          <a:pt x="8708" y="101592"/>
                        </a:cubicBezTo>
                        <a:cubicBezTo>
                          <a:pt x="9565" y="102330"/>
                          <a:pt x="10518" y="102449"/>
                          <a:pt x="10581" y="103441"/>
                        </a:cubicBezTo>
                        <a:cubicBezTo>
                          <a:pt x="10645" y="104433"/>
                          <a:pt x="10359" y="105433"/>
                          <a:pt x="8772" y="105465"/>
                        </a:cubicBezTo>
                        <a:cubicBezTo>
                          <a:pt x="8684" y="105466"/>
                          <a:pt x="8596" y="105467"/>
                          <a:pt x="8508" y="105467"/>
                        </a:cubicBezTo>
                        <a:cubicBezTo>
                          <a:pt x="7627" y="105467"/>
                          <a:pt x="6748" y="105395"/>
                          <a:pt x="5874" y="105251"/>
                        </a:cubicBezTo>
                        <a:cubicBezTo>
                          <a:pt x="5874" y="105251"/>
                          <a:pt x="4343" y="105092"/>
                          <a:pt x="3342" y="104846"/>
                        </a:cubicBezTo>
                        <a:cubicBezTo>
                          <a:pt x="2350" y="104600"/>
                          <a:pt x="1985" y="104211"/>
                          <a:pt x="1985" y="104211"/>
                        </a:cubicBezTo>
                        <a:cubicBezTo>
                          <a:pt x="1969" y="104203"/>
                          <a:pt x="1961" y="104195"/>
                          <a:pt x="1945" y="104179"/>
                        </a:cubicBezTo>
                        <a:cubicBezTo>
                          <a:pt x="1398" y="103766"/>
                          <a:pt x="985" y="103330"/>
                          <a:pt x="477" y="102925"/>
                        </a:cubicBezTo>
                        <a:lnTo>
                          <a:pt x="477" y="103362"/>
                        </a:lnTo>
                        <a:cubicBezTo>
                          <a:pt x="1048" y="103695"/>
                          <a:pt x="1025" y="103870"/>
                          <a:pt x="1628" y="104679"/>
                        </a:cubicBezTo>
                        <a:cubicBezTo>
                          <a:pt x="2366" y="105656"/>
                          <a:pt x="1064" y="106648"/>
                          <a:pt x="739" y="106902"/>
                        </a:cubicBezTo>
                        <a:cubicBezTo>
                          <a:pt x="652" y="106965"/>
                          <a:pt x="564" y="107021"/>
                          <a:pt x="477" y="107084"/>
                        </a:cubicBezTo>
                        <a:lnTo>
                          <a:pt x="477" y="107164"/>
                        </a:lnTo>
                        <a:lnTo>
                          <a:pt x="818" y="107164"/>
                        </a:lnTo>
                        <a:cubicBezTo>
                          <a:pt x="1104" y="106989"/>
                          <a:pt x="1414" y="106814"/>
                          <a:pt x="1779" y="106552"/>
                        </a:cubicBezTo>
                        <a:cubicBezTo>
                          <a:pt x="1985" y="106410"/>
                          <a:pt x="2152" y="106227"/>
                          <a:pt x="2279" y="106013"/>
                        </a:cubicBezTo>
                        <a:cubicBezTo>
                          <a:pt x="2733" y="105401"/>
                          <a:pt x="3673" y="105284"/>
                          <a:pt x="4389" y="105284"/>
                        </a:cubicBezTo>
                        <a:cubicBezTo>
                          <a:pt x="4611" y="105284"/>
                          <a:pt x="4812" y="105295"/>
                          <a:pt x="4970" y="105306"/>
                        </a:cubicBezTo>
                        <a:cubicBezTo>
                          <a:pt x="5628" y="105354"/>
                          <a:pt x="5859" y="105473"/>
                          <a:pt x="5859" y="105473"/>
                        </a:cubicBezTo>
                        <a:cubicBezTo>
                          <a:pt x="6279" y="105767"/>
                          <a:pt x="6636" y="106164"/>
                          <a:pt x="6890" y="106616"/>
                        </a:cubicBezTo>
                        <a:cubicBezTo>
                          <a:pt x="7002" y="106814"/>
                          <a:pt x="7129" y="106989"/>
                          <a:pt x="7287" y="107156"/>
                        </a:cubicBezTo>
                        <a:lnTo>
                          <a:pt x="7891" y="107156"/>
                        </a:lnTo>
                        <a:cubicBezTo>
                          <a:pt x="7256" y="106410"/>
                          <a:pt x="7867" y="106148"/>
                          <a:pt x="8859" y="105846"/>
                        </a:cubicBezTo>
                        <a:cubicBezTo>
                          <a:pt x="9891" y="105544"/>
                          <a:pt x="10510" y="105402"/>
                          <a:pt x="10740" y="104759"/>
                        </a:cubicBezTo>
                        <a:cubicBezTo>
                          <a:pt x="10954" y="104100"/>
                          <a:pt x="10970" y="103401"/>
                          <a:pt x="10788" y="102735"/>
                        </a:cubicBezTo>
                        <a:cubicBezTo>
                          <a:pt x="10621" y="102155"/>
                          <a:pt x="11026" y="101909"/>
                          <a:pt x="11780" y="101774"/>
                        </a:cubicBezTo>
                        <a:cubicBezTo>
                          <a:pt x="12058" y="101719"/>
                          <a:pt x="12518" y="101726"/>
                          <a:pt x="13018" y="101663"/>
                        </a:cubicBezTo>
                        <a:cubicBezTo>
                          <a:pt x="13526" y="101599"/>
                          <a:pt x="14272" y="101250"/>
                          <a:pt x="15685" y="100917"/>
                        </a:cubicBezTo>
                        <a:cubicBezTo>
                          <a:pt x="16400" y="100747"/>
                          <a:pt x="16864" y="100658"/>
                          <a:pt x="17227" y="100658"/>
                        </a:cubicBezTo>
                        <a:cubicBezTo>
                          <a:pt x="17577" y="100658"/>
                          <a:pt x="17834" y="100741"/>
                          <a:pt x="18130" y="100917"/>
                        </a:cubicBezTo>
                        <a:cubicBezTo>
                          <a:pt x="18733" y="101274"/>
                          <a:pt x="18535" y="102393"/>
                          <a:pt x="18376" y="102909"/>
                        </a:cubicBezTo>
                        <a:cubicBezTo>
                          <a:pt x="18225" y="103417"/>
                          <a:pt x="18662" y="103520"/>
                          <a:pt x="18797" y="104076"/>
                        </a:cubicBezTo>
                        <a:cubicBezTo>
                          <a:pt x="18924" y="104632"/>
                          <a:pt x="19170" y="105505"/>
                          <a:pt x="19733" y="105814"/>
                        </a:cubicBezTo>
                        <a:cubicBezTo>
                          <a:pt x="20305" y="106148"/>
                          <a:pt x="20789" y="106600"/>
                          <a:pt x="21154" y="107156"/>
                        </a:cubicBezTo>
                        <a:lnTo>
                          <a:pt x="21789" y="107156"/>
                        </a:lnTo>
                        <a:cubicBezTo>
                          <a:pt x="21765" y="107021"/>
                          <a:pt x="21726" y="106886"/>
                          <a:pt x="21670" y="106759"/>
                        </a:cubicBezTo>
                        <a:cubicBezTo>
                          <a:pt x="21432" y="106219"/>
                          <a:pt x="20972" y="106029"/>
                          <a:pt x="20829" y="105290"/>
                        </a:cubicBezTo>
                        <a:cubicBezTo>
                          <a:pt x="20678" y="104544"/>
                          <a:pt x="21781" y="103830"/>
                          <a:pt x="22480" y="103417"/>
                        </a:cubicBezTo>
                        <a:cubicBezTo>
                          <a:pt x="23186" y="103012"/>
                          <a:pt x="23631" y="102552"/>
                          <a:pt x="24202" y="101631"/>
                        </a:cubicBezTo>
                        <a:cubicBezTo>
                          <a:pt x="24782" y="100710"/>
                          <a:pt x="25718" y="100441"/>
                          <a:pt x="26893" y="100345"/>
                        </a:cubicBezTo>
                        <a:cubicBezTo>
                          <a:pt x="27199" y="100318"/>
                          <a:pt x="27471" y="100305"/>
                          <a:pt x="27712" y="100305"/>
                        </a:cubicBezTo>
                        <a:cubicBezTo>
                          <a:pt x="29547" y="100305"/>
                          <a:pt x="29642" y="101041"/>
                          <a:pt x="29663" y="101560"/>
                        </a:cubicBezTo>
                        <a:cubicBezTo>
                          <a:pt x="29679" y="102155"/>
                          <a:pt x="29862" y="102600"/>
                          <a:pt x="30965" y="103123"/>
                        </a:cubicBezTo>
                        <a:cubicBezTo>
                          <a:pt x="32068" y="103647"/>
                          <a:pt x="31902" y="103703"/>
                          <a:pt x="32751" y="104671"/>
                        </a:cubicBezTo>
                        <a:cubicBezTo>
                          <a:pt x="33600" y="105648"/>
                          <a:pt x="32441" y="106640"/>
                          <a:pt x="32140" y="106894"/>
                        </a:cubicBezTo>
                        <a:cubicBezTo>
                          <a:pt x="32029" y="106989"/>
                          <a:pt x="31925" y="107060"/>
                          <a:pt x="31806" y="107156"/>
                        </a:cubicBezTo>
                        <a:lnTo>
                          <a:pt x="32259" y="107156"/>
                        </a:lnTo>
                        <a:cubicBezTo>
                          <a:pt x="32521" y="106981"/>
                          <a:pt x="32798" y="106806"/>
                          <a:pt x="33140" y="106545"/>
                        </a:cubicBezTo>
                        <a:cubicBezTo>
                          <a:pt x="33322" y="106402"/>
                          <a:pt x="33465" y="106219"/>
                          <a:pt x="33560" y="106005"/>
                        </a:cubicBezTo>
                        <a:cubicBezTo>
                          <a:pt x="33937" y="105402"/>
                          <a:pt x="34838" y="105279"/>
                          <a:pt x="35549" y="105279"/>
                        </a:cubicBezTo>
                        <a:cubicBezTo>
                          <a:pt x="35783" y="105279"/>
                          <a:pt x="35997" y="105293"/>
                          <a:pt x="36164" y="105306"/>
                        </a:cubicBezTo>
                        <a:cubicBezTo>
                          <a:pt x="36839" y="105354"/>
                          <a:pt x="37069" y="105465"/>
                          <a:pt x="37069" y="105465"/>
                        </a:cubicBezTo>
                        <a:cubicBezTo>
                          <a:pt x="37537" y="105767"/>
                          <a:pt x="37934" y="106156"/>
                          <a:pt x="38244" y="106608"/>
                        </a:cubicBezTo>
                        <a:cubicBezTo>
                          <a:pt x="38394" y="106806"/>
                          <a:pt x="38553" y="106989"/>
                          <a:pt x="38736" y="107156"/>
                        </a:cubicBezTo>
                        <a:lnTo>
                          <a:pt x="39347" y="107156"/>
                        </a:lnTo>
                        <a:cubicBezTo>
                          <a:pt x="38617" y="106410"/>
                          <a:pt x="39188" y="106148"/>
                          <a:pt x="40149" y="105846"/>
                        </a:cubicBezTo>
                        <a:cubicBezTo>
                          <a:pt x="41141" y="105544"/>
                          <a:pt x="41736" y="105402"/>
                          <a:pt x="41879" y="104759"/>
                        </a:cubicBezTo>
                        <a:cubicBezTo>
                          <a:pt x="42022" y="104116"/>
                          <a:pt x="41911" y="103322"/>
                          <a:pt x="41673" y="102735"/>
                        </a:cubicBezTo>
                        <a:cubicBezTo>
                          <a:pt x="41427" y="102147"/>
                          <a:pt x="41808" y="101909"/>
                          <a:pt x="42530" y="101774"/>
                        </a:cubicBezTo>
                        <a:cubicBezTo>
                          <a:pt x="42808" y="101719"/>
                          <a:pt x="43260" y="101726"/>
                          <a:pt x="43760" y="101663"/>
                        </a:cubicBezTo>
                        <a:cubicBezTo>
                          <a:pt x="44260" y="101599"/>
                          <a:pt x="44951" y="101250"/>
                          <a:pt x="46324" y="100917"/>
                        </a:cubicBezTo>
                        <a:cubicBezTo>
                          <a:pt x="47022" y="100747"/>
                          <a:pt x="47476" y="100658"/>
                          <a:pt x="47840" y="100658"/>
                        </a:cubicBezTo>
                        <a:cubicBezTo>
                          <a:pt x="48191" y="100658"/>
                          <a:pt x="48457" y="100741"/>
                          <a:pt x="48777" y="100917"/>
                        </a:cubicBezTo>
                        <a:cubicBezTo>
                          <a:pt x="49428" y="101274"/>
                          <a:pt x="49372" y="102393"/>
                          <a:pt x="49277" y="102909"/>
                        </a:cubicBezTo>
                        <a:cubicBezTo>
                          <a:pt x="49189" y="103417"/>
                          <a:pt x="49642" y="103520"/>
                          <a:pt x="49848" y="104076"/>
                        </a:cubicBezTo>
                        <a:cubicBezTo>
                          <a:pt x="50047" y="104632"/>
                          <a:pt x="50412" y="105505"/>
                          <a:pt x="51015" y="105814"/>
                        </a:cubicBezTo>
                        <a:cubicBezTo>
                          <a:pt x="51626" y="106148"/>
                          <a:pt x="52166" y="106600"/>
                          <a:pt x="52603" y="107156"/>
                        </a:cubicBezTo>
                        <a:lnTo>
                          <a:pt x="53238" y="107156"/>
                        </a:lnTo>
                        <a:cubicBezTo>
                          <a:pt x="53190" y="107013"/>
                          <a:pt x="53134" y="106886"/>
                          <a:pt x="53071" y="106759"/>
                        </a:cubicBezTo>
                        <a:cubicBezTo>
                          <a:pt x="52761" y="106219"/>
                          <a:pt x="52277" y="106029"/>
                          <a:pt x="52031" y="105290"/>
                        </a:cubicBezTo>
                        <a:cubicBezTo>
                          <a:pt x="51793" y="104544"/>
                          <a:pt x="52801" y="103830"/>
                          <a:pt x="53452" y="103417"/>
                        </a:cubicBezTo>
                        <a:cubicBezTo>
                          <a:pt x="54103" y="103012"/>
                          <a:pt x="54492" y="102552"/>
                          <a:pt x="54936" y="101631"/>
                        </a:cubicBezTo>
                        <a:cubicBezTo>
                          <a:pt x="55389" y="100710"/>
                          <a:pt x="56301" y="100441"/>
                          <a:pt x="57452" y="100345"/>
                        </a:cubicBezTo>
                        <a:cubicBezTo>
                          <a:pt x="57755" y="100318"/>
                          <a:pt x="58026" y="100305"/>
                          <a:pt x="58268" y="100305"/>
                        </a:cubicBezTo>
                        <a:cubicBezTo>
                          <a:pt x="60108" y="100305"/>
                          <a:pt x="60297" y="101041"/>
                          <a:pt x="60381" y="101560"/>
                        </a:cubicBezTo>
                        <a:cubicBezTo>
                          <a:pt x="60477" y="102155"/>
                          <a:pt x="60715" y="102600"/>
                          <a:pt x="61889" y="103123"/>
                        </a:cubicBezTo>
                        <a:cubicBezTo>
                          <a:pt x="63064" y="103647"/>
                          <a:pt x="62897" y="103703"/>
                          <a:pt x="63874" y="104671"/>
                        </a:cubicBezTo>
                        <a:cubicBezTo>
                          <a:pt x="64858" y="105648"/>
                          <a:pt x="63818" y="106640"/>
                          <a:pt x="63556" y="106894"/>
                        </a:cubicBezTo>
                        <a:cubicBezTo>
                          <a:pt x="63453" y="106989"/>
                          <a:pt x="63358" y="107060"/>
                          <a:pt x="63247" y="107156"/>
                        </a:cubicBezTo>
                        <a:lnTo>
                          <a:pt x="63699" y="107156"/>
                        </a:lnTo>
                        <a:cubicBezTo>
                          <a:pt x="63945" y="106981"/>
                          <a:pt x="64199" y="106806"/>
                          <a:pt x="64509" y="106545"/>
                        </a:cubicBezTo>
                        <a:cubicBezTo>
                          <a:pt x="64675" y="106402"/>
                          <a:pt x="64795" y="106211"/>
                          <a:pt x="64858" y="106005"/>
                        </a:cubicBezTo>
                        <a:cubicBezTo>
                          <a:pt x="65151" y="105402"/>
                          <a:pt x="66041" y="105279"/>
                          <a:pt x="66751" y="105279"/>
                        </a:cubicBezTo>
                        <a:cubicBezTo>
                          <a:pt x="66985" y="105279"/>
                          <a:pt x="67199" y="105293"/>
                          <a:pt x="67366" y="105306"/>
                        </a:cubicBezTo>
                        <a:cubicBezTo>
                          <a:pt x="68049" y="105354"/>
                          <a:pt x="68303" y="105473"/>
                          <a:pt x="68303" y="105473"/>
                        </a:cubicBezTo>
                        <a:cubicBezTo>
                          <a:pt x="68811" y="105775"/>
                          <a:pt x="69255" y="106164"/>
                          <a:pt x="69628" y="106616"/>
                        </a:cubicBezTo>
                        <a:cubicBezTo>
                          <a:pt x="69795" y="106814"/>
                          <a:pt x="69986" y="106997"/>
                          <a:pt x="70184" y="107164"/>
                        </a:cubicBezTo>
                        <a:lnTo>
                          <a:pt x="70787" y="107164"/>
                        </a:lnTo>
                        <a:cubicBezTo>
                          <a:pt x="69962" y="106418"/>
                          <a:pt x="70502" y="106148"/>
                          <a:pt x="71422" y="105854"/>
                        </a:cubicBezTo>
                        <a:lnTo>
                          <a:pt x="71907" y="105695"/>
                        </a:lnTo>
                        <a:lnTo>
                          <a:pt x="71907" y="105370"/>
                        </a:lnTo>
                        <a:cubicBezTo>
                          <a:pt x="71684" y="105433"/>
                          <a:pt x="71462" y="105465"/>
                          <a:pt x="71232" y="105465"/>
                        </a:cubicBezTo>
                        <a:cubicBezTo>
                          <a:pt x="71142" y="105466"/>
                          <a:pt x="71051" y="105467"/>
                          <a:pt x="70961" y="105467"/>
                        </a:cubicBezTo>
                        <a:cubicBezTo>
                          <a:pt x="70061" y="105467"/>
                          <a:pt x="69167" y="105395"/>
                          <a:pt x="68279" y="105251"/>
                        </a:cubicBezTo>
                        <a:cubicBezTo>
                          <a:pt x="68279" y="105251"/>
                          <a:pt x="66707" y="105092"/>
                          <a:pt x="65644" y="104846"/>
                        </a:cubicBezTo>
                        <a:cubicBezTo>
                          <a:pt x="64580" y="104600"/>
                          <a:pt x="64112" y="104211"/>
                          <a:pt x="64112" y="104211"/>
                        </a:cubicBezTo>
                        <a:cubicBezTo>
                          <a:pt x="64096" y="104203"/>
                          <a:pt x="64088" y="104195"/>
                          <a:pt x="64072" y="104179"/>
                        </a:cubicBezTo>
                        <a:cubicBezTo>
                          <a:pt x="63191" y="103631"/>
                          <a:pt x="62548" y="103036"/>
                          <a:pt x="61627" y="102544"/>
                        </a:cubicBezTo>
                        <a:cubicBezTo>
                          <a:pt x="60707" y="102044"/>
                          <a:pt x="60834" y="101782"/>
                          <a:pt x="60961" y="101306"/>
                        </a:cubicBezTo>
                        <a:cubicBezTo>
                          <a:pt x="60985" y="101179"/>
                          <a:pt x="60961" y="101052"/>
                          <a:pt x="60897" y="100941"/>
                        </a:cubicBezTo>
                        <a:cubicBezTo>
                          <a:pt x="60850" y="100703"/>
                          <a:pt x="60897" y="100274"/>
                          <a:pt x="61580" y="99845"/>
                        </a:cubicBezTo>
                        <a:cubicBezTo>
                          <a:pt x="62571" y="99230"/>
                          <a:pt x="65445" y="98541"/>
                          <a:pt x="67241" y="98541"/>
                        </a:cubicBezTo>
                        <a:cubicBezTo>
                          <a:pt x="67300" y="98541"/>
                          <a:pt x="67357" y="98542"/>
                          <a:pt x="67414" y="98544"/>
                        </a:cubicBezTo>
                        <a:cubicBezTo>
                          <a:pt x="67414" y="98544"/>
                          <a:pt x="68478" y="98623"/>
                          <a:pt x="68700" y="99226"/>
                        </a:cubicBezTo>
                        <a:cubicBezTo>
                          <a:pt x="68930" y="99829"/>
                          <a:pt x="69120" y="100853"/>
                          <a:pt x="70168" y="101592"/>
                        </a:cubicBezTo>
                        <a:cubicBezTo>
                          <a:pt x="70835" y="102060"/>
                          <a:pt x="71462" y="102274"/>
                          <a:pt x="71914" y="102615"/>
                        </a:cubicBezTo>
                        <a:lnTo>
                          <a:pt x="71914" y="101465"/>
                        </a:lnTo>
                        <a:cubicBezTo>
                          <a:pt x="70891" y="101393"/>
                          <a:pt x="70224" y="101099"/>
                          <a:pt x="69700" y="100290"/>
                        </a:cubicBezTo>
                        <a:cubicBezTo>
                          <a:pt x="69454" y="99893"/>
                          <a:pt x="69303" y="99623"/>
                          <a:pt x="69192" y="99409"/>
                        </a:cubicBezTo>
                        <a:cubicBezTo>
                          <a:pt x="69192" y="99409"/>
                          <a:pt x="68993" y="98837"/>
                          <a:pt x="70025" y="98798"/>
                        </a:cubicBezTo>
                        <a:cubicBezTo>
                          <a:pt x="70240" y="98790"/>
                          <a:pt x="70454" y="98789"/>
                          <a:pt x="70666" y="98789"/>
                        </a:cubicBezTo>
                        <a:cubicBezTo>
                          <a:pt x="70727" y="98789"/>
                          <a:pt x="70788" y="98789"/>
                          <a:pt x="70848" y="98789"/>
                        </a:cubicBezTo>
                        <a:cubicBezTo>
                          <a:pt x="71211" y="98789"/>
                          <a:pt x="71566" y="98786"/>
                          <a:pt x="71907" y="98750"/>
                        </a:cubicBezTo>
                        <a:lnTo>
                          <a:pt x="71907" y="98567"/>
                        </a:lnTo>
                        <a:cubicBezTo>
                          <a:pt x="71636" y="98616"/>
                          <a:pt x="71353" y="98640"/>
                          <a:pt x="71073" y="98640"/>
                        </a:cubicBezTo>
                        <a:cubicBezTo>
                          <a:pt x="71034" y="98640"/>
                          <a:pt x="70994" y="98640"/>
                          <a:pt x="70954" y="98639"/>
                        </a:cubicBezTo>
                        <a:cubicBezTo>
                          <a:pt x="69986" y="98631"/>
                          <a:pt x="68676" y="98639"/>
                          <a:pt x="68390" y="98536"/>
                        </a:cubicBezTo>
                        <a:cubicBezTo>
                          <a:pt x="68073" y="98417"/>
                          <a:pt x="67731" y="98361"/>
                          <a:pt x="67390" y="98361"/>
                        </a:cubicBezTo>
                        <a:cubicBezTo>
                          <a:pt x="67390" y="98361"/>
                          <a:pt x="66072" y="98385"/>
                          <a:pt x="65199" y="98551"/>
                        </a:cubicBezTo>
                        <a:cubicBezTo>
                          <a:pt x="65199" y="98551"/>
                          <a:pt x="65187" y="98552"/>
                          <a:pt x="65166" y="98552"/>
                        </a:cubicBezTo>
                        <a:cubicBezTo>
                          <a:pt x="65033" y="98552"/>
                          <a:pt x="64549" y="98540"/>
                          <a:pt x="64501" y="98369"/>
                        </a:cubicBezTo>
                        <a:cubicBezTo>
                          <a:pt x="64445" y="98163"/>
                          <a:pt x="64517" y="97972"/>
                          <a:pt x="64755" y="97726"/>
                        </a:cubicBezTo>
                        <a:cubicBezTo>
                          <a:pt x="64993" y="97488"/>
                          <a:pt x="65223" y="96789"/>
                          <a:pt x="65271" y="96583"/>
                        </a:cubicBezTo>
                        <a:cubicBezTo>
                          <a:pt x="65271" y="96583"/>
                          <a:pt x="65485" y="95694"/>
                          <a:pt x="65437" y="94916"/>
                        </a:cubicBezTo>
                        <a:cubicBezTo>
                          <a:pt x="65445" y="94273"/>
                          <a:pt x="66834" y="94138"/>
                          <a:pt x="66834" y="94138"/>
                        </a:cubicBezTo>
                        <a:cubicBezTo>
                          <a:pt x="66834" y="94138"/>
                          <a:pt x="66861" y="94127"/>
                          <a:pt x="66917" y="94127"/>
                        </a:cubicBezTo>
                        <a:cubicBezTo>
                          <a:pt x="67046" y="94127"/>
                          <a:pt x="67328" y="94185"/>
                          <a:pt x="67787" y="94567"/>
                        </a:cubicBezTo>
                        <a:cubicBezTo>
                          <a:pt x="68446" y="95123"/>
                          <a:pt x="69168" y="95464"/>
                          <a:pt x="70129" y="95932"/>
                        </a:cubicBezTo>
                        <a:cubicBezTo>
                          <a:pt x="70637" y="96186"/>
                          <a:pt x="71152" y="96400"/>
                          <a:pt x="71692" y="96583"/>
                        </a:cubicBezTo>
                        <a:cubicBezTo>
                          <a:pt x="71692" y="96583"/>
                          <a:pt x="71780" y="96615"/>
                          <a:pt x="71899" y="96670"/>
                        </a:cubicBezTo>
                        <a:lnTo>
                          <a:pt x="71899" y="96440"/>
                        </a:lnTo>
                        <a:cubicBezTo>
                          <a:pt x="71232" y="96154"/>
                          <a:pt x="70589" y="95821"/>
                          <a:pt x="69978" y="95440"/>
                        </a:cubicBezTo>
                        <a:cubicBezTo>
                          <a:pt x="69033" y="94837"/>
                          <a:pt x="67993" y="94416"/>
                          <a:pt x="68311" y="94051"/>
                        </a:cubicBezTo>
                        <a:cubicBezTo>
                          <a:pt x="68628" y="93694"/>
                          <a:pt x="68954" y="93345"/>
                          <a:pt x="69041" y="93019"/>
                        </a:cubicBezTo>
                        <a:cubicBezTo>
                          <a:pt x="69111" y="92731"/>
                          <a:pt x="69647" y="92431"/>
                          <a:pt x="70345" y="92431"/>
                        </a:cubicBezTo>
                        <a:cubicBezTo>
                          <a:pt x="70437" y="92431"/>
                          <a:pt x="70532" y="92437"/>
                          <a:pt x="70629" y="92448"/>
                        </a:cubicBezTo>
                        <a:cubicBezTo>
                          <a:pt x="70970" y="92495"/>
                          <a:pt x="71406" y="92622"/>
                          <a:pt x="71907" y="92757"/>
                        </a:cubicBezTo>
                        <a:lnTo>
                          <a:pt x="71907" y="92305"/>
                        </a:lnTo>
                        <a:cubicBezTo>
                          <a:pt x="71536" y="92179"/>
                          <a:pt x="71250" y="92154"/>
                          <a:pt x="71009" y="92154"/>
                        </a:cubicBezTo>
                        <a:cubicBezTo>
                          <a:pt x="70847" y="92154"/>
                          <a:pt x="70705" y="92166"/>
                          <a:pt x="70573" y="92166"/>
                        </a:cubicBezTo>
                        <a:cubicBezTo>
                          <a:pt x="70331" y="92166"/>
                          <a:pt x="70119" y="92127"/>
                          <a:pt x="69867" y="91908"/>
                        </a:cubicBezTo>
                        <a:cubicBezTo>
                          <a:pt x="69271" y="91392"/>
                          <a:pt x="70002" y="90947"/>
                          <a:pt x="69962" y="90487"/>
                        </a:cubicBezTo>
                        <a:cubicBezTo>
                          <a:pt x="69930" y="90027"/>
                          <a:pt x="69748" y="89717"/>
                          <a:pt x="70351" y="89574"/>
                        </a:cubicBezTo>
                        <a:cubicBezTo>
                          <a:pt x="70735" y="89478"/>
                          <a:pt x="70875" y="89446"/>
                          <a:pt x="71172" y="89446"/>
                        </a:cubicBezTo>
                        <a:cubicBezTo>
                          <a:pt x="71341" y="89446"/>
                          <a:pt x="71561" y="89457"/>
                          <a:pt x="71907" y="89471"/>
                        </a:cubicBezTo>
                        <a:lnTo>
                          <a:pt x="71907" y="89257"/>
                        </a:lnTo>
                        <a:lnTo>
                          <a:pt x="71637" y="89265"/>
                        </a:lnTo>
                        <a:cubicBezTo>
                          <a:pt x="71357" y="89278"/>
                          <a:pt x="71089" y="89287"/>
                          <a:pt x="70832" y="89287"/>
                        </a:cubicBezTo>
                        <a:cubicBezTo>
                          <a:pt x="69842" y="89287"/>
                          <a:pt x="69015" y="89153"/>
                          <a:pt x="68303" y="88598"/>
                        </a:cubicBezTo>
                        <a:cubicBezTo>
                          <a:pt x="67406" y="87899"/>
                          <a:pt x="67922" y="87669"/>
                          <a:pt x="68803" y="87407"/>
                        </a:cubicBezTo>
                        <a:cubicBezTo>
                          <a:pt x="69692" y="87145"/>
                          <a:pt x="70232" y="87026"/>
                          <a:pt x="70295" y="86479"/>
                        </a:cubicBezTo>
                        <a:cubicBezTo>
                          <a:pt x="70359" y="85931"/>
                          <a:pt x="70168" y="85248"/>
                          <a:pt x="69875" y="84748"/>
                        </a:cubicBezTo>
                        <a:cubicBezTo>
                          <a:pt x="69589" y="84248"/>
                          <a:pt x="69906" y="84042"/>
                          <a:pt x="70573" y="83923"/>
                        </a:cubicBezTo>
                        <a:cubicBezTo>
                          <a:pt x="70819" y="83883"/>
                          <a:pt x="71240" y="83883"/>
                          <a:pt x="71692" y="83835"/>
                        </a:cubicBezTo>
                        <a:cubicBezTo>
                          <a:pt x="71764" y="83820"/>
                          <a:pt x="71835" y="83812"/>
                          <a:pt x="71907" y="83796"/>
                        </a:cubicBezTo>
                        <a:lnTo>
                          <a:pt x="71907" y="83502"/>
                        </a:lnTo>
                        <a:cubicBezTo>
                          <a:pt x="71462" y="83589"/>
                          <a:pt x="71018" y="83637"/>
                          <a:pt x="70573" y="83653"/>
                        </a:cubicBezTo>
                        <a:cubicBezTo>
                          <a:pt x="70328" y="83662"/>
                          <a:pt x="70099" y="83667"/>
                          <a:pt x="69885" y="83667"/>
                        </a:cubicBezTo>
                        <a:cubicBezTo>
                          <a:pt x="68594" y="83667"/>
                          <a:pt x="67835" y="83467"/>
                          <a:pt x="67263" y="82637"/>
                        </a:cubicBezTo>
                        <a:cubicBezTo>
                          <a:pt x="67096" y="82399"/>
                          <a:pt x="66938" y="82145"/>
                          <a:pt x="66795" y="81891"/>
                        </a:cubicBezTo>
                        <a:cubicBezTo>
                          <a:pt x="66795" y="81891"/>
                          <a:pt x="66620" y="81399"/>
                          <a:pt x="67573" y="81367"/>
                        </a:cubicBezTo>
                        <a:cubicBezTo>
                          <a:pt x="67813" y="81357"/>
                          <a:pt x="68054" y="81357"/>
                          <a:pt x="68293" y="81357"/>
                        </a:cubicBezTo>
                        <a:lnTo>
                          <a:pt x="68293" y="81357"/>
                        </a:lnTo>
                        <a:cubicBezTo>
                          <a:pt x="69011" y="81357"/>
                          <a:pt x="69706" y="81357"/>
                          <a:pt x="70271" y="81089"/>
                        </a:cubicBezTo>
                        <a:cubicBezTo>
                          <a:pt x="70597" y="80930"/>
                          <a:pt x="71184" y="80787"/>
                          <a:pt x="71907" y="80676"/>
                        </a:cubicBezTo>
                        <a:lnTo>
                          <a:pt x="71907" y="80446"/>
                        </a:lnTo>
                        <a:cubicBezTo>
                          <a:pt x="71677" y="80481"/>
                          <a:pt x="71483" y="80505"/>
                          <a:pt x="71313" y="80505"/>
                        </a:cubicBezTo>
                        <a:cubicBezTo>
                          <a:pt x="71095" y="80505"/>
                          <a:pt x="70913" y="80466"/>
                          <a:pt x="70740" y="80359"/>
                        </a:cubicBezTo>
                        <a:cubicBezTo>
                          <a:pt x="70319" y="80089"/>
                          <a:pt x="70319" y="79740"/>
                          <a:pt x="69652" y="79462"/>
                        </a:cubicBezTo>
                        <a:cubicBezTo>
                          <a:pt x="69652" y="79462"/>
                          <a:pt x="68454" y="79009"/>
                          <a:pt x="67581" y="78486"/>
                        </a:cubicBezTo>
                        <a:cubicBezTo>
                          <a:pt x="66700" y="77962"/>
                          <a:pt x="65739" y="77605"/>
                          <a:pt x="66041" y="77287"/>
                        </a:cubicBezTo>
                        <a:cubicBezTo>
                          <a:pt x="66350" y="76970"/>
                          <a:pt x="66652" y="76676"/>
                          <a:pt x="66731" y="76398"/>
                        </a:cubicBezTo>
                        <a:cubicBezTo>
                          <a:pt x="66801" y="76145"/>
                          <a:pt x="67300" y="75892"/>
                          <a:pt x="67948" y="75892"/>
                        </a:cubicBezTo>
                        <a:cubicBezTo>
                          <a:pt x="68032" y="75892"/>
                          <a:pt x="68119" y="75897"/>
                          <a:pt x="68208" y="75906"/>
                        </a:cubicBezTo>
                        <a:cubicBezTo>
                          <a:pt x="68970" y="75993"/>
                          <a:pt x="70200" y="76517"/>
                          <a:pt x="71613" y="76533"/>
                        </a:cubicBezTo>
                        <a:lnTo>
                          <a:pt x="71907" y="76533"/>
                        </a:lnTo>
                        <a:lnTo>
                          <a:pt x="71907" y="76342"/>
                        </a:lnTo>
                        <a:cubicBezTo>
                          <a:pt x="71846" y="76344"/>
                          <a:pt x="71788" y="76344"/>
                          <a:pt x="71732" y="76344"/>
                        </a:cubicBezTo>
                        <a:cubicBezTo>
                          <a:pt x="70504" y="76344"/>
                          <a:pt x="70341" y="76099"/>
                          <a:pt x="69430" y="75803"/>
                        </a:cubicBezTo>
                        <a:cubicBezTo>
                          <a:pt x="69069" y="75682"/>
                          <a:pt x="68792" y="75659"/>
                          <a:pt x="68560" y="75659"/>
                        </a:cubicBezTo>
                        <a:cubicBezTo>
                          <a:pt x="68410" y="75659"/>
                          <a:pt x="68279" y="75669"/>
                          <a:pt x="68156" y="75669"/>
                        </a:cubicBezTo>
                        <a:cubicBezTo>
                          <a:pt x="67931" y="75669"/>
                          <a:pt x="67734" y="75635"/>
                          <a:pt x="67501" y="75446"/>
                        </a:cubicBezTo>
                        <a:cubicBezTo>
                          <a:pt x="66946" y="75001"/>
                          <a:pt x="67644" y="74628"/>
                          <a:pt x="67604" y="74223"/>
                        </a:cubicBezTo>
                        <a:cubicBezTo>
                          <a:pt x="67565" y="73826"/>
                          <a:pt x="67406" y="73564"/>
                          <a:pt x="67970" y="73429"/>
                        </a:cubicBezTo>
                        <a:cubicBezTo>
                          <a:pt x="68335" y="73351"/>
                          <a:pt x="68464" y="73328"/>
                          <a:pt x="68733" y="73328"/>
                        </a:cubicBezTo>
                        <a:cubicBezTo>
                          <a:pt x="68954" y="73328"/>
                          <a:pt x="69270" y="73344"/>
                          <a:pt x="69890" y="73358"/>
                        </a:cubicBezTo>
                        <a:cubicBezTo>
                          <a:pt x="70724" y="73382"/>
                          <a:pt x="71287" y="73556"/>
                          <a:pt x="71899" y="73755"/>
                        </a:cubicBezTo>
                        <a:lnTo>
                          <a:pt x="71899" y="73501"/>
                        </a:lnTo>
                        <a:cubicBezTo>
                          <a:pt x="70961" y="73241"/>
                          <a:pt x="70488" y="73156"/>
                          <a:pt x="69723" y="73156"/>
                        </a:cubicBezTo>
                        <a:cubicBezTo>
                          <a:pt x="69555" y="73156"/>
                          <a:pt x="69372" y="73160"/>
                          <a:pt x="69168" y="73167"/>
                        </a:cubicBezTo>
                        <a:cubicBezTo>
                          <a:pt x="68920" y="73177"/>
                          <a:pt x="68683" y="73183"/>
                          <a:pt x="68454" y="73183"/>
                        </a:cubicBezTo>
                        <a:cubicBezTo>
                          <a:pt x="67520" y="73183"/>
                          <a:pt x="66744" y="73073"/>
                          <a:pt x="66080" y="72588"/>
                        </a:cubicBezTo>
                        <a:cubicBezTo>
                          <a:pt x="65247" y="71985"/>
                          <a:pt x="65731" y="71786"/>
                          <a:pt x="66557" y="71564"/>
                        </a:cubicBezTo>
                        <a:cubicBezTo>
                          <a:pt x="67382" y="71334"/>
                          <a:pt x="67882" y="71231"/>
                          <a:pt x="67946" y="70755"/>
                        </a:cubicBezTo>
                        <a:cubicBezTo>
                          <a:pt x="68009" y="70286"/>
                          <a:pt x="67835" y="69699"/>
                          <a:pt x="67573" y="69270"/>
                        </a:cubicBezTo>
                        <a:cubicBezTo>
                          <a:pt x="67311" y="68842"/>
                          <a:pt x="67612" y="68659"/>
                          <a:pt x="68224" y="68556"/>
                        </a:cubicBezTo>
                        <a:cubicBezTo>
                          <a:pt x="68462" y="68516"/>
                          <a:pt x="68851" y="68524"/>
                          <a:pt x="69271" y="68476"/>
                        </a:cubicBezTo>
                        <a:cubicBezTo>
                          <a:pt x="69700" y="68429"/>
                          <a:pt x="70263" y="68175"/>
                          <a:pt x="71414" y="67921"/>
                        </a:cubicBezTo>
                        <a:cubicBezTo>
                          <a:pt x="71589" y="67881"/>
                          <a:pt x="71748" y="67849"/>
                          <a:pt x="71899" y="67826"/>
                        </a:cubicBezTo>
                        <a:lnTo>
                          <a:pt x="71899" y="67437"/>
                        </a:lnTo>
                        <a:cubicBezTo>
                          <a:pt x="71597" y="67492"/>
                          <a:pt x="71295" y="67564"/>
                          <a:pt x="71002" y="67667"/>
                        </a:cubicBezTo>
                        <a:cubicBezTo>
                          <a:pt x="70017" y="68000"/>
                          <a:pt x="69843" y="68262"/>
                          <a:pt x="68239" y="68318"/>
                        </a:cubicBezTo>
                        <a:cubicBezTo>
                          <a:pt x="67990" y="68328"/>
                          <a:pt x="67759" y="68334"/>
                          <a:pt x="67544" y="68334"/>
                        </a:cubicBezTo>
                        <a:cubicBezTo>
                          <a:pt x="66376" y="68334"/>
                          <a:pt x="65684" y="68155"/>
                          <a:pt x="65168" y="67445"/>
                        </a:cubicBezTo>
                        <a:cubicBezTo>
                          <a:pt x="65017" y="67238"/>
                          <a:pt x="64874" y="67016"/>
                          <a:pt x="64739" y="66794"/>
                        </a:cubicBezTo>
                        <a:cubicBezTo>
                          <a:pt x="64739" y="66794"/>
                          <a:pt x="64580" y="66373"/>
                          <a:pt x="65469" y="66341"/>
                        </a:cubicBezTo>
                        <a:cubicBezTo>
                          <a:pt x="65643" y="66335"/>
                          <a:pt x="65818" y="66334"/>
                          <a:pt x="65991" y="66334"/>
                        </a:cubicBezTo>
                        <a:cubicBezTo>
                          <a:pt x="66084" y="66334"/>
                          <a:pt x="66177" y="66334"/>
                          <a:pt x="66269" y="66334"/>
                        </a:cubicBezTo>
                        <a:cubicBezTo>
                          <a:pt x="66889" y="66334"/>
                          <a:pt x="67482" y="66320"/>
                          <a:pt x="67977" y="66103"/>
                        </a:cubicBezTo>
                        <a:cubicBezTo>
                          <a:pt x="68612" y="65825"/>
                          <a:pt x="70263" y="65587"/>
                          <a:pt x="71899" y="65555"/>
                        </a:cubicBezTo>
                        <a:lnTo>
                          <a:pt x="71899" y="65452"/>
                        </a:lnTo>
                        <a:cubicBezTo>
                          <a:pt x="71580" y="65435"/>
                          <a:pt x="71294" y="65418"/>
                          <a:pt x="70991" y="65418"/>
                        </a:cubicBezTo>
                        <a:cubicBezTo>
                          <a:pt x="70727" y="65418"/>
                          <a:pt x="70450" y="65431"/>
                          <a:pt x="70129" y="65468"/>
                        </a:cubicBezTo>
                        <a:cubicBezTo>
                          <a:pt x="69616" y="65525"/>
                          <a:pt x="69250" y="65595"/>
                          <a:pt x="68957" y="65595"/>
                        </a:cubicBezTo>
                        <a:cubicBezTo>
                          <a:pt x="68756" y="65595"/>
                          <a:pt x="68588" y="65562"/>
                          <a:pt x="68430" y="65468"/>
                        </a:cubicBezTo>
                        <a:cubicBezTo>
                          <a:pt x="68033" y="65230"/>
                          <a:pt x="68041" y="64928"/>
                          <a:pt x="67422" y="64698"/>
                        </a:cubicBezTo>
                        <a:cubicBezTo>
                          <a:pt x="66755" y="64460"/>
                          <a:pt x="66120" y="64174"/>
                          <a:pt x="65501" y="63849"/>
                        </a:cubicBezTo>
                        <a:cubicBezTo>
                          <a:pt x="64691" y="63389"/>
                          <a:pt x="63794" y="63079"/>
                          <a:pt x="64080" y="62809"/>
                        </a:cubicBezTo>
                        <a:cubicBezTo>
                          <a:pt x="64366" y="62531"/>
                          <a:pt x="64652" y="62277"/>
                          <a:pt x="64723" y="62031"/>
                        </a:cubicBezTo>
                        <a:cubicBezTo>
                          <a:pt x="64793" y="61821"/>
                          <a:pt x="65259" y="61598"/>
                          <a:pt x="65859" y="61598"/>
                        </a:cubicBezTo>
                        <a:cubicBezTo>
                          <a:pt x="65939" y="61598"/>
                          <a:pt x="66021" y="61602"/>
                          <a:pt x="66104" y="61611"/>
                        </a:cubicBezTo>
                        <a:cubicBezTo>
                          <a:pt x="66819" y="61682"/>
                          <a:pt x="67962" y="62134"/>
                          <a:pt x="69279" y="62150"/>
                        </a:cubicBezTo>
                        <a:cubicBezTo>
                          <a:pt x="69304" y="62151"/>
                          <a:pt x="69330" y="62151"/>
                          <a:pt x="69355" y="62151"/>
                        </a:cubicBezTo>
                        <a:cubicBezTo>
                          <a:pt x="70221" y="62151"/>
                          <a:pt x="71128" y="62022"/>
                          <a:pt x="71907" y="61984"/>
                        </a:cubicBezTo>
                        <a:lnTo>
                          <a:pt x="71907" y="61904"/>
                        </a:lnTo>
                        <a:cubicBezTo>
                          <a:pt x="71375" y="61928"/>
                          <a:pt x="70684" y="61944"/>
                          <a:pt x="69906" y="61976"/>
                        </a:cubicBezTo>
                        <a:cubicBezTo>
                          <a:pt x="69721" y="61983"/>
                          <a:pt x="69556" y="61986"/>
                          <a:pt x="69408" y="61986"/>
                        </a:cubicBezTo>
                        <a:cubicBezTo>
                          <a:pt x="68245" y="61986"/>
                          <a:pt x="68100" y="61776"/>
                          <a:pt x="67255" y="61515"/>
                        </a:cubicBezTo>
                        <a:cubicBezTo>
                          <a:pt x="66914" y="61408"/>
                          <a:pt x="66654" y="61387"/>
                          <a:pt x="66438" y="61387"/>
                        </a:cubicBezTo>
                        <a:cubicBezTo>
                          <a:pt x="66297" y="61387"/>
                          <a:pt x="66175" y="61396"/>
                          <a:pt x="66061" y="61396"/>
                        </a:cubicBezTo>
                        <a:cubicBezTo>
                          <a:pt x="65855" y="61396"/>
                          <a:pt x="65675" y="61367"/>
                          <a:pt x="65461" y="61206"/>
                        </a:cubicBezTo>
                        <a:cubicBezTo>
                          <a:pt x="64945" y="60817"/>
                          <a:pt x="65596" y="60491"/>
                          <a:pt x="65572" y="60142"/>
                        </a:cubicBezTo>
                        <a:cubicBezTo>
                          <a:pt x="65541" y="59793"/>
                          <a:pt x="65390" y="59563"/>
                          <a:pt x="65922" y="59452"/>
                        </a:cubicBezTo>
                        <a:cubicBezTo>
                          <a:pt x="66264" y="59381"/>
                          <a:pt x="66383" y="59360"/>
                          <a:pt x="66637" y="59360"/>
                        </a:cubicBezTo>
                        <a:cubicBezTo>
                          <a:pt x="66842" y="59360"/>
                          <a:pt x="67136" y="59374"/>
                          <a:pt x="67708" y="59388"/>
                        </a:cubicBezTo>
                        <a:cubicBezTo>
                          <a:pt x="68993" y="59420"/>
                          <a:pt x="69581" y="59809"/>
                          <a:pt x="70819" y="60087"/>
                        </a:cubicBezTo>
                        <a:cubicBezTo>
                          <a:pt x="71176" y="60166"/>
                          <a:pt x="71541" y="60229"/>
                          <a:pt x="71907" y="60261"/>
                        </a:cubicBezTo>
                        <a:lnTo>
                          <a:pt x="71907" y="60015"/>
                        </a:lnTo>
                        <a:cubicBezTo>
                          <a:pt x="71256" y="59920"/>
                          <a:pt x="70605" y="59793"/>
                          <a:pt x="69962" y="59618"/>
                        </a:cubicBezTo>
                        <a:cubicBezTo>
                          <a:pt x="68830" y="59314"/>
                          <a:pt x="68371" y="59219"/>
                          <a:pt x="67568" y="59219"/>
                        </a:cubicBezTo>
                        <a:cubicBezTo>
                          <a:pt x="67409" y="59219"/>
                          <a:pt x="67236" y="59223"/>
                          <a:pt x="67041" y="59229"/>
                        </a:cubicBezTo>
                        <a:cubicBezTo>
                          <a:pt x="66800" y="59239"/>
                          <a:pt x="66569" y="59246"/>
                          <a:pt x="66348" y="59246"/>
                        </a:cubicBezTo>
                        <a:cubicBezTo>
                          <a:pt x="65489" y="59246"/>
                          <a:pt x="64773" y="59144"/>
                          <a:pt x="64167" y="58721"/>
                        </a:cubicBezTo>
                        <a:cubicBezTo>
                          <a:pt x="63398" y="58197"/>
                          <a:pt x="63850" y="58023"/>
                          <a:pt x="64620" y="57832"/>
                        </a:cubicBezTo>
                        <a:cubicBezTo>
                          <a:pt x="65390" y="57642"/>
                          <a:pt x="65858" y="57547"/>
                          <a:pt x="65922" y="57134"/>
                        </a:cubicBezTo>
                        <a:cubicBezTo>
                          <a:pt x="65985" y="56721"/>
                          <a:pt x="65834" y="56205"/>
                          <a:pt x="65588" y="55824"/>
                        </a:cubicBezTo>
                        <a:cubicBezTo>
                          <a:pt x="65350" y="55451"/>
                          <a:pt x="65636" y="55292"/>
                          <a:pt x="66207" y="55205"/>
                        </a:cubicBezTo>
                        <a:cubicBezTo>
                          <a:pt x="66430" y="55173"/>
                          <a:pt x="66795" y="55173"/>
                          <a:pt x="67192" y="55134"/>
                        </a:cubicBezTo>
                        <a:cubicBezTo>
                          <a:pt x="67581" y="55094"/>
                          <a:pt x="68120" y="54872"/>
                          <a:pt x="69192" y="54649"/>
                        </a:cubicBezTo>
                        <a:cubicBezTo>
                          <a:pt x="69741" y="54540"/>
                          <a:pt x="70102" y="54483"/>
                          <a:pt x="70395" y="54483"/>
                        </a:cubicBezTo>
                        <a:cubicBezTo>
                          <a:pt x="70678" y="54483"/>
                          <a:pt x="70899" y="54536"/>
                          <a:pt x="71168" y="54649"/>
                        </a:cubicBezTo>
                        <a:cubicBezTo>
                          <a:pt x="71716" y="54880"/>
                          <a:pt x="71756" y="55610"/>
                          <a:pt x="71724" y="55943"/>
                        </a:cubicBezTo>
                        <a:cubicBezTo>
                          <a:pt x="71708" y="56110"/>
                          <a:pt x="71795" y="56205"/>
                          <a:pt x="71914" y="56316"/>
                        </a:cubicBezTo>
                        <a:lnTo>
                          <a:pt x="71914" y="55237"/>
                        </a:lnTo>
                        <a:cubicBezTo>
                          <a:pt x="71883" y="55181"/>
                          <a:pt x="71859" y="55118"/>
                          <a:pt x="71827" y="55054"/>
                        </a:cubicBezTo>
                        <a:cubicBezTo>
                          <a:pt x="71621" y="54578"/>
                          <a:pt x="71629" y="54411"/>
                          <a:pt x="71914" y="54292"/>
                        </a:cubicBezTo>
                        <a:lnTo>
                          <a:pt x="71914" y="54038"/>
                        </a:lnTo>
                        <a:lnTo>
                          <a:pt x="71359" y="54078"/>
                        </a:lnTo>
                        <a:cubicBezTo>
                          <a:pt x="70494" y="54126"/>
                          <a:pt x="69732" y="54126"/>
                          <a:pt x="68811" y="54419"/>
                        </a:cubicBezTo>
                        <a:cubicBezTo>
                          <a:pt x="67890" y="54713"/>
                          <a:pt x="67716" y="54943"/>
                          <a:pt x="66215" y="54991"/>
                        </a:cubicBezTo>
                        <a:cubicBezTo>
                          <a:pt x="65999" y="54998"/>
                          <a:pt x="65797" y="55002"/>
                          <a:pt x="65608" y="55002"/>
                        </a:cubicBezTo>
                        <a:cubicBezTo>
                          <a:pt x="64491" y="55002"/>
                          <a:pt x="63840" y="54853"/>
                          <a:pt x="63358" y="54229"/>
                        </a:cubicBezTo>
                        <a:cubicBezTo>
                          <a:pt x="63215" y="54046"/>
                          <a:pt x="63080" y="53856"/>
                          <a:pt x="62961" y="53657"/>
                        </a:cubicBezTo>
                        <a:cubicBezTo>
                          <a:pt x="62961" y="53657"/>
                          <a:pt x="62810" y="53284"/>
                          <a:pt x="63644" y="53260"/>
                        </a:cubicBezTo>
                        <a:cubicBezTo>
                          <a:pt x="63782" y="53256"/>
                          <a:pt x="63922" y="53255"/>
                          <a:pt x="64061" y="53255"/>
                        </a:cubicBezTo>
                        <a:cubicBezTo>
                          <a:pt x="64173" y="53255"/>
                          <a:pt x="64284" y="53256"/>
                          <a:pt x="64394" y="53256"/>
                        </a:cubicBezTo>
                        <a:cubicBezTo>
                          <a:pt x="64973" y="53256"/>
                          <a:pt x="65532" y="53241"/>
                          <a:pt x="65993" y="53046"/>
                        </a:cubicBezTo>
                        <a:cubicBezTo>
                          <a:pt x="66637" y="52785"/>
                          <a:pt x="68386" y="52569"/>
                          <a:pt x="70035" y="52569"/>
                        </a:cubicBezTo>
                        <a:cubicBezTo>
                          <a:pt x="70093" y="52569"/>
                          <a:pt x="70150" y="52569"/>
                          <a:pt x="70208" y="52570"/>
                        </a:cubicBezTo>
                        <a:cubicBezTo>
                          <a:pt x="70859" y="52578"/>
                          <a:pt x="71430" y="52594"/>
                          <a:pt x="71907" y="52617"/>
                        </a:cubicBezTo>
                        <a:lnTo>
                          <a:pt x="71907" y="52498"/>
                        </a:lnTo>
                        <a:cubicBezTo>
                          <a:pt x="71748" y="52501"/>
                          <a:pt x="71575" y="52502"/>
                          <a:pt x="71396" y="52502"/>
                        </a:cubicBezTo>
                        <a:cubicBezTo>
                          <a:pt x="70962" y="52502"/>
                          <a:pt x="70490" y="52496"/>
                          <a:pt x="70097" y="52490"/>
                        </a:cubicBezTo>
                        <a:cubicBezTo>
                          <a:pt x="69602" y="52485"/>
                          <a:pt x="69211" y="52453"/>
                          <a:pt x="68775" y="52453"/>
                        </a:cubicBezTo>
                        <a:cubicBezTo>
                          <a:pt x="68541" y="52453"/>
                          <a:pt x="68293" y="52463"/>
                          <a:pt x="68009" y="52490"/>
                        </a:cubicBezTo>
                        <a:cubicBezTo>
                          <a:pt x="67531" y="52542"/>
                          <a:pt x="67191" y="52605"/>
                          <a:pt x="66917" y="52605"/>
                        </a:cubicBezTo>
                        <a:cubicBezTo>
                          <a:pt x="66728" y="52605"/>
                          <a:pt x="66571" y="52575"/>
                          <a:pt x="66422" y="52490"/>
                        </a:cubicBezTo>
                        <a:cubicBezTo>
                          <a:pt x="66057" y="52292"/>
                          <a:pt x="66065" y="52022"/>
                          <a:pt x="65485" y="51816"/>
                        </a:cubicBezTo>
                        <a:cubicBezTo>
                          <a:pt x="64874" y="51609"/>
                          <a:pt x="64279" y="51363"/>
                          <a:pt x="63699" y="51078"/>
                        </a:cubicBezTo>
                        <a:cubicBezTo>
                          <a:pt x="62945" y="50681"/>
                          <a:pt x="62112" y="50403"/>
                          <a:pt x="62382" y="50165"/>
                        </a:cubicBezTo>
                        <a:cubicBezTo>
                          <a:pt x="62643" y="49919"/>
                          <a:pt x="62913" y="49696"/>
                          <a:pt x="62993" y="49482"/>
                        </a:cubicBezTo>
                        <a:cubicBezTo>
                          <a:pt x="63056" y="49293"/>
                          <a:pt x="63495" y="49098"/>
                          <a:pt x="64055" y="49098"/>
                        </a:cubicBezTo>
                        <a:cubicBezTo>
                          <a:pt x="64130" y="49098"/>
                          <a:pt x="64208" y="49102"/>
                          <a:pt x="64287" y="49109"/>
                        </a:cubicBezTo>
                        <a:cubicBezTo>
                          <a:pt x="64953" y="49173"/>
                          <a:pt x="66017" y="49569"/>
                          <a:pt x="67255" y="49585"/>
                        </a:cubicBezTo>
                        <a:cubicBezTo>
                          <a:pt x="67291" y="49586"/>
                          <a:pt x="67326" y="49586"/>
                          <a:pt x="67362" y="49586"/>
                        </a:cubicBezTo>
                        <a:cubicBezTo>
                          <a:pt x="68327" y="49586"/>
                          <a:pt x="69362" y="49424"/>
                          <a:pt x="70160" y="49424"/>
                        </a:cubicBezTo>
                        <a:cubicBezTo>
                          <a:pt x="70356" y="49424"/>
                          <a:pt x="70537" y="49434"/>
                          <a:pt x="70700" y="49458"/>
                        </a:cubicBezTo>
                        <a:cubicBezTo>
                          <a:pt x="71113" y="49522"/>
                          <a:pt x="71518" y="49617"/>
                          <a:pt x="71914" y="49752"/>
                        </a:cubicBezTo>
                        <a:lnTo>
                          <a:pt x="71914" y="49482"/>
                        </a:lnTo>
                        <a:cubicBezTo>
                          <a:pt x="71692" y="49442"/>
                          <a:pt x="71478" y="49379"/>
                          <a:pt x="71264" y="49284"/>
                        </a:cubicBezTo>
                        <a:cubicBezTo>
                          <a:pt x="70891" y="49077"/>
                          <a:pt x="71137" y="48577"/>
                          <a:pt x="71335" y="48188"/>
                        </a:cubicBezTo>
                        <a:cubicBezTo>
                          <a:pt x="71454" y="47942"/>
                          <a:pt x="71613" y="47823"/>
                          <a:pt x="71914" y="47736"/>
                        </a:cubicBezTo>
                        <a:lnTo>
                          <a:pt x="71914" y="47593"/>
                        </a:lnTo>
                        <a:cubicBezTo>
                          <a:pt x="71756" y="47641"/>
                          <a:pt x="71597" y="47680"/>
                          <a:pt x="71438" y="47712"/>
                        </a:cubicBezTo>
                        <a:cubicBezTo>
                          <a:pt x="71198" y="47753"/>
                          <a:pt x="70938" y="47772"/>
                          <a:pt x="70663" y="47772"/>
                        </a:cubicBezTo>
                        <a:cubicBezTo>
                          <a:pt x="69832" y="47772"/>
                          <a:pt x="68869" y="47599"/>
                          <a:pt x="67914" y="47355"/>
                        </a:cubicBezTo>
                        <a:cubicBezTo>
                          <a:pt x="66843" y="47087"/>
                          <a:pt x="66422" y="47006"/>
                          <a:pt x="65650" y="47006"/>
                        </a:cubicBezTo>
                        <a:cubicBezTo>
                          <a:pt x="65506" y="47006"/>
                          <a:pt x="65350" y="47009"/>
                          <a:pt x="65176" y="47014"/>
                        </a:cubicBezTo>
                        <a:cubicBezTo>
                          <a:pt x="64947" y="47022"/>
                          <a:pt x="64728" y="47028"/>
                          <a:pt x="64518" y="47028"/>
                        </a:cubicBezTo>
                        <a:cubicBezTo>
                          <a:pt x="63715" y="47028"/>
                          <a:pt x="63045" y="46942"/>
                          <a:pt x="62485" y="46577"/>
                        </a:cubicBezTo>
                        <a:cubicBezTo>
                          <a:pt x="61770" y="46109"/>
                          <a:pt x="62191" y="45958"/>
                          <a:pt x="62921" y="45783"/>
                        </a:cubicBezTo>
                        <a:cubicBezTo>
                          <a:pt x="63644" y="45601"/>
                          <a:pt x="64088" y="45529"/>
                          <a:pt x="64152" y="45164"/>
                        </a:cubicBezTo>
                        <a:cubicBezTo>
                          <a:pt x="64215" y="44799"/>
                          <a:pt x="64072" y="44347"/>
                          <a:pt x="63850" y="44013"/>
                        </a:cubicBezTo>
                        <a:cubicBezTo>
                          <a:pt x="63628" y="43680"/>
                          <a:pt x="63898" y="43545"/>
                          <a:pt x="64437" y="43466"/>
                        </a:cubicBezTo>
                        <a:cubicBezTo>
                          <a:pt x="64636" y="43434"/>
                          <a:pt x="64985" y="43442"/>
                          <a:pt x="65358" y="43402"/>
                        </a:cubicBezTo>
                        <a:cubicBezTo>
                          <a:pt x="65731" y="43370"/>
                          <a:pt x="66231" y="43172"/>
                          <a:pt x="67239" y="42981"/>
                        </a:cubicBezTo>
                        <a:cubicBezTo>
                          <a:pt x="67743" y="42882"/>
                          <a:pt x="68079" y="42833"/>
                          <a:pt x="68352" y="42833"/>
                        </a:cubicBezTo>
                        <a:cubicBezTo>
                          <a:pt x="68626" y="42833"/>
                          <a:pt x="68839" y="42882"/>
                          <a:pt x="69097" y="42981"/>
                        </a:cubicBezTo>
                        <a:cubicBezTo>
                          <a:pt x="69605" y="43180"/>
                          <a:pt x="69636" y="43823"/>
                          <a:pt x="69605" y="44116"/>
                        </a:cubicBezTo>
                        <a:cubicBezTo>
                          <a:pt x="69565" y="44402"/>
                          <a:pt x="69914" y="44458"/>
                          <a:pt x="70097" y="44775"/>
                        </a:cubicBezTo>
                        <a:cubicBezTo>
                          <a:pt x="70287" y="45093"/>
                          <a:pt x="70613" y="45593"/>
                          <a:pt x="71089" y="45759"/>
                        </a:cubicBezTo>
                        <a:cubicBezTo>
                          <a:pt x="71383" y="45871"/>
                          <a:pt x="71660" y="46013"/>
                          <a:pt x="71922" y="46180"/>
                        </a:cubicBezTo>
                        <a:lnTo>
                          <a:pt x="71922" y="45609"/>
                        </a:lnTo>
                        <a:cubicBezTo>
                          <a:pt x="71883" y="45561"/>
                          <a:pt x="71859" y="45513"/>
                          <a:pt x="71827" y="45466"/>
                        </a:cubicBezTo>
                        <a:cubicBezTo>
                          <a:pt x="71740" y="45307"/>
                          <a:pt x="71795" y="45140"/>
                          <a:pt x="71922" y="44997"/>
                        </a:cubicBezTo>
                        <a:lnTo>
                          <a:pt x="71922" y="44704"/>
                        </a:lnTo>
                        <a:cubicBezTo>
                          <a:pt x="71899" y="44712"/>
                          <a:pt x="71883" y="44720"/>
                          <a:pt x="71867" y="44728"/>
                        </a:cubicBezTo>
                        <a:cubicBezTo>
                          <a:pt x="71208" y="45037"/>
                          <a:pt x="71716" y="45331"/>
                          <a:pt x="71391" y="45482"/>
                        </a:cubicBezTo>
                        <a:cubicBezTo>
                          <a:pt x="71345" y="45502"/>
                          <a:pt x="71299" y="45511"/>
                          <a:pt x="71253" y="45511"/>
                        </a:cubicBezTo>
                        <a:cubicBezTo>
                          <a:pt x="70972" y="45511"/>
                          <a:pt x="70698" y="45177"/>
                          <a:pt x="70541" y="45013"/>
                        </a:cubicBezTo>
                        <a:cubicBezTo>
                          <a:pt x="70359" y="44807"/>
                          <a:pt x="70216" y="44553"/>
                          <a:pt x="70144" y="44291"/>
                        </a:cubicBezTo>
                        <a:cubicBezTo>
                          <a:pt x="70049" y="43989"/>
                          <a:pt x="69978" y="43934"/>
                          <a:pt x="69708" y="43339"/>
                        </a:cubicBezTo>
                        <a:cubicBezTo>
                          <a:pt x="69446" y="42751"/>
                          <a:pt x="69573" y="42696"/>
                          <a:pt x="70240" y="42537"/>
                        </a:cubicBezTo>
                        <a:cubicBezTo>
                          <a:pt x="70486" y="42473"/>
                          <a:pt x="70906" y="42497"/>
                          <a:pt x="71311" y="42418"/>
                        </a:cubicBezTo>
                        <a:cubicBezTo>
                          <a:pt x="71470" y="42386"/>
                          <a:pt x="71684" y="42346"/>
                          <a:pt x="71914" y="42307"/>
                        </a:cubicBezTo>
                        <a:lnTo>
                          <a:pt x="71914" y="42251"/>
                        </a:lnTo>
                        <a:cubicBezTo>
                          <a:pt x="71121" y="42370"/>
                          <a:pt x="69930" y="42442"/>
                          <a:pt x="69279" y="42473"/>
                        </a:cubicBezTo>
                        <a:cubicBezTo>
                          <a:pt x="68462" y="42521"/>
                          <a:pt x="67747" y="42521"/>
                          <a:pt x="66882" y="42783"/>
                        </a:cubicBezTo>
                        <a:cubicBezTo>
                          <a:pt x="66017" y="43037"/>
                          <a:pt x="65850" y="43235"/>
                          <a:pt x="64445" y="43283"/>
                        </a:cubicBezTo>
                        <a:cubicBezTo>
                          <a:pt x="64229" y="43290"/>
                          <a:pt x="64028" y="43295"/>
                          <a:pt x="63841" y="43295"/>
                        </a:cubicBezTo>
                        <a:cubicBezTo>
                          <a:pt x="62813" y="43295"/>
                          <a:pt x="62206" y="43159"/>
                          <a:pt x="61762" y="42608"/>
                        </a:cubicBezTo>
                        <a:cubicBezTo>
                          <a:pt x="61635" y="42450"/>
                          <a:pt x="61508" y="42283"/>
                          <a:pt x="61397" y="42108"/>
                        </a:cubicBezTo>
                        <a:cubicBezTo>
                          <a:pt x="61397" y="42108"/>
                          <a:pt x="61262" y="41783"/>
                          <a:pt x="62048" y="41759"/>
                        </a:cubicBezTo>
                        <a:cubicBezTo>
                          <a:pt x="62199" y="41754"/>
                          <a:pt x="62350" y="41754"/>
                          <a:pt x="62501" y="41754"/>
                        </a:cubicBezTo>
                        <a:cubicBezTo>
                          <a:pt x="62577" y="41754"/>
                          <a:pt x="62654" y="41754"/>
                          <a:pt x="62730" y="41754"/>
                        </a:cubicBezTo>
                        <a:cubicBezTo>
                          <a:pt x="63283" y="41754"/>
                          <a:pt x="63815" y="41743"/>
                          <a:pt x="64255" y="41568"/>
                        </a:cubicBezTo>
                        <a:cubicBezTo>
                          <a:pt x="64858" y="41339"/>
                          <a:pt x="66491" y="41147"/>
                          <a:pt x="68035" y="41147"/>
                        </a:cubicBezTo>
                        <a:cubicBezTo>
                          <a:pt x="68095" y="41147"/>
                          <a:pt x="68156" y="41147"/>
                          <a:pt x="68216" y="41148"/>
                        </a:cubicBezTo>
                        <a:cubicBezTo>
                          <a:pt x="69811" y="41164"/>
                          <a:pt x="70867" y="41227"/>
                          <a:pt x="71264" y="41322"/>
                        </a:cubicBezTo>
                        <a:cubicBezTo>
                          <a:pt x="71478" y="41378"/>
                          <a:pt x="71700" y="41426"/>
                          <a:pt x="71922" y="41441"/>
                        </a:cubicBezTo>
                        <a:lnTo>
                          <a:pt x="71922" y="41354"/>
                        </a:lnTo>
                        <a:cubicBezTo>
                          <a:pt x="71835" y="41338"/>
                          <a:pt x="71756" y="41322"/>
                          <a:pt x="71684" y="41307"/>
                        </a:cubicBezTo>
                        <a:cubicBezTo>
                          <a:pt x="71113" y="41187"/>
                          <a:pt x="71018" y="40910"/>
                          <a:pt x="71192" y="40489"/>
                        </a:cubicBezTo>
                        <a:cubicBezTo>
                          <a:pt x="71192" y="40489"/>
                          <a:pt x="71295" y="39981"/>
                          <a:pt x="71922" y="39711"/>
                        </a:cubicBezTo>
                        <a:lnTo>
                          <a:pt x="71922" y="39505"/>
                        </a:lnTo>
                        <a:cubicBezTo>
                          <a:pt x="71914" y="39505"/>
                          <a:pt x="71905" y="39505"/>
                          <a:pt x="71896" y="39505"/>
                        </a:cubicBezTo>
                        <a:cubicBezTo>
                          <a:pt x="71413" y="39505"/>
                          <a:pt x="71165" y="39071"/>
                          <a:pt x="70978" y="38806"/>
                        </a:cubicBezTo>
                        <a:cubicBezTo>
                          <a:pt x="70771" y="38505"/>
                          <a:pt x="69589" y="38433"/>
                          <a:pt x="69240" y="38251"/>
                        </a:cubicBezTo>
                        <a:cubicBezTo>
                          <a:pt x="68898" y="38060"/>
                          <a:pt x="69128" y="37616"/>
                          <a:pt x="69311" y="37274"/>
                        </a:cubicBezTo>
                        <a:cubicBezTo>
                          <a:pt x="69501" y="36925"/>
                          <a:pt x="69779" y="36869"/>
                          <a:pt x="70573" y="36727"/>
                        </a:cubicBezTo>
                        <a:cubicBezTo>
                          <a:pt x="71025" y="36647"/>
                          <a:pt x="71391" y="36528"/>
                          <a:pt x="71922" y="36512"/>
                        </a:cubicBezTo>
                        <a:lnTo>
                          <a:pt x="71922" y="36314"/>
                        </a:lnTo>
                        <a:lnTo>
                          <a:pt x="71756" y="36290"/>
                        </a:lnTo>
                        <a:cubicBezTo>
                          <a:pt x="70779" y="36147"/>
                          <a:pt x="70859" y="35877"/>
                          <a:pt x="70613" y="35607"/>
                        </a:cubicBezTo>
                        <a:cubicBezTo>
                          <a:pt x="70367" y="35330"/>
                          <a:pt x="70017" y="35242"/>
                          <a:pt x="69811" y="34869"/>
                        </a:cubicBezTo>
                        <a:cubicBezTo>
                          <a:pt x="69597" y="34496"/>
                          <a:pt x="70271" y="34131"/>
                          <a:pt x="70716" y="33925"/>
                        </a:cubicBezTo>
                        <a:cubicBezTo>
                          <a:pt x="71152" y="33718"/>
                          <a:pt x="71406" y="33488"/>
                          <a:pt x="71684" y="33020"/>
                        </a:cubicBezTo>
                        <a:cubicBezTo>
                          <a:pt x="71748" y="32925"/>
                          <a:pt x="71827" y="32837"/>
                          <a:pt x="71922" y="32766"/>
                        </a:cubicBezTo>
                        <a:lnTo>
                          <a:pt x="71922" y="32051"/>
                        </a:lnTo>
                        <a:cubicBezTo>
                          <a:pt x="71446" y="31901"/>
                          <a:pt x="71192" y="31631"/>
                          <a:pt x="71621" y="31258"/>
                        </a:cubicBezTo>
                        <a:cubicBezTo>
                          <a:pt x="71716" y="31178"/>
                          <a:pt x="71811" y="31115"/>
                          <a:pt x="71922" y="31067"/>
                        </a:cubicBezTo>
                        <a:lnTo>
                          <a:pt x="71922" y="30821"/>
                        </a:lnTo>
                        <a:cubicBezTo>
                          <a:pt x="71708" y="30932"/>
                          <a:pt x="71414" y="30988"/>
                          <a:pt x="71335" y="31107"/>
                        </a:cubicBezTo>
                        <a:cubicBezTo>
                          <a:pt x="71303" y="31147"/>
                          <a:pt x="71279" y="31202"/>
                          <a:pt x="71248" y="31258"/>
                        </a:cubicBezTo>
                        <a:cubicBezTo>
                          <a:pt x="71223" y="31298"/>
                          <a:pt x="71100" y="31315"/>
                          <a:pt x="70927" y="31315"/>
                        </a:cubicBezTo>
                        <a:cubicBezTo>
                          <a:pt x="70591" y="31315"/>
                          <a:pt x="70064" y="31252"/>
                          <a:pt x="69708" y="31178"/>
                        </a:cubicBezTo>
                        <a:cubicBezTo>
                          <a:pt x="69176" y="31067"/>
                          <a:pt x="69089" y="30821"/>
                          <a:pt x="69255" y="30448"/>
                        </a:cubicBezTo>
                        <a:cubicBezTo>
                          <a:pt x="69255" y="30448"/>
                          <a:pt x="69359" y="29940"/>
                          <a:pt x="70049" y="29710"/>
                        </a:cubicBezTo>
                        <a:cubicBezTo>
                          <a:pt x="70449" y="29583"/>
                          <a:pt x="70881" y="29520"/>
                          <a:pt x="71223" y="29520"/>
                        </a:cubicBezTo>
                        <a:cubicBezTo>
                          <a:pt x="71478" y="29520"/>
                          <a:pt x="71682" y="29555"/>
                          <a:pt x="71787" y="29623"/>
                        </a:cubicBezTo>
                        <a:cubicBezTo>
                          <a:pt x="71843" y="29662"/>
                          <a:pt x="71883" y="29710"/>
                          <a:pt x="71914" y="29765"/>
                        </a:cubicBezTo>
                        <a:lnTo>
                          <a:pt x="71914" y="29392"/>
                        </a:lnTo>
                        <a:lnTo>
                          <a:pt x="71803" y="29361"/>
                        </a:lnTo>
                        <a:cubicBezTo>
                          <a:pt x="71462" y="29257"/>
                          <a:pt x="70375" y="29051"/>
                          <a:pt x="70732" y="28551"/>
                        </a:cubicBezTo>
                        <a:cubicBezTo>
                          <a:pt x="70954" y="28234"/>
                          <a:pt x="71399" y="28099"/>
                          <a:pt x="71922" y="28099"/>
                        </a:cubicBezTo>
                        <a:lnTo>
                          <a:pt x="71922" y="27813"/>
                        </a:lnTo>
                        <a:cubicBezTo>
                          <a:pt x="71907" y="27805"/>
                          <a:pt x="71907" y="27781"/>
                          <a:pt x="71922" y="27773"/>
                        </a:cubicBezTo>
                        <a:lnTo>
                          <a:pt x="71922" y="27345"/>
                        </a:lnTo>
                        <a:cubicBezTo>
                          <a:pt x="71660" y="27265"/>
                          <a:pt x="71414" y="27130"/>
                          <a:pt x="71192" y="26964"/>
                        </a:cubicBezTo>
                        <a:cubicBezTo>
                          <a:pt x="70883" y="26725"/>
                          <a:pt x="70748" y="26837"/>
                          <a:pt x="69827" y="26710"/>
                        </a:cubicBezTo>
                        <a:cubicBezTo>
                          <a:pt x="68906" y="26583"/>
                          <a:pt x="68986" y="26336"/>
                          <a:pt x="68755" y="26098"/>
                        </a:cubicBezTo>
                        <a:cubicBezTo>
                          <a:pt x="68525" y="25852"/>
                          <a:pt x="68200" y="25773"/>
                          <a:pt x="68001" y="25440"/>
                        </a:cubicBezTo>
                        <a:cubicBezTo>
                          <a:pt x="67811" y="25106"/>
                          <a:pt x="68454" y="24781"/>
                          <a:pt x="68866" y="24598"/>
                        </a:cubicBezTo>
                        <a:cubicBezTo>
                          <a:pt x="69263" y="24439"/>
                          <a:pt x="69589" y="24154"/>
                          <a:pt x="69795" y="23789"/>
                        </a:cubicBezTo>
                        <a:cubicBezTo>
                          <a:pt x="70065" y="23376"/>
                          <a:pt x="70668" y="23249"/>
                          <a:pt x="71438" y="23201"/>
                        </a:cubicBezTo>
                        <a:cubicBezTo>
                          <a:pt x="71621" y="23193"/>
                          <a:pt x="71772" y="23185"/>
                          <a:pt x="71922" y="23185"/>
                        </a:cubicBezTo>
                        <a:lnTo>
                          <a:pt x="71922" y="23050"/>
                        </a:lnTo>
                        <a:cubicBezTo>
                          <a:pt x="71208" y="23027"/>
                          <a:pt x="70422" y="23035"/>
                          <a:pt x="70065" y="22931"/>
                        </a:cubicBezTo>
                        <a:cubicBezTo>
                          <a:pt x="69597" y="22796"/>
                          <a:pt x="69335" y="22550"/>
                          <a:pt x="69763" y="22209"/>
                        </a:cubicBezTo>
                        <a:cubicBezTo>
                          <a:pt x="70192" y="21860"/>
                          <a:pt x="70748" y="21955"/>
                          <a:pt x="70565" y="21487"/>
                        </a:cubicBezTo>
                        <a:cubicBezTo>
                          <a:pt x="70565" y="21487"/>
                          <a:pt x="70406" y="21161"/>
                          <a:pt x="70438" y="20915"/>
                        </a:cubicBezTo>
                        <a:cubicBezTo>
                          <a:pt x="70478" y="20669"/>
                          <a:pt x="70271" y="20598"/>
                          <a:pt x="69946" y="20510"/>
                        </a:cubicBezTo>
                        <a:cubicBezTo>
                          <a:pt x="69621" y="20423"/>
                          <a:pt x="68597" y="20233"/>
                          <a:pt x="68938" y="19788"/>
                        </a:cubicBezTo>
                        <a:cubicBezTo>
                          <a:pt x="69151" y="19499"/>
                          <a:pt x="69561" y="19375"/>
                          <a:pt x="70041" y="19375"/>
                        </a:cubicBezTo>
                        <a:cubicBezTo>
                          <a:pt x="70313" y="19375"/>
                          <a:pt x="70606" y="19415"/>
                          <a:pt x="70898" y="19486"/>
                        </a:cubicBezTo>
                        <a:cubicBezTo>
                          <a:pt x="71311" y="19590"/>
                          <a:pt x="71573" y="19661"/>
                          <a:pt x="71914" y="19717"/>
                        </a:cubicBezTo>
                        <a:lnTo>
                          <a:pt x="71914" y="19590"/>
                        </a:lnTo>
                        <a:cubicBezTo>
                          <a:pt x="71787" y="19566"/>
                          <a:pt x="71668" y="19550"/>
                          <a:pt x="71541" y="19526"/>
                        </a:cubicBezTo>
                        <a:cubicBezTo>
                          <a:pt x="70779" y="19383"/>
                          <a:pt x="69970" y="19209"/>
                          <a:pt x="70073" y="19082"/>
                        </a:cubicBezTo>
                        <a:cubicBezTo>
                          <a:pt x="70176" y="18947"/>
                          <a:pt x="70994" y="18899"/>
                          <a:pt x="71557" y="18851"/>
                        </a:cubicBezTo>
                        <a:cubicBezTo>
                          <a:pt x="71676" y="18836"/>
                          <a:pt x="71795" y="18812"/>
                          <a:pt x="71907" y="18788"/>
                        </a:cubicBezTo>
                        <a:lnTo>
                          <a:pt x="71907" y="18613"/>
                        </a:lnTo>
                        <a:cubicBezTo>
                          <a:pt x="71637" y="18677"/>
                          <a:pt x="71343" y="18724"/>
                          <a:pt x="71057" y="18764"/>
                        </a:cubicBezTo>
                        <a:cubicBezTo>
                          <a:pt x="70936" y="18786"/>
                          <a:pt x="70813" y="18796"/>
                          <a:pt x="70691" y="18796"/>
                        </a:cubicBezTo>
                        <a:cubicBezTo>
                          <a:pt x="70225" y="18796"/>
                          <a:pt x="69768" y="18643"/>
                          <a:pt x="69390" y="18359"/>
                        </a:cubicBezTo>
                        <a:cubicBezTo>
                          <a:pt x="69097" y="18145"/>
                          <a:pt x="68970" y="18240"/>
                          <a:pt x="68097" y="18129"/>
                        </a:cubicBezTo>
                        <a:cubicBezTo>
                          <a:pt x="67223" y="18010"/>
                          <a:pt x="67311" y="17796"/>
                          <a:pt x="67088" y="17581"/>
                        </a:cubicBezTo>
                        <a:cubicBezTo>
                          <a:pt x="66874" y="17359"/>
                          <a:pt x="66565" y="17288"/>
                          <a:pt x="66382" y="16986"/>
                        </a:cubicBezTo>
                        <a:cubicBezTo>
                          <a:pt x="66199" y="16685"/>
                          <a:pt x="66811" y="16399"/>
                          <a:pt x="67208" y="16232"/>
                        </a:cubicBezTo>
                        <a:cubicBezTo>
                          <a:pt x="67581" y="16097"/>
                          <a:pt x="67890" y="15843"/>
                          <a:pt x="68104" y="15510"/>
                        </a:cubicBezTo>
                        <a:cubicBezTo>
                          <a:pt x="68358" y="15137"/>
                          <a:pt x="68930" y="15026"/>
                          <a:pt x="69668" y="14978"/>
                        </a:cubicBezTo>
                        <a:cubicBezTo>
                          <a:pt x="69856" y="14967"/>
                          <a:pt x="70025" y="14962"/>
                          <a:pt x="70177" y="14962"/>
                        </a:cubicBezTo>
                        <a:cubicBezTo>
                          <a:pt x="71365" y="14962"/>
                          <a:pt x="71510" y="15267"/>
                          <a:pt x="71573" y="15478"/>
                        </a:cubicBezTo>
                        <a:cubicBezTo>
                          <a:pt x="71629" y="15645"/>
                          <a:pt x="71756" y="15780"/>
                          <a:pt x="71914" y="15859"/>
                        </a:cubicBezTo>
                        <a:lnTo>
                          <a:pt x="71914" y="15613"/>
                        </a:lnTo>
                        <a:cubicBezTo>
                          <a:pt x="71883" y="15557"/>
                          <a:pt x="71883" y="15486"/>
                          <a:pt x="71914" y="15422"/>
                        </a:cubicBezTo>
                        <a:lnTo>
                          <a:pt x="71914" y="15272"/>
                        </a:lnTo>
                        <a:cubicBezTo>
                          <a:pt x="71907" y="15256"/>
                          <a:pt x="71899" y="15240"/>
                          <a:pt x="71883" y="15224"/>
                        </a:cubicBezTo>
                        <a:cubicBezTo>
                          <a:pt x="71859" y="15153"/>
                          <a:pt x="71867" y="15081"/>
                          <a:pt x="71914" y="15026"/>
                        </a:cubicBezTo>
                        <a:lnTo>
                          <a:pt x="71914" y="14787"/>
                        </a:lnTo>
                        <a:cubicBezTo>
                          <a:pt x="71552" y="14843"/>
                          <a:pt x="71181" y="14874"/>
                          <a:pt x="70818" y="14883"/>
                        </a:cubicBezTo>
                        <a:lnTo>
                          <a:pt x="70818" y="14883"/>
                        </a:lnTo>
                        <a:lnTo>
                          <a:pt x="70756" y="14875"/>
                        </a:lnTo>
                        <a:cubicBezTo>
                          <a:pt x="69994" y="14811"/>
                          <a:pt x="68811" y="14867"/>
                          <a:pt x="68366" y="14740"/>
                        </a:cubicBezTo>
                        <a:cubicBezTo>
                          <a:pt x="67922" y="14621"/>
                          <a:pt x="67668" y="14399"/>
                          <a:pt x="68089" y="14089"/>
                        </a:cubicBezTo>
                        <a:cubicBezTo>
                          <a:pt x="68501" y="13779"/>
                          <a:pt x="69017" y="13859"/>
                          <a:pt x="68851" y="13438"/>
                        </a:cubicBezTo>
                        <a:cubicBezTo>
                          <a:pt x="68851" y="13438"/>
                          <a:pt x="68708" y="13144"/>
                          <a:pt x="68739" y="12922"/>
                        </a:cubicBezTo>
                        <a:cubicBezTo>
                          <a:pt x="68779" y="12708"/>
                          <a:pt x="68589" y="12636"/>
                          <a:pt x="68279" y="12557"/>
                        </a:cubicBezTo>
                        <a:cubicBezTo>
                          <a:pt x="67977" y="12478"/>
                          <a:pt x="67001" y="12311"/>
                          <a:pt x="67335" y="11906"/>
                        </a:cubicBezTo>
                        <a:cubicBezTo>
                          <a:pt x="67540" y="11650"/>
                          <a:pt x="67924" y="11540"/>
                          <a:pt x="68373" y="11540"/>
                        </a:cubicBezTo>
                        <a:cubicBezTo>
                          <a:pt x="68634" y="11540"/>
                          <a:pt x="68917" y="11577"/>
                          <a:pt x="69200" y="11644"/>
                        </a:cubicBezTo>
                        <a:cubicBezTo>
                          <a:pt x="69970" y="11827"/>
                          <a:pt x="70184" y="11906"/>
                          <a:pt x="71581" y="11970"/>
                        </a:cubicBezTo>
                        <a:cubicBezTo>
                          <a:pt x="71700" y="11978"/>
                          <a:pt x="71803" y="11986"/>
                          <a:pt x="71914" y="11986"/>
                        </a:cubicBezTo>
                        <a:lnTo>
                          <a:pt x="71914" y="11906"/>
                        </a:lnTo>
                        <a:cubicBezTo>
                          <a:pt x="71208" y="11859"/>
                          <a:pt x="70510" y="11779"/>
                          <a:pt x="69811" y="11668"/>
                        </a:cubicBezTo>
                        <a:cubicBezTo>
                          <a:pt x="69081" y="11541"/>
                          <a:pt x="68319" y="11382"/>
                          <a:pt x="68414" y="11263"/>
                        </a:cubicBezTo>
                        <a:cubicBezTo>
                          <a:pt x="68517" y="11144"/>
                          <a:pt x="69295" y="11105"/>
                          <a:pt x="69835" y="11057"/>
                        </a:cubicBezTo>
                        <a:cubicBezTo>
                          <a:pt x="70383" y="11009"/>
                          <a:pt x="71200" y="10708"/>
                          <a:pt x="71486" y="10406"/>
                        </a:cubicBezTo>
                        <a:cubicBezTo>
                          <a:pt x="71605" y="10279"/>
                          <a:pt x="71756" y="10176"/>
                          <a:pt x="71914" y="10104"/>
                        </a:cubicBezTo>
                        <a:lnTo>
                          <a:pt x="71914" y="9969"/>
                        </a:lnTo>
                        <a:cubicBezTo>
                          <a:pt x="71676" y="10081"/>
                          <a:pt x="71462" y="10231"/>
                          <a:pt x="71279" y="10414"/>
                        </a:cubicBezTo>
                        <a:cubicBezTo>
                          <a:pt x="70930" y="10739"/>
                          <a:pt x="70136" y="10874"/>
                          <a:pt x="69359" y="10985"/>
                        </a:cubicBezTo>
                        <a:cubicBezTo>
                          <a:pt x="69241" y="11006"/>
                          <a:pt x="69124" y="11015"/>
                          <a:pt x="69006" y="11015"/>
                        </a:cubicBezTo>
                        <a:cubicBezTo>
                          <a:pt x="68567" y="11015"/>
                          <a:pt x="68136" y="10877"/>
                          <a:pt x="67779" y="10620"/>
                        </a:cubicBezTo>
                        <a:cubicBezTo>
                          <a:pt x="67501" y="10422"/>
                          <a:pt x="67382" y="10517"/>
                          <a:pt x="66549" y="10414"/>
                        </a:cubicBezTo>
                        <a:cubicBezTo>
                          <a:pt x="65715" y="10303"/>
                          <a:pt x="65803" y="10112"/>
                          <a:pt x="65604" y="9914"/>
                        </a:cubicBezTo>
                        <a:cubicBezTo>
                          <a:pt x="65398" y="9715"/>
                          <a:pt x="65104" y="9652"/>
                          <a:pt x="64929" y="9382"/>
                        </a:cubicBezTo>
                        <a:cubicBezTo>
                          <a:pt x="64763" y="9112"/>
                          <a:pt x="65342" y="8850"/>
                          <a:pt x="65723" y="8699"/>
                        </a:cubicBezTo>
                        <a:cubicBezTo>
                          <a:pt x="66072" y="8580"/>
                          <a:pt x="66374" y="8350"/>
                          <a:pt x="66580" y="8049"/>
                        </a:cubicBezTo>
                        <a:cubicBezTo>
                          <a:pt x="66827" y="7707"/>
                          <a:pt x="67374" y="7604"/>
                          <a:pt x="68065" y="7572"/>
                        </a:cubicBezTo>
                        <a:cubicBezTo>
                          <a:pt x="68259" y="7561"/>
                          <a:pt x="68431" y="7555"/>
                          <a:pt x="68585" y="7555"/>
                        </a:cubicBezTo>
                        <a:cubicBezTo>
                          <a:pt x="69682" y="7555"/>
                          <a:pt x="69812" y="7829"/>
                          <a:pt x="69875" y="8017"/>
                        </a:cubicBezTo>
                        <a:cubicBezTo>
                          <a:pt x="69946" y="8239"/>
                          <a:pt x="70105" y="8398"/>
                          <a:pt x="70827" y="8588"/>
                        </a:cubicBezTo>
                        <a:cubicBezTo>
                          <a:pt x="71478" y="8763"/>
                          <a:pt x="71462" y="8803"/>
                          <a:pt x="71907" y="9065"/>
                        </a:cubicBezTo>
                        <a:lnTo>
                          <a:pt x="71907" y="8874"/>
                        </a:lnTo>
                        <a:cubicBezTo>
                          <a:pt x="71486" y="8699"/>
                          <a:pt x="71129" y="8525"/>
                          <a:pt x="70652" y="8374"/>
                        </a:cubicBezTo>
                        <a:cubicBezTo>
                          <a:pt x="70089" y="8199"/>
                          <a:pt x="70152" y="8096"/>
                          <a:pt x="70216" y="7922"/>
                        </a:cubicBezTo>
                        <a:cubicBezTo>
                          <a:pt x="70232" y="7874"/>
                          <a:pt x="70208" y="7818"/>
                          <a:pt x="70168" y="7787"/>
                        </a:cubicBezTo>
                        <a:cubicBezTo>
                          <a:pt x="70136" y="7699"/>
                          <a:pt x="70152" y="7541"/>
                          <a:pt x="70557" y="7382"/>
                        </a:cubicBezTo>
                        <a:cubicBezTo>
                          <a:pt x="71002" y="7239"/>
                          <a:pt x="71454" y="7144"/>
                          <a:pt x="71907" y="7088"/>
                        </a:cubicBezTo>
                        <a:lnTo>
                          <a:pt x="71907" y="6866"/>
                        </a:lnTo>
                        <a:cubicBezTo>
                          <a:pt x="71708" y="6961"/>
                          <a:pt x="71502" y="7033"/>
                          <a:pt x="71287" y="7088"/>
                        </a:cubicBezTo>
                        <a:cubicBezTo>
                          <a:pt x="71184" y="7104"/>
                          <a:pt x="71089" y="7128"/>
                          <a:pt x="70994" y="7152"/>
                        </a:cubicBezTo>
                        <a:cubicBezTo>
                          <a:pt x="70660" y="7255"/>
                          <a:pt x="70692" y="7334"/>
                          <a:pt x="70248" y="7390"/>
                        </a:cubicBezTo>
                        <a:cubicBezTo>
                          <a:pt x="69882" y="7437"/>
                          <a:pt x="69517" y="7469"/>
                          <a:pt x="69152" y="7477"/>
                        </a:cubicBezTo>
                        <a:cubicBezTo>
                          <a:pt x="69136" y="7477"/>
                          <a:pt x="69113" y="7477"/>
                          <a:pt x="69097" y="7469"/>
                        </a:cubicBezTo>
                        <a:cubicBezTo>
                          <a:pt x="68366" y="7414"/>
                          <a:pt x="67247" y="7461"/>
                          <a:pt x="66827" y="7350"/>
                        </a:cubicBezTo>
                        <a:cubicBezTo>
                          <a:pt x="66398" y="7239"/>
                          <a:pt x="66168" y="7041"/>
                          <a:pt x="66565" y="6763"/>
                        </a:cubicBezTo>
                        <a:cubicBezTo>
                          <a:pt x="66954" y="6477"/>
                          <a:pt x="67454" y="6556"/>
                          <a:pt x="67295" y="6167"/>
                        </a:cubicBezTo>
                        <a:cubicBezTo>
                          <a:pt x="67295" y="6167"/>
                          <a:pt x="67160" y="5898"/>
                          <a:pt x="67200" y="5699"/>
                        </a:cubicBezTo>
                        <a:cubicBezTo>
                          <a:pt x="67239" y="5501"/>
                          <a:pt x="67057" y="5445"/>
                          <a:pt x="66763" y="5374"/>
                        </a:cubicBezTo>
                        <a:cubicBezTo>
                          <a:pt x="66477" y="5302"/>
                          <a:pt x="65549" y="5143"/>
                          <a:pt x="65866" y="4778"/>
                        </a:cubicBezTo>
                        <a:cubicBezTo>
                          <a:pt x="66063" y="4547"/>
                          <a:pt x="66435" y="4446"/>
                          <a:pt x="66867" y="4446"/>
                        </a:cubicBezTo>
                        <a:cubicBezTo>
                          <a:pt x="67116" y="4446"/>
                          <a:pt x="67385" y="4479"/>
                          <a:pt x="67652" y="4540"/>
                        </a:cubicBezTo>
                        <a:cubicBezTo>
                          <a:pt x="68382" y="4707"/>
                          <a:pt x="68581" y="4778"/>
                          <a:pt x="69914" y="4834"/>
                        </a:cubicBezTo>
                        <a:cubicBezTo>
                          <a:pt x="70819" y="4882"/>
                          <a:pt x="71494" y="4937"/>
                          <a:pt x="71907" y="5048"/>
                        </a:cubicBezTo>
                        <a:lnTo>
                          <a:pt x="71907" y="4937"/>
                        </a:lnTo>
                        <a:cubicBezTo>
                          <a:pt x="71526" y="4874"/>
                          <a:pt x="71137" y="4834"/>
                          <a:pt x="70748" y="4818"/>
                        </a:cubicBezTo>
                        <a:cubicBezTo>
                          <a:pt x="69906" y="4778"/>
                          <a:pt x="69065" y="4691"/>
                          <a:pt x="68231" y="4564"/>
                        </a:cubicBezTo>
                        <a:cubicBezTo>
                          <a:pt x="67541" y="4445"/>
                          <a:pt x="66811" y="4302"/>
                          <a:pt x="66906" y="4199"/>
                        </a:cubicBezTo>
                        <a:cubicBezTo>
                          <a:pt x="67009" y="4096"/>
                          <a:pt x="67747" y="4056"/>
                          <a:pt x="68263" y="4008"/>
                        </a:cubicBezTo>
                        <a:cubicBezTo>
                          <a:pt x="68779" y="3969"/>
                          <a:pt x="69565" y="3691"/>
                          <a:pt x="69843" y="3413"/>
                        </a:cubicBezTo>
                        <a:cubicBezTo>
                          <a:pt x="70121" y="3135"/>
                          <a:pt x="70390" y="3104"/>
                          <a:pt x="70803" y="2897"/>
                        </a:cubicBezTo>
                        <a:cubicBezTo>
                          <a:pt x="70883" y="2857"/>
                          <a:pt x="70954" y="2802"/>
                          <a:pt x="71002" y="2723"/>
                        </a:cubicBezTo>
                        <a:cubicBezTo>
                          <a:pt x="71137" y="2548"/>
                          <a:pt x="71541" y="2492"/>
                          <a:pt x="71907" y="2484"/>
                        </a:cubicBezTo>
                        <a:lnTo>
                          <a:pt x="71907" y="2381"/>
                        </a:lnTo>
                        <a:cubicBezTo>
                          <a:pt x="71740" y="2365"/>
                          <a:pt x="71581" y="2349"/>
                          <a:pt x="71430" y="2334"/>
                        </a:cubicBezTo>
                        <a:cubicBezTo>
                          <a:pt x="70819" y="2254"/>
                          <a:pt x="70533" y="2119"/>
                          <a:pt x="70533" y="2119"/>
                        </a:cubicBezTo>
                        <a:lnTo>
                          <a:pt x="70510" y="2111"/>
                        </a:lnTo>
                        <a:cubicBezTo>
                          <a:pt x="69994" y="1929"/>
                          <a:pt x="69621" y="1730"/>
                          <a:pt x="69073" y="1564"/>
                        </a:cubicBezTo>
                        <a:cubicBezTo>
                          <a:pt x="68533" y="1397"/>
                          <a:pt x="68597" y="1310"/>
                          <a:pt x="68660" y="1151"/>
                        </a:cubicBezTo>
                        <a:cubicBezTo>
                          <a:pt x="68676" y="1103"/>
                          <a:pt x="68660" y="1056"/>
                          <a:pt x="68620" y="1032"/>
                        </a:cubicBezTo>
                        <a:cubicBezTo>
                          <a:pt x="68589" y="952"/>
                          <a:pt x="68605" y="802"/>
                          <a:pt x="69001" y="659"/>
                        </a:cubicBezTo>
                        <a:cubicBezTo>
                          <a:pt x="69494" y="476"/>
                          <a:pt x="70875" y="270"/>
                          <a:pt x="71907" y="230"/>
                        </a:cubicBezTo>
                        <a:lnTo>
                          <a:pt x="71907" y="183"/>
                        </a:lnTo>
                        <a:cubicBezTo>
                          <a:pt x="71653" y="191"/>
                          <a:pt x="71335" y="206"/>
                          <a:pt x="71081" y="238"/>
                        </a:cubicBezTo>
                        <a:cubicBezTo>
                          <a:pt x="71081" y="238"/>
                          <a:pt x="70708" y="238"/>
                          <a:pt x="70676" y="175"/>
                        </a:cubicBezTo>
                        <a:cubicBezTo>
                          <a:pt x="70637" y="111"/>
                          <a:pt x="70668" y="64"/>
                          <a:pt x="70748" y="0"/>
                        </a:cubicBezTo>
                        <a:lnTo>
                          <a:pt x="70629" y="0"/>
                        </a:lnTo>
                        <a:cubicBezTo>
                          <a:pt x="70343" y="191"/>
                          <a:pt x="70025" y="325"/>
                          <a:pt x="69692" y="397"/>
                        </a:cubicBezTo>
                        <a:cubicBezTo>
                          <a:pt x="69597" y="413"/>
                          <a:pt x="69501" y="429"/>
                          <a:pt x="69406" y="452"/>
                        </a:cubicBezTo>
                        <a:cubicBezTo>
                          <a:pt x="69089" y="548"/>
                          <a:pt x="69120" y="619"/>
                          <a:pt x="68692" y="667"/>
                        </a:cubicBezTo>
                        <a:cubicBezTo>
                          <a:pt x="68343" y="714"/>
                          <a:pt x="68001" y="746"/>
                          <a:pt x="67652" y="754"/>
                        </a:cubicBezTo>
                        <a:lnTo>
                          <a:pt x="67596" y="746"/>
                        </a:lnTo>
                        <a:cubicBezTo>
                          <a:pt x="66898" y="691"/>
                          <a:pt x="65834" y="738"/>
                          <a:pt x="65430" y="635"/>
                        </a:cubicBezTo>
                        <a:cubicBezTo>
                          <a:pt x="65025" y="532"/>
                          <a:pt x="64810" y="357"/>
                          <a:pt x="65183" y="103"/>
                        </a:cubicBezTo>
                        <a:cubicBezTo>
                          <a:pt x="65247" y="64"/>
                          <a:pt x="65318" y="24"/>
                          <a:pt x="65382" y="0"/>
                        </a:cubicBezTo>
                        <a:lnTo>
                          <a:pt x="64961" y="0"/>
                        </a:lnTo>
                        <a:cubicBezTo>
                          <a:pt x="64937" y="24"/>
                          <a:pt x="64914" y="64"/>
                          <a:pt x="64890" y="103"/>
                        </a:cubicBezTo>
                        <a:cubicBezTo>
                          <a:pt x="64868" y="130"/>
                          <a:pt x="64765" y="142"/>
                          <a:pt x="64622" y="142"/>
                        </a:cubicBezTo>
                        <a:cubicBezTo>
                          <a:pt x="64347" y="142"/>
                          <a:pt x="63923" y="100"/>
                          <a:pt x="63636" y="48"/>
                        </a:cubicBezTo>
                        <a:cubicBezTo>
                          <a:pt x="63572" y="40"/>
                          <a:pt x="63501" y="24"/>
                          <a:pt x="63437" y="0"/>
                        </a:cubicBezTo>
                        <a:lnTo>
                          <a:pt x="62659" y="0"/>
                        </a:lnTo>
                        <a:cubicBezTo>
                          <a:pt x="62882" y="8"/>
                          <a:pt x="63104" y="24"/>
                          <a:pt x="63318" y="56"/>
                        </a:cubicBezTo>
                        <a:cubicBezTo>
                          <a:pt x="63596" y="111"/>
                          <a:pt x="63882" y="151"/>
                          <a:pt x="64167" y="159"/>
                        </a:cubicBezTo>
                        <a:cubicBezTo>
                          <a:pt x="64596" y="175"/>
                          <a:pt x="64699" y="310"/>
                          <a:pt x="64707" y="310"/>
                        </a:cubicBezTo>
                        <a:cubicBezTo>
                          <a:pt x="64556" y="437"/>
                          <a:pt x="64382" y="516"/>
                          <a:pt x="64199" y="548"/>
                        </a:cubicBezTo>
                        <a:cubicBezTo>
                          <a:pt x="63667" y="651"/>
                          <a:pt x="62389" y="714"/>
                          <a:pt x="61762" y="738"/>
                        </a:cubicBezTo>
                        <a:cubicBezTo>
                          <a:pt x="61135" y="762"/>
                          <a:pt x="60588" y="762"/>
                          <a:pt x="59913" y="921"/>
                        </a:cubicBezTo>
                        <a:cubicBezTo>
                          <a:pt x="59238" y="1072"/>
                          <a:pt x="59111" y="1191"/>
                          <a:pt x="58032" y="1214"/>
                        </a:cubicBezTo>
                        <a:cubicBezTo>
                          <a:pt x="57858" y="1219"/>
                          <a:pt x="57698" y="1223"/>
                          <a:pt x="57550" y="1223"/>
                        </a:cubicBezTo>
                        <a:cubicBezTo>
                          <a:pt x="56767" y="1223"/>
                          <a:pt x="56312" y="1138"/>
                          <a:pt x="55992" y="818"/>
                        </a:cubicBezTo>
                        <a:cubicBezTo>
                          <a:pt x="55897" y="722"/>
                          <a:pt x="55809" y="627"/>
                          <a:pt x="55722" y="524"/>
                        </a:cubicBezTo>
                        <a:cubicBezTo>
                          <a:pt x="55722" y="524"/>
                          <a:pt x="55627" y="325"/>
                          <a:pt x="56230" y="318"/>
                        </a:cubicBezTo>
                        <a:cubicBezTo>
                          <a:pt x="56381" y="314"/>
                          <a:pt x="56532" y="314"/>
                          <a:pt x="56682" y="314"/>
                        </a:cubicBezTo>
                        <a:lnTo>
                          <a:pt x="56682" y="314"/>
                        </a:lnTo>
                        <a:cubicBezTo>
                          <a:pt x="57131" y="314"/>
                          <a:pt x="57565" y="314"/>
                          <a:pt x="57929" y="206"/>
                        </a:cubicBezTo>
                        <a:cubicBezTo>
                          <a:pt x="58222" y="119"/>
                          <a:pt x="58826" y="40"/>
                          <a:pt x="59524" y="0"/>
                        </a:cubicBezTo>
                        <a:lnTo>
                          <a:pt x="57873" y="0"/>
                        </a:lnTo>
                        <a:cubicBezTo>
                          <a:pt x="57794" y="222"/>
                          <a:pt x="57302" y="262"/>
                          <a:pt x="56778" y="262"/>
                        </a:cubicBezTo>
                        <a:cubicBezTo>
                          <a:pt x="56214" y="262"/>
                          <a:pt x="55460" y="262"/>
                          <a:pt x="55293" y="230"/>
                        </a:cubicBezTo>
                        <a:cubicBezTo>
                          <a:pt x="55103" y="191"/>
                          <a:pt x="54912" y="167"/>
                          <a:pt x="54714" y="167"/>
                        </a:cubicBezTo>
                        <a:cubicBezTo>
                          <a:pt x="54714" y="167"/>
                          <a:pt x="53952" y="175"/>
                          <a:pt x="53436" y="230"/>
                        </a:cubicBezTo>
                        <a:cubicBezTo>
                          <a:pt x="53436" y="230"/>
                          <a:pt x="53063" y="230"/>
                          <a:pt x="53039" y="167"/>
                        </a:cubicBezTo>
                        <a:cubicBezTo>
                          <a:pt x="53015" y="103"/>
                          <a:pt x="53047" y="64"/>
                          <a:pt x="53134" y="0"/>
                        </a:cubicBezTo>
                        <a:lnTo>
                          <a:pt x="53015" y="0"/>
                        </a:lnTo>
                        <a:cubicBezTo>
                          <a:pt x="52714" y="191"/>
                          <a:pt x="52380" y="325"/>
                          <a:pt x="52031" y="397"/>
                        </a:cubicBezTo>
                        <a:cubicBezTo>
                          <a:pt x="51928" y="413"/>
                          <a:pt x="51833" y="429"/>
                          <a:pt x="51737" y="452"/>
                        </a:cubicBezTo>
                        <a:cubicBezTo>
                          <a:pt x="51404" y="548"/>
                          <a:pt x="51428" y="619"/>
                          <a:pt x="50991" y="667"/>
                        </a:cubicBezTo>
                        <a:cubicBezTo>
                          <a:pt x="50642" y="714"/>
                          <a:pt x="50293" y="746"/>
                          <a:pt x="49936" y="754"/>
                        </a:cubicBezTo>
                        <a:cubicBezTo>
                          <a:pt x="49920" y="754"/>
                          <a:pt x="49904" y="754"/>
                          <a:pt x="49888" y="746"/>
                        </a:cubicBezTo>
                        <a:cubicBezTo>
                          <a:pt x="49197" y="691"/>
                          <a:pt x="48126" y="738"/>
                          <a:pt x="47737" y="635"/>
                        </a:cubicBezTo>
                        <a:cubicBezTo>
                          <a:pt x="47340" y="532"/>
                          <a:pt x="47157" y="357"/>
                          <a:pt x="47570" y="103"/>
                        </a:cubicBezTo>
                        <a:cubicBezTo>
                          <a:pt x="47634" y="64"/>
                          <a:pt x="47705" y="24"/>
                          <a:pt x="47777" y="0"/>
                        </a:cubicBezTo>
                        <a:lnTo>
                          <a:pt x="47348" y="0"/>
                        </a:lnTo>
                        <a:cubicBezTo>
                          <a:pt x="47324" y="24"/>
                          <a:pt x="47292" y="64"/>
                          <a:pt x="47269" y="103"/>
                        </a:cubicBezTo>
                        <a:cubicBezTo>
                          <a:pt x="47244" y="130"/>
                          <a:pt x="47140" y="142"/>
                          <a:pt x="46996" y="142"/>
                        </a:cubicBezTo>
                        <a:cubicBezTo>
                          <a:pt x="46720" y="142"/>
                          <a:pt x="46299" y="100"/>
                          <a:pt x="46022" y="48"/>
                        </a:cubicBezTo>
                        <a:cubicBezTo>
                          <a:pt x="45951" y="40"/>
                          <a:pt x="45887" y="24"/>
                          <a:pt x="45824" y="0"/>
                        </a:cubicBezTo>
                        <a:lnTo>
                          <a:pt x="45046" y="0"/>
                        </a:lnTo>
                        <a:cubicBezTo>
                          <a:pt x="45260" y="8"/>
                          <a:pt x="45483" y="24"/>
                          <a:pt x="45697" y="56"/>
                        </a:cubicBezTo>
                        <a:cubicBezTo>
                          <a:pt x="45967" y="111"/>
                          <a:pt x="46253" y="151"/>
                          <a:pt x="46530" y="159"/>
                        </a:cubicBezTo>
                        <a:cubicBezTo>
                          <a:pt x="46959" y="175"/>
                          <a:pt x="47046" y="310"/>
                          <a:pt x="47046" y="310"/>
                        </a:cubicBezTo>
                        <a:cubicBezTo>
                          <a:pt x="46888" y="437"/>
                          <a:pt x="46705" y="516"/>
                          <a:pt x="46507" y="548"/>
                        </a:cubicBezTo>
                        <a:cubicBezTo>
                          <a:pt x="45967" y="651"/>
                          <a:pt x="44681" y="714"/>
                          <a:pt x="44046" y="738"/>
                        </a:cubicBezTo>
                        <a:cubicBezTo>
                          <a:pt x="43419" y="762"/>
                          <a:pt x="42871" y="762"/>
                          <a:pt x="42181" y="921"/>
                        </a:cubicBezTo>
                        <a:cubicBezTo>
                          <a:pt x="41482" y="1072"/>
                          <a:pt x="41339" y="1191"/>
                          <a:pt x="40260" y="1214"/>
                        </a:cubicBezTo>
                        <a:cubicBezTo>
                          <a:pt x="40086" y="1219"/>
                          <a:pt x="39926" y="1223"/>
                          <a:pt x="39779" y="1223"/>
                        </a:cubicBezTo>
                        <a:cubicBezTo>
                          <a:pt x="38998" y="1223"/>
                          <a:pt x="38556" y="1138"/>
                          <a:pt x="38275" y="818"/>
                        </a:cubicBezTo>
                        <a:cubicBezTo>
                          <a:pt x="38188" y="722"/>
                          <a:pt x="38109" y="627"/>
                          <a:pt x="38037" y="524"/>
                        </a:cubicBezTo>
                        <a:cubicBezTo>
                          <a:pt x="38037" y="524"/>
                          <a:pt x="37966" y="325"/>
                          <a:pt x="38577" y="318"/>
                        </a:cubicBezTo>
                        <a:cubicBezTo>
                          <a:pt x="38728" y="314"/>
                          <a:pt x="38879" y="314"/>
                          <a:pt x="39028" y="314"/>
                        </a:cubicBezTo>
                        <a:lnTo>
                          <a:pt x="39028" y="314"/>
                        </a:lnTo>
                        <a:cubicBezTo>
                          <a:pt x="39476" y="314"/>
                          <a:pt x="39910" y="314"/>
                          <a:pt x="40291" y="206"/>
                        </a:cubicBezTo>
                        <a:cubicBezTo>
                          <a:pt x="40593" y="119"/>
                          <a:pt x="41204" y="40"/>
                          <a:pt x="41911" y="0"/>
                        </a:cubicBezTo>
                        <a:lnTo>
                          <a:pt x="40260" y="0"/>
                        </a:lnTo>
                        <a:cubicBezTo>
                          <a:pt x="40149" y="222"/>
                          <a:pt x="39656" y="262"/>
                          <a:pt x="39125" y="262"/>
                        </a:cubicBezTo>
                        <a:cubicBezTo>
                          <a:pt x="38561" y="262"/>
                          <a:pt x="37807" y="262"/>
                          <a:pt x="37648" y="230"/>
                        </a:cubicBezTo>
                        <a:cubicBezTo>
                          <a:pt x="37458" y="191"/>
                          <a:pt x="37267" y="167"/>
                          <a:pt x="37077" y="167"/>
                        </a:cubicBezTo>
                        <a:cubicBezTo>
                          <a:pt x="37077" y="167"/>
                          <a:pt x="36307" y="175"/>
                          <a:pt x="35783" y="230"/>
                        </a:cubicBezTo>
                        <a:cubicBezTo>
                          <a:pt x="35783" y="230"/>
                          <a:pt x="35418" y="230"/>
                          <a:pt x="35402" y="167"/>
                        </a:cubicBezTo>
                        <a:cubicBezTo>
                          <a:pt x="35386" y="103"/>
                          <a:pt x="35418" y="64"/>
                          <a:pt x="35513" y="0"/>
                        </a:cubicBezTo>
                        <a:lnTo>
                          <a:pt x="35394" y="0"/>
                        </a:lnTo>
                        <a:cubicBezTo>
                          <a:pt x="35077" y="183"/>
                          <a:pt x="34727" y="318"/>
                          <a:pt x="34362" y="397"/>
                        </a:cubicBezTo>
                        <a:cubicBezTo>
                          <a:pt x="34259" y="413"/>
                          <a:pt x="34156" y="429"/>
                          <a:pt x="34061" y="452"/>
                        </a:cubicBezTo>
                        <a:cubicBezTo>
                          <a:pt x="33719" y="548"/>
                          <a:pt x="33735" y="619"/>
                          <a:pt x="33291" y="667"/>
                        </a:cubicBezTo>
                        <a:cubicBezTo>
                          <a:pt x="32941" y="714"/>
                          <a:pt x="32584" y="738"/>
                          <a:pt x="32227" y="746"/>
                        </a:cubicBezTo>
                        <a:lnTo>
                          <a:pt x="32171" y="746"/>
                        </a:lnTo>
                        <a:cubicBezTo>
                          <a:pt x="31497" y="691"/>
                          <a:pt x="30417" y="730"/>
                          <a:pt x="30036" y="635"/>
                        </a:cubicBezTo>
                        <a:cubicBezTo>
                          <a:pt x="29663" y="532"/>
                          <a:pt x="29489" y="357"/>
                          <a:pt x="29933" y="95"/>
                        </a:cubicBezTo>
                        <a:cubicBezTo>
                          <a:pt x="30004" y="56"/>
                          <a:pt x="30076" y="24"/>
                          <a:pt x="30155" y="0"/>
                        </a:cubicBezTo>
                        <a:lnTo>
                          <a:pt x="29727" y="0"/>
                        </a:lnTo>
                        <a:cubicBezTo>
                          <a:pt x="29695" y="24"/>
                          <a:pt x="29663" y="64"/>
                          <a:pt x="29623" y="95"/>
                        </a:cubicBezTo>
                        <a:cubicBezTo>
                          <a:pt x="29596" y="123"/>
                          <a:pt x="29488" y="134"/>
                          <a:pt x="29341" y="134"/>
                        </a:cubicBezTo>
                        <a:cubicBezTo>
                          <a:pt x="29066" y="134"/>
                          <a:pt x="28655" y="94"/>
                          <a:pt x="28385" y="48"/>
                        </a:cubicBezTo>
                        <a:cubicBezTo>
                          <a:pt x="28322" y="40"/>
                          <a:pt x="28258" y="16"/>
                          <a:pt x="28203" y="0"/>
                        </a:cubicBezTo>
                        <a:lnTo>
                          <a:pt x="27425" y="0"/>
                        </a:lnTo>
                        <a:cubicBezTo>
                          <a:pt x="27639" y="0"/>
                          <a:pt x="27853" y="24"/>
                          <a:pt x="28068" y="56"/>
                        </a:cubicBezTo>
                        <a:cubicBezTo>
                          <a:pt x="28338" y="111"/>
                          <a:pt x="28615" y="143"/>
                          <a:pt x="28893" y="151"/>
                        </a:cubicBezTo>
                        <a:cubicBezTo>
                          <a:pt x="29314" y="175"/>
                          <a:pt x="29393" y="302"/>
                          <a:pt x="29393" y="310"/>
                        </a:cubicBezTo>
                        <a:cubicBezTo>
                          <a:pt x="29219" y="429"/>
                          <a:pt x="29028" y="508"/>
                          <a:pt x="28822" y="548"/>
                        </a:cubicBezTo>
                        <a:cubicBezTo>
                          <a:pt x="28266" y="651"/>
                          <a:pt x="26964" y="714"/>
                          <a:pt x="26337" y="738"/>
                        </a:cubicBezTo>
                        <a:cubicBezTo>
                          <a:pt x="25710" y="762"/>
                          <a:pt x="25163" y="762"/>
                          <a:pt x="24448" y="913"/>
                        </a:cubicBezTo>
                        <a:cubicBezTo>
                          <a:pt x="23734" y="1072"/>
                          <a:pt x="23575" y="1183"/>
                          <a:pt x="22488" y="1214"/>
                        </a:cubicBezTo>
                        <a:cubicBezTo>
                          <a:pt x="22332" y="1218"/>
                          <a:pt x="22188" y="1220"/>
                          <a:pt x="22053" y="1220"/>
                        </a:cubicBezTo>
                        <a:cubicBezTo>
                          <a:pt x="21245" y="1220"/>
                          <a:pt x="20796" y="1144"/>
                          <a:pt x="20551" y="818"/>
                        </a:cubicBezTo>
                        <a:cubicBezTo>
                          <a:pt x="20479" y="722"/>
                          <a:pt x="20416" y="619"/>
                          <a:pt x="20360" y="516"/>
                        </a:cubicBezTo>
                        <a:cubicBezTo>
                          <a:pt x="20360" y="516"/>
                          <a:pt x="20313" y="325"/>
                          <a:pt x="20916" y="310"/>
                        </a:cubicBezTo>
                        <a:cubicBezTo>
                          <a:pt x="20985" y="309"/>
                          <a:pt x="21054" y="308"/>
                          <a:pt x="21123" y="308"/>
                        </a:cubicBezTo>
                        <a:cubicBezTo>
                          <a:pt x="21246" y="308"/>
                          <a:pt x="21367" y="309"/>
                          <a:pt x="21488" y="309"/>
                        </a:cubicBezTo>
                        <a:cubicBezTo>
                          <a:pt x="21895" y="309"/>
                          <a:pt x="22288" y="299"/>
                          <a:pt x="22646" y="206"/>
                        </a:cubicBezTo>
                        <a:cubicBezTo>
                          <a:pt x="22964" y="119"/>
                          <a:pt x="23583" y="40"/>
                          <a:pt x="24297" y="0"/>
                        </a:cubicBezTo>
                        <a:lnTo>
                          <a:pt x="22646" y="0"/>
                        </a:lnTo>
                        <a:cubicBezTo>
                          <a:pt x="22504" y="222"/>
                          <a:pt x="22011" y="262"/>
                          <a:pt x="21480" y="262"/>
                        </a:cubicBezTo>
                        <a:cubicBezTo>
                          <a:pt x="20916" y="262"/>
                          <a:pt x="20154" y="262"/>
                          <a:pt x="20003" y="222"/>
                        </a:cubicBezTo>
                        <a:cubicBezTo>
                          <a:pt x="19821" y="183"/>
                          <a:pt x="19630" y="167"/>
                          <a:pt x="19440" y="167"/>
                        </a:cubicBezTo>
                        <a:cubicBezTo>
                          <a:pt x="19440" y="167"/>
                          <a:pt x="18670" y="175"/>
                          <a:pt x="18146" y="230"/>
                        </a:cubicBezTo>
                        <a:cubicBezTo>
                          <a:pt x="18146" y="230"/>
                          <a:pt x="17773" y="230"/>
                          <a:pt x="17765" y="167"/>
                        </a:cubicBezTo>
                        <a:cubicBezTo>
                          <a:pt x="17757" y="103"/>
                          <a:pt x="17805" y="64"/>
                          <a:pt x="17900" y="0"/>
                        </a:cubicBezTo>
                        <a:lnTo>
                          <a:pt x="17781" y="0"/>
                        </a:lnTo>
                        <a:cubicBezTo>
                          <a:pt x="17439" y="183"/>
                          <a:pt x="17066" y="318"/>
                          <a:pt x="16685" y="397"/>
                        </a:cubicBezTo>
                        <a:cubicBezTo>
                          <a:pt x="16582" y="413"/>
                          <a:pt x="16479" y="429"/>
                          <a:pt x="16384" y="452"/>
                        </a:cubicBezTo>
                        <a:cubicBezTo>
                          <a:pt x="16027" y="548"/>
                          <a:pt x="16034" y="619"/>
                          <a:pt x="15590" y="667"/>
                        </a:cubicBezTo>
                        <a:cubicBezTo>
                          <a:pt x="15225" y="714"/>
                          <a:pt x="14868" y="738"/>
                          <a:pt x="14510" y="754"/>
                        </a:cubicBezTo>
                        <a:cubicBezTo>
                          <a:pt x="14495" y="754"/>
                          <a:pt x="14479" y="754"/>
                          <a:pt x="14455" y="746"/>
                        </a:cubicBezTo>
                        <a:cubicBezTo>
                          <a:pt x="13788" y="691"/>
                          <a:pt x="12701" y="738"/>
                          <a:pt x="12336" y="635"/>
                        </a:cubicBezTo>
                        <a:cubicBezTo>
                          <a:pt x="11970" y="532"/>
                          <a:pt x="11820" y="357"/>
                          <a:pt x="12296" y="103"/>
                        </a:cubicBezTo>
                        <a:cubicBezTo>
                          <a:pt x="12375" y="64"/>
                          <a:pt x="12463" y="24"/>
                          <a:pt x="12542" y="0"/>
                        </a:cubicBezTo>
                        <a:lnTo>
                          <a:pt x="12113" y="0"/>
                        </a:lnTo>
                        <a:cubicBezTo>
                          <a:pt x="12082" y="24"/>
                          <a:pt x="12042" y="64"/>
                          <a:pt x="12002" y="103"/>
                        </a:cubicBezTo>
                        <a:cubicBezTo>
                          <a:pt x="11970" y="130"/>
                          <a:pt x="11863" y="142"/>
                          <a:pt x="11720" y="142"/>
                        </a:cubicBezTo>
                        <a:cubicBezTo>
                          <a:pt x="11445" y="142"/>
                          <a:pt x="11038" y="100"/>
                          <a:pt x="10772" y="48"/>
                        </a:cubicBezTo>
                        <a:cubicBezTo>
                          <a:pt x="10708" y="40"/>
                          <a:pt x="10645" y="24"/>
                          <a:pt x="10589" y="0"/>
                        </a:cubicBezTo>
                        <a:lnTo>
                          <a:pt x="9811" y="0"/>
                        </a:lnTo>
                        <a:cubicBezTo>
                          <a:pt x="10026" y="8"/>
                          <a:pt x="10232" y="24"/>
                          <a:pt x="10446" y="56"/>
                        </a:cubicBezTo>
                        <a:cubicBezTo>
                          <a:pt x="10716" y="111"/>
                          <a:pt x="10986" y="151"/>
                          <a:pt x="11256" y="159"/>
                        </a:cubicBezTo>
                        <a:cubicBezTo>
                          <a:pt x="11677" y="175"/>
                          <a:pt x="11732" y="310"/>
                          <a:pt x="11732" y="310"/>
                        </a:cubicBezTo>
                        <a:cubicBezTo>
                          <a:pt x="11550" y="429"/>
                          <a:pt x="11351" y="508"/>
                          <a:pt x="11137" y="548"/>
                        </a:cubicBezTo>
                        <a:cubicBezTo>
                          <a:pt x="10573" y="651"/>
                          <a:pt x="9264" y="714"/>
                          <a:pt x="8629" y="738"/>
                        </a:cubicBezTo>
                        <a:cubicBezTo>
                          <a:pt x="7994" y="762"/>
                          <a:pt x="7446" y="762"/>
                          <a:pt x="6716" y="921"/>
                        </a:cubicBezTo>
                        <a:cubicBezTo>
                          <a:pt x="5978" y="1072"/>
                          <a:pt x="5803" y="1191"/>
                          <a:pt x="4716" y="1214"/>
                        </a:cubicBezTo>
                        <a:cubicBezTo>
                          <a:pt x="4542" y="1219"/>
                          <a:pt x="4382" y="1223"/>
                          <a:pt x="4235" y="1223"/>
                        </a:cubicBezTo>
                        <a:cubicBezTo>
                          <a:pt x="3459" y="1223"/>
                          <a:pt x="3033" y="1138"/>
                          <a:pt x="2826" y="818"/>
                        </a:cubicBezTo>
                        <a:cubicBezTo>
                          <a:pt x="2771" y="722"/>
                          <a:pt x="2715" y="627"/>
                          <a:pt x="2676" y="524"/>
                        </a:cubicBezTo>
                        <a:cubicBezTo>
                          <a:pt x="2676" y="524"/>
                          <a:pt x="2652" y="325"/>
                          <a:pt x="3263" y="318"/>
                        </a:cubicBezTo>
                        <a:cubicBezTo>
                          <a:pt x="3414" y="314"/>
                          <a:pt x="3564" y="314"/>
                          <a:pt x="3713" y="314"/>
                        </a:cubicBezTo>
                        <a:lnTo>
                          <a:pt x="3713" y="314"/>
                        </a:lnTo>
                        <a:cubicBezTo>
                          <a:pt x="4160" y="314"/>
                          <a:pt x="4597" y="314"/>
                          <a:pt x="5001" y="206"/>
                        </a:cubicBezTo>
                        <a:cubicBezTo>
                          <a:pt x="5327" y="119"/>
                          <a:pt x="5962" y="40"/>
                          <a:pt x="6684" y="0"/>
                        </a:cubicBezTo>
                        <a:close/>
                      </a:path>
                    </a:pathLst>
                  </a:custGeom>
                  <a:solidFill>
                    <a:srgbClr val="3E4355">
                      <a:alpha val="774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870" name="Google Shape;1870;p24"/>
              <p:cNvSpPr/>
              <p:nvPr/>
            </p:nvSpPr>
            <p:spPr>
              <a:xfrm>
                <a:off x="-98737" y="-294337"/>
                <a:ext cx="9181800" cy="2858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24"/>
              <p:cNvSpPr/>
              <p:nvPr/>
            </p:nvSpPr>
            <p:spPr>
              <a:xfrm>
                <a:off x="-98900" y="2508800"/>
                <a:ext cx="9574304" cy="2287525"/>
              </a:xfrm>
              <a:custGeom>
                <a:rect b="b" l="l" r="r" t="t"/>
                <a:pathLst>
                  <a:path extrusionOk="0" h="36261" w="77094">
                    <a:moveTo>
                      <a:pt x="0" y="0"/>
                    </a:moveTo>
                    <a:lnTo>
                      <a:pt x="0" y="35795"/>
                    </a:lnTo>
                    <a:cubicBezTo>
                      <a:pt x="1455" y="33820"/>
                      <a:pt x="4148" y="33222"/>
                      <a:pt x="6602" y="33191"/>
                    </a:cubicBezTo>
                    <a:cubicBezTo>
                      <a:pt x="6698" y="33190"/>
                      <a:pt x="6795" y="33189"/>
                      <a:pt x="6892" y="33189"/>
                    </a:cubicBezTo>
                    <a:cubicBezTo>
                      <a:pt x="13675" y="33189"/>
                      <a:pt x="20382" y="36261"/>
                      <a:pt x="27029" y="36261"/>
                    </a:cubicBezTo>
                    <a:cubicBezTo>
                      <a:pt x="28361" y="36261"/>
                      <a:pt x="29691" y="36137"/>
                      <a:pt x="31018" y="35841"/>
                    </a:cubicBezTo>
                    <a:cubicBezTo>
                      <a:pt x="36348" y="34652"/>
                      <a:pt x="40870" y="30782"/>
                      <a:pt x="46285" y="30066"/>
                    </a:cubicBezTo>
                    <a:cubicBezTo>
                      <a:pt x="46876" y="29988"/>
                      <a:pt x="47464" y="29952"/>
                      <a:pt x="48050" y="29952"/>
                    </a:cubicBezTo>
                    <a:cubicBezTo>
                      <a:pt x="54167" y="29952"/>
                      <a:pt x="60010" y="33846"/>
                      <a:pt x="66237" y="34025"/>
                    </a:cubicBezTo>
                    <a:cubicBezTo>
                      <a:pt x="66451" y="34031"/>
                      <a:pt x="66664" y="34034"/>
                      <a:pt x="66874" y="34034"/>
                    </a:cubicBezTo>
                    <a:cubicBezTo>
                      <a:pt x="72788" y="34034"/>
                      <a:pt x="77093" y="31691"/>
                      <a:pt x="77093" y="31691"/>
                    </a:cubicBezTo>
                    <a:lnTo>
                      <a:pt x="770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72" name="Google Shape;1872;p24"/>
              <p:cNvGrpSpPr/>
              <p:nvPr/>
            </p:nvGrpSpPr>
            <p:grpSpPr>
              <a:xfrm>
                <a:off x="658906" y="4561655"/>
                <a:ext cx="835244" cy="299483"/>
                <a:chOff x="-228625" y="1370825"/>
                <a:chExt cx="7887100" cy="2827975"/>
              </a:xfrm>
            </p:grpSpPr>
            <p:sp>
              <p:nvSpPr>
                <p:cNvPr id="1873" name="Google Shape;1873;p24"/>
                <p:cNvSpPr/>
                <p:nvPr/>
              </p:nvSpPr>
              <p:spPr>
                <a:xfrm>
                  <a:off x="-68725" y="1693475"/>
                  <a:ext cx="7727200" cy="2505325"/>
                </a:xfrm>
                <a:custGeom>
                  <a:rect b="b" l="l" r="r" t="t"/>
                  <a:pathLst>
                    <a:path extrusionOk="0" h="100213" w="309088">
                      <a:moveTo>
                        <a:pt x="155129" y="0"/>
                      </a:moveTo>
                      <a:cubicBezTo>
                        <a:pt x="135734" y="0"/>
                        <a:pt x="116473" y="1545"/>
                        <a:pt x="98708" y="4554"/>
                      </a:cubicBezTo>
                      <a:lnTo>
                        <a:pt x="145901" y="47944"/>
                      </a:lnTo>
                      <a:lnTo>
                        <a:pt x="42353" y="21841"/>
                      </a:lnTo>
                      <a:lnTo>
                        <a:pt x="42353" y="21841"/>
                      </a:lnTo>
                      <a:cubicBezTo>
                        <a:pt x="0" y="44659"/>
                        <a:pt x="15731" y="75775"/>
                        <a:pt x="77791" y="91506"/>
                      </a:cubicBezTo>
                      <a:cubicBezTo>
                        <a:pt x="101215" y="97395"/>
                        <a:pt x="127883" y="100213"/>
                        <a:pt x="154290" y="100213"/>
                      </a:cubicBezTo>
                      <a:cubicBezTo>
                        <a:pt x="197650" y="100213"/>
                        <a:pt x="240305" y="92616"/>
                        <a:pt x="266735" y="78541"/>
                      </a:cubicBezTo>
                      <a:cubicBezTo>
                        <a:pt x="309088" y="55723"/>
                        <a:pt x="293184" y="24434"/>
                        <a:pt x="231297" y="8703"/>
                      </a:cubicBezTo>
                      <a:cubicBezTo>
                        <a:pt x="207925" y="2835"/>
                        <a:pt x="181405" y="0"/>
                        <a:pt x="155129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4" name="Google Shape;1874;p24"/>
                <p:cNvSpPr/>
                <p:nvPr/>
              </p:nvSpPr>
              <p:spPr>
                <a:xfrm>
                  <a:off x="-228625" y="1370825"/>
                  <a:ext cx="7727200" cy="2735650"/>
                </a:xfrm>
                <a:custGeom>
                  <a:rect b="b" l="l" r="r" t="t"/>
                  <a:pathLst>
                    <a:path extrusionOk="0" h="109426" w="309088">
                      <a:moveTo>
                        <a:pt x="231470" y="11064"/>
                      </a:moveTo>
                      <a:cubicBezTo>
                        <a:pt x="190846" y="865"/>
                        <a:pt x="140542" y="1"/>
                        <a:pt x="98708" y="6916"/>
                      </a:cubicBezTo>
                      <a:lnTo>
                        <a:pt x="145900" y="50305"/>
                      </a:lnTo>
                      <a:lnTo>
                        <a:pt x="42526" y="24202"/>
                      </a:lnTo>
                      <a:cubicBezTo>
                        <a:pt x="0" y="47021"/>
                        <a:pt x="15904" y="78137"/>
                        <a:pt x="77791" y="93867"/>
                      </a:cubicBezTo>
                      <a:cubicBezTo>
                        <a:pt x="139677" y="109425"/>
                        <a:pt x="224382" y="103721"/>
                        <a:pt x="266735" y="80902"/>
                      </a:cubicBezTo>
                      <a:cubicBezTo>
                        <a:pt x="309087" y="58084"/>
                        <a:pt x="293356" y="26795"/>
                        <a:pt x="231470" y="1106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5" name="Google Shape;1875;p24"/>
                <p:cNvSpPr/>
                <p:nvPr/>
              </p:nvSpPr>
              <p:spPr>
                <a:xfrm>
                  <a:off x="242425" y="1431350"/>
                  <a:ext cx="6785075" cy="2506575"/>
                </a:xfrm>
                <a:custGeom>
                  <a:rect b="b" l="l" r="r" t="t"/>
                  <a:pathLst>
                    <a:path extrusionOk="0" h="100263" w="271403">
                      <a:moveTo>
                        <a:pt x="117032" y="45464"/>
                      </a:moveTo>
                      <a:lnTo>
                        <a:pt x="117241" y="45513"/>
                      </a:lnTo>
                      <a:lnTo>
                        <a:pt x="117241" y="45513"/>
                      </a:lnTo>
                      <a:lnTo>
                        <a:pt x="117897" y="45637"/>
                      </a:lnTo>
                      <a:lnTo>
                        <a:pt x="117032" y="45464"/>
                      </a:lnTo>
                      <a:close/>
                      <a:moveTo>
                        <a:pt x="132590" y="0"/>
                      </a:moveTo>
                      <a:lnTo>
                        <a:pt x="126540" y="43908"/>
                      </a:lnTo>
                      <a:lnTo>
                        <a:pt x="105277" y="1383"/>
                      </a:lnTo>
                      <a:lnTo>
                        <a:pt x="102684" y="1556"/>
                      </a:lnTo>
                      <a:lnTo>
                        <a:pt x="123947" y="44081"/>
                      </a:lnTo>
                      <a:lnTo>
                        <a:pt x="112710" y="34573"/>
                      </a:lnTo>
                      <a:lnTo>
                        <a:pt x="112710" y="34573"/>
                      </a:lnTo>
                      <a:lnTo>
                        <a:pt x="127231" y="47884"/>
                      </a:lnTo>
                      <a:lnTo>
                        <a:pt x="117241" y="45513"/>
                      </a:lnTo>
                      <a:lnTo>
                        <a:pt x="117241" y="45513"/>
                      </a:lnTo>
                      <a:lnTo>
                        <a:pt x="15905" y="26449"/>
                      </a:lnTo>
                      <a:lnTo>
                        <a:pt x="14695" y="27313"/>
                      </a:lnTo>
                      <a:lnTo>
                        <a:pt x="116686" y="46501"/>
                      </a:lnTo>
                      <a:lnTo>
                        <a:pt x="5014" y="36475"/>
                      </a:lnTo>
                      <a:cubicBezTo>
                        <a:pt x="4668" y="36821"/>
                        <a:pt x="4495" y="37166"/>
                        <a:pt x="4323" y="37512"/>
                      </a:cubicBezTo>
                      <a:lnTo>
                        <a:pt x="116168" y="47365"/>
                      </a:lnTo>
                      <a:lnTo>
                        <a:pt x="1" y="47193"/>
                      </a:lnTo>
                      <a:lnTo>
                        <a:pt x="1" y="48230"/>
                      </a:lnTo>
                      <a:lnTo>
                        <a:pt x="116168" y="48403"/>
                      </a:lnTo>
                      <a:lnTo>
                        <a:pt x="1730" y="58256"/>
                      </a:lnTo>
                      <a:cubicBezTo>
                        <a:pt x="1902" y="58602"/>
                        <a:pt x="1902" y="58775"/>
                        <a:pt x="2075" y="59120"/>
                      </a:cubicBezTo>
                      <a:lnTo>
                        <a:pt x="2075" y="59120"/>
                      </a:lnTo>
                      <a:lnTo>
                        <a:pt x="116686" y="49267"/>
                      </a:lnTo>
                      <a:lnTo>
                        <a:pt x="116686" y="49267"/>
                      </a:lnTo>
                      <a:lnTo>
                        <a:pt x="9854" y="68974"/>
                      </a:lnTo>
                      <a:lnTo>
                        <a:pt x="9854" y="68974"/>
                      </a:lnTo>
                      <a:lnTo>
                        <a:pt x="10892" y="69838"/>
                      </a:lnTo>
                      <a:lnTo>
                        <a:pt x="117897" y="50131"/>
                      </a:lnTo>
                      <a:lnTo>
                        <a:pt x="24548" y="78827"/>
                      </a:lnTo>
                      <a:cubicBezTo>
                        <a:pt x="25067" y="79173"/>
                        <a:pt x="25585" y="79346"/>
                        <a:pt x="26104" y="79692"/>
                      </a:cubicBezTo>
                      <a:lnTo>
                        <a:pt x="119625" y="50823"/>
                      </a:lnTo>
                      <a:lnTo>
                        <a:pt x="45292" y="87471"/>
                      </a:lnTo>
                      <a:lnTo>
                        <a:pt x="47194" y="88162"/>
                      </a:lnTo>
                      <a:lnTo>
                        <a:pt x="121700" y="51341"/>
                      </a:lnTo>
                      <a:lnTo>
                        <a:pt x="71395" y="94212"/>
                      </a:lnTo>
                      <a:lnTo>
                        <a:pt x="73642" y="94731"/>
                      </a:lnTo>
                      <a:lnTo>
                        <a:pt x="123947" y="51860"/>
                      </a:lnTo>
                      <a:lnTo>
                        <a:pt x="123947" y="51860"/>
                      </a:lnTo>
                      <a:lnTo>
                        <a:pt x="101474" y="98534"/>
                      </a:lnTo>
                      <a:lnTo>
                        <a:pt x="103894" y="98880"/>
                      </a:lnTo>
                      <a:lnTo>
                        <a:pt x="126540" y="52033"/>
                      </a:lnTo>
                      <a:lnTo>
                        <a:pt x="134146" y="100263"/>
                      </a:lnTo>
                      <a:lnTo>
                        <a:pt x="136739" y="100263"/>
                      </a:lnTo>
                      <a:lnTo>
                        <a:pt x="129133" y="51860"/>
                      </a:lnTo>
                      <a:lnTo>
                        <a:pt x="167164" y="98707"/>
                      </a:lnTo>
                      <a:lnTo>
                        <a:pt x="169757" y="98534"/>
                      </a:lnTo>
                      <a:lnTo>
                        <a:pt x="131726" y="51687"/>
                      </a:lnTo>
                      <a:lnTo>
                        <a:pt x="198799" y="94558"/>
                      </a:lnTo>
                      <a:lnTo>
                        <a:pt x="200873" y="94039"/>
                      </a:lnTo>
                      <a:lnTo>
                        <a:pt x="133800" y="51169"/>
                      </a:lnTo>
                      <a:lnTo>
                        <a:pt x="133800" y="51169"/>
                      </a:lnTo>
                      <a:lnTo>
                        <a:pt x="226630" y="87298"/>
                      </a:lnTo>
                      <a:lnTo>
                        <a:pt x="228532" y="86779"/>
                      </a:lnTo>
                      <a:lnTo>
                        <a:pt x="135702" y="50477"/>
                      </a:lnTo>
                      <a:lnTo>
                        <a:pt x="248757" y="77790"/>
                      </a:lnTo>
                      <a:lnTo>
                        <a:pt x="250313" y="76926"/>
                      </a:lnTo>
                      <a:lnTo>
                        <a:pt x="137085" y="49786"/>
                      </a:lnTo>
                      <a:lnTo>
                        <a:pt x="263970" y="66554"/>
                      </a:lnTo>
                      <a:lnTo>
                        <a:pt x="264834" y="65689"/>
                      </a:lnTo>
                      <a:lnTo>
                        <a:pt x="138122" y="48921"/>
                      </a:lnTo>
                      <a:lnTo>
                        <a:pt x="138122" y="48921"/>
                      </a:lnTo>
                      <a:lnTo>
                        <a:pt x="271230" y="54453"/>
                      </a:lnTo>
                      <a:cubicBezTo>
                        <a:pt x="271230" y="54107"/>
                        <a:pt x="271403" y="53762"/>
                        <a:pt x="271403" y="53589"/>
                      </a:cubicBezTo>
                      <a:lnTo>
                        <a:pt x="138295" y="47884"/>
                      </a:lnTo>
                      <a:lnTo>
                        <a:pt x="270020" y="42007"/>
                      </a:lnTo>
                      <a:cubicBezTo>
                        <a:pt x="269847" y="41834"/>
                        <a:pt x="269674" y="41488"/>
                        <a:pt x="269501" y="41142"/>
                      </a:cubicBezTo>
                      <a:lnTo>
                        <a:pt x="137949" y="47020"/>
                      </a:lnTo>
                      <a:lnTo>
                        <a:pt x="260685" y="30252"/>
                      </a:lnTo>
                      <a:lnTo>
                        <a:pt x="259648" y="29387"/>
                      </a:lnTo>
                      <a:lnTo>
                        <a:pt x="137085" y="45983"/>
                      </a:lnTo>
                      <a:lnTo>
                        <a:pt x="244090" y="19880"/>
                      </a:lnTo>
                      <a:lnTo>
                        <a:pt x="242534" y="19015"/>
                      </a:lnTo>
                      <a:lnTo>
                        <a:pt x="135702" y="45464"/>
                      </a:lnTo>
                      <a:lnTo>
                        <a:pt x="221790" y="11236"/>
                      </a:lnTo>
                      <a:lnTo>
                        <a:pt x="219715" y="10718"/>
                      </a:lnTo>
                      <a:lnTo>
                        <a:pt x="133800" y="44600"/>
                      </a:lnTo>
                      <a:lnTo>
                        <a:pt x="194995" y="5013"/>
                      </a:lnTo>
                      <a:lnTo>
                        <a:pt x="192748" y="4667"/>
                      </a:lnTo>
                      <a:lnTo>
                        <a:pt x="131726" y="44081"/>
                      </a:lnTo>
                      <a:lnTo>
                        <a:pt x="165608" y="1210"/>
                      </a:lnTo>
                      <a:lnTo>
                        <a:pt x="163015" y="1037"/>
                      </a:lnTo>
                      <a:lnTo>
                        <a:pt x="129133" y="43908"/>
                      </a:lnTo>
                      <a:lnTo>
                        <a:pt x="135183" y="0"/>
                      </a:lnTo>
                      <a:close/>
                    </a:path>
                  </a:pathLst>
                </a:custGeom>
                <a:solidFill>
                  <a:srgbClr val="B8C165">
                    <a:alpha val="52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76" name="Google Shape;1876;p24"/>
              <p:cNvGrpSpPr/>
              <p:nvPr/>
            </p:nvGrpSpPr>
            <p:grpSpPr>
              <a:xfrm>
                <a:off x="4243327" y="4653572"/>
                <a:ext cx="1127633" cy="447717"/>
                <a:chOff x="70025" y="1263450"/>
                <a:chExt cx="7552800" cy="2998775"/>
              </a:xfrm>
            </p:grpSpPr>
            <p:sp>
              <p:nvSpPr>
                <p:cNvPr id="1877" name="Google Shape;1877;p24"/>
                <p:cNvSpPr/>
                <p:nvPr/>
              </p:nvSpPr>
              <p:spPr>
                <a:xfrm>
                  <a:off x="70025" y="1634700"/>
                  <a:ext cx="7552800" cy="2627525"/>
                </a:xfrm>
                <a:custGeom>
                  <a:rect b="b" l="l" r="r" t="t"/>
                  <a:pathLst>
                    <a:path extrusionOk="0" h="105101" w="302112">
                      <a:moveTo>
                        <a:pt x="146505" y="0"/>
                      </a:moveTo>
                      <a:cubicBezTo>
                        <a:pt x="112073" y="0"/>
                        <a:pt x="77626" y="4721"/>
                        <a:pt x="50651" y="14285"/>
                      </a:cubicBezTo>
                      <a:cubicBezTo>
                        <a:pt x="13672" y="27284"/>
                        <a:pt x="0" y="46110"/>
                        <a:pt x="9862" y="63591"/>
                      </a:cubicBezTo>
                      <a:lnTo>
                        <a:pt x="139178" y="55299"/>
                      </a:lnTo>
                      <a:lnTo>
                        <a:pt x="44824" y="88692"/>
                      </a:lnTo>
                      <a:cubicBezTo>
                        <a:pt x="72441" y="99600"/>
                        <a:pt x="109551" y="105100"/>
                        <a:pt x="146758" y="105100"/>
                      </a:cubicBezTo>
                      <a:cubicBezTo>
                        <a:pt x="181415" y="105100"/>
                        <a:pt x="216156" y="100329"/>
                        <a:pt x="243392" y="90709"/>
                      </a:cubicBezTo>
                      <a:cubicBezTo>
                        <a:pt x="299646" y="70763"/>
                        <a:pt x="302111" y="37594"/>
                        <a:pt x="248995" y="16527"/>
                      </a:cubicBezTo>
                      <a:cubicBezTo>
                        <a:pt x="221233" y="5562"/>
                        <a:pt x="183878" y="0"/>
                        <a:pt x="146505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8" name="Google Shape;1878;p24"/>
                <p:cNvSpPr/>
                <p:nvPr/>
              </p:nvSpPr>
              <p:spPr>
                <a:xfrm>
                  <a:off x="70025" y="1263450"/>
                  <a:ext cx="7552800" cy="2907950"/>
                </a:xfrm>
                <a:custGeom>
                  <a:rect b="b" l="l" r="r" t="t"/>
                  <a:pathLst>
                    <a:path extrusionOk="0" h="116318" w="302112">
                      <a:moveTo>
                        <a:pt x="50651" y="19947"/>
                      </a:moveTo>
                      <a:cubicBezTo>
                        <a:pt x="13672" y="32945"/>
                        <a:pt x="0" y="51771"/>
                        <a:pt x="9862" y="69028"/>
                      </a:cubicBezTo>
                      <a:lnTo>
                        <a:pt x="139178" y="60960"/>
                      </a:lnTo>
                      <a:lnTo>
                        <a:pt x="44824" y="94129"/>
                      </a:lnTo>
                      <a:cubicBezTo>
                        <a:pt x="98164" y="115196"/>
                        <a:pt x="186915" y="116317"/>
                        <a:pt x="243392" y="96371"/>
                      </a:cubicBezTo>
                      <a:cubicBezTo>
                        <a:pt x="299646" y="76424"/>
                        <a:pt x="302111" y="43031"/>
                        <a:pt x="248995" y="21964"/>
                      </a:cubicBezTo>
                      <a:cubicBezTo>
                        <a:pt x="195655" y="1121"/>
                        <a:pt x="106905" y="0"/>
                        <a:pt x="50651" y="199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9" name="Google Shape;1879;p24"/>
                <p:cNvSpPr/>
                <p:nvPr/>
              </p:nvSpPr>
              <p:spPr>
                <a:xfrm>
                  <a:off x="238125" y="1403525"/>
                  <a:ext cx="7014900" cy="2622175"/>
                </a:xfrm>
                <a:custGeom>
                  <a:rect b="b" l="l" r="r" t="t"/>
                  <a:pathLst>
                    <a:path extrusionOk="0" h="104887" w="280596">
                      <a:moveTo>
                        <a:pt x="144780" y="0"/>
                      </a:moveTo>
                      <a:lnTo>
                        <a:pt x="132229" y="51099"/>
                      </a:lnTo>
                      <a:lnTo>
                        <a:pt x="113404" y="896"/>
                      </a:lnTo>
                      <a:lnTo>
                        <a:pt x="110714" y="1121"/>
                      </a:lnTo>
                      <a:lnTo>
                        <a:pt x="129540" y="51099"/>
                      </a:lnTo>
                      <a:lnTo>
                        <a:pt x="81355" y="4931"/>
                      </a:lnTo>
                      <a:lnTo>
                        <a:pt x="78889" y="5379"/>
                      </a:lnTo>
                      <a:lnTo>
                        <a:pt x="127075" y="51547"/>
                      </a:lnTo>
                      <a:lnTo>
                        <a:pt x="52892" y="11430"/>
                      </a:lnTo>
                      <a:lnTo>
                        <a:pt x="50875" y="12102"/>
                      </a:lnTo>
                      <a:lnTo>
                        <a:pt x="124834" y="51995"/>
                      </a:lnTo>
                      <a:lnTo>
                        <a:pt x="124834" y="51995"/>
                      </a:lnTo>
                      <a:lnTo>
                        <a:pt x="29808" y="20171"/>
                      </a:lnTo>
                      <a:lnTo>
                        <a:pt x="28239" y="20843"/>
                      </a:lnTo>
                      <a:lnTo>
                        <a:pt x="123041" y="52892"/>
                      </a:lnTo>
                      <a:lnTo>
                        <a:pt x="123041" y="52892"/>
                      </a:lnTo>
                      <a:lnTo>
                        <a:pt x="12999" y="30480"/>
                      </a:lnTo>
                      <a:lnTo>
                        <a:pt x="11878" y="31376"/>
                      </a:lnTo>
                      <a:lnTo>
                        <a:pt x="121696" y="53788"/>
                      </a:lnTo>
                      <a:lnTo>
                        <a:pt x="121696" y="53788"/>
                      </a:lnTo>
                      <a:lnTo>
                        <a:pt x="3138" y="41686"/>
                      </a:lnTo>
                      <a:cubicBezTo>
                        <a:pt x="2914" y="42134"/>
                        <a:pt x="2914" y="42358"/>
                        <a:pt x="2465" y="42582"/>
                      </a:cubicBezTo>
                      <a:lnTo>
                        <a:pt x="121024" y="54685"/>
                      </a:lnTo>
                      <a:lnTo>
                        <a:pt x="0" y="53340"/>
                      </a:lnTo>
                      <a:lnTo>
                        <a:pt x="0" y="54236"/>
                      </a:lnTo>
                      <a:lnTo>
                        <a:pt x="120799" y="55805"/>
                      </a:lnTo>
                      <a:lnTo>
                        <a:pt x="92561" y="57822"/>
                      </a:lnTo>
                      <a:lnTo>
                        <a:pt x="92561" y="57822"/>
                      </a:lnTo>
                      <a:lnTo>
                        <a:pt x="132229" y="55357"/>
                      </a:lnTo>
                      <a:lnTo>
                        <a:pt x="132229" y="55357"/>
                      </a:lnTo>
                      <a:lnTo>
                        <a:pt x="123265" y="58495"/>
                      </a:lnTo>
                      <a:lnTo>
                        <a:pt x="124385" y="58271"/>
                      </a:lnTo>
                      <a:lnTo>
                        <a:pt x="124385" y="58271"/>
                      </a:lnTo>
                      <a:lnTo>
                        <a:pt x="49306" y="92561"/>
                      </a:lnTo>
                      <a:lnTo>
                        <a:pt x="51547" y="93233"/>
                      </a:lnTo>
                      <a:lnTo>
                        <a:pt x="126178" y="58943"/>
                      </a:lnTo>
                      <a:lnTo>
                        <a:pt x="74407" y="98836"/>
                      </a:lnTo>
                      <a:lnTo>
                        <a:pt x="76872" y="99508"/>
                      </a:lnTo>
                      <a:lnTo>
                        <a:pt x="128644" y="59391"/>
                      </a:lnTo>
                      <a:lnTo>
                        <a:pt x="102646" y="103094"/>
                      </a:lnTo>
                      <a:lnTo>
                        <a:pt x="105335" y="103318"/>
                      </a:lnTo>
                      <a:lnTo>
                        <a:pt x="131333" y="59615"/>
                      </a:lnTo>
                      <a:lnTo>
                        <a:pt x="133126" y="104887"/>
                      </a:lnTo>
                      <a:lnTo>
                        <a:pt x="135815" y="104887"/>
                      </a:lnTo>
                      <a:lnTo>
                        <a:pt x="134022" y="59615"/>
                      </a:lnTo>
                      <a:lnTo>
                        <a:pt x="164278" y="104439"/>
                      </a:lnTo>
                      <a:lnTo>
                        <a:pt x="166968" y="104215"/>
                      </a:lnTo>
                      <a:lnTo>
                        <a:pt x="136488" y="59391"/>
                      </a:lnTo>
                      <a:lnTo>
                        <a:pt x="136488" y="59391"/>
                      </a:lnTo>
                      <a:lnTo>
                        <a:pt x="194758" y="100853"/>
                      </a:lnTo>
                      <a:lnTo>
                        <a:pt x="197224" y="100405"/>
                      </a:lnTo>
                      <a:lnTo>
                        <a:pt x="138953" y="58943"/>
                      </a:lnTo>
                      <a:lnTo>
                        <a:pt x="222997" y="95026"/>
                      </a:lnTo>
                      <a:lnTo>
                        <a:pt x="225014" y="94353"/>
                      </a:lnTo>
                      <a:lnTo>
                        <a:pt x="140970" y="58271"/>
                      </a:lnTo>
                      <a:lnTo>
                        <a:pt x="140970" y="58271"/>
                      </a:lnTo>
                      <a:lnTo>
                        <a:pt x="246978" y="86733"/>
                      </a:lnTo>
                      <a:lnTo>
                        <a:pt x="248546" y="85837"/>
                      </a:lnTo>
                      <a:lnTo>
                        <a:pt x="142539" y="57374"/>
                      </a:lnTo>
                      <a:lnTo>
                        <a:pt x="142539" y="57374"/>
                      </a:lnTo>
                      <a:lnTo>
                        <a:pt x="265579" y="76200"/>
                      </a:lnTo>
                      <a:lnTo>
                        <a:pt x="266700" y="75303"/>
                      </a:lnTo>
                      <a:lnTo>
                        <a:pt x="143435" y="56478"/>
                      </a:lnTo>
                      <a:lnTo>
                        <a:pt x="143435" y="56478"/>
                      </a:lnTo>
                      <a:lnTo>
                        <a:pt x="277009" y="64546"/>
                      </a:lnTo>
                      <a:cubicBezTo>
                        <a:pt x="277234" y="64098"/>
                        <a:pt x="277458" y="63874"/>
                        <a:pt x="277682" y="63425"/>
                      </a:cubicBezTo>
                      <a:lnTo>
                        <a:pt x="143884" y="55581"/>
                      </a:lnTo>
                      <a:lnTo>
                        <a:pt x="280595" y="51547"/>
                      </a:lnTo>
                      <a:cubicBezTo>
                        <a:pt x="280595" y="51099"/>
                        <a:pt x="280595" y="50875"/>
                        <a:pt x="280595" y="50426"/>
                      </a:cubicBezTo>
                      <a:lnTo>
                        <a:pt x="143659" y="54461"/>
                      </a:lnTo>
                      <a:lnTo>
                        <a:pt x="143659" y="54461"/>
                      </a:lnTo>
                      <a:lnTo>
                        <a:pt x="275665" y="38548"/>
                      </a:lnTo>
                      <a:lnTo>
                        <a:pt x="274768" y="37652"/>
                      </a:lnTo>
                      <a:lnTo>
                        <a:pt x="142987" y="53564"/>
                      </a:lnTo>
                      <a:lnTo>
                        <a:pt x="262218" y="26446"/>
                      </a:lnTo>
                      <a:lnTo>
                        <a:pt x="260873" y="25774"/>
                      </a:lnTo>
                      <a:lnTo>
                        <a:pt x="141418" y="52668"/>
                      </a:lnTo>
                      <a:lnTo>
                        <a:pt x="241151" y="15912"/>
                      </a:lnTo>
                      <a:lnTo>
                        <a:pt x="239134" y="15240"/>
                      </a:lnTo>
                      <a:lnTo>
                        <a:pt x="139625" y="51995"/>
                      </a:lnTo>
                      <a:lnTo>
                        <a:pt x="139625" y="51995"/>
                      </a:lnTo>
                      <a:lnTo>
                        <a:pt x="213808" y="7844"/>
                      </a:lnTo>
                      <a:lnTo>
                        <a:pt x="211343" y="7172"/>
                      </a:lnTo>
                      <a:lnTo>
                        <a:pt x="137384" y="51323"/>
                      </a:lnTo>
                      <a:lnTo>
                        <a:pt x="137384" y="51323"/>
                      </a:lnTo>
                      <a:lnTo>
                        <a:pt x="181759" y="2465"/>
                      </a:lnTo>
                      <a:lnTo>
                        <a:pt x="179294" y="2017"/>
                      </a:lnTo>
                      <a:lnTo>
                        <a:pt x="134919" y="51099"/>
                      </a:lnTo>
                      <a:lnTo>
                        <a:pt x="147694" y="0"/>
                      </a:lnTo>
                      <a:close/>
                    </a:path>
                  </a:pathLst>
                </a:custGeom>
                <a:solidFill>
                  <a:srgbClr val="B8C165">
                    <a:alpha val="52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80" name="Google Shape;1880;p24"/>
              <p:cNvGrpSpPr/>
              <p:nvPr/>
            </p:nvGrpSpPr>
            <p:grpSpPr>
              <a:xfrm>
                <a:off x="6137043" y="4359852"/>
                <a:ext cx="632424" cy="403600"/>
                <a:chOff x="-245250" y="327975"/>
                <a:chExt cx="7564875" cy="4827750"/>
              </a:xfrm>
            </p:grpSpPr>
            <p:sp>
              <p:nvSpPr>
                <p:cNvPr id="1881" name="Google Shape;1881;p24"/>
                <p:cNvSpPr/>
                <p:nvPr/>
              </p:nvSpPr>
              <p:spPr>
                <a:xfrm>
                  <a:off x="-245250" y="766075"/>
                  <a:ext cx="7333550" cy="4289875"/>
                </a:xfrm>
                <a:custGeom>
                  <a:rect b="b" l="l" r="r" t="t"/>
                  <a:pathLst>
                    <a:path extrusionOk="0" h="171595" w="293342">
                      <a:moveTo>
                        <a:pt x="158675" y="0"/>
                      </a:moveTo>
                      <a:cubicBezTo>
                        <a:pt x="104792" y="0"/>
                        <a:pt x="52998" y="19444"/>
                        <a:pt x="30604" y="51749"/>
                      </a:cubicBezTo>
                      <a:cubicBezTo>
                        <a:pt x="0" y="95993"/>
                        <a:pt x="33569" y="148778"/>
                        <a:pt x="110671" y="166215"/>
                      </a:cubicBezTo>
                      <a:cubicBezTo>
                        <a:pt x="126877" y="169875"/>
                        <a:pt x="143240" y="171594"/>
                        <a:pt x="159188" y="171594"/>
                      </a:cubicBezTo>
                      <a:cubicBezTo>
                        <a:pt x="221800" y="171594"/>
                        <a:pt x="278027" y="145094"/>
                        <a:pt x="293342" y="105483"/>
                      </a:cubicBezTo>
                      <a:lnTo>
                        <a:pt x="168319" y="79980"/>
                      </a:lnTo>
                      <a:lnTo>
                        <a:pt x="290139" y="59340"/>
                      </a:lnTo>
                      <a:cubicBezTo>
                        <a:pt x="276380" y="33245"/>
                        <a:pt x="242811" y="11893"/>
                        <a:pt x="198210" y="3590"/>
                      </a:cubicBezTo>
                      <a:cubicBezTo>
                        <a:pt x="185174" y="1165"/>
                        <a:pt x="171862" y="0"/>
                        <a:pt x="158675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2" name="Google Shape;1882;p24"/>
                <p:cNvSpPr/>
                <p:nvPr/>
              </p:nvSpPr>
              <p:spPr>
                <a:xfrm>
                  <a:off x="-13950" y="327975"/>
                  <a:ext cx="7333575" cy="4827750"/>
                </a:xfrm>
                <a:custGeom>
                  <a:rect b="b" l="l" r="r" t="t"/>
                  <a:pathLst>
                    <a:path extrusionOk="0" h="193110" w="293343">
                      <a:moveTo>
                        <a:pt x="30722" y="60732"/>
                      </a:moveTo>
                      <a:cubicBezTo>
                        <a:pt x="58598" y="20403"/>
                        <a:pt x="131903" y="0"/>
                        <a:pt x="198448" y="12455"/>
                      </a:cubicBezTo>
                      <a:cubicBezTo>
                        <a:pt x="242930" y="20758"/>
                        <a:pt x="276498" y="42110"/>
                        <a:pt x="290377" y="68205"/>
                      </a:cubicBezTo>
                      <a:lnTo>
                        <a:pt x="168319" y="88845"/>
                      </a:lnTo>
                      <a:lnTo>
                        <a:pt x="293342" y="114348"/>
                      </a:lnTo>
                      <a:cubicBezTo>
                        <a:pt x="274245" y="164048"/>
                        <a:pt x="190501" y="193110"/>
                        <a:pt x="110671" y="175080"/>
                      </a:cubicBezTo>
                      <a:cubicBezTo>
                        <a:pt x="33569" y="157643"/>
                        <a:pt x="0" y="104858"/>
                        <a:pt x="30722" y="607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" name="Google Shape;1883;p24"/>
                <p:cNvSpPr/>
                <p:nvPr/>
              </p:nvSpPr>
              <p:spPr>
                <a:xfrm>
                  <a:off x="478325" y="547425"/>
                  <a:ext cx="6728600" cy="4285075"/>
                </a:xfrm>
                <a:custGeom>
                  <a:rect b="b" l="l" r="r" t="t"/>
                  <a:pathLst>
                    <a:path extrusionOk="0" h="171403" w="269144">
                      <a:moveTo>
                        <a:pt x="138308" y="0"/>
                      </a:moveTo>
                      <a:lnTo>
                        <a:pt x="146611" y="73187"/>
                      </a:lnTo>
                      <a:lnTo>
                        <a:pt x="110196" y="1779"/>
                      </a:lnTo>
                      <a:lnTo>
                        <a:pt x="107824" y="2135"/>
                      </a:lnTo>
                      <a:lnTo>
                        <a:pt x="144002" y="73661"/>
                      </a:lnTo>
                      <a:lnTo>
                        <a:pt x="80541" y="7829"/>
                      </a:lnTo>
                      <a:lnTo>
                        <a:pt x="78406" y="8422"/>
                      </a:lnTo>
                      <a:lnTo>
                        <a:pt x="141748" y="74492"/>
                      </a:lnTo>
                      <a:lnTo>
                        <a:pt x="53378" y="18030"/>
                      </a:lnTo>
                      <a:lnTo>
                        <a:pt x="51480" y="18979"/>
                      </a:lnTo>
                      <a:lnTo>
                        <a:pt x="139969" y="75678"/>
                      </a:lnTo>
                      <a:lnTo>
                        <a:pt x="139969" y="75678"/>
                      </a:lnTo>
                      <a:lnTo>
                        <a:pt x="30248" y="32145"/>
                      </a:lnTo>
                      <a:lnTo>
                        <a:pt x="28706" y="33332"/>
                      </a:lnTo>
                      <a:lnTo>
                        <a:pt x="138545" y="76983"/>
                      </a:lnTo>
                      <a:lnTo>
                        <a:pt x="138545" y="76983"/>
                      </a:lnTo>
                      <a:lnTo>
                        <a:pt x="12811" y="49463"/>
                      </a:lnTo>
                      <a:lnTo>
                        <a:pt x="11743" y="51006"/>
                      </a:lnTo>
                      <a:lnTo>
                        <a:pt x="137597" y="78525"/>
                      </a:lnTo>
                      <a:lnTo>
                        <a:pt x="137597" y="78525"/>
                      </a:lnTo>
                      <a:lnTo>
                        <a:pt x="2254" y="69391"/>
                      </a:lnTo>
                      <a:cubicBezTo>
                        <a:pt x="2135" y="69984"/>
                        <a:pt x="2017" y="70459"/>
                        <a:pt x="1779" y="71052"/>
                      </a:cubicBezTo>
                      <a:lnTo>
                        <a:pt x="137359" y="80067"/>
                      </a:lnTo>
                      <a:lnTo>
                        <a:pt x="0" y="90742"/>
                      </a:lnTo>
                      <a:cubicBezTo>
                        <a:pt x="119" y="91335"/>
                        <a:pt x="237" y="91810"/>
                        <a:pt x="237" y="92403"/>
                      </a:cubicBezTo>
                      <a:lnTo>
                        <a:pt x="137597" y="81727"/>
                      </a:lnTo>
                      <a:lnTo>
                        <a:pt x="6524" y="112094"/>
                      </a:lnTo>
                      <a:cubicBezTo>
                        <a:pt x="6880" y="112568"/>
                        <a:pt x="7117" y="113161"/>
                        <a:pt x="7354" y="113636"/>
                      </a:cubicBezTo>
                      <a:lnTo>
                        <a:pt x="138545" y="83269"/>
                      </a:lnTo>
                      <a:lnTo>
                        <a:pt x="21707" y="131784"/>
                      </a:lnTo>
                      <a:lnTo>
                        <a:pt x="23249" y="133326"/>
                      </a:lnTo>
                      <a:lnTo>
                        <a:pt x="23249" y="133326"/>
                      </a:lnTo>
                      <a:lnTo>
                        <a:pt x="140088" y="84574"/>
                      </a:lnTo>
                      <a:lnTo>
                        <a:pt x="44600" y="148746"/>
                      </a:lnTo>
                      <a:cubicBezTo>
                        <a:pt x="45312" y="149102"/>
                        <a:pt x="46024" y="149577"/>
                        <a:pt x="46735" y="149932"/>
                      </a:cubicBezTo>
                      <a:lnTo>
                        <a:pt x="141985" y="85760"/>
                      </a:lnTo>
                      <a:lnTo>
                        <a:pt x="73662" y="161438"/>
                      </a:lnTo>
                      <a:lnTo>
                        <a:pt x="76271" y="162269"/>
                      </a:lnTo>
                      <a:lnTo>
                        <a:pt x="144358" y="86591"/>
                      </a:lnTo>
                      <a:lnTo>
                        <a:pt x="106756" y="169149"/>
                      </a:lnTo>
                      <a:lnTo>
                        <a:pt x="109603" y="169504"/>
                      </a:lnTo>
                      <a:lnTo>
                        <a:pt x="146849" y="86947"/>
                      </a:lnTo>
                      <a:lnTo>
                        <a:pt x="141392" y="171402"/>
                      </a:lnTo>
                      <a:lnTo>
                        <a:pt x="144358" y="171402"/>
                      </a:lnTo>
                      <a:lnTo>
                        <a:pt x="149577" y="87065"/>
                      </a:lnTo>
                      <a:lnTo>
                        <a:pt x="175436" y="168437"/>
                      </a:lnTo>
                      <a:lnTo>
                        <a:pt x="178164" y="167962"/>
                      </a:lnTo>
                      <a:lnTo>
                        <a:pt x="152187" y="86828"/>
                      </a:lnTo>
                      <a:lnTo>
                        <a:pt x="206513" y="160608"/>
                      </a:lnTo>
                      <a:lnTo>
                        <a:pt x="208886" y="159659"/>
                      </a:lnTo>
                      <a:lnTo>
                        <a:pt x="154559" y="86116"/>
                      </a:lnTo>
                      <a:lnTo>
                        <a:pt x="232965" y="148628"/>
                      </a:lnTo>
                      <a:cubicBezTo>
                        <a:pt x="233677" y="148272"/>
                        <a:pt x="234389" y="147916"/>
                        <a:pt x="235100" y="147442"/>
                      </a:cubicBezTo>
                      <a:lnTo>
                        <a:pt x="156694" y="85167"/>
                      </a:lnTo>
                      <a:lnTo>
                        <a:pt x="253842" y="133801"/>
                      </a:lnTo>
                      <a:lnTo>
                        <a:pt x="255265" y="132258"/>
                      </a:lnTo>
                      <a:lnTo>
                        <a:pt x="158355" y="83863"/>
                      </a:lnTo>
                      <a:lnTo>
                        <a:pt x="158355" y="83863"/>
                      </a:lnTo>
                      <a:lnTo>
                        <a:pt x="268195" y="116601"/>
                      </a:lnTo>
                      <a:cubicBezTo>
                        <a:pt x="268550" y="116008"/>
                        <a:pt x="268788" y="115533"/>
                        <a:pt x="269144" y="114940"/>
                      </a:cubicBezTo>
                      <a:lnTo>
                        <a:pt x="159422" y="82321"/>
                      </a:lnTo>
                      <a:lnTo>
                        <a:pt x="159422" y="82321"/>
                      </a:lnTo>
                      <a:lnTo>
                        <a:pt x="160727" y="82558"/>
                      </a:lnTo>
                      <a:lnTo>
                        <a:pt x="148628" y="80067"/>
                      </a:lnTo>
                      <a:lnTo>
                        <a:pt x="186586" y="73661"/>
                      </a:lnTo>
                      <a:lnTo>
                        <a:pt x="159185" y="77694"/>
                      </a:lnTo>
                      <a:lnTo>
                        <a:pt x="159185" y="77694"/>
                      </a:lnTo>
                      <a:lnTo>
                        <a:pt x="261196" y="45905"/>
                      </a:lnTo>
                      <a:lnTo>
                        <a:pt x="259891" y="44482"/>
                      </a:lnTo>
                      <a:lnTo>
                        <a:pt x="157999" y="76271"/>
                      </a:lnTo>
                      <a:lnTo>
                        <a:pt x="244827" y="30841"/>
                      </a:lnTo>
                      <a:cubicBezTo>
                        <a:pt x="244234" y="30485"/>
                        <a:pt x="243759" y="30010"/>
                        <a:pt x="243166" y="29654"/>
                      </a:cubicBezTo>
                      <a:lnTo>
                        <a:pt x="156338" y="74966"/>
                      </a:lnTo>
                      <a:lnTo>
                        <a:pt x="223713" y="18148"/>
                      </a:lnTo>
                      <a:cubicBezTo>
                        <a:pt x="223001" y="17793"/>
                        <a:pt x="222408" y="17555"/>
                        <a:pt x="221696" y="17200"/>
                      </a:cubicBezTo>
                      <a:lnTo>
                        <a:pt x="154203" y="74017"/>
                      </a:lnTo>
                      <a:lnTo>
                        <a:pt x="154203" y="74017"/>
                      </a:lnTo>
                      <a:lnTo>
                        <a:pt x="198685" y="8540"/>
                      </a:lnTo>
                      <a:lnTo>
                        <a:pt x="196550" y="7829"/>
                      </a:lnTo>
                      <a:lnTo>
                        <a:pt x="151712" y="73424"/>
                      </a:lnTo>
                      <a:lnTo>
                        <a:pt x="170572" y="2254"/>
                      </a:lnTo>
                      <a:lnTo>
                        <a:pt x="168200" y="2016"/>
                      </a:lnTo>
                      <a:lnTo>
                        <a:pt x="149221" y="73187"/>
                      </a:lnTo>
                      <a:lnTo>
                        <a:pt x="140681" y="0"/>
                      </a:lnTo>
                      <a:close/>
                    </a:path>
                  </a:pathLst>
                </a:custGeom>
                <a:solidFill>
                  <a:srgbClr val="B8C165">
                    <a:alpha val="52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84" name="Google Shape;1884;p24"/>
              <p:cNvGrpSpPr/>
              <p:nvPr/>
            </p:nvGrpSpPr>
            <p:grpSpPr>
              <a:xfrm>
                <a:off x="2463182" y="4727724"/>
                <a:ext cx="472660" cy="299397"/>
                <a:chOff x="238125" y="348350"/>
                <a:chExt cx="7478800" cy="4737300"/>
              </a:xfrm>
            </p:grpSpPr>
            <p:sp>
              <p:nvSpPr>
                <p:cNvPr id="1885" name="Google Shape;1885;p24"/>
                <p:cNvSpPr/>
                <p:nvPr/>
              </p:nvSpPr>
              <p:spPr>
                <a:xfrm>
                  <a:off x="468675" y="774050"/>
                  <a:ext cx="7248250" cy="4213375"/>
                </a:xfrm>
                <a:custGeom>
                  <a:rect b="b" l="l" r="r" t="t"/>
                  <a:pathLst>
                    <a:path extrusionOk="0" h="168535" w="289930">
                      <a:moveTo>
                        <a:pt x="133189" y="1"/>
                      </a:moveTo>
                      <a:cubicBezTo>
                        <a:pt x="120106" y="1"/>
                        <a:pt x="106895" y="1161"/>
                        <a:pt x="93953" y="3578"/>
                      </a:cubicBezTo>
                      <a:cubicBezTo>
                        <a:pt x="49859" y="11792"/>
                        <a:pt x="16716" y="32686"/>
                        <a:pt x="3171" y="58336"/>
                      </a:cubicBezTo>
                      <a:lnTo>
                        <a:pt x="123638" y="78654"/>
                      </a:lnTo>
                      <a:lnTo>
                        <a:pt x="0" y="103728"/>
                      </a:lnTo>
                      <a:cubicBezTo>
                        <a:pt x="15041" y="142535"/>
                        <a:pt x="70607" y="168535"/>
                        <a:pt x="132514" y="168535"/>
                      </a:cubicBezTo>
                      <a:cubicBezTo>
                        <a:pt x="148305" y="168535"/>
                        <a:pt x="164509" y="166843"/>
                        <a:pt x="180558" y="163241"/>
                      </a:cubicBezTo>
                      <a:cubicBezTo>
                        <a:pt x="256642" y="146237"/>
                        <a:pt x="289929" y="94361"/>
                        <a:pt x="259668" y="50987"/>
                      </a:cubicBezTo>
                      <a:cubicBezTo>
                        <a:pt x="237462" y="19182"/>
                        <a:pt x="186387" y="1"/>
                        <a:pt x="133189" y="1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6" name="Google Shape;1886;p24"/>
                <p:cNvSpPr/>
                <p:nvPr/>
              </p:nvSpPr>
              <p:spPr>
                <a:xfrm>
                  <a:off x="238125" y="348350"/>
                  <a:ext cx="7248225" cy="4737300"/>
                </a:xfrm>
                <a:custGeom>
                  <a:rect b="b" l="l" r="r" t="t"/>
                  <a:pathLst>
                    <a:path extrusionOk="0" h="189492" w="289929">
                      <a:moveTo>
                        <a:pt x="259668" y="59513"/>
                      </a:moveTo>
                      <a:cubicBezTo>
                        <a:pt x="232001" y="19886"/>
                        <a:pt x="159519" y="0"/>
                        <a:pt x="93953" y="12104"/>
                      </a:cubicBezTo>
                      <a:cubicBezTo>
                        <a:pt x="49859" y="20318"/>
                        <a:pt x="16716" y="41213"/>
                        <a:pt x="3170" y="66862"/>
                      </a:cubicBezTo>
                      <a:lnTo>
                        <a:pt x="123494" y="87180"/>
                      </a:lnTo>
                      <a:lnTo>
                        <a:pt x="0" y="112254"/>
                      </a:lnTo>
                      <a:cubicBezTo>
                        <a:pt x="18877" y="161103"/>
                        <a:pt x="101590" y="189491"/>
                        <a:pt x="180557" y="171767"/>
                      </a:cubicBezTo>
                      <a:cubicBezTo>
                        <a:pt x="256786" y="154763"/>
                        <a:pt x="289929" y="102887"/>
                        <a:pt x="259668" y="5951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7" name="Google Shape;1887;p24"/>
                <p:cNvSpPr/>
                <p:nvPr/>
              </p:nvSpPr>
              <p:spPr>
                <a:xfrm>
                  <a:off x="349800" y="560900"/>
                  <a:ext cx="6646625" cy="4211325"/>
                </a:xfrm>
                <a:custGeom>
                  <a:rect b="b" l="l" r="r" t="t"/>
                  <a:pathLst>
                    <a:path extrusionOk="0" h="168453" w="265865">
                      <a:moveTo>
                        <a:pt x="108507" y="80840"/>
                      </a:moveTo>
                      <a:lnTo>
                        <a:pt x="107210" y="81128"/>
                      </a:lnTo>
                      <a:lnTo>
                        <a:pt x="108260" y="80913"/>
                      </a:lnTo>
                      <a:lnTo>
                        <a:pt x="108260" y="80913"/>
                      </a:lnTo>
                      <a:lnTo>
                        <a:pt x="108507" y="80840"/>
                      </a:lnTo>
                      <a:close/>
                      <a:moveTo>
                        <a:pt x="127096" y="0"/>
                      </a:moveTo>
                      <a:lnTo>
                        <a:pt x="118594" y="71906"/>
                      </a:lnTo>
                      <a:lnTo>
                        <a:pt x="99717" y="2017"/>
                      </a:lnTo>
                      <a:lnTo>
                        <a:pt x="97412" y="2306"/>
                      </a:lnTo>
                      <a:lnTo>
                        <a:pt x="116000" y="72050"/>
                      </a:lnTo>
                      <a:lnTo>
                        <a:pt x="71906" y="7781"/>
                      </a:lnTo>
                      <a:lnTo>
                        <a:pt x="69600" y="8358"/>
                      </a:lnTo>
                      <a:lnTo>
                        <a:pt x="113695" y="72770"/>
                      </a:lnTo>
                      <a:lnTo>
                        <a:pt x="46833" y="16860"/>
                      </a:lnTo>
                      <a:lnTo>
                        <a:pt x="44815" y="17868"/>
                      </a:lnTo>
                      <a:lnTo>
                        <a:pt x="111533" y="73635"/>
                      </a:lnTo>
                      <a:lnTo>
                        <a:pt x="25650" y="29108"/>
                      </a:lnTo>
                      <a:lnTo>
                        <a:pt x="24065" y="30261"/>
                      </a:lnTo>
                      <a:lnTo>
                        <a:pt x="109804" y="74932"/>
                      </a:lnTo>
                      <a:lnTo>
                        <a:pt x="9078" y="43662"/>
                      </a:lnTo>
                      <a:lnTo>
                        <a:pt x="7926" y="45103"/>
                      </a:lnTo>
                      <a:lnTo>
                        <a:pt x="108651" y="76373"/>
                      </a:lnTo>
                      <a:lnTo>
                        <a:pt x="81561" y="72338"/>
                      </a:lnTo>
                      <a:lnTo>
                        <a:pt x="81561" y="72338"/>
                      </a:lnTo>
                      <a:lnTo>
                        <a:pt x="119171" y="78678"/>
                      </a:lnTo>
                      <a:lnTo>
                        <a:pt x="108260" y="80913"/>
                      </a:lnTo>
                      <a:lnTo>
                        <a:pt x="108260" y="80913"/>
                      </a:lnTo>
                      <a:lnTo>
                        <a:pt x="0" y="112974"/>
                      </a:lnTo>
                      <a:lnTo>
                        <a:pt x="0" y="112974"/>
                      </a:lnTo>
                      <a:cubicBezTo>
                        <a:pt x="288" y="113406"/>
                        <a:pt x="576" y="113983"/>
                        <a:pt x="1009" y="114415"/>
                      </a:cubicBezTo>
                      <a:lnTo>
                        <a:pt x="109516" y="82425"/>
                      </a:lnTo>
                      <a:lnTo>
                        <a:pt x="13690" y="129978"/>
                      </a:lnTo>
                      <a:cubicBezTo>
                        <a:pt x="14122" y="130410"/>
                        <a:pt x="14698" y="130842"/>
                        <a:pt x="15131" y="131275"/>
                      </a:cubicBezTo>
                      <a:lnTo>
                        <a:pt x="111245" y="83578"/>
                      </a:lnTo>
                      <a:lnTo>
                        <a:pt x="111245" y="83578"/>
                      </a:lnTo>
                      <a:lnTo>
                        <a:pt x="33719" y="144820"/>
                      </a:lnTo>
                      <a:lnTo>
                        <a:pt x="33719" y="144820"/>
                      </a:lnTo>
                      <a:lnTo>
                        <a:pt x="35737" y="145973"/>
                      </a:lnTo>
                      <a:lnTo>
                        <a:pt x="113263" y="84731"/>
                      </a:lnTo>
                      <a:lnTo>
                        <a:pt x="59513" y="156924"/>
                      </a:lnTo>
                      <a:cubicBezTo>
                        <a:pt x="60378" y="157213"/>
                        <a:pt x="61098" y="157501"/>
                        <a:pt x="61963" y="157789"/>
                      </a:cubicBezTo>
                      <a:lnTo>
                        <a:pt x="115568" y="85307"/>
                      </a:lnTo>
                      <a:lnTo>
                        <a:pt x="89918" y="164994"/>
                      </a:lnTo>
                      <a:lnTo>
                        <a:pt x="92656" y="165426"/>
                      </a:lnTo>
                      <a:lnTo>
                        <a:pt x="118162" y="85595"/>
                      </a:lnTo>
                      <a:lnTo>
                        <a:pt x="123350" y="168452"/>
                      </a:lnTo>
                      <a:lnTo>
                        <a:pt x="126232" y="168452"/>
                      </a:lnTo>
                      <a:lnTo>
                        <a:pt x="120756" y="85451"/>
                      </a:lnTo>
                      <a:lnTo>
                        <a:pt x="157645" y="166579"/>
                      </a:lnTo>
                      <a:cubicBezTo>
                        <a:pt x="158654" y="166435"/>
                        <a:pt x="159519" y="166291"/>
                        <a:pt x="160527" y="166147"/>
                      </a:cubicBezTo>
                      <a:lnTo>
                        <a:pt x="123494" y="85019"/>
                      </a:lnTo>
                      <a:lnTo>
                        <a:pt x="190788" y="159374"/>
                      </a:lnTo>
                      <a:lnTo>
                        <a:pt x="193238" y="158654"/>
                      </a:lnTo>
                      <a:lnTo>
                        <a:pt x="125655" y="84298"/>
                      </a:lnTo>
                      <a:lnTo>
                        <a:pt x="219896" y="147270"/>
                      </a:lnTo>
                      <a:lnTo>
                        <a:pt x="221914" y="146117"/>
                      </a:lnTo>
                      <a:lnTo>
                        <a:pt x="127528" y="83001"/>
                      </a:lnTo>
                      <a:lnTo>
                        <a:pt x="243097" y="130987"/>
                      </a:lnTo>
                      <a:cubicBezTo>
                        <a:pt x="243529" y="130554"/>
                        <a:pt x="244105" y="129978"/>
                        <a:pt x="244538" y="129546"/>
                      </a:cubicBezTo>
                      <a:lnTo>
                        <a:pt x="128969" y="81849"/>
                      </a:lnTo>
                      <a:lnTo>
                        <a:pt x="258659" y="111677"/>
                      </a:lnTo>
                      <a:cubicBezTo>
                        <a:pt x="259092" y="111101"/>
                        <a:pt x="259236" y="110669"/>
                        <a:pt x="259524" y="110092"/>
                      </a:cubicBezTo>
                      <a:lnTo>
                        <a:pt x="129978" y="80263"/>
                      </a:lnTo>
                      <a:lnTo>
                        <a:pt x="265720" y="90783"/>
                      </a:lnTo>
                      <a:cubicBezTo>
                        <a:pt x="265720" y="90206"/>
                        <a:pt x="265864" y="89630"/>
                        <a:pt x="265864" y="89198"/>
                      </a:cubicBezTo>
                      <a:lnTo>
                        <a:pt x="130266" y="78678"/>
                      </a:lnTo>
                      <a:lnTo>
                        <a:pt x="264279" y="69744"/>
                      </a:lnTo>
                      <a:cubicBezTo>
                        <a:pt x="264135" y="69312"/>
                        <a:pt x="263991" y="68736"/>
                        <a:pt x="263703" y="68159"/>
                      </a:cubicBezTo>
                      <a:lnTo>
                        <a:pt x="129978" y="77093"/>
                      </a:lnTo>
                      <a:lnTo>
                        <a:pt x="254480" y="50147"/>
                      </a:lnTo>
                      <a:lnTo>
                        <a:pt x="253472" y="48706"/>
                      </a:lnTo>
                      <a:lnTo>
                        <a:pt x="129114" y="75652"/>
                      </a:lnTo>
                      <a:lnTo>
                        <a:pt x="237621" y="32855"/>
                      </a:lnTo>
                      <a:lnTo>
                        <a:pt x="236180" y="31558"/>
                      </a:lnTo>
                      <a:lnTo>
                        <a:pt x="127673" y="74355"/>
                      </a:lnTo>
                      <a:lnTo>
                        <a:pt x="215141" y="18589"/>
                      </a:lnTo>
                      <a:lnTo>
                        <a:pt x="213268" y="17724"/>
                      </a:lnTo>
                      <a:lnTo>
                        <a:pt x="125799" y="73203"/>
                      </a:lnTo>
                      <a:lnTo>
                        <a:pt x="188483" y="8358"/>
                      </a:lnTo>
                      <a:lnTo>
                        <a:pt x="186321" y="7781"/>
                      </a:lnTo>
                      <a:lnTo>
                        <a:pt x="123638" y="72482"/>
                      </a:lnTo>
                      <a:lnTo>
                        <a:pt x="159519" y="2017"/>
                      </a:lnTo>
                      <a:cubicBezTo>
                        <a:pt x="158654" y="2017"/>
                        <a:pt x="157934" y="1873"/>
                        <a:pt x="157069" y="1873"/>
                      </a:cubicBezTo>
                      <a:lnTo>
                        <a:pt x="121044" y="72050"/>
                      </a:lnTo>
                      <a:lnTo>
                        <a:pt x="129402" y="0"/>
                      </a:lnTo>
                      <a:close/>
                    </a:path>
                  </a:pathLst>
                </a:custGeom>
                <a:solidFill>
                  <a:srgbClr val="B8C165">
                    <a:alpha val="52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88" name="Google Shape;1888;p24"/>
              <p:cNvGrpSpPr/>
              <p:nvPr/>
            </p:nvGrpSpPr>
            <p:grpSpPr>
              <a:xfrm>
                <a:off x="5494875" y="4727713"/>
                <a:ext cx="297475" cy="164900"/>
                <a:chOff x="2547738" y="5819350"/>
                <a:chExt cx="297475" cy="164900"/>
              </a:xfrm>
            </p:grpSpPr>
            <p:sp>
              <p:nvSpPr>
                <p:cNvPr id="1889" name="Google Shape;1889;p24"/>
                <p:cNvSpPr/>
                <p:nvPr/>
              </p:nvSpPr>
              <p:spPr>
                <a:xfrm>
                  <a:off x="2547738" y="5819350"/>
                  <a:ext cx="297475" cy="164900"/>
                </a:xfrm>
                <a:custGeom>
                  <a:rect b="b" l="l" r="r" t="t"/>
                  <a:pathLst>
                    <a:path extrusionOk="0" h="6596" w="11899">
                      <a:moveTo>
                        <a:pt x="5948" y="1"/>
                      </a:moveTo>
                      <a:cubicBezTo>
                        <a:pt x="4802" y="1"/>
                        <a:pt x="3656" y="903"/>
                        <a:pt x="5363" y="2707"/>
                      </a:cubicBezTo>
                      <a:cubicBezTo>
                        <a:pt x="4337" y="1638"/>
                        <a:pt x="3259" y="1264"/>
                        <a:pt x="2439" y="1264"/>
                      </a:cubicBezTo>
                      <a:cubicBezTo>
                        <a:pt x="529" y="1264"/>
                        <a:pt x="17" y="3292"/>
                        <a:pt x="4826" y="3292"/>
                      </a:cubicBezTo>
                      <a:cubicBezTo>
                        <a:pt x="0" y="3292"/>
                        <a:pt x="533" y="5358"/>
                        <a:pt x="2459" y="5358"/>
                      </a:cubicBezTo>
                      <a:cubicBezTo>
                        <a:pt x="3277" y="5358"/>
                        <a:pt x="4346" y="4986"/>
                        <a:pt x="5363" y="3926"/>
                      </a:cubicBezTo>
                      <a:lnTo>
                        <a:pt x="5363" y="3926"/>
                      </a:lnTo>
                      <a:cubicBezTo>
                        <a:pt x="3656" y="5705"/>
                        <a:pt x="4802" y="6595"/>
                        <a:pt x="5948" y="6595"/>
                      </a:cubicBezTo>
                      <a:cubicBezTo>
                        <a:pt x="7093" y="6595"/>
                        <a:pt x="8239" y="5705"/>
                        <a:pt x="6533" y="3926"/>
                      </a:cubicBezTo>
                      <a:lnTo>
                        <a:pt x="6533" y="3926"/>
                      </a:lnTo>
                      <a:cubicBezTo>
                        <a:pt x="7548" y="4970"/>
                        <a:pt x="8615" y="5337"/>
                        <a:pt x="9433" y="5337"/>
                      </a:cubicBezTo>
                      <a:cubicBezTo>
                        <a:pt x="11362" y="5337"/>
                        <a:pt x="11898" y="3292"/>
                        <a:pt x="7069" y="3292"/>
                      </a:cubicBezTo>
                      <a:cubicBezTo>
                        <a:pt x="11876" y="3292"/>
                        <a:pt x="11367" y="1242"/>
                        <a:pt x="9460" y="1242"/>
                      </a:cubicBezTo>
                      <a:cubicBezTo>
                        <a:pt x="8639" y="1242"/>
                        <a:pt x="7559" y="1622"/>
                        <a:pt x="6533" y="2707"/>
                      </a:cubicBezTo>
                      <a:cubicBezTo>
                        <a:pt x="8239" y="903"/>
                        <a:pt x="7093" y="1"/>
                        <a:pt x="594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0" name="Google Shape;1890;p24"/>
                <p:cNvSpPr/>
                <p:nvPr/>
              </p:nvSpPr>
              <p:spPr>
                <a:xfrm>
                  <a:off x="2672038" y="5887000"/>
                  <a:ext cx="48775" cy="30500"/>
                </a:xfrm>
                <a:custGeom>
                  <a:rect b="b" l="l" r="r" t="t"/>
                  <a:pathLst>
                    <a:path extrusionOk="0" h="1220" w="1951">
                      <a:moveTo>
                        <a:pt x="976" y="1"/>
                      </a:moveTo>
                      <a:cubicBezTo>
                        <a:pt x="439" y="1"/>
                        <a:pt x="1" y="245"/>
                        <a:pt x="1" y="586"/>
                      </a:cubicBezTo>
                      <a:cubicBezTo>
                        <a:pt x="1" y="927"/>
                        <a:pt x="439" y="1220"/>
                        <a:pt x="976" y="1220"/>
                      </a:cubicBezTo>
                      <a:cubicBezTo>
                        <a:pt x="1512" y="1220"/>
                        <a:pt x="1951" y="927"/>
                        <a:pt x="1951" y="586"/>
                      </a:cubicBezTo>
                      <a:cubicBezTo>
                        <a:pt x="1951" y="245"/>
                        <a:pt x="1512" y="1"/>
                        <a:pt x="97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891" name="Google Shape;1891;p24"/>
              <p:cNvSpPr/>
              <p:nvPr/>
            </p:nvSpPr>
            <p:spPr>
              <a:xfrm>
                <a:off x="2901375" y="4551888"/>
                <a:ext cx="297775" cy="163975"/>
              </a:xfrm>
              <a:custGeom>
                <a:rect b="b" l="l" r="r" t="t"/>
                <a:pathLst>
                  <a:path extrusionOk="0" h="6559" w="11911">
                    <a:moveTo>
                      <a:pt x="5963" y="1"/>
                    </a:moveTo>
                    <a:cubicBezTo>
                      <a:pt x="4817" y="1"/>
                      <a:pt x="3671" y="891"/>
                      <a:pt x="5377" y="2670"/>
                    </a:cubicBezTo>
                    <a:cubicBezTo>
                      <a:pt x="4361" y="1610"/>
                      <a:pt x="3292" y="1237"/>
                      <a:pt x="2473" y="1237"/>
                    </a:cubicBezTo>
                    <a:cubicBezTo>
                      <a:pt x="543" y="1237"/>
                      <a:pt x="0" y="3304"/>
                      <a:pt x="4792" y="3304"/>
                    </a:cubicBezTo>
                    <a:cubicBezTo>
                      <a:pt x="17" y="3304"/>
                      <a:pt x="539" y="5332"/>
                      <a:pt x="2453" y="5332"/>
                    </a:cubicBezTo>
                    <a:cubicBezTo>
                      <a:pt x="3274" y="5332"/>
                      <a:pt x="4352" y="4958"/>
                      <a:pt x="5377" y="3889"/>
                    </a:cubicBezTo>
                    <a:lnTo>
                      <a:pt x="5377" y="3889"/>
                    </a:lnTo>
                    <a:cubicBezTo>
                      <a:pt x="3671" y="5669"/>
                      <a:pt x="4817" y="6558"/>
                      <a:pt x="5963" y="6558"/>
                    </a:cubicBezTo>
                    <a:cubicBezTo>
                      <a:pt x="7108" y="6558"/>
                      <a:pt x="8254" y="5669"/>
                      <a:pt x="6548" y="3889"/>
                    </a:cubicBezTo>
                    <a:lnTo>
                      <a:pt x="6548" y="3889"/>
                    </a:lnTo>
                    <a:cubicBezTo>
                      <a:pt x="7573" y="4958"/>
                      <a:pt x="8651" y="5332"/>
                      <a:pt x="9471" y="5332"/>
                    </a:cubicBezTo>
                    <a:cubicBezTo>
                      <a:pt x="11381" y="5332"/>
                      <a:pt x="11893" y="3304"/>
                      <a:pt x="7084" y="3304"/>
                    </a:cubicBezTo>
                    <a:cubicBezTo>
                      <a:pt x="11910" y="3304"/>
                      <a:pt x="11378" y="1237"/>
                      <a:pt x="9451" y="1237"/>
                    </a:cubicBezTo>
                    <a:cubicBezTo>
                      <a:pt x="8633" y="1237"/>
                      <a:pt x="7564" y="1610"/>
                      <a:pt x="6548" y="2670"/>
                    </a:cubicBezTo>
                    <a:cubicBezTo>
                      <a:pt x="8254" y="891"/>
                      <a:pt x="7108" y="1"/>
                      <a:pt x="59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" name="Google Shape;1892;p24"/>
              <p:cNvSpPr/>
              <p:nvPr/>
            </p:nvSpPr>
            <p:spPr>
              <a:xfrm>
                <a:off x="3024825" y="4618638"/>
                <a:ext cx="50000" cy="30475"/>
              </a:xfrm>
              <a:custGeom>
                <a:rect b="b" l="l" r="r" t="t"/>
                <a:pathLst>
                  <a:path extrusionOk="0" h="1219" w="2000">
                    <a:moveTo>
                      <a:pt x="1025" y="0"/>
                    </a:moveTo>
                    <a:cubicBezTo>
                      <a:pt x="488" y="0"/>
                      <a:pt x="1" y="293"/>
                      <a:pt x="1" y="634"/>
                    </a:cubicBezTo>
                    <a:cubicBezTo>
                      <a:pt x="1" y="975"/>
                      <a:pt x="488" y="1219"/>
                      <a:pt x="1025" y="1219"/>
                    </a:cubicBezTo>
                    <a:cubicBezTo>
                      <a:pt x="1561" y="1219"/>
                      <a:pt x="2000" y="975"/>
                      <a:pt x="2000" y="634"/>
                    </a:cubicBezTo>
                    <a:cubicBezTo>
                      <a:pt x="2000" y="293"/>
                      <a:pt x="1561" y="0"/>
                      <a:pt x="10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" name="Google Shape;1893;p24"/>
              <p:cNvSpPr/>
              <p:nvPr/>
            </p:nvSpPr>
            <p:spPr>
              <a:xfrm>
                <a:off x="141150" y="4551425"/>
                <a:ext cx="297775" cy="164900"/>
              </a:xfrm>
              <a:custGeom>
                <a:rect b="b" l="l" r="r" t="t"/>
                <a:pathLst>
                  <a:path extrusionOk="0" h="6596" w="11911">
                    <a:moveTo>
                      <a:pt x="5963" y="1"/>
                    </a:moveTo>
                    <a:cubicBezTo>
                      <a:pt x="4817" y="1"/>
                      <a:pt x="3671" y="891"/>
                      <a:pt x="5377" y="2670"/>
                    </a:cubicBezTo>
                    <a:cubicBezTo>
                      <a:pt x="4361" y="1610"/>
                      <a:pt x="3292" y="1238"/>
                      <a:pt x="2473" y="1238"/>
                    </a:cubicBezTo>
                    <a:cubicBezTo>
                      <a:pt x="543" y="1238"/>
                      <a:pt x="0" y="3304"/>
                      <a:pt x="4792" y="3304"/>
                    </a:cubicBezTo>
                    <a:cubicBezTo>
                      <a:pt x="20" y="3304"/>
                      <a:pt x="539" y="5354"/>
                      <a:pt x="2449" y="5354"/>
                    </a:cubicBezTo>
                    <a:cubicBezTo>
                      <a:pt x="3271" y="5354"/>
                      <a:pt x="4351" y="4974"/>
                      <a:pt x="5377" y="3889"/>
                    </a:cubicBezTo>
                    <a:lnTo>
                      <a:pt x="5377" y="3889"/>
                    </a:lnTo>
                    <a:cubicBezTo>
                      <a:pt x="3671" y="5693"/>
                      <a:pt x="4817" y="6595"/>
                      <a:pt x="5963" y="6595"/>
                    </a:cubicBezTo>
                    <a:cubicBezTo>
                      <a:pt x="7108" y="6595"/>
                      <a:pt x="8254" y="5693"/>
                      <a:pt x="6548" y="3889"/>
                    </a:cubicBezTo>
                    <a:lnTo>
                      <a:pt x="6548" y="3889"/>
                    </a:lnTo>
                    <a:cubicBezTo>
                      <a:pt x="7573" y="4958"/>
                      <a:pt x="8651" y="5332"/>
                      <a:pt x="9471" y="5332"/>
                    </a:cubicBezTo>
                    <a:cubicBezTo>
                      <a:pt x="11381" y="5332"/>
                      <a:pt x="11893" y="3304"/>
                      <a:pt x="7084" y="3304"/>
                    </a:cubicBezTo>
                    <a:cubicBezTo>
                      <a:pt x="11910" y="3304"/>
                      <a:pt x="11378" y="1238"/>
                      <a:pt x="9451" y="1238"/>
                    </a:cubicBezTo>
                    <a:cubicBezTo>
                      <a:pt x="8633" y="1238"/>
                      <a:pt x="7564" y="1610"/>
                      <a:pt x="6548" y="2670"/>
                    </a:cubicBezTo>
                    <a:cubicBezTo>
                      <a:pt x="8254" y="891"/>
                      <a:pt x="7108" y="1"/>
                      <a:pt x="59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" name="Google Shape;1894;p24"/>
              <p:cNvSpPr/>
              <p:nvPr/>
            </p:nvSpPr>
            <p:spPr>
              <a:xfrm>
                <a:off x="265825" y="4619400"/>
                <a:ext cx="48775" cy="30475"/>
              </a:xfrm>
              <a:custGeom>
                <a:rect b="b" l="l" r="r" t="t"/>
                <a:pathLst>
                  <a:path extrusionOk="0" h="1219" w="1951">
                    <a:moveTo>
                      <a:pt x="976" y="0"/>
                    </a:moveTo>
                    <a:cubicBezTo>
                      <a:pt x="439" y="0"/>
                      <a:pt x="0" y="244"/>
                      <a:pt x="0" y="585"/>
                    </a:cubicBezTo>
                    <a:cubicBezTo>
                      <a:pt x="0" y="926"/>
                      <a:pt x="439" y="1219"/>
                      <a:pt x="976" y="1219"/>
                    </a:cubicBezTo>
                    <a:cubicBezTo>
                      <a:pt x="1512" y="1219"/>
                      <a:pt x="1951" y="926"/>
                      <a:pt x="1951" y="585"/>
                    </a:cubicBezTo>
                    <a:cubicBezTo>
                      <a:pt x="1951" y="244"/>
                      <a:pt x="1512" y="0"/>
                      <a:pt x="9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24"/>
              <p:cNvSpPr/>
              <p:nvPr/>
            </p:nvSpPr>
            <p:spPr>
              <a:xfrm>
                <a:off x="1618600" y="4993438"/>
                <a:ext cx="171175" cy="92950"/>
              </a:xfrm>
              <a:custGeom>
                <a:rect b="b" l="l" r="r" t="t"/>
                <a:pathLst>
                  <a:path extrusionOk="0" h="3718" w="6847">
                    <a:moveTo>
                      <a:pt x="3405" y="0"/>
                    </a:moveTo>
                    <a:cubicBezTo>
                      <a:pt x="2753" y="0"/>
                      <a:pt x="2107" y="512"/>
                      <a:pt x="3107" y="1536"/>
                    </a:cubicBezTo>
                    <a:cubicBezTo>
                      <a:pt x="2507" y="922"/>
                      <a:pt x="1885" y="707"/>
                      <a:pt x="1414" y="707"/>
                    </a:cubicBezTo>
                    <a:cubicBezTo>
                      <a:pt x="315" y="707"/>
                      <a:pt x="35" y="1877"/>
                      <a:pt x="2765" y="1877"/>
                    </a:cubicBezTo>
                    <a:cubicBezTo>
                      <a:pt x="1" y="1877"/>
                      <a:pt x="294" y="3048"/>
                      <a:pt x="1405" y="3048"/>
                    </a:cubicBezTo>
                    <a:cubicBezTo>
                      <a:pt x="1881" y="3048"/>
                      <a:pt x="2507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18"/>
                      <a:pt x="2777" y="3718"/>
                      <a:pt x="3423" y="3718"/>
                    </a:cubicBezTo>
                    <a:cubicBezTo>
                      <a:pt x="4063" y="3718"/>
                      <a:pt x="4702" y="3228"/>
                      <a:pt x="3770" y="2250"/>
                    </a:cubicBezTo>
                    <a:lnTo>
                      <a:pt x="3770" y="2250"/>
                    </a:lnTo>
                    <a:cubicBezTo>
                      <a:pt x="4346" y="2840"/>
                      <a:pt x="4949" y="3048"/>
                      <a:pt x="5411" y="3048"/>
                    </a:cubicBezTo>
                    <a:cubicBezTo>
                      <a:pt x="6508" y="3048"/>
                      <a:pt x="6812" y="1877"/>
                      <a:pt x="4082" y="1877"/>
                    </a:cubicBezTo>
                    <a:cubicBezTo>
                      <a:pt x="6846" y="1877"/>
                      <a:pt x="6529" y="707"/>
                      <a:pt x="5420" y="707"/>
                    </a:cubicBezTo>
                    <a:cubicBezTo>
                      <a:pt x="4946" y="707"/>
                      <a:pt x="4325" y="922"/>
                      <a:pt x="3740" y="1536"/>
                    </a:cubicBezTo>
                    <a:cubicBezTo>
                      <a:pt x="4715" y="512"/>
                      <a:pt x="4057" y="0"/>
                      <a:pt x="34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24"/>
              <p:cNvSpPr/>
              <p:nvPr/>
            </p:nvSpPr>
            <p:spPr>
              <a:xfrm>
                <a:off x="1690150" y="5030613"/>
                <a:ext cx="28075" cy="17075"/>
              </a:xfrm>
              <a:custGeom>
                <a:rect b="b" l="l" r="r" t="t"/>
                <a:pathLst>
                  <a:path extrusionOk="0" h="683" w="1123">
                    <a:moveTo>
                      <a:pt x="537" y="0"/>
                    </a:moveTo>
                    <a:cubicBezTo>
                      <a:pt x="245" y="0"/>
                      <a:pt x="1" y="195"/>
                      <a:pt x="1" y="342"/>
                    </a:cubicBezTo>
                    <a:cubicBezTo>
                      <a:pt x="1" y="537"/>
                      <a:pt x="245" y="683"/>
                      <a:pt x="537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95"/>
                      <a:pt x="878" y="0"/>
                      <a:pt x="5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97" name="Google Shape;1897;p24"/>
              <p:cNvGrpSpPr/>
              <p:nvPr/>
            </p:nvGrpSpPr>
            <p:grpSpPr>
              <a:xfrm>
                <a:off x="7447850" y="4892600"/>
                <a:ext cx="171150" cy="93875"/>
                <a:chOff x="3670363" y="5663463"/>
                <a:chExt cx="171150" cy="93875"/>
              </a:xfrm>
            </p:grpSpPr>
            <p:sp>
              <p:nvSpPr>
                <p:cNvPr id="1898" name="Google Shape;1898;p24"/>
                <p:cNvSpPr/>
                <p:nvPr/>
              </p:nvSpPr>
              <p:spPr>
                <a:xfrm>
                  <a:off x="3670363" y="5663463"/>
                  <a:ext cx="171150" cy="93875"/>
                </a:xfrm>
                <a:custGeom>
                  <a:rect b="b" l="l" r="r" t="t"/>
                  <a:pathLst>
                    <a:path extrusionOk="0" h="3755" w="6846">
                      <a:moveTo>
                        <a:pt x="3423" y="0"/>
                      </a:moveTo>
                      <a:cubicBezTo>
                        <a:pt x="2777" y="0"/>
                        <a:pt x="2131" y="512"/>
                        <a:pt x="3106" y="1536"/>
                      </a:cubicBezTo>
                      <a:cubicBezTo>
                        <a:pt x="2521" y="922"/>
                        <a:pt x="1905" y="707"/>
                        <a:pt x="1435" y="707"/>
                      </a:cubicBezTo>
                      <a:cubicBezTo>
                        <a:pt x="338" y="707"/>
                        <a:pt x="35" y="1877"/>
                        <a:pt x="2765" y="1877"/>
                      </a:cubicBezTo>
                      <a:cubicBezTo>
                        <a:pt x="1" y="1877"/>
                        <a:pt x="318" y="3048"/>
                        <a:pt x="1426" y="3048"/>
                      </a:cubicBezTo>
                      <a:cubicBezTo>
                        <a:pt x="1901" y="3048"/>
                        <a:pt x="2521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31" y="3243"/>
                        <a:pt x="2777" y="3755"/>
                        <a:pt x="3423" y="3755"/>
                      </a:cubicBezTo>
                      <a:cubicBezTo>
                        <a:pt x="4069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7"/>
                        <a:pt x="4081" y="1877"/>
                      </a:cubicBezTo>
                      <a:cubicBezTo>
                        <a:pt x="6846" y="1877"/>
                        <a:pt x="6528" y="707"/>
                        <a:pt x="5420" y="707"/>
                      </a:cubicBezTo>
                      <a:cubicBezTo>
                        <a:pt x="4945" y="707"/>
                        <a:pt x="4325" y="922"/>
                        <a:pt x="3740" y="1536"/>
                      </a:cubicBezTo>
                      <a:cubicBezTo>
                        <a:pt x="4715" y="512"/>
                        <a:pt x="4069" y="0"/>
                        <a:pt x="34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9" name="Google Shape;1899;p24"/>
                <p:cNvSpPr/>
                <p:nvPr/>
              </p:nvSpPr>
              <p:spPr>
                <a:xfrm>
                  <a:off x="3741913" y="5701863"/>
                  <a:ext cx="28050" cy="17075"/>
                </a:xfrm>
                <a:custGeom>
                  <a:rect b="b" l="l" r="r" t="t"/>
                  <a:pathLst>
                    <a:path extrusionOk="0" h="683" w="1122">
                      <a:moveTo>
                        <a:pt x="537" y="0"/>
                      </a:moveTo>
                      <a:cubicBezTo>
                        <a:pt x="244" y="0"/>
                        <a:pt x="1" y="195"/>
                        <a:pt x="1" y="341"/>
                      </a:cubicBezTo>
                      <a:cubicBezTo>
                        <a:pt x="1" y="536"/>
                        <a:pt x="244" y="683"/>
                        <a:pt x="537" y="683"/>
                      </a:cubicBezTo>
                      <a:cubicBezTo>
                        <a:pt x="878" y="683"/>
                        <a:pt x="1122" y="536"/>
                        <a:pt x="1122" y="341"/>
                      </a:cubicBezTo>
                      <a:cubicBezTo>
                        <a:pt x="1122" y="195"/>
                        <a:pt x="878" y="0"/>
                        <a:pt x="5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0" name="Google Shape;1900;p24"/>
              <p:cNvGrpSpPr/>
              <p:nvPr/>
            </p:nvGrpSpPr>
            <p:grpSpPr>
              <a:xfrm>
                <a:off x="6166400" y="4847963"/>
                <a:ext cx="170300" cy="93875"/>
                <a:chOff x="5617888" y="5423700"/>
                <a:chExt cx="170300" cy="93875"/>
              </a:xfrm>
            </p:grpSpPr>
            <p:sp>
              <p:nvSpPr>
                <p:cNvPr id="1901" name="Google Shape;1901;p24"/>
                <p:cNvSpPr/>
                <p:nvPr/>
              </p:nvSpPr>
              <p:spPr>
                <a:xfrm>
                  <a:off x="5617888" y="5423700"/>
                  <a:ext cx="170300" cy="93875"/>
                </a:xfrm>
                <a:custGeom>
                  <a:rect b="b" l="l" r="r" t="t"/>
                  <a:pathLst>
                    <a:path extrusionOk="0" h="3755" w="6812">
                      <a:moveTo>
                        <a:pt x="3405" y="1"/>
                      </a:moveTo>
                      <a:cubicBezTo>
                        <a:pt x="2753" y="1"/>
                        <a:pt x="2107" y="513"/>
                        <a:pt x="3106" y="1537"/>
                      </a:cubicBezTo>
                      <a:cubicBezTo>
                        <a:pt x="2506" y="922"/>
                        <a:pt x="1885" y="707"/>
                        <a:pt x="1414" y="707"/>
                      </a:cubicBezTo>
                      <a:cubicBezTo>
                        <a:pt x="314" y="707"/>
                        <a:pt x="35" y="1878"/>
                        <a:pt x="2765" y="1878"/>
                      </a:cubicBezTo>
                      <a:cubicBezTo>
                        <a:pt x="0" y="1878"/>
                        <a:pt x="294" y="3048"/>
                        <a:pt x="1404" y="3048"/>
                      </a:cubicBezTo>
                      <a:cubicBezTo>
                        <a:pt x="1880" y="3048"/>
                        <a:pt x="2506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07" y="3243"/>
                        <a:pt x="2753" y="3755"/>
                        <a:pt x="3405" y="3755"/>
                      </a:cubicBezTo>
                      <a:cubicBezTo>
                        <a:pt x="4057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8"/>
                        <a:pt x="4081" y="1878"/>
                      </a:cubicBezTo>
                      <a:cubicBezTo>
                        <a:pt x="6812" y="1878"/>
                        <a:pt x="6508" y="707"/>
                        <a:pt x="5411" y="707"/>
                      </a:cubicBezTo>
                      <a:cubicBezTo>
                        <a:pt x="4941" y="707"/>
                        <a:pt x="4325" y="922"/>
                        <a:pt x="3740" y="1537"/>
                      </a:cubicBezTo>
                      <a:cubicBezTo>
                        <a:pt x="4715" y="513"/>
                        <a:pt x="4057" y="1"/>
                        <a:pt x="34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2" name="Google Shape;1902;p24"/>
                <p:cNvSpPr/>
                <p:nvPr/>
              </p:nvSpPr>
              <p:spPr>
                <a:xfrm>
                  <a:off x="5689438" y="5462100"/>
                  <a:ext cx="28050" cy="17100"/>
                </a:xfrm>
                <a:custGeom>
                  <a:rect b="b" l="l" r="r" t="t"/>
                  <a:pathLst>
                    <a:path extrusionOk="0" h="684" w="1122">
                      <a:moveTo>
                        <a:pt x="537" y="1"/>
                      </a:moveTo>
                      <a:cubicBezTo>
                        <a:pt x="244" y="1"/>
                        <a:pt x="0" y="147"/>
                        <a:pt x="0" y="342"/>
                      </a:cubicBezTo>
                      <a:cubicBezTo>
                        <a:pt x="0" y="537"/>
                        <a:pt x="244" y="683"/>
                        <a:pt x="537" y="683"/>
                      </a:cubicBezTo>
                      <a:cubicBezTo>
                        <a:pt x="878" y="683"/>
                        <a:pt x="1122" y="537"/>
                        <a:pt x="1122" y="342"/>
                      </a:cubicBezTo>
                      <a:cubicBezTo>
                        <a:pt x="1122" y="147"/>
                        <a:pt x="878" y="1"/>
                        <a:pt x="5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03" name="Google Shape;1903;p24"/>
              <p:cNvSpPr/>
              <p:nvPr/>
            </p:nvSpPr>
            <p:spPr>
              <a:xfrm>
                <a:off x="3251375" y="5047688"/>
                <a:ext cx="170300" cy="93875"/>
              </a:xfrm>
              <a:custGeom>
                <a:rect b="b" l="l" r="r" t="t"/>
                <a:pathLst>
                  <a:path extrusionOk="0" h="3755" w="6812">
                    <a:moveTo>
                      <a:pt x="3413" y="1"/>
                    </a:moveTo>
                    <a:cubicBezTo>
                      <a:pt x="2755" y="1"/>
                      <a:pt x="2097" y="513"/>
                      <a:pt x="3072" y="1537"/>
                    </a:cubicBezTo>
                    <a:cubicBezTo>
                      <a:pt x="2487" y="922"/>
                      <a:pt x="1871" y="707"/>
                      <a:pt x="1401" y="707"/>
                    </a:cubicBezTo>
                    <a:cubicBezTo>
                      <a:pt x="304" y="707"/>
                      <a:pt x="1" y="1878"/>
                      <a:pt x="2731" y="1878"/>
                    </a:cubicBezTo>
                    <a:cubicBezTo>
                      <a:pt x="1" y="1878"/>
                      <a:pt x="304" y="3049"/>
                      <a:pt x="1401" y="3049"/>
                    </a:cubicBezTo>
                    <a:cubicBezTo>
                      <a:pt x="1871" y="3049"/>
                      <a:pt x="2487" y="2834"/>
                      <a:pt x="3072" y="2219"/>
                    </a:cubicBezTo>
                    <a:lnTo>
                      <a:pt x="3072" y="2219"/>
                    </a:lnTo>
                    <a:cubicBezTo>
                      <a:pt x="2097" y="3243"/>
                      <a:pt x="2755" y="3755"/>
                      <a:pt x="3413" y="3755"/>
                    </a:cubicBezTo>
                    <a:cubicBezTo>
                      <a:pt x="4072" y="3755"/>
                      <a:pt x="4730" y="3243"/>
                      <a:pt x="3755" y="2219"/>
                    </a:cubicBezTo>
                    <a:lnTo>
                      <a:pt x="3755" y="2219"/>
                    </a:lnTo>
                    <a:cubicBezTo>
                      <a:pt x="4340" y="2834"/>
                      <a:pt x="4956" y="3049"/>
                      <a:pt x="5424" y="3049"/>
                    </a:cubicBezTo>
                    <a:cubicBezTo>
                      <a:pt x="6518" y="3049"/>
                      <a:pt x="6812" y="1878"/>
                      <a:pt x="4047" y="1878"/>
                    </a:cubicBezTo>
                    <a:cubicBezTo>
                      <a:pt x="6812" y="1878"/>
                      <a:pt x="6518" y="707"/>
                      <a:pt x="5424" y="707"/>
                    </a:cubicBezTo>
                    <a:cubicBezTo>
                      <a:pt x="4956" y="707"/>
                      <a:pt x="4340" y="922"/>
                      <a:pt x="3755" y="1537"/>
                    </a:cubicBezTo>
                    <a:cubicBezTo>
                      <a:pt x="4730" y="513"/>
                      <a:pt x="4072" y="1"/>
                      <a:pt x="34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24"/>
              <p:cNvSpPr/>
              <p:nvPr/>
            </p:nvSpPr>
            <p:spPr>
              <a:xfrm>
                <a:off x="3322075" y="5086088"/>
                <a:ext cx="29275" cy="17100"/>
              </a:xfrm>
              <a:custGeom>
                <a:rect b="b" l="l" r="r" t="t"/>
                <a:pathLst>
                  <a:path extrusionOk="0" h="684" w="1171">
                    <a:moveTo>
                      <a:pt x="585" y="1"/>
                    </a:moveTo>
                    <a:cubicBezTo>
                      <a:pt x="293" y="1"/>
                      <a:pt x="0" y="147"/>
                      <a:pt x="0" y="342"/>
                    </a:cubicBezTo>
                    <a:cubicBezTo>
                      <a:pt x="0" y="537"/>
                      <a:pt x="293" y="683"/>
                      <a:pt x="585" y="683"/>
                    </a:cubicBezTo>
                    <a:cubicBezTo>
                      <a:pt x="878" y="683"/>
                      <a:pt x="1171" y="537"/>
                      <a:pt x="1171" y="342"/>
                    </a:cubicBezTo>
                    <a:cubicBezTo>
                      <a:pt x="1171" y="147"/>
                      <a:pt x="878" y="1"/>
                      <a:pt x="5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05" name="Google Shape;1905;p24"/>
            <p:cNvGrpSpPr/>
            <p:nvPr/>
          </p:nvGrpSpPr>
          <p:grpSpPr>
            <a:xfrm>
              <a:off x="8502642" y="3067058"/>
              <a:ext cx="873104" cy="1705197"/>
              <a:chOff x="2254100" y="238125"/>
              <a:chExt cx="1819725" cy="3553975"/>
            </a:xfrm>
          </p:grpSpPr>
          <p:sp>
            <p:nvSpPr>
              <p:cNvPr id="1906" name="Google Shape;1906;p24"/>
              <p:cNvSpPr/>
              <p:nvPr/>
            </p:nvSpPr>
            <p:spPr>
              <a:xfrm>
                <a:off x="2254100" y="238125"/>
                <a:ext cx="920375" cy="3059325"/>
              </a:xfrm>
              <a:custGeom>
                <a:rect b="b" l="l" r="r" t="t"/>
                <a:pathLst>
                  <a:path extrusionOk="0" h="122373" w="36815">
                    <a:moveTo>
                      <a:pt x="8575" y="37233"/>
                    </a:moveTo>
                    <a:lnTo>
                      <a:pt x="13131" y="53062"/>
                    </a:lnTo>
                    <a:lnTo>
                      <a:pt x="5997" y="43649"/>
                    </a:lnTo>
                    <a:cubicBezTo>
                      <a:pt x="2819" y="52343"/>
                      <a:pt x="840" y="61456"/>
                      <a:pt x="181" y="70689"/>
                    </a:cubicBezTo>
                    <a:lnTo>
                      <a:pt x="4797" y="83220"/>
                    </a:lnTo>
                    <a:lnTo>
                      <a:pt x="1" y="77704"/>
                    </a:lnTo>
                    <a:cubicBezTo>
                      <a:pt x="121" y="93293"/>
                      <a:pt x="4078" y="108642"/>
                      <a:pt x="11453" y="122372"/>
                    </a:cubicBezTo>
                    <a:lnTo>
                      <a:pt x="17628" y="73208"/>
                    </a:lnTo>
                    <a:lnTo>
                      <a:pt x="36814" y="0"/>
                    </a:lnTo>
                    <a:cubicBezTo>
                      <a:pt x="25423" y="9173"/>
                      <a:pt x="15290" y="22064"/>
                      <a:pt x="8575" y="372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24"/>
              <p:cNvSpPr/>
              <p:nvPr/>
            </p:nvSpPr>
            <p:spPr>
              <a:xfrm>
                <a:off x="2416000" y="238125"/>
                <a:ext cx="836425" cy="3059325"/>
              </a:xfrm>
              <a:custGeom>
                <a:rect b="b" l="l" r="r" t="t"/>
                <a:pathLst>
                  <a:path extrusionOk="0" h="122373" w="33457">
                    <a:moveTo>
                      <a:pt x="16069" y="85019"/>
                    </a:moveTo>
                    <a:lnTo>
                      <a:pt x="24283" y="77824"/>
                    </a:lnTo>
                    <a:cubicBezTo>
                      <a:pt x="25782" y="72668"/>
                      <a:pt x="27161" y="67512"/>
                      <a:pt x="28300" y="62355"/>
                    </a:cubicBezTo>
                    <a:lnTo>
                      <a:pt x="14989" y="67332"/>
                    </a:lnTo>
                    <a:lnTo>
                      <a:pt x="29919" y="54141"/>
                    </a:lnTo>
                    <a:cubicBezTo>
                      <a:pt x="30878" y="48865"/>
                      <a:pt x="31657" y="43649"/>
                      <a:pt x="32137" y="38552"/>
                    </a:cubicBezTo>
                    <a:lnTo>
                      <a:pt x="20985" y="43049"/>
                    </a:lnTo>
                    <a:lnTo>
                      <a:pt x="32677" y="32137"/>
                    </a:lnTo>
                    <a:cubicBezTo>
                      <a:pt x="33456" y="20146"/>
                      <a:pt x="32737" y="8994"/>
                      <a:pt x="30338" y="0"/>
                    </a:cubicBezTo>
                    <a:cubicBezTo>
                      <a:pt x="0" y="57379"/>
                      <a:pt x="4977" y="122372"/>
                      <a:pt x="4977" y="122372"/>
                    </a:cubicBezTo>
                    <a:cubicBezTo>
                      <a:pt x="12052" y="111041"/>
                      <a:pt x="18167" y="97190"/>
                      <a:pt x="22844" y="825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24"/>
              <p:cNvSpPr/>
              <p:nvPr/>
            </p:nvSpPr>
            <p:spPr>
              <a:xfrm>
                <a:off x="2642325" y="956100"/>
                <a:ext cx="1424000" cy="2836000"/>
              </a:xfrm>
              <a:custGeom>
                <a:rect b="b" l="l" r="r" t="t"/>
                <a:pathLst>
                  <a:path extrusionOk="0" h="113440" w="56960">
                    <a:moveTo>
                      <a:pt x="20986" y="29859"/>
                    </a:moveTo>
                    <a:lnTo>
                      <a:pt x="21885" y="46287"/>
                    </a:lnTo>
                    <a:lnTo>
                      <a:pt x="17028" y="35495"/>
                    </a:lnTo>
                    <a:cubicBezTo>
                      <a:pt x="11932" y="43230"/>
                      <a:pt x="7975" y="51683"/>
                      <a:pt x="5217" y="60497"/>
                    </a:cubicBezTo>
                    <a:lnTo>
                      <a:pt x="6896" y="73748"/>
                    </a:lnTo>
                    <a:lnTo>
                      <a:pt x="3418" y="67272"/>
                    </a:lnTo>
                    <a:cubicBezTo>
                      <a:pt x="1" y="82501"/>
                      <a:pt x="360" y="98330"/>
                      <a:pt x="4378" y="113439"/>
                    </a:cubicBezTo>
                    <a:lnTo>
                      <a:pt x="21585" y="66913"/>
                    </a:lnTo>
                    <a:lnTo>
                      <a:pt x="56960" y="0"/>
                    </a:lnTo>
                    <a:cubicBezTo>
                      <a:pt x="43769" y="6356"/>
                      <a:pt x="30998" y="16609"/>
                      <a:pt x="20986" y="298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24"/>
              <p:cNvSpPr/>
              <p:nvPr/>
            </p:nvSpPr>
            <p:spPr>
              <a:xfrm>
                <a:off x="2751750" y="956100"/>
                <a:ext cx="1322075" cy="2836000"/>
              </a:xfrm>
              <a:custGeom>
                <a:rect b="b" l="l" r="r" t="t"/>
                <a:pathLst>
                  <a:path extrusionOk="0" h="113440" w="52883">
                    <a:moveTo>
                      <a:pt x="19367" y="79563"/>
                    </a:moveTo>
                    <a:lnTo>
                      <a:pt x="29020" y="74407"/>
                    </a:lnTo>
                    <a:cubicBezTo>
                      <a:pt x="31658" y="69790"/>
                      <a:pt x="34116" y="65054"/>
                      <a:pt x="36394" y="60257"/>
                    </a:cubicBezTo>
                    <a:lnTo>
                      <a:pt x="22304" y="62056"/>
                    </a:lnTo>
                    <a:lnTo>
                      <a:pt x="39872" y="52643"/>
                    </a:lnTo>
                    <a:cubicBezTo>
                      <a:pt x="42030" y="47726"/>
                      <a:pt x="43949" y="42810"/>
                      <a:pt x="45568" y="38013"/>
                    </a:cubicBezTo>
                    <a:lnTo>
                      <a:pt x="33696" y="39872"/>
                    </a:lnTo>
                    <a:lnTo>
                      <a:pt x="47546" y="31838"/>
                    </a:lnTo>
                    <a:cubicBezTo>
                      <a:pt x="51024" y="20326"/>
                      <a:pt x="52882" y="9354"/>
                      <a:pt x="52583" y="0"/>
                    </a:cubicBezTo>
                    <a:cubicBezTo>
                      <a:pt x="9953" y="48985"/>
                      <a:pt x="1" y="113439"/>
                      <a:pt x="1" y="113439"/>
                    </a:cubicBezTo>
                    <a:cubicBezTo>
                      <a:pt x="9474" y="103966"/>
                      <a:pt x="18587" y="91855"/>
                      <a:pt x="26501" y="786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0" name="Google Shape;1910;p24"/>
            <p:cNvGrpSpPr/>
            <p:nvPr/>
          </p:nvGrpSpPr>
          <p:grpSpPr>
            <a:xfrm>
              <a:off x="7703533" y="4182479"/>
              <a:ext cx="1547761" cy="1255356"/>
              <a:chOff x="598400" y="238125"/>
              <a:chExt cx="6364150" cy="5161825"/>
            </a:xfrm>
          </p:grpSpPr>
          <p:sp>
            <p:nvSpPr>
              <p:cNvPr id="1911" name="Google Shape;1911;p24"/>
              <p:cNvSpPr/>
              <p:nvPr/>
            </p:nvSpPr>
            <p:spPr>
              <a:xfrm>
                <a:off x="1927750" y="2079200"/>
                <a:ext cx="4385325" cy="1277500"/>
              </a:xfrm>
              <a:custGeom>
                <a:rect b="b" l="l" r="r" t="t"/>
                <a:pathLst>
                  <a:path extrusionOk="0" h="51100" w="175413">
                    <a:moveTo>
                      <a:pt x="173265" y="0"/>
                    </a:moveTo>
                    <a:cubicBezTo>
                      <a:pt x="173265" y="0"/>
                      <a:pt x="100195" y="12882"/>
                      <a:pt x="44945" y="31204"/>
                    </a:cubicBezTo>
                    <a:cubicBezTo>
                      <a:pt x="29343" y="36356"/>
                      <a:pt x="14314" y="43012"/>
                      <a:pt x="1" y="51028"/>
                    </a:cubicBezTo>
                    <a:cubicBezTo>
                      <a:pt x="2291" y="51099"/>
                      <a:pt x="4652" y="51099"/>
                      <a:pt x="7014" y="51099"/>
                    </a:cubicBezTo>
                    <a:cubicBezTo>
                      <a:pt x="41510" y="51099"/>
                      <a:pt x="75290" y="44730"/>
                      <a:pt x="116512" y="30559"/>
                    </a:cubicBezTo>
                    <a:cubicBezTo>
                      <a:pt x="144495" y="20969"/>
                      <a:pt x="163532" y="9948"/>
                      <a:pt x="175412" y="1503"/>
                    </a:cubicBezTo>
                    <a:lnTo>
                      <a:pt x="173265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24"/>
              <p:cNvSpPr/>
              <p:nvPr/>
            </p:nvSpPr>
            <p:spPr>
              <a:xfrm>
                <a:off x="779100" y="2209800"/>
                <a:ext cx="6183450" cy="2101475"/>
              </a:xfrm>
              <a:custGeom>
                <a:rect b="b" l="l" r="r" t="t"/>
                <a:pathLst>
                  <a:path extrusionOk="0" h="84059" w="247338">
                    <a:moveTo>
                      <a:pt x="226869" y="1"/>
                    </a:moveTo>
                    <a:cubicBezTo>
                      <a:pt x="214774" y="8803"/>
                      <a:pt x="194878" y="20612"/>
                      <a:pt x="164963" y="30918"/>
                    </a:cubicBezTo>
                    <a:cubicBezTo>
                      <a:pt x="127497" y="43781"/>
                      <a:pt x="92373" y="51687"/>
                      <a:pt x="53840" y="51687"/>
                    </a:cubicBezTo>
                    <a:cubicBezTo>
                      <a:pt x="48210" y="51687"/>
                      <a:pt x="42508" y="51518"/>
                      <a:pt x="36714" y="51171"/>
                    </a:cubicBezTo>
                    <a:cubicBezTo>
                      <a:pt x="32778" y="53605"/>
                      <a:pt x="29200" y="55895"/>
                      <a:pt x="25979" y="58185"/>
                    </a:cubicBezTo>
                    <a:cubicBezTo>
                      <a:pt x="23618" y="59759"/>
                      <a:pt x="21471" y="61334"/>
                      <a:pt x="19395" y="62837"/>
                    </a:cubicBezTo>
                    <a:cubicBezTo>
                      <a:pt x="6585" y="72355"/>
                      <a:pt x="0" y="79441"/>
                      <a:pt x="0" y="79441"/>
                    </a:cubicBezTo>
                    <a:cubicBezTo>
                      <a:pt x="15805" y="82653"/>
                      <a:pt x="31508" y="84058"/>
                      <a:pt x="47009" y="84058"/>
                    </a:cubicBezTo>
                    <a:cubicBezTo>
                      <a:pt x="88149" y="84058"/>
                      <a:pt x="127860" y="74155"/>
                      <a:pt x="164248" y="61835"/>
                    </a:cubicBezTo>
                    <a:cubicBezTo>
                      <a:pt x="216492" y="44158"/>
                      <a:pt x="247337" y="14099"/>
                      <a:pt x="247337" y="14099"/>
                    </a:cubicBezTo>
                    <a:lnTo>
                      <a:pt x="235958" y="6227"/>
                    </a:lnTo>
                    <a:lnTo>
                      <a:pt x="233954" y="4867"/>
                    </a:lnTo>
                    <a:lnTo>
                      <a:pt x="226869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24"/>
              <p:cNvSpPr/>
              <p:nvPr/>
            </p:nvSpPr>
            <p:spPr>
              <a:xfrm>
                <a:off x="1689800" y="1787550"/>
                <a:ext cx="4694825" cy="1567350"/>
              </a:xfrm>
              <a:custGeom>
                <a:rect b="b" l="l" r="r" t="t"/>
                <a:pathLst>
                  <a:path extrusionOk="0" h="62694" w="187793">
                    <a:moveTo>
                      <a:pt x="171619" y="1"/>
                    </a:moveTo>
                    <a:lnTo>
                      <a:pt x="170688" y="72"/>
                    </a:lnTo>
                    <a:lnTo>
                      <a:pt x="170116" y="5010"/>
                    </a:lnTo>
                    <a:cubicBezTo>
                      <a:pt x="86597" y="16175"/>
                      <a:pt x="26695" y="46448"/>
                      <a:pt x="0" y="62264"/>
                    </a:cubicBezTo>
                    <a:cubicBezTo>
                      <a:pt x="3149" y="62408"/>
                      <a:pt x="6370" y="62551"/>
                      <a:pt x="9519" y="62622"/>
                    </a:cubicBezTo>
                    <a:cubicBezTo>
                      <a:pt x="11809" y="62694"/>
                      <a:pt x="14170" y="62694"/>
                      <a:pt x="16532" y="62694"/>
                    </a:cubicBezTo>
                    <a:cubicBezTo>
                      <a:pt x="51028" y="62694"/>
                      <a:pt x="84808" y="56396"/>
                      <a:pt x="126030" y="42225"/>
                    </a:cubicBezTo>
                    <a:cubicBezTo>
                      <a:pt x="154013" y="32635"/>
                      <a:pt x="173050" y="21542"/>
                      <a:pt x="184930" y="13169"/>
                    </a:cubicBezTo>
                    <a:cubicBezTo>
                      <a:pt x="185932" y="12453"/>
                      <a:pt x="186863" y="11738"/>
                      <a:pt x="187793" y="11094"/>
                    </a:cubicBezTo>
                    <a:lnTo>
                      <a:pt x="1716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24"/>
              <p:cNvSpPr/>
              <p:nvPr/>
            </p:nvSpPr>
            <p:spPr>
              <a:xfrm>
                <a:off x="1154825" y="2157925"/>
                <a:ext cx="5528600" cy="1598000"/>
              </a:xfrm>
              <a:custGeom>
                <a:rect b="b" l="l" r="r" t="t"/>
                <a:pathLst>
                  <a:path extrusionOk="0" h="63920" w="221144">
                    <a:moveTo>
                      <a:pt x="214631" y="0"/>
                    </a:moveTo>
                    <a:cubicBezTo>
                      <a:pt x="213701" y="644"/>
                      <a:pt x="212770" y="1360"/>
                      <a:pt x="211840" y="2076"/>
                    </a:cubicBezTo>
                    <a:cubicBezTo>
                      <a:pt x="199745" y="10878"/>
                      <a:pt x="179778" y="22687"/>
                      <a:pt x="149863" y="32993"/>
                    </a:cubicBezTo>
                    <a:cubicBezTo>
                      <a:pt x="112396" y="45856"/>
                      <a:pt x="77327" y="53762"/>
                      <a:pt x="38760" y="53762"/>
                    </a:cubicBezTo>
                    <a:cubicBezTo>
                      <a:pt x="33125" y="53762"/>
                      <a:pt x="27416" y="53593"/>
                      <a:pt x="21614" y="53246"/>
                    </a:cubicBezTo>
                    <a:cubicBezTo>
                      <a:pt x="18751" y="53103"/>
                      <a:pt x="15888" y="52889"/>
                      <a:pt x="12954" y="52602"/>
                    </a:cubicBezTo>
                    <a:cubicBezTo>
                      <a:pt x="10736" y="52388"/>
                      <a:pt x="8445" y="52173"/>
                      <a:pt x="6227" y="51958"/>
                    </a:cubicBezTo>
                    <a:cubicBezTo>
                      <a:pt x="4652" y="53390"/>
                      <a:pt x="3364" y="54606"/>
                      <a:pt x="2434" y="55608"/>
                    </a:cubicBezTo>
                    <a:cubicBezTo>
                      <a:pt x="788" y="57254"/>
                      <a:pt x="0" y="58185"/>
                      <a:pt x="0" y="58185"/>
                    </a:cubicBezTo>
                    <a:cubicBezTo>
                      <a:pt x="3722" y="58972"/>
                      <a:pt x="7372" y="59616"/>
                      <a:pt x="10950" y="60260"/>
                    </a:cubicBezTo>
                    <a:cubicBezTo>
                      <a:pt x="25996" y="62757"/>
                      <a:pt x="40221" y="63920"/>
                      <a:pt x="53956" y="63920"/>
                    </a:cubicBezTo>
                    <a:cubicBezTo>
                      <a:pt x="88239" y="63920"/>
                      <a:pt x="119461" y="56677"/>
                      <a:pt x="152725" y="44873"/>
                    </a:cubicBezTo>
                    <a:cubicBezTo>
                      <a:pt x="192660" y="30631"/>
                      <a:pt x="212627" y="13240"/>
                      <a:pt x="218854" y="6942"/>
                    </a:cubicBezTo>
                    <a:cubicBezTo>
                      <a:pt x="220428" y="5368"/>
                      <a:pt x="221144" y="4509"/>
                      <a:pt x="221144" y="4509"/>
                    </a:cubicBezTo>
                    <a:lnTo>
                      <a:pt x="214631" y="0"/>
                    </a:ln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24"/>
              <p:cNvSpPr/>
              <p:nvPr/>
            </p:nvSpPr>
            <p:spPr>
              <a:xfrm>
                <a:off x="5944475" y="1356350"/>
                <a:ext cx="885675" cy="887475"/>
              </a:xfrm>
              <a:custGeom>
                <a:rect b="b" l="l" r="r" t="t"/>
                <a:pathLst>
                  <a:path extrusionOk="0" h="35499" w="35427">
                    <a:moveTo>
                      <a:pt x="3650" y="1"/>
                    </a:moveTo>
                    <a:lnTo>
                      <a:pt x="2720" y="2362"/>
                    </a:lnTo>
                    <a:lnTo>
                      <a:pt x="2147" y="1933"/>
                    </a:lnTo>
                    <a:lnTo>
                      <a:pt x="0" y="22258"/>
                    </a:lnTo>
                    <a:lnTo>
                      <a:pt x="12954" y="31634"/>
                    </a:lnTo>
                    <a:lnTo>
                      <a:pt x="18322" y="35498"/>
                    </a:lnTo>
                    <a:cubicBezTo>
                      <a:pt x="18966" y="34997"/>
                      <a:pt x="19610" y="34568"/>
                      <a:pt x="20254" y="34139"/>
                    </a:cubicBezTo>
                    <a:cubicBezTo>
                      <a:pt x="21256" y="33423"/>
                      <a:pt x="22115" y="32707"/>
                      <a:pt x="23045" y="32063"/>
                    </a:cubicBezTo>
                    <a:cubicBezTo>
                      <a:pt x="24906" y="30560"/>
                      <a:pt x="26624" y="29272"/>
                      <a:pt x="28055" y="27984"/>
                    </a:cubicBezTo>
                    <a:cubicBezTo>
                      <a:pt x="30631" y="25837"/>
                      <a:pt x="33136" y="23547"/>
                      <a:pt x="35426" y="21042"/>
                    </a:cubicBezTo>
                    <a:lnTo>
                      <a:pt x="3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24"/>
              <p:cNvSpPr/>
              <p:nvPr/>
            </p:nvSpPr>
            <p:spPr>
              <a:xfrm>
                <a:off x="6400725" y="2057725"/>
                <a:ext cx="245125" cy="329225"/>
              </a:xfrm>
              <a:custGeom>
                <a:rect b="b" l="l" r="r" t="t"/>
                <a:pathLst>
                  <a:path extrusionOk="0" h="13169" w="9805">
                    <a:moveTo>
                      <a:pt x="9805" y="0"/>
                    </a:moveTo>
                    <a:lnTo>
                      <a:pt x="9805" y="0"/>
                    </a:lnTo>
                    <a:cubicBezTo>
                      <a:pt x="8374" y="1217"/>
                      <a:pt x="6656" y="2577"/>
                      <a:pt x="4795" y="4008"/>
                    </a:cubicBezTo>
                    <a:cubicBezTo>
                      <a:pt x="3865" y="4652"/>
                      <a:pt x="2934" y="5368"/>
                      <a:pt x="2004" y="6084"/>
                    </a:cubicBezTo>
                    <a:cubicBezTo>
                      <a:pt x="1360" y="6584"/>
                      <a:pt x="716" y="7014"/>
                      <a:pt x="0" y="7443"/>
                    </a:cubicBezTo>
                    <a:lnTo>
                      <a:pt x="7873" y="13169"/>
                    </a:lnTo>
                    <a:lnTo>
                      <a:pt x="9805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24"/>
              <p:cNvSpPr/>
              <p:nvPr/>
            </p:nvSpPr>
            <p:spPr>
              <a:xfrm>
                <a:off x="938325" y="3406775"/>
                <a:ext cx="540375" cy="186100"/>
              </a:xfrm>
              <a:custGeom>
                <a:rect b="b" l="l" r="r" t="t"/>
                <a:pathLst>
                  <a:path extrusionOk="0" h="7444" w="21615">
                    <a:moveTo>
                      <a:pt x="1" y="0"/>
                    </a:moveTo>
                    <a:lnTo>
                      <a:pt x="11094" y="5654"/>
                    </a:lnTo>
                    <a:lnTo>
                      <a:pt x="14529" y="7443"/>
                    </a:lnTo>
                    <a:cubicBezTo>
                      <a:pt x="14529" y="7443"/>
                      <a:pt x="16962" y="5654"/>
                      <a:pt x="21614" y="2648"/>
                    </a:cubicBezTo>
                    <a:cubicBezTo>
                      <a:pt x="19396" y="2505"/>
                      <a:pt x="17105" y="2219"/>
                      <a:pt x="14887" y="2004"/>
                    </a:cubicBezTo>
                    <a:cubicBezTo>
                      <a:pt x="10020" y="1503"/>
                      <a:pt x="5082" y="788"/>
                      <a:pt x="1" y="0"/>
                    </a:cubicBez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24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24"/>
              <p:cNvSpPr/>
              <p:nvPr/>
            </p:nvSpPr>
            <p:spPr>
              <a:xfrm>
                <a:off x="601975" y="1356350"/>
                <a:ext cx="5433775" cy="1987825"/>
              </a:xfrm>
              <a:custGeom>
                <a:rect b="b" l="l" r="r" t="t"/>
                <a:pathLst>
                  <a:path extrusionOk="0" h="79513" w="217351">
                    <a:moveTo>
                      <a:pt x="217350" y="1"/>
                    </a:moveTo>
                    <a:lnTo>
                      <a:pt x="217350" y="1"/>
                    </a:lnTo>
                    <a:cubicBezTo>
                      <a:pt x="217350" y="1"/>
                      <a:pt x="201605" y="1933"/>
                      <a:pt x="178060" y="6513"/>
                    </a:cubicBezTo>
                    <a:cubicBezTo>
                      <a:pt x="154586" y="11022"/>
                      <a:pt x="123239" y="17964"/>
                      <a:pt x="92107" y="27984"/>
                    </a:cubicBezTo>
                    <a:cubicBezTo>
                      <a:pt x="28126" y="48452"/>
                      <a:pt x="1789" y="77509"/>
                      <a:pt x="0" y="79512"/>
                    </a:cubicBezTo>
                    <a:lnTo>
                      <a:pt x="5081" y="77723"/>
                    </a:lnTo>
                    <a:lnTo>
                      <a:pt x="10735" y="75791"/>
                    </a:lnTo>
                    <a:cubicBezTo>
                      <a:pt x="18751" y="77151"/>
                      <a:pt x="26695" y="78153"/>
                      <a:pt x="34496" y="78868"/>
                    </a:cubicBezTo>
                    <a:cubicBezTo>
                      <a:pt x="37501" y="79083"/>
                      <a:pt x="40579" y="79298"/>
                      <a:pt x="43513" y="79512"/>
                    </a:cubicBezTo>
                    <a:cubicBezTo>
                      <a:pt x="70208" y="63696"/>
                      <a:pt x="130110" y="33423"/>
                      <a:pt x="213700" y="22258"/>
                    </a:cubicBezTo>
                    <a:lnTo>
                      <a:pt x="214201" y="17320"/>
                    </a:lnTo>
                    <a:lnTo>
                      <a:pt x="215633" y="5010"/>
                    </a:lnTo>
                    <a:lnTo>
                      <a:pt x="215346" y="4796"/>
                    </a:lnTo>
                    <a:lnTo>
                      <a:pt x="215847" y="3722"/>
                    </a:lnTo>
                    <a:lnTo>
                      <a:pt x="2173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24"/>
              <p:cNvSpPr/>
              <p:nvPr/>
            </p:nvSpPr>
            <p:spPr>
              <a:xfrm>
                <a:off x="3088925" y="2084550"/>
                <a:ext cx="1760600" cy="1069975"/>
              </a:xfrm>
              <a:custGeom>
                <a:rect b="b" l="l" r="r" t="t"/>
                <a:pathLst>
                  <a:path extrusionOk="0" h="42799" w="70424">
                    <a:moveTo>
                      <a:pt x="18036" y="1"/>
                    </a:moveTo>
                    <a:lnTo>
                      <a:pt x="1" y="5368"/>
                    </a:lnTo>
                    <a:lnTo>
                      <a:pt x="52388" y="42798"/>
                    </a:lnTo>
                    <a:lnTo>
                      <a:pt x="70423" y="37431"/>
                    </a:lnTo>
                    <a:lnTo>
                      <a:pt x="18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24"/>
              <p:cNvSpPr/>
              <p:nvPr/>
            </p:nvSpPr>
            <p:spPr>
              <a:xfrm>
                <a:off x="2621950" y="2868225"/>
                <a:ext cx="569000" cy="799250"/>
              </a:xfrm>
              <a:custGeom>
                <a:rect b="b" l="l" r="r" t="t"/>
                <a:pathLst>
                  <a:path extrusionOk="0" h="31970" w="22760">
                    <a:moveTo>
                      <a:pt x="21328" y="0"/>
                    </a:moveTo>
                    <a:lnTo>
                      <a:pt x="11881" y="1790"/>
                    </a:lnTo>
                    <a:cubicBezTo>
                      <a:pt x="11881" y="1790"/>
                      <a:pt x="13742" y="18608"/>
                      <a:pt x="13670" y="19896"/>
                    </a:cubicBezTo>
                    <a:cubicBezTo>
                      <a:pt x="13455" y="21399"/>
                      <a:pt x="12453" y="22616"/>
                      <a:pt x="11094" y="23117"/>
                    </a:cubicBezTo>
                    <a:cubicBezTo>
                      <a:pt x="9519" y="23832"/>
                      <a:pt x="3007" y="25979"/>
                      <a:pt x="2005" y="26194"/>
                    </a:cubicBezTo>
                    <a:cubicBezTo>
                      <a:pt x="1003" y="26409"/>
                      <a:pt x="1" y="26767"/>
                      <a:pt x="502" y="28341"/>
                    </a:cubicBezTo>
                    <a:cubicBezTo>
                      <a:pt x="1003" y="29916"/>
                      <a:pt x="2577" y="31490"/>
                      <a:pt x="5583" y="31848"/>
                    </a:cubicBezTo>
                    <a:cubicBezTo>
                      <a:pt x="6293" y="31933"/>
                      <a:pt x="7055" y="31969"/>
                      <a:pt x="7845" y="31969"/>
                    </a:cubicBezTo>
                    <a:cubicBezTo>
                      <a:pt x="10397" y="31969"/>
                      <a:pt x="13235" y="31587"/>
                      <a:pt x="15531" y="31204"/>
                    </a:cubicBezTo>
                    <a:cubicBezTo>
                      <a:pt x="18537" y="30774"/>
                      <a:pt x="20326" y="30631"/>
                      <a:pt x="20898" y="30202"/>
                    </a:cubicBezTo>
                    <a:cubicBezTo>
                      <a:pt x="21543" y="29773"/>
                      <a:pt x="22759" y="28985"/>
                      <a:pt x="22187" y="26624"/>
                    </a:cubicBezTo>
                    <a:cubicBezTo>
                      <a:pt x="21399" y="23976"/>
                      <a:pt x="20898" y="21184"/>
                      <a:pt x="20755" y="18393"/>
                    </a:cubicBezTo>
                    <a:cubicBezTo>
                      <a:pt x="20684" y="15387"/>
                      <a:pt x="21328" y="1"/>
                      <a:pt x="21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24"/>
              <p:cNvSpPr/>
              <p:nvPr/>
            </p:nvSpPr>
            <p:spPr>
              <a:xfrm>
                <a:off x="2804450" y="2157925"/>
                <a:ext cx="1331175" cy="856200"/>
              </a:xfrm>
              <a:custGeom>
                <a:rect b="b" l="l" r="r" t="t"/>
                <a:pathLst>
                  <a:path extrusionOk="0" h="34248" w="53247">
                    <a:moveTo>
                      <a:pt x="30846" y="0"/>
                    </a:moveTo>
                    <a:cubicBezTo>
                      <a:pt x="30846" y="0"/>
                      <a:pt x="8231" y="6656"/>
                      <a:pt x="4509" y="8731"/>
                    </a:cubicBezTo>
                    <a:cubicBezTo>
                      <a:pt x="859" y="10878"/>
                      <a:pt x="1" y="11880"/>
                      <a:pt x="430" y="15888"/>
                    </a:cubicBezTo>
                    <a:cubicBezTo>
                      <a:pt x="859" y="19967"/>
                      <a:pt x="1861" y="32850"/>
                      <a:pt x="1861" y="32850"/>
                    </a:cubicBezTo>
                    <a:cubicBezTo>
                      <a:pt x="1861" y="32850"/>
                      <a:pt x="5614" y="34248"/>
                      <a:pt x="10218" y="34248"/>
                    </a:cubicBezTo>
                    <a:cubicBezTo>
                      <a:pt x="12035" y="34248"/>
                      <a:pt x="13985" y="34030"/>
                      <a:pt x="15889" y="33422"/>
                    </a:cubicBezTo>
                    <a:lnTo>
                      <a:pt x="15531" y="22544"/>
                    </a:lnTo>
                    <a:cubicBezTo>
                      <a:pt x="15531" y="22544"/>
                      <a:pt x="35283" y="22401"/>
                      <a:pt x="41367" y="21828"/>
                    </a:cubicBezTo>
                    <a:cubicBezTo>
                      <a:pt x="47450" y="21256"/>
                      <a:pt x="52173" y="17033"/>
                      <a:pt x="53247" y="8731"/>
                    </a:cubicBezTo>
                    <a:lnTo>
                      <a:pt x="308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24"/>
              <p:cNvSpPr/>
              <p:nvPr/>
            </p:nvSpPr>
            <p:spPr>
              <a:xfrm>
                <a:off x="2985150" y="2982725"/>
                <a:ext cx="570775" cy="851975"/>
              </a:xfrm>
              <a:custGeom>
                <a:rect b="b" l="l" r="r" t="t"/>
                <a:pathLst>
                  <a:path extrusionOk="0" h="34079" w="22831">
                    <a:moveTo>
                      <a:pt x="16461" y="1"/>
                    </a:moveTo>
                    <a:lnTo>
                      <a:pt x="7444" y="3364"/>
                    </a:lnTo>
                    <a:cubicBezTo>
                      <a:pt x="7444" y="3364"/>
                      <a:pt x="12167" y="19610"/>
                      <a:pt x="12239" y="20970"/>
                    </a:cubicBezTo>
                    <a:cubicBezTo>
                      <a:pt x="12311" y="22401"/>
                      <a:pt x="11595" y="23761"/>
                      <a:pt x="10307" y="24548"/>
                    </a:cubicBezTo>
                    <a:cubicBezTo>
                      <a:pt x="8875" y="25479"/>
                      <a:pt x="2864" y="28699"/>
                      <a:pt x="1933" y="29129"/>
                    </a:cubicBezTo>
                    <a:cubicBezTo>
                      <a:pt x="1003" y="29487"/>
                      <a:pt x="1" y="29988"/>
                      <a:pt x="788" y="31490"/>
                    </a:cubicBezTo>
                    <a:cubicBezTo>
                      <a:pt x="1465" y="32913"/>
                      <a:pt x="3168" y="34078"/>
                      <a:pt x="5895" y="34078"/>
                    </a:cubicBezTo>
                    <a:cubicBezTo>
                      <a:pt x="6050" y="34078"/>
                      <a:pt x="6209" y="34075"/>
                      <a:pt x="6370" y="34067"/>
                    </a:cubicBezTo>
                    <a:cubicBezTo>
                      <a:pt x="9448" y="33924"/>
                      <a:pt x="13169" y="32707"/>
                      <a:pt x="16104" y="31705"/>
                    </a:cubicBezTo>
                    <a:cubicBezTo>
                      <a:pt x="18966" y="30775"/>
                      <a:pt x="20684" y="30345"/>
                      <a:pt x="21185" y="29844"/>
                    </a:cubicBezTo>
                    <a:cubicBezTo>
                      <a:pt x="21757" y="29272"/>
                      <a:pt x="22831" y="28270"/>
                      <a:pt x="21901" y="26123"/>
                    </a:cubicBezTo>
                    <a:cubicBezTo>
                      <a:pt x="20612" y="23618"/>
                      <a:pt x="19682" y="20970"/>
                      <a:pt x="19038" y="18250"/>
                    </a:cubicBezTo>
                    <a:cubicBezTo>
                      <a:pt x="18465" y="15316"/>
                      <a:pt x="16461" y="1"/>
                      <a:pt x="164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24"/>
              <p:cNvSpPr/>
              <p:nvPr/>
            </p:nvSpPr>
            <p:spPr>
              <a:xfrm>
                <a:off x="2970850" y="2211600"/>
                <a:ext cx="1309700" cy="941725"/>
              </a:xfrm>
              <a:custGeom>
                <a:rect b="b" l="l" r="r" t="t"/>
                <a:pathLst>
                  <a:path extrusionOk="0" h="37669" w="52388">
                    <a:moveTo>
                      <a:pt x="28341" y="0"/>
                    </a:moveTo>
                    <a:cubicBezTo>
                      <a:pt x="28341" y="0"/>
                      <a:pt x="7229" y="10521"/>
                      <a:pt x="3937" y="13240"/>
                    </a:cubicBezTo>
                    <a:cubicBezTo>
                      <a:pt x="644" y="15888"/>
                      <a:pt x="0" y="17033"/>
                      <a:pt x="1145" y="20969"/>
                    </a:cubicBezTo>
                    <a:cubicBezTo>
                      <a:pt x="2291" y="24906"/>
                      <a:pt x="5511" y="37358"/>
                      <a:pt x="5511" y="37358"/>
                    </a:cubicBezTo>
                    <a:cubicBezTo>
                      <a:pt x="5511" y="37358"/>
                      <a:pt x="7152" y="37668"/>
                      <a:pt x="9542" y="37668"/>
                    </a:cubicBezTo>
                    <a:cubicBezTo>
                      <a:pt x="12289" y="37668"/>
                      <a:pt x="16026" y="37259"/>
                      <a:pt x="19395" y="35498"/>
                    </a:cubicBezTo>
                    <a:lnTo>
                      <a:pt x="17177" y="24834"/>
                    </a:lnTo>
                    <a:cubicBezTo>
                      <a:pt x="17177" y="24834"/>
                      <a:pt x="36643" y="21256"/>
                      <a:pt x="42511" y="19681"/>
                    </a:cubicBezTo>
                    <a:cubicBezTo>
                      <a:pt x="48452" y="18107"/>
                      <a:pt x="52388" y="13025"/>
                      <a:pt x="51958" y="4724"/>
                    </a:cubicBezTo>
                    <a:lnTo>
                      <a:pt x="283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24"/>
              <p:cNvSpPr/>
              <p:nvPr/>
            </p:nvSpPr>
            <p:spPr>
              <a:xfrm>
                <a:off x="3523700" y="978050"/>
                <a:ext cx="878525" cy="1437675"/>
              </a:xfrm>
              <a:custGeom>
                <a:rect b="b" l="l" r="r" t="t"/>
                <a:pathLst>
                  <a:path extrusionOk="0" h="57507" w="35141">
                    <a:moveTo>
                      <a:pt x="13228" y="0"/>
                    </a:moveTo>
                    <a:cubicBezTo>
                      <a:pt x="9035" y="0"/>
                      <a:pt x="3396" y="3015"/>
                      <a:pt x="1861" y="9765"/>
                    </a:cubicBezTo>
                    <a:cubicBezTo>
                      <a:pt x="1" y="17638"/>
                      <a:pt x="1861" y="26941"/>
                      <a:pt x="1861" y="35100"/>
                    </a:cubicBezTo>
                    <a:cubicBezTo>
                      <a:pt x="1861" y="43187"/>
                      <a:pt x="931" y="45692"/>
                      <a:pt x="1003" y="46479"/>
                    </a:cubicBezTo>
                    <a:cubicBezTo>
                      <a:pt x="1146" y="47195"/>
                      <a:pt x="3436" y="54137"/>
                      <a:pt x="15388" y="56570"/>
                    </a:cubicBezTo>
                    <a:cubicBezTo>
                      <a:pt x="18873" y="57255"/>
                      <a:pt x="21594" y="57507"/>
                      <a:pt x="23707" y="57507"/>
                    </a:cubicBezTo>
                    <a:cubicBezTo>
                      <a:pt x="28884" y="57507"/>
                      <a:pt x="30408" y="55996"/>
                      <a:pt x="30560" y="55640"/>
                    </a:cubicBezTo>
                    <a:cubicBezTo>
                      <a:pt x="30775" y="55211"/>
                      <a:pt x="35140" y="35029"/>
                      <a:pt x="33494" y="23936"/>
                    </a:cubicBezTo>
                    <a:cubicBezTo>
                      <a:pt x="31848" y="12843"/>
                      <a:pt x="23904" y="2608"/>
                      <a:pt x="15173" y="247"/>
                    </a:cubicBezTo>
                    <a:cubicBezTo>
                      <a:pt x="14582" y="84"/>
                      <a:pt x="13925" y="0"/>
                      <a:pt x="13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24"/>
              <p:cNvSpPr/>
              <p:nvPr/>
            </p:nvSpPr>
            <p:spPr>
              <a:xfrm>
                <a:off x="3697250" y="955575"/>
                <a:ext cx="293450" cy="342050"/>
              </a:xfrm>
              <a:custGeom>
                <a:rect b="b" l="l" r="r" t="t"/>
                <a:pathLst>
                  <a:path extrusionOk="0" h="13682" w="11738">
                    <a:moveTo>
                      <a:pt x="11666" y="1"/>
                    </a:moveTo>
                    <a:lnTo>
                      <a:pt x="1" y="5798"/>
                    </a:lnTo>
                    <a:cubicBezTo>
                      <a:pt x="1" y="5798"/>
                      <a:pt x="144" y="10163"/>
                      <a:pt x="144" y="11094"/>
                    </a:cubicBezTo>
                    <a:cubicBezTo>
                      <a:pt x="144" y="11952"/>
                      <a:pt x="215" y="13455"/>
                      <a:pt x="2148" y="13670"/>
                    </a:cubicBezTo>
                    <a:cubicBezTo>
                      <a:pt x="2219" y="13678"/>
                      <a:pt x="2296" y="13682"/>
                      <a:pt x="2376" y="13682"/>
                    </a:cubicBezTo>
                    <a:cubicBezTo>
                      <a:pt x="4487" y="13682"/>
                      <a:pt x="9707" y="11012"/>
                      <a:pt x="10879" y="7014"/>
                    </a:cubicBezTo>
                    <a:cubicBezTo>
                      <a:pt x="11523" y="4724"/>
                      <a:pt x="11738" y="2362"/>
                      <a:pt x="1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24"/>
              <p:cNvSpPr/>
              <p:nvPr/>
            </p:nvSpPr>
            <p:spPr>
              <a:xfrm>
                <a:off x="3448550" y="377900"/>
                <a:ext cx="704975" cy="807825"/>
              </a:xfrm>
              <a:custGeom>
                <a:rect b="b" l="l" r="r" t="t"/>
                <a:pathLst>
                  <a:path extrusionOk="0" h="32313" w="28199">
                    <a:moveTo>
                      <a:pt x="14220" y="0"/>
                    </a:moveTo>
                    <a:cubicBezTo>
                      <a:pt x="12411" y="0"/>
                      <a:pt x="10584" y="286"/>
                      <a:pt x="8875" y="850"/>
                    </a:cubicBezTo>
                    <a:cubicBezTo>
                      <a:pt x="1933" y="3140"/>
                      <a:pt x="1" y="9796"/>
                      <a:pt x="1504" y="17311"/>
                    </a:cubicBezTo>
                    <a:cubicBezTo>
                      <a:pt x="1862" y="19100"/>
                      <a:pt x="1218" y="21748"/>
                      <a:pt x="1647" y="24825"/>
                    </a:cubicBezTo>
                    <a:cubicBezTo>
                      <a:pt x="2148" y="27831"/>
                      <a:pt x="5011" y="31624"/>
                      <a:pt x="7372" y="32197"/>
                    </a:cubicBezTo>
                    <a:cubicBezTo>
                      <a:pt x="7649" y="32272"/>
                      <a:pt x="8021" y="32312"/>
                      <a:pt x="8467" y="32312"/>
                    </a:cubicBezTo>
                    <a:cubicBezTo>
                      <a:pt x="11819" y="32312"/>
                      <a:pt x="19353" y="30043"/>
                      <a:pt x="22258" y="23537"/>
                    </a:cubicBezTo>
                    <a:cubicBezTo>
                      <a:pt x="25407" y="21032"/>
                      <a:pt x="28198" y="15808"/>
                      <a:pt x="26481" y="8293"/>
                    </a:cubicBezTo>
                    <a:cubicBezTo>
                      <a:pt x="25132" y="2683"/>
                      <a:pt x="19758" y="0"/>
                      <a:pt x="142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24"/>
              <p:cNvSpPr/>
              <p:nvPr/>
            </p:nvSpPr>
            <p:spPr>
              <a:xfrm>
                <a:off x="3997850" y="770725"/>
                <a:ext cx="141350" cy="195625"/>
              </a:xfrm>
              <a:custGeom>
                <a:rect b="b" l="l" r="r" t="t"/>
                <a:pathLst>
                  <a:path extrusionOk="0" h="7825" w="5654">
                    <a:moveTo>
                      <a:pt x="2843" y="1"/>
                    </a:moveTo>
                    <a:cubicBezTo>
                      <a:pt x="591" y="1"/>
                      <a:pt x="0" y="3745"/>
                      <a:pt x="0" y="3745"/>
                    </a:cubicBezTo>
                    <a:lnTo>
                      <a:pt x="286" y="7824"/>
                    </a:lnTo>
                    <a:cubicBezTo>
                      <a:pt x="1646" y="7538"/>
                      <a:pt x="2863" y="6822"/>
                      <a:pt x="3722" y="5749"/>
                    </a:cubicBezTo>
                    <a:cubicBezTo>
                      <a:pt x="5010" y="3745"/>
                      <a:pt x="5654" y="453"/>
                      <a:pt x="3149" y="23"/>
                    </a:cubicBezTo>
                    <a:cubicBezTo>
                      <a:pt x="3044" y="8"/>
                      <a:pt x="2942" y="1"/>
                      <a:pt x="28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24"/>
              <p:cNvSpPr/>
              <p:nvPr/>
            </p:nvSpPr>
            <p:spPr>
              <a:xfrm>
                <a:off x="3008425" y="485025"/>
                <a:ext cx="1595975" cy="341750"/>
              </a:xfrm>
              <a:custGeom>
                <a:rect b="b" l="l" r="r" t="t"/>
                <a:pathLst>
                  <a:path extrusionOk="0" h="13670" w="63839">
                    <a:moveTo>
                      <a:pt x="31919" y="0"/>
                    </a:moveTo>
                    <a:cubicBezTo>
                      <a:pt x="14314" y="0"/>
                      <a:pt x="0" y="3722"/>
                      <a:pt x="0" y="7443"/>
                    </a:cubicBezTo>
                    <a:cubicBezTo>
                      <a:pt x="0" y="11236"/>
                      <a:pt x="14314" y="13670"/>
                      <a:pt x="31919" y="13670"/>
                    </a:cubicBezTo>
                    <a:cubicBezTo>
                      <a:pt x="49525" y="13670"/>
                      <a:pt x="63838" y="11236"/>
                      <a:pt x="63838" y="7443"/>
                    </a:cubicBezTo>
                    <a:cubicBezTo>
                      <a:pt x="63838" y="3722"/>
                      <a:pt x="49525" y="0"/>
                      <a:pt x="319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24"/>
              <p:cNvSpPr/>
              <p:nvPr/>
            </p:nvSpPr>
            <p:spPr>
              <a:xfrm>
                <a:off x="3405625" y="238125"/>
                <a:ext cx="808725" cy="465200"/>
              </a:xfrm>
              <a:custGeom>
                <a:rect b="b" l="l" r="r" t="t"/>
                <a:pathLst>
                  <a:path extrusionOk="0" h="18608" w="32349">
                    <a:moveTo>
                      <a:pt x="16031" y="0"/>
                    </a:moveTo>
                    <a:cubicBezTo>
                      <a:pt x="7730" y="0"/>
                      <a:pt x="0" y="5582"/>
                      <a:pt x="0" y="15459"/>
                    </a:cubicBezTo>
                    <a:cubicBezTo>
                      <a:pt x="5726" y="18536"/>
                      <a:pt x="11236" y="18608"/>
                      <a:pt x="16031" y="18608"/>
                    </a:cubicBezTo>
                    <a:cubicBezTo>
                      <a:pt x="20755" y="18608"/>
                      <a:pt x="26266" y="18536"/>
                      <a:pt x="31991" y="15459"/>
                    </a:cubicBezTo>
                    <a:cubicBezTo>
                      <a:pt x="32349" y="5869"/>
                      <a:pt x="24333" y="0"/>
                      <a:pt x="160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24"/>
              <p:cNvSpPr/>
              <p:nvPr/>
            </p:nvSpPr>
            <p:spPr>
              <a:xfrm>
                <a:off x="3407400" y="485025"/>
                <a:ext cx="801600" cy="216525"/>
              </a:xfrm>
              <a:custGeom>
                <a:rect b="b" l="l" r="r" t="t"/>
                <a:pathLst>
                  <a:path extrusionOk="0" h="8661" w="32064">
                    <a:moveTo>
                      <a:pt x="931" y="0"/>
                    </a:moveTo>
                    <a:cubicBezTo>
                      <a:pt x="287" y="1790"/>
                      <a:pt x="1" y="3722"/>
                      <a:pt x="1" y="5583"/>
                    </a:cubicBezTo>
                    <a:cubicBezTo>
                      <a:pt x="5726" y="8660"/>
                      <a:pt x="11237" y="8660"/>
                      <a:pt x="15960" y="8660"/>
                    </a:cubicBezTo>
                    <a:cubicBezTo>
                      <a:pt x="20755" y="8660"/>
                      <a:pt x="26266" y="8660"/>
                      <a:pt x="31991" y="5583"/>
                    </a:cubicBezTo>
                    <a:cubicBezTo>
                      <a:pt x="32063" y="3650"/>
                      <a:pt x="31705" y="1790"/>
                      <a:pt x="31061" y="0"/>
                    </a:cubicBezTo>
                    <a:cubicBezTo>
                      <a:pt x="25694" y="2648"/>
                      <a:pt x="20469" y="2720"/>
                      <a:pt x="15960" y="2720"/>
                    </a:cubicBezTo>
                    <a:cubicBezTo>
                      <a:pt x="11452" y="2720"/>
                      <a:pt x="6299" y="2648"/>
                      <a:pt x="9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24"/>
              <p:cNvSpPr/>
              <p:nvPr/>
            </p:nvSpPr>
            <p:spPr>
              <a:xfrm>
                <a:off x="607325" y="1882375"/>
                <a:ext cx="6222825" cy="2127650"/>
              </a:xfrm>
              <a:custGeom>
                <a:rect b="b" l="l" r="r" t="t"/>
                <a:pathLst>
                  <a:path extrusionOk="0" h="85106" w="248913">
                    <a:moveTo>
                      <a:pt x="248841" y="1"/>
                    </a:moveTo>
                    <a:cubicBezTo>
                      <a:pt x="248626" y="287"/>
                      <a:pt x="244761" y="4653"/>
                      <a:pt x="236531" y="11022"/>
                    </a:cubicBezTo>
                    <a:cubicBezTo>
                      <a:pt x="235601" y="11666"/>
                      <a:pt x="234670" y="12382"/>
                      <a:pt x="233740" y="13098"/>
                    </a:cubicBezTo>
                    <a:cubicBezTo>
                      <a:pt x="221645" y="21900"/>
                      <a:pt x="201678" y="33709"/>
                      <a:pt x="171763" y="44015"/>
                    </a:cubicBezTo>
                    <a:cubicBezTo>
                      <a:pt x="134358" y="56878"/>
                      <a:pt x="99243" y="64784"/>
                      <a:pt x="60663" y="64784"/>
                    </a:cubicBezTo>
                    <a:cubicBezTo>
                      <a:pt x="55027" y="64784"/>
                      <a:pt x="49316" y="64615"/>
                      <a:pt x="43514" y="64268"/>
                    </a:cubicBezTo>
                    <a:cubicBezTo>
                      <a:pt x="40651" y="64125"/>
                      <a:pt x="37788" y="63911"/>
                      <a:pt x="34854" y="63624"/>
                    </a:cubicBezTo>
                    <a:cubicBezTo>
                      <a:pt x="32636" y="63481"/>
                      <a:pt x="30345" y="63195"/>
                      <a:pt x="28127" y="62980"/>
                    </a:cubicBezTo>
                    <a:cubicBezTo>
                      <a:pt x="23260" y="62408"/>
                      <a:pt x="18322" y="61764"/>
                      <a:pt x="13241" y="60976"/>
                    </a:cubicBezTo>
                    <a:cubicBezTo>
                      <a:pt x="8875" y="60261"/>
                      <a:pt x="4510" y="59545"/>
                      <a:pt x="1" y="58615"/>
                    </a:cubicBezTo>
                    <a:lnTo>
                      <a:pt x="1" y="58615"/>
                    </a:lnTo>
                    <a:cubicBezTo>
                      <a:pt x="1862" y="60189"/>
                      <a:pt x="14314" y="70280"/>
                      <a:pt x="26266" y="75934"/>
                    </a:cubicBezTo>
                    <a:cubicBezTo>
                      <a:pt x="27984" y="76721"/>
                      <a:pt x="29630" y="77437"/>
                      <a:pt x="31419" y="78081"/>
                    </a:cubicBezTo>
                    <a:cubicBezTo>
                      <a:pt x="39768" y="81102"/>
                      <a:pt x="53895" y="85106"/>
                      <a:pt x="75720" y="85106"/>
                    </a:cubicBezTo>
                    <a:cubicBezTo>
                      <a:pt x="91126" y="85106"/>
                      <a:pt x="110367" y="83111"/>
                      <a:pt x="134118" y="77365"/>
                    </a:cubicBezTo>
                    <a:cubicBezTo>
                      <a:pt x="191515" y="63481"/>
                      <a:pt x="228301" y="36071"/>
                      <a:pt x="232094" y="33280"/>
                    </a:cubicBezTo>
                    <a:cubicBezTo>
                      <a:pt x="235815" y="30488"/>
                      <a:pt x="239680" y="28055"/>
                      <a:pt x="240467" y="26266"/>
                    </a:cubicBezTo>
                    <a:cubicBezTo>
                      <a:pt x="240754" y="25693"/>
                      <a:pt x="241684" y="22902"/>
                      <a:pt x="242829" y="19324"/>
                    </a:cubicBezTo>
                    <a:cubicBezTo>
                      <a:pt x="245262" y="11738"/>
                      <a:pt x="248698" y="502"/>
                      <a:pt x="248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24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24"/>
              <p:cNvSpPr/>
              <p:nvPr/>
            </p:nvSpPr>
            <p:spPr>
              <a:xfrm>
                <a:off x="598400" y="2147175"/>
                <a:ext cx="5802350" cy="1354800"/>
              </a:xfrm>
              <a:custGeom>
                <a:rect b="b" l="l" r="r" t="t"/>
                <a:pathLst>
                  <a:path extrusionOk="0" h="54192" w="232094">
                    <a:moveTo>
                      <a:pt x="226797" y="1"/>
                    </a:moveTo>
                    <a:cubicBezTo>
                      <a:pt x="214845" y="8231"/>
                      <a:pt x="196238" y="18680"/>
                      <a:pt x="169686" y="27840"/>
                    </a:cubicBezTo>
                    <a:cubicBezTo>
                      <a:pt x="128464" y="42011"/>
                      <a:pt x="94684" y="48309"/>
                      <a:pt x="60188" y="48309"/>
                    </a:cubicBezTo>
                    <a:cubicBezTo>
                      <a:pt x="57826" y="48309"/>
                      <a:pt x="55536" y="48309"/>
                      <a:pt x="53175" y="48237"/>
                    </a:cubicBezTo>
                    <a:cubicBezTo>
                      <a:pt x="50026" y="48166"/>
                      <a:pt x="46805" y="48023"/>
                      <a:pt x="43656" y="47808"/>
                    </a:cubicBezTo>
                    <a:cubicBezTo>
                      <a:pt x="40650" y="47665"/>
                      <a:pt x="37644" y="47450"/>
                      <a:pt x="34567" y="47164"/>
                    </a:cubicBezTo>
                    <a:cubicBezTo>
                      <a:pt x="26838" y="46448"/>
                      <a:pt x="18894" y="45446"/>
                      <a:pt x="10807" y="44086"/>
                    </a:cubicBezTo>
                    <a:lnTo>
                      <a:pt x="5224" y="46090"/>
                    </a:lnTo>
                    <a:lnTo>
                      <a:pt x="143" y="47879"/>
                    </a:lnTo>
                    <a:lnTo>
                      <a:pt x="0" y="48023"/>
                    </a:lnTo>
                    <a:lnTo>
                      <a:pt x="358" y="48023"/>
                    </a:lnTo>
                    <a:cubicBezTo>
                      <a:pt x="4867" y="48953"/>
                      <a:pt x="9232" y="49669"/>
                      <a:pt x="13598" y="50384"/>
                    </a:cubicBezTo>
                    <a:cubicBezTo>
                      <a:pt x="18679" y="51172"/>
                      <a:pt x="23617" y="51816"/>
                      <a:pt x="28484" y="52388"/>
                    </a:cubicBezTo>
                    <a:cubicBezTo>
                      <a:pt x="30702" y="52603"/>
                      <a:pt x="32993" y="52818"/>
                      <a:pt x="35211" y="53032"/>
                    </a:cubicBezTo>
                    <a:cubicBezTo>
                      <a:pt x="38145" y="53319"/>
                      <a:pt x="41008" y="53533"/>
                      <a:pt x="43871" y="53676"/>
                    </a:cubicBezTo>
                    <a:cubicBezTo>
                      <a:pt x="49673" y="54023"/>
                      <a:pt x="55382" y="54192"/>
                      <a:pt x="61017" y="54192"/>
                    </a:cubicBezTo>
                    <a:cubicBezTo>
                      <a:pt x="99584" y="54192"/>
                      <a:pt x="134653" y="46286"/>
                      <a:pt x="172120" y="33423"/>
                    </a:cubicBezTo>
                    <a:cubicBezTo>
                      <a:pt x="200460" y="23690"/>
                      <a:pt x="219855" y="12525"/>
                      <a:pt x="232093" y="3865"/>
                    </a:cubicBezTo>
                    <a:lnTo>
                      <a:pt x="2267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24"/>
              <p:cNvSpPr/>
              <p:nvPr/>
            </p:nvSpPr>
            <p:spPr>
              <a:xfrm>
                <a:off x="3343000" y="1791125"/>
                <a:ext cx="3084575" cy="2949425"/>
              </a:xfrm>
              <a:custGeom>
                <a:rect b="b" l="l" r="r" t="t"/>
                <a:pathLst>
                  <a:path extrusionOk="0" h="117977" w="123383">
                    <a:moveTo>
                      <a:pt x="1790" y="1"/>
                    </a:moveTo>
                    <a:lnTo>
                      <a:pt x="859" y="931"/>
                    </a:lnTo>
                    <a:lnTo>
                      <a:pt x="0" y="1790"/>
                    </a:lnTo>
                    <a:cubicBezTo>
                      <a:pt x="0" y="1790"/>
                      <a:pt x="73930" y="86741"/>
                      <a:pt x="79369" y="92681"/>
                    </a:cubicBezTo>
                    <a:cubicBezTo>
                      <a:pt x="83877" y="97547"/>
                      <a:pt x="86740" y="110430"/>
                      <a:pt x="89603" y="117443"/>
                    </a:cubicBezTo>
                    <a:cubicBezTo>
                      <a:pt x="92901" y="117798"/>
                      <a:pt x="96210" y="117976"/>
                      <a:pt x="99518" y="117976"/>
                    </a:cubicBezTo>
                    <a:cubicBezTo>
                      <a:pt x="107553" y="117976"/>
                      <a:pt x="115575" y="116924"/>
                      <a:pt x="123383" y="114795"/>
                    </a:cubicBezTo>
                    <a:cubicBezTo>
                      <a:pt x="119160" y="108855"/>
                      <a:pt x="114795" y="103058"/>
                      <a:pt x="112862" y="101269"/>
                    </a:cubicBezTo>
                    <a:cubicBezTo>
                      <a:pt x="108640" y="97261"/>
                      <a:pt x="91034" y="92752"/>
                      <a:pt x="85595" y="86812"/>
                    </a:cubicBezTo>
                    <a:cubicBezTo>
                      <a:pt x="80156" y="80872"/>
                      <a:pt x="1790" y="1"/>
                      <a:pt x="17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24"/>
              <p:cNvSpPr/>
              <p:nvPr/>
            </p:nvSpPr>
            <p:spPr>
              <a:xfrm>
                <a:off x="5581275" y="4661000"/>
                <a:ext cx="1109325" cy="738950"/>
              </a:xfrm>
              <a:custGeom>
                <a:rect b="b" l="l" r="r" t="t"/>
                <a:pathLst>
                  <a:path extrusionOk="0" h="29558" w="44373">
                    <a:moveTo>
                      <a:pt x="33852" y="0"/>
                    </a:moveTo>
                    <a:cubicBezTo>
                      <a:pt x="26153" y="2050"/>
                      <a:pt x="18211" y="3087"/>
                      <a:pt x="10267" y="3087"/>
                    </a:cubicBezTo>
                    <a:cubicBezTo>
                      <a:pt x="6839" y="3087"/>
                      <a:pt x="3410" y="2893"/>
                      <a:pt x="0" y="2505"/>
                    </a:cubicBezTo>
                    <a:lnTo>
                      <a:pt x="0" y="2505"/>
                    </a:lnTo>
                    <a:cubicBezTo>
                      <a:pt x="501" y="3793"/>
                      <a:pt x="1145" y="5081"/>
                      <a:pt x="1933" y="6155"/>
                    </a:cubicBezTo>
                    <a:cubicBezTo>
                      <a:pt x="5511" y="10807"/>
                      <a:pt x="28627" y="29558"/>
                      <a:pt x="28627" y="29558"/>
                    </a:cubicBezTo>
                    <a:lnTo>
                      <a:pt x="36500" y="22329"/>
                    </a:lnTo>
                    <a:lnTo>
                      <a:pt x="44372" y="15101"/>
                    </a:lnTo>
                    <a:cubicBezTo>
                      <a:pt x="44372" y="15101"/>
                      <a:pt x="39219" y="7443"/>
                      <a:pt x="33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24"/>
              <p:cNvSpPr/>
              <p:nvPr/>
            </p:nvSpPr>
            <p:spPr>
              <a:xfrm>
                <a:off x="3926275" y="1801875"/>
                <a:ext cx="869575" cy="947400"/>
              </a:xfrm>
              <a:custGeom>
                <a:rect b="b" l="l" r="r" t="t"/>
                <a:pathLst>
                  <a:path extrusionOk="0" h="37896" w="34783">
                    <a:moveTo>
                      <a:pt x="26051" y="0"/>
                    </a:moveTo>
                    <a:lnTo>
                      <a:pt x="16604" y="8230"/>
                    </a:lnTo>
                    <a:lnTo>
                      <a:pt x="21757" y="15172"/>
                    </a:lnTo>
                    <a:cubicBezTo>
                      <a:pt x="20755" y="16389"/>
                      <a:pt x="19896" y="17677"/>
                      <a:pt x="19180" y="19037"/>
                    </a:cubicBezTo>
                    <a:cubicBezTo>
                      <a:pt x="18107" y="21113"/>
                      <a:pt x="12382" y="29200"/>
                      <a:pt x="9805" y="30416"/>
                    </a:cubicBezTo>
                    <a:cubicBezTo>
                      <a:pt x="8088" y="28985"/>
                      <a:pt x="6298" y="27697"/>
                      <a:pt x="4294" y="26623"/>
                    </a:cubicBezTo>
                    <a:cubicBezTo>
                      <a:pt x="4211" y="26595"/>
                      <a:pt x="4098" y="26576"/>
                      <a:pt x="3963" y="26576"/>
                    </a:cubicBezTo>
                    <a:cubicBezTo>
                      <a:pt x="3405" y="26576"/>
                      <a:pt x="2481" y="26914"/>
                      <a:pt x="1790" y="28412"/>
                    </a:cubicBezTo>
                    <a:cubicBezTo>
                      <a:pt x="859" y="30273"/>
                      <a:pt x="0" y="30846"/>
                      <a:pt x="358" y="31991"/>
                    </a:cubicBezTo>
                    <a:cubicBezTo>
                      <a:pt x="788" y="33136"/>
                      <a:pt x="5082" y="36929"/>
                      <a:pt x="6012" y="37573"/>
                    </a:cubicBezTo>
                    <a:cubicBezTo>
                      <a:pt x="6334" y="37788"/>
                      <a:pt x="6692" y="37895"/>
                      <a:pt x="7050" y="37895"/>
                    </a:cubicBezTo>
                    <a:cubicBezTo>
                      <a:pt x="7408" y="37895"/>
                      <a:pt x="7765" y="37788"/>
                      <a:pt x="8088" y="37573"/>
                    </a:cubicBezTo>
                    <a:cubicBezTo>
                      <a:pt x="8517" y="37430"/>
                      <a:pt x="9877" y="35784"/>
                      <a:pt x="10592" y="35784"/>
                    </a:cubicBezTo>
                    <a:cubicBezTo>
                      <a:pt x="11140" y="35784"/>
                      <a:pt x="11946" y="36663"/>
                      <a:pt x="12879" y="36663"/>
                    </a:cubicBezTo>
                    <a:cubicBezTo>
                      <a:pt x="13043" y="36663"/>
                      <a:pt x="13212" y="36636"/>
                      <a:pt x="13383" y="36571"/>
                    </a:cubicBezTo>
                    <a:cubicBezTo>
                      <a:pt x="14457" y="36142"/>
                      <a:pt x="15387" y="34496"/>
                      <a:pt x="16604" y="33494"/>
                    </a:cubicBezTo>
                    <a:cubicBezTo>
                      <a:pt x="17749" y="32563"/>
                      <a:pt x="28484" y="25263"/>
                      <a:pt x="30918" y="21971"/>
                    </a:cubicBezTo>
                    <a:cubicBezTo>
                      <a:pt x="32063" y="20397"/>
                      <a:pt x="33065" y="18679"/>
                      <a:pt x="33780" y="16890"/>
                    </a:cubicBezTo>
                    <a:cubicBezTo>
                      <a:pt x="34353" y="15745"/>
                      <a:pt x="34782" y="15029"/>
                      <a:pt x="34281" y="13813"/>
                    </a:cubicBezTo>
                    <a:cubicBezTo>
                      <a:pt x="33852" y="12668"/>
                      <a:pt x="26051" y="0"/>
                      <a:pt x="260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24"/>
              <p:cNvSpPr/>
              <p:nvPr/>
            </p:nvSpPr>
            <p:spPr>
              <a:xfrm>
                <a:off x="4012150" y="1331300"/>
                <a:ext cx="633400" cy="747925"/>
              </a:xfrm>
              <a:custGeom>
                <a:rect b="b" l="l" r="r" t="t"/>
                <a:pathLst>
                  <a:path extrusionOk="0" h="29917" w="25336">
                    <a:moveTo>
                      <a:pt x="10807" y="1"/>
                    </a:moveTo>
                    <a:cubicBezTo>
                      <a:pt x="1" y="2148"/>
                      <a:pt x="2935" y="17320"/>
                      <a:pt x="5153" y="20398"/>
                    </a:cubicBezTo>
                    <a:cubicBezTo>
                      <a:pt x="7014" y="23046"/>
                      <a:pt x="10736" y="28055"/>
                      <a:pt x="11595" y="28914"/>
                    </a:cubicBezTo>
                    <a:cubicBezTo>
                      <a:pt x="12024" y="29415"/>
                      <a:pt x="12525" y="29701"/>
                      <a:pt x="13169" y="29916"/>
                    </a:cubicBezTo>
                    <a:cubicBezTo>
                      <a:pt x="17964" y="27697"/>
                      <a:pt x="25192" y="19396"/>
                      <a:pt x="25264" y="19109"/>
                    </a:cubicBezTo>
                    <a:cubicBezTo>
                      <a:pt x="25335" y="18823"/>
                      <a:pt x="10807" y="1"/>
                      <a:pt x="108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39" name="Google Shape;1939;p24"/>
          <p:cNvGrpSpPr/>
          <p:nvPr/>
        </p:nvGrpSpPr>
        <p:grpSpPr>
          <a:xfrm>
            <a:off x="-1262778" y="-847953"/>
            <a:ext cx="2908666" cy="2250070"/>
            <a:chOff x="-1262778" y="-847953"/>
            <a:chExt cx="2908666" cy="2250070"/>
          </a:xfrm>
        </p:grpSpPr>
        <p:grpSp>
          <p:nvGrpSpPr>
            <p:cNvPr id="1940" name="Google Shape;1940;p24"/>
            <p:cNvGrpSpPr/>
            <p:nvPr/>
          </p:nvGrpSpPr>
          <p:grpSpPr>
            <a:xfrm rot="5400000">
              <a:off x="-1313925" y="-796806"/>
              <a:ext cx="2250070" cy="2147776"/>
              <a:chOff x="1049700" y="147150"/>
              <a:chExt cx="5509475" cy="5259000"/>
            </a:xfrm>
          </p:grpSpPr>
          <p:sp>
            <p:nvSpPr>
              <p:cNvPr id="1941" name="Google Shape;1941;p24"/>
              <p:cNvSpPr/>
              <p:nvPr/>
            </p:nvSpPr>
            <p:spPr>
              <a:xfrm>
                <a:off x="1349875" y="488850"/>
                <a:ext cx="5209300" cy="4917300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24"/>
              <p:cNvSpPr/>
              <p:nvPr/>
            </p:nvSpPr>
            <p:spPr>
              <a:xfrm>
                <a:off x="2021575" y="977000"/>
                <a:ext cx="4164825" cy="416927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24"/>
              <p:cNvSpPr/>
              <p:nvPr/>
            </p:nvSpPr>
            <p:spPr>
              <a:xfrm>
                <a:off x="1049700" y="147150"/>
                <a:ext cx="5085675" cy="3532450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4" name="Google Shape;1944;p24"/>
            <p:cNvGrpSpPr/>
            <p:nvPr/>
          </p:nvGrpSpPr>
          <p:grpSpPr>
            <a:xfrm rot="5400000">
              <a:off x="175895" y="-806098"/>
              <a:ext cx="1442680" cy="1497308"/>
              <a:chOff x="1296625" y="218400"/>
              <a:chExt cx="5051400" cy="5242675"/>
            </a:xfrm>
          </p:grpSpPr>
          <p:sp>
            <p:nvSpPr>
              <p:cNvPr id="1945" name="Google Shape;1945;p24"/>
              <p:cNvSpPr/>
              <p:nvPr/>
            </p:nvSpPr>
            <p:spPr>
              <a:xfrm>
                <a:off x="1318825" y="385700"/>
                <a:ext cx="5029200" cy="5075375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24"/>
              <p:cNvSpPr/>
              <p:nvPr/>
            </p:nvSpPr>
            <p:spPr>
              <a:xfrm>
                <a:off x="2704300" y="270150"/>
                <a:ext cx="3424325" cy="4913375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24"/>
              <p:cNvSpPr/>
              <p:nvPr/>
            </p:nvSpPr>
            <p:spPr>
              <a:xfrm>
                <a:off x="1296625" y="218400"/>
                <a:ext cx="4043100" cy="4018450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8" name="Google Shape;1948;p24"/>
          <p:cNvGrpSpPr/>
          <p:nvPr/>
        </p:nvGrpSpPr>
        <p:grpSpPr>
          <a:xfrm flipH="1" rot="10800000">
            <a:off x="8176981" y="-491455"/>
            <a:ext cx="1074326" cy="3017541"/>
            <a:chOff x="2466700" y="-403887"/>
            <a:chExt cx="1865150" cy="5238786"/>
          </a:xfrm>
        </p:grpSpPr>
        <p:grpSp>
          <p:nvGrpSpPr>
            <p:cNvPr id="1949" name="Google Shape;1949;p24"/>
            <p:cNvGrpSpPr/>
            <p:nvPr/>
          </p:nvGrpSpPr>
          <p:grpSpPr>
            <a:xfrm>
              <a:off x="2466700" y="-403887"/>
              <a:ext cx="1865150" cy="5238775"/>
              <a:chOff x="2867225" y="238125"/>
              <a:chExt cx="1865150" cy="5238775"/>
            </a:xfrm>
          </p:grpSpPr>
          <p:sp>
            <p:nvSpPr>
              <p:cNvPr id="1950" name="Google Shape;1950;p24"/>
              <p:cNvSpPr/>
              <p:nvPr/>
            </p:nvSpPr>
            <p:spPr>
              <a:xfrm>
                <a:off x="2867225" y="2572650"/>
                <a:ext cx="1638900" cy="1520025"/>
              </a:xfrm>
              <a:custGeom>
                <a:rect b="b" l="l" r="r" t="t"/>
                <a:pathLst>
                  <a:path extrusionOk="0" h="60801" w="65556">
                    <a:moveTo>
                      <a:pt x="31908" y="10010"/>
                    </a:moveTo>
                    <a:lnTo>
                      <a:pt x="35777" y="21084"/>
                    </a:lnTo>
                    <a:lnTo>
                      <a:pt x="36025" y="12672"/>
                    </a:lnTo>
                    <a:cubicBezTo>
                      <a:pt x="41491" y="16399"/>
                      <a:pt x="46424" y="20906"/>
                      <a:pt x="50648" y="26017"/>
                    </a:cubicBezTo>
                    <a:lnTo>
                      <a:pt x="53097" y="35210"/>
                    </a:lnTo>
                    <a:lnTo>
                      <a:pt x="53665" y="29992"/>
                    </a:lnTo>
                    <a:cubicBezTo>
                      <a:pt x="60054" y="39149"/>
                      <a:pt x="64100" y="49726"/>
                      <a:pt x="65555" y="60800"/>
                    </a:cubicBezTo>
                    <a:lnTo>
                      <a:pt x="41526" y="34677"/>
                    </a:lnTo>
                    <a:lnTo>
                      <a:pt x="0" y="1"/>
                    </a:lnTo>
                    <a:cubicBezTo>
                      <a:pt x="10435" y="604"/>
                      <a:pt x="21686" y="3940"/>
                      <a:pt x="31908" y="100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24"/>
              <p:cNvSpPr/>
              <p:nvPr/>
            </p:nvSpPr>
            <p:spPr>
              <a:xfrm>
                <a:off x="2867225" y="2572650"/>
                <a:ext cx="1638900" cy="1520025"/>
              </a:xfrm>
              <a:custGeom>
                <a:rect b="b" l="l" r="r" t="t"/>
                <a:pathLst>
                  <a:path extrusionOk="0" h="60801" w="65556">
                    <a:moveTo>
                      <a:pt x="43550" y="43657"/>
                    </a:moveTo>
                    <a:lnTo>
                      <a:pt x="35777" y="42841"/>
                    </a:lnTo>
                    <a:cubicBezTo>
                      <a:pt x="32760" y="40463"/>
                      <a:pt x="29849" y="38014"/>
                      <a:pt x="27045" y="35494"/>
                    </a:cubicBezTo>
                    <a:lnTo>
                      <a:pt x="36841" y="32867"/>
                    </a:lnTo>
                    <a:lnTo>
                      <a:pt x="22644" y="31377"/>
                    </a:lnTo>
                    <a:cubicBezTo>
                      <a:pt x="19911" y="28715"/>
                      <a:pt x="17320" y="25982"/>
                      <a:pt x="14907" y="23213"/>
                    </a:cubicBezTo>
                    <a:lnTo>
                      <a:pt x="23319" y="21226"/>
                    </a:lnTo>
                    <a:lnTo>
                      <a:pt x="11997" y="19699"/>
                    </a:lnTo>
                    <a:cubicBezTo>
                      <a:pt x="6531" y="12991"/>
                      <a:pt x="2343" y="6248"/>
                      <a:pt x="0" y="1"/>
                    </a:cubicBezTo>
                    <a:cubicBezTo>
                      <a:pt x="41491" y="20871"/>
                      <a:pt x="65555" y="60800"/>
                      <a:pt x="65555" y="60800"/>
                    </a:cubicBezTo>
                    <a:cubicBezTo>
                      <a:pt x="56717" y="57144"/>
                      <a:pt x="47383" y="51572"/>
                      <a:pt x="38581" y="4497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24"/>
              <p:cNvSpPr/>
              <p:nvPr/>
            </p:nvSpPr>
            <p:spPr>
              <a:xfrm>
                <a:off x="4045575" y="1558450"/>
                <a:ext cx="686800" cy="1816375"/>
              </a:xfrm>
              <a:custGeom>
                <a:rect b="b" l="l" r="r" t="t"/>
                <a:pathLst>
                  <a:path extrusionOk="0" h="72655" w="27472">
                    <a:moveTo>
                      <a:pt x="19202" y="20941"/>
                    </a:moveTo>
                    <a:lnTo>
                      <a:pt x="17321" y="30773"/>
                    </a:lnTo>
                    <a:lnTo>
                      <a:pt x="21118" y="24632"/>
                    </a:lnTo>
                    <a:cubicBezTo>
                      <a:pt x="23532" y="29743"/>
                      <a:pt x="25236" y="35138"/>
                      <a:pt x="26158" y="40711"/>
                    </a:cubicBezTo>
                    <a:lnTo>
                      <a:pt x="24064" y="48519"/>
                    </a:lnTo>
                    <a:lnTo>
                      <a:pt x="26655" y="44934"/>
                    </a:lnTo>
                    <a:cubicBezTo>
                      <a:pt x="27472" y="54376"/>
                      <a:pt x="25945" y="63888"/>
                      <a:pt x="22290" y="72654"/>
                    </a:cubicBezTo>
                    <a:lnTo>
                      <a:pt x="15759" y="43195"/>
                    </a:lnTo>
                    <a:lnTo>
                      <a:pt x="0" y="0"/>
                    </a:lnTo>
                    <a:cubicBezTo>
                      <a:pt x="7454" y="4863"/>
                      <a:pt x="14268" y="12103"/>
                      <a:pt x="19202" y="209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24"/>
              <p:cNvSpPr/>
              <p:nvPr/>
            </p:nvSpPr>
            <p:spPr>
              <a:xfrm>
                <a:off x="4022500" y="1557550"/>
                <a:ext cx="580325" cy="1817275"/>
              </a:xfrm>
              <a:custGeom>
                <a:rect b="b" l="l" r="r" t="t"/>
                <a:pathLst>
                  <a:path extrusionOk="0" h="72691" w="23213">
                    <a:moveTo>
                      <a:pt x="14340" y="50685"/>
                    </a:moveTo>
                    <a:lnTo>
                      <a:pt x="8980" y="46781"/>
                    </a:lnTo>
                    <a:cubicBezTo>
                      <a:pt x="7773" y="43764"/>
                      <a:pt x="6673" y="40711"/>
                      <a:pt x="5679" y="37659"/>
                    </a:cubicBezTo>
                    <a:lnTo>
                      <a:pt x="14020" y="39895"/>
                    </a:lnTo>
                    <a:lnTo>
                      <a:pt x="4224" y="32761"/>
                    </a:lnTo>
                    <a:cubicBezTo>
                      <a:pt x="3337" y="29637"/>
                      <a:pt x="2591" y="26514"/>
                      <a:pt x="1988" y="23462"/>
                    </a:cubicBezTo>
                    <a:lnTo>
                      <a:pt x="9016" y="25556"/>
                    </a:lnTo>
                    <a:lnTo>
                      <a:pt x="1314" y="19593"/>
                    </a:lnTo>
                    <a:cubicBezTo>
                      <a:pt x="178" y="12352"/>
                      <a:pt x="1" y="5609"/>
                      <a:pt x="923" y="1"/>
                    </a:cubicBezTo>
                    <a:cubicBezTo>
                      <a:pt x="22538" y="33045"/>
                      <a:pt x="23213" y="72690"/>
                      <a:pt x="23213" y="72690"/>
                    </a:cubicBezTo>
                    <a:cubicBezTo>
                      <a:pt x="18279" y="66195"/>
                      <a:pt x="13807" y="58138"/>
                      <a:pt x="10151" y="495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24"/>
              <p:cNvSpPr/>
              <p:nvPr/>
            </p:nvSpPr>
            <p:spPr>
              <a:xfrm>
                <a:off x="3081050" y="1714625"/>
                <a:ext cx="1433050" cy="1715200"/>
              </a:xfrm>
              <a:custGeom>
                <a:rect b="b" l="l" r="r" t="t"/>
                <a:pathLst>
                  <a:path extrusionOk="0" h="68608" w="57322">
                    <a:moveTo>
                      <a:pt x="30383" y="13984"/>
                    </a:moveTo>
                    <a:lnTo>
                      <a:pt x="32832" y="25520"/>
                    </a:lnTo>
                    <a:lnTo>
                      <a:pt x="34180" y="17143"/>
                    </a:lnTo>
                    <a:cubicBezTo>
                      <a:pt x="39114" y="21544"/>
                      <a:pt x="43408" y="26655"/>
                      <a:pt x="46958" y="32263"/>
                    </a:cubicBezTo>
                    <a:lnTo>
                      <a:pt x="48235" y="41669"/>
                    </a:lnTo>
                    <a:lnTo>
                      <a:pt x="49442" y="36558"/>
                    </a:lnTo>
                    <a:cubicBezTo>
                      <a:pt x="54624" y="46460"/>
                      <a:pt x="57321" y="57428"/>
                      <a:pt x="57321" y="68608"/>
                    </a:cubicBezTo>
                    <a:lnTo>
                      <a:pt x="36807" y="39681"/>
                    </a:lnTo>
                    <a:lnTo>
                      <a:pt x="1" y="0"/>
                    </a:lnTo>
                    <a:cubicBezTo>
                      <a:pt x="10294" y="1917"/>
                      <a:pt x="21012" y="6673"/>
                      <a:pt x="30383" y="139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24"/>
              <p:cNvSpPr/>
              <p:nvPr/>
            </p:nvSpPr>
            <p:spPr>
              <a:xfrm>
                <a:off x="3081050" y="1714625"/>
                <a:ext cx="1433050" cy="1715200"/>
              </a:xfrm>
              <a:custGeom>
                <a:rect b="b" l="l" r="r" t="t"/>
                <a:pathLst>
                  <a:path extrusionOk="0" h="68608" w="57322">
                    <a:moveTo>
                      <a:pt x="37694" y="48838"/>
                    </a:moveTo>
                    <a:lnTo>
                      <a:pt x="30099" y="47064"/>
                    </a:lnTo>
                    <a:cubicBezTo>
                      <a:pt x="27437" y="44331"/>
                      <a:pt x="24810" y="41527"/>
                      <a:pt x="22361" y="38652"/>
                    </a:cubicBezTo>
                    <a:lnTo>
                      <a:pt x="32406" y="37303"/>
                    </a:lnTo>
                    <a:lnTo>
                      <a:pt x="18528" y="34002"/>
                    </a:lnTo>
                    <a:cubicBezTo>
                      <a:pt x="16150" y="31021"/>
                      <a:pt x="13914" y="27969"/>
                      <a:pt x="11855" y="24952"/>
                    </a:cubicBezTo>
                    <a:lnTo>
                      <a:pt x="20409" y="24029"/>
                    </a:lnTo>
                    <a:lnTo>
                      <a:pt x="9371" y="21083"/>
                    </a:lnTo>
                    <a:cubicBezTo>
                      <a:pt x="4828" y="13736"/>
                      <a:pt x="1491" y="6495"/>
                      <a:pt x="1" y="0"/>
                    </a:cubicBezTo>
                    <a:cubicBezTo>
                      <a:pt x="38510" y="25981"/>
                      <a:pt x="57321" y="68608"/>
                      <a:pt x="57321" y="68608"/>
                    </a:cubicBezTo>
                    <a:cubicBezTo>
                      <a:pt x="49016" y="63852"/>
                      <a:pt x="40498" y="57144"/>
                      <a:pt x="32583" y="495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24"/>
              <p:cNvSpPr/>
              <p:nvPr/>
            </p:nvSpPr>
            <p:spPr>
              <a:xfrm>
                <a:off x="3411150" y="238125"/>
                <a:ext cx="1231600" cy="5238750"/>
              </a:xfrm>
              <a:custGeom>
                <a:rect b="b" l="l" r="r" t="t"/>
                <a:pathLst>
                  <a:path extrusionOk="0" h="209550" w="49264">
                    <a:moveTo>
                      <a:pt x="45253" y="205646"/>
                    </a:moveTo>
                    <a:cubicBezTo>
                      <a:pt x="45253" y="205646"/>
                      <a:pt x="30240" y="167384"/>
                      <a:pt x="29814" y="165077"/>
                    </a:cubicBezTo>
                    <a:cubicBezTo>
                      <a:pt x="29388" y="162770"/>
                      <a:pt x="17924" y="100977"/>
                      <a:pt x="17924" y="99238"/>
                    </a:cubicBezTo>
                    <a:cubicBezTo>
                      <a:pt x="17924" y="97534"/>
                      <a:pt x="13700" y="53701"/>
                      <a:pt x="11748" y="48519"/>
                    </a:cubicBezTo>
                    <a:cubicBezTo>
                      <a:pt x="9832" y="43337"/>
                      <a:pt x="4827" y="22538"/>
                      <a:pt x="4188" y="20053"/>
                    </a:cubicBezTo>
                    <a:cubicBezTo>
                      <a:pt x="3549" y="17569"/>
                      <a:pt x="0" y="0"/>
                      <a:pt x="0" y="0"/>
                    </a:cubicBezTo>
                    <a:lnTo>
                      <a:pt x="2272" y="0"/>
                    </a:lnTo>
                    <a:cubicBezTo>
                      <a:pt x="2272" y="0"/>
                      <a:pt x="6140" y="15723"/>
                      <a:pt x="7773" y="20266"/>
                    </a:cubicBezTo>
                    <a:cubicBezTo>
                      <a:pt x="9406" y="24810"/>
                      <a:pt x="13842" y="36061"/>
                      <a:pt x="13842" y="36061"/>
                    </a:cubicBezTo>
                    <a:cubicBezTo>
                      <a:pt x="13842" y="36061"/>
                      <a:pt x="16220" y="20160"/>
                      <a:pt x="16220" y="18527"/>
                    </a:cubicBezTo>
                    <a:cubicBezTo>
                      <a:pt x="16220" y="16895"/>
                      <a:pt x="19131" y="0"/>
                      <a:pt x="19131" y="0"/>
                    </a:cubicBezTo>
                    <a:lnTo>
                      <a:pt x="22041" y="0"/>
                    </a:lnTo>
                    <a:cubicBezTo>
                      <a:pt x="22041" y="0"/>
                      <a:pt x="19450" y="16256"/>
                      <a:pt x="19450" y="20799"/>
                    </a:cubicBezTo>
                    <a:cubicBezTo>
                      <a:pt x="19450" y="25377"/>
                      <a:pt x="18030" y="43763"/>
                      <a:pt x="18456" y="50009"/>
                    </a:cubicBezTo>
                    <a:cubicBezTo>
                      <a:pt x="18918" y="56292"/>
                      <a:pt x="25271" y="98493"/>
                      <a:pt x="26620" y="103462"/>
                    </a:cubicBezTo>
                    <a:cubicBezTo>
                      <a:pt x="27933" y="108466"/>
                      <a:pt x="31163" y="120463"/>
                      <a:pt x="33257" y="125219"/>
                    </a:cubicBezTo>
                    <a:cubicBezTo>
                      <a:pt x="35351" y="129975"/>
                      <a:pt x="47596" y="165077"/>
                      <a:pt x="47596" y="165077"/>
                    </a:cubicBezTo>
                    <a:lnTo>
                      <a:pt x="49264" y="167846"/>
                    </a:lnTo>
                    <a:lnTo>
                      <a:pt x="49264" y="20955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24"/>
              <p:cNvSpPr/>
              <p:nvPr/>
            </p:nvSpPr>
            <p:spPr>
              <a:xfrm>
                <a:off x="3965700" y="2159175"/>
                <a:ext cx="677050" cy="3317725"/>
              </a:xfrm>
              <a:custGeom>
                <a:rect b="b" l="l" r="r" t="t"/>
                <a:pathLst>
                  <a:path extrusionOk="0" h="132709" w="27082">
                    <a:moveTo>
                      <a:pt x="1" y="0"/>
                    </a:moveTo>
                    <a:cubicBezTo>
                      <a:pt x="1" y="3"/>
                      <a:pt x="2273" y="31660"/>
                      <a:pt x="2805" y="34428"/>
                    </a:cubicBezTo>
                    <a:cubicBezTo>
                      <a:pt x="3337" y="37232"/>
                      <a:pt x="2450" y="43869"/>
                      <a:pt x="2450" y="43869"/>
                    </a:cubicBezTo>
                    <a:lnTo>
                      <a:pt x="7632" y="61722"/>
                    </a:lnTo>
                    <a:lnTo>
                      <a:pt x="10649" y="96683"/>
                    </a:lnTo>
                    <a:cubicBezTo>
                      <a:pt x="15121" y="108608"/>
                      <a:pt x="23071" y="128804"/>
                      <a:pt x="23071" y="128804"/>
                    </a:cubicBezTo>
                    <a:lnTo>
                      <a:pt x="27082" y="132708"/>
                    </a:lnTo>
                    <a:lnTo>
                      <a:pt x="27082" y="91004"/>
                    </a:lnTo>
                    <a:lnTo>
                      <a:pt x="25378" y="88235"/>
                    </a:lnTo>
                    <a:cubicBezTo>
                      <a:pt x="25378" y="88235"/>
                      <a:pt x="13169" y="53168"/>
                      <a:pt x="11075" y="48377"/>
                    </a:cubicBezTo>
                    <a:cubicBezTo>
                      <a:pt x="8981" y="43585"/>
                      <a:pt x="5715" y="31589"/>
                      <a:pt x="4438" y="26620"/>
                    </a:cubicBezTo>
                    <a:cubicBezTo>
                      <a:pt x="3763" y="24135"/>
                      <a:pt x="1811" y="1210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24"/>
              <p:cNvSpPr/>
              <p:nvPr/>
            </p:nvSpPr>
            <p:spPr>
              <a:xfrm>
                <a:off x="4224800" y="238125"/>
                <a:ext cx="459675" cy="3809275"/>
              </a:xfrm>
              <a:custGeom>
                <a:rect b="b" l="l" r="r" t="t"/>
                <a:pathLst>
                  <a:path extrusionOk="0" h="152371" w="18387">
                    <a:moveTo>
                      <a:pt x="16718" y="152371"/>
                    </a:moveTo>
                    <a:cubicBezTo>
                      <a:pt x="16718" y="152371"/>
                      <a:pt x="6354" y="116914"/>
                      <a:pt x="5502" y="111270"/>
                    </a:cubicBezTo>
                    <a:cubicBezTo>
                      <a:pt x="4650" y="105627"/>
                      <a:pt x="5928" y="77729"/>
                      <a:pt x="5502" y="70347"/>
                    </a:cubicBezTo>
                    <a:cubicBezTo>
                      <a:pt x="5076" y="63000"/>
                      <a:pt x="3550" y="41030"/>
                      <a:pt x="3018" y="36700"/>
                    </a:cubicBezTo>
                    <a:cubicBezTo>
                      <a:pt x="2485" y="32370"/>
                      <a:pt x="1811" y="13771"/>
                      <a:pt x="1811" y="13771"/>
                    </a:cubicBezTo>
                    <a:lnTo>
                      <a:pt x="1" y="0"/>
                    </a:lnTo>
                    <a:lnTo>
                      <a:pt x="1030" y="0"/>
                    </a:lnTo>
                    <a:lnTo>
                      <a:pt x="3763" y="17782"/>
                    </a:lnTo>
                    <a:lnTo>
                      <a:pt x="7561" y="0"/>
                    </a:lnTo>
                    <a:lnTo>
                      <a:pt x="9300" y="0"/>
                    </a:lnTo>
                    <a:cubicBezTo>
                      <a:pt x="9300" y="0"/>
                      <a:pt x="4402" y="21686"/>
                      <a:pt x="4863" y="27081"/>
                    </a:cubicBezTo>
                    <a:cubicBezTo>
                      <a:pt x="5289" y="32476"/>
                      <a:pt x="7454" y="53488"/>
                      <a:pt x="8093" y="53594"/>
                    </a:cubicBezTo>
                    <a:cubicBezTo>
                      <a:pt x="8768" y="53701"/>
                      <a:pt x="18386" y="34854"/>
                      <a:pt x="18386" y="34854"/>
                    </a:cubicBezTo>
                    <a:lnTo>
                      <a:pt x="17854" y="37587"/>
                    </a:lnTo>
                    <a:cubicBezTo>
                      <a:pt x="17854" y="37587"/>
                      <a:pt x="9087" y="54659"/>
                      <a:pt x="9193" y="56398"/>
                    </a:cubicBezTo>
                    <a:cubicBezTo>
                      <a:pt x="9300" y="58137"/>
                      <a:pt x="10081" y="78155"/>
                      <a:pt x="10152" y="81705"/>
                    </a:cubicBezTo>
                    <a:cubicBezTo>
                      <a:pt x="10223" y="85289"/>
                      <a:pt x="11359" y="105236"/>
                      <a:pt x="12317" y="107118"/>
                    </a:cubicBezTo>
                    <a:cubicBezTo>
                      <a:pt x="13311" y="108999"/>
                      <a:pt x="16718" y="118191"/>
                      <a:pt x="16718" y="1181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24"/>
              <p:cNvSpPr/>
              <p:nvPr/>
            </p:nvSpPr>
            <p:spPr>
              <a:xfrm>
                <a:off x="4413800" y="1916925"/>
                <a:ext cx="228950" cy="2130475"/>
              </a:xfrm>
              <a:custGeom>
                <a:rect b="b" l="l" r="r" t="t"/>
                <a:pathLst>
                  <a:path extrusionOk="0" h="85219" w="9158">
                    <a:moveTo>
                      <a:pt x="2059" y="1"/>
                    </a:moveTo>
                    <a:lnTo>
                      <a:pt x="959" y="21935"/>
                    </a:lnTo>
                    <a:lnTo>
                      <a:pt x="1" y="32654"/>
                    </a:lnTo>
                    <a:lnTo>
                      <a:pt x="1633" y="48164"/>
                    </a:lnTo>
                    <a:cubicBezTo>
                      <a:pt x="1633" y="48164"/>
                      <a:pt x="1066" y="51181"/>
                      <a:pt x="462" y="54482"/>
                    </a:cubicBezTo>
                    <a:cubicBezTo>
                      <a:pt x="3799" y="66905"/>
                      <a:pt x="9158" y="85219"/>
                      <a:pt x="9158" y="85219"/>
                    </a:cubicBezTo>
                    <a:lnTo>
                      <a:pt x="9158" y="61190"/>
                    </a:lnTo>
                    <a:lnTo>
                      <a:pt x="7916" y="47774"/>
                    </a:lnTo>
                    <a:cubicBezTo>
                      <a:pt x="6851" y="44935"/>
                      <a:pt x="5360" y="41101"/>
                      <a:pt x="4757" y="39966"/>
                    </a:cubicBezTo>
                    <a:cubicBezTo>
                      <a:pt x="3799" y="38084"/>
                      <a:pt x="2698" y="18137"/>
                      <a:pt x="2592" y="14553"/>
                    </a:cubicBezTo>
                    <a:cubicBezTo>
                      <a:pt x="2556" y="12672"/>
                      <a:pt x="2308" y="6034"/>
                      <a:pt x="20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24"/>
              <p:cNvSpPr/>
              <p:nvPr/>
            </p:nvSpPr>
            <p:spPr>
              <a:xfrm>
                <a:off x="3473250" y="440425"/>
                <a:ext cx="1169500" cy="4540450"/>
              </a:xfrm>
              <a:custGeom>
                <a:rect b="b" l="l" r="r" t="t"/>
                <a:pathLst>
                  <a:path extrusionOk="0" h="181618" w="46780">
                    <a:moveTo>
                      <a:pt x="32334" y="0"/>
                    </a:moveTo>
                    <a:cubicBezTo>
                      <a:pt x="31944" y="71"/>
                      <a:pt x="31518" y="142"/>
                      <a:pt x="31163" y="213"/>
                    </a:cubicBezTo>
                    <a:lnTo>
                      <a:pt x="31199" y="533"/>
                    </a:lnTo>
                    <a:cubicBezTo>
                      <a:pt x="31589" y="462"/>
                      <a:pt x="31979" y="391"/>
                      <a:pt x="32405" y="320"/>
                    </a:cubicBezTo>
                    <a:lnTo>
                      <a:pt x="32334" y="0"/>
                    </a:lnTo>
                    <a:close/>
                    <a:moveTo>
                      <a:pt x="15262" y="71"/>
                    </a:moveTo>
                    <a:lnTo>
                      <a:pt x="15191" y="391"/>
                    </a:lnTo>
                    <a:cubicBezTo>
                      <a:pt x="15972" y="639"/>
                      <a:pt x="16789" y="817"/>
                      <a:pt x="17605" y="994"/>
                    </a:cubicBezTo>
                    <a:lnTo>
                      <a:pt x="17711" y="675"/>
                    </a:lnTo>
                    <a:cubicBezTo>
                      <a:pt x="16860" y="497"/>
                      <a:pt x="16043" y="320"/>
                      <a:pt x="15262" y="71"/>
                    </a:cubicBezTo>
                    <a:close/>
                    <a:moveTo>
                      <a:pt x="35209" y="3301"/>
                    </a:moveTo>
                    <a:lnTo>
                      <a:pt x="35138" y="3621"/>
                    </a:lnTo>
                    <a:cubicBezTo>
                      <a:pt x="35671" y="3869"/>
                      <a:pt x="36239" y="4082"/>
                      <a:pt x="36842" y="4189"/>
                    </a:cubicBezTo>
                    <a:cubicBezTo>
                      <a:pt x="36842" y="4082"/>
                      <a:pt x="36877" y="3976"/>
                      <a:pt x="36877" y="3869"/>
                    </a:cubicBezTo>
                    <a:cubicBezTo>
                      <a:pt x="36310" y="3763"/>
                      <a:pt x="35742" y="3550"/>
                      <a:pt x="35209" y="3301"/>
                    </a:cubicBezTo>
                    <a:close/>
                    <a:moveTo>
                      <a:pt x="2556" y="2804"/>
                    </a:moveTo>
                    <a:cubicBezTo>
                      <a:pt x="1704" y="3230"/>
                      <a:pt x="852" y="3656"/>
                      <a:pt x="1" y="4118"/>
                    </a:cubicBezTo>
                    <a:cubicBezTo>
                      <a:pt x="36" y="4260"/>
                      <a:pt x="36" y="4366"/>
                      <a:pt x="72" y="4472"/>
                    </a:cubicBezTo>
                    <a:cubicBezTo>
                      <a:pt x="923" y="4011"/>
                      <a:pt x="1775" y="3550"/>
                      <a:pt x="2662" y="3159"/>
                    </a:cubicBezTo>
                    <a:lnTo>
                      <a:pt x="2556" y="2804"/>
                    </a:lnTo>
                    <a:close/>
                    <a:moveTo>
                      <a:pt x="16491" y="4505"/>
                    </a:moveTo>
                    <a:cubicBezTo>
                      <a:pt x="15833" y="4505"/>
                      <a:pt x="15175" y="4535"/>
                      <a:pt x="14517" y="4579"/>
                    </a:cubicBezTo>
                    <a:lnTo>
                      <a:pt x="14482" y="4934"/>
                    </a:lnTo>
                    <a:cubicBezTo>
                      <a:pt x="15169" y="4865"/>
                      <a:pt x="15857" y="4826"/>
                      <a:pt x="16544" y="4826"/>
                    </a:cubicBezTo>
                    <a:cubicBezTo>
                      <a:pt x="16921" y="4826"/>
                      <a:pt x="17299" y="4838"/>
                      <a:pt x="17676" y="4863"/>
                    </a:cubicBezTo>
                    <a:lnTo>
                      <a:pt x="17711" y="4543"/>
                    </a:lnTo>
                    <a:cubicBezTo>
                      <a:pt x="17305" y="4516"/>
                      <a:pt x="16898" y="4505"/>
                      <a:pt x="16491" y="4505"/>
                    </a:cubicBezTo>
                    <a:close/>
                    <a:moveTo>
                      <a:pt x="34712" y="5644"/>
                    </a:moveTo>
                    <a:lnTo>
                      <a:pt x="34641" y="5963"/>
                    </a:lnTo>
                    <a:lnTo>
                      <a:pt x="35316" y="6176"/>
                    </a:lnTo>
                    <a:cubicBezTo>
                      <a:pt x="35671" y="6283"/>
                      <a:pt x="36026" y="6389"/>
                      <a:pt x="36416" y="6531"/>
                    </a:cubicBezTo>
                    <a:cubicBezTo>
                      <a:pt x="36416" y="6425"/>
                      <a:pt x="36452" y="6318"/>
                      <a:pt x="36452" y="6212"/>
                    </a:cubicBezTo>
                    <a:cubicBezTo>
                      <a:pt x="36097" y="6070"/>
                      <a:pt x="35742" y="5963"/>
                      <a:pt x="35422" y="5857"/>
                    </a:cubicBezTo>
                    <a:lnTo>
                      <a:pt x="34712" y="5644"/>
                    </a:lnTo>
                    <a:close/>
                    <a:moveTo>
                      <a:pt x="3550" y="6531"/>
                    </a:moveTo>
                    <a:cubicBezTo>
                      <a:pt x="2662" y="6886"/>
                      <a:pt x="1704" y="7347"/>
                      <a:pt x="781" y="7809"/>
                    </a:cubicBezTo>
                    <a:cubicBezTo>
                      <a:pt x="817" y="7915"/>
                      <a:pt x="817" y="8022"/>
                      <a:pt x="852" y="8128"/>
                    </a:cubicBezTo>
                    <a:cubicBezTo>
                      <a:pt x="1775" y="7702"/>
                      <a:pt x="2733" y="7205"/>
                      <a:pt x="3656" y="6851"/>
                    </a:cubicBezTo>
                    <a:cubicBezTo>
                      <a:pt x="3621" y="6744"/>
                      <a:pt x="3585" y="6638"/>
                      <a:pt x="3550" y="6531"/>
                    </a:cubicBezTo>
                    <a:close/>
                    <a:moveTo>
                      <a:pt x="35493" y="12103"/>
                    </a:moveTo>
                    <a:cubicBezTo>
                      <a:pt x="34428" y="12103"/>
                      <a:pt x="33257" y="12103"/>
                      <a:pt x="32157" y="12210"/>
                    </a:cubicBezTo>
                    <a:lnTo>
                      <a:pt x="32157" y="12529"/>
                    </a:lnTo>
                    <a:cubicBezTo>
                      <a:pt x="33257" y="12423"/>
                      <a:pt x="34393" y="12423"/>
                      <a:pt x="35422" y="12423"/>
                    </a:cubicBezTo>
                    <a:cubicBezTo>
                      <a:pt x="35422" y="12316"/>
                      <a:pt x="35458" y="12210"/>
                      <a:pt x="35493" y="12103"/>
                    </a:cubicBezTo>
                    <a:close/>
                    <a:moveTo>
                      <a:pt x="5431" y="12636"/>
                    </a:moveTo>
                    <a:lnTo>
                      <a:pt x="3230" y="13736"/>
                    </a:lnTo>
                    <a:lnTo>
                      <a:pt x="2272" y="14198"/>
                    </a:lnTo>
                    <a:cubicBezTo>
                      <a:pt x="2272" y="14304"/>
                      <a:pt x="2308" y="14410"/>
                      <a:pt x="2343" y="14517"/>
                    </a:cubicBezTo>
                    <a:lnTo>
                      <a:pt x="3372" y="14020"/>
                    </a:lnTo>
                    <a:lnTo>
                      <a:pt x="5573" y="12955"/>
                    </a:lnTo>
                    <a:lnTo>
                      <a:pt x="5431" y="12636"/>
                    </a:lnTo>
                    <a:close/>
                    <a:moveTo>
                      <a:pt x="35138" y="14801"/>
                    </a:moveTo>
                    <a:lnTo>
                      <a:pt x="35138" y="14801"/>
                    </a:lnTo>
                    <a:cubicBezTo>
                      <a:pt x="34180" y="14836"/>
                      <a:pt x="33222" y="14943"/>
                      <a:pt x="32263" y="15085"/>
                    </a:cubicBezTo>
                    <a:lnTo>
                      <a:pt x="32263" y="15404"/>
                    </a:lnTo>
                    <a:cubicBezTo>
                      <a:pt x="33222" y="15262"/>
                      <a:pt x="34145" y="15156"/>
                      <a:pt x="35103" y="15120"/>
                    </a:cubicBezTo>
                    <a:cubicBezTo>
                      <a:pt x="35103" y="15014"/>
                      <a:pt x="35138" y="14907"/>
                      <a:pt x="35138" y="14801"/>
                    </a:cubicBezTo>
                    <a:close/>
                    <a:moveTo>
                      <a:pt x="6744" y="16185"/>
                    </a:moveTo>
                    <a:cubicBezTo>
                      <a:pt x="5679" y="16647"/>
                      <a:pt x="4437" y="17285"/>
                      <a:pt x="3195" y="17960"/>
                    </a:cubicBezTo>
                    <a:lnTo>
                      <a:pt x="3301" y="18279"/>
                    </a:lnTo>
                    <a:cubicBezTo>
                      <a:pt x="4544" y="17605"/>
                      <a:pt x="5786" y="16966"/>
                      <a:pt x="6886" y="16469"/>
                    </a:cubicBezTo>
                    <a:lnTo>
                      <a:pt x="6744" y="16185"/>
                    </a:lnTo>
                    <a:close/>
                    <a:moveTo>
                      <a:pt x="34925" y="19131"/>
                    </a:moveTo>
                    <a:lnTo>
                      <a:pt x="34535" y="19309"/>
                    </a:lnTo>
                    <a:cubicBezTo>
                      <a:pt x="33861" y="19557"/>
                      <a:pt x="33186" y="19876"/>
                      <a:pt x="32512" y="20160"/>
                    </a:cubicBezTo>
                    <a:lnTo>
                      <a:pt x="32512" y="20515"/>
                    </a:lnTo>
                    <a:cubicBezTo>
                      <a:pt x="33186" y="20160"/>
                      <a:pt x="33932" y="19876"/>
                      <a:pt x="34641" y="19628"/>
                    </a:cubicBezTo>
                    <a:lnTo>
                      <a:pt x="34925" y="19486"/>
                    </a:lnTo>
                    <a:cubicBezTo>
                      <a:pt x="34925" y="19379"/>
                      <a:pt x="34925" y="19273"/>
                      <a:pt x="34925" y="19131"/>
                    </a:cubicBezTo>
                    <a:close/>
                    <a:moveTo>
                      <a:pt x="13776" y="20382"/>
                    </a:moveTo>
                    <a:cubicBezTo>
                      <a:pt x="13310" y="20382"/>
                      <a:pt x="12867" y="20391"/>
                      <a:pt x="12458" y="20409"/>
                    </a:cubicBezTo>
                    <a:cubicBezTo>
                      <a:pt x="12458" y="20515"/>
                      <a:pt x="12423" y="20622"/>
                      <a:pt x="12387" y="20728"/>
                    </a:cubicBezTo>
                    <a:cubicBezTo>
                      <a:pt x="12668" y="20718"/>
                      <a:pt x="12958" y="20714"/>
                      <a:pt x="13247" y="20714"/>
                    </a:cubicBezTo>
                    <a:cubicBezTo>
                      <a:pt x="13945" y="20714"/>
                      <a:pt x="14639" y="20739"/>
                      <a:pt x="15191" y="20764"/>
                    </a:cubicBezTo>
                    <a:lnTo>
                      <a:pt x="16611" y="20764"/>
                    </a:lnTo>
                    <a:lnTo>
                      <a:pt x="16611" y="20444"/>
                    </a:lnTo>
                    <a:lnTo>
                      <a:pt x="16363" y="20444"/>
                    </a:lnTo>
                    <a:cubicBezTo>
                      <a:pt x="16043" y="20444"/>
                      <a:pt x="15688" y="20444"/>
                      <a:pt x="15227" y="20409"/>
                    </a:cubicBezTo>
                    <a:cubicBezTo>
                      <a:pt x="14730" y="20391"/>
                      <a:pt x="14242" y="20382"/>
                      <a:pt x="13776" y="20382"/>
                    </a:cubicBezTo>
                    <a:close/>
                    <a:moveTo>
                      <a:pt x="35955" y="29637"/>
                    </a:moveTo>
                    <a:cubicBezTo>
                      <a:pt x="35529" y="29743"/>
                      <a:pt x="35138" y="29885"/>
                      <a:pt x="34712" y="29992"/>
                    </a:cubicBezTo>
                    <a:cubicBezTo>
                      <a:pt x="34251" y="30134"/>
                      <a:pt x="33754" y="30276"/>
                      <a:pt x="33257" y="30418"/>
                    </a:cubicBezTo>
                    <a:cubicBezTo>
                      <a:pt x="33257" y="30524"/>
                      <a:pt x="33257" y="30631"/>
                      <a:pt x="33293" y="30737"/>
                    </a:cubicBezTo>
                    <a:cubicBezTo>
                      <a:pt x="33790" y="30560"/>
                      <a:pt x="34322" y="30418"/>
                      <a:pt x="34819" y="30276"/>
                    </a:cubicBezTo>
                    <a:cubicBezTo>
                      <a:pt x="35209" y="30169"/>
                      <a:pt x="35600" y="30063"/>
                      <a:pt x="35990" y="29956"/>
                    </a:cubicBezTo>
                    <a:cubicBezTo>
                      <a:pt x="35990" y="29850"/>
                      <a:pt x="35955" y="29743"/>
                      <a:pt x="35955" y="29637"/>
                    </a:cubicBezTo>
                    <a:close/>
                    <a:moveTo>
                      <a:pt x="16185" y="28714"/>
                    </a:moveTo>
                    <a:cubicBezTo>
                      <a:pt x="15404" y="28963"/>
                      <a:pt x="14624" y="29211"/>
                      <a:pt x="13878" y="29495"/>
                    </a:cubicBezTo>
                    <a:cubicBezTo>
                      <a:pt x="13381" y="29672"/>
                      <a:pt x="12884" y="29850"/>
                      <a:pt x="12423" y="29992"/>
                    </a:cubicBezTo>
                    <a:cubicBezTo>
                      <a:pt x="10506" y="30631"/>
                      <a:pt x="8661" y="31447"/>
                      <a:pt x="6886" y="32370"/>
                    </a:cubicBezTo>
                    <a:cubicBezTo>
                      <a:pt x="6922" y="32476"/>
                      <a:pt x="6922" y="32583"/>
                      <a:pt x="6957" y="32689"/>
                    </a:cubicBezTo>
                    <a:cubicBezTo>
                      <a:pt x="8732" y="31731"/>
                      <a:pt x="10613" y="30950"/>
                      <a:pt x="12529" y="30311"/>
                    </a:cubicBezTo>
                    <a:lnTo>
                      <a:pt x="14020" y="29779"/>
                    </a:lnTo>
                    <a:cubicBezTo>
                      <a:pt x="14730" y="29530"/>
                      <a:pt x="15440" y="29282"/>
                      <a:pt x="16185" y="29069"/>
                    </a:cubicBezTo>
                    <a:lnTo>
                      <a:pt x="16185" y="28714"/>
                    </a:lnTo>
                    <a:close/>
                    <a:moveTo>
                      <a:pt x="36381" y="33648"/>
                    </a:moveTo>
                    <a:cubicBezTo>
                      <a:pt x="35458" y="33967"/>
                      <a:pt x="34535" y="34357"/>
                      <a:pt x="33648" y="34783"/>
                    </a:cubicBezTo>
                    <a:lnTo>
                      <a:pt x="33683" y="35138"/>
                    </a:lnTo>
                    <a:cubicBezTo>
                      <a:pt x="34570" y="34712"/>
                      <a:pt x="35493" y="34322"/>
                      <a:pt x="36416" y="34003"/>
                    </a:cubicBezTo>
                    <a:cubicBezTo>
                      <a:pt x="36416" y="33896"/>
                      <a:pt x="36416" y="33754"/>
                      <a:pt x="36381" y="33648"/>
                    </a:cubicBezTo>
                    <a:close/>
                    <a:moveTo>
                      <a:pt x="16043" y="32725"/>
                    </a:moveTo>
                    <a:cubicBezTo>
                      <a:pt x="13985" y="33364"/>
                      <a:pt x="11855" y="34074"/>
                      <a:pt x="9761" y="34961"/>
                    </a:cubicBezTo>
                    <a:cubicBezTo>
                      <a:pt x="9335" y="35138"/>
                      <a:pt x="8732" y="35351"/>
                      <a:pt x="8164" y="35564"/>
                    </a:cubicBezTo>
                    <a:lnTo>
                      <a:pt x="7773" y="35706"/>
                    </a:lnTo>
                    <a:cubicBezTo>
                      <a:pt x="7809" y="35813"/>
                      <a:pt x="7844" y="35919"/>
                      <a:pt x="7880" y="36026"/>
                    </a:cubicBezTo>
                    <a:lnTo>
                      <a:pt x="8270" y="35884"/>
                    </a:lnTo>
                    <a:cubicBezTo>
                      <a:pt x="8874" y="35635"/>
                      <a:pt x="9442" y="35422"/>
                      <a:pt x="9903" y="35245"/>
                    </a:cubicBezTo>
                    <a:cubicBezTo>
                      <a:pt x="11926" y="34393"/>
                      <a:pt x="14020" y="33683"/>
                      <a:pt x="16043" y="33080"/>
                    </a:cubicBezTo>
                    <a:lnTo>
                      <a:pt x="16043" y="32725"/>
                    </a:lnTo>
                    <a:close/>
                    <a:moveTo>
                      <a:pt x="13817" y="36103"/>
                    </a:moveTo>
                    <a:cubicBezTo>
                      <a:pt x="11904" y="36103"/>
                      <a:pt x="10005" y="36349"/>
                      <a:pt x="8164" y="36842"/>
                    </a:cubicBezTo>
                    <a:lnTo>
                      <a:pt x="8235" y="37161"/>
                    </a:lnTo>
                    <a:cubicBezTo>
                      <a:pt x="10019" y="36709"/>
                      <a:pt x="11840" y="36470"/>
                      <a:pt x="13670" y="36470"/>
                    </a:cubicBezTo>
                    <a:cubicBezTo>
                      <a:pt x="14425" y="36470"/>
                      <a:pt x="15181" y="36511"/>
                      <a:pt x="15937" y="36594"/>
                    </a:cubicBezTo>
                    <a:lnTo>
                      <a:pt x="15937" y="36558"/>
                    </a:lnTo>
                    <a:lnTo>
                      <a:pt x="15937" y="36203"/>
                    </a:lnTo>
                    <a:cubicBezTo>
                      <a:pt x="15230" y="36136"/>
                      <a:pt x="14523" y="36103"/>
                      <a:pt x="13817" y="36103"/>
                    </a:cubicBezTo>
                    <a:close/>
                    <a:moveTo>
                      <a:pt x="37019" y="38901"/>
                    </a:moveTo>
                    <a:cubicBezTo>
                      <a:pt x="35990" y="39078"/>
                      <a:pt x="34996" y="39326"/>
                      <a:pt x="34038" y="39646"/>
                    </a:cubicBezTo>
                    <a:lnTo>
                      <a:pt x="34038" y="40001"/>
                    </a:lnTo>
                    <a:cubicBezTo>
                      <a:pt x="35032" y="39681"/>
                      <a:pt x="36026" y="39433"/>
                      <a:pt x="37055" y="39256"/>
                    </a:cubicBezTo>
                    <a:lnTo>
                      <a:pt x="37019" y="38901"/>
                    </a:lnTo>
                    <a:close/>
                    <a:moveTo>
                      <a:pt x="16611" y="47490"/>
                    </a:moveTo>
                    <a:cubicBezTo>
                      <a:pt x="14659" y="47774"/>
                      <a:pt x="12707" y="48129"/>
                      <a:pt x="10790" y="48519"/>
                    </a:cubicBezTo>
                    <a:cubicBezTo>
                      <a:pt x="10790" y="48590"/>
                      <a:pt x="10826" y="48732"/>
                      <a:pt x="10861" y="48839"/>
                    </a:cubicBezTo>
                    <a:cubicBezTo>
                      <a:pt x="12742" y="48448"/>
                      <a:pt x="14695" y="48093"/>
                      <a:pt x="16647" y="47809"/>
                    </a:cubicBezTo>
                    <a:lnTo>
                      <a:pt x="16611" y="47490"/>
                    </a:lnTo>
                    <a:close/>
                    <a:moveTo>
                      <a:pt x="34641" y="48200"/>
                    </a:moveTo>
                    <a:cubicBezTo>
                      <a:pt x="34641" y="48306"/>
                      <a:pt x="34641" y="48413"/>
                      <a:pt x="34677" y="48519"/>
                    </a:cubicBezTo>
                    <a:cubicBezTo>
                      <a:pt x="36203" y="48661"/>
                      <a:pt x="37729" y="48839"/>
                      <a:pt x="39291" y="49052"/>
                    </a:cubicBezTo>
                    <a:lnTo>
                      <a:pt x="39291" y="48697"/>
                    </a:lnTo>
                    <a:cubicBezTo>
                      <a:pt x="37729" y="48484"/>
                      <a:pt x="36203" y="48306"/>
                      <a:pt x="34641" y="48200"/>
                    </a:cubicBezTo>
                    <a:close/>
                    <a:moveTo>
                      <a:pt x="17037" y="50649"/>
                    </a:moveTo>
                    <a:cubicBezTo>
                      <a:pt x="15085" y="50791"/>
                      <a:pt x="13133" y="51075"/>
                      <a:pt x="11216" y="51465"/>
                    </a:cubicBezTo>
                    <a:cubicBezTo>
                      <a:pt x="11216" y="51572"/>
                      <a:pt x="11252" y="51678"/>
                      <a:pt x="11252" y="51785"/>
                    </a:cubicBezTo>
                    <a:cubicBezTo>
                      <a:pt x="13168" y="51394"/>
                      <a:pt x="15120" y="51110"/>
                      <a:pt x="17073" y="50968"/>
                    </a:cubicBezTo>
                    <a:cubicBezTo>
                      <a:pt x="17073" y="50862"/>
                      <a:pt x="17037" y="50755"/>
                      <a:pt x="17037" y="50649"/>
                    </a:cubicBezTo>
                    <a:close/>
                    <a:moveTo>
                      <a:pt x="39397" y="51714"/>
                    </a:moveTo>
                    <a:cubicBezTo>
                      <a:pt x="39220" y="51749"/>
                      <a:pt x="39043" y="51749"/>
                      <a:pt x="38936" y="51785"/>
                    </a:cubicBezTo>
                    <a:cubicBezTo>
                      <a:pt x="38386" y="51820"/>
                      <a:pt x="37809" y="51829"/>
                      <a:pt x="37228" y="51829"/>
                    </a:cubicBezTo>
                    <a:cubicBezTo>
                      <a:pt x="36647" y="51829"/>
                      <a:pt x="36061" y="51820"/>
                      <a:pt x="35493" y="51820"/>
                    </a:cubicBezTo>
                    <a:lnTo>
                      <a:pt x="35493" y="51785"/>
                    </a:lnTo>
                    <a:lnTo>
                      <a:pt x="34890" y="51785"/>
                    </a:lnTo>
                    <a:cubicBezTo>
                      <a:pt x="34890" y="51891"/>
                      <a:pt x="34890" y="51997"/>
                      <a:pt x="34890" y="52104"/>
                    </a:cubicBezTo>
                    <a:lnTo>
                      <a:pt x="35493" y="52104"/>
                    </a:lnTo>
                    <a:cubicBezTo>
                      <a:pt x="36061" y="52122"/>
                      <a:pt x="36647" y="52131"/>
                      <a:pt x="37228" y="52131"/>
                    </a:cubicBezTo>
                    <a:cubicBezTo>
                      <a:pt x="37809" y="52131"/>
                      <a:pt x="38386" y="52122"/>
                      <a:pt x="38936" y="52104"/>
                    </a:cubicBezTo>
                    <a:cubicBezTo>
                      <a:pt x="39078" y="52104"/>
                      <a:pt x="39220" y="52068"/>
                      <a:pt x="39397" y="52033"/>
                    </a:cubicBezTo>
                    <a:lnTo>
                      <a:pt x="39397" y="51714"/>
                    </a:lnTo>
                    <a:close/>
                    <a:moveTo>
                      <a:pt x="39788" y="61226"/>
                    </a:moveTo>
                    <a:cubicBezTo>
                      <a:pt x="38368" y="61581"/>
                      <a:pt x="36948" y="61864"/>
                      <a:pt x="35564" y="62113"/>
                    </a:cubicBezTo>
                    <a:lnTo>
                      <a:pt x="35564" y="62255"/>
                    </a:lnTo>
                    <a:lnTo>
                      <a:pt x="35564" y="62432"/>
                    </a:lnTo>
                    <a:cubicBezTo>
                      <a:pt x="36948" y="62184"/>
                      <a:pt x="38368" y="61900"/>
                      <a:pt x="39788" y="61581"/>
                    </a:cubicBezTo>
                    <a:lnTo>
                      <a:pt x="39788" y="61226"/>
                    </a:lnTo>
                    <a:close/>
                    <a:moveTo>
                      <a:pt x="18599" y="61723"/>
                    </a:moveTo>
                    <a:cubicBezTo>
                      <a:pt x="16611" y="62255"/>
                      <a:pt x="14624" y="62823"/>
                      <a:pt x="12707" y="63497"/>
                    </a:cubicBezTo>
                    <a:cubicBezTo>
                      <a:pt x="12707" y="63604"/>
                      <a:pt x="12707" y="63710"/>
                      <a:pt x="12742" y="63852"/>
                    </a:cubicBezTo>
                    <a:cubicBezTo>
                      <a:pt x="14659" y="63142"/>
                      <a:pt x="16682" y="62574"/>
                      <a:pt x="18670" y="62077"/>
                    </a:cubicBezTo>
                    <a:cubicBezTo>
                      <a:pt x="18634" y="61935"/>
                      <a:pt x="18634" y="61829"/>
                      <a:pt x="18599" y="61723"/>
                    </a:cubicBezTo>
                    <a:close/>
                    <a:moveTo>
                      <a:pt x="39859" y="63817"/>
                    </a:moveTo>
                    <a:cubicBezTo>
                      <a:pt x="39007" y="63959"/>
                      <a:pt x="38120" y="64172"/>
                      <a:pt x="37268" y="64455"/>
                    </a:cubicBezTo>
                    <a:lnTo>
                      <a:pt x="36061" y="64917"/>
                    </a:lnTo>
                    <a:lnTo>
                      <a:pt x="35635" y="65059"/>
                    </a:lnTo>
                    <a:lnTo>
                      <a:pt x="35635" y="65414"/>
                    </a:lnTo>
                    <a:lnTo>
                      <a:pt x="36168" y="65201"/>
                    </a:lnTo>
                    <a:lnTo>
                      <a:pt x="37374" y="64775"/>
                    </a:lnTo>
                    <a:cubicBezTo>
                      <a:pt x="38191" y="64491"/>
                      <a:pt x="39007" y="64278"/>
                      <a:pt x="39859" y="64172"/>
                    </a:cubicBezTo>
                    <a:lnTo>
                      <a:pt x="39859" y="63817"/>
                    </a:lnTo>
                    <a:close/>
                    <a:moveTo>
                      <a:pt x="19060" y="64668"/>
                    </a:moveTo>
                    <a:cubicBezTo>
                      <a:pt x="18670" y="64739"/>
                      <a:pt x="18315" y="64810"/>
                      <a:pt x="17924" y="64917"/>
                    </a:cubicBezTo>
                    <a:cubicBezTo>
                      <a:pt x="17534" y="65023"/>
                      <a:pt x="17073" y="65130"/>
                      <a:pt x="16611" y="65236"/>
                    </a:cubicBezTo>
                    <a:cubicBezTo>
                      <a:pt x="15475" y="65485"/>
                      <a:pt x="14233" y="65804"/>
                      <a:pt x="12991" y="66159"/>
                    </a:cubicBezTo>
                    <a:cubicBezTo>
                      <a:pt x="12991" y="66266"/>
                      <a:pt x="12991" y="66372"/>
                      <a:pt x="13026" y="66479"/>
                    </a:cubicBezTo>
                    <a:cubicBezTo>
                      <a:pt x="14304" y="66124"/>
                      <a:pt x="15617" y="65804"/>
                      <a:pt x="16682" y="65556"/>
                    </a:cubicBezTo>
                    <a:cubicBezTo>
                      <a:pt x="17144" y="65449"/>
                      <a:pt x="17605" y="65343"/>
                      <a:pt x="17995" y="65236"/>
                    </a:cubicBezTo>
                    <a:cubicBezTo>
                      <a:pt x="18421" y="65130"/>
                      <a:pt x="18741" y="65059"/>
                      <a:pt x="19096" y="65023"/>
                    </a:cubicBezTo>
                    <a:cubicBezTo>
                      <a:pt x="19096" y="64881"/>
                      <a:pt x="19060" y="64775"/>
                      <a:pt x="19060" y="64668"/>
                    </a:cubicBezTo>
                    <a:close/>
                    <a:moveTo>
                      <a:pt x="20267" y="72796"/>
                    </a:moveTo>
                    <a:cubicBezTo>
                      <a:pt x="19699" y="72867"/>
                      <a:pt x="19167" y="72974"/>
                      <a:pt x="18634" y="73045"/>
                    </a:cubicBezTo>
                    <a:cubicBezTo>
                      <a:pt x="18279" y="73116"/>
                      <a:pt x="17960" y="73187"/>
                      <a:pt x="17676" y="73222"/>
                    </a:cubicBezTo>
                    <a:lnTo>
                      <a:pt x="16469" y="73400"/>
                    </a:lnTo>
                    <a:cubicBezTo>
                      <a:pt x="15582" y="73542"/>
                      <a:pt x="14695" y="73684"/>
                      <a:pt x="13807" y="73861"/>
                    </a:cubicBezTo>
                    <a:cubicBezTo>
                      <a:pt x="13807" y="73968"/>
                      <a:pt x="13807" y="74074"/>
                      <a:pt x="13843" y="74181"/>
                    </a:cubicBezTo>
                    <a:cubicBezTo>
                      <a:pt x="14730" y="74003"/>
                      <a:pt x="15653" y="73861"/>
                      <a:pt x="16505" y="73719"/>
                    </a:cubicBezTo>
                    <a:lnTo>
                      <a:pt x="17711" y="73542"/>
                    </a:lnTo>
                    <a:lnTo>
                      <a:pt x="18705" y="73364"/>
                    </a:lnTo>
                    <a:cubicBezTo>
                      <a:pt x="19202" y="73293"/>
                      <a:pt x="19770" y="73187"/>
                      <a:pt x="20338" y="73116"/>
                    </a:cubicBezTo>
                    <a:lnTo>
                      <a:pt x="20267" y="72796"/>
                    </a:lnTo>
                    <a:close/>
                    <a:moveTo>
                      <a:pt x="40178" y="72654"/>
                    </a:moveTo>
                    <a:cubicBezTo>
                      <a:pt x="39043" y="72903"/>
                      <a:pt x="37907" y="73222"/>
                      <a:pt x="36806" y="73613"/>
                    </a:cubicBezTo>
                    <a:cubicBezTo>
                      <a:pt x="36381" y="73755"/>
                      <a:pt x="35990" y="73897"/>
                      <a:pt x="35564" y="74003"/>
                    </a:cubicBezTo>
                    <a:lnTo>
                      <a:pt x="35564" y="74358"/>
                    </a:lnTo>
                    <a:cubicBezTo>
                      <a:pt x="36026" y="74216"/>
                      <a:pt x="36452" y="74074"/>
                      <a:pt x="36913" y="73897"/>
                    </a:cubicBezTo>
                    <a:cubicBezTo>
                      <a:pt x="37978" y="73542"/>
                      <a:pt x="39078" y="73222"/>
                      <a:pt x="40178" y="73009"/>
                    </a:cubicBezTo>
                    <a:lnTo>
                      <a:pt x="40178" y="72654"/>
                    </a:lnTo>
                    <a:close/>
                    <a:moveTo>
                      <a:pt x="40498" y="78937"/>
                    </a:moveTo>
                    <a:lnTo>
                      <a:pt x="39078" y="79327"/>
                    </a:lnTo>
                    <a:cubicBezTo>
                      <a:pt x="37907" y="79682"/>
                      <a:pt x="36664" y="80037"/>
                      <a:pt x="35458" y="80285"/>
                    </a:cubicBezTo>
                    <a:lnTo>
                      <a:pt x="35458" y="80640"/>
                    </a:lnTo>
                    <a:cubicBezTo>
                      <a:pt x="36700" y="80356"/>
                      <a:pt x="37942" y="80001"/>
                      <a:pt x="39149" y="79646"/>
                    </a:cubicBezTo>
                    <a:lnTo>
                      <a:pt x="40498" y="79256"/>
                    </a:lnTo>
                    <a:lnTo>
                      <a:pt x="40498" y="78937"/>
                    </a:lnTo>
                    <a:close/>
                    <a:moveTo>
                      <a:pt x="21758" y="82166"/>
                    </a:moveTo>
                    <a:lnTo>
                      <a:pt x="20125" y="83373"/>
                    </a:lnTo>
                    <a:cubicBezTo>
                      <a:pt x="18457" y="84651"/>
                      <a:pt x="16789" y="85893"/>
                      <a:pt x="15120" y="87242"/>
                    </a:cubicBezTo>
                    <a:cubicBezTo>
                      <a:pt x="15120" y="87384"/>
                      <a:pt x="15156" y="87526"/>
                      <a:pt x="15156" y="87632"/>
                    </a:cubicBezTo>
                    <a:cubicBezTo>
                      <a:pt x="16824" y="86284"/>
                      <a:pt x="18563" y="84970"/>
                      <a:pt x="20338" y="83657"/>
                    </a:cubicBezTo>
                    <a:lnTo>
                      <a:pt x="21793" y="82521"/>
                    </a:lnTo>
                    <a:cubicBezTo>
                      <a:pt x="21793" y="82379"/>
                      <a:pt x="21758" y="82273"/>
                      <a:pt x="21758" y="82166"/>
                    </a:cubicBezTo>
                    <a:close/>
                    <a:moveTo>
                      <a:pt x="22361" y="85858"/>
                    </a:moveTo>
                    <a:cubicBezTo>
                      <a:pt x="20018" y="87135"/>
                      <a:pt x="17640" y="88591"/>
                      <a:pt x="15688" y="90507"/>
                    </a:cubicBezTo>
                    <a:lnTo>
                      <a:pt x="15475" y="90720"/>
                    </a:lnTo>
                    <a:cubicBezTo>
                      <a:pt x="15475" y="90720"/>
                      <a:pt x="15440" y="90756"/>
                      <a:pt x="15404" y="90791"/>
                    </a:cubicBezTo>
                    <a:lnTo>
                      <a:pt x="15404" y="91146"/>
                    </a:lnTo>
                    <a:lnTo>
                      <a:pt x="15404" y="91217"/>
                    </a:lnTo>
                    <a:lnTo>
                      <a:pt x="15688" y="90933"/>
                    </a:lnTo>
                    <a:lnTo>
                      <a:pt x="15901" y="90720"/>
                    </a:lnTo>
                    <a:cubicBezTo>
                      <a:pt x="17782" y="88875"/>
                      <a:pt x="20054" y="87455"/>
                      <a:pt x="22361" y="86177"/>
                    </a:cubicBezTo>
                    <a:cubicBezTo>
                      <a:pt x="22396" y="86071"/>
                      <a:pt x="22361" y="85964"/>
                      <a:pt x="22361" y="85858"/>
                    </a:cubicBezTo>
                    <a:close/>
                    <a:moveTo>
                      <a:pt x="23710" y="93737"/>
                    </a:moveTo>
                    <a:cubicBezTo>
                      <a:pt x="21971" y="94340"/>
                      <a:pt x="20302" y="95086"/>
                      <a:pt x="18741" y="95973"/>
                    </a:cubicBezTo>
                    <a:cubicBezTo>
                      <a:pt x="17960" y="96364"/>
                      <a:pt x="17179" y="96754"/>
                      <a:pt x="16363" y="97109"/>
                    </a:cubicBezTo>
                    <a:cubicBezTo>
                      <a:pt x="16363" y="97215"/>
                      <a:pt x="16434" y="97357"/>
                      <a:pt x="16434" y="97464"/>
                    </a:cubicBezTo>
                    <a:cubicBezTo>
                      <a:pt x="17285" y="97073"/>
                      <a:pt x="18102" y="96648"/>
                      <a:pt x="18918" y="96222"/>
                    </a:cubicBezTo>
                    <a:lnTo>
                      <a:pt x="18883" y="96222"/>
                    </a:lnTo>
                    <a:cubicBezTo>
                      <a:pt x="20444" y="95370"/>
                      <a:pt x="22077" y="94624"/>
                      <a:pt x="23781" y="94057"/>
                    </a:cubicBezTo>
                    <a:cubicBezTo>
                      <a:pt x="23781" y="93950"/>
                      <a:pt x="23745" y="93844"/>
                      <a:pt x="23710" y="93737"/>
                    </a:cubicBezTo>
                    <a:close/>
                    <a:moveTo>
                      <a:pt x="41385" y="91998"/>
                    </a:moveTo>
                    <a:lnTo>
                      <a:pt x="40533" y="92672"/>
                    </a:lnTo>
                    <a:cubicBezTo>
                      <a:pt x="40107" y="93027"/>
                      <a:pt x="39646" y="93382"/>
                      <a:pt x="39291" y="93666"/>
                    </a:cubicBezTo>
                    <a:cubicBezTo>
                      <a:pt x="38439" y="94269"/>
                      <a:pt x="37587" y="94979"/>
                      <a:pt x="36700" y="95760"/>
                    </a:cubicBezTo>
                    <a:cubicBezTo>
                      <a:pt x="36239" y="96222"/>
                      <a:pt x="35742" y="96612"/>
                      <a:pt x="35245" y="97038"/>
                    </a:cubicBezTo>
                    <a:lnTo>
                      <a:pt x="35245" y="97464"/>
                    </a:lnTo>
                    <a:cubicBezTo>
                      <a:pt x="35813" y="97002"/>
                      <a:pt x="36381" y="96506"/>
                      <a:pt x="36913" y="96009"/>
                    </a:cubicBezTo>
                    <a:cubicBezTo>
                      <a:pt x="37800" y="95228"/>
                      <a:pt x="38652" y="94518"/>
                      <a:pt x="39468" y="93915"/>
                    </a:cubicBezTo>
                    <a:cubicBezTo>
                      <a:pt x="39859" y="93666"/>
                      <a:pt x="40285" y="93311"/>
                      <a:pt x="40746" y="92921"/>
                    </a:cubicBezTo>
                    <a:lnTo>
                      <a:pt x="41421" y="92388"/>
                    </a:lnTo>
                    <a:cubicBezTo>
                      <a:pt x="41421" y="92282"/>
                      <a:pt x="41421" y="92140"/>
                      <a:pt x="41385" y="91998"/>
                    </a:cubicBezTo>
                    <a:close/>
                    <a:moveTo>
                      <a:pt x="41917" y="96825"/>
                    </a:moveTo>
                    <a:cubicBezTo>
                      <a:pt x="40391" y="97677"/>
                      <a:pt x="38901" y="98600"/>
                      <a:pt x="37552" y="99664"/>
                    </a:cubicBezTo>
                    <a:cubicBezTo>
                      <a:pt x="36842" y="100197"/>
                      <a:pt x="36097" y="100694"/>
                      <a:pt x="35387" y="101191"/>
                    </a:cubicBezTo>
                    <a:lnTo>
                      <a:pt x="35387" y="101581"/>
                    </a:lnTo>
                    <a:cubicBezTo>
                      <a:pt x="36168" y="101049"/>
                      <a:pt x="36948" y="100481"/>
                      <a:pt x="37694" y="99948"/>
                    </a:cubicBezTo>
                    <a:cubicBezTo>
                      <a:pt x="39043" y="98884"/>
                      <a:pt x="40462" y="97996"/>
                      <a:pt x="41953" y="97180"/>
                    </a:cubicBezTo>
                    <a:cubicBezTo>
                      <a:pt x="41953" y="97073"/>
                      <a:pt x="41917" y="96967"/>
                      <a:pt x="41917" y="96825"/>
                    </a:cubicBezTo>
                    <a:close/>
                    <a:moveTo>
                      <a:pt x="44544" y="104172"/>
                    </a:moveTo>
                    <a:lnTo>
                      <a:pt x="43834" y="104456"/>
                    </a:lnTo>
                    <a:cubicBezTo>
                      <a:pt x="43373" y="104669"/>
                      <a:pt x="42911" y="104846"/>
                      <a:pt x="42485" y="104988"/>
                    </a:cubicBezTo>
                    <a:cubicBezTo>
                      <a:pt x="40462" y="105769"/>
                      <a:pt x="38475" y="106692"/>
                      <a:pt x="36558" y="107757"/>
                    </a:cubicBezTo>
                    <a:cubicBezTo>
                      <a:pt x="36594" y="107863"/>
                      <a:pt x="36629" y="107970"/>
                      <a:pt x="36664" y="108076"/>
                    </a:cubicBezTo>
                    <a:cubicBezTo>
                      <a:pt x="38581" y="107011"/>
                      <a:pt x="40569" y="106089"/>
                      <a:pt x="42627" y="105308"/>
                    </a:cubicBezTo>
                    <a:cubicBezTo>
                      <a:pt x="43053" y="105130"/>
                      <a:pt x="43515" y="104953"/>
                      <a:pt x="43940" y="104740"/>
                    </a:cubicBezTo>
                    <a:lnTo>
                      <a:pt x="44615" y="104456"/>
                    </a:lnTo>
                    <a:lnTo>
                      <a:pt x="44544" y="104172"/>
                    </a:lnTo>
                    <a:close/>
                    <a:moveTo>
                      <a:pt x="28750" y="111661"/>
                    </a:moveTo>
                    <a:lnTo>
                      <a:pt x="28146" y="111732"/>
                    </a:lnTo>
                    <a:cubicBezTo>
                      <a:pt x="27685" y="111803"/>
                      <a:pt x="27294" y="111838"/>
                      <a:pt x="27046" y="111874"/>
                    </a:cubicBezTo>
                    <a:cubicBezTo>
                      <a:pt x="24384" y="111945"/>
                      <a:pt x="21722" y="111980"/>
                      <a:pt x="19060" y="111980"/>
                    </a:cubicBezTo>
                    <a:cubicBezTo>
                      <a:pt x="19060" y="112087"/>
                      <a:pt x="19096" y="112193"/>
                      <a:pt x="19131" y="112300"/>
                    </a:cubicBezTo>
                    <a:cubicBezTo>
                      <a:pt x="21722" y="112300"/>
                      <a:pt x="24420" y="112264"/>
                      <a:pt x="27046" y="112193"/>
                    </a:cubicBezTo>
                    <a:cubicBezTo>
                      <a:pt x="27294" y="112193"/>
                      <a:pt x="27720" y="112122"/>
                      <a:pt x="28182" y="112051"/>
                    </a:cubicBezTo>
                    <a:lnTo>
                      <a:pt x="28856" y="111980"/>
                    </a:lnTo>
                    <a:cubicBezTo>
                      <a:pt x="28821" y="111874"/>
                      <a:pt x="28785" y="111767"/>
                      <a:pt x="28750" y="111661"/>
                    </a:cubicBezTo>
                    <a:close/>
                    <a:moveTo>
                      <a:pt x="46780" y="112797"/>
                    </a:moveTo>
                    <a:cubicBezTo>
                      <a:pt x="44011" y="113684"/>
                      <a:pt x="41350" y="114855"/>
                      <a:pt x="38830" y="116240"/>
                    </a:cubicBezTo>
                    <a:cubicBezTo>
                      <a:pt x="38830" y="116346"/>
                      <a:pt x="38865" y="116453"/>
                      <a:pt x="38901" y="116595"/>
                    </a:cubicBezTo>
                    <a:lnTo>
                      <a:pt x="38901" y="116559"/>
                    </a:lnTo>
                    <a:cubicBezTo>
                      <a:pt x="41421" y="115210"/>
                      <a:pt x="44047" y="114039"/>
                      <a:pt x="46780" y="113116"/>
                    </a:cubicBezTo>
                    <a:lnTo>
                      <a:pt x="46780" y="112797"/>
                    </a:lnTo>
                    <a:close/>
                    <a:moveTo>
                      <a:pt x="30773" y="117162"/>
                    </a:moveTo>
                    <a:cubicBezTo>
                      <a:pt x="30418" y="117411"/>
                      <a:pt x="30063" y="117659"/>
                      <a:pt x="29743" y="117872"/>
                    </a:cubicBezTo>
                    <a:cubicBezTo>
                      <a:pt x="29424" y="118121"/>
                      <a:pt x="29105" y="118334"/>
                      <a:pt x="28892" y="118440"/>
                    </a:cubicBezTo>
                    <a:cubicBezTo>
                      <a:pt x="26230" y="120073"/>
                      <a:pt x="23603" y="121670"/>
                      <a:pt x="21154" y="123445"/>
                    </a:cubicBezTo>
                    <a:cubicBezTo>
                      <a:pt x="21154" y="123551"/>
                      <a:pt x="21190" y="123693"/>
                      <a:pt x="21225" y="123800"/>
                    </a:cubicBezTo>
                    <a:cubicBezTo>
                      <a:pt x="23710" y="121989"/>
                      <a:pt x="26336" y="120392"/>
                      <a:pt x="29069" y="118724"/>
                    </a:cubicBezTo>
                    <a:cubicBezTo>
                      <a:pt x="29282" y="118582"/>
                      <a:pt x="29566" y="118369"/>
                      <a:pt x="29921" y="118156"/>
                    </a:cubicBezTo>
                    <a:cubicBezTo>
                      <a:pt x="30240" y="117908"/>
                      <a:pt x="30560" y="117695"/>
                      <a:pt x="30915" y="117482"/>
                    </a:cubicBezTo>
                    <a:cubicBezTo>
                      <a:pt x="30844" y="117340"/>
                      <a:pt x="30808" y="117269"/>
                      <a:pt x="30773" y="117162"/>
                    </a:cubicBezTo>
                    <a:close/>
                    <a:moveTo>
                      <a:pt x="46780" y="121564"/>
                    </a:moveTo>
                    <a:cubicBezTo>
                      <a:pt x="45147" y="122238"/>
                      <a:pt x="43550" y="123054"/>
                      <a:pt x="41988" y="123871"/>
                    </a:cubicBezTo>
                    <a:lnTo>
                      <a:pt x="41066" y="124367"/>
                    </a:lnTo>
                    <a:cubicBezTo>
                      <a:pt x="41101" y="124474"/>
                      <a:pt x="41137" y="124580"/>
                      <a:pt x="41137" y="124687"/>
                    </a:cubicBezTo>
                    <a:lnTo>
                      <a:pt x="42130" y="124155"/>
                    </a:lnTo>
                    <a:cubicBezTo>
                      <a:pt x="43621" y="123374"/>
                      <a:pt x="45183" y="122593"/>
                      <a:pt x="46780" y="121918"/>
                    </a:cubicBezTo>
                    <a:lnTo>
                      <a:pt x="46780" y="121564"/>
                    </a:lnTo>
                    <a:close/>
                    <a:moveTo>
                      <a:pt x="31873" y="119931"/>
                    </a:moveTo>
                    <a:cubicBezTo>
                      <a:pt x="29424" y="120996"/>
                      <a:pt x="27081" y="122309"/>
                      <a:pt x="24881" y="123835"/>
                    </a:cubicBezTo>
                    <a:cubicBezTo>
                      <a:pt x="23923" y="124474"/>
                      <a:pt x="22822" y="125290"/>
                      <a:pt x="21651" y="126213"/>
                    </a:cubicBezTo>
                    <a:lnTo>
                      <a:pt x="21722" y="126604"/>
                    </a:lnTo>
                    <a:cubicBezTo>
                      <a:pt x="22929" y="125610"/>
                      <a:pt x="24100" y="124793"/>
                      <a:pt x="25058" y="124119"/>
                    </a:cubicBezTo>
                    <a:cubicBezTo>
                      <a:pt x="27223" y="122593"/>
                      <a:pt x="29566" y="121315"/>
                      <a:pt x="32015" y="120250"/>
                    </a:cubicBezTo>
                    <a:cubicBezTo>
                      <a:pt x="31944" y="120144"/>
                      <a:pt x="31908" y="120037"/>
                      <a:pt x="31873" y="119931"/>
                    </a:cubicBezTo>
                    <a:close/>
                    <a:moveTo>
                      <a:pt x="46780" y="130543"/>
                    </a:moveTo>
                    <a:lnTo>
                      <a:pt x="46602" y="130579"/>
                    </a:lnTo>
                    <a:cubicBezTo>
                      <a:pt x="45502" y="131005"/>
                      <a:pt x="44331" y="131466"/>
                      <a:pt x="43160" y="131785"/>
                    </a:cubicBezTo>
                    <a:lnTo>
                      <a:pt x="43266" y="132069"/>
                    </a:lnTo>
                    <a:cubicBezTo>
                      <a:pt x="44437" y="131750"/>
                      <a:pt x="45573" y="131324"/>
                      <a:pt x="46709" y="130863"/>
                    </a:cubicBezTo>
                    <a:lnTo>
                      <a:pt x="46780" y="130863"/>
                    </a:lnTo>
                    <a:lnTo>
                      <a:pt x="46780" y="130543"/>
                    </a:lnTo>
                    <a:close/>
                    <a:moveTo>
                      <a:pt x="37374" y="135051"/>
                    </a:moveTo>
                    <a:lnTo>
                      <a:pt x="36735" y="135264"/>
                    </a:lnTo>
                    <a:cubicBezTo>
                      <a:pt x="36239" y="135406"/>
                      <a:pt x="35777" y="135548"/>
                      <a:pt x="35280" y="135654"/>
                    </a:cubicBezTo>
                    <a:lnTo>
                      <a:pt x="33861" y="136045"/>
                    </a:lnTo>
                    <a:cubicBezTo>
                      <a:pt x="30631" y="136896"/>
                      <a:pt x="27259" y="137784"/>
                      <a:pt x="23994" y="138920"/>
                    </a:cubicBezTo>
                    <a:cubicBezTo>
                      <a:pt x="23994" y="139026"/>
                      <a:pt x="24029" y="139132"/>
                      <a:pt x="24065" y="139239"/>
                    </a:cubicBezTo>
                    <a:cubicBezTo>
                      <a:pt x="27330" y="138103"/>
                      <a:pt x="30702" y="137216"/>
                      <a:pt x="33967" y="136364"/>
                    </a:cubicBezTo>
                    <a:lnTo>
                      <a:pt x="35387" y="135974"/>
                    </a:lnTo>
                    <a:cubicBezTo>
                      <a:pt x="35848" y="135867"/>
                      <a:pt x="36345" y="135725"/>
                      <a:pt x="36806" y="135583"/>
                    </a:cubicBezTo>
                    <a:lnTo>
                      <a:pt x="37481" y="135370"/>
                    </a:lnTo>
                    <a:cubicBezTo>
                      <a:pt x="37445" y="135264"/>
                      <a:pt x="37410" y="135157"/>
                      <a:pt x="37374" y="135051"/>
                    </a:cubicBezTo>
                    <a:close/>
                    <a:moveTo>
                      <a:pt x="40249" y="143214"/>
                    </a:moveTo>
                    <a:cubicBezTo>
                      <a:pt x="39610" y="143321"/>
                      <a:pt x="38972" y="143498"/>
                      <a:pt x="38368" y="143640"/>
                    </a:cubicBezTo>
                    <a:cubicBezTo>
                      <a:pt x="37978" y="143747"/>
                      <a:pt x="37587" y="143853"/>
                      <a:pt x="37232" y="143924"/>
                    </a:cubicBezTo>
                    <a:lnTo>
                      <a:pt x="36168" y="144137"/>
                    </a:lnTo>
                    <a:cubicBezTo>
                      <a:pt x="32689" y="144882"/>
                      <a:pt x="28892" y="145663"/>
                      <a:pt x="25520" y="147047"/>
                    </a:cubicBezTo>
                    <a:cubicBezTo>
                      <a:pt x="25520" y="147154"/>
                      <a:pt x="25555" y="147260"/>
                      <a:pt x="25555" y="147367"/>
                    </a:cubicBezTo>
                    <a:cubicBezTo>
                      <a:pt x="28963" y="145983"/>
                      <a:pt x="32760" y="145202"/>
                      <a:pt x="36239" y="144456"/>
                    </a:cubicBezTo>
                    <a:lnTo>
                      <a:pt x="37303" y="144243"/>
                    </a:lnTo>
                    <a:cubicBezTo>
                      <a:pt x="37658" y="144172"/>
                      <a:pt x="38049" y="144066"/>
                      <a:pt x="38439" y="143960"/>
                    </a:cubicBezTo>
                    <a:cubicBezTo>
                      <a:pt x="39043" y="143818"/>
                      <a:pt x="39717" y="143640"/>
                      <a:pt x="40356" y="143534"/>
                    </a:cubicBezTo>
                    <a:cubicBezTo>
                      <a:pt x="40320" y="143427"/>
                      <a:pt x="40285" y="143321"/>
                      <a:pt x="40249" y="143214"/>
                    </a:cubicBezTo>
                    <a:close/>
                    <a:moveTo>
                      <a:pt x="42769" y="150313"/>
                    </a:moveTo>
                    <a:cubicBezTo>
                      <a:pt x="37445" y="151413"/>
                      <a:pt x="32192" y="153649"/>
                      <a:pt x="27152" y="156134"/>
                    </a:cubicBezTo>
                    <a:cubicBezTo>
                      <a:pt x="27188" y="156240"/>
                      <a:pt x="27223" y="156347"/>
                      <a:pt x="27223" y="156453"/>
                    </a:cubicBezTo>
                    <a:cubicBezTo>
                      <a:pt x="32263" y="153969"/>
                      <a:pt x="37552" y="151732"/>
                      <a:pt x="42876" y="150632"/>
                    </a:cubicBezTo>
                    <a:lnTo>
                      <a:pt x="42769" y="150313"/>
                    </a:lnTo>
                    <a:close/>
                    <a:moveTo>
                      <a:pt x="43905" y="153543"/>
                    </a:moveTo>
                    <a:cubicBezTo>
                      <a:pt x="42343" y="154678"/>
                      <a:pt x="40853" y="155885"/>
                      <a:pt x="39468" y="157234"/>
                    </a:cubicBezTo>
                    <a:cubicBezTo>
                      <a:pt x="39078" y="157553"/>
                      <a:pt x="38794" y="157837"/>
                      <a:pt x="38688" y="157908"/>
                    </a:cubicBezTo>
                    <a:cubicBezTo>
                      <a:pt x="35990" y="160038"/>
                      <a:pt x="33009" y="162345"/>
                      <a:pt x="30134" y="164794"/>
                    </a:cubicBezTo>
                    <a:lnTo>
                      <a:pt x="30240" y="165113"/>
                    </a:lnTo>
                    <a:cubicBezTo>
                      <a:pt x="33151" y="162664"/>
                      <a:pt x="36132" y="160322"/>
                      <a:pt x="38865" y="158192"/>
                    </a:cubicBezTo>
                    <a:lnTo>
                      <a:pt x="38865" y="158157"/>
                    </a:lnTo>
                    <a:cubicBezTo>
                      <a:pt x="39007" y="158086"/>
                      <a:pt x="39291" y="157802"/>
                      <a:pt x="39681" y="157447"/>
                    </a:cubicBezTo>
                    <a:cubicBezTo>
                      <a:pt x="41030" y="156169"/>
                      <a:pt x="42485" y="154962"/>
                      <a:pt x="44011" y="153862"/>
                    </a:cubicBezTo>
                    <a:cubicBezTo>
                      <a:pt x="43976" y="153756"/>
                      <a:pt x="43940" y="153649"/>
                      <a:pt x="43905" y="153543"/>
                    </a:cubicBezTo>
                    <a:close/>
                    <a:moveTo>
                      <a:pt x="46780" y="165042"/>
                    </a:moveTo>
                    <a:cubicBezTo>
                      <a:pt x="41775" y="166391"/>
                      <a:pt x="36771" y="168485"/>
                      <a:pt x="32299" y="170544"/>
                    </a:cubicBezTo>
                    <a:cubicBezTo>
                      <a:pt x="32334" y="170650"/>
                      <a:pt x="32370" y="170757"/>
                      <a:pt x="32405" y="170863"/>
                    </a:cubicBezTo>
                    <a:cubicBezTo>
                      <a:pt x="36842" y="168840"/>
                      <a:pt x="41811" y="166710"/>
                      <a:pt x="46780" y="165397"/>
                    </a:cubicBezTo>
                    <a:lnTo>
                      <a:pt x="46780" y="165042"/>
                    </a:lnTo>
                    <a:close/>
                    <a:moveTo>
                      <a:pt x="46780" y="178210"/>
                    </a:moveTo>
                    <a:cubicBezTo>
                      <a:pt x="46106" y="178317"/>
                      <a:pt x="45538" y="178459"/>
                      <a:pt x="45183" y="178530"/>
                    </a:cubicBezTo>
                    <a:cubicBezTo>
                      <a:pt x="42698" y="179133"/>
                      <a:pt x="40214" y="179914"/>
                      <a:pt x="37836" y="180801"/>
                    </a:cubicBezTo>
                    <a:lnTo>
                      <a:pt x="36416" y="181298"/>
                    </a:lnTo>
                    <a:lnTo>
                      <a:pt x="36558" y="181617"/>
                    </a:lnTo>
                    <a:lnTo>
                      <a:pt x="37942" y="181121"/>
                    </a:lnTo>
                    <a:cubicBezTo>
                      <a:pt x="40320" y="180198"/>
                      <a:pt x="42769" y="179452"/>
                      <a:pt x="45254" y="178849"/>
                    </a:cubicBezTo>
                    <a:cubicBezTo>
                      <a:pt x="45751" y="178743"/>
                      <a:pt x="46248" y="178636"/>
                      <a:pt x="46780" y="178530"/>
                    </a:cubicBezTo>
                    <a:lnTo>
                      <a:pt x="46780" y="1782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24"/>
              <p:cNvSpPr/>
              <p:nvPr/>
            </p:nvSpPr>
            <p:spPr>
              <a:xfrm>
                <a:off x="3694200" y="2593075"/>
                <a:ext cx="1021325" cy="1562600"/>
              </a:xfrm>
              <a:custGeom>
                <a:rect b="b" l="l" r="r" t="t"/>
                <a:pathLst>
                  <a:path extrusionOk="0" h="62504" w="40853">
                    <a:moveTo>
                      <a:pt x="23425" y="14765"/>
                    </a:moveTo>
                    <a:lnTo>
                      <a:pt x="24206" y="24455"/>
                    </a:lnTo>
                    <a:lnTo>
                      <a:pt x="26194" y="17747"/>
                    </a:lnTo>
                    <a:cubicBezTo>
                      <a:pt x="29779" y="21899"/>
                      <a:pt x="32760" y="26549"/>
                      <a:pt x="35067" y="31518"/>
                    </a:cubicBezTo>
                    <a:lnTo>
                      <a:pt x="35102" y="39397"/>
                    </a:lnTo>
                    <a:lnTo>
                      <a:pt x="36629" y="35351"/>
                    </a:lnTo>
                    <a:cubicBezTo>
                      <a:pt x="39823" y="44011"/>
                      <a:pt x="40852" y="53346"/>
                      <a:pt x="39646" y="62503"/>
                    </a:cubicBezTo>
                    <a:lnTo>
                      <a:pt x="25945" y="36522"/>
                    </a:lnTo>
                    <a:lnTo>
                      <a:pt x="0" y="0"/>
                    </a:lnTo>
                    <a:cubicBezTo>
                      <a:pt x="8235" y="2698"/>
                      <a:pt x="16504" y="7738"/>
                      <a:pt x="23425" y="147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24"/>
              <p:cNvSpPr/>
              <p:nvPr/>
            </p:nvSpPr>
            <p:spPr>
              <a:xfrm>
                <a:off x="3694200" y="2593075"/>
                <a:ext cx="991150" cy="1562600"/>
              </a:xfrm>
              <a:custGeom>
                <a:rect b="b" l="l" r="r" t="t"/>
                <a:pathLst>
                  <a:path extrusionOk="0" h="62504" w="39646">
                    <a:moveTo>
                      <a:pt x="25661" y="44118"/>
                    </a:moveTo>
                    <a:lnTo>
                      <a:pt x="19592" y="41846"/>
                    </a:lnTo>
                    <a:cubicBezTo>
                      <a:pt x="17676" y="39326"/>
                      <a:pt x="15865" y="36735"/>
                      <a:pt x="14162" y="34109"/>
                    </a:cubicBezTo>
                    <a:lnTo>
                      <a:pt x="22538" y="34073"/>
                    </a:lnTo>
                    <a:lnTo>
                      <a:pt x="11535" y="29921"/>
                    </a:lnTo>
                    <a:cubicBezTo>
                      <a:pt x="9903" y="27188"/>
                      <a:pt x="8376" y="24455"/>
                      <a:pt x="7028" y="21757"/>
                    </a:cubicBezTo>
                    <a:lnTo>
                      <a:pt x="14162" y="21935"/>
                    </a:lnTo>
                    <a:lnTo>
                      <a:pt x="5431" y="18314"/>
                    </a:lnTo>
                    <a:cubicBezTo>
                      <a:pt x="2485" y="11784"/>
                      <a:pt x="533" y="5502"/>
                      <a:pt x="0" y="0"/>
                    </a:cubicBezTo>
                    <a:cubicBezTo>
                      <a:pt x="28820" y="25484"/>
                      <a:pt x="39646" y="62503"/>
                      <a:pt x="39646" y="62503"/>
                    </a:cubicBezTo>
                    <a:cubicBezTo>
                      <a:pt x="33328" y="57712"/>
                      <a:pt x="27046" y="51287"/>
                      <a:pt x="21402" y="4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3" name="Google Shape;1963;p24"/>
            <p:cNvGrpSpPr/>
            <p:nvPr/>
          </p:nvGrpSpPr>
          <p:grpSpPr>
            <a:xfrm>
              <a:off x="3234388" y="3039996"/>
              <a:ext cx="1007765" cy="1794903"/>
              <a:chOff x="4943550" y="1578439"/>
              <a:chExt cx="1865195" cy="3322048"/>
            </a:xfrm>
          </p:grpSpPr>
          <p:sp>
            <p:nvSpPr>
              <p:cNvPr id="1964" name="Google Shape;1964;p24"/>
              <p:cNvSpPr/>
              <p:nvPr/>
            </p:nvSpPr>
            <p:spPr>
              <a:xfrm>
                <a:off x="4943550" y="2807648"/>
                <a:ext cx="1257698" cy="1038616"/>
              </a:xfrm>
              <a:custGeom>
                <a:rect b="b" l="l" r="r" t="t"/>
                <a:pathLst>
                  <a:path extrusionOk="0" h="64792" w="78459">
                    <a:moveTo>
                      <a:pt x="0" y="64791"/>
                    </a:moveTo>
                    <a:cubicBezTo>
                      <a:pt x="0" y="64791"/>
                      <a:pt x="5059" y="15710"/>
                      <a:pt x="36300" y="0"/>
                    </a:cubicBezTo>
                    <a:lnTo>
                      <a:pt x="78459" y="8964"/>
                    </a:lnTo>
                    <a:cubicBezTo>
                      <a:pt x="78459" y="8964"/>
                      <a:pt x="31508" y="12160"/>
                      <a:pt x="0" y="647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24"/>
              <p:cNvSpPr/>
              <p:nvPr/>
            </p:nvSpPr>
            <p:spPr>
              <a:xfrm>
                <a:off x="5421567" y="3605776"/>
                <a:ext cx="1387172" cy="1294711"/>
              </a:xfrm>
              <a:custGeom>
                <a:rect b="b" l="l" r="r" t="t"/>
                <a:pathLst>
                  <a:path extrusionOk="0" h="80768" w="86536">
                    <a:moveTo>
                      <a:pt x="86536" y="80767"/>
                    </a:moveTo>
                    <a:cubicBezTo>
                      <a:pt x="86536" y="80767"/>
                      <a:pt x="36478" y="43668"/>
                      <a:pt x="0" y="1"/>
                    </a:cubicBezTo>
                    <a:cubicBezTo>
                      <a:pt x="0" y="1"/>
                      <a:pt x="46153" y="178"/>
                      <a:pt x="86536" y="44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24"/>
              <p:cNvSpPr/>
              <p:nvPr/>
            </p:nvSpPr>
            <p:spPr>
              <a:xfrm>
                <a:off x="5525423" y="2703793"/>
                <a:ext cx="1283314" cy="2139813"/>
              </a:xfrm>
              <a:custGeom>
                <a:rect b="b" l="l" r="r" t="t"/>
                <a:pathLst>
                  <a:path extrusionOk="0" h="133488" w="80057">
                    <a:moveTo>
                      <a:pt x="80057" y="133487"/>
                    </a:moveTo>
                    <a:cubicBezTo>
                      <a:pt x="80057" y="133487"/>
                      <a:pt x="65412" y="61241"/>
                      <a:pt x="0" y="6479"/>
                    </a:cubicBezTo>
                    <a:cubicBezTo>
                      <a:pt x="0" y="6479"/>
                      <a:pt x="21656" y="0"/>
                      <a:pt x="46596" y="13846"/>
                    </a:cubicBezTo>
                    <a:cubicBezTo>
                      <a:pt x="46596" y="13846"/>
                      <a:pt x="70205" y="31153"/>
                      <a:pt x="80057" y="533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24"/>
              <p:cNvSpPr/>
              <p:nvPr/>
            </p:nvSpPr>
            <p:spPr>
              <a:xfrm>
                <a:off x="5216693" y="1578439"/>
                <a:ext cx="1592052" cy="2294887"/>
              </a:xfrm>
              <a:custGeom>
                <a:rect b="b" l="l" r="r" t="t"/>
                <a:pathLst>
                  <a:path extrusionOk="0" h="143162" w="99317">
                    <a:moveTo>
                      <a:pt x="99317" y="143161"/>
                    </a:moveTo>
                    <a:cubicBezTo>
                      <a:pt x="99317" y="143161"/>
                      <a:pt x="59377" y="45620"/>
                      <a:pt x="1" y="0"/>
                    </a:cubicBezTo>
                    <a:cubicBezTo>
                      <a:pt x="1" y="0"/>
                      <a:pt x="63283" y="15000"/>
                      <a:pt x="99317" y="890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68" name="Google Shape;1968;p24"/>
          <p:cNvSpPr txBox="1"/>
          <p:nvPr>
            <p:ph type="title"/>
          </p:nvPr>
        </p:nvSpPr>
        <p:spPr>
          <a:xfrm>
            <a:off x="722375" y="4480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69" name="Google Shape;1969;p24"/>
          <p:cNvSpPr txBox="1"/>
          <p:nvPr>
            <p:ph idx="1" type="subTitle"/>
          </p:nvPr>
        </p:nvSpPr>
        <p:spPr>
          <a:xfrm>
            <a:off x="2648250" y="996425"/>
            <a:ext cx="3855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70" name="Google Shape;1970;p24"/>
          <p:cNvGrpSpPr/>
          <p:nvPr/>
        </p:nvGrpSpPr>
        <p:grpSpPr>
          <a:xfrm flipH="1">
            <a:off x="-234370" y="3855368"/>
            <a:ext cx="1607753" cy="1497253"/>
            <a:chOff x="2237806" y="118889"/>
            <a:chExt cx="4957609" cy="4615453"/>
          </a:xfrm>
        </p:grpSpPr>
        <p:sp>
          <p:nvSpPr>
            <p:cNvPr id="1971" name="Google Shape;1971;p24"/>
            <p:cNvSpPr/>
            <p:nvPr/>
          </p:nvSpPr>
          <p:spPr>
            <a:xfrm>
              <a:off x="4441982" y="495402"/>
              <a:ext cx="2319245" cy="4238940"/>
            </a:xfrm>
            <a:custGeom>
              <a:rect b="b" l="l" r="r" t="t"/>
              <a:pathLst>
                <a:path extrusionOk="0" h="190087" w="104002">
                  <a:moveTo>
                    <a:pt x="52375" y="0"/>
                  </a:moveTo>
                  <a:cubicBezTo>
                    <a:pt x="25160" y="0"/>
                    <a:pt x="16948" y="32441"/>
                    <a:pt x="9493" y="53688"/>
                  </a:cubicBezTo>
                  <a:cubicBezTo>
                    <a:pt x="1239" y="77315"/>
                    <a:pt x="2889" y="122506"/>
                    <a:pt x="4850" y="139530"/>
                  </a:cubicBezTo>
                  <a:cubicBezTo>
                    <a:pt x="6810" y="156554"/>
                    <a:pt x="0" y="190087"/>
                    <a:pt x="0" y="190087"/>
                  </a:cubicBezTo>
                  <a:lnTo>
                    <a:pt x="104002" y="190087"/>
                  </a:lnTo>
                  <a:lnTo>
                    <a:pt x="104002" y="140150"/>
                  </a:lnTo>
                  <a:cubicBezTo>
                    <a:pt x="104002" y="117554"/>
                    <a:pt x="97295" y="94959"/>
                    <a:pt x="95335" y="61220"/>
                  </a:cubicBezTo>
                  <a:cubicBezTo>
                    <a:pt x="93271" y="27585"/>
                    <a:pt x="75319" y="4370"/>
                    <a:pt x="61803" y="1172"/>
                  </a:cubicBezTo>
                  <a:cubicBezTo>
                    <a:pt x="58427" y="373"/>
                    <a:pt x="55292" y="0"/>
                    <a:pt x="52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4"/>
            <p:cNvSpPr/>
            <p:nvPr/>
          </p:nvSpPr>
          <p:spPr>
            <a:xfrm>
              <a:off x="4441982" y="2908529"/>
              <a:ext cx="1580691" cy="1825813"/>
            </a:xfrm>
            <a:custGeom>
              <a:rect b="b" l="l" r="r" t="t"/>
              <a:pathLst>
                <a:path extrusionOk="0" h="81875" w="70883">
                  <a:moveTo>
                    <a:pt x="22880" y="1"/>
                  </a:moveTo>
                  <a:cubicBezTo>
                    <a:pt x="22376" y="1"/>
                    <a:pt x="21868" y="19"/>
                    <a:pt x="21358" y="56"/>
                  </a:cubicBezTo>
                  <a:cubicBezTo>
                    <a:pt x="14961" y="469"/>
                    <a:pt x="8770" y="2326"/>
                    <a:pt x="3405" y="5628"/>
                  </a:cubicBezTo>
                  <a:cubicBezTo>
                    <a:pt x="3612" y="16255"/>
                    <a:pt x="4231" y="25437"/>
                    <a:pt x="4850" y="31318"/>
                  </a:cubicBezTo>
                  <a:cubicBezTo>
                    <a:pt x="6810" y="48342"/>
                    <a:pt x="0" y="81875"/>
                    <a:pt x="0" y="81875"/>
                  </a:cubicBezTo>
                  <a:lnTo>
                    <a:pt x="70882" y="81875"/>
                  </a:lnTo>
                  <a:cubicBezTo>
                    <a:pt x="70263" y="73621"/>
                    <a:pt x="69025" y="65470"/>
                    <a:pt x="67374" y="57422"/>
                  </a:cubicBezTo>
                  <a:cubicBezTo>
                    <a:pt x="63436" y="38942"/>
                    <a:pt x="46154" y="1"/>
                    <a:pt x="22880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4"/>
            <p:cNvSpPr/>
            <p:nvPr/>
          </p:nvSpPr>
          <p:spPr>
            <a:xfrm>
              <a:off x="4865326" y="1152003"/>
              <a:ext cx="398077" cy="450861"/>
            </a:xfrm>
            <a:custGeom>
              <a:rect b="b" l="l" r="r" t="t"/>
              <a:pathLst>
                <a:path extrusionOk="0" h="20218" w="17851">
                  <a:moveTo>
                    <a:pt x="11532" y="0"/>
                  </a:moveTo>
                  <a:cubicBezTo>
                    <a:pt x="8409" y="0"/>
                    <a:pt x="4751" y="2693"/>
                    <a:pt x="2683" y="6911"/>
                  </a:cubicBezTo>
                  <a:cubicBezTo>
                    <a:pt x="1" y="12276"/>
                    <a:pt x="620" y="18054"/>
                    <a:pt x="4128" y="19705"/>
                  </a:cubicBezTo>
                  <a:cubicBezTo>
                    <a:pt x="4804" y="20053"/>
                    <a:pt x="5541" y="20218"/>
                    <a:pt x="6309" y="20218"/>
                  </a:cubicBezTo>
                  <a:cubicBezTo>
                    <a:pt x="9409" y="20218"/>
                    <a:pt x="13018" y="17525"/>
                    <a:pt x="15168" y="13308"/>
                  </a:cubicBezTo>
                  <a:cubicBezTo>
                    <a:pt x="17850" y="8046"/>
                    <a:pt x="17231" y="2165"/>
                    <a:pt x="13723" y="514"/>
                  </a:cubicBezTo>
                  <a:cubicBezTo>
                    <a:pt x="13047" y="166"/>
                    <a:pt x="12306" y="0"/>
                    <a:pt x="1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4"/>
            <p:cNvSpPr/>
            <p:nvPr/>
          </p:nvSpPr>
          <p:spPr>
            <a:xfrm>
              <a:off x="5010276" y="1678238"/>
              <a:ext cx="239324" cy="226702"/>
            </a:xfrm>
            <a:custGeom>
              <a:rect b="b" l="l" r="r" t="t"/>
              <a:pathLst>
                <a:path extrusionOk="0" h="10166" w="10732">
                  <a:moveTo>
                    <a:pt x="5864" y="0"/>
                  </a:moveTo>
                  <a:cubicBezTo>
                    <a:pt x="4066" y="0"/>
                    <a:pt x="2255" y="1117"/>
                    <a:pt x="1342" y="3019"/>
                  </a:cubicBezTo>
                  <a:cubicBezTo>
                    <a:pt x="1" y="5392"/>
                    <a:pt x="723" y="8384"/>
                    <a:pt x="2993" y="9726"/>
                  </a:cubicBezTo>
                  <a:cubicBezTo>
                    <a:pt x="3562" y="10024"/>
                    <a:pt x="4180" y="10165"/>
                    <a:pt x="4806" y="10165"/>
                  </a:cubicBezTo>
                  <a:cubicBezTo>
                    <a:pt x="6563" y="10165"/>
                    <a:pt x="8374" y="9049"/>
                    <a:pt x="9287" y="7146"/>
                  </a:cubicBezTo>
                  <a:cubicBezTo>
                    <a:pt x="10731" y="4773"/>
                    <a:pt x="10009" y="1781"/>
                    <a:pt x="7739" y="440"/>
                  </a:cubicBezTo>
                  <a:cubicBezTo>
                    <a:pt x="7143" y="142"/>
                    <a:pt x="6505" y="0"/>
                    <a:pt x="58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4"/>
            <p:cNvSpPr/>
            <p:nvPr/>
          </p:nvSpPr>
          <p:spPr>
            <a:xfrm>
              <a:off x="5247258" y="1462241"/>
              <a:ext cx="214013" cy="230738"/>
            </a:xfrm>
            <a:custGeom>
              <a:rect b="b" l="l" r="r" t="t"/>
              <a:pathLst>
                <a:path extrusionOk="0" h="10347" w="9597">
                  <a:moveTo>
                    <a:pt x="4394" y="0"/>
                  </a:moveTo>
                  <a:cubicBezTo>
                    <a:pt x="4272" y="0"/>
                    <a:pt x="4149" y="5"/>
                    <a:pt x="4025" y="15"/>
                  </a:cubicBezTo>
                  <a:cubicBezTo>
                    <a:pt x="1652" y="324"/>
                    <a:pt x="1" y="3007"/>
                    <a:pt x="414" y="5793"/>
                  </a:cubicBezTo>
                  <a:cubicBezTo>
                    <a:pt x="610" y="8351"/>
                    <a:pt x="2684" y="10346"/>
                    <a:pt x="5203" y="10346"/>
                  </a:cubicBezTo>
                  <a:cubicBezTo>
                    <a:pt x="5325" y="10346"/>
                    <a:pt x="5448" y="10342"/>
                    <a:pt x="5572" y="10332"/>
                  </a:cubicBezTo>
                  <a:cubicBezTo>
                    <a:pt x="8049" y="10023"/>
                    <a:pt x="9596" y="7340"/>
                    <a:pt x="9184" y="4554"/>
                  </a:cubicBezTo>
                  <a:cubicBezTo>
                    <a:pt x="8987" y="1996"/>
                    <a:pt x="6913" y="0"/>
                    <a:pt x="4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4"/>
            <p:cNvSpPr/>
            <p:nvPr/>
          </p:nvSpPr>
          <p:spPr>
            <a:xfrm>
              <a:off x="2663446" y="118889"/>
              <a:ext cx="2054655" cy="3345401"/>
            </a:xfrm>
            <a:custGeom>
              <a:rect b="b" l="l" r="r" t="t"/>
              <a:pathLst>
                <a:path extrusionOk="0" h="150018" w="92137">
                  <a:moveTo>
                    <a:pt x="90279" y="150018"/>
                  </a:moveTo>
                  <a:lnTo>
                    <a:pt x="89041" y="148367"/>
                  </a:lnTo>
                  <a:cubicBezTo>
                    <a:pt x="88216" y="147335"/>
                    <a:pt x="86978" y="145787"/>
                    <a:pt x="85636" y="143724"/>
                  </a:cubicBezTo>
                  <a:cubicBezTo>
                    <a:pt x="84192" y="141764"/>
                    <a:pt x="82541" y="139287"/>
                    <a:pt x="80684" y="136502"/>
                  </a:cubicBezTo>
                  <a:cubicBezTo>
                    <a:pt x="78827" y="133716"/>
                    <a:pt x="76970" y="130414"/>
                    <a:pt x="74906" y="126906"/>
                  </a:cubicBezTo>
                  <a:cubicBezTo>
                    <a:pt x="72739" y="123398"/>
                    <a:pt x="70676" y="119581"/>
                    <a:pt x="68612" y="115454"/>
                  </a:cubicBezTo>
                  <a:cubicBezTo>
                    <a:pt x="67477" y="113390"/>
                    <a:pt x="66446" y="111223"/>
                    <a:pt x="65414" y="109057"/>
                  </a:cubicBezTo>
                  <a:cubicBezTo>
                    <a:pt x="64279" y="106890"/>
                    <a:pt x="63247" y="104620"/>
                    <a:pt x="62112" y="102350"/>
                  </a:cubicBezTo>
                  <a:cubicBezTo>
                    <a:pt x="59739" y="97914"/>
                    <a:pt x="57366" y="93271"/>
                    <a:pt x="54890" y="88525"/>
                  </a:cubicBezTo>
                  <a:cubicBezTo>
                    <a:pt x="53549" y="86255"/>
                    <a:pt x="52311" y="83882"/>
                    <a:pt x="51073" y="81509"/>
                  </a:cubicBezTo>
                  <a:cubicBezTo>
                    <a:pt x="49834" y="79033"/>
                    <a:pt x="48493" y="76763"/>
                    <a:pt x="47049" y="74493"/>
                  </a:cubicBezTo>
                  <a:cubicBezTo>
                    <a:pt x="44469" y="69747"/>
                    <a:pt x="41684" y="65104"/>
                    <a:pt x="39001" y="60461"/>
                  </a:cubicBezTo>
                  <a:cubicBezTo>
                    <a:pt x="36318" y="55921"/>
                    <a:pt x="33429" y="51485"/>
                    <a:pt x="30850" y="47151"/>
                  </a:cubicBezTo>
                  <a:cubicBezTo>
                    <a:pt x="28271" y="42818"/>
                    <a:pt x="25382" y="38794"/>
                    <a:pt x="22906" y="34873"/>
                  </a:cubicBezTo>
                  <a:cubicBezTo>
                    <a:pt x="21564" y="32913"/>
                    <a:pt x="20429" y="30953"/>
                    <a:pt x="19191" y="29096"/>
                  </a:cubicBezTo>
                  <a:cubicBezTo>
                    <a:pt x="17953" y="27238"/>
                    <a:pt x="16715" y="25484"/>
                    <a:pt x="15580" y="23834"/>
                  </a:cubicBezTo>
                  <a:cubicBezTo>
                    <a:pt x="13310" y="20429"/>
                    <a:pt x="11144" y="17437"/>
                    <a:pt x="9286" y="14548"/>
                  </a:cubicBezTo>
                  <a:lnTo>
                    <a:pt x="4231" y="7532"/>
                  </a:lnTo>
                  <a:cubicBezTo>
                    <a:pt x="1548" y="3611"/>
                    <a:pt x="1" y="1341"/>
                    <a:pt x="1" y="1341"/>
                  </a:cubicBezTo>
                  <a:lnTo>
                    <a:pt x="1342" y="0"/>
                  </a:lnTo>
                  <a:cubicBezTo>
                    <a:pt x="1342" y="0"/>
                    <a:pt x="3508" y="1754"/>
                    <a:pt x="7120" y="4952"/>
                  </a:cubicBezTo>
                  <a:cubicBezTo>
                    <a:pt x="8977" y="6500"/>
                    <a:pt x="11247" y="8460"/>
                    <a:pt x="13723" y="10730"/>
                  </a:cubicBezTo>
                  <a:cubicBezTo>
                    <a:pt x="16302" y="13000"/>
                    <a:pt x="18882" y="15786"/>
                    <a:pt x="21874" y="18778"/>
                  </a:cubicBezTo>
                  <a:lnTo>
                    <a:pt x="26414" y="23421"/>
                  </a:lnTo>
                  <a:cubicBezTo>
                    <a:pt x="27961" y="25072"/>
                    <a:pt x="29509" y="26826"/>
                    <a:pt x="31056" y="28580"/>
                  </a:cubicBezTo>
                  <a:cubicBezTo>
                    <a:pt x="34152" y="32191"/>
                    <a:pt x="37660" y="35905"/>
                    <a:pt x="40755" y="40032"/>
                  </a:cubicBezTo>
                  <a:cubicBezTo>
                    <a:pt x="43953" y="44262"/>
                    <a:pt x="47461" y="48389"/>
                    <a:pt x="50557" y="52929"/>
                  </a:cubicBezTo>
                  <a:cubicBezTo>
                    <a:pt x="53755" y="57366"/>
                    <a:pt x="57057" y="61905"/>
                    <a:pt x="59946" y="66652"/>
                  </a:cubicBezTo>
                  <a:lnTo>
                    <a:pt x="64382" y="73668"/>
                  </a:lnTo>
                  <a:cubicBezTo>
                    <a:pt x="65827" y="76144"/>
                    <a:pt x="67168" y="78517"/>
                    <a:pt x="68612" y="80890"/>
                  </a:cubicBezTo>
                  <a:cubicBezTo>
                    <a:pt x="71501" y="85636"/>
                    <a:pt x="73978" y="90485"/>
                    <a:pt x="76351" y="95128"/>
                  </a:cubicBezTo>
                  <a:cubicBezTo>
                    <a:pt x="78724" y="99771"/>
                    <a:pt x="80994" y="104311"/>
                    <a:pt x="82954" y="108747"/>
                  </a:cubicBezTo>
                  <a:cubicBezTo>
                    <a:pt x="84811" y="113081"/>
                    <a:pt x="86359" y="117414"/>
                    <a:pt x="87597" y="121438"/>
                  </a:cubicBezTo>
                  <a:cubicBezTo>
                    <a:pt x="88835" y="125462"/>
                    <a:pt x="89763" y="129176"/>
                    <a:pt x="90486" y="132581"/>
                  </a:cubicBezTo>
                  <a:cubicBezTo>
                    <a:pt x="91208" y="136089"/>
                    <a:pt x="91621" y="138978"/>
                    <a:pt x="91827" y="141454"/>
                  </a:cubicBezTo>
                  <a:cubicBezTo>
                    <a:pt x="92033" y="143930"/>
                    <a:pt x="92136" y="145994"/>
                    <a:pt x="92136" y="147335"/>
                  </a:cubicBezTo>
                  <a:cubicBezTo>
                    <a:pt x="92136" y="148057"/>
                    <a:pt x="92136" y="148779"/>
                    <a:pt x="92136" y="14950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4"/>
            <p:cNvSpPr/>
            <p:nvPr/>
          </p:nvSpPr>
          <p:spPr>
            <a:xfrm>
              <a:off x="2663446" y="132692"/>
              <a:ext cx="2033938" cy="3331598"/>
            </a:xfrm>
            <a:custGeom>
              <a:rect b="b" l="l" r="r" t="t"/>
              <a:pathLst>
                <a:path extrusionOk="0" h="149399" w="91208">
                  <a:moveTo>
                    <a:pt x="1" y="722"/>
                  </a:moveTo>
                  <a:cubicBezTo>
                    <a:pt x="1" y="722"/>
                    <a:pt x="1548" y="2992"/>
                    <a:pt x="4231" y="6913"/>
                  </a:cubicBezTo>
                  <a:lnTo>
                    <a:pt x="9286" y="14032"/>
                  </a:lnTo>
                  <a:cubicBezTo>
                    <a:pt x="11144" y="16715"/>
                    <a:pt x="13310" y="19810"/>
                    <a:pt x="15580" y="23215"/>
                  </a:cubicBezTo>
                  <a:cubicBezTo>
                    <a:pt x="16715" y="24865"/>
                    <a:pt x="17953" y="26723"/>
                    <a:pt x="19191" y="28477"/>
                  </a:cubicBezTo>
                  <a:cubicBezTo>
                    <a:pt x="20429" y="30334"/>
                    <a:pt x="21667" y="32294"/>
                    <a:pt x="22906" y="34254"/>
                  </a:cubicBezTo>
                  <a:cubicBezTo>
                    <a:pt x="25485" y="38175"/>
                    <a:pt x="28271" y="42199"/>
                    <a:pt x="30850" y="46532"/>
                  </a:cubicBezTo>
                  <a:cubicBezTo>
                    <a:pt x="33429" y="50969"/>
                    <a:pt x="36422" y="55199"/>
                    <a:pt x="39001" y="59945"/>
                  </a:cubicBezTo>
                  <a:cubicBezTo>
                    <a:pt x="41580" y="64588"/>
                    <a:pt x="44469" y="69128"/>
                    <a:pt x="47049" y="73874"/>
                  </a:cubicBezTo>
                  <a:cubicBezTo>
                    <a:pt x="48390" y="76247"/>
                    <a:pt x="49731" y="78517"/>
                    <a:pt x="51073" y="80890"/>
                  </a:cubicBezTo>
                  <a:cubicBezTo>
                    <a:pt x="52311" y="83160"/>
                    <a:pt x="53652" y="85533"/>
                    <a:pt x="54787" y="87906"/>
                  </a:cubicBezTo>
                  <a:cubicBezTo>
                    <a:pt x="57366" y="92652"/>
                    <a:pt x="59636" y="97295"/>
                    <a:pt x="62009" y="101731"/>
                  </a:cubicBezTo>
                  <a:cubicBezTo>
                    <a:pt x="63247" y="104001"/>
                    <a:pt x="64279" y="106271"/>
                    <a:pt x="65311" y="108438"/>
                  </a:cubicBezTo>
                  <a:cubicBezTo>
                    <a:pt x="66446" y="110604"/>
                    <a:pt x="67477" y="112771"/>
                    <a:pt x="68612" y="114835"/>
                  </a:cubicBezTo>
                  <a:cubicBezTo>
                    <a:pt x="70676" y="118962"/>
                    <a:pt x="72946" y="122779"/>
                    <a:pt x="74906" y="126287"/>
                  </a:cubicBezTo>
                  <a:cubicBezTo>
                    <a:pt x="76763" y="129898"/>
                    <a:pt x="78827" y="132994"/>
                    <a:pt x="80684" y="135883"/>
                  </a:cubicBezTo>
                  <a:cubicBezTo>
                    <a:pt x="82541" y="138668"/>
                    <a:pt x="84089" y="141145"/>
                    <a:pt x="85636" y="143105"/>
                  </a:cubicBezTo>
                  <a:cubicBezTo>
                    <a:pt x="87081" y="145168"/>
                    <a:pt x="88216" y="146716"/>
                    <a:pt x="89041" y="147748"/>
                  </a:cubicBezTo>
                  <a:lnTo>
                    <a:pt x="90279" y="149399"/>
                  </a:lnTo>
                  <a:lnTo>
                    <a:pt x="91208" y="149089"/>
                  </a:lnTo>
                  <a:cubicBezTo>
                    <a:pt x="91208" y="149089"/>
                    <a:pt x="65723" y="68509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4"/>
            <p:cNvSpPr/>
            <p:nvPr/>
          </p:nvSpPr>
          <p:spPr>
            <a:xfrm>
              <a:off x="2237806" y="1556882"/>
              <a:ext cx="2310035" cy="1870591"/>
            </a:xfrm>
            <a:custGeom>
              <a:rect b="b" l="l" r="r" t="t"/>
              <a:pathLst>
                <a:path extrusionOk="0" h="83883" w="103589">
                  <a:moveTo>
                    <a:pt x="102454" y="83883"/>
                  </a:moveTo>
                  <a:lnTo>
                    <a:pt x="101112" y="83057"/>
                  </a:lnTo>
                  <a:cubicBezTo>
                    <a:pt x="100287" y="82438"/>
                    <a:pt x="99049" y="81716"/>
                    <a:pt x="97501" y="80581"/>
                  </a:cubicBezTo>
                  <a:cubicBezTo>
                    <a:pt x="95953" y="79446"/>
                    <a:pt x="94199" y="78208"/>
                    <a:pt x="92136" y="76764"/>
                  </a:cubicBezTo>
                  <a:cubicBezTo>
                    <a:pt x="90176" y="75216"/>
                    <a:pt x="87906" y="73359"/>
                    <a:pt x="85533" y="71399"/>
                  </a:cubicBezTo>
                  <a:cubicBezTo>
                    <a:pt x="83160" y="69438"/>
                    <a:pt x="80683" y="67271"/>
                    <a:pt x="78207" y="64795"/>
                  </a:cubicBezTo>
                  <a:cubicBezTo>
                    <a:pt x="76866" y="63660"/>
                    <a:pt x="75628" y="62422"/>
                    <a:pt x="74183" y="61184"/>
                  </a:cubicBezTo>
                  <a:cubicBezTo>
                    <a:pt x="72842" y="59946"/>
                    <a:pt x="71604" y="58605"/>
                    <a:pt x="70160" y="57263"/>
                  </a:cubicBezTo>
                  <a:cubicBezTo>
                    <a:pt x="67374" y="54684"/>
                    <a:pt x="64485" y="52001"/>
                    <a:pt x="61493" y="49319"/>
                  </a:cubicBezTo>
                  <a:lnTo>
                    <a:pt x="56953" y="45192"/>
                  </a:lnTo>
                  <a:lnTo>
                    <a:pt x="52310" y="41168"/>
                  </a:lnTo>
                  <a:cubicBezTo>
                    <a:pt x="49215" y="38485"/>
                    <a:pt x="46016" y="35906"/>
                    <a:pt x="42921" y="33327"/>
                  </a:cubicBezTo>
                  <a:cubicBezTo>
                    <a:pt x="39826" y="30747"/>
                    <a:pt x="36731" y="28374"/>
                    <a:pt x="33738" y="25898"/>
                  </a:cubicBezTo>
                  <a:cubicBezTo>
                    <a:pt x="30746" y="23525"/>
                    <a:pt x="27754" y="21358"/>
                    <a:pt x="24969" y="19192"/>
                  </a:cubicBezTo>
                  <a:cubicBezTo>
                    <a:pt x="23524" y="18160"/>
                    <a:pt x="22183" y="17025"/>
                    <a:pt x="20842" y="16096"/>
                  </a:cubicBezTo>
                  <a:lnTo>
                    <a:pt x="16921" y="13311"/>
                  </a:lnTo>
                  <a:lnTo>
                    <a:pt x="10111" y="8358"/>
                  </a:lnTo>
                  <a:cubicBezTo>
                    <a:pt x="7945" y="6914"/>
                    <a:pt x="6191" y="5676"/>
                    <a:pt x="4643" y="4644"/>
                  </a:cubicBezTo>
                  <a:cubicBezTo>
                    <a:pt x="1651" y="2477"/>
                    <a:pt x="0" y="1342"/>
                    <a:pt x="0" y="1342"/>
                  </a:cubicBezTo>
                  <a:lnTo>
                    <a:pt x="619" y="1"/>
                  </a:lnTo>
                  <a:cubicBezTo>
                    <a:pt x="619" y="1"/>
                    <a:pt x="2579" y="723"/>
                    <a:pt x="6087" y="1961"/>
                  </a:cubicBezTo>
                  <a:lnTo>
                    <a:pt x="12278" y="4437"/>
                  </a:lnTo>
                  <a:cubicBezTo>
                    <a:pt x="14651" y="5366"/>
                    <a:pt x="17127" y="6707"/>
                    <a:pt x="20016" y="8049"/>
                  </a:cubicBezTo>
                  <a:lnTo>
                    <a:pt x="24556" y="10112"/>
                  </a:lnTo>
                  <a:cubicBezTo>
                    <a:pt x="26000" y="10937"/>
                    <a:pt x="27548" y="11763"/>
                    <a:pt x="29096" y="12691"/>
                  </a:cubicBezTo>
                  <a:cubicBezTo>
                    <a:pt x="32294" y="14445"/>
                    <a:pt x="35699" y="16199"/>
                    <a:pt x="39000" y="18366"/>
                  </a:cubicBezTo>
                  <a:cubicBezTo>
                    <a:pt x="42302" y="20533"/>
                    <a:pt x="45913" y="22596"/>
                    <a:pt x="49215" y="24969"/>
                  </a:cubicBezTo>
                  <a:cubicBezTo>
                    <a:pt x="52620" y="27342"/>
                    <a:pt x="56128" y="29715"/>
                    <a:pt x="59429" y="32398"/>
                  </a:cubicBezTo>
                  <a:lnTo>
                    <a:pt x="64485" y="36216"/>
                  </a:lnTo>
                  <a:cubicBezTo>
                    <a:pt x="66136" y="37557"/>
                    <a:pt x="67683" y="38898"/>
                    <a:pt x="69231" y="40239"/>
                  </a:cubicBezTo>
                  <a:cubicBezTo>
                    <a:pt x="72533" y="42819"/>
                    <a:pt x="75525" y="45708"/>
                    <a:pt x="78414" y="48287"/>
                  </a:cubicBezTo>
                  <a:cubicBezTo>
                    <a:pt x="81406" y="50970"/>
                    <a:pt x="84088" y="53652"/>
                    <a:pt x="86564" y="56335"/>
                  </a:cubicBezTo>
                  <a:cubicBezTo>
                    <a:pt x="88938" y="58811"/>
                    <a:pt x="91104" y="61390"/>
                    <a:pt x="93168" y="64176"/>
                  </a:cubicBezTo>
                  <a:cubicBezTo>
                    <a:pt x="94922" y="66446"/>
                    <a:pt x="96573" y="68922"/>
                    <a:pt x="98120" y="71399"/>
                  </a:cubicBezTo>
                  <a:cubicBezTo>
                    <a:pt x="99255" y="73359"/>
                    <a:pt x="100390" y="75319"/>
                    <a:pt x="101319" y="77383"/>
                  </a:cubicBezTo>
                  <a:cubicBezTo>
                    <a:pt x="102144" y="79137"/>
                    <a:pt x="102763" y="80478"/>
                    <a:pt x="103073" y="81510"/>
                  </a:cubicBezTo>
                  <a:cubicBezTo>
                    <a:pt x="103279" y="82026"/>
                    <a:pt x="103382" y="82438"/>
                    <a:pt x="103588" y="8295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4"/>
            <p:cNvSpPr/>
            <p:nvPr/>
          </p:nvSpPr>
          <p:spPr>
            <a:xfrm>
              <a:off x="2237806" y="1570686"/>
              <a:ext cx="2293934" cy="1854490"/>
            </a:xfrm>
            <a:custGeom>
              <a:rect b="b" l="l" r="r" t="t"/>
              <a:pathLst>
                <a:path extrusionOk="0" h="83161" w="102867">
                  <a:moveTo>
                    <a:pt x="0" y="723"/>
                  </a:moveTo>
                  <a:cubicBezTo>
                    <a:pt x="0" y="723"/>
                    <a:pt x="1651" y="1961"/>
                    <a:pt x="4643" y="4025"/>
                  </a:cubicBezTo>
                  <a:cubicBezTo>
                    <a:pt x="6191" y="5057"/>
                    <a:pt x="7945" y="6295"/>
                    <a:pt x="10111" y="7739"/>
                  </a:cubicBezTo>
                  <a:lnTo>
                    <a:pt x="16921" y="12692"/>
                  </a:lnTo>
                  <a:lnTo>
                    <a:pt x="20842" y="15477"/>
                  </a:lnTo>
                  <a:cubicBezTo>
                    <a:pt x="22080" y="16509"/>
                    <a:pt x="23524" y="17541"/>
                    <a:pt x="24865" y="18676"/>
                  </a:cubicBezTo>
                  <a:cubicBezTo>
                    <a:pt x="27651" y="20739"/>
                    <a:pt x="30746" y="22906"/>
                    <a:pt x="33738" y="25382"/>
                  </a:cubicBezTo>
                  <a:cubicBezTo>
                    <a:pt x="36627" y="27755"/>
                    <a:pt x="39929" y="30128"/>
                    <a:pt x="42921" y="32811"/>
                  </a:cubicBezTo>
                  <a:cubicBezTo>
                    <a:pt x="46016" y="35390"/>
                    <a:pt x="49215" y="37970"/>
                    <a:pt x="52207" y="40652"/>
                  </a:cubicBezTo>
                  <a:lnTo>
                    <a:pt x="56850" y="44573"/>
                  </a:lnTo>
                  <a:lnTo>
                    <a:pt x="61390" y="48700"/>
                  </a:lnTo>
                  <a:cubicBezTo>
                    <a:pt x="64382" y="51279"/>
                    <a:pt x="67271" y="54065"/>
                    <a:pt x="70056" y="56644"/>
                  </a:cubicBezTo>
                  <a:cubicBezTo>
                    <a:pt x="71501" y="57883"/>
                    <a:pt x="72842" y="59224"/>
                    <a:pt x="74183" y="60462"/>
                  </a:cubicBezTo>
                  <a:cubicBezTo>
                    <a:pt x="75421" y="61803"/>
                    <a:pt x="76763" y="63041"/>
                    <a:pt x="78104" y="64176"/>
                  </a:cubicBezTo>
                  <a:cubicBezTo>
                    <a:pt x="80683" y="66652"/>
                    <a:pt x="83263" y="68716"/>
                    <a:pt x="85533" y="70780"/>
                  </a:cubicBezTo>
                  <a:cubicBezTo>
                    <a:pt x="87699" y="72740"/>
                    <a:pt x="90072" y="74494"/>
                    <a:pt x="92033" y="76041"/>
                  </a:cubicBezTo>
                  <a:cubicBezTo>
                    <a:pt x="94096" y="77589"/>
                    <a:pt x="95953" y="78930"/>
                    <a:pt x="97398" y="79962"/>
                  </a:cubicBezTo>
                  <a:cubicBezTo>
                    <a:pt x="98946" y="80994"/>
                    <a:pt x="100184" y="81819"/>
                    <a:pt x="101009" y="82335"/>
                  </a:cubicBezTo>
                  <a:lnTo>
                    <a:pt x="102350" y="83161"/>
                  </a:lnTo>
                  <a:lnTo>
                    <a:pt x="102866" y="82748"/>
                  </a:lnTo>
                  <a:cubicBezTo>
                    <a:pt x="102866" y="82748"/>
                    <a:pt x="64175" y="31985"/>
                    <a:pt x="310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4"/>
            <p:cNvSpPr/>
            <p:nvPr/>
          </p:nvSpPr>
          <p:spPr>
            <a:xfrm>
              <a:off x="3889790" y="482401"/>
              <a:ext cx="913430" cy="2830026"/>
            </a:xfrm>
            <a:custGeom>
              <a:rect b="b" l="l" r="r" t="t"/>
              <a:pathLst>
                <a:path extrusionOk="0" h="126907" w="40961">
                  <a:moveTo>
                    <a:pt x="37247" y="126907"/>
                  </a:moveTo>
                  <a:lnTo>
                    <a:pt x="36628" y="125463"/>
                  </a:lnTo>
                  <a:cubicBezTo>
                    <a:pt x="36215" y="124534"/>
                    <a:pt x="35699" y="123089"/>
                    <a:pt x="34977" y="121335"/>
                  </a:cubicBezTo>
                  <a:cubicBezTo>
                    <a:pt x="34358" y="119582"/>
                    <a:pt x="33636" y="117518"/>
                    <a:pt x="32810" y="115145"/>
                  </a:cubicBezTo>
                  <a:cubicBezTo>
                    <a:pt x="32088" y="112772"/>
                    <a:pt x="31262" y="109986"/>
                    <a:pt x="30437" y="106994"/>
                  </a:cubicBezTo>
                  <a:cubicBezTo>
                    <a:pt x="29612" y="104002"/>
                    <a:pt x="28786" y="100804"/>
                    <a:pt x="28064" y="97399"/>
                  </a:cubicBezTo>
                  <a:cubicBezTo>
                    <a:pt x="27651" y="95645"/>
                    <a:pt x="27342" y="93891"/>
                    <a:pt x="26929" y="92137"/>
                  </a:cubicBezTo>
                  <a:cubicBezTo>
                    <a:pt x="26516" y="90280"/>
                    <a:pt x="26310" y="88422"/>
                    <a:pt x="25794" y="86565"/>
                  </a:cubicBezTo>
                  <a:cubicBezTo>
                    <a:pt x="24969" y="82851"/>
                    <a:pt x="24143" y="79033"/>
                    <a:pt x="23215" y="75113"/>
                  </a:cubicBezTo>
                  <a:cubicBezTo>
                    <a:pt x="22802" y="73152"/>
                    <a:pt x="22286" y="71192"/>
                    <a:pt x="21873" y="69232"/>
                  </a:cubicBezTo>
                  <a:lnTo>
                    <a:pt x="20326" y="63248"/>
                  </a:lnTo>
                  <a:cubicBezTo>
                    <a:pt x="19294" y="59327"/>
                    <a:pt x="18159" y="55406"/>
                    <a:pt x="17024" y="51485"/>
                  </a:cubicBezTo>
                  <a:cubicBezTo>
                    <a:pt x="15992" y="47668"/>
                    <a:pt x="14754" y="43850"/>
                    <a:pt x="13723" y="40136"/>
                  </a:cubicBezTo>
                  <a:cubicBezTo>
                    <a:pt x="12588" y="36525"/>
                    <a:pt x="11350" y="33017"/>
                    <a:pt x="10318" y="29612"/>
                  </a:cubicBezTo>
                  <a:cubicBezTo>
                    <a:pt x="9699" y="27961"/>
                    <a:pt x="9183" y="26311"/>
                    <a:pt x="8667" y="24763"/>
                  </a:cubicBezTo>
                  <a:lnTo>
                    <a:pt x="7016" y="20223"/>
                  </a:lnTo>
                  <a:cubicBezTo>
                    <a:pt x="5984" y="17231"/>
                    <a:pt x="5056" y="14549"/>
                    <a:pt x="4230" y="12176"/>
                  </a:cubicBezTo>
                  <a:cubicBezTo>
                    <a:pt x="3405" y="9802"/>
                    <a:pt x="2580" y="7842"/>
                    <a:pt x="1961" y="6088"/>
                  </a:cubicBezTo>
                  <a:cubicBezTo>
                    <a:pt x="619" y="2683"/>
                    <a:pt x="0" y="723"/>
                    <a:pt x="0" y="723"/>
                  </a:cubicBezTo>
                  <a:lnTo>
                    <a:pt x="1238" y="1"/>
                  </a:lnTo>
                  <a:cubicBezTo>
                    <a:pt x="1238" y="1"/>
                    <a:pt x="2580" y="1652"/>
                    <a:pt x="4540" y="4747"/>
                  </a:cubicBezTo>
                  <a:cubicBezTo>
                    <a:pt x="5572" y="6294"/>
                    <a:pt x="6810" y="8152"/>
                    <a:pt x="8254" y="10215"/>
                  </a:cubicBezTo>
                  <a:cubicBezTo>
                    <a:pt x="9699" y="12382"/>
                    <a:pt x="11040" y="14961"/>
                    <a:pt x="12691" y="17644"/>
                  </a:cubicBezTo>
                  <a:cubicBezTo>
                    <a:pt x="13413" y="18985"/>
                    <a:pt x="14238" y="20430"/>
                    <a:pt x="15064" y="21977"/>
                  </a:cubicBezTo>
                  <a:cubicBezTo>
                    <a:pt x="15992" y="23422"/>
                    <a:pt x="16612" y="24969"/>
                    <a:pt x="17540" y="26620"/>
                  </a:cubicBezTo>
                  <a:cubicBezTo>
                    <a:pt x="19088" y="29922"/>
                    <a:pt x="20842" y="33223"/>
                    <a:pt x="22389" y="36938"/>
                  </a:cubicBezTo>
                  <a:cubicBezTo>
                    <a:pt x="23834" y="40652"/>
                    <a:pt x="25588" y="44366"/>
                    <a:pt x="26929" y="48184"/>
                  </a:cubicBezTo>
                  <a:cubicBezTo>
                    <a:pt x="28374" y="52105"/>
                    <a:pt x="29921" y="56025"/>
                    <a:pt x="31159" y="60049"/>
                  </a:cubicBezTo>
                  <a:cubicBezTo>
                    <a:pt x="31778" y="62113"/>
                    <a:pt x="32501" y="64073"/>
                    <a:pt x="33120" y="66136"/>
                  </a:cubicBezTo>
                  <a:cubicBezTo>
                    <a:pt x="33739" y="68097"/>
                    <a:pt x="34255" y="70160"/>
                    <a:pt x="34770" y="72121"/>
                  </a:cubicBezTo>
                  <a:cubicBezTo>
                    <a:pt x="35905" y="76144"/>
                    <a:pt x="36834" y="80065"/>
                    <a:pt x="37659" y="83986"/>
                  </a:cubicBezTo>
                  <a:cubicBezTo>
                    <a:pt x="38588" y="87803"/>
                    <a:pt x="39310" y="91621"/>
                    <a:pt x="39826" y="95232"/>
                  </a:cubicBezTo>
                  <a:cubicBezTo>
                    <a:pt x="40342" y="98534"/>
                    <a:pt x="40651" y="101938"/>
                    <a:pt x="40858" y="105343"/>
                  </a:cubicBezTo>
                  <a:cubicBezTo>
                    <a:pt x="40961" y="108335"/>
                    <a:pt x="40961" y="111224"/>
                    <a:pt x="40858" y="114113"/>
                  </a:cubicBezTo>
                  <a:cubicBezTo>
                    <a:pt x="40651" y="116693"/>
                    <a:pt x="40445" y="118962"/>
                    <a:pt x="40136" y="120820"/>
                  </a:cubicBezTo>
                  <a:cubicBezTo>
                    <a:pt x="39929" y="122367"/>
                    <a:pt x="39620" y="123812"/>
                    <a:pt x="39207" y="125256"/>
                  </a:cubicBezTo>
                  <a:cubicBezTo>
                    <a:pt x="39104" y="125772"/>
                    <a:pt x="38897" y="126288"/>
                    <a:pt x="38794" y="12680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4"/>
            <p:cNvSpPr/>
            <p:nvPr/>
          </p:nvSpPr>
          <p:spPr>
            <a:xfrm>
              <a:off x="3889790" y="491611"/>
              <a:ext cx="846709" cy="2818519"/>
            </a:xfrm>
            <a:custGeom>
              <a:rect b="b" l="l" r="r" t="t"/>
              <a:pathLst>
                <a:path extrusionOk="0" h="126391" w="37969">
                  <a:moveTo>
                    <a:pt x="0" y="310"/>
                  </a:moveTo>
                  <a:cubicBezTo>
                    <a:pt x="0" y="310"/>
                    <a:pt x="619" y="2270"/>
                    <a:pt x="1961" y="5675"/>
                  </a:cubicBezTo>
                  <a:cubicBezTo>
                    <a:pt x="2580" y="7326"/>
                    <a:pt x="3302" y="9389"/>
                    <a:pt x="4230" y="11763"/>
                  </a:cubicBezTo>
                  <a:cubicBezTo>
                    <a:pt x="5159" y="14136"/>
                    <a:pt x="5984" y="16818"/>
                    <a:pt x="7016" y="19810"/>
                  </a:cubicBezTo>
                  <a:lnTo>
                    <a:pt x="8667" y="24350"/>
                  </a:lnTo>
                  <a:cubicBezTo>
                    <a:pt x="9183" y="25898"/>
                    <a:pt x="9699" y="27548"/>
                    <a:pt x="10215" y="29199"/>
                  </a:cubicBezTo>
                  <a:cubicBezTo>
                    <a:pt x="11350" y="32604"/>
                    <a:pt x="12588" y="36009"/>
                    <a:pt x="13723" y="39723"/>
                  </a:cubicBezTo>
                  <a:cubicBezTo>
                    <a:pt x="14754" y="43437"/>
                    <a:pt x="16096" y="47152"/>
                    <a:pt x="17024" y="51072"/>
                  </a:cubicBezTo>
                  <a:cubicBezTo>
                    <a:pt x="18056" y="54993"/>
                    <a:pt x="19294" y="58811"/>
                    <a:pt x="20326" y="62835"/>
                  </a:cubicBezTo>
                  <a:lnTo>
                    <a:pt x="21873" y="68716"/>
                  </a:lnTo>
                  <a:cubicBezTo>
                    <a:pt x="22286" y="70779"/>
                    <a:pt x="22802" y="72739"/>
                    <a:pt x="23215" y="74700"/>
                  </a:cubicBezTo>
                  <a:cubicBezTo>
                    <a:pt x="24247" y="78517"/>
                    <a:pt x="24969" y="82438"/>
                    <a:pt x="25794" y="86152"/>
                  </a:cubicBezTo>
                  <a:cubicBezTo>
                    <a:pt x="26207" y="88009"/>
                    <a:pt x="26620" y="89867"/>
                    <a:pt x="26929" y="91724"/>
                  </a:cubicBezTo>
                  <a:cubicBezTo>
                    <a:pt x="27342" y="93478"/>
                    <a:pt x="27651" y="95232"/>
                    <a:pt x="28064" y="96986"/>
                  </a:cubicBezTo>
                  <a:cubicBezTo>
                    <a:pt x="28786" y="100391"/>
                    <a:pt x="29715" y="103589"/>
                    <a:pt x="30437" y="106581"/>
                  </a:cubicBezTo>
                  <a:cubicBezTo>
                    <a:pt x="31159" y="109573"/>
                    <a:pt x="32088" y="112256"/>
                    <a:pt x="32810" y="114732"/>
                  </a:cubicBezTo>
                  <a:cubicBezTo>
                    <a:pt x="33636" y="117105"/>
                    <a:pt x="34358" y="119169"/>
                    <a:pt x="34977" y="120922"/>
                  </a:cubicBezTo>
                  <a:cubicBezTo>
                    <a:pt x="35699" y="122676"/>
                    <a:pt x="36215" y="124018"/>
                    <a:pt x="36628" y="124946"/>
                  </a:cubicBezTo>
                  <a:lnTo>
                    <a:pt x="37247" y="126391"/>
                  </a:lnTo>
                  <a:lnTo>
                    <a:pt x="37969" y="126391"/>
                  </a:lnTo>
                  <a:cubicBezTo>
                    <a:pt x="37969" y="126391"/>
                    <a:pt x="34977" y="62628"/>
                    <a:pt x="61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4"/>
            <p:cNvSpPr/>
            <p:nvPr/>
          </p:nvSpPr>
          <p:spPr>
            <a:xfrm>
              <a:off x="4487987" y="1774797"/>
              <a:ext cx="1109024" cy="1896570"/>
            </a:xfrm>
            <a:custGeom>
              <a:rect b="b" l="l" r="r" t="t"/>
              <a:pathLst>
                <a:path extrusionOk="0" h="85048" w="49732">
                  <a:moveTo>
                    <a:pt x="30389" y="1"/>
                  </a:moveTo>
                  <a:cubicBezTo>
                    <a:pt x="26805" y="1"/>
                    <a:pt x="19076" y="1074"/>
                    <a:pt x="12588" y="9316"/>
                  </a:cubicBezTo>
                  <a:lnTo>
                    <a:pt x="17128" y="21697"/>
                  </a:lnTo>
                  <a:lnTo>
                    <a:pt x="8874" y="15301"/>
                  </a:lnTo>
                  <a:cubicBezTo>
                    <a:pt x="5882" y="21491"/>
                    <a:pt x="4025" y="28198"/>
                    <a:pt x="3303" y="35007"/>
                  </a:cubicBezTo>
                  <a:lnTo>
                    <a:pt x="7223" y="39856"/>
                  </a:lnTo>
                  <a:lnTo>
                    <a:pt x="2787" y="39650"/>
                  </a:lnTo>
                  <a:lnTo>
                    <a:pt x="2787" y="39650"/>
                  </a:lnTo>
                  <a:cubicBezTo>
                    <a:pt x="1" y="71635"/>
                    <a:pt x="15477" y="85047"/>
                    <a:pt x="15477" y="85047"/>
                  </a:cubicBezTo>
                  <a:cubicBezTo>
                    <a:pt x="15477" y="85047"/>
                    <a:pt x="34565" y="81024"/>
                    <a:pt x="44573" y="53372"/>
                  </a:cubicBezTo>
                  <a:lnTo>
                    <a:pt x="44573" y="53372"/>
                  </a:lnTo>
                  <a:lnTo>
                    <a:pt x="30850" y="53991"/>
                  </a:lnTo>
                  <a:lnTo>
                    <a:pt x="46224" y="48214"/>
                  </a:lnTo>
                  <a:cubicBezTo>
                    <a:pt x="49009" y="38618"/>
                    <a:pt x="49732" y="30983"/>
                    <a:pt x="49216" y="24690"/>
                  </a:cubicBezTo>
                  <a:lnTo>
                    <a:pt x="49216" y="24690"/>
                  </a:lnTo>
                  <a:lnTo>
                    <a:pt x="40136" y="25515"/>
                  </a:lnTo>
                  <a:lnTo>
                    <a:pt x="48597" y="20769"/>
                  </a:lnTo>
                  <a:cubicBezTo>
                    <a:pt x="45295" y="4054"/>
                    <a:pt x="32398" y="134"/>
                    <a:pt x="32398" y="134"/>
                  </a:cubicBezTo>
                  <a:cubicBezTo>
                    <a:pt x="32398" y="134"/>
                    <a:pt x="31650" y="1"/>
                    <a:pt x="3038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4"/>
            <p:cNvSpPr/>
            <p:nvPr/>
          </p:nvSpPr>
          <p:spPr>
            <a:xfrm>
              <a:off x="4340740" y="1660421"/>
              <a:ext cx="561425" cy="2022454"/>
            </a:xfrm>
            <a:custGeom>
              <a:rect b="b" l="l" r="r" t="t"/>
              <a:pathLst>
                <a:path extrusionOk="0" h="90693" w="25176">
                  <a:moveTo>
                    <a:pt x="5056" y="45192"/>
                  </a:moveTo>
                  <a:lnTo>
                    <a:pt x="207" y="40755"/>
                  </a:lnTo>
                  <a:cubicBezTo>
                    <a:pt x="1" y="33533"/>
                    <a:pt x="929" y="26414"/>
                    <a:pt x="3096" y="19501"/>
                  </a:cubicBezTo>
                  <a:lnTo>
                    <a:pt x="12588" y="25072"/>
                  </a:lnTo>
                  <a:lnTo>
                    <a:pt x="5985" y="12795"/>
                  </a:lnTo>
                  <a:cubicBezTo>
                    <a:pt x="13414" y="1"/>
                    <a:pt x="25176" y="413"/>
                    <a:pt x="25176" y="413"/>
                  </a:cubicBezTo>
                  <a:lnTo>
                    <a:pt x="20326" y="90692"/>
                  </a:lnTo>
                  <a:cubicBezTo>
                    <a:pt x="20326" y="90692"/>
                    <a:pt x="2271" y="79033"/>
                    <a:pt x="413" y="4570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4"/>
            <p:cNvSpPr/>
            <p:nvPr/>
          </p:nvSpPr>
          <p:spPr>
            <a:xfrm>
              <a:off x="4794010" y="1669631"/>
              <a:ext cx="616640" cy="2013244"/>
            </a:xfrm>
            <a:custGeom>
              <a:rect b="b" l="l" r="r" t="t"/>
              <a:pathLst>
                <a:path extrusionOk="0" h="90280" w="27652">
                  <a:moveTo>
                    <a:pt x="4850" y="0"/>
                  </a:moveTo>
                  <a:cubicBezTo>
                    <a:pt x="4850" y="0"/>
                    <a:pt x="18778" y="2064"/>
                    <a:pt x="24556" y="18882"/>
                  </a:cubicBezTo>
                  <a:lnTo>
                    <a:pt x="16612" y="25072"/>
                  </a:lnTo>
                  <a:lnTo>
                    <a:pt x="25794" y="22905"/>
                  </a:lnTo>
                  <a:cubicBezTo>
                    <a:pt x="27239" y="29302"/>
                    <a:pt x="27651" y="37350"/>
                    <a:pt x="26207" y="47565"/>
                  </a:cubicBezTo>
                  <a:lnTo>
                    <a:pt x="11143" y="55819"/>
                  </a:lnTo>
                  <a:lnTo>
                    <a:pt x="25278" y="53239"/>
                  </a:lnTo>
                  <a:cubicBezTo>
                    <a:pt x="18985" y="83367"/>
                    <a:pt x="0" y="90279"/>
                    <a:pt x="0" y="9027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4"/>
            <p:cNvSpPr/>
            <p:nvPr/>
          </p:nvSpPr>
          <p:spPr>
            <a:xfrm>
              <a:off x="5207481" y="2218520"/>
              <a:ext cx="1987934" cy="2089688"/>
            </a:xfrm>
            <a:custGeom>
              <a:rect b="b" l="l" r="r" t="t"/>
              <a:pathLst>
                <a:path extrusionOk="0" h="93708" w="89145">
                  <a:moveTo>
                    <a:pt x="62613" y="0"/>
                  </a:moveTo>
                  <a:cubicBezTo>
                    <a:pt x="58456" y="0"/>
                    <a:pt x="53549" y="917"/>
                    <a:pt x="48184" y="3669"/>
                  </a:cubicBezTo>
                  <a:lnTo>
                    <a:pt x="46739" y="20693"/>
                  </a:lnTo>
                  <a:lnTo>
                    <a:pt x="40652" y="8621"/>
                  </a:lnTo>
                  <a:cubicBezTo>
                    <a:pt x="35081" y="13058"/>
                    <a:pt x="29406" y="19351"/>
                    <a:pt x="23525" y="28534"/>
                  </a:cubicBezTo>
                  <a:lnTo>
                    <a:pt x="25382" y="36272"/>
                  </a:lnTo>
                  <a:lnTo>
                    <a:pt x="20430" y="33693"/>
                  </a:lnTo>
                  <a:cubicBezTo>
                    <a:pt x="1" y="69289"/>
                    <a:pt x="10628" y="93225"/>
                    <a:pt x="10628" y="93225"/>
                  </a:cubicBezTo>
                  <a:cubicBezTo>
                    <a:pt x="10628" y="93225"/>
                    <a:pt x="12728" y="93708"/>
                    <a:pt x="16370" y="93708"/>
                  </a:cubicBezTo>
                  <a:cubicBezTo>
                    <a:pt x="25104" y="93708"/>
                    <a:pt x="42708" y="90933"/>
                    <a:pt x="61494" y="72074"/>
                  </a:cubicBezTo>
                  <a:lnTo>
                    <a:pt x="45295" y="65368"/>
                  </a:lnTo>
                  <a:lnTo>
                    <a:pt x="66240" y="66916"/>
                  </a:lnTo>
                  <a:cubicBezTo>
                    <a:pt x="74597" y="57423"/>
                    <a:pt x="79652" y="48860"/>
                    <a:pt x="82335" y="41328"/>
                  </a:cubicBezTo>
                  <a:lnTo>
                    <a:pt x="71502" y="37304"/>
                  </a:lnTo>
                  <a:lnTo>
                    <a:pt x="83883" y="36376"/>
                  </a:lnTo>
                  <a:cubicBezTo>
                    <a:pt x="89145" y="15224"/>
                    <a:pt x="76248" y="3669"/>
                    <a:pt x="76248" y="3669"/>
                  </a:cubicBezTo>
                  <a:cubicBezTo>
                    <a:pt x="76248" y="3669"/>
                    <a:pt x="70928" y="0"/>
                    <a:pt x="62613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4"/>
            <p:cNvSpPr/>
            <p:nvPr/>
          </p:nvSpPr>
          <p:spPr>
            <a:xfrm>
              <a:off x="5097060" y="1980247"/>
              <a:ext cx="1539257" cy="2429674"/>
            </a:xfrm>
            <a:custGeom>
              <a:rect b="b" l="l" r="r" t="t"/>
              <a:pathLst>
                <a:path extrusionOk="0" h="108954" w="69025">
                  <a:moveTo>
                    <a:pt x="21357" y="47874"/>
                  </a:moveTo>
                  <a:lnTo>
                    <a:pt x="18262" y="40136"/>
                  </a:lnTo>
                  <a:cubicBezTo>
                    <a:pt x="23008" y="29818"/>
                    <a:pt x="27961" y="22286"/>
                    <a:pt x="33016" y="17024"/>
                  </a:cubicBezTo>
                  <a:lnTo>
                    <a:pt x="41064" y="28580"/>
                  </a:lnTo>
                  <a:lnTo>
                    <a:pt x="40032" y="10937"/>
                  </a:lnTo>
                  <a:cubicBezTo>
                    <a:pt x="55509" y="0"/>
                    <a:pt x="69025" y="6707"/>
                    <a:pt x="69025" y="6707"/>
                  </a:cubicBezTo>
                  <a:lnTo>
                    <a:pt x="14651" y="108954"/>
                  </a:lnTo>
                  <a:cubicBezTo>
                    <a:pt x="14651" y="108954"/>
                    <a:pt x="0" y="85739"/>
                    <a:pt x="15786" y="4601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4"/>
            <p:cNvSpPr/>
            <p:nvPr/>
          </p:nvSpPr>
          <p:spPr>
            <a:xfrm>
              <a:off x="5423777" y="2129791"/>
              <a:ext cx="1548467" cy="2328455"/>
            </a:xfrm>
            <a:custGeom>
              <a:rect b="b" l="l" r="r" t="t"/>
              <a:pathLst>
                <a:path extrusionOk="0" h="104415" w="69438">
                  <a:moveTo>
                    <a:pt x="54374" y="1"/>
                  </a:moveTo>
                  <a:cubicBezTo>
                    <a:pt x="54374" y="1"/>
                    <a:pt x="69437" y="10009"/>
                    <a:pt x="67167" y="32604"/>
                  </a:cubicBezTo>
                  <a:lnTo>
                    <a:pt x="54477" y="35493"/>
                  </a:lnTo>
                  <a:lnTo>
                    <a:pt x="66342" y="37969"/>
                  </a:lnTo>
                  <a:cubicBezTo>
                    <a:pt x="64588" y="46120"/>
                    <a:pt x="60771" y="55716"/>
                    <a:pt x="53548" y="66859"/>
                  </a:cubicBezTo>
                  <a:lnTo>
                    <a:pt x="31572" y="68303"/>
                  </a:lnTo>
                  <a:lnTo>
                    <a:pt x="49421" y="72740"/>
                  </a:lnTo>
                  <a:cubicBezTo>
                    <a:pt x="25897" y="104415"/>
                    <a:pt x="0" y="102145"/>
                    <a:pt x="0" y="10214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4"/>
            <p:cNvSpPr/>
            <p:nvPr/>
          </p:nvSpPr>
          <p:spPr>
            <a:xfrm>
              <a:off x="3494032" y="3055999"/>
              <a:ext cx="2250226" cy="1678343"/>
            </a:xfrm>
            <a:custGeom>
              <a:rect b="b" l="l" r="r" t="t"/>
              <a:pathLst>
                <a:path extrusionOk="0" h="75262" w="100907">
                  <a:moveTo>
                    <a:pt x="52392" y="1"/>
                  </a:moveTo>
                  <a:cubicBezTo>
                    <a:pt x="51886" y="1"/>
                    <a:pt x="51378" y="16"/>
                    <a:pt x="50867" y="46"/>
                  </a:cubicBezTo>
                  <a:cubicBezTo>
                    <a:pt x="26827" y="1388"/>
                    <a:pt x="14652" y="17277"/>
                    <a:pt x="10319" y="37602"/>
                  </a:cubicBezTo>
                  <a:cubicBezTo>
                    <a:pt x="6088" y="58031"/>
                    <a:pt x="1" y="63500"/>
                    <a:pt x="414" y="75262"/>
                  </a:cubicBezTo>
                  <a:lnTo>
                    <a:pt x="100907" y="75262"/>
                  </a:lnTo>
                  <a:cubicBezTo>
                    <a:pt x="100597" y="65873"/>
                    <a:pt x="99256" y="56484"/>
                    <a:pt x="96883" y="47404"/>
                  </a:cubicBezTo>
                  <a:cubicBezTo>
                    <a:pt x="92944" y="32154"/>
                    <a:pt x="75759" y="1"/>
                    <a:pt x="52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4"/>
            <p:cNvSpPr/>
            <p:nvPr/>
          </p:nvSpPr>
          <p:spPr>
            <a:xfrm>
              <a:off x="3938092" y="3382583"/>
              <a:ext cx="400374" cy="450995"/>
            </a:xfrm>
            <a:custGeom>
              <a:rect b="b" l="l" r="r" t="t"/>
              <a:pathLst>
                <a:path extrusionOk="0" h="20224" w="17954">
                  <a:moveTo>
                    <a:pt x="11690" y="1"/>
                  </a:moveTo>
                  <a:cubicBezTo>
                    <a:pt x="8514" y="1"/>
                    <a:pt x="4855" y="2706"/>
                    <a:pt x="2683" y="6965"/>
                  </a:cubicBezTo>
                  <a:cubicBezTo>
                    <a:pt x="1" y="12227"/>
                    <a:pt x="620" y="18005"/>
                    <a:pt x="4128" y="19759"/>
                  </a:cubicBezTo>
                  <a:cubicBezTo>
                    <a:pt x="4796" y="20073"/>
                    <a:pt x="5517" y="20223"/>
                    <a:pt x="6264" y="20223"/>
                  </a:cubicBezTo>
                  <a:cubicBezTo>
                    <a:pt x="9440" y="20223"/>
                    <a:pt x="13099" y="17519"/>
                    <a:pt x="15271" y="13259"/>
                  </a:cubicBezTo>
                  <a:cubicBezTo>
                    <a:pt x="17953" y="7997"/>
                    <a:pt x="17231" y="2219"/>
                    <a:pt x="13826" y="465"/>
                  </a:cubicBezTo>
                  <a:cubicBezTo>
                    <a:pt x="13158" y="151"/>
                    <a:pt x="12438" y="1"/>
                    <a:pt x="11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4"/>
            <p:cNvSpPr/>
            <p:nvPr/>
          </p:nvSpPr>
          <p:spPr>
            <a:xfrm>
              <a:off x="4078448" y="3908105"/>
              <a:ext cx="241621" cy="227304"/>
            </a:xfrm>
            <a:custGeom>
              <a:rect b="b" l="l" r="r" t="t"/>
              <a:pathLst>
                <a:path extrusionOk="0" h="10193" w="10835">
                  <a:moveTo>
                    <a:pt x="6198" y="1"/>
                  </a:moveTo>
                  <a:cubicBezTo>
                    <a:pt x="4415" y="1"/>
                    <a:pt x="2550" y="1179"/>
                    <a:pt x="1548" y="3106"/>
                  </a:cubicBezTo>
                  <a:cubicBezTo>
                    <a:pt x="1" y="5272"/>
                    <a:pt x="723" y="8471"/>
                    <a:pt x="3199" y="9709"/>
                  </a:cubicBezTo>
                  <a:cubicBezTo>
                    <a:pt x="3858" y="10039"/>
                    <a:pt x="4554" y="10193"/>
                    <a:pt x="5238" y="10193"/>
                  </a:cubicBezTo>
                  <a:cubicBezTo>
                    <a:pt x="7122" y="10193"/>
                    <a:pt x="8915" y="9022"/>
                    <a:pt x="9596" y="7130"/>
                  </a:cubicBezTo>
                  <a:cubicBezTo>
                    <a:pt x="10834" y="4550"/>
                    <a:pt x="10112" y="1558"/>
                    <a:pt x="7945" y="423"/>
                  </a:cubicBezTo>
                  <a:cubicBezTo>
                    <a:pt x="7397" y="136"/>
                    <a:pt x="6802" y="1"/>
                    <a:pt x="6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4"/>
            <p:cNvSpPr/>
            <p:nvPr/>
          </p:nvSpPr>
          <p:spPr>
            <a:xfrm>
              <a:off x="4320046" y="3691728"/>
              <a:ext cx="216288" cy="231608"/>
            </a:xfrm>
            <a:custGeom>
              <a:rect b="b" l="l" r="r" t="t"/>
              <a:pathLst>
                <a:path extrusionOk="0" h="10386" w="9699">
                  <a:moveTo>
                    <a:pt x="4394" y="1"/>
                  </a:moveTo>
                  <a:cubicBezTo>
                    <a:pt x="4271" y="1"/>
                    <a:pt x="4148" y="5"/>
                    <a:pt x="4024" y="15"/>
                  </a:cubicBezTo>
                  <a:cubicBezTo>
                    <a:pt x="1651" y="325"/>
                    <a:pt x="0" y="3007"/>
                    <a:pt x="413" y="5793"/>
                  </a:cubicBezTo>
                  <a:cubicBezTo>
                    <a:pt x="790" y="8434"/>
                    <a:pt x="2720" y="10385"/>
                    <a:pt x="4940" y="10385"/>
                  </a:cubicBezTo>
                  <a:cubicBezTo>
                    <a:pt x="5148" y="10385"/>
                    <a:pt x="5359" y="10368"/>
                    <a:pt x="5572" y="10333"/>
                  </a:cubicBezTo>
                  <a:cubicBezTo>
                    <a:pt x="8048" y="10023"/>
                    <a:pt x="9699" y="7340"/>
                    <a:pt x="9286" y="4555"/>
                  </a:cubicBezTo>
                  <a:cubicBezTo>
                    <a:pt x="9089" y="1996"/>
                    <a:pt x="6921" y="1"/>
                    <a:pt x="4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4_1_1_1_2"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25"/>
          <p:cNvSpPr txBox="1"/>
          <p:nvPr>
            <p:ph type="title"/>
          </p:nvPr>
        </p:nvSpPr>
        <p:spPr>
          <a:xfrm>
            <a:off x="720000" y="4480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94" name="Google Shape;1994;p25"/>
          <p:cNvSpPr txBox="1"/>
          <p:nvPr>
            <p:ph idx="1" type="subTitle"/>
          </p:nvPr>
        </p:nvSpPr>
        <p:spPr>
          <a:xfrm>
            <a:off x="2350050" y="996425"/>
            <a:ext cx="444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95" name="Google Shape;1995;p25"/>
          <p:cNvGrpSpPr/>
          <p:nvPr/>
        </p:nvGrpSpPr>
        <p:grpSpPr>
          <a:xfrm>
            <a:off x="-3016414" y="1665780"/>
            <a:ext cx="6614545" cy="5812814"/>
            <a:chOff x="-3016414" y="1665780"/>
            <a:chExt cx="6614545" cy="5812814"/>
          </a:xfrm>
        </p:grpSpPr>
        <p:sp>
          <p:nvSpPr>
            <p:cNvPr id="1996" name="Google Shape;1996;p25"/>
            <p:cNvSpPr/>
            <p:nvPr/>
          </p:nvSpPr>
          <p:spPr>
            <a:xfrm rot="-2700000">
              <a:off x="-126503" y="1829527"/>
              <a:ext cx="1958281" cy="5807146"/>
            </a:xfrm>
            <a:custGeom>
              <a:rect b="b" l="l" r="r" t="t"/>
              <a:pathLst>
                <a:path extrusionOk="0" h="209099" w="78332">
                  <a:moveTo>
                    <a:pt x="0" y="0"/>
                  </a:moveTo>
                  <a:lnTo>
                    <a:pt x="0" y="209098"/>
                  </a:lnTo>
                  <a:lnTo>
                    <a:pt x="72089" y="209098"/>
                  </a:lnTo>
                  <a:cubicBezTo>
                    <a:pt x="77163" y="203401"/>
                    <a:pt x="78332" y="195034"/>
                    <a:pt x="76884" y="187543"/>
                  </a:cubicBezTo>
                  <a:cubicBezTo>
                    <a:pt x="75423" y="180053"/>
                    <a:pt x="71678" y="173239"/>
                    <a:pt x="67840" y="166652"/>
                  </a:cubicBezTo>
                  <a:cubicBezTo>
                    <a:pt x="63829" y="159799"/>
                    <a:pt x="59565" y="152773"/>
                    <a:pt x="58556" y="144884"/>
                  </a:cubicBezTo>
                  <a:cubicBezTo>
                    <a:pt x="57919" y="139864"/>
                    <a:pt x="58636" y="134764"/>
                    <a:pt x="59685" y="129810"/>
                  </a:cubicBezTo>
                  <a:cubicBezTo>
                    <a:pt x="60721" y="124896"/>
                    <a:pt x="62076" y="119995"/>
                    <a:pt x="64360" y="115519"/>
                  </a:cubicBezTo>
                  <a:cubicBezTo>
                    <a:pt x="66936" y="110459"/>
                    <a:pt x="70695" y="105891"/>
                    <a:pt x="71996" y="100352"/>
                  </a:cubicBezTo>
                  <a:cubicBezTo>
                    <a:pt x="74321" y="90471"/>
                    <a:pt x="68079" y="80524"/>
                    <a:pt x="60628" y="73604"/>
                  </a:cubicBezTo>
                  <a:cubicBezTo>
                    <a:pt x="57175" y="70403"/>
                    <a:pt x="53363" y="67508"/>
                    <a:pt x="50641" y="63670"/>
                  </a:cubicBezTo>
                  <a:cubicBezTo>
                    <a:pt x="47918" y="59832"/>
                    <a:pt x="46430" y="54692"/>
                    <a:pt x="48277" y="50362"/>
                  </a:cubicBezTo>
                  <a:cubicBezTo>
                    <a:pt x="49658" y="47148"/>
                    <a:pt x="52593" y="44930"/>
                    <a:pt x="55223" y="42632"/>
                  </a:cubicBezTo>
                  <a:cubicBezTo>
                    <a:pt x="60588" y="37958"/>
                    <a:pt x="65130" y="32419"/>
                    <a:pt x="68676" y="26270"/>
                  </a:cubicBezTo>
                  <a:cubicBezTo>
                    <a:pt x="70695" y="22751"/>
                    <a:pt x="72421" y="18501"/>
                    <a:pt x="70934" y="14716"/>
                  </a:cubicBezTo>
                  <a:cubicBezTo>
                    <a:pt x="69712" y="11608"/>
                    <a:pt x="66644" y="9682"/>
                    <a:pt x="63669" y="8141"/>
                  </a:cubicBezTo>
                  <a:cubicBezTo>
                    <a:pt x="56112" y="4223"/>
                    <a:pt x="48011" y="1487"/>
                    <a:pt x="3964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97" name="Google Shape;1997;p25"/>
            <p:cNvGrpSpPr/>
            <p:nvPr/>
          </p:nvGrpSpPr>
          <p:grpSpPr>
            <a:xfrm rot="2104083">
              <a:off x="-522059" y="1777151"/>
              <a:ext cx="1068589" cy="2155093"/>
              <a:chOff x="2486100" y="238125"/>
              <a:chExt cx="2545425" cy="5133525"/>
            </a:xfrm>
          </p:grpSpPr>
          <p:sp>
            <p:nvSpPr>
              <p:cNvPr id="1998" name="Google Shape;1998;p25"/>
              <p:cNvSpPr/>
              <p:nvPr/>
            </p:nvSpPr>
            <p:spPr>
              <a:xfrm>
                <a:off x="2702225" y="289300"/>
                <a:ext cx="2329300" cy="5016950"/>
              </a:xfrm>
              <a:custGeom>
                <a:rect b="b" l="l" r="r" t="t"/>
                <a:pathLst>
                  <a:path extrusionOk="0" h="200678" w="93172">
                    <a:moveTo>
                      <a:pt x="91920" y="1"/>
                    </a:moveTo>
                    <a:cubicBezTo>
                      <a:pt x="67917" y="13197"/>
                      <a:pt x="47326" y="31968"/>
                      <a:pt x="31968" y="54607"/>
                    </a:cubicBezTo>
                    <a:lnTo>
                      <a:pt x="34812" y="83047"/>
                    </a:lnTo>
                    <a:lnTo>
                      <a:pt x="25597" y="64731"/>
                    </a:lnTo>
                    <a:cubicBezTo>
                      <a:pt x="17406" y="78497"/>
                      <a:pt x="11150" y="93400"/>
                      <a:pt x="7054" y="108985"/>
                    </a:cubicBezTo>
                    <a:lnTo>
                      <a:pt x="11036" y="131737"/>
                    </a:lnTo>
                    <a:lnTo>
                      <a:pt x="11036" y="131737"/>
                    </a:lnTo>
                    <a:lnTo>
                      <a:pt x="4665" y="120816"/>
                    </a:lnTo>
                    <a:lnTo>
                      <a:pt x="4665" y="120816"/>
                    </a:lnTo>
                    <a:cubicBezTo>
                      <a:pt x="1" y="147437"/>
                      <a:pt x="1821" y="174853"/>
                      <a:pt x="10012" y="200677"/>
                    </a:cubicBezTo>
                    <a:cubicBezTo>
                      <a:pt x="25597" y="183613"/>
                      <a:pt x="40500" y="161884"/>
                      <a:pt x="53128" y="138336"/>
                    </a:cubicBezTo>
                    <a:lnTo>
                      <a:pt x="53128" y="138336"/>
                    </a:lnTo>
                    <a:lnTo>
                      <a:pt x="40841" y="140497"/>
                    </a:lnTo>
                    <a:lnTo>
                      <a:pt x="40841" y="140497"/>
                    </a:lnTo>
                    <a:lnTo>
                      <a:pt x="57109" y="130714"/>
                    </a:lnTo>
                    <a:cubicBezTo>
                      <a:pt x="61205" y="122523"/>
                      <a:pt x="65072" y="114104"/>
                      <a:pt x="68713" y="105686"/>
                    </a:cubicBezTo>
                    <a:lnTo>
                      <a:pt x="68713" y="105686"/>
                    </a:lnTo>
                    <a:lnTo>
                      <a:pt x="44482" y="109895"/>
                    </a:lnTo>
                    <a:lnTo>
                      <a:pt x="74173" y="92148"/>
                    </a:lnTo>
                    <a:cubicBezTo>
                      <a:pt x="77472" y="83502"/>
                      <a:pt x="80316" y="74856"/>
                      <a:pt x="82819" y="66324"/>
                    </a:cubicBezTo>
                    <a:lnTo>
                      <a:pt x="82819" y="66324"/>
                    </a:lnTo>
                    <a:lnTo>
                      <a:pt x="62342" y="70647"/>
                    </a:lnTo>
                    <a:lnTo>
                      <a:pt x="85777" y="55630"/>
                    </a:lnTo>
                    <a:cubicBezTo>
                      <a:pt x="90783" y="35267"/>
                      <a:pt x="93172" y="16155"/>
                      <a:pt x="919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25"/>
              <p:cNvSpPr/>
              <p:nvPr/>
            </p:nvSpPr>
            <p:spPr>
              <a:xfrm>
                <a:off x="2486100" y="238125"/>
                <a:ext cx="2067625" cy="5133525"/>
              </a:xfrm>
              <a:custGeom>
                <a:rect b="b" l="l" r="r" t="t"/>
                <a:pathLst>
                  <a:path extrusionOk="0" h="205341" w="82705">
                    <a:moveTo>
                      <a:pt x="26279" y="58246"/>
                    </a:moveTo>
                    <a:lnTo>
                      <a:pt x="30829" y="86346"/>
                    </a:lnTo>
                    <a:lnTo>
                      <a:pt x="20591" y="68599"/>
                    </a:lnTo>
                    <a:cubicBezTo>
                      <a:pt x="13196" y="82933"/>
                      <a:pt x="7963" y="98177"/>
                      <a:pt x="4892" y="113990"/>
                    </a:cubicBezTo>
                    <a:lnTo>
                      <a:pt x="10239" y="136401"/>
                    </a:lnTo>
                    <a:lnTo>
                      <a:pt x="3072" y="125935"/>
                    </a:lnTo>
                    <a:cubicBezTo>
                      <a:pt x="0" y="152783"/>
                      <a:pt x="3527" y="180086"/>
                      <a:pt x="13310" y="205341"/>
                    </a:cubicBezTo>
                    <a:lnTo>
                      <a:pt x="34242" y="121953"/>
                    </a:lnTo>
                    <a:lnTo>
                      <a:pt x="82705" y="0"/>
                    </a:lnTo>
                    <a:cubicBezTo>
                      <a:pt x="59611" y="14675"/>
                      <a:pt x="40272" y="34584"/>
                      <a:pt x="26279" y="582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25"/>
              <p:cNvSpPr/>
              <p:nvPr/>
            </p:nvSpPr>
            <p:spPr>
              <a:xfrm>
                <a:off x="2818850" y="238125"/>
                <a:ext cx="1791750" cy="5133525"/>
              </a:xfrm>
              <a:custGeom>
                <a:rect b="b" l="l" r="r" t="t"/>
                <a:pathLst>
                  <a:path extrusionOk="0" h="205341" w="71670">
                    <a:moveTo>
                      <a:pt x="27075" y="143340"/>
                    </a:moveTo>
                    <a:lnTo>
                      <a:pt x="42661" y="132647"/>
                    </a:lnTo>
                    <a:cubicBezTo>
                      <a:pt x="46301" y="124115"/>
                      <a:pt x="49828" y="115582"/>
                      <a:pt x="52785" y="106936"/>
                    </a:cubicBezTo>
                    <a:lnTo>
                      <a:pt x="28896" y="112625"/>
                    </a:lnTo>
                    <a:lnTo>
                      <a:pt x="57336" y="93057"/>
                    </a:lnTo>
                    <a:cubicBezTo>
                      <a:pt x="60180" y="84184"/>
                      <a:pt x="62569" y="75424"/>
                      <a:pt x="64503" y="66892"/>
                    </a:cubicBezTo>
                    <a:lnTo>
                      <a:pt x="44253" y="72239"/>
                    </a:lnTo>
                    <a:lnTo>
                      <a:pt x="66664" y="55857"/>
                    </a:lnTo>
                    <a:cubicBezTo>
                      <a:pt x="70532" y="35266"/>
                      <a:pt x="71670" y="16040"/>
                      <a:pt x="69395" y="0"/>
                    </a:cubicBezTo>
                    <a:cubicBezTo>
                      <a:pt x="5119" y="92489"/>
                      <a:pt x="0" y="205341"/>
                      <a:pt x="0" y="205341"/>
                    </a:cubicBezTo>
                    <a:cubicBezTo>
                      <a:pt x="14562" y="187253"/>
                      <a:pt x="27985" y="164728"/>
                      <a:pt x="39134" y="1404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1" name="Google Shape;2001;p25"/>
            <p:cNvGrpSpPr/>
            <p:nvPr/>
          </p:nvGrpSpPr>
          <p:grpSpPr>
            <a:xfrm flipH="1">
              <a:off x="-420552" y="2952733"/>
              <a:ext cx="1489211" cy="1207867"/>
              <a:chOff x="598400" y="238125"/>
              <a:chExt cx="6364150" cy="5161825"/>
            </a:xfrm>
          </p:grpSpPr>
          <p:sp>
            <p:nvSpPr>
              <p:cNvPr id="2002" name="Google Shape;2002;p25"/>
              <p:cNvSpPr/>
              <p:nvPr/>
            </p:nvSpPr>
            <p:spPr>
              <a:xfrm>
                <a:off x="1927750" y="2079200"/>
                <a:ext cx="4385325" cy="1277500"/>
              </a:xfrm>
              <a:custGeom>
                <a:rect b="b" l="l" r="r" t="t"/>
                <a:pathLst>
                  <a:path extrusionOk="0" h="51100" w="175413">
                    <a:moveTo>
                      <a:pt x="173265" y="0"/>
                    </a:moveTo>
                    <a:cubicBezTo>
                      <a:pt x="173265" y="0"/>
                      <a:pt x="100195" y="12882"/>
                      <a:pt x="44945" y="31204"/>
                    </a:cubicBezTo>
                    <a:cubicBezTo>
                      <a:pt x="29343" y="36356"/>
                      <a:pt x="14314" y="43012"/>
                      <a:pt x="1" y="51028"/>
                    </a:cubicBezTo>
                    <a:cubicBezTo>
                      <a:pt x="2291" y="51099"/>
                      <a:pt x="4652" y="51099"/>
                      <a:pt x="7014" y="51099"/>
                    </a:cubicBezTo>
                    <a:cubicBezTo>
                      <a:pt x="41510" y="51099"/>
                      <a:pt x="75290" y="44730"/>
                      <a:pt x="116512" y="30559"/>
                    </a:cubicBezTo>
                    <a:cubicBezTo>
                      <a:pt x="144495" y="20969"/>
                      <a:pt x="163532" y="9948"/>
                      <a:pt x="175412" y="1503"/>
                    </a:cubicBezTo>
                    <a:lnTo>
                      <a:pt x="173265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25"/>
              <p:cNvSpPr/>
              <p:nvPr/>
            </p:nvSpPr>
            <p:spPr>
              <a:xfrm>
                <a:off x="779100" y="2209800"/>
                <a:ext cx="6183450" cy="2101475"/>
              </a:xfrm>
              <a:custGeom>
                <a:rect b="b" l="l" r="r" t="t"/>
                <a:pathLst>
                  <a:path extrusionOk="0" h="84059" w="247338">
                    <a:moveTo>
                      <a:pt x="226869" y="1"/>
                    </a:moveTo>
                    <a:cubicBezTo>
                      <a:pt x="214774" y="8803"/>
                      <a:pt x="194878" y="20612"/>
                      <a:pt x="164963" y="30918"/>
                    </a:cubicBezTo>
                    <a:cubicBezTo>
                      <a:pt x="127497" y="43781"/>
                      <a:pt x="92373" y="51687"/>
                      <a:pt x="53840" y="51687"/>
                    </a:cubicBezTo>
                    <a:cubicBezTo>
                      <a:pt x="48210" y="51687"/>
                      <a:pt x="42508" y="51518"/>
                      <a:pt x="36714" y="51171"/>
                    </a:cubicBezTo>
                    <a:cubicBezTo>
                      <a:pt x="32778" y="53605"/>
                      <a:pt x="29200" y="55895"/>
                      <a:pt x="25979" y="58185"/>
                    </a:cubicBezTo>
                    <a:cubicBezTo>
                      <a:pt x="23618" y="59759"/>
                      <a:pt x="21471" y="61334"/>
                      <a:pt x="19395" y="62837"/>
                    </a:cubicBezTo>
                    <a:cubicBezTo>
                      <a:pt x="6585" y="72355"/>
                      <a:pt x="0" y="79441"/>
                      <a:pt x="0" y="79441"/>
                    </a:cubicBezTo>
                    <a:cubicBezTo>
                      <a:pt x="15805" y="82653"/>
                      <a:pt x="31508" y="84058"/>
                      <a:pt x="47009" y="84058"/>
                    </a:cubicBezTo>
                    <a:cubicBezTo>
                      <a:pt x="88149" y="84058"/>
                      <a:pt x="127860" y="74155"/>
                      <a:pt x="164248" y="61835"/>
                    </a:cubicBezTo>
                    <a:cubicBezTo>
                      <a:pt x="216492" y="44158"/>
                      <a:pt x="247337" y="14099"/>
                      <a:pt x="247337" y="14099"/>
                    </a:cubicBezTo>
                    <a:lnTo>
                      <a:pt x="235958" y="6227"/>
                    </a:lnTo>
                    <a:lnTo>
                      <a:pt x="233954" y="4867"/>
                    </a:lnTo>
                    <a:lnTo>
                      <a:pt x="226869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25"/>
              <p:cNvSpPr/>
              <p:nvPr/>
            </p:nvSpPr>
            <p:spPr>
              <a:xfrm>
                <a:off x="1689800" y="1787550"/>
                <a:ext cx="4694825" cy="1567350"/>
              </a:xfrm>
              <a:custGeom>
                <a:rect b="b" l="l" r="r" t="t"/>
                <a:pathLst>
                  <a:path extrusionOk="0" h="62694" w="187793">
                    <a:moveTo>
                      <a:pt x="171619" y="1"/>
                    </a:moveTo>
                    <a:lnTo>
                      <a:pt x="170688" y="72"/>
                    </a:lnTo>
                    <a:lnTo>
                      <a:pt x="170116" y="5010"/>
                    </a:lnTo>
                    <a:cubicBezTo>
                      <a:pt x="86597" y="16175"/>
                      <a:pt x="26695" y="46448"/>
                      <a:pt x="0" y="62264"/>
                    </a:cubicBezTo>
                    <a:cubicBezTo>
                      <a:pt x="3149" y="62408"/>
                      <a:pt x="6370" y="62551"/>
                      <a:pt x="9519" y="62622"/>
                    </a:cubicBezTo>
                    <a:cubicBezTo>
                      <a:pt x="11809" y="62694"/>
                      <a:pt x="14170" y="62694"/>
                      <a:pt x="16532" y="62694"/>
                    </a:cubicBezTo>
                    <a:cubicBezTo>
                      <a:pt x="51028" y="62694"/>
                      <a:pt x="84808" y="56396"/>
                      <a:pt x="126030" y="42225"/>
                    </a:cubicBezTo>
                    <a:cubicBezTo>
                      <a:pt x="154013" y="32635"/>
                      <a:pt x="173050" y="21542"/>
                      <a:pt x="184930" y="13169"/>
                    </a:cubicBezTo>
                    <a:cubicBezTo>
                      <a:pt x="185932" y="12453"/>
                      <a:pt x="186863" y="11738"/>
                      <a:pt x="187793" y="11094"/>
                    </a:cubicBezTo>
                    <a:lnTo>
                      <a:pt x="1716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25"/>
              <p:cNvSpPr/>
              <p:nvPr/>
            </p:nvSpPr>
            <p:spPr>
              <a:xfrm>
                <a:off x="1154825" y="2157925"/>
                <a:ext cx="5528600" cy="1598000"/>
              </a:xfrm>
              <a:custGeom>
                <a:rect b="b" l="l" r="r" t="t"/>
                <a:pathLst>
                  <a:path extrusionOk="0" h="63920" w="221144">
                    <a:moveTo>
                      <a:pt x="214631" y="0"/>
                    </a:moveTo>
                    <a:cubicBezTo>
                      <a:pt x="213701" y="644"/>
                      <a:pt x="212770" y="1360"/>
                      <a:pt x="211840" y="2076"/>
                    </a:cubicBezTo>
                    <a:cubicBezTo>
                      <a:pt x="199745" y="10878"/>
                      <a:pt x="179778" y="22687"/>
                      <a:pt x="149863" y="32993"/>
                    </a:cubicBezTo>
                    <a:cubicBezTo>
                      <a:pt x="112396" y="45856"/>
                      <a:pt x="77327" y="53762"/>
                      <a:pt x="38760" y="53762"/>
                    </a:cubicBezTo>
                    <a:cubicBezTo>
                      <a:pt x="33125" y="53762"/>
                      <a:pt x="27416" y="53593"/>
                      <a:pt x="21614" y="53246"/>
                    </a:cubicBezTo>
                    <a:cubicBezTo>
                      <a:pt x="18751" y="53103"/>
                      <a:pt x="15888" y="52889"/>
                      <a:pt x="12954" y="52602"/>
                    </a:cubicBezTo>
                    <a:cubicBezTo>
                      <a:pt x="10736" y="52388"/>
                      <a:pt x="8445" y="52173"/>
                      <a:pt x="6227" y="51958"/>
                    </a:cubicBezTo>
                    <a:cubicBezTo>
                      <a:pt x="4652" y="53390"/>
                      <a:pt x="3364" y="54606"/>
                      <a:pt x="2434" y="55608"/>
                    </a:cubicBezTo>
                    <a:cubicBezTo>
                      <a:pt x="788" y="57254"/>
                      <a:pt x="0" y="58185"/>
                      <a:pt x="0" y="58185"/>
                    </a:cubicBezTo>
                    <a:cubicBezTo>
                      <a:pt x="3722" y="58972"/>
                      <a:pt x="7372" y="59616"/>
                      <a:pt x="10950" y="60260"/>
                    </a:cubicBezTo>
                    <a:cubicBezTo>
                      <a:pt x="25996" y="62757"/>
                      <a:pt x="40221" y="63920"/>
                      <a:pt x="53956" y="63920"/>
                    </a:cubicBezTo>
                    <a:cubicBezTo>
                      <a:pt x="88239" y="63920"/>
                      <a:pt x="119461" y="56677"/>
                      <a:pt x="152725" y="44873"/>
                    </a:cubicBezTo>
                    <a:cubicBezTo>
                      <a:pt x="192660" y="30631"/>
                      <a:pt x="212627" y="13240"/>
                      <a:pt x="218854" y="6942"/>
                    </a:cubicBezTo>
                    <a:cubicBezTo>
                      <a:pt x="220428" y="5368"/>
                      <a:pt x="221144" y="4509"/>
                      <a:pt x="221144" y="4509"/>
                    </a:cubicBezTo>
                    <a:lnTo>
                      <a:pt x="214631" y="0"/>
                    </a:ln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25"/>
              <p:cNvSpPr/>
              <p:nvPr/>
            </p:nvSpPr>
            <p:spPr>
              <a:xfrm>
                <a:off x="5944475" y="1356350"/>
                <a:ext cx="885675" cy="887475"/>
              </a:xfrm>
              <a:custGeom>
                <a:rect b="b" l="l" r="r" t="t"/>
                <a:pathLst>
                  <a:path extrusionOk="0" h="35499" w="35427">
                    <a:moveTo>
                      <a:pt x="3650" y="1"/>
                    </a:moveTo>
                    <a:lnTo>
                      <a:pt x="2720" y="2362"/>
                    </a:lnTo>
                    <a:lnTo>
                      <a:pt x="2147" y="1933"/>
                    </a:lnTo>
                    <a:lnTo>
                      <a:pt x="0" y="22258"/>
                    </a:lnTo>
                    <a:lnTo>
                      <a:pt x="12954" y="31634"/>
                    </a:lnTo>
                    <a:lnTo>
                      <a:pt x="18322" y="35498"/>
                    </a:lnTo>
                    <a:cubicBezTo>
                      <a:pt x="18966" y="34997"/>
                      <a:pt x="19610" y="34568"/>
                      <a:pt x="20254" y="34139"/>
                    </a:cubicBezTo>
                    <a:cubicBezTo>
                      <a:pt x="21256" y="33423"/>
                      <a:pt x="22115" y="32707"/>
                      <a:pt x="23045" y="32063"/>
                    </a:cubicBezTo>
                    <a:cubicBezTo>
                      <a:pt x="24906" y="30560"/>
                      <a:pt x="26624" y="29272"/>
                      <a:pt x="28055" y="27984"/>
                    </a:cubicBezTo>
                    <a:cubicBezTo>
                      <a:pt x="30631" y="25837"/>
                      <a:pt x="33136" y="23547"/>
                      <a:pt x="35426" y="21042"/>
                    </a:cubicBezTo>
                    <a:lnTo>
                      <a:pt x="3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25"/>
              <p:cNvSpPr/>
              <p:nvPr/>
            </p:nvSpPr>
            <p:spPr>
              <a:xfrm>
                <a:off x="6400725" y="2057725"/>
                <a:ext cx="245125" cy="329225"/>
              </a:xfrm>
              <a:custGeom>
                <a:rect b="b" l="l" r="r" t="t"/>
                <a:pathLst>
                  <a:path extrusionOk="0" h="13169" w="9805">
                    <a:moveTo>
                      <a:pt x="9805" y="0"/>
                    </a:moveTo>
                    <a:lnTo>
                      <a:pt x="9805" y="0"/>
                    </a:lnTo>
                    <a:cubicBezTo>
                      <a:pt x="8374" y="1217"/>
                      <a:pt x="6656" y="2577"/>
                      <a:pt x="4795" y="4008"/>
                    </a:cubicBezTo>
                    <a:cubicBezTo>
                      <a:pt x="3865" y="4652"/>
                      <a:pt x="2934" y="5368"/>
                      <a:pt x="2004" y="6084"/>
                    </a:cubicBezTo>
                    <a:cubicBezTo>
                      <a:pt x="1360" y="6584"/>
                      <a:pt x="716" y="7014"/>
                      <a:pt x="0" y="7443"/>
                    </a:cubicBezTo>
                    <a:lnTo>
                      <a:pt x="7873" y="13169"/>
                    </a:lnTo>
                    <a:lnTo>
                      <a:pt x="9805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25"/>
              <p:cNvSpPr/>
              <p:nvPr/>
            </p:nvSpPr>
            <p:spPr>
              <a:xfrm>
                <a:off x="938325" y="3406775"/>
                <a:ext cx="540375" cy="186100"/>
              </a:xfrm>
              <a:custGeom>
                <a:rect b="b" l="l" r="r" t="t"/>
                <a:pathLst>
                  <a:path extrusionOk="0" h="7444" w="21615">
                    <a:moveTo>
                      <a:pt x="1" y="0"/>
                    </a:moveTo>
                    <a:lnTo>
                      <a:pt x="11094" y="5654"/>
                    </a:lnTo>
                    <a:lnTo>
                      <a:pt x="14529" y="7443"/>
                    </a:lnTo>
                    <a:cubicBezTo>
                      <a:pt x="14529" y="7443"/>
                      <a:pt x="16962" y="5654"/>
                      <a:pt x="21614" y="2648"/>
                    </a:cubicBezTo>
                    <a:cubicBezTo>
                      <a:pt x="19396" y="2505"/>
                      <a:pt x="17105" y="2219"/>
                      <a:pt x="14887" y="2004"/>
                    </a:cubicBezTo>
                    <a:cubicBezTo>
                      <a:pt x="10020" y="1503"/>
                      <a:pt x="5082" y="788"/>
                      <a:pt x="1" y="0"/>
                    </a:cubicBez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25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25"/>
              <p:cNvSpPr/>
              <p:nvPr/>
            </p:nvSpPr>
            <p:spPr>
              <a:xfrm>
                <a:off x="601975" y="1356350"/>
                <a:ext cx="5433775" cy="1987825"/>
              </a:xfrm>
              <a:custGeom>
                <a:rect b="b" l="l" r="r" t="t"/>
                <a:pathLst>
                  <a:path extrusionOk="0" h="79513" w="217351">
                    <a:moveTo>
                      <a:pt x="217350" y="1"/>
                    </a:moveTo>
                    <a:lnTo>
                      <a:pt x="217350" y="1"/>
                    </a:lnTo>
                    <a:cubicBezTo>
                      <a:pt x="217350" y="1"/>
                      <a:pt x="201605" y="1933"/>
                      <a:pt x="178060" y="6513"/>
                    </a:cubicBezTo>
                    <a:cubicBezTo>
                      <a:pt x="154586" y="11022"/>
                      <a:pt x="123239" y="17964"/>
                      <a:pt x="92107" y="27984"/>
                    </a:cubicBezTo>
                    <a:cubicBezTo>
                      <a:pt x="28126" y="48452"/>
                      <a:pt x="1789" y="77509"/>
                      <a:pt x="0" y="79512"/>
                    </a:cubicBezTo>
                    <a:lnTo>
                      <a:pt x="5081" y="77723"/>
                    </a:lnTo>
                    <a:lnTo>
                      <a:pt x="10735" y="75791"/>
                    </a:lnTo>
                    <a:cubicBezTo>
                      <a:pt x="18751" y="77151"/>
                      <a:pt x="26695" y="78153"/>
                      <a:pt x="34496" y="78868"/>
                    </a:cubicBezTo>
                    <a:cubicBezTo>
                      <a:pt x="37501" y="79083"/>
                      <a:pt x="40579" y="79298"/>
                      <a:pt x="43513" y="79512"/>
                    </a:cubicBezTo>
                    <a:cubicBezTo>
                      <a:pt x="70208" y="63696"/>
                      <a:pt x="130110" y="33423"/>
                      <a:pt x="213700" y="22258"/>
                    </a:cubicBezTo>
                    <a:lnTo>
                      <a:pt x="214201" y="17320"/>
                    </a:lnTo>
                    <a:lnTo>
                      <a:pt x="215633" y="5010"/>
                    </a:lnTo>
                    <a:lnTo>
                      <a:pt x="215346" y="4796"/>
                    </a:lnTo>
                    <a:lnTo>
                      <a:pt x="215847" y="3722"/>
                    </a:lnTo>
                    <a:lnTo>
                      <a:pt x="2173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25"/>
              <p:cNvSpPr/>
              <p:nvPr/>
            </p:nvSpPr>
            <p:spPr>
              <a:xfrm>
                <a:off x="3088925" y="2084550"/>
                <a:ext cx="1760600" cy="1069975"/>
              </a:xfrm>
              <a:custGeom>
                <a:rect b="b" l="l" r="r" t="t"/>
                <a:pathLst>
                  <a:path extrusionOk="0" h="42799" w="70424">
                    <a:moveTo>
                      <a:pt x="18036" y="1"/>
                    </a:moveTo>
                    <a:lnTo>
                      <a:pt x="1" y="5368"/>
                    </a:lnTo>
                    <a:lnTo>
                      <a:pt x="52388" y="42798"/>
                    </a:lnTo>
                    <a:lnTo>
                      <a:pt x="70423" y="37431"/>
                    </a:lnTo>
                    <a:lnTo>
                      <a:pt x="18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25"/>
              <p:cNvSpPr/>
              <p:nvPr/>
            </p:nvSpPr>
            <p:spPr>
              <a:xfrm>
                <a:off x="2621950" y="2868225"/>
                <a:ext cx="569000" cy="799250"/>
              </a:xfrm>
              <a:custGeom>
                <a:rect b="b" l="l" r="r" t="t"/>
                <a:pathLst>
                  <a:path extrusionOk="0" h="31970" w="22760">
                    <a:moveTo>
                      <a:pt x="21328" y="0"/>
                    </a:moveTo>
                    <a:lnTo>
                      <a:pt x="11881" y="1790"/>
                    </a:lnTo>
                    <a:cubicBezTo>
                      <a:pt x="11881" y="1790"/>
                      <a:pt x="13742" y="18608"/>
                      <a:pt x="13670" y="19896"/>
                    </a:cubicBezTo>
                    <a:cubicBezTo>
                      <a:pt x="13455" y="21399"/>
                      <a:pt x="12453" y="22616"/>
                      <a:pt x="11094" y="23117"/>
                    </a:cubicBezTo>
                    <a:cubicBezTo>
                      <a:pt x="9519" y="23832"/>
                      <a:pt x="3007" y="25979"/>
                      <a:pt x="2005" y="26194"/>
                    </a:cubicBezTo>
                    <a:cubicBezTo>
                      <a:pt x="1003" y="26409"/>
                      <a:pt x="1" y="26767"/>
                      <a:pt x="502" y="28341"/>
                    </a:cubicBezTo>
                    <a:cubicBezTo>
                      <a:pt x="1003" y="29916"/>
                      <a:pt x="2577" y="31490"/>
                      <a:pt x="5583" y="31848"/>
                    </a:cubicBezTo>
                    <a:cubicBezTo>
                      <a:pt x="6293" y="31933"/>
                      <a:pt x="7055" y="31969"/>
                      <a:pt x="7845" y="31969"/>
                    </a:cubicBezTo>
                    <a:cubicBezTo>
                      <a:pt x="10397" y="31969"/>
                      <a:pt x="13235" y="31587"/>
                      <a:pt x="15531" y="31204"/>
                    </a:cubicBezTo>
                    <a:cubicBezTo>
                      <a:pt x="18537" y="30774"/>
                      <a:pt x="20326" y="30631"/>
                      <a:pt x="20898" y="30202"/>
                    </a:cubicBezTo>
                    <a:cubicBezTo>
                      <a:pt x="21543" y="29773"/>
                      <a:pt x="22759" y="28985"/>
                      <a:pt x="22187" y="26624"/>
                    </a:cubicBezTo>
                    <a:cubicBezTo>
                      <a:pt x="21399" y="23976"/>
                      <a:pt x="20898" y="21184"/>
                      <a:pt x="20755" y="18393"/>
                    </a:cubicBezTo>
                    <a:cubicBezTo>
                      <a:pt x="20684" y="15387"/>
                      <a:pt x="21328" y="1"/>
                      <a:pt x="21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25"/>
              <p:cNvSpPr/>
              <p:nvPr/>
            </p:nvSpPr>
            <p:spPr>
              <a:xfrm>
                <a:off x="2804450" y="2157925"/>
                <a:ext cx="1331175" cy="856200"/>
              </a:xfrm>
              <a:custGeom>
                <a:rect b="b" l="l" r="r" t="t"/>
                <a:pathLst>
                  <a:path extrusionOk="0" h="34248" w="53247">
                    <a:moveTo>
                      <a:pt x="30846" y="0"/>
                    </a:moveTo>
                    <a:cubicBezTo>
                      <a:pt x="30846" y="0"/>
                      <a:pt x="8231" y="6656"/>
                      <a:pt x="4509" y="8731"/>
                    </a:cubicBezTo>
                    <a:cubicBezTo>
                      <a:pt x="859" y="10878"/>
                      <a:pt x="1" y="11880"/>
                      <a:pt x="430" y="15888"/>
                    </a:cubicBezTo>
                    <a:cubicBezTo>
                      <a:pt x="859" y="19967"/>
                      <a:pt x="1861" y="32850"/>
                      <a:pt x="1861" y="32850"/>
                    </a:cubicBezTo>
                    <a:cubicBezTo>
                      <a:pt x="1861" y="32850"/>
                      <a:pt x="5614" y="34248"/>
                      <a:pt x="10218" y="34248"/>
                    </a:cubicBezTo>
                    <a:cubicBezTo>
                      <a:pt x="12035" y="34248"/>
                      <a:pt x="13985" y="34030"/>
                      <a:pt x="15889" y="33422"/>
                    </a:cubicBezTo>
                    <a:lnTo>
                      <a:pt x="15531" y="22544"/>
                    </a:lnTo>
                    <a:cubicBezTo>
                      <a:pt x="15531" y="22544"/>
                      <a:pt x="35283" y="22401"/>
                      <a:pt x="41367" y="21828"/>
                    </a:cubicBezTo>
                    <a:cubicBezTo>
                      <a:pt x="47450" y="21256"/>
                      <a:pt x="52173" y="17033"/>
                      <a:pt x="53247" y="8731"/>
                    </a:cubicBezTo>
                    <a:lnTo>
                      <a:pt x="308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25"/>
              <p:cNvSpPr/>
              <p:nvPr/>
            </p:nvSpPr>
            <p:spPr>
              <a:xfrm>
                <a:off x="2985150" y="2982725"/>
                <a:ext cx="570775" cy="851975"/>
              </a:xfrm>
              <a:custGeom>
                <a:rect b="b" l="l" r="r" t="t"/>
                <a:pathLst>
                  <a:path extrusionOk="0" h="34079" w="22831">
                    <a:moveTo>
                      <a:pt x="16461" y="1"/>
                    </a:moveTo>
                    <a:lnTo>
                      <a:pt x="7444" y="3364"/>
                    </a:lnTo>
                    <a:cubicBezTo>
                      <a:pt x="7444" y="3364"/>
                      <a:pt x="12167" y="19610"/>
                      <a:pt x="12239" y="20970"/>
                    </a:cubicBezTo>
                    <a:cubicBezTo>
                      <a:pt x="12311" y="22401"/>
                      <a:pt x="11595" y="23761"/>
                      <a:pt x="10307" y="24548"/>
                    </a:cubicBezTo>
                    <a:cubicBezTo>
                      <a:pt x="8875" y="25479"/>
                      <a:pt x="2864" y="28699"/>
                      <a:pt x="1933" y="29129"/>
                    </a:cubicBezTo>
                    <a:cubicBezTo>
                      <a:pt x="1003" y="29487"/>
                      <a:pt x="1" y="29988"/>
                      <a:pt x="788" y="31490"/>
                    </a:cubicBezTo>
                    <a:cubicBezTo>
                      <a:pt x="1465" y="32913"/>
                      <a:pt x="3168" y="34078"/>
                      <a:pt x="5895" y="34078"/>
                    </a:cubicBezTo>
                    <a:cubicBezTo>
                      <a:pt x="6050" y="34078"/>
                      <a:pt x="6209" y="34075"/>
                      <a:pt x="6370" y="34067"/>
                    </a:cubicBezTo>
                    <a:cubicBezTo>
                      <a:pt x="9448" y="33924"/>
                      <a:pt x="13169" y="32707"/>
                      <a:pt x="16104" y="31705"/>
                    </a:cubicBezTo>
                    <a:cubicBezTo>
                      <a:pt x="18966" y="30775"/>
                      <a:pt x="20684" y="30345"/>
                      <a:pt x="21185" y="29844"/>
                    </a:cubicBezTo>
                    <a:cubicBezTo>
                      <a:pt x="21757" y="29272"/>
                      <a:pt x="22831" y="28270"/>
                      <a:pt x="21901" y="26123"/>
                    </a:cubicBezTo>
                    <a:cubicBezTo>
                      <a:pt x="20612" y="23618"/>
                      <a:pt x="19682" y="20970"/>
                      <a:pt x="19038" y="18250"/>
                    </a:cubicBezTo>
                    <a:cubicBezTo>
                      <a:pt x="18465" y="15316"/>
                      <a:pt x="16461" y="1"/>
                      <a:pt x="164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25"/>
              <p:cNvSpPr/>
              <p:nvPr/>
            </p:nvSpPr>
            <p:spPr>
              <a:xfrm>
                <a:off x="2970850" y="2211600"/>
                <a:ext cx="1309700" cy="941725"/>
              </a:xfrm>
              <a:custGeom>
                <a:rect b="b" l="l" r="r" t="t"/>
                <a:pathLst>
                  <a:path extrusionOk="0" h="37669" w="52388">
                    <a:moveTo>
                      <a:pt x="28341" y="0"/>
                    </a:moveTo>
                    <a:cubicBezTo>
                      <a:pt x="28341" y="0"/>
                      <a:pt x="7229" y="10521"/>
                      <a:pt x="3937" y="13240"/>
                    </a:cubicBezTo>
                    <a:cubicBezTo>
                      <a:pt x="644" y="15888"/>
                      <a:pt x="0" y="17033"/>
                      <a:pt x="1145" y="20969"/>
                    </a:cubicBezTo>
                    <a:cubicBezTo>
                      <a:pt x="2291" y="24906"/>
                      <a:pt x="5511" y="37358"/>
                      <a:pt x="5511" y="37358"/>
                    </a:cubicBezTo>
                    <a:cubicBezTo>
                      <a:pt x="5511" y="37358"/>
                      <a:pt x="7152" y="37668"/>
                      <a:pt x="9542" y="37668"/>
                    </a:cubicBezTo>
                    <a:cubicBezTo>
                      <a:pt x="12289" y="37668"/>
                      <a:pt x="16026" y="37259"/>
                      <a:pt x="19395" y="35498"/>
                    </a:cubicBezTo>
                    <a:lnTo>
                      <a:pt x="17177" y="24834"/>
                    </a:lnTo>
                    <a:cubicBezTo>
                      <a:pt x="17177" y="24834"/>
                      <a:pt x="36643" y="21256"/>
                      <a:pt x="42511" y="19681"/>
                    </a:cubicBezTo>
                    <a:cubicBezTo>
                      <a:pt x="48452" y="18107"/>
                      <a:pt x="52388" y="13025"/>
                      <a:pt x="51958" y="4724"/>
                    </a:cubicBezTo>
                    <a:lnTo>
                      <a:pt x="283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25"/>
              <p:cNvSpPr/>
              <p:nvPr/>
            </p:nvSpPr>
            <p:spPr>
              <a:xfrm>
                <a:off x="3523700" y="978050"/>
                <a:ext cx="878525" cy="1437675"/>
              </a:xfrm>
              <a:custGeom>
                <a:rect b="b" l="l" r="r" t="t"/>
                <a:pathLst>
                  <a:path extrusionOk="0" h="57507" w="35141">
                    <a:moveTo>
                      <a:pt x="13228" y="0"/>
                    </a:moveTo>
                    <a:cubicBezTo>
                      <a:pt x="9035" y="0"/>
                      <a:pt x="3396" y="3015"/>
                      <a:pt x="1861" y="9765"/>
                    </a:cubicBezTo>
                    <a:cubicBezTo>
                      <a:pt x="1" y="17638"/>
                      <a:pt x="1861" y="26941"/>
                      <a:pt x="1861" y="35100"/>
                    </a:cubicBezTo>
                    <a:cubicBezTo>
                      <a:pt x="1861" y="43187"/>
                      <a:pt x="931" y="45692"/>
                      <a:pt x="1003" y="46479"/>
                    </a:cubicBezTo>
                    <a:cubicBezTo>
                      <a:pt x="1146" y="47195"/>
                      <a:pt x="3436" y="54137"/>
                      <a:pt x="15388" y="56570"/>
                    </a:cubicBezTo>
                    <a:cubicBezTo>
                      <a:pt x="18873" y="57255"/>
                      <a:pt x="21594" y="57507"/>
                      <a:pt x="23707" y="57507"/>
                    </a:cubicBezTo>
                    <a:cubicBezTo>
                      <a:pt x="28884" y="57507"/>
                      <a:pt x="30408" y="55996"/>
                      <a:pt x="30560" y="55640"/>
                    </a:cubicBezTo>
                    <a:cubicBezTo>
                      <a:pt x="30775" y="55211"/>
                      <a:pt x="35140" y="35029"/>
                      <a:pt x="33494" y="23936"/>
                    </a:cubicBezTo>
                    <a:cubicBezTo>
                      <a:pt x="31848" y="12843"/>
                      <a:pt x="23904" y="2608"/>
                      <a:pt x="15173" y="247"/>
                    </a:cubicBezTo>
                    <a:cubicBezTo>
                      <a:pt x="14582" y="84"/>
                      <a:pt x="13925" y="0"/>
                      <a:pt x="13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25"/>
              <p:cNvSpPr/>
              <p:nvPr/>
            </p:nvSpPr>
            <p:spPr>
              <a:xfrm>
                <a:off x="3697250" y="955575"/>
                <a:ext cx="293450" cy="342050"/>
              </a:xfrm>
              <a:custGeom>
                <a:rect b="b" l="l" r="r" t="t"/>
                <a:pathLst>
                  <a:path extrusionOk="0" h="13682" w="11738">
                    <a:moveTo>
                      <a:pt x="11666" y="1"/>
                    </a:moveTo>
                    <a:lnTo>
                      <a:pt x="1" y="5798"/>
                    </a:lnTo>
                    <a:cubicBezTo>
                      <a:pt x="1" y="5798"/>
                      <a:pt x="144" y="10163"/>
                      <a:pt x="144" y="11094"/>
                    </a:cubicBezTo>
                    <a:cubicBezTo>
                      <a:pt x="144" y="11952"/>
                      <a:pt x="215" y="13455"/>
                      <a:pt x="2148" y="13670"/>
                    </a:cubicBezTo>
                    <a:cubicBezTo>
                      <a:pt x="2219" y="13678"/>
                      <a:pt x="2296" y="13682"/>
                      <a:pt x="2376" y="13682"/>
                    </a:cubicBezTo>
                    <a:cubicBezTo>
                      <a:pt x="4487" y="13682"/>
                      <a:pt x="9707" y="11012"/>
                      <a:pt x="10879" y="7014"/>
                    </a:cubicBezTo>
                    <a:cubicBezTo>
                      <a:pt x="11523" y="4724"/>
                      <a:pt x="11738" y="2362"/>
                      <a:pt x="1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25"/>
              <p:cNvSpPr/>
              <p:nvPr/>
            </p:nvSpPr>
            <p:spPr>
              <a:xfrm>
                <a:off x="3448550" y="377900"/>
                <a:ext cx="704975" cy="807825"/>
              </a:xfrm>
              <a:custGeom>
                <a:rect b="b" l="l" r="r" t="t"/>
                <a:pathLst>
                  <a:path extrusionOk="0" h="32313" w="28199">
                    <a:moveTo>
                      <a:pt x="14220" y="0"/>
                    </a:moveTo>
                    <a:cubicBezTo>
                      <a:pt x="12411" y="0"/>
                      <a:pt x="10584" y="286"/>
                      <a:pt x="8875" y="850"/>
                    </a:cubicBezTo>
                    <a:cubicBezTo>
                      <a:pt x="1933" y="3140"/>
                      <a:pt x="1" y="9796"/>
                      <a:pt x="1504" y="17311"/>
                    </a:cubicBezTo>
                    <a:cubicBezTo>
                      <a:pt x="1862" y="19100"/>
                      <a:pt x="1218" y="21748"/>
                      <a:pt x="1647" y="24825"/>
                    </a:cubicBezTo>
                    <a:cubicBezTo>
                      <a:pt x="2148" y="27831"/>
                      <a:pt x="5011" y="31624"/>
                      <a:pt x="7372" y="32197"/>
                    </a:cubicBezTo>
                    <a:cubicBezTo>
                      <a:pt x="7649" y="32272"/>
                      <a:pt x="8021" y="32312"/>
                      <a:pt x="8467" y="32312"/>
                    </a:cubicBezTo>
                    <a:cubicBezTo>
                      <a:pt x="11819" y="32312"/>
                      <a:pt x="19353" y="30043"/>
                      <a:pt x="22258" y="23537"/>
                    </a:cubicBezTo>
                    <a:cubicBezTo>
                      <a:pt x="25407" y="21032"/>
                      <a:pt x="28198" y="15808"/>
                      <a:pt x="26481" y="8293"/>
                    </a:cubicBezTo>
                    <a:cubicBezTo>
                      <a:pt x="25132" y="2683"/>
                      <a:pt x="19758" y="0"/>
                      <a:pt x="142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25"/>
              <p:cNvSpPr/>
              <p:nvPr/>
            </p:nvSpPr>
            <p:spPr>
              <a:xfrm>
                <a:off x="3997850" y="770725"/>
                <a:ext cx="141350" cy="195625"/>
              </a:xfrm>
              <a:custGeom>
                <a:rect b="b" l="l" r="r" t="t"/>
                <a:pathLst>
                  <a:path extrusionOk="0" h="7825" w="5654">
                    <a:moveTo>
                      <a:pt x="2843" y="1"/>
                    </a:moveTo>
                    <a:cubicBezTo>
                      <a:pt x="591" y="1"/>
                      <a:pt x="0" y="3745"/>
                      <a:pt x="0" y="3745"/>
                    </a:cubicBezTo>
                    <a:lnTo>
                      <a:pt x="286" y="7824"/>
                    </a:lnTo>
                    <a:cubicBezTo>
                      <a:pt x="1646" y="7538"/>
                      <a:pt x="2863" y="6822"/>
                      <a:pt x="3722" y="5749"/>
                    </a:cubicBezTo>
                    <a:cubicBezTo>
                      <a:pt x="5010" y="3745"/>
                      <a:pt x="5654" y="453"/>
                      <a:pt x="3149" y="23"/>
                    </a:cubicBezTo>
                    <a:cubicBezTo>
                      <a:pt x="3044" y="8"/>
                      <a:pt x="2942" y="1"/>
                      <a:pt x="28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25"/>
              <p:cNvSpPr/>
              <p:nvPr/>
            </p:nvSpPr>
            <p:spPr>
              <a:xfrm>
                <a:off x="3008425" y="485025"/>
                <a:ext cx="1595975" cy="341750"/>
              </a:xfrm>
              <a:custGeom>
                <a:rect b="b" l="l" r="r" t="t"/>
                <a:pathLst>
                  <a:path extrusionOk="0" h="13670" w="63839">
                    <a:moveTo>
                      <a:pt x="31919" y="0"/>
                    </a:moveTo>
                    <a:cubicBezTo>
                      <a:pt x="14314" y="0"/>
                      <a:pt x="0" y="3722"/>
                      <a:pt x="0" y="7443"/>
                    </a:cubicBezTo>
                    <a:cubicBezTo>
                      <a:pt x="0" y="11236"/>
                      <a:pt x="14314" y="13670"/>
                      <a:pt x="31919" y="13670"/>
                    </a:cubicBezTo>
                    <a:cubicBezTo>
                      <a:pt x="49525" y="13670"/>
                      <a:pt x="63838" y="11236"/>
                      <a:pt x="63838" y="7443"/>
                    </a:cubicBezTo>
                    <a:cubicBezTo>
                      <a:pt x="63838" y="3722"/>
                      <a:pt x="49525" y="0"/>
                      <a:pt x="319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25"/>
              <p:cNvSpPr/>
              <p:nvPr/>
            </p:nvSpPr>
            <p:spPr>
              <a:xfrm>
                <a:off x="3405625" y="238125"/>
                <a:ext cx="808725" cy="465200"/>
              </a:xfrm>
              <a:custGeom>
                <a:rect b="b" l="l" r="r" t="t"/>
                <a:pathLst>
                  <a:path extrusionOk="0" h="18608" w="32349">
                    <a:moveTo>
                      <a:pt x="16031" y="0"/>
                    </a:moveTo>
                    <a:cubicBezTo>
                      <a:pt x="7730" y="0"/>
                      <a:pt x="0" y="5582"/>
                      <a:pt x="0" y="15459"/>
                    </a:cubicBezTo>
                    <a:cubicBezTo>
                      <a:pt x="5726" y="18536"/>
                      <a:pt x="11236" y="18608"/>
                      <a:pt x="16031" y="18608"/>
                    </a:cubicBezTo>
                    <a:cubicBezTo>
                      <a:pt x="20755" y="18608"/>
                      <a:pt x="26266" y="18536"/>
                      <a:pt x="31991" y="15459"/>
                    </a:cubicBezTo>
                    <a:cubicBezTo>
                      <a:pt x="32349" y="5869"/>
                      <a:pt x="24333" y="0"/>
                      <a:pt x="160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25"/>
              <p:cNvSpPr/>
              <p:nvPr/>
            </p:nvSpPr>
            <p:spPr>
              <a:xfrm>
                <a:off x="3407400" y="485025"/>
                <a:ext cx="801600" cy="216525"/>
              </a:xfrm>
              <a:custGeom>
                <a:rect b="b" l="l" r="r" t="t"/>
                <a:pathLst>
                  <a:path extrusionOk="0" h="8661" w="32064">
                    <a:moveTo>
                      <a:pt x="931" y="0"/>
                    </a:moveTo>
                    <a:cubicBezTo>
                      <a:pt x="287" y="1790"/>
                      <a:pt x="1" y="3722"/>
                      <a:pt x="1" y="5583"/>
                    </a:cubicBezTo>
                    <a:cubicBezTo>
                      <a:pt x="5726" y="8660"/>
                      <a:pt x="11237" y="8660"/>
                      <a:pt x="15960" y="8660"/>
                    </a:cubicBezTo>
                    <a:cubicBezTo>
                      <a:pt x="20755" y="8660"/>
                      <a:pt x="26266" y="8660"/>
                      <a:pt x="31991" y="5583"/>
                    </a:cubicBezTo>
                    <a:cubicBezTo>
                      <a:pt x="32063" y="3650"/>
                      <a:pt x="31705" y="1790"/>
                      <a:pt x="31061" y="0"/>
                    </a:cubicBezTo>
                    <a:cubicBezTo>
                      <a:pt x="25694" y="2648"/>
                      <a:pt x="20469" y="2720"/>
                      <a:pt x="15960" y="2720"/>
                    </a:cubicBezTo>
                    <a:cubicBezTo>
                      <a:pt x="11452" y="2720"/>
                      <a:pt x="6299" y="2648"/>
                      <a:pt x="9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25"/>
              <p:cNvSpPr/>
              <p:nvPr/>
            </p:nvSpPr>
            <p:spPr>
              <a:xfrm>
                <a:off x="607325" y="1882375"/>
                <a:ext cx="6222825" cy="2127650"/>
              </a:xfrm>
              <a:custGeom>
                <a:rect b="b" l="l" r="r" t="t"/>
                <a:pathLst>
                  <a:path extrusionOk="0" h="85106" w="248913">
                    <a:moveTo>
                      <a:pt x="248841" y="1"/>
                    </a:moveTo>
                    <a:cubicBezTo>
                      <a:pt x="248626" y="287"/>
                      <a:pt x="244761" y="4653"/>
                      <a:pt x="236531" y="11022"/>
                    </a:cubicBezTo>
                    <a:cubicBezTo>
                      <a:pt x="235601" y="11666"/>
                      <a:pt x="234670" y="12382"/>
                      <a:pt x="233740" y="13098"/>
                    </a:cubicBezTo>
                    <a:cubicBezTo>
                      <a:pt x="221645" y="21900"/>
                      <a:pt x="201678" y="33709"/>
                      <a:pt x="171763" y="44015"/>
                    </a:cubicBezTo>
                    <a:cubicBezTo>
                      <a:pt x="134358" y="56878"/>
                      <a:pt x="99243" y="64784"/>
                      <a:pt x="60663" y="64784"/>
                    </a:cubicBezTo>
                    <a:cubicBezTo>
                      <a:pt x="55027" y="64784"/>
                      <a:pt x="49316" y="64615"/>
                      <a:pt x="43514" y="64268"/>
                    </a:cubicBezTo>
                    <a:cubicBezTo>
                      <a:pt x="40651" y="64125"/>
                      <a:pt x="37788" y="63911"/>
                      <a:pt x="34854" y="63624"/>
                    </a:cubicBezTo>
                    <a:cubicBezTo>
                      <a:pt x="32636" y="63481"/>
                      <a:pt x="30345" y="63195"/>
                      <a:pt x="28127" y="62980"/>
                    </a:cubicBezTo>
                    <a:cubicBezTo>
                      <a:pt x="23260" y="62408"/>
                      <a:pt x="18322" y="61764"/>
                      <a:pt x="13241" y="60976"/>
                    </a:cubicBezTo>
                    <a:cubicBezTo>
                      <a:pt x="8875" y="60261"/>
                      <a:pt x="4510" y="59545"/>
                      <a:pt x="1" y="58615"/>
                    </a:cubicBezTo>
                    <a:lnTo>
                      <a:pt x="1" y="58615"/>
                    </a:lnTo>
                    <a:cubicBezTo>
                      <a:pt x="1862" y="60189"/>
                      <a:pt x="14314" y="70280"/>
                      <a:pt x="26266" y="75934"/>
                    </a:cubicBezTo>
                    <a:cubicBezTo>
                      <a:pt x="27984" y="76721"/>
                      <a:pt x="29630" y="77437"/>
                      <a:pt x="31419" y="78081"/>
                    </a:cubicBezTo>
                    <a:cubicBezTo>
                      <a:pt x="39768" y="81102"/>
                      <a:pt x="53895" y="85106"/>
                      <a:pt x="75720" y="85106"/>
                    </a:cubicBezTo>
                    <a:cubicBezTo>
                      <a:pt x="91126" y="85106"/>
                      <a:pt x="110367" y="83111"/>
                      <a:pt x="134118" y="77365"/>
                    </a:cubicBezTo>
                    <a:cubicBezTo>
                      <a:pt x="191515" y="63481"/>
                      <a:pt x="228301" y="36071"/>
                      <a:pt x="232094" y="33280"/>
                    </a:cubicBezTo>
                    <a:cubicBezTo>
                      <a:pt x="235815" y="30488"/>
                      <a:pt x="239680" y="28055"/>
                      <a:pt x="240467" y="26266"/>
                    </a:cubicBezTo>
                    <a:cubicBezTo>
                      <a:pt x="240754" y="25693"/>
                      <a:pt x="241684" y="22902"/>
                      <a:pt x="242829" y="19324"/>
                    </a:cubicBezTo>
                    <a:cubicBezTo>
                      <a:pt x="245262" y="11738"/>
                      <a:pt x="248698" y="502"/>
                      <a:pt x="248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25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25"/>
              <p:cNvSpPr/>
              <p:nvPr/>
            </p:nvSpPr>
            <p:spPr>
              <a:xfrm>
                <a:off x="598400" y="2147175"/>
                <a:ext cx="5802350" cy="1354800"/>
              </a:xfrm>
              <a:custGeom>
                <a:rect b="b" l="l" r="r" t="t"/>
                <a:pathLst>
                  <a:path extrusionOk="0" h="54192" w="232094">
                    <a:moveTo>
                      <a:pt x="226797" y="1"/>
                    </a:moveTo>
                    <a:cubicBezTo>
                      <a:pt x="214845" y="8231"/>
                      <a:pt x="196238" y="18680"/>
                      <a:pt x="169686" y="27840"/>
                    </a:cubicBezTo>
                    <a:cubicBezTo>
                      <a:pt x="128464" y="42011"/>
                      <a:pt x="94684" y="48309"/>
                      <a:pt x="60188" y="48309"/>
                    </a:cubicBezTo>
                    <a:cubicBezTo>
                      <a:pt x="57826" y="48309"/>
                      <a:pt x="55536" y="48309"/>
                      <a:pt x="53175" y="48237"/>
                    </a:cubicBezTo>
                    <a:cubicBezTo>
                      <a:pt x="50026" y="48166"/>
                      <a:pt x="46805" y="48023"/>
                      <a:pt x="43656" y="47808"/>
                    </a:cubicBezTo>
                    <a:cubicBezTo>
                      <a:pt x="40650" y="47665"/>
                      <a:pt x="37644" y="47450"/>
                      <a:pt x="34567" y="47164"/>
                    </a:cubicBezTo>
                    <a:cubicBezTo>
                      <a:pt x="26838" y="46448"/>
                      <a:pt x="18894" y="45446"/>
                      <a:pt x="10807" y="44086"/>
                    </a:cubicBezTo>
                    <a:lnTo>
                      <a:pt x="5224" y="46090"/>
                    </a:lnTo>
                    <a:lnTo>
                      <a:pt x="143" y="47879"/>
                    </a:lnTo>
                    <a:lnTo>
                      <a:pt x="0" y="48023"/>
                    </a:lnTo>
                    <a:lnTo>
                      <a:pt x="358" y="48023"/>
                    </a:lnTo>
                    <a:cubicBezTo>
                      <a:pt x="4867" y="48953"/>
                      <a:pt x="9232" y="49669"/>
                      <a:pt x="13598" y="50384"/>
                    </a:cubicBezTo>
                    <a:cubicBezTo>
                      <a:pt x="18679" y="51172"/>
                      <a:pt x="23617" y="51816"/>
                      <a:pt x="28484" y="52388"/>
                    </a:cubicBezTo>
                    <a:cubicBezTo>
                      <a:pt x="30702" y="52603"/>
                      <a:pt x="32993" y="52818"/>
                      <a:pt x="35211" y="53032"/>
                    </a:cubicBezTo>
                    <a:cubicBezTo>
                      <a:pt x="38145" y="53319"/>
                      <a:pt x="41008" y="53533"/>
                      <a:pt x="43871" y="53676"/>
                    </a:cubicBezTo>
                    <a:cubicBezTo>
                      <a:pt x="49673" y="54023"/>
                      <a:pt x="55382" y="54192"/>
                      <a:pt x="61017" y="54192"/>
                    </a:cubicBezTo>
                    <a:cubicBezTo>
                      <a:pt x="99584" y="54192"/>
                      <a:pt x="134653" y="46286"/>
                      <a:pt x="172120" y="33423"/>
                    </a:cubicBezTo>
                    <a:cubicBezTo>
                      <a:pt x="200460" y="23690"/>
                      <a:pt x="219855" y="12525"/>
                      <a:pt x="232093" y="3865"/>
                    </a:cubicBezTo>
                    <a:lnTo>
                      <a:pt x="2267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25"/>
              <p:cNvSpPr/>
              <p:nvPr/>
            </p:nvSpPr>
            <p:spPr>
              <a:xfrm>
                <a:off x="3343000" y="1791125"/>
                <a:ext cx="3084575" cy="2949425"/>
              </a:xfrm>
              <a:custGeom>
                <a:rect b="b" l="l" r="r" t="t"/>
                <a:pathLst>
                  <a:path extrusionOk="0" h="117977" w="123383">
                    <a:moveTo>
                      <a:pt x="1790" y="1"/>
                    </a:moveTo>
                    <a:lnTo>
                      <a:pt x="859" y="931"/>
                    </a:lnTo>
                    <a:lnTo>
                      <a:pt x="0" y="1790"/>
                    </a:lnTo>
                    <a:cubicBezTo>
                      <a:pt x="0" y="1790"/>
                      <a:pt x="73930" y="86741"/>
                      <a:pt x="79369" y="92681"/>
                    </a:cubicBezTo>
                    <a:cubicBezTo>
                      <a:pt x="83877" y="97547"/>
                      <a:pt x="86740" y="110430"/>
                      <a:pt x="89603" y="117443"/>
                    </a:cubicBezTo>
                    <a:cubicBezTo>
                      <a:pt x="92901" y="117798"/>
                      <a:pt x="96210" y="117976"/>
                      <a:pt x="99518" y="117976"/>
                    </a:cubicBezTo>
                    <a:cubicBezTo>
                      <a:pt x="107553" y="117976"/>
                      <a:pt x="115575" y="116924"/>
                      <a:pt x="123383" y="114795"/>
                    </a:cubicBezTo>
                    <a:cubicBezTo>
                      <a:pt x="119160" y="108855"/>
                      <a:pt x="114795" y="103058"/>
                      <a:pt x="112862" y="101269"/>
                    </a:cubicBezTo>
                    <a:cubicBezTo>
                      <a:pt x="108640" y="97261"/>
                      <a:pt x="91034" y="92752"/>
                      <a:pt x="85595" y="86812"/>
                    </a:cubicBezTo>
                    <a:cubicBezTo>
                      <a:pt x="80156" y="80872"/>
                      <a:pt x="1790" y="1"/>
                      <a:pt x="17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25"/>
              <p:cNvSpPr/>
              <p:nvPr/>
            </p:nvSpPr>
            <p:spPr>
              <a:xfrm>
                <a:off x="5581275" y="4661000"/>
                <a:ext cx="1109325" cy="738950"/>
              </a:xfrm>
              <a:custGeom>
                <a:rect b="b" l="l" r="r" t="t"/>
                <a:pathLst>
                  <a:path extrusionOk="0" h="29558" w="44373">
                    <a:moveTo>
                      <a:pt x="33852" y="0"/>
                    </a:moveTo>
                    <a:cubicBezTo>
                      <a:pt x="26153" y="2050"/>
                      <a:pt x="18211" y="3087"/>
                      <a:pt x="10267" y="3087"/>
                    </a:cubicBezTo>
                    <a:cubicBezTo>
                      <a:pt x="6839" y="3087"/>
                      <a:pt x="3410" y="2893"/>
                      <a:pt x="0" y="2505"/>
                    </a:cubicBezTo>
                    <a:lnTo>
                      <a:pt x="0" y="2505"/>
                    </a:lnTo>
                    <a:cubicBezTo>
                      <a:pt x="501" y="3793"/>
                      <a:pt x="1145" y="5081"/>
                      <a:pt x="1933" y="6155"/>
                    </a:cubicBezTo>
                    <a:cubicBezTo>
                      <a:pt x="5511" y="10807"/>
                      <a:pt x="28627" y="29558"/>
                      <a:pt x="28627" y="29558"/>
                    </a:cubicBezTo>
                    <a:lnTo>
                      <a:pt x="36500" y="22329"/>
                    </a:lnTo>
                    <a:lnTo>
                      <a:pt x="44372" y="15101"/>
                    </a:lnTo>
                    <a:cubicBezTo>
                      <a:pt x="44372" y="15101"/>
                      <a:pt x="39219" y="7443"/>
                      <a:pt x="33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25"/>
              <p:cNvSpPr/>
              <p:nvPr/>
            </p:nvSpPr>
            <p:spPr>
              <a:xfrm>
                <a:off x="3926275" y="1801875"/>
                <a:ext cx="869575" cy="947400"/>
              </a:xfrm>
              <a:custGeom>
                <a:rect b="b" l="l" r="r" t="t"/>
                <a:pathLst>
                  <a:path extrusionOk="0" h="37896" w="34783">
                    <a:moveTo>
                      <a:pt x="26051" y="0"/>
                    </a:moveTo>
                    <a:lnTo>
                      <a:pt x="16604" y="8230"/>
                    </a:lnTo>
                    <a:lnTo>
                      <a:pt x="21757" y="15172"/>
                    </a:lnTo>
                    <a:cubicBezTo>
                      <a:pt x="20755" y="16389"/>
                      <a:pt x="19896" y="17677"/>
                      <a:pt x="19180" y="19037"/>
                    </a:cubicBezTo>
                    <a:cubicBezTo>
                      <a:pt x="18107" y="21113"/>
                      <a:pt x="12382" y="29200"/>
                      <a:pt x="9805" y="30416"/>
                    </a:cubicBezTo>
                    <a:cubicBezTo>
                      <a:pt x="8088" y="28985"/>
                      <a:pt x="6298" y="27697"/>
                      <a:pt x="4294" y="26623"/>
                    </a:cubicBezTo>
                    <a:cubicBezTo>
                      <a:pt x="4211" y="26595"/>
                      <a:pt x="4098" y="26576"/>
                      <a:pt x="3963" y="26576"/>
                    </a:cubicBezTo>
                    <a:cubicBezTo>
                      <a:pt x="3405" y="26576"/>
                      <a:pt x="2481" y="26914"/>
                      <a:pt x="1790" y="28412"/>
                    </a:cubicBezTo>
                    <a:cubicBezTo>
                      <a:pt x="859" y="30273"/>
                      <a:pt x="0" y="30846"/>
                      <a:pt x="358" y="31991"/>
                    </a:cubicBezTo>
                    <a:cubicBezTo>
                      <a:pt x="788" y="33136"/>
                      <a:pt x="5082" y="36929"/>
                      <a:pt x="6012" y="37573"/>
                    </a:cubicBezTo>
                    <a:cubicBezTo>
                      <a:pt x="6334" y="37788"/>
                      <a:pt x="6692" y="37895"/>
                      <a:pt x="7050" y="37895"/>
                    </a:cubicBezTo>
                    <a:cubicBezTo>
                      <a:pt x="7408" y="37895"/>
                      <a:pt x="7765" y="37788"/>
                      <a:pt x="8088" y="37573"/>
                    </a:cubicBezTo>
                    <a:cubicBezTo>
                      <a:pt x="8517" y="37430"/>
                      <a:pt x="9877" y="35784"/>
                      <a:pt x="10592" y="35784"/>
                    </a:cubicBezTo>
                    <a:cubicBezTo>
                      <a:pt x="11140" y="35784"/>
                      <a:pt x="11946" y="36663"/>
                      <a:pt x="12879" y="36663"/>
                    </a:cubicBezTo>
                    <a:cubicBezTo>
                      <a:pt x="13043" y="36663"/>
                      <a:pt x="13212" y="36636"/>
                      <a:pt x="13383" y="36571"/>
                    </a:cubicBezTo>
                    <a:cubicBezTo>
                      <a:pt x="14457" y="36142"/>
                      <a:pt x="15387" y="34496"/>
                      <a:pt x="16604" y="33494"/>
                    </a:cubicBezTo>
                    <a:cubicBezTo>
                      <a:pt x="17749" y="32563"/>
                      <a:pt x="28484" y="25263"/>
                      <a:pt x="30918" y="21971"/>
                    </a:cubicBezTo>
                    <a:cubicBezTo>
                      <a:pt x="32063" y="20397"/>
                      <a:pt x="33065" y="18679"/>
                      <a:pt x="33780" y="16890"/>
                    </a:cubicBezTo>
                    <a:cubicBezTo>
                      <a:pt x="34353" y="15745"/>
                      <a:pt x="34782" y="15029"/>
                      <a:pt x="34281" y="13813"/>
                    </a:cubicBezTo>
                    <a:cubicBezTo>
                      <a:pt x="33852" y="12668"/>
                      <a:pt x="26051" y="0"/>
                      <a:pt x="260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25"/>
              <p:cNvSpPr/>
              <p:nvPr/>
            </p:nvSpPr>
            <p:spPr>
              <a:xfrm>
                <a:off x="4012150" y="1331300"/>
                <a:ext cx="633400" cy="747925"/>
              </a:xfrm>
              <a:custGeom>
                <a:rect b="b" l="l" r="r" t="t"/>
                <a:pathLst>
                  <a:path extrusionOk="0" h="29917" w="25336">
                    <a:moveTo>
                      <a:pt x="10807" y="1"/>
                    </a:moveTo>
                    <a:cubicBezTo>
                      <a:pt x="1" y="2148"/>
                      <a:pt x="2935" y="17320"/>
                      <a:pt x="5153" y="20398"/>
                    </a:cubicBezTo>
                    <a:cubicBezTo>
                      <a:pt x="7014" y="23046"/>
                      <a:pt x="10736" y="28055"/>
                      <a:pt x="11595" y="28914"/>
                    </a:cubicBezTo>
                    <a:cubicBezTo>
                      <a:pt x="12024" y="29415"/>
                      <a:pt x="12525" y="29701"/>
                      <a:pt x="13169" y="29916"/>
                    </a:cubicBezTo>
                    <a:cubicBezTo>
                      <a:pt x="17964" y="27697"/>
                      <a:pt x="25192" y="19396"/>
                      <a:pt x="25264" y="19109"/>
                    </a:cubicBezTo>
                    <a:cubicBezTo>
                      <a:pt x="25335" y="18823"/>
                      <a:pt x="10807" y="1"/>
                      <a:pt x="108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0" name="Google Shape;2030;p25"/>
            <p:cNvGrpSpPr/>
            <p:nvPr/>
          </p:nvGrpSpPr>
          <p:grpSpPr>
            <a:xfrm rot="-2700000">
              <a:off x="-2187311" y="3037432"/>
              <a:ext cx="2976935" cy="3578145"/>
              <a:chOff x="1620100" y="237775"/>
              <a:chExt cx="4337700" cy="5213725"/>
            </a:xfrm>
          </p:grpSpPr>
          <p:sp>
            <p:nvSpPr>
              <p:cNvPr id="2031" name="Google Shape;2031;p25"/>
              <p:cNvSpPr/>
              <p:nvPr/>
            </p:nvSpPr>
            <p:spPr>
              <a:xfrm>
                <a:off x="4470375" y="4072300"/>
                <a:ext cx="192000" cy="177750"/>
              </a:xfrm>
              <a:custGeom>
                <a:rect b="b" l="l" r="r" t="t"/>
                <a:pathLst>
                  <a:path extrusionOk="0" h="7110" w="7680">
                    <a:moveTo>
                      <a:pt x="3841" y="0"/>
                    </a:moveTo>
                    <a:cubicBezTo>
                      <a:pt x="3106" y="0"/>
                      <a:pt x="2371" y="962"/>
                      <a:pt x="3493" y="2887"/>
                    </a:cubicBezTo>
                    <a:cubicBezTo>
                      <a:pt x="2826" y="1759"/>
                      <a:pt x="2131" y="1363"/>
                      <a:pt x="1600" y="1363"/>
                    </a:cubicBezTo>
                    <a:cubicBezTo>
                      <a:pt x="342" y="1363"/>
                      <a:pt x="0" y="3582"/>
                      <a:pt x="3119" y="3582"/>
                    </a:cubicBezTo>
                    <a:cubicBezTo>
                      <a:pt x="13" y="3582"/>
                      <a:pt x="339" y="5782"/>
                      <a:pt x="1584" y="5782"/>
                    </a:cubicBezTo>
                    <a:cubicBezTo>
                      <a:pt x="2117" y="5782"/>
                      <a:pt x="2820" y="5378"/>
                      <a:pt x="3493" y="4223"/>
                    </a:cubicBezTo>
                    <a:lnTo>
                      <a:pt x="3493" y="4223"/>
                    </a:lnTo>
                    <a:cubicBezTo>
                      <a:pt x="2371" y="6148"/>
                      <a:pt x="3106" y="7110"/>
                      <a:pt x="3841" y="7110"/>
                    </a:cubicBezTo>
                    <a:cubicBezTo>
                      <a:pt x="4576" y="7110"/>
                      <a:pt x="5311" y="6148"/>
                      <a:pt x="4188" y="4223"/>
                    </a:cubicBezTo>
                    <a:lnTo>
                      <a:pt x="4188" y="4223"/>
                    </a:lnTo>
                    <a:cubicBezTo>
                      <a:pt x="4861" y="5360"/>
                      <a:pt x="5562" y="5758"/>
                      <a:pt x="6096" y="5758"/>
                    </a:cubicBezTo>
                    <a:cubicBezTo>
                      <a:pt x="7342" y="5758"/>
                      <a:pt x="7670" y="3582"/>
                      <a:pt x="4563" y="3582"/>
                    </a:cubicBezTo>
                    <a:cubicBezTo>
                      <a:pt x="7679" y="3582"/>
                      <a:pt x="7341" y="1339"/>
                      <a:pt x="6085" y="1339"/>
                    </a:cubicBezTo>
                    <a:cubicBezTo>
                      <a:pt x="5553" y="1339"/>
                      <a:pt x="4856" y="1742"/>
                      <a:pt x="4188" y="2887"/>
                    </a:cubicBezTo>
                    <a:cubicBezTo>
                      <a:pt x="5311" y="962"/>
                      <a:pt x="4576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25"/>
              <p:cNvSpPr/>
              <p:nvPr/>
            </p:nvSpPr>
            <p:spPr>
              <a:xfrm>
                <a:off x="4543000" y="4145800"/>
                <a:ext cx="38775" cy="33000"/>
              </a:xfrm>
              <a:custGeom>
                <a:rect b="b" l="l" r="r" t="t"/>
                <a:pathLst>
                  <a:path extrusionOk="0" h="1320" w="1551">
                    <a:moveTo>
                      <a:pt x="909" y="0"/>
                    </a:moveTo>
                    <a:cubicBezTo>
                      <a:pt x="321" y="0"/>
                      <a:pt x="0" y="695"/>
                      <a:pt x="428" y="1123"/>
                    </a:cubicBezTo>
                    <a:cubicBezTo>
                      <a:pt x="564" y="1259"/>
                      <a:pt x="727" y="1319"/>
                      <a:pt x="887" y="1319"/>
                    </a:cubicBezTo>
                    <a:cubicBezTo>
                      <a:pt x="1228" y="1319"/>
                      <a:pt x="1551" y="1043"/>
                      <a:pt x="1551" y="642"/>
                    </a:cubicBezTo>
                    <a:cubicBezTo>
                      <a:pt x="1551" y="267"/>
                      <a:pt x="1283" y="0"/>
                      <a:pt x="9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25"/>
              <p:cNvSpPr/>
              <p:nvPr/>
            </p:nvSpPr>
            <p:spPr>
              <a:xfrm>
                <a:off x="5523650" y="5333875"/>
                <a:ext cx="128875" cy="117625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25"/>
              <p:cNvSpPr/>
              <p:nvPr/>
            </p:nvSpPr>
            <p:spPr>
              <a:xfrm>
                <a:off x="5574700" y="5381975"/>
                <a:ext cx="24100" cy="21400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25"/>
              <p:cNvSpPr/>
              <p:nvPr/>
            </p:nvSpPr>
            <p:spPr>
              <a:xfrm>
                <a:off x="5379800" y="2459225"/>
                <a:ext cx="118550" cy="108275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25"/>
              <p:cNvSpPr/>
              <p:nvPr/>
            </p:nvSpPr>
            <p:spPr>
              <a:xfrm>
                <a:off x="5426375" y="2503325"/>
                <a:ext cx="22725" cy="20075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25"/>
              <p:cNvSpPr/>
              <p:nvPr/>
            </p:nvSpPr>
            <p:spPr>
              <a:xfrm>
                <a:off x="4454625" y="1661400"/>
                <a:ext cx="191425" cy="176425"/>
              </a:xfrm>
              <a:custGeom>
                <a:rect b="b" l="l" r="r" t="t"/>
                <a:pathLst>
                  <a:path extrusionOk="0" h="7057" w="7657">
                    <a:moveTo>
                      <a:pt x="3829" y="0"/>
                    </a:moveTo>
                    <a:cubicBezTo>
                      <a:pt x="3094" y="0"/>
                      <a:pt x="2359" y="963"/>
                      <a:pt x="3482" y="2887"/>
                    </a:cubicBezTo>
                    <a:cubicBezTo>
                      <a:pt x="2809" y="1750"/>
                      <a:pt x="2108" y="1352"/>
                      <a:pt x="1575" y="1352"/>
                    </a:cubicBezTo>
                    <a:cubicBezTo>
                      <a:pt x="328" y="1352"/>
                      <a:pt x="0" y="3528"/>
                      <a:pt x="3108" y="3528"/>
                    </a:cubicBezTo>
                    <a:cubicBezTo>
                      <a:pt x="2" y="3528"/>
                      <a:pt x="328" y="5729"/>
                      <a:pt x="1572" y="5729"/>
                    </a:cubicBezTo>
                    <a:cubicBezTo>
                      <a:pt x="2106" y="5729"/>
                      <a:pt x="2808" y="5325"/>
                      <a:pt x="3482" y="4170"/>
                    </a:cubicBezTo>
                    <a:lnTo>
                      <a:pt x="3482" y="4170"/>
                    </a:lnTo>
                    <a:cubicBezTo>
                      <a:pt x="2359" y="6094"/>
                      <a:pt x="3094" y="7057"/>
                      <a:pt x="3829" y="7057"/>
                    </a:cubicBezTo>
                    <a:cubicBezTo>
                      <a:pt x="4564" y="7057"/>
                      <a:pt x="5299" y="6094"/>
                      <a:pt x="4177" y="4170"/>
                    </a:cubicBezTo>
                    <a:lnTo>
                      <a:pt x="4177" y="4170"/>
                    </a:lnTo>
                    <a:cubicBezTo>
                      <a:pt x="4851" y="5325"/>
                      <a:pt x="5553" y="5729"/>
                      <a:pt x="6086" y="5729"/>
                    </a:cubicBezTo>
                    <a:cubicBezTo>
                      <a:pt x="7331" y="5729"/>
                      <a:pt x="7657" y="3528"/>
                      <a:pt x="4551" y="3528"/>
                    </a:cubicBezTo>
                    <a:cubicBezTo>
                      <a:pt x="7657" y="3528"/>
                      <a:pt x="7331" y="1328"/>
                      <a:pt x="6086" y="1328"/>
                    </a:cubicBezTo>
                    <a:cubicBezTo>
                      <a:pt x="5553" y="1328"/>
                      <a:pt x="4850" y="1732"/>
                      <a:pt x="4177" y="2887"/>
                    </a:cubicBezTo>
                    <a:cubicBezTo>
                      <a:pt x="5300" y="963"/>
                      <a:pt x="4564" y="0"/>
                      <a:pt x="3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25"/>
              <p:cNvSpPr/>
              <p:nvPr/>
            </p:nvSpPr>
            <p:spPr>
              <a:xfrm>
                <a:off x="4530938" y="1732950"/>
                <a:ext cx="38800" cy="33300"/>
              </a:xfrm>
              <a:custGeom>
                <a:rect b="b" l="l" r="r" t="t"/>
                <a:pathLst>
                  <a:path extrusionOk="0" h="1332" w="1552">
                    <a:moveTo>
                      <a:pt x="910" y="1"/>
                    </a:moveTo>
                    <a:cubicBezTo>
                      <a:pt x="322" y="1"/>
                      <a:pt x="1" y="696"/>
                      <a:pt x="429" y="1124"/>
                    </a:cubicBezTo>
                    <a:cubicBezTo>
                      <a:pt x="571" y="1266"/>
                      <a:pt x="743" y="1331"/>
                      <a:pt x="910" y="1331"/>
                    </a:cubicBezTo>
                    <a:cubicBezTo>
                      <a:pt x="1242" y="1331"/>
                      <a:pt x="1551" y="1070"/>
                      <a:pt x="1551" y="642"/>
                    </a:cubicBezTo>
                    <a:cubicBezTo>
                      <a:pt x="1551" y="268"/>
                      <a:pt x="1284" y="1"/>
                      <a:pt x="9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25"/>
              <p:cNvSpPr/>
              <p:nvPr/>
            </p:nvSpPr>
            <p:spPr>
              <a:xfrm>
                <a:off x="3663725" y="2872850"/>
                <a:ext cx="102750" cy="93575"/>
              </a:xfrm>
              <a:custGeom>
                <a:rect b="b" l="l" r="r" t="t"/>
                <a:pathLst>
                  <a:path extrusionOk="0" h="3743" w="4110">
                    <a:moveTo>
                      <a:pt x="2035" y="1"/>
                    </a:moveTo>
                    <a:cubicBezTo>
                      <a:pt x="1641" y="1"/>
                      <a:pt x="1253" y="509"/>
                      <a:pt x="1868" y="1524"/>
                    </a:cubicBezTo>
                    <a:cubicBezTo>
                      <a:pt x="1497" y="912"/>
                      <a:pt x="1117" y="698"/>
                      <a:pt x="831" y="698"/>
                    </a:cubicBezTo>
                    <a:cubicBezTo>
                      <a:pt x="168" y="698"/>
                      <a:pt x="11" y="1845"/>
                      <a:pt x="1654" y="1845"/>
                    </a:cubicBezTo>
                    <a:cubicBezTo>
                      <a:pt x="0" y="1845"/>
                      <a:pt x="170" y="3034"/>
                      <a:pt x="844" y="3034"/>
                    </a:cubicBezTo>
                    <a:cubicBezTo>
                      <a:pt x="1129" y="3034"/>
                      <a:pt x="1503" y="2822"/>
                      <a:pt x="1868" y="2219"/>
                    </a:cubicBezTo>
                    <a:lnTo>
                      <a:pt x="1868" y="2219"/>
                    </a:lnTo>
                    <a:cubicBezTo>
                      <a:pt x="1253" y="3235"/>
                      <a:pt x="1641" y="3743"/>
                      <a:pt x="2035" y="3743"/>
                    </a:cubicBezTo>
                    <a:cubicBezTo>
                      <a:pt x="2429" y="3743"/>
                      <a:pt x="2830" y="3235"/>
                      <a:pt x="2242" y="2219"/>
                    </a:cubicBezTo>
                    <a:lnTo>
                      <a:pt x="2242" y="2219"/>
                    </a:lnTo>
                    <a:cubicBezTo>
                      <a:pt x="2591" y="2822"/>
                      <a:pt x="2959" y="3034"/>
                      <a:pt x="3243" y="3034"/>
                    </a:cubicBezTo>
                    <a:cubicBezTo>
                      <a:pt x="3914" y="3034"/>
                      <a:pt x="4110" y="1845"/>
                      <a:pt x="2456" y="1845"/>
                    </a:cubicBezTo>
                    <a:cubicBezTo>
                      <a:pt x="4099" y="1845"/>
                      <a:pt x="3916" y="698"/>
                      <a:pt x="3256" y="698"/>
                    </a:cubicBezTo>
                    <a:cubicBezTo>
                      <a:pt x="2971" y="698"/>
                      <a:pt x="2597" y="912"/>
                      <a:pt x="2242" y="1524"/>
                    </a:cubicBezTo>
                    <a:cubicBezTo>
                      <a:pt x="2830" y="509"/>
                      <a:pt x="2429" y="1"/>
                      <a:pt x="2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25"/>
              <p:cNvSpPr/>
              <p:nvPr/>
            </p:nvSpPr>
            <p:spPr>
              <a:xfrm>
                <a:off x="3706400" y="2910950"/>
                <a:ext cx="17400" cy="16050"/>
              </a:xfrm>
              <a:custGeom>
                <a:rect b="b" l="l" r="r" t="t"/>
                <a:pathLst>
                  <a:path extrusionOk="0" h="642" w="696">
                    <a:moveTo>
                      <a:pt x="321" y="0"/>
                    </a:moveTo>
                    <a:cubicBezTo>
                      <a:pt x="161" y="0"/>
                      <a:pt x="1" y="107"/>
                      <a:pt x="1" y="321"/>
                    </a:cubicBezTo>
                    <a:cubicBezTo>
                      <a:pt x="1" y="481"/>
                      <a:pt x="161" y="642"/>
                      <a:pt x="321" y="642"/>
                    </a:cubicBezTo>
                    <a:cubicBezTo>
                      <a:pt x="535" y="642"/>
                      <a:pt x="696" y="481"/>
                      <a:pt x="696" y="321"/>
                    </a:cubicBezTo>
                    <a:cubicBezTo>
                      <a:pt x="696" y="107"/>
                      <a:pt x="535" y="0"/>
                      <a:pt x="321" y="0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25"/>
              <p:cNvSpPr/>
              <p:nvPr/>
            </p:nvSpPr>
            <p:spPr>
              <a:xfrm>
                <a:off x="5686025" y="3720475"/>
                <a:ext cx="102125" cy="94250"/>
              </a:xfrm>
              <a:custGeom>
                <a:rect b="b" l="l" r="r" t="t"/>
                <a:pathLst>
                  <a:path extrusionOk="0" h="3770" w="4085">
                    <a:moveTo>
                      <a:pt x="2043" y="1"/>
                    </a:moveTo>
                    <a:cubicBezTo>
                      <a:pt x="1655" y="1"/>
                      <a:pt x="1268" y="522"/>
                      <a:pt x="1856" y="1564"/>
                    </a:cubicBezTo>
                    <a:cubicBezTo>
                      <a:pt x="1500" y="934"/>
                      <a:pt x="1125" y="714"/>
                      <a:pt x="840" y="714"/>
                    </a:cubicBezTo>
                    <a:cubicBezTo>
                      <a:pt x="181" y="714"/>
                      <a:pt x="1" y="1885"/>
                      <a:pt x="1642" y="1885"/>
                    </a:cubicBezTo>
                    <a:cubicBezTo>
                      <a:pt x="1" y="1885"/>
                      <a:pt x="181" y="3056"/>
                      <a:pt x="840" y="3056"/>
                    </a:cubicBezTo>
                    <a:cubicBezTo>
                      <a:pt x="1125" y="3056"/>
                      <a:pt x="1500" y="2836"/>
                      <a:pt x="1856" y="2206"/>
                    </a:cubicBezTo>
                    <a:lnTo>
                      <a:pt x="1856" y="2206"/>
                    </a:lnTo>
                    <a:cubicBezTo>
                      <a:pt x="1268" y="3248"/>
                      <a:pt x="1655" y="3769"/>
                      <a:pt x="2043" y="3769"/>
                    </a:cubicBezTo>
                    <a:cubicBezTo>
                      <a:pt x="2430" y="3769"/>
                      <a:pt x="2818" y="3248"/>
                      <a:pt x="2230" y="2206"/>
                    </a:cubicBezTo>
                    <a:lnTo>
                      <a:pt x="2230" y="2206"/>
                    </a:lnTo>
                    <a:cubicBezTo>
                      <a:pt x="2586" y="2836"/>
                      <a:pt x="2961" y="3056"/>
                      <a:pt x="3246" y="3056"/>
                    </a:cubicBezTo>
                    <a:cubicBezTo>
                      <a:pt x="3904" y="3056"/>
                      <a:pt x="4085" y="1885"/>
                      <a:pt x="2444" y="1885"/>
                    </a:cubicBezTo>
                    <a:cubicBezTo>
                      <a:pt x="4085" y="1885"/>
                      <a:pt x="3904" y="714"/>
                      <a:pt x="3246" y="714"/>
                    </a:cubicBezTo>
                    <a:cubicBezTo>
                      <a:pt x="2961" y="714"/>
                      <a:pt x="2586" y="934"/>
                      <a:pt x="2230" y="1564"/>
                    </a:cubicBezTo>
                    <a:cubicBezTo>
                      <a:pt x="2818" y="522"/>
                      <a:pt x="2430" y="1"/>
                      <a:pt x="20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25"/>
              <p:cNvSpPr/>
              <p:nvPr/>
            </p:nvSpPr>
            <p:spPr>
              <a:xfrm>
                <a:off x="5727725" y="3760575"/>
                <a:ext cx="18750" cy="14050"/>
              </a:xfrm>
              <a:custGeom>
                <a:rect b="b" l="l" r="r" t="t"/>
                <a:pathLst>
                  <a:path extrusionOk="0" h="562" w="750">
                    <a:moveTo>
                      <a:pt x="375" y="0"/>
                    </a:moveTo>
                    <a:cubicBezTo>
                      <a:pt x="188" y="0"/>
                      <a:pt x="1" y="94"/>
                      <a:pt x="27" y="281"/>
                    </a:cubicBezTo>
                    <a:cubicBezTo>
                      <a:pt x="1" y="468"/>
                      <a:pt x="188" y="562"/>
                      <a:pt x="375" y="562"/>
                    </a:cubicBezTo>
                    <a:cubicBezTo>
                      <a:pt x="562" y="562"/>
                      <a:pt x="749" y="468"/>
                      <a:pt x="722" y="281"/>
                    </a:cubicBezTo>
                    <a:cubicBezTo>
                      <a:pt x="749" y="94"/>
                      <a:pt x="562" y="0"/>
                      <a:pt x="3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25"/>
              <p:cNvSpPr/>
              <p:nvPr/>
            </p:nvSpPr>
            <p:spPr>
              <a:xfrm>
                <a:off x="3805775" y="5356250"/>
                <a:ext cx="103300" cy="94575"/>
              </a:xfrm>
              <a:custGeom>
                <a:rect b="b" l="l" r="r" t="t"/>
                <a:pathLst>
                  <a:path extrusionOk="0" h="3783" w="4132">
                    <a:moveTo>
                      <a:pt x="2060" y="1"/>
                    </a:moveTo>
                    <a:cubicBezTo>
                      <a:pt x="1665" y="1"/>
                      <a:pt x="1264" y="522"/>
                      <a:pt x="1852" y="1564"/>
                    </a:cubicBezTo>
                    <a:cubicBezTo>
                      <a:pt x="1497" y="934"/>
                      <a:pt x="1122" y="714"/>
                      <a:pt x="838" y="714"/>
                    </a:cubicBezTo>
                    <a:cubicBezTo>
                      <a:pt x="183" y="714"/>
                      <a:pt x="14" y="1885"/>
                      <a:pt x="1692" y="1885"/>
                    </a:cubicBezTo>
                    <a:cubicBezTo>
                      <a:pt x="1" y="1885"/>
                      <a:pt x="186" y="3074"/>
                      <a:pt x="853" y="3074"/>
                    </a:cubicBezTo>
                    <a:cubicBezTo>
                      <a:pt x="1135" y="3074"/>
                      <a:pt x="1503" y="2862"/>
                      <a:pt x="1852" y="2259"/>
                    </a:cubicBezTo>
                    <a:lnTo>
                      <a:pt x="1852" y="2259"/>
                    </a:lnTo>
                    <a:cubicBezTo>
                      <a:pt x="1264" y="3275"/>
                      <a:pt x="1665" y="3783"/>
                      <a:pt x="2060" y="3783"/>
                    </a:cubicBezTo>
                    <a:cubicBezTo>
                      <a:pt x="2454" y="3783"/>
                      <a:pt x="2841" y="3275"/>
                      <a:pt x="2227" y="2259"/>
                    </a:cubicBezTo>
                    <a:lnTo>
                      <a:pt x="2227" y="2259"/>
                    </a:lnTo>
                    <a:cubicBezTo>
                      <a:pt x="2592" y="2862"/>
                      <a:pt x="2971" y="3074"/>
                      <a:pt x="3261" y="3074"/>
                    </a:cubicBezTo>
                    <a:cubicBezTo>
                      <a:pt x="3947" y="3074"/>
                      <a:pt x="4132" y="1885"/>
                      <a:pt x="2440" y="1885"/>
                    </a:cubicBezTo>
                    <a:cubicBezTo>
                      <a:pt x="4119" y="1885"/>
                      <a:pt x="3950" y="714"/>
                      <a:pt x="3276" y="714"/>
                    </a:cubicBezTo>
                    <a:cubicBezTo>
                      <a:pt x="2985" y="714"/>
                      <a:pt x="2598" y="934"/>
                      <a:pt x="2227" y="1564"/>
                    </a:cubicBezTo>
                    <a:cubicBezTo>
                      <a:pt x="2841" y="522"/>
                      <a:pt x="2454" y="1"/>
                      <a:pt x="2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25"/>
              <p:cNvSpPr/>
              <p:nvPr/>
            </p:nvSpPr>
            <p:spPr>
              <a:xfrm>
                <a:off x="3839181" y="5395351"/>
                <a:ext cx="26264" cy="20071"/>
              </a:xfrm>
              <a:custGeom>
                <a:rect b="b" l="l" r="r" t="t"/>
                <a:pathLst>
                  <a:path extrusionOk="0" h="497" w="729">
                    <a:moveTo>
                      <a:pt x="408" y="0"/>
                    </a:moveTo>
                    <a:cubicBezTo>
                      <a:pt x="1" y="0"/>
                      <a:pt x="400" y="497"/>
                      <a:pt x="614" y="497"/>
                    </a:cubicBezTo>
                    <a:cubicBezTo>
                      <a:pt x="680" y="497"/>
                      <a:pt x="729" y="448"/>
                      <a:pt x="729" y="321"/>
                    </a:cubicBezTo>
                    <a:cubicBezTo>
                      <a:pt x="729" y="161"/>
                      <a:pt x="569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25"/>
              <p:cNvSpPr/>
              <p:nvPr/>
            </p:nvSpPr>
            <p:spPr>
              <a:xfrm>
                <a:off x="5855025" y="1037463"/>
                <a:ext cx="102775" cy="93575"/>
              </a:xfrm>
              <a:custGeom>
                <a:rect b="b" l="l" r="r" t="t"/>
                <a:pathLst>
                  <a:path extrusionOk="0" h="3743" w="4111">
                    <a:moveTo>
                      <a:pt x="2076" y="0"/>
                    </a:moveTo>
                    <a:cubicBezTo>
                      <a:pt x="1681" y="0"/>
                      <a:pt x="1280" y="508"/>
                      <a:pt x="1868" y="1524"/>
                    </a:cubicBezTo>
                    <a:cubicBezTo>
                      <a:pt x="1519" y="921"/>
                      <a:pt x="1151" y="709"/>
                      <a:pt x="868" y="709"/>
                    </a:cubicBezTo>
                    <a:cubicBezTo>
                      <a:pt x="197" y="709"/>
                      <a:pt x="1" y="1898"/>
                      <a:pt x="1655" y="1898"/>
                    </a:cubicBezTo>
                    <a:cubicBezTo>
                      <a:pt x="12" y="1898"/>
                      <a:pt x="194" y="3045"/>
                      <a:pt x="855" y="3045"/>
                    </a:cubicBezTo>
                    <a:cubicBezTo>
                      <a:pt x="1131" y="3045"/>
                      <a:pt x="1490" y="2845"/>
                      <a:pt x="1834" y="2276"/>
                    </a:cubicBezTo>
                    <a:lnTo>
                      <a:pt x="1834" y="2276"/>
                    </a:lnTo>
                    <a:cubicBezTo>
                      <a:pt x="1269" y="3254"/>
                      <a:pt x="1649" y="3742"/>
                      <a:pt x="2036" y="3742"/>
                    </a:cubicBezTo>
                    <a:cubicBezTo>
                      <a:pt x="2430" y="3742"/>
                      <a:pt x="2831" y="3234"/>
                      <a:pt x="2243" y="2219"/>
                    </a:cubicBezTo>
                    <a:lnTo>
                      <a:pt x="2243" y="2219"/>
                    </a:lnTo>
                    <a:cubicBezTo>
                      <a:pt x="2613" y="2831"/>
                      <a:pt x="2994" y="3045"/>
                      <a:pt x="3280" y="3045"/>
                    </a:cubicBezTo>
                    <a:cubicBezTo>
                      <a:pt x="3943" y="3045"/>
                      <a:pt x="4099" y="1898"/>
                      <a:pt x="2457" y="1898"/>
                    </a:cubicBezTo>
                    <a:cubicBezTo>
                      <a:pt x="4110" y="1898"/>
                      <a:pt x="3914" y="709"/>
                      <a:pt x="3243" y="709"/>
                    </a:cubicBezTo>
                    <a:cubicBezTo>
                      <a:pt x="2969" y="709"/>
                      <a:pt x="2616" y="907"/>
                      <a:pt x="2277" y="1467"/>
                    </a:cubicBezTo>
                    <a:lnTo>
                      <a:pt x="2277" y="1467"/>
                    </a:lnTo>
                    <a:cubicBezTo>
                      <a:pt x="2843" y="489"/>
                      <a:pt x="2462" y="0"/>
                      <a:pt x="20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25"/>
              <p:cNvSpPr/>
              <p:nvPr/>
            </p:nvSpPr>
            <p:spPr>
              <a:xfrm>
                <a:off x="5935900" y="1045300"/>
                <a:ext cx="19725" cy="13600"/>
              </a:xfrm>
              <a:custGeom>
                <a:rect b="b" l="l" r="r" t="t"/>
                <a:pathLst>
                  <a:path extrusionOk="0" h="544" w="789">
                    <a:moveTo>
                      <a:pt x="414" y="1"/>
                    </a:moveTo>
                    <a:cubicBezTo>
                      <a:pt x="1" y="1"/>
                      <a:pt x="450" y="543"/>
                      <a:pt x="675" y="543"/>
                    </a:cubicBezTo>
                    <a:cubicBezTo>
                      <a:pt x="741" y="543"/>
                      <a:pt x="788" y="496"/>
                      <a:pt x="788" y="375"/>
                    </a:cubicBezTo>
                    <a:cubicBezTo>
                      <a:pt x="788" y="161"/>
                      <a:pt x="628" y="1"/>
                      <a:pt x="4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25"/>
              <p:cNvSpPr/>
              <p:nvPr/>
            </p:nvSpPr>
            <p:spPr>
              <a:xfrm>
                <a:off x="3604925" y="237775"/>
                <a:ext cx="102425" cy="94425"/>
              </a:xfrm>
              <a:custGeom>
                <a:rect b="b" l="l" r="r" t="t"/>
                <a:pathLst>
                  <a:path extrusionOk="0" h="3777" w="4097">
                    <a:moveTo>
                      <a:pt x="2055" y="1"/>
                    </a:moveTo>
                    <a:cubicBezTo>
                      <a:pt x="1667" y="1"/>
                      <a:pt x="1280" y="522"/>
                      <a:pt x="1868" y="1564"/>
                    </a:cubicBezTo>
                    <a:cubicBezTo>
                      <a:pt x="1496" y="934"/>
                      <a:pt x="1115" y="714"/>
                      <a:pt x="828" y="714"/>
                    </a:cubicBezTo>
                    <a:cubicBezTo>
                      <a:pt x="167" y="714"/>
                      <a:pt x="13" y="1885"/>
                      <a:pt x="1654" y="1885"/>
                    </a:cubicBezTo>
                    <a:cubicBezTo>
                      <a:pt x="0" y="1885"/>
                      <a:pt x="196" y="3074"/>
                      <a:pt x="867" y="3074"/>
                    </a:cubicBezTo>
                    <a:cubicBezTo>
                      <a:pt x="1151" y="3074"/>
                      <a:pt x="1519" y="2862"/>
                      <a:pt x="1868" y="2259"/>
                    </a:cubicBezTo>
                    <a:lnTo>
                      <a:pt x="1868" y="2259"/>
                    </a:lnTo>
                    <a:cubicBezTo>
                      <a:pt x="1284" y="3268"/>
                      <a:pt x="1662" y="3776"/>
                      <a:pt x="2047" y="3776"/>
                    </a:cubicBezTo>
                    <a:cubicBezTo>
                      <a:pt x="2437" y="3776"/>
                      <a:pt x="2834" y="3255"/>
                      <a:pt x="2242" y="2206"/>
                    </a:cubicBezTo>
                    <a:lnTo>
                      <a:pt x="2242" y="2206"/>
                    </a:lnTo>
                    <a:cubicBezTo>
                      <a:pt x="2598" y="2836"/>
                      <a:pt x="2973" y="3056"/>
                      <a:pt x="3258" y="3056"/>
                    </a:cubicBezTo>
                    <a:cubicBezTo>
                      <a:pt x="3917" y="3056"/>
                      <a:pt x="4097" y="1885"/>
                      <a:pt x="2456" y="1885"/>
                    </a:cubicBezTo>
                    <a:cubicBezTo>
                      <a:pt x="4097" y="1885"/>
                      <a:pt x="3917" y="714"/>
                      <a:pt x="3258" y="714"/>
                    </a:cubicBezTo>
                    <a:cubicBezTo>
                      <a:pt x="2973" y="714"/>
                      <a:pt x="2598" y="934"/>
                      <a:pt x="2242" y="1564"/>
                    </a:cubicBezTo>
                    <a:cubicBezTo>
                      <a:pt x="2830" y="522"/>
                      <a:pt x="2443" y="1"/>
                      <a:pt x="20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25"/>
              <p:cNvSpPr/>
              <p:nvPr/>
            </p:nvSpPr>
            <p:spPr>
              <a:xfrm>
                <a:off x="3604925" y="307113"/>
                <a:ext cx="19575" cy="12425"/>
              </a:xfrm>
              <a:custGeom>
                <a:rect b="b" l="l" r="r" t="t"/>
                <a:pathLst>
                  <a:path extrusionOk="0" h="497" w="783">
                    <a:moveTo>
                      <a:pt x="408" y="0"/>
                    </a:moveTo>
                    <a:cubicBezTo>
                      <a:pt x="1" y="0"/>
                      <a:pt x="432" y="497"/>
                      <a:pt x="660" y="497"/>
                    </a:cubicBezTo>
                    <a:cubicBezTo>
                      <a:pt x="731" y="497"/>
                      <a:pt x="782" y="448"/>
                      <a:pt x="782" y="321"/>
                    </a:cubicBezTo>
                    <a:cubicBezTo>
                      <a:pt x="782" y="161"/>
                      <a:pt x="622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25"/>
              <p:cNvSpPr/>
              <p:nvPr/>
            </p:nvSpPr>
            <p:spPr>
              <a:xfrm>
                <a:off x="1620100" y="3826400"/>
                <a:ext cx="131300" cy="118950"/>
              </a:xfrm>
              <a:custGeom>
                <a:rect b="b" l="l" r="r" t="t"/>
                <a:pathLst>
                  <a:path extrusionOk="0" h="4758" w="5252">
                    <a:moveTo>
                      <a:pt x="2626" y="0"/>
                    </a:moveTo>
                    <a:cubicBezTo>
                      <a:pt x="2118" y="0"/>
                      <a:pt x="1611" y="642"/>
                      <a:pt x="2359" y="1925"/>
                    </a:cubicBezTo>
                    <a:cubicBezTo>
                      <a:pt x="1910" y="1155"/>
                      <a:pt x="1437" y="885"/>
                      <a:pt x="1077" y="885"/>
                    </a:cubicBezTo>
                    <a:cubicBezTo>
                      <a:pt x="237" y="885"/>
                      <a:pt x="12" y="2352"/>
                      <a:pt x="2145" y="2352"/>
                    </a:cubicBezTo>
                    <a:cubicBezTo>
                      <a:pt x="1" y="2352"/>
                      <a:pt x="239" y="3861"/>
                      <a:pt x="1090" y="3861"/>
                    </a:cubicBezTo>
                    <a:cubicBezTo>
                      <a:pt x="1449" y="3861"/>
                      <a:pt x="1915" y="3594"/>
                      <a:pt x="2359" y="2833"/>
                    </a:cubicBezTo>
                    <a:lnTo>
                      <a:pt x="2359" y="2833"/>
                    </a:lnTo>
                    <a:cubicBezTo>
                      <a:pt x="1611" y="4116"/>
                      <a:pt x="2118" y="4758"/>
                      <a:pt x="2626" y="4758"/>
                    </a:cubicBezTo>
                    <a:cubicBezTo>
                      <a:pt x="3134" y="4758"/>
                      <a:pt x="3642" y="4116"/>
                      <a:pt x="2894" y="2833"/>
                    </a:cubicBezTo>
                    <a:lnTo>
                      <a:pt x="2894" y="2833"/>
                    </a:lnTo>
                    <a:cubicBezTo>
                      <a:pt x="3337" y="3594"/>
                      <a:pt x="3804" y="3861"/>
                      <a:pt x="4162" y="3861"/>
                    </a:cubicBezTo>
                    <a:cubicBezTo>
                      <a:pt x="5013" y="3861"/>
                      <a:pt x="5252" y="2352"/>
                      <a:pt x="3107" y="2352"/>
                    </a:cubicBezTo>
                    <a:cubicBezTo>
                      <a:pt x="5240" y="2352"/>
                      <a:pt x="5016" y="885"/>
                      <a:pt x="4176" y="885"/>
                    </a:cubicBezTo>
                    <a:cubicBezTo>
                      <a:pt x="3816" y="885"/>
                      <a:pt x="3343" y="1155"/>
                      <a:pt x="2894" y="1925"/>
                    </a:cubicBezTo>
                    <a:cubicBezTo>
                      <a:pt x="3642" y="642"/>
                      <a:pt x="3134" y="0"/>
                      <a:pt x="2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25"/>
              <p:cNvSpPr/>
              <p:nvPr/>
            </p:nvSpPr>
            <p:spPr>
              <a:xfrm>
                <a:off x="1671050" y="3874500"/>
                <a:ext cx="25400" cy="21725"/>
              </a:xfrm>
              <a:custGeom>
                <a:rect b="b" l="l" r="r" t="t"/>
                <a:pathLst>
                  <a:path extrusionOk="0" h="869" w="1016">
                    <a:moveTo>
                      <a:pt x="588" y="1"/>
                    </a:moveTo>
                    <a:cubicBezTo>
                      <a:pt x="214" y="1"/>
                      <a:pt x="0" y="482"/>
                      <a:pt x="268" y="749"/>
                    </a:cubicBezTo>
                    <a:cubicBezTo>
                      <a:pt x="350" y="832"/>
                      <a:pt x="454" y="868"/>
                      <a:pt x="557" y="868"/>
                    </a:cubicBezTo>
                    <a:cubicBezTo>
                      <a:pt x="787" y="868"/>
                      <a:pt x="1016" y="686"/>
                      <a:pt x="1016" y="428"/>
                    </a:cubicBezTo>
                    <a:cubicBezTo>
                      <a:pt x="1016" y="214"/>
                      <a:pt x="856" y="1"/>
                      <a:pt x="5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1" name="Google Shape;2051;p25"/>
            <p:cNvGrpSpPr/>
            <p:nvPr/>
          </p:nvGrpSpPr>
          <p:grpSpPr>
            <a:xfrm rot="-2700000">
              <a:off x="151041" y="4113626"/>
              <a:ext cx="346014" cy="357360"/>
              <a:chOff x="1181145" y="2013279"/>
              <a:chExt cx="346018" cy="357364"/>
            </a:xfrm>
          </p:grpSpPr>
          <p:sp>
            <p:nvSpPr>
              <p:cNvPr id="2052" name="Google Shape;2052;p25"/>
              <p:cNvSpPr/>
              <p:nvPr/>
            </p:nvSpPr>
            <p:spPr>
              <a:xfrm>
                <a:off x="1181145" y="2050657"/>
                <a:ext cx="346018" cy="319986"/>
              </a:xfrm>
              <a:custGeom>
                <a:rect b="b" l="l" r="r" t="t"/>
                <a:pathLst>
                  <a:path extrusionOk="0" h="28174" w="30466">
                    <a:moveTo>
                      <a:pt x="15665" y="0"/>
                    </a:moveTo>
                    <a:cubicBezTo>
                      <a:pt x="13309" y="0"/>
                      <a:pt x="10926" y="589"/>
                      <a:pt x="8743" y="1809"/>
                    </a:cubicBezTo>
                    <a:cubicBezTo>
                      <a:pt x="2649" y="5320"/>
                      <a:pt x="0" y="12737"/>
                      <a:pt x="2649" y="19294"/>
                    </a:cubicBezTo>
                    <a:cubicBezTo>
                      <a:pt x="4809" y="24775"/>
                      <a:pt x="10069" y="28174"/>
                      <a:pt x="15722" y="28174"/>
                    </a:cubicBezTo>
                    <a:cubicBezTo>
                      <a:pt x="16831" y="28174"/>
                      <a:pt x="17955" y="28043"/>
                      <a:pt x="19074" y="27771"/>
                    </a:cubicBezTo>
                    <a:cubicBezTo>
                      <a:pt x="25896" y="26049"/>
                      <a:pt x="30466" y="19559"/>
                      <a:pt x="29671" y="12605"/>
                    </a:cubicBezTo>
                    <a:lnTo>
                      <a:pt x="29671" y="12605"/>
                    </a:lnTo>
                    <a:lnTo>
                      <a:pt x="16624" y="13466"/>
                    </a:lnTo>
                    <a:lnTo>
                      <a:pt x="26889" y="5585"/>
                    </a:lnTo>
                    <a:cubicBezTo>
                      <a:pt x="24153" y="1951"/>
                      <a:pt x="19955" y="0"/>
                      <a:pt x="1566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25"/>
              <p:cNvSpPr/>
              <p:nvPr/>
            </p:nvSpPr>
            <p:spPr>
              <a:xfrm>
                <a:off x="1187914" y="2013279"/>
                <a:ext cx="339249" cy="349788"/>
              </a:xfrm>
              <a:custGeom>
                <a:rect b="b" l="l" r="r" t="t"/>
                <a:pathLst>
                  <a:path extrusionOk="0" h="30798" w="29870">
                    <a:moveTo>
                      <a:pt x="29605" y="15234"/>
                    </a:moveTo>
                    <a:lnTo>
                      <a:pt x="16491" y="15167"/>
                    </a:lnTo>
                    <a:lnTo>
                      <a:pt x="27353" y="8015"/>
                    </a:lnTo>
                    <a:cubicBezTo>
                      <a:pt x="23512" y="2120"/>
                      <a:pt x="15895" y="1"/>
                      <a:pt x="9537" y="3047"/>
                    </a:cubicBezTo>
                    <a:cubicBezTo>
                      <a:pt x="3179" y="6028"/>
                      <a:pt x="0" y="13247"/>
                      <a:pt x="2120" y="20002"/>
                    </a:cubicBezTo>
                    <a:cubicBezTo>
                      <a:pt x="4239" y="26691"/>
                      <a:pt x="10994" y="30798"/>
                      <a:pt x="17948" y="29605"/>
                    </a:cubicBezTo>
                    <a:cubicBezTo>
                      <a:pt x="24903" y="28413"/>
                      <a:pt x="29870" y="22320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25"/>
              <p:cNvSpPr/>
              <p:nvPr/>
            </p:nvSpPr>
            <p:spPr>
              <a:xfrm>
                <a:off x="1211981" y="2185538"/>
                <a:ext cx="315182" cy="176779"/>
              </a:xfrm>
              <a:custGeom>
                <a:rect b="b" l="l" r="r" t="t"/>
                <a:pathLst>
                  <a:path extrusionOk="0" h="15565" w="27751">
                    <a:moveTo>
                      <a:pt x="27486" y="67"/>
                    </a:moveTo>
                    <a:lnTo>
                      <a:pt x="14372" y="0"/>
                    </a:lnTo>
                    <a:lnTo>
                      <a:pt x="1" y="4372"/>
                    </a:lnTo>
                    <a:cubicBezTo>
                      <a:pt x="1921" y="11193"/>
                      <a:pt x="8610" y="15564"/>
                      <a:pt x="15631" y="14438"/>
                    </a:cubicBezTo>
                    <a:cubicBezTo>
                      <a:pt x="22651" y="13312"/>
                      <a:pt x="27751" y="7153"/>
                      <a:pt x="27486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55" name="Google Shape;2055;p25"/>
          <p:cNvGrpSpPr/>
          <p:nvPr/>
        </p:nvGrpSpPr>
        <p:grpSpPr>
          <a:xfrm rot="10800000">
            <a:off x="-171003" y="-317571"/>
            <a:ext cx="1399795" cy="2004694"/>
            <a:chOff x="4643500" y="2144275"/>
            <a:chExt cx="2026046" cy="2901568"/>
          </a:xfrm>
        </p:grpSpPr>
        <p:sp>
          <p:nvSpPr>
            <p:cNvPr id="2056" name="Google Shape;2056;p25"/>
            <p:cNvSpPr/>
            <p:nvPr/>
          </p:nvSpPr>
          <p:spPr>
            <a:xfrm>
              <a:off x="4643500" y="2800819"/>
              <a:ext cx="2026046" cy="2185665"/>
            </a:xfrm>
            <a:custGeom>
              <a:rect b="b" l="l" r="r" t="t"/>
              <a:pathLst>
                <a:path extrusionOk="0" h="157497" w="145995">
                  <a:moveTo>
                    <a:pt x="75246" y="75246"/>
                  </a:moveTo>
                  <a:lnTo>
                    <a:pt x="77764" y="75666"/>
                  </a:lnTo>
                  <a:lnTo>
                    <a:pt x="78124" y="81542"/>
                  </a:lnTo>
                  <a:lnTo>
                    <a:pt x="75246" y="75246"/>
                  </a:lnTo>
                  <a:close/>
                  <a:moveTo>
                    <a:pt x="112239" y="102946"/>
                  </a:moveTo>
                  <a:lnTo>
                    <a:pt x="112959" y="103366"/>
                  </a:lnTo>
                  <a:lnTo>
                    <a:pt x="112959" y="104865"/>
                  </a:lnTo>
                  <a:lnTo>
                    <a:pt x="112239" y="102946"/>
                  </a:lnTo>
                  <a:close/>
                  <a:moveTo>
                    <a:pt x="19546" y="0"/>
                  </a:moveTo>
                  <a:lnTo>
                    <a:pt x="19546" y="0"/>
                  </a:lnTo>
                  <a:cubicBezTo>
                    <a:pt x="22724" y="10613"/>
                    <a:pt x="29019" y="22364"/>
                    <a:pt x="37353" y="34116"/>
                  </a:cubicBezTo>
                  <a:lnTo>
                    <a:pt x="56060" y="37833"/>
                  </a:lnTo>
                  <a:lnTo>
                    <a:pt x="41910" y="40231"/>
                  </a:lnTo>
                  <a:cubicBezTo>
                    <a:pt x="45627" y="45088"/>
                    <a:pt x="49644" y="49884"/>
                    <a:pt x="53901" y="54621"/>
                  </a:cubicBezTo>
                  <a:lnTo>
                    <a:pt x="77284" y="58638"/>
                  </a:lnTo>
                  <a:lnTo>
                    <a:pt x="67152" y="60677"/>
                  </a:lnTo>
                  <a:cubicBezTo>
                    <a:pt x="48925" y="52316"/>
                    <a:pt x="29559" y="48256"/>
                    <a:pt x="11653" y="48256"/>
                  </a:cubicBezTo>
                  <a:cubicBezTo>
                    <a:pt x="10298" y="48256"/>
                    <a:pt x="8952" y="48279"/>
                    <a:pt x="7615" y="48326"/>
                  </a:cubicBezTo>
                  <a:cubicBezTo>
                    <a:pt x="13071" y="59597"/>
                    <a:pt x="22124" y="71469"/>
                    <a:pt x="33396" y="83041"/>
                  </a:cubicBezTo>
                  <a:lnTo>
                    <a:pt x="54861" y="83940"/>
                  </a:lnTo>
                  <a:lnTo>
                    <a:pt x="39572" y="89096"/>
                  </a:lnTo>
                  <a:cubicBezTo>
                    <a:pt x="44488" y="93833"/>
                    <a:pt x="49824" y="98450"/>
                    <a:pt x="55400" y="102946"/>
                  </a:cubicBezTo>
                  <a:lnTo>
                    <a:pt x="82141" y="103246"/>
                  </a:lnTo>
                  <a:lnTo>
                    <a:pt x="64334" y="109901"/>
                  </a:lnTo>
                  <a:lnTo>
                    <a:pt x="65053" y="110501"/>
                  </a:lnTo>
                  <a:cubicBezTo>
                    <a:pt x="64394" y="110441"/>
                    <a:pt x="63734" y="110321"/>
                    <a:pt x="63075" y="110261"/>
                  </a:cubicBezTo>
                  <a:lnTo>
                    <a:pt x="63075" y="110261"/>
                  </a:lnTo>
                  <a:lnTo>
                    <a:pt x="69730" y="122852"/>
                  </a:lnTo>
                  <a:lnTo>
                    <a:pt x="54861" y="109842"/>
                  </a:lnTo>
                  <a:cubicBezTo>
                    <a:pt x="53984" y="109823"/>
                    <a:pt x="53108" y="109814"/>
                    <a:pt x="52234" y="109814"/>
                  </a:cubicBezTo>
                  <a:cubicBezTo>
                    <a:pt x="33271" y="109814"/>
                    <a:pt x="15074" y="114137"/>
                    <a:pt x="0" y="121473"/>
                  </a:cubicBezTo>
                  <a:cubicBezTo>
                    <a:pt x="8574" y="128728"/>
                    <a:pt x="20265" y="135083"/>
                    <a:pt x="33756" y="140420"/>
                  </a:cubicBezTo>
                  <a:lnTo>
                    <a:pt x="51623" y="133345"/>
                  </a:lnTo>
                  <a:lnTo>
                    <a:pt x="41010" y="143118"/>
                  </a:lnTo>
                  <a:cubicBezTo>
                    <a:pt x="46766" y="145216"/>
                    <a:pt x="52822" y="147015"/>
                    <a:pt x="58998" y="148694"/>
                  </a:cubicBezTo>
                  <a:lnTo>
                    <a:pt x="80942" y="139161"/>
                  </a:lnTo>
                  <a:lnTo>
                    <a:pt x="68830" y="151092"/>
                  </a:lnTo>
                  <a:cubicBezTo>
                    <a:pt x="75006" y="152471"/>
                    <a:pt x="81301" y="153670"/>
                    <a:pt x="87657" y="154570"/>
                  </a:cubicBezTo>
                  <a:lnTo>
                    <a:pt x="99708" y="149353"/>
                  </a:lnTo>
                  <a:lnTo>
                    <a:pt x="99708" y="149353"/>
                  </a:lnTo>
                  <a:lnTo>
                    <a:pt x="93533" y="155409"/>
                  </a:lnTo>
                  <a:cubicBezTo>
                    <a:pt x="104142" y="156766"/>
                    <a:pt x="114731" y="157497"/>
                    <a:pt x="124867" y="157497"/>
                  </a:cubicBezTo>
                  <a:cubicBezTo>
                    <a:pt x="132202" y="157497"/>
                    <a:pt x="139299" y="157114"/>
                    <a:pt x="145995" y="156308"/>
                  </a:cubicBezTo>
                  <a:cubicBezTo>
                    <a:pt x="144136" y="153910"/>
                    <a:pt x="142218" y="151572"/>
                    <a:pt x="140299" y="149353"/>
                  </a:cubicBezTo>
                  <a:cubicBezTo>
                    <a:pt x="136762" y="134244"/>
                    <a:pt x="130526" y="119914"/>
                    <a:pt x="122012" y="106964"/>
                  </a:cubicBezTo>
                  <a:cubicBezTo>
                    <a:pt x="120633" y="88797"/>
                    <a:pt x="115057" y="71289"/>
                    <a:pt x="105644" y="55700"/>
                  </a:cubicBezTo>
                  <a:lnTo>
                    <a:pt x="104205" y="64394"/>
                  </a:lnTo>
                  <a:lnTo>
                    <a:pt x="101027" y="48805"/>
                  </a:lnTo>
                  <a:cubicBezTo>
                    <a:pt x="94552" y="39812"/>
                    <a:pt x="86877" y="31777"/>
                    <a:pt x="78184" y="24942"/>
                  </a:cubicBezTo>
                  <a:lnTo>
                    <a:pt x="76805" y="39032"/>
                  </a:lnTo>
                  <a:lnTo>
                    <a:pt x="71588" y="20086"/>
                  </a:lnTo>
                  <a:cubicBezTo>
                    <a:pt x="55220" y="8934"/>
                    <a:pt x="36814" y="2159"/>
                    <a:pt x="19546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5"/>
            <p:cNvSpPr/>
            <p:nvPr/>
          </p:nvSpPr>
          <p:spPr>
            <a:xfrm>
              <a:off x="5597940" y="2144275"/>
              <a:ext cx="838714" cy="1771449"/>
            </a:xfrm>
            <a:custGeom>
              <a:rect b="b" l="l" r="r" t="t"/>
              <a:pathLst>
                <a:path extrusionOk="0" h="127649" w="60437">
                  <a:moveTo>
                    <a:pt x="38912" y="34355"/>
                  </a:moveTo>
                  <a:lnTo>
                    <a:pt x="37414" y="52582"/>
                  </a:lnTo>
                  <a:lnTo>
                    <a:pt x="43109" y="40711"/>
                  </a:lnTo>
                  <a:cubicBezTo>
                    <a:pt x="48506" y="49465"/>
                    <a:pt x="52643" y="58938"/>
                    <a:pt x="55401" y="68891"/>
                  </a:cubicBezTo>
                  <a:lnTo>
                    <a:pt x="53122" y="83460"/>
                  </a:lnTo>
                  <a:lnTo>
                    <a:pt x="57139" y="76445"/>
                  </a:lnTo>
                  <a:cubicBezTo>
                    <a:pt x="60437" y="93473"/>
                    <a:pt x="59538" y="111041"/>
                    <a:pt x="54561" y="127649"/>
                  </a:cubicBezTo>
                  <a:lnTo>
                    <a:pt x="36035" y="71049"/>
                  </a:lnTo>
                  <a:lnTo>
                    <a:pt x="1" y="0"/>
                  </a:lnTo>
                  <a:cubicBezTo>
                    <a:pt x="14450" y="7435"/>
                    <a:pt x="28240" y="19306"/>
                    <a:pt x="38912" y="3435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5"/>
            <p:cNvSpPr/>
            <p:nvPr/>
          </p:nvSpPr>
          <p:spPr>
            <a:xfrm>
              <a:off x="5588780" y="2144275"/>
              <a:ext cx="766343" cy="1770616"/>
            </a:xfrm>
            <a:custGeom>
              <a:rect b="b" l="l" r="r" t="t"/>
              <a:pathLst>
                <a:path extrusionOk="0" h="127589" w="55222">
                  <a:moveTo>
                    <a:pt x="34836" y="89396"/>
                  </a:moveTo>
                  <a:lnTo>
                    <a:pt x="24343" y="83340"/>
                  </a:lnTo>
                  <a:cubicBezTo>
                    <a:pt x="21585" y="78064"/>
                    <a:pt x="19007" y="72788"/>
                    <a:pt x="16609" y="67392"/>
                  </a:cubicBezTo>
                  <a:lnTo>
                    <a:pt x="32138" y="69850"/>
                  </a:lnTo>
                  <a:lnTo>
                    <a:pt x="12952" y="58818"/>
                  </a:lnTo>
                  <a:cubicBezTo>
                    <a:pt x="10793" y="53302"/>
                    <a:pt x="8815" y="47786"/>
                    <a:pt x="7136" y="42390"/>
                  </a:cubicBezTo>
                  <a:lnTo>
                    <a:pt x="20326" y="44848"/>
                  </a:lnTo>
                  <a:lnTo>
                    <a:pt x="5157" y="35495"/>
                  </a:lnTo>
                  <a:cubicBezTo>
                    <a:pt x="1740" y="22544"/>
                    <a:pt x="1" y="10313"/>
                    <a:pt x="661" y="0"/>
                  </a:cubicBezTo>
                  <a:cubicBezTo>
                    <a:pt x="46348" y="55820"/>
                    <a:pt x="55221" y="127589"/>
                    <a:pt x="55221" y="127589"/>
                  </a:cubicBezTo>
                  <a:cubicBezTo>
                    <a:pt x="45029" y="116856"/>
                    <a:pt x="35316" y="103066"/>
                    <a:pt x="26982" y="8813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5"/>
            <p:cNvSpPr/>
            <p:nvPr/>
          </p:nvSpPr>
          <p:spPr>
            <a:xfrm>
              <a:off x="5129450" y="2713439"/>
              <a:ext cx="1281379" cy="1632507"/>
            </a:xfrm>
            <a:custGeom>
              <a:rect b="b" l="l" r="r" t="t"/>
              <a:pathLst>
                <a:path extrusionOk="0" h="117637" w="92335">
                  <a:moveTo>
                    <a:pt x="49825" y="25003"/>
                  </a:moveTo>
                  <a:lnTo>
                    <a:pt x="53302" y="44369"/>
                  </a:lnTo>
                  <a:lnTo>
                    <a:pt x="55941" y="30459"/>
                  </a:lnTo>
                  <a:cubicBezTo>
                    <a:pt x="63975" y="38073"/>
                    <a:pt x="70870" y="46827"/>
                    <a:pt x="76446" y="56360"/>
                  </a:cubicBezTo>
                  <a:lnTo>
                    <a:pt x="78065" y="72189"/>
                  </a:lnTo>
                  <a:lnTo>
                    <a:pt x="80343" y="63735"/>
                  </a:lnTo>
                  <a:cubicBezTo>
                    <a:pt x="88377" y="80523"/>
                    <a:pt x="92334" y="98990"/>
                    <a:pt x="91735" y="117636"/>
                  </a:cubicBezTo>
                  <a:lnTo>
                    <a:pt x="56960" y="63915"/>
                  </a:lnTo>
                  <a:lnTo>
                    <a:pt x="1" y="1"/>
                  </a:lnTo>
                  <a:cubicBezTo>
                    <a:pt x="16969" y="3778"/>
                    <a:pt x="34596" y="12292"/>
                    <a:pt x="49825" y="2500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5"/>
            <p:cNvSpPr/>
            <p:nvPr/>
          </p:nvSpPr>
          <p:spPr>
            <a:xfrm>
              <a:off x="5129450" y="2713439"/>
              <a:ext cx="1273052" cy="1632507"/>
            </a:xfrm>
            <a:custGeom>
              <a:rect b="b" l="l" r="r" t="t"/>
              <a:pathLst>
                <a:path extrusionOk="0" h="117637" w="91735">
                  <a:moveTo>
                    <a:pt x="60078" y="83521"/>
                  </a:moveTo>
                  <a:lnTo>
                    <a:pt x="47487" y="80103"/>
                  </a:lnTo>
                  <a:cubicBezTo>
                    <a:pt x="43170" y="75427"/>
                    <a:pt x="39033" y="70630"/>
                    <a:pt x="35076" y="65654"/>
                  </a:cubicBezTo>
                  <a:lnTo>
                    <a:pt x="51863" y="63975"/>
                  </a:lnTo>
                  <a:lnTo>
                    <a:pt x="28960" y="57739"/>
                  </a:lnTo>
                  <a:cubicBezTo>
                    <a:pt x="25123" y="52643"/>
                    <a:pt x="21585" y="47427"/>
                    <a:pt x="18348" y="42270"/>
                  </a:cubicBezTo>
                  <a:lnTo>
                    <a:pt x="32677" y="41251"/>
                  </a:lnTo>
                  <a:lnTo>
                    <a:pt x="14450" y="35675"/>
                  </a:lnTo>
                  <a:cubicBezTo>
                    <a:pt x="7316" y="23144"/>
                    <a:pt x="2159" y="10913"/>
                    <a:pt x="1" y="1"/>
                  </a:cubicBezTo>
                  <a:cubicBezTo>
                    <a:pt x="62776" y="45448"/>
                    <a:pt x="91735" y="117636"/>
                    <a:pt x="91735" y="117636"/>
                  </a:cubicBezTo>
                  <a:cubicBezTo>
                    <a:pt x="78185" y="109242"/>
                    <a:pt x="64334" y="97551"/>
                    <a:pt x="51564" y="8436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5"/>
            <p:cNvSpPr/>
            <p:nvPr/>
          </p:nvSpPr>
          <p:spPr>
            <a:xfrm>
              <a:off x="5407385" y="3110368"/>
              <a:ext cx="630705" cy="874505"/>
            </a:xfrm>
            <a:custGeom>
              <a:rect b="b" l="l" r="r" t="t"/>
              <a:pathLst>
                <a:path extrusionOk="0" h="63016" w="45448">
                  <a:moveTo>
                    <a:pt x="780" y="0"/>
                  </a:moveTo>
                  <a:lnTo>
                    <a:pt x="0" y="1079"/>
                  </a:lnTo>
                  <a:cubicBezTo>
                    <a:pt x="240" y="1139"/>
                    <a:pt x="540" y="1259"/>
                    <a:pt x="780" y="1439"/>
                  </a:cubicBezTo>
                  <a:cubicBezTo>
                    <a:pt x="1499" y="1859"/>
                    <a:pt x="2159" y="2339"/>
                    <a:pt x="2758" y="2878"/>
                  </a:cubicBezTo>
                  <a:lnTo>
                    <a:pt x="5696" y="5276"/>
                  </a:lnTo>
                  <a:cubicBezTo>
                    <a:pt x="6776" y="6296"/>
                    <a:pt x="7915" y="7495"/>
                    <a:pt x="9234" y="8754"/>
                  </a:cubicBezTo>
                  <a:cubicBezTo>
                    <a:pt x="10493" y="10013"/>
                    <a:pt x="11812" y="11452"/>
                    <a:pt x="13191" y="13011"/>
                  </a:cubicBezTo>
                  <a:cubicBezTo>
                    <a:pt x="13910" y="13730"/>
                    <a:pt x="14630" y="14510"/>
                    <a:pt x="15349" y="15349"/>
                  </a:cubicBezTo>
                  <a:lnTo>
                    <a:pt x="17448" y="17927"/>
                  </a:lnTo>
                  <a:cubicBezTo>
                    <a:pt x="18167" y="18767"/>
                    <a:pt x="18947" y="19606"/>
                    <a:pt x="19666" y="20565"/>
                  </a:cubicBezTo>
                  <a:lnTo>
                    <a:pt x="21765" y="23323"/>
                  </a:lnTo>
                  <a:cubicBezTo>
                    <a:pt x="23264" y="25182"/>
                    <a:pt x="24583" y="27161"/>
                    <a:pt x="25962" y="29139"/>
                  </a:cubicBezTo>
                  <a:lnTo>
                    <a:pt x="26981" y="30638"/>
                  </a:lnTo>
                  <a:lnTo>
                    <a:pt x="27940" y="32137"/>
                  </a:lnTo>
                  <a:cubicBezTo>
                    <a:pt x="28600" y="33156"/>
                    <a:pt x="29259" y="34176"/>
                    <a:pt x="29919" y="35135"/>
                  </a:cubicBezTo>
                  <a:cubicBezTo>
                    <a:pt x="31118" y="37174"/>
                    <a:pt x="32317" y="39152"/>
                    <a:pt x="33456" y="41131"/>
                  </a:cubicBezTo>
                  <a:cubicBezTo>
                    <a:pt x="34595" y="43109"/>
                    <a:pt x="35675" y="45028"/>
                    <a:pt x="36574" y="46887"/>
                  </a:cubicBezTo>
                  <a:lnTo>
                    <a:pt x="37953" y="49525"/>
                  </a:lnTo>
                  <a:cubicBezTo>
                    <a:pt x="38373" y="50424"/>
                    <a:pt x="38792" y="51263"/>
                    <a:pt x="39212" y="52043"/>
                  </a:cubicBezTo>
                  <a:cubicBezTo>
                    <a:pt x="39992" y="53662"/>
                    <a:pt x="40711" y="55161"/>
                    <a:pt x="41311" y="56540"/>
                  </a:cubicBezTo>
                  <a:cubicBezTo>
                    <a:pt x="41910" y="57859"/>
                    <a:pt x="42450" y="58998"/>
                    <a:pt x="42810" y="59957"/>
                  </a:cubicBezTo>
                  <a:cubicBezTo>
                    <a:pt x="43169" y="60977"/>
                    <a:pt x="43589" y="61696"/>
                    <a:pt x="43709" y="62236"/>
                  </a:cubicBezTo>
                  <a:lnTo>
                    <a:pt x="44069" y="63015"/>
                  </a:lnTo>
                  <a:lnTo>
                    <a:pt x="45448" y="62475"/>
                  </a:lnTo>
                  <a:cubicBezTo>
                    <a:pt x="45448" y="62475"/>
                    <a:pt x="45328" y="62176"/>
                    <a:pt x="45148" y="61636"/>
                  </a:cubicBezTo>
                  <a:cubicBezTo>
                    <a:pt x="44968" y="61096"/>
                    <a:pt x="44608" y="60317"/>
                    <a:pt x="44249" y="59358"/>
                  </a:cubicBezTo>
                  <a:cubicBezTo>
                    <a:pt x="43829" y="58398"/>
                    <a:pt x="43289" y="57199"/>
                    <a:pt x="42750" y="55820"/>
                  </a:cubicBezTo>
                  <a:cubicBezTo>
                    <a:pt x="42150" y="54441"/>
                    <a:pt x="41491" y="52942"/>
                    <a:pt x="40651" y="51323"/>
                  </a:cubicBezTo>
                  <a:cubicBezTo>
                    <a:pt x="40291" y="50484"/>
                    <a:pt x="39872" y="49645"/>
                    <a:pt x="39452" y="48745"/>
                  </a:cubicBezTo>
                  <a:lnTo>
                    <a:pt x="38013" y="46047"/>
                  </a:lnTo>
                  <a:cubicBezTo>
                    <a:pt x="37114" y="44189"/>
                    <a:pt x="36034" y="42330"/>
                    <a:pt x="34895" y="40291"/>
                  </a:cubicBezTo>
                  <a:cubicBezTo>
                    <a:pt x="33816" y="38253"/>
                    <a:pt x="32557" y="36274"/>
                    <a:pt x="31358" y="34296"/>
                  </a:cubicBezTo>
                  <a:lnTo>
                    <a:pt x="29379" y="31298"/>
                  </a:lnTo>
                  <a:lnTo>
                    <a:pt x="28360" y="29799"/>
                  </a:lnTo>
                  <a:lnTo>
                    <a:pt x="27341" y="28300"/>
                  </a:lnTo>
                  <a:cubicBezTo>
                    <a:pt x="25902" y="26321"/>
                    <a:pt x="24583" y="24283"/>
                    <a:pt x="23084" y="22424"/>
                  </a:cubicBezTo>
                  <a:lnTo>
                    <a:pt x="20865" y="19606"/>
                  </a:lnTo>
                  <a:cubicBezTo>
                    <a:pt x="20146" y="18707"/>
                    <a:pt x="19366" y="17867"/>
                    <a:pt x="18647" y="16968"/>
                  </a:cubicBezTo>
                  <a:lnTo>
                    <a:pt x="16369" y="14450"/>
                  </a:lnTo>
                  <a:cubicBezTo>
                    <a:pt x="15649" y="13670"/>
                    <a:pt x="14870" y="12891"/>
                    <a:pt x="14150" y="12171"/>
                  </a:cubicBezTo>
                  <a:cubicBezTo>
                    <a:pt x="12651" y="10673"/>
                    <a:pt x="11332" y="9234"/>
                    <a:pt x="9893" y="8094"/>
                  </a:cubicBezTo>
                  <a:cubicBezTo>
                    <a:pt x="8514" y="6895"/>
                    <a:pt x="7255" y="5756"/>
                    <a:pt x="6176" y="4797"/>
                  </a:cubicBezTo>
                  <a:lnTo>
                    <a:pt x="3178" y="2398"/>
                  </a:lnTo>
                  <a:cubicBezTo>
                    <a:pt x="2519" y="1919"/>
                    <a:pt x="1859" y="1379"/>
                    <a:pt x="1319" y="720"/>
                  </a:cubicBezTo>
                  <a:cubicBezTo>
                    <a:pt x="1140" y="540"/>
                    <a:pt x="960" y="240"/>
                    <a:pt x="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5"/>
            <p:cNvSpPr/>
            <p:nvPr/>
          </p:nvSpPr>
          <p:spPr>
            <a:xfrm>
              <a:off x="5394076" y="3232681"/>
              <a:ext cx="220500" cy="70747"/>
            </a:xfrm>
            <a:custGeom>
              <a:rect b="b" l="l" r="r" t="t"/>
              <a:pathLst>
                <a:path extrusionOk="0" h="5098" w="15889">
                  <a:moveTo>
                    <a:pt x="120" y="1"/>
                  </a:moveTo>
                  <a:lnTo>
                    <a:pt x="0" y="1320"/>
                  </a:lnTo>
                  <a:cubicBezTo>
                    <a:pt x="240" y="1260"/>
                    <a:pt x="480" y="1260"/>
                    <a:pt x="720" y="1200"/>
                  </a:cubicBezTo>
                  <a:cubicBezTo>
                    <a:pt x="1019" y="1170"/>
                    <a:pt x="1319" y="1155"/>
                    <a:pt x="1619" y="1155"/>
                  </a:cubicBezTo>
                  <a:cubicBezTo>
                    <a:pt x="1919" y="1155"/>
                    <a:pt x="2218" y="1170"/>
                    <a:pt x="2518" y="1200"/>
                  </a:cubicBezTo>
                  <a:cubicBezTo>
                    <a:pt x="2878" y="1200"/>
                    <a:pt x="3238" y="1260"/>
                    <a:pt x="3717" y="1380"/>
                  </a:cubicBezTo>
                  <a:lnTo>
                    <a:pt x="5036" y="1620"/>
                  </a:lnTo>
                  <a:lnTo>
                    <a:pt x="6415" y="1860"/>
                  </a:lnTo>
                  <a:lnTo>
                    <a:pt x="7854" y="2219"/>
                  </a:lnTo>
                  <a:cubicBezTo>
                    <a:pt x="8334" y="2339"/>
                    <a:pt x="8814" y="2459"/>
                    <a:pt x="9293" y="2639"/>
                  </a:cubicBezTo>
                  <a:lnTo>
                    <a:pt x="10672" y="3059"/>
                  </a:lnTo>
                  <a:cubicBezTo>
                    <a:pt x="11512" y="3358"/>
                    <a:pt x="12351" y="3718"/>
                    <a:pt x="13011" y="4018"/>
                  </a:cubicBezTo>
                  <a:cubicBezTo>
                    <a:pt x="13670" y="4258"/>
                    <a:pt x="14270" y="4558"/>
                    <a:pt x="14630" y="4737"/>
                  </a:cubicBezTo>
                  <a:cubicBezTo>
                    <a:pt x="14989" y="4917"/>
                    <a:pt x="15169" y="5097"/>
                    <a:pt x="15169" y="5097"/>
                  </a:cubicBezTo>
                  <a:lnTo>
                    <a:pt x="15889" y="3898"/>
                  </a:lnTo>
                  <a:lnTo>
                    <a:pt x="15229" y="3658"/>
                  </a:lnTo>
                  <a:cubicBezTo>
                    <a:pt x="14749" y="3478"/>
                    <a:pt x="14150" y="3299"/>
                    <a:pt x="13430" y="3059"/>
                  </a:cubicBezTo>
                  <a:lnTo>
                    <a:pt x="12291" y="2699"/>
                  </a:lnTo>
                  <a:cubicBezTo>
                    <a:pt x="11872" y="2579"/>
                    <a:pt x="11452" y="2399"/>
                    <a:pt x="10972" y="2339"/>
                  </a:cubicBezTo>
                  <a:lnTo>
                    <a:pt x="9533" y="1919"/>
                  </a:lnTo>
                  <a:cubicBezTo>
                    <a:pt x="9054" y="1800"/>
                    <a:pt x="8574" y="1740"/>
                    <a:pt x="8034" y="1620"/>
                  </a:cubicBezTo>
                  <a:lnTo>
                    <a:pt x="6535" y="1320"/>
                  </a:lnTo>
                  <a:lnTo>
                    <a:pt x="5096" y="1080"/>
                  </a:lnTo>
                  <a:lnTo>
                    <a:pt x="3777" y="840"/>
                  </a:lnTo>
                  <a:cubicBezTo>
                    <a:pt x="3358" y="780"/>
                    <a:pt x="2938" y="720"/>
                    <a:pt x="2578" y="660"/>
                  </a:cubicBezTo>
                  <a:cubicBezTo>
                    <a:pt x="1979" y="600"/>
                    <a:pt x="1379" y="481"/>
                    <a:pt x="780" y="301"/>
                  </a:cubicBezTo>
                  <a:cubicBezTo>
                    <a:pt x="540" y="181"/>
                    <a:pt x="360" y="12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5"/>
            <p:cNvSpPr/>
            <p:nvPr/>
          </p:nvSpPr>
          <p:spPr>
            <a:xfrm>
              <a:off x="5332496" y="3219371"/>
              <a:ext cx="76562" cy="44949"/>
            </a:xfrm>
            <a:custGeom>
              <a:rect b="b" l="l" r="r" t="t"/>
              <a:pathLst>
                <a:path extrusionOk="0" h="3239" w="5517">
                  <a:moveTo>
                    <a:pt x="2219" y="1"/>
                  </a:moveTo>
                  <a:cubicBezTo>
                    <a:pt x="120" y="1"/>
                    <a:pt x="0" y="3058"/>
                    <a:pt x="2099" y="3238"/>
                  </a:cubicBezTo>
                  <a:cubicBezTo>
                    <a:pt x="2938" y="3238"/>
                    <a:pt x="5456" y="2639"/>
                    <a:pt x="5516" y="1739"/>
                  </a:cubicBezTo>
                  <a:cubicBezTo>
                    <a:pt x="5516" y="840"/>
                    <a:pt x="3118" y="1"/>
                    <a:pt x="22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5"/>
            <p:cNvSpPr/>
            <p:nvPr/>
          </p:nvSpPr>
          <p:spPr>
            <a:xfrm>
              <a:off x="5349830" y="3076213"/>
              <a:ext cx="80032" cy="51263"/>
            </a:xfrm>
            <a:custGeom>
              <a:rect b="b" l="l" r="r" t="t"/>
              <a:pathLst>
                <a:path extrusionOk="0" h="3694" w="5767">
                  <a:moveTo>
                    <a:pt x="2348" y="1"/>
                  </a:moveTo>
                  <a:cubicBezTo>
                    <a:pt x="909" y="1"/>
                    <a:pt x="1" y="2150"/>
                    <a:pt x="1569" y="3061"/>
                  </a:cubicBezTo>
                  <a:cubicBezTo>
                    <a:pt x="2064" y="3365"/>
                    <a:pt x="3260" y="3694"/>
                    <a:pt x="4190" y="3694"/>
                  </a:cubicBezTo>
                  <a:cubicBezTo>
                    <a:pt x="4724" y="3694"/>
                    <a:pt x="5171" y="3585"/>
                    <a:pt x="5347" y="3301"/>
                  </a:cubicBezTo>
                  <a:cubicBezTo>
                    <a:pt x="5766" y="2521"/>
                    <a:pt x="3968" y="662"/>
                    <a:pt x="3188" y="243"/>
                  </a:cubicBezTo>
                  <a:cubicBezTo>
                    <a:pt x="2898" y="74"/>
                    <a:pt x="2614" y="1"/>
                    <a:pt x="23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5"/>
            <p:cNvSpPr/>
            <p:nvPr/>
          </p:nvSpPr>
          <p:spPr>
            <a:xfrm>
              <a:off x="5528880" y="3037131"/>
              <a:ext cx="49931" cy="217183"/>
            </a:xfrm>
            <a:custGeom>
              <a:rect b="b" l="l" r="r" t="t"/>
              <a:pathLst>
                <a:path extrusionOk="0" h="15650" w="3598">
                  <a:moveTo>
                    <a:pt x="0" y="1"/>
                  </a:moveTo>
                  <a:cubicBezTo>
                    <a:pt x="120" y="181"/>
                    <a:pt x="180" y="421"/>
                    <a:pt x="240" y="660"/>
                  </a:cubicBezTo>
                  <a:cubicBezTo>
                    <a:pt x="360" y="1260"/>
                    <a:pt x="420" y="1860"/>
                    <a:pt x="480" y="2519"/>
                  </a:cubicBezTo>
                  <a:cubicBezTo>
                    <a:pt x="480" y="2879"/>
                    <a:pt x="420" y="3299"/>
                    <a:pt x="480" y="3718"/>
                  </a:cubicBezTo>
                  <a:cubicBezTo>
                    <a:pt x="480" y="4138"/>
                    <a:pt x="540" y="4558"/>
                    <a:pt x="540" y="5037"/>
                  </a:cubicBezTo>
                  <a:cubicBezTo>
                    <a:pt x="600" y="5517"/>
                    <a:pt x="600" y="5997"/>
                    <a:pt x="660" y="6536"/>
                  </a:cubicBezTo>
                  <a:cubicBezTo>
                    <a:pt x="720" y="7016"/>
                    <a:pt x="780" y="7496"/>
                    <a:pt x="839" y="8035"/>
                  </a:cubicBezTo>
                  <a:cubicBezTo>
                    <a:pt x="899" y="8515"/>
                    <a:pt x="899" y="8995"/>
                    <a:pt x="1019" y="9534"/>
                  </a:cubicBezTo>
                  <a:cubicBezTo>
                    <a:pt x="1079" y="10014"/>
                    <a:pt x="1139" y="10493"/>
                    <a:pt x="1199" y="10973"/>
                  </a:cubicBezTo>
                  <a:cubicBezTo>
                    <a:pt x="1259" y="11393"/>
                    <a:pt x="1379" y="11812"/>
                    <a:pt x="1439" y="12292"/>
                  </a:cubicBezTo>
                  <a:cubicBezTo>
                    <a:pt x="1559" y="12712"/>
                    <a:pt x="1619" y="13072"/>
                    <a:pt x="1679" y="13491"/>
                  </a:cubicBezTo>
                  <a:cubicBezTo>
                    <a:pt x="1799" y="13911"/>
                    <a:pt x="1859" y="14271"/>
                    <a:pt x="1979" y="14571"/>
                  </a:cubicBezTo>
                  <a:lnTo>
                    <a:pt x="3178" y="15650"/>
                  </a:lnTo>
                  <a:lnTo>
                    <a:pt x="3597" y="15470"/>
                  </a:lnTo>
                  <a:cubicBezTo>
                    <a:pt x="3597" y="15470"/>
                    <a:pt x="3478" y="15230"/>
                    <a:pt x="3298" y="14870"/>
                  </a:cubicBezTo>
                  <a:cubicBezTo>
                    <a:pt x="3118" y="14511"/>
                    <a:pt x="2938" y="13911"/>
                    <a:pt x="2698" y="13192"/>
                  </a:cubicBezTo>
                  <a:cubicBezTo>
                    <a:pt x="2458" y="12472"/>
                    <a:pt x="2218" y="11693"/>
                    <a:pt x="2039" y="10733"/>
                  </a:cubicBezTo>
                  <a:cubicBezTo>
                    <a:pt x="1919" y="10314"/>
                    <a:pt x="1799" y="9834"/>
                    <a:pt x="1739" y="9354"/>
                  </a:cubicBezTo>
                  <a:cubicBezTo>
                    <a:pt x="1619" y="8875"/>
                    <a:pt x="1559" y="8455"/>
                    <a:pt x="1439" y="7915"/>
                  </a:cubicBezTo>
                  <a:cubicBezTo>
                    <a:pt x="1379" y="7376"/>
                    <a:pt x="1259" y="6896"/>
                    <a:pt x="1199" y="6416"/>
                  </a:cubicBezTo>
                  <a:cubicBezTo>
                    <a:pt x="1199" y="5937"/>
                    <a:pt x="1139" y="5457"/>
                    <a:pt x="1079" y="4977"/>
                  </a:cubicBezTo>
                  <a:cubicBezTo>
                    <a:pt x="1079" y="4498"/>
                    <a:pt x="959" y="4078"/>
                    <a:pt x="959" y="3658"/>
                  </a:cubicBezTo>
                  <a:lnTo>
                    <a:pt x="959" y="2459"/>
                  </a:lnTo>
                  <a:cubicBezTo>
                    <a:pt x="959" y="1860"/>
                    <a:pt x="1019" y="1260"/>
                    <a:pt x="1139" y="660"/>
                  </a:cubicBezTo>
                  <a:cubicBezTo>
                    <a:pt x="1199" y="421"/>
                    <a:pt x="1259" y="181"/>
                    <a:pt x="1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5"/>
            <p:cNvSpPr/>
            <p:nvPr/>
          </p:nvSpPr>
          <p:spPr>
            <a:xfrm>
              <a:off x="5516507" y="2980187"/>
              <a:ext cx="47489" cy="69457"/>
            </a:xfrm>
            <a:custGeom>
              <a:rect b="b" l="l" r="r" t="t"/>
              <a:pathLst>
                <a:path extrusionOk="0" h="5005" w="3422">
                  <a:moveTo>
                    <a:pt x="1681" y="1"/>
                  </a:moveTo>
                  <a:cubicBezTo>
                    <a:pt x="895" y="1"/>
                    <a:pt x="118" y="498"/>
                    <a:pt x="61" y="1526"/>
                  </a:cubicBezTo>
                  <a:cubicBezTo>
                    <a:pt x="1" y="2425"/>
                    <a:pt x="600" y="4943"/>
                    <a:pt x="1500" y="5003"/>
                  </a:cubicBezTo>
                  <a:cubicBezTo>
                    <a:pt x="1511" y="5004"/>
                    <a:pt x="1522" y="5004"/>
                    <a:pt x="1533" y="5004"/>
                  </a:cubicBezTo>
                  <a:cubicBezTo>
                    <a:pt x="2421" y="5004"/>
                    <a:pt x="3299" y="2654"/>
                    <a:pt x="3358" y="1766"/>
                  </a:cubicBezTo>
                  <a:cubicBezTo>
                    <a:pt x="3421" y="603"/>
                    <a:pt x="2546" y="1"/>
                    <a:pt x="16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5"/>
            <p:cNvSpPr/>
            <p:nvPr/>
          </p:nvSpPr>
          <p:spPr>
            <a:xfrm>
              <a:off x="5637883" y="3127009"/>
              <a:ext cx="23314" cy="222165"/>
            </a:xfrm>
            <a:custGeom>
              <a:rect b="b" l="l" r="r" t="t"/>
              <a:pathLst>
                <a:path extrusionOk="0" h="16009" w="1680">
                  <a:moveTo>
                    <a:pt x="180" y="0"/>
                  </a:moveTo>
                  <a:lnTo>
                    <a:pt x="180" y="0"/>
                  </a:lnTo>
                  <a:cubicBezTo>
                    <a:pt x="240" y="240"/>
                    <a:pt x="300" y="480"/>
                    <a:pt x="300" y="720"/>
                  </a:cubicBezTo>
                  <a:cubicBezTo>
                    <a:pt x="360" y="1319"/>
                    <a:pt x="360" y="1979"/>
                    <a:pt x="300" y="2578"/>
                  </a:cubicBezTo>
                  <a:cubicBezTo>
                    <a:pt x="300" y="2938"/>
                    <a:pt x="180" y="3358"/>
                    <a:pt x="180" y="3778"/>
                  </a:cubicBezTo>
                  <a:cubicBezTo>
                    <a:pt x="120" y="4197"/>
                    <a:pt x="120" y="4677"/>
                    <a:pt x="60" y="5157"/>
                  </a:cubicBezTo>
                  <a:cubicBezTo>
                    <a:pt x="60" y="5576"/>
                    <a:pt x="0" y="6056"/>
                    <a:pt x="0" y="6596"/>
                  </a:cubicBezTo>
                  <a:lnTo>
                    <a:pt x="0" y="8095"/>
                  </a:lnTo>
                  <a:lnTo>
                    <a:pt x="0" y="9593"/>
                  </a:lnTo>
                  <a:lnTo>
                    <a:pt x="0" y="11032"/>
                  </a:lnTo>
                  <a:cubicBezTo>
                    <a:pt x="0" y="11512"/>
                    <a:pt x="0" y="11932"/>
                    <a:pt x="60" y="12411"/>
                  </a:cubicBezTo>
                  <a:cubicBezTo>
                    <a:pt x="60" y="12831"/>
                    <a:pt x="60" y="13191"/>
                    <a:pt x="120" y="13611"/>
                  </a:cubicBezTo>
                  <a:cubicBezTo>
                    <a:pt x="120" y="14030"/>
                    <a:pt x="180" y="14390"/>
                    <a:pt x="180" y="14750"/>
                  </a:cubicBezTo>
                  <a:lnTo>
                    <a:pt x="1200" y="16009"/>
                  </a:lnTo>
                  <a:lnTo>
                    <a:pt x="1679" y="15889"/>
                  </a:lnTo>
                  <a:cubicBezTo>
                    <a:pt x="1679" y="15889"/>
                    <a:pt x="1559" y="15649"/>
                    <a:pt x="1439" y="15289"/>
                  </a:cubicBezTo>
                  <a:cubicBezTo>
                    <a:pt x="1379" y="14870"/>
                    <a:pt x="1200" y="14270"/>
                    <a:pt x="1080" y="13551"/>
                  </a:cubicBezTo>
                  <a:cubicBezTo>
                    <a:pt x="960" y="12831"/>
                    <a:pt x="840" y="11932"/>
                    <a:pt x="780" y="11032"/>
                  </a:cubicBezTo>
                  <a:cubicBezTo>
                    <a:pt x="720" y="10553"/>
                    <a:pt x="720" y="10133"/>
                    <a:pt x="660" y="9593"/>
                  </a:cubicBezTo>
                  <a:cubicBezTo>
                    <a:pt x="600" y="9114"/>
                    <a:pt x="600" y="8634"/>
                    <a:pt x="600" y="8095"/>
                  </a:cubicBezTo>
                  <a:cubicBezTo>
                    <a:pt x="600" y="7615"/>
                    <a:pt x="540" y="7075"/>
                    <a:pt x="600" y="6596"/>
                  </a:cubicBezTo>
                  <a:cubicBezTo>
                    <a:pt x="600" y="6116"/>
                    <a:pt x="600" y="5636"/>
                    <a:pt x="660" y="5157"/>
                  </a:cubicBezTo>
                  <a:cubicBezTo>
                    <a:pt x="660" y="4737"/>
                    <a:pt x="720" y="4257"/>
                    <a:pt x="720" y="3838"/>
                  </a:cubicBezTo>
                  <a:cubicBezTo>
                    <a:pt x="720" y="3418"/>
                    <a:pt x="780" y="3058"/>
                    <a:pt x="840" y="2638"/>
                  </a:cubicBezTo>
                  <a:cubicBezTo>
                    <a:pt x="900" y="2039"/>
                    <a:pt x="1020" y="1439"/>
                    <a:pt x="1200" y="840"/>
                  </a:cubicBezTo>
                  <a:cubicBezTo>
                    <a:pt x="1319" y="600"/>
                    <a:pt x="1379" y="420"/>
                    <a:pt x="1499" y="18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5"/>
            <p:cNvSpPr/>
            <p:nvPr/>
          </p:nvSpPr>
          <p:spPr>
            <a:xfrm>
              <a:off x="5632172" y="3072757"/>
              <a:ext cx="49945" cy="68541"/>
            </a:xfrm>
            <a:custGeom>
              <a:rect b="b" l="l" r="r" t="t"/>
              <a:pathLst>
                <a:path extrusionOk="0" h="4939" w="3599">
                  <a:moveTo>
                    <a:pt x="1736" y="0"/>
                  </a:moveTo>
                  <a:cubicBezTo>
                    <a:pt x="1044" y="0"/>
                    <a:pt x="360" y="408"/>
                    <a:pt x="181" y="1331"/>
                  </a:cubicBezTo>
                  <a:cubicBezTo>
                    <a:pt x="1" y="2171"/>
                    <a:pt x="241" y="4749"/>
                    <a:pt x="1140" y="4929"/>
                  </a:cubicBezTo>
                  <a:cubicBezTo>
                    <a:pt x="1174" y="4935"/>
                    <a:pt x="1208" y="4939"/>
                    <a:pt x="1243" y="4939"/>
                  </a:cubicBezTo>
                  <a:cubicBezTo>
                    <a:pt x="2128" y="4939"/>
                    <a:pt x="3243" y="2796"/>
                    <a:pt x="3358" y="1931"/>
                  </a:cubicBezTo>
                  <a:cubicBezTo>
                    <a:pt x="3598" y="730"/>
                    <a:pt x="2661" y="0"/>
                    <a:pt x="17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5"/>
            <p:cNvSpPr/>
            <p:nvPr/>
          </p:nvSpPr>
          <p:spPr>
            <a:xfrm>
              <a:off x="5729413" y="3233514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1"/>
                  </a:moveTo>
                  <a:lnTo>
                    <a:pt x="1500" y="1"/>
                  </a:lnTo>
                  <a:cubicBezTo>
                    <a:pt x="1560" y="241"/>
                    <a:pt x="1560" y="480"/>
                    <a:pt x="1560" y="720"/>
                  </a:cubicBezTo>
                  <a:cubicBezTo>
                    <a:pt x="1560" y="1320"/>
                    <a:pt x="1440" y="1979"/>
                    <a:pt x="1320" y="2579"/>
                  </a:cubicBezTo>
                  <a:cubicBezTo>
                    <a:pt x="1260" y="2939"/>
                    <a:pt x="1140" y="3298"/>
                    <a:pt x="1080" y="3718"/>
                  </a:cubicBezTo>
                  <a:cubicBezTo>
                    <a:pt x="1020" y="4198"/>
                    <a:pt x="960" y="4618"/>
                    <a:pt x="840" y="5097"/>
                  </a:cubicBezTo>
                  <a:cubicBezTo>
                    <a:pt x="780" y="5517"/>
                    <a:pt x="720" y="5997"/>
                    <a:pt x="600" y="6536"/>
                  </a:cubicBezTo>
                  <a:lnTo>
                    <a:pt x="420" y="8035"/>
                  </a:lnTo>
                  <a:cubicBezTo>
                    <a:pt x="360" y="8515"/>
                    <a:pt x="300" y="8994"/>
                    <a:pt x="241" y="9534"/>
                  </a:cubicBezTo>
                  <a:cubicBezTo>
                    <a:pt x="241" y="10014"/>
                    <a:pt x="181" y="10493"/>
                    <a:pt x="121" y="10973"/>
                  </a:cubicBezTo>
                  <a:cubicBezTo>
                    <a:pt x="61" y="11453"/>
                    <a:pt x="121" y="11872"/>
                    <a:pt x="61" y="12352"/>
                  </a:cubicBezTo>
                  <a:cubicBezTo>
                    <a:pt x="1" y="12772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cubicBezTo>
                    <a:pt x="1380" y="15949"/>
                    <a:pt x="1320" y="15710"/>
                    <a:pt x="1260" y="15290"/>
                  </a:cubicBezTo>
                  <a:cubicBezTo>
                    <a:pt x="1140" y="14870"/>
                    <a:pt x="1140" y="14271"/>
                    <a:pt x="1020" y="13551"/>
                  </a:cubicBezTo>
                  <a:cubicBezTo>
                    <a:pt x="960" y="12772"/>
                    <a:pt x="960" y="11932"/>
                    <a:pt x="960" y="10973"/>
                  </a:cubicBezTo>
                  <a:lnTo>
                    <a:pt x="960" y="9594"/>
                  </a:lnTo>
                  <a:cubicBezTo>
                    <a:pt x="960" y="9054"/>
                    <a:pt x="1020" y="8575"/>
                    <a:pt x="1080" y="8095"/>
                  </a:cubicBezTo>
                  <a:cubicBezTo>
                    <a:pt x="1080" y="7555"/>
                    <a:pt x="1140" y="7076"/>
                    <a:pt x="1200" y="6596"/>
                  </a:cubicBezTo>
                  <a:cubicBezTo>
                    <a:pt x="1260" y="6116"/>
                    <a:pt x="1320" y="5637"/>
                    <a:pt x="1380" y="5157"/>
                  </a:cubicBezTo>
                  <a:cubicBezTo>
                    <a:pt x="1440" y="4677"/>
                    <a:pt x="1500" y="4258"/>
                    <a:pt x="1620" y="3838"/>
                  </a:cubicBezTo>
                  <a:cubicBezTo>
                    <a:pt x="1679" y="3418"/>
                    <a:pt x="1739" y="3059"/>
                    <a:pt x="1859" y="2639"/>
                  </a:cubicBezTo>
                  <a:cubicBezTo>
                    <a:pt x="1979" y="2039"/>
                    <a:pt x="2159" y="1500"/>
                    <a:pt x="2459" y="960"/>
                  </a:cubicBezTo>
                  <a:cubicBezTo>
                    <a:pt x="2519" y="720"/>
                    <a:pt x="2639" y="540"/>
                    <a:pt x="2819" y="361"/>
                  </a:cubicBezTo>
                  <a:lnTo>
                    <a:pt x="1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5"/>
            <p:cNvSpPr/>
            <p:nvPr/>
          </p:nvSpPr>
          <p:spPr>
            <a:xfrm>
              <a:off x="5744506" y="3181205"/>
              <a:ext cx="52207" cy="67556"/>
            </a:xfrm>
            <a:custGeom>
              <a:rect b="b" l="l" r="r" t="t"/>
              <a:pathLst>
                <a:path extrusionOk="0" h="4868" w="3762">
                  <a:moveTo>
                    <a:pt x="1756" y="1"/>
                  </a:moveTo>
                  <a:cubicBezTo>
                    <a:pt x="1123" y="1"/>
                    <a:pt x="497" y="340"/>
                    <a:pt x="241" y="1132"/>
                  </a:cubicBezTo>
                  <a:cubicBezTo>
                    <a:pt x="1" y="1971"/>
                    <a:pt x="1" y="4609"/>
                    <a:pt x="840" y="4849"/>
                  </a:cubicBezTo>
                  <a:cubicBezTo>
                    <a:pt x="885" y="4862"/>
                    <a:pt x="932" y="4868"/>
                    <a:pt x="980" y="4868"/>
                  </a:cubicBezTo>
                  <a:cubicBezTo>
                    <a:pt x="1830" y="4868"/>
                    <a:pt x="3131" y="2942"/>
                    <a:pt x="3358" y="2091"/>
                  </a:cubicBezTo>
                  <a:cubicBezTo>
                    <a:pt x="3762" y="844"/>
                    <a:pt x="2752" y="1"/>
                    <a:pt x="17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5"/>
            <p:cNvSpPr/>
            <p:nvPr/>
          </p:nvSpPr>
          <p:spPr>
            <a:xfrm>
              <a:off x="5825107" y="3375812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0"/>
                  </a:moveTo>
                  <a:cubicBezTo>
                    <a:pt x="1560" y="240"/>
                    <a:pt x="1560" y="480"/>
                    <a:pt x="1560" y="720"/>
                  </a:cubicBezTo>
                  <a:cubicBezTo>
                    <a:pt x="1560" y="1379"/>
                    <a:pt x="1500" y="1979"/>
                    <a:pt x="1320" y="2579"/>
                  </a:cubicBezTo>
                  <a:cubicBezTo>
                    <a:pt x="1260" y="2938"/>
                    <a:pt x="1140" y="3298"/>
                    <a:pt x="1080" y="3778"/>
                  </a:cubicBezTo>
                  <a:cubicBezTo>
                    <a:pt x="1020" y="4197"/>
                    <a:pt x="960" y="4617"/>
                    <a:pt x="840" y="5097"/>
                  </a:cubicBezTo>
                  <a:cubicBezTo>
                    <a:pt x="780" y="5576"/>
                    <a:pt x="720" y="6056"/>
                    <a:pt x="600" y="6536"/>
                  </a:cubicBezTo>
                  <a:lnTo>
                    <a:pt x="420" y="8035"/>
                  </a:lnTo>
                  <a:cubicBezTo>
                    <a:pt x="360" y="8514"/>
                    <a:pt x="301" y="8994"/>
                    <a:pt x="241" y="9534"/>
                  </a:cubicBezTo>
                  <a:cubicBezTo>
                    <a:pt x="181" y="10013"/>
                    <a:pt x="241" y="10493"/>
                    <a:pt x="121" y="10973"/>
                  </a:cubicBezTo>
                  <a:cubicBezTo>
                    <a:pt x="61" y="11452"/>
                    <a:pt x="121" y="11872"/>
                    <a:pt x="61" y="12352"/>
                  </a:cubicBezTo>
                  <a:cubicBezTo>
                    <a:pt x="1" y="12771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lnTo>
                    <a:pt x="1260" y="15290"/>
                  </a:lnTo>
                  <a:cubicBezTo>
                    <a:pt x="1200" y="14870"/>
                    <a:pt x="1080" y="14270"/>
                    <a:pt x="1020" y="13551"/>
                  </a:cubicBezTo>
                  <a:cubicBezTo>
                    <a:pt x="1020" y="12771"/>
                    <a:pt x="960" y="11932"/>
                    <a:pt x="960" y="10973"/>
                  </a:cubicBezTo>
                  <a:cubicBezTo>
                    <a:pt x="960" y="10553"/>
                    <a:pt x="960" y="10073"/>
                    <a:pt x="960" y="9594"/>
                  </a:cubicBezTo>
                  <a:cubicBezTo>
                    <a:pt x="960" y="9054"/>
                    <a:pt x="1020" y="8574"/>
                    <a:pt x="1080" y="8095"/>
                  </a:cubicBezTo>
                  <a:cubicBezTo>
                    <a:pt x="1080" y="7555"/>
                    <a:pt x="1080" y="7075"/>
                    <a:pt x="1200" y="6596"/>
                  </a:cubicBezTo>
                  <a:cubicBezTo>
                    <a:pt x="1260" y="6116"/>
                    <a:pt x="1320" y="5636"/>
                    <a:pt x="1380" y="5157"/>
                  </a:cubicBezTo>
                  <a:cubicBezTo>
                    <a:pt x="1440" y="4677"/>
                    <a:pt x="1560" y="4257"/>
                    <a:pt x="1620" y="3838"/>
                  </a:cubicBezTo>
                  <a:cubicBezTo>
                    <a:pt x="1680" y="3418"/>
                    <a:pt x="1739" y="2998"/>
                    <a:pt x="1859" y="2639"/>
                  </a:cubicBezTo>
                  <a:cubicBezTo>
                    <a:pt x="1979" y="2039"/>
                    <a:pt x="2219" y="1499"/>
                    <a:pt x="2459" y="960"/>
                  </a:cubicBezTo>
                  <a:cubicBezTo>
                    <a:pt x="2579" y="720"/>
                    <a:pt x="2699" y="540"/>
                    <a:pt x="2819" y="360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5"/>
            <p:cNvSpPr/>
            <p:nvPr/>
          </p:nvSpPr>
          <p:spPr>
            <a:xfrm>
              <a:off x="5840915" y="3321588"/>
              <a:ext cx="53706" cy="68777"/>
            </a:xfrm>
            <a:custGeom>
              <a:rect b="b" l="l" r="r" t="t"/>
              <a:pathLst>
                <a:path extrusionOk="0" h="4956" w="3870">
                  <a:moveTo>
                    <a:pt x="1768" y="1"/>
                  </a:moveTo>
                  <a:cubicBezTo>
                    <a:pt x="1103" y="1"/>
                    <a:pt x="452" y="378"/>
                    <a:pt x="241" y="1269"/>
                  </a:cubicBezTo>
                  <a:cubicBezTo>
                    <a:pt x="1" y="2109"/>
                    <a:pt x="1" y="4687"/>
                    <a:pt x="840" y="4927"/>
                  </a:cubicBezTo>
                  <a:cubicBezTo>
                    <a:pt x="894" y="4946"/>
                    <a:pt x="950" y="4955"/>
                    <a:pt x="1009" y="4955"/>
                  </a:cubicBezTo>
                  <a:cubicBezTo>
                    <a:pt x="1859" y="4955"/>
                    <a:pt x="3134" y="3014"/>
                    <a:pt x="3358" y="2229"/>
                  </a:cubicBezTo>
                  <a:cubicBezTo>
                    <a:pt x="3869" y="915"/>
                    <a:pt x="2803" y="1"/>
                    <a:pt x="1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5"/>
            <p:cNvSpPr/>
            <p:nvPr/>
          </p:nvSpPr>
          <p:spPr>
            <a:xfrm>
              <a:off x="5902495" y="3524757"/>
              <a:ext cx="64086" cy="218848"/>
            </a:xfrm>
            <a:custGeom>
              <a:rect b="b" l="l" r="r" t="t"/>
              <a:pathLst>
                <a:path extrusionOk="0" h="15770" w="4618">
                  <a:moveTo>
                    <a:pt x="3358" y="1"/>
                  </a:moveTo>
                  <a:cubicBezTo>
                    <a:pt x="3358" y="301"/>
                    <a:pt x="3358" y="540"/>
                    <a:pt x="3298" y="780"/>
                  </a:cubicBezTo>
                  <a:cubicBezTo>
                    <a:pt x="3238" y="1380"/>
                    <a:pt x="3059" y="1979"/>
                    <a:pt x="2879" y="2579"/>
                  </a:cubicBezTo>
                  <a:cubicBezTo>
                    <a:pt x="2759" y="2939"/>
                    <a:pt x="2579" y="3298"/>
                    <a:pt x="2459" y="3718"/>
                  </a:cubicBezTo>
                  <a:cubicBezTo>
                    <a:pt x="2339" y="4078"/>
                    <a:pt x="2219" y="4558"/>
                    <a:pt x="2099" y="4977"/>
                  </a:cubicBezTo>
                  <a:lnTo>
                    <a:pt x="1679" y="6356"/>
                  </a:lnTo>
                  <a:cubicBezTo>
                    <a:pt x="1560" y="6836"/>
                    <a:pt x="1380" y="7316"/>
                    <a:pt x="1260" y="7855"/>
                  </a:cubicBezTo>
                  <a:cubicBezTo>
                    <a:pt x="1140" y="8335"/>
                    <a:pt x="1020" y="8814"/>
                    <a:pt x="900" y="9294"/>
                  </a:cubicBezTo>
                  <a:cubicBezTo>
                    <a:pt x="780" y="9774"/>
                    <a:pt x="720" y="10253"/>
                    <a:pt x="600" y="10733"/>
                  </a:cubicBezTo>
                  <a:cubicBezTo>
                    <a:pt x="480" y="11153"/>
                    <a:pt x="420" y="11573"/>
                    <a:pt x="360" y="12052"/>
                  </a:cubicBezTo>
                  <a:cubicBezTo>
                    <a:pt x="300" y="12532"/>
                    <a:pt x="181" y="12832"/>
                    <a:pt x="121" y="13251"/>
                  </a:cubicBezTo>
                  <a:cubicBezTo>
                    <a:pt x="61" y="13671"/>
                    <a:pt x="1" y="14031"/>
                    <a:pt x="1" y="14391"/>
                  </a:cubicBezTo>
                  <a:lnTo>
                    <a:pt x="720" y="15770"/>
                  </a:lnTo>
                  <a:lnTo>
                    <a:pt x="1140" y="15770"/>
                  </a:lnTo>
                  <a:cubicBezTo>
                    <a:pt x="1140" y="15770"/>
                    <a:pt x="1200" y="15530"/>
                    <a:pt x="1140" y="15110"/>
                  </a:cubicBezTo>
                  <a:cubicBezTo>
                    <a:pt x="1080" y="14690"/>
                    <a:pt x="1080" y="14091"/>
                    <a:pt x="1140" y="13371"/>
                  </a:cubicBezTo>
                  <a:cubicBezTo>
                    <a:pt x="1200" y="12592"/>
                    <a:pt x="1260" y="11752"/>
                    <a:pt x="1380" y="10853"/>
                  </a:cubicBezTo>
                  <a:cubicBezTo>
                    <a:pt x="1500" y="10373"/>
                    <a:pt x="1560" y="9894"/>
                    <a:pt x="1620" y="9414"/>
                  </a:cubicBezTo>
                  <a:cubicBezTo>
                    <a:pt x="1679" y="8934"/>
                    <a:pt x="1799" y="8455"/>
                    <a:pt x="1919" y="7975"/>
                  </a:cubicBezTo>
                  <a:cubicBezTo>
                    <a:pt x="1979" y="7495"/>
                    <a:pt x="2099" y="7016"/>
                    <a:pt x="2219" y="6536"/>
                  </a:cubicBezTo>
                  <a:cubicBezTo>
                    <a:pt x="2339" y="6056"/>
                    <a:pt x="2459" y="5577"/>
                    <a:pt x="2579" y="5157"/>
                  </a:cubicBezTo>
                  <a:cubicBezTo>
                    <a:pt x="2759" y="4677"/>
                    <a:pt x="2879" y="4258"/>
                    <a:pt x="2999" y="3838"/>
                  </a:cubicBezTo>
                  <a:cubicBezTo>
                    <a:pt x="3059" y="3478"/>
                    <a:pt x="3238" y="3059"/>
                    <a:pt x="3358" y="2699"/>
                  </a:cubicBezTo>
                  <a:cubicBezTo>
                    <a:pt x="3598" y="2159"/>
                    <a:pt x="3838" y="1620"/>
                    <a:pt x="4198" y="1080"/>
                  </a:cubicBezTo>
                  <a:cubicBezTo>
                    <a:pt x="4318" y="900"/>
                    <a:pt x="4438" y="720"/>
                    <a:pt x="4617" y="540"/>
                  </a:cubicBezTo>
                  <a:lnTo>
                    <a:pt x="33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5"/>
            <p:cNvSpPr/>
            <p:nvPr/>
          </p:nvSpPr>
          <p:spPr>
            <a:xfrm>
              <a:off x="5942438" y="3475391"/>
              <a:ext cx="58896" cy="65807"/>
            </a:xfrm>
            <a:custGeom>
              <a:rect b="b" l="l" r="r" t="t"/>
              <a:pathLst>
                <a:path extrusionOk="0" h="4742" w="4244">
                  <a:moveTo>
                    <a:pt x="2155" y="1"/>
                  </a:moveTo>
                  <a:cubicBezTo>
                    <a:pt x="1595" y="1"/>
                    <a:pt x="1034" y="290"/>
                    <a:pt x="720" y="980"/>
                  </a:cubicBezTo>
                  <a:cubicBezTo>
                    <a:pt x="360" y="1759"/>
                    <a:pt x="1" y="4337"/>
                    <a:pt x="840" y="4697"/>
                  </a:cubicBezTo>
                  <a:cubicBezTo>
                    <a:pt x="906" y="4727"/>
                    <a:pt x="978" y="4741"/>
                    <a:pt x="1055" y="4741"/>
                  </a:cubicBezTo>
                  <a:cubicBezTo>
                    <a:pt x="1893" y="4741"/>
                    <a:pt x="3329" y="3067"/>
                    <a:pt x="3658" y="2299"/>
                  </a:cubicBezTo>
                  <a:cubicBezTo>
                    <a:pt x="4244" y="1010"/>
                    <a:pt x="3201" y="1"/>
                    <a:pt x="21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5"/>
            <p:cNvSpPr/>
            <p:nvPr/>
          </p:nvSpPr>
          <p:spPr>
            <a:xfrm>
              <a:off x="5465634" y="3329207"/>
              <a:ext cx="216350" cy="54941"/>
            </a:xfrm>
            <a:custGeom>
              <a:rect b="b" l="l" r="r" t="t"/>
              <a:pathLst>
                <a:path extrusionOk="0" h="3959" w="15590">
                  <a:moveTo>
                    <a:pt x="0" y="1"/>
                  </a:moveTo>
                  <a:lnTo>
                    <a:pt x="0" y="1380"/>
                  </a:lnTo>
                  <a:cubicBezTo>
                    <a:pt x="240" y="1260"/>
                    <a:pt x="420" y="1200"/>
                    <a:pt x="660" y="1200"/>
                  </a:cubicBezTo>
                  <a:cubicBezTo>
                    <a:pt x="1259" y="1080"/>
                    <a:pt x="1859" y="1020"/>
                    <a:pt x="2459" y="1020"/>
                  </a:cubicBezTo>
                  <a:cubicBezTo>
                    <a:pt x="2878" y="1020"/>
                    <a:pt x="3298" y="1080"/>
                    <a:pt x="3718" y="1080"/>
                  </a:cubicBezTo>
                  <a:lnTo>
                    <a:pt x="5037" y="1260"/>
                  </a:lnTo>
                  <a:lnTo>
                    <a:pt x="6416" y="1380"/>
                  </a:lnTo>
                  <a:lnTo>
                    <a:pt x="7915" y="1680"/>
                  </a:lnTo>
                  <a:cubicBezTo>
                    <a:pt x="8394" y="1740"/>
                    <a:pt x="8874" y="1800"/>
                    <a:pt x="9354" y="1920"/>
                  </a:cubicBezTo>
                  <a:lnTo>
                    <a:pt x="10733" y="2279"/>
                  </a:lnTo>
                  <a:cubicBezTo>
                    <a:pt x="11632" y="2519"/>
                    <a:pt x="12471" y="2759"/>
                    <a:pt x="13191" y="3059"/>
                  </a:cubicBezTo>
                  <a:cubicBezTo>
                    <a:pt x="13850" y="3299"/>
                    <a:pt x="14450" y="3538"/>
                    <a:pt x="14810" y="3658"/>
                  </a:cubicBezTo>
                  <a:lnTo>
                    <a:pt x="15409" y="3958"/>
                  </a:lnTo>
                  <a:lnTo>
                    <a:pt x="15589" y="3538"/>
                  </a:lnTo>
                  <a:lnTo>
                    <a:pt x="14570" y="2339"/>
                  </a:lnTo>
                  <a:lnTo>
                    <a:pt x="13491" y="2039"/>
                  </a:lnTo>
                  <a:lnTo>
                    <a:pt x="12292" y="1740"/>
                  </a:lnTo>
                  <a:cubicBezTo>
                    <a:pt x="11872" y="1680"/>
                    <a:pt x="11392" y="1560"/>
                    <a:pt x="10913" y="1500"/>
                  </a:cubicBezTo>
                  <a:lnTo>
                    <a:pt x="9474" y="1260"/>
                  </a:lnTo>
                  <a:cubicBezTo>
                    <a:pt x="8994" y="1140"/>
                    <a:pt x="8514" y="1140"/>
                    <a:pt x="7975" y="1020"/>
                  </a:cubicBezTo>
                  <a:lnTo>
                    <a:pt x="6476" y="840"/>
                  </a:lnTo>
                  <a:lnTo>
                    <a:pt x="5037" y="720"/>
                  </a:lnTo>
                  <a:lnTo>
                    <a:pt x="3718" y="600"/>
                  </a:lnTo>
                  <a:cubicBezTo>
                    <a:pt x="3508" y="570"/>
                    <a:pt x="3298" y="570"/>
                    <a:pt x="3096" y="570"/>
                  </a:cubicBezTo>
                  <a:cubicBezTo>
                    <a:pt x="2893" y="570"/>
                    <a:pt x="2698" y="570"/>
                    <a:pt x="2519" y="541"/>
                  </a:cubicBezTo>
                  <a:cubicBezTo>
                    <a:pt x="1919" y="481"/>
                    <a:pt x="1319" y="421"/>
                    <a:pt x="720" y="241"/>
                  </a:cubicBezTo>
                  <a:cubicBezTo>
                    <a:pt x="480" y="181"/>
                    <a:pt x="240" y="12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5"/>
            <p:cNvSpPr/>
            <p:nvPr/>
          </p:nvSpPr>
          <p:spPr>
            <a:xfrm>
              <a:off x="5400446" y="3318396"/>
              <a:ext cx="77672" cy="44991"/>
            </a:xfrm>
            <a:custGeom>
              <a:rect b="b" l="l" r="r" t="t"/>
              <a:pathLst>
                <a:path extrusionOk="0" h="3242" w="5597">
                  <a:moveTo>
                    <a:pt x="2179" y="0"/>
                  </a:moveTo>
                  <a:cubicBezTo>
                    <a:pt x="0" y="59"/>
                    <a:pt x="77" y="3241"/>
                    <a:pt x="2182" y="3241"/>
                  </a:cubicBezTo>
                  <a:cubicBezTo>
                    <a:pt x="2221" y="3241"/>
                    <a:pt x="2259" y="3240"/>
                    <a:pt x="2299" y="3238"/>
                  </a:cubicBezTo>
                  <a:cubicBezTo>
                    <a:pt x="3198" y="3238"/>
                    <a:pt x="5597" y="2399"/>
                    <a:pt x="5597" y="1499"/>
                  </a:cubicBezTo>
                  <a:cubicBezTo>
                    <a:pt x="5537" y="600"/>
                    <a:pt x="3079" y="0"/>
                    <a:pt x="2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5"/>
            <p:cNvSpPr/>
            <p:nvPr/>
          </p:nvSpPr>
          <p:spPr>
            <a:xfrm>
              <a:off x="5538858" y="3459861"/>
              <a:ext cx="222179" cy="32459"/>
            </a:xfrm>
            <a:custGeom>
              <a:rect b="b" l="l" r="r" t="t"/>
              <a:pathLst>
                <a:path extrusionOk="0" h="2339" w="16010">
                  <a:moveTo>
                    <a:pt x="1" y="0"/>
                  </a:moveTo>
                  <a:lnTo>
                    <a:pt x="120" y="1379"/>
                  </a:lnTo>
                  <a:cubicBezTo>
                    <a:pt x="360" y="1259"/>
                    <a:pt x="540" y="1199"/>
                    <a:pt x="780" y="1139"/>
                  </a:cubicBezTo>
                  <a:cubicBezTo>
                    <a:pt x="1380" y="959"/>
                    <a:pt x="1979" y="840"/>
                    <a:pt x="2579" y="780"/>
                  </a:cubicBezTo>
                  <a:cubicBezTo>
                    <a:pt x="2998" y="780"/>
                    <a:pt x="3358" y="720"/>
                    <a:pt x="3778" y="720"/>
                  </a:cubicBezTo>
                  <a:lnTo>
                    <a:pt x="6656" y="720"/>
                  </a:lnTo>
                  <a:lnTo>
                    <a:pt x="8155" y="840"/>
                  </a:lnTo>
                  <a:cubicBezTo>
                    <a:pt x="8634" y="840"/>
                    <a:pt x="9114" y="900"/>
                    <a:pt x="9654" y="959"/>
                  </a:cubicBezTo>
                  <a:lnTo>
                    <a:pt x="11033" y="1199"/>
                  </a:lnTo>
                  <a:cubicBezTo>
                    <a:pt x="11992" y="1319"/>
                    <a:pt x="12831" y="1499"/>
                    <a:pt x="13551" y="1619"/>
                  </a:cubicBezTo>
                  <a:cubicBezTo>
                    <a:pt x="14270" y="1799"/>
                    <a:pt x="14870" y="1979"/>
                    <a:pt x="15230" y="2099"/>
                  </a:cubicBezTo>
                  <a:cubicBezTo>
                    <a:pt x="15589" y="2279"/>
                    <a:pt x="15889" y="2338"/>
                    <a:pt x="15889" y="2338"/>
                  </a:cubicBezTo>
                  <a:lnTo>
                    <a:pt x="16009" y="1919"/>
                  </a:lnTo>
                  <a:lnTo>
                    <a:pt x="14750" y="840"/>
                  </a:lnTo>
                  <a:lnTo>
                    <a:pt x="13611" y="660"/>
                  </a:lnTo>
                  <a:lnTo>
                    <a:pt x="12412" y="540"/>
                  </a:lnTo>
                  <a:cubicBezTo>
                    <a:pt x="11992" y="480"/>
                    <a:pt x="11512" y="420"/>
                    <a:pt x="11033" y="420"/>
                  </a:cubicBezTo>
                  <a:lnTo>
                    <a:pt x="9594" y="300"/>
                  </a:lnTo>
                  <a:cubicBezTo>
                    <a:pt x="9354" y="270"/>
                    <a:pt x="9099" y="270"/>
                    <a:pt x="8844" y="270"/>
                  </a:cubicBezTo>
                  <a:cubicBezTo>
                    <a:pt x="8589" y="270"/>
                    <a:pt x="8335" y="270"/>
                    <a:pt x="8095" y="240"/>
                  </a:cubicBezTo>
                  <a:lnTo>
                    <a:pt x="6596" y="180"/>
                  </a:lnTo>
                  <a:lnTo>
                    <a:pt x="3778" y="180"/>
                  </a:lnTo>
                  <a:cubicBezTo>
                    <a:pt x="3358" y="180"/>
                    <a:pt x="2938" y="240"/>
                    <a:pt x="2579" y="300"/>
                  </a:cubicBezTo>
                  <a:cubicBezTo>
                    <a:pt x="1979" y="300"/>
                    <a:pt x="1380" y="300"/>
                    <a:pt x="780" y="180"/>
                  </a:cubicBezTo>
                  <a:cubicBezTo>
                    <a:pt x="48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5"/>
            <p:cNvSpPr/>
            <p:nvPr/>
          </p:nvSpPr>
          <p:spPr>
            <a:xfrm>
              <a:off x="5474447" y="3452894"/>
              <a:ext cx="80226" cy="45518"/>
            </a:xfrm>
            <a:custGeom>
              <a:rect b="b" l="l" r="r" t="t"/>
              <a:pathLst>
                <a:path extrusionOk="0" h="3280" w="5781">
                  <a:moveTo>
                    <a:pt x="2468" y="0"/>
                  </a:moveTo>
                  <a:cubicBezTo>
                    <a:pt x="2312" y="0"/>
                    <a:pt x="2175" y="8"/>
                    <a:pt x="2063" y="22"/>
                  </a:cubicBezTo>
                  <a:cubicBezTo>
                    <a:pt x="0" y="309"/>
                    <a:pt x="347" y="3280"/>
                    <a:pt x="2267" y="3280"/>
                  </a:cubicBezTo>
                  <a:cubicBezTo>
                    <a:pt x="2356" y="3280"/>
                    <a:pt x="2448" y="3273"/>
                    <a:pt x="2543" y="3260"/>
                  </a:cubicBezTo>
                  <a:cubicBezTo>
                    <a:pt x="3442" y="3140"/>
                    <a:pt x="5781" y="2061"/>
                    <a:pt x="5661" y="1162"/>
                  </a:cubicBezTo>
                  <a:cubicBezTo>
                    <a:pt x="5556" y="374"/>
                    <a:pt x="3565" y="0"/>
                    <a:pt x="24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5"/>
            <p:cNvSpPr/>
            <p:nvPr/>
          </p:nvSpPr>
          <p:spPr>
            <a:xfrm>
              <a:off x="5635385" y="3572195"/>
              <a:ext cx="218016" cy="47433"/>
            </a:xfrm>
            <a:custGeom>
              <a:rect b="b" l="l" r="r" t="t"/>
              <a:pathLst>
                <a:path extrusionOk="0" h="3418" w="15710">
                  <a:moveTo>
                    <a:pt x="1" y="0"/>
                  </a:moveTo>
                  <a:lnTo>
                    <a:pt x="61" y="1379"/>
                  </a:lnTo>
                  <a:cubicBezTo>
                    <a:pt x="240" y="1259"/>
                    <a:pt x="480" y="1199"/>
                    <a:pt x="720" y="1140"/>
                  </a:cubicBezTo>
                  <a:cubicBezTo>
                    <a:pt x="1320" y="1020"/>
                    <a:pt x="1919" y="960"/>
                    <a:pt x="2519" y="960"/>
                  </a:cubicBezTo>
                  <a:lnTo>
                    <a:pt x="3718" y="960"/>
                  </a:lnTo>
                  <a:lnTo>
                    <a:pt x="5037" y="1080"/>
                  </a:lnTo>
                  <a:lnTo>
                    <a:pt x="6476" y="1140"/>
                  </a:lnTo>
                  <a:lnTo>
                    <a:pt x="7975" y="1379"/>
                  </a:lnTo>
                  <a:cubicBezTo>
                    <a:pt x="8454" y="1439"/>
                    <a:pt x="8934" y="1499"/>
                    <a:pt x="9414" y="1619"/>
                  </a:cubicBezTo>
                  <a:cubicBezTo>
                    <a:pt x="9893" y="1679"/>
                    <a:pt x="10373" y="1799"/>
                    <a:pt x="10853" y="1919"/>
                  </a:cubicBezTo>
                  <a:cubicBezTo>
                    <a:pt x="11752" y="2099"/>
                    <a:pt x="12532" y="2339"/>
                    <a:pt x="13251" y="2579"/>
                  </a:cubicBezTo>
                  <a:cubicBezTo>
                    <a:pt x="13971" y="2758"/>
                    <a:pt x="14570" y="2998"/>
                    <a:pt x="14930" y="3118"/>
                  </a:cubicBezTo>
                  <a:cubicBezTo>
                    <a:pt x="15350" y="3298"/>
                    <a:pt x="15529" y="3418"/>
                    <a:pt x="15529" y="3418"/>
                  </a:cubicBezTo>
                  <a:lnTo>
                    <a:pt x="15709" y="2998"/>
                  </a:lnTo>
                  <a:lnTo>
                    <a:pt x="14630" y="1799"/>
                  </a:lnTo>
                  <a:lnTo>
                    <a:pt x="13491" y="1559"/>
                  </a:lnTo>
                  <a:lnTo>
                    <a:pt x="12292" y="1319"/>
                  </a:lnTo>
                  <a:cubicBezTo>
                    <a:pt x="11872" y="1259"/>
                    <a:pt x="11452" y="1199"/>
                    <a:pt x="10973" y="1140"/>
                  </a:cubicBezTo>
                  <a:lnTo>
                    <a:pt x="9534" y="900"/>
                  </a:lnTo>
                  <a:cubicBezTo>
                    <a:pt x="9054" y="840"/>
                    <a:pt x="8514" y="840"/>
                    <a:pt x="8035" y="780"/>
                  </a:cubicBezTo>
                  <a:lnTo>
                    <a:pt x="6536" y="600"/>
                  </a:lnTo>
                  <a:lnTo>
                    <a:pt x="5097" y="540"/>
                  </a:lnTo>
                  <a:lnTo>
                    <a:pt x="3718" y="420"/>
                  </a:lnTo>
                  <a:lnTo>
                    <a:pt x="2519" y="420"/>
                  </a:lnTo>
                  <a:cubicBezTo>
                    <a:pt x="1919" y="420"/>
                    <a:pt x="1260" y="360"/>
                    <a:pt x="660" y="240"/>
                  </a:cubicBezTo>
                  <a:cubicBezTo>
                    <a:pt x="42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5"/>
            <p:cNvSpPr/>
            <p:nvPr/>
          </p:nvSpPr>
          <p:spPr>
            <a:xfrm>
              <a:off x="5571307" y="3562147"/>
              <a:ext cx="77395" cy="45837"/>
            </a:xfrm>
            <a:custGeom>
              <a:rect b="b" l="l" r="r" t="t"/>
              <a:pathLst>
                <a:path extrusionOk="0" h="3303" w="5577">
                  <a:moveTo>
                    <a:pt x="2174" y="1"/>
                  </a:moveTo>
                  <a:cubicBezTo>
                    <a:pt x="2126" y="1"/>
                    <a:pt x="2081" y="2"/>
                    <a:pt x="2039" y="5"/>
                  </a:cubicBezTo>
                  <a:cubicBezTo>
                    <a:pt x="1" y="305"/>
                    <a:pt x="241" y="3303"/>
                    <a:pt x="2279" y="3303"/>
                  </a:cubicBezTo>
                  <a:cubicBezTo>
                    <a:pt x="3179" y="3183"/>
                    <a:pt x="5577" y="2283"/>
                    <a:pt x="5517" y="1384"/>
                  </a:cubicBezTo>
                  <a:cubicBezTo>
                    <a:pt x="5460" y="583"/>
                    <a:pt x="3166" y="1"/>
                    <a:pt x="2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5"/>
            <p:cNvSpPr/>
            <p:nvPr/>
          </p:nvSpPr>
          <p:spPr>
            <a:xfrm>
              <a:off x="5741072" y="3660394"/>
              <a:ext cx="197199" cy="118167"/>
            </a:xfrm>
            <a:custGeom>
              <a:rect b="b" l="l" r="r" t="t"/>
              <a:pathLst>
                <a:path extrusionOk="0" h="8515" w="14210">
                  <a:moveTo>
                    <a:pt x="420" y="1"/>
                  </a:moveTo>
                  <a:lnTo>
                    <a:pt x="0" y="1320"/>
                  </a:lnTo>
                  <a:cubicBezTo>
                    <a:pt x="120" y="1290"/>
                    <a:pt x="240" y="1275"/>
                    <a:pt x="367" y="1275"/>
                  </a:cubicBezTo>
                  <a:cubicBezTo>
                    <a:pt x="495" y="1275"/>
                    <a:pt x="630" y="1290"/>
                    <a:pt x="780" y="1320"/>
                  </a:cubicBezTo>
                  <a:cubicBezTo>
                    <a:pt x="1379" y="1380"/>
                    <a:pt x="1919" y="1500"/>
                    <a:pt x="2518" y="1740"/>
                  </a:cubicBezTo>
                  <a:cubicBezTo>
                    <a:pt x="2878" y="1859"/>
                    <a:pt x="3238" y="1979"/>
                    <a:pt x="3657" y="2159"/>
                  </a:cubicBezTo>
                  <a:lnTo>
                    <a:pt x="4857" y="2699"/>
                  </a:lnTo>
                  <a:lnTo>
                    <a:pt x="6176" y="3298"/>
                  </a:lnTo>
                  <a:lnTo>
                    <a:pt x="7495" y="4018"/>
                  </a:lnTo>
                  <a:cubicBezTo>
                    <a:pt x="7914" y="4258"/>
                    <a:pt x="8334" y="4438"/>
                    <a:pt x="8754" y="4737"/>
                  </a:cubicBezTo>
                  <a:lnTo>
                    <a:pt x="9953" y="5517"/>
                  </a:lnTo>
                  <a:cubicBezTo>
                    <a:pt x="10792" y="5997"/>
                    <a:pt x="11452" y="6476"/>
                    <a:pt x="12051" y="6956"/>
                  </a:cubicBezTo>
                  <a:cubicBezTo>
                    <a:pt x="12651" y="7376"/>
                    <a:pt x="13131" y="7795"/>
                    <a:pt x="13430" y="8035"/>
                  </a:cubicBezTo>
                  <a:cubicBezTo>
                    <a:pt x="13730" y="8335"/>
                    <a:pt x="13910" y="8515"/>
                    <a:pt x="13910" y="8515"/>
                  </a:cubicBezTo>
                  <a:lnTo>
                    <a:pt x="14210" y="8155"/>
                  </a:lnTo>
                  <a:lnTo>
                    <a:pt x="13550" y="6716"/>
                  </a:lnTo>
                  <a:lnTo>
                    <a:pt x="12591" y="6116"/>
                  </a:lnTo>
                  <a:lnTo>
                    <a:pt x="11512" y="5457"/>
                  </a:lnTo>
                  <a:cubicBezTo>
                    <a:pt x="11152" y="5277"/>
                    <a:pt x="10792" y="5037"/>
                    <a:pt x="10373" y="4797"/>
                  </a:cubicBezTo>
                  <a:lnTo>
                    <a:pt x="9054" y="4138"/>
                  </a:lnTo>
                  <a:cubicBezTo>
                    <a:pt x="8634" y="3898"/>
                    <a:pt x="8154" y="3718"/>
                    <a:pt x="7735" y="3478"/>
                  </a:cubicBezTo>
                  <a:lnTo>
                    <a:pt x="6356" y="2819"/>
                  </a:lnTo>
                  <a:lnTo>
                    <a:pt x="5036" y="2219"/>
                  </a:lnTo>
                  <a:lnTo>
                    <a:pt x="3777" y="1680"/>
                  </a:lnTo>
                  <a:cubicBezTo>
                    <a:pt x="3418" y="1500"/>
                    <a:pt x="3058" y="1440"/>
                    <a:pt x="2638" y="1260"/>
                  </a:cubicBezTo>
                  <a:cubicBezTo>
                    <a:pt x="2099" y="1020"/>
                    <a:pt x="1559" y="780"/>
                    <a:pt x="1019" y="421"/>
                  </a:cubicBezTo>
                  <a:cubicBezTo>
                    <a:pt x="839" y="301"/>
                    <a:pt x="600" y="181"/>
                    <a:pt x="4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5"/>
            <p:cNvSpPr/>
            <p:nvPr/>
          </p:nvSpPr>
          <p:spPr>
            <a:xfrm>
              <a:off x="5677812" y="3637716"/>
              <a:ext cx="81572" cy="46864"/>
            </a:xfrm>
            <a:custGeom>
              <a:rect b="b" l="l" r="r" t="t"/>
              <a:pathLst>
                <a:path extrusionOk="0" h="3377" w="5878">
                  <a:moveTo>
                    <a:pt x="2308" y="1"/>
                  </a:moveTo>
                  <a:cubicBezTo>
                    <a:pt x="589" y="1"/>
                    <a:pt x="1" y="2705"/>
                    <a:pt x="1920" y="3254"/>
                  </a:cubicBezTo>
                  <a:cubicBezTo>
                    <a:pt x="2207" y="3330"/>
                    <a:pt x="2658" y="3376"/>
                    <a:pt x="3149" y="3376"/>
                  </a:cubicBezTo>
                  <a:cubicBezTo>
                    <a:pt x="4199" y="3376"/>
                    <a:pt x="5433" y="3166"/>
                    <a:pt x="5637" y="2594"/>
                  </a:cubicBezTo>
                  <a:cubicBezTo>
                    <a:pt x="5877" y="1695"/>
                    <a:pt x="3659" y="316"/>
                    <a:pt x="2819" y="76"/>
                  </a:cubicBezTo>
                  <a:cubicBezTo>
                    <a:pt x="2640" y="25"/>
                    <a:pt x="2469" y="1"/>
                    <a:pt x="23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5"/>
            <p:cNvSpPr/>
            <p:nvPr/>
          </p:nvSpPr>
          <p:spPr>
            <a:xfrm>
              <a:off x="4970344" y="4132879"/>
              <a:ext cx="1040077" cy="252293"/>
            </a:xfrm>
            <a:custGeom>
              <a:rect b="b" l="l" r="r" t="t"/>
              <a:pathLst>
                <a:path extrusionOk="0" h="18180" w="74947">
                  <a:moveTo>
                    <a:pt x="12919" y="1"/>
                  </a:moveTo>
                  <a:cubicBezTo>
                    <a:pt x="12667" y="1"/>
                    <a:pt x="12418" y="4"/>
                    <a:pt x="12172" y="12"/>
                  </a:cubicBezTo>
                  <a:cubicBezTo>
                    <a:pt x="11552" y="52"/>
                    <a:pt x="10953" y="66"/>
                    <a:pt x="10375" y="66"/>
                  </a:cubicBezTo>
                  <a:cubicBezTo>
                    <a:pt x="9221" y="66"/>
                    <a:pt x="8155" y="12"/>
                    <a:pt x="7195" y="12"/>
                  </a:cubicBezTo>
                  <a:lnTo>
                    <a:pt x="3358" y="252"/>
                  </a:lnTo>
                  <a:cubicBezTo>
                    <a:pt x="2939" y="312"/>
                    <a:pt x="2534" y="342"/>
                    <a:pt x="2129" y="342"/>
                  </a:cubicBezTo>
                  <a:cubicBezTo>
                    <a:pt x="1724" y="342"/>
                    <a:pt x="1320" y="312"/>
                    <a:pt x="900" y="252"/>
                  </a:cubicBezTo>
                  <a:cubicBezTo>
                    <a:pt x="600" y="252"/>
                    <a:pt x="300" y="132"/>
                    <a:pt x="1" y="72"/>
                  </a:cubicBezTo>
                  <a:lnTo>
                    <a:pt x="1" y="72"/>
                  </a:lnTo>
                  <a:lnTo>
                    <a:pt x="121" y="1391"/>
                  </a:lnTo>
                  <a:cubicBezTo>
                    <a:pt x="360" y="1272"/>
                    <a:pt x="660" y="1212"/>
                    <a:pt x="960" y="1152"/>
                  </a:cubicBezTo>
                  <a:cubicBezTo>
                    <a:pt x="1739" y="972"/>
                    <a:pt x="2579" y="912"/>
                    <a:pt x="3418" y="912"/>
                  </a:cubicBezTo>
                  <a:lnTo>
                    <a:pt x="7195" y="732"/>
                  </a:lnTo>
                  <a:cubicBezTo>
                    <a:pt x="8694" y="792"/>
                    <a:pt x="10313" y="912"/>
                    <a:pt x="12112" y="972"/>
                  </a:cubicBezTo>
                  <a:cubicBezTo>
                    <a:pt x="13911" y="1032"/>
                    <a:pt x="15829" y="1272"/>
                    <a:pt x="17928" y="1451"/>
                  </a:cubicBezTo>
                  <a:cubicBezTo>
                    <a:pt x="18947" y="1631"/>
                    <a:pt x="20026" y="1691"/>
                    <a:pt x="21045" y="1811"/>
                  </a:cubicBezTo>
                  <a:lnTo>
                    <a:pt x="24343" y="2291"/>
                  </a:lnTo>
                  <a:cubicBezTo>
                    <a:pt x="25482" y="2471"/>
                    <a:pt x="26621" y="2591"/>
                    <a:pt x="27761" y="2830"/>
                  </a:cubicBezTo>
                  <a:lnTo>
                    <a:pt x="31178" y="3490"/>
                  </a:lnTo>
                  <a:cubicBezTo>
                    <a:pt x="33517" y="3850"/>
                    <a:pt x="35855" y="4449"/>
                    <a:pt x="38193" y="4989"/>
                  </a:cubicBezTo>
                  <a:lnTo>
                    <a:pt x="39992" y="5409"/>
                  </a:lnTo>
                  <a:lnTo>
                    <a:pt x="41671" y="5888"/>
                  </a:lnTo>
                  <a:lnTo>
                    <a:pt x="45148" y="6848"/>
                  </a:lnTo>
                  <a:cubicBezTo>
                    <a:pt x="47367" y="7567"/>
                    <a:pt x="49645" y="8227"/>
                    <a:pt x="51803" y="8946"/>
                  </a:cubicBezTo>
                  <a:cubicBezTo>
                    <a:pt x="53902" y="9666"/>
                    <a:pt x="56000" y="10325"/>
                    <a:pt x="57919" y="11104"/>
                  </a:cubicBezTo>
                  <a:lnTo>
                    <a:pt x="60737" y="12184"/>
                  </a:lnTo>
                  <a:lnTo>
                    <a:pt x="63315" y="13203"/>
                  </a:lnTo>
                  <a:cubicBezTo>
                    <a:pt x="64994" y="13863"/>
                    <a:pt x="66493" y="14582"/>
                    <a:pt x="67812" y="15122"/>
                  </a:cubicBezTo>
                  <a:cubicBezTo>
                    <a:pt x="69131" y="15721"/>
                    <a:pt x="70330" y="16261"/>
                    <a:pt x="71289" y="16740"/>
                  </a:cubicBezTo>
                  <a:cubicBezTo>
                    <a:pt x="72249" y="17220"/>
                    <a:pt x="72968" y="17520"/>
                    <a:pt x="73448" y="17820"/>
                  </a:cubicBezTo>
                  <a:lnTo>
                    <a:pt x="74227" y="18179"/>
                  </a:lnTo>
                  <a:lnTo>
                    <a:pt x="74947" y="17040"/>
                  </a:lnTo>
                  <a:lnTo>
                    <a:pt x="74167" y="16621"/>
                  </a:lnTo>
                  <a:cubicBezTo>
                    <a:pt x="73688" y="16381"/>
                    <a:pt x="72908" y="16021"/>
                    <a:pt x="71949" y="15541"/>
                  </a:cubicBezTo>
                  <a:cubicBezTo>
                    <a:pt x="70930" y="15062"/>
                    <a:pt x="69790" y="14522"/>
                    <a:pt x="68471" y="13863"/>
                  </a:cubicBezTo>
                  <a:cubicBezTo>
                    <a:pt x="67152" y="13263"/>
                    <a:pt x="65593" y="12603"/>
                    <a:pt x="63915" y="11884"/>
                  </a:cubicBezTo>
                  <a:lnTo>
                    <a:pt x="61277" y="10745"/>
                  </a:lnTo>
                  <a:lnTo>
                    <a:pt x="58459" y="9666"/>
                  </a:lnTo>
                  <a:cubicBezTo>
                    <a:pt x="56540" y="8946"/>
                    <a:pt x="54441" y="8227"/>
                    <a:pt x="52283" y="7447"/>
                  </a:cubicBezTo>
                  <a:cubicBezTo>
                    <a:pt x="50125" y="6668"/>
                    <a:pt x="47906" y="6008"/>
                    <a:pt x="45568" y="5349"/>
                  </a:cubicBezTo>
                  <a:lnTo>
                    <a:pt x="42090" y="4389"/>
                  </a:lnTo>
                  <a:lnTo>
                    <a:pt x="40352" y="3910"/>
                  </a:lnTo>
                  <a:lnTo>
                    <a:pt x="38553" y="3490"/>
                  </a:lnTo>
                  <a:cubicBezTo>
                    <a:pt x="36215" y="2950"/>
                    <a:pt x="33876" y="2351"/>
                    <a:pt x="31478" y="1991"/>
                  </a:cubicBezTo>
                  <a:lnTo>
                    <a:pt x="28000" y="1331"/>
                  </a:lnTo>
                  <a:cubicBezTo>
                    <a:pt x="26861" y="1152"/>
                    <a:pt x="25662" y="1032"/>
                    <a:pt x="24583" y="852"/>
                  </a:cubicBezTo>
                  <a:lnTo>
                    <a:pt x="21225" y="492"/>
                  </a:lnTo>
                  <a:cubicBezTo>
                    <a:pt x="20146" y="372"/>
                    <a:pt x="19067" y="312"/>
                    <a:pt x="18048" y="252"/>
                  </a:cubicBezTo>
                  <a:cubicBezTo>
                    <a:pt x="16236" y="149"/>
                    <a:pt x="14514" y="1"/>
                    <a:pt x="12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5"/>
            <p:cNvSpPr/>
            <p:nvPr/>
          </p:nvSpPr>
          <p:spPr>
            <a:xfrm>
              <a:off x="5023777" y="4137209"/>
              <a:ext cx="203028" cy="120651"/>
            </a:xfrm>
            <a:custGeom>
              <a:rect b="b" l="l" r="r" t="t"/>
              <a:pathLst>
                <a:path extrusionOk="0" h="8694" w="14630">
                  <a:moveTo>
                    <a:pt x="14270" y="0"/>
                  </a:moveTo>
                  <a:cubicBezTo>
                    <a:pt x="14270" y="0"/>
                    <a:pt x="14090" y="60"/>
                    <a:pt x="13610" y="240"/>
                  </a:cubicBezTo>
                  <a:cubicBezTo>
                    <a:pt x="13191" y="420"/>
                    <a:pt x="12651" y="660"/>
                    <a:pt x="11932" y="1019"/>
                  </a:cubicBezTo>
                  <a:lnTo>
                    <a:pt x="10793" y="1559"/>
                  </a:lnTo>
                  <a:cubicBezTo>
                    <a:pt x="10433" y="1739"/>
                    <a:pt x="10013" y="1919"/>
                    <a:pt x="9593" y="2099"/>
                  </a:cubicBezTo>
                  <a:lnTo>
                    <a:pt x="8274" y="2818"/>
                  </a:lnTo>
                  <a:cubicBezTo>
                    <a:pt x="7855" y="2998"/>
                    <a:pt x="7435" y="3298"/>
                    <a:pt x="7015" y="3538"/>
                  </a:cubicBezTo>
                  <a:lnTo>
                    <a:pt x="5696" y="4317"/>
                  </a:lnTo>
                  <a:lnTo>
                    <a:pt x="4497" y="5037"/>
                  </a:lnTo>
                  <a:lnTo>
                    <a:pt x="3298" y="5816"/>
                  </a:lnTo>
                  <a:cubicBezTo>
                    <a:pt x="2938" y="5996"/>
                    <a:pt x="2638" y="6296"/>
                    <a:pt x="2339" y="6476"/>
                  </a:cubicBezTo>
                  <a:cubicBezTo>
                    <a:pt x="1799" y="6835"/>
                    <a:pt x="1259" y="7135"/>
                    <a:pt x="720" y="7375"/>
                  </a:cubicBezTo>
                  <a:cubicBezTo>
                    <a:pt x="480" y="7495"/>
                    <a:pt x="240" y="7555"/>
                    <a:pt x="0" y="7615"/>
                  </a:cubicBezTo>
                  <a:lnTo>
                    <a:pt x="840" y="8694"/>
                  </a:lnTo>
                  <a:cubicBezTo>
                    <a:pt x="960" y="8454"/>
                    <a:pt x="1139" y="8274"/>
                    <a:pt x="1259" y="8094"/>
                  </a:cubicBezTo>
                  <a:cubicBezTo>
                    <a:pt x="1679" y="7675"/>
                    <a:pt x="2099" y="7255"/>
                    <a:pt x="2578" y="6835"/>
                  </a:cubicBezTo>
                  <a:cubicBezTo>
                    <a:pt x="2878" y="6655"/>
                    <a:pt x="3178" y="6416"/>
                    <a:pt x="3598" y="6176"/>
                  </a:cubicBezTo>
                  <a:lnTo>
                    <a:pt x="4737" y="5456"/>
                  </a:lnTo>
                  <a:lnTo>
                    <a:pt x="5936" y="4737"/>
                  </a:lnTo>
                  <a:lnTo>
                    <a:pt x="7255" y="4077"/>
                  </a:lnTo>
                  <a:cubicBezTo>
                    <a:pt x="7675" y="3837"/>
                    <a:pt x="8154" y="3598"/>
                    <a:pt x="8574" y="3418"/>
                  </a:cubicBezTo>
                  <a:lnTo>
                    <a:pt x="9893" y="2818"/>
                  </a:lnTo>
                  <a:cubicBezTo>
                    <a:pt x="10733" y="2458"/>
                    <a:pt x="11572" y="2159"/>
                    <a:pt x="12231" y="1919"/>
                  </a:cubicBezTo>
                  <a:cubicBezTo>
                    <a:pt x="12951" y="1679"/>
                    <a:pt x="13551" y="1559"/>
                    <a:pt x="13970" y="1439"/>
                  </a:cubicBezTo>
                  <a:cubicBezTo>
                    <a:pt x="14390" y="1379"/>
                    <a:pt x="14630" y="1319"/>
                    <a:pt x="14630" y="1319"/>
                  </a:cubicBezTo>
                  <a:lnTo>
                    <a:pt x="14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5"/>
            <p:cNvSpPr/>
            <p:nvPr/>
          </p:nvSpPr>
          <p:spPr>
            <a:xfrm>
              <a:off x="4970344" y="4239064"/>
              <a:ext cx="77575" cy="56301"/>
            </a:xfrm>
            <a:custGeom>
              <a:rect b="b" l="l" r="r" t="t"/>
              <a:pathLst>
                <a:path extrusionOk="0" h="4057" w="5590">
                  <a:moveTo>
                    <a:pt x="4338" y="1"/>
                  </a:moveTo>
                  <a:cubicBezTo>
                    <a:pt x="3397" y="1"/>
                    <a:pt x="1886" y="700"/>
                    <a:pt x="1332" y="1115"/>
                  </a:cubicBezTo>
                  <a:cubicBezTo>
                    <a:pt x="1" y="2209"/>
                    <a:pt x="1045" y="4057"/>
                    <a:pt x="2372" y="4057"/>
                  </a:cubicBezTo>
                  <a:cubicBezTo>
                    <a:pt x="2718" y="4057"/>
                    <a:pt x="3083" y="3931"/>
                    <a:pt x="3431" y="3633"/>
                  </a:cubicBezTo>
                  <a:cubicBezTo>
                    <a:pt x="4150" y="3094"/>
                    <a:pt x="5589" y="935"/>
                    <a:pt x="4989" y="216"/>
                  </a:cubicBezTo>
                  <a:cubicBezTo>
                    <a:pt x="4851" y="64"/>
                    <a:pt x="4620" y="1"/>
                    <a:pt x="4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5"/>
            <p:cNvSpPr/>
            <p:nvPr/>
          </p:nvSpPr>
          <p:spPr>
            <a:xfrm>
              <a:off x="4900617" y="4128840"/>
              <a:ext cx="80295" cy="45671"/>
            </a:xfrm>
            <a:custGeom>
              <a:rect b="b" l="l" r="r" t="t"/>
              <a:pathLst>
                <a:path extrusionOk="0" h="3291" w="5786">
                  <a:moveTo>
                    <a:pt x="2798" y="1"/>
                  </a:moveTo>
                  <a:cubicBezTo>
                    <a:pt x="2477" y="1"/>
                    <a:pt x="2197" y="23"/>
                    <a:pt x="2009" y="64"/>
                  </a:cubicBezTo>
                  <a:cubicBezTo>
                    <a:pt x="1" y="510"/>
                    <a:pt x="483" y="3290"/>
                    <a:pt x="2249" y="3290"/>
                  </a:cubicBezTo>
                  <a:cubicBezTo>
                    <a:pt x="2382" y="3290"/>
                    <a:pt x="2522" y="3275"/>
                    <a:pt x="2668" y="3241"/>
                  </a:cubicBezTo>
                  <a:lnTo>
                    <a:pt x="2608" y="3241"/>
                  </a:lnTo>
                  <a:cubicBezTo>
                    <a:pt x="3508" y="3061"/>
                    <a:pt x="5786" y="1862"/>
                    <a:pt x="5606" y="963"/>
                  </a:cubicBezTo>
                  <a:cubicBezTo>
                    <a:pt x="5513" y="266"/>
                    <a:pt x="3907" y="1"/>
                    <a:pt x="27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5"/>
            <p:cNvSpPr/>
            <p:nvPr/>
          </p:nvSpPr>
          <p:spPr>
            <a:xfrm>
              <a:off x="5003625" y="3995744"/>
              <a:ext cx="180574" cy="145617"/>
            </a:xfrm>
            <a:custGeom>
              <a:rect b="b" l="l" r="r" t="t"/>
              <a:pathLst>
                <a:path extrusionOk="0" h="10493" w="13012">
                  <a:moveTo>
                    <a:pt x="1020" y="1"/>
                  </a:moveTo>
                  <a:lnTo>
                    <a:pt x="1" y="900"/>
                  </a:lnTo>
                  <a:cubicBezTo>
                    <a:pt x="241" y="1020"/>
                    <a:pt x="421" y="1140"/>
                    <a:pt x="660" y="1320"/>
                  </a:cubicBezTo>
                  <a:cubicBezTo>
                    <a:pt x="1140" y="1619"/>
                    <a:pt x="1620" y="2039"/>
                    <a:pt x="2039" y="2519"/>
                  </a:cubicBezTo>
                  <a:cubicBezTo>
                    <a:pt x="2279" y="2759"/>
                    <a:pt x="2519" y="3058"/>
                    <a:pt x="2879" y="3358"/>
                  </a:cubicBezTo>
                  <a:lnTo>
                    <a:pt x="3838" y="4317"/>
                  </a:lnTo>
                  <a:cubicBezTo>
                    <a:pt x="4138" y="4617"/>
                    <a:pt x="4498" y="4977"/>
                    <a:pt x="4857" y="5337"/>
                  </a:cubicBezTo>
                  <a:lnTo>
                    <a:pt x="5937" y="6356"/>
                  </a:lnTo>
                  <a:cubicBezTo>
                    <a:pt x="6356" y="6656"/>
                    <a:pt x="6716" y="7015"/>
                    <a:pt x="7076" y="7315"/>
                  </a:cubicBezTo>
                  <a:cubicBezTo>
                    <a:pt x="7436" y="7675"/>
                    <a:pt x="7855" y="7975"/>
                    <a:pt x="8215" y="8275"/>
                  </a:cubicBezTo>
                  <a:cubicBezTo>
                    <a:pt x="8515" y="8574"/>
                    <a:pt x="8934" y="8814"/>
                    <a:pt x="9294" y="9114"/>
                  </a:cubicBezTo>
                  <a:lnTo>
                    <a:pt x="10254" y="9833"/>
                  </a:lnTo>
                  <a:lnTo>
                    <a:pt x="11213" y="10493"/>
                  </a:lnTo>
                  <a:lnTo>
                    <a:pt x="12772" y="10493"/>
                  </a:lnTo>
                  <a:lnTo>
                    <a:pt x="13012" y="10073"/>
                  </a:lnTo>
                  <a:cubicBezTo>
                    <a:pt x="13012" y="10073"/>
                    <a:pt x="12772" y="9953"/>
                    <a:pt x="12412" y="9774"/>
                  </a:cubicBezTo>
                  <a:cubicBezTo>
                    <a:pt x="11992" y="9594"/>
                    <a:pt x="11453" y="9354"/>
                    <a:pt x="10793" y="8934"/>
                  </a:cubicBezTo>
                  <a:cubicBezTo>
                    <a:pt x="10194" y="8574"/>
                    <a:pt x="9414" y="8155"/>
                    <a:pt x="8695" y="7615"/>
                  </a:cubicBezTo>
                  <a:lnTo>
                    <a:pt x="7496" y="6776"/>
                  </a:lnTo>
                  <a:cubicBezTo>
                    <a:pt x="7136" y="6476"/>
                    <a:pt x="6776" y="6176"/>
                    <a:pt x="6356" y="5876"/>
                  </a:cubicBezTo>
                  <a:lnTo>
                    <a:pt x="5217" y="4917"/>
                  </a:lnTo>
                  <a:lnTo>
                    <a:pt x="4198" y="3898"/>
                  </a:lnTo>
                  <a:lnTo>
                    <a:pt x="3179" y="2998"/>
                  </a:lnTo>
                  <a:cubicBezTo>
                    <a:pt x="2879" y="2699"/>
                    <a:pt x="2639" y="2399"/>
                    <a:pt x="2399" y="2099"/>
                  </a:cubicBezTo>
                  <a:cubicBezTo>
                    <a:pt x="1979" y="1679"/>
                    <a:pt x="1620" y="1140"/>
                    <a:pt x="1320" y="660"/>
                  </a:cubicBezTo>
                  <a:cubicBezTo>
                    <a:pt x="1200" y="420"/>
                    <a:pt x="1080" y="240"/>
                    <a:pt x="10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5"/>
            <p:cNvSpPr/>
            <p:nvPr/>
          </p:nvSpPr>
          <p:spPr>
            <a:xfrm>
              <a:off x="4959088" y="3952921"/>
              <a:ext cx="69998" cy="61255"/>
            </a:xfrm>
            <a:custGeom>
              <a:rect b="b" l="l" r="r" t="t"/>
              <a:pathLst>
                <a:path extrusionOk="0" h="4414" w="5044">
                  <a:moveTo>
                    <a:pt x="2288" y="1"/>
                  </a:moveTo>
                  <a:cubicBezTo>
                    <a:pt x="1092" y="1"/>
                    <a:pt x="1" y="1403"/>
                    <a:pt x="967" y="2676"/>
                  </a:cubicBezTo>
                  <a:cubicBezTo>
                    <a:pt x="1475" y="3286"/>
                    <a:pt x="3061" y="4413"/>
                    <a:pt x="3934" y="4413"/>
                  </a:cubicBezTo>
                  <a:cubicBezTo>
                    <a:pt x="4090" y="4413"/>
                    <a:pt x="4224" y="4377"/>
                    <a:pt x="4324" y="4295"/>
                  </a:cubicBezTo>
                  <a:cubicBezTo>
                    <a:pt x="5044" y="3755"/>
                    <a:pt x="4084" y="1357"/>
                    <a:pt x="3545" y="637"/>
                  </a:cubicBezTo>
                  <a:cubicBezTo>
                    <a:pt x="3176" y="188"/>
                    <a:pt x="2725" y="1"/>
                    <a:pt x="2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5"/>
            <p:cNvSpPr/>
            <p:nvPr/>
          </p:nvSpPr>
          <p:spPr>
            <a:xfrm>
              <a:off x="5147589" y="3989915"/>
              <a:ext cx="162270" cy="165600"/>
            </a:xfrm>
            <a:custGeom>
              <a:rect b="b" l="l" r="r" t="t"/>
              <a:pathLst>
                <a:path extrusionOk="0" h="11933" w="11693">
                  <a:moveTo>
                    <a:pt x="1140" y="1"/>
                  </a:moveTo>
                  <a:lnTo>
                    <a:pt x="0" y="780"/>
                  </a:lnTo>
                  <a:cubicBezTo>
                    <a:pt x="240" y="900"/>
                    <a:pt x="420" y="1080"/>
                    <a:pt x="600" y="1260"/>
                  </a:cubicBezTo>
                  <a:cubicBezTo>
                    <a:pt x="1020" y="1620"/>
                    <a:pt x="1439" y="2099"/>
                    <a:pt x="1799" y="2639"/>
                  </a:cubicBezTo>
                  <a:cubicBezTo>
                    <a:pt x="2039" y="2879"/>
                    <a:pt x="2219" y="3238"/>
                    <a:pt x="2519" y="3598"/>
                  </a:cubicBezTo>
                  <a:lnTo>
                    <a:pt x="3358" y="4677"/>
                  </a:lnTo>
                  <a:lnTo>
                    <a:pt x="4257" y="5817"/>
                  </a:lnTo>
                  <a:lnTo>
                    <a:pt x="5157" y="6956"/>
                  </a:lnTo>
                  <a:cubicBezTo>
                    <a:pt x="5516" y="7376"/>
                    <a:pt x="5816" y="7735"/>
                    <a:pt x="6176" y="8095"/>
                  </a:cubicBezTo>
                  <a:lnTo>
                    <a:pt x="7135" y="9174"/>
                  </a:lnTo>
                  <a:cubicBezTo>
                    <a:pt x="7435" y="9534"/>
                    <a:pt x="7795" y="9834"/>
                    <a:pt x="8095" y="10134"/>
                  </a:cubicBezTo>
                  <a:lnTo>
                    <a:pt x="8934" y="11033"/>
                  </a:lnTo>
                  <a:lnTo>
                    <a:pt x="9773" y="11752"/>
                  </a:lnTo>
                  <a:lnTo>
                    <a:pt x="11392" y="11932"/>
                  </a:lnTo>
                  <a:lnTo>
                    <a:pt x="11692" y="11573"/>
                  </a:lnTo>
                  <a:cubicBezTo>
                    <a:pt x="11692" y="11573"/>
                    <a:pt x="11452" y="11453"/>
                    <a:pt x="11092" y="11213"/>
                  </a:cubicBezTo>
                  <a:cubicBezTo>
                    <a:pt x="10733" y="11033"/>
                    <a:pt x="10253" y="10673"/>
                    <a:pt x="9654" y="10194"/>
                  </a:cubicBezTo>
                  <a:cubicBezTo>
                    <a:pt x="9114" y="9714"/>
                    <a:pt x="8394" y="9174"/>
                    <a:pt x="7735" y="8575"/>
                  </a:cubicBezTo>
                  <a:lnTo>
                    <a:pt x="6716" y="7555"/>
                  </a:lnTo>
                  <a:cubicBezTo>
                    <a:pt x="6356" y="7256"/>
                    <a:pt x="5996" y="6836"/>
                    <a:pt x="5696" y="6476"/>
                  </a:cubicBezTo>
                  <a:lnTo>
                    <a:pt x="4677" y="5397"/>
                  </a:lnTo>
                  <a:lnTo>
                    <a:pt x="3778" y="4318"/>
                  </a:lnTo>
                  <a:lnTo>
                    <a:pt x="2938" y="3238"/>
                  </a:lnTo>
                  <a:cubicBezTo>
                    <a:pt x="2639" y="2939"/>
                    <a:pt x="2399" y="2639"/>
                    <a:pt x="2219" y="2279"/>
                  </a:cubicBezTo>
                  <a:cubicBezTo>
                    <a:pt x="1859" y="1800"/>
                    <a:pt x="1559" y="1260"/>
                    <a:pt x="1379" y="720"/>
                  </a:cubicBezTo>
                  <a:cubicBezTo>
                    <a:pt x="1260" y="480"/>
                    <a:pt x="1200" y="241"/>
                    <a:pt x="1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5"/>
            <p:cNvSpPr/>
            <p:nvPr/>
          </p:nvSpPr>
          <p:spPr>
            <a:xfrm>
              <a:off x="5109638" y="3943872"/>
              <a:ext cx="64211" cy="64780"/>
            </a:xfrm>
            <a:custGeom>
              <a:rect b="b" l="l" r="r" t="t"/>
              <a:pathLst>
                <a:path extrusionOk="0" h="4668" w="4627">
                  <a:moveTo>
                    <a:pt x="2223" y="1"/>
                  </a:moveTo>
                  <a:cubicBezTo>
                    <a:pt x="1108" y="1"/>
                    <a:pt x="0" y="1202"/>
                    <a:pt x="789" y="2488"/>
                  </a:cubicBezTo>
                  <a:cubicBezTo>
                    <a:pt x="1160" y="3178"/>
                    <a:pt x="2706" y="4667"/>
                    <a:pt x="3597" y="4667"/>
                  </a:cubicBezTo>
                  <a:cubicBezTo>
                    <a:pt x="3713" y="4667"/>
                    <a:pt x="3817" y="4642"/>
                    <a:pt x="3907" y="4587"/>
                  </a:cubicBezTo>
                  <a:cubicBezTo>
                    <a:pt x="4626" y="4107"/>
                    <a:pt x="4027" y="1589"/>
                    <a:pt x="3547" y="810"/>
                  </a:cubicBezTo>
                  <a:cubicBezTo>
                    <a:pt x="3215" y="238"/>
                    <a:pt x="2718" y="1"/>
                    <a:pt x="22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5"/>
            <p:cNvSpPr/>
            <p:nvPr/>
          </p:nvSpPr>
          <p:spPr>
            <a:xfrm>
              <a:off x="5288389" y="3998242"/>
              <a:ext cx="146449" cy="179741"/>
            </a:xfrm>
            <a:custGeom>
              <a:rect b="b" l="l" r="r" t="t"/>
              <a:pathLst>
                <a:path extrusionOk="0" h="12952" w="10553">
                  <a:moveTo>
                    <a:pt x="1200" y="0"/>
                  </a:moveTo>
                  <a:lnTo>
                    <a:pt x="1" y="600"/>
                  </a:lnTo>
                  <a:cubicBezTo>
                    <a:pt x="180" y="780"/>
                    <a:pt x="360" y="960"/>
                    <a:pt x="540" y="1140"/>
                  </a:cubicBezTo>
                  <a:cubicBezTo>
                    <a:pt x="960" y="1619"/>
                    <a:pt x="1320" y="2099"/>
                    <a:pt x="1619" y="2638"/>
                  </a:cubicBezTo>
                  <a:cubicBezTo>
                    <a:pt x="1799" y="2938"/>
                    <a:pt x="1979" y="3298"/>
                    <a:pt x="2219" y="3718"/>
                  </a:cubicBezTo>
                  <a:cubicBezTo>
                    <a:pt x="2459" y="4077"/>
                    <a:pt x="2699" y="4437"/>
                    <a:pt x="2938" y="4857"/>
                  </a:cubicBezTo>
                  <a:lnTo>
                    <a:pt x="3718" y="6056"/>
                  </a:lnTo>
                  <a:lnTo>
                    <a:pt x="4557" y="7315"/>
                  </a:lnTo>
                  <a:cubicBezTo>
                    <a:pt x="4857" y="7735"/>
                    <a:pt x="5097" y="8095"/>
                    <a:pt x="5397" y="8514"/>
                  </a:cubicBezTo>
                  <a:cubicBezTo>
                    <a:pt x="5696" y="8934"/>
                    <a:pt x="6056" y="9294"/>
                    <a:pt x="6296" y="9713"/>
                  </a:cubicBezTo>
                  <a:cubicBezTo>
                    <a:pt x="6596" y="10073"/>
                    <a:pt x="6896" y="10433"/>
                    <a:pt x="7135" y="10733"/>
                  </a:cubicBezTo>
                  <a:lnTo>
                    <a:pt x="7915" y="11692"/>
                  </a:lnTo>
                  <a:cubicBezTo>
                    <a:pt x="8155" y="12052"/>
                    <a:pt x="8454" y="12292"/>
                    <a:pt x="8634" y="12591"/>
                  </a:cubicBezTo>
                  <a:lnTo>
                    <a:pt x="10253" y="12951"/>
                  </a:lnTo>
                  <a:lnTo>
                    <a:pt x="10553" y="12591"/>
                  </a:lnTo>
                  <a:cubicBezTo>
                    <a:pt x="10553" y="12591"/>
                    <a:pt x="10313" y="12412"/>
                    <a:pt x="10013" y="12172"/>
                  </a:cubicBezTo>
                  <a:cubicBezTo>
                    <a:pt x="9654" y="11932"/>
                    <a:pt x="9234" y="11512"/>
                    <a:pt x="8694" y="10973"/>
                  </a:cubicBezTo>
                  <a:cubicBezTo>
                    <a:pt x="8155" y="10493"/>
                    <a:pt x="7555" y="9893"/>
                    <a:pt x="6956" y="9174"/>
                  </a:cubicBezTo>
                  <a:cubicBezTo>
                    <a:pt x="6656" y="8814"/>
                    <a:pt x="6296" y="8454"/>
                    <a:pt x="5996" y="8095"/>
                  </a:cubicBezTo>
                  <a:cubicBezTo>
                    <a:pt x="5696" y="7735"/>
                    <a:pt x="5397" y="7315"/>
                    <a:pt x="5097" y="6895"/>
                  </a:cubicBezTo>
                  <a:cubicBezTo>
                    <a:pt x="4797" y="6536"/>
                    <a:pt x="4497" y="6116"/>
                    <a:pt x="4198" y="5756"/>
                  </a:cubicBezTo>
                  <a:lnTo>
                    <a:pt x="3418" y="4557"/>
                  </a:lnTo>
                  <a:lnTo>
                    <a:pt x="2639" y="3418"/>
                  </a:lnTo>
                  <a:cubicBezTo>
                    <a:pt x="2459" y="3058"/>
                    <a:pt x="2219" y="2698"/>
                    <a:pt x="2039" y="2399"/>
                  </a:cubicBezTo>
                  <a:cubicBezTo>
                    <a:pt x="1739" y="1859"/>
                    <a:pt x="1559" y="1259"/>
                    <a:pt x="1380" y="720"/>
                  </a:cubicBezTo>
                  <a:cubicBezTo>
                    <a:pt x="1320" y="480"/>
                    <a:pt x="126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5"/>
            <p:cNvSpPr/>
            <p:nvPr/>
          </p:nvSpPr>
          <p:spPr>
            <a:xfrm>
              <a:off x="5254400" y="3949604"/>
              <a:ext cx="59798" cy="66029"/>
            </a:xfrm>
            <a:custGeom>
              <a:rect b="b" l="l" r="r" t="t"/>
              <a:pathLst>
                <a:path extrusionOk="0" h="4758" w="4309">
                  <a:moveTo>
                    <a:pt x="2120" y="1"/>
                  </a:moveTo>
                  <a:cubicBezTo>
                    <a:pt x="1065" y="1"/>
                    <a:pt x="0" y="1016"/>
                    <a:pt x="591" y="2315"/>
                  </a:cubicBezTo>
                  <a:cubicBezTo>
                    <a:pt x="920" y="3084"/>
                    <a:pt x="2406" y="4758"/>
                    <a:pt x="3253" y="4758"/>
                  </a:cubicBezTo>
                  <a:cubicBezTo>
                    <a:pt x="3331" y="4758"/>
                    <a:pt x="3403" y="4744"/>
                    <a:pt x="3469" y="4714"/>
                  </a:cubicBezTo>
                  <a:cubicBezTo>
                    <a:pt x="4308" y="4294"/>
                    <a:pt x="3948" y="1776"/>
                    <a:pt x="3529" y="936"/>
                  </a:cubicBezTo>
                  <a:cubicBezTo>
                    <a:pt x="3220" y="278"/>
                    <a:pt x="2671" y="1"/>
                    <a:pt x="2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5"/>
            <p:cNvSpPr/>
            <p:nvPr/>
          </p:nvSpPr>
          <p:spPr>
            <a:xfrm>
              <a:off x="5454809" y="4039850"/>
              <a:ext cx="145630" cy="179728"/>
            </a:xfrm>
            <a:custGeom>
              <a:rect b="b" l="l" r="r" t="t"/>
              <a:pathLst>
                <a:path extrusionOk="0" h="12951" w="10494">
                  <a:moveTo>
                    <a:pt x="1200" y="0"/>
                  </a:moveTo>
                  <a:lnTo>
                    <a:pt x="1" y="660"/>
                  </a:lnTo>
                  <a:cubicBezTo>
                    <a:pt x="181" y="780"/>
                    <a:pt x="361" y="960"/>
                    <a:pt x="541" y="1139"/>
                  </a:cubicBezTo>
                  <a:cubicBezTo>
                    <a:pt x="900" y="1619"/>
                    <a:pt x="1260" y="2099"/>
                    <a:pt x="1560" y="2638"/>
                  </a:cubicBezTo>
                  <a:cubicBezTo>
                    <a:pt x="1800" y="2938"/>
                    <a:pt x="1920" y="3358"/>
                    <a:pt x="2159" y="3718"/>
                  </a:cubicBezTo>
                  <a:lnTo>
                    <a:pt x="2939" y="4857"/>
                  </a:lnTo>
                  <a:lnTo>
                    <a:pt x="3658" y="6056"/>
                  </a:lnTo>
                  <a:lnTo>
                    <a:pt x="4558" y="7315"/>
                  </a:lnTo>
                  <a:cubicBezTo>
                    <a:pt x="4857" y="7735"/>
                    <a:pt x="5097" y="8154"/>
                    <a:pt x="5397" y="8514"/>
                  </a:cubicBezTo>
                  <a:lnTo>
                    <a:pt x="6296" y="9713"/>
                  </a:lnTo>
                  <a:cubicBezTo>
                    <a:pt x="6536" y="10073"/>
                    <a:pt x="6836" y="10433"/>
                    <a:pt x="7136" y="10733"/>
                  </a:cubicBezTo>
                  <a:lnTo>
                    <a:pt x="7855" y="11692"/>
                  </a:lnTo>
                  <a:lnTo>
                    <a:pt x="8635" y="12591"/>
                  </a:lnTo>
                  <a:lnTo>
                    <a:pt x="10194" y="12951"/>
                  </a:lnTo>
                  <a:lnTo>
                    <a:pt x="10493" y="12591"/>
                  </a:lnTo>
                  <a:cubicBezTo>
                    <a:pt x="10493" y="12591"/>
                    <a:pt x="10254" y="12411"/>
                    <a:pt x="9954" y="12172"/>
                  </a:cubicBezTo>
                  <a:cubicBezTo>
                    <a:pt x="9594" y="11932"/>
                    <a:pt x="9174" y="11512"/>
                    <a:pt x="8635" y="11032"/>
                  </a:cubicBezTo>
                  <a:cubicBezTo>
                    <a:pt x="8095" y="10493"/>
                    <a:pt x="7496" y="9893"/>
                    <a:pt x="6896" y="9174"/>
                  </a:cubicBezTo>
                  <a:lnTo>
                    <a:pt x="5937" y="8094"/>
                  </a:lnTo>
                  <a:cubicBezTo>
                    <a:pt x="5637" y="7735"/>
                    <a:pt x="5337" y="7315"/>
                    <a:pt x="5037" y="6955"/>
                  </a:cubicBezTo>
                  <a:lnTo>
                    <a:pt x="4138" y="5756"/>
                  </a:lnTo>
                  <a:cubicBezTo>
                    <a:pt x="3898" y="5276"/>
                    <a:pt x="3658" y="4917"/>
                    <a:pt x="3359" y="4557"/>
                  </a:cubicBezTo>
                  <a:lnTo>
                    <a:pt x="2639" y="3418"/>
                  </a:lnTo>
                  <a:cubicBezTo>
                    <a:pt x="2399" y="3058"/>
                    <a:pt x="2219" y="2698"/>
                    <a:pt x="2039" y="2399"/>
                  </a:cubicBezTo>
                  <a:cubicBezTo>
                    <a:pt x="1740" y="1859"/>
                    <a:pt x="1500" y="1319"/>
                    <a:pt x="1320" y="720"/>
                  </a:cubicBezTo>
                  <a:cubicBezTo>
                    <a:pt x="1260" y="480"/>
                    <a:pt x="120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5"/>
            <p:cNvSpPr/>
            <p:nvPr/>
          </p:nvSpPr>
          <p:spPr>
            <a:xfrm>
              <a:off x="5420320" y="3990150"/>
              <a:ext cx="59465" cy="66126"/>
            </a:xfrm>
            <a:custGeom>
              <a:rect b="b" l="l" r="r" t="t"/>
              <a:pathLst>
                <a:path extrusionOk="0" h="4765" w="4285">
                  <a:moveTo>
                    <a:pt x="2142" y="0"/>
                  </a:moveTo>
                  <a:cubicBezTo>
                    <a:pt x="1063" y="0"/>
                    <a:pt x="1" y="1050"/>
                    <a:pt x="627" y="2382"/>
                  </a:cubicBezTo>
                  <a:cubicBezTo>
                    <a:pt x="957" y="3096"/>
                    <a:pt x="2392" y="4765"/>
                    <a:pt x="3276" y="4765"/>
                  </a:cubicBezTo>
                  <a:cubicBezTo>
                    <a:pt x="3358" y="4765"/>
                    <a:pt x="3434" y="4751"/>
                    <a:pt x="3505" y="4720"/>
                  </a:cubicBezTo>
                  <a:cubicBezTo>
                    <a:pt x="4285" y="4361"/>
                    <a:pt x="3925" y="1783"/>
                    <a:pt x="3565" y="1003"/>
                  </a:cubicBezTo>
                  <a:lnTo>
                    <a:pt x="3625" y="1003"/>
                  </a:lnTo>
                  <a:cubicBezTo>
                    <a:pt x="3292" y="296"/>
                    <a:pt x="2715" y="0"/>
                    <a:pt x="2142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5"/>
            <p:cNvSpPr/>
            <p:nvPr/>
          </p:nvSpPr>
          <p:spPr>
            <a:xfrm>
              <a:off x="5631221" y="4085608"/>
              <a:ext cx="123163" cy="193883"/>
            </a:xfrm>
            <a:custGeom>
              <a:rect b="b" l="l" r="r" t="t"/>
              <a:pathLst>
                <a:path extrusionOk="0" h="13971" w="8875">
                  <a:moveTo>
                    <a:pt x="1260" y="1"/>
                  </a:moveTo>
                  <a:lnTo>
                    <a:pt x="1" y="421"/>
                  </a:lnTo>
                  <a:cubicBezTo>
                    <a:pt x="181" y="600"/>
                    <a:pt x="301" y="840"/>
                    <a:pt x="420" y="1020"/>
                  </a:cubicBezTo>
                  <a:cubicBezTo>
                    <a:pt x="780" y="1500"/>
                    <a:pt x="1080" y="2039"/>
                    <a:pt x="1260" y="2639"/>
                  </a:cubicBezTo>
                  <a:cubicBezTo>
                    <a:pt x="1440" y="2999"/>
                    <a:pt x="1560" y="3358"/>
                    <a:pt x="1740" y="3778"/>
                  </a:cubicBezTo>
                  <a:lnTo>
                    <a:pt x="2279" y="4977"/>
                  </a:lnTo>
                  <a:cubicBezTo>
                    <a:pt x="2519" y="5397"/>
                    <a:pt x="2699" y="5877"/>
                    <a:pt x="2939" y="6296"/>
                  </a:cubicBezTo>
                  <a:lnTo>
                    <a:pt x="3598" y="7615"/>
                  </a:lnTo>
                  <a:cubicBezTo>
                    <a:pt x="3838" y="8095"/>
                    <a:pt x="4018" y="8515"/>
                    <a:pt x="4318" y="8994"/>
                  </a:cubicBezTo>
                  <a:cubicBezTo>
                    <a:pt x="4557" y="9414"/>
                    <a:pt x="4797" y="9834"/>
                    <a:pt x="5037" y="10254"/>
                  </a:cubicBezTo>
                  <a:cubicBezTo>
                    <a:pt x="5277" y="10673"/>
                    <a:pt x="5517" y="11033"/>
                    <a:pt x="5757" y="11393"/>
                  </a:cubicBezTo>
                  <a:lnTo>
                    <a:pt x="6416" y="12472"/>
                  </a:lnTo>
                  <a:cubicBezTo>
                    <a:pt x="6596" y="12772"/>
                    <a:pt x="6836" y="13131"/>
                    <a:pt x="7016" y="13371"/>
                  </a:cubicBezTo>
                  <a:lnTo>
                    <a:pt x="8515" y="13971"/>
                  </a:lnTo>
                  <a:lnTo>
                    <a:pt x="8874" y="13671"/>
                  </a:lnTo>
                  <a:cubicBezTo>
                    <a:pt x="8874" y="13671"/>
                    <a:pt x="8695" y="13491"/>
                    <a:pt x="8395" y="13191"/>
                  </a:cubicBezTo>
                  <a:cubicBezTo>
                    <a:pt x="8095" y="12892"/>
                    <a:pt x="7675" y="12412"/>
                    <a:pt x="7256" y="11872"/>
                  </a:cubicBezTo>
                  <a:cubicBezTo>
                    <a:pt x="6776" y="11273"/>
                    <a:pt x="6236" y="10613"/>
                    <a:pt x="5757" y="9774"/>
                  </a:cubicBezTo>
                  <a:lnTo>
                    <a:pt x="4917" y="8635"/>
                  </a:lnTo>
                  <a:cubicBezTo>
                    <a:pt x="4677" y="8215"/>
                    <a:pt x="4438" y="7795"/>
                    <a:pt x="4198" y="7316"/>
                  </a:cubicBezTo>
                  <a:lnTo>
                    <a:pt x="3418" y="6057"/>
                  </a:lnTo>
                  <a:cubicBezTo>
                    <a:pt x="3238" y="5637"/>
                    <a:pt x="2999" y="5157"/>
                    <a:pt x="2819" y="4737"/>
                  </a:cubicBezTo>
                  <a:lnTo>
                    <a:pt x="2219" y="3538"/>
                  </a:lnTo>
                  <a:cubicBezTo>
                    <a:pt x="2039" y="3179"/>
                    <a:pt x="1919" y="2819"/>
                    <a:pt x="1799" y="2459"/>
                  </a:cubicBezTo>
                  <a:cubicBezTo>
                    <a:pt x="1560" y="1860"/>
                    <a:pt x="1380" y="1260"/>
                    <a:pt x="1320" y="720"/>
                  </a:cubicBezTo>
                  <a:cubicBezTo>
                    <a:pt x="1260" y="481"/>
                    <a:pt x="1260" y="241"/>
                    <a:pt x="1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5"/>
            <p:cNvSpPr/>
            <p:nvPr/>
          </p:nvSpPr>
          <p:spPr>
            <a:xfrm>
              <a:off x="5604019" y="4032702"/>
              <a:ext cx="53012" cy="67459"/>
            </a:xfrm>
            <a:custGeom>
              <a:rect b="b" l="l" r="r" t="t"/>
              <a:pathLst>
                <a:path extrusionOk="0" h="4861" w="3820">
                  <a:moveTo>
                    <a:pt x="1991" y="1"/>
                  </a:moveTo>
                  <a:cubicBezTo>
                    <a:pt x="999" y="1"/>
                    <a:pt x="0" y="856"/>
                    <a:pt x="402" y="2134"/>
                  </a:cubicBezTo>
                  <a:cubicBezTo>
                    <a:pt x="626" y="2920"/>
                    <a:pt x="1901" y="4860"/>
                    <a:pt x="2752" y="4860"/>
                  </a:cubicBezTo>
                  <a:cubicBezTo>
                    <a:pt x="2810" y="4860"/>
                    <a:pt x="2866" y="4851"/>
                    <a:pt x="2920" y="4832"/>
                  </a:cubicBezTo>
                  <a:cubicBezTo>
                    <a:pt x="3819" y="4592"/>
                    <a:pt x="3759" y="2014"/>
                    <a:pt x="3520" y="1175"/>
                  </a:cubicBezTo>
                  <a:cubicBezTo>
                    <a:pt x="3262" y="354"/>
                    <a:pt x="2628" y="1"/>
                    <a:pt x="1991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5"/>
            <p:cNvSpPr/>
            <p:nvPr/>
          </p:nvSpPr>
          <p:spPr>
            <a:xfrm>
              <a:off x="5140275" y="4157180"/>
              <a:ext cx="194715" cy="124814"/>
            </a:xfrm>
            <a:custGeom>
              <a:rect b="b" l="l" r="r" t="t"/>
              <a:pathLst>
                <a:path extrusionOk="0" h="8994" w="14031">
                  <a:moveTo>
                    <a:pt x="12351" y="0"/>
                  </a:moveTo>
                  <a:lnTo>
                    <a:pt x="11332" y="540"/>
                  </a:lnTo>
                  <a:lnTo>
                    <a:pt x="10253" y="1139"/>
                  </a:lnTo>
                  <a:cubicBezTo>
                    <a:pt x="9893" y="1379"/>
                    <a:pt x="9533" y="1559"/>
                    <a:pt x="9114" y="1859"/>
                  </a:cubicBezTo>
                  <a:lnTo>
                    <a:pt x="7855" y="2578"/>
                  </a:lnTo>
                  <a:cubicBezTo>
                    <a:pt x="7435" y="2818"/>
                    <a:pt x="7015" y="3118"/>
                    <a:pt x="6595" y="3418"/>
                  </a:cubicBezTo>
                  <a:lnTo>
                    <a:pt x="5396" y="4257"/>
                  </a:lnTo>
                  <a:lnTo>
                    <a:pt x="4197" y="5097"/>
                  </a:lnTo>
                  <a:lnTo>
                    <a:pt x="3118" y="5936"/>
                  </a:lnTo>
                  <a:cubicBezTo>
                    <a:pt x="2758" y="6176"/>
                    <a:pt x="2458" y="6476"/>
                    <a:pt x="2159" y="6655"/>
                  </a:cubicBezTo>
                  <a:cubicBezTo>
                    <a:pt x="1679" y="7075"/>
                    <a:pt x="1199" y="7375"/>
                    <a:pt x="660" y="7675"/>
                  </a:cubicBezTo>
                  <a:cubicBezTo>
                    <a:pt x="480" y="7795"/>
                    <a:pt x="240" y="7915"/>
                    <a:pt x="0" y="7974"/>
                  </a:cubicBezTo>
                  <a:lnTo>
                    <a:pt x="900" y="8994"/>
                  </a:lnTo>
                  <a:cubicBezTo>
                    <a:pt x="1020" y="8754"/>
                    <a:pt x="1139" y="8574"/>
                    <a:pt x="1259" y="8394"/>
                  </a:cubicBezTo>
                  <a:cubicBezTo>
                    <a:pt x="1619" y="7915"/>
                    <a:pt x="2039" y="7495"/>
                    <a:pt x="2518" y="7135"/>
                  </a:cubicBezTo>
                  <a:cubicBezTo>
                    <a:pt x="2758" y="6895"/>
                    <a:pt x="3058" y="6595"/>
                    <a:pt x="3418" y="6356"/>
                  </a:cubicBezTo>
                  <a:lnTo>
                    <a:pt x="4497" y="5636"/>
                  </a:lnTo>
                  <a:lnTo>
                    <a:pt x="5696" y="4797"/>
                  </a:lnTo>
                  <a:lnTo>
                    <a:pt x="6955" y="4017"/>
                  </a:lnTo>
                  <a:cubicBezTo>
                    <a:pt x="7375" y="3777"/>
                    <a:pt x="7795" y="3478"/>
                    <a:pt x="8214" y="3298"/>
                  </a:cubicBezTo>
                  <a:lnTo>
                    <a:pt x="9473" y="2638"/>
                  </a:lnTo>
                  <a:cubicBezTo>
                    <a:pt x="10313" y="2159"/>
                    <a:pt x="11092" y="1859"/>
                    <a:pt x="11752" y="1559"/>
                  </a:cubicBezTo>
                  <a:cubicBezTo>
                    <a:pt x="12351" y="1199"/>
                    <a:pt x="13011" y="1019"/>
                    <a:pt x="13371" y="900"/>
                  </a:cubicBezTo>
                  <a:cubicBezTo>
                    <a:pt x="13790" y="780"/>
                    <a:pt x="14030" y="720"/>
                    <a:pt x="14030" y="720"/>
                  </a:cubicBezTo>
                  <a:lnTo>
                    <a:pt x="13910" y="300"/>
                  </a:lnTo>
                  <a:lnTo>
                    <a:pt x="123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5"/>
            <p:cNvSpPr/>
            <p:nvPr/>
          </p:nvSpPr>
          <p:spPr>
            <a:xfrm>
              <a:off x="5092366" y="4264754"/>
              <a:ext cx="72038" cy="56398"/>
            </a:xfrm>
            <a:custGeom>
              <a:rect b="b" l="l" r="r" t="t"/>
              <a:pathLst>
                <a:path extrusionOk="0" h="4064" w="5191">
                  <a:moveTo>
                    <a:pt x="4059" y="0"/>
                  </a:moveTo>
                  <a:cubicBezTo>
                    <a:pt x="3121" y="0"/>
                    <a:pt x="1528" y="878"/>
                    <a:pt x="994" y="1363"/>
                  </a:cubicBezTo>
                  <a:cubicBezTo>
                    <a:pt x="1" y="2545"/>
                    <a:pt x="1022" y="4063"/>
                    <a:pt x="2263" y="4063"/>
                  </a:cubicBezTo>
                  <a:cubicBezTo>
                    <a:pt x="2595" y="4063"/>
                    <a:pt x="2943" y="3954"/>
                    <a:pt x="3272" y="3701"/>
                  </a:cubicBezTo>
                  <a:cubicBezTo>
                    <a:pt x="3932" y="3101"/>
                    <a:pt x="5191" y="823"/>
                    <a:pt x="4591" y="164"/>
                  </a:cubicBezTo>
                  <a:cubicBezTo>
                    <a:pt x="4465" y="49"/>
                    <a:pt x="4280" y="0"/>
                    <a:pt x="40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5"/>
            <p:cNvSpPr/>
            <p:nvPr/>
          </p:nvSpPr>
          <p:spPr>
            <a:xfrm>
              <a:off x="5282560" y="4188796"/>
              <a:ext cx="183905" cy="140635"/>
            </a:xfrm>
            <a:custGeom>
              <a:rect b="b" l="l" r="r" t="t"/>
              <a:pathLst>
                <a:path extrusionOk="0" h="10134" w="13252">
                  <a:moveTo>
                    <a:pt x="11513" y="1"/>
                  </a:moveTo>
                  <a:lnTo>
                    <a:pt x="10553" y="660"/>
                  </a:lnTo>
                  <a:lnTo>
                    <a:pt x="9534" y="1320"/>
                  </a:lnTo>
                  <a:cubicBezTo>
                    <a:pt x="9174" y="1619"/>
                    <a:pt x="8815" y="1859"/>
                    <a:pt x="8455" y="2159"/>
                  </a:cubicBezTo>
                  <a:lnTo>
                    <a:pt x="7316" y="3058"/>
                  </a:lnTo>
                  <a:cubicBezTo>
                    <a:pt x="6896" y="3358"/>
                    <a:pt x="6536" y="3718"/>
                    <a:pt x="6116" y="4018"/>
                  </a:cubicBezTo>
                  <a:lnTo>
                    <a:pt x="4977" y="4977"/>
                  </a:lnTo>
                  <a:lnTo>
                    <a:pt x="3898" y="5936"/>
                  </a:lnTo>
                  <a:lnTo>
                    <a:pt x="2939" y="6836"/>
                  </a:lnTo>
                  <a:cubicBezTo>
                    <a:pt x="2579" y="7135"/>
                    <a:pt x="2339" y="7435"/>
                    <a:pt x="2039" y="7735"/>
                  </a:cubicBezTo>
                  <a:cubicBezTo>
                    <a:pt x="1620" y="8155"/>
                    <a:pt x="1140" y="8514"/>
                    <a:pt x="600" y="8874"/>
                  </a:cubicBezTo>
                  <a:cubicBezTo>
                    <a:pt x="421" y="8994"/>
                    <a:pt x="241" y="9114"/>
                    <a:pt x="1" y="9234"/>
                  </a:cubicBezTo>
                  <a:lnTo>
                    <a:pt x="960" y="10133"/>
                  </a:lnTo>
                  <a:cubicBezTo>
                    <a:pt x="1080" y="9893"/>
                    <a:pt x="1200" y="9714"/>
                    <a:pt x="1320" y="9474"/>
                  </a:cubicBezTo>
                  <a:cubicBezTo>
                    <a:pt x="1620" y="8994"/>
                    <a:pt x="1979" y="8514"/>
                    <a:pt x="2399" y="8095"/>
                  </a:cubicBezTo>
                  <a:cubicBezTo>
                    <a:pt x="2699" y="7795"/>
                    <a:pt x="2999" y="7495"/>
                    <a:pt x="3239" y="7255"/>
                  </a:cubicBezTo>
                  <a:lnTo>
                    <a:pt x="4258" y="6356"/>
                  </a:lnTo>
                  <a:lnTo>
                    <a:pt x="5337" y="5397"/>
                  </a:lnTo>
                  <a:lnTo>
                    <a:pt x="6536" y="4497"/>
                  </a:lnTo>
                  <a:cubicBezTo>
                    <a:pt x="6896" y="4138"/>
                    <a:pt x="7256" y="3838"/>
                    <a:pt x="7735" y="3598"/>
                  </a:cubicBezTo>
                  <a:lnTo>
                    <a:pt x="8874" y="2819"/>
                  </a:lnTo>
                  <a:cubicBezTo>
                    <a:pt x="9654" y="2279"/>
                    <a:pt x="10373" y="1859"/>
                    <a:pt x="11093" y="1499"/>
                  </a:cubicBezTo>
                  <a:cubicBezTo>
                    <a:pt x="11752" y="1140"/>
                    <a:pt x="12292" y="840"/>
                    <a:pt x="12652" y="720"/>
                  </a:cubicBezTo>
                  <a:lnTo>
                    <a:pt x="13251" y="480"/>
                  </a:lnTo>
                  <a:lnTo>
                    <a:pt x="13071" y="61"/>
                  </a:lnTo>
                  <a:lnTo>
                    <a:pt x="11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5"/>
            <p:cNvSpPr/>
            <p:nvPr/>
          </p:nvSpPr>
          <p:spPr>
            <a:xfrm>
              <a:off x="5234429" y="4312468"/>
              <a:ext cx="73107" cy="61547"/>
            </a:xfrm>
            <a:custGeom>
              <a:rect b="b" l="l" r="r" t="t"/>
              <a:pathLst>
                <a:path extrusionOk="0" h="4435" w="5268">
                  <a:moveTo>
                    <a:pt x="4144" y="0"/>
                  </a:moveTo>
                  <a:cubicBezTo>
                    <a:pt x="3216" y="0"/>
                    <a:pt x="1640" y="1092"/>
                    <a:pt x="1190" y="1642"/>
                  </a:cubicBezTo>
                  <a:cubicBezTo>
                    <a:pt x="0" y="2876"/>
                    <a:pt x="1144" y="4435"/>
                    <a:pt x="2381" y="4435"/>
                  </a:cubicBezTo>
                  <a:cubicBezTo>
                    <a:pt x="2826" y="4435"/>
                    <a:pt x="3284" y="4233"/>
                    <a:pt x="3649" y="3741"/>
                  </a:cubicBezTo>
                  <a:cubicBezTo>
                    <a:pt x="4248" y="3081"/>
                    <a:pt x="5268" y="683"/>
                    <a:pt x="4608" y="143"/>
                  </a:cubicBezTo>
                  <a:cubicBezTo>
                    <a:pt x="4489" y="43"/>
                    <a:pt x="4329" y="0"/>
                    <a:pt x="4144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5"/>
            <p:cNvSpPr/>
            <p:nvPr/>
          </p:nvSpPr>
          <p:spPr>
            <a:xfrm>
              <a:off x="5428189" y="4219579"/>
              <a:ext cx="192217" cy="130657"/>
            </a:xfrm>
            <a:custGeom>
              <a:rect b="b" l="l" r="r" t="t"/>
              <a:pathLst>
                <a:path extrusionOk="0" h="9415" w="13851">
                  <a:moveTo>
                    <a:pt x="12112" y="1"/>
                  </a:moveTo>
                  <a:lnTo>
                    <a:pt x="11152" y="541"/>
                  </a:lnTo>
                  <a:lnTo>
                    <a:pt x="10073" y="1200"/>
                  </a:lnTo>
                  <a:cubicBezTo>
                    <a:pt x="9713" y="1380"/>
                    <a:pt x="9354" y="1620"/>
                    <a:pt x="8934" y="1920"/>
                  </a:cubicBezTo>
                  <a:lnTo>
                    <a:pt x="7735" y="2759"/>
                  </a:lnTo>
                  <a:cubicBezTo>
                    <a:pt x="7315" y="2999"/>
                    <a:pt x="6895" y="3359"/>
                    <a:pt x="6476" y="3598"/>
                  </a:cubicBezTo>
                  <a:lnTo>
                    <a:pt x="5277" y="4498"/>
                  </a:lnTo>
                  <a:cubicBezTo>
                    <a:pt x="4917" y="4798"/>
                    <a:pt x="4557" y="5097"/>
                    <a:pt x="4137" y="5397"/>
                  </a:cubicBezTo>
                  <a:lnTo>
                    <a:pt x="3118" y="6237"/>
                  </a:lnTo>
                  <a:cubicBezTo>
                    <a:pt x="2758" y="6476"/>
                    <a:pt x="2459" y="6836"/>
                    <a:pt x="2159" y="7016"/>
                  </a:cubicBezTo>
                  <a:cubicBezTo>
                    <a:pt x="1739" y="7436"/>
                    <a:pt x="1199" y="7795"/>
                    <a:pt x="660" y="8095"/>
                  </a:cubicBezTo>
                  <a:cubicBezTo>
                    <a:pt x="480" y="8215"/>
                    <a:pt x="240" y="8335"/>
                    <a:pt x="0" y="8395"/>
                  </a:cubicBezTo>
                  <a:lnTo>
                    <a:pt x="960" y="9414"/>
                  </a:lnTo>
                  <a:cubicBezTo>
                    <a:pt x="1080" y="9174"/>
                    <a:pt x="1199" y="8995"/>
                    <a:pt x="1319" y="8755"/>
                  </a:cubicBezTo>
                  <a:cubicBezTo>
                    <a:pt x="1679" y="8275"/>
                    <a:pt x="2099" y="7855"/>
                    <a:pt x="2518" y="7436"/>
                  </a:cubicBezTo>
                  <a:cubicBezTo>
                    <a:pt x="2818" y="7196"/>
                    <a:pt x="3118" y="6896"/>
                    <a:pt x="3418" y="6716"/>
                  </a:cubicBezTo>
                  <a:lnTo>
                    <a:pt x="4497" y="5877"/>
                  </a:lnTo>
                  <a:lnTo>
                    <a:pt x="5636" y="4977"/>
                  </a:lnTo>
                  <a:lnTo>
                    <a:pt x="6835" y="4198"/>
                  </a:lnTo>
                  <a:cubicBezTo>
                    <a:pt x="7255" y="3898"/>
                    <a:pt x="7675" y="3598"/>
                    <a:pt x="8094" y="3359"/>
                  </a:cubicBezTo>
                  <a:lnTo>
                    <a:pt x="9354" y="2639"/>
                  </a:lnTo>
                  <a:cubicBezTo>
                    <a:pt x="10133" y="2219"/>
                    <a:pt x="10912" y="1860"/>
                    <a:pt x="11572" y="1500"/>
                  </a:cubicBezTo>
                  <a:cubicBezTo>
                    <a:pt x="12232" y="1200"/>
                    <a:pt x="12831" y="960"/>
                    <a:pt x="13251" y="840"/>
                  </a:cubicBezTo>
                  <a:cubicBezTo>
                    <a:pt x="13611" y="720"/>
                    <a:pt x="13850" y="601"/>
                    <a:pt x="13850" y="601"/>
                  </a:cubicBezTo>
                  <a:lnTo>
                    <a:pt x="13670" y="181"/>
                  </a:lnTo>
                  <a:lnTo>
                    <a:pt x="121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5"/>
            <p:cNvSpPr/>
            <p:nvPr/>
          </p:nvSpPr>
          <p:spPr>
            <a:xfrm>
              <a:off x="5381099" y="4332232"/>
              <a:ext cx="72052" cy="57966"/>
            </a:xfrm>
            <a:custGeom>
              <a:rect b="b" l="l" r="r" t="t"/>
              <a:pathLst>
                <a:path extrusionOk="0" h="4177" w="5192">
                  <a:moveTo>
                    <a:pt x="4053" y="1"/>
                  </a:moveTo>
                  <a:cubicBezTo>
                    <a:pt x="3153" y="1"/>
                    <a:pt x="1544" y="939"/>
                    <a:pt x="1055" y="1477"/>
                  </a:cubicBezTo>
                  <a:cubicBezTo>
                    <a:pt x="0" y="2669"/>
                    <a:pt x="1050" y="4177"/>
                    <a:pt x="2272" y="4177"/>
                  </a:cubicBezTo>
                  <a:cubicBezTo>
                    <a:pt x="2648" y="4177"/>
                    <a:pt x="3041" y="4034"/>
                    <a:pt x="3393" y="3696"/>
                  </a:cubicBezTo>
                  <a:cubicBezTo>
                    <a:pt x="3993" y="3096"/>
                    <a:pt x="5192" y="818"/>
                    <a:pt x="4532" y="158"/>
                  </a:cubicBezTo>
                  <a:cubicBezTo>
                    <a:pt x="4422" y="48"/>
                    <a:pt x="4256" y="1"/>
                    <a:pt x="4053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5"/>
            <p:cNvSpPr/>
            <p:nvPr/>
          </p:nvSpPr>
          <p:spPr>
            <a:xfrm>
              <a:off x="5570474" y="4275343"/>
              <a:ext cx="218016" cy="69068"/>
            </a:xfrm>
            <a:custGeom>
              <a:rect b="b" l="l" r="r" t="t"/>
              <a:pathLst>
                <a:path extrusionOk="0" h="4977" w="15710">
                  <a:moveTo>
                    <a:pt x="14271" y="0"/>
                  </a:moveTo>
                  <a:lnTo>
                    <a:pt x="13131" y="180"/>
                  </a:lnTo>
                  <a:lnTo>
                    <a:pt x="11932" y="420"/>
                  </a:lnTo>
                  <a:cubicBezTo>
                    <a:pt x="11513" y="480"/>
                    <a:pt x="11033" y="600"/>
                    <a:pt x="10613" y="720"/>
                  </a:cubicBezTo>
                  <a:lnTo>
                    <a:pt x="9174" y="1079"/>
                  </a:lnTo>
                  <a:cubicBezTo>
                    <a:pt x="8695" y="1139"/>
                    <a:pt x="8215" y="1319"/>
                    <a:pt x="7735" y="1439"/>
                  </a:cubicBezTo>
                  <a:lnTo>
                    <a:pt x="6296" y="1859"/>
                  </a:lnTo>
                  <a:lnTo>
                    <a:pt x="4917" y="2338"/>
                  </a:lnTo>
                  <a:lnTo>
                    <a:pt x="3658" y="2758"/>
                  </a:lnTo>
                  <a:cubicBezTo>
                    <a:pt x="3239" y="2878"/>
                    <a:pt x="2879" y="3058"/>
                    <a:pt x="2519" y="3178"/>
                  </a:cubicBezTo>
                  <a:cubicBezTo>
                    <a:pt x="1920" y="3418"/>
                    <a:pt x="1320" y="3598"/>
                    <a:pt x="720" y="3657"/>
                  </a:cubicBezTo>
                  <a:cubicBezTo>
                    <a:pt x="481" y="3717"/>
                    <a:pt x="241" y="3717"/>
                    <a:pt x="1" y="3717"/>
                  </a:cubicBezTo>
                  <a:lnTo>
                    <a:pt x="541" y="4977"/>
                  </a:lnTo>
                  <a:cubicBezTo>
                    <a:pt x="660" y="4797"/>
                    <a:pt x="840" y="4677"/>
                    <a:pt x="1080" y="4557"/>
                  </a:cubicBezTo>
                  <a:cubicBezTo>
                    <a:pt x="1560" y="4197"/>
                    <a:pt x="2099" y="3897"/>
                    <a:pt x="2639" y="3657"/>
                  </a:cubicBezTo>
                  <a:cubicBezTo>
                    <a:pt x="2999" y="3538"/>
                    <a:pt x="3418" y="3358"/>
                    <a:pt x="3778" y="3238"/>
                  </a:cubicBezTo>
                  <a:lnTo>
                    <a:pt x="5037" y="2818"/>
                  </a:lnTo>
                  <a:lnTo>
                    <a:pt x="6416" y="2398"/>
                  </a:lnTo>
                  <a:lnTo>
                    <a:pt x="7855" y="2039"/>
                  </a:lnTo>
                  <a:cubicBezTo>
                    <a:pt x="8335" y="1979"/>
                    <a:pt x="8815" y="1799"/>
                    <a:pt x="9294" y="1739"/>
                  </a:cubicBezTo>
                  <a:lnTo>
                    <a:pt x="10733" y="1499"/>
                  </a:lnTo>
                  <a:cubicBezTo>
                    <a:pt x="11633" y="1319"/>
                    <a:pt x="12532" y="1259"/>
                    <a:pt x="13251" y="1199"/>
                  </a:cubicBezTo>
                  <a:cubicBezTo>
                    <a:pt x="13971" y="1139"/>
                    <a:pt x="14570" y="1139"/>
                    <a:pt x="14990" y="1139"/>
                  </a:cubicBezTo>
                  <a:lnTo>
                    <a:pt x="15710" y="1139"/>
                  </a:lnTo>
                  <a:lnTo>
                    <a:pt x="15710" y="660"/>
                  </a:lnTo>
                  <a:lnTo>
                    <a:pt x="14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5"/>
            <p:cNvSpPr/>
            <p:nvPr/>
          </p:nvSpPr>
          <p:spPr>
            <a:xfrm>
              <a:off x="5510171" y="4325938"/>
              <a:ext cx="81114" cy="49543"/>
            </a:xfrm>
            <a:custGeom>
              <a:rect b="b" l="l" r="r" t="t"/>
              <a:pathLst>
                <a:path extrusionOk="0" h="3570" w="5845">
                  <a:moveTo>
                    <a:pt x="4133" y="0"/>
                  </a:moveTo>
                  <a:cubicBezTo>
                    <a:pt x="3262" y="0"/>
                    <a:pt x="2198" y="231"/>
                    <a:pt x="1708" y="441"/>
                  </a:cubicBezTo>
                  <a:cubicBezTo>
                    <a:pt x="1" y="1269"/>
                    <a:pt x="838" y="3569"/>
                    <a:pt x="2370" y="3569"/>
                  </a:cubicBezTo>
                  <a:cubicBezTo>
                    <a:pt x="2614" y="3569"/>
                    <a:pt x="2875" y="3511"/>
                    <a:pt x="3147" y="3379"/>
                  </a:cubicBezTo>
                  <a:cubicBezTo>
                    <a:pt x="3926" y="3019"/>
                    <a:pt x="5845" y="1281"/>
                    <a:pt x="5425" y="441"/>
                  </a:cubicBezTo>
                  <a:cubicBezTo>
                    <a:pt x="5276" y="117"/>
                    <a:pt x="4753" y="0"/>
                    <a:pt x="4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5"/>
            <p:cNvSpPr/>
            <p:nvPr/>
          </p:nvSpPr>
          <p:spPr>
            <a:xfrm>
              <a:off x="4900617" y="3365819"/>
              <a:ext cx="1700729" cy="1587586"/>
            </a:xfrm>
            <a:custGeom>
              <a:rect b="b" l="l" r="r" t="t"/>
              <a:pathLst>
                <a:path extrusionOk="0" h="114400" w="122553">
                  <a:moveTo>
                    <a:pt x="59778" y="18947"/>
                  </a:moveTo>
                  <a:lnTo>
                    <a:pt x="66972" y="39813"/>
                  </a:lnTo>
                  <a:lnTo>
                    <a:pt x="67512" y="23924"/>
                  </a:lnTo>
                  <a:cubicBezTo>
                    <a:pt x="77765" y="30999"/>
                    <a:pt x="86938" y="39453"/>
                    <a:pt x="94792" y="49106"/>
                  </a:cubicBezTo>
                  <a:lnTo>
                    <a:pt x="99409" y="66314"/>
                  </a:lnTo>
                  <a:lnTo>
                    <a:pt x="100428" y="56600"/>
                  </a:lnTo>
                  <a:cubicBezTo>
                    <a:pt x="111520" y="72489"/>
                    <a:pt x="119555" y="91795"/>
                    <a:pt x="122552" y="114399"/>
                  </a:cubicBezTo>
                  <a:lnTo>
                    <a:pt x="74527" y="60917"/>
                  </a:lnTo>
                  <a:lnTo>
                    <a:pt x="1" y="1"/>
                  </a:lnTo>
                  <a:cubicBezTo>
                    <a:pt x="19547" y="1260"/>
                    <a:pt x="40651" y="7556"/>
                    <a:pt x="59778" y="1894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5"/>
            <p:cNvSpPr/>
            <p:nvPr/>
          </p:nvSpPr>
          <p:spPr>
            <a:xfrm>
              <a:off x="4900617" y="3365819"/>
              <a:ext cx="1700729" cy="1586753"/>
            </a:xfrm>
            <a:custGeom>
              <a:rect b="b" l="l" r="r" t="t"/>
              <a:pathLst>
                <a:path extrusionOk="0" h="114340" w="122553">
                  <a:moveTo>
                    <a:pt x="81422" y="82142"/>
                  </a:moveTo>
                  <a:lnTo>
                    <a:pt x="66853" y="80523"/>
                  </a:lnTo>
                  <a:cubicBezTo>
                    <a:pt x="61217" y="76146"/>
                    <a:pt x="55761" y="71530"/>
                    <a:pt x="50544" y="66733"/>
                  </a:cubicBezTo>
                  <a:lnTo>
                    <a:pt x="68891" y="61877"/>
                  </a:lnTo>
                  <a:lnTo>
                    <a:pt x="42330" y="58999"/>
                  </a:lnTo>
                  <a:cubicBezTo>
                    <a:pt x="37234" y="54022"/>
                    <a:pt x="32377" y="48866"/>
                    <a:pt x="27881" y="43710"/>
                  </a:cubicBezTo>
                  <a:lnTo>
                    <a:pt x="43589" y="39992"/>
                  </a:lnTo>
                  <a:lnTo>
                    <a:pt x="22365" y="37114"/>
                  </a:lnTo>
                  <a:cubicBezTo>
                    <a:pt x="12232" y="24404"/>
                    <a:pt x="4378" y="11753"/>
                    <a:pt x="1" y="1"/>
                  </a:cubicBezTo>
                  <a:cubicBezTo>
                    <a:pt x="77705" y="39393"/>
                    <a:pt x="122552" y="114339"/>
                    <a:pt x="122552" y="114339"/>
                  </a:cubicBezTo>
                  <a:cubicBezTo>
                    <a:pt x="106064" y="107384"/>
                    <a:pt x="88617" y="96952"/>
                    <a:pt x="72129" y="8454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5"/>
            <p:cNvSpPr/>
            <p:nvPr/>
          </p:nvSpPr>
          <p:spPr>
            <a:xfrm>
              <a:off x="4698418" y="4245379"/>
              <a:ext cx="1970300" cy="795458"/>
            </a:xfrm>
            <a:custGeom>
              <a:rect b="b" l="l" r="r" t="t"/>
              <a:pathLst>
                <a:path extrusionOk="0" h="57320" w="141978">
                  <a:moveTo>
                    <a:pt x="55700" y="2339"/>
                  </a:moveTo>
                  <a:lnTo>
                    <a:pt x="69250" y="16729"/>
                  </a:lnTo>
                  <a:lnTo>
                    <a:pt x="63914" y="3598"/>
                  </a:lnTo>
                  <a:cubicBezTo>
                    <a:pt x="74826" y="5577"/>
                    <a:pt x="85439" y="9174"/>
                    <a:pt x="95391" y="14151"/>
                  </a:cubicBezTo>
                  <a:lnTo>
                    <a:pt x="105464" y="26562"/>
                  </a:lnTo>
                  <a:lnTo>
                    <a:pt x="102766" y="18168"/>
                  </a:lnTo>
                  <a:cubicBezTo>
                    <a:pt x="118775" y="27881"/>
                    <a:pt x="132265" y="41311"/>
                    <a:pt x="141978" y="57320"/>
                  </a:cubicBezTo>
                  <a:lnTo>
                    <a:pt x="87357" y="33637"/>
                  </a:lnTo>
                  <a:lnTo>
                    <a:pt x="0" y="8754"/>
                  </a:lnTo>
                  <a:cubicBezTo>
                    <a:pt x="16368" y="2579"/>
                    <a:pt x="35914" y="1"/>
                    <a:pt x="55700" y="233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5"/>
            <p:cNvSpPr/>
            <p:nvPr/>
          </p:nvSpPr>
          <p:spPr>
            <a:xfrm>
              <a:off x="4698418" y="4366873"/>
              <a:ext cx="1970300" cy="678971"/>
            </a:xfrm>
            <a:custGeom>
              <a:rect b="b" l="l" r="r" t="t"/>
              <a:pathLst>
                <a:path extrusionOk="0" h="48926" w="141978">
                  <a:moveTo>
                    <a:pt x="96531" y="37234"/>
                  </a:moveTo>
                  <a:lnTo>
                    <a:pt x="84060" y="41311"/>
                  </a:lnTo>
                  <a:cubicBezTo>
                    <a:pt x="77824" y="39752"/>
                    <a:pt x="71709" y="37953"/>
                    <a:pt x="65653" y="35975"/>
                  </a:cubicBezTo>
                  <a:lnTo>
                    <a:pt x="78903" y="25302"/>
                  </a:lnTo>
                  <a:lnTo>
                    <a:pt x="56120" y="32677"/>
                  </a:lnTo>
                  <a:cubicBezTo>
                    <a:pt x="50124" y="30399"/>
                    <a:pt x="44248" y="28000"/>
                    <a:pt x="38732" y="25422"/>
                  </a:cubicBezTo>
                  <a:lnTo>
                    <a:pt x="50244" y="16668"/>
                  </a:lnTo>
                  <a:lnTo>
                    <a:pt x="31777" y="22065"/>
                  </a:lnTo>
                  <a:cubicBezTo>
                    <a:pt x="18887" y="15469"/>
                    <a:pt x="7795" y="7975"/>
                    <a:pt x="0" y="0"/>
                  </a:cubicBezTo>
                  <a:cubicBezTo>
                    <a:pt x="77824" y="3718"/>
                    <a:pt x="141978" y="48566"/>
                    <a:pt x="141978" y="48566"/>
                  </a:cubicBezTo>
                  <a:cubicBezTo>
                    <a:pt x="125910" y="48925"/>
                    <a:pt x="107803" y="46767"/>
                    <a:pt x="89816" y="4269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9" name="Google Shape;2109;p25"/>
          <p:cNvGrpSpPr/>
          <p:nvPr/>
        </p:nvGrpSpPr>
        <p:grpSpPr>
          <a:xfrm>
            <a:off x="7690490" y="-687800"/>
            <a:ext cx="2941997" cy="7270975"/>
            <a:chOff x="7690490" y="-687800"/>
            <a:chExt cx="2941997" cy="7270975"/>
          </a:xfrm>
        </p:grpSpPr>
        <p:sp>
          <p:nvSpPr>
            <p:cNvPr id="2110" name="Google Shape;2110;p25"/>
            <p:cNvSpPr/>
            <p:nvPr/>
          </p:nvSpPr>
          <p:spPr>
            <a:xfrm rot="-5400000">
              <a:off x="5167075" y="1841838"/>
              <a:ext cx="7270975" cy="2211700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11" name="Google Shape;2111;p25"/>
            <p:cNvGrpSpPr/>
            <p:nvPr/>
          </p:nvGrpSpPr>
          <p:grpSpPr>
            <a:xfrm>
              <a:off x="7929054" y="4761374"/>
              <a:ext cx="409960" cy="382134"/>
              <a:chOff x="381554" y="2258499"/>
              <a:chExt cx="409960" cy="382134"/>
            </a:xfrm>
          </p:grpSpPr>
          <p:sp>
            <p:nvSpPr>
              <p:cNvPr id="2112" name="Google Shape;2112;p25"/>
              <p:cNvSpPr/>
              <p:nvPr/>
            </p:nvSpPr>
            <p:spPr>
              <a:xfrm>
                <a:off x="401862" y="2275796"/>
                <a:ext cx="389653" cy="363485"/>
              </a:xfrm>
              <a:custGeom>
                <a:rect b="b" l="l" r="r" t="t"/>
                <a:pathLst>
                  <a:path extrusionOk="0" h="32004" w="34308">
                    <a:moveTo>
                      <a:pt x="15366" y="1"/>
                    </a:moveTo>
                    <a:cubicBezTo>
                      <a:pt x="7418" y="597"/>
                      <a:pt x="1060" y="6955"/>
                      <a:pt x="530" y="14969"/>
                    </a:cubicBezTo>
                    <a:cubicBezTo>
                      <a:pt x="1" y="22916"/>
                      <a:pt x="5431" y="30069"/>
                      <a:pt x="13313" y="31659"/>
                    </a:cubicBezTo>
                    <a:cubicBezTo>
                      <a:pt x="14412" y="31892"/>
                      <a:pt x="15512" y="32004"/>
                      <a:pt x="16597" y="32004"/>
                    </a:cubicBezTo>
                    <a:cubicBezTo>
                      <a:pt x="23225" y="32004"/>
                      <a:pt x="29316" y="27815"/>
                      <a:pt x="31592" y="21327"/>
                    </a:cubicBezTo>
                    <a:cubicBezTo>
                      <a:pt x="34307" y="13777"/>
                      <a:pt x="30930" y="5432"/>
                      <a:pt x="23843" y="1723"/>
                    </a:cubicBezTo>
                    <a:lnTo>
                      <a:pt x="16425" y="14770"/>
                    </a:lnTo>
                    <a:lnTo>
                      <a:pt x="15366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25"/>
              <p:cNvSpPr/>
              <p:nvPr/>
            </p:nvSpPr>
            <p:spPr>
              <a:xfrm>
                <a:off x="381554" y="2258499"/>
                <a:ext cx="396422" cy="382134"/>
              </a:xfrm>
              <a:custGeom>
                <a:rect b="b" l="l" r="r" t="t"/>
                <a:pathLst>
                  <a:path extrusionOk="0" h="33646" w="34904">
                    <a:moveTo>
                      <a:pt x="25366" y="2385"/>
                    </a:moveTo>
                    <a:lnTo>
                      <a:pt x="17088" y="14770"/>
                    </a:lnTo>
                    <a:lnTo>
                      <a:pt x="17088" y="67"/>
                    </a:lnTo>
                    <a:cubicBezTo>
                      <a:pt x="9074" y="1"/>
                      <a:pt x="2252" y="5895"/>
                      <a:pt x="1126" y="13843"/>
                    </a:cubicBezTo>
                    <a:cubicBezTo>
                      <a:pt x="0" y="21790"/>
                      <a:pt x="4968" y="29274"/>
                      <a:pt x="12650" y="31460"/>
                    </a:cubicBezTo>
                    <a:cubicBezTo>
                      <a:pt x="20399" y="33645"/>
                      <a:pt x="28479" y="29804"/>
                      <a:pt x="31724" y="22452"/>
                    </a:cubicBezTo>
                    <a:cubicBezTo>
                      <a:pt x="34903" y="15101"/>
                      <a:pt x="32188" y="6557"/>
                      <a:pt x="25366" y="23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25"/>
              <p:cNvSpPr/>
              <p:nvPr/>
            </p:nvSpPr>
            <p:spPr>
              <a:xfrm>
                <a:off x="520707" y="2285575"/>
                <a:ext cx="251251" cy="337000"/>
              </a:xfrm>
              <a:custGeom>
                <a:rect b="b" l="l" r="r" t="t"/>
                <a:pathLst>
                  <a:path extrusionOk="0" h="29672" w="22122">
                    <a:moveTo>
                      <a:pt x="13114" y="1"/>
                    </a:moveTo>
                    <a:lnTo>
                      <a:pt x="4836" y="12386"/>
                    </a:lnTo>
                    <a:lnTo>
                      <a:pt x="1" y="28943"/>
                    </a:lnTo>
                    <a:cubicBezTo>
                      <a:pt x="1524" y="29407"/>
                      <a:pt x="3180" y="29672"/>
                      <a:pt x="4769" y="29672"/>
                    </a:cubicBezTo>
                    <a:cubicBezTo>
                      <a:pt x="11988" y="29672"/>
                      <a:pt x="18280" y="24903"/>
                      <a:pt x="20201" y="18015"/>
                    </a:cubicBezTo>
                    <a:cubicBezTo>
                      <a:pt x="22121" y="11061"/>
                      <a:pt x="19207" y="3710"/>
                      <a:pt x="130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5" name="Google Shape;2115;p25"/>
            <p:cNvGrpSpPr/>
            <p:nvPr/>
          </p:nvGrpSpPr>
          <p:grpSpPr>
            <a:xfrm>
              <a:off x="8430767" y="1930987"/>
              <a:ext cx="413720" cy="377626"/>
              <a:chOff x="1523392" y="1187362"/>
              <a:chExt cx="413720" cy="377626"/>
            </a:xfrm>
          </p:grpSpPr>
          <p:sp>
            <p:nvSpPr>
              <p:cNvPr id="2116" name="Google Shape;2116;p25"/>
              <p:cNvSpPr/>
              <p:nvPr/>
            </p:nvSpPr>
            <p:spPr>
              <a:xfrm>
                <a:off x="1523392" y="1193222"/>
                <a:ext cx="395673" cy="364235"/>
              </a:xfrm>
              <a:custGeom>
                <a:rect b="b" l="l" r="r" t="t"/>
                <a:pathLst>
                  <a:path extrusionOk="0" h="32070" w="34838">
                    <a:moveTo>
                      <a:pt x="16879" y="1"/>
                    </a:moveTo>
                    <a:cubicBezTo>
                      <a:pt x="15501" y="1"/>
                      <a:pt x="14104" y="177"/>
                      <a:pt x="12717" y="545"/>
                    </a:cubicBezTo>
                    <a:cubicBezTo>
                      <a:pt x="4968" y="2664"/>
                      <a:pt x="1" y="10148"/>
                      <a:pt x="1060" y="18095"/>
                    </a:cubicBezTo>
                    <a:cubicBezTo>
                      <a:pt x="2054" y="26043"/>
                      <a:pt x="8809" y="32004"/>
                      <a:pt x="16823" y="32070"/>
                    </a:cubicBezTo>
                    <a:lnTo>
                      <a:pt x="17551" y="17168"/>
                    </a:lnTo>
                    <a:lnTo>
                      <a:pt x="25102" y="29818"/>
                    </a:lnTo>
                    <a:cubicBezTo>
                      <a:pt x="31989" y="25712"/>
                      <a:pt x="34837" y="17102"/>
                      <a:pt x="31658" y="9750"/>
                    </a:cubicBezTo>
                    <a:cubicBezTo>
                      <a:pt x="29103" y="3715"/>
                      <a:pt x="23199" y="1"/>
                      <a:pt x="1687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25"/>
              <p:cNvSpPr/>
              <p:nvPr/>
            </p:nvSpPr>
            <p:spPr>
              <a:xfrm>
                <a:off x="1548969" y="1187362"/>
                <a:ext cx="388143" cy="377626"/>
              </a:xfrm>
              <a:custGeom>
                <a:rect b="b" l="l" r="r" t="t"/>
                <a:pathLst>
                  <a:path extrusionOk="0" h="33249" w="34175">
                    <a:moveTo>
                      <a:pt x="15233" y="33248"/>
                    </a:moveTo>
                    <a:lnTo>
                      <a:pt x="17021" y="18413"/>
                    </a:lnTo>
                    <a:lnTo>
                      <a:pt x="23644" y="31592"/>
                    </a:lnTo>
                    <a:cubicBezTo>
                      <a:pt x="30797" y="27950"/>
                      <a:pt x="34175" y="19671"/>
                      <a:pt x="31592" y="12055"/>
                    </a:cubicBezTo>
                    <a:cubicBezTo>
                      <a:pt x="29009" y="4504"/>
                      <a:pt x="21194" y="1"/>
                      <a:pt x="13379" y="1524"/>
                    </a:cubicBezTo>
                    <a:cubicBezTo>
                      <a:pt x="5497" y="3114"/>
                      <a:pt x="0" y="10200"/>
                      <a:pt x="464" y="18214"/>
                    </a:cubicBezTo>
                    <a:cubicBezTo>
                      <a:pt x="928" y="26162"/>
                      <a:pt x="7219" y="32586"/>
                      <a:pt x="15167" y="332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25"/>
              <p:cNvSpPr/>
              <p:nvPr/>
            </p:nvSpPr>
            <p:spPr>
              <a:xfrm>
                <a:off x="1542200" y="1204671"/>
                <a:ext cx="200096" cy="360317"/>
              </a:xfrm>
              <a:custGeom>
                <a:rect b="b" l="l" r="r" t="t"/>
                <a:pathLst>
                  <a:path extrusionOk="0" h="31725" w="17618">
                    <a:moveTo>
                      <a:pt x="15829" y="31724"/>
                    </a:moveTo>
                    <a:lnTo>
                      <a:pt x="17617" y="16889"/>
                    </a:lnTo>
                    <a:lnTo>
                      <a:pt x="14505" y="0"/>
                    </a:lnTo>
                    <a:cubicBezTo>
                      <a:pt x="12849" y="265"/>
                      <a:pt x="11326" y="795"/>
                      <a:pt x="9869" y="1590"/>
                    </a:cubicBezTo>
                    <a:cubicBezTo>
                      <a:pt x="3444" y="4769"/>
                      <a:pt x="0" y="11855"/>
                      <a:pt x="1391" y="18942"/>
                    </a:cubicBezTo>
                    <a:cubicBezTo>
                      <a:pt x="2782" y="25962"/>
                      <a:pt x="8676" y="31194"/>
                      <a:pt x="15829" y="317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19" name="Google Shape;2119;p25"/>
            <p:cNvGrpSpPr/>
            <p:nvPr/>
          </p:nvGrpSpPr>
          <p:grpSpPr>
            <a:xfrm>
              <a:off x="8738547" y="2690238"/>
              <a:ext cx="405451" cy="385144"/>
              <a:chOff x="559072" y="1101613"/>
              <a:chExt cx="405451" cy="385144"/>
            </a:xfrm>
          </p:grpSpPr>
          <p:sp>
            <p:nvSpPr>
              <p:cNvPr id="2120" name="Google Shape;2120;p25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25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25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3" name="Google Shape;2123;p25"/>
            <p:cNvGrpSpPr/>
            <p:nvPr/>
          </p:nvGrpSpPr>
          <p:grpSpPr>
            <a:xfrm>
              <a:off x="8768254" y="4773993"/>
              <a:ext cx="346029" cy="356875"/>
              <a:chOff x="1129991" y="3111493"/>
              <a:chExt cx="346029" cy="356875"/>
            </a:xfrm>
          </p:grpSpPr>
          <p:sp>
            <p:nvSpPr>
              <p:cNvPr id="2124" name="Google Shape;2124;p25"/>
              <p:cNvSpPr/>
              <p:nvPr/>
            </p:nvSpPr>
            <p:spPr>
              <a:xfrm>
                <a:off x="1129991" y="3148836"/>
                <a:ext cx="346029" cy="319532"/>
              </a:xfrm>
              <a:custGeom>
                <a:rect b="b" l="l" r="r" t="t"/>
                <a:pathLst>
                  <a:path extrusionOk="0" h="28134" w="30467">
                    <a:moveTo>
                      <a:pt x="15667" y="0"/>
                    </a:moveTo>
                    <a:cubicBezTo>
                      <a:pt x="13313" y="0"/>
                      <a:pt x="10932" y="589"/>
                      <a:pt x="8743" y="1813"/>
                    </a:cubicBezTo>
                    <a:cubicBezTo>
                      <a:pt x="2650" y="5323"/>
                      <a:pt x="1" y="12740"/>
                      <a:pt x="2650" y="19297"/>
                    </a:cubicBezTo>
                    <a:cubicBezTo>
                      <a:pt x="4801" y="24703"/>
                      <a:pt x="10032" y="28134"/>
                      <a:pt x="15661" y="28134"/>
                    </a:cubicBezTo>
                    <a:cubicBezTo>
                      <a:pt x="16790" y="28134"/>
                      <a:pt x="17935" y="27996"/>
                      <a:pt x="19075" y="27708"/>
                    </a:cubicBezTo>
                    <a:cubicBezTo>
                      <a:pt x="25896" y="26052"/>
                      <a:pt x="30466" y="19562"/>
                      <a:pt x="29671" y="12542"/>
                    </a:cubicBezTo>
                    <a:lnTo>
                      <a:pt x="29671" y="12542"/>
                    </a:lnTo>
                    <a:lnTo>
                      <a:pt x="29671" y="12608"/>
                    </a:lnTo>
                    <a:lnTo>
                      <a:pt x="16624" y="13403"/>
                    </a:lnTo>
                    <a:lnTo>
                      <a:pt x="16624" y="13403"/>
                    </a:lnTo>
                    <a:lnTo>
                      <a:pt x="26890" y="5521"/>
                    </a:lnTo>
                    <a:cubicBezTo>
                      <a:pt x="24115" y="1935"/>
                      <a:pt x="19936" y="0"/>
                      <a:pt x="1566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25"/>
              <p:cNvSpPr/>
              <p:nvPr/>
            </p:nvSpPr>
            <p:spPr>
              <a:xfrm>
                <a:off x="1137510" y="3111493"/>
                <a:ext cx="338510" cy="349788"/>
              </a:xfrm>
              <a:custGeom>
                <a:rect b="b" l="l" r="r" t="t"/>
                <a:pathLst>
                  <a:path extrusionOk="0" h="30798" w="29805">
                    <a:moveTo>
                      <a:pt x="29539" y="15234"/>
                    </a:moveTo>
                    <a:lnTo>
                      <a:pt x="16492" y="15167"/>
                    </a:lnTo>
                    <a:lnTo>
                      <a:pt x="27287" y="8015"/>
                    </a:lnTo>
                    <a:cubicBezTo>
                      <a:pt x="23446" y="2120"/>
                      <a:pt x="15830" y="1"/>
                      <a:pt x="9472" y="2981"/>
                    </a:cubicBezTo>
                    <a:cubicBezTo>
                      <a:pt x="3114" y="6028"/>
                      <a:pt x="1" y="13247"/>
                      <a:pt x="2120" y="19936"/>
                    </a:cubicBezTo>
                    <a:cubicBezTo>
                      <a:pt x="4240" y="26691"/>
                      <a:pt x="10995" y="30798"/>
                      <a:pt x="17883" y="29605"/>
                    </a:cubicBezTo>
                    <a:cubicBezTo>
                      <a:pt x="24837" y="28413"/>
                      <a:pt x="29804" y="22254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25"/>
              <p:cNvSpPr/>
              <p:nvPr/>
            </p:nvSpPr>
            <p:spPr>
              <a:xfrm>
                <a:off x="1160838" y="3283752"/>
                <a:ext cx="315182" cy="176030"/>
              </a:xfrm>
              <a:custGeom>
                <a:rect b="b" l="l" r="r" t="t"/>
                <a:pathLst>
                  <a:path extrusionOk="0" h="15499" w="27751">
                    <a:moveTo>
                      <a:pt x="27485" y="67"/>
                    </a:moveTo>
                    <a:lnTo>
                      <a:pt x="14438" y="0"/>
                    </a:lnTo>
                    <a:lnTo>
                      <a:pt x="0" y="4372"/>
                    </a:lnTo>
                    <a:cubicBezTo>
                      <a:pt x="1921" y="11193"/>
                      <a:pt x="8676" y="15498"/>
                      <a:pt x="15696" y="14438"/>
                    </a:cubicBezTo>
                    <a:cubicBezTo>
                      <a:pt x="22651" y="13313"/>
                      <a:pt x="27750" y="7153"/>
                      <a:pt x="27551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7" name="Google Shape;2127;p25"/>
            <p:cNvGrpSpPr/>
            <p:nvPr/>
          </p:nvGrpSpPr>
          <p:grpSpPr>
            <a:xfrm>
              <a:off x="7690490" y="1273837"/>
              <a:ext cx="2941997" cy="3578179"/>
              <a:chOff x="1671050" y="237775"/>
              <a:chExt cx="4286750" cy="5213725"/>
            </a:xfrm>
          </p:grpSpPr>
          <p:sp>
            <p:nvSpPr>
              <p:cNvPr id="2128" name="Google Shape;2128;p25"/>
              <p:cNvSpPr/>
              <p:nvPr/>
            </p:nvSpPr>
            <p:spPr>
              <a:xfrm>
                <a:off x="4470375" y="4072300"/>
                <a:ext cx="192000" cy="177750"/>
              </a:xfrm>
              <a:custGeom>
                <a:rect b="b" l="l" r="r" t="t"/>
                <a:pathLst>
                  <a:path extrusionOk="0" h="7110" w="7680">
                    <a:moveTo>
                      <a:pt x="3841" y="0"/>
                    </a:moveTo>
                    <a:cubicBezTo>
                      <a:pt x="3106" y="0"/>
                      <a:pt x="2371" y="962"/>
                      <a:pt x="3493" y="2887"/>
                    </a:cubicBezTo>
                    <a:cubicBezTo>
                      <a:pt x="2826" y="1759"/>
                      <a:pt x="2131" y="1363"/>
                      <a:pt x="1600" y="1363"/>
                    </a:cubicBezTo>
                    <a:cubicBezTo>
                      <a:pt x="342" y="1363"/>
                      <a:pt x="0" y="3582"/>
                      <a:pt x="3119" y="3582"/>
                    </a:cubicBezTo>
                    <a:cubicBezTo>
                      <a:pt x="13" y="3582"/>
                      <a:pt x="339" y="5782"/>
                      <a:pt x="1584" y="5782"/>
                    </a:cubicBezTo>
                    <a:cubicBezTo>
                      <a:pt x="2117" y="5782"/>
                      <a:pt x="2820" y="5378"/>
                      <a:pt x="3493" y="4223"/>
                    </a:cubicBezTo>
                    <a:lnTo>
                      <a:pt x="3493" y="4223"/>
                    </a:lnTo>
                    <a:cubicBezTo>
                      <a:pt x="2371" y="6148"/>
                      <a:pt x="3106" y="7110"/>
                      <a:pt x="3841" y="7110"/>
                    </a:cubicBezTo>
                    <a:cubicBezTo>
                      <a:pt x="4576" y="7110"/>
                      <a:pt x="5311" y="6148"/>
                      <a:pt x="4188" y="4223"/>
                    </a:cubicBezTo>
                    <a:lnTo>
                      <a:pt x="4188" y="4223"/>
                    </a:lnTo>
                    <a:cubicBezTo>
                      <a:pt x="4861" y="5360"/>
                      <a:pt x="5562" y="5758"/>
                      <a:pt x="6096" y="5758"/>
                    </a:cubicBezTo>
                    <a:cubicBezTo>
                      <a:pt x="7342" y="5758"/>
                      <a:pt x="7670" y="3582"/>
                      <a:pt x="4563" y="3582"/>
                    </a:cubicBezTo>
                    <a:cubicBezTo>
                      <a:pt x="7679" y="3582"/>
                      <a:pt x="7341" y="1339"/>
                      <a:pt x="6085" y="1339"/>
                    </a:cubicBezTo>
                    <a:cubicBezTo>
                      <a:pt x="5553" y="1339"/>
                      <a:pt x="4856" y="1742"/>
                      <a:pt x="4188" y="2887"/>
                    </a:cubicBezTo>
                    <a:cubicBezTo>
                      <a:pt x="5311" y="962"/>
                      <a:pt x="4576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25"/>
              <p:cNvSpPr/>
              <p:nvPr/>
            </p:nvSpPr>
            <p:spPr>
              <a:xfrm>
                <a:off x="4543000" y="4145800"/>
                <a:ext cx="38775" cy="33000"/>
              </a:xfrm>
              <a:custGeom>
                <a:rect b="b" l="l" r="r" t="t"/>
                <a:pathLst>
                  <a:path extrusionOk="0" h="1320" w="1551">
                    <a:moveTo>
                      <a:pt x="909" y="0"/>
                    </a:moveTo>
                    <a:cubicBezTo>
                      <a:pt x="321" y="0"/>
                      <a:pt x="0" y="695"/>
                      <a:pt x="428" y="1123"/>
                    </a:cubicBezTo>
                    <a:cubicBezTo>
                      <a:pt x="564" y="1259"/>
                      <a:pt x="727" y="1319"/>
                      <a:pt x="887" y="1319"/>
                    </a:cubicBezTo>
                    <a:cubicBezTo>
                      <a:pt x="1228" y="1319"/>
                      <a:pt x="1551" y="1043"/>
                      <a:pt x="1551" y="642"/>
                    </a:cubicBezTo>
                    <a:cubicBezTo>
                      <a:pt x="1551" y="267"/>
                      <a:pt x="1283" y="0"/>
                      <a:pt x="9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25"/>
              <p:cNvSpPr/>
              <p:nvPr/>
            </p:nvSpPr>
            <p:spPr>
              <a:xfrm>
                <a:off x="5523650" y="5333875"/>
                <a:ext cx="128875" cy="117625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25"/>
              <p:cNvSpPr/>
              <p:nvPr/>
            </p:nvSpPr>
            <p:spPr>
              <a:xfrm>
                <a:off x="5574700" y="5381975"/>
                <a:ext cx="24100" cy="21400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25"/>
              <p:cNvSpPr/>
              <p:nvPr/>
            </p:nvSpPr>
            <p:spPr>
              <a:xfrm>
                <a:off x="5379800" y="2459225"/>
                <a:ext cx="118550" cy="108275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25"/>
              <p:cNvSpPr/>
              <p:nvPr/>
            </p:nvSpPr>
            <p:spPr>
              <a:xfrm>
                <a:off x="5426375" y="2503325"/>
                <a:ext cx="22725" cy="20075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25"/>
              <p:cNvSpPr/>
              <p:nvPr/>
            </p:nvSpPr>
            <p:spPr>
              <a:xfrm>
                <a:off x="4454625" y="1661400"/>
                <a:ext cx="191425" cy="176425"/>
              </a:xfrm>
              <a:custGeom>
                <a:rect b="b" l="l" r="r" t="t"/>
                <a:pathLst>
                  <a:path extrusionOk="0" h="7057" w="7657">
                    <a:moveTo>
                      <a:pt x="3829" y="0"/>
                    </a:moveTo>
                    <a:cubicBezTo>
                      <a:pt x="3094" y="0"/>
                      <a:pt x="2359" y="963"/>
                      <a:pt x="3482" y="2887"/>
                    </a:cubicBezTo>
                    <a:cubicBezTo>
                      <a:pt x="2809" y="1750"/>
                      <a:pt x="2108" y="1352"/>
                      <a:pt x="1575" y="1352"/>
                    </a:cubicBezTo>
                    <a:cubicBezTo>
                      <a:pt x="328" y="1352"/>
                      <a:pt x="0" y="3528"/>
                      <a:pt x="3108" y="3528"/>
                    </a:cubicBezTo>
                    <a:cubicBezTo>
                      <a:pt x="2" y="3528"/>
                      <a:pt x="328" y="5729"/>
                      <a:pt x="1572" y="5729"/>
                    </a:cubicBezTo>
                    <a:cubicBezTo>
                      <a:pt x="2106" y="5729"/>
                      <a:pt x="2808" y="5325"/>
                      <a:pt x="3482" y="4170"/>
                    </a:cubicBezTo>
                    <a:lnTo>
                      <a:pt x="3482" y="4170"/>
                    </a:lnTo>
                    <a:cubicBezTo>
                      <a:pt x="2359" y="6094"/>
                      <a:pt x="3094" y="7057"/>
                      <a:pt x="3829" y="7057"/>
                    </a:cubicBezTo>
                    <a:cubicBezTo>
                      <a:pt x="4564" y="7057"/>
                      <a:pt x="5299" y="6094"/>
                      <a:pt x="4177" y="4170"/>
                    </a:cubicBezTo>
                    <a:lnTo>
                      <a:pt x="4177" y="4170"/>
                    </a:lnTo>
                    <a:cubicBezTo>
                      <a:pt x="4851" y="5325"/>
                      <a:pt x="5553" y="5729"/>
                      <a:pt x="6086" y="5729"/>
                    </a:cubicBezTo>
                    <a:cubicBezTo>
                      <a:pt x="7331" y="5729"/>
                      <a:pt x="7657" y="3528"/>
                      <a:pt x="4551" y="3528"/>
                    </a:cubicBezTo>
                    <a:cubicBezTo>
                      <a:pt x="7657" y="3528"/>
                      <a:pt x="7331" y="1328"/>
                      <a:pt x="6086" y="1328"/>
                    </a:cubicBezTo>
                    <a:cubicBezTo>
                      <a:pt x="5553" y="1328"/>
                      <a:pt x="4850" y="1732"/>
                      <a:pt x="4177" y="2887"/>
                    </a:cubicBezTo>
                    <a:cubicBezTo>
                      <a:pt x="5300" y="963"/>
                      <a:pt x="4564" y="0"/>
                      <a:pt x="3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25"/>
              <p:cNvSpPr/>
              <p:nvPr/>
            </p:nvSpPr>
            <p:spPr>
              <a:xfrm>
                <a:off x="4530938" y="1732950"/>
                <a:ext cx="38800" cy="33300"/>
              </a:xfrm>
              <a:custGeom>
                <a:rect b="b" l="l" r="r" t="t"/>
                <a:pathLst>
                  <a:path extrusionOk="0" h="1332" w="1552">
                    <a:moveTo>
                      <a:pt x="910" y="1"/>
                    </a:moveTo>
                    <a:cubicBezTo>
                      <a:pt x="322" y="1"/>
                      <a:pt x="1" y="696"/>
                      <a:pt x="429" y="1124"/>
                    </a:cubicBezTo>
                    <a:cubicBezTo>
                      <a:pt x="571" y="1266"/>
                      <a:pt x="743" y="1331"/>
                      <a:pt x="910" y="1331"/>
                    </a:cubicBezTo>
                    <a:cubicBezTo>
                      <a:pt x="1242" y="1331"/>
                      <a:pt x="1551" y="1070"/>
                      <a:pt x="1551" y="642"/>
                    </a:cubicBezTo>
                    <a:cubicBezTo>
                      <a:pt x="1551" y="268"/>
                      <a:pt x="1284" y="1"/>
                      <a:pt x="9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25"/>
              <p:cNvSpPr/>
              <p:nvPr/>
            </p:nvSpPr>
            <p:spPr>
              <a:xfrm>
                <a:off x="3663725" y="2872850"/>
                <a:ext cx="102750" cy="93575"/>
              </a:xfrm>
              <a:custGeom>
                <a:rect b="b" l="l" r="r" t="t"/>
                <a:pathLst>
                  <a:path extrusionOk="0" h="3743" w="4110">
                    <a:moveTo>
                      <a:pt x="2035" y="1"/>
                    </a:moveTo>
                    <a:cubicBezTo>
                      <a:pt x="1641" y="1"/>
                      <a:pt x="1253" y="509"/>
                      <a:pt x="1868" y="1524"/>
                    </a:cubicBezTo>
                    <a:cubicBezTo>
                      <a:pt x="1497" y="912"/>
                      <a:pt x="1117" y="698"/>
                      <a:pt x="831" y="698"/>
                    </a:cubicBezTo>
                    <a:cubicBezTo>
                      <a:pt x="168" y="698"/>
                      <a:pt x="11" y="1845"/>
                      <a:pt x="1654" y="1845"/>
                    </a:cubicBezTo>
                    <a:cubicBezTo>
                      <a:pt x="0" y="1845"/>
                      <a:pt x="170" y="3034"/>
                      <a:pt x="844" y="3034"/>
                    </a:cubicBezTo>
                    <a:cubicBezTo>
                      <a:pt x="1129" y="3034"/>
                      <a:pt x="1503" y="2822"/>
                      <a:pt x="1868" y="2219"/>
                    </a:cubicBezTo>
                    <a:lnTo>
                      <a:pt x="1868" y="2219"/>
                    </a:lnTo>
                    <a:cubicBezTo>
                      <a:pt x="1253" y="3235"/>
                      <a:pt x="1641" y="3743"/>
                      <a:pt x="2035" y="3743"/>
                    </a:cubicBezTo>
                    <a:cubicBezTo>
                      <a:pt x="2429" y="3743"/>
                      <a:pt x="2830" y="3235"/>
                      <a:pt x="2242" y="2219"/>
                    </a:cubicBezTo>
                    <a:lnTo>
                      <a:pt x="2242" y="2219"/>
                    </a:lnTo>
                    <a:cubicBezTo>
                      <a:pt x="2591" y="2822"/>
                      <a:pt x="2959" y="3034"/>
                      <a:pt x="3243" y="3034"/>
                    </a:cubicBezTo>
                    <a:cubicBezTo>
                      <a:pt x="3914" y="3034"/>
                      <a:pt x="4110" y="1845"/>
                      <a:pt x="2456" y="1845"/>
                    </a:cubicBezTo>
                    <a:cubicBezTo>
                      <a:pt x="4099" y="1845"/>
                      <a:pt x="3916" y="698"/>
                      <a:pt x="3256" y="698"/>
                    </a:cubicBezTo>
                    <a:cubicBezTo>
                      <a:pt x="2971" y="698"/>
                      <a:pt x="2597" y="912"/>
                      <a:pt x="2242" y="1524"/>
                    </a:cubicBezTo>
                    <a:cubicBezTo>
                      <a:pt x="2830" y="509"/>
                      <a:pt x="2429" y="1"/>
                      <a:pt x="2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25"/>
              <p:cNvSpPr/>
              <p:nvPr/>
            </p:nvSpPr>
            <p:spPr>
              <a:xfrm>
                <a:off x="3706400" y="2910950"/>
                <a:ext cx="17400" cy="16050"/>
              </a:xfrm>
              <a:custGeom>
                <a:rect b="b" l="l" r="r" t="t"/>
                <a:pathLst>
                  <a:path extrusionOk="0" h="642" w="696">
                    <a:moveTo>
                      <a:pt x="321" y="0"/>
                    </a:moveTo>
                    <a:cubicBezTo>
                      <a:pt x="161" y="0"/>
                      <a:pt x="1" y="107"/>
                      <a:pt x="1" y="321"/>
                    </a:cubicBezTo>
                    <a:cubicBezTo>
                      <a:pt x="1" y="481"/>
                      <a:pt x="161" y="642"/>
                      <a:pt x="321" y="642"/>
                    </a:cubicBezTo>
                    <a:cubicBezTo>
                      <a:pt x="535" y="642"/>
                      <a:pt x="696" y="481"/>
                      <a:pt x="696" y="321"/>
                    </a:cubicBezTo>
                    <a:cubicBezTo>
                      <a:pt x="696" y="107"/>
                      <a:pt x="535" y="0"/>
                      <a:pt x="321" y="0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25"/>
              <p:cNvSpPr/>
              <p:nvPr/>
            </p:nvSpPr>
            <p:spPr>
              <a:xfrm>
                <a:off x="5686025" y="3720475"/>
                <a:ext cx="102125" cy="94250"/>
              </a:xfrm>
              <a:custGeom>
                <a:rect b="b" l="l" r="r" t="t"/>
                <a:pathLst>
                  <a:path extrusionOk="0" h="3770" w="4085">
                    <a:moveTo>
                      <a:pt x="2043" y="1"/>
                    </a:moveTo>
                    <a:cubicBezTo>
                      <a:pt x="1655" y="1"/>
                      <a:pt x="1268" y="522"/>
                      <a:pt x="1856" y="1564"/>
                    </a:cubicBezTo>
                    <a:cubicBezTo>
                      <a:pt x="1500" y="934"/>
                      <a:pt x="1125" y="714"/>
                      <a:pt x="840" y="714"/>
                    </a:cubicBezTo>
                    <a:cubicBezTo>
                      <a:pt x="181" y="714"/>
                      <a:pt x="1" y="1885"/>
                      <a:pt x="1642" y="1885"/>
                    </a:cubicBezTo>
                    <a:cubicBezTo>
                      <a:pt x="1" y="1885"/>
                      <a:pt x="181" y="3056"/>
                      <a:pt x="840" y="3056"/>
                    </a:cubicBezTo>
                    <a:cubicBezTo>
                      <a:pt x="1125" y="3056"/>
                      <a:pt x="1500" y="2836"/>
                      <a:pt x="1856" y="2206"/>
                    </a:cubicBezTo>
                    <a:lnTo>
                      <a:pt x="1856" y="2206"/>
                    </a:lnTo>
                    <a:cubicBezTo>
                      <a:pt x="1268" y="3248"/>
                      <a:pt x="1655" y="3769"/>
                      <a:pt x="2043" y="3769"/>
                    </a:cubicBezTo>
                    <a:cubicBezTo>
                      <a:pt x="2430" y="3769"/>
                      <a:pt x="2818" y="3248"/>
                      <a:pt x="2230" y="2206"/>
                    </a:cubicBezTo>
                    <a:lnTo>
                      <a:pt x="2230" y="2206"/>
                    </a:lnTo>
                    <a:cubicBezTo>
                      <a:pt x="2586" y="2836"/>
                      <a:pt x="2961" y="3056"/>
                      <a:pt x="3246" y="3056"/>
                    </a:cubicBezTo>
                    <a:cubicBezTo>
                      <a:pt x="3904" y="3056"/>
                      <a:pt x="4085" y="1885"/>
                      <a:pt x="2444" y="1885"/>
                    </a:cubicBezTo>
                    <a:cubicBezTo>
                      <a:pt x="4085" y="1885"/>
                      <a:pt x="3904" y="714"/>
                      <a:pt x="3246" y="714"/>
                    </a:cubicBezTo>
                    <a:cubicBezTo>
                      <a:pt x="2961" y="714"/>
                      <a:pt x="2586" y="934"/>
                      <a:pt x="2230" y="1564"/>
                    </a:cubicBezTo>
                    <a:cubicBezTo>
                      <a:pt x="2818" y="522"/>
                      <a:pt x="2430" y="1"/>
                      <a:pt x="20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25"/>
              <p:cNvSpPr/>
              <p:nvPr/>
            </p:nvSpPr>
            <p:spPr>
              <a:xfrm>
                <a:off x="5727725" y="3760575"/>
                <a:ext cx="18750" cy="14050"/>
              </a:xfrm>
              <a:custGeom>
                <a:rect b="b" l="l" r="r" t="t"/>
                <a:pathLst>
                  <a:path extrusionOk="0" h="562" w="750">
                    <a:moveTo>
                      <a:pt x="375" y="0"/>
                    </a:moveTo>
                    <a:cubicBezTo>
                      <a:pt x="188" y="0"/>
                      <a:pt x="1" y="94"/>
                      <a:pt x="27" y="281"/>
                    </a:cubicBezTo>
                    <a:cubicBezTo>
                      <a:pt x="1" y="468"/>
                      <a:pt x="188" y="562"/>
                      <a:pt x="375" y="562"/>
                    </a:cubicBezTo>
                    <a:cubicBezTo>
                      <a:pt x="562" y="562"/>
                      <a:pt x="749" y="468"/>
                      <a:pt x="722" y="281"/>
                    </a:cubicBezTo>
                    <a:cubicBezTo>
                      <a:pt x="749" y="94"/>
                      <a:pt x="562" y="0"/>
                      <a:pt x="3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25"/>
              <p:cNvSpPr/>
              <p:nvPr/>
            </p:nvSpPr>
            <p:spPr>
              <a:xfrm>
                <a:off x="3805775" y="5356250"/>
                <a:ext cx="103300" cy="94575"/>
              </a:xfrm>
              <a:custGeom>
                <a:rect b="b" l="l" r="r" t="t"/>
                <a:pathLst>
                  <a:path extrusionOk="0" h="3783" w="4132">
                    <a:moveTo>
                      <a:pt x="2060" y="1"/>
                    </a:moveTo>
                    <a:cubicBezTo>
                      <a:pt x="1665" y="1"/>
                      <a:pt x="1264" y="522"/>
                      <a:pt x="1852" y="1564"/>
                    </a:cubicBezTo>
                    <a:cubicBezTo>
                      <a:pt x="1497" y="934"/>
                      <a:pt x="1122" y="714"/>
                      <a:pt x="838" y="714"/>
                    </a:cubicBezTo>
                    <a:cubicBezTo>
                      <a:pt x="183" y="714"/>
                      <a:pt x="14" y="1885"/>
                      <a:pt x="1692" y="1885"/>
                    </a:cubicBezTo>
                    <a:cubicBezTo>
                      <a:pt x="1" y="1885"/>
                      <a:pt x="186" y="3074"/>
                      <a:pt x="853" y="3074"/>
                    </a:cubicBezTo>
                    <a:cubicBezTo>
                      <a:pt x="1135" y="3074"/>
                      <a:pt x="1503" y="2862"/>
                      <a:pt x="1852" y="2259"/>
                    </a:cubicBezTo>
                    <a:lnTo>
                      <a:pt x="1852" y="2259"/>
                    </a:lnTo>
                    <a:cubicBezTo>
                      <a:pt x="1264" y="3275"/>
                      <a:pt x="1665" y="3783"/>
                      <a:pt x="2060" y="3783"/>
                    </a:cubicBezTo>
                    <a:cubicBezTo>
                      <a:pt x="2454" y="3783"/>
                      <a:pt x="2841" y="3275"/>
                      <a:pt x="2227" y="2259"/>
                    </a:cubicBezTo>
                    <a:lnTo>
                      <a:pt x="2227" y="2259"/>
                    </a:lnTo>
                    <a:cubicBezTo>
                      <a:pt x="2592" y="2862"/>
                      <a:pt x="2971" y="3074"/>
                      <a:pt x="3261" y="3074"/>
                    </a:cubicBezTo>
                    <a:cubicBezTo>
                      <a:pt x="3947" y="3074"/>
                      <a:pt x="4132" y="1885"/>
                      <a:pt x="2440" y="1885"/>
                    </a:cubicBezTo>
                    <a:cubicBezTo>
                      <a:pt x="4119" y="1885"/>
                      <a:pt x="3950" y="714"/>
                      <a:pt x="3276" y="714"/>
                    </a:cubicBezTo>
                    <a:cubicBezTo>
                      <a:pt x="2985" y="714"/>
                      <a:pt x="2598" y="934"/>
                      <a:pt x="2227" y="1564"/>
                    </a:cubicBezTo>
                    <a:cubicBezTo>
                      <a:pt x="2841" y="522"/>
                      <a:pt x="2454" y="1"/>
                      <a:pt x="2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25"/>
              <p:cNvSpPr/>
              <p:nvPr/>
            </p:nvSpPr>
            <p:spPr>
              <a:xfrm>
                <a:off x="3839181" y="5395351"/>
                <a:ext cx="26264" cy="20071"/>
              </a:xfrm>
              <a:custGeom>
                <a:rect b="b" l="l" r="r" t="t"/>
                <a:pathLst>
                  <a:path extrusionOk="0" h="497" w="729">
                    <a:moveTo>
                      <a:pt x="408" y="0"/>
                    </a:moveTo>
                    <a:cubicBezTo>
                      <a:pt x="1" y="0"/>
                      <a:pt x="400" y="497"/>
                      <a:pt x="614" y="497"/>
                    </a:cubicBezTo>
                    <a:cubicBezTo>
                      <a:pt x="680" y="497"/>
                      <a:pt x="729" y="448"/>
                      <a:pt x="729" y="321"/>
                    </a:cubicBezTo>
                    <a:cubicBezTo>
                      <a:pt x="729" y="161"/>
                      <a:pt x="569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25"/>
              <p:cNvSpPr/>
              <p:nvPr/>
            </p:nvSpPr>
            <p:spPr>
              <a:xfrm>
                <a:off x="5855025" y="1037463"/>
                <a:ext cx="102775" cy="93575"/>
              </a:xfrm>
              <a:custGeom>
                <a:rect b="b" l="l" r="r" t="t"/>
                <a:pathLst>
                  <a:path extrusionOk="0" h="3743" w="4111">
                    <a:moveTo>
                      <a:pt x="2076" y="0"/>
                    </a:moveTo>
                    <a:cubicBezTo>
                      <a:pt x="1681" y="0"/>
                      <a:pt x="1280" y="508"/>
                      <a:pt x="1868" y="1524"/>
                    </a:cubicBezTo>
                    <a:cubicBezTo>
                      <a:pt x="1519" y="921"/>
                      <a:pt x="1151" y="709"/>
                      <a:pt x="868" y="709"/>
                    </a:cubicBezTo>
                    <a:cubicBezTo>
                      <a:pt x="197" y="709"/>
                      <a:pt x="1" y="1898"/>
                      <a:pt x="1655" y="1898"/>
                    </a:cubicBezTo>
                    <a:cubicBezTo>
                      <a:pt x="12" y="1898"/>
                      <a:pt x="194" y="3045"/>
                      <a:pt x="855" y="3045"/>
                    </a:cubicBezTo>
                    <a:cubicBezTo>
                      <a:pt x="1131" y="3045"/>
                      <a:pt x="1490" y="2845"/>
                      <a:pt x="1834" y="2276"/>
                    </a:cubicBezTo>
                    <a:lnTo>
                      <a:pt x="1834" y="2276"/>
                    </a:lnTo>
                    <a:cubicBezTo>
                      <a:pt x="1269" y="3254"/>
                      <a:pt x="1649" y="3742"/>
                      <a:pt x="2036" y="3742"/>
                    </a:cubicBezTo>
                    <a:cubicBezTo>
                      <a:pt x="2430" y="3742"/>
                      <a:pt x="2831" y="3234"/>
                      <a:pt x="2243" y="2219"/>
                    </a:cubicBezTo>
                    <a:lnTo>
                      <a:pt x="2243" y="2219"/>
                    </a:lnTo>
                    <a:cubicBezTo>
                      <a:pt x="2613" y="2831"/>
                      <a:pt x="2994" y="3045"/>
                      <a:pt x="3280" y="3045"/>
                    </a:cubicBezTo>
                    <a:cubicBezTo>
                      <a:pt x="3943" y="3045"/>
                      <a:pt x="4099" y="1898"/>
                      <a:pt x="2457" y="1898"/>
                    </a:cubicBezTo>
                    <a:cubicBezTo>
                      <a:pt x="4110" y="1898"/>
                      <a:pt x="3914" y="709"/>
                      <a:pt x="3243" y="709"/>
                    </a:cubicBezTo>
                    <a:cubicBezTo>
                      <a:pt x="2969" y="709"/>
                      <a:pt x="2616" y="907"/>
                      <a:pt x="2277" y="1467"/>
                    </a:cubicBezTo>
                    <a:lnTo>
                      <a:pt x="2277" y="1467"/>
                    </a:lnTo>
                    <a:cubicBezTo>
                      <a:pt x="2843" y="489"/>
                      <a:pt x="2462" y="0"/>
                      <a:pt x="20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25"/>
              <p:cNvSpPr/>
              <p:nvPr/>
            </p:nvSpPr>
            <p:spPr>
              <a:xfrm>
                <a:off x="5935900" y="1045300"/>
                <a:ext cx="19725" cy="13600"/>
              </a:xfrm>
              <a:custGeom>
                <a:rect b="b" l="l" r="r" t="t"/>
                <a:pathLst>
                  <a:path extrusionOk="0" h="544" w="789">
                    <a:moveTo>
                      <a:pt x="414" y="1"/>
                    </a:moveTo>
                    <a:cubicBezTo>
                      <a:pt x="1" y="1"/>
                      <a:pt x="450" y="543"/>
                      <a:pt x="675" y="543"/>
                    </a:cubicBezTo>
                    <a:cubicBezTo>
                      <a:pt x="741" y="543"/>
                      <a:pt x="788" y="496"/>
                      <a:pt x="788" y="375"/>
                    </a:cubicBezTo>
                    <a:cubicBezTo>
                      <a:pt x="788" y="161"/>
                      <a:pt x="628" y="1"/>
                      <a:pt x="4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25"/>
              <p:cNvSpPr/>
              <p:nvPr/>
            </p:nvSpPr>
            <p:spPr>
              <a:xfrm>
                <a:off x="3604925" y="237775"/>
                <a:ext cx="102425" cy="94425"/>
              </a:xfrm>
              <a:custGeom>
                <a:rect b="b" l="l" r="r" t="t"/>
                <a:pathLst>
                  <a:path extrusionOk="0" h="3777" w="4097">
                    <a:moveTo>
                      <a:pt x="2055" y="1"/>
                    </a:moveTo>
                    <a:cubicBezTo>
                      <a:pt x="1667" y="1"/>
                      <a:pt x="1280" y="522"/>
                      <a:pt x="1868" y="1564"/>
                    </a:cubicBezTo>
                    <a:cubicBezTo>
                      <a:pt x="1496" y="934"/>
                      <a:pt x="1115" y="714"/>
                      <a:pt x="828" y="714"/>
                    </a:cubicBezTo>
                    <a:cubicBezTo>
                      <a:pt x="167" y="714"/>
                      <a:pt x="13" y="1885"/>
                      <a:pt x="1654" y="1885"/>
                    </a:cubicBezTo>
                    <a:cubicBezTo>
                      <a:pt x="0" y="1885"/>
                      <a:pt x="196" y="3074"/>
                      <a:pt x="867" y="3074"/>
                    </a:cubicBezTo>
                    <a:cubicBezTo>
                      <a:pt x="1151" y="3074"/>
                      <a:pt x="1519" y="2862"/>
                      <a:pt x="1868" y="2259"/>
                    </a:cubicBezTo>
                    <a:lnTo>
                      <a:pt x="1868" y="2259"/>
                    </a:lnTo>
                    <a:cubicBezTo>
                      <a:pt x="1284" y="3268"/>
                      <a:pt x="1662" y="3776"/>
                      <a:pt x="2047" y="3776"/>
                    </a:cubicBezTo>
                    <a:cubicBezTo>
                      <a:pt x="2437" y="3776"/>
                      <a:pt x="2834" y="3255"/>
                      <a:pt x="2242" y="2206"/>
                    </a:cubicBezTo>
                    <a:lnTo>
                      <a:pt x="2242" y="2206"/>
                    </a:lnTo>
                    <a:cubicBezTo>
                      <a:pt x="2598" y="2836"/>
                      <a:pt x="2973" y="3056"/>
                      <a:pt x="3258" y="3056"/>
                    </a:cubicBezTo>
                    <a:cubicBezTo>
                      <a:pt x="3917" y="3056"/>
                      <a:pt x="4097" y="1885"/>
                      <a:pt x="2456" y="1885"/>
                    </a:cubicBezTo>
                    <a:cubicBezTo>
                      <a:pt x="4097" y="1885"/>
                      <a:pt x="3917" y="714"/>
                      <a:pt x="3258" y="714"/>
                    </a:cubicBezTo>
                    <a:cubicBezTo>
                      <a:pt x="2973" y="714"/>
                      <a:pt x="2598" y="934"/>
                      <a:pt x="2242" y="1564"/>
                    </a:cubicBezTo>
                    <a:cubicBezTo>
                      <a:pt x="2830" y="522"/>
                      <a:pt x="2443" y="1"/>
                      <a:pt x="20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25"/>
              <p:cNvSpPr/>
              <p:nvPr/>
            </p:nvSpPr>
            <p:spPr>
              <a:xfrm>
                <a:off x="3604925" y="307113"/>
                <a:ext cx="19575" cy="12425"/>
              </a:xfrm>
              <a:custGeom>
                <a:rect b="b" l="l" r="r" t="t"/>
                <a:pathLst>
                  <a:path extrusionOk="0" h="497" w="783">
                    <a:moveTo>
                      <a:pt x="408" y="0"/>
                    </a:moveTo>
                    <a:cubicBezTo>
                      <a:pt x="1" y="0"/>
                      <a:pt x="432" y="497"/>
                      <a:pt x="660" y="497"/>
                    </a:cubicBezTo>
                    <a:cubicBezTo>
                      <a:pt x="731" y="497"/>
                      <a:pt x="782" y="448"/>
                      <a:pt x="782" y="321"/>
                    </a:cubicBezTo>
                    <a:cubicBezTo>
                      <a:pt x="782" y="161"/>
                      <a:pt x="622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25"/>
              <p:cNvSpPr/>
              <p:nvPr/>
            </p:nvSpPr>
            <p:spPr>
              <a:xfrm>
                <a:off x="1671050" y="3874500"/>
                <a:ext cx="25400" cy="21725"/>
              </a:xfrm>
              <a:custGeom>
                <a:rect b="b" l="l" r="r" t="t"/>
                <a:pathLst>
                  <a:path extrusionOk="0" h="869" w="1016">
                    <a:moveTo>
                      <a:pt x="588" y="1"/>
                    </a:moveTo>
                    <a:cubicBezTo>
                      <a:pt x="214" y="1"/>
                      <a:pt x="0" y="482"/>
                      <a:pt x="268" y="749"/>
                    </a:cubicBezTo>
                    <a:cubicBezTo>
                      <a:pt x="350" y="832"/>
                      <a:pt x="454" y="868"/>
                      <a:pt x="557" y="868"/>
                    </a:cubicBezTo>
                    <a:cubicBezTo>
                      <a:pt x="787" y="868"/>
                      <a:pt x="1016" y="686"/>
                      <a:pt x="1016" y="428"/>
                    </a:cubicBezTo>
                    <a:cubicBezTo>
                      <a:pt x="1016" y="214"/>
                      <a:pt x="856" y="1"/>
                      <a:pt x="5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7" name="Google Shape;2147;p25"/>
            <p:cNvGrpSpPr/>
            <p:nvPr/>
          </p:nvGrpSpPr>
          <p:grpSpPr>
            <a:xfrm rot="-9900009">
              <a:off x="8160774" y="-335255"/>
              <a:ext cx="1574743" cy="2040065"/>
              <a:chOff x="1784150" y="238125"/>
              <a:chExt cx="3999700" cy="5181575"/>
            </a:xfrm>
          </p:grpSpPr>
          <p:sp>
            <p:nvSpPr>
              <p:cNvPr id="2148" name="Google Shape;2148;p25"/>
              <p:cNvSpPr/>
              <p:nvPr/>
            </p:nvSpPr>
            <p:spPr>
              <a:xfrm>
                <a:off x="1803200" y="1600225"/>
                <a:ext cx="3980650" cy="3769225"/>
              </a:xfrm>
              <a:custGeom>
                <a:rect b="b" l="l" r="r" t="t"/>
                <a:pathLst>
                  <a:path extrusionOk="0" h="150769" w="159226">
                    <a:moveTo>
                      <a:pt x="135726" y="0"/>
                    </a:moveTo>
                    <a:lnTo>
                      <a:pt x="135726" y="0"/>
                    </a:lnTo>
                    <a:cubicBezTo>
                      <a:pt x="113336" y="3120"/>
                      <a:pt x="89630" y="12408"/>
                      <a:pt x="68626" y="27312"/>
                    </a:cubicBezTo>
                    <a:lnTo>
                      <a:pt x="62249" y="51989"/>
                    </a:lnTo>
                    <a:lnTo>
                      <a:pt x="60169" y="33759"/>
                    </a:lnTo>
                    <a:cubicBezTo>
                      <a:pt x="49009" y="42839"/>
                      <a:pt x="39235" y="53445"/>
                      <a:pt x="31055" y="65229"/>
                    </a:cubicBezTo>
                    <a:lnTo>
                      <a:pt x="27312" y="85539"/>
                    </a:lnTo>
                    <a:lnTo>
                      <a:pt x="25233" y="74379"/>
                    </a:lnTo>
                    <a:cubicBezTo>
                      <a:pt x="14003" y="93442"/>
                      <a:pt x="6655" y="115970"/>
                      <a:pt x="5130" y="141688"/>
                    </a:cubicBezTo>
                    <a:cubicBezTo>
                      <a:pt x="3397" y="144668"/>
                      <a:pt x="1664" y="147649"/>
                      <a:pt x="1" y="150768"/>
                    </a:cubicBezTo>
                    <a:cubicBezTo>
                      <a:pt x="18578" y="149728"/>
                      <a:pt x="39235" y="145569"/>
                      <a:pt x="59545" y="139192"/>
                    </a:cubicBezTo>
                    <a:lnTo>
                      <a:pt x="51366" y="133577"/>
                    </a:lnTo>
                    <a:lnTo>
                      <a:pt x="66131" y="137043"/>
                    </a:lnTo>
                    <a:cubicBezTo>
                      <a:pt x="73132" y="134686"/>
                      <a:pt x="80064" y="132052"/>
                      <a:pt x="86787" y="129280"/>
                    </a:cubicBezTo>
                    <a:lnTo>
                      <a:pt x="70636" y="118119"/>
                    </a:lnTo>
                    <a:lnTo>
                      <a:pt x="97532" y="124566"/>
                    </a:lnTo>
                    <a:cubicBezTo>
                      <a:pt x="104256" y="121447"/>
                      <a:pt x="110772" y="118119"/>
                      <a:pt x="116941" y="114584"/>
                    </a:cubicBezTo>
                    <a:lnTo>
                      <a:pt x="102869" y="105573"/>
                    </a:lnTo>
                    <a:lnTo>
                      <a:pt x="102869" y="105573"/>
                    </a:lnTo>
                    <a:lnTo>
                      <a:pt x="124635" y="110078"/>
                    </a:lnTo>
                    <a:cubicBezTo>
                      <a:pt x="138915" y="101275"/>
                      <a:pt x="150907" y="91640"/>
                      <a:pt x="159225" y="81658"/>
                    </a:cubicBezTo>
                    <a:cubicBezTo>
                      <a:pt x="147858" y="78421"/>
                      <a:pt x="135382" y="76673"/>
                      <a:pt x="122471" y="76673"/>
                    </a:cubicBezTo>
                    <a:cubicBezTo>
                      <a:pt x="113257" y="76673"/>
                      <a:pt x="103823" y="77563"/>
                      <a:pt x="94412" y="79439"/>
                    </a:cubicBezTo>
                    <a:lnTo>
                      <a:pt x="80133" y="97324"/>
                    </a:lnTo>
                    <a:lnTo>
                      <a:pt x="85124" y="81658"/>
                    </a:lnTo>
                    <a:lnTo>
                      <a:pt x="85124" y="81658"/>
                    </a:lnTo>
                    <a:cubicBezTo>
                      <a:pt x="84361" y="81866"/>
                      <a:pt x="83599" y="82074"/>
                      <a:pt x="82906" y="82282"/>
                    </a:cubicBezTo>
                    <a:lnTo>
                      <a:pt x="83668" y="81450"/>
                    </a:lnTo>
                    <a:lnTo>
                      <a:pt x="62041" y="77499"/>
                    </a:lnTo>
                    <a:lnTo>
                      <a:pt x="92402" y="71745"/>
                    </a:lnTo>
                    <a:cubicBezTo>
                      <a:pt x="97809" y="65506"/>
                      <a:pt x="102939" y="59129"/>
                      <a:pt x="107652" y="52752"/>
                    </a:cubicBezTo>
                    <a:lnTo>
                      <a:pt x="89144" y="49979"/>
                    </a:lnTo>
                    <a:lnTo>
                      <a:pt x="113406" y="44642"/>
                    </a:lnTo>
                    <a:cubicBezTo>
                      <a:pt x="124011" y="29253"/>
                      <a:pt x="131844" y="13864"/>
                      <a:pt x="13572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25"/>
              <p:cNvSpPr/>
              <p:nvPr/>
            </p:nvSpPr>
            <p:spPr>
              <a:xfrm>
                <a:off x="2801400" y="1068200"/>
                <a:ext cx="1414125" cy="1743400"/>
              </a:xfrm>
              <a:custGeom>
                <a:rect b="b" l="l" r="r" t="t"/>
                <a:pathLst>
                  <a:path extrusionOk="0" h="69736" w="56565">
                    <a:moveTo>
                      <a:pt x="55663" y="1"/>
                    </a:moveTo>
                    <a:cubicBezTo>
                      <a:pt x="55455" y="278"/>
                      <a:pt x="55247" y="555"/>
                      <a:pt x="55039" y="763"/>
                    </a:cubicBezTo>
                    <a:cubicBezTo>
                      <a:pt x="54346" y="1456"/>
                      <a:pt x="53583" y="2011"/>
                      <a:pt x="52752" y="2496"/>
                    </a:cubicBezTo>
                    <a:cubicBezTo>
                      <a:pt x="51781" y="3259"/>
                      <a:pt x="50464" y="3952"/>
                      <a:pt x="49147" y="5061"/>
                    </a:cubicBezTo>
                    <a:cubicBezTo>
                      <a:pt x="47830" y="6170"/>
                      <a:pt x="46374" y="7418"/>
                      <a:pt x="44641" y="8665"/>
                    </a:cubicBezTo>
                    <a:cubicBezTo>
                      <a:pt x="42908" y="9913"/>
                      <a:pt x="41245" y="11438"/>
                      <a:pt x="39442" y="13032"/>
                    </a:cubicBezTo>
                    <a:cubicBezTo>
                      <a:pt x="38541" y="13795"/>
                      <a:pt x="37571" y="14696"/>
                      <a:pt x="36739" y="15528"/>
                    </a:cubicBezTo>
                    <a:lnTo>
                      <a:pt x="33966" y="18301"/>
                    </a:lnTo>
                    <a:cubicBezTo>
                      <a:pt x="33065" y="19271"/>
                      <a:pt x="32095" y="20242"/>
                      <a:pt x="31263" y="21212"/>
                    </a:cubicBezTo>
                    <a:lnTo>
                      <a:pt x="28559" y="24331"/>
                    </a:lnTo>
                    <a:cubicBezTo>
                      <a:pt x="26688" y="26342"/>
                      <a:pt x="24955" y="28629"/>
                      <a:pt x="23222" y="30778"/>
                    </a:cubicBezTo>
                    <a:lnTo>
                      <a:pt x="21905" y="32442"/>
                    </a:lnTo>
                    <a:lnTo>
                      <a:pt x="20657" y="34175"/>
                    </a:lnTo>
                    <a:lnTo>
                      <a:pt x="18162" y="37502"/>
                    </a:lnTo>
                    <a:cubicBezTo>
                      <a:pt x="16567" y="39789"/>
                      <a:pt x="15042" y="42008"/>
                      <a:pt x="13656" y="44226"/>
                    </a:cubicBezTo>
                    <a:cubicBezTo>
                      <a:pt x="12200" y="46513"/>
                      <a:pt x="10814" y="48593"/>
                      <a:pt x="9635" y="50672"/>
                    </a:cubicBezTo>
                    <a:lnTo>
                      <a:pt x="7833" y="53722"/>
                    </a:lnTo>
                    <a:lnTo>
                      <a:pt x="6239" y="56565"/>
                    </a:lnTo>
                    <a:cubicBezTo>
                      <a:pt x="5199" y="58436"/>
                      <a:pt x="4298" y="60100"/>
                      <a:pt x="3535" y="61694"/>
                    </a:cubicBezTo>
                    <a:cubicBezTo>
                      <a:pt x="2842" y="63219"/>
                      <a:pt x="2149" y="64536"/>
                      <a:pt x="1594" y="65645"/>
                    </a:cubicBezTo>
                    <a:cubicBezTo>
                      <a:pt x="1109" y="66754"/>
                      <a:pt x="693" y="67656"/>
                      <a:pt x="416" y="68279"/>
                    </a:cubicBezTo>
                    <a:lnTo>
                      <a:pt x="0" y="69181"/>
                    </a:lnTo>
                    <a:lnTo>
                      <a:pt x="1456" y="69735"/>
                    </a:lnTo>
                    <a:cubicBezTo>
                      <a:pt x="1456" y="69735"/>
                      <a:pt x="1594" y="69458"/>
                      <a:pt x="1872" y="68903"/>
                    </a:cubicBezTo>
                    <a:cubicBezTo>
                      <a:pt x="2149" y="68279"/>
                      <a:pt x="2565" y="67448"/>
                      <a:pt x="3050" y="66338"/>
                    </a:cubicBezTo>
                    <a:cubicBezTo>
                      <a:pt x="3605" y="65229"/>
                      <a:pt x="4229" y="63982"/>
                      <a:pt x="5060" y="62457"/>
                    </a:cubicBezTo>
                    <a:cubicBezTo>
                      <a:pt x="5892" y="60932"/>
                      <a:pt x="6724" y="59268"/>
                      <a:pt x="7833" y="57466"/>
                    </a:cubicBezTo>
                    <a:lnTo>
                      <a:pt x="9427" y="54624"/>
                    </a:lnTo>
                    <a:cubicBezTo>
                      <a:pt x="9982" y="53653"/>
                      <a:pt x="10606" y="52613"/>
                      <a:pt x="11230" y="51643"/>
                    </a:cubicBezTo>
                    <a:cubicBezTo>
                      <a:pt x="12408" y="49563"/>
                      <a:pt x="13725" y="47414"/>
                      <a:pt x="15181" y="45266"/>
                    </a:cubicBezTo>
                    <a:cubicBezTo>
                      <a:pt x="16637" y="43047"/>
                      <a:pt x="18162" y="40829"/>
                      <a:pt x="19687" y="38611"/>
                    </a:cubicBezTo>
                    <a:lnTo>
                      <a:pt x="22113" y="35284"/>
                    </a:lnTo>
                    <a:lnTo>
                      <a:pt x="23360" y="33620"/>
                    </a:lnTo>
                    <a:lnTo>
                      <a:pt x="24678" y="31956"/>
                    </a:lnTo>
                    <a:cubicBezTo>
                      <a:pt x="26410" y="29808"/>
                      <a:pt x="28074" y="27589"/>
                      <a:pt x="29876" y="25579"/>
                    </a:cubicBezTo>
                    <a:lnTo>
                      <a:pt x="32511" y="22460"/>
                    </a:lnTo>
                    <a:cubicBezTo>
                      <a:pt x="33412" y="21489"/>
                      <a:pt x="34382" y="20519"/>
                      <a:pt x="35214" y="19548"/>
                    </a:cubicBezTo>
                    <a:lnTo>
                      <a:pt x="37848" y="16776"/>
                    </a:lnTo>
                    <a:cubicBezTo>
                      <a:pt x="38680" y="15805"/>
                      <a:pt x="39581" y="15043"/>
                      <a:pt x="40413" y="14142"/>
                    </a:cubicBezTo>
                    <a:cubicBezTo>
                      <a:pt x="42146" y="12478"/>
                      <a:pt x="43740" y="10884"/>
                      <a:pt x="45334" y="9497"/>
                    </a:cubicBezTo>
                    <a:cubicBezTo>
                      <a:pt x="46929" y="8180"/>
                      <a:pt x="48384" y="6863"/>
                      <a:pt x="49632" y="5823"/>
                    </a:cubicBezTo>
                    <a:lnTo>
                      <a:pt x="53167" y="3189"/>
                    </a:lnTo>
                    <a:cubicBezTo>
                      <a:pt x="53930" y="2565"/>
                      <a:pt x="54762" y="2080"/>
                      <a:pt x="55594" y="1595"/>
                    </a:cubicBezTo>
                    <a:cubicBezTo>
                      <a:pt x="55871" y="1456"/>
                      <a:pt x="56217" y="1387"/>
                      <a:pt x="56564" y="1248"/>
                    </a:cubicBezTo>
                    <a:lnTo>
                      <a:pt x="55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25"/>
              <p:cNvSpPr/>
              <p:nvPr/>
            </p:nvSpPr>
            <p:spPr>
              <a:xfrm>
                <a:off x="3768375" y="1326425"/>
                <a:ext cx="459275" cy="121325"/>
              </a:xfrm>
              <a:custGeom>
                <a:rect b="b" l="l" r="r" t="t"/>
                <a:pathLst>
                  <a:path extrusionOk="0" h="4853" w="18371">
                    <a:moveTo>
                      <a:pt x="18370" y="0"/>
                    </a:moveTo>
                    <a:cubicBezTo>
                      <a:pt x="18093" y="139"/>
                      <a:pt x="17816" y="277"/>
                      <a:pt x="17538" y="347"/>
                    </a:cubicBezTo>
                    <a:cubicBezTo>
                      <a:pt x="16915" y="485"/>
                      <a:pt x="16152" y="624"/>
                      <a:pt x="15459" y="693"/>
                    </a:cubicBezTo>
                    <a:cubicBezTo>
                      <a:pt x="15043" y="693"/>
                      <a:pt x="14558" y="693"/>
                      <a:pt x="14073" y="763"/>
                    </a:cubicBezTo>
                    <a:lnTo>
                      <a:pt x="12548" y="901"/>
                    </a:lnTo>
                    <a:lnTo>
                      <a:pt x="10815" y="1109"/>
                    </a:lnTo>
                    <a:lnTo>
                      <a:pt x="9082" y="1386"/>
                    </a:lnTo>
                    <a:cubicBezTo>
                      <a:pt x="8527" y="1456"/>
                      <a:pt x="7972" y="1525"/>
                      <a:pt x="7349" y="1664"/>
                    </a:cubicBezTo>
                    <a:lnTo>
                      <a:pt x="5754" y="2010"/>
                    </a:lnTo>
                    <a:cubicBezTo>
                      <a:pt x="5200" y="2080"/>
                      <a:pt x="4645" y="2218"/>
                      <a:pt x="4160" y="2288"/>
                    </a:cubicBezTo>
                    <a:lnTo>
                      <a:pt x="2843" y="2634"/>
                    </a:lnTo>
                    <a:cubicBezTo>
                      <a:pt x="1942" y="2842"/>
                      <a:pt x="1249" y="3050"/>
                      <a:pt x="763" y="3258"/>
                    </a:cubicBezTo>
                    <a:cubicBezTo>
                      <a:pt x="209" y="3397"/>
                      <a:pt x="1" y="3466"/>
                      <a:pt x="1" y="3466"/>
                    </a:cubicBezTo>
                    <a:lnTo>
                      <a:pt x="625" y="4852"/>
                    </a:lnTo>
                    <a:cubicBezTo>
                      <a:pt x="625" y="4852"/>
                      <a:pt x="833" y="4714"/>
                      <a:pt x="1318" y="4506"/>
                    </a:cubicBezTo>
                    <a:cubicBezTo>
                      <a:pt x="1734" y="4298"/>
                      <a:pt x="2358" y="4021"/>
                      <a:pt x="3190" y="3743"/>
                    </a:cubicBezTo>
                    <a:cubicBezTo>
                      <a:pt x="4021" y="3466"/>
                      <a:pt x="4922" y="3189"/>
                      <a:pt x="5962" y="2911"/>
                    </a:cubicBezTo>
                    <a:lnTo>
                      <a:pt x="7557" y="2426"/>
                    </a:lnTo>
                    <a:cubicBezTo>
                      <a:pt x="8111" y="2288"/>
                      <a:pt x="8666" y="2218"/>
                      <a:pt x="9220" y="2080"/>
                    </a:cubicBezTo>
                    <a:lnTo>
                      <a:pt x="10953" y="1733"/>
                    </a:lnTo>
                    <a:lnTo>
                      <a:pt x="12548" y="1525"/>
                    </a:lnTo>
                    <a:lnTo>
                      <a:pt x="14142" y="1386"/>
                    </a:lnTo>
                    <a:cubicBezTo>
                      <a:pt x="14558" y="1317"/>
                      <a:pt x="15043" y="1248"/>
                      <a:pt x="15459" y="1248"/>
                    </a:cubicBezTo>
                    <a:cubicBezTo>
                      <a:pt x="16152" y="1248"/>
                      <a:pt x="16915" y="1248"/>
                      <a:pt x="17608" y="1386"/>
                    </a:cubicBezTo>
                    <a:cubicBezTo>
                      <a:pt x="17816" y="1456"/>
                      <a:pt x="18093" y="1525"/>
                      <a:pt x="18370" y="1594"/>
                    </a:cubicBezTo>
                    <a:lnTo>
                      <a:pt x="18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25"/>
              <p:cNvSpPr/>
              <p:nvPr/>
            </p:nvSpPr>
            <p:spPr>
              <a:xfrm>
                <a:off x="4202050" y="1303775"/>
                <a:ext cx="157725" cy="93725"/>
              </a:xfrm>
              <a:custGeom>
                <a:rect b="b" l="l" r="r" t="t"/>
                <a:pathLst>
                  <a:path extrusionOk="0" h="3749" w="6309">
                    <a:moveTo>
                      <a:pt x="3822" y="1"/>
                    </a:moveTo>
                    <a:cubicBezTo>
                      <a:pt x="2694" y="1"/>
                      <a:pt x="69" y="808"/>
                      <a:pt x="69" y="1807"/>
                    </a:cubicBezTo>
                    <a:cubicBezTo>
                      <a:pt x="0" y="2847"/>
                      <a:pt x="2842" y="3748"/>
                      <a:pt x="3882" y="3748"/>
                    </a:cubicBezTo>
                    <a:cubicBezTo>
                      <a:pt x="6239" y="3609"/>
                      <a:pt x="6308" y="144"/>
                      <a:pt x="3951" y="5"/>
                    </a:cubicBezTo>
                    <a:cubicBezTo>
                      <a:pt x="3911" y="2"/>
                      <a:pt x="3867" y="1"/>
                      <a:pt x="38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25"/>
              <p:cNvSpPr/>
              <p:nvPr/>
            </p:nvSpPr>
            <p:spPr>
              <a:xfrm>
                <a:off x="4174325" y="1003800"/>
                <a:ext cx="168925" cy="103900"/>
              </a:xfrm>
              <a:custGeom>
                <a:rect b="b" l="l" r="r" t="t"/>
                <a:pathLst>
                  <a:path extrusionOk="0" h="4156" w="6757">
                    <a:moveTo>
                      <a:pt x="4018" y="0"/>
                    </a:moveTo>
                    <a:cubicBezTo>
                      <a:pt x="3736" y="0"/>
                      <a:pt x="3433" y="67"/>
                      <a:pt x="3119" y="220"/>
                    </a:cubicBezTo>
                    <a:cubicBezTo>
                      <a:pt x="2218" y="705"/>
                      <a:pt x="0" y="2715"/>
                      <a:pt x="485" y="3616"/>
                    </a:cubicBezTo>
                    <a:cubicBezTo>
                      <a:pt x="684" y="4014"/>
                      <a:pt x="1290" y="4156"/>
                      <a:pt x="2003" y="4156"/>
                    </a:cubicBezTo>
                    <a:cubicBezTo>
                      <a:pt x="3031" y="4156"/>
                      <a:pt x="4280" y="3862"/>
                      <a:pt x="4852" y="3616"/>
                    </a:cubicBezTo>
                    <a:lnTo>
                      <a:pt x="4783" y="3616"/>
                    </a:lnTo>
                    <a:cubicBezTo>
                      <a:pt x="6757" y="2660"/>
                      <a:pt x="5789" y="0"/>
                      <a:pt x="40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25"/>
              <p:cNvSpPr/>
              <p:nvPr/>
            </p:nvSpPr>
            <p:spPr>
              <a:xfrm>
                <a:off x="3846375" y="901850"/>
                <a:ext cx="130000" cy="447125"/>
              </a:xfrm>
              <a:custGeom>
                <a:rect b="b" l="l" r="r" t="t"/>
                <a:pathLst>
                  <a:path extrusionOk="0" h="17885" w="5200">
                    <a:moveTo>
                      <a:pt x="3605" y="0"/>
                    </a:moveTo>
                    <a:lnTo>
                      <a:pt x="3605" y="0"/>
                    </a:lnTo>
                    <a:cubicBezTo>
                      <a:pt x="3743" y="277"/>
                      <a:pt x="3743" y="555"/>
                      <a:pt x="3813" y="763"/>
                    </a:cubicBezTo>
                    <a:cubicBezTo>
                      <a:pt x="3951" y="1456"/>
                      <a:pt x="3951" y="2149"/>
                      <a:pt x="3882" y="2842"/>
                    </a:cubicBezTo>
                    <a:cubicBezTo>
                      <a:pt x="3882" y="3327"/>
                      <a:pt x="3813" y="3813"/>
                      <a:pt x="3743" y="4228"/>
                    </a:cubicBezTo>
                    <a:cubicBezTo>
                      <a:pt x="3674" y="4783"/>
                      <a:pt x="3605" y="5268"/>
                      <a:pt x="3535" y="5823"/>
                    </a:cubicBezTo>
                    <a:cubicBezTo>
                      <a:pt x="3466" y="6377"/>
                      <a:pt x="3397" y="6863"/>
                      <a:pt x="3327" y="7417"/>
                    </a:cubicBezTo>
                    <a:cubicBezTo>
                      <a:pt x="3258" y="7972"/>
                      <a:pt x="3050" y="8526"/>
                      <a:pt x="2981" y="9150"/>
                    </a:cubicBezTo>
                    <a:cubicBezTo>
                      <a:pt x="2842" y="9705"/>
                      <a:pt x="2704" y="10259"/>
                      <a:pt x="2565" y="10814"/>
                    </a:cubicBezTo>
                    <a:cubicBezTo>
                      <a:pt x="2426" y="11299"/>
                      <a:pt x="2218" y="11853"/>
                      <a:pt x="2080" y="12339"/>
                    </a:cubicBezTo>
                    <a:cubicBezTo>
                      <a:pt x="1802" y="13378"/>
                      <a:pt x="1456" y="14349"/>
                      <a:pt x="1179" y="15111"/>
                    </a:cubicBezTo>
                    <a:cubicBezTo>
                      <a:pt x="832" y="15943"/>
                      <a:pt x="555" y="16567"/>
                      <a:pt x="347" y="16983"/>
                    </a:cubicBezTo>
                    <a:cubicBezTo>
                      <a:pt x="139" y="17399"/>
                      <a:pt x="0" y="17676"/>
                      <a:pt x="0" y="17676"/>
                    </a:cubicBezTo>
                    <a:lnTo>
                      <a:pt x="485" y="17884"/>
                    </a:lnTo>
                    <a:lnTo>
                      <a:pt x="1941" y="16844"/>
                    </a:lnTo>
                    <a:cubicBezTo>
                      <a:pt x="2010" y="16429"/>
                      <a:pt x="2149" y="16013"/>
                      <a:pt x="2288" y="15597"/>
                    </a:cubicBezTo>
                    <a:cubicBezTo>
                      <a:pt x="2426" y="15111"/>
                      <a:pt x="2496" y="14696"/>
                      <a:pt x="2634" y="14210"/>
                    </a:cubicBezTo>
                    <a:cubicBezTo>
                      <a:pt x="2773" y="13656"/>
                      <a:pt x="2912" y="13171"/>
                      <a:pt x="2981" y="12685"/>
                    </a:cubicBezTo>
                    <a:cubicBezTo>
                      <a:pt x="3120" y="12131"/>
                      <a:pt x="3258" y="11576"/>
                      <a:pt x="3397" y="11022"/>
                    </a:cubicBezTo>
                    <a:cubicBezTo>
                      <a:pt x="3466" y="10467"/>
                      <a:pt x="3535" y="9843"/>
                      <a:pt x="3674" y="9289"/>
                    </a:cubicBezTo>
                    <a:cubicBezTo>
                      <a:pt x="3813" y="8665"/>
                      <a:pt x="3882" y="8110"/>
                      <a:pt x="3951" y="7556"/>
                    </a:cubicBezTo>
                    <a:lnTo>
                      <a:pt x="4159" y="5892"/>
                    </a:lnTo>
                    <a:cubicBezTo>
                      <a:pt x="4229" y="5338"/>
                      <a:pt x="4298" y="4852"/>
                      <a:pt x="4367" y="4298"/>
                    </a:cubicBezTo>
                    <a:cubicBezTo>
                      <a:pt x="4437" y="3813"/>
                      <a:pt x="4437" y="3327"/>
                      <a:pt x="4506" y="2911"/>
                    </a:cubicBezTo>
                    <a:cubicBezTo>
                      <a:pt x="4575" y="2218"/>
                      <a:pt x="4714" y="1525"/>
                      <a:pt x="4922" y="832"/>
                    </a:cubicBezTo>
                    <a:cubicBezTo>
                      <a:pt x="4991" y="555"/>
                      <a:pt x="5060" y="347"/>
                      <a:pt x="5199" y="69"/>
                    </a:cubicBezTo>
                    <a:lnTo>
                      <a:pt x="36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25"/>
              <p:cNvSpPr/>
              <p:nvPr/>
            </p:nvSpPr>
            <p:spPr>
              <a:xfrm>
                <a:off x="3909175" y="788325"/>
                <a:ext cx="95325" cy="141275"/>
              </a:xfrm>
              <a:custGeom>
                <a:rect b="b" l="l" r="r" t="t"/>
                <a:pathLst>
                  <a:path extrusionOk="0" h="5651" w="3813">
                    <a:moveTo>
                      <a:pt x="1907" y="1"/>
                    </a:moveTo>
                    <a:cubicBezTo>
                      <a:pt x="1005" y="1"/>
                      <a:pt x="104" y="590"/>
                      <a:pt x="0" y="1768"/>
                    </a:cubicBezTo>
                    <a:cubicBezTo>
                      <a:pt x="0" y="2808"/>
                      <a:pt x="901" y="5650"/>
                      <a:pt x="1941" y="5650"/>
                    </a:cubicBezTo>
                    <a:cubicBezTo>
                      <a:pt x="2912" y="5650"/>
                      <a:pt x="3813" y="2808"/>
                      <a:pt x="3813" y="1768"/>
                    </a:cubicBezTo>
                    <a:cubicBezTo>
                      <a:pt x="3709" y="590"/>
                      <a:pt x="2808" y="1"/>
                      <a:pt x="19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25"/>
              <p:cNvSpPr/>
              <p:nvPr/>
            </p:nvSpPr>
            <p:spPr>
              <a:xfrm>
                <a:off x="3662675" y="1076875"/>
                <a:ext cx="69350" cy="462725"/>
              </a:xfrm>
              <a:custGeom>
                <a:rect b="b" l="l" r="r" t="t"/>
                <a:pathLst>
                  <a:path extrusionOk="0" h="18509" w="2774">
                    <a:moveTo>
                      <a:pt x="2773" y="0"/>
                    </a:moveTo>
                    <a:lnTo>
                      <a:pt x="1179" y="277"/>
                    </a:lnTo>
                    <a:cubicBezTo>
                      <a:pt x="1317" y="485"/>
                      <a:pt x="1387" y="763"/>
                      <a:pt x="1525" y="1040"/>
                    </a:cubicBezTo>
                    <a:cubicBezTo>
                      <a:pt x="1664" y="1664"/>
                      <a:pt x="1803" y="2357"/>
                      <a:pt x="1872" y="3050"/>
                    </a:cubicBezTo>
                    <a:cubicBezTo>
                      <a:pt x="1872" y="3535"/>
                      <a:pt x="1941" y="3951"/>
                      <a:pt x="1941" y="4437"/>
                    </a:cubicBezTo>
                    <a:lnTo>
                      <a:pt x="1941" y="6031"/>
                    </a:lnTo>
                    <a:lnTo>
                      <a:pt x="1941" y="7695"/>
                    </a:lnTo>
                    <a:lnTo>
                      <a:pt x="1803" y="9428"/>
                    </a:lnTo>
                    <a:cubicBezTo>
                      <a:pt x="1733" y="9982"/>
                      <a:pt x="1733" y="10537"/>
                      <a:pt x="1664" y="11160"/>
                    </a:cubicBezTo>
                    <a:cubicBezTo>
                      <a:pt x="1525" y="11715"/>
                      <a:pt x="1456" y="12270"/>
                      <a:pt x="1387" y="12755"/>
                    </a:cubicBezTo>
                    <a:cubicBezTo>
                      <a:pt x="1248" y="13864"/>
                      <a:pt x="1040" y="14834"/>
                      <a:pt x="832" y="15666"/>
                    </a:cubicBezTo>
                    <a:cubicBezTo>
                      <a:pt x="624" y="16498"/>
                      <a:pt x="416" y="17191"/>
                      <a:pt x="278" y="17607"/>
                    </a:cubicBezTo>
                    <a:cubicBezTo>
                      <a:pt x="70" y="18092"/>
                      <a:pt x="0" y="18370"/>
                      <a:pt x="0" y="18370"/>
                    </a:cubicBezTo>
                    <a:lnTo>
                      <a:pt x="486" y="18508"/>
                    </a:lnTo>
                    <a:lnTo>
                      <a:pt x="1803" y="17053"/>
                    </a:lnTo>
                    <a:cubicBezTo>
                      <a:pt x="1803" y="16706"/>
                      <a:pt x="1872" y="16221"/>
                      <a:pt x="1941" y="15735"/>
                    </a:cubicBezTo>
                    <a:cubicBezTo>
                      <a:pt x="2080" y="15250"/>
                      <a:pt x="2080" y="14904"/>
                      <a:pt x="2149" y="14349"/>
                    </a:cubicBezTo>
                    <a:cubicBezTo>
                      <a:pt x="2149" y="13795"/>
                      <a:pt x="2288" y="13309"/>
                      <a:pt x="2288" y="12824"/>
                    </a:cubicBezTo>
                    <a:cubicBezTo>
                      <a:pt x="2357" y="12270"/>
                      <a:pt x="2357" y="11715"/>
                      <a:pt x="2427" y="11091"/>
                    </a:cubicBezTo>
                    <a:cubicBezTo>
                      <a:pt x="2496" y="10537"/>
                      <a:pt x="2427" y="9982"/>
                      <a:pt x="2496" y="9358"/>
                    </a:cubicBezTo>
                    <a:cubicBezTo>
                      <a:pt x="2565" y="8804"/>
                      <a:pt x="2565" y="8249"/>
                      <a:pt x="2565" y="7625"/>
                    </a:cubicBezTo>
                    <a:cubicBezTo>
                      <a:pt x="2565" y="7071"/>
                      <a:pt x="2565" y="6516"/>
                      <a:pt x="2565" y="5962"/>
                    </a:cubicBezTo>
                    <a:lnTo>
                      <a:pt x="2565" y="4437"/>
                    </a:lnTo>
                    <a:cubicBezTo>
                      <a:pt x="2565" y="3882"/>
                      <a:pt x="2496" y="3466"/>
                      <a:pt x="2496" y="2981"/>
                    </a:cubicBezTo>
                    <a:cubicBezTo>
                      <a:pt x="2427" y="2288"/>
                      <a:pt x="2496" y="1595"/>
                      <a:pt x="2565" y="901"/>
                    </a:cubicBezTo>
                    <a:cubicBezTo>
                      <a:pt x="2635" y="624"/>
                      <a:pt x="2704" y="277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25"/>
              <p:cNvSpPr/>
              <p:nvPr/>
            </p:nvSpPr>
            <p:spPr>
              <a:xfrm>
                <a:off x="3649225" y="962625"/>
                <a:ext cx="101850" cy="143850"/>
              </a:xfrm>
              <a:custGeom>
                <a:rect b="b" l="l" r="r" t="t"/>
                <a:pathLst>
                  <a:path extrusionOk="0" h="5754" w="4074">
                    <a:moveTo>
                      <a:pt x="2099" y="1"/>
                    </a:moveTo>
                    <a:cubicBezTo>
                      <a:pt x="1057" y="1"/>
                      <a:pt x="0" y="766"/>
                      <a:pt x="192" y="2144"/>
                    </a:cubicBezTo>
                    <a:cubicBezTo>
                      <a:pt x="327" y="3158"/>
                      <a:pt x="1517" y="5754"/>
                      <a:pt x="2476" y="5754"/>
                    </a:cubicBezTo>
                    <a:cubicBezTo>
                      <a:pt x="2500" y="5754"/>
                      <a:pt x="2525" y="5752"/>
                      <a:pt x="2549" y="5749"/>
                    </a:cubicBezTo>
                    <a:cubicBezTo>
                      <a:pt x="3588" y="5610"/>
                      <a:pt x="4074" y="2629"/>
                      <a:pt x="3935" y="1589"/>
                    </a:cubicBezTo>
                    <a:cubicBezTo>
                      <a:pt x="3780" y="503"/>
                      <a:pt x="2944" y="1"/>
                      <a:pt x="20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25"/>
              <p:cNvSpPr/>
              <p:nvPr/>
            </p:nvSpPr>
            <p:spPr>
              <a:xfrm>
                <a:off x="3452975" y="1286550"/>
                <a:ext cx="58950" cy="462725"/>
              </a:xfrm>
              <a:custGeom>
                <a:rect b="b" l="l" r="r" t="t"/>
                <a:pathLst>
                  <a:path extrusionOk="0" h="18509" w="2358">
                    <a:moveTo>
                      <a:pt x="1526" y="1"/>
                    </a:moveTo>
                    <a:lnTo>
                      <a:pt x="1" y="278"/>
                    </a:lnTo>
                    <a:cubicBezTo>
                      <a:pt x="140" y="555"/>
                      <a:pt x="209" y="763"/>
                      <a:pt x="347" y="1041"/>
                    </a:cubicBezTo>
                    <a:cubicBezTo>
                      <a:pt x="625" y="1664"/>
                      <a:pt x="763" y="2358"/>
                      <a:pt x="902" y="3051"/>
                    </a:cubicBezTo>
                    <a:cubicBezTo>
                      <a:pt x="971" y="3467"/>
                      <a:pt x="1110" y="3883"/>
                      <a:pt x="1110" y="4437"/>
                    </a:cubicBezTo>
                    <a:cubicBezTo>
                      <a:pt x="1179" y="4922"/>
                      <a:pt x="1249" y="5408"/>
                      <a:pt x="1249" y="5962"/>
                    </a:cubicBezTo>
                    <a:cubicBezTo>
                      <a:pt x="1318" y="6517"/>
                      <a:pt x="1387" y="7071"/>
                      <a:pt x="1387" y="7626"/>
                    </a:cubicBezTo>
                    <a:cubicBezTo>
                      <a:pt x="1457" y="8180"/>
                      <a:pt x="1387" y="8735"/>
                      <a:pt x="1387" y="9359"/>
                    </a:cubicBezTo>
                    <a:lnTo>
                      <a:pt x="1387" y="11092"/>
                    </a:lnTo>
                    <a:cubicBezTo>
                      <a:pt x="1387" y="11646"/>
                      <a:pt x="1387" y="12201"/>
                      <a:pt x="1318" y="12755"/>
                    </a:cubicBezTo>
                    <a:cubicBezTo>
                      <a:pt x="1318" y="13726"/>
                      <a:pt x="1179" y="14696"/>
                      <a:pt x="1110" y="15667"/>
                    </a:cubicBezTo>
                    <a:cubicBezTo>
                      <a:pt x="971" y="16499"/>
                      <a:pt x="833" y="17192"/>
                      <a:pt x="694" y="17677"/>
                    </a:cubicBezTo>
                    <a:cubicBezTo>
                      <a:pt x="625" y="18093"/>
                      <a:pt x="555" y="18439"/>
                      <a:pt x="555" y="18439"/>
                    </a:cubicBezTo>
                    <a:lnTo>
                      <a:pt x="1041" y="18509"/>
                    </a:lnTo>
                    <a:lnTo>
                      <a:pt x="2288" y="17053"/>
                    </a:lnTo>
                    <a:cubicBezTo>
                      <a:pt x="2288" y="16637"/>
                      <a:pt x="2288" y="16152"/>
                      <a:pt x="2358" y="15736"/>
                    </a:cubicBezTo>
                    <a:cubicBezTo>
                      <a:pt x="2358" y="15251"/>
                      <a:pt x="2358" y="14766"/>
                      <a:pt x="2358" y="14280"/>
                    </a:cubicBezTo>
                    <a:lnTo>
                      <a:pt x="2358" y="12755"/>
                    </a:lnTo>
                    <a:cubicBezTo>
                      <a:pt x="2358" y="12201"/>
                      <a:pt x="2358" y="11577"/>
                      <a:pt x="2288" y="11022"/>
                    </a:cubicBezTo>
                    <a:cubicBezTo>
                      <a:pt x="2219" y="10468"/>
                      <a:pt x="2219" y="9913"/>
                      <a:pt x="2150" y="9289"/>
                    </a:cubicBezTo>
                    <a:cubicBezTo>
                      <a:pt x="2150" y="8735"/>
                      <a:pt x="2080" y="8180"/>
                      <a:pt x="2080" y="7556"/>
                    </a:cubicBezTo>
                    <a:cubicBezTo>
                      <a:pt x="2011" y="7002"/>
                      <a:pt x="1942" y="6447"/>
                      <a:pt x="1872" y="5893"/>
                    </a:cubicBezTo>
                    <a:cubicBezTo>
                      <a:pt x="1803" y="5338"/>
                      <a:pt x="1803" y="4853"/>
                      <a:pt x="1734" y="4368"/>
                    </a:cubicBezTo>
                    <a:cubicBezTo>
                      <a:pt x="1665" y="3883"/>
                      <a:pt x="1526" y="3397"/>
                      <a:pt x="1526" y="2981"/>
                    </a:cubicBezTo>
                    <a:cubicBezTo>
                      <a:pt x="1387" y="2288"/>
                      <a:pt x="1387" y="1526"/>
                      <a:pt x="1387" y="833"/>
                    </a:cubicBezTo>
                    <a:cubicBezTo>
                      <a:pt x="1387" y="555"/>
                      <a:pt x="1457" y="278"/>
                      <a:pt x="15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25"/>
              <p:cNvSpPr/>
              <p:nvPr/>
            </p:nvSpPr>
            <p:spPr>
              <a:xfrm>
                <a:off x="3400075" y="1175275"/>
                <a:ext cx="104925" cy="141275"/>
              </a:xfrm>
              <a:custGeom>
                <a:rect b="b" l="l" r="r" t="t"/>
                <a:pathLst>
                  <a:path extrusionOk="0" h="5651" w="4197">
                    <a:moveTo>
                      <a:pt x="2171" y="1"/>
                    </a:moveTo>
                    <a:cubicBezTo>
                      <a:pt x="1098" y="1"/>
                      <a:pt x="1" y="876"/>
                      <a:pt x="245" y="2303"/>
                    </a:cubicBezTo>
                    <a:lnTo>
                      <a:pt x="315" y="2303"/>
                    </a:lnTo>
                    <a:cubicBezTo>
                      <a:pt x="578" y="3225"/>
                      <a:pt x="1906" y="5650"/>
                      <a:pt x="2930" y="5650"/>
                    </a:cubicBezTo>
                    <a:cubicBezTo>
                      <a:pt x="2983" y="5650"/>
                      <a:pt x="3036" y="5644"/>
                      <a:pt x="3087" y="5630"/>
                    </a:cubicBezTo>
                    <a:cubicBezTo>
                      <a:pt x="4058" y="5353"/>
                      <a:pt x="4196" y="2441"/>
                      <a:pt x="3919" y="1402"/>
                    </a:cubicBezTo>
                    <a:cubicBezTo>
                      <a:pt x="3662" y="431"/>
                      <a:pt x="2923" y="1"/>
                      <a:pt x="21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25"/>
              <p:cNvSpPr/>
              <p:nvPr/>
            </p:nvSpPr>
            <p:spPr>
              <a:xfrm>
                <a:off x="3236375" y="1569025"/>
                <a:ext cx="60675" cy="462725"/>
              </a:xfrm>
              <a:custGeom>
                <a:rect b="b" l="l" r="r" t="t"/>
                <a:pathLst>
                  <a:path extrusionOk="0" h="18509" w="2427">
                    <a:moveTo>
                      <a:pt x="1525" y="1"/>
                    </a:moveTo>
                    <a:lnTo>
                      <a:pt x="0" y="347"/>
                    </a:lnTo>
                    <a:cubicBezTo>
                      <a:pt x="139" y="555"/>
                      <a:pt x="277" y="763"/>
                      <a:pt x="416" y="1040"/>
                    </a:cubicBezTo>
                    <a:cubicBezTo>
                      <a:pt x="624" y="1734"/>
                      <a:pt x="832" y="2357"/>
                      <a:pt x="971" y="3120"/>
                    </a:cubicBezTo>
                    <a:cubicBezTo>
                      <a:pt x="971" y="3536"/>
                      <a:pt x="1109" y="3952"/>
                      <a:pt x="1109" y="4437"/>
                    </a:cubicBezTo>
                    <a:cubicBezTo>
                      <a:pt x="1178" y="4992"/>
                      <a:pt x="1248" y="5477"/>
                      <a:pt x="1317" y="6031"/>
                    </a:cubicBezTo>
                    <a:cubicBezTo>
                      <a:pt x="1317" y="6517"/>
                      <a:pt x="1386" y="7071"/>
                      <a:pt x="1456" y="7626"/>
                    </a:cubicBezTo>
                    <a:cubicBezTo>
                      <a:pt x="1525" y="8180"/>
                      <a:pt x="1456" y="8804"/>
                      <a:pt x="1456" y="9359"/>
                    </a:cubicBezTo>
                    <a:cubicBezTo>
                      <a:pt x="1525" y="9983"/>
                      <a:pt x="1456" y="10537"/>
                      <a:pt x="1456" y="11092"/>
                    </a:cubicBezTo>
                    <a:cubicBezTo>
                      <a:pt x="1456" y="11715"/>
                      <a:pt x="1456" y="12270"/>
                      <a:pt x="1386" y="12755"/>
                    </a:cubicBezTo>
                    <a:cubicBezTo>
                      <a:pt x="1386" y="13864"/>
                      <a:pt x="1248" y="14835"/>
                      <a:pt x="1109" y="15667"/>
                    </a:cubicBezTo>
                    <a:cubicBezTo>
                      <a:pt x="1040" y="16568"/>
                      <a:pt x="901" y="17261"/>
                      <a:pt x="763" y="17677"/>
                    </a:cubicBezTo>
                    <a:cubicBezTo>
                      <a:pt x="693" y="18162"/>
                      <a:pt x="624" y="18439"/>
                      <a:pt x="624" y="18439"/>
                    </a:cubicBezTo>
                    <a:lnTo>
                      <a:pt x="1109" y="18509"/>
                    </a:lnTo>
                    <a:lnTo>
                      <a:pt x="2288" y="17053"/>
                    </a:lnTo>
                    <a:cubicBezTo>
                      <a:pt x="2288" y="16637"/>
                      <a:pt x="2288" y="16221"/>
                      <a:pt x="2357" y="15736"/>
                    </a:cubicBezTo>
                    <a:cubicBezTo>
                      <a:pt x="2426" y="15320"/>
                      <a:pt x="2357" y="14835"/>
                      <a:pt x="2357" y="14350"/>
                    </a:cubicBezTo>
                    <a:lnTo>
                      <a:pt x="2357" y="12755"/>
                    </a:lnTo>
                    <a:lnTo>
                      <a:pt x="2357" y="11092"/>
                    </a:lnTo>
                    <a:cubicBezTo>
                      <a:pt x="2357" y="10468"/>
                      <a:pt x="2288" y="9913"/>
                      <a:pt x="2218" y="9359"/>
                    </a:cubicBezTo>
                    <a:cubicBezTo>
                      <a:pt x="2218" y="8735"/>
                      <a:pt x="2149" y="8180"/>
                      <a:pt x="2149" y="7626"/>
                    </a:cubicBezTo>
                    <a:cubicBezTo>
                      <a:pt x="2080" y="7002"/>
                      <a:pt x="2010" y="6517"/>
                      <a:pt x="1941" y="5962"/>
                    </a:cubicBezTo>
                    <a:cubicBezTo>
                      <a:pt x="1872" y="5408"/>
                      <a:pt x="1802" y="4853"/>
                      <a:pt x="1802" y="4368"/>
                    </a:cubicBezTo>
                    <a:cubicBezTo>
                      <a:pt x="1733" y="3882"/>
                      <a:pt x="1594" y="3397"/>
                      <a:pt x="1594" y="2981"/>
                    </a:cubicBezTo>
                    <a:cubicBezTo>
                      <a:pt x="1456" y="2288"/>
                      <a:pt x="1386" y="1595"/>
                      <a:pt x="1456" y="902"/>
                    </a:cubicBezTo>
                    <a:cubicBezTo>
                      <a:pt x="1456" y="555"/>
                      <a:pt x="1456" y="278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25"/>
              <p:cNvSpPr/>
              <p:nvPr/>
            </p:nvSpPr>
            <p:spPr>
              <a:xfrm>
                <a:off x="3178625" y="1464750"/>
                <a:ext cx="109750" cy="135800"/>
              </a:xfrm>
              <a:custGeom>
                <a:rect b="b" l="l" r="r" t="t"/>
                <a:pathLst>
                  <a:path extrusionOk="0" h="5432" w="4390">
                    <a:moveTo>
                      <a:pt x="2574" y="0"/>
                    </a:moveTo>
                    <a:cubicBezTo>
                      <a:pt x="1377" y="0"/>
                      <a:pt x="0" y="865"/>
                      <a:pt x="508" y="2092"/>
                    </a:cubicBezTo>
                    <a:cubicBezTo>
                      <a:pt x="774" y="3025"/>
                      <a:pt x="2130" y="5431"/>
                      <a:pt x="3158" y="5431"/>
                    </a:cubicBezTo>
                    <a:cubicBezTo>
                      <a:pt x="3199" y="5431"/>
                      <a:pt x="3240" y="5427"/>
                      <a:pt x="3281" y="5419"/>
                    </a:cubicBezTo>
                    <a:cubicBezTo>
                      <a:pt x="4251" y="5142"/>
                      <a:pt x="4390" y="2161"/>
                      <a:pt x="4112" y="1191"/>
                    </a:cubicBezTo>
                    <a:cubicBezTo>
                      <a:pt x="4031" y="353"/>
                      <a:pt x="3339" y="0"/>
                      <a:pt x="25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25"/>
              <p:cNvSpPr/>
              <p:nvPr/>
            </p:nvSpPr>
            <p:spPr>
              <a:xfrm>
                <a:off x="3004150" y="1867100"/>
                <a:ext cx="110925" cy="459250"/>
              </a:xfrm>
              <a:custGeom>
                <a:rect b="b" l="l" r="r" t="t"/>
                <a:pathLst>
                  <a:path extrusionOk="0" h="18370" w="4437">
                    <a:moveTo>
                      <a:pt x="1525" y="0"/>
                    </a:moveTo>
                    <a:lnTo>
                      <a:pt x="0" y="486"/>
                    </a:lnTo>
                    <a:cubicBezTo>
                      <a:pt x="208" y="694"/>
                      <a:pt x="347" y="902"/>
                      <a:pt x="486" y="1179"/>
                    </a:cubicBezTo>
                    <a:cubicBezTo>
                      <a:pt x="832" y="1733"/>
                      <a:pt x="1109" y="2357"/>
                      <a:pt x="1317" y="3050"/>
                    </a:cubicBezTo>
                    <a:cubicBezTo>
                      <a:pt x="1525" y="3466"/>
                      <a:pt x="1595" y="3952"/>
                      <a:pt x="1733" y="4368"/>
                    </a:cubicBezTo>
                    <a:cubicBezTo>
                      <a:pt x="1872" y="4853"/>
                      <a:pt x="1941" y="5407"/>
                      <a:pt x="2080" y="5893"/>
                    </a:cubicBezTo>
                    <a:cubicBezTo>
                      <a:pt x="2149" y="6447"/>
                      <a:pt x="2288" y="7002"/>
                      <a:pt x="2427" y="7556"/>
                    </a:cubicBezTo>
                    <a:cubicBezTo>
                      <a:pt x="2565" y="8111"/>
                      <a:pt x="2635" y="8665"/>
                      <a:pt x="2704" y="9289"/>
                    </a:cubicBezTo>
                    <a:cubicBezTo>
                      <a:pt x="2773" y="9844"/>
                      <a:pt x="2912" y="10398"/>
                      <a:pt x="2912" y="11022"/>
                    </a:cubicBezTo>
                    <a:cubicBezTo>
                      <a:pt x="2981" y="11577"/>
                      <a:pt x="3050" y="12131"/>
                      <a:pt x="3050" y="12616"/>
                    </a:cubicBezTo>
                    <a:cubicBezTo>
                      <a:pt x="3189" y="13726"/>
                      <a:pt x="3189" y="14696"/>
                      <a:pt x="3189" y="15597"/>
                    </a:cubicBezTo>
                    <a:cubicBezTo>
                      <a:pt x="3189" y="16429"/>
                      <a:pt x="3189" y="17122"/>
                      <a:pt x="3050" y="17607"/>
                    </a:cubicBezTo>
                    <a:cubicBezTo>
                      <a:pt x="2981" y="18093"/>
                      <a:pt x="2981" y="18370"/>
                      <a:pt x="2981" y="18370"/>
                    </a:cubicBezTo>
                    <a:lnTo>
                      <a:pt x="3536" y="18370"/>
                    </a:lnTo>
                    <a:lnTo>
                      <a:pt x="4437" y="16845"/>
                    </a:lnTo>
                    <a:cubicBezTo>
                      <a:pt x="4437" y="16429"/>
                      <a:pt x="4367" y="15944"/>
                      <a:pt x="4367" y="15528"/>
                    </a:cubicBezTo>
                    <a:cubicBezTo>
                      <a:pt x="4298" y="15112"/>
                      <a:pt x="4229" y="14627"/>
                      <a:pt x="4160" y="14141"/>
                    </a:cubicBezTo>
                    <a:cubicBezTo>
                      <a:pt x="4090" y="13587"/>
                      <a:pt x="4090" y="13102"/>
                      <a:pt x="3952" y="12547"/>
                    </a:cubicBezTo>
                    <a:cubicBezTo>
                      <a:pt x="3882" y="11993"/>
                      <a:pt x="3813" y="11438"/>
                      <a:pt x="3744" y="10883"/>
                    </a:cubicBezTo>
                    <a:cubicBezTo>
                      <a:pt x="3605" y="10329"/>
                      <a:pt x="3466" y="9774"/>
                      <a:pt x="3397" y="9150"/>
                    </a:cubicBezTo>
                    <a:cubicBezTo>
                      <a:pt x="3258" y="8527"/>
                      <a:pt x="3189" y="8041"/>
                      <a:pt x="3050" y="7418"/>
                    </a:cubicBezTo>
                    <a:cubicBezTo>
                      <a:pt x="2981" y="6794"/>
                      <a:pt x="2773" y="6308"/>
                      <a:pt x="2635" y="5823"/>
                    </a:cubicBezTo>
                    <a:cubicBezTo>
                      <a:pt x="2496" y="5269"/>
                      <a:pt x="2427" y="4783"/>
                      <a:pt x="2288" y="4298"/>
                    </a:cubicBezTo>
                    <a:cubicBezTo>
                      <a:pt x="2149" y="3813"/>
                      <a:pt x="2011" y="3328"/>
                      <a:pt x="1872" y="2912"/>
                    </a:cubicBezTo>
                    <a:cubicBezTo>
                      <a:pt x="1664" y="2219"/>
                      <a:pt x="1525" y="1525"/>
                      <a:pt x="1525" y="832"/>
                    </a:cubicBezTo>
                    <a:cubicBezTo>
                      <a:pt x="1456" y="555"/>
                      <a:pt x="1456" y="278"/>
                      <a:pt x="1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25"/>
              <p:cNvSpPr/>
              <p:nvPr/>
            </p:nvSpPr>
            <p:spPr>
              <a:xfrm>
                <a:off x="2934600" y="1758400"/>
                <a:ext cx="119825" cy="142500"/>
              </a:xfrm>
              <a:custGeom>
                <a:rect b="b" l="l" r="r" t="t"/>
                <a:pathLst>
                  <a:path extrusionOk="0" h="5700" w="4793">
                    <a:moveTo>
                      <a:pt x="2512" y="0"/>
                    </a:moveTo>
                    <a:cubicBezTo>
                      <a:pt x="1273" y="0"/>
                      <a:pt x="0" y="1148"/>
                      <a:pt x="703" y="2685"/>
                    </a:cubicBezTo>
                    <a:cubicBezTo>
                      <a:pt x="1026" y="3590"/>
                      <a:pt x="2615" y="5700"/>
                      <a:pt x="3615" y="5700"/>
                    </a:cubicBezTo>
                    <a:cubicBezTo>
                      <a:pt x="3687" y="5700"/>
                      <a:pt x="3757" y="5689"/>
                      <a:pt x="3822" y="5666"/>
                    </a:cubicBezTo>
                    <a:cubicBezTo>
                      <a:pt x="4793" y="5250"/>
                      <a:pt x="4585" y="2338"/>
                      <a:pt x="4238" y="1298"/>
                    </a:cubicBezTo>
                    <a:cubicBezTo>
                      <a:pt x="3933" y="384"/>
                      <a:pt x="3228" y="0"/>
                      <a:pt x="251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25"/>
              <p:cNvSpPr/>
              <p:nvPr/>
            </p:nvSpPr>
            <p:spPr>
              <a:xfrm>
                <a:off x="3614150" y="1520500"/>
                <a:ext cx="457525" cy="88400"/>
              </a:xfrm>
              <a:custGeom>
                <a:rect b="b" l="l" r="r" t="t"/>
                <a:pathLst>
                  <a:path extrusionOk="0" h="3536" w="18301">
                    <a:moveTo>
                      <a:pt x="18301" y="1"/>
                    </a:moveTo>
                    <a:lnTo>
                      <a:pt x="18301" y="1"/>
                    </a:lnTo>
                    <a:cubicBezTo>
                      <a:pt x="18023" y="139"/>
                      <a:pt x="17746" y="209"/>
                      <a:pt x="17469" y="209"/>
                    </a:cubicBezTo>
                    <a:cubicBezTo>
                      <a:pt x="16776" y="347"/>
                      <a:pt x="16082" y="417"/>
                      <a:pt x="15389" y="417"/>
                    </a:cubicBezTo>
                    <a:lnTo>
                      <a:pt x="14003" y="417"/>
                    </a:lnTo>
                    <a:lnTo>
                      <a:pt x="12409" y="486"/>
                    </a:lnTo>
                    <a:lnTo>
                      <a:pt x="10745" y="486"/>
                    </a:lnTo>
                    <a:lnTo>
                      <a:pt x="9012" y="625"/>
                    </a:lnTo>
                    <a:cubicBezTo>
                      <a:pt x="8388" y="694"/>
                      <a:pt x="7834" y="694"/>
                      <a:pt x="7279" y="763"/>
                    </a:cubicBezTo>
                    <a:lnTo>
                      <a:pt x="5615" y="971"/>
                    </a:lnTo>
                    <a:cubicBezTo>
                      <a:pt x="5061" y="971"/>
                      <a:pt x="4506" y="1110"/>
                      <a:pt x="4021" y="1179"/>
                    </a:cubicBezTo>
                    <a:lnTo>
                      <a:pt x="2635" y="1387"/>
                    </a:lnTo>
                    <a:lnTo>
                      <a:pt x="1318" y="1664"/>
                    </a:lnTo>
                    <a:lnTo>
                      <a:pt x="1" y="3051"/>
                    </a:lnTo>
                    <a:lnTo>
                      <a:pt x="139" y="3536"/>
                    </a:lnTo>
                    <a:cubicBezTo>
                      <a:pt x="139" y="3536"/>
                      <a:pt x="416" y="3397"/>
                      <a:pt x="902" y="3259"/>
                    </a:cubicBezTo>
                    <a:cubicBezTo>
                      <a:pt x="1318" y="3051"/>
                      <a:pt x="2011" y="2843"/>
                      <a:pt x="2843" y="2635"/>
                    </a:cubicBezTo>
                    <a:cubicBezTo>
                      <a:pt x="3674" y="2358"/>
                      <a:pt x="4645" y="2150"/>
                      <a:pt x="5685" y="1942"/>
                    </a:cubicBezTo>
                    <a:lnTo>
                      <a:pt x="7279" y="1595"/>
                    </a:lnTo>
                    <a:cubicBezTo>
                      <a:pt x="7903" y="1526"/>
                      <a:pt x="8457" y="1456"/>
                      <a:pt x="9012" y="1387"/>
                    </a:cubicBezTo>
                    <a:lnTo>
                      <a:pt x="10745" y="1179"/>
                    </a:lnTo>
                    <a:lnTo>
                      <a:pt x="12409" y="1110"/>
                    </a:lnTo>
                    <a:lnTo>
                      <a:pt x="14003" y="1041"/>
                    </a:lnTo>
                    <a:cubicBezTo>
                      <a:pt x="14165" y="1017"/>
                      <a:pt x="14326" y="1010"/>
                      <a:pt x="14486" y="1010"/>
                    </a:cubicBezTo>
                    <a:cubicBezTo>
                      <a:pt x="14804" y="1010"/>
                      <a:pt x="15112" y="1041"/>
                      <a:pt x="15389" y="1041"/>
                    </a:cubicBezTo>
                    <a:cubicBezTo>
                      <a:pt x="16082" y="1041"/>
                      <a:pt x="16776" y="1179"/>
                      <a:pt x="17469" y="1318"/>
                    </a:cubicBezTo>
                    <a:cubicBezTo>
                      <a:pt x="17677" y="1387"/>
                      <a:pt x="17954" y="1456"/>
                      <a:pt x="18231" y="1595"/>
                    </a:cubicBezTo>
                    <a:lnTo>
                      <a:pt x="183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25"/>
              <p:cNvSpPr/>
              <p:nvPr/>
            </p:nvSpPr>
            <p:spPr>
              <a:xfrm>
                <a:off x="4042200" y="1501300"/>
                <a:ext cx="160600" cy="93775"/>
              </a:xfrm>
              <a:custGeom>
                <a:rect b="b" l="l" r="r" t="t"/>
                <a:pathLst>
                  <a:path extrusionOk="0" h="3751" w="6424">
                    <a:moveTo>
                      <a:pt x="3968" y="0"/>
                    </a:moveTo>
                    <a:cubicBezTo>
                      <a:pt x="2803" y="0"/>
                      <a:pt x="200" y="550"/>
                      <a:pt x="70" y="1531"/>
                    </a:cubicBezTo>
                    <a:cubicBezTo>
                      <a:pt x="0" y="2571"/>
                      <a:pt x="2773" y="3680"/>
                      <a:pt x="3813" y="3749"/>
                    </a:cubicBezTo>
                    <a:cubicBezTo>
                      <a:pt x="3836" y="3750"/>
                      <a:pt x="3860" y="3750"/>
                      <a:pt x="3883" y="3750"/>
                    </a:cubicBezTo>
                    <a:cubicBezTo>
                      <a:pt x="6175" y="3750"/>
                      <a:pt x="6424" y="418"/>
                      <a:pt x="4159" y="6"/>
                    </a:cubicBezTo>
                    <a:cubicBezTo>
                      <a:pt x="4101" y="2"/>
                      <a:pt x="4037" y="0"/>
                      <a:pt x="39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25"/>
              <p:cNvSpPr/>
              <p:nvPr/>
            </p:nvSpPr>
            <p:spPr>
              <a:xfrm>
                <a:off x="3439125" y="1775250"/>
                <a:ext cx="462725" cy="48550"/>
              </a:xfrm>
              <a:custGeom>
                <a:rect b="b" l="l" r="r" t="t"/>
                <a:pathLst>
                  <a:path extrusionOk="0" h="1942" w="18509">
                    <a:moveTo>
                      <a:pt x="5754" y="1"/>
                    </a:moveTo>
                    <a:cubicBezTo>
                      <a:pt x="5199" y="1"/>
                      <a:pt x="4714" y="70"/>
                      <a:pt x="4229" y="70"/>
                    </a:cubicBezTo>
                    <a:lnTo>
                      <a:pt x="2773" y="139"/>
                    </a:lnTo>
                    <a:lnTo>
                      <a:pt x="1456" y="278"/>
                    </a:lnTo>
                    <a:lnTo>
                      <a:pt x="0" y="1456"/>
                    </a:lnTo>
                    <a:lnTo>
                      <a:pt x="139" y="1941"/>
                    </a:lnTo>
                    <a:cubicBezTo>
                      <a:pt x="139" y="1941"/>
                      <a:pt x="416" y="1872"/>
                      <a:pt x="901" y="1734"/>
                    </a:cubicBezTo>
                    <a:cubicBezTo>
                      <a:pt x="1317" y="1595"/>
                      <a:pt x="2011" y="1456"/>
                      <a:pt x="2842" y="1318"/>
                    </a:cubicBezTo>
                    <a:cubicBezTo>
                      <a:pt x="3744" y="1179"/>
                      <a:pt x="4714" y="971"/>
                      <a:pt x="5754" y="902"/>
                    </a:cubicBezTo>
                    <a:lnTo>
                      <a:pt x="7417" y="763"/>
                    </a:lnTo>
                    <a:lnTo>
                      <a:pt x="10883" y="763"/>
                    </a:lnTo>
                    <a:lnTo>
                      <a:pt x="12547" y="832"/>
                    </a:lnTo>
                    <a:lnTo>
                      <a:pt x="14141" y="902"/>
                    </a:lnTo>
                    <a:cubicBezTo>
                      <a:pt x="14557" y="902"/>
                      <a:pt x="15042" y="902"/>
                      <a:pt x="15458" y="971"/>
                    </a:cubicBezTo>
                    <a:cubicBezTo>
                      <a:pt x="16152" y="1110"/>
                      <a:pt x="16845" y="1248"/>
                      <a:pt x="17538" y="1456"/>
                    </a:cubicBezTo>
                    <a:cubicBezTo>
                      <a:pt x="17746" y="1595"/>
                      <a:pt x="18023" y="1664"/>
                      <a:pt x="18231" y="1803"/>
                    </a:cubicBezTo>
                    <a:lnTo>
                      <a:pt x="18508" y="278"/>
                    </a:lnTo>
                    <a:lnTo>
                      <a:pt x="18508" y="278"/>
                    </a:lnTo>
                    <a:cubicBezTo>
                      <a:pt x="18231" y="347"/>
                      <a:pt x="17954" y="416"/>
                      <a:pt x="17607" y="416"/>
                    </a:cubicBezTo>
                    <a:cubicBezTo>
                      <a:pt x="17261" y="451"/>
                      <a:pt x="16914" y="468"/>
                      <a:pt x="16567" y="468"/>
                    </a:cubicBezTo>
                    <a:cubicBezTo>
                      <a:pt x="16221" y="468"/>
                      <a:pt x="15874" y="451"/>
                      <a:pt x="15528" y="416"/>
                    </a:cubicBezTo>
                    <a:cubicBezTo>
                      <a:pt x="15112" y="416"/>
                      <a:pt x="14627" y="278"/>
                      <a:pt x="14141" y="278"/>
                    </a:cubicBezTo>
                    <a:lnTo>
                      <a:pt x="12547" y="139"/>
                    </a:lnTo>
                    <a:lnTo>
                      <a:pt x="10883" y="70"/>
                    </a:lnTo>
                    <a:lnTo>
                      <a:pt x="7417" y="70"/>
                    </a:lnTo>
                    <a:lnTo>
                      <a:pt x="57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25"/>
              <p:cNvSpPr/>
              <p:nvPr/>
            </p:nvSpPr>
            <p:spPr>
              <a:xfrm>
                <a:off x="3867175" y="1771900"/>
                <a:ext cx="167725" cy="94600"/>
              </a:xfrm>
              <a:custGeom>
                <a:rect b="b" l="l" r="r" t="t"/>
                <a:pathLst>
                  <a:path extrusionOk="0" h="3784" w="6709">
                    <a:moveTo>
                      <a:pt x="3570" y="1"/>
                    </a:moveTo>
                    <a:cubicBezTo>
                      <a:pt x="2303" y="1"/>
                      <a:pt x="374" y="345"/>
                      <a:pt x="208" y="1174"/>
                    </a:cubicBezTo>
                    <a:cubicBezTo>
                      <a:pt x="0" y="2145"/>
                      <a:pt x="2634" y="3531"/>
                      <a:pt x="3674" y="3739"/>
                    </a:cubicBezTo>
                    <a:cubicBezTo>
                      <a:pt x="3824" y="3769"/>
                      <a:pt x="3967" y="3783"/>
                      <a:pt x="4104" y="3783"/>
                    </a:cubicBezTo>
                    <a:cubicBezTo>
                      <a:pt x="6182" y="3783"/>
                      <a:pt x="6709" y="521"/>
                      <a:pt x="4367" y="65"/>
                    </a:cubicBezTo>
                    <a:cubicBezTo>
                      <a:pt x="4171" y="23"/>
                      <a:pt x="3891" y="1"/>
                      <a:pt x="3570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25"/>
              <p:cNvSpPr/>
              <p:nvPr/>
            </p:nvSpPr>
            <p:spPr>
              <a:xfrm>
                <a:off x="3229425" y="2004000"/>
                <a:ext cx="459275" cy="71075"/>
              </a:xfrm>
              <a:custGeom>
                <a:rect b="b" l="l" r="r" t="t"/>
                <a:pathLst>
                  <a:path extrusionOk="0" h="2843" w="18371">
                    <a:moveTo>
                      <a:pt x="18370" y="1"/>
                    </a:moveTo>
                    <a:lnTo>
                      <a:pt x="18370" y="1"/>
                    </a:lnTo>
                    <a:cubicBezTo>
                      <a:pt x="18093" y="70"/>
                      <a:pt x="17816" y="139"/>
                      <a:pt x="17538" y="209"/>
                    </a:cubicBezTo>
                    <a:cubicBezTo>
                      <a:pt x="16845" y="347"/>
                      <a:pt x="16152" y="347"/>
                      <a:pt x="15459" y="347"/>
                    </a:cubicBezTo>
                    <a:cubicBezTo>
                      <a:pt x="14974" y="347"/>
                      <a:pt x="14488" y="278"/>
                      <a:pt x="14003" y="278"/>
                    </a:cubicBezTo>
                    <a:lnTo>
                      <a:pt x="10814" y="278"/>
                    </a:lnTo>
                    <a:lnTo>
                      <a:pt x="9082" y="347"/>
                    </a:lnTo>
                    <a:cubicBezTo>
                      <a:pt x="8770" y="382"/>
                      <a:pt x="8475" y="382"/>
                      <a:pt x="8189" y="382"/>
                    </a:cubicBezTo>
                    <a:cubicBezTo>
                      <a:pt x="7903" y="382"/>
                      <a:pt x="7626" y="382"/>
                      <a:pt x="7349" y="417"/>
                    </a:cubicBezTo>
                    <a:lnTo>
                      <a:pt x="5616" y="555"/>
                    </a:lnTo>
                    <a:cubicBezTo>
                      <a:pt x="5130" y="555"/>
                      <a:pt x="4576" y="624"/>
                      <a:pt x="4091" y="694"/>
                    </a:cubicBezTo>
                    <a:lnTo>
                      <a:pt x="2704" y="902"/>
                    </a:lnTo>
                    <a:lnTo>
                      <a:pt x="1387" y="1110"/>
                    </a:lnTo>
                    <a:lnTo>
                      <a:pt x="1" y="2357"/>
                    </a:lnTo>
                    <a:lnTo>
                      <a:pt x="139" y="2843"/>
                    </a:lnTo>
                    <a:lnTo>
                      <a:pt x="833" y="2565"/>
                    </a:lnTo>
                    <a:cubicBezTo>
                      <a:pt x="1318" y="2427"/>
                      <a:pt x="2011" y="2219"/>
                      <a:pt x="2843" y="2011"/>
                    </a:cubicBezTo>
                    <a:cubicBezTo>
                      <a:pt x="3744" y="1803"/>
                      <a:pt x="4714" y="1595"/>
                      <a:pt x="5685" y="1456"/>
                    </a:cubicBezTo>
                    <a:lnTo>
                      <a:pt x="7349" y="1179"/>
                    </a:lnTo>
                    <a:cubicBezTo>
                      <a:pt x="7903" y="1110"/>
                      <a:pt x="8527" y="1040"/>
                      <a:pt x="9082" y="1040"/>
                    </a:cubicBezTo>
                    <a:lnTo>
                      <a:pt x="10814" y="902"/>
                    </a:lnTo>
                    <a:lnTo>
                      <a:pt x="14003" y="902"/>
                    </a:lnTo>
                    <a:cubicBezTo>
                      <a:pt x="14165" y="879"/>
                      <a:pt x="14319" y="871"/>
                      <a:pt x="14470" y="871"/>
                    </a:cubicBezTo>
                    <a:cubicBezTo>
                      <a:pt x="14773" y="871"/>
                      <a:pt x="15066" y="902"/>
                      <a:pt x="15390" y="902"/>
                    </a:cubicBezTo>
                    <a:cubicBezTo>
                      <a:pt x="16083" y="971"/>
                      <a:pt x="16776" y="1110"/>
                      <a:pt x="17469" y="1318"/>
                    </a:cubicBezTo>
                    <a:cubicBezTo>
                      <a:pt x="17746" y="1318"/>
                      <a:pt x="17954" y="1456"/>
                      <a:pt x="18232" y="1595"/>
                    </a:cubicBezTo>
                    <a:lnTo>
                      <a:pt x="183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25"/>
              <p:cNvSpPr/>
              <p:nvPr/>
            </p:nvSpPr>
            <p:spPr>
              <a:xfrm>
                <a:off x="3657475" y="1987825"/>
                <a:ext cx="165375" cy="94750"/>
              </a:xfrm>
              <a:custGeom>
                <a:rect b="b" l="l" r="r" t="t"/>
                <a:pathLst>
                  <a:path extrusionOk="0" h="3790" w="6615">
                    <a:moveTo>
                      <a:pt x="3816" y="1"/>
                    </a:moveTo>
                    <a:cubicBezTo>
                      <a:pt x="2573" y="1"/>
                      <a:pt x="262" y="487"/>
                      <a:pt x="139" y="1410"/>
                    </a:cubicBezTo>
                    <a:cubicBezTo>
                      <a:pt x="0" y="2381"/>
                      <a:pt x="2704" y="3628"/>
                      <a:pt x="3744" y="3767"/>
                    </a:cubicBezTo>
                    <a:cubicBezTo>
                      <a:pt x="3854" y="3782"/>
                      <a:pt x="3960" y="3790"/>
                      <a:pt x="4062" y="3790"/>
                    </a:cubicBezTo>
                    <a:cubicBezTo>
                      <a:pt x="6276" y="3790"/>
                      <a:pt x="6614" y="355"/>
                      <a:pt x="4229" y="24"/>
                    </a:cubicBezTo>
                    <a:cubicBezTo>
                      <a:pt x="4113" y="8"/>
                      <a:pt x="3973" y="1"/>
                      <a:pt x="3816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25"/>
              <p:cNvSpPr/>
              <p:nvPr/>
            </p:nvSpPr>
            <p:spPr>
              <a:xfrm>
                <a:off x="3035350" y="2173825"/>
                <a:ext cx="421125" cy="225325"/>
              </a:xfrm>
              <a:custGeom>
                <a:rect b="b" l="l" r="r" t="t"/>
                <a:pathLst>
                  <a:path extrusionOk="0" h="9013" w="16845">
                    <a:moveTo>
                      <a:pt x="16429" y="1"/>
                    </a:moveTo>
                    <a:cubicBezTo>
                      <a:pt x="16151" y="209"/>
                      <a:pt x="15943" y="347"/>
                      <a:pt x="15735" y="486"/>
                    </a:cubicBezTo>
                    <a:cubicBezTo>
                      <a:pt x="15112" y="833"/>
                      <a:pt x="14418" y="1110"/>
                      <a:pt x="13725" y="1318"/>
                    </a:cubicBezTo>
                    <a:cubicBezTo>
                      <a:pt x="13379" y="1457"/>
                      <a:pt x="12893" y="1595"/>
                      <a:pt x="12408" y="1734"/>
                    </a:cubicBezTo>
                    <a:lnTo>
                      <a:pt x="10952" y="2288"/>
                    </a:lnTo>
                    <a:lnTo>
                      <a:pt x="9358" y="2843"/>
                    </a:lnTo>
                    <a:lnTo>
                      <a:pt x="7764" y="3536"/>
                    </a:lnTo>
                    <a:cubicBezTo>
                      <a:pt x="7209" y="3744"/>
                      <a:pt x="6655" y="3952"/>
                      <a:pt x="6169" y="4160"/>
                    </a:cubicBezTo>
                    <a:lnTo>
                      <a:pt x="4644" y="4853"/>
                    </a:lnTo>
                    <a:cubicBezTo>
                      <a:pt x="4090" y="5130"/>
                      <a:pt x="3674" y="5338"/>
                      <a:pt x="3258" y="5546"/>
                    </a:cubicBezTo>
                    <a:lnTo>
                      <a:pt x="1941" y="6240"/>
                    </a:lnTo>
                    <a:lnTo>
                      <a:pt x="832" y="6863"/>
                    </a:lnTo>
                    <a:lnTo>
                      <a:pt x="0" y="8596"/>
                    </a:lnTo>
                    <a:lnTo>
                      <a:pt x="347" y="9012"/>
                    </a:lnTo>
                    <a:cubicBezTo>
                      <a:pt x="347" y="9012"/>
                      <a:pt x="555" y="8874"/>
                      <a:pt x="901" y="8527"/>
                    </a:cubicBezTo>
                    <a:cubicBezTo>
                      <a:pt x="1317" y="8180"/>
                      <a:pt x="1802" y="7765"/>
                      <a:pt x="2565" y="7279"/>
                    </a:cubicBezTo>
                    <a:cubicBezTo>
                      <a:pt x="3327" y="6794"/>
                      <a:pt x="4090" y="6240"/>
                      <a:pt x="5060" y="5754"/>
                    </a:cubicBezTo>
                    <a:lnTo>
                      <a:pt x="6516" y="4922"/>
                    </a:lnTo>
                    <a:cubicBezTo>
                      <a:pt x="7001" y="4645"/>
                      <a:pt x="7487" y="4368"/>
                      <a:pt x="8041" y="4160"/>
                    </a:cubicBezTo>
                    <a:lnTo>
                      <a:pt x="9566" y="3467"/>
                    </a:lnTo>
                    <a:lnTo>
                      <a:pt x="11091" y="2843"/>
                    </a:lnTo>
                    <a:lnTo>
                      <a:pt x="12547" y="2288"/>
                    </a:lnTo>
                    <a:cubicBezTo>
                      <a:pt x="13032" y="2150"/>
                      <a:pt x="13448" y="2011"/>
                      <a:pt x="13864" y="1872"/>
                    </a:cubicBezTo>
                    <a:cubicBezTo>
                      <a:pt x="14557" y="1664"/>
                      <a:pt x="15250" y="1526"/>
                      <a:pt x="15943" y="1526"/>
                    </a:cubicBezTo>
                    <a:cubicBezTo>
                      <a:pt x="16082" y="1491"/>
                      <a:pt x="16221" y="1474"/>
                      <a:pt x="16368" y="1474"/>
                    </a:cubicBezTo>
                    <a:cubicBezTo>
                      <a:pt x="16515" y="1474"/>
                      <a:pt x="16671" y="1491"/>
                      <a:pt x="16845" y="1526"/>
                    </a:cubicBezTo>
                    <a:lnTo>
                      <a:pt x="16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25"/>
              <p:cNvSpPr/>
              <p:nvPr/>
            </p:nvSpPr>
            <p:spPr>
              <a:xfrm>
                <a:off x="3420050" y="2132325"/>
                <a:ext cx="152525" cy="95325"/>
              </a:xfrm>
              <a:custGeom>
                <a:rect b="b" l="l" r="r" t="t"/>
                <a:pathLst>
                  <a:path extrusionOk="0" h="3813" w="6101">
                    <a:moveTo>
                      <a:pt x="4099" y="1"/>
                    </a:moveTo>
                    <a:cubicBezTo>
                      <a:pt x="3938" y="1"/>
                      <a:pt x="3773" y="22"/>
                      <a:pt x="3605" y="67"/>
                    </a:cubicBezTo>
                    <a:cubicBezTo>
                      <a:pt x="2635" y="274"/>
                      <a:pt x="1" y="1730"/>
                      <a:pt x="209" y="2701"/>
                    </a:cubicBezTo>
                    <a:cubicBezTo>
                      <a:pt x="424" y="3507"/>
                      <a:pt x="2222" y="3813"/>
                      <a:pt x="3504" y="3813"/>
                    </a:cubicBezTo>
                    <a:cubicBezTo>
                      <a:pt x="3875" y="3813"/>
                      <a:pt x="4204" y="3787"/>
                      <a:pt x="4437" y="3740"/>
                    </a:cubicBezTo>
                    <a:cubicBezTo>
                      <a:pt x="5477" y="3463"/>
                      <a:pt x="6101" y="2493"/>
                      <a:pt x="5893" y="1453"/>
                    </a:cubicBezTo>
                    <a:cubicBezTo>
                      <a:pt x="5660" y="580"/>
                      <a:pt x="4939" y="1"/>
                      <a:pt x="4099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25"/>
              <p:cNvSpPr/>
              <p:nvPr/>
            </p:nvSpPr>
            <p:spPr>
              <a:xfrm>
                <a:off x="1784150" y="238125"/>
                <a:ext cx="1665400" cy="4075950"/>
              </a:xfrm>
              <a:custGeom>
                <a:rect b="b" l="l" r="r" t="t"/>
                <a:pathLst>
                  <a:path extrusionOk="0" h="163038" w="66616">
                    <a:moveTo>
                      <a:pt x="21420" y="46028"/>
                    </a:moveTo>
                    <a:lnTo>
                      <a:pt x="24886" y="68417"/>
                    </a:lnTo>
                    <a:lnTo>
                      <a:pt x="16775" y="54276"/>
                    </a:lnTo>
                    <a:cubicBezTo>
                      <a:pt x="10814" y="65575"/>
                      <a:pt x="6585" y="77706"/>
                      <a:pt x="4090" y="90253"/>
                    </a:cubicBezTo>
                    <a:lnTo>
                      <a:pt x="8180" y="108137"/>
                    </a:lnTo>
                    <a:lnTo>
                      <a:pt x="2565" y="99749"/>
                    </a:lnTo>
                    <a:cubicBezTo>
                      <a:pt x="0" y="121169"/>
                      <a:pt x="2634" y="142866"/>
                      <a:pt x="10259" y="163037"/>
                    </a:cubicBezTo>
                    <a:lnTo>
                      <a:pt x="28213" y="91223"/>
                    </a:lnTo>
                    <a:lnTo>
                      <a:pt x="66615" y="0"/>
                    </a:lnTo>
                    <a:cubicBezTo>
                      <a:pt x="49424" y="10536"/>
                      <a:pt x="33273" y="26410"/>
                      <a:pt x="21420" y="460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25"/>
              <p:cNvSpPr/>
              <p:nvPr/>
            </p:nvSpPr>
            <p:spPr>
              <a:xfrm>
                <a:off x="2040625" y="238125"/>
                <a:ext cx="1450500" cy="4074200"/>
              </a:xfrm>
              <a:custGeom>
                <a:rect b="b" l="l" r="r" t="t"/>
                <a:pathLst>
                  <a:path extrusionOk="0" h="162968" w="58020">
                    <a:moveTo>
                      <a:pt x="21836" y="113821"/>
                    </a:moveTo>
                    <a:lnTo>
                      <a:pt x="34313" y="105364"/>
                    </a:lnTo>
                    <a:cubicBezTo>
                      <a:pt x="37294" y="98640"/>
                      <a:pt x="40066" y="91847"/>
                      <a:pt x="42562" y="84985"/>
                    </a:cubicBezTo>
                    <a:lnTo>
                      <a:pt x="23499" y="89421"/>
                    </a:lnTo>
                    <a:lnTo>
                      <a:pt x="46236" y="73963"/>
                    </a:lnTo>
                    <a:cubicBezTo>
                      <a:pt x="48523" y="66962"/>
                      <a:pt x="50464" y="59961"/>
                      <a:pt x="52059" y="53098"/>
                    </a:cubicBezTo>
                    <a:lnTo>
                      <a:pt x="35977" y="57326"/>
                    </a:lnTo>
                    <a:lnTo>
                      <a:pt x="53861" y="44433"/>
                    </a:lnTo>
                    <a:cubicBezTo>
                      <a:pt x="57049" y="28074"/>
                      <a:pt x="58020" y="12755"/>
                      <a:pt x="56356" y="0"/>
                    </a:cubicBezTo>
                    <a:cubicBezTo>
                      <a:pt x="4714" y="73200"/>
                      <a:pt x="0" y="162968"/>
                      <a:pt x="0" y="162968"/>
                    </a:cubicBezTo>
                    <a:cubicBezTo>
                      <a:pt x="11715" y="148758"/>
                      <a:pt x="22529" y="130804"/>
                      <a:pt x="31540" y="1116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25"/>
              <p:cNvSpPr/>
              <p:nvPr/>
            </p:nvSpPr>
            <p:spPr>
              <a:xfrm>
                <a:off x="1959175" y="1286550"/>
                <a:ext cx="2878475" cy="3925200"/>
              </a:xfrm>
              <a:custGeom>
                <a:rect b="b" l="l" r="r" t="t"/>
                <a:pathLst>
                  <a:path extrusionOk="0" h="157008" w="115139">
                    <a:moveTo>
                      <a:pt x="51573" y="34799"/>
                    </a:moveTo>
                    <a:lnTo>
                      <a:pt x="48038" y="60100"/>
                    </a:lnTo>
                    <a:lnTo>
                      <a:pt x="43879" y="42216"/>
                    </a:lnTo>
                    <a:cubicBezTo>
                      <a:pt x="33897" y="52475"/>
                      <a:pt x="25302" y="64120"/>
                      <a:pt x="18578" y="76806"/>
                    </a:cubicBezTo>
                    <a:lnTo>
                      <a:pt x="17191" y="97324"/>
                    </a:lnTo>
                    <a:lnTo>
                      <a:pt x="13795" y="86510"/>
                    </a:lnTo>
                    <a:cubicBezTo>
                      <a:pt x="4783" y="107098"/>
                      <a:pt x="0" y="130736"/>
                      <a:pt x="1664" y="157007"/>
                    </a:cubicBezTo>
                    <a:lnTo>
                      <a:pt x="44226" y="85678"/>
                    </a:lnTo>
                    <a:lnTo>
                      <a:pt x="115138" y="1"/>
                    </a:lnTo>
                    <a:cubicBezTo>
                      <a:pt x="93234" y="5754"/>
                      <a:pt x="70775" y="17608"/>
                      <a:pt x="51573" y="347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25"/>
              <p:cNvSpPr/>
              <p:nvPr/>
            </p:nvSpPr>
            <p:spPr>
              <a:xfrm>
                <a:off x="2000750" y="1286550"/>
                <a:ext cx="2835175" cy="3925200"/>
              </a:xfrm>
              <a:custGeom>
                <a:rect b="b" l="l" r="r" t="t"/>
                <a:pathLst>
                  <a:path extrusionOk="0" h="157008" w="113407">
                    <a:moveTo>
                      <a:pt x="39374" y="111257"/>
                    </a:moveTo>
                    <a:lnTo>
                      <a:pt x="55594" y="106266"/>
                    </a:lnTo>
                    <a:cubicBezTo>
                      <a:pt x="61001" y="99958"/>
                      <a:pt x="66131" y="93511"/>
                      <a:pt x="71052" y="86926"/>
                    </a:cubicBezTo>
                    <a:lnTo>
                      <a:pt x="49078" y="85471"/>
                    </a:lnTo>
                    <a:lnTo>
                      <a:pt x="78539" y="76320"/>
                    </a:lnTo>
                    <a:cubicBezTo>
                      <a:pt x="83253" y="69458"/>
                      <a:pt x="87620" y="62595"/>
                      <a:pt x="91571" y="55733"/>
                    </a:cubicBezTo>
                    <a:lnTo>
                      <a:pt x="72924" y="55040"/>
                    </a:lnTo>
                    <a:lnTo>
                      <a:pt x="96354" y="46999"/>
                    </a:lnTo>
                    <a:cubicBezTo>
                      <a:pt x="105019" y="30432"/>
                      <a:pt x="111119" y="14280"/>
                      <a:pt x="113406" y="1"/>
                    </a:cubicBezTo>
                    <a:cubicBezTo>
                      <a:pt x="34106" y="61972"/>
                      <a:pt x="1" y="157007"/>
                      <a:pt x="1" y="157007"/>
                    </a:cubicBezTo>
                    <a:cubicBezTo>
                      <a:pt x="17192" y="145500"/>
                      <a:pt x="34660" y="129696"/>
                      <a:pt x="50534" y="1119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25"/>
              <p:cNvSpPr/>
              <p:nvPr/>
            </p:nvSpPr>
            <p:spPr>
              <a:xfrm>
                <a:off x="1896775" y="3166825"/>
                <a:ext cx="3757100" cy="2252875"/>
              </a:xfrm>
              <a:custGeom>
                <a:rect b="b" l="l" r="r" t="t"/>
                <a:pathLst>
                  <a:path extrusionOk="0" h="90115" w="150284">
                    <a:moveTo>
                      <a:pt x="85609" y="8527"/>
                    </a:moveTo>
                    <a:lnTo>
                      <a:pt x="73478" y="27866"/>
                    </a:lnTo>
                    <a:lnTo>
                      <a:pt x="76598" y="11715"/>
                    </a:lnTo>
                    <a:cubicBezTo>
                      <a:pt x="64675" y="16429"/>
                      <a:pt x="53376" y="22875"/>
                      <a:pt x="43256" y="30708"/>
                    </a:cubicBezTo>
                    <a:lnTo>
                      <a:pt x="34591" y="47068"/>
                    </a:lnTo>
                    <a:lnTo>
                      <a:pt x="35769" y="36947"/>
                    </a:lnTo>
                    <a:cubicBezTo>
                      <a:pt x="19757" y="51504"/>
                      <a:pt x="7487" y="69735"/>
                      <a:pt x="1" y="90114"/>
                    </a:cubicBezTo>
                    <a:lnTo>
                      <a:pt x="56703" y="51019"/>
                    </a:lnTo>
                    <a:lnTo>
                      <a:pt x="150283" y="3328"/>
                    </a:lnTo>
                    <a:cubicBezTo>
                      <a:pt x="130250" y="0"/>
                      <a:pt x="107514" y="1456"/>
                      <a:pt x="85609" y="85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25"/>
              <p:cNvSpPr/>
              <p:nvPr/>
            </p:nvSpPr>
            <p:spPr>
              <a:xfrm>
                <a:off x="1896775" y="3250000"/>
                <a:ext cx="3757100" cy="2169700"/>
              </a:xfrm>
              <a:custGeom>
                <a:rect b="b" l="l" r="r" t="t"/>
                <a:pathLst>
                  <a:path extrusionOk="0" h="86788" w="150284">
                    <a:moveTo>
                      <a:pt x="49009" y="63774"/>
                    </a:moveTo>
                    <a:lnTo>
                      <a:pt x="64120" y="65576"/>
                    </a:lnTo>
                    <a:cubicBezTo>
                      <a:pt x="70775" y="62457"/>
                      <a:pt x="77360" y="59060"/>
                      <a:pt x="83807" y="55456"/>
                    </a:cubicBezTo>
                    <a:lnTo>
                      <a:pt x="66408" y="46305"/>
                    </a:lnTo>
                    <a:lnTo>
                      <a:pt x="93858" y="49563"/>
                    </a:lnTo>
                    <a:cubicBezTo>
                      <a:pt x="100166" y="45751"/>
                      <a:pt x="106266" y="41661"/>
                      <a:pt x="112020" y="37502"/>
                    </a:cubicBezTo>
                    <a:lnTo>
                      <a:pt x="97047" y="30154"/>
                    </a:lnTo>
                    <a:lnTo>
                      <a:pt x="119159" y="32095"/>
                    </a:lnTo>
                    <a:cubicBezTo>
                      <a:pt x="132330" y="21697"/>
                      <a:pt x="143213" y="10814"/>
                      <a:pt x="150283" y="1"/>
                    </a:cubicBezTo>
                    <a:cubicBezTo>
                      <a:pt x="62734" y="21628"/>
                      <a:pt x="1" y="86787"/>
                      <a:pt x="1" y="86787"/>
                    </a:cubicBezTo>
                    <a:cubicBezTo>
                      <a:pt x="18301" y="83599"/>
                      <a:pt x="38334" y="77083"/>
                      <a:pt x="57882" y="68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4_1_1_1_1">
    <p:spTree>
      <p:nvGrpSpPr>
        <p:cNvPr id="2177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p26"/>
          <p:cNvSpPr txBox="1"/>
          <p:nvPr>
            <p:ph type="title"/>
          </p:nvPr>
        </p:nvSpPr>
        <p:spPr>
          <a:xfrm>
            <a:off x="722375" y="4480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79" name="Google Shape;2179;p26"/>
          <p:cNvSpPr txBox="1"/>
          <p:nvPr>
            <p:ph idx="1" type="subTitle"/>
          </p:nvPr>
        </p:nvSpPr>
        <p:spPr>
          <a:xfrm>
            <a:off x="2648250" y="996425"/>
            <a:ext cx="3855900" cy="3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80" name="Google Shape;2180;p26"/>
          <p:cNvGrpSpPr/>
          <p:nvPr/>
        </p:nvGrpSpPr>
        <p:grpSpPr>
          <a:xfrm>
            <a:off x="-696049" y="2871854"/>
            <a:ext cx="6340666" cy="3484298"/>
            <a:chOff x="-696049" y="2871854"/>
            <a:chExt cx="6340666" cy="3484298"/>
          </a:xfrm>
        </p:grpSpPr>
        <p:sp>
          <p:nvSpPr>
            <p:cNvPr id="2181" name="Google Shape;2181;p26"/>
            <p:cNvSpPr/>
            <p:nvPr/>
          </p:nvSpPr>
          <p:spPr>
            <a:xfrm rot="412973">
              <a:off x="-598764" y="4001005"/>
              <a:ext cx="6146096" cy="1994051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82" name="Google Shape;2182;p26"/>
            <p:cNvGrpSpPr/>
            <p:nvPr/>
          </p:nvGrpSpPr>
          <p:grpSpPr>
            <a:xfrm>
              <a:off x="-277167" y="2871854"/>
              <a:ext cx="1691561" cy="2445691"/>
              <a:chOff x="-277167" y="2871854"/>
              <a:chExt cx="1691561" cy="2445691"/>
            </a:xfrm>
          </p:grpSpPr>
          <p:grpSp>
            <p:nvGrpSpPr>
              <p:cNvPr id="2183" name="Google Shape;2183;p26"/>
              <p:cNvGrpSpPr/>
              <p:nvPr/>
            </p:nvGrpSpPr>
            <p:grpSpPr>
              <a:xfrm flipH="1">
                <a:off x="-277167" y="2871854"/>
                <a:ext cx="937987" cy="1598291"/>
                <a:chOff x="2277925" y="238125"/>
                <a:chExt cx="3068325" cy="5228300"/>
              </a:xfrm>
            </p:grpSpPr>
            <p:sp>
              <p:nvSpPr>
                <p:cNvPr id="2184" name="Google Shape;2184;p26"/>
                <p:cNvSpPr/>
                <p:nvPr/>
              </p:nvSpPr>
              <p:spPr>
                <a:xfrm>
                  <a:off x="3140225" y="238125"/>
                  <a:ext cx="2206025" cy="4206925"/>
                </a:xfrm>
                <a:custGeom>
                  <a:rect b="b" l="l" r="r" t="t"/>
                  <a:pathLst>
                    <a:path extrusionOk="0" h="168277" w="88241">
                      <a:moveTo>
                        <a:pt x="54920" y="43534"/>
                      </a:moveTo>
                      <a:lnTo>
                        <a:pt x="54250" y="68148"/>
                      </a:lnTo>
                      <a:lnTo>
                        <a:pt x="61032" y="51822"/>
                      </a:lnTo>
                      <a:cubicBezTo>
                        <a:pt x="68901" y="63208"/>
                        <a:pt x="75180" y="75766"/>
                        <a:pt x="79617" y="88994"/>
                      </a:cubicBezTo>
                      <a:lnTo>
                        <a:pt x="77524" y="108835"/>
                      </a:lnTo>
                      <a:lnTo>
                        <a:pt x="82464" y="99040"/>
                      </a:lnTo>
                      <a:cubicBezTo>
                        <a:pt x="88157" y="121728"/>
                        <a:pt x="88240" y="145505"/>
                        <a:pt x="82715" y="168276"/>
                      </a:cubicBezTo>
                      <a:lnTo>
                        <a:pt x="55255" y="99208"/>
                      </a:lnTo>
                      <a:lnTo>
                        <a:pt x="0" y="0"/>
                      </a:lnTo>
                      <a:cubicBezTo>
                        <a:pt x="19926" y="9042"/>
                        <a:pt x="39432" y="24028"/>
                        <a:pt x="54920" y="4353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5" name="Google Shape;2185;p26"/>
                <p:cNvSpPr/>
                <p:nvPr/>
              </p:nvSpPr>
              <p:spPr>
                <a:xfrm>
                  <a:off x="3136025" y="238125"/>
                  <a:ext cx="2072075" cy="4204825"/>
                </a:xfrm>
                <a:custGeom>
                  <a:rect b="b" l="l" r="r" t="t"/>
                  <a:pathLst>
                    <a:path extrusionOk="0" h="168193" w="82883">
                      <a:moveTo>
                        <a:pt x="52744" y="118128"/>
                      </a:moveTo>
                      <a:lnTo>
                        <a:pt x="38093" y="110677"/>
                      </a:lnTo>
                      <a:cubicBezTo>
                        <a:pt x="33991" y="103812"/>
                        <a:pt x="30056" y="96864"/>
                        <a:pt x="26456" y="89747"/>
                      </a:cubicBezTo>
                      <a:lnTo>
                        <a:pt x="47637" y="91924"/>
                      </a:lnTo>
                      <a:lnTo>
                        <a:pt x="21014" y="78445"/>
                      </a:lnTo>
                      <a:cubicBezTo>
                        <a:pt x="17666" y="71162"/>
                        <a:pt x="14568" y="63878"/>
                        <a:pt x="11973" y="56678"/>
                      </a:cubicBezTo>
                      <a:lnTo>
                        <a:pt x="29889" y="59106"/>
                      </a:lnTo>
                      <a:lnTo>
                        <a:pt x="8791" y="47553"/>
                      </a:lnTo>
                      <a:cubicBezTo>
                        <a:pt x="3182" y="30390"/>
                        <a:pt x="1" y="13981"/>
                        <a:pt x="168" y="0"/>
                      </a:cubicBezTo>
                      <a:cubicBezTo>
                        <a:pt x="65721" y="71999"/>
                        <a:pt x="82883" y="168193"/>
                        <a:pt x="82883" y="168193"/>
                      </a:cubicBezTo>
                      <a:cubicBezTo>
                        <a:pt x="68316" y="154379"/>
                        <a:pt x="54251" y="136463"/>
                        <a:pt x="41944" y="11695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6" name="Google Shape;2186;p26"/>
                <p:cNvSpPr/>
                <p:nvPr/>
              </p:nvSpPr>
              <p:spPr>
                <a:xfrm>
                  <a:off x="2277925" y="1822500"/>
                  <a:ext cx="2955300" cy="3643925"/>
                </a:xfrm>
                <a:custGeom>
                  <a:rect b="b" l="l" r="r" t="t"/>
                  <a:pathLst>
                    <a:path extrusionOk="0" h="145757" w="118212">
                      <a:moveTo>
                        <a:pt x="63208" y="30307"/>
                      </a:moveTo>
                      <a:lnTo>
                        <a:pt x="67896" y="54586"/>
                      </a:lnTo>
                      <a:lnTo>
                        <a:pt x="70994" y="37088"/>
                      </a:lnTo>
                      <a:cubicBezTo>
                        <a:pt x="81208" y="46465"/>
                        <a:pt x="90082" y="57265"/>
                        <a:pt x="97366" y="69153"/>
                      </a:cubicBezTo>
                      <a:lnTo>
                        <a:pt x="99710" y="88995"/>
                      </a:lnTo>
                      <a:lnTo>
                        <a:pt x="102389" y="78362"/>
                      </a:lnTo>
                      <a:cubicBezTo>
                        <a:pt x="112937" y="99208"/>
                        <a:pt x="118212" y="122399"/>
                        <a:pt x="117877" y="145756"/>
                      </a:cubicBezTo>
                      <a:lnTo>
                        <a:pt x="75850" y="84474"/>
                      </a:lnTo>
                      <a:lnTo>
                        <a:pt x="0" y="1"/>
                      </a:lnTo>
                      <a:cubicBezTo>
                        <a:pt x="21432" y="4438"/>
                        <a:pt x="43785" y="14735"/>
                        <a:pt x="63208" y="3030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7" name="Google Shape;2187;p26"/>
                <p:cNvSpPr/>
                <p:nvPr/>
              </p:nvSpPr>
              <p:spPr>
                <a:xfrm>
                  <a:off x="2277925" y="1822500"/>
                  <a:ext cx="2944825" cy="3643925"/>
                </a:xfrm>
                <a:custGeom>
                  <a:rect b="b" l="l" r="r" t="t"/>
                  <a:pathLst>
                    <a:path extrusionOk="0" h="145757" w="117793">
                      <a:moveTo>
                        <a:pt x="77357" y="103645"/>
                      </a:moveTo>
                      <a:lnTo>
                        <a:pt x="61450" y="99627"/>
                      </a:lnTo>
                      <a:cubicBezTo>
                        <a:pt x="55924" y="93850"/>
                        <a:pt x="50566" y="87822"/>
                        <a:pt x="45543" y="81795"/>
                      </a:cubicBezTo>
                      <a:lnTo>
                        <a:pt x="66641" y="79283"/>
                      </a:lnTo>
                      <a:lnTo>
                        <a:pt x="37674" y="71999"/>
                      </a:lnTo>
                      <a:cubicBezTo>
                        <a:pt x="32734" y="65637"/>
                        <a:pt x="28213" y="59190"/>
                        <a:pt x="24027" y="52744"/>
                      </a:cubicBezTo>
                      <a:lnTo>
                        <a:pt x="42027" y="51153"/>
                      </a:lnTo>
                      <a:lnTo>
                        <a:pt x="18921" y="44539"/>
                      </a:lnTo>
                      <a:cubicBezTo>
                        <a:pt x="9711" y="28968"/>
                        <a:pt x="2930" y="13647"/>
                        <a:pt x="0" y="1"/>
                      </a:cubicBezTo>
                      <a:cubicBezTo>
                        <a:pt x="79868" y="55758"/>
                        <a:pt x="117793" y="145756"/>
                        <a:pt x="117793" y="145756"/>
                      </a:cubicBezTo>
                      <a:cubicBezTo>
                        <a:pt x="100631" y="135543"/>
                        <a:pt x="82882" y="121227"/>
                        <a:pt x="66641" y="10490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88" name="Google Shape;2188;p26"/>
              <p:cNvGrpSpPr/>
              <p:nvPr/>
            </p:nvGrpSpPr>
            <p:grpSpPr>
              <a:xfrm flipH="1">
                <a:off x="-129060" y="4125902"/>
                <a:ext cx="1543454" cy="1191643"/>
                <a:chOff x="427500" y="238125"/>
                <a:chExt cx="6763600" cy="5221925"/>
              </a:xfrm>
            </p:grpSpPr>
            <p:sp>
              <p:nvSpPr>
                <p:cNvPr id="2189" name="Google Shape;2189;p26"/>
                <p:cNvSpPr/>
                <p:nvPr/>
              </p:nvSpPr>
              <p:spPr>
                <a:xfrm>
                  <a:off x="732175" y="1284175"/>
                  <a:ext cx="1982625" cy="2444600"/>
                </a:xfrm>
                <a:custGeom>
                  <a:rect b="b" l="l" r="r" t="t"/>
                  <a:pathLst>
                    <a:path extrusionOk="0" h="97784" w="79305">
                      <a:moveTo>
                        <a:pt x="42405" y="20332"/>
                      </a:moveTo>
                      <a:lnTo>
                        <a:pt x="45606" y="36564"/>
                      </a:lnTo>
                      <a:lnTo>
                        <a:pt x="47628" y="24882"/>
                      </a:lnTo>
                      <a:cubicBezTo>
                        <a:pt x="54480" y="31172"/>
                        <a:pt x="60434" y="38417"/>
                        <a:pt x="65264" y="46393"/>
                      </a:cubicBezTo>
                      <a:lnTo>
                        <a:pt x="66892" y="59704"/>
                      </a:lnTo>
                      <a:lnTo>
                        <a:pt x="68690" y="52514"/>
                      </a:lnTo>
                      <a:cubicBezTo>
                        <a:pt x="75710" y="66556"/>
                        <a:pt x="79305" y="82057"/>
                        <a:pt x="79080" y="97783"/>
                      </a:cubicBezTo>
                      <a:lnTo>
                        <a:pt x="50886" y="56614"/>
                      </a:lnTo>
                      <a:lnTo>
                        <a:pt x="1" y="1"/>
                      </a:lnTo>
                      <a:cubicBezTo>
                        <a:pt x="14379" y="2921"/>
                        <a:pt x="29375" y="9829"/>
                        <a:pt x="42405" y="203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0" name="Google Shape;2190;p26"/>
                <p:cNvSpPr/>
                <p:nvPr/>
              </p:nvSpPr>
              <p:spPr>
                <a:xfrm>
                  <a:off x="732175" y="1284175"/>
                  <a:ext cx="1977025" cy="2444600"/>
                </a:xfrm>
                <a:custGeom>
                  <a:rect b="b" l="l" r="r" t="t"/>
                  <a:pathLst>
                    <a:path extrusionOk="0" h="97784" w="79081">
                      <a:moveTo>
                        <a:pt x="51897" y="69476"/>
                      </a:moveTo>
                      <a:lnTo>
                        <a:pt x="41225" y="66780"/>
                      </a:lnTo>
                      <a:cubicBezTo>
                        <a:pt x="37518" y="62905"/>
                        <a:pt x="33924" y="58917"/>
                        <a:pt x="30554" y="54817"/>
                      </a:cubicBezTo>
                      <a:lnTo>
                        <a:pt x="44708" y="53132"/>
                      </a:lnTo>
                      <a:lnTo>
                        <a:pt x="25275" y="48190"/>
                      </a:lnTo>
                      <a:cubicBezTo>
                        <a:pt x="21961" y="43977"/>
                        <a:pt x="18928" y="39653"/>
                        <a:pt x="16120" y="35328"/>
                      </a:cubicBezTo>
                      <a:lnTo>
                        <a:pt x="28195" y="34261"/>
                      </a:lnTo>
                      <a:lnTo>
                        <a:pt x="12694" y="29824"/>
                      </a:lnTo>
                      <a:cubicBezTo>
                        <a:pt x="6516" y="19377"/>
                        <a:pt x="2023" y="9155"/>
                        <a:pt x="1" y="1"/>
                      </a:cubicBezTo>
                      <a:cubicBezTo>
                        <a:pt x="53581" y="37350"/>
                        <a:pt x="79080" y="97783"/>
                        <a:pt x="79080" y="97783"/>
                      </a:cubicBezTo>
                      <a:cubicBezTo>
                        <a:pt x="67510" y="90875"/>
                        <a:pt x="55660" y="81271"/>
                        <a:pt x="44708" y="7031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1" name="Google Shape;2191;p26"/>
                <p:cNvSpPr/>
                <p:nvPr/>
              </p:nvSpPr>
              <p:spPr>
                <a:xfrm>
                  <a:off x="2610875" y="238125"/>
                  <a:ext cx="651525" cy="3139600"/>
                </a:xfrm>
                <a:custGeom>
                  <a:rect b="b" l="l" r="r" t="t"/>
                  <a:pathLst>
                    <a:path extrusionOk="0" h="125584" w="26061">
                      <a:moveTo>
                        <a:pt x="3876" y="41449"/>
                      </a:moveTo>
                      <a:lnTo>
                        <a:pt x="10897" y="56445"/>
                      </a:lnTo>
                      <a:lnTo>
                        <a:pt x="2303" y="48189"/>
                      </a:lnTo>
                      <a:cubicBezTo>
                        <a:pt x="506" y="57344"/>
                        <a:pt x="1" y="66667"/>
                        <a:pt x="787" y="75991"/>
                      </a:cubicBezTo>
                      <a:lnTo>
                        <a:pt x="7302" y="87673"/>
                      </a:lnTo>
                      <a:lnTo>
                        <a:pt x="1629" y="82955"/>
                      </a:lnTo>
                      <a:cubicBezTo>
                        <a:pt x="4213" y="98400"/>
                        <a:pt x="10503" y="113059"/>
                        <a:pt x="19995" y="125584"/>
                      </a:cubicBezTo>
                      <a:lnTo>
                        <a:pt x="18423" y="75766"/>
                      </a:lnTo>
                      <a:lnTo>
                        <a:pt x="26061" y="0"/>
                      </a:lnTo>
                      <a:cubicBezTo>
                        <a:pt x="16176" y="10896"/>
                        <a:pt x="8201" y="25274"/>
                        <a:pt x="3876" y="414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2" name="Google Shape;2192;p26"/>
                <p:cNvSpPr/>
                <p:nvPr/>
              </p:nvSpPr>
              <p:spPr>
                <a:xfrm>
                  <a:off x="2733025" y="238125"/>
                  <a:ext cx="735800" cy="3139600"/>
                </a:xfrm>
                <a:custGeom>
                  <a:rect b="b" l="l" r="r" t="t"/>
                  <a:pathLst>
                    <a:path extrusionOk="0" h="125584" w="29432">
                      <a:moveTo>
                        <a:pt x="20332" y="86718"/>
                      </a:moveTo>
                      <a:lnTo>
                        <a:pt x="27353" y="78237"/>
                      </a:lnTo>
                      <a:cubicBezTo>
                        <a:pt x="28083" y="72958"/>
                        <a:pt x="28589" y="67622"/>
                        <a:pt x="28926" y="62287"/>
                      </a:cubicBezTo>
                      <a:lnTo>
                        <a:pt x="16513" y="69307"/>
                      </a:lnTo>
                      <a:lnTo>
                        <a:pt x="29263" y="53862"/>
                      </a:lnTo>
                      <a:cubicBezTo>
                        <a:pt x="29431" y="48470"/>
                        <a:pt x="29319" y="43191"/>
                        <a:pt x="29038" y="38080"/>
                      </a:cubicBezTo>
                      <a:lnTo>
                        <a:pt x="18647" y="44314"/>
                      </a:lnTo>
                      <a:lnTo>
                        <a:pt x="28532" y="31621"/>
                      </a:lnTo>
                      <a:cubicBezTo>
                        <a:pt x="27409" y="19489"/>
                        <a:pt x="25050" y="8593"/>
                        <a:pt x="21175" y="0"/>
                      </a:cubicBezTo>
                      <a:cubicBezTo>
                        <a:pt x="1" y="61781"/>
                        <a:pt x="15109" y="125584"/>
                        <a:pt x="15109" y="125584"/>
                      </a:cubicBezTo>
                      <a:cubicBezTo>
                        <a:pt x="20389" y="113228"/>
                        <a:pt x="24264" y="98456"/>
                        <a:pt x="26623" y="8318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3" name="Google Shape;2193;p26"/>
                <p:cNvSpPr/>
                <p:nvPr/>
              </p:nvSpPr>
              <p:spPr>
                <a:xfrm>
                  <a:off x="3381725" y="611600"/>
                  <a:ext cx="1526300" cy="2794225"/>
                </a:xfrm>
                <a:custGeom>
                  <a:rect b="b" l="l" r="r" t="t"/>
                  <a:pathLst>
                    <a:path extrusionOk="0" h="111769" w="61052">
                      <a:moveTo>
                        <a:pt x="23646" y="28532"/>
                      </a:moveTo>
                      <a:lnTo>
                        <a:pt x="23815" y="45045"/>
                      </a:lnTo>
                      <a:lnTo>
                        <a:pt x="19434" y="33980"/>
                      </a:lnTo>
                      <a:cubicBezTo>
                        <a:pt x="13986" y="41563"/>
                        <a:pt x="9661" y="49875"/>
                        <a:pt x="6516" y="58637"/>
                      </a:cubicBezTo>
                      <a:lnTo>
                        <a:pt x="7639" y="72004"/>
                      </a:lnTo>
                      <a:lnTo>
                        <a:pt x="4438" y="65376"/>
                      </a:lnTo>
                      <a:cubicBezTo>
                        <a:pt x="338" y="80541"/>
                        <a:pt x="1" y="96435"/>
                        <a:pt x="3427" y="111768"/>
                      </a:cubicBezTo>
                      <a:lnTo>
                        <a:pt x="22691" y="65826"/>
                      </a:lnTo>
                      <a:lnTo>
                        <a:pt x="61052" y="1"/>
                      </a:lnTo>
                      <a:cubicBezTo>
                        <a:pt x="47572" y="5786"/>
                        <a:pt x="34261" y="15615"/>
                        <a:pt x="23646" y="285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4" name="Google Shape;2194;p26"/>
                <p:cNvSpPr/>
                <p:nvPr/>
              </p:nvSpPr>
              <p:spPr>
                <a:xfrm>
                  <a:off x="3467375" y="613000"/>
                  <a:ext cx="1440650" cy="2794225"/>
                </a:xfrm>
                <a:custGeom>
                  <a:rect b="b" l="l" r="r" t="t"/>
                  <a:pathLst>
                    <a:path extrusionOk="0" h="111769" w="57626">
                      <a:moveTo>
                        <a:pt x="20950" y="78519"/>
                      </a:moveTo>
                      <a:lnTo>
                        <a:pt x="30835" y="73689"/>
                      </a:lnTo>
                      <a:cubicBezTo>
                        <a:pt x="33700" y="69196"/>
                        <a:pt x="36339" y="64534"/>
                        <a:pt x="38867" y="59816"/>
                      </a:cubicBezTo>
                      <a:lnTo>
                        <a:pt x="24657" y="61052"/>
                      </a:lnTo>
                      <a:lnTo>
                        <a:pt x="42686" y="52290"/>
                      </a:lnTo>
                      <a:cubicBezTo>
                        <a:pt x="45045" y="47460"/>
                        <a:pt x="47179" y="42630"/>
                        <a:pt x="49032" y="37800"/>
                      </a:cubicBezTo>
                      <a:lnTo>
                        <a:pt x="36957" y="39204"/>
                      </a:lnTo>
                      <a:lnTo>
                        <a:pt x="51223" y="31790"/>
                      </a:lnTo>
                      <a:cubicBezTo>
                        <a:pt x="55210" y="20276"/>
                        <a:pt x="57569" y="9380"/>
                        <a:pt x="57626" y="1"/>
                      </a:cubicBezTo>
                      <a:cubicBezTo>
                        <a:pt x="12750" y="47404"/>
                        <a:pt x="1" y="111768"/>
                        <a:pt x="1" y="111768"/>
                      </a:cubicBezTo>
                      <a:cubicBezTo>
                        <a:pt x="9942" y="102670"/>
                        <a:pt x="19602" y="90875"/>
                        <a:pt x="28083" y="7790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5" name="Google Shape;2195;p26"/>
                <p:cNvSpPr/>
                <p:nvPr/>
              </p:nvSpPr>
              <p:spPr>
                <a:xfrm>
                  <a:off x="427500" y="517525"/>
                  <a:ext cx="6627400" cy="4528300"/>
                </a:xfrm>
                <a:custGeom>
                  <a:rect b="b" l="l" r="r" t="t"/>
                  <a:pathLst>
                    <a:path extrusionOk="0" h="181132" w="265096">
                      <a:moveTo>
                        <a:pt x="0" y="172426"/>
                      </a:moveTo>
                      <a:cubicBezTo>
                        <a:pt x="0" y="172426"/>
                        <a:pt x="6347" y="141816"/>
                        <a:pt x="34653" y="137042"/>
                      </a:cubicBezTo>
                      <a:cubicBezTo>
                        <a:pt x="42516" y="111768"/>
                        <a:pt x="60152" y="115644"/>
                        <a:pt x="69251" y="117834"/>
                      </a:cubicBezTo>
                      <a:cubicBezTo>
                        <a:pt x="78349" y="93402"/>
                        <a:pt x="90312" y="95144"/>
                        <a:pt x="98905" y="97783"/>
                      </a:cubicBezTo>
                      <a:cubicBezTo>
                        <a:pt x="111486" y="80316"/>
                        <a:pt x="135132" y="78575"/>
                        <a:pt x="144736" y="84248"/>
                      </a:cubicBezTo>
                      <a:cubicBezTo>
                        <a:pt x="152992" y="53694"/>
                        <a:pt x="186859" y="1"/>
                        <a:pt x="265096" y="22467"/>
                      </a:cubicBezTo>
                      <a:lnTo>
                        <a:pt x="265096" y="181131"/>
                      </a:lnTo>
                      <a:lnTo>
                        <a:pt x="393" y="18113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dk1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6" name="Google Shape;2196;p26"/>
                <p:cNvSpPr/>
                <p:nvPr/>
              </p:nvSpPr>
              <p:spPr>
                <a:xfrm>
                  <a:off x="5396625" y="3256950"/>
                  <a:ext cx="1218800" cy="1925075"/>
                </a:xfrm>
                <a:custGeom>
                  <a:rect b="b" l="l" r="r" t="t"/>
                  <a:pathLst>
                    <a:path extrusionOk="0" h="77003" w="48752">
                      <a:moveTo>
                        <a:pt x="15109" y="33924"/>
                      </a:moveTo>
                      <a:lnTo>
                        <a:pt x="12919" y="28420"/>
                      </a:lnTo>
                      <a:cubicBezTo>
                        <a:pt x="16232" y="21119"/>
                        <a:pt x="19771" y="15839"/>
                        <a:pt x="23309" y="12132"/>
                      </a:cubicBezTo>
                      <a:lnTo>
                        <a:pt x="28982" y="20276"/>
                      </a:lnTo>
                      <a:lnTo>
                        <a:pt x="28251" y="7752"/>
                      </a:lnTo>
                      <a:cubicBezTo>
                        <a:pt x="39204" y="1"/>
                        <a:pt x="48751" y="4831"/>
                        <a:pt x="48751" y="4831"/>
                      </a:cubicBezTo>
                      <a:lnTo>
                        <a:pt x="10335" y="77002"/>
                      </a:lnTo>
                      <a:cubicBezTo>
                        <a:pt x="10335" y="77002"/>
                        <a:pt x="1" y="60602"/>
                        <a:pt x="11177" y="32520"/>
                      </a:cubicBezTo>
                      <a:close/>
                    </a:path>
                  </a:pathLst>
                </a:custGeom>
                <a:solidFill>
                  <a:srgbClr val="769F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7" name="Google Shape;2197;p26"/>
                <p:cNvSpPr/>
                <p:nvPr/>
              </p:nvSpPr>
              <p:spPr>
                <a:xfrm>
                  <a:off x="5655000" y="3377700"/>
                  <a:ext cx="1224400" cy="1842225"/>
                </a:xfrm>
                <a:custGeom>
                  <a:rect b="b" l="l" r="r" t="t"/>
                  <a:pathLst>
                    <a:path extrusionOk="0" h="73689" w="48976">
                      <a:moveTo>
                        <a:pt x="38416" y="1"/>
                      </a:moveTo>
                      <a:cubicBezTo>
                        <a:pt x="38416" y="1"/>
                        <a:pt x="48975" y="7078"/>
                        <a:pt x="47403" y="23028"/>
                      </a:cubicBezTo>
                      <a:lnTo>
                        <a:pt x="38473" y="25050"/>
                      </a:lnTo>
                      <a:lnTo>
                        <a:pt x="46841" y="26791"/>
                      </a:lnTo>
                      <a:cubicBezTo>
                        <a:pt x="45605" y="32576"/>
                        <a:pt x="42853" y="39372"/>
                        <a:pt x="37742" y="47179"/>
                      </a:cubicBezTo>
                      <a:lnTo>
                        <a:pt x="22297" y="48190"/>
                      </a:lnTo>
                      <a:lnTo>
                        <a:pt x="34878" y="51392"/>
                      </a:lnTo>
                      <a:cubicBezTo>
                        <a:pt x="18253" y="73689"/>
                        <a:pt x="0" y="72116"/>
                        <a:pt x="0" y="72116"/>
                      </a:cubicBezTo>
                      <a:close/>
                    </a:path>
                  </a:pathLst>
                </a:custGeom>
                <a:solidFill>
                  <a:srgbClr val="769F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8" name="Google Shape;2198;p26"/>
                <p:cNvSpPr/>
                <p:nvPr/>
              </p:nvSpPr>
              <p:spPr>
                <a:xfrm>
                  <a:off x="4684750" y="1760175"/>
                  <a:ext cx="970250" cy="2881275"/>
                </a:xfrm>
                <a:custGeom>
                  <a:rect b="b" l="l" r="r" t="t"/>
                  <a:pathLst>
                    <a:path extrusionOk="0" h="115251" w="38810">
                      <a:moveTo>
                        <a:pt x="7695" y="55940"/>
                      </a:moveTo>
                      <a:lnTo>
                        <a:pt x="2247" y="49706"/>
                      </a:lnTo>
                      <a:cubicBezTo>
                        <a:pt x="3258" y="38473"/>
                        <a:pt x="5505" y="29880"/>
                        <a:pt x="8481" y="23309"/>
                      </a:cubicBezTo>
                      <a:lnTo>
                        <a:pt x="19826" y="31453"/>
                      </a:lnTo>
                      <a:lnTo>
                        <a:pt x="13087" y="15221"/>
                      </a:lnTo>
                      <a:cubicBezTo>
                        <a:pt x="23983" y="0"/>
                        <a:pt x="38810" y="1910"/>
                        <a:pt x="38810" y="1910"/>
                      </a:cubicBezTo>
                      <a:lnTo>
                        <a:pt x="21231" y="115250"/>
                      </a:lnTo>
                      <a:cubicBezTo>
                        <a:pt x="21231" y="115250"/>
                        <a:pt x="0" y="98345"/>
                        <a:pt x="1798" y="5594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9" name="Google Shape;2199;p26"/>
                <p:cNvSpPr/>
                <p:nvPr/>
              </p:nvSpPr>
              <p:spPr>
                <a:xfrm>
                  <a:off x="5215500" y="1807900"/>
                  <a:ext cx="1055925" cy="2833550"/>
                </a:xfrm>
                <a:custGeom>
                  <a:rect b="b" l="l" r="r" t="t"/>
                  <a:pathLst>
                    <a:path extrusionOk="0" h="113342" w="42237">
                      <a:moveTo>
                        <a:pt x="17580" y="1"/>
                      </a:moveTo>
                      <a:cubicBezTo>
                        <a:pt x="17580" y="1"/>
                        <a:pt x="34879" y="4494"/>
                        <a:pt x="40158" y="26398"/>
                      </a:cubicBezTo>
                      <a:lnTo>
                        <a:pt x="29262" y="33138"/>
                      </a:lnTo>
                      <a:lnTo>
                        <a:pt x="41169" y="31622"/>
                      </a:lnTo>
                      <a:cubicBezTo>
                        <a:pt x="42236" y="39822"/>
                        <a:pt x="41731" y="50044"/>
                        <a:pt x="38529" y="62793"/>
                      </a:cubicBezTo>
                      <a:lnTo>
                        <a:pt x="18535" y="71330"/>
                      </a:lnTo>
                      <a:lnTo>
                        <a:pt x="36620" y="69757"/>
                      </a:lnTo>
                      <a:cubicBezTo>
                        <a:pt x="24881" y="106994"/>
                        <a:pt x="1" y="113341"/>
                        <a:pt x="1" y="1133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0" name="Google Shape;2200;p26"/>
                <p:cNvSpPr/>
                <p:nvPr/>
              </p:nvSpPr>
              <p:spPr>
                <a:xfrm>
                  <a:off x="1665900" y="2282500"/>
                  <a:ext cx="3003425" cy="2906550"/>
                </a:xfrm>
                <a:custGeom>
                  <a:rect b="b" l="l" r="r" t="t"/>
                  <a:pathLst>
                    <a:path extrusionOk="0" h="116262" w="120137">
                      <a:moveTo>
                        <a:pt x="118733" y="1"/>
                      </a:moveTo>
                      <a:cubicBezTo>
                        <a:pt x="118733" y="1"/>
                        <a:pt x="117834" y="1629"/>
                        <a:pt x="116317" y="4494"/>
                      </a:cubicBezTo>
                      <a:lnTo>
                        <a:pt x="113678" y="9773"/>
                      </a:lnTo>
                      <a:cubicBezTo>
                        <a:pt x="112667" y="11795"/>
                        <a:pt x="111768" y="14154"/>
                        <a:pt x="110645" y="16738"/>
                      </a:cubicBezTo>
                      <a:cubicBezTo>
                        <a:pt x="110139" y="18029"/>
                        <a:pt x="109578" y="19377"/>
                        <a:pt x="109016" y="20782"/>
                      </a:cubicBezTo>
                      <a:cubicBezTo>
                        <a:pt x="108398" y="22186"/>
                        <a:pt x="108005" y="23646"/>
                        <a:pt x="107443" y="25162"/>
                      </a:cubicBezTo>
                      <a:cubicBezTo>
                        <a:pt x="106489" y="28195"/>
                        <a:pt x="105309" y="31397"/>
                        <a:pt x="104467" y="34766"/>
                      </a:cubicBezTo>
                      <a:cubicBezTo>
                        <a:pt x="103624" y="38136"/>
                        <a:pt x="102557" y="41619"/>
                        <a:pt x="101883" y="45213"/>
                      </a:cubicBezTo>
                      <a:cubicBezTo>
                        <a:pt x="101153" y="48808"/>
                        <a:pt x="100311" y="52458"/>
                        <a:pt x="99861" y="56165"/>
                      </a:cubicBezTo>
                      <a:cubicBezTo>
                        <a:pt x="99580" y="58019"/>
                        <a:pt x="99300" y="59872"/>
                        <a:pt x="99019" y="61725"/>
                      </a:cubicBezTo>
                      <a:cubicBezTo>
                        <a:pt x="98738" y="63523"/>
                        <a:pt x="98626" y="65432"/>
                        <a:pt x="98401" y="67230"/>
                      </a:cubicBezTo>
                      <a:cubicBezTo>
                        <a:pt x="98345" y="67623"/>
                        <a:pt x="98289" y="68072"/>
                        <a:pt x="98289" y="68465"/>
                      </a:cubicBezTo>
                      <a:cubicBezTo>
                        <a:pt x="97839" y="67454"/>
                        <a:pt x="97446" y="66443"/>
                        <a:pt x="96997" y="65376"/>
                      </a:cubicBezTo>
                      <a:cubicBezTo>
                        <a:pt x="96323" y="63579"/>
                        <a:pt x="95593" y="61782"/>
                        <a:pt x="94806" y="59984"/>
                      </a:cubicBezTo>
                      <a:cubicBezTo>
                        <a:pt x="94020" y="58187"/>
                        <a:pt x="93178" y="56390"/>
                        <a:pt x="92335" y="54593"/>
                      </a:cubicBezTo>
                      <a:cubicBezTo>
                        <a:pt x="90763" y="50998"/>
                        <a:pt x="88909" y="47516"/>
                        <a:pt x="87112" y="44034"/>
                      </a:cubicBezTo>
                      <a:cubicBezTo>
                        <a:pt x="85371" y="40551"/>
                        <a:pt x="83349" y="37238"/>
                        <a:pt x="81496" y="33980"/>
                      </a:cubicBezTo>
                      <a:cubicBezTo>
                        <a:pt x="79642" y="30723"/>
                        <a:pt x="77620" y="27690"/>
                        <a:pt x="75767" y="24825"/>
                      </a:cubicBezTo>
                      <a:cubicBezTo>
                        <a:pt x="74812" y="23421"/>
                        <a:pt x="73913" y="22017"/>
                        <a:pt x="72959" y="20613"/>
                      </a:cubicBezTo>
                      <a:lnTo>
                        <a:pt x="70150" y="16850"/>
                      </a:lnTo>
                      <a:cubicBezTo>
                        <a:pt x="68297" y="14435"/>
                        <a:pt x="66724" y="12132"/>
                        <a:pt x="65152" y="10223"/>
                      </a:cubicBezTo>
                      <a:lnTo>
                        <a:pt x="60939" y="5336"/>
                      </a:lnTo>
                      <a:cubicBezTo>
                        <a:pt x="58637" y="2640"/>
                        <a:pt x="57232" y="1124"/>
                        <a:pt x="57232" y="1124"/>
                      </a:cubicBezTo>
                      <a:lnTo>
                        <a:pt x="56053" y="1742"/>
                      </a:lnTo>
                      <a:cubicBezTo>
                        <a:pt x="56053" y="1742"/>
                        <a:pt x="56952" y="3539"/>
                        <a:pt x="58468" y="6572"/>
                      </a:cubicBezTo>
                      <a:lnTo>
                        <a:pt x="61332" y="12020"/>
                      </a:lnTo>
                      <a:cubicBezTo>
                        <a:pt x="62400" y="14154"/>
                        <a:pt x="63579" y="16513"/>
                        <a:pt x="64871" y="19153"/>
                      </a:cubicBezTo>
                      <a:cubicBezTo>
                        <a:pt x="65489" y="20445"/>
                        <a:pt x="66163" y="21792"/>
                        <a:pt x="66837" y="23197"/>
                      </a:cubicBezTo>
                      <a:cubicBezTo>
                        <a:pt x="67567" y="24545"/>
                        <a:pt x="68185" y="26061"/>
                        <a:pt x="68859" y="27577"/>
                      </a:cubicBezTo>
                      <a:cubicBezTo>
                        <a:pt x="70263" y="30554"/>
                        <a:pt x="71835" y="33643"/>
                        <a:pt x="73239" y="36957"/>
                      </a:cubicBezTo>
                      <a:cubicBezTo>
                        <a:pt x="74587" y="40271"/>
                        <a:pt x="76272" y="43584"/>
                        <a:pt x="77620" y="47067"/>
                      </a:cubicBezTo>
                      <a:cubicBezTo>
                        <a:pt x="78912" y="50549"/>
                        <a:pt x="80541" y="54031"/>
                        <a:pt x="81833" y="57625"/>
                      </a:cubicBezTo>
                      <a:cubicBezTo>
                        <a:pt x="82563" y="59367"/>
                        <a:pt x="83237" y="61108"/>
                        <a:pt x="83967" y="62905"/>
                      </a:cubicBezTo>
                      <a:cubicBezTo>
                        <a:pt x="84585" y="64646"/>
                        <a:pt x="85259" y="66387"/>
                        <a:pt x="85876" y="68184"/>
                      </a:cubicBezTo>
                      <a:cubicBezTo>
                        <a:pt x="86382" y="69420"/>
                        <a:pt x="86831" y="70712"/>
                        <a:pt x="87280" y="71947"/>
                      </a:cubicBezTo>
                      <a:cubicBezTo>
                        <a:pt x="86269" y="70487"/>
                        <a:pt x="85259" y="69027"/>
                        <a:pt x="84135" y="67567"/>
                      </a:cubicBezTo>
                      <a:cubicBezTo>
                        <a:pt x="82956" y="65994"/>
                        <a:pt x="81776" y="64309"/>
                        <a:pt x="80541" y="62736"/>
                      </a:cubicBezTo>
                      <a:lnTo>
                        <a:pt x="76778" y="57962"/>
                      </a:lnTo>
                      <a:cubicBezTo>
                        <a:pt x="74306" y="54705"/>
                        <a:pt x="71554" y="51672"/>
                        <a:pt x="68915" y="48639"/>
                      </a:cubicBezTo>
                      <a:cubicBezTo>
                        <a:pt x="66275" y="45550"/>
                        <a:pt x="63523" y="42742"/>
                        <a:pt x="60827" y="39934"/>
                      </a:cubicBezTo>
                      <a:cubicBezTo>
                        <a:pt x="58187" y="37125"/>
                        <a:pt x="55435" y="34598"/>
                        <a:pt x="52852" y="32127"/>
                      </a:cubicBezTo>
                      <a:cubicBezTo>
                        <a:pt x="51560" y="30891"/>
                        <a:pt x="50324" y="29712"/>
                        <a:pt x="49089" y="28588"/>
                      </a:cubicBezTo>
                      <a:lnTo>
                        <a:pt x="45382" y="25443"/>
                      </a:lnTo>
                      <a:cubicBezTo>
                        <a:pt x="42967" y="23477"/>
                        <a:pt x="40832" y="21568"/>
                        <a:pt x="38811" y="20051"/>
                      </a:cubicBezTo>
                      <a:lnTo>
                        <a:pt x="33531" y="16120"/>
                      </a:lnTo>
                      <a:cubicBezTo>
                        <a:pt x="30554" y="13986"/>
                        <a:pt x="28869" y="12806"/>
                        <a:pt x="28869" y="12806"/>
                      </a:cubicBezTo>
                      <a:lnTo>
                        <a:pt x="27915" y="13649"/>
                      </a:lnTo>
                      <a:cubicBezTo>
                        <a:pt x="27915" y="13649"/>
                        <a:pt x="29206" y="15221"/>
                        <a:pt x="31509" y="17917"/>
                      </a:cubicBezTo>
                      <a:lnTo>
                        <a:pt x="35722" y="22691"/>
                      </a:lnTo>
                      <a:lnTo>
                        <a:pt x="41001" y="28925"/>
                      </a:lnTo>
                      <a:cubicBezTo>
                        <a:pt x="41956" y="30049"/>
                        <a:pt x="42967" y="31284"/>
                        <a:pt x="43978" y="32520"/>
                      </a:cubicBezTo>
                      <a:cubicBezTo>
                        <a:pt x="45045" y="33756"/>
                        <a:pt x="46056" y="35047"/>
                        <a:pt x="47123" y="36395"/>
                      </a:cubicBezTo>
                      <a:cubicBezTo>
                        <a:pt x="49201" y="39035"/>
                        <a:pt x="51560" y="41787"/>
                        <a:pt x="53806" y="44708"/>
                      </a:cubicBezTo>
                      <a:cubicBezTo>
                        <a:pt x="55997" y="47684"/>
                        <a:pt x="58468" y="50605"/>
                        <a:pt x="60715" y="53750"/>
                      </a:cubicBezTo>
                      <a:cubicBezTo>
                        <a:pt x="62961" y="56895"/>
                        <a:pt x="65376" y="59984"/>
                        <a:pt x="67623" y="63186"/>
                      </a:cubicBezTo>
                      <a:lnTo>
                        <a:pt x="70993" y="67960"/>
                      </a:lnTo>
                      <a:lnTo>
                        <a:pt x="74306" y="72790"/>
                      </a:lnTo>
                      <a:cubicBezTo>
                        <a:pt x="76497" y="75935"/>
                        <a:pt x="78519" y="79080"/>
                        <a:pt x="80485" y="82113"/>
                      </a:cubicBezTo>
                      <a:cubicBezTo>
                        <a:pt x="80765" y="82506"/>
                        <a:pt x="80990" y="82843"/>
                        <a:pt x="81215" y="83180"/>
                      </a:cubicBezTo>
                      <a:cubicBezTo>
                        <a:pt x="80653" y="82731"/>
                        <a:pt x="80148" y="82282"/>
                        <a:pt x="79586" y="81776"/>
                      </a:cubicBezTo>
                      <a:cubicBezTo>
                        <a:pt x="76609" y="79249"/>
                        <a:pt x="73520" y="76665"/>
                        <a:pt x="70206" y="74194"/>
                      </a:cubicBezTo>
                      <a:cubicBezTo>
                        <a:pt x="68578" y="72958"/>
                        <a:pt x="66949" y="71667"/>
                        <a:pt x="65320" y="70375"/>
                      </a:cubicBezTo>
                      <a:lnTo>
                        <a:pt x="60209" y="66724"/>
                      </a:lnTo>
                      <a:cubicBezTo>
                        <a:pt x="56783" y="64253"/>
                        <a:pt x="53245" y="62006"/>
                        <a:pt x="49763" y="59704"/>
                      </a:cubicBezTo>
                      <a:cubicBezTo>
                        <a:pt x="46337" y="57457"/>
                        <a:pt x="42742" y="55379"/>
                        <a:pt x="39372" y="53413"/>
                      </a:cubicBezTo>
                      <a:cubicBezTo>
                        <a:pt x="36002" y="51391"/>
                        <a:pt x="32576" y="49594"/>
                        <a:pt x="29375" y="47909"/>
                      </a:cubicBezTo>
                      <a:cubicBezTo>
                        <a:pt x="27746" y="47067"/>
                        <a:pt x="26230" y="46224"/>
                        <a:pt x="24713" y="45494"/>
                      </a:cubicBezTo>
                      <a:lnTo>
                        <a:pt x="20220" y="43360"/>
                      </a:lnTo>
                      <a:cubicBezTo>
                        <a:pt x="17300" y="42068"/>
                        <a:pt x="14716" y="40776"/>
                        <a:pt x="12301" y="39821"/>
                      </a:cubicBezTo>
                      <a:lnTo>
                        <a:pt x="6067" y="37350"/>
                      </a:lnTo>
                      <a:cubicBezTo>
                        <a:pt x="2585" y="36058"/>
                        <a:pt x="619" y="35384"/>
                        <a:pt x="619" y="35384"/>
                      </a:cubicBezTo>
                      <a:lnTo>
                        <a:pt x="1" y="36508"/>
                      </a:lnTo>
                      <a:cubicBezTo>
                        <a:pt x="1" y="36508"/>
                        <a:pt x="1742" y="37687"/>
                        <a:pt x="4775" y="39653"/>
                      </a:cubicBezTo>
                      <a:lnTo>
                        <a:pt x="10167" y="43191"/>
                      </a:lnTo>
                      <a:lnTo>
                        <a:pt x="17187" y="47909"/>
                      </a:lnTo>
                      <a:lnTo>
                        <a:pt x="21119" y="50605"/>
                      </a:lnTo>
                      <a:cubicBezTo>
                        <a:pt x="22523" y="51504"/>
                        <a:pt x="23871" y="52514"/>
                        <a:pt x="25331" y="53525"/>
                      </a:cubicBezTo>
                      <a:cubicBezTo>
                        <a:pt x="28196" y="55604"/>
                        <a:pt x="31285" y="57625"/>
                        <a:pt x="34317" y="59928"/>
                      </a:cubicBezTo>
                      <a:cubicBezTo>
                        <a:pt x="37406" y="62231"/>
                        <a:pt x="40664" y="64421"/>
                        <a:pt x="43753" y="66949"/>
                      </a:cubicBezTo>
                      <a:cubicBezTo>
                        <a:pt x="46842" y="69476"/>
                        <a:pt x="50156" y="71779"/>
                        <a:pt x="53301" y="74363"/>
                      </a:cubicBezTo>
                      <a:lnTo>
                        <a:pt x="58075" y="78126"/>
                      </a:lnTo>
                      <a:lnTo>
                        <a:pt x="62680" y="81889"/>
                      </a:lnTo>
                      <a:cubicBezTo>
                        <a:pt x="65769" y="84416"/>
                        <a:pt x="68690" y="87000"/>
                        <a:pt x="71554" y="89415"/>
                      </a:cubicBezTo>
                      <a:cubicBezTo>
                        <a:pt x="73015" y="90594"/>
                        <a:pt x="74363" y="91886"/>
                        <a:pt x="75767" y="93065"/>
                      </a:cubicBezTo>
                      <a:cubicBezTo>
                        <a:pt x="77115" y="94245"/>
                        <a:pt x="78463" y="95424"/>
                        <a:pt x="79811" y="96491"/>
                      </a:cubicBezTo>
                      <a:cubicBezTo>
                        <a:pt x="82394" y="98794"/>
                        <a:pt x="85034" y="100760"/>
                        <a:pt x="87393" y="102669"/>
                      </a:cubicBezTo>
                      <a:cubicBezTo>
                        <a:pt x="89752" y="104635"/>
                        <a:pt x="92054" y="106264"/>
                        <a:pt x="94076" y="107724"/>
                      </a:cubicBezTo>
                      <a:cubicBezTo>
                        <a:pt x="96154" y="109185"/>
                        <a:pt x="98008" y="110420"/>
                        <a:pt x="99524" y="111431"/>
                      </a:cubicBezTo>
                      <a:cubicBezTo>
                        <a:pt x="100760" y="112217"/>
                        <a:pt x="101771" y="112835"/>
                        <a:pt x="102613" y="113341"/>
                      </a:cubicBezTo>
                      <a:cubicBezTo>
                        <a:pt x="102838" y="113959"/>
                        <a:pt x="103119" y="114520"/>
                        <a:pt x="103343" y="114969"/>
                      </a:cubicBezTo>
                      <a:cubicBezTo>
                        <a:pt x="103568" y="115419"/>
                        <a:pt x="103793" y="115812"/>
                        <a:pt x="104017" y="116261"/>
                      </a:cubicBezTo>
                      <a:lnTo>
                        <a:pt x="105422" y="116205"/>
                      </a:lnTo>
                      <a:cubicBezTo>
                        <a:pt x="105422" y="116205"/>
                        <a:pt x="105590" y="115756"/>
                        <a:pt x="105815" y="114857"/>
                      </a:cubicBezTo>
                      <a:cubicBezTo>
                        <a:pt x="106039" y="114015"/>
                        <a:pt x="106376" y="112779"/>
                        <a:pt x="106713" y="111150"/>
                      </a:cubicBezTo>
                      <a:cubicBezTo>
                        <a:pt x="107050" y="109522"/>
                        <a:pt x="107387" y="107556"/>
                        <a:pt x="107724" y="105365"/>
                      </a:cubicBezTo>
                      <a:cubicBezTo>
                        <a:pt x="108117" y="103119"/>
                        <a:pt x="108398" y="100648"/>
                        <a:pt x="108679" y="97895"/>
                      </a:cubicBezTo>
                      <a:cubicBezTo>
                        <a:pt x="108904" y="95200"/>
                        <a:pt x="109241" y="92279"/>
                        <a:pt x="109353" y="89134"/>
                      </a:cubicBezTo>
                      <a:cubicBezTo>
                        <a:pt x="109409" y="87561"/>
                        <a:pt x="109465" y="85989"/>
                        <a:pt x="109522" y="84360"/>
                      </a:cubicBezTo>
                      <a:cubicBezTo>
                        <a:pt x="109634" y="82731"/>
                        <a:pt x="109522" y="81046"/>
                        <a:pt x="109690" y="79305"/>
                      </a:cubicBezTo>
                      <a:cubicBezTo>
                        <a:pt x="109859" y="75935"/>
                        <a:pt x="109971" y="72397"/>
                        <a:pt x="110252" y="68858"/>
                      </a:cubicBezTo>
                      <a:cubicBezTo>
                        <a:pt x="110364" y="67061"/>
                        <a:pt x="110476" y="65264"/>
                        <a:pt x="110589" y="63467"/>
                      </a:cubicBezTo>
                      <a:lnTo>
                        <a:pt x="111094" y="58075"/>
                      </a:lnTo>
                      <a:cubicBezTo>
                        <a:pt x="111319" y="54424"/>
                        <a:pt x="111768" y="50830"/>
                        <a:pt x="112217" y="47291"/>
                      </a:cubicBezTo>
                      <a:cubicBezTo>
                        <a:pt x="112611" y="43753"/>
                        <a:pt x="113116" y="40271"/>
                        <a:pt x="113509" y="36901"/>
                      </a:cubicBezTo>
                      <a:cubicBezTo>
                        <a:pt x="113959" y="33531"/>
                        <a:pt x="114576" y="30273"/>
                        <a:pt x="115026" y="27184"/>
                      </a:cubicBezTo>
                      <a:cubicBezTo>
                        <a:pt x="115306" y="25668"/>
                        <a:pt x="115475" y="24151"/>
                        <a:pt x="115756" y="22691"/>
                      </a:cubicBezTo>
                      <a:cubicBezTo>
                        <a:pt x="115980" y="21231"/>
                        <a:pt x="116261" y="19883"/>
                        <a:pt x="116542" y="18479"/>
                      </a:cubicBezTo>
                      <a:cubicBezTo>
                        <a:pt x="117048" y="15783"/>
                        <a:pt x="117497" y="13312"/>
                        <a:pt x="117946" y="11121"/>
                      </a:cubicBezTo>
                      <a:cubicBezTo>
                        <a:pt x="118396" y="8931"/>
                        <a:pt x="118845" y="7077"/>
                        <a:pt x="119182" y="5505"/>
                      </a:cubicBezTo>
                      <a:cubicBezTo>
                        <a:pt x="119800" y="2360"/>
                        <a:pt x="120137" y="562"/>
                        <a:pt x="120137" y="562"/>
                      </a:cubicBezTo>
                      <a:lnTo>
                        <a:pt x="118733" y="1"/>
                      </a:ln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1" name="Google Shape;2201;p26"/>
                <p:cNvSpPr/>
                <p:nvPr/>
              </p:nvSpPr>
              <p:spPr>
                <a:xfrm>
                  <a:off x="2587000" y="2321825"/>
                  <a:ext cx="1729900" cy="2813875"/>
                </a:xfrm>
                <a:custGeom>
                  <a:rect b="b" l="l" r="r" t="t"/>
                  <a:pathLst>
                    <a:path extrusionOk="0" h="112555" w="69196">
                      <a:moveTo>
                        <a:pt x="67791" y="112554"/>
                      </a:moveTo>
                      <a:lnTo>
                        <a:pt x="66836" y="111375"/>
                      </a:lnTo>
                      <a:cubicBezTo>
                        <a:pt x="66219" y="110588"/>
                        <a:pt x="65320" y="109409"/>
                        <a:pt x="64253" y="107892"/>
                      </a:cubicBezTo>
                      <a:cubicBezTo>
                        <a:pt x="63186" y="106376"/>
                        <a:pt x="61950" y="104522"/>
                        <a:pt x="60602" y="102444"/>
                      </a:cubicBezTo>
                      <a:cubicBezTo>
                        <a:pt x="59198" y="100310"/>
                        <a:pt x="57794" y="97895"/>
                        <a:pt x="56221" y="95255"/>
                      </a:cubicBezTo>
                      <a:cubicBezTo>
                        <a:pt x="54761" y="92559"/>
                        <a:pt x="53076" y="89751"/>
                        <a:pt x="51504" y="86606"/>
                      </a:cubicBezTo>
                      <a:cubicBezTo>
                        <a:pt x="50717" y="85090"/>
                        <a:pt x="49931" y="83461"/>
                        <a:pt x="49089" y="81888"/>
                      </a:cubicBezTo>
                      <a:cubicBezTo>
                        <a:pt x="48246" y="80259"/>
                        <a:pt x="47516" y="78518"/>
                        <a:pt x="46617" y="76833"/>
                      </a:cubicBezTo>
                      <a:cubicBezTo>
                        <a:pt x="44820" y="73520"/>
                        <a:pt x="43079" y="69981"/>
                        <a:pt x="41169" y="66499"/>
                      </a:cubicBezTo>
                      <a:lnTo>
                        <a:pt x="38361" y="61163"/>
                      </a:lnTo>
                      <a:cubicBezTo>
                        <a:pt x="37406" y="59422"/>
                        <a:pt x="36395" y="57625"/>
                        <a:pt x="35384" y="55884"/>
                      </a:cubicBezTo>
                      <a:cubicBezTo>
                        <a:pt x="33475" y="52346"/>
                        <a:pt x="31341" y="48863"/>
                        <a:pt x="29319" y="45437"/>
                      </a:cubicBezTo>
                      <a:cubicBezTo>
                        <a:pt x="27297" y="42011"/>
                        <a:pt x="25162" y="38698"/>
                        <a:pt x="23197" y="35384"/>
                      </a:cubicBezTo>
                      <a:cubicBezTo>
                        <a:pt x="21231" y="32126"/>
                        <a:pt x="19153" y="29093"/>
                        <a:pt x="17243" y="26173"/>
                      </a:cubicBezTo>
                      <a:cubicBezTo>
                        <a:pt x="16288" y="24656"/>
                        <a:pt x="15390" y="23196"/>
                        <a:pt x="14491" y="21848"/>
                      </a:cubicBezTo>
                      <a:lnTo>
                        <a:pt x="11795" y="17917"/>
                      </a:lnTo>
                      <a:lnTo>
                        <a:pt x="7021" y="11008"/>
                      </a:lnTo>
                      <a:lnTo>
                        <a:pt x="3202" y="5729"/>
                      </a:lnTo>
                      <a:cubicBezTo>
                        <a:pt x="1124" y="2752"/>
                        <a:pt x="1" y="1011"/>
                        <a:pt x="1" y="1011"/>
                      </a:cubicBezTo>
                      <a:lnTo>
                        <a:pt x="1012" y="0"/>
                      </a:lnTo>
                      <a:cubicBezTo>
                        <a:pt x="1012" y="0"/>
                        <a:pt x="2641" y="1348"/>
                        <a:pt x="5393" y="3707"/>
                      </a:cubicBezTo>
                      <a:lnTo>
                        <a:pt x="10279" y="8088"/>
                      </a:lnTo>
                      <a:cubicBezTo>
                        <a:pt x="12188" y="9773"/>
                        <a:pt x="14154" y="11851"/>
                        <a:pt x="16401" y="14098"/>
                      </a:cubicBezTo>
                      <a:cubicBezTo>
                        <a:pt x="17468" y="15221"/>
                        <a:pt x="18647" y="16344"/>
                        <a:pt x="19827" y="17580"/>
                      </a:cubicBezTo>
                      <a:cubicBezTo>
                        <a:pt x="21006" y="18815"/>
                        <a:pt x="22073" y="20163"/>
                        <a:pt x="23309" y="21511"/>
                      </a:cubicBezTo>
                      <a:cubicBezTo>
                        <a:pt x="25668" y="24207"/>
                        <a:pt x="28252" y="27015"/>
                        <a:pt x="30610" y="30104"/>
                      </a:cubicBezTo>
                      <a:cubicBezTo>
                        <a:pt x="32969" y="33250"/>
                        <a:pt x="35609" y="36395"/>
                        <a:pt x="37968" y="39765"/>
                      </a:cubicBezTo>
                      <a:cubicBezTo>
                        <a:pt x="40271" y="43135"/>
                        <a:pt x="42798" y="46561"/>
                        <a:pt x="44989" y="50043"/>
                      </a:cubicBezTo>
                      <a:cubicBezTo>
                        <a:pt x="46112" y="51784"/>
                        <a:pt x="47235" y="53581"/>
                        <a:pt x="48358" y="55322"/>
                      </a:cubicBezTo>
                      <a:cubicBezTo>
                        <a:pt x="49425" y="57120"/>
                        <a:pt x="50493" y="58917"/>
                        <a:pt x="51504" y="60714"/>
                      </a:cubicBezTo>
                      <a:cubicBezTo>
                        <a:pt x="53638" y="64196"/>
                        <a:pt x="55491" y="67847"/>
                        <a:pt x="57345" y="71329"/>
                      </a:cubicBezTo>
                      <a:cubicBezTo>
                        <a:pt x="59198" y="74811"/>
                        <a:pt x="60827" y="78237"/>
                        <a:pt x="62231" y="81551"/>
                      </a:cubicBezTo>
                      <a:cubicBezTo>
                        <a:pt x="63635" y="84809"/>
                        <a:pt x="64815" y="88066"/>
                        <a:pt x="65769" y="91099"/>
                      </a:cubicBezTo>
                      <a:cubicBezTo>
                        <a:pt x="66612" y="93851"/>
                        <a:pt x="67342" y="96603"/>
                        <a:pt x="67904" y="99468"/>
                      </a:cubicBezTo>
                      <a:cubicBezTo>
                        <a:pt x="68409" y="101995"/>
                        <a:pt x="68746" y="104242"/>
                        <a:pt x="68915" y="106095"/>
                      </a:cubicBezTo>
                      <a:cubicBezTo>
                        <a:pt x="69083" y="107555"/>
                        <a:pt x="69139" y="109072"/>
                        <a:pt x="69139" y="110532"/>
                      </a:cubicBezTo>
                      <a:cubicBezTo>
                        <a:pt x="69195" y="111038"/>
                        <a:pt x="69139" y="111599"/>
                        <a:pt x="69139" y="1121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2" name="Google Shape;2202;p26"/>
                <p:cNvSpPr/>
                <p:nvPr/>
              </p:nvSpPr>
              <p:spPr>
                <a:xfrm>
                  <a:off x="2587000" y="2334450"/>
                  <a:ext cx="1710250" cy="2801250"/>
                </a:xfrm>
                <a:custGeom>
                  <a:rect b="b" l="l" r="r" t="t"/>
                  <a:pathLst>
                    <a:path extrusionOk="0" h="112050" w="68410">
                      <a:moveTo>
                        <a:pt x="1" y="506"/>
                      </a:moveTo>
                      <a:cubicBezTo>
                        <a:pt x="1" y="506"/>
                        <a:pt x="1124" y="2247"/>
                        <a:pt x="3202" y="5224"/>
                      </a:cubicBezTo>
                      <a:lnTo>
                        <a:pt x="6965" y="10503"/>
                      </a:lnTo>
                      <a:lnTo>
                        <a:pt x="11739" y="17412"/>
                      </a:lnTo>
                      <a:lnTo>
                        <a:pt x="14435" y="21343"/>
                      </a:lnTo>
                      <a:cubicBezTo>
                        <a:pt x="15334" y="22747"/>
                        <a:pt x="16232" y="24151"/>
                        <a:pt x="17187" y="25668"/>
                      </a:cubicBezTo>
                      <a:cubicBezTo>
                        <a:pt x="19097" y="28588"/>
                        <a:pt x="21175" y="31621"/>
                        <a:pt x="23141" y="34879"/>
                      </a:cubicBezTo>
                      <a:cubicBezTo>
                        <a:pt x="25106" y="38193"/>
                        <a:pt x="27297" y="41450"/>
                        <a:pt x="29262" y="44932"/>
                      </a:cubicBezTo>
                      <a:cubicBezTo>
                        <a:pt x="31228" y="48415"/>
                        <a:pt x="33362" y="51841"/>
                        <a:pt x="35328" y="55379"/>
                      </a:cubicBezTo>
                      <a:cubicBezTo>
                        <a:pt x="36339" y="57120"/>
                        <a:pt x="37294" y="58917"/>
                        <a:pt x="38305" y="60658"/>
                      </a:cubicBezTo>
                      <a:lnTo>
                        <a:pt x="41113" y="65994"/>
                      </a:lnTo>
                      <a:cubicBezTo>
                        <a:pt x="43023" y="69476"/>
                        <a:pt x="44764" y="73015"/>
                        <a:pt x="46561" y="76328"/>
                      </a:cubicBezTo>
                      <a:cubicBezTo>
                        <a:pt x="47404" y="78013"/>
                        <a:pt x="48190" y="79698"/>
                        <a:pt x="49032" y="81383"/>
                      </a:cubicBezTo>
                      <a:cubicBezTo>
                        <a:pt x="49819" y="83012"/>
                        <a:pt x="50605" y="84585"/>
                        <a:pt x="51447" y="86101"/>
                      </a:cubicBezTo>
                      <a:cubicBezTo>
                        <a:pt x="52964" y="89246"/>
                        <a:pt x="54705" y="92054"/>
                        <a:pt x="56165" y="94750"/>
                      </a:cubicBezTo>
                      <a:cubicBezTo>
                        <a:pt x="57682" y="97390"/>
                        <a:pt x="59142" y="99805"/>
                        <a:pt x="60490" y="101939"/>
                      </a:cubicBezTo>
                      <a:cubicBezTo>
                        <a:pt x="61894" y="104017"/>
                        <a:pt x="63073" y="105871"/>
                        <a:pt x="64197" y="107387"/>
                      </a:cubicBezTo>
                      <a:cubicBezTo>
                        <a:pt x="65264" y="108848"/>
                        <a:pt x="66106" y="110083"/>
                        <a:pt x="66780" y="110870"/>
                      </a:cubicBezTo>
                      <a:lnTo>
                        <a:pt x="67735" y="112049"/>
                      </a:lnTo>
                      <a:lnTo>
                        <a:pt x="68409" y="111881"/>
                      </a:lnTo>
                      <a:cubicBezTo>
                        <a:pt x="68409" y="111881"/>
                        <a:pt x="49313" y="51391"/>
                        <a:pt x="45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3" name="Google Shape;2203;p26"/>
                <p:cNvSpPr/>
                <p:nvPr/>
              </p:nvSpPr>
              <p:spPr>
                <a:xfrm>
                  <a:off x="3317150" y="2000275"/>
                  <a:ext cx="1050300" cy="3135425"/>
                </a:xfrm>
                <a:custGeom>
                  <a:rect b="b" l="l" r="r" t="t"/>
                  <a:pathLst>
                    <a:path extrusionOk="0" h="125417" w="42012">
                      <a:moveTo>
                        <a:pt x="38585" y="125416"/>
                      </a:moveTo>
                      <a:lnTo>
                        <a:pt x="37967" y="124012"/>
                      </a:lnTo>
                      <a:cubicBezTo>
                        <a:pt x="37518" y="123113"/>
                        <a:pt x="36956" y="121765"/>
                        <a:pt x="36283" y="120024"/>
                      </a:cubicBezTo>
                      <a:cubicBezTo>
                        <a:pt x="35609" y="118339"/>
                        <a:pt x="34878" y="116261"/>
                        <a:pt x="34036" y="113846"/>
                      </a:cubicBezTo>
                      <a:cubicBezTo>
                        <a:pt x="33250" y="111487"/>
                        <a:pt x="32463" y="108791"/>
                        <a:pt x="31565" y="105815"/>
                      </a:cubicBezTo>
                      <a:cubicBezTo>
                        <a:pt x="30835" y="102894"/>
                        <a:pt x="29880" y="99693"/>
                        <a:pt x="29150" y="96323"/>
                      </a:cubicBezTo>
                      <a:cubicBezTo>
                        <a:pt x="28700" y="94638"/>
                        <a:pt x="28363" y="92897"/>
                        <a:pt x="27914" y="91099"/>
                      </a:cubicBezTo>
                      <a:cubicBezTo>
                        <a:pt x="27521" y="89302"/>
                        <a:pt x="27240" y="87505"/>
                        <a:pt x="26735" y="85652"/>
                      </a:cubicBezTo>
                      <a:cubicBezTo>
                        <a:pt x="25836" y="81945"/>
                        <a:pt x="25050" y="78125"/>
                        <a:pt x="24039" y="74250"/>
                      </a:cubicBezTo>
                      <a:lnTo>
                        <a:pt x="22578" y="68409"/>
                      </a:lnTo>
                      <a:cubicBezTo>
                        <a:pt x="22017" y="66499"/>
                        <a:pt x="21511" y="64534"/>
                        <a:pt x="20950" y="62568"/>
                      </a:cubicBezTo>
                      <a:cubicBezTo>
                        <a:pt x="19939" y="58636"/>
                        <a:pt x="18759" y="54761"/>
                        <a:pt x="17636" y="50942"/>
                      </a:cubicBezTo>
                      <a:cubicBezTo>
                        <a:pt x="16456" y="47123"/>
                        <a:pt x="15221" y="43416"/>
                        <a:pt x="14098" y="39709"/>
                      </a:cubicBezTo>
                      <a:cubicBezTo>
                        <a:pt x="12974" y="36058"/>
                        <a:pt x="11739" y="32632"/>
                        <a:pt x="10615" y="29262"/>
                      </a:cubicBezTo>
                      <a:cubicBezTo>
                        <a:pt x="10054" y="27634"/>
                        <a:pt x="9492" y="26005"/>
                        <a:pt x="8930" y="24432"/>
                      </a:cubicBezTo>
                      <a:cubicBezTo>
                        <a:pt x="8369" y="22916"/>
                        <a:pt x="7807" y="21399"/>
                        <a:pt x="7302" y="19939"/>
                      </a:cubicBezTo>
                      <a:lnTo>
                        <a:pt x="4381" y="12076"/>
                      </a:lnTo>
                      <a:lnTo>
                        <a:pt x="2022" y="6010"/>
                      </a:lnTo>
                      <a:cubicBezTo>
                        <a:pt x="730" y="2640"/>
                        <a:pt x="0" y="675"/>
                        <a:pt x="0" y="675"/>
                      </a:cubicBezTo>
                      <a:lnTo>
                        <a:pt x="1236" y="1"/>
                      </a:lnTo>
                      <a:cubicBezTo>
                        <a:pt x="1236" y="1"/>
                        <a:pt x="2472" y="1685"/>
                        <a:pt x="4606" y="4662"/>
                      </a:cubicBezTo>
                      <a:cubicBezTo>
                        <a:pt x="5617" y="6122"/>
                        <a:pt x="6909" y="7976"/>
                        <a:pt x="8313" y="10054"/>
                      </a:cubicBezTo>
                      <a:cubicBezTo>
                        <a:pt x="9773" y="12188"/>
                        <a:pt x="11121" y="14716"/>
                        <a:pt x="12750" y="17355"/>
                      </a:cubicBezTo>
                      <a:cubicBezTo>
                        <a:pt x="13536" y="18703"/>
                        <a:pt x="14378" y="20107"/>
                        <a:pt x="15221" y="21568"/>
                      </a:cubicBezTo>
                      <a:cubicBezTo>
                        <a:pt x="16119" y="23028"/>
                        <a:pt x="16850" y="24601"/>
                        <a:pt x="17692" y="26229"/>
                      </a:cubicBezTo>
                      <a:cubicBezTo>
                        <a:pt x="19265" y="29431"/>
                        <a:pt x="21118" y="32744"/>
                        <a:pt x="22635" y="36395"/>
                      </a:cubicBezTo>
                      <a:cubicBezTo>
                        <a:pt x="24151" y="39990"/>
                        <a:pt x="25948" y="43640"/>
                        <a:pt x="27409" y="47516"/>
                      </a:cubicBezTo>
                      <a:cubicBezTo>
                        <a:pt x="28813" y="51335"/>
                        <a:pt x="30441" y="55210"/>
                        <a:pt x="31677" y="59254"/>
                      </a:cubicBezTo>
                      <a:cubicBezTo>
                        <a:pt x="32351" y="61220"/>
                        <a:pt x="33025" y="63242"/>
                        <a:pt x="33643" y="65208"/>
                      </a:cubicBezTo>
                      <a:cubicBezTo>
                        <a:pt x="34317" y="67173"/>
                        <a:pt x="34822" y="69195"/>
                        <a:pt x="35384" y="71161"/>
                      </a:cubicBezTo>
                      <a:cubicBezTo>
                        <a:pt x="36619" y="75093"/>
                        <a:pt x="37518" y="79080"/>
                        <a:pt x="38473" y="82899"/>
                      </a:cubicBezTo>
                      <a:cubicBezTo>
                        <a:pt x="39428" y="86719"/>
                        <a:pt x="40158" y="90425"/>
                        <a:pt x="40776" y="93964"/>
                      </a:cubicBezTo>
                      <a:cubicBezTo>
                        <a:pt x="41337" y="97558"/>
                        <a:pt x="41674" y="100928"/>
                        <a:pt x="41843" y="104073"/>
                      </a:cubicBezTo>
                      <a:cubicBezTo>
                        <a:pt x="42011" y="107275"/>
                        <a:pt x="42011" y="110195"/>
                        <a:pt x="41899" y="112779"/>
                      </a:cubicBezTo>
                      <a:cubicBezTo>
                        <a:pt x="41787" y="115363"/>
                        <a:pt x="41562" y="117609"/>
                        <a:pt x="41225" y="119463"/>
                      </a:cubicBezTo>
                      <a:cubicBezTo>
                        <a:pt x="40944" y="121316"/>
                        <a:pt x="40663" y="122776"/>
                        <a:pt x="40383" y="123787"/>
                      </a:cubicBezTo>
                      <a:cubicBezTo>
                        <a:pt x="40270" y="124349"/>
                        <a:pt x="40158" y="124854"/>
                        <a:pt x="39989" y="12530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4" name="Google Shape;2204;p26"/>
                <p:cNvSpPr/>
                <p:nvPr/>
              </p:nvSpPr>
              <p:spPr>
                <a:xfrm>
                  <a:off x="3318550" y="2008700"/>
                  <a:ext cx="981500" cy="3127000"/>
                </a:xfrm>
                <a:custGeom>
                  <a:rect b="b" l="l" r="r" t="t"/>
                  <a:pathLst>
                    <a:path extrusionOk="0" h="125080" w="39260">
                      <a:moveTo>
                        <a:pt x="0" y="338"/>
                      </a:moveTo>
                      <a:cubicBezTo>
                        <a:pt x="0" y="338"/>
                        <a:pt x="674" y="2303"/>
                        <a:pt x="1966" y="5729"/>
                      </a:cubicBezTo>
                      <a:lnTo>
                        <a:pt x="4381" y="11739"/>
                      </a:lnTo>
                      <a:lnTo>
                        <a:pt x="7246" y="19602"/>
                      </a:lnTo>
                      <a:cubicBezTo>
                        <a:pt x="7807" y="21006"/>
                        <a:pt x="8369" y="22579"/>
                        <a:pt x="8931" y="24095"/>
                      </a:cubicBezTo>
                      <a:cubicBezTo>
                        <a:pt x="9492" y="25668"/>
                        <a:pt x="9998" y="27297"/>
                        <a:pt x="10559" y="28981"/>
                      </a:cubicBezTo>
                      <a:cubicBezTo>
                        <a:pt x="11683" y="32295"/>
                        <a:pt x="12974" y="35721"/>
                        <a:pt x="14098" y="39372"/>
                      </a:cubicBezTo>
                      <a:cubicBezTo>
                        <a:pt x="15165" y="43023"/>
                        <a:pt x="16513" y="46729"/>
                        <a:pt x="17580" y="50605"/>
                      </a:cubicBezTo>
                      <a:cubicBezTo>
                        <a:pt x="18647" y="54480"/>
                        <a:pt x="19883" y="58356"/>
                        <a:pt x="20894" y="62231"/>
                      </a:cubicBezTo>
                      <a:cubicBezTo>
                        <a:pt x="21455" y="64197"/>
                        <a:pt x="22017" y="66162"/>
                        <a:pt x="22522" y="68072"/>
                      </a:cubicBezTo>
                      <a:lnTo>
                        <a:pt x="23983" y="73913"/>
                      </a:lnTo>
                      <a:cubicBezTo>
                        <a:pt x="24994" y="77788"/>
                        <a:pt x="25836" y="81608"/>
                        <a:pt x="26735" y="85315"/>
                      </a:cubicBezTo>
                      <a:cubicBezTo>
                        <a:pt x="27184" y="87168"/>
                        <a:pt x="27521" y="88965"/>
                        <a:pt x="27914" y="90762"/>
                      </a:cubicBezTo>
                      <a:cubicBezTo>
                        <a:pt x="28251" y="92560"/>
                        <a:pt x="28700" y="94301"/>
                        <a:pt x="29094" y="95986"/>
                      </a:cubicBezTo>
                      <a:cubicBezTo>
                        <a:pt x="29824" y="99356"/>
                        <a:pt x="30779" y="102557"/>
                        <a:pt x="31565" y="105478"/>
                      </a:cubicBezTo>
                      <a:cubicBezTo>
                        <a:pt x="32407" y="108454"/>
                        <a:pt x="33194" y="111094"/>
                        <a:pt x="34036" y="113509"/>
                      </a:cubicBezTo>
                      <a:cubicBezTo>
                        <a:pt x="34822" y="115924"/>
                        <a:pt x="35553" y="118002"/>
                        <a:pt x="36283" y="119687"/>
                      </a:cubicBezTo>
                      <a:cubicBezTo>
                        <a:pt x="36957" y="121428"/>
                        <a:pt x="37462" y="122776"/>
                        <a:pt x="37911" y="123675"/>
                      </a:cubicBezTo>
                      <a:lnTo>
                        <a:pt x="38585" y="125079"/>
                      </a:lnTo>
                      <a:lnTo>
                        <a:pt x="39259" y="125079"/>
                      </a:lnTo>
                      <a:cubicBezTo>
                        <a:pt x="39259" y="125079"/>
                        <a:pt x="35440" y="61782"/>
                        <a:pt x="6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5" name="Google Shape;2205;p26"/>
                <p:cNvSpPr/>
                <p:nvPr/>
              </p:nvSpPr>
              <p:spPr>
                <a:xfrm>
                  <a:off x="4156800" y="1967975"/>
                  <a:ext cx="765275" cy="3221075"/>
                </a:xfrm>
                <a:custGeom>
                  <a:rect b="b" l="l" r="r" t="t"/>
                  <a:pathLst>
                    <a:path extrusionOk="0" h="128843" w="30611">
                      <a:moveTo>
                        <a:pt x="5786" y="128786"/>
                      </a:moveTo>
                      <a:cubicBezTo>
                        <a:pt x="5786" y="128786"/>
                        <a:pt x="5954" y="128281"/>
                        <a:pt x="6291" y="127326"/>
                      </a:cubicBezTo>
                      <a:cubicBezTo>
                        <a:pt x="6628" y="126315"/>
                        <a:pt x="6965" y="124911"/>
                        <a:pt x="7470" y="123170"/>
                      </a:cubicBezTo>
                      <a:cubicBezTo>
                        <a:pt x="7976" y="121372"/>
                        <a:pt x="8481" y="119238"/>
                        <a:pt x="9043" y="116767"/>
                      </a:cubicBezTo>
                      <a:cubicBezTo>
                        <a:pt x="9605" y="114296"/>
                        <a:pt x="10110" y="111544"/>
                        <a:pt x="10616" y="108511"/>
                      </a:cubicBezTo>
                      <a:cubicBezTo>
                        <a:pt x="11065" y="105478"/>
                        <a:pt x="11683" y="102220"/>
                        <a:pt x="12020" y="98794"/>
                      </a:cubicBezTo>
                      <a:cubicBezTo>
                        <a:pt x="12301" y="97053"/>
                        <a:pt x="12469" y="95256"/>
                        <a:pt x="12694" y="93459"/>
                      </a:cubicBezTo>
                      <a:cubicBezTo>
                        <a:pt x="12862" y="91661"/>
                        <a:pt x="13031" y="89808"/>
                        <a:pt x="13255" y="87898"/>
                      </a:cubicBezTo>
                      <a:cubicBezTo>
                        <a:pt x="13761" y="84135"/>
                        <a:pt x="14154" y="80260"/>
                        <a:pt x="14716" y="76328"/>
                      </a:cubicBezTo>
                      <a:cubicBezTo>
                        <a:pt x="14997" y="74363"/>
                        <a:pt x="15277" y="72341"/>
                        <a:pt x="15558" y="70319"/>
                      </a:cubicBezTo>
                      <a:cubicBezTo>
                        <a:pt x="15895" y="68353"/>
                        <a:pt x="16176" y="66331"/>
                        <a:pt x="16513" y="64365"/>
                      </a:cubicBezTo>
                      <a:cubicBezTo>
                        <a:pt x="17131" y="60321"/>
                        <a:pt x="17861" y="56390"/>
                        <a:pt x="18591" y="52402"/>
                      </a:cubicBezTo>
                      <a:cubicBezTo>
                        <a:pt x="19265" y="48471"/>
                        <a:pt x="20107" y="44652"/>
                        <a:pt x="20838" y="40889"/>
                      </a:cubicBezTo>
                      <a:cubicBezTo>
                        <a:pt x="21512" y="37126"/>
                        <a:pt x="22466" y="33587"/>
                        <a:pt x="23197" y="30161"/>
                      </a:cubicBezTo>
                      <a:cubicBezTo>
                        <a:pt x="23590" y="28420"/>
                        <a:pt x="23870" y="26791"/>
                        <a:pt x="24320" y="25162"/>
                      </a:cubicBezTo>
                      <a:cubicBezTo>
                        <a:pt x="24713" y="23534"/>
                        <a:pt x="25106" y="22017"/>
                        <a:pt x="25443" y="20501"/>
                      </a:cubicBezTo>
                      <a:cubicBezTo>
                        <a:pt x="26229" y="17524"/>
                        <a:pt x="26847" y="14828"/>
                        <a:pt x="27521" y="12357"/>
                      </a:cubicBezTo>
                      <a:cubicBezTo>
                        <a:pt x="28139" y="9942"/>
                        <a:pt x="28701" y="7864"/>
                        <a:pt x="29206" y="6123"/>
                      </a:cubicBezTo>
                      <a:cubicBezTo>
                        <a:pt x="30105" y="2584"/>
                        <a:pt x="30610" y="562"/>
                        <a:pt x="30610" y="562"/>
                      </a:cubicBezTo>
                      <a:lnTo>
                        <a:pt x="29318" y="1"/>
                      </a:lnTo>
                      <a:cubicBezTo>
                        <a:pt x="29318" y="1"/>
                        <a:pt x="28251" y="1798"/>
                        <a:pt x="26510" y="4999"/>
                      </a:cubicBezTo>
                      <a:lnTo>
                        <a:pt x="23365" y="10841"/>
                      </a:lnTo>
                      <a:cubicBezTo>
                        <a:pt x="22186" y="13087"/>
                        <a:pt x="21062" y="15783"/>
                        <a:pt x="19770" y="18591"/>
                      </a:cubicBezTo>
                      <a:lnTo>
                        <a:pt x="17749" y="23028"/>
                      </a:lnTo>
                      <a:cubicBezTo>
                        <a:pt x="17075" y="24601"/>
                        <a:pt x="16457" y="26230"/>
                        <a:pt x="15839" y="27915"/>
                      </a:cubicBezTo>
                      <a:cubicBezTo>
                        <a:pt x="14547" y="31284"/>
                        <a:pt x="13087" y="34767"/>
                        <a:pt x="11964" y="38530"/>
                      </a:cubicBezTo>
                      <a:cubicBezTo>
                        <a:pt x="10897" y="42293"/>
                        <a:pt x="9492" y="46112"/>
                        <a:pt x="8481" y="50100"/>
                      </a:cubicBezTo>
                      <a:cubicBezTo>
                        <a:pt x="7470" y="54087"/>
                        <a:pt x="6291" y="58131"/>
                        <a:pt x="5449" y="62231"/>
                      </a:cubicBezTo>
                      <a:cubicBezTo>
                        <a:pt x="5055" y="64309"/>
                        <a:pt x="4606" y="66331"/>
                        <a:pt x="4157" y="68353"/>
                      </a:cubicBezTo>
                      <a:cubicBezTo>
                        <a:pt x="3764" y="70431"/>
                        <a:pt x="3427" y="72453"/>
                        <a:pt x="3090" y="74531"/>
                      </a:cubicBezTo>
                      <a:cubicBezTo>
                        <a:pt x="2303" y="78575"/>
                        <a:pt x="1798" y="82619"/>
                        <a:pt x="1292" y="86494"/>
                      </a:cubicBezTo>
                      <a:cubicBezTo>
                        <a:pt x="787" y="90370"/>
                        <a:pt x="394" y="94189"/>
                        <a:pt x="225" y="97783"/>
                      </a:cubicBezTo>
                      <a:cubicBezTo>
                        <a:pt x="1" y="101378"/>
                        <a:pt x="57" y="104804"/>
                        <a:pt x="225" y="107949"/>
                      </a:cubicBezTo>
                      <a:cubicBezTo>
                        <a:pt x="394" y="111094"/>
                        <a:pt x="731" y="114015"/>
                        <a:pt x="1124" y="116542"/>
                      </a:cubicBezTo>
                      <a:cubicBezTo>
                        <a:pt x="1517" y="119126"/>
                        <a:pt x="2023" y="121316"/>
                        <a:pt x="2472" y="123170"/>
                      </a:cubicBezTo>
                      <a:cubicBezTo>
                        <a:pt x="2865" y="124574"/>
                        <a:pt x="3258" y="125978"/>
                        <a:pt x="3820" y="127382"/>
                      </a:cubicBezTo>
                      <a:cubicBezTo>
                        <a:pt x="3932" y="127831"/>
                        <a:pt x="4157" y="128337"/>
                        <a:pt x="4381" y="12884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6" name="Google Shape;2206;p26"/>
                <p:cNvSpPr/>
                <p:nvPr/>
              </p:nvSpPr>
              <p:spPr>
                <a:xfrm>
                  <a:off x="4207350" y="1976400"/>
                  <a:ext cx="714725" cy="3211250"/>
                </a:xfrm>
                <a:custGeom>
                  <a:rect b="b" l="l" r="r" t="t"/>
                  <a:pathLst>
                    <a:path extrusionOk="0" h="128450" w="28589">
                      <a:moveTo>
                        <a:pt x="28588" y="282"/>
                      </a:moveTo>
                      <a:cubicBezTo>
                        <a:pt x="28588" y="282"/>
                        <a:pt x="28083" y="2303"/>
                        <a:pt x="27184" y="5786"/>
                      </a:cubicBezTo>
                      <a:cubicBezTo>
                        <a:pt x="26679" y="7527"/>
                        <a:pt x="26117" y="9661"/>
                        <a:pt x="25443" y="12076"/>
                      </a:cubicBezTo>
                      <a:cubicBezTo>
                        <a:pt x="24825" y="14491"/>
                        <a:pt x="24151" y="17243"/>
                        <a:pt x="23421" y="20220"/>
                      </a:cubicBezTo>
                      <a:cubicBezTo>
                        <a:pt x="23028" y="21680"/>
                        <a:pt x="22635" y="23253"/>
                        <a:pt x="22242" y="24825"/>
                      </a:cubicBezTo>
                      <a:cubicBezTo>
                        <a:pt x="21848" y="26454"/>
                        <a:pt x="21568" y="28139"/>
                        <a:pt x="21175" y="29824"/>
                      </a:cubicBezTo>
                      <a:cubicBezTo>
                        <a:pt x="20388" y="33250"/>
                        <a:pt x="19490" y="36845"/>
                        <a:pt x="18816" y="40608"/>
                      </a:cubicBezTo>
                      <a:cubicBezTo>
                        <a:pt x="18085" y="44315"/>
                        <a:pt x="17131" y="48134"/>
                        <a:pt x="16569" y="52121"/>
                      </a:cubicBezTo>
                      <a:cubicBezTo>
                        <a:pt x="15951" y="56053"/>
                        <a:pt x="15053" y="60041"/>
                        <a:pt x="14491" y="64028"/>
                      </a:cubicBezTo>
                      <a:cubicBezTo>
                        <a:pt x="14154" y="66050"/>
                        <a:pt x="13817" y="68072"/>
                        <a:pt x="13536" y="70038"/>
                      </a:cubicBezTo>
                      <a:cubicBezTo>
                        <a:pt x="13199" y="72004"/>
                        <a:pt x="12975" y="74026"/>
                        <a:pt x="12694" y="75991"/>
                      </a:cubicBezTo>
                      <a:cubicBezTo>
                        <a:pt x="12132" y="79923"/>
                        <a:pt x="11683" y="83854"/>
                        <a:pt x="11233" y="87617"/>
                      </a:cubicBezTo>
                      <a:cubicBezTo>
                        <a:pt x="10953" y="89471"/>
                        <a:pt x="10840" y="91324"/>
                        <a:pt x="10616" y="93178"/>
                      </a:cubicBezTo>
                      <a:cubicBezTo>
                        <a:pt x="10447" y="94975"/>
                        <a:pt x="10222" y="96772"/>
                        <a:pt x="9998" y="98457"/>
                      </a:cubicBezTo>
                      <a:cubicBezTo>
                        <a:pt x="9661" y="101939"/>
                        <a:pt x="9043" y="105197"/>
                        <a:pt x="8594" y="108230"/>
                      </a:cubicBezTo>
                      <a:cubicBezTo>
                        <a:pt x="8032" y="111207"/>
                        <a:pt x="7583" y="113959"/>
                        <a:pt x="7021" y="116430"/>
                      </a:cubicBezTo>
                      <a:cubicBezTo>
                        <a:pt x="6459" y="118901"/>
                        <a:pt x="5954" y="121035"/>
                        <a:pt x="5448" y="122833"/>
                      </a:cubicBezTo>
                      <a:cubicBezTo>
                        <a:pt x="4943" y="124630"/>
                        <a:pt x="4550" y="126034"/>
                        <a:pt x="4269" y="126989"/>
                      </a:cubicBezTo>
                      <a:cubicBezTo>
                        <a:pt x="3932" y="127944"/>
                        <a:pt x="3764" y="128449"/>
                        <a:pt x="3764" y="128449"/>
                      </a:cubicBezTo>
                      <a:lnTo>
                        <a:pt x="3033" y="128449"/>
                      </a:lnTo>
                      <a:cubicBezTo>
                        <a:pt x="3033" y="128449"/>
                        <a:pt x="1" y="65152"/>
                        <a:pt x="2791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7" name="Google Shape;2207;p26"/>
                <p:cNvSpPr/>
                <p:nvPr/>
              </p:nvSpPr>
              <p:spPr>
                <a:xfrm>
                  <a:off x="1838625" y="2949450"/>
                  <a:ext cx="2472650" cy="2191850"/>
                </a:xfrm>
                <a:custGeom>
                  <a:rect b="b" l="l" r="r" t="t"/>
                  <a:pathLst>
                    <a:path extrusionOk="0" h="87674" w="98906">
                      <a:moveTo>
                        <a:pt x="97839" y="87674"/>
                      </a:moveTo>
                      <a:lnTo>
                        <a:pt x="96547" y="86775"/>
                      </a:lnTo>
                      <a:cubicBezTo>
                        <a:pt x="95704" y="86213"/>
                        <a:pt x="94525" y="85371"/>
                        <a:pt x="93008" y="84248"/>
                      </a:cubicBezTo>
                      <a:cubicBezTo>
                        <a:pt x="91548" y="83068"/>
                        <a:pt x="89863" y="81720"/>
                        <a:pt x="87897" y="80091"/>
                      </a:cubicBezTo>
                      <a:cubicBezTo>
                        <a:pt x="85932" y="78463"/>
                        <a:pt x="83910" y="76609"/>
                        <a:pt x="81607" y="74531"/>
                      </a:cubicBezTo>
                      <a:cubicBezTo>
                        <a:pt x="79304" y="72509"/>
                        <a:pt x="76945" y="70206"/>
                        <a:pt x="74587" y="67679"/>
                      </a:cubicBezTo>
                      <a:cubicBezTo>
                        <a:pt x="73295" y="66500"/>
                        <a:pt x="72115" y="65152"/>
                        <a:pt x="70824" y="63860"/>
                      </a:cubicBezTo>
                      <a:cubicBezTo>
                        <a:pt x="69532" y="62568"/>
                        <a:pt x="68296" y="61164"/>
                        <a:pt x="66948" y="59816"/>
                      </a:cubicBezTo>
                      <a:cubicBezTo>
                        <a:pt x="64308" y="57120"/>
                        <a:pt x="61613" y="54312"/>
                        <a:pt x="58748" y="51504"/>
                      </a:cubicBezTo>
                      <a:lnTo>
                        <a:pt x="54423" y="47291"/>
                      </a:lnTo>
                      <a:lnTo>
                        <a:pt x="50043" y="43135"/>
                      </a:lnTo>
                      <a:cubicBezTo>
                        <a:pt x="47122" y="40327"/>
                        <a:pt x="44089" y="37631"/>
                        <a:pt x="41113" y="34935"/>
                      </a:cubicBezTo>
                      <a:cubicBezTo>
                        <a:pt x="38136" y="32295"/>
                        <a:pt x="35159" y="29768"/>
                        <a:pt x="32295" y="27184"/>
                      </a:cubicBezTo>
                      <a:cubicBezTo>
                        <a:pt x="29487" y="24657"/>
                        <a:pt x="26566" y="22354"/>
                        <a:pt x="23870" y="20108"/>
                      </a:cubicBezTo>
                      <a:cubicBezTo>
                        <a:pt x="22522" y="18984"/>
                        <a:pt x="21230" y="17861"/>
                        <a:pt x="19939" y="16850"/>
                      </a:cubicBezTo>
                      <a:lnTo>
                        <a:pt x="16232" y="13873"/>
                      </a:lnTo>
                      <a:lnTo>
                        <a:pt x="9604" y="8650"/>
                      </a:lnTo>
                      <a:lnTo>
                        <a:pt x="4437" y="4719"/>
                      </a:lnTo>
                      <a:cubicBezTo>
                        <a:pt x="1573" y="2528"/>
                        <a:pt x="0" y="1236"/>
                        <a:pt x="0" y="1236"/>
                      </a:cubicBezTo>
                      <a:lnTo>
                        <a:pt x="674" y="1"/>
                      </a:lnTo>
                      <a:cubicBezTo>
                        <a:pt x="674" y="1"/>
                        <a:pt x="2584" y="787"/>
                        <a:pt x="5954" y="2191"/>
                      </a:cubicBezTo>
                      <a:lnTo>
                        <a:pt x="11963" y="4887"/>
                      </a:lnTo>
                      <a:cubicBezTo>
                        <a:pt x="14266" y="5954"/>
                        <a:pt x="16737" y="7415"/>
                        <a:pt x="19545" y="8819"/>
                      </a:cubicBezTo>
                      <a:lnTo>
                        <a:pt x="23870" y="11178"/>
                      </a:lnTo>
                      <a:cubicBezTo>
                        <a:pt x="25330" y="11964"/>
                        <a:pt x="26791" y="12919"/>
                        <a:pt x="28363" y="13817"/>
                      </a:cubicBezTo>
                      <a:cubicBezTo>
                        <a:pt x="31396" y="15727"/>
                        <a:pt x="34654" y="17636"/>
                        <a:pt x="37855" y="19939"/>
                      </a:cubicBezTo>
                      <a:cubicBezTo>
                        <a:pt x="41056" y="22242"/>
                        <a:pt x="44482" y="24432"/>
                        <a:pt x="47684" y="26960"/>
                      </a:cubicBezTo>
                      <a:cubicBezTo>
                        <a:pt x="50941" y="29487"/>
                        <a:pt x="54311" y="32015"/>
                        <a:pt x="57456" y="34767"/>
                      </a:cubicBezTo>
                      <a:lnTo>
                        <a:pt x="62287" y="38811"/>
                      </a:lnTo>
                      <a:cubicBezTo>
                        <a:pt x="63803" y="40215"/>
                        <a:pt x="65319" y="41619"/>
                        <a:pt x="66836" y="43023"/>
                      </a:cubicBezTo>
                      <a:cubicBezTo>
                        <a:pt x="69925" y="45775"/>
                        <a:pt x="72789" y="48639"/>
                        <a:pt x="75597" y="51448"/>
                      </a:cubicBezTo>
                      <a:cubicBezTo>
                        <a:pt x="78350" y="54256"/>
                        <a:pt x="80933" y="57008"/>
                        <a:pt x="83292" y="59704"/>
                      </a:cubicBezTo>
                      <a:cubicBezTo>
                        <a:pt x="85651" y="62456"/>
                        <a:pt x="87673" y="65208"/>
                        <a:pt x="89470" y="67791"/>
                      </a:cubicBezTo>
                      <a:cubicBezTo>
                        <a:pt x="91099" y="70150"/>
                        <a:pt x="92615" y="72622"/>
                        <a:pt x="94019" y="75149"/>
                      </a:cubicBezTo>
                      <a:cubicBezTo>
                        <a:pt x="95255" y="77452"/>
                        <a:pt x="96210" y="79474"/>
                        <a:pt x="96940" y="81215"/>
                      </a:cubicBezTo>
                      <a:cubicBezTo>
                        <a:pt x="97558" y="82563"/>
                        <a:pt x="98063" y="83967"/>
                        <a:pt x="98513" y="85371"/>
                      </a:cubicBezTo>
                      <a:cubicBezTo>
                        <a:pt x="98793" y="86326"/>
                        <a:pt x="98906" y="86887"/>
                        <a:pt x="98906" y="8688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8" name="Google Shape;2208;p26"/>
                <p:cNvSpPr/>
                <p:nvPr/>
              </p:nvSpPr>
              <p:spPr>
                <a:xfrm>
                  <a:off x="1838625" y="2963500"/>
                  <a:ext cx="2461425" cy="2176400"/>
                </a:xfrm>
                <a:custGeom>
                  <a:rect b="b" l="l" r="r" t="t"/>
                  <a:pathLst>
                    <a:path extrusionOk="0" h="87056" w="98457">
                      <a:moveTo>
                        <a:pt x="0" y="618"/>
                      </a:moveTo>
                      <a:cubicBezTo>
                        <a:pt x="0" y="618"/>
                        <a:pt x="1629" y="1966"/>
                        <a:pt x="4493" y="4157"/>
                      </a:cubicBezTo>
                      <a:lnTo>
                        <a:pt x="9660" y="8032"/>
                      </a:lnTo>
                      <a:lnTo>
                        <a:pt x="16232" y="13255"/>
                      </a:lnTo>
                      <a:lnTo>
                        <a:pt x="19995" y="16232"/>
                      </a:lnTo>
                      <a:cubicBezTo>
                        <a:pt x="21287" y="17299"/>
                        <a:pt x="22578" y="18422"/>
                        <a:pt x="23926" y="19546"/>
                      </a:cubicBezTo>
                      <a:cubicBezTo>
                        <a:pt x="26622" y="21792"/>
                        <a:pt x="29543" y="24039"/>
                        <a:pt x="32351" y="26622"/>
                      </a:cubicBezTo>
                      <a:cubicBezTo>
                        <a:pt x="35159" y="29150"/>
                        <a:pt x="38248" y="31621"/>
                        <a:pt x="41169" y="34373"/>
                      </a:cubicBezTo>
                      <a:cubicBezTo>
                        <a:pt x="44033" y="37125"/>
                        <a:pt x="47122" y="39709"/>
                        <a:pt x="50043" y="42573"/>
                      </a:cubicBezTo>
                      <a:lnTo>
                        <a:pt x="54480" y="46729"/>
                      </a:lnTo>
                      <a:lnTo>
                        <a:pt x="58748" y="50942"/>
                      </a:lnTo>
                      <a:cubicBezTo>
                        <a:pt x="61613" y="53694"/>
                        <a:pt x="64308" y="56558"/>
                        <a:pt x="67004" y="59254"/>
                      </a:cubicBezTo>
                      <a:cubicBezTo>
                        <a:pt x="68352" y="60546"/>
                        <a:pt x="69588" y="61950"/>
                        <a:pt x="70824" y="63298"/>
                      </a:cubicBezTo>
                      <a:cubicBezTo>
                        <a:pt x="72115" y="64590"/>
                        <a:pt x="73351" y="65881"/>
                        <a:pt x="74587" y="67117"/>
                      </a:cubicBezTo>
                      <a:cubicBezTo>
                        <a:pt x="77002" y="69644"/>
                        <a:pt x="79417" y="71835"/>
                        <a:pt x="81607" y="73969"/>
                      </a:cubicBezTo>
                      <a:cubicBezTo>
                        <a:pt x="83797" y="76103"/>
                        <a:pt x="85988" y="77901"/>
                        <a:pt x="87954" y="79529"/>
                      </a:cubicBezTo>
                      <a:cubicBezTo>
                        <a:pt x="89919" y="81102"/>
                        <a:pt x="91548" y="82506"/>
                        <a:pt x="93065" y="83629"/>
                      </a:cubicBezTo>
                      <a:cubicBezTo>
                        <a:pt x="94525" y="84753"/>
                        <a:pt x="95704" y="85595"/>
                        <a:pt x="96547" y="86157"/>
                      </a:cubicBezTo>
                      <a:lnTo>
                        <a:pt x="97839" y="87056"/>
                      </a:lnTo>
                      <a:lnTo>
                        <a:pt x="98456" y="86662"/>
                      </a:lnTo>
                      <a:cubicBezTo>
                        <a:pt x="98456" y="86662"/>
                        <a:pt x="62230" y="34654"/>
                        <a:pt x="33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9" name="Google Shape;2209;p26"/>
                <p:cNvSpPr/>
                <p:nvPr/>
              </p:nvSpPr>
              <p:spPr>
                <a:xfrm>
                  <a:off x="1317700" y="3754025"/>
                  <a:ext cx="2992175" cy="1390075"/>
                </a:xfrm>
                <a:custGeom>
                  <a:rect b="b" l="l" r="r" t="t"/>
                  <a:pathLst>
                    <a:path extrusionOk="0" h="55603" w="119687">
                      <a:moveTo>
                        <a:pt x="118844" y="55603"/>
                      </a:moveTo>
                      <a:lnTo>
                        <a:pt x="117328" y="55154"/>
                      </a:lnTo>
                      <a:cubicBezTo>
                        <a:pt x="116373" y="54873"/>
                        <a:pt x="115025" y="54367"/>
                        <a:pt x="113284" y="53750"/>
                      </a:cubicBezTo>
                      <a:cubicBezTo>
                        <a:pt x="111543" y="53132"/>
                        <a:pt x="109521" y="52289"/>
                        <a:pt x="107162" y="51278"/>
                      </a:cubicBezTo>
                      <a:cubicBezTo>
                        <a:pt x="104859" y="50324"/>
                        <a:pt x="102276" y="49144"/>
                        <a:pt x="99524" y="47796"/>
                      </a:cubicBezTo>
                      <a:cubicBezTo>
                        <a:pt x="96771" y="46448"/>
                        <a:pt x="93795" y="44988"/>
                        <a:pt x="90818" y="43303"/>
                      </a:cubicBezTo>
                      <a:cubicBezTo>
                        <a:pt x="89245" y="42460"/>
                        <a:pt x="87673" y="41618"/>
                        <a:pt x="86100" y="40719"/>
                      </a:cubicBezTo>
                      <a:cubicBezTo>
                        <a:pt x="84471" y="39877"/>
                        <a:pt x="82899" y="38866"/>
                        <a:pt x="81214" y="37967"/>
                      </a:cubicBezTo>
                      <a:cubicBezTo>
                        <a:pt x="77900" y="36170"/>
                        <a:pt x="74474" y="34260"/>
                        <a:pt x="70936" y="32463"/>
                      </a:cubicBezTo>
                      <a:lnTo>
                        <a:pt x="65600" y="29655"/>
                      </a:lnTo>
                      <a:lnTo>
                        <a:pt x="60152" y="26903"/>
                      </a:lnTo>
                      <a:cubicBezTo>
                        <a:pt x="56558" y="25106"/>
                        <a:pt x="52851" y="23421"/>
                        <a:pt x="49256" y="21680"/>
                      </a:cubicBezTo>
                      <a:cubicBezTo>
                        <a:pt x="45662" y="19939"/>
                        <a:pt x="42011" y="18422"/>
                        <a:pt x="38585" y="16849"/>
                      </a:cubicBezTo>
                      <a:cubicBezTo>
                        <a:pt x="35103" y="15221"/>
                        <a:pt x="31677" y="13873"/>
                        <a:pt x="28476" y="12525"/>
                      </a:cubicBezTo>
                      <a:cubicBezTo>
                        <a:pt x="26847" y="11795"/>
                        <a:pt x="25274" y="11121"/>
                        <a:pt x="23758" y="10503"/>
                      </a:cubicBezTo>
                      <a:lnTo>
                        <a:pt x="19265" y="8762"/>
                      </a:lnTo>
                      <a:lnTo>
                        <a:pt x="11458" y="5729"/>
                      </a:lnTo>
                      <a:lnTo>
                        <a:pt x="5336" y="3482"/>
                      </a:lnTo>
                      <a:cubicBezTo>
                        <a:pt x="1966" y="2191"/>
                        <a:pt x="0" y="1404"/>
                        <a:pt x="0" y="1404"/>
                      </a:cubicBezTo>
                      <a:lnTo>
                        <a:pt x="337" y="0"/>
                      </a:lnTo>
                      <a:cubicBezTo>
                        <a:pt x="337" y="0"/>
                        <a:pt x="2415" y="169"/>
                        <a:pt x="6010" y="562"/>
                      </a:cubicBezTo>
                      <a:lnTo>
                        <a:pt x="12581" y="1404"/>
                      </a:lnTo>
                      <a:cubicBezTo>
                        <a:pt x="15108" y="1741"/>
                        <a:pt x="17860" y="2415"/>
                        <a:pt x="21006" y="2977"/>
                      </a:cubicBezTo>
                      <a:lnTo>
                        <a:pt x="25780" y="3988"/>
                      </a:lnTo>
                      <a:cubicBezTo>
                        <a:pt x="27408" y="4381"/>
                        <a:pt x="29093" y="4830"/>
                        <a:pt x="30834" y="5280"/>
                      </a:cubicBezTo>
                      <a:cubicBezTo>
                        <a:pt x="34317" y="6178"/>
                        <a:pt x="38024" y="7021"/>
                        <a:pt x="41730" y="8312"/>
                      </a:cubicBezTo>
                      <a:cubicBezTo>
                        <a:pt x="45437" y="9548"/>
                        <a:pt x="49369" y="10671"/>
                        <a:pt x="53188" y="12188"/>
                      </a:cubicBezTo>
                      <a:cubicBezTo>
                        <a:pt x="57063" y="13648"/>
                        <a:pt x="60995" y="15052"/>
                        <a:pt x="64814" y="16737"/>
                      </a:cubicBezTo>
                      <a:lnTo>
                        <a:pt x="70599" y="19265"/>
                      </a:lnTo>
                      <a:cubicBezTo>
                        <a:pt x="72508" y="20107"/>
                        <a:pt x="74362" y="21062"/>
                        <a:pt x="76215" y="21904"/>
                      </a:cubicBezTo>
                      <a:cubicBezTo>
                        <a:pt x="79922" y="23645"/>
                        <a:pt x="83517" y="25555"/>
                        <a:pt x="86999" y="27408"/>
                      </a:cubicBezTo>
                      <a:cubicBezTo>
                        <a:pt x="90481" y="29262"/>
                        <a:pt x="93739" y="31171"/>
                        <a:pt x="96828" y="33081"/>
                      </a:cubicBezTo>
                      <a:cubicBezTo>
                        <a:pt x="99861" y="35047"/>
                        <a:pt x="102613" y="37069"/>
                        <a:pt x="105084" y="39034"/>
                      </a:cubicBezTo>
                      <a:cubicBezTo>
                        <a:pt x="107555" y="41000"/>
                        <a:pt x="109745" y="42910"/>
                        <a:pt x="111599" y="44763"/>
                      </a:cubicBezTo>
                      <a:cubicBezTo>
                        <a:pt x="113452" y="46561"/>
                        <a:pt x="114969" y="48245"/>
                        <a:pt x="116148" y="49650"/>
                      </a:cubicBezTo>
                      <a:cubicBezTo>
                        <a:pt x="117384" y="51054"/>
                        <a:pt x="118282" y="52289"/>
                        <a:pt x="118844" y="53188"/>
                      </a:cubicBezTo>
                      <a:cubicBezTo>
                        <a:pt x="119406" y="54030"/>
                        <a:pt x="119687" y="54480"/>
                        <a:pt x="119687" y="5448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0" name="Google Shape;2210;p26"/>
                <p:cNvSpPr/>
                <p:nvPr/>
              </p:nvSpPr>
              <p:spPr>
                <a:xfrm>
                  <a:off x="1319100" y="3772275"/>
                  <a:ext cx="2979550" cy="1373250"/>
                </a:xfrm>
                <a:custGeom>
                  <a:rect b="b" l="l" r="r" t="t"/>
                  <a:pathLst>
                    <a:path extrusionOk="0" h="54930" w="119182">
                      <a:moveTo>
                        <a:pt x="0" y="674"/>
                      </a:moveTo>
                      <a:cubicBezTo>
                        <a:pt x="0" y="674"/>
                        <a:pt x="1910" y="1461"/>
                        <a:pt x="5280" y="2808"/>
                      </a:cubicBezTo>
                      <a:lnTo>
                        <a:pt x="11402" y="4999"/>
                      </a:lnTo>
                      <a:lnTo>
                        <a:pt x="19209" y="8088"/>
                      </a:lnTo>
                      <a:lnTo>
                        <a:pt x="23646" y="9829"/>
                      </a:lnTo>
                      <a:cubicBezTo>
                        <a:pt x="25162" y="10447"/>
                        <a:pt x="26735" y="11121"/>
                        <a:pt x="28363" y="11851"/>
                      </a:cubicBezTo>
                      <a:cubicBezTo>
                        <a:pt x="31565" y="13255"/>
                        <a:pt x="34991" y="14547"/>
                        <a:pt x="38473" y="16119"/>
                      </a:cubicBezTo>
                      <a:cubicBezTo>
                        <a:pt x="41899" y="17748"/>
                        <a:pt x="45550" y="19209"/>
                        <a:pt x="49144" y="21006"/>
                      </a:cubicBezTo>
                      <a:cubicBezTo>
                        <a:pt x="52739" y="22803"/>
                        <a:pt x="56446" y="24376"/>
                        <a:pt x="60040" y="26229"/>
                      </a:cubicBezTo>
                      <a:lnTo>
                        <a:pt x="65488" y="28925"/>
                      </a:lnTo>
                      <a:lnTo>
                        <a:pt x="70824" y="31733"/>
                      </a:lnTo>
                      <a:cubicBezTo>
                        <a:pt x="74362" y="33530"/>
                        <a:pt x="77788" y="35496"/>
                        <a:pt x="81158" y="37293"/>
                      </a:cubicBezTo>
                      <a:cubicBezTo>
                        <a:pt x="82843" y="38192"/>
                        <a:pt x="84415" y="39147"/>
                        <a:pt x="85988" y="40046"/>
                      </a:cubicBezTo>
                      <a:cubicBezTo>
                        <a:pt x="87561" y="40944"/>
                        <a:pt x="89133" y="41787"/>
                        <a:pt x="90706" y="42573"/>
                      </a:cubicBezTo>
                      <a:cubicBezTo>
                        <a:pt x="93739" y="44314"/>
                        <a:pt x="96715" y="45718"/>
                        <a:pt x="99411" y="47122"/>
                      </a:cubicBezTo>
                      <a:cubicBezTo>
                        <a:pt x="102107" y="48526"/>
                        <a:pt x="104747" y="49594"/>
                        <a:pt x="107050" y="50604"/>
                      </a:cubicBezTo>
                      <a:cubicBezTo>
                        <a:pt x="109409" y="51615"/>
                        <a:pt x="111431" y="52458"/>
                        <a:pt x="113172" y="53076"/>
                      </a:cubicBezTo>
                      <a:cubicBezTo>
                        <a:pt x="114913" y="53694"/>
                        <a:pt x="116261" y="54199"/>
                        <a:pt x="117272" y="54480"/>
                      </a:cubicBezTo>
                      <a:lnTo>
                        <a:pt x="118732" y="54929"/>
                      </a:lnTo>
                      <a:lnTo>
                        <a:pt x="119181" y="54368"/>
                      </a:lnTo>
                      <a:cubicBezTo>
                        <a:pt x="119181" y="54368"/>
                        <a:pt x="69420" y="15108"/>
                        <a:pt x="16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1" name="Google Shape;2211;p26"/>
                <p:cNvSpPr/>
                <p:nvPr/>
              </p:nvSpPr>
              <p:spPr>
                <a:xfrm>
                  <a:off x="4498000" y="3286700"/>
                  <a:ext cx="2562525" cy="1912175"/>
                </a:xfrm>
                <a:custGeom>
                  <a:rect b="b" l="l" r="r" t="t"/>
                  <a:pathLst>
                    <a:path extrusionOk="0" h="76487" w="102501">
                      <a:moveTo>
                        <a:pt x="49240" y="1"/>
                      </a:moveTo>
                      <a:cubicBezTo>
                        <a:pt x="25582" y="1"/>
                        <a:pt x="8058" y="32729"/>
                        <a:pt x="4044" y="48179"/>
                      </a:cubicBezTo>
                      <a:cubicBezTo>
                        <a:pt x="1629" y="57447"/>
                        <a:pt x="281" y="66938"/>
                        <a:pt x="1" y="76486"/>
                      </a:cubicBezTo>
                      <a:lnTo>
                        <a:pt x="102051" y="76486"/>
                      </a:lnTo>
                      <a:cubicBezTo>
                        <a:pt x="102501" y="64523"/>
                        <a:pt x="96266" y="58963"/>
                        <a:pt x="91998" y="38238"/>
                      </a:cubicBezTo>
                      <a:cubicBezTo>
                        <a:pt x="87673" y="17514"/>
                        <a:pt x="75205" y="1451"/>
                        <a:pt x="50773" y="46"/>
                      </a:cubicBezTo>
                      <a:cubicBezTo>
                        <a:pt x="50259" y="16"/>
                        <a:pt x="49748" y="1"/>
                        <a:pt x="492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2" name="Google Shape;2212;p26"/>
                <p:cNvSpPr/>
                <p:nvPr/>
              </p:nvSpPr>
              <p:spPr>
                <a:xfrm>
                  <a:off x="6109925" y="3649500"/>
                  <a:ext cx="454950" cy="512350"/>
                </a:xfrm>
                <a:custGeom>
                  <a:rect b="b" l="l" r="r" t="t"/>
                  <a:pathLst>
                    <a:path extrusionOk="0" h="20494" w="18198">
                      <a:moveTo>
                        <a:pt x="6430" y="0"/>
                      </a:moveTo>
                      <a:cubicBezTo>
                        <a:pt x="5632" y="0"/>
                        <a:pt x="4864" y="171"/>
                        <a:pt x="4156" y="530"/>
                      </a:cubicBezTo>
                      <a:cubicBezTo>
                        <a:pt x="618" y="2328"/>
                        <a:pt x="0" y="8113"/>
                        <a:pt x="2696" y="13504"/>
                      </a:cubicBezTo>
                      <a:cubicBezTo>
                        <a:pt x="4852" y="17772"/>
                        <a:pt x="8517" y="20494"/>
                        <a:pt x="11708" y="20494"/>
                      </a:cubicBezTo>
                      <a:cubicBezTo>
                        <a:pt x="12507" y="20494"/>
                        <a:pt x="13277" y="20323"/>
                        <a:pt x="13985" y="19963"/>
                      </a:cubicBezTo>
                      <a:cubicBezTo>
                        <a:pt x="17524" y="18166"/>
                        <a:pt x="18198" y="12381"/>
                        <a:pt x="15445" y="7045"/>
                      </a:cubicBezTo>
                      <a:cubicBezTo>
                        <a:pt x="13289" y="2732"/>
                        <a:pt x="9622" y="0"/>
                        <a:pt x="64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3" name="Google Shape;2213;p26"/>
                <p:cNvSpPr/>
                <p:nvPr/>
              </p:nvSpPr>
              <p:spPr>
                <a:xfrm>
                  <a:off x="6118350" y="4256725"/>
                  <a:ext cx="268200" cy="258925"/>
                </a:xfrm>
                <a:custGeom>
                  <a:rect b="b" l="l" r="r" t="t"/>
                  <a:pathLst>
                    <a:path extrusionOk="0" h="10357" w="10728">
                      <a:moveTo>
                        <a:pt x="4803" y="0"/>
                      </a:moveTo>
                      <a:cubicBezTo>
                        <a:pt x="4178" y="0"/>
                        <a:pt x="3557" y="144"/>
                        <a:pt x="2977" y="448"/>
                      </a:cubicBezTo>
                      <a:cubicBezTo>
                        <a:pt x="730" y="1572"/>
                        <a:pt x="0" y="4604"/>
                        <a:pt x="1292" y="7244"/>
                      </a:cubicBezTo>
                      <a:cubicBezTo>
                        <a:pt x="2301" y="9178"/>
                        <a:pt x="4159" y="10356"/>
                        <a:pt x="5971" y="10356"/>
                      </a:cubicBezTo>
                      <a:cubicBezTo>
                        <a:pt x="6581" y="10356"/>
                        <a:pt x="7186" y="10223"/>
                        <a:pt x="7751" y="9940"/>
                      </a:cubicBezTo>
                      <a:cubicBezTo>
                        <a:pt x="9998" y="8761"/>
                        <a:pt x="10728" y="5728"/>
                        <a:pt x="9436" y="3144"/>
                      </a:cubicBezTo>
                      <a:cubicBezTo>
                        <a:pt x="8436" y="1186"/>
                        <a:pt x="6601" y="0"/>
                        <a:pt x="4803" y="0"/>
                      </a:cubicBezTo>
                      <a:close/>
                    </a:path>
                  </a:pathLst>
                </a:custGeom>
                <a:solidFill>
                  <a:srgbClr val="357E4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4" name="Google Shape;2214;p26"/>
                <p:cNvSpPr/>
                <p:nvPr/>
              </p:nvSpPr>
              <p:spPr>
                <a:xfrm>
                  <a:off x="6128175" y="4247100"/>
                  <a:ext cx="269600" cy="258700"/>
                </a:xfrm>
                <a:custGeom>
                  <a:rect b="b" l="l" r="r" t="t"/>
                  <a:pathLst>
                    <a:path extrusionOk="0" h="10348" w="10784">
                      <a:moveTo>
                        <a:pt x="4782" y="0"/>
                      </a:moveTo>
                      <a:cubicBezTo>
                        <a:pt x="4162" y="0"/>
                        <a:pt x="3548" y="141"/>
                        <a:pt x="2977" y="440"/>
                      </a:cubicBezTo>
                      <a:cubicBezTo>
                        <a:pt x="731" y="1563"/>
                        <a:pt x="0" y="4653"/>
                        <a:pt x="1348" y="7236"/>
                      </a:cubicBezTo>
                      <a:cubicBezTo>
                        <a:pt x="2315" y="9169"/>
                        <a:pt x="4194" y="10348"/>
                        <a:pt x="6020" y="10348"/>
                      </a:cubicBezTo>
                      <a:cubicBezTo>
                        <a:pt x="6634" y="10348"/>
                        <a:pt x="7242" y="10215"/>
                        <a:pt x="7807" y="9932"/>
                      </a:cubicBezTo>
                      <a:cubicBezTo>
                        <a:pt x="10054" y="8809"/>
                        <a:pt x="10784" y="5720"/>
                        <a:pt x="9436" y="3136"/>
                      </a:cubicBezTo>
                      <a:cubicBezTo>
                        <a:pt x="8472" y="1209"/>
                        <a:pt x="6602" y="0"/>
                        <a:pt x="4782" y="0"/>
                      </a:cubicBezTo>
                      <a:close/>
                    </a:path>
                  </a:pathLst>
                </a:custGeom>
                <a:solidFill>
                  <a:srgbClr val="357E4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5" name="Google Shape;2215;p26"/>
                <p:cNvSpPr/>
                <p:nvPr/>
              </p:nvSpPr>
              <p:spPr>
                <a:xfrm>
                  <a:off x="5872625" y="4009775"/>
                  <a:ext cx="247150" cy="264975"/>
                </a:xfrm>
                <a:custGeom>
                  <a:rect b="b" l="l" r="r" t="t"/>
                  <a:pathLst>
                    <a:path extrusionOk="0" h="10599" w="9886">
                      <a:moveTo>
                        <a:pt x="5126" y="0"/>
                      </a:moveTo>
                      <a:cubicBezTo>
                        <a:pt x="2885" y="0"/>
                        <a:pt x="862" y="1972"/>
                        <a:pt x="450" y="4654"/>
                      </a:cubicBezTo>
                      <a:cubicBezTo>
                        <a:pt x="0" y="7518"/>
                        <a:pt x="1685" y="10214"/>
                        <a:pt x="4157" y="10551"/>
                      </a:cubicBezTo>
                      <a:cubicBezTo>
                        <a:pt x="4359" y="10583"/>
                        <a:pt x="4560" y="10599"/>
                        <a:pt x="4759" y="10599"/>
                      </a:cubicBezTo>
                      <a:cubicBezTo>
                        <a:pt x="7001" y="10599"/>
                        <a:pt x="9024" y="8627"/>
                        <a:pt x="9436" y="5945"/>
                      </a:cubicBezTo>
                      <a:cubicBezTo>
                        <a:pt x="9885" y="3025"/>
                        <a:pt x="8200" y="385"/>
                        <a:pt x="5729" y="48"/>
                      </a:cubicBezTo>
                      <a:cubicBezTo>
                        <a:pt x="5527" y="16"/>
                        <a:pt x="5326" y="0"/>
                        <a:pt x="5126" y="0"/>
                      </a:cubicBezTo>
                      <a:close/>
                    </a:path>
                  </a:pathLst>
                </a:custGeom>
                <a:solidFill>
                  <a:srgbClr val="357E4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6" name="Google Shape;2216;p26"/>
                <p:cNvSpPr/>
                <p:nvPr/>
              </p:nvSpPr>
              <p:spPr>
                <a:xfrm>
                  <a:off x="5888075" y="4008375"/>
                  <a:ext cx="245750" cy="264975"/>
                </a:xfrm>
                <a:custGeom>
                  <a:rect b="b" l="l" r="r" t="t"/>
                  <a:pathLst>
                    <a:path extrusionOk="0" h="10599" w="9830">
                      <a:moveTo>
                        <a:pt x="5069" y="0"/>
                      </a:moveTo>
                      <a:cubicBezTo>
                        <a:pt x="2828" y="0"/>
                        <a:pt x="806" y="1967"/>
                        <a:pt x="393" y="4597"/>
                      </a:cubicBezTo>
                      <a:cubicBezTo>
                        <a:pt x="0" y="7518"/>
                        <a:pt x="1629" y="10158"/>
                        <a:pt x="4100" y="10551"/>
                      </a:cubicBezTo>
                      <a:cubicBezTo>
                        <a:pt x="4307" y="10583"/>
                        <a:pt x="4512" y="10599"/>
                        <a:pt x="4716" y="10599"/>
                      </a:cubicBezTo>
                      <a:cubicBezTo>
                        <a:pt x="7000" y="10599"/>
                        <a:pt x="9019" y="8627"/>
                        <a:pt x="9380" y="5945"/>
                      </a:cubicBezTo>
                      <a:cubicBezTo>
                        <a:pt x="9829" y="3025"/>
                        <a:pt x="8200" y="385"/>
                        <a:pt x="5673" y="48"/>
                      </a:cubicBezTo>
                      <a:cubicBezTo>
                        <a:pt x="5471" y="16"/>
                        <a:pt x="5269" y="0"/>
                        <a:pt x="5069" y="0"/>
                      </a:cubicBezTo>
                      <a:close/>
                    </a:path>
                  </a:pathLst>
                </a:custGeom>
                <a:solidFill>
                  <a:srgbClr val="357E4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7" name="Google Shape;2217;p26"/>
                <p:cNvSpPr/>
                <p:nvPr/>
              </p:nvSpPr>
              <p:spPr>
                <a:xfrm>
                  <a:off x="3912500" y="3903400"/>
                  <a:ext cx="1854850" cy="1383925"/>
                </a:xfrm>
                <a:custGeom>
                  <a:rect b="b" l="l" r="r" t="t"/>
                  <a:pathLst>
                    <a:path extrusionOk="0" h="55357" w="74194">
                      <a:moveTo>
                        <a:pt x="38578" y="1"/>
                      </a:moveTo>
                      <a:cubicBezTo>
                        <a:pt x="38208" y="1"/>
                        <a:pt x="37836" y="12"/>
                        <a:pt x="37462" y="35"/>
                      </a:cubicBezTo>
                      <a:cubicBezTo>
                        <a:pt x="19770" y="1046"/>
                        <a:pt x="10784" y="12672"/>
                        <a:pt x="7582" y="27668"/>
                      </a:cubicBezTo>
                      <a:cubicBezTo>
                        <a:pt x="4437" y="42720"/>
                        <a:pt x="0" y="46707"/>
                        <a:pt x="337" y="55357"/>
                      </a:cubicBezTo>
                      <a:lnTo>
                        <a:pt x="74193" y="55357"/>
                      </a:lnTo>
                      <a:cubicBezTo>
                        <a:pt x="74025" y="48449"/>
                        <a:pt x="73014" y="41596"/>
                        <a:pt x="71273" y="34913"/>
                      </a:cubicBezTo>
                      <a:cubicBezTo>
                        <a:pt x="68359" y="23698"/>
                        <a:pt x="55653" y="1"/>
                        <a:pt x="3857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8" name="Google Shape;2218;p26"/>
                <p:cNvSpPr/>
                <p:nvPr/>
              </p:nvSpPr>
              <p:spPr>
                <a:xfrm>
                  <a:off x="4271950" y="4165675"/>
                  <a:ext cx="328575" cy="371475"/>
                </a:xfrm>
                <a:custGeom>
                  <a:rect b="b" l="l" r="r" t="t"/>
                  <a:pathLst>
                    <a:path extrusionOk="0" h="14859" w="13143">
                      <a:moveTo>
                        <a:pt x="8503" y="1"/>
                      </a:moveTo>
                      <a:cubicBezTo>
                        <a:pt x="6185" y="1"/>
                        <a:pt x="3537" y="1959"/>
                        <a:pt x="1966" y="5101"/>
                      </a:cubicBezTo>
                      <a:cubicBezTo>
                        <a:pt x="0" y="8977"/>
                        <a:pt x="449" y="13189"/>
                        <a:pt x="3033" y="14481"/>
                      </a:cubicBezTo>
                      <a:cubicBezTo>
                        <a:pt x="3545" y="14737"/>
                        <a:pt x="4097" y="14858"/>
                        <a:pt x="4668" y="14858"/>
                      </a:cubicBezTo>
                      <a:cubicBezTo>
                        <a:pt x="6980" y="14858"/>
                        <a:pt x="9612" y="12870"/>
                        <a:pt x="11233" y="9763"/>
                      </a:cubicBezTo>
                      <a:cubicBezTo>
                        <a:pt x="13143" y="5888"/>
                        <a:pt x="12693" y="1675"/>
                        <a:pt x="10166" y="383"/>
                      </a:cubicBezTo>
                      <a:cubicBezTo>
                        <a:pt x="9647" y="124"/>
                        <a:pt x="9086" y="1"/>
                        <a:pt x="85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9" name="Google Shape;2219;p26"/>
                <p:cNvSpPr/>
                <p:nvPr/>
              </p:nvSpPr>
              <p:spPr>
                <a:xfrm>
                  <a:off x="4392700" y="4598400"/>
                  <a:ext cx="195200" cy="187175"/>
                </a:xfrm>
                <a:custGeom>
                  <a:rect b="b" l="l" r="r" t="t"/>
                  <a:pathLst>
                    <a:path extrusionOk="0" h="7487" w="7808">
                      <a:moveTo>
                        <a:pt x="4306" y="0"/>
                      </a:moveTo>
                      <a:cubicBezTo>
                        <a:pt x="2999" y="0"/>
                        <a:pt x="1666" y="861"/>
                        <a:pt x="955" y="2283"/>
                      </a:cubicBezTo>
                      <a:cubicBezTo>
                        <a:pt x="0" y="4192"/>
                        <a:pt x="506" y="6383"/>
                        <a:pt x="2134" y="7169"/>
                      </a:cubicBezTo>
                      <a:cubicBezTo>
                        <a:pt x="2553" y="7385"/>
                        <a:pt x="3001" y="7487"/>
                        <a:pt x="3452" y="7487"/>
                      </a:cubicBezTo>
                      <a:cubicBezTo>
                        <a:pt x="4757" y="7487"/>
                        <a:pt x="6087" y="6637"/>
                        <a:pt x="6796" y="5259"/>
                      </a:cubicBezTo>
                      <a:cubicBezTo>
                        <a:pt x="7807" y="3350"/>
                        <a:pt x="7245" y="1159"/>
                        <a:pt x="5617" y="317"/>
                      </a:cubicBezTo>
                      <a:cubicBezTo>
                        <a:pt x="5200" y="102"/>
                        <a:pt x="4755" y="0"/>
                        <a:pt x="43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0" name="Google Shape;2220;p26"/>
                <p:cNvSpPr/>
                <p:nvPr/>
              </p:nvSpPr>
              <p:spPr>
                <a:xfrm>
                  <a:off x="4583650" y="4425750"/>
                  <a:ext cx="178350" cy="191275"/>
                </a:xfrm>
                <a:custGeom>
                  <a:rect b="b" l="l" r="r" t="t"/>
                  <a:pathLst>
                    <a:path extrusionOk="0" h="7651" w="7134">
                      <a:moveTo>
                        <a:pt x="3408" y="0"/>
                      </a:moveTo>
                      <a:cubicBezTo>
                        <a:pt x="3265" y="0"/>
                        <a:pt x="3122" y="11"/>
                        <a:pt x="2977" y="34"/>
                      </a:cubicBezTo>
                      <a:cubicBezTo>
                        <a:pt x="1180" y="315"/>
                        <a:pt x="1" y="2224"/>
                        <a:pt x="281" y="4302"/>
                      </a:cubicBezTo>
                      <a:cubicBezTo>
                        <a:pt x="591" y="6260"/>
                        <a:pt x="2034" y="7651"/>
                        <a:pt x="3657" y="7651"/>
                      </a:cubicBezTo>
                      <a:cubicBezTo>
                        <a:pt x="3804" y="7651"/>
                        <a:pt x="3952" y="7639"/>
                        <a:pt x="4101" y="7616"/>
                      </a:cubicBezTo>
                      <a:cubicBezTo>
                        <a:pt x="5898" y="7391"/>
                        <a:pt x="7133" y="5426"/>
                        <a:pt x="6796" y="3348"/>
                      </a:cubicBezTo>
                      <a:cubicBezTo>
                        <a:pt x="6487" y="1436"/>
                        <a:pt x="5037" y="0"/>
                        <a:pt x="3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1" name="Google Shape;2221;p26"/>
                <p:cNvSpPr/>
                <p:nvPr/>
              </p:nvSpPr>
              <p:spPr>
                <a:xfrm>
                  <a:off x="4836400" y="3132475"/>
                  <a:ext cx="2354700" cy="2327575"/>
                </a:xfrm>
                <a:custGeom>
                  <a:rect b="b" l="l" r="r" t="t"/>
                  <a:pathLst>
                    <a:path extrusionOk="0" h="93103" w="94188">
                      <a:moveTo>
                        <a:pt x="38915" y="0"/>
                      </a:moveTo>
                      <a:cubicBezTo>
                        <a:pt x="30547" y="0"/>
                        <a:pt x="25162" y="1947"/>
                        <a:pt x="25162" y="1947"/>
                      </a:cubicBezTo>
                      <a:cubicBezTo>
                        <a:pt x="1517" y="15370"/>
                        <a:pt x="0" y="52495"/>
                        <a:pt x="0" y="52495"/>
                      </a:cubicBezTo>
                      <a:cubicBezTo>
                        <a:pt x="11570" y="30759"/>
                        <a:pt x="27240" y="19189"/>
                        <a:pt x="39484" y="13068"/>
                      </a:cubicBezTo>
                      <a:cubicBezTo>
                        <a:pt x="81776" y="49350"/>
                        <a:pt x="94188" y="93102"/>
                        <a:pt x="94188" y="93102"/>
                      </a:cubicBezTo>
                      <a:lnTo>
                        <a:pt x="90144" y="32894"/>
                      </a:lnTo>
                      <a:cubicBezTo>
                        <a:pt x="81326" y="16774"/>
                        <a:pt x="62006" y="5036"/>
                        <a:pt x="62006" y="5036"/>
                      </a:cubicBezTo>
                      <a:cubicBezTo>
                        <a:pt x="53294" y="1116"/>
                        <a:pt x="45250" y="0"/>
                        <a:pt x="38915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2" name="Google Shape;2222;p26"/>
                <p:cNvSpPr/>
                <p:nvPr/>
              </p:nvSpPr>
              <p:spPr>
                <a:xfrm>
                  <a:off x="4739500" y="2785175"/>
                  <a:ext cx="1652675" cy="1364825"/>
                </a:xfrm>
                <a:custGeom>
                  <a:rect b="b" l="l" r="r" t="t"/>
                  <a:pathLst>
                    <a:path extrusionOk="0" h="54593" w="66107">
                      <a:moveTo>
                        <a:pt x="1" y="54592"/>
                      </a:moveTo>
                      <a:cubicBezTo>
                        <a:pt x="1" y="54592"/>
                        <a:pt x="4269" y="13199"/>
                        <a:pt x="30610" y="1"/>
                      </a:cubicBezTo>
                      <a:lnTo>
                        <a:pt x="66106" y="7527"/>
                      </a:lnTo>
                      <a:cubicBezTo>
                        <a:pt x="66106" y="7527"/>
                        <a:pt x="26510" y="10222"/>
                        <a:pt x="1" y="5459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3" name="Google Shape;2223;p26"/>
                <p:cNvSpPr/>
                <p:nvPr/>
              </p:nvSpPr>
              <p:spPr>
                <a:xfrm>
                  <a:off x="5152325" y="3947400"/>
                  <a:ext cx="2038775" cy="1443825"/>
                </a:xfrm>
                <a:custGeom>
                  <a:rect b="b" l="l" r="r" t="t"/>
                  <a:pathLst>
                    <a:path extrusionOk="0" h="57753" w="81551">
                      <a:moveTo>
                        <a:pt x="6118" y="0"/>
                      </a:moveTo>
                      <a:cubicBezTo>
                        <a:pt x="2215" y="0"/>
                        <a:pt x="0" y="297"/>
                        <a:pt x="0" y="297"/>
                      </a:cubicBezTo>
                      <a:cubicBezTo>
                        <a:pt x="35496" y="32591"/>
                        <a:pt x="81551" y="57753"/>
                        <a:pt x="81551" y="57753"/>
                      </a:cubicBezTo>
                      <a:lnTo>
                        <a:pt x="77451" y="27930"/>
                      </a:lnTo>
                      <a:cubicBezTo>
                        <a:pt x="47897" y="2988"/>
                        <a:pt x="18505" y="0"/>
                        <a:pt x="6118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4" name="Google Shape;2224;p26"/>
                <p:cNvSpPr/>
                <p:nvPr/>
              </p:nvSpPr>
              <p:spPr>
                <a:xfrm>
                  <a:off x="5367150" y="3690825"/>
                  <a:ext cx="1823950" cy="1700400"/>
                </a:xfrm>
                <a:custGeom>
                  <a:rect b="b" l="l" r="r" t="t"/>
                  <a:pathLst>
                    <a:path extrusionOk="0" h="68016" w="72958">
                      <a:moveTo>
                        <a:pt x="72958" y="68016"/>
                      </a:moveTo>
                      <a:cubicBezTo>
                        <a:pt x="72958" y="68016"/>
                        <a:pt x="30778" y="36845"/>
                        <a:pt x="0" y="1"/>
                      </a:cubicBezTo>
                      <a:cubicBezTo>
                        <a:pt x="0" y="1"/>
                        <a:pt x="38866" y="169"/>
                        <a:pt x="72958" y="3791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5" name="Google Shape;2225;p26"/>
                <p:cNvSpPr/>
                <p:nvPr/>
              </p:nvSpPr>
              <p:spPr>
                <a:xfrm>
                  <a:off x="5504750" y="2648975"/>
                  <a:ext cx="1686350" cy="2811075"/>
                </a:xfrm>
                <a:custGeom>
                  <a:rect b="b" l="l" r="r" t="t"/>
                  <a:pathLst>
                    <a:path extrusionOk="0" h="112443" w="67454">
                      <a:moveTo>
                        <a:pt x="67454" y="112442"/>
                      </a:moveTo>
                      <a:cubicBezTo>
                        <a:pt x="67454" y="112442"/>
                        <a:pt x="55042" y="51616"/>
                        <a:pt x="0" y="5449"/>
                      </a:cubicBezTo>
                      <a:cubicBezTo>
                        <a:pt x="0" y="5449"/>
                        <a:pt x="18254" y="1"/>
                        <a:pt x="39203" y="11627"/>
                      </a:cubicBezTo>
                      <a:cubicBezTo>
                        <a:pt x="39203" y="11627"/>
                        <a:pt x="59142" y="26173"/>
                        <a:pt x="67454" y="4487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6" name="Google Shape;2226;p26"/>
                <p:cNvSpPr/>
                <p:nvPr/>
              </p:nvSpPr>
              <p:spPr>
                <a:xfrm>
                  <a:off x="5625500" y="1777025"/>
                  <a:ext cx="1565600" cy="2256425"/>
                </a:xfrm>
                <a:custGeom>
                  <a:rect b="b" l="l" r="r" t="t"/>
                  <a:pathLst>
                    <a:path extrusionOk="0" h="90257" w="62624">
                      <a:moveTo>
                        <a:pt x="62624" y="90257"/>
                      </a:moveTo>
                      <a:cubicBezTo>
                        <a:pt x="62624" y="90257"/>
                        <a:pt x="37406" y="28757"/>
                        <a:pt x="1" y="0"/>
                      </a:cubicBezTo>
                      <a:cubicBezTo>
                        <a:pt x="1" y="0"/>
                        <a:pt x="39877" y="9436"/>
                        <a:pt x="62624" y="5610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27" name="Google Shape;2227;p26"/>
              <p:cNvGrpSpPr/>
              <p:nvPr/>
            </p:nvGrpSpPr>
            <p:grpSpPr>
              <a:xfrm flipH="1">
                <a:off x="-231212" y="3504627"/>
                <a:ext cx="1190050" cy="1191558"/>
                <a:chOff x="1190625" y="208700"/>
                <a:chExt cx="5249450" cy="5256100"/>
              </a:xfrm>
            </p:grpSpPr>
            <p:sp>
              <p:nvSpPr>
                <p:cNvPr id="2228" name="Google Shape;2228;p26"/>
                <p:cNvSpPr/>
                <p:nvPr/>
              </p:nvSpPr>
              <p:spPr>
                <a:xfrm>
                  <a:off x="4981250" y="3915925"/>
                  <a:ext cx="1277075" cy="1548875"/>
                </a:xfrm>
                <a:custGeom>
                  <a:rect b="b" l="l" r="r" t="t"/>
                  <a:pathLst>
                    <a:path extrusionOk="0" h="61955" w="51083">
                      <a:moveTo>
                        <a:pt x="5484" y="1"/>
                      </a:moveTo>
                      <a:cubicBezTo>
                        <a:pt x="3613" y="17534"/>
                        <a:pt x="299" y="48005"/>
                        <a:pt x="138" y="52495"/>
                      </a:cubicBezTo>
                      <a:cubicBezTo>
                        <a:pt x="0" y="58017"/>
                        <a:pt x="7706" y="61955"/>
                        <a:pt x="19777" y="61955"/>
                      </a:cubicBezTo>
                      <a:cubicBezTo>
                        <a:pt x="21728" y="61955"/>
                        <a:pt x="23793" y="61852"/>
                        <a:pt x="25958" y="61636"/>
                      </a:cubicBezTo>
                      <a:cubicBezTo>
                        <a:pt x="41567" y="60460"/>
                        <a:pt x="51083" y="54420"/>
                        <a:pt x="49746" y="48165"/>
                      </a:cubicBezTo>
                      <a:cubicBezTo>
                        <a:pt x="48998" y="44316"/>
                        <a:pt x="42423" y="21704"/>
                        <a:pt x="37451" y="4758"/>
                      </a:cubicBezTo>
                      <a:cubicBezTo>
                        <a:pt x="35420" y="4117"/>
                        <a:pt x="33175" y="3422"/>
                        <a:pt x="30983" y="2834"/>
                      </a:cubicBezTo>
                      <a:cubicBezTo>
                        <a:pt x="29486" y="2353"/>
                        <a:pt x="27936" y="1979"/>
                        <a:pt x="26599" y="1658"/>
                      </a:cubicBezTo>
                      <a:lnTo>
                        <a:pt x="26599" y="1925"/>
                      </a:lnTo>
                      <a:cubicBezTo>
                        <a:pt x="26573" y="3449"/>
                        <a:pt x="25437" y="4198"/>
                        <a:pt x="24300" y="4198"/>
                      </a:cubicBezTo>
                      <a:cubicBezTo>
                        <a:pt x="23124" y="4198"/>
                        <a:pt x="21948" y="3395"/>
                        <a:pt x="22002" y="1818"/>
                      </a:cubicBezTo>
                      <a:lnTo>
                        <a:pt x="22002" y="1711"/>
                      </a:lnTo>
                      <a:cubicBezTo>
                        <a:pt x="21950" y="3235"/>
                        <a:pt x="20813" y="3984"/>
                        <a:pt x="19676" y="3984"/>
                      </a:cubicBezTo>
                      <a:cubicBezTo>
                        <a:pt x="18500" y="3984"/>
                        <a:pt x="17324" y="3181"/>
                        <a:pt x="17351" y="1604"/>
                      </a:cubicBezTo>
                      <a:lnTo>
                        <a:pt x="17351" y="1497"/>
                      </a:lnTo>
                      <a:cubicBezTo>
                        <a:pt x="17299" y="3041"/>
                        <a:pt x="16159" y="3790"/>
                        <a:pt x="15014" y="3790"/>
                      </a:cubicBezTo>
                      <a:cubicBezTo>
                        <a:pt x="13819" y="3790"/>
                        <a:pt x="12620" y="2974"/>
                        <a:pt x="12647" y="1391"/>
                      </a:cubicBezTo>
                      <a:lnTo>
                        <a:pt x="12647" y="1284"/>
                      </a:lnTo>
                      <a:lnTo>
                        <a:pt x="12701" y="321"/>
                      </a:lnTo>
                      <a:lnTo>
                        <a:pt x="7997" y="108"/>
                      </a:lnTo>
                      <a:lnTo>
                        <a:pt x="548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9" name="Google Shape;2229;p26"/>
                <p:cNvSpPr/>
                <p:nvPr/>
              </p:nvSpPr>
              <p:spPr>
                <a:xfrm>
                  <a:off x="5119675" y="3736850"/>
                  <a:ext cx="799200" cy="298050"/>
                </a:xfrm>
                <a:custGeom>
                  <a:rect b="b" l="l" r="r" t="t"/>
                  <a:pathLst>
                    <a:path extrusionOk="0" h="11922" w="31968">
                      <a:moveTo>
                        <a:pt x="802" y="0"/>
                      </a:moveTo>
                      <a:cubicBezTo>
                        <a:pt x="749" y="588"/>
                        <a:pt x="642" y="1177"/>
                        <a:pt x="589" y="1871"/>
                      </a:cubicBezTo>
                      <a:cubicBezTo>
                        <a:pt x="535" y="2620"/>
                        <a:pt x="428" y="3368"/>
                        <a:pt x="321" y="4277"/>
                      </a:cubicBezTo>
                      <a:cubicBezTo>
                        <a:pt x="214" y="5186"/>
                        <a:pt x="107" y="6148"/>
                        <a:pt x="1" y="7164"/>
                      </a:cubicBezTo>
                      <a:lnTo>
                        <a:pt x="2460" y="7271"/>
                      </a:lnTo>
                      <a:lnTo>
                        <a:pt x="7217" y="7484"/>
                      </a:lnTo>
                      <a:lnTo>
                        <a:pt x="7164" y="8447"/>
                      </a:lnTo>
                      <a:lnTo>
                        <a:pt x="7164" y="8554"/>
                      </a:lnTo>
                      <a:cubicBezTo>
                        <a:pt x="7136" y="10137"/>
                        <a:pt x="8336" y="10953"/>
                        <a:pt x="9531" y="10953"/>
                      </a:cubicBezTo>
                      <a:cubicBezTo>
                        <a:pt x="10675" y="10953"/>
                        <a:pt x="11816" y="10204"/>
                        <a:pt x="11868" y="8660"/>
                      </a:cubicBezTo>
                      <a:lnTo>
                        <a:pt x="11868" y="8767"/>
                      </a:lnTo>
                      <a:cubicBezTo>
                        <a:pt x="11814" y="10344"/>
                        <a:pt x="12990" y="11147"/>
                        <a:pt x="14166" y="11147"/>
                      </a:cubicBezTo>
                      <a:cubicBezTo>
                        <a:pt x="15303" y="11147"/>
                        <a:pt x="16439" y="10398"/>
                        <a:pt x="16465" y="8874"/>
                      </a:cubicBezTo>
                      <a:lnTo>
                        <a:pt x="16465" y="8981"/>
                      </a:lnTo>
                      <a:cubicBezTo>
                        <a:pt x="16438" y="10558"/>
                        <a:pt x="17628" y="11361"/>
                        <a:pt x="18811" y="11361"/>
                      </a:cubicBezTo>
                      <a:cubicBezTo>
                        <a:pt x="19953" y="11361"/>
                        <a:pt x="21090" y="10612"/>
                        <a:pt x="21116" y="9088"/>
                      </a:cubicBezTo>
                      <a:lnTo>
                        <a:pt x="21116" y="8821"/>
                      </a:lnTo>
                      <a:cubicBezTo>
                        <a:pt x="22452" y="9142"/>
                        <a:pt x="23949" y="9516"/>
                        <a:pt x="25499" y="9997"/>
                      </a:cubicBezTo>
                      <a:cubicBezTo>
                        <a:pt x="27691" y="10585"/>
                        <a:pt x="29936" y="11280"/>
                        <a:pt x="31968" y="11921"/>
                      </a:cubicBezTo>
                      <a:cubicBezTo>
                        <a:pt x="30952" y="8660"/>
                        <a:pt x="30097" y="5667"/>
                        <a:pt x="29295" y="2994"/>
                      </a:cubicBezTo>
                      <a:lnTo>
                        <a:pt x="28760" y="2887"/>
                      </a:lnTo>
                      <a:cubicBezTo>
                        <a:pt x="28493" y="2834"/>
                        <a:pt x="27798" y="2780"/>
                        <a:pt x="26836" y="2727"/>
                      </a:cubicBezTo>
                      <a:cubicBezTo>
                        <a:pt x="25499" y="2673"/>
                        <a:pt x="23575" y="2566"/>
                        <a:pt x="21276" y="2513"/>
                      </a:cubicBezTo>
                      <a:cubicBezTo>
                        <a:pt x="21276" y="2459"/>
                        <a:pt x="21276" y="2406"/>
                        <a:pt x="21223" y="2353"/>
                      </a:cubicBezTo>
                      <a:cubicBezTo>
                        <a:pt x="20877" y="1263"/>
                        <a:pt x="19951" y="729"/>
                        <a:pt x="19028" y="729"/>
                      </a:cubicBezTo>
                      <a:cubicBezTo>
                        <a:pt x="18094" y="729"/>
                        <a:pt x="17162" y="1277"/>
                        <a:pt x="16839" y="2353"/>
                      </a:cubicBezTo>
                      <a:lnTo>
                        <a:pt x="16679" y="2353"/>
                      </a:lnTo>
                      <a:cubicBezTo>
                        <a:pt x="16406" y="1150"/>
                        <a:pt x="15405" y="534"/>
                        <a:pt x="14407" y="534"/>
                      </a:cubicBezTo>
                      <a:cubicBezTo>
                        <a:pt x="13454" y="534"/>
                        <a:pt x="12502" y="1096"/>
                        <a:pt x="12189" y="2246"/>
                      </a:cubicBezTo>
                      <a:lnTo>
                        <a:pt x="12028" y="2246"/>
                      </a:lnTo>
                      <a:cubicBezTo>
                        <a:pt x="11809" y="956"/>
                        <a:pt x="10772" y="300"/>
                        <a:pt x="9735" y="300"/>
                      </a:cubicBezTo>
                      <a:cubicBezTo>
                        <a:pt x="8753" y="300"/>
                        <a:pt x="7771" y="889"/>
                        <a:pt x="7484" y="2085"/>
                      </a:cubicBezTo>
                      <a:lnTo>
                        <a:pt x="1177" y="1871"/>
                      </a:lnTo>
                      <a:cubicBezTo>
                        <a:pt x="1016" y="1177"/>
                        <a:pt x="909" y="535"/>
                        <a:pt x="802" y="0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0" name="Google Shape;2230;p26"/>
                <p:cNvSpPr/>
                <p:nvPr/>
              </p:nvSpPr>
              <p:spPr>
                <a:xfrm>
                  <a:off x="5131700" y="3680725"/>
                  <a:ext cx="14725" cy="56150"/>
                </a:xfrm>
                <a:custGeom>
                  <a:rect b="b" l="l" r="r" t="t"/>
                  <a:pathLst>
                    <a:path extrusionOk="0" h="2246" w="589">
                      <a:moveTo>
                        <a:pt x="589" y="0"/>
                      </a:moveTo>
                      <a:cubicBezTo>
                        <a:pt x="482" y="642"/>
                        <a:pt x="428" y="1390"/>
                        <a:pt x="321" y="2245"/>
                      </a:cubicBezTo>
                      <a:cubicBezTo>
                        <a:pt x="54" y="856"/>
                        <a:pt x="1" y="54"/>
                        <a:pt x="1" y="54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1" name="Google Shape;2231;p26"/>
                <p:cNvSpPr/>
                <p:nvPr/>
              </p:nvSpPr>
              <p:spPr>
                <a:xfrm>
                  <a:off x="3320850" y="238500"/>
                  <a:ext cx="3119225" cy="3622900"/>
                </a:xfrm>
                <a:custGeom>
                  <a:rect b="b" l="l" r="r" t="t"/>
                  <a:pathLst>
                    <a:path extrusionOk="0" h="144916" w="124769">
                      <a:moveTo>
                        <a:pt x="48335" y="1"/>
                      </a:moveTo>
                      <a:cubicBezTo>
                        <a:pt x="43136" y="1"/>
                        <a:pt x="39388" y="1581"/>
                        <a:pt x="37527" y="2604"/>
                      </a:cubicBezTo>
                      <a:cubicBezTo>
                        <a:pt x="39292" y="2925"/>
                        <a:pt x="38543" y="3994"/>
                        <a:pt x="38222" y="4903"/>
                      </a:cubicBezTo>
                      <a:cubicBezTo>
                        <a:pt x="34427" y="14632"/>
                        <a:pt x="34373" y="20031"/>
                        <a:pt x="33999" y="21047"/>
                      </a:cubicBezTo>
                      <a:cubicBezTo>
                        <a:pt x="33946" y="21368"/>
                        <a:pt x="33839" y="21635"/>
                        <a:pt x="33785" y="21956"/>
                      </a:cubicBezTo>
                      <a:cubicBezTo>
                        <a:pt x="34053" y="21795"/>
                        <a:pt x="34267" y="21688"/>
                        <a:pt x="34480" y="21528"/>
                      </a:cubicBezTo>
                      <a:cubicBezTo>
                        <a:pt x="34480" y="21314"/>
                        <a:pt x="34480" y="21047"/>
                        <a:pt x="34534" y="20833"/>
                      </a:cubicBezTo>
                      <a:cubicBezTo>
                        <a:pt x="34748" y="19764"/>
                        <a:pt x="35870" y="14258"/>
                        <a:pt x="36138" y="12975"/>
                      </a:cubicBezTo>
                      <a:cubicBezTo>
                        <a:pt x="36384" y="11840"/>
                        <a:pt x="36722" y="10979"/>
                        <a:pt x="37613" y="10979"/>
                      </a:cubicBezTo>
                      <a:cubicBezTo>
                        <a:pt x="37687" y="10979"/>
                        <a:pt x="37766" y="10985"/>
                        <a:pt x="37848" y="10997"/>
                      </a:cubicBezTo>
                      <a:cubicBezTo>
                        <a:pt x="47524" y="12494"/>
                        <a:pt x="50143" y="19817"/>
                        <a:pt x="49876" y="20993"/>
                      </a:cubicBezTo>
                      <a:cubicBezTo>
                        <a:pt x="49876" y="21100"/>
                        <a:pt x="49822" y="21154"/>
                        <a:pt x="49769" y="21261"/>
                      </a:cubicBezTo>
                      <a:cubicBezTo>
                        <a:pt x="51052" y="22330"/>
                        <a:pt x="51800" y="24040"/>
                        <a:pt x="52068" y="26927"/>
                      </a:cubicBezTo>
                      <a:cubicBezTo>
                        <a:pt x="52495" y="33235"/>
                        <a:pt x="47845" y="40184"/>
                        <a:pt x="46882" y="49005"/>
                      </a:cubicBezTo>
                      <a:cubicBezTo>
                        <a:pt x="45515" y="61418"/>
                        <a:pt x="36488" y="67391"/>
                        <a:pt x="28235" y="67391"/>
                      </a:cubicBezTo>
                      <a:cubicBezTo>
                        <a:pt x="23907" y="67391"/>
                        <a:pt x="19792" y="65748"/>
                        <a:pt x="17107" y="62529"/>
                      </a:cubicBezTo>
                      <a:lnTo>
                        <a:pt x="17107" y="62155"/>
                      </a:lnTo>
                      <a:cubicBezTo>
                        <a:pt x="14434" y="63278"/>
                        <a:pt x="12136" y="65149"/>
                        <a:pt x="10532" y="67501"/>
                      </a:cubicBezTo>
                      <a:cubicBezTo>
                        <a:pt x="4652" y="75893"/>
                        <a:pt x="1" y="99735"/>
                        <a:pt x="23736" y="119835"/>
                      </a:cubicBezTo>
                      <a:cubicBezTo>
                        <a:pt x="29295" y="127800"/>
                        <a:pt x="37421" y="134535"/>
                        <a:pt x="48807" y="138812"/>
                      </a:cubicBezTo>
                      <a:cubicBezTo>
                        <a:pt x="51105" y="139721"/>
                        <a:pt x="53404" y="140469"/>
                        <a:pt x="55596" y="141111"/>
                      </a:cubicBezTo>
                      <a:lnTo>
                        <a:pt x="56879" y="141217"/>
                      </a:lnTo>
                      <a:cubicBezTo>
                        <a:pt x="57084" y="139881"/>
                        <a:pt x="58118" y="139236"/>
                        <a:pt x="59160" y="139236"/>
                      </a:cubicBezTo>
                      <a:cubicBezTo>
                        <a:pt x="60284" y="139236"/>
                        <a:pt x="61418" y="139988"/>
                        <a:pt x="61529" y="141431"/>
                      </a:cubicBezTo>
                      <a:cubicBezTo>
                        <a:pt x="61711" y="140081"/>
                        <a:pt x="62763" y="139425"/>
                        <a:pt x="63815" y="139425"/>
                      </a:cubicBezTo>
                      <a:cubicBezTo>
                        <a:pt x="64929" y="139425"/>
                        <a:pt x="66044" y="140162"/>
                        <a:pt x="66127" y="141592"/>
                      </a:cubicBezTo>
                      <a:lnTo>
                        <a:pt x="66180" y="141592"/>
                      </a:lnTo>
                      <a:cubicBezTo>
                        <a:pt x="66388" y="140295"/>
                        <a:pt x="67400" y="139665"/>
                        <a:pt x="68418" y="139665"/>
                      </a:cubicBezTo>
                      <a:cubicBezTo>
                        <a:pt x="69499" y="139665"/>
                        <a:pt x="70586" y="140376"/>
                        <a:pt x="70724" y="141752"/>
                      </a:cubicBezTo>
                      <a:lnTo>
                        <a:pt x="72542" y="141805"/>
                      </a:lnTo>
                      <a:cubicBezTo>
                        <a:pt x="72595" y="141164"/>
                        <a:pt x="72702" y="140522"/>
                        <a:pt x="72755" y="139934"/>
                      </a:cubicBezTo>
                      <a:cubicBezTo>
                        <a:pt x="72488" y="138545"/>
                        <a:pt x="72435" y="137743"/>
                        <a:pt x="72435" y="137743"/>
                      </a:cubicBezTo>
                      <a:lnTo>
                        <a:pt x="73023" y="137689"/>
                      </a:lnTo>
                      <a:lnTo>
                        <a:pt x="73023" y="137689"/>
                      </a:lnTo>
                      <a:cubicBezTo>
                        <a:pt x="72916" y="138331"/>
                        <a:pt x="72862" y="139133"/>
                        <a:pt x="72755" y="139934"/>
                      </a:cubicBezTo>
                      <a:cubicBezTo>
                        <a:pt x="72862" y="140469"/>
                        <a:pt x="72969" y="141111"/>
                        <a:pt x="73130" y="141805"/>
                      </a:cubicBezTo>
                      <a:lnTo>
                        <a:pt x="79437" y="142019"/>
                      </a:lnTo>
                      <a:cubicBezTo>
                        <a:pt x="79724" y="140823"/>
                        <a:pt x="80706" y="140234"/>
                        <a:pt x="81688" y="140234"/>
                      </a:cubicBezTo>
                      <a:cubicBezTo>
                        <a:pt x="82725" y="140234"/>
                        <a:pt x="83762" y="140890"/>
                        <a:pt x="83981" y="142180"/>
                      </a:cubicBezTo>
                      <a:lnTo>
                        <a:pt x="84088" y="142180"/>
                      </a:lnTo>
                      <a:cubicBezTo>
                        <a:pt x="84428" y="141030"/>
                        <a:pt x="85393" y="140468"/>
                        <a:pt x="86353" y="140468"/>
                      </a:cubicBezTo>
                      <a:cubicBezTo>
                        <a:pt x="87358" y="140468"/>
                        <a:pt x="88359" y="141084"/>
                        <a:pt x="88632" y="142287"/>
                      </a:cubicBezTo>
                      <a:lnTo>
                        <a:pt x="88792" y="142287"/>
                      </a:lnTo>
                      <a:cubicBezTo>
                        <a:pt x="89115" y="141211"/>
                        <a:pt x="90047" y="140663"/>
                        <a:pt x="90981" y="140663"/>
                      </a:cubicBezTo>
                      <a:cubicBezTo>
                        <a:pt x="91904" y="140663"/>
                        <a:pt x="92830" y="141197"/>
                        <a:pt x="93176" y="142287"/>
                      </a:cubicBezTo>
                      <a:cubicBezTo>
                        <a:pt x="93229" y="142340"/>
                        <a:pt x="93229" y="142393"/>
                        <a:pt x="93229" y="142447"/>
                      </a:cubicBezTo>
                      <a:cubicBezTo>
                        <a:pt x="95528" y="142554"/>
                        <a:pt x="97452" y="142607"/>
                        <a:pt x="98789" y="142661"/>
                      </a:cubicBezTo>
                      <a:cubicBezTo>
                        <a:pt x="99751" y="142714"/>
                        <a:pt x="100446" y="142768"/>
                        <a:pt x="100713" y="142821"/>
                      </a:cubicBezTo>
                      <a:lnTo>
                        <a:pt x="101248" y="142928"/>
                      </a:lnTo>
                      <a:cubicBezTo>
                        <a:pt x="101141" y="142554"/>
                        <a:pt x="101034" y="142233"/>
                        <a:pt x="100980" y="141912"/>
                      </a:cubicBezTo>
                      <a:lnTo>
                        <a:pt x="100980" y="141912"/>
                      </a:lnTo>
                      <a:cubicBezTo>
                        <a:pt x="109589" y="144309"/>
                        <a:pt x="116471" y="144915"/>
                        <a:pt x="120454" y="144915"/>
                      </a:cubicBezTo>
                      <a:cubicBezTo>
                        <a:pt x="122778" y="144915"/>
                        <a:pt x="124116" y="144709"/>
                        <a:pt x="124234" y="144532"/>
                      </a:cubicBezTo>
                      <a:cubicBezTo>
                        <a:pt x="124769" y="143676"/>
                        <a:pt x="110603" y="121385"/>
                        <a:pt x="110603" y="121385"/>
                      </a:cubicBezTo>
                      <a:cubicBezTo>
                        <a:pt x="110603" y="121385"/>
                        <a:pt x="114772" y="121278"/>
                        <a:pt x="114184" y="120156"/>
                      </a:cubicBezTo>
                      <a:cubicBezTo>
                        <a:pt x="113650" y="119033"/>
                        <a:pt x="82538" y="75198"/>
                        <a:pt x="71954" y="65523"/>
                      </a:cubicBezTo>
                      <a:cubicBezTo>
                        <a:pt x="71847" y="60017"/>
                        <a:pt x="72328" y="54511"/>
                        <a:pt x="73397" y="49112"/>
                      </a:cubicBezTo>
                      <a:cubicBezTo>
                        <a:pt x="79812" y="28264"/>
                        <a:pt x="76765" y="10516"/>
                        <a:pt x="61743" y="3299"/>
                      </a:cubicBezTo>
                      <a:cubicBezTo>
                        <a:pt x="56624" y="830"/>
                        <a:pt x="52099" y="1"/>
                        <a:pt x="483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2" name="Google Shape;2232;p26"/>
                <p:cNvSpPr/>
                <p:nvPr/>
              </p:nvSpPr>
              <p:spPr>
                <a:xfrm>
                  <a:off x="5147750" y="3727500"/>
                  <a:ext cx="642825" cy="314075"/>
                </a:xfrm>
                <a:custGeom>
                  <a:rect b="b" l="l" r="r" t="t"/>
                  <a:pathLst>
                    <a:path extrusionOk="0" h="12563" w="25713">
                      <a:moveTo>
                        <a:pt x="25713" y="3101"/>
                      </a:moveTo>
                      <a:cubicBezTo>
                        <a:pt x="25392" y="5560"/>
                        <a:pt x="24964" y="7965"/>
                        <a:pt x="24376" y="10371"/>
                      </a:cubicBezTo>
                      <a:cubicBezTo>
                        <a:pt x="22826" y="9890"/>
                        <a:pt x="21329" y="9516"/>
                        <a:pt x="19993" y="9195"/>
                      </a:cubicBezTo>
                      <a:lnTo>
                        <a:pt x="19993" y="9462"/>
                      </a:lnTo>
                      <a:cubicBezTo>
                        <a:pt x="19886" y="12563"/>
                        <a:pt x="15289" y="12456"/>
                        <a:pt x="15342" y="9355"/>
                      </a:cubicBezTo>
                      <a:lnTo>
                        <a:pt x="15342" y="9248"/>
                      </a:lnTo>
                      <a:cubicBezTo>
                        <a:pt x="15289" y="12349"/>
                        <a:pt x="10638" y="12242"/>
                        <a:pt x="10691" y="9141"/>
                      </a:cubicBezTo>
                      <a:lnTo>
                        <a:pt x="10691" y="9034"/>
                      </a:lnTo>
                      <a:cubicBezTo>
                        <a:pt x="10638" y="12188"/>
                        <a:pt x="5934" y="12028"/>
                        <a:pt x="6041" y="8928"/>
                      </a:cubicBezTo>
                      <a:lnTo>
                        <a:pt x="6041" y="8821"/>
                      </a:lnTo>
                      <a:lnTo>
                        <a:pt x="6041" y="7858"/>
                      </a:lnTo>
                      <a:lnTo>
                        <a:pt x="1337" y="7645"/>
                      </a:lnTo>
                      <a:cubicBezTo>
                        <a:pt x="1016" y="6629"/>
                        <a:pt x="802" y="5613"/>
                        <a:pt x="588" y="4758"/>
                      </a:cubicBezTo>
                      <a:cubicBezTo>
                        <a:pt x="374" y="3903"/>
                        <a:pt x="160" y="2994"/>
                        <a:pt x="0" y="2245"/>
                      </a:cubicBezTo>
                      <a:lnTo>
                        <a:pt x="6361" y="2459"/>
                      </a:lnTo>
                      <a:cubicBezTo>
                        <a:pt x="6949" y="0"/>
                        <a:pt x="10478" y="107"/>
                        <a:pt x="10905" y="2620"/>
                      </a:cubicBezTo>
                      <a:lnTo>
                        <a:pt x="11012" y="2620"/>
                      </a:lnTo>
                      <a:cubicBezTo>
                        <a:pt x="11654" y="268"/>
                        <a:pt x="15021" y="374"/>
                        <a:pt x="15503" y="2727"/>
                      </a:cubicBezTo>
                      <a:lnTo>
                        <a:pt x="15663" y="2727"/>
                      </a:lnTo>
                      <a:cubicBezTo>
                        <a:pt x="16358" y="588"/>
                        <a:pt x="19405" y="535"/>
                        <a:pt x="20100" y="2727"/>
                      </a:cubicBezTo>
                      <a:cubicBezTo>
                        <a:pt x="20100" y="2780"/>
                        <a:pt x="20153" y="2833"/>
                        <a:pt x="20153" y="2887"/>
                      </a:cubicBezTo>
                      <a:cubicBezTo>
                        <a:pt x="22452" y="2994"/>
                        <a:pt x="24376" y="3047"/>
                        <a:pt x="25713" y="3101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3" name="Google Shape;2233;p26"/>
                <p:cNvSpPr/>
                <p:nvPr/>
              </p:nvSpPr>
              <p:spPr>
                <a:xfrm>
                  <a:off x="3747175" y="302250"/>
                  <a:ext cx="884725" cy="1620975"/>
                </a:xfrm>
                <a:custGeom>
                  <a:rect b="b" l="l" r="r" t="t"/>
                  <a:pathLst>
                    <a:path extrusionOk="0" h="64839" w="35389">
                      <a:moveTo>
                        <a:pt x="20474" y="1"/>
                      </a:moveTo>
                      <a:cubicBezTo>
                        <a:pt x="19993" y="268"/>
                        <a:pt x="19566" y="535"/>
                        <a:pt x="19138" y="803"/>
                      </a:cubicBezTo>
                      <a:cubicBezTo>
                        <a:pt x="19138" y="803"/>
                        <a:pt x="19116" y="775"/>
                        <a:pt x="19076" y="775"/>
                      </a:cubicBezTo>
                      <a:cubicBezTo>
                        <a:pt x="18847" y="775"/>
                        <a:pt x="18016" y="1664"/>
                        <a:pt x="17107" y="13525"/>
                      </a:cubicBezTo>
                      <a:cubicBezTo>
                        <a:pt x="17000" y="15343"/>
                        <a:pt x="16786" y="16947"/>
                        <a:pt x="16519" y="18497"/>
                      </a:cubicBezTo>
                      <a:lnTo>
                        <a:pt x="16519" y="18657"/>
                      </a:lnTo>
                      <a:cubicBezTo>
                        <a:pt x="16465" y="18978"/>
                        <a:pt x="16358" y="19352"/>
                        <a:pt x="16305" y="19673"/>
                      </a:cubicBezTo>
                      <a:cubicBezTo>
                        <a:pt x="16198" y="20154"/>
                        <a:pt x="16144" y="20582"/>
                        <a:pt x="16038" y="21009"/>
                      </a:cubicBezTo>
                      <a:cubicBezTo>
                        <a:pt x="15182" y="24324"/>
                        <a:pt x="14006" y="27531"/>
                        <a:pt x="12563" y="30632"/>
                      </a:cubicBezTo>
                      <a:cubicBezTo>
                        <a:pt x="10050" y="36191"/>
                        <a:pt x="6469" y="43087"/>
                        <a:pt x="1658" y="55168"/>
                      </a:cubicBezTo>
                      <a:cubicBezTo>
                        <a:pt x="1070" y="56558"/>
                        <a:pt x="589" y="58055"/>
                        <a:pt x="107" y="59552"/>
                      </a:cubicBezTo>
                      <a:lnTo>
                        <a:pt x="1" y="59605"/>
                      </a:lnTo>
                      <a:lnTo>
                        <a:pt x="1" y="59979"/>
                      </a:lnTo>
                      <a:cubicBezTo>
                        <a:pt x="2684" y="63196"/>
                        <a:pt x="6795" y="64838"/>
                        <a:pt x="11120" y="64838"/>
                      </a:cubicBezTo>
                      <a:cubicBezTo>
                        <a:pt x="19375" y="64838"/>
                        <a:pt x="28408" y="58854"/>
                        <a:pt x="29776" y="46401"/>
                      </a:cubicBezTo>
                      <a:cubicBezTo>
                        <a:pt x="30738" y="37634"/>
                        <a:pt x="35389" y="30685"/>
                        <a:pt x="34961" y="24377"/>
                      </a:cubicBezTo>
                      <a:cubicBezTo>
                        <a:pt x="34747" y="21490"/>
                        <a:pt x="33999" y="19780"/>
                        <a:pt x="32716" y="18711"/>
                      </a:cubicBezTo>
                      <a:cubicBezTo>
                        <a:pt x="32769" y="18657"/>
                        <a:pt x="32823" y="18550"/>
                        <a:pt x="32876" y="18497"/>
                      </a:cubicBezTo>
                      <a:cubicBezTo>
                        <a:pt x="33090" y="17267"/>
                        <a:pt x="30471" y="9944"/>
                        <a:pt x="20849" y="8447"/>
                      </a:cubicBezTo>
                      <a:cubicBezTo>
                        <a:pt x="20766" y="8435"/>
                        <a:pt x="20688" y="8429"/>
                        <a:pt x="20613" y="8429"/>
                      </a:cubicBezTo>
                      <a:cubicBezTo>
                        <a:pt x="19715" y="8429"/>
                        <a:pt x="19331" y="9294"/>
                        <a:pt x="19085" y="10478"/>
                      </a:cubicBezTo>
                      <a:cubicBezTo>
                        <a:pt x="18817" y="11708"/>
                        <a:pt x="17695" y="17214"/>
                        <a:pt x="17481" y="18283"/>
                      </a:cubicBezTo>
                      <a:cubicBezTo>
                        <a:pt x="17427" y="18550"/>
                        <a:pt x="17427" y="18764"/>
                        <a:pt x="17427" y="19031"/>
                      </a:cubicBezTo>
                      <a:cubicBezTo>
                        <a:pt x="17214" y="19138"/>
                        <a:pt x="17000" y="19299"/>
                        <a:pt x="16786" y="19406"/>
                      </a:cubicBezTo>
                      <a:cubicBezTo>
                        <a:pt x="16839" y="19085"/>
                        <a:pt x="16893" y="18818"/>
                        <a:pt x="16946" y="18497"/>
                      </a:cubicBezTo>
                      <a:cubicBezTo>
                        <a:pt x="17374" y="17481"/>
                        <a:pt x="17374" y="12082"/>
                        <a:pt x="21116" y="2300"/>
                      </a:cubicBezTo>
                      <a:cubicBezTo>
                        <a:pt x="21490" y="1391"/>
                        <a:pt x="22185" y="322"/>
                        <a:pt x="204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4" name="Google Shape;2234;p26"/>
                <p:cNvSpPr/>
                <p:nvPr/>
              </p:nvSpPr>
              <p:spPr>
                <a:xfrm>
                  <a:off x="5131700" y="3680725"/>
                  <a:ext cx="14725" cy="56150"/>
                </a:xfrm>
                <a:custGeom>
                  <a:rect b="b" l="l" r="r" t="t"/>
                  <a:pathLst>
                    <a:path extrusionOk="0" h="2246" w="589">
                      <a:moveTo>
                        <a:pt x="589" y="0"/>
                      </a:moveTo>
                      <a:lnTo>
                        <a:pt x="1" y="54"/>
                      </a:lnTo>
                      <a:cubicBezTo>
                        <a:pt x="1" y="54"/>
                        <a:pt x="54" y="856"/>
                        <a:pt x="321" y="2245"/>
                      </a:cubicBezTo>
                      <a:cubicBezTo>
                        <a:pt x="428" y="1390"/>
                        <a:pt x="482" y="642"/>
                        <a:pt x="589" y="0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5" name="Google Shape;2235;p26"/>
                <p:cNvSpPr/>
                <p:nvPr/>
              </p:nvSpPr>
              <p:spPr>
                <a:xfrm>
                  <a:off x="4710725" y="3718575"/>
                  <a:ext cx="940875" cy="129750"/>
                </a:xfrm>
                <a:custGeom>
                  <a:rect b="b" l="l" r="r" t="t"/>
                  <a:pathLst>
                    <a:path extrusionOk="0" h="5190" w="37635">
                      <a:moveTo>
                        <a:pt x="3526" y="1"/>
                      </a:moveTo>
                      <a:cubicBezTo>
                        <a:pt x="2479" y="1"/>
                        <a:pt x="1437" y="644"/>
                        <a:pt x="1230" y="1961"/>
                      </a:cubicBezTo>
                      <a:lnTo>
                        <a:pt x="1" y="1908"/>
                      </a:lnTo>
                      <a:lnTo>
                        <a:pt x="1230" y="2228"/>
                      </a:lnTo>
                      <a:cubicBezTo>
                        <a:pt x="2781" y="2656"/>
                        <a:pt x="4224" y="3030"/>
                        <a:pt x="5828" y="3404"/>
                      </a:cubicBezTo>
                      <a:cubicBezTo>
                        <a:pt x="7431" y="3725"/>
                        <a:pt x="8875" y="3992"/>
                        <a:pt x="10425" y="4260"/>
                      </a:cubicBezTo>
                      <a:cubicBezTo>
                        <a:pt x="12029" y="4527"/>
                        <a:pt x="13579" y="4741"/>
                        <a:pt x="15076" y="4848"/>
                      </a:cubicBezTo>
                      <a:cubicBezTo>
                        <a:pt x="15610" y="4901"/>
                        <a:pt x="16198" y="4955"/>
                        <a:pt x="16679" y="5008"/>
                      </a:cubicBezTo>
                      <a:cubicBezTo>
                        <a:pt x="17107" y="5008"/>
                        <a:pt x="17588" y="5061"/>
                        <a:pt x="18069" y="5061"/>
                      </a:cubicBezTo>
                      <a:cubicBezTo>
                        <a:pt x="19517" y="5140"/>
                        <a:pt x="20908" y="5189"/>
                        <a:pt x="22241" y="5189"/>
                      </a:cubicBezTo>
                      <a:cubicBezTo>
                        <a:pt x="22729" y="5189"/>
                        <a:pt x="23209" y="5183"/>
                        <a:pt x="23682" y="5168"/>
                      </a:cubicBezTo>
                      <a:cubicBezTo>
                        <a:pt x="25339" y="5115"/>
                        <a:pt x="26889" y="5008"/>
                        <a:pt x="28386" y="4848"/>
                      </a:cubicBezTo>
                      <a:cubicBezTo>
                        <a:pt x="30043" y="4687"/>
                        <a:pt x="31540" y="4420"/>
                        <a:pt x="33037" y="4153"/>
                      </a:cubicBezTo>
                      <a:cubicBezTo>
                        <a:pt x="34534" y="3885"/>
                        <a:pt x="35870" y="3565"/>
                        <a:pt x="37046" y="3244"/>
                      </a:cubicBezTo>
                      <a:lnTo>
                        <a:pt x="37634" y="3084"/>
                      </a:lnTo>
                      <a:lnTo>
                        <a:pt x="37581" y="3030"/>
                      </a:lnTo>
                      <a:cubicBezTo>
                        <a:pt x="37211" y="1948"/>
                        <a:pt x="36281" y="1413"/>
                        <a:pt x="35356" y="1413"/>
                      </a:cubicBezTo>
                      <a:cubicBezTo>
                        <a:pt x="34409" y="1413"/>
                        <a:pt x="33469" y="1974"/>
                        <a:pt x="33144" y="3084"/>
                      </a:cubicBezTo>
                      <a:lnTo>
                        <a:pt x="32984" y="3084"/>
                      </a:lnTo>
                      <a:cubicBezTo>
                        <a:pt x="32736" y="1847"/>
                        <a:pt x="31726" y="1218"/>
                        <a:pt x="30716" y="1218"/>
                      </a:cubicBezTo>
                      <a:cubicBezTo>
                        <a:pt x="29760" y="1218"/>
                        <a:pt x="28805" y="1780"/>
                        <a:pt x="28493" y="2923"/>
                      </a:cubicBezTo>
                      <a:lnTo>
                        <a:pt x="28333" y="2923"/>
                      </a:lnTo>
                      <a:cubicBezTo>
                        <a:pt x="28113" y="1633"/>
                        <a:pt x="27076" y="977"/>
                        <a:pt x="26047" y="977"/>
                      </a:cubicBezTo>
                      <a:cubicBezTo>
                        <a:pt x="25071" y="977"/>
                        <a:pt x="24103" y="1566"/>
                        <a:pt x="23842" y="2763"/>
                      </a:cubicBezTo>
                      <a:lnTo>
                        <a:pt x="17481" y="2602"/>
                      </a:lnTo>
                      <a:cubicBezTo>
                        <a:pt x="17321" y="1854"/>
                        <a:pt x="17214" y="1266"/>
                        <a:pt x="17107" y="678"/>
                      </a:cubicBezTo>
                      <a:cubicBezTo>
                        <a:pt x="17053" y="1266"/>
                        <a:pt x="17000" y="1908"/>
                        <a:pt x="16893" y="2549"/>
                      </a:cubicBezTo>
                      <a:lnTo>
                        <a:pt x="15129" y="2496"/>
                      </a:lnTo>
                      <a:cubicBezTo>
                        <a:pt x="14991" y="1119"/>
                        <a:pt x="13890" y="409"/>
                        <a:pt x="12795" y="409"/>
                      </a:cubicBezTo>
                      <a:cubicBezTo>
                        <a:pt x="11764" y="409"/>
                        <a:pt x="10739" y="1039"/>
                        <a:pt x="10532" y="2335"/>
                      </a:cubicBezTo>
                      <a:lnTo>
                        <a:pt x="10478" y="2335"/>
                      </a:lnTo>
                      <a:cubicBezTo>
                        <a:pt x="10396" y="905"/>
                        <a:pt x="9281" y="168"/>
                        <a:pt x="8166" y="168"/>
                      </a:cubicBezTo>
                      <a:cubicBezTo>
                        <a:pt x="7114" y="168"/>
                        <a:pt x="6063" y="825"/>
                        <a:pt x="5881" y="2175"/>
                      </a:cubicBezTo>
                      <a:cubicBezTo>
                        <a:pt x="5770" y="738"/>
                        <a:pt x="4646" y="1"/>
                        <a:pt x="3526" y="1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6" name="Google Shape;2236;p26"/>
                <p:cNvSpPr/>
                <p:nvPr/>
              </p:nvSpPr>
              <p:spPr>
                <a:xfrm>
                  <a:off x="2579150" y="208700"/>
                  <a:ext cx="1724000" cy="609450"/>
                </a:xfrm>
                <a:custGeom>
                  <a:rect b="b" l="l" r="r" t="t"/>
                  <a:pathLst>
                    <a:path extrusionOk="0" h="24378" w="68960">
                      <a:moveTo>
                        <a:pt x="67890" y="6095"/>
                      </a:moveTo>
                      <a:cubicBezTo>
                        <a:pt x="64095" y="15824"/>
                        <a:pt x="64095" y="21223"/>
                        <a:pt x="63667" y="22239"/>
                      </a:cubicBezTo>
                      <a:lnTo>
                        <a:pt x="63667" y="22239"/>
                      </a:lnTo>
                      <a:cubicBezTo>
                        <a:pt x="63614" y="22346"/>
                        <a:pt x="63560" y="22399"/>
                        <a:pt x="63560" y="22399"/>
                      </a:cubicBezTo>
                      <a:cubicBezTo>
                        <a:pt x="63453" y="22399"/>
                        <a:pt x="63347" y="22399"/>
                        <a:pt x="63240" y="22399"/>
                      </a:cubicBezTo>
                      <a:lnTo>
                        <a:pt x="62277" y="22292"/>
                      </a:lnTo>
                      <a:cubicBezTo>
                        <a:pt x="57734" y="21597"/>
                        <a:pt x="42178" y="18871"/>
                        <a:pt x="27905" y="19192"/>
                      </a:cubicBezTo>
                      <a:cubicBezTo>
                        <a:pt x="22506" y="19299"/>
                        <a:pt x="17160" y="19940"/>
                        <a:pt x="11868" y="20956"/>
                      </a:cubicBezTo>
                      <a:lnTo>
                        <a:pt x="11761" y="20956"/>
                      </a:lnTo>
                      <a:lnTo>
                        <a:pt x="10692" y="21223"/>
                      </a:lnTo>
                      <a:lnTo>
                        <a:pt x="10531" y="21223"/>
                      </a:lnTo>
                      <a:lnTo>
                        <a:pt x="9302" y="21491"/>
                      </a:lnTo>
                      <a:cubicBezTo>
                        <a:pt x="8447" y="21704"/>
                        <a:pt x="7645" y="21918"/>
                        <a:pt x="6843" y="22132"/>
                      </a:cubicBezTo>
                      <a:lnTo>
                        <a:pt x="5827" y="22399"/>
                      </a:lnTo>
                      <a:lnTo>
                        <a:pt x="5239" y="22560"/>
                      </a:lnTo>
                      <a:lnTo>
                        <a:pt x="3956" y="22934"/>
                      </a:lnTo>
                      <a:lnTo>
                        <a:pt x="3422" y="23094"/>
                      </a:lnTo>
                      <a:lnTo>
                        <a:pt x="2620" y="23362"/>
                      </a:lnTo>
                      <a:lnTo>
                        <a:pt x="1283" y="23896"/>
                      </a:lnTo>
                      <a:lnTo>
                        <a:pt x="802" y="24056"/>
                      </a:lnTo>
                      <a:lnTo>
                        <a:pt x="535" y="24163"/>
                      </a:lnTo>
                      <a:lnTo>
                        <a:pt x="321" y="24270"/>
                      </a:lnTo>
                      <a:lnTo>
                        <a:pt x="0" y="24377"/>
                      </a:lnTo>
                      <a:cubicBezTo>
                        <a:pt x="535" y="22560"/>
                        <a:pt x="1230" y="20849"/>
                        <a:pt x="2139" y="19192"/>
                      </a:cubicBezTo>
                      <a:cubicBezTo>
                        <a:pt x="2246" y="18978"/>
                        <a:pt x="2406" y="18764"/>
                        <a:pt x="2513" y="18497"/>
                      </a:cubicBezTo>
                      <a:cubicBezTo>
                        <a:pt x="3635" y="16626"/>
                        <a:pt x="4972" y="14915"/>
                        <a:pt x="6522" y="13419"/>
                      </a:cubicBezTo>
                      <a:cubicBezTo>
                        <a:pt x="14220" y="5721"/>
                        <a:pt x="26461" y="2727"/>
                        <a:pt x="37420" y="1605"/>
                      </a:cubicBezTo>
                      <a:cubicBezTo>
                        <a:pt x="52548" y="1"/>
                        <a:pt x="65485" y="3476"/>
                        <a:pt x="67195" y="3796"/>
                      </a:cubicBezTo>
                      <a:lnTo>
                        <a:pt x="67195" y="3796"/>
                      </a:lnTo>
                      <a:cubicBezTo>
                        <a:pt x="68960" y="4117"/>
                        <a:pt x="68265" y="5186"/>
                        <a:pt x="67890" y="609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7" name="Google Shape;2237;p26"/>
                <p:cNvSpPr/>
                <p:nvPr/>
              </p:nvSpPr>
              <p:spPr>
                <a:xfrm>
                  <a:off x="2579150" y="478375"/>
                  <a:ext cx="485150" cy="339775"/>
                </a:xfrm>
                <a:custGeom>
                  <a:rect b="b" l="l" r="r" t="t"/>
                  <a:pathLst>
                    <a:path extrusionOk="0" h="13591" w="19406">
                      <a:moveTo>
                        <a:pt x="13496" y="1"/>
                      </a:moveTo>
                      <a:cubicBezTo>
                        <a:pt x="11330" y="1"/>
                        <a:pt x="8771" y="790"/>
                        <a:pt x="6469" y="2632"/>
                      </a:cubicBezTo>
                      <a:cubicBezTo>
                        <a:pt x="3422" y="5625"/>
                        <a:pt x="1176" y="9421"/>
                        <a:pt x="0" y="13590"/>
                      </a:cubicBezTo>
                      <a:cubicBezTo>
                        <a:pt x="3849" y="12093"/>
                        <a:pt x="7805" y="10971"/>
                        <a:pt x="11868" y="10169"/>
                      </a:cubicBezTo>
                      <a:cubicBezTo>
                        <a:pt x="16144" y="8138"/>
                        <a:pt x="19405" y="5197"/>
                        <a:pt x="18336" y="2471"/>
                      </a:cubicBezTo>
                      <a:cubicBezTo>
                        <a:pt x="17751" y="938"/>
                        <a:pt x="15857" y="1"/>
                        <a:pt x="134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8" name="Google Shape;2238;p26"/>
                <p:cNvSpPr/>
                <p:nvPr/>
              </p:nvSpPr>
              <p:spPr>
                <a:xfrm>
                  <a:off x="2734175" y="764650"/>
                  <a:ext cx="1436675" cy="315425"/>
                </a:xfrm>
                <a:custGeom>
                  <a:rect b="b" l="l" r="r" t="t"/>
                  <a:pathLst>
                    <a:path extrusionOk="0" h="12617" w="57467">
                      <a:moveTo>
                        <a:pt x="57466" y="1"/>
                      </a:moveTo>
                      <a:lnTo>
                        <a:pt x="57466" y="1"/>
                      </a:lnTo>
                      <a:cubicBezTo>
                        <a:pt x="57413" y="322"/>
                        <a:pt x="57359" y="589"/>
                        <a:pt x="57306" y="910"/>
                      </a:cubicBezTo>
                      <a:cubicBezTo>
                        <a:pt x="56344" y="5828"/>
                        <a:pt x="55381" y="10853"/>
                        <a:pt x="53938" y="11868"/>
                      </a:cubicBezTo>
                      <a:cubicBezTo>
                        <a:pt x="53671" y="12029"/>
                        <a:pt x="53404" y="12082"/>
                        <a:pt x="53083" y="12136"/>
                      </a:cubicBezTo>
                      <a:cubicBezTo>
                        <a:pt x="53029" y="12136"/>
                        <a:pt x="52976" y="12136"/>
                        <a:pt x="52869" y="12136"/>
                      </a:cubicBezTo>
                      <a:cubicBezTo>
                        <a:pt x="48646" y="12617"/>
                        <a:pt x="33571" y="11441"/>
                        <a:pt x="22559" y="11708"/>
                      </a:cubicBezTo>
                      <a:cubicBezTo>
                        <a:pt x="10638" y="12029"/>
                        <a:pt x="0" y="12510"/>
                        <a:pt x="0" y="12510"/>
                      </a:cubicBezTo>
                      <a:cubicBezTo>
                        <a:pt x="15717" y="1551"/>
                        <a:pt x="48860" y="161"/>
                        <a:pt x="56076" y="1"/>
                      </a:cubicBezTo>
                      <a:lnTo>
                        <a:pt x="57092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9" name="Google Shape;2239;p26"/>
                <p:cNvSpPr/>
                <p:nvPr/>
              </p:nvSpPr>
              <p:spPr>
                <a:xfrm>
                  <a:off x="4182850" y="509400"/>
                  <a:ext cx="391600" cy="342150"/>
                </a:xfrm>
                <a:custGeom>
                  <a:rect b="b" l="l" r="r" t="t"/>
                  <a:pathLst>
                    <a:path extrusionOk="0" h="13686" w="15664">
                      <a:moveTo>
                        <a:pt x="15396" y="10157"/>
                      </a:moveTo>
                      <a:cubicBezTo>
                        <a:pt x="15396" y="10264"/>
                        <a:pt x="15342" y="10318"/>
                        <a:pt x="15289" y="10371"/>
                      </a:cubicBezTo>
                      <a:cubicBezTo>
                        <a:pt x="14273" y="11654"/>
                        <a:pt x="7110" y="13686"/>
                        <a:pt x="1604" y="12349"/>
                      </a:cubicBezTo>
                      <a:cubicBezTo>
                        <a:pt x="428" y="12028"/>
                        <a:pt x="0" y="11494"/>
                        <a:pt x="0" y="10745"/>
                      </a:cubicBezTo>
                      <a:cubicBezTo>
                        <a:pt x="0" y="10478"/>
                        <a:pt x="0" y="10264"/>
                        <a:pt x="54" y="9997"/>
                      </a:cubicBezTo>
                      <a:cubicBezTo>
                        <a:pt x="268" y="8928"/>
                        <a:pt x="1390" y="3422"/>
                        <a:pt x="1658" y="2192"/>
                      </a:cubicBezTo>
                      <a:cubicBezTo>
                        <a:pt x="1925" y="909"/>
                        <a:pt x="2299" y="1"/>
                        <a:pt x="3368" y="161"/>
                      </a:cubicBezTo>
                      <a:cubicBezTo>
                        <a:pt x="13044" y="1658"/>
                        <a:pt x="15663" y="8981"/>
                        <a:pt x="15396" y="10157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0" name="Google Shape;2240;p26"/>
                <p:cNvSpPr/>
                <p:nvPr/>
              </p:nvSpPr>
              <p:spPr>
                <a:xfrm>
                  <a:off x="4207300" y="597600"/>
                  <a:ext cx="221475" cy="189175"/>
                </a:xfrm>
                <a:custGeom>
                  <a:rect b="b" l="l" r="r" t="t"/>
                  <a:pathLst>
                    <a:path extrusionOk="0" h="7567" w="8859">
                      <a:moveTo>
                        <a:pt x="5050" y="0"/>
                      </a:moveTo>
                      <a:cubicBezTo>
                        <a:pt x="1726" y="0"/>
                        <a:pt x="0" y="3973"/>
                        <a:pt x="2337" y="6416"/>
                      </a:cubicBezTo>
                      <a:cubicBezTo>
                        <a:pt x="3112" y="7209"/>
                        <a:pt x="4080" y="7566"/>
                        <a:pt x="5030" y="7566"/>
                      </a:cubicBezTo>
                      <a:cubicBezTo>
                        <a:pt x="6961" y="7566"/>
                        <a:pt x="8823" y="6089"/>
                        <a:pt x="8858" y="3796"/>
                      </a:cubicBezTo>
                      <a:cubicBezTo>
                        <a:pt x="8858" y="1711"/>
                        <a:pt x="7201" y="1"/>
                        <a:pt x="5116" y="1"/>
                      </a:cubicBezTo>
                      <a:cubicBezTo>
                        <a:pt x="5094" y="0"/>
                        <a:pt x="5072" y="0"/>
                        <a:pt x="50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1" name="Google Shape;2241;p26"/>
                <p:cNvSpPr/>
                <p:nvPr/>
              </p:nvSpPr>
              <p:spPr>
                <a:xfrm>
                  <a:off x="4256725" y="633675"/>
                  <a:ext cx="135975" cy="115775"/>
                </a:xfrm>
                <a:custGeom>
                  <a:rect b="b" l="l" r="r" t="t"/>
                  <a:pathLst>
                    <a:path extrusionOk="0" h="4631" w="5439">
                      <a:moveTo>
                        <a:pt x="3074" y="0"/>
                      </a:moveTo>
                      <a:cubicBezTo>
                        <a:pt x="1032" y="0"/>
                        <a:pt x="1" y="2475"/>
                        <a:pt x="1429" y="3903"/>
                      </a:cubicBezTo>
                      <a:cubicBezTo>
                        <a:pt x="1912" y="4405"/>
                        <a:pt x="2515" y="4630"/>
                        <a:pt x="3104" y="4630"/>
                      </a:cubicBezTo>
                      <a:cubicBezTo>
                        <a:pt x="4273" y="4630"/>
                        <a:pt x="5385" y="3740"/>
                        <a:pt x="5385" y="2353"/>
                      </a:cubicBezTo>
                      <a:cubicBezTo>
                        <a:pt x="5438" y="1070"/>
                        <a:pt x="4422" y="1"/>
                        <a:pt x="3139" y="1"/>
                      </a:cubicBezTo>
                      <a:cubicBezTo>
                        <a:pt x="3118" y="1"/>
                        <a:pt x="3096" y="0"/>
                        <a:pt x="30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2" name="Google Shape;2242;p26"/>
                <p:cNvSpPr/>
                <p:nvPr/>
              </p:nvSpPr>
              <p:spPr>
                <a:xfrm>
                  <a:off x="4323175" y="623000"/>
                  <a:ext cx="85550" cy="73075"/>
                </a:xfrm>
                <a:custGeom>
                  <a:rect b="b" l="l" r="r" t="t"/>
                  <a:pathLst>
                    <a:path extrusionOk="0" h="2923" w="3422">
                      <a:moveTo>
                        <a:pt x="1978" y="1"/>
                      </a:moveTo>
                      <a:cubicBezTo>
                        <a:pt x="642" y="1"/>
                        <a:pt x="0" y="1551"/>
                        <a:pt x="909" y="2460"/>
                      </a:cubicBezTo>
                      <a:cubicBezTo>
                        <a:pt x="1194" y="2780"/>
                        <a:pt x="1562" y="2923"/>
                        <a:pt x="1927" y="2923"/>
                      </a:cubicBezTo>
                      <a:cubicBezTo>
                        <a:pt x="2655" y="2923"/>
                        <a:pt x="3368" y="2353"/>
                        <a:pt x="3368" y="1497"/>
                      </a:cubicBezTo>
                      <a:cubicBezTo>
                        <a:pt x="3422" y="695"/>
                        <a:pt x="2780" y="1"/>
                        <a:pt x="19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3" name="Google Shape;2243;p26"/>
                <p:cNvSpPr/>
                <p:nvPr/>
              </p:nvSpPr>
              <p:spPr>
                <a:xfrm>
                  <a:off x="1270800" y="2910950"/>
                  <a:ext cx="4815125" cy="1178750"/>
                </a:xfrm>
                <a:custGeom>
                  <a:rect b="b" l="l" r="r" t="t"/>
                  <a:pathLst>
                    <a:path extrusionOk="0" h="47150" w="192605">
                      <a:moveTo>
                        <a:pt x="192605" y="37794"/>
                      </a:moveTo>
                      <a:lnTo>
                        <a:pt x="192605" y="47149"/>
                      </a:lnTo>
                      <a:cubicBezTo>
                        <a:pt x="192605" y="47149"/>
                        <a:pt x="189665" y="46133"/>
                        <a:pt x="185869" y="44957"/>
                      </a:cubicBezTo>
                      <a:cubicBezTo>
                        <a:pt x="183891" y="44316"/>
                        <a:pt x="181593" y="43621"/>
                        <a:pt x="179454" y="43033"/>
                      </a:cubicBezTo>
                      <a:cubicBezTo>
                        <a:pt x="177904" y="42552"/>
                        <a:pt x="176407" y="42178"/>
                        <a:pt x="175071" y="41857"/>
                      </a:cubicBezTo>
                      <a:cubicBezTo>
                        <a:pt x="173681" y="41483"/>
                        <a:pt x="172291" y="41215"/>
                        <a:pt x="170901" y="41055"/>
                      </a:cubicBezTo>
                      <a:lnTo>
                        <a:pt x="170420" y="41055"/>
                      </a:lnTo>
                      <a:cubicBezTo>
                        <a:pt x="169298" y="40948"/>
                        <a:pt x="167694" y="40841"/>
                        <a:pt x="165823" y="40788"/>
                      </a:cubicBezTo>
                      <a:lnTo>
                        <a:pt x="161172" y="40520"/>
                      </a:lnTo>
                      <a:lnTo>
                        <a:pt x="156415" y="40307"/>
                      </a:lnTo>
                      <a:lnTo>
                        <a:pt x="153956" y="40200"/>
                      </a:lnTo>
                      <a:lnTo>
                        <a:pt x="152566" y="40146"/>
                      </a:lnTo>
                      <a:lnTo>
                        <a:pt x="147915" y="39932"/>
                      </a:lnTo>
                      <a:lnTo>
                        <a:pt x="147380" y="39932"/>
                      </a:lnTo>
                      <a:cubicBezTo>
                        <a:pt x="147380" y="39932"/>
                        <a:pt x="145456" y="39932"/>
                        <a:pt x="143264" y="40039"/>
                      </a:cubicBezTo>
                      <a:cubicBezTo>
                        <a:pt x="141660" y="40093"/>
                        <a:pt x="139896" y="40146"/>
                        <a:pt x="138560" y="40307"/>
                      </a:cubicBezTo>
                      <a:cubicBezTo>
                        <a:pt x="137972" y="40360"/>
                        <a:pt x="137384" y="40413"/>
                        <a:pt x="136796" y="40574"/>
                      </a:cubicBezTo>
                      <a:cubicBezTo>
                        <a:pt x="135994" y="40788"/>
                        <a:pt x="128510" y="41429"/>
                        <a:pt x="120064" y="42071"/>
                      </a:cubicBezTo>
                      <a:lnTo>
                        <a:pt x="119102" y="42124"/>
                      </a:lnTo>
                      <a:cubicBezTo>
                        <a:pt x="114772" y="42445"/>
                        <a:pt x="110228" y="42819"/>
                        <a:pt x="106272" y="43086"/>
                      </a:cubicBezTo>
                      <a:cubicBezTo>
                        <a:pt x="99911" y="43514"/>
                        <a:pt x="95046" y="43835"/>
                        <a:pt x="95046" y="43835"/>
                      </a:cubicBezTo>
                      <a:lnTo>
                        <a:pt x="97078" y="41162"/>
                      </a:lnTo>
                      <a:lnTo>
                        <a:pt x="99857" y="40948"/>
                      </a:lnTo>
                      <a:cubicBezTo>
                        <a:pt x="102423" y="40734"/>
                        <a:pt x="106593" y="40360"/>
                        <a:pt x="110869" y="39932"/>
                      </a:cubicBezTo>
                      <a:lnTo>
                        <a:pt x="110869" y="39932"/>
                      </a:lnTo>
                      <a:lnTo>
                        <a:pt x="111190" y="39932"/>
                      </a:lnTo>
                      <a:cubicBezTo>
                        <a:pt x="117284" y="39344"/>
                        <a:pt x="123699" y="38596"/>
                        <a:pt x="126586" y="37954"/>
                      </a:cubicBezTo>
                      <a:cubicBezTo>
                        <a:pt x="120705" y="36511"/>
                        <a:pt x="114665" y="34694"/>
                        <a:pt x="108785" y="32769"/>
                      </a:cubicBezTo>
                      <a:lnTo>
                        <a:pt x="108785" y="32769"/>
                      </a:lnTo>
                      <a:cubicBezTo>
                        <a:pt x="99697" y="29776"/>
                        <a:pt x="91037" y="26568"/>
                        <a:pt x="84141" y="24109"/>
                      </a:cubicBezTo>
                      <a:lnTo>
                        <a:pt x="83713" y="23949"/>
                      </a:lnTo>
                      <a:cubicBezTo>
                        <a:pt x="78261" y="21971"/>
                        <a:pt x="73984" y="20528"/>
                        <a:pt x="71525" y="20100"/>
                      </a:cubicBezTo>
                      <a:cubicBezTo>
                        <a:pt x="69120" y="19726"/>
                        <a:pt x="64897" y="19833"/>
                        <a:pt x="59979" y="20260"/>
                      </a:cubicBezTo>
                      <a:cubicBezTo>
                        <a:pt x="57306" y="20474"/>
                        <a:pt x="54366" y="20795"/>
                        <a:pt x="51426" y="21169"/>
                      </a:cubicBezTo>
                      <a:lnTo>
                        <a:pt x="51426" y="21169"/>
                      </a:lnTo>
                      <a:cubicBezTo>
                        <a:pt x="42445" y="22238"/>
                        <a:pt x="33411" y="23628"/>
                        <a:pt x="29615" y="24002"/>
                      </a:cubicBezTo>
                      <a:cubicBezTo>
                        <a:pt x="26087" y="24216"/>
                        <a:pt x="22238" y="24376"/>
                        <a:pt x="18496" y="24537"/>
                      </a:cubicBezTo>
                      <a:lnTo>
                        <a:pt x="17855" y="24537"/>
                      </a:lnTo>
                      <a:cubicBezTo>
                        <a:pt x="13846" y="24644"/>
                        <a:pt x="10050" y="24751"/>
                        <a:pt x="7003" y="24804"/>
                      </a:cubicBezTo>
                      <a:cubicBezTo>
                        <a:pt x="2780" y="24911"/>
                        <a:pt x="0" y="24965"/>
                        <a:pt x="0" y="24965"/>
                      </a:cubicBezTo>
                      <a:lnTo>
                        <a:pt x="749" y="23254"/>
                      </a:lnTo>
                      <a:cubicBezTo>
                        <a:pt x="749" y="23254"/>
                        <a:pt x="18871" y="23147"/>
                        <a:pt x="29883" y="21383"/>
                      </a:cubicBezTo>
                      <a:cubicBezTo>
                        <a:pt x="39505" y="18603"/>
                        <a:pt x="65271" y="16198"/>
                        <a:pt x="65271" y="16198"/>
                      </a:cubicBezTo>
                      <a:cubicBezTo>
                        <a:pt x="65271" y="16198"/>
                        <a:pt x="42659" y="7698"/>
                        <a:pt x="37687" y="6575"/>
                      </a:cubicBezTo>
                      <a:cubicBezTo>
                        <a:pt x="32716" y="5453"/>
                        <a:pt x="6255" y="3368"/>
                        <a:pt x="6255" y="3368"/>
                      </a:cubicBezTo>
                      <a:lnTo>
                        <a:pt x="7271" y="1764"/>
                      </a:lnTo>
                      <a:cubicBezTo>
                        <a:pt x="7271" y="1764"/>
                        <a:pt x="20688" y="2673"/>
                        <a:pt x="27049" y="2352"/>
                      </a:cubicBezTo>
                      <a:cubicBezTo>
                        <a:pt x="33411" y="2085"/>
                        <a:pt x="35282" y="0"/>
                        <a:pt x="35282" y="0"/>
                      </a:cubicBezTo>
                      <a:cubicBezTo>
                        <a:pt x="35282" y="0"/>
                        <a:pt x="54687" y="8340"/>
                        <a:pt x="69494" y="13846"/>
                      </a:cubicBezTo>
                      <a:lnTo>
                        <a:pt x="69494" y="13846"/>
                      </a:lnTo>
                      <a:cubicBezTo>
                        <a:pt x="72327" y="14861"/>
                        <a:pt x="74947" y="15770"/>
                        <a:pt x="77245" y="16518"/>
                      </a:cubicBezTo>
                      <a:lnTo>
                        <a:pt x="78956" y="17053"/>
                      </a:lnTo>
                      <a:lnTo>
                        <a:pt x="78956" y="17053"/>
                      </a:lnTo>
                      <a:lnTo>
                        <a:pt x="79277" y="17160"/>
                      </a:lnTo>
                      <a:cubicBezTo>
                        <a:pt x="94458" y="22185"/>
                        <a:pt x="122790" y="32555"/>
                        <a:pt x="129686" y="33571"/>
                      </a:cubicBezTo>
                      <a:cubicBezTo>
                        <a:pt x="131076" y="33785"/>
                        <a:pt x="133909" y="33999"/>
                        <a:pt x="137598" y="34159"/>
                      </a:cubicBezTo>
                      <a:lnTo>
                        <a:pt x="138881" y="34213"/>
                      </a:lnTo>
                      <a:lnTo>
                        <a:pt x="143478" y="34426"/>
                      </a:lnTo>
                      <a:lnTo>
                        <a:pt x="143478" y="34426"/>
                      </a:lnTo>
                      <a:lnTo>
                        <a:pt x="148075" y="34640"/>
                      </a:lnTo>
                      <a:lnTo>
                        <a:pt x="148129" y="34640"/>
                      </a:lnTo>
                      <a:lnTo>
                        <a:pt x="152726" y="34801"/>
                      </a:lnTo>
                      <a:lnTo>
                        <a:pt x="154490" y="34854"/>
                      </a:lnTo>
                      <a:lnTo>
                        <a:pt x="155078" y="34854"/>
                      </a:lnTo>
                      <a:lnTo>
                        <a:pt x="161439" y="35068"/>
                      </a:lnTo>
                      <a:lnTo>
                        <a:pt x="165930" y="35175"/>
                      </a:lnTo>
                      <a:lnTo>
                        <a:pt x="166090" y="35175"/>
                      </a:lnTo>
                      <a:lnTo>
                        <a:pt x="170581" y="35335"/>
                      </a:lnTo>
                      <a:lnTo>
                        <a:pt x="170741" y="35335"/>
                      </a:lnTo>
                      <a:lnTo>
                        <a:pt x="174590" y="35442"/>
                      </a:lnTo>
                      <a:lnTo>
                        <a:pt x="175231" y="35442"/>
                      </a:lnTo>
                      <a:cubicBezTo>
                        <a:pt x="177530" y="35549"/>
                        <a:pt x="179401" y="35602"/>
                        <a:pt x="180737" y="35656"/>
                      </a:cubicBezTo>
                      <a:cubicBezTo>
                        <a:pt x="181700" y="35709"/>
                        <a:pt x="182394" y="35763"/>
                        <a:pt x="182715" y="35816"/>
                      </a:cubicBezTo>
                      <a:lnTo>
                        <a:pt x="183196" y="35923"/>
                      </a:lnTo>
                      <a:cubicBezTo>
                        <a:pt x="186992" y="36725"/>
                        <a:pt x="192605" y="37794"/>
                        <a:pt x="192605" y="3779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4" name="Google Shape;2244;p26"/>
                <p:cNvSpPr/>
                <p:nvPr/>
              </p:nvSpPr>
              <p:spPr>
                <a:xfrm>
                  <a:off x="3580125" y="3944000"/>
                  <a:ext cx="702975" cy="622800"/>
                </a:xfrm>
                <a:custGeom>
                  <a:rect b="b" l="l" r="r" t="t"/>
                  <a:pathLst>
                    <a:path extrusionOk="0" h="24912" w="28119">
                      <a:moveTo>
                        <a:pt x="0" y="23788"/>
                      </a:moveTo>
                      <a:lnTo>
                        <a:pt x="27638" y="0"/>
                      </a:lnTo>
                      <a:cubicBezTo>
                        <a:pt x="28119" y="5934"/>
                        <a:pt x="25927" y="11814"/>
                        <a:pt x="21597" y="15930"/>
                      </a:cubicBezTo>
                      <a:cubicBezTo>
                        <a:pt x="12563" y="24911"/>
                        <a:pt x="0" y="23788"/>
                        <a:pt x="0" y="2378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5" name="Google Shape;2245;p26"/>
                <p:cNvSpPr/>
                <p:nvPr/>
              </p:nvSpPr>
              <p:spPr>
                <a:xfrm>
                  <a:off x="3580125" y="3909250"/>
                  <a:ext cx="690950" cy="629475"/>
                </a:xfrm>
                <a:custGeom>
                  <a:rect b="b" l="l" r="r" t="t"/>
                  <a:pathLst>
                    <a:path extrusionOk="0" h="25179" w="27638">
                      <a:moveTo>
                        <a:pt x="0" y="25178"/>
                      </a:moveTo>
                      <a:lnTo>
                        <a:pt x="27638" y="1390"/>
                      </a:lnTo>
                      <a:cubicBezTo>
                        <a:pt x="21811" y="0"/>
                        <a:pt x="15717" y="1283"/>
                        <a:pt x="11013" y="4918"/>
                      </a:cubicBezTo>
                      <a:cubicBezTo>
                        <a:pt x="749" y="12563"/>
                        <a:pt x="0" y="25178"/>
                        <a:pt x="0" y="2517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6" name="Google Shape;2246;p26"/>
                <p:cNvSpPr/>
                <p:nvPr/>
              </p:nvSpPr>
              <p:spPr>
                <a:xfrm>
                  <a:off x="3362300" y="3504325"/>
                  <a:ext cx="688275" cy="461075"/>
                </a:xfrm>
                <a:custGeom>
                  <a:rect b="b" l="l" r="r" t="t"/>
                  <a:pathLst>
                    <a:path extrusionOk="0" h="18443" w="27531">
                      <a:moveTo>
                        <a:pt x="0" y="0"/>
                      </a:moveTo>
                      <a:lnTo>
                        <a:pt x="27530" y="16358"/>
                      </a:lnTo>
                      <a:cubicBezTo>
                        <a:pt x="22719" y="18443"/>
                        <a:pt x="17267" y="18282"/>
                        <a:pt x="12616" y="15823"/>
                      </a:cubicBezTo>
                      <a:cubicBezTo>
                        <a:pt x="2619" y="10798"/>
                        <a:pt x="0" y="0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7" name="Google Shape;2247;p26"/>
                <p:cNvSpPr/>
                <p:nvPr/>
              </p:nvSpPr>
              <p:spPr>
                <a:xfrm>
                  <a:off x="3362300" y="3432150"/>
                  <a:ext cx="688275" cy="481125"/>
                </a:xfrm>
                <a:custGeom>
                  <a:rect b="b" l="l" r="r" t="t"/>
                  <a:pathLst>
                    <a:path extrusionOk="0" h="19245" w="27531">
                      <a:moveTo>
                        <a:pt x="0" y="2887"/>
                      </a:moveTo>
                      <a:lnTo>
                        <a:pt x="27530" y="19245"/>
                      </a:lnTo>
                      <a:cubicBezTo>
                        <a:pt x="27103" y="14059"/>
                        <a:pt x="24269" y="9302"/>
                        <a:pt x="19939" y="6415"/>
                      </a:cubicBezTo>
                      <a:cubicBezTo>
                        <a:pt x="10745" y="0"/>
                        <a:pt x="0" y="2887"/>
                        <a:pt x="0" y="288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8" name="Google Shape;2248;p26"/>
                <p:cNvSpPr/>
                <p:nvPr/>
              </p:nvSpPr>
              <p:spPr>
                <a:xfrm>
                  <a:off x="2755550" y="2674400"/>
                  <a:ext cx="495850" cy="673575"/>
                </a:xfrm>
                <a:custGeom>
                  <a:rect b="b" l="l" r="r" t="t"/>
                  <a:pathLst>
                    <a:path extrusionOk="0" h="26943" w="19834">
                      <a:moveTo>
                        <a:pt x="2460" y="0"/>
                      </a:moveTo>
                      <a:lnTo>
                        <a:pt x="19833" y="26943"/>
                      </a:lnTo>
                      <a:cubicBezTo>
                        <a:pt x="14594" y="26675"/>
                        <a:pt x="9783" y="24056"/>
                        <a:pt x="6736" y="19779"/>
                      </a:cubicBezTo>
                      <a:cubicBezTo>
                        <a:pt x="1" y="10852"/>
                        <a:pt x="2460" y="0"/>
                        <a:pt x="24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9" name="Google Shape;2249;p26"/>
                <p:cNvSpPr/>
                <p:nvPr/>
              </p:nvSpPr>
              <p:spPr>
                <a:xfrm>
                  <a:off x="2817025" y="2674400"/>
                  <a:ext cx="482475" cy="673575"/>
                </a:xfrm>
                <a:custGeom>
                  <a:rect b="b" l="l" r="r" t="t"/>
                  <a:pathLst>
                    <a:path extrusionOk="0" h="26943" w="19299">
                      <a:moveTo>
                        <a:pt x="1" y="0"/>
                      </a:moveTo>
                      <a:lnTo>
                        <a:pt x="17374" y="26943"/>
                      </a:lnTo>
                      <a:cubicBezTo>
                        <a:pt x="19299" y="22025"/>
                        <a:pt x="18871" y="16572"/>
                        <a:pt x="16305" y="12028"/>
                      </a:cubicBezTo>
                      <a:cubicBezTo>
                        <a:pt x="10852" y="2246"/>
                        <a:pt x="1" y="0"/>
                        <a:pt x="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0" name="Google Shape;2250;p26"/>
                <p:cNvSpPr/>
                <p:nvPr/>
              </p:nvSpPr>
              <p:spPr>
                <a:xfrm>
                  <a:off x="2199600" y="3422800"/>
                  <a:ext cx="616125" cy="547950"/>
                </a:xfrm>
                <a:custGeom>
                  <a:rect b="b" l="l" r="r" t="t"/>
                  <a:pathLst>
                    <a:path extrusionOk="0" h="21918" w="24645">
                      <a:moveTo>
                        <a:pt x="1" y="21009"/>
                      </a:moveTo>
                      <a:lnTo>
                        <a:pt x="24163" y="0"/>
                      </a:lnTo>
                      <a:cubicBezTo>
                        <a:pt x="24644" y="5185"/>
                        <a:pt x="22773" y="10371"/>
                        <a:pt x="18978" y="14006"/>
                      </a:cubicBezTo>
                      <a:cubicBezTo>
                        <a:pt x="11120" y="21917"/>
                        <a:pt x="1" y="21009"/>
                        <a:pt x="1" y="2100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1" name="Google Shape;2251;p26"/>
                <p:cNvSpPr/>
                <p:nvPr/>
              </p:nvSpPr>
              <p:spPr>
                <a:xfrm>
                  <a:off x="2199600" y="3392050"/>
                  <a:ext cx="604100" cy="555975"/>
                </a:xfrm>
                <a:custGeom>
                  <a:rect b="b" l="l" r="r" t="t"/>
                  <a:pathLst>
                    <a:path extrusionOk="0" h="22239" w="24164">
                      <a:moveTo>
                        <a:pt x="1" y="22239"/>
                      </a:moveTo>
                      <a:lnTo>
                        <a:pt x="24163" y="1230"/>
                      </a:lnTo>
                      <a:cubicBezTo>
                        <a:pt x="19085" y="1"/>
                        <a:pt x="13686" y="1177"/>
                        <a:pt x="9569" y="4438"/>
                      </a:cubicBezTo>
                      <a:cubicBezTo>
                        <a:pt x="642" y="11173"/>
                        <a:pt x="1" y="22239"/>
                        <a:pt x="1" y="2223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2" name="Google Shape;2252;p26"/>
                <p:cNvSpPr/>
                <p:nvPr/>
              </p:nvSpPr>
              <p:spPr>
                <a:xfrm>
                  <a:off x="1542100" y="2346975"/>
                  <a:ext cx="590700" cy="566675"/>
                </a:xfrm>
                <a:custGeom>
                  <a:rect b="b" l="l" r="r" t="t"/>
                  <a:pathLst>
                    <a:path extrusionOk="0" h="22667" w="23628">
                      <a:moveTo>
                        <a:pt x="0" y="1"/>
                      </a:moveTo>
                      <a:lnTo>
                        <a:pt x="23628" y="21544"/>
                      </a:lnTo>
                      <a:cubicBezTo>
                        <a:pt x="18496" y="22666"/>
                        <a:pt x="13150" y="21330"/>
                        <a:pt x="9088" y="18015"/>
                      </a:cubicBezTo>
                      <a:cubicBezTo>
                        <a:pt x="321" y="11066"/>
                        <a:pt x="0" y="1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3" name="Google Shape;2253;p26"/>
                <p:cNvSpPr/>
                <p:nvPr/>
              </p:nvSpPr>
              <p:spPr>
                <a:xfrm>
                  <a:off x="1542100" y="2330950"/>
                  <a:ext cx="605400" cy="554625"/>
                </a:xfrm>
                <a:custGeom>
                  <a:rect b="b" l="l" r="r" t="t"/>
                  <a:pathLst>
                    <a:path extrusionOk="0" h="22185" w="24216">
                      <a:moveTo>
                        <a:pt x="0" y="642"/>
                      </a:moveTo>
                      <a:lnTo>
                        <a:pt x="23628" y="22185"/>
                      </a:lnTo>
                      <a:cubicBezTo>
                        <a:pt x="24216" y="16999"/>
                        <a:pt x="22452" y="11814"/>
                        <a:pt x="18763" y="8072"/>
                      </a:cubicBezTo>
                      <a:cubicBezTo>
                        <a:pt x="11012" y="0"/>
                        <a:pt x="0" y="642"/>
                        <a:pt x="0" y="64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4" name="Google Shape;2254;p26"/>
                <p:cNvSpPr/>
                <p:nvPr/>
              </p:nvSpPr>
              <p:spPr>
                <a:xfrm>
                  <a:off x="1542100" y="3012500"/>
                  <a:ext cx="503850" cy="442400"/>
                </a:xfrm>
                <a:custGeom>
                  <a:rect b="b" l="l" r="r" t="t"/>
                  <a:pathLst>
                    <a:path extrusionOk="0" h="17696" w="20154">
                      <a:moveTo>
                        <a:pt x="0" y="1"/>
                      </a:moveTo>
                      <a:lnTo>
                        <a:pt x="20153" y="16626"/>
                      </a:lnTo>
                      <a:cubicBezTo>
                        <a:pt x="16037" y="17695"/>
                        <a:pt x="11654" y="16893"/>
                        <a:pt x="8179" y="14327"/>
                      </a:cubicBezTo>
                      <a:cubicBezTo>
                        <a:pt x="695" y="9035"/>
                        <a:pt x="0" y="1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5" name="Google Shape;2255;p26"/>
                <p:cNvSpPr/>
                <p:nvPr/>
              </p:nvSpPr>
              <p:spPr>
                <a:xfrm>
                  <a:off x="1542100" y="2988450"/>
                  <a:ext cx="510525" cy="439700"/>
                </a:xfrm>
                <a:custGeom>
                  <a:rect b="b" l="l" r="r" t="t"/>
                  <a:pathLst>
                    <a:path extrusionOk="0" h="17588" w="20421">
                      <a:moveTo>
                        <a:pt x="0" y="963"/>
                      </a:moveTo>
                      <a:lnTo>
                        <a:pt x="20153" y="17588"/>
                      </a:lnTo>
                      <a:cubicBezTo>
                        <a:pt x="20421" y="13311"/>
                        <a:pt x="18763" y="9142"/>
                        <a:pt x="15609" y="6255"/>
                      </a:cubicBezTo>
                      <a:cubicBezTo>
                        <a:pt x="8981" y="1"/>
                        <a:pt x="0" y="963"/>
                        <a:pt x="0" y="96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6" name="Google Shape;2256;p26"/>
                <p:cNvSpPr/>
                <p:nvPr/>
              </p:nvSpPr>
              <p:spPr>
                <a:xfrm>
                  <a:off x="1190625" y="3511000"/>
                  <a:ext cx="542600" cy="410300"/>
                </a:xfrm>
                <a:custGeom>
                  <a:rect b="b" l="l" r="r" t="t"/>
                  <a:pathLst>
                    <a:path extrusionOk="0" h="16412" w="21704">
                      <a:moveTo>
                        <a:pt x="0" y="14541"/>
                      </a:moveTo>
                      <a:lnTo>
                        <a:pt x="21703" y="0"/>
                      </a:lnTo>
                      <a:cubicBezTo>
                        <a:pt x="21596" y="4277"/>
                        <a:pt x="19512" y="8233"/>
                        <a:pt x="16090" y="10799"/>
                      </a:cubicBezTo>
                      <a:cubicBezTo>
                        <a:pt x="8874" y="16411"/>
                        <a:pt x="0" y="14541"/>
                        <a:pt x="0" y="145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7" name="Google Shape;2257;p26"/>
                <p:cNvSpPr/>
                <p:nvPr/>
              </p:nvSpPr>
              <p:spPr>
                <a:xfrm>
                  <a:off x="1190625" y="3473575"/>
                  <a:ext cx="542600" cy="400950"/>
                </a:xfrm>
                <a:custGeom>
                  <a:rect b="b" l="l" r="r" t="t"/>
                  <a:pathLst>
                    <a:path extrusionOk="0" h="16038" w="21704">
                      <a:moveTo>
                        <a:pt x="0" y="16038"/>
                      </a:moveTo>
                      <a:lnTo>
                        <a:pt x="21703" y="1497"/>
                      </a:lnTo>
                      <a:cubicBezTo>
                        <a:pt x="17694" y="1"/>
                        <a:pt x="13257" y="428"/>
                        <a:pt x="9569" y="2620"/>
                      </a:cubicBezTo>
                      <a:cubicBezTo>
                        <a:pt x="1657" y="7164"/>
                        <a:pt x="0" y="16038"/>
                        <a:pt x="0" y="1603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8" name="Google Shape;2258;p26"/>
                <p:cNvSpPr/>
                <p:nvPr/>
              </p:nvSpPr>
              <p:spPr>
                <a:xfrm>
                  <a:off x="4734100" y="3718575"/>
                  <a:ext cx="356200" cy="275575"/>
                </a:xfrm>
                <a:custGeom>
                  <a:rect b="b" l="l" r="r" t="t"/>
                  <a:pathLst>
                    <a:path extrusionOk="0" h="11023" w="14248">
                      <a:moveTo>
                        <a:pt x="2591" y="1"/>
                      </a:moveTo>
                      <a:cubicBezTo>
                        <a:pt x="1544" y="1"/>
                        <a:pt x="502" y="644"/>
                        <a:pt x="295" y="1961"/>
                      </a:cubicBezTo>
                      <a:lnTo>
                        <a:pt x="295" y="2175"/>
                      </a:lnTo>
                      <a:lnTo>
                        <a:pt x="295" y="2228"/>
                      </a:lnTo>
                      <a:lnTo>
                        <a:pt x="28" y="7948"/>
                      </a:lnTo>
                      <a:lnTo>
                        <a:pt x="28" y="8215"/>
                      </a:lnTo>
                      <a:cubicBezTo>
                        <a:pt x="1" y="9792"/>
                        <a:pt x="1191" y="10595"/>
                        <a:pt x="2373" y="10595"/>
                      </a:cubicBezTo>
                      <a:cubicBezTo>
                        <a:pt x="3516" y="10595"/>
                        <a:pt x="4652" y="9846"/>
                        <a:pt x="4679" y="8322"/>
                      </a:cubicBezTo>
                      <a:lnTo>
                        <a:pt x="4679" y="8429"/>
                      </a:lnTo>
                      <a:cubicBezTo>
                        <a:pt x="4652" y="10006"/>
                        <a:pt x="5841" y="10809"/>
                        <a:pt x="7024" y="10809"/>
                      </a:cubicBezTo>
                      <a:cubicBezTo>
                        <a:pt x="8167" y="10809"/>
                        <a:pt x="9303" y="10060"/>
                        <a:pt x="9329" y="8536"/>
                      </a:cubicBezTo>
                      <a:lnTo>
                        <a:pt x="9329" y="8643"/>
                      </a:lnTo>
                      <a:cubicBezTo>
                        <a:pt x="9302" y="10220"/>
                        <a:pt x="10478" y="11023"/>
                        <a:pt x="11654" y="11023"/>
                      </a:cubicBezTo>
                      <a:cubicBezTo>
                        <a:pt x="12791" y="11023"/>
                        <a:pt x="13928" y="10273"/>
                        <a:pt x="13980" y="8750"/>
                      </a:cubicBezTo>
                      <a:lnTo>
                        <a:pt x="14034" y="7788"/>
                      </a:lnTo>
                      <a:lnTo>
                        <a:pt x="14141" y="4848"/>
                      </a:lnTo>
                      <a:lnTo>
                        <a:pt x="14247" y="2870"/>
                      </a:lnTo>
                      <a:lnTo>
                        <a:pt x="14247" y="2763"/>
                      </a:lnTo>
                      <a:cubicBezTo>
                        <a:pt x="14247" y="2656"/>
                        <a:pt x="14247" y="2602"/>
                        <a:pt x="14141" y="2549"/>
                      </a:cubicBezTo>
                      <a:cubicBezTo>
                        <a:pt x="14003" y="1173"/>
                        <a:pt x="12915" y="462"/>
                        <a:pt x="11834" y="462"/>
                      </a:cubicBezTo>
                      <a:cubicBezTo>
                        <a:pt x="10816" y="462"/>
                        <a:pt x="9804" y="1092"/>
                        <a:pt x="9597" y="2389"/>
                      </a:cubicBezTo>
                      <a:cubicBezTo>
                        <a:pt x="9543" y="2442"/>
                        <a:pt x="9543" y="2549"/>
                        <a:pt x="9543" y="2656"/>
                      </a:cubicBezTo>
                      <a:lnTo>
                        <a:pt x="9543" y="2549"/>
                      </a:lnTo>
                      <a:cubicBezTo>
                        <a:pt x="9543" y="2496"/>
                        <a:pt x="9543" y="2442"/>
                        <a:pt x="9543" y="2389"/>
                      </a:cubicBezTo>
                      <a:cubicBezTo>
                        <a:pt x="9461" y="959"/>
                        <a:pt x="8346" y="222"/>
                        <a:pt x="7231" y="222"/>
                      </a:cubicBezTo>
                      <a:cubicBezTo>
                        <a:pt x="6179" y="222"/>
                        <a:pt x="5128" y="878"/>
                        <a:pt x="4946" y="2228"/>
                      </a:cubicBezTo>
                      <a:cubicBezTo>
                        <a:pt x="4946" y="2212"/>
                        <a:pt x="4946" y="2193"/>
                        <a:pt x="4946" y="2175"/>
                      </a:cubicBezTo>
                      <a:cubicBezTo>
                        <a:pt x="4835" y="738"/>
                        <a:pt x="3711" y="1"/>
                        <a:pt x="25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9" name="Google Shape;2259;p26"/>
                <p:cNvSpPr/>
                <p:nvPr/>
              </p:nvSpPr>
              <p:spPr>
                <a:xfrm>
                  <a:off x="5297400" y="3744325"/>
                  <a:ext cx="356875" cy="276550"/>
                </a:xfrm>
                <a:custGeom>
                  <a:rect b="b" l="l" r="r" t="t"/>
                  <a:pathLst>
                    <a:path extrusionOk="0" h="11062" w="14275">
                      <a:moveTo>
                        <a:pt x="2626" y="1"/>
                      </a:moveTo>
                      <a:cubicBezTo>
                        <a:pt x="1644" y="1"/>
                        <a:pt x="662" y="590"/>
                        <a:pt x="375" y="1786"/>
                      </a:cubicBezTo>
                      <a:cubicBezTo>
                        <a:pt x="322" y="1947"/>
                        <a:pt x="322" y="2054"/>
                        <a:pt x="322" y="2214"/>
                      </a:cubicBezTo>
                      <a:lnTo>
                        <a:pt x="215" y="4138"/>
                      </a:lnTo>
                      <a:lnTo>
                        <a:pt x="108" y="7185"/>
                      </a:lnTo>
                      <a:lnTo>
                        <a:pt x="55" y="8148"/>
                      </a:lnTo>
                      <a:lnTo>
                        <a:pt x="55" y="8255"/>
                      </a:lnTo>
                      <a:cubicBezTo>
                        <a:pt x="0" y="9838"/>
                        <a:pt x="1200" y="10654"/>
                        <a:pt x="2395" y="10654"/>
                      </a:cubicBezTo>
                      <a:cubicBezTo>
                        <a:pt x="3540" y="10654"/>
                        <a:pt x="4679" y="9905"/>
                        <a:pt x="4705" y="8361"/>
                      </a:cubicBezTo>
                      <a:lnTo>
                        <a:pt x="4705" y="8468"/>
                      </a:lnTo>
                      <a:cubicBezTo>
                        <a:pt x="4678" y="10045"/>
                        <a:pt x="5868" y="10848"/>
                        <a:pt x="7051" y="10848"/>
                      </a:cubicBezTo>
                      <a:cubicBezTo>
                        <a:pt x="8194" y="10848"/>
                        <a:pt x="9330" y="10099"/>
                        <a:pt x="9356" y="8575"/>
                      </a:cubicBezTo>
                      <a:lnTo>
                        <a:pt x="9356" y="8682"/>
                      </a:lnTo>
                      <a:cubicBezTo>
                        <a:pt x="9329" y="10259"/>
                        <a:pt x="10505" y="11062"/>
                        <a:pt x="11681" y="11062"/>
                      </a:cubicBezTo>
                      <a:cubicBezTo>
                        <a:pt x="12818" y="11062"/>
                        <a:pt x="13954" y="10313"/>
                        <a:pt x="14007" y="8789"/>
                      </a:cubicBezTo>
                      <a:lnTo>
                        <a:pt x="14007" y="8522"/>
                      </a:lnTo>
                      <a:lnTo>
                        <a:pt x="14274" y="2855"/>
                      </a:lnTo>
                      <a:lnTo>
                        <a:pt x="14274" y="2749"/>
                      </a:lnTo>
                      <a:cubicBezTo>
                        <a:pt x="14221" y="2588"/>
                        <a:pt x="14221" y="2374"/>
                        <a:pt x="14167" y="2214"/>
                      </a:cubicBezTo>
                      <a:cubicBezTo>
                        <a:pt x="14167" y="2160"/>
                        <a:pt x="14114" y="2107"/>
                        <a:pt x="14114" y="2054"/>
                      </a:cubicBezTo>
                      <a:cubicBezTo>
                        <a:pt x="13768" y="964"/>
                        <a:pt x="12842" y="430"/>
                        <a:pt x="11913" y="430"/>
                      </a:cubicBezTo>
                      <a:cubicBezTo>
                        <a:pt x="10971" y="430"/>
                        <a:pt x="10027" y="978"/>
                        <a:pt x="9677" y="2054"/>
                      </a:cubicBezTo>
                      <a:cubicBezTo>
                        <a:pt x="9623" y="2267"/>
                        <a:pt x="9570" y="2428"/>
                        <a:pt x="9570" y="2642"/>
                      </a:cubicBezTo>
                      <a:lnTo>
                        <a:pt x="9570" y="2535"/>
                      </a:lnTo>
                      <a:cubicBezTo>
                        <a:pt x="9570" y="2374"/>
                        <a:pt x="9570" y="2214"/>
                        <a:pt x="9517" y="2054"/>
                      </a:cubicBezTo>
                      <a:cubicBezTo>
                        <a:pt x="9271" y="851"/>
                        <a:pt x="8270" y="235"/>
                        <a:pt x="7265" y="235"/>
                      </a:cubicBezTo>
                      <a:cubicBezTo>
                        <a:pt x="6304" y="235"/>
                        <a:pt x="5340" y="797"/>
                        <a:pt x="5026" y="1947"/>
                      </a:cubicBezTo>
                      <a:cubicBezTo>
                        <a:pt x="4973" y="2107"/>
                        <a:pt x="4973" y="2267"/>
                        <a:pt x="4973" y="2428"/>
                      </a:cubicBezTo>
                      <a:lnTo>
                        <a:pt x="4973" y="2321"/>
                      </a:lnTo>
                      <a:cubicBezTo>
                        <a:pt x="4973" y="2160"/>
                        <a:pt x="4919" y="2054"/>
                        <a:pt x="4919" y="1947"/>
                      </a:cubicBezTo>
                      <a:cubicBezTo>
                        <a:pt x="4700" y="657"/>
                        <a:pt x="3663" y="1"/>
                        <a:pt x="2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260" name="Google Shape;2260;p26"/>
          <p:cNvGrpSpPr/>
          <p:nvPr/>
        </p:nvGrpSpPr>
        <p:grpSpPr>
          <a:xfrm>
            <a:off x="7729100" y="-719412"/>
            <a:ext cx="2427921" cy="6682063"/>
            <a:chOff x="7729100" y="-719412"/>
            <a:chExt cx="2427921" cy="6682063"/>
          </a:xfrm>
        </p:grpSpPr>
        <p:sp>
          <p:nvSpPr>
            <p:cNvPr id="2261" name="Google Shape;2261;p26"/>
            <p:cNvSpPr/>
            <p:nvPr/>
          </p:nvSpPr>
          <p:spPr>
            <a:xfrm rot="-5400000">
              <a:off x="5814290" y="1731305"/>
              <a:ext cx="6146155" cy="2316535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2" name="Google Shape;2262;p26"/>
            <p:cNvGrpSpPr/>
            <p:nvPr/>
          </p:nvGrpSpPr>
          <p:grpSpPr>
            <a:xfrm>
              <a:off x="8292393" y="1525709"/>
              <a:ext cx="1189952" cy="2487900"/>
              <a:chOff x="2527475" y="238125"/>
              <a:chExt cx="2485800" cy="5197200"/>
            </a:xfrm>
          </p:grpSpPr>
          <p:sp>
            <p:nvSpPr>
              <p:cNvPr id="2263" name="Google Shape;2263;p26"/>
              <p:cNvSpPr/>
              <p:nvPr/>
            </p:nvSpPr>
            <p:spPr>
              <a:xfrm>
                <a:off x="3129675" y="679575"/>
                <a:ext cx="1251975" cy="4755750"/>
              </a:xfrm>
              <a:custGeom>
                <a:rect b="b" l="l" r="r" t="t"/>
                <a:pathLst>
                  <a:path extrusionOk="0" h="190230" w="50079">
                    <a:moveTo>
                      <a:pt x="25628" y="1"/>
                    </a:moveTo>
                    <a:cubicBezTo>
                      <a:pt x="24541" y="1"/>
                      <a:pt x="25537" y="3170"/>
                      <a:pt x="24722" y="3895"/>
                    </a:cubicBezTo>
                    <a:cubicBezTo>
                      <a:pt x="22639" y="5796"/>
                      <a:pt x="24903" y="4891"/>
                      <a:pt x="24269" y="8423"/>
                    </a:cubicBezTo>
                    <a:cubicBezTo>
                      <a:pt x="23998" y="10053"/>
                      <a:pt x="20919" y="11320"/>
                      <a:pt x="20466" y="13494"/>
                    </a:cubicBezTo>
                    <a:cubicBezTo>
                      <a:pt x="20013" y="15124"/>
                      <a:pt x="20466" y="17207"/>
                      <a:pt x="19832" y="19108"/>
                    </a:cubicBezTo>
                    <a:cubicBezTo>
                      <a:pt x="19379" y="20467"/>
                      <a:pt x="18474" y="21916"/>
                      <a:pt x="17749" y="23727"/>
                    </a:cubicBezTo>
                    <a:cubicBezTo>
                      <a:pt x="17206" y="25176"/>
                      <a:pt x="18383" y="27440"/>
                      <a:pt x="17749" y="29160"/>
                    </a:cubicBezTo>
                    <a:cubicBezTo>
                      <a:pt x="17206" y="30700"/>
                      <a:pt x="14127" y="31334"/>
                      <a:pt x="13493" y="33054"/>
                    </a:cubicBezTo>
                    <a:cubicBezTo>
                      <a:pt x="12950" y="34503"/>
                      <a:pt x="13131" y="36405"/>
                      <a:pt x="12497" y="38125"/>
                    </a:cubicBezTo>
                    <a:cubicBezTo>
                      <a:pt x="11863" y="39755"/>
                      <a:pt x="12950" y="41748"/>
                      <a:pt x="12406" y="43468"/>
                    </a:cubicBezTo>
                    <a:cubicBezTo>
                      <a:pt x="11863" y="45098"/>
                      <a:pt x="11229" y="46547"/>
                      <a:pt x="10686" y="48177"/>
                    </a:cubicBezTo>
                    <a:cubicBezTo>
                      <a:pt x="10233" y="49898"/>
                      <a:pt x="7154" y="50713"/>
                      <a:pt x="6701" y="52343"/>
                    </a:cubicBezTo>
                    <a:cubicBezTo>
                      <a:pt x="6249" y="54064"/>
                      <a:pt x="5071" y="55422"/>
                      <a:pt x="4619" y="57142"/>
                    </a:cubicBezTo>
                    <a:cubicBezTo>
                      <a:pt x="4166" y="58863"/>
                      <a:pt x="6701" y="61127"/>
                      <a:pt x="6339" y="62757"/>
                    </a:cubicBezTo>
                    <a:cubicBezTo>
                      <a:pt x="5977" y="64478"/>
                      <a:pt x="6249" y="66198"/>
                      <a:pt x="5977" y="67919"/>
                    </a:cubicBezTo>
                    <a:cubicBezTo>
                      <a:pt x="5615" y="69549"/>
                      <a:pt x="7064" y="71451"/>
                      <a:pt x="6792" y="73171"/>
                    </a:cubicBezTo>
                    <a:cubicBezTo>
                      <a:pt x="6520" y="74892"/>
                      <a:pt x="453" y="75616"/>
                      <a:pt x="272" y="77337"/>
                    </a:cubicBezTo>
                    <a:cubicBezTo>
                      <a:pt x="0" y="79057"/>
                      <a:pt x="4256" y="81231"/>
                      <a:pt x="4075" y="83042"/>
                    </a:cubicBezTo>
                    <a:cubicBezTo>
                      <a:pt x="3985" y="84763"/>
                      <a:pt x="3804" y="86302"/>
                      <a:pt x="3713" y="87932"/>
                    </a:cubicBezTo>
                    <a:cubicBezTo>
                      <a:pt x="3622" y="89562"/>
                      <a:pt x="1992" y="91102"/>
                      <a:pt x="1992" y="92822"/>
                    </a:cubicBezTo>
                    <a:cubicBezTo>
                      <a:pt x="1992" y="94452"/>
                      <a:pt x="3351" y="96082"/>
                      <a:pt x="3441" y="97712"/>
                    </a:cubicBezTo>
                    <a:cubicBezTo>
                      <a:pt x="3441" y="99433"/>
                      <a:pt x="2717" y="101153"/>
                      <a:pt x="2898" y="102693"/>
                    </a:cubicBezTo>
                    <a:cubicBezTo>
                      <a:pt x="2989" y="104323"/>
                      <a:pt x="5615" y="105772"/>
                      <a:pt x="5796" y="107402"/>
                    </a:cubicBezTo>
                    <a:cubicBezTo>
                      <a:pt x="5886" y="109122"/>
                      <a:pt x="1811" y="111205"/>
                      <a:pt x="1992" y="112835"/>
                    </a:cubicBezTo>
                    <a:cubicBezTo>
                      <a:pt x="2174" y="114556"/>
                      <a:pt x="2717" y="116186"/>
                      <a:pt x="2898" y="117816"/>
                    </a:cubicBezTo>
                    <a:cubicBezTo>
                      <a:pt x="3170" y="119446"/>
                      <a:pt x="3441" y="121167"/>
                      <a:pt x="3713" y="122797"/>
                    </a:cubicBezTo>
                    <a:cubicBezTo>
                      <a:pt x="3985" y="124336"/>
                      <a:pt x="6882" y="125513"/>
                      <a:pt x="7245" y="127143"/>
                    </a:cubicBezTo>
                    <a:cubicBezTo>
                      <a:pt x="7607" y="128773"/>
                      <a:pt x="8603" y="130222"/>
                      <a:pt x="8965" y="131852"/>
                    </a:cubicBezTo>
                    <a:cubicBezTo>
                      <a:pt x="9328" y="133392"/>
                      <a:pt x="8513" y="135384"/>
                      <a:pt x="8875" y="137014"/>
                    </a:cubicBezTo>
                    <a:cubicBezTo>
                      <a:pt x="9328" y="138554"/>
                      <a:pt x="8513" y="140546"/>
                      <a:pt x="8875" y="142176"/>
                    </a:cubicBezTo>
                    <a:cubicBezTo>
                      <a:pt x="9328" y="143715"/>
                      <a:pt x="9237" y="145527"/>
                      <a:pt x="9690" y="147066"/>
                    </a:cubicBezTo>
                    <a:cubicBezTo>
                      <a:pt x="10233" y="148696"/>
                      <a:pt x="13040" y="149602"/>
                      <a:pt x="13493" y="151141"/>
                    </a:cubicBezTo>
                    <a:cubicBezTo>
                      <a:pt x="14036" y="152771"/>
                      <a:pt x="13855" y="154582"/>
                      <a:pt x="14399" y="156031"/>
                    </a:cubicBezTo>
                    <a:cubicBezTo>
                      <a:pt x="15033" y="157842"/>
                      <a:pt x="17115" y="158748"/>
                      <a:pt x="17659" y="160197"/>
                    </a:cubicBezTo>
                    <a:cubicBezTo>
                      <a:pt x="18383" y="162099"/>
                      <a:pt x="15757" y="164815"/>
                      <a:pt x="16210" y="165993"/>
                    </a:cubicBezTo>
                    <a:cubicBezTo>
                      <a:pt x="16753" y="167441"/>
                      <a:pt x="16844" y="168800"/>
                      <a:pt x="17206" y="170249"/>
                    </a:cubicBezTo>
                    <a:cubicBezTo>
                      <a:pt x="17659" y="171698"/>
                      <a:pt x="21643" y="172332"/>
                      <a:pt x="21915" y="173781"/>
                    </a:cubicBezTo>
                    <a:cubicBezTo>
                      <a:pt x="22187" y="175229"/>
                      <a:pt x="23636" y="176769"/>
                      <a:pt x="23817" y="178218"/>
                    </a:cubicBezTo>
                    <a:cubicBezTo>
                      <a:pt x="24088" y="179848"/>
                      <a:pt x="20194" y="181931"/>
                      <a:pt x="20285" y="183198"/>
                    </a:cubicBezTo>
                    <a:cubicBezTo>
                      <a:pt x="20557" y="186006"/>
                      <a:pt x="18564" y="189175"/>
                      <a:pt x="20557" y="190081"/>
                    </a:cubicBezTo>
                    <a:cubicBezTo>
                      <a:pt x="20786" y="190184"/>
                      <a:pt x="21007" y="190229"/>
                      <a:pt x="21222" y="190229"/>
                    </a:cubicBezTo>
                    <a:cubicBezTo>
                      <a:pt x="22701" y="190229"/>
                      <a:pt x="23888" y="188089"/>
                      <a:pt x="25628" y="188089"/>
                    </a:cubicBezTo>
                    <a:lnTo>
                      <a:pt x="25628" y="187002"/>
                    </a:lnTo>
                    <a:cubicBezTo>
                      <a:pt x="27203" y="187002"/>
                      <a:pt x="27646" y="187964"/>
                      <a:pt x="28658" y="187964"/>
                    </a:cubicBezTo>
                    <a:cubicBezTo>
                      <a:pt x="28926" y="187964"/>
                      <a:pt x="29233" y="187897"/>
                      <a:pt x="29612" y="187726"/>
                    </a:cubicBezTo>
                    <a:cubicBezTo>
                      <a:pt x="31695" y="186821"/>
                      <a:pt x="29703" y="185825"/>
                      <a:pt x="29974" y="183198"/>
                    </a:cubicBezTo>
                    <a:cubicBezTo>
                      <a:pt x="30065" y="181840"/>
                      <a:pt x="30518" y="180391"/>
                      <a:pt x="30699" y="178761"/>
                    </a:cubicBezTo>
                    <a:cubicBezTo>
                      <a:pt x="30971" y="177312"/>
                      <a:pt x="33144" y="176226"/>
                      <a:pt x="33416" y="174686"/>
                    </a:cubicBezTo>
                    <a:cubicBezTo>
                      <a:pt x="33778" y="173147"/>
                      <a:pt x="30337" y="170883"/>
                      <a:pt x="30790" y="169434"/>
                    </a:cubicBezTo>
                    <a:cubicBezTo>
                      <a:pt x="31152" y="167985"/>
                      <a:pt x="34321" y="167441"/>
                      <a:pt x="34865" y="165993"/>
                    </a:cubicBezTo>
                    <a:cubicBezTo>
                      <a:pt x="35317" y="164815"/>
                      <a:pt x="37038" y="163729"/>
                      <a:pt x="37762" y="161827"/>
                    </a:cubicBezTo>
                    <a:cubicBezTo>
                      <a:pt x="38306" y="160378"/>
                      <a:pt x="37944" y="158476"/>
                      <a:pt x="38577" y="156756"/>
                    </a:cubicBezTo>
                    <a:cubicBezTo>
                      <a:pt x="39030" y="155307"/>
                      <a:pt x="36585" y="152681"/>
                      <a:pt x="37128" y="150960"/>
                    </a:cubicBezTo>
                    <a:cubicBezTo>
                      <a:pt x="37581" y="149511"/>
                      <a:pt x="39755" y="148424"/>
                      <a:pt x="40298" y="146794"/>
                    </a:cubicBezTo>
                    <a:cubicBezTo>
                      <a:pt x="40841" y="145164"/>
                      <a:pt x="42743" y="144078"/>
                      <a:pt x="43196" y="142448"/>
                    </a:cubicBezTo>
                    <a:cubicBezTo>
                      <a:pt x="43649" y="140818"/>
                      <a:pt x="39664" y="138101"/>
                      <a:pt x="40117" y="136471"/>
                    </a:cubicBezTo>
                    <a:cubicBezTo>
                      <a:pt x="40570" y="134841"/>
                      <a:pt x="40660" y="133301"/>
                      <a:pt x="41022" y="131581"/>
                    </a:cubicBezTo>
                    <a:cubicBezTo>
                      <a:pt x="41385" y="129951"/>
                      <a:pt x="43558" y="128864"/>
                      <a:pt x="43920" y="127234"/>
                    </a:cubicBezTo>
                    <a:cubicBezTo>
                      <a:pt x="44282" y="125604"/>
                      <a:pt x="44282" y="123974"/>
                      <a:pt x="44645" y="122344"/>
                    </a:cubicBezTo>
                    <a:cubicBezTo>
                      <a:pt x="44916" y="120714"/>
                      <a:pt x="45369" y="119174"/>
                      <a:pt x="45641" y="117454"/>
                    </a:cubicBezTo>
                    <a:cubicBezTo>
                      <a:pt x="45913" y="115824"/>
                      <a:pt x="47543" y="114465"/>
                      <a:pt x="47724" y="112745"/>
                    </a:cubicBezTo>
                    <a:cubicBezTo>
                      <a:pt x="47995" y="111115"/>
                      <a:pt x="45460" y="109213"/>
                      <a:pt x="45550" y="107583"/>
                    </a:cubicBezTo>
                    <a:cubicBezTo>
                      <a:pt x="45731" y="105862"/>
                      <a:pt x="49806" y="104504"/>
                      <a:pt x="49988" y="102874"/>
                    </a:cubicBezTo>
                    <a:cubicBezTo>
                      <a:pt x="50078" y="101153"/>
                      <a:pt x="47543" y="99433"/>
                      <a:pt x="47543" y="97712"/>
                    </a:cubicBezTo>
                    <a:cubicBezTo>
                      <a:pt x="47633" y="95992"/>
                      <a:pt x="45731" y="94452"/>
                      <a:pt x="45731" y="92822"/>
                    </a:cubicBezTo>
                    <a:cubicBezTo>
                      <a:pt x="45641" y="91192"/>
                      <a:pt x="47543" y="89562"/>
                      <a:pt x="47452" y="87932"/>
                    </a:cubicBezTo>
                    <a:cubicBezTo>
                      <a:pt x="47361" y="86211"/>
                      <a:pt x="46999" y="84672"/>
                      <a:pt x="46909" y="82951"/>
                    </a:cubicBezTo>
                    <a:cubicBezTo>
                      <a:pt x="46728" y="81321"/>
                      <a:pt x="47361" y="79601"/>
                      <a:pt x="47090" y="77880"/>
                    </a:cubicBezTo>
                    <a:cubicBezTo>
                      <a:pt x="46909" y="76160"/>
                      <a:pt x="49263" y="74077"/>
                      <a:pt x="48991" y="72447"/>
                    </a:cubicBezTo>
                    <a:cubicBezTo>
                      <a:pt x="48720" y="70817"/>
                      <a:pt x="44192" y="69821"/>
                      <a:pt x="43920" y="68190"/>
                    </a:cubicBezTo>
                    <a:cubicBezTo>
                      <a:pt x="43558" y="66560"/>
                      <a:pt x="44916" y="64478"/>
                      <a:pt x="44554" y="62938"/>
                    </a:cubicBezTo>
                    <a:cubicBezTo>
                      <a:pt x="44192" y="61308"/>
                      <a:pt x="42019" y="60040"/>
                      <a:pt x="41566" y="58410"/>
                    </a:cubicBezTo>
                    <a:cubicBezTo>
                      <a:pt x="41204" y="56690"/>
                      <a:pt x="43286" y="54426"/>
                      <a:pt x="42834" y="52796"/>
                    </a:cubicBezTo>
                    <a:cubicBezTo>
                      <a:pt x="42381" y="51256"/>
                      <a:pt x="44554" y="48721"/>
                      <a:pt x="44101" y="47181"/>
                    </a:cubicBezTo>
                    <a:cubicBezTo>
                      <a:pt x="43558" y="45642"/>
                      <a:pt x="41928" y="44102"/>
                      <a:pt x="41475" y="42653"/>
                    </a:cubicBezTo>
                    <a:cubicBezTo>
                      <a:pt x="40932" y="41114"/>
                      <a:pt x="40207" y="39393"/>
                      <a:pt x="39664" y="37854"/>
                    </a:cubicBezTo>
                    <a:cubicBezTo>
                      <a:pt x="39121" y="36314"/>
                      <a:pt x="39664" y="34050"/>
                      <a:pt x="39121" y="32601"/>
                    </a:cubicBezTo>
                    <a:cubicBezTo>
                      <a:pt x="38487" y="30881"/>
                      <a:pt x="33325" y="31062"/>
                      <a:pt x="32782" y="29522"/>
                    </a:cubicBezTo>
                    <a:cubicBezTo>
                      <a:pt x="32057" y="27802"/>
                      <a:pt x="34593" y="24995"/>
                      <a:pt x="34050" y="23636"/>
                    </a:cubicBezTo>
                    <a:cubicBezTo>
                      <a:pt x="33325" y="21735"/>
                      <a:pt x="29159" y="21372"/>
                      <a:pt x="28707" y="20014"/>
                    </a:cubicBezTo>
                    <a:cubicBezTo>
                      <a:pt x="28163" y="18022"/>
                      <a:pt x="29250" y="15667"/>
                      <a:pt x="28888" y="13947"/>
                    </a:cubicBezTo>
                    <a:cubicBezTo>
                      <a:pt x="28344" y="11864"/>
                      <a:pt x="26171" y="10234"/>
                      <a:pt x="25899" y="8694"/>
                    </a:cubicBezTo>
                    <a:cubicBezTo>
                      <a:pt x="25356" y="5072"/>
                      <a:pt x="30518" y="3804"/>
                      <a:pt x="28435" y="1902"/>
                    </a:cubicBezTo>
                    <a:cubicBezTo>
                      <a:pt x="28372" y="1839"/>
                      <a:pt x="28307" y="1811"/>
                      <a:pt x="28240" y="1811"/>
                    </a:cubicBezTo>
                    <a:cubicBezTo>
                      <a:pt x="27537" y="1811"/>
                      <a:pt x="26620" y="4981"/>
                      <a:pt x="25628" y="4981"/>
                    </a:cubicBezTo>
                    <a:lnTo>
                      <a:pt x="25628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26"/>
              <p:cNvSpPr/>
              <p:nvPr/>
            </p:nvSpPr>
            <p:spPr>
              <a:xfrm>
                <a:off x="3172675" y="238125"/>
                <a:ext cx="1195375" cy="4627500"/>
              </a:xfrm>
              <a:custGeom>
                <a:rect b="b" l="l" r="r" t="t"/>
                <a:pathLst>
                  <a:path extrusionOk="0" h="185100" w="47815">
                    <a:moveTo>
                      <a:pt x="22006" y="0"/>
                    </a:moveTo>
                    <a:cubicBezTo>
                      <a:pt x="21553" y="5615"/>
                      <a:pt x="20557" y="11229"/>
                      <a:pt x="18927" y="16663"/>
                    </a:cubicBezTo>
                    <a:cubicBezTo>
                      <a:pt x="16210" y="26533"/>
                      <a:pt x="5977" y="48629"/>
                      <a:pt x="3080" y="80234"/>
                    </a:cubicBezTo>
                    <a:cubicBezTo>
                      <a:pt x="1" y="115370"/>
                      <a:pt x="13222" y="152861"/>
                      <a:pt x="16663" y="162913"/>
                    </a:cubicBezTo>
                    <a:cubicBezTo>
                      <a:pt x="20195" y="172965"/>
                      <a:pt x="20376" y="185099"/>
                      <a:pt x="20376" y="185099"/>
                    </a:cubicBezTo>
                    <a:lnTo>
                      <a:pt x="27530" y="185099"/>
                    </a:lnTo>
                    <a:cubicBezTo>
                      <a:pt x="27530" y="185099"/>
                      <a:pt x="27711" y="172874"/>
                      <a:pt x="31152" y="162913"/>
                    </a:cubicBezTo>
                    <a:cubicBezTo>
                      <a:pt x="34593" y="152952"/>
                      <a:pt x="47815" y="115280"/>
                      <a:pt x="44736" y="80234"/>
                    </a:cubicBezTo>
                    <a:cubicBezTo>
                      <a:pt x="41838" y="48720"/>
                      <a:pt x="31605" y="26533"/>
                      <a:pt x="28888" y="16663"/>
                    </a:cubicBezTo>
                    <a:cubicBezTo>
                      <a:pt x="27258" y="11229"/>
                      <a:pt x="26172" y="5615"/>
                      <a:pt x="25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26"/>
              <p:cNvSpPr/>
              <p:nvPr/>
            </p:nvSpPr>
            <p:spPr>
              <a:xfrm>
                <a:off x="3324375" y="781450"/>
                <a:ext cx="892000" cy="3588375"/>
              </a:xfrm>
              <a:custGeom>
                <a:rect b="b" l="l" r="r" t="t"/>
                <a:pathLst>
                  <a:path extrusionOk="0" h="143535" w="35680">
                    <a:moveTo>
                      <a:pt x="16481" y="1"/>
                    </a:moveTo>
                    <a:cubicBezTo>
                      <a:pt x="15938" y="1631"/>
                      <a:pt x="15395" y="3442"/>
                      <a:pt x="14670" y="5344"/>
                    </a:cubicBezTo>
                    <a:cubicBezTo>
                      <a:pt x="10414" y="17297"/>
                      <a:pt x="4075" y="35318"/>
                      <a:pt x="1992" y="58954"/>
                    </a:cubicBezTo>
                    <a:cubicBezTo>
                      <a:pt x="0" y="81140"/>
                      <a:pt x="4347" y="108036"/>
                      <a:pt x="15032" y="139007"/>
                    </a:cubicBezTo>
                    <a:lnTo>
                      <a:pt x="15304" y="139550"/>
                    </a:lnTo>
                    <a:cubicBezTo>
                      <a:pt x="15757" y="140818"/>
                      <a:pt x="16119" y="142176"/>
                      <a:pt x="16481" y="143534"/>
                    </a:cubicBezTo>
                    <a:lnTo>
                      <a:pt x="19198" y="143534"/>
                    </a:lnTo>
                    <a:cubicBezTo>
                      <a:pt x="19560" y="142176"/>
                      <a:pt x="19923" y="140818"/>
                      <a:pt x="20375" y="139550"/>
                    </a:cubicBezTo>
                    <a:lnTo>
                      <a:pt x="20556" y="138916"/>
                    </a:lnTo>
                    <a:cubicBezTo>
                      <a:pt x="31242" y="108036"/>
                      <a:pt x="35679" y="81140"/>
                      <a:pt x="33687" y="58954"/>
                    </a:cubicBezTo>
                    <a:cubicBezTo>
                      <a:pt x="31604" y="35228"/>
                      <a:pt x="25265" y="17297"/>
                      <a:pt x="21009" y="5344"/>
                    </a:cubicBezTo>
                    <a:cubicBezTo>
                      <a:pt x="20285" y="3351"/>
                      <a:pt x="19741" y="1631"/>
                      <a:pt x="19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26"/>
              <p:cNvSpPr/>
              <p:nvPr/>
            </p:nvSpPr>
            <p:spPr>
              <a:xfrm>
                <a:off x="3989950" y="1587425"/>
                <a:ext cx="90600" cy="110950"/>
              </a:xfrm>
              <a:custGeom>
                <a:rect b="b" l="l" r="r" t="t"/>
                <a:pathLst>
                  <a:path extrusionOk="0" h="4438" w="3624">
                    <a:moveTo>
                      <a:pt x="1" y="0"/>
                    </a:moveTo>
                    <a:cubicBezTo>
                      <a:pt x="272" y="1449"/>
                      <a:pt x="544" y="2898"/>
                      <a:pt x="816" y="4438"/>
                    </a:cubicBezTo>
                    <a:lnTo>
                      <a:pt x="3623" y="4438"/>
                    </a:lnTo>
                    <a:cubicBezTo>
                      <a:pt x="3351" y="2898"/>
                      <a:pt x="2989" y="1449"/>
                      <a:pt x="2627" y="0"/>
                    </a:cubicBez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26"/>
              <p:cNvSpPr/>
              <p:nvPr/>
            </p:nvSpPr>
            <p:spPr>
              <a:xfrm>
                <a:off x="3987700" y="3405350"/>
                <a:ext cx="90575" cy="108700"/>
              </a:xfrm>
              <a:custGeom>
                <a:rect b="b" l="l" r="r" t="t"/>
                <a:pathLst>
                  <a:path extrusionOk="0" h="4348" w="3623">
                    <a:moveTo>
                      <a:pt x="815" y="1"/>
                    </a:moveTo>
                    <a:cubicBezTo>
                      <a:pt x="544" y="1450"/>
                      <a:pt x="272" y="2899"/>
                      <a:pt x="0" y="4348"/>
                    </a:cubicBezTo>
                    <a:lnTo>
                      <a:pt x="2626" y="4348"/>
                    </a:lnTo>
                    <a:cubicBezTo>
                      <a:pt x="2989" y="2899"/>
                      <a:pt x="3351" y="1450"/>
                      <a:pt x="3623" y="1"/>
                    </a:cubicBez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26"/>
              <p:cNvSpPr/>
              <p:nvPr/>
            </p:nvSpPr>
            <p:spPr>
              <a:xfrm>
                <a:off x="3462475" y="3405350"/>
                <a:ext cx="88300" cy="108700"/>
              </a:xfrm>
              <a:custGeom>
                <a:rect b="b" l="l" r="r" t="t"/>
                <a:pathLst>
                  <a:path extrusionOk="0" h="4348" w="3532">
                    <a:moveTo>
                      <a:pt x="0" y="1"/>
                    </a:moveTo>
                    <a:cubicBezTo>
                      <a:pt x="272" y="1450"/>
                      <a:pt x="634" y="2899"/>
                      <a:pt x="906" y="4348"/>
                    </a:cubicBezTo>
                    <a:lnTo>
                      <a:pt x="3532" y="4348"/>
                    </a:lnTo>
                    <a:cubicBezTo>
                      <a:pt x="3351" y="2899"/>
                      <a:pt x="3079" y="1450"/>
                      <a:pt x="2807" y="1"/>
                    </a:cubicBez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26"/>
              <p:cNvSpPr/>
              <p:nvPr/>
            </p:nvSpPr>
            <p:spPr>
              <a:xfrm>
                <a:off x="3460200" y="1587425"/>
                <a:ext cx="90575" cy="110950"/>
              </a:xfrm>
              <a:custGeom>
                <a:rect b="b" l="l" r="r" t="t"/>
                <a:pathLst>
                  <a:path extrusionOk="0" h="4438" w="3623">
                    <a:moveTo>
                      <a:pt x="997" y="0"/>
                    </a:moveTo>
                    <a:cubicBezTo>
                      <a:pt x="634" y="1449"/>
                      <a:pt x="272" y="2898"/>
                      <a:pt x="0" y="4438"/>
                    </a:cubicBezTo>
                    <a:lnTo>
                      <a:pt x="2808" y="4438"/>
                    </a:lnTo>
                    <a:cubicBezTo>
                      <a:pt x="3079" y="2898"/>
                      <a:pt x="3351" y="1449"/>
                      <a:pt x="3623" y="0"/>
                    </a:cubicBez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26"/>
              <p:cNvSpPr/>
              <p:nvPr/>
            </p:nvSpPr>
            <p:spPr>
              <a:xfrm>
                <a:off x="38722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997" y="0"/>
                    </a:moveTo>
                    <a:lnTo>
                      <a:pt x="544" y="181"/>
                    </a:lnTo>
                    <a:lnTo>
                      <a:pt x="1" y="544"/>
                    </a:lnTo>
                    <a:cubicBezTo>
                      <a:pt x="1" y="544"/>
                      <a:pt x="20195" y="47724"/>
                      <a:pt x="21734" y="51075"/>
                    </a:cubicBezTo>
                    <a:cubicBezTo>
                      <a:pt x="23274" y="54425"/>
                      <a:pt x="22097" y="62666"/>
                      <a:pt x="23093" y="65111"/>
                    </a:cubicBezTo>
                    <a:cubicBezTo>
                      <a:pt x="23998" y="67647"/>
                      <a:pt x="31424" y="79057"/>
                      <a:pt x="31424" y="79057"/>
                    </a:cubicBezTo>
                    <a:lnTo>
                      <a:pt x="35861" y="76974"/>
                    </a:lnTo>
                    <a:lnTo>
                      <a:pt x="40299" y="74982"/>
                    </a:lnTo>
                    <a:cubicBezTo>
                      <a:pt x="40299" y="74982"/>
                      <a:pt x="36405" y="61851"/>
                      <a:pt x="35137" y="59587"/>
                    </a:cubicBezTo>
                    <a:cubicBezTo>
                      <a:pt x="33869" y="57233"/>
                      <a:pt x="26806" y="52795"/>
                      <a:pt x="25266" y="49445"/>
                    </a:cubicBezTo>
                    <a:cubicBezTo>
                      <a:pt x="23727" y="46094"/>
                      <a:pt x="997" y="0"/>
                      <a:pt x="99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26"/>
              <p:cNvSpPr/>
              <p:nvPr/>
            </p:nvSpPr>
            <p:spPr>
              <a:xfrm>
                <a:off x="3872225" y="1779850"/>
                <a:ext cx="1141050" cy="1915325"/>
              </a:xfrm>
              <a:custGeom>
                <a:rect b="b" l="l" r="r" t="t"/>
                <a:pathLst>
                  <a:path extrusionOk="0" h="76613" w="45642">
                    <a:moveTo>
                      <a:pt x="997" y="1"/>
                    </a:moveTo>
                    <a:lnTo>
                      <a:pt x="454" y="272"/>
                    </a:lnTo>
                    <a:lnTo>
                      <a:pt x="1" y="635"/>
                    </a:lnTo>
                    <a:cubicBezTo>
                      <a:pt x="1" y="635"/>
                      <a:pt x="23636" y="46185"/>
                      <a:pt x="25447" y="49445"/>
                    </a:cubicBezTo>
                    <a:cubicBezTo>
                      <a:pt x="27258" y="52615"/>
                      <a:pt x="26625" y="60946"/>
                      <a:pt x="27711" y="63300"/>
                    </a:cubicBezTo>
                    <a:cubicBezTo>
                      <a:pt x="28798" y="65745"/>
                      <a:pt x="37039" y="76612"/>
                      <a:pt x="37039" y="76612"/>
                    </a:cubicBezTo>
                    <a:lnTo>
                      <a:pt x="41295" y="74258"/>
                    </a:lnTo>
                    <a:lnTo>
                      <a:pt x="45642" y="71903"/>
                    </a:lnTo>
                    <a:cubicBezTo>
                      <a:pt x="45642" y="71903"/>
                      <a:pt x="40842" y="59135"/>
                      <a:pt x="39393" y="56871"/>
                    </a:cubicBezTo>
                    <a:cubicBezTo>
                      <a:pt x="37944" y="54607"/>
                      <a:pt x="30609" y="50803"/>
                      <a:pt x="28798" y="47543"/>
                    </a:cubicBezTo>
                    <a:cubicBezTo>
                      <a:pt x="27077" y="44283"/>
                      <a:pt x="997" y="1"/>
                      <a:pt x="9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26"/>
              <p:cNvSpPr/>
              <p:nvPr/>
            </p:nvSpPr>
            <p:spPr>
              <a:xfrm>
                <a:off x="26610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39303" y="0"/>
                    </a:moveTo>
                    <a:cubicBezTo>
                      <a:pt x="39303" y="0"/>
                      <a:pt x="16573" y="46094"/>
                      <a:pt x="15033" y="49445"/>
                    </a:cubicBezTo>
                    <a:cubicBezTo>
                      <a:pt x="13494" y="52795"/>
                      <a:pt x="6430" y="57233"/>
                      <a:pt x="5163" y="59587"/>
                    </a:cubicBezTo>
                    <a:cubicBezTo>
                      <a:pt x="3895" y="61851"/>
                      <a:pt x="1" y="74982"/>
                      <a:pt x="1" y="74982"/>
                    </a:cubicBezTo>
                    <a:lnTo>
                      <a:pt x="4438" y="76974"/>
                    </a:lnTo>
                    <a:lnTo>
                      <a:pt x="8875" y="79057"/>
                    </a:lnTo>
                    <a:cubicBezTo>
                      <a:pt x="8875" y="79057"/>
                      <a:pt x="16301" y="67647"/>
                      <a:pt x="17207" y="65111"/>
                    </a:cubicBezTo>
                    <a:cubicBezTo>
                      <a:pt x="18203" y="62666"/>
                      <a:pt x="16935" y="54425"/>
                      <a:pt x="18565" y="51075"/>
                    </a:cubicBezTo>
                    <a:cubicBezTo>
                      <a:pt x="20105" y="47724"/>
                      <a:pt x="40299" y="453"/>
                      <a:pt x="40299" y="453"/>
                    </a:cubicBezTo>
                    <a:lnTo>
                      <a:pt x="39755" y="181"/>
                    </a:lnTo>
                    <a:lnTo>
                      <a:pt x="39303" y="0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26"/>
              <p:cNvSpPr/>
              <p:nvPr/>
            </p:nvSpPr>
            <p:spPr>
              <a:xfrm>
                <a:off x="2527475" y="1779850"/>
                <a:ext cx="1141025" cy="1915325"/>
              </a:xfrm>
              <a:custGeom>
                <a:rect b="b" l="l" r="r" t="t"/>
                <a:pathLst>
                  <a:path extrusionOk="0" h="76613" w="45641">
                    <a:moveTo>
                      <a:pt x="44645" y="1"/>
                    </a:moveTo>
                    <a:cubicBezTo>
                      <a:pt x="44645" y="1"/>
                      <a:pt x="18564" y="44283"/>
                      <a:pt x="16844" y="47543"/>
                    </a:cubicBezTo>
                    <a:cubicBezTo>
                      <a:pt x="15032" y="50803"/>
                      <a:pt x="7697" y="54607"/>
                      <a:pt x="6248" y="56871"/>
                    </a:cubicBezTo>
                    <a:cubicBezTo>
                      <a:pt x="4800" y="59135"/>
                      <a:pt x="0" y="71903"/>
                      <a:pt x="0" y="71903"/>
                    </a:cubicBezTo>
                    <a:lnTo>
                      <a:pt x="4256" y="74258"/>
                    </a:lnTo>
                    <a:lnTo>
                      <a:pt x="8603" y="76612"/>
                    </a:lnTo>
                    <a:cubicBezTo>
                      <a:pt x="8603" y="76612"/>
                      <a:pt x="16753" y="65745"/>
                      <a:pt x="17930" y="63300"/>
                    </a:cubicBezTo>
                    <a:cubicBezTo>
                      <a:pt x="19017" y="60946"/>
                      <a:pt x="18474" y="52615"/>
                      <a:pt x="20194" y="49445"/>
                    </a:cubicBezTo>
                    <a:cubicBezTo>
                      <a:pt x="22005" y="46185"/>
                      <a:pt x="45641" y="544"/>
                      <a:pt x="45641" y="544"/>
                    </a:cubicBezTo>
                    <a:lnTo>
                      <a:pt x="45097" y="272"/>
                    </a:lnTo>
                    <a:lnTo>
                      <a:pt x="446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26"/>
              <p:cNvSpPr/>
              <p:nvPr/>
            </p:nvSpPr>
            <p:spPr>
              <a:xfrm>
                <a:off x="3394550" y="2506575"/>
                <a:ext cx="769750" cy="597700"/>
              </a:xfrm>
              <a:custGeom>
                <a:rect b="b" l="l" r="r" t="t"/>
                <a:pathLst>
                  <a:path extrusionOk="0" h="23908" w="30790">
                    <a:moveTo>
                      <a:pt x="15395" y="1"/>
                    </a:moveTo>
                    <a:cubicBezTo>
                      <a:pt x="6883" y="1"/>
                      <a:pt x="0" y="5343"/>
                      <a:pt x="0" y="11954"/>
                    </a:cubicBezTo>
                    <a:cubicBezTo>
                      <a:pt x="0" y="18565"/>
                      <a:pt x="6883" y="23908"/>
                      <a:pt x="15395" y="23908"/>
                    </a:cubicBezTo>
                    <a:cubicBezTo>
                      <a:pt x="23907" y="23908"/>
                      <a:pt x="30790" y="18565"/>
                      <a:pt x="30790" y="11954"/>
                    </a:cubicBezTo>
                    <a:cubicBezTo>
                      <a:pt x="30790" y="5343"/>
                      <a:pt x="23907" y="1"/>
                      <a:pt x="15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26"/>
              <p:cNvSpPr/>
              <p:nvPr/>
            </p:nvSpPr>
            <p:spPr>
              <a:xfrm>
                <a:off x="3392275" y="2400175"/>
                <a:ext cx="772025" cy="597700"/>
              </a:xfrm>
              <a:custGeom>
                <a:rect b="b" l="l" r="r" t="t"/>
                <a:pathLst>
                  <a:path extrusionOk="0" h="23908" w="30881">
                    <a:moveTo>
                      <a:pt x="15486" y="0"/>
                    </a:moveTo>
                    <a:cubicBezTo>
                      <a:pt x="6974" y="0"/>
                      <a:pt x="1" y="5343"/>
                      <a:pt x="1" y="11954"/>
                    </a:cubicBezTo>
                    <a:cubicBezTo>
                      <a:pt x="1" y="18565"/>
                      <a:pt x="6974" y="23908"/>
                      <a:pt x="15486" y="23908"/>
                    </a:cubicBezTo>
                    <a:cubicBezTo>
                      <a:pt x="23998" y="23908"/>
                      <a:pt x="30881" y="18565"/>
                      <a:pt x="30881" y="11954"/>
                    </a:cubicBezTo>
                    <a:cubicBezTo>
                      <a:pt x="30881" y="5343"/>
                      <a:pt x="23998" y="0"/>
                      <a:pt x="15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26"/>
              <p:cNvSpPr/>
              <p:nvPr/>
            </p:nvSpPr>
            <p:spPr>
              <a:xfrm>
                <a:off x="3256450" y="2033425"/>
                <a:ext cx="1025575" cy="803700"/>
              </a:xfrm>
              <a:custGeom>
                <a:rect b="b" l="l" r="r" t="t"/>
                <a:pathLst>
                  <a:path extrusionOk="0" h="32148" w="41023">
                    <a:moveTo>
                      <a:pt x="20557" y="0"/>
                    </a:moveTo>
                    <a:cubicBezTo>
                      <a:pt x="9237" y="0"/>
                      <a:pt x="0" y="7154"/>
                      <a:pt x="0" y="16029"/>
                    </a:cubicBezTo>
                    <a:cubicBezTo>
                      <a:pt x="0" y="24903"/>
                      <a:pt x="9237" y="32148"/>
                      <a:pt x="20557" y="32148"/>
                    </a:cubicBezTo>
                    <a:cubicBezTo>
                      <a:pt x="31876" y="32148"/>
                      <a:pt x="41023" y="24903"/>
                      <a:pt x="41023" y="16029"/>
                    </a:cubicBezTo>
                    <a:cubicBezTo>
                      <a:pt x="41023" y="7154"/>
                      <a:pt x="31876" y="0"/>
                      <a:pt x="205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26"/>
              <p:cNvSpPr/>
              <p:nvPr/>
            </p:nvSpPr>
            <p:spPr>
              <a:xfrm>
                <a:off x="3471525" y="22824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5"/>
                      <a:pt x="11893" y="17925"/>
                    </a:cubicBezTo>
                    <a:cubicBezTo>
                      <a:pt x="16425" y="17925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26"/>
              <p:cNvSpPr/>
              <p:nvPr/>
            </p:nvSpPr>
            <p:spPr>
              <a:xfrm>
                <a:off x="3471525" y="22077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4"/>
                      <a:pt x="11893" y="17924"/>
                    </a:cubicBezTo>
                    <a:cubicBezTo>
                      <a:pt x="16425" y="17924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26"/>
              <p:cNvSpPr/>
              <p:nvPr/>
            </p:nvSpPr>
            <p:spPr>
              <a:xfrm>
                <a:off x="3507750" y="2237175"/>
                <a:ext cx="457325" cy="391700"/>
              </a:xfrm>
              <a:custGeom>
                <a:rect b="b" l="l" r="r" t="t"/>
                <a:pathLst>
                  <a:path extrusionOk="0" h="15668" w="18293">
                    <a:moveTo>
                      <a:pt x="10505" y="0"/>
                    </a:moveTo>
                    <a:cubicBezTo>
                      <a:pt x="3532" y="0"/>
                      <a:pt x="0" y="8422"/>
                      <a:pt x="4890" y="13312"/>
                    </a:cubicBezTo>
                    <a:cubicBezTo>
                      <a:pt x="6488" y="14939"/>
                      <a:pt x="8462" y="15668"/>
                      <a:pt x="10400" y="15668"/>
                    </a:cubicBezTo>
                    <a:cubicBezTo>
                      <a:pt x="14394" y="15668"/>
                      <a:pt x="18232" y="12574"/>
                      <a:pt x="18293" y="7879"/>
                    </a:cubicBezTo>
                    <a:cubicBezTo>
                      <a:pt x="18293" y="3532"/>
                      <a:pt x="14851" y="0"/>
                      <a:pt x="105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0" name="Google Shape;2280;p26"/>
            <p:cNvGrpSpPr/>
            <p:nvPr/>
          </p:nvGrpSpPr>
          <p:grpSpPr>
            <a:xfrm>
              <a:off x="8130975" y="-719412"/>
              <a:ext cx="2026046" cy="2901568"/>
              <a:chOff x="4643500" y="2144275"/>
              <a:chExt cx="2026046" cy="2901568"/>
            </a:xfrm>
          </p:grpSpPr>
          <p:sp>
            <p:nvSpPr>
              <p:cNvPr id="2281" name="Google Shape;2281;p26"/>
              <p:cNvSpPr/>
              <p:nvPr/>
            </p:nvSpPr>
            <p:spPr>
              <a:xfrm>
                <a:off x="4643500" y="2800819"/>
                <a:ext cx="2026046" cy="2185665"/>
              </a:xfrm>
              <a:custGeom>
                <a:rect b="b" l="l" r="r" t="t"/>
                <a:pathLst>
                  <a:path extrusionOk="0" h="157497" w="145995">
                    <a:moveTo>
                      <a:pt x="75246" y="75246"/>
                    </a:moveTo>
                    <a:lnTo>
                      <a:pt x="77764" y="75666"/>
                    </a:lnTo>
                    <a:lnTo>
                      <a:pt x="78124" y="81542"/>
                    </a:lnTo>
                    <a:lnTo>
                      <a:pt x="75246" y="75246"/>
                    </a:lnTo>
                    <a:close/>
                    <a:moveTo>
                      <a:pt x="112239" y="102946"/>
                    </a:moveTo>
                    <a:lnTo>
                      <a:pt x="112959" y="103366"/>
                    </a:lnTo>
                    <a:lnTo>
                      <a:pt x="112959" y="104865"/>
                    </a:lnTo>
                    <a:lnTo>
                      <a:pt x="112239" y="102946"/>
                    </a:lnTo>
                    <a:close/>
                    <a:moveTo>
                      <a:pt x="19546" y="0"/>
                    </a:moveTo>
                    <a:lnTo>
                      <a:pt x="19546" y="0"/>
                    </a:lnTo>
                    <a:cubicBezTo>
                      <a:pt x="22724" y="10613"/>
                      <a:pt x="29019" y="22364"/>
                      <a:pt x="37353" y="34116"/>
                    </a:cubicBezTo>
                    <a:lnTo>
                      <a:pt x="56060" y="37833"/>
                    </a:lnTo>
                    <a:lnTo>
                      <a:pt x="41910" y="40231"/>
                    </a:lnTo>
                    <a:cubicBezTo>
                      <a:pt x="45627" y="45088"/>
                      <a:pt x="49644" y="49884"/>
                      <a:pt x="53901" y="54621"/>
                    </a:cubicBezTo>
                    <a:lnTo>
                      <a:pt x="77284" y="58638"/>
                    </a:lnTo>
                    <a:lnTo>
                      <a:pt x="67152" y="60677"/>
                    </a:lnTo>
                    <a:cubicBezTo>
                      <a:pt x="48925" y="52316"/>
                      <a:pt x="29559" y="48256"/>
                      <a:pt x="11653" y="48256"/>
                    </a:cubicBezTo>
                    <a:cubicBezTo>
                      <a:pt x="10298" y="48256"/>
                      <a:pt x="8952" y="48279"/>
                      <a:pt x="7615" y="48326"/>
                    </a:cubicBezTo>
                    <a:cubicBezTo>
                      <a:pt x="13071" y="59597"/>
                      <a:pt x="22124" y="71469"/>
                      <a:pt x="33396" y="83041"/>
                    </a:cubicBezTo>
                    <a:lnTo>
                      <a:pt x="54861" y="83940"/>
                    </a:lnTo>
                    <a:lnTo>
                      <a:pt x="39572" y="89096"/>
                    </a:lnTo>
                    <a:cubicBezTo>
                      <a:pt x="44488" y="93833"/>
                      <a:pt x="49824" y="98450"/>
                      <a:pt x="55400" y="102946"/>
                    </a:cubicBezTo>
                    <a:lnTo>
                      <a:pt x="82141" y="103246"/>
                    </a:lnTo>
                    <a:lnTo>
                      <a:pt x="64334" y="109901"/>
                    </a:lnTo>
                    <a:lnTo>
                      <a:pt x="65053" y="110501"/>
                    </a:lnTo>
                    <a:cubicBezTo>
                      <a:pt x="64394" y="110441"/>
                      <a:pt x="63734" y="110321"/>
                      <a:pt x="63075" y="110261"/>
                    </a:cubicBezTo>
                    <a:lnTo>
                      <a:pt x="63075" y="110261"/>
                    </a:lnTo>
                    <a:lnTo>
                      <a:pt x="69730" y="122852"/>
                    </a:lnTo>
                    <a:lnTo>
                      <a:pt x="54861" y="109842"/>
                    </a:lnTo>
                    <a:cubicBezTo>
                      <a:pt x="53984" y="109823"/>
                      <a:pt x="53108" y="109814"/>
                      <a:pt x="52234" y="109814"/>
                    </a:cubicBezTo>
                    <a:cubicBezTo>
                      <a:pt x="33271" y="109814"/>
                      <a:pt x="15074" y="114137"/>
                      <a:pt x="0" y="121473"/>
                    </a:cubicBezTo>
                    <a:cubicBezTo>
                      <a:pt x="8574" y="128728"/>
                      <a:pt x="20265" y="135083"/>
                      <a:pt x="33756" y="140420"/>
                    </a:cubicBezTo>
                    <a:lnTo>
                      <a:pt x="51623" y="133345"/>
                    </a:lnTo>
                    <a:lnTo>
                      <a:pt x="41010" y="143118"/>
                    </a:lnTo>
                    <a:cubicBezTo>
                      <a:pt x="46766" y="145216"/>
                      <a:pt x="52822" y="147015"/>
                      <a:pt x="58998" y="148694"/>
                    </a:cubicBezTo>
                    <a:lnTo>
                      <a:pt x="80942" y="139161"/>
                    </a:lnTo>
                    <a:lnTo>
                      <a:pt x="68830" y="151092"/>
                    </a:lnTo>
                    <a:cubicBezTo>
                      <a:pt x="75006" y="152471"/>
                      <a:pt x="81301" y="153670"/>
                      <a:pt x="87657" y="154570"/>
                    </a:cubicBezTo>
                    <a:lnTo>
                      <a:pt x="99708" y="149353"/>
                    </a:lnTo>
                    <a:lnTo>
                      <a:pt x="99708" y="149353"/>
                    </a:lnTo>
                    <a:lnTo>
                      <a:pt x="93533" y="155409"/>
                    </a:lnTo>
                    <a:cubicBezTo>
                      <a:pt x="104142" y="156766"/>
                      <a:pt x="114731" y="157497"/>
                      <a:pt x="124867" y="157497"/>
                    </a:cubicBezTo>
                    <a:cubicBezTo>
                      <a:pt x="132202" y="157497"/>
                      <a:pt x="139299" y="157114"/>
                      <a:pt x="145995" y="156308"/>
                    </a:cubicBezTo>
                    <a:cubicBezTo>
                      <a:pt x="144136" y="153910"/>
                      <a:pt x="142218" y="151572"/>
                      <a:pt x="140299" y="149353"/>
                    </a:cubicBezTo>
                    <a:cubicBezTo>
                      <a:pt x="136762" y="134244"/>
                      <a:pt x="130526" y="119914"/>
                      <a:pt x="122012" y="106964"/>
                    </a:cubicBezTo>
                    <a:cubicBezTo>
                      <a:pt x="120633" y="88797"/>
                      <a:pt x="115057" y="71289"/>
                      <a:pt x="105644" y="55700"/>
                    </a:cubicBezTo>
                    <a:lnTo>
                      <a:pt x="104205" y="64394"/>
                    </a:lnTo>
                    <a:lnTo>
                      <a:pt x="101027" y="48805"/>
                    </a:lnTo>
                    <a:cubicBezTo>
                      <a:pt x="94552" y="39812"/>
                      <a:pt x="86877" y="31777"/>
                      <a:pt x="78184" y="24942"/>
                    </a:cubicBezTo>
                    <a:lnTo>
                      <a:pt x="76805" y="39032"/>
                    </a:lnTo>
                    <a:lnTo>
                      <a:pt x="71588" y="20086"/>
                    </a:lnTo>
                    <a:cubicBezTo>
                      <a:pt x="55220" y="8934"/>
                      <a:pt x="36814" y="2159"/>
                      <a:pt x="1954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26"/>
              <p:cNvSpPr/>
              <p:nvPr/>
            </p:nvSpPr>
            <p:spPr>
              <a:xfrm>
                <a:off x="5597940" y="2144275"/>
                <a:ext cx="838714" cy="1771449"/>
              </a:xfrm>
              <a:custGeom>
                <a:rect b="b" l="l" r="r" t="t"/>
                <a:pathLst>
                  <a:path extrusionOk="0" h="127649" w="60437">
                    <a:moveTo>
                      <a:pt x="38912" y="34355"/>
                    </a:moveTo>
                    <a:lnTo>
                      <a:pt x="37414" y="52582"/>
                    </a:lnTo>
                    <a:lnTo>
                      <a:pt x="43109" y="40711"/>
                    </a:lnTo>
                    <a:cubicBezTo>
                      <a:pt x="48506" y="49465"/>
                      <a:pt x="52643" y="58938"/>
                      <a:pt x="55401" y="68891"/>
                    </a:cubicBezTo>
                    <a:lnTo>
                      <a:pt x="53122" y="83460"/>
                    </a:lnTo>
                    <a:lnTo>
                      <a:pt x="57139" y="76445"/>
                    </a:lnTo>
                    <a:cubicBezTo>
                      <a:pt x="60437" y="93473"/>
                      <a:pt x="59538" y="111041"/>
                      <a:pt x="54561" y="127649"/>
                    </a:cubicBezTo>
                    <a:lnTo>
                      <a:pt x="36035" y="71049"/>
                    </a:lnTo>
                    <a:lnTo>
                      <a:pt x="1" y="0"/>
                    </a:lnTo>
                    <a:cubicBezTo>
                      <a:pt x="14450" y="7435"/>
                      <a:pt x="28240" y="19306"/>
                      <a:pt x="38912" y="343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26"/>
              <p:cNvSpPr/>
              <p:nvPr/>
            </p:nvSpPr>
            <p:spPr>
              <a:xfrm>
                <a:off x="5588780" y="2144275"/>
                <a:ext cx="766343" cy="1770616"/>
              </a:xfrm>
              <a:custGeom>
                <a:rect b="b" l="l" r="r" t="t"/>
                <a:pathLst>
                  <a:path extrusionOk="0" h="127589" w="55222">
                    <a:moveTo>
                      <a:pt x="34836" y="89396"/>
                    </a:moveTo>
                    <a:lnTo>
                      <a:pt x="24343" y="83340"/>
                    </a:lnTo>
                    <a:cubicBezTo>
                      <a:pt x="21585" y="78064"/>
                      <a:pt x="19007" y="72788"/>
                      <a:pt x="16609" y="67392"/>
                    </a:cubicBezTo>
                    <a:lnTo>
                      <a:pt x="32138" y="69850"/>
                    </a:lnTo>
                    <a:lnTo>
                      <a:pt x="12952" y="58818"/>
                    </a:lnTo>
                    <a:cubicBezTo>
                      <a:pt x="10793" y="53302"/>
                      <a:pt x="8815" y="47786"/>
                      <a:pt x="7136" y="42390"/>
                    </a:cubicBezTo>
                    <a:lnTo>
                      <a:pt x="20326" y="44848"/>
                    </a:lnTo>
                    <a:lnTo>
                      <a:pt x="5157" y="35495"/>
                    </a:lnTo>
                    <a:cubicBezTo>
                      <a:pt x="1740" y="22544"/>
                      <a:pt x="1" y="10313"/>
                      <a:pt x="661" y="0"/>
                    </a:cubicBezTo>
                    <a:cubicBezTo>
                      <a:pt x="46348" y="55820"/>
                      <a:pt x="55221" y="127589"/>
                      <a:pt x="55221" y="127589"/>
                    </a:cubicBezTo>
                    <a:cubicBezTo>
                      <a:pt x="45029" y="116856"/>
                      <a:pt x="35316" y="103066"/>
                      <a:pt x="26982" y="88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26"/>
              <p:cNvSpPr/>
              <p:nvPr/>
            </p:nvSpPr>
            <p:spPr>
              <a:xfrm>
                <a:off x="5129450" y="2713439"/>
                <a:ext cx="1281379" cy="1632507"/>
              </a:xfrm>
              <a:custGeom>
                <a:rect b="b" l="l" r="r" t="t"/>
                <a:pathLst>
                  <a:path extrusionOk="0" h="117637" w="92335">
                    <a:moveTo>
                      <a:pt x="49825" y="25003"/>
                    </a:moveTo>
                    <a:lnTo>
                      <a:pt x="53302" y="44369"/>
                    </a:lnTo>
                    <a:lnTo>
                      <a:pt x="55941" y="30459"/>
                    </a:lnTo>
                    <a:cubicBezTo>
                      <a:pt x="63975" y="38073"/>
                      <a:pt x="70870" y="46827"/>
                      <a:pt x="76446" y="56360"/>
                    </a:cubicBezTo>
                    <a:lnTo>
                      <a:pt x="78065" y="72189"/>
                    </a:lnTo>
                    <a:lnTo>
                      <a:pt x="80343" y="63735"/>
                    </a:lnTo>
                    <a:cubicBezTo>
                      <a:pt x="88377" y="80523"/>
                      <a:pt x="92334" y="98990"/>
                      <a:pt x="91735" y="117636"/>
                    </a:cubicBezTo>
                    <a:lnTo>
                      <a:pt x="56960" y="63915"/>
                    </a:lnTo>
                    <a:lnTo>
                      <a:pt x="1" y="1"/>
                    </a:lnTo>
                    <a:cubicBezTo>
                      <a:pt x="16969" y="3778"/>
                      <a:pt x="34596" y="12292"/>
                      <a:pt x="49825" y="25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26"/>
              <p:cNvSpPr/>
              <p:nvPr/>
            </p:nvSpPr>
            <p:spPr>
              <a:xfrm>
                <a:off x="5129450" y="2713439"/>
                <a:ext cx="1273052" cy="1632507"/>
              </a:xfrm>
              <a:custGeom>
                <a:rect b="b" l="l" r="r" t="t"/>
                <a:pathLst>
                  <a:path extrusionOk="0" h="117637" w="91735">
                    <a:moveTo>
                      <a:pt x="60078" y="83521"/>
                    </a:moveTo>
                    <a:lnTo>
                      <a:pt x="47487" y="80103"/>
                    </a:lnTo>
                    <a:cubicBezTo>
                      <a:pt x="43170" y="75427"/>
                      <a:pt x="39033" y="70630"/>
                      <a:pt x="35076" y="65654"/>
                    </a:cubicBezTo>
                    <a:lnTo>
                      <a:pt x="51863" y="63975"/>
                    </a:lnTo>
                    <a:lnTo>
                      <a:pt x="28960" y="57739"/>
                    </a:lnTo>
                    <a:cubicBezTo>
                      <a:pt x="25123" y="52643"/>
                      <a:pt x="21585" y="47427"/>
                      <a:pt x="18348" y="42270"/>
                    </a:cubicBezTo>
                    <a:lnTo>
                      <a:pt x="32677" y="41251"/>
                    </a:lnTo>
                    <a:lnTo>
                      <a:pt x="14450" y="35675"/>
                    </a:lnTo>
                    <a:cubicBezTo>
                      <a:pt x="7316" y="23144"/>
                      <a:pt x="2159" y="10913"/>
                      <a:pt x="1" y="1"/>
                    </a:cubicBezTo>
                    <a:cubicBezTo>
                      <a:pt x="62776" y="45448"/>
                      <a:pt x="91735" y="117636"/>
                      <a:pt x="91735" y="117636"/>
                    </a:cubicBezTo>
                    <a:cubicBezTo>
                      <a:pt x="78185" y="109242"/>
                      <a:pt x="64334" y="97551"/>
                      <a:pt x="51564" y="843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26"/>
              <p:cNvSpPr/>
              <p:nvPr/>
            </p:nvSpPr>
            <p:spPr>
              <a:xfrm>
                <a:off x="5407385" y="3110368"/>
                <a:ext cx="630705" cy="874505"/>
              </a:xfrm>
              <a:custGeom>
                <a:rect b="b" l="l" r="r" t="t"/>
                <a:pathLst>
                  <a:path extrusionOk="0" h="63016" w="45448">
                    <a:moveTo>
                      <a:pt x="780" y="0"/>
                    </a:moveTo>
                    <a:lnTo>
                      <a:pt x="0" y="1079"/>
                    </a:lnTo>
                    <a:cubicBezTo>
                      <a:pt x="240" y="1139"/>
                      <a:pt x="540" y="1259"/>
                      <a:pt x="780" y="1439"/>
                    </a:cubicBezTo>
                    <a:cubicBezTo>
                      <a:pt x="1499" y="1859"/>
                      <a:pt x="2159" y="2339"/>
                      <a:pt x="2758" y="2878"/>
                    </a:cubicBezTo>
                    <a:lnTo>
                      <a:pt x="5696" y="5276"/>
                    </a:lnTo>
                    <a:cubicBezTo>
                      <a:pt x="6776" y="6296"/>
                      <a:pt x="7915" y="7495"/>
                      <a:pt x="9234" y="8754"/>
                    </a:cubicBezTo>
                    <a:cubicBezTo>
                      <a:pt x="10493" y="10013"/>
                      <a:pt x="11812" y="11452"/>
                      <a:pt x="13191" y="13011"/>
                    </a:cubicBezTo>
                    <a:cubicBezTo>
                      <a:pt x="13910" y="13730"/>
                      <a:pt x="14630" y="14510"/>
                      <a:pt x="15349" y="15349"/>
                    </a:cubicBezTo>
                    <a:lnTo>
                      <a:pt x="17448" y="17927"/>
                    </a:lnTo>
                    <a:cubicBezTo>
                      <a:pt x="18167" y="18767"/>
                      <a:pt x="18947" y="19606"/>
                      <a:pt x="19666" y="20565"/>
                    </a:cubicBezTo>
                    <a:lnTo>
                      <a:pt x="21765" y="23323"/>
                    </a:lnTo>
                    <a:cubicBezTo>
                      <a:pt x="23264" y="25182"/>
                      <a:pt x="24583" y="27161"/>
                      <a:pt x="25962" y="29139"/>
                    </a:cubicBezTo>
                    <a:lnTo>
                      <a:pt x="26981" y="30638"/>
                    </a:lnTo>
                    <a:lnTo>
                      <a:pt x="27940" y="32137"/>
                    </a:lnTo>
                    <a:cubicBezTo>
                      <a:pt x="28600" y="33156"/>
                      <a:pt x="29259" y="34176"/>
                      <a:pt x="29919" y="35135"/>
                    </a:cubicBezTo>
                    <a:cubicBezTo>
                      <a:pt x="31118" y="37174"/>
                      <a:pt x="32317" y="39152"/>
                      <a:pt x="33456" y="41131"/>
                    </a:cubicBezTo>
                    <a:cubicBezTo>
                      <a:pt x="34595" y="43109"/>
                      <a:pt x="35675" y="45028"/>
                      <a:pt x="36574" y="46887"/>
                    </a:cubicBezTo>
                    <a:lnTo>
                      <a:pt x="37953" y="49525"/>
                    </a:lnTo>
                    <a:cubicBezTo>
                      <a:pt x="38373" y="50424"/>
                      <a:pt x="38792" y="51263"/>
                      <a:pt x="39212" y="52043"/>
                    </a:cubicBezTo>
                    <a:cubicBezTo>
                      <a:pt x="39992" y="53662"/>
                      <a:pt x="40711" y="55161"/>
                      <a:pt x="41311" y="56540"/>
                    </a:cubicBezTo>
                    <a:cubicBezTo>
                      <a:pt x="41910" y="57859"/>
                      <a:pt x="42450" y="58998"/>
                      <a:pt x="42810" y="59957"/>
                    </a:cubicBezTo>
                    <a:cubicBezTo>
                      <a:pt x="43169" y="60977"/>
                      <a:pt x="43589" y="61696"/>
                      <a:pt x="43709" y="62236"/>
                    </a:cubicBezTo>
                    <a:lnTo>
                      <a:pt x="44069" y="63015"/>
                    </a:lnTo>
                    <a:lnTo>
                      <a:pt x="45448" y="62475"/>
                    </a:lnTo>
                    <a:cubicBezTo>
                      <a:pt x="45448" y="62475"/>
                      <a:pt x="45328" y="62176"/>
                      <a:pt x="45148" y="61636"/>
                    </a:cubicBezTo>
                    <a:cubicBezTo>
                      <a:pt x="44968" y="61096"/>
                      <a:pt x="44608" y="60317"/>
                      <a:pt x="44249" y="59358"/>
                    </a:cubicBezTo>
                    <a:cubicBezTo>
                      <a:pt x="43829" y="58398"/>
                      <a:pt x="43289" y="57199"/>
                      <a:pt x="42750" y="55820"/>
                    </a:cubicBezTo>
                    <a:cubicBezTo>
                      <a:pt x="42150" y="54441"/>
                      <a:pt x="41491" y="52942"/>
                      <a:pt x="40651" y="51323"/>
                    </a:cubicBezTo>
                    <a:cubicBezTo>
                      <a:pt x="40291" y="50484"/>
                      <a:pt x="39872" y="49645"/>
                      <a:pt x="39452" y="48745"/>
                    </a:cubicBezTo>
                    <a:lnTo>
                      <a:pt x="38013" y="46047"/>
                    </a:lnTo>
                    <a:cubicBezTo>
                      <a:pt x="37114" y="44189"/>
                      <a:pt x="36034" y="42330"/>
                      <a:pt x="34895" y="40291"/>
                    </a:cubicBezTo>
                    <a:cubicBezTo>
                      <a:pt x="33816" y="38253"/>
                      <a:pt x="32557" y="36274"/>
                      <a:pt x="31358" y="34296"/>
                    </a:cubicBezTo>
                    <a:lnTo>
                      <a:pt x="29379" y="31298"/>
                    </a:lnTo>
                    <a:lnTo>
                      <a:pt x="28360" y="29799"/>
                    </a:lnTo>
                    <a:lnTo>
                      <a:pt x="27341" y="28300"/>
                    </a:lnTo>
                    <a:cubicBezTo>
                      <a:pt x="25902" y="26321"/>
                      <a:pt x="24583" y="24283"/>
                      <a:pt x="23084" y="22424"/>
                    </a:cubicBezTo>
                    <a:lnTo>
                      <a:pt x="20865" y="19606"/>
                    </a:lnTo>
                    <a:cubicBezTo>
                      <a:pt x="20146" y="18707"/>
                      <a:pt x="19366" y="17867"/>
                      <a:pt x="18647" y="16968"/>
                    </a:cubicBezTo>
                    <a:lnTo>
                      <a:pt x="16369" y="14450"/>
                    </a:lnTo>
                    <a:cubicBezTo>
                      <a:pt x="15649" y="13670"/>
                      <a:pt x="14870" y="12891"/>
                      <a:pt x="14150" y="12171"/>
                    </a:cubicBezTo>
                    <a:cubicBezTo>
                      <a:pt x="12651" y="10673"/>
                      <a:pt x="11332" y="9234"/>
                      <a:pt x="9893" y="8094"/>
                    </a:cubicBezTo>
                    <a:cubicBezTo>
                      <a:pt x="8514" y="6895"/>
                      <a:pt x="7255" y="5756"/>
                      <a:pt x="6176" y="4797"/>
                    </a:cubicBezTo>
                    <a:lnTo>
                      <a:pt x="3178" y="2398"/>
                    </a:lnTo>
                    <a:cubicBezTo>
                      <a:pt x="2519" y="1919"/>
                      <a:pt x="1859" y="1379"/>
                      <a:pt x="1319" y="720"/>
                    </a:cubicBezTo>
                    <a:cubicBezTo>
                      <a:pt x="1140" y="540"/>
                      <a:pt x="960" y="240"/>
                      <a:pt x="7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26"/>
              <p:cNvSpPr/>
              <p:nvPr/>
            </p:nvSpPr>
            <p:spPr>
              <a:xfrm>
                <a:off x="5394076" y="3232681"/>
                <a:ext cx="220500" cy="70747"/>
              </a:xfrm>
              <a:custGeom>
                <a:rect b="b" l="l" r="r" t="t"/>
                <a:pathLst>
                  <a:path extrusionOk="0" h="5098" w="15889">
                    <a:moveTo>
                      <a:pt x="120" y="1"/>
                    </a:moveTo>
                    <a:lnTo>
                      <a:pt x="0" y="1320"/>
                    </a:lnTo>
                    <a:cubicBezTo>
                      <a:pt x="240" y="1260"/>
                      <a:pt x="480" y="1260"/>
                      <a:pt x="720" y="1200"/>
                    </a:cubicBezTo>
                    <a:cubicBezTo>
                      <a:pt x="1019" y="1170"/>
                      <a:pt x="1319" y="1155"/>
                      <a:pt x="1619" y="1155"/>
                    </a:cubicBezTo>
                    <a:cubicBezTo>
                      <a:pt x="1919" y="1155"/>
                      <a:pt x="2218" y="1170"/>
                      <a:pt x="2518" y="1200"/>
                    </a:cubicBezTo>
                    <a:cubicBezTo>
                      <a:pt x="2878" y="1200"/>
                      <a:pt x="3238" y="1260"/>
                      <a:pt x="3717" y="1380"/>
                    </a:cubicBezTo>
                    <a:lnTo>
                      <a:pt x="5036" y="1620"/>
                    </a:lnTo>
                    <a:lnTo>
                      <a:pt x="6415" y="1860"/>
                    </a:lnTo>
                    <a:lnTo>
                      <a:pt x="7854" y="2219"/>
                    </a:lnTo>
                    <a:cubicBezTo>
                      <a:pt x="8334" y="2339"/>
                      <a:pt x="8814" y="2459"/>
                      <a:pt x="9293" y="2639"/>
                    </a:cubicBezTo>
                    <a:lnTo>
                      <a:pt x="10672" y="3059"/>
                    </a:lnTo>
                    <a:cubicBezTo>
                      <a:pt x="11512" y="3358"/>
                      <a:pt x="12351" y="3718"/>
                      <a:pt x="13011" y="4018"/>
                    </a:cubicBezTo>
                    <a:cubicBezTo>
                      <a:pt x="13670" y="4258"/>
                      <a:pt x="14270" y="4558"/>
                      <a:pt x="14630" y="4737"/>
                    </a:cubicBezTo>
                    <a:cubicBezTo>
                      <a:pt x="14989" y="4917"/>
                      <a:pt x="15169" y="5097"/>
                      <a:pt x="15169" y="5097"/>
                    </a:cubicBezTo>
                    <a:lnTo>
                      <a:pt x="15889" y="3898"/>
                    </a:lnTo>
                    <a:lnTo>
                      <a:pt x="15229" y="3658"/>
                    </a:lnTo>
                    <a:cubicBezTo>
                      <a:pt x="14749" y="3478"/>
                      <a:pt x="14150" y="3299"/>
                      <a:pt x="13430" y="3059"/>
                    </a:cubicBezTo>
                    <a:lnTo>
                      <a:pt x="12291" y="2699"/>
                    </a:lnTo>
                    <a:cubicBezTo>
                      <a:pt x="11872" y="2579"/>
                      <a:pt x="11452" y="2399"/>
                      <a:pt x="10972" y="2339"/>
                    </a:cubicBezTo>
                    <a:lnTo>
                      <a:pt x="9533" y="1919"/>
                    </a:lnTo>
                    <a:cubicBezTo>
                      <a:pt x="9054" y="1800"/>
                      <a:pt x="8574" y="1740"/>
                      <a:pt x="8034" y="1620"/>
                    </a:cubicBezTo>
                    <a:lnTo>
                      <a:pt x="6535" y="1320"/>
                    </a:lnTo>
                    <a:lnTo>
                      <a:pt x="5096" y="1080"/>
                    </a:lnTo>
                    <a:lnTo>
                      <a:pt x="3777" y="840"/>
                    </a:lnTo>
                    <a:cubicBezTo>
                      <a:pt x="3358" y="780"/>
                      <a:pt x="2938" y="720"/>
                      <a:pt x="2578" y="660"/>
                    </a:cubicBezTo>
                    <a:cubicBezTo>
                      <a:pt x="1979" y="600"/>
                      <a:pt x="1379" y="481"/>
                      <a:pt x="780" y="301"/>
                    </a:cubicBezTo>
                    <a:cubicBezTo>
                      <a:pt x="540" y="181"/>
                      <a:pt x="360" y="12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26"/>
              <p:cNvSpPr/>
              <p:nvPr/>
            </p:nvSpPr>
            <p:spPr>
              <a:xfrm>
                <a:off x="5332496" y="3219371"/>
                <a:ext cx="76562" cy="44949"/>
              </a:xfrm>
              <a:custGeom>
                <a:rect b="b" l="l" r="r" t="t"/>
                <a:pathLst>
                  <a:path extrusionOk="0" h="3239" w="5517">
                    <a:moveTo>
                      <a:pt x="2219" y="1"/>
                    </a:moveTo>
                    <a:cubicBezTo>
                      <a:pt x="120" y="1"/>
                      <a:pt x="0" y="3058"/>
                      <a:pt x="2099" y="3238"/>
                    </a:cubicBezTo>
                    <a:cubicBezTo>
                      <a:pt x="2938" y="3238"/>
                      <a:pt x="5456" y="2639"/>
                      <a:pt x="5516" y="1739"/>
                    </a:cubicBezTo>
                    <a:cubicBezTo>
                      <a:pt x="5516" y="840"/>
                      <a:pt x="3118" y="1"/>
                      <a:pt x="22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26"/>
              <p:cNvSpPr/>
              <p:nvPr/>
            </p:nvSpPr>
            <p:spPr>
              <a:xfrm>
                <a:off x="5349830" y="3076213"/>
                <a:ext cx="80032" cy="51263"/>
              </a:xfrm>
              <a:custGeom>
                <a:rect b="b" l="l" r="r" t="t"/>
                <a:pathLst>
                  <a:path extrusionOk="0" h="3694" w="5767">
                    <a:moveTo>
                      <a:pt x="2348" y="1"/>
                    </a:moveTo>
                    <a:cubicBezTo>
                      <a:pt x="909" y="1"/>
                      <a:pt x="1" y="2150"/>
                      <a:pt x="1569" y="3061"/>
                    </a:cubicBezTo>
                    <a:cubicBezTo>
                      <a:pt x="2064" y="3365"/>
                      <a:pt x="3260" y="3694"/>
                      <a:pt x="4190" y="3694"/>
                    </a:cubicBezTo>
                    <a:cubicBezTo>
                      <a:pt x="4724" y="3694"/>
                      <a:pt x="5171" y="3585"/>
                      <a:pt x="5347" y="3301"/>
                    </a:cubicBezTo>
                    <a:cubicBezTo>
                      <a:pt x="5766" y="2521"/>
                      <a:pt x="3968" y="662"/>
                      <a:pt x="3188" y="243"/>
                    </a:cubicBezTo>
                    <a:cubicBezTo>
                      <a:pt x="2898" y="74"/>
                      <a:pt x="2614" y="1"/>
                      <a:pt x="23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26"/>
              <p:cNvSpPr/>
              <p:nvPr/>
            </p:nvSpPr>
            <p:spPr>
              <a:xfrm>
                <a:off x="5528880" y="3037131"/>
                <a:ext cx="49931" cy="217183"/>
              </a:xfrm>
              <a:custGeom>
                <a:rect b="b" l="l" r="r" t="t"/>
                <a:pathLst>
                  <a:path extrusionOk="0" h="15650" w="3598">
                    <a:moveTo>
                      <a:pt x="0" y="1"/>
                    </a:moveTo>
                    <a:cubicBezTo>
                      <a:pt x="120" y="181"/>
                      <a:pt x="180" y="421"/>
                      <a:pt x="240" y="660"/>
                    </a:cubicBezTo>
                    <a:cubicBezTo>
                      <a:pt x="360" y="1260"/>
                      <a:pt x="420" y="1860"/>
                      <a:pt x="480" y="2519"/>
                    </a:cubicBezTo>
                    <a:cubicBezTo>
                      <a:pt x="480" y="2879"/>
                      <a:pt x="420" y="3299"/>
                      <a:pt x="480" y="3718"/>
                    </a:cubicBezTo>
                    <a:cubicBezTo>
                      <a:pt x="480" y="4138"/>
                      <a:pt x="540" y="4558"/>
                      <a:pt x="540" y="5037"/>
                    </a:cubicBezTo>
                    <a:cubicBezTo>
                      <a:pt x="600" y="5517"/>
                      <a:pt x="600" y="5997"/>
                      <a:pt x="660" y="6536"/>
                    </a:cubicBezTo>
                    <a:cubicBezTo>
                      <a:pt x="720" y="7016"/>
                      <a:pt x="780" y="7496"/>
                      <a:pt x="839" y="8035"/>
                    </a:cubicBezTo>
                    <a:cubicBezTo>
                      <a:pt x="899" y="8515"/>
                      <a:pt x="899" y="8995"/>
                      <a:pt x="1019" y="9534"/>
                    </a:cubicBezTo>
                    <a:cubicBezTo>
                      <a:pt x="1079" y="10014"/>
                      <a:pt x="1139" y="10493"/>
                      <a:pt x="1199" y="10973"/>
                    </a:cubicBezTo>
                    <a:cubicBezTo>
                      <a:pt x="1259" y="11393"/>
                      <a:pt x="1379" y="11812"/>
                      <a:pt x="1439" y="12292"/>
                    </a:cubicBezTo>
                    <a:cubicBezTo>
                      <a:pt x="1559" y="12712"/>
                      <a:pt x="1619" y="13072"/>
                      <a:pt x="1679" y="13491"/>
                    </a:cubicBezTo>
                    <a:cubicBezTo>
                      <a:pt x="1799" y="13911"/>
                      <a:pt x="1859" y="14271"/>
                      <a:pt x="1979" y="14571"/>
                    </a:cubicBezTo>
                    <a:lnTo>
                      <a:pt x="3178" y="15650"/>
                    </a:lnTo>
                    <a:lnTo>
                      <a:pt x="3597" y="15470"/>
                    </a:lnTo>
                    <a:cubicBezTo>
                      <a:pt x="3597" y="15470"/>
                      <a:pt x="3478" y="15230"/>
                      <a:pt x="3298" y="14870"/>
                    </a:cubicBezTo>
                    <a:cubicBezTo>
                      <a:pt x="3118" y="14511"/>
                      <a:pt x="2938" y="13911"/>
                      <a:pt x="2698" y="13192"/>
                    </a:cubicBezTo>
                    <a:cubicBezTo>
                      <a:pt x="2458" y="12472"/>
                      <a:pt x="2218" y="11693"/>
                      <a:pt x="2039" y="10733"/>
                    </a:cubicBezTo>
                    <a:cubicBezTo>
                      <a:pt x="1919" y="10314"/>
                      <a:pt x="1799" y="9834"/>
                      <a:pt x="1739" y="9354"/>
                    </a:cubicBezTo>
                    <a:cubicBezTo>
                      <a:pt x="1619" y="8875"/>
                      <a:pt x="1559" y="8455"/>
                      <a:pt x="1439" y="7915"/>
                    </a:cubicBezTo>
                    <a:cubicBezTo>
                      <a:pt x="1379" y="7376"/>
                      <a:pt x="1259" y="6896"/>
                      <a:pt x="1199" y="6416"/>
                    </a:cubicBezTo>
                    <a:cubicBezTo>
                      <a:pt x="1199" y="5937"/>
                      <a:pt x="1139" y="5457"/>
                      <a:pt x="1079" y="4977"/>
                    </a:cubicBezTo>
                    <a:cubicBezTo>
                      <a:pt x="1079" y="4498"/>
                      <a:pt x="959" y="4078"/>
                      <a:pt x="959" y="3658"/>
                    </a:cubicBezTo>
                    <a:lnTo>
                      <a:pt x="959" y="2459"/>
                    </a:lnTo>
                    <a:cubicBezTo>
                      <a:pt x="959" y="1860"/>
                      <a:pt x="1019" y="1260"/>
                      <a:pt x="1139" y="660"/>
                    </a:cubicBezTo>
                    <a:cubicBezTo>
                      <a:pt x="1199" y="421"/>
                      <a:pt x="1259" y="181"/>
                      <a:pt x="13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26"/>
              <p:cNvSpPr/>
              <p:nvPr/>
            </p:nvSpPr>
            <p:spPr>
              <a:xfrm>
                <a:off x="5516507" y="2980187"/>
                <a:ext cx="47489" cy="69457"/>
              </a:xfrm>
              <a:custGeom>
                <a:rect b="b" l="l" r="r" t="t"/>
                <a:pathLst>
                  <a:path extrusionOk="0" h="5005" w="3422">
                    <a:moveTo>
                      <a:pt x="1681" y="1"/>
                    </a:moveTo>
                    <a:cubicBezTo>
                      <a:pt x="895" y="1"/>
                      <a:pt x="118" y="498"/>
                      <a:pt x="61" y="1526"/>
                    </a:cubicBezTo>
                    <a:cubicBezTo>
                      <a:pt x="1" y="2425"/>
                      <a:pt x="600" y="4943"/>
                      <a:pt x="1500" y="5003"/>
                    </a:cubicBezTo>
                    <a:cubicBezTo>
                      <a:pt x="1511" y="5004"/>
                      <a:pt x="1522" y="5004"/>
                      <a:pt x="1533" y="5004"/>
                    </a:cubicBezTo>
                    <a:cubicBezTo>
                      <a:pt x="2421" y="5004"/>
                      <a:pt x="3299" y="2654"/>
                      <a:pt x="3358" y="1766"/>
                    </a:cubicBezTo>
                    <a:cubicBezTo>
                      <a:pt x="3421" y="603"/>
                      <a:pt x="2546" y="1"/>
                      <a:pt x="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26"/>
              <p:cNvSpPr/>
              <p:nvPr/>
            </p:nvSpPr>
            <p:spPr>
              <a:xfrm>
                <a:off x="5637883" y="3127009"/>
                <a:ext cx="23314" cy="222165"/>
              </a:xfrm>
              <a:custGeom>
                <a:rect b="b" l="l" r="r" t="t"/>
                <a:pathLst>
                  <a:path extrusionOk="0" h="16009" w="16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240" y="240"/>
                      <a:pt x="300" y="480"/>
                      <a:pt x="300" y="720"/>
                    </a:cubicBezTo>
                    <a:cubicBezTo>
                      <a:pt x="360" y="1319"/>
                      <a:pt x="360" y="1979"/>
                      <a:pt x="300" y="2578"/>
                    </a:cubicBezTo>
                    <a:cubicBezTo>
                      <a:pt x="300" y="2938"/>
                      <a:pt x="180" y="3358"/>
                      <a:pt x="180" y="3778"/>
                    </a:cubicBezTo>
                    <a:cubicBezTo>
                      <a:pt x="120" y="4197"/>
                      <a:pt x="120" y="4677"/>
                      <a:pt x="60" y="5157"/>
                    </a:cubicBezTo>
                    <a:cubicBezTo>
                      <a:pt x="60" y="5576"/>
                      <a:pt x="0" y="6056"/>
                      <a:pt x="0" y="6596"/>
                    </a:cubicBezTo>
                    <a:lnTo>
                      <a:pt x="0" y="8095"/>
                    </a:lnTo>
                    <a:lnTo>
                      <a:pt x="0" y="9593"/>
                    </a:lnTo>
                    <a:lnTo>
                      <a:pt x="0" y="11032"/>
                    </a:lnTo>
                    <a:cubicBezTo>
                      <a:pt x="0" y="11512"/>
                      <a:pt x="0" y="11932"/>
                      <a:pt x="60" y="12411"/>
                    </a:cubicBezTo>
                    <a:cubicBezTo>
                      <a:pt x="60" y="12831"/>
                      <a:pt x="60" y="13191"/>
                      <a:pt x="120" y="13611"/>
                    </a:cubicBezTo>
                    <a:cubicBezTo>
                      <a:pt x="120" y="14030"/>
                      <a:pt x="180" y="14390"/>
                      <a:pt x="180" y="14750"/>
                    </a:cubicBezTo>
                    <a:lnTo>
                      <a:pt x="1200" y="16009"/>
                    </a:lnTo>
                    <a:lnTo>
                      <a:pt x="1679" y="15889"/>
                    </a:lnTo>
                    <a:cubicBezTo>
                      <a:pt x="1679" y="15889"/>
                      <a:pt x="1559" y="15649"/>
                      <a:pt x="1439" y="15289"/>
                    </a:cubicBezTo>
                    <a:cubicBezTo>
                      <a:pt x="1379" y="14870"/>
                      <a:pt x="1200" y="14270"/>
                      <a:pt x="1080" y="13551"/>
                    </a:cubicBezTo>
                    <a:cubicBezTo>
                      <a:pt x="960" y="12831"/>
                      <a:pt x="840" y="11932"/>
                      <a:pt x="780" y="11032"/>
                    </a:cubicBezTo>
                    <a:cubicBezTo>
                      <a:pt x="720" y="10553"/>
                      <a:pt x="720" y="10133"/>
                      <a:pt x="660" y="9593"/>
                    </a:cubicBezTo>
                    <a:cubicBezTo>
                      <a:pt x="600" y="9114"/>
                      <a:pt x="600" y="8634"/>
                      <a:pt x="600" y="8095"/>
                    </a:cubicBezTo>
                    <a:cubicBezTo>
                      <a:pt x="600" y="7615"/>
                      <a:pt x="540" y="7075"/>
                      <a:pt x="600" y="6596"/>
                    </a:cubicBezTo>
                    <a:cubicBezTo>
                      <a:pt x="600" y="6116"/>
                      <a:pt x="600" y="5636"/>
                      <a:pt x="660" y="5157"/>
                    </a:cubicBezTo>
                    <a:cubicBezTo>
                      <a:pt x="660" y="4737"/>
                      <a:pt x="720" y="4257"/>
                      <a:pt x="720" y="3838"/>
                    </a:cubicBezTo>
                    <a:cubicBezTo>
                      <a:pt x="720" y="3418"/>
                      <a:pt x="780" y="3058"/>
                      <a:pt x="840" y="2638"/>
                    </a:cubicBezTo>
                    <a:cubicBezTo>
                      <a:pt x="900" y="2039"/>
                      <a:pt x="1020" y="1439"/>
                      <a:pt x="1200" y="840"/>
                    </a:cubicBezTo>
                    <a:cubicBezTo>
                      <a:pt x="1319" y="600"/>
                      <a:pt x="1379" y="420"/>
                      <a:pt x="1499" y="180"/>
                    </a:cubicBez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26"/>
              <p:cNvSpPr/>
              <p:nvPr/>
            </p:nvSpPr>
            <p:spPr>
              <a:xfrm>
                <a:off x="5632172" y="3072757"/>
                <a:ext cx="49945" cy="68541"/>
              </a:xfrm>
              <a:custGeom>
                <a:rect b="b" l="l" r="r" t="t"/>
                <a:pathLst>
                  <a:path extrusionOk="0" h="4939" w="3599">
                    <a:moveTo>
                      <a:pt x="1736" y="0"/>
                    </a:moveTo>
                    <a:cubicBezTo>
                      <a:pt x="1044" y="0"/>
                      <a:pt x="360" y="408"/>
                      <a:pt x="181" y="1331"/>
                    </a:cubicBezTo>
                    <a:cubicBezTo>
                      <a:pt x="1" y="2171"/>
                      <a:pt x="241" y="4749"/>
                      <a:pt x="1140" y="4929"/>
                    </a:cubicBezTo>
                    <a:cubicBezTo>
                      <a:pt x="1174" y="4935"/>
                      <a:pt x="1208" y="4939"/>
                      <a:pt x="1243" y="4939"/>
                    </a:cubicBezTo>
                    <a:cubicBezTo>
                      <a:pt x="2128" y="4939"/>
                      <a:pt x="3243" y="2796"/>
                      <a:pt x="3358" y="1931"/>
                    </a:cubicBezTo>
                    <a:cubicBezTo>
                      <a:pt x="3598" y="730"/>
                      <a:pt x="2661" y="0"/>
                      <a:pt x="17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26"/>
              <p:cNvSpPr/>
              <p:nvPr/>
            </p:nvSpPr>
            <p:spPr>
              <a:xfrm>
                <a:off x="5729413" y="3233514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1"/>
                    </a:moveTo>
                    <a:lnTo>
                      <a:pt x="1500" y="1"/>
                    </a:lnTo>
                    <a:cubicBezTo>
                      <a:pt x="1560" y="241"/>
                      <a:pt x="1560" y="480"/>
                      <a:pt x="1560" y="720"/>
                    </a:cubicBezTo>
                    <a:cubicBezTo>
                      <a:pt x="1560" y="1320"/>
                      <a:pt x="1440" y="1979"/>
                      <a:pt x="1320" y="2579"/>
                    </a:cubicBezTo>
                    <a:cubicBezTo>
                      <a:pt x="1260" y="2939"/>
                      <a:pt x="1140" y="3298"/>
                      <a:pt x="1080" y="3718"/>
                    </a:cubicBezTo>
                    <a:cubicBezTo>
                      <a:pt x="1020" y="4198"/>
                      <a:pt x="960" y="4618"/>
                      <a:pt x="840" y="5097"/>
                    </a:cubicBezTo>
                    <a:cubicBezTo>
                      <a:pt x="780" y="5517"/>
                      <a:pt x="720" y="5997"/>
                      <a:pt x="600" y="6536"/>
                    </a:cubicBezTo>
                    <a:lnTo>
                      <a:pt x="420" y="8035"/>
                    </a:lnTo>
                    <a:cubicBezTo>
                      <a:pt x="360" y="8515"/>
                      <a:pt x="300" y="8994"/>
                      <a:pt x="241" y="9534"/>
                    </a:cubicBezTo>
                    <a:cubicBezTo>
                      <a:pt x="241" y="10014"/>
                      <a:pt x="181" y="10493"/>
                      <a:pt x="121" y="10973"/>
                    </a:cubicBezTo>
                    <a:cubicBezTo>
                      <a:pt x="61" y="11453"/>
                      <a:pt x="121" y="11872"/>
                      <a:pt x="61" y="12352"/>
                    </a:cubicBezTo>
                    <a:cubicBezTo>
                      <a:pt x="1" y="12772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cubicBezTo>
                      <a:pt x="1380" y="15949"/>
                      <a:pt x="1320" y="15710"/>
                      <a:pt x="1260" y="15290"/>
                    </a:cubicBezTo>
                    <a:cubicBezTo>
                      <a:pt x="1140" y="14870"/>
                      <a:pt x="1140" y="14271"/>
                      <a:pt x="1020" y="13551"/>
                    </a:cubicBezTo>
                    <a:cubicBezTo>
                      <a:pt x="960" y="12772"/>
                      <a:pt x="960" y="11932"/>
                      <a:pt x="960" y="10973"/>
                    </a:cubicBezTo>
                    <a:lnTo>
                      <a:pt x="960" y="9594"/>
                    </a:lnTo>
                    <a:cubicBezTo>
                      <a:pt x="960" y="9054"/>
                      <a:pt x="1020" y="8575"/>
                      <a:pt x="1080" y="8095"/>
                    </a:cubicBezTo>
                    <a:cubicBezTo>
                      <a:pt x="1080" y="7555"/>
                      <a:pt x="1140" y="7076"/>
                      <a:pt x="1200" y="6596"/>
                    </a:cubicBezTo>
                    <a:cubicBezTo>
                      <a:pt x="1260" y="6116"/>
                      <a:pt x="1320" y="5637"/>
                      <a:pt x="1380" y="5157"/>
                    </a:cubicBezTo>
                    <a:cubicBezTo>
                      <a:pt x="1440" y="4677"/>
                      <a:pt x="1500" y="4258"/>
                      <a:pt x="1620" y="3838"/>
                    </a:cubicBezTo>
                    <a:cubicBezTo>
                      <a:pt x="1679" y="3418"/>
                      <a:pt x="1739" y="3059"/>
                      <a:pt x="1859" y="2639"/>
                    </a:cubicBezTo>
                    <a:cubicBezTo>
                      <a:pt x="1979" y="2039"/>
                      <a:pt x="2159" y="1500"/>
                      <a:pt x="2459" y="960"/>
                    </a:cubicBezTo>
                    <a:cubicBezTo>
                      <a:pt x="2519" y="720"/>
                      <a:pt x="2639" y="540"/>
                      <a:pt x="2819" y="361"/>
                    </a:cubicBezTo>
                    <a:lnTo>
                      <a:pt x="15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26"/>
              <p:cNvSpPr/>
              <p:nvPr/>
            </p:nvSpPr>
            <p:spPr>
              <a:xfrm>
                <a:off x="5744506" y="3181205"/>
                <a:ext cx="52207" cy="67556"/>
              </a:xfrm>
              <a:custGeom>
                <a:rect b="b" l="l" r="r" t="t"/>
                <a:pathLst>
                  <a:path extrusionOk="0" h="4868" w="3762">
                    <a:moveTo>
                      <a:pt x="1756" y="1"/>
                    </a:moveTo>
                    <a:cubicBezTo>
                      <a:pt x="1123" y="1"/>
                      <a:pt x="497" y="340"/>
                      <a:pt x="241" y="1132"/>
                    </a:cubicBezTo>
                    <a:cubicBezTo>
                      <a:pt x="1" y="1971"/>
                      <a:pt x="1" y="4609"/>
                      <a:pt x="840" y="4849"/>
                    </a:cubicBezTo>
                    <a:cubicBezTo>
                      <a:pt x="885" y="4862"/>
                      <a:pt x="932" y="4868"/>
                      <a:pt x="980" y="4868"/>
                    </a:cubicBezTo>
                    <a:cubicBezTo>
                      <a:pt x="1830" y="4868"/>
                      <a:pt x="3131" y="2942"/>
                      <a:pt x="3358" y="2091"/>
                    </a:cubicBezTo>
                    <a:cubicBezTo>
                      <a:pt x="3762" y="844"/>
                      <a:pt x="2752" y="1"/>
                      <a:pt x="17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26"/>
              <p:cNvSpPr/>
              <p:nvPr/>
            </p:nvSpPr>
            <p:spPr>
              <a:xfrm>
                <a:off x="5825107" y="3375812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0"/>
                    </a:moveTo>
                    <a:cubicBezTo>
                      <a:pt x="1560" y="240"/>
                      <a:pt x="1560" y="480"/>
                      <a:pt x="1560" y="720"/>
                    </a:cubicBezTo>
                    <a:cubicBezTo>
                      <a:pt x="1560" y="1379"/>
                      <a:pt x="1500" y="1979"/>
                      <a:pt x="1320" y="2579"/>
                    </a:cubicBezTo>
                    <a:cubicBezTo>
                      <a:pt x="1260" y="2938"/>
                      <a:pt x="1140" y="3298"/>
                      <a:pt x="1080" y="3778"/>
                    </a:cubicBezTo>
                    <a:cubicBezTo>
                      <a:pt x="1020" y="4197"/>
                      <a:pt x="960" y="4617"/>
                      <a:pt x="840" y="5097"/>
                    </a:cubicBezTo>
                    <a:cubicBezTo>
                      <a:pt x="780" y="5576"/>
                      <a:pt x="720" y="6056"/>
                      <a:pt x="600" y="6536"/>
                    </a:cubicBezTo>
                    <a:lnTo>
                      <a:pt x="420" y="8035"/>
                    </a:lnTo>
                    <a:cubicBezTo>
                      <a:pt x="360" y="8514"/>
                      <a:pt x="301" y="8994"/>
                      <a:pt x="241" y="9534"/>
                    </a:cubicBezTo>
                    <a:cubicBezTo>
                      <a:pt x="181" y="10013"/>
                      <a:pt x="241" y="10493"/>
                      <a:pt x="121" y="10973"/>
                    </a:cubicBezTo>
                    <a:cubicBezTo>
                      <a:pt x="61" y="11452"/>
                      <a:pt x="121" y="11872"/>
                      <a:pt x="61" y="12352"/>
                    </a:cubicBezTo>
                    <a:cubicBezTo>
                      <a:pt x="1" y="12771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lnTo>
                      <a:pt x="1260" y="15290"/>
                    </a:lnTo>
                    <a:cubicBezTo>
                      <a:pt x="1200" y="14870"/>
                      <a:pt x="1080" y="14270"/>
                      <a:pt x="1020" y="13551"/>
                    </a:cubicBezTo>
                    <a:cubicBezTo>
                      <a:pt x="1020" y="12771"/>
                      <a:pt x="960" y="11932"/>
                      <a:pt x="960" y="10973"/>
                    </a:cubicBezTo>
                    <a:cubicBezTo>
                      <a:pt x="960" y="10553"/>
                      <a:pt x="960" y="10073"/>
                      <a:pt x="960" y="9594"/>
                    </a:cubicBezTo>
                    <a:cubicBezTo>
                      <a:pt x="960" y="9054"/>
                      <a:pt x="1020" y="8574"/>
                      <a:pt x="1080" y="8095"/>
                    </a:cubicBezTo>
                    <a:cubicBezTo>
                      <a:pt x="1080" y="7555"/>
                      <a:pt x="1080" y="7075"/>
                      <a:pt x="1200" y="6596"/>
                    </a:cubicBezTo>
                    <a:cubicBezTo>
                      <a:pt x="1260" y="6116"/>
                      <a:pt x="1320" y="5636"/>
                      <a:pt x="1380" y="5157"/>
                    </a:cubicBezTo>
                    <a:cubicBezTo>
                      <a:pt x="1440" y="4677"/>
                      <a:pt x="1560" y="4257"/>
                      <a:pt x="1620" y="3838"/>
                    </a:cubicBezTo>
                    <a:cubicBezTo>
                      <a:pt x="1680" y="3418"/>
                      <a:pt x="1739" y="2998"/>
                      <a:pt x="1859" y="2639"/>
                    </a:cubicBezTo>
                    <a:cubicBezTo>
                      <a:pt x="1979" y="2039"/>
                      <a:pt x="2219" y="1499"/>
                      <a:pt x="2459" y="960"/>
                    </a:cubicBezTo>
                    <a:cubicBezTo>
                      <a:pt x="2579" y="720"/>
                      <a:pt x="2699" y="540"/>
                      <a:pt x="2819" y="360"/>
                    </a:cubicBezTo>
                    <a:lnTo>
                      <a:pt x="15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26"/>
              <p:cNvSpPr/>
              <p:nvPr/>
            </p:nvSpPr>
            <p:spPr>
              <a:xfrm>
                <a:off x="5840915" y="3321588"/>
                <a:ext cx="53706" cy="68777"/>
              </a:xfrm>
              <a:custGeom>
                <a:rect b="b" l="l" r="r" t="t"/>
                <a:pathLst>
                  <a:path extrusionOk="0" h="4956" w="3870">
                    <a:moveTo>
                      <a:pt x="1768" y="1"/>
                    </a:moveTo>
                    <a:cubicBezTo>
                      <a:pt x="1103" y="1"/>
                      <a:pt x="452" y="378"/>
                      <a:pt x="241" y="1269"/>
                    </a:cubicBezTo>
                    <a:cubicBezTo>
                      <a:pt x="1" y="2109"/>
                      <a:pt x="1" y="4687"/>
                      <a:pt x="840" y="4927"/>
                    </a:cubicBezTo>
                    <a:cubicBezTo>
                      <a:pt x="894" y="4946"/>
                      <a:pt x="950" y="4955"/>
                      <a:pt x="1009" y="4955"/>
                    </a:cubicBezTo>
                    <a:cubicBezTo>
                      <a:pt x="1859" y="4955"/>
                      <a:pt x="3134" y="3014"/>
                      <a:pt x="3358" y="2229"/>
                    </a:cubicBezTo>
                    <a:cubicBezTo>
                      <a:pt x="3869" y="915"/>
                      <a:pt x="2803" y="1"/>
                      <a:pt x="17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26"/>
              <p:cNvSpPr/>
              <p:nvPr/>
            </p:nvSpPr>
            <p:spPr>
              <a:xfrm>
                <a:off x="5902495" y="3524757"/>
                <a:ext cx="64086" cy="218848"/>
              </a:xfrm>
              <a:custGeom>
                <a:rect b="b" l="l" r="r" t="t"/>
                <a:pathLst>
                  <a:path extrusionOk="0" h="15770" w="4618">
                    <a:moveTo>
                      <a:pt x="3358" y="1"/>
                    </a:moveTo>
                    <a:cubicBezTo>
                      <a:pt x="3358" y="301"/>
                      <a:pt x="3358" y="540"/>
                      <a:pt x="3298" y="780"/>
                    </a:cubicBezTo>
                    <a:cubicBezTo>
                      <a:pt x="3238" y="1380"/>
                      <a:pt x="3059" y="1979"/>
                      <a:pt x="2879" y="2579"/>
                    </a:cubicBezTo>
                    <a:cubicBezTo>
                      <a:pt x="2759" y="2939"/>
                      <a:pt x="2579" y="3298"/>
                      <a:pt x="2459" y="3718"/>
                    </a:cubicBezTo>
                    <a:cubicBezTo>
                      <a:pt x="2339" y="4078"/>
                      <a:pt x="2219" y="4558"/>
                      <a:pt x="2099" y="4977"/>
                    </a:cubicBezTo>
                    <a:lnTo>
                      <a:pt x="1679" y="6356"/>
                    </a:lnTo>
                    <a:cubicBezTo>
                      <a:pt x="1560" y="6836"/>
                      <a:pt x="1380" y="7316"/>
                      <a:pt x="1260" y="7855"/>
                    </a:cubicBezTo>
                    <a:cubicBezTo>
                      <a:pt x="1140" y="8335"/>
                      <a:pt x="1020" y="8814"/>
                      <a:pt x="900" y="9294"/>
                    </a:cubicBezTo>
                    <a:cubicBezTo>
                      <a:pt x="780" y="9774"/>
                      <a:pt x="720" y="10253"/>
                      <a:pt x="600" y="10733"/>
                    </a:cubicBezTo>
                    <a:cubicBezTo>
                      <a:pt x="480" y="11153"/>
                      <a:pt x="420" y="11573"/>
                      <a:pt x="360" y="12052"/>
                    </a:cubicBezTo>
                    <a:cubicBezTo>
                      <a:pt x="300" y="12532"/>
                      <a:pt x="181" y="12832"/>
                      <a:pt x="121" y="13251"/>
                    </a:cubicBezTo>
                    <a:cubicBezTo>
                      <a:pt x="61" y="13671"/>
                      <a:pt x="1" y="14031"/>
                      <a:pt x="1" y="14391"/>
                    </a:cubicBezTo>
                    <a:lnTo>
                      <a:pt x="720" y="15770"/>
                    </a:lnTo>
                    <a:lnTo>
                      <a:pt x="1140" y="15770"/>
                    </a:lnTo>
                    <a:cubicBezTo>
                      <a:pt x="1140" y="15770"/>
                      <a:pt x="1200" y="15530"/>
                      <a:pt x="1140" y="15110"/>
                    </a:cubicBezTo>
                    <a:cubicBezTo>
                      <a:pt x="1080" y="14690"/>
                      <a:pt x="1080" y="14091"/>
                      <a:pt x="1140" y="13371"/>
                    </a:cubicBezTo>
                    <a:cubicBezTo>
                      <a:pt x="1200" y="12592"/>
                      <a:pt x="1260" y="11752"/>
                      <a:pt x="1380" y="10853"/>
                    </a:cubicBezTo>
                    <a:cubicBezTo>
                      <a:pt x="1500" y="10373"/>
                      <a:pt x="1560" y="9894"/>
                      <a:pt x="1620" y="9414"/>
                    </a:cubicBezTo>
                    <a:cubicBezTo>
                      <a:pt x="1679" y="8934"/>
                      <a:pt x="1799" y="8455"/>
                      <a:pt x="1919" y="7975"/>
                    </a:cubicBezTo>
                    <a:cubicBezTo>
                      <a:pt x="1979" y="7495"/>
                      <a:pt x="2099" y="7016"/>
                      <a:pt x="2219" y="6536"/>
                    </a:cubicBezTo>
                    <a:cubicBezTo>
                      <a:pt x="2339" y="6056"/>
                      <a:pt x="2459" y="5577"/>
                      <a:pt x="2579" y="5157"/>
                    </a:cubicBezTo>
                    <a:cubicBezTo>
                      <a:pt x="2759" y="4677"/>
                      <a:pt x="2879" y="4258"/>
                      <a:pt x="2999" y="3838"/>
                    </a:cubicBezTo>
                    <a:cubicBezTo>
                      <a:pt x="3059" y="3478"/>
                      <a:pt x="3238" y="3059"/>
                      <a:pt x="3358" y="2699"/>
                    </a:cubicBezTo>
                    <a:cubicBezTo>
                      <a:pt x="3598" y="2159"/>
                      <a:pt x="3838" y="1620"/>
                      <a:pt x="4198" y="1080"/>
                    </a:cubicBezTo>
                    <a:cubicBezTo>
                      <a:pt x="4318" y="900"/>
                      <a:pt x="4438" y="720"/>
                      <a:pt x="4617" y="540"/>
                    </a:cubicBezTo>
                    <a:lnTo>
                      <a:pt x="33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26"/>
              <p:cNvSpPr/>
              <p:nvPr/>
            </p:nvSpPr>
            <p:spPr>
              <a:xfrm>
                <a:off x="5942438" y="3475391"/>
                <a:ext cx="58896" cy="65807"/>
              </a:xfrm>
              <a:custGeom>
                <a:rect b="b" l="l" r="r" t="t"/>
                <a:pathLst>
                  <a:path extrusionOk="0" h="4742" w="4244">
                    <a:moveTo>
                      <a:pt x="2155" y="1"/>
                    </a:moveTo>
                    <a:cubicBezTo>
                      <a:pt x="1595" y="1"/>
                      <a:pt x="1034" y="290"/>
                      <a:pt x="720" y="980"/>
                    </a:cubicBezTo>
                    <a:cubicBezTo>
                      <a:pt x="360" y="1759"/>
                      <a:pt x="1" y="4337"/>
                      <a:pt x="840" y="4697"/>
                    </a:cubicBezTo>
                    <a:cubicBezTo>
                      <a:pt x="906" y="4727"/>
                      <a:pt x="978" y="4741"/>
                      <a:pt x="1055" y="4741"/>
                    </a:cubicBezTo>
                    <a:cubicBezTo>
                      <a:pt x="1893" y="4741"/>
                      <a:pt x="3329" y="3067"/>
                      <a:pt x="3658" y="2299"/>
                    </a:cubicBezTo>
                    <a:cubicBezTo>
                      <a:pt x="4244" y="1010"/>
                      <a:pt x="3201" y="1"/>
                      <a:pt x="21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26"/>
              <p:cNvSpPr/>
              <p:nvPr/>
            </p:nvSpPr>
            <p:spPr>
              <a:xfrm>
                <a:off x="5465634" y="3329207"/>
                <a:ext cx="216350" cy="54941"/>
              </a:xfrm>
              <a:custGeom>
                <a:rect b="b" l="l" r="r" t="t"/>
                <a:pathLst>
                  <a:path extrusionOk="0" h="3959" w="15590">
                    <a:moveTo>
                      <a:pt x="0" y="1"/>
                    </a:moveTo>
                    <a:lnTo>
                      <a:pt x="0" y="1380"/>
                    </a:lnTo>
                    <a:cubicBezTo>
                      <a:pt x="240" y="1260"/>
                      <a:pt x="420" y="1200"/>
                      <a:pt x="660" y="1200"/>
                    </a:cubicBezTo>
                    <a:cubicBezTo>
                      <a:pt x="1259" y="1080"/>
                      <a:pt x="1859" y="1020"/>
                      <a:pt x="2459" y="1020"/>
                    </a:cubicBezTo>
                    <a:cubicBezTo>
                      <a:pt x="2878" y="1020"/>
                      <a:pt x="3298" y="1080"/>
                      <a:pt x="3718" y="1080"/>
                    </a:cubicBezTo>
                    <a:lnTo>
                      <a:pt x="5037" y="1260"/>
                    </a:lnTo>
                    <a:lnTo>
                      <a:pt x="6416" y="1380"/>
                    </a:lnTo>
                    <a:lnTo>
                      <a:pt x="7915" y="1680"/>
                    </a:lnTo>
                    <a:cubicBezTo>
                      <a:pt x="8394" y="1740"/>
                      <a:pt x="8874" y="1800"/>
                      <a:pt x="9354" y="1920"/>
                    </a:cubicBezTo>
                    <a:lnTo>
                      <a:pt x="10733" y="2279"/>
                    </a:lnTo>
                    <a:cubicBezTo>
                      <a:pt x="11632" y="2519"/>
                      <a:pt x="12471" y="2759"/>
                      <a:pt x="13191" y="3059"/>
                    </a:cubicBezTo>
                    <a:cubicBezTo>
                      <a:pt x="13850" y="3299"/>
                      <a:pt x="14450" y="3538"/>
                      <a:pt x="14810" y="3658"/>
                    </a:cubicBezTo>
                    <a:lnTo>
                      <a:pt x="15409" y="3958"/>
                    </a:lnTo>
                    <a:lnTo>
                      <a:pt x="15589" y="3538"/>
                    </a:lnTo>
                    <a:lnTo>
                      <a:pt x="14570" y="2339"/>
                    </a:lnTo>
                    <a:lnTo>
                      <a:pt x="13491" y="2039"/>
                    </a:lnTo>
                    <a:lnTo>
                      <a:pt x="12292" y="1740"/>
                    </a:lnTo>
                    <a:cubicBezTo>
                      <a:pt x="11872" y="1680"/>
                      <a:pt x="11392" y="1560"/>
                      <a:pt x="10913" y="1500"/>
                    </a:cubicBezTo>
                    <a:lnTo>
                      <a:pt x="9474" y="1260"/>
                    </a:lnTo>
                    <a:cubicBezTo>
                      <a:pt x="8994" y="1140"/>
                      <a:pt x="8514" y="1140"/>
                      <a:pt x="7975" y="1020"/>
                    </a:cubicBezTo>
                    <a:lnTo>
                      <a:pt x="6476" y="840"/>
                    </a:lnTo>
                    <a:lnTo>
                      <a:pt x="5037" y="720"/>
                    </a:lnTo>
                    <a:lnTo>
                      <a:pt x="3718" y="600"/>
                    </a:lnTo>
                    <a:cubicBezTo>
                      <a:pt x="3508" y="570"/>
                      <a:pt x="3298" y="570"/>
                      <a:pt x="3096" y="570"/>
                    </a:cubicBezTo>
                    <a:cubicBezTo>
                      <a:pt x="2893" y="570"/>
                      <a:pt x="2698" y="570"/>
                      <a:pt x="2519" y="541"/>
                    </a:cubicBezTo>
                    <a:cubicBezTo>
                      <a:pt x="1919" y="481"/>
                      <a:pt x="1319" y="421"/>
                      <a:pt x="720" y="241"/>
                    </a:cubicBezTo>
                    <a:cubicBezTo>
                      <a:pt x="480" y="181"/>
                      <a:pt x="240" y="1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26"/>
              <p:cNvSpPr/>
              <p:nvPr/>
            </p:nvSpPr>
            <p:spPr>
              <a:xfrm>
                <a:off x="5400446" y="3318396"/>
                <a:ext cx="77672" cy="44991"/>
              </a:xfrm>
              <a:custGeom>
                <a:rect b="b" l="l" r="r" t="t"/>
                <a:pathLst>
                  <a:path extrusionOk="0" h="3242" w="5597">
                    <a:moveTo>
                      <a:pt x="2179" y="0"/>
                    </a:moveTo>
                    <a:cubicBezTo>
                      <a:pt x="0" y="59"/>
                      <a:pt x="77" y="3241"/>
                      <a:pt x="2182" y="3241"/>
                    </a:cubicBezTo>
                    <a:cubicBezTo>
                      <a:pt x="2221" y="3241"/>
                      <a:pt x="2259" y="3240"/>
                      <a:pt x="2299" y="3238"/>
                    </a:cubicBezTo>
                    <a:cubicBezTo>
                      <a:pt x="3198" y="3238"/>
                      <a:pt x="5597" y="2399"/>
                      <a:pt x="5597" y="1499"/>
                    </a:cubicBezTo>
                    <a:cubicBezTo>
                      <a:pt x="5537" y="600"/>
                      <a:pt x="3079" y="0"/>
                      <a:pt x="21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26"/>
              <p:cNvSpPr/>
              <p:nvPr/>
            </p:nvSpPr>
            <p:spPr>
              <a:xfrm>
                <a:off x="5538858" y="3459861"/>
                <a:ext cx="222179" cy="32459"/>
              </a:xfrm>
              <a:custGeom>
                <a:rect b="b" l="l" r="r" t="t"/>
                <a:pathLst>
                  <a:path extrusionOk="0" h="2339" w="16010">
                    <a:moveTo>
                      <a:pt x="1" y="0"/>
                    </a:moveTo>
                    <a:lnTo>
                      <a:pt x="120" y="1379"/>
                    </a:lnTo>
                    <a:cubicBezTo>
                      <a:pt x="360" y="1259"/>
                      <a:pt x="540" y="1199"/>
                      <a:pt x="780" y="1139"/>
                    </a:cubicBezTo>
                    <a:cubicBezTo>
                      <a:pt x="1380" y="959"/>
                      <a:pt x="1979" y="840"/>
                      <a:pt x="2579" y="780"/>
                    </a:cubicBezTo>
                    <a:cubicBezTo>
                      <a:pt x="2998" y="780"/>
                      <a:pt x="3358" y="720"/>
                      <a:pt x="3778" y="720"/>
                    </a:cubicBezTo>
                    <a:lnTo>
                      <a:pt x="6656" y="720"/>
                    </a:lnTo>
                    <a:lnTo>
                      <a:pt x="8155" y="840"/>
                    </a:lnTo>
                    <a:cubicBezTo>
                      <a:pt x="8634" y="840"/>
                      <a:pt x="9114" y="900"/>
                      <a:pt x="9654" y="959"/>
                    </a:cubicBezTo>
                    <a:lnTo>
                      <a:pt x="11033" y="1199"/>
                    </a:lnTo>
                    <a:cubicBezTo>
                      <a:pt x="11992" y="1319"/>
                      <a:pt x="12831" y="1499"/>
                      <a:pt x="13551" y="1619"/>
                    </a:cubicBezTo>
                    <a:cubicBezTo>
                      <a:pt x="14270" y="1799"/>
                      <a:pt x="14870" y="1979"/>
                      <a:pt x="15230" y="2099"/>
                    </a:cubicBezTo>
                    <a:cubicBezTo>
                      <a:pt x="15589" y="2279"/>
                      <a:pt x="15889" y="2338"/>
                      <a:pt x="15889" y="2338"/>
                    </a:cubicBezTo>
                    <a:lnTo>
                      <a:pt x="16009" y="1919"/>
                    </a:lnTo>
                    <a:lnTo>
                      <a:pt x="14750" y="840"/>
                    </a:lnTo>
                    <a:lnTo>
                      <a:pt x="13611" y="660"/>
                    </a:lnTo>
                    <a:lnTo>
                      <a:pt x="12412" y="540"/>
                    </a:lnTo>
                    <a:cubicBezTo>
                      <a:pt x="11992" y="480"/>
                      <a:pt x="11512" y="420"/>
                      <a:pt x="11033" y="420"/>
                    </a:cubicBezTo>
                    <a:lnTo>
                      <a:pt x="9594" y="300"/>
                    </a:lnTo>
                    <a:cubicBezTo>
                      <a:pt x="9354" y="270"/>
                      <a:pt x="9099" y="270"/>
                      <a:pt x="8844" y="270"/>
                    </a:cubicBezTo>
                    <a:cubicBezTo>
                      <a:pt x="8589" y="270"/>
                      <a:pt x="8335" y="270"/>
                      <a:pt x="8095" y="240"/>
                    </a:cubicBezTo>
                    <a:lnTo>
                      <a:pt x="6596" y="180"/>
                    </a:lnTo>
                    <a:lnTo>
                      <a:pt x="3778" y="180"/>
                    </a:lnTo>
                    <a:cubicBezTo>
                      <a:pt x="3358" y="180"/>
                      <a:pt x="2938" y="240"/>
                      <a:pt x="2579" y="300"/>
                    </a:cubicBezTo>
                    <a:cubicBezTo>
                      <a:pt x="1979" y="300"/>
                      <a:pt x="1380" y="300"/>
                      <a:pt x="780" y="180"/>
                    </a:cubicBezTo>
                    <a:cubicBezTo>
                      <a:pt x="48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26"/>
              <p:cNvSpPr/>
              <p:nvPr/>
            </p:nvSpPr>
            <p:spPr>
              <a:xfrm>
                <a:off x="5474447" y="3452894"/>
                <a:ext cx="80226" cy="45518"/>
              </a:xfrm>
              <a:custGeom>
                <a:rect b="b" l="l" r="r" t="t"/>
                <a:pathLst>
                  <a:path extrusionOk="0" h="3280" w="5781">
                    <a:moveTo>
                      <a:pt x="2468" y="0"/>
                    </a:moveTo>
                    <a:cubicBezTo>
                      <a:pt x="2312" y="0"/>
                      <a:pt x="2175" y="8"/>
                      <a:pt x="2063" y="22"/>
                    </a:cubicBezTo>
                    <a:cubicBezTo>
                      <a:pt x="0" y="309"/>
                      <a:pt x="347" y="3280"/>
                      <a:pt x="2267" y="3280"/>
                    </a:cubicBezTo>
                    <a:cubicBezTo>
                      <a:pt x="2356" y="3280"/>
                      <a:pt x="2448" y="3273"/>
                      <a:pt x="2543" y="3260"/>
                    </a:cubicBezTo>
                    <a:cubicBezTo>
                      <a:pt x="3442" y="3140"/>
                      <a:pt x="5781" y="2061"/>
                      <a:pt x="5661" y="1162"/>
                    </a:cubicBezTo>
                    <a:cubicBezTo>
                      <a:pt x="5556" y="374"/>
                      <a:pt x="3565" y="0"/>
                      <a:pt x="24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26"/>
              <p:cNvSpPr/>
              <p:nvPr/>
            </p:nvSpPr>
            <p:spPr>
              <a:xfrm>
                <a:off x="5635385" y="3572195"/>
                <a:ext cx="218016" cy="47433"/>
              </a:xfrm>
              <a:custGeom>
                <a:rect b="b" l="l" r="r" t="t"/>
                <a:pathLst>
                  <a:path extrusionOk="0" h="3418" w="15710">
                    <a:moveTo>
                      <a:pt x="1" y="0"/>
                    </a:moveTo>
                    <a:lnTo>
                      <a:pt x="61" y="1379"/>
                    </a:lnTo>
                    <a:cubicBezTo>
                      <a:pt x="240" y="1259"/>
                      <a:pt x="480" y="1199"/>
                      <a:pt x="720" y="1140"/>
                    </a:cubicBezTo>
                    <a:cubicBezTo>
                      <a:pt x="1320" y="1020"/>
                      <a:pt x="1919" y="960"/>
                      <a:pt x="2519" y="960"/>
                    </a:cubicBezTo>
                    <a:lnTo>
                      <a:pt x="3718" y="960"/>
                    </a:lnTo>
                    <a:lnTo>
                      <a:pt x="5037" y="1080"/>
                    </a:lnTo>
                    <a:lnTo>
                      <a:pt x="6476" y="1140"/>
                    </a:lnTo>
                    <a:lnTo>
                      <a:pt x="7975" y="1379"/>
                    </a:lnTo>
                    <a:cubicBezTo>
                      <a:pt x="8454" y="1439"/>
                      <a:pt x="8934" y="1499"/>
                      <a:pt x="9414" y="1619"/>
                    </a:cubicBezTo>
                    <a:cubicBezTo>
                      <a:pt x="9893" y="1679"/>
                      <a:pt x="10373" y="1799"/>
                      <a:pt x="10853" y="1919"/>
                    </a:cubicBezTo>
                    <a:cubicBezTo>
                      <a:pt x="11752" y="2099"/>
                      <a:pt x="12532" y="2339"/>
                      <a:pt x="13251" y="2579"/>
                    </a:cubicBezTo>
                    <a:cubicBezTo>
                      <a:pt x="13971" y="2758"/>
                      <a:pt x="14570" y="2998"/>
                      <a:pt x="14930" y="3118"/>
                    </a:cubicBezTo>
                    <a:cubicBezTo>
                      <a:pt x="15350" y="3298"/>
                      <a:pt x="15529" y="3418"/>
                      <a:pt x="15529" y="3418"/>
                    </a:cubicBezTo>
                    <a:lnTo>
                      <a:pt x="15709" y="2998"/>
                    </a:lnTo>
                    <a:lnTo>
                      <a:pt x="14630" y="1799"/>
                    </a:lnTo>
                    <a:lnTo>
                      <a:pt x="13491" y="1559"/>
                    </a:lnTo>
                    <a:lnTo>
                      <a:pt x="12292" y="1319"/>
                    </a:lnTo>
                    <a:cubicBezTo>
                      <a:pt x="11872" y="1259"/>
                      <a:pt x="11452" y="1199"/>
                      <a:pt x="10973" y="1140"/>
                    </a:cubicBezTo>
                    <a:lnTo>
                      <a:pt x="9534" y="900"/>
                    </a:lnTo>
                    <a:cubicBezTo>
                      <a:pt x="9054" y="840"/>
                      <a:pt x="8514" y="840"/>
                      <a:pt x="8035" y="780"/>
                    </a:cubicBezTo>
                    <a:lnTo>
                      <a:pt x="6536" y="600"/>
                    </a:lnTo>
                    <a:lnTo>
                      <a:pt x="5097" y="540"/>
                    </a:lnTo>
                    <a:lnTo>
                      <a:pt x="3718" y="420"/>
                    </a:lnTo>
                    <a:lnTo>
                      <a:pt x="2519" y="420"/>
                    </a:lnTo>
                    <a:cubicBezTo>
                      <a:pt x="1919" y="420"/>
                      <a:pt x="1260" y="360"/>
                      <a:pt x="660" y="240"/>
                    </a:cubicBezTo>
                    <a:cubicBezTo>
                      <a:pt x="42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26"/>
              <p:cNvSpPr/>
              <p:nvPr/>
            </p:nvSpPr>
            <p:spPr>
              <a:xfrm>
                <a:off x="5571307" y="3562147"/>
                <a:ext cx="77395" cy="45837"/>
              </a:xfrm>
              <a:custGeom>
                <a:rect b="b" l="l" r="r" t="t"/>
                <a:pathLst>
                  <a:path extrusionOk="0" h="3303" w="5577">
                    <a:moveTo>
                      <a:pt x="2174" y="1"/>
                    </a:moveTo>
                    <a:cubicBezTo>
                      <a:pt x="2126" y="1"/>
                      <a:pt x="2081" y="2"/>
                      <a:pt x="2039" y="5"/>
                    </a:cubicBezTo>
                    <a:cubicBezTo>
                      <a:pt x="1" y="305"/>
                      <a:pt x="241" y="3303"/>
                      <a:pt x="2279" y="3303"/>
                    </a:cubicBezTo>
                    <a:cubicBezTo>
                      <a:pt x="3179" y="3183"/>
                      <a:pt x="5577" y="2283"/>
                      <a:pt x="5517" y="1384"/>
                    </a:cubicBezTo>
                    <a:cubicBezTo>
                      <a:pt x="5460" y="583"/>
                      <a:pt x="3166" y="1"/>
                      <a:pt x="2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26"/>
              <p:cNvSpPr/>
              <p:nvPr/>
            </p:nvSpPr>
            <p:spPr>
              <a:xfrm>
                <a:off x="5741072" y="3660394"/>
                <a:ext cx="197199" cy="118167"/>
              </a:xfrm>
              <a:custGeom>
                <a:rect b="b" l="l" r="r" t="t"/>
                <a:pathLst>
                  <a:path extrusionOk="0" h="8515" w="14210">
                    <a:moveTo>
                      <a:pt x="420" y="1"/>
                    </a:moveTo>
                    <a:lnTo>
                      <a:pt x="0" y="1320"/>
                    </a:lnTo>
                    <a:cubicBezTo>
                      <a:pt x="120" y="1290"/>
                      <a:pt x="240" y="1275"/>
                      <a:pt x="367" y="1275"/>
                    </a:cubicBezTo>
                    <a:cubicBezTo>
                      <a:pt x="495" y="1275"/>
                      <a:pt x="630" y="1290"/>
                      <a:pt x="780" y="1320"/>
                    </a:cubicBezTo>
                    <a:cubicBezTo>
                      <a:pt x="1379" y="1380"/>
                      <a:pt x="1919" y="1500"/>
                      <a:pt x="2518" y="1740"/>
                    </a:cubicBezTo>
                    <a:cubicBezTo>
                      <a:pt x="2878" y="1859"/>
                      <a:pt x="3238" y="1979"/>
                      <a:pt x="3657" y="2159"/>
                    </a:cubicBezTo>
                    <a:lnTo>
                      <a:pt x="4857" y="2699"/>
                    </a:lnTo>
                    <a:lnTo>
                      <a:pt x="6176" y="3298"/>
                    </a:lnTo>
                    <a:lnTo>
                      <a:pt x="7495" y="4018"/>
                    </a:lnTo>
                    <a:cubicBezTo>
                      <a:pt x="7914" y="4258"/>
                      <a:pt x="8334" y="4438"/>
                      <a:pt x="8754" y="4737"/>
                    </a:cubicBezTo>
                    <a:lnTo>
                      <a:pt x="9953" y="5517"/>
                    </a:lnTo>
                    <a:cubicBezTo>
                      <a:pt x="10792" y="5997"/>
                      <a:pt x="11452" y="6476"/>
                      <a:pt x="12051" y="6956"/>
                    </a:cubicBezTo>
                    <a:cubicBezTo>
                      <a:pt x="12651" y="7376"/>
                      <a:pt x="13131" y="7795"/>
                      <a:pt x="13430" y="8035"/>
                    </a:cubicBezTo>
                    <a:cubicBezTo>
                      <a:pt x="13730" y="8335"/>
                      <a:pt x="13910" y="8515"/>
                      <a:pt x="13910" y="8515"/>
                    </a:cubicBezTo>
                    <a:lnTo>
                      <a:pt x="14210" y="8155"/>
                    </a:lnTo>
                    <a:lnTo>
                      <a:pt x="13550" y="6716"/>
                    </a:lnTo>
                    <a:lnTo>
                      <a:pt x="12591" y="6116"/>
                    </a:lnTo>
                    <a:lnTo>
                      <a:pt x="11512" y="5457"/>
                    </a:lnTo>
                    <a:cubicBezTo>
                      <a:pt x="11152" y="5277"/>
                      <a:pt x="10792" y="5037"/>
                      <a:pt x="10373" y="4797"/>
                    </a:cubicBezTo>
                    <a:lnTo>
                      <a:pt x="9054" y="4138"/>
                    </a:lnTo>
                    <a:cubicBezTo>
                      <a:pt x="8634" y="3898"/>
                      <a:pt x="8154" y="3718"/>
                      <a:pt x="7735" y="3478"/>
                    </a:cubicBezTo>
                    <a:lnTo>
                      <a:pt x="6356" y="2819"/>
                    </a:lnTo>
                    <a:lnTo>
                      <a:pt x="5036" y="2219"/>
                    </a:lnTo>
                    <a:lnTo>
                      <a:pt x="3777" y="1680"/>
                    </a:lnTo>
                    <a:cubicBezTo>
                      <a:pt x="3418" y="1500"/>
                      <a:pt x="3058" y="1440"/>
                      <a:pt x="2638" y="1260"/>
                    </a:cubicBezTo>
                    <a:cubicBezTo>
                      <a:pt x="2099" y="1020"/>
                      <a:pt x="1559" y="780"/>
                      <a:pt x="1019" y="421"/>
                    </a:cubicBezTo>
                    <a:cubicBezTo>
                      <a:pt x="839" y="301"/>
                      <a:pt x="600" y="181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26"/>
              <p:cNvSpPr/>
              <p:nvPr/>
            </p:nvSpPr>
            <p:spPr>
              <a:xfrm>
                <a:off x="5677812" y="3637716"/>
                <a:ext cx="81572" cy="46864"/>
              </a:xfrm>
              <a:custGeom>
                <a:rect b="b" l="l" r="r" t="t"/>
                <a:pathLst>
                  <a:path extrusionOk="0" h="3377" w="5878">
                    <a:moveTo>
                      <a:pt x="2308" y="1"/>
                    </a:moveTo>
                    <a:cubicBezTo>
                      <a:pt x="589" y="1"/>
                      <a:pt x="1" y="2705"/>
                      <a:pt x="1920" y="3254"/>
                    </a:cubicBezTo>
                    <a:cubicBezTo>
                      <a:pt x="2207" y="3330"/>
                      <a:pt x="2658" y="3376"/>
                      <a:pt x="3149" y="3376"/>
                    </a:cubicBezTo>
                    <a:cubicBezTo>
                      <a:pt x="4199" y="3376"/>
                      <a:pt x="5433" y="3166"/>
                      <a:pt x="5637" y="2594"/>
                    </a:cubicBezTo>
                    <a:cubicBezTo>
                      <a:pt x="5877" y="1695"/>
                      <a:pt x="3659" y="316"/>
                      <a:pt x="2819" y="76"/>
                    </a:cubicBezTo>
                    <a:cubicBezTo>
                      <a:pt x="2640" y="25"/>
                      <a:pt x="2469" y="1"/>
                      <a:pt x="2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26"/>
              <p:cNvSpPr/>
              <p:nvPr/>
            </p:nvSpPr>
            <p:spPr>
              <a:xfrm>
                <a:off x="4970344" y="4132879"/>
                <a:ext cx="1040077" cy="252293"/>
              </a:xfrm>
              <a:custGeom>
                <a:rect b="b" l="l" r="r" t="t"/>
                <a:pathLst>
                  <a:path extrusionOk="0" h="18180" w="74947">
                    <a:moveTo>
                      <a:pt x="12919" y="1"/>
                    </a:moveTo>
                    <a:cubicBezTo>
                      <a:pt x="12667" y="1"/>
                      <a:pt x="12418" y="4"/>
                      <a:pt x="12172" y="12"/>
                    </a:cubicBezTo>
                    <a:cubicBezTo>
                      <a:pt x="11552" y="52"/>
                      <a:pt x="10953" y="66"/>
                      <a:pt x="10375" y="66"/>
                    </a:cubicBezTo>
                    <a:cubicBezTo>
                      <a:pt x="9221" y="66"/>
                      <a:pt x="8155" y="12"/>
                      <a:pt x="7195" y="12"/>
                    </a:cubicBezTo>
                    <a:lnTo>
                      <a:pt x="3358" y="252"/>
                    </a:lnTo>
                    <a:cubicBezTo>
                      <a:pt x="2939" y="312"/>
                      <a:pt x="2534" y="342"/>
                      <a:pt x="2129" y="342"/>
                    </a:cubicBezTo>
                    <a:cubicBezTo>
                      <a:pt x="1724" y="342"/>
                      <a:pt x="1320" y="312"/>
                      <a:pt x="900" y="252"/>
                    </a:cubicBezTo>
                    <a:cubicBezTo>
                      <a:pt x="600" y="252"/>
                      <a:pt x="300" y="132"/>
                      <a:pt x="1" y="72"/>
                    </a:cubicBezTo>
                    <a:lnTo>
                      <a:pt x="1" y="72"/>
                    </a:lnTo>
                    <a:lnTo>
                      <a:pt x="121" y="1391"/>
                    </a:lnTo>
                    <a:cubicBezTo>
                      <a:pt x="360" y="1272"/>
                      <a:pt x="660" y="1212"/>
                      <a:pt x="960" y="1152"/>
                    </a:cubicBezTo>
                    <a:cubicBezTo>
                      <a:pt x="1739" y="972"/>
                      <a:pt x="2579" y="912"/>
                      <a:pt x="3418" y="912"/>
                    </a:cubicBezTo>
                    <a:lnTo>
                      <a:pt x="7195" y="732"/>
                    </a:lnTo>
                    <a:cubicBezTo>
                      <a:pt x="8694" y="792"/>
                      <a:pt x="10313" y="912"/>
                      <a:pt x="12112" y="972"/>
                    </a:cubicBezTo>
                    <a:cubicBezTo>
                      <a:pt x="13911" y="1032"/>
                      <a:pt x="15829" y="1272"/>
                      <a:pt x="17928" y="1451"/>
                    </a:cubicBezTo>
                    <a:cubicBezTo>
                      <a:pt x="18947" y="1631"/>
                      <a:pt x="20026" y="1691"/>
                      <a:pt x="21045" y="1811"/>
                    </a:cubicBezTo>
                    <a:lnTo>
                      <a:pt x="24343" y="2291"/>
                    </a:lnTo>
                    <a:cubicBezTo>
                      <a:pt x="25482" y="2471"/>
                      <a:pt x="26621" y="2591"/>
                      <a:pt x="27761" y="2830"/>
                    </a:cubicBezTo>
                    <a:lnTo>
                      <a:pt x="31178" y="3490"/>
                    </a:lnTo>
                    <a:cubicBezTo>
                      <a:pt x="33517" y="3850"/>
                      <a:pt x="35855" y="4449"/>
                      <a:pt x="38193" y="4989"/>
                    </a:cubicBezTo>
                    <a:lnTo>
                      <a:pt x="39992" y="5409"/>
                    </a:lnTo>
                    <a:lnTo>
                      <a:pt x="41671" y="5888"/>
                    </a:lnTo>
                    <a:lnTo>
                      <a:pt x="45148" y="6848"/>
                    </a:lnTo>
                    <a:cubicBezTo>
                      <a:pt x="47367" y="7567"/>
                      <a:pt x="49645" y="8227"/>
                      <a:pt x="51803" y="8946"/>
                    </a:cubicBezTo>
                    <a:cubicBezTo>
                      <a:pt x="53902" y="9666"/>
                      <a:pt x="56000" y="10325"/>
                      <a:pt x="57919" y="11104"/>
                    </a:cubicBezTo>
                    <a:lnTo>
                      <a:pt x="60737" y="12184"/>
                    </a:lnTo>
                    <a:lnTo>
                      <a:pt x="63315" y="13203"/>
                    </a:lnTo>
                    <a:cubicBezTo>
                      <a:pt x="64994" y="13863"/>
                      <a:pt x="66493" y="14582"/>
                      <a:pt x="67812" y="15122"/>
                    </a:cubicBezTo>
                    <a:cubicBezTo>
                      <a:pt x="69131" y="15721"/>
                      <a:pt x="70330" y="16261"/>
                      <a:pt x="71289" y="16740"/>
                    </a:cubicBezTo>
                    <a:cubicBezTo>
                      <a:pt x="72249" y="17220"/>
                      <a:pt x="72968" y="17520"/>
                      <a:pt x="73448" y="17820"/>
                    </a:cubicBezTo>
                    <a:lnTo>
                      <a:pt x="74227" y="18179"/>
                    </a:lnTo>
                    <a:lnTo>
                      <a:pt x="74947" y="17040"/>
                    </a:lnTo>
                    <a:lnTo>
                      <a:pt x="74167" y="16621"/>
                    </a:lnTo>
                    <a:cubicBezTo>
                      <a:pt x="73688" y="16381"/>
                      <a:pt x="72908" y="16021"/>
                      <a:pt x="71949" y="15541"/>
                    </a:cubicBezTo>
                    <a:cubicBezTo>
                      <a:pt x="70930" y="15062"/>
                      <a:pt x="69790" y="14522"/>
                      <a:pt x="68471" y="13863"/>
                    </a:cubicBezTo>
                    <a:cubicBezTo>
                      <a:pt x="67152" y="13263"/>
                      <a:pt x="65593" y="12603"/>
                      <a:pt x="63915" y="11884"/>
                    </a:cubicBezTo>
                    <a:lnTo>
                      <a:pt x="61277" y="10745"/>
                    </a:lnTo>
                    <a:lnTo>
                      <a:pt x="58459" y="9666"/>
                    </a:lnTo>
                    <a:cubicBezTo>
                      <a:pt x="56540" y="8946"/>
                      <a:pt x="54441" y="8227"/>
                      <a:pt x="52283" y="7447"/>
                    </a:cubicBezTo>
                    <a:cubicBezTo>
                      <a:pt x="50125" y="6668"/>
                      <a:pt x="47906" y="6008"/>
                      <a:pt x="45568" y="5349"/>
                    </a:cubicBezTo>
                    <a:lnTo>
                      <a:pt x="42090" y="4389"/>
                    </a:lnTo>
                    <a:lnTo>
                      <a:pt x="40352" y="3910"/>
                    </a:lnTo>
                    <a:lnTo>
                      <a:pt x="38553" y="3490"/>
                    </a:lnTo>
                    <a:cubicBezTo>
                      <a:pt x="36215" y="2950"/>
                      <a:pt x="33876" y="2351"/>
                      <a:pt x="31478" y="1991"/>
                    </a:cubicBezTo>
                    <a:lnTo>
                      <a:pt x="28000" y="1331"/>
                    </a:lnTo>
                    <a:cubicBezTo>
                      <a:pt x="26861" y="1152"/>
                      <a:pt x="25662" y="1032"/>
                      <a:pt x="24583" y="852"/>
                    </a:cubicBezTo>
                    <a:lnTo>
                      <a:pt x="21225" y="492"/>
                    </a:lnTo>
                    <a:cubicBezTo>
                      <a:pt x="20146" y="372"/>
                      <a:pt x="19067" y="312"/>
                      <a:pt x="18048" y="252"/>
                    </a:cubicBezTo>
                    <a:cubicBezTo>
                      <a:pt x="16236" y="149"/>
                      <a:pt x="14514" y="1"/>
                      <a:pt x="12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26"/>
              <p:cNvSpPr/>
              <p:nvPr/>
            </p:nvSpPr>
            <p:spPr>
              <a:xfrm>
                <a:off x="5023777" y="4137209"/>
                <a:ext cx="203028" cy="120651"/>
              </a:xfrm>
              <a:custGeom>
                <a:rect b="b" l="l" r="r" t="t"/>
                <a:pathLst>
                  <a:path extrusionOk="0" h="8694" w="14630">
                    <a:moveTo>
                      <a:pt x="14270" y="0"/>
                    </a:moveTo>
                    <a:cubicBezTo>
                      <a:pt x="14270" y="0"/>
                      <a:pt x="14090" y="60"/>
                      <a:pt x="13610" y="240"/>
                    </a:cubicBezTo>
                    <a:cubicBezTo>
                      <a:pt x="13191" y="420"/>
                      <a:pt x="12651" y="660"/>
                      <a:pt x="11932" y="1019"/>
                    </a:cubicBezTo>
                    <a:lnTo>
                      <a:pt x="10793" y="1559"/>
                    </a:lnTo>
                    <a:cubicBezTo>
                      <a:pt x="10433" y="1739"/>
                      <a:pt x="10013" y="1919"/>
                      <a:pt x="9593" y="2099"/>
                    </a:cubicBezTo>
                    <a:lnTo>
                      <a:pt x="8274" y="2818"/>
                    </a:lnTo>
                    <a:cubicBezTo>
                      <a:pt x="7855" y="2998"/>
                      <a:pt x="7435" y="3298"/>
                      <a:pt x="7015" y="3538"/>
                    </a:cubicBezTo>
                    <a:lnTo>
                      <a:pt x="5696" y="4317"/>
                    </a:lnTo>
                    <a:lnTo>
                      <a:pt x="4497" y="5037"/>
                    </a:lnTo>
                    <a:lnTo>
                      <a:pt x="3298" y="5816"/>
                    </a:lnTo>
                    <a:cubicBezTo>
                      <a:pt x="2938" y="5996"/>
                      <a:pt x="2638" y="6296"/>
                      <a:pt x="2339" y="6476"/>
                    </a:cubicBezTo>
                    <a:cubicBezTo>
                      <a:pt x="1799" y="6835"/>
                      <a:pt x="1259" y="7135"/>
                      <a:pt x="720" y="7375"/>
                    </a:cubicBezTo>
                    <a:cubicBezTo>
                      <a:pt x="480" y="7495"/>
                      <a:pt x="240" y="7555"/>
                      <a:pt x="0" y="7615"/>
                    </a:cubicBezTo>
                    <a:lnTo>
                      <a:pt x="840" y="8694"/>
                    </a:lnTo>
                    <a:cubicBezTo>
                      <a:pt x="960" y="8454"/>
                      <a:pt x="1139" y="8274"/>
                      <a:pt x="1259" y="8094"/>
                    </a:cubicBezTo>
                    <a:cubicBezTo>
                      <a:pt x="1679" y="7675"/>
                      <a:pt x="2099" y="7255"/>
                      <a:pt x="2578" y="6835"/>
                    </a:cubicBezTo>
                    <a:cubicBezTo>
                      <a:pt x="2878" y="6655"/>
                      <a:pt x="3178" y="6416"/>
                      <a:pt x="3598" y="6176"/>
                    </a:cubicBezTo>
                    <a:lnTo>
                      <a:pt x="4737" y="5456"/>
                    </a:lnTo>
                    <a:lnTo>
                      <a:pt x="5936" y="4737"/>
                    </a:lnTo>
                    <a:lnTo>
                      <a:pt x="7255" y="4077"/>
                    </a:lnTo>
                    <a:cubicBezTo>
                      <a:pt x="7675" y="3837"/>
                      <a:pt x="8154" y="3598"/>
                      <a:pt x="8574" y="3418"/>
                    </a:cubicBezTo>
                    <a:lnTo>
                      <a:pt x="9893" y="2818"/>
                    </a:lnTo>
                    <a:cubicBezTo>
                      <a:pt x="10733" y="2458"/>
                      <a:pt x="11572" y="2159"/>
                      <a:pt x="12231" y="1919"/>
                    </a:cubicBezTo>
                    <a:cubicBezTo>
                      <a:pt x="12951" y="1679"/>
                      <a:pt x="13551" y="1559"/>
                      <a:pt x="13970" y="1439"/>
                    </a:cubicBezTo>
                    <a:cubicBezTo>
                      <a:pt x="14390" y="1379"/>
                      <a:pt x="14630" y="1319"/>
                      <a:pt x="14630" y="1319"/>
                    </a:cubicBezTo>
                    <a:lnTo>
                      <a:pt x="142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26"/>
              <p:cNvSpPr/>
              <p:nvPr/>
            </p:nvSpPr>
            <p:spPr>
              <a:xfrm>
                <a:off x="4970344" y="4239064"/>
                <a:ext cx="77575" cy="56301"/>
              </a:xfrm>
              <a:custGeom>
                <a:rect b="b" l="l" r="r" t="t"/>
                <a:pathLst>
                  <a:path extrusionOk="0" h="4057" w="5590">
                    <a:moveTo>
                      <a:pt x="4338" y="1"/>
                    </a:moveTo>
                    <a:cubicBezTo>
                      <a:pt x="3397" y="1"/>
                      <a:pt x="1886" y="700"/>
                      <a:pt x="1332" y="1115"/>
                    </a:cubicBezTo>
                    <a:cubicBezTo>
                      <a:pt x="1" y="2209"/>
                      <a:pt x="1045" y="4057"/>
                      <a:pt x="2372" y="4057"/>
                    </a:cubicBezTo>
                    <a:cubicBezTo>
                      <a:pt x="2718" y="4057"/>
                      <a:pt x="3083" y="3931"/>
                      <a:pt x="3431" y="3633"/>
                    </a:cubicBezTo>
                    <a:cubicBezTo>
                      <a:pt x="4150" y="3094"/>
                      <a:pt x="5589" y="935"/>
                      <a:pt x="4989" y="216"/>
                    </a:cubicBezTo>
                    <a:cubicBezTo>
                      <a:pt x="4851" y="64"/>
                      <a:pt x="4620" y="1"/>
                      <a:pt x="4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26"/>
              <p:cNvSpPr/>
              <p:nvPr/>
            </p:nvSpPr>
            <p:spPr>
              <a:xfrm>
                <a:off x="4900617" y="4128840"/>
                <a:ext cx="80295" cy="45671"/>
              </a:xfrm>
              <a:custGeom>
                <a:rect b="b" l="l" r="r" t="t"/>
                <a:pathLst>
                  <a:path extrusionOk="0" h="3291" w="5786">
                    <a:moveTo>
                      <a:pt x="2798" y="1"/>
                    </a:moveTo>
                    <a:cubicBezTo>
                      <a:pt x="2477" y="1"/>
                      <a:pt x="2197" y="23"/>
                      <a:pt x="2009" y="64"/>
                    </a:cubicBezTo>
                    <a:cubicBezTo>
                      <a:pt x="1" y="510"/>
                      <a:pt x="483" y="3290"/>
                      <a:pt x="2249" y="3290"/>
                    </a:cubicBezTo>
                    <a:cubicBezTo>
                      <a:pt x="2382" y="3290"/>
                      <a:pt x="2522" y="3275"/>
                      <a:pt x="2668" y="3241"/>
                    </a:cubicBezTo>
                    <a:lnTo>
                      <a:pt x="2608" y="3241"/>
                    </a:lnTo>
                    <a:cubicBezTo>
                      <a:pt x="3508" y="3061"/>
                      <a:pt x="5786" y="1862"/>
                      <a:pt x="5606" y="963"/>
                    </a:cubicBezTo>
                    <a:cubicBezTo>
                      <a:pt x="5513" y="266"/>
                      <a:pt x="3907" y="1"/>
                      <a:pt x="2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26"/>
              <p:cNvSpPr/>
              <p:nvPr/>
            </p:nvSpPr>
            <p:spPr>
              <a:xfrm>
                <a:off x="5003625" y="3995744"/>
                <a:ext cx="180574" cy="145617"/>
              </a:xfrm>
              <a:custGeom>
                <a:rect b="b" l="l" r="r" t="t"/>
                <a:pathLst>
                  <a:path extrusionOk="0" h="10493" w="13012">
                    <a:moveTo>
                      <a:pt x="1020" y="1"/>
                    </a:moveTo>
                    <a:lnTo>
                      <a:pt x="1" y="900"/>
                    </a:lnTo>
                    <a:cubicBezTo>
                      <a:pt x="241" y="1020"/>
                      <a:pt x="421" y="1140"/>
                      <a:pt x="660" y="1320"/>
                    </a:cubicBezTo>
                    <a:cubicBezTo>
                      <a:pt x="1140" y="1619"/>
                      <a:pt x="1620" y="2039"/>
                      <a:pt x="2039" y="2519"/>
                    </a:cubicBezTo>
                    <a:cubicBezTo>
                      <a:pt x="2279" y="2759"/>
                      <a:pt x="2519" y="3058"/>
                      <a:pt x="2879" y="3358"/>
                    </a:cubicBezTo>
                    <a:lnTo>
                      <a:pt x="3838" y="4317"/>
                    </a:lnTo>
                    <a:cubicBezTo>
                      <a:pt x="4138" y="4617"/>
                      <a:pt x="4498" y="4977"/>
                      <a:pt x="4857" y="5337"/>
                    </a:cubicBezTo>
                    <a:lnTo>
                      <a:pt x="5937" y="6356"/>
                    </a:lnTo>
                    <a:cubicBezTo>
                      <a:pt x="6356" y="6656"/>
                      <a:pt x="6716" y="7015"/>
                      <a:pt x="7076" y="7315"/>
                    </a:cubicBezTo>
                    <a:cubicBezTo>
                      <a:pt x="7436" y="7675"/>
                      <a:pt x="7855" y="7975"/>
                      <a:pt x="8215" y="8275"/>
                    </a:cubicBezTo>
                    <a:cubicBezTo>
                      <a:pt x="8515" y="8574"/>
                      <a:pt x="8934" y="8814"/>
                      <a:pt x="9294" y="9114"/>
                    </a:cubicBezTo>
                    <a:lnTo>
                      <a:pt x="10254" y="9833"/>
                    </a:lnTo>
                    <a:lnTo>
                      <a:pt x="11213" y="10493"/>
                    </a:lnTo>
                    <a:lnTo>
                      <a:pt x="12772" y="10493"/>
                    </a:lnTo>
                    <a:lnTo>
                      <a:pt x="13012" y="10073"/>
                    </a:lnTo>
                    <a:cubicBezTo>
                      <a:pt x="13012" y="10073"/>
                      <a:pt x="12772" y="9953"/>
                      <a:pt x="12412" y="9774"/>
                    </a:cubicBezTo>
                    <a:cubicBezTo>
                      <a:pt x="11992" y="9594"/>
                      <a:pt x="11453" y="9354"/>
                      <a:pt x="10793" y="8934"/>
                    </a:cubicBezTo>
                    <a:cubicBezTo>
                      <a:pt x="10194" y="8574"/>
                      <a:pt x="9414" y="8155"/>
                      <a:pt x="8695" y="7615"/>
                    </a:cubicBezTo>
                    <a:lnTo>
                      <a:pt x="7496" y="6776"/>
                    </a:lnTo>
                    <a:cubicBezTo>
                      <a:pt x="7136" y="6476"/>
                      <a:pt x="6776" y="6176"/>
                      <a:pt x="6356" y="5876"/>
                    </a:cubicBezTo>
                    <a:lnTo>
                      <a:pt x="5217" y="4917"/>
                    </a:lnTo>
                    <a:lnTo>
                      <a:pt x="4198" y="3898"/>
                    </a:lnTo>
                    <a:lnTo>
                      <a:pt x="3179" y="2998"/>
                    </a:lnTo>
                    <a:cubicBezTo>
                      <a:pt x="2879" y="2699"/>
                      <a:pt x="2639" y="2399"/>
                      <a:pt x="2399" y="2099"/>
                    </a:cubicBezTo>
                    <a:cubicBezTo>
                      <a:pt x="1979" y="1679"/>
                      <a:pt x="1620" y="1140"/>
                      <a:pt x="1320" y="660"/>
                    </a:cubicBezTo>
                    <a:cubicBezTo>
                      <a:pt x="1200" y="420"/>
                      <a:pt x="1080" y="240"/>
                      <a:pt x="10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26"/>
              <p:cNvSpPr/>
              <p:nvPr/>
            </p:nvSpPr>
            <p:spPr>
              <a:xfrm>
                <a:off x="4959088" y="3952921"/>
                <a:ext cx="69998" cy="61255"/>
              </a:xfrm>
              <a:custGeom>
                <a:rect b="b" l="l" r="r" t="t"/>
                <a:pathLst>
                  <a:path extrusionOk="0" h="4414" w="5044">
                    <a:moveTo>
                      <a:pt x="2288" y="1"/>
                    </a:moveTo>
                    <a:cubicBezTo>
                      <a:pt x="1092" y="1"/>
                      <a:pt x="1" y="1403"/>
                      <a:pt x="967" y="2676"/>
                    </a:cubicBezTo>
                    <a:cubicBezTo>
                      <a:pt x="1475" y="3286"/>
                      <a:pt x="3061" y="4413"/>
                      <a:pt x="3934" y="4413"/>
                    </a:cubicBezTo>
                    <a:cubicBezTo>
                      <a:pt x="4090" y="4413"/>
                      <a:pt x="4224" y="4377"/>
                      <a:pt x="4324" y="4295"/>
                    </a:cubicBezTo>
                    <a:cubicBezTo>
                      <a:pt x="5044" y="3755"/>
                      <a:pt x="4084" y="1357"/>
                      <a:pt x="3545" y="637"/>
                    </a:cubicBezTo>
                    <a:cubicBezTo>
                      <a:pt x="3176" y="188"/>
                      <a:pt x="2725" y="1"/>
                      <a:pt x="2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26"/>
              <p:cNvSpPr/>
              <p:nvPr/>
            </p:nvSpPr>
            <p:spPr>
              <a:xfrm>
                <a:off x="5147589" y="3989915"/>
                <a:ext cx="162270" cy="165600"/>
              </a:xfrm>
              <a:custGeom>
                <a:rect b="b" l="l" r="r" t="t"/>
                <a:pathLst>
                  <a:path extrusionOk="0" h="11933" w="11693">
                    <a:moveTo>
                      <a:pt x="1140" y="1"/>
                    </a:moveTo>
                    <a:lnTo>
                      <a:pt x="0" y="780"/>
                    </a:lnTo>
                    <a:cubicBezTo>
                      <a:pt x="240" y="900"/>
                      <a:pt x="420" y="1080"/>
                      <a:pt x="600" y="1260"/>
                    </a:cubicBezTo>
                    <a:cubicBezTo>
                      <a:pt x="1020" y="1620"/>
                      <a:pt x="1439" y="2099"/>
                      <a:pt x="1799" y="2639"/>
                    </a:cubicBezTo>
                    <a:cubicBezTo>
                      <a:pt x="2039" y="2879"/>
                      <a:pt x="2219" y="3238"/>
                      <a:pt x="2519" y="3598"/>
                    </a:cubicBezTo>
                    <a:lnTo>
                      <a:pt x="3358" y="4677"/>
                    </a:lnTo>
                    <a:lnTo>
                      <a:pt x="4257" y="5817"/>
                    </a:lnTo>
                    <a:lnTo>
                      <a:pt x="5157" y="6956"/>
                    </a:lnTo>
                    <a:cubicBezTo>
                      <a:pt x="5516" y="7376"/>
                      <a:pt x="5816" y="7735"/>
                      <a:pt x="6176" y="8095"/>
                    </a:cubicBezTo>
                    <a:lnTo>
                      <a:pt x="7135" y="9174"/>
                    </a:lnTo>
                    <a:cubicBezTo>
                      <a:pt x="7435" y="9534"/>
                      <a:pt x="7795" y="9834"/>
                      <a:pt x="8095" y="10134"/>
                    </a:cubicBezTo>
                    <a:lnTo>
                      <a:pt x="8934" y="11033"/>
                    </a:lnTo>
                    <a:lnTo>
                      <a:pt x="9773" y="11752"/>
                    </a:lnTo>
                    <a:lnTo>
                      <a:pt x="11392" y="11932"/>
                    </a:lnTo>
                    <a:lnTo>
                      <a:pt x="11692" y="11573"/>
                    </a:lnTo>
                    <a:cubicBezTo>
                      <a:pt x="11692" y="11573"/>
                      <a:pt x="11452" y="11453"/>
                      <a:pt x="11092" y="11213"/>
                    </a:cubicBezTo>
                    <a:cubicBezTo>
                      <a:pt x="10733" y="11033"/>
                      <a:pt x="10253" y="10673"/>
                      <a:pt x="9654" y="10194"/>
                    </a:cubicBezTo>
                    <a:cubicBezTo>
                      <a:pt x="9114" y="9714"/>
                      <a:pt x="8394" y="9174"/>
                      <a:pt x="7735" y="8575"/>
                    </a:cubicBezTo>
                    <a:lnTo>
                      <a:pt x="6716" y="7555"/>
                    </a:lnTo>
                    <a:cubicBezTo>
                      <a:pt x="6356" y="7256"/>
                      <a:pt x="5996" y="6836"/>
                      <a:pt x="5696" y="6476"/>
                    </a:cubicBezTo>
                    <a:lnTo>
                      <a:pt x="4677" y="5397"/>
                    </a:lnTo>
                    <a:lnTo>
                      <a:pt x="3778" y="4318"/>
                    </a:lnTo>
                    <a:lnTo>
                      <a:pt x="2938" y="3238"/>
                    </a:lnTo>
                    <a:cubicBezTo>
                      <a:pt x="2639" y="2939"/>
                      <a:pt x="2399" y="2639"/>
                      <a:pt x="2219" y="2279"/>
                    </a:cubicBezTo>
                    <a:cubicBezTo>
                      <a:pt x="1859" y="1800"/>
                      <a:pt x="1559" y="1260"/>
                      <a:pt x="1379" y="720"/>
                    </a:cubicBezTo>
                    <a:cubicBezTo>
                      <a:pt x="1260" y="480"/>
                      <a:pt x="1200" y="241"/>
                      <a:pt x="1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26"/>
              <p:cNvSpPr/>
              <p:nvPr/>
            </p:nvSpPr>
            <p:spPr>
              <a:xfrm>
                <a:off x="5109638" y="3943872"/>
                <a:ext cx="64211" cy="64780"/>
              </a:xfrm>
              <a:custGeom>
                <a:rect b="b" l="l" r="r" t="t"/>
                <a:pathLst>
                  <a:path extrusionOk="0" h="4668" w="4627">
                    <a:moveTo>
                      <a:pt x="2223" y="1"/>
                    </a:moveTo>
                    <a:cubicBezTo>
                      <a:pt x="1108" y="1"/>
                      <a:pt x="0" y="1202"/>
                      <a:pt x="789" y="2488"/>
                    </a:cubicBezTo>
                    <a:cubicBezTo>
                      <a:pt x="1160" y="3178"/>
                      <a:pt x="2706" y="4667"/>
                      <a:pt x="3597" y="4667"/>
                    </a:cubicBezTo>
                    <a:cubicBezTo>
                      <a:pt x="3713" y="4667"/>
                      <a:pt x="3817" y="4642"/>
                      <a:pt x="3907" y="4587"/>
                    </a:cubicBezTo>
                    <a:cubicBezTo>
                      <a:pt x="4626" y="4107"/>
                      <a:pt x="4027" y="1589"/>
                      <a:pt x="3547" y="810"/>
                    </a:cubicBezTo>
                    <a:cubicBezTo>
                      <a:pt x="3215" y="238"/>
                      <a:pt x="2718" y="1"/>
                      <a:pt x="22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26"/>
              <p:cNvSpPr/>
              <p:nvPr/>
            </p:nvSpPr>
            <p:spPr>
              <a:xfrm>
                <a:off x="5288389" y="3998242"/>
                <a:ext cx="146449" cy="179741"/>
              </a:xfrm>
              <a:custGeom>
                <a:rect b="b" l="l" r="r" t="t"/>
                <a:pathLst>
                  <a:path extrusionOk="0" h="12952" w="10553">
                    <a:moveTo>
                      <a:pt x="1200" y="0"/>
                    </a:moveTo>
                    <a:lnTo>
                      <a:pt x="1" y="600"/>
                    </a:lnTo>
                    <a:cubicBezTo>
                      <a:pt x="180" y="780"/>
                      <a:pt x="360" y="960"/>
                      <a:pt x="540" y="1140"/>
                    </a:cubicBezTo>
                    <a:cubicBezTo>
                      <a:pt x="960" y="1619"/>
                      <a:pt x="1320" y="2099"/>
                      <a:pt x="1619" y="2638"/>
                    </a:cubicBezTo>
                    <a:cubicBezTo>
                      <a:pt x="1799" y="2938"/>
                      <a:pt x="1979" y="3298"/>
                      <a:pt x="2219" y="3718"/>
                    </a:cubicBezTo>
                    <a:cubicBezTo>
                      <a:pt x="2459" y="4077"/>
                      <a:pt x="2699" y="4437"/>
                      <a:pt x="2938" y="4857"/>
                    </a:cubicBezTo>
                    <a:lnTo>
                      <a:pt x="3718" y="6056"/>
                    </a:lnTo>
                    <a:lnTo>
                      <a:pt x="4557" y="7315"/>
                    </a:lnTo>
                    <a:cubicBezTo>
                      <a:pt x="4857" y="7735"/>
                      <a:pt x="5097" y="8095"/>
                      <a:pt x="5397" y="8514"/>
                    </a:cubicBezTo>
                    <a:cubicBezTo>
                      <a:pt x="5696" y="8934"/>
                      <a:pt x="6056" y="9294"/>
                      <a:pt x="6296" y="9713"/>
                    </a:cubicBezTo>
                    <a:cubicBezTo>
                      <a:pt x="6596" y="10073"/>
                      <a:pt x="6896" y="10433"/>
                      <a:pt x="7135" y="10733"/>
                    </a:cubicBezTo>
                    <a:lnTo>
                      <a:pt x="7915" y="11692"/>
                    </a:lnTo>
                    <a:cubicBezTo>
                      <a:pt x="8155" y="12052"/>
                      <a:pt x="8454" y="12292"/>
                      <a:pt x="8634" y="12591"/>
                    </a:cubicBezTo>
                    <a:lnTo>
                      <a:pt x="10253" y="12951"/>
                    </a:lnTo>
                    <a:lnTo>
                      <a:pt x="10553" y="12591"/>
                    </a:lnTo>
                    <a:cubicBezTo>
                      <a:pt x="10553" y="12591"/>
                      <a:pt x="10313" y="12412"/>
                      <a:pt x="10013" y="12172"/>
                    </a:cubicBezTo>
                    <a:cubicBezTo>
                      <a:pt x="9654" y="11932"/>
                      <a:pt x="9234" y="11512"/>
                      <a:pt x="8694" y="10973"/>
                    </a:cubicBezTo>
                    <a:cubicBezTo>
                      <a:pt x="8155" y="10493"/>
                      <a:pt x="7555" y="9893"/>
                      <a:pt x="6956" y="9174"/>
                    </a:cubicBezTo>
                    <a:cubicBezTo>
                      <a:pt x="6656" y="8814"/>
                      <a:pt x="6296" y="8454"/>
                      <a:pt x="5996" y="8095"/>
                    </a:cubicBezTo>
                    <a:cubicBezTo>
                      <a:pt x="5696" y="7735"/>
                      <a:pt x="5397" y="7315"/>
                      <a:pt x="5097" y="6895"/>
                    </a:cubicBezTo>
                    <a:cubicBezTo>
                      <a:pt x="4797" y="6536"/>
                      <a:pt x="4497" y="6116"/>
                      <a:pt x="4198" y="5756"/>
                    </a:cubicBezTo>
                    <a:lnTo>
                      <a:pt x="3418" y="4557"/>
                    </a:lnTo>
                    <a:lnTo>
                      <a:pt x="2639" y="3418"/>
                    </a:lnTo>
                    <a:cubicBezTo>
                      <a:pt x="2459" y="3058"/>
                      <a:pt x="2219" y="2698"/>
                      <a:pt x="2039" y="2399"/>
                    </a:cubicBezTo>
                    <a:cubicBezTo>
                      <a:pt x="1739" y="1859"/>
                      <a:pt x="1559" y="1259"/>
                      <a:pt x="1380" y="720"/>
                    </a:cubicBezTo>
                    <a:cubicBezTo>
                      <a:pt x="1320" y="480"/>
                      <a:pt x="126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26"/>
              <p:cNvSpPr/>
              <p:nvPr/>
            </p:nvSpPr>
            <p:spPr>
              <a:xfrm>
                <a:off x="5254400" y="3949604"/>
                <a:ext cx="59798" cy="66029"/>
              </a:xfrm>
              <a:custGeom>
                <a:rect b="b" l="l" r="r" t="t"/>
                <a:pathLst>
                  <a:path extrusionOk="0" h="4758" w="4309">
                    <a:moveTo>
                      <a:pt x="2120" y="1"/>
                    </a:moveTo>
                    <a:cubicBezTo>
                      <a:pt x="1065" y="1"/>
                      <a:pt x="0" y="1016"/>
                      <a:pt x="591" y="2315"/>
                    </a:cubicBezTo>
                    <a:cubicBezTo>
                      <a:pt x="920" y="3084"/>
                      <a:pt x="2406" y="4758"/>
                      <a:pt x="3253" y="4758"/>
                    </a:cubicBezTo>
                    <a:cubicBezTo>
                      <a:pt x="3331" y="4758"/>
                      <a:pt x="3403" y="4744"/>
                      <a:pt x="3469" y="4714"/>
                    </a:cubicBezTo>
                    <a:cubicBezTo>
                      <a:pt x="4308" y="4294"/>
                      <a:pt x="3948" y="1776"/>
                      <a:pt x="3529" y="936"/>
                    </a:cubicBezTo>
                    <a:cubicBezTo>
                      <a:pt x="3220" y="278"/>
                      <a:pt x="2671" y="1"/>
                      <a:pt x="2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26"/>
              <p:cNvSpPr/>
              <p:nvPr/>
            </p:nvSpPr>
            <p:spPr>
              <a:xfrm>
                <a:off x="5454809" y="4039850"/>
                <a:ext cx="145630" cy="179728"/>
              </a:xfrm>
              <a:custGeom>
                <a:rect b="b" l="l" r="r" t="t"/>
                <a:pathLst>
                  <a:path extrusionOk="0" h="12951" w="10494">
                    <a:moveTo>
                      <a:pt x="1200" y="0"/>
                    </a:moveTo>
                    <a:lnTo>
                      <a:pt x="1" y="660"/>
                    </a:lnTo>
                    <a:cubicBezTo>
                      <a:pt x="181" y="780"/>
                      <a:pt x="361" y="960"/>
                      <a:pt x="541" y="1139"/>
                    </a:cubicBezTo>
                    <a:cubicBezTo>
                      <a:pt x="900" y="1619"/>
                      <a:pt x="1260" y="2099"/>
                      <a:pt x="1560" y="2638"/>
                    </a:cubicBezTo>
                    <a:cubicBezTo>
                      <a:pt x="1800" y="2938"/>
                      <a:pt x="1920" y="3358"/>
                      <a:pt x="2159" y="3718"/>
                    </a:cubicBezTo>
                    <a:lnTo>
                      <a:pt x="2939" y="4857"/>
                    </a:lnTo>
                    <a:lnTo>
                      <a:pt x="3658" y="6056"/>
                    </a:lnTo>
                    <a:lnTo>
                      <a:pt x="4558" y="7315"/>
                    </a:lnTo>
                    <a:cubicBezTo>
                      <a:pt x="4857" y="7735"/>
                      <a:pt x="5097" y="8154"/>
                      <a:pt x="5397" y="8514"/>
                    </a:cubicBezTo>
                    <a:lnTo>
                      <a:pt x="6296" y="9713"/>
                    </a:lnTo>
                    <a:cubicBezTo>
                      <a:pt x="6536" y="10073"/>
                      <a:pt x="6836" y="10433"/>
                      <a:pt x="7136" y="10733"/>
                    </a:cubicBezTo>
                    <a:lnTo>
                      <a:pt x="7855" y="11692"/>
                    </a:lnTo>
                    <a:lnTo>
                      <a:pt x="8635" y="12591"/>
                    </a:lnTo>
                    <a:lnTo>
                      <a:pt x="10194" y="12951"/>
                    </a:lnTo>
                    <a:lnTo>
                      <a:pt x="10493" y="12591"/>
                    </a:lnTo>
                    <a:cubicBezTo>
                      <a:pt x="10493" y="12591"/>
                      <a:pt x="10254" y="12411"/>
                      <a:pt x="9954" y="12172"/>
                    </a:cubicBezTo>
                    <a:cubicBezTo>
                      <a:pt x="9594" y="11932"/>
                      <a:pt x="9174" y="11512"/>
                      <a:pt x="8635" y="11032"/>
                    </a:cubicBezTo>
                    <a:cubicBezTo>
                      <a:pt x="8095" y="10493"/>
                      <a:pt x="7496" y="9893"/>
                      <a:pt x="6896" y="9174"/>
                    </a:cubicBezTo>
                    <a:lnTo>
                      <a:pt x="5937" y="8094"/>
                    </a:lnTo>
                    <a:cubicBezTo>
                      <a:pt x="5637" y="7735"/>
                      <a:pt x="5337" y="7315"/>
                      <a:pt x="5037" y="6955"/>
                    </a:cubicBezTo>
                    <a:lnTo>
                      <a:pt x="4138" y="5756"/>
                    </a:lnTo>
                    <a:cubicBezTo>
                      <a:pt x="3898" y="5276"/>
                      <a:pt x="3658" y="4917"/>
                      <a:pt x="3359" y="4557"/>
                    </a:cubicBezTo>
                    <a:lnTo>
                      <a:pt x="2639" y="3418"/>
                    </a:lnTo>
                    <a:cubicBezTo>
                      <a:pt x="2399" y="3058"/>
                      <a:pt x="2219" y="2698"/>
                      <a:pt x="2039" y="2399"/>
                    </a:cubicBezTo>
                    <a:cubicBezTo>
                      <a:pt x="1740" y="1859"/>
                      <a:pt x="1500" y="1319"/>
                      <a:pt x="1320" y="720"/>
                    </a:cubicBezTo>
                    <a:cubicBezTo>
                      <a:pt x="1260" y="480"/>
                      <a:pt x="120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26"/>
              <p:cNvSpPr/>
              <p:nvPr/>
            </p:nvSpPr>
            <p:spPr>
              <a:xfrm>
                <a:off x="5420320" y="3990150"/>
                <a:ext cx="59465" cy="66126"/>
              </a:xfrm>
              <a:custGeom>
                <a:rect b="b" l="l" r="r" t="t"/>
                <a:pathLst>
                  <a:path extrusionOk="0" h="4765" w="4285">
                    <a:moveTo>
                      <a:pt x="2142" y="0"/>
                    </a:moveTo>
                    <a:cubicBezTo>
                      <a:pt x="1063" y="0"/>
                      <a:pt x="1" y="1050"/>
                      <a:pt x="627" y="2382"/>
                    </a:cubicBezTo>
                    <a:cubicBezTo>
                      <a:pt x="957" y="3096"/>
                      <a:pt x="2392" y="4765"/>
                      <a:pt x="3276" y="4765"/>
                    </a:cubicBezTo>
                    <a:cubicBezTo>
                      <a:pt x="3358" y="4765"/>
                      <a:pt x="3434" y="4751"/>
                      <a:pt x="3505" y="4720"/>
                    </a:cubicBezTo>
                    <a:cubicBezTo>
                      <a:pt x="4285" y="4361"/>
                      <a:pt x="3925" y="1783"/>
                      <a:pt x="3565" y="1003"/>
                    </a:cubicBezTo>
                    <a:lnTo>
                      <a:pt x="3625" y="1003"/>
                    </a:lnTo>
                    <a:cubicBezTo>
                      <a:pt x="3292" y="296"/>
                      <a:pt x="2715" y="0"/>
                      <a:pt x="214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26"/>
              <p:cNvSpPr/>
              <p:nvPr/>
            </p:nvSpPr>
            <p:spPr>
              <a:xfrm>
                <a:off x="5631221" y="4085608"/>
                <a:ext cx="123163" cy="193883"/>
              </a:xfrm>
              <a:custGeom>
                <a:rect b="b" l="l" r="r" t="t"/>
                <a:pathLst>
                  <a:path extrusionOk="0" h="13971" w="8875">
                    <a:moveTo>
                      <a:pt x="1260" y="1"/>
                    </a:moveTo>
                    <a:lnTo>
                      <a:pt x="1" y="421"/>
                    </a:lnTo>
                    <a:cubicBezTo>
                      <a:pt x="181" y="600"/>
                      <a:pt x="301" y="840"/>
                      <a:pt x="420" y="1020"/>
                    </a:cubicBezTo>
                    <a:cubicBezTo>
                      <a:pt x="780" y="1500"/>
                      <a:pt x="1080" y="2039"/>
                      <a:pt x="1260" y="2639"/>
                    </a:cubicBezTo>
                    <a:cubicBezTo>
                      <a:pt x="1440" y="2999"/>
                      <a:pt x="1560" y="3358"/>
                      <a:pt x="1740" y="3778"/>
                    </a:cubicBezTo>
                    <a:lnTo>
                      <a:pt x="2279" y="4977"/>
                    </a:lnTo>
                    <a:cubicBezTo>
                      <a:pt x="2519" y="5397"/>
                      <a:pt x="2699" y="5877"/>
                      <a:pt x="2939" y="6296"/>
                    </a:cubicBezTo>
                    <a:lnTo>
                      <a:pt x="3598" y="7615"/>
                    </a:lnTo>
                    <a:cubicBezTo>
                      <a:pt x="3838" y="8095"/>
                      <a:pt x="4018" y="8515"/>
                      <a:pt x="4318" y="8994"/>
                    </a:cubicBezTo>
                    <a:cubicBezTo>
                      <a:pt x="4557" y="9414"/>
                      <a:pt x="4797" y="9834"/>
                      <a:pt x="5037" y="10254"/>
                    </a:cubicBezTo>
                    <a:cubicBezTo>
                      <a:pt x="5277" y="10673"/>
                      <a:pt x="5517" y="11033"/>
                      <a:pt x="5757" y="11393"/>
                    </a:cubicBezTo>
                    <a:lnTo>
                      <a:pt x="6416" y="12472"/>
                    </a:lnTo>
                    <a:cubicBezTo>
                      <a:pt x="6596" y="12772"/>
                      <a:pt x="6836" y="13131"/>
                      <a:pt x="7016" y="13371"/>
                    </a:cubicBezTo>
                    <a:lnTo>
                      <a:pt x="8515" y="13971"/>
                    </a:lnTo>
                    <a:lnTo>
                      <a:pt x="8874" y="13671"/>
                    </a:lnTo>
                    <a:cubicBezTo>
                      <a:pt x="8874" y="13671"/>
                      <a:pt x="8695" y="13491"/>
                      <a:pt x="8395" y="13191"/>
                    </a:cubicBezTo>
                    <a:cubicBezTo>
                      <a:pt x="8095" y="12892"/>
                      <a:pt x="7675" y="12412"/>
                      <a:pt x="7256" y="11872"/>
                    </a:cubicBezTo>
                    <a:cubicBezTo>
                      <a:pt x="6776" y="11273"/>
                      <a:pt x="6236" y="10613"/>
                      <a:pt x="5757" y="9774"/>
                    </a:cubicBezTo>
                    <a:lnTo>
                      <a:pt x="4917" y="8635"/>
                    </a:lnTo>
                    <a:cubicBezTo>
                      <a:pt x="4677" y="8215"/>
                      <a:pt x="4438" y="7795"/>
                      <a:pt x="4198" y="7316"/>
                    </a:cubicBezTo>
                    <a:lnTo>
                      <a:pt x="3418" y="6057"/>
                    </a:lnTo>
                    <a:cubicBezTo>
                      <a:pt x="3238" y="5637"/>
                      <a:pt x="2999" y="5157"/>
                      <a:pt x="2819" y="4737"/>
                    </a:cubicBezTo>
                    <a:lnTo>
                      <a:pt x="2219" y="3538"/>
                    </a:lnTo>
                    <a:cubicBezTo>
                      <a:pt x="2039" y="3179"/>
                      <a:pt x="1919" y="2819"/>
                      <a:pt x="1799" y="2459"/>
                    </a:cubicBezTo>
                    <a:cubicBezTo>
                      <a:pt x="1560" y="1860"/>
                      <a:pt x="1380" y="1260"/>
                      <a:pt x="1320" y="720"/>
                    </a:cubicBezTo>
                    <a:cubicBezTo>
                      <a:pt x="1260" y="481"/>
                      <a:pt x="1260" y="241"/>
                      <a:pt x="1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26"/>
              <p:cNvSpPr/>
              <p:nvPr/>
            </p:nvSpPr>
            <p:spPr>
              <a:xfrm>
                <a:off x="5604019" y="4032702"/>
                <a:ext cx="53012" cy="67459"/>
              </a:xfrm>
              <a:custGeom>
                <a:rect b="b" l="l" r="r" t="t"/>
                <a:pathLst>
                  <a:path extrusionOk="0" h="4861" w="3820">
                    <a:moveTo>
                      <a:pt x="1991" y="1"/>
                    </a:moveTo>
                    <a:cubicBezTo>
                      <a:pt x="999" y="1"/>
                      <a:pt x="0" y="856"/>
                      <a:pt x="402" y="2134"/>
                    </a:cubicBezTo>
                    <a:cubicBezTo>
                      <a:pt x="626" y="2920"/>
                      <a:pt x="1901" y="4860"/>
                      <a:pt x="2752" y="4860"/>
                    </a:cubicBezTo>
                    <a:cubicBezTo>
                      <a:pt x="2810" y="4860"/>
                      <a:pt x="2866" y="4851"/>
                      <a:pt x="2920" y="4832"/>
                    </a:cubicBezTo>
                    <a:cubicBezTo>
                      <a:pt x="3819" y="4592"/>
                      <a:pt x="3759" y="2014"/>
                      <a:pt x="3520" y="1175"/>
                    </a:cubicBezTo>
                    <a:cubicBezTo>
                      <a:pt x="3262" y="354"/>
                      <a:pt x="2628" y="1"/>
                      <a:pt x="1991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26"/>
              <p:cNvSpPr/>
              <p:nvPr/>
            </p:nvSpPr>
            <p:spPr>
              <a:xfrm>
                <a:off x="5140275" y="4157180"/>
                <a:ext cx="194715" cy="124814"/>
              </a:xfrm>
              <a:custGeom>
                <a:rect b="b" l="l" r="r" t="t"/>
                <a:pathLst>
                  <a:path extrusionOk="0" h="8994" w="14031">
                    <a:moveTo>
                      <a:pt x="12351" y="0"/>
                    </a:moveTo>
                    <a:lnTo>
                      <a:pt x="11332" y="540"/>
                    </a:lnTo>
                    <a:lnTo>
                      <a:pt x="10253" y="1139"/>
                    </a:lnTo>
                    <a:cubicBezTo>
                      <a:pt x="9893" y="1379"/>
                      <a:pt x="9533" y="1559"/>
                      <a:pt x="9114" y="1859"/>
                    </a:cubicBezTo>
                    <a:lnTo>
                      <a:pt x="7855" y="2578"/>
                    </a:lnTo>
                    <a:cubicBezTo>
                      <a:pt x="7435" y="2818"/>
                      <a:pt x="7015" y="3118"/>
                      <a:pt x="6595" y="3418"/>
                    </a:cubicBezTo>
                    <a:lnTo>
                      <a:pt x="5396" y="4257"/>
                    </a:lnTo>
                    <a:lnTo>
                      <a:pt x="4197" y="5097"/>
                    </a:lnTo>
                    <a:lnTo>
                      <a:pt x="3118" y="5936"/>
                    </a:lnTo>
                    <a:cubicBezTo>
                      <a:pt x="2758" y="6176"/>
                      <a:pt x="2458" y="6476"/>
                      <a:pt x="2159" y="6655"/>
                    </a:cubicBezTo>
                    <a:cubicBezTo>
                      <a:pt x="1679" y="7075"/>
                      <a:pt x="1199" y="7375"/>
                      <a:pt x="660" y="7675"/>
                    </a:cubicBezTo>
                    <a:cubicBezTo>
                      <a:pt x="480" y="7795"/>
                      <a:pt x="240" y="7915"/>
                      <a:pt x="0" y="7974"/>
                    </a:cubicBezTo>
                    <a:lnTo>
                      <a:pt x="900" y="8994"/>
                    </a:lnTo>
                    <a:cubicBezTo>
                      <a:pt x="1020" y="8754"/>
                      <a:pt x="1139" y="8574"/>
                      <a:pt x="1259" y="8394"/>
                    </a:cubicBezTo>
                    <a:cubicBezTo>
                      <a:pt x="1619" y="7915"/>
                      <a:pt x="2039" y="7495"/>
                      <a:pt x="2518" y="7135"/>
                    </a:cubicBezTo>
                    <a:cubicBezTo>
                      <a:pt x="2758" y="6895"/>
                      <a:pt x="3058" y="6595"/>
                      <a:pt x="3418" y="6356"/>
                    </a:cubicBezTo>
                    <a:lnTo>
                      <a:pt x="4497" y="5636"/>
                    </a:lnTo>
                    <a:lnTo>
                      <a:pt x="5696" y="4797"/>
                    </a:lnTo>
                    <a:lnTo>
                      <a:pt x="6955" y="4017"/>
                    </a:lnTo>
                    <a:cubicBezTo>
                      <a:pt x="7375" y="3777"/>
                      <a:pt x="7795" y="3478"/>
                      <a:pt x="8214" y="3298"/>
                    </a:cubicBezTo>
                    <a:lnTo>
                      <a:pt x="9473" y="2638"/>
                    </a:lnTo>
                    <a:cubicBezTo>
                      <a:pt x="10313" y="2159"/>
                      <a:pt x="11092" y="1859"/>
                      <a:pt x="11752" y="1559"/>
                    </a:cubicBezTo>
                    <a:cubicBezTo>
                      <a:pt x="12351" y="1199"/>
                      <a:pt x="13011" y="1019"/>
                      <a:pt x="13371" y="900"/>
                    </a:cubicBezTo>
                    <a:cubicBezTo>
                      <a:pt x="13790" y="780"/>
                      <a:pt x="14030" y="720"/>
                      <a:pt x="14030" y="720"/>
                    </a:cubicBezTo>
                    <a:lnTo>
                      <a:pt x="13910" y="300"/>
                    </a:lnTo>
                    <a:lnTo>
                      <a:pt x="123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26"/>
              <p:cNvSpPr/>
              <p:nvPr/>
            </p:nvSpPr>
            <p:spPr>
              <a:xfrm>
                <a:off x="5092366" y="4264754"/>
                <a:ext cx="72038" cy="56398"/>
              </a:xfrm>
              <a:custGeom>
                <a:rect b="b" l="l" r="r" t="t"/>
                <a:pathLst>
                  <a:path extrusionOk="0" h="4064" w="5191">
                    <a:moveTo>
                      <a:pt x="4059" y="0"/>
                    </a:moveTo>
                    <a:cubicBezTo>
                      <a:pt x="3121" y="0"/>
                      <a:pt x="1528" y="878"/>
                      <a:pt x="994" y="1363"/>
                    </a:cubicBezTo>
                    <a:cubicBezTo>
                      <a:pt x="1" y="2545"/>
                      <a:pt x="1022" y="4063"/>
                      <a:pt x="2263" y="4063"/>
                    </a:cubicBezTo>
                    <a:cubicBezTo>
                      <a:pt x="2595" y="4063"/>
                      <a:pt x="2943" y="3954"/>
                      <a:pt x="3272" y="3701"/>
                    </a:cubicBezTo>
                    <a:cubicBezTo>
                      <a:pt x="3932" y="3101"/>
                      <a:pt x="5191" y="823"/>
                      <a:pt x="4591" y="164"/>
                    </a:cubicBezTo>
                    <a:cubicBezTo>
                      <a:pt x="4465" y="49"/>
                      <a:pt x="4280" y="0"/>
                      <a:pt x="40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26"/>
              <p:cNvSpPr/>
              <p:nvPr/>
            </p:nvSpPr>
            <p:spPr>
              <a:xfrm>
                <a:off x="5282560" y="4188796"/>
                <a:ext cx="183905" cy="140635"/>
              </a:xfrm>
              <a:custGeom>
                <a:rect b="b" l="l" r="r" t="t"/>
                <a:pathLst>
                  <a:path extrusionOk="0" h="10134" w="13252">
                    <a:moveTo>
                      <a:pt x="11513" y="1"/>
                    </a:moveTo>
                    <a:lnTo>
                      <a:pt x="10553" y="660"/>
                    </a:lnTo>
                    <a:lnTo>
                      <a:pt x="9534" y="1320"/>
                    </a:lnTo>
                    <a:cubicBezTo>
                      <a:pt x="9174" y="1619"/>
                      <a:pt x="8815" y="1859"/>
                      <a:pt x="8455" y="2159"/>
                    </a:cubicBezTo>
                    <a:lnTo>
                      <a:pt x="7316" y="3058"/>
                    </a:lnTo>
                    <a:cubicBezTo>
                      <a:pt x="6896" y="3358"/>
                      <a:pt x="6536" y="3718"/>
                      <a:pt x="6116" y="4018"/>
                    </a:cubicBezTo>
                    <a:lnTo>
                      <a:pt x="4977" y="4977"/>
                    </a:lnTo>
                    <a:lnTo>
                      <a:pt x="3898" y="5936"/>
                    </a:lnTo>
                    <a:lnTo>
                      <a:pt x="2939" y="6836"/>
                    </a:lnTo>
                    <a:cubicBezTo>
                      <a:pt x="2579" y="7135"/>
                      <a:pt x="2339" y="7435"/>
                      <a:pt x="2039" y="7735"/>
                    </a:cubicBezTo>
                    <a:cubicBezTo>
                      <a:pt x="1620" y="8155"/>
                      <a:pt x="1140" y="8514"/>
                      <a:pt x="600" y="8874"/>
                    </a:cubicBezTo>
                    <a:cubicBezTo>
                      <a:pt x="421" y="8994"/>
                      <a:pt x="241" y="9114"/>
                      <a:pt x="1" y="9234"/>
                    </a:cubicBezTo>
                    <a:lnTo>
                      <a:pt x="960" y="10133"/>
                    </a:lnTo>
                    <a:cubicBezTo>
                      <a:pt x="1080" y="9893"/>
                      <a:pt x="1200" y="9714"/>
                      <a:pt x="1320" y="9474"/>
                    </a:cubicBezTo>
                    <a:cubicBezTo>
                      <a:pt x="1620" y="8994"/>
                      <a:pt x="1979" y="8514"/>
                      <a:pt x="2399" y="8095"/>
                    </a:cubicBezTo>
                    <a:cubicBezTo>
                      <a:pt x="2699" y="7795"/>
                      <a:pt x="2999" y="7495"/>
                      <a:pt x="3239" y="7255"/>
                    </a:cubicBezTo>
                    <a:lnTo>
                      <a:pt x="4258" y="6356"/>
                    </a:lnTo>
                    <a:lnTo>
                      <a:pt x="5337" y="5397"/>
                    </a:lnTo>
                    <a:lnTo>
                      <a:pt x="6536" y="4497"/>
                    </a:lnTo>
                    <a:cubicBezTo>
                      <a:pt x="6896" y="4138"/>
                      <a:pt x="7256" y="3838"/>
                      <a:pt x="7735" y="3598"/>
                    </a:cubicBezTo>
                    <a:lnTo>
                      <a:pt x="8874" y="2819"/>
                    </a:lnTo>
                    <a:cubicBezTo>
                      <a:pt x="9654" y="2279"/>
                      <a:pt x="10373" y="1859"/>
                      <a:pt x="11093" y="1499"/>
                    </a:cubicBezTo>
                    <a:cubicBezTo>
                      <a:pt x="11752" y="1140"/>
                      <a:pt x="12292" y="840"/>
                      <a:pt x="12652" y="720"/>
                    </a:cubicBezTo>
                    <a:lnTo>
                      <a:pt x="13251" y="480"/>
                    </a:lnTo>
                    <a:lnTo>
                      <a:pt x="13071" y="61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26"/>
              <p:cNvSpPr/>
              <p:nvPr/>
            </p:nvSpPr>
            <p:spPr>
              <a:xfrm>
                <a:off x="5234429" y="4312468"/>
                <a:ext cx="73107" cy="61547"/>
              </a:xfrm>
              <a:custGeom>
                <a:rect b="b" l="l" r="r" t="t"/>
                <a:pathLst>
                  <a:path extrusionOk="0" h="4435" w="5268">
                    <a:moveTo>
                      <a:pt x="4144" y="0"/>
                    </a:moveTo>
                    <a:cubicBezTo>
                      <a:pt x="3216" y="0"/>
                      <a:pt x="1640" y="1092"/>
                      <a:pt x="1190" y="1642"/>
                    </a:cubicBezTo>
                    <a:cubicBezTo>
                      <a:pt x="0" y="2876"/>
                      <a:pt x="1144" y="4435"/>
                      <a:pt x="2381" y="4435"/>
                    </a:cubicBezTo>
                    <a:cubicBezTo>
                      <a:pt x="2826" y="4435"/>
                      <a:pt x="3284" y="4233"/>
                      <a:pt x="3649" y="3741"/>
                    </a:cubicBezTo>
                    <a:cubicBezTo>
                      <a:pt x="4248" y="3081"/>
                      <a:pt x="5268" y="683"/>
                      <a:pt x="4608" y="143"/>
                    </a:cubicBezTo>
                    <a:cubicBezTo>
                      <a:pt x="4489" y="43"/>
                      <a:pt x="4329" y="0"/>
                      <a:pt x="4144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26"/>
              <p:cNvSpPr/>
              <p:nvPr/>
            </p:nvSpPr>
            <p:spPr>
              <a:xfrm>
                <a:off x="5428189" y="4219579"/>
                <a:ext cx="192217" cy="130657"/>
              </a:xfrm>
              <a:custGeom>
                <a:rect b="b" l="l" r="r" t="t"/>
                <a:pathLst>
                  <a:path extrusionOk="0" h="9415" w="13851">
                    <a:moveTo>
                      <a:pt x="12112" y="1"/>
                    </a:moveTo>
                    <a:lnTo>
                      <a:pt x="11152" y="541"/>
                    </a:lnTo>
                    <a:lnTo>
                      <a:pt x="10073" y="1200"/>
                    </a:lnTo>
                    <a:cubicBezTo>
                      <a:pt x="9713" y="1380"/>
                      <a:pt x="9354" y="1620"/>
                      <a:pt x="8934" y="1920"/>
                    </a:cubicBezTo>
                    <a:lnTo>
                      <a:pt x="7735" y="2759"/>
                    </a:lnTo>
                    <a:cubicBezTo>
                      <a:pt x="7315" y="2999"/>
                      <a:pt x="6895" y="3359"/>
                      <a:pt x="6476" y="3598"/>
                    </a:cubicBezTo>
                    <a:lnTo>
                      <a:pt x="5277" y="4498"/>
                    </a:lnTo>
                    <a:cubicBezTo>
                      <a:pt x="4917" y="4798"/>
                      <a:pt x="4557" y="5097"/>
                      <a:pt x="4137" y="5397"/>
                    </a:cubicBezTo>
                    <a:lnTo>
                      <a:pt x="3118" y="6237"/>
                    </a:lnTo>
                    <a:cubicBezTo>
                      <a:pt x="2758" y="6476"/>
                      <a:pt x="2459" y="6836"/>
                      <a:pt x="2159" y="7016"/>
                    </a:cubicBezTo>
                    <a:cubicBezTo>
                      <a:pt x="1739" y="7436"/>
                      <a:pt x="1199" y="7795"/>
                      <a:pt x="660" y="8095"/>
                    </a:cubicBezTo>
                    <a:cubicBezTo>
                      <a:pt x="480" y="8215"/>
                      <a:pt x="240" y="8335"/>
                      <a:pt x="0" y="8395"/>
                    </a:cubicBezTo>
                    <a:lnTo>
                      <a:pt x="960" y="9414"/>
                    </a:lnTo>
                    <a:cubicBezTo>
                      <a:pt x="1080" y="9174"/>
                      <a:pt x="1199" y="8995"/>
                      <a:pt x="1319" y="8755"/>
                    </a:cubicBezTo>
                    <a:cubicBezTo>
                      <a:pt x="1679" y="8275"/>
                      <a:pt x="2099" y="7855"/>
                      <a:pt x="2518" y="7436"/>
                    </a:cubicBezTo>
                    <a:cubicBezTo>
                      <a:pt x="2818" y="7196"/>
                      <a:pt x="3118" y="6896"/>
                      <a:pt x="3418" y="6716"/>
                    </a:cubicBezTo>
                    <a:lnTo>
                      <a:pt x="4497" y="5877"/>
                    </a:lnTo>
                    <a:lnTo>
                      <a:pt x="5636" y="4977"/>
                    </a:lnTo>
                    <a:lnTo>
                      <a:pt x="6835" y="4198"/>
                    </a:lnTo>
                    <a:cubicBezTo>
                      <a:pt x="7255" y="3898"/>
                      <a:pt x="7675" y="3598"/>
                      <a:pt x="8094" y="3359"/>
                    </a:cubicBezTo>
                    <a:lnTo>
                      <a:pt x="9354" y="2639"/>
                    </a:lnTo>
                    <a:cubicBezTo>
                      <a:pt x="10133" y="2219"/>
                      <a:pt x="10912" y="1860"/>
                      <a:pt x="11572" y="1500"/>
                    </a:cubicBezTo>
                    <a:cubicBezTo>
                      <a:pt x="12232" y="1200"/>
                      <a:pt x="12831" y="960"/>
                      <a:pt x="13251" y="840"/>
                    </a:cubicBezTo>
                    <a:cubicBezTo>
                      <a:pt x="13611" y="720"/>
                      <a:pt x="13850" y="601"/>
                      <a:pt x="13850" y="601"/>
                    </a:cubicBezTo>
                    <a:lnTo>
                      <a:pt x="13670" y="181"/>
                    </a:lnTo>
                    <a:lnTo>
                      <a:pt x="121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7" name="Google Shape;2327;p26"/>
              <p:cNvSpPr/>
              <p:nvPr/>
            </p:nvSpPr>
            <p:spPr>
              <a:xfrm>
                <a:off x="5381099" y="4332232"/>
                <a:ext cx="72052" cy="57966"/>
              </a:xfrm>
              <a:custGeom>
                <a:rect b="b" l="l" r="r" t="t"/>
                <a:pathLst>
                  <a:path extrusionOk="0" h="4177" w="5192">
                    <a:moveTo>
                      <a:pt x="4053" y="1"/>
                    </a:moveTo>
                    <a:cubicBezTo>
                      <a:pt x="3153" y="1"/>
                      <a:pt x="1544" y="939"/>
                      <a:pt x="1055" y="1477"/>
                    </a:cubicBezTo>
                    <a:cubicBezTo>
                      <a:pt x="0" y="2669"/>
                      <a:pt x="1050" y="4177"/>
                      <a:pt x="2272" y="4177"/>
                    </a:cubicBezTo>
                    <a:cubicBezTo>
                      <a:pt x="2648" y="4177"/>
                      <a:pt x="3041" y="4034"/>
                      <a:pt x="3393" y="3696"/>
                    </a:cubicBezTo>
                    <a:cubicBezTo>
                      <a:pt x="3993" y="3096"/>
                      <a:pt x="5192" y="818"/>
                      <a:pt x="4532" y="158"/>
                    </a:cubicBezTo>
                    <a:cubicBezTo>
                      <a:pt x="4422" y="48"/>
                      <a:pt x="4256" y="1"/>
                      <a:pt x="4053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8" name="Google Shape;2328;p26"/>
              <p:cNvSpPr/>
              <p:nvPr/>
            </p:nvSpPr>
            <p:spPr>
              <a:xfrm>
                <a:off x="5570474" y="4275343"/>
                <a:ext cx="218016" cy="69068"/>
              </a:xfrm>
              <a:custGeom>
                <a:rect b="b" l="l" r="r" t="t"/>
                <a:pathLst>
                  <a:path extrusionOk="0" h="4977" w="15710">
                    <a:moveTo>
                      <a:pt x="14271" y="0"/>
                    </a:moveTo>
                    <a:lnTo>
                      <a:pt x="13131" y="180"/>
                    </a:lnTo>
                    <a:lnTo>
                      <a:pt x="11932" y="420"/>
                    </a:lnTo>
                    <a:cubicBezTo>
                      <a:pt x="11513" y="480"/>
                      <a:pt x="11033" y="600"/>
                      <a:pt x="10613" y="720"/>
                    </a:cubicBezTo>
                    <a:lnTo>
                      <a:pt x="9174" y="1079"/>
                    </a:lnTo>
                    <a:cubicBezTo>
                      <a:pt x="8695" y="1139"/>
                      <a:pt x="8215" y="1319"/>
                      <a:pt x="7735" y="1439"/>
                    </a:cubicBezTo>
                    <a:lnTo>
                      <a:pt x="6296" y="1859"/>
                    </a:lnTo>
                    <a:lnTo>
                      <a:pt x="4917" y="2338"/>
                    </a:lnTo>
                    <a:lnTo>
                      <a:pt x="3658" y="2758"/>
                    </a:lnTo>
                    <a:cubicBezTo>
                      <a:pt x="3239" y="2878"/>
                      <a:pt x="2879" y="3058"/>
                      <a:pt x="2519" y="3178"/>
                    </a:cubicBezTo>
                    <a:cubicBezTo>
                      <a:pt x="1920" y="3418"/>
                      <a:pt x="1320" y="3598"/>
                      <a:pt x="720" y="3657"/>
                    </a:cubicBezTo>
                    <a:cubicBezTo>
                      <a:pt x="481" y="3717"/>
                      <a:pt x="241" y="3717"/>
                      <a:pt x="1" y="3717"/>
                    </a:cubicBezTo>
                    <a:lnTo>
                      <a:pt x="541" y="4977"/>
                    </a:lnTo>
                    <a:cubicBezTo>
                      <a:pt x="660" y="4797"/>
                      <a:pt x="840" y="4677"/>
                      <a:pt x="1080" y="4557"/>
                    </a:cubicBezTo>
                    <a:cubicBezTo>
                      <a:pt x="1560" y="4197"/>
                      <a:pt x="2099" y="3897"/>
                      <a:pt x="2639" y="3657"/>
                    </a:cubicBezTo>
                    <a:cubicBezTo>
                      <a:pt x="2999" y="3538"/>
                      <a:pt x="3418" y="3358"/>
                      <a:pt x="3778" y="3238"/>
                    </a:cubicBezTo>
                    <a:lnTo>
                      <a:pt x="5037" y="2818"/>
                    </a:lnTo>
                    <a:lnTo>
                      <a:pt x="6416" y="2398"/>
                    </a:lnTo>
                    <a:lnTo>
                      <a:pt x="7855" y="2039"/>
                    </a:lnTo>
                    <a:cubicBezTo>
                      <a:pt x="8335" y="1979"/>
                      <a:pt x="8815" y="1799"/>
                      <a:pt x="9294" y="1739"/>
                    </a:cubicBezTo>
                    <a:lnTo>
                      <a:pt x="10733" y="1499"/>
                    </a:lnTo>
                    <a:cubicBezTo>
                      <a:pt x="11633" y="1319"/>
                      <a:pt x="12532" y="1259"/>
                      <a:pt x="13251" y="1199"/>
                    </a:cubicBezTo>
                    <a:cubicBezTo>
                      <a:pt x="13971" y="1139"/>
                      <a:pt x="14570" y="1139"/>
                      <a:pt x="14990" y="1139"/>
                    </a:cubicBezTo>
                    <a:lnTo>
                      <a:pt x="15710" y="1139"/>
                    </a:lnTo>
                    <a:lnTo>
                      <a:pt x="15710" y="660"/>
                    </a:lnTo>
                    <a:lnTo>
                      <a:pt x="14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9" name="Google Shape;2329;p26"/>
              <p:cNvSpPr/>
              <p:nvPr/>
            </p:nvSpPr>
            <p:spPr>
              <a:xfrm>
                <a:off x="5510171" y="4325938"/>
                <a:ext cx="81114" cy="49543"/>
              </a:xfrm>
              <a:custGeom>
                <a:rect b="b" l="l" r="r" t="t"/>
                <a:pathLst>
                  <a:path extrusionOk="0" h="3570" w="5845">
                    <a:moveTo>
                      <a:pt x="4133" y="0"/>
                    </a:moveTo>
                    <a:cubicBezTo>
                      <a:pt x="3262" y="0"/>
                      <a:pt x="2198" y="231"/>
                      <a:pt x="1708" y="441"/>
                    </a:cubicBezTo>
                    <a:cubicBezTo>
                      <a:pt x="1" y="1269"/>
                      <a:pt x="838" y="3569"/>
                      <a:pt x="2370" y="3569"/>
                    </a:cubicBezTo>
                    <a:cubicBezTo>
                      <a:pt x="2614" y="3569"/>
                      <a:pt x="2875" y="3511"/>
                      <a:pt x="3147" y="3379"/>
                    </a:cubicBezTo>
                    <a:cubicBezTo>
                      <a:pt x="3926" y="3019"/>
                      <a:pt x="5845" y="1281"/>
                      <a:pt x="5425" y="441"/>
                    </a:cubicBezTo>
                    <a:cubicBezTo>
                      <a:pt x="5276" y="117"/>
                      <a:pt x="4753" y="0"/>
                      <a:pt x="4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0" name="Google Shape;2330;p26"/>
              <p:cNvSpPr/>
              <p:nvPr/>
            </p:nvSpPr>
            <p:spPr>
              <a:xfrm>
                <a:off x="4900617" y="3365819"/>
                <a:ext cx="1700729" cy="1587586"/>
              </a:xfrm>
              <a:custGeom>
                <a:rect b="b" l="l" r="r" t="t"/>
                <a:pathLst>
                  <a:path extrusionOk="0" h="114400" w="122553">
                    <a:moveTo>
                      <a:pt x="59778" y="18947"/>
                    </a:moveTo>
                    <a:lnTo>
                      <a:pt x="66972" y="39813"/>
                    </a:lnTo>
                    <a:lnTo>
                      <a:pt x="67512" y="23924"/>
                    </a:lnTo>
                    <a:cubicBezTo>
                      <a:pt x="77765" y="30999"/>
                      <a:pt x="86938" y="39453"/>
                      <a:pt x="94792" y="49106"/>
                    </a:cubicBezTo>
                    <a:lnTo>
                      <a:pt x="99409" y="66314"/>
                    </a:lnTo>
                    <a:lnTo>
                      <a:pt x="100428" y="56600"/>
                    </a:lnTo>
                    <a:cubicBezTo>
                      <a:pt x="111520" y="72489"/>
                      <a:pt x="119555" y="91795"/>
                      <a:pt x="122552" y="114399"/>
                    </a:cubicBezTo>
                    <a:lnTo>
                      <a:pt x="74527" y="60917"/>
                    </a:lnTo>
                    <a:lnTo>
                      <a:pt x="1" y="1"/>
                    </a:lnTo>
                    <a:cubicBezTo>
                      <a:pt x="19547" y="1260"/>
                      <a:pt x="40651" y="7556"/>
                      <a:pt x="59778" y="18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26"/>
              <p:cNvSpPr/>
              <p:nvPr/>
            </p:nvSpPr>
            <p:spPr>
              <a:xfrm>
                <a:off x="4900617" y="3365819"/>
                <a:ext cx="1700729" cy="1586753"/>
              </a:xfrm>
              <a:custGeom>
                <a:rect b="b" l="l" r="r" t="t"/>
                <a:pathLst>
                  <a:path extrusionOk="0" h="114340" w="122553">
                    <a:moveTo>
                      <a:pt x="81422" y="82142"/>
                    </a:moveTo>
                    <a:lnTo>
                      <a:pt x="66853" y="80523"/>
                    </a:lnTo>
                    <a:cubicBezTo>
                      <a:pt x="61217" y="76146"/>
                      <a:pt x="55761" y="71530"/>
                      <a:pt x="50544" y="66733"/>
                    </a:cubicBezTo>
                    <a:lnTo>
                      <a:pt x="68891" y="61877"/>
                    </a:lnTo>
                    <a:lnTo>
                      <a:pt x="42330" y="58999"/>
                    </a:lnTo>
                    <a:cubicBezTo>
                      <a:pt x="37234" y="54022"/>
                      <a:pt x="32377" y="48866"/>
                      <a:pt x="27881" y="43710"/>
                    </a:cubicBezTo>
                    <a:lnTo>
                      <a:pt x="43589" y="39992"/>
                    </a:lnTo>
                    <a:lnTo>
                      <a:pt x="22365" y="37114"/>
                    </a:lnTo>
                    <a:cubicBezTo>
                      <a:pt x="12232" y="24404"/>
                      <a:pt x="4378" y="11753"/>
                      <a:pt x="1" y="1"/>
                    </a:cubicBezTo>
                    <a:cubicBezTo>
                      <a:pt x="77705" y="39393"/>
                      <a:pt x="122552" y="114339"/>
                      <a:pt x="122552" y="114339"/>
                    </a:cubicBezTo>
                    <a:cubicBezTo>
                      <a:pt x="106064" y="107384"/>
                      <a:pt x="88617" y="96952"/>
                      <a:pt x="72129" y="845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2" name="Google Shape;2332;p26"/>
              <p:cNvSpPr/>
              <p:nvPr/>
            </p:nvSpPr>
            <p:spPr>
              <a:xfrm>
                <a:off x="4698418" y="4245379"/>
                <a:ext cx="1970300" cy="795458"/>
              </a:xfrm>
              <a:custGeom>
                <a:rect b="b" l="l" r="r" t="t"/>
                <a:pathLst>
                  <a:path extrusionOk="0" h="57320" w="141978">
                    <a:moveTo>
                      <a:pt x="55700" y="2339"/>
                    </a:moveTo>
                    <a:lnTo>
                      <a:pt x="69250" y="16729"/>
                    </a:lnTo>
                    <a:lnTo>
                      <a:pt x="63914" y="3598"/>
                    </a:lnTo>
                    <a:cubicBezTo>
                      <a:pt x="74826" y="5577"/>
                      <a:pt x="85439" y="9174"/>
                      <a:pt x="95391" y="14151"/>
                    </a:cubicBezTo>
                    <a:lnTo>
                      <a:pt x="105464" y="26562"/>
                    </a:lnTo>
                    <a:lnTo>
                      <a:pt x="102766" y="18168"/>
                    </a:lnTo>
                    <a:cubicBezTo>
                      <a:pt x="118775" y="27881"/>
                      <a:pt x="132265" y="41311"/>
                      <a:pt x="141978" y="57320"/>
                    </a:cubicBezTo>
                    <a:lnTo>
                      <a:pt x="87357" y="33637"/>
                    </a:lnTo>
                    <a:lnTo>
                      <a:pt x="0" y="8754"/>
                    </a:lnTo>
                    <a:cubicBezTo>
                      <a:pt x="16368" y="2579"/>
                      <a:pt x="35914" y="1"/>
                      <a:pt x="55700" y="2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3" name="Google Shape;2333;p26"/>
              <p:cNvSpPr/>
              <p:nvPr/>
            </p:nvSpPr>
            <p:spPr>
              <a:xfrm>
                <a:off x="4698418" y="4366873"/>
                <a:ext cx="1970300" cy="678971"/>
              </a:xfrm>
              <a:custGeom>
                <a:rect b="b" l="l" r="r" t="t"/>
                <a:pathLst>
                  <a:path extrusionOk="0" h="48926" w="141978">
                    <a:moveTo>
                      <a:pt x="96531" y="37234"/>
                    </a:moveTo>
                    <a:lnTo>
                      <a:pt x="84060" y="41311"/>
                    </a:lnTo>
                    <a:cubicBezTo>
                      <a:pt x="77824" y="39752"/>
                      <a:pt x="71709" y="37953"/>
                      <a:pt x="65653" y="35975"/>
                    </a:cubicBezTo>
                    <a:lnTo>
                      <a:pt x="78903" y="25302"/>
                    </a:lnTo>
                    <a:lnTo>
                      <a:pt x="56120" y="32677"/>
                    </a:lnTo>
                    <a:cubicBezTo>
                      <a:pt x="50124" y="30399"/>
                      <a:pt x="44248" y="28000"/>
                      <a:pt x="38732" y="25422"/>
                    </a:cubicBezTo>
                    <a:lnTo>
                      <a:pt x="50244" y="16668"/>
                    </a:lnTo>
                    <a:lnTo>
                      <a:pt x="31777" y="22065"/>
                    </a:lnTo>
                    <a:cubicBezTo>
                      <a:pt x="18887" y="15469"/>
                      <a:pt x="7795" y="7975"/>
                      <a:pt x="0" y="0"/>
                    </a:cubicBezTo>
                    <a:cubicBezTo>
                      <a:pt x="77824" y="3718"/>
                      <a:pt x="141978" y="48566"/>
                      <a:pt x="141978" y="48566"/>
                    </a:cubicBezTo>
                    <a:cubicBezTo>
                      <a:pt x="125910" y="48925"/>
                      <a:pt x="107803" y="46767"/>
                      <a:pt x="89816" y="426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34" name="Google Shape;2334;p26"/>
            <p:cNvGrpSpPr/>
            <p:nvPr/>
          </p:nvGrpSpPr>
          <p:grpSpPr>
            <a:xfrm>
              <a:off x="8719110" y="3966827"/>
              <a:ext cx="591148" cy="561540"/>
              <a:chOff x="559072" y="1101613"/>
              <a:chExt cx="405451" cy="385144"/>
            </a:xfrm>
          </p:grpSpPr>
          <p:sp>
            <p:nvSpPr>
              <p:cNvPr id="2335" name="Google Shape;2335;p26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6" name="Google Shape;2336;p26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7" name="Google Shape;2337;p26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38" name="Google Shape;2338;p26"/>
            <p:cNvGrpSpPr/>
            <p:nvPr/>
          </p:nvGrpSpPr>
          <p:grpSpPr>
            <a:xfrm>
              <a:off x="8156718" y="4811736"/>
              <a:ext cx="504494" cy="521036"/>
              <a:chOff x="1181145" y="2013279"/>
              <a:chExt cx="346018" cy="357364"/>
            </a:xfrm>
          </p:grpSpPr>
          <p:sp>
            <p:nvSpPr>
              <p:cNvPr id="2339" name="Google Shape;2339;p26"/>
              <p:cNvSpPr/>
              <p:nvPr/>
            </p:nvSpPr>
            <p:spPr>
              <a:xfrm>
                <a:off x="1181145" y="2050657"/>
                <a:ext cx="346018" cy="319986"/>
              </a:xfrm>
              <a:custGeom>
                <a:rect b="b" l="l" r="r" t="t"/>
                <a:pathLst>
                  <a:path extrusionOk="0" h="28174" w="30466">
                    <a:moveTo>
                      <a:pt x="15665" y="0"/>
                    </a:moveTo>
                    <a:cubicBezTo>
                      <a:pt x="13309" y="0"/>
                      <a:pt x="10926" y="589"/>
                      <a:pt x="8743" y="1809"/>
                    </a:cubicBezTo>
                    <a:cubicBezTo>
                      <a:pt x="2649" y="5320"/>
                      <a:pt x="0" y="12737"/>
                      <a:pt x="2649" y="19294"/>
                    </a:cubicBezTo>
                    <a:cubicBezTo>
                      <a:pt x="4809" y="24775"/>
                      <a:pt x="10069" y="28174"/>
                      <a:pt x="15722" y="28174"/>
                    </a:cubicBezTo>
                    <a:cubicBezTo>
                      <a:pt x="16831" y="28174"/>
                      <a:pt x="17955" y="28043"/>
                      <a:pt x="19074" y="27771"/>
                    </a:cubicBezTo>
                    <a:cubicBezTo>
                      <a:pt x="25896" y="26049"/>
                      <a:pt x="30466" y="19559"/>
                      <a:pt x="29671" y="12605"/>
                    </a:cubicBezTo>
                    <a:lnTo>
                      <a:pt x="29671" y="12605"/>
                    </a:lnTo>
                    <a:lnTo>
                      <a:pt x="16624" y="13466"/>
                    </a:lnTo>
                    <a:lnTo>
                      <a:pt x="26889" y="5585"/>
                    </a:lnTo>
                    <a:cubicBezTo>
                      <a:pt x="24153" y="1951"/>
                      <a:pt x="19955" y="0"/>
                      <a:pt x="1566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0" name="Google Shape;2340;p26"/>
              <p:cNvSpPr/>
              <p:nvPr/>
            </p:nvSpPr>
            <p:spPr>
              <a:xfrm>
                <a:off x="1187914" y="2013279"/>
                <a:ext cx="339249" cy="349788"/>
              </a:xfrm>
              <a:custGeom>
                <a:rect b="b" l="l" r="r" t="t"/>
                <a:pathLst>
                  <a:path extrusionOk="0" h="30798" w="29870">
                    <a:moveTo>
                      <a:pt x="29605" y="15234"/>
                    </a:moveTo>
                    <a:lnTo>
                      <a:pt x="16491" y="15167"/>
                    </a:lnTo>
                    <a:lnTo>
                      <a:pt x="27353" y="8015"/>
                    </a:lnTo>
                    <a:cubicBezTo>
                      <a:pt x="23512" y="2120"/>
                      <a:pt x="15895" y="1"/>
                      <a:pt x="9537" y="3047"/>
                    </a:cubicBezTo>
                    <a:cubicBezTo>
                      <a:pt x="3179" y="6028"/>
                      <a:pt x="0" y="13247"/>
                      <a:pt x="2120" y="20002"/>
                    </a:cubicBezTo>
                    <a:cubicBezTo>
                      <a:pt x="4239" y="26691"/>
                      <a:pt x="10994" y="30798"/>
                      <a:pt x="17948" y="29605"/>
                    </a:cubicBezTo>
                    <a:cubicBezTo>
                      <a:pt x="24903" y="28413"/>
                      <a:pt x="29870" y="22320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1" name="Google Shape;2341;p26"/>
              <p:cNvSpPr/>
              <p:nvPr/>
            </p:nvSpPr>
            <p:spPr>
              <a:xfrm>
                <a:off x="1211981" y="2185538"/>
                <a:ext cx="315182" cy="176779"/>
              </a:xfrm>
              <a:custGeom>
                <a:rect b="b" l="l" r="r" t="t"/>
                <a:pathLst>
                  <a:path extrusionOk="0" h="15565" w="27751">
                    <a:moveTo>
                      <a:pt x="27486" y="67"/>
                    </a:moveTo>
                    <a:lnTo>
                      <a:pt x="14372" y="0"/>
                    </a:lnTo>
                    <a:lnTo>
                      <a:pt x="1" y="4372"/>
                    </a:lnTo>
                    <a:cubicBezTo>
                      <a:pt x="1921" y="11193"/>
                      <a:pt x="8610" y="15564"/>
                      <a:pt x="15631" y="14438"/>
                    </a:cubicBezTo>
                    <a:cubicBezTo>
                      <a:pt x="22651" y="13312"/>
                      <a:pt x="27751" y="7153"/>
                      <a:pt x="27486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4_1_1_1_1_1">
    <p:spTree>
      <p:nvGrpSpPr>
        <p:cNvPr id="2342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Google Shape;2343;p27"/>
          <p:cNvSpPr txBox="1"/>
          <p:nvPr>
            <p:ph type="title"/>
          </p:nvPr>
        </p:nvSpPr>
        <p:spPr>
          <a:xfrm>
            <a:off x="722375" y="4480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44" name="Google Shape;2344;p27"/>
          <p:cNvSpPr txBox="1"/>
          <p:nvPr>
            <p:ph idx="1" type="subTitle"/>
          </p:nvPr>
        </p:nvSpPr>
        <p:spPr>
          <a:xfrm>
            <a:off x="2347975" y="1904900"/>
            <a:ext cx="4448100" cy="1156500"/>
          </a:xfrm>
          <a:prstGeom prst="rect">
            <a:avLst/>
          </a:prstGeom>
          <a:solidFill>
            <a:schemeClr val="accent4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5" name="Google Shape;2345;p27"/>
          <p:cNvSpPr/>
          <p:nvPr/>
        </p:nvSpPr>
        <p:spPr>
          <a:xfrm flipH="1">
            <a:off x="5123232" y="9488694"/>
            <a:ext cx="337377" cy="126790"/>
          </a:xfrm>
          <a:custGeom>
            <a:rect b="b" l="l" r="r" t="t"/>
            <a:pathLst>
              <a:path extrusionOk="0" h="6019" w="16016">
                <a:moveTo>
                  <a:pt x="8008" y="1"/>
                </a:moveTo>
                <a:cubicBezTo>
                  <a:pt x="6483" y="1"/>
                  <a:pt x="4958" y="833"/>
                  <a:pt x="7232" y="2497"/>
                </a:cubicBezTo>
                <a:cubicBezTo>
                  <a:pt x="5867" y="1498"/>
                  <a:pt x="4423" y="1149"/>
                  <a:pt x="3318" y="1149"/>
                </a:cubicBezTo>
                <a:cubicBezTo>
                  <a:pt x="740" y="1149"/>
                  <a:pt x="10" y="3051"/>
                  <a:pt x="6455" y="3051"/>
                </a:cubicBezTo>
                <a:cubicBezTo>
                  <a:pt x="1" y="3051"/>
                  <a:pt x="742" y="4905"/>
                  <a:pt x="3330" y="4905"/>
                </a:cubicBezTo>
                <a:cubicBezTo>
                  <a:pt x="4433" y="4905"/>
                  <a:pt x="5872" y="4568"/>
                  <a:pt x="7232" y="3606"/>
                </a:cubicBezTo>
                <a:lnTo>
                  <a:pt x="7232" y="3606"/>
                </a:lnTo>
                <a:cubicBezTo>
                  <a:pt x="4958" y="5215"/>
                  <a:pt x="6483" y="6019"/>
                  <a:pt x="8008" y="6019"/>
                </a:cubicBezTo>
                <a:cubicBezTo>
                  <a:pt x="9534" y="6019"/>
                  <a:pt x="11059" y="5215"/>
                  <a:pt x="8785" y="3606"/>
                </a:cubicBezTo>
                <a:lnTo>
                  <a:pt x="8785" y="3606"/>
                </a:lnTo>
                <a:cubicBezTo>
                  <a:pt x="10145" y="4568"/>
                  <a:pt x="11584" y="4905"/>
                  <a:pt x="12687" y="4905"/>
                </a:cubicBezTo>
                <a:cubicBezTo>
                  <a:pt x="15274" y="4905"/>
                  <a:pt x="16016" y="3051"/>
                  <a:pt x="9561" y="3051"/>
                </a:cubicBezTo>
                <a:cubicBezTo>
                  <a:pt x="16006" y="3051"/>
                  <a:pt x="15277" y="1149"/>
                  <a:pt x="12698" y="1149"/>
                </a:cubicBezTo>
                <a:cubicBezTo>
                  <a:pt x="11594" y="1149"/>
                  <a:pt x="10149" y="1498"/>
                  <a:pt x="8785" y="2497"/>
                </a:cubicBezTo>
                <a:cubicBezTo>
                  <a:pt x="11059" y="833"/>
                  <a:pt x="9534" y="1"/>
                  <a:pt x="800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6" name="Google Shape;2346;p27"/>
          <p:cNvSpPr/>
          <p:nvPr/>
        </p:nvSpPr>
        <p:spPr>
          <a:xfrm flipH="1">
            <a:off x="6836512" y="8531795"/>
            <a:ext cx="58434" cy="23382"/>
          </a:xfrm>
          <a:custGeom>
            <a:rect b="b" l="l" r="r" t="t"/>
            <a:pathLst>
              <a:path extrusionOk="0" h="1110" w="2774">
                <a:moveTo>
                  <a:pt x="1443" y="0"/>
                </a:moveTo>
                <a:cubicBezTo>
                  <a:pt x="666" y="0"/>
                  <a:pt x="1" y="222"/>
                  <a:pt x="1" y="555"/>
                </a:cubicBezTo>
                <a:cubicBezTo>
                  <a:pt x="1" y="888"/>
                  <a:pt x="666" y="1110"/>
                  <a:pt x="1443" y="1110"/>
                </a:cubicBezTo>
                <a:cubicBezTo>
                  <a:pt x="2219" y="1110"/>
                  <a:pt x="2774" y="888"/>
                  <a:pt x="2774" y="555"/>
                </a:cubicBezTo>
                <a:cubicBezTo>
                  <a:pt x="2774" y="222"/>
                  <a:pt x="2219" y="0"/>
                  <a:pt x="14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7" name="Google Shape;2347;p27"/>
          <p:cNvSpPr/>
          <p:nvPr/>
        </p:nvSpPr>
        <p:spPr>
          <a:xfrm flipH="1">
            <a:off x="5291900" y="7188143"/>
            <a:ext cx="58434" cy="23382"/>
          </a:xfrm>
          <a:custGeom>
            <a:rect b="b" l="l" r="r" t="t"/>
            <a:pathLst>
              <a:path extrusionOk="0" h="1110" w="2774">
                <a:moveTo>
                  <a:pt x="1442" y="1"/>
                </a:moveTo>
                <a:cubicBezTo>
                  <a:pt x="555" y="1"/>
                  <a:pt x="0" y="222"/>
                  <a:pt x="0" y="555"/>
                </a:cubicBezTo>
                <a:cubicBezTo>
                  <a:pt x="0" y="777"/>
                  <a:pt x="555" y="1110"/>
                  <a:pt x="1442" y="1110"/>
                </a:cubicBezTo>
                <a:cubicBezTo>
                  <a:pt x="2219" y="1110"/>
                  <a:pt x="2773" y="777"/>
                  <a:pt x="2773" y="555"/>
                </a:cubicBezTo>
                <a:cubicBezTo>
                  <a:pt x="2773" y="222"/>
                  <a:pt x="2219" y="1"/>
                  <a:pt x="144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8" name="Google Shape;2348;p27"/>
          <p:cNvGrpSpPr/>
          <p:nvPr/>
        </p:nvGrpSpPr>
        <p:grpSpPr>
          <a:xfrm>
            <a:off x="-90868" y="4430575"/>
            <a:ext cx="9406318" cy="1460104"/>
            <a:chOff x="-90868" y="4430575"/>
            <a:chExt cx="9406318" cy="1460104"/>
          </a:xfrm>
        </p:grpSpPr>
        <p:sp>
          <p:nvSpPr>
            <p:cNvPr id="2349" name="Google Shape;2349;p27"/>
            <p:cNvSpPr/>
            <p:nvPr/>
          </p:nvSpPr>
          <p:spPr>
            <a:xfrm rot="5400000">
              <a:off x="3882239" y="457468"/>
              <a:ext cx="1460104" cy="9406318"/>
            </a:xfrm>
            <a:custGeom>
              <a:rect b="b" l="l" r="r" t="t"/>
              <a:pathLst>
                <a:path extrusionOk="0" h="209320" w="91171">
                  <a:moveTo>
                    <a:pt x="12738" y="0"/>
                  </a:moveTo>
                  <a:cubicBezTo>
                    <a:pt x="4694" y="2889"/>
                    <a:pt x="1" y="11924"/>
                    <a:pt x="259" y="20456"/>
                  </a:cubicBezTo>
                  <a:cubicBezTo>
                    <a:pt x="516" y="29002"/>
                    <a:pt x="4884" y="36951"/>
                    <a:pt x="10405" y="43462"/>
                  </a:cubicBezTo>
                  <a:cubicBezTo>
                    <a:pt x="15912" y="49987"/>
                    <a:pt x="22613" y="55385"/>
                    <a:pt x="28690" y="61395"/>
                  </a:cubicBezTo>
                  <a:cubicBezTo>
                    <a:pt x="31729" y="64406"/>
                    <a:pt x="34781" y="67906"/>
                    <a:pt x="35161" y="72165"/>
                  </a:cubicBezTo>
                  <a:cubicBezTo>
                    <a:pt x="35595" y="76926"/>
                    <a:pt x="32624" y="81254"/>
                    <a:pt x="29803" y="85106"/>
                  </a:cubicBezTo>
                  <a:lnTo>
                    <a:pt x="18897" y="99973"/>
                  </a:lnTo>
                  <a:cubicBezTo>
                    <a:pt x="14963" y="105331"/>
                    <a:pt x="10853" y="111178"/>
                    <a:pt x="10812" y="117838"/>
                  </a:cubicBezTo>
                  <a:cubicBezTo>
                    <a:pt x="10771" y="124756"/>
                    <a:pt x="15139" y="130806"/>
                    <a:pt x="18571" y="136829"/>
                  </a:cubicBezTo>
                  <a:cubicBezTo>
                    <a:pt x="25693" y="149349"/>
                    <a:pt x="29328" y="163565"/>
                    <a:pt x="29097" y="177971"/>
                  </a:cubicBezTo>
                  <a:cubicBezTo>
                    <a:pt x="28908" y="188470"/>
                    <a:pt x="26683" y="199091"/>
                    <a:pt x="28989" y="209319"/>
                  </a:cubicBezTo>
                  <a:lnTo>
                    <a:pt x="91170" y="209319"/>
                  </a:lnTo>
                  <a:lnTo>
                    <a:pt x="9117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50" name="Google Shape;2350;p27"/>
            <p:cNvGrpSpPr/>
            <p:nvPr/>
          </p:nvGrpSpPr>
          <p:grpSpPr>
            <a:xfrm flipH="1">
              <a:off x="3878587" y="4618908"/>
              <a:ext cx="914040" cy="639634"/>
              <a:chOff x="482325" y="239050"/>
              <a:chExt cx="7461550" cy="5221500"/>
            </a:xfrm>
          </p:grpSpPr>
          <p:sp>
            <p:nvSpPr>
              <p:cNvPr id="2351" name="Google Shape;2351;p27"/>
              <p:cNvSpPr/>
              <p:nvPr/>
            </p:nvSpPr>
            <p:spPr>
              <a:xfrm>
                <a:off x="495400" y="3260325"/>
                <a:ext cx="7448475" cy="2200225"/>
              </a:xfrm>
              <a:custGeom>
                <a:rect b="b" l="l" r="r" t="t"/>
                <a:pathLst>
                  <a:path extrusionOk="0" h="88009" w="297939">
                    <a:moveTo>
                      <a:pt x="126168" y="1"/>
                    </a:moveTo>
                    <a:cubicBezTo>
                      <a:pt x="54560" y="1"/>
                      <a:pt x="0" y="15940"/>
                      <a:pt x="0" y="15940"/>
                    </a:cubicBezTo>
                    <a:cubicBezTo>
                      <a:pt x="0" y="15940"/>
                      <a:pt x="9270" y="37482"/>
                      <a:pt x="40996" y="40746"/>
                    </a:cubicBezTo>
                    <a:cubicBezTo>
                      <a:pt x="58195" y="58389"/>
                      <a:pt x="100289" y="88008"/>
                      <a:pt x="158704" y="88008"/>
                    </a:cubicBezTo>
                    <a:cubicBezTo>
                      <a:pt x="169023" y="88008"/>
                      <a:pt x="179851" y="87084"/>
                      <a:pt x="191140" y="85006"/>
                    </a:cubicBezTo>
                    <a:cubicBezTo>
                      <a:pt x="266474" y="71297"/>
                      <a:pt x="297939" y="22076"/>
                      <a:pt x="195449" y="5364"/>
                    </a:cubicBezTo>
                    <a:cubicBezTo>
                      <a:pt x="171478" y="1486"/>
                      <a:pt x="148028" y="1"/>
                      <a:pt x="126168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27"/>
              <p:cNvSpPr/>
              <p:nvPr/>
            </p:nvSpPr>
            <p:spPr>
              <a:xfrm>
                <a:off x="482325" y="239050"/>
                <a:ext cx="5519475" cy="3909475"/>
              </a:xfrm>
              <a:custGeom>
                <a:rect b="b" l="l" r="r" t="t"/>
                <a:pathLst>
                  <a:path extrusionOk="0" h="156379" w="220779">
                    <a:moveTo>
                      <a:pt x="121077" y="0"/>
                    </a:moveTo>
                    <a:cubicBezTo>
                      <a:pt x="93604" y="0"/>
                      <a:pt x="65897" y="12867"/>
                      <a:pt x="49483" y="34039"/>
                    </a:cubicBezTo>
                    <a:cubicBezTo>
                      <a:pt x="4831" y="54799"/>
                      <a:pt x="1" y="134049"/>
                      <a:pt x="523" y="136791"/>
                    </a:cubicBezTo>
                    <a:cubicBezTo>
                      <a:pt x="1045" y="139663"/>
                      <a:pt x="10837" y="143972"/>
                      <a:pt x="27157" y="145538"/>
                    </a:cubicBezTo>
                    <a:cubicBezTo>
                      <a:pt x="55881" y="152847"/>
                      <a:pt x="85360" y="156378"/>
                      <a:pt x="114977" y="156378"/>
                    </a:cubicBezTo>
                    <a:cubicBezTo>
                      <a:pt x="115515" y="156378"/>
                      <a:pt x="116053" y="156377"/>
                      <a:pt x="116591" y="156375"/>
                    </a:cubicBezTo>
                    <a:cubicBezTo>
                      <a:pt x="160198" y="156375"/>
                      <a:pt x="193099" y="142796"/>
                      <a:pt x="200541" y="135224"/>
                    </a:cubicBezTo>
                    <a:cubicBezTo>
                      <a:pt x="200541" y="135224"/>
                      <a:pt x="219342" y="126999"/>
                      <a:pt x="219603" y="123343"/>
                    </a:cubicBezTo>
                    <a:cubicBezTo>
                      <a:pt x="220778" y="102192"/>
                      <a:pt x="204328" y="46182"/>
                      <a:pt x="185919" y="34039"/>
                    </a:cubicBezTo>
                    <a:cubicBezTo>
                      <a:pt x="169966" y="10264"/>
                      <a:pt x="145615" y="0"/>
                      <a:pt x="121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27"/>
              <p:cNvSpPr/>
              <p:nvPr/>
            </p:nvSpPr>
            <p:spPr>
              <a:xfrm>
                <a:off x="2871575" y="1223850"/>
                <a:ext cx="3126950" cy="2924575"/>
              </a:xfrm>
              <a:custGeom>
                <a:rect b="b" l="l" r="r" t="t"/>
                <a:pathLst>
                  <a:path extrusionOk="0" h="116983" w="125078">
                    <a:moveTo>
                      <a:pt x="96354" y="0"/>
                    </a:moveTo>
                    <a:cubicBezTo>
                      <a:pt x="55620" y="2742"/>
                      <a:pt x="31466" y="31988"/>
                      <a:pt x="27810" y="59405"/>
                    </a:cubicBezTo>
                    <a:cubicBezTo>
                      <a:pt x="8226" y="77553"/>
                      <a:pt x="1959" y="103927"/>
                      <a:pt x="1" y="116461"/>
                    </a:cubicBezTo>
                    <a:cubicBezTo>
                      <a:pt x="6921" y="116722"/>
                      <a:pt x="13840" y="116983"/>
                      <a:pt x="21021" y="116983"/>
                    </a:cubicBezTo>
                    <a:cubicBezTo>
                      <a:pt x="64628" y="116983"/>
                      <a:pt x="97660" y="103404"/>
                      <a:pt x="104971" y="95832"/>
                    </a:cubicBezTo>
                    <a:cubicBezTo>
                      <a:pt x="104971" y="95832"/>
                      <a:pt x="123903" y="87476"/>
                      <a:pt x="124033" y="83820"/>
                    </a:cubicBezTo>
                    <a:cubicBezTo>
                      <a:pt x="125078" y="65020"/>
                      <a:pt x="112152" y="18540"/>
                      <a:pt x="96354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27"/>
              <p:cNvSpPr/>
              <p:nvPr/>
            </p:nvSpPr>
            <p:spPr>
              <a:xfrm>
                <a:off x="1118825" y="1672200"/>
                <a:ext cx="639750" cy="583500"/>
              </a:xfrm>
              <a:custGeom>
                <a:rect b="b" l="l" r="r" t="t"/>
                <a:pathLst>
                  <a:path extrusionOk="0" h="23340" w="25590">
                    <a:moveTo>
                      <a:pt x="17219" y="1"/>
                    </a:moveTo>
                    <a:cubicBezTo>
                      <a:pt x="13695" y="1"/>
                      <a:pt x="9491" y="1999"/>
                      <a:pt x="6136" y="5698"/>
                    </a:cubicBezTo>
                    <a:cubicBezTo>
                      <a:pt x="1175" y="11181"/>
                      <a:pt x="0" y="18362"/>
                      <a:pt x="3525" y="21626"/>
                    </a:cubicBezTo>
                    <a:cubicBezTo>
                      <a:pt x="4778" y="22789"/>
                      <a:pt x="6429" y="23339"/>
                      <a:pt x="8263" y="23339"/>
                    </a:cubicBezTo>
                    <a:cubicBezTo>
                      <a:pt x="11782" y="23339"/>
                      <a:pt x="15976" y="21314"/>
                      <a:pt x="19323" y="17709"/>
                    </a:cubicBezTo>
                    <a:cubicBezTo>
                      <a:pt x="24415" y="12226"/>
                      <a:pt x="25590" y="5045"/>
                      <a:pt x="21934" y="1650"/>
                    </a:cubicBezTo>
                    <a:cubicBezTo>
                      <a:pt x="20687" y="537"/>
                      <a:pt x="19044" y="1"/>
                      <a:pt x="172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27"/>
              <p:cNvSpPr/>
              <p:nvPr/>
            </p:nvSpPr>
            <p:spPr>
              <a:xfrm>
                <a:off x="1197150" y="2397925"/>
                <a:ext cx="339475" cy="310650"/>
              </a:xfrm>
              <a:custGeom>
                <a:rect b="b" l="l" r="r" t="t"/>
                <a:pathLst>
                  <a:path extrusionOk="0" h="12426" w="13579">
                    <a:moveTo>
                      <a:pt x="7852" y="0"/>
                    </a:moveTo>
                    <a:cubicBezTo>
                      <a:pt x="6015" y="0"/>
                      <a:pt x="4066" y="858"/>
                      <a:pt x="2612" y="2389"/>
                    </a:cubicBezTo>
                    <a:cubicBezTo>
                      <a:pt x="131" y="5131"/>
                      <a:pt x="0" y="9048"/>
                      <a:pt x="2351" y="11137"/>
                    </a:cubicBezTo>
                    <a:cubicBezTo>
                      <a:pt x="3441" y="12009"/>
                      <a:pt x="4758" y="12426"/>
                      <a:pt x="6075" y="12426"/>
                    </a:cubicBezTo>
                    <a:cubicBezTo>
                      <a:pt x="7913" y="12426"/>
                      <a:pt x="9751" y="11614"/>
                      <a:pt x="10968" y="10092"/>
                    </a:cubicBezTo>
                    <a:cubicBezTo>
                      <a:pt x="13448" y="7351"/>
                      <a:pt x="13579" y="3564"/>
                      <a:pt x="11359" y="1345"/>
                    </a:cubicBezTo>
                    <a:cubicBezTo>
                      <a:pt x="10387" y="427"/>
                      <a:pt x="9147" y="0"/>
                      <a:pt x="78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27"/>
              <p:cNvSpPr/>
              <p:nvPr/>
            </p:nvSpPr>
            <p:spPr>
              <a:xfrm>
                <a:off x="1601875" y="2182500"/>
                <a:ext cx="306850" cy="331625"/>
              </a:xfrm>
              <a:custGeom>
                <a:rect b="b" l="l" r="r" t="t"/>
                <a:pathLst>
                  <a:path extrusionOk="0" h="13265" w="12274">
                    <a:moveTo>
                      <a:pt x="6427" y="0"/>
                    </a:moveTo>
                    <a:cubicBezTo>
                      <a:pt x="3529" y="0"/>
                      <a:pt x="889" y="2502"/>
                      <a:pt x="523" y="5914"/>
                    </a:cubicBezTo>
                    <a:cubicBezTo>
                      <a:pt x="1" y="9570"/>
                      <a:pt x="2090" y="12834"/>
                      <a:pt x="5354" y="13226"/>
                    </a:cubicBezTo>
                    <a:cubicBezTo>
                      <a:pt x="5563" y="13252"/>
                      <a:pt x="5771" y="13265"/>
                      <a:pt x="5977" y="13265"/>
                    </a:cubicBezTo>
                    <a:cubicBezTo>
                      <a:pt x="8860" y="13265"/>
                      <a:pt x="11395" y="10763"/>
                      <a:pt x="11882" y="7351"/>
                    </a:cubicBezTo>
                    <a:cubicBezTo>
                      <a:pt x="12274" y="3695"/>
                      <a:pt x="10185" y="431"/>
                      <a:pt x="7051" y="39"/>
                    </a:cubicBezTo>
                    <a:cubicBezTo>
                      <a:pt x="6842" y="13"/>
                      <a:pt x="6634" y="0"/>
                      <a:pt x="64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27"/>
              <p:cNvSpPr/>
              <p:nvPr/>
            </p:nvSpPr>
            <p:spPr>
              <a:xfrm>
                <a:off x="3814875" y="506125"/>
                <a:ext cx="714850" cy="521175"/>
              </a:xfrm>
              <a:custGeom>
                <a:rect b="b" l="l" r="r" t="t"/>
                <a:pathLst>
                  <a:path extrusionOk="0" h="20847" w="28594">
                    <a:moveTo>
                      <a:pt x="9702" y="0"/>
                    </a:moveTo>
                    <a:cubicBezTo>
                      <a:pt x="6652" y="0"/>
                      <a:pt x="4080" y="1046"/>
                      <a:pt x="2743" y="3119"/>
                    </a:cubicBezTo>
                    <a:cubicBezTo>
                      <a:pt x="1" y="7297"/>
                      <a:pt x="3134" y="13956"/>
                      <a:pt x="9532" y="18003"/>
                    </a:cubicBezTo>
                    <a:cubicBezTo>
                      <a:pt x="12627" y="19899"/>
                      <a:pt x="15906" y="20846"/>
                      <a:pt x="18777" y="20846"/>
                    </a:cubicBezTo>
                    <a:cubicBezTo>
                      <a:pt x="21839" y="20846"/>
                      <a:pt x="24437" y="19768"/>
                      <a:pt x="25852" y="17612"/>
                    </a:cubicBezTo>
                    <a:cubicBezTo>
                      <a:pt x="28594" y="13564"/>
                      <a:pt x="25330" y="6906"/>
                      <a:pt x="19063" y="2858"/>
                    </a:cubicBezTo>
                    <a:cubicBezTo>
                      <a:pt x="15943" y="948"/>
                      <a:pt x="12605" y="0"/>
                      <a:pt x="9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27"/>
              <p:cNvSpPr/>
              <p:nvPr/>
            </p:nvSpPr>
            <p:spPr>
              <a:xfrm>
                <a:off x="4562350" y="982275"/>
                <a:ext cx="362325" cy="298725"/>
              </a:xfrm>
              <a:custGeom>
                <a:rect b="b" l="l" r="r" t="t"/>
                <a:pathLst>
                  <a:path extrusionOk="0" h="11949" w="14493">
                    <a:moveTo>
                      <a:pt x="6347" y="1"/>
                    </a:moveTo>
                    <a:cubicBezTo>
                      <a:pt x="4404" y="1"/>
                      <a:pt x="2632" y="846"/>
                      <a:pt x="1697" y="2483"/>
                    </a:cubicBezTo>
                    <a:cubicBezTo>
                      <a:pt x="0" y="5094"/>
                      <a:pt x="1175" y="8749"/>
                      <a:pt x="4178" y="10708"/>
                    </a:cubicBezTo>
                    <a:cubicBezTo>
                      <a:pt x="5287" y="11552"/>
                      <a:pt x="6587" y="11949"/>
                      <a:pt x="7873" y="11949"/>
                    </a:cubicBezTo>
                    <a:cubicBezTo>
                      <a:pt x="9767" y="11949"/>
                      <a:pt x="11628" y="11088"/>
                      <a:pt x="12795" y="9533"/>
                    </a:cubicBezTo>
                    <a:cubicBezTo>
                      <a:pt x="14492" y="6791"/>
                      <a:pt x="13317" y="3135"/>
                      <a:pt x="10314" y="1177"/>
                    </a:cubicBezTo>
                    <a:cubicBezTo>
                      <a:pt x="9051" y="387"/>
                      <a:pt x="7660" y="1"/>
                      <a:pt x="63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27"/>
              <p:cNvSpPr/>
              <p:nvPr/>
            </p:nvSpPr>
            <p:spPr>
              <a:xfrm>
                <a:off x="3204525" y="391800"/>
                <a:ext cx="339475" cy="283450"/>
              </a:xfrm>
              <a:custGeom>
                <a:rect b="b" l="l" r="r" t="t"/>
                <a:pathLst>
                  <a:path extrusionOk="0" h="11338" w="13579">
                    <a:moveTo>
                      <a:pt x="6364" y="0"/>
                    </a:moveTo>
                    <a:cubicBezTo>
                      <a:pt x="3279" y="0"/>
                      <a:pt x="719" y="1929"/>
                      <a:pt x="261" y="4559"/>
                    </a:cubicBezTo>
                    <a:cubicBezTo>
                      <a:pt x="0" y="7954"/>
                      <a:pt x="2481" y="10956"/>
                      <a:pt x="5875" y="11218"/>
                    </a:cubicBezTo>
                    <a:cubicBezTo>
                      <a:pt x="6329" y="11299"/>
                      <a:pt x="6777" y="11337"/>
                      <a:pt x="7215" y="11337"/>
                    </a:cubicBezTo>
                    <a:cubicBezTo>
                      <a:pt x="10299" y="11337"/>
                      <a:pt x="12860" y="9408"/>
                      <a:pt x="13317" y="6779"/>
                    </a:cubicBezTo>
                    <a:cubicBezTo>
                      <a:pt x="13578" y="3384"/>
                      <a:pt x="11098" y="381"/>
                      <a:pt x="7703" y="120"/>
                    </a:cubicBezTo>
                    <a:cubicBezTo>
                      <a:pt x="7249" y="39"/>
                      <a:pt x="6801" y="0"/>
                      <a:pt x="63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0" name="Google Shape;2360;p27"/>
            <p:cNvGrpSpPr/>
            <p:nvPr/>
          </p:nvGrpSpPr>
          <p:grpSpPr>
            <a:xfrm flipH="1">
              <a:off x="1858752" y="4936546"/>
              <a:ext cx="778408" cy="205158"/>
              <a:chOff x="238125" y="1838900"/>
              <a:chExt cx="7268050" cy="1915575"/>
            </a:xfrm>
          </p:grpSpPr>
          <p:sp>
            <p:nvSpPr>
              <p:cNvPr id="2361" name="Google Shape;2361;p27"/>
              <p:cNvSpPr/>
              <p:nvPr/>
            </p:nvSpPr>
            <p:spPr>
              <a:xfrm>
                <a:off x="259725" y="1968575"/>
                <a:ext cx="7246450" cy="1785900"/>
              </a:xfrm>
              <a:custGeom>
                <a:rect b="b" l="l" r="r" t="t"/>
                <a:pathLst>
                  <a:path extrusionOk="0" h="71436" w="289858">
                    <a:moveTo>
                      <a:pt x="134878" y="1"/>
                    </a:moveTo>
                    <a:cubicBezTo>
                      <a:pt x="57929" y="1514"/>
                      <a:pt x="1" y="18589"/>
                      <a:pt x="5620" y="38259"/>
                    </a:cubicBezTo>
                    <a:cubicBezTo>
                      <a:pt x="10771" y="57007"/>
                      <a:pt x="71890" y="71435"/>
                      <a:pt x="144240" y="71435"/>
                    </a:cubicBezTo>
                    <a:cubicBezTo>
                      <a:pt x="147794" y="71435"/>
                      <a:pt x="151376" y="71400"/>
                      <a:pt x="154980" y="71330"/>
                    </a:cubicBezTo>
                    <a:cubicBezTo>
                      <a:pt x="231929" y="70033"/>
                      <a:pt x="289857" y="52741"/>
                      <a:pt x="284238" y="33071"/>
                    </a:cubicBezTo>
                    <a:cubicBezTo>
                      <a:pt x="280563" y="20319"/>
                      <a:pt x="250518" y="9511"/>
                      <a:pt x="208585" y="3891"/>
                    </a:cubicBezTo>
                    <a:lnTo>
                      <a:pt x="144173" y="33071"/>
                    </a:lnTo>
                    <a:lnTo>
                      <a:pt x="134878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27"/>
              <p:cNvSpPr/>
              <p:nvPr/>
            </p:nvSpPr>
            <p:spPr>
              <a:xfrm>
                <a:off x="238125" y="1838900"/>
                <a:ext cx="6987050" cy="1788650"/>
              </a:xfrm>
              <a:custGeom>
                <a:rect b="b" l="l" r="r" t="t"/>
                <a:pathLst>
                  <a:path extrusionOk="0" h="71546" w="279482">
                    <a:moveTo>
                      <a:pt x="212259" y="5188"/>
                    </a:moveTo>
                    <a:lnTo>
                      <a:pt x="139633" y="33071"/>
                    </a:lnTo>
                    <a:lnTo>
                      <a:pt x="139633" y="0"/>
                    </a:lnTo>
                    <a:cubicBezTo>
                      <a:pt x="62467" y="0"/>
                      <a:pt x="0" y="15995"/>
                      <a:pt x="0" y="35665"/>
                    </a:cubicBezTo>
                    <a:cubicBezTo>
                      <a:pt x="0" y="55550"/>
                      <a:pt x="62467" y="71545"/>
                      <a:pt x="139633" y="71545"/>
                    </a:cubicBezTo>
                    <a:cubicBezTo>
                      <a:pt x="216798" y="71545"/>
                      <a:pt x="279482" y="55550"/>
                      <a:pt x="279482" y="35665"/>
                    </a:cubicBezTo>
                    <a:cubicBezTo>
                      <a:pt x="279482" y="22912"/>
                      <a:pt x="252463" y="11456"/>
                      <a:pt x="212259" y="51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27"/>
              <p:cNvSpPr/>
              <p:nvPr/>
            </p:nvSpPr>
            <p:spPr>
              <a:xfrm>
                <a:off x="2675200" y="1968575"/>
                <a:ext cx="4549975" cy="1658975"/>
              </a:xfrm>
              <a:custGeom>
                <a:rect b="b" l="l" r="r" t="t"/>
                <a:pathLst>
                  <a:path extrusionOk="0" h="66359" w="181999">
                    <a:moveTo>
                      <a:pt x="114776" y="1"/>
                    </a:moveTo>
                    <a:lnTo>
                      <a:pt x="42150" y="27884"/>
                    </a:lnTo>
                    <a:lnTo>
                      <a:pt x="1" y="64629"/>
                    </a:lnTo>
                    <a:cubicBezTo>
                      <a:pt x="13402" y="65710"/>
                      <a:pt x="27452" y="66358"/>
                      <a:pt x="42150" y="66358"/>
                    </a:cubicBezTo>
                    <a:cubicBezTo>
                      <a:pt x="119315" y="66358"/>
                      <a:pt x="181999" y="50363"/>
                      <a:pt x="181999" y="30478"/>
                    </a:cubicBezTo>
                    <a:cubicBezTo>
                      <a:pt x="181999" y="17725"/>
                      <a:pt x="154980" y="6269"/>
                      <a:pt x="1147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4" name="Google Shape;2364;p27"/>
            <p:cNvGrpSpPr/>
            <p:nvPr/>
          </p:nvGrpSpPr>
          <p:grpSpPr>
            <a:xfrm flipH="1">
              <a:off x="7665547" y="5058042"/>
              <a:ext cx="562853" cy="205125"/>
              <a:chOff x="238125" y="1190600"/>
              <a:chExt cx="7555075" cy="2753350"/>
            </a:xfrm>
          </p:grpSpPr>
          <p:sp>
            <p:nvSpPr>
              <p:cNvPr id="2365" name="Google Shape;2365;p27"/>
              <p:cNvSpPr/>
              <p:nvPr/>
            </p:nvSpPr>
            <p:spPr>
              <a:xfrm>
                <a:off x="238125" y="1624025"/>
                <a:ext cx="7522600" cy="2319925"/>
              </a:xfrm>
              <a:custGeom>
                <a:rect b="b" l="l" r="r" t="t"/>
                <a:pathLst>
                  <a:path extrusionOk="0" h="92797" w="300904">
                    <a:moveTo>
                      <a:pt x="139726" y="1"/>
                    </a:moveTo>
                    <a:cubicBezTo>
                      <a:pt x="121735" y="1"/>
                      <a:pt x="103431" y="1113"/>
                      <a:pt x="85725" y="3445"/>
                    </a:cubicBezTo>
                    <a:cubicBezTo>
                      <a:pt x="38100" y="9940"/>
                      <a:pt x="7360" y="23794"/>
                      <a:pt x="0" y="39381"/>
                    </a:cubicBezTo>
                    <a:lnTo>
                      <a:pt x="129886" y="48040"/>
                    </a:lnTo>
                    <a:lnTo>
                      <a:pt x="9092" y="64059"/>
                    </a:lnTo>
                    <a:cubicBezTo>
                      <a:pt x="31582" y="81986"/>
                      <a:pt x="84255" y="92797"/>
                      <a:pt x="139769" y="92797"/>
                    </a:cubicBezTo>
                    <a:cubicBezTo>
                      <a:pt x="157994" y="92797"/>
                      <a:pt x="176526" y="91631"/>
                      <a:pt x="194397" y="89170"/>
                    </a:cubicBezTo>
                    <a:cubicBezTo>
                      <a:pt x="266700" y="79212"/>
                      <a:pt x="300903" y="52369"/>
                      <a:pt x="270597" y="28557"/>
                    </a:cubicBezTo>
                    <a:cubicBezTo>
                      <a:pt x="247712" y="10576"/>
                      <a:pt x="195202" y="1"/>
                      <a:pt x="139726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27"/>
              <p:cNvSpPr/>
              <p:nvPr/>
            </p:nvSpPr>
            <p:spPr>
              <a:xfrm>
                <a:off x="368000" y="1190600"/>
                <a:ext cx="7425200" cy="2608575"/>
              </a:xfrm>
              <a:custGeom>
                <a:rect b="b" l="l" r="r" t="t"/>
                <a:pathLst>
                  <a:path extrusionOk="0" h="104343" w="297008">
                    <a:moveTo>
                      <a:pt x="0" y="41997"/>
                    </a:moveTo>
                    <a:lnTo>
                      <a:pt x="127722" y="53254"/>
                    </a:lnTo>
                    <a:lnTo>
                      <a:pt x="3031" y="66676"/>
                    </a:lnTo>
                    <a:cubicBezTo>
                      <a:pt x="28143" y="91354"/>
                      <a:pt x="108672" y="104342"/>
                      <a:pt x="182707" y="96116"/>
                    </a:cubicBezTo>
                    <a:cubicBezTo>
                      <a:pt x="256743" y="88323"/>
                      <a:pt x="297007" y="61913"/>
                      <a:pt x="272329" y="37668"/>
                    </a:cubicBezTo>
                    <a:cubicBezTo>
                      <a:pt x="247650" y="12989"/>
                      <a:pt x="167554" y="1"/>
                      <a:pt x="93086" y="8227"/>
                    </a:cubicBezTo>
                    <a:cubicBezTo>
                      <a:pt x="44595" y="13422"/>
                      <a:pt x="10391" y="26411"/>
                      <a:pt x="0" y="419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27"/>
              <p:cNvSpPr/>
              <p:nvPr/>
            </p:nvSpPr>
            <p:spPr>
              <a:xfrm>
                <a:off x="368000" y="1190600"/>
                <a:ext cx="6992250" cy="1331350"/>
              </a:xfrm>
              <a:custGeom>
                <a:rect b="b" l="l" r="r" t="t"/>
                <a:pathLst>
                  <a:path extrusionOk="0" h="53254" w="279690">
                    <a:moveTo>
                      <a:pt x="0" y="41997"/>
                    </a:moveTo>
                    <a:lnTo>
                      <a:pt x="127722" y="53254"/>
                    </a:lnTo>
                    <a:lnTo>
                      <a:pt x="279689" y="51522"/>
                    </a:lnTo>
                    <a:cubicBezTo>
                      <a:pt x="278823" y="45894"/>
                      <a:pt x="276225" y="41131"/>
                      <a:pt x="272329" y="37668"/>
                    </a:cubicBezTo>
                    <a:cubicBezTo>
                      <a:pt x="247650" y="12989"/>
                      <a:pt x="167554" y="1"/>
                      <a:pt x="93086" y="8227"/>
                    </a:cubicBezTo>
                    <a:cubicBezTo>
                      <a:pt x="44595" y="13422"/>
                      <a:pt x="10391" y="26411"/>
                      <a:pt x="0" y="419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68" name="Google Shape;2368;p27"/>
            <p:cNvSpPr/>
            <p:nvPr/>
          </p:nvSpPr>
          <p:spPr>
            <a:xfrm flipH="1">
              <a:off x="1182036" y="5448152"/>
              <a:ext cx="335060" cy="125042"/>
            </a:xfrm>
            <a:custGeom>
              <a:rect b="b" l="l" r="r" t="t"/>
              <a:pathLst>
                <a:path extrusionOk="0" h="5936" w="15906">
                  <a:moveTo>
                    <a:pt x="7953" y="1"/>
                  </a:moveTo>
                  <a:cubicBezTo>
                    <a:pt x="6428" y="1"/>
                    <a:pt x="4903" y="805"/>
                    <a:pt x="7232" y="2413"/>
                  </a:cubicBezTo>
                  <a:cubicBezTo>
                    <a:pt x="5839" y="1452"/>
                    <a:pt x="4387" y="1114"/>
                    <a:pt x="3281" y="1114"/>
                  </a:cubicBezTo>
                  <a:cubicBezTo>
                    <a:pt x="688" y="1114"/>
                    <a:pt x="1" y="2968"/>
                    <a:pt x="6456" y="2968"/>
                  </a:cubicBezTo>
                  <a:cubicBezTo>
                    <a:pt x="1" y="2968"/>
                    <a:pt x="688" y="4822"/>
                    <a:pt x="3281" y="4822"/>
                  </a:cubicBezTo>
                  <a:cubicBezTo>
                    <a:pt x="4387" y="4822"/>
                    <a:pt x="5839" y="4484"/>
                    <a:pt x="7232" y="3523"/>
                  </a:cubicBezTo>
                  <a:lnTo>
                    <a:pt x="7232" y="3523"/>
                  </a:lnTo>
                  <a:cubicBezTo>
                    <a:pt x="4903" y="5131"/>
                    <a:pt x="6428" y="5935"/>
                    <a:pt x="7953" y="5935"/>
                  </a:cubicBezTo>
                  <a:cubicBezTo>
                    <a:pt x="9478" y="5935"/>
                    <a:pt x="11004" y="5131"/>
                    <a:pt x="8674" y="3523"/>
                  </a:cubicBezTo>
                  <a:lnTo>
                    <a:pt x="8674" y="3523"/>
                  </a:lnTo>
                  <a:cubicBezTo>
                    <a:pt x="10067" y="4484"/>
                    <a:pt x="11520" y="4822"/>
                    <a:pt x="12625" y="4822"/>
                  </a:cubicBezTo>
                  <a:cubicBezTo>
                    <a:pt x="15218" y="4822"/>
                    <a:pt x="15905" y="2968"/>
                    <a:pt x="9451" y="2968"/>
                  </a:cubicBezTo>
                  <a:cubicBezTo>
                    <a:pt x="15905" y="2968"/>
                    <a:pt x="15218" y="1114"/>
                    <a:pt x="12625" y="1114"/>
                  </a:cubicBezTo>
                  <a:cubicBezTo>
                    <a:pt x="11520" y="1114"/>
                    <a:pt x="10067" y="1452"/>
                    <a:pt x="8674" y="2413"/>
                  </a:cubicBezTo>
                  <a:cubicBezTo>
                    <a:pt x="11004" y="805"/>
                    <a:pt x="9478" y="1"/>
                    <a:pt x="79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7"/>
            <p:cNvSpPr/>
            <p:nvPr/>
          </p:nvSpPr>
          <p:spPr>
            <a:xfrm flipH="1">
              <a:off x="3060545" y="5346477"/>
              <a:ext cx="337377" cy="126790"/>
            </a:xfrm>
            <a:custGeom>
              <a:rect b="b" l="l" r="r" t="t"/>
              <a:pathLst>
                <a:path extrusionOk="0" h="6019" w="16016">
                  <a:moveTo>
                    <a:pt x="8008" y="1"/>
                  </a:moveTo>
                  <a:cubicBezTo>
                    <a:pt x="6483" y="1"/>
                    <a:pt x="4958" y="833"/>
                    <a:pt x="7232" y="2497"/>
                  </a:cubicBezTo>
                  <a:cubicBezTo>
                    <a:pt x="5867" y="1498"/>
                    <a:pt x="4423" y="1149"/>
                    <a:pt x="3318" y="1149"/>
                  </a:cubicBezTo>
                  <a:cubicBezTo>
                    <a:pt x="740" y="1149"/>
                    <a:pt x="10" y="3051"/>
                    <a:pt x="6455" y="3051"/>
                  </a:cubicBezTo>
                  <a:cubicBezTo>
                    <a:pt x="1" y="3051"/>
                    <a:pt x="742" y="4905"/>
                    <a:pt x="3329" y="4905"/>
                  </a:cubicBezTo>
                  <a:cubicBezTo>
                    <a:pt x="4433" y="4905"/>
                    <a:pt x="5872" y="4568"/>
                    <a:pt x="7231" y="3606"/>
                  </a:cubicBezTo>
                  <a:lnTo>
                    <a:pt x="7231" y="3606"/>
                  </a:lnTo>
                  <a:cubicBezTo>
                    <a:pt x="4958" y="5214"/>
                    <a:pt x="6483" y="6019"/>
                    <a:pt x="8008" y="6019"/>
                  </a:cubicBezTo>
                  <a:cubicBezTo>
                    <a:pt x="9533" y="6019"/>
                    <a:pt x="11059" y="5214"/>
                    <a:pt x="8785" y="3606"/>
                  </a:cubicBezTo>
                  <a:lnTo>
                    <a:pt x="8785" y="3606"/>
                  </a:lnTo>
                  <a:cubicBezTo>
                    <a:pt x="10145" y="4568"/>
                    <a:pt x="11584" y="4905"/>
                    <a:pt x="12687" y="4905"/>
                  </a:cubicBezTo>
                  <a:cubicBezTo>
                    <a:pt x="15274" y="4905"/>
                    <a:pt x="16016" y="3051"/>
                    <a:pt x="9561" y="3051"/>
                  </a:cubicBezTo>
                  <a:cubicBezTo>
                    <a:pt x="16006" y="3051"/>
                    <a:pt x="15276" y="1149"/>
                    <a:pt x="12698" y="1149"/>
                  </a:cubicBezTo>
                  <a:cubicBezTo>
                    <a:pt x="11593" y="1149"/>
                    <a:pt x="10149" y="1498"/>
                    <a:pt x="8785" y="2497"/>
                  </a:cubicBezTo>
                  <a:cubicBezTo>
                    <a:pt x="11059" y="833"/>
                    <a:pt x="9533" y="1"/>
                    <a:pt x="8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70" name="Google Shape;2370;p27"/>
            <p:cNvGrpSpPr/>
            <p:nvPr/>
          </p:nvGrpSpPr>
          <p:grpSpPr>
            <a:xfrm>
              <a:off x="5123214" y="5473279"/>
              <a:ext cx="199338" cy="74802"/>
              <a:chOff x="7135614" y="6990679"/>
              <a:chExt cx="199338" cy="74802"/>
            </a:xfrm>
          </p:grpSpPr>
          <p:sp>
            <p:nvSpPr>
              <p:cNvPr id="2371" name="Google Shape;2371;p27"/>
              <p:cNvSpPr/>
              <p:nvPr/>
            </p:nvSpPr>
            <p:spPr>
              <a:xfrm flipH="1">
                <a:off x="7135614" y="6990679"/>
                <a:ext cx="199338" cy="74802"/>
              </a:xfrm>
              <a:custGeom>
                <a:rect b="b" l="l" r="r" t="t"/>
                <a:pathLst>
                  <a:path extrusionOk="0" h="3551" w="9463">
                    <a:moveTo>
                      <a:pt x="4693" y="1"/>
                    </a:moveTo>
                    <a:cubicBezTo>
                      <a:pt x="3777" y="1"/>
                      <a:pt x="2862" y="500"/>
                      <a:pt x="4249" y="1498"/>
                    </a:cubicBezTo>
                    <a:cubicBezTo>
                      <a:pt x="3388" y="879"/>
                      <a:pt x="2495" y="665"/>
                      <a:pt x="1836" y="665"/>
                    </a:cubicBezTo>
                    <a:cubicBezTo>
                      <a:pt x="370" y="665"/>
                      <a:pt x="56" y="1720"/>
                      <a:pt x="3805" y="1720"/>
                    </a:cubicBezTo>
                    <a:cubicBezTo>
                      <a:pt x="0" y="1720"/>
                      <a:pt x="381" y="2862"/>
                      <a:pt x="1903" y="2862"/>
                    </a:cubicBezTo>
                    <a:cubicBezTo>
                      <a:pt x="2555" y="2862"/>
                      <a:pt x="3417" y="2652"/>
                      <a:pt x="4249" y="2053"/>
                    </a:cubicBezTo>
                    <a:lnTo>
                      <a:pt x="4249" y="2053"/>
                    </a:lnTo>
                    <a:cubicBezTo>
                      <a:pt x="2862" y="3052"/>
                      <a:pt x="3777" y="3551"/>
                      <a:pt x="4693" y="3551"/>
                    </a:cubicBezTo>
                    <a:cubicBezTo>
                      <a:pt x="5608" y="3551"/>
                      <a:pt x="6523" y="3052"/>
                      <a:pt x="5136" y="2053"/>
                    </a:cubicBezTo>
                    <a:lnTo>
                      <a:pt x="5136" y="2053"/>
                    </a:lnTo>
                    <a:cubicBezTo>
                      <a:pt x="5968" y="2652"/>
                      <a:pt x="6840" y="2862"/>
                      <a:pt x="7503" y="2862"/>
                    </a:cubicBezTo>
                    <a:cubicBezTo>
                      <a:pt x="9051" y="2862"/>
                      <a:pt x="9463" y="1720"/>
                      <a:pt x="5580" y="1720"/>
                    </a:cubicBezTo>
                    <a:cubicBezTo>
                      <a:pt x="9405" y="1720"/>
                      <a:pt x="9062" y="665"/>
                      <a:pt x="7571" y="665"/>
                    </a:cubicBezTo>
                    <a:cubicBezTo>
                      <a:pt x="6900" y="665"/>
                      <a:pt x="5997" y="879"/>
                      <a:pt x="5136" y="1498"/>
                    </a:cubicBezTo>
                    <a:cubicBezTo>
                      <a:pt x="6523" y="500"/>
                      <a:pt x="5608" y="1"/>
                      <a:pt x="46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27"/>
              <p:cNvSpPr/>
              <p:nvPr/>
            </p:nvSpPr>
            <p:spPr>
              <a:xfrm flipH="1">
                <a:off x="7219727" y="7022235"/>
                <a:ext cx="32735" cy="11712"/>
              </a:xfrm>
              <a:custGeom>
                <a:rect b="b" l="l" r="r" t="t"/>
                <a:pathLst>
                  <a:path extrusionOk="0" h="556" w="1554">
                    <a:moveTo>
                      <a:pt x="777" y="0"/>
                    </a:moveTo>
                    <a:cubicBezTo>
                      <a:pt x="333" y="0"/>
                      <a:pt x="0" y="111"/>
                      <a:pt x="0" y="222"/>
                    </a:cubicBezTo>
                    <a:cubicBezTo>
                      <a:pt x="0" y="444"/>
                      <a:pt x="333" y="555"/>
                      <a:pt x="777" y="555"/>
                    </a:cubicBezTo>
                    <a:cubicBezTo>
                      <a:pt x="1220" y="555"/>
                      <a:pt x="1553" y="444"/>
                      <a:pt x="1553" y="222"/>
                    </a:cubicBezTo>
                    <a:cubicBezTo>
                      <a:pt x="1553" y="111"/>
                      <a:pt x="1220" y="0"/>
                      <a:pt x="7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73" name="Google Shape;2373;p27"/>
            <p:cNvSpPr/>
            <p:nvPr/>
          </p:nvSpPr>
          <p:spPr>
            <a:xfrm flipH="1">
              <a:off x="5791077" y="5371308"/>
              <a:ext cx="199738" cy="75371"/>
            </a:xfrm>
            <a:custGeom>
              <a:rect b="b" l="l" r="r" t="t"/>
              <a:pathLst>
                <a:path extrusionOk="0" h="3578" w="9482">
                  <a:moveTo>
                    <a:pt x="4780" y="0"/>
                  </a:moveTo>
                  <a:cubicBezTo>
                    <a:pt x="3865" y="0"/>
                    <a:pt x="2950" y="499"/>
                    <a:pt x="4336" y="1498"/>
                  </a:cubicBezTo>
                  <a:cubicBezTo>
                    <a:pt x="3504" y="899"/>
                    <a:pt x="2632" y="689"/>
                    <a:pt x="1969" y="689"/>
                  </a:cubicBezTo>
                  <a:cubicBezTo>
                    <a:pt x="421" y="689"/>
                    <a:pt x="10" y="1831"/>
                    <a:pt x="3892" y="1831"/>
                  </a:cubicBezTo>
                  <a:cubicBezTo>
                    <a:pt x="0" y="1831"/>
                    <a:pt x="424" y="2923"/>
                    <a:pt x="1981" y="2923"/>
                  </a:cubicBezTo>
                  <a:cubicBezTo>
                    <a:pt x="2642" y="2923"/>
                    <a:pt x="3509" y="2726"/>
                    <a:pt x="4336" y="2163"/>
                  </a:cubicBezTo>
                  <a:lnTo>
                    <a:pt x="4336" y="2163"/>
                  </a:lnTo>
                  <a:cubicBezTo>
                    <a:pt x="2950" y="3106"/>
                    <a:pt x="3865" y="3578"/>
                    <a:pt x="4780" y="3578"/>
                  </a:cubicBezTo>
                  <a:cubicBezTo>
                    <a:pt x="5695" y="3578"/>
                    <a:pt x="6610" y="3106"/>
                    <a:pt x="5224" y="2163"/>
                  </a:cubicBezTo>
                  <a:lnTo>
                    <a:pt x="5224" y="2163"/>
                  </a:lnTo>
                  <a:cubicBezTo>
                    <a:pt x="6051" y="2726"/>
                    <a:pt x="6908" y="2923"/>
                    <a:pt x="7558" y="2923"/>
                  </a:cubicBezTo>
                  <a:cubicBezTo>
                    <a:pt x="9090" y="2923"/>
                    <a:pt x="9482" y="1831"/>
                    <a:pt x="5667" y="1831"/>
                  </a:cubicBezTo>
                  <a:cubicBezTo>
                    <a:pt x="9472" y="1831"/>
                    <a:pt x="9092" y="689"/>
                    <a:pt x="7570" y="689"/>
                  </a:cubicBezTo>
                  <a:cubicBezTo>
                    <a:pt x="6918" y="689"/>
                    <a:pt x="6056" y="899"/>
                    <a:pt x="5224" y="1498"/>
                  </a:cubicBezTo>
                  <a:cubicBezTo>
                    <a:pt x="6610" y="499"/>
                    <a:pt x="5695" y="0"/>
                    <a:pt x="47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7"/>
            <p:cNvSpPr/>
            <p:nvPr/>
          </p:nvSpPr>
          <p:spPr>
            <a:xfrm flipH="1">
              <a:off x="5873757" y="5402842"/>
              <a:ext cx="32735" cy="14050"/>
            </a:xfrm>
            <a:custGeom>
              <a:rect b="b" l="l" r="r" t="t"/>
              <a:pathLst>
                <a:path extrusionOk="0" h="667" w="1554">
                  <a:moveTo>
                    <a:pt x="777" y="1"/>
                  </a:moveTo>
                  <a:cubicBezTo>
                    <a:pt x="333" y="1"/>
                    <a:pt x="0" y="112"/>
                    <a:pt x="0" y="334"/>
                  </a:cubicBezTo>
                  <a:cubicBezTo>
                    <a:pt x="0" y="444"/>
                    <a:pt x="333" y="666"/>
                    <a:pt x="777" y="666"/>
                  </a:cubicBezTo>
                  <a:cubicBezTo>
                    <a:pt x="1221" y="666"/>
                    <a:pt x="1553" y="444"/>
                    <a:pt x="1553" y="334"/>
                  </a:cubicBezTo>
                  <a:cubicBezTo>
                    <a:pt x="1553" y="112"/>
                    <a:pt x="1221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7"/>
            <p:cNvSpPr/>
            <p:nvPr/>
          </p:nvSpPr>
          <p:spPr>
            <a:xfrm flipH="1">
              <a:off x="6623650" y="5258547"/>
              <a:ext cx="199759" cy="73643"/>
            </a:xfrm>
            <a:custGeom>
              <a:rect b="b" l="l" r="r" t="t"/>
              <a:pathLst>
                <a:path extrusionOk="0" h="3496" w="9483">
                  <a:moveTo>
                    <a:pt x="4703" y="1"/>
                  </a:moveTo>
                  <a:cubicBezTo>
                    <a:pt x="3787" y="1"/>
                    <a:pt x="2872" y="472"/>
                    <a:pt x="4259" y="1415"/>
                  </a:cubicBezTo>
                  <a:cubicBezTo>
                    <a:pt x="3432" y="853"/>
                    <a:pt x="2575" y="655"/>
                    <a:pt x="1924" y="655"/>
                  </a:cubicBezTo>
                  <a:cubicBezTo>
                    <a:pt x="393" y="655"/>
                    <a:pt x="1" y="1748"/>
                    <a:pt x="3815" y="1748"/>
                  </a:cubicBezTo>
                  <a:cubicBezTo>
                    <a:pt x="1" y="1748"/>
                    <a:pt x="393" y="2840"/>
                    <a:pt x="1924" y="2840"/>
                  </a:cubicBezTo>
                  <a:cubicBezTo>
                    <a:pt x="2575" y="2840"/>
                    <a:pt x="3432" y="2643"/>
                    <a:pt x="4259" y="2081"/>
                  </a:cubicBezTo>
                  <a:lnTo>
                    <a:pt x="4259" y="2081"/>
                  </a:lnTo>
                  <a:cubicBezTo>
                    <a:pt x="2872" y="3024"/>
                    <a:pt x="3760" y="3495"/>
                    <a:pt x="4661" y="3495"/>
                  </a:cubicBezTo>
                  <a:cubicBezTo>
                    <a:pt x="5562" y="3495"/>
                    <a:pt x="6477" y="3024"/>
                    <a:pt x="5146" y="2081"/>
                  </a:cubicBezTo>
                  <a:lnTo>
                    <a:pt x="5146" y="2081"/>
                  </a:lnTo>
                  <a:cubicBezTo>
                    <a:pt x="5973" y="2643"/>
                    <a:pt x="6840" y="2840"/>
                    <a:pt x="7502" y="2840"/>
                  </a:cubicBezTo>
                  <a:cubicBezTo>
                    <a:pt x="9059" y="2840"/>
                    <a:pt x="9482" y="1748"/>
                    <a:pt x="5590" y="1748"/>
                  </a:cubicBezTo>
                  <a:cubicBezTo>
                    <a:pt x="9482" y="1748"/>
                    <a:pt x="9059" y="655"/>
                    <a:pt x="7502" y="655"/>
                  </a:cubicBezTo>
                  <a:cubicBezTo>
                    <a:pt x="6840" y="655"/>
                    <a:pt x="5973" y="853"/>
                    <a:pt x="5146" y="1415"/>
                  </a:cubicBezTo>
                  <a:cubicBezTo>
                    <a:pt x="6533" y="472"/>
                    <a:pt x="5618" y="1"/>
                    <a:pt x="47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7"/>
            <p:cNvSpPr/>
            <p:nvPr/>
          </p:nvSpPr>
          <p:spPr>
            <a:xfrm flipH="1">
              <a:off x="6707973" y="5288354"/>
              <a:ext cx="35073" cy="14029"/>
            </a:xfrm>
            <a:custGeom>
              <a:rect b="b" l="l" r="r" t="t"/>
              <a:pathLst>
                <a:path extrusionOk="0" h="666" w="1665">
                  <a:moveTo>
                    <a:pt x="888" y="0"/>
                  </a:moveTo>
                  <a:cubicBezTo>
                    <a:pt x="444" y="0"/>
                    <a:pt x="0" y="111"/>
                    <a:pt x="0" y="333"/>
                  </a:cubicBezTo>
                  <a:cubicBezTo>
                    <a:pt x="0" y="555"/>
                    <a:pt x="444" y="666"/>
                    <a:pt x="888" y="666"/>
                  </a:cubicBezTo>
                  <a:cubicBezTo>
                    <a:pt x="1220" y="666"/>
                    <a:pt x="1664" y="555"/>
                    <a:pt x="1664" y="333"/>
                  </a:cubicBezTo>
                  <a:cubicBezTo>
                    <a:pt x="1664" y="111"/>
                    <a:pt x="1331" y="0"/>
                    <a:pt x="8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7" name="Google Shape;2377;p27"/>
          <p:cNvGrpSpPr/>
          <p:nvPr/>
        </p:nvGrpSpPr>
        <p:grpSpPr>
          <a:xfrm>
            <a:off x="-826209" y="2027873"/>
            <a:ext cx="1442680" cy="1497308"/>
            <a:chOff x="1296625" y="218400"/>
            <a:chExt cx="5051400" cy="5242675"/>
          </a:xfrm>
        </p:grpSpPr>
        <p:sp>
          <p:nvSpPr>
            <p:cNvPr id="2378" name="Google Shape;2378;p27"/>
            <p:cNvSpPr/>
            <p:nvPr/>
          </p:nvSpPr>
          <p:spPr>
            <a:xfrm>
              <a:off x="1318825" y="385700"/>
              <a:ext cx="5029200" cy="5075375"/>
            </a:xfrm>
            <a:custGeom>
              <a:rect b="b" l="l" r="r" t="t"/>
              <a:pathLst>
                <a:path extrusionOk="0" h="203015" w="201168">
                  <a:moveTo>
                    <a:pt x="56909" y="36382"/>
                  </a:moveTo>
                  <a:cubicBezTo>
                    <a:pt x="57006" y="36382"/>
                    <a:pt x="57102" y="36388"/>
                    <a:pt x="57195" y="36401"/>
                  </a:cubicBezTo>
                  <a:cubicBezTo>
                    <a:pt x="63111" y="37388"/>
                    <a:pt x="67450" y="50602"/>
                    <a:pt x="66168" y="56518"/>
                  </a:cubicBezTo>
                  <a:cubicBezTo>
                    <a:pt x="65662" y="58818"/>
                    <a:pt x="64369" y="59916"/>
                    <a:pt x="62639" y="59916"/>
                  </a:cubicBezTo>
                  <a:cubicBezTo>
                    <a:pt x="59990" y="59916"/>
                    <a:pt x="56315" y="57345"/>
                    <a:pt x="52856" y="52574"/>
                  </a:cubicBezTo>
                  <a:cubicBezTo>
                    <a:pt x="47291" y="44898"/>
                    <a:pt x="53396" y="36382"/>
                    <a:pt x="56909" y="36382"/>
                  </a:cubicBezTo>
                  <a:close/>
                  <a:moveTo>
                    <a:pt x="116794" y="29884"/>
                  </a:moveTo>
                  <a:cubicBezTo>
                    <a:pt x="117312" y="29884"/>
                    <a:pt x="117770" y="30015"/>
                    <a:pt x="118137" y="30288"/>
                  </a:cubicBezTo>
                  <a:cubicBezTo>
                    <a:pt x="123166" y="34035"/>
                    <a:pt x="122180" y="51785"/>
                    <a:pt x="118827" y="58195"/>
                  </a:cubicBezTo>
                  <a:cubicBezTo>
                    <a:pt x="117806" y="60090"/>
                    <a:pt x="116639" y="60977"/>
                    <a:pt x="115443" y="60977"/>
                  </a:cubicBezTo>
                  <a:cubicBezTo>
                    <a:pt x="112593" y="60977"/>
                    <a:pt x="109577" y="55948"/>
                    <a:pt x="107980" y="47545"/>
                  </a:cubicBezTo>
                  <a:cubicBezTo>
                    <a:pt x="105984" y="36958"/>
                    <a:pt x="112999" y="29884"/>
                    <a:pt x="116794" y="29884"/>
                  </a:cubicBezTo>
                  <a:close/>
                  <a:moveTo>
                    <a:pt x="162952" y="60022"/>
                  </a:moveTo>
                  <a:cubicBezTo>
                    <a:pt x="166254" y="60022"/>
                    <a:pt x="169040" y="60613"/>
                    <a:pt x="170499" y="62041"/>
                  </a:cubicBezTo>
                  <a:cubicBezTo>
                    <a:pt x="173113" y="64654"/>
                    <a:pt x="167366" y="74772"/>
                    <a:pt x="155683" y="74772"/>
                  </a:cubicBezTo>
                  <a:cubicBezTo>
                    <a:pt x="155463" y="74772"/>
                    <a:pt x="155241" y="74769"/>
                    <a:pt x="155017" y="74761"/>
                  </a:cubicBezTo>
                  <a:cubicBezTo>
                    <a:pt x="142888" y="74268"/>
                    <a:pt x="137070" y="70028"/>
                    <a:pt x="142790" y="65591"/>
                  </a:cubicBezTo>
                  <a:cubicBezTo>
                    <a:pt x="146736" y="62648"/>
                    <a:pt x="155990" y="60022"/>
                    <a:pt x="162952" y="60022"/>
                  </a:cubicBezTo>
                  <a:close/>
                  <a:moveTo>
                    <a:pt x="73700" y="76930"/>
                  </a:moveTo>
                  <a:cubicBezTo>
                    <a:pt x="73720" y="76930"/>
                    <a:pt x="73741" y="76930"/>
                    <a:pt x="73761" y="76931"/>
                  </a:cubicBezTo>
                  <a:cubicBezTo>
                    <a:pt x="81848" y="77227"/>
                    <a:pt x="87863" y="92413"/>
                    <a:pt x="86088" y="99612"/>
                  </a:cubicBezTo>
                  <a:cubicBezTo>
                    <a:pt x="85268" y="102763"/>
                    <a:pt x="83124" y="104289"/>
                    <a:pt x="80312" y="104289"/>
                  </a:cubicBezTo>
                  <a:cubicBezTo>
                    <a:pt x="76700" y="104289"/>
                    <a:pt x="71984" y="101772"/>
                    <a:pt x="67549" y="96949"/>
                  </a:cubicBezTo>
                  <a:cubicBezTo>
                    <a:pt x="59694" y="88406"/>
                    <a:pt x="68851" y="76930"/>
                    <a:pt x="73700" y="76930"/>
                  </a:cubicBezTo>
                  <a:close/>
                  <a:moveTo>
                    <a:pt x="166451" y="117736"/>
                  </a:moveTo>
                  <a:cubicBezTo>
                    <a:pt x="169540" y="117736"/>
                    <a:pt x="172250" y="118429"/>
                    <a:pt x="173655" y="120123"/>
                  </a:cubicBezTo>
                  <a:cubicBezTo>
                    <a:pt x="175733" y="122673"/>
                    <a:pt x="171929" y="132012"/>
                    <a:pt x="163023" y="132012"/>
                  </a:cubicBezTo>
                  <a:cubicBezTo>
                    <a:pt x="162632" y="132012"/>
                    <a:pt x="162232" y="131994"/>
                    <a:pt x="161822" y="131956"/>
                  </a:cubicBezTo>
                  <a:cubicBezTo>
                    <a:pt x="152158" y="130970"/>
                    <a:pt x="147326" y="126434"/>
                    <a:pt x="151763" y="122391"/>
                  </a:cubicBezTo>
                  <a:cubicBezTo>
                    <a:pt x="154579" y="119825"/>
                    <a:pt x="161088" y="117736"/>
                    <a:pt x="166451" y="117736"/>
                  </a:cubicBezTo>
                  <a:close/>
                  <a:moveTo>
                    <a:pt x="118201" y="113018"/>
                  </a:moveTo>
                  <a:cubicBezTo>
                    <a:pt x="122166" y="113018"/>
                    <a:pt x="125744" y="114076"/>
                    <a:pt x="127603" y="116671"/>
                  </a:cubicBezTo>
                  <a:cubicBezTo>
                    <a:pt x="130193" y="120371"/>
                    <a:pt x="126277" y="132917"/>
                    <a:pt x="116345" y="132917"/>
                  </a:cubicBezTo>
                  <a:cubicBezTo>
                    <a:pt x="115687" y="132917"/>
                    <a:pt x="115002" y="132862"/>
                    <a:pt x="114291" y="132745"/>
                  </a:cubicBezTo>
                  <a:cubicBezTo>
                    <a:pt x="102852" y="130970"/>
                    <a:pt x="96935" y="124363"/>
                    <a:pt x="101964" y="118841"/>
                  </a:cubicBezTo>
                  <a:cubicBezTo>
                    <a:pt x="105018" y="115548"/>
                    <a:pt x="112071" y="113018"/>
                    <a:pt x="118201" y="113018"/>
                  </a:cubicBezTo>
                  <a:close/>
                  <a:moveTo>
                    <a:pt x="49146" y="114402"/>
                  </a:moveTo>
                  <a:cubicBezTo>
                    <a:pt x="49166" y="114402"/>
                    <a:pt x="49187" y="114403"/>
                    <a:pt x="49207" y="114403"/>
                  </a:cubicBezTo>
                  <a:cubicBezTo>
                    <a:pt x="55124" y="114699"/>
                    <a:pt x="59364" y="125546"/>
                    <a:pt x="58082" y="130674"/>
                  </a:cubicBezTo>
                  <a:cubicBezTo>
                    <a:pt x="57522" y="132960"/>
                    <a:pt x="55999" y="134057"/>
                    <a:pt x="53993" y="134057"/>
                  </a:cubicBezTo>
                  <a:cubicBezTo>
                    <a:pt x="51412" y="134057"/>
                    <a:pt x="48031" y="132241"/>
                    <a:pt x="44868" y="128801"/>
                  </a:cubicBezTo>
                  <a:cubicBezTo>
                    <a:pt x="39281" y="122625"/>
                    <a:pt x="45679" y="114402"/>
                    <a:pt x="49146" y="114402"/>
                  </a:cubicBezTo>
                  <a:close/>
                  <a:moveTo>
                    <a:pt x="124420" y="1"/>
                  </a:moveTo>
                  <a:cubicBezTo>
                    <a:pt x="124079" y="1"/>
                    <a:pt x="123727" y="5"/>
                    <a:pt x="123363" y="14"/>
                  </a:cubicBezTo>
                  <a:cubicBezTo>
                    <a:pt x="115178" y="112"/>
                    <a:pt x="100682" y="3662"/>
                    <a:pt x="94864" y="12439"/>
                  </a:cubicBezTo>
                  <a:cubicBezTo>
                    <a:pt x="89046" y="21117"/>
                    <a:pt x="90032" y="34232"/>
                    <a:pt x="94963" y="42121"/>
                  </a:cubicBezTo>
                  <a:cubicBezTo>
                    <a:pt x="99894" y="49911"/>
                    <a:pt x="104528" y="65295"/>
                    <a:pt x="97034" y="71507"/>
                  </a:cubicBezTo>
                  <a:cubicBezTo>
                    <a:pt x="95345" y="72885"/>
                    <a:pt x="93495" y="73572"/>
                    <a:pt x="91609" y="73572"/>
                  </a:cubicBezTo>
                  <a:cubicBezTo>
                    <a:pt x="85125" y="73572"/>
                    <a:pt x="78200" y="65460"/>
                    <a:pt x="75832" y="49418"/>
                  </a:cubicBezTo>
                  <a:cubicBezTo>
                    <a:pt x="72775" y="28710"/>
                    <a:pt x="86975" y="11453"/>
                    <a:pt x="84017" y="8198"/>
                  </a:cubicBezTo>
                  <a:cubicBezTo>
                    <a:pt x="83432" y="7557"/>
                    <a:pt x="82078" y="7222"/>
                    <a:pt x="80172" y="7222"/>
                  </a:cubicBezTo>
                  <a:cubicBezTo>
                    <a:pt x="72119" y="7222"/>
                    <a:pt x="54219" y="13196"/>
                    <a:pt x="42896" y="27231"/>
                  </a:cubicBezTo>
                  <a:cubicBezTo>
                    <a:pt x="31753" y="41135"/>
                    <a:pt x="36388" y="60759"/>
                    <a:pt x="41417" y="68549"/>
                  </a:cubicBezTo>
                  <a:cubicBezTo>
                    <a:pt x="46446" y="76438"/>
                    <a:pt x="53645" y="83341"/>
                    <a:pt x="52363" y="91328"/>
                  </a:cubicBezTo>
                  <a:cubicBezTo>
                    <a:pt x="51825" y="94440"/>
                    <a:pt x="49401" y="96250"/>
                    <a:pt x="46158" y="96250"/>
                  </a:cubicBezTo>
                  <a:cubicBezTo>
                    <a:pt x="41078" y="96250"/>
                    <a:pt x="33988" y="91808"/>
                    <a:pt x="28992" y="80974"/>
                  </a:cubicBezTo>
                  <a:cubicBezTo>
                    <a:pt x="20708" y="63322"/>
                    <a:pt x="25047" y="43008"/>
                    <a:pt x="24456" y="41233"/>
                  </a:cubicBezTo>
                  <a:cubicBezTo>
                    <a:pt x="24247" y="40667"/>
                    <a:pt x="23696" y="40335"/>
                    <a:pt x="22891" y="40335"/>
                  </a:cubicBezTo>
                  <a:cubicBezTo>
                    <a:pt x="21030" y="40335"/>
                    <a:pt x="17808" y="42106"/>
                    <a:pt x="14299" y="46854"/>
                  </a:cubicBezTo>
                  <a:cubicBezTo>
                    <a:pt x="6508" y="56913"/>
                    <a:pt x="2170" y="69239"/>
                    <a:pt x="1972" y="81960"/>
                  </a:cubicBezTo>
                  <a:cubicBezTo>
                    <a:pt x="1676" y="98921"/>
                    <a:pt x="8974" y="104345"/>
                    <a:pt x="17356" y="107501"/>
                  </a:cubicBezTo>
                  <a:cubicBezTo>
                    <a:pt x="25639" y="110755"/>
                    <a:pt x="28893" y="117164"/>
                    <a:pt x="23864" y="121208"/>
                  </a:cubicBezTo>
                  <a:cubicBezTo>
                    <a:pt x="22503" y="122297"/>
                    <a:pt x="20457" y="122687"/>
                    <a:pt x="18157" y="122687"/>
                  </a:cubicBezTo>
                  <a:cubicBezTo>
                    <a:pt x="12358" y="122687"/>
                    <a:pt x="4944" y="120209"/>
                    <a:pt x="2796" y="120209"/>
                  </a:cubicBezTo>
                  <a:cubicBezTo>
                    <a:pt x="2710" y="120209"/>
                    <a:pt x="2633" y="120213"/>
                    <a:pt x="2564" y="120221"/>
                  </a:cubicBezTo>
                  <a:cubicBezTo>
                    <a:pt x="0" y="120419"/>
                    <a:pt x="1282" y="127026"/>
                    <a:pt x="9072" y="135704"/>
                  </a:cubicBezTo>
                  <a:cubicBezTo>
                    <a:pt x="16764" y="144381"/>
                    <a:pt x="27907" y="144973"/>
                    <a:pt x="38261" y="146255"/>
                  </a:cubicBezTo>
                  <a:cubicBezTo>
                    <a:pt x="48616" y="147537"/>
                    <a:pt x="51771" y="153651"/>
                    <a:pt x="52757" y="157891"/>
                  </a:cubicBezTo>
                  <a:cubicBezTo>
                    <a:pt x="53589" y="161466"/>
                    <a:pt x="55191" y="161747"/>
                    <a:pt x="55673" y="161747"/>
                  </a:cubicBezTo>
                  <a:cubicBezTo>
                    <a:pt x="55763" y="161747"/>
                    <a:pt x="55814" y="161737"/>
                    <a:pt x="55814" y="161737"/>
                  </a:cubicBezTo>
                  <a:cubicBezTo>
                    <a:pt x="55814" y="161737"/>
                    <a:pt x="56084" y="163624"/>
                    <a:pt x="59882" y="163624"/>
                  </a:cubicBezTo>
                  <a:cubicBezTo>
                    <a:pt x="60063" y="163624"/>
                    <a:pt x="60252" y="163620"/>
                    <a:pt x="60449" y="163611"/>
                  </a:cubicBezTo>
                  <a:cubicBezTo>
                    <a:pt x="60717" y="163598"/>
                    <a:pt x="60994" y="163592"/>
                    <a:pt x="61280" y="163592"/>
                  </a:cubicBezTo>
                  <a:cubicBezTo>
                    <a:pt x="65618" y="163592"/>
                    <a:pt x="71848" y="165187"/>
                    <a:pt x="75734" y="174162"/>
                  </a:cubicBezTo>
                  <a:cubicBezTo>
                    <a:pt x="79974" y="183727"/>
                    <a:pt x="83623" y="194180"/>
                    <a:pt x="94174" y="199209"/>
                  </a:cubicBezTo>
                  <a:cubicBezTo>
                    <a:pt x="99905" y="201941"/>
                    <a:pt x="104501" y="203014"/>
                    <a:pt x="107425" y="203014"/>
                  </a:cubicBezTo>
                  <a:cubicBezTo>
                    <a:pt x="109886" y="203014"/>
                    <a:pt x="111163" y="202255"/>
                    <a:pt x="110938" y="201083"/>
                  </a:cubicBezTo>
                  <a:cubicBezTo>
                    <a:pt x="110346" y="198618"/>
                    <a:pt x="101471" y="186784"/>
                    <a:pt x="103937" y="180868"/>
                  </a:cubicBezTo>
                  <a:cubicBezTo>
                    <a:pt x="104951" y="178332"/>
                    <a:pt x="106853" y="177118"/>
                    <a:pt x="109114" y="177118"/>
                  </a:cubicBezTo>
                  <a:cubicBezTo>
                    <a:pt x="112129" y="177118"/>
                    <a:pt x="115784" y="179276"/>
                    <a:pt x="118827" y="183333"/>
                  </a:cubicBezTo>
                  <a:cubicBezTo>
                    <a:pt x="122780" y="188580"/>
                    <a:pt x="127729" y="192885"/>
                    <a:pt x="136348" y="192885"/>
                  </a:cubicBezTo>
                  <a:cubicBezTo>
                    <a:pt x="139552" y="192885"/>
                    <a:pt x="143264" y="192289"/>
                    <a:pt x="147622" y="190926"/>
                  </a:cubicBezTo>
                  <a:cubicBezTo>
                    <a:pt x="159751" y="187080"/>
                    <a:pt x="170401" y="179487"/>
                    <a:pt x="177895" y="169133"/>
                  </a:cubicBezTo>
                  <a:cubicBezTo>
                    <a:pt x="182924" y="162329"/>
                    <a:pt x="182333" y="157891"/>
                    <a:pt x="180361" y="157793"/>
                  </a:cubicBezTo>
                  <a:cubicBezTo>
                    <a:pt x="180350" y="157792"/>
                    <a:pt x="180340" y="157792"/>
                    <a:pt x="180329" y="157792"/>
                  </a:cubicBezTo>
                  <a:cubicBezTo>
                    <a:pt x="178399" y="157792"/>
                    <a:pt x="164479" y="165245"/>
                    <a:pt x="148293" y="165245"/>
                  </a:cubicBezTo>
                  <a:cubicBezTo>
                    <a:pt x="145874" y="165245"/>
                    <a:pt x="143404" y="165078"/>
                    <a:pt x="140916" y="164695"/>
                  </a:cubicBezTo>
                  <a:cubicBezTo>
                    <a:pt x="121588" y="161836"/>
                    <a:pt x="117052" y="148720"/>
                    <a:pt x="124349" y="145269"/>
                  </a:cubicBezTo>
                  <a:cubicBezTo>
                    <a:pt x="126150" y="144417"/>
                    <a:pt x="128034" y="144070"/>
                    <a:pt x="129987" y="144070"/>
                  </a:cubicBezTo>
                  <a:cubicBezTo>
                    <a:pt x="135947" y="144070"/>
                    <a:pt x="142538" y="147306"/>
                    <a:pt x="149298" y="149312"/>
                  </a:cubicBezTo>
                  <a:cubicBezTo>
                    <a:pt x="151601" y="149977"/>
                    <a:pt x="154667" y="150397"/>
                    <a:pt x="158123" y="150397"/>
                  </a:cubicBezTo>
                  <a:cubicBezTo>
                    <a:pt x="167986" y="150397"/>
                    <a:pt x="181024" y="146979"/>
                    <a:pt x="188545" y="136098"/>
                  </a:cubicBezTo>
                  <a:cubicBezTo>
                    <a:pt x="201168" y="117756"/>
                    <a:pt x="199097" y="93202"/>
                    <a:pt x="195152" y="91328"/>
                  </a:cubicBezTo>
                  <a:cubicBezTo>
                    <a:pt x="194962" y="91238"/>
                    <a:pt x="194752" y="91195"/>
                    <a:pt x="194522" y="91195"/>
                  </a:cubicBezTo>
                  <a:cubicBezTo>
                    <a:pt x="189973" y="91195"/>
                    <a:pt x="177588" y="108037"/>
                    <a:pt x="157877" y="110853"/>
                  </a:cubicBezTo>
                  <a:cubicBezTo>
                    <a:pt x="154984" y="111253"/>
                    <a:pt x="152296" y="111439"/>
                    <a:pt x="149821" y="111439"/>
                  </a:cubicBezTo>
                  <a:cubicBezTo>
                    <a:pt x="134579" y="111439"/>
                    <a:pt x="127450" y="104387"/>
                    <a:pt x="130759" y="96752"/>
                  </a:cubicBezTo>
                  <a:cubicBezTo>
                    <a:pt x="133196" y="90979"/>
                    <a:pt x="140848" y="88961"/>
                    <a:pt x="148342" y="88961"/>
                  </a:cubicBezTo>
                  <a:cubicBezTo>
                    <a:pt x="152370" y="88961"/>
                    <a:pt x="156352" y="89544"/>
                    <a:pt x="159455" y="90441"/>
                  </a:cubicBezTo>
                  <a:cubicBezTo>
                    <a:pt x="161567" y="91021"/>
                    <a:pt x="163897" y="91312"/>
                    <a:pt x="166313" y="91312"/>
                  </a:cubicBezTo>
                  <a:cubicBezTo>
                    <a:pt x="174164" y="91312"/>
                    <a:pt x="182925" y="88242"/>
                    <a:pt x="188052" y="82059"/>
                  </a:cubicBezTo>
                  <a:cubicBezTo>
                    <a:pt x="194659" y="74071"/>
                    <a:pt x="194068" y="59082"/>
                    <a:pt x="191799" y="51193"/>
                  </a:cubicBezTo>
                  <a:cubicBezTo>
                    <a:pt x="190118" y="45077"/>
                    <a:pt x="188258" y="42754"/>
                    <a:pt x="186129" y="42754"/>
                  </a:cubicBezTo>
                  <a:cubicBezTo>
                    <a:pt x="185511" y="42754"/>
                    <a:pt x="184871" y="42950"/>
                    <a:pt x="184206" y="43304"/>
                  </a:cubicBezTo>
                  <a:cubicBezTo>
                    <a:pt x="182097" y="44541"/>
                    <a:pt x="174781" y="49535"/>
                    <a:pt x="169861" y="49535"/>
                  </a:cubicBezTo>
                  <a:cubicBezTo>
                    <a:pt x="168112" y="49535"/>
                    <a:pt x="166666" y="48904"/>
                    <a:pt x="165865" y="47249"/>
                  </a:cubicBezTo>
                  <a:cubicBezTo>
                    <a:pt x="162709" y="40938"/>
                    <a:pt x="164484" y="35119"/>
                    <a:pt x="169513" y="32654"/>
                  </a:cubicBezTo>
                  <a:cubicBezTo>
                    <a:pt x="174542" y="30189"/>
                    <a:pt x="180755" y="27231"/>
                    <a:pt x="180361" y="20722"/>
                  </a:cubicBezTo>
                  <a:cubicBezTo>
                    <a:pt x="179966" y="14312"/>
                    <a:pt x="177402" y="5240"/>
                    <a:pt x="174444" y="3071"/>
                  </a:cubicBezTo>
                  <a:cubicBezTo>
                    <a:pt x="172916" y="1859"/>
                    <a:pt x="169503" y="1351"/>
                    <a:pt x="165693" y="1351"/>
                  </a:cubicBezTo>
                  <a:cubicBezTo>
                    <a:pt x="162370" y="1351"/>
                    <a:pt x="158746" y="1737"/>
                    <a:pt x="155806" y="2380"/>
                  </a:cubicBezTo>
                  <a:cubicBezTo>
                    <a:pt x="149594" y="3860"/>
                    <a:pt x="148410" y="10664"/>
                    <a:pt x="147523" y="16186"/>
                  </a:cubicBezTo>
                  <a:cubicBezTo>
                    <a:pt x="146670" y="20962"/>
                    <a:pt x="142794" y="24115"/>
                    <a:pt x="137233" y="24115"/>
                  </a:cubicBezTo>
                  <a:cubicBezTo>
                    <a:pt x="136363" y="24115"/>
                    <a:pt x="135453" y="24038"/>
                    <a:pt x="134506" y="23878"/>
                  </a:cubicBezTo>
                  <a:cubicBezTo>
                    <a:pt x="127603" y="22694"/>
                    <a:pt x="132337" y="8297"/>
                    <a:pt x="133126" y="5142"/>
                  </a:cubicBezTo>
                  <a:cubicBezTo>
                    <a:pt x="133786" y="2030"/>
                    <a:pt x="131832" y="1"/>
                    <a:pt x="124420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7"/>
            <p:cNvSpPr/>
            <p:nvPr/>
          </p:nvSpPr>
          <p:spPr>
            <a:xfrm>
              <a:off x="2704300" y="270150"/>
              <a:ext cx="3424325" cy="4913375"/>
            </a:xfrm>
            <a:custGeom>
              <a:rect b="b" l="l" r="r" t="t"/>
              <a:pathLst>
                <a:path extrusionOk="0" h="196535" w="136973">
                  <a:moveTo>
                    <a:pt x="129872" y="83525"/>
                  </a:moveTo>
                  <a:cubicBezTo>
                    <a:pt x="125928" y="81849"/>
                    <a:pt x="114883" y="100191"/>
                    <a:pt x="95161" y="104036"/>
                  </a:cubicBezTo>
                  <a:cubicBezTo>
                    <a:pt x="75439" y="107981"/>
                    <a:pt x="65183" y="100782"/>
                    <a:pt x="68437" y="92006"/>
                  </a:cubicBezTo>
                  <a:cubicBezTo>
                    <a:pt x="71593" y="83229"/>
                    <a:pt x="86976" y="82539"/>
                    <a:pt x="95753" y="84413"/>
                  </a:cubicBezTo>
                  <a:cubicBezTo>
                    <a:pt x="104430" y="86286"/>
                    <a:pt x="116658" y="83032"/>
                    <a:pt x="122575" y="74946"/>
                  </a:cubicBezTo>
                  <a:cubicBezTo>
                    <a:pt x="128492" y="66958"/>
                    <a:pt x="127210" y="52660"/>
                    <a:pt x="124646" y="45165"/>
                  </a:cubicBezTo>
                  <a:cubicBezTo>
                    <a:pt x="122180" y="37671"/>
                    <a:pt x="119617" y="36389"/>
                    <a:pt x="116954" y="38065"/>
                  </a:cubicBezTo>
                  <a:cubicBezTo>
                    <a:pt x="114291" y="39741"/>
                    <a:pt x="102754" y="48617"/>
                    <a:pt x="99401" y="42798"/>
                  </a:cubicBezTo>
                  <a:cubicBezTo>
                    <a:pt x="96048" y="36882"/>
                    <a:pt x="97528" y="31261"/>
                    <a:pt x="102162" y="28598"/>
                  </a:cubicBezTo>
                  <a:cubicBezTo>
                    <a:pt x="106797" y="25936"/>
                    <a:pt x="112615" y="22780"/>
                    <a:pt x="111925" y="16666"/>
                  </a:cubicBezTo>
                  <a:cubicBezTo>
                    <a:pt x="111235" y="10454"/>
                    <a:pt x="108375" y="1776"/>
                    <a:pt x="105416" y="1"/>
                  </a:cubicBezTo>
                  <a:lnTo>
                    <a:pt x="1" y="158174"/>
                  </a:lnTo>
                  <a:cubicBezTo>
                    <a:pt x="1" y="158174"/>
                    <a:pt x="297" y="160245"/>
                    <a:pt x="4537" y="159752"/>
                  </a:cubicBezTo>
                  <a:cubicBezTo>
                    <a:pt x="8679" y="159358"/>
                    <a:pt x="15187" y="160146"/>
                    <a:pt x="19723" y="169120"/>
                  </a:cubicBezTo>
                  <a:cubicBezTo>
                    <a:pt x="24161" y="177995"/>
                    <a:pt x="28204" y="187955"/>
                    <a:pt x="38558" y="192294"/>
                  </a:cubicBezTo>
                  <a:cubicBezTo>
                    <a:pt x="49011" y="196534"/>
                    <a:pt x="55322" y="195548"/>
                    <a:pt x="54730" y="193181"/>
                  </a:cubicBezTo>
                  <a:cubicBezTo>
                    <a:pt x="54138" y="190815"/>
                    <a:pt x="44869" y="179967"/>
                    <a:pt x="46940" y="174149"/>
                  </a:cubicBezTo>
                  <a:cubicBezTo>
                    <a:pt x="49109" y="168331"/>
                    <a:pt x="55913" y="169219"/>
                    <a:pt x="61436" y="175727"/>
                  </a:cubicBezTo>
                  <a:cubicBezTo>
                    <a:pt x="66958" y="182137"/>
                    <a:pt x="74255" y="187166"/>
                    <a:pt x="89441" y="181447"/>
                  </a:cubicBezTo>
                  <a:cubicBezTo>
                    <a:pt x="100880" y="177206"/>
                    <a:pt x="110643" y="169317"/>
                    <a:pt x="117250" y="158963"/>
                  </a:cubicBezTo>
                  <a:cubicBezTo>
                    <a:pt x="121786" y="152258"/>
                    <a:pt x="120997" y="148017"/>
                    <a:pt x="119123" y="148017"/>
                  </a:cubicBezTo>
                  <a:cubicBezTo>
                    <a:pt x="117250" y="148017"/>
                    <a:pt x="100289" y="158470"/>
                    <a:pt x="81651" y="156695"/>
                  </a:cubicBezTo>
                  <a:cubicBezTo>
                    <a:pt x="63014" y="154920"/>
                    <a:pt x="57984" y="142594"/>
                    <a:pt x="64789" y="138846"/>
                  </a:cubicBezTo>
                  <a:cubicBezTo>
                    <a:pt x="71593" y="135099"/>
                    <a:pt x="80172" y="139438"/>
                    <a:pt x="88850" y="141410"/>
                  </a:cubicBezTo>
                  <a:cubicBezTo>
                    <a:pt x="97528" y="143481"/>
                    <a:pt x="116855" y="141410"/>
                    <a:pt x="125829" y="126717"/>
                  </a:cubicBezTo>
                  <a:cubicBezTo>
                    <a:pt x="136972" y="108474"/>
                    <a:pt x="133817" y="85004"/>
                    <a:pt x="129872" y="83525"/>
                  </a:cubicBezTo>
                  <a:close/>
                  <a:moveTo>
                    <a:pt x="78397" y="61633"/>
                  </a:moveTo>
                  <a:cubicBezTo>
                    <a:pt x="83722" y="57097"/>
                    <a:pt x="100091" y="52758"/>
                    <a:pt x="104726" y="56801"/>
                  </a:cubicBezTo>
                  <a:cubicBezTo>
                    <a:pt x="107389" y="59069"/>
                    <a:pt x="102261" y="69424"/>
                    <a:pt x="90526" y="69621"/>
                  </a:cubicBezTo>
                  <a:cubicBezTo>
                    <a:pt x="78791" y="69818"/>
                    <a:pt x="72973" y="66071"/>
                    <a:pt x="78397" y="61633"/>
                  </a:cubicBezTo>
                  <a:close/>
                  <a:moveTo>
                    <a:pt x="54434" y="127407"/>
                  </a:moveTo>
                  <a:cubicBezTo>
                    <a:pt x="43390" y="126224"/>
                    <a:pt x="37375" y="120209"/>
                    <a:pt x="41911" y="114785"/>
                  </a:cubicBezTo>
                  <a:cubicBezTo>
                    <a:pt x="46447" y="109263"/>
                    <a:pt x="61534" y="105220"/>
                    <a:pt x="66366" y="111334"/>
                  </a:cubicBezTo>
                  <a:cubicBezTo>
                    <a:pt x="69226" y="114982"/>
                    <a:pt x="65577" y="128591"/>
                    <a:pt x="54434" y="127407"/>
                  </a:cubicBezTo>
                  <a:close/>
                  <a:moveTo>
                    <a:pt x="100091" y="124153"/>
                  </a:moveTo>
                  <a:cubicBezTo>
                    <a:pt x="90723" y="123759"/>
                    <a:pt x="85891" y="119716"/>
                    <a:pt x="89934" y="115574"/>
                  </a:cubicBezTo>
                  <a:cubicBezTo>
                    <a:pt x="93978" y="111432"/>
                    <a:pt x="106896" y="107981"/>
                    <a:pt x="110741" y="112123"/>
                  </a:cubicBezTo>
                  <a:cubicBezTo>
                    <a:pt x="113010" y="114686"/>
                    <a:pt x="109361" y="124548"/>
                    <a:pt x="99993" y="12415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7"/>
            <p:cNvSpPr/>
            <p:nvPr/>
          </p:nvSpPr>
          <p:spPr>
            <a:xfrm>
              <a:off x="1296625" y="218400"/>
              <a:ext cx="4043100" cy="4018450"/>
            </a:xfrm>
            <a:custGeom>
              <a:rect b="b" l="l" r="r" t="t"/>
              <a:pathLst>
                <a:path extrusionOk="0" h="160738" w="161724">
                  <a:moveTo>
                    <a:pt x="143875" y="2367"/>
                  </a:moveTo>
                  <a:cubicBezTo>
                    <a:pt x="137859" y="4142"/>
                    <a:pt x="137268" y="10650"/>
                    <a:pt x="136578" y="15975"/>
                  </a:cubicBezTo>
                  <a:cubicBezTo>
                    <a:pt x="135887" y="21399"/>
                    <a:pt x="131252" y="24752"/>
                    <a:pt x="124547" y="24061"/>
                  </a:cubicBezTo>
                  <a:cubicBezTo>
                    <a:pt x="117841" y="23272"/>
                    <a:pt x="121687" y="9270"/>
                    <a:pt x="122180" y="6114"/>
                  </a:cubicBezTo>
                  <a:cubicBezTo>
                    <a:pt x="122772" y="3057"/>
                    <a:pt x="120504" y="1183"/>
                    <a:pt x="112615" y="1677"/>
                  </a:cubicBezTo>
                  <a:cubicBezTo>
                    <a:pt x="104825" y="2268"/>
                    <a:pt x="91019" y="6508"/>
                    <a:pt x="85891" y="15088"/>
                  </a:cubicBezTo>
                  <a:cubicBezTo>
                    <a:pt x="80763" y="23766"/>
                    <a:pt x="82440" y="36289"/>
                    <a:pt x="87568" y="43587"/>
                  </a:cubicBezTo>
                  <a:cubicBezTo>
                    <a:pt x="92695" y="50884"/>
                    <a:pt x="97922" y="65380"/>
                    <a:pt x="91019" y="71592"/>
                  </a:cubicBezTo>
                  <a:cubicBezTo>
                    <a:pt x="84215" y="77903"/>
                    <a:pt x="73663" y="71296"/>
                    <a:pt x="69620" y="51574"/>
                  </a:cubicBezTo>
                  <a:cubicBezTo>
                    <a:pt x="65577" y="31950"/>
                    <a:pt x="78298" y="14595"/>
                    <a:pt x="75241" y="11636"/>
                  </a:cubicBezTo>
                  <a:cubicBezTo>
                    <a:pt x="72283" y="8579"/>
                    <a:pt x="49405" y="14693"/>
                    <a:pt x="36881" y="31950"/>
                  </a:cubicBezTo>
                  <a:cubicBezTo>
                    <a:pt x="26922" y="45855"/>
                    <a:pt x="32345" y="64492"/>
                    <a:pt x="37572" y="71691"/>
                  </a:cubicBezTo>
                  <a:cubicBezTo>
                    <a:pt x="42798" y="78988"/>
                    <a:pt x="49997" y="85201"/>
                    <a:pt x="49208" y="92991"/>
                  </a:cubicBezTo>
                  <a:cubicBezTo>
                    <a:pt x="48320" y="100683"/>
                    <a:pt x="35106" y="100781"/>
                    <a:pt x="26231" y="84313"/>
                  </a:cubicBezTo>
                  <a:cubicBezTo>
                    <a:pt x="17455" y="67845"/>
                    <a:pt x="20610" y="48024"/>
                    <a:pt x="19920" y="46446"/>
                  </a:cubicBezTo>
                  <a:cubicBezTo>
                    <a:pt x="19131" y="44770"/>
                    <a:pt x="14990" y="45559"/>
                    <a:pt x="10453" y="52264"/>
                  </a:cubicBezTo>
                  <a:cubicBezTo>
                    <a:pt x="3452" y="62323"/>
                    <a:pt x="1" y="74452"/>
                    <a:pt x="395" y="86680"/>
                  </a:cubicBezTo>
                  <a:cubicBezTo>
                    <a:pt x="987" y="102754"/>
                    <a:pt x="8383" y="107586"/>
                    <a:pt x="16469" y="110248"/>
                  </a:cubicBezTo>
                  <a:cubicBezTo>
                    <a:pt x="24456" y="112812"/>
                    <a:pt x="28006" y="118827"/>
                    <a:pt x="23470" y="122969"/>
                  </a:cubicBezTo>
                  <a:cubicBezTo>
                    <a:pt x="18835" y="127111"/>
                    <a:pt x="5326" y="122772"/>
                    <a:pt x="2860" y="123166"/>
                  </a:cubicBezTo>
                  <a:cubicBezTo>
                    <a:pt x="494" y="123561"/>
                    <a:pt x="1973" y="129773"/>
                    <a:pt x="9960" y="137662"/>
                  </a:cubicBezTo>
                  <a:cubicBezTo>
                    <a:pt x="17849" y="145650"/>
                    <a:pt x="28598" y="145551"/>
                    <a:pt x="38558" y="146340"/>
                  </a:cubicBezTo>
                  <a:cubicBezTo>
                    <a:pt x="48517" y="147129"/>
                    <a:pt x="51772" y="152750"/>
                    <a:pt x="53054" y="156793"/>
                  </a:cubicBezTo>
                  <a:cubicBezTo>
                    <a:pt x="54237" y="160737"/>
                    <a:pt x="56209" y="160343"/>
                    <a:pt x="56209" y="160343"/>
                  </a:cubicBezTo>
                  <a:lnTo>
                    <a:pt x="161723" y="2071"/>
                  </a:lnTo>
                  <a:cubicBezTo>
                    <a:pt x="158864" y="0"/>
                    <a:pt x="149791" y="690"/>
                    <a:pt x="143875" y="2367"/>
                  </a:cubicBezTo>
                  <a:close/>
                  <a:moveTo>
                    <a:pt x="56801" y="130365"/>
                  </a:moveTo>
                  <a:cubicBezTo>
                    <a:pt x="55815" y="135394"/>
                    <a:pt x="49701" y="134901"/>
                    <a:pt x="43981" y="129280"/>
                  </a:cubicBezTo>
                  <a:cubicBezTo>
                    <a:pt x="38262" y="123659"/>
                    <a:pt x="44179" y="115376"/>
                    <a:pt x="47433" y="115277"/>
                  </a:cubicBezTo>
                  <a:cubicBezTo>
                    <a:pt x="53152" y="115179"/>
                    <a:pt x="57787" y="125336"/>
                    <a:pt x="56801" y="130365"/>
                  </a:cubicBezTo>
                  <a:close/>
                  <a:moveTo>
                    <a:pt x="60745" y="58871"/>
                  </a:moveTo>
                  <a:cubicBezTo>
                    <a:pt x="59759" y="64591"/>
                    <a:pt x="53645" y="63112"/>
                    <a:pt x="47729" y="55814"/>
                  </a:cubicBezTo>
                  <a:cubicBezTo>
                    <a:pt x="41910" y="48616"/>
                    <a:pt x="47630" y="39839"/>
                    <a:pt x="50983" y="40135"/>
                  </a:cubicBezTo>
                  <a:cubicBezTo>
                    <a:pt x="56702" y="40727"/>
                    <a:pt x="61633" y="53152"/>
                    <a:pt x="60745" y="58871"/>
                  </a:cubicBezTo>
                  <a:close/>
                  <a:moveTo>
                    <a:pt x="81947" y="99105"/>
                  </a:moveTo>
                  <a:cubicBezTo>
                    <a:pt x="80566" y="106106"/>
                    <a:pt x="72086" y="105317"/>
                    <a:pt x="64197" y="97527"/>
                  </a:cubicBezTo>
                  <a:cubicBezTo>
                    <a:pt x="56209" y="89737"/>
                    <a:pt x="64394" y="78199"/>
                    <a:pt x="69029" y="78101"/>
                  </a:cubicBezTo>
                  <a:cubicBezTo>
                    <a:pt x="76819" y="77903"/>
                    <a:pt x="83327" y="92103"/>
                    <a:pt x="81947" y="99105"/>
                  </a:cubicBezTo>
                  <a:close/>
                  <a:moveTo>
                    <a:pt x="111234" y="57787"/>
                  </a:moveTo>
                  <a:cubicBezTo>
                    <a:pt x="108276" y="64098"/>
                    <a:pt x="103148" y="59463"/>
                    <a:pt x="100288" y="48123"/>
                  </a:cubicBezTo>
                  <a:cubicBezTo>
                    <a:pt x="97429" y="36782"/>
                    <a:pt x="106107" y="29091"/>
                    <a:pt x="109065" y="31063"/>
                  </a:cubicBezTo>
                  <a:cubicBezTo>
                    <a:pt x="114193" y="34416"/>
                    <a:pt x="114193" y="51475"/>
                    <a:pt x="111234" y="5778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1" name="Google Shape;2381;p27"/>
          <p:cNvGrpSpPr/>
          <p:nvPr/>
        </p:nvGrpSpPr>
        <p:grpSpPr>
          <a:xfrm flipH="1">
            <a:off x="8384888" y="2027880"/>
            <a:ext cx="1486631" cy="2337885"/>
            <a:chOff x="2146200" y="238125"/>
            <a:chExt cx="3303625" cy="5195300"/>
          </a:xfrm>
        </p:grpSpPr>
        <p:sp>
          <p:nvSpPr>
            <p:cNvPr id="2382" name="Google Shape;2382;p27"/>
            <p:cNvSpPr/>
            <p:nvPr/>
          </p:nvSpPr>
          <p:spPr>
            <a:xfrm>
              <a:off x="2254100" y="238125"/>
              <a:ext cx="920375" cy="3059325"/>
            </a:xfrm>
            <a:custGeom>
              <a:rect b="b" l="l" r="r" t="t"/>
              <a:pathLst>
                <a:path extrusionOk="0" h="122373" w="36815">
                  <a:moveTo>
                    <a:pt x="8575" y="37233"/>
                  </a:moveTo>
                  <a:lnTo>
                    <a:pt x="13131" y="53062"/>
                  </a:lnTo>
                  <a:lnTo>
                    <a:pt x="5997" y="43649"/>
                  </a:lnTo>
                  <a:cubicBezTo>
                    <a:pt x="2819" y="52343"/>
                    <a:pt x="840" y="61456"/>
                    <a:pt x="181" y="70689"/>
                  </a:cubicBezTo>
                  <a:lnTo>
                    <a:pt x="4797" y="83220"/>
                  </a:lnTo>
                  <a:lnTo>
                    <a:pt x="1" y="77704"/>
                  </a:lnTo>
                  <a:cubicBezTo>
                    <a:pt x="121" y="93293"/>
                    <a:pt x="4078" y="108642"/>
                    <a:pt x="11453" y="122372"/>
                  </a:cubicBezTo>
                  <a:lnTo>
                    <a:pt x="17628" y="73208"/>
                  </a:lnTo>
                  <a:lnTo>
                    <a:pt x="36814" y="0"/>
                  </a:lnTo>
                  <a:cubicBezTo>
                    <a:pt x="25423" y="9173"/>
                    <a:pt x="15290" y="22064"/>
                    <a:pt x="8575" y="3723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7"/>
            <p:cNvSpPr/>
            <p:nvPr/>
          </p:nvSpPr>
          <p:spPr>
            <a:xfrm>
              <a:off x="2416000" y="238125"/>
              <a:ext cx="836425" cy="3059325"/>
            </a:xfrm>
            <a:custGeom>
              <a:rect b="b" l="l" r="r" t="t"/>
              <a:pathLst>
                <a:path extrusionOk="0" h="122373" w="33457">
                  <a:moveTo>
                    <a:pt x="16069" y="85019"/>
                  </a:moveTo>
                  <a:lnTo>
                    <a:pt x="24283" y="77824"/>
                  </a:lnTo>
                  <a:cubicBezTo>
                    <a:pt x="25782" y="72668"/>
                    <a:pt x="27161" y="67512"/>
                    <a:pt x="28300" y="62355"/>
                  </a:cubicBezTo>
                  <a:lnTo>
                    <a:pt x="14989" y="67332"/>
                  </a:lnTo>
                  <a:lnTo>
                    <a:pt x="29919" y="54141"/>
                  </a:lnTo>
                  <a:cubicBezTo>
                    <a:pt x="30878" y="48865"/>
                    <a:pt x="31657" y="43649"/>
                    <a:pt x="32137" y="38552"/>
                  </a:cubicBezTo>
                  <a:lnTo>
                    <a:pt x="20985" y="43049"/>
                  </a:lnTo>
                  <a:lnTo>
                    <a:pt x="32677" y="32137"/>
                  </a:lnTo>
                  <a:cubicBezTo>
                    <a:pt x="33456" y="20146"/>
                    <a:pt x="32737" y="8994"/>
                    <a:pt x="30338" y="0"/>
                  </a:cubicBezTo>
                  <a:cubicBezTo>
                    <a:pt x="0" y="57379"/>
                    <a:pt x="4977" y="122372"/>
                    <a:pt x="4977" y="122372"/>
                  </a:cubicBezTo>
                  <a:cubicBezTo>
                    <a:pt x="12052" y="111041"/>
                    <a:pt x="18167" y="97190"/>
                    <a:pt x="22844" y="825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7"/>
            <p:cNvSpPr/>
            <p:nvPr/>
          </p:nvSpPr>
          <p:spPr>
            <a:xfrm>
              <a:off x="2642325" y="956100"/>
              <a:ext cx="1424000" cy="2836000"/>
            </a:xfrm>
            <a:custGeom>
              <a:rect b="b" l="l" r="r" t="t"/>
              <a:pathLst>
                <a:path extrusionOk="0" h="113440" w="56960">
                  <a:moveTo>
                    <a:pt x="20986" y="29859"/>
                  </a:moveTo>
                  <a:lnTo>
                    <a:pt x="21885" y="46287"/>
                  </a:lnTo>
                  <a:lnTo>
                    <a:pt x="17028" y="35495"/>
                  </a:lnTo>
                  <a:cubicBezTo>
                    <a:pt x="11932" y="43230"/>
                    <a:pt x="7975" y="51683"/>
                    <a:pt x="5217" y="60497"/>
                  </a:cubicBezTo>
                  <a:lnTo>
                    <a:pt x="6896" y="73748"/>
                  </a:lnTo>
                  <a:lnTo>
                    <a:pt x="3418" y="67272"/>
                  </a:lnTo>
                  <a:cubicBezTo>
                    <a:pt x="1" y="82501"/>
                    <a:pt x="360" y="98330"/>
                    <a:pt x="4378" y="113439"/>
                  </a:cubicBezTo>
                  <a:lnTo>
                    <a:pt x="21585" y="66913"/>
                  </a:lnTo>
                  <a:lnTo>
                    <a:pt x="56960" y="0"/>
                  </a:lnTo>
                  <a:cubicBezTo>
                    <a:pt x="43769" y="6356"/>
                    <a:pt x="30998" y="16609"/>
                    <a:pt x="20986" y="2985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7"/>
            <p:cNvSpPr/>
            <p:nvPr/>
          </p:nvSpPr>
          <p:spPr>
            <a:xfrm>
              <a:off x="2751750" y="956100"/>
              <a:ext cx="1322075" cy="2836000"/>
            </a:xfrm>
            <a:custGeom>
              <a:rect b="b" l="l" r="r" t="t"/>
              <a:pathLst>
                <a:path extrusionOk="0" h="113440" w="52883">
                  <a:moveTo>
                    <a:pt x="19367" y="79563"/>
                  </a:moveTo>
                  <a:lnTo>
                    <a:pt x="29020" y="74407"/>
                  </a:lnTo>
                  <a:cubicBezTo>
                    <a:pt x="31658" y="69790"/>
                    <a:pt x="34116" y="65054"/>
                    <a:pt x="36394" y="60257"/>
                  </a:cubicBezTo>
                  <a:lnTo>
                    <a:pt x="22304" y="62056"/>
                  </a:lnTo>
                  <a:lnTo>
                    <a:pt x="39872" y="52643"/>
                  </a:lnTo>
                  <a:cubicBezTo>
                    <a:pt x="42030" y="47726"/>
                    <a:pt x="43949" y="42810"/>
                    <a:pt x="45568" y="38013"/>
                  </a:cubicBezTo>
                  <a:lnTo>
                    <a:pt x="33696" y="39872"/>
                  </a:lnTo>
                  <a:lnTo>
                    <a:pt x="47546" y="31838"/>
                  </a:lnTo>
                  <a:cubicBezTo>
                    <a:pt x="51024" y="20326"/>
                    <a:pt x="52882" y="9354"/>
                    <a:pt x="52583" y="0"/>
                  </a:cubicBezTo>
                  <a:cubicBezTo>
                    <a:pt x="9953" y="48985"/>
                    <a:pt x="1" y="113439"/>
                    <a:pt x="1" y="113439"/>
                  </a:cubicBezTo>
                  <a:cubicBezTo>
                    <a:pt x="9474" y="103966"/>
                    <a:pt x="18587" y="91855"/>
                    <a:pt x="26501" y="7866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7"/>
            <p:cNvSpPr/>
            <p:nvPr/>
          </p:nvSpPr>
          <p:spPr>
            <a:xfrm>
              <a:off x="3558175" y="2813275"/>
              <a:ext cx="686525" cy="1266600"/>
            </a:xfrm>
            <a:custGeom>
              <a:rect b="b" l="l" r="r" t="t"/>
              <a:pathLst>
                <a:path extrusionOk="0" h="50664" w="27461">
                  <a:moveTo>
                    <a:pt x="19546" y="22964"/>
                  </a:moveTo>
                  <a:lnTo>
                    <a:pt x="21285" y="19606"/>
                  </a:lnTo>
                  <a:cubicBezTo>
                    <a:pt x="20026" y="15709"/>
                    <a:pt x="18167" y="11992"/>
                    <a:pt x="15709" y="8694"/>
                  </a:cubicBezTo>
                  <a:lnTo>
                    <a:pt x="11572" y="13491"/>
                  </a:lnTo>
                  <a:lnTo>
                    <a:pt x="12831" y="5576"/>
                  </a:lnTo>
                  <a:cubicBezTo>
                    <a:pt x="6356" y="0"/>
                    <a:pt x="0" y="2459"/>
                    <a:pt x="0" y="2459"/>
                  </a:cubicBezTo>
                  <a:lnTo>
                    <a:pt x="19906" y="50664"/>
                  </a:lnTo>
                  <a:cubicBezTo>
                    <a:pt x="19906" y="50664"/>
                    <a:pt x="27460" y="40891"/>
                    <a:pt x="22184" y="2236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7"/>
            <p:cNvSpPr/>
            <p:nvPr/>
          </p:nvSpPr>
          <p:spPr>
            <a:xfrm>
              <a:off x="3379800" y="2874725"/>
              <a:ext cx="676025" cy="1205150"/>
            </a:xfrm>
            <a:custGeom>
              <a:rect b="b" l="l" r="r" t="t"/>
              <a:pathLst>
                <a:path extrusionOk="0" h="48206" w="27041">
                  <a:moveTo>
                    <a:pt x="7135" y="1"/>
                  </a:moveTo>
                  <a:cubicBezTo>
                    <a:pt x="7135" y="1"/>
                    <a:pt x="0" y="3778"/>
                    <a:pt x="0" y="14030"/>
                  </a:cubicBezTo>
                  <a:lnTo>
                    <a:pt x="5516" y="15889"/>
                  </a:lnTo>
                  <a:lnTo>
                    <a:pt x="120" y="16429"/>
                  </a:lnTo>
                  <a:cubicBezTo>
                    <a:pt x="540" y="20206"/>
                    <a:pt x="1859" y="24643"/>
                    <a:pt x="4617" y="29919"/>
                  </a:cubicBezTo>
                  <a:lnTo>
                    <a:pt x="14390" y="31538"/>
                  </a:lnTo>
                  <a:lnTo>
                    <a:pt x="6236" y="32797"/>
                  </a:lnTo>
                  <a:cubicBezTo>
                    <a:pt x="15349" y="48026"/>
                    <a:pt x="27041" y="48206"/>
                    <a:pt x="27041" y="4820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7"/>
            <p:cNvSpPr/>
            <p:nvPr/>
          </p:nvSpPr>
          <p:spPr>
            <a:xfrm>
              <a:off x="4757300" y="3241950"/>
              <a:ext cx="692525" cy="1191675"/>
            </a:xfrm>
            <a:custGeom>
              <a:rect b="b" l="l" r="r" t="t"/>
              <a:pathLst>
                <a:path extrusionOk="0" h="47667" w="27701">
                  <a:moveTo>
                    <a:pt x="19786" y="28301"/>
                  </a:moveTo>
                  <a:lnTo>
                    <a:pt x="23384" y="27281"/>
                  </a:lnTo>
                  <a:cubicBezTo>
                    <a:pt x="25362" y="23624"/>
                    <a:pt x="26741" y="19727"/>
                    <a:pt x="27461" y="15650"/>
                  </a:cubicBezTo>
                  <a:lnTo>
                    <a:pt x="21105" y="15950"/>
                  </a:lnTo>
                  <a:lnTo>
                    <a:pt x="27701" y="11453"/>
                  </a:lnTo>
                  <a:cubicBezTo>
                    <a:pt x="27281" y="2939"/>
                    <a:pt x="21105" y="1"/>
                    <a:pt x="21105" y="1"/>
                  </a:cubicBezTo>
                  <a:lnTo>
                    <a:pt x="1" y="47667"/>
                  </a:lnTo>
                  <a:cubicBezTo>
                    <a:pt x="1" y="47667"/>
                    <a:pt x="12292" y="46408"/>
                    <a:pt x="22005" y="2974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7"/>
            <p:cNvSpPr/>
            <p:nvPr/>
          </p:nvSpPr>
          <p:spPr>
            <a:xfrm>
              <a:off x="4559450" y="3179000"/>
              <a:ext cx="725500" cy="1254625"/>
            </a:xfrm>
            <a:custGeom>
              <a:rect b="b" l="l" r="r" t="t"/>
              <a:pathLst>
                <a:path extrusionOk="0" h="50185" w="29020">
                  <a:moveTo>
                    <a:pt x="29019" y="2519"/>
                  </a:moveTo>
                  <a:cubicBezTo>
                    <a:pt x="29019" y="2519"/>
                    <a:pt x="21345" y="1"/>
                    <a:pt x="13910" y="7076"/>
                  </a:cubicBezTo>
                  <a:lnTo>
                    <a:pt x="16429" y="12352"/>
                  </a:lnTo>
                  <a:lnTo>
                    <a:pt x="12292" y="8814"/>
                  </a:lnTo>
                  <a:cubicBezTo>
                    <a:pt x="9833" y="11692"/>
                    <a:pt x="7495" y="15770"/>
                    <a:pt x="5576" y="21405"/>
                  </a:cubicBezTo>
                  <a:lnTo>
                    <a:pt x="11152" y="29560"/>
                  </a:lnTo>
                  <a:lnTo>
                    <a:pt x="4677" y="24523"/>
                  </a:lnTo>
                  <a:cubicBezTo>
                    <a:pt x="0" y="41671"/>
                    <a:pt x="7975" y="50185"/>
                    <a:pt x="7975" y="501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7"/>
            <p:cNvSpPr/>
            <p:nvPr/>
          </p:nvSpPr>
          <p:spPr>
            <a:xfrm>
              <a:off x="4214700" y="2535975"/>
              <a:ext cx="771975" cy="1773250"/>
            </a:xfrm>
            <a:custGeom>
              <a:rect b="b" l="l" r="r" t="t"/>
              <a:pathLst>
                <a:path extrusionOk="0" h="70930" w="30879">
                  <a:moveTo>
                    <a:pt x="23024" y="39572"/>
                  </a:moveTo>
                  <a:lnTo>
                    <a:pt x="27760" y="37353"/>
                  </a:lnTo>
                  <a:cubicBezTo>
                    <a:pt x="30039" y="30518"/>
                    <a:pt x="30878" y="24882"/>
                    <a:pt x="30818" y="20266"/>
                  </a:cubicBezTo>
                  <a:lnTo>
                    <a:pt x="22124" y="22124"/>
                  </a:lnTo>
                  <a:lnTo>
                    <a:pt x="30219" y="14330"/>
                  </a:lnTo>
                  <a:cubicBezTo>
                    <a:pt x="27640" y="2638"/>
                    <a:pt x="18467" y="0"/>
                    <a:pt x="18467" y="0"/>
                  </a:cubicBezTo>
                  <a:lnTo>
                    <a:pt x="0" y="70929"/>
                  </a:lnTo>
                  <a:cubicBezTo>
                    <a:pt x="0" y="70929"/>
                    <a:pt x="16728" y="66433"/>
                    <a:pt x="26381" y="4107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7"/>
            <p:cNvSpPr/>
            <p:nvPr/>
          </p:nvSpPr>
          <p:spPr>
            <a:xfrm>
              <a:off x="3889425" y="2492500"/>
              <a:ext cx="786950" cy="1816725"/>
            </a:xfrm>
            <a:custGeom>
              <a:rect b="b" l="l" r="r" t="t"/>
              <a:pathLst>
                <a:path extrusionOk="0" h="72669" w="31478">
                  <a:moveTo>
                    <a:pt x="31478" y="1739"/>
                  </a:moveTo>
                  <a:cubicBezTo>
                    <a:pt x="31478" y="1739"/>
                    <a:pt x="20206" y="0"/>
                    <a:pt x="11512" y="11512"/>
                  </a:cubicBezTo>
                  <a:lnTo>
                    <a:pt x="16189" y="18227"/>
                  </a:lnTo>
                  <a:lnTo>
                    <a:pt x="9654" y="14330"/>
                  </a:lnTo>
                  <a:cubicBezTo>
                    <a:pt x="6896" y="18827"/>
                    <a:pt x="4617" y="25003"/>
                    <a:pt x="3238" y="33277"/>
                  </a:cubicBezTo>
                  <a:lnTo>
                    <a:pt x="12831" y="43349"/>
                  </a:lnTo>
                  <a:lnTo>
                    <a:pt x="2579" y="37833"/>
                  </a:lnTo>
                  <a:cubicBezTo>
                    <a:pt x="1" y="62656"/>
                    <a:pt x="13011" y="72668"/>
                    <a:pt x="13011" y="7266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7"/>
            <p:cNvSpPr/>
            <p:nvPr/>
          </p:nvSpPr>
          <p:spPr>
            <a:xfrm>
              <a:off x="3189425" y="4391825"/>
              <a:ext cx="1926150" cy="569050"/>
            </a:xfrm>
            <a:custGeom>
              <a:rect b="b" l="l" r="r" t="t"/>
              <a:pathLst>
                <a:path extrusionOk="0" h="22762" w="77046">
                  <a:moveTo>
                    <a:pt x="44312" y="1"/>
                  </a:moveTo>
                  <a:cubicBezTo>
                    <a:pt x="38685" y="1"/>
                    <a:pt x="32657" y="381"/>
                    <a:pt x="26502" y="1372"/>
                  </a:cubicBezTo>
                  <a:cubicBezTo>
                    <a:pt x="1" y="5689"/>
                    <a:pt x="8155" y="18460"/>
                    <a:pt x="27581" y="21997"/>
                  </a:cubicBezTo>
                  <a:cubicBezTo>
                    <a:pt x="30493" y="22526"/>
                    <a:pt x="33284" y="22761"/>
                    <a:pt x="35944" y="22761"/>
                  </a:cubicBezTo>
                  <a:cubicBezTo>
                    <a:pt x="51081" y="22761"/>
                    <a:pt x="61945" y="15135"/>
                    <a:pt x="66433" y="10546"/>
                  </a:cubicBezTo>
                  <a:cubicBezTo>
                    <a:pt x="74647" y="9646"/>
                    <a:pt x="77045" y="4130"/>
                    <a:pt x="77045" y="4130"/>
                  </a:cubicBezTo>
                  <a:cubicBezTo>
                    <a:pt x="77045" y="4130"/>
                    <a:pt x="62858" y="1"/>
                    <a:pt x="44312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7"/>
            <p:cNvSpPr/>
            <p:nvPr/>
          </p:nvSpPr>
          <p:spPr>
            <a:xfrm>
              <a:off x="3691575" y="3610150"/>
              <a:ext cx="1427000" cy="1010925"/>
            </a:xfrm>
            <a:custGeom>
              <a:rect b="b" l="l" r="r" t="t"/>
              <a:pathLst>
                <a:path extrusionOk="0" h="40437" w="57080">
                  <a:moveTo>
                    <a:pt x="25758" y="1"/>
                  </a:moveTo>
                  <a:cubicBezTo>
                    <a:pt x="19418" y="1"/>
                    <a:pt x="13120" y="2643"/>
                    <a:pt x="8994" y="8776"/>
                  </a:cubicBezTo>
                  <a:cubicBezTo>
                    <a:pt x="4257" y="11954"/>
                    <a:pt x="0" y="26404"/>
                    <a:pt x="300" y="31860"/>
                  </a:cubicBezTo>
                  <a:cubicBezTo>
                    <a:pt x="360" y="32819"/>
                    <a:pt x="5217" y="34977"/>
                    <a:pt x="5217" y="34977"/>
                  </a:cubicBezTo>
                  <a:cubicBezTo>
                    <a:pt x="7135" y="36956"/>
                    <a:pt x="15709" y="40434"/>
                    <a:pt x="26981" y="40434"/>
                  </a:cubicBezTo>
                  <a:cubicBezTo>
                    <a:pt x="27209" y="40435"/>
                    <a:pt x="27437" y="40436"/>
                    <a:pt x="27665" y="40436"/>
                  </a:cubicBezTo>
                  <a:cubicBezTo>
                    <a:pt x="35174" y="40436"/>
                    <a:pt x="42732" y="39479"/>
                    <a:pt x="50064" y="37675"/>
                  </a:cubicBezTo>
                  <a:cubicBezTo>
                    <a:pt x="54261" y="37256"/>
                    <a:pt x="56779" y="36117"/>
                    <a:pt x="56899" y="35397"/>
                  </a:cubicBezTo>
                  <a:cubicBezTo>
                    <a:pt x="57079" y="34678"/>
                    <a:pt x="55880" y="14172"/>
                    <a:pt x="44249" y="8776"/>
                  </a:cubicBezTo>
                  <a:cubicBezTo>
                    <a:pt x="40033" y="3325"/>
                    <a:pt x="32869" y="1"/>
                    <a:pt x="25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7"/>
            <p:cNvSpPr/>
            <p:nvPr/>
          </p:nvSpPr>
          <p:spPr>
            <a:xfrm>
              <a:off x="3693075" y="3865525"/>
              <a:ext cx="807950" cy="755475"/>
            </a:xfrm>
            <a:custGeom>
              <a:rect b="b" l="l" r="r" t="t"/>
              <a:pathLst>
                <a:path extrusionOk="0" h="30219" w="32318">
                  <a:moveTo>
                    <a:pt x="7435" y="0"/>
                  </a:moveTo>
                  <a:cubicBezTo>
                    <a:pt x="3358" y="4797"/>
                    <a:pt x="0" y="16788"/>
                    <a:pt x="240" y="21645"/>
                  </a:cubicBezTo>
                  <a:cubicBezTo>
                    <a:pt x="300" y="22604"/>
                    <a:pt x="5157" y="24762"/>
                    <a:pt x="5157" y="24762"/>
                  </a:cubicBezTo>
                  <a:cubicBezTo>
                    <a:pt x="7075" y="26741"/>
                    <a:pt x="15649" y="30219"/>
                    <a:pt x="26921" y="30219"/>
                  </a:cubicBezTo>
                  <a:cubicBezTo>
                    <a:pt x="28720" y="30219"/>
                    <a:pt x="30518" y="30159"/>
                    <a:pt x="32317" y="30099"/>
                  </a:cubicBezTo>
                  <a:cubicBezTo>
                    <a:pt x="31837" y="26861"/>
                    <a:pt x="30219" y="20026"/>
                    <a:pt x="25122" y="15349"/>
                  </a:cubicBezTo>
                  <a:cubicBezTo>
                    <a:pt x="24163" y="8214"/>
                    <a:pt x="17927" y="720"/>
                    <a:pt x="7435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7"/>
            <p:cNvSpPr/>
            <p:nvPr/>
          </p:nvSpPr>
          <p:spPr>
            <a:xfrm>
              <a:off x="4788775" y="3980700"/>
              <a:ext cx="164900" cy="151050"/>
            </a:xfrm>
            <a:custGeom>
              <a:rect b="b" l="l" r="r" t="t"/>
              <a:pathLst>
                <a:path extrusionOk="0" h="6042" w="6596">
                  <a:moveTo>
                    <a:pt x="2168" y="1"/>
                  </a:moveTo>
                  <a:cubicBezTo>
                    <a:pt x="1694" y="1"/>
                    <a:pt x="1270" y="140"/>
                    <a:pt x="960" y="430"/>
                  </a:cubicBezTo>
                  <a:cubicBezTo>
                    <a:pt x="1" y="1329"/>
                    <a:pt x="301" y="3188"/>
                    <a:pt x="1620" y="4567"/>
                  </a:cubicBezTo>
                  <a:cubicBezTo>
                    <a:pt x="2485" y="5510"/>
                    <a:pt x="3556" y="6042"/>
                    <a:pt x="4462" y="6042"/>
                  </a:cubicBezTo>
                  <a:cubicBezTo>
                    <a:pt x="4937" y="6042"/>
                    <a:pt x="5367" y="5895"/>
                    <a:pt x="5697" y="5586"/>
                  </a:cubicBezTo>
                  <a:cubicBezTo>
                    <a:pt x="6596" y="4746"/>
                    <a:pt x="6296" y="2888"/>
                    <a:pt x="4977" y="1449"/>
                  </a:cubicBezTo>
                  <a:cubicBezTo>
                    <a:pt x="4152" y="506"/>
                    <a:pt x="3069" y="1"/>
                    <a:pt x="2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7"/>
            <p:cNvSpPr/>
            <p:nvPr/>
          </p:nvSpPr>
          <p:spPr>
            <a:xfrm>
              <a:off x="4845750" y="4166900"/>
              <a:ext cx="79025" cy="75425"/>
            </a:xfrm>
            <a:custGeom>
              <a:rect b="b" l="l" r="r" t="t"/>
              <a:pathLst>
                <a:path extrusionOk="0" h="3017" w="3161">
                  <a:moveTo>
                    <a:pt x="1634" y="0"/>
                  </a:moveTo>
                  <a:cubicBezTo>
                    <a:pt x="1275" y="0"/>
                    <a:pt x="907" y="128"/>
                    <a:pt x="600" y="416"/>
                  </a:cubicBezTo>
                  <a:cubicBezTo>
                    <a:pt x="0" y="1076"/>
                    <a:pt x="60" y="2095"/>
                    <a:pt x="720" y="2695"/>
                  </a:cubicBezTo>
                  <a:cubicBezTo>
                    <a:pt x="992" y="2916"/>
                    <a:pt x="1309" y="3017"/>
                    <a:pt x="1620" y="3017"/>
                  </a:cubicBezTo>
                  <a:cubicBezTo>
                    <a:pt x="2405" y="3017"/>
                    <a:pt x="3161" y="2380"/>
                    <a:pt x="3118" y="1435"/>
                  </a:cubicBezTo>
                  <a:cubicBezTo>
                    <a:pt x="3118" y="579"/>
                    <a:pt x="2397" y="0"/>
                    <a:pt x="1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7"/>
            <p:cNvSpPr/>
            <p:nvPr/>
          </p:nvSpPr>
          <p:spPr>
            <a:xfrm>
              <a:off x="4748300" y="4112450"/>
              <a:ext cx="88925" cy="75500"/>
            </a:xfrm>
            <a:custGeom>
              <a:rect b="b" l="l" r="r" t="t"/>
              <a:pathLst>
                <a:path extrusionOk="0" h="3020" w="3557">
                  <a:moveTo>
                    <a:pt x="1654" y="1"/>
                  </a:moveTo>
                  <a:cubicBezTo>
                    <a:pt x="1584" y="1"/>
                    <a:pt x="1512" y="6"/>
                    <a:pt x="1440" y="16"/>
                  </a:cubicBezTo>
                  <a:cubicBezTo>
                    <a:pt x="541" y="196"/>
                    <a:pt x="1" y="1035"/>
                    <a:pt x="181" y="1935"/>
                  </a:cubicBezTo>
                  <a:cubicBezTo>
                    <a:pt x="389" y="2627"/>
                    <a:pt x="1017" y="3020"/>
                    <a:pt x="1649" y="3020"/>
                  </a:cubicBezTo>
                  <a:cubicBezTo>
                    <a:pt x="2111" y="3020"/>
                    <a:pt x="2575" y="2810"/>
                    <a:pt x="2879" y="2354"/>
                  </a:cubicBezTo>
                  <a:cubicBezTo>
                    <a:pt x="3557" y="1337"/>
                    <a:pt x="2797" y="1"/>
                    <a:pt x="1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7"/>
            <p:cNvSpPr/>
            <p:nvPr/>
          </p:nvSpPr>
          <p:spPr>
            <a:xfrm>
              <a:off x="4073800" y="3679425"/>
              <a:ext cx="182900" cy="135175"/>
            </a:xfrm>
            <a:custGeom>
              <a:rect b="b" l="l" r="r" t="t"/>
              <a:pathLst>
                <a:path extrusionOk="0" h="5407" w="7316">
                  <a:moveTo>
                    <a:pt x="4781" y="1"/>
                  </a:moveTo>
                  <a:cubicBezTo>
                    <a:pt x="4047" y="1"/>
                    <a:pt x="3202" y="241"/>
                    <a:pt x="2399" y="729"/>
                  </a:cubicBezTo>
                  <a:cubicBezTo>
                    <a:pt x="780" y="1808"/>
                    <a:pt x="0" y="3487"/>
                    <a:pt x="660" y="4566"/>
                  </a:cubicBezTo>
                  <a:cubicBezTo>
                    <a:pt x="999" y="5121"/>
                    <a:pt x="1670" y="5406"/>
                    <a:pt x="2463" y="5406"/>
                  </a:cubicBezTo>
                  <a:cubicBezTo>
                    <a:pt x="3212" y="5406"/>
                    <a:pt x="4070" y="5151"/>
                    <a:pt x="4857" y="4626"/>
                  </a:cubicBezTo>
                  <a:cubicBezTo>
                    <a:pt x="6536" y="3607"/>
                    <a:pt x="7315" y="1928"/>
                    <a:pt x="6596" y="849"/>
                  </a:cubicBezTo>
                  <a:cubicBezTo>
                    <a:pt x="6252" y="286"/>
                    <a:pt x="5582" y="1"/>
                    <a:pt x="4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7"/>
            <p:cNvSpPr/>
            <p:nvPr/>
          </p:nvSpPr>
          <p:spPr>
            <a:xfrm>
              <a:off x="3976500" y="3796100"/>
              <a:ext cx="85325" cy="74500"/>
            </a:xfrm>
            <a:custGeom>
              <a:rect b="b" l="l" r="r" t="t"/>
              <a:pathLst>
                <a:path extrusionOk="0" h="2980" w="3413">
                  <a:moveTo>
                    <a:pt x="1740" y="0"/>
                  </a:moveTo>
                  <a:cubicBezTo>
                    <a:pt x="1135" y="0"/>
                    <a:pt x="529" y="370"/>
                    <a:pt x="295" y="1038"/>
                  </a:cubicBezTo>
                  <a:cubicBezTo>
                    <a:pt x="0" y="2069"/>
                    <a:pt x="791" y="2980"/>
                    <a:pt x="1713" y="2980"/>
                  </a:cubicBezTo>
                  <a:cubicBezTo>
                    <a:pt x="1917" y="2980"/>
                    <a:pt x="2127" y="2935"/>
                    <a:pt x="2334" y="2837"/>
                  </a:cubicBezTo>
                  <a:cubicBezTo>
                    <a:pt x="3113" y="2417"/>
                    <a:pt x="3413" y="1458"/>
                    <a:pt x="2993" y="739"/>
                  </a:cubicBezTo>
                  <a:cubicBezTo>
                    <a:pt x="2701" y="234"/>
                    <a:pt x="2221" y="0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7"/>
            <p:cNvSpPr/>
            <p:nvPr/>
          </p:nvSpPr>
          <p:spPr>
            <a:xfrm>
              <a:off x="4327125" y="3643350"/>
              <a:ext cx="88450" cy="75300"/>
            </a:xfrm>
            <a:custGeom>
              <a:rect b="b" l="l" r="r" t="t"/>
              <a:pathLst>
                <a:path extrusionOk="0" h="3012" w="3538">
                  <a:moveTo>
                    <a:pt x="1975" y="1"/>
                  </a:moveTo>
                  <a:cubicBezTo>
                    <a:pt x="1567" y="1"/>
                    <a:pt x="1153" y="172"/>
                    <a:pt x="839" y="553"/>
                  </a:cubicBezTo>
                  <a:cubicBezTo>
                    <a:pt x="0" y="1512"/>
                    <a:pt x="720" y="3011"/>
                    <a:pt x="1979" y="3011"/>
                  </a:cubicBezTo>
                  <a:cubicBezTo>
                    <a:pt x="2878" y="2891"/>
                    <a:pt x="3538" y="2172"/>
                    <a:pt x="3478" y="1273"/>
                  </a:cubicBezTo>
                  <a:cubicBezTo>
                    <a:pt x="3327" y="484"/>
                    <a:pt x="2659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7"/>
            <p:cNvSpPr/>
            <p:nvPr/>
          </p:nvSpPr>
          <p:spPr>
            <a:xfrm>
              <a:off x="3832475" y="3801050"/>
              <a:ext cx="605575" cy="707525"/>
            </a:xfrm>
            <a:custGeom>
              <a:rect b="b" l="l" r="r" t="t"/>
              <a:pathLst>
                <a:path extrusionOk="0" h="28301" w="24223">
                  <a:moveTo>
                    <a:pt x="23803" y="28241"/>
                  </a:moveTo>
                  <a:cubicBezTo>
                    <a:pt x="24103" y="26742"/>
                    <a:pt x="24223" y="25243"/>
                    <a:pt x="24223" y="23744"/>
                  </a:cubicBezTo>
                  <a:cubicBezTo>
                    <a:pt x="24223" y="20686"/>
                    <a:pt x="23623" y="17688"/>
                    <a:pt x="22484" y="14870"/>
                  </a:cubicBezTo>
                  <a:lnTo>
                    <a:pt x="16309" y="16669"/>
                  </a:lnTo>
                  <a:lnTo>
                    <a:pt x="21525" y="12772"/>
                  </a:lnTo>
                  <a:cubicBezTo>
                    <a:pt x="20326" y="10553"/>
                    <a:pt x="18827" y="8515"/>
                    <a:pt x="16968" y="6776"/>
                  </a:cubicBezTo>
                  <a:lnTo>
                    <a:pt x="10673" y="10493"/>
                  </a:lnTo>
                  <a:lnTo>
                    <a:pt x="15050" y="5097"/>
                  </a:lnTo>
                  <a:cubicBezTo>
                    <a:pt x="12951" y="3479"/>
                    <a:pt x="10673" y="2219"/>
                    <a:pt x="8154" y="1380"/>
                  </a:cubicBezTo>
                  <a:lnTo>
                    <a:pt x="4257" y="7556"/>
                  </a:lnTo>
                  <a:lnTo>
                    <a:pt x="5696" y="661"/>
                  </a:lnTo>
                  <a:cubicBezTo>
                    <a:pt x="3898" y="241"/>
                    <a:pt x="2099" y="1"/>
                    <a:pt x="300" y="1"/>
                  </a:cubicBezTo>
                  <a:lnTo>
                    <a:pt x="0" y="1"/>
                  </a:lnTo>
                  <a:lnTo>
                    <a:pt x="0" y="2830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7"/>
            <p:cNvSpPr/>
            <p:nvPr/>
          </p:nvSpPr>
          <p:spPr>
            <a:xfrm>
              <a:off x="3231400" y="3801050"/>
              <a:ext cx="601100" cy="706025"/>
            </a:xfrm>
            <a:custGeom>
              <a:rect b="b" l="l" r="r" t="t"/>
              <a:pathLst>
                <a:path extrusionOk="0" h="28241" w="24044">
                  <a:moveTo>
                    <a:pt x="24043" y="28241"/>
                  </a:moveTo>
                  <a:lnTo>
                    <a:pt x="24043" y="1"/>
                  </a:lnTo>
                  <a:cubicBezTo>
                    <a:pt x="22125" y="1"/>
                    <a:pt x="20146" y="241"/>
                    <a:pt x="18288" y="720"/>
                  </a:cubicBezTo>
                  <a:lnTo>
                    <a:pt x="20086" y="6656"/>
                  </a:lnTo>
                  <a:lnTo>
                    <a:pt x="16009" y="1440"/>
                  </a:lnTo>
                  <a:cubicBezTo>
                    <a:pt x="13191" y="2459"/>
                    <a:pt x="10553" y="4018"/>
                    <a:pt x="8335" y="5997"/>
                  </a:cubicBezTo>
                  <a:lnTo>
                    <a:pt x="12172" y="10254"/>
                  </a:lnTo>
                  <a:lnTo>
                    <a:pt x="6836" y="7496"/>
                  </a:lnTo>
                  <a:cubicBezTo>
                    <a:pt x="4857" y="9594"/>
                    <a:pt x="3238" y="11992"/>
                    <a:pt x="2159" y="14631"/>
                  </a:cubicBezTo>
                  <a:lnTo>
                    <a:pt x="8994" y="15890"/>
                  </a:lnTo>
                  <a:lnTo>
                    <a:pt x="1200" y="17329"/>
                  </a:lnTo>
                  <a:cubicBezTo>
                    <a:pt x="181" y="20866"/>
                    <a:pt x="1" y="24643"/>
                    <a:pt x="720" y="2824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7"/>
            <p:cNvSpPr/>
            <p:nvPr/>
          </p:nvSpPr>
          <p:spPr>
            <a:xfrm>
              <a:off x="3220900" y="2422050"/>
              <a:ext cx="1082250" cy="1759775"/>
            </a:xfrm>
            <a:custGeom>
              <a:rect b="b" l="l" r="r" t="t"/>
              <a:pathLst>
                <a:path extrusionOk="0" h="70391" w="43290">
                  <a:moveTo>
                    <a:pt x="780" y="70390"/>
                  </a:moveTo>
                  <a:lnTo>
                    <a:pt x="1440" y="69671"/>
                  </a:lnTo>
                  <a:cubicBezTo>
                    <a:pt x="1800" y="69191"/>
                    <a:pt x="2339" y="68412"/>
                    <a:pt x="3059" y="67512"/>
                  </a:cubicBezTo>
                  <a:cubicBezTo>
                    <a:pt x="3718" y="66553"/>
                    <a:pt x="4438" y="65414"/>
                    <a:pt x="5337" y="64095"/>
                  </a:cubicBezTo>
                  <a:cubicBezTo>
                    <a:pt x="6177" y="62776"/>
                    <a:pt x="7076" y="61217"/>
                    <a:pt x="8035" y="59598"/>
                  </a:cubicBezTo>
                  <a:cubicBezTo>
                    <a:pt x="8995" y="57919"/>
                    <a:pt x="10014" y="56120"/>
                    <a:pt x="10973" y="54202"/>
                  </a:cubicBezTo>
                  <a:cubicBezTo>
                    <a:pt x="11513" y="53242"/>
                    <a:pt x="11992" y="52223"/>
                    <a:pt x="12472" y="51204"/>
                  </a:cubicBezTo>
                  <a:cubicBezTo>
                    <a:pt x="12952" y="50125"/>
                    <a:pt x="13491" y="49105"/>
                    <a:pt x="14031" y="48026"/>
                  </a:cubicBezTo>
                  <a:cubicBezTo>
                    <a:pt x="15170" y="45988"/>
                    <a:pt x="16249" y="43829"/>
                    <a:pt x="17448" y="41551"/>
                  </a:cubicBezTo>
                  <a:lnTo>
                    <a:pt x="19247" y="38253"/>
                  </a:lnTo>
                  <a:cubicBezTo>
                    <a:pt x="19847" y="37174"/>
                    <a:pt x="20446" y="36095"/>
                    <a:pt x="21106" y="34955"/>
                  </a:cubicBezTo>
                  <a:cubicBezTo>
                    <a:pt x="22305" y="32737"/>
                    <a:pt x="23624" y="30579"/>
                    <a:pt x="24883" y="28420"/>
                  </a:cubicBezTo>
                  <a:cubicBezTo>
                    <a:pt x="26142" y="26262"/>
                    <a:pt x="27461" y="24223"/>
                    <a:pt x="28720" y="22125"/>
                  </a:cubicBezTo>
                  <a:cubicBezTo>
                    <a:pt x="29919" y="20086"/>
                    <a:pt x="31238" y="18227"/>
                    <a:pt x="32438" y="16369"/>
                  </a:cubicBezTo>
                  <a:cubicBezTo>
                    <a:pt x="33037" y="15469"/>
                    <a:pt x="33637" y="14510"/>
                    <a:pt x="34176" y="13671"/>
                  </a:cubicBezTo>
                  <a:lnTo>
                    <a:pt x="35855" y="11212"/>
                  </a:lnTo>
                  <a:lnTo>
                    <a:pt x="38853" y="6896"/>
                  </a:lnTo>
                  <a:lnTo>
                    <a:pt x="41251" y="3598"/>
                  </a:lnTo>
                  <a:cubicBezTo>
                    <a:pt x="42510" y="1739"/>
                    <a:pt x="43290" y="660"/>
                    <a:pt x="43290" y="660"/>
                  </a:cubicBezTo>
                  <a:lnTo>
                    <a:pt x="42630" y="0"/>
                  </a:lnTo>
                  <a:cubicBezTo>
                    <a:pt x="42630" y="0"/>
                    <a:pt x="41611" y="840"/>
                    <a:pt x="39872" y="2339"/>
                  </a:cubicBezTo>
                  <a:lnTo>
                    <a:pt x="36814" y="5037"/>
                  </a:lnTo>
                  <a:cubicBezTo>
                    <a:pt x="35615" y="6116"/>
                    <a:pt x="34416" y="7435"/>
                    <a:pt x="32977" y="8814"/>
                  </a:cubicBezTo>
                  <a:lnTo>
                    <a:pt x="30819" y="10973"/>
                  </a:lnTo>
                  <a:cubicBezTo>
                    <a:pt x="30099" y="11752"/>
                    <a:pt x="29440" y="12591"/>
                    <a:pt x="28660" y="13431"/>
                  </a:cubicBezTo>
                  <a:cubicBezTo>
                    <a:pt x="27161" y="15110"/>
                    <a:pt x="25603" y="16848"/>
                    <a:pt x="24104" y="18827"/>
                  </a:cubicBezTo>
                  <a:cubicBezTo>
                    <a:pt x="22605" y="20806"/>
                    <a:pt x="20986" y="22724"/>
                    <a:pt x="19547" y="24823"/>
                  </a:cubicBezTo>
                  <a:cubicBezTo>
                    <a:pt x="18048" y="26921"/>
                    <a:pt x="16549" y="29080"/>
                    <a:pt x="15110" y="31298"/>
                  </a:cubicBezTo>
                  <a:lnTo>
                    <a:pt x="13012" y="34596"/>
                  </a:lnTo>
                  <a:cubicBezTo>
                    <a:pt x="12352" y="35735"/>
                    <a:pt x="11693" y="36874"/>
                    <a:pt x="11033" y="37953"/>
                  </a:cubicBezTo>
                  <a:cubicBezTo>
                    <a:pt x="9714" y="40172"/>
                    <a:pt x="8515" y="42450"/>
                    <a:pt x="7376" y="44609"/>
                  </a:cubicBezTo>
                  <a:cubicBezTo>
                    <a:pt x="6237" y="46767"/>
                    <a:pt x="5217" y="48925"/>
                    <a:pt x="4318" y="50964"/>
                  </a:cubicBezTo>
                  <a:cubicBezTo>
                    <a:pt x="3419" y="53062"/>
                    <a:pt x="2699" y="55041"/>
                    <a:pt x="2099" y="56960"/>
                  </a:cubicBezTo>
                  <a:cubicBezTo>
                    <a:pt x="1500" y="58878"/>
                    <a:pt x="1080" y="60617"/>
                    <a:pt x="780" y="62236"/>
                  </a:cubicBezTo>
                  <a:cubicBezTo>
                    <a:pt x="481" y="63795"/>
                    <a:pt x="241" y="65234"/>
                    <a:pt x="121" y="66373"/>
                  </a:cubicBezTo>
                  <a:cubicBezTo>
                    <a:pt x="61" y="67332"/>
                    <a:pt x="1" y="68232"/>
                    <a:pt x="1" y="69131"/>
                  </a:cubicBezTo>
                  <a:cubicBezTo>
                    <a:pt x="1" y="69491"/>
                    <a:pt x="1" y="69791"/>
                    <a:pt x="1" y="7015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7"/>
            <p:cNvSpPr/>
            <p:nvPr/>
          </p:nvSpPr>
          <p:spPr>
            <a:xfrm>
              <a:off x="3231400" y="2431050"/>
              <a:ext cx="1070250" cy="1750775"/>
            </a:xfrm>
            <a:custGeom>
              <a:rect b="b" l="l" r="r" t="t"/>
              <a:pathLst>
                <a:path extrusionOk="0" h="70031" w="42810">
                  <a:moveTo>
                    <a:pt x="42810" y="300"/>
                  </a:moveTo>
                  <a:cubicBezTo>
                    <a:pt x="42810" y="300"/>
                    <a:pt x="42030" y="1379"/>
                    <a:pt x="40771" y="3238"/>
                  </a:cubicBezTo>
                  <a:lnTo>
                    <a:pt x="38373" y="6536"/>
                  </a:lnTo>
                  <a:lnTo>
                    <a:pt x="35375" y="10852"/>
                  </a:lnTo>
                  <a:lnTo>
                    <a:pt x="33816" y="13311"/>
                  </a:lnTo>
                  <a:cubicBezTo>
                    <a:pt x="33217" y="14150"/>
                    <a:pt x="32677" y="15109"/>
                    <a:pt x="32078" y="16009"/>
                  </a:cubicBezTo>
                  <a:cubicBezTo>
                    <a:pt x="30878" y="17867"/>
                    <a:pt x="29559" y="19726"/>
                    <a:pt x="28300" y="21765"/>
                  </a:cubicBezTo>
                  <a:cubicBezTo>
                    <a:pt x="27041" y="23803"/>
                    <a:pt x="25722" y="25902"/>
                    <a:pt x="24463" y="28060"/>
                  </a:cubicBezTo>
                  <a:cubicBezTo>
                    <a:pt x="23264" y="30279"/>
                    <a:pt x="21885" y="32377"/>
                    <a:pt x="20686" y="34595"/>
                  </a:cubicBezTo>
                  <a:cubicBezTo>
                    <a:pt x="20086" y="35735"/>
                    <a:pt x="19427" y="36814"/>
                    <a:pt x="18827" y="37893"/>
                  </a:cubicBezTo>
                  <a:lnTo>
                    <a:pt x="17028" y="41191"/>
                  </a:lnTo>
                  <a:cubicBezTo>
                    <a:pt x="15829" y="43409"/>
                    <a:pt x="14810" y="45568"/>
                    <a:pt x="13671" y="47666"/>
                  </a:cubicBezTo>
                  <a:cubicBezTo>
                    <a:pt x="13071" y="48745"/>
                    <a:pt x="12592" y="49765"/>
                    <a:pt x="12112" y="50844"/>
                  </a:cubicBezTo>
                  <a:cubicBezTo>
                    <a:pt x="11572" y="51863"/>
                    <a:pt x="11093" y="52822"/>
                    <a:pt x="10613" y="53842"/>
                  </a:cubicBezTo>
                  <a:cubicBezTo>
                    <a:pt x="9654" y="55760"/>
                    <a:pt x="8575" y="57559"/>
                    <a:pt x="7675" y="59238"/>
                  </a:cubicBezTo>
                  <a:cubicBezTo>
                    <a:pt x="6776" y="60857"/>
                    <a:pt x="5817" y="62356"/>
                    <a:pt x="4917" y="63735"/>
                  </a:cubicBezTo>
                  <a:cubicBezTo>
                    <a:pt x="4078" y="65054"/>
                    <a:pt x="3298" y="66193"/>
                    <a:pt x="2639" y="67152"/>
                  </a:cubicBezTo>
                  <a:cubicBezTo>
                    <a:pt x="1979" y="68052"/>
                    <a:pt x="1440" y="68831"/>
                    <a:pt x="1020" y="69311"/>
                  </a:cubicBezTo>
                  <a:lnTo>
                    <a:pt x="420" y="70030"/>
                  </a:lnTo>
                  <a:lnTo>
                    <a:pt x="1" y="69910"/>
                  </a:lnTo>
                  <a:cubicBezTo>
                    <a:pt x="1" y="69910"/>
                    <a:pt x="11932" y="32137"/>
                    <a:pt x="424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7"/>
            <p:cNvSpPr/>
            <p:nvPr/>
          </p:nvSpPr>
          <p:spPr>
            <a:xfrm>
              <a:off x="3309350" y="3177500"/>
              <a:ext cx="1215650" cy="984825"/>
            </a:xfrm>
            <a:custGeom>
              <a:rect b="b" l="l" r="r" t="t"/>
              <a:pathLst>
                <a:path extrusionOk="0" h="39393" w="48626">
                  <a:moveTo>
                    <a:pt x="540" y="39393"/>
                  </a:moveTo>
                  <a:lnTo>
                    <a:pt x="1140" y="39033"/>
                  </a:lnTo>
                  <a:cubicBezTo>
                    <a:pt x="1559" y="38733"/>
                    <a:pt x="2159" y="38373"/>
                    <a:pt x="2878" y="37894"/>
                  </a:cubicBezTo>
                  <a:cubicBezTo>
                    <a:pt x="3598" y="37414"/>
                    <a:pt x="4437" y="36755"/>
                    <a:pt x="5397" y="36035"/>
                  </a:cubicBezTo>
                  <a:cubicBezTo>
                    <a:pt x="6356" y="35316"/>
                    <a:pt x="7375" y="34476"/>
                    <a:pt x="8454" y="33577"/>
                  </a:cubicBezTo>
                  <a:cubicBezTo>
                    <a:pt x="9594" y="32617"/>
                    <a:pt x="10793" y="31598"/>
                    <a:pt x="11932" y="30459"/>
                  </a:cubicBezTo>
                  <a:cubicBezTo>
                    <a:pt x="12531" y="29919"/>
                    <a:pt x="13191" y="29320"/>
                    <a:pt x="13791" y="28720"/>
                  </a:cubicBezTo>
                  <a:cubicBezTo>
                    <a:pt x="14450" y="28181"/>
                    <a:pt x="15050" y="27521"/>
                    <a:pt x="15709" y="26922"/>
                  </a:cubicBezTo>
                  <a:cubicBezTo>
                    <a:pt x="17028" y="25722"/>
                    <a:pt x="18347" y="24403"/>
                    <a:pt x="19786" y="23144"/>
                  </a:cubicBezTo>
                  <a:lnTo>
                    <a:pt x="21885" y="21226"/>
                  </a:lnTo>
                  <a:lnTo>
                    <a:pt x="24043" y="19367"/>
                  </a:lnTo>
                  <a:cubicBezTo>
                    <a:pt x="25482" y="18108"/>
                    <a:pt x="26981" y="16909"/>
                    <a:pt x="28480" y="15710"/>
                  </a:cubicBezTo>
                  <a:cubicBezTo>
                    <a:pt x="29919" y="14510"/>
                    <a:pt x="31358" y="13371"/>
                    <a:pt x="32797" y="12232"/>
                  </a:cubicBezTo>
                  <a:cubicBezTo>
                    <a:pt x="34176" y="11093"/>
                    <a:pt x="35615" y="10074"/>
                    <a:pt x="36934" y="9054"/>
                  </a:cubicBezTo>
                  <a:cubicBezTo>
                    <a:pt x="37593" y="8575"/>
                    <a:pt x="38193" y="8035"/>
                    <a:pt x="38852" y="7555"/>
                  </a:cubicBezTo>
                  <a:lnTo>
                    <a:pt x="40651" y="6236"/>
                  </a:lnTo>
                  <a:lnTo>
                    <a:pt x="43889" y="3898"/>
                  </a:lnTo>
                  <a:lnTo>
                    <a:pt x="46407" y="2159"/>
                  </a:lnTo>
                  <a:cubicBezTo>
                    <a:pt x="47846" y="1200"/>
                    <a:pt x="48625" y="600"/>
                    <a:pt x="48625" y="600"/>
                  </a:cubicBezTo>
                  <a:lnTo>
                    <a:pt x="48326" y="1"/>
                  </a:lnTo>
                  <a:cubicBezTo>
                    <a:pt x="48326" y="1"/>
                    <a:pt x="47366" y="361"/>
                    <a:pt x="45747" y="960"/>
                  </a:cubicBezTo>
                  <a:lnTo>
                    <a:pt x="42870" y="2099"/>
                  </a:lnTo>
                  <a:cubicBezTo>
                    <a:pt x="41730" y="2519"/>
                    <a:pt x="40531" y="3179"/>
                    <a:pt x="39212" y="3778"/>
                  </a:cubicBezTo>
                  <a:lnTo>
                    <a:pt x="37114" y="4797"/>
                  </a:lnTo>
                  <a:cubicBezTo>
                    <a:pt x="36394" y="5157"/>
                    <a:pt x="35675" y="5517"/>
                    <a:pt x="34955" y="5937"/>
                  </a:cubicBezTo>
                  <a:cubicBezTo>
                    <a:pt x="33456" y="6776"/>
                    <a:pt x="31837" y="7615"/>
                    <a:pt x="30339" y="8635"/>
                  </a:cubicBezTo>
                  <a:cubicBezTo>
                    <a:pt x="28780" y="9654"/>
                    <a:pt x="27101" y="10613"/>
                    <a:pt x="25482" y="11752"/>
                  </a:cubicBezTo>
                  <a:cubicBezTo>
                    <a:pt x="23923" y="12892"/>
                    <a:pt x="22244" y="13971"/>
                    <a:pt x="20745" y="15230"/>
                  </a:cubicBezTo>
                  <a:lnTo>
                    <a:pt x="18347" y="17029"/>
                  </a:lnTo>
                  <a:cubicBezTo>
                    <a:pt x="17628" y="17628"/>
                    <a:pt x="16848" y="18288"/>
                    <a:pt x="16129" y="18887"/>
                  </a:cubicBezTo>
                  <a:cubicBezTo>
                    <a:pt x="14630" y="20146"/>
                    <a:pt x="13191" y="21465"/>
                    <a:pt x="11812" y="22725"/>
                  </a:cubicBezTo>
                  <a:cubicBezTo>
                    <a:pt x="10433" y="23984"/>
                    <a:pt x="9174" y="25243"/>
                    <a:pt x="7975" y="26442"/>
                  </a:cubicBezTo>
                  <a:cubicBezTo>
                    <a:pt x="6836" y="27701"/>
                    <a:pt x="5816" y="28960"/>
                    <a:pt x="4917" y="30159"/>
                  </a:cubicBezTo>
                  <a:cubicBezTo>
                    <a:pt x="4078" y="31238"/>
                    <a:pt x="3298" y="32378"/>
                    <a:pt x="2579" y="33517"/>
                  </a:cubicBezTo>
                  <a:cubicBezTo>
                    <a:pt x="2039" y="34416"/>
                    <a:pt x="1559" y="35376"/>
                    <a:pt x="1080" y="36335"/>
                  </a:cubicBezTo>
                  <a:cubicBezTo>
                    <a:pt x="780" y="36994"/>
                    <a:pt x="480" y="37654"/>
                    <a:pt x="240" y="38313"/>
                  </a:cubicBezTo>
                  <a:cubicBezTo>
                    <a:pt x="60" y="38793"/>
                    <a:pt x="0" y="39033"/>
                    <a:pt x="0" y="3903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7"/>
            <p:cNvSpPr/>
            <p:nvPr/>
          </p:nvSpPr>
          <p:spPr>
            <a:xfrm>
              <a:off x="3315350" y="3186500"/>
              <a:ext cx="1209650" cy="977325"/>
            </a:xfrm>
            <a:custGeom>
              <a:rect b="b" l="l" r="r" t="t"/>
              <a:pathLst>
                <a:path extrusionOk="0" h="39093" w="48386">
                  <a:moveTo>
                    <a:pt x="48385" y="300"/>
                  </a:moveTo>
                  <a:cubicBezTo>
                    <a:pt x="48385" y="300"/>
                    <a:pt x="47606" y="900"/>
                    <a:pt x="46167" y="1859"/>
                  </a:cubicBezTo>
                  <a:lnTo>
                    <a:pt x="43649" y="3598"/>
                  </a:lnTo>
                  <a:lnTo>
                    <a:pt x="40411" y="5936"/>
                  </a:lnTo>
                  <a:lnTo>
                    <a:pt x="38612" y="7255"/>
                  </a:lnTo>
                  <a:cubicBezTo>
                    <a:pt x="37953" y="7675"/>
                    <a:pt x="37353" y="8215"/>
                    <a:pt x="36694" y="8754"/>
                  </a:cubicBezTo>
                  <a:cubicBezTo>
                    <a:pt x="35375" y="9714"/>
                    <a:pt x="33936" y="10733"/>
                    <a:pt x="32557" y="11872"/>
                  </a:cubicBezTo>
                  <a:cubicBezTo>
                    <a:pt x="31118" y="13011"/>
                    <a:pt x="29619" y="14150"/>
                    <a:pt x="28240" y="15350"/>
                  </a:cubicBezTo>
                  <a:cubicBezTo>
                    <a:pt x="26801" y="16609"/>
                    <a:pt x="25242" y="17748"/>
                    <a:pt x="23803" y="19067"/>
                  </a:cubicBezTo>
                  <a:lnTo>
                    <a:pt x="21645" y="20926"/>
                  </a:lnTo>
                  <a:lnTo>
                    <a:pt x="19546" y="22844"/>
                  </a:lnTo>
                  <a:cubicBezTo>
                    <a:pt x="18107" y="24043"/>
                    <a:pt x="16788" y="25362"/>
                    <a:pt x="15469" y="26562"/>
                  </a:cubicBezTo>
                  <a:cubicBezTo>
                    <a:pt x="14810" y="27161"/>
                    <a:pt x="14210" y="27821"/>
                    <a:pt x="13551" y="28420"/>
                  </a:cubicBezTo>
                  <a:cubicBezTo>
                    <a:pt x="12951" y="29020"/>
                    <a:pt x="12291" y="29559"/>
                    <a:pt x="11692" y="30099"/>
                  </a:cubicBezTo>
                  <a:cubicBezTo>
                    <a:pt x="10553" y="31298"/>
                    <a:pt x="9294" y="32257"/>
                    <a:pt x="8214" y="33217"/>
                  </a:cubicBezTo>
                  <a:cubicBezTo>
                    <a:pt x="7135" y="34176"/>
                    <a:pt x="6116" y="34956"/>
                    <a:pt x="5157" y="35735"/>
                  </a:cubicBezTo>
                  <a:cubicBezTo>
                    <a:pt x="4197" y="36454"/>
                    <a:pt x="3358" y="37054"/>
                    <a:pt x="2638" y="37534"/>
                  </a:cubicBezTo>
                  <a:cubicBezTo>
                    <a:pt x="1919" y="38073"/>
                    <a:pt x="1319" y="38433"/>
                    <a:pt x="900" y="38673"/>
                  </a:cubicBezTo>
                  <a:lnTo>
                    <a:pt x="300" y="39093"/>
                  </a:lnTo>
                  <a:lnTo>
                    <a:pt x="0" y="38853"/>
                  </a:lnTo>
                  <a:cubicBezTo>
                    <a:pt x="0" y="38853"/>
                    <a:pt x="18227" y="15050"/>
                    <a:pt x="4820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7"/>
            <p:cNvSpPr/>
            <p:nvPr/>
          </p:nvSpPr>
          <p:spPr>
            <a:xfrm>
              <a:off x="3174450" y="2613900"/>
              <a:ext cx="481175" cy="1488475"/>
            </a:xfrm>
            <a:custGeom>
              <a:rect b="b" l="l" r="r" t="t"/>
              <a:pathLst>
                <a:path extrusionOk="0" h="59539" w="19247">
                  <a:moveTo>
                    <a:pt x="1739" y="59538"/>
                  </a:moveTo>
                  <a:lnTo>
                    <a:pt x="2039" y="58819"/>
                  </a:lnTo>
                  <a:cubicBezTo>
                    <a:pt x="2219" y="58399"/>
                    <a:pt x="2519" y="57740"/>
                    <a:pt x="2818" y="56960"/>
                  </a:cubicBezTo>
                  <a:cubicBezTo>
                    <a:pt x="3118" y="56121"/>
                    <a:pt x="3418" y="55161"/>
                    <a:pt x="3838" y="54022"/>
                  </a:cubicBezTo>
                  <a:cubicBezTo>
                    <a:pt x="4197" y="52883"/>
                    <a:pt x="4557" y="51624"/>
                    <a:pt x="4917" y="50185"/>
                  </a:cubicBezTo>
                  <a:cubicBezTo>
                    <a:pt x="5336" y="48806"/>
                    <a:pt x="5696" y="47307"/>
                    <a:pt x="6056" y="45688"/>
                  </a:cubicBezTo>
                  <a:cubicBezTo>
                    <a:pt x="6236" y="44909"/>
                    <a:pt x="6416" y="44069"/>
                    <a:pt x="6596" y="43230"/>
                  </a:cubicBezTo>
                  <a:cubicBezTo>
                    <a:pt x="6775" y="42391"/>
                    <a:pt x="6895" y="41551"/>
                    <a:pt x="7135" y="40652"/>
                  </a:cubicBezTo>
                  <a:cubicBezTo>
                    <a:pt x="7495" y="38913"/>
                    <a:pt x="7855" y="37054"/>
                    <a:pt x="8334" y="35256"/>
                  </a:cubicBezTo>
                  <a:cubicBezTo>
                    <a:pt x="8574" y="34356"/>
                    <a:pt x="8754" y="33397"/>
                    <a:pt x="8994" y="32498"/>
                  </a:cubicBezTo>
                  <a:cubicBezTo>
                    <a:pt x="9174" y="31538"/>
                    <a:pt x="9474" y="30639"/>
                    <a:pt x="9713" y="29680"/>
                  </a:cubicBezTo>
                  <a:cubicBezTo>
                    <a:pt x="10193" y="27821"/>
                    <a:pt x="10733" y="26022"/>
                    <a:pt x="11212" y="24164"/>
                  </a:cubicBezTo>
                  <a:cubicBezTo>
                    <a:pt x="11752" y="22365"/>
                    <a:pt x="12291" y="20626"/>
                    <a:pt x="12831" y="18887"/>
                  </a:cubicBezTo>
                  <a:cubicBezTo>
                    <a:pt x="13311" y="17149"/>
                    <a:pt x="13910" y="15470"/>
                    <a:pt x="14390" y="13911"/>
                  </a:cubicBezTo>
                  <a:cubicBezTo>
                    <a:pt x="14690" y="13132"/>
                    <a:pt x="14930" y="12352"/>
                    <a:pt x="15169" y="11633"/>
                  </a:cubicBezTo>
                  <a:cubicBezTo>
                    <a:pt x="15409" y="10853"/>
                    <a:pt x="15649" y="10134"/>
                    <a:pt x="15889" y="9474"/>
                  </a:cubicBezTo>
                  <a:cubicBezTo>
                    <a:pt x="16369" y="8095"/>
                    <a:pt x="16848" y="6836"/>
                    <a:pt x="17208" y="5757"/>
                  </a:cubicBezTo>
                  <a:cubicBezTo>
                    <a:pt x="17628" y="4618"/>
                    <a:pt x="17987" y="3658"/>
                    <a:pt x="18347" y="2879"/>
                  </a:cubicBezTo>
                  <a:cubicBezTo>
                    <a:pt x="18887" y="1260"/>
                    <a:pt x="19246" y="301"/>
                    <a:pt x="19246" y="301"/>
                  </a:cubicBezTo>
                  <a:lnTo>
                    <a:pt x="18647" y="1"/>
                  </a:lnTo>
                  <a:cubicBezTo>
                    <a:pt x="18647" y="1"/>
                    <a:pt x="18047" y="780"/>
                    <a:pt x="17088" y="2219"/>
                  </a:cubicBezTo>
                  <a:lnTo>
                    <a:pt x="15349" y="4798"/>
                  </a:lnTo>
                  <a:cubicBezTo>
                    <a:pt x="14690" y="5817"/>
                    <a:pt x="14090" y="7016"/>
                    <a:pt x="13311" y="8275"/>
                  </a:cubicBezTo>
                  <a:lnTo>
                    <a:pt x="12172" y="10314"/>
                  </a:lnTo>
                  <a:cubicBezTo>
                    <a:pt x="11752" y="10973"/>
                    <a:pt x="11392" y="11753"/>
                    <a:pt x="11032" y="12472"/>
                  </a:cubicBezTo>
                  <a:cubicBezTo>
                    <a:pt x="10313" y="13971"/>
                    <a:pt x="9474" y="15590"/>
                    <a:pt x="8754" y="17329"/>
                  </a:cubicBezTo>
                  <a:cubicBezTo>
                    <a:pt x="8035" y="19067"/>
                    <a:pt x="7255" y="20806"/>
                    <a:pt x="6596" y="22605"/>
                  </a:cubicBezTo>
                  <a:cubicBezTo>
                    <a:pt x="5876" y="24463"/>
                    <a:pt x="5217" y="26262"/>
                    <a:pt x="4617" y="28181"/>
                  </a:cubicBezTo>
                  <a:cubicBezTo>
                    <a:pt x="4257" y="29140"/>
                    <a:pt x="3957" y="30099"/>
                    <a:pt x="3658" y="30999"/>
                  </a:cubicBezTo>
                  <a:cubicBezTo>
                    <a:pt x="3358" y="31958"/>
                    <a:pt x="3178" y="32917"/>
                    <a:pt x="2938" y="33877"/>
                  </a:cubicBezTo>
                  <a:cubicBezTo>
                    <a:pt x="2399" y="35735"/>
                    <a:pt x="1979" y="37594"/>
                    <a:pt x="1559" y="39393"/>
                  </a:cubicBezTo>
                  <a:cubicBezTo>
                    <a:pt x="1140" y="41191"/>
                    <a:pt x="780" y="42990"/>
                    <a:pt x="540" y="44669"/>
                  </a:cubicBezTo>
                  <a:cubicBezTo>
                    <a:pt x="300" y="46228"/>
                    <a:pt x="120" y="47847"/>
                    <a:pt x="60" y="49466"/>
                  </a:cubicBezTo>
                  <a:cubicBezTo>
                    <a:pt x="0" y="50785"/>
                    <a:pt x="0" y="52164"/>
                    <a:pt x="60" y="53543"/>
                  </a:cubicBezTo>
                  <a:cubicBezTo>
                    <a:pt x="180" y="54742"/>
                    <a:pt x="300" y="55821"/>
                    <a:pt x="420" y="56720"/>
                  </a:cubicBezTo>
                  <a:cubicBezTo>
                    <a:pt x="540" y="57560"/>
                    <a:pt x="720" y="58279"/>
                    <a:pt x="840" y="58759"/>
                  </a:cubicBezTo>
                  <a:cubicBezTo>
                    <a:pt x="900" y="58999"/>
                    <a:pt x="960" y="59239"/>
                    <a:pt x="1080" y="5947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7"/>
            <p:cNvSpPr/>
            <p:nvPr/>
          </p:nvSpPr>
          <p:spPr>
            <a:xfrm>
              <a:off x="3210425" y="2618400"/>
              <a:ext cx="445200" cy="1483975"/>
            </a:xfrm>
            <a:custGeom>
              <a:rect b="b" l="l" r="r" t="t"/>
              <a:pathLst>
                <a:path extrusionOk="0" h="59359" w="17808">
                  <a:moveTo>
                    <a:pt x="17807" y="121"/>
                  </a:moveTo>
                  <a:cubicBezTo>
                    <a:pt x="17807" y="121"/>
                    <a:pt x="17508" y="1080"/>
                    <a:pt x="16908" y="2699"/>
                  </a:cubicBezTo>
                  <a:cubicBezTo>
                    <a:pt x="16608" y="3478"/>
                    <a:pt x="16249" y="4438"/>
                    <a:pt x="15829" y="5517"/>
                  </a:cubicBezTo>
                  <a:cubicBezTo>
                    <a:pt x="15409" y="6656"/>
                    <a:pt x="14989" y="7915"/>
                    <a:pt x="14510" y="9294"/>
                  </a:cubicBezTo>
                  <a:cubicBezTo>
                    <a:pt x="14270" y="9954"/>
                    <a:pt x="13970" y="10673"/>
                    <a:pt x="13730" y="11393"/>
                  </a:cubicBezTo>
                  <a:cubicBezTo>
                    <a:pt x="13491" y="12172"/>
                    <a:pt x="13251" y="12892"/>
                    <a:pt x="13011" y="13731"/>
                  </a:cubicBezTo>
                  <a:cubicBezTo>
                    <a:pt x="12471" y="15290"/>
                    <a:pt x="11872" y="16909"/>
                    <a:pt x="11392" y="18648"/>
                  </a:cubicBezTo>
                  <a:cubicBezTo>
                    <a:pt x="10912" y="20386"/>
                    <a:pt x="10253" y="22185"/>
                    <a:pt x="9833" y="23984"/>
                  </a:cubicBezTo>
                  <a:cubicBezTo>
                    <a:pt x="9354" y="25842"/>
                    <a:pt x="8754" y="27641"/>
                    <a:pt x="8334" y="29500"/>
                  </a:cubicBezTo>
                  <a:cubicBezTo>
                    <a:pt x="8094" y="30459"/>
                    <a:pt x="7795" y="31358"/>
                    <a:pt x="7555" y="32318"/>
                  </a:cubicBezTo>
                  <a:cubicBezTo>
                    <a:pt x="7315" y="33217"/>
                    <a:pt x="7135" y="34116"/>
                    <a:pt x="6895" y="35076"/>
                  </a:cubicBezTo>
                  <a:cubicBezTo>
                    <a:pt x="6476" y="36874"/>
                    <a:pt x="6056" y="38733"/>
                    <a:pt x="5696" y="40472"/>
                  </a:cubicBezTo>
                  <a:cubicBezTo>
                    <a:pt x="5456" y="41311"/>
                    <a:pt x="5336" y="42211"/>
                    <a:pt x="5157" y="43050"/>
                  </a:cubicBezTo>
                  <a:cubicBezTo>
                    <a:pt x="4977" y="43889"/>
                    <a:pt x="4797" y="44729"/>
                    <a:pt x="4617" y="45508"/>
                  </a:cubicBezTo>
                  <a:cubicBezTo>
                    <a:pt x="4317" y="47127"/>
                    <a:pt x="3838" y="48626"/>
                    <a:pt x="3538" y="50005"/>
                  </a:cubicBezTo>
                  <a:cubicBezTo>
                    <a:pt x="3178" y="51384"/>
                    <a:pt x="2758" y="52703"/>
                    <a:pt x="2399" y="53842"/>
                  </a:cubicBezTo>
                  <a:cubicBezTo>
                    <a:pt x="2039" y="54922"/>
                    <a:pt x="1679" y="55941"/>
                    <a:pt x="1379" y="56780"/>
                  </a:cubicBezTo>
                  <a:cubicBezTo>
                    <a:pt x="1080" y="57560"/>
                    <a:pt x="780" y="58219"/>
                    <a:pt x="600" y="58639"/>
                  </a:cubicBezTo>
                  <a:lnTo>
                    <a:pt x="300" y="59358"/>
                  </a:lnTo>
                  <a:lnTo>
                    <a:pt x="0" y="59358"/>
                  </a:lnTo>
                  <a:cubicBezTo>
                    <a:pt x="0" y="59358"/>
                    <a:pt x="1439" y="29380"/>
                    <a:pt x="1750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7"/>
            <p:cNvSpPr/>
            <p:nvPr/>
          </p:nvSpPr>
          <p:spPr>
            <a:xfrm>
              <a:off x="2146200" y="2231675"/>
              <a:ext cx="1717775" cy="3201750"/>
            </a:xfrm>
            <a:custGeom>
              <a:rect b="b" l="l" r="r" t="t"/>
              <a:pathLst>
                <a:path extrusionOk="0" h="128070" w="68711">
                  <a:moveTo>
                    <a:pt x="0" y="1"/>
                  </a:moveTo>
                  <a:lnTo>
                    <a:pt x="0" y="128069"/>
                  </a:lnTo>
                  <a:lnTo>
                    <a:pt x="68710" y="128069"/>
                  </a:lnTo>
                  <a:lnTo>
                    <a:pt x="68710" y="120874"/>
                  </a:lnTo>
                  <a:cubicBezTo>
                    <a:pt x="66252" y="86099"/>
                    <a:pt x="55520" y="53303"/>
                    <a:pt x="25961" y="29260"/>
                  </a:cubicBezTo>
                  <a:cubicBezTo>
                    <a:pt x="19906" y="6236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7"/>
            <p:cNvSpPr/>
            <p:nvPr/>
          </p:nvSpPr>
          <p:spPr>
            <a:xfrm>
              <a:off x="2146200" y="3820550"/>
              <a:ext cx="1717775" cy="1612875"/>
            </a:xfrm>
            <a:custGeom>
              <a:rect b="b" l="l" r="r" t="t"/>
              <a:pathLst>
                <a:path extrusionOk="0" h="64515" w="68711">
                  <a:moveTo>
                    <a:pt x="0" y="0"/>
                  </a:moveTo>
                  <a:lnTo>
                    <a:pt x="0" y="64514"/>
                  </a:lnTo>
                  <a:lnTo>
                    <a:pt x="68710" y="64514"/>
                  </a:lnTo>
                  <a:lnTo>
                    <a:pt x="68710" y="57319"/>
                  </a:lnTo>
                  <a:cubicBezTo>
                    <a:pt x="68051" y="47247"/>
                    <a:pt x="66552" y="37234"/>
                    <a:pt x="64154" y="27401"/>
                  </a:cubicBezTo>
                  <a:cubicBezTo>
                    <a:pt x="52582" y="19367"/>
                    <a:pt x="39272" y="17568"/>
                    <a:pt x="27520" y="15529"/>
                  </a:cubicBezTo>
                  <a:cubicBezTo>
                    <a:pt x="20805" y="6836"/>
                    <a:pt x="8694" y="2279"/>
                    <a:pt x="0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7"/>
            <p:cNvSpPr/>
            <p:nvPr/>
          </p:nvSpPr>
          <p:spPr>
            <a:xfrm>
              <a:off x="2825200" y="3209800"/>
              <a:ext cx="224850" cy="181275"/>
            </a:xfrm>
            <a:custGeom>
              <a:rect b="b" l="l" r="r" t="t"/>
              <a:pathLst>
                <a:path extrusionOk="0" h="7251" w="8994">
                  <a:moveTo>
                    <a:pt x="2958" y="0"/>
                  </a:moveTo>
                  <a:cubicBezTo>
                    <a:pt x="2155" y="0"/>
                    <a:pt x="1459" y="264"/>
                    <a:pt x="1020" y="807"/>
                  </a:cubicBezTo>
                  <a:cubicBezTo>
                    <a:pt x="0" y="2066"/>
                    <a:pt x="780" y="4345"/>
                    <a:pt x="2698" y="5904"/>
                  </a:cubicBezTo>
                  <a:cubicBezTo>
                    <a:pt x="3790" y="6790"/>
                    <a:pt x="5017" y="7250"/>
                    <a:pt x="6060" y="7250"/>
                  </a:cubicBezTo>
                  <a:cubicBezTo>
                    <a:pt x="6851" y="7250"/>
                    <a:pt x="7535" y="6986"/>
                    <a:pt x="7975" y="6443"/>
                  </a:cubicBezTo>
                  <a:cubicBezTo>
                    <a:pt x="8994" y="5184"/>
                    <a:pt x="8274" y="2906"/>
                    <a:pt x="6356" y="1347"/>
                  </a:cubicBezTo>
                  <a:cubicBezTo>
                    <a:pt x="5264" y="460"/>
                    <a:pt x="4018" y="0"/>
                    <a:pt x="2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7"/>
            <p:cNvSpPr/>
            <p:nvPr/>
          </p:nvSpPr>
          <p:spPr>
            <a:xfrm>
              <a:off x="2706775" y="3119050"/>
              <a:ext cx="124450" cy="93350"/>
            </a:xfrm>
            <a:custGeom>
              <a:rect b="b" l="l" r="r" t="t"/>
              <a:pathLst>
                <a:path extrusionOk="0" h="3734" w="4978">
                  <a:moveTo>
                    <a:pt x="2459" y="1"/>
                  </a:moveTo>
                  <a:cubicBezTo>
                    <a:pt x="840" y="60"/>
                    <a:pt x="1" y="1979"/>
                    <a:pt x="1080" y="3178"/>
                  </a:cubicBezTo>
                  <a:cubicBezTo>
                    <a:pt x="1484" y="3553"/>
                    <a:pt x="1984" y="3734"/>
                    <a:pt x="2482" y="3734"/>
                  </a:cubicBezTo>
                  <a:cubicBezTo>
                    <a:pt x="3019" y="3734"/>
                    <a:pt x="3553" y="3523"/>
                    <a:pt x="3958" y="3118"/>
                  </a:cubicBezTo>
                  <a:cubicBezTo>
                    <a:pt x="4977" y="1859"/>
                    <a:pt x="4018" y="1"/>
                    <a:pt x="2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7"/>
            <p:cNvSpPr/>
            <p:nvPr/>
          </p:nvSpPr>
          <p:spPr>
            <a:xfrm>
              <a:off x="3043175" y="3482800"/>
              <a:ext cx="114800" cy="93625"/>
            </a:xfrm>
            <a:custGeom>
              <a:rect b="b" l="l" r="r" t="t"/>
              <a:pathLst>
                <a:path extrusionOk="0" h="3745" w="4592">
                  <a:moveTo>
                    <a:pt x="2206" y="1"/>
                  </a:moveTo>
                  <a:cubicBezTo>
                    <a:pt x="989" y="1"/>
                    <a:pt x="1" y="1227"/>
                    <a:pt x="455" y="2538"/>
                  </a:cubicBezTo>
                  <a:cubicBezTo>
                    <a:pt x="807" y="3287"/>
                    <a:pt x="1548" y="3745"/>
                    <a:pt x="2320" y="3745"/>
                  </a:cubicBezTo>
                  <a:cubicBezTo>
                    <a:pt x="2599" y="3745"/>
                    <a:pt x="2882" y="3685"/>
                    <a:pt x="3153" y="3558"/>
                  </a:cubicBezTo>
                  <a:cubicBezTo>
                    <a:pt x="4592" y="2778"/>
                    <a:pt x="4412" y="740"/>
                    <a:pt x="2913" y="140"/>
                  </a:cubicBezTo>
                  <a:cubicBezTo>
                    <a:pt x="2675" y="45"/>
                    <a:pt x="2437" y="1"/>
                    <a:pt x="2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7"/>
            <p:cNvSpPr/>
            <p:nvPr/>
          </p:nvSpPr>
          <p:spPr>
            <a:xfrm>
              <a:off x="2383025" y="2718825"/>
              <a:ext cx="1140700" cy="1854200"/>
            </a:xfrm>
            <a:custGeom>
              <a:rect b="b" l="l" r="r" t="t"/>
              <a:pathLst>
                <a:path extrusionOk="0" h="74168" w="45628">
                  <a:moveTo>
                    <a:pt x="900" y="74168"/>
                  </a:moveTo>
                  <a:lnTo>
                    <a:pt x="1559" y="73388"/>
                  </a:lnTo>
                  <a:cubicBezTo>
                    <a:pt x="1979" y="72849"/>
                    <a:pt x="2518" y="72069"/>
                    <a:pt x="3238" y="71110"/>
                  </a:cubicBezTo>
                  <a:cubicBezTo>
                    <a:pt x="3957" y="70151"/>
                    <a:pt x="4737" y="68892"/>
                    <a:pt x="5696" y="67513"/>
                  </a:cubicBezTo>
                  <a:cubicBezTo>
                    <a:pt x="6595" y="66134"/>
                    <a:pt x="7495" y="64515"/>
                    <a:pt x="8574" y="62776"/>
                  </a:cubicBezTo>
                  <a:cubicBezTo>
                    <a:pt x="9593" y="61037"/>
                    <a:pt x="10613" y="59119"/>
                    <a:pt x="11632" y="57080"/>
                  </a:cubicBezTo>
                  <a:cubicBezTo>
                    <a:pt x="12171" y="56061"/>
                    <a:pt x="12711" y="55042"/>
                    <a:pt x="13251" y="53962"/>
                  </a:cubicBezTo>
                  <a:cubicBezTo>
                    <a:pt x="13790" y="52883"/>
                    <a:pt x="14270" y="51744"/>
                    <a:pt x="14869" y="50665"/>
                  </a:cubicBezTo>
                  <a:cubicBezTo>
                    <a:pt x="16069" y="48386"/>
                    <a:pt x="17208" y="46108"/>
                    <a:pt x="18467" y="43830"/>
                  </a:cubicBezTo>
                  <a:lnTo>
                    <a:pt x="20326" y="40292"/>
                  </a:lnTo>
                  <a:lnTo>
                    <a:pt x="22304" y="36815"/>
                  </a:lnTo>
                  <a:cubicBezTo>
                    <a:pt x="23563" y="34476"/>
                    <a:pt x="24942" y="32198"/>
                    <a:pt x="26321" y="29920"/>
                  </a:cubicBezTo>
                  <a:cubicBezTo>
                    <a:pt x="27640" y="27641"/>
                    <a:pt x="29019" y="25483"/>
                    <a:pt x="30338" y="23324"/>
                  </a:cubicBezTo>
                  <a:cubicBezTo>
                    <a:pt x="31597" y="21166"/>
                    <a:pt x="33036" y="19127"/>
                    <a:pt x="34235" y="17209"/>
                  </a:cubicBezTo>
                  <a:cubicBezTo>
                    <a:pt x="34895" y="16249"/>
                    <a:pt x="35495" y="15290"/>
                    <a:pt x="36094" y="14391"/>
                  </a:cubicBezTo>
                  <a:cubicBezTo>
                    <a:pt x="36694" y="13491"/>
                    <a:pt x="37293" y="12592"/>
                    <a:pt x="37893" y="11813"/>
                  </a:cubicBezTo>
                  <a:lnTo>
                    <a:pt x="41011" y="7196"/>
                  </a:lnTo>
                  <a:lnTo>
                    <a:pt x="43469" y="3718"/>
                  </a:lnTo>
                  <a:cubicBezTo>
                    <a:pt x="44848" y="1740"/>
                    <a:pt x="45627" y="601"/>
                    <a:pt x="45627" y="601"/>
                  </a:cubicBezTo>
                  <a:lnTo>
                    <a:pt x="44968" y="1"/>
                  </a:lnTo>
                  <a:cubicBezTo>
                    <a:pt x="44968" y="1"/>
                    <a:pt x="43889" y="840"/>
                    <a:pt x="42030" y="2399"/>
                  </a:cubicBezTo>
                  <a:lnTo>
                    <a:pt x="38792" y="5277"/>
                  </a:lnTo>
                  <a:cubicBezTo>
                    <a:pt x="37533" y="6356"/>
                    <a:pt x="36274" y="7735"/>
                    <a:pt x="34775" y="9234"/>
                  </a:cubicBezTo>
                  <a:lnTo>
                    <a:pt x="32557" y="11513"/>
                  </a:lnTo>
                  <a:cubicBezTo>
                    <a:pt x="31777" y="12352"/>
                    <a:pt x="31058" y="13192"/>
                    <a:pt x="30218" y="14091"/>
                  </a:cubicBezTo>
                  <a:cubicBezTo>
                    <a:pt x="28719" y="15890"/>
                    <a:pt x="26981" y="17748"/>
                    <a:pt x="25422" y="19787"/>
                  </a:cubicBezTo>
                  <a:cubicBezTo>
                    <a:pt x="23863" y="21825"/>
                    <a:pt x="22124" y="23924"/>
                    <a:pt x="20625" y="26142"/>
                  </a:cubicBezTo>
                  <a:cubicBezTo>
                    <a:pt x="19066" y="28361"/>
                    <a:pt x="17388" y="30639"/>
                    <a:pt x="15949" y="32977"/>
                  </a:cubicBezTo>
                  <a:lnTo>
                    <a:pt x="13790" y="36455"/>
                  </a:lnTo>
                  <a:cubicBezTo>
                    <a:pt x="13011" y="37594"/>
                    <a:pt x="12351" y="38793"/>
                    <a:pt x="11692" y="39992"/>
                  </a:cubicBezTo>
                  <a:cubicBezTo>
                    <a:pt x="10313" y="42331"/>
                    <a:pt x="9054" y="44669"/>
                    <a:pt x="7855" y="46947"/>
                  </a:cubicBezTo>
                  <a:cubicBezTo>
                    <a:pt x="6655" y="49286"/>
                    <a:pt x="5516" y="51504"/>
                    <a:pt x="4617" y="53723"/>
                  </a:cubicBezTo>
                  <a:cubicBezTo>
                    <a:pt x="3717" y="55761"/>
                    <a:pt x="2938" y="57860"/>
                    <a:pt x="2279" y="60018"/>
                  </a:cubicBezTo>
                  <a:cubicBezTo>
                    <a:pt x="1679" y="61997"/>
                    <a:pt x="1199" y="63855"/>
                    <a:pt x="840" y="65534"/>
                  </a:cubicBezTo>
                  <a:cubicBezTo>
                    <a:pt x="540" y="67213"/>
                    <a:pt x="300" y="68712"/>
                    <a:pt x="180" y="69911"/>
                  </a:cubicBezTo>
                  <a:cubicBezTo>
                    <a:pt x="60" y="70930"/>
                    <a:pt x="0" y="71890"/>
                    <a:pt x="0" y="72849"/>
                  </a:cubicBezTo>
                  <a:cubicBezTo>
                    <a:pt x="0" y="73209"/>
                    <a:pt x="0" y="73568"/>
                    <a:pt x="0" y="7386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7"/>
            <p:cNvSpPr/>
            <p:nvPr/>
          </p:nvSpPr>
          <p:spPr>
            <a:xfrm>
              <a:off x="2395000" y="2724825"/>
              <a:ext cx="1128725" cy="1848200"/>
            </a:xfrm>
            <a:custGeom>
              <a:rect b="b" l="l" r="r" t="t"/>
              <a:pathLst>
                <a:path extrusionOk="0" h="73928" w="45149">
                  <a:moveTo>
                    <a:pt x="45148" y="361"/>
                  </a:moveTo>
                  <a:cubicBezTo>
                    <a:pt x="45148" y="361"/>
                    <a:pt x="44369" y="1500"/>
                    <a:pt x="42990" y="3478"/>
                  </a:cubicBezTo>
                  <a:lnTo>
                    <a:pt x="40532" y="6956"/>
                  </a:lnTo>
                  <a:lnTo>
                    <a:pt x="37414" y="11513"/>
                  </a:lnTo>
                  <a:cubicBezTo>
                    <a:pt x="36814" y="12352"/>
                    <a:pt x="36215" y="13251"/>
                    <a:pt x="35615" y="14151"/>
                  </a:cubicBezTo>
                  <a:cubicBezTo>
                    <a:pt x="34956" y="15050"/>
                    <a:pt x="34416" y="16009"/>
                    <a:pt x="33756" y="16969"/>
                  </a:cubicBezTo>
                  <a:cubicBezTo>
                    <a:pt x="32557" y="18887"/>
                    <a:pt x="31178" y="20926"/>
                    <a:pt x="29859" y="23084"/>
                  </a:cubicBezTo>
                  <a:cubicBezTo>
                    <a:pt x="28540" y="25243"/>
                    <a:pt x="27101" y="27401"/>
                    <a:pt x="25842" y="29680"/>
                  </a:cubicBezTo>
                  <a:cubicBezTo>
                    <a:pt x="24523" y="31958"/>
                    <a:pt x="23084" y="34236"/>
                    <a:pt x="21825" y="36575"/>
                  </a:cubicBezTo>
                  <a:lnTo>
                    <a:pt x="19847" y="40052"/>
                  </a:lnTo>
                  <a:lnTo>
                    <a:pt x="17988" y="43590"/>
                  </a:lnTo>
                  <a:cubicBezTo>
                    <a:pt x="16729" y="45868"/>
                    <a:pt x="15590" y="48206"/>
                    <a:pt x="14390" y="50425"/>
                  </a:cubicBezTo>
                  <a:cubicBezTo>
                    <a:pt x="13791" y="51504"/>
                    <a:pt x="13311" y="52643"/>
                    <a:pt x="12772" y="53722"/>
                  </a:cubicBezTo>
                  <a:cubicBezTo>
                    <a:pt x="12232" y="54742"/>
                    <a:pt x="11692" y="55821"/>
                    <a:pt x="11153" y="56840"/>
                  </a:cubicBezTo>
                  <a:cubicBezTo>
                    <a:pt x="10134" y="58879"/>
                    <a:pt x="9054" y="60797"/>
                    <a:pt x="8095" y="62536"/>
                  </a:cubicBezTo>
                  <a:cubicBezTo>
                    <a:pt x="7136" y="64335"/>
                    <a:pt x="6116" y="65894"/>
                    <a:pt x="5217" y="67273"/>
                  </a:cubicBezTo>
                  <a:cubicBezTo>
                    <a:pt x="4318" y="68652"/>
                    <a:pt x="3478" y="69911"/>
                    <a:pt x="2759" y="70870"/>
                  </a:cubicBezTo>
                  <a:cubicBezTo>
                    <a:pt x="2039" y="71829"/>
                    <a:pt x="1500" y="72669"/>
                    <a:pt x="1080" y="73148"/>
                  </a:cubicBezTo>
                  <a:lnTo>
                    <a:pt x="421" y="73928"/>
                  </a:lnTo>
                  <a:lnTo>
                    <a:pt x="1" y="73808"/>
                  </a:lnTo>
                  <a:cubicBezTo>
                    <a:pt x="1" y="73808"/>
                    <a:pt x="12592" y="33937"/>
                    <a:pt x="4478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7"/>
            <p:cNvSpPr/>
            <p:nvPr/>
          </p:nvSpPr>
          <p:spPr>
            <a:xfrm>
              <a:off x="2477450" y="3514775"/>
              <a:ext cx="1281600" cy="1037275"/>
            </a:xfrm>
            <a:custGeom>
              <a:rect b="b" l="l" r="r" t="t"/>
              <a:pathLst>
                <a:path extrusionOk="0" h="41491" w="51264">
                  <a:moveTo>
                    <a:pt x="540" y="41490"/>
                  </a:moveTo>
                  <a:lnTo>
                    <a:pt x="1260" y="41071"/>
                  </a:lnTo>
                  <a:cubicBezTo>
                    <a:pt x="1679" y="40831"/>
                    <a:pt x="2279" y="40411"/>
                    <a:pt x="3058" y="39872"/>
                  </a:cubicBezTo>
                  <a:cubicBezTo>
                    <a:pt x="3778" y="39332"/>
                    <a:pt x="4677" y="38732"/>
                    <a:pt x="5696" y="37953"/>
                  </a:cubicBezTo>
                  <a:cubicBezTo>
                    <a:pt x="6656" y="37174"/>
                    <a:pt x="7735" y="36334"/>
                    <a:pt x="8934" y="35315"/>
                  </a:cubicBezTo>
                  <a:cubicBezTo>
                    <a:pt x="10133" y="34356"/>
                    <a:pt x="11332" y="33276"/>
                    <a:pt x="12591" y="32077"/>
                  </a:cubicBezTo>
                  <a:cubicBezTo>
                    <a:pt x="13251" y="31478"/>
                    <a:pt x="13910" y="30878"/>
                    <a:pt x="14570" y="30219"/>
                  </a:cubicBezTo>
                  <a:cubicBezTo>
                    <a:pt x="15229" y="29619"/>
                    <a:pt x="15889" y="28959"/>
                    <a:pt x="16549" y="28300"/>
                  </a:cubicBezTo>
                  <a:cubicBezTo>
                    <a:pt x="17987" y="27041"/>
                    <a:pt x="19366" y="25662"/>
                    <a:pt x="20865" y="24343"/>
                  </a:cubicBezTo>
                  <a:lnTo>
                    <a:pt x="23084" y="22364"/>
                  </a:lnTo>
                  <a:lnTo>
                    <a:pt x="25422" y="20386"/>
                  </a:lnTo>
                  <a:cubicBezTo>
                    <a:pt x="26921" y="19067"/>
                    <a:pt x="28480" y="17747"/>
                    <a:pt x="30039" y="16488"/>
                  </a:cubicBezTo>
                  <a:cubicBezTo>
                    <a:pt x="31538" y="15229"/>
                    <a:pt x="33097" y="14030"/>
                    <a:pt x="34595" y="12831"/>
                  </a:cubicBezTo>
                  <a:cubicBezTo>
                    <a:pt x="36034" y="11632"/>
                    <a:pt x="37593" y="10613"/>
                    <a:pt x="38912" y="9473"/>
                  </a:cubicBezTo>
                  <a:cubicBezTo>
                    <a:pt x="39632" y="8994"/>
                    <a:pt x="40291" y="8454"/>
                    <a:pt x="40951" y="7974"/>
                  </a:cubicBezTo>
                  <a:lnTo>
                    <a:pt x="42929" y="6536"/>
                  </a:lnTo>
                  <a:lnTo>
                    <a:pt x="46287" y="4137"/>
                  </a:lnTo>
                  <a:lnTo>
                    <a:pt x="48985" y="2279"/>
                  </a:lnTo>
                  <a:cubicBezTo>
                    <a:pt x="50484" y="1259"/>
                    <a:pt x="51263" y="660"/>
                    <a:pt x="51263" y="660"/>
                  </a:cubicBezTo>
                  <a:lnTo>
                    <a:pt x="50964" y="0"/>
                  </a:lnTo>
                  <a:cubicBezTo>
                    <a:pt x="50964" y="0"/>
                    <a:pt x="50004" y="360"/>
                    <a:pt x="48266" y="1019"/>
                  </a:cubicBezTo>
                  <a:lnTo>
                    <a:pt x="45208" y="2219"/>
                  </a:lnTo>
                  <a:cubicBezTo>
                    <a:pt x="44009" y="2698"/>
                    <a:pt x="42750" y="3358"/>
                    <a:pt x="41371" y="4017"/>
                  </a:cubicBezTo>
                  <a:lnTo>
                    <a:pt x="39152" y="5037"/>
                  </a:lnTo>
                  <a:cubicBezTo>
                    <a:pt x="38373" y="5396"/>
                    <a:pt x="37653" y="5876"/>
                    <a:pt x="36874" y="6296"/>
                  </a:cubicBezTo>
                  <a:cubicBezTo>
                    <a:pt x="35315" y="7195"/>
                    <a:pt x="33576" y="8034"/>
                    <a:pt x="31957" y="9114"/>
                  </a:cubicBezTo>
                  <a:cubicBezTo>
                    <a:pt x="30339" y="10133"/>
                    <a:pt x="28600" y="11212"/>
                    <a:pt x="26921" y="12351"/>
                  </a:cubicBezTo>
                  <a:cubicBezTo>
                    <a:pt x="25242" y="13550"/>
                    <a:pt x="23503" y="14750"/>
                    <a:pt x="21825" y="16009"/>
                  </a:cubicBezTo>
                  <a:lnTo>
                    <a:pt x="19366" y="17927"/>
                  </a:lnTo>
                  <a:cubicBezTo>
                    <a:pt x="18587" y="18587"/>
                    <a:pt x="17808" y="19306"/>
                    <a:pt x="16968" y="19966"/>
                  </a:cubicBezTo>
                  <a:cubicBezTo>
                    <a:pt x="15409" y="21225"/>
                    <a:pt x="13910" y="22604"/>
                    <a:pt x="12471" y="23923"/>
                  </a:cubicBezTo>
                  <a:cubicBezTo>
                    <a:pt x="10973" y="25242"/>
                    <a:pt x="9653" y="26561"/>
                    <a:pt x="8394" y="27880"/>
                  </a:cubicBezTo>
                  <a:cubicBezTo>
                    <a:pt x="7195" y="29199"/>
                    <a:pt x="6116" y="30518"/>
                    <a:pt x="5157" y="31777"/>
                  </a:cubicBezTo>
                  <a:cubicBezTo>
                    <a:pt x="4257" y="32917"/>
                    <a:pt x="3478" y="34116"/>
                    <a:pt x="2699" y="35315"/>
                  </a:cubicBezTo>
                  <a:cubicBezTo>
                    <a:pt x="2039" y="36454"/>
                    <a:pt x="1499" y="37413"/>
                    <a:pt x="1140" y="38253"/>
                  </a:cubicBezTo>
                  <a:cubicBezTo>
                    <a:pt x="720" y="39152"/>
                    <a:pt x="420" y="39752"/>
                    <a:pt x="240" y="40291"/>
                  </a:cubicBezTo>
                  <a:cubicBezTo>
                    <a:pt x="180" y="40531"/>
                    <a:pt x="60" y="40771"/>
                    <a:pt x="0" y="4107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7"/>
            <p:cNvSpPr/>
            <p:nvPr/>
          </p:nvSpPr>
          <p:spPr>
            <a:xfrm>
              <a:off x="2483450" y="3522250"/>
              <a:ext cx="1275600" cy="1029800"/>
            </a:xfrm>
            <a:custGeom>
              <a:rect b="b" l="l" r="r" t="t"/>
              <a:pathLst>
                <a:path extrusionOk="0" h="41192" w="51024">
                  <a:moveTo>
                    <a:pt x="51023" y="361"/>
                  </a:moveTo>
                  <a:cubicBezTo>
                    <a:pt x="51023" y="361"/>
                    <a:pt x="50184" y="960"/>
                    <a:pt x="48685" y="1980"/>
                  </a:cubicBezTo>
                  <a:lnTo>
                    <a:pt x="46047" y="3838"/>
                  </a:lnTo>
                  <a:lnTo>
                    <a:pt x="42630" y="6296"/>
                  </a:lnTo>
                  <a:lnTo>
                    <a:pt x="40711" y="7675"/>
                  </a:lnTo>
                  <a:cubicBezTo>
                    <a:pt x="40051" y="8155"/>
                    <a:pt x="39392" y="8695"/>
                    <a:pt x="38672" y="9234"/>
                  </a:cubicBezTo>
                  <a:cubicBezTo>
                    <a:pt x="37293" y="10314"/>
                    <a:pt x="35794" y="11333"/>
                    <a:pt x="34355" y="12532"/>
                  </a:cubicBezTo>
                  <a:cubicBezTo>
                    <a:pt x="32857" y="13791"/>
                    <a:pt x="31298" y="14930"/>
                    <a:pt x="29739" y="16249"/>
                  </a:cubicBezTo>
                  <a:cubicBezTo>
                    <a:pt x="28240" y="17508"/>
                    <a:pt x="26621" y="18768"/>
                    <a:pt x="25122" y="20087"/>
                  </a:cubicBezTo>
                  <a:lnTo>
                    <a:pt x="22844" y="22065"/>
                  </a:lnTo>
                  <a:lnTo>
                    <a:pt x="20565" y="24104"/>
                  </a:lnTo>
                  <a:cubicBezTo>
                    <a:pt x="19067" y="25423"/>
                    <a:pt x="17688" y="26742"/>
                    <a:pt x="16309" y="28061"/>
                  </a:cubicBezTo>
                  <a:cubicBezTo>
                    <a:pt x="15589" y="28660"/>
                    <a:pt x="14930" y="29320"/>
                    <a:pt x="14270" y="29980"/>
                  </a:cubicBezTo>
                  <a:cubicBezTo>
                    <a:pt x="13610" y="30579"/>
                    <a:pt x="13011" y="31179"/>
                    <a:pt x="12351" y="31778"/>
                  </a:cubicBezTo>
                  <a:cubicBezTo>
                    <a:pt x="11092" y="32977"/>
                    <a:pt x="9833" y="34057"/>
                    <a:pt x="8694" y="35016"/>
                  </a:cubicBezTo>
                  <a:cubicBezTo>
                    <a:pt x="7555" y="36035"/>
                    <a:pt x="6416" y="36875"/>
                    <a:pt x="5396" y="37654"/>
                  </a:cubicBezTo>
                  <a:cubicBezTo>
                    <a:pt x="4377" y="38433"/>
                    <a:pt x="3538" y="39093"/>
                    <a:pt x="2758" y="39573"/>
                  </a:cubicBezTo>
                  <a:cubicBezTo>
                    <a:pt x="1979" y="40112"/>
                    <a:pt x="1379" y="40532"/>
                    <a:pt x="960" y="40772"/>
                  </a:cubicBezTo>
                  <a:lnTo>
                    <a:pt x="300" y="41191"/>
                  </a:lnTo>
                  <a:lnTo>
                    <a:pt x="0" y="41012"/>
                  </a:lnTo>
                  <a:cubicBezTo>
                    <a:pt x="0" y="41012"/>
                    <a:pt x="19246" y="15890"/>
                    <a:pt x="5084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7"/>
            <p:cNvSpPr/>
            <p:nvPr/>
          </p:nvSpPr>
          <p:spPr>
            <a:xfrm>
              <a:off x="2333550" y="2918200"/>
              <a:ext cx="508150" cy="1570900"/>
            </a:xfrm>
            <a:custGeom>
              <a:rect b="b" l="l" r="r" t="t"/>
              <a:pathLst>
                <a:path extrusionOk="0" h="62836" w="20326">
                  <a:moveTo>
                    <a:pt x="1919" y="62835"/>
                  </a:moveTo>
                  <a:cubicBezTo>
                    <a:pt x="1919" y="62835"/>
                    <a:pt x="2039" y="62536"/>
                    <a:pt x="2219" y="62056"/>
                  </a:cubicBezTo>
                  <a:cubicBezTo>
                    <a:pt x="2459" y="61576"/>
                    <a:pt x="2699" y="60917"/>
                    <a:pt x="3058" y="60077"/>
                  </a:cubicBezTo>
                  <a:cubicBezTo>
                    <a:pt x="3358" y="59178"/>
                    <a:pt x="3718" y="58159"/>
                    <a:pt x="4078" y="56959"/>
                  </a:cubicBezTo>
                  <a:cubicBezTo>
                    <a:pt x="4497" y="55760"/>
                    <a:pt x="4857" y="54441"/>
                    <a:pt x="5277" y="52942"/>
                  </a:cubicBezTo>
                  <a:cubicBezTo>
                    <a:pt x="5756" y="51503"/>
                    <a:pt x="6116" y="49885"/>
                    <a:pt x="6476" y="48206"/>
                  </a:cubicBezTo>
                  <a:cubicBezTo>
                    <a:pt x="6656" y="47306"/>
                    <a:pt x="6836" y="46467"/>
                    <a:pt x="7016" y="45568"/>
                  </a:cubicBezTo>
                  <a:cubicBezTo>
                    <a:pt x="7195" y="44668"/>
                    <a:pt x="7375" y="43769"/>
                    <a:pt x="7555" y="42870"/>
                  </a:cubicBezTo>
                  <a:cubicBezTo>
                    <a:pt x="7975" y="41011"/>
                    <a:pt x="8395" y="39092"/>
                    <a:pt x="8874" y="37174"/>
                  </a:cubicBezTo>
                  <a:cubicBezTo>
                    <a:pt x="9114" y="36214"/>
                    <a:pt x="9294" y="35195"/>
                    <a:pt x="9534" y="34236"/>
                  </a:cubicBezTo>
                  <a:lnTo>
                    <a:pt x="10313" y="31298"/>
                  </a:lnTo>
                  <a:cubicBezTo>
                    <a:pt x="10793" y="29319"/>
                    <a:pt x="11392" y="27401"/>
                    <a:pt x="11932" y="25482"/>
                  </a:cubicBezTo>
                  <a:cubicBezTo>
                    <a:pt x="12472" y="23563"/>
                    <a:pt x="13071" y="21705"/>
                    <a:pt x="13551" y="19846"/>
                  </a:cubicBezTo>
                  <a:cubicBezTo>
                    <a:pt x="14090" y="18047"/>
                    <a:pt x="14690" y="16309"/>
                    <a:pt x="15230" y="14630"/>
                  </a:cubicBezTo>
                  <a:cubicBezTo>
                    <a:pt x="15529" y="13790"/>
                    <a:pt x="15769" y="12951"/>
                    <a:pt x="16069" y="12172"/>
                  </a:cubicBezTo>
                  <a:cubicBezTo>
                    <a:pt x="16309" y="11392"/>
                    <a:pt x="16609" y="10673"/>
                    <a:pt x="16848" y="9953"/>
                  </a:cubicBezTo>
                  <a:cubicBezTo>
                    <a:pt x="17328" y="8514"/>
                    <a:pt x="17808" y="7195"/>
                    <a:pt x="18227" y="5996"/>
                  </a:cubicBezTo>
                  <a:cubicBezTo>
                    <a:pt x="18647" y="4857"/>
                    <a:pt x="19067" y="3838"/>
                    <a:pt x="19367" y="2998"/>
                  </a:cubicBezTo>
                  <a:cubicBezTo>
                    <a:pt x="20026" y="1319"/>
                    <a:pt x="20326" y="300"/>
                    <a:pt x="20326" y="300"/>
                  </a:cubicBezTo>
                  <a:lnTo>
                    <a:pt x="19726" y="0"/>
                  </a:lnTo>
                  <a:cubicBezTo>
                    <a:pt x="19726" y="0"/>
                    <a:pt x="19127" y="840"/>
                    <a:pt x="18108" y="2339"/>
                  </a:cubicBezTo>
                  <a:lnTo>
                    <a:pt x="16249" y="5037"/>
                  </a:lnTo>
                  <a:cubicBezTo>
                    <a:pt x="15589" y="6116"/>
                    <a:pt x="14930" y="7375"/>
                    <a:pt x="14090" y="8754"/>
                  </a:cubicBezTo>
                  <a:lnTo>
                    <a:pt x="12891" y="10852"/>
                  </a:lnTo>
                  <a:cubicBezTo>
                    <a:pt x="12472" y="11572"/>
                    <a:pt x="12112" y="12351"/>
                    <a:pt x="11692" y="13191"/>
                  </a:cubicBezTo>
                  <a:cubicBezTo>
                    <a:pt x="10973" y="14810"/>
                    <a:pt x="10013" y="16488"/>
                    <a:pt x="9294" y="18287"/>
                  </a:cubicBezTo>
                  <a:cubicBezTo>
                    <a:pt x="8574" y="20086"/>
                    <a:pt x="7675" y="21945"/>
                    <a:pt x="7016" y="23863"/>
                  </a:cubicBezTo>
                  <a:cubicBezTo>
                    <a:pt x="6296" y="25782"/>
                    <a:pt x="5517" y="27700"/>
                    <a:pt x="4917" y="29739"/>
                  </a:cubicBezTo>
                  <a:lnTo>
                    <a:pt x="3958" y="32737"/>
                  </a:lnTo>
                  <a:cubicBezTo>
                    <a:pt x="3658" y="33696"/>
                    <a:pt x="3418" y="34715"/>
                    <a:pt x="3118" y="35735"/>
                  </a:cubicBezTo>
                  <a:cubicBezTo>
                    <a:pt x="2579" y="37713"/>
                    <a:pt x="2099" y="39692"/>
                    <a:pt x="1619" y="41610"/>
                  </a:cubicBezTo>
                  <a:cubicBezTo>
                    <a:pt x="1140" y="43469"/>
                    <a:pt x="840" y="45328"/>
                    <a:pt x="600" y="47127"/>
                  </a:cubicBezTo>
                  <a:cubicBezTo>
                    <a:pt x="300" y="48805"/>
                    <a:pt x="180" y="50484"/>
                    <a:pt x="61" y="52163"/>
                  </a:cubicBezTo>
                  <a:cubicBezTo>
                    <a:pt x="1" y="53602"/>
                    <a:pt x="1" y="55041"/>
                    <a:pt x="61" y="56480"/>
                  </a:cubicBezTo>
                  <a:cubicBezTo>
                    <a:pt x="180" y="57619"/>
                    <a:pt x="300" y="58758"/>
                    <a:pt x="480" y="59837"/>
                  </a:cubicBezTo>
                  <a:cubicBezTo>
                    <a:pt x="600" y="60797"/>
                    <a:pt x="780" y="61516"/>
                    <a:pt x="900" y="61996"/>
                  </a:cubicBezTo>
                  <a:cubicBezTo>
                    <a:pt x="1020" y="62476"/>
                    <a:pt x="1140" y="62775"/>
                    <a:pt x="1140" y="6277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7"/>
            <p:cNvSpPr/>
            <p:nvPr/>
          </p:nvSpPr>
          <p:spPr>
            <a:xfrm>
              <a:off x="2372525" y="2924200"/>
              <a:ext cx="470675" cy="1564900"/>
            </a:xfrm>
            <a:custGeom>
              <a:rect b="b" l="l" r="r" t="t"/>
              <a:pathLst>
                <a:path extrusionOk="0" h="62596" w="18827">
                  <a:moveTo>
                    <a:pt x="18827" y="120"/>
                  </a:moveTo>
                  <a:cubicBezTo>
                    <a:pt x="18827" y="120"/>
                    <a:pt x="18467" y="1139"/>
                    <a:pt x="17868" y="2818"/>
                  </a:cubicBezTo>
                  <a:cubicBezTo>
                    <a:pt x="17508" y="3657"/>
                    <a:pt x="17148" y="4677"/>
                    <a:pt x="16728" y="5816"/>
                  </a:cubicBezTo>
                  <a:cubicBezTo>
                    <a:pt x="16249" y="6955"/>
                    <a:pt x="15829" y="8334"/>
                    <a:pt x="15289" y="9773"/>
                  </a:cubicBezTo>
                  <a:cubicBezTo>
                    <a:pt x="15050" y="10493"/>
                    <a:pt x="14810" y="11272"/>
                    <a:pt x="14510" y="11992"/>
                  </a:cubicBezTo>
                  <a:cubicBezTo>
                    <a:pt x="14210" y="12771"/>
                    <a:pt x="13970" y="13610"/>
                    <a:pt x="13731" y="14450"/>
                  </a:cubicBezTo>
                  <a:cubicBezTo>
                    <a:pt x="13191" y="16069"/>
                    <a:pt x="12531" y="17807"/>
                    <a:pt x="12052" y="19666"/>
                  </a:cubicBezTo>
                  <a:cubicBezTo>
                    <a:pt x="11512" y="21525"/>
                    <a:pt x="10853" y="23323"/>
                    <a:pt x="10373" y="25302"/>
                  </a:cubicBezTo>
                  <a:cubicBezTo>
                    <a:pt x="9893" y="27221"/>
                    <a:pt x="9234" y="29139"/>
                    <a:pt x="8754" y="31118"/>
                  </a:cubicBezTo>
                  <a:lnTo>
                    <a:pt x="8035" y="34056"/>
                  </a:lnTo>
                  <a:lnTo>
                    <a:pt x="7315" y="36934"/>
                  </a:lnTo>
                  <a:cubicBezTo>
                    <a:pt x="6836" y="38852"/>
                    <a:pt x="6476" y="40771"/>
                    <a:pt x="6056" y="42630"/>
                  </a:cubicBezTo>
                  <a:cubicBezTo>
                    <a:pt x="5816" y="43589"/>
                    <a:pt x="5636" y="44488"/>
                    <a:pt x="5457" y="45388"/>
                  </a:cubicBezTo>
                  <a:cubicBezTo>
                    <a:pt x="5277" y="46287"/>
                    <a:pt x="5097" y="47126"/>
                    <a:pt x="4917" y="47966"/>
                  </a:cubicBezTo>
                  <a:cubicBezTo>
                    <a:pt x="4557" y="49705"/>
                    <a:pt x="4137" y="51263"/>
                    <a:pt x="3778" y="52762"/>
                  </a:cubicBezTo>
                  <a:cubicBezTo>
                    <a:pt x="3418" y="54201"/>
                    <a:pt x="2938" y="55580"/>
                    <a:pt x="2579" y="56779"/>
                  </a:cubicBezTo>
                  <a:cubicBezTo>
                    <a:pt x="2159" y="57919"/>
                    <a:pt x="1799" y="58998"/>
                    <a:pt x="1499" y="59837"/>
                  </a:cubicBezTo>
                  <a:cubicBezTo>
                    <a:pt x="1140" y="60737"/>
                    <a:pt x="900" y="61396"/>
                    <a:pt x="660" y="61876"/>
                  </a:cubicBezTo>
                  <a:cubicBezTo>
                    <a:pt x="480" y="62296"/>
                    <a:pt x="360" y="62595"/>
                    <a:pt x="360" y="62595"/>
                  </a:cubicBezTo>
                  <a:lnTo>
                    <a:pt x="0" y="62595"/>
                  </a:lnTo>
                  <a:cubicBezTo>
                    <a:pt x="0" y="62595"/>
                    <a:pt x="1499" y="31058"/>
                    <a:pt x="1852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0" name="Google Shape;2420;p27"/>
          <p:cNvGrpSpPr/>
          <p:nvPr/>
        </p:nvGrpSpPr>
        <p:grpSpPr>
          <a:xfrm flipH="1">
            <a:off x="8889478" y="4059356"/>
            <a:ext cx="327533" cy="119483"/>
            <a:chOff x="238125" y="1400050"/>
            <a:chExt cx="7581775" cy="2765800"/>
          </a:xfrm>
        </p:grpSpPr>
        <p:sp>
          <p:nvSpPr>
            <p:cNvPr id="2421" name="Google Shape;2421;p27"/>
            <p:cNvSpPr/>
            <p:nvPr/>
          </p:nvSpPr>
          <p:spPr>
            <a:xfrm>
              <a:off x="238125" y="1829075"/>
              <a:ext cx="7549925" cy="2336775"/>
            </a:xfrm>
            <a:custGeom>
              <a:rect b="b" l="l" r="r" t="t"/>
              <a:pathLst>
                <a:path extrusionOk="0" h="93471" w="301997">
                  <a:moveTo>
                    <a:pt x="139944" y="0"/>
                  </a:moveTo>
                  <a:cubicBezTo>
                    <a:pt x="121928" y="0"/>
                    <a:pt x="103639" y="1139"/>
                    <a:pt x="86012" y="3546"/>
                  </a:cubicBezTo>
                  <a:cubicBezTo>
                    <a:pt x="38227" y="10236"/>
                    <a:pt x="7327" y="24253"/>
                    <a:pt x="0" y="39544"/>
                  </a:cubicBezTo>
                  <a:lnTo>
                    <a:pt x="130292" y="48463"/>
                  </a:lnTo>
                  <a:lnTo>
                    <a:pt x="8920" y="64710"/>
                  </a:lnTo>
                  <a:cubicBezTo>
                    <a:pt x="31713" y="82704"/>
                    <a:pt x="84501" y="93471"/>
                    <a:pt x="140204" y="93471"/>
                  </a:cubicBezTo>
                  <a:cubicBezTo>
                    <a:pt x="158461" y="93471"/>
                    <a:pt x="177031" y="92314"/>
                    <a:pt x="194960" y="89876"/>
                  </a:cubicBezTo>
                  <a:cubicBezTo>
                    <a:pt x="267592" y="80001"/>
                    <a:pt x="301997" y="52605"/>
                    <a:pt x="271733" y="29031"/>
                  </a:cubicBezTo>
                  <a:cubicBezTo>
                    <a:pt x="249088" y="10963"/>
                    <a:pt x="195835" y="0"/>
                    <a:pt x="139944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7"/>
            <p:cNvSpPr/>
            <p:nvPr/>
          </p:nvSpPr>
          <p:spPr>
            <a:xfrm>
              <a:off x="365525" y="1400050"/>
              <a:ext cx="7454375" cy="2620200"/>
            </a:xfrm>
            <a:custGeom>
              <a:rect b="b" l="l" r="r" t="t"/>
              <a:pathLst>
                <a:path extrusionOk="0" h="104808" w="298175">
                  <a:moveTo>
                    <a:pt x="1" y="42051"/>
                  </a:moveTo>
                  <a:lnTo>
                    <a:pt x="128063" y="53519"/>
                  </a:lnTo>
                  <a:lnTo>
                    <a:pt x="3505" y="67217"/>
                  </a:lnTo>
                  <a:cubicBezTo>
                    <a:pt x="28353" y="91746"/>
                    <a:pt x="108949" y="104807"/>
                    <a:pt x="183493" y="96843"/>
                  </a:cubicBezTo>
                  <a:cubicBezTo>
                    <a:pt x="258036" y="88561"/>
                    <a:pt x="298175" y="62120"/>
                    <a:pt x="273646" y="37591"/>
                  </a:cubicBezTo>
                  <a:cubicBezTo>
                    <a:pt x="249116" y="13062"/>
                    <a:pt x="168202" y="1"/>
                    <a:pt x="93658" y="8283"/>
                  </a:cubicBezTo>
                  <a:cubicBezTo>
                    <a:pt x="44600" y="13380"/>
                    <a:pt x="10832" y="26760"/>
                    <a:pt x="1" y="4205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7"/>
            <p:cNvSpPr/>
            <p:nvPr/>
          </p:nvSpPr>
          <p:spPr>
            <a:xfrm>
              <a:off x="365525" y="1400050"/>
              <a:ext cx="7016350" cy="1338000"/>
            </a:xfrm>
            <a:custGeom>
              <a:rect b="b" l="l" r="r" t="t"/>
              <a:pathLst>
                <a:path extrusionOk="0" h="53520" w="280654">
                  <a:moveTo>
                    <a:pt x="1" y="42051"/>
                  </a:moveTo>
                  <a:lnTo>
                    <a:pt x="128063" y="53519"/>
                  </a:lnTo>
                  <a:lnTo>
                    <a:pt x="280654" y="51608"/>
                  </a:lnTo>
                  <a:cubicBezTo>
                    <a:pt x="280335" y="46192"/>
                    <a:pt x="277787" y="41095"/>
                    <a:pt x="273646" y="37591"/>
                  </a:cubicBezTo>
                  <a:cubicBezTo>
                    <a:pt x="248798" y="13380"/>
                    <a:pt x="168202" y="1"/>
                    <a:pt x="93658" y="8283"/>
                  </a:cubicBezTo>
                  <a:cubicBezTo>
                    <a:pt x="44600" y="13380"/>
                    <a:pt x="10832" y="26760"/>
                    <a:pt x="1" y="4205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4" name="Google Shape;2424;p27"/>
          <p:cNvGrpSpPr/>
          <p:nvPr/>
        </p:nvGrpSpPr>
        <p:grpSpPr>
          <a:xfrm flipH="1">
            <a:off x="8515602" y="4817354"/>
            <a:ext cx="327116" cy="119205"/>
            <a:chOff x="238125" y="919550"/>
            <a:chExt cx="7625075" cy="2778675"/>
          </a:xfrm>
        </p:grpSpPr>
        <p:sp>
          <p:nvSpPr>
            <p:cNvPr id="2425" name="Google Shape;2425;p27"/>
            <p:cNvSpPr/>
            <p:nvPr/>
          </p:nvSpPr>
          <p:spPr>
            <a:xfrm>
              <a:off x="238125" y="1358100"/>
              <a:ext cx="7574425" cy="2340125"/>
            </a:xfrm>
            <a:custGeom>
              <a:rect b="b" l="l" r="r" t="t"/>
              <a:pathLst>
                <a:path extrusionOk="0" h="93605" w="302977">
                  <a:moveTo>
                    <a:pt x="141909" y="1"/>
                  </a:moveTo>
                  <a:cubicBezTo>
                    <a:pt x="123306" y="1"/>
                    <a:pt x="104370" y="1204"/>
                    <a:pt x="86130" y="3737"/>
                  </a:cubicBezTo>
                  <a:cubicBezTo>
                    <a:pt x="38505" y="9817"/>
                    <a:pt x="7093" y="24003"/>
                    <a:pt x="0" y="40216"/>
                  </a:cubicBezTo>
                  <a:lnTo>
                    <a:pt x="130715" y="48323"/>
                  </a:lnTo>
                  <a:lnTo>
                    <a:pt x="9120" y="64535"/>
                  </a:lnTo>
                  <a:cubicBezTo>
                    <a:pt x="31919" y="82775"/>
                    <a:pt x="84927" y="93604"/>
                    <a:pt x="140358" y="93604"/>
                  </a:cubicBezTo>
                  <a:cubicBezTo>
                    <a:pt x="158834" y="93604"/>
                    <a:pt x="177580" y="92401"/>
                    <a:pt x="195566" y="89868"/>
                  </a:cubicBezTo>
                  <a:cubicBezTo>
                    <a:pt x="268524" y="79735"/>
                    <a:pt x="302976" y="52376"/>
                    <a:pt x="272577" y="29070"/>
                  </a:cubicBezTo>
                  <a:cubicBezTo>
                    <a:pt x="250538" y="10831"/>
                    <a:pt x="197720" y="1"/>
                    <a:pt x="14190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7"/>
            <p:cNvSpPr/>
            <p:nvPr/>
          </p:nvSpPr>
          <p:spPr>
            <a:xfrm>
              <a:off x="364775" y="919550"/>
              <a:ext cx="7498425" cy="2634600"/>
            </a:xfrm>
            <a:custGeom>
              <a:rect b="b" l="l" r="r" t="t"/>
              <a:pathLst>
                <a:path extrusionOk="0" h="105384" w="299937">
                  <a:moveTo>
                    <a:pt x="0" y="42559"/>
                  </a:moveTo>
                  <a:lnTo>
                    <a:pt x="128689" y="53705"/>
                  </a:lnTo>
                  <a:lnTo>
                    <a:pt x="4054" y="67891"/>
                  </a:lnTo>
                  <a:cubicBezTo>
                    <a:pt x="29386" y="93224"/>
                    <a:pt x="109437" y="105383"/>
                    <a:pt x="184421" y="97277"/>
                  </a:cubicBezTo>
                  <a:cubicBezTo>
                    <a:pt x="259405" y="89170"/>
                    <a:pt x="299937" y="62825"/>
                    <a:pt x="274604" y="38506"/>
                  </a:cubicBezTo>
                  <a:cubicBezTo>
                    <a:pt x="250285" y="13173"/>
                    <a:pt x="169221" y="0"/>
                    <a:pt x="94237" y="8107"/>
                  </a:cubicBezTo>
                  <a:cubicBezTo>
                    <a:pt x="45599" y="14186"/>
                    <a:pt x="11147" y="27359"/>
                    <a:pt x="0" y="4255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7"/>
            <p:cNvSpPr/>
            <p:nvPr/>
          </p:nvSpPr>
          <p:spPr>
            <a:xfrm>
              <a:off x="364775" y="919550"/>
              <a:ext cx="7042450" cy="1342625"/>
            </a:xfrm>
            <a:custGeom>
              <a:rect b="b" l="l" r="r" t="t"/>
              <a:pathLst>
                <a:path extrusionOk="0" h="53705" w="281698">
                  <a:moveTo>
                    <a:pt x="0" y="42559"/>
                  </a:moveTo>
                  <a:lnTo>
                    <a:pt x="128689" y="53705"/>
                  </a:lnTo>
                  <a:lnTo>
                    <a:pt x="281697" y="52692"/>
                  </a:lnTo>
                  <a:cubicBezTo>
                    <a:pt x="281697" y="46612"/>
                    <a:pt x="278657" y="41545"/>
                    <a:pt x="274604" y="38506"/>
                  </a:cubicBezTo>
                  <a:cubicBezTo>
                    <a:pt x="250285" y="14186"/>
                    <a:pt x="169221" y="0"/>
                    <a:pt x="94237" y="8107"/>
                  </a:cubicBezTo>
                  <a:cubicBezTo>
                    <a:pt x="45599" y="14186"/>
                    <a:pt x="11147" y="27359"/>
                    <a:pt x="0" y="4255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8" name="Google Shape;2428;p27"/>
          <p:cNvSpPr/>
          <p:nvPr/>
        </p:nvSpPr>
        <p:spPr>
          <a:xfrm flipH="1">
            <a:off x="7279862" y="5867272"/>
            <a:ext cx="58434" cy="23403"/>
          </a:xfrm>
          <a:custGeom>
            <a:rect b="b" l="l" r="r" t="t"/>
            <a:pathLst>
              <a:path extrusionOk="0" h="1111" w="2774">
                <a:moveTo>
                  <a:pt x="1331" y="1"/>
                </a:moveTo>
                <a:cubicBezTo>
                  <a:pt x="555" y="1"/>
                  <a:pt x="0" y="223"/>
                  <a:pt x="0" y="555"/>
                </a:cubicBezTo>
                <a:cubicBezTo>
                  <a:pt x="0" y="777"/>
                  <a:pt x="555" y="1110"/>
                  <a:pt x="1331" y="1110"/>
                </a:cubicBezTo>
                <a:cubicBezTo>
                  <a:pt x="2219" y="1110"/>
                  <a:pt x="2773" y="777"/>
                  <a:pt x="2773" y="555"/>
                </a:cubicBezTo>
                <a:cubicBezTo>
                  <a:pt x="2773" y="223"/>
                  <a:pt x="2219" y="1"/>
                  <a:pt x="133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9" name="Google Shape;2429;p27"/>
          <p:cNvGrpSpPr/>
          <p:nvPr/>
        </p:nvGrpSpPr>
        <p:grpSpPr>
          <a:xfrm rot="10800000">
            <a:off x="8330793" y="-430327"/>
            <a:ext cx="1624678" cy="2671889"/>
            <a:chOff x="-820307" y="361961"/>
            <a:chExt cx="1624678" cy="2671889"/>
          </a:xfrm>
        </p:grpSpPr>
        <p:grpSp>
          <p:nvGrpSpPr>
            <p:cNvPr id="2430" name="Google Shape;2430;p27"/>
            <p:cNvGrpSpPr/>
            <p:nvPr/>
          </p:nvGrpSpPr>
          <p:grpSpPr>
            <a:xfrm>
              <a:off x="-438923" y="361961"/>
              <a:ext cx="826754" cy="1667369"/>
              <a:chOff x="2486100" y="238125"/>
              <a:chExt cx="2545425" cy="5133525"/>
            </a:xfrm>
          </p:grpSpPr>
          <p:sp>
            <p:nvSpPr>
              <p:cNvPr id="2431" name="Google Shape;2431;p27"/>
              <p:cNvSpPr/>
              <p:nvPr/>
            </p:nvSpPr>
            <p:spPr>
              <a:xfrm>
                <a:off x="2702225" y="289300"/>
                <a:ext cx="2329300" cy="5016950"/>
              </a:xfrm>
              <a:custGeom>
                <a:rect b="b" l="l" r="r" t="t"/>
                <a:pathLst>
                  <a:path extrusionOk="0" h="200678" w="93172">
                    <a:moveTo>
                      <a:pt x="91920" y="1"/>
                    </a:moveTo>
                    <a:cubicBezTo>
                      <a:pt x="67917" y="13197"/>
                      <a:pt x="47326" y="31968"/>
                      <a:pt x="31968" y="54607"/>
                    </a:cubicBezTo>
                    <a:lnTo>
                      <a:pt x="34812" y="83047"/>
                    </a:lnTo>
                    <a:lnTo>
                      <a:pt x="25597" y="64731"/>
                    </a:lnTo>
                    <a:cubicBezTo>
                      <a:pt x="17406" y="78497"/>
                      <a:pt x="11150" y="93400"/>
                      <a:pt x="7054" y="108985"/>
                    </a:cubicBezTo>
                    <a:lnTo>
                      <a:pt x="11036" y="131737"/>
                    </a:lnTo>
                    <a:lnTo>
                      <a:pt x="11036" y="131737"/>
                    </a:lnTo>
                    <a:lnTo>
                      <a:pt x="4665" y="120816"/>
                    </a:lnTo>
                    <a:lnTo>
                      <a:pt x="4665" y="120816"/>
                    </a:lnTo>
                    <a:cubicBezTo>
                      <a:pt x="1" y="147437"/>
                      <a:pt x="1821" y="174853"/>
                      <a:pt x="10012" y="200677"/>
                    </a:cubicBezTo>
                    <a:cubicBezTo>
                      <a:pt x="25597" y="183613"/>
                      <a:pt x="40500" y="161884"/>
                      <a:pt x="53128" y="138336"/>
                    </a:cubicBezTo>
                    <a:lnTo>
                      <a:pt x="53128" y="138336"/>
                    </a:lnTo>
                    <a:lnTo>
                      <a:pt x="40841" y="140497"/>
                    </a:lnTo>
                    <a:lnTo>
                      <a:pt x="40841" y="140497"/>
                    </a:lnTo>
                    <a:lnTo>
                      <a:pt x="57109" y="130714"/>
                    </a:lnTo>
                    <a:cubicBezTo>
                      <a:pt x="61205" y="122523"/>
                      <a:pt x="65072" y="114104"/>
                      <a:pt x="68713" y="105686"/>
                    </a:cubicBezTo>
                    <a:lnTo>
                      <a:pt x="68713" y="105686"/>
                    </a:lnTo>
                    <a:lnTo>
                      <a:pt x="44482" y="109895"/>
                    </a:lnTo>
                    <a:lnTo>
                      <a:pt x="74173" y="92148"/>
                    </a:lnTo>
                    <a:cubicBezTo>
                      <a:pt x="77472" y="83502"/>
                      <a:pt x="80316" y="74856"/>
                      <a:pt x="82819" y="66324"/>
                    </a:cubicBezTo>
                    <a:lnTo>
                      <a:pt x="82819" y="66324"/>
                    </a:lnTo>
                    <a:lnTo>
                      <a:pt x="62342" y="70647"/>
                    </a:lnTo>
                    <a:lnTo>
                      <a:pt x="85777" y="55630"/>
                    </a:lnTo>
                    <a:cubicBezTo>
                      <a:pt x="90783" y="35267"/>
                      <a:pt x="93172" y="16155"/>
                      <a:pt x="919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27"/>
              <p:cNvSpPr/>
              <p:nvPr/>
            </p:nvSpPr>
            <p:spPr>
              <a:xfrm>
                <a:off x="2486100" y="238125"/>
                <a:ext cx="2067625" cy="5133525"/>
              </a:xfrm>
              <a:custGeom>
                <a:rect b="b" l="l" r="r" t="t"/>
                <a:pathLst>
                  <a:path extrusionOk="0" h="205341" w="82705">
                    <a:moveTo>
                      <a:pt x="26279" y="58246"/>
                    </a:moveTo>
                    <a:lnTo>
                      <a:pt x="30829" y="86346"/>
                    </a:lnTo>
                    <a:lnTo>
                      <a:pt x="20591" y="68599"/>
                    </a:lnTo>
                    <a:cubicBezTo>
                      <a:pt x="13196" y="82933"/>
                      <a:pt x="7963" y="98177"/>
                      <a:pt x="4892" y="113990"/>
                    </a:cubicBezTo>
                    <a:lnTo>
                      <a:pt x="10239" y="136401"/>
                    </a:lnTo>
                    <a:lnTo>
                      <a:pt x="3072" y="125935"/>
                    </a:lnTo>
                    <a:cubicBezTo>
                      <a:pt x="0" y="152783"/>
                      <a:pt x="3527" y="180086"/>
                      <a:pt x="13310" y="205341"/>
                    </a:cubicBezTo>
                    <a:lnTo>
                      <a:pt x="34242" y="121953"/>
                    </a:lnTo>
                    <a:lnTo>
                      <a:pt x="82705" y="0"/>
                    </a:lnTo>
                    <a:cubicBezTo>
                      <a:pt x="59611" y="14675"/>
                      <a:pt x="40272" y="34584"/>
                      <a:pt x="26279" y="582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27"/>
              <p:cNvSpPr/>
              <p:nvPr/>
            </p:nvSpPr>
            <p:spPr>
              <a:xfrm>
                <a:off x="2818850" y="238125"/>
                <a:ext cx="1791750" cy="5133525"/>
              </a:xfrm>
              <a:custGeom>
                <a:rect b="b" l="l" r="r" t="t"/>
                <a:pathLst>
                  <a:path extrusionOk="0" h="205341" w="71670">
                    <a:moveTo>
                      <a:pt x="27075" y="143340"/>
                    </a:moveTo>
                    <a:lnTo>
                      <a:pt x="42661" y="132647"/>
                    </a:lnTo>
                    <a:cubicBezTo>
                      <a:pt x="46301" y="124115"/>
                      <a:pt x="49828" y="115582"/>
                      <a:pt x="52785" y="106936"/>
                    </a:cubicBezTo>
                    <a:lnTo>
                      <a:pt x="28896" y="112625"/>
                    </a:lnTo>
                    <a:lnTo>
                      <a:pt x="57336" y="93057"/>
                    </a:lnTo>
                    <a:cubicBezTo>
                      <a:pt x="60180" y="84184"/>
                      <a:pt x="62569" y="75424"/>
                      <a:pt x="64503" y="66892"/>
                    </a:cubicBezTo>
                    <a:lnTo>
                      <a:pt x="44253" y="72239"/>
                    </a:lnTo>
                    <a:lnTo>
                      <a:pt x="66664" y="55857"/>
                    </a:lnTo>
                    <a:cubicBezTo>
                      <a:pt x="70532" y="35266"/>
                      <a:pt x="71670" y="16040"/>
                      <a:pt x="69395" y="0"/>
                    </a:cubicBezTo>
                    <a:cubicBezTo>
                      <a:pt x="5119" y="92489"/>
                      <a:pt x="0" y="205341"/>
                      <a:pt x="0" y="205341"/>
                    </a:cubicBezTo>
                    <a:cubicBezTo>
                      <a:pt x="14562" y="187253"/>
                      <a:pt x="27985" y="164728"/>
                      <a:pt x="39134" y="1404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4" name="Google Shape;2434;p27"/>
            <p:cNvGrpSpPr/>
            <p:nvPr/>
          </p:nvGrpSpPr>
          <p:grpSpPr>
            <a:xfrm>
              <a:off x="-820307" y="929094"/>
              <a:ext cx="1624678" cy="2104756"/>
              <a:chOff x="1784150" y="238125"/>
              <a:chExt cx="3999700" cy="5181575"/>
            </a:xfrm>
          </p:grpSpPr>
          <p:sp>
            <p:nvSpPr>
              <p:cNvPr id="2435" name="Google Shape;2435;p27"/>
              <p:cNvSpPr/>
              <p:nvPr/>
            </p:nvSpPr>
            <p:spPr>
              <a:xfrm>
                <a:off x="1803200" y="1600225"/>
                <a:ext cx="3980650" cy="3769225"/>
              </a:xfrm>
              <a:custGeom>
                <a:rect b="b" l="l" r="r" t="t"/>
                <a:pathLst>
                  <a:path extrusionOk="0" h="150769" w="159226">
                    <a:moveTo>
                      <a:pt x="135726" y="0"/>
                    </a:moveTo>
                    <a:lnTo>
                      <a:pt x="135726" y="0"/>
                    </a:lnTo>
                    <a:cubicBezTo>
                      <a:pt x="113336" y="3120"/>
                      <a:pt x="89630" y="12408"/>
                      <a:pt x="68626" y="27312"/>
                    </a:cubicBezTo>
                    <a:lnTo>
                      <a:pt x="62249" y="51989"/>
                    </a:lnTo>
                    <a:lnTo>
                      <a:pt x="60169" y="33759"/>
                    </a:lnTo>
                    <a:cubicBezTo>
                      <a:pt x="49009" y="42839"/>
                      <a:pt x="39235" y="53445"/>
                      <a:pt x="31055" y="65229"/>
                    </a:cubicBezTo>
                    <a:lnTo>
                      <a:pt x="27312" y="85539"/>
                    </a:lnTo>
                    <a:lnTo>
                      <a:pt x="25233" y="74379"/>
                    </a:lnTo>
                    <a:cubicBezTo>
                      <a:pt x="14003" y="93442"/>
                      <a:pt x="6655" y="115970"/>
                      <a:pt x="5130" y="141688"/>
                    </a:cubicBezTo>
                    <a:cubicBezTo>
                      <a:pt x="3397" y="144668"/>
                      <a:pt x="1664" y="147649"/>
                      <a:pt x="1" y="150768"/>
                    </a:cubicBezTo>
                    <a:cubicBezTo>
                      <a:pt x="18578" y="149728"/>
                      <a:pt x="39235" y="145569"/>
                      <a:pt x="59545" y="139192"/>
                    </a:cubicBezTo>
                    <a:lnTo>
                      <a:pt x="51366" y="133577"/>
                    </a:lnTo>
                    <a:lnTo>
                      <a:pt x="66131" y="137043"/>
                    </a:lnTo>
                    <a:cubicBezTo>
                      <a:pt x="73132" y="134686"/>
                      <a:pt x="80064" y="132052"/>
                      <a:pt x="86787" y="129280"/>
                    </a:cubicBezTo>
                    <a:lnTo>
                      <a:pt x="70636" y="118119"/>
                    </a:lnTo>
                    <a:lnTo>
                      <a:pt x="97532" y="124566"/>
                    </a:lnTo>
                    <a:cubicBezTo>
                      <a:pt x="104256" y="121447"/>
                      <a:pt x="110772" y="118119"/>
                      <a:pt x="116941" y="114584"/>
                    </a:cubicBezTo>
                    <a:lnTo>
                      <a:pt x="102869" y="105573"/>
                    </a:lnTo>
                    <a:lnTo>
                      <a:pt x="102869" y="105573"/>
                    </a:lnTo>
                    <a:lnTo>
                      <a:pt x="124635" y="110078"/>
                    </a:lnTo>
                    <a:cubicBezTo>
                      <a:pt x="138915" y="101275"/>
                      <a:pt x="150907" y="91640"/>
                      <a:pt x="159225" y="81658"/>
                    </a:cubicBezTo>
                    <a:cubicBezTo>
                      <a:pt x="147858" y="78421"/>
                      <a:pt x="135382" y="76673"/>
                      <a:pt x="122471" y="76673"/>
                    </a:cubicBezTo>
                    <a:cubicBezTo>
                      <a:pt x="113257" y="76673"/>
                      <a:pt x="103823" y="77563"/>
                      <a:pt x="94412" y="79439"/>
                    </a:cubicBezTo>
                    <a:lnTo>
                      <a:pt x="80133" y="97324"/>
                    </a:lnTo>
                    <a:lnTo>
                      <a:pt x="85124" y="81658"/>
                    </a:lnTo>
                    <a:lnTo>
                      <a:pt x="85124" y="81658"/>
                    </a:lnTo>
                    <a:cubicBezTo>
                      <a:pt x="84361" y="81866"/>
                      <a:pt x="83599" y="82074"/>
                      <a:pt x="82906" y="82282"/>
                    </a:cubicBezTo>
                    <a:lnTo>
                      <a:pt x="83668" y="81450"/>
                    </a:lnTo>
                    <a:lnTo>
                      <a:pt x="62041" y="77499"/>
                    </a:lnTo>
                    <a:lnTo>
                      <a:pt x="92402" y="71745"/>
                    </a:lnTo>
                    <a:cubicBezTo>
                      <a:pt x="97809" y="65506"/>
                      <a:pt x="102939" y="59129"/>
                      <a:pt x="107652" y="52752"/>
                    </a:cubicBezTo>
                    <a:lnTo>
                      <a:pt x="89144" y="49979"/>
                    </a:lnTo>
                    <a:lnTo>
                      <a:pt x="113406" y="44642"/>
                    </a:lnTo>
                    <a:cubicBezTo>
                      <a:pt x="124011" y="29253"/>
                      <a:pt x="131844" y="13864"/>
                      <a:pt x="13572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27"/>
              <p:cNvSpPr/>
              <p:nvPr/>
            </p:nvSpPr>
            <p:spPr>
              <a:xfrm>
                <a:off x="2801400" y="1068200"/>
                <a:ext cx="1414125" cy="1743400"/>
              </a:xfrm>
              <a:custGeom>
                <a:rect b="b" l="l" r="r" t="t"/>
                <a:pathLst>
                  <a:path extrusionOk="0" h="69736" w="56565">
                    <a:moveTo>
                      <a:pt x="55663" y="1"/>
                    </a:moveTo>
                    <a:cubicBezTo>
                      <a:pt x="55455" y="278"/>
                      <a:pt x="55247" y="555"/>
                      <a:pt x="55039" y="763"/>
                    </a:cubicBezTo>
                    <a:cubicBezTo>
                      <a:pt x="54346" y="1456"/>
                      <a:pt x="53583" y="2011"/>
                      <a:pt x="52752" y="2496"/>
                    </a:cubicBezTo>
                    <a:cubicBezTo>
                      <a:pt x="51781" y="3259"/>
                      <a:pt x="50464" y="3952"/>
                      <a:pt x="49147" y="5061"/>
                    </a:cubicBezTo>
                    <a:cubicBezTo>
                      <a:pt x="47830" y="6170"/>
                      <a:pt x="46374" y="7418"/>
                      <a:pt x="44641" y="8665"/>
                    </a:cubicBezTo>
                    <a:cubicBezTo>
                      <a:pt x="42908" y="9913"/>
                      <a:pt x="41245" y="11438"/>
                      <a:pt x="39442" y="13032"/>
                    </a:cubicBezTo>
                    <a:cubicBezTo>
                      <a:pt x="38541" y="13795"/>
                      <a:pt x="37571" y="14696"/>
                      <a:pt x="36739" y="15528"/>
                    </a:cubicBezTo>
                    <a:lnTo>
                      <a:pt x="33966" y="18301"/>
                    </a:lnTo>
                    <a:cubicBezTo>
                      <a:pt x="33065" y="19271"/>
                      <a:pt x="32095" y="20242"/>
                      <a:pt x="31263" y="21212"/>
                    </a:cubicBezTo>
                    <a:lnTo>
                      <a:pt x="28559" y="24331"/>
                    </a:lnTo>
                    <a:cubicBezTo>
                      <a:pt x="26688" y="26342"/>
                      <a:pt x="24955" y="28629"/>
                      <a:pt x="23222" y="30778"/>
                    </a:cubicBezTo>
                    <a:lnTo>
                      <a:pt x="21905" y="32442"/>
                    </a:lnTo>
                    <a:lnTo>
                      <a:pt x="20657" y="34175"/>
                    </a:lnTo>
                    <a:lnTo>
                      <a:pt x="18162" y="37502"/>
                    </a:lnTo>
                    <a:cubicBezTo>
                      <a:pt x="16567" y="39789"/>
                      <a:pt x="15042" y="42008"/>
                      <a:pt x="13656" y="44226"/>
                    </a:cubicBezTo>
                    <a:cubicBezTo>
                      <a:pt x="12200" y="46513"/>
                      <a:pt x="10814" y="48593"/>
                      <a:pt x="9635" y="50672"/>
                    </a:cubicBezTo>
                    <a:lnTo>
                      <a:pt x="7833" y="53722"/>
                    </a:lnTo>
                    <a:lnTo>
                      <a:pt x="6239" y="56565"/>
                    </a:lnTo>
                    <a:cubicBezTo>
                      <a:pt x="5199" y="58436"/>
                      <a:pt x="4298" y="60100"/>
                      <a:pt x="3535" y="61694"/>
                    </a:cubicBezTo>
                    <a:cubicBezTo>
                      <a:pt x="2842" y="63219"/>
                      <a:pt x="2149" y="64536"/>
                      <a:pt x="1594" y="65645"/>
                    </a:cubicBezTo>
                    <a:cubicBezTo>
                      <a:pt x="1109" y="66754"/>
                      <a:pt x="693" y="67656"/>
                      <a:pt x="416" y="68279"/>
                    </a:cubicBezTo>
                    <a:lnTo>
                      <a:pt x="0" y="69181"/>
                    </a:lnTo>
                    <a:lnTo>
                      <a:pt x="1456" y="69735"/>
                    </a:lnTo>
                    <a:cubicBezTo>
                      <a:pt x="1456" y="69735"/>
                      <a:pt x="1594" y="69458"/>
                      <a:pt x="1872" y="68903"/>
                    </a:cubicBezTo>
                    <a:cubicBezTo>
                      <a:pt x="2149" y="68279"/>
                      <a:pt x="2565" y="67448"/>
                      <a:pt x="3050" y="66338"/>
                    </a:cubicBezTo>
                    <a:cubicBezTo>
                      <a:pt x="3605" y="65229"/>
                      <a:pt x="4229" y="63982"/>
                      <a:pt x="5060" y="62457"/>
                    </a:cubicBezTo>
                    <a:cubicBezTo>
                      <a:pt x="5892" y="60932"/>
                      <a:pt x="6724" y="59268"/>
                      <a:pt x="7833" y="57466"/>
                    </a:cubicBezTo>
                    <a:lnTo>
                      <a:pt x="9427" y="54624"/>
                    </a:lnTo>
                    <a:cubicBezTo>
                      <a:pt x="9982" y="53653"/>
                      <a:pt x="10606" y="52613"/>
                      <a:pt x="11230" y="51643"/>
                    </a:cubicBezTo>
                    <a:cubicBezTo>
                      <a:pt x="12408" y="49563"/>
                      <a:pt x="13725" y="47414"/>
                      <a:pt x="15181" y="45266"/>
                    </a:cubicBezTo>
                    <a:cubicBezTo>
                      <a:pt x="16637" y="43047"/>
                      <a:pt x="18162" y="40829"/>
                      <a:pt x="19687" y="38611"/>
                    </a:cubicBezTo>
                    <a:lnTo>
                      <a:pt x="22113" y="35284"/>
                    </a:lnTo>
                    <a:lnTo>
                      <a:pt x="23360" y="33620"/>
                    </a:lnTo>
                    <a:lnTo>
                      <a:pt x="24678" y="31956"/>
                    </a:lnTo>
                    <a:cubicBezTo>
                      <a:pt x="26410" y="29808"/>
                      <a:pt x="28074" y="27589"/>
                      <a:pt x="29876" y="25579"/>
                    </a:cubicBezTo>
                    <a:lnTo>
                      <a:pt x="32511" y="22460"/>
                    </a:lnTo>
                    <a:cubicBezTo>
                      <a:pt x="33412" y="21489"/>
                      <a:pt x="34382" y="20519"/>
                      <a:pt x="35214" y="19548"/>
                    </a:cubicBezTo>
                    <a:lnTo>
                      <a:pt x="37848" y="16776"/>
                    </a:lnTo>
                    <a:cubicBezTo>
                      <a:pt x="38680" y="15805"/>
                      <a:pt x="39581" y="15043"/>
                      <a:pt x="40413" y="14142"/>
                    </a:cubicBezTo>
                    <a:cubicBezTo>
                      <a:pt x="42146" y="12478"/>
                      <a:pt x="43740" y="10884"/>
                      <a:pt x="45334" y="9497"/>
                    </a:cubicBezTo>
                    <a:cubicBezTo>
                      <a:pt x="46929" y="8180"/>
                      <a:pt x="48384" y="6863"/>
                      <a:pt x="49632" y="5823"/>
                    </a:cubicBezTo>
                    <a:lnTo>
                      <a:pt x="53167" y="3189"/>
                    </a:lnTo>
                    <a:cubicBezTo>
                      <a:pt x="53930" y="2565"/>
                      <a:pt x="54762" y="2080"/>
                      <a:pt x="55594" y="1595"/>
                    </a:cubicBezTo>
                    <a:cubicBezTo>
                      <a:pt x="55871" y="1456"/>
                      <a:pt x="56217" y="1387"/>
                      <a:pt x="56564" y="1248"/>
                    </a:cubicBezTo>
                    <a:lnTo>
                      <a:pt x="55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27"/>
              <p:cNvSpPr/>
              <p:nvPr/>
            </p:nvSpPr>
            <p:spPr>
              <a:xfrm>
                <a:off x="3768375" y="1326425"/>
                <a:ext cx="459275" cy="121325"/>
              </a:xfrm>
              <a:custGeom>
                <a:rect b="b" l="l" r="r" t="t"/>
                <a:pathLst>
                  <a:path extrusionOk="0" h="4853" w="18371">
                    <a:moveTo>
                      <a:pt x="18370" y="0"/>
                    </a:moveTo>
                    <a:cubicBezTo>
                      <a:pt x="18093" y="139"/>
                      <a:pt x="17816" y="277"/>
                      <a:pt x="17538" y="347"/>
                    </a:cubicBezTo>
                    <a:cubicBezTo>
                      <a:pt x="16915" y="485"/>
                      <a:pt x="16152" y="624"/>
                      <a:pt x="15459" y="693"/>
                    </a:cubicBezTo>
                    <a:cubicBezTo>
                      <a:pt x="15043" y="693"/>
                      <a:pt x="14558" y="693"/>
                      <a:pt x="14073" y="763"/>
                    </a:cubicBezTo>
                    <a:lnTo>
                      <a:pt x="12548" y="901"/>
                    </a:lnTo>
                    <a:lnTo>
                      <a:pt x="10815" y="1109"/>
                    </a:lnTo>
                    <a:lnTo>
                      <a:pt x="9082" y="1386"/>
                    </a:lnTo>
                    <a:cubicBezTo>
                      <a:pt x="8527" y="1456"/>
                      <a:pt x="7972" y="1525"/>
                      <a:pt x="7349" y="1664"/>
                    </a:cubicBezTo>
                    <a:lnTo>
                      <a:pt x="5754" y="2010"/>
                    </a:lnTo>
                    <a:cubicBezTo>
                      <a:pt x="5200" y="2080"/>
                      <a:pt x="4645" y="2218"/>
                      <a:pt x="4160" y="2288"/>
                    </a:cubicBezTo>
                    <a:lnTo>
                      <a:pt x="2843" y="2634"/>
                    </a:lnTo>
                    <a:cubicBezTo>
                      <a:pt x="1942" y="2842"/>
                      <a:pt x="1249" y="3050"/>
                      <a:pt x="763" y="3258"/>
                    </a:cubicBezTo>
                    <a:cubicBezTo>
                      <a:pt x="209" y="3397"/>
                      <a:pt x="1" y="3466"/>
                      <a:pt x="1" y="3466"/>
                    </a:cubicBezTo>
                    <a:lnTo>
                      <a:pt x="625" y="4852"/>
                    </a:lnTo>
                    <a:cubicBezTo>
                      <a:pt x="625" y="4852"/>
                      <a:pt x="833" y="4714"/>
                      <a:pt x="1318" y="4506"/>
                    </a:cubicBezTo>
                    <a:cubicBezTo>
                      <a:pt x="1734" y="4298"/>
                      <a:pt x="2358" y="4021"/>
                      <a:pt x="3190" y="3743"/>
                    </a:cubicBezTo>
                    <a:cubicBezTo>
                      <a:pt x="4021" y="3466"/>
                      <a:pt x="4922" y="3189"/>
                      <a:pt x="5962" y="2911"/>
                    </a:cubicBezTo>
                    <a:lnTo>
                      <a:pt x="7557" y="2426"/>
                    </a:lnTo>
                    <a:cubicBezTo>
                      <a:pt x="8111" y="2288"/>
                      <a:pt x="8666" y="2218"/>
                      <a:pt x="9220" y="2080"/>
                    </a:cubicBezTo>
                    <a:lnTo>
                      <a:pt x="10953" y="1733"/>
                    </a:lnTo>
                    <a:lnTo>
                      <a:pt x="12548" y="1525"/>
                    </a:lnTo>
                    <a:lnTo>
                      <a:pt x="14142" y="1386"/>
                    </a:lnTo>
                    <a:cubicBezTo>
                      <a:pt x="14558" y="1317"/>
                      <a:pt x="15043" y="1248"/>
                      <a:pt x="15459" y="1248"/>
                    </a:cubicBezTo>
                    <a:cubicBezTo>
                      <a:pt x="16152" y="1248"/>
                      <a:pt x="16915" y="1248"/>
                      <a:pt x="17608" y="1386"/>
                    </a:cubicBezTo>
                    <a:cubicBezTo>
                      <a:pt x="17816" y="1456"/>
                      <a:pt x="18093" y="1525"/>
                      <a:pt x="18370" y="1594"/>
                    </a:cubicBezTo>
                    <a:lnTo>
                      <a:pt x="18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27"/>
              <p:cNvSpPr/>
              <p:nvPr/>
            </p:nvSpPr>
            <p:spPr>
              <a:xfrm>
                <a:off x="4202050" y="1303775"/>
                <a:ext cx="157725" cy="93725"/>
              </a:xfrm>
              <a:custGeom>
                <a:rect b="b" l="l" r="r" t="t"/>
                <a:pathLst>
                  <a:path extrusionOk="0" h="3749" w="6309">
                    <a:moveTo>
                      <a:pt x="3822" y="1"/>
                    </a:moveTo>
                    <a:cubicBezTo>
                      <a:pt x="2694" y="1"/>
                      <a:pt x="69" y="808"/>
                      <a:pt x="69" y="1807"/>
                    </a:cubicBezTo>
                    <a:cubicBezTo>
                      <a:pt x="0" y="2847"/>
                      <a:pt x="2842" y="3748"/>
                      <a:pt x="3882" y="3748"/>
                    </a:cubicBezTo>
                    <a:cubicBezTo>
                      <a:pt x="6239" y="3609"/>
                      <a:pt x="6308" y="144"/>
                      <a:pt x="3951" y="5"/>
                    </a:cubicBezTo>
                    <a:cubicBezTo>
                      <a:pt x="3911" y="2"/>
                      <a:pt x="3867" y="1"/>
                      <a:pt x="38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27"/>
              <p:cNvSpPr/>
              <p:nvPr/>
            </p:nvSpPr>
            <p:spPr>
              <a:xfrm>
                <a:off x="4174325" y="1003800"/>
                <a:ext cx="168925" cy="103900"/>
              </a:xfrm>
              <a:custGeom>
                <a:rect b="b" l="l" r="r" t="t"/>
                <a:pathLst>
                  <a:path extrusionOk="0" h="4156" w="6757">
                    <a:moveTo>
                      <a:pt x="4018" y="0"/>
                    </a:moveTo>
                    <a:cubicBezTo>
                      <a:pt x="3736" y="0"/>
                      <a:pt x="3433" y="67"/>
                      <a:pt x="3119" y="220"/>
                    </a:cubicBezTo>
                    <a:cubicBezTo>
                      <a:pt x="2218" y="705"/>
                      <a:pt x="0" y="2715"/>
                      <a:pt x="485" y="3616"/>
                    </a:cubicBezTo>
                    <a:cubicBezTo>
                      <a:pt x="684" y="4014"/>
                      <a:pt x="1290" y="4156"/>
                      <a:pt x="2003" y="4156"/>
                    </a:cubicBezTo>
                    <a:cubicBezTo>
                      <a:pt x="3031" y="4156"/>
                      <a:pt x="4280" y="3862"/>
                      <a:pt x="4852" y="3616"/>
                    </a:cubicBezTo>
                    <a:lnTo>
                      <a:pt x="4783" y="3616"/>
                    </a:lnTo>
                    <a:cubicBezTo>
                      <a:pt x="6757" y="2660"/>
                      <a:pt x="5789" y="0"/>
                      <a:pt x="40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27"/>
              <p:cNvSpPr/>
              <p:nvPr/>
            </p:nvSpPr>
            <p:spPr>
              <a:xfrm>
                <a:off x="3846375" y="901850"/>
                <a:ext cx="130000" cy="447125"/>
              </a:xfrm>
              <a:custGeom>
                <a:rect b="b" l="l" r="r" t="t"/>
                <a:pathLst>
                  <a:path extrusionOk="0" h="17885" w="5200">
                    <a:moveTo>
                      <a:pt x="3605" y="0"/>
                    </a:moveTo>
                    <a:lnTo>
                      <a:pt x="3605" y="0"/>
                    </a:lnTo>
                    <a:cubicBezTo>
                      <a:pt x="3743" y="277"/>
                      <a:pt x="3743" y="555"/>
                      <a:pt x="3813" y="763"/>
                    </a:cubicBezTo>
                    <a:cubicBezTo>
                      <a:pt x="3951" y="1456"/>
                      <a:pt x="3951" y="2149"/>
                      <a:pt x="3882" y="2842"/>
                    </a:cubicBezTo>
                    <a:cubicBezTo>
                      <a:pt x="3882" y="3327"/>
                      <a:pt x="3813" y="3813"/>
                      <a:pt x="3743" y="4228"/>
                    </a:cubicBezTo>
                    <a:cubicBezTo>
                      <a:pt x="3674" y="4783"/>
                      <a:pt x="3605" y="5268"/>
                      <a:pt x="3535" y="5823"/>
                    </a:cubicBezTo>
                    <a:cubicBezTo>
                      <a:pt x="3466" y="6377"/>
                      <a:pt x="3397" y="6863"/>
                      <a:pt x="3327" y="7417"/>
                    </a:cubicBezTo>
                    <a:cubicBezTo>
                      <a:pt x="3258" y="7972"/>
                      <a:pt x="3050" y="8526"/>
                      <a:pt x="2981" y="9150"/>
                    </a:cubicBezTo>
                    <a:cubicBezTo>
                      <a:pt x="2842" y="9705"/>
                      <a:pt x="2704" y="10259"/>
                      <a:pt x="2565" y="10814"/>
                    </a:cubicBezTo>
                    <a:cubicBezTo>
                      <a:pt x="2426" y="11299"/>
                      <a:pt x="2218" y="11853"/>
                      <a:pt x="2080" y="12339"/>
                    </a:cubicBezTo>
                    <a:cubicBezTo>
                      <a:pt x="1802" y="13378"/>
                      <a:pt x="1456" y="14349"/>
                      <a:pt x="1179" y="15111"/>
                    </a:cubicBezTo>
                    <a:cubicBezTo>
                      <a:pt x="832" y="15943"/>
                      <a:pt x="555" y="16567"/>
                      <a:pt x="347" y="16983"/>
                    </a:cubicBezTo>
                    <a:cubicBezTo>
                      <a:pt x="139" y="17399"/>
                      <a:pt x="0" y="17676"/>
                      <a:pt x="0" y="17676"/>
                    </a:cubicBezTo>
                    <a:lnTo>
                      <a:pt x="485" y="17884"/>
                    </a:lnTo>
                    <a:lnTo>
                      <a:pt x="1941" y="16844"/>
                    </a:lnTo>
                    <a:cubicBezTo>
                      <a:pt x="2010" y="16429"/>
                      <a:pt x="2149" y="16013"/>
                      <a:pt x="2288" y="15597"/>
                    </a:cubicBezTo>
                    <a:cubicBezTo>
                      <a:pt x="2426" y="15111"/>
                      <a:pt x="2496" y="14696"/>
                      <a:pt x="2634" y="14210"/>
                    </a:cubicBezTo>
                    <a:cubicBezTo>
                      <a:pt x="2773" y="13656"/>
                      <a:pt x="2912" y="13171"/>
                      <a:pt x="2981" y="12685"/>
                    </a:cubicBezTo>
                    <a:cubicBezTo>
                      <a:pt x="3120" y="12131"/>
                      <a:pt x="3258" y="11576"/>
                      <a:pt x="3397" y="11022"/>
                    </a:cubicBezTo>
                    <a:cubicBezTo>
                      <a:pt x="3466" y="10467"/>
                      <a:pt x="3535" y="9843"/>
                      <a:pt x="3674" y="9289"/>
                    </a:cubicBezTo>
                    <a:cubicBezTo>
                      <a:pt x="3813" y="8665"/>
                      <a:pt x="3882" y="8110"/>
                      <a:pt x="3951" y="7556"/>
                    </a:cubicBezTo>
                    <a:lnTo>
                      <a:pt x="4159" y="5892"/>
                    </a:lnTo>
                    <a:cubicBezTo>
                      <a:pt x="4229" y="5338"/>
                      <a:pt x="4298" y="4852"/>
                      <a:pt x="4367" y="4298"/>
                    </a:cubicBezTo>
                    <a:cubicBezTo>
                      <a:pt x="4437" y="3813"/>
                      <a:pt x="4437" y="3327"/>
                      <a:pt x="4506" y="2911"/>
                    </a:cubicBezTo>
                    <a:cubicBezTo>
                      <a:pt x="4575" y="2218"/>
                      <a:pt x="4714" y="1525"/>
                      <a:pt x="4922" y="832"/>
                    </a:cubicBezTo>
                    <a:cubicBezTo>
                      <a:pt x="4991" y="555"/>
                      <a:pt x="5060" y="347"/>
                      <a:pt x="5199" y="69"/>
                    </a:cubicBezTo>
                    <a:lnTo>
                      <a:pt x="36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27"/>
              <p:cNvSpPr/>
              <p:nvPr/>
            </p:nvSpPr>
            <p:spPr>
              <a:xfrm>
                <a:off x="3909175" y="788325"/>
                <a:ext cx="95325" cy="141275"/>
              </a:xfrm>
              <a:custGeom>
                <a:rect b="b" l="l" r="r" t="t"/>
                <a:pathLst>
                  <a:path extrusionOk="0" h="5651" w="3813">
                    <a:moveTo>
                      <a:pt x="1907" y="1"/>
                    </a:moveTo>
                    <a:cubicBezTo>
                      <a:pt x="1005" y="1"/>
                      <a:pt x="104" y="590"/>
                      <a:pt x="0" y="1768"/>
                    </a:cubicBezTo>
                    <a:cubicBezTo>
                      <a:pt x="0" y="2808"/>
                      <a:pt x="901" y="5650"/>
                      <a:pt x="1941" y="5650"/>
                    </a:cubicBezTo>
                    <a:cubicBezTo>
                      <a:pt x="2912" y="5650"/>
                      <a:pt x="3813" y="2808"/>
                      <a:pt x="3813" y="1768"/>
                    </a:cubicBezTo>
                    <a:cubicBezTo>
                      <a:pt x="3709" y="590"/>
                      <a:pt x="2808" y="1"/>
                      <a:pt x="19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27"/>
              <p:cNvSpPr/>
              <p:nvPr/>
            </p:nvSpPr>
            <p:spPr>
              <a:xfrm>
                <a:off x="3662675" y="1076875"/>
                <a:ext cx="69350" cy="462725"/>
              </a:xfrm>
              <a:custGeom>
                <a:rect b="b" l="l" r="r" t="t"/>
                <a:pathLst>
                  <a:path extrusionOk="0" h="18509" w="2774">
                    <a:moveTo>
                      <a:pt x="2773" y="0"/>
                    </a:moveTo>
                    <a:lnTo>
                      <a:pt x="1179" y="277"/>
                    </a:lnTo>
                    <a:cubicBezTo>
                      <a:pt x="1317" y="485"/>
                      <a:pt x="1387" y="763"/>
                      <a:pt x="1525" y="1040"/>
                    </a:cubicBezTo>
                    <a:cubicBezTo>
                      <a:pt x="1664" y="1664"/>
                      <a:pt x="1803" y="2357"/>
                      <a:pt x="1872" y="3050"/>
                    </a:cubicBezTo>
                    <a:cubicBezTo>
                      <a:pt x="1872" y="3535"/>
                      <a:pt x="1941" y="3951"/>
                      <a:pt x="1941" y="4437"/>
                    </a:cubicBezTo>
                    <a:lnTo>
                      <a:pt x="1941" y="6031"/>
                    </a:lnTo>
                    <a:lnTo>
                      <a:pt x="1941" y="7695"/>
                    </a:lnTo>
                    <a:lnTo>
                      <a:pt x="1803" y="9428"/>
                    </a:lnTo>
                    <a:cubicBezTo>
                      <a:pt x="1733" y="9982"/>
                      <a:pt x="1733" y="10537"/>
                      <a:pt x="1664" y="11160"/>
                    </a:cubicBezTo>
                    <a:cubicBezTo>
                      <a:pt x="1525" y="11715"/>
                      <a:pt x="1456" y="12270"/>
                      <a:pt x="1387" y="12755"/>
                    </a:cubicBezTo>
                    <a:cubicBezTo>
                      <a:pt x="1248" y="13864"/>
                      <a:pt x="1040" y="14834"/>
                      <a:pt x="832" y="15666"/>
                    </a:cubicBezTo>
                    <a:cubicBezTo>
                      <a:pt x="624" y="16498"/>
                      <a:pt x="416" y="17191"/>
                      <a:pt x="278" y="17607"/>
                    </a:cubicBezTo>
                    <a:cubicBezTo>
                      <a:pt x="70" y="18092"/>
                      <a:pt x="0" y="18370"/>
                      <a:pt x="0" y="18370"/>
                    </a:cubicBezTo>
                    <a:lnTo>
                      <a:pt x="486" y="18508"/>
                    </a:lnTo>
                    <a:lnTo>
                      <a:pt x="1803" y="17053"/>
                    </a:lnTo>
                    <a:cubicBezTo>
                      <a:pt x="1803" y="16706"/>
                      <a:pt x="1872" y="16221"/>
                      <a:pt x="1941" y="15735"/>
                    </a:cubicBezTo>
                    <a:cubicBezTo>
                      <a:pt x="2080" y="15250"/>
                      <a:pt x="2080" y="14904"/>
                      <a:pt x="2149" y="14349"/>
                    </a:cubicBezTo>
                    <a:cubicBezTo>
                      <a:pt x="2149" y="13795"/>
                      <a:pt x="2288" y="13309"/>
                      <a:pt x="2288" y="12824"/>
                    </a:cubicBezTo>
                    <a:cubicBezTo>
                      <a:pt x="2357" y="12270"/>
                      <a:pt x="2357" y="11715"/>
                      <a:pt x="2427" y="11091"/>
                    </a:cubicBezTo>
                    <a:cubicBezTo>
                      <a:pt x="2496" y="10537"/>
                      <a:pt x="2427" y="9982"/>
                      <a:pt x="2496" y="9358"/>
                    </a:cubicBezTo>
                    <a:cubicBezTo>
                      <a:pt x="2565" y="8804"/>
                      <a:pt x="2565" y="8249"/>
                      <a:pt x="2565" y="7625"/>
                    </a:cubicBezTo>
                    <a:cubicBezTo>
                      <a:pt x="2565" y="7071"/>
                      <a:pt x="2565" y="6516"/>
                      <a:pt x="2565" y="5962"/>
                    </a:cubicBezTo>
                    <a:lnTo>
                      <a:pt x="2565" y="4437"/>
                    </a:lnTo>
                    <a:cubicBezTo>
                      <a:pt x="2565" y="3882"/>
                      <a:pt x="2496" y="3466"/>
                      <a:pt x="2496" y="2981"/>
                    </a:cubicBezTo>
                    <a:cubicBezTo>
                      <a:pt x="2427" y="2288"/>
                      <a:pt x="2496" y="1595"/>
                      <a:pt x="2565" y="901"/>
                    </a:cubicBezTo>
                    <a:cubicBezTo>
                      <a:pt x="2635" y="624"/>
                      <a:pt x="2704" y="277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27"/>
              <p:cNvSpPr/>
              <p:nvPr/>
            </p:nvSpPr>
            <p:spPr>
              <a:xfrm>
                <a:off x="3649225" y="962625"/>
                <a:ext cx="101850" cy="143850"/>
              </a:xfrm>
              <a:custGeom>
                <a:rect b="b" l="l" r="r" t="t"/>
                <a:pathLst>
                  <a:path extrusionOk="0" h="5754" w="4074">
                    <a:moveTo>
                      <a:pt x="2099" y="1"/>
                    </a:moveTo>
                    <a:cubicBezTo>
                      <a:pt x="1057" y="1"/>
                      <a:pt x="0" y="766"/>
                      <a:pt x="192" y="2144"/>
                    </a:cubicBezTo>
                    <a:cubicBezTo>
                      <a:pt x="327" y="3158"/>
                      <a:pt x="1517" y="5754"/>
                      <a:pt x="2476" y="5754"/>
                    </a:cubicBezTo>
                    <a:cubicBezTo>
                      <a:pt x="2500" y="5754"/>
                      <a:pt x="2525" y="5752"/>
                      <a:pt x="2549" y="5749"/>
                    </a:cubicBezTo>
                    <a:cubicBezTo>
                      <a:pt x="3588" y="5610"/>
                      <a:pt x="4074" y="2629"/>
                      <a:pt x="3935" y="1589"/>
                    </a:cubicBezTo>
                    <a:cubicBezTo>
                      <a:pt x="3780" y="503"/>
                      <a:pt x="2944" y="1"/>
                      <a:pt x="20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27"/>
              <p:cNvSpPr/>
              <p:nvPr/>
            </p:nvSpPr>
            <p:spPr>
              <a:xfrm>
                <a:off x="3452975" y="1286550"/>
                <a:ext cx="58950" cy="462725"/>
              </a:xfrm>
              <a:custGeom>
                <a:rect b="b" l="l" r="r" t="t"/>
                <a:pathLst>
                  <a:path extrusionOk="0" h="18509" w="2358">
                    <a:moveTo>
                      <a:pt x="1526" y="1"/>
                    </a:moveTo>
                    <a:lnTo>
                      <a:pt x="1" y="278"/>
                    </a:lnTo>
                    <a:cubicBezTo>
                      <a:pt x="140" y="555"/>
                      <a:pt x="209" y="763"/>
                      <a:pt x="347" y="1041"/>
                    </a:cubicBezTo>
                    <a:cubicBezTo>
                      <a:pt x="625" y="1664"/>
                      <a:pt x="763" y="2358"/>
                      <a:pt x="902" y="3051"/>
                    </a:cubicBezTo>
                    <a:cubicBezTo>
                      <a:pt x="971" y="3467"/>
                      <a:pt x="1110" y="3883"/>
                      <a:pt x="1110" y="4437"/>
                    </a:cubicBezTo>
                    <a:cubicBezTo>
                      <a:pt x="1179" y="4922"/>
                      <a:pt x="1249" y="5408"/>
                      <a:pt x="1249" y="5962"/>
                    </a:cubicBezTo>
                    <a:cubicBezTo>
                      <a:pt x="1318" y="6517"/>
                      <a:pt x="1387" y="7071"/>
                      <a:pt x="1387" y="7626"/>
                    </a:cubicBezTo>
                    <a:cubicBezTo>
                      <a:pt x="1457" y="8180"/>
                      <a:pt x="1387" y="8735"/>
                      <a:pt x="1387" y="9359"/>
                    </a:cubicBezTo>
                    <a:lnTo>
                      <a:pt x="1387" y="11092"/>
                    </a:lnTo>
                    <a:cubicBezTo>
                      <a:pt x="1387" y="11646"/>
                      <a:pt x="1387" y="12201"/>
                      <a:pt x="1318" y="12755"/>
                    </a:cubicBezTo>
                    <a:cubicBezTo>
                      <a:pt x="1318" y="13726"/>
                      <a:pt x="1179" y="14696"/>
                      <a:pt x="1110" y="15667"/>
                    </a:cubicBezTo>
                    <a:cubicBezTo>
                      <a:pt x="971" y="16499"/>
                      <a:pt x="833" y="17192"/>
                      <a:pt x="694" y="17677"/>
                    </a:cubicBezTo>
                    <a:cubicBezTo>
                      <a:pt x="625" y="18093"/>
                      <a:pt x="555" y="18439"/>
                      <a:pt x="555" y="18439"/>
                    </a:cubicBezTo>
                    <a:lnTo>
                      <a:pt x="1041" y="18509"/>
                    </a:lnTo>
                    <a:lnTo>
                      <a:pt x="2288" y="17053"/>
                    </a:lnTo>
                    <a:cubicBezTo>
                      <a:pt x="2288" y="16637"/>
                      <a:pt x="2288" y="16152"/>
                      <a:pt x="2358" y="15736"/>
                    </a:cubicBezTo>
                    <a:cubicBezTo>
                      <a:pt x="2358" y="15251"/>
                      <a:pt x="2358" y="14766"/>
                      <a:pt x="2358" y="14280"/>
                    </a:cubicBezTo>
                    <a:lnTo>
                      <a:pt x="2358" y="12755"/>
                    </a:lnTo>
                    <a:cubicBezTo>
                      <a:pt x="2358" y="12201"/>
                      <a:pt x="2358" y="11577"/>
                      <a:pt x="2288" y="11022"/>
                    </a:cubicBezTo>
                    <a:cubicBezTo>
                      <a:pt x="2219" y="10468"/>
                      <a:pt x="2219" y="9913"/>
                      <a:pt x="2150" y="9289"/>
                    </a:cubicBezTo>
                    <a:cubicBezTo>
                      <a:pt x="2150" y="8735"/>
                      <a:pt x="2080" y="8180"/>
                      <a:pt x="2080" y="7556"/>
                    </a:cubicBezTo>
                    <a:cubicBezTo>
                      <a:pt x="2011" y="7002"/>
                      <a:pt x="1942" y="6447"/>
                      <a:pt x="1872" y="5893"/>
                    </a:cubicBezTo>
                    <a:cubicBezTo>
                      <a:pt x="1803" y="5338"/>
                      <a:pt x="1803" y="4853"/>
                      <a:pt x="1734" y="4368"/>
                    </a:cubicBezTo>
                    <a:cubicBezTo>
                      <a:pt x="1665" y="3883"/>
                      <a:pt x="1526" y="3397"/>
                      <a:pt x="1526" y="2981"/>
                    </a:cubicBezTo>
                    <a:cubicBezTo>
                      <a:pt x="1387" y="2288"/>
                      <a:pt x="1387" y="1526"/>
                      <a:pt x="1387" y="833"/>
                    </a:cubicBezTo>
                    <a:cubicBezTo>
                      <a:pt x="1387" y="555"/>
                      <a:pt x="1457" y="278"/>
                      <a:pt x="15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27"/>
              <p:cNvSpPr/>
              <p:nvPr/>
            </p:nvSpPr>
            <p:spPr>
              <a:xfrm>
                <a:off x="3400075" y="1175275"/>
                <a:ext cx="104925" cy="141275"/>
              </a:xfrm>
              <a:custGeom>
                <a:rect b="b" l="l" r="r" t="t"/>
                <a:pathLst>
                  <a:path extrusionOk="0" h="5651" w="4197">
                    <a:moveTo>
                      <a:pt x="2171" y="1"/>
                    </a:moveTo>
                    <a:cubicBezTo>
                      <a:pt x="1098" y="1"/>
                      <a:pt x="1" y="876"/>
                      <a:pt x="245" y="2303"/>
                    </a:cubicBezTo>
                    <a:lnTo>
                      <a:pt x="315" y="2303"/>
                    </a:lnTo>
                    <a:cubicBezTo>
                      <a:pt x="578" y="3225"/>
                      <a:pt x="1906" y="5650"/>
                      <a:pt x="2930" y="5650"/>
                    </a:cubicBezTo>
                    <a:cubicBezTo>
                      <a:pt x="2983" y="5650"/>
                      <a:pt x="3036" y="5644"/>
                      <a:pt x="3087" y="5630"/>
                    </a:cubicBezTo>
                    <a:cubicBezTo>
                      <a:pt x="4058" y="5353"/>
                      <a:pt x="4196" y="2441"/>
                      <a:pt x="3919" y="1402"/>
                    </a:cubicBezTo>
                    <a:cubicBezTo>
                      <a:pt x="3662" y="431"/>
                      <a:pt x="2923" y="1"/>
                      <a:pt x="21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27"/>
              <p:cNvSpPr/>
              <p:nvPr/>
            </p:nvSpPr>
            <p:spPr>
              <a:xfrm>
                <a:off x="3236375" y="1569025"/>
                <a:ext cx="60675" cy="462725"/>
              </a:xfrm>
              <a:custGeom>
                <a:rect b="b" l="l" r="r" t="t"/>
                <a:pathLst>
                  <a:path extrusionOk="0" h="18509" w="2427">
                    <a:moveTo>
                      <a:pt x="1525" y="1"/>
                    </a:moveTo>
                    <a:lnTo>
                      <a:pt x="0" y="347"/>
                    </a:lnTo>
                    <a:cubicBezTo>
                      <a:pt x="139" y="555"/>
                      <a:pt x="277" y="763"/>
                      <a:pt x="416" y="1040"/>
                    </a:cubicBezTo>
                    <a:cubicBezTo>
                      <a:pt x="624" y="1734"/>
                      <a:pt x="832" y="2357"/>
                      <a:pt x="971" y="3120"/>
                    </a:cubicBezTo>
                    <a:cubicBezTo>
                      <a:pt x="971" y="3536"/>
                      <a:pt x="1109" y="3952"/>
                      <a:pt x="1109" y="4437"/>
                    </a:cubicBezTo>
                    <a:cubicBezTo>
                      <a:pt x="1178" y="4992"/>
                      <a:pt x="1248" y="5477"/>
                      <a:pt x="1317" y="6031"/>
                    </a:cubicBezTo>
                    <a:cubicBezTo>
                      <a:pt x="1317" y="6517"/>
                      <a:pt x="1386" y="7071"/>
                      <a:pt x="1456" y="7626"/>
                    </a:cubicBezTo>
                    <a:cubicBezTo>
                      <a:pt x="1525" y="8180"/>
                      <a:pt x="1456" y="8804"/>
                      <a:pt x="1456" y="9359"/>
                    </a:cubicBezTo>
                    <a:cubicBezTo>
                      <a:pt x="1525" y="9983"/>
                      <a:pt x="1456" y="10537"/>
                      <a:pt x="1456" y="11092"/>
                    </a:cubicBezTo>
                    <a:cubicBezTo>
                      <a:pt x="1456" y="11715"/>
                      <a:pt x="1456" y="12270"/>
                      <a:pt x="1386" y="12755"/>
                    </a:cubicBezTo>
                    <a:cubicBezTo>
                      <a:pt x="1386" y="13864"/>
                      <a:pt x="1248" y="14835"/>
                      <a:pt x="1109" y="15667"/>
                    </a:cubicBezTo>
                    <a:cubicBezTo>
                      <a:pt x="1040" y="16568"/>
                      <a:pt x="901" y="17261"/>
                      <a:pt x="763" y="17677"/>
                    </a:cubicBezTo>
                    <a:cubicBezTo>
                      <a:pt x="693" y="18162"/>
                      <a:pt x="624" y="18439"/>
                      <a:pt x="624" y="18439"/>
                    </a:cubicBezTo>
                    <a:lnTo>
                      <a:pt x="1109" y="18509"/>
                    </a:lnTo>
                    <a:lnTo>
                      <a:pt x="2288" y="17053"/>
                    </a:lnTo>
                    <a:cubicBezTo>
                      <a:pt x="2288" y="16637"/>
                      <a:pt x="2288" y="16221"/>
                      <a:pt x="2357" y="15736"/>
                    </a:cubicBezTo>
                    <a:cubicBezTo>
                      <a:pt x="2426" y="15320"/>
                      <a:pt x="2357" y="14835"/>
                      <a:pt x="2357" y="14350"/>
                    </a:cubicBezTo>
                    <a:lnTo>
                      <a:pt x="2357" y="12755"/>
                    </a:lnTo>
                    <a:lnTo>
                      <a:pt x="2357" y="11092"/>
                    </a:lnTo>
                    <a:cubicBezTo>
                      <a:pt x="2357" y="10468"/>
                      <a:pt x="2288" y="9913"/>
                      <a:pt x="2218" y="9359"/>
                    </a:cubicBezTo>
                    <a:cubicBezTo>
                      <a:pt x="2218" y="8735"/>
                      <a:pt x="2149" y="8180"/>
                      <a:pt x="2149" y="7626"/>
                    </a:cubicBezTo>
                    <a:cubicBezTo>
                      <a:pt x="2080" y="7002"/>
                      <a:pt x="2010" y="6517"/>
                      <a:pt x="1941" y="5962"/>
                    </a:cubicBezTo>
                    <a:cubicBezTo>
                      <a:pt x="1872" y="5408"/>
                      <a:pt x="1802" y="4853"/>
                      <a:pt x="1802" y="4368"/>
                    </a:cubicBezTo>
                    <a:cubicBezTo>
                      <a:pt x="1733" y="3882"/>
                      <a:pt x="1594" y="3397"/>
                      <a:pt x="1594" y="2981"/>
                    </a:cubicBezTo>
                    <a:cubicBezTo>
                      <a:pt x="1456" y="2288"/>
                      <a:pt x="1386" y="1595"/>
                      <a:pt x="1456" y="902"/>
                    </a:cubicBezTo>
                    <a:cubicBezTo>
                      <a:pt x="1456" y="555"/>
                      <a:pt x="1456" y="278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27"/>
              <p:cNvSpPr/>
              <p:nvPr/>
            </p:nvSpPr>
            <p:spPr>
              <a:xfrm>
                <a:off x="3178625" y="1464750"/>
                <a:ext cx="109750" cy="135800"/>
              </a:xfrm>
              <a:custGeom>
                <a:rect b="b" l="l" r="r" t="t"/>
                <a:pathLst>
                  <a:path extrusionOk="0" h="5432" w="4390">
                    <a:moveTo>
                      <a:pt x="2574" y="0"/>
                    </a:moveTo>
                    <a:cubicBezTo>
                      <a:pt x="1377" y="0"/>
                      <a:pt x="0" y="865"/>
                      <a:pt x="508" y="2092"/>
                    </a:cubicBezTo>
                    <a:cubicBezTo>
                      <a:pt x="774" y="3025"/>
                      <a:pt x="2130" y="5431"/>
                      <a:pt x="3158" y="5431"/>
                    </a:cubicBezTo>
                    <a:cubicBezTo>
                      <a:pt x="3199" y="5431"/>
                      <a:pt x="3240" y="5427"/>
                      <a:pt x="3281" y="5419"/>
                    </a:cubicBezTo>
                    <a:cubicBezTo>
                      <a:pt x="4251" y="5142"/>
                      <a:pt x="4390" y="2161"/>
                      <a:pt x="4112" y="1191"/>
                    </a:cubicBezTo>
                    <a:cubicBezTo>
                      <a:pt x="4031" y="353"/>
                      <a:pt x="3339" y="0"/>
                      <a:pt x="25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27"/>
              <p:cNvSpPr/>
              <p:nvPr/>
            </p:nvSpPr>
            <p:spPr>
              <a:xfrm>
                <a:off x="3004150" y="1867100"/>
                <a:ext cx="110925" cy="459250"/>
              </a:xfrm>
              <a:custGeom>
                <a:rect b="b" l="l" r="r" t="t"/>
                <a:pathLst>
                  <a:path extrusionOk="0" h="18370" w="4437">
                    <a:moveTo>
                      <a:pt x="1525" y="0"/>
                    </a:moveTo>
                    <a:lnTo>
                      <a:pt x="0" y="486"/>
                    </a:lnTo>
                    <a:cubicBezTo>
                      <a:pt x="208" y="694"/>
                      <a:pt x="347" y="902"/>
                      <a:pt x="486" y="1179"/>
                    </a:cubicBezTo>
                    <a:cubicBezTo>
                      <a:pt x="832" y="1733"/>
                      <a:pt x="1109" y="2357"/>
                      <a:pt x="1317" y="3050"/>
                    </a:cubicBezTo>
                    <a:cubicBezTo>
                      <a:pt x="1525" y="3466"/>
                      <a:pt x="1595" y="3952"/>
                      <a:pt x="1733" y="4368"/>
                    </a:cubicBezTo>
                    <a:cubicBezTo>
                      <a:pt x="1872" y="4853"/>
                      <a:pt x="1941" y="5407"/>
                      <a:pt x="2080" y="5893"/>
                    </a:cubicBezTo>
                    <a:cubicBezTo>
                      <a:pt x="2149" y="6447"/>
                      <a:pt x="2288" y="7002"/>
                      <a:pt x="2427" y="7556"/>
                    </a:cubicBezTo>
                    <a:cubicBezTo>
                      <a:pt x="2565" y="8111"/>
                      <a:pt x="2635" y="8665"/>
                      <a:pt x="2704" y="9289"/>
                    </a:cubicBezTo>
                    <a:cubicBezTo>
                      <a:pt x="2773" y="9844"/>
                      <a:pt x="2912" y="10398"/>
                      <a:pt x="2912" y="11022"/>
                    </a:cubicBezTo>
                    <a:cubicBezTo>
                      <a:pt x="2981" y="11577"/>
                      <a:pt x="3050" y="12131"/>
                      <a:pt x="3050" y="12616"/>
                    </a:cubicBezTo>
                    <a:cubicBezTo>
                      <a:pt x="3189" y="13726"/>
                      <a:pt x="3189" y="14696"/>
                      <a:pt x="3189" y="15597"/>
                    </a:cubicBezTo>
                    <a:cubicBezTo>
                      <a:pt x="3189" y="16429"/>
                      <a:pt x="3189" y="17122"/>
                      <a:pt x="3050" y="17607"/>
                    </a:cubicBezTo>
                    <a:cubicBezTo>
                      <a:pt x="2981" y="18093"/>
                      <a:pt x="2981" y="18370"/>
                      <a:pt x="2981" y="18370"/>
                    </a:cubicBezTo>
                    <a:lnTo>
                      <a:pt x="3536" y="18370"/>
                    </a:lnTo>
                    <a:lnTo>
                      <a:pt x="4437" y="16845"/>
                    </a:lnTo>
                    <a:cubicBezTo>
                      <a:pt x="4437" y="16429"/>
                      <a:pt x="4367" y="15944"/>
                      <a:pt x="4367" y="15528"/>
                    </a:cubicBezTo>
                    <a:cubicBezTo>
                      <a:pt x="4298" y="15112"/>
                      <a:pt x="4229" y="14627"/>
                      <a:pt x="4160" y="14141"/>
                    </a:cubicBezTo>
                    <a:cubicBezTo>
                      <a:pt x="4090" y="13587"/>
                      <a:pt x="4090" y="13102"/>
                      <a:pt x="3952" y="12547"/>
                    </a:cubicBezTo>
                    <a:cubicBezTo>
                      <a:pt x="3882" y="11993"/>
                      <a:pt x="3813" y="11438"/>
                      <a:pt x="3744" y="10883"/>
                    </a:cubicBezTo>
                    <a:cubicBezTo>
                      <a:pt x="3605" y="10329"/>
                      <a:pt x="3466" y="9774"/>
                      <a:pt x="3397" y="9150"/>
                    </a:cubicBezTo>
                    <a:cubicBezTo>
                      <a:pt x="3258" y="8527"/>
                      <a:pt x="3189" y="8041"/>
                      <a:pt x="3050" y="7418"/>
                    </a:cubicBezTo>
                    <a:cubicBezTo>
                      <a:pt x="2981" y="6794"/>
                      <a:pt x="2773" y="6308"/>
                      <a:pt x="2635" y="5823"/>
                    </a:cubicBezTo>
                    <a:cubicBezTo>
                      <a:pt x="2496" y="5269"/>
                      <a:pt x="2427" y="4783"/>
                      <a:pt x="2288" y="4298"/>
                    </a:cubicBezTo>
                    <a:cubicBezTo>
                      <a:pt x="2149" y="3813"/>
                      <a:pt x="2011" y="3328"/>
                      <a:pt x="1872" y="2912"/>
                    </a:cubicBezTo>
                    <a:cubicBezTo>
                      <a:pt x="1664" y="2219"/>
                      <a:pt x="1525" y="1525"/>
                      <a:pt x="1525" y="832"/>
                    </a:cubicBezTo>
                    <a:cubicBezTo>
                      <a:pt x="1456" y="555"/>
                      <a:pt x="1456" y="278"/>
                      <a:pt x="1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27"/>
              <p:cNvSpPr/>
              <p:nvPr/>
            </p:nvSpPr>
            <p:spPr>
              <a:xfrm>
                <a:off x="2934600" y="1758400"/>
                <a:ext cx="119825" cy="142500"/>
              </a:xfrm>
              <a:custGeom>
                <a:rect b="b" l="l" r="r" t="t"/>
                <a:pathLst>
                  <a:path extrusionOk="0" h="5700" w="4793">
                    <a:moveTo>
                      <a:pt x="2512" y="0"/>
                    </a:moveTo>
                    <a:cubicBezTo>
                      <a:pt x="1273" y="0"/>
                      <a:pt x="0" y="1148"/>
                      <a:pt x="703" y="2685"/>
                    </a:cubicBezTo>
                    <a:cubicBezTo>
                      <a:pt x="1026" y="3590"/>
                      <a:pt x="2615" y="5700"/>
                      <a:pt x="3615" y="5700"/>
                    </a:cubicBezTo>
                    <a:cubicBezTo>
                      <a:pt x="3687" y="5700"/>
                      <a:pt x="3757" y="5689"/>
                      <a:pt x="3822" y="5666"/>
                    </a:cubicBezTo>
                    <a:cubicBezTo>
                      <a:pt x="4793" y="5250"/>
                      <a:pt x="4585" y="2338"/>
                      <a:pt x="4238" y="1298"/>
                    </a:cubicBezTo>
                    <a:cubicBezTo>
                      <a:pt x="3933" y="384"/>
                      <a:pt x="3228" y="0"/>
                      <a:pt x="251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27"/>
              <p:cNvSpPr/>
              <p:nvPr/>
            </p:nvSpPr>
            <p:spPr>
              <a:xfrm>
                <a:off x="3614150" y="1520500"/>
                <a:ext cx="457525" cy="88400"/>
              </a:xfrm>
              <a:custGeom>
                <a:rect b="b" l="l" r="r" t="t"/>
                <a:pathLst>
                  <a:path extrusionOk="0" h="3536" w="18301">
                    <a:moveTo>
                      <a:pt x="18301" y="1"/>
                    </a:moveTo>
                    <a:lnTo>
                      <a:pt x="18301" y="1"/>
                    </a:lnTo>
                    <a:cubicBezTo>
                      <a:pt x="18023" y="139"/>
                      <a:pt x="17746" y="209"/>
                      <a:pt x="17469" y="209"/>
                    </a:cubicBezTo>
                    <a:cubicBezTo>
                      <a:pt x="16776" y="347"/>
                      <a:pt x="16082" y="417"/>
                      <a:pt x="15389" y="417"/>
                    </a:cubicBezTo>
                    <a:lnTo>
                      <a:pt x="14003" y="417"/>
                    </a:lnTo>
                    <a:lnTo>
                      <a:pt x="12409" y="486"/>
                    </a:lnTo>
                    <a:lnTo>
                      <a:pt x="10745" y="486"/>
                    </a:lnTo>
                    <a:lnTo>
                      <a:pt x="9012" y="625"/>
                    </a:lnTo>
                    <a:cubicBezTo>
                      <a:pt x="8388" y="694"/>
                      <a:pt x="7834" y="694"/>
                      <a:pt x="7279" y="763"/>
                    </a:cubicBezTo>
                    <a:lnTo>
                      <a:pt x="5615" y="971"/>
                    </a:lnTo>
                    <a:cubicBezTo>
                      <a:pt x="5061" y="971"/>
                      <a:pt x="4506" y="1110"/>
                      <a:pt x="4021" y="1179"/>
                    </a:cubicBezTo>
                    <a:lnTo>
                      <a:pt x="2635" y="1387"/>
                    </a:lnTo>
                    <a:lnTo>
                      <a:pt x="1318" y="1664"/>
                    </a:lnTo>
                    <a:lnTo>
                      <a:pt x="1" y="3051"/>
                    </a:lnTo>
                    <a:lnTo>
                      <a:pt x="139" y="3536"/>
                    </a:lnTo>
                    <a:cubicBezTo>
                      <a:pt x="139" y="3536"/>
                      <a:pt x="416" y="3397"/>
                      <a:pt x="902" y="3259"/>
                    </a:cubicBezTo>
                    <a:cubicBezTo>
                      <a:pt x="1318" y="3051"/>
                      <a:pt x="2011" y="2843"/>
                      <a:pt x="2843" y="2635"/>
                    </a:cubicBezTo>
                    <a:cubicBezTo>
                      <a:pt x="3674" y="2358"/>
                      <a:pt x="4645" y="2150"/>
                      <a:pt x="5685" y="1942"/>
                    </a:cubicBezTo>
                    <a:lnTo>
                      <a:pt x="7279" y="1595"/>
                    </a:lnTo>
                    <a:cubicBezTo>
                      <a:pt x="7903" y="1526"/>
                      <a:pt x="8457" y="1456"/>
                      <a:pt x="9012" y="1387"/>
                    </a:cubicBezTo>
                    <a:lnTo>
                      <a:pt x="10745" y="1179"/>
                    </a:lnTo>
                    <a:lnTo>
                      <a:pt x="12409" y="1110"/>
                    </a:lnTo>
                    <a:lnTo>
                      <a:pt x="14003" y="1041"/>
                    </a:lnTo>
                    <a:cubicBezTo>
                      <a:pt x="14165" y="1017"/>
                      <a:pt x="14326" y="1010"/>
                      <a:pt x="14486" y="1010"/>
                    </a:cubicBezTo>
                    <a:cubicBezTo>
                      <a:pt x="14804" y="1010"/>
                      <a:pt x="15112" y="1041"/>
                      <a:pt x="15389" y="1041"/>
                    </a:cubicBezTo>
                    <a:cubicBezTo>
                      <a:pt x="16082" y="1041"/>
                      <a:pt x="16776" y="1179"/>
                      <a:pt x="17469" y="1318"/>
                    </a:cubicBezTo>
                    <a:cubicBezTo>
                      <a:pt x="17677" y="1387"/>
                      <a:pt x="17954" y="1456"/>
                      <a:pt x="18231" y="1595"/>
                    </a:cubicBezTo>
                    <a:lnTo>
                      <a:pt x="183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1" name="Google Shape;2451;p27"/>
              <p:cNvSpPr/>
              <p:nvPr/>
            </p:nvSpPr>
            <p:spPr>
              <a:xfrm>
                <a:off x="4042200" y="1501300"/>
                <a:ext cx="160600" cy="93775"/>
              </a:xfrm>
              <a:custGeom>
                <a:rect b="b" l="l" r="r" t="t"/>
                <a:pathLst>
                  <a:path extrusionOk="0" h="3751" w="6424">
                    <a:moveTo>
                      <a:pt x="3968" y="0"/>
                    </a:moveTo>
                    <a:cubicBezTo>
                      <a:pt x="2803" y="0"/>
                      <a:pt x="200" y="550"/>
                      <a:pt x="70" y="1531"/>
                    </a:cubicBezTo>
                    <a:cubicBezTo>
                      <a:pt x="0" y="2571"/>
                      <a:pt x="2773" y="3680"/>
                      <a:pt x="3813" y="3749"/>
                    </a:cubicBezTo>
                    <a:cubicBezTo>
                      <a:pt x="3836" y="3750"/>
                      <a:pt x="3860" y="3750"/>
                      <a:pt x="3883" y="3750"/>
                    </a:cubicBezTo>
                    <a:cubicBezTo>
                      <a:pt x="6175" y="3750"/>
                      <a:pt x="6424" y="418"/>
                      <a:pt x="4159" y="6"/>
                    </a:cubicBezTo>
                    <a:cubicBezTo>
                      <a:pt x="4101" y="2"/>
                      <a:pt x="4037" y="0"/>
                      <a:pt x="39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27"/>
              <p:cNvSpPr/>
              <p:nvPr/>
            </p:nvSpPr>
            <p:spPr>
              <a:xfrm>
                <a:off x="3439125" y="1775250"/>
                <a:ext cx="462725" cy="48550"/>
              </a:xfrm>
              <a:custGeom>
                <a:rect b="b" l="l" r="r" t="t"/>
                <a:pathLst>
                  <a:path extrusionOk="0" h="1942" w="18509">
                    <a:moveTo>
                      <a:pt x="5754" y="1"/>
                    </a:moveTo>
                    <a:cubicBezTo>
                      <a:pt x="5199" y="1"/>
                      <a:pt x="4714" y="70"/>
                      <a:pt x="4229" y="70"/>
                    </a:cubicBezTo>
                    <a:lnTo>
                      <a:pt x="2773" y="139"/>
                    </a:lnTo>
                    <a:lnTo>
                      <a:pt x="1456" y="278"/>
                    </a:lnTo>
                    <a:lnTo>
                      <a:pt x="0" y="1456"/>
                    </a:lnTo>
                    <a:lnTo>
                      <a:pt x="139" y="1941"/>
                    </a:lnTo>
                    <a:cubicBezTo>
                      <a:pt x="139" y="1941"/>
                      <a:pt x="416" y="1872"/>
                      <a:pt x="901" y="1734"/>
                    </a:cubicBezTo>
                    <a:cubicBezTo>
                      <a:pt x="1317" y="1595"/>
                      <a:pt x="2011" y="1456"/>
                      <a:pt x="2842" y="1318"/>
                    </a:cubicBezTo>
                    <a:cubicBezTo>
                      <a:pt x="3744" y="1179"/>
                      <a:pt x="4714" y="971"/>
                      <a:pt x="5754" y="902"/>
                    </a:cubicBezTo>
                    <a:lnTo>
                      <a:pt x="7417" y="763"/>
                    </a:lnTo>
                    <a:lnTo>
                      <a:pt x="10883" y="763"/>
                    </a:lnTo>
                    <a:lnTo>
                      <a:pt x="12547" y="832"/>
                    </a:lnTo>
                    <a:lnTo>
                      <a:pt x="14141" y="902"/>
                    </a:lnTo>
                    <a:cubicBezTo>
                      <a:pt x="14557" y="902"/>
                      <a:pt x="15042" y="902"/>
                      <a:pt x="15458" y="971"/>
                    </a:cubicBezTo>
                    <a:cubicBezTo>
                      <a:pt x="16152" y="1110"/>
                      <a:pt x="16845" y="1248"/>
                      <a:pt x="17538" y="1456"/>
                    </a:cubicBezTo>
                    <a:cubicBezTo>
                      <a:pt x="17746" y="1595"/>
                      <a:pt x="18023" y="1664"/>
                      <a:pt x="18231" y="1803"/>
                    </a:cubicBezTo>
                    <a:lnTo>
                      <a:pt x="18508" y="278"/>
                    </a:lnTo>
                    <a:lnTo>
                      <a:pt x="18508" y="278"/>
                    </a:lnTo>
                    <a:cubicBezTo>
                      <a:pt x="18231" y="347"/>
                      <a:pt x="17954" y="416"/>
                      <a:pt x="17607" y="416"/>
                    </a:cubicBezTo>
                    <a:cubicBezTo>
                      <a:pt x="17261" y="451"/>
                      <a:pt x="16914" y="468"/>
                      <a:pt x="16567" y="468"/>
                    </a:cubicBezTo>
                    <a:cubicBezTo>
                      <a:pt x="16221" y="468"/>
                      <a:pt x="15874" y="451"/>
                      <a:pt x="15528" y="416"/>
                    </a:cubicBezTo>
                    <a:cubicBezTo>
                      <a:pt x="15112" y="416"/>
                      <a:pt x="14627" y="278"/>
                      <a:pt x="14141" y="278"/>
                    </a:cubicBezTo>
                    <a:lnTo>
                      <a:pt x="12547" y="139"/>
                    </a:lnTo>
                    <a:lnTo>
                      <a:pt x="10883" y="70"/>
                    </a:lnTo>
                    <a:lnTo>
                      <a:pt x="7417" y="70"/>
                    </a:lnTo>
                    <a:lnTo>
                      <a:pt x="57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27"/>
              <p:cNvSpPr/>
              <p:nvPr/>
            </p:nvSpPr>
            <p:spPr>
              <a:xfrm>
                <a:off x="3867175" y="1771900"/>
                <a:ext cx="167725" cy="94600"/>
              </a:xfrm>
              <a:custGeom>
                <a:rect b="b" l="l" r="r" t="t"/>
                <a:pathLst>
                  <a:path extrusionOk="0" h="3784" w="6709">
                    <a:moveTo>
                      <a:pt x="3570" y="1"/>
                    </a:moveTo>
                    <a:cubicBezTo>
                      <a:pt x="2303" y="1"/>
                      <a:pt x="374" y="345"/>
                      <a:pt x="208" y="1174"/>
                    </a:cubicBezTo>
                    <a:cubicBezTo>
                      <a:pt x="0" y="2145"/>
                      <a:pt x="2634" y="3531"/>
                      <a:pt x="3674" y="3739"/>
                    </a:cubicBezTo>
                    <a:cubicBezTo>
                      <a:pt x="3824" y="3769"/>
                      <a:pt x="3967" y="3783"/>
                      <a:pt x="4104" y="3783"/>
                    </a:cubicBezTo>
                    <a:cubicBezTo>
                      <a:pt x="6182" y="3783"/>
                      <a:pt x="6709" y="521"/>
                      <a:pt x="4367" y="65"/>
                    </a:cubicBezTo>
                    <a:cubicBezTo>
                      <a:pt x="4171" y="23"/>
                      <a:pt x="3891" y="1"/>
                      <a:pt x="3570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27"/>
              <p:cNvSpPr/>
              <p:nvPr/>
            </p:nvSpPr>
            <p:spPr>
              <a:xfrm>
                <a:off x="3229425" y="2004000"/>
                <a:ext cx="459275" cy="71075"/>
              </a:xfrm>
              <a:custGeom>
                <a:rect b="b" l="l" r="r" t="t"/>
                <a:pathLst>
                  <a:path extrusionOk="0" h="2843" w="18371">
                    <a:moveTo>
                      <a:pt x="18370" y="1"/>
                    </a:moveTo>
                    <a:lnTo>
                      <a:pt x="18370" y="1"/>
                    </a:lnTo>
                    <a:cubicBezTo>
                      <a:pt x="18093" y="70"/>
                      <a:pt x="17816" y="139"/>
                      <a:pt x="17538" y="209"/>
                    </a:cubicBezTo>
                    <a:cubicBezTo>
                      <a:pt x="16845" y="347"/>
                      <a:pt x="16152" y="347"/>
                      <a:pt x="15459" y="347"/>
                    </a:cubicBezTo>
                    <a:cubicBezTo>
                      <a:pt x="14974" y="347"/>
                      <a:pt x="14488" y="278"/>
                      <a:pt x="14003" y="278"/>
                    </a:cubicBezTo>
                    <a:lnTo>
                      <a:pt x="10814" y="278"/>
                    </a:lnTo>
                    <a:lnTo>
                      <a:pt x="9082" y="347"/>
                    </a:lnTo>
                    <a:cubicBezTo>
                      <a:pt x="8770" y="382"/>
                      <a:pt x="8475" y="382"/>
                      <a:pt x="8189" y="382"/>
                    </a:cubicBezTo>
                    <a:cubicBezTo>
                      <a:pt x="7903" y="382"/>
                      <a:pt x="7626" y="382"/>
                      <a:pt x="7349" y="417"/>
                    </a:cubicBezTo>
                    <a:lnTo>
                      <a:pt x="5616" y="555"/>
                    </a:lnTo>
                    <a:cubicBezTo>
                      <a:pt x="5130" y="555"/>
                      <a:pt x="4576" y="624"/>
                      <a:pt x="4091" y="694"/>
                    </a:cubicBezTo>
                    <a:lnTo>
                      <a:pt x="2704" y="902"/>
                    </a:lnTo>
                    <a:lnTo>
                      <a:pt x="1387" y="1110"/>
                    </a:lnTo>
                    <a:lnTo>
                      <a:pt x="1" y="2357"/>
                    </a:lnTo>
                    <a:lnTo>
                      <a:pt x="139" y="2843"/>
                    </a:lnTo>
                    <a:lnTo>
                      <a:pt x="833" y="2565"/>
                    </a:lnTo>
                    <a:cubicBezTo>
                      <a:pt x="1318" y="2427"/>
                      <a:pt x="2011" y="2219"/>
                      <a:pt x="2843" y="2011"/>
                    </a:cubicBezTo>
                    <a:cubicBezTo>
                      <a:pt x="3744" y="1803"/>
                      <a:pt x="4714" y="1595"/>
                      <a:pt x="5685" y="1456"/>
                    </a:cubicBezTo>
                    <a:lnTo>
                      <a:pt x="7349" y="1179"/>
                    </a:lnTo>
                    <a:cubicBezTo>
                      <a:pt x="7903" y="1110"/>
                      <a:pt x="8527" y="1040"/>
                      <a:pt x="9082" y="1040"/>
                    </a:cubicBezTo>
                    <a:lnTo>
                      <a:pt x="10814" y="902"/>
                    </a:lnTo>
                    <a:lnTo>
                      <a:pt x="14003" y="902"/>
                    </a:lnTo>
                    <a:cubicBezTo>
                      <a:pt x="14165" y="879"/>
                      <a:pt x="14319" y="871"/>
                      <a:pt x="14470" y="871"/>
                    </a:cubicBezTo>
                    <a:cubicBezTo>
                      <a:pt x="14773" y="871"/>
                      <a:pt x="15066" y="902"/>
                      <a:pt x="15390" y="902"/>
                    </a:cubicBezTo>
                    <a:cubicBezTo>
                      <a:pt x="16083" y="971"/>
                      <a:pt x="16776" y="1110"/>
                      <a:pt x="17469" y="1318"/>
                    </a:cubicBezTo>
                    <a:cubicBezTo>
                      <a:pt x="17746" y="1318"/>
                      <a:pt x="17954" y="1456"/>
                      <a:pt x="18232" y="1595"/>
                    </a:cubicBezTo>
                    <a:lnTo>
                      <a:pt x="183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27"/>
              <p:cNvSpPr/>
              <p:nvPr/>
            </p:nvSpPr>
            <p:spPr>
              <a:xfrm>
                <a:off x="3657475" y="1987825"/>
                <a:ext cx="165375" cy="94750"/>
              </a:xfrm>
              <a:custGeom>
                <a:rect b="b" l="l" r="r" t="t"/>
                <a:pathLst>
                  <a:path extrusionOk="0" h="3790" w="6615">
                    <a:moveTo>
                      <a:pt x="3816" y="1"/>
                    </a:moveTo>
                    <a:cubicBezTo>
                      <a:pt x="2573" y="1"/>
                      <a:pt x="262" y="487"/>
                      <a:pt x="139" y="1410"/>
                    </a:cubicBezTo>
                    <a:cubicBezTo>
                      <a:pt x="0" y="2381"/>
                      <a:pt x="2704" y="3628"/>
                      <a:pt x="3744" y="3767"/>
                    </a:cubicBezTo>
                    <a:cubicBezTo>
                      <a:pt x="3854" y="3782"/>
                      <a:pt x="3960" y="3790"/>
                      <a:pt x="4062" y="3790"/>
                    </a:cubicBezTo>
                    <a:cubicBezTo>
                      <a:pt x="6276" y="3790"/>
                      <a:pt x="6614" y="355"/>
                      <a:pt x="4229" y="24"/>
                    </a:cubicBezTo>
                    <a:cubicBezTo>
                      <a:pt x="4113" y="8"/>
                      <a:pt x="3973" y="1"/>
                      <a:pt x="3816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27"/>
              <p:cNvSpPr/>
              <p:nvPr/>
            </p:nvSpPr>
            <p:spPr>
              <a:xfrm>
                <a:off x="3035350" y="2173825"/>
                <a:ext cx="421125" cy="225325"/>
              </a:xfrm>
              <a:custGeom>
                <a:rect b="b" l="l" r="r" t="t"/>
                <a:pathLst>
                  <a:path extrusionOk="0" h="9013" w="16845">
                    <a:moveTo>
                      <a:pt x="16429" y="1"/>
                    </a:moveTo>
                    <a:cubicBezTo>
                      <a:pt x="16151" y="209"/>
                      <a:pt x="15943" y="347"/>
                      <a:pt x="15735" y="486"/>
                    </a:cubicBezTo>
                    <a:cubicBezTo>
                      <a:pt x="15112" y="833"/>
                      <a:pt x="14418" y="1110"/>
                      <a:pt x="13725" y="1318"/>
                    </a:cubicBezTo>
                    <a:cubicBezTo>
                      <a:pt x="13379" y="1457"/>
                      <a:pt x="12893" y="1595"/>
                      <a:pt x="12408" y="1734"/>
                    </a:cubicBezTo>
                    <a:lnTo>
                      <a:pt x="10952" y="2288"/>
                    </a:lnTo>
                    <a:lnTo>
                      <a:pt x="9358" y="2843"/>
                    </a:lnTo>
                    <a:lnTo>
                      <a:pt x="7764" y="3536"/>
                    </a:lnTo>
                    <a:cubicBezTo>
                      <a:pt x="7209" y="3744"/>
                      <a:pt x="6655" y="3952"/>
                      <a:pt x="6169" y="4160"/>
                    </a:cubicBezTo>
                    <a:lnTo>
                      <a:pt x="4644" y="4853"/>
                    </a:lnTo>
                    <a:cubicBezTo>
                      <a:pt x="4090" y="5130"/>
                      <a:pt x="3674" y="5338"/>
                      <a:pt x="3258" y="5546"/>
                    </a:cubicBezTo>
                    <a:lnTo>
                      <a:pt x="1941" y="6240"/>
                    </a:lnTo>
                    <a:lnTo>
                      <a:pt x="832" y="6863"/>
                    </a:lnTo>
                    <a:lnTo>
                      <a:pt x="0" y="8596"/>
                    </a:lnTo>
                    <a:lnTo>
                      <a:pt x="347" y="9012"/>
                    </a:lnTo>
                    <a:cubicBezTo>
                      <a:pt x="347" y="9012"/>
                      <a:pt x="555" y="8874"/>
                      <a:pt x="901" y="8527"/>
                    </a:cubicBezTo>
                    <a:cubicBezTo>
                      <a:pt x="1317" y="8180"/>
                      <a:pt x="1802" y="7765"/>
                      <a:pt x="2565" y="7279"/>
                    </a:cubicBezTo>
                    <a:cubicBezTo>
                      <a:pt x="3327" y="6794"/>
                      <a:pt x="4090" y="6240"/>
                      <a:pt x="5060" y="5754"/>
                    </a:cubicBezTo>
                    <a:lnTo>
                      <a:pt x="6516" y="4922"/>
                    </a:lnTo>
                    <a:cubicBezTo>
                      <a:pt x="7001" y="4645"/>
                      <a:pt x="7487" y="4368"/>
                      <a:pt x="8041" y="4160"/>
                    </a:cubicBezTo>
                    <a:lnTo>
                      <a:pt x="9566" y="3467"/>
                    </a:lnTo>
                    <a:lnTo>
                      <a:pt x="11091" y="2843"/>
                    </a:lnTo>
                    <a:lnTo>
                      <a:pt x="12547" y="2288"/>
                    </a:lnTo>
                    <a:cubicBezTo>
                      <a:pt x="13032" y="2150"/>
                      <a:pt x="13448" y="2011"/>
                      <a:pt x="13864" y="1872"/>
                    </a:cubicBezTo>
                    <a:cubicBezTo>
                      <a:pt x="14557" y="1664"/>
                      <a:pt x="15250" y="1526"/>
                      <a:pt x="15943" y="1526"/>
                    </a:cubicBezTo>
                    <a:cubicBezTo>
                      <a:pt x="16082" y="1491"/>
                      <a:pt x="16221" y="1474"/>
                      <a:pt x="16368" y="1474"/>
                    </a:cubicBezTo>
                    <a:cubicBezTo>
                      <a:pt x="16515" y="1474"/>
                      <a:pt x="16671" y="1491"/>
                      <a:pt x="16845" y="1526"/>
                    </a:cubicBezTo>
                    <a:lnTo>
                      <a:pt x="16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27"/>
              <p:cNvSpPr/>
              <p:nvPr/>
            </p:nvSpPr>
            <p:spPr>
              <a:xfrm>
                <a:off x="3420050" y="2132325"/>
                <a:ext cx="152525" cy="95325"/>
              </a:xfrm>
              <a:custGeom>
                <a:rect b="b" l="l" r="r" t="t"/>
                <a:pathLst>
                  <a:path extrusionOk="0" h="3813" w="6101">
                    <a:moveTo>
                      <a:pt x="4099" y="1"/>
                    </a:moveTo>
                    <a:cubicBezTo>
                      <a:pt x="3938" y="1"/>
                      <a:pt x="3773" y="22"/>
                      <a:pt x="3605" y="67"/>
                    </a:cubicBezTo>
                    <a:cubicBezTo>
                      <a:pt x="2635" y="274"/>
                      <a:pt x="1" y="1730"/>
                      <a:pt x="209" y="2701"/>
                    </a:cubicBezTo>
                    <a:cubicBezTo>
                      <a:pt x="424" y="3507"/>
                      <a:pt x="2222" y="3813"/>
                      <a:pt x="3504" y="3813"/>
                    </a:cubicBezTo>
                    <a:cubicBezTo>
                      <a:pt x="3875" y="3813"/>
                      <a:pt x="4204" y="3787"/>
                      <a:pt x="4437" y="3740"/>
                    </a:cubicBezTo>
                    <a:cubicBezTo>
                      <a:pt x="5477" y="3463"/>
                      <a:pt x="6101" y="2493"/>
                      <a:pt x="5893" y="1453"/>
                    </a:cubicBezTo>
                    <a:cubicBezTo>
                      <a:pt x="5660" y="580"/>
                      <a:pt x="4939" y="1"/>
                      <a:pt x="4099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27"/>
              <p:cNvSpPr/>
              <p:nvPr/>
            </p:nvSpPr>
            <p:spPr>
              <a:xfrm>
                <a:off x="1784150" y="238125"/>
                <a:ext cx="1665400" cy="4075950"/>
              </a:xfrm>
              <a:custGeom>
                <a:rect b="b" l="l" r="r" t="t"/>
                <a:pathLst>
                  <a:path extrusionOk="0" h="163038" w="66616">
                    <a:moveTo>
                      <a:pt x="21420" y="46028"/>
                    </a:moveTo>
                    <a:lnTo>
                      <a:pt x="24886" y="68417"/>
                    </a:lnTo>
                    <a:lnTo>
                      <a:pt x="16775" y="54276"/>
                    </a:lnTo>
                    <a:cubicBezTo>
                      <a:pt x="10814" y="65575"/>
                      <a:pt x="6585" y="77706"/>
                      <a:pt x="4090" y="90253"/>
                    </a:cubicBezTo>
                    <a:lnTo>
                      <a:pt x="8180" y="108137"/>
                    </a:lnTo>
                    <a:lnTo>
                      <a:pt x="2565" y="99749"/>
                    </a:lnTo>
                    <a:cubicBezTo>
                      <a:pt x="0" y="121169"/>
                      <a:pt x="2634" y="142866"/>
                      <a:pt x="10259" y="163037"/>
                    </a:cubicBezTo>
                    <a:lnTo>
                      <a:pt x="28213" y="91223"/>
                    </a:lnTo>
                    <a:lnTo>
                      <a:pt x="66615" y="0"/>
                    </a:lnTo>
                    <a:cubicBezTo>
                      <a:pt x="49424" y="10536"/>
                      <a:pt x="33273" y="26410"/>
                      <a:pt x="21420" y="460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27"/>
              <p:cNvSpPr/>
              <p:nvPr/>
            </p:nvSpPr>
            <p:spPr>
              <a:xfrm>
                <a:off x="2040625" y="238125"/>
                <a:ext cx="1450500" cy="4074200"/>
              </a:xfrm>
              <a:custGeom>
                <a:rect b="b" l="l" r="r" t="t"/>
                <a:pathLst>
                  <a:path extrusionOk="0" h="162968" w="58020">
                    <a:moveTo>
                      <a:pt x="21836" y="113821"/>
                    </a:moveTo>
                    <a:lnTo>
                      <a:pt x="34313" y="105364"/>
                    </a:lnTo>
                    <a:cubicBezTo>
                      <a:pt x="37294" y="98640"/>
                      <a:pt x="40066" y="91847"/>
                      <a:pt x="42562" y="84985"/>
                    </a:cubicBezTo>
                    <a:lnTo>
                      <a:pt x="23499" y="89421"/>
                    </a:lnTo>
                    <a:lnTo>
                      <a:pt x="46236" y="73963"/>
                    </a:lnTo>
                    <a:cubicBezTo>
                      <a:pt x="48523" y="66962"/>
                      <a:pt x="50464" y="59961"/>
                      <a:pt x="52059" y="53098"/>
                    </a:cubicBezTo>
                    <a:lnTo>
                      <a:pt x="35977" y="57326"/>
                    </a:lnTo>
                    <a:lnTo>
                      <a:pt x="53861" y="44433"/>
                    </a:lnTo>
                    <a:cubicBezTo>
                      <a:pt x="57049" y="28074"/>
                      <a:pt x="58020" y="12755"/>
                      <a:pt x="56356" y="0"/>
                    </a:cubicBezTo>
                    <a:cubicBezTo>
                      <a:pt x="4714" y="73200"/>
                      <a:pt x="0" y="162968"/>
                      <a:pt x="0" y="162968"/>
                    </a:cubicBezTo>
                    <a:cubicBezTo>
                      <a:pt x="11715" y="148758"/>
                      <a:pt x="22529" y="130804"/>
                      <a:pt x="31540" y="1116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27"/>
              <p:cNvSpPr/>
              <p:nvPr/>
            </p:nvSpPr>
            <p:spPr>
              <a:xfrm>
                <a:off x="1959175" y="1286550"/>
                <a:ext cx="2878475" cy="3925200"/>
              </a:xfrm>
              <a:custGeom>
                <a:rect b="b" l="l" r="r" t="t"/>
                <a:pathLst>
                  <a:path extrusionOk="0" h="157008" w="115139">
                    <a:moveTo>
                      <a:pt x="51573" y="34799"/>
                    </a:moveTo>
                    <a:lnTo>
                      <a:pt x="48038" y="60100"/>
                    </a:lnTo>
                    <a:lnTo>
                      <a:pt x="43879" y="42216"/>
                    </a:lnTo>
                    <a:cubicBezTo>
                      <a:pt x="33897" y="52475"/>
                      <a:pt x="25302" y="64120"/>
                      <a:pt x="18578" y="76806"/>
                    </a:cubicBezTo>
                    <a:lnTo>
                      <a:pt x="17191" y="97324"/>
                    </a:lnTo>
                    <a:lnTo>
                      <a:pt x="13795" y="86510"/>
                    </a:lnTo>
                    <a:cubicBezTo>
                      <a:pt x="4783" y="107098"/>
                      <a:pt x="0" y="130736"/>
                      <a:pt x="1664" y="157007"/>
                    </a:cubicBezTo>
                    <a:lnTo>
                      <a:pt x="44226" y="85678"/>
                    </a:lnTo>
                    <a:lnTo>
                      <a:pt x="115138" y="1"/>
                    </a:lnTo>
                    <a:cubicBezTo>
                      <a:pt x="93234" y="5754"/>
                      <a:pt x="70775" y="17608"/>
                      <a:pt x="51573" y="347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27"/>
              <p:cNvSpPr/>
              <p:nvPr/>
            </p:nvSpPr>
            <p:spPr>
              <a:xfrm>
                <a:off x="2000750" y="1286550"/>
                <a:ext cx="2835175" cy="3925200"/>
              </a:xfrm>
              <a:custGeom>
                <a:rect b="b" l="l" r="r" t="t"/>
                <a:pathLst>
                  <a:path extrusionOk="0" h="157008" w="113407">
                    <a:moveTo>
                      <a:pt x="39374" y="111257"/>
                    </a:moveTo>
                    <a:lnTo>
                      <a:pt x="55594" y="106266"/>
                    </a:lnTo>
                    <a:cubicBezTo>
                      <a:pt x="61001" y="99958"/>
                      <a:pt x="66131" y="93511"/>
                      <a:pt x="71052" y="86926"/>
                    </a:cubicBezTo>
                    <a:lnTo>
                      <a:pt x="49078" y="85471"/>
                    </a:lnTo>
                    <a:lnTo>
                      <a:pt x="78539" y="76320"/>
                    </a:lnTo>
                    <a:cubicBezTo>
                      <a:pt x="83253" y="69458"/>
                      <a:pt x="87620" y="62595"/>
                      <a:pt x="91571" y="55733"/>
                    </a:cubicBezTo>
                    <a:lnTo>
                      <a:pt x="72924" y="55040"/>
                    </a:lnTo>
                    <a:lnTo>
                      <a:pt x="96354" y="46999"/>
                    </a:lnTo>
                    <a:cubicBezTo>
                      <a:pt x="105019" y="30432"/>
                      <a:pt x="111119" y="14280"/>
                      <a:pt x="113406" y="1"/>
                    </a:cubicBezTo>
                    <a:cubicBezTo>
                      <a:pt x="34106" y="61972"/>
                      <a:pt x="1" y="157007"/>
                      <a:pt x="1" y="157007"/>
                    </a:cubicBezTo>
                    <a:cubicBezTo>
                      <a:pt x="17192" y="145500"/>
                      <a:pt x="34660" y="129696"/>
                      <a:pt x="50534" y="1119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27"/>
              <p:cNvSpPr/>
              <p:nvPr/>
            </p:nvSpPr>
            <p:spPr>
              <a:xfrm>
                <a:off x="1896775" y="3166825"/>
                <a:ext cx="3757100" cy="2252875"/>
              </a:xfrm>
              <a:custGeom>
                <a:rect b="b" l="l" r="r" t="t"/>
                <a:pathLst>
                  <a:path extrusionOk="0" h="90115" w="150284">
                    <a:moveTo>
                      <a:pt x="85609" y="8527"/>
                    </a:moveTo>
                    <a:lnTo>
                      <a:pt x="73478" y="27866"/>
                    </a:lnTo>
                    <a:lnTo>
                      <a:pt x="76598" y="11715"/>
                    </a:lnTo>
                    <a:cubicBezTo>
                      <a:pt x="64675" y="16429"/>
                      <a:pt x="53376" y="22875"/>
                      <a:pt x="43256" y="30708"/>
                    </a:cubicBezTo>
                    <a:lnTo>
                      <a:pt x="34591" y="47068"/>
                    </a:lnTo>
                    <a:lnTo>
                      <a:pt x="35769" y="36947"/>
                    </a:lnTo>
                    <a:cubicBezTo>
                      <a:pt x="19757" y="51504"/>
                      <a:pt x="7487" y="69735"/>
                      <a:pt x="1" y="90114"/>
                    </a:cubicBezTo>
                    <a:lnTo>
                      <a:pt x="56703" y="51019"/>
                    </a:lnTo>
                    <a:lnTo>
                      <a:pt x="150283" y="3328"/>
                    </a:lnTo>
                    <a:cubicBezTo>
                      <a:pt x="130250" y="0"/>
                      <a:pt x="107514" y="1456"/>
                      <a:pt x="85609" y="85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27"/>
              <p:cNvSpPr/>
              <p:nvPr/>
            </p:nvSpPr>
            <p:spPr>
              <a:xfrm>
                <a:off x="1896775" y="3250000"/>
                <a:ext cx="3757100" cy="2169700"/>
              </a:xfrm>
              <a:custGeom>
                <a:rect b="b" l="l" r="r" t="t"/>
                <a:pathLst>
                  <a:path extrusionOk="0" h="86788" w="150284">
                    <a:moveTo>
                      <a:pt x="49009" y="63774"/>
                    </a:moveTo>
                    <a:lnTo>
                      <a:pt x="64120" y="65576"/>
                    </a:lnTo>
                    <a:cubicBezTo>
                      <a:pt x="70775" y="62457"/>
                      <a:pt x="77360" y="59060"/>
                      <a:pt x="83807" y="55456"/>
                    </a:cubicBezTo>
                    <a:lnTo>
                      <a:pt x="66408" y="46305"/>
                    </a:lnTo>
                    <a:lnTo>
                      <a:pt x="93858" y="49563"/>
                    </a:lnTo>
                    <a:cubicBezTo>
                      <a:pt x="100166" y="45751"/>
                      <a:pt x="106266" y="41661"/>
                      <a:pt x="112020" y="37502"/>
                    </a:cubicBezTo>
                    <a:lnTo>
                      <a:pt x="97047" y="30154"/>
                    </a:lnTo>
                    <a:lnTo>
                      <a:pt x="119159" y="32095"/>
                    </a:lnTo>
                    <a:cubicBezTo>
                      <a:pt x="132330" y="21697"/>
                      <a:pt x="143213" y="10814"/>
                      <a:pt x="150283" y="1"/>
                    </a:cubicBezTo>
                    <a:cubicBezTo>
                      <a:pt x="62734" y="21628"/>
                      <a:pt x="1" y="86787"/>
                      <a:pt x="1" y="86787"/>
                    </a:cubicBezTo>
                    <a:cubicBezTo>
                      <a:pt x="18301" y="83599"/>
                      <a:pt x="38334" y="77083"/>
                      <a:pt x="57882" y="68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64" name="Google Shape;2464;p27"/>
          <p:cNvSpPr txBox="1"/>
          <p:nvPr>
            <p:ph idx="2" type="subTitle"/>
          </p:nvPr>
        </p:nvSpPr>
        <p:spPr>
          <a:xfrm>
            <a:off x="2347950" y="996425"/>
            <a:ext cx="4443900" cy="6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4_1_1_1_1_1_1">
    <p:spTree>
      <p:nvGrpSpPr>
        <p:cNvPr id="2465" name="Shape 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" name="Google Shape;2466;p28"/>
          <p:cNvSpPr txBox="1"/>
          <p:nvPr>
            <p:ph type="title"/>
          </p:nvPr>
        </p:nvSpPr>
        <p:spPr>
          <a:xfrm>
            <a:off x="722375" y="4480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67" name="Google Shape;2467;p28"/>
          <p:cNvSpPr txBox="1"/>
          <p:nvPr>
            <p:ph idx="1" type="subTitle"/>
          </p:nvPr>
        </p:nvSpPr>
        <p:spPr>
          <a:xfrm>
            <a:off x="1659525" y="996425"/>
            <a:ext cx="58083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68" name="Google Shape;2468;p28"/>
          <p:cNvGrpSpPr/>
          <p:nvPr/>
        </p:nvGrpSpPr>
        <p:grpSpPr>
          <a:xfrm>
            <a:off x="-696049" y="2871854"/>
            <a:ext cx="6340666" cy="3484298"/>
            <a:chOff x="-696049" y="2871854"/>
            <a:chExt cx="6340666" cy="3484298"/>
          </a:xfrm>
        </p:grpSpPr>
        <p:sp>
          <p:nvSpPr>
            <p:cNvPr id="2469" name="Google Shape;2469;p28"/>
            <p:cNvSpPr/>
            <p:nvPr/>
          </p:nvSpPr>
          <p:spPr>
            <a:xfrm rot="412973">
              <a:off x="-598764" y="4001005"/>
              <a:ext cx="6146096" cy="1994051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0" name="Google Shape;2470;p28"/>
            <p:cNvGrpSpPr/>
            <p:nvPr/>
          </p:nvGrpSpPr>
          <p:grpSpPr>
            <a:xfrm>
              <a:off x="-277167" y="2871854"/>
              <a:ext cx="1691561" cy="2445691"/>
              <a:chOff x="-277167" y="2871854"/>
              <a:chExt cx="1691561" cy="2445691"/>
            </a:xfrm>
          </p:grpSpPr>
          <p:grpSp>
            <p:nvGrpSpPr>
              <p:cNvPr id="2471" name="Google Shape;2471;p28"/>
              <p:cNvGrpSpPr/>
              <p:nvPr/>
            </p:nvGrpSpPr>
            <p:grpSpPr>
              <a:xfrm flipH="1">
                <a:off x="-277167" y="2871854"/>
                <a:ext cx="937987" cy="1598291"/>
                <a:chOff x="2277925" y="238125"/>
                <a:chExt cx="3068325" cy="5228300"/>
              </a:xfrm>
            </p:grpSpPr>
            <p:sp>
              <p:nvSpPr>
                <p:cNvPr id="2472" name="Google Shape;2472;p28"/>
                <p:cNvSpPr/>
                <p:nvPr/>
              </p:nvSpPr>
              <p:spPr>
                <a:xfrm>
                  <a:off x="3140225" y="238125"/>
                  <a:ext cx="2206025" cy="4206925"/>
                </a:xfrm>
                <a:custGeom>
                  <a:rect b="b" l="l" r="r" t="t"/>
                  <a:pathLst>
                    <a:path extrusionOk="0" h="168277" w="88241">
                      <a:moveTo>
                        <a:pt x="54920" y="43534"/>
                      </a:moveTo>
                      <a:lnTo>
                        <a:pt x="54250" y="68148"/>
                      </a:lnTo>
                      <a:lnTo>
                        <a:pt x="61032" y="51822"/>
                      </a:lnTo>
                      <a:cubicBezTo>
                        <a:pt x="68901" y="63208"/>
                        <a:pt x="75180" y="75766"/>
                        <a:pt x="79617" y="88994"/>
                      </a:cubicBezTo>
                      <a:lnTo>
                        <a:pt x="77524" y="108835"/>
                      </a:lnTo>
                      <a:lnTo>
                        <a:pt x="82464" y="99040"/>
                      </a:lnTo>
                      <a:cubicBezTo>
                        <a:pt x="88157" y="121728"/>
                        <a:pt x="88240" y="145505"/>
                        <a:pt x="82715" y="168276"/>
                      </a:cubicBezTo>
                      <a:lnTo>
                        <a:pt x="55255" y="99208"/>
                      </a:lnTo>
                      <a:lnTo>
                        <a:pt x="0" y="0"/>
                      </a:lnTo>
                      <a:cubicBezTo>
                        <a:pt x="19926" y="9042"/>
                        <a:pt x="39432" y="24028"/>
                        <a:pt x="54920" y="4353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3" name="Google Shape;2473;p28"/>
                <p:cNvSpPr/>
                <p:nvPr/>
              </p:nvSpPr>
              <p:spPr>
                <a:xfrm>
                  <a:off x="3136025" y="238125"/>
                  <a:ext cx="2072075" cy="4204825"/>
                </a:xfrm>
                <a:custGeom>
                  <a:rect b="b" l="l" r="r" t="t"/>
                  <a:pathLst>
                    <a:path extrusionOk="0" h="168193" w="82883">
                      <a:moveTo>
                        <a:pt x="52744" y="118128"/>
                      </a:moveTo>
                      <a:lnTo>
                        <a:pt x="38093" y="110677"/>
                      </a:lnTo>
                      <a:cubicBezTo>
                        <a:pt x="33991" y="103812"/>
                        <a:pt x="30056" y="96864"/>
                        <a:pt x="26456" y="89747"/>
                      </a:cubicBezTo>
                      <a:lnTo>
                        <a:pt x="47637" y="91924"/>
                      </a:lnTo>
                      <a:lnTo>
                        <a:pt x="21014" y="78445"/>
                      </a:lnTo>
                      <a:cubicBezTo>
                        <a:pt x="17666" y="71162"/>
                        <a:pt x="14568" y="63878"/>
                        <a:pt x="11973" y="56678"/>
                      </a:cubicBezTo>
                      <a:lnTo>
                        <a:pt x="29889" y="59106"/>
                      </a:lnTo>
                      <a:lnTo>
                        <a:pt x="8791" y="47553"/>
                      </a:lnTo>
                      <a:cubicBezTo>
                        <a:pt x="3182" y="30390"/>
                        <a:pt x="1" y="13981"/>
                        <a:pt x="168" y="0"/>
                      </a:cubicBezTo>
                      <a:cubicBezTo>
                        <a:pt x="65721" y="71999"/>
                        <a:pt x="82883" y="168193"/>
                        <a:pt x="82883" y="168193"/>
                      </a:cubicBezTo>
                      <a:cubicBezTo>
                        <a:pt x="68316" y="154379"/>
                        <a:pt x="54251" y="136463"/>
                        <a:pt x="41944" y="11695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4" name="Google Shape;2474;p28"/>
                <p:cNvSpPr/>
                <p:nvPr/>
              </p:nvSpPr>
              <p:spPr>
                <a:xfrm>
                  <a:off x="2277925" y="1822500"/>
                  <a:ext cx="2955300" cy="3643925"/>
                </a:xfrm>
                <a:custGeom>
                  <a:rect b="b" l="l" r="r" t="t"/>
                  <a:pathLst>
                    <a:path extrusionOk="0" h="145757" w="118212">
                      <a:moveTo>
                        <a:pt x="63208" y="30307"/>
                      </a:moveTo>
                      <a:lnTo>
                        <a:pt x="67896" y="54586"/>
                      </a:lnTo>
                      <a:lnTo>
                        <a:pt x="70994" y="37088"/>
                      </a:lnTo>
                      <a:cubicBezTo>
                        <a:pt x="81208" y="46465"/>
                        <a:pt x="90082" y="57265"/>
                        <a:pt x="97366" y="69153"/>
                      </a:cubicBezTo>
                      <a:lnTo>
                        <a:pt x="99710" y="88995"/>
                      </a:lnTo>
                      <a:lnTo>
                        <a:pt x="102389" y="78362"/>
                      </a:lnTo>
                      <a:cubicBezTo>
                        <a:pt x="112937" y="99208"/>
                        <a:pt x="118212" y="122399"/>
                        <a:pt x="117877" y="145756"/>
                      </a:cubicBezTo>
                      <a:lnTo>
                        <a:pt x="75850" y="84474"/>
                      </a:lnTo>
                      <a:lnTo>
                        <a:pt x="0" y="1"/>
                      </a:lnTo>
                      <a:cubicBezTo>
                        <a:pt x="21432" y="4438"/>
                        <a:pt x="43785" y="14735"/>
                        <a:pt x="63208" y="3030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5" name="Google Shape;2475;p28"/>
                <p:cNvSpPr/>
                <p:nvPr/>
              </p:nvSpPr>
              <p:spPr>
                <a:xfrm>
                  <a:off x="2277925" y="1822500"/>
                  <a:ext cx="2944825" cy="3643925"/>
                </a:xfrm>
                <a:custGeom>
                  <a:rect b="b" l="l" r="r" t="t"/>
                  <a:pathLst>
                    <a:path extrusionOk="0" h="145757" w="117793">
                      <a:moveTo>
                        <a:pt x="77357" y="103645"/>
                      </a:moveTo>
                      <a:lnTo>
                        <a:pt x="61450" y="99627"/>
                      </a:lnTo>
                      <a:cubicBezTo>
                        <a:pt x="55924" y="93850"/>
                        <a:pt x="50566" y="87822"/>
                        <a:pt x="45543" y="81795"/>
                      </a:cubicBezTo>
                      <a:lnTo>
                        <a:pt x="66641" y="79283"/>
                      </a:lnTo>
                      <a:lnTo>
                        <a:pt x="37674" y="71999"/>
                      </a:lnTo>
                      <a:cubicBezTo>
                        <a:pt x="32734" y="65637"/>
                        <a:pt x="28213" y="59190"/>
                        <a:pt x="24027" y="52744"/>
                      </a:cubicBezTo>
                      <a:lnTo>
                        <a:pt x="42027" y="51153"/>
                      </a:lnTo>
                      <a:lnTo>
                        <a:pt x="18921" y="44539"/>
                      </a:lnTo>
                      <a:cubicBezTo>
                        <a:pt x="9711" y="28968"/>
                        <a:pt x="2930" y="13647"/>
                        <a:pt x="0" y="1"/>
                      </a:cubicBezTo>
                      <a:cubicBezTo>
                        <a:pt x="79868" y="55758"/>
                        <a:pt x="117793" y="145756"/>
                        <a:pt x="117793" y="145756"/>
                      </a:cubicBezTo>
                      <a:cubicBezTo>
                        <a:pt x="100631" y="135543"/>
                        <a:pt x="82882" y="121227"/>
                        <a:pt x="66641" y="10490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76" name="Google Shape;2476;p28"/>
              <p:cNvGrpSpPr/>
              <p:nvPr/>
            </p:nvGrpSpPr>
            <p:grpSpPr>
              <a:xfrm flipH="1">
                <a:off x="-129060" y="4125902"/>
                <a:ext cx="1543454" cy="1191643"/>
                <a:chOff x="427500" y="238125"/>
                <a:chExt cx="6763600" cy="5221925"/>
              </a:xfrm>
            </p:grpSpPr>
            <p:sp>
              <p:nvSpPr>
                <p:cNvPr id="2477" name="Google Shape;2477;p28"/>
                <p:cNvSpPr/>
                <p:nvPr/>
              </p:nvSpPr>
              <p:spPr>
                <a:xfrm>
                  <a:off x="732175" y="1284175"/>
                  <a:ext cx="1982625" cy="2444600"/>
                </a:xfrm>
                <a:custGeom>
                  <a:rect b="b" l="l" r="r" t="t"/>
                  <a:pathLst>
                    <a:path extrusionOk="0" h="97784" w="79305">
                      <a:moveTo>
                        <a:pt x="42405" y="20332"/>
                      </a:moveTo>
                      <a:lnTo>
                        <a:pt x="45606" y="36564"/>
                      </a:lnTo>
                      <a:lnTo>
                        <a:pt x="47628" y="24882"/>
                      </a:lnTo>
                      <a:cubicBezTo>
                        <a:pt x="54480" y="31172"/>
                        <a:pt x="60434" y="38417"/>
                        <a:pt x="65264" y="46393"/>
                      </a:cubicBezTo>
                      <a:lnTo>
                        <a:pt x="66892" y="59704"/>
                      </a:lnTo>
                      <a:lnTo>
                        <a:pt x="68690" y="52514"/>
                      </a:lnTo>
                      <a:cubicBezTo>
                        <a:pt x="75710" y="66556"/>
                        <a:pt x="79305" y="82057"/>
                        <a:pt x="79080" y="97783"/>
                      </a:cubicBezTo>
                      <a:lnTo>
                        <a:pt x="50886" y="56614"/>
                      </a:lnTo>
                      <a:lnTo>
                        <a:pt x="1" y="1"/>
                      </a:lnTo>
                      <a:cubicBezTo>
                        <a:pt x="14379" y="2921"/>
                        <a:pt x="29375" y="9829"/>
                        <a:pt x="42405" y="203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8" name="Google Shape;2478;p28"/>
                <p:cNvSpPr/>
                <p:nvPr/>
              </p:nvSpPr>
              <p:spPr>
                <a:xfrm>
                  <a:off x="732175" y="1284175"/>
                  <a:ext cx="1977025" cy="2444600"/>
                </a:xfrm>
                <a:custGeom>
                  <a:rect b="b" l="l" r="r" t="t"/>
                  <a:pathLst>
                    <a:path extrusionOk="0" h="97784" w="79081">
                      <a:moveTo>
                        <a:pt x="51897" y="69476"/>
                      </a:moveTo>
                      <a:lnTo>
                        <a:pt x="41225" y="66780"/>
                      </a:lnTo>
                      <a:cubicBezTo>
                        <a:pt x="37518" y="62905"/>
                        <a:pt x="33924" y="58917"/>
                        <a:pt x="30554" y="54817"/>
                      </a:cubicBezTo>
                      <a:lnTo>
                        <a:pt x="44708" y="53132"/>
                      </a:lnTo>
                      <a:lnTo>
                        <a:pt x="25275" y="48190"/>
                      </a:lnTo>
                      <a:cubicBezTo>
                        <a:pt x="21961" y="43977"/>
                        <a:pt x="18928" y="39653"/>
                        <a:pt x="16120" y="35328"/>
                      </a:cubicBezTo>
                      <a:lnTo>
                        <a:pt x="28195" y="34261"/>
                      </a:lnTo>
                      <a:lnTo>
                        <a:pt x="12694" y="29824"/>
                      </a:lnTo>
                      <a:cubicBezTo>
                        <a:pt x="6516" y="19377"/>
                        <a:pt x="2023" y="9155"/>
                        <a:pt x="1" y="1"/>
                      </a:cubicBezTo>
                      <a:cubicBezTo>
                        <a:pt x="53581" y="37350"/>
                        <a:pt x="79080" y="97783"/>
                        <a:pt x="79080" y="97783"/>
                      </a:cubicBezTo>
                      <a:cubicBezTo>
                        <a:pt x="67510" y="90875"/>
                        <a:pt x="55660" y="81271"/>
                        <a:pt x="44708" y="7031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" name="Google Shape;2479;p28"/>
                <p:cNvSpPr/>
                <p:nvPr/>
              </p:nvSpPr>
              <p:spPr>
                <a:xfrm>
                  <a:off x="2610875" y="238125"/>
                  <a:ext cx="651525" cy="3139600"/>
                </a:xfrm>
                <a:custGeom>
                  <a:rect b="b" l="l" r="r" t="t"/>
                  <a:pathLst>
                    <a:path extrusionOk="0" h="125584" w="26061">
                      <a:moveTo>
                        <a:pt x="3876" y="41449"/>
                      </a:moveTo>
                      <a:lnTo>
                        <a:pt x="10897" y="56445"/>
                      </a:lnTo>
                      <a:lnTo>
                        <a:pt x="2303" y="48189"/>
                      </a:lnTo>
                      <a:cubicBezTo>
                        <a:pt x="506" y="57344"/>
                        <a:pt x="1" y="66667"/>
                        <a:pt x="787" y="75991"/>
                      </a:cubicBezTo>
                      <a:lnTo>
                        <a:pt x="7302" y="87673"/>
                      </a:lnTo>
                      <a:lnTo>
                        <a:pt x="1629" y="82955"/>
                      </a:lnTo>
                      <a:cubicBezTo>
                        <a:pt x="4213" y="98400"/>
                        <a:pt x="10503" y="113059"/>
                        <a:pt x="19995" y="125584"/>
                      </a:cubicBezTo>
                      <a:lnTo>
                        <a:pt x="18423" y="75766"/>
                      </a:lnTo>
                      <a:lnTo>
                        <a:pt x="26061" y="0"/>
                      </a:lnTo>
                      <a:cubicBezTo>
                        <a:pt x="16176" y="10896"/>
                        <a:pt x="8201" y="25274"/>
                        <a:pt x="3876" y="414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" name="Google Shape;2480;p28"/>
                <p:cNvSpPr/>
                <p:nvPr/>
              </p:nvSpPr>
              <p:spPr>
                <a:xfrm>
                  <a:off x="2733025" y="238125"/>
                  <a:ext cx="735800" cy="3139600"/>
                </a:xfrm>
                <a:custGeom>
                  <a:rect b="b" l="l" r="r" t="t"/>
                  <a:pathLst>
                    <a:path extrusionOk="0" h="125584" w="29432">
                      <a:moveTo>
                        <a:pt x="20332" y="86718"/>
                      </a:moveTo>
                      <a:lnTo>
                        <a:pt x="27353" y="78237"/>
                      </a:lnTo>
                      <a:cubicBezTo>
                        <a:pt x="28083" y="72958"/>
                        <a:pt x="28589" y="67622"/>
                        <a:pt x="28926" y="62287"/>
                      </a:cubicBezTo>
                      <a:lnTo>
                        <a:pt x="16513" y="69307"/>
                      </a:lnTo>
                      <a:lnTo>
                        <a:pt x="29263" y="53862"/>
                      </a:lnTo>
                      <a:cubicBezTo>
                        <a:pt x="29431" y="48470"/>
                        <a:pt x="29319" y="43191"/>
                        <a:pt x="29038" y="38080"/>
                      </a:cubicBezTo>
                      <a:lnTo>
                        <a:pt x="18647" y="44314"/>
                      </a:lnTo>
                      <a:lnTo>
                        <a:pt x="28532" y="31621"/>
                      </a:lnTo>
                      <a:cubicBezTo>
                        <a:pt x="27409" y="19489"/>
                        <a:pt x="25050" y="8593"/>
                        <a:pt x="21175" y="0"/>
                      </a:cubicBezTo>
                      <a:cubicBezTo>
                        <a:pt x="1" y="61781"/>
                        <a:pt x="15109" y="125584"/>
                        <a:pt x="15109" y="125584"/>
                      </a:cubicBezTo>
                      <a:cubicBezTo>
                        <a:pt x="20389" y="113228"/>
                        <a:pt x="24264" y="98456"/>
                        <a:pt x="26623" y="8318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" name="Google Shape;2481;p28"/>
                <p:cNvSpPr/>
                <p:nvPr/>
              </p:nvSpPr>
              <p:spPr>
                <a:xfrm>
                  <a:off x="3381725" y="611600"/>
                  <a:ext cx="1526300" cy="2794225"/>
                </a:xfrm>
                <a:custGeom>
                  <a:rect b="b" l="l" r="r" t="t"/>
                  <a:pathLst>
                    <a:path extrusionOk="0" h="111769" w="61052">
                      <a:moveTo>
                        <a:pt x="23646" y="28532"/>
                      </a:moveTo>
                      <a:lnTo>
                        <a:pt x="23815" y="45045"/>
                      </a:lnTo>
                      <a:lnTo>
                        <a:pt x="19434" y="33980"/>
                      </a:lnTo>
                      <a:cubicBezTo>
                        <a:pt x="13986" y="41563"/>
                        <a:pt x="9661" y="49875"/>
                        <a:pt x="6516" y="58637"/>
                      </a:cubicBezTo>
                      <a:lnTo>
                        <a:pt x="7639" y="72004"/>
                      </a:lnTo>
                      <a:lnTo>
                        <a:pt x="4438" y="65376"/>
                      </a:lnTo>
                      <a:cubicBezTo>
                        <a:pt x="338" y="80541"/>
                        <a:pt x="1" y="96435"/>
                        <a:pt x="3427" y="111768"/>
                      </a:cubicBezTo>
                      <a:lnTo>
                        <a:pt x="22691" y="65826"/>
                      </a:lnTo>
                      <a:lnTo>
                        <a:pt x="61052" y="1"/>
                      </a:lnTo>
                      <a:cubicBezTo>
                        <a:pt x="47572" y="5786"/>
                        <a:pt x="34261" y="15615"/>
                        <a:pt x="23646" y="2853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" name="Google Shape;2482;p28"/>
                <p:cNvSpPr/>
                <p:nvPr/>
              </p:nvSpPr>
              <p:spPr>
                <a:xfrm>
                  <a:off x="3467375" y="613000"/>
                  <a:ext cx="1440650" cy="2794225"/>
                </a:xfrm>
                <a:custGeom>
                  <a:rect b="b" l="l" r="r" t="t"/>
                  <a:pathLst>
                    <a:path extrusionOk="0" h="111769" w="57626">
                      <a:moveTo>
                        <a:pt x="20950" y="78519"/>
                      </a:moveTo>
                      <a:lnTo>
                        <a:pt x="30835" y="73689"/>
                      </a:lnTo>
                      <a:cubicBezTo>
                        <a:pt x="33700" y="69196"/>
                        <a:pt x="36339" y="64534"/>
                        <a:pt x="38867" y="59816"/>
                      </a:cubicBezTo>
                      <a:lnTo>
                        <a:pt x="24657" y="61052"/>
                      </a:lnTo>
                      <a:lnTo>
                        <a:pt x="42686" y="52290"/>
                      </a:lnTo>
                      <a:cubicBezTo>
                        <a:pt x="45045" y="47460"/>
                        <a:pt x="47179" y="42630"/>
                        <a:pt x="49032" y="37800"/>
                      </a:cubicBezTo>
                      <a:lnTo>
                        <a:pt x="36957" y="39204"/>
                      </a:lnTo>
                      <a:lnTo>
                        <a:pt x="51223" y="31790"/>
                      </a:lnTo>
                      <a:cubicBezTo>
                        <a:pt x="55210" y="20276"/>
                        <a:pt x="57569" y="9380"/>
                        <a:pt x="57626" y="1"/>
                      </a:cubicBezTo>
                      <a:cubicBezTo>
                        <a:pt x="12750" y="47404"/>
                        <a:pt x="1" y="111768"/>
                        <a:pt x="1" y="111768"/>
                      </a:cubicBezTo>
                      <a:cubicBezTo>
                        <a:pt x="9942" y="102670"/>
                        <a:pt x="19602" y="90875"/>
                        <a:pt x="28083" y="7790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" name="Google Shape;2483;p28"/>
                <p:cNvSpPr/>
                <p:nvPr/>
              </p:nvSpPr>
              <p:spPr>
                <a:xfrm>
                  <a:off x="427500" y="517525"/>
                  <a:ext cx="6627400" cy="4528300"/>
                </a:xfrm>
                <a:custGeom>
                  <a:rect b="b" l="l" r="r" t="t"/>
                  <a:pathLst>
                    <a:path extrusionOk="0" h="181132" w="265096">
                      <a:moveTo>
                        <a:pt x="0" y="172426"/>
                      </a:moveTo>
                      <a:cubicBezTo>
                        <a:pt x="0" y="172426"/>
                        <a:pt x="6347" y="141816"/>
                        <a:pt x="34653" y="137042"/>
                      </a:cubicBezTo>
                      <a:cubicBezTo>
                        <a:pt x="42516" y="111768"/>
                        <a:pt x="60152" y="115644"/>
                        <a:pt x="69251" y="117834"/>
                      </a:cubicBezTo>
                      <a:cubicBezTo>
                        <a:pt x="78349" y="93402"/>
                        <a:pt x="90312" y="95144"/>
                        <a:pt x="98905" y="97783"/>
                      </a:cubicBezTo>
                      <a:cubicBezTo>
                        <a:pt x="111486" y="80316"/>
                        <a:pt x="135132" y="78575"/>
                        <a:pt x="144736" y="84248"/>
                      </a:cubicBezTo>
                      <a:cubicBezTo>
                        <a:pt x="152992" y="53694"/>
                        <a:pt x="186859" y="1"/>
                        <a:pt x="265096" y="22467"/>
                      </a:cubicBezTo>
                      <a:lnTo>
                        <a:pt x="265096" y="181131"/>
                      </a:lnTo>
                      <a:lnTo>
                        <a:pt x="393" y="18113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dk1"/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4" name="Google Shape;2484;p28"/>
                <p:cNvSpPr/>
                <p:nvPr/>
              </p:nvSpPr>
              <p:spPr>
                <a:xfrm>
                  <a:off x="5396625" y="3256950"/>
                  <a:ext cx="1218800" cy="1925075"/>
                </a:xfrm>
                <a:custGeom>
                  <a:rect b="b" l="l" r="r" t="t"/>
                  <a:pathLst>
                    <a:path extrusionOk="0" h="77003" w="48752">
                      <a:moveTo>
                        <a:pt x="15109" y="33924"/>
                      </a:moveTo>
                      <a:lnTo>
                        <a:pt x="12919" y="28420"/>
                      </a:lnTo>
                      <a:cubicBezTo>
                        <a:pt x="16232" y="21119"/>
                        <a:pt x="19771" y="15839"/>
                        <a:pt x="23309" y="12132"/>
                      </a:cubicBezTo>
                      <a:lnTo>
                        <a:pt x="28982" y="20276"/>
                      </a:lnTo>
                      <a:lnTo>
                        <a:pt x="28251" y="7752"/>
                      </a:lnTo>
                      <a:cubicBezTo>
                        <a:pt x="39204" y="1"/>
                        <a:pt x="48751" y="4831"/>
                        <a:pt x="48751" y="4831"/>
                      </a:cubicBezTo>
                      <a:lnTo>
                        <a:pt x="10335" y="77002"/>
                      </a:lnTo>
                      <a:cubicBezTo>
                        <a:pt x="10335" y="77002"/>
                        <a:pt x="1" y="60602"/>
                        <a:pt x="11177" y="32520"/>
                      </a:cubicBezTo>
                      <a:close/>
                    </a:path>
                  </a:pathLst>
                </a:custGeom>
                <a:solidFill>
                  <a:srgbClr val="769F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5" name="Google Shape;2485;p28"/>
                <p:cNvSpPr/>
                <p:nvPr/>
              </p:nvSpPr>
              <p:spPr>
                <a:xfrm>
                  <a:off x="5655000" y="3377700"/>
                  <a:ext cx="1224400" cy="1842225"/>
                </a:xfrm>
                <a:custGeom>
                  <a:rect b="b" l="l" r="r" t="t"/>
                  <a:pathLst>
                    <a:path extrusionOk="0" h="73689" w="48976">
                      <a:moveTo>
                        <a:pt x="38416" y="1"/>
                      </a:moveTo>
                      <a:cubicBezTo>
                        <a:pt x="38416" y="1"/>
                        <a:pt x="48975" y="7078"/>
                        <a:pt x="47403" y="23028"/>
                      </a:cubicBezTo>
                      <a:lnTo>
                        <a:pt x="38473" y="25050"/>
                      </a:lnTo>
                      <a:lnTo>
                        <a:pt x="46841" y="26791"/>
                      </a:lnTo>
                      <a:cubicBezTo>
                        <a:pt x="45605" y="32576"/>
                        <a:pt x="42853" y="39372"/>
                        <a:pt x="37742" y="47179"/>
                      </a:cubicBezTo>
                      <a:lnTo>
                        <a:pt x="22297" y="48190"/>
                      </a:lnTo>
                      <a:lnTo>
                        <a:pt x="34878" y="51392"/>
                      </a:lnTo>
                      <a:cubicBezTo>
                        <a:pt x="18253" y="73689"/>
                        <a:pt x="0" y="72116"/>
                        <a:pt x="0" y="72116"/>
                      </a:cubicBezTo>
                      <a:close/>
                    </a:path>
                  </a:pathLst>
                </a:custGeom>
                <a:solidFill>
                  <a:srgbClr val="769F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6" name="Google Shape;2486;p28"/>
                <p:cNvSpPr/>
                <p:nvPr/>
              </p:nvSpPr>
              <p:spPr>
                <a:xfrm>
                  <a:off x="4684750" y="1760175"/>
                  <a:ext cx="970250" cy="2881275"/>
                </a:xfrm>
                <a:custGeom>
                  <a:rect b="b" l="l" r="r" t="t"/>
                  <a:pathLst>
                    <a:path extrusionOk="0" h="115251" w="38810">
                      <a:moveTo>
                        <a:pt x="7695" y="55940"/>
                      </a:moveTo>
                      <a:lnTo>
                        <a:pt x="2247" y="49706"/>
                      </a:lnTo>
                      <a:cubicBezTo>
                        <a:pt x="3258" y="38473"/>
                        <a:pt x="5505" y="29880"/>
                        <a:pt x="8481" y="23309"/>
                      </a:cubicBezTo>
                      <a:lnTo>
                        <a:pt x="19826" y="31453"/>
                      </a:lnTo>
                      <a:lnTo>
                        <a:pt x="13087" y="15221"/>
                      </a:lnTo>
                      <a:cubicBezTo>
                        <a:pt x="23983" y="0"/>
                        <a:pt x="38810" y="1910"/>
                        <a:pt x="38810" y="1910"/>
                      </a:cubicBezTo>
                      <a:lnTo>
                        <a:pt x="21231" y="115250"/>
                      </a:lnTo>
                      <a:cubicBezTo>
                        <a:pt x="21231" y="115250"/>
                        <a:pt x="0" y="98345"/>
                        <a:pt x="1798" y="5594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7" name="Google Shape;2487;p28"/>
                <p:cNvSpPr/>
                <p:nvPr/>
              </p:nvSpPr>
              <p:spPr>
                <a:xfrm>
                  <a:off x="5215500" y="1807900"/>
                  <a:ext cx="1055925" cy="2833550"/>
                </a:xfrm>
                <a:custGeom>
                  <a:rect b="b" l="l" r="r" t="t"/>
                  <a:pathLst>
                    <a:path extrusionOk="0" h="113342" w="42237">
                      <a:moveTo>
                        <a:pt x="17580" y="1"/>
                      </a:moveTo>
                      <a:cubicBezTo>
                        <a:pt x="17580" y="1"/>
                        <a:pt x="34879" y="4494"/>
                        <a:pt x="40158" y="26398"/>
                      </a:cubicBezTo>
                      <a:lnTo>
                        <a:pt x="29262" y="33138"/>
                      </a:lnTo>
                      <a:lnTo>
                        <a:pt x="41169" y="31622"/>
                      </a:lnTo>
                      <a:cubicBezTo>
                        <a:pt x="42236" y="39822"/>
                        <a:pt x="41731" y="50044"/>
                        <a:pt x="38529" y="62793"/>
                      </a:cubicBezTo>
                      <a:lnTo>
                        <a:pt x="18535" y="71330"/>
                      </a:lnTo>
                      <a:lnTo>
                        <a:pt x="36620" y="69757"/>
                      </a:lnTo>
                      <a:cubicBezTo>
                        <a:pt x="24881" y="106994"/>
                        <a:pt x="1" y="113341"/>
                        <a:pt x="1" y="1133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8" name="Google Shape;2488;p28"/>
                <p:cNvSpPr/>
                <p:nvPr/>
              </p:nvSpPr>
              <p:spPr>
                <a:xfrm>
                  <a:off x="1665900" y="2282500"/>
                  <a:ext cx="3003425" cy="2906550"/>
                </a:xfrm>
                <a:custGeom>
                  <a:rect b="b" l="l" r="r" t="t"/>
                  <a:pathLst>
                    <a:path extrusionOk="0" h="116262" w="120137">
                      <a:moveTo>
                        <a:pt x="118733" y="1"/>
                      </a:moveTo>
                      <a:cubicBezTo>
                        <a:pt x="118733" y="1"/>
                        <a:pt x="117834" y="1629"/>
                        <a:pt x="116317" y="4494"/>
                      </a:cubicBezTo>
                      <a:lnTo>
                        <a:pt x="113678" y="9773"/>
                      </a:lnTo>
                      <a:cubicBezTo>
                        <a:pt x="112667" y="11795"/>
                        <a:pt x="111768" y="14154"/>
                        <a:pt x="110645" y="16738"/>
                      </a:cubicBezTo>
                      <a:cubicBezTo>
                        <a:pt x="110139" y="18029"/>
                        <a:pt x="109578" y="19377"/>
                        <a:pt x="109016" y="20782"/>
                      </a:cubicBezTo>
                      <a:cubicBezTo>
                        <a:pt x="108398" y="22186"/>
                        <a:pt x="108005" y="23646"/>
                        <a:pt x="107443" y="25162"/>
                      </a:cubicBezTo>
                      <a:cubicBezTo>
                        <a:pt x="106489" y="28195"/>
                        <a:pt x="105309" y="31397"/>
                        <a:pt x="104467" y="34766"/>
                      </a:cubicBezTo>
                      <a:cubicBezTo>
                        <a:pt x="103624" y="38136"/>
                        <a:pt x="102557" y="41619"/>
                        <a:pt x="101883" y="45213"/>
                      </a:cubicBezTo>
                      <a:cubicBezTo>
                        <a:pt x="101153" y="48808"/>
                        <a:pt x="100311" y="52458"/>
                        <a:pt x="99861" y="56165"/>
                      </a:cubicBezTo>
                      <a:cubicBezTo>
                        <a:pt x="99580" y="58019"/>
                        <a:pt x="99300" y="59872"/>
                        <a:pt x="99019" y="61725"/>
                      </a:cubicBezTo>
                      <a:cubicBezTo>
                        <a:pt x="98738" y="63523"/>
                        <a:pt x="98626" y="65432"/>
                        <a:pt x="98401" y="67230"/>
                      </a:cubicBezTo>
                      <a:cubicBezTo>
                        <a:pt x="98345" y="67623"/>
                        <a:pt x="98289" y="68072"/>
                        <a:pt x="98289" y="68465"/>
                      </a:cubicBezTo>
                      <a:cubicBezTo>
                        <a:pt x="97839" y="67454"/>
                        <a:pt x="97446" y="66443"/>
                        <a:pt x="96997" y="65376"/>
                      </a:cubicBezTo>
                      <a:cubicBezTo>
                        <a:pt x="96323" y="63579"/>
                        <a:pt x="95593" y="61782"/>
                        <a:pt x="94806" y="59984"/>
                      </a:cubicBezTo>
                      <a:cubicBezTo>
                        <a:pt x="94020" y="58187"/>
                        <a:pt x="93178" y="56390"/>
                        <a:pt x="92335" y="54593"/>
                      </a:cubicBezTo>
                      <a:cubicBezTo>
                        <a:pt x="90763" y="50998"/>
                        <a:pt x="88909" y="47516"/>
                        <a:pt x="87112" y="44034"/>
                      </a:cubicBezTo>
                      <a:cubicBezTo>
                        <a:pt x="85371" y="40551"/>
                        <a:pt x="83349" y="37238"/>
                        <a:pt x="81496" y="33980"/>
                      </a:cubicBezTo>
                      <a:cubicBezTo>
                        <a:pt x="79642" y="30723"/>
                        <a:pt x="77620" y="27690"/>
                        <a:pt x="75767" y="24825"/>
                      </a:cubicBezTo>
                      <a:cubicBezTo>
                        <a:pt x="74812" y="23421"/>
                        <a:pt x="73913" y="22017"/>
                        <a:pt x="72959" y="20613"/>
                      </a:cubicBezTo>
                      <a:lnTo>
                        <a:pt x="70150" y="16850"/>
                      </a:lnTo>
                      <a:cubicBezTo>
                        <a:pt x="68297" y="14435"/>
                        <a:pt x="66724" y="12132"/>
                        <a:pt x="65152" y="10223"/>
                      </a:cubicBezTo>
                      <a:lnTo>
                        <a:pt x="60939" y="5336"/>
                      </a:lnTo>
                      <a:cubicBezTo>
                        <a:pt x="58637" y="2640"/>
                        <a:pt x="57232" y="1124"/>
                        <a:pt x="57232" y="1124"/>
                      </a:cubicBezTo>
                      <a:lnTo>
                        <a:pt x="56053" y="1742"/>
                      </a:lnTo>
                      <a:cubicBezTo>
                        <a:pt x="56053" y="1742"/>
                        <a:pt x="56952" y="3539"/>
                        <a:pt x="58468" y="6572"/>
                      </a:cubicBezTo>
                      <a:lnTo>
                        <a:pt x="61332" y="12020"/>
                      </a:lnTo>
                      <a:cubicBezTo>
                        <a:pt x="62400" y="14154"/>
                        <a:pt x="63579" y="16513"/>
                        <a:pt x="64871" y="19153"/>
                      </a:cubicBezTo>
                      <a:cubicBezTo>
                        <a:pt x="65489" y="20445"/>
                        <a:pt x="66163" y="21792"/>
                        <a:pt x="66837" y="23197"/>
                      </a:cubicBezTo>
                      <a:cubicBezTo>
                        <a:pt x="67567" y="24545"/>
                        <a:pt x="68185" y="26061"/>
                        <a:pt x="68859" y="27577"/>
                      </a:cubicBezTo>
                      <a:cubicBezTo>
                        <a:pt x="70263" y="30554"/>
                        <a:pt x="71835" y="33643"/>
                        <a:pt x="73239" y="36957"/>
                      </a:cubicBezTo>
                      <a:cubicBezTo>
                        <a:pt x="74587" y="40271"/>
                        <a:pt x="76272" y="43584"/>
                        <a:pt x="77620" y="47067"/>
                      </a:cubicBezTo>
                      <a:cubicBezTo>
                        <a:pt x="78912" y="50549"/>
                        <a:pt x="80541" y="54031"/>
                        <a:pt x="81833" y="57625"/>
                      </a:cubicBezTo>
                      <a:cubicBezTo>
                        <a:pt x="82563" y="59367"/>
                        <a:pt x="83237" y="61108"/>
                        <a:pt x="83967" y="62905"/>
                      </a:cubicBezTo>
                      <a:cubicBezTo>
                        <a:pt x="84585" y="64646"/>
                        <a:pt x="85259" y="66387"/>
                        <a:pt x="85876" y="68184"/>
                      </a:cubicBezTo>
                      <a:cubicBezTo>
                        <a:pt x="86382" y="69420"/>
                        <a:pt x="86831" y="70712"/>
                        <a:pt x="87280" y="71947"/>
                      </a:cubicBezTo>
                      <a:cubicBezTo>
                        <a:pt x="86269" y="70487"/>
                        <a:pt x="85259" y="69027"/>
                        <a:pt x="84135" y="67567"/>
                      </a:cubicBezTo>
                      <a:cubicBezTo>
                        <a:pt x="82956" y="65994"/>
                        <a:pt x="81776" y="64309"/>
                        <a:pt x="80541" y="62736"/>
                      </a:cubicBezTo>
                      <a:lnTo>
                        <a:pt x="76778" y="57962"/>
                      </a:lnTo>
                      <a:cubicBezTo>
                        <a:pt x="74306" y="54705"/>
                        <a:pt x="71554" y="51672"/>
                        <a:pt x="68915" y="48639"/>
                      </a:cubicBezTo>
                      <a:cubicBezTo>
                        <a:pt x="66275" y="45550"/>
                        <a:pt x="63523" y="42742"/>
                        <a:pt x="60827" y="39934"/>
                      </a:cubicBezTo>
                      <a:cubicBezTo>
                        <a:pt x="58187" y="37125"/>
                        <a:pt x="55435" y="34598"/>
                        <a:pt x="52852" y="32127"/>
                      </a:cubicBezTo>
                      <a:cubicBezTo>
                        <a:pt x="51560" y="30891"/>
                        <a:pt x="50324" y="29712"/>
                        <a:pt x="49089" y="28588"/>
                      </a:cubicBezTo>
                      <a:lnTo>
                        <a:pt x="45382" y="25443"/>
                      </a:lnTo>
                      <a:cubicBezTo>
                        <a:pt x="42967" y="23477"/>
                        <a:pt x="40832" y="21568"/>
                        <a:pt x="38811" y="20051"/>
                      </a:cubicBezTo>
                      <a:lnTo>
                        <a:pt x="33531" y="16120"/>
                      </a:lnTo>
                      <a:cubicBezTo>
                        <a:pt x="30554" y="13986"/>
                        <a:pt x="28869" y="12806"/>
                        <a:pt x="28869" y="12806"/>
                      </a:cubicBezTo>
                      <a:lnTo>
                        <a:pt x="27915" y="13649"/>
                      </a:lnTo>
                      <a:cubicBezTo>
                        <a:pt x="27915" y="13649"/>
                        <a:pt x="29206" y="15221"/>
                        <a:pt x="31509" y="17917"/>
                      </a:cubicBezTo>
                      <a:lnTo>
                        <a:pt x="35722" y="22691"/>
                      </a:lnTo>
                      <a:lnTo>
                        <a:pt x="41001" y="28925"/>
                      </a:lnTo>
                      <a:cubicBezTo>
                        <a:pt x="41956" y="30049"/>
                        <a:pt x="42967" y="31284"/>
                        <a:pt x="43978" y="32520"/>
                      </a:cubicBezTo>
                      <a:cubicBezTo>
                        <a:pt x="45045" y="33756"/>
                        <a:pt x="46056" y="35047"/>
                        <a:pt x="47123" y="36395"/>
                      </a:cubicBezTo>
                      <a:cubicBezTo>
                        <a:pt x="49201" y="39035"/>
                        <a:pt x="51560" y="41787"/>
                        <a:pt x="53806" y="44708"/>
                      </a:cubicBezTo>
                      <a:cubicBezTo>
                        <a:pt x="55997" y="47684"/>
                        <a:pt x="58468" y="50605"/>
                        <a:pt x="60715" y="53750"/>
                      </a:cubicBezTo>
                      <a:cubicBezTo>
                        <a:pt x="62961" y="56895"/>
                        <a:pt x="65376" y="59984"/>
                        <a:pt x="67623" y="63186"/>
                      </a:cubicBezTo>
                      <a:lnTo>
                        <a:pt x="70993" y="67960"/>
                      </a:lnTo>
                      <a:lnTo>
                        <a:pt x="74306" y="72790"/>
                      </a:lnTo>
                      <a:cubicBezTo>
                        <a:pt x="76497" y="75935"/>
                        <a:pt x="78519" y="79080"/>
                        <a:pt x="80485" y="82113"/>
                      </a:cubicBezTo>
                      <a:cubicBezTo>
                        <a:pt x="80765" y="82506"/>
                        <a:pt x="80990" y="82843"/>
                        <a:pt x="81215" y="83180"/>
                      </a:cubicBezTo>
                      <a:cubicBezTo>
                        <a:pt x="80653" y="82731"/>
                        <a:pt x="80148" y="82282"/>
                        <a:pt x="79586" y="81776"/>
                      </a:cubicBezTo>
                      <a:cubicBezTo>
                        <a:pt x="76609" y="79249"/>
                        <a:pt x="73520" y="76665"/>
                        <a:pt x="70206" y="74194"/>
                      </a:cubicBezTo>
                      <a:cubicBezTo>
                        <a:pt x="68578" y="72958"/>
                        <a:pt x="66949" y="71667"/>
                        <a:pt x="65320" y="70375"/>
                      </a:cubicBezTo>
                      <a:lnTo>
                        <a:pt x="60209" y="66724"/>
                      </a:lnTo>
                      <a:cubicBezTo>
                        <a:pt x="56783" y="64253"/>
                        <a:pt x="53245" y="62006"/>
                        <a:pt x="49763" y="59704"/>
                      </a:cubicBezTo>
                      <a:cubicBezTo>
                        <a:pt x="46337" y="57457"/>
                        <a:pt x="42742" y="55379"/>
                        <a:pt x="39372" y="53413"/>
                      </a:cubicBezTo>
                      <a:cubicBezTo>
                        <a:pt x="36002" y="51391"/>
                        <a:pt x="32576" y="49594"/>
                        <a:pt x="29375" y="47909"/>
                      </a:cubicBezTo>
                      <a:cubicBezTo>
                        <a:pt x="27746" y="47067"/>
                        <a:pt x="26230" y="46224"/>
                        <a:pt x="24713" y="45494"/>
                      </a:cubicBezTo>
                      <a:lnTo>
                        <a:pt x="20220" y="43360"/>
                      </a:lnTo>
                      <a:cubicBezTo>
                        <a:pt x="17300" y="42068"/>
                        <a:pt x="14716" y="40776"/>
                        <a:pt x="12301" y="39821"/>
                      </a:cubicBezTo>
                      <a:lnTo>
                        <a:pt x="6067" y="37350"/>
                      </a:lnTo>
                      <a:cubicBezTo>
                        <a:pt x="2585" y="36058"/>
                        <a:pt x="619" y="35384"/>
                        <a:pt x="619" y="35384"/>
                      </a:cubicBezTo>
                      <a:lnTo>
                        <a:pt x="1" y="36508"/>
                      </a:lnTo>
                      <a:cubicBezTo>
                        <a:pt x="1" y="36508"/>
                        <a:pt x="1742" y="37687"/>
                        <a:pt x="4775" y="39653"/>
                      </a:cubicBezTo>
                      <a:lnTo>
                        <a:pt x="10167" y="43191"/>
                      </a:lnTo>
                      <a:lnTo>
                        <a:pt x="17187" y="47909"/>
                      </a:lnTo>
                      <a:lnTo>
                        <a:pt x="21119" y="50605"/>
                      </a:lnTo>
                      <a:cubicBezTo>
                        <a:pt x="22523" y="51504"/>
                        <a:pt x="23871" y="52514"/>
                        <a:pt x="25331" y="53525"/>
                      </a:cubicBezTo>
                      <a:cubicBezTo>
                        <a:pt x="28196" y="55604"/>
                        <a:pt x="31285" y="57625"/>
                        <a:pt x="34317" y="59928"/>
                      </a:cubicBezTo>
                      <a:cubicBezTo>
                        <a:pt x="37406" y="62231"/>
                        <a:pt x="40664" y="64421"/>
                        <a:pt x="43753" y="66949"/>
                      </a:cubicBezTo>
                      <a:cubicBezTo>
                        <a:pt x="46842" y="69476"/>
                        <a:pt x="50156" y="71779"/>
                        <a:pt x="53301" y="74363"/>
                      </a:cubicBezTo>
                      <a:lnTo>
                        <a:pt x="58075" y="78126"/>
                      </a:lnTo>
                      <a:lnTo>
                        <a:pt x="62680" y="81889"/>
                      </a:lnTo>
                      <a:cubicBezTo>
                        <a:pt x="65769" y="84416"/>
                        <a:pt x="68690" y="87000"/>
                        <a:pt x="71554" y="89415"/>
                      </a:cubicBezTo>
                      <a:cubicBezTo>
                        <a:pt x="73015" y="90594"/>
                        <a:pt x="74363" y="91886"/>
                        <a:pt x="75767" y="93065"/>
                      </a:cubicBezTo>
                      <a:cubicBezTo>
                        <a:pt x="77115" y="94245"/>
                        <a:pt x="78463" y="95424"/>
                        <a:pt x="79811" y="96491"/>
                      </a:cubicBezTo>
                      <a:cubicBezTo>
                        <a:pt x="82394" y="98794"/>
                        <a:pt x="85034" y="100760"/>
                        <a:pt x="87393" y="102669"/>
                      </a:cubicBezTo>
                      <a:cubicBezTo>
                        <a:pt x="89752" y="104635"/>
                        <a:pt x="92054" y="106264"/>
                        <a:pt x="94076" y="107724"/>
                      </a:cubicBezTo>
                      <a:cubicBezTo>
                        <a:pt x="96154" y="109185"/>
                        <a:pt x="98008" y="110420"/>
                        <a:pt x="99524" y="111431"/>
                      </a:cubicBezTo>
                      <a:cubicBezTo>
                        <a:pt x="100760" y="112217"/>
                        <a:pt x="101771" y="112835"/>
                        <a:pt x="102613" y="113341"/>
                      </a:cubicBezTo>
                      <a:cubicBezTo>
                        <a:pt x="102838" y="113959"/>
                        <a:pt x="103119" y="114520"/>
                        <a:pt x="103343" y="114969"/>
                      </a:cubicBezTo>
                      <a:cubicBezTo>
                        <a:pt x="103568" y="115419"/>
                        <a:pt x="103793" y="115812"/>
                        <a:pt x="104017" y="116261"/>
                      </a:cubicBezTo>
                      <a:lnTo>
                        <a:pt x="105422" y="116205"/>
                      </a:lnTo>
                      <a:cubicBezTo>
                        <a:pt x="105422" y="116205"/>
                        <a:pt x="105590" y="115756"/>
                        <a:pt x="105815" y="114857"/>
                      </a:cubicBezTo>
                      <a:cubicBezTo>
                        <a:pt x="106039" y="114015"/>
                        <a:pt x="106376" y="112779"/>
                        <a:pt x="106713" y="111150"/>
                      </a:cubicBezTo>
                      <a:cubicBezTo>
                        <a:pt x="107050" y="109522"/>
                        <a:pt x="107387" y="107556"/>
                        <a:pt x="107724" y="105365"/>
                      </a:cubicBezTo>
                      <a:cubicBezTo>
                        <a:pt x="108117" y="103119"/>
                        <a:pt x="108398" y="100648"/>
                        <a:pt x="108679" y="97895"/>
                      </a:cubicBezTo>
                      <a:cubicBezTo>
                        <a:pt x="108904" y="95200"/>
                        <a:pt x="109241" y="92279"/>
                        <a:pt x="109353" y="89134"/>
                      </a:cubicBezTo>
                      <a:cubicBezTo>
                        <a:pt x="109409" y="87561"/>
                        <a:pt x="109465" y="85989"/>
                        <a:pt x="109522" y="84360"/>
                      </a:cubicBezTo>
                      <a:cubicBezTo>
                        <a:pt x="109634" y="82731"/>
                        <a:pt x="109522" y="81046"/>
                        <a:pt x="109690" y="79305"/>
                      </a:cubicBezTo>
                      <a:cubicBezTo>
                        <a:pt x="109859" y="75935"/>
                        <a:pt x="109971" y="72397"/>
                        <a:pt x="110252" y="68858"/>
                      </a:cubicBezTo>
                      <a:cubicBezTo>
                        <a:pt x="110364" y="67061"/>
                        <a:pt x="110476" y="65264"/>
                        <a:pt x="110589" y="63467"/>
                      </a:cubicBezTo>
                      <a:lnTo>
                        <a:pt x="111094" y="58075"/>
                      </a:lnTo>
                      <a:cubicBezTo>
                        <a:pt x="111319" y="54424"/>
                        <a:pt x="111768" y="50830"/>
                        <a:pt x="112217" y="47291"/>
                      </a:cubicBezTo>
                      <a:cubicBezTo>
                        <a:pt x="112611" y="43753"/>
                        <a:pt x="113116" y="40271"/>
                        <a:pt x="113509" y="36901"/>
                      </a:cubicBezTo>
                      <a:cubicBezTo>
                        <a:pt x="113959" y="33531"/>
                        <a:pt x="114576" y="30273"/>
                        <a:pt x="115026" y="27184"/>
                      </a:cubicBezTo>
                      <a:cubicBezTo>
                        <a:pt x="115306" y="25668"/>
                        <a:pt x="115475" y="24151"/>
                        <a:pt x="115756" y="22691"/>
                      </a:cubicBezTo>
                      <a:cubicBezTo>
                        <a:pt x="115980" y="21231"/>
                        <a:pt x="116261" y="19883"/>
                        <a:pt x="116542" y="18479"/>
                      </a:cubicBezTo>
                      <a:cubicBezTo>
                        <a:pt x="117048" y="15783"/>
                        <a:pt x="117497" y="13312"/>
                        <a:pt x="117946" y="11121"/>
                      </a:cubicBezTo>
                      <a:cubicBezTo>
                        <a:pt x="118396" y="8931"/>
                        <a:pt x="118845" y="7077"/>
                        <a:pt x="119182" y="5505"/>
                      </a:cubicBezTo>
                      <a:cubicBezTo>
                        <a:pt x="119800" y="2360"/>
                        <a:pt x="120137" y="562"/>
                        <a:pt x="120137" y="562"/>
                      </a:cubicBezTo>
                      <a:lnTo>
                        <a:pt x="118733" y="1"/>
                      </a:ln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9" name="Google Shape;2489;p28"/>
                <p:cNvSpPr/>
                <p:nvPr/>
              </p:nvSpPr>
              <p:spPr>
                <a:xfrm>
                  <a:off x="2587000" y="2321825"/>
                  <a:ext cx="1729900" cy="2813875"/>
                </a:xfrm>
                <a:custGeom>
                  <a:rect b="b" l="l" r="r" t="t"/>
                  <a:pathLst>
                    <a:path extrusionOk="0" h="112555" w="69196">
                      <a:moveTo>
                        <a:pt x="67791" y="112554"/>
                      </a:moveTo>
                      <a:lnTo>
                        <a:pt x="66836" y="111375"/>
                      </a:lnTo>
                      <a:cubicBezTo>
                        <a:pt x="66219" y="110588"/>
                        <a:pt x="65320" y="109409"/>
                        <a:pt x="64253" y="107892"/>
                      </a:cubicBezTo>
                      <a:cubicBezTo>
                        <a:pt x="63186" y="106376"/>
                        <a:pt x="61950" y="104522"/>
                        <a:pt x="60602" y="102444"/>
                      </a:cubicBezTo>
                      <a:cubicBezTo>
                        <a:pt x="59198" y="100310"/>
                        <a:pt x="57794" y="97895"/>
                        <a:pt x="56221" y="95255"/>
                      </a:cubicBezTo>
                      <a:cubicBezTo>
                        <a:pt x="54761" y="92559"/>
                        <a:pt x="53076" y="89751"/>
                        <a:pt x="51504" y="86606"/>
                      </a:cubicBezTo>
                      <a:cubicBezTo>
                        <a:pt x="50717" y="85090"/>
                        <a:pt x="49931" y="83461"/>
                        <a:pt x="49089" y="81888"/>
                      </a:cubicBezTo>
                      <a:cubicBezTo>
                        <a:pt x="48246" y="80259"/>
                        <a:pt x="47516" y="78518"/>
                        <a:pt x="46617" y="76833"/>
                      </a:cubicBezTo>
                      <a:cubicBezTo>
                        <a:pt x="44820" y="73520"/>
                        <a:pt x="43079" y="69981"/>
                        <a:pt x="41169" y="66499"/>
                      </a:cubicBezTo>
                      <a:lnTo>
                        <a:pt x="38361" y="61163"/>
                      </a:lnTo>
                      <a:cubicBezTo>
                        <a:pt x="37406" y="59422"/>
                        <a:pt x="36395" y="57625"/>
                        <a:pt x="35384" y="55884"/>
                      </a:cubicBezTo>
                      <a:cubicBezTo>
                        <a:pt x="33475" y="52346"/>
                        <a:pt x="31341" y="48863"/>
                        <a:pt x="29319" y="45437"/>
                      </a:cubicBezTo>
                      <a:cubicBezTo>
                        <a:pt x="27297" y="42011"/>
                        <a:pt x="25162" y="38698"/>
                        <a:pt x="23197" y="35384"/>
                      </a:cubicBezTo>
                      <a:cubicBezTo>
                        <a:pt x="21231" y="32126"/>
                        <a:pt x="19153" y="29093"/>
                        <a:pt x="17243" y="26173"/>
                      </a:cubicBezTo>
                      <a:cubicBezTo>
                        <a:pt x="16288" y="24656"/>
                        <a:pt x="15390" y="23196"/>
                        <a:pt x="14491" y="21848"/>
                      </a:cubicBezTo>
                      <a:lnTo>
                        <a:pt x="11795" y="17917"/>
                      </a:lnTo>
                      <a:lnTo>
                        <a:pt x="7021" y="11008"/>
                      </a:lnTo>
                      <a:lnTo>
                        <a:pt x="3202" y="5729"/>
                      </a:lnTo>
                      <a:cubicBezTo>
                        <a:pt x="1124" y="2752"/>
                        <a:pt x="1" y="1011"/>
                        <a:pt x="1" y="1011"/>
                      </a:cubicBezTo>
                      <a:lnTo>
                        <a:pt x="1012" y="0"/>
                      </a:lnTo>
                      <a:cubicBezTo>
                        <a:pt x="1012" y="0"/>
                        <a:pt x="2641" y="1348"/>
                        <a:pt x="5393" y="3707"/>
                      </a:cubicBezTo>
                      <a:lnTo>
                        <a:pt x="10279" y="8088"/>
                      </a:lnTo>
                      <a:cubicBezTo>
                        <a:pt x="12188" y="9773"/>
                        <a:pt x="14154" y="11851"/>
                        <a:pt x="16401" y="14098"/>
                      </a:cubicBezTo>
                      <a:cubicBezTo>
                        <a:pt x="17468" y="15221"/>
                        <a:pt x="18647" y="16344"/>
                        <a:pt x="19827" y="17580"/>
                      </a:cubicBezTo>
                      <a:cubicBezTo>
                        <a:pt x="21006" y="18815"/>
                        <a:pt x="22073" y="20163"/>
                        <a:pt x="23309" y="21511"/>
                      </a:cubicBezTo>
                      <a:cubicBezTo>
                        <a:pt x="25668" y="24207"/>
                        <a:pt x="28252" y="27015"/>
                        <a:pt x="30610" y="30104"/>
                      </a:cubicBezTo>
                      <a:cubicBezTo>
                        <a:pt x="32969" y="33250"/>
                        <a:pt x="35609" y="36395"/>
                        <a:pt x="37968" y="39765"/>
                      </a:cubicBezTo>
                      <a:cubicBezTo>
                        <a:pt x="40271" y="43135"/>
                        <a:pt x="42798" y="46561"/>
                        <a:pt x="44989" y="50043"/>
                      </a:cubicBezTo>
                      <a:cubicBezTo>
                        <a:pt x="46112" y="51784"/>
                        <a:pt x="47235" y="53581"/>
                        <a:pt x="48358" y="55322"/>
                      </a:cubicBezTo>
                      <a:cubicBezTo>
                        <a:pt x="49425" y="57120"/>
                        <a:pt x="50493" y="58917"/>
                        <a:pt x="51504" y="60714"/>
                      </a:cubicBezTo>
                      <a:cubicBezTo>
                        <a:pt x="53638" y="64196"/>
                        <a:pt x="55491" y="67847"/>
                        <a:pt x="57345" y="71329"/>
                      </a:cubicBezTo>
                      <a:cubicBezTo>
                        <a:pt x="59198" y="74811"/>
                        <a:pt x="60827" y="78237"/>
                        <a:pt x="62231" y="81551"/>
                      </a:cubicBezTo>
                      <a:cubicBezTo>
                        <a:pt x="63635" y="84809"/>
                        <a:pt x="64815" y="88066"/>
                        <a:pt x="65769" y="91099"/>
                      </a:cubicBezTo>
                      <a:cubicBezTo>
                        <a:pt x="66612" y="93851"/>
                        <a:pt x="67342" y="96603"/>
                        <a:pt x="67904" y="99468"/>
                      </a:cubicBezTo>
                      <a:cubicBezTo>
                        <a:pt x="68409" y="101995"/>
                        <a:pt x="68746" y="104242"/>
                        <a:pt x="68915" y="106095"/>
                      </a:cubicBezTo>
                      <a:cubicBezTo>
                        <a:pt x="69083" y="107555"/>
                        <a:pt x="69139" y="109072"/>
                        <a:pt x="69139" y="110532"/>
                      </a:cubicBezTo>
                      <a:cubicBezTo>
                        <a:pt x="69195" y="111038"/>
                        <a:pt x="69139" y="111599"/>
                        <a:pt x="69139" y="1121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0" name="Google Shape;2490;p28"/>
                <p:cNvSpPr/>
                <p:nvPr/>
              </p:nvSpPr>
              <p:spPr>
                <a:xfrm>
                  <a:off x="2587000" y="2334450"/>
                  <a:ext cx="1710250" cy="2801250"/>
                </a:xfrm>
                <a:custGeom>
                  <a:rect b="b" l="l" r="r" t="t"/>
                  <a:pathLst>
                    <a:path extrusionOk="0" h="112050" w="68410">
                      <a:moveTo>
                        <a:pt x="1" y="506"/>
                      </a:moveTo>
                      <a:cubicBezTo>
                        <a:pt x="1" y="506"/>
                        <a:pt x="1124" y="2247"/>
                        <a:pt x="3202" y="5224"/>
                      </a:cubicBezTo>
                      <a:lnTo>
                        <a:pt x="6965" y="10503"/>
                      </a:lnTo>
                      <a:lnTo>
                        <a:pt x="11739" y="17412"/>
                      </a:lnTo>
                      <a:lnTo>
                        <a:pt x="14435" y="21343"/>
                      </a:lnTo>
                      <a:cubicBezTo>
                        <a:pt x="15334" y="22747"/>
                        <a:pt x="16232" y="24151"/>
                        <a:pt x="17187" y="25668"/>
                      </a:cubicBezTo>
                      <a:cubicBezTo>
                        <a:pt x="19097" y="28588"/>
                        <a:pt x="21175" y="31621"/>
                        <a:pt x="23141" y="34879"/>
                      </a:cubicBezTo>
                      <a:cubicBezTo>
                        <a:pt x="25106" y="38193"/>
                        <a:pt x="27297" y="41450"/>
                        <a:pt x="29262" y="44932"/>
                      </a:cubicBezTo>
                      <a:cubicBezTo>
                        <a:pt x="31228" y="48415"/>
                        <a:pt x="33362" y="51841"/>
                        <a:pt x="35328" y="55379"/>
                      </a:cubicBezTo>
                      <a:cubicBezTo>
                        <a:pt x="36339" y="57120"/>
                        <a:pt x="37294" y="58917"/>
                        <a:pt x="38305" y="60658"/>
                      </a:cubicBezTo>
                      <a:lnTo>
                        <a:pt x="41113" y="65994"/>
                      </a:lnTo>
                      <a:cubicBezTo>
                        <a:pt x="43023" y="69476"/>
                        <a:pt x="44764" y="73015"/>
                        <a:pt x="46561" y="76328"/>
                      </a:cubicBezTo>
                      <a:cubicBezTo>
                        <a:pt x="47404" y="78013"/>
                        <a:pt x="48190" y="79698"/>
                        <a:pt x="49032" y="81383"/>
                      </a:cubicBezTo>
                      <a:cubicBezTo>
                        <a:pt x="49819" y="83012"/>
                        <a:pt x="50605" y="84585"/>
                        <a:pt x="51447" y="86101"/>
                      </a:cubicBezTo>
                      <a:cubicBezTo>
                        <a:pt x="52964" y="89246"/>
                        <a:pt x="54705" y="92054"/>
                        <a:pt x="56165" y="94750"/>
                      </a:cubicBezTo>
                      <a:cubicBezTo>
                        <a:pt x="57682" y="97390"/>
                        <a:pt x="59142" y="99805"/>
                        <a:pt x="60490" y="101939"/>
                      </a:cubicBezTo>
                      <a:cubicBezTo>
                        <a:pt x="61894" y="104017"/>
                        <a:pt x="63073" y="105871"/>
                        <a:pt x="64197" y="107387"/>
                      </a:cubicBezTo>
                      <a:cubicBezTo>
                        <a:pt x="65264" y="108848"/>
                        <a:pt x="66106" y="110083"/>
                        <a:pt x="66780" y="110870"/>
                      </a:cubicBezTo>
                      <a:lnTo>
                        <a:pt x="67735" y="112049"/>
                      </a:lnTo>
                      <a:lnTo>
                        <a:pt x="68409" y="111881"/>
                      </a:lnTo>
                      <a:cubicBezTo>
                        <a:pt x="68409" y="111881"/>
                        <a:pt x="49313" y="51391"/>
                        <a:pt x="45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1" name="Google Shape;2491;p28"/>
                <p:cNvSpPr/>
                <p:nvPr/>
              </p:nvSpPr>
              <p:spPr>
                <a:xfrm>
                  <a:off x="3317150" y="2000275"/>
                  <a:ext cx="1050300" cy="3135425"/>
                </a:xfrm>
                <a:custGeom>
                  <a:rect b="b" l="l" r="r" t="t"/>
                  <a:pathLst>
                    <a:path extrusionOk="0" h="125417" w="42012">
                      <a:moveTo>
                        <a:pt x="38585" y="125416"/>
                      </a:moveTo>
                      <a:lnTo>
                        <a:pt x="37967" y="124012"/>
                      </a:lnTo>
                      <a:cubicBezTo>
                        <a:pt x="37518" y="123113"/>
                        <a:pt x="36956" y="121765"/>
                        <a:pt x="36283" y="120024"/>
                      </a:cubicBezTo>
                      <a:cubicBezTo>
                        <a:pt x="35609" y="118339"/>
                        <a:pt x="34878" y="116261"/>
                        <a:pt x="34036" y="113846"/>
                      </a:cubicBezTo>
                      <a:cubicBezTo>
                        <a:pt x="33250" y="111487"/>
                        <a:pt x="32463" y="108791"/>
                        <a:pt x="31565" y="105815"/>
                      </a:cubicBezTo>
                      <a:cubicBezTo>
                        <a:pt x="30835" y="102894"/>
                        <a:pt x="29880" y="99693"/>
                        <a:pt x="29150" y="96323"/>
                      </a:cubicBezTo>
                      <a:cubicBezTo>
                        <a:pt x="28700" y="94638"/>
                        <a:pt x="28363" y="92897"/>
                        <a:pt x="27914" y="91099"/>
                      </a:cubicBezTo>
                      <a:cubicBezTo>
                        <a:pt x="27521" y="89302"/>
                        <a:pt x="27240" y="87505"/>
                        <a:pt x="26735" y="85652"/>
                      </a:cubicBezTo>
                      <a:cubicBezTo>
                        <a:pt x="25836" y="81945"/>
                        <a:pt x="25050" y="78125"/>
                        <a:pt x="24039" y="74250"/>
                      </a:cubicBezTo>
                      <a:lnTo>
                        <a:pt x="22578" y="68409"/>
                      </a:lnTo>
                      <a:cubicBezTo>
                        <a:pt x="22017" y="66499"/>
                        <a:pt x="21511" y="64534"/>
                        <a:pt x="20950" y="62568"/>
                      </a:cubicBezTo>
                      <a:cubicBezTo>
                        <a:pt x="19939" y="58636"/>
                        <a:pt x="18759" y="54761"/>
                        <a:pt x="17636" y="50942"/>
                      </a:cubicBezTo>
                      <a:cubicBezTo>
                        <a:pt x="16456" y="47123"/>
                        <a:pt x="15221" y="43416"/>
                        <a:pt x="14098" y="39709"/>
                      </a:cubicBezTo>
                      <a:cubicBezTo>
                        <a:pt x="12974" y="36058"/>
                        <a:pt x="11739" y="32632"/>
                        <a:pt x="10615" y="29262"/>
                      </a:cubicBezTo>
                      <a:cubicBezTo>
                        <a:pt x="10054" y="27634"/>
                        <a:pt x="9492" y="26005"/>
                        <a:pt x="8930" y="24432"/>
                      </a:cubicBezTo>
                      <a:cubicBezTo>
                        <a:pt x="8369" y="22916"/>
                        <a:pt x="7807" y="21399"/>
                        <a:pt x="7302" y="19939"/>
                      </a:cubicBezTo>
                      <a:lnTo>
                        <a:pt x="4381" y="12076"/>
                      </a:lnTo>
                      <a:lnTo>
                        <a:pt x="2022" y="6010"/>
                      </a:lnTo>
                      <a:cubicBezTo>
                        <a:pt x="730" y="2640"/>
                        <a:pt x="0" y="675"/>
                        <a:pt x="0" y="675"/>
                      </a:cubicBezTo>
                      <a:lnTo>
                        <a:pt x="1236" y="1"/>
                      </a:lnTo>
                      <a:cubicBezTo>
                        <a:pt x="1236" y="1"/>
                        <a:pt x="2472" y="1685"/>
                        <a:pt x="4606" y="4662"/>
                      </a:cubicBezTo>
                      <a:cubicBezTo>
                        <a:pt x="5617" y="6122"/>
                        <a:pt x="6909" y="7976"/>
                        <a:pt x="8313" y="10054"/>
                      </a:cubicBezTo>
                      <a:cubicBezTo>
                        <a:pt x="9773" y="12188"/>
                        <a:pt x="11121" y="14716"/>
                        <a:pt x="12750" y="17355"/>
                      </a:cubicBezTo>
                      <a:cubicBezTo>
                        <a:pt x="13536" y="18703"/>
                        <a:pt x="14378" y="20107"/>
                        <a:pt x="15221" y="21568"/>
                      </a:cubicBezTo>
                      <a:cubicBezTo>
                        <a:pt x="16119" y="23028"/>
                        <a:pt x="16850" y="24601"/>
                        <a:pt x="17692" y="26229"/>
                      </a:cubicBezTo>
                      <a:cubicBezTo>
                        <a:pt x="19265" y="29431"/>
                        <a:pt x="21118" y="32744"/>
                        <a:pt x="22635" y="36395"/>
                      </a:cubicBezTo>
                      <a:cubicBezTo>
                        <a:pt x="24151" y="39990"/>
                        <a:pt x="25948" y="43640"/>
                        <a:pt x="27409" y="47516"/>
                      </a:cubicBezTo>
                      <a:cubicBezTo>
                        <a:pt x="28813" y="51335"/>
                        <a:pt x="30441" y="55210"/>
                        <a:pt x="31677" y="59254"/>
                      </a:cubicBezTo>
                      <a:cubicBezTo>
                        <a:pt x="32351" y="61220"/>
                        <a:pt x="33025" y="63242"/>
                        <a:pt x="33643" y="65208"/>
                      </a:cubicBezTo>
                      <a:cubicBezTo>
                        <a:pt x="34317" y="67173"/>
                        <a:pt x="34822" y="69195"/>
                        <a:pt x="35384" y="71161"/>
                      </a:cubicBezTo>
                      <a:cubicBezTo>
                        <a:pt x="36619" y="75093"/>
                        <a:pt x="37518" y="79080"/>
                        <a:pt x="38473" y="82899"/>
                      </a:cubicBezTo>
                      <a:cubicBezTo>
                        <a:pt x="39428" y="86719"/>
                        <a:pt x="40158" y="90425"/>
                        <a:pt x="40776" y="93964"/>
                      </a:cubicBezTo>
                      <a:cubicBezTo>
                        <a:pt x="41337" y="97558"/>
                        <a:pt x="41674" y="100928"/>
                        <a:pt x="41843" y="104073"/>
                      </a:cubicBezTo>
                      <a:cubicBezTo>
                        <a:pt x="42011" y="107275"/>
                        <a:pt x="42011" y="110195"/>
                        <a:pt x="41899" y="112779"/>
                      </a:cubicBezTo>
                      <a:cubicBezTo>
                        <a:pt x="41787" y="115363"/>
                        <a:pt x="41562" y="117609"/>
                        <a:pt x="41225" y="119463"/>
                      </a:cubicBezTo>
                      <a:cubicBezTo>
                        <a:pt x="40944" y="121316"/>
                        <a:pt x="40663" y="122776"/>
                        <a:pt x="40383" y="123787"/>
                      </a:cubicBezTo>
                      <a:cubicBezTo>
                        <a:pt x="40270" y="124349"/>
                        <a:pt x="40158" y="124854"/>
                        <a:pt x="39989" y="12530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2" name="Google Shape;2492;p28"/>
                <p:cNvSpPr/>
                <p:nvPr/>
              </p:nvSpPr>
              <p:spPr>
                <a:xfrm>
                  <a:off x="3318550" y="2008700"/>
                  <a:ext cx="981500" cy="3127000"/>
                </a:xfrm>
                <a:custGeom>
                  <a:rect b="b" l="l" r="r" t="t"/>
                  <a:pathLst>
                    <a:path extrusionOk="0" h="125080" w="39260">
                      <a:moveTo>
                        <a:pt x="0" y="338"/>
                      </a:moveTo>
                      <a:cubicBezTo>
                        <a:pt x="0" y="338"/>
                        <a:pt x="674" y="2303"/>
                        <a:pt x="1966" y="5729"/>
                      </a:cubicBezTo>
                      <a:lnTo>
                        <a:pt x="4381" y="11739"/>
                      </a:lnTo>
                      <a:lnTo>
                        <a:pt x="7246" y="19602"/>
                      </a:lnTo>
                      <a:cubicBezTo>
                        <a:pt x="7807" y="21006"/>
                        <a:pt x="8369" y="22579"/>
                        <a:pt x="8931" y="24095"/>
                      </a:cubicBezTo>
                      <a:cubicBezTo>
                        <a:pt x="9492" y="25668"/>
                        <a:pt x="9998" y="27297"/>
                        <a:pt x="10559" y="28981"/>
                      </a:cubicBezTo>
                      <a:cubicBezTo>
                        <a:pt x="11683" y="32295"/>
                        <a:pt x="12974" y="35721"/>
                        <a:pt x="14098" y="39372"/>
                      </a:cubicBezTo>
                      <a:cubicBezTo>
                        <a:pt x="15165" y="43023"/>
                        <a:pt x="16513" y="46729"/>
                        <a:pt x="17580" y="50605"/>
                      </a:cubicBezTo>
                      <a:cubicBezTo>
                        <a:pt x="18647" y="54480"/>
                        <a:pt x="19883" y="58356"/>
                        <a:pt x="20894" y="62231"/>
                      </a:cubicBezTo>
                      <a:cubicBezTo>
                        <a:pt x="21455" y="64197"/>
                        <a:pt x="22017" y="66162"/>
                        <a:pt x="22522" y="68072"/>
                      </a:cubicBezTo>
                      <a:lnTo>
                        <a:pt x="23983" y="73913"/>
                      </a:lnTo>
                      <a:cubicBezTo>
                        <a:pt x="24994" y="77788"/>
                        <a:pt x="25836" y="81608"/>
                        <a:pt x="26735" y="85315"/>
                      </a:cubicBezTo>
                      <a:cubicBezTo>
                        <a:pt x="27184" y="87168"/>
                        <a:pt x="27521" y="88965"/>
                        <a:pt x="27914" y="90762"/>
                      </a:cubicBezTo>
                      <a:cubicBezTo>
                        <a:pt x="28251" y="92560"/>
                        <a:pt x="28700" y="94301"/>
                        <a:pt x="29094" y="95986"/>
                      </a:cubicBezTo>
                      <a:cubicBezTo>
                        <a:pt x="29824" y="99356"/>
                        <a:pt x="30779" y="102557"/>
                        <a:pt x="31565" y="105478"/>
                      </a:cubicBezTo>
                      <a:cubicBezTo>
                        <a:pt x="32407" y="108454"/>
                        <a:pt x="33194" y="111094"/>
                        <a:pt x="34036" y="113509"/>
                      </a:cubicBezTo>
                      <a:cubicBezTo>
                        <a:pt x="34822" y="115924"/>
                        <a:pt x="35553" y="118002"/>
                        <a:pt x="36283" y="119687"/>
                      </a:cubicBezTo>
                      <a:cubicBezTo>
                        <a:pt x="36957" y="121428"/>
                        <a:pt x="37462" y="122776"/>
                        <a:pt x="37911" y="123675"/>
                      </a:cubicBezTo>
                      <a:lnTo>
                        <a:pt x="38585" y="125079"/>
                      </a:lnTo>
                      <a:lnTo>
                        <a:pt x="39259" y="125079"/>
                      </a:lnTo>
                      <a:cubicBezTo>
                        <a:pt x="39259" y="125079"/>
                        <a:pt x="35440" y="61782"/>
                        <a:pt x="6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3" name="Google Shape;2493;p28"/>
                <p:cNvSpPr/>
                <p:nvPr/>
              </p:nvSpPr>
              <p:spPr>
                <a:xfrm>
                  <a:off x="4156800" y="1967975"/>
                  <a:ext cx="765275" cy="3221075"/>
                </a:xfrm>
                <a:custGeom>
                  <a:rect b="b" l="l" r="r" t="t"/>
                  <a:pathLst>
                    <a:path extrusionOk="0" h="128843" w="30611">
                      <a:moveTo>
                        <a:pt x="5786" y="128786"/>
                      </a:moveTo>
                      <a:cubicBezTo>
                        <a:pt x="5786" y="128786"/>
                        <a:pt x="5954" y="128281"/>
                        <a:pt x="6291" y="127326"/>
                      </a:cubicBezTo>
                      <a:cubicBezTo>
                        <a:pt x="6628" y="126315"/>
                        <a:pt x="6965" y="124911"/>
                        <a:pt x="7470" y="123170"/>
                      </a:cubicBezTo>
                      <a:cubicBezTo>
                        <a:pt x="7976" y="121372"/>
                        <a:pt x="8481" y="119238"/>
                        <a:pt x="9043" y="116767"/>
                      </a:cubicBezTo>
                      <a:cubicBezTo>
                        <a:pt x="9605" y="114296"/>
                        <a:pt x="10110" y="111544"/>
                        <a:pt x="10616" y="108511"/>
                      </a:cubicBezTo>
                      <a:cubicBezTo>
                        <a:pt x="11065" y="105478"/>
                        <a:pt x="11683" y="102220"/>
                        <a:pt x="12020" y="98794"/>
                      </a:cubicBezTo>
                      <a:cubicBezTo>
                        <a:pt x="12301" y="97053"/>
                        <a:pt x="12469" y="95256"/>
                        <a:pt x="12694" y="93459"/>
                      </a:cubicBezTo>
                      <a:cubicBezTo>
                        <a:pt x="12862" y="91661"/>
                        <a:pt x="13031" y="89808"/>
                        <a:pt x="13255" y="87898"/>
                      </a:cubicBezTo>
                      <a:cubicBezTo>
                        <a:pt x="13761" y="84135"/>
                        <a:pt x="14154" y="80260"/>
                        <a:pt x="14716" y="76328"/>
                      </a:cubicBezTo>
                      <a:cubicBezTo>
                        <a:pt x="14997" y="74363"/>
                        <a:pt x="15277" y="72341"/>
                        <a:pt x="15558" y="70319"/>
                      </a:cubicBezTo>
                      <a:cubicBezTo>
                        <a:pt x="15895" y="68353"/>
                        <a:pt x="16176" y="66331"/>
                        <a:pt x="16513" y="64365"/>
                      </a:cubicBezTo>
                      <a:cubicBezTo>
                        <a:pt x="17131" y="60321"/>
                        <a:pt x="17861" y="56390"/>
                        <a:pt x="18591" y="52402"/>
                      </a:cubicBezTo>
                      <a:cubicBezTo>
                        <a:pt x="19265" y="48471"/>
                        <a:pt x="20107" y="44652"/>
                        <a:pt x="20838" y="40889"/>
                      </a:cubicBezTo>
                      <a:cubicBezTo>
                        <a:pt x="21512" y="37126"/>
                        <a:pt x="22466" y="33587"/>
                        <a:pt x="23197" y="30161"/>
                      </a:cubicBezTo>
                      <a:cubicBezTo>
                        <a:pt x="23590" y="28420"/>
                        <a:pt x="23870" y="26791"/>
                        <a:pt x="24320" y="25162"/>
                      </a:cubicBezTo>
                      <a:cubicBezTo>
                        <a:pt x="24713" y="23534"/>
                        <a:pt x="25106" y="22017"/>
                        <a:pt x="25443" y="20501"/>
                      </a:cubicBezTo>
                      <a:cubicBezTo>
                        <a:pt x="26229" y="17524"/>
                        <a:pt x="26847" y="14828"/>
                        <a:pt x="27521" y="12357"/>
                      </a:cubicBezTo>
                      <a:cubicBezTo>
                        <a:pt x="28139" y="9942"/>
                        <a:pt x="28701" y="7864"/>
                        <a:pt x="29206" y="6123"/>
                      </a:cubicBezTo>
                      <a:cubicBezTo>
                        <a:pt x="30105" y="2584"/>
                        <a:pt x="30610" y="562"/>
                        <a:pt x="30610" y="562"/>
                      </a:cubicBezTo>
                      <a:lnTo>
                        <a:pt x="29318" y="1"/>
                      </a:lnTo>
                      <a:cubicBezTo>
                        <a:pt x="29318" y="1"/>
                        <a:pt x="28251" y="1798"/>
                        <a:pt x="26510" y="4999"/>
                      </a:cubicBezTo>
                      <a:lnTo>
                        <a:pt x="23365" y="10841"/>
                      </a:lnTo>
                      <a:cubicBezTo>
                        <a:pt x="22186" y="13087"/>
                        <a:pt x="21062" y="15783"/>
                        <a:pt x="19770" y="18591"/>
                      </a:cubicBezTo>
                      <a:lnTo>
                        <a:pt x="17749" y="23028"/>
                      </a:lnTo>
                      <a:cubicBezTo>
                        <a:pt x="17075" y="24601"/>
                        <a:pt x="16457" y="26230"/>
                        <a:pt x="15839" y="27915"/>
                      </a:cubicBezTo>
                      <a:cubicBezTo>
                        <a:pt x="14547" y="31284"/>
                        <a:pt x="13087" y="34767"/>
                        <a:pt x="11964" y="38530"/>
                      </a:cubicBezTo>
                      <a:cubicBezTo>
                        <a:pt x="10897" y="42293"/>
                        <a:pt x="9492" y="46112"/>
                        <a:pt x="8481" y="50100"/>
                      </a:cubicBezTo>
                      <a:cubicBezTo>
                        <a:pt x="7470" y="54087"/>
                        <a:pt x="6291" y="58131"/>
                        <a:pt x="5449" y="62231"/>
                      </a:cubicBezTo>
                      <a:cubicBezTo>
                        <a:pt x="5055" y="64309"/>
                        <a:pt x="4606" y="66331"/>
                        <a:pt x="4157" y="68353"/>
                      </a:cubicBezTo>
                      <a:cubicBezTo>
                        <a:pt x="3764" y="70431"/>
                        <a:pt x="3427" y="72453"/>
                        <a:pt x="3090" y="74531"/>
                      </a:cubicBezTo>
                      <a:cubicBezTo>
                        <a:pt x="2303" y="78575"/>
                        <a:pt x="1798" y="82619"/>
                        <a:pt x="1292" y="86494"/>
                      </a:cubicBezTo>
                      <a:cubicBezTo>
                        <a:pt x="787" y="90370"/>
                        <a:pt x="394" y="94189"/>
                        <a:pt x="225" y="97783"/>
                      </a:cubicBezTo>
                      <a:cubicBezTo>
                        <a:pt x="1" y="101378"/>
                        <a:pt x="57" y="104804"/>
                        <a:pt x="225" y="107949"/>
                      </a:cubicBezTo>
                      <a:cubicBezTo>
                        <a:pt x="394" y="111094"/>
                        <a:pt x="731" y="114015"/>
                        <a:pt x="1124" y="116542"/>
                      </a:cubicBezTo>
                      <a:cubicBezTo>
                        <a:pt x="1517" y="119126"/>
                        <a:pt x="2023" y="121316"/>
                        <a:pt x="2472" y="123170"/>
                      </a:cubicBezTo>
                      <a:cubicBezTo>
                        <a:pt x="2865" y="124574"/>
                        <a:pt x="3258" y="125978"/>
                        <a:pt x="3820" y="127382"/>
                      </a:cubicBezTo>
                      <a:cubicBezTo>
                        <a:pt x="3932" y="127831"/>
                        <a:pt x="4157" y="128337"/>
                        <a:pt x="4381" y="12884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4" name="Google Shape;2494;p28"/>
                <p:cNvSpPr/>
                <p:nvPr/>
              </p:nvSpPr>
              <p:spPr>
                <a:xfrm>
                  <a:off x="4207350" y="1976400"/>
                  <a:ext cx="714725" cy="3211250"/>
                </a:xfrm>
                <a:custGeom>
                  <a:rect b="b" l="l" r="r" t="t"/>
                  <a:pathLst>
                    <a:path extrusionOk="0" h="128450" w="28589">
                      <a:moveTo>
                        <a:pt x="28588" y="282"/>
                      </a:moveTo>
                      <a:cubicBezTo>
                        <a:pt x="28588" y="282"/>
                        <a:pt x="28083" y="2303"/>
                        <a:pt x="27184" y="5786"/>
                      </a:cubicBezTo>
                      <a:cubicBezTo>
                        <a:pt x="26679" y="7527"/>
                        <a:pt x="26117" y="9661"/>
                        <a:pt x="25443" y="12076"/>
                      </a:cubicBezTo>
                      <a:cubicBezTo>
                        <a:pt x="24825" y="14491"/>
                        <a:pt x="24151" y="17243"/>
                        <a:pt x="23421" y="20220"/>
                      </a:cubicBezTo>
                      <a:cubicBezTo>
                        <a:pt x="23028" y="21680"/>
                        <a:pt x="22635" y="23253"/>
                        <a:pt x="22242" y="24825"/>
                      </a:cubicBezTo>
                      <a:cubicBezTo>
                        <a:pt x="21848" y="26454"/>
                        <a:pt x="21568" y="28139"/>
                        <a:pt x="21175" y="29824"/>
                      </a:cubicBezTo>
                      <a:cubicBezTo>
                        <a:pt x="20388" y="33250"/>
                        <a:pt x="19490" y="36845"/>
                        <a:pt x="18816" y="40608"/>
                      </a:cubicBezTo>
                      <a:cubicBezTo>
                        <a:pt x="18085" y="44315"/>
                        <a:pt x="17131" y="48134"/>
                        <a:pt x="16569" y="52121"/>
                      </a:cubicBezTo>
                      <a:cubicBezTo>
                        <a:pt x="15951" y="56053"/>
                        <a:pt x="15053" y="60041"/>
                        <a:pt x="14491" y="64028"/>
                      </a:cubicBezTo>
                      <a:cubicBezTo>
                        <a:pt x="14154" y="66050"/>
                        <a:pt x="13817" y="68072"/>
                        <a:pt x="13536" y="70038"/>
                      </a:cubicBezTo>
                      <a:cubicBezTo>
                        <a:pt x="13199" y="72004"/>
                        <a:pt x="12975" y="74026"/>
                        <a:pt x="12694" y="75991"/>
                      </a:cubicBezTo>
                      <a:cubicBezTo>
                        <a:pt x="12132" y="79923"/>
                        <a:pt x="11683" y="83854"/>
                        <a:pt x="11233" y="87617"/>
                      </a:cubicBezTo>
                      <a:cubicBezTo>
                        <a:pt x="10953" y="89471"/>
                        <a:pt x="10840" y="91324"/>
                        <a:pt x="10616" y="93178"/>
                      </a:cubicBezTo>
                      <a:cubicBezTo>
                        <a:pt x="10447" y="94975"/>
                        <a:pt x="10222" y="96772"/>
                        <a:pt x="9998" y="98457"/>
                      </a:cubicBezTo>
                      <a:cubicBezTo>
                        <a:pt x="9661" y="101939"/>
                        <a:pt x="9043" y="105197"/>
                        <a:pt x="8594" y="108230"/>
                      </a:cubicBezTo>
                      <a:cubicBezTo>
                        <a:pt x="8032" y="111207"/>
                        <a:pt x="7583" y="113959"/>
                        <a:pt x="7021" y="116430"/>
                      </a:cubicBezTo>
                      <a:cubicBezTo>
                        <a:pt x="6459" y="118901"/>
                        <a:pt x="5954" y="121035"/>
                        <a:pt x="5448" y="122833"/>
                      </a:cubicBezTo>
                      <a:cubicBezTo>
                        <a:pt x="4943" y="124630"/>
                        <a:pt x="4550" y="126034"/>
                        <a:pt x="4269" y="126989"/>
                      </a:cubicBezTo>
                      <a:cubicBezTo>
                        <a:pt x="3932" y="127944"/>
                        <a:pt x="3764" y="128449"/>
                        <a:pt x="3764" y="128449"/>
                      </a:cubicBezTo>
                      <a:lnTo>
                        <a:pt x="3033" y="128449"/>
                      </a:lnTo>
                      <a:cubicBezTo>
                        <a:pt x="3033" y="128449"/>
                        <a:pt x="1" y="65152"/>
                        <a:pt x="2791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5" name="Google Shape;2495;p28"/>
                <p:cNvSpPr/>
                <p:nvPr/>
              </p:nvSpPr>
              <p:spPr>
                <a:xfrm>
                  <a:off x="1838625" y="2949450"/>
                  <a:ext cx="2472650" cy="2191850"/>
                </a:xfrm>
                <a:custGeom>
                  <a:rect b="b" l="l" r="r" t="t"/>
                  <a:pathLst>
                    <a:path extrusionOk="0" h="87674" w="98906">
                      <a:moveTo>
                        <a:pt x="97839" y="87674"/>
                      </a:moveTo>
                      <a:lnTo>
                        <a:pt x="96547" y="86775"/>
                      </a:lnTo>
                      <a:cubicBezTo>
                        <a:pt x="95704" y="86213"/>
                        <a:pt x="94525" y="85371"/>
                        <a:pt x="93008" y="84248"/>
                      </a:cubicBezTo>
                      <a:cubicBezTo>
                        <a:pt x="91548" y="83068"/>
                        <a:pt x="89863" y="81720"/>
                        <a:pt x="87897" y="80091"/>
                      </a:cubicBezTo>
                      <a:cubicBezTo>
                        <a:pt x="85932" y="78463"/>
                        <a:pt x="83910" y="76609"/>
                        <a:pt x="81607" y="74531"/>
                      </a:cubicBezTo>
                      <a:cubicBezTo>
                        <a:pt x="79304" y="72509"/>
                        <a:pt x="76945" y="70206"/>
                        <a:pt x="74587" y="67679"/>
                      </a:cubicBezTo>
                      <a:cubicBezTo>
                        <a:pt x="73295" y="66500"/>
                        <a:pt x="72115" y="65152"/>
                        <a:pt x="70824" y="63860"/>
                      </a:cubicBezTo>
                      <a:cubicBezTo>
                        <a:pt x="69532" y="62568"/>
                        <a:pt x="68296" y="61164"/>
                        <a:pt x="66948" y="59816"/>
                      </a:cubicBezTo>
                      <a:cubicBezTo>
                        <a:pt x="64308" y="57120"/>
                        <a:pt x="61613" y="54312"/>
                        <a:pt x="58748" y="51504"/>
                      </a:cubicBezTo>
                      <a:lnTo>
                        <a:pt x="54423" y="47291"/>
                      </a:lnTo>
                      <a:lnTo>
                        <a:pt x="50043" y="43135"/>
                      </a:lnTo>
                      <a:cubicBezTo>
                        <a:pt x="47122" y="40327"/>
                        <a:pt x="44089" y="37631"/>
                        <a:pt x="41113" y="34935"/>
                      </a:cubicBezTo>
                      <a:cubicBezTo>
                        <a:pt x="38136" y="32295"/>
                        <a:pt x="35159" y="29768"/>
                        <a:pt x="32295" y="27184"/>
                      </a:cubicBezTo>
                      <a:cubicBezTo>
                        <a:pt x="29487" y="24657"/>
                        <a:pt x="26566" y="22354"/>
                        <a:pt x="23870" y="20108"/>
                      </a:cubicBezTo>
                      <a:cubicBezTo>
                        <a:pt x="22522" y="18984"/>
                        <a:pt x="21230" y="17861"/>
                        <a:pt x="19939" y="16850"/>
                      </a:cubicBezTo>
                      <a:lnTo>
                        <a:pt x="16232" y="13873"/>
                      </a:lnTo>
                      <a:lnTo>
                        <a:pt x="9604" y="8650"/>
                      </a:lnTo>
                      <a:lnTo>
                        <a:pt x="4437" y="4719"/>
                      </a:lnTo>
                      <a:cubicBezTo>
                        <a:pt x="1573" y="2528"/>
                        <a:pt x="0" y="1236"/>
                        <a:pt x="0" y="1236"/>
                      </a:cubicBezTo>
                      <a:lnTo>
                        <a:pt x="674" y="1"/>
                      </a:lnTo>
                      <a:cubicBezTo>
                        <a:pt x="674" y="1"/>
                        <a:pt x="2584" y="787"/>
                        <a:pt x="5954" y="2191"/>
                      </a:cubicBezTo>
                      <a:lnTo>
                        <a:pt x="11963" y="4887"/>
                      </a:lnTo>
                      <a:cubicBezTo>
                        <a:pt x="14266" y="5954"/>
                        <a:pt x="16737" y="7415"/>
                        <a:pt x="19545" y="8819"/>
                      </a:cubicBezTo>
                      <a:lnTo>
                        <a:pt x="23870" y="11178"/>
                      </a:lnTo>
                      <a:cubicBezTo>
                        <a:pt x="25330" y="11964"/>
                        <a:pt x="26791" y="12919"/>
                        <a:pt x="28363" y="13817"/>
                      </a:cubicBezTo>
                      <a:cubicBezTo>
                        <a:pt x="31396" y="15727"/>
                        <a:pt x="34654" y="17636"/>
                        <a:pt x="37855" y="19939"/>
                      </a:cubicBezTo>
                      <a:cubicBezTo>
                        <a:pt x="41056" y="22242"/>
                        <a:pt x="44482" y="24432"/>
                        <a:pt x="47684" y="26960"/>
                      </a:cubicBezTo>
                      <a:cubicBezTo>
                        <a:pt x="50941" y="29487"/>
                        <a:pt x="54311" y="32015"/>
                        <a:pt x="57456" y="34767"/>
                      </a:cubicBezTo>
                      <a:lnTo>
                        <a:pt x="62287" y="38811"/>
                      </a:lnTo>
                      <a:cubicBezTo>
                        <a:pt x="63803" y="40215"/>
                        <a:pt x="65319" y="41619"/>
                        <a:pt x="66836" y="43023"/>
                      </a:cubicBezTo>
                      <a:cubicBezTo>
                        <a:pt x="69925" y="45775"/>
                        <a:pt x="72789" y="48639"/>
                        <a:pt x="75597" y="51448"/>
                      </a:cubicBezTo>
                      <a:cubicBezTo>
                        <a:pt x="78350" y="54256"/>
                        <a:pt x="80933" y="57008"/>
                        <a:pt x="83292" y="59704"/>
                      </a:cubicBezTo>
                      <a:cubicBezTo>
                        <a:pt x="85651" y="62456"/>
                        <a:pt x="87673" y="65208"/>
                        <a:pt x="89470" y="67791"/>
                      </a:cubicBezTo>
                      <a:cubicBezTo>
                        <a:pt x="91099" y="70150"/>
                        <a:pt x="92615" y="72622"/>
                        <a:pt x="94019" y="75149"/>
                      </a:cubicBezTo>
                      <a:cubicBezTo>
                        <a:pt x="95255" y="77452"/>
                        <a:pt x="96210" y="79474"/>
                        <a:pt x="96940" y="81215"/>
                      </a:cubicBezTo>
                      <a:cubicBezTo>
                        <a:pt x="97558" y="82563"/>
                        <a:pt x="98063" y="83967"/>
                        <a:pt x="98513" y="85371"/>
                      </a:cubicBezTo>
                      <a:cubicBezTo>
                        <a:pt x="98793" y="86326"/>
                        <a:pt x="98906" y="86887"/>
                        <a:pt x="98906" y="8688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6" name="Google Shape;2496;p28"/>
                <p:cNvSpPr/>
                <p:nvPr/>
              </p:nvSpPr>
              <p:spPr>
                <a:xfrm>
                  <a:off x="1838625" y="2963500"/>
                  <a:ext cx="2461425" cy="2176400"/>
                </a:xfrm>
                <a:custGeom>
                  <a:rect b="b" l="l" r="r" t="t"/>
                  <a:pathLst>
                    <a:path extrusionOk="0" h="87056" w="98457">
                      <a:moveTo>
                        <a:pt x="0" y="618"/>
                      </a:moveTo>
                      <a:cubicBezTo>
                        <a:pt x="0" y="618"/>
                        <a:pt x="1629" y="1966"/>
                        <a:pt x="4493" y="4157"/>
                      </a:cubicBezTo>
                      <a:lnTo>
                        <a:pt x="9660" y="8032"/>
                      </a:lnTo>
                      <a:lnTo>
                        <a:pt x="16232" y="13255"/>
                      </a:lnTo>
                      <a:lnTo>
                        <a:pt x="19995" y="16232"/>
                      </a:lnTo>
                      <a:cubicBezTo>
                        <a:pt x="21287" y="17299"/>
                        <a:pt x="22578" y="18422"/>
                        <a:pt x="23926" y="19546"/>
                      </a:cubicBezTo>
                      <a:cubicBezTo>
                        <a:pt x="26622" y="21792"/>
                        <a:pt x="29543" y="24039"/>
                        <a:pt x="32351" y="26622"/>
                      </a:cubicBezTo>
                      <a:cubicBezTo>
                        <a:pt x="35159" y="29150"/>
                        <a:pt x="38248" y="31621"/>
                        <a:pt x="41169" y="34373"/>
                      </a:cubicBezTo>
                      <a:cubicBezTo>
                        <a:pt x="44033" y="37125"/>
                        <a:pt x="47122" y="39709"/>
                        <a:pt x="50043" y="42573"/>
                      </a:cubicBezTo>
                      <a:lnTo>
                        <a:pt x="54480" y="46729"/>
                      </a:lnTo>
                      <a:lnTo>
                        <a:pt x="58748" y="50942"/>
                      </a:lnTo>
                      <a:cubicBezTo>
                        <a:pt x="61613" y="53694"/>
                        <a:pt x="64308" y="56558"/>
                        <a:pt x="67004" y="59254"/>
                      </a:cubicBezTo>
                      <a:cubicBezTo>
                        <a:pt x="68352" y="60546"/>
                        <a:pt x="69588" y="61950"/>
                        <a:pt x="70824" y="63298"/>
                      </a:cubicBezTo>
                      <a:cubicBezTo>
                        <a:pt x="72115" y="64590"/>
                        <a:pt x="73351" y="65881"/>
                        <a:pt x="74587" y="67117"/>
                      </a:cubicBezTo>
                      <a:cubicBezTo>
                        <a:pt x="77002" y="69644"/>
                        <a:pt x="79417" y="71835"/>
                        <a:pt x="81607" y="73969"/>
                      </a:cubicBezTo>
                      <a:cubicBezTo>
                        <a:pt x="83797" y="76103"/>
                        <a:pt x="85988" y="77901"/>
                        <a:pt x="87954" y="79529"/>
                      </a:cubicBezTo>
                      <a:cubicBezTo>
                        <a:pt x="89919" y="81102"/>
                        <a:pt x="91548" y="82506"/>
                        <a:pt x="93065" y="83629"/>
                      </a:cubicBezTo>
                      <a:cubicBezTo>
                        <a:pt x="94525" y="84753"/>
                        <a:pt x="95704" y="85595"/>
                        <a:pt x="96547" y="86157"/>
                      </a:cubicBezTo>
                      <a:lnTo>
                        <a:pt x="97839" y="87056"/>
                      </a:lnTo>
                      <a:lnTo>
                        <a:pt x="98456" y="86662"/>
                      </a:lnTo>
                      <a:cubicBezTo>
                        <a:pt x="98456" y="86662"/>
                        <a:pt x="62230" y="34654"/>
                        <a:pt x="33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7" name="Google Shape;2497;p28"/>
                <p:cNvSpPr/>
                <p:nvPr/>
              </p:nvSpPr>
              <p:spPr>
                <a:xfrm>
                  <a:off x="1317700" y="3754025"/>
                  <a:ext cx="2992175" cy="1390075"/>
                </a:xfrm>
                <a:custGeom>
                  <a:rect b="b" l="l" r="r" t="t"/>
                  <a:pathLst>
                    <a:path extrusionOk="0" h="55603" w="119687">
                      <a:moveTo>
                        <a:pt x="118844" y="55603"/>
                      </a:moveTo>
                      <a:lnTo>
                        <a:pt x="117328" y="55154"/>
                      </a:lnTo>
                      <a:cubicBezTo>
                        <a:pt x="116373" y="54873"/>
                        <a:pt x="115025" y="54367"/>
                        <a:pt x="113284" y="53750"/>
                      </a:cubicBezTo>
                      <a:cubicBezTo>
                        <a:pt x="111543" y="53132"/>
                        <a:pt x="109521" y="52289"/>
                        <a:pt x="107162" y="51278"/>
                      </a:cubicBezTo>
                      <a:cubicBezTo>
                        <a:pt x="104859" y="50324"/>
                        <a:pt x="102276" y="49144"/>
                        <a:pt x="99524" y="47796"/>
                      </a:cubicBezTo>
                      <a:cubicBezTo>
                        <a:pt x="96771" y="46448"/>
                        <a:pt x="93795" y="44988"/>
                        <a:pt x="90818" y="43303"/>
                      </a:cubicBezTo>
                      <a:cubicBezTo>
                        <a:pt x="89245" y="42460"/>
                        <a:pt x="87673" y="41618"/>
                        <a:pt x="86100" y="40719"/>
                      </a:cubicBezTo>
                      <a:cubicBezTo>
                        <a:pt x="84471" y="39877"/>
                        <a:pt x="82899" y="38866"/>
                        <a:pt x="81214" y="37967"/>
                      </a:cubicBezTo>
                      <a:cubicBezTo>
                        <a:pt x="77900" y="36170"/>
                        <a:pt x="74474" y="34260"/>
                        <a:pt x="70936" y="32463"/>
                      </a:cubicBezTo>
                      <a:lnTo>
                        <a:pt x="65600" y="29655"/>
                      </a:lnTo>
                      <a:lnTo>
                        <a:pt x="60152" y="26903"/>
                      </a:lnTo>
                      <a:cubicBezTo>
                        <a:pt x="56558" y="25106"/>
                        <a:pt x="52851" y="23421"/>
                        <a:pt x="49256" y="21680"/>
                      </a:cubicBezTo>
                      <a:cubicBezTo>
                        <a:pt x="45662" y="19939"/>
                        <a:pt x="42011" y="18422"/>
                        <a:pt x="38585" y="16849"/>
                      </a:cubicBezTo>
                      <a:cubicBezTo>
                        <a:pt x="35103" y="15221"/>
                        <a:pt x="31677" y="13873"/>
                        <a:pt x="28476" y="12525"/>
                      </a:cubicBezTo>
                      <a:cubicBezTo>
                        <a:pt x="26847" y="11795"/>
                        <a:pt x="25274" y="11121"/>
                        <a:pt x="23758" y="10503"/>
                      </a:cubicBezTo>
                      <a:lnTo>
                        <a:pt x="19265" y="8762"/>
                      </a:lnTo>
                      <a:lnTo>
                        <a:pt x="11458" y="5729"/>
                      </a:lnTo>
                      <a:lnTo>
                        <a:pt x="5336" y="3482"/>
                      </a:lnTo>
                      <a:cubicBezTo>
                        <a:pt x="1966" y="2191"/>
                        <a:pt x="0" y="1404"/>
                        <a:pt x="0" y="1404"/>
                      </a:cubicBezTo>
                      <a:lnTo>
                        <a:pt x="337" y="0"/>
                      </a:lnTo>
                      <a:cubicBezTo>
                        <a:pt x="337" y="0"/>
                        <a:pt x="2415" y="169"/>
                        <a:pt x="6010" y="562"/>
                      </a:cubicBezTo>
                      <a:lnTo>
                        <a:pt x="12581" y="1404"/>
                      </a:lnTo>
                      <a:cubicBezTo>
                        <a:pt x="15108" y="1741"/>
                        <a:pt x="17860" y="2415"/>
                        <a:pt x="21006" y="2977"/>
                      </a:cubicBezTo>
                      <a:lnTo>
                        <a:pt x="25780" y="3988"/>
                      </a:lnTo>
                      <a:cubicBezTo>
                        <a:pt x="27408" y="4381"/>
                        <a:pt x="29093" y="4830"/>
                        <a:pt x="30834" y="5280"/>
                      </a:cubicBezTo>
                      <a:cubicBezTo>
                        <a:pt x="34317" y="6178"/>
                        <a:pt x="38024" y="7021"/>
                        <a:pt x="41730" y="8312"/>
                      </a:cubicBezTo>
                      <a:cubicBezTo>
                        <a:pt x="45437" y="9548"/>
                        <a:pt x="49369" y="10671"/>
                        <a:pt x="53188" y="12188"/>
                      </a:cubicBezTo>
                      <a:cubicBezTo>
                        <a:pt x="57063" y="13648"/>
                        <a:pt x="60995" y="15052"/>
                        <a:pt x="64814" y="16737"/>
                      </a:cubicBezTo>
                      <a:lnTo>
                        <a:pt x="70599" y="19265"/>
                      </a:lnTo>
                      <a:cubicBezTo>
                        <a:pt x="72508" y="20107"/>
                        <a:pt x="74362" y="21062"/>
                        <a:pt x="76215" y="21904"/>
                      </a:cubicBezTo>
                      <a:cubicBezTo>
                        <a:pt x="79922" y="23645"/>
                        <a:pt x="83517" y="25555"/>
                        <a:pt x="86999" y="27408"/>
                      </a:cubicBezTo>
                      <a:cubicBezTo>
                        <a:pt x="90481" y="29262"/>
                        <a:pt x="93739" y="31171"/>
                        <a:pt x="96828" y="33081"/>
                      </a:cubicBezTo>
                      <a:cubicBezTo>
                        <a:pt x="99861" y="35047"/>
                        <a:pt x="102613" y="37069"/>
                        <a:pt x="105084" y="39034"/>
                      </a:cubicBezTo>
                      <a:cubicBezTo>
                        <a:pt x="107555" y="41000"/>
                        <a:pt x="109745" y="42910"/>
                        <a:pt x="111599" y="44763"/>
                      </a:cubicBezTo>
                      <a:cubicBezTo>
                        <a:pt x="113452" y="46561"/>
                        <a:pt x="114969" y="48245"/>
                        <a:pt x="116148" y="49650"/>
                      </a:cubicBezTo>
                      <a:cubicBezTo>
                        <a:pt x="117384" y="51054"/>
                        <a:pt x="118282" y="52289"/>
                        <a:pt x="118844" y="53188"/>
                      </a:cubicBezTo>
                      <a:cubicBezTo>
                        <a:pt x="119406" y="54030"/>
                        <a:pt x="119687" y="54480"/>
                        <a:pt x="119687" y="5448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8" name="Google Shape;2498;p28"/>
                <p:cNvSpPr/>
                <p:nvPr/>
              </p:nvSpPr>
              <p:spPr>
                <a:xfrm>
                  <a:off x="1319100" y="3772275"/>
                  <a:ext cx="2979550" cy="1373250"/>
                </a:xfrm>
                <a:custGeom>
                  <a:rect b="b" l="l" r="r" t="t"/>
                  <a:pathLst>
                    <a:path extrusionOk="0" h="54930" w="119182">
                      <a:moveTo>
                        <a:pt x="0" y="674"/>
                      </a:moveTo>
                      <a:cubicBezTo>
                        <a:pt x="0" y="674"/>
                        <a:pt x="1910" y="1461"/>
                        <a:pt x="5280" y="2808"/>
                      </a:cubicBezTo>
                      <a:lnTo>
                        <a:pt x="11402" y="4999"/>
                      </a:lnTo>
                      <a:lnTo>
                        <a:pt x="19209" y="8088"/>
                      </a:lnTo>
                      <a:lnTo>
                        <a:pt x="23646" y="9829"/>
                      </a:lnTo>
                      <a:cubicBezTo>
                        <a:pt x="25162" y="10447"/>
                        <a:pt x="26735" y="11121"/>
                        <a:pt x="28363" y="11851"/>
                      </a:cubicBezTo>
                      <a:cubicBezTo>
                        <a:pt x="31565" y="13255"/>
                        <a:pt x="34991" y="14547"/>
                        <a:pt x="38473" y="16119"/>
                      </a:cubicBezTo>
                      <a:cubicBezTo>
                        <a:pt x="41899" y="17748"/>
                        <a:pt x="45550" y="19209"/>
                        <a:pt x="49144" y="21006"/>
                      </a:cubicBezTo>
                      <a:cubicBezTo>
                        <a:pt x="52739" y="22803"/>
                        <a:pt x="56446" y="24376"/>
                        <a:pt x="60040" y="26229"/>
                      </a:cubicBezTo>
                      <a:lnTo>
                        <a:pt x="65488" y="28925"/>
                      </a:lnTo>
                      <a:lnTo>
                        <a:pt x="70824" y="31733"/>
                      </a:lnTo>
                      <a:cubicBezTo>
                        <a:pt x="74362" y="33530"/>
                        <a:pt x="77788" y="35496"/>
                        <a:pt x="81158" y="37293"/>
                      </a:cubicBezTo>
                      <a:cubicBezTo>
                        <a:pt x="82843" y="38192"/>
                        <a:pt x="84415" y="39147"/>
                        <a:pt x="85988" y="40046"/>
                      </a:cubicBezTo>
                      <a:cubicBezTo>
                        <a:pt x="87561" y="40944"/>
                        <a:pt x="89133" y="41787"/>
                        <a:pt x="90706" y="42573"/>
                      </a:cubicBezTo>
                      <a:cubicBezTo>
                        <a:pt x="93739" y="44314"/>
                        <a:pt x="96715" y="45718"/>
                        <a:pt x="99411" y="47122"/>
                      </a:cubicBezTo>
                      <a:cubicBezTo>
                        <a:pt x="102107" y="48526"/>
                        <a:pt x="104747" y="49594"/>
                        <a:pt x="107050" y="50604"/>
                      </a:cubicBezTo>
                      <a:cubicBezTo>
                        <a:pt x="109409" y="51615"/>
                        <a:pt x="111431" y="52458"/>
                        <a:pt x="113172" y="53076"/>
                      </a:cubicBezTo>
                      <a:cubicBezTo>
                        <a:pt x="114913" y="53694"/>
                        <a:pt x="116261" y="54199"/>
                        <a:pt x="117272" y="54480"/>
                      </a:cubicBezTo>
                      <a:lnTo>
                        <a:pt x="118732" y="54929"/>
                      </a:lnTo>
                      <a:lnTo>
                        <a:pt x="119181" y="54368"/>
                      </a:lnTo>
                      <a:cubicBezTo>
                        <a:pt x="119181" y="54368"/>
                        <a:pt x="69420" y="15108"/>
                        <a:pt x="16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9" name="Google Shape;2499;p28"/>
                <p:cNvSpPr/>
                <p:nvPr/>
              </p:nvSpPr>
              <p:spPr>
                <a:xfrm>
                  <a:off x="4498000" y="3286700"/>
                  <a:ext cx="2562525" cy="1912175"/>
                </a:xfrm>
                <a:custGeom>
                  <a:rect b="b" l="l" r="r" t="t"/>
                  <a:pathLst>
                    <a:path extrusionOk="0" h="76487" w="102501">
                      <a:moveTo>
                        <a:pt x="49240" y="1"/>
                      </a:moveTo>
                      <a:cubicBezTo>
                        <a:pt x="25582" y="1"/>
                        <a:pt x="8058" y="32729"/>
                        <a:pt x="4044" y="48179"/>
                      </a:cubicBezTo>
                      <a:cubicBezTo>
                        <a:pt x="1629" y="57447"/>
                        <a:pt x="281" y="66938"/>
                        <a:pt x="1" y="76486"/>
                      </a:cubicBezTo>
                      <a:lnTo>
                        <a:pt x="102051" y="76486"/>
                      </a:lnTo>
                      <a:cubicBezTo>
                        <a:pt x="102501" y="64523"/>
                        <a:pt x="96266" y="58963"/>
                        <a:pt x="91998" y="38238"/>
                      </a:cubicBezTo>
                      <a:cubicBezTo>
                        <a:pt x="87673" y="17514"/>
                        <a:pt x="75205" y="1451"/>
                        <a:pt x="50773" y="46"/>
                      </a:cubicBezTo>
                      <a:cubicBezTo>
                        <a:pt x="50259" y="16"/>
                        <a:pt x="49748" y="1"/>
                        <a:pt x="492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0" name="Google Shape;2500;p28"/>
                <p:cNvSpPr/>
                <p:nvPr/>
              </p:nvSpPr>
              <p:spPr>
                <a:xfrm>
                  <a:off x="6109925" y="3649500"/>
                  <a:ext cx="454950" cy="512350"/>
                </a:xfrm>
                <a:custGeom>
                  <a:rect b="b" l="l" r="r" t="t"/>
                  <a:pathLst>
                    <a:path extrusionOk="0" h="20494" w="18198">
                      <a:moveTo>
                        <a:pt x="6430" y="0"/>
                      </a:moveTo>
                      <a:cubicBezTo>
                        <a:pt x="5632" y="0"/>
                        <a:pt x="4864" y="171"/>
                        <a:pt x="4156" y="530"/>
                      </a:cubicBezTo>
                      <a:cubicBezTo>
                        <a:pt x="618" y="2328"/>
                        <a:pt x="0" y="8113"/>
                        <a:pt x="2696" y="13504"/>
                      </a:cubicBezTo>
                      <a:cubicBezTo>
                        <a:pt x="4852" y="17772"/>
                        <a:pt x="8517" y="20494"/>
                        <a:pt x="11708" y="20494"/>
                      </a:cubicBezTo>
                      <a:cubicBezTo>
                        <a:pt x="12507" y="20494"/>
                        <a:pt x="13277" y="20323"/>
                        <a:pt x="13985" y="19963"/>
                      </a:cubicBezTo>
                      <a:cubicBezTo>
                        <a:pt x="17524" y="18166"/>
                        <a:pt x="18198" y="12381"/>
                        <a:pt x="15445" y="7045"/>
                      </a:cubicBezTo>
                      <a:cubicBezTo>
                        <a:pt x="13289" y="2732"/>
                        <a:pt x="9622" y="0"/>
                        <a:pt x="64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1" name="Google Shape;2501;p28"/>
                <p:cNvSpPr/>
                <p:nvPr/>
              </p:nvSpPr>
              <p:spPr>
                <a:xfrm>
                  <a:off x="6118350" y="4256725"/>
                  <a:ext cx="268200" cy="258925"/>
                </a:xfrm>
                <a:custGeom>
                  <a:rect b="b" l="l" r="r" t="t"/>
                  <a:pathLst>
                    <a:path extrusionOk="0" h="10357" w="10728">
                      <a:moveTo>
                        <a:pt x="4803" y="0"/>
                      </a:moveTo>
                      <a:cubicBezTo>
                        <a:pt x="4178" y="0"/>
                        <a:pt x="3557" y="144"/>
                        <a:pt x="2977" y="448"/>
                      </a:cubicBezTo>
                      <a:cubicBezTo>
                        <a:pt x="730" y="1572"/>
                        <a:pt x="0" y="4604"/>
                        <a:pt x="1292" y="7244"/>
                      </a:cubicBezTo>
                      <a:cubicBezTo>
                        <a:pt x="2301" y="9178"/>
                        <a:pt x="4159" y="10356"/>
                        <a:pt x="5971" y="10356"/>
                      </a:cubicBezTo>
                      <a:cubicBezTo>
                        <a:pt x="6581" y="10356"/>
                        <a:pt x="7186" y="10223"/>
                        <a:pt x="7751" y="9940"/>
                      </a:cubicBezTo>
                      <a:cubicBezTo>
                        <a:pt x="9998" y="8761"/>
                        <a:pt x="10728" y="5728"/>
                        <a:pt x="9436" y="3144"/>
                      </a:cubicBezTo>
                      <a:cubicBezTo>
                        <a:pt x="8436" y="1186"/>
                        <a:pt x="6601" y="0"/>
                        <a:pt x="4803" y="0"/>
                      </a:cubicBezTo>
                      <a:close/>
                    </a:path>
                  </a:pathLst>
                </a:custGeom>
                <a:solidFill>
                  <a:srgbClr val="357E4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2" name="Google Shape;2502;p28"/>
                <p:cNvSpPr/>
                <p:nvPr/>
              </p:nvSpPr>
              <p:spPr>
                <a:xfrm>
                  <a:off x="6128175" y="4247100"/>
                  <a:ext cx="269600" cy="258700"/>
                </a:xfrm>
                <a:custGeom>
                  <a:rect b="b" l="l" r="r" t="t"/>
                  <a:pathLst>
                    <a:path extrusionOk="0" h="10348" w="10784">
                      <a:moveTo>
                        <a:pt x="4782" y="0"/>
                      </a:moveTo>
                      <a:cubicBezTo>
                        <a:pt x="4162" y="0"/>
                        <a:pt x="3548" y="141"/>
                        <a:pt x="2977" y="440"/>
                      </a:cubicBezTo>
                      <a:cubicBezTo>
                        <a:pt x="731" y="1563"/>
                        <a:pt x="0" y="4653"/>
                        <a:pt x="1348" y="7236"/>
                      </a:cubicBezTo>
                      <a:cubicBezTo>
                        <a:pt x="2315" y="9169"/>
                        <a:pt x="4194" y="10348"/>
                        <a:pt x="6020" y="10348"/>
                      </a:cubicBezTo>
                      <a:cubicBezTo>
                        <a:pt x="6634" y="10348"/>
                        <a:pt x="7242" y="10215"/>
                        <a:pt x="7807" y="9932"/>
                      </a:cubicBezTo>
                      <a:cubicBezTo>
                        <a:pt x="10054" y="8809"/>
                        <a:pt x="10784" y="5720"/>
                        <a:pt x="9436" y="3136"/>
                      </a:cubicBezTo>
                      <a:cubicBezTo>
                        <a:pt x="8472" y="1209"/>
                        <a:pt x="6602" y="0"/>
                        <a:pt x="4782" y="0"/>
                      </a:cubicBezTo>
                      <a:close/>
                    </a:path>
                  </a:pathLst>
                </a:custGeom>
                <a:solidFill>
                  <a:srgbClr val="357E4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3" name="Google Shape;2503;p28"/>
                <p:cNvSpPr/>
                <p:nvPr/>
              </p:nvSpPr>
              <p:spPr>
                <a:xfrm>
                  <a:off x="5872625" y="4009775"/>
                  <a:ext cx="247150" cy="264975"/>
                </a:xfrm>
                <a:custGeom>
                  <a:rect b="b" l="l" r="r" t="t"/>
                  <a:pathLst>
                    <a:path extrusionOk="0" h="10599" w="9886">
                      <a:moveTo>
                        <a:pt x="5126" y="0"/>
                      </a:moveTo>
                      <a:cubicBezTo>
                        <a:pt x="2885" y="0"/>
                        <a:pt x="862" y="1972"/>
                        <a:pt x="450" y="4654"/>
                      </a:cubicBezTo>
                      <a:cubicBezTo>
                        <a:pt x="0" y="7518"/>
                        <a:pt x="1685" y="10214"/>
                        <a:pt x="4157" y="10551"/>
                      </a:cubicBezTo>
                      <a:cubicBezTo>
                        <a:pt x="4359" y="10583"/>
                        <a:pt x="4560" y="10599"/>
                        <a:pt x="4759" y="10599"/>
                      </a:cubicBezTo>
                      <a:cubicBezTo>
                        <a:pt x="7001" y="10599"/>
                        <a:pt x="9024" y="8627"/>
                        <a:pt x="9436" y="5945"/>
                      </a:cubicBezTo>
                      <a:cubicBezTo>
                        <a:pt x="9885" y="3025"/>
                        <a:pt x="8200" y="385"/>
                        <a:pt x="5729" y="48"/>
                      </a:cubicBezTo>
                      <a:cubicBezTo>
                        <a:pt x="5527" y="16"/>
                        <a:pt x="5326" y="0"/>
                        <a:pt x="5126" y="0"/>
                      </a:cubicBezTo>
                      <a:close/>
                    </a:path>
                  </a:pathLst>
                </a:custGeom>
                <a:solidFill>
                  <a:srgbClr val="357E4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4" name="Google Shape;2504;p28"/>
                <p:cNvSpPr/>
                <p:nvPr/>
              </p:nvSpPr>
              <p:spPr>
                <a:xfrm>
                  <a:off x="5888075" y="4008375"/>
                  <a:ext cx="245750" cy="264975"/>
                </a:xfrm>
                <a:custGeom>
                  <a:rect b="b" l="l" r="r" t="t"/>
                  <a:pathLst>
                    <a:path extrusionOk="0" h="10599" w="9830">
                      <a:moveTo>
                        <a:pt x="5069" y="0"/>
                      </a:moveTo>
                      <a:cubicBezTo>
                        <a:pt x="2828" y="0"/>
                        <a:pt x="806" y="1967"/>
                        <a:pt x="393" y="4597"/>
                      </a:cubicBezTo>
                      <a:cubicBezTo>
                        <a:pt x="0" y="7518"/>
                        <a:pt x="1629" y="10158"/>
                        <a:pt x="4100" y="10551"/>
                      </a:cubicBezTo>
                      <a:cubicBezTo>
                        <a:pt x="4307" y="10583"/>
                        <a:pt x="4512" y="10599"/>
                        <a:pt x="4716" y="10599"/>
                      </a:cubicBezTo>
                      <a:cubicBezTo>
                        <a:pt x="7000" y="10599"/>
                        <a:pt x="9019" y="8627"/>
                        <a:pt x="9380" y="5945"/>
                      </a:cubicBezTo>
                      <a:cubicBezTo>
                        <a:pt x="9829" y="3025"/>
                        <a:pt x="8200" y="385"/>
                        <a:pt x="5673" y="48"/>
                      </a:cubicBezTo>
                      <a:cubicBezTo>
                        <a:pt x="5471" y="16"/>
                        <a:pt x="5269" y="0"/>
                        <a:pt x="5069" y="0"/>
                      </a:cubicBezTo>
                      <a:close/>
                    </a:path>
                  </a:pathLst>
                </a:custGeom>
                <a:solidFill>
                  <a:srgbClr val="357E4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5" name="Google Shape;2505;p28"/>
                <p:cNvSpPr/>
                <p:nvPr/>
              </p:nvSpPr>
              <p:spPr>
                <a:xfrm>
                  <a:off x="3912500" y="3903400"/>
                  <a:ext cx="1854850" cy="1383925"/>
                </a:xfrm>
                <a:custGeom>
                  <a:rect b="b" l="l" r="r" t="t"/>
                  <a:pathLst>
                    <a:path extrusionOk="0" h="55357" w="74194">
                      <a:moveTo>
                        <a:pt x="38578" y="1"/>
                      </a:moveTo>
                      <a:cubicBezTo>
                        <a:pt x="38208" y="1"/>
                        <a:pt x="37836" y="12"/>
                        <a:pt x="37462" y="35"/>
                      </a:cubicBezTo>
                      <a:cubicBezTo>
                        <a:pt x="19770" y="1046"/>
                        <a:pt x="10784" y="12672"/>
                        <a:pt x="7582" y="27668"/>
                      </a:cubicBezTo>
                      <a:cubicBezTo>
                        <a:pt x="4437" y="42720"/>
                        <a:pt x="0" y="46707"/>
                        <a:pt x="337" y="55357"/>
                      </a:cubicBezTo>
                      <a:lnTo>
                        <a:pt x="74193" y="55357"/>
                      </a:lnTo>
                      <a:cubicBezTo>
                        <a:pt x="74025" y="48449"/>
                        <a:pt x="73014" y="41596"/>
                        <a:pt x="71273" y="34913"/>
                      </a:cubicBezTo>
                      <a:cubicBezTo>
                        <a:pt x="68359" y="23698"/>
                        <a:pt x="55653" y="1"/>
                        <a:pt x="3857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6" name="Google Shape;2506;p28"/>
                <p:cNvSpPr/>
                <p:nvPr/>
              </p:nvSpPr>
              <p:spPr>
                <a:xfrm>
                  <a:off x="4271950" y="4165675"/>
                  <a:ext cx="328575" cy="371475"/>
                </a:xfrm>
                <a:custGeom>
                  <a:rect b="b" l="l" r="r" t="t"/>
                  <a:pathLst>
                    <a:path extrusionOk="0" h="14859" w="13143">
                      <a:moveTo>
                        <a:pt x="8503" y="1"/>
                      </a:moveTo>
                      <a:cubicBezTo>
                        <a:pt x="6185" y="1"/>
                        <a:pt x="3537" y="1959"/>
                        <a:pt x="1966" y="5101"/>
                      </a:cubicBezTo>
                      <a:cubicBezTo>
                        <a:pt x="0" y="8977"/>
                        <a:pt x="449" y="13189"/>
                        <a:pt x="3033" y="14481"/>
                      </a:cubicBezTo>
                      <a:cubicBezTo>
                        <a:pt x="3545" y="14737"/>
                        <a:pt x="4097" y="14858"/>
                        <a:pt x="4668" y="14858"/>
                      </a:cubicBezTo>
                      <a:cubicBezTo>
                        <a:pt x="6980" y="14858"/>
                        <a:pt x="9612" y="12870"/>
                        <a:pt x="11233" y="9763"/>
                      </a:cubicBezTo>
                      <a:cubicBezTo>
                        <a:pt x="13143" y="5888"/>
                        <a:pt x="12693" y="1675"/>
                        <a:pt x="10166" y="383"/>
                      </a:cubicBezTo>
                      <a:cubicBezTo>
                        <a:pt x="9647" y="124"/>
                        <a:pt x="9086" y="1"/>
                        <a:pt x="85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7" name="Google Shape;2507;p28"/>
                <p:cNvSpPr/>
                <p:nvPr/>
              </p:nvSpPr>
              <p:spPr>
                <a:xfrm>
                  <a:off x="4392700" y="4598400"/>
                  <a:ext cx="195200" cy="187175"/>
                </a:xfrm>
                <a:custGeom>
                  <a:rect b="b" l="l" r="r" t="t"/>
                  <a:pathLst>
                    <a:path extrusionOk="0" h="7487" w="7808">
                      <a:moveTo>
                        <a:pt x="4306" y="0"/>
                      </a:moveTo>
                      <a:cubicBezTo>
                        <a:pt x="2999" y="0"/>
                        <a:pt x="1666" y="861"/>
                        <a:pt x="955" y="2283"/>
                      </a:cubicBezTo>
                      <a:cubicBezTo>
                        <a:pt x="0" y="4192"/>
                        <a:pt x="506" y="6383"/>
                        <a:pt x="2134" y="7169"/>
                      </a:cubicBezTo>
                      <a:cubicBezTo>
                        <a:pt x="2553" y="7385"/>
                        <a:pt x="3001" y="7487"/>
                        <a:pt x="3452" y="7487"/>
                      </a:cubicBezTo>
                      <a:cubicBezTo>
                        <a:pt x="4757" y="7487"/>
                        <a:pt x="6087" y="6637"/>
                        <a:pt x="6796" y="5259"/>
                      </a:cubicBezTo>
                      <a:cubicBezTo>
                        <a:pt x="7807" y="3350"/>
                        <a:pt x="7245" y="1159"/>
                        <a:pt x="5617" y="317"/>
                      </a:cubicBezTo>
                      <a:cubicBezTo>
                        <a:pt x="5200" y="102"/>
                        <a:pt x="4755" y="0"/>
                        <a:pt x="430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8" name="Google Shape;2508;p28"/>
                <p:cNvSpPr/>
                <p:nvPr/>
              </p:nvSpPr>
              <p:spPr>
                <a:xfrm>
                  <a:off x="4583650" y="4425750"/>
                  <a:ext cx="178350" cy="191275"/>
                </a:xfrm>
                <a:custGeom>
                  <a:rect b="b" l="l" r="r" t="t"/>
                  <a:pathLst>
                    <a:path extrusionOk="0" h="7651" w="7134">
                      <a:moveTo>
                        <a:pt x="3408" y="0"/>
                      </a:moveTo>
                      <a:cubicBezTo>
                        <a:pt x="3265" y="0"/>
                        <a:pt x="3122" y="11"/>
                        <a:pt x="2977" y="34"/>
                      </a:cubicBezTo>
                      <a:cubicBezTo>
                        <a:pt x="1180" y="315"/>
                        <a:pt x="1" y="2224"/>
                        <a:pt x="281" y="4302"/>
                      </a:cubicBezTo>
                      <a:cubicBezTo>
                        <a:pt x="591" y="6260"/>
                        <a:pt x="2034" y="7651"/>
                        <a:pt x="3657" y="7651"/>
                      </a:cubicBezTo>
                      <a:cubicBezTo>
                        <a:pt x="3804" y="7651"/>
                        <a:pt x="3952" y="7639"/>
                        <a:pt x="4101" y="7616"/>
                      </a:cubicBezTo>
                      <a:cubicBezTo>
                        <a:pt x="5898" y="7391"/>
                        <a:pt x="7133" y="5426"/>
                        <a:pt x="6796" y="3348"/>
                      </a:cubicBezTo>
                      <a:cubicBezTo>
                        <a:pt x="6487" y="1436"/>
                        <a:pt x="5037" y="0"/>
                        <a:pt x="34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9" name="Google Shape;2509;p28"/>
                <p:cNvSpPr/>
                <p:nvPr/>
              </p:nvSpPr>
              <p:spPr>
                <a:xfrm>
                  <a:off x="4836400" y="3132475"/>
                  <a:ext cx="2354700" cy="2327575"/>
                </a:xfrm>
                <a:custGeom>
                  <a:rect b="b" l="l" r="r" t="t"/>
                  <a:pathLst>
                    <a:path extrusionOk="0" h="93103" w="94188">
                      <a:moveTo>
                        <a:pt x="38915" y="0"/>
                      </a:moveTo>
                      <a:cubicBezTo>
                        <a:pt x="30547" y="0"/>
                        <a:pt x="25162" y="1947"/>
                        <a:pt x="25162" y="1947"/>
                      </a:cubicBezTo>
                      <a:cubicBezTo>
                        <a:pt x="1517" y="15370"/>
                        <a:pt x="0" y="52495"/>
                        <a:pt x="0" y="52495"/>
                      </a:cubicBezTo>
                      <a:cubicBezTo>
                        <a:pt x="11570" y="30759"/>
                        <a:pt x="27240" y="19189"/>
                        <a:pt x="39484" y="13068"/>
                      </a:cubicBezTo>
                      <a:cubicBezTo>
                        <a:pt x="81776" y="49350"/>
                        <a:pt x="94188" y="93102"/>
                        <a:pt x="94188" y="93102"/>
                      </a:cubicBezTo>
                      <a:lnTo>
                        <a:pt x="90144" y="32894"/>
                      </a:lnTo>
                      <a:cubicBezTo>
                        <a:pt x="81326" y="16774"/>
                        <a:pt x="62006" y="5036"/>
                        <a:pt x="62006" y="5036"/>
                      </a:cubicBezTo>
                      <a:cubicBezTo>
                        <a:pt x="53294" y="1116"/>
                        <a:pt x="45250" y="0"/>
                        <a:pt x="38915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0" name="Google Shape;2510;p28"/>
                <p:cNvSpPr/>
                <p:nvPr/>
              </p:nvSpPr>
              <p:spPr>
                <a:xfrm>
                  <a:off x="4739500" y="2785175"/>
                  <a:ext cx="1652675" cy="1364825"/>
                </a:xfrm>
                <a:custGeom>
                  <a:rect b="b" l="l" r="r" t="t"/>
                  <a:pathLst>
                    <a:path extrusionOk="0" h="54593" w="66107">
                      <a:moveTo>
                        <a:pt x="1" y="54592"/>
                      </a:moveTo>
                      <a:cubicBezTo>
                        <a:pt x="1" y="54592"/>
                        <a:pt x="4269" y="13199"/>
                        <a:pt x="30610" y="1"/>
                      </a:cubicBezTo>
                      <a:lnTo>
                        <a:pt x="66106" y="7527"/>
                      </a:lnTo>
                      <a:cubicBezTo>
                        <a:pt x="66106" y="7527"/>
                        <a:pt x="26510" y="10222"/>
                        <a:pt x="1" y="5459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1" name="Google Shape;2511;p28"/>
                <p:cNvSpPr/>
                <p:nvPr/>
              </p:nvSpPr>
              <p:spPr>
                <a:xfrm>
                  <a:off x="5152325" y="3947400"/>
                  <a:ext cx="2038775" cy="1443825"/>
                </a:xfrm>
                <a:custGeom>
                  <a:rect b="b" l="l" r="r" t="t"/>
                  <a:pathLst>
                    <a:path extrusionOk="0" h="57753" w="81551">
                      <a:moveTo>
                        <a:pt x="6118" y="0"/>
                      </a:moveTo>
                      <a:cubicBezTo>
                        <a:pt x="2215" y="0"/>
                        <a:pt x="0" y="297"/>
                        <a:pt x="0" y="297"/>
                      </a:cubicBezTo>
                      <a:cubicBezTo>
                        <a:pt x="35496" y="32591"/>
                        <a:pt x="81551" y="57753"/>
                        <a:pt x="81551" y="57753"/>
                      </a:cubicBezTo>
                      <a:lnTo>
                        <a:pt x="77451" y="27930"/>
                      </a:lnTo>
                      <a:cubicBezTo>
                        <a:pt x="47897" y="2988"/>
                        <a:pt x="18505" y="0"/>
                        <a:pt x="6118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2" name="Google Shape;2512;p28"/>
                <p:cNvSpPr/>
                <p:nvPr/>
              </p:nvSpPr>
              <p:spPr>
                <a:xfrm>
                  <a:off x="5367150" y="3690825"/>
                  <a:ext cx="1823950" cy="1700400"/>
                </a:xfrm>
                <a:custGeom>
                  <a:rect b="b" l="l" r="r" t="t"/>
                  <a:pathLst>
                    <a:path extrusionOk="0" h="68016" w="72958">
                      <a:moveTo>
                        <a:pt x="72958" y="68016"/>
                      </a:moveTo>
                      <a:cubicBezTo>
                        <a:pt x="72958" y="68016"/>
                        <a:pt x="30778" y="36845"/>
                        <a:pt x="0" y="1"/>
                      </a:cubicBezTo>
                      <a:cubicBezTo>
                        <a:pt x="0" y="1"/>
                        <a:pt x="38866" y="169"/>
                        <a:pt x="72958" y="3791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3" name="Google Shape;2513;p28"/>
                <p:cNvSpPr/>
                <p:nvPr/>
              </p:nvSpPr>
              <p:spPr>
                <a:xfrm>
                  <a:off x="5504750" y="2648975"/>
                  <a:ext cx="1686350" cy="2811075"/>
                </a:xfrm>
                <a:custGeom>
                  <a:rect b="b" l="l" r="r" t="t"/>
                  <a:pathLst>
                    <a:path extrusionOk="0" h="112443" w="67454">
                      <a:moveTo>
                        <a:pt x="67454" y="112442"/>
                      </a:moveTo>
                      <a:cubicBezTo>
                        <a:pt x="67454" y="112442"/>
                        <a:pt x="55042" y="51616"/>
                        <a:pt x="0" y="5449"/>
                      </a:cubicBezTo>
                      <a:cubicBezTo>
                        <a:pt x="0" y="5449"/>
                        <a:pt x="18254" y="1"/>
                        <a:pt x="39203" y="11627"/>
                      </a:cubicBezTo>
                      <a:cubicBezTo>
                        <a:pt x="39203" y="11627"/>
                        <a:pt x="59142" y="26173"/>
                        <a:pt x="67454" y="4487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4" name="Google Shape;2514;p28"/>
                <p:cNvSpPr/>
                <p:nvPr/>
              </p:nvSpPr>
              <p:spPr>
                <a:xfrm>
                  <a:off x="5625500" y="1777025"/>
                  <a:ext cx="1565600" cy="2256425"/>
                </a:xfrm>
                <a:custGeom>
                  <a:rect b="b" l="l" r="r" t="t"/>
                  <a:pathLst>
                    <a:path extrusionOk="0" h="90257" w="62624">
                      <a:moveTo>
                        <a:pt x="62624" y="90257"/>
                      </a:moveTo>
                      <a:cubicBezTo>
                        <a:pt x="62624" y="90257"/>
                        <a:pt x="37406" y="28757"/>
                        <a:pt x="1" y="0"/>
                      </a:cubicBezTo>
                      <a:cubicBezTo>
                        <a:pt x="1" y="0"/>
                        <a:pt x="39877" y="9436"/>
                        <a:pt x="62624" y="5610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15" name="Google Shape;2515;p28"/>
              <p:cNvGrpSpPr/>
              <p:nvPr/>
            </p:nvGrpSpPr>
            <p:grpSpPr>
              <a:xfrm flipH="1">
                <a:off x="-231212" y="3504627"/>
                <a:ext cx="1190050" cy="1191558"/>
                <a:chOff x="1190625" y="208700"/>
                <a:chExt cx="5249450" cy="5256100"/>
              </a:xfrm>
            </p:grpSpPr>
            <p:sp>
              <p:nvSpPr>
                <p:cNvPr id="2516" name="Google Shape;2516;p28"/>
                <p:cNvSpPr/>
                <p:nvPr/>
              </p:nvSpPr>
              <p:spPr>
                <a:xfrm>
                  <a:off x="4981250" y="3915925"/>
                  <a:ext cx="1277075" cy="1548875"/>
                </a:xfrm>
                <a:custGeom>
                  <a:rect b="b" l="l" r="r" t="t"/>
                  <a:pathLst>
                    <a:path extrusionOk="0" h="61955" w="51083">
                      <a:moveTo>
                        <a:pt x="5484" y="1"/>
                      </a:moveTo>
                      <a:cubicBezTo>
                        <a:pt x="3613" y="17534"/>
                        <a:pt x="299" y="48005"/>
                        <a:pt x="138" y="52495"/>
                      </a:cubicBezTo>
                      <a:cubicBezTo>
                        <a:pt x="0" y="58017"/>
                        <a:pt x="7706" y="61955"/>
                        <a:pt x="19777" y="61955"/>
                      </a:cubicBezTo>
                      <a:cubicBezTo>
                        <a:pt x="21728" y="61955"/>
                        <a:pt x="23793" y="61852"/>
                        <a:pt x="25958" y="61636"/>
                      </a:cubicBezTo>
                      <a:cubicBezTo>
                        <a:pt x="41567" y="60460"/>
                        <a:pt x="51083" y="54420"/>
                        <a:pt x="49746" y="48165"/>
                      </a:cubicBezTo>
                      <a:cubicBezTo>
                        <a:pt x="48998" y="44316"/>
                        <a:pt x="42423" y="21704"/>
                        <a:pt x="37451" y="4758"/>
                      </a:cubicBezTo>
                      <a:cubicBezTo>
                        <a:pt x="35420" y="4117"/>
                        <a:pt x="33175" y="3422"/>
                        <a:pt x="30983" y="2834"/>
                      </a:cubicBezTo>
                      <a:cubicBezTo>
                        <a:pt x="29486" y="2353"/>
                        <a:pt x="27936" y="1979"/>
                        <a:pt x="26599" y="1658"/>
                      </a:cubicBezTo>
                      <a:lnTo>
                        <a:pt x="26599" y="1925"/>
                      </a:lnTo>
                      <a:cubicBezTo>
                        <a:pt x="26573" y="3449"/>
                        <a:pt x="25437" y="4198"/>
                        <a:pt x="24300" y="4198"/>
                      </a:cubicBezTo>
                      <a:cubicBezTo>
                        <a:pt x="23124" y="4198"/>
                        <a:pt x="21948" y="3395"/>
                        <a:pt x="22002" y="1818"/>
                      </a:cubicBezTo>
                      <a:lnTo>
                        <a:pt x="22002" y="1711"/>
                      </a:lnTo>
                      <a:cubicBezTo>
                        <a:pt x="21950" y="3235"/>
                        <a:pt x="20813" y="3984"/>
                        <a:pt x="19676" y="3984"/>
                      </a:cubicBezTo>
                      <a:cubicBezTo>
                        <a:pt x="18500" y="3984"/>
                        <a:pt x="17324" y="3181"/>
                        <a:pt x="17351" y="1604"/>
                      </a:cubicBezTo>
                      <a:lnTo>
                        <a:pt x="17351" y="1497"/>
                      </a:lnTo>
                      <a:cubicBezTo>
                        <a:pt x="17299" y="3041"/>
                        <a:pt x="16159" y="3790"/>
                        <a:pt x="15014" y="3790"/>
                      </a:cubicBezTo>
                      <a:cubicBezTo>
                        <a:pt x="13819" y="3790"/>
                        <a:pt x="12620" y="2974"/>
                        <a:pt x="12647" y="1391"/>
                      </a:cubicBezTo>
                      <a:lnTo>
                        <a:pt x="12647" y="1284"/>
                      </a:lnTo>
                      <a:lnTo>
                        <a:pt x="12701" y="321"/>
                      </a:lnTo>
                      <a:lnTo>
                        <a:pt x="7997" y="108"/>
                      </a:lnTo>
                      <a:lnTo>
                        <a:pt x="548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7" name="Google Shape;2517;p28"/>
                <p:cNvSpPr/>
                <p:nvPr/>
              </p:nvSpPr>
              <p:spPr>
                <a:xfrm>
                  <a:off x="5119675" y="3736850"/>
                  <a:ext cx="799200" cy="298050"/>
                </a:xfrm>
                <a:custGeom>
                  <a:rect b="b" l="l" r="r" t="t"/>
                  <a:pathLst>
                    <a:path extrusionOk="0" h="11922" w="31968">
                      <a:moveTo>
                        <a:pt x="802" y="0"/>
                      </a:moveTo>
                      <a:cubicBezTo>
                        <a:pt x="749" y="588"/>
                        <a:pt x="642" y="1177"/>
                        <a:pt x="589" y="1871"/>
                      </a:cubicBezTo>
                      <a:cubicBezTo>
                        <a:pt x="535" y="2620"/>
                        <a:pt x="428" y="3368"/>
                        <a:pt x="321" y="4277"/>
                      </a:cubicBezTo>
                      <a:cubicBezTo>
                        <a:pt x="214" y="5186"/>
                        <a:pt x="107" y="6148"/>
                        <a:pt x="1" y="7164"/>
                      </a:cubicBezTo>
                      <a:lnTo>
                        <a:pt x="2460" y="7271"/>
                      </a:lnTo>
                      <a:lnTo>
                        <a:pt x="7217" y="7484"/>
                      </a:lnTo>
                      <a:lnTo>
                        <a:pt x="7164" y="8447"/>
                      </a:lnTo>
                      <a:lnTo>
                        <a:pt x="7164" y="8554"/>
                      </a:lnTo>
                      <a:cubicBezTo>
                        <a:pt x="7136" y="10137"/>
                        <a:pt x="8336" y="10953"/>
                        <a:pt x="9531" y="10953"/>
                      </a:cubicBezTo>
                      <a:cubicBezTo>
                        <a:pt x="10675" y="10953"/>
                        <a:pt x="11816" y="10204"/>
                        <a:pt x="11868" y="8660"/>
                      </a:cubicBezTo>
                      <a:lnTo>
                        <a:pt x="11868" y="8767"/>
                      </a:lnTo>
                      <a:cubicBezTo>
                        <a:pt x="11814" y="10344"/>
                        <a:pt x="12990" y="11147"/>
                        <a:pt x="14166" y="11147"/>
                      </a:cubicBezTo>
                      <a:cubicBezTo>
                        <a:pt x="15303" y="11147"/>
                        <a:pt x="16439" y="10398"/>
                        <a:pt x="16465" y="8874"/>
                      </a:cubicBezTo>
                      <a:lnTo>
                        <a:pt x="16465" y="8981"/>
                      </a:lnTo>
                      <a:cubicBezTo>
                        <a:pt x="16438" y="10558"/>
                        <a:pt x="17628" y="11361"/>
                        <a:pt x="18811" y="11361"/>
                      </a:cubicBezTo>
                      <a:cubicBezTo>
                        <a:pt x="19953" y="11361"/>
                        <a:pt x="21090" y="10612"/>
                        <a:pt x="21116" y="9088"/>
                      </a:cubicBezTo>
                      <a:lnTo>
                        <a:pt x="21116" y="8821"/>
                      </a:lnTo>
                      <a:cubicBezTo>
                        <a:pt x="22452" y="9142"/>
                        <a:pt x="23949" y="9516"/>
                        <a:pt x="25499" y="9997"/>
                      </a:cubicBezTo>
                      <a:cubicBezTo>
                        <a:pt x="27691" y="10585"/>
                        <a:pt x="29936" y="11280"/>
                        <a:pt x="31968" y="11921"/>
                      </a:cubicBezTo>
                      <a:cubicBezTo>
                        <a:pt x="30952" y="8660"/>
                        <a:pt x="30097" y="5667"/>
                        <a:pt x="29295" y="2994"/>
                      </a:cubicBezTo>
                      <a:lnTo>
                        <a:pt x="28760" y="2887"/>
                      </a:lnTo>
                      <a:cubicBezTo>
                        <a:pt x="28493" y="2834"/>
                        <a:pt x="27798" y="2780"/>
                        <a:pt x="26836" y="2727"/>
                      </a:cubicBezTo>
                      <a:cubicBezTo>
                        <a:pt x="25499" y="2673"/>
                        <a:pt x="23575" y="2566"/>
                        <a:pt x="21276" y="2513"/>
                      </a:cubicBezTo>
                      <a:cubicBezTo>
                        <a:pt x="21276" y="2459"/>
                        <a:pt x="21276" y="2406"/>
                        <a:pt x="21223" y="2353"/>
                      </a:cubicBezTo>
                      <a:cubicBezTo>
                        <a:pt x="20877" y="1263"/>
                        <a:pt x="19951" y="729"/>
                        <a:pt x="19028" y="729"/>
                      </a:cubicBezTo>
                      <a:cubicBezTo>
                        <a:pt x="18094" y="729"/>
                        <a:pt x="17162" y="1277"/>
                        <a:pt x="16839" y="2353"/>
                      </a:cubicBezTo>
                      <a:lnTo>
                        <a:pt x="16679" y="2353"/>
                      </a:lnTo>
                      <a:cubicBezTo>
                        <a:pt x="16406" y="1150"/>
                        <a:pt x="15405" y="534"/>
                        <a:pt x="14407" y="534"/>
                      </a:cubicBezTo>
                      <a:cubicBezTo>
                        <a:pt x="13454" y="534"/>
                        <a:pt x="12502" y="1096"/>
                        <a:pt x="12189" y="2246"/>
                      </a:cubicBezTo>
                      <a:lnTo>
                        <a:pt x="12028" y="2246"/>
                      </a:lnTo>
                      <a:cubicBezTo>
                        <a:pt x="11809" y="956"/>
                        <a:pt x="10772" y="300"/>
                        <a:pt x="9735" y="300"/>
                      </a:cubicBezTo>
                      <a:cubicBezTo>
                        <a:pt x="8753" y="300"/>
                        <a:pt x="7771" y="889"/>
                        <a:pt x="7484" y="2085"/>
                      </a:cubicBezTo>
                      <a:lnTo>
                        <a:pt x="1177" y="1871"/>
                      </a:lnTo>
                      <a:cubicBezTo>
                        <a:pt x="1016" y="1177"/>
                        <a:pt x="909" y="535"/>
                        <a:pt x="802" y="0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8" name="Google Shape;2518;p28"/>
                <p:cNvSpPr/>
                <p:nvPr/>
              </p:nvSpPr>
              <p:spPr>
                <a:xfrm>
                  <a:off x="5131700" y="3680725"/>
                  <a:ext cx="14725" cy="56150"/>
                </a:xfrm>
                <a:custGeom>
                  <a:rect b="b" l="l" r="r" t="t"/>
                  <a:pathLst>
                    <a:path extrusionOk="0" h="2246" w="589">
                      <a:moveTo>
                        <a:pt x="589" y="0"/>
                      </a:moveTo>
                      <a:cubicBezTo>
                        <a:pt x="482" y="642"/>
                        <a:pt x="428" y="1390"/>
                        <a:pt x="321" y="2245"/>
                      </a:cubicBezTo>
                      <a:cubicBezTo>
                        <a:pt x="54" y="856"/>
                        <a:pt x="1" y="54"/>
                        <a:pt x="1" y="54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9" name="Google Shape;2519;p28"/>
                <p:cNvSpPr/>
                <p:nvPr/>
              </p:nvSpPr>
              <p:spPr>
                <a:xfrm>
                  <a:off x="3320850" y="238500"/>
                  <a:ext cx="3119225" cy="3622900"/>
                </a:xfrm>
                <a:custGeom>
                  <a:rect b="b" l="l" r="r" t="t"/>
                  <a:pathLst>
                    <a:path extrusionOk="0" h="144916" w="124769">
                      <a:moveTo>
                        <a:pt x="48335" y="1"/>
                      </a:moveTo>
                      <a:cubicBezTo>
                        <a:pt x="43136" y="1"/>
                        <a:pt x="39388" y="1581"/>
                        <a:pt x="37527" y="2604"/>
                      </a:cubicBezTo>
                      <a:cubicBezTo>
                        <a:pt x="39292" y="2925"/>
                        <a:pt x="38543" y="3994"/>
                        <a:pt x="38222" y="4903"/>
                      </a:cubicBezTo>
                      <a:cubicBezTo>
                        <a:pt x="34427" y="14632"/>
                        <a:pt x="34373" y="20031"/>
                        <a:pt x="33999" y="21047"/>
                      </a:cubicBezTo>
                      <a:cubicBezTo>
                        <a:pt x="33946" y="21368"/>
                        <a:pt x="33839" y="21635"/>
                        <a:pt x="33785" y="21956"/>
                      </a:cubicBezTo>
                      <a:cubicBezTo>
                        <a:pt x="34053" y="21795"/>
                        <a:pt x="34267" y="21688"/>
                        <a:pt x="34480" y="21528"/>
                      </a:cubicBezTo>
                      <a:cubicBezTo>
                        <a:pt x="34480" y="21314"/>
                        <a:pt x="34480" y="21047"/>
                        <a:pt x="34534" y="20833"/>
                      </a:cubicBezTo>
                      <a:cubicBezTo>
                        <a:pt x="34748" y="19764"/>
                        <a:pt x="35870" y="14258"/>
                        <a:pt x="36138" y="12975"/>
                      </a:cubicBezTo>
                      <a:cubicBezTo>
                        <a:pt x="36384" y="11840"/>
                        <a:pt x="36722" y="10979"/>
                        <a:pt x="37613" y="10979"/>
                      </a:cubicBezTo>
                      <a:cubicBezTo>
                        <a:pt x="37687" y="10979"/>
                        <a:pt x="37766" y="10985"/>
                        <a:pt x="37848" y="10997"/>
                      </a:cubicBezTo>
                      <a:cubicBezTo>
                        <a:pt x="47524" y="12494"/>
                        <a:pt x="50143" y="19817"/>
                        <a:pt x="49876" y="20993"/>
                      </a:cubicBezTo>
                      <a:cubicBezTo>
                        <a:pt x="49876" y="21100"/>
                        <a:pt x="49822" y="21154"/>
                        <a:pt x="49769" y="21261"/>
                      </a:cubicBezTo>
                      <a:cubicBezTo>
                        <a:pt x="51052" y="22330"/>
                        <a:pt x="51800" y="24040"/>
                        <a:pt x="52068" y="26927"/>
                      </a:cubicBezTo>
                      <a:cubicBezTo>
                        <a:pt x="52495" y="33235"/>
                        <a:pt x="47845" y="40184"/>
                        <a:pt x="46882" y="49005"/>
                      </a:cubicBezTo>
                      <a:cubicBezTo>
                        <a:pt x="45515" y="61418"/>
                        <a:pt x="36488" y="67391"/>
                        <a:pt x="28235" y="67391"/>
                      </a:cubicBezTo>
                      <a:cubicBezTo>
                        <a:pt x="23907" y="67391"/>
                        <a:pt x="19792" y="65748"/>
                        <a:pt x="17107" y="62529"/>
                      </a:cubicBezTo>
                      <a:lnTo>
                        <a:pt x="17107" y="62155"/>
                      </a:lnTo>
                      <a:cubicBezTo>
                        <a:pt x="14434" y="63278"/>
                        <a:pt x="12136" y="65149"/>
                        <a:pt x="10532" y="67501"/>
                      </a:cubicBezTo>
                      <a:cubicBezTo>
                        <a:pt x="4652" y="75893"/>
                        <a:pt x="1" y="99735"/>
                        <a:pt x="23736" y="119835"/>
                      </a:cubicBezTo>
                      <a:cubicBezTo>
                        <a:pt x="29295" y="127800"/>
                        <a:pt x="37421" y="134535"/>
                        <a:pt x="48807" y="138812"/>
                      </a:cubicBezTo>
                      <a:cubicBezTo>
                        <a:pt x="51105" y="139721"/>
                        <a:pt x="53404" y="140469"/>
                        <a:pt x="55596" y="141111"/>
                      </a:cubicBezTo>
                      <a:lnTo>
                        <a:pt x="56879" y="141217"/>
                      </a:lnTo>
                      <a:cubicBezTo>
                        <a:pt x="57084" y="139881"/>
                        <a:pt x="58118" y="139236"/>
                        <a:pt x="59160" y="139236"/>
                      </a:cubicBezTo>
                      <a:cubicBezTo>
                        <a:pt x="60284" y="139236"/>
                        <a:pt x="61418" y="139988"/>
                        <a:pt x="61529" y="141431"/>
                      </a:cubicBezTo>
                      <a:cubicBezTo>
                        <a:pt x="61711" y="140081"/>
                        <a:pt x="62763" y="139425"/>
                        <a:pt x="63815" y="139425"/>
                      </a:cubicBezTo>
                      <a:cubicBezTo>
                        <a:pt x="64929" y="139425"/>
                        <a:pt x="66044" y="140162"/>
                        <a:pt x="66127" y="141592"/>
                      </a:cubicBezTo>
                      <a:lnTo>
                        <a:pt x="66180" y="141592"/>
                      </a:lnTo>
                      <a:cubicBezTo>
                        <a:pt x="66388" y="140295"/>
                        <a:pt x="67400" y="139665"/>
                        <a:pt x="68418" y="139665"/>
                      </a:cubicBezTo>
                      <a:cubicBezTo>
                        <a:pt x="69499" y="139665"/>
                        <a:pt x="70586" y="140376"/>
                        <a:pt x="70724" y="141752"/>
                      </a:cubicBezTo>
                      <a:lnTo>
                        <a:pt x="72542" y="141805"/>
                      </a:lnTo>
                      <a:cubicBezTo>
                        <a:pt x="72595" y="141164"/>
                        <a:pt x="72702" y="140522"/>
                        <a:pt x="72755" y="139934"/>
                      </a:cubicBezTo>
                      <a:cubicBezTo>
                        <a:pt x="72488" y="138545"/>
                        <a:pt x="72435" y="137743"/>
                        <a:pt x="72435" y="137743"/>
                      </a:cubicBezTo>
                      <a:lnTo>
                        <a:pt x="73023" y="137689"/>
                      </a:lnTo>
                      <a:lnTo>
                        <a:pt x="73023" y="137689"/>
                      </a:lnTo>
                      <a:cubicBezTo>
                        <a:pt x="72916" y="138331"/>
                        <a:pt x="72862" y="139133"/>
                        <a:pt x="72755" y="139934"/>
                      </a:cubicBezTo>
                      <a:cubicBezTo>
                        <a:pt x="72862" y="140469"/>
                        <a:pt x="72969" y="141111"/>
                        <a:pt x="73130" y="141805"/>
                      </a:cubicBezTo>
                      <a:lnTo>
                        <a:pt x="79437" y="142019"/>
                      </a:lnTo>
                      <a:cubicBezTo>
                        <a:pt x="79724" y="140823"/>
                        <a:pt x="80706" y="140234"/>
                        <a:pt x="81688" y="140234"/>
                      </a:cubicBezTo>
                      <a:cubicBezTo>
                        <a:pt x="82725" y="140234"/>
                        <a:pt x="83762" y="140890"/>
                        <a:pt x="83981" y="142180"/>
                      </a:cubicBezTo>
                      <a:lnTo>
                        <a:pt x="84088" y="142180"/>
                      </a:lnTo>
                      <a:cubicBezTo>
                        <a:pt x="84428" y="141030"/>
                        <a:pt x="85393" y="140468"/>
                        <a:pt x="86353" y="140468"/>
                      </a:cubicBezTo>
                      <a:cubicBezTo>
                        <a:pt x="87358" y="140468"/>
                        <a:pt x="88359" y="141084"/>
                        <a:pt x="88632" y="142287"/>
                      </a:cubicBezTo>
                      <a:lnTo>
                        <a:pt x="88792" y="142287"/>
                      </a:lnTo>
                      <a:cubicBezTo>
                        <a:pt x="89115" y="141211"/>
                        <a:pt x="90047" y="140663"/>
                        <a:pt x="90981" y="140663"/>
                      </a:cubicBezTo>
                      <a:cubicBezTo>
                        <a:pt x="91904" y="140663"/>
                        <a:pt x="92830" y="141197"/>
                        <a:pt x="93176" y="142287"/>
                      </a:cubicBezTo>
                      <a:cubicBezTo>
                        <a:pt x="93229" y="142340"/>
                        <a:pt x="93229" y="142393"/>
                        <a:pt x="93229" y="142447"/>
                      </a:cubicBezTo>
                      <a:cubicBezTo>
                        <a:pt x="95528" y="142554"/>
                        <a:pt x="97452" y="142607"/>
                        <a:pt x="98789" y="142661"/>
                      </a:cubicBezTo>
                      <a:cubicBezTo>
                        <a:pt x="99751" y="142714"/>
                        <a:pt x="100446" y="142768"/>
                        <a:pt x="100713" y="142821"/>
                      </a:cubicBezTo>
                      <a:lnTo>
                        <a:pt x="101248" y="142928"/>
                      </a:lnTo>
                      <a:cubicBezTo>
                        <a:pt x="101141" y="142554"/>
                        <a:pt x="101034" y="142233"/>
                        <a:pt x="100980" y="141912"/>
                      </a:cubicBezTo>
                      <a:lnTo>
                        <a:pt x="100980" y="141912"/>
                      </a:lnTo>
                      <a:cubicBezTo>
                        <a:pt x="109589" y="144309"/>
                        <a:pt x="116471" y="144915"/>
                        <a:pt x="120454" y="144915"/>
                      </a:cubicBezTo>
                      <a:cubicBezTo>
                        <a:pt x="122778" y="144915"/>
                        <a:pt x="124116" y="144709"/>
                        <a:pt x="124234" y="144532"/>
                      </a:cubicBezTo>
                      <a:cubicBezTo>
                        <a:pt x="124769" y="143676"/>
                        <a:pt x="110603" y="121385"/>
                        <a:pt x="110603" y="121385"/>
                      </a:cubicBezTo>
                      <a:cubicBezTo>
                        <a:pt x="110603" y="121385"/>
                        <a:pt x="114772" y="121278"/>
                        <a:pt x="114184" y="120156"/>
                      </a:cubicBezTo>
                      <a:cubicBezTo>
                        <a:pt x="113650" y="119033"/>
                        <a:pt x="82538" y="75198"/>
                        <a:pt x="71954" y="65523"/>
                      </a:cubicBezTo>
                      <a:cubicBezTo>
                        <a:pt x="71847" y="60017"/>
                        <a:pt x="72328" y="54511"/>
                        <a:pt x="73397" y="49112"/>
                      </a:cubicBezTo>
                      <a:cubicBezTo>
                        <a:pt x="79812" y="28264"/>
                        <a:pt x="76765" y="10516"/>
                        <a:pt x="61743" y="3299"/>
                      </a:cubicBezTo>
                      <a:cubicBezTo>
                        <a:pt x="56624" y="830"/>
                        <a:pt x="52099" y="1"/>
                        <a:pt x="483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0" name="Google Shape;2520;p28"/>
                <p:cNvSpPr/>
                <p:nvPr/>
              </p:nvSpPr>
              <p:spPr>
                <a:xfrm>
                  <a:off x="5147750" y="3727500"/>
                  <a:ext cx="642825" cy="314075"/>
                </a:xfrm>
                <a:custGeom>
                  <a:rect b="b" l="l" r="r" t="t"/>
                  <a:pathLst>
                    <a:path extrusionOk="0" h="12563" w="25713">
                      <a:moveTo>
                        <a:pt x="25713" y="3101"/>
                      </a:moveTo>
                      <a:cubicBezTo>
                        <a:pt x="25392" y="5560"/>
                        <a:pt x="24964" y="7965"/>
                        <a:pt x="24376" y="10371"/>
                      </a:cubicBezTo>
                      <a:cubicBezTo>
                        <a:pt x="22826" y="9890"/>
                        <a:pt x="21329" y="9516"/>
                        <a:pt x="19993" y="9195"/>
                      </a:cubicBezTo>
                      <a:lnTo>
                        <a:pt x="19993" y="9462"/>
                      </a:lnTo>
                      <a:cubicBezTo>
                        <a:pt x="19886" y="12563"/>
                        <a:pt x="15289" y="12456"/>
                        <a:pt x="15342" y="9355"/>
                      </a:cubicBezTo>
                      <a:lnTo>
                        <a:pt x="15342" y="9248"/>
                      </a:lnTo>
                      <a:cubicBezTo>
                        <a:pt x="15289" y="12349"/>
                        <a:pt x="10638" y="12242"/>
                        <a:pt x="10691" y="9141"/>
                      </a:cubicBezTo>
                      <a:lnTo>
                        <a:pt x="10691" y="9034"/>
                      </a:lnTo>
                      <a:cubicBezTo>
                        <a:pt x="10638" y="12188"/>
                        <a:pt x="5934" y="12028"/>
                        <a:pt x="6041" y="8928"/>
                      </a:cubicBezTo>
                      <a:lnTo>
                        <a:pt x="6041" y="8821"/>
                      </a:lnTo>
                      <a:lnTo>
                        <a:pt x="6041" y="7858"/>
                      </a:lnTo>
                      <a:lnTo>
                        <a:pt x="1337" y="7645"/>
                      </a:lnTo>
                      <a:cubicBezTo>
                        <a:pt x="1016" y="6629"/>
                        <a:pt x="802" y="5613"/>
                        <a:pt x="588" y="4758"/>
                      </a:cubicBezTo>
                      <a:cubicBezTo>
                        <a:pt x="374" y="3903"/>
                        <a:pt x="160" y="2994"/>
                        <a:pt x="0" y="2245"/>
                      </a:cubicBezTo>
                      <a:lnTo>
                        <a:pt x="6361" y="2459"/>
                      </a:lnTo>
                      <a:cubicBezTo>
                        <a:pt x="6949" y="0"/>
                        <a:pt x="10478" y="107"/>
                        <a:pt x="10905" y="2620"/>
                      </a:cubicBezTo>
                      <a:lnTo>
                        <a:pt x="11012" y="2620"/>
                      </a:lnTo>
                      <a:cubicBezTo>
                        <a:pt x="11654" y="268"/>
                        <a:pt x="15021" y="374"/>
                        <a:pt x="15503" y="2727"/>
                      </a:cubicBezTo>
                      <a:lnTo>
                        <a:pt x="15663" y="2727"/>
                      </a:lnTo>
                      <a:cubicBezTo>
                        <a:pt x="16358" y="588"/>
                        <a:pt x="19405" y="535"/>
                        <a:pt x="20100" y="2727"/>
                      </a:cubicBezTo>
                      <a:cubicBezTo>
                        <a:pt x="20100" y="2780"/>
                        <a:pt x="20153" y="2833"/>
                        <a:pt x="20153" y="2887"/>
                      </a:cubicBezTo>
                      <a:cubicBezTo>
                        <a:pt x="22452" y="2994"/>
                        <a:pt x="24376" y="3047"/>
                        <a:pt x="25713" y="3101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" name="Google Shape;2521;p28"/>
                <p:cNvSpPr/>
                <p:nvPr/>
              </p:nvSpPr>
              <p:spPr>
                <a:xfrm>
                  <a:off x="3747175" y="302250"/>
                  <a:ext cx="884725" cy="1620975"/>
                </a:xfrm>
                <a:custGeom>
                  <a:rect b="b" l="l" r="r" t="t"/>
                  <a:pathLst>
                    <a:path extrusionOk="0" h="64839" w="35389">
                      <a:moveTo>
                        <a:pt x="20474" y="1"/>
                      </a:moveTo>
                      <a:cubicBezTo>
                        <a:pt x="19993" y="268"/>
                        <a:pt x="19566" y="535"/>
                        <a:pt x="19138" y="803"/>
                      </a:cubicBezTo>
                      <a:cubicBezTo>
                        <a:pt x="19138" y="803"/>
                        <a:pt x="19116" y="775"/>
                        <a:pt x="19076" y="775"/>
                      </a:cubicBezTo>
                      <a:cubicBezTo>
                        <a:pt x="18847" y="775"/>
                        <a:pt x="18016" y="1664"/>
                        <a:pt x="17107" y="13525"/>
                      </a:cubicBezTo>
                      <a:cubicBezTo>
                        <a:pt x="17000" y="15343"/>
                        <a:pt x="16786" y="16947"/>
                        <a:pt x="16519" y="18497"/>
                      </a:cubicBezTo>
                      <a:lnTo>
                        <a:pt x="16519" y="18657"/>
                      </a:lnTo>
                      <a:cubicBezTo>
                        <a:pt x="16465" y="18978"/>
                        <a:pt x="16358" y="19352"/>
                        <a:pt x="16305" y="19673"/>
                      </a:cubicBezTo>
                      <a:cubicBezTo>
                        <a:pt x="16198" y="20154"/>
                        <a:pt x="16144" y="20582"/>
                        <a:pt x="16038" y="21009"/>
                      </a:cubicBezTo>
                      <a:cubicBezTo>
                        <a:pt x="15182" y="24324"/>
                        <a:pt x="14006" y="27531"/>
                        <a:pt x="12563" y="30632"/>
                      </a:cubicBezTo>
                      <a:cubicBezTo>
                        <a:pt x="10050" y="36191"/>
                        <a:pt x="6469" y="43087"/>
                        <a:pt x="1658" y="55168"/>
                      </a:cubicBezTo>
                      <a:cubicBezTo>
                        <a:pt x="1070" y="56558"/>
                        <a:pt x="589" y="58055"/>
                        <a:pt x="107" y="59552"/>
                      </a:cubicBezTo>
                      <a:lnTo>
                        <a:pt x="1" y="59605"/>
                      </a:lnTo>
                      <a:lnTo>
                        <a:pt x="1" y="59979"/>
                      </a:lnTo>
                      <a:cubicBezTo>
                        <a:pt x="2684" y="63196"/>
                        <a:pt x="6795" y="64838"/>
                        <a:pt x="11120" y="64838"/>
                      </a:cubicBezTo>
                      <a:cubicBezTo>
                        <a:pt x="19375" y="64838"/>
                        <a:pt x="28408" y="58854"/>
                        <a:pt x="29776" y="46401"/>
                      </a:cubicBezTo>
                      <a:cubicBezTo>
                        <a:pt x="30738" y="37634"/>
                        <a:pt x="35389" y="30685"/>
                        <a:pt x="34961" y="24377"/>
                      </a:cubicBezTo>
                      <a:cubicBezTo>
                        <a:pt x="34747" y="21490"/>
                        <a:pt x="33999" y="19780"/>
                        <a:pt x="32716" y="18711"/>
                      </a:cubicBezTo>
                      <a:cubicBezTo>
                        <a:pt x="32769" y="18657"/>
                        <a:pt x="32823" y="18550"/>
                        <a:pt x="32876" y="18497"/>
                      </a:cubicBezTo>
                      <a:cubicBezTo>
                        <a:pt x="33090" y="17267"/>
                        <a:pt x="30471" y="9944"/>
                        <a:pt x="20849" y="8447"/>
                      </a:cubicBezTo>
                      <a:cubicBezTo>
                        <a:pt x="20766" y="8435"/>
                        <a:pt x="20688" y="8429"/>
                        <a:pt x="20613" y="8429"/>
                      </a:cubicBezTo>
                      <a:cubicBezTo>
                        <a:pt x="19715" y="8429"/>
                        <a:pt x="19331" y="9294"/>
                        <a:pt x="19085" y="10478"/>
                      </a:cubicBezTo>
                      <a:cubicBezTo>
                        <a:pt x="18817" y="11708"/>
                        <a:pt x="17695" y="17214"/>
                        <a:pt x="17481" y="18283"/>
                      </a:cubicBezTo>
                      <a:cubicBezTo>
                        <a:pt x="17427" y="18550"/>
                        <a:pt x="17427" y="18764"/>
                        <a:pt x="17427" y="19031"/>
                      </a:cubicBezTo>
                      <a:cubicBezTo>
                        <a:pt x="17214" y="19138"/>
                        <a:pt x="17000" y="19299"/>
                        <a:pt x="16786" y="19406"/>
                      </a:cubicBezTo>
                      <a:cubicBezTo>
                        <a:pt x="16839" y="19085"/>
                        <a:pt x="16893" y="18818"/>
                        <a:pt x="16946" y="18497"/>
                      </a:cubicBezTo>
                      <a:cubicBezTo>
                        <a:pt x="17374" y="17481"/>
                        <a:pt x="17374" y="12082"/>
                        <a:pt x="21116" y="2300"/>
                      </a:cubicBezTo>
                      <a:cubicBezTo>
                        <a:pt x="21490" y="1391"/>
                        <a:pt x="22185" y="322"/>
                        <a:pt x="204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" name="Google Shape;2522;p28"/>
                <p:cNvSpPr/>
                <p:nvPr/>
              </p:nvSpPr>
              <p:spPr>
                <a:xfrm>
                  <a:off x="5131700" y="3680725"/>
                  <a:ext cx="14725" cy="56150"/>
                </a:xfrm>
                <a:custGeom>
                  <a:rect b="b" l="l" r="r" t="t"/>
                  <a:pathLst>
                    <a:path extrusionOk="0" h="2246" w="589">
                      <a:moveTo>
                        <a:pt x="589" y="0"/>
                      </a:moveTo>
                      <a:lnTo>
                        <a:pt x="1" y="54"/>
                      </a:lnTo>
                      <a:cubicBezTo>
                        <a:pt x="1" y="54"/>
                        <a:pt x="54" y="856"/>
                        <a:pt x="321" y="2245"/>
                      </a:cubicBezTo>
                      <a:cubicBezTo>
                        <a:pt x="428" y="1390"/>
                        <a:pt x="482" y="642"/>
                        <a:pt x="589" y="0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" name="Google Shape;2523;p28"/>
                <p:cNvSpPr/>
                <p:nvPr/>
              </p:nvSpPr>
              <p:spPr>
                <a:xfrm>
                  <a:off x="4710725" y="3718575"/>
                  <a:ext cx="940875" cy="129750"/>
                </a:xfrm>
                <a:custGeom>
                  <a:rect b="b" l="l" r="r" t="t"/>
                  <a:pathLst>
                    <a:path extrusionOk="0" h="5190" w="37635">
                      <a:moveTo>
                        <a:pt x="3526" y="1"/>
                      </a:moveTo>
                      <a:cubicBezTo>
                        <a:pt x="2479" y="1"/>
                        <a:pt x="1437" y="644"/>
                        <a:pt x="1230" y="1961"/>
                      </a:cubicBezTo>
                      <a:lnTo>
                        <a:pt x="1" y="1908"/>
                      </a:lnTo>
                      <a:lnTo>
                        <a:pt x="1230" y="2228"/>
                      </a:lnTo>
                      <a:cubicBezTo>
                        <a:pt x="2781" y="2656"/>
                        <a:pt x="4224" y="3030"/>
                        <a:pt x="5828" y="3404"/>
                      </a:cubicBezTo>
                      <a:cubicBezTo>
                        <a:pt x="7431" y="3725"/>
                        <a:pt x="8875" y="3992"/>
                        <a:pt x="10425" y="4260"/>
                      </a:cubicBezTo>
                      <a:cubicBezTo>
                        <a:pt x="12029" y="4527"/>
                        <a:pt x="13579" y="4741"/>
                        <a:pt x="15076" y="4848"/>
                      </a:cubicBezTo>
                      <a:cubicBezTo>
                        <a:pt x="15610" y="4901"/>
                        <a:pt x="16198" y="4955"/>
                        <a:pt x="16679" y="5008"/>
                      </a:cubicBezTo>
                      <a:cubicBezTo>
                        <a:pt x="17107" y="5008"/>
                        <a:pt x="17588" y="5061"/>
                        <a:pt x="18069" y="5061"/>
                      </a:cubicBezTo>
                      <a:cubicBezTo>
                        <a:pt x="19517" y="5140"/>
                        <a:pt x="20908" y="5189"/>
                        <a:pt x="22241" y="5189"/>
                      </a:cubicBezTo>
                      <a:cubicBezTo>
                        <a:pt x="22729" y="5189"/>
                        <a:pt x="23209" y="5183"/>
                        <a:pt x="23682" y="5168"/>
                      </a:cubicBezTo>
                      <a:cubicBezTo>
                        <a:pt x="25339" y="5115"/>
                        <a:pt x="26889" y="5008"/>
                        <a:pt x="28386" y="4848"/>
                      </a:cubicBezTo>
                      <a:cubicBezTo>
                        <a:pt x="30043" y="4687"/>
                        <a:pt x="31540" y="4420"/>
                        <a:pt x="33037" y="4153"/>
                      </a:cubicBezTo>
                      <a:cubicBezTo>
                        <a:pt x="34534" y="3885"/>
                        <a:pt x="35870" y="3565"/>
                        <a:pt x="37046" y="3244"/>
                      </a:cubicBezTo>
                      <a:lnTo>
                        <a:pt x="37634" y="3084"/>
                      </a:lnTo>
                      <a:lnTo>
                        <a:pt x="37581" y="3030"/>
                      </a:lnTo>
                      <a:cubicBezTo>
                        <a:pt x="37211" y="1948"/>
                        <a:pt x="36281" y="1413"/>
                        <a:pt x="35356" y="1413"/>
                      </a:cubicBezTo>
                      <a:cubicBezTo>
                        <a:pt x="34409" y="1413"/>
                        <a:pt x="33469" y="1974"/>
                        <a:pt x="33144" y="3084"/>
                      </a:cubicBezTo>
                      <a:lnTo>
                        <a:pt x="32984" y="3084"/>
                      </a:lnTo>
                      <a:cubicBezTo>
                        <a:pt x="32736" y="1847"/>
                        <a:pt x="31726" y="1218"/>
                        <a:pt x="30716" y="1218"/>
                      </a:cubicBezTo>
                      <a:cubicBezTo>
                        <a:pt x="29760" y="1218"/>
                        <a:pt x="28805" y="1780"/>
                        <a:pt x="28493" y="2923"/>
                      </a:cubicBezTo>
                      <a:lnTo>
                        <a:pt x="28333" y="2923"/>
                      </a:lnTo>
                      <a:cubicBezTo>
                        <a:pt x="28113" y="1633"/>
                        <a:pt x="27076" y="977"/>
                        <a:pt x="26047" y="977"/>
                      </a:cubicBezTo>
                      <a:cubicBezTo>
                        <a:pt x="25071" y="977"/>
                        <a:pt x="24103" y="1566"/>
                        <a:pt x="23842" y="2763"/>
                      </a:cubicBezTo>
                      <a:lnTo>
                        <a:pt x="17481" y="2602"/>
                      </a:lnTo>
                      <a:cubicBezTo>
                        <a:pt x="17321" y="1854"/>
                        <a:pt x="17214" y="1266"/>
                        <a:pt x="17107" y="678"/>
                      </a:cubicBezTo>
                      <a:cubicBezTo>
                        <a:pt x="17053" y="1266"/>
                        <a:pt x="17000" y="1908"/>
                        <a:pt x="16893" y="2549"/>
                      </a:cubicBezTo>
                      <a:lnTo>
                        <a:pt x="15129" y="2496"/>
                      </a:lnTo>
                      <a:cubicBezTo>
                        <a:pt x="14991" y="1119"/>
                        <a:pt x="13890" y="409"/>
                        <a:pt x="12795" y="409"/>
                      </a:cubicBezTo>
                      <a:cubicBezTo>
                        <a:pt x="11764" y="409"/>
                        <a:pt x="10739" y="1039"/>
                        <a:pt x="10532" y="2335"/>
                      </a:cubicBezTo>
                      <a:lnTo>
                        <a:pt x="10478" y="2335"/>
                      </a:lnTo>
                      <a:cubicBezTo>
                        <a:pt x="10396" y="905"/>
                        <a:pt x="9281" y="168"/>
                        <a:pt x="8166" y="168"/>
                      </a:cubicBezTo>
                      <a:cubicBezTo>
                        <a:pt x="7114" y="168"/>
                        <a:pt x="6063" y="825"/>
                        <a:pt x="5881" y="2175"/>
                      </a:cubicBezTo>
                      <a:cubicBezTo>
                        <a:pt x="5770" y="738"/>
                        <a:pt x="4646" y="1"/>
                        <a:pt x="3526" y="1"/>
                      </a:cubicBezTo>
                      <a:close/>
                    </a:path>
                  </a:pathLst>
                </a:custGeom>
                <a:solidFill>
                  <a:srgbClr val="3E43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" name="Google Shape;2524;p28"/>
                <p:cNvSpPr/>
                <p:nvPr/>
              </p:nvSpPr>
              <p:spPr>
                <a:xfrm>
                  <a:off x="2579150" y="208700"/>
                  <a:ext cx="1724000" cy="609450"/>
                </a:xfrm>
                <a:custGeom>
                  <a:rect b="b" l="l" r="r" t="t"/>
                  <a:pathLst>
                    <a:path extrusionOk="0" h="24378" w="68960">
                      <a:moveTo>
                        <a:pt x="67890" y="6095"/>
                      </a:moveTo>
                      <a:cubicBezTo>
                        <a:pt x="64095" y="15824"/>
                        <a:pt x="64095" y="21223"/>
                        <a:pt x="63667" y="22239"/>
                      </a:cubicBezTo>
                      <a:lnTo>
                        <a:pt x="63667" y="22239"/>
                      </a:lnTo>
                      <a:cubicBezTo>
                        <a:pt x="63614" y="22346"/>
                        <a:pt x="63560" y="22399"/>
                        <a:pt x="63560" y="22399"/>
                      </a:cubicBezTo>
                      <a:cubicBezTo>
                        <a:pt x="63453" y="22399"/>
                        <a:pt x="63347" y="22399"/>
                        <a:pt x="63240" y="22399"/>
                      </a:cubicBezTo>
                      <a:lnTo>
                        <a:pt x="62277" y="22292"/>
                      </a:lnTo>
                      <a:cubicBezTo>
                        <a:pt x="57734" y="21597"/>
                        <a:pt x="42178" y="18871"/>
                        <a:pt x="27905" y="19192"/>
                      </a:cubicBezTo>
                      <a:cubicBezTo>
                        <a:pt x="22506" y="19299"/>
                        <a:pt x="17160" y="19940"/>
                        <a:pt x="11868" y="20956"/>
                      </a:cubicBezTo>
                      <a:lnTo>
                        <a:pt x="11761" y="20956"/>
                      </a:lnTo>
                      <a:lnTo>
                        <a:pt x="10692" y="21223"/>
                      </a:lnTo>
                      <a:lnTo>
                        <a:pt x="10531" y="21223"/>
                      </a:lnTo>
                      <a:lnTo>
                        <a:pt x="9302" y="21491"/>
                      </a:lnTo>
                      <a:cubicBezTo>
                        <a:pt x="8447" y="21704"/>
                        <a:pt x="7645" y="21918"/>
                        <a:pt x="6843" y="22132"/>
                      </a:cubicBezTo>
                      <a:lnTo>
                        <a:pt x="5827" y="22399"/>
                      </a:lnTo>
                      <a:lnTo>
                        <a:pt x="5239" y="22560"/>
                      </a:lnTo>
                      <a:lnTo>
                        <a:pt x="3956" y="22934"/>
                      </a:lnTo>
                      <a:lnTo>
                        <a:pt x="3422" y="23094"/>
                      </a:lnTo>
                      <a:lnTo>
                        <a:pt x="2620" y="23362"/>
                      </a:lnTo>
                      <a:lnTo>
                        <a:pt x="1283" y="23896"/>
                      </a:lnTo>
                      <a:lnTo>
                        <a:pt x="802" y="24056"/>
                      </a:lnTo>
                      <a:lnTo>
                        <a:pt x="535" y="24163"/>
                      </a:lnTo>
                      <a:lnTo>
                        <a:pt x="321" y="24270"/>
                      </a:lnTo>
                      <a:lnTo>
                        <a:pt x="0" y="24377"/>
                      </a:lnTo>
                      <a:cubicBezTo>
                        <a:pt x="535" y="22560"/>
                        <a:pt x="1230" y="20849"/>
                        <a:pt x="2139" y="19192"/>
                      </a:cubicBezTo>
                      <a:cubicBezTo>
                        <a:pt x="2246" y="18978"/>
                        <a:pt x="2406" y="18764"/>
                        <a:pt x="2513" y="18497"/>
                      </a:cubicBezTo>
                      <a:cubicBezTo>
                        <a:pt x="3635" y="16626"/>
                        <a:pt x="4972" y="14915"/>
                        <a:pt x="6522" y="13419"/>
                      </a:cubicBezTo>
                      <a:cubicBezTo>
                        <a:pt x="14220" y="5721"/>
                        <a:pt x="26461" y="2727"/>
                        <a:pt x="37420" y="1605"/>
                      </a:cubicBezTo>
                      <a:cubicBezTo>
                        <a:pt x="52548" y="1"/>
                        <a:pt x="65485" y="3476"/>
                        <a:pt x="67195" y="3796"/>
                      </a:cubicBezTo>
                      <a:lnTo>
                        <a:pt x="67195" y="3796"/>
                      </a:lnTo>
                      <a:cubicBezTo>
                        <a:pt x="68960" y="4117"/>
                        <a:pt x="68265" y="5186"/>
                        <a:pt x="67890" y="609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" name="Google Shape;2525;p28"/>
                <p:cNvSpPr/>
                <p:nvPr/>
              </p:nvSpPr>
              <p:spPr>
                <a:xfrm>
                  <a:off x="2579150" y="478375"/>
                  <a:ext cx="485150" cy="339775"/>
                </a:xfrm>
                <a:custGeom>
                  <a:rect b="b" l="l" r="r" t="t"/>
                  <a:pathLst>
                    <a:path extrusionOk="0" h="13591" w="19406">
                      <a:moveTo>
                        <a:pt x="13496" y="1"/>
                      </a:moveTo>
                      <a:cubicBezTo>
                        <a:pt x="11330" y="1"/>
                        <a:pt x="8771" y="790"/>
                        <a:pt x="6469" y="2632"/>
                      </a:cubicBezTo>
                      <a:cubicBezTo>
                        <a:pt x="3422" y="5625"/>
                        <a:pt x="1176" y="9421"/>
                        <a:pt x="0" y="13590"/>
                      </a:cubicBezTo>
                      <a:cubicBezTo>
                        <a:pt x="3849" y="12093"/>
                        <a:pt x="7805" y="10971"/>
                        <a:pt x="11868" y="10169"/>
                      </a:cubicBezTo>
                      <a:cubicBezTo>
                        <a:pt x="16144" y="8138"/>
                        <a:pt x="19405" y="5197"/>
                        <a:pt x="18336" y="2471"/>
                      </a:cubicBezTo>
                      <a:cubicBezTo>
                        <a:pt x="17751" y="938"/>
                        <a:pt x="15857" y="1"/>
                        <a:pt x="134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6" name="Google Shape;2526;p28"/>
                <p:cNvSpPr/>
                <p:nvPr/>
              </p:nvSpPr>
              <p:spPr>
                <a:xfrm>
                  <a:off x="2734175" y="764650"/>
                  <a:ext cx="1436675" cy="315425"/>
                </a:xfrm>
                <a:custGeom>
                  <a:rect b="b" l="l" r="r" t="t"/>
                  <a:pathLst>
                    <a:path extrusionOk="0" h="12617" w="57467">
                      <a:moveTo>
                        <a:pt x="57466" y="1"/>
                      </a:moveTo>
                      <a:lnTo>
                        <a:pt x="57466" y="1"/>
                      </a:lnTo>
                      <a:cubicBezTo>
                        <a:pt x="57413" y="322"/>
                        <a:pt x="57359" y="589"/>
                        <a:pt x="57306" y="910"/>
                      </a:cubicBezTo>
                      <a:cubicBezTo>
                        <a:pt x="56344" y="5828"/>
                        <a:pt x="55381" y="10853"/>
                        <a:pt x="53938" y="11868"/>
                      </a:cubicBezTo>
                      <a:cubicBezTo>
                        <a:pt x="53671" y="12029"/>
                        <a:pt x="53404" y="12082"/>
                        <a:pt x="53083" y="12136"/>
                      </a:cubicBezTo>
                      <a:cubicBezTo>
                        <a:pt x="53029" y="12136"/>
                        <a:pt x="52976" y="12136"/>
                        <a:pt x="52869" y="12136"/>
                      </a:cubicBezTo>
                      <a:cubicBezTo>
                        <a:pt x="48646" y="12617"/>
                        <a:pt x="33571" y="11441"/>
                        <a:pt x="22559" y="11708"/>
                      </a:cubicBezTo>
                      <a:cubicBezTo>
                        <a:pt x="10638" y="12029"/>
                        <a:pt x="0" y="12510"/>
                        <a:pt x="0" y="12510"/>
                      </a:cubicBezTo>
                      <a:cubicBezTo>
                        <a:pt x="15717" y="1551"/>
                        <a:pt x="48860" y="161"/>
                        <a:pt x="56076" y="1"/>
                      </a:cubicBezTo>
                      <a:lnTo>
                        <a:pt x="57092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7" name="Google Shape;2527;p28"/>
                <p:cNvSpPr/>
                <p:nvPr/>
              </p:nvSpPr>
              <p:spPr>
                <a:xfrm>
                  <a:off x="4182850" y="509400"/>
                  <a:ext cx="391600" cy="342150"/>
                </a:xfrm>
                <a:custGeom>
                  <a:rect b="b" l="l" r="r" t="t"/>
                  <a:pathLst>
                    <a:path extrusionOk="0" h="13686" w="15664">
                      <a:moveTo>
                        <a:pt x="15396" y="10157"/>
                      </a:moveTo>
                      <a:cubicBezTo>
                        <a:pt x="15396" y="10264"/>
                        <a:pt x="15342" y="10318"/>
                        <a:pt x="15289" y="10371"/>
                      </a:cubicBezTo>
                      <a:cubicBezTo>
                        <a:pt x="14273" y="11654"/>
                        <a:pt x="7110" y="13686"/>
                        <a:pt x="1604" y="12349"/>
                      </a:cubicBezTo>
                      <a:cubicBezTo>
                        <a:pt x="428" y="12028"/>
                        <a:pt x="0" y="11494"/>
                        <a:pt x="0" y="10745"/>
                      </a:cubicBezTo>
                      <a:cubicBezTo>
                        <a:pt x="0" y="10478"/>
                        <a:pt x="0" y="10264"/>
                        <a:pt x="54" y="9997"/>
                      </a:cubicBezTo>
                      <a:cubicBezTo>
                        <a:pt x="268" y="8928"/>
                        <a:pt x="1390" y="3422"/>
                        <a:pt x="1658" y="2192"/>
                      </a:cubicBezTo>
                      <a:cubicBezTo>
                        <a:pt x="1925" y="909"/>
                        <a:pt x="2299" y="1"/>
                        <a:pt x="3368" y="161"/>
                      </a:cubicBezTo>
                      <a:cubicBezTo>
                        <a:pt x="13044" y="1658"/>
                        <a:pt x="15663" y="8981"/>
                        <a:pt x="15396" y="10157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8" name="Google Shape;2528;p28"/>
                <p:cNvSpPr/>
                <p:nvPr/>
              </p:nvSpPr>
              <p:spPr>
                <a:xfrm>
                  <a:off x="4207300" y="597600"/>
                  <a:ext cx="221475" cy="189175"/>
                </a:xfrm>
                <a:custGeom>
                  <a:rect b="b" l="l" r="r" t="t"/>
                  <a:pathLst>
                    <a:path extrusionOk="0" h="7567" w="8859">
                      <a:moveTo>
                        <a:pt x="5050" y="0"/>
                      </a:moveTo>
                      <a:cubicBezTo>
                        <a:pt x="1726" y="0"/>
                        <a:pt x="0" y="3973"/>
                        <a:pt x="2337" y="6416"/>
                      </a:cubicBezTo>
                      <a:cubicBezTo>
                        <a:pt x="3112" y="7209"/>
                        <a:pt x="4080" y="7566"/>
                        <a:pt x="5030" y="7566"/>
                      </a:cubicBezTo>
                      <a:cubicBezTo>
                        <a:pt x="6961" y="7566"/>
                        <a:pt x="8823" y="6089"/>
                        <a:pt x="8858" y="3796"/>
                      </a:cubicBezTo>
                      <a:cubicBezTo>
                        <a:pt x="8858" y="1711"/>
                        <a:pt x="7201" y="1"/>
                        <a:pt x="5116" y="1"/>
                      </a:cubicBezTo>
                      <a:cubicBezTo>
                        <a:pt x="5094" y="0"/>
                        <a:pt x="5072" y="0"/>
                        <a:pt x="50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9" name="Google Shape;2529;p28"/>
                <p:cNvSpPr/>
                <p:nvPr/>
              </p:nvSpPr>
              <p:spPr>
                <a:xfrm>
                  <a:off x="4256725" y="633675"/>
                  <a:ext cx="135975" cy="115775"/>
                </a:xfrm>
                <a:custGeom>
                  <a:rect b="b" l="l" r="r" t="t"/>
                  <a:pathLst>
                    <a:path extrusionOk="0" h="4631" w="5439">
                      <a:moveTo>
                        <a:pt x="3074" y="0"/>
                      </a:moveTo>
                      <a:cubicBezTo>
                        <a:pt x="1032" y="0"/>
                        <a:pt x="1" y="2475"/>
                        <a:pt x="1429" y="3903"/>
                      </a:cubicBezTo>
                      <a:cubicBezTo>
                        <a:pt x="1912" y="4405"/>
                        <a:pt x="2515" y="4630"/>
                        <a:pt x="3104" y="4630"/>
                      </a:cubicBezTo>
                      <a:cubicBezTo>
                        <a:pt x="4273" y="4630"/>
                        <a:pt x="5385" y="3740"/>
                        <a:pt x="5385" y="2353"/>
                      </a:cubicBezTo>
                      <a:cubicBezTo>
                        <a:pt x="5438" y="1070"/>
                        <a:pt x="4422" y="1"/>
                        <a:pt x="3139" y="1"/>
                      </a:cubicBezTo>
                      <a:cubicBezTo>
                        <a:pt x="3118" y="1"/>
                        <a:pt x="3096" y="0"/>
                        <a:pt x="30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0" name="Google Shape;2530;p28"/>
                <p:cNvSpPr/>
                <p:nvPr/>
              </p:nvSpPr>
              <p:spPr>
                <a:xfrm>
                  <a:off x="4323175" y="623000"/>
                  <a:ext cx="85550" cy="73075"/>
                </a:xfrm>
                <a:custGeom>
                  <a:rect b="b" l="l" r="r" t="t"/>
                  <a:pathLst>
                    <a:path extrusionOk="0" h="2923" w="3422">
                      <a:moveTo>
                        <a:pt x="1978" y="1"/>
                      </a:moveTo>
                      <a:cubicBezTo>
                        <a:pt x="642" y="1"/>
                        <a:pt x="0" y="1551"/>
                        <a:pt x="909" y="2460"/>
                      </a:cubicBezTo>
                      <a:cubicBezTo>
                        <a:pt x="1194" y="2780"/>
                        <a:pt x="1562" y="2923"/>
                        <a:pt x="1927" y="2923"/>
                      </a:cubicBezTo>
                      <a:cubicBezTo>
                        <a:pt x="2655" y="2923"/>
                        <a:pt x="3368" y="2353"/>
                        <a:pt x="3368" y="1497"/>
                      </a:cubicBezTo>
                      <a:cubicBezTo>
                        <a:pt x="3422" y="695"/>
                        <a:pt x="2780" y="1"/>
                        <a:pt x="19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1" name="Google Shape;2531;p28"/>
                <p:cNvSpPr/>
                <p:nvPr/>
              </p:nvSpPr>
              <p:spPr>
                <a:xfrm>
                  <a:off x="1270800" y="2910950"/>
                  <a:ext cx="4815125" cy="1178750"/>
                </a:xfrm>
                <a:custGeom>
                  <a:rect b="b" l="l" r="r" t="t"/>
                  <a:pathLst>
                    <a:path extrusionOk="0" h="47150" w="192605">
                      <a:moveTo>
                        <a:pt x="192605" y="37794"/>
                      </a:moveTo>
                      <a:lnTo>
                        <a:pt x="192605" y="47149"/>
                      </a:lnTo>
                      <a:cubicBezTo>
                        <a:pt x="192605" y="47149"/>
                        <a:pt x="189665" y="46133"/>
                        <a:pt x="185869" y="44957"/>
                      </a:cubicBezTo>
                      <a:cubicBezTo>
                        <a:pt x="183891" y="44316"/>
                        <a:pt x="181593" y="43621"/>
                        <a:pt x="179454" y="43033"/>
                      </a:cubicBezTo>
                      <a:cubicBezTo>
                        <a:pt x="177904" y="42552"/>
                        <a:pt x="176407" y="42178"/>
                        <a:pt x="175071" y="41857"/>
                      </a:cubicBezTo>
                      <a:cubicBezTo>
                        <a:pt x="173681" y="41483"/>
                        <a:pt x="172291" y="41215"/>
                        <a:pt x="170901" y="41055"/>
                      </a:cubicBezTo>
                      <a:lnTo>
                        <a:pt x="170420" y="41055"/>
                      </a:lnTo>
                      <a:cubicBezTo>
                        <a:pt x="169298" y="40948"/>
                        <a:pt x="167694" y="40841"/>
                        <a:pt x="165823" y="40788"/>
                      </a:cubicBezTo>
                      <a:lnTo>
                        <a:pt x="161172" y="40520"/>
                      </a:lnTo>
                      <a:lnTo>
                        <a:pt x="156415" y="40307"/>
                      </a:lnTo>
                      <a:lnTo>
                        <a:pt x="153956" y="40200"/>
                      </a:lnTo>
                      <a:lnTo>
                        <a:pt x="152566" y="40146"/>
                      </a:lnTo>
                      <a:lnTo>
                        <a:pt x="147915" y="39932"/>
                      </a:lnTo>
                      <a:lnTo>
                        <a:pt x="147380" y="39932"/>
                      </a:lnTo>
                      <a:cubicBezTo>
                        <a:pt x="147380" y="39932"/>
                        <a:pt x="145456" y="39932"/>
                        <a:pt x="143264" y="40039"/>
                      </a:cubicBezTo>
                      <a:cubicBezTo>
                        <a:pt x="141660" y="40093"/>
                        <a:pt x="139896" y="40146"/>
                        <a:pt x="138560" y="40307"/>
                      </a:cubicBezTo>
                      <a:cubicBezTo>
                        <a:pt x="137972" y="40360"/>
                        <a:pt x="137384" y="40413"/>
                        <a:pt x="136796" y="40574"/>
                      </a:cubicBezTo>
                      <a:cubicBezTo>
                        <a:pt x="135994" y="40788"/>
                        <a:pt x="128510" y="41429"/>
                        <a:pt x="120064" y="42071"/>
                      </a:cubicBezTo>
                      <a:lnTo>
                        <a:pt x="119102" y="42124"/>
                      </a:lnTo>
                      <a:cubicBezTo>
                        <a:pt x="114772" y="42445"/>
                        <a:pt x="110228" y="42819"/>
                        <a:pt x="106272" y="43086"/>
                      </a:cubicBezTo>
                      <a:cubicBezTo>
                        <a:pt x="99911" y="43514"/>
                        <a:pt x="95046" y="43835"/>
                        <a:pt x="95046" y="43835"/>
                      </a:cubicBezTo>
                      <a:lnTo>
                        <a:pt x="97078" y="41162"/>
                      </a:lnTo>
                      <a:lnTo>
                        <a:pt x="99857" y="40948"/>
                      </a:lnTo>
                      <a:cubicBezTo>
                        <a:pt x="102423" y="40734"/>
                        <a:pt x="106593" y="40360"/>
                        <a:pt x="110869" y="39932"/>
                      </a:cubicBezTo>
                      <a:lnTo>
                        <a:pt x="110869" y="39932"/>
                      </a:lnTo>
                      <a:lnTo>
                        <a:pt x="111190" y="39932"/>
                      </a:lnTo>
                      <a:cubicBezTo>
                        <a:pt x="117284" y="39344"/>
                        <a:pt x="123699" y="38596"/>
                        <a:pt x="126586" y="37954"/>
                      </a:cubicBezTo>
                      <a:cubicBezTo>
                        <a:pt x="120705" y="36511"/>
                        <a:pt x="114665" y="34694"/>
                        <a:pt x="108785" y="32769"/>
                      </a:cubicBezTo>
                      <a:lnTo>
                        <a:pt x="108785" y="32769"/>
                      </a:lnTo>
                      <a:cubicBezTo>
                        <a:pt x="99697" y="29776"/>
                        <a:pt x="91037" y="26568"/>
                        <a:pt x="84141" y="24109"/>
                      </a:cubicBezTo>
                      <a:lnTo>
                        <a:pt x="83713" y="23949"/>
                      </a:lnTo>
                      <a:cubicBezTo>
                        <a:pt x="78261" y="21971"/>
                        <a:pt x="73984" y="20528"/>
                        <a:pt x="71525" y="20100"/>
                      </a:cubicBezTo>
                      <a:cubicBezTo>
                        <a:pt x="69120" y="19726"/>
                        <a:pt x="64897" y="19833"/>
                        <a:pt x="59979" y="20260"/>
                      </a:cubicBezTo>
                      <a:cubicBezTo>
                        <a:pt x="57306" y="20474"/>
                        <a:pt x="54366" y="20795"/>
                        <a:pt x="51426" y="21169"/>
                      </a:cubicBezTo>
                      <a:lnTo>
                        <a:pt x="51426" y="21169"/>
                      </a:lnTo>
                      <a:cubicBezTo>
                        <a:pt x="42445" y="22238"/>
                        <a:pt x="33411" y="23628"/>
                        <a:pt x="29615" y="24002"/>
                      </a:cubicBezTo>
                      <a:cubicBezTo>
                        <a:pt x="26087" y="24216"/>
                        <a:pt x="22238" y="24376"/>
                        <a:pt x="18496" y="24537"/>
                      </a:cubicBezTo>
                      <a:lnTo>
                        <a:pt x="17855" y="24537"/>
                      </a:lnTo>
                      <a:cubicBezTo>
                        <a:pt x="13846" y="24644"/>
                        <a:pt x="10050" y="24751"/>
                        <a:pt x="7003" y="24804"/>
                      </a:cubicBezTo>
                      <a:cubicBezTo>
                        <a:pt x="2780" y="24911"/>
                        <a:pt x="0" y="24965"/>
                        <a:pt x="0" y="24965"/>
                      </a:cubicBezTo>
                      <a:lnTo>
                        <a:pt x="749" y="23254"/>
                      </a:lnTo>
                      <a:cubicBezTo>
                        <a:pt x="749" y="23254"/>
                        <a:pt x="18871" y="23147"/>
                        <a:pt x="29883" y="21383"/>
                      </a:cubicBezTo>
                      <a:cubicBezTo>
                        <a:pt x="39505" y="18603"/>
                        <a:pt x="65271" y="16198"/>
                        <a:pt x="65271" y="16198"/>
                      </a:cubicBezTo>
                      <a:cubicBezTo>
                        <a:pt x="65271" y="16198"/>
                        <a:pt x="42659" y="7698"/>
                        <a:pt x="37687" y="6575"/>
                      </a:cubicBezTo>
                      <a:cubicBezTo>
                        <a:pt x="32716" y="5453"/>
                        <a:pt x="6255" y="3368"/>
                        <a:pt x="6255" y="3368"/>
                      </a:cubicBezTo>
                      <a:lnTo>
                        <a:pt x="7271" y="1764"/>
                      </a:lnTo>
                      <a:cubicBezTo>
                        <a:pt x="7271" y="1764"/>
                        <a:pt x="20688" y="2673"/>
                        <a:pt x="27049" y="2352"/>
                      </a:cubicBezTo>
                      <a:cubicBezTo>
                        <a:pt x="33411" y="2085"/>
                        <a:pt x="35282" y="0"/>
                        <a:pt x="35282" y="0"/>
                      </a:cubicBezTo>
                      <a:cubicBezTo>
                        <a:pt x="35282" y="0"/>
                        <a:pt x="54687" y="8340"/>
                        <a:pt x="69494" y="13846"/>
                      </a:cubicBezTo>
                      <a:lnTo>
                        <a:pt x="69494" y="13846"/>
                      </a:lnTo>
                      <a:cubicBezTo>
                        <a:pt x="72327" y="14861"/>
                        <a:pt x="74947" y="15770"/>
                        <a:pt x="77245" y="16518"/>
                      </a:cubicBezTo>
                      <a:lnTo>
                        <a:pt x="78956" y="17053"/>
                      </a:lnTo>
                      <a:lnTo>
                        <a:pt x="78956" y="17053"/>
                      </a:lnTo>
                      <a:lnTo>
                        <a:pt x="79277" y="17160"/>
                      </a:lnTo>
                      <a:cubicBezTo>
                        <a:pt x="94458" y="22185"/>
                        <a:pt x="122790" y="32555"/>
                        <a:pt x="129686" y="33571"/>
                      </a:cubicBezTo>
                      <a:cubicBezTo>
                        <a:pt x="131076" y="33785"/>
                        <a:pt x="133909" y="33999"/>
                        <a:pt x="137598" y="34159"/>
                      </a:cubicBezTo>
                      <a:lnTo>
                        <a:pt x="138881" y="34213"/>
                      </a:lnTo>
                      <a:lnTo>
                        <a:pt x="143478" y="34426"/>
                      </a:lnTo>
                      <a:lnTo>
                        <a:pt x="143478" y="34426"/>
                      </a:lnTo>
                      <a:lnTo>
                        <a:pt x="148075" y="34640"/>
                      </a:lnTo>
                      <a:lnTo>
                        <a:pt x="148129" y="34640"/>
                      </a:lnTo>
                      <a:lnTo>
                        <a:pt x="152726" y="34801"/>
                      </a:lnTo>
                      <a:lnTo>
                        <a:pt x="154490" y="34854"/>
                      </a:lnTo>
                      <a:lnTo>
                        <a:pt x="155078" y="34854"/>
                      </a:lnTo>
                      <a:lnTo>
                        <a:pt x="161439" y="35068"/>
                      </a:lnTo>
                      <a:lnTo>
                        <a:pt x="165930" y="35175"/>
                      </a:lnTo>
                      <a:lnTo>
                        <a:pt x="166090" y="35175"/>
                      </a:lnTo>
                      <a:lnTo>
                        <a:pt x="170581" y="35335"/>
                      </a:lnTo>
                      <a:lnTo>
                        <a:pt x="170741" y="35335"/>
                      </a:lnTo>
                      <a:lnTo>
                        <a:pt x="174590" y="35442"/>
                      </a:lnTo>
                      <a:lnTo>
                        <a:pt x="175231" y="35442"/>
                      </a:lnTo>
                      <a:cubicBezTo>
                        <a:pt x="177530" y="35549"/>
                        <a:pt x="179401" y="35602"/>
                        <a:pt x="180737" y="35656"/>
                      </a:cubicBezTo>
                      <a:cubicBezTo>
                        <a:pt x="181700" y="35709"/>
                        <a:pt x="182394" y="35763"/>
                        <a:pt x="182715" y="35816"/>
                      </a:cubicBezTo>
                      <a:lnTo>
                        <a:pt x="183196" y="35923"/>
                      </a:lnTo>
                      <a:cubicBezTo>
                        <a:pt x="186992" y="36725"/>
                        <a:pt x="192605" y="37794"/>
                        <a:pt x="192605" y="3779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2" name="Google Shape;2532;p28"/>
                <p:cNvSpPr/>
                <p:nvPr/>
              </p:nvSpPr>
              <p:spPr>
                <a:xfrm>
                  <a:off x="3580125" y="3944000"/>
                  <a:ext cx="702975" cy="622800"/>
                </a:xfrm>
                <a:custGeom>
                  <a:rect b="b" l="l" r="r" t="t"/>
                  <a:pathLst>
                    <a:path extrusionOk="0" h="24912" w="28119">
                      <a:moveTo>
                        <a:pt x="0" y="23788"/>
                      </a:moveTo>
                      <a:lnTo>
                        <a:pt x="27638" y="0"/>
                      </a:lnTo>
                      <a:cubicBezTo>
                        <a:pt x="28119" y="5934"/>
                        <a:pt x="25927" y="11814"/>
                        <a:pt x="21597" y="15930"/>
                      </a:cubicBezTo>
                      <a:cubicBezTo>
                        <a:pt x="12563" y="24911"/>
                        <a:pt x="0" y="23788"/>
                        <a:pt x="0" y="2378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3" name="Google Shape;2533;p28"/>
                <p:cNvSpPr/>
                <p:nvPr/>
              </p:nvSpPr>
              <p:spPr>
                <a:xfrm>
                  <a:off x="3580125" y="3909250"/>
                  <a:ext cx="690950" cy="629475"/>
                </a:xfrm>
                <a:custGeom>
                  <a:rect b="b" l="l" r="r" t="t"/>
                  <a:pathLst>
                    <a:path extrusionOk="0" h="25179" w="27638">
                      <a:moveTo>
                        <a:pt x="0" y="25178"/>
                      </a:moveTo>
                      <a:lnTo>
                        <a:pt x="27638" y="1390"/>
                      </a:lnTo>
                      <a:cubicBezTo>
                        <a:pt x="21811" y="0"/>
                        <a:pt x="15717" y="1283"/>
                        <a:pt x="11013" y="4918"/>
                      </a:cubicBezTo>
                      <a:cubicBezTo>
                        <a:pt x="749" y="12563"/>
                        <a:pt x="0" y="25178"/>
                        <a:pt x="0" y="2517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4" name="Google Shape;2534;p28"/>
                <p:cNvSpPr/>
                <p:nvPr/>
              </p:nvSpPr>
              <p:spPr>
                <a:xfrm>
                  <a:off x="3362300" y="3504325"/>
                  <a:ext cx="688275" cy="461075"/>
                </a:xfrm>
                <a:custGeom>
                  <a:rect b="b" l="l" r="r" t="t"/>
                  <a:pathLst>
                    <a:path extrusionOk="0" h="18443" w="27531">
                      <a:moveTo>
                        <a:pt x="0" y="0"/>
                      </a:moveTo>
                      <a:lnTo>
                        <a:pt x="27530" y="16358"/>
                      </a:lnTo>
                      <a:cubicBezTo>
                        <a:pt x="22719" y="18443"/>
                        <a:pt x="17267" y="18282"/>
                        <a:pt x="12616" y="15823"/>
                      </a:cubicBezTo>
                      <a:cubicBezTo>
                        <a:pt x="2619" y="10798"/>
                        <a:pt x="0" y="0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5" name="Google Shape;2535;p28"/>
                <p:cNvSpPr/>
                <p:nvPr/>
              </p:nvSpPr>
              <p:spPr>
                <a:xfrm>
                  <a:off x="3362300" y="3432150"/>
                  <a:ext cx="688275" cy="481125"/>
                </a:xfrm>
                <a:custGeom>
                  <a:rect b="b" l="l" r="r" t="t"/>
                  <a:pathLst>
                    <a:path extrusionOk="0" h="19245" w="27531">
                      <a:moveTo>
                        <a:pt x="0" y="2887"/>
                      </a:moveTo>
                      <a:lnTo>
                        <a:pt x="27530" y="19245"/>
                      </a:lnTo>
                      <a:cubicBezTo>
                        <a:pt x="27103" y="14059"/>
                        <a:pt x="24269" y="9302"/>
                        <a:pt x="19939" y="6415"/>
                      </a:cubicBezTo>
                      <a:cubicBezTo>
                        <a:pt x="10745" y="0"/>
                        <a:pt x="0" y="2887"/>
                        <a:pt x="0" y="288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6" name="Google Shape;2536;p28"/>
                <p:cNvSpPr/>
                <p:nvPr/>
              </p:nvSpPr>
              <p:spPr>
                <a:xfrm>
                  <a:off x="2755550" y="2674400"/>
                  <a:ext cx="495850" cy="673575"/>
                </a:xfrm>
                <a:custGeom>
                  <a:rect b="b" l="l" r="r" t="t"/>
                  <a:pathLst>
                    <a:path extrusionOk="0" h="26943" w="19834">
                      <a:moveTo>
                        <a:pt x="2460" y="0"/>
                      </a:moveTo>
                      <a:lnTo>
                        <a:pt x="19833" y="26943"/>
                      </a:lnTo>
                      <a:cubicBezTo>
                        <a:pt x="14594" y="26675"/>
                        <a:pt x="9783" y="24056"/>
                        <a:pt x="6736" y="19779"/>
                      </a:cubicBezTo>
                      <a:cubicBezTo>
                        <a:pt x="1" y="10852"/>
                        <a:pt x="2460" y="0"/>
                        <a:pt x="24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7" name="Google Shape;2537;p28"/>
                <p:cNvSpPr/>
                <p:nvPr/>
              </p:nvSpPr>
              <p:spPr>
                <a:xfrm>
                  <a:off x="2817025" y="2674400"/>
                  <a:ext cx="482475" cy="673575"/>
                </a:xfrm>
                <a:custGeom>
                  <a:rect b="b" l="l" r="r" t="t"/>
                  <a:pathLst>
                    <a:path extrusionOk="0" h="26943" w="19299">
                      <a:moveTo>
                        <a:pt x="1" y="0"/>
                      </a:moveTo>
                      <a:lnTo>
                        <a:pt x="17374" y="26943"/>
                      </a:lnTo>
                      <a:cubicBezTo>
                        <a:pt x="19299" y="22025"/>
                        <a:pt x="18871" y="16572"/>
                        <a:pt x="16305" y="12028"/>
                      </a:cubicBezTo>
                      <a:cubicBezTo>
                        <a:pt x="10852" y="2246"/>
                        <a:pt x="1" y="0"/>
                        <a:pt x="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8" name="Google Shape;2538;p28"/>
                <p:cNvSpPr/>
                <p:nvPr/>
              </p:nvSpPr>
              <p:spPr>
                <a:xfrm>
                  <a:off x="2199600" y="3422800"/>
                  <a:ext cx="616125" cy="547950"/>
                </a:xfrm>
                <a:custGeom>
                  <a:rect b="b" l="l" r="r" t="t"/>
                  <a:pathLst>
                    <a:path extrusionOk="0" h="21918" w="24645">
                      <a:moveTo>
                        <a:pt x="1" y="21009"/>
                      </a:moveTo>
                      <a:lnTo>
                        <a:pt x="24163" y="0"/>
                      </a:lnTo>
                      <a:cubicBezTo>
                        <a:pt x="24644" y="5185"/>
                        <a:pt x="22773" y="10371"/>
                        <a:pt x="18978" y="14006"/>
                      </a:cubicBezTo>
                      <a:cubicBezTo>
                        <a:pt x="11120" y="21917"/>
                        <a:pt x="1" y="21009"/>
                        <a:pt x="1" y="2100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9" name="Google Shape;2539;p28"/>
                <p:cNvSpPr/>
                <p:nvPr/>
              </p:nvSpPr>
              <p:spPr>
                <a:xfrm>
                  <a:off x="2199600" y="3392050"/>
                  <a:ext cx="604100" cy="555975"/>
                </a:xfrm>
                <a:custGeom>
                  <a:rect b="b" l="l" r="r" t="t"/>
                  <a:pathLst>
                    <a:path extrusionOk="0" h="22239" w="24164">
                      <a:moveTo>
                        <a:pt x="1" y="22239"/>
                      </a:moveTo>
                      <a:lnTo>
                        <a:pt x="24163" y="1230"/>
                      </a:lnTo>
                      <a:cubicBezTo>
                        <a:pt x="19085" y="1"/>
                        <a:pt x="13686" y="1177"/>
                        <a:pt x="9569" y="4438"/>
                      </a:cubicBezTo>
                      <a:cubicBezTo>
                        <a:pt x="642" y="11173"/>
                        <a:pt x="1" y="22239"/>
                        <a:pt x="1" y="2223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0" name="Google Shape;2540;p28"/>
                <p:cNvSpPr/>
                <p:nvPr/>
              </p:nvSpPr>
              <p:spPr>
                <a:xfrm>
                  <a:off x="1542100" y="2346975"/>
                  <a:ext cx="590700" cy="566675"/>
                </a:xfrm>
                <a:custGeom>
                  <a:rect b="b" l="l" r="r" t="t"/>
                  <a:pathLst>
                    <a:path extrusionOk="0" h="22667" w="23628">
                      <a:moveTo>
                        <a:pt x="0" y="1"/>
                      </a:moveTo>
                      <a:lnTo>
                        <a:pt x="23628" y="21544"/>
                      </a:lnTo>
                      <a:cubicBezTo>
                        <a:pt x="18496" y="22666"/>
                        <a:pt x="13150" y="21330"/>
                        <a:pt x="9088" y="18015"/>
                      </a:cubicBezTo>
                      <a:cubicBezTo>
                        <a:pt x="321" y="11066"/>
                        <a:pt x="0" y="1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1" name="Google Shape;2541;p28"/>
                <p:cNvSpPr/>
                <p:nvPr/>
              </p:nvSpPr>
              <p:spPr>
                <a:xfrm>
                  <a:off x="1542100" y="2330950"/>
                  <a:ext cx="605400" cy="554625"/>
                </a:xfrm>
                <a:custGeom>
                  <a:rect b="b" l="l" r="r" t="t"/>
                  <a:pathLst>
                    <a:path extrusionOk="0" h="22185" w="24216">
                      <a:moveTo>
                        <a:pt x="0" y="642"/>
                      </a:moveTo>
                      <a:lnTo>
                        <a:pt x="23628" y="22185"/>
                      </a:lnTo>
                      <a:cubicBezTo>
                        <a:pt x="24216" y="16999"/>
                        <a:pt x="22452" y="11814"/>
                        <a:pt x="18763" y="8072"/>
                      </a:cubicBezTo>
                      <a:cubicBezTo>
                        <a:pt x="11012" y="0"/>
                        <a:pt x="0" y="642"/>
                        <a:pt x="0" y="64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2" name="Google Shape;2542;p28"/>
                <p:cNvSpPr/>
                <p:nvPr/>
              </p:nvSpPr>
              <p:spPr>
                <a:xfrm>
                  <a:off x="1542100" y="3012500"/>
                  <a:ext cx="503850" cy="442400"/>
                </a:xfrm>
                <a:custGeom>
                  <a:rect b="b" l="l" r="r" t="t"/>
                  <a:pathLst>
                    <a:path extrusionOk="0" h="17696" w="20154">
                      <a:moveTo>
                        <a:pt x="0" y="1"/>
                      </a:moveTo>
                      <a:lnTo>
                        <a:pt x="20153" y="16626"/>
                      </a:lnTo>
                      <a:cubicBezTo>
                        <a:pt x="16037" y="17695"/>
                        <a:pt x="11654" y="16893"/>
                        <a:pt x="8179" y="14327"/>
                      </a:cubicBezTo>
                      <a:cubicBezTo>
                        <a:pt x="695" y="9035"/>
                        <a:pt x="0" y="1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3" name="Google Shape;2543;p28"/>
                <p:cNvSpPr/>
                <p:nvPr/>
              </p:nvSpPr>
              <p:spPr>
                <a:xfrm>
                  <a:off x="1542100" y="2988450"/>
                  <a:ext cx="510525" cy="439700"/>
                </a:xfrm>
                <a:custGeom>
                  <a:rect b="b" l="l" r="r" t="t"/>
                  <a:pathLst>
                    <a:path extrusionOk="0" h="17588" w="20421">
                      <a:moveTo>
                        <a:pt x="0" y="963"/>
                      </a:moveTo>
                      <a:lnTo>
                        <a:pt x="20153" y="17588"/>
                      </a:lnTo>
                      <a:cubicBezTo>
                        <a:pt x="20421" y="13311"/>
                        <a:pt x="18763" y="9142"/>
                        <a:pt x="15609" y="6255"/>
                      </a:cubicBezTo>
                      <a:cubicBezTo>
                        <a:pt x="8981" y="1"/>
                        <a:pt x="0" y="963"/>
                        <a:pt x="0" y="96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" name="Google Shape;2544;p28"/>
                <p:cNvSpPr/>
                <p:nvPr/>
              </p:nvSpPr>
              <p:spPr>
                <a:xfrm>
                  <a:off x="1190625" y="3511000"/>
                  <a:ext cx="542600" cy="410300"/>
                </a:xfrm>
                <a:custGeom>
                  <a:rect b="b" l="l" r="r" t="t"/>
                  <a:pathLst>
                    <a:path extrusionOk="0" h="16412" w="21704">
                      <a:moveTo>
                        <a:pt x="0" y="14541"/>
                      </a:moveTo>
                      <a:lnTo>
                        <a:pt x="21703" y="0"/>
                      </a:lnTo>
                      <a:cubicBezTo>
                        <a:pt x="21596" y="4277"/>
                        <a:pt x="19512" y="8233"/>
                        <a:pt x="16090" y="10799"/>
                      </a:cubicBezTo>
                      <a:cubicBezTo>
                        <a:pt x="8874" y="16411"/>
                        <a:pt x="0" y="14541"/>
                        <a:pt x="0" y="145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5" name="Google Shape;2545;p28"/>
                <p:cNvSpPr/>
                <p:nvPr/>
              </p:nvSpPr>
              <p:spPr>
                <a:xfrm>
                  <a:off x="1190625" y="3473575"/>
                  <a:ext cx="542600" cy="400950"/>
                </a:xfrm>
                <a:custGeom>
                  <a:rect b="b" l="l" r="r" t="t"/>
                  <a:pathLst>
                    <a:path extrusionOk="0" h="16038" w="21704">
                      <a:moveTo>
                        <a:pt x="0" y="16038"/>
                      </a:moveTo>
                      <a:lnTo>
                        <a:pt x="21703" y="1497"/>
                      </a:lnTo>
                      <a:cubicBezTo>
                        <a:pt x="17694" y="1"/>
                        <a:pt x="13257" y="428"/>
                        <a:pt x="9569" y="2620"/>
                      </a:cubicBezTo>
                      <a:cubicBezTo>
                        <a:pt x="1657" y="7164"/>
                        <a:pt x="0" y="16038"/>
                        <a:pt x="0" y="1603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6" name="Google Shape;2546;p28"/>
                <p:cNvSpPr/>
                <p:nvPr/>
              </p:nvSpPr>
              <p:spPr>
                <a:xfrm>
                  <a:off x="4734100" y="3718575"/>
                  <a:ext cx="356200" cy="275575"/>
                </a:xfrm>
                <a:custGeom>
                  <a:rect b="b" l="l" r="r" t="t"/>
                  <a:pathLst>
                    <a:path extrusionOk="0" h="11023" w="14248">
                      <a:moveTo>
                        <a:pt x="2591" y="1"/>
                      </a:moveTo>
                      <a:cubicBezTo>
                        <a:pt x="1544" y="1"/>
                        <a:pt x="502" y="644"/>
                        <a:pt x="295" y="1961"/>
                      </a:cubicBezTo>
                      <a:lnTo>
                        <a:pt x="295" y="2175"/>
                      </a:lnTo>
                      <a:lnTo>
                        <a:pt x="295" y="2228"/>
                      </a:lnTo>
                      <a:lnTo>
                        <a:pt x="28" y="7948"/>
                      </a:lnTo>
                      <a:lnTo>
                        <a:pt x="28" y="8215"/>
                      </a:lnTo>
                      <a:cubicBezTo>
                        <a:pt x="1" y="9792"/>
                        <a:pt x="1191" y="10595"/>
                        <a:pt x="2373" y="10595"/>
                      </a:cubicBezTo>
                      <a:cubicBezTo>
                        <a:pt x="3516" y="10595"/>
                        <a:pt x="4652" y="9846"/>
                        <a:pt x="4679" y="8322"/>
                      </a:cubicBezTo>
                      <a:lnTo>
                        <a:pt x="4679" y="8429"/>
                      </a:lnTo>
                      <a:cubicBezTo>
                        <a:pt x="4652" y="10006"/>
                        <a:pt x="5841" y="10809"/>
                        <a:pt x="7024" y="10809"/>
                      </a:cubicBezTo>
                      <a:cubicBezTo>
                        <a:pt x="8167" y="10809"/>
                        <a:pt x="9303" y="10060"/>
                        <a:pt x="9329" y="8536"/>
                      </a:cubicBezTo>
                      <a:lnTo>
                        <a:pt x="9329" y="8643"/>
                      </a:lnTo>
                      <a:cubicBezTo>
                        <a:pt x="9302" y="10220"/>
                        <a:pt x="10478" y="11023"/>
                        <a:pt x="11654" y="11023"/>
                      </a:cubicBezTo>
                      <a:cubicBezTo>
                        <a:pt x="12791" y="11023"/>
                        <a:pt x="13928" y="10273"/>
                        <a:pt x="13980" y="8750"/>
                      </a:cubicBezTo>
                      <a:lnTo>
                        <a:pt x="14034" y="7788"/>
                      </a:lnTo>
                      <a:lnTo>
                        <a:pt x="14141" y="4848"/>
                      </a:lnTo>
                      <a:lnTo>
                        <a:pt x="14247" y="2870"/>
                      </a:lnTo>
                      <a:lnTo>
                        <a:pt x="14247" y="2763"/>
                      </a:lnTo>
                      <a:cubicBezTo>
                        <a:pt x="14247" y="2656"/>
                        <a:pt x="14247" y="2602"/>
                        <a:pt x="14141" y="2549"/>
                      </a:cubicBezTo>
                      <a:cubicBezTo>
                        <a:pt x="14003" y="1173"/>
                        <a:pt x="12915" y="462"/>
                        <a:pt x="11834" y="462"/>
                      </a:cubicBezTo>
                      <a:cubicBezTo>
                        <a:pt x="10816" y="462"/>
                        <a:pt x="9804" y="1092"/>
                        <a:pt x="9597" y="2389"/>
                      </a:cubicBezTo>
                      <a:cubicBezTo>
                        <a:pt x="9543" y="2442"/>
                        <a:pt x="9543" y="2549"/>
                        <a:pt x="9543" y="2656"/>
                      </a:cubicBezTo>
                      <a:lnTo>
                        <a:pt x="9543" y="2549"/>
                      </a:lnTo>
                      <a:cubicBezTo>
                        <a:pt x="9543" y="2496"/>
                        <a:pt x="9543" y="2442"/>
                        <a:pt x="9543" y="2389"/>
                      </a:cubicBezTo>
                      <a:cubicBezTo>
                        <a:pt x="9461" y="959"/>
                        <a:pt x="8346" y="222"/>
                        <a:pt x="7231" y="222"/>
                      </a:cubicBezTo>
                      <a:cubicBezTo>
                        <a:pt x="6179" y="222"/>
                        <a:pt x="5128" y="878"/>
                        <a:pt x="4946" y="2228"/>
                      </a:cubicBezTo>
                      <a:cubicBezTo>
                        <a:pt x="4946" y="2212"/>
                        <a:pt x="4946" y="2193"/>
                        <a:pt x="4946" y="2175"/>
                      </a:cubicBezTo>
                      <a:cubicBezTo>
                        <a:pt x="4835" y="738"/>
                        <a:pt x="3711" y="1"/>
                        <a:pt x="25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7" name="Google Shape;2547;p28"/>
                <p:cNvSpPr/>
                <p:nvPr/>
              </p:nvSpPr>
              <p:spPr>
                <a:xfrm>
                  <a:off x="5297400" y="3744325"/>
                  <a:ext cx="356875" cy="276550"/>
                </a:xfrm>
                <a:custGeom>
                  <a:rect b="b" l="l" r="r" t="t"/>
                  <a:pathLst>
                    <a:path extrusionOk="0" h="11062" w="14275">
                      <a:moveTo>
                        <a:pt x="2626" y="1"/>
                      </a:moveTo>
                      <a:cubicBezTo>
                        <a:pt x="1644" y="1"/>
                        <a:pt x="662" y="590"/>
                        <a:pt x="375" y="1786"/>
                      </a:cubicBezTo>
                      <a:cubicBezTo>
                        <a:pt x="322" y="1947"/>
                        <a:pt x="322" y="2054"/>
                        <a:pt x="322" y="2214"/>
                      </a:cubicBezTo>
                      <a:lnTo>
                        <a:pt x="215" y="4138"/>
                      </a:lnTo>
                      <a:lnTo>
                        <a:pt x="108" y="7185"/>
                      </a:lnTo>
                      <a:lnTo>
                        <a:pt x="55" y="8148"/>
                      </a:lnTo>
                      <a:lnTo>
                        <a:pt x="55" y="8255"/>
                      </a:lnTo>
                      <a:cubicBezTo>
                        <a:pt x="0" y="9838"/>
                        <a:pt x="1200" y="10654"/>
                        <a:pt x="2395" y="10654"/>
                      </a:cubicBezTo>
                      <a:cubicBezTo>
                        <a:pt x="3540" y="10654"/>
                        <a:pt x="4679" y="9905"/>
                        <a:pt x="4705" y="8361"/>
                      </a:cubicBezTo>
                      <a:lnTo>
                        <a:pt x="4705" y="8468"/>
                      </a:lnTo>
                      <a:cubicBezTo>
                        <a:pt x="4678" y="10045"/>
                        <a:pt x="5868" y="10848"/>
                        <a:pt x="7051" y="10848"/>
                      </a:cubicBezTo>
                      <a:cubicBezTo>
                        <a:pt x="8194" y="10848"/>
                        <a:pt x="9330" y="10099"/>
                        <a:pt x="9356" y="8575"/>
                      </a:cubicBezTo>
                      <a:lnTo>
                        <a:pt x="9356" y="8682"/>
                      </a:lnTo>
                      <a:cubicBezTo>
                        <a:pt x="9329" y="10259"/>
                        <a:pt x="10505" y="11062"/>
                        <a:pt x="11681" y="11062"/>
                      </a:cubicBezTo>
                      <a:cubicBezTo>
                        <a:pt x="12818" y="11062"/>
                        <a:pt x="13954" y="10313"/>
                        <a:pt x="14007" y="8789"/>
                      </a:cubicBezTo>
                      <a:lnTo>
                        <a:pt x="14007" y="8522"/>
                      </a:lnTo>
                      <a:lnTo>
                        <a:pt x="14274" y="2855"/>
                      </a:lnTo>
                      <a:lnTo>
                        <a:pt x="14274" y="2749"/>
                      </a:lnTo>
                      <a:cubicBezTo>
                        <a:pt x="14221" y="2588"/>
                        <a:pt x="14221" y="2374"/>
                        <a:pt x="14167" y="2214"/>
                      </a:cubicBezTo>
                      <a:cubicBezTo>
                        <a:pt x="14167" y="2160"/>
                        <a:pt x="14114" y="2107"/>
                        <a:pt x="14114" y="2054"/>
                      </a:cubicBezTo>
                      <a:cubicBezTo>
                        <a:pt x="13768" y="964"/>
                        <a:pt x="12842" y="430"/>
                        <a:pt x="11913" y="430"/>
                      </a:cubicBezTo>
                      <a:cubicBezTo>
                        <a:pt x="10971" y="430"/>
                        <a:pt x="10027" y="978"/>
                        <a:pt x="9677" y="2054"/>
                      </a:cubicBezTo>
                      <a:cubicBezTo>
                        <a:pt x="9623" y="2267"/>
                        <a:pt x="9570" y="2428"/>
                        <a:pt x="9570" y="2642"/>
                      </a:cubicBezTo>
                      <a:lnTo>
                        <a:pt x="9570" y="2535"/>
                      </a:lnTo>
                      <a:cubicBezTo>
                        <a:pt x="9570" y="2374"/>
                        <a:pt x="9570" y="2214"/>
                        <a:pt x="9517" y="2054"/>
                      </a:cubicBezTo>
                      <a:cubicBezTo>
                        <a:pt x="9271" y="851"/>
                        <a:pt x="8270" y="235"/>
                        <a:pt x="7265" y="235"/>
                      </a:cubicBezTo>
                      <a:cubicBezTo>
                        <a:pt x="6304" y="235"/>
                        <a:pt x="5340" y="797"/>
                        <a:pt x="5026" y="1947"/>
                      </a:cubicBezTo>
                      <a:cubicBezTo>
                        <a:pt x="4973" y="2107"/>
                        <a:pt x="4973" y="2267"/>
                        <a:pt x="4973" y="2428"/>
                      </a:cubicBezTo>
                      <a:lnTo>
                        <a:pt x="4973" y="2321"/>
                      </a:lnTo>
                      <a:cubicBezTo>
                        <a:pt x="4973" y="2160"/>
                        <a:pt x="4919" y="2054"/>
                        <a:pt x="4919" y="1947"/>
                      </a:cubicBezTo>
                      <a:cubicBezTo>
                        <a:pt x="4700" y="657"/>
                        <a:pt x="3663" y="1"/>
                        <a:pt x="26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548" name="Google Shape;2548;p28"/>
            <p:cNvGrpSpPr/>
            <p:nvPr/>
          </p:nvGrpSpPr>
          <p:grpSpPr>
            <a:xfrm rot="1125110">
              <a:off x="1750039" y="4684121"/>
              <a:ext cx="591144" cy="561537"/>
              <a:chOff x="559072" y="1101613"/>
              <a:chExt cx="405451" cy="385144"/>
            </a:xfrm>
          </p:grpSpPr>
          <p:sp>
            <p:nvSpPr>
              <p:cNvPr id="2549" name="Google Shape;2549;p28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28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28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52" name="Google Shape;2552;p28"/>
          <p:cNvSpPr/>
          <p:nvPr/>
        </p:nvSpPr>
        <p:spPr>
          <a:xfrm rot="-5400000">
            <a:off x="5103767" y="1413484"/>
            <a:ext cx="6146155" cy="2316535"/>
          </a:xfrm>
          <a:custGeom>
            <a:rect b="b" l="l" r="r" t="t"/>
            <a:pathLst>
              <a:path extrusionOk="0" h="88468" w="290839">
                <a:moveTo>
                  <a:pt x="31725" y="0"/>
                </a:moveTo>
                <a:cubicBezTo>
                  <a:pt x="23995" y="0"/>
                  <a:pt x="16259" y="2026"/>
                  <a:pt x="9579" y="5925"/>
                </a:cubicBezTo>
                <a:cubicBezTo>
                  <a:pt x="9579" y="5925"/>
                  <a:pt x="1" y="86526"/>
                  <a:pt x="9579" y="86526"/>
                </a:cubicBezTo>
                <a:cubicBezTo>
                  <a:pt x="15971" y="86526"/>
                  <a:pt x="138845" y="88468"/>
                  <a:pt x="220050" y="88468"/>
                </a:cubicBezTo>
                <a:cubicBezTo>
                  <a:pt x="260653" y="88468"/>
                  <a:pt x="290838" y="87982"/>
                  <a:pt x="290838" y="86526"/>
                </a:cubicBezTo>
                <a:lnTo>
                  <a:pt x="290838" y="55707"/>
                </a:lnTo>
                <a:cubicBezTo>
                  <a:pt x="285671" y="62103"/>
                  <a:pt x="277225" y="63780"/>
                  <a:pt x="268701" y="63780"/>
                </a:cubicBezTo>
                <a:cubicBezTo>
                  <a:pt x="265714" y="63780"/>
                  <a:pt x="262717" y="63574"/>
                  <a:pt x="259848" y="63293"/>
                </a:cubicBezTo>
                <a:cubicBezTo>
                  <a:pt x="242097" y="61574"/>
                  <a:pt x="224043" y="58823"/>
                  <a:pt x="208245" y="50559"/>
                </a:cubicBezTo>
                <a:cubicBezTo>
                  <a:pt x="196027" y="44157"/>
                  <a:pt x="185083" y="34467"/>
                  <a:pt x="171510" y="32050"/>
                </a:cubicBezTo>
                <a:cubicBezTo>
                  <a:pt x="169114" y="31623"/>
                  <a:pt x="166707" y="31437"/>
                  <a:pt x="164296" y="31437"/>
                </a:cubicBezTo>
                <a:cubicBezTo>
                  <a:pt x="156200" y="31437"/>
                  <a:pt x="148058" y="33532"/>
                  <a:pt x="140155" y="35620"/>
                </a:cubicBezTo>
                <a:lnTo>
                  <a:pt x="112503" y="42913"/>
                </a:lnTo>
                <a:cubicBezTo>
                  <a:pt x="107193" y="44315"/>
                  <a:pt x="101481" y="45661"/>
                  <a:pt x="96026" y="45661"/>
                </a:cubicBezTo>
                <a:cubicBezTo>
                  <a:pt x="91724" y="45661"/>
                  <a:pt x="87581" y="44824"/>
                  <a:pt x="83919" y="42518"/>
                </a:cubicBezTo>
                <a:cubicBezTo>
                  <a:pt x="76233" y="37674"/>
                  <a:pt x="73411" y="28065"/>
                  <a:pt x="68576" y="20388"/>
                </a:cubicBezTo>
                <a:cubicBezTo>
                  <a:pt x="62609" y="10911"/>
                  <a:pt x="52868" y="3892"/>
                  <a:pt x="42006" y="1232"/>
                </a:cubicBezTo>
                <a:cubicBezTo>
                  <a:pt x="38644" y="406"/>
                  <a:pt x="35185" y="0"/>
                  <a:pt x="31725" y="0"/>
                </a:cubicBez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accent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3" name="Google Shape;2553;p28"/>
          <p:cNvGrpSpPr/>
          <p:nvPr/>
        </p:nvGrpSpPr>
        <p:grpSpPr>
          <a:xfrm rot="1125230">
            <a:off x="8086160" y="1131027"/>
            <a:ext cx="2026027" cy="2901542"/>
            <a:chOff x="4643500" y="2144275"/>
            <a:chExt cx="2026046" cy="2901568"/>
          </a:xfrm>
        </p:grpSpPr>
        <p:sp>
          <p:nvSpPr>
            <p:cNvPr id="2554" name="Google Shape;2554;p28"/>
            <p:cNvSpPr/>
            <p:nvPr/>
          </p:nvSpPr>
          <p:spPr>
            <a:xfrm>
              <a:off x="4643500" y="2800819"/>
              <a:ext cx="2026046" cy="2185665"/>
            </a:xfrm>
            <a:custGeom>
              <a:rect b="b" l="l" r="r" t="t"/>
              <a:pathLst>
                <a:path extrusionOk="0" h="157497" w="145995">
                  <a:moveTo>
                    <a:pt x="75246" y="75246"/>
                  </a:moveTo>
                  <a:lnTo>
                    <a:pt x="77764" y="75666"/>
                  </a:lnTo>
                  <a:lnTo>
                    <a:pt x="78124" y="81542"/>
                  </a:lnTo>
                  <a:lnTo>
                    <a:pt x="75246" y="75246"/>
                  </a:lnTo>
                  <a:close/>
                  <a:moveTo>
                    <a:pt x="112239" y="102946"/>
                  </a:moveTo>
                  <a:lnTo>
                    <a:pt x="112959" y="103366"/>
                  </a:lnTo>
                  <a:lnTo>
                    <a:pt x="112959" y="104865"/>
                  </a:lnTo>
                  <a:lnTo>
                    <a:pt x="112239" y="102946"/>
                  </a:lnTo>
                  <a:close/>
                  <a:moveTo>
                    <a:pt x="19546" y="0"/>
                  </a:moveTo>
                  <a:lnTo>
                    <a:pt x="19546" y="0"/>
                  </a:lnTo>
                  <a:cubicBezTo>
                    <a:pt x="22724" y="10613"/>
                    <a:pt x="29019" y="22364"/>
                    <a:pt x="37353" y="34116"/>
                  </a:cubicBezTo>
                  <a:lnTo>
                    <a:pt x="56060" y="37833"/>
                  </a:lnTo>
                  <a:lnTo>
                    <a:pt x="41910" y="40231"/>
                  </a:lnTo>
                  <a:cubicBezTo>
                    <a:pt x="45627" y="45088"/>
                    <a:pt x="49644" y="49884"/>
                    <a:pt x="53901" y="54621"/>
                  </a:cubicBezTo>
                  <a:lnTo>
                    <a:pt x="77284" y="58638"/>
                  </a:lnTo>
                  <a:lnTo>
                    <a:pt x="67152" y="60677"/>
                  </a:lnTo>
                  <a:cubicBezTo>
                    <a:pt x="48925" y="52316"/>
                    <a:pt x="29559" y="48256"/>
                    <a:pt x="11653" y="48256"/>
                  </a:cubicBezTo>
                  <a:cubicBezTo>
                    <a:pt x="10298" y="48256"/>
                    <a:pt x="8952" y="48279"/>
                    <a:pt x="7615" y="48326"/>
                  </a:cubicBezTo>
                  <a:cubicBezTo>
                    <a:pt x="13071" y="59597"/>
                    <a:pt x="22124" y="71469"/>
                    <a:pt x="33396" y="83041"/>
                  </a:cubicBezTo>
                  <a:lnTo>
                    <a:pt x="54861" y="83940"/>
                  </a:lnTo>
                  <a:lnTo>
                    <a:pt x="39572" y="89096"/>
                  </a:lnTo>
                  <a:cubicBezTo>
                    <a:pt x="44488" y="93833"/>
                    <a:pt x="49824" y="98450"/>
                    <a:pt x="55400" y="102946"/>
                  </a:cubicBezTo>
                  <a:lnTo>
                    <a:pt x="82141" y="103246"/>
                  </a:lnTo>
                  <a:lnTo>
                    <a:pt x="64334" y="109901"/>
                  </a:lnTo>
                  <a:lnTo>
                    <a:pt x="65053" y="110501"/>
                  </a:lnTo>
                  <a:cubicBezTo>
                    <a:pt x="64394" y="110441"/>
                    <a:pt x="63734" y="110321"/>
                    <a:pt x="63075" y="110261"/>
                  </a:cubicBezTo>
                  <a:lnTo>
                    <a:pt x="63075" y="110261"/>
                  </a:lnTo>
                  <a:lnTo>
                    <a:pt x="69730" y="122852"/>
                  </a:lnTo>
                  <a:lnTo>
                    <a:pt x="54861" y="109842"/>
                  </a:lnTo>
                  <a:cubicBezTo>
                    <a:pt x="53984" y="109823"/>
                    <a:pt x="53108" y="109814"/>
                    <a:pt x="52234" y="109814"/>
                  </a:cubicBezTo>
                  <a:cubicBezTo>
                    <a:pt x="33271" y="109814"/>
                    <a:pt x="15074" y="114137"/>
                    <a:pt x="0" y="121473"/>
                  </a:cubicBezTo>
                  <a:cubicBezTo>
                    <a:pt x="8574" y="128728"/>
                    <a:pt x="20265" y="135083"/>
                    <a:pt x="33756" y="140420"/>
                  </a:cubicBezTo>
                  <a:lnTo>
                    <a:pt x="51623" y="133345"/>
                  </a:lnTo>
                  <a:lnTo>
                    <a:pt x="41010" y="143118"/>
                  </a:lnTo>
                  <a:cubicBezTo>
                    <a:pt x="46766" y="145216"/>
                    <a:pt x="52822" y="147015"/>
                    <a:pt x="58998" y="148694"/>
                  </a:cubicBezTo>
                  <a:lnTo>
                    <a:pt x="80942" y="139161"/>
                  </a:lnTo>
                  <a:lnTo>
                    <a:pt x="68830" y="151092"/>
                  </a:lnTo>
                  <a:cubicBezTo>
                    <a:pt x="75006" y="152471"/>
                    <a:pt x="81301" y="153670"/>
                    <a:pt x="87657" y="154570"/>
                  </a:cubicBezTo>
                  <a:lnTo>
                    <a:pt x="99708" y="149353"/>
                  </a:lnTo>
                  <a:lnTo>
                    <a:pt x="99708" y="149353"/>
                  </a:lnTo>
                  <a:lnTo>
                    <a:pt x="93533" y="155409"/>
                  </a:lnTo>
                  <a:cubicBezTo>
                    <a:pt x="104142" y="156766"/>
                    <a:pt x="114731" y="157497"/>
                    <a:pt x="124867" y="157497"/>
                  </a:cubicBezTo>
                  <a:cubicBezTo>
                    <a:pt x="132202" y="157497"/>
                    <a:pt x="139299" y="157114"/>
                    <a:pt x="145995" y="156308"/>
                  </a:cubicBezTo>
                  <a:cubicBezTo>
                    <a:pt x="144136" y="153910"/>
                    <a:pt x="142218" y="151572"/>
                    <a:pt x="140299" y="149353"/>
                  </a:cubicBezTo>
                  <a:cubicBezTo>
                    <a:pt x="136762" y="134244"/>
                    <a:pt x="130526" y="119914"/>
                    <a:pt x="122012" y="106964"/>
                  </a:cubicBezTo>
                  <a:cubicBezTo>
                    <a:pt x="120633" y="88797"/>
                    <a:pt x="115057" y="71289"/>
                    <a:pt x="105644" y="55700"/>
                  </a:cubicBezTo>
                  <a:lnTo>
                    <a:pt x="104205" y="64394"/>
                  </a:lnTo>
                  <a:lnTo>
                    <a:pt x="101027" y="48805"/>
                  </a:lnTo>
                  <a:cubicBezTo>
                    <a:pt x="94552" y="39812"/>
                    <a:pt x="86877" y="31777"/>
                    <a:pt x="78184" y="24942"/>
                  </a:cubicBezTo>
                  <a:lnTo>
                    <a:pt x="76805" y="39032"/>
                  </a:lnTo>
                  <a:lnTo>
                    <a:pt x="71588" y="20086"/>
                  </a:lnTo>
                  <a:cubicBezTo>
                    <a:pt x="55220" y="8934"/>
                    <a:pt x="36814" y="2159"/>
                    <a:pt x="19546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28"/>
            <p:cNvSpPr/>
            <p:nvPr/>
          </p:nvSpPr>
          <p:spPr>
            <a:xfrm>
              <a:off x="5597940" y="2144275"/>
              <a:ext cx="838714" cy="1771449"/>
            </a:xfrm>
            <a:custGeom>
              <a:rect b="b" l="l" r="r" t="t"/>
              <a:pathLst>
                <a:path extrusionOk="0" h="127649" w="60437">
                  <a:moveTo>
                    <a:pt x="38912" y="34355"/>
                  </a:moveTo>
                  <a:lnTo>
                    <a:pt x="37414" y="52582"/>
                  </a:lnTo>
                  <a:lnTo>
                    <a:pt x="43109" y="40711"/>
                  </a:lnTo>
                  <a:cubicBezTo>
                    <a:pt x="48506" y="49465"/>
                    <a:pt x="52643" y="58938"/>
                    <a:pt x="55401" y="68891"/>
                  </a:cubicBezTo>
                  <a:lnTo>
                    <a:pt x="53122" y="83460"/>
                  </a:lnTo>
                  <a:lnTo>
                    <a:pt x="57139" y="76445"/>
                  </a:lnTo>
                  <a:cubicBezTo>
                    <a:pt x="60437" y="93473"/>
                    <a:pt x="59538" y="111041"/>
                    <a:pt x="54561" y="127649"/>
                  </a:cubicBezTo>
                  <a:lnTo>
                    <a:pt x="36035" y="71049"/>
                  </a:lnTo>
                  <a:lnTo>
                    <a:pt x="1" y="0"/>
                  </a:lnTo>
                  <a:cubicBezTo>
                    <a:pt x="14450" y="7435"/>
                    <a:pt x="28240" y="19306"/>
                    <a:pt x="38912" y="3435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28"/>
            <p:cNvSpPr/>
            <p:nvPr/>
          </p:nvSpPr>
          <p:spPr>
            <a:xfrm>
              <a:off x="5588780" y="2144275"/>
              <a:ext cx="766343" cy="1770616"/>
            </a:xfrm>
            <a:custGeom>
              <a:rect b="b" l="l" r="r" t="t"/>
              <a:pathLst>
                <a:path extrusionOk="0" h="127589" w="55222">
                  <a:moveTo>
                    <a:pt x="34836" y="89396"/>
                  </a:moveTo>
                  <a:lnTo>
                    <a:pt x="24343" y="83340"/>
                  </a:lnTo>
                  <a:cubicBezTo>
                    <a:pt x="21585" y="78064"/>
                    <a:pt x="19007" y="72788"/>
                    <a:pt x="16609" y="67392"/>
                  </a:cubicBezTo>
                  <a:lnTo>
                    <a:pt x="32138" y="69850"/>
                  </a:lnTo>
                  <a:lnTo>
                    <a:pt x="12952" y="58818"/>
                  </a:lnTo>
                  <a:cubicBezTo>
                    <a:pt x="10793" y="53302"/>
                    <a:pt x="8815" y="47786"/>
                    <a:pt x="7136" y="42390"/>
                  </a:cubicBezTo>
                  <a:lnTo>
                    <a:pt x="20326" y="44848"/>
                  </a:lnTo>
                  <a:lnTo>
                    <a:pt x="5157" y="35495"/>
                  </a:lnTo>
                  <a:cubicBezTo>
                    <a:pt x="1740" y="22544"/>
                    <a:pt x="1" y="10313"/>
                    <a:pt x="661" y="0"/>
                  </a:cubicBezTo>
                  <a:cubicBezTo>
                    <a:pt x="46348" y="55820"/>
                    <a:pt x="55221" y="127589"/>
                    <a:pt x="55221" y="127589"/>
                  </a:cubicBezTo>
                  <a:cubicBezTo>
                    <a:pt x="45029" y="116856"/>
                    <a:pt x="35316" y="103066"/>
                    <a:pt x="26982" y="8813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28"/>
            <p:cNvSpPr/>
            <p:nvPr/>
          </p:nvSpPr>
          <p:spPr>
            <a:xfrm>
              <a:off x="5129450" y="2713439"/>
              <a:ext cx="1281379" cy="1632507"/>
            </a:xfrm>
            <a:custGeom>
              <a:rect b="b" l="l" r="r" t="t"/>
              <a:pathLst>
                <a:path extrusionOk="0" h="117637" w="92335">
                  <a:moveTo>
                    <a:pt x="49825" y="25003"/>
                  </a:moveTo>
                  <a:lnTo>
                    <a:pt x="53302" y="44369"/>
                  </a:lnTo>
                  <a:lnTo>
                    <a:pt x="55941" y="30459"/>
                  </a:lnTo>
                  <a:cubicBezTo>
                    <a:pt x="63975" y="38073"/>
                    <a:pt x="70870" y="46827"/>
                    <a:pt x="76446" y="56360"/>
                  </a:cubicBezTo>
                  <a:lnTo>
                    <a:pt x="78065" y="72189"/>
                  </a:lnTo>
                  <a:lnTo>
                    <a:pt x="80343" y="63735"/>
                  </a:lnTo>
                  <a:cubicBezTo>
                    <a:pt x="88377" y="80523"/>
                    <a:pt x="92334" y="98990"/>
                    <a:pt x="91735" y="117636"/>
                  </a:cubicBezTo>
                  <a:lnTo>
                    <a:pt x="56960" y="63915"/>
                  </a:lnTo>
                  <a:lnTo>
                    <a:pt x="1" y="1"/>
                  </a:lnTo>
                  <a:cubicBezTo>
                    <a:pt x="16969" y="3778"/>
                    <a:pt x="34596" y="12292"/>
                    <a:pt x="49825" y="2500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28"/>
            <p:cNvSpPr/>
            <p:nvPr/>
          </p:nvSpPr>
          <p:spPr>
            <a:xfrm>
              <a:off x="5129450" y="2713439"/>
              <a:ext cx="1273052" cy="1632507"/>
            </a:xfrm>
            <a:custGeom>
              <a:rect b="b" l="l" r="r" t="t"/>
              <a:pathLst>
                <a:path extrusionOk="0" h="117637" w="91735">
                  <a:moveTo>
                    <a:pt x="60078" y="83521"/>
                  </a:moveTo>
                  <a:lnTo>
                    <a:pt x="47487" y="80103"/>
                  </a:lnTo>
                  <a:cubicBezTo>
                    <a:pt x="43170" y="75427"/>
                    <a:pt x="39033" y="70630"/>
                    <a:pt x="35076" y="65654"/>
                  </a:cubicBezTo>
                  <a:lnTo>
                    <a:pt x="51863" y="63975"/>
                  </a:lnTo>
                  <a:lnTo>
                    <a:pt x="28960" y="57739"/>
                  </a:lnTo>
                  <a:cubicBezTo>
                    <a:pt x="25123" y="52643"/>
                    <a:pt x="21585" y="47427"/>
                    <a:pt x="18348" y="42270"/>
                  </a:cubicBezTo>
                  <a:lnTo>
                    <a:pt x="32677" y="41251"/>
                  </a:lnTo>
                  <a:lnTo>
                    <a:pt x="14450" y="35675"/>
                  </a:lnTo>
                  <a:cubicBezTo>
                    <a:pt x="7316" y="23144"/>
                    <a:pt x="2159" y="10913"/>
                    <a:pt x="1" y="1"/>
                  </a:cubicBezTo>
                  <a:cubicBezTo>
                    <a:pt x="62776" y="45448"/>
                    <a:pt x="91735" y="117636"/>
                    <a:pt x="91735" y="117636"/>
                  </a:cubicBezTo>
                  <a:cubicBezTo>
                    <a:pt x="78185" y="109242"/>
                    <a:pt x="64334" y="97551"/>
                    <a:pt x="51564" y="8436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28"/>
            <p:cNvSpPr/>
            <p:nvPr/>
          </p:nvSpPr>
          <p:spPr>
            <a:xfrm>
              <a:off x="5407385" y="3110368"/>
              <a:ext cx="630705" cy="874505"/>
            </a:xfrm>
            <a:custGeom>
              <a:rect b="b" l="l" r="r" t="t"/>
              <a:pathLst>
                <a:path extrusionOk="0" h="63016" w="45448">
                  <a:moveTo>
                    <a:pt x="780" y="0"/>
                  </a:moveTo>
                  <a:lnTo>
                    <a:pt x="0" y="1079"/>
                  </a:lnTo>
                  <a:cubicBezTo>
                    <a:pt x="240" y="1139"/>
                    <a:pt x="540" y="1259"/>
                    <a:pt x="780" y="1439"/>
                  </a:cubicBezTo>
                  <a:cubicBezTo>
                    <a:pt x="1499" y="1859"/>
                    <a:pt x="2159" y="2339"/>
                    <a:pt x="2758" y="2878"/>
                  </a:cubicBezTo>
                  <a:lnTo>
                    <a:pt x="5696" y="5276"/>
                  </a:lnTo>
                  <a:cubicBezTo>
                    <a:pt x="6776" y="6296"/>
                    <a:pt x="7915" y="7495"/>
                    <a:pt x="9234" y="8754"/>
                  </a:cubicBezTo>
                  <a:cubicBezTo>
                    <a:pt x="10493" y="10013"/>
                    <a:pt x="11812" y="11452"/>
                    <a:pt x="13191" y="13011"/>
                  </a:cubicBezTo>
                  <a:cubicBezTo>
                    <a:pt x="13910" y="13730"/>
                    <a:pt x="14630" y="14510"/>
                    <a:pt x="15349" y="15349"/>
                  </a:cubicBezTo>
                  <a:lnTo>
                    <a:pt x="17448" y="17927"/>
                  </a:lnTo>
                  <a:cubicBezTo>
                    <a:pt x="18167" y="18767"/>
                    <a:pt x="18947" y="19606"/>
                    <a:pt x="19666" y="20565"/>
                  </a:cubicBezTo>
                  <a:lnTo>
                    <a:pt x="21765" y="23323"/>
                  </a:lnTo>
                  <a:cubicBezTo>
                    <a:pt x="23264" y="25182"/>
                    <a:pt x="24583" y="27161"/>
                    <a:pt x="25962" y="29139"/>
                  </a:cubicBezTo>
                  <a:lnTo>
                    <a:pt x="26981" y="30638"/>
                  </a:lnTo>
                  <a:lnTo>
                    <a:pt x="27940" y="32137"/>
                  </a:lnTo>
                  <a:cubicBezTo>
                    <a:pt x="28600" y="33156"/>
                    <a:pt x="29259" y="34176"/>
                    <a:pt x="29919" y="35135"/>
                  </a:cubicBezTo>
                  <a:cubicBezTo>
                    <a:pt x="31118" y="37174"/>
                    <a:pt x="32317" y="39152"/>
                    <a:pt x="33456" y="41131"/>
                  </a:cubicBezTo>
                  <a:cubicBezTo>
                    <a:pt x="34595" y="43109"/>
                    <a:pt x="35675" y="45028"/>
                    <a:pt x="36574" y="46887"/>
                  </a:cubicBezTo>
                  <a:lnTo>
                    <a:pt x="37953" y="49525"/>
                  </a:lnTo>
                  <a:cubicBezTo>
                    <a:pt x="38373" y="50424"/>
                    <a:pt x="38792" y="51263"/>
                    <a:pt x="39212" y="52043"/>
                  </a:cubicBezTo>
                  <a:cubicBezTo>
                    <a:pt x="39992" y="53662"/>
                    <a:pt x="40711" y="55161"/>
                    <a:pt x="41311" y="56540"/>
                  </a:cubicBezTo>
                  <a:cubicBezTo>
                    <a:pt x="41910" y="57859"/>
                    <a:pt x="42450" y="58998"/>
                    <a:pt x="42810" y="59957"/>
                  </a:cubicBezTo>
                  <a:cubicBezTo>
                    <a:pt x="43169" y="60977"/>
                    <a:pt x="43589" y="61696"/>
                    <a:pt x="43709" y="62236"/>
                  </a:cubicBezTo>
                  <a:lnTo>
                    <a:pt x="44069" y="63015"/>
                  </a:lnTo>
                  <a:lnTo>
                    <a:pt x="45448" y="62475"/>
                  </a:lnTo>
                  <a:cubicBezTo>
                    <a:pt x="45448" y="62475"/>
                    <a:pt x="45328" y="62176"/>
                    <a:pt x="45148" y="61636"/>
                  </a:cubicBezTo>
                  <a:cubicBezTo>
                    <a:pt x="44968" y="61096"/>
                    <a:pt x="44608" y="60317"/>
                    <a:pt x="44249" y="59358"/>
                  </a:cubicBezTo>
                  <a:cubicBezTo>
                    <a:pt x="43829" y="58398"/>
                    <a:pt x="43289" y="57199"/>
                    <a:pt x="42750" y="55820"/>
                  </a:cubicBezTo>
                  <a:cubicBezTo>
                    <a:pt x="42150" y="54441"/>
                    <a:pt x="41491" y="52942"/>
                    <a:pt x="40651" y="51323"/>
                  </a:cubicBezTo>
                  <a:cubicBezTo>
                    <a:pt x="40291" y="50484"/>
                    <a:pt x="39872" y="49645"/>
                    <a:pt x="39452" y="48745"/>
                  </a:cubicBezTo>
                  <a:lnTo>
                    <a:pt x="38013" y="46047"/>
                  </a:lnTo>
                  <a:cubicBezTo>
                    <a:pt x="37114" y="44189"/>
                    <a:pt x="36034" y="42330"/>
                    <a:pt x="34895" y="40291"/>
                  </a:cubicBezTo>
                  <a:cubicBezTo>
                    <a:pt x="33816" y="38253"/>
                    <a:pt x="32557" y="36274"/>
                    <a:pt x="31358" y="34296"/>
                  </a:cubicBezTo>
                  <a:lnTo>
                    <a:pt x="29379" y="31298"/>
                  </a:lnTo>
                  <a:lnTo>
                    <a:pt x="28360" y="29799"/>
                  </a:lnTo>
                  <a:lnTo>
                    <a:pt x="27341" y="28300"/>
                  </a:lnTo>
                  <a:cubicBezTo>
                    <a:pt x="25902" y="26321"/>
                    <a:pt x="24583" y="24283"/>
                    <a:pt x="23084" y="22424"/>
                  </a:cubicBezTo>
                  <a:lnTo>
                    <a:pt x="20865" y="19606"/>
                  </a:lnTo>
                  <a:cubicBezTo>
                    <a:pt x="20146" y="18707"/>
                    <a:pt x="19366" y="17867"/>
                    <a:pt x="18647" y="16968"/>
                  </a:cubicBezTo>
                  <a:lnTo>
                    <a:pt x="16369" y="14450"/>
                  </a:lnTo>
                  <a:cubicBezTo>
                    <a:pt x="15649" y="13670"/>
                    <a:pt x="14870" y="12891"/>
                    <a:pt x="14150" y="12171"/>
                  </a:cubicBezTo>
                  <a:cubicBezTo>
                    <a:pt x="12651" y="10673"/>
                    <a:pt x="11332" y="9234"/>
                    <a:pt x="9893" y="8094"/>
                  </a:cubicBezTo>
                  <a:cubicBezTo>
                    <a:pt x="8514" y="6895"/>
                    <a:pt x="7255" y="5756"/>
                    <a:pt x="6176" y="4797"/>
                  </a:cubicBezTo>
                  <a:lnTo>
                    <a:pt x="3178" y="2398"/>
                  </a:lnTo>
                  <a:cubicBezTo>
                    <a:pt x="2519" y="1919"/>
                    <a:pt x="1859" y="1379"/>
                    <a:pt x="1319" y="720"/>
                  </a:cubicBezTo>
                  <a:cubicBezTo>
                    <a:pt x="1140" y="540"/>
                    <a:pt x="960" y="240"/>
                    <a:pt x="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28"/>
            <p:cNvSpPr/>
            <p:nvPr/>
          </p:nvSpPr>
          <p:spPr>
            <a:xfrm>
              <a:off x="5394076" y="3232681"/>
              <a:ext cx="220500" cy="70747"/>
            </a:xfrm>
            <a:custGeom>
              <a:rect b="b" l="l" r="r" t="t"/>
              <a:pathLst>
                <a:path extrusionOk="0" h="5098" w="15889">
                  <a:moveTo>
                    <a:pt x="120" y="1"/>
                  </a:moveTo>
                  <a:lnTo>
                    <a:pt x="0" y="1320"/>
                  </a:lnTo>
                  <a:cubicBezTo>
                    <a:pt x="240" y="1260"/>
                    <a:pt x="480" y="1260"/>
                    <a:pt x="720" y="1200"/>
                  </a:cubicBezTo>
                  <a:cubicBezTo>
                    <a:pt x="1019" y="1170"/>
                    <a:pt x="1319" y="1155"/>
                    <a:pt x="1619" y="1155"/>
                  </a:cubicBezTo>
                  <a:cubicBezTo>
                    <a:pt x="1919" y="1155"/>
                    <a:pt x="2218" y="1170"/>
                    <a:pt x="2518" y="1200"/>
                  </a:cubicBezTo>
                  <a:cubicBezTo>
                    <a:pt x="2878" y="1200"/>
                    <a:pt x="3238" y="1260"/>
                    <a:pt x="3717" y="1380"/>
                  </a:cubicBezTo>
                  <a:lnTo>
                    <a:pt x="5036" y="1620"/>
                  </a:lnTo>
                  <a:lnTo>
                    <a:pt x="6415" y="1860"/>
                  </a:lnTo>
                  <a:lnTo>
                    <a:pt x="7854" y="2219"/>
                  </a:lnTo>
                  <a:cubicBezTo>
                    <a:pt x="8334" y="2339"/>
                    <a:pt x="8814" y="2459"/>
                    <a:pt x="9293" y="2639"/>
                  </a:cubicBezTo>
                  <a:lnTo>
                    <a:pt x="10672" y="3059"/>
                  </a:lnTo>
                  <a:cubicBezTo>
                    <a:pt x="11512" y="3358"/>
                    <a:pt x="12351" y="3718"/>
                    <a:pt x="13011" y="4018"/>
                  </a:cubicBezTo>
                  <a:cubicBezTo>
                    <a:pt x="13670" y="4258"/>
                    <a:pt x="14270" y="4558"/>
                    <a:pt x="14630" y="4737"/>
                  </a:cubicBezTo>
                  <a:cubicBezTo>
                    <a:pt x="14989" y="4917"/>
                    <a:pt x="15169" y="5097"/>
                    <a:pt x="15169" y="5097"/>
                  </a:cubicBezTo>
                  <a:lnTo>
                    <a:pt x="15889" y="3898"/>
                  </a:lnTo>
                  <a:lnTo>
                    <a:pt x="15229" y="3658"/>
                  </a:lnTo>
                  <a:cubicBezTo>
                    <a:pt x="14749" y="3478"/>
                    <a:pt x="14150" y="3299"/>
                    <a:pt x="13430" y="3059"/>
                  </a:cubicBezTo>
                  <a:lnTo>
                    <a:pt x="12291" y="2699"/>
                  </a:lnTo>
                  <a:cubicBezTo>
                    <a:pt x="11872" y="2579"/>
                    <a:pt x="11452" y="2399"/>
                    <a:pt x="10972" y="2339"/>
                  </a:cubicBezTo>
                  <a:lnTo>
                    <a:pt x="9533" y="1919"/>
                  </a:lnTo>
                  <a:cubicBezTo>
                    <a:pt x="9054" y="1800"/>
                    <a:pt x="8574" y="1740"/>
                    <a:pt x="8034" y="1620"/>
                  </a:cubicBezTo>
                  <a:lnTo>
                    <a:pt x="6535" y="1320"/>
                  </a:lnTo>
                  <a:lnTo>
                    <a:pt x="5096" y="1080"/>
                  </a:lnTo>
                  <a:lnTo>
                    <a:pt x="3777" y="840"/>
                  </a:lnTo>
                  <a:cubicBezTo>
                    <a:pt x="3358" y="780"/>
                    <a:pt x="2938" y="720"/>
                    <a:pt x="2578" y="660"/>
                  </a:cubicBezTo>
                  <a:cubicBezTo>
                    <a:pt x="1979" y="600"/>
                    <a:pt x="1379" y="481"/>
                    <a:pt x="780" y="301"/>
                  </a:cubicBezTo>
                  <a:cubicBezTo>
                    <a:pt x="540" y="181"/>
                    <a:pt x="360" y="12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28"/>
            <p:cNvSpPr/>
            <p:nvPr/>
          </p:nvSpPr>
          <p:spPr>
            <a:xfrm>
              <a:off x="5332496" y="3219371"/>
              <a:ext cx="76562" cy="44949"/>
            </a:xfrm>
            <a:custGeom>
              <a:rect b="b" l="l" r="r" t="t"/>
              <a:pathLst>
                <a:path extrusionOk="0" h="3239" w="5517">
                  <a:moveTo>
                    <a:pt x="2219" y="1"/>
                  </a:moveTo>
                  <a:cubicBezTo>
                    <a:pt x="120" y="1"/>
                    <a:pt x="0" y="3058"/>
                    <a:pt x="2099" y="3238"/>
                  </a:cubicBezTo>
                  <a:cubicBezTo>
                    <a:pt x="2938" y="3238"/>
                    <a:pt x="5456" y="2639"/>
                    <a:pt x="5516" y="1739"/>
                  </a:cubicBezTo>
                  <a:cubicBezTo>
                    <a:pt x="5516" y="840"/>
                    <a:pt x="3118" y="1"/>
                    <a:pt x="22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28"/>
            <p:cNvSpPr/>
            <p:nvPr/>
          </p:nvSpPr>
          <p:spPr>
            <a:xfrm>
              <a:off x="5349830" y="3076213"/>
              <a:ext cx="80032" cy="51263"/>
            </a:xfrm>
            <a:custGeom>
              <a:rect b="b" l="l" r="r" t="t"/>
              <a:pathLst>
                <a:path extrusionOk="0" h="3694" w="5767">
                  <a:moveTo>
                    <a:pt x="2348" y="1"/>
                  </a:moveTo>
                  <a:cubicBezTo>
                    <a:pt x="909" y="1"/>
                    <a:pt x="1" y="2150"/>
                    <a:pt x="1569" y="3061"/>
                  </a:cubicBezTo>
                  <a:cubicBezTo>
                    <a:pt x="2064" y="3365"/>
                    <a:pt x="3260" y="3694"/>
                    <a:pt x="4190" y="3694"/>
                  </a:cubicBezTo>
                  <a:cubicBezTo>
                    <a:pt x="4724" y="3694"/>
                    <a:pt x="5171" y="3585"/>
                    <a:pt x="5347" y="3301"/>
                  </a:cubicBezTo>
                  <a:cubicBezTo>
                    <a:pt x="5766" y="2521"/>
                    <a:pt x="3968" y="662"/>
                    <a:pt x="3188" y="243"/>
                  </a:cubicBezTo>
                  <a:cubicBezTo>
                    <a:pt x="2898" y="74"/>
                    <a:pt x="2614" y="1"/>
                    <a:pt x="23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28"/>
            <p:cNvSpPr/>
            <p:nvPr/>
          </p:nvSpPr>
          <p:spPr>
            <a:xfrm>
              <a:off x="5528880" y="3037131"/>
              <a:ext cx="49931" cy="217183"/>
            </a:xfrm>
            <a:custGeom>
              <a:rect b="b" l="l" r="r" t="t"/>
              <a:pathLst>
                <a:path extrusionOk="0" h="15650" w="3598">
                  <a:moveTo>
                    <a:pt x="0" y="1"/>
                  </a:moveTo>
                  <a:cubicBezTo>
                    <a:pt x="120" y="181"/>
                    <a:pt x="180" y="421"/>
                    <a:pt x="240" y="660"/>
                  </a:cubicBezTo>
                  <a:cubicBezTo>
                    <a:pt x="360" y="1260"/>
                    <a:pt x="420" y="1860"/>
                    <a:pt x="480" y="2519"/>
                  </a:cubicBezTo>
                  <a:cubicBezTo>
                    <a:pt x="480" y="2879"/>
                    <a:pt x="420" y="3299"/>
                    <a:pt x="480" y="3718"/>
                  </a:cubicBezTo>
                  <a:cubicBezTo>
                    <a:pt x="480" y="4138"/>
                    <a:pt x="540" y="4558"/>
                    <a:pt x="540" y="5037"/>
                  </a:cubicBezTo>
                  <a:cubicBezTo>
                    <a:pt x="600" y="5517"/>
                    <a:pt x="600" y="5997"/>
                    <a:pt x="660" y="6536"/>
                  </a:cubicBezTo>
                  <a:cubicBezTo>
                    <a:pt x="720" y="7016"/>
                    <a:pt x="780" y="7496"/>
                    <a:pt x="839" y="8035"/>
                  </a:cubicBezTo>
                  <a:cubicBezTo>
                    <a:pt x="899" y="8515"/>
                    <a:pt x="899" y="8995"/>
                    <a:pt x="1019" y="9534"/>
                  </a:cubicBezTo>
                  <a:cubicBezTo>
                    <a:pt x="1079" y="10014"/>
                    <a:pt x="1139" y="10493"/>
                    <a:pt x="1199" y="10973"/>
                  </a:cubicBezTo>
                  <a:cubicBezTo>
                    <a:pt x="1259" y="11393"/>
                    <a:pt x="1379" y="11812"/>
                    <a:pt x="1439" y="12292"/>
                  </a:cubicBezTo>
                  <a:cubicBezTo>
                    <a:pt x="1559" y="12712"/>
                    <a:pt x="1619" y="13072"/>
                    <a:pt x="1679" y="13491"/>
                  </a:cubicBezTo>
                  <a:cubicBezTo>
                    <a:pt x="1799" y="13911"/>
                    <a:pt x="1859" y="14271"/>
                    <a:pt x="1979" y="14571"/>
                  </a:cubicBezTo>
                  <a:lnTo>
                    <a:pt x="3178" y="15650"/>
                  </a:lnTo>
                  <a:lnTo>
                    <a:pt x="3597" y="15470"/>
                  </a:lnTo>
                  <a:cubicBezTo>
                    <a:pt x="3597" y="15470"/>
                    <a:pt x="3478" y="15230"/>
                    <a:pt x="3298" y="14870"/>
                  </a:cubicBezTo>
                  <a:cubicBezTo>
                    <a:pt x="3118" y="14511"/>
                    <a:pt x="2938" y="13911"/>
                    <a:pt x="2698" y="13192"/>
                  </a:cubicBezTo>
                  <a:cubicBezTo>
                    <a:pt x="2458" y="12472"/>
                    <a:pt x="2218" y="11693"/>
                    <a:pt x="2039" y="10733"/>
                  </a:cubicBezTo>
                  <a:cubicBezTo>
                    <a:pt x="1919" y="10314"/>
                    <a:pt x="1799" y="9834"/>
                    <a:pt x="1739" y="9354"/>
                  </a:cubicBezTo>
                  <a:cubicBezTo>
                    <a:pt x="1619" y="8875"/>
                    <a:pt x="1559" y="8455"/>
                    <a:pt x="1439" y="7915"/>
                  </a:cubicBezTo>
                  <a:cubicBezTo>
                    <a:pt x="1379" y="7376"/>
                    <a:pt x="1259" y="6896"/>
                    <a:pt x="1199" y="6416"/>
                  </a:cubicBezTo>
                  <a:cubicBezTo>
                    <a:pt x="1199" y="5937"/>
                    <a:pt x="1139" y="5457"/>
                    <a:pt x="1079" y="4977"/>
                  </a:cubicBezTo>
                  <a:cubicBezTo>
                    <a:pt x="1079" y="4498"/>
                    <a:pt x="959" y="4078"/>
                    <a:pt x="959" y="3658"/>
                  </a:cubicBezTo>
                  <a:lnTo>
                    <a:pt x="959" y="2459"/>
                  </a:lnTo>
                  <a:cubicBezTo>
                    <a:pt x="959" y="1860"/>
                    <a:pt x="1019" y="1260"/>
                    <a:pt x="1139" y="660"/>
                  </a:cubicBezTo>
                  <a:cubicBezTo>
                    <a:pt x="1199" y="421"/>
                    <a:pt x="1259" y="181"/>
                    <a:pt x="1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28"/>
            <p:cNvSpPr/>
            <p:nvPr/>
          </p:nvSpPr>
          <p:spPr>
            <a:xfrm>
              <a:off x="5516507" y="2980187"/>
              <a:ext cx="47489" cy="69457"/>
            </a:xfrm>
            <a:custGeom>
              <a:rect b="b" l="l" r="r" t="t"/>
              <a:pathLst>
                <a:path extrusionOk="0" h="5005" w="3422">
                  <a:moveTo>
                    <a:pt x="1681" y="1"/>
                  </a:moveTo>
                  <a:cubicBezTo>
                    <a:pt x="895" y="1"/>
                    <a:pt x="118" y="498"/>
                    <a:pt x="61" y="1526"/>
                  </a:cubicBezTo>
                  <a:cubicBezTo>
                    <a:pt x="1" y="2425"/>
                    <a:pt x="600" y="4943"/>
                    <a:pt x="1500" y="5003"/>
                  </a:cubicBezTo>
                  <a:cubicBezTo>
                    <a:pt x="1511" y="5004"/>
                    <a:pt x="1522" y="5004"/>
                    <a:pt x="1533" y="5004"/>
                  </a:cubicBezTo>
                  <a:cubicBezTo>
                    <a:pt x="2421" y="5004"/>
                    <a:pt x="3299" y="2654"/>
                    <a:pt x="3358" y="1766"/>
                  </a:cubicBezTo>
                  <a:cubicBezTo>
                    <a:pt x="3421" y="603"/>
                    <a:pt x="2546" y="1"/>
                    <a:pt x="16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28"/>
            <p:cNvSpPr/>
            <p:nvPr/>
          </p:nvSpPr>
          <p:spPr>
            <a:xfrm>
              <a:off x="5637883" y="3127009"/>
              <a:ext cx="23314" cy="222165"/>
            </a:xfrm>
            <a:custGeom>
              <a:rect b="b" l="l" r="r" t="t"/>
              <a:pathLst>
                <a:path extrusionOk="0" h="16009" w="1680">
                  <a:moveTo>
                    <a:pt x="180" y="0"/>
                  </a:moveTo>
                  <a:lnTo>
                    <a:pt x="180" y="0"/>
                  </a:lnTo>
                  <a:cubicBezTo>
                    <a:pt x="240" y="240"/>
                    <a:pt x="300" y="480"/>
                    <a:pt x="300" y="720"/>
                  </a:cubicBezTo>
                  <a:cubicBezTo>
                    <a:pt x="360" y="1319"/>
                    <a:pt x="360" y="1979"/>
                    <a:pt x="300" y="2578"/>
                  </a:cubicBezTo>
                  <a:cubicBezTo>
                    <a:pt x="300" y="2938"/>
                    <a:pt x="180" y="3358"/>
                    <a:pt x="180" y="3778"/>
                  </a:cubicBezTo>
                  <a:cubicBezTo>
                    <a:pt x="120" y="4197"/>
                    <a:pt x="120" y="4677"/>
                    <a:pt x="60" y="5157"/>
                  </a:cubicBezTo>
                  <a:cubicBezTo>
                    <a:pt x="60" y="5576"/>
                    <a:pt x="0" y="6056"/>
                    <a:pt x="0" y="6596"/>
                  </a:cubicBezTo>
                  <a:lnTo>
                    <a:pt x="0" y="8095"/>
                  </a:lnTo>
                  <a:lnTo>
                    <a:pt x="0" y="9593"/>
                  </a:lnTo>
                  <a:lnTo>
                    <a:pt x="0" y="11032"/>
                  </a:lnTo>
                  <a:cubicBezTo>
                    <a:pt x="0" y="11512"/>
                    <a:pt x="0" y="11932"/>
                    <a:pt x="60" y="12411"/>
                  </a:cubicBezTo>
                  <a:cubicBezTo>
                    <a:pt x="60" y="12831"/>
                    <a:pt x="60" y="13191"/>
                    <a:pt x="120" y="13611"/>
                  </a:cubicBezTo>
                  <a:cubicBezTo>
                    <a:pt x="120" y="14030"/>
                    <a:pt x="180" y="14390"/>
                    <a:pt x="180" y="14750"/>
                  </a:cubicBezTo>
                  <a:lnTo>
                    <a:pt x="1200" y="16009"/>
                  </a:lnTo>
                  <a:lnTo>
                    <a:pt x="1679" y="15889"/>
                  </a:lnTo>
                  <a:cubicBezTo>
                    <a:pt x="1679" y="15889"/>
                    <a:pt x="1559" y="15649"/>
                    <a:pt x="1439" y="15289"/>
                  </a:cubicBezTo>
                  <a:cubicBezTo>
                    <a:pt x="1379" y="14870"/>
                    <a:pt x="1200" y="14270"/>
                    <a:pt x="1080" y="13551"/>
                  </a:cubicBezTo>
                  <a:cubicBezTo>
                    <a:pt x="960" y="12831"/>
                    <a:pt x="840" y="11932"/>
                    <a:pt x="780" y="11032"/>
                  </a:cubicBezTo>
                  <a:cubicBezTo>
                    <a:pt x="720" y="10553"/>
                    <a:pt x="720" y="10133"/>
                    <a:pt x="660" y="9593"/>
                  </a:cubicBezTo>
                  <a:cubicBezTo>
                    <a:pt x="600" y="9114"/>
                    <a:pt x="600" y="8634"/>
                    <a:pt x="600" y="8095"/>
                  </a:cubicBezTo>
                  <a:cubicBezTo>
                    <a:pt x="600" y="7615"/>
                    <a:pt x="540" y="7075"/>
                    <a:pt x="600" y="6596"/>
                  </a:cubicBezTo>
                  <a:cubicBezTo>
                    <a:pt x="600" y="6116"/>
                    <a:pt x="600" y="5636"/>
                    <a:pt x="660" y="5157"/>
                  </a:cubicBezTo>
                  <a:cubicBezTo>
                    <a:pt x="660" y="4737"/>
                    <a:pt x="720" y="4257"/>
                    <a:pt x="720" y="3838"/>
                  </a:cubicBezTo>
                  <a:cubicBezTo>
                    <a:pt x="720" y="3418"/>
                    <a:pt x="780" y="3058"/>
                    <a:pt x="840" y="2638"/>
                  </a:cubicBezTo>
                  <a:cubicBezTo>
                    <a:pt x="900" y="2039"/>
                    <a:pt x="1020" y="1439"/>
                    <a:pt x="1200" y="840"/>
                  </a:cubicBezTo>
                  <a:cubicBezTo>
                    <a:pt x="1319" y="600"/>
                    <a:pt x="1379" y="420"/>
                    <a:pt x="1499" y="18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28"/>
            <p:cNvSpPr/>
            <p:nvPr/>
          </p:nvSpPr>
          <p:spPr>
            <a:xfrm>
              <a:off x="5632172" y="3072757"/>
              <a:ext cx="49945" cy="68541"/>
            </a:xfrm>
            <a:custGeom>
              <a:rect b="b" l="l" r="r" t="t"/>
              <a:pathLst>
                <a:path extrusionOk="0" h="4939" w="3599">
                  <a:moveTo>
                    <a:pt x="1736" y="0"/>
                  </a:moveTo>
                  <a:cubicBezTo>
                    <a:pt x="1044" y="0"/>
                    <a:pt x="360" y="408"/>
                    <a:pt x="181" y="1331"/>
                  </a:cubicBezTo>
                  <a:cubicBezTo>
                    <a:pt x="1" y="2171"/>
                    <a:pt x="241" y="4749"/>
                    <a:pt x="1140" y="4929"/>
                  </a:cubicBezTo>
                  <a:cubicBezTo>
                    <a:pt x="1174" y="4935"/>
                    <a:pt x="1208" y="4939"/>
                    <a:pt x="1243" y="4939"/>
                  </a:cubicBezTo>
                  <a:cubicBezTo>
                    <a:pt x="2128" y="4939"/>
                    <a:pt x="3243" y="2796"/>
                    <a:pt x="3358" y="1931"/>
                  </a:cubicBezTo>
                  <a:cubicBezTo>
                    <a:pt x="3598" y="730"/>
                    <a:pt x="2661" y="0"/>
                    <a:pt x="17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28"/>
            <p:cNvSpPr/>
            <p:nvPr/>
          </p:nvSpPr>
          <p:spPr>
            <a:xfrm>
              <a:off x="5729413" y="3233514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1"/>
                  </a:moveTo>
                  <a:lnTo>
                    <a:pt x="1500" y="1"/>
                  </a:lnTo>
                  <a:cubicBezTo>
                    <a:pt x="1560" y="241"/>
                    <a:pt x="1560" y="480"/>
                    <a:pt x="1560" y="720"/>
                  </a:cubicBezTo>
                  <a:cubicBezTo>
                    <a:pt x="1560" y="1320"/>
                    <a:pt x="1440" y="1979"/>
                    <a:pt x="1320" y="2579"/>
                  </a:cubicBezTo>
                  <a:cubicBezTo>
                    <a:pt x="1260" y="2939"/>
                    <a:pt x="1140" y="3298"/>
                    <a:pt x="1080" y="3718"/>
                  </a:cubicBezTo>
                  <a:cubicBezTo>
                    <a:pt x="1020" y="4198"/>
                    <a:pt x="960" y="4618"/>
                    <a:pt x="840" y="5097"/>
                  </a:cubicBezTo>
                  <a:cubicBezTo>
                    <a:pt x="780" y="5517"/>
                    <a:pt x="720" y="5997"/>
                    <a:pt x="600" y="6536"/>
                  </a:cubicBezTo>
                  <a:lnTo>
                    <a:pt x="420" y="8035"/>
                  </a:lnTo>
                  <a:cubicBezTo>
                    <a:pt x="360" y="8515"/>
                    <a:pt x="300" y="8994"/>
                    <a:pt x="241" y="9534"/>
                  </a:cubicBezTo>
                  <a:cubicBezTo>
                    <a:pt x="241" y="10014"/>
                    <a:pt x="181" y="10493"/>
                    <a:pt x="121" y="10973"/>
                  </a:cubicBezTo>
                  <a:cubicBezTo>
                    <a:pt x="61" y="11453"/>
                    <a:pt x="121" y="11872"/>
                    <a:pt x="61" y="12352"/>
                  </a:cubicBezTo>
                  <a:cubicBezTo>
                    <a:pt x="1" y="12772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cubicBezTo>
                    <a:pt x="1380" y="15949"/>
                    <a:pt x="1320" y="15710"/>
                    <a:pt x="1260" y="15290"/>
                  </a:cubicBezTo>
                  <a:cubicBezTo>
                    <a:pt x="1140" y="14870"/>
                    <a:pt x="1140" y="14271"/>
                    <a:pt x="1020" y="13551"/>
                  </a:cubicBezTo>
                  <a:cubicBezTo>
                    <a:pt x="960" y="12772"/>
                    <a:pt x="960" y="11932"/>
                    <a:pt x="960" y="10973"/>
                  </a:cubicBezTo>
                  <a:lnTo>
                    <a:pt x="960" y="9594"/>
                  </a:lnTo>
                  <a:cubicBezTo>
                    <a:pt x="960" y="9054"/>
                    <a:pt x="1020" y="8575"/>
                    <a:pt x="1080" y="8095"/>
                  </a:cubicBezTo>
                  <a:cubicBezTo>
                    <a:pt x="1080" y="7555"/>
                    <a:pt x="1140" y="7076"/>
                    <a:pt x="1200" y="6596"/>
                  </a:cubicBezTo>
                  <a:cubicBezTo>
                    <a:pt x="1260" y="6116"/>
                    <a:pt x="1320" y="5637"/>
                    <a:pt x="1380" y="5157"/>
                  </a:cubicBezTo>
                  <a:cubicBezTo>
                    <a:pt x="1440" y="4677"/>
                    <a:pt x="1500" y="4258"/>
                    <a:pt x="1620" y="3838"/>
                  </a:cubicBezTo>
                  <a:cubicBezTo>
                    <a:pt x="1679" y="3418"/>
                    <a:pt x="1739" y="3059"/>
                    <a:pt x="1859" y="2639"/>
                  </a:cubicBezTo>
                  <a:cubicBezTo>
                    <a:pt x="1979" y="2039"/>
                    <a:pt x="2159" y="1500"/>
                    <a:pt x="2459" y="960"/>
                  </a:cubicBezTo>
                  <a:cubicBezTo>
                    <a:pt x="2519" y="720"/>
                    <a:pt x="2639" y="540"/>
                    <a:pt x="2819" y="361"/>
                  </a:cubicBezTo>
                  <a:lnTo>
                    <a:pt x="1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28"/>
            <p:cNvSpPr/>
            <p:nvPr/>
          </p:nvSpPr>
          <p:spPr>
            <a:xfrm>
              <a:off x="5744506" y="3181205"/>
              <a:ext cx="52207" cy="67556"/>
            </a:xfrm>
            <a:custGeom>
              <a:rect b="b" l="l" r="r" t="t"/>
              <a:pathLst>
                <a:path extrusionOk="0" h="4868" w="3762">
                  <a:moveTo>
                    <a:pt x="1756" y="1"/>
                  </a:moveTo>
                  <a:cubicBezTo>
                    <a:pt x="1123" y="1"/>
                    <a:pt x="497" y="340"/>
                    <a:pt x="241" y="1132"/>
                  </a:cubicBezTo>
                  <a:cubicBezTo>
                    <a:pt x="1" y="1971"/>
                    <a:pt x="1" y="4609"/>
                    <a:pt x="840" y="4849"/>
                  </a:cubicBezTo>
                  <a:cubicBezTo>
                    <a:pt x="885" y="4862"/>
                    <a:pt x="932" y="4868"/>
                    <a:pt x="980" y="4868"/>
                  </a:cubicBezTo>
                  <a:cubicBezTo>
                    <a:pt x="1830" y="4868"/>
                    <a:pt x="3131" y="2942"/>
                    <a:pt x="3358" y="2091"/>
                  </a:cubicBezTo>
                  <a:cubicBezTo>
                    <a:pt x="3762" y="844"/>
                    <a:pt x="2752" y="1"/>
                    <a:pt x="17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28"/>
            <p:cNvSpPr/>
            <p:nvPr/>
          </p:nvSpPr>
          <p:spPr>
            <a:xfrm>
              <a:off x="5825107" y="3375812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0"/>
                  </a:moveTo>
                  <a:cubicBezTo>
                    <a:pt x="1560" y="240"/>
                    <a:pt x="1560" y="480"/>
                    <a:pt x="1560" y="720"/>
                  </a:cubicBezTo>
                  <a:cubicBezTo>
                    <a:pt x="1560" y="1379"/>
                    <a:pt x="1500" y="1979"/>
                    <a:pt x="1320" y="2579"/>
                  </a:cubicBezTo>
                  <a:cubicBezTo>
                    <a:pt x="1260" y="2938"/>
                    <a:pt x="1140" y="3298"/>
                    <a:pt x="1080" y="3778"/>
                  </a:cubicBezTo>
                  <a:cubicBezTo>
                    <a:pt x="1020" y="4197"/>
                    <a:pt x="960" y="4617"/>
                    <a:pt x="840" y="5097"/>
                  </a:cubicBezTo>
                  <a:cubicBezTo>
                    <a:pt x="780" y="5576"/>
                    <a:pt x="720" y="6056"/>
                    <a:pt x="600" y="6536"/>
                  </a:cubicBezTo>
                  <a:lnTo>
                    <a:pt x="420" y="8035"/>
                  </a:lnTo>
                  <a:cubicBezTo>
                    <a:pt x="360" y="8514"/>
                    <a:pt x="301" y="8994"/>
                    <a:pt x="241" y="9534"/>
                  </a:cubicBezTo>
                  <a:cubicBezTo>
                    <a:pt x="181" y="10013"/>
                    <a:pt x="241" y="10493"/>
                    <a:pt x="121" y="10973"/>
                  </a:cubicBezTo>
                  <a:cubicBezTo>
                    <a:pt x="61" y="11452"/>
                    <a:pt x="121" y="11872"/>
                    <a:pt x="61" y="12352"/>
                  </a:cubicBezTo>
                  <a:cubicBezTo>
                    <a:pt x="1" y="12771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lnTo>
                    <a:pt x="1260" y="15290"/>
                  </a:lnTo>
                  <a:cubicBezTo>
                    <a:pt x="1200" y="14870"/>
                    <a:pt x="1080" y="14270"/>
                    <a:pt x="1020" y="13551"/>
                  </a:cubicBezTo>
                  <a:cubicBezTo>
                    <a:pt x="1020" y="12771"/>
                    <a:pt x="960" y="11932"/>
                    <a:pt x="960" y="10973"/>
                  </a:cubicBezTo>
                  <a:cubicBezTo>
                    <a:pt x="960" y="10553"/>
                    <a:pt x="960" y="10073"/>
                    <a:pt x="960" y="9594"/>
                  </a:cubicBezTo>
                  <a:cubicBezTo>
                    <a:pt x="960" y="9054"/>
                    <a:pt x="1020" y="8574"/>
                    <a:pt x="1080" y="8095"/>
                  </a:cubicBezTo>
                  <a:cubicBezTo>
                    <a:pt x="1080" y="7555"/>
                    <a:pt x="1080" y="7075"/>
                    <a:pt x="1200" y="6596"/>
                  </a:cubicBezTo>
                  <a:cubicBezTo>
                    <a:pt x="1260" y="6116"/>
                    <a:pt x="1320" y="5636"/>
                    <a:pt x="1380" y="5157"/>
                  </a:cubicBezTo>
                  <a:cubicBezTo>
                    <a:pt x="1440" y="4677"/>
                    <a:pt x="1560" y="4257"/>
                    <a:pt x="1620" y="3838"/>
                  </a:cubicBezTo>
                  <a:cubicBezTo>
                    <a:pt x="1680" y="3418"/>
                    <a:pt x="1739" y="2998"/>
                    <a:pt x="1859" y="2639"/>
                  </a:cubicBezTo>
                  <a:cubicBezTo>
                    <a:pt x="1979" y="2039"/>
                    <a:pt x="2219" y="1499"/>
                    <a:pt x="2459" y="960"/>
                  </a:cubicBezTo>
                  <a:cubicBezTo>
                    <a:pt x="2579" y="720"/>
                    <a:pt x="2699" y="540"/>
                    <a:pt x="2819" y="360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28"/>
            <p:cNvSpPr/>
            <p:nvPr/>
          </p:nvSpPr>
          <p:spPr>
            <a:xfrm>
              <a:off x="5840915" y="3321588"/>
              <a:ext cx="53706" cy="68777"/>
            </a:xfrm>
            <a:custGeom>
              <a:rect b="b" l="l" r="r" t="t"/>
              <a:pathLst>
                <a:path extrusionOk="0" h="4956" w="3870">
                  <a:moveTo>
                    <a:pt x="1768" y="1"/>
                  </a:moveTo>
                  <a:cubicBezTo>
                    <a:pt x="1103" y="1"/>
                    <a:pt x="452" y="378"/>
                    <a:pt x="241" y="1269"/>
                  </a:cubicBezTo>
                  <a:cubicBezTo>
                    <a:pt x="1" y="2109"/>
                    <a:pt x="1" y="4687"/>
                    <a:pt x="840" y="4927"/>
                  </a:cubicBezTo>
                  <a:cubicBezTo>
                    <a:pt x="894" y="4946"/>
                    <a:pt x="950" y="4955"/>
                    <a:pt x="1009" y="4955"/>
                  </a:cubicBezTo>
                  <a:cubicBezTo>
                    <a:pt x="1859" y="4955"/>
                    <a:pt x="3134" y="3014"/>
                    <a:pt x="3358" y="2229"/>
                  </a:cubicBezTo>
                  <a:cubicBezTo>
                    <a:pt x="3869" y="915"/>
                    <a:pt x="2803" y="1"/>
                    <a:pt x="1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28"/>
            <p:cNvSpPr/>
            <p:nvPr/>
          </p:nvSpPr>
          <p:spPr>
            <a:xfrm>
              <a:off x="5902495" y="3524757"/>
              <a:ext cx="64086" cy="218848"/>
            </a:xfrm>
            <a:custGeom>
              <a:rect b="b" l="l" r="r" t="t"/>
              <a:pathLst>
                <a:path extrusionOk="0" h="15770" w="4618">
                  <a:moveTo>
                    <a:pt x="3358" y="1"/>
                  </a:moveTo>
                  <a:cubicBezTo>
                    <a:pt x="3358" y="301"/>
                    <a:pt x="3358" y="540"/>
                    <a:pt x="3298" y="780"/>
                  </a:cubicBezTo>
                  <a:cubicBezTo>
                    <a:pt x="3238" y="1380"/>
                    <a:pt x="3059" y="1979"/>
                    <a:pt x="2879" y="2579"/>
                  </a:cubicBezTo>
                  <a:cubicBezTo>
                    <a:pt x="2759" y="2939"/>
                    <a:pt x="2579" y="3298"/>
                    <a:pt x="2459" y="3718"/>
                  </a:cubicBezTo>
                  <a:cubicBezTo>
                    <a:pt x="2339" y="4078"/>
                    <a:pt x="2219" y="4558"/>
                    <a:pt x="2099" y="4977"/>
                  </a:cubicBezTo>
                  <a:lnTo>
                    <a:pt x="1679" y="6356"/>
                  </a:lnTo>
                  <a:cubicBezTo>
                    <a:pt x="1560" y="6836"/>
                    <a:pt x="1380" y="7316"/>
                    <a:pt x="1260" y="7855"/>
                  </a:cubicBezTo>
                  <a:cubicBezTo>
                    <a:pt x="1140" y="8335"/>
                    <a:pt x="1020" y="8814"/>
                    <a:pt x="900" y="9294"/>
                  </a:cubicBezTo>
                  <a:cubicBezTo>
                    <a:pt x="780" y="9774"/>
                    <a:pt x="720" y="10253"/>
                    <a:pt x="600" y="10733"/>
                  </a:cubicBezTo>
                  <a:cubicBezTo>
                    <a:pt x="480" y="11153"/>
                    <a:pt x="420" y="11573"/>
                    <a:pt x="360" y="12052"/>
                  </a:cubicBezTo>
                  <a:cubicBezTo>
                    <a:pt x="300" y="12532"/>
                    <a:pt x="181" y="12832"/>
                    <a:pt x="121" y="13251"/>
                  </a:cubicBezTo>
                  <a:cubicBezTo>
                    <a:pt x="61" y="13671"/>
                    <a:pt x="1" y="14031"/>
                    <a:pt x="1" y="14391"/>
                  </a:cubicBezTo>
                  <a:lnTo>
                    <a:pt x="720" y="15770"/>
                  </a:lnTo>
                  <a:lnTo>
                    <a:pt x="1140" y="15770"/>
                  </a:lnTo>
                  <a:cubicBezTo>
                    <a:pt x="1140" y="15770"/>
                    <a:pt x="1200" y="15530"/>
                    <a:pt x="1140" y="15110"/>
                  </a:cubicBezTo>
                  <a:cubicBezTo>
                    <a:pt x="1080" y="14690"/>
                    <a:pt x="1080" y="14091"/>
                    <a:pt x="1140" y="13371"/>
                  </a:cubicBezTo>
                  <a:cubicBezTo>
                    <a:pt x="1200" y="12592"/>
                    <a:pt x="1260" y="11752"/>
                    <a:pt x="1380" y="10853"/>
                  </a:cubicBezTo>
                  <a:cubicBezTo>
                    <a:pt x="1500" y="10373"/>
                    <a:pt x="1560" y="9894"/>
                    <a:pt x="1620" y="9414"/>
                  </a:cubicBezTo>
                  <a:cubicBezTo>
                    <a:pt x="1679" y="8934"/>
                    <a:pt x="1799" y="8455"/>
                    <a:pt x="1919" y="7975"/>
                  </a:cubicBezTo>
                  <a:cubicBezTo>
                    <a:pt x="1979" y="7495"/>
                    <a:pt x="2099" y="7016"/>
                    <a:pt x="2219" y="6536"/>
                  </a:cubicBezTo>
                  <a:cubicBezTo>
                    <a:pt x="2339" y="6056"/>
                    <a:pt x="2459" y="5577"/>
                    <a:pt x="2579" y="5157"/>
                  </a:cubicBezTo>
                  <a:cubicBezTo>
                    <a:pt x="2759" y="4677"/>
                    <a:pt x="2879" y="4258"/>
                    <a:pt x="2999" y="3838"/>
                  </a:cubicBezTo>
                  <a:cubicBezTo>
                    <a:pt x="3059" y="3478"/>
                    <a:pt x="3238" y="3059"/>
                    <a:pt x="3358" y="2699"/>
                  </a:cubicBezTo>
                  <a:cubicBezTo>
                    <a:pt x="3598" y="2159"/>
                    <a:pt x="3838" y="1620"/>
                    <a:pt x="4198" y="1080"/>
                  </a:cubicBezTo>
                  <a:cubicBezTo>
                    <a:pt x="4318" y="900"/>
                    <a:pt x="4438" y="720"/>
                    <a:pt x="4617" y="540"/>
                  </a:cubicBezTo>
                  <a:lnTo>
                    <a:pt x="33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28"/>
            <p:cNvSpPr/>
            <p:nvPr/>
          </p:nvSpPr>
          <p:spPr>
            <a:xfrm>
              <a:off x="5942438" y="3475391"/>
              <a:ext cx="58896" cy="65807"/>
            </a:xfrm>
            <a:custGeom>
              <a:rect b="b" l="l" r="r" t="t"/>
              <a:pathLst>
                <a:path extrusionOk="0" h="4742" w="4244">
                  <a:moveTo>
                    <a:pt x="2155" y="1"/>
                  </a:moveTo>
                  <a:cubicBezTo>
                    <a:pt x="1595" y="1"/>
                    <a:pt x="1034" y="290"/>
                    <a:pt x="720" y="980"/>
                  </a:cubicBezTo>
                  <a:cubicBezTo>
                    <a:pt x="360" y="1759"/>
                    <a:pt x="1" y="4337"/>
                    <a:pt x="840" y="4697"/>
                  </a:cubicBezTo>
                  <a:cubicBezTo>
                    <a:pt x="906" y="4727"/>
                    <a:pt x="978" y="4741"/>
                    <a:pt x="1055" y="4741"/>
                  </a:cubicBezTo>
                  <a:cubicBezTo>
                    <a:pt x="1893" y="4741"/>
                    <a:pt x="3329" y="3067"/>
                    <a:pt x="3658" y="2299"/>
                  </a:cubicBezTo>
                  <a:cubicBezTo>
                    <a:pt x="4244" y="1010"/>
                    <a:pt x="3201" y="1"/>
                    <a:pt x="21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28"/>
            <p:cNvSpPr/>
            <p:nvPr/>
          </p:nvSpPr>
          <p:spPr>
            <a:xfrm>
              <a:off x="5465634" y="3329207"/>
              <a:ext cx="216350" cy="54941"/>
            </a:xfrm>
            <a:custGeom>
              <a:rect b="b" l="l" r="r" t="t"/>
              <a:pathLst>
                <a:path extrusionOk="0" h="3959" w="15590">
                  <a:moveTo>
                    <a:pt x="0" y="1"/>
                  </a:moveTo>
                  <a:lnTo>
                    <a:pt x="0" y="1380"/>
                  </a:lnTo>
                  <a:cubicBezTo>
                    <a:pt x="240" y="1260"/>
                    <a:pt x="420" y="1200"/>
                    <a:pt x="660" y="1200"/>
                  </a:cubicBezTo>
                  <a:cubicBezTo>
                    <a:pt x="1259" y="1080"/>
                    <a:pt x="1859" y="1020"/>
                    <a:pt x="2459" y="1020"/>
                  </a:cubicBezTo>
                  <a:cubicBezTo>
                    <a:pt x="2878" y="1020"/>
                    <a:pt x="3298" y="1080"/>
                    <a:pt x="3718" y="1080"/>
                  </a:cubicBezTo>
                  <a:lnTo>
                    <a:pt x="5037" y="1260"/>
                  </a:lnTo>
                  <a:lnTo>
                    <a:pt x="6416" y="1380"/>
                  </a:lnTo>
                  <a:lnTo>
                    <a:pt x="7915" y="1680"/>
                  </a:lnTo>
                  <a:cubicBezTo>
                    <a:pt x="8394" y="1740"/>
                    <a:pt x="8874" y="1800"/>
                    <a:pt x="9354" y="1920"/>
                  </a:cubicBezTo>
                  <a:lnTo>
                    <a:pt x="10733" y="2279"/>
                  </a:lnTo>
                  <a:cubicBezTo>
                    <a:pt x="11632" y="2519"/>
                    <a:pt x="12471" y="2759"/>
                    <a:pt x="13191" y="3059"/>
                  </a:cubicBezTo>
                  <a:cubicBezTo>
                    <a:pt x="13850" y="3299"/>
                    <a:pt x="14450" y="3538"/>
                    <a:pt x="14810" y="3658"/>
                  </a:cubicBezTo>
                  <a:lnTo>
                    <a:pt x="15409" y="3958"/>
                  </a:lnTo>
                  <a:lnTo>
                    <a:pt x="15589" y="3538"/>
                  </a:lnTo>
                  <a:lnTo>
                    <a:pt x="14570" y="2339"/>
                  </a:lnTo>
                  <a:lnTo>
                    <a:pt x="13491" y="2039"/>
                  </a:lnTo>
                  <a:lnTo>
                    <a:pt x="12292" y="1740"/>
                  </a:lnTo>
                  <a:cubicBezTo>
                    <a:pt x="11872" y="1680"/>
                    <a:pt x="11392" y="1560"/>
                    <a:pt x="10913" y="1500"/>
                  </a:cubicBezTo>
                  <a:lnTo>
                    <a:pt x="9474" y="1260"/>
                  </a:lnTo>
                  <a:cubicBezTo>
                    <a:pt x="8994" y="1140"/>
                    <a:pt x="8514" y="1140"/>
                    <a:pt x="7975" y="1020"/>
                  </a:cubicBezTo>
                  <a:lnTo>
                    <a:pt x="6476" y="840"/>
                  </a:lnTo>
                  <a:lnTo>
                    <a:pt x="5037" y="720"/>
                  </a:lnTo>
                  <a:lnTo>
                    <a:pt x="3718" y="600"/>
                  </a:lnTo>
                  <a:cubicBezTo>
                    <a:pt x="3508" y="570"/>
                    <a:pt x="3298" y="570"/>
                    <a:pt x="3096" y="570"/>
                  </a:cubicBezTo>
                  <a:cubicBezTo>
                    <a:pt x="2893" y="570"/>
                    <a:pt x="2698" y="570"/>
                    <a:pt x="2519" y="541"/>
                  </a:cubicBezTo>
                  <a:cubicBezTo>
                    <a:pt x="1919" y="481"/>
                    <a:pt x="1319" y="421"/>
                    <a:pt x="720" y="241"/>
                  </a:cubicBezTo>
                  <a:cubicBezTo>
                    <a:pt x="480" y="181"/>
                    <a:pt x="240" y="12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28"/>
            <p:cNvSpPr/>
            <p:nvPr/>
          </p:nvSpPr>
          <p:spPr>
            <a:xfrm>
              <a:off x="5400446" y="3318396"/>
              <a:ext cx="77672" cy="44991"/>
            </a:xfrm>
            <a:custGeom>
              <a:rect b="b" l="l" r="r" t="t"/>
              <a:pathLst>
                <a:path extrusionOk="0" h="3242" w="5597">
                  <a:moveTo>
                    <a:pt x="2179" y="0"/>
                  </a:moveTo>
                  <a:cubicBezTo>
                    <a:pt x="0" y="59"/>
                    <a:pt x="77" y="3241"/>
                    <a:pt x="2182" y="3241"/>
                  </a:cubicBezTo>
                  <a:cubicBezTo>
                    <a:pt x="2221" y="3241"/>
                    <a:pt x="2259" y="3240"/>
                    <a:pt x="2299" y="3238"/>
                  </a:cubicBezTo>
                  <a:cubicBezTo>
                    <a:pt x="3198" y="3238"/>
                    <a:pt x="5597" y="2399"/>
                    <a:pt x="5597" y="1499"/>
                  </a:cubicBezTo>
                  <a:cubicBezTo>
                    <a:pt x="5537" y="600"/>
                    <a:pt x="3079" y="0"/>
                    <a:pt x="2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28"/>
            <p:cNvSpPr/>
            <p:nvPr/>
          </p:nvSpPr>
          <p:spPr>
            <a:xfrm>
              <a:off x="5538858" y="3459861"/>
              <a:ext cx="222179" cy="32459"/>
            </a:xfrm>
            <a:custGeom>
              <a:rect b="b" l="l" r="r" t="t"/>
              <a:pathLst>
                <a:path extrusionOk="0" h="2339" w="16010">
                  <a:moveTo>
                    <a:pt x="1" y="0"/>
                  </a:moveTo>
                  <a:lnTo>
                    <a:pt x="120" y="1379"/>
                  </a:lnTo>
                  <a:cubicBezTo>
                    <a:pt x="360" y="1259"/>
                    <a:pt x="540" y="1199"/>
                    <a:pt x="780" y="1139"/>
                  </a:cubicBezTo>
                  <a:cubicBezTo>
                    <a:pt x="1380" y="959"/>
                    <a:pt x="1979" y="840"/>
                    <a:pt x="2579" y="780"/>
                  </a:cubicBezTo>
                  <a:cubicBezTo>
                    <a:pt x="2998" y="780"/>
                    <a:pt x="3358" y="720"/>
                    <a:pt x="3778" y="720"/>
                  </a:cubicBezTo>
                  <a:lnTo>
                    <a:pt x="6656" y="720"/>
                  </a:lnTo>
                  <a:lnTo>
                    <a:pt x="8155" y="840"/>
                  </a:lnTo>
                  <a:cubicBezTo>
                    <a:pt x="8634" y="840"/>
                    <a:pt x="9114" y="900"/>
                    <a:pt x="9654" y="959"/>
                  </a:cubicBezTo>
                  <a:lnTo>
                    <a:pt x="11033" y="1199"/>
                  </a:lnTo>
                  <a:cubicBezTo>
                    <a:pt x="11992" y="1319"/>
                    <a:pt x="12831" y="1499"/>
                    <a:pt x="13551" y="1619"/>
                  </a:cubicBezTo>
                  <a:cubicBezTo>
                    <a:pt x="14270" y="1799"/>
                    <a:pt x="14870" y="1979"/>
                    <a:pt x="15230" y="2099"/>
                  </a:cubicBezTo>
                  <a:cubicBezTo>
                    <a:pt x="15589" y="2279"/>
                    <a:pt x="15889" y="2338"/>
                    <a:pt x="15889" y="2338"/>
                  </a:cubicBezTo>
                  <a:lnTo>
                    <a:pt x="16009" y="1919"/>
                  </a:lnTo>
                  <a:lnTo>
                    <a:pt x="14750" y="840"/>
                  </a:lnTo>
                  <a:lnTo>
                    <a:pt x="13611" y="660"/>
                  </a:lnTo>
                  <a:lnTo>
                    <a:pt x="12412" y="540"/>
                  </a:lnTo>
                  <a:cubicBezTo>
                    <a:pt x="11992" y="480"/>
                    <a:pt x="11512" y="420"/>
                    <a:pt x="11033" y="420"/>
                  </a:cubicBezTo>
                  <a:lnTo>
                    <a:pt x="9594" y="300"/>
                  </a:lnTo>
                  <a:cubicBezTo>
                    <a:pt x="9354" y="270"/>
                    <a:pt x="9099" y="270"/>
                    <a:pt x="8844" y="270"/>
                  </a:cubicBezTo>
                  <a:cubicBezTo>
                    <a:pt x="8589" y="270"/>
                    <a:pt x="8335" y="270"/>
                    <a:pt x="8095" y="240"/>
                  </a:cubicBezTo>
                  <a:lnTo>
                    <a:pt x="6596" y="180"/>
                  </a:lnTo>
                  <a:lnTo>
                    <a:pt x="3778" y="180"/>
                  </a:lnTo>
                  <a:cubicBezTo>
                    <a:pt x="3358" y="180"/>
                    <a:pt x="2938" y="240"/>
                    <a:pt x="2579" y="300"/>
                  </a:cubicBezTo>
                  <a:cubicBezTo>
                    <a:pt x="1979" y="300"/>
                    <a:pt x="1380" y="300"/>
                    <a:pt x="780" y="180"/>
                  </a:cubicBezTo>
                  <a:cubicBezTo>
                    <a:pt x="48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28"/>
            <p:cNvSpPr/>
            <p:nvPr/>
          </p:nvSpPr>
          <p:spPr>
            <a:xfrm>
              <a:off x="5474447" y="3452894"/>
              <a:ext cx="80226" cy="45518"/>
            </a:xfrm>
            <a:custGeom>
              <a:rect b="b" l="l" r="r" t="t"/>
              <a:pathLst>
                <a:path extrusionOk="0" h="3280" w="5781">
                  <a:moveTo>
                    <a:pt x="2468" y="0"/>
                  </a:moveTo>
                  <a:cubicBezTo>
                    <a:pt x="2312" y="0"/>
                    <a:pt x="2175" y="8"/>
                    <a:pt x="2063" y="22"/>
                  </a:cubicBezTo>
                  <a:cubicBezTo>
                    <a:pt x="0" y="309"/>
                    <a:pt x="347" y="3280"/>
                    <a:pt x="2267" y="3280"/>
                  </a:cubicBezTo>
                  <a:cubicBezTo>
                    <a:pt x="2356" y="3280"/>
                    <a:pt x="2448" y="3273"/>
                    <a:pt x="2543" y="3260"/>
                  </a:cubicBezTo>
                  <a:cubicBezTo>
                    <a:pt x="3442" y="3140"/>
                    <a:pt x="5781" y="2061"/>
                    <a:pt x="5661" y="1162"/>
                  </a:cubicBezTo>
                  <a:cubicBezTo>
                    <a:pt x="5556" y="374"/>
                    <a:pt x="3565" y="0"/>
                    <a:pt x="24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28"/>
            <p:cNvSpPr/>
            <p:nvPr/>
          </p:nvSpPr>
          <p:spPr>
            <a:xfrm>
              <a:off x="5635385" y="3572195"/>
              <a:ext cx="218016" cy="47433"/>
            </a:xfrm>
            <a:custGeom>
              <a:rect b="b" l="l" r="r" t="t"/>
              <a:pathLst>
                <a:path extrusionOk="0" h="3418" w="15710">
                  <a:moveTo>
                    <a:pt x="1" y="0"/>
                  </a:moveTo>
                  <a:lnTo>
                    <a:pt x="61" y="1379"/>
                  </a:lnTo>
                  <a:cubicBezTo>
                    <a:pt x="240" y="1259"/>
                    <a:pt x="480" y="1199"/>
                    <a:pt x="720" y="1140"/>
                  </a:cubicBezTo>
                  <a:cubicBezTo>
                    <a:pt x="1320" y="1020"/>
                    <a:pt x="1919" y="960"/>
                    <a:pt x="2519" y="960"/>
                  </a:cubicBezTo>
                  <a:lnTo>
                    <a:pt x="3718" y="960"/>
                  </a:lnTo>
                  <a:lnTo>
                    <a:pt x="5037" y="1080"/>
                  </a:lnTo>
                  <a:lnTo>
                    <a:pt x="6476" y="1140"/>
                  </a:lnTo>
                  <a:lnTo>
                    <a:pt x="7975" y="1379"/>
                  </a:lnTo>
                  <a:cubicBezTo>
                    <a:pt x="8454" y="1439"/>
                    <a:pt x="8934" y="1499"/>
                    <a:pt x="9414" y="1619"/>
                  </a:cubicBezTo>
                  <a:cubicBezTo>
                    <a:pt x="9893" y="1679"/>
                    <a:pt x="10373" y="1799"/>
                    <a:pt x="10853" y="1919"/>
                  </a:cubicBezTo>
                  <a:cubicBezTo>
                    <a:pt x="11752" y="2099"/>
                    <a:pt x="12532" y="2339"/>
                    <a:pt x="13251" y="2579"/>
                  </a:cubicBezTo>
                  <a:cubicBezTo>
                    <a:pt x="13971" y="2758"/>
                    <a:pt x="14570" y="2998"/>
                    <a:pt x="14930" y="3118"/>
                  </a:cubicBezTo>
                  <a:cubicBezTo>
                    <a:pt x="15350" y="3298"/>
                    <a:pt x="15529" y="3418"/>
                    <a:pt x="15529" y="3418"/>
                  </a:cubicBezTo>
                  <a:lnTo>
                    <a:pt x="15709" y="2998"/>
                  </a:lnTo>
                  <a:lnTo>
                    <a:pt x="14630" y="1799"/>
                  </a:lnTo>
                  <a:lnTo>
                    <a:pt x="13491" y="1559"/>
                  </a:lnTo>
                  <a:lnTo>
                    <a:pt x="12292" y="1319"/>
                  </a:lnTo>
                  <a:cubicBezTo>
                    <a:pt x="11872" y="1259"/>
                    <a:pt x="11452" y="1199"/>
                    <a:pt x="10973" y="1140"/>
                  </a:cubicBezTo>
                  <a:lnTo>
                    <a:pt x="9534" y="900"/>
                  </a:lnTo>
                  <a:cubicBezTo>
                    <a:pt x="9054" y="840"/>
                    <a:pt x="8514" y="840"/>
                    <a:pt x="8035" y="780"/>
                  </a:cubicBezTo>
                  <a:lnTo>
                    <a:pt x="6536" y="600"/>
                  </a:lnTo>
                  <a:lnTo>
                    <a:pt x="5097" y="540"/>
                  </a:lnTo>
                  <a:lnTo>
                    <a:pt x="3718" y="420"/>
                  </a:lnTo>
                  <a:lnTo>
                    <a:pt x="2519" y="420"/>
                  </a:lnTo>
                  <a:cubicBezTo>
                    <a:pt x="1919" y="420"/>
                    <a:pt x="1260" y="360"/>
                    <a:pt x="660" y="240"/>
                  </a:cubicBezTo>
                  <a:cubicBezTo>
                    <a:pt x="42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28"/>
            <p:cNvSpPr/>
            <p:nvPr/>
          </p:nvSpPr>
          <p:spPr>
            <a:xfrm>
              <a:off x="5571307" y="3562147"/>
              <a:ext cx="77395" cy="45837"/>
            </a:xfrm>
            <a:custGeom>
              <a:rect b="b" l="l" r="r" t="t"/>
              <a:pathLst>
                <a:path extrusionOk="0" h="3303" w="5577">
                  <a:moveTo>
                    <a:pt x="2174" y="1"/>
                  </a:moveTo>
                  <a:cubicBezTo>
                    <a:pt x="2126" y="1"/>
                    <a:pt x="2081" y="2"/>
                    <a:pt x="2039" y="5"/>
                  </a:cubicBezTo>
                  <a:cubicBezTo>
                    <a:pt x="1" y="305"/>
                    <a:pt x="241" y="3303"/>
                    <a:pt x="2279" y="3303"/>
                  </a:cubicBezTo>
                  <a:cubicBezTo>
                    <a:pt x="3179" y="3183"/>
                    <a:pt x="5577" y="2283"/>
                    <a:pt x="5517" y="1384"/>
                  </a:cubicBezTo>
                  <a:cubicBezTo>
                    <a:pt x="5460" y="583"/>
                    <a:pt x="3166" y="1"/>
                    <a:pt x="2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28"/>
            <p:cNvSpPr/>
            <p:nvPr/>
          </p:nvSpPr>
          <p:spPr>
            <a:xfrm>
              <a:off x="5741072" y="3660394"/>
              <a:ext cx="197199" cy="118167"/>
            </a:xfrm>
            <a:custGeom>
              <a:rect b="b" l="l" r="r" t="t"/>
              <a:pathLst>
                <a:path extrusionOk="0" h="8515" w="14210">
                  <a:moveTo>
                    <a:pt x="420" y="1"/>
                  </a:moveTo>
                  <a:lnTo>
                    <a:pt x="0" y="1320"/>
                  </a:lnTo>
                  <a:cubicBezTo>
                    <a:pt x="120" y="1290"/>
                    <a:pt x="240" y="1275"/>
                    <a:pt x="367" y="1275"/>
                  </a:cubicBezTo>
                  <a:cubicBezTo>
                    <a:pt x="495" y="1275"/>
                    <a:pt x="630" y="1290"/>
                    <a:pt x="780" y="1320"/>
                  </a:cubicBezTo>
                  <a:cubicBezTo>
                    <a:pt x="1379" y="1380"/>
                    <a:pt x="1919" y="1500"/>
                    <a:pt x="2518" y="1740"/>
                  </a:cubicBezTo>
                  <a:cubicBezTo>
                    <a:pt x="2878" y="1859"/>
                    <a:pt x="3238" y="1979"/>
                    <a:pt x="3657" y="2159"/>
                  </a:cubicBezTo>
                  <a:lnTo>
                    <a:pt x="4857" y="2699"/>
                  </a:lnTo>
                  <a:lnTo>
                    <a:pt x="6176" y="3298"/>
                  </a:lnTo>
                  <a:lnTo>
                    <a:pt x="7495" y="4018"/>
                  </a:lnTo>
                  <a:cubicBezTo>
                    <a:pt x="7914" y="4258"/>
                    <a:pt x="8334" y="4438"/>
                    <a:pt x="8754" y="4737"/>
                  </a:cubicBezTo>
                  <a:lnTo>
                    <a:pt x="9953" y="5517"/>
                  </a:lnTo>
                  <a:cubicBezTo>
                    <a:pt x="10792" y="5997"/>
                    <a:pt x="11452" y="6476"/>
                    <a:pt x="12051" y="6956"/>
                  </a:cubicBezTo>
                  <a:cubicBezTo>
                    <a:pt x="12651" y="7376"/>
                    <a:pt x="13131" y="7795"/>
                    <a:pt x="13430" y="8035"/>
                  </a:cubicBezTo>
                  <a:cubicBezTo>
                    <a:pt x="13730" y="8335"/>
                    <a:pt x="13910" y="8515"/>
                    <a:pt x="13910" y="8515"/>
                  </a:cubicBezTo>
                  <a:lnTo>
                    <a:pt x="14210" y="8155"/>
                  </a:lnTo>
                  <a:lnTo>
                    <a:pt x="13550" y="6716"/>
                  </a:lnTo>
                  <a:lnTo>
                    <a:pt x="12591" y="6116"/>
                  </a:lnTo>
                  <a:lnTo>
                    <a:pt x="11512" y="5457"/>
                  </a:lnTo>
                  <a:cubicBezTo>
                    <a:pt x="11152" y="5277"/>
                    <a:pt x="10792" y="5037"/>
                    <a:pt x="10373" y="4797"/>
                  </a:cubicBezTo>
                  <a:lnTo>
                    <a:pt x="9054" y="4138"/>
                  </a:lnTo>
                  <a:cubicBezTo>
                    <a:pt x="8634" y="3898"/>
                    <a:pt x="8154" y="3718"/>
                    <a:pt x="7735" y="3478"/>
                  </a:cubicBezTo>
                  <a:lnTo>
                    <a:pt x="6356" y="2819"/>
                  </a:lnTo>
                  <a:lnTo>
                    <a:pt x="5036" y="2219"/>
                  </a:lnTo>
                  <a:lnTo>
                    <a:pt x="3777" y="1680"/>
                  </a:lnTo>
                  <a:cubicBezTo>
                    <a:pt x="3418" y="1500"/>
                    <a:pt x="3058" y="1440"/>
                    <a:pt x="2638" y="1260"/>
                  </a:cubicBezTo>
                  <a:cubicBezTo>
                    <a:pt x="2099" y="1020"/>
                    <a:pt x="1559" y="780"/>
                    <a:pt x="1019" y="421"/>
                  </a:cubicBezTo>
                  <a:cubicBezTo>
                    <a:pt x="839" y="301"/>
                    <a:pt x="600" y="181"/>
                    <a:pt x="4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28"/>
            <p:cNvSpPr/>
            <p:nvPr/>
          </p:nvSpPr>
          <p:spPr>
            <a:xfrm>
              <a:off x="5677812" y="3637716"/>
              <a:ext cx="81572" cy="46864"/>
            </a:xfrm>
            <a:custGeom>
              <a:rect b="b" l="l" r="r" t="t"/>
              <a:pathLst>
                <a:path extrusionOk="0" h="3377" w="5878">
                  <a:moveTo>
                    <a:pt x="2308" y="1"/>
                  </a:moveTo>
                  <a:cubicBezTo>
                    <a:pt x="589" y="1"/>
                    <a:pt x="1" y="2705"/>
                    <a:pt x="1920" y="3254"/>
                  </a:cubicBezTo>
                  <a:cubicBezTo>
                    <a:pt x="2207" y="3330"/>
                    <a:pt x="2658" y="3376"/>
                    <a:pt x="3149" y="3376"/>
                  </a:cubicBezTo>
                  <a:cubicBezTo>
                    <a:pt x="4199" y="3376"/>
                    <a:pt x="5433" y="3166"/>
                    <a:pt x="5637" y="2594"/>
                  </a:cubicBezTo>
                  <a:cubicBezTo>
                    <a:pt x="5877" y="1695"/>
                    <a:pt x="3659" y="316"/>
                    <a:pt x="2819" y="76"/>
                  </a:cubicBezTo>
                  <a:cubicBezTo>
                    <a:pt x="2640" y="25"/>
                    <a:pt x="2469" y="1"/>
                    <a:pt x="23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28"/>
            <p:cNvSpPr/>
            <p:nvPr/>
          </p:nvSpPr>
          <p:spPr>
            <a:xfrm>
              <a:off x="4970344" y="4132879"/>
              <a:ext cx="1040077" cy="252293"/>
            </a:xfrm>
            <a:custGeom>
              <a:rect b="b" l="l" r="r" t="t"/>
              <a:pathLst>
                <a:path extrusionOk="0" h="18180" w="74947">
                  <a:moveTo>
                    <a:pt x="12919" y="1"/>
                  </a:moveTo>
                  <a:cubicBezTo>
                    <a:pt x="12667" y="1"/>
                    <a:pt x="12418" y="4"/>
                    <a:pt x="12172" y="12"/>
                  </a:cubicBezTo>
                  <a:cubicBezTo>
                    <a:pt x="11552" y="52"/>
                    <a:pt x="10953" y="66"/>
                    <a:pt x="10375" y="66"/>
                  </a:cubicBezTo>
                  <a:cubicBezTo>
                    <a:pt x="9221" y="66"/>
                    <a:pt x="8155" y="12"/>
                    <a:pt x="7195" y="12"/>
                  </a:cubicBezTo>
                  <a:lnTo>
                    <a:pt x="3358" y="252"/>
                  </a:lnTo>
                  <a:cubicBezTo>
                    <a:pt x="2939" y="312"/>
                    <a:pt x="2534" y="342"/>
                    <a:pt x="2129" y="342"/>
                  </a:cubicBezTo>
                  <a:cubicBezTo>
                    <a:pt x="1724" y="342"/>
                    <a:pt x="1320" y="312"/>
                    <a:pt x="900" y="252"/>
                  </a:cubicBezTo>
                  <a:cubicBezTo>
                    <a:pt x="600" y="252"/>
                    <a:pt x="300" y="132"/>
                    <a:pt x="1" y="72"/>
                  </a:cubicBezTo>
                  <a:lnTo>
                    <a:pt x="1" y="72"/>
                  </a:lnTo>
                  <a:lnTo>
                    <a:pt x="121" y="1391"/>
                  </a:lnTo>
                  <a:cubicBezTo>
                    <a:pt x="360" y="1272"/>
                    <a:pt x="660" y="1212"/>
                    <a:pt x="960" y="1152"/>
                  </a:cubicBezTo>
                  <a:cubicBezTo>
                    <a:pt x="1739" y="972"/>
                    <a:pt x="2579" y="912"/>
                    <a:pt x="3418" y="912"/>
                  </a:cubicBezTo>
                  <a:lnTo>
                    <a:pt x="7195" y="732"/>
                  </a:lnTo>
                  <a:cubicBezTo>
                    <a:pt x="8694" y="792"/>
                    <a:pt x="10313" y="912"/>
                    <a:pt x="12112" y="972"/>
                  </a:cubicBezTo>
                  <a:cubicBezTo>
                    <a:pt x="13911" y="1032"/>
                    <a:pt x="15829" y="1272"/>
                    <a:pt x="17928" y="1451"/>
                  </a:cubicBezTo>
                  <a:cubicBezTo>
                    <a:pt x="18947" y="1631"/>
                    <a:pt x="20026" y="1691"/>
                    <a:pt x="21045" y="1811"/>
                  </a:cubicBezTo>
                  <a:lnTo>
                    <a:pt x="24343" y="2291"/>
                  </a:lnTo>
                  <a:cubicBezTo>
                    <a:pt x="25482" y="2471"/>
                    <a:pt x="26621" y="2591"/>
                    <a:pt x="27761" y="2830"/>
                  </a:cubicBezTo>
                  <a:lnTo>
                    <a:pt x="31178" y="3490"/>
                  </a:lnTo>
                  <a:cubicBezTo>
                    <a:pt x="33517" y="3850"/>
                    <a:pt x="35855" y="4449"/>
                    <a:pt x="38193" y="4989"/>
                  </a:cubicBezTo>
                  <a:lnTo>
                    <a:pt x="39992" y="5409"/>
                  </a:lnTo>
                  <a:lnTo>
                    <a:pt x="41671" y="5888"/>
                  </a:lnTo>
                  <a:lnTo>
                    <a:pt x="45148" y="6848"/>
                  </a:lnTo>
                  <a:cubicBezTo>
                    <a:pt x="47367" y="7567"/>
                    <a:pt x="49645" y="8227"/>
                    <a:pt x="51803" y="8946"/>
                  </a:cubicBezTo>
                  <a:cubicBezTo>
                    <a:pt x="53902" y="9666"/>
                    <a:pt x="56000" y="10325"/>
                    <a:pt x="57919" y="11104"/>
                  </a:cubicBezTo>
                  <a:lnTo>
                    <a:pt x="60737" y="12184"/>
                  </a:lnTo>
                  <a:lnTo>
                    <a:pt x="63315" y="13203"/>
                  </a:lnTo>
                  <a:cubicBezTo>
                    <a:pt x="64994" y="13863"/>
                    <a:pt x="66493" y="14582"/>
                    <a:pt x="67812" y="15122"/>
                  </a:cubicBezTo>
                  <a:cubicBezTo>
                    <a:pt x="69131" y="15721"/>
                    <a:pt x="70330" y="16261"/>
                    <a:pt x="71289" y="16740"/>
                  </a:cubicBezTo>
                  <a:cubicBezTo>
                    <a:pt x="72249" y="17220"/>
                    <a:pt x="72968" y="17520"/>
                    <a:pt x="73448" y="17820"/>
                  </a:cubicBezTo>
                  <a:lnTo>
                    <a:pt x="74227" y="18179"/>
                  </a:lnTo>
                  <a:lnTo>
                    <a:pt x="74947" y="17040"/>
                  </a:lnTo>
                  <a:lnTo>
                    <a:pt x="74167" y="16621"/>
                  </a:lnTo>
                  <a:cubicBezTo>
                    <a:pt x="73688" y="16381"/>
                    <a:pt x="72908" y="16021"/>
                    <a:pt x="71949" y="15541"/>
                  </a:cubicBezTo>
                  <a:cubicBezTo>
                    <a:pt x="70930" y="15062"/>
                    <a:pt x="69790" y="14522"/>
                    <a:pt x="68471" y="13863"/>
                  </a:cubicBezTo>
                  <a:cubicBezTo>
                    <a:pt x="67152" y="13263"/>
                    <a:pt x="65593" y="12603"/>
                    <a:pt x="63915" y="11884"/>
                  </a:cubicBezTo>
                  <a:lnTo>
                    <a:pt x="61277" y="10745"/>
                  </a:lnTo>
                  <a:lnTo>
                    <a:pt x="58459" y="9666"/>
                  </a:lnTo>
                  <a:cubicBezTo>
                    <a:pt x="56540" y="8946"/>
                    <a:pt x="54441" y="8227"/>
                    <a:pt x="52283" y="7447"/>
                  </a:cubicBezTo>
                  <a:cubicBezTo>
                    <a:pt x="50125" y="6668"/>
                    <a:pt x="47906" y="6008"/>
                    <a:pt x="45568" y="5349"/>
                  </a:cubicBezTo>
                  <a:lnTo>
                    <a:pt x="42090" y="4389"/>
                  </a:lnTo>
                  <a:lnTo>
                    <a:pt x="40352" y="3910"/>
                  </a:lnTo>
                  <a:lnTo>
                    <a:pt x="38553" y="3490"/>
                  </a:lnTo>
                  <a:cubicBezTo>
                    <a:pt x="36215" y="2950"/>
                    <a:pt x="33876" y="2351"/>
                    <a:pt x="31478" y="1991"/>
                  </a:cubicBezTo>
                  <a:lnTo>
                    <a:pt x="28000" y="1331"/>
                  </a:lnTo>
                  <a:cubicBezTo>
                    <a:pt x="26861" y="1152"/>
                    <a:pt x="25662" y="1032"/>
                    <a:pt x="24583" y="852"/>
                  </a:cubicBezTo>
                  <a:lnTo>
                    <a:pt x="21225" y="492"/>
                  </a:lnTo>
                  <a:cubicBezTo>
                    <a:pt x="20146" y="372"/>
                    <a:pt x="19067" y="312"/>
                    <a:pt x="18048" y="252"/>
                  </a:cubicBezTo>
                  <a:cubicBezTo>
                    <a:pt x="16236" y="149"/>
                    <a:pt x="14514" y="1"/>
                    <a:pt x="12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28"/>
            <p:cNvSpPr/>
            <p:nvPr/>
          </p:nvSpPr>
          <p:spPr>
            <a:xfrm>
              <a:off x="5023777" y="4137209"/>
              <a:ext cx="203028" cy="120651"/>
            </a:xfrm>
            <a:custGeom>
              <a:rect b="b" l="l" r="r" t="t"/>
              <a:pathLst>
                <a:path extrusionOk="0" h="8694" w="14630">
                  <a:moveTo>
                    <a:pt x="14270" y="0"/>
                  </a:moveTo>
                  <a:cubicBezTo>
                    <a:pt x="14270" y="0"/>
                    <a:pt x="14090" y="60"/>
                    <a:pt x="13610" y="240"/>
                  </a:cubicBezTo>
                  <a:cubicBezTo>
                    <a:pt x="13191" y="420"/>
                    <a:pt x="12651" y="660"/>
                    <a:pt x="11932" y="1019"/>
                  </a:cubicBezTo>
                  <a:lnTo>
                    <a:pt x="10793" y="1559"/>
                  </a:lnTo>
                  <a:cubicBezTo>
                    <a:pt x="10433" y="1739"/>
                    <a:pt x="10013" y="1919"/>
                    <a:pt x="9593" y="2099"/>
                  </a:cubicBezTo>
                  <a:lnTo>
                    <a:pt x="8274" y="2818"/>
                  </a:lnTo>
                  <a:cubicBezTo>
                    <a:pt x="7855" y="2998"/>
                    <a:pt x="7435" y="3298"/>
                    <a:pt x="7015" y="3538"/>
                  </a:cubicBezTo>
                  <a:lnTo>
                    <a:pt x="5696" y="4317"/>
                  </a:lnTo>
                  <a:lnTo>
                    <a:pt x="4497" y="5037"/>
                  </a:lnTo>
                  <a:lnTo>
                    <a:pt x="3298" y="5816"/>
                  </a:lnTo>
                  <a:cubicBezTo>
                    <a:pt x="2938" y="5996"/>
                    <a:pt x="2638" y="6296"/>
                    <a:pt x="2339" y="6476"/>
                  </a:cubicBezTo>
                  <a:cubicBezTo>
                    <a:pt x="1799" y="6835"/>
                    <a:pt x="1259" y="7135"/>
                    <a:pt x="720" y="7375"/>
                  </a:cubicBezTo>
                  <a:cubicBezTo>
                    <a:pt x="480" y="7495"/>
                    <a:pt x="240" y="7555"/>
                    <a:pt x="0" y="7615"/>
                  </a:cubicBezTo>
                  <a:lnTo>
                    <a:pt x="840" y="8694"/>
                  </a:lnTo>
                  <a:cubicBezTo>
                    <a:pt x="960" y="8454"/>
                    <a:pt x="1139" y="8274"/>
                    <a:pt x="1259" y="8094"/>
                  </a:cubicBezTo>
                  <a:cubicBezTo>
                    <a:pt x="1679" y="7675"/>
                    <a:pt x="2099" y="7255"/>
                    <a:pt x="2578" y="6835"/>
                  </a:cubicBezTo>
                  <a:cubicBezTo>
                    <a:pt x="2878" y="6655"/>
                    <a:pt x="3178" y="6416"/>
                    <a:pt x="3598" y="6176"/>
                  </a:cubicBezTo>
                  <a:lnTo>
                    <a:pt x="4737" y="5456"/>
                  </a:lnTo>
                  <a:lnTo>
                    <a:pt x="5936" y="4737"/>
                  </a:lnTo>
                  <a:lnTo>
                    <a:pt x="7255" y="4077"/>
                  </a:lnTo>
                  <a:cubicBezTo>
                    <a:pt x="7675" y="3837"/>
                    <a:pt x="8154" y="3598"/>
                    <a:pt x="8574" y="3418"/>
                  </a:cubicBezTo>
                  <a:lnTo>
                    <a:pt x="9893" y="2818"/>
                  </a:lnTo>
                  <a:cubicBezTo>
                    <a:pt x="10733" y="2458"/>
                    <a:pt x="11572" y="2159"/>
                    <a:pt x="12231" y="1919"/>
                  </a:cubicBezTo>
                  <a:cubicBezTo>
                    <a:pt x="12951" y="1679"/>
                    <a:pt x="13551" y="1559"/>
                    <a:pt x="13970" y="1439"/>
                  </a:cubicBezTo>
                  <a:cubicBezTo>
                    <a:pt x="14390" y="1379"/>
                    <a:pt x="14630" y="1319"/>
                    <a:pt x="14630" y="1319"/>
                  </a:cubicBezTo>
                  <a:lnTo>
                    <a:pt x="14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28"/>
            <p:cNvSpPr/>
            <p:nvPr/>
          </p:nvSpPr>
          <p:spPr>
            <a:xfrm>
              <a:off x="4970344" y="4239064"/>
              <a:ext cx="77575" cy="56301"/>
            </a:xfrm>
            <a:custGeom>
              <a:rect b="b" l="l" r="r" t="t"/>
              <a:pathLst>
                <a:path extrusionOk="0" h="4057" w="5590">
                  <a:moveTo>
                    <a:pt x="4338" y="1"/>
                  </a:moveTo>
                  <a:cubicBezTo>
                    <a:pt x="3397" y="1"/>
                    <a:pt x="1886" y="700"/>
                    <a:pt x="1332" y="1115"/>
                  </a:cubicBezTo>
                  <a:cubicBezTo>
                    <a:pt x="1" y="2209"/>
                    <a:pt x="1045" y="4057"/>
                    <a:pt x="2372" y="4057"/>
                  </a:cubicBezTo>
                  <a:cubicBezTo>
                    <a:pt x="2718" y="4057"/>
                    <a:pt x="3083" y="3931"/>
                    <a:pt x="3431" y="3633"/>
                  </a:cubicBezTo>
                  <a:cubicBezTo>
                    <a:pt x="4150" y="3094"/>
                    <a:pt x="5589" y="935"/>
                    <a:pt x="4989" y="216"/>
                  </a:cubicBezTo>
                  <a:cubicBezTo>
                    <a:pt x="4851" y="64"/>
                    <a:pt x="4620" y="1"/>
                    <a:pt x="4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28"/>
            <p:cNvSpPr/>
            <p:nvPr/>
          </p:nvSpPr>
          <p:spPr>
            <a:xfrm>
              <a:off x="4900617" y="4128840"/>
              <a:ext cx="80295" cy="45671"/>
            </a:xfrm>
            <a:custGeom>
              <a:rect b="b" l="l" r="r" t="t"/>
              <a:pathLst>
                <a:path extrusionOk="0" h="3291" w="5786">
                  <a:moveTo>
                    <a:pt x="2798" y="1"/>
                  </a:moveTo>
                  <a:cubicBezTo>
                    <a:pt x="2477" y="1"/>
                    <a:pt x="2197" y="23"/>
                    <a:pt x="2009" y="64"/>
                  </a:cubicBezTo>
                  <a:cubicBezTo>
                    <a:pt x="1" y="510"/>
                    <a:pt x="483" y="3290"/>
                    <a:pt x="2249" y="3290"/>
                  </a:cubicBezTo>
                  <a:cubicBezTo>
                    <a:pt x="2382" y="3290"/>
                    <a:pt x="2522" y="3275"/>
                    <a:pt x="2668" y="3241"/>
                  </a:cubicBezTo>
                  <a:lnTo>
                    <a:pt x="2608" y="3241"/>
                  </a:lnTo>
                  <a:cubicBezTo>
                    <a:pt x="3508" y="3061"/>
                    <a:pt x="5786" y="1862"/>
                    <a:pt x="5606" y="963"/>
                  </a:cubicBezTo>
                  <a:cubicBezTo>
                    <a:pt x="5513" y="266"/>
                    <a:pt x="3907" y="1"/>
                    <a:pt x="27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28"/>
            <p:cNvSpPr/>
            <p:nvPr/>
          </p:nvSpPr>
          <p:spPr>
            <a:xfrm>
              <a:off x="5003625" y="3995744"/>
              <a:ext cx="180574" cy="145617"/>
            </a:xfrm>
            <a:custGeom>
              <a:rect b="b" l="l" r="r" t="t"/>
              <a:pathLst>
                <a:path extrusionOk="0" h="10493" w="13012">
                  <a:moveTo>
                    <a:pt x="1020" y="1"/>
                  </a:moveTo>
                  <a:lnTo>
                    <a:pt x="1" y="900"/>
                  </a:lnTo>
                  <a:cubicBezTo>
                    <a:pt x="241" y="1020"/>
                    <a:pt x="421" y="1140"/>
                    <a:pt x="660" y="1320"/>
                  </a:cubicBezTo>
                  <a:cubicBezTo>
                    <a:pt x="1140" y="1619"/>
                    <a:pt x="1620" y="2039"/>
                    <a:pt x="2039" y="2519"/>
                  </a:cubicBezTo>
                  <a:cubicBezTo>
                    <a:pt x="2279" y="2759"/>
                    <a:pt x="2519" y="3058"/>
                    <a:pt x="2879" y="3358"/>
                  </a:cubicBezTo>
                  <a:lnTo>
                    <a:pt x="3838" y="4317"/>
                  </a:lnTo>
                  <a:cubicBezTo>
                    <a:pt x="4138" y="4617"/>
                    <a:pt x="4498" y="4977"/>
                    <a:pt x="4857" y="5337"/>
                  </a:cubicBezTo>
                  <a:lnTo>
                    <a:pt x="5937" y="6356"/>
                  </a:lnTo>
                  <a:cubicBezTo>
                    <a:pt x="6356" y="6656"/>
                    <a:pt x="6716" y="7015"/>
                    <a:pt x="7076" y="7315"/>
                  </a:cubicBezTo>
                  <a:cubicBezTo>
                    <a:pt x="7436" y="7675"/>
                    <a:pt x="7855" y="7975"/>
                    <a:pt x="8215" y="8275"/>
                  </a:cubicBezTo>
                  <a:cubicBezTo>
                    <a:pt x="8515" y="8574"/>
                    <a:pt x="8934" y="8814"/>
                    <a:pt x="9294" y="9114"/>
                  </a:cubicBezTo>
                  <a:lnTo>
                    <a:pt x="10254" y="9833"/>
                  </a:lnTo>
                  <a:lnTo>
                    <a:pt x="11213" y="10493"/>
                  </a:lnTo>
                  <a:lnTo>
                    <a:pt x="12772" y="10493"/>
                  </a:lnTo>
                  <a:lnTo>
                    <a:pt x="13012" y="10073"/>
                  </a:lnTo>
                  <a:cubicBezTo>
                    <a:pt x="13012" y="10073"/>
                    <a:pt x="12772" y="9953"/>
                    <a:pt x="12412" y="9774"/>
                  </a:cubicBezTo>
                  <a:cubicBezTo>
                    <a:pt x="11992" y="9594"/>
                    <a:pt x="11453" y="9354"/>
                    <a:pt x="10793" y="8934"/>
                  </a:cubicBezTo>
                  <a:cubicBezTo>
                    <a:pt x="10194" y="8574"/>
                    <a:pt x="9414" y="8155"/>
                    <a:pt x="8695" y="7615"/>
                  </a:cubicBezTo>
                  <a:lnTo>
                    <a:pt x="7496" y="6776"/>
                  </a:lnTo>
                  <a:cubicBezTo>
                    <a:pt x="7136" y="6476"/>
                    <a:pt x="6776" y="6176"/>
                    <a:pt x="6356" y="5876"/>
                  </a:cubicBezTo>
                  <a:lnTo>
                    <a:pt x="5217" y="4917"/>
                  </a:lnTo>
                  <a:lnTo>
                    <a:pt x="4198" y="3898"/>
                  </a:lnTo>
                  <a:lnTo>
                    <a:pt x="3179" y="2998"/>
                  </a:lnTo>
                  <a:cubicBezTo>
                    <a:pt x="2879" y="2699"/>
                    <a:pt x="2639" y="2399"/>
                    <a:pt x="2399" y="2099"/>
                  </a:cubicBezTo>
                  <a:cubicBezTo>
                    <a:pt x="1979" y="1679"/>
                    <a:pt x="1620" y="1140"/>
                    <a:pt x="1320" y="660"/>
                  </a:cubicBezTo>
                  <a:cubicBezTo>
                    <a:pt x="1200" y="420"/>
                    <a:pt x="1080" y="240"/>
                    <a:pt x="10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28"/>
            <p:cNvSpPr/>
            <p:nvPr/>
          </p:nvSpPr>
          <p:spPr>
            <a:xfrm>
              <a:off x="4959088" y="3952921"/>
              <a:ext cx="69998" cy="61255"/>
            </a:xfrm>
            <a:custGeom>
              <a:rect b="b" l="l" r="r" t="t"/>
              <a:pathLst>
                <a:path extrusionOk="0" h="4414" w="5044">
                  <a:moveTo>
                    <a:pt x="2288" y="1"/>
                  </a:moveTo>
                  <a:cubicBezTo>
                    <a:pt x="1092" y="1"/>
                    <a:pt x="1" y="1403"/>
                    <a:pt x="967" y="2676"/>
                  </a:cubicBezTo>
                  <a:cubicBezTo>
                    <a:pt x="1475" y="3286"/>
                    <a:pt x="3061" y="4413"/>
                    <a:pt x="3934" y="4413"/>
                  </a:cubicBezTo>
                  <a:cubicBezTo>
                    <a:pt x="4090" y="4413"/>
                    <a:pt x="4224" y="4377"/>
                    <a:pt x="4324" y="4295"/>
                  </a:cubicBezTo>
                  <a:cubicBezTo>
                    <a:pt x="5044" y="3755"/>
                    <a:pt x="4084" y="1357"/>
                    <a:pt x="3545" y="637"/>
                  </a:cubicBezTo>
                  <a:cubicBezTo>
                    <a:pt x="3176" y="188"/>
                    <a:pt x="2725" y="1"/>
                    <a:pt x="2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28"/>
            <p:cNvSpPr/>
            <p:nvPr/>
          </p:nvSpPr>
          <p:spPr>
            <a:xfrm>
              <a:off x="5147589" y="3989915"/>
              <a:ext cx="162270" cy="165600"/>
            </a:xfrm>
            <a:custGeom>
              <a:rect b="b" l="l" r="r" t="t"/>
              <a:pathLst>
                <a:path extrusionOk="0" h="11933" w="11693">
                  <a:moveTo>
                    <a:pt x="1140" y="1"/>
                  </a:moveTo>
                  <a:lnTo>
                    <a:pt x="0" y="780"/>
                  </a:lnTo>
                  <a:cubicBezTo>
                    <a:pt x="240" y="900"/>
                    <a:pt x="420" y="1080"/>
                    <a:pt x="600" y="1260"/>
                  </a:cubicBezTo>
                  <a:cubicBezTo>
                    <a:pt x="1020" y="1620"/>
                    <a:pt x="1439" y="2099"/>
                    <a:pt x="1799" y="2639"/>
                  </a:cubicBezTo>
                  <a:cubicBezTo>
                    <a:pt x="2039" y="2879"/>
                    <a:pt x="2219" y="3238"/>
                    <a:pt x="2519" y="3598"/>
                  </a:cubicBezTo>
                  <a:lnTo>
                    <a:pt x="3358" y="4677"/>
                  </a:lnTo>
                  <a:lnTo>
                    <a:pt x="4257" y="5817"/>
                  </a:lnTo>
                  <a:lnTo>
                    <a:pt x="5157" y="6956"/>
                  </a:lnTo>
                  <a:cubicBezTo>
                    <a:pt x="5516" y="7376"/>
                    <a:pt x="5816" y="7735"/>
                    <a:pt x="6176" y="8095"/>
                  </a:cubicBezTo>
                  <a:lnTo>
                    <a:pt x="7135" y="9174"/>
                  </a:lnTo>
                  <a:cubicBezTo>
                    <a:pt x="7435" y="9534"/>
                    <a:pt x="7795" y="9834"/>
                    <a:pt x="8095" y="10134"/>
                  </a:cubicBezTo>
                  <a:lnTo>
                    <a:pt x="8934" y="11033"/>
                  </a:lnTo>
                  <a:lnTo>
                    <a:pt x="9773" y="11752"/>
                  </a:lnTo>
                  <a:lnTo>
                    <a:pt x="11392" y="11932"/>
                  </a:lnTo>
                  <a:lnTo>
                    <a:pt x="11692" y="11573"/>
                  </a:lnTo>
                  <a:cubicBezTo>
                    <a:pt x="11692" y="11573"/>
                    <a:pt x="11452" y="11453"/>
                    <a:pt x="11092" y="11213"/>
                  </a:cubicBezTo>
                  <a:cubicBezTo>
                    <a:pt x="10733" y="11033"/>
                    <a:pt x="10253" y="10673"/>
                    <a:pt x="9654" y="10194"/>
                  </a:cubicBezTo>
                  <a:cubicBezTo>
                    <a:pt x="9114" y="9714"/>
                    <a:pt x="8394" y="9174"/>
                    <a:pt x="7735" y="8575"/>
                  </a:cubicBezTo>
                  <a:lnTo>
                    <a:pt x="6716" y="7555"/>
                  </a:lnTo>
                  <a:cubicBezTo>
                    <a:pt x="6356" y="7256"/>
                    <a:pt x="5996" y="6836"/>
                    <a:pt x="5696" y="6476"/>
                  </a:cubicBezTo>
                  <a:lnTo>
                    <a:pt x="4677" y="5397"/>
                  </a:lnTo>
                  <a:lnTo>
                    <a:pt x="3778" y="4318"/>
                  </a:lnTo>
                  <a:lnTo>
                    <a:pt x="2938" y="3238"/>
                  </a:lnTo>
                  <a:cubicBezTo>
                    <a:pt x="2639" y="2939"/>
                    <a:pt x="2399" y="2639"/>
                    <a:pt x="2219" y="2279"/>
                  </a:cubicBezTo>
                  <a:cubicBezTo>
                    <a:pt x="1859" y="1800"/>
                    <a:pt x="1559" y="1260"/>
                    <a:pt x="1379" y="720"/>
                  </a:cubicBezTo>
                  <a:cubicBezTo>
                    <a:pt x="1260" y="480"/>
                    <a:pt x="1200" y="241"/>
                    <a:pt x="1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28"/>
            <p:cNvSpPr/>
            <p:nvPr/>
          </p:nvSpPr>
          <p:spPr>
            <a:xfrm>
              <a:off x="5109638" y="3943872"/>
              <a:ext cx="64211" cy="64780"/>
            </a:xfrm>
            <a:custGeom>
              <a:rect b="b" l="l" r="r" t="t"/>
              <a:pathLst>
                <a:path extrusionOk="0" h="4668" w="4627">
                  <a:moveTo>
                    <a:pt x="2223" y="1"/>
                  </a:moveTo>
                  <a:cubicBezTo>
                    <a:pt x="1108" y="1"/>
                    <a:pt x="0" y="1202"/>
                    <a:pt x="789" y="2488"/>
                  </a:cubicBezTo>
                  <a:cubicBezTo>
                    <a:pt x="1160" y="3178"/>
                    <a:pt x="2706" y="4667"/>
                    <a:pt x="3597" y="4667"/>
                  </a:cubicBezTo>
                  <a:cubicBezTo>
                    <a:pt x="3713" y="4667"/>
                    <a:pt x="3817" y="4642"/>
                    <a:pt x="3907" y="4587"/>
                  </a:cubicBezTo>
                  <a:cubicBezTo>
                    <a:pt x="4626" y="4107"/>
                    <a:pt x="4027" y="1589"/>
                    <a:pt x="3547" y="810"/>
                  </a:cubicBezTo>
                  <a:cubicBezTo>
                    <a:pt x="3215" y="238"/>
                    <a:pt x="2718" y="1"/>
                    <a:pt x="22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28"/>
            <p:cNvSpPr/>
            <p:nvPr/>
          </p:nvSpPr>
          <p:spPr>
            <a:xfrm>
              <a:off x="5288389" y="3998242"/>
              <a:ext cx="146449" cy="179741"/>
            </a:xfrm>
            <a:custGeom>
              <a:rect b="b" l="l" r="r" t="t"/>
              <a:pathLst>
                <a:path extrusionOk="0" h="12952" w="10553">
                  <a:moveTo>
                    <a:pt x="1200" y="0"/>
                  </a:moveTo>
                  <a:lnTo>
                    <a:pt x="1" y="600"/>
                  </a:lnTo>
                  <a:cubicBezTo>
                    <a:pt x="180" y="780"/>
                    <a:pt x="360" y="960"/>
                    <a:pt x="540" y="1140"/>
                  </a:cubicBezTo>
                  <a:cubicBezTo>
                    <a:pt x="960" y="1619"/>
                    <a:pt x="1320" y="2099"/>
                    <a:pt x="1619" y="2638"/>
                  </a:cubicBezTo>
                  <a:cubicBezTo>
                    <a:pt x="1799" y="2938"/>
                    <a:pt x="1979" y="3298"/>
                    <a:pt x="2219" y="3718"/>
                  </a:cubicBezTo>
                  <a:cubicBezTo>
                    <a:pt x="2459" y="4077"/>
                    <a:pt x="2699" y="4437"/>
                    <a:pt x="2938" y="4857"/>
                  </a:cubicBezTo>
                  <a:lnTo>
                    <a:pt x="3718" y="6056"/>
                  </a:lnTo>
                  <a:lnTo>
                    <a:pt x="4557" y="7315"/>
                  </a:lnTo>
                  <a:cubicBezTo>
                    <a:pt x="4857" y="7735"/>
                    <a:pt x="5097" y="8095"/>
                    <a:pt x="5397" y="8514"/>
                  </a:cubicBezTo>
                  <a:cubicBezTo>
                    <a:pt x="5696" y="8934"/>
                    <a:pt x="6056" y="9294"/>
                    <a:pt x="6296" y="9713"/>
                  </a:cubicBezTo>
                  <a:cubicBezTo>
                    <a:pt x="6596" y="10073"/>
                    <a:pt x="6896" y="10433"/>
                    <a:pt x="7135" y="10733"/>
                  </a:cubicBezTo>
                  <a:lnTo>
                    <a:pt x="7915" y="11692"/>
                  </a:lnTo>
                  <a:cubicBezTo>
                    <a:pt x="8155" y="12052"/>
                    <a:pt x="8454" y="12292"/>
                    <a:pt x="8634" y="12591"/>
                  </a:cubicBezTo>
                  <a:lnTo>
                    <a:pt x="10253" y="12951"/>
                  </a:lnTo>
                  <a:lnTo>
                    <a:pt x="10553" y="12591"/>
                  </a:lnTo>
                  <a:cubicBezTo>
                    <a:pt x="10553" y="12591"/>
                    <a:pt x="10313" y="12412"/>
                    <a:pt x="10013" y="12172"/>
                  </a:cubicBezTo>
                  <a:cubicBezTo>
                    <a:pt x="9654" y="11932"/>
                    <a:pt x="9234" y="11512"/>
                    <a:pt x="8694" y="10973"/>
                  </a:cubicBezTo>
                  <a:cubicBezTo>
                    <a:pt x="8155" y="10493"/>
                    <a:pt x="7555" y="9893"/>
                    <a:pt x="6956" y="9174"/>
                  </a:cubicBezTo>
                  <a:cubicBezTo>
                    <a:pt x="6656" y="8814"/>
                    <a:pt x="6296" y="8454"/>
                    <a:pt x="5996" y="8095"/>
                  </a:cubicBezTo>
                  <a:cubicBezTo>
                    <a:pt x="5696" y="7735"/>
                    <a:pt x="5397" y="7315"/>
                    <a:pt x="5097" y="6895"/>
                  </a:cubicBezTo>
                  <a:cubicBezTo>
                    <a:pt x="4797" y="6536"/>
                    <a:pt x="4497" y="6116"/>
                    <a:pt x="4198" y="5756"/>
                  </a:cubicBezTo>
                  <a:lnTo>
                    <a:pt x="3418" y="4557"/>
                  </a:lnTo>
                  <a:lnTo>
                    <a:pt x="2639" y="3418"/>
                  </a:lnTo>
                  <a:cubicBezTo>
                    <a:pt x="2459" y="3058"/>
                    <a:pt x="2219" y="2698"/>
                    <a:pt x="2039" y="2399"/>
                  </a:cubicBezTo>
                  <a:cubicBezTo>
                    <a:pt x="1739" y="1859"/>
                    <a:pt x="1559" y="1259"/>
                    <a:pt x="1380" y="720"/>
                  </a:cubicBezTo>
                  <a:cubicBezTo>
                    <a:pt x="1320" y="480"/>
                    <a:pt x="126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28"/>
            <p:cNvSpPr/>
            <p:nvPr/>
          </p:nvSpPr>
          <p:spPr>
            <a:xfrm>
              <a:off x="5254400" y="3949604"/>
              <a:ext cx="59798" cy="66029"/>
            </a:xfrm>
            <a:custGeom>
              <a:rect b="b" l="l" r="r" t="t"/>
              <a:pathLst>
                <a:path extrusionOk="0" h="4758" w="4309">
                  <a:moveTo>
                    <a:pt x="2120" y="1"/>
                  </a:moveTo>
                  <a:cubicBezTo>
                    <a:pt x="1065" y="1"/>
                    <a:pt x="0" y="1016"/>
                    <a:pt x="591" y="2315"/>
                  </a:cubicBezTo>
                  <a:cubicBezTo>
                    <a:pt x="920" y="3084"/>
                    <a:pt x="2406" y="4758"/>
                    <a:pt x="3253" y="4758"/>
                  </a:cubicBezTo>
                  <a:cubicBezTo>
                    <a:pt x="3331" y="4758"/>
                    <a:pt x="3403" y="4744"/>
                    <a:pt x="3469" y="4714"/>
                  </a:cubicBezTo>
                  <a:cubicBezTo>
                    <a:pt x="4308" y="4294"/>
                    <a:pt x="3948" y="1776"/>
                    <a:pt x="3529" y="936"/>
                  </a:cubicBezTo>
                  <a:cubicBezTo>
                    <a:pt x="3220" y="278"/>
                    <a:pt x="2671" y="1"/>
                    <a:pt x="2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28"/>
            <p:cNvSpPr/>
            <p:nvPr/>
          </p:nvSpPr>
          <p:spPr>
            <a:xfrm>
              <a:off x="5454809" y="4039850"/>
              <a:ext cx="145630" cy="179728"/>
            </a:xfrm>
            <a:custGeom>
              <a:rect b="b" l="l" r="r" t="t"/>
              <a:pathLst>
                <a:path extrusionOk="0" h="12951" w="10494">
                  <a:moveTo>
                    <a:pt x="1200" y="0"/>
                  </a:moveTo>
                  <a:lnTo>
                    <a:pt x="1" y="660"/>
                  </a:lnTo>
                  <a:cubicBezTo>
                    <a:pt x="181" y="780"/>
                    <a:pt x="361" y="960"/>
                    <a:pt x="541" y="1139"/>
                  </a:cubicBezTo>
                  <a:cubicBezTo>
                    <a:pt x="900" y="1619"/>
                    <a:pt x="1260" y="2099"/>
                    <a:pt x="1560" y="2638"/>
                  </a:cubicBezTo>
                  <a:cubicBezTo>
                    <a:pt x="1800" y="2938"/>
                    <a:pt x="1920" y="3358"/>
                    <a:pt x="2159" y="3718"/>
                  </a:cubicBezTo>
                  <a:lnTo>
                    <a:pt x="2939" y="4857"/>
                  </a:lnTo>
                  <a:lnTo>
                    <a:pt x="3658" y="6056"/>
                  </a:lnTo>
                  <a:lnTo>
                    <a:pt x="4558" y="7315"/>
                  </a:lnTo>
                  <a:cubicBezTo>
                    <a:pt x="4857" y="7735"/>
                    <a:pt x="5097" y="8154"/>
                    <a:pt x="5397" y="8514"/>
                  </a:cubicBezTo>
                  <a:lnTo>
                    <a:pt x="6296" y="9713"/>
                  </a:lnTo>
                  <a:cubicBezTo>
                    <a:pt x="6536" y="10073"/>
                    <a:pt x="6836" y="10433"/>
                    <a:pt x="7136" y="10733"/>
                  </a:cubicBezTo>
                  <a:lnTo>
                    <a:pt x="7855" y="11692"/>
                  </a:lnTo>
                  <a:lnTo>
                    <a:pt x="8635" y="12591"/>
                  </a:lnTo>
                  <a:lnTo>
                    <a:pt x="10194" y="12951"/>
                  </a:lnTo>
                  <a:lnTo>
                    <a:pt x="10493" y="12591"/>
                  </a:lnTo>
                  <a:cubicBezTo>
                    <a:pt x="10493" y="12591"/>
                    <a:pt x="10254" y="12411"/>
                    <a:pt x="9954" y="12172"/>
                  </a:cubicBezTo>
                  <a:cubicBezTo>
                    <a:pt x="9594" y="11932"/>
                    <a:pt x="9174" y="11512"/>
                    <a:pt x="8635" y="11032"/>
                  </a:cubicBezTo>
                  <a:cubicBezTo>
                    <a:pt x="8095" y="10493"/>
                    <a:pt x="7496" y="9893"/>
                    <a:pt x="6896" y="9174"/>
                  </a:cubicBezTo>
                  <a:lnTo>
                    <a:pt x="5937" y="8094"/>
                  </a:lnTo>
                  <a:cubicBezTo>
                    <a:pt x="5637" y="7735"/>
                    <a:pt x="5337" y="7315"/>
                    <a:pt x="5037" y="6955"/>
                  </a:cubicBezTo>
                  <a:lnTo>
                    <a:pt x="4138" y="5756"/>
                  </a:lnTo>
                  <a:cubicBezTo>
                    <a:pt x="3898" y="5276"/>
                    <a:pt x="3658" y="4917"/>
                    <a:pt x="3359" y="4557"/>
                  </a:cubicBezTo>
                  <a:lnTo>
                    <a:pt x="2639" y="3418"/>
                  </a:lnTo>
                  <a:cubicBezTo>
                    <a:pt x="2399" y="3058"/>
                    <a:pt x="2219" y="2698"/>
                    <a:pt x="2039" y="2399"/>
                  </a:cubicBezTo>
                  <a:cubicBezTo>
                    <a:pt x="1740" y="1859"/>
                    <a:pt x="1500" y="1319"/>
                    <a:pt x="1320" y="720"/>
                  </a:cubicBezTo>
                  <a:cubicBezTo>
                    <a:pt x="1260" y="480"/>
                    <a:pt x="120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28"/>
            <p:cNvSpPr/>
            <p:nvPr/>
          </p:nvSpPr>
          <p:spPr>
            <a:xfrm>
              <a:off x="5420320" y="3990150"/>
              <a:ext cx="59465" cy="66126"/>
            </a:xfrm>
            <a:custGeom>
              <a:rect b="b" l="l" r="r" t="t"/>
              <a:pathLst>
                <a:path extrusionOk="0" h="4765" w="4285">
                  <a:moveTo>
                    <a:pt x="2142" y="0"/>
                  </a:moveTo>
                  <a:cubicBezTo>
                    <a:pt x="1063" y="0"/>
                    <a:pt x="1" y="1050"/>
                    <a:pt x="627" y="2382"/>
                  </a:cubicBezTo>
                  <a:cubicBezTo>
                    <a:pt x="957" y="3096"/>
                    <a:pt x="2392" y="4765"/>
                    <a:pt x="3276" y="4765"/>
                  </a:cubicBezTo>
                  <a:cubicBezTo>
                    <a:pt x="3358" y="4765"/>
                    <a:pt x="3434" y="4751"/>
                    <a:pt x="3505" y="4720"/>
                  </a:cubicBezTo>
                  <a:cubicBezTo>
                    <a:pt x="4285" y="4361"/>
                    <a:pt x="3925" y="1783"/>
                    <a:pt x="3565" y="1003"/>
                  </a:cubicBezTo>
                  <a:lnTo>
                    <a:pt x="3625" y="1003"/>
                  </a:lnTo>
                  <a:cubicBezTo>
                    <a:pt x="3292" y="296"/>
                    <a:pt x="2715" y="0"/>
                    <a:pt x="2142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28"/>
            <p:cNvSpPr/>
            <p:nvPr/>
          </p:nvSpPr>
          <p:spPr>
            <a:xfrm>
              <a:off x="5631221" y="4085608"/>
              <a:ext cx="123163" cy="193883"/>
            </a:xfrm>
            <a:custGeom>
              <a:rect b="b" l="l" r="r" t="t"/>
              <a:pathLst>
                <a:path extrusionOk="0" h="13971" w="8875">
                  <a:moveTo>
                    <a:pt x="1260" y="1"/>
                  </a:moveTo>
                  <a:lnTo>
                    <a:pt x="1" y="421"/>
                  </a:lnTo>
                  <a:cubicBezTo>
                    <a:pt x="181" y="600"/>
                    <a:pt x="301" y="840"/>
                    <a:pt x="420" y="1020"/>
                  </a:cubicBezTo>
                  <a:cubicBezTo>
                    <a:pt x="780" y="1500"/>
                    <a:pt x="1080" y="2039"/>
                    <a:pt x="1260" y="2639"/>
                  </a:cubicBezTo>
                  <a:cubicBezTo>
                    <a:pt x="1440" y="2999"/>
                    <a:pt x="1560" y="3358"/>
                    <a:pt x="1740" y="3778"/>
                  </a:cubicBezTo>
                  <a:lnTo>
                    <a:pt x="2279" y="4977"/>
                  </a:lnTo>
                  <a:cubicBezTo>
                    <a:pt x="2519" y="5397"/>
                    <a:pt x="2699" y="5877"/>
                    <a:pt x="2939" y="6296"/>
                  </a:cubicBezTo>
                  <a:lnTo>
                    <a:pt x="3598" y="7615"/>
                  </a:lnTo>
                  <a:cubicBezTo>
                    <a:pt x="3838" y="8095"/>
                    <a:pt x="4018" y="8515"/>
                    <a:pt x="4318" y="8994"/>
                  </a:cubicBezTo>
                  <a:cubicBezTo>
                    <a:pt x="4557" y="9414"/>
                    <a:pt x="4797" y="9834"/>
                    <a:pt x="5037" y="10254"/>
                  </a:cubicBezTo>
                  <a:cubicBezTo>
                    <a:pt x="5277" y="10673"/>
                    <a:pt x="5517" y="11033"/>
                    <a:pt x="5757" y="11393"/>
                  </a:cubicBezTo>
                  <a:lnTo>
                    <a:pt x="6416" y="12472"/>
                  </a:lnTo>
                  <a:cubicBezTo>
                    <a:pt x="6596" y="12772"/>
                    <a:pt x="6836" y="13131"/>
                    <a:pt x="7016" y="13371"/>
                  </a:cubicBezTo>
                  <a:lnTo>
                    <a:pt x="8515" y="13971"/>
                  </a:lnTo>
                  <a:lnTo>
                    <a:pt x="8874" y="13671"/>
                  </a:lnTo>
                  <a:cubicBezTo>
                    <a:pt x="8874" y="13671"/>
                    <a:pt x="8695" y="13491"/>
                    <a:pt x="8395" y="13191"/>
                  </a:cubicBezTo>
                  <a:cubicBezTo>
                    <a:pt x="8095" y="12892"/>
                    <a:pt x="7675" y="12412"/>
                    <a:pt x="7256" y="11872"/>
                  </a:cubicBezTo>
                  <a:cubicBezTo>
                    <a:pt x="6776" y="11273"/>
                    <a:pt x="6236" y="10613"/>
                    <a:pt x="5757" y="9774"/>
                  </a:cubicBezTo>
                  <a:lnTo>
                    <a:pt x="4917" y="8635"/>
                  </a:lnTo>
                  <a:cubicBezTo>
                    <a:pt x="4677" y="8215"/>
                    <a:pt x="4438" y="7795"/>
                    <a:pt x="4198" y="7316"/>
                  </a:cubicBezTo>
                  <a:lnTo>
                    <a:pt x="3418" y="6057"/>
                  </a:lnTo>
                  <a:cubicBezTo>
                    <a:pt x="3238" y="5637"/>
                    <a:pt x="2999" y="5157"/>
                    <a:pt x="2819" y="4737"/>
                  </a:cubicBezTo>
                  <a:lnTo>
                    <a:pt x="2219" y="3538"/>
                  </a:lnTo>
                  <a:cubicBezTo>
                    <a:pt x="2039" y="3179"/>
                    <a:pt x="1919" y="2819"/>
                    <a:pt x="1799" y="2459"/>
                  </a:cubicBezTo>
                  <a:cubicBezTo>
                    <a:pt x="1560" y="1860"/>
                    <a:pt x="1380" y="1260"/>
                    <a:pt x="1320" y="720"/>
                  </a:cubicBezTo>
                  <a:cubicBezTo>
                    <a:pt x="1260" y="481"/>
                    <a:pt x="1260" y="241"/>
                    <a:pt x="1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28"/>
            <p:cNvSpPr/>
            <p:nvPr/>
          </p:nvSpPr>
          <p:spPr>
            <a:xfrm>
              <a:off x="5604019" y="4032702"/>
              <a:ext cx="53012" cy="67459"/>
            </a:xfrm>
            <a:custGeom>
              <a:rect b="b" l="l" r="r" t="t"/>
              <a:pathLst>
                <a:path extrusionOk="0" h="4861" w="3820">
                  <a:moveTo>
                    <a:pt x="1991" y="1"/>
                  </a:moveTo>
                  <a:cubicBezTo>
                    <a:pt x="999" y="1"/>
                    <a:pt x="0" y="856"/>
                    <a:pt x="402" y="2134"/>
                  </a:cubicBezTo>
                  <a:cubicBezTo>
                    <a:pt x="626" y="2920"/>
                    <a:pt x="1901" y="4860"/>
                    <a:pt x="2752" y="4860"/>
                  </a:cubicBezTo>
                  <a:cubicBezTo>
                    <a:pt x="2810" y="4860"/>
                    <a:pt x="2866" y="4851"/>
                    <a:pt x="2920" y="4832"/>
                  </a:cubicBezTo>
                  <a:cubicBezTo>
                    <a:pt x="3819" y="4592"/>
                    <a:pt x="3759" y="2014"/>
                    <a:pt x="3520" y="1175"/>
                  </a:cubicBezTo>
                  <a:cubicBezTo>
                    <a:pt x="3262" y="354"/>
                    <a:pt x="2628" y="1"/>
                    <a:pt x="1991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28"/>
            <p:cNvSpPr/>
            <p:nvPr/>
          </p:nvSpPr>
          <p:spPr>
            <a:xfrm>
              <a:off x="5140275" y="4157180"/>
              <a:ext cx="194715" cy="124814"/>
            </a:xfrm>
            <a:custGeom>
              <a:rect b="b" l="l" r="r" t="t"/>
              <a:pathLst>
                <a:path extrusionOk="0" h="8994" w="14031">
                  <a:moveTo>
                    <a:pt x="12351" y="0"/>
                  </a:moveTo>
                  <a:lnTo>
                    <a:pt x="11332" y="540"/>
                  </a:lnTo>
                  <a:lnTo>
                    <a:pt x="10253" y="1139"/>
                  </a:lnTo>
                  <a:cubicBezTo>
                    <a:pt x="9893" y="1379"/>
                    <a:pt x="9533" y="1559"/>
                    <a:pt x="9114" y="1859"/>
                  </a:cubicBezTo>
                  <a:lnTo>
                    <a:pt x="7855" y="2578"/>
                  </a:lnTo>
                  <a:cubicBezTo>
                    <a:pt x="7435" y="2818"/>
                    <a:pt x="7015" y="3118"/>
                    <a:pt x="6595" y="3418"/>
                  </a:cubicBezTo>
                  <a:lnTo>
                    <a:pt x="5396" y="4257"/>
                  </a:lnTo>
                  <a:lnTo>
                    <a:pt x="4197" y="5097"/>
                  </a:lnTo>
                  <a:lnTo>
                    <a:pt x="3118" y="5936"/>
                  </a:lnTo>
                  <a:cubicBezTo>
                    <a:pt x="2758" y="6176"/>
                    <a:pt x="2458" y="6476"/>
                    <a:pt x="2159" y="6655"/>
                  </a:cubicBezTo>
                  <a:cubicBezTo>
                    <a:pt x="1679" y="7075"/>
                    <a:pt x="1199" y="7375"/>
                    <a:pt x="660" y="7675"/>
                  </a:cubicBezTo>
                  <a:cubicBezTo>
                    <a:pt x="480" y="7795"/>
                    <a:pt x="240" y="7915"/>
                    <a:pt x="0" y="7974"/>
                  </a:cubicBezTo>
                  <a:lnTo>
                    <a:pt x="900" y="8994"/>
                  </a:lnTo>
                  <a:cubicBezTo>
                    <a:pt x="1020" y="8754"/>
                    <a:pt x="1139" y="8574"/>
                    <a:pt x="1259" y="8394"/>
                  </a:cubicBezTo>
                  <a:cubicBezTo>
                    <a:pt x="1619" y="7915"/>
                    <a:pt x="2039" y="7495"/>
                    <a:pt x="2518" y="7135"/>
                  </a:cubicBezTo>
                  <a:cubicBezTo>
                    <a:pt x="2758" y="6895"/>
                    <a:pt x="3058" y="6595"/>
                    <a:pt x="3418" y="6356"/>
                  </a:cubicBezTo>
                  <a:lnTo>
                    <a:pt x="4497" y="5636"/>
                  </a:lnTo>
                  <a:lnTo>
                    <a:pt x="5696" y="4797"/>
                  </a:lnTo>
                  <a:lnTo>
                    <a:pt x="6955" y="4017"/>
                  </a:lnTo>
                  <a:cubicBezTo>
                    <a:pt x="7375" y="3777"/>
                    <a:pt x="7795" y="3478"/>
                    <a:pt x="8214" y="3298"/>
                  </a:cubicBezTo>
                  <a:lnTo>
                    <a:pt x="9473" y="2638"/>
                  </a:lnTo>
                  <a:cubicBezTo>
                    <a:pt x="10313" y="2159"/>
                    <a:pt x="11092" y="1859"/>
                    <a:pt x="11752" y="1559"/>
                  </a:cubicBezTo>
                  <a:cubicBezTo>
                    <a:pt x="12351" y="1199"/>
                    <a:pt x="13011" y="1019"/>
                    <a:pt x="13371" y="900"/>
                  </a:cubicBezTo>
                  <a:cubicBezTo>
                    <a:pt x="13790" y="780"/>
                    <a:pt x="14030" y="720"/>
                    <a:pt x="14030" y="720"/>
                  </a:cubicBezTo>
                  <a:lnTo>
                    <a:pt x="13910" y="300"/>
                  </a:lnTo>
                  <a:lnTo>
                    <a:pt x="123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28"/>
            <p:cNvSpPr/>
            <p:nvPr/>
          </p:nvSpPr>
          <p:spPr>
            <a:xfrm>
              <a:off x="5092366" y="4264754"/>
              <a:ext cx="72038" cy="56398"/>
            </a:xfrm>
            <a:custGeom>
              <a:rect b="b" l="l" r="r" t="t"/>
              <a:pathLst>
                <a:path extrusionOk="0" h="4064" w="5191">
                  <a:moveTo>
                    <a:pt x="4059" y="0"/>
                  </a:moveTo>
                  <a:cubicBezTo>
                    <a:pt x="3121" y="0"/>
                    <a:pt x="1528" y="878"/>
                    <a:pt x="994" y="1363"/>
                  </a:cubicBezTo>
                  <a:cubicBezTo>
                    <a:pt x="1" y="2545"/>
                    <a:pt x="1022" y="4063"/>
                    <a:pt x="2263" y="4063"/>
                  </a:cubicBezTo>
                  <a:cubicBezTo>
                    <a:pt x="2595" y="4063"/>
                    <a:pt x="2943" y="3954"/>
                    <a:pt x="3272" y="3701"/>
                  </a:cubicBezTo>
                  <a:cubicBezTo>
                    <a:pt x="3932" y="3101"/>
                    <a:pt x="5191" y="823"/>
                    <a:pt x="4591" y="164"/>
                  </a:cubicBezTo>
                  <a:cubicBezTo>
                    <a:pt x="4465" y="49"/>
                    <a:pt x="4280" y="0"/>
                    <a:pt x="40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28"/>
            <p:cNvSpPr/>
            <p:nvPr/>
          </p:nvSpPr>
          <p:spPr>
            <a:xfrm>
              <a:off x="5282560" y="4188796"/>
              <a:ext cx="183905" cy="140635"/>
            </a:xfrm>
            <a:custGeom>
              <a:rect b="b" l="l" r="r" t="t"/>
              <a:pathLst>
                <a:path extrusionOk="0" h="10134" w="13252">
                  <a:moveTo>
                    <a:pt x="11513" y="1"/>
                  </a:moveTo>
                  <a:lnTo>
                    <a:pt x="10553" y="660"/>
                  </a:lnTo>
                  <a:lnTo>
                    <a:pt x="9534" y="1320"/>
                  </a:lnTo>
                  <a:cubicBezTo>
                    <a:pt x="9174" y="1619"/>
                    <a:pt x="8815" y="1859"/>
                    <a:pt x="8455" y="2159"/>
                  </a:cubicBezTo>
                  <a:lnTo>
                    <a:pt x="7316" y="3058"/>
                  </a:lnTo>
                  <a:cubicBezTo>
                    <a:pt x="6896" y="3358"/>
                    <a:pt x="6536" y="3718"/>
                    <a:pt x="6116" y="4018"/>
                  </a:cubicBezTo>
                  <a:lnTo>
                    <a:pt x="4977" y="4977"/>
                  </a:lnTo>
                  <a:lnTo>
                    <a:pt x="3898" y="5936"/>
                  </a:lnTo>
                  <a:lnTo>
                    <a:pt x="2939" y="6836"/>
                  </a:lnTo>
                  <a:cubicBezTo>
                    <a:pt x="2579" y="7135"/>
                    <a:pt x="2339" y="7435"/>
                    <a:pt x="2039" y="7735"/>
                  </a:cubicBezTo>
                  <a:cubicBezTo>
                    <a:pt x="1620" y="8155"/>
                    <a:pt x="1140" y="8514"/>
                    <a:pt x="600" y="8874"/>
                  </a:cubicBezTo>
                  <a:cubicBezTo>
                    <a:pt x="421" y="8994"/>
                    <a:pt x="241" y="9114"/>
                    <a:pt x="1" y="9234"/>
                  </a:cubicBezTo>
                  <a:lnTo>
                    <a:pt x="960" y="10133"/>
                  </a:lnTo>
                  <a:cubicBezTo>
                    <a:pt x="1080" y="9893"/>
                    <a:pt x="1200" y="9714"/>
                    <a:pt x="1320" y="9474"/>
                  </a:cubicBezTo>
                  <a:cubicBezTo>
                    <a:pt x="1620" y="8994"/>
                    <a:pt x="1979" y="8514"/>
                    <a:pt x="2399" y="8095"/>
                  </a:cubicBezTo>
                  <a:cubicBezTo>
                    <a:pt x="2699" y="7795"/>
                    <a:pt x="2999" y="7495"/>
                    <a:pt x="3239" y="7255"/>
                  </a:cubicBezTo>
                  <a:lnTo>
                    <a:pt x="4258" y="6356"/>
                  </a:lnTo>
                  <a:lnTo>
                    <a:pt x="5337" y="5397"/>
                  </a:lnTo>
                  <a:lnTo>
                    <a:pt x="6536" y="4497"/>
                  </a:lnTo>
                  <a:cubicBezTo>
                    <a:pt x="6896" y="4138"/>
                    <a:pt x="7256" y="3838"/>
                    <a:pt x="7735" y="3598"/>
                  </a:cubicBezTo>
                  <a:lnTo>
                    <a:pt x="8874" y="2819"/>
                  </a:lnTo>
                  <a:cubicBezTo>
                    <a:pt x="9654" y="2279"/>
                    <a:pt x="10373" y="1859"/>
                    <a:pt x="11093" y="1499"/>
                  </a:cubicBezTo>
                  <a:cubicBezTo>
                    <a:pt x="11752" y="1140"/>
                    <a:pt x="12292" y="840"/>
                    <a:pt x="12652" y="720"/>
                  </a:cubicBezTo>
                  <a:lnTo>
                    <a:pt x="13251" y="480"/>
                  </a:lnTo>
                  <a:lnTo>
                    <a:pt x="13071" y="61"/>
                  </a:lnTo>
                  <a:lnTo>
                    <a:pt x="11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28"/>
            <p:cNvSpPr/>
            <p:nvPr/>
          </p:nvSpPr>
          <p:spPr>
            <a:xfrm>
              <a:off x="5234429" y="4312468"/>
              <a:ext cx="73107" cy="61547"/>
            </a:xfrm>
            <a:custGeom>
              <a:rect b="b" l="l" r="r" t="t"/>
              <a:pathLst>
                <a:path extrusionOk="0" h="4435" w="5268">
                  <a:moveTo>
                    <a:pt x="4144" y="0"/>
                  </a:moveTo>
                  <a:cubicBezTo>
                    <a:pt x="3216" y="0"/>
                    <a:pt x="1640" y="1092"/>
                    <a:pt x="1190" y="1642"/>
                  </a:cubicBezTo>
                  <a:cubicBezTo>
                    <a:pt x="0" y="2876"/>
                    <a:pt x="1144" y="4435"/>
                    <a:pt x="2381" y="4435"/>
                  </a:cubicBezTo>
                  <a:cubicBezTo>
                    <a:pt x="2826" y="4435"/>
                    <a:pt x="3284" y="4233"/>
                    <a:pt x="3649" y="3741"/>
                  </a:cubicBezTo>
                  <a:cubicBezTo>
                    <a:pt x="4248" y="3081"/>
                    <a:pt x="5268" y="683"/>
                    <a:pt x="4608" y="143"/>
                  </a:cubicBezTo>
                  <a:cubicBezTo>
                    <a:pt x="4489" y="43"/>
                    <a:pt x="4329" y="0"/>
                    <a:pt x="4144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28"/>
            <p:cNvSpPr/>
            <p:nvPr/>
          </p:nvSpPr>
          <p:spPr>
            <a:xfrm>
              <a:off x="5428189" y="4219579"/>
              <a:ext cx="192217" cy="130657"/>
            </a:xfrm>
            <a:custGeom>
              <a:rect b="b" l="l" r="r" t="t"/>
              <a:pathLst>
                <a:path extrusionOk="0" h="9415" w="13851">
                  <a:moveTo>
                    <a:pt x="12112" y="1"/>
                  </a:moveTo>
                  <a:lnTo>
                    <a:pt x="11152" y="541"/>
                  </a:lnTo>
                  <a:lnTo>
                    <a:pt x="10073" y="1200"/>
                  </a:lnTo>
                  <a:cubicBezTo>
                    <a:pt x="9713" y="1380"/>
                    <a:pt x="9354" y="1620"/>
                    <a:pt x="8934" y="1920"/>
                  </a:cubicBezTo>
                  <a:lnTo>
                    <a:pt x="7735" y="2759"/>
                  </a:lnTo>
                  <a:cubicBezTo>
                    <a:pt x="7315" y="2999"/>
                    <a:pt x="6895" y="3359"/>
                    <a:pt x="6476" y="3598"/>
                  </a:cubicBezTo>
                  <a:lnTo>
                    <a:pt x="5277" y="4498"/>
                  </a:lnTo>
                  <a:cubicBezTo>
                    <a:pt x="4917" y="4798"/>
                    <a:pt x="4557" y="5097"/>
                    <a:pt x="4137" y="5397"/>
                  </a:cubicBezTo>
                  <a:lnTo>
                    <a:pt x="3118" y="6237"/>
                  </a:lnTo>
                  <a:cubicBezTo>
                    <a:pt x="2758" y="6476"/>
                    <a:pt x="2459" y="6836"/>
                    <a:pt x="2159" y="7016"/>
                  </a:cubicBezTo>
                  <a:cubicBezTo>
                    <a:pt x="1739" y="7436"/>
                    <a:pt x="1199" y="7795"/>
                    <a:pt x="660" y="8095"/>
                  </a:cubicBezTo>
                  <a:cubicBezTo>
                    <a:pt x="480" y="8215"/>
                    <a:pt x="240" y="8335"/>
                    <a:pt x="0" y="8395"/>
                  </a:cubicBezTo>
                  <a:lnTo>
                    <a:pt x="960" y="9414"/>
                  </a:lnTo>
                  <a:cubicBezTo>
                    <a:pt x="1080" y="9174"/>
                    <a:pt x="1199" y="8995"/>
                    <a:pt x="1319" y="8755"/>
                  </a:cubicBezTo>
                  <a:cubicBezTo>
                    <a:pt x="1679" y="8275"/>
                    <a:pt x="2099" y="7855"/>
                    <a:pt x="2518" y="7436"/>
                  </a:cubicBezTo>
                  <a:cubicBezTo>
                    <a:pt x="2818" y="7196"/>
                    <a:pt x="3118" y="6896"/>
                    <a:pt x="3418" y="6716"/>
                  </a:cubicBezTo>
                  <a:lnTo>
                    <a:pt x="4497" y="5877"/>
                  </a:lnTo>
                  <a:lnTo>
                    <a:pt x="5636" y="4977"/>
                  </a:lnTo>
                  <a:lnTo>
                    <a:pt x="6835" y="4198"/>
                  </a:lnTo>
                  <a:cubicBezTo>
                    <a:pt x="7255" y="3898"/>
                    <a:pt x="7675" y="3598"/>
                    <a:pt x="8094" y="3359"/>
                  </a:cubicBezTo>
                  <a:lnTo>
                    <a:pt x="9354" y="2639"/>
                  </a:lnTo>
                  <a:cubicBezTo>
                    <a:pt x="10133" y="2219"/>
                    <a:pt x="10912" y="1860"/>
                    <a:pt x="11572" y="1500"/>
                  </a:cubicBezTo>
                  <a:cubicBezTo>
                    <a:pt x="12232" y="1200"/>
                    <a:pt x="12831" y="960"/>
                    <a:pt x="13251" y="840"/>
                  </a:cubicBezTo>
                  <a:cubicBezTo>
                    <a:pt x="13611" y="720"/>
                    <a:pt x="13850" y="601"/>
                    <a:pt x="13850" y="601"/>
                  </a:cubicBezTo>
                  <a:lnTo>
                    <a:pt x="13670" y="181"/>
                  </a:lnTo>
                  <a:lnTo>
                    <a:pt x="121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28"/>
            <p:cNvSpPr/>
            <p:nvPr/>
          </p:nvSpPr>
          <p:spPr>
            <a:xfrm>
              <a:off x="5381099" y="4332232"/>
              <a:ext cx="72052" cy="57966"/>
            </a:xfrm>
            <a:custGeom>
              <a:rect b="b" l="l" r="r" t="t"/>
              <a:pathLst>
                <a:path extrusionOk="0" h="4177" w="5192">
                  <a:moveTo>
                    <a:pt x="4053" y="1"/>
                  </a:moveTo>
                  <a:cubicBezTo>
                    <a:pt x="3153" y="1"/>
                    <a:pt x="1544" y="939"/>
                    <a:pt x="1055" y="1477"/>
                  </a:cubicBezTo>
                  <a:cubicBezTo>
                    <a:pt x="0" y="2669"/>
                    <a:pt x="1050" y="4177"/>
                    <a:pt x="2272" y="4177"/>
                  </a:cubicBezTo>
                  <a:cubicBezTo>
                    <a:pt x="2648" y="4177"/>
                    <a:pt x="3041" y="4034"/>
                    <a:pt x="3393" y="3696"/>
                  </a:cubicBezTo>
                  <a:cubicBezTo>
                    <a:pt x="3993" y="3096"/>
                    <a:pt x="5192" y="818"/>
                    <a:pt x="4532" y="158"/>
                  </a:cubicBezTo>
                  <a:cubicBezTo>
                    <a:pt x="4422" y="48"/>
                    <a:pt x="4256" y="1"/>
                    <a:pt x="4053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28"/>
            <p:cNvSpPr/>
            <p:nvPr/>
          </p:nvSpPr>
          <p:spPr>
            <a:xfrm>
              <a:off x="5570474" y="4275343"/>
              <a:ext cx="218016" cy="69068"/>
            </a:xfrm>
            <a:custGeom>
              <a:rect b="b" l="l" r="r" t="t"/>
              <a:pathLst>
                <a:path extrusionOk="0" h="4977" w="15710">
                  <a:moveTo>
                    <a:pt x="14271" y="0"/>
                  </a:moveTo>
                  <a:lnTo>
                    <a:pt x="13131" y="180"/>
                  </a:lnTo>
                  <a:lnTo>
                    <a:pt x="11932" y="420"/>
                  </a:lnTo>
                  <a:cubicBezTo>
                    <a:pt x="11513" y="480"/>
                    <a:pt x="11033" y="600"/>
                    <a:pt x="10613" y="720"/>
                  </a:cubicBezTo>
                  <a:lnTo>
                    <a:pt x="9174" y="1079"/>
                  </a:lnTo>
                  <a:cubicBezTo>
                    <a:pt x="8695" y="1139"/>
                    <a:pt x="8215" y="1319"/>
                    <a:pt x="7735" y="1439"/>
                  </a:cubicBezTo>
                  <a:lnTo>
                    <a:pt x="6296" y="1859"/>
                  </a:lnTo>
                  <a:lnTo>
                    <a:pt x="4917" y="2338"/>
                  </a:lnTo>
                  <a:lnTo>
                    <a:pt x="3658" y="2758"/>
                  </a:lnTo>
                  <a:cubicBezTo>
                    <a:pt x="3239" y="2878"/>
                    <a:pt x="2879" y="3058"/>
                    <a:pt x="2519" y="3178"/>
                  </a:cubicBezTo>
                  <a:cubicBezTo>
                    <a:pt x="1920" y="3418"/>
                    <a:pt x="1320" y="3598"/>
                    <a:pt x="720" y="3657"/>
                  </a:cubicBezTo>
                  <a:cubicBezTo>
                    <a:pt x="481" y="3717"/>
                    <a:pt x="241" y="3717"/>
                    <a:pt x="1" y="3717"/>
                  </a:cubicBezTo>
                  <a:lnTo>
                    <a:pt x="541" y="4977"/>
                  </a:lnTo>
                  <a:cubicBezTo>
                    <a:pt x="660" y="4797"/>
                    <a:pt x="840" y="4677"/>
                    <a:pt x="1080" y="4557"/>
                  </a:cubicBezTo>
                  <a:cubicBezTo>
                    <a:pt x="1560" y="4197"/>
                    <a:pt x="2099" y="3897"/>
                    <a:pt x="2639" y="3657"/>
                  </a:cubicBezTo>
                  <a:cubicBezTo>
                    <a:pt x="2999" y="3538"/>
                    <a:pt x="3418" y="3358"/>
                    <a:pt x="3778" y="3238"/>
                  </a:cubicBezTo>
                  <a:lnTo>
                    <a:pt x="5037" y="2818"/>
                  </a:lnTo>
                  <a:lnTo>
                    <a:pt x="6416" y="2398"/>
                  </a:lnTo>
                  <a:lnTo>
                    <a:pt x="7855" y="2039"/>
                  </a:lnTo>
                  <a:cubicBezTo>
                    <a:pt x="8335" y="1979"/>
                    <a:pt x="8815" y="1799"/>
                    <a:pt x="9294" y="1739"/>
                  </a:cubicBezTo>
                  <a:lnTo>
                    <a:pt x="10733" y="1499"/>
                  </a:lnTo>
                  <a:cubicBezTo>
                    <a:pt x="11633" y="1319"/>
                    <a:pt x="12532" y="1259"/>
                    <a:pt x="13251" y="1199"/>
                  </a:cubicBezTo>
                  <a:cubicBezTo>
                    <a:pt x="13971" y="1139"/>
                    <a:pt x="14570" y="1139"/>
                    <a:pt x="14990" y="1139"/>
                  </a:cubicBezTo>
                  <a:lnTo>
                    <a:pt x="15710" y="1139"/>
                  </a:lnTo>
                  <a:lnTo>
                    <a:pt x="15710" y="660"/>
                  </a:lnTo>
                  <a:lnTo>
                    <a:pt x="14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28"/>
            <p:cNvSpPr/>
            <p:nvPr/>
          </p:nvSpPr>
          <p:spPr>
            <a:xfrm>
              <a:off x="5510171" y="4325938"/>
              <a:ext cx="81114" cy="49543"/>
            </a:xfrm>
            <a:custGeom>
              <a:rect b="b" l="l" r="r" t="t"/>
              <a:pathLst>
                <a:path extrusionOk="0" h="3570" w="5845">
                  <a:moveTo>
                    <a:pt x="4133" y="0"/>
                  </a:moveTo>
                  <a:cubicBezTo>
                    <a:pt x="3262" y="0"/>
                    <a:pt x="2198" y="231"/>
                    <a:pt x="1708" y="441"/>
                  </a:cubicBezTo>
                  <a:cubicBezTo>
                    <a:pt x="1" y="1269"/>
                    <a:pt x="838" y="3569"/>
                    <a:pt x="2370" y="3569"/>
                  </a:cubicBezTo>
                  <a:cubicBezTo>
                    <a:pt x="2614" y="3569"/>
                    <a:pt x="2875" y="3511"/>
                    <a:pt x="3147" y="3379"/>
                  </a:cubicBezTo>
                  <a:cubicBezTo>
                    <a:pt x="3926" y="3019"/>
                    <a:pt x="5845" y="1281"/>
                    <a:pt x="5425" y="441"/>
                  </a:cubicBezTo>
                  <a:cubicBezTo>
                    <a:pt x="5276" y="117"/>
                    <a:pt x="4753" y="0"/>
                    <a:pt x="4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28"/>
            <p:cNvSpPr/>
            <p:nvPr/>
          </p:nvSpPr>
          <p:spPr>
            <a:xfrm>
              <a:off x="4900617" y="3365819"/>
              <a:ext cx="1700729" cy="1587586"/>
            </a:xfrm>
            <a:custGeom>
              <a:rect b="b" l="l" r="r" t="t"/>
              <a:pathLst>
                <a:path extrusionOk="0" h="114400" w="122553">
                  <a:moveTo>
                    <a:pt x="59778" y="18947"/>
                  </a:moveTo>
                  <a:lnTo>
                    <a:pt x="66972" y="39813"/>
                  </a:lnTo>
                  <a:lnTo>
                    <a:pt x="67512" y="23924"/>
                  </a:lnTo>
                  <a:cubicBezTo>
                    <a:pt x="77765" y="30999"/>
                    <a:pt x="86938" y="39453"/>
                    <a:pt x="94792" y="49106"/>
                  </a:cubicBezTo>
                  <a:lnTo>
                    <a:pt x="99409" y="66314"/>
                  </a:lnTo>
                  <a:lnTo>
                    <a:pt x="100428" y="56600"/>
                  </a:lnTo>
                  <a:cubicBezTo>
                    <a:pt x="111520" y="72489"/>
                    <a:pt x="119555" y="91795"/>
                    <a:pt x="122552" y="114399"/>
                  </a:cubicBezTo>
                  <a:lnTo>
                    <a:pt x="74527" y="60917"/>
                  </a:lnTo>
                  <a:lnTo>
                    <a:pt x="1" y="1"/>
                  </a:lnTo>
                  <a:cubicBezTo>
                    <a:pt x="19547" y="1260"/>
                    <a:pt x="40651" y="7556"/>
                    <a:pt x="59778" y="1894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28"/>
            <p:cNvSpPr/>
            <p:nvPr/>
          </p:nvSpPr>
          <p:spPr>
            <a:xfrm>
              <a:off x="4900617" y="3365819"/>
              <a:ext cx="1700729" cy="1586753"/>
            </a:xfrm>
            <a:custGeom>
              <a:rect b="b" l="l" r="r" t="t"/>
              <a:pathLst>
                <a:path extrusionOk="0" h="114340" w="122553">
                  <a:moveTo>
                    <a:pt x="81422" y="82142"/>
                  </a:moveTo>
                  <a:lnTo>
                    <a:pt x="66853" y="80523"/>
                  </a:lnTo>
                  <a:cubicBezTo>
                    <a:pt x="61217" y="76146"/>
                    <a:pt x="55761" y="71530"/>
                    <a:pt x="50544" y="66733"/>
                  </a:cubicBezTo>
                  <a:lnTo>
                    <a:pt x="68891" y="61877"/>
                  </a:lnTo>
                  <a:lnTo>
                    <a:pt x="42330" y="58999"/>
                  </a:lnTo>
                  <a:cubicBezTo>
                    <a:pt x="37234" y="54022"/>
                    <a:pt x="32377" y="48866"/>
                    <a:pt x="27881" y="43710"/>
                  </a:cubicBezTo>
                  <a:lnTo>
                    <a:pt x="43589" y="39992"/>
                  </a:lnTo>
                  <a:lnTo>
                    <a:pt x="22365" y="37114"/>
                  </a:lnTo>
                  <a:cubicBezTo>
                    <a:pt x="12232" y="24404"/>
                    <a:pt x="4378" y="11753"/>
                    <a:pt x="1" y="1"/>
                  </a:cubicBezTo>
                  <a:cubicBezTo>
                    <a:pt x="77705" y="39393"/>
                    <a:pt x="122552" y="114339"/>
                    <a:pt x="122552" y="114339"/>
                  </a:cubicBezTo>
                  <a:cubicBezTo>
                    <a:pt x="106064" y="107384"/>
                    <a:pt x="88617" y="96952"/>
                    <a:pt x="72129" y="8454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28"/>
            <p:cNvSpPr/>
            <p:nvPr/>
          </p:nvSpPr>
          <p:spPr>
            <a:xfrm>
              <a:off x="4698418" y="4245379"/>
              <a:ext cx="1970300" cy="795458"/>
            </a:xfrm>
            <a:custGeom>
              <a:rect b="b" l="l" r="r" t="t"/>
              <a:pathLst>
                <a:path extrusionOk="0" h="57320" w="141978">
                  <a:moveTo>
                    <a:pt x="55700" y="2339"/>
                  </a:moveTo>
                  <a:lnTo>
                    <a:pt x="69250" y="16729"/>
                  </a:lnTo>
                  <a:lnTo>
                    <a:pt x="63914" y="3598"/>
                  </a:lnTo>
                  <a:cubicBezTo>
                    <a:pt x="74826" y="5577"/>
                    <a:pt x="85439" y="9174"/>
                    <a:pt x="95391" y="14151"/>
                  </a:cubicBezTo>
                  <a:lnTo>
                    <a:pt x="105464" y="26562"/>
                  </a:lnTo>
                  <a:lnTo>
                    <a:pt x="102766" y="18168"/>
                  </a:lnTo>
                  <a:cubicBezTo>
                    <a:pt x="118775" y="27881"/>
                    <a:pt x="132265" y="41311"/>
                    <a:pt x="141978" y="57320"/>
                  </a:cubicBezTo>
                  <a:lnTo>
                    <a:pt x="87357" y="33637"/>
                  </a:lnTo>
                  <a:lnTo>
                    <a:pt x="0" y="8754"/>
                  </a:lnTo>
                  <a:cubicBezTo>
                    <a:pt x="16368" y="2579"/>
                    <a:pt x="35914" y="1"/>
                    <a:pt x="55700" y="233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28"/>
            <p:cNvSpPr/>
            <p:nvPr/>
          </p:nvSpPr>
          <p:spPr>
            <a:xfrm>
              <a:off x="4698418" y="4366873"/>
              <a:ext cx="1970300" cy="678971"/>
            </a:xfrm>
            <a:custGeom>
              <a:rect b="b" l="l" r="r" t="t"/>
              <a:pathLst>
                <a:path extrusionOk="0" h="48926" w="141978">
                  <a:moveTo>
                    <a:pt x="96531" y="37234"/>
                  </a:moveTo>
                  <a:lnTo>
                    <a:pt x="84060" y="41311"/>
                  </a:lnTo>
                  <a:cubicBezTo>
                    <a:pt x="77824" y="39752"/>
                    <a:pt x="71709" y="37953"/>
                    <a:pt x="65653" y="35975"/>
                  </a:cubicBezTo>
                  <a:lnTo>
                    <a:pt x="78903" y="25302"/>
                  </a:lnTo>
                  <a:lnTo>
                    <a:pt x="56120" y="32677"/>
                  </a:lnTo>
                  <a:cubicBezTo>
                    <a:pt x="50124" y="30399"/>
                    <a:pt x="44248" y="28000"/>
                    <a:pt x="38732" y="25422"/>
                  </a:cubicBezTo>
                  <a:lnTo>
                    <a:pt x="50244" y="16668"/>
                  </a:lnTo>
                  <a:lnTo>
                    <a:pt x="31777" y="22065"/>
                  </a:lnTo>
                  <a:cubicBezTo>
                    <a:pt x="18887" y="15469"/>
                    <a:pt x="7795" y="7975"/>
                    <a:pt x="0" y="0"/>
                  </a:cubicBezTo>
                  <a:cubicBezTo>
                    <a:pt x="77824" y="3718"/>
                    <a:pt x="141978" y="48566"/>
                    <a:pt x="141978" y="48566"/>
                  </a:cubicBezTo>
                  <a:cubicBezTo>
                    <a:pt x="125910" y="48925"/>
                    <a:pt x="107803" y="46767"/>
                    <a:pt x="89816" y="4269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7" name="Google Shape;2607;p28"/>
          <p:cNvGrpSpPr/>
          <p:nvPr/>
        </p:nvGrpSpPr>
        <p:grpSpPr>
          <a:xfrm rot="1125110">
            <a:off x="8504597" y="130439"/>
            <a:ext cx="597718" cy="557148"/>
            <a:chOff x="381554" y="2258499"/>
            <a:chExt cx="409960" cy="382134"/>
          </a:xfrm>
        </p:grpSpPr>
        <p:sp>
          <p:nvSpPr>
            <p:cNvPr id="2608" name="Google Shape;2608;p28"/>
            <p:cNvSpPr/>
            <p:nvPr/>
          </p:nvSpPr>
          <p:spPr>
            <a:xfrm>
              <a:off x="401862" y="2275796"/>
              <a:ext cx="389653" cy="363485"/>
            </a:xfrm>
            <a:custGeom>
              <a:rect b="b" l="l" r="r" t="t"/>
              <a:pathLst>
                <a:path extrusionOk="0" h="32004" w="34308">
                  <a:moveTo>
                    <a:pt x="15366" y="1"/>
                  </a:moveTo>
                  <a:cubicBezTo>
                    <a:pt x="7418" y="597"/>
                    <a:pt x="1060" y="6955"/>
                    <a:pt x="530" y="14969"/>
                  </a:cubicBezTo>
                  <a:cubicBezTo>
                    <a:pt x="1" y="22916"/>
                    <a:pt x="5431" y="30069"/>
                    <a:pt x="13313" y="31659"/>
                  </a:cubicBezTo>
                  <a:cubicBezTo>
                    <a:pt x="14412" y="31892"/>
                    <a:pt x="15512" y="32004"/>
                    <a:pt x="16597" y="32004"/>
                  </a:cubicBezTo>
                  <a:cubicBezTo>
                    <a:pt x="23225" y="32004"/>
                    <a:pt x="29316" y="27815"/>
                    <a:pt x="31592" y="21327"/>
                  </a:cubicBezTo>
                  <a:cubicBezTo>
                    <a:pt x="34307" y="13777"/>
                    <a:pt x="30930" y="5432"/>
                    <a:pt x="23843" y="1723"/>
                  </a:cubicBezTo>
                  <a:lnTo>
                    <a:pt x="16425" y="14770"/>
                  </a:lnTo>
                  <a:lnTo>
                    <a:pt x="15366" y="1"/>
                  </a:ln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28"/>
            <p:cNvSpPr/>
            <p:nvPr/>
          </p:nvSpPr>
          <p:spPr>
            <a:xfrm>
              <a:off x="381554" y="2258499"/>
              <a:ext cx="396422" cy="382134"/>
            </a:xfrm>
            <a:custGeom>
              <a:rect b="b" l="l" r="r" t="t"/>
              <a:pathLst>
                <a:path extrusionOk="0" h="33646" w="34904">
                  <a:moveTo>
                    <a:pt x="25366" y="2385"/>
                  </a:moveTo>
                  <a:lnTo>
                    <a:pt x="17088" y="14770"/>
                  </a:lnTo>
                  <a:lnTo>
                    <a:pt x="17088" y="67"/>
                  </a:lnTo>
                  <a:cubicBezTo>
                    <a:pt x="9074" y="1"/>
                    <a:pt x="2252" y="5895"/>
                    <a:pt x="1126" y="13843"/>
                  </a:cubicBezTo>
                  <a:cubicBezTo>
                    <a:pt x="0" y="21790"/>
                    <a:pt x="4968" y="29274"/>
                    <a:pt x="12650" y="31460"/>
                  </a:cubicBezTo>
                  <a:cubicBezTo>
                    <a:pt x="20399" y="33645"/>
                    <a:pt x="28479" y="29804"/>
                    <a:pt x="31724" y="22452"/>
                  </a:cubicBezTo>
                  <a:cubicBezTo>
                    <a:pt x="34903" y="15101"/>
                    <a:pt x="32188" y="6557"/>
                    <a:pt x="25366" y="23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28"/>
            <p:cNvSpPr/>
            <p:nvPr/>
          </p:nvSpPr>
          <p:spPr>
            <a:xfrm>
              <a:off x="520707" y="2285575"/>
              <a:ext cx="251251" cy="337000"/>
            </a:xfrm>
            <a:custGeom>
              <a:rect b="b" l="l" r="r" t="t"/>
              <a:pathLst>
                <a:path extrusionOk="0" h="29672" w="22122">
                  <a:moveTo>
                    <a:pt x="13114" y="1"/>
                  </a:moveTo>
                  <a:lnTo>
                    <a:pt x="4836" y="12386"/>
                  </a:lnTo>
                  <a:lnTo>
                    <a:pt x="1" y="28943"/>
                  </a:lnTo>
                  <a:cubicBezTo>
                    <a:pt x="1524" y="29407"/>
                    <a:pt x="3180" y="29672"/>
                    <a:pt x="4769" y="29672"/>
                  </a:cubicBezTo>
                  <a:cubicBezTo>
                    <a:pt x="11988" y="29672"/>
                    <a:pt x="18280" y="24903"/>
                    <a:pt x="20201" y="18015"/>
                  </a:cubicBezTo>
                  <a:cubicBezTo>
                    <a:pt x="22121" y="11061"/>
                    <a:pt x="19207" y="3710"/>
                    <a:pt x="1304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1" name="Google Shape;2611;p28"/>
          <p:cNvGrpSpPr/>
          <p:nvPr/>
        </p:nvGrpSpPr>
        <p:grpSpPr>
          <a:xfrm rot="1125110">
            <a:off x="8914520" y="930461"/>
            <a:ext cx="504490" cy="521033"/>
            <a:chOff x="1181145" y="2013279"/>
            <a:chExt cx="346018" cy="357364"/>
          </a:xfrm>
        </p:grpSpPr>
        <p:sp>
          <p:nvSpPr>
            <p:cNvPr id="2612" name="Google Shape;2612;p28"/>
            <p:cNvSpPr/>
            <p:nvPr/>
          </p:nvSpPr>
          <p:spPr>
            <a:xfrm>
              <a:off x="1181145" y="2050657"/>
              <a:ext cx="346018" cy="319986"/>
            </a:xfrm>
            <a:custGeom>
              <a:rect b="b" l="l" r="r" t="t"/>
              <a:pathLst>
                <a:path extrusionOk="0" h="28174" w="30466">
                  <a:moveTo>
                    <a:pt x="15665" y="0"/>
                  </a:moveTo>
                  <a:cubicBezTo>
                    <a:pt x="13309" y="0"/>
                    <a:pt x="10926" y="589"/>
                    <a:pt x="8743" y="1809"/>
                  </a:cubicBezTo>
                  <a:cubicBezTo>
                    <a:pt x="2649" y="5320"/>
                    <a:pt x="0" y="12737"/>
                    <a:pt x="2649" y="19294"/>
                  </a:cubicBezTo>
                  <a:cubicBezTo>
                    <a:pt x="4809" y="24775"/>
                    <a:pt x="10069" y="28174"/>
                    <a:pt x="15722" y="28174"/>
                  </a:cubicBezTo>
                  <a:cubicBezTo>
                    <a:pt x="16831" y="28174"/>
                    <a:pt x="17955" y="28043"/>
                    <a:pt x="19074" y="27771"/>
                  </a:cubicBezTo>
                  <a:cubicBezTo>
                    <a:pt x="25896" y="26049"/>
                    <a:pt x="30466" y="19559"/>
                    <a:pt x="29671" y="12605"/>
                  </a:cubicBezTo>
                  <a:lnTo>
                    <a:pt x="29671" y="12605"/>
                  </a:lnTo>
                  <a:lnTo>
                    <a:pt x="16624" y="13466"/>
                  </a:lnTo>
                  <a:lnTo>
                    <a:pt x="26889" y="5585"/>
                  </a:lnTo>
                  <a:cubicBezTo>
                    <a:pt x="24153" y="1951"/>
                    <a:pt x="19955" y="0"/>
                    <a:pt x="15665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28"/>
            <p:cNvSpPr/>
            <p:nvPr/>
          </p:nvSpPr>
          <p:spPr>
            <a:xfrm>
              <a:off x="1187914" y="2013279"/>
              <a:ext cx="339249" cy="349788"/>
            </a:xfrm>
            <a:custGeom>
              <a:rect b="b" l="l" r="r" t="t"/>
              <a:pathLst>
                <a:path extrusionOk="0" h="30798" w="29870">
                  <a:moveTo>
                    <a:pt x="29605" y="15234"/>
                  </a:moveTo>
                  <a:lnTo>
                    <a:pt x="16491" y="15167"/>
                  </a:lnTo>
                  <a:lnTo>
                    <a:pt x="27353" y="8015"/>
                  </a:lnTo>
                  <a:cubicBezTo>
                    <a:pt x="23512" y="2120"/>
                    <a:pt x="15895" y="1"/>
                    <a:pt x="9537" y="3047"/>
                  </a:cubicBezTo>
                  <a:cubicBezTo>
                    <a:pt x="3179" y="6028"/>
                    <a:pt x="0" y="13247"/>
                    <a:pt x="2120" y="20002"/>
                  </a:cubicBezTo>
                  <a:cubicBezTo>
                    <a:pt x="4239" y="26691"/>
                    <a:pt x="10994" y="30798"/>
                    <a:pt x="17948" y="29605"/>
                  </a:cubicBezTo>
                  <a:cubicBezTo>
                    <a:pt x="24903" y="28413"/>
                    <a:pt x="29870" y="22320"/>
                    <a:pt x="29605" y="1523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28"/>
            <p:cNvSpPr/>
            <p:nvPr/>
          </p:nvSpPr>
          <p:spPr>
            <a:xfrm>
              <a:off x="1211981" y="2185538"/>
              <a:ext cx="315182" cy="176779"/>
            </a:xfrm>
            <a:custGeom>
              <a:rect b="b" l="l" r="r" t="t"/>
              <a:pathLst>
                <a:path extrusionOk="0" h="15565" w="27751">
                  <a:moveTo>
                    <a:pt x="27486" y="67"/>
                  </a:moveTo>
                  <a:lnTo>
                    <a:pt x="14372" y="0"/>
                  </a:lnTo>
                  <a:lnTo>
                    <a:pt x="1" y="4372"/>
                  </a:lnTo>
                  <a:cubicBezTo>
                    <a:pt x="1921" y="11193"/>
                    <a:pt x="8610" y="15564"/>
                    <a:pt x="15631" y="14438"/>
                  </a:cubicBezTo>
                  <a:cubicBezTo>
                    <a:pt x="22651" y="13312"/>
                    <a:pt x="27751" y="7153"/>
                    <a:pt x="27486" y="6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0">
  <p:cSld name="CUSTOM_4_1_1_1_1_1_1_1">
    <p:spTree>
      <p:nvGrpSpPr>
        <p:cNvPr id="2615" name="Shape 2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" name="Google Shape;2616;p29"/>
          <p:cNvSpPr txBox="1"/>
          <p:nvPr>
            <p:ph idx="1" type="subTitle"/>
          </p:nvPr>
        </p:nvSpPr>
        <p:spPr>
          <a:xfrm>
            <a:off x="1725900" y="996425"/>
            <a:ext cx="5692200" cy="6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17" name="Google Shape;2617;p29"/>
          <p:cNvSpPr txBox="1"/>
          <p:nvPr>
            <p:ph type="title"/>
          </p:nvPr>
        </p:nvSpPr>
        <p:spPr>
          <a:xfrm>
            <a:off x="722375" y="4480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618" name="Google Shape;2618;p29"/>
          <p:cNvGrpSpPr/>
          <p:nvPr/>
        </p:nvGrpSpPr>
        <p:grpSpPr>
          <a:xfrm>
            <a:off x="-811747" y="1628837"/>
            <a:ext cx="11283812" cy="4295833"/>
            <a:chOff x="-836622" y="1628837"/>
            <a:chExt cx="11283812" cy="4295833"/>
          </a:xfrm>
        </p:grpSpPr>
        <p:grpSp>
          <p:nvGrpSpPr>
            <p:cNvPr id="2619" name="Google Shape;2619;p29"/>
            <p:cNvGrpSpPr/>
            <p:nvPr/>
          </p:nvGrpSpPr>
          <p:grpSpPr>
            <a:xfrm>
              <a:off x="-836622" y="3596261"/>
              <a:ext cx="10633129" cy="2328409"/>
              <a:chOff x="-836622" y="3596261"/>
              <a:chExt cx="10633129" cy="2328409"/>
            </a:xfrm>
          </p:grpSpPr>
          <p:sp>
            <p:nvSpPr>
              <p:cNvPr id="2620" name="Google Shape;2620;p29"/>
              <p:cNvSpPr/>
              <p:nvPr/>
            </p:nvSpPr>
            <p:spPr>
              <a:xfrm rot="-128938">
                <a:off x="-803956" y="3793710"/>
                <a:ext cx="10567796" cy="1933511"/>
              </a:xfrm>
              <a:custGeom>
                <a:rect b="b" l="l" r="r" t="t"/>
                <a:pathLst>
                  <a:path extrusionOk="0" h="88468" w="290839">
                    <a:moveTo>
                      <a:pt x="31725" y="0"/>
                    </a:moveTo>
                    <a:cubicBezTo>
                      <a:pt x="23995" y="0"/>
                      <a:pt x="16259" y="2026"/>
                      <a:pt x="9579" y="5925"/>
                    </a:cubicBezTo>
                    <a:cubicBezTo>
                      <a:pt x="9579" y="5925"/>
                      <a:pt x="1" y="86526"/>
                      <a:pt x="9579" y="86526"/>
                    </a:cubicBezTo>
                    <a:cubicBezTo>
                      <a:pt x="15971" y="86526"/>
                      <a:pt x="138845" y="88468"/>
                      <a:pt x="220050" y="88468"/>
                    </a:cubicBezTo>
                    <a:cubicBezTo>
                      <a:pt x="260653" y="88468"/>
                      <a:pt x="290838" y="87982"/>
                      <a:pt x="290838" y="86526"/>
                    </a:cubicBezTo>
                    <a:lnTo>
                      <a:pt x="290838" y="55707"/>
                    </a:lnTo>
                    <a:cubicBezTo>
                      <a:pt x="285671" y="62103"/>
                      <a:pt x="277225" y="63780"/>
                      <a:pt x="268701" y="63780"/>
                    </a:cubicBezTo>
                    <a:cubicBezTo>
                      <a:pt x="265714" y="63780"/>
                      <a:pt x="262717" y="63574"/>
                      <a:pt x="259848" y="63293"/>
                    </a:cubicBezTo>
                    <a:cubicBezTo>
                      <a:pt x="242097" y="61574"/>
                      <a:pt x="224043" y="58823"/>
                      <a:pt x="208245" y="50559"/>
                    </a:cubicBezTo>
                    <a:cubicBezTo>
                      <a:pt x="196027" y="44157"/>
                      <a:pt x="185083" y="34467"/>
                      <a:pt x="171510" y="32050"/>
                    </a:cubicBezTo>
                    <a:cubicBezTo>
                      <a:pt x="169114" y="31623"/>
                      <a:pt x="166707" y="31437"/>
                      <a:pt x="164296" y="31437"/>
                    </a:cubicBezTo>
                    <a:cubicBezTo>
                      <a:pt x="156200" y="31437"/>
                      <a:pt x="148058" y="33532"/>
                      <a:pt x="140155" y="35620"/>
                    </a:cubicBezTo>
                    <a:lnTo>
                      <a:pt x="112503" y="42913"/>
                    </a:lnTo>
                    <a:cubicBezTo>
                      <a:pt x="107193" y="44315"/>
                      <a:pt x="101481" y="45661"/>
                      <a:pt x="96026" y="45661"/>
                    </a:cubicBezTo>
                    <a:cubicBezTo>
                      <a:pt x="91724" y="45661"/>
                      <a:pt x="87581" y="44824"/>
                      <a:pt x="83919" y="42518"/>
                    </a:cubicBezTo>
                    <a:cubicBezTo>
                      <a:pt x="76233" y="37674"/>
                      <a:pt x="73411" y="28065"/>
                      <a:pt x="68576" y="20388"/>
                    </a:cubicBezTo>
                    <a:cubicBezTo>
                      <a:pt x="62609" y="10911"/>
                      <a:pt x="52868" y="3892"/>
                      <a:pt x="42006" y="1232"/>
                    </a:cubicBezTo>
                    <a:cubicBezTo>
                      <a:pt x="38644" y="406"/>
                      <a:pt x="35185" y="0"/>
                      <a:pt x="3172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21" name="Google Shape;2621;p29"/>
              <p:cNvGrpSpPr/>
              <p:nvPr/>
            </p:nvGrpSpPr>
            <p:grpSpPr>
              <a:xfrm flipH="1">
                <a:off x="3049912" y="4582408"/>
                <a:ext cx="914040" cy="639634"/>
                <a:chOff x="482325" y="239050"/>
                <a:chExt cx="7461550" cy="5221500"/>
              </a:xfrm>
            </p:grpSpPr>
            <p:sp>
              <p:nvSpPr>
                <p:cNvPr id="2622" name="Google Shape;2622;p29"/>
                <p:cNvSpPr/>
                <p:nvPr/>
              </p:nvSpPr>
              <p:spPr>
                <a:xfrm>
                  <a:off x="495400" y="3260325"/>
                  <a:ext cx="7448475" cy="2200225"/>
                </a:xfrm>
                <a:custGeom>
                  <a:rect b="b" l="l" r="r" t="t"/>
                  <a:pathLst>
                    <a:path extrusionOk="0" h="88009" w="297939">
                      <a:moveTo>
                        <a:pt x="126168" y="1"/>
                      </a:moveTo>
                      <a:cubicBezTo>
                        <a:pt x="54560" y="1"/>
                        <a:pt x="0" y="15940"/>
                        <a:pt x="0" y="15940"/>
                      </a:cubicBezTo>
                      <a:cubicBezTo>
                        <a:pt x="0" y="15940"/>
                        <a:pt x="9270" y="37482"/>
                        <a:pt x="40996" y="40746"/>
                      </a:cubicBezTo>
                      <a:cubicBezTo>
                        <a:pt x="58195" y="58389"/>
                        <a:pt x="100289" y="88008"/>
                        <a:pt x="158704" y="88008"/>
                      </a:cubicBezTo>
                      <a:cubicBezTo>
                        <a:pt x="169023" y="88008"/>
                        <a:pt x="179851" y="87084"/>
                        <a:pt x="191140" y="85006"/>
                      </a:cubicBezTo>
                      <a:cubicBezTo>
                        <a:pt x="266474" y="71297"/>
                        <a:pt x="297939" y="22076"/>
                        <a:pt x="195449" y="5364"/>
                      </a:cubicBezTo>
                      <a:cubicBezTo>
                        <a:pt x="171478" y="1486"/>
                        <a:pt x="148028" y="1"/>
                        <a:pt x="126168" y="1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3" name="Google Shape;2623;p29"/>
                <p:cNvSpPr/>
                <p:nvPr/>
              </p:nvSpPr>
              <p:spPr>
                <a:xfrm>
                  <a:off x="482325" y="239050"/>
                  <a:ext cx="5519475" cy="3909475"/>
                </a:xfrm>
                <a:custGeom>
                  <a:rect b="b" l="l" r="r" t="t"/>
                  <a:pathLst>
                    <a:path extrusionOk="0" h="156379" w="220779">
                      <a:moveTo>
                        <a:pt x="121077" y="0"/>
                      </a:moveTo>
                      <a:cubicBezTo>
                        <a:pt x="93604" y="0"/>
                        <a:pt x="65897" y="12867"/>
                        <a:pt x="49483" y="34039"/>
                      </a:cubicBezTo>
                      <a:cubicBezTo>
                        <a:pt x="4831" y="54799"/>
                        <a:pt x="1" y="134049"/>
                        <a:pt x="523" y="136791"/>
                      </a:cubicBezTo>
                      <a:cubicBezTo>
                        <a:pt x="1045" y="139663"/>
                        <a:pt x="10837" y="143972"/>
                        <a:pt x="27157" y="145538"/>
                      </a:cubicBezTo>
                      <a:cubicBezTo>
                        <a:pt x="55881" y="152847"/>
                        <a:pt x="85360" y="156378"/>
                        <a:pt x="114977" y="156378"/>
                      </a:cubicBezTo>
                      <a:cubicBezTo>
                        <a:pt x="115515" y="156378"/>
                        <a:pt x="116053" y="156377"/>
                        <a:pt x="116591" y="156375"/>
                      </a:cubicBezTo>
                      <a:cubicBezTo>
                        <a:pt x="160198" y="156375"/>
                        <a:pt x="193099" y="142796"/>
                        <a:pt x="200541" y="135224"/>
                      </a:cubicBezTo>
                      <a:cubicBezTo>
                        <a:pt x="200541" y="135224"/>
                        <a:pt x="219342" y="126999"/>
                        <a:pt x="219603" y="123343"/>
                      </a:cubicBezTo>
                      <a:cubicBezTo>
                        <a:pt x="220778" y="102192"/>
                        <a:pt x="204328" y="46182"/>
                        <a:pt x="185919" y="34039"/>
                      </a:cubicBezTo>
                      <a:cubicBezTo>
                        <a:pt x="169966" y="10264"/>
                        <a:pt x="145615" y="0"/>
                        <a:pt x="12107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4" name="Google Shape;2624;p29"/>
                <p:cNvSpPr/>
                <p:nvPr/>
              </p:nvSpPr>
              <p:spPr>
                <a:xfrm>
                  <a:off x="2871575" y="1223850"/>
                  <a:ext cx="3126950" cy="2924575"/>
                </a:xfrm>
                <a:custGeom>
                  <a:rect b="b" l="l" r="r" t="t"/>
                  <a:pathLst>
                    <a:path extrusionOk="0" h="116983" w="125078">
                      <a:moveTo>
                        <a:pt x="96354" y="0"/>
                      </a:moveTo>
                      <a:cubicBezTo>
                        <a:pt x="55620" y="2742"/>
                        <a:pt x="31466" y="31988"/>
                        <a:pt x="27810" y="59405"/>
                      </a:cubicBezTo>
                      <a:cubicBezTo>
                        <a:pt x="8226" y="77553"/>
                        <a:pt x="1959" y="103927"/>
                        <a:pt x="1" y="116461"/>
                      </a:cubicBezTo>
                      <a:cubicBezTo>
                        <a:pt x="6921" y="116722"/>
                        <a:pt x="13840" y="116983"/>
                        <a:pt x="21021" y="116983"/>
                      </a:cubicBezTo>
                      <a:cubicBezTo>
                        <a:pt x="64628" y="116983"/>
                        <a:pt x="97660" y="103404"/>
                        <a:pt x="104971" y="95832"/>
                      </a:cubicBezTo>
                      <a:cubicBezTo>
                        <a:pt x="104971" y="95832"/>
                        <a:pt x="123903" y="87476"/>
                        <a:pt x="124033" y="83820"/>
                      </a:cubicBezTo>
                      <a:cubicBezTo>
                        <a:pt x="125078" y="65020"/>
                        <a:pt x="112152" y="18540"/>
                        <a:pt x="96354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5" name="Google Shape;2625;p29"/>
                <p:cNvSpPr/>
                <p:nvPr/>
              </p:nvSpPr>
              <p:spPr>
                <a:xfrm>
                  <a:off x="1118825" y="1672200"/>
                  <a:ext cx="639750" cy="583500"/>
                </a:xfrm>
                <a:custGeom>
                  <a:rect b="b" l="l" r="r" t="t"/>
                  <a:pathLst>
                    <a:path extrusionOk="0" h="23340" w="25590">
                      <a:moveTo>
                        <a:pt x="17219" y="1"/>
                      </a:moveTo>
                      <a:cubicBezTo>
                        <a:pt x="13695" y="1"/>
                        <a:pt x="9491" y="1999"/>
                        <a:pt x="6136" y="5698"/>
                      </a:cubicBezTo>
                      <a:cubicBezTo>
                        <a:pt x="1175" y="11181"/>
                        <a:pt x="0" y="18362"/>
                        <a:pt x="3525" y="21626"/>
                      </a:cubicBezTo>
                      <a:cubicBezTo>
                        <a:pt x="4778" y="22789"/>
                        <a:pt x="6429" y="23339"/>
                        <a:pt x="8263" y="23339"/>
                      </a:cubicBezTo>
                      <a:cubicBezTo>
                        <a:pt x="11782" y="23339"/>
                        <a:pt x="15976" y="21314"/>
                        <a:pt x="19323" y="17709"/>
                      </a:cubicBezTo>
                      <a:cubicBezTo>
                        <a:pt x="24415" y="12226"/>
                        <a:pt x="25590" y="5045"/>
                        <a:pt x="21934" y="1650"/>
                      </a:cubicBezTo>
                      <a:cubicBezTo>
                        <a:pt x="20687" y="537"/>
                        <a:pt x="19044" y="1"/>
                        <a:pt x="172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6" name="Google Shape;2626;p29"/>
                <p:cNvSpPr/>
                <p:nvPr/>
              </p:nvSpPr>
              <p:spPr>
                <a:xfrm>
                  <a:off x="1197150" y="2397925"/>
                  <a:ext cx="339475" cy="310650"/>
                </a:xfrm>
                <a:custGeom>
                  <a:rect b="b" l="l" r="r" t="t"/>
                  <a:pathLst>
                    <a:path extrusionOk="0" h="12426" w="13579">
                      <a:moveTo>
                        <a:pt x="7852" y="0"/>
                      </a:moveTo>
                      <a:cubicBezTo>
                        <a:pt x="6015" y="0"/>
                        <a:pt x="4066" y="858"/>
                        <a:pt x="2612" y="2389"/>
                      </a:cubicBezTo>
                      <a:cubicBezTo>
                        <a:pt x="131" y="5131"/>
                        <a:pt x="0" y="9048"/>
                        <a:pt x="2351" y="11137"/>
                      </a:cubicBezTo>
                      <a:cubicBezTo>
                        <a:pt x="3441" y="12009"/>
                        <a:pt x="4758" y="12426"/>
                        <a:pt x="6075" y="12426"/>
                      </a:cubicBezTo>
                      <a:cubicBezTo>
                        <a:pt x="7913" y="12426"/>
                        <a:pt x="9751" y="11614"/>
                        <a:pt x="10968" y="10092"/>
                      </a:cubicBezTo>
                      <a:cubicBezTo>
                        <a:pt x="13448" y="7351"/>
                        <a:pt x="13579" y="3564"/>
                        <a:pt x="11359" y="1345"/>
                      </a:cubicBezTo>
                      <a:cubicBezTo>
                        <a:pt x="10387" y="427"/>
                        <a:pt x="9147" y="0"/>
                        <a:pt x="78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7" name="Google Shape;2627;p29"/>
                <p:cNvSpPr/>
                <p:nvPr/>
              </p:nvSpPr>
              <p:spPr>
                <a:xfrm>
                  <a:off x="1601875" y="2182500"/>
                  <a:ext cx="306850" cy="331625"/>
                </a:xfrm>
                <a:custGeom>
                  <a:rect b="b" l="l" r="r" t="t"/>
                  <a:pathLst>
                    <a:path extrusionOk="0" h="13265" w="12274">
                      <a:moveTo>
                        <a:pt x="6427" y="0"/>
                      </a:moveTo>
                      <a:cubicBezTo>
                        <a:pt x="3529" y="0"/>
                        <a:pt x="889" y="2502"/>
                        <a:pt x="523" y="5914"/>
                      </a:cubicBezTo>
                      <a:cubicBezTo>
                        <a:pt x="1" y="9570"/>
                        <a:pt x="2090" y="12834"/>
                        <a:pt x="5354" y="13226"/>
                      </a:cubicBezTo>
                      <a:cubicBezTo>
                        <a:pt x="5563" y="13252"/>
                        <a:pt x="5771" y="13265"/>
                        <a:pt x="5977" y="13265"/>
                      </a:cubicBezTo>
                      <a:cubicBezTo>
                        <a:pt x="8860" y="13265"/>
                        <a:pt x="11395" y="10763"/>
                        <a:pt x="11882" y="7351"/>
                      </a:cubicBezTo>
                      <a:cubicBezTo>
                        <a:pt x="12274" y="3695"/>
                        <a:pt x="10185" y="431"/>
                        <a:pt x="7051" y="39"/>
                      </a:cubicBezTo>
                      <a:cubicBezTo>
                        <a:pt x="6842" y="13"/>
                        <a:pt x="6634" y="0"/>
                        <a:pt x="64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8" name="Google Shape;2628;p29"/>
                <p:cNvSpPr/>
                <p:nvPr/>
              </p:nvSpPr>
              <p:spPr>
                <a:xfrm>
                  <a:off x="3814875" y="506125"/>
                  <a:ext cx="714850" cy="521175"/>
                </a:xfrm>
                <a:custGeom>
                  <a:rect b="b" l="l" r="r" t="t"/>
                  <a:pathLst>
                    <a:path extrusionOk="0" h="20847" w="28594">
                      <a:moveTo>
                        <a:pt x="9702" y="0"/>
                      </a:moveTo>
                      <a:cubicBezTo>
                        <a:pt x="6652" y="0"/>
                        <a:pt x="4080" y="1046"/>
                        <a:pt x="2743" y="3119"/>
                      </a:cubicBezTo>
                      <a:cubicBezTo>
                        <a:pt x="1" y="7297"/>
                        <a:pt x="3134" y="13956"/>
                        <a:pt x="9532" y="18003"/>
                      </a:cubicBezTo>
                      <a:cubicBezTo>
                        <a:pt x="12627" y="19899"/>
                        <a:pt x="15906" y="20846"/>
                        <a:pt x="18777" y="20846"/>
                      </a:cubicBezTo>
                      <a:cubicBezTo>
                        <a:pt x="21839" y="20846"/>
                        <a:pt x="24437" y="19768"/>
                        <a:pt x="25852" y="17612"/>
                      </a:cubicBezTo>
                      <a:cubicBezTo>
                        <a:pt x="28594" y="13564"/>
                        <a:pt x="25330" y="6906"/>
                        <a:pt x="19063" y="2858"/>
                      </a:cubicBezTo>
                      <a:cubicBezTo>
                        <a:pt x="15943" y="948"/>
                        <a:pt x="12605" y="0"/>
                        <a:pt x="97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9" name="Google Shape;2629;p29"/>
                <p:cNvSpPr/>
                <p:nvPr/>
              </p:nvSpPr>
              <p:spPr>
                <a:xfrm>
                  <a:off x="4562350" y="982275"/>
                  <a:ext cx="362325" cy="298725"/>
                </a:xfrm>
                <a:custGeom>
                  <a:rect b="b" l="l" r="r" t="t"/>
                  <a:pathLst>
                    <a:path extrusionOk="0" h="11949" w="14493">
                      <a:moveTo>
                        <a:pt x="6347" y="1"/>
                      </a:moveTo>
                      <a:cubicBezTo>
                        <a:pt x="4404" y="1"/>
                        <a:pt x="2632" y="846"/>
                        <a:pt x="1697" y="2483"/>
                      </a:cubicBezTo>
                      <a:cubicBezTo>
                        <a:pt x="0" y="5094"/>
                        <a:pt x="1175" y="8749"/>
                        <a:pt x="4178" y="10708"/>
                      </a:cubicBezTo>
                      <a:cubicBezTo>
                        <a:pt x="5287" y="11552"/>
                        <a:pt x="6587" y="11949"/>
                        <a:pt x="7873" y="11949"/>
                      </a:cubicBezTo>
                      <a:cubicBezTo>
                        <a:pt x="9767" y="11949"/>
                        <a:pt x="11628" y="11088"/>
                        <a:pt x="12795" y="9533"/>
                      </a:cubicBezTo>
                      <a:cubicBezTo>
                        <a:pt x="14492" y="6791"/>
                        <a:pt x="13317" y="3135"/>
                        <a:pt x="10314" y="1177"/>
                      </a:cubicBezTo>
                      <a:cubicBezTo>
                        <a:pt x="9051" y="387"/>
                        <a:pt x="7660" y="1"/>
                        <a:pt x="634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0" name="Google Shape;2630;p29"/>
                <p:cNvSpPr/>
                <p:nvPr/>
              </p:nvSpPr>
              <p:spPr>
                <a:xfrm>
                  <a:off x="3204525" y="391800"/>
                  <a:ext cx="339475" cy="283450"/>
                </a:xfrm>
                <a:custGeom>
                  <a:rect b="b" l="l" r="r" t="t"/>
                  <a:pathLst>
                    <a:path extrusionOk="0" h="11338" w="13579">
                      <a:moveTo>
                        <a:pt x="6364" y="0"/>
                      </a:moveTo>
                      <a:cubicBezTo>
                        <a:pt x="3279" y="0"/>
                        <a:pt x="719" y="1929"/>
                        <a:pt x="261" y="4559"/>
                      </a:cubicBezTo>
                      <a:cubicBezTo>
                        <a:pt x="0" y="7954"/>
                        <a:pt x="2481" y="10956"/>
                        <a:pt x="5875" y="11218"/>
                      </a:cubicBezTo>
                      <a:cubicBezTo>
                        <a:pt x="6329" y="11299"/>
                        <a:pt x="6777" y="11337"/>
                        <a:pt x="7215" y="11337"/>
                      </a:cubicBezTo>
                      <a:cubicBezTo>
                        <a:pt x="10299" y="11337"/>
                        <a:pt x="12860" y="9408"/>
                        <a:pt x="13317" y="6779"/>
                      </a:cubicBezTo>
                      <a:cubicBezTo>
                        <a:pt x="13578" y="3384"/>
                        <a:pt x="11098" y="381"/>
                        <a:pt x="7703" y="120"/>
                      </a:cubicBezTo>
                      <a:cubicBezTo>
                        <a:pt x="7249" y="39"/>
                        <a:pt x="6801" y="0"/>
                        <a:pt x="636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31" name="Google Shape;2631;p29"/>
              <p:cNvGrpSpPr/>
              <p:nvPr/>
            </p:nvGrpSpPr>
            <p:grpSpPr>
              <a:xfrm>
                <a:off x="4380264" y="4938404"/>
                <a:ext cx="199338" cy="74802"/>
                <a:chOff x="7135614" y="6990679"/>
                <a:chExt cx="199338" cy="74802"/>
              </a:xfrm>
            </p:grpSpPr>
            <p:sp>
              <p:nvSpPr>
                <p:cNvPr id="2632" name="Google Shape;2632;p29"/>
                <p:cNvSpPr/>
                <p:nvPr/>
              </p:nvSpPr>
              <p:spPr>
                <a:xfrm flipH="1">
                  <a:off x="7135614" y="6990679"/>
                  <a:ext cx="199338" cy="74802"/>
                </a:xfrm>
                <a:custGeom>
                  <a:rect b="b" l="l" r="r" t="t"/>
                  <a:pathLst>
                    <a:path extrusionOk="0" h="3551" w="9463">
                      <a:moveTo>
                        <a:pt x="4693" y="1"/>
                      </a:moveTo>
                      <a:cubicBezTo>
                        <a:pt x="3777" y="1"/>
                        <a:pt x="2862" y="500"/>
                        <a:pt x="4249" y="1498"/>
                      </a:cubicBezTo>
                      <a:cubicBezTo>
                        <a:pt x="3388" y="879"/>
                        <a:pt x="2495" y="665"/>
                        <a:pt x="1836" y="665"/>
                      </a:cubicBezTo>
                      <a:cubicBezTo>
                        <a:pt x="370" y="665"/>
                        <a:pt x="56" y="1720"/>
                        <a:pt x="3805" y="1720"/>
                      </a:cubicBezTo>
                      <a:cubicBezTo>
                        <a:pt x="0" y="1720"/>
                        <a:pt x="381" y="2862"/>
                        <a:pt x="1903" y="2862"/>
                      </a:cubicBezTo>
                      <a:cubicBezTo>
                        <a:pt x="2555" y="2862"/>
                        <a:pt x="3417" y="2652"/>
                        <a:pt x="4249" y="2053"/>
                      </a:cubicBezTo>
                      <a:lnTo>
                        <a:pt x="4249" y="2053"/>
                      </a:lnTo>
                      <a:cubicBezTo>
                        <a:pt x="2862" y="3052"/>
                        <a:pt x="3777" y="3551"/>
                        <a:pt x="4693" y="3551"/>
                      </a:cubicBezTo>
                      <a:cubicBezTo>
                        <a:pt x="5608" y="3551"/>
                        <a:pt x="6523" y="3052"/>
                        <a:pt x="5136" y="2053"/>
                      </a:cubicBezTo>
                      <a:lnTo>
                        <a:pt x="5136" y="2053"/>
                      </a:lnTo>
                      <a:cubicBezTo>
                        <a:pt x="5968" y="2652"/>
                        <a:pt x="6840" y="2862"/>
                        <a:pt x="7503" y="2862"/>
                      </a:cubicBezTo>
                      <a:cubicBezTo>
                        <a:pt x="9051" y="2862"/>
                        <a:pt x="9463" y="1720"/>
                        <a:pt x="5580" y="1720"/>
                      </a:cubicBezTo>
                      <a:cubicBezTo>
                        <a:pt x="9405" y="1720"/>
                        <a:pt x="9062" y="665"/>
                        <a:pt x="7571" y="665"/>
                      </a:cubicBezTo>
                      <a:cubicBezTo>
                        <a:pt x="6900" y="665"/>
                        <a:pt x="5997" y="879"/>
                        <a:pt x="5136" y="1498"/>
                      </a:cubicBezTo>
                      <a:cubicBezTo>
                        <a:pt x="6523" y="500"/>
                        <a:pt x="5608" y="1"/>
                        <a:pt x="46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" name="Google Shape;2633;p29"/>
                <p:cNvSpPr/>
                <p:nvPr/>
              </p:nvSpPr>
              <p:spPr>
                <a:xfrm flipH="1">
                  <a:off x="7219727" y="7022235"/>
                  <a:ext cx="32735" cy="11712"/>
                </a:xfrm>
                <a:custGeom>
                  <a:rect b="b" l="l" r="r" t="t"/>
                  <a:pathLst>
                    <a:path extrusionOk="0" h="556" w="1554">
                      <a:moveTo>
                        <a:pt x="777" y="0"/>
                      </a:moveTo>
                      <a:cubicBezTo>
                        <a:pt x="333" y="0"/>
                        <a:pt x="0" y="111"/>
                        <a:pt x="0" y="222"/>
                      </a:cubicBezTo>
                      <a:cubicBezTo>
                        <a:pt x="0" y="444"/>
                        <a:pt x="333" y="555"/>
                        <a:pt x="777" y="555"/>
                      </a:cubicBezTo>
                      <a:cubicBezTo>
                        <a:pt x="1220" y="555"/>
                        <a:pt x="1553" y="444"/>
                        <a:pt x="1553" y="222"/>
                      </a:cubicBezTo>
                      <a:cubicBezTo>
                        <a:pt x="1553" y="111"/>
                        <a:pt x="1220" y="0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634" name="Google Shape;2634;p29"/>
              <p:cNvSpPr/>
              <p:nvPr/>
            </p:nvSpPr>
            <p:spPr>
              <a:xfrm flipH="1">
                <a:off x="5048127" y="4836433"/>
                <a:ext cx="199738" cy="75371"/>
              </a:xfrm>
              <a:custGeom>
                <a:rect b="b" l="l" r="r" t="t"/>
                <a:pathLst>
                  <a:path extrusionOk="0" h="3578" w="9482">
                    <a:moveTo>
                      <a:pt x="4780" y="0"/>
                    </a:moveTo>
                    <a:cubicBezTo>
                      <a:pt x="3865" y="0"/>
                      <a:pt x="2950" y="499"/>
                      <a:pt x="4336" y="1498"/>
                    </a:cubicBezTo>
                    <a:cubicBezTo>
                      <a:pt x="3504" y="899"/>
                      <a:pt x="2632" y="689"/>
                      <a:pt x="1969" y="689"/>
                    </a:cubicBezTo>
                    <a:cubicBezTo>
                      <a:pt x="421" y="689"/>
                      <a:pt x="10" y="1831"/>
                      <a:pt x="3892" y="1831"/>
                    </a:cubicBezTo>
                    <a:cubicBezTo>
                      <a:pt x="0" y="1831"/>
                      <a:pt x="424" y="2923"/>
                      <a:pt x="1981" y="2923"/>
                    </a:cubicBezTo>
                    <a:cubicBezTo>
                      <a:pt x="2642" y="2923"/>
                      <a:pt x="3509" y="2726"/>
                      <a:pt x="4336" y="2163"/>
                    </a:cubicBezTo>
                    <a:lnTo>
                      <a:pt x="4336" y="2163"/>
                    </a:lnTo>
                    <a:cubicBezTo>
                      <a:pt x="2950" y="3106"/>
                      <a:pt x="3865" y="3578"/>
                      <a:pt x="4780" y="3578"/>
                    </a:cubicBezTo>
                    <a:cubicBezTo>
                      <a:pt x="5695" y="3578"/>
                      <a:pt x="6610" y="3106"/>
                      <a:pt x="5224" y="2163"/>
                    </a:cubicBezTo>
                    <a:lnTo>
                      <a:pt x="5224" y="2163"/>
                    </a:lnTo>
                    <a:cubicBezTo>
                      <a:pt x="6051" y="2726"/>
                      <a:pt x="6908" y="2923"/>
                      <a:pt x="7558" y="2923"/>
                    </a:cubicBezTo>
                    <a:cubicBezTo>
                      <a:pt x="9090" y="2923"/>
                      <a:pt x="9482" y="1831"/>
                      <a:pt x="5667" y="1831"/>
                    </a:cubicBezTo>
                    <a:cubicBezTo>
                      <a:pt x="9472" y="1831"/>
                      <a:pt x="9092" y="689"/>
                      <a:pt x="7570" y="689"/>
                    </a:cubicBezTo>
                    <a:cubicBezTo>
                      <a:pt x="6918" y="689"/>
                      <a:pt x="6056" y="899"/>
                      <a:pt x="5224" y="1498"/>
                    </a:cubicBezTo>
                    <a:cubicBezTo>
                      <a:pt x="6610" y="499"/>
                      <a:pt x="5695" y="0"/>
                      <a:pt x="47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29"/>
              <p:cNvSpPr/>
              <p:nvPr/>
            </p:nvSpPr>
            <p:spPr>
              <a:xfrm flipH="1">
                <a:off x="5130807" y="4867967"/>
                <a:ext cx="32735" cy="14050"/>
              </a:xfrm>
              <a:custGeom>
                <a:rect b="b" l="l" r="r" t="t"/>
                <a:pathLst>
                  <a:path extrusionOk="0" h="667" w="1554">
                    <a:moveTo>
                      <a:pt x="777" y="1"/>
                    </a:moveTo>
                    <a:cubicBezTo>
                      <a:pt x="333" y="1"/>
                      <a:pt x="0" y="112"/>
                      <a:pt x="0" y="334"/>
                    </a:cubicBezTo>
                    <a:cubicBezTo>
                      <a:pt x="0" y="444"/>
                      <a:pt x="333" y="666"/>
                      <a:pt x="777" y="666"/>
                    </a:cubicBezTo>
                    <a:cubicBezTo>
                      <a:pt x="1221" y="666"/>
                      <a:pt x="1553" y="444"/>
                      <a:pt x="1553" y="334"/>
                    </a:cubicBezTo>
                    <a:cubicBezTo>
                      <a:pt x="1553" y="112"/>
                      <a:pt x="1221" y="1"/>
                      <a:pt x="7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29"/>
              <p:cNvSpPr/>
              <p:nvPr/>
            </p:nvSpPr>
            <p:spPr>
              <a:xfrm flipH="1">
                <a:off x="5880700" y="4723672"/>
                <a:ext cx="199759" cy="73643"/>
              </a:xfrm>
              <a:custGeom>
                <a:rect b="b" l="l" r="r" t="t"/>
                <a:pathLst>
                  <a:path extrusionOk="0" h="3496" w="9483">
                    <a:moveTo>
                      <a:pt x="4703" y="1"/>
                    </a:moveTo>
                    <a:cubicBezTo>
                      <a:pt x="3787" y="1"/>
                      <a:pt x="2872" y="472"/>
                      <a:pt x="4259" y="1415"/>
                    </a:cubicBezTo>
                    <a:cubicBezTo>
                      <a:pt x="3432" y="853"/>
                      <a:pt x="2575" y="655"/>
                      <a:pt x="1924" y="655"/>
                    </a:cubicBezTo>
                    <a:cubicBezTo>
                      <a:pt x="393" y="655"/>
                      <a:pt x="1" y="1748"/>
                      <a:pt x="3815" y="1748"/>
                    </a:cubicBezTo>
                    <a:cubicBezTo>
                      <a:pt x="1" y="1748"/>
                      <a:pt x="393" y="2840"/>
                      <a:pt x="1924" y="2840"/>
                    </a:cubicBezTo>
                    <a:cubicBezTo>
                      <a:pt x="2575" y="2840"/>
                      <a:pt x="3432" y="2643"/>
                      <a:pt x="4259" y="2081"/>
                    </a:cubicBezTo>
                    <a:lnTo>
                      <a:pt x="4259" y="2081"/>
                    </a:lnTo>
                    <a:cubicBezTo>
                      <a:pt x="2872" y="3024"/>
                      <a:pt x="3760" y="3495"/>
                      <a:pt x="4661" y="3495"/>
                    </a:cubicBezTo>
                    <a:cubicBezTo>
                      <a:pt x="5562" y="3495"/>
                      <a:pt x="6477" y="3024"/>
                      <a:pt x="5146" y="2081"/>
                    </a:cubicBezTo>
                    <a:lnTo>
                      <a:pt x="5146" y="2081"/>
                    </a:lnTo>
                    <a:cubicBezTo>
                      <a:pt x="5973" y="2643"/>
                      <a:pt x="6840" y="2840"/>
                      <a:pt x="7502" y="2840"/>
                    </a:cubicBezTo>
                    <a:cubicBezTo>
                      <a:pt x="9059" y="2840"/>
                      <a:pt x="9482" y="1748"/>
                      <a:pt x="5590" y="1748"/>
                    </a:cubicBezTo>
                    <a:cubicBezTo>
                      <a:pt x="9482" y="1748"/>
                      <a:pt x="9059" y="655"/>
                      <a:pt x="7502" y="655"/>
                    </a:cubicBezTo>
                    <a:cubicBezTo>
                      <a:pt x="6840" y="655"/>
                      <a:pt x="5973" y="853"/>
                      <a:pt x="5146" y="1415"/>
                    </a:cubicBezTo>
                    <a:cubicBezTo>
                      <a:pt x="6533" y="472"/>
                      <a:pt x="5618" y="1"/>
                      <a:pt x="4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7" name="Google Shape;2637;p29"/>
              <p:cNvSpPr/>
              <p:nvPr/>
            </p:nvSpPr>
            <p:spPr>
              <a:xfrm flipH="1">
                <a:off x="5965023" y="4753479"/>
                <a:ext cx="35073" cy="14029"/>
              </a:xfrm>
              <a:custGeom>
                <a:rect b="b" l="l" r="r" t="t"/>
                <a:pathLst>
                  <a:path extrusionOk="0" h="666" w="1665">
                    <a:moveTo>
                      <a:pt x="888" y="0"/>
                    </a:moveTo>
                    <a:cubicBezTo>
                      <a:pt x="444" y="0"/>
                      <a:pt x="0" y="111"/>
                      <a:pt x="0" y="333"/>
                    </a:cubicBezTo>
                    <a:cubicBezTo>
                      <a:pt x="0" y="555"/>
                      <a:pt x="444" y="666"/>
                      <a:pt x="888" y="666"/>
                    </a:cubicBezTo>
                    <a:cubicBezTo>
                      <a:pt x="1220" y="666"/>
                      <a:pt x="1664" y="555"/>
                      <a:pt x="1664" y="333"/>
                    </a:cubicBezTo>
                    <a:cubicBezTo>
                      <a:pt x="1664" y="111"/>
                      <a:pt x="1331" y="0"/>
                      <a:pt x="8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8" name="Google Shape;2638;p29"/>
            <p:cNvGrpSpPr/>
            <p:nvPr/>
          </p:nvGrpSpPr>
          <p:grpSpPr>
            <a:xfrm rot="1125109">
              <a:off x="7853548" y="1893280"/>
              <a:ext cx="2154808" cy="3085698"/>
              <a:chOff x="4643500" y="2144275"/>
              <a:chExt cx="2026046" cy="2901568"/>
            </a:xfrm>
          </p:grpSpPr>
          <p:sp>
            <p:nvSpPr>
              <p:cNvPr id="2639" name="Google Shape;2639;p29"/>
              <p:cNvSpPr/>
              <p:nvPr/>
            </p:nvSpPr>
            <p:spPr>
              <a:xfrm>
                <a:off x="4643500" y="2800819"/>
                <a:ext cx="2026046" cy="2185665"/>
              </a:xfrm>
              <a:custGeom>
                <a:rect b="b" l="l" r="r" t="t"/>
                <a:pathLst>
                  <a:path extrusionOk="0" h="157497" w="145995">
                    <a:moveTo>
                      <a:pt x="75246" y="75246"/>
                    </a:moveTo>
                    <a:lnTo>
                      <a:pt x="77764" y="75666"/>
                    </a:lnTo>
                    <a:lnTo>
                      <a:pt x="78124" y="81542"/>
                    </a:lnTo>
                    <a:lnTo>
                      <a:pt x="75246" y="75246"/>
                    </a:lnTo>
                    <a:close/>
                    <a:moveTo>
                      <a:pt x="112239" y="102946"/>
                    </a:moveTo>
                    <a:lnTo>
                      <a:pt x="112959" y="103366"/>
                    </a:lnTo>
                    <a:lnTo>
                      <a:pt x="112959" y="104865"/>
                    </a:lnTo>
                    <a:lnTo>
                      <a:pt x="112239" y="102946"/>
                    </a:lnTo>
                    <a:close/>
                    <a:moveTo>
                      <a:pt x="19546" y="0"/>
                    </a:moveTo>
                    <a:lnTo>
                      <a:pt x="19546" y="0"/>
                    </a:lnTo>
                    <a:cubicBezTo>
                      <a:pt x="22724" y="10613"/>
                      <a:pt x="29019" y="22364"/>
                      <a:pt x="37353" y="34116"/>
                    </a:cubicBezTo>
                    <a:lnTo>
                      <a:pt x="56060" y="37833"/>
                    </a:lnTo>
                    <a:lnTo>
                      <a:pt x="41910" y="40231"/>
                    </a:lnTo>
                    <a:cubicBezTo>
                      <a:pt x="45627" y="45088"/>
                      <a:pt x="49644" y="49884"/>
                      <a:pt x="53901" y="54621"/>
                    </a:cubicBezTo>
                    <a:lnTo>
                      <a:pt x="77284" y="58638"/>
                    </a:lnTo>
                    <a:lnTo>
                      <a:pt x="67152" y="60677"/>
                    </a:lnTo>
                    <a:cubicBezTo>
                      <a:pt x="48925" y="52316"/>
                      <a:pt x="29559" y="48256"/>
                      <a:pt x="11653" y="48256"/>
                    </a:cubicBezTo>
                    <a:cubicBezTo>
                      <a:pt x="10298" y="48256"/>
                      <a:pt x="8952" y="48279"/>
                      <a:pt x="7615" y="48326"/>
                    </a:cubicBezTo>
                    <a:cubicBezTo>
                      <a:pt x="13071" y="59597"/>
                      <a:pt x="22124" y="71469"/>
                      <a:pt x="33396" y="83041"/>
                    </a:cubicBezTo>
                    <a:lnTo>
                      <a:pt x="54861" y="83940"/>
                    </a:lnTo>
                    <a:lnTo>
                      <a:pt x="39572" y="89096"/>
                    </a:lnTo>
                    <a:cubicBezTo>
                      <a:pt x="44488" y="93833"/>
                      <a:pt x="49824" y="98450"/>
                      <a:pt x="55400" y="102946"/>
                    </a:cubicBezTo>
                    <a:lnTo>
                      <a:pt x="82141" y="103246"/>
                    </a:lnTo>
                    <a:lnTo>
                      <a:pt x="64334" y="109901"/>
                    </a:lnTo>
                    <a:lnTo>
                      <a:pt x="65053" y="110501"/>
                    </a:lnTo>
                    <a:cubicBezTo>
                      <a:pt x="64394" y="110441"/>
                      <a:pt x="63734" y="110321"/>
                      <a:pt x="63075" y="110261"/>
                    </a:cubicBezTo>
                    <a:lnTo>
                      <a:pt x="63075" y="110261"/>
                    </a:lnTo>
                    <a:lnTo>
                      <a:pt x="69730" y="122852"/>
                    </a:lnTo>
                    <a:lnTo>
                      <a:pt x="54861" y="109842"/>
                    </a:lnTo>
                    <a:cubicBezTo>
                      <a:pt x="53984" y="109823"/>
                      <a:pt x="53108" y="109814"/>
                      <a:pt x="52234" y="109814"/>
                    </a:cubicBezTo>
                    <a:cubicBezTo>
                      <a:pt x="33271" y="109814"/>
                      <a:pt x="15074" y="114137"/>
                      <a:pt x="0" y="121473"/>
                    </a:cubicBezTo>
                    <a:cubicBezTo>
                      <a:pt x="8574" y="128728"/>
                      <a:pt x="20265" y="135083"/>
                      <a:pt x="33756" y="140420"/>
                    </a:cubicBezTo>
                    <a:lnTo>
                      <a:pt x="51623" y="133345"/>
                    </a:lnTo>
                    <a:lnTo>
                      <a:pt x="41010" y="143118"/>
                    </a:lnTo>
                    <a:cubicBezTo>
                      <a:pt x="46766" y="145216"/>
                      <a:pt x="52822" y="147015"/>
                      <a:pt x="58998" y="148694"/>
                    </a:cubicBezTo>
                    <a:lnTo>
                      <a:pt x="80942" y="139161"/>
                    </a:lnTo>
                    <a:lnTo>
                      <a:pt x="68830" y="151092"/>
                    </a:lnTo>
                    <a:cubicBezTo>
                      <a:pt x="75006" y="152471"/>
                      <a:pt x="81301" y="153670"/>
                      <a:pt x="87657" y="154570"/>
                    </a:cubicBezTo>
                    <a:lnTo>
                      <a:pt x="99708" y="149353"/>
                    </a:lnTo>
                    <a:lnTo>
                      <a:pt x="99708" y="149353"/>
                    </a:lnTo>
                    <a:lnTo>
                      <a:pt x="93533" y="155409"/>
                    </a:lnTo>
                    <a:cubicBezTo>
                      <a:pt x="104142" y="156766"/>
                      <a:pt x="114731" y="157497"/>
                      <a:pt x="124867" y="157497"/>
                    </a:cubicBezTo>
                    <a:cubicBezTo>
                      <a:pt x="132202" y="157497"/>
                      <a:pt x="139299" y="157114"/>
                      <a:pt x="145995" y="156308"/>
                    </a:cubicBezTo>
                    <a:cubicBezTo>
                      <a:pt x="144136" y="153910"/>
                      <a:pt x="142218" y="151572"/>
                      <a:pt x="140299" y="149353"/>
                    </a:cubicBezTo>
                    <a:cubicBezTo>
                      <a:pt x="136762" y="134244"/>
                      <a:pt x="130526" y="119914"/>
                      <a:pt x="122012" y="106964"/>
                    </a:cubicBezTo>
                    <a:cubicBezTo>
                      <a:pt x="120633" y="88797"/>
                      <a:pt x="115057" y="71289"/>
                      <a:pt x="105644" y="55700"/>
                    </a:cubicBezTo>
                    <a:lnTo>
                      <a:pt x="104205" y="64394"/>
                    </a:lnTo>
                    <a:lnTo>
                      <a:pt x="101027" y="48805"/>
                    </a:lnTo>
                    <a:cubicBezTo>
                      <a:pt x="94552" y="39812"/>
                      <a:pt x="86877" y="31777"/>
                      <a:pt x="78184" y="24942"/>
                    </a:cubicBezTo>
                    <a:lnTo>
                      <a:pt x="76805" y="39032"/>
                    </a:lnTo>
                    <a:lnTo>
                      <a:pt x="71588" y="20086"/>
                    </a:lnTo>
                    <a:cubicBezTo>
                      <a:pt x="55220" y="8934"/>
                      <a:pt x="36814" y="2159"/>
                      <a:pt x="1954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29"/>
              <p:cNvSpPr/>
              <p:nvPr/>
            </p:nvSpPr>
            <p:spPr>
              <a:xfrm>
                <a:off x="5597940" y="2144275"/>
                <a:ext cx="838714" cy="1771449"/>
              </a:xfrm>
              <a:custGeom>
                <a:rect b="b" l="l" r="r" t="t"/>
                <a:pathLst>
                  <a:path extrusionOk="0" h="127649" w="60437">
                    <a:moveTo>
                      <a:pt x="38912" y="34355"/>
                    </a:moveTo>
                    <a:lnTo>
                      <a:pt x="37414" y="52582"/>
                    </a:lnTo>
                    <a:lnTo>
                      <a:pt x="43109" y="40711"/>
                    </a:lnTo>
                    <a:cubicBezTo>
                      <a:pt x="48506" y="49465"/>
                      <a:pt x="52643" y="58938"/>
                      <a:pt x="55401" y="68891"/>
                    </a:cubicBezTo>
                    <a:lnTo>
                      <a:pt x="53122" y="83460"/>
                    </a:lnTo>
                    <a:lnTo>
                      <a:pt x="57139" y="76445"/>
                    </a:lnTo>
                    <a:cubicBezTo>
                      <a:pt x="60437" y="93473"/>
                      <a:pt x="59538" y="111041"/>
                      <a:pt x="54561" y="127649"/>
                    </a:cubicBezTo>
                    <a:lnTo>
                      <a:pt x="36035" y="71049"/>
                    </a:lnTo>
                    <a:lnTo>
                      <a:pt x="1" y="0"/>
                    </a:lnTo>
                    <a:cubicBezTo>
                      <a:pt x="14450" y="7435"/>
                      <a:pt x="28240" y="19306"/>
                      <a:pt x="38912" y="343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29"/>
              <p:cNvSpPr/>
              <p:nvPr/>
            </p:nvSpPr>
            <p:spPr>
              <a:xfrm>
                <a:off x="5588780" y="2144275"/>
                <a:ext cx="766343" cy="1770616"/>
              </a:xfrm>
              <a:custGeom>
                <a:rect b="b" l="l" r="r" t="t"/>
                <a:pathLst>
                  <a:path extrusionOk="0" h="127589" w="55222">
                    <a:moveTo>
                      <a:pt x="34836" y="89396"/>
                    </a:moveTo>
                    <a:lnTo>
                      <a:pt x="24343" y="83340"/>
                    </a:lnTo>
                    <a:cubicBezTo>
                      <a:pt x="21585" y="78064"/>
                      <a:pt x="19007" y="72788"/>
                      <a:pt x="16609" y="67392"/>
                    </a:cubicBezTo>
                    <a:lnTo>
                      <a:pt x="32138" y="69850"/>
                    </a:lnTo>
                    <a:lnTo>
                      <a:pt x="12952" y="58818"/>
                    </a:lnTo>
                    <a:cubicBezTo>
                      <a:pt x="10793" y="53302"/>
                      <a:pt x="8815" y="47786"/>
                      <a:pt x="7136" y="42390"/>
                    </a:cubicBezTo>
                    <a:lnTo>
                      <a:pt x="20326" y="44848"/>
                    </a:lnTo>
                    <a:lnTo>
                      <a:pt x="5157" y="35495"/>
                    </a:lnTo>
                    <a:cubicBezTo>
                      <a:pt x="1740" y="22544"/>
                      <a:pt x="1" y="10313"/>
                      <a:pt x="661" y="0"/>
                    </a:cubicBezTo>
                    <a:cubicBezTo>
                      <a:pt x="46348" y="55820"/>
                      <a:pt x="55221" y="127589"/>
                      <a:pt x="55221" y="127589"/>
                    </a:cubicBezTo>
                    <a:cubicBezTo>
                      <a:pt x="45029" y="116856"/>
                      <a:pt x="35316" y="103066"/>
                      <a:pt x="26982" y="88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29"/>
              <p:cNvSpPr/>
              <p:nvPr/>
            </p:nvSpPr>
            <p:spPr>
              <a:xfrm>
                <a:off x="5129450" y="2713439"/>
                <a:ext cx="1281379" cy="1632507"/>
              </a:xfrm>
              <a:custGeom>
                <a:rect b="b" l="l" r="r" t="t"/>
                <a:pathLst>
                  <a:path extrusionOk="0" h="117637" w="92335">
                    <a:moveTo>
                      <a:pt x="49825" y="25003"/>
                    </a:moveTo>
                    <a:lnTo>
                      <a:pt x="53302" y="44369"/>
                    </a:lnTo>
                    <a:lnTo>
                      <a:pt x="55941" y="30459"/>
                    </a:lnTo>
                    <a:cubicBezTo>
                      <a:pt x="63975" y="38073"/>
                      <a:pt x="70870" y="46827"/>
                      <a:pt x="76446" y="56360"/>
                    </a:cubicBezTo>
                    <a:lnTo>
                      <a:pt x="78065" y="72189"/>
                    </a:lnTo>
                    <a:lnTo>
                      <a:pt x="80343" y="63735"/>
                    </a:lnTo>
                    <a:cubicBezTo>
                      <a:pt x="88377" y="80523"/>
                      <a:pt x="92334" y="98990"/>
                      <a:pt x="91735" y="117636"/>
                    </a:cubicBezTo>
                    <a:lnTo>
                      <a:pt x="56960" y="63915"/>
                    </a:lnTo>
                    <a:lnTo>
                      <a:pt x="1" y="1"/>
                    </a:lnTo>
                    <a:cubicBezTo>
                      <a:pt x="16969" y="3778"/>
                      <a:pt x="34596" y="12292"/>
                      <a:pt x="49825" y="25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29"/>
              <p:cNvSpPr/>
              <p:nvPr/>
            </p:nvSpPr>
            <p:spPr>
              <a:xfrm>
                <a:off x="5129450" y="2713439"/>
                <a:ext cx="1273052" cy="1632507"/>
              </a:xfrm>
              <a:custGeom>
                <a:rect b="b" l="l" r="r" t="t"/>
                <a:pathLst>
                  <a:path extrusionOk="0" h="117637" w="91735">
                    <a:moveTo>
                      <a:pt x="60078" y="83521"/>
                    </a:moveTo>
                    <a:lnTo>
                      <a:pt x="47487" y="80103"/>
                    </a:lnTo>
                    <a:cubicBezTo>
                      <a:pt x="43170" y="75427"/>
                      <a:pt x="39033" y="70630"/>
                      <a:pt x="35076" y="65654"/>
                    </a:cubicBezTo>
                    <a:lnTo>
                      <a:pt x="51863" y="63975"/>
                    </a:lnTo>
                    <a:lnTo>
                      <a:pt x="28960" y="57739"/>
                    </a:lnTo>
                    <a:cubicBezTo>
                      <a:pt x="25123" y="52643"/>
                      <a:pt x="21585" y="47427"/>
                      <a:pt x="18348" y="42270"/>
                    </a:cubicBezTo>
                    <a:lnTo>
                      <a:pt x="32677" y="41251"/>
                    </a:lnTo>
                    <a:lnTo>
                      <a:pt x="14450" y="35675"/>
                    </a:lnTo>
                    <a:cubicBezTo>
                      <a:pt x="7316" y="23144"/>
                      <a:pt x="2159" y="10913"/>
                      <a:pt x="1" y="1"/>
                    </a:cubicBezTo>
                    <a:cubicBezTo>
                      <a:pt x="62776" y="45448"/>
                      <a:pt x="91735" y="117636"/>
                      <a:pt x="91735" y="117636"/>
                    </a:cubicBezTo>
                    <a:cubicBezTo>
                      <a:pt x="78185" y="109242"/>
                      <a:pt x="64334" y="97551"/>
                      <a:pt x="51564" y="843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4" name="Google Shape;2644;p29"/>
              <p:cNvSpPr/>
              <p:nvPr/>
            </p:nvSpPr>
            <p:spPr>
              <a:xfrm>
                <a:off x="5407385" y="3110368"/>
                <a:ext cx="630705" cy="874505"/>
              </a:xfrm>
              <a:custGeom>
                <a:rect b="b" l="l" r="r" t="t"/>
                <a:pathLst>
                  <a:path extrusionOk="0" h="63016" w="45448">
                    <a:moveTo>
                      <a:pt x="780" y="0"/>
                    </a:moveTo>
                    <a:lnTo>
                      <a:pt x="0" y="1079"/>
                    </a:lnTo>
                    <a:cubicBezTo>
                      <a:pt x="240" y="1139"/>
                      <a:pt x="540" y="1259"/>
                      <a:pt x="780" y="1439"/>
                    </a:cubicBezTo>
                    <a:cubicBezTo>
                      <a:pt x="1499" y="1859"/>
                      <a:pt x="2159" y="2339"/>
                      <a:pt x="2758" y="2878"/>
                    </a:cubicBezTo>
                    <a:lnTo>
                      <a:pt x="5696" y="5276"/>
                    </a:lnTo>
                    <a:cubicBezTo>
                      <a:pt x="6776" y="6296"/>
                      <a:pt x="7915" y="7495"/>
                      <a:pt x="9234" y="8754"/>
                    </a:cubicBezTo>
                    <a:cubicBezTo>
                      <a:pt x="10493" y="10013"/>
                      <a:pt x="11812" y="11452"/>
                      <a:pt x="13191" y="13011"/>
                    </a:cubicBezTo>
                    <a:cubicBezTo>
                      <a:pt x="13910" y="13730"/>
                      <a:pt x="14630" y="14510"/>
                      <a:pt x="15349" y="15349"/>
                    </a:cubicBezTo>
                    <a:lnTo>
                      <a:pt x="17448" y="17927"/>
                    </a:lnTo>
                    <a:cubicBezTo>
                      <a:pt x="18167" y="18767"/>
                      <a:pt x="18947" y="19606"/>
                      <a:pt x="19666" y="20565"/>
                    </a:cubicBezTo>
                    <a:lnTo>
                      <a:pt x="21765" y="23323"/>
                    </a:lnTo>
                    <a:cubicBezTo>
                      <a:pt x="23264" y="25182"/>
                      <a:pt x="24583" y="27161"/>
                      <a:pt x="25962" y="29139"/>
                    </a:cubicBezTo>
                    <a:lnTo>
                      <a:pt x="26981" y="30638"/>
                    </a:lnTo>
                    <a:lnTo>
                      <a:pt x="27940" y="32137"/>
                    </a:lnTo>
                    <a:cubicBezTo>
                      <a:pt x="28600" y="33156"/>
                      <a:pt x="29259" y="34176"/>
                      <a:pt x="29919" y="35135"/>
                    </a:cubicBezTo>
                    <a:cubicBezTo>
                      <a:pt x="31118" y="37174"/>
                      <a:pt x="32317" y="39152"/>
                      <a:pt x="33456" y="41131"/>
                    </a:cubicBezTo>
                    <a:cubicBezTo>
                      <a:pt x="34595" y="43109"/>
                      <a:pt x="35675" y="45028"/>
                      <a:pt x="36574" y="46887"/>
                    </a:cubicBezTo>
                    <a:lnTo>
                      <a:pt x="37953" y="49525"/>
                    </a:lnTo>
                    <a:cubicBezTo>
                      <a:pt x="38373" y="50424"/>
                      <a:pt x="38792" y="51263"/>
                      <a:pt x="39212" y="52043"/>
                    </a:cubicBezTo>
                    <a:cubicBezTo>
                      <a:pt x="39992" y="53662"/>
                      <a:pt x="40711" y="55161"/>
                      <a:pt x="41311" y="56540"/>
                    </a:cubicBezTo>
                    <a:cubicBezTo>
                      <a:pt x="41910" y="57859"/>
                      <a:pt x="42450" y="58998"/>
                      <a:pt x="42810" y="59957"/>
                    </a:cubicBezTo>
                    <a:cubicBezTo>
                      <a:pt x="43169" y="60977"/>
                      <a:pt x="43589" y="61696"/>
                      <a:pt x="43709" y="62236"/>
                    </a:cubicBezTo>
                    <a:lnTo>
                      <a:pt x="44069" y="63015"/>
                    </a:lnTo>
                    <a:lnTo>
                      <a:pt x="45448" y="62475"/>
                    </a:lnTo>
                    <a:cubicBezTo>
                      <a:pt x="45448" y="62475"/>
                      <a:pt x="45328" y="62176"/>
                      <a:pt x="45148" y="61636"/>
                    </a:cubicBezTo>
                    <a:cubicBezTo>
                      <a:pt x="44968" y="61096"/>
                      <a:pt x="44608" y="60317"/>
                      <a:pt x="44249" y="59358"/>
                    </a:cubicBezTo>
                    <a:cubicBezTo>
                      <a:pt x="43829" y="58398"/>
                      <a:pt x="43289" y="57199"/>
                      <a:pt x="42750" y="55820"/>
                    </a:cubicBezTo>
                    <a:cubicBezTo>
                      <a:pt x="42150" y="54441"/>
                      <a:pt x="41491" y="52942"/>
                      <a:pt x="40651" y="51323"/>
                    </a:cubicBezTo>
                    <a:cubicBezTo>
                      <a:pt x="40291" y="50484"/>
                      <a:pt x="39872" y="49645"/>
                      <a:pt x="39452" y="48745"/>
                    </a:cubicBezTo>
                    <a:lnTo>
                      <a:pt x="38013" y="46047"/>
                    </a:lnTo>
                    <a:cubicBezTo>
                      <a:pt x="37114" y="44189"/>
                      <a:pt x="36034" y="42330"/>
                      <a:pt x="34895" y="40291"/>
                    </a:cubicBezTo>
                    <a:cubicBezTo>
                      <a:pt x="33816" y="38253"/>
                      <a:pt x="32557" y="36274"/>
                      <a:pt x="31358" y="34296"/>
                    </a:cubicBezTo>
                    <a:lnTo>
                      <a:pt x="29379" y="31298"/>
                    </a:lnTo>
                    <a:lnTo>
                      <a:pt x="28360" y="29799"/>
                    </a:lnTo>
                    <a:lnTo>
                      <a:pt x="27341" y="28300"/>
                    </a:lnTo>
                    <a:cubicBezTo>
                      <a:pt x="25902" y="26321"/>
                      <a:pt x="24583" y="24283"/>
                      <a:pt x="23084" y="22424"/>
                    </a:cubicBezTo>
                    <a:lnTo>
                      <a:pt x="20865" y="19606"/>
                    </a:lnTo>
                    <a:cubicBezTo>
                      <a:pt x="20146" y="18707"/>
                      <a:pt x="19366" y="17867"/>
                      <a:pt x="18647" y="16968"/>
                    </a:cubicBezTo>
                    <a:lnTo>
                      <a:pt x="16369" y="14450"/>
                    </a:lnTo>
                    <a:cubicBezTo>
                      <a:pt x="15649" y="13670"/>
                      <a:pt x="14870" y="12891"/>
                      <a:pt x="14150" y="12171"/>
                    </a:cubicBezTo>
                    <a:cubicBezTo>
                      <a:pt x="12651" y="10673"/>
                      <a:pt x="11332" y="9234"/>
                      <a:pt x="9893" y="8094"/>
                    </a:cubicBezTo>
                    <a:cubicBezTo>
                      <a:pt x="8514" y="6895"/>
                      <a:pt x="7255" y="5756"/>
                      <a:pt x="6176" y="4797"/>
                    </a:cubicBezTo>
                    <a:lnTo>
                      <a:pt x="3178" y="2398"/>
                    </a:lnTo>
                    <a:cubicBezTo>
                      <a:pt x="2519" y="1919"/>
                      <a:pt x="1859" y="1379"/>
                      <a:pt x="1319" y="720"/>
                    </a:cubicBezTo>
                    <a:cubicBezTo>
                      <a:pt x="1140" y="540"/>
                      <a:pt x="960" y="240"/>
                      <a:pt x="7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29"/>
              <p:cNvSpPr/>
              <p:nvPr/>
            </p:nvSpPr>
            <p:spPr>
              <a:xfrm>
                <a:off x="5394076" y="3232681"/>
                <a:ext cx="220500" cy="70747"/>
              </a:xfrm>
              <a:custGeom>
                <a:rect b="b" l="l" r="r" t="t"/>
                <a:pathLst>
                  <a:path extrusionOk="0" h="5098" w="15889">
                    <a:moveTo>
                      <a:pt x="120" y="1"/>
                    </a:moveTo>
                    <a:lnTo>
                      <a:pt x="0" y="1320"/>
                    </a:lnTo>
                    <a:cubicBezTo>
                      <a:pt x="240" y="1260"/>
                      <a:pt x="480" y="1260"/>
                      <a:pt x="720" y="1200"/>
                    </a:cubicBezTo>
                    <a:cubicBezTo>
                      <a:pt x="1019" y="1170"/>
                      <a:pt x="1319" y="1155"/>
                      <a:pt x="1619" y="1155"/>
                    </a:cubicBezTo>
                    <a:cubicBezTo>
                      <a:pt x="1919" y="1155"/>
                      <a:pt x="2218" y="1170"/>
                      <a:pt x="2518" y="1200"/>
                    </a:cubicBezTo>
                    <a:cubicBezTo>
                      <a:pt x="2878" y="1200"/>
                      <a:pt x="3238" y="1260"/>
                      <a:pt x="3717" y="1380"/>
                    </a:cubicBezTo>
                    <a:lnTo>
                      <a:pt x="5036" y="1620"/>
                    </a:lnTo>
                    <a:lnTo>
                      <a:pt x="6415" y="1860"/>
                    </a:lnTo>
                    <a:lnTo>
                      <a:pt x="7854" y="2219"/>
                    </a:lnTo>
                    <a:cubicBezTo>
                      <a:pt x="8334" y="2339"/>
                      <a:pt x="8814" y="2459"/>
                      <a:pt x="9293" y="2639"/>
                    </a:cubicBezTo>
                    <a:lnTo>
                      <a:pt x="10672" y="3059"/>
                    </a:lnTo>
                    <a:cubicBezTo>
                      <a:pt x="11512" y="3358"/>
                      <a:pt x="12351" y="3718"/>
                      <a:pt x="13011" y="4018"/>
                    </a:cubicBezTo>
                    <a:cubicBezTo>
                      <a:pt x="13670" y="4258"/>
                      <a:pt x="14270" y="4558"/>
                      <a:pt x="14630" y="4737"/>
                    </a:cubicBezTo>
                    <a:cubicBezTo>
                      <a:pt x="14989" y="4917"/>
                      <a:pt x="15169" y="5097"/>
                      <a:pt x="15169" y="5097"/>
                    </a:cubicBezTo>
                    <a:lnTo>
                      <a:pt x="15889" y="3898"/>
                    </a:lnTo>
                    <a:lnTo>
                      <a:pt x="15229" y="3658"/>
                    </a:lnTo>
                    <a:cubicBezTo>
                      <a:pt x="14749" y="3478"/>
                      <a:pt x="14150" y="3299"/>
                      <a:pt x="13430" y="3059"/>
                    </a:cubicBezTo>
                    <a:lnTo>
                      <a:pt x="12291" y="2699"/>
                    </a:lnTo>
                    <a:cubicBezTo>
                      <a:pt x="11872" y="2579"/>
                      <a:pt x="11452" y="2399"/>
                      <a:pt x="10972" y="2339"/>
                    </a:cubicBezTo>
                    <a:lnTo>
                      <a:pt x="9533" y="1919"/>
                    </a:lnTo>
                    <a:cubicBezTo>
                      <a:pt x="9054" y="1800"/>
                      <a:pt x="8574" y="1740"/>
                      <a:pt x="8034" y="1620"/>
                    </a:cubicBezTo>
                    <a:lnTo>
                      <a:pt x="6535" y="1320"/>
                    </a:lnTo>
                    <a:lnTo>
                      <a:pt x="5096" y="1080"/>
                    </a:lnTo>
                    <a:lnTo>
                      <a:pt x="3777" y="840"/>
                    </a:lnTo>
                    <a:cubicBezTo>
                      <a:pt x="3358" y="780"/>
                      <a:pt x="2938" y="720"/>
                      <a:pt x="2578" y="660"/>
                    </a:cubicBezTo>
                    <a:cubicBezTo>
                      <a:pt x="1979" y="600"/>
                      <a:pt x="1379" y="481"/>
                      <a:pt x="780" y="301"/>
                    </a:cubicBezTo>
                    <a:cubicBezTo>
                      <a:pt x="540" y="181"/>
                      <a:pt x="360" y="12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29"/>
              <p:cNvSpPr/>
              <p:nvPr/>
            </p:nvSpPr>
            <p:spPr>
              <a:xfrm>
                <a:off x="5332496" y="3219371"/>
                <a:ext cx="76562" cy="44949"/>
              </a:xfrm>
              <a:custGeom>
                <a:rect b="b" l="l" r="r" t="t"/>
                <a:pathLst>
                  <a:path extrusionOk="0" h="3239" w="5517">
                    <a:moveTo>
                      <a:pt x="2219" y="1"/>
                    </a:moveTo>
                    <a:cubicBezTo>
                      <a:pt x="120" y="1"/>
                      <a:pt x="0" y="3058"/>
                      <a:pt x="2099" y="3238"/>
                    </a:cubicBezTo>
                    <a:cubicBezTo>
                      <a:pt x="2938" y="3238"/>
                      <a:pt x="5456" y="2639"/>
                      <a:pt x="5516" y="1739"/>
                    </a:cubicBezTo>
                    <a:cubicBezTo>
                      <a:pt x="5516" y="840"/>
                      <a:pt x="3118" y="1"/>
                      <a:pt x="22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29"/>
              <p:cNvSpPr/>
              <p:nvPr/>
            </p:nvSpPr>
            <p:spPr>
              <a:xfrm>
                <a:off x="5349830" y="3076213"/>
                <a:ext cx="80032" cy="51263"/>
              </a:xfrm>
              <a:custGeom>
                <a:rect b="b" l="l" r="r" t="t"/>
                <a:pathLst>
                  <a:path extrusionOk="0" h="3694" w="5767">
                    <a:moveTo>
                      <a:pt x="2348" y="1"/>
                    </a:moveTo>
                    <a:cubicBezTo>
                      <a:pt x="909" y="1"/>
                      <a:pt x="1" y="2150"/>
                      <a:pt x="1569" y="3061"/>
                    </a:cubicBezTo>
                    <a:cubicBezTo>
                      <a:pt x="2064" y="3365"/>
                      <a:pt x="3260" y="3694"/>
                      <a:pt x="4190" y="3694"/>
                    </a:cubicBezTo>
                    <a:cubicBezTo>
                      <a:pt x="4724" y="3694"/>
                      <a:pt x="5171" y="3585"/>
                      <a:pt x="5347" y="3301"/>
                    </a:cubicBezTo>
                    <a:cubicBezTo>
                      <a:pt x="5766" y="2521"/>
                      <a:pt x="3968" y="662"/>
                      <a:pt x="3188" y="243"/>
                    </a:cubicBezTo>
                    <a:cubicBezTo>
                      <a:pt x="2898" y="74"/>
                      <a:pt x="2614" y="1"/>
                      <a:pt x="23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29"/>
              <p:cNvSpPr/>
              <p:nvPr/>
            </p:nvSpPr>
            <p:spPr>
              <a:xfrm>
                <a:off x="5528880" y="3037131"/>
                <a:ext cx="49931" cy="217183"/>
              </a:xfrm>
              <a:custGeom>
                <a:rect b="b" l="l" r="r" t="t"/>
                <a:pathLst>
                  <a:path extrusionOk="0" h="15650" w="3598">
                    <a:moveTo>
                      <a:pt x="0" y="1"/>
                    </a:moveTo>
                    <a:cubicBezTo>
                      <a:pt x="120" y="181"/>
                      <a:pt x="180" y="421"/>
                      <a:pt x="240" y="660"/>
                    </a:cubicBezTo>
                    <a:cubicBezTo>
                      <a:pt x="360" y="1260"/>
                      <a:pt x="420" y="1860"/>
                      <a:pt x="480" y="2519"/>
                    </a:cubicBezTo>
                    <a:cubicBezTo>
                      <a:pt x="480" y="2879"/>
                      <a:pt x="420" y="3299"/>
                      <a:pt x="480" y="3718"/>
                    </a:cubicBezTo>
                    <a:cubicBezTo>
                      <a:pt x="480" y="4138"/>
                      <a:pt x="540" y="4558"/>
                      <a:pt x="540" y="5037"/>
                    </a:cubicBezTo>
                    <a:cubicBezTo>
                      <a:pt x="600" y="5517"/>
                      <a:pt x="600" y="5997"/>
                      <a:pt x="660" y="6536"/>
                    </a:cubicBezTo>
                    <a:cubicBezTo>
                      <a:pt x="720" y="7016"/>
                      <a:pt x="780" y="7496"/>
                      <a:pt x="839" y="8035"/>
                    </a:cubicBezTo>
                    <a:cubicBezTo>
                      <a:pt x="899" y="8515"/>
                      <a:pt x="899" y="8995"/>
                      <a:pt x="1019" y="9534"/>
                    </a:cubicBezTo>
                    <a:cubicBezTo>
                      <a:pt x="1079" y="10014"/>
                      <a:pt x="1139" y="10493"/>
                      <a:pt x="1199" y="10973"/>
                    </a:cubicBezTo>
                    <a:cubicBezTo>
                      <a:pt x="1259" y="11393"/>
                      <a:pt x="1379" y="11812"/>
                      <a:pt x="1439" y="12292"/>
                    </a:cubicBezTo>
                    <a:cubicBezTo>
                      <a:pt x="1559" y="12712"/>
                      <a:pt x="1619" y="13072"/>
                      <a:pt x="1679" y="13491"/>
                    </a:cubicBezTo>
                    <a:cubicBezTo>
                      <a:pt x="1799" y="13911"/>
                      <a:pt x="1859" y="14271"/>
                      <a:pt x="1979" y="14571"/>
                    </a:cubicBezTo>
                    <a:lnTo>
                      <a:pt x="3178" y="15650"/>
                    </a:lnTo>
                    <a:lnTo>
                      <a:pt x="3597" y="15470"/>
                    </a:lnTo>
                    <a:cubicBezTo>
                      <a:pt x="3597" y="15470"/>
                      <a:pt x="3478" y="15230"/>
                      <a:pt x="3298" y="14870"/>
                    </a:cubicBezTo>
                    <a:cubicBezTo>
                      <a:pt x="3118" y="14511"/>
                      <a:pt x="2938" y="13911"/>
                      <a:pt x="2698" y="13192"/>
                    </a:cubicBezTo>
                    <a:cubicBezTo>
                      <a:pt x="2458" y="12472"/>
                      <a:pt x="2218" y="11693"/>
                      <a:pt x="2039" y="10733"/>
                    </a:cubicBezTo>
                    <a:cubicBezTo>
                      <a:pt x="1919" y="10314"/>
                      <a:pt x="1799" y="9834"/>
                      <a:pt x="1739" y="9354"/>
                    </a:cubicBezTo>
                    <a:cubicBezTo>
                      <a:pt x="1619" y="8875"/>
                      <a:pt x="1559" y="8455"/>
                      <a:pt x="1439" y="7915"/>
                    </a:cubicBezTo>
                    <a:cubicBezTo>
                      <a:pt x="1379" y="7376"/>
                      <a:pt x="1259" y="6896"/>
                      <a:pt x="1199" y="6416"/>
                    </a:cubicBezTo>
                    <a:cubicBezTo>
                      <a:pt x="1199" y="5937"/>
                      <a:pt x="1139" y="5457"/>
                      <a:pt x="1079" y="4977"/>
                    </a:cubicBezTo>
                    <a:cubicBezTo>
                      <a:pt x="1079" y="4498"/>
                      <a:pt x="959" y="4078"/>
                      <a:pt x="959" y="3658"/>
                    </a:cubicBezTo>
                    <a:lnTo>
                      <a:pt x="959" y="2459"/>
                    </a:lnTo>
                    <a:cubicBezTo>
                      <a:pt x="959" y="1860"/>
                      <a:pt x="1019" y="1260"/>
                      <a:pt x="1139" y="660"/>
                    </a:cubicBezTo>
                    <a:cubicBezTo>
                      <a:pt x="1199" y="421"/>
                      <a:pt x="1259" y="181"/>
                      <a:pt x="13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29"/>
              <p:cNvSpPr/>
              <p:nvPr/>
            </p:nvSpPr>
            <p:spPr>
              <a:xfrm>
                <a:off x="5516507" y="2980187"/>
                <a:ext cx="47489" cy="69457"/>
              </a:xfrm>
              <a:custGeom>
                <a:rect b="b" l="l" r="r" t="t"/>
                <a:pathLst>
                  <a:path extrusionOk="0" h="5005" w="3422">
                    <a:moveTo>
                      <a:pt x="1681" y="1"/>
                    </a:moveTo>
                    <a:cubicBezTo>
                      <a:pt x="895" y="1"/>
                      <a:pt x="118" y="498"/>
                      <a:pt x="61" y="1526"/>
                    </a:cubicBezTo>
                    <a:cubicBezTo>
                      <a:pt x="1" y="2425"/>
                      <a:pt x="600" y="4943"/>
                      <a:pt x="1500" y="5003"/>
                    </a:cubicBezTo>
                    <a:cubicBezTo>
                      <a:pt x="1511" y="5004"/>
                      <a:pt x="1522" y="5004"/>
                      <a:pt x="1533" y="5004"/>
                    </a:cubicBezTo>
                    <a:cubicBezTo>
                      <a:pt x="2421" y="5004"/>
                      <a:pt x="3299" y="2654"/>
                      <a:pt x="3358" y="1766"/>
                    </a:cubicBezTo>
                    <a:cubicBezTo>
                      <a:pt x="3421" y="603"/>
                      <a:pt x="2546" y="1"/>
                      <a:pt x="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29"/>
              <p:cNvSpPr/>
              <p:nvPr/>
            </p:nvSpPr>
            <p:spPr>
              <a:xfrm>
                <a:off x="5637883" y="3127009"/>
                <a:ext cx="23314" cy="222165"/>
              </a:xfrm>
              <a:custGeom>
                <a:rect b="b" l="l" r="r" t="t"/>
                <a:pathLst>
                  <a:path extrusionOk="0" h="16009" w="16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240" y="240"/>
                      <a:pt x="300" y="480"/>
                      <a:pt x="300" y="720"/>
                    </a:cubicBezTo>
                    <a:cubicBezTo>
                      <a:pt x="360" y="1319"/>
                      <a:pt x="360" y="1979"/>
                      <a:pt x="300" y="2578"/>
                    </a:cubicBezTo>
                    <a:cubicBezTo>
                      <a:pt x="300" y="2938"/>
                      <a:pt x="180" y="3358"/>
                      <a:pt x="180" y="3778"/>
                    </a:cubicBezTo>
                    <a:cubicBezTo>
                      <a:pt x="120" y="4197"/>
                      <a:pt x="120" y="4677"/>
                      <a:pt x="60" y="5157"/>
                    </a:cubicBezTo>
                    <a:cubicBezTo>
                      <a:pt x="60" y="5576"/>
                      <a:pt x="0" y="6056"/>
                      <a:pt x="0" y="6596"/>
                    </a:cubicBezTo>
                    <a:lnTo>
                      <a:pt x="0" y="8095"/>
                    </a:lnTo>
                    <a:lnTo>
                      <a:pt x="0" y="9593"/>
                    </a:lnTo>
                    <a:lnTo>
                      <a:pt x="0" y="11032"/>
                    </a:lnTo>
                    <a:cubicBezTo>
                      <a:pt x="0" y="11512"/>
                      <a:pt x="0" y="11932"/>
                      <a:pt x="60" y="12411"/>
                    </a:cubicBezTo>
                    <a:cubicBezTo>
                      <a:pt x="60" y="12831"/>
                      <a:pt x="60" y="13191"/>
                      <a:pt x="120" y="13611"/>
                    </a:cubicBezTo>
                    <a:cubicBezTo>
                      <a:pt x="120" y="14030"/>
                      <a:pt x="180" y="14390"/>
                      <a:pt x="180" y="14750"/>
                    </a:cubicBezTo>
                    <a:lnTo>
                      <a:pt x="1200" y="16009"/>
                    </a:lnTo>
                    <a:lnTo>
                      <a:pt x="1679" y="15889"/>
                    </a:lnTo>
                    <a:cubicBezTo>
                      <a:pt x="1679" y="15889"/>
                      <a:pt x="1559" y="15649"/>
                      <a:pt x="1439" y="15289"/>
                    </a:cubicBezTo>
                    <a:cubicBezTo>
                      <a:pt x="1379" y="14870"/>
                      <a:pt x="1200" y="14270"/>
                      <a:pt x="1080" y="13551"/>
                    </a:cubicBezTo>
                    <a:cubicBezTo>
                      <a:pt x="960" y="12831"/>
                      <a:pt x="840" y="11932"/>
                      <a:pt x="780" y="11032"/>
                    </a:cubicBezTo>
                    <a:cubicBezTo>
                      <a:pt x="720" y="10553"/>
                      <a:pt x="720" y="10133"/>
                      <a:pt x="660" y="9593"/>
                    </a:cubicBezTo>
                    <a:cubicBezTo>
                      <a:pt x="600" y="9114"/>
                      <a:pt x="600" y="8634"/>
                      <a:pt x="600" y="8095"/>
                    </a:cubicBezTo>
                    <a:cubicBezTo>
                      <a:pt x="600" y="7615"/>
                      <a:pt x="540" y="7075"/>
                      <a:pt x="600" y="6596"/>
                    </a:cubicBezTo>
                    <a:cubicBezTo>
                      <a:pt x="600" y="6116"/>
                      <a:pt x="600" y="5636"/>
                      <a:pt x="660" y="5157"/>
                    </a:cubicBezTo>
                    <a:cubicBezTo>
                      <a:pt x="660" y="4737"/>
                      <a:pt x="720" y="4257"/>
                      <a:pt x="720" y="3838"/>
                    </a:cubicBezTo>
                    <a:cubicBezTo>
                      <a:pt x="720" y="3418"/>
                      <a:pt x="780" y="3058"/>
                      <a:pt x="840" y="2638"/>
                    </a:cubicBezTo>
                    <a:cubicBezTo>
                      <a:pt x="900" y="2039"/>
                      <a:pt x="1020" y="1439"/>
                      <a:pt x="1200" y="840"/>
                    </a:cubicBezTo>
                    <a:cubicBezTo>
                      <a:pt x="1319" y="600"/>
                      <a:pt x="1379" y="420"/>
                      <a:pt x="1499" y="180"/>
                    </a:cubicBez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29"/>
              <p:cNvSpPr/>
              <p:nvPr/>
            </p:nvSpPr>
            <p:spPr>
              <a:xfrm>
                <a:off x="5632172" y="3072757"/>
                <a:ext cx="49945" cy="68541"/>
              </a:xfrm>
              <a:custGeom>
                <a:rect b="b" l="l" r="r" t="t"/>
                <a:pathLst>
                  <a:path extrusionOk="0" h="4939" w="3599">
                    <a:moveTo>
                      <a:pt x="1736" y="0"/>
                    </a:moveTo>
                    <a:cubicBezTo>
                      <a:pt x="1044" y="0"/>
                      <a:pt x="360" y="408"/>
                      <a:pt x="181" y="1331"/>
                    </a:cubicBezTo>
                    <a:cubicBezTo>
                      <a:pt x="1" y="2171"/>
                      <a:pt x="241" y="4749"/>
                      <a:pt x="1140" y="4929"/>
                    </a:cubicBezTo>
                    <a:cubicBezTo>
                      <a:pt x="1174" y="4935"/>
                      <a:pt x="1208" y="4939"/>
                      <a:pt x="1243" y="4939"/>
                    </a:cubicBezTo>
                    <a:cubicBezTo>
                      <a:pt x="2128" y="4939"/>
                      <a:pt x="3243" y="2796"/>
                      <a:pt x="3358" y="1931"/>
                    </a:cubicBezTo>
                    <a:cubicBezTo>
                      <a:pt x="3598" y="730"/>
                      <a:pt x="2661" y="0"/>
                      <a:pt x="17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29"/>
              <p:cNvSpPr/>
              <p:nvPr/>
            </p:nvSpPr>
            <p:spPr>
              <a:xfrm>
                <a:off x="5729413" y="3233514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1"/>
                    </a:moveTo>
                    <a:lnTo>
                      <a:pt x="1500" y="1"/>
                    </a:lnTo>
                    <a:cubicBezTo>
                      <a:pt x="1560" y="241"/>
                      <a:pt x="1560" y="480"/>
                      <a:pt x="1560" y="720"/>
                    </a:cubicBezTo>
                    <a:cubicBezTo>
                      <a:pt x="1560" y="1320"/>
                      <a:pt x="1440" y="1979"/>
                      <a:pt x="1320" y="2579"/>
                    </a:cubicBezTo>
                    <a:cubicBezTo>
                      <a:pt x="1260" y="2939"/>
                      <a:pt x="1140" y="3298"/>
                      <a:pt x="1080" y="3718"/>
                    </a:cubicBezTo>
                    <a:cubicBezTo>
                      <a:pt x="1020" y="4198"/>
                      <a:pt x="960" y="4618"/>
                      <a:pt x="840" y="5097"/>
                    </a:cubicBezTo>
                    <a:cubicBezTo>
                      <a:pt x="780" y="5517"/>
                      <a:pt x="720" y="5997"/>
                      <a:pt x="600" y="6536"/>
                    </a:cubicBezTo>
                    <a:lnTo>
                      <a:pt x="420" y="8035"/>
                    </a:lnTo>
                    <a:cubicBezTo>
                      <a:pt x="360" y="8515"/>
                      <a:pt x="300" y="8994"/>
                      <a:pt x="241" y="9534"/>
                    </a:cubicBezTo>
                    <a:cubicBezTo>
                      <a:pt x="241" y="10014"/>
                      <a:pt x="181" y="10493"/>
                      <a:pt x="121" y="10973"/>
                    </a:cubicBezTo>
                    <a:cubicBezTo>
                      <a:pt x="61" y="11453"/>
                      <a:pt x="121" y="11872"/>
                      <a:pt x="61" y="12352"/>
                    </a:cubicBezTo>
                    <a:cubicBezTo>
                      <a:pt x="1" y="12772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cubicBezTo>
                      <a:pt x="1380" y="15949"/>
                      <a:pt x="1320" y="15710"/>
                      <a:pt x="1260" y="15290"/>
                    </a:cubicBezTo>
                    <a:cubicBezTo>
                      <a:pt x="1140" y="14870"/>
                      <a:pt x="1140" y="14271"/>
                      <a:pt x="1020" y="13551"/>
                    </a:cubicBezTo>
                    <a:cubicBezTo>
                      <a:pt x="960" y="12772"/>
                      <a:pt x="960" y="11932"/>
                      <a:pt x="960" y="10973"/>
                    </a:cubicBezTo>
                    <a:lnTo>
                      <a:pt x="960" y="9594"/>
                    </a:lnTo>
                    <a:cubicBezTo>
                      <a:pt x="960" y="9054"/>
                      <a:pt x="1020" y="8575"/>
                      <a:pt x="1080" y="8095"/>
                    </a:cubicBezTo>
                    <a:cubicBezTo>
                      <a:pt x="1080" y="7555"/>
                      <a:pt x="1140" y="7076"/>
                      <a:pt x="1200" y="6596"/>
                    </a:cubicBezTo>
                    <a:cubicBezTo>
                      <a:pt x="1260" y="6116"/>
                      <a:pt x="1320" y="5637"/>
                      <a:pt x="1380" y="5157"/>
                    </a:cubicBezTo>
                    <a:cubicBezTo>
                      <a:pt x="1440" y="4677"/>
                      <a:pt x="1500" y="4258"/>
                      <a:pt x="1620" y="3838"/>
                    </a:cubicBezTo>
                    <a:cubicBezTo>
                      <a:pt x="1679" y="3418"/>
                      <a:pt x="1739" y="3059"/>
                      <a:pt x="1859" y="2639"/>
                    </a:cubicBezTo>
                    <a:cubicBezTo>
                      <a:pt x="1979" y="2039"/>
                      <a:pt x="2159" y="1500"/>
                      <a:pt x="2459" y="960"/>
                    </a:cubicBezTo>
                    <a:cubicBezTo>
                      <a:pt x="2519" y="720"/>
                      <a:pt x="2639" y="540"/>
                      <a:pt x="2819" y="361"/>
                    </a:cubicBezTo>
                    <a:lnTo>
                      <a:pt x="15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29"/>
              <p:cNvSpPr/>
              <p:nvPr/>
            </p:nvSpPr>
            <p:spPr>
              <a:xfrm>
                <a:off x="5744506" y="3181205"/>
                <a:ext cx="52207" cy="67556"/>
              </a:xfrm>
              <a:custGeom>
                <a:rect b="b" l="l" r="r" t="t"/>
                <a:pathLst>
                  <a:path extrusionOk="0" h="4868" w="3762">
                    <a:moveTo>
                      <a:pt x="1756" y="1"/>
                    </a:moveTo>
                    <a:cubicBezTo>
                      <a:pt x="1123" y="1"/>
                      <a:pt x="497" y="340"/>
                      <a:pt x="241" y="1132"/>
                    </a:cubicBezTo>
                    <a:cubicBezTo>
                      <a:pt x="1" y="1971"/>
                      <a:pt x="1" y="4609"/>
                      <a:pt x="840" y="4849"/>
                    </a:cubicBezTo>
                    <a:cubicBezTo>
                      <a:pt x="885" y="4862"/>
                      <a:pt x="932" y="4868"/>
                      <a:pt x="980" y="4868"/>
                    </a:cubicBezTo>
                    <a:cubicBezTo>
                      <a:pt x="1830" y="4868"/>
                      <a:pt x="3131" y="2942"/>
                      <a:pt x="3358" y="2091"/>
                    </a:cubicBezTo>
                    <a:cubicBezTo>
                      <a:pt x="3762" y="844"/>
                      <a:pt x="2752" y="1"/>
                      <a:pt x="17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29"/>
              <p:cNvSpPr/>
              <p:nvPr/>
            </p:nvSpPr>
            <p:spPr>
              <a:xfrm>
                <a:off x="5825107" y="3375812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0"/>
                    </a:moveTo>
                    <a:cubicBezTo>
                      <a:pt x="1560" y="240"/>
                      <a:pt x="1560" y="480"/>
                      <a:pt x="1560" y="720"/>
                    </a:cubicBezTo>
                    <a:cubicBezTo>
                      <a:pt x="1560" y="1379"/>
                      <a:pt x="1500" y="1979"/>
                      <a:pt x="1320" y="2579"/>
                    </a:cubicBezTo>
                    <a:cubicBezTo>
                      <a:pt x="1260" y="2938"/>
                      <a:pt x="1140" y="3298"/>
                      <a:pt x="1080" y="3778"/>
                    </a:cubicBezTo>
                    <a:cubicBezTo>
                      <a:pt x="1020" y="4197"/>
                      <a:pt x="960" y="4617"/>
                      <a:pt x="840" y="5097"/>
                    </a:cubicBezTo>
                    <a:cubicBezTo>
                      <a:pt x="780" y="5576"/>
                      <a:pt x="720" y="6056"/>
                      <a:pt x="600" y="6536"/>
                    </a:cubicBezTo>
                    <a:lnTo>
                      <a:pt x="420" y="8035"/>
                    </a:lnTo>
                    <a:cubicBezTo>
                      <a:pt x="360" y="8514"/>
                      <a:pt x="301" y="8994"/>
                      <a:pt x="241" y="9534"/>
                    </a:cubicBezTo>
                    <a:cubicBezTo>
                      <a:pt x="181" y="10013"/>
                      <a:pt x="241" y="10493"/>
                      <a:pt x="121" y="10973"/>
                    </a:cubicBezTo>
                    <a:cubicBezTo>
                      <a:pt x="61" y="11452"/>
                      <a:pt x="121" y="11872"/>
                      <a:pt x="61" y="12352"/>
                    </a:cubicBezTo>
                    <a:cubicBezTo>
                      <a:pt x="1" y="12771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lnTo>
                      <a:pt x="1260" y="15290"/>
                    </a:lnTo>
                    <a:cubicBezTo>
                      <a:pt x="1200" y="14870"/>
                      <a:pt x="1080" y="14270"/>
                      <a:pt x="1020" y="13551"/>
                    </a:cubicBezTo>
                    <a:cubicBezTo>
                      <a:pt x="1020" y="12771"/>
                      <a:pt x="960" y="11932"/>
                      <a:pt x="960" y="10973"/>
                    </a:cubicBezTo>
                    <a:cubicBezTo>
                      <a:pt x="960" y="10553"/>
                      <a:pt x="960" y="10073"/>
                      <a:pt x="960" y="9594"/>
                    </a:cubicBezTo>
                    <a:cubicBezTo>
                      <a:pt x="960" y="9054"/>
                      <a:pt x="1020" y="8574"/>
                      <a:pt x="1080" y="8095"/>
                    </a:cubicBezTo>
                    <a:cubicBezTo>
                      <a:pt x="1080" y="7555"/>
                      <a:pt x="1080" y="7075"/>
                      <a:pt x="1200" y="6596"/>
                    </a:cubicBezTo>
                    <a:cubicBezTo>
                      <a:pt x="1260" y="6116"/>
                      <a:pt x="1320" y="5636"/>
                      <a:pt x="1380" y="5157"/>
                    </a:cubicBezTo>
                    <a:cubicBezTo>
                      <a:pt x="1440" y="4677"/>
                      <a:pt x="1560" y="4257"/>
                      <a:pt x="1620" y="3838"/>
                    </a:cubicBezTo>
                    <a:cubicBezTo>
                      <a:pt x="1680" y="3418"/>
                      <a:pt x="1739" y="2998"/>
                      <a:pt x="1859" y="2639"/>
                    </a:cubicBezTo>
                    <a:cubicBezTo>
                      <a:pt x="1979" y="2039"/>
                      <a:pt x="2219" y="1499"/>
                      <a:pt x="2459" y="960"/>
                    </a:cubicBezTo>
                    <a:cubicBezTo>
                      <a:pt x="2579" y="720"/>
                      <a:pt x="2699" y="540"/>
                      <a:pt x="2819" y="360"/>
                    </a:cubicBezTo>
                    <a:lnTo>
                      <a:pt x="15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29"/>
              <p:cNvSpPr/>
              <p:nvPr/>
            </p:nvSpPr>
            <p:spPr>
              <a:xfrm>
                <a:off x="5840915" y="3321588"/>
                <a:ext cx="53706" cy="68777"/>
              </a:xfrm>
              <a:custGeom>
                <a:rect b="b" l="l" r="r" t="t"/>
                <a:pathLst>
                  <a:path extrusionOk="0" h="4956" w="3870">
                    <a:moveTo>
                      <a:pt x="1768" y="1"/>
                    </a:moveTo>
                    <a:cubicBezTo>
                      <a:pt x="1103" y="1"/>
                      <a:pt x="452" y="378"/>
                      <a:pt x="241" y="1269"/>
                    </a:cubicBezTo>
                    <a:cubicBezTo>
                      <a:pt x="1" y="2109"/>
                      <a:pt x="1" y="4687"/>
                      <a:pt x="840" y="4927"/>
                    </a:cubicBezTo>
                    <a:cubicBezTo>
                      <a:pt x="894" y="4946"/>
                      <a:pt x="950" y="4955"/>
                      <a:pt x="1009" y="4955"/>
                    </a:cubicBezTo>
                    <a:cubicBezTo>
                      <a:pt x="1859" y="4955"/>
                      <a:pt x="3134" y="3014"/>
                      <a:pt x="3358" y="2229"/>
                    </a:cubicBezTo>
                    <a:cubicBezTo>
                      <a:pt x="3869" y="915"/>
                      <a:pt x="2803" y="1"/>
                      <a:pt x="17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29"/>
              <p:cNvSpPr/>
              <p:nvPr/>
            </p:nvSpPr>
            <p:spPr>
              <a:xfrm>
                <a:off x="5902495" y="3524757"/>
                <a:ext cx="64086" cy="218848"/>
              </a:xfrm>
              <a:custGeom>
                <a:rect b="b" l="l" r="r" t="t"/>
                <a:pathLst>
                  <a:path extrusionOk="0" h="15770" w="4618">
                    <a:moveTo>
                      <a:pt x="3358" y="1"/>
                    </a:moveTo>
                    <a:cubicBezTo>
                      <a:pt x="3358" y="301"/>
                      <a:pt x="3358" y="540"/>
                      <a:pt x="3298" y="780"/>
                    </a:cubicBezTo>
                    <a:cubicBezTo>
                      <a:pt x="3238" y="1380"/>
                      <a:pt x="3059" y="1979"/>
                      <a:pt x="2879" y="2579"/>
                    </a:cubicBezTo>
                    <a:cubicBezTo>
                      <a:pt x="2759" y="2939"/>
                      <a:pt x="2579" y="3298"/>
                      <a:pt x="2459" y="3718"/>
                    </a:cubicBezTo>
                    <a:cubicBezTo>
                      <a:pt x="2339" y="4078"/>
                      <a:pt x="2219" y="4558"/>
                      <a:pt x="2099" y="4977"/>
                    </a:cubicBezTo>
                    <a:lnTo>
                      <a:pt x="1679" y="6356"/>
                    </a:lnTo>
                    <a:cubicBezTo>
                      <a:pt x="1560" y="6836"/>
                      <a:pt x="1380" y="7316"/>
                      <a:pt x="1260" y="7855"/>
                    </a:cubicBezTo>
                    <a:cubicBezTo>
                      <a:pt x="1140" y="8335"/>
                      <a:pt x="1020" y="8814"/>
                      <a:pt x="900" y="9294"/>
                    </a:cubicBezTo>
                    <a:cubicBezTo>
                      <a:pt x="780" y="9774"/>
                      <a:pt x="720" y="10253"/>
                      <a:pt x="600" y="10733"/>
                    </a:cubicBezTo>
                    <a:cubicBezTo>
                      <a:pt x="480" y="11153"/>
                      <a:pt x="420" y="11573"/>
                      <a:pt x="360" y="12052"/>
                    </a:cubicBezTo>
                    <a:cubicBezTo>
                      <a:pt x="300" y="12532"/>
                      <a:pt x="181" y="12832"/>
                      <a:pt x="121" y="13251"/>
                    </a:cubicBezTo>
                    <a:cubicBezTo>
                      <a:pt x="61" y="13671"/>
                      <a:pt x="1" y="14031"/>
                      <a:pt x="1" y="14391"/>
                    </a:cubicBezTo>
                    <a:lnTo>
                      <a:pt x="720" y="15770"/>
                    </a:lnTo>
                    <a:lnTo>
                      <a:pt x="1140" y="15770"/>
                    </a:lnTo>
                    <a:cubicBezTo>
                      <a:pt x="1140" y="15770"/>
                      <a:pt x="1200" y="15530"/>
                      <a:pt x="1140" y="15110"/>
                    </a:cubicBezTo>
                    <a:cubicBezTo>
                      <a:pt x="1080" y="14690"/>
                      <a:pt x="1080" y="14091"/>
                      <a:pt x="1140" y="13371"/>
                    </a:cubicBezTo>
                    <a:cubicBezTo>
                      <a:pt x="1200" y="12592"/>
                      <a:pt x="1260" y="11752"/>
                      <a:pt x="1380" y="10853"/>
                    </a:cubicBezTo>
                    <a:cubicBezTo>
                      <a:pt x="1500" y="10373"/>
                      <a:pt x="1560" y="9894"/>
                      <a:pt x="1620" y="9414"/>
                    </a:cubicBezTo>
                    <a:cubicBezTo>
                      <a:pt x="1679" y="8934"/>
                      <a:pt x="1799" y="8455"/>
                      <a:pt x="1919" y="7975"/>
                    </a:cubicBezTo>
                    <a:cubicBezTo>
                      <a:pt x="1979" y="7495"/>
                      <a:pt x="2099" y="7016"/>
                      <a:pt x="2219" y="6536"/>
                    </a:cubicBezTo>
                    <a:cubicBezTo>
                      <a:pt x="2339" y="6056"/>
                      <a:pt x="2459" y="5577"/>
                      <a:pt x="2579" y="5157"/>
                    </a:cubicBezTo>
                    <a:cubicBezTo>
                      <a:pt x="2759" y="4677"/>
                      <a:pt x="2879" y="4258"/>
                      <a:pt x="2999" y="3838"/>
                    </a:cubicBezTo>
                    <a:cubicBezTo>
                      <a:pt x="3059" y="3478"/>
                      <a:pt x="3238" y="3059"/>
                      <a:pt x="3358" y="2699"/>
                    </a:cubicBezTo>
                    <a:cubicBezTo>
                      <a:pt x="3598" y="2159"/>
                      <a:pt x="3838" y="1620"/>
                      <a:pt x="4198" y="1080"/>
                    </a:cubicBezTo>
                    <a:cubicBezTo>
                      <a:pt x="4318" y="900"/>
                      <a:pt x="4438" y="720"/>
                      <a:pt x="4617" y="540"/>
                    </a:cubicBezTo>
                    <a:lnTo>
                      <a:pt x="33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29"/>
              <p:cNvSpPr/>
              <p:nvPr/>
            </p:nvSpPr>
            <p:spPr>
              <a:xfrm>
                <a:off x="5942438" y="3475391"/>
                <a:ext cx="58896" cy="65807"/>
              </a:xfrm>
              <a:custGeom>
                <a:rect b="b" l="l" r="r" t="t"/>
                <a:pathLst>
                  <a:path extrusionOk="0" h="4742" w="4244">
                    <a:moveTo>
                      <a:pt x="2155" y="1"/>
                    </a:moveTo>
                    <a:cubicBezTo>
                      <a:pt x="1595" y="1"/>
                      <a:pt x="1034" y="290"/>
                      <a:pt x="720" y="980"/>
                    </a:cubicBezTo>
                    <a:cubicBezTo>
                      <a:pt x="360" y="1759"/>
                      <a:pt x="1" y="4337"/>
                      <a:pt x="840" y="4697"/>
                    </a:cubicBezTo>
                    <a:cubicBezTo>
                      <a:pt x="906" y="4727"/>
                      <a:pt x="978" y="4741"/>
                      <a:pt x="1055" y="4741"/>
                    </a:cubicBezTo>
                    <a:cubicBezTo>
                      <a:pt x="1893" y="4741"/>
                      <a:pt x="3329" y="3067"/>
                      <a:pt x="3658" y="2299"/>
                    </a:cubicBezTo>
                    <a:cubicBezTo>
                      <a:pt x="4244" y="1010"/>
                      <a:pt x="3201" y="1"/>
                      <a:pt x="21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29"/>
              <p:cNvSpPr/>
              <p:nvPr/>
            </p:nvSpPr>
            <p:spPr>
              <a:xfrm>
                <a:off x="5465634" y="3329207"/>
                <a:ext cx="216350" cy="54941"/>
              </a:xfrm>
              <a:custGeom>
                <a:rect b="b" l="l" r="r" t="t"/>
                <a:pathLst>
                  <a:path extrusionOk="0" h="3959" w="15590">
                    <a:moveTo>
                      <a:pt x="0" y="1"/>
                    </a:moveTo>
                    <a:lnTo>
                      <a:pt x="0" y="1380"/>
                    </a:lnTo>
                    <a:cubicBezTo>
                      <a:pt x="240" y="1260"/>
                      <a:pt x="420" y="1200"/>
                      <a:pt x="660" y="1200"/>
                    </a:cubicBezTo>
                    <a:cubicBezTo>
                      <a:pt x="1259" y="1080"/>
                      <a:pt x="1859" y="1020"/>
                      <a:pt x="2459" y="1020"/>
                    </a:cubicBezTo>
                    <a:cubicBezTo>
                      <a:pt x="2878" y="1020"/>
                      <a:pt x="3298" y="1080"/>
                      <a:pt x="3718" y="1080"/>
                    </a:cubicBezTo>
                    <a:lnTo>
                      <a:pt x="5037" y="1260"/>
                    </a:lnTo>
                    <a:lnTo>
                      <a:pt x="6416" y="1380"/>
                    </a:lnTo>
                    <a:lnTo>
                      <a:pt x="7915" y="1680"/>
                    </a:lnTo>
                    <a:cubicBezTo>
                      <a:pt x="8394" y="1740"/>
                      <a:pt x="8874" y="1800"/>
                      <a:pt x="9354" y="1920"/>
                    </a:cubicBezTo>
                    <a:lnTo>
                      <a:pt x="10733" y="2279"/>
                    </a:lnTo>
                    <a:cubicBezTo>
                      <a:pt x="11632" y="2519"/>
                      <a:pt x="12471" y="2759"/>
                      <a:pt x="13191" y="3059"/>
                    </a:cubicBezTo>
                    <a:cubicBezTo>
                      <a:pt x="13850" y="3299"/>
                      <a:pt x="14450" y="3538"/>
                      <a:pt x="14810" y="3658"/>
                    </a:cubicBezTo>
                    <a:lnTo>
                      <a:pt x="15409" y="3958"/>
                    </a:lnTo>
                    <a:lnTo>
                      <a:pt x="15589" y="3538"/>
                    </a:lnTo>
                    <a:lnTo>
                      <a:pt x="14570" y="2339"/>
                    </a:lnTo>
                    <a:lnTo>
                      <a:pt x="13491" y="2039"/>
                    </a:lnTo>
                    <a:lnTo>
                      <a:pt x="12292" y="1740"/>
                    </a:lnTo>
                    <a:cubicBezTo>
                      <a:pt x="11872" y="1680"/>
                      <a:pt x="11392" y="1560"/>
                      <a:pt x="10913" y="1500"/>
                    </a:cubicBezTo>
                    <a:lnTo>
                      <a:pt x="9474" y="1260"/>
                    </a:lnTo>
                    <a:cubicBezTo>
                      <a:pt x="8994" y="1140"/>
                      <a:pt x="8514" y="1140"/>
                      <a:pt x="7975" y="1020"/>
                    </a:cubicBezTo>
                    <a:lnTo>
                      <a:pt x="6476" y="840"/>
                    </a:lnTo>
                    <a:lnTo>
                      <a:pt x="5037" y="720"/>
                    </a:lnTo>
                    <a:lnTo>
                      <a:pt x="3718" y="600"/>
                    </a:lnTo>
                    <a:cubicBezTo>
                      <a:pt x="3508" y="570"/>
                      <a:pt x="3298" y="570"/>
                      <a:pt x="3096" y="570"/>
                    </a:cubicBezTo>
                    <a:cubicBezTo>
                      <a:pt x="2893" y="570"/>
                      <a:pt x="2698" y="570"/>
                      <a:pt x="2519" y="541"/>
                    </a:cubicBezTo>
                    <a:cubicBezTo>
                      <a:pt x="1919" y="481"/>
                      <a:pt x="1319" y="421"/>
                      <a:pt x="720" y="241"/>
                    </a:cubicBezTo>
                    <a:cubicBezTo>
                      <a:pt x="480" y="181"/>
                      <a:pt x="240" y="1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29"/>
              <p:cNvSpPr/>
              <p:nvPr/>
            </p:nvSpPr>
            <p:spPr>
              <a:xfrm>
                <a:off x="5400446" y="3318396"/>
                <a:ext cx="77672" cy="44991"/>
              </a:xfrm>
              <a:custGeom>
                <a:rect b="b" l="l" r="r" t="t"/>
                <a:pathLst>
                  <a:path extrusionOk="0" h="3242" w="5597">
                    <a:moveTo>
                      <a:pt x="2179" y="0"/>
                    </a:moveTo>
                    <a:cubicBezTo>
                      <a:pt x="0" y="59"/>
                      <a:pt x="77" y="3241"/>
                      <a:pt x="2182" y="3241"/>
                    </a:cubicBezTo>
                    <a:cubicBezTo>
                      <a:pt x="2221" y="3241"/>
                      <a:pt x="2259" y="3240"/>
                      <a:pt x="2299" y="3238"/>
                    </a:cubicBezTo>
                    <a:cubicBezTo>
                      <a:pt x="3198" y="3238"/>
                      <a:pt x="5597" y="2399"/>
                      <a:pt x="5597" y="1499"/>
                    </a:cubicBezTo>
                    <a:cubicBezTo>
                      <a:pt x="5537" y="600"/>
                      <a:pt x="3079" y="0"/>
                      <a:pt x="21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29"/>
              <p:cNvSpPr/>
              <p:nvPr/>
            </p:nvSpPr>
            <p:spPr>
              <a:xfrm>
                <a:off x="5538858" y="3459861"/>
                <a:ext cx="222179" cy="32459"/>
              </a:xfrm>
              <a:custGeom>
                <a:rect b="b" l="l" r="r" t="t"/>
                <a:pathLst>
                  <a:path extrusionOk="0" h="2339" w="16010">
                    <a:moveTo>
                      <a:pt x="1" y="0"/>
                    </a:moveTo>
                    <a:lnTo>
                      <a:pt x="120" y="1379"/>
                    </a:lnTo>
                    <a:cubicBezTo>
                      <a:pt x="360" y="1259"/>
                      <a:pt x="540" y="1199"/>
                      <a:pt x="780" y="1139"/>
                    </a:cubicBezTo>
                    <a:cubicBezTo>
                      <a:pt x="1380" y="959"/>
                      <a:pt x="1979" y="840"/>
                      <a:pt x="2579" y="780"/>
                    </a:cubicBezTo>
                    <a:cubicBezTo>
                      <a:pt x="2998" y="780"/>
                      <a:pt x="3358" y="720"/>
                      <a:pt x="3778" y="720"/>
                    </a:cubicBezTo>
                    <a:lnTo>
                      <a:pt x="6656" y="720"/>
                    </a:lnTo>
                    <a:lnTo>
                      <a:pt x="8155" y="840"/>
                    </a:lnTo>
                    <a:cubicBezTo>
                      <a:pt x="8634" y="840"/>
                      <a:pt x="9114" y="900"/>
                      <a:pt x="9654" y="959"/>
                    </a:cubicBezTo>
                    <a:lnTo>
                      <a:pt x="11033" y="1199"/>
                    </a:lnTo>
                    <a:cubicBezTo>
                      <a:pt x="11992" y="1319"/>
                      <a:pt x="12831" y="1499"/>
                      <a:pt x="13551" y="1619"/>
                    </a:cubicBezTo>
                    <a:cubicBezTo>
                      <a:pt x="14270" y="1799"/>
                      <a:pt x="14870" y="1979"/>
                      <a:pt x="15230" y="2099"/>
                    </a:cubicBezTo>
                    <a:cubicBezTo>
                      <a:pt x="15589" y="2279"/>
                      <a:pt x="15889" y="2338"/>
                      <a:pt x="15889" y="2338"/>
                    </a:cubicBezTo>
                    <a:lnTo>
                      <a:pt x="16009" y="1919"/>
                    </a:lnTo>
                    <a:lnTo>
                      <a:pt x="14750" y="840"/>
                    </a:lnTo>
                    <a:lnTo>
                      <a:pt x="13611" y="660"/>
                    </a:lnTo>
                    <a:lnTo>
                      <a:pt x="12412" y="540"/>
                    </a:lnTo>
                    <a:cubicBezTo>
                      <a:pt x="11992" y="480"/>
                      <a:pt x="11512" y="420"/>
                      <a:pt x="11033" y="420"/>
                    </a:cubicBezTo>
                    <a:lnTo>
                      <a:pt x="9594" y="300"/>
                    </a:lnTo>
                    <a:cubicBezTo>
                      <a:pt x="9354" y="270"/>
                      <a:pt x="9099" y="270"/>
                      <a:pt x="8844" y="270"/>
                    </a:cubicBezTo>
                    <a:cubicBezTo>
                      <a:pt x="8589" y="270"/>
                      <a:pt x="8335" y="270"/>
                      <a:pt x="8095" y="240"/>
                    </a:cubicBezTo>
                    <a:lnTo>
                      <a:pt x="6596" y="180"/>
                    </a:lnTo>
                    <a:lnTo>
                      <a:pt x="3778" y="180"/>
                    </a:lnTo>
                    <a:cubicBezTo>
                      <a:pt x="3358" y="180"/>
                      <a:pt x="2938" y="240"/>
                      <a:pt x="2579" y="300"/>
                    </a:cubicBezTo>
                    <a:cubicBezTo>
                      <a:pt x="1979" y="300"/>
                      <a:pt x="1380" y="300"/>
                      <a:pt x="780" y="180"/>
                    </a:cubicBezTo>
                    <a:cubicBezTo>
                      <a:pt x="48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29"/>
              <p:cNvSpPr/>
              <p:nvPr/>
            </p:nvSpPr>
            <p:spPr>
              <a:xfrm>
                <a:off x="5474447" y="3452894"/>
                <a:ext cx="80226" cy="45518"/>
              </a:xfrm>
              <a:custGeom>
                <a:rect b="b" l="l" r="r" t="t"/>
                <a:pathLst>
                  <a:path extrusionOk="0" h="3280" w="5781">
                    <a:moveTo>
                      <a:pt x="2468" y="0"/>
                    </a:moveTo>
                    <a:cubicBezTo>
                      <a:pt x="2312" y="0"/>
                      <a:pt x="2175" y="8"/>
                      <a:pt x="2063" y="22"/>
                    </a:cubicBezTo>
                    <a:cubicBezTo>
                      <a:pt x="0" y="309"/>
                      <a:pt x="347" y="3280"/>
                      <a:pt x="2267" y="3280"/>
                    </a:cubicBezTo>
                    <a:cubicBezTo>
                      <a:pt x="2356" y="3280"/>
                      <a:pt x="2448" y="3273"/>
                      <a:pt x="2543" y="3260"/>
                    </a:cubicBezTo>
                    <a:cubicBezTo>
                      <a:pt x="3442" y="3140"/>
                      <a:pt x="5781" y="2061"/>
                      <a:pt x="5661" y="1162"/>
                    </a:cubicBezTo>
                    <a:cubicBezTo>
                      <a:pt x="5556" y="374"/>
                      <a:pt x="3565" y="0"/>
                      <a:pt x="24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29"/>
              <p:cNvSpPr/>
              <p:nvPr/>
            </p:nvSpPr>
            <p:spPr>
              <a:xfrm>
                <a:off x="5635385" y="3572195"/>
                <a:ext cx="218016" cy="47433"/>
              </a:xfrm>
              <a:custGeom>
                <a:rect b="b" l="l" r="r" t="t"/>
                <a:pathLst>
                  <a:path extrusionOk="0" h="3418" w="15710">
                    <a:moveTo>
                      <a:pt x="1" y="0"/>
                    </a:moveTo>
                    <a:lnTo>
                      <a:pt x="61" y="1379"/>
                    </a:lnTo>
                    <a:cubicBezTo>
                      <a:pt x="240" y="1259"/>
                      <a:pt x="480" y="1199"/>
                      <a:pt x="720" y="1140"/>
                    </a:cubicBezTo>
                    <a:cubicBezTo>
                      <a:pt x="1320" y="1020"/>
                      <a:pt x="1919" y="960"/>
                      <a:pt x="2519" y="960"/>
                    </a:cubicBezTo>
                    <a:lnTo>
                      <a:pt x="3718" y="960"/>
                    </a:lnTo>
                    <a:lnTo>
                      <a:pt x="5037" y="1080"/>
                    </a:lnTo>
                    <a:lnTo>
                      <a:pt x="6476" y="1140"/>
                    </a:lnTo>
                    <a:lnTo>
                      <a:pt x="7975" y="1379"/>
                    </a:lnTo>
                    <a:cubicBezTo>
                      <a:pt x="8454" y="1439"/>
                      <a:pt x="8934" y="1499"/>
                      <a:pt x="9414" y="1619"/>
                    </a:cubicBezTo>
                    <a:cubicBezTo>
                      <a:pt x="9893" y="1679"/>
                      <a:pt x="10373" y="1799"/>
                      <a:pt x="10853" y="1919"/>
                    </a:cubicBezTo>
                    <a:cubicBezTo>
                      <a:pt x="11752" y="2099"/>
                      <a:pt x="12532" y="2339"/>
                      <a:pt x="13251" y="2579"/>
                    </a:cubicBezTo>
                    <a:cubicBezTo>
                      <a:pt x="13971" y="2758"/>
                      <a:pt x="14570" y="2998"/>
                      <a:pt x="14930" y="3118"/>
                    </a:cubicBezTo>
                    <a:cubicBezTo>
                      <a:pt x="15350" y="3298"/>
                      <a:pt x="15529" y="3418"/>
                      <a:pt x="15529" y="3418"/>
                    </a:cubicBezTo>
                    <a:lnTo>
                      <a:pt x="15709" y="2998"/>
                    </a:lnTo>
                    <a:lnTo>
                      <a:pt x="14630" y="1799"/>
                    </a:lnTo>
                    <a:lnTo>
                      <a:pt x="13491" y="1559"/>
                    </a:lnTo>
                    <a:lnTo>
                      <a:pt x="12292" y="1319"/>
                    </a:lnTo>
                    <a:cubicBezTo>
                      <a:pt x="11872" y="1259"/>
                      <a:pt x="11452" y="1199"/>
                      <a:pt x="10973" y="1140"/>
                    </a:cubicBezTo>
                    <a:lnTo>
                      <a:pt x="9534" y="900"/>
                    </a:lnTo>
                    <a:cubicBezTo>
                      <a:pt x="9054" y="840"/>
                      <a:pt x="8514" y="840"/>
                      <a:pt x="8035" y="780"/>
                    </a:cubicBezTo>
                    <a:lnTo>
                      <a:pt x="6536" y="600"/>
                    </a:lnTo>
                    <a:lnTo>
                      <a:pt x="5097" y="540"/>
                    </a:lnTo>
                    <a:lnTo>
                      <a:pt x="3718" y="420"/>
                    </a:lnTo>
                    <a:lnTo>
                      <a:pt x="2519" y="420"/>
                    </a:lnTo>
                    <a:cubicBezTo>
                      <a:pt x="1919" y="420"/>
                      <a:pt x="1260" y="360"/>
                      <a:pt x="660" y="240"/>
                    </a:cubicBezTo>
                    <a:cubicBezTo>
                      <a:pt x="42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29"/>
              <p:cNvSpPr/>
              <p:nvPr/>
            </p:nvSpPr>
            <p:spPr>
              <a:xfrm>
                <a:off x="5571307" y="3562147"/>
                <a:ext cx="77395" cy="45837"/>
              </a:xfrm>
              <a:custGeom>
                <a:rect b="b" l="l" r="r" t="t"/>
                <a:pathLst>
                  <a:path extrusionOk="0" h="3303" w="5577">
                    <a:moveTo>
                      <a:pt x="2174" y="1"/>
                    </a:moveTo>
                    <a:cubicBezTo>
                      <a:pt x="2126" y="1"/>
                      <a:pt x="2081" y="2"/>
                      <a:pt x="2039" y="5"/>
                    </a:cubicBezTo>
                    <a:cubicBezTo>
                      <a:pt x="1" y="305"/>
                      <a:pt x="241" y="3303"/>
                      <a:pt x="2279" y="3303"/>
                    </a:cubicBezTo>
                    <a:cubicBezTo>
                      <a:pt x="3179" y="3183"/>
                      <a:pt x="5577" y="2283"/>
                      <a:pt x="5517" y="1384"/>
                    </a:cubicBezTo>
                    <a:cubicBezTo>
                      <a:pt x="5460" y="583"/>
                      <a:pt x="3166" y="1"/>
                      <a:pt x="2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29"/>
              <p:cNvSpPr/>
              <p:nvPr/>
            </p:nvSpPr>
            <p:spPr>
              <a:xfrm>
                <a:off x="5741072" y="3660394"/>
                <a:ext cx="197199" cy="118167"/>
              </a:xfrm>
              <a:custGeom>
                <a:rect b="b" l="l" r="r" t="t"/>
                <a:pathLst>
                  <a:path extrusionOk="0" h="8515" w="14210">
                    <a:moveTo>
                      <a:pt x="420" y="1"/>
                    </a:moveTo>
                    <a:lnTo>
                      <a:pt x="0" y="1320"/>
                    </a:lnTo>
                    <a:cubicBezTo>
                      <a:pt x="120" y="1290"/>
                      <a:pt x="240" y="1275"/>
                      <a:pt x="367" y="1275"/>
                    </a:cubicBezTo>
                    <a:cubicBezTo>
                      <a:pt x="495" y="1275"/>
                      <a:pt x="630" y="1290"/>
                      <a:pt x="780" y="1320"/>
                    </a:cubicBezTo>
                    <a:cubicBezTo>
                      <a:pt x="1379" y="1380"/>
                      <a:pt x="1919" y="1500"/>
                      <a:pt x="2518" y="1740"/>
                    </a:cubicBezTo>
                    <a:cubicBezTo>
                      <a:pt x="2878" y="1859"/>
                      <a:pt x="3238" y="1979"/>
                      <a:pt x="3657" y="2159"/>
                    </a:cubicBezTo>
                    <a:lnTo>
                      <a:pt x="4857" y="2699"/>
                    </a:lnTo>
                    <a:lnTo>
                      <a:pt x="6176" y="3298"/>
                    </a:lnTo>
                    <a:lnTo>
                      <a:pt x="7495" y="4018"/>
                    </a:lnTo>
                    <a:cubicBezTo>
                      <a:pt x="7914" y="4258"/>
                      <a:pt x="8334" y="4438"/>
                      <a:pt x="8754" y="4737"/>
                    </a:cubicBezTo>
                    <a:lnTo>
                      <a:pt x="9953" y="5517"/>
                    </a:lnTo>
                    <a:cubicBezTo>
                      <a:pt x="10792" y="5997"/>
                      <a:pt x="11452" y="6476"/>
                      <a:pt x="12051" y="6956"/>
                    </a:cubicBezTo>
                    <a:cubicBezTo>
                      <a:pt x="12651" y="7376"/>
                      <a:pt x="13131" y="7795"/>
                      <a:pt x="13430" y="8035"/>
                    </a:cubicBezTo>
                    <a:cubicBezTo>
                      <a:pt x="13730" y="8335"/>
                      <a:pt x="13910" y="8515"/>
                      <a:pt x="13910" y="8515"/>
                    </a:cubicBezTo>
                    <a:lnTo>
                      <a:pt x="14210" y="8155"/>
                    </a:lnTo>
                    <a:lnTo>
                      <a:pt x="13550" y="6716"/>
                    </a:lnTo>
                    <a:lnTo>
                      <a:pt x="12591" y="6116"/>
                    </a:lnTo>
                    <a:lnTo>
                      <a:pt x="11512" y="5457"/>
                    </a:lnTo>
                    <a:cubicBezTo>
                      <a:pt x="11152" y="5277"/>
                      <a:pt x="10792" y="5037"/>
                      <a:pt x="10373" y="4797"/>
                    </a:cubicBezTo>
                    <a:lnTo>
                      <a:pt x="9054" y="4138"/>
                    </a:lnTo>
                    <a:cubicBezTo>
                      <a:pt x="8634" y="3898"/>
                      <a:pt x="8154" y="3718"/>
                      <a:pt x="7735" y="3478"/>
                    </a:cubicBezTo>
                    <a:lnTo>
                      <a:pt x="6356" y="2819"/>
                    </a:lnTo>
                    <a:lnTo>
                      <a:pt x="5036" y="2219"/>
                    </a:lnTo>
                    <a:lnTo>
                      <a:pt x="3777" y="1680"/>
                    </a:lnTo>
                    <a:cubicBezTo>
                      <a:pt x="3418" y="1500"/>
                      <a:pt x="3058" y="1440"/>
                      <a:pt x="2638" y="1260"/>
                    </a:cubicBezTo>
                    <a:cubicBezTo>
                      <a:pt x="2099" y="1020"/>
                      <a:pt x="1559" y="780"/>
                      <a:pt x="1019" y="421"/>
                    </a:cubicBezTo>
                    <a:cubicBezTo>
                      <a:pt x="839" y="301"/>
                      <a:pt x="600" y="181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29"/>
              <p:cNvSpPr/>
              <p:nvPr/>
            </p:nvSpPr>
            <p:spPr>
              <a:xfrm>
                <a:off x="5677812" y="3637716"/>
                <a:ext cx="81572" cy="46864"/>
              </a:xfrm>
              <a:custGeom>
                <a:rect b="b" l="l" r="r" t="t"/>
                <a:pathLst>
                  <a:path extrusionOk="0" h="3377" w="5878">
                    <a:moveTo>
                      <a:pt x="2308" y="1"/>
                    </a:moveTo>
                    <a:cubicBezTo>
                      <a:pt x="589" y="1"/>
                      <a:pt x="1" y="2705"/>
                      <a:pt x="1920" y="3254"/>
                    </a:cubicBezTo>
                    <a:cubicBezTo>
                      <a:pt x="2207" y="3330"/>
                      <a:pt x="2658" y="3376"/>
                      <a:pt x="3149" y="3376"/>
                    </a:cubicBezTo>
                    <a:cubicBezTo>
                      <a:pt x="4199" y="3376"/>
                      <a:pt x="5433" y="3166"/>
                      <a:pt x="5637" y="2594"/>
                    </a:cubicBezTo>
                    <a:cubicBezTo>
                      <a:pt x="5877" y="1695"/>
                      <a:pt x="3659" y="316"/>
                      <a:pt x="2819" y="76"/>
                    </a:cubicBezTo>
                    <a:cubicBezTo>
                      <a:pt x="2640" y="25"/>
                      <a:pt x="2469" y="1"/>
                      <a:pt x="2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29"/>
              <p:cNvSpPr/>
              <p:nvPr/>
            </p:nvSpPr>
            <p:spPr>
              <a:xfrm>
                <a:off x="4970344" y="4132879"/>
                <a:ext cx="1040077" cy="252293"/>
              </a:xfrm>
              <a:custGeom>
                <a:rect b="b" l="l" r="r" t="t"/>
                <a:pathLst>
                  <a:path extrusionOk="0" h="18180" w="74947">
                    <a:moveTo>
                      <a:pt x="12919" y="1"/>
                    </a:moveTo>
                    <a:cubicBezTo>
                      <a:pt x="12667" y="1"/>
                      <a:pt x="12418" y="4"/>
                      <a:pt x="12172" y="12"/>
                    </a:cubicBezTo>
                    <a:cubicBezTo>
                      <a:pt x="11552" y="52"/>
                      <a:pt x="10953" y="66"/>
                      <a:pt x="10375" y="66"/>
                    </a:cubicBezTo>
                    <a:cubicBezTo>
                      <a:pt x="9221" y="66"/>
                      <a:pt x="8155" y="12"/>
                      <a:pt x="7195" y="12"/>
                    </a:cubicBezTo>
                    <a:lnTo>
                      <a:pt x="3358" y="252"/>
                    </a:lnTo>
                    <a:cubicBezTo>
                      <a:pt x="2939" y="312"/>
                      <a:pt x="2534" y="342"/>
                      <a:pt x="2129" y="342"/>
                    </a:cubicBezTo>
                    <a:cubicBezTo>
                      <a:pt x="1724" y="342"/>
                      <a:pt x="1320" y="312"/>
                      <a:pt x="900" y="252"/>
                    </a:cubicBezTo>
                    <a:cubicBezTo>
                      <a:pt x="600" y="252"/>
                      <a:pt x="300" y="132"/>
                      <a:pt x="1" y="72"/>
                    </a:cubicBezTo>
                    <a:lnTo>
                      <a:pt x="1" y="72"/>
                    </a:lnTo>
                    <a:lnTo>
                      <a:pt x="121" y="1391"/>
                    </a:lnTo>
                    <a:cubicBezTo>
                      <a:pt x="360" y="1272"/>
                      <a:pt x="660" y="1212"/>
                      <a:pt x="960" y="1152"/>
                    </a:cubicBezTo>
                    <a:cubicBezTo>
                      <a:pt x="1739" y="972"/>
                      <a:pt x="2579" y="912"/>
                      <a:pt x="3418" y="912"/>
                    </a:cubicBezTo>
                    <a:lnTo>
                      <a:pt x="7195" y="732"/>
                    </a:lnTo>
                    <a:cubicBezTo>
                      <a:pt x="8694" y="792"/>
                      <a:pt x="10313" y="912"/>
                      <a:pt x="12112" y="972"/>
                    </a:cubicBezTo>
                    <a:cubicBezTo>
                      <a:pt x="13911" y="1032"/>
                      <a:pt x="15829" y="1272"/>
                      <a:pt x="17928" y="1451"/>
                    </a:cubicBezTo>
                    <a:cubicBezTo>
                      <a:pt x="18947" y="1631"/>
                      <a:pt x="20026" y="1691"/>
                      <a:pt x="21045" y="1811"/>
                    </a:cubicBezTo>
                    <a:lnTo>
                      <a:pt x="24343" y="2291"/>
                    </a:lnTo>
                    <a:cubicBezTo>
                      <a:pt x="25482" y="2471"/>
                      <a:pt x="26621" y="2591"/>
                      <a:pt x="27761" y="2830"/>
                    </a:cubicBezTo>
                    <a:lnTo>
                      <a:pt x="31178" y="3490"/>
                    </a:lnTo>
                    <a:cubicBezTo>
                      <a:pt x="33517" y="3850"/>
                      <a:pt x="35855" y="4449"/>
                      <a:pt x="38193" y="4989"/>
                    </a:cubicBezTo>
                    <a:lnTo>
                      <a:pt x="39992" y="5409"/>
                    </a:lnTo>
                    <a:lnTo>
                      <a:pt x="41671" y="5888"/>
                    </a:lnTo>
                    <a:lnTo>
                      <a:pt x="45148" y="6848"/>
                    </a:lnTo>
                    <a:cubicBezTo>
                      <a:pt x="47367" y="7567"/>
                      <a:pt x="49645" y="8227"/>
                      <a:pt x="51803" y="8946"/>
                    </a:cubicBezTo>
                    <a:cubicBezTo>
                      <a:pt x="53902" y="9666"/>
                      <a:pt x="56000" y="10325"/>
                      <a:pt x="57919" y="11104"/>
                    </a:cubicBezTo>
                    <a:lnTo>
                      <a:pt x="60737" y="12184"/>
                    </a:lnTo>
                    <a:lnTo>
                      <a:pt x="63315" y="13203"/>
                    </a:lnTo>
                    <a:cubicBezTo>
                      <a:pt x="64994" y="13863"/>
                      <a:pt x="66493" y="14582"/>
                      <a:pt x="67812" y="15122"/>
                    </a:cubicBezTo>
                    <a:cubicBezTo>
                      <a:pt x="69131" y="15721"/>
                      <a:pt x="70330" y="16261"/>
                      <a:pt x="71289" y="16740"/>
                    </a:cubicBezTo>
                    <a:cubicBezTo>
                      <a:pt x="72249" y="17220"/>
                      <a:pt x="72968" y="17520"/>
                      <a:pt x="73448" y="17820"/>
                    </a:cubicBezTo>
                    <a:lnTo>
                      <a:pt x="74227" y="18179"/>
                    </a:lnTo>
                    <a:lnTo>
                      <a:pt x="74947" y="17040"/>
                    </a:lnTo>
                    <a:lnTo>
                      <a:pt x="74167" y="16621"/>
                    </a:lnTo>
                    <a:cubicBezTo>
                      <a:pt x="73688" y="16381"/>
                      <a:pt x="72908" y="16021"/>
                      <a:pt x="71949" y="15541"/>
                    </a:cubicBezTo>
                    <a:cubicBezTo>
                      <a:pt x="70930" y="15062"/>
                      <a:pt x="69790" y="14522"/>
                      <a:pt x="68471" y="13863"/>
                    </a:cubicBezTo>
                    <a:cubicBezTo>
                      <a:pt x="67152" y="13263"/>
                      <a:pt x="65593" y="12603"/>
                      <a:pt x="63915" y="11884"/>
                    </a:cubicBezTo>
                    <a:lnTo>
                      <a:pt x="61277" y="10745"/>
                    </a:lnTo>
                    <a:lnTo>
                      <a:pt x="58459" y="9666"/>
                    </a:lnTo>
                    <a:cubicBezTo>
                      <a:pt x="56540" y="8946"/>
                      <a:pt x="54441" y="8227"/>
                      <a:pt x="52283" y="7447"/>
                    </a:cubicBezTo>
                    <a:cubicBezTo>
                      <a:pt x="50125" y="6668"/>
                      <a:pt x="47906" y="6008"/>
                      <a:pt x="45568" y="5349"/>
                    </a:cubicBezTo>
                    <a:lnTo>
                      <a:pt x="42090" y="4389"/>
                    </a:lnTo>
                    <a:lnTo>
                      <a:pt x="40352" y="3910"/>
                    </a:lnTo>
                    <a:lnTo>
                      <a:pt x="38553" y="3490"/>
                    </a:lnTo>
                    <a:cubicBezTo>
                      <a:pt x="36215" y="2950"/>
                      <a:pt x="33876" y="2351"/>
                      <a:pt x="31478" y="1991"/>
                    </a:cubicBezTo>
                    <a:lnTo>
                      <a:pt x="28000" y="1331"/>
                    </a:lnTo>
                    <a:cubicBezTo>
                      <a:pt x="26861" y="1152"/>
                      <a:pt x="25662" y="1032"/>
                      <a:pt x="24583" y="852"/>
                    </a:cubicBezTo>
                    <a:lnTo>
                      <a:pt x="21225" y="492"/>
                    </a:lnTo>
                    <a:cubicBezTo>
                      <a:pt x="20146" y="372"/>
                      <a:pt x="19067" y="312"/>
                      <a:pt x="18048" y="252"/>
                    </a:cubicBezTo>
                    <a:cubicBezTo>
                      <a:pt x="16236" y="149"/>
                      <a:pt x="14514" y="1"/>
                      <a:pt x="12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29"/>
              <p:cNvSpPr/>
              <p:nvPr/>
            </p:nvSpPr>
            <p:spPr>
              <a:xfrm>
                <a:off x="5023777" y="4137209"/>
                <a:ext cx="203028" cy="120651"/>
              </a:xfrm>
              <a:custGeom>
                <a:rect b="b" l="l" r="r" t="t"/>
                <a:pathLst>
                  <a:path extrusionOk="0" h="8694" w="14630">
                    <a:moveTo>
                      <a:pt x="14270" y="0"/>
                    </a:moveTo>
                    <a:cubicBezTo>
                      <a:pt x="14270" y="0"/>
                      <a:pt x="14090" y="60"/>
                      <a:pt x="13610" y="240"/>
                    </a:cubicBezTo>
                    <a:cubicBezTo>
                      <a:pt x="13191" y="420"/>
                      <a:pt x="12651" y="660"/>
                      <a:pt x="11932" y="1019"/>
                    </a:cubicBezTo>
                    <a:lnTo>
                      <a:pt x="10793" y="1559"/>
                    </a:lnTo>
                    <a:cubicBezTo>
                      <a:pt x="10433" y="1739"/>
                      <a:pt x="10013" y="1919"/>
                      <a:pt x="9593" y="2099"/>
                    </a:cubicBezTo>
                    <a:lnTo>
                      <a:pt x="8274" y="2818"/>
                    </a:lnTo>
                    <a:cubicBezTo>
                      <a:pt x="7855" y="2998"/>
                      <a:pt x="7435" y="3298"/>
                      <a:pt x="7015" y="3538"/>
                    </a:cubicBezTo>
                    <a:lnTo>
                      <a:pt x="5696" y="4317"/>
                    </a:lnTo>
                    <a:lnTo>
                      <a:pt x="4497" y="5037"/>
                    </a:lnTo>
                    <a:lnTo>
                      <a:pt x="3298" y="5816"/>
                    </a:lnTo>
                    <a:cubicBezTo>
                      <a:pt x="2938" y="5996"/>
                      <a:pt x="2638" y="6296"/>
                      <a:pt x="2339" y="6476"/>
                    </a:cubicBezTo>
                    <a:cubicBezTo>
                      <a:pt x="1799" y="6835"/>
                      <a:pt x="1259" y="7135"/>
                      <a:pt x="720" y="7375"/>
                    </a:cubicBezTo>
                    <a:cubicBezTo>
                      <a:pt x="480" y="7495"/>
                      <a:pt x="240" y="7555"/>
                      <a:pt x="0" y="7615"/>
                    </a:cubicBezTo>
                    <a:lnTo>
                      <a:pt x="840" y="8694"/>
                    </a:lnTo>
                    <a:cubicBezTo>
                      <a:pt x="960" y="8454"/>
                      <a:pt x="1139" y="8274"/>
                      <a:pt x="1259" y="8094"/>
                    </a:cubicBezTo>
                    <a:cubicBezTo>
                      <a:pt x="1679" y="7675"/>
                      <a:pt x="2099" y="7255"/>
                      <a:pt x="2578" y="6835"/>
                    </a:cubicBezTo>
                    <a:cubicBezTo>
                      <a:pt x="2878" y="6655"/>
                      <a:pt x="3178" y="6416"/>
                      <a:pt x="3598" y="6176"/>
                    </a:cubicBezTo>
                    <a:lnTo>
                      <a:pt x="4737" y="5456"/>
                    </a:lnTo>
                    <a:lnTo>
                      <a:pt x="5936" y="4737"/>
                    </a:lnTo>
                    <a:lnTo>
                      <a:pt x="7255" y="4077"/>
                    </a:lnTo>
                    <a:cubicBezTo>
                      <a:pt x="7675" y="3837"/>
                      <a:pt x="8154" y="3598"/>
                      <a:pt x="8574" y="3418"/>
                    </a:cubicBezTo>
                    <a:lnTo>
                      <a:pt x="9893" y="2818"/>
                    </a:lnTo>
                    <a:cubicBezTo>
                      <a:pt x="10733" y="2458"/>
                      <a:pt x="11572" y="2159"/>
                      <a:pt x="12231" y="1919"/>
                    </a:cubicBezTo>
                    <a:cubicBezTo>
                      <a:pt x="12951" y="1679"/>
                      <a:pt x="13551" y="1559"/>
                      <a:pt x="13970" y="1439"/>
                    </a:cubicBezTo>
                    <a:cubicBezTo>
                      <a:pt x="14390" y="1379"/>
                      <a:pt x="14630" y="1319"/>
                      <a:pt x="14630" y="1319"/>
                    </a:cubicBezTo>
                    <a:lnTo>
                      <a:pt x="142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29"/>
              <p:cNvSpPr/>
              <p:nvPr/>
            </p:nvSpPr>
            <p:spPr>
              <a:xfrm>
                <a:off x="4970344" y="4239064"/>
                <a:ext cx="77575" cy="56301"/>
              </a:xfrm>
              <a:custGeom>
                <a:rect b="b" l="l" r="r" t="t"/>
                <a:pathLst>
                  <a:path extrusionOk="0" h="4057" w="5590">
                    <a:moveTo>
                      <a:pt x="4338" y="1"/>
                    </a:moveTo>
                    <a:cubicBezTo>
                      <a:pt x="3397" y="1"/>
                      <a:pt x="1886" y="700"/>
                      <a:pt x="1332" y="1115"/>
                    </a:cubicBezTo>
                    <a:cubicBezTo>
                      <a:pt x="1" y="2209"/>
                      <a:pt x="1045" y="4057"/>
                      <a:pt x="2372" y="4057"/>
                    </a:cubicBezTo>
                    <a:cubicBezTo>
                      <a:pt x="2718" y="4057"/>
                      <a:pt x="3083" y="3931"/>
                      <a:pt x="3431" y="3633"/>
                    </a:cubicBezTo>
                    <a:cubicBezTo>
                      <a:pt x="4150" y="3094"/>
                      <a:pt x="5589" y="935"/>
                      <a:pt x="4989" y="216"/>
                    </a:cubicBezTo>
                    <a:cubicBezTo>
                      <a:pt x="4851" y="64"/>
                      <a:pt x="4620" y="1"/>
                      <a:pt x="4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29"/>
              <p:cNvSpPr/>
              <p:nvPr/>
            </p:nvSpPr>
            <p:spPr>
              <a:xfrm>
                <a:off x="4900617" y="4128840"/>
                <a:ext cx="80295" cy="45671"/>
              </a:xfrm>
              <a:custGeom>
                <a:rect b="b" l="l" r="r" t="t"/>
                <a:pathLst>
                  <a:path extrusionOk="0" h="3291" w="5786">
                    <a:moveTo>
                      <a:pt x="2798" y="1"/>
                    </a:moveTo>
                    <a:cubicBezTo>
                      <a:pt x="2477" y="1"/>
                      <a:pt x="2197" y="23"/>
                      <a:pt x="2009" y="64"/>
                    </a:cubicBezTo>
                    <a:cubicBezTo>
                      <a:pt x="1" y="510"/>
                      <a:pt x="483" y="3290"/>
                      <a:pt x="2249" y="3290"/>
                    </a:cubicBezTo>
                    <a:cubicBezTo>
                      <a:pt x="2382" y="3290"/>
                      <a:pt x="2522" y="3275"/>
                      <a:pt x="2668" y="3241"/>
                    </a:cubicBezTo>
                    <a:lnTo>
                      <a:pt x="2608" y="3241"/>
                    </a:lnTo>
                    <a:cubicBezTo>
                      <a:pt x="3508" y="3061"/>
                      <a:pt x="5786" y="1862"/>
                      <a:pt x="5606" y="963"/>
                    </a:cubicBezTo>
                    <a:cubicBezTo>
                      <a:pt x="5513" y="266"/>
                      <a:pt x="3907" y="1"/>
                      <a:pt x="2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29"/>
              <p:cNvSpPr/>
              <p:nvPr/>
            </p:nvSpPr>
            <p:spPr>
              <a:xfrm>
                <a:off x="5003625" y="3995744"/>
                <a:ext cx="180574" cy="145617"/>
              </a:xfrm>
              <a:custGeom>
                <a:rect b="b" l="l" r="r" t="t"/>
                <a:pathLst>
                  <a:path extrusionOk="0" h="10493" w="13012">
                    <a:moveTo>
                      <a:pt x="1020" y="1"/>
                    </a:moveTo>
                    <a:lnTo>
                      <a:pt x="1" y="900"/>
                    </a:lnTo>
                    <a:cubicBezTo>
                      <a:pt x="241" y="1020"/>
                      <a:pt x="421" y="1140"/>
                      <a:pt x="660" y="1320"/>
                    </a:cubicBezTo>
                    <a:cubicBezTo>
                      <a:pt x="1140" y="1619"/>
                      <a:pt x="1620" y="2039"/>
                      <a:pt x="2039" y="2519"/>
                    </a:cubicBezTo>
                    <a:cubicBezTo>
                      <a:pt x="2279" y="2759"/>
                      <a:pt x="2519" y="3058"/>
                      <a:pt x="2879" y="3358"/>
                    </a:cubicBezTo>
                    <a:lnTo>
                      <a:pt x="3838" y="4317"/>
                    </a:lnTo>
                    <a:cubicBezTo>
                      <a:pt x="4138" y="4617"/>
                      <a:pt x="4498" y="4977"/>
                      <a:pt x="4857" y="5337"/>
                    </a:cubicBezTo>
                    <a:lnTo>
                      <a:pt x="5937" y="6356"/>
                    </a:lnTo>
                    <a:cubicBezTo>
                      <a:pt x="6356" y="6656"/>
                      <a:pt x="6716" y="7015"/>
                      <a:pt x="7076" y="7315"/>
                    </a:cubicBezTo>
                    <a:cubicBezTo>
                      <a:pt x="7436" y="7675"/>
                      <a:pt x="7855" y="7975"/>
                      <a:pt x="8215" y="8275"/>
                    </a:cubicBezTo>
                    <a:cubicBezTo>
                      <a:pt x="8515" y="8574"/>
                      <a:pt x="8934" y="8814"/>
                      <a:pt x="9294" y="9114"/>
                    </a:cubicBezTo>
                    <a:lnTo>
                      <a:pt x="10254" y="9833"/>
                    </a:lnTo>
                    <a:lnTo>
                      <a:pt x="11213" y="10493"/>
                    </a:lnTo>
                    <a:lnTo>
                      <a:pt x="12772" y="10493"/>
                    </a:lnTo>
                    <a:lnTo>
                      <a:pt x="13012" y="10073"/>
                    </a:lnTo>
                    <a:cubicBezTo>
                      <a:pt x="13012" y="10073"/>
                      <a:pt x="12772" y="9953"/>
                      <a:pt x="12412" y="9774"/>
                    </a:cubicBezTo>
                    <a:cubicBezTo>
                      <a:pt x="11992" y="9594"/>
                      <a:pt x="11453" y="9354"/>
                      <a:pt x="10793" y="8934"/>
                    </a:cubicBezTo>
                    <a:cubicBezTo>
                      <a:pt x="10194" y="8574"/>
                      <a:pt x="9414" y="8155"/>
                      <a:pt x="8695" y="7615"/>
                    </a:cubicBezTo>
                    <a:lnTo>
                      <a:pt x="7496" y="6776"/>
                    </a:lnTo>
                    <a:cubicBezTo>
                      <a:pt x="7136" y="6476"/>
                      <a:pt x="6776" y="6176"/>
                      <a:pt x="6356" y="5876"/>
                    </a:cubicBezTo>
                    <a:lnTo>
                      <a:pt x="5217" y="4917"/>
                    </a:lnTo>
                    <a:lnTo>
                      <a:pt x="4198" y="3898"/>
                    </a:lnTo>
                    <a:lnTo>
                      <a:pt x="3179" y="2998"/>
                    </a:lnTo>
                    <a:cubicBezTo>
                      <a:pt x="2879" y="2699"/>
                      <a:pt x="2639" y="2399"/>
                      <a:pt x="2399" y="2099"/>
                    </a:cubicBezTo>
                    <a:cubicBezTo>
                      <a:pt x="1979" y="1679"/>
                      <a:pt x="1620" y="1140"/>
                      <a:pt x="1320" y="660"/>
                    </a:cubicBezTo>
                    <a:cubicBezTo>
                      <a:pt x="1200" y="420"/>
                      <a:pt x="1080" y="240"/>
                      <a:pt x="10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29"/>
              <p:cNvSpPr/>
              <p:nvPr/>
            </p:nvSpPr>
            <p:spPr>
              <a:xfrm>
                <a:off x="4959088" y="3952921"/>
                <a:ext cx="69998" cy="61255"/>
              </a:xfrm>
              <a:custGeom>
                <a:rect b="b" l="l" r="r" t="t"/>
                <a:pathLst>
                  <a:path extrusionOk="0" h="4414" w="5044">
                    <a:moveTo>
                      <a:pt x="2288" y="1"/>
                    </a:moveTo>
                    <a:cubicBezTo>
                      <a:pt x="1092" y="1"/>
                      <a:pt x="1" y="1403"/>
                      <a:pt x="967" y="2676"/>
                    </a:cubicBezTo>
                    <a:cubicBezTo>
                      <a:pt x="1475" y="3286"/>
                      <a:pt x="3061" y="4413"/>
                      <a:pt x="3934" y="4413"/>
                    </a:cubicBezTo>
                    <a:cubicBezTo>
                      <a:pt x="4090" y="4413"/>
                      <a:pt x="4224" y="4377"/>
                      <a:pt x="4324" y="4295"/>
                    </a:cubicBezTo>
                    <a:cubicBezTo>
                      <a:pt x="5044" y="3755"/>
                      <a:pt x="4084" y="1357"/>
                      <a:pt x="3545" y="637"/>
                    </a:cubicBezTo>
                    <a:cubicBezTo>
                      <a:pt x="3176" y="188"/>
                      <a:pt x="2725" y="1"/>
                      <a:pt x="2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29"/>
              <p:cNvSpPr/>
              <p:nvPr/>
            </p:nvSpPr>
            <p:spPr>
              <a:xfrm>
                <a:off x="5147589" y="3989915"/>
                <a:ext cx="162270" cy="165600"/>
              </a:xfrm>
              <a:custGeom>
                <a:rect b="b" l="l" r="r" t="t"/>
                <a:pathLst>
                  <a:path extrusionOk="0" h="11933" w="11693">
                    <a:moveTo>
                      <a:pt x="1140" y="1"/>
                    </a:moveTo>
                    <a:lnTo>
                      <a:pt x="0" y="780"/>
                    </a:lnTo>
                    <a:cubicBezTo>
                      <a:pt x="240" y="900"/>
                      <a:pt x="420" y="1080"/>
                      <a:pt x="600" y="1260"/>
                    </a:cubicBezTo>
                    <a:cubicBezTo>
                      <a:pt x="1020" y="1620"/>
                      <a:pt x="1439" y="2099"/>
                      <a:pt x="1799" y="2639"/>
                    </a:cubicBezTo>
                    <a:cubicBezTo>
                      <a:pt x="2039" y="2879"/>
                      <a:pt x="2219" y="3238"/>
                      <a:pt x="2519" y="3598"/>
                    </a:cubicBezTo>
                    <a:lnTo>
                      <a:pt x="3358" y="4677"/>
                    </a:lnTo>
                    <a:lnTo>
                      <a:pt x="4257" y="5817"/>
                    </a:lnTo>
                    <a:lnTo>
                      <a:pt x="5157" y="6956"/>
                    </a:lnTo>
                    <a:cubicBezTo>
                      <a:pt x="5516" y="7376"/>
                      <a:pt x="5816" y="7735"/>
                      <a:pt x="6176" y="8095"/>
                    </a:cubicBezTo>
                    <a:lnTo>
                      <a:pt x="7135" y="9174"/>
                    </a:lnTo>
                    <a:cubicBezTo>
                      <a:pt x="7435" y="9534"/>
                      <a:pt x="7795" y="9834"/>
                      <a:pt x="8095" y="10134"/>
                    </a:cubicBezTo>
                    <a:lnTo>
                      <a:pt x="8934" y="11033"/>
                    </a:lnTo>
                    <a:lnTo>
                      <a:pt x="9773" y="11752"/>
                    </a:lnTo>
                    <a:lnTo>
                      <a:pt x="11392" y="11932"/>
                    </a:lnTo>
                    <a:lnTo>
                      <a:pt x="11692" y="11573"/>
                    </a:lnTo>
                    <a:cubicBezTo>
                      <a:pt x="11692" y="11573"/>
                      <a:pt x="11452" y="11453"/>
                      <a:pt x="11092" y="11213"/>
                    </a:cubicBezTo>
                    <a:cubicBezTo>
                      <a:pt x="10733" y="11033"/>
                      <a:pt x="10253" y="10673"/>
                      <a:pt x="9654" y="10194"/>
                    </a:cubicBezTo>
                    <a:cubicBezTo>
                      <a:pt x="9114" y="9714"/>
                      <a:pt x="8394" y="9174"/>
                      <a:pt x="7735" y="8575"/>
                    </a:cubicBezTo>
                    <a:lnTo>
                      <a:pt x="6716" y="7555"/>
                    </a:lnTo>
                    <a:cubicBezTo>
                      <a:pt x="6356" y="7256"/>
                      <a:pt x="5996" y="6836"/>
                      <a:pt x="5696" y="6476"/>
                    </a:cubicBezTo>
                    <a:lnTo>
                      <a:pt x="4677" y="5397"/>
                    </a:lnTo>
                    <a:lnTo>
                      <a:pt x="3778" y="4318"/>
                    </a:lnTo>
                    <a:lnTo>
                      <a:pt x="2938" y="3238"/>
                    </a:lnTo>
                    <a:cubicBezTo>
                      <a:pt x="2639" y="2939"/>
                      <a:pt x="2399" y="2639"/>
                      <a:pt x="2219" y="2279"/>
                    </a:cubicBezTo>
                    <a:cubicBezTo>
                      <a:pt x="1859" y="1800"/>
                      <a:pt x="1559" y="1260"/>
                      <a:pt x="1379" y="720"/>
                    </a:cubicBezTo>
                    <a:cubicBezTo>
                      <a:pt x="1260" y="480"/>
                      <a:pt x="1200" y="241"/>
                      <a:pt x="1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29"/>
              <p:cNvSpPr/>
              <p:nvPr/>
            </p:nvSpPr>
            <p:spPr>
              <a:xfrm>
                <a:off x="5109638" y="3943872"/>
                <a:ext cx="64211" cy="64780"/>
              </a:xfrm>
              <a:custGeom>
                <a:rect b="b" l="l" r="r" t="t"/>
                <a:pathLst>
                  <a:path extrusionOk="0" h="4668" w="4627">
                    <a:moveTo>
                      <a:pt x="2223" y="1"/>
                    </a:moveTo>
                    <a:cubicBezTo>
                      <a:pt x="1108" y="1"/>
                      <a:pt x="0" y="1202"/>
                      <a:pt x="789" y="2488"/>
                    </a:cubicBezTo>
                    <a:cubicBezTo>
                      <a:pt x="1160" y="3178"/>
                      <a:pt x="2706" y="4667"/>
                      <a:pt x="3597" y="4667"/>
                    </a:cubicBezTo>
                    <a:cubicBezTo>
                      <a:pt x="3713" y="4667"/>
                      <a:pt x="3817" y="4642"/>
                      <a:pt x="3907" y="4587"/>
                    </a:cubicBezTo>
                    <a:cubicBezTo>
                      <a:pt x="4626" y="4107"/>
                      <a:pt x="4027" y="1589"/>
                      <a:pt x="3547" y="810"/>
                    </a:cubicBezTo>
                    <a:cubicBezTo>
                      <a:pt x="3215" y="238"/>
                      <a:pt x="2718" y="1"/>
                      <a:pt x="22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29"/>
              <p:cNvSpPr/>
              <p:nvPr/>
            </p:nvSpPr>
            <p:spPr>
              <a:xfrm>
                <a:off x="5288389" y="3998242"/>
                <a:ext cx="146449" cy="179741"/>
              </a:xfrm>
              <a:custGeom>
                <a:rect b="b" l="l" r="r" t="t"/>
                <a:pathLst>
                  <a:path extrusionOk="0" h="12952" w="10553">
                    <a:moveTo>
                      <a:pt x="1200" y="0"/>
                    </a:moveTo>
                    <a:lnTo>
                      <a:pt x="1" y="600"/>
                    </a:lnTo>
                    <a:cubicBezTo>
                      <a:pt x="180" y="780"/>
                      <a:pt x="360" y="960"/>
                      <a:pt x="540" y="1140"/>
                    </a:cubicBezTo>
                    <a:cubicBezTo>
                      <a:pt x="960" y="1619"/>
                      <a:pt x="1320" y="2099"/>
                      <a:pt x="1619" y="2638"/>
                    </a:cubicBezTo>
                    <a:cubicBezTo>
                      <a:pt x="1799" y="2938"/>
                      <a:pt x="1979" y="3298"/>
                      <a:pt x="2219" y="3718"/>
                    </a:cubicBezTo>
                    <a:cubicBezTo>
                      <a:pt x="2459" y="4077"/>
                      <a:pt x="2699" y="4437"/>
                      <a:pt x="2938" y="4857"/>
                    </a:cubicBezTo>
                    <a:lnTo>
                      <a:pt x="3718" y="6056"/>
                    </a:lnTo>
                    <a:lnTo>
                      <a:pt x="4557" y="7315"/>
                    </a:lnTo>
                    <a:cubicBezTo>
                      <a:pt x="4857" y="7735"/>
                      <a:pt x="5097" y="8095"/>
                      <a:pt x="5397" y="8514"/>
                    </a:cubicBezTo>
                    <a:cubicBezTo>
                      <a:pt x="5696" y="8934"/>
                      <a:pt x="6056" y="9294"/>
                      <a:pt x="6296" y="9713"/>
                    </a:cubicBezTo>
                    <a:cubicBezTo>
                      <a:pt x="6596" y="10073"/>
                      <a:pt x="6896" y="10433"/>
                      <a:pt x="7135" y="10733"/>
                    </a:cubicBezTo>
                    <a:lnTo>
                      <a:pt x="7915" y="11692"/>
                    </a:lnTo>
                    <a:cubicBezTo>
                      <a:pt x="8155" y="12052"/>
                      <a:pt x="8454" y="12292"/>
                      <a:pt x="8634" y="12591"/>
                    </a:cubicBezTo>
                    <a:lnTo>
                      <a:pt x="10253" y="12951"/>
                    </a:lnTo>
                    <a:lnTo>
                      <a:pt x="10553" y="12591"/>
                    </a:lnTo>
                    <a:cubicBezTo>
                      <a:pt x="10553" y="12591"/>
                      <a:pt x="10313" y="12412"/>
                      <a:pt x="10013" y="12172"/>
                    </a:cubicBezTo>
                    <a:cubicBezTo>
                      <a:pt x="9654" y="11932"/>
                      <a:pt x="9234" y="11512"/>
                      <a:pt x="8694" y="10973"/>
                    </a:cubicBezTo>
                    <a:cubicBezTo>
                      <a:pt x="8155" y="10493"/>
                      <a:pt x="7555" y="9893"/>
                      <a:pt x="6956" y="9174"/>
                    </a:cubicBezTo>
                    <a:cubicBezTo>
                      <a:pt x="6656" y="8814"/>
                      <a:pt x="6296" y="8454"/>
                      <a:pt x="5996" y="8095"/>
                    </a:cubicBezTo>
                    <a:cubicBezTo>
                      <a:pt x="5696" y="7735"/>
                      <a:pt x="5397" y="7315"/>
                      <a:pt x="5097" y="6895"/>
                    </a:cubicBezTo>
                    <a:cubicBezTo>
                      <a:pt x="4797" y="6536"/>
                      <a:pt x="4497" y="6116"/>
                      <a:pt x="4198" y="5756"/>
                    </a:cubicBezTo>
                    <a:lnTo>
                      <a:pt x="3418" y="4557"/>
                    </a:lnTo>
                    <a:lnTo>
                      <a:pt x="2639" y="3418"/>
                    </a:lnTo>
                    <a:cubicBezTo>
                      <a:pt x="2459" y="3058"/>
                      <a:pt x="2219" y="2698"/>
                      <a:pt x="2039" y="2399"/>
                    </a:cubicBezTo>
                    <a:cubicBezTo>
                      <a:pt x="1739" y="1859"/>
                      <a:pt x="1559" y="1259"/>
                      <a:pt x="1380" y="720"/>
                    </a:cubicBezTo>
                    <a:cubicBezTo>
                      <a:pt x="1320" y="480"/>
                      <a:pt x="126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5" name="Google Shape;2675;p29"/>
              <p:cNvSpPr/>
              <p:nvPr/>
            </p:nvSpPr>
            <p:spPr>
              <a:xfrm>
                <a:off x="5254400" y="3949604"/>
                <a:ext cx="59798" cy="66029"/>
              </a:xfrm>
              <a:custGeom>
                <a:rect b="b" l="l" r="r" t="t"/>
                <a:pathLst>
                  <a:path extrusionOk="0" h="4758" w="4309">
                    <a:moveTo>
                      <a:pt x="2120" y="1"/>
                    </a:moveTo>
                    <a:cubicBezTo>
                      <a:pt x="1065" y="1"/>
                      <a:pt x="0" y="1016"/>
                      <a:pt x="591" y="2315"/>
                    </a:cubicBezTo>
                    <a:cubicBezTo>
                      <a:pt x="920" y="3084"/>
                      <a:pt x="2406" y="4758"/>
                      <a:pt x="3253" y="4758"/>
                    </a:cubicBezTo>
                    <a:cubicBezTo>
                      <a:pt x="3331" y="4758"/>
                      <a:pt x="3403" y="4744"/>
                      <a:pt x="3469" y="4714"/>
                    </a:cubicBezTo>
                    <a:cubicBezTo>
                      <a:pt x="4308" y="4294"/>
                      <a:pt x="3948" y="1776"/>
                      <a:pt x="3529" y="936"/>
                    </a:cubicBezTo>
                    <a:cubicBezTo>
                      <a:pt x="3220" y="278"/>
                      <a:pt x="2671" y="1"/>
                      <a:pt x="2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6" name="Google Shape;2676;p29"/>
              <p:cNvSpPr/>
              <p:nvPr/>
            </p:nvSpPr>
            <p:spPr>
              <a:xfrm>
                <a:off x="5454809" y="4039850"/>
                <a:ext cx="145630" cy="179728"/>
              </a:xfrm>
              <a:custGeom>
                <a:rect b="b" l="l" r="r" t="t"/>
                <a:pathLst>
                  <a:path extrusionOk="0" h="12951" w="10494">
                    <a:moveTo>
                      <a:pt x="1200" y="0"/>
                    </a:moveTo>
                    <a:lnTo>
                      <a:pt x="1" y="660"/>
                    </a:lnTo>
                    <a:cubicBezTo>
                      <a:pt x="181" y="780"/>
                      <a:pt x="361" y="960"/>
                      <a:pt x="541" y="1139"/>
                    </a:cubicBezTo>
                    <a:cubicBezTo>
                      <a:pt x="900" y="1619"/>
                      <a:pt x="1260" y="2099"/>
                      <a:pt x="1560" y="2638"/>
                    </a:cubicBezTo>
                    <a:cubicBezTo>
                      <a:pt x="1800" y="2938"/>
                      <a:pt x="1920" y="3358"/>
                      <a:pt x="2159" y="3718"/>
                    </a:cubicBezTo>
                    <a:lnTo>
                      <a:pt x="2939" y="4857"/>
                    </a:lnTo>
                    <a:lnTo>
                      <a:pt x="3658" y="6056"/>
                    </a:lnTo>
                    <a:lnTo>
                      <a:pt x="4558" y="7315"/>
                    </a:lnTo>
                    <a:cubicBezTo>
                      <a:pt x="4857" y="7735"/>
                      <a:pt x="5097" y="8154"/>
                      <a:pt x="5397" y="8514"/>
                    </a:cubicBezTo>
                    <a:lnTo>
                      <a:pt x="6296" y="9713"/>
                    </a:lnTo>
                    <a:cubicBezTo>
                      <a:pt x="6536" y="10073"/>
                      <a:pt x="6836" y="10433"/>
                      <a:pt x="7136" y="10733"/>
                    </a:cubicBezTo>
                    <a:lnTo>
                      <a:pt x="7855" y="11692"/>
                    </a:lnTo>
                    <a:lnTo>
                      <a:pt x="8635" y="12591"/>
                    </a:lnTo>
                    <a:lnTo>
                      <a:pt x="10194" y="12951"/>
                    </a:lnTo>
                    <a:lnTo>
                      <a:pt x="10493" y="12591"/>
                    </a:lnTo>
                    <a:cubicBezTo>
                      <a:pt x="10493" y="12591"/>
                      <a:pt x="10254" y="12411"/>
                      <a:pt x="9954" y="12172"/>
                    </a:cubicBezTo>
                    <a:cubicBezTo>
                      <a:pt x="9594" y="11932"/>
                      <a:pt x="9174" y="11512"/>
                      <a:pt x="8635" y="11032"/>
                    </a:cubicBezTo>
                    <a:cubicBezTo>
                      <a:pt x="8095" y="10493"/>
                      <a:pt x="7496" y="9893"/>
                      <a:pt x="6896" y="9174"/>
                    </a:cubicBezTo>
                    <a:lnTo>
                      <a:pt x="5937" y="8094"/>
                    </a:lnTo>
                    <a:cubicBezTo>
                      <a:pt x="5637" y="7735"/>
                      <a:pt x="5337" y="7315"/>
                      <a:pt x="5037" y="6955"/>
                    </a:cubicBezTo>
                    <a:lnTo>
                      <a:pt x="4138" y="5756"/>
                    </a:lnTo>
                    <a:cubicBezTo>
                      <a:pt x="3898" y="5276"/>
                      <a:pt x="3658" y="4917"/>
                      <a:pt x="3359" y="4557"/>
                    </a:cubicBezTo>
                    <a:lnTo>
                      <a:pt x="2639" y="3418"/>
                    </a:lnTo>
                    <a:cubicBezTo>
                      <a:pt x="2399" y="3058"/>
                      <a:pt x="2219" y="2698"/>
                      <a:pt x="2039" y="2399"/>
                    </a:cubicBezTo>
                    <a:cubicBezTo>
                      <a:pt x="1740" y="1859"/>
                      <a:pt x="1500" y="1319"/>
                      <a:pt x="1320" y="720"/>
                    </a:cubicBezTo>
                    <a:cubicBezTo>
                      <a:pt x="1260" y="480"/>
                      <a:pt x="120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29"/>
              <p:cNvSpPr/>
              <p:nvPr/>
            </p:nvSpPr>
            <p:spPr>
              <a:xfrm>
                <a:off x="5420320" y="3990150"/>
                <a:ext cx="59465" cy="66126"/>
              </a:xfrm>
              <a:custGeom>
                <a:rect b="b" l="l" r="r" t="t"/>
                <a:pathLst>
                  <a:path extrusionOk="0" h="4765" w="4285">
                    <a:moveTo>
                      <a:pt x="2142" y="0"/>
                    </a:moveTo>
                    <a:cubicBezTo>
                      <a:pt x="1063" y="0"/>
                      <a:pt x="1" y="1050"/>
                      <a:pt x="627" y="2382"/>
                    </a:cubicBezTo>
                    <a:cubicBezTo>
                      <a:pt x="957" y="3096"/>
                      <a:pt x="2392" y="4765"/>
                      <a:pt x="3276" y="4765"/>
                    </a:cubicBezTo>
                    <a:cubicBezTo>
                      <a:pt x="3358" y="4765"/>
                      <a:pt x="3434" y="4751"/>
                      <a:pt x="3505" y="4720"/>
                    </a:cubicBezTo>
                    <a:cubicBezTo>
                      <a:pt x="4285" y="4361"/>
                      <a:pt x="3925" y="1783"/>
                      <a:pt x="3565" y="1003"/>
                    </a:cubicBezTo>
                    <a:lnTo>
                      <a:pt x="3625" y="1003"/>
                    </a:lnTo>
                    <a:cubicBezTo>
                      <a:pt x="3292" y="296"/>
                      <a:pt x="2715" y="0"/>
                      <a:pt x="214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29"/>
              <p:cNvSpPr/>
              <p:nvPr/>
            </p:nvSpPr>
            <p:spPr>
              <a:xfrm>
                <a:off x="5631221" y="4085608"/>
                <a:ext cx="123163" cy="193883"/>
              </a:xfrm>
              <a:custGeom>
                <a:rect b="b" l="l" r="r" t="t"/>
                <a:pathLst>
                  <a:path extrusionOk="0" h="13971" w="8875">
                    <a:moveTo>
                      <a:pt x="1260" y="1"/>
                    </a:moveTo>
                    <a:lnTo>
                      <a:pt x="1" y="421"/>
                    </a:lnTo>
                    <a:cubicBezTo>
                      <a:pt x="181" y="600"/>
                      <a:pt x="301" y="840"/>
                      <a:pt x="420" y="1020"/>
                    </a:cubicBezTo>
                    <a:cubicBezTo>
                      <a:pt x="780" y="1500"/>
                      <a:pt x="1080" y="2039"/>
                      <a:pt x="1260" y="2639"/>
                    </a:cubicBezTo>
                    <a:cubicBezTo>
                      <a:pt x="1440" y="2999"/>
                      <a:pt x="1560" y="3358"/>
                      <a:pt x="1740" y="3778"/>
                    </a:cubicBezTo>
                    <a:lnTo>
                      <a:pt x="2279" y="4977"/>
                    </a:lnTo>
                    <a:cubicBezTo>
                      <a:pt x="2519" y="5397"/>
                      <a:pt x="2699" y="5877"/>
                      <a:pt x="2939" y="6296"/>
                    </a:cubicBezTo>
                    <a:lnTo>
                      <a:pt x="3598" y="7615"/>
                    </a:lnTo>
                    <a:cubicBezTo>
                      <a:pt x="3838" y="8095"/>
                      <a:pt x="4018" y="8515"/>
                      <a:pt x="4318" y="8994"/>
                    </a:cubicBezTo>
                    <a:cubicBezTo>
                      <a:pt x="4557" y="9414"/>
                      <a:pt x="4797" y="9834"/>
                      <a:pt x="5037" y="10254"/>
                    </a:cubicBezTo>
                    <a:cubicBezTo>
                      <a:pt x="5277" y="10673"/>
                      <a:pt x="5517" y="11033"/>
                      <a:pt x="5757" y="11393"/>
                    </a:cubicBezTo>
                    <a:lnTo>
                      <a:pt x="6416" y="12472"/>
                    </a:lnTo>
                    <a:cubicBezTo>
                      <a:pt x="6596" y="12772"/>
                      <a:pt x="6836" y="13131"/>
                      <a:pt x="7016" y="13371"/>
                    </a:cubicBezTo>
                    <a:lnTo>
                      <a:pt x="8515" y="13971"/>
                    </a:lnTo>
                    <a:lnTo>
                      <a:pt x="8874" y="13671"/>
                    </a:lnTo>
                    <a:cubicBezTo>
                      <a:pt x="8874" y="13671"/>
                      <a:pt x="8695" y="13491"/>
                      <a:pt x="8395" y="13191"/>
                    </a:cubicBezTo>
                    <a:cubicBezTo>
                      <a:pt x="8095" y="12892"/>
                      <a:pt x="7675" y="12412"/>
                      <a:pt x="7256" y="11872"/>
                    </a:cubicBezTo>
                    <a:cubicBezTo>
                      <a:pt x="6776" y="11273"/>
                      <a:pt x="6236" y="10613"/>
                      <a:pt x="5757" y="9774"/>
                    </a:cubicBezTo>
                    <a:lnTo>
                      <a:pt x="4917" y="8635"/>
                    </a:lnTo>
                    <a:cubicBezTo>
                      <a:pt x="4677" y="8215"/>
                      <a:pt x="4438" y="7795"/>
                      <a:pt x="4198" y="7316"/>
                    </a:cubicBezTo>
                    <a:lnTo>
                      <a:pt x="3418" y="6057"/>
                    </a:lnTo>
                    <a:cubicBezTo>
                      <a:pt x="3238" y="5637"/>
                      <a:pt x="2999" y="5157"/>
                      <a:pt x="2819" y="4737"/>
                    </a:cubicBezTo>
                    <a:lnTo>
                      <a:pt x="2219" y="3538"/>
                    </a:lnTo>
                    <a:cubicBezTo>
                      <a:pt x="2039" y="3179"/>
                      <a:pt x="1919" y="2819"/>
                      <a:pt x="1799" y="2459"/>
                    </a:cubicBezTo>
                    <a:cubicBezTo>
                      <a:pt x="1560" y="1860"/>
                      <a:pt x="1380" y="1260"/>
                      <a:pt x="1320" y="720"/>
                    </a:cubicBezTo>
                    <a:cubicBezTo>
                      <a:pt x="1260" y="481"/>
                      <a:pt x="1260" y="241"/>
                      <a:pt x="1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9" name="Google Shape;2679;p29"/>
              <p:cNvSpPr/>
              <p:nvPr/>
            </p:nvSpPr>
            <p:spPr>
              <a:xfrm>
                <a:off x="5604019" y="4032702"/>
                <a:ext cx="53012" cy="67459"/>
              </a:xfrm>
              <a:custGeom>
                <a:rect b="b" l="l" r="r" t="t"/>
                <a:pathLst>
                  <a:path extrusionOk="0" h="4861" w="3820">
                    <a:moveTo>
                      <a:pt x="1991" y="1"/>
                    </a:moveTo>
                    <a:cubicBezTo>
                      <a:pt x="999" y="1"/>
                      <a:pt x="0" y="856"/>
                      <a:pt x="402" y="2134"/>
                    </a:cubicBezTo>
                    <a:cubicBezTo>
                      <a:pt x="626" y="2920"/>
                      <a:pt x="1901" y="4860"/>
                      <a:pt x="2752" y="4860"/>
                    </a:cubicBezTo>
                    <a:cubicBezTo>
                      <a:pt x="2810" y="4860"/>
                      <a:pt x="2866" y="4851"/>
                      <a:pt x="2920" y="4832"/>
                    </a:cubicBezTo>
                    <a:cubicBezTo>
                      <a:pt x="3819" y="4592"/>
                      <a:pt x="3759" y="2014"/>
                      <a:pt x="3520" y="1175"/>
                    </a:cubicBezTo>
                    <a:cubicBezTo>
                      <a:pt x="3262" y="354"/>
                      <a:pt x="2628" y="1"/>
                      <a:pt x="1991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29"/>
              <p:cNvSpPr/>
              <p:nvPr/>
            </p:nvSpPr>
            <p:spPr>
              <a:xfrm>
                <a:off x="5140275" y="4157180"/>
                <a:ext cx="194715" cy="124814"/>
              </a:xfrm>
              <a:custGeom>
                <a:rect b="b" l="l" r="r" t="t"/>
                <a:pathLst>
                  <a:path extrusionOk="0" h="8994" w="14031">
                    <a:moveTo>
                      <a:pt x="12351" y="0"/>
                    </a:moveTo>
                    <a:lnTo>
                      <a:pt x="11332" y="540"/>
                    </a:lnTo>
                    <a:lnTo>
                      <a:pt x="10253" y="1139"/>
                    </a:lnTo>
                    <a:cubicBezTo>
                      <a:pt x="9893" y="1379"/>
                      <a:pt x="9533" y="1559"/>
                      <a:pt x="9114" y="1859"/>
                    </a:cubicBezTo>
                    <a:lnTo>
                      <a:pt x="7855" y="2578"/>
                    </a:lnTo>
                    <a:cubicBezTo>
                      <a:pt x="7435" y="2818"/>
                      <a:pt x="7015" y="3118"/>
                      <a:pt x="6595" y="3418"/>
                    </a:cubicBezTo>
                    <a:lnTo>
                      <a:pt x="5396" y="4257"/>
                    </a:lnTo>
                    <a:lnTo>
                      <a:pt x="4197" y="5097"/>
                    </a:lnTo>
                    <a:lnTo>
                      <a:pt x="3118" y="5936"/>
                    </a:lnTo>
                    <a:cubicBezTo>
                      <a:pt x="2758" y="6176"/>
                      <a:pt x="2458" y="6476"/>
                      <a:pt x="2159" y="6655"/>
                    </a:cubicBezTo>
                    <a:cubicBezTo>
                      <a:pt x="1679" y="7075"/>
                      <a:pt x="1199" y="7375"/>
                      <a:pt x="660" y="7675"/>
                    </a:cubicBezTo>
                    <a:cubicBezTo>
                      <a:pt x="480" y="7795"/>
                      <a:pt x="240" y="7915"/>
                      <a:pt x="0" y="7974"/>
                    </a:cubicBezTo>
                    <a:lnTo>
                      <a:pt x="900" y="8994"/>
                    </a:lnTo>
                    <a:cubicBezTo>
                      <a:pt x="1020" y="8754"/>
                      <a:pt x="1139" y="8574"/>
                      <a:pt x="1259" y="8394"/>
                    </a:cubicBezTo>
                    <a:cubicBezTo>
                      <a:pt x="1619" y="7915"/>
                      <a:pt x="2039" y="7495"/>
                      <a:pt x="2518" y="7135"/>
                    </a:cubicBezTo>
                    <a:cubicBezTo>
                      <a:pt x="2758" y="6895"/>
                      <a:pt x="3058" y="6595"/>
                      <a:pt x="3418" y="6356"/>
                    </a:cubicBezTo>
                    <a:lnTo>
                      <a:pt x="4497" y="5636"/>
                    </a:lnTo>
                    <a:lnTo>
                      <a:pt x="5696" y="4797"/>
                    </a:lnTo>
                    <a:lnTo>
                      <a:pt x="6955" y="4017"/>
                    </a:lnTo>
                    <a:cubicBezTo>
                      <a:pt x="7375" y="3777"/>
                      <a:pt x="7795" y="3478"/>
                      <a:pt x="8214" y="3298"/>
                    </a:cubicBezTo>
                    <a:lnTo>
                      <a:pt x="9473" y="2638"/>
                    </a:lnTo>
                    <a:cubicBezTo>
                      <a:pt x="10313" y="2159"/>
                      <a:pt x="11092" y="1859"/>
                      <a:pt x="11752" y="1559"/>
                    </a:cubicBezTo>
                    <a:cubicBezTo>
                      <a:pt x="12351" y="1199"/>
                      <a:pt x="13011" y="1019"/>
                      <a:pt x="13371" y="900"/>
                    </a:cubicBezTo>
                    <a:cubicBezTo>
                      <a:pt x="13790" y="780"/>
                      <a:pt x="14030" y="720"/>
                      <a:pt x="14030" y="720"/>
                    </a:cubicBezTo>
                    <a:lnTo>
                      <a:pt x="13910" y="300"/>
                    </a:lnTo>
                    <a:lnTo>
                      <a:pt x="123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29"/>
              <p:cNvSpPr/>
              <p:nvPr/>
            </p:nvSpPr>
            <p:spPr>
              <a:xfrm>
                <a:off x="5092366" y="4264754"/>
                <a:ext cx="72038" cy="56398"/>
              </a:xfrm>
              <a:custGeom>
                <a:rect b="b" l="l" r="r" t="t"/>
                <a:pathLst>
                  <a:path extrusionOk="0" h="4064" w="5191">
                    <a:moveTo>
                      <a:pt x="4059" y="0"/>
                    </a:moveTo>
                    <a:cubicBezTo>
                      <a:pt x="3121" y="0"/>
                      <a:pt x="1528" y="878"/>
                      <a:pt x="994" y="1363"/>
                    </a:cubicBezTo>
                    <a:cubicBezTo>
                      <a:pt x="1" y="2545"/>
                      <a:pt x="1022" y="4063"/>
                      <a:pt x="2263" y="4063"/>
                    </a:cubicBezTo>
                    <a:cubicBezTo>
                      <a:pt x="2595" y="4063"/>
                      <a:pt x="2943" y="3954"/>
                      <a:pt x="3272" y="3701"/>
                    </a:cubicBezTo>
                    <a:cubicBezTo>
                      <a:pt x="3932" y="3101"/>
                      <a:pt x="5191" y="823"/>
                      <a:pt x="4591" y="164"/>
                    </a:cubicBezTo>
                    <a:cubicBezTo>
                      <a:pt x="4465" y="49"/>
                      <a:pt x="4280" y="0"/>
                      <a:pt x="40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29"/>
              <p:cNvSpPr/>
              <p:nvPr/>
            </p:nvSpPr>
            <p:spPr>
              <a:xfrm>
                <a:off x="5282560" y="4188796"/>
                <a:ext cx="183905" cy="140635"/>
              </a:xfrm>
              <a:custGeom>
                <a:rect b="b" l="l" r="r" t="t"/>
                <a:pathLst>
                  <a:path extrusionOk="0" h="10134" w="13252">
                    <a:moveTo>
                      <a:pt x="11513" y="1"/>
                    </a:moveTo>
                    <a:lnTo>
                      <a:pt x="10553" y="660"/>
                    </a:lnTo>
                    <a:lnTo>
                      <a:pt x="9534" y="1320"/>
                    </a:lnTo>
                    <a:cubicBezTo>
                      <a:pt x="9174" y="1619"/>
                      <a:pt x="8815" y="1859"/>
                      <a:pt x="8455" y="2159"/>
                    </a:cubicBezTo>
                    <a:lnTo>
                      <a:pt x="7316" y="3058"/>
                    </a:lnTo>
                    <a:cubicBezTo>
                      <a:pt x="6896" y="3358"/>
                      <a:pt x="6536" y="3718"/>
                      <a:pt x="6116" y="4018"/>
                    </a:cubicBezTo>
                    <a:lnTo>
                      <a:pt x="4977" y="4977"/>
                    </a:lnTo>
                    <a:lnTo>
                      <a:pt x="3898" y="5936"/>
                    </a:lnTo>
                    <a:lnTo>
                      <a:pt x="2939" y="6836"/>
                    </a:lnTo>
                    <a:cubicBezTo>
                      <a:pt x="2579" y="7135"/>
                      <a:pt x="2339" y="7435"/>
                      <a:pt x="2039" y="7735"/>
                    </a:cubicBezTo>
                    <a:cubicBezTo>
                      <a:pt x="1620" y="8155"/>
                      <a:pt x="1140" y="8514"/>
                      <a:pt x="600" y="8874"/>
                    </a:cubicBezTo>
                    <a:cubicBezTo>
                      <a:pt x="421" y="8994"/>
                      <a:pt x="241" y="9114"/>
                      <a:pt x="1" y="9234"/>
                    </a:cubicBezTo>
                    <a:lnTo>
                      <a:pt x="960" y="10133"/>
                    </a:lnTo>
                    <a:cubicBezTo>
                      <a:pt x="1080" y="9893"/>
                      <a:pt x="1200" y="9714"/>
                      <a:pt x="1320" y="9474"/>
                    </a:cubicBezTo>
                    <a:cubicBezTo>
                      <a:pt x="1620" y="8994"/>
                      <a:pt x="1979" y="8514"/>
                      <a:pt x="2399" y="8095"/>
                    </a:cubicBezTo>
                    <a:cubicBezTo>
                      <a:pt x="2699" y="7795"/>
                      <a:pt x="2999" y="7495"/>
                      <a:pt x="3239" y="7255"/>
                    </a:cubicBezTo>
                    <a:lnTo>
                      <a:pt x="4258" y="6356"/>
                    </a:lnTo>
                    <a:lnTo>
                      <a:pt x="5337" y="5397"/>
                    </a:lnTo>
                    <a:lnTo>
                      <a:pt x="6536" y="4497"/>
                    </a:lnTo>
                    <a:cubicBezTo>
                      <a:pt x="6896" y="4138"/>
                      <a:pt x="7256" y="3838"/>
                      <a:pt x="7735" y="3598"/>
                    </a:cubicBezTo>
                    <a:lnTo>
                      <a:pt x="8874" y="2819"/>
                    </a:lnTo>
                    <a:cubicBezTo>
                      <a:pt x="9654" y="2279"/>
                      <a:pt x="10373" y="1859"/>
                      <a:pt x="11093" y="1499"/>
                    </a:cubicBezTo>
                    <a:cubicBezTo>
                      <a:pt x="11752" y="1140"/>
                      <a:pt x="12292" y="840"/>
                      <a:pt x="12652" y="720"/>
                    </a:cubicBezTo>
                    <a:lnTo>
                      <a:pt x="13251" y="480"/>
                    </a:lnTo>
                    <a:lnTo>
                      <a:pt x="13071" y="61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29"/>
              <p:cNvSpPr/>
              <p:nvPr/>
            </p:nvSpPr>
            <p:spPr>
              <a:xfrm>
                <a:off x="5234429" y="4312468"/>
                <a:ext cx="73107" cy="61547"/>
              </a:xfrm>
              <a:custGeom>
                <a:rect b="b" l="l" r="r" t="t"/>
                <a:pathLst>
                  <a:path extrusionOk="0" h="4435" w="5268">
                    <a:moveTo>
                      <a:pt x="4144" y="0"/>
                    </a:moveTo>
                    <a:cubicBezTo>
                      <a:pt x="3216" y="0"/>
                      <a:pt x="1640" y="1092"/>
                      <a:pt x="1190" y="1642"/>
                    </a:cubicBezTo>
                    <a:cubicBezTo>
                      <a:pt x="0" y="2876"/>
                      <a:pt x="1144" y="4435"/>
                      <a:pt x="2381" y="4435"/>
                    </a:cubicBezTo>
                    <a:cubicBezTo>
                      <a:pt x="2826" y="4435"/>
                      <a:pt x="3284" y="4233"/>
                      <a:pt x="3649" y="3741"/>
                    </a:cubicBezTo>
                    <a:cubicBezTo>
                      <a:pt x="4248" y="3081"/>
                      <a:pt x="5268" y="683"/>
                      <a:pt x="4608" y="143"/>
                    </a:cubicBezTo>
                    <a:cubicBezTo>
                      <a:pt x="4489" y="43"/>
                      <a:pt x="4329" y="0"/>
                      <a:pt x="4144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29"/>
              <p:cNvSpPr/>
              <p:nvPr/>
            </p:nvSpPr>
            <p:spPr>
              <a:xfrm>
                <a:off x="5428189" y="4219579"/>
                <a:ext cx="192217" cy="130657"/>
              </a:xfrm>
              <a:custGeom>
                <a:rect b="b" l="l" r="r" t="t"/>
                <a:pathLst>
                  <a:path extrusionOk="0" h="9415" w="13851">
                    <a:moveTo>
                      <a:pt x="12112" y="1"/>
                    </a:moveTo>
                    <a:lnTo>
                      <a:pt x="11152" y="541"/>
                    </a:lnTo>
                    <a:lnTo>
                      <a:pt x="10073" y="1200"/>
                    </a:lnTo>
                    <a:cubicBezTo>
                      <a:pt x="9713" y="1380"/>
                      <a:pt x="9354" y="1620"/>
                      <a:pt x="8934" y="1920"/>
                    </a:cubicBezTo>
                    <a:lnTo>
                      <a:pt x="7735" y="2759"/>
                    </a:lnTo>
                    <a:cubicBezTo>
                      <a:pt x="7315" y="2999"/>
                      <a:pt x="6895" y="3359"/>
                      <a:pt x="6476" y="3598"/>
                    </a:cubicBezTo>
                    <a:lnTo>
                      <a:pt x="5277" y="4498"/>
                    </a:lnTo>
                    <a:cubicBezTo>
                      <a:pt x="4917" y="4798"/>
                      <a:pt x="4557" y="5097"/>
                      <a:pt x="4137" y="5397"/>
                    </a:cubicBezTo>
                    <a:lnTo>
                      <a:pt x="3118" y="6237"/>
                    </a:lnTo>
                    <a:cubicBezTo>
                      <a:pt x="2758" y="6476"/>
                      <a:pt x="2459" y="6836"/>
                      <a:pt x="2159" y="7016"/>
                    </a:cubicBezTo>
                    <a:cubicBezTo>
                      <a:pt x="1739" y="7436"/>
                      <a:pt x="1199" y="7795"/>
                      <a:pt x="660" y="8095"/>
                    </a:cubicBezTo>
                    <a:cubicBezTo>
                      <a:pt x="480" y="8215"/>
                      <a:pt x="240" y="8335"/>
                      <a:pt x="0" y="8395"/>
                    </a:cubicBezTo>
                    <a:lnTo>
                      <a:pt x="960" y="9414"/>
                    </a:lnTo>
                    <a:cubicBezTo>
                      <a:pt x="1080" y="9174"/>
                      <a:pt x="1199" y="8995"/>
                      <a:pt x="1319" y="8755"/>
                    </a:cubicBezTo>
                    <a:cubicBezTo>
                      <a:pt x="1679" y="8275"/>
                      <a:pt x="2099" y="7855"/>
                      <a:pt x="2518" y="7436"/>
                    </a:cubicBezTo>
                    <a:cubicBezTo>
                      <a:pt x="2818" y="7196"/>
                      <a:pt x="3118" y="6896"/>
                      <a:pt x="3418" y="6716"/>
                    </a:cubicBezTo>
                    <a:lnTo>
                      <a:pt x="4497" y="5877"/>
                    </a:lnTo>
                    <a:lnTo>
                      <a:pt x="5636" y="4977"/>
                    </a:lnTo>
                    <a:lnTo>
                      <a:pt x="6835" y="4198"/>
                    </a:lnTo>
                    <a:cubicBezTo>
                      <a:pt x="7255" y="3898"/>
                      <a:pt x="7675" y="3598"/>
                      <a:pt x="8094" y="3359"/>
                    </a:cubicBezTo>
                    <a:lnTo>
                      <a:pt x="9354" y="2639"/>
                    </a:lnTo>
                    <a:cubicBezTo>
                      <a:pt x="10133" y="2219"/>
                      <a:pt x="10912" y="1860"/>
                      <a:pt x="11572" y="1500"/>
                    </a:cubicBezTo>
                    <a:cubicBezTo>
                      <a:pt x="12232" y="1200"/>
                      <a:pt x="12831" y="960"/>
                      <a:pt x="13251" y="840"/>
                    </a:cubicBezTo>
                    <a:cubicBezTo>
                      <a:pt x="13611" y="720"/>
                      <a:pt x="13850" y="601"/>
                      <a:pt x="13850" y="601"/>
                    </a:cubicBezTo>
                    <a:lnTo>
                      <a:pt x="13670" y="181"/>
                    </a:lnTo>
                    <a:lnTo>
                      <a:pt x="121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29"/>
              <p:cNvSpPr/>
              <p:nvPr/>
            </p:nvSpPr>
            <p:spPr>
              <a:xfrm>
                <a:off x="5381099" y="4332232"/>
                <a:ext cx="72052" cy="57966"/>
              </a:xfrm>
              <a:custGeom>
                <a:rect b="b" l="l" r="r" t="t"/>
                <a:pathLst>
                  <a:path extrusionOk="0" h="4177" w="5192">
                    <a:moveTo>
                      <a:pt x="4053" y="1"/>
                    </a:moveTo>
                    <a:cubicBezTo>
                      <a:pt x="3153" y="1"/>
                      <a:pt x="1544" y="939"/>
                      <a:pt x="1055" y="1477"/>
                    </a:cubicBezTo>
                    <a:cubicBezTo>
                      <a:pt x="0" y="2669"/>
                      <a:pt x="1050" y="4177"/>
                      <a:pt x="2272" y="4177"/>
                    </a:cubicBezTo>
                    <a:cubicBezTo>
                      <a:pt x="2648" y="4177"/>
                      <a:pt x="3041" y="4034"/>
                      <a:pt x="3393" y="3696"/>
                    </a:cubicBezTo>
                    <a:cubicBezTo>
                      <a:pt x="3993" y="3096"/>
                      <a:pt x="5192" y="818"/>
                      <a:pt x="4532" y="158"/>
                    </a:cubicBezTo>
                    <a:cubicBezTo>
                      <a:pt x="4422" y="48"/>
                      <a:pt x="4256" y="1"/>
                      <a:pt x="4053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29"/>
              <p:cNvSpPr/>
              <p:nvPr/>
            </p:nvSpPr>
            <p:spPr>
              <a:xfrm>
                <a:off x="5570474" y="4275343"/>
                <a:ext cx="218016" cy="69068"/>
              </a:xfrm>
              <a:custGeom>
                <a:rect b="b" l="l" r="r" t="t"/>
                <a:pathLst>
                  <a:path extrusionOk="0" h="4977" w="15710">
                    <a:moveTo>
                      <a:pt x="14271" y="0"/>
                    </a:moveTo>
                    <a:lnTo>
                      <a:pt x="13131" y="180"/>
                    </a:lnTo>
                    <a:lnTo>
                      <a:pt x="11932" y="420"/>
                    </a:lnTo>
                    <a:cubicBezTo>
                      <a:pt x="11513" y="480"/>
                      <a:pt x="11033" y="600"/>
                      <a:pt x="10613" y="720"/>
                    </a:cubicBezTo>
                    <a:lnTo>
                      <a:pt x="9174" y="1079"/>
                    </a:lnTo>
                    <a:cubicBezTo>
                      <a:pt x="8695" y="1139"/>
                      <a:pt x="8215" y="1319"/>
                      <a:pt x="7735" y="1439"/>
                    </a:cubicBezTo>
                    <a:lnTo>
                      <a:pt x="6296" y="1859"/>
                    </a:lnTo>
                    <a:lnTo>
                      <a:pt x="4917" y="2338"/>
                    </a:lnTo>
                    <a:lnTo>
                      <a:pt x="3658" y="2758"/>
                    </a:lnTo>
                    <a:cubicBezTo>
                      <a:pt x="3239" y="2878"/>
                      <a:pt x="2879" y="3058"/>
                      <a:pt x="2519" y="3178"/>
                    </a:cubicBezTo>
                    <a:cubicBezTo>
                      <a:pt x="1920" y="3418"/>
                      <a:pt x="1320" y="3598"/>
                      <a:pt x="720" y="3657"/>
                    </a:cubicBezTo>
                    <a:cubicBezTo>
                      <a:pt x="481" y="3717"/>
                      <a:pt x="241" y="3717"/>
                      <a:pt x="1" y="3717"/>
                    </a:cubicBezTo>
                    <a:lnTo>
                      <a:pt x="541" y="4977"/>
                    </a:lnTo>
                    <a:cubicBezTo>
                      <a:pt x="660" y="4797"/>
                      <a:pt x="840" y="4677"/>
                      <a:pt x="1080" y="4557"/>
                    </a:cubicBezTo>
                    <a:cubicBezTo>
                      <a:pt x="1560" y="4197"/>
                      <a:pt x="2099" y="3897"/>
                      <a:pt x="2639" y="3657"/>
                    </a:cubicBezTo>
                    <a:cubicBezTo>
                      <a:pt x="2999" y="3538"/>
                      <a:pt x="3418" y="3358"/>
                      <a:pt x="3778" y="3238"/>
                    </a:cubicBezTo>
                    <a:lnTo>
                      <a:pt x="5037" y="2818"/>
                    </a:lnTo>
                    <a:lnTo>
                      <a:pt x="6416" y="2398"/>
                    </a:lnTo>
                    <a:lnTo>
                      <a:pt x="7855" y="2039"/>
                    </a:lnTo>
                    <a:cubicBezTo>
                      <a:pt x="8335" y="1979"/>
                      <a:pt x="8815" y="1799"/>
                      <a:pt x="9294" y="1739"/>
                    </a:cubicBezTo>
                    <a:lnTo>
                      <a:pt x="10733" y="1499"/>
                    </a:lnTo>
                    <a:cubicBezTo>
                      <a:pt x="11633" y="1319"/>
                      <a:pt x="12532" y="1259"/>
                      <a:pt x="13251" y="1199"/>
                    </a:cubicBezTo>
                    <a:cubicBezTo>
                      <a:pt x="13971" y="1139"/>
                      <a:pt x="14570" y="1139"/>
                      <a:pt x="14990" y="1139"/>
                    </a:cubicBezTo>
                    <a:lnTo>
                      <a:pt x="15710" y="1139"/>
                    </a:lnTo>
                    <a:lnTo>
                      <a:pt x="15710" y="660"/>
                    </a:lnTo>
                    <a:lnTo>
                      <a:pt x="14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29"/>
              <p:cNvSpPr/>
              <p:nvPr/>
            </p:nvSpPr>
            <p:spPr>
              <a:xfrm>
                <a:off x="5510171" y="4325938"/>
                <a:ext cx="81114" cy="49543"/>
              </a:xfrm>
              <a:custGeom>
                <a:rect b="b" l="l" r="r" t="t"/>
                <a:pathLst>
                  <a:path extrusionOk="0" h="3570" w="5845">
                    <a:moveTo>
                      <a:pt x="4133" y="0"/>
                    </a:moveTo>
                    <a:cubicBezTo>
                      <a:pt x="3262" y="0"/>
                      <a:pt x="2198" y="231"/>
                      <a:pt x="1708" y="441"/>
                    </a:cubicBezTo>
                    <a:cubicBezTo>
                      <a:pt x="1" y="1269"/>
                      <a:pt x="838" y="3569"/>
                      <a:pt x="2370" y="3569"/>
                    </a:cubicBezTo>
                    <a:cubicBezTo>
                      <a:pt x="2614" y="3569"/>
                      <a:pt x="2875" y="3511"/>
                      <a:pt x="3147" y="3379"/>
                    </a:cubicBezTo>
                    <a:cubicBezTo>
                      <a:pt x="3926" y="3019"/>
                      <a:pt x="5845" y="1281"/>
                      <a:pt x="5425" y="441"/>
                    </a:cubicBezTo>
                    <a:cubicBezTo>
                      <a:pt x="5276" y="117"/>
                      <a:pt x="4753" y="0"/>
                      <a:pt x="4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29"/>
              <p:cNvSpPr/>
              <p:nvPr/>
            </p:nvSpPr>
            <p:spPr>
              <a:xfrm>
                <a:off x="4900617" y="3365819"/>
                <a:ext cx="1700729" cy="1587586"/>
              </a:xfrm>
              <a:custGeom>
                <a:rect b="b" l="l" r="r" t="t"/>
                <a:pathLst>
                  <a:path extrusionOk="0" h="114400" w="122553">
                    <a:moveTo>
                      <a:pt x="59778" y="18947"/>
                    </a:moveTo>
                    <a:lnTo>
                      <a:pt x="66972" y="39813"/>
                    </a:lnTo>
                    <a:lnTo>
                      <a:pt x="67512" y="23924"/>
                    </a:lnTo>
                    <a:cubicBezTo>
                      <a:pt x="77765" y="30999"/>
                      <a:pt x="86938" y="39453"/>
                      <a:pt x="94792" y="49106"/>
                    </a:cubicBezTo>
                    <a:lnTo>
                      <a:pt x="99409" y="66314"/>
                    </a:lnTo>
                    <a:lnTo>
                      <a:pt x="100428" y="56600"/>
                    </a:lnTo>
                    <a:cubicBezTo>
                      <a:pt x="111520" y="72489"/>
                      <a:pt x="119555" y="91795"/>
                      <a:pt x="122552" y="114399"/>
                    </a:cubicBezTo>
                    <a:lnTo>
                      <a:pt x="74527" y="60917"/>
                    </a:lnTo>
                    <a:lnTo>
                      <a:pt x="1" y="1"/>
                    </a:lnTo>
                    <a:cubicBezTo>
                      <a:pt x="19547" y="1260"/>
                      <a:pt x="40651" y="7556"/>
                      <a:pt x="59778" y="18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29"/>
              <p:cNvSpPr/>
              <p:nvPr/>
            </p:nvSpPr>
            <p:spPr>
              <a:xfrm>
                <a:off x="4900617" y="3365819"/>
                <a:ext cx="1700729" cy="1586753"/>
              </a:xfrm>
              <a:custGeom>
                <a:rect b="b" l="l" r="r" t="t"/>
                <a:pathLst>
                  <a:path extrusionOk="0" h="114340" w="122553">
                    <a:moveTo>
                      <a:pt x="81422" y="82142"/>
                    </a:moveTo>
                    <a:lnTo>
                      <a:pt x="66853" y="80523"/>
                    </a:lnTo>
                    <a:cubicBezTo>
                      <a:pt x="61217" y="76146"/>
                      <a:pt x="55761" y="71530"/>
                      <a:pt x="50544" y="66733"/>
                    </a:cubicBezTo>
                    <a:lnTo>
                      <a:pt x="68891" y="61877"/>
                    </a:lnTo>
                    <a:lnTo>
                      <a:pt x="42330" y="58999"/>
                    </a:lnTo>
                    <a:cubicBezTo>
                      <a:pt x="37234" y="54022"/>
                      <a:pt x="32377" y="48866"/>
                      <a:pt x="27881" y="43710"/>
                    </a:cubicBezTo>
                    <a:lnTo>
                      <a:pt x="43589" y="39992"/>
                    </a:lnTo>
                    <a:lnTo>
                      <a:pt x="22365" y="37114"/>
                    </a:lnTo>
                    <a:cubicBezTo>
                      <a:pt x="12232" y="24404"/>
                      <a:pt x="4378" y="11753"/>
                      <a:pt x="1" y="1"/>
                    </a:cubicBezTo>
                    <a:cubicBezTo>
                      <a:pt x="77705" y="39393"/>
                      <a:pt x="122552" y="114339"/>
                      <a:pt x="122552" y="114339"/>
                    </a:cubicBezTo>
                    <a:cubicBezTo>
                      <a:pt x="106064" y="107384"/>
                      <a:pt x="88617" y="96952"/>
                      <a:pt x="72129" y="845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29"/>
              <p:cNvSpPr/>
              <p:nvPr/>
            </p:nvSpPr>
            <p:spPr>
              <a:xfrm>
                <a:off x="4698418" y="4245379"/>
                <a:ext cx="1970300" cy="795458"/>
              </a:xfrm>
              <a:custGeom>
                <a:rect b="b" l="l" r="r" t="t"/>
                <a:pathLst>
                  <a:path extrusionOk="0" h="57320" w="141978">
                    <a:moveTo>
                      <a:pt x="55700" y="2339"/>
                    </a:moveTo>
                    <a:lnTo>
                      <a:pt x="69250" y="16729"/>
                    </a:lnTo>
                    <a:lnTo>
                      <a:pt x="63914" y="3598"/>
                    </a:lnTo>
                    <a:cubicBezTo>
                      <a:pt x="74826" y="5577"/>
                      <a:pt x="85439" y="9174"/>
                      <a:pt x="95391" y="14151"/>
                    </a:cubicBezTo>
                    <a:lnTo>
                      <a:pt x="105464" y="26562"/>
                    </a:lnTo>
                    <a:lnTo>
                      <a:pt x="102766" y="18168"/>
                    </a:lnTo>
                    <a:cubicBezTo>
                      <a:pt x="118775" y="27881"/>
                      <a:pt x="132265" y="41311"/>
                      <a:pt x="141978" y="57320"/>
                    </a:cubicBezTo>
                    <a:lnTo>
                      <a:pt x="87357" y="33637"/>
                    </a:lnTo>
                    <a:lnTo>
                      <a:pt x="0" y="8754"/>
                    </a:lnTo>
                    <a:cubicBezTo>
                      <a:pt x="16368" y="2579"/>
                      <a:pt x="35914" y="1"/>
                      <a:pt x="55700" y="2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29"/>
              <p:cNvSpPr/>
              <p:nvPr/>
            </p:nvSpPr>
            <p:spPr>
              <a:xfrm>
                <a:off x="4698418" y="4366873"/>
                <a:ext cx="1970300" cy="678971"/>
              </a:xfrm>
              <a:custGeom>
                <a:rect b="b" l="l" r="r" t="t"/>
                <a:pathLst>
                  <a:path extrusionOk="0" h="48926" w="141978">
                    <a:moveTo>
                      <a:pt x="96531" y="37234"/>
                    </a:moveTo>
                    <a:lnTo>
                      <a:pt x="84060" y="41311"/>
                    </a:lnTo>
                    <a:cubicBezTo>
                      <a:pt x="77824" y="39752"/>
                      <a:pt x="71709" y="37953"/>
                      <a:pt x="65653" y="35975"/>
                    </a:cubicBezTo>
                    <a:lnTo>
                      <a:pt x="78903" y="25302"/>
                    </a:lnTo>
                    <a:lnTo>
                      <a:pt x="56120" y="32677"/>
                    </a:lnTo>
                    <a:cubicBezTo>
                      <a:pt x="50124" y="30399"/>
                      <a:pt x="44248" y="28000"/>
                      <a:pt x="38732" y="25422"/>
                    </a:cubicBezTo>
                    <a:lnTo>
                      <a:pt x="50244" y="16668"/>
                    </a:lnTo>
                    <a:lnTo>
                      <a:pt x="31777" y="22065"/>
                    </a:lnTo>
                    <a:cubicBezTo>
                      <a:pt x="18887" y="15469"/>
                      <a:pt x="7795" y="7975"/>
                      <a:pt x="0" y="0"/>
                    </a:cubicBezTo>
                    <a:cubicBezTo>
                      <a:pt x="77824" y="3718"/>
                      <a:pt x="141978" y="48566"/>
                      <a:pt x="141978" y="48566"/>
                    </a:cubicBezTo>
                    <a:cubicBezTo>
                      <a:pt x="125910" y="48925"/>
                      <a:pt x="107803" y="46767"/>
                      <a:pt x="89816" y="426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92" name="Google Shape;2692;p29"/>
            <p:cNvGrpSpPr/>
            <p:nvPr/>
          </p:nvGrpSpPr>
          <p:grpSpPr>
            <a:xfrm flipH="1">
              <a:off x="-567851" y="2007140"/>
              <a:ext cx="1491513" cy="2541477"/>
              <a:chOff x="2277925" y="238125"/>
              <a:chExt cx="3068325" cy="5228300"/>
            </a:xfrm>
          </p:grpSpPr>
          <p:sp>
            <p:nvSpPr>
              <p:cNvPr id="2693" name="Google Shape;2693;p29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4" name="Google Shape;2694;p29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5" name="Google Shape;2695;p29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29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97" name="Google Shape;2697;p29"/>
            <p:cNvGrpSpPr/>
            <p:nvPr/>
          </p:nvGrpSpPr>
          <p:grpSpPr>
            <a:xfrm flipH="1">
              <a:off x="-396431" y="3430959"/>
              <a:ext cx="2454510" cy="1895037"/>
              <a:chOff x="427500" y="238125"/>
              <a:chExt cx="6763600" cy="5221925"/>
            </a:xfrm>
          </p:grpSpPr>
          <p:sp>
            <p:nvSpPr>
              <p:cNvPr id="2698" name="Google Shape;2698;p29"/>
              <p:cNvSpPr/>
              <p:nvPr/>
            </p:nvSpPr>
            <p:spPr>
              <a:xfrm>
                <a:off x="732175" y="1284175"/>
                <a:ext cx="1982625" cy="2444600"/>
              </a:xfrm>
              <a:custGeom>
                <a:rect b="b" l="l" r="r" t="t"/>
                <a:pathLst>
                  <a:path extrusionOk="0" h="97784" w="79305">
                    <a:moveTo>
                      <a:pt x="42405" y="20332"/>
                    </a:moveTo>
                    <a:lnTo>
                      <a:pt x="45606" y="36564"/>
                    </a:lnTo>
                    <a:lnTo>
                      <a:pt x="47628" y="24882"/>
                    </a:lnTo>
                    <a:cubicBezTo>
                      <a:pt x="54480" y="31172"/>
                      <a:pt x="60434" y="38417"/>
                      <a:pt x="65264" y="46393"/>
                    </a:cubicBezTo>
                    <a:lnTo>
                      <a:pt x="66892" y="59704"/>
                    </a:lnTo>
                    <a:lnTo>
                      <a:pt x="68690" y="52514"/>
                    </a:lnTo>
                    <a:cubicBezTo>
                      <a:pt x="75710" y="66556"/>
                      <a:pt x="79305" y="82057"/>
                      <a:pt x="79080" y="97783"/>
                    </a:cubicBezTo>
                    <a:lnTo>
                      <a:pt x="50886" y="56614"/>
                    </a:lnTo>
                    <a:lnTo>
                      <a:pt x="1" y="1"/>
                    </a:lnTo>
                    <a:cubicBezTo>
                      <a:pt x="14379" y="2921"/>
                      <a:pt x="29375" y="9829"/>
                      <a:pt x="42405" y="2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29"/>
              <p:cNvSpPr/>
              <p:nvPr/>
            </p:nvSpPr>
            <p:spPr>
              <a:xfrm>
                <a:off x="732175" y="1284175"/>
                <a:ext cx="1977025" cy="2444600"/>
              </a:xfrm>
              <a:custGeom>
                <a:rect b="b" l="l" r="r" t="t"/>
                <a:pathLst>
                  <a:path extrusionOk="0" h="97784" w="79081">
                    <a:moveTo>
                      <a:pt x="51897" y="69476"/>
                    </a:moveTo>
                    <a:lnTo>
                      <a:pt x="41225" y="66780"/>
                    </a:lnTo>
                    <a:cubicBezTo>
                      <a:pt x="37518" y="62905"/>
                      <a:pt x="33924" y="58917"/>
                      <a:pt x="30554" y="54817"/>
                    </a:cubicBezTo>
                    <a:lnTo>
                      <a:pt x="44708" y="53132"/>
                    </a:lnTo>
                    <a:lnTo>
                      <a:pt x="25275" y="48190"/>
                    </a:lnTo>
                    <a:cubicBezTo>
                      <a:pt x="21961" y="43977"/>
                      <a:pt x="18928" y="39653"/>
                      <a:pt x="16120" y="35328"/>
                    </a:cubicBezTo>
                    <a:lnTo>
                      <a:pt x="28195" y="34261"/>
                    </a:lnTo>
                    <a:lnTo>
                      <a:pt x="12694" y="29824"/>
                    </a:lnTo>
                    <a:cubicBezTo>
                      <a:pt x="6516" y="19377"/>
                      <a:pt x="2023" y="9155"/>
                      <a:pt x="1" y="1"/>
                    </a:cubicBezTo>
                    <a:cubicBezTo>
                      <a:pt x="53581" y="37350"/>
                      <a:pt x="79080" y="97783"/>
                      <a:pt x="79080" y="97783"/>
                    </a:cubicBezTo>
                    <a:cubicBezTo>
                      <a:pt x="67510" y="90875"/>
                      <a:pt x="55660" y="81271"/>
                      <a:pt x="44708" y="703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29"/>
              <p:cNvSpPr/>
              <p:nvPr/>
            </p:nvSpPr>
            <p:spPr>
              <a:xfrm>
                <a:off x="2610875" y="238125"/>
                <a:ext cx="651525" cy="3139600"/>
              </a:xfrm>
              <a:custGeom>
                <a:rect b="b" l="l" r="r" t="t"/>
                <a:pathLst>
                  <a:path extrusionOk="0" h="125584" w="26061">
                    <a:moveTo>
                      <a:pt x="3876" y="41449"/>
                    </a:moveTo>
                    <a:lnTo>
                      <a:pt x="10897" y="56445"/>
                    </a:lnTo>
                    <a:lnTo>
                      <a:pt x="2303" y="48189"/>
                    </a:lnTo>
                    <a:cubicBezTo>
                      <a:pt x="506" y="57344"/>
                      <a:pt x="1" y="66667"/>
                      <a:pt x="787" y="75991"/>
                    </a:cubicBezTo>
                    <a:lnTo>
                      <a:pt x="7302" y="87673"/>
                    </a:lnTo>
                    <a:lnTo>
                      <a:pt x="1629" y="82955"/>
                    </a:lnTo>
                    <a:cubicBezTo>
                      <a:pt x="4213" y="98400"/>
                      <a:pt x="10503" y="113059"/>
                      <a:pt x="19995" y="125584"/>
                    </a:cubicBezTo>
                    <a:lnTo>
                      <a:pt x="18423" y="75766"/>
                    </a:lnTo>
                    <a:lnTo>
                      <a:pt x="26061" y="0"/>
                    </a:lnTo>
                    <a:cubicBezTo>
                      <a:pt x="16176" y="10896"/>
                      <a:pt x="8201" y="25274"/>
                      <a:pt x="3876" y="41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29"/>
              <p:cNvSpPr/>
              <p:nvPr/>
            </p:nvSpPr>
            <p:spPr>
              <a:xfrm>
                <a:off x="2733025" y="238125"/>
                <a:ext cx="735800" cy="3139600"/>
              </a:xfrm>
              <a:custGeom>
                <a:rect b="b" l="l" r="r" t="t"/>
                <a:pathLst>
                  <a:path extrusionOk="0" h="125584" w="29432">
                    <a:moveTo>
                      <a:pt x="20332" y="86718"/>
                    </a:moveTo>
                    <a:lnTo>
                      <a:pt x="27353" y="78237"/>
                    </a:lnTo>
                    <a:cubicBezTo>
                      <a:pt x="28083" y="72958"/>
                      <a:pt x="28589" y="67622"/>
                      <a:pt x="28926" y="62287"/>
                    </a:cubicBezTo>
                    <a:lnTo>
                      <a:pt x="16513" y="69307"/>
                    </a:lnTo>
                    <a:lnTo>
                      <a:pt x="29263" y="53862"/>
                    </a:lnTo>
                    <a:cubicBezTo>
                      <a:pt x="29431" y="48470"/>
                      <a:pt x="29319" y="43191"/>
                      <a:pt x="29038" y="38080"/>
                    </a:cubicBezTo>
                    <a:lnTo>
                      <a:pt x="18647" y="44314"/>
                    </a:lnTo>
                    <a:lnTo>
                      <a:pt x="28532" y="31621"/>
                    </a:lnTo>
                    <a:cubicBezTo>
                      <a:pt x="27409" y="19489"/>
                      <a:pt x="25050" y="8593"/>
                      <a:pt x="21175" y="0"/>
                    </a:cubicBezTo>
                    <a:cubicBezTo>
                      <a:pt x="1" y="61781"/>
                      <a:pt x="15109" y="125584"/>
                      <a:pt x="15109" y="125584"/>
                    </a:cubicBezTo>
                    <a:cubicBezTo>
                      <a:pt x="20389" y="113228"/>
                      <a:pt x="24264" y="98456"/>
                      <a:pt x="26623" y="831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29"/>
              <p:cNvSpPr/>
              <p:nvPr/>
            </p:nvSpPr>
            <p:spPr>
              <a:xfrm>
                <a:off x="3381725" y="611600"/>
                <a:ext cx="1526300" cy="2794225"/>
              </a:xfrm>
              <a:custGeom>
                <a:rect b="b" l="l" r="r" t="t"/>
                <a:pathLst>
                  <a:path extrusionOk="0" h="111769" w="61052">
                    <a:moveTo>
                      <a:pt x="23646" y="28532"/>
                    </a:moveTo>
                    <a:lnTo>
                      <a:pt x="23815" y="45045"/>
                    </a:lnTo>
                    <a:lnTo>
                      <a:pt x="19434" y="33980"/>
                    </a:lnTo>
                    <a:cubicBezTo>
                      <a:pt x="13986" y="41563"/>
                      <a:pt x="9661" y="49875"/>
                      <a:pt x="6516" y="58637"/>
                    </a:cubicBezTo>
                    <a:lnTo>
                      <a:pt x="7639" y="72004"/>
                    </a:lnTo>
                    <a:lnTo>
                      <a:pt x="4438" y="65376"/>
                    </a:lnTo>
                    <a:cubicBezTo>
                      <a:pt x="338" y="80541"/>
                      <a:pt x="1" y="96435"/>
                      <a:pt x="3427" y="111768"/>
                    </a:cubicBezTo>
                    <a:lnTo>
                      <a:pt x="22691" y="65826"/>
                    </a:lnTo>
                    <a:lnTo>
                      <a:pt x="61052" y="1"/>
                    </a:lnTo>
                    <a:cubicBezTo>
                      <a:pt x="47572" y="5786"/>
                      <a:pt x="34261" y="15615"/>
                      <a:pt x="23646" y="285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29"/>
              <p:cNvSpPr/>
              <p:nvPr/>
            </p:nvSpPr>
            <p:spPr>
              <a:xfrm>
                <a:off x="3467375" y="613000"/>
                <a:ext cx="1440650" cy="2794225"/>
              </a:xfrm>
              <a:custGeom>
                <a:rect b="b" l="l" r="r" t="t"/>
                <a:pathLst>
                  <a:path extrusionOk="0" h="111769" w="57626">
                    <a:moveTo>
                      <a:pt x="20950" y="78519"/>
                    </a:moveTo>
                    <a:lnTo>
                      <a:pt x="30835" y="73689"/>
                    </a:lnTo>
                    <a:cubicBezTo>
                      <a:pt x="33700" y="69196"/>
                      <a:pt x="36339" y="64534"/>
                      <a:pt x="38867" y="59816"/>
                    </a:cubicBezTo>
                    <a:lnTo>
                      <a:pt x="24657" y="61052"/>
                    </a:lnTo>
                    <a:lnTo>
                      <a:pt x="42686" y="52290"/>
                    </a:lnTo>
                    <a:cubicBezTo>
                      <a:pt x="45045" y="47460"/>
                      <a:pt x="47179" y="42630"/>
                      <a:pt x="49032" y="37800"/>
                    </a:cubicBezTo>
                    <a:lnTo>
                      <a:pt x="36957" y="39204"/>
                    </a:lnTo>
                    <a:lnTo>
                      <a:pt x="51223" y="31790"/>
                    </a:lnTo>
                    <a:cubicBezTo>
                      <a:pt x="55210" y="20276"/>
                      <a:pt x="57569" y="9380"/>
                      <a:pt x="57626" y="1"/>
                    </a:cubicBezTo>
                    <a:cubicBezTo>
                      <a:pt x="12750" y="47404"/>
                      <a:pt x="1" y="111768"/>
                      <a:pt x="1" y="111768"/>
                    </a:cubicBezTo>
                    <a:cubicBezTo>
                      <a:pt x="9942" y="102670"/>
                      <a:pt x="19602" y="90875"/>
                      <a:pt x="28083" y="77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29"/>
              <p:cNvSpPr/>
              <p:nvPr/>
            </p:nvSpPr>
            <p:spPr>
              <a:xfrm>
                <a:off x="427500" y="517525"/>
                <a:ext cx="6627400" cy="4528300"/>
              </a:xfrm>
              <a:custGeom>
                <a:rect b="b" l="l" r="r" t="t"/>
                <a:pathLst>
                  <a:path extrusionOk="0" h="181132" w="265096">
                    <a:moveTo>
                      <a:pt x="0" y="172426"/>
                    </a:moveTo>
                    <a:cubicBezTo>
                      <a:pt x="0" y="172426"/>
                      <a:pt x="6347" y="141816"/>
                      <a:pt x="34653" y="137042"/>
                    </a:cubicBezTo>
                    <a:cubicBezTo>
                      <a:pt x="42516" y="111768"/>
                      <a:pt x="60152" y="115644"/>
                      <a:pt x="69251" y="117834"/>
                    </a:cubicBezTo>
                    <a:cubicBezTo>
                      <a:pt x="78349" y="93402"/>
                      <a:pt x="90312" y="95144"/>
                      <a:pt x="98905" y="97783"/>
                    </a:cubicBezTo>
                    <a:cubicBezTo>
                      <a:pt x="111486" y="80316"/>
                      <a:pt x="135132" y="78575"/>
                      <a:pt x="144736" y="84248"/>
                    </a:cubicBezTo>
                    <a:cubicBezTo>
                      <a:pt x="152992" y="53694"/>
                      <a:pt x="186859" y="1"/>
                      <a:pt x="265096" y="22467"/>
                    </a:cubicBezTo>
                    <a:lnTo>
                      <a:pt x="265096" y="181131"/>
                    </a:lnTo>
                    <a:lnTo>
                      <a:pt x="393" y="18113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1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29"/>
              <p:cNvSpPr/>
              <p:nvPr/>
            </p:nvSpPr>
            <p:spPr>
              <a:xfrm>
                <a:off x="5396625" y="3256950"/>
                <a:ext cx="1218800" cy="1925075"/>
              </a:xfrm>
              <a:custGeom>
                <a:rect b="b" l="l" r="r" t="t"/>
                <a:pathLst>
                  <a:path extrusionOk="0" h="77003" w="48752">
                    <a:moveTo>
                      <a:pt x="15109" y="33924"/>
                    </a:moveTo>
                    <a:lnTo>
                      <a:pt x="12919" y="28420"/>
                    </a:lnTo>
                    <a:cubicBezTo>
                      <a:pt x="16232" y="21119"/>
                      <a:pt x="19771" y="15839"/>
                      <a:pt x="23309" y="12132"/>
                    </a:cubicBezTo>
                    <a:lnTo>
                      <a:pt x="28982" y="20276"/>
                    </a:lnTo>
                    <a:lnTo>
                      <a:pt x="28251" y="7752"/>
                    </a:lnTo>
                    <a:cubicBezTo>
                      <a:pt x="39204" y="1"/>
                      <a:pt x="48751" y="4831"/>
                      <a:pt x="48751" y="4831"/>
                    </a:cubicBezTo>
                    <a:lnTo>
                      <a:pt x="10335" y="77002"/>
                    </a:lnTo>
                    <a:cubicBezTo>
                      <a:pt x="10335" y="77002"/>
                      <a:pt x="1" y="60602"/>
                      <a:pt x="11177" y="32520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29"/>
              <p:cNvSpPr/>
              <p:nvPr/>
            </p:nvSpPr>
            <p:spPr>
              <a:xfrm>
                <a:off x="5655000" y="3377700"/>
                <a:ext cx="1224400" cy="1842225"/>
              </a:xfrm>
              <a:custGeom>
                <a:rect b="b" l="l" r="r" t="t"/>
                <a:pathLst>
                  <a:path extrusionOk="0" h="73689" w="48976">
                    <a:moveTo>
                      <a:pt x="38416" y="1"/>
                    </a:moveTo>
                    <a:cubicBezTo>
                      <a:pt x="38416" y="1"/>
                      <a:pt x="48975" y="7078"/>
                      <a:pt x="47403" y="23028"/>
                    </a:cubicBezTo>
                    <a:lnTo>
                      <a:pt x="38473" y="25050"/>
                    </a:lnTo>
                    <a:lnTo>
                      <a:pt x="46841" y="26791"/>
                    </a:lnTo>
                    <a:cubicBezTo>
                      <a:pt x="45605" y="32576"/>
                      <a:pt x="42853" y="39372"/>
                      <a:pt x="37742" y="47179"/>
                    </a:cubicBezTo>
                    <a:lnTo>
                      <a:pt x="22297" y="48190"/>
                    </a:lnTo>
                    <a:lnTo>
                      <a:pt x="34878" y="51392"/>
                    </a:lnTo>
                    <a:cubicBezTo>
                      <a:pt x="18253" y="73689"/>
                      <a:pt x="0" y="72116"/>
                      <a:pt x="0" y="72116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29"/>
              <p:cNvSpPr/>
              <p:nvPr/>
            </p:nvSpPr>
            <p:spPr>
              <a:xfrm>
                <a:off x="4684750" y="1760175"/>
                <a:ext cx="970250" cy="2881275"/>
              </a:xfrm>
              <a:custGeom>
                <a:rect b="b" l="l" r="r" t="t"/>
                <a:pathLst>
                  <a:path extrusionOk="0" h="115251" w="38810">
                    <a:moveTo>
                      <a:pt x="7695" y="55940"/>
                    </a:moveTo>
                    <a:lnTo>
                      <a:pt x="2247" y="49706"/>
                    </a:lnTo>
                    <a:cubicBezTo>
                      <a:pt x="3258" y="38473"/>
                      <a:pt x="5505" y="29880"/>
                      <a:pt x="8481" y="23309"/>
                    </a:cubicBezTo>
                    <a:lnTo>
                      <a:pt x="19826" y="31453"/>
                    </a:lnTo>
                    <a:lnTo>
                      <a:pt x="13087" y="15221"/>
                    </a:lnTo>
                    <a:cubicBezTo>
                      <a:pt x="23983" y="0"/>
                      <a:pt x="38810" y="1910"/>
                      <a:pt x="38810" y="1910"/>
                    </a:cubicBezTo>
                    <a:lnTo>
                      <a:pt x="21231" y="115250"/>
                    </a:lnTo>
                    <a:cubicBezTo>
                      <a:pt x="21231" y="115250"/>
                      <a:pt x="0" y="98345"/>
                      <a:pt x="1798" y="559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29"/>
              <p:cNvSpPr/>
              <p:nvPr/>
            </p:nvSpPr>
            <p:spPr>
              <a:xfrm>
                <a:off x="5215500" y="1807900"/>
                <a:ext cx="1055925" cy="2833550"/>
              </a:xfrm>
              <a:custGeom>
                <a:rect b="b" l="l" r="r" t="t"/>
                <a:pathLst>
                  <a:path extrusionOk="0" h="113342" w="42237">
                    <a:moveTo>
                      <a:pt x="17580" y="1"/>
                    </a:moveTo>
                    <a:cubicBezTo>
                      <a:pt x="17580" y="1"/>
                      <a:pt x="34879" y="4494"/>
                      <a:pt x="40158" y="26398"/>
                    </a:cubicBezTo>
                    <a:lnTo>
                      <a:pt x="29262" y="33138"/>
                    </a:lnTo>
                    <a:lnTo>
                      <a:pt x="41169" y="31622"/>
                    </a:lnTo>
                    <a:cubicBezTo>
                      <a:pt x="42236" y="39822"/>
                      <a:pt x="41731" y="50044"/>
                      <a:pt x="38529" y="62793"/>
                    </a:cubicBezTo>
                    <a:lnTo>
                      <a:pt x="18535" y="71330"/>
                    </a:lnTo>
                    <a:lnTo>
                      <a:pt x="36620" y="69757"/>
                    </a:lnTo>
                    <a:cubicBezTo>
                      <a:pt x="24881" y="106994"/>
                      <a:pt x="1" y="113341"/>
                      <a:pt x="1" y="1133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29"/>
              <p:cNvSpPr/>
              <p:nvPr/>
            </p:nvSpPr>
            <p:spPr>
              <a:xfrm>
                <a:off x="1665900" y="2282500"/>
                <a:ext cx="3003425" cy="2906550"/>
              </a:xfrm>
              <a:custGeom>
                <a:rect b="b" l="l" r="r" t="t"/>
                <a:pathLst>
                  <a:path extrusionOk="0" h="116262" w="120137">
                    <a:moveTo>
                      <a:pt x="118733" y="1"/>
                    </a:moveTo>
                    <a:cubicBezTo>
                      <a:pt x="118733" y="1"/>
                      <a:pt x="117834" y="1629"/>
                      <a:pt x="116317" y="4494"/>
                    </a:cubicBezTo>
                    <a:lnTo>
                      <a:pt x="113678" y="9773"/>
                    </a:lnTo>
                    <a:cubicBezTo>
                      <a:pt x="112667" y="11795"/>
                      <a:pt x="111768" y="14154"/>
                      <a:pt x="110645" y="16738"/>
                    </a:cubicBezTo>
                    <a:cubicBezTo>
                      <a:pt x="110139" y="18029"/>
                      <a:pt x="109578" y="19377"/>
                      <a:pt x="109016" y="20782"/>
                    </a:cubicBezTo>
                    <a:cubicBezTo>
                      <a:pt x="108398" y="22186"/>
                      <a:pt x="108005" y="23646"/>
                      <a:pt x="107443" y="25162"/>
                    </a:cubicBezTo>
                    <a:cubicBezTo>
                      <a:pt x="106489" y="28195"/>
                      <a:pt x="105309" y="31397"/>
                      <a:pt x="104467" y="34766"/>
                    </a:cubicBezTo>
                    <a:cubicBezTo>
                      <a:pt x="103624" y="38136"/>
                      <a:pt x="102557" y="41619"/>
                      <a:pt x="101883" y="45213"/>
                    </a:cubicBezTo>
                    <a:cubicBezTo>
                      <a:pt x="101153" y="48808"/>
                      <a:pt x="100311" y="52458"/>
                      <a:pt x="99861" y="56165"/>
                    </a:cubicBezTo>
                    <a:cubicBezTo>
                      <a:pt x="99580" y="58019"/>
                      <a:pt x="99300" y="59872"/>
                      <a:pt x="99019" y="61725"/>
                    </a:cubicBezTo>
                    <a:cubicBezTo>
                      <a:pt x="98738" y="63523"/>
                      <a:pt x="98626" y="65432"/>
                      <a:pt x="98401" y="67230"/>
                    </a:cubicBezTo>
                    <a:cubicBezTo>
                      <a:pt x="98345" y="67623"/>
                      <a:pt x="98289" y="68072"/>
                      <a:pt x="98289" y="68465"/>
                    </a:cubicBezTo>
                    <a:cubicBezTo>
                      <a:pt x="97839" y="67454"/>
                      <a:pt x="97446" y="66443"/>
                      <a:pt x="96997" y="65376"/>
                    </a:cubicBezTo>
                    <a:cubicBezTo>
                      <a:pt x="96323" y="63579"/>
                      <a:pt x="95593" y="61782"/>
                      <a:pt x="94806" y="59984"/>
                    </a:cubicBezTo>
                    <a:cubicBezTo>
                      <a:pt x="94020" y="58187"/>
                      <a:pt x="93178" y="56390"/>
                      <a:pt x="92335" y="54593"/>
                    </a:cubicBezTo>
                    <a:cubicBezTo>
                      <a:pt x="90763" y="50998"/>
                      <a:pt x="88909" y="47516"/>
                      <a:pt x="87112" y="44034"/>
                    </a:cubicBezTo>
                    <a:cubicBezTo>
                      <a:pt x="85371" y="40551"/>
                      <a:pt x="83349" y="37238"/>
                      <a:pt x="81496" y="33980"/>
                    </a:cubicBezTo>
                    <a:cubicBezTo>
                      <a:pt x="79642" y="30723"/>
                      <a:pt x="77620" y="27690"/>
                      <a:pt x="75767" y="24825"/>
                    </a:cubicBezTo>
                    <a:cubicBezTo>
                      <a:pt x="74812" y="23421"/>
                      <a:pt x="73913" y="22017"/>
                      <a:pt x="72959" y="20613"/>
                    </a:cubicBezTo>
                    <a:lnTo>
                      <a:pt x="70150" y="16850"/>
                    </a:lnTo>
                    <a:cubicBezTo>
                      <a:pt x="68297" y="14435"/>
                      <a:pt x="66724" y="12132"/>
                      <a:pt x="65152" y="10223"/>
                    </a:cubicBezTo>
                    <a:lnTo>
                      <a:pt x="60939" y="5336"/>
                    </a:lnTo>
                    <a:cubicBezTo>
                      <a:pt x="58637" y="2640"/>
                      <a:pt x="57232" y="1124"/>
                      <a:pt x="57232" y="1124"/>
                    </a:cubicBezTo>
                    <a:lnTo>
                      <a:pt x="56053" y="1742"/>
                    </a:lnTo>
                    <a:cubicBezTo>
                      <a:pt x="56053" y="1742"/>
                      <a:pt x="56952" y="3539"/>
                      <a:pt x="58468" y="6572"/>
                    </a:cubicBezTo>
                    <a:lnTo>
                      <a:pt x="61332" y="12020"/>
                    </a:lnTo>
                    <a:cubicBezTo>
                      <a:pt x="62400" y="14154"/>
                      <a:pt x="63579" y="16513"/>
                      <a:pt x="64871" y="19153"/>
                    </a:cubicBezTo>
                    <a:cubicBezTo>
                      <a:pt x="65489" y="20445"/>
                      <a:pt x="66163" y="21792"/>
                      <a:pt x="66837" y="23197"/>
                    </a:cubicBezTo>
                    <a:cubicBezTo>
                      <a:pt x="67567" y="24545"/>
                      <a:pt x="68185" y="26061"/>
                      <a:pt x="68859" y="27577"/>
                    </a:cubicBezTo>
                    <a:cubicBezTo>
                      <a:pt x="70263" y="30554"/>
                      <a:pt x="71835" y="33643"/>
                      <a:pt x="73239" y="36957"/>
                    </a:cubicBezTo>
                    <a:cubicBezTo>
                      <a:pt x="74587" y="40271"/>
                      <a:pt x="76272" y="43584"/>
                      <a:pt x="77620" y="47067"/>
                    </a:cubicBezTo>
                    <a:cubicBezTo>
                      <a:pt x="78912" y="50549"/>
                      <a:pt x="80541" y="54031"/>
                      <a:pt x="81833" y="57625"/>
                    </a:cubicBezTo>
                    <a:cubicBezTo>
                      <a:pt x="82563" y="59367"/>
                      <a:pt x="83237" y="61108"/>
                      <a:pt x="83967" y="62905"/>
                    </a:cubicBezTo>
                    <a:cubicBezTo>
                      <a:pt x="84585" y="64646"/>
                      <a:pt x="85259" y="66387"/>
                      <a:pt x="85876" y="68184"/>
                    </a:cubicBezTo>
                    <a:cubicBezTo>
                      <a:pt x="86382" y="69420"/>
                      <a:pt x="86831" y="70712"/>
                      <a:pt x="87280" y="71947"/>
                    </a:cubicBezTo>
                    <a:cubicBezTo>
                      <a:pt x="86269" y="70487"/>
                      <a:pt x="85259" y="69027"/>
                      <a:pt x="84135" y="67567"/>
                    </a:cubicBezTo>
                    <a:cubicBezTo>
                      <a:pt x="82956" y="65994"/>
                      <a:pt x="81776" y="64309"/>
                      <a:pt x="80541" y="62736"/>
                    </a:cubicBezTo>
                    <a:lnTo>
                      <a:pt x="76778" y="57962"/>
                    </a:lnTo>
                    <a:cubicBezTo>
                      <a:pt x="74306" y="54705"/>
                      <a:pt x="71554" y="51672"/>
                      <a:pt x="68915" y="48639"/>
                    </a:cubicBezTo>
                    <a:cubicBezTo>
                      <a:pt x="66275" y="45550"/>
                      <a:pt x="63523" y="42742"/>
                      <a:pt x="60827" y="39934"/>
                    </a:cubicBezTo>
                    <a:cubicBezTo>
                      <a:pt x="58187" y="37125"/>
                      <a:pt x="55435" y="34598"/>
                      <a:pt x="52852" y="32127"/>
                    </a:cubicBezTo>
                    <a:cubicBezTo>
                      <a:pt x="51560" y="30891"/>
                      <a:pt x="50324" y="29712"/>
                      <a:pt x="49089" y="28588"/>
                    </a:cubicBezTo>
                    <a:lnTo>
                      <a:pt x="45382" y="25443"/>
                    </a:lnTo>
                    <a:cubicBezTo>
                      <a:pt x="42967" y="23477"/>
                      <a:pt x="40832" y="21568"/>
                      <a:pt x="38811" y="20051"/>
                    </a:cubicBezTo>
                    <a:lnTo>
                      <a:pt x="33531" y="16120"/>
                    </a:lnTo>
                    <a:cubicBezTo>
                      <a:pt x="30554" y="13986"/>
                      <a:pt x="28869" y="12806"/>
                      <a:pt x="28869" y="12806"/>
                    </a:cubicBezTo>
                    <a:lnTo>
                      <a:pt x="27915" y="13649"/>
                    </a:lnTo>
                    <a:cubicBezTo>
                      <a:pt x="27915" y="13649"/>
                      <a:pt x="29206" y="15221"/>
                      <a:pt x="31509" y="17917"/>
                    </a:cubicBezTo>
                    <a:lnTo>
                      <a:pt x="35722" y="22691"/>
                    </a:lnTo>
                    <a:lnTo>
                      <a:pt x="41001" y="28925"/>
                    </a:lnTo>
                    <a:cubicBezTo>
                      <a:pt x="41956" y="30049"/>
                      <a:pt x="42967" y="31284"/>
                      <a:pt x="43978" y="32520"/>
                    </a:cubicBezTo>
                    <a:cubicBezTo>
                      <a:pt x="45045" y="33756"/>
                      <a:pt x="46056" y="35047"/>
                      <a:pt x="47123" y="36395"/>
                    </a:cubicBezTo>
                    <a:cubicBezTo>
                      <a:pt x="49201" y="39035"/>
                      <a:pt x="51560" y="41787"/>
                      <a:pt x="53806" y="44708"/>
                    </a:cubicBezTo>
                    <a:cubicBezTo>
                      <a:pt x="55997" y="47684"/>
                      <a:pt x="58468" y="50605"/>
                      <a:pt x="60715" y="53750"/>
                    </a:cubicBezTo>
                    <a:cubicBezTo>
                      <a:pt x="62961" y="56895"/>
                      <a:pt x="65376" y="59984"/>
                      <a:pt x="67623" y="63186"/>
                    </a:cubicBezTo>
                    <a:lnTo>
                      <a:pt x="70993" y="67960"/>
                    </a:lnTo>
                    <a:lnTo>
                      <a:pt x="74306" y="72790"/>
                    </a:lnTo>
                    <a:cubicBezTo>
                      <a:pt x="76497" y="75935"/>
                      <a:pt x="78519" y="79080"/>
                      <a:pt x="80485" y="82113"/>
                    </a:cubicBezTo>
                    <a:cubicBezTo>
                      <a:pt x="80765" y="82506"/>
                      <a:pt x="80990" y="82843"/>
                      <a:pt x="81215" y="83180"/>
                    </a:cubicBezTo>
                    <a:cubicBezTo>
                      <a:pt x="80653" y="82731"/>
                      <a:pt x="80148" y="82282"/>
                      <a:pt x="79586" y="81776"/>
                    </a:cubicBezTo>
                    <a:cubicBezTo>
                      <a:pt x="76609" y="79249"/>
                      <a:pt x="73520" y="76665"/>
                      <a:pt x="70206" y="74194"/>
                    </a:cubicBezTo>
                    <a:cubicBezTo>
                      <a:pt x="68578" y="72958"/>
                      <a:pt x="66949" y="71667"/>
                      <a:pt x="65320" y="70375"/>
                    </a:cubicBezTo>
                    <a:lnTo>
                      <a:pt x="60209" y="66724"/>
                    </a:lnTo>
                    <a:cubicBezTo>
                      <a:pt x="56783" y="64253"/>
                      <a:pt x="53245" y="62006"/>
                      <a:pt x="49763" y="59704"/>
                    </a:cubicBezTo>
                    <a:cubicBezTo>
                      <a:pt x="46337" y="57457"/>
                      <a:pt x="42742" y="55379"/>
                      <a:pt x="39372" y="53413"/>
                    </a:cubicBezTo>
                    <a:cubicBezTo>
                      <a:pt x="36002" y="51391"/>
                      <a:pt x="32576" y="49594"/>
                      <a:pt x="29375" y="47909"/>
                    </a:cubicBezTo>
                    <a:cubicBezTo>
                      <a:pt x="27746" y="47067"/>
                      <a:pt x="26230" y="46224"/>
                      <a:pt x="24713" y="45494"/>
                    </a:cubicBezTo>
                    <a:lnTo>
                      <a:pt x="20220" y="43360"/>
                    </a:lnTo>
                    <a:cubicBezTo>
                      <a:pt x="17300" y="42068"/>
                      <a:pt x="14716" y="40776"/>
                      <a:pt x="12301" y="39821"/>
                    </a:cubicBezTo>
                    <a:lnTo>
                      <a:pt x="6067" y="37350"/>
                    </a:lnTo>
                    <a:cubicBezTo>
                      <a:pt x="2585" y="36058"/>
                      <a:pt x="619" y="35384"/>
                      <a:pt x="619" y="35384"/>
                    </a:cubicBezTo>
                    <a:lnTo>
                      <a:pt x="1" y="36508"/>
                    </a:lnTo>
                    <a:cubicBezTo>
                      <a:pt x="1" y="36508"/>
                      <a:pt x="1742" y="37687"/>
                      <a:pt x="4775" y="39653"/>
                    </a:cubicBezTo>
                    <a:lnTo>
                      <a:pt x="10167" y="43191"/>
                    </a:lnTo>
                    <a:lnTo>
                      <a:pt x="17187" y="47909"/>
                    </a:lnTo>
                    <a:lnTo>
                      <a:pt x="21119" y="50605"/>
                    </a:lnTo>
                    <a:cubicBezTo>
                      <a:pt x="22523" y="51504"/>
                      <a:pt x="23871" y="52514"/>
                      <a:pt x="25331" y="53525"/>
                    </a:cubicBezTo>
                    <a:cubicBezTo>
                      <a:pt x="28196" y="55604"/>
                      <a:pt x="31285" y="57625"/>
                      <a:pt x="34317" y="59928"/>
                    </a:cubicBezTo>
                    <a:cubicBezTo>
                      <a:pt x="37406" y="62231"/>
                      <a:pt x="40664" y="64421"/>
                      <a:pt x="43753" y="66949"/>
                    </a:cubicBezTo>
                    <a:cubicBezTo>
                      <a:pt x="46842" y="69476"/>
                      <a:pt x="50156" y="71779"/>
                      <a:pt x="53301" y="74363"/>
                    </a:cubicBezTo>
                    <a:lnTo>
                      <a:pt x="58075" y="78126"/>
                    </a:lnTo>
                    <a:lnTo>
                      <a:pt x="62680" y="81889"/>
                    </a:lnTo>
                    <a:cubicBezTo>
                      <a:pt x="65769" y="84416"/>
                      <a:pt x="68690" y="87000"/>
                      <a:pt x="71554" y="89415"/>
                    </a:cubicBezTo>
                    <a:cubicBezTo>
                      <a:pt x="73015" y="90594"/>
                      <a:pt x="74363" y="91886"/>
                      <a:pt x="75767" y="93065"/>
                    </a:cubicBezTo>
                    <a:cubicBezTo>
                      <a:pt x="77115" y="94245"/>
                      <a:pt x="78463" y="95424"/>
                      <a:pt x="79811" y="96491"/>
                    </a:cubicBezTo>
                    <a:cubicBezTo>
                      <a:pt x="82394" y="98794"/>
                      <a:pt x="85034" y="100760"/>
                      <a:pt x="87393" y="102669"/>
                    </a:cubicBezTo>
                    <a:cubicBezTo>
                      <a:pt x="89752" y="104635"/>
                      <a:pt x="92054" y="106264"/>
                      <a:pt x="94076" y="107724"/>
                    </a:cubicBezTo>
                    <a:cubicBezTo>
                      <a:pt x="96154" y="109185"/>
                      <a:pt x="98008" y="110420"/>
                      <a:pt x="99524" y="111431"/>
                    </a:cubicBezTo>
                    <a:cubicBezTo>
                      <a:pt x="100760" y="112217"/>
                      <a:pt x="101771" y="112835"/>
                      <a:pt x="102613" y="113341"/>
                    </a:cubicBezTo>
                    <a:cubicBezTo>
                      <a:pt x="102838" y="113959"/>
                      <a:pt x="103119" y="114520"/>
                      <a:pt x="103343" y="114969"/>
                    </a:cubicBezTo>
                    <a:cubicBezTo>
                      <a:pt x="103568" y="115419"/>
                      <a:pt x="103793" y="115812"/>
                      <a:pt x="104017" y="116261"/>
                    </a:cubicBezTo>
                    <a:lnTo>
                      <a:pt x="105422" y="116205"/>
                    </a:lnTo>
                    <a:cubicBezTo>
                      <a:pt x="105422" y="116205"/>
                      <a:pt x="105590" y="115756"/>
                      <a:pt x="105815" y="114857"/>
                    </a:cubicBezTo>
                    <a:cubicBezTo>
                      <a:pt x="106039" y="114015"/>
                      <a:pt x="106376" y="112779"/>
                      <a:pt x="106713" y="111150"/>
                    </a:cubicBezTo>
                    <a:cubicBezTo>
                      <a:pt x="107050" y="109522"/>
                      <a:pt x="107387" y="107556"/>
                      <a:pt x="107724" y="105365"/>
                    </a:cubicBezTo>
                    <a:cubicBezTo>
                      <a:pt x="108117" y="103119"/>
                      <a:pt x="108398" y="100648"/>
                      <a:pt x="108679" y="97895"/>
                    </a:cubicBezTo>
                    <a:cubicBezTo>
                      <a:pt x="108904" y="95200"/>
                      <a:pt x="109241" y="92279"/>
                      <a:pt x="109353" y="89134"/>
                    </a:cubicBezTo>
                    <a:cubicBezTo>
                      <a:pt x="109409" y="87561"/>
                      <a:pt x="109465" y="85989"/>
                      <a:pt x="109522" y="84360"/>
                    </a:cubicBezTo>
                    <a:cubicBezTo>
                      <a:pt x="109634" y="82731"/>
                      <a:pt x="109522" y="81046"/>
                      <a:pt x="109690" y="79305"/>
                    </a:cubicBezTo>
                    <a:cubicBezTo>
                      <a:pt x="109859" y="75935"/>
                      <a:pt x="109971" y="72397"/>
                      <a:pt x="110252" y="68858"/>
                    </a:cubicBezTo>
                    <a:cubicBezTo>
                      <a:pt x="110364" y="67061"/>
                      <a:pt x="110476" y="65264"/>
                      <a:pt x="110589" y="63467"/>
                    </a:cubicBezTo>
                    <a:lnTo>
                      <a:pt x="111094" y="58075"/>
                    </a:lnTo>
                    <a:cubicBezTo>
                      <a:pt x="111319" y="54424"/>
                      <a:pt x="111768" y="50830"/>
                      <a:pt x="112217" y="47291"/>
                    </a:cubicBezTo>
                    <a:cubicBezTo>
                      <a:pt x="112611" y="43753"/>
                      <a:pt x="113116" y="40271"/>
                      <a:pt x="113509" y="36901"/>
                    </a:cubicBezTo>
                    <a:cubicBezTo>
                      <a:pt x="113959" y="33531"/>
                      <a:pt x="114576" y="30273"/>
                      <a:pt x="115026" y="27184"/>
                    </a:cubicBezTo>
                    <a:cubicBezTo>
                      <a:pt x="115306" y="25668"/>
                      <a:pt x="115475" y="24151"/>
                      <a:pt x="115756" y="22691"/>
                    </a:cubicBezTo>
                    <a:cubicBezTo>
                      <a:pt x="115980" y="21231"/>
                      <a:pt x="116261" y="19883"/>
                      <a:pt x="116542" y="18479"/>
                    </a:cubicBezTo>
                    <a:cubicBezTo>
                      <a:pt x="117048" y="15783"/>
                      <a:pt x="117497" y="13312"/>
                      <a:pt x="117946" y="11121"/>
                    </a:cubicBezTo>
                    <a:cubicBezTo>
                      <a:pt x="118396" y="8931"/>
                      <a:pt x="118845" y="7077"/>
                      <a:pt x="119182" y="5505"/>
                    </a:cubicBezTo>
                    <a:cubicBezTo>
                      <a:pt x="119800" y="2360"/>
                      <a:pt x="120137" y="562"/>
                      <a:pt x="120137" y="562"/>
                    </a:cubicBezTo>
                    <a:lnTo>
                      <a:pt x="118733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29"/>
              <p:cNvSpPr/>
              <p:nvPr/>
            </p:nvSpPr>
            <p:spPr>
              <a:xfrm>
                <a:off x="2587000" y="2321825"/>
                <a:ext cx="1729900" cy="2813875"/>
              </a:xfrm>
              <a:custGeom>
                <a:rect b="b" l="l" r="r" t="t"/>
                <a:pathLst>
                  <a:path extrusionOk="0" h="112555" w="69196">
                    <a:moveTo>
                      <a:pt x="67791" y="112554"/>
                    </a:moveTo>
                    <a:lnTo>
                      <a:pt x="66836" y="111375"/>
                    </a:lnTo>
                    <a:cubicBezTo>
                      <a:pt x="66219" y="110588"/>
                      <a:pt x="65320" y="109409"/>
                      <a:pt x="64253" y="107892"/>
                    </a:cubicBezTo>
                    <a:cubicBezTo>
                      <a:pt x="63186" y="106376"/>
                      <a:pt x="61950" y="104522"/>
                      <a:pt x="60602" y="102444"/>
                    </a:cubicBezTo>
                    <a:cubicBezTo>
                      <a:pt x="59198" y="100310"/>
                      <a:pt x="57794" y="97895"/>
                      <a:pt x="56221" y="95255"/>
                    </a:cubicBezTo>
                    <a:cubicBezTo>
                      <a:pt x="54761" y="92559"/>
                      <a:pt x="53076" y="89751"/>
                      <a:pt x="51504" y="86606"/>
                    </a:cubicBezTo>
                    <a:cubicBezTo>
                      <a:pt x="50717" y="85090"/>
                      <a:pt x="49931" y="83461"/>
                      <a:pt x="49089" y="81888"/>
                    </a:cubicBezTo>
                    <a:cubicBezTo>
                      <a:pt x="48246" y="80259"/>
                      <a:pt x="47516" y="78518"/>
                      <a:pt x="46617" y="76833"/>
                    </a:cubicBezTo>
                    <a:cubicBezTo>
                      <a:pt x="44820" y="73520"/>
                      <a:pt x="43079" y="69981"/>
                      <a:pt x="41169" y="66499"/>
                    </a:cubicBezTo>
                    <a:lnTo>
                      <a:pt x="38361" y="61163"/>
                    </a:lnTo>
                    <a:cubicBezTo>
                      <a:pt x="37406" y="59422"/>
                      <a:pt x="36395" y="57625"/>
                      <a:pt x="35384" y="55884"/>
                    </a:cubicBezTo>
                    <a:cubicBezTo>
                      <a:pt x="33475" y="52346"/>
                      <a:pt x="31341" y="48863"/>
                      <a:pt x="29319" y="45437"/>
                    </a:cubicBezTo>
                    <a:cubicBezTo>
                      <a:pt x="27297" y="42011"/>
                      <a:pt x="25162" y="38698"/>
                      <a:pt x="23197" y="35384"/>
                    </a:cubicBezTo>
                    <a:cubicBezTo>
                      <a:pt x="21231" y="32126"/>
                      <a:pt x="19153" y="29093"/>
                      <a:pt x="17243" y="26173"/>
                    </a:cubicBezTo>
                    <a:cubicBezTo>
                      <a:pt x="16288" y="24656"/>
                      <a:pt x="15390" y="23196"/>
                      <a:pt x="14491" y="21848"/>
                    </a:cubicBezTo>
                    <a:lnTo>
                      <a:pt x="11795" y="17917"/>
                    </a:lnTo>
                    <a:lnTo>
                      <a:pt x="7021" y="11008"/>
                    </a:lnTo>
                    <a:lnTo>
                      <a:pt x="3202" y="5729"/>
                    </a:lnTo>
                    <a:cubicBezTo>
                      <a:pt x="1124" y="2752"/>
                      <a:pt x="1" y="1011"/>
                      <a:pt x="1" y="1011"/>
                    </a:cubicBezTo>
                    <a:lnTo>
                      <a:pt x="1012" y="0"/>
                    </a:lnTo>
                    <a:cubicBezTo>
                      <a:pt x="1012" y="0"/>
                      <a:pt x="2641" y="1348"/>
                      <a:pt x="5393" y="3707"/>
                    </a:cubicBezTo>
                    <a:lnTo>
                      <a:pt x="10279" y="8088"/>
                    </a:lnTo>
                    <a:cubicBezTo>
                      <a:pt x="12188" y="9773"/>
                      <a:pt x="14154" y="11851"/>
                      <a:pt x="16401" y="14098"/>
                    </a:cubicBezTo>
                    <a:cubicBezTo>
                      <a:pt x="17468" y="15221"/>
                      <a:pt x="18647" y="16344"/>
                      <a:pt x="19827" y="17580"/>
                    </a:cubicBezTo>
                    <a:cubicBezTo>
                      <a:pt x="21006" y="18815"/>
                      <a:pt x="22073" y="20163"/>
                      <a:pt x="23309" y="21511"/>
                    </a:cubicBezTo>
                    <a:cubicBezTo>
                      <a:pt x="25668" y="24207"/>
                      <a:pt x="28252" y="27015"/>
                      <a:pt x="30610" y="30104"/>
                    </a:cubicBezTo>
                    <a:cubicBezTo>
                      <a:pt x="32969" y="33250"/>
                      <a:pt x="35609" y="36395"/>
                      <a:pt x="37968" y="39765"/>
                    </a:cubicBezTo>
                    <a:cubicBezTo>
                      <a:pt x="40271" y="43135"/>
                      <a:pt x="42798" y="46561"/>
                      <a:pt x="44989" y="50043"/>
                    </a:cubicBezTo>
                    <a:cubicBezTo>
                      <a:pt x="46112" y="51784"/>
                      <a:pt x="47235" y="53581"/>
                      <a:pt x="48358" y="55322"/>
                    </a:cubicBezTo>
                    <a:cubicBezTo>
                      <a:pt x="49425" y="57120"/>
                      <a:pt x="50493" y="58917"/>
                      <a:pt x="51504" y="60714"/>
                    </a:cubicBezTo>
                    <a:cubicBezTo>
                      <a:pt x="53638" y="64196"/>
                      <a:pt x="55491" y="67847"/>
                      <a:pt x="57345" y="71329"/>
                    </a:cubicBezTo>
                    <a:cubicBezTo>
                      <a:pt x="59198" y="74811"/>
                      <a:pt x="60827" y="78237"/>
                      <a:pt x="62231" y="81551"/>
                    </a:cubicBezTo>
                    <a:cubicBezTo>
                      <a:pt x="63635" y="84809"/>
                      <a:pt x="64815" y="88066"/>
                      <a:pt x="65769" y="91099"/>
                    </a:cubicBezTo>
                    <a:cubicBezTo>
                      <a:pt x="66612" y="93851"/>
                      <a:pt x="67342" y="96603"/>
                      <a:pt x="67904" y="99468"/>
                    </a:cubicBezTo>
                    <a:cubicBezTo>
                      <a:pt x="68409" y="101995"/>
                      <a:pt x="68746" y="104242"/>
                      <a:pt x="68915" y="106095"/>
                    </a:cubicBezTo>
                    <a:cubicBezTo>
                      <a:pt x="69083" y="107555"/>
                      <a:pt x="69139" y="109072"/>
                      <a:pt x="69139" y="110532"/>
                    </a:cubicBezTo>
                    <a:cubicBezTo>
                      <a:pt x="69195" y="111038"/>
                      <a:pt x="69139" y="111599"/>
                      <a:pt x="69139" y="1121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29"/>
              <p:cNvSpPr/>
              <p:nvPr/>
            </p:nvSpPr>
            <p:spPr>
              <a:xfrm>
                <a:off x="2587000" y="2334450"/>
                <a:ext cx="1710250" cy="2801250"/>
              </a:xfrm>
              <a:custGeom>
                <a:rect b="b" l="l" r="r" t="t"/>
                <a:pathLst>
                  <a:path extrusionOk="0" h="112050" w="68410">
                    <a:moveTo>
                      <a:pt x="1" y="506"/>
                    </a:moveTo>
                    <a:cubicBezTo>
                      <a:pt x="1" y="506"/>
                      <a:pt x="1124" y="2247"/>
                      <a:pt x="3202" y="5224"/>
                    </a:cubicBezTo>
                    <a:lnTo>
                      <a:pt x="6965" y="10503"/>
                    </a:lnTo>
                    <a:lnTo>
                      <a:pt x="11739" y="17412"/>
                    </a:lnTo>
                    <a:lnTo>
                      <a:pt x="14435" y="21343"/>
                    </a:lnTo>
                    <a:cubicBezTo>
                      <a:pt x="15334" y="22747"/>
                      <a:pt x="16232" y="24151"/>
                      <a:pt x="17187" y="25668"/>
                    </a:cubicBezTo>
                    <a:cubicBezTo>
                      <a:pt x="19097" y="28588"/>
                      <a:pt x="21175" y="31621"/>
                      <a:pt x="23141" y="34879"/>
                    </a:cubicBezTo>
                    <a:cubicBezTo>
                      <a:pt x="25106" y="38193"/>
                      <a:pt x="27297" y="41450"/>
                      <a:pt x="29262" y="44932"/>
                    </a:cubicBezTo>
                    <a:cubicBezTo>
                      <a:pt x="31228" y="48415"/>
                      <a:pt x="33362" y="51841"/>
                      <a:pt x="35328" y="55379"/>
                    </a:cubicBezTo>
                    <a:cubicBezTo>
                      <a:pt x="36339" y="57120"/>
                      <a:pt x="37294" y="58917"/>
                      <a:pt x="38305" y="60658"/>
                    </a:cubicBezTo>
                    <a:lnTo>
                      <a:pt x="41113" y="65994"/>
                    </a:lnTo>
                    <a:cubicBezTo>
                      <a:pt x="43023" y="69476"/>
                      <a:pt x="44764" y="73015"/>
                      <a:pt x="46561" y="76328"/>
                    </a:cubicBezTo>
                    <a:cubicBezTo>
                      <a:pt x="47404" y="78013"/>
                      <a:pt x="48190" y="79698"/>
                      <a:pt x="49032" y="81383"/>
                    </a:cubicBezTo>
                    <a:cubicBezTo>
                      <a:pt x="49819" y="83012"/>
                      <a:pt x="50605" y="84585"/>
                      <a:pt x="51447" y="86101"/>
                    </a:cubicBezTo>
                    <a:cubicBezTo>
                      <a:pt x="52964" y="89246"/>
                      <a:pt x="54705" y="92054"/>
                      <a:pt x="56165" y="94750"/>
                    </a:cubicBezTo>
                    <a:cubicBezTo>
                      <a:pt x="57682" y="97390"/>
                      <a:pt x="59142" y="99805"/>
                      <a:pt x="60490" y="101939"/>
                    </a:cubicBezTo>
                    <a:cubicBezTo>
                      <a:pt x="61894" y="104017"/>
                      <a:pt x="63073" y="105871"/>
                      <a:pt x="64197" y="107387"/>
                    </a:cubicBezTo>
                    <a:cubicBezTo>
                      <a:pt x="65264" y="108848"/>
                      <a:pt x="66106" y="110083"/>
                      <a:pt x="66780" y="110870"/>
                    </a:cubicBezTo>
                    <a:lnTo>
                      <a:pt x="67735" y="112049"/>
                    </a:lnTo>
                    <a:lnTo>
                      <a:pt x="68409" y="111881"/>
                    </a:lnTo>
                    <a:cubicBezTo>
                      <a:pt x="68409" y="111881"/>
                      <a:pt x="49313" y="51391"/>
                      <a:pt x="4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29"/>
              <p:cNvSpPr/>
              <p:nvPr/>
            </p:nvSpPr>
            <p:spPr>
              <a:xfrm>
                <a:off x="3317150" y="2000275"/>
                <a:ext cx="1050300" cy="3135425"/>
              </a:xfrm>
              <a:custGeom>
                <a:rect b="b" l="l" r="r" t="t"/>
                <a:pathLst>
                  <a:path extrusionOk="0" h="125417" w="42012">
                    <a:moveTo>
                      <a:pt x="38585" y="125416"/>
                    </a:moveTo>
                    <a:lnTo>
                      <a:pt x="37967" y="124012"/>
                    </a:lnTo>
                    <a:cubicBezTo>
                      <a:pt x="37518" y="123113"/>
                      <a:pt x="36956" y="121765"/>
                      <a:pt x="36283" y="120024"/>
                    </a:cubicBezTo>
                    <a:cubicBezTo>
                      <a:pt x="35609" y="118339"/>
                      <a:pt x="34878" y="116261"/>
                      <a:pt x="34036" y="113846"/>
                    </a:cubicBezTo>
                    <a:cubicBezTo>
                      <a:pt x="33250" y="111487"/>
                      <a:pt x="32463" y="108791"/>
                      <a:pt x="31565" y="105815"/>
                    </a:cubicBezTo>
                    <a:cubicBezTo>
                      <a:pt x="30835" y="102894"/>
                      <a:pt x="29880" y="99693"/>
                      <a:pt x="29150" y="96323"/>
                    </a:cubicBezTo>
                    <a:cubicBezTo>
                      <a:pt x="28700" y="94638"/>
                      <a:pt x="28363" y="92897"/>
                      <a:pt x="27914" y="91099"/>
                    </a:cubicBezTo>
                    <a:cubicBezTo>
                      <a:pt x="27521" y="89302"/>
                      <a:pt x="27240" y="87505"/>
                      <a:pt x="26735" y="85652"/>
                    </a:cubicBezTo>
                    <a:cubicBezTo>
                      <a:pt x="25836" y="81945"/>
                      <a:pt x="25050" y="78125"/>
                      <a:pt x="24039" y="74250"/>
                    </a:cubicBezTo>
                    <a:lnTo>
                      <a:pt x="22578" y="68409"/>
                    </a:lnTo>
                    <a:cubicBezTo>
                      <a:pt x="22017" y="66499"/>
                      <a:pt x="21511" y="64534"/>
                      <a:pt x="20950" y="62568"/>
                    </a:cubicBezTo>
                    <a:cubicBezTo>
                      <a:pt x="19939" y="58636"/>
                      <a:pt x="18759" y="54761"/>
                      <a:pt x="17636" y="50942"/>
                    </a:cubicBezTo>
                    <a:cubicBezTo>
                      <a:pt x="16456" y="47123"/>
                      <a:pt x="15221" y="43416"/>
                      <a:pt x="14098" y="39709"/>
                    </a:cubicBezTo>
                    <a:cubicBezTo>
                      <a:pt x="12974" y="36058"/>
                      <a:pt x="11739" y="32632"/>
                      <a:pt x="10615" y="29262"/>
                    </a:cubicBezTo>
                    <a:cubicBezTo>
                      <a:pt x="10054" y="27634"/>
                      <a:pt x="9492" y="26005"/>
                      <a:pt x="8930" y="24432"/>
                    </a:cubicBezTo>
                    <a:cubicBezTo>
                      <a:pt x="8369" y="22916"/>
                      <a:pt x="7807" y="21399"/>
                      <a:pt x="7302" y="19939"/>
                    </a:cubicBezTo>
                    <a:lnTo>
                      <a:pt x="4381" y="12076"/>
                    </a:lnTo>
                    <a:lnTo>
                      <a:pt x="2022" y="6010"/>
                    </a:lnTo>
                    <a:cubicBezTo>
                      <a:pt x="730" y="2640"/>
                      <a:pt x="0" y="675"/>
                      <a:pt x="0" y="675"/>
                    </a:cubicBezTo>
                    <a:lnTo>
                      <a:pt x="1236" y="1"/>
                    </a:lnTo>
                    <a:cubicBezTo>
                      <a:pt x="1236" y="1"/>
                      <a:pt x="2472" y="1685"/>
                      <a:pt x="4606" y="4662"/>
                    </a:cubicBezTo>
                    <a:cubicBezTo>
                      <a:pt x="5617" y="6122"/>
                      <a:pt x="6909" y="7976"/>
                      <a:pt x="8313" y="10054"/>
                    </a:cubicBezTo>
                    <a:cubicBezTo>
                      <a:pt x="9773" y="12188"/>
                      <a:pt x="11121" y="14716"/>
                      <a:pt x="12750" y="17355"/>
                    </a:cubicBezTo>
                    <a:cubicBezTo>
                      <a:pt x="13536" y="18703"/>
                      <a:pt x="14378" y="20107"/>
                      <a:pt x="15221" y="21568"/>
                    </a:cubicBezTo>
                    <a:cubicBezTo>
                      <a:pt x="16119" y="23028"/>
                      <a:pt x="16850" y="24601"/>
                      <a:pt x="17692" y="26229"/>
                    </a:cubicBezTo>
                    <a:cubicBezTo>
                      <a:pt x="19265" y="29431"/>
                      <a:pt x="21118" y="32744"/>
                      <a:pt x="22635" y="36395"/>
                    </a:cubicBezTo>
                    <a:cubicBezTo>
                      <a:pt x="24151" y="39990"/>
                      <a:pt x="25948" y="43640"/>
                      <a:pt x="27409" y="47516"/>
                    </a:cubicBezTo>
                    <a:cubicBezTo>
                      <a:pt x="28813" y="51335"/>
                      <a:pt x="30441" y="55210"/>
                      <a:pt x="31677" y="59254"/>
                    </a:cubicBezTo>
                    <a:cubicBezTo>
                      <a:pt x="32351" y="61220"/>
                      <a:pt x="33025" y="63242"/>
                      <a:pt x="33643" y="65208"/>
                    </a:cubicBezTo>
                    <a:cubicBezTo>
                      <a:pt x="34317" y="67173"/>
                      <a:pt x="34822" y="69195"/>
                      <a:pt x="35384" y="71161"/>
                    </a:cubicBezTo>
                    <a:cubicBezTo>
                      <a:pt x="36619" y="75093"/>
                      <a:pt x="37518" y="79080"/>
                      <a:pt x="38473" y="82899"/>
                    </a:cubicBezTo>
                    <a:cubicBezTo>
                      <a:pt x="39428" y="86719"/>
                      <a:pt x="40158" y="90425"/>
                      <a:pt x="40776" y="93964"/>
                    </a:cubicBezTo>
                    <a:cubicBezTo>
                      <a:pt x="41337" y="97558"/>
                      <a:pt x="41674" y="100928"/>
                      <a:pt x="41843" y="104073"/>
                    </a:cubicBezTo>
                    <a:cubicBezTo>
                      <a:pt x="42011" y="107275"/>
                      <a:pt x="42011" y="110195"/>
                      <a:pt x="41899" y="112779"/>
                    </a:cubicBezTo>
                    <a:cubicBezTo>
                      <a:pt x="41787" y="115363"/>
                      <a:pt x="41562" y="117609"/>
                      <a:pt x="41225" y="119463"/>
                    </a:cubicBezTo>
                    <a:cubicBezTo>
                      <a:pt x="40944" y="121316"/>
                      <a:pt x="40663" y="122776"/>
                      <a:pt x="40383" y="123787"/>
                    </a:cubicBezTo>
                    <a:cubicBezTo>
                      <a:pt x="40270" y="124349"/>
                      <a:pt x="40158" y="124854"/>
                      <a:pt x="39989" y="1253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29"/>
              <p:cNvSpPr/>
              <p:nvPr/>
            </p:nvSpPr>
            <p:spPr>
              <a:xfrm>
                <a:off x="3318550" y="2008700"/>
                <a:ext cx="981500" cy="3127000"/>
              </a:xfrm>
              <a:custGeom>
                <a:rect b="b" l="l" r="r" t="t"/>
                <a:pathLst>
                  <a:path extrusionOk="0" h="125080" w="39260">
                    <a:moveTo>
                      <a:pt x="0" y="338"/>
                    </a:moveTo>
                    <a:cubicBezTo>
                      <a:pt x="0" y="338"/>
                      <a:pt x="674" y="2303"/>
                      <a:pt x="1966" y="5729"/>
                    </a:cubicBezTo>
                    <a:lnTo>
                      <a:pt x="4381" y="11739"/>
                    </a:lnTo>
                    <a:lnTo>
                      <a:pt x="7246" y="19602"/>
                    </a:lnTo>
                    <a:cubicBezTo>
                      <a:pt x="7807" y="21006"/>
                      <a:pt x="8369" y="22579"/>
                      <a:pt x="8931" y="24095"/>
                    </a:cubicBezTo>
                    <a:cubicBezTo>
                      <a:pt x="9492" y="25668"/>
                      <a:pt x="9998" y="27297"/>
                      <a:pt x="10559" y="28981"/>
                    </a:cubicBezTo>
                    <a:cubicBezTo>
                      <a:pt x="11683" y="32295"/>
                      <a:pt x="12974" y="35721"/>
                      <a:pt x="14098" y="39372"/>
                    </a:cubicBezTo>
                    <a:cubicBezTo>
                      <a:pt x="15165" y="43023"/>
                      <a:pt x="16513" y="46729"/>
                      <a:pt x="17580" y="50605"/>
                    </a:cubicBezTo>
                    <a:cubicBezTo>
                      <a:pt x="18647" y="54480"/>
                      <a:pt x="19883" y="58356"/>
                      <a:pt x="20894" y="62231"/>
                    </a:cubicBezTo>
                    <a:cubicBezTo>
                      <a:pt x="21455" y="64197"/>
                      <a:pt x="22017" y="66162"/>
                      <a:pt x="22522" y="68072"/>
                    </a:cubicBezTo>
                    <a:lnTo>
                      <a:pt x="23983" y="73913"/>
                    </a:lnTo>
                    <a:cubicBezTo>
                      <a:pt x="24994" y="77788"/>
                      <a:pt x="25836" y="81608"/>
                      <a:pt x="26735" y="85315"/>
                    </a:cubicBezTo>
                    <a:cubicBezTo>
                      <a:pt x="27184" y="87168"/>
                      <a:pt x="27521" y="88965"/>
                      <a:pt x="27914" y="90762"/>
                    </a:cubicBezTo>
                    <a:cubicBezTo>
                      <a:pt x="28251" y="92560"/>
                      <a:pt x="28700" y="94301"/>
                      <a:pt x="29094" y="95986"/>
                    </a:cubicBezTo>
                    <a:cubicBezTo>
                      <a:pt x="29824" y="99356"/>
                      <a:pt x="30779" y="102557"/>
                      <a:pt x="31565" y="105478"/>
                    </a:cubicBezTo>
                    <a:cubicBezTo>
                      <a:pt x="32407" y="108454"/>
                      <a:pt x="33194" y="111094"/>
                      <a:pt x="34036" y="113509"/>
                    </a:cubicBezTo>
                    <a:cubicBezTo>
                      <a:pt x="34822" y="115924"/>
                      <a:pt x="35553" y="118002"/>
                      <a:pt x="36283" y="119687"/>
                    </a:cubicBezTo>
                    <a:cubicBezTo>
                      <a:pt x="36957" y="121428"/>
                      <a:pt x="37462" y="122776"/>
                      <a:pt x="37911" y="123675"/>
                    </a:cubicBezTo>
                    <a:lnTo>
                      <a:pt x="38585" y="125079"/>
                    </a:lnTo>
                    <a:lnTo>
                      <a:pt x="39259" y="125079"/>
                    </a:lnTo>
                    <a:cubicBezTo>
                      <a:pt x="39259" y="125079"/>
                      <a:pt x="35440" y="61782"/>
                      <a:pt x="6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29"/>
              <p:cNvSpPr/>
              <p:nvPr/>
            </p:nvSpPr>
            <p:spPr>
              <a:xfrm>
                <a:off x="4156800" y="1967975"/>
                <a:ext cx="765275" cy="3221075"/>
              </a:xfrm>
              <a:custGeom>
                <a:rect b="b" l="l" r="r" t="t"/>
                <a:pathLst>
                  <a:path extrusionOk="0" h="128843" w="30611">
                    <a:moveTo>
                      <a:pt x="5786" y="128786"/>
                    </a:moveTo>
                    <a:cubicBezTo>
                      <a:pt x="5786" y="128786"/>
                      <a:pt x="5954" y="128281"/>
                      <a:pt x="6291" y="127326"/>
                    </a:cubicBezTo>
                    <a:cubicBezTo>
                      <a:pt x="6628" y="126315"/>
                      <a:pt x="6965" y="124911"/>
                      <a:pt x="7470" y="123170"/>
                    </a:cubicBezTo>
                    <a:cubicBezTo>
                      <a:pt x="7976" y="121372"/>
                      <a:pt x="8481" y="119238"/>
                      <a:pt x="9043" y="116767"/>
                    </a:cubicBezTo>
                    <a:cubicBezTo>
                      <a:pt x="9605" y="114296"/>
                      <a:pt x="10110" y="111544"/>
                      <a:pt x="10616" y="108511"/>
                    </a:cubicBezTo>
                    <a:cubicBezTo>
                      <a:pt x="11065" y="105478"/>
                      <a:pt x="11683" y="102220"/>
                      <a:pt x="12020" y="98794"/>
                    </a:cubicBezTo>
                    <a:cubicBezTo>
                      <a:pt x="12301" y="97053"/>
                      <a:pt x="12469" y="95256"/>
                      <a:pt x="12694" y="93459"/>
                    </a:cubicBezTo>
                    <a:cubicBezTo>
                      <a:pt x="12862" y="91661"/>
                      <a:pt x="13031" y="89808"/>
                      <a:pt x="13255" y="87898"/>
                    </a:cubicBezTo>
                    <a:cubicBezTo>
                      <a:pt x="13761" y="84135"/>
                      <a:pt x="14154" y="80260"/>
                      <a:pt x="14716" y="76328"/>
                    </a:cubicBezTo>
                    <a:cubicBezTo>
                      <a:pt x="14997" y="74363"/>
                      <a:pt x="15277" y="72341"/>
                      <a:pt x="15558" y="70319"/>
                    </a:cubicBezTo>
                    <a:cubicBezTo>
                      <a:pt x="15895" y="68353"/>
                      <a:pt x="16176" y="66331"/>
                      <a:pt x="16513" y="64365"/>
                    </a:cubicBezTo>
                    <a:cubicBezTo>
                      <a:pt x="17131" y="60321"/>
                      <a:pt x="17861" y="56390"/>
                      <a:pt x="18591" y="52402"/>
                    </a:cubicBezTo>
                    <a:cubicBezTo>
                      <a:pt x="19265" y="48471"/>
                      <a:pt x="20107" y="44652"/>
                      <a:pt x="20838" y="40889"/>
                    </a:cubicBezTo>
                    <a:cubicBezTo>
                      <a:pt x="21512" y="37126"/>
                      <a:pt x="22466" y="33587"/>
                      <a:pt x="23197" y="30161"/>
                    </a:cubicBezTo>
                    <a:cubicBezTo>
                      <a:pt x="23590" y="28420"/>
                      <a:pt x="23870" y="26791"/>
                      <a:pt x="24320" y="25162"/>
                    </a:cubicBezTo>
                    <a:cubicBezTo>
                      <a:pt x="24713" y="23534"/>
                      <a:pt x="25106" y="22017"/>
                      <a:pt x="25443" y="20501"/>
                    </a:cubicBezTo>
                    <a:cubicBezTo>
                      <a:pt x="26229" y="17524"/>
                      <a:pt x="26847" y="14828"/>
                      <a:pt x="27521" y="12357"/>
                    </a:cubicBezTo>
                    <a:cubicBezTo>
                      <a:pt x="28139" y="9942"/>
                      <a:pt x="28701" y="7864"/>
                      <a:pt x="29206" y="6123"/>
                    </a:cubicBezTo>
                    <a:cubicBezTo>
                      <a:pt x="30105" y="2584"/>
                      <a:pt x="30610" y="562"/>
                      <a:pt x="30610" y="562"/>
                    </a:cubicBezTo>
                    <a:lnTo>
                      <a:pt x="29318" y="1"/>
                    </a:lnTo>
                    <a:cubicBezTo>
                      <a:pt x="29318" y="1"/>
                      <a:pt x="28251" y="1798"/>
                      <a:pt x="26510" y="4999"/>
                    </a:cubicBezTo>
                    <a:lnTo>
                      <a:pt x="23365" y="10841"/>
                    </a:lnTo>
                    <a:cubicBezTo>
                      <a:pt x="22186" y="13087"/>
                      <a:pt x="21062" y="15783"/>
                      <a:pt x="19770" y="18591"/>
                    </a:cubicBezTo>
                    <a:lnTo>
                      <a:pt x="17749" y="23028"/>
                    </a:lnTo>
                    <a:cubicBezTo>
                      <a:pt x="17075" y="24601"/>
                      <a:pt x="16457" y="26230"/>
                      <a:pt x="15839" y="27915"/>
                    </a:cubicBezTo>
                    <a:cubicBezTo>
                      <a:pt x="14547" y="31284"/>
                      <a:pt x="13087" y="34767"/>
                      <a:pt x="11964" y="38530"/>
                    </a:cubicBezTo>
                    <a:cubicBezTo>
                      <a:pt x="10897" y="42293"/>
                      <a:pt x="9492" y="46112"/>
                      <a:pt x="8481" y="50100"/>
                    </a:cubicBezTo>
                    <a:cubicBezTo>
                      <a:pt x="7470" y="54087"/>
                      <a:pt x="6291" y="58131"/>
                      <a:pt x="5449" y="62231"/>
                    </a:cubicBezTo>
                    <a:cubicBezTo>
                      <a:pt x="5055" y="64309"/>
                      <a:pt x="4606" y="66331"/>
                      <a:pt x="4157" y="68353"/>
                    </a:cubicBezTo>
                    <a:cubicBezTo>
                      <a:pt x="3764" y="70431"/>
                      <a:pt x="3427" y="72453"/>
                      <a:pt x="3090" y="74531"/>
                    </a:cubicBezTo>
                    <a:cubicBezTo>
                      <a:pt x="2303" y="78575"/>
                      <a:pt x="1798" y="82619"/>
                      <a:pt x="1292" y="86494"/>
                    </a:cubicBezTo>
                    <a:cubicBezTo>
                      <a:pt x="787" y="90370"/>
                      <a:pt x="394" y="94189"/>
                      <a:pt x="225" y="97783"/>
                    </a:cubicBezTo>
                    <a:cubicBezTo>
                      <a:pt x="1" y="101378"/>
                      <a:pt x="57" y="104804"/>
                      <a:pt x="225" y="107949"/>
                    </a:cubicBezTo>
                    <a:cubicBezTo>
                      <a:pt x="394" y="111094"/>
                      <a:pt x="731" y="114015"/>
                      <a:pt x="1124" y="116542"/>
                    </a:cubicBezTo>
                    <a:cubicBezTo>
                      <a:pt x="1517" y="119126"/>
                      <a:pt x="2023" y="121316"/>
                      <a:pt x="2472" y="123170"/>
                    </a:cubicBezTo>
                    <a:cubicBezTo>
                      <a:pt x="2865" y="124574"/>
                      <a:pt x="3258" y="125978"/>
                      <a:pt x="3820" y="127382"/>
                    </a:cubicBezTo>
                    <a:cubicBezTo>
                      <a:pt x="3932" y="127831"/>
                      <a:pt x="4157" y="128337"/>
                      <a:pt x="4381" y="1288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29"/>
              <p:cNvSpPr/>
              <p:nvPr/>
            </p:nvSpPr>
            <p:spPr>
              <a:xfrm>
                <a:off x="4207350" y="1976400"/>
                <a:ext cx="714725" cy="3211250"/>
              </a:xfrm>
              <a:custGeom>
                <a:rect b="b" l="l" r="r" t="t"/>
                <a:pathLst>
                  <a:path extrusionOk="0" h="128450" w="28589">
                    <a:moveTo>
                      <a:pt x="28588" y="282"/>
                    </a:moveTo>
                    <a:cubicBezTo>
                      <a:pt x="28588" y="282"/>
                      <a:pt x="28083" y="2303"/>
                      <a:pt x="27184" y="5786"/>
                    </a:cubicBezTo>
                    <a:cubicBezTo>
                      <a:pt x="26679" y="7527"/>
                      <a:pt x="26117" y="9661"/>
                      <a:pt x="25443" y="12076"/>
                    </a:cubicBezTo>
                    <a:cubicBezTo>
                      <a:pt x="24825" y="14491"/>
                      <a:pt x="24151" y="17243"/>
                      <a:pt x="23421" y="20220"/>
                    </a:cubicBezTo>
                    <a:cubicBezTo>
                      <a:pt x="23028" y="21680"/>
                      <a:pt x="22635" y="23253"/>
                      <a:pt x="22242" y="24825"/>
                    </a:cubicBezTo>
                    <a:cubicBezTo>
                      <a:pt x="21848" y="26454"/>
                      <a:pt x="21568" y="28139"/>
                      <a:pt x="21175" y="29824"/>
                    </a:cubicBezTo>
                    <a:cubicBezTo>
                      <a:pt x="20388" y="33250"/>
                      <a:pt x="19490" y="36845"/>
                      <a:pt x="18816" y="40608"/>
                    </a:cubicBezTo>
                    <a:cubicBezTo>
                      <a:pt x="18085" y="44315"/>
                      <a:pt x="17131" y="48134"/>
                      <a:pt x="16569" y="52121"/>
                    </a:cubicBezTo>
                    <a:cubicBezTo>
                      <a:pt x="15951" y="56053"/>
                      <a:pt x="15053" y="60041"/>
                      <a:pt x="14491" y="64028"/>
                    </a:cubicBezTo>
                    <a:cubicBezTo>
                      <a:pt x="14154" y="66050"/>
                      <a:pt x="13817" y="68072"/>
                      <a:pt x="13536" y="70038"/>
                    </a:cubicBezTo>
                    <a:cubicBezTo>
                      <a:pt x="13199" y="72004"/>
                      <a:pt x="12975" y="74026"/>
                      <a:pt x="12694" y="75991"/>
                    </a:cubicBezTo>
                    <a:cubicBezTo>
                      <a:pt x="12132" y="79923"/>
                      <a:pt x="11683" y="83854"/>
                      <a:pt x="11233" y="87617"/>
                    </a:cubicBezTo>
                    <a:cubicBezTo>
                      <a:pt x="10953" y="89471"/>
                      <a:pt x="10840" y="91324"/>
                      <a:pt x="10616" y="93178"/>
                    </a:cubicBezTo>
                    <a:cubicBezTo>
                      <a:pt x="10447" y="94975"/>
                      <a:pt x="10222" y="96772"/>
                      <a:pt x="9998" y="98457"/>
                    </a:cubicBezTo>
                    <a:cubicBezTo>
                      <a:pt x="9661" y="101939"/>
                      <a:pt x="9043" y="105197"/>
                      <a:pt x="8594" y="108230"/>
                    </a:cubicBezTo>
                    <a:cubicBezTo>
                      <a:pt x="8032" y="111207"/>
                      <a:pt x="7583" y="113959"/>
                      <a:pt x="7021" y="116430"/>
                    </a:cubicBezTo>
                    <a:cubicBezTo>
                      <a:pt x="6459" y="118901"/>
                      <a:pt x="5954" y="121035"/>
                      <a:pt x="5448" y="122833"/>
                    </a:cubicBezTo>
                    <a:cubicBezTo>
                      <a:pt x="4943" y="124630"/>
                      <a:pt x="4550" y="126034"/>
                      <a:pt x="4269" y="126989"/>
                    </a:cubicBezTo>
                    <a:cubicBezTo>
                      <a:pt x="3932" y="127944"/>
                      <a:pt x="3764" y="128449"/>
                      <a:pt x="3764" y="128449"/>
                    </a:cubicBezTo>
                    <a:lnTo>
                      <a:pt x="3033" y="128449"/>
                    </a:lnTo>
                    <a:cubicBezTo>
                      <a:pt x="3033" y="128449"/>
                      <a:pt x="1" y="65152"/>
                      <a:pt x="279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29"/>
              <p:cNvSpPr/>
              <p:nvPr/>
            </p:nvSpPr>
            <p:spPr>
              <a:xfrm>
                <a:off x="1838625" y="2949450"/>
                <a:ext cx="2472650" cy="2191850"/>
              </a:xfrm>
              <a:custGeom>
                <a:rect b="b" l="l" r="r" t="t"/>
                <a:pathLst>
                  <a:path extrusionOk="0" h="87674" w="98906">
                    <a:moveTo>
                      <a:pt x="97839" y="87674"/>
                    </a:moveTo>
                    <a:lnTo>
                      <a:pt x="96547" y="86775"/>
                    </a:lnTo>
                    <a:cubicBezTo>
                      <a:pt x="95704" y="86213"/>
                      <a:pt x="94525" y="85371"/>
                      <a:pt x="93008" y="84248"/>
                    </a:cubicBezTo>
                    <a:cubicBezTo>
                      <a:pt x="91548" y="83068"/>
                      <a:pt x="89863" y="81720"/>
                      <a:pt x="87897" y="80091"/>
                    </a:cubicBezTo>
                    <a:cubicBezTo>
                      <a:pt x="85932" y="78463"/>
                      <a:pt x="83910" y="76609"/>
                      <a:pt x="81607" y="74531"/>
                    </a:cubicBezTo>
                    <a:cubicBezTo>
                      <a:pt x="79304" y="72509"/>
                      <a:pt x="76945" y="70206"/>
                      <a:pt x="74587" y="67679"/>
                    </a:cubicBezTo>
                    <a:cubicBezTo>
                      <a:pt x="73295" y="66500"/>
                      <a:pt x="72115" y="65152"/>
                      <a:pt x="70824" y="63860"/>
                    </a:cubicBezTo>
                    <a:cubicBezTo>
                      <a:pt x="69532" y="62568"/>
                      <a:pt x="68296" y="61164"/>
                      <a:pt x="66948" y="59816"/>
                    </a:cubicBezTo>
                    <a:cubicBezTo>
                      <a:pt x="64308" y="57120"/>
                      <a:pt x="61613" y="54312"/>
                      <a:pt x="58748" y="51504"/>
                    </a:cubicBezTo>
                    <a:lnTo>
                      <a:pt x="54423" y="47291"/>
                    </a:lnTo>
                    <a:lnTo>
                      <a:pt x="50043" y="43135"/>
                    </a:lnTo>
                    <a:cubicBezTo>
                      <a:pt x="47122" y="40327"/>
                      <a:pt x="44089" y="37631"/>
                      <a:pt x="41113" y="34935"/>
                    </a:cubicBezTo>
                    <a:cubicBezTo>
                      <a:pt x="38136" y="32295"/>
                      <a:pt x="35159" y="29768"/>
                      <a:pt x="32295" y="27184"/>
                    </a:cubicBezTo>
                    <a:cubicBezTo>
                      <a:pt x="29487" y="24657"/>
                      <a:pt x="26566" y="22354"/>
                      <a:pt x="23870" y="20108"/>
                    </a:cubicBezTo>
                    <a:cubicBezTo>
                      <a:pt x="22522" y="18984"/>
                      <a:pt x="21230" y="17861"/>
                      <a:pt x="19939" y="16850"/>
                    </a:cubicBezTo>
                    <a:lnTo>
                      <a:pt x="16232" y="13873"/>
                    </a:lnTo>
                    <a:lnTo>
                      <a:pt x="9604" y="8650"/>
                    </a:lnTo>
                    <a:lnTo>
                      <a:pt x="4437" y="4719"/>
                    </a:lnTo>
                    <a:cubicBezTo>
                      <a:pt x="1573" y="2528"/>
                      <a:pt x="0" y="1236"/>
                      <a:pt x="0" y="1236"/>
                    </a:cubicBezTo>
                    <a:lnTo>
                      <a:pt x="674" y="1"/>
                    </a:lnTo>
                    <a:cubicBezTo>
                      <a:pt x="674" y="1"/>
                      <a:pt x="2584" y="787"/>
                      <a:pt x="5954" y="2191"/>
                    </a:cubicBezTo>
                    <a:lnTo>
                      <a:pt x="11963" y="4887"/>
                    </a:lnTo>
                    <a:cubicBezTo>
                      <a:pt x="14266" y="5954"/>
                      <a:pt x="16737" y="7415"/>
                      <a:pt x="19545" y="8819"/>
                    </a:cubicBezTo>
                    <a:lnTo>
                      <a:pt x="23870" y="11178"/>
                    </a:lnTo>
                    <a:cubicBezTo>
                      <a:pt x="25330" y="11964"/>
                      <a:pt x="26791" y="12919"/>
                      <a:pt x="28363" y="13817"/>
                    </a:cubicBezTo>
                    <a:cubicBezTo>
                      <a:pt x="31396" y="15727"/>
                      <a:pt x="34654" y="17636"/>
                      <a:pt x="37855" y="19939"/>
                    </a:cubicBezTo>
                    <a:cubicBezTo>
                      <a:pt x="41056" y="22242"/>
                      <a:pt x="44482" y="24432"/>
                      <a:pt x="47684" y="26960"/>
                    </a:cubicBezTo>
                    <a:cubicBezTo>
                      <a:pt x="50941" y="29487"/>
                      <a:pt x="54311" y="32015"/>
                      <a:pt x="57456" y="34767"/>
                    </a:cubicBezTo>
                    <a:lnTo>
                      <a:pt x="62287" y="38811"/>
                    </a:lnTo>
                    <a:cubicBezTo>
                      <a:pt x="63803" y="40215"/>
                      <a:pt x="65319" y="41619"/>
                      <a:pt x="66836" y="43023"/>
                    </a:cubicBezTo>
                    <a:cubicBezTo>
                      <a:pt x="69925" y="45775"/>
                      <a:pt x="72789" y="48639"/>
                      <a:pt x="75597" y="51448"/>
                    </a:cubicBezTo>
                    <a:cubicBezTo>
                      <a:pt x="78350" y="54256"/>
                      <a:pt x="80933" y="57008"/>
                      <a:pt x="83292" y="59704"/>
                    </a:cubicBezTo>
                    <a:cubicBezTo>
                      <a:pt x="85651" y="62456"/>
                      <a:pt x="87673" y="65208"/>
                      <a:pt x="89470" y="67791"/>
                    </a:cubicBezTo>
                    <a:cubicBezTo>
                      <a:pt x="91099" y="70150"/>
                      <a:pt x="92615" y="72622"/>
                      <a:pt x="94019" y="75149"/>
                    </a:cubicBezTo>
                    <a:cubicBezTo>
                      <a:pt x="95255" y="77452"/>
                      <a:pt x="96210" y="79474"/>
                      <a:pt x="96940" y="81215"/>
                    </a:cubicBezTo>
                    <a:cubicBezTo>
                      <a:pt x="97558" y="82563"/>
                      <a:pt x="98063" y="83967"/>
                      <a:pt x="98513" y="85371"/>
                    </a:cubicBezTo>
                    <a:cubicBezTo>
                      <a:pt x="98793" y="86326"/>
                      <a:pt x="98906" y="86887"/>
                      <a:pt x="98906" y="86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29"/>
              <p:cNvSpPr/>
              <p:nvPr/>
            </p:nvSpPr>
            <p:spPr>
              <a:xfrm>
                <a:off x="1838625" y="2963500"/>
                <a:ext cx="2461425" cy="2176400"/>
              </a:xfrm>
              <a:custGeom>
                <a:rect b="b" l="l" r="r" t="t"/>
                <a:pathLst>
                  <a:path extrusionOk="0" h="87056" w="98457">
                    <a:moveTo>
                      <a:pt x="0" y="618"/>
                    </a:moveTo>
                    <a:cubicBezTo>
                      <a:pt x="0" y="618"/>
                      <a:pt x="1629" y="1966"/>
                      <a:pt x="4493" y="4157"/>
                    </a:cubicBezTo>
                    <a:lnTo>
                      <a:pt x="9660" y="8032"/>
                    </a:lnTo>
                    <a:lnTo>
                      <a:pt x="16232" y="13255"/>
                    </a:lnTo>
                    <a:lnTo>
                      <a:pt x="19995" y="16232"/>
                    </a:lnTo>
                    <a:cubicBezTo>
                      <a:pt x="21287" y="17299"/>
                      <a:pt x="22578" y="18422"/>
                      <a:pt x="23926" y="19546"/>
                    </a:cubicBezTo>
                    <a:cubicBezTo>
                      <a:pt x="26622" y="21792"/>
                      <a:pt x="29543" y="24039"/>
                      <a:pt x="32351" y="26622"/>
                    </a:cubicBezTo>
                    <a:cubicBezTo>
                      <a:pt x="35159" y="29150"/>
                      <a:pt x="38248" y="31621"/>
                      <a:pt x="41169" y="34373"/>
                    </a:cubicBezTo>
                    <a:cubicBezTo>
                      <a:pt x="44033" y="37125"/>
                      <a:pt x="47122" y="39709"/>
                      <a:pt x="50043" y="42573"/>
                    </a:cubicBezTo>
                    <a:lnTo>
                      <a:pt x="54480" y="46729"/>
                    </a:lnTo>
                    <a:lnTo>
                      <a:pt x="58748" y="50942"/>
                    </a:lnTo>
                    <a:cubicBezTo>
                      <a:pt x="61613" y="53694"/>
                      <a:pt x="64308" y="56558"/>
                      <a:pt x="67004" y="59254"/>
                    </a:cubicBezTo>
                    <a:cubicBezTo>
                      <a:pt x="68352" y="60546"/>
                      <a:pt x="69588" y="61950"/>
                      <a:pt x="70824" y="63298"/>
                    </a:cubicBezTo>
                    <a:cubicBezTo>
                      <a:pt x="72115" y="64590"/>
                      <a:pt x="73351" y="65881"/>
                      <a:pt x="74587" y="67117"/>
                    </a:cubicBezTo>
                    <a:cubicBezTo>
                      <a:pt x="77002" y="69644"/>
                      <a:pt x="79417" y="71835"/>
                      <a:pt x="81607" y="73969"/>
                    </a:cubicBezTo>
                    <a:cubicBezTo>
                      <a:pt x="83797" y="76103"/>
                      <a:pt x="85988" y="77901"/>
                      <a:pt x="87954" y="79529"/>
                    </a:cubicBezTo>
                    <a:cubicBezTo>
                      <a:pt x="89919" y="81102"/>
                      <a:pt x="91548" y="82506"/>
                      <a:pt x="93065" y="83629"/>
                    </a:cubicBezTo>
                    <a:cubicBezTo>
                      <a:pt x="94525" y="84753"/>
                      <a:pt x="95704" y="85595"/>
                      <a:pt x="96547" y="86157"/>
                    </a:cubicBezTo>
                    <a:lnTo>
                      <a:pt x="97839" y="87056"/>
                    </a:lnTo>
                    <a:lnTo>
                      <a:pt x="98456" y="86662"/>
                    </a:lnTo>
                    <a:cubicBezTo>
                      <a:pt x="98456" y="86662"/>
                      <a:pt x="62230" y="34654"/>
                      <a:pt x="3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29"/>
              <p:cNvSpPr/>
              <p:nvPr/>
            </p:nvSpPr>
            <p:spPr>
              <a:xfrm>
                <a:off x="1317700" y="3754025"/>
                <a:ext cx="2992175" cy="1390075"/>
              </a:xfrm>
              <a:custGeom>
                <a:rect b="b" l="l" r="r" t="t"/>
                <a:pathLst>
                  <a:path extrusionOk="0" h="55603" w="119687">
                    <a:moveTo>
                      <a:pt x="118844" y="55603"/>
                    </a:moveTo>
                    <a:lnTo>
                      <a:pt x="117328" y="55154"/>
                    </a:lnTo>
                    <a:cubicBezTo>
                      <a:pt x="116373" y="54873"/>
                      <a:pt x="115025" y="54367"/>
                      <a:pt x="113284" y="53750"/>
                    </a:cubicBezTo>
                    <a:cubicBezTo>
                      <a:pt x="111543" y="53132"/>
                      <a:pt x="109521" y="52289"/>
                      <a:pt x="107162" y="51278"/>
                    </a:cubicBezTo>
                    <a:cubicBezTo>
                      <a:pt x="104859" y="50324"/>
                      <a:pt x="102276" y="49144"/>
                      <a:pt x="99524" y="47796"/>
                    </a:cubicBezTo>
                    <a:cubicBezTo>
                      <a:pt x="96771" y="46448"/>
                      <a:pt x="93795" y="44988"/>
                      <a:pt x="90818" y="43303"/>
                    </a:cubicBezTo>
                    <a:cubicBezTo>
                      <a:pt x="89245" y="42460"/>
                      <a:pt x="87673" y="41618"/>
                      <a:pt x="86100" y="40719"/>
                    </a:cubicBezTo>
                    <a:cubicBezTo>
                      <a:pt x="84471" y="39877"/>
                      <a:pt x="82899" y="38866"/>
                      <a:pt x="81214" y="37967"/>
                    </a:cubicBezTo>
                    <a:cubicBezTo>
                      <a:pt x="77900" y="36170"/>
                      <a:pt x="74474" y="34260"/>
                      <a:pt x="70936" y="32463"/>
                    </a:cubicBezTo>
                    <a:lnTo>
                      <a:pt x="65600" y="29655"/>
                    </a:lnTo>
                    <a:lnTo>
                      <a:pt x="60152" y="26903"/>
                    </a:lnTo>
                    <a:cubicBezTo>
                      <a:pt x="56558" y="25106"/>
                      <a:pt x="52851" y="23421"/>
                      <a:pt x="49256" y="21680"/>
                    </a:cubicBezTo>
                    <a:cubicBezTo>
                      <a:pt x="45662" y="19939"/>
                      <a:pt x="42011" y="18422"/>
                      <a:pt x="38585" y="16849"/>
                    </a:cubicBezTo>
                    <a:cubicBezTo>
                      <a:pt x="35103" y="15221"/>
                      <a:pt x="31677" y="13873"/>
                      <a:pt x="28476" y="12525"/>
                    </a:cubicBezTo>
                    <a:cubicBezTo>
                      <a:pt x="26847" y="11795"/>
                      <a:pt x="25274" y="11121"/>
                      <a:pt x="23758" y="10503"/>
                    </a:cubicBezTo>
                    <a:lnTo>
                      <a:pt x="19265" y="8762"/>
                    </a:lnTo>
                    <a:lnTo>
                      <a:pt x="11458" y="5729"/>
                    </a:lnTo>
                    <a:lnTo>
                      <a:pt x="5336" y="3482"/>
                    </a:lnTo>
                    <a:cubicBezTo>
                      <a:pt x="1966" y="2191"/>
                      <a:pt x="0" y="1404"/>
                      <a:pt x="0" y="1404"/>
                    </a:cubicBezTo>
                    <a:lnTo>
                      <a:pt x="337" y="0"/>
                    </a:lnTo>
                    <a:cubicBezTo>
                      <a:pt x="337" y="0"/>
                      <a:pt x="2415" y="169"/>
                      <a:pt x="6010" y="562"/>
                    </a:cubicBezTo>
                    <a:lnTo>
                      <a:pt x="12581" y="1404"/>
                    </a:lnTo>
                    <a:cubicBezTo>
                      <a:pt x="15108" y="1741"/>
                      <a:pt x="17860" y="2415"/>
                      <a:pt x="21006" y="2977"/>
                    </a:cubicBezTo>
                    <a:lnTo>
                      <a:pt x="25780" y="3988"/>
                    </a:lnTo>
                    <a:cubicBezTo>
                      <a:pt x="27408" y="4381"/>
                      <a:pt x="29093" y="4830"/>
                      <a:pt x="30834" y="5280"/>
                    </a:cubicBezTo>
                    <a:cubicBezTo>
                      <a:pt x="34317" y="6178"/>
                      <a:pt x="38024" y="7021"/>
                      <a:pt x="41730" y="8312"/>
                    </a:cubicBezTo>
                    <a:cubicBezTo>
                      <a:pt x="45437" y="9548"/>
                      <a:pt x="49369" y="10671"/>
                      <a:pt x="53188" y="12188"/>
                    </a:cubicBezTo>
                    <a:cubicBezTo>
                      <a:pt x="57063" y="13648"/>
                      <a:pt x="60995" y="15052"/>
                      <a:pt x="64814" y="16737"/>
                    </a:cubicBezTo>
                    <a:lnTo>
                      <a:pt x="70599" y="19265"/>
                    </a:lnTo>
                    <a:cubicBezTo>
                      <a:pt x="72508" y="20107"/>
                      <a:pt x="74362" y="21062"/>
                      <a:pt x="76215" y="21904"/>
                    </a:cubicBezTo>
                    <a:cubicBezTo>
                      <a:pt x="79922" y="23645"/>
                      <a:pt x="83517" y="25555"/>
                      <a:pt x="86999" y="27408"/>
                    </a:cubicBezTo>
                    <a:cubicBezTo>
                      <a:pt x="90481" y="29262"/>
                      <a:pt x="93739" y="31171"/>
                      <a:pt x="96828" y="33081"/>
                    </a:cubicBezTo>
                    <a:cubicBezTo>
                      <a:pt x="99861" y="35047"/>
                      <a:pt x="102613" y="37069"/>
                      <a:pt x="105084" y="39034"/>
                    </a:cubicBezTo>
                    <a:cubicBezTo>
                      <a:pt x="107555" y="41000"/>
                      <a:pt x="109745" y="42910"/>
                      <a:pt x="111599" y="44763"/>
                    </a:cubicBezTo>
                    <a:cubicBezTo>
                      <a:pt x="113452" y="46561"/>
                      <a:pt x="114969" y="48245"/>
                      <a:pt x="116148" y="49650"/>
                    </a:cubicBezTo>
                    <a:cubicBezTo>
                      <a:pt x="117384" y="51054"/>
                      <a:pt x="118282" y="52289"/>
                      <a:pt x="118844" y="53188"/>
                    </a:cubicBezTo>
                    <a:cubicBezTo>
                      <a:pt x="119406" y="54030"/>
                      <a:pt x="119687" y="54480"/>
                      <a:pt x="119687" y="544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29"/>
              <p:cNvSpPr/>
              <p:nvPr/>
            </p:nvSpPr>
            <p:spPr>
              <a:xfrm>
                <a:off x="1319100" y="3772275"/>
                <a:ext cx="2979550" cy="1373250"/>
              </a:xfrm>
              <a:custGeom>
                <a:rect b="b" l="l" r="r" t="t"/>
                <a:pathLst>
                  <a:path extrusionOk="0" h="54930" w="119182">
                    <a:moveTo>
                      <a:pt x="0" y="674"/>
                    </a:moveTo>
                    <a:cubicBezTo>
                      <a:pt x="0" y="674"/>
                      <a:pt x="1910" y="1461"/>
                      <a:pt x="5280" y="2808"/>
                    </a:cubicBezTo>
                    <a:lnTo>
                      <a:pt x="11402" y="4999"/>
                    </a:lnTo>
                    <a:lnTo>
                      <a:pt x="19209" y="8088"/>
                    </a:lnTo>
                    <a:lnTo>
                      <a:pt x="23646" y="9829"/>
                    </a:lnTo>
                    <a:cubicBezTo>
                      <a:pt x="25162" y="10447"/>
                      <a:pt x="26735" y="11121"/>
                      <a:pt x="28363" y="11851"/>
                    </a:cubicBezTo>
                    <a:cubicBezTo>
                      <a:pt x="31565" y="13255"/>
                      <a:pt x="34991" y="14547"/>
                      <a:pt x="38473" y="16119"/>
                    </a:cubicBezTo>
                    <a:cubicBezTo>
                      <a:pt x="41899" y="17748"/>
                      <a:pt x="45550" y="19209"/>
                      <a:pt x="49144" y="21006"/>
                    </a:cubicBezTo>
                    <a:cubicBezTo>
                      <a:pt x="52739" y="22803"/>
                      <a:pt x="56446" y="24376"/>
                      <a:pt x="60040" y="26229"/>
                    </a:cubicBezTo>
                    <a:lnTo>
                      <a:pt x="65488" y="28925"/>
                    </a:lnTo>
                    <a:lnTo>
                      <a:pt x="70824" y="31733"/>
                    </a:lnTo>
                    <a:cubicBezTo>
                      <a:pt x="74362" y="33530"/>
                      <a:pt x="77788" y="35496"/>
                      <a:pt x="81158" y="37293"/>
                    </a:cubicBezTo>
                    <a:cubicBezTo>
                      <a:pt x="82843" y="38192"/>
                      <a:pt x="84415" y="39147"/>
                      <a:pt x="85988" y="40046"/>
                    </a:cubicBezTo>
                    <a:cubicBezTo>
                      <a:pt x="87561" y="40944"/>
                      <a:pt x="89133" y="41787"/>
                      <a:pt x="90706" y="42573"/>
                    </a:cubicBezTo>
                    <a:cubicBezTo>
                      <a:pt x="93739" y="44314"/>
                      <a:pt x="96715" y="45718"/>
                      <a:pt x="99411" y="47122"/>
                    </a:cubicBezTo>
                    <a:cubicBezTo>
                      <a:pt x="102107" y="48526"/>
                      <a:pt x="104747" y="49594"/>
                      <a:pt x="107050" y="50604"/>
                    </a:cubicBezTo>
                    <a:cubicBezTo>
                      <a:pt x="109409" y="51615"/>
                      <a:pt x="111431" y="52458"/>
                      <a:pt x="113172" y="53076"/>
                    </a:cubicBezTo>
                    <a:cubicBezTo>
                      <a:pt x="114913" y="53694"/>
                      <a:pt x="116261" y="54199"/>
                      <a:pt x="117272" y="54480"/>
                    </a:cubicBezTo>
                    <a:lnTo>
                      <a:pt x="118732" y="54929"/>
                    </a:lnTo>
                    <a:lnTo>
                      <a:pt x="119181" y="54368"/>
                    </a:lnTo>
                    <a:cubicBezTo>
                      <a:pt x="119181" y="54368"/>
                      <a:pt x="69420" y="15108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29"/>
              <p:cNvSpPr/>
              <p:nvPr/>
            </p:nvSpPr>
            <p:spPr>
              <a:xfrm>
                <a:off x="4498000" y="3286700"/>
                <a:ext cx="2562525" cy="1912175"/>
              </a:xfrm>
              <a:custGeom>
                <a:rect b="b" l="l" r="r" t="t"/>
                <a:pathLst>
                  <a:path extrusionOk="0" h="76487" w="102501">
                    <a:moveTo>
                      <a:pt x="49240" y="1"/>
                    </a:moveTo>
                    <a:cubicBezTo>
                      <a:pt x="25582" y="1"/>
                      <a:pt x="8058" y="32729"/>
                      <a:pt x="4044" y="48179"/>
                    </a:cubicBezTo>
                    <a:cubicBezTo>
                      <a:pt x="1629" y="57447"/>
                      <a:pt x="281" y="66938"/>
                      <a:pt x="1" y="76486"/>
                    </a:cubicBezTo>
                    <a:lnTo>
                      <a:pt x="102051" y="76486"/>
                    </a:lnTo>
                    <a:cubicBezTo>
                      <a:pt x="102501" y="64523"/>
                      <a:pt x="96266" y="58963"/>
                      <a:pt x="91998" y="38238"/>
                    </a:cubicBezTo>
                    <a:cubicBezTo>
                      <a:pt x="87673" y="17514"/>
                      <a:pt x="75205" y="1451"/>
                      <a:pt x="50773" y="46"/>
                    </a:cubicBezTo>
                    <a:cubicBezTo>
                      <a:pt x="50259" y="16"/>
                      <a:pt x="49748" y="1"/>
                      <a:pt x="49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29"/>
              <p:cNvSpPr/>
              <p:nvPr/>
            </p:nvSpPr>
            <p:spPr>
              <a:xfrm>
                <a:off x="6109925" y="3649500"/>
                <a:ext cx="454950" cy="512350"/>
              </a:xfrm>
              <a:custGeom>
                <a:rect b="b" l="l" r="r" t="t"/>
                <a:pathLst>
                  <a:path extrusionOk="0" h="20494" w="18198">
                    <a:moveTo>
                      <a:pt x="6430" y="0"/>
                    </a:moveTo>
                    <a:cubicBezTo>
                      <a:pt x="5632" y="0"/>
                      <a:pt x="4864" y="171"/>
                      <a:pt x="4156" y="530"/>
                    </a:cubicBezTo>
                    <a:cubicBezTo>
                      <a:pt x="618" y="2328"/>
                      <a:pt x="0" y="8113"/>
                      <a:pt x="2696" y="13504"/>
                    </a:cubicBezTo>
                    <a:cubicBezTo>
                      <a:pt x="4852" y="17772"/>
                      <a:pt x="8517" y="20494"/>
                      <a:pt x="11708" y="20494"/>
                    </a:cubicBezTo>
                    <a:cubicBezTo>
                      <a:pt x="12507" y="20494"/>
                      <a:pt x="13277" y="20323"/>
                      <a:pt x="13985" y="19963"/>
                    </a:cubicBezTo>
                    <a:cubicBezTo>
                      <a:pt x="17524" y="18166"/>
                      <a:pt x="18198" y="12381"/>
                      <a:pt x="15445" y="7045"/>
                    </a:cubicBezTo>
                    <a:cubicBezTo>
                      <a:pt x="13289" y="2732"/>
                      <a:pt x="9622" y="0"/>
                      <a:pt x="64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29"/>
              <p:cNvSpPr/>
              <p:nvPr/>
            </p:nvSpPr>
            <p:spPr>
              <a:xfrm>
                <a:off x="6118350" y="4256725"/>
                <a:ext cx="268200" cy="258925"/>
              </a:xfrm>
              <a:custGeom>
                <a:rect b="b" l="l" r="r" t="t"/>
                <a:pathLst>
                  <a:path extrusionOk="0" h="10357" w="10728">
                    <a:moveTo>
                      <a:pt x="4803" y="0"/>
                    </a:moveTo>
                    <a:cubicBezTo>
                      <a:pt x="4178" y="0"/>
                      <a:pt x="3557" y="144"/>
                      <a:pt x="2977" y="448"/>
                    </a:cubicBezTo>
                    <a:cubicBezTo>
                      <a:pt x="730" y="1572"/>
                      <a:pt x="0" y="4604"/>
                      <a:pt x="1292" y="7244"/>
                    </a:cubicBezTo>
                    <a:cubicBezTo>
                      <a:pt x="2301" y="9178"/>
                      <a:pt x="4159" y="10356"/>
                      <a:pt x="5971" y="10356"/>
                    </a:cubicBezTo>
                    <a:cubicBezTo>
                      <a:pt x="6581" y="10356"/>
                      <a:pt x="7186" y="10223"/>
                      <a:pt x="7751" y="9940"/>
                    </a:cubicBezTo>
                    <a:cubicBezTo>
                      <a:pt x="9998" y="8761"/>
                      <a:pt x="10728" y="5728"/>
                      <a:pt x="9436" y="3144"/>
                    </a:cubicBezTo>
                    <a:cubicBezTo>
                      <a:pt x="8436" y="1186"/>
                      <a:pt x="6601" y="0"/>
                      <a:pt x="4803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29"/>
              <p:cNvSpPr/>
              <p:nvPr/>
            </p:nvSpPr>
            <p:spPr>
              <a:xfrm>
                <a:off x="6128175" y="4247100"/>
                <a:ext cx="269600" cy="258700"/>
              </a:xfrm>
              <a:custGeom>
                <a:rect b="b" l="l" r="r" t="t"/>
                <a:pathLst>
                  <a:path extrusionOk="0" h="10348" w="10784">
                    <a:moveTo>
                      <a:pt x="4782" y="0"/>
                    </a:moveTo>
                    <a:cubicBezTo>
                      <a:pt x="4162" y="0"/>
                      <a:pt x="3548" y="141"/>
                      <a:pt x="2977" y="440"/>
                    </a:cubicBezTo>
                    <a:cubicBezTo>
                      <a:pt x="731" y="1563"/>
                      <a:pt x="0" y="4653"/>
                      <a:pt x="1348" y="7236"/>
                    </a:cubicBezTo>
                    <a:cubicBezTo>
                      <a:pt x="2315" y="9169"/>
                      <a:pt x="4194" y="10348"/>
                      <a:pt x="6020" y="10348"/>
                    </a:cubicBezTo>
                    <a:cubicBezTo>
                      <a:pt x="6634" y="10348"/>
                      <a:pt x="7242" y="10215"/>
                      <a:pt x="7807" y="9932"/>
                    </a:cubicBezTo>
                    <a:cubicBezTo>
                      <a:pt x="10054" y="8809"/>
                      <a:pt x="10784" y="5720"/>
                      <a:pt x="9436" y="3136"/>
                    </a:cubicBezTo>
                    <a:cubicBezTo>
                      <a:pt x="8472" y="1209"/>
                      <a:pt x="6602" y="0"/>
                      <a:pt x="4782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29"/>
              <p:cNvSpPr/>
              <p:nvPr/>
            </p:nvSpPr>
            <p:spPr>
              <a:xfrm>
                <a:off x="5872625" y="4009775"/>
                <a:ext cx="247150" cy="264975"/>
              </a:xfrm>
              <a:custGeom>
                <a:rect b="b" l="l" r="r" t="t"/>
                <a:pathLst>
                  <a:path extrusionOk="0" h="10599" w="9886">
                    <a:moveTo>
                      <a:pt x="5126" y="0"/>
                    </a:moveTo>
                    <a:cubicBezTo>
                      <a:pt x="2885" y="0"/>
                      <a:pt x="862" y="1972"/>
                      <a:pt x="450" y="4654"/>
                    </a:cubicBezTo>
                    <a:cubicBezTo>
                      <a:pt x="0" y="7518"/>
                      <a:pt x="1685" y="10214"/>
                      <a:pt x="4157" y="10551"/>
                    </a:cubicBezTo>
                    <a:cubicBezTo>
                      <a:pt x="4359" y="10583"/>
                      <a:pt x="4560" y="10599"/>
                      <a:pt x="4759" y="10599"/>
                    </a:cubicBezTo>
                    <a:cubicBezTo>
                      <a:pt x="7001" y="10599"/>
                      <a:pt x="9024" y="8627"/>
                      <a:pt x="9436" y="5945"/>
                    </a:cubicBezTo>
                    <a:cubicBezTo>
                      <a:pt x="9885" y="3025"/>
                      <a:pt x="8200" y="385"/>
                      <a:pt x="5729" y="48"/>
                    </a:cubicBezTo>
                    <a:cubicBezTo>
                      <a:pt x="5527" y="16"/>
                      <a:pt x="5326" y="0"/>
                      <a:pt x="5126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29"/>
              <p:cNvSpPr/>
              <p:nvPr/>
            </p:nvSpPr>
            <p:spPr>
              <a:xfrm>
                <a:off x="5888075" y="4008375"/>
                <a:ext cx="245750" cy="264975"/>
              </a:xfrm>
              <a:custGeom>
                <a:rect b="b" l="l" r="r" t="t"/>
                <a:pathLst>
                  <a:path extrusionOk="0" h="10599" w="9830">
                    <a:moveTo>
                      <a:pt x="5069" y="0"/>
                    </a:moveTo>
                    <a:cubicBezTo>
                      <a:pt x="2828" y="0"/>
                      <a:pt x="806" y="1967"/>
                      <a:pt x="393" y="4597"/>
                    </a:cubicBezTo>
                    <a:cubicBezTo>
                      <a:pt x="0" y="7518"/>
                      <a:pt x="1629" y="10158"/>
                      <a:pt x="4100" y="10551"/>
                    </a:cubicBezTo>
                    <a:cubicBezTo>
                      <a:pt x="4307" y="10583"/>
                      <a:pt x="4512" y="10599"/>
                      <a:pt x="4716" y="10599"/>
                    </a:cubicBezTo>
                    <a:cubicBezTo>
                      <a:pt x="7000" y="10599"/>
                      <a:pt x="9019" y="8627"/>
                      <a:pt x="9380" y="5945"/>
                    </a:cubicBezTo>
                    <a:cubicBezTo>
                      <a:pt x="9829" y="3025"/>
                      <a:pt x="8200" y="385"/>
                      <a:pt x="5673" y="48"/>
                    </a:cubicBezTo>
                    <a:cubicBezTo>
                      <a:pt x="5471" y="16"/>
                      <a:pt x="5269" y="0"/>
                      <a:pt x="5069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29"/>
              <p:cNvSpPr/>
              <p:nvPr/>
            </p:nvSpPr>
            <p:spPr>
              <a:xfrm>
                <a:off x="3912500" y="3903400"/>
                <a:ext cx="1854850" cy="1383925"/>
              </a:xfrm>
              <a:custGeom>
                <a:rect b="b" l="l" r="r" t="t"/>
                <a:pathLst>
                  <a:path extrusionOk="0" h="55357" w="74194">
                    <a:moveTo>
                      <a:pt x="38578" y="1"/>
                    </a:moveTo>
                    <a:cubicBezTo>
                      <a:pt x="38208" y="1"/>
                      <a:pt x="37836" y="12"/>
                      <a:pt x="37462" y="35"/>
                    </a:cubicBezTo>
                    <a:cubicBezTo>
                      <a:pt x="19770" y="1046"/>
                      <a:pt x="10784" y="12672"/>
                      <a:pt x="7582" y="27668"/>
                    </a:cubicBezTo>
                    <a:cubicBezTo>
                      <a:pt x="4437" y="42720"/>
                      <a:pt x="0" y="46707"/>
                      <a:pt x="337" y="55357"/>
                    </a:cubicBezTo>
                    <a:lnTo>
                      <a:pt x="74193" y="55357"/>
                    </a:lnTo>
                    <a:cubicBezTo>
                      <a:pt x="74025" y="48449"/>
                      <a:pt x="73014" y="41596"/>
                      <a:pt x="71273" y="34913"/>
                    </a:cubicBezTo>
                    <a:cubicBezTo>
                      <a:pt x="68359" y="23698"/>
                      <a:pt x="55653" y="1"/>
                      <a:pt x="38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29"/>
              <p:cNvSpPr/>
              <p:nvPr/>
            </p:nvSpPr>
            <p:spPr>
              <a:xfrm>
                <a:off x="4271950" y="4165675"/>
                <a:ext cx="328575" cy="371475"/>
              </a:xfrm>
              <a:custGeom>
                <a:rect b="b" l="l" r="r" t="t"/>
                <a:pathLst>
                  <a:path extrusionOk="0" h="14859" w="13143">
                    <a:moveTo>
                      <a:pt x="8503" y="1"/>
                    </a:moveTo>
                    <a:cubicBezTo>
                      <a:pt x="6185" y="1"/>
                      <a:pt x="3537" y="1959"/>
                      <a:pt x="1966" y="5101"/>
                    </a:cubicBezTo>
                    <a:cubicBezTo>
                      <a:pt x="0" y="8977"/>
                      <a:pt x="449" y="13189"/>
                      <a:pt x="3033" y="14481"/>
                    </a:cubicBezTo>
                    <a:cubicBezTo>
                      <a:pt x="3545" y="14737"/>
                      <a:pt x="4097" y="14858"/>
                      <a:pt x="4668" y="14858"/>
                    </a:cubicBezTo>
                    <a:cubicBezTo>
                      <a:pt x="6980" y="14858"/>
                      <a:pt x="9612" y="12870"/>
                      <a:pt x="11233" y="9763"/>
                    </a:cubicBezTo>
                    <a:cubicBezTo>
                      <a:pt x="13143" y="5888"/>
                      <a:pt x="12693" y="1675"/>
                      <a:pt x="10166" y="383"/>
                    </a:cubicBezTo>
                    <a:cubicBezTo>
                      <a:pt x="9647" y="124"/>
                      <a:pt x="9086" y="1"/>
                      <a:pt x="85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29"/>
              <p:cNvSpPr/>
              <p:nvPr/>
            </p:nvSpPr>
            <p:spPr>
              <a:xfrm>
                <a:off x="4392700" y="4598400"/>
                <a:ext cx="195200" cy="187175"/>
              </a:xfrm>
              <a:custGeom>
                <a:rect b="b" l="l" r="r" t="t"/>
                <a:pathLst>
                  <a:path extrusionOk="0" h="7487" w="7808">
                    <a:moveTo>
                      <a:pt x="4306" y="0"/>
                    </a:moveTo>
                    <a:cubicBezTo>
                      <a:pt x="2999" y="0"/>
                      <a:pt x="1666" y="861"/>
                      <a:pt x="955" y="2283"/>
                    </a:cubicBezTo>
                    <a:cubicBezTo>
                      <a:pt x="0" y="4192"/>
                      <a:pt x="506" y="6383"/>
                      <a:pt x="2134" y="7169"/>
                    </a:cubicBezTo>
                    <a:cubicBezTo>
                      <a:pt x="2553" y="7385"/>
                      <a:pt x="3001" y="7487"/>
                      <a:pt x="3452" y="7487"/>
                    </a:cubicBezTo>
                    <a:cubicBezTo>
                      <a:pt x="4757" y="7487"/>
                      <a:pt x="6087" y="6637"/>
                      <a:pt x="6796" y="5259"/>
                    </a:cubicBezTo>
                    <a:cubicBezTo>
                      <a:pt x="7807" y="3350"/>
                      <a:pt x="7245" y="1159"/>
                      <a:pt x="5617" y="317"/>
                    </a:cubicBezTo>
                    <a:cubicBezTo>
                      <a:pt x="5200" y="102"/>
                      <a:pt x="4755" y="0"/>
                      <a:pt x="4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29"/>
              <p:cNvSpPr/>
              <p:nvPr/>
            </p:nvSpPr>
            <p:spPr>
              <a:xfrm>
                <a:off x="4583650" y="4425750"/>
                <a:ext cx="178350" cy="191275"/>
              </a:xfrm>
              <a:custGeom>
                <a:rect b="b" l="l" r="r" t="t"/>
                <a:pathLst>
                  <a:path extrusionOk="0" h="7651" w="7134">
                    <a:moveTo>
                      <a:pt x="3408" y="0"/>
                    </a:moveTo>
                    <a:cubicBezTo>
                      <a:pt x="3265" y="0"/>
                      <a:pt x="3122" y="11"/>
                      <a:pt x="2977" y="34"/>
                    </a:cubicBezTo>
                    <a:cubicBezTo>
                      <a:pt x="1180" y="315"/>
                      <a:pt x="1" y="2224"/>
                      <a:pt x="281" y="4302"/>
                    </a:cubicBezTo>
                    <a:cubicBezTo>
                      <a:pt x="591" y="6260"/>
                      <a:pt x="2034" y="7651"/>
                      <a:pt x="3657" y="7651"/>
                    </a:cubicBezTo>
                    <a:cubicBezTo>
                      <a:pt x="3804" y="7651"/>
                      <a:pt x="3952" y="7639"/>
                      <a:pt x="4101" y="7616"/>
                    </a:cubicBezTo>
                    <a:cubicBezTo>
                      <a:pt x="5898" y="7391"/>
                      <a:pt x="7133" y="5426"/>
                      <a:pt x="6796" y="3348"/>
                    </a:cubicBezTo>
                    <a:cubicBezTo>
                      <a:pt x="6487" y="1436"/>
                      <a:pt x="5037" y="0"/>
                      <a:pt x="3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29"/>
              <p:cNvSpPr/>
              <p:nvPr/>
            </p:nvSpPr>
            <p:spPr>
              <a:xfrm>
                <a:off x="4836400" y="3132475"/>
                <a:ext cx="2354700" cy="2327575"/>
              </a:xfrm>
              <a:custGeom>
                <a:rect b="b" l="l" r="r" t="t"/>
                <a:pathLst>
                  <a:path extrusionOk="0" h="93103" w="94188">
                    <a:moveTo>
                      <a:pt x="38915" y="0"/>
                    </a:moveTo>
                    <a:cubicBezTo>
                      <a:pt x="30547" y="0"/>
                      <a:pt x="25162" y="1947"/>
                      <a:pt x="25162" y="1947"/>
                    </a:cubicBezTo>
                    <a:cubicBezTo>
                      <a:pt x="1517" y="15370"/>
                      <a:pt x="0" y="52495"/>
                      <a:pt x="0" y="52495"/>
                    </a:cubicBezTo>
                    <a:cubicBezTo>
                      <a:pt x="11570" y="30759"/>
                      <a:pt x="27240" y="19189"/>
                      <a:pt x="39484" y="13068"/>
                    </a:cubicBezTo>
                    <a:cubicBezTo>
                      <a:pt x="81776" y="49350"/>
                      <a:pt x="94188" y="93102"/>
                      <a:pt x="94188" y="93102"/>
                    </a:cubicBezTo>
                    <a:lnTo>
                      <a:pt x="90144" y="32894"/>
                    </a:lnTo>
                    <a:cubicBezTo>
                      <a:pt x="81326" y="16774"/>
                      <a:pt x="62006" y="5036"/>
                      <a:pt x="62006" y="5036"/>
                    </a:cubicBezTo>
                    <a:cubicBezTo>
                      <a:pt x="53294" y="1116"/>
                      <a:pt x="45250" y="0"/>
                      <a:pt x="389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29"/>
              <p:cNvSpPr/>
              <p:nvPr/>
            </p:nvSpPr>
            <p:spPr>
              <a:xfrm>
                <a:off x="4739500" y="2785175"/>
                <a:ext cx="1652675" cy="1364825"/>
              </a:xfrm>
              <a:custGeom>
                <a:rect b="b" l="l" r="r" t="t"/>
                <a:pathLst>
                  <a:path extrusionOk="0" h="54593" w="66107">
                    <a:moveTo>
                      <a:pt x="1" y="54592"/>
                    </a:moveTo>
                    <a:cubicBezTo>
                      <a:pt x="1" y="54592"/>
                      <a:pt x="4269" y="13199"/>
                      <a:pt x="30610" y="1"/>
                    </a:cubicBezTo>
                    <a:lnTo>
                      <a:pt x="66106" y="7527"/>
                    </a:lnTo>
                    <a:cubicBezTo>
                      <a:pt x="66106" y="7527"/>
                      <a:pt x="26510" y="10222"/>
                      <a:pt x="1" y="545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29"/>
              <p:cNvSpPr/>
              <p:nvPr/>
            </p:nvSpPr>
            <p:spPr>
              <a:xfrm>
                <a:off x="5152325" y="3947400"/>
                <a:ext cx="2038775" cy="1443825"/>
              </a:xfrm>
              <a:custGeom>
                <a:rect b="b" l="l" r="r" t="t"/>
                <a:pathLst>
                  <a:path extrusionOk="0" h="57753" w="81551">
                    <a:moveTo>
                      <a:pt x="6118" y="0"/>
                    </a:moveTo>
                    <a:cubicBezTo>
                      <a:pt x="2215" y="0"/>
                      <a:pt x="0" y="297"/>
                      <a:pt x="0" y="297"/>
                    </a:cubicBezTo>
                    <a:cubicBezTo>
                      <a:pt x="35496" y="32591"/>
                      <a:pt x="81551" y="57753"/>
                      <a:pt x="81551" y="57753"/>
                    </a:cubicBezTo>
                    <a:lnTo>
                      <a:pt x="77451" y="27930"/>
                    </a:lnTo>
                    <a:cubicBezTo>
                      <a:pt x="47897" y="2988"/>
                      <a:pt x="18505" y="0"/>
                      <a:pt x="6118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29"/>
              <p:cNvSpPr/>
              <p:nvPr/>
            </p:nvSpPr>
            <p:spPr>
              <a:xfrm>
                <a:off x="5367150" y="3690825"/>
                <a:ext cx="1823950" cy="1700400"/>
              </a:xfrm>
              <a:custGeom>
                <a:rect b="b" l="l" r="r" t="t"/>
                <a:pathLst>
                  <a:path extrusionOk="0" h="68016" w="72958">
                    <a:moveTo>
                      <a:pt x="72958" y="68016"/>
                    </a:moveTo>
                    <a:cubicBezTo>
                      <a:pt x="72958" y="68016"/>
                      <a:pt x="30778" y="36845"/>
                      <a:pt x="0" y="1"/>
                    </a:cubicBezTo>
                    <a:cubicBezTo>
                      <a:pt x="0" y="1"/>
                      <a:pt x="38866" y="169"/>
                      <a:pt x="72958" y="379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29"/>
              <p:cNvSpPr/>
              <p:nvPr/>
            </p:nvSpPr>
            <p:spPr>
              <a:xfrm>
                <a:off x="5504750" y="2648975"/>
                <a:ext cx="1686350" cy="2811075"/>
              </a:xfrm>
              <a:custGeom>
                <a:rect b="b" l="l" r="r" t="t"/>
                <a:pathLst>
                  <a:path extrusionOk="0" h="112443" w="67454">
                    <a:moveTo>
                      <a:pt x="67454" y="112442"/>
                    </a:moveTo>
                    <a:cubicBezTo>
                      <a:pt x="67454" y="112442"/>
                      <a:pt x="55042" y="51616"/>
                      <a:pt x="0" y="5449"/>
                    </a:cubicBezTo>
                    <a:cubicBezTo>
                      <a:pt x="0" y="5449"/>
                      <a:pt x="18254" y="1"/>
                      <a:pt x="39203" y="11627"/>
                    </a:cubicBezTo>
                    <a:cubicBezTo>
                      <a:pt x="39203" y="11627"/>
                      <a:pt x="59142" y="26173"/>
                      <a:pt x="67454" y="448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29"/>
              <p:cNvSpPr/>
              <p:nvPr/>
            </p:nvSpPr>
            <p:spPr>
              <a:xfrm>
                <a:off x="5625500" y="1777025"/>
                <a:ext cx="1565600" cy="2256425"/>
              </a:xfrm>
              <a:custGeom>
                <a:rect b="b" l="l" r="r" t="t"/>
                <a:pathLst>
                  <a:path extrusionOk="0" h="90257" w="62624">
                    <a:moveTo>
                      <a:pt x="62624" y="90257"/>
                    </a:moveTo>
                    <a:cubicBezTo>
                      <a:pt x="62624" y="90257"/>
                      <a:pt x="37406" y="28757"/>
                      <a:pt x="1" y="0"/>
                    </a:cubicBezTo>
                    <a:cubicBezTo>
                      <a:pt x="1" y="0"/>
                      <a:pt x="39877" y="9436"/>
                      <a:pt x="62624" y="561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36" name="Google Shape;2736;p29"/>
            <p:cNvGrpSpPr/>
            <p:nvPr/>
          </p:nvGrpSpPr>
          <p:grpSpPr>
            <a:xfrm flipH="1">
              <a:off x="-249924" y="3029803"/>
              <a:ext cx="1572210" cy="1574202"/>
              <a:chOff x="1190625" y="208700"/>
              <a:chExt cx="5249450" cy="5256100"/>
            </a:xfrm>
          </p:grpSpPr>
          <p:sp>
            <p:nvSpPr>
              <p:cNvPr id="2737" name="Google Shape;2737;p29"/>
              <p:cNvSpPr/>
              <p:nvPr/>
            </p:nvSpPr>
            <p:spPr>
              <a:xfrm>
                <a:off x="4981250" y="3915925"/>
                <a:ext cx="1277075" cy="1548875"/>
              </a:xfrm>
              <a:custGeom>
                <a:rect b="b" l="l" r="r" t="t"/>
                <a:pathLst>
                  <a:path extrusionOk="0" h="61955" w="51083">
                    <a:moveTo>
                      <a:pt x="5484" y="1"/>
                    </a:moveTo>
                    <a:cubicBezTo>
                      <a:pt x="3613" y="17534"/>
                      <a:pt x="299" y="48005"/>
                      <a:pt x="138" y="52495"/>
                    </a:cubicBezTo>
                    <a:cubicBezTo>
                      <a:pt x="0" y="58017"/>
                      <a:pt x="7706" y="61955"/>
                      <a:pt x="19777" y="61955"/>
                    </a:cubicBezTo>
                    <a:cubicBezTo>
                      <a:pt x="21728" y="61955"/>
                      <a:pt x="23793" y="61852"/>
                      <a:pt x="25958" y="61636"/>
                    </a:cubicBezTo>
                    <a:cubicBezTo>
                      <a:pt x="41567" y="60460"/>
                      <a:pt x="51083" y="54420"/>
                      <a:pt x="49746" y="48165"/>
                    </a:cubicBezTo>
                    <a:cubicBezTo>
                      <a:pt x="48998" y="44316"/>
                      <a:pt x="42423" y="21704"/>
                      <a:pt x="37451" y="4758"/>
                    </a:cubicBezTo>
                    <a:cubicBezTo>
                      <a:pt x="35420" y="4117"/>
                      <a:pt x="33175" y="3422"/>
                      <a:pt x="30983" y="2834"/>
                    </a:cubicBezTo>
                    <a:cubicBezTo>
                      <a:pt x="29486" y="2353"/>
                      <a:pt x="27936" y="1979"/>
                      <a:pt x="26599" y="1658"/>
                    </a:cubicBezTo>
                    <a:lnTo>
                      <a:pt x="26599" y="1925"/>
                    </a:lnTo>
                    <a:cubicBezTo>
                      <a:pt x="26573" y="3449"/>
                      <a:pt x="25437" y="4198"/>
                      <a:pt x="24300" y="4198"/>
                    </a:cubicBezTo>
                    <a:cubicBezTo>
                      <a:pt x="23124" y="4198"/>
                      <a:pt x="21948" y="3395"/>
                      <a:pt x="22002" y="1818"/>
                    </a:cubicBezTo>
                    <a:lnTo>
                      <a:pt x="22002" y="1711"/>
                    </a:lnTo>
                    <a:cubicBezTo>
                      <a:pt x="21950" y="3235"/>
                      <a:pt x="20813" y="3984"/>
                      <a:pt x="19676" y="3984"/>
                    </a:cubicBezTo>
                    <a:cubicBezTo>
                      <a:pt x="18500" y="3984"/>
                      <a:pt x="17324" y="3181"/>
                      <a:pt x="17351" y="1604"/>
                    </a:cubicBezTo>
                    <a:lnTo>
                      <a:pt x="17351" y="1497"/>
                    </a:lnTo>
                    <a:cubicBezTo>
                      <a:pt x="17299" y="3041"/>
                      <a:pt x="16159" y="3790"/>
                      <a:pt x="15014" y="3790"/>
                    </a:cubicBezTo>
                    <a:cubicBezTo>
                      <a:pt x="13819" y="3790"/>
                      <a:pt x="12620" y="2974"/>
                      <a:pt x="12647" y="1391"/>
                    </a:cubicBezTo>
                    <a:lnTo>
                      <a:pt x="12647" y="1284"/>
                    </a:lnTo>
                    <a:lnTo>
                      <a:pt x="12701" y="321"/>
                    </a:lnTo>
                    <a:lnTo>
                      <a:pt x="7997" y="108"/>
                    </a:lnTo>
                    <a:lnTo>
                      <a:pt x="5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29"/>
              <p:cNvSpPr/>
              <p:nvPr/>
            </p:nvSpPr>
            <p:spPr>
              <a:xfrm>
                <a:off x="5119675" y="3736850"/>
                <a:ext cx="799200" cy="298050"/>
              </a:xfrm>
              <a:custGeom>
                <a:rect b="b" l="l" r="r" t="t"/>
                <a:pathLst>
                  <a:path extrusionOk="0" h="11922" w="31968">
                    <a:moveTo>
                      <a:pt x="802" y="0"/>
                    </a:moveTo>
                    <a:cubicBezTo>
                      <a:pt x="749" y="588"/>
                      <a:pt x="642" y="1177"/>
                      <a:pt x="589" y="1871"/>
                    </a:cubicBezTo>
                    <a:cubicBezTo>
                      <a:pt x="535" y="2620"/>
                      <a:pt x="428" y="3368"/>
                      <a:pt x="321" y="4277"/>
                    </a:cubicBezTo>
                    <a:cubicBezTo>
                      <a:pt x="214" y="5186"/>
                      <a:pt x="107" y="6148"/>
                      <a:pt x="1" y="7164"/>
                    </a:cubicBezTo>
                    <a:lnTo>
                      <a:pt x="2460" y="7271"/>
                    </a:lnTo>
                    <a:lnTo>
                      <a:pt x="7217" y="7484"/>
                    </a:lnTo>
                    <a:lnTo>
                      <a:pt x="7164" y="8447"/>
                    </a:lnTo>
                    <a:lnTo>
                      <a:pt x="7164" y="8554"/>
                    </a:lnTo>
                    <a:cubicBezTo>
                      <a:pt x="7136" y="10137"/>
                      <a:pt x="8336" y="10953"/>
                      <a:pt x="9531" y="10953"/>
                    </a:cubicBezTo>
                    <a:cubicBezTo>
                      <a:pt x="10675" y="10953"/>
                      <a:pt x="11816" y="10204"/>
                      <a:pt x="11868" y="8660"/>
                    </a:cubicBezTo>
                    <a:lnTo>
                      <a:pt x="11868" y="8767"/>
                    </a:lnTo>
                    <a:cubicBezTo>
                      <a:pt x="11814" y="10344"/>
                      <a:pt x="12990" y="11147"/>
                      <a:pt x="14166" y="11147"/>
                    </a:cubicBezTo>
                    <a:cubicBezTo>
                      <a:pt x="15303" y="11147"/>
                      <a:pt x="16439" y="10398"/>
                      <a:pt x="16465" y="8874"/>
                    </a:cubicBezTo>
                    <a:lnTo>
                      <a:pt x="16465" y="8981"/>
                    </a:lnTo>
                    <a:cubicBezTo>
                      <a:pt x="16438" y="10558"/>
                      <a:pt x="17628" y="11361"/>
                      <a:pt x="18811" y="11361"/>
                    </a:cubicBezTo>
                    <a:cubicBezTo>
                      <a:pt x="19953" y="11361"/>
                      <a:pt x="21090" y="10612"/>
                      <a:pt x="21116" y="9088"/>
                    </a:cubicBezTo>
                    <a:lnTo>
                      <a:pt x="21116" y="8821"/>
                    </a:lnTo>
                    <a:cubicBezTo>
                      <a:pt x="22452" y="9142"/>
                      <a:pt x="23949" y="9516"/>
                      <a:pt x="25499" y="9997"/>
                    </a:cubicBezTo>
                    <a:cubicBezTo>
                      <a:pt x="27691" y="10585"/>
                      <a:pt x="29936" y="11280"/>
                      <a:pt x="31968" y="11921"/>
                    </a:cubicBezTo>
                    <a:cubicBezTo>
                      <a:pt x="30952" y="8660"/>
                      <a:pt x="30097" y="5667"/>
                      <a:pt x="29295" y="2994"/>
                    </a:cubicBezTo>
                    <a:lnTo>
                      <a:pt x="28760" y="2887"/>
                    </a:lnTo>
                    <a:cubicBezTo>
                      <a:pt x="28493" y="2834"/>
                      <a:pt x="27798" y="2780"/>
                      <a:pt x="26836" y="2727"/>
                    </a:cubicBezTo>
                    <a:cubicBezTo>
                      <a:pt x="25499" y="2673"/>
                      <a:pt x="23575" y="2566"/>
                      <a:pt x="21276" y="2513"/>
                    </a:cubicBezTo>
                    <a:cubicBezTo>
                      <a:pt x="21276" y="2459"/>
                      <a:pt x="21276" y="2406"/>
                      <a:pt x="21223" y="2353"/>
                    </a:cubicBezTo>
                    <a:cubicBezTo>
                      <a:pt x="20877" y="1263"/>
                      <a:pt x="19951" y="729"/>
                      <a:pt x="19028" y="729"/>
                    </a:cubicBezTo>
                    <a:cubicBezTo>
                      <a:pt x="18094" y="729"/>
                      <a:pt x="17162" y="1277"/>
                      <a:pt x="16839" y="2353"/>
                    </a:cubicBezTo>
                    <a:lnTo>
                      <a:pt x="16679" y="2353"/>
                    </a:lnTo>
                    <a:cubicBezTo>
                      <a:pt x="16406" y="1150"/>
                      <a:pt x="15405" y="534"/>
                      <a:pt x="14407" y="534"/>
                    </a:cubicBezTo>
                    <a:cubicBezTo>
                      <a:pt x="13454" y="534"/>
                      <a:pt x="12502" y="1096"/>
                      <a:pt x="12189" y="2246"/>
                    </a:cubicBezTo>
                    <a:lnTo>
                      <a:pt x="12028" y="2246"/>
                    </a:lnTo>
                    <a:cubicBezTo>
                      <a:pt x="11809" y="956"/>
                      <a:pt x="10772" y="300"/>
                      <a:pt x="9735" y="300"/>
                    </a:cubicBezTo>
                    <a:cubicBezTo>
                      <a:pt x="8753" y="300"/>
                      <a:pt x="7771" y="889"/>
                      <a:pt x="7484" y="2085"/>
                    </a:cubicBezTo>
                    <a:lnTo>
                      <a:pt x="1177" y="1871"/>
                    </a:lnTo>
                    <a:cubicBezTo>
                      <a:pt x="1016" y="1177"/>
                      <a:pt x="909" y="535"/>
                      <a:pt x="802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29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cubicBezTo>
                      <a:pt x="482" y="642"/>
                      <a:pt x="428" y="1390"/>
                      <a:pt x="321" y="2245"/>
                    </a:cubicBezTo>
                    <a:cubicBezTo>
                      <a:pt x="54" y="856"/>
                      <a:pt x="1" y="54"/>
                      <a:pt x="1" y="54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29"/>
              <p:cNvSpPr/>
              <p:nvPr/>
            </p:nvSpPr>
            <p:spPr>
              <a:xfrm>
                <a:off x="3320850" y="238500"/>
                <a:ext cx="3119225" cy="3622900"/>
              </a:xfrm>
              <a:custGeom>
                <a:rect b="b" l="l" r="r" t="t"/>
                <a:pathLst>
                  <a:path extrusionOk="0" h="144916" w="124769">
                    <a:moveTo>
                      <a:pt x="48335" y="1"/>
                    </a:moveTo>
                    <a:cubicBezTo>
                      <a:pt x="43136" y="1"/>
                      <a:pt x="39388" y="1581"/>
                      <a:pt x="37527" y="2604"/>
                    </a:cubicBezTo>
                    <a:cubicBezTo>
                      <a:pt x="39292" y="2925"/>
                      <a:pt x="38543" y="3994"/>
                      <a:pt x="38222" y="4903"/>
                    </a:cubicBezTo>
                    <a:cubicBezTo>
                      <a:pt x="34427" y="14632"/>
                      <a:pt x="34373" y="20031"/>
                      <a:pt x="33999" y="21047"/>
                    </a:cubicBezTo>
                    <a:cubicBezTo>
                      <a:pt x="33946" y="21368"/>
                      <a:pt x="33839" y="21635"/>
                      <a:pt x="33785" y="21956"/>
                    </a:cubicBezTo>
                    <a:cubicBezTo>
                      <a:pt x="34053" y="21795"/>
                      <a:pt x="34267" y="21688"/>
                      <a:pt x="34480" y="21528"/>
                    </a:cubicBezTo>
                    <a:cubicBezTo>
                      <a:pt x="34480" y="21314"/>
                      <a:pt x="34480" y="21047"/>
                      <a:pt x="34534" y="20833"/>
                    </a:cubicBezTo>
                    <a:cubicBezTo>
                      <a:pt x="34748" y="19764"/>
                      <a:pt x="35870" y="14258"/>
                      <a:pt x="36138" y="12975"/>
                    </a:cubicBezTo>
                    <a:cubicBezTo>
                      <a:pt x="36384" y="11840"/>
                      <a:pt x="36722" y="10979"/>
                      <a:pt x="37613" y="10979"/>
                    </a:cubicBezTo>
                    <a:cubicBezTo>
                      <a:pt x="37687" y="10979"/>
                      <a:pt x="37766" y="10985"/>
                      <a:pt x="37848" y="10997"/>
                    </a:cubicBezTo>
                    <a:cubicBezTo>
                      <a:pt x="47524" y="12494"/>
                      <a:pt x="50143" y="19817"/>
                      <a:pt x="49876" y="20993"/>
                    </a:cubicBezTo>
                    <a:cubicBezTo>
                      <a:pt x="49876" y="21100"/>
                      <a:pt x="49822" y="21154"/>
                      <a:pt x="49769" y="21261"/>
                    </a:cubicBezTo>
                    <a:cubicBezTo>
                      <a:pt x="51052" y="22330"/>
                      <a:pt x="51800" y="24040"/>
                      <a:pt x="52068" y="26927"/>
                    </a:cubicBezTo>
                    <a:cubicBezTo>
                      <a:pt x="52495" y="33235"/>
                      <a:pt x="47845" y="40184"/>
                      <a:pt x="46882" y="49005"/>
                    </a:cubicBezTo>
                    <a:cubicBezTo>
                      <a:pt x="45515" y="61418"/>
                      <a:pt x="36488" y="67391"/>
                      <a:pt x="28235" y="67391"/>
                    </a:cubicBezTo>
                    <a:cubicBezTo>
                      <a:pt x="23907" y="67391"/>
                      <a:pt x="19792" y="65748"/>
                      <a:pt x="17107" y="62529"/>
                    </a:cubicBezTo>
                    <a:lnTo>
                      <a:pt x="17107" y="62155"/>
                    </a:lnTo>
                    <a:cubicBezTo>
                      <a:pt x="14434" y="63278"/>
                      <a:pt x="12136" y="65149"/>
                      <a:pt x="10532" y="67501"/>
                    </a:cubicBezTo>
                    <a:cubicBezTo>
                      <a:pt x="4652" y="75893"/>
                      <a:pt x="1" y="99735"/>
                      <a:pt x="23736" y="119835"/>
                    </a:cubicBezTo>
                    <a:cubicBezTo>
                      <a:pt x="29295" y="127800"/>
                      <a:pt x="37421" y="134535"/>
                      <a:pt x="48807" y="138812"/>
                    </a:cubicBezTo>
                    <a:cubicBezTo>
                      <a:pt x="51105" y="139721"/>
                      <a:pt x="53404" y="140469"/>
                      <a:pt x="55596" y="141111"/>
                    </a:cubicBezTo>
                    <a:lnTo>
                      <a:pt x="56879" y="141217"/>
                    </a:lnTo>
                    <a:cubicBezTo>
                      <a:pt x="57084" y="139881"/>
                      <a:pt x="58118" y="139236"/>
                      <a:pt x="59160" y="139236"/>
                    </a:cubicBezTo>
                    <a:cubicBezTo>
                      <a:pt x="60284" y="139236"/>
                      <a:pt x="61418" y="139988"/>
                      <a:pt x="61529" y="141431"/>
                    </a:cubicBezTo>
                    <a:cubicBezTo>
                      <a:pt x="61711" y="140081"/>
                      <a:pt x="62763" y="139425"/>
                      <a:pt x="63815" y="139425"/>
                    </a:cubicBezTo>
                    <a:cubicBezTo>
                      <a:pt x="64929" y="139425"/>
                      <a:pt x="66044" y="140162"/>
                      <a:pt x="66127" y="141592"/>
                    </a:cubicBezTo>
                    <a:lnTo>
                      <a:pt x="66180" y="141592"/>
                    </a:lnTo>
                    <a:cubicBezTo>
                      <a:pt x="66388" y="140295"/>
                      <a:pt x="67400" y="139665"/>
                      <a:pt x="68418" y="139665"/>
                    </a:cubicBezTo>
                    <a:cubicBezTo>
                      <a:pt x="69499" y="139665"/>
                      <a:pt x="70586" y="140376"/>
                      <a:pt x="70724" y="141752"/>
                    </a:cubicBezTo>
                    <a:lnTo>
                      <a:pt x="72542" y="141805"/>
                    </a:lnTo>
                    <a:cubicBezTo>
                      <a:pt x="72595" y="141164"/>
                      <a:pt x="72702" y="140522"/>
                      <a:pt x="72755" y="139934"/>
                    </a:cubicBezTo>
                    <a:cubicBezTo>
                      <a:pt x="72488" y="138545"/>
                      <a:pt x="72435" y="137743"/>
                      <a:pt x="72435" y="137743"/>
                    </a:cubicBezTo>
                    <a:lnTo>
                      <a:pt x="73023" y="137689"/>
                    </a:lnTo>
                    <a:lnTo>
                      <a:pt x="73023" y="137689"/>
                    </a:lnTo>
                    <a:cubicBezTo>
                      <a:pt x="72916" y="138331"/>
                      <a:pt x="72862" y="139133"/>
                      <a:pt x="72755" y="139934"/>
                    </a:cubicBezTo>
                    <a:cubicBezTo>
                      <a:pt x="72862" y="140469"/>
                      <a:pt x="72969" y="141111"/>
                      <a:pt x="73130" y="141805"/>
                    </a:cubicBezTo>
                    <a:lnTo>
                      <a:pt x="79437" y="142019"/>
                    </a:lnTo>
                    <a:cubicBezTo>
                      <a:pt x="79724" y="140823"/>
                      <a:pt x="80706" y="140234"/>
                      <a:pt x="81688" y="140234"/>
                    </a:cubicBezTo>
                    <a:cubicBezTo>
                      <a:pt x="82725" y="140234"/>
                      <a:pt x="83762" y="140890"/>
                      <a:pt x="83981" y="142180"/>
                    </a:cubicBezTo>
                    <a:lnTo>
                      <a:pt x="84088" y="142180"/>
                    </a:lnTo>
                    <a:cubicBezTo>
                      <a:pt x="84428" y="141030"/>
                      <a:pt x="85393" y="140468"/>
                      <a:pt x="86353" y="140468"/>
                    </a:cubicBezTo>
                    <a:cubicBezTo>
                      <a:pt x="87358" y="140468"/>
                      <a:pt x="88359" y="141084"/>
                      <a:pt x="88632" y="142287"/>
                    </a:cubicBezTo>
                    <a:lnTo>
                      <a:pt x="88792" y="142287"/>
                    </a:lnTo>
                    <a:cubicBezTo>
                      <a:pt x="89115" y="141211"/>
                      <a:pt x="90047" y="140663"/>
                      <a:pt x="90981" y="140663"/>
                    </a:cubicBezTo>
                    <a:cubicBezTo>
                      <a:pt x="91904" y="140663"/>
                      <a:pt x="92830" y="141197"/>
                      <a:pt x="93176" y="142287"/>
                    </a:cubicBezTo>
                    <a:cubicBezTo>
                      <a:pt x="93229" y="142340"/>
                      <a:pt x="93229" y="142393"/>
                      <a:pt x="93229" y="142447"/>
                    </a:cubicBezTo>
                    <a:cubicBezTo>
                      <a:pt x="95528" y="142554"/>
                      <a:pt x="97452" y="142607"/>
                      <a:pt x="98789" y="142661"/>
                    </a:cubicBezTo>
                    <a:cubicBezTo>
                      <a:pt x="99751" y="142714"/>
                      <a:pt x="100446" y="142768"/>
                      <a:pt x="100713" y="142821"/>
                    </a:cubicBezTo>
                    <a:lnTo>
                      <a:pt x="101248" y="142928"/>
                    </a:lnTo>
                    <a:cubicBezTo>
                      <a:pt x="101141" y="142554"/>
                      <a:pt x="101034" y="142233"/>
                      <a:pt x="100980" y="141912"/>
                    </a:cubicBezTo>
                    <a:lnTo>
                      <a:pt x="100980" y="141912"/>
                    </a:lnTo>
                    <a:cubicBezTo>
                      <a:pt x="109589" y="144309"/>
                      <a:pt x="116471" y="144915"/>
                      <a:pt x="120454" y="144915"/>
                    </a:cubicBezTo>
                    <a:cubicBezTo>
                      <a:pt x="122778" y="144915"/>
                      <a:pt x="124116" y="144709"/>
                      <a:pt x="124234" y="144532"/>
                    </a:cubicBezTo>
                    <a:cubicBezTo>
                      <a:pt x="124769" y="143676"/>
                      <a:pt x="110603" y="121385"/>
                      <a:pt x="110603" y="121385"/>
                    </a:cubicBezTo>
                    <a:cubicBezTo>
                      <a:pt x="110603" y="121385"/>
                      <a:pt x="114772" y="121278"/>
                      <a:pt x="114184" y="120156"/>
                    </a:cubicBezTo>
                    <a:cubicBezTo>
                      <a:pt x="113650" y="119033"/>
                      <a:pt x="82538" y="75198"/>
                      <a:pt x="71954" y="65523"/>
                    </a:cubicBezTo>
                    <a:cubicBezTo>
                      <a:pt x="71847" y="60017"/>
                      <a:pt x="72328" y="54511"/>
                      <a:pt x="73397" y="49112"/>
                    </a:cubicBezTo>
                    <a:cubicBezTo>
                      <a:pt x="79812" y="28264"/>
                      <a:pt x="76765" y="10516"/>
                      <a:pt x="61743" y="3299"/>
                    </a:cubicBezTo>
                    <a:cubicBezTo>
                      <a:pt x="56624" y="830"/>
                      <a:pt x="52099" y="1"/>
                      <a:pt x="48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29"/>
              <p:cNvSpPr/>
              <p:nvPr/>
            </p:nvSpPr>
            <p:spPr>
              <a:xfrm>
                <a:off x="5147750" y="3727500"/>
                <a:ext cx="642825" cy="314075"/>
              </a:xfrm>
              <a:custGeom>
                <a:rect b="b" l="l" r="r" t="t"/>
                <a:pathLst>
                  <a:path extrusionOk="0" h="12563" w="25713">
                    <a:moveTo>
                      <a:pt x="25713" y="3101"/>
                    </a:moveTo>
                    <a:cubicBezTo>
                      <a:pt x="25392" y="5560"/>
                      <a:pt x="24964" y="7965"/>
                      <a:pt x="24376" y="10371"/>
                    </a:cubicBezTo>
                    <a:cubicBezTo>
                      <a:pt x="22826" y="9890"/>
                      <a:pt x="21329" y="9516"/>
                      <a:pt x="19993" y="9195"/>
                    </a:cubicBezTo>
                    <a:lnTo>
                      <a:pt x="19993" y="9462"/>
                    </a:lnTo>
                    <a:cubicBezTo>
                      <a:pt x="19886" y="12563"/>
                      <a:pt x="15289" y="12456"/>
                      <a:pt x="15342" y="9355"/>
                    </a:cubicBezTo>
                    <a:lnTo>
                      <a:pt x="15342" y="9248"/>
                    </a:lnTo>
                    <a:cubicBezTo>
                      <a:pt x="15289" y="12349"/>
                      <a:pt x="10638" y="12242"/>
                      <a:pt x="10691" y="9141"/>
                    </a:cubicBezTo>
                    <a:lnTo>
                      <a:pt x="10691" y="9034"/>
                    </a:lnTo>
                    <a:cubicBezTo>
                      <a:pt x="10638" y="12188"/>
                      <a:pt x="5934" y="12028"/>
                      <a:pt x="6041" y="8928"/>
                    </a:cubicBezTo>
                    <a:lnTo>
                      <a:pt x="6041" y="8821"/>
                    </a:lnTo>
                    <a:lnTo>
                      <a:pt x="6041" y="7858"/>
                    </a:lnTo>
                    <a:lnTo>
                      <a:pt x="1337" y="7645"/>
                    </a:lnTo>
                    <a:cubicBezTo>
                      <a:pt x="1016" y="6629"/>
                      <a:pt x="802" y="5613"/>
                      <a:pt x="588" y="4758"/>
                    </a:cubicBezTo>
                    <a:cubicBezTo>
                      <a:pt x="374" y="3903"/>
                      <a:pt x="160" y="2994"/>
                      <a:pt x="0" y="2245"/>
                    </a:cubicBezTo>
                    <a:lnTo>
                      <a:pt x="6361" y="2459"/>
                    </a:lnTo>
                    <a:cubicBezTo>
                      <a:pt x="6949" y="0"/>
                      <a:pt x="10478" y="107"/>
                      <a:pt x="10905" y="2620"/>
                    </a:cubicBezTo>
                    <a:lnTo>
                      <a:pt x="11012" y="2620"/>
                    </a:lnTo>
                    <a:cubicBezTo>
                      <a:pt x="11654" y="268"/>
                      <a:pt x="15021" y="374"/>
                      <a:pt x="15503" y="2727"/>
                    </a:cubicBezTo>
                    <a:lnTo>
                      <a:pt x="15663" y="2727"/>
                    </a:lnTo>
                    <a:cubicBezTo>
                      <a:pt x="16358" y="588"/>
                      <a:pt x="19405" y="535"/>
                      <a:pt x="20100" y="2727"/>
                    </a:cubicBezTo>
                    <a:cubicBezTo>
                      <a:pt x="20100" y="2780"/>
                      <a:pt x="20153" y="2833"/>
                      <a:pt x="20153" y="2887"/>
                    </a:cubicBezTo>
                    <a:cubicBezTo>
                      <a:pt x="22452" y="2994"/>
                      <a:pt x="24376" y="3047"/>
                      <a:pt x="25713" y="310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29"/>
              <p:cNvSpPr/>
              <p:nvPr/>
            </p:nvSpPr>
            <p:spPr>
              <a:xfrm>
                <a:off x="3747175" y="302250"/>
                <a:ext cx="884725" cy="1620975"/>
              </a:xfrm>
              <a:custGeom>
                <a:rect b="b" l="l" r="r" t="t"/>
                <a:pathLst>
                  <a:path extrusionOk="0" h="64839" w="35389">
                    <a:moveTo>
                      <a:pt x="20474" y="1"/>
                    </a:moveTo>
                    <a:cubicBezTo>
                      <a:pt x="19993" y="268"/>
                      <a:pt x="19566" y="535"/>
                      <a:pt x="19138" y="803"/>
                    </a:cubicBezTo>
                    <a:cubicBezTo>
                      <a:pt x="19138" y="803"/>
                      <a:pt x="19116" y="775"/>
                      <a:pt x="19076" y="775"/>
                    </a:cubicBezTo>
                    <a:cubicBezTo>
                      <a:pt x="18847" y="775"/>
                      <a:pt x="18016" y="1664"/>
                      <a:pt x="17107" y="13525"/>
                    </a:cubicBezTo>
                    <a:cubicBezTo>
                      <a:pt x="17000" y="15343"/>
                      <a:pt x="16786" y="16947"/>
                      <a:pt x="16519" y="18497"/>
                    </a:cubicBezTo>
                    <a:lnTo>
                      <a:pt x="16519" y="18657"/>
                    </a:lnTo>
                    <a:cubicBezTo>
                      <a:pt x="16465" y="18978"/>
                      <a:pt x="16358" y="19352"/>
                      <a:pt x="16305" y="19673"/>
                    </a:cubicBezTo>
                    <a:cubicBezTo>
                      <a:pt x="16198" y="20154"/>
                      <a:pt x="16144" y="20582"/>
                      <a:pt x="16038" y="21009"/>
                    </a:cubicBezTo>
                    <a:cubicBezTo>
                      <a:pt x="15182" y="24324"/>
                      <a:pt x="14006" y="27531"/>
                      <a:pt x="12563" y="30632"/>
                    </a:cubicBezTo>
                    <a:cubicBezTo>
                      <a:pt x="10050" y="36191"/>
                      <a:pt x="6469" y="43087"/>
                      <a:pt x="1658" y="55168"/>
                    </a:cubicBezTo>
                    <a:cubicBezTo>
                      <a:pt x="1070" y="56558"/>
                      <a:pt x="589" y="58055"/>
                      <a:pt x="107" y="59552"/>
                    </a:cubicBezTo>
                    <a:lnTo>
                      <a:pt x="1" y="59605"/>
                    </a:lnTo>
                    <a:lnTo>
                      <a:pt x="1" y="59979"/>
                    </a:lnTo>
                    <a:cubicBezTo>
                      <a:pt x="2684" y="63196"/>
                      <a:pt x="6795" y="64838"/>
                      <a:pt x="11120" y="64838"/>
                    </a:cubicBezTo>
                    <a:cubicBezTo>
                      <a:pt x="19375" y="64838"/>
                      <a:pt x="28408" y="58854"/>
                      <a:pt x="29776" y="46401"/>
                    </a:cubicBezTo>
                    <a:cubicBezTo>
                      <a:pt x="30738" y="37634"/>
                      <a:pt x="35389" y="30685"/>
                      <a:pt x="34961" y="24377"/>
                    </a:cubicBezTo>
                    <a:cubicBezTo>
                      <a:pt x="34747" y="21490"/>
                      <a:pt x="33999" y="19780"/>
                      <a:pt x="32716" y="18711"/>
                    </a:cubicBezTo>
                    <a:cubicBezTo>
                      <a:pt x="32769" y="18657"/>
                      <a:pt x="32823" y="18550"/>
                      <a:pt x="32876" y="18497"/>
                    </a:cubicBezTo>
                    <a:cubicBezTo>
                      <a:pt x="33090" y="17267"/>
                      <a:pt x="30471" y="9944"/>
                      <a:pt x="20849" y="8447"/>
                    </a:cubicBezTo>
                    <a:cubicBezTo>
                      <a:pt x="20766" y="8435"/>
                      <a:pt x="20688" y="8429"/>
                      <a:pt x="20613" y="8429"/>
                    </a:cubicBezTo>
                    <a:cubicBezTo>
                      <a:pt x="19715" y="8429"/>
                      <a:pt x="19331" y="9294"/>
                      <a:pt x="19085" y="10478"/>
                    </a:cubicBezTo>
                    <a:cubicBezTo>
                      <a:pt x="18817" y="11708"/>
                      <a:pt x="17695" y="17214"/>
                      <a:pt x="17481" y="18283"/>
                    </a:cubicBezTo>
                    <a:cubicBezTo>
                      <a:pt x="17427" y="18550"/>
                      <a:pt x="17427" y="18764"/>
                      <a:pt x="17427" y="19031"/>
                    </a:cubicBezTo>
                    <a:cubicBezTo>
                      <a:pt x="17214" y="19138"/>
                      <a:pt x="17000" y="19299"/>
                      <a:pt x="16786" y="19406"/>
                    </a:cubicBezTo>
                    <a:cubicBezTo>
                      <a:pt x="16839" y="19085"/>
                      <a:pt x="16893" y="18818"/>
                      <a:pt x="16946" y="18497"/>
                    </a:cubicBezTo>
                    <a:cubicBezTo>
                      <a:pt x="17374" y="17481"/>
                      <a:pt x="17374" y="12082"/>
                      <a:pt x="21116" y="2300"/>
                    </a:cubicBezTo>
                    <a:cubicBezTo>
                      <a:pt x="21490" y="1391"/>
                      <a:pt x="22185" y="322"/>
                      <a:pt x="20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29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lnTo>
                      <a:pt x="1" y="54"/>
                    </a:lnTo>
                    <a:cubicBezTo>
                      <a:pt x="1" y="54"/>
                      <a:pt x="54" y="856"/>
                      <a:pt x="321" y="2245"/>
                    </a:cubicBezTo>
                    <a:cubicBezTo>
                      <a:pt x="428" y="1390"/>
                      <a:pt x="482" y="642"/>
                      <a:pt x="589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29"/>
              <p:cNvSpPr/>
              <p:nvPr/>
            </p:nvSpPr>
            <p:spPr>
              <a:xfrm>
                <a:off x="4710725" y="3718575"/>
                <a:ext cx="940875" cy="129750"/>
              </a:xfrm>
              <a:custGeom>
                <a:rect b="b" l="l" r="r" t="t"/>
                <a:pathLst>
                  <a:path extrusionOk="0" h="5190" w="37635">
                    <a:moveTo>
                      <a:pt x="3526" y="1"/>
                    </a:moveTo>
                    <a:cubicBezTo>
                      <a:pt x="2479" y="1"/>
                      <a:pt x="1437" y="644"/>
                      <a:pt x="1230" y="1961"/>
                    </a:cubicBezTo>
                    <a:lnTo>
                      <a:pt x="1" y="1908"/>
                    </a:lnTo>
                    <a:lnTo>
                      <a:pt x="1230" y="2228"/>
                    </a:lnTo>
                    <a:cubicBezTo>
                      <a:pt x="2781" y="2656"/>
                      <a:pt x="4224" y="3030"/>
                      <a:pt x="5828" y="3404"/>
                    </a:cubicBezTo>
                    <a:cubicBezTo>
                      <a:pt x="7431" y="3725"/>
                      <a:pt x="8875" y="3992"/>
                      <a:pt x="10425" y="4260"/>
                    </a:cubicBezTo>
                    <a:cubicBezTo>
                      <a:pt x="12029" y="4527"/>
                      <a:pt x="13579" y="4741"/>
                      <a:pt x="15076" y="4848"/>
                    </a:cubicBezTo>
                    <a:cubicBezTo>
                      <a:pt x="15610" y="4901"/>
                      <a:pt x="16198" y="4955"/>
                      <a:pt x="16679" y="5008"/>
                    </a:cubicBezTo>
                    <a:cubicBezTo>
                      <a:pt x="17107" y="5008"/>
                      <a:pt x="17588" y="5061"/>
                      <a:pt x="18069" y="5061"/>
                    </a:cubicBezTo>
                    <a:cubicBezTo>
                      <a:pt x="19517" y="5140"/>
                      <a:pt x="20908" y="5189"/>
                      <a:pt x="22241" y="5189"/>
                    </a:cubicBezTo>
                    <a:cubicBezTo>
                      <a:pt x="22729" y="5189"/>
                      <a:pt x="23209" y="5183"/>
                      <a:pt x="23682" y="5168"/>
                    </a:cubicBezTo>
                    <a:cubicBezTo>
                      <a:pt x="25339" y="5115"/>
                      <a:pt x="26889" y="5008"/>
                      <a:pt x="28386" y="4848"/>
                    </a:cubicBezTo>
                    <a:cubicBezTo>
                      <a:pt x="30043" y="4687"/>
                      <a:pt x="31540" y="4420"/>
                      <a:pt x="33037" y="4153"/>
                    </a:cubicBezTo>
                    <a:cubicBezTo>
                      <a:pt x="34534" y="3885"/>
                      <a:pt x="35870" y="3565"/>
                      <a:pt x="37046" y="3244"/>
                    </a:cubicBezTo>
                    <a:lnTo>
                      <a:pt x="37634" y="3084"/>
                    </a:lnTo>
                    <a:lnTo>
                      <a:pt x="37581" y="3030"/>
                    </a:lnTo>
                    <a:cubicBezTo>
                      <a:pt x="37211" y="1948"/>
                      <a:pt x="36281" y="1413"/>
                      <a:pt x="35356" y="1413"/>
                    </a:cubicBezTo>
                    <a:cubicBezTo>
                      <a:pt x="34409" y="1413"/>
                      <a:pt x="33469" y="1974"/>
                      <a:pt x="33144" y="3084"/>
                    </a:cubicBezTo>
                    <a:lnTo>
                      <a:pt x="32984" y="3084"/>
                    </a:lnTo>
                    <a:cubicBezTo>
                      <a:pt x="32736" y="1847"/>
                      <a:pt x="31726" y="1218"/>
                      <a:pt x="30716" y="1218"/>
                    </a:cubicBezTo>
                    <a:cubicBezTo>
                      <a:pt x="29760" y="1218"/>
                      <a:pt x="28805" y="1780"/>
                      <a:pt x="28493" y="2923"/>
                    </a:cubicBezTo>
                    <a:lnTo>
                      <a:pt x="28333" y="2923"/>
                    </a:lnTo>
                    <a:cubicBezTo>
                      <a:pt x="28113" y="1633"/>
                      <a:pt x="27076" y="977"/>
                      <a:pt x="26047" y="977"/>
                    </a:cubicBezTo>
                    <a:cubicBezTo>
                      <a:pt x="25071" y="977"/>
                      <a:pt x="24103" y="1566"/>
                      <a:pt x="23842" y="2763"/>
                    </a:cubicBezTo>
                    <a:lnTo>
                      <a:pt x="17481" y="2602"/>
                    </a:lnTo>
                    <a:cubicBezTo>
                      <a:pt x="17321" y="1854"/>
                      <a:pt x="17214" y="1266"/>
                      <a:pt x="17107" y="678"/>
                    </a:cubicBezTo>
                    <a:cubicBezTo>
                      <a:pt x="17053" y="1266"/>
                      <a:pt x="17000" y="1908"/>
                      <a:pt x="16893" y="2549"/>
                    </a:cubicBezTo>
                    <a:lnTo>
                      <a:pt x="15129" y="2496"/>
                    </a:lnTo>
                    <a:cubicBezTo>
                      <a:pt x="14991" y="1119"/>
                      <a:pt x="13890" y="409"/>
                      <a:pt x="12795" y="409"/>
                    </a:cubicBezTo>
                    <a:cubicBezTo>
                      <a:pt x="11764" y="409"/>
                      <a:pt x="10739" y="1039"/>
                      <a:pt x="10532" y="2335"/>
                    </a:cubicBezTo>
                    <a:lnTo>
                      <a:pt x="10478" y="2335"/>
                    </a:lnTo>
                    <a:cubicBezTo>
                      <a:pt x="10396" y="905"/>
                      <a:pt x="9281" y="168"/>
                      <a:pt x="8166" y="168"/>
                    </a:cubicBezTo>
                    <a:cubicBezTo>
                      <a:pt x="7114" y="168"/>
                      <a:pt x="6063" y="825"/>
                      <a:pt x="5881" y="2175"/>
                    </a:cubicBezTo>
                    <a:cubicBezTo>
                      <a:pt x="5770" y="738"/>
                      <a:pt x="4646" y="1"/>
                      <a:pt x="3526" y="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29"/>
              <p:cNvSpPr/>
              <p:nvPr/>
            </p:nvSpPr>
            <p:spPr>
              <a:xfrm>
                <a:off x="2579150" y="208700"/>
                <a:ext cx="1724000" cy="609450"/>
              </a:xfrm>
              <a:custGeom>
                <a:rect b="b" l="l" r="r" t="t"/>
                <a:pathLst>
                  <a:path extrusionOk="0" h="24378" w="68960">
                    <a:moveTo>
                      <a:pt x="67890" y="6095"/>
                    </a:moveTo>
                    <a:cubicBezTo>
                      <a:pt x="64095" y="15824"/>
                      <a:pt x="64095" y="21223"/>
                      <a:pt x="63667" y="22239"/>
                    </a:cubicBezTo>
                    <a:lnTo>
                      <a:pt x="63667" y="22239"/>
                    </a:lnTo>
                    <a:cubicBezTo>
                      <a:pt x="63614" y="22346"/>
                      <a:pt x="63560" y="22399"/>
                      <a:pt x="63560" y="22399"/>
                    </a:cubicBezTo>
                    <a:cubicBezTo>
                      <a:pt x="63453" y="22399"/>
                      <a:pt x="63347" y="22399"/>
                      <a:pt x="63240" y="22399"/>
                    </a:cubicBezTo>
                    <a:lnTo>
                      <a:pt x="62277" y="22292"/>
                    </a:lnTo>
                    <a:cubicBezTo>
                      <a:pt x="57734" y="21597"/>
                      <a:pt x="42178" y="18871"/>
                      <a:pt x="27905" y="19192"/>
                    </a:cubicBezTo>
                    <a:cubicBezTo>
                      <a:pt x="22506" y="19299"/>
                      <a:pt x="17160" y="19940"/>
                      <a:pt x="11868" y="20956"/>
                    </a:cubicBezTo>
                    <a:lnTo>
                      <a:pt x="11761" y="20956"/>
                    </a:lnTo>
                    <a:lnTo>
                      <a:pt x="10692" y="21223"/>
                    </a:lnTo>
                    <a:lnTo>
                      <a:pt x="10531" y="21223"/>
                    </a:lnTo>
                    <a:lnTo>
                      <a:pt x="9302" y="21491"/>
                    </a:lnTo>
                    <a:cubicBezTo>
                      <a:pt x="8447" y="21704"/>
                      <a:pt x="7645" y="21918"/>
                      <a:pt x="6843" y="22132"/>
                    </a:cubicBezTo>
                    <a:lnTo>
                      <a:pt x="5827" y="22399"/>
                    </a:lnTo>
                    <a:lnTo>
                      <a:pt x="5239" y="22560"/>
                    </a:lnTo>
                    <a:lnTo>
                      <a:pt x="3956" y="22934"/>
                    </a:lnTo>
                    <a:lnTo>
                      <a:pt x="3422" y="23094"/>
                    </a:lnTo>
                    <a:lnTo>
                      <a:pt x="2620" y="23362"/>
                    </a:lnTo>
                    <a:lnTo>
                      <a:pt x="1283" y="23896"/>
                    </a:lnTo>
                    <a:lnTo>
                      <a:pt x="802" y="24056"/>
                    </a:lnTo>
                    <a:lnTo>
                      <a:pt x="535" y="24163"/>
                    </a:lnTo>
                    <a:lnTo>
                      <a:pt x="321" y="24270"/>
                    </a:lnTo>
                    <a:lnTo>
                      <a:pt x="0" y="24377"/>
                    </a:lnTo>
                    <a:cubicBezTo>
                      <a:pt x="535" y="22560"/>
                      <a:pt x="1230" y="20849"/>
                      <a:pt x="2139" y="19192"/>
                    </a:cubicBezTo>
                    <a:cubicBezTo>
                      <a:pt x="2246" y="18978"/>
                      <a:pt x="2406" y="18764"/>
                      <a:pt x="2513" y="18497"/>
                    </a:cubicBezTo>
                    <a:cubicBezTo>
                      <a:pt x="3635" y="16626"/>
                      <a:pt x="4972" y="14915"/>
                      <a:pt x="6522" y="13419"/>
                    </a:cubicBezTo>
                    <a:cubicBezTo>
                      <a:pt x="14220" y="5721"/>
                      <a:pt x="26461" y="2727"/>
                      <a:pt x="37420" y="1605"/>
                    </a:cubicBezTo>
                    <a:cubicBezTo>
                      <a:pt x="52548" y="1"/>
                      <a:pt x="65485" y="3476"/>
                      <a:pt x="67195" y="3796"/>
                    </a:cubicBezTo>
                    <a:lnTo>
                      <a:pt x="67195" y="3796"/>
                    </a:lnTo>
                    <a:cubicBezTo>
                      <a:pt x="68960" y="4117"/>
                      <a:pt x="68265" y="5186"/>
                      <a:pt x="67890" y="609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29"/>
              <p:cNvSpPr/>
              <p:nvPr/>
            </p:nvSpPr>
            <p:spPr>
              <a:xfrm>
                <a:off x="2579150" y="478375"/>
                <a:ext cx="485150" cy="339775"/>
              </a:xfrm>
              <a:custGeom>
                <a:rect b="b" l="l" r="r" t="t"/>
                <a:pathLst>
                  <a:path extrusionOk="0" h="13591" w="19406">
                    <a:moveTo>
                      <a:pt x="13496" y="1"/>
                    </a:moveTo>
                    <a:cubicBezTo>
                      <a:pt x="11330" y="1"/>
                      <a:pt x="8771" y="790"/>
                      <a:pt x="6469" y="2632"/>
                    </a:cubicBezTo>
                    <a:cubicBezTo>
                      <a:pt x="3422" y="5625"/>
                      <a:pt x="1176" y="9421"/>
                      <a:pt x="0" y="13590"/>
                    </a:cubicBezTo>
                    <a:cubicBezTo>
                      <a:pt x="3849" y="12093"/>
                      <a:pt x="7805" y="10971"/>
                      <a:pt x="11868" y="10169"/>
                    </a:cubicBezTo>
                    <a:cubicBezTo>
                      <a:pt x="16144" y="8138"/>
                      <a:pt x="19405" y="5197"/>
                      <a:pt x="18336" y="2471"/>
                    </a:cubicBezTo>
                    <a:cubicBezTo>
                      <a:pt x="17751" y="938"/>
                      <a:pt x="15857" y="1"/>
                      <a:pt x="13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29"/>
              <p:cNvSpPr/>
              <p:nvPr/>
            </p:nvSpPr>
            <p:spPr>
              <a:xfrm>
                <a:off x="2734175" y="764650"/>
                <a:ext cx="1436675" cy="315425"/>
              </a:xfrm>
              <a:custGeom>
                <a:rect b="b" l="l" r="r" t="t"/>
                <a:pathLst>
                  <a:path extrusionOk="0" h="12617" w="57467">
                    <a:moveTo>
                      <a:pt x="57466" y="1"/>
                    </a:moveTo>
                    <a:lnTo>
                      <a:pt x="57466" y="1"/>
                    </a:lnTo>
                    <a:cubicBezTo>
                      <a:pt x="57413" y="322"/>
                      <a:pt x="57359" y="589"/>
                      <a:pt x="57306" y="910"/>
                    </a:cubicBezTo>
                    <a:cubicBezTo>
                      <a:pt x="56344" y="5828"/>
                      <a:pt x="55381" y="10853"/>
                      <a:pt x="53938" y="11868"/>
                    </a:cubicBezTo>
                    <a:cubicBezTo>
                      <a:pt x="53671" y="12029"/>
                      <a:pt x="53404" y="12082"/>
                      <a:pt x="53083" y="12136"/>
                    </a:cubicBezTo>
                    <a:cubicBezTo>
                      <a:pt x="53029" y="12136"/>
                      <a:pt x="52976" y="12136"/>
                      <a:pt x="52869" y="12136"/>
                    </a:cubicBezTo>
                    <a:cubicBezTo>
                      <a:pt x="48646" y="12617"/>
                      <a:pt x="33571" y="11441"/>
                      <a:pt x="22559" y="11708"/>
                    </a:cubicBezTo>
                    <a:cubicBezTo>
                      <a:pt x="10638" y="12029"/>
                      <a:pt x="0" y="12510"/>
                      <a:pt x="0" y="12510"/>
                    </a:cubicBezTo>
                    <a:cubicBezTo>
                      <a:pt x="15717" y="1551"/>
                      <a:pt x="48860" y="161"/>
                      <a:pt x="56076" y="1"/>
                    </a:cubicBezTo>
                    <a:lnTo>
                      <a:pt x="57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29"/>
              <p:cNvSpPr/>
              <p:nvPr/>
            </p:nvSpPr>
            <p:spPr>
              <a:xfrm>
                <a:off x="4182850" y="509400"/>
                <a:ext cx="391600" cy="342150"/>
              </a:xfrm>
              <a:custGeom>
                <a:rect b="b" l="l" r="r" t="t"/>
                <a:pathLst>
                  <a:path extrusionOk="0" h="13686" w="15664">
                    <a:moveTo>
                      <a:pt x="15396" y="10157"/>
                    </a:moveTo>
                    <a:cubicBezTo>
                      <a:pt x="15396" y="10264"/>
                      <a:pt x="15342" y="10318"/>
                      <a:pt x="15289" y="10371"/>
                    </a:cubicBezTo>
                    <a:cubicBezTo>
                      <a:pt x="14273" y="11654"/>
                      <a:pt x="7110" y="13686"/>
                      <a:pt x="1604" y="12349"/>
                    </a:cubicBezTo>
                    <a:cubicBezTo>
                      <a:pt x="428" y="12028"/>
                      <a:pt x="0" y="11494"/>
                      <a:pt x="0" y="10745"/>
                    </a:cubicBezTo>
                    <a:cubicBezTo>
                      <a:pt x="0" y="10478"/>
                      <a:pt x="0" y="10264"/>
                      <a:pt x="54" y="9997"/>
                    </a:cubicBezTo>
                    <a:cubicBezTo>
                      <a:pt x="268" y="8928"/>
                      <a:pt x="1390" y="3422"/>
                      <a:pt x="1658" y="2192"/>
                    </a:cubicBezTo>
                    <a:cubicBezTo>
                      <a:pt x="1925" y="909"/>
                      <a:pt x="2299" y="1"/>
                      <a:pt x="3368" y="161"/>
                    </a:cubicBezTo>
                    <a:cubicBezTo>
                      <a:pt x="13044" y="1658"/>
                      <a:pt x="15663" y="8981"/>
                      <a:pt x="15396" y="101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29"/>
              <p:cNvSpPr/>
              <p:nvPr/>
            </p:nvSpPr>
            <p:spPr>
              <a:xfrm>
                <a:off x="4207300" y="597600"/>
                <a:ext cx="221475" cy="189175"/>
              </a:xfrm>
              <a:custGeom>
                <a:rect b="b" l="l" r="r" t="t"/>
                <a:pathLst>
                  <a:path extrusionOk="0" h="7567" w="8859">
                    <a:moveTo>
                      <a:pt x="5050" y="0"/>
                    </a:moveTo>
                    <a:cubicBezTo>
                      <a:pt x="1726" y="0"/>
                      <a:pt x="0" y="3973"/>
                      <a:pt x="2337" y="6416"/>
                    </a:cubicBezTo>
                    <a:cubicBezTo>
                      <a:pt x="3112" y="7209"/>
                      <a:pt x="4080" y="7566"/>
                      <a:pt x="5030" y="7566"/>
                    </a:cubicBezTo>
                    <a:cubicBezTo>
                      <a:pt x="6961" y="7566"/>
                      <a:pt x="8823" y="6089"/>
                      <a:pt x="8858" y="3796"/>
                    </a:cubicBezTo>
                    <a:cubicBezTo>
                      <a:pt x="8858" y="1711"/>
                      <a:pt x="7201" y="1"/>
                      <a:pt x="5116" y="1"/>
                    </a:cubicBezTo>
                    <a:cubicBezTo>
                      <a:pt x="5094" y="0"/>
                      <a:pt x="5072" y="0"/>
                      <a:pt x="50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29"/>
              <p:cNvSpPr/>
              <p:nvPr/>
            </p:nvSpPr>
            <p:spPr>
              <a:xfrm>
                <a:off x="4256725" y="633675"/>
                <a:ext cx="135975" cy="115775"/>
              </a:xfrm>
              <a:custGeom>
                <a:rect b="b" l="l" r="r" t="t"/>
                <a:pathLst>
                  <a:path extrusionOk="0" h="4631" w="5439">
                    <a:moveTo>
                      <a:pt x="3074" y="0"/>
                    </a:moveTo>
                    <a:cubicBezTo>
                      <a:pt x="1032" y="0"/>
                      <a:pt x="1" y="2475"/>
                      <a:pt x="1429" y="3903"/>
                    </a:cubicBezTo>
                    <a:cubicBezTo>
                      <a:pt x="1912" y="4405"/>
                      <a:pt x="2515" y="4630"/>
                      <a:pt x="3104" y="4630"/>
                    </a:cubicBezTo>
                    <a:cubicBezTo>
                      <a:pt x="4273" y="4630"/>
                      <a:pt x="5385" y="3740"/>
                      <a:pt x="5385" y="2353"/>
                    </a:cubicBezTo>
                    <a:cubicBezTo>
                      <a:pt x="5438" y="1070"/>
                      <a:pt x="4422" y="1"/>
                      <a:pt x="3139" y="1"/>
                    </a:cubicBezTo>
                    <a:cubicBezTo>
                      <a:pt x="3118" y="1"/>
                      <a:pt x="3096" y="0"/>
                      <a:pt x="30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29"/>
              <p:cNvSpPr/>
              <p:nvPr/>
            </p:nvSpPr>
            <p:spPr>
              <a:xfrm>
                <a:off x="4323175" y="623000"/>
                <a:ext cx="85550" cy="73075"/>
              </a:xfrm>
              <a:custGeom>
                <a:rect b="b" l="l" r="r" t="t"/>
                <a:pathLst>
                  <a:path extrusionOk="0" h="2923" w="3422">
                    <a:moveTo>
                      <a:pt x="1978" y="1"/>
                    </a:moveTo>
                    <a:cubicBezTo>
                      <a:pt x="642" y="1"/>
                      <a:pt x="0" y="1551"/>
                      <a:pt x="909" y="2460"/>
                    </a:cubicBezTo>
                    <a:cubicBezTo>
                      <a:pt x="1194" y="2780"/>
                      <a:pt x="1562" y="2923"/>
                      <a:pt x="1927" y="2923"/>
                    </a:cubicBezTo>
                    <a:cubicBezTo>
                      <a:pt x="2655" y="2923"/>
                      <a:pt x="3368" y="2353"/>
                      <a:pt x="3368" y="1497"/>
                    </a:cubicBezTo>
                    <a:cubicBezTo>
                      <a:pt x="3422" y="695"/>
                      <a:pt x="2780" y="1"/>
                      <a:pt x="19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29"/>
              <p:cNvSpPr/>
              <p:nvPr/>
            </p:nvSpPr>
            <p:spPr>
              <a:xfrm>
                <a:off x="1270800" y="2910950"/>
                <a:ext cx="4815125" cy="1178750"/>
              </a:xfrm>
              <a:custGeom>
                <a:rect b="b" l="l" r="r" t="t"/>
                <a:pathLst>
                  <a:path extrusionOk="0" h="47150" w="192605">
                    <a:moveTo>
                      <a:pt x="192605" y="37794"/>
                    </a:moveTo>
                    <a:lnTo>
                      <a:pt x="192605" y="47149"/>
                    </a:lnTo>
                    <a:cubicBezTo>
                      <a:pt x="192605" y="47149"/>
                      <a:pt x="189665" y="46133"/>
                      <a:pt x="185869" y="44957"/>
                    </a:cubicBezTo>
                    <a:cubicBezTo>
                      <a:pt x="183891" y="44316"/>
                      <a:pt x="181593" y="43621"/>
                      <a:pt x="179454" y="43033"/>
                    </a:cubicBezTo>
                    <a:cubicBezTo>
                      <a:pt x="177904" y="42552"/>
                      <a:pt x="176407" y="42178"/>
                      <a:pt x="175071" y="41857"/>
                    </a:cubicBezTo>
                    <a:cubicBezTo>
                      <a:pt x="173681" y="41483"/>
                      <a:pt x="172291" y="41215"/>
                      <a:pt x="170901" y="41055"/>
                    </a:cubicBezTo>
                    <a:lnTo>
                      <a:pt x="170420" y="41055"/>
                    </a:lnTo>
                    <a:cubicBezTo>
                      <a:pt x="169298" y="40948"/>
                      <a:pt x="167694" y="40841"/>
                      <a:pt x="165823" y="40788"/>
                    </a:cubicBezTo>
                    <a:lnTo>
                      <a:pt x="161172" y="40520"/>
                    </a:lnTo>
                    <a:lnTo>
                      <a:pt x="156415" y="40307"/>
                    </a:lnTo>
                    <a:lnTo>
                      <a:pt x="153956" y="40200"/>
                    </a:lnTo>
                    <a:lnTo>
                      <a:pt x="152566" y="40146"/>
                    </a:lnTo>
                    <a:lnTo>
                      <a:pt x="147915" y="39932"/>
                    </a:lnTo>
                    <a:lnTo>
                      <a:pt x="147380" y="39932"/>
                    </a:lnTo>
                    <a:cubicBezTo>
                      <a:pt x="147380" y="39932"/>
                      <a:pt x="145456" y="39932"/>
                      <a:pt x="143264" y="40039"/>
                    </a:cubicBezTo>
                    <a:cubicBezTo>
                      <a:pt x="141660" y="40093"/>
                      <a:pt x="139896" y="40146"/>
                      <a:pt x="138560" y="40307"/>
                    </a:cubicBezTo>
                    <a:cubicBezTo>
                      <a:pt x="137972" y="40360"/>
                      <a:pt x="137384" y="40413"/>
                      <a:pt x="136796" y="40574"/>
                    </a:cubicBezTo>
                    <a:cubicBezTo>
                      <a:pt x="135994" y="40788"/>
                      <a:pt x="128510" y="41429"/>
                      <a:pt x="120064" y="42071"/>
                    </a:cubicBezTo>
                    <a:lnTo>
                      <a:pt x="119102" y="42124"/>
                    </a:lnTo>
                    <a:cubicBezTo>
                      <a:pt x="114772" y="42445"/>
                      <a:pt x="110228" y="42819"/>
                      <a:pt x="106272" y="43086"/>
                    </a:cubicBezTo>
                    <a:cubicBezTo>
                      <a:pt x="99911" y="43514"/>
                      <a:pt x="95046" y="43835"/>
                      <a:pt x="95046" y="43835"/>
                    </a:cubicBezTo>
                    <a:lnTo>
                      <a:pt x="97078" y="41162"/>
                    </a:lnTo>
                    <a:lnTo>
                      <a:pt x="99857" y="40948"/>
                    </a:lnTo>
                    <a:cubicBezTo>
                      <a:pt x="102423" y="40734"/>
                      <a:pt x="106593" y="40360"/>
                      <a:pt x="110869" y="39932"/>
                    </a:cubicBezTo>
                    <a:lnTo>
                      <a:pt x="110869" y="39932"/>
                    </a:lnTo>
                    <a:lnTo>
                      <a:pt x="111190" y="39932"/>
                    </a:lnTo>
                    <a:cubicBezTo>
                      <a:pt x="117284" y="39344"/>
                      <a:pt x="123699" y="38596"/>
                      <a:pt x="126586" y="37954"/>
                    </a:cubicBezTo>
                    <a:cubicBezTo>
                      <a:pt x="120705" y="36511"/>
                      <a:pt x="114665" y="34694"/>
                      <a:pt x="108785" y="32769"/>
                    </a:cubicBezTo>
                    <a:lnTo>
                      <a:pt x="108785" y="32769"/>
                    </a:lnTo>
                    <a:cubicBezTo>
                      <a:pt x="99697" y="29776"/>
                      <a:pt x="91037" y="26568"/>
                      <a:pt x="84141" y="24109"/>
                    </a:cubicBezTo>
                    <a:lnTo>
                      <a:pt x="83713" y="23949"/>
                    </a:lnTo>
                    <a:cubicBezTo>
                      <a:pt x="78261" y="21971"/>
                      <a:pt x="73984" y="20528"/>
                      <a:pt x="71525" y="20100"/>
                    </a:cubicBezTo>
                    <a:cubicBezTo>
                      <a:pt x="69120" y="19726"/>
                      <a:pt x="64897" y="19833"/>
                      <a:pt x="59979" y="20260"/>
                    </a:cubicBezTo>
                    <a:cubicBezTo>
                      <a:pt x="57306" y="20474"/>
                      <a:pt x="54366" y="20795"/>
                      <a:pt x="51426" y="21169"/>
                    </a:cubicBezTo>
                    <a:lnTo>
                      <a:pt x="51426" y="21169"/>
                    </a:lnTo>
                    <a:cubicBezTo>
                      <a:pt x="42445" y="22238"/>
                      <a:pt x="33411" y="23628"/>
                      <a:pt x="29615" y="24002"/>
                    </a:cubicBezTo>
                    <a:cubicBezTo>
                      <a:pt x="26087" y="24216"/>
                      <a:pt x="22238" y="24376"/>
                      <a:pt x="18496" y="24537"/>
                    </a:cubicBezTo>
                    <a:lnTo>
                      <a:pt x="17855" y="24537"/>
                    </a:lnTo>
                    <a:cubicBezTo>
                      <a:pt x="13846" y="24644"/>
                      <a:pt x="10050" y="24751"/>
                      <a:pt x="7003" y="24804"/>
                    </a:cubicBezTo>
                    <a:cubicBezTo>
                      <a:pt x="2780" y="24911"/>
                      <a:pt x="0" y="24965"/>
                      <a:pt x="0" y="24965"/>
                    </a:cubicBezTo>
                    <a:lnTo>
                      <a:pt x="749" y="23254"/>
                    </a:lnTo>
                    <a:cubicBezTo>
                      <a:pt x="749" y="23254"/>
                      <a:pt x="18871" y="23147"/>
                      <a:pt x="29883" y="21383"/>
                    </a:cubicBezTo>
                    <a:cubicBezTo>
                      <a:pt x="39505" y="18603"/>
                      <a:pt x="65271" y="16198"/>
                      <a:pt x="65271" y="16198"/>
                    </a:cubicBezTo>
                    <a:cubicBezTo>
                      <a:pt x="65271" y="16198"/>
                      <a:pt x="42659" y="7698"/>
                      <a:pt x="37687" y="6575"/>
                    </a:cubicBezTo>
                    <a:cubicBezTo>
                      <a:pt x="32716" y="5453"/>
                      <a:pt x="6255" y="3368"/>
                      <a:pt x="6255" y="3368"/>
                    </a:cubicBezTo>
                    <a:lnTo>
                      <a:pt x="7271" y="1764"/>
                    </a:lnTo>
                    <a:cubicBezTo>
                      <a:pt x="7271" y="1764"/>
                      <a:pt x="20688" y="2673"/>
                      <a:pt x="27049" y="2352"/>
                    </a:cubicBezTo>
                    <a:cubicBezTo>
                      <a:pt x="33411" y="2085"/>
                      <a:pt x="35282" y="0"/>
                      <a:pt x="35282" y="0"/>
                    </a:cubicBezTo>
                    <a:cubicBezTo>
                      <a:pt x="35282" y="0"/>
                      <a:pt x="54687" y="8340"/>
                      <a:pt x="69494" y="13846"/>
                    </a:cubicBezTo>
                    <a:lnTo>
                      <a:pt x="69494" y="13846"/>
                    </a:lnTo>
                    <a:cubicBezTo>
                      <a:pt x="72327" y="14861"/>
                      <a:pt x="74947" y="15770"/>
                      <a:pt x="77245" y="16518"/>
                    </a:cubicBezTo>
                    <a:lnTo>
                      <a:pt x="78956" y="17053"/>
                    </a:lnTo>
                    <a:lnTo>
                      <a:pt x="78956" y="17053"/>
                    </a:lnTo>
                    <a:lnTo>
                      <a:pt x="79277" y="17160"/>
                    </a:lnTo>
                    <a:cubicBezTo>
                      <a:pt x="94458" y="22185"/>
                      <a:pt x="122790" y="32555"/>
                      <a:pt x="129686" y="33571"/>
                    </a:cubicBezTo>
                    <a:cubicBezTo>
                      <a:pt x="131076" y="33785"/>
                      <a:pt x="133909" y="33999"/>
                      <a:pt x="137598" y="34159"/>
                    </a:cubicBezTo>
                    <a:lnTo>
                      <a:pt x="138881" y="34213"/>
                    </a:lnTo>
                    <a:lnTo>
                      <a:pt x="143478" y="34426"/>
                    </a:lnTo>
                    <a:lnTo>
                      <a:pt x="143478" y="34426"/>
                    </a:lnTo>
                    <a:lnTo>
                      <a:pt x="148075" y="34640"/>
                    </a:lnTo>
                    <a:lnTo>
                      <a:pt x="148129" y="34640"/>
                    </a:lnTo>
                    <a:lnTo>
                      <a:pt x="152726" y="34801"/>
                    </a:lnTo>
                    <a:lnTo>
                      <a:pt x="154490" y="34854"/>
                    </a:lnTo>
                    <a:lnTo>
                      <a:pt x="155078" y="34854"/>
                    </a:lnTo>
                    <a:lnTo>
                      <a:pt x="161439" y="35068"/>
                    </a:lnTo>
                    <a:lnTo>
                      <a:pt x="165930" y="35175"/>
                    </a:lnTo>
                    <a:lnTo>
                      <a:pt x="166090" y="35175"/>
                    </a:lnTo>
                    <a:lnTo>
                      <a:pt x="170581" y="35335"/>
                    </a:lnTo>
                    <a:lnTo>
                      <a:pt x="170741" y="35335"/>
                    </a:lnTo>
                    <a:lnTo>
                      <a:pt x="174590" y="35442"/>
                    </a:lnTo>
                    <a:lnTo>
                      <a:pt x="175231" y="35442"/>
                    </a:lnTo>
                    <a:cubicBezTo>
                      <a:pt x="177530" y="35549"/>
                      <a:pt x="179401" y="35602"/>
                      <a:pt x="180737" y="35656"/>
                    </a:cubicBezTo>
                    <a:cubicBezTo>
                      <a:pt x="181700" y="35709"/>
                      <a:pt x="182394" y="35763"/>
                      <a:pt x="182715" y="35816"/>
                    </a:cubicBezTo>
                    <a:lnTo>
                      <a:pt x="183196" y="35923"/>
                    </a:lnTo>
                    <a:cubicBezTo>
                      <a:pt x="186992" y="36725"/>
                      <a:pt x="192605" y="37794"/>
                      <a:pt x="192605" y="377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29"/>
              <p:cNvSpPr/>
              <p:nvPr/>
            </p:nvSpPr>
            <p:spPr>
              <a:xfrm>
                <a:off x="3580125" y="3944000"/>
                <a:ext cx="702975" cy="622800"/>
              </a:xfrm>
              <a:custGeom>
                <a:rect b="b" l="l" r="r" t="t"/>
                <a:pathLst>
                  <a:path extrusionOk="0" h="24912" w="28119">
                    <a:moveTo>
                      <a:pt x="0" y="23788"/>
                    </a:moveTo>
                    <a:lnTo>
                      <a:pt x="27638" y="0"/>
                    </a:lnTo>
                    <a:cubicBezTo>
                      <a:pt x="28119" y="5934"/>
                      <a:pt x="25927" y="11814"/>
                      <a:pt x="21597" y="15930"/>
                    </a:cubicBezTo>
                    <a:cubicBezTo>
                      <a:pt x="12563" y="24911"/>
                      <a:pt x="0" y="23788"/>
                      <a:pt x="0" y="237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29"/>
              <p:cNvSpPr/>
              <p:nvPr/>
            </p:nvSpPr>
            <p:spPr>
              <a:xfrm>
                <a:off x="3580125" y="3909250"/>
                <a:ext cx="690950" cy="629475"/>
              </a:xfrm>
              <a:custGeom>
                <a:rect b="b" l="l" r="r" t="t"/>
                <a:pathLst>
                  <a:path extrusionOk="0" h="25179" w="27638">
                    <a:moveTo>
                      <a:pt x="0" y="25178"/>
                    </a:moveTo>
                    <a:lnTo>
                      <a:pt x="27638" y="1390"/>
                    </a:lnTo>
                    <a:cubicBezTo>
                      <a:pt x="21811" y="0"/>
                      <a:pt x="15717" y="1283"/>
                      <a:pt x="11013" y="4918"/>
                    </a:cubicBezTo>
                    <a:cubicBezTo>
                      <a:pt x="749" y="12563"/>
                      <a:pt x="0" y="25178"/>
                      <a:pt x="0" y="251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29"/>
              <p:cNvSpPr/>
              <p:nvPr/>
            </p:nvSpPr>
            <p:spPr>
              <a:xfrm>
                <a:off x="3362300" y="3504325"/>
                <a:ext cx="688275" cy="461075"/>
              </a:xfrm>
              <a:custGeom>
                <a:rect b="b" l="l" r="r" t="t"/>
                <a:pathLst>
                  <a:path extrusionOk="0" h="18443" w="27531">
                    <a:moveTo>
                      <a:pt x="0" y="0"/>
                    </a:moveTo>
                    <a:lnTo>
                      <a:pt x="27530" y="16358"/>
                    </a:lnTo>
                    <a:cubicBezTo>
                      <a:pt x="22719" y="18443"/>
                      <a:pt x="17267" y="18282"/>
                      <a:pt x="12616" y="15823"/>
                    </a:cubicBezTo>
                    <a:cubicBezTo>
                      <a:pt x="2619" y="10798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29"/>
              <p:cNvSpPr/>
              <p:nvPr/>
            </p:nvSpPr>
            <p:spPr>
              <a:xfrm>
                <a:off x="3362300" y="3432150"/>
                <a:ext cx="688275" cy="481125"/>
              </a:xfrm>
              <a:custGeom>
                <a:rect b="b" l="l" r="r" t="t"/>
                <a:pathLst>
                  <a:path extrusionOk="0" h="19245" w="27531">
                    <a:moveTo>
                      <a:pt x="0" y="2887"/>
                    </a:moveTo>
                    <a:lnTo>
                      <a:pt x="27530" y="19245"/>
                    </a:lnTo>
                    <a:cubicBezTo>
                      <a:pt x="27103" y="14059"/>
                      <a:pt x="24269" y="9302"/>
                      <a:pt x="19939" y="6415"/>
                    </a:cubicBezTo>
                    <a:cubicBezTo>
                      <a:pt x="10745" y="0"/>
                      <a:pt x="0" y="2887"/>
                      <a:pt x="0" y="2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29"/>
              <p:cNvSpPr/>
              <p:nvPr/>
            </p:nvSpPr>
            <p:spPr>
              <a:xfrm>
                <a:off x="2755550" y="2674400"/>
                <a:ext cx="495850" cy="673575"/>
              </a:xfrm>
              <a:custGeom>
                <a:rect b="b" l="l" r="r" t="t"/>
                <a:pathLst>
                  <a:path extrusionOk="0" h="26943" w="19834">
                    <a:moveTo>
                      <a:pt x="2460" y="0"/>
                    </a:moveTo>
                    <a:lnTo>
                      <a:pt x="19833" y="26943"/>
                    </a:lnTo>
                    <a:cubicBezTo>
                      <a:pt x="14594" y="26675"/>
                      <a:pt x="9783" y="24056"/>
                      <a:pt x="6736" y="19779"/>
                    </a:cubicBezTo>
                    <a:cubicBezTo>
                      <a:pt x="1" y="10852"/>
                      <a:pt x="2460" y="0"/>
                      <a:pt x="246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29"/>
              <p:cNvSpPr/>
              <p:nvPr/>
            </p:nvSpPr>
            <p:spPr>
              <a:xfrm>
                <a:off x="2817025" y="2674400"/>
                <a:ext cx="482475" cy="673575"/>
              </a:xfrm>
              <a:custGeom>
                <a:rect b="b" l="l" r="r" t="t"/>
                <a:pathLst>
                  <a:path extrusionOk="0" h="26943" w="19299">
                    <a:moveTo>
                      <a:pt x="1" y="0"/>
                    </a:moveTo>
                    <a:lnTo>
                      <a:pt x="17374" y="26943"/>
                    </a:lnTo>
                    <a:cubicBezTo>
                      <a:pt x="19299" y="22025"/>
                      <a:pt x="18871" y="16572"/>
                      <a:pt x="16305" y="12028"/>
                    </a:cubicBezTo>
                    <a:cubicBezTo>
                      <a:pt x="10852" y="2246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29"/>
              <p:cNvSpPr/>
              <p:nvPr/>
            </p:nvSpPr>
            <p:spPr>
              <a:xfrm>
                <a:off x="2199600" y="3422800"/>
                <a:ext cx="616125" cy="547950"/>
              </a:xfrm>
              <a:custGeom>
                <a:rect b="b" l="l" r="r" t="t"/>
                <a:pathLst>
                  <a:path extrusionOk="0" h="21918" w="24645">
                    <a:moveTo>
                      <a:pt x="1" y="21009"/>
                    </a:moveTo>
                    <a:lnTo>
                      <a:pt x="24163" y="0"/>
                    </a:lnTo>
                    <a:cubicBezTo>
                      <a:pt x="24644" y="5185"/>
                      <a:pt x="22773" y="10371"/>
                      <a:pt x="18978" y="14006"/>
                    </a:cubicBezTo>
                    <a:cubicBezTo>
                      <a:pt x="11120" y="21917"/>
                      <a:pt x="1" y="21009"/>
                      <a:pt x="1" y="210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29"/>
              <p:cNvSpPr/>
              <p:nvPr/>
            </p:nvSpPr>
            <p:spPr>
              <a:xfrm>
                <a:off x="2199600" y="3392050"/>
                <a:ext cx="604100" cy="555975"/>
              </a:xfrm>
              <a:custGeom>
                <a:rect b="b" l="l" r="r" t="t"/>
                <a:pathLst>
                  <a:path extrusionOk="0" h="22239" w="24164">
                    <a:moveTo>
                      <a:pt x="1" y="22239"/>
                    </a:moveTo>
                    <a:lnTo>
                      <a:pt x="24163" y="1230"/>
                    </a:lnTo>
                    <a:cubicBezTo>
                      <a:pt x="19085" y="1"/>
                      <a:pt x="13686" y="1177"/>
                      <a:pt x="9569" y="4438"/>
                    </a:cubicBezTo>
                    <a:cubicBezTo>
                      <a:pt x="642" y="11173"/>
                      <a:pt x="1" y="22239"/>
                      <a:pt x="1" y="222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29"/>
              <p:cNvSpPr/>
              <p:nvPr/>
            </p:nvSpPr>
            <p:spPr>
              <a:xfrm>
                <a:off x="1542100" y="2346975"/>
                <a:ext cx="590700" cy="566675"/>
              </a:xfrm>
              <a:custGeom>
                <a:rect b="b" l="l" r="r" t="t"/>
                <a:pathLst>
                  <a:path extrusionOk="0" h="22667" w="23628">
                    <a:moveTo>
                      <a:pt x="0" y="1"/>
                    </a:moveTo>
                    <a:lnTo>
                      <a:pt x="23628" y="21544"/>
                    </a:lnTo>
                    <a:cubicBezTo>
                      <a:pt x="18496" y="22666"/>
                      <a:pt x="13150" y="21330"/>
                      <a:pt x="9088" y="18015"/>
                    </a:cubicBezTo>
                    <a:cubicBezTo>
                      <a:pt x="321" y="11066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29"/>
              <p:cNvSpPr/>
              <p:nvPr/>
            </p:nvSpPr>
            <p:spPr>
              <a:xfrm>
                <a:off x="1542100" y="2330950"/>
                <a:ext cx="605400" cy="554625"/>
              </a:xfrm>
              <a:custGeom>
                <a:rect b="b" l="l" r="r" t="t"/>
                <a:pathLst>
                  <a:path extrusionOk="0" h="22185" w="24216">
                    <a:moveTo>
                      <a:pt x="0" y="642"/>
                    </a:moveTo>
                    <a:lnTo>
                      <a:pt x="23628" y="22185"/>
                    </a:lnTo>
                    <a:cubicBezTo>
                      <a:pt x="24216" y="16999"/>
                      <a:pt x="22452" y="11814"/>
                      <a:pt x="18763" y="8072"/>
                    </a:cubicBezTo>
                    <a:cubicBezTo>
                      <a:pt x="11012" y="0"/>
                      <a:pt x="0" y="642"/>
                      <a:pt x="0" y="6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29"/>
              <p:cNvSpPr/>
              <p:nvPr/>
            </p:nvSpPr>
            <p:spPr>
              <a:xfrm>
                <a:off x="1542100" y="3012500"/>
                <a:ext cx="503850" cy="442400"/>
              </a:xfrm>
              <a:custGeom>
                <a:rect b="b" l="l" r="r" t="t"/>
                <a:pathLst>
                  <a:path extrusionOk="0" h="17696" w="20154">
                    <a:moveTo>
                      <a:pt x="0" y="1"/>
                    </a:moveTo>
                    <a:lnTo>
                      <a:pt x="20153" y="16626"/>
                    </a:lnTo>
                    <a:cubicBezTo>
                      <a:pt x="16037" y="17695"/>
                      <a:pt x="11654" y="16893"/>
                      <a:pt x="8179" y="14327"/>
                    </a:cubicBezTo>
                    <a:cubicBezTo>
                      <a:pt x="695" y="9035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29"/>
              <p:cNvSpPr/>
              <p:nvPr/>
            </p:nvSpPr>
            <p:spPr>
              <a:xfrm>
                <a:off x="1542100" y="2988450"/>
                <a:ext cx="510525" cy="439700"/>
              </a:xfrm>
              <a:custGeom>
                <a:rect b="b" l="l" r="r" t="t"/>
                <a:pathLst>
                  <a:path extrusionOk="0" h="17588" w="20421">
                    <a:moveTo>
                      <a:pt x="0" y="963"/>
                    </a:moveTo>
                    <a:lnTo>
                      <a:pt x="20153" y="17588"/>
                    </a:lnTo>
                    <a:cubicBezTo>
                      <a:pt x="20421" y="13311"/>
                      <a:pt x="18763" y="9142"/>
                      <a:pt x="15609" y="6255"/>
                    </a:cubicBezTo>
                    <a:cubicBezTo>
                      <a:pt x="8981" y="1"/>
                      <a:pt x="0" y="963"/>
                      <a:pt x="0" y="9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29"/>
              <p:cNvSpPr/>
              <p:nvPr/>
            </p:nvSpPr>
            <p:spPr>
              <a:xfrm>
                <a:off x="1190625" y="3511000"/>
                <a:ext cx="542600" cy="410300"/>
              </a:xfrm>
              <a:custGeom>
                <a:rect b="b" l="l" r="r" t="t"/>
                <a:pathLst>
                  <a:path extrusionOk="0" h="16412" w="21704">
                    <a:moveTo>
                      <a:pt x="0" y="14541"/>
                    </a:moveTo>
                    <a:lnTo>
                      <a:pt x="21703" y="0"/>
                    </a:lnTo>
                    <a:cubicBezTo>
                      <a:pt x="21596" y="4277"/>
                      <a:pt x="19512" y="8233"/>
                      <a:pt x="16090" y="10799"/>
                    </a:cubicBezTo>
                    <a:cubicBezTo>
                      <a:pt x="8874" y="16411"/>
                      <a:pt x="0" y="14541"/>
                      <a:pt x="0" y="145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29"/>
              <p:cNvSpPr/>
              <p:nvPr/>
            </p:nvSpPr>
            <p:spPr>
              <a:xfrm>
                <a:off x="1190625" y="3473575"/>
                <a:ext cx="542600" cy="400950"/>
              </a:xfrm>
              <a:custGeom>
                <a:rect b="b" l="l" r="r" t="t"/>
                <a:pathLst>
                  <a:path extrusionOk="0" h="16038" w="21704">
                    <a:moveTo>
                      <a:pt x="0" y="16038"/>
                    </a:moveTo>
                    <a:lnTo>
                      <a:pt x="21703" y="1497"/>
                    </a:lnTo>
                    <a:cubicBezTo>
                      <a:pt x="17694" y="1"/>
                      <a:pt x="13257" y="428"/>
                      <a:pt x="9569" y="2620"/>
                    </a:cubicBezTo>
                    <a:cubicBezTo>
                      <a:pt x="1657" y="7164"/>
                      <a:pt x="0" y="16038"/>
                      <a:pt x="0" y="160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29"/>
              <p:cNvSpPr/>
              <p:nvPr/>
            </p:nvSpPr>
            <p:spPr>
              <a:xfrm>
                <a:off x="4734100" y="3718575"/>
                <a:ext cx="356200" cy="275575"/>
              </a:xfrm>
              <a:custGeom>
                <a:rect b="b" l="l" r="r" t="t"/>
                <a:pathLst>
                  <a:path extrusionOk="0" h="11023" w="14248">
                    <a:moveTo>
                      <a:pt x="2591" y="1"/>
                    </a:moveTo>
                    <a:cubicBezTo>
                      <a:pt x="1544" y="1"/>
                      <a:pt x="502" y="644"/>
                      <a:pt x="295" y="1961"/>
                    </a:cubicBezTo>
                    <a:lnTo>
                      <a:pt x="295" y="2175"/>
                    </a:lnTo>
                    <a:lnTo>
                      <a:pt x="295" y="2228"/>
                    </a:lnTo>
                    <a:lnTo>
                      <a:pt x="28" y="7948"/>
                    </a:lnTo>
                    <a:lnTo>
                      <a:pt x="28" y="8215"/>
                    </a:lnTo>
                    <a:cubicBezTo>
                      <a:pt x="1" y="9792"/>
                      <a:pt x="1191" y="10595"/>
                      <a:pt x="2373" y="10595"/>
                    </a:cubicBezTo>
                    <a:cubicBezTo>
                      <a:pt x="3516" y="10595"/>
                      <a:pt x="4652" y="9846"/>
                      <a:pt x="4679" y="8322"/>
                    </a:cubicBezTo>
                    <a:lnTo>
                      <a:pt x="4679" y="8429"/>
                    </a:lnTo>
                    <a:cubicBezTo>
                      <a:pt x="4652" y="10006"/>
                      <a:pt x="5841" y="10809"/>
                      <a:pt x="7024" y="10809"/>
                    </a:cubicBezTo>
                    <a:cubicBezTo>
                      <a:pt x="8167" y="10809"/>
                      <a:pt x="9303" y="10060"/>
                      <a:pt x="9329" y="8536"/>
                    </a:cubicBezTo>
                    <a:lnTo>
                      <a:pt x="9329" y="8643"/>
                    </a:lnTo>
                    <a:cubicBezTo>
                      <a:pt x="9302" y="10220"/>
                      <a:pt x="10478" y="11023"/>
                      <a:pt x="11654" y="11023"/>
                    </a:cubicBezTo>
                    <a:cubicBezTo>
                      <a:pt x="12791" y="11023"/>
                      <a:pt x="13928" y="10273"/>
                      <a:pt x="13980" y="8750"/>
                    </a:cubicBezTo>
                    <a:lnTo>
                      <a:pt x="14034" y="7788"/>
                    </a:lnTo>
                    <a:lnTo>
                      <a:pt x="14141" y="4848"/>
                    </a:lnTo>
                    <a:lnTo>
                      <a:pt x="14247" y="2870"/>
                    </a:lnTo>
                    <a:lnTo>
                      <a:pt x="14247" y="2763"/>
                    </a:lnTo>
                    <a:cubicBezTo>
                      <a:pt x="14247" y="2656"/>
                      <a:pt x="14247" y="2602"/>
                      <a:pt x="14141" y="2549"/>
                    </a:cubicBezTo>
                    <a:cubicBezTo>
                      <a:pt x="14003" y="1173"/>
                      <a:pt x="12915" y="462"/>
                      <a:pt x="11834" y="462"/>
                    </a:cubicBezTo>
                    <a:cubicBezTo>
                      <a:pt x="10816" y="462"/>
                      <a:pt x="9804" y="1092"/>
                      <a:pt x="9597" y="2389"/>
                    </a:cubicBezTo>
                    <a:cubicBezTo>
                      <a:pt x="9543" y="2442"/>
                      <a:pt x="9543" y="2549"/>
                      <a:pt x="9543" y="2656"/>
                    </a:cubicBezTo>
                    <a:lnTo>
                      <a:pt x="9543" y="2549"/>
                    </a:lnTo>
                    <a:cubicBezTo>
                      <a:pt x="9543" y="2496"/>
                      <a:pt x="9543" y="2442"/>
                      <a:pt x="9543" y="2389"/>
                    </a:cubicBezTo>
                    <a:cubicBezTo>
                      <a:pt x="9461" y="959"/>
                      <a:pt x="8346" y="222"/>
                      <a:pt x="7231" y="222"/>
                    </a:cubicBezTo>
                    <a:cubicBezTo>
                      <a:pt x="6179" y="222"/>
                      <a:pt x="5128" y="878"/>
                      <a:pt x="4946" y="2228"/>
                    </a:cubicBezTo>
                    <a:cubicBezTo>
                      <a:pt x="4946" y="2212"/>
                      <a:pt x="4946" y="2193"/>
                      <a:pt x="4946" y="2175"/>
                    </a:cubicBezTo>
                    <a:cubicBezTo>
                      <a:pt x="4835" y="738"/>
                      <a:pt x="3711" y="1"/>
                      <a:pt x="2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29"/>
              <p:cNvSpPr/>
              <p:nvPr/>
            </p:nvSpPr>
            <p:spPr>
              <a:xfrm>
                <a:off x="5297400" y="3744325"/>
                <a:ext cx="356875" cy="276550"/>
              </a:xfrm>
              <a:custGeom>
                <a:rect b="b" l="l" r="r" t="t"/>
                <a:pathLst>
                  <a:path extrusionOk="0" h="11062" w="14275">
                    <a:moveTo>
                      <a:pt x="2626" y="1"/>
                    </a:moveTo>
                    <a:cubicBezTo>
                      <a:pt x="1644" y="1"/>
                      <a:pt x="662" y="590"/>
                      <a:pt x="375" y="1786"/>
                    </a:cubicBezTo>
                    <a:cubicBezTo>
                      <a:pt x="322" y="1947"/>
                      <a:pt x="322" y="2054"/>
                      <a:pt x="322" y="2214"/>
                    </a:cubicBezTo>
                    <a:lnTo>
                      <a:pt x="215" y="4138"/>
                    </a:lnTo>
                    <a:lnTo>
                      <a:pt x="108" y="7185"/>
                    </a:lnTo>
                    <a:lnTo>
                      <a:pt x="55" y="8148"/>
                    </a:lnTo>
                    <a:lnTo>
                      <a:pt x="55" y="8255"/>
                    </a:lnTo>
                    <a:cubicBezTo>
                      <a:pt x="0" y="9838"/>
                      <a:pt x="1200" y="10654"/>
                      <a:pt x="2395" y="10654"/>
                    </a:cubicBezTo>
                    <a:cubicBezTo>
                      <a:pt x="3540" y="10654"/>
                      <a:pt x="4679" y="9905"/>
                      <a:pt x="4705" y="8361"/>
                    </a:cubicBezTo>
                    <a:lnTo>
                      <a:pt x="4705" y="8468"/>
                    </a:lnTo>
                    <a:cubicBezTo>
                      <a:pt x="4678" y="10045"/>
                      <a:pt x="5868" y="10848"/>
                      <a:pt x="7051" y="10848"/>
                    </a:cubicBezTo>
                    <a:cubicBezTo>
                      <a:pt x="8194" y="10848"/>
                      <a:pt x="9330" y="10099"/>
                      <a:pt x="9356" y="8575"/>
                    </a:cubicBezTo>
                    <a:lnTo>
                      <a:pt x="9356" y="8682"/>
                    </a:lnTo>
                    <a:cubicBezTo>
                      <a:pt x="9329" y="10259"/>
                      <a:pt x="10505" y="11062"/>
                      <a:pt x="11681" y="11062"/>
                    </a:cubicBezTo>
                    <a:cubicBezTo>
                      <a:pt x="12818" y="11062"/>
                      <a:pt x="13954" y="10313"/>
                      <a:pt x="14007" y="8789"/>
                    </a:cubicBezTo>
                    <a:lnTo>
                      <a:pt x="14007" y="8522"/>
                    </a:lnTo>
                    <a:lnTo>
                      <a:pt x="14274" y="2855"/>
                    </a:lnTo>
                    <a:lnTo>
                      <a:pt x="14274" y="2749"/>
                    </a:lnTo>
                    <a:cubicBezTo>
                      <a:pt x="14221" y="2588"/>
                      <a:pt x="14221" y="2374"/>
                      <a:pt x="14167" y="2214"/>
                    </a:cubicBezTo>
                    <a:cubicBezTo>
                      <a:pt x="14167" y="2160"/>
                      <a:pt x="14114" y="2107"/>
                      <a:pt x="14114" y="2054"/>
                    </a:cubicBezTo>
                    <a:cubicBezTo>
                      <a:pt x="13768" y="964"/>
                      <a:pt x="12842" y="430"/>
                      <a:pt x="11913" y="430"/>
                    </a:cubicBezTo>
                    <a:cubicBezTo>
                      <a:pt x="10971" y="430"/>
                      <a:pt x="10027" y="978"/>
                      <a:pt x="9677" y="2054"/>
                    </a:cubicBezTo>
                    <a:cubicBezTo>
                      <a:pt x="9623" y="2267"/>
                      <a:pt x="9570" y="2428"/>
                      <a:pt x="9570" y="2642"/>
                    </a:cubicBezTo>
                    <a:lnTo>
                      <a:pt x="9570" y="2535"/>
                    </a:lnTo>
                    <a:cubicBezTo>
                      <a:pt x="9570" y="2374"/>
                      <a:pt x="9570" y="2214"/>
                      <a:pt x="9517" y="2054"/>
                    </a:cubicBezTo>
                    <a:cubicBezTo>
                      <a:pt x="9271" y="851"/>
                      <a:pt x="8270" y="235"/>
                      <a:pt x="7265" y="235"/>
                    </a:cubicBezTo>
                    <a:cubicBezTo>
                      <a:pt x="6304" y="235"/>
                      <a:pt x="5340" y="797"/>
                      <a:pt x="5026" y="1947"/>
                    </a:cubicBezTo>
                    <a:cubicBezTo>
                      <a:pt x="4973" y="2107"/>
                      <a:pt x="4973" y="2267"/>
                      <a:pt x="4973" y="2428"/>
                    </a:cubicBezTo>
                    <a:lnTo>
                      <a:pt x="4973" y="2321"/>
                    </a:lnTo>
                    <a:cubicBezTo>
                      <a:pt x="4973" y="2160"/>
                      <a:pt x="4919" y="2054"/>
                      <a:pt x="4919" y="1947"/>
                    </a:cubicBezTo>
                    <a:cubicBezTo>
                      <a:pt x="4700" y="657"/>
                      <a:pt x="3663" y="1"/>
                      <a:pt x="2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769" name="Shape 2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71" name="Google Shape;2771;p30"/>
          <p:cNvSpPr txBox="1"/>
          <p:nvPr>
            <p:ph idx="1" type="subTitle"/>
          </p:nvPr>
        </p:nvSpPr>
        <p:spPr>
          <a:xfrm>
            <a:off x="4872887" y="2653472"/>
            <a:ext cx="26061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2" name="Google Shape;2772;p30"/>
          <p:cNvSpPr txBox="1"/>
          <p:nvPr>
            <p:ph idx="2" type="subTitle"/>
          </p:nvPr>
        </p:nvSpPr>
        <p:spPr>
          <a:xfrm>
            <a:off x="1665013" y="2653472"/>
            <a:ext cx="26061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3" name="Google Shape;2773;p30"/>
          <p:cNvSpPr txBox="1"/>
          <p:nvPr>
            <p:ph idx="3" type="subTitle"/>
          </p:nvPr>
        </p:nvSpPr>
        <p:spPr>
          <a:xfrm>
            <a:off x="1665013" y="2318250"/>
            <a:ext cx="2606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74" name="Google Shape;2774;p30"/>
          <p:cNvSpPr txBox="1"/>
          <p:nvPr>
            <p:ph idx="4" type="subTitle"/>
          </p:nvPr>
        </p:nvSpPr>
        <p:spPr>
          <a:xfrm>
            <a:off x="4872887" y="2318250"/>
            <a:ext cx="2606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775" name="Google Shape;2775;p30"/>
          <p:cNvGrpSpPr/>
          <p:nvPr/>
        </p:nvGrpSpPr>
        <p:grpSpPr>
          <a:xfrm>
            <a:off x="7387816" y="1796027"/>
            <a:ext cx="2860122" cy="3804459"/>
            <a:chOff x="7387816" y="1796027"/>
            <a:chExt cx="2860122" cy="3804459"/>
          </a:xfrm>
        </p:grpSpPr>
        <p:grpSp>
          <p:nvGrpSpPr>
            <p:cNvPr id="2776" name="Google Shape;2776;p30"/>
            <p:cNvGrpSpPr/>
            <p:nvPr/>
          </p:nvGrpSpPr>
          <p:grpSpPr>
            <a:xfrm rot="1608637">
              <a:off x="7826036" y="2188705"/>
              <a:ext cx="2150336" cy="1716659"/>
              <a:chOff x="550675" y="238125"/>
              <a:chExt cx="6440200" cy="5141350"/>
            </a:xfrm>
          </p:grpSpPr>
          <p:sp>
            <p:nvSpPr>
              <p:cNvPr id="2777" name="Google Shape;2777;p30"/>
              <p:cNvSpPr/>
              <p:nvPr/>
            </p:nvSpPr>
            <p:spPr>
              <a:xfrm>
                <a:off x="550675" y="1586500"/>
                <a:ext cx="5625700" cy="3792975"/>
              </a:xfrm>
              <a:custGeom>
                <a:rect b="b" l="l" r="r" t="t"/>
                <a:pathLst>
                  <a:path extrusionOk="0" h="151719" w="225028">
                    <a:moveTo>
                      <a:pt x="19228" y="1"/>
                    </a:moveTo>
                    <a:cubicBezTo>
                      <a:pt x="12698" y="1"/>
                      <a:pt x="6274" y="317"/>
                      <a:pt x="0" y="942"/>
                    </a:cubicBezTo>
                    <a:cubicBezTo>
                      <a:pt x="9958" y="18585"/>
                      <a:pt x="25761" y="36769"/>
                      <a:pt x="45244" y="54304"/>
                    </a:cubicBezTo>
                    <a:lnTo>
                      <a:pt x="79880" y="53438"/>
                    </a:lnTo>
                    <a:lnTo>
                      <a:pt x="79880" y="53438"/>
                    </a:lnTo>
                    <a:lnTo>
                      <a:pt x="55634" y="63396"/>
                    </a:lnTo>
                    <a:cubicBezTo>
                      <a:pt x="64185" y="70431"/>
                      <a:pt x="73277" y="77358"/>
                      <a:pt x="82694" y="84069"/>
                    </a:cubicBezTo>
                    <a:lnTo>
                      <a:pt x="125881" y="81796"/>
                    </a:lnTo>
                    <a:lnTo>
                      <a:pt x="125881" y="81796"/>
                    </a:lnTo>
                    <a:lnTo>
                      <a:pt x="97847" y="94352"/>
                    </a:lnTo>
                    <a:cubicBezTo>
                      <a:pt x="107481" y="100522"/>
                      <a:pt x="117330" y="106583"/>
                      <a:pt x="127396" y="112103"/>
                    </a:cubicBezTo>
                    <a:lnTo>
                      <a:pt x="151101" y="110912"/>
                    </a:lnTo>
                    <a:lnTo>
                      <a:pt x="136921" y="117190"/>
                    </a:lnTo>
                    <a:cubicBezTo>
                      <a:pt x="166470" y="132777"/>
                      <a:pt x="196885" y="145008"/>
                      <a:pt x="225027" y="151718"/>
                    </a:cubicBezTo>
                    <a:cubicBezTo>
                      <a:pt x="215502" y="119247"/>
                      <a:pt x="198293" y="89589"/>
                      <a:pt x="174805" y="65236"/>
                    </a:cubicBezTo>
                    <a:lnTo>
                      <a:pt x="174805" y="65236"/>
                    </a:lnTo>
                    <a:lnTo>
                      <a:pt x="175779" y="81039"/>
                    </a:lnTo>
                    <a:lnTo>
                      <a:pt x="163981" y="54737"/>
                    </a:lnTo>
                    <a:cubicBezTo>
                      <a:pt x="148936" y="41423"/>
                      <a:pt x="132051" y="30275"/>
                      <a:pt x="113867" y="21724"/>
                    </a:cubicBezTo>
                    <a:lnTo>
                      <a:pt x="113867" y="21724"/>
                    </a:lnTo>
                    <a:lnTo>
                      <a:pt x="117114" y="47160"/>
                    </a:lnTo>
                    <a:lnTo>
                      <a:pt x="100229" y="15771"/>
                    </a:lnTo>
                    <a:cubicBezTo>
                      <a:pt x="73445" y="5109"/>
                      <a:pt x="45481" y="1"/>
                      <a:pt x="19228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30"/>
              <p:cNvSpPr/>
              <p:nvPr/>
            </p:nvSpPr>
            <p:spPr>
              <a:xfrm>
                <a:off x="97550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99147" y="22081"/>
                    </a:moveTo>
                    <a:lnTo>
                      <a:pt x="114084" y="54444"/>
                    </a:lnTo>
                    <a:lnTo>
                      <a:pt x="112352" y="28900"/>
                    </a:lnTo>
                    <a:cubicBezTo>
                      <a:pt x="129995" y="38533"/>
                      <a:pt x="146122" y="50656"/>
                      <a:pt x="160301" y="64944"/>
                    </a:cubicBezTo>
                    <a:lnTo>
                      <a:pt x="170476" y="91895"/>
                    </a:lnTo>
                    <a:lnTo>
                      <a:pt x="170584" y="76092"/>
                    </a:lnTo>
                    <a:cubicBezTo>
                      <a:pt x="192556" y="101745"/>
                      <a:pt x="207926" y="132484"/>
                      <a:pt x="215395" y="165497"/>
                    </a:cubicBezTo>
                    <a:lnTo>
                      <a:pt x="135406" y="93735"/>
                    </a:lnTo>
                    <a:lnTo>
                      <a:pt x="0" y="1191"/>
                    </a:lnTo>
                    <a:cubicBezTo>
                      <a:pt x="31606" y="0"/>
                      <a:pt x="66567" y="6819"/>
                      <a:pt x="99147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30"/>
              <p:cNvSpPr/>
              <p:nvPr/>
            </p:nvSpPr>
            <p:spPr>
              <a:xfrm>
                <a:off x="975500" y="1247450"/>
                <a:ext cx="5384875" cy="4107675"/>
              </a:xfrm>
              <a:custGeom>
                <a:rect b="b" l="l" r="r" t="t"/>
                <a:pathLst>
                  <a:path extrusionOk="0" h="164307" w="215395">
                    <a:moveTo>
                      <a:pt x="144066" y="118954"/>
                    </a:moveTo>
                    <a:lnTo>
                      <a:pt x="120361" y="118738"/>
                    </a:lnTo>
                    <a:cubicBezTo>
                      <a:pt x="110620" y="112568"/>
                      <a:pt x="101095" y="105966"/>
                      <a:pt x="92003" y="99147"/>
                    </a:cubicBezTo>
                    <a:lnTo>
                      <a:pt x="120794" y="88323"/>
                    </a:lnTo>
                    <a:lnTo>
                      <a:pt x="77499" y="87998"/>
                    </a:lnTo>
                    <a:cubicBezTo>
                      <a:pt x="68515" y="80746"/>
                      <a:pt x="59856" y="73278"/>
                      <a:pt x="51847" y="65701"/>
                    </a:cubicBezTo>
                    <a:lnTo>
                      <a:pt x="76525" y="57258"/>
                    </a:lnTo>
                    <a:lnTo>
                      <a:pt x="41889" y="55959"/>
                    </a:lnTo>
                    <a:cubicBezTo>
                      <a:pt x="23488" y="37342"/>
                      <a:pt x="8876" y="18184"/>
                      <a:pt x="0" y="0"/>
                    </a:cubicBezTo>
                    <a:cubicBezTo>
                      <a:pt x="131293" y="50872"/>
                      <a:pt x="215395" y="164306"/>
                      <a:pt x="215395" y="164306"/>
                    </a:cubicBezTo>
                    <a:cubicBezTo>
                      <a:pt x="187686" y="155755"/>
                      <a:pt x="158028" y="141684"/>
                      <a:pt x="129562" y="1243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30"/>
              <p:cNvSpPr/>
              <p:nvPr/>
            </p:nvSpPr>
            <p:spPr>
              <a:xfrm>
                <a:off x="4569000" y="286825"/>
                <a:ext cx="2216200" cy="4776050"/>
              </a:xfrm>
              <a:custGeom>
                <a:rect b="b" l="l" r="r" t="t"/>
                <a:pathLst>
                  <a:path extrusionOk="0" h="191042" w="88648">
                    <a:moveTo>
                      <a:pt x="1300" y="0"/>
                    </a:moveTo>
                    <a:lnTo>
                      <a:pt x="1300" y="0"/>
                    </a:lnTo>
                    <a:cubicBezTo>
                      <a:pt x="1" y="15370"/>
                      <a:pt x="2274" y="33554"/>
                      <a:pt x="7036" y="52929"/>
                    </a:cubicBezTo>
                    <a:lnTo>
                      <a:pt x="29333" y="67216"/>
                    </a:lnTo>
                    <a:lnTo>
                      <a:pt x="29333" y="67216"/>
                    </a:lnTo>
                    <a:lnTo>
                      <a:pt x="9851" y="63103"/>
                    </a:lnTo>
                    <a:lnTo>
                      <a:pt x="9851" y="63103"/>
                    </a:lnTo>
                    <a:cubicBezTo>
                      <a:pt x="12232" y="71221"/>
                      <a:pt x="14938" y="79447"/>
                      <a:pt x="18077" y="87674"/>
                    </a:cubicBezTo>
                    <a:lnTo>
                      <a:pt x="46219" y="104667"/>
                    </a:lnTo>
                    <a:lnTo>
                      <a:pt x="46219" y="104667"/>
                    </a:lnTo>
                    <a:lnTo>
                      <a:pt x="23272" y="100554"/>
                    </a:lnTo>
                    <a:lnTo>
                      <a:pt x="23272" y="100554"/>
                    </a:lnTo>
                    <a:cubicBezTo>
                      <a:pt x="26627" y="108672"/>
                      <a:pt x="30416" y="116573"/>
                      <a:pt x="34312" y="124475"/>
                    </a:cubicBezTo>
                    <a:lnTo>
                      <a:pt x="49790" y="133675"/>
                    </a:lnTo>
                    <a:lnTo>
                      <a:pt x="49790" y="133675"/>
                    </a:lnTo>
                    <a:lnTo>
                      <a:pt x="38101" y="131727"/>
                    </a:lnTo>
                    <a:lnTo>
                      <a:pt x="38101" y="131727"/>
                    </a:lnTo>
                    <a:cubicBezTo>
                      <a:pt x="50115" y="154024"/>
                      <a:pt x="64294" y="174806"/>
                      <a:pt x="79123" y="191041"/>
                    </a:cubicBezTo>
                    <a:cubicBezTo>
                      <a:pt x="86916" y="166471"/>
                      <a:pt x="88648" y="140386"/>
                      <a:pt x="84210" y="115058"/>
                    </a:cubicBezTo>
                    <a:lnTo>
                      <a:pt x="84210" y="115058"/>
                    </a:lnTo>
                    <a:lnTo>
                      <a:pt x="78041" y="125341"/>
                    </a:lnTo>
                    <a:lnTo>
                      <a:pt x="78041" y="125341"/>
                    </a:lnTo>
                    <a:lnTo>
                      <a:pt x="81829" y="103693"/>
                    </a:lnTo>
                    <a:cubicBezTo>
                      <a:pt x="77932" y="88972"/>
                      <a:pt x="72088" y="74685"/>
                      <a:pt x="64294" y="61588"/>
                    </a:cubicBezTo>
                    <a:lnTo>
                      <a:pt x="55527" y="79015"/>
                    </a:lnTo>
                    <a:lnTo>
                      <a:pt x="58233" y="51955"/>
                    </a:lnTo>
                    <a:cubicBezTo>
                      <a:pt x="43621" y="30415"/>
                      <a:pt x="24030" y="12556"/>
                      <a:pt x="130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30"/>
              <p:cNvSpPr/>
              <p:nvPr/>
            </p:nvSpPr>
            <p:spPr>
              <a:xfrm>
                <a:off x="502360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53687" y="55418"/>
                    </a:moveTo>
                    <a:lnTo>
                      <a:pt x="49358" y="82153"/>
                    </a:lnTo>
                    <a:lnTo>
                      <a:pt x="59207" y="65268"/>
                    </a:lnTo>
                    <a:cubicBezTo>
                      <a:pt x="66134" y="78906"/>
                      <a:pt x="71222" y="93410"/>
                      <a:pt x="74144" y="108455"/>
                    </a:cubicBezTo>
                    <a:lnTo>
                      <a:pt x="69057" y="129778"/>
                    </a:lnTo>
                    <a:lnTo>
                      <a:pt x="75768" y="119820"/>
                    </a:lnTo>
                    <a:cubicBezTo>
                      <a:pt x="78690" y="145364"/>
                      <a:pt x="75335" y="171342"/>
                      <a:pt x="66134" y="195371"/>
                    </a:cubicBezTo>
                    <a:lnTo>
                      <a:pt x="46110" y="116032"/>
                    </a:lnTo>
                    <a:lnTo>
                      <a:pt x="1" y="0"/>
                    </a:lnTo>
                    <a:cubicBezTo>
                      <a:pt x="21973" y="13963"/>
                      <a:pt x="40374" y="32905"/>
                      <a:pt x="53687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30"/>
              <p:cNvSpPr/>
              <p:nvPr/>
            </p:nvSpPr>
            <p:spPr>
              <a:xfrm>
                <a:off x="4969500" y="238125"/>
                <a:ext cx="1707475" cy="4884275"/>
              </a:xfrm>
              <a:custGeom>
                <a:rect b="b" l="l" r="r" t="t"/>
                <a:pathLst>
                  <a:path extrusionOk="0" h="195371" w="68299">
                    <a:moveTo>
                      <a:pt x="42538" y="136381"/>
                    </a:moveTo>
                    <a:lnTo>
                      <a:pt x="27601" y="126206"/>
                    </a:lnTo>
                    <a:cubicBezTo>
                      <a:pt x="24137" y="118088"/>
                      <a:pt x="20890" y="109970"/>
                      <a:pt x="17968" y="101744"/>
                    </a:cubicBezTo>
                    <a:lnTo>
                      <a:pt x="40698" y="107156"/>
                    </a:lnTo>
                    <a:lnTo>
                      <a:pt x="13638" y="88539"/>
                    </a:lnTo>
                    <a:cubicBezTo>
                      <a:pt x="11040" y="80097"/>
                      <a:pt x="8767" y="71762"/>
                      <a:pt x="6927" y="63536"/>
                    </a:cubicBezTo>
                    <a:lnTo>
                      <a:pt x="26086" y="68732"/>
                    </a:lnTo>
                    <a:lnTo>
                      <a:pt x="4763" y="53145"/>
                    </a:lnTo>
                    <a:cubicBezTo>
                      <a:pt x="1082" y="33554"/>
                      <a:pt x="0" y="15262"/>
                      <a:pt x="2165" y="0"/>
                    </a:cubicBezTo>
                    <a:cubicBezTo>
                      <a:pt x="63319" y="87998"/>
                      <a:pt x="68298" y="195371"/>
                      <a:pt x="68298" y="195371"/>
                    </a:cubicBezTo>
                    <a:cubicBezTo>
                      <a:pt x="54336" y="178161"/>
                      <a:pt x="41564" y="156730"/>
                      <a:pt x="30956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30"/>
              <p:cNvSpPr/>
              <p:nvPr/>
            </p:nvSpPr>
            <p:spPr>
              <a:xfrm>
                <a:off x="3930400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1949" y="0"/>
                    </a:moveTo>
                    <a:lnTo>
                      <a:pt x="1" y="2165"/>
                    </a:lnTo>
                    <a:cubicBezTo>
                      <a:pt x="542" y="2490"/>
                      <a:pt x="1191" y="2814"/>
                      <a:pt x="1732" y="3139"/>
                    </a:cubicBezTo>
                    <a:cubicBezTo>
                      <a:pt x="3140" y="4113"/>
                      <a:pt x="4547" y="5304"/>
                      <a:pt x="5737" y="6711"/>
                    </a:cubicBezTo>
                    <a:cubicBezTo>
                      <a:pt x="7361" y="8335"/>
                      <a:pt x="9417" y="10283"/>
                      <a:pt x="11690" y="12556"/>
                    </a:cubicBezTo>
                    <a:cubicBezTo>
                      <a:pt x="13963" y="14829"/>
                      <a:pt x="16236" y="17751"/>
                      <a:pt x="18834" y="20674"/>
                    </a:cubicBezTo>
                    <a:cubicBezTo>
                      <a:pt x="21324" y="23596"/>
                      <a:pt x="23921" y="27168"/>
                      <a:pt x="26735" y="30740"/>
                    </a:cubicBezTo>
                    <a:cubicBezTo>
                      <a:pt x="28034" y="32580"/>
                      <a:pt x="29550" y="34312"/>
                      <a:pt x="30957" y="36260"/>
                    </a:cubicBezTo>
                    <a:lnTo>
                      <a:pt x="35070" y="42322"/>
                    </a:lnTo>
                    <a:cubicBezTo>
                      <a:pt x="36477" y="44378"/>
                      <a:pt x="37992" y="46326"/>
                      <a:pt x="39399" y="48491"/>
                    </a:cubicBezTo>
                    <a:cubicBezTo>
                      <a:pt x="40806" y="50548"/>
                      <a:pt x="42105" y="52821"/>
                      <a:pt x="43512" y="54985"/>
                    </a:cubicBezTo>
                    <a:cubicBezTo>
                      <a:pt x="46435" y="59315"/>
                      <a:pt x="48924" y="63969"/>
                      <a:pt x="51630" y="68515"/>
                    </a:cubicBezTo>
                    <a:lnTo>
                      <a:pt x="53687" y="71979"/>
                    </a:lnTo>
                    <a:lnTo>
                      <a:pt x="55527" y="75443"/>
                    </a:lnTo>
                    <a:lnTo>
                      <a:pt x="59099" y="82370"/>
                    </a:lnTo>
                    <a:cubicBezTo>
                      <a:pt x="61480" y="87024"/>
                      <a:pt x="63753" y="91678"/>
                      <a:pt x="65809" y="96116"/>
                    </a:cubicBezTo>
                    <a:cubicBezTo>
                      <a:pt x="67974" y="100662"/>
                      <a:pt x="69923" y="104992"/>
                      <a:pt x="71546" y="109213"/>
                    </a:cubicBezTo>
                    <a:lnTo>
                      <a:pt x="74144" y="115383"/>
                    </a:lnTo>
                    <a:lnTo>
                      <a:pt x="76417" y="121119"/>
                    </a:lnTo>
                    <a:cubicBezTo>
                      <a:pt x="77824" y="124799"/>
                      <a:pt x="79123" y="128263"/>
                      <a:pt x="80205" y="131294"/>
                    </a:cubicBezTo>
                    <a:cubicBezTo>
                      <a:pt x="81288" y="134324"/>
                      <a:pt x="82153" y="136922"/>
                      <a:pt x="82911" y="139195"/>
                    </a:cubicBezTo>
                    <a:cubicBezTo>
                      <a:pt x="83561" y="141360"/>
                      <a:pt x="84102" y="143092"/>
                      <a:pt x="84426" y="144282"/>
                    </a:cubicBezTo>
                    <a:lnTo>
                      <a:pt x="84968" y="146122"/>
                    </a:lnTo>
                    <a:lnTo>
                      <a:pt x="87782" y="145473"/>
                    </a:lnTo>
                    <a:cubicBezTo>
                      <a:pt x="87782" y="145473"/>
                      <a:pt x="87565" y="144824"/>
                      <a:pt x="87241" y="143525"/>
                    </a:cubicBezTo>
                    <a:cubicBezTo>
                      <a:pt x="86916" y="142334"/>
                      <a:pt x="86375" y="140602"/>
                      <a:pt x="85725" y="138329"/>
                    </a:cubicBezTo>
                    <a:cubicBezTo>
                      <a:pt x="85076" y="136164"/>
                      <a:pt x="84102" y="133459"/>
                      <a:pt x="83128" y="130320"/>
                    </a:cubicBezTo>
                    <a:cubicBezTo>
                      <a:pt x="82153" y="127181"/>
                      <a:pt x="80963" y="123825"/>
                      <a:pt x="79448" y="120037"/>
                    </a:cubicBezTo>
                    <a:cubicBezTo>
                      <a:pt x="78798" y="118197"/>
                      <a:pt x="78040" y="116249"/>
                      <a:pt x="77283" y="114192"/>
                    </a:cubicBezTo>
                    <a:cubicBezTo>
                      <a:pt x="76525" y="112244"/>
                      <a:pt x="75551" y="110187"/>
                      <a:pt x="74685" y="108022"/>
                    </a:cubicBezTo>
                    <a:cubicBezTo>
                      <a:pt x="73061" y="103801"/>
                      <a:pt x="71005" y="99363"/>
                      <a:pt x="68948" y="94817"/>
                    </a:cubicBezTo>
                    <a:cubicBezTo>
                      <a:pt x="66892" y="90271"/>
                      <a:pt x="64619" y="85617"/>
                      <a:pt x="62238" y="80963"/>
                    </a:cubicBezTo>
                    <a:cubicBezTo>
                      <a:pt x="60939" y="78582"/>
                      <a:pt x="59748" y="76309"/>
                      <a:pt x="58449" y="73927"/>
                    </a:cubicBezTo>
                    <a:lnTo>
                      <a:pt x="56609" y="70464"/>
                    </a:lnTo>
                    <a:lnTo>
                      <a:pt x="54553" y="67000"/>
                    </a:lnTo>
                    <a:cubicBezTo>
                      <a:pt x="51847" y="62346"/>
                      <a:pt x="49249" y="57691"/>
                      <a:pt x="46327" y="53362"/>
                    </a:cubicBezTo>
                    <a:cubicBezTo>
                      <a:pt x="44919" y="51089"/>
                      <a:pt x="43512" y="48924"/>
                      <a:pt x="42105" y="46759"/>
                    </a:cubicBezTo>
                    <a:cubicBezTo>
                      <a:pt x="40698" y="44595"/>
                      <a:pt x="39183" y="42538"/>
                      <a:pt x="37668" y="40590"/>
                    </a:cubicBezTo>
                    <a:lnTo>
                      <a:pt x="33338" y="34637"/>
                    </a:lnTo>
                    <a:cubicBezTo>
                      <a:pt x="31823" y="32688"/>
                      <a:pt x="30307" y="30848"/>
                      <a:pt x="28900" y="29225"/>
                    </a:cubicBezTo>
                    <a:cubicBezTo>
                      <a:pt x="25870" y="25653"/>
                      <a:pt x="23164" y="22297"/>
                      <a:pt x="20349" y="19483"/>
                    </a:cubicBezTo>
                    <a:cubicBezTo>
                      <a:pt x="17427" y="16669"/>
                      <a:pt x="15046" y="13855"/>
                      <a:pt x="12881" y="11474"/>
                    </a:cubicBezTo>
                    <a:lnTo>
                      <a:pt x="6711" y="5737"/>
                    </a:lnTo>
                    <a:cubicBezTo>
                      <a:pt x="5304" y="4546"/>
                      <a:pt x="4114" y="3247"/>
                      <a:pt x="3031" y="1732"/>
                    </a:cubicBezTo>
                    <a:cubicBezTo>
                      <a:pt x="2598" y="1191"/>
                      <a:pt x="2274" y="650"/>
                      <a:pt x="19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30"/>
              <p:cNvSpPr/>
              <p:nvPr/>
            </p:nvSpPr>
            <p:spPr>
              <a:xfrm>
                <a:off x="3838400" y="1309675"/>
                <a:ext cx="847000" cy="351800"/>
              </a:xfrm>
              <a:custGeom>
                <a:rect b="b" l="l" r="r" t="t"/>
                <a:pathLst>
                  <a:path extrusionOk="0" h="14072" w="33880">
                    <a:moveTo>
                      <a:pt x="433" y="1"/>
                    </a:moveTo>
                    <a:lnTo>
                      <a:pt x="1" y="2923"/>
                    </a:lnTo>
                    <a:cubicBezTo>
                      <a:pt x="433" y="2815"/>
                      <a:pt x="975" y="2815"/>
                      <a:pt x="1516" y="2815"/>
                    </a:cubicBezTo>
                    <a:cubicBezTo>
                      <a:pt x="2815" y="2815"/>
                      <a:pt x="4114" y="2923"/>
                      <a:pt x="5412" y="3139"/>
                    </a:cubicBezTo>
                    <a:cubicBezTo>
                      <a:pt x="6278" y="3248"/>
                      <a:pt x="7144" y="3464"/>
                      <a:pt x="8010" y="3681"/>
                    </a:cubicBezTo>
                    <a:lnTo>
                      <a:pt x="10933" y="4438"/>
                    </a:lnTo>
                    <a:lnTo>
                      <a:pt x="13963" y="5304"/>
                    </a:lnTo>
                    <a:lnTo>
                      <a:pt x="16994" y="6387"/>
                    </a:lnTo>
                    <a:cubicBezTo>
                      <a:pt x="17968" y="6711"/>
                      <a:pt x="19050" y="7144"/>
                      <a:pt x="20025" y="7577"/>
                    </a:cubicBezTo>
                    <a:lnTo>
                      <a:pt x="22947" y="8768"/>
                    </a:lnTo>
                    <a:cubicBezTo>
                      <a:pt x="24787" y="9526"/>
                      <a:pt x="26519" y="10500"/>
                      <a:pt x="27926" y="11257"/>
                    </a:cubicBezTo>
                    <a:cubicBezTo>
                      <a:pt x="29333" y="12015"/>
                      <a:pt x="30524" y="12664"/>
                      <a:pt x="31281" y="13206"/>
                    </a:cubicBezTo>
                    <a:cubicBezTo>
                      <a:pt x="32039" y="13747"/>
                      <a:pt x="32472" y="14072"/>
                      <a:pt x="32472" y="14072"/>
                    </a:cubicBezTo>
                    <a:lnTo>
                      <a:pt x="33879" y="11474"/>
                    </a:lnTo>
                    <a:cubicBezTo>
                      <a:pt x="33879" y="11474"/>
                      <a:pt x="33446" y="11257"/>
                      <a:pt x="32580" y="10824"/>
                    </a:cubicBezTo>
                    <a:cubicBezTo>
                      <a:pt x="31714" y="10391"/>
                      <a:pt x="30415" y="9850"/>
                      <a:pt x="28792" y="9201"/>
                    </a:cubicBezTo>
                    <a:lnTo>
                      <a:pt x="26302" y="8227"/>
                    </a:lnTo>
                    <a:cubicBezTo>
                      <a:pt x="25437" y="7794"/>
                      <a:pt x="24571" y="7469"/>
                      <a:pt x="23488" y="7144"/>
                    </a:cubicBezTo>
                    <a:lnTo>
                      <a:pt x="20566" y="6062"/>
                    </a:lnTo>
                    <a:cubicBezTo>
                      <a:pt x="19483" y="5629"/>
                      <a:pt x="18401" y="5412"/>
                      <a:pt x="17319" y="5088"/>
                    </a:cubicBezTo>
                    <a:lnTo>
                      <a:pt x="14180" y="4114"/>
                    </a:lnTo>
                    <a:lnTo>
                      <a:pt x="11149" y="3356"/>
                    </a:lnTo>
                    <a:lnTo>
                      <a:pt x="8227" y="2598"/>
                    </a:lnTo>
                    <a:cubicBezTo>
                      <a:pt x="7361" y="2274"/>
                      <a:pt x="6387" y="2165"/>
                      <a:pt x="5629" y="2057"/>
                    </a:cubicBezTo>
                    <a:cubicBezTo>
                      <a:pt x="4330" y="1732"/>
                      <a:pt x="3031" y="1299"/>
                      <a:pt x="1841" y="758"/>
                    </a:cubicBezTo>
                    <a:cubicBezTo>
                      <a:pt x="1299" y="542"/>
                      <a:pt x="866" y="325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30"/>
              <p:cNvSpPr/>
              <p:nvPr/>
            </p:nvSpPr>
            <p:spPr>
              <a:xfrm>
                <a:off x="3568825" y="1241775"/>
                <a:ext cx="326425" cy="182325"/>
              </a:xfrm>
              <a:custGeom>
                <a:rect b="b" l="l" r="r" t="t"/>
                <a:pathLst>
                  <a:path extrusionOk="0" h="7293" w="13057">
                    <a:moveTo>
                      <a:pt x="4918" y="1"/>
                    </a:moveTo>
                    <a:cubicBezTo>
                      <a:pt x="601" y="1"/>
                      <a:pt x="0" y="7162"/>
                      <a:pt x="5047" y="7263"/>
                    </a:cubicBezTo>
                    <a:cubicBezTo>
                      <a:pt x="5225" y="7282"/>
                      <a:pt x="5434" y="7292"/>
                      <a:pt x="5666" y="7292"/>
                    </a:cubicBezTo>
                    <a:cubicBezTo>
                      <a:pt x="7964" y="7292"/>
                      <a:pt x="12545" y="6326"/>
                      <a:pt x="12840" y="4557"/>
                    </a:cubicBezTo>
                    <a:cubicBezTo>
                      <a:pt x="13057" y="2500"/>
                      <a:pt x="7861" y="443"/>
                      <a:pt x="5913" y="119"/>
                    </a:cubicBezTo>
                    <a:cubicBezTo>
                      <a:pt x="5562" y="38"/>
                      <a:pt x="5231" y="1"/>
                      <a:pt x="49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30"/>
              <p:cNvSpPr/>
              <p:nvPr/>
            </p:nvSpPr>
            <p:spPr>
              <a:xfrm>
                <a:off x="370445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5224" y="0"/>
                    </a:moveTo>
                    <a:cubicBezTo>
                      <a:pt x="2186" y="0"/>
                      <a:pt x="0" y="4326"/>
                      <a:pt x="3194" y="6543"/>
                    </a:cubicBezTo>
                    <a:cubicBezTo>
                      <a:pt x="4357" y="7319"/>
                      <a:pt x="7467" y="8484"/>
                      <a:pt x="9534" y="8484"/>
                    </a:cubicBezTo>
                    <a:cubicBezTo>
                      <a:pt x="10351" y="8484"/>
                      <a:pt x="11005" y="8302"/>
                      <a:pt x="11312" y="7842"/>
                    </a:cubicBezTo>
                    <a:cubicBezTo>
                      <a:pt x="12502" y="6218"/>
                      <a:pt x="8930" y="1781"/>
                      <a:pt x="7307" y="698"/>
                    </a:cubicBezTo>
                    <a:cubicBezTo>
                      <a:pt x="6603" y="210"/>
                      <a:pt x="5893" y="0"/>
                      <a:pt x="5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30"/>
              <p:cNvSpPr/>
              <p:nvPr/>
            </p:nvSpPr>
            <p:spPr>
              <a:xfrm>
                <a:off x="4431000" y="581775"/>
                <a:ext cx="124500" cy="868625"/>
              </a:xfrm>
              <a:custGeom>
                <a:rect b="b" l="l" r="r" t="t"/>
                <a:pathLst>
                  <a:path extrusionOk="0" h="34745" w="4980">
                    <a:moveTo>
                      <a:pt x="1" y="0"/>
                    </a:moveTo>
                    <a:cubicBezTo>
                      <a:pt x="109" y="433"/>
                      <a:pt x="217" y="974"/>
                      <a:pt x="325" y="1516"/>
                    </a:cubicBezTo>
                    <a:cubicBezTo>
                      <a:pt x="542" y="2923"/>
                      <a:pt x="542" y="4222"/>
                      <a:pt x="434" y="5629"/>
                    </a:cubicBezTo>
                    <a:cubicBezTo>
                      <a:pt x="434" y="6495"/>
                      <a:pt x="325" y="7361"/>
                      <a:pt x="325" y="8335"/>
                    </a:cubicBezTo>
                    <a:lnTo>
                      <a:pt x="325" y="11257"/>
                    </a:lnTo>
                    <a:cubicBezTo>
                      <a:pt x="325" y="12340"/>
                      <a:pt x="217" y="13422"/>
                      <a:pt x="325" y="14504"/>
                    </a:cubicBezTo>
                    <a:cubicBezTo>
                      <a:pt x="434" y="15587"/>
                      <a:pt x="325" y="16669"/>
                      <a:pt x="434" y="17751"/>
                    </a:cubicBezTo>
                    <a:cubicBezTo>
                      <a:pt x="542" y="18834"/>
                      <a:pt x="434" y="20024"/>
                      <a:pt x="542" y="21107"/>
                    </a:cubicBezTo>
                    <a:cubicBezTo>
                      <a:pt x="542" y="22189"/>
                      <a:pt x="650" y="23272"/>
                      <a:pt x="758" y="24246"/>
                    </a:cubicBezTo>
                    <a:cubicBezTo>
                      <a:pt x="758" y="25328"/>
                      <a:pt x="975" y="26302"/>
                      <a:pt x="975" y="27276"/>
                    </a:cubicBezTo>
                    <a:cubicBezTo>
                      <a:pt x="1083" y="28251"/>
                      <a:pt x="1191" y="29008"/>
                      <a:pt x="1300" y="29982"/>
                    </a:cubicBezTo>
                    <a:cubicBezTo>
                      <a:pt x="1408" y="30848"/>
                      <a:pt x="1516" y="31714"/>
                      <a:pt x="1624" y="32364"/>
                    </a:cubicBezTo>
                    <a:lnTo>
                      <a:pt x="4006" y="34745"/>
                    </a:lnTo>
                    <a:lnTo>
                      <a:pt x="4980" y="34528"/>
                    </a:lnTo>
                    <a:cubicBezTo>
                      <a:pt x="4980" y="34528"/>
                      <a:pt x="4763" y="33987"/>
                      <a:pt x="4438" y="33121"/>
                    </a:cubicBezTo>
                    <a:cubicBezTo>
                      <a:pt x="4114" y="32255"/>
                      <a:pt x="3789" y="30957"/>
                      <a:pt x="3464" y="29333"/>
                    </a:cubicBezTo>
                    <a:cubicBezTo>
                      <a:pt x="3140" y="27818"/>
                      <a:pt x="2707" y="25978"/>
                      <a:pt x="2382" y="23921"/>
                    </a:cubicBezTo>
                    <a:cubicBezTo>
                      <a:pt x="2274" y="22947"/>
                      <a:pt x="2165" y="21865"/>
                      <a:pt x="1949" y="20890"/>
                    </a:cubicBezTo>
                    <a:cubicBezTo>
                      <a:pt x="1841" y="19808"/>
                      <a:pt x="1733" y="18726"/>
                      <a:pt x="1733" y="17643"/>
                    </a:cubicBezTo>
                    <a:cubicBezTo>
                      <a:pt x="1624" y="16561"/>
                      <a:pt x="1516" y="15478"/>
                      <a:pt x="1516" y="14396"/>
                    </a:cubicBezTo>
                    <a:lnTo>
                      <a:pt x="1516" y="11257"/>
                    </a:lnTo>
                    <a:lnTo>
                      <a:pt x="1516" y="8226"/>
                    </a:lnTo>
                    <a:cubicBezTo>
                      <a:pt x="1516" y="7361"/>
                      <a:pt x="1516" y="6495"/>
                      <a:pt x="1624" y="5629"/>
                    </a:cubicBezTo>
                    <a:cubicBezTo>
                      <a:pt x="1733" y="4330"/>
                      <a:pt x="1949" y="3031"/>
                      <a:pt x="2382" y="1732"/>
                    </a:cubicBezTo>
                    <a:cubicBezTo>
                      <a:pt x="2490" y="1191"/>
                      <a:pt x="2707" y="758"/>
                      <a:pt x="2923" y="32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30"/>
              <p:cNvSpPr/>
              <p:nvPr/>
            </p:nvSpPr>
            <p:spPr>
              <a:xfrm>
                <a:off x="4398525" y="366575"/>
                <a:ext cx="188850" cy="269700"/>
              </a:xfrm>
              <a:custGeom>
                <a:rect b="b" l="l" r="r" t="t"/>
                <a:pathLst>
                  <a:path extrusionOk="0" h="10788" w="7554">
                    <a:moveTo>
                      <a:pt x="3675" y="0"/>
                    </a:moveTo>
                    <a:cubicBezTo>
                      <a:pt x="2135" y="0"/>
                      <a:pt x="601" y="904"/>
                      <a:pt x="217" y="2872"/>
                    </a:cubicBezTo>
                    <a:cubicBezTo>
                      <a:pt x="1" y="4820"/>
                      <a:pt x="759" y="10448"/>
                      <a:pt x="2707" y="10773"/>
                    </a:cubicBezTo>
                    <a:cubicBezTo>
                      <a:pt x="2762" y="10783"/>
                      <a:pt x="2818" y="10788"/>
                      <a:pt x="2875" y="10788"/>
                    </a:cubicBezTo>
                    <a:cubicBezTo>
                      <a:pt x="4695" y="10788"/>
                      <a:pt x="7043" y="5844"/>
                      <a:pt x="7253" y="3954"/>
                    </a:cubicBezTo>
                    <a:cubicBezTo>
                      <a:pt x="7554" y="1424"/>
                      <a:pt x="5609" y="0"/>
                      <a:pt x="36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30"/>
              <p:cNvSpPr/>
              <p:nvPr/>
            </p:nvSpPr>
            <p:spPr>
              <a:xfrm>
                <a:off x="4774650" y="974125"/>
                <a:ext cx="143450" cy="879475"/>
              </a:xfrm>
              <a:custGeom>
                <a:rect b="b" l="l" r="r" t="t"/>
                <a:pathLst>
                  <a:path extrusionOk="0" h="35179" w="5738">
                    <a:moveTo>
                      <a:pt x="2815" y="1"/>
                    </a:moveTo>
                    <a:lnTo>
                      <a:pt x="2815" y="1"/>
                    </a:lnTo>
                    <a:cubicBezTo>
                      <a:pt x="2923" y="542"/>
                      <a:pt x="3032" y="1083"/>
                      <a:pt x="3032" y="1624"/>
                    </a:cubicBezTo>
                    <a:cubicBezTo>
                      <a:pt x="3032" y="3032"/>
                      <a:pt x="2815" y="4330"/>
                      <a:pt x="2599" y="5738"/>
                    </a:cubicBezTo>
                    <a:cubicBezTo>
                      <a:pt x="2490" y="6495"/>
                      <a:pt x="2274" y="7361"/>
                      <a:pt x="2057" y="8335"/>
                    </a:cubicBezTo>
                    <a:cubicBezTo>
                      <a:pt x="1949" y="9309"/>
                      <a:pt x="1841" y="10284"/>
                      <a:pt x="1625" y="11258"/>
                    </a:cubicBezTo>
                    <a:cubicBezTo>
                      <a:pt x="1516" y="12340"/>
                      <a:pt x="1300" y="13314"/>
                      <a:pt x="1192" y="14397"/>
                    </a:cubicBezTo>
                    <a:cubicBezTo>
                      <a:pt x="1083" y="15479"/>
                      <a:pt x="867" y="16561"/>
                      <a:pt x="867" y="17644"/>
                    </a:cubicBezTo>
                    <a:cubicBezTo>
                      <a:pt x="759" y="18834"/>
                      <a:pt x="542" y="19917"/>
                      <a:pt x="434" y="20999"/>
                    </a:cubicBezTo>
                    <a:cubicBezTo>
                      <a:pt x="434" y="22082"/>
                      <a:pt x="326" y="23164"/>
                      <a:pt x="217" y="24138"/>
                    </a:cubicBezTo>
                    <a:cubicBezTo>
                      <a:pt x="109" y="25221"/>
                      <a:pt x="217" y="26195"/>
                      <a:pt x="109" y="27169"/>
                    </a:cubicBezTo>
                    <a:cubicBezTo>
                      <a:pt x="1" y="28143"/>
                      <a:pt x="1" y="28901"/>
                      <a:pt x="1" y="29875"/>
                    </a:cubicBezTo>
                    <a:lnTo>
                      <a:pt x="1" y="32364"/>
                    </a:lnTo>
                    <a:lnTo>
                      <a:pt x="2057" y="35178"/>
                    </a:lnTo>
                    <a:lnTo>
                      <a:pt x="3140" y="34962"/>
                    </a:lnTo>
                    <a:cubicBezTo>
                      <a:pt x="3140" y="34962"/>
                      <a:pt x="3032" y="34529"/>
                      <a:pt x="2815" y="33555"/>
                    </a:cubicBezTo>
                    <a:cubicBezTo>
                      <a:pt x="2599" y="32689"/>
                      <a:pt x="2382" y="31282"/>
                      <a:pt x="2274" y="29658"/>
                    </a:cubicBezTo>
                    <a:cubicBezTo>
                      <a:pt x="2166" y="28143"/>
                      <a:pt x="2057" y="26195"/>
                      <a:pt x="2057" y="24138"/>
                    </a:cubicBezTo>
                    <a:lnTo>
                      <a:pt x="2057" y="20999"/>
                    </a:lnTo>
                    <a:cubicBezTo>
                      <a:pt x="2057" y="19917"/>
                      <a:pt x="2166" y="18834"/>
                      <a:pt x="2166" y="17752"/>
                    </a:cubicBezTo>
                    <a:cubicBezTo>
                      <a:pt x="2274" y="16670"/>
                      <a:pt x="2274" y="15587"/>
                      <a:pt x="2382" y="14505"/>
                    </a:cubicBezTo>
                    <a:cubicBezTo>
                      <a:pt x="2599" y="13423"/>
                      <a:pt x="2707" y="12340"/>
                      <a:pt x="2815" y="11366"/>
                    </a:cubicBezTo>
                    <a:cubicBezTo>
                      <a:pt x="2923" y="10392"/>
                      <a:pt x="3140" y="9418"/>
                      <a:pt x="3248" y="8444"/>
                    </a:cubicBezTo>
                    <a:cubicBezTo>
                      <a:pt x="3356" y="7578"/>
                      <a:pt x="3465" y="6712"/>
                      <a:pt x="3681" y="5846"/>
                    </a:cubicBezTo>
                    <a:cubicBezTo>
                      <a:pt x="4006" y="4547"/>
                      <a:pt x="4439" y="3356"/>
                      <a:pt x="4980" y="2057"/>
                    </a:cubicBezTo>
                    <a:cubicBezTo>
                      <a:pt x="5196" y="1624"/>
                      <a:pt x="5413" y="1192"/>
                      <a:pt x="5738" y="759"/>
                    </a:cubicBez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30"/>
              <p:cNvSpPr/>
              <p:nvPr/>
            </p:nvSpPr>
            <p:spPr>
              <a:xfrm>
                <a:off x="4823375" y="774375"/>
                <a:ext cx="197200" cy="260375"/>
              </a:xfrm>
              <a:custGeom>
                <a:rect b="b" l="l" r="r" t="t"/>
                <a:pathLst>
                  <a:path extrusionOk="0" h="10415" w="7888">
                    <a:moveTo>
                      <a:pt x="3800" y="0"/>
                    </a:moveTo>
                    <a:cubicBezTo>
                      <a:pt x="2489" y="0"/>
                      <a:pt x="1176" y="689"/>
                      <a:pt x="541" y="2254"/>
                    </a:cubicBezTo>
                    <a:cubicBezTo>
                      <a:pt x="0" y="4203"/>
                      <a:pt x="0" y="9831"/>
                      <a:pt x="1949" y="10372"/>
                    </a:cubicBezTo>
                    <a:cubicBezTo>
                      <a:pt x="2046" y="10401"/>
                      <a:pt x="2148" y="10415"/>
                      <a:pt x="2252" y="10415"/>
                    </a:cubicBezTo>
                    <a:cubicBezTo>
                      <a:pt x="4104" y="10415"/>
                      <a:pt x="6848" y="6053"/>
                      <a:pt x="7360" y="4311"/>
                    </a:cubicBezTo>
                    <a:cubicBezTo>
                      <a:pt x="7888" y="1673"/>
                      <a:pt x="5845" y="0"/>
                      <a:pt x="3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30"/>
              <p:cNvSpPr/>
              <p:nvPr/>
            </p:nvSpPr>
            <p:spPr>
              <a:xfrm>
                <a:off x="5088550" y="1434150"/>
                <a:ext cx="221925" cy="871350"/>
              </a:xfrm>
              <a:custGeom>
                <a:rect b="b" l="l" r="r" t="t"/>
                <a:pathLst>
                  <a:path extrusionOk="0" h="34854" w="8877">
                    <a:moveTo>
                      <a:pt x="6062" y="0"/>
                    </a:moveTo>
                    <a:cubicBezTo>
                      <a:pt x="6170" y="542"/>
                      <a:pt x="6170" y="1083"/>
                      <a:pt x="6062" y="1624"/>
                    </a:cubicBezTo>
                    <a:cubicBezTo>
                      <a:pt x="5954" y="2923"/>
                      <a:pt x="5629" y="4222"/>
                      <a:pt x="5304" y="5521"/>
                    </a:cubicBezTo>
                    <a:cubicBezTo>
                      <a:pt x="5088" y="6387"/>
                      <a:pt x="4763" y="7144"/>
                      <a:pt x="4547" y="8118"/>
                    </a:cubicBezTo>
                    <a:cubicBezTo>
                      <a:pt x="4222" y="8984"/>
                      <a:pt x="4005" y="9958"/>
                      <a:pt x="3789" y="11041"/>
                    </a:cubicBezTo>
                    <a:cubicBezTo>
                      <a:pt x="3464" y="12015"/>
                      <a:pt x="3140" y="12989"/>
                      <a:pt x="2923" y="14072"/>
                    </a:cubicBezTo>
                    <a:cubicBezTo>
                      <a:pt x="2707" y="15154"/>
                      <a:pt x="2490" y="16236"/>
                      <a:pt x="2274" y="17319"/>
                    </a:cubicBezTo>
                    <a:cubicBezTo>
                      <a:pt x="2057" y="18401"/>
                      <a:pt x="1732" y="19483"/>
                      <a:pt x="1624" y="20566"/>
                    </a:cubicBezTo>
                    <a:cubicBezTo>
                      <a:pt x="1408" y="21648"/>
                      <a:pt x="1299" y="22622"/>
                      <a:pt x="1083" y="23705"/>
                    </a:cubicBezTo>
                    <a:cubicBezTo>
                      <a:pt x="866" y="24679"/>
                      <a:pt x="758" y="25653"/>
                      <a:pt x="650" y="26627"/>
                    </a:cubicBezTo>
                    <a:cubicBezTo>
                      <a:pt x="542" y="27601"/>
                      <a:pt x="434" y="28467"/>
                      <a:pt x="325" y="29333"/>
                    </a:cubicBezTo>
                    <a:cubicBezTo>
                      <a:pt x="217" y="30307"/>
                      <a:pt x="109" y="31065"/>
                      <a:pt x="1" y="31823"/>
                    </a:cubicBezTo>
                    <a:lnTo>
                      <a:pt x="1732" y="34853"/>
                    </a:lnTo>
                    <a:lnTo>
                      <a:pt x="2815" y="34853"/>
                    </a:lnTo>
                    <a:cubicBezTo>
                      <a:pt x="2815" y="34853"/>
                      <a:pt x="2707" y="34204"/>
                      <a:pt x="2598" y="33338"/>
                    </a:cubicBezTo>
                    <a:cubicBezTo>
                      <a:pt x="2490" y="32472"/>
                      <a:pt x="2490" y="31065"/>
                      <a:pt x="2490" y="29441"/>
                    </a:cubicBezTo>
                    <a:cubicBezTo>
                      <a:pt x="2598" y="27818"/>
                      <a:pt x="2598" y="25978"/>
                      <a:pt x="2815" y="23921"/>
                    </a:cubicBezTo>
                    <a:cubicBezTo>
                      <a:pt x="2923" y="22839"/>
                      <a:pt x="3031" y="21865"/>
                      <a:pt x="3140" y="20782"/>
                    </a:cubicBezTo>
                    <a:cubicBezTo>
                      <a:pt x="3248" y="19700"/>
                      <a:pt x="3464" y="18618"/>
                      <a:pt x="3572" y="17535"/>
                    </a:cubicBezTo>
                    <a:cubicBezTo>
                      <a:pt x="3789" y="16453"/>
                      <a:pt x="3897" y="15370"/>
                      <a:pt x="4114" y="14396"/>
                    </a:cubicBezTo>
                    <a:cubicBezTo>
                      <a:pt x="4438" y="13314"/>
                      <a:pt x="4655" y="12231"/>
                      <a:pt x="4871" y="11257"/>
                    </a:cubicBezTo>
                    <a:cubicBezTo>
                      <a:pt x="5088" y="10283"/>
                      <a:pt x="5413" y="9309"/>
                      <a:pt x="5629" y="8443"/>
                    </a:cubicBezTo>
                    <a:cubicBezTo>
                      <a:pt x="5845" y="7577"/>
                      <a:pt x="6062" y="6711"/>
                      <a:pt x="6387" y="5845"/>
                    </a:cubicBezTo>
                    <a:cubicBezTo>
                      <a:pt x="6820" y="4655"/>
                      <a:pt x="7361" y="3356"/>
                      <a:pt x="8010" y="2273"/>
                    </a:cubicBezTo>
                    <a:cubicBezTo>
                      <a:pt x="8227" y="1841"/>
                      <a:pt x="8551" y="1408"/>
                      <a:pt x="8876" y="975"/>
                    </a:cubicBezTo>
                    <a:lnTo>
                      <a:pt x="60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30"/>
              <p:cNvSpPr/>
              <p:nvPr/>
            </p:nvSpPr>
            <p:spPr>
              <a:xfrm>
                <a:off x="521572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470" y="1"/>
                    </a:moveTo>
                    <a:cubicBezTo>
                      <a:pt x="3189" y="1"/>
                      <a:pt x="1922" y="673"/>
                      <a:pt x="1300" y="2269"/>
                    </a:cubicBezTo>
                    <a:cubicBezTo>
                      <a:pt x="434" y="4109"/>
                      <a:pt x="1" y="9737"/>
                      <a:pt x="1841" y="10495"/>
                    </a:cubicBezTo>
                    <a:cubicBezTo>
                      <a:pt x="1965" y="10538"/>
                      <a:pt x="2096" y="10559"/>
                      <a:pt x="2233" y="10559"/>
                    </a:cubicBezTo>
                    <a:cubicBezTo>
                      <a:pt x="4135" y="10559"/>
                      <a:pt x="7196" y="6590"/>
                      <a:pt x="7902" y="4975"/>
                    </a:cubicBezTo>
                    <a:cubicBezTo>
                      <a:pt x="9081" y="2133"/>
                      <a:pt x="6752" y="1"/>
                      <a:pt x="44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30"/>
              <p:cNvSpPr/>
              <p:nvPr/>
            </p:nvSpPr>
            <p:spPr>
              <a:xfrm>
                <a:off x="542137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6062" y="1"/>
                    </a:moveTo>
                    <a:cubicBezTo>
                      <a:pt x="6062" y="542"/>
                      <a:pt x="6062" y="1083"/>
                      <a:pt x="6062" y="1516"/>
                    </a:cubicBezTo>
                    <a:cubicBezTo>
                      <a:pt x="5846" y="2923"/>
                      <a:pt x="5629" y="4222"/>
                      <a:pt x="5196" y="5521"/>
                    </a:cubicBezTo>
                    <a:cubicBezTo>
                      <a:pt x="4980" y="6279"/>
                      <a:pt x="4763" y="7144"/>
                      <a:pt x="4439" y="8119"/>
                    </a:cubicBezTo>
                    <a:cubicBezTo>
                      <a:pt x="4222" y="8985"/>
                      <a:pt x="4006" y="9959"/>
                      <a:pt x="3681" y="10933"/>
                    </a:cubicBezTo>
                    <a:cubicBezTo>
                      <a:pt x="3465" y="12015"/>
                      <a:pt x="3140" y="12989"/>
                      <a:pt x="2923" y="14072"/>
                    </a:cubicBezTo>
                    <a:cubicBezTo>
                      <a:pt x="2707" y="15154"/>
                      <a:pt x="2490" y="16237"/>
                      <a:pt x="2274" y="17319"/>
                    </a:cubicBezTo>
                    <a:cubicBezTo>
                      <a:pt x="2057" y="18401"/>
                      <a:pt x="1733" y="19484"/>
                      <a:pt x="1516" y="20458"/>
                    </a:cubicBezTo>
                    <a:cubicBezTo>
                      <a:pt x="1408" y="21540"/>
                      <a:pt x="1192" y="22623"/>
                      <a:pt x="975" y="23705"/>
                    </a:cubicBezTo>
                    <a:cubicBezTo>
                      <a:pt x="867" y="24679"/>
                      <a:pt x="759" y="25653"/>
                      <a:pt x="650" y="26627"/>
                    </a:cubicBezTo>
                    <a:cubicBezTo>
                      <a:pt x="434" y="27602"/>
                      <a:pt x="326" y="28468"/>
                      <a:pt x="217" y="29333"/>
                    </a:cubicBezTo>
                    <a:cubicBezTo>
                      <a:pt x="109" y="30199"/>
                      <a:pt x="109" y="31065"/>
                      <a:pt x="1" y="31823"/>
                    </a:cubicBezTo>
                    <a:lnTo>
                      <a:pt x="1733" y="34745"/>
                    </a:lnTo>
                    <a:lnTo>
                      <a:pt x="2707" y="34745"/>
                    </a:lnTo>
                    <a:cubicBezTo>
                      <a:pt x="2707" y="34745"/>
                      <a:pt x="2707" y="34204"/>
                      <a:pt x="2599" y="33338"/>
                    </a:cubicBezTo>
                    <a:cubicBezTo>
                      <a:pt x="2490" y="32364"/>
                      <a:pt x="2490" y="31065"/>
                      <a:pt x="2490" y="29442"/>
                    </a:cubicBezTo>
                    <a:cubicBezTo>
                      <a:pt x="2490" y="27818"/>
                      <a:pt x="2599" y="25870"/>
                      <a:pt x="2815" y="23921"/>
                    </a:cubicBezTo>
                    <a:cubicBezTo>
                      <a:pt x="2923" y="22839"/>
                      <a:pt x="3032" y="21757"/>
                      <a:pt x="3140" y="20783"/>
                    </a:cubicBezTo>
                    <a:cubicBezTo>
                      <a:pt x="3140" y="19700"/>
                      <a:pt x="3356" y="18618"/>
                      <a:pt x="3573" y="17535"/>
                    </a:cubicBezTo>
                    <a:cubicBezTo>
                      <a:pt x="3789" y="16453"/>
                      <a:pt x="3897" y="15371"/>
                      <a:pt x="4114" y="14288"/>
                    </a:cubicBezTo>
                    <a:cubicBezTo>
                      <a:pt x="4330" y="13314"/>
                      <a:pt x="4655" y="12232"/>
                      <a:pt x="4872" y="11258"/>
                    </a:cubicBezTo>
                    <a:cubicBezTo>
                      <a:pt x="5088" y="10283"/>
                      <a:pt x="5305" y="9309"/>
                      <a:pt x="5521" y="8335"/>
                    </a:cubicBezTo>
                    <a:cubicBezTo>
                      <a:pt x="5738" y="7469"/>
                      <a:pt x="6062" y="6603"/>
                      <a:pt x="6279" y="5846"/>
                    </a:cubicBezTo>
                    <a:cubicBezTo>
                      <a:pt x="6712" y="4547"/>
                      <a:pt x="7253" y="3356"/>
                      <a:pt x="7902" y="2274"/>
                    </a:cubicBezTo>
                    <a:cubicBezTo>
                      <a:pt x="8227" y="1733"/>
                      <a:pt x="8443" y="1408"/>
                      <a:pt x="8876" y="975"/>
                    </a:cubicBezTo>
                    <a:lnTo>
                      <a:pt x="60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30"/>
              <p:cNvSpPr/>
              <p:nvPr/>
            </p:nvSpPr>
            <p:spPr>
              <a:xfrm>
                <a:off x="55458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470" y="0"/>
                    </a:moveTo>
                    <a:cubicBezTo>
                      <a:pt x="3189" y="0"/>
                      <a:pt x="1922" y="672"/>
                      <a:pt x="1300" y="2268"/>
                    </a:cubicBezTo>
                    <a:cubicBezTo>
                      <a:pt x="542" y="4108"/>
                      <a:pt x="1" y="9736"/>
                      <a:pt x="1841" y="10494"/>
                    </a:cubicBezTo>
                    <a:cubicBezTo>
                      <a:pt x="1983" y="10553"/>
                      <a:pt x="2136" y="10580"/>
                      <a:pt x="2295" y="10580"/>
                    </a:cubicBezTo>
                    <a:cubicBezTo>
                      <a:pt x="4201" y="10580"/>
                      <a:pt x="7203" y="6671"/>
                      <a:pt x="7902" y="4974"/>
                    </a:cubicBezTo>
                    <a:cubicBezTo>
                      <a:pt x="9081" y="2132"/>
                      <a:pt x="6752" y="0"/>
                      <a:pt x="44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30"/>
              <p:cNvSpPr/>
              <p:nvPr/>
            </p:nvSpPr>
            <p:spPr>
              <a:xfrm>
                <a:off x="5675750" y="2651825"/>
                <a:ext cx="319325" cy="852425"/>
              </a:xfrm>
              <a:custGeom>
                <a:rect b="b" l="l" r="r" t="t"/>
                <a:pathLst>
                  <a:path extrusionOk="0" h="34097" w="12773">
                    <a:moveTo>
                      <a:pt x="10175" y="1"/>
                    </a:moveTo>
                    <a:cubicBezTo>
                      <a:pt x="10066" y="542"/>
                      <a:pt x="10066" y="1083"/>
                      <a:pt x="9850" y="1624"/>
                    </a:cubicBezTo>
                    <a:cubicBezTo>
                      <a:pt x="9634" y="2923"/>
                      <a:pt x="9092" y="4222"/>
                      <a:pt x="8551" y="5413"/>
                    </a:cubicBezTo>
                    <a:cubicBezTo>
                      <a:pt x="8226" y="6170"/>
                      <a:pt x="7793" y="7036"/>
                      <a:pt x="7469" y="7902"/>
                    </a:cubicBezTo>
                    <a:cubicBezTo>
                      <a:pt x="7144" y="8660"/>
                      <a:pt x="6711" y="9634"/>
                      <a:pt x="6386" y="10608"/>
                    </a:cubicBezTo>
                    <a:cubicBezTo>
                      <a:pt x="5953" y="11582"/>
                      <a:pt x="5520" y="12557"/>
                      <a:pt x="5196" y="13531"/>
                    </a:cubicBezTo>
                    <a:lnTo>
                      <a:pt x="4005" y="16670"/>
                    </a:lnTo>
                    <a:cubicBezTo>
                      <a:pt x="3680" y="17752"/>
                      <a:pt x="3247" y="18726"/>
                      <a:pt x="2923" y="19809"/>
                    </a:cubicBezTo>
                    <a:cubicBezTo>
                      <a:pt x="2598" y="20783"/>
                      <a:pt x="2382" y="21865"/>
                      <a:pt x="2057" y="22839"/>
                    </a:cubicBezTo>
                    <a:cubicBezTo>
                      <a:pt x="1732" y="23813"/>
                      <a:pt x="1516" y="24788"/>
                      <a:pt x="1191" y="25762"/>
                    </a:cubicBezTo>
                    <a:cubicBezTo>
                      <a:pt x="974" y="26628"/>
                      <a:pt x="758" y="27385"/>
                      <a:pt x="541" y="28359"/>
                    </a:cubicBezTo>
                    <a:cubicBezTo>
                      <a:pt x="325" y="29225"/>
                      <a:pt x="109" y="29983"/>
                      <a:pt x="0" y="30741"/>
                    </a:cubicBezTo>
                    <a:lnTo>
                      <a:pt x="1407" y="33988"/>
                    </a:lnTo>
                    <a:lnTo>
                      <a:pt x="2382" y="34096"/>
                    </a:lnTo>
                    <a:cubicBezTo>
                      <a:pt x="2382" y="34096"/>
                      <a:pt x="2382" y="33447"/>
                      <a:pt x="2382" y="32581"/>
                    </a:cubicBezTo>
                    <a:cubicBezTo>
                      <a:pt x="2490" y="31715"/>
                      <a:pt x="2598" y="30199"/>
                      <a:pt x="2814" y="28684"/>
                    </a:cubicBezTo>
                    <a:cubicBezTo>
                      <a:pt x="3031" y="27169"/>
                      <a:pt x="3356" y="25220"/>
                      <a:pt x="3789" y="23272"/>
                    </a:cubicBezTo>
                    <a:cubicBezTo>
                      <a:pt x="4005" y="22298"/>
                      <a:pt x="4330" y="21216"/>
                      <a:pt x="4546" y="20241"/>
                    </a:cubicBezTo>
                    <a:cubicBezTo>
                      <a:pt x="4763" y="19159"/>
                      <a:pt x="5087" y="18185"/>
                      <a:pt x="5412" y="17103"/>
                    </a:cubicBezTo>
                    <a:cubicBezTo>
                      <a:pt x="5737" y="16020"/>
                      <a:pt x="6062" y="15046"/>
                      <a:pt x="6386" y="13964"/>
                    </a:cubicBezTo>
                    <a:lnTo>
                      <a:pt x="7469" y="11041"/>
                    </a:lnTo>
                    <a:cubicBezTo>
                      <a:pt x="7902" y="10175"/>
                      <a:pt x="8226" y="9201"/>
                      <a:pt x="8551" y="8335"/>
                    </a:cubicBezTo>
                    <a:cubicBezTo>
                      <a:pt x="8876" y="7469"/>
                      <a:pt x="9201" y="6712"/>
                      <a:pt x="9634" y="5954"/>
                    </a:cubicBezTo>
                    <a:cubicBezTo>
                      <a:pt x="10175" y="4763"/>
                      <a:pt x="10932" y="3573"/>
                      <a:pt x="11690" y="2490"/>
                    </a:cubicBezTo>
                    <a:cubicBezTo>
                      <a:pt x="12015" y="2166"/>
                      <a:pt x="12339" y="1733"/>
                      <a:pt x="12772" y="1408"/>
                    </a:cubicBezTo>
                    <a:lnTo>
                      <a:pt x="101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30"/>
              <p:cNvSpPr/>
              <p:nvPr/>
            </p:nvSpPr>
            <p:spPr>
              <a:xfrm>
                <a:off x="5894925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5300" y="0"/>
                    </a:moveTo>
                    <a:cubicBezTo>
                      <a:pt x="4170" y="0"/>
                      <a:pt x="3030" y="555"/>
                      <a:pt x="2274" y="1896"/>
                    </a:cubicBezTo>
                    <a:cubicBezTo>
                      <a:pt x="1299" y="3628"/>
                      <a:pt x="1" y="9148"/>
                      <a:pt x="1732" y="10122"/>
                    </a:cubicBezTo>
                    <a:cubicBezTo>
                      <a:pt x="1927" y="10226"/>
                      <a:pt x="2147" y="10273"/>
                      <a:pt x="2384" y="10273"/>
                    </a:cubicBezTo>
                    <a:cubicBezTo>
                      <a:pt x="4388" y="10273"/>
                      <a:pt x="7681" y="6908"/>
                      <a:pt x="8551" y="5360"/>
                    </a:cubicBezTo>
                    <a:cubicBezTo>
                      <a:pt x="10102" y="2554"/>
                      <a:pt x="7724" y="0"/>
                      <a:pt x="5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30"/>
              <p:cNvSpPr/>
              <p:nvPr/>
            </p:nvSpPr>
            <p:spPr>
              <a:xfrm>
                <a:off x="40765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25" y="0"/>
                    </a:moveTo>
                    <a:lnTo>
                      <a:pt x="0" y="3031"/>
                    </a:lnTo>
                    <a:cubicBezTo>
                      <a:pt x="542" y="2815"/>
                      <a:pt x="975" y="2815"/>
                      <a:pt x="1516" y="2706"/>
                    </a:cubicBezTo>
                    <a:cubicBezTo>
                      <a:pt x="2165" y="2652"/>
                      <a:pt x="2842" y="2625"/>
                      <a:pt x="3518" y="2625"/>
                    </a:cubicBezTo>
                    <a:cubicBezTo>
                      <a:pt x="4195" y="2625"/>
                      <a:pt x="4871" y="2652"/>
                      <a:pt x="5521" y="2706"/>
                    </a:cubicBezTo>
                    <a:cubicBezTo>
                      <a:pt x="6278" y="2815"/>
                      <a:pt x="7252" y="2923"/>
                      <a:pt x="8118" y="3031"/>
                    </a:cubicBezTo>
                    <a:lnTo>
                      <a:pt x="11041" y="3572"/>
                    </a:lnTo>
                    <a:lnTo>
                      <a:pt x="14180" y="4222"/>
                    </a:lnTo>
                    <a:lnTo>
                      <a:pt x="17319" y="5088"/>
                    </a:lnTo>
                    <a:cubicBezTo>
                      <a:pt x="18293" y="5412"/>
                      <a:pt x="19375" y="5629"/>
                      <a:pt x="20349" y="5953"/>
                    </a:cubicBezTo>
                    <a:lnTo>
                      <a:pt x="23380" y="7036"/>
                    </a:lnTo>
                    <a:cubicBezTo>
                      <a:pt x="25328" y="7685"/>
                      <a:pt x="27060" y="8335"/>
                      <a:pt x="28575" y="8984"/>
                    </a:cubicBezTo>
                    <a:cubicBezTo>
                      <a:pt x="29982" y="9742"/>
                      <a:pt x="31281" y="10283"/>
                      <a:pt x="32039" y="10716"/>
                    </a:cubicBezTo>
                    <a:cubicBezTo>
                      <a:pt x="32797" y="11257"/>
                      <a:pt x="33338" y="11474"/>
                      <a:pt x="33338" y="11474"/>
                    </a:cubicBezTo>
                    <a:lnTo>
                      <a:pt x="33771" y="10608"/>
                    </a:lnTo>
                    <a:lnTo>
                      <a:pt x="31823" y="7685"/>
                    </a:lnTo>
                    <a:lnTo>
                      <a:pt x="29441" y="6928"/>
                    </a:lnTo>
                    <a:lnTo>
                      <a:pt x="26844" y="6170"/>
                    </a:lnTo>
                    <a:cubicBezTo>
                      <a:pt x="25978" y="5845"/>
                      <a:pt x="25004" y="5520"/>
                      <a:pt x="24029" y="5304"/>
                    </a:cubicBezTo>
                    <a:lnTo>
                      <a:pt x="20890" y="4546"/>
                    </a:lnTo>
                    <a:cubicBezTo>
                      <a:pt x="19808" y="4222"/>
                      <a:pt x="18726" y="4005"/>
                      <a:pt x="17643" y="3789"/>
                    </a:cubicBezTo>
                    <a:lnTo>
                      <a:pt x="14504" y="3031"/>
                    </a:lnTo>
                    <a:lnTo>
                      <a:pt x="11365" y="2490"/>
                    </a:lnTo>
                    <a:lnTo>
                      <a:pt x="8335" y="1949"/>
                    </a:lnTo>
                    <a:cubicBezTo>
                      <a:pt x="7469" y="1732"/>
                      <a:pt x="6603" y="1732"/>
                      <a:pt x="5629" y="1624"/>
                    </a:cubicBezTo>
                    <a:cubicBezTo>
                      <a:pt x="4330" y="1407"/>
                      <a:pt x="3031" y="1083"/>
                      <a:pt x="1732" y="650"/>
                    </a:cubicBezTo>
                    <a:cubicBezTo>
                      <a:pt x="1191" y="541"/>
                      <a:pt x="758" y="325"/>
                      <a:pt x="3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30"/>
              <p:cNvSpPr/>
              <p:nvPr/>
            </p:nvSpPr>
            <p:spPr>
              <a:xfrm>
                <a:off x="3827575" y="1658750"/>
                <a:ext cx="305800" cy="181475"/>
              </a:xfrm>
              <a:custGeom>
                <a:rect b="b" l="l" r="r" t="t"/>
                <a:pathLst>
                  <a:path extrusionOk="0" h="7259" w="12232">
                    <a:moveTo>
                      <a:pt x="4871" y="0"/>
                    </a:moveTo>
                    <a:cubicBezTo>
                      <a:pt x="325" y="0"/>
                      <a:pt x="1" y="6711"/>
                      <a:pt x="4547" y="7144"/>
                    </a:cubicBezTo>
                    <a:lnTo>
                      <a:pt x="4547" y="7252"/>
                    </a:lnTo>
                    <a:cubicBezTo>
                      <a:pt x="4617" y="7256"/>
                      <a:pt x="4692" y="7258"/>
                      <a:pt x="4771" y="7258"/>
                    </a:cubicBezTo>
                    <a:cubicBezTo>
                      <a:pt x="6887" y="7258"/>
                      <a:pt x="12019" y="5883"/>
                      <a:pt x="12123" y="4005"/>
                    </a:cubicBezTo>
                    <a:cubicBezTo>
                      <a:pt x="12231" y="2057"/>
                      <a:pt x="6928" y="109"/>
                      <a:pt x="48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30"/>
              <p:cNvSpPr/>
              <p:nvPr/>
            </p:nvSpPr>
            <p:spPr>
              <a:xfrm>
                <a:off x="4328175" y="22567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1" y="0"/>
                    </a:moveTo>
                    <a:lnTo>
                      <a:pt x="1" y="3031"/>
                    </a:lnTo>
                    <a:cubicBezTo>
                      <a:pt x="542" y="2814"/>
                      <a:pt x="975" y="2598"/>
                      <a:pt x="1516" y="2490"/>
                    </a:cubicBezTo>
                    <a:cubicBezTo>
                      <a:pt x="2815" y="2273"/>
                      <a:pt x="4114" y="2165"/>
                      <a:pt x="5413" y="2165"/>
                    </a:cubicBezTo>
                    <a:cubicBezTo>
                      <a:pt x="6387" y="2165"/>
                      <a:pt x="7253" y="2165"/>
                      <a:pt x="8119" y="2273"/>
                    </a:cubicBezTo>
                    <a:lnTo>
                      <a:pt x="11149" y="2490"/>
                    </a:lnTo>
                    <a:lnTo>
                      <a:pt x="14288" y="2814"/>
                    </a:lnTo>
                    <a:lnTo>
                      <a:pt x="17427" y="3355"/>
                    </a:lnTo>
                    <a:cubicBezTo>
                      <a:pt x="18509" y="3464"/>
                      <a:pt x="19592" y="3680"/>
                      <a:pt x="20674" y="3897"/>
                    </a:cubicBezTo>
                    <a:lnTo>
                      <a:pt x="23705" y="4654"/>
                    </a:lnTo>
                    <a:cubicBezTo>
                      <a:pt x="25761" y="5087"/>
                      <a:pt x="27493" y="5628"/>
                      <a:pt x="29117" y="6061"/>
                    </a:cubicBezTo>
                    <a:cubicBezTo>
                      <a:pt x="30632" y="6603"/>
                      <a:pt x="31931" y="7144"/>
                      <a:pt x="32689" y="7468"/>
                    </a:cubicBezTo>
                    <a:cubicBezTo>
                      <a:pt x="33555" y="7793"/>
                      <a:pt x="34096" y="8010"/>
                      <a:pt x="34096" y="8010"/>
                    </a:cubicBezTo>
                    <a:lnTo>
                      <a:pt x="34420" y="7144"/>
                    </a:lnTo>
                    <a:lnTo>
                      <a:pt x="32256" y="4546"/>
                    </a:lnTo>
                    <a:lnTo>
                      <a:pt x="29766" y="3897"/>
                    </a:lnTo>
                    <a:lnTo>
                      <a:pt x="27060" y="3355"/>
                    </a:lnTo>
                    <a:cubicBezTo>
                      <a:pt x="26194" y="3247"/>
                      <a:pt x="25220" y="3031"/>
                      <a:pt x="24138" y="2814"/>
                    </a:cubicBezTo>
                    <a:lnTo>
                      <a:pt x="20999" y="2381"/>
                    </a:lnTo>
                    <a:cubicBezTo>
                      <a:pt x="19916" y="2165"/>
                      <a:pt x="18834" y="2057"/>
                      <a:pt x="17752" y="1948"/>
                    </a:cubicBezTo>
                    <a:lnTo>
                      <a:pt x="14505" y="1515"/>
                    </a:lnTo>
                    <a:lnTo>
                      <a:pt x="11257" y="1299"/>
                    </a:lnTo>
                    <a:lnTo>
                      <a:pt x="8335" y="1082"/>
                    </a:lnTo>
                    <a:cubicBezTo>
                      <a:pt x="7848" y="1028"/>
                      <a:pt x="7388" y="1028"/>
                      <a:pt x="6941" y="1028"/>
                    </a:cubicBezTo>
                    <a:cubicBezTo>
                      <a:pt x="6495" y="1028"/>
                      <a:pt x="6062" y="1028"/>
                      <a:pt x="5629" y="974"/>
                    </a:cubicBezTo>
                    <a:cubicBezTo>
                      <a:pt x="4222" y="974"/>
                      <a:pt x="2923" y="758"/>
                      <a:pt x="1516" y="541"/>
                    </a:cubicBezTo>
                    <a:cubicBezTo>
                      <a:pt x="975" y="433"/>
                      <a:pt x="542" y="21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30"/>
              <p:cNvSpPr/>
              <p:nvPr/>
            </p:nvSpPr>
            <p:spPr>
              <a:xfrm>
                <a:off x="4076475" y="2216025"/>
                <a:ext cx="311250" cy="179025"/>
              </a:xfrm>
              <a:custGeom>
                <a:rect b="b" l="l" r="r" t="t"/>
                <a:pathLst>
                  <a:path extrusionOk="0" h="7161" w="12450">
                    <a:moveTo>
                      <a:pt x="4911" y="0"/>
                    </a:moveTo>
                    <a:cubicBezTo>
                      <a:pt x="4821" y="0"/>
                      <a:pt x="4737" y="2"/>
                      <a:pt x="4657" y="6"/>
                    </a:cubicBezTo>
                    <a:cubicBezTo>
                      <a:pt x="0" y="324"/>
                      <a:pt x="311" y="7161"/>
                      <a:pt x="4779" y="7161"/>
                    </a:cubicBezTo>
                    <a:cubicBezTo>
                      <a:pt x="4880" y="7161"/>
                      <a:pt x="4984" y="7157"/>
                      <a:pt x="5090" y="7150"/>
                    </a:cubicBezTo>
                    <a:cubicBezTo>
                      <a:pt x="7038" y="7042"/>
                      <a:pt x="12450" y="5202"/>
                      <a:pt x="12233" y="3254"/>
                    </a:cubicBezTo>
                    <a:cubicBezTo>
                      <a:pt x="12129" y="1277"/>
                      <a:pt x="7125" y="0"/>
                      <a:pt x="49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30"/>
              <p:cNvSpPr/>
              <p:nvPr/>
            </p:nvSpPr>
            <p:spPr>
              <a:xfrm>
                <a:off x="4669125" y="2730300"/>
                <a:ext cx="852400" cy="259800"/>
              </a:xfrm>
              <a:custGeom>
                <a:rect b="b" l="l" r="r" t="t"/>
                <a:pathLst>
                  <a:path extrusionOk="0" h="10392" w="34096">
                    <a:moveTo>
                      <a:pt x="109" y="1"/>
                    </a:moveTo>
                    <a:lnTo>
                      <a:pt x="1" y="3031"/>
                    </a:lnTo>
                    <a:cubicBezTo>
                      <a:pt x="434" y="2815"/>
                      <a:pt x="975" y="2707"/>
                      <a:pt x="1516" y="2707"/>
                    </a:cubicBezTo>
                    <a:cubicBezTo>
                      <a:pt x="2277" y="2580"/>
                      <a:pt x="3038" y="2527"/>
                      <a:pt x="3799" y="2527"/>
                    </a:cubicBezTo>
                    <a:cubicBezTo>
                      <a:pt x="4337" y="2527"/>
                      <a:pt x="4875" y="2554"/>
                      <a:pt x="5413" y="2599"/>
                    </a:cubicBezTo>
                    <a:cubicBezTo>
                      <a:pt x="6278" y="2599"/>
                      <a:pt x="7144" y="2707"/>
                      <a:pt x="8119" y="2815"/>
                    </a:cubicBezTo>
                    <a:lnTo>
                      <a:pt x="11041" y="3248"/>
                    </a:lnTo>
                    <a:lnTo>
                      <a:pt x="14180" y="3789"/>
                    </a:lnTo>
                    <a:lnTo>
                      <a:pt x="17319" y="4547"/>
                    </a:lnTo>
                    <a:cubicBezTo>
                      <a:pt x="18401" y="4763"/>
                      <a:pt x="19484" y="4980"/>
                      <a:pt x="20458" y="5304"/>
                    </a:cubicBezTo>
                    <a:lnTo>
                      <a:pt x="23488" y="6279"/>
                    </a:lnTo>
                    <a:cubicBezTo>
                      <a:pt x="25437" y="6820"/>
                      <a:pt x="27277" y="7469"/>
                      <a:pt x="28792" y="8119"/>
                    </a:cubicBezTo>
                    <a:cubicBezTo>
                      <a:pt x="30307" y="8660"/>
                      <a:pt x="31498" y="9309"/>
                      <a:pt x="32256" y="9742"/>
                    </a:cubicBezTo>
                    <a:cubicBezTo>
                      <a:pt x="33122" y="10175"/>
                      <a:pt x="33663" y="10392"/>
                      <a:pt x="33663" y="10392"/>
                    </a:cubicBezTo>
                    <a:lnTo>
                      <a:pt x="34096" y="9526"/>
                    </a:lnTo>
                    <a:lnTo>
                      <a:pt x="31823" y="6712"/>
                    </a:lnTo>
                    <a:lnTo>
                      <a:pt x="29441" y="5954"/>
                    </a:lnTo>
                    <a:lnTo>
                      <a:pt x="26844" y="5304"/>
                    </a:lnTo>
                    <a:cubicBezTo>
                      <a:pt x="25978" y="4980"/>
                      <a:pt x="25004" y="4763"/>
                      <a:pt x="24030" y="4547"/>
                    </a:cubicBezTo>
                    <a:lnTo>
                      <a:pt x="20891" y="3789"/>
                    </a:lnTo>
                    <a:cubicBezTo>
                      <a:pt x="19808" y="3573"/>
                      <a:pt x="18726" y="3356"/>
                      <a:pt x="17643" y="3140"/>
                    </a:cubicBezTo>
                    <a:lnTo>
                      <a:pt x="14396" y="2599"/>
                    </a:lnTo>
                    <a:lnTo>
                      <a:pt x="11257" y="2057"/>
                    </a:lnTo>
                    <a:lnTo>
                      <a:pt x="8227" y="1733"/>
                    </a:lnTo>
                    <a:cubicBezTo>
                      <a:pt x="7361" y="1516"/>
                      <a:pt x="6495" y="1516"/>
                      <a:pt x="5521" y="1408"/>
                    </a:cubicBezTo>
                    <a:cubicBezTo>
                      <a:pt x="4222" y="1300"/>
                      <a:pt x="2923" y="975"/>
                      <a:pt x="1624" y="650"/>
                    </a:cubicBezTo>
                    <a:cubicBezTo>
                      <a:pt x="1083" y="434"/>
                      <a:pt x="650" y="217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30"/>
              <p:cNvSpPr/>
              <p:nvPr/>
            </p:nvSpPr>
            <p:spPr>
              <a:xfrm>
                <a:off x="4422875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4547" y="0"/>
                    </a:moveTo>
                    <a:cubicBezTo>
                      <a:pt x="1" y="109"/>
                      <a:pt x="1" y="6820"/>
                      <a:pt x="4439" y="7144"/>
                    </a:cubicBezTo>
                    <a:cubicBezTo>
                      <a:pt x="6387" y="7144"/>
                      <a:pt x="11907" y="5629"/>
                      <a:pt x="11907" y="3681"/>
                    </a:cubicBezTo>
                    <a:cubicBezTo>
                      <a:pt x="11907" y="1624"/>
                      <a:pt x="6495" y="0"/>
                      <a:pt x="45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30"/>
              <p:cNvSpPr/>
              <p:nvPr/>
            </p:nvSpPr>
            <p:spPr>
              <a:xfrm>
                <a:off x="5056075" y="3117250"/>
                <a:ext cx="738750" cy="530400"/>
              </a:xfrm>
              <a:custGeom>
                <a:rect b="b" l="l" r="r" t="t"/>
                <a:pathLst>
                  <a:path extrusionOk="0" h="21216" w="29550">
                    <a:moveTo>
                      <a:pt x="1083" y="1"/>
                    </a:moveTo>
                    <a:lnTo>
                      <a:pt x="1" y="2707"/>
                    </a:lnTo>
                    <a:cubicBezTo>
                      <a:pt x="434" y="2815"/>
                      <a:pt x="975" y="2815"/>
                      <a:pt x="1516" y="2923"/>
                    </a:cubicBezTo>
                    <a:cubicBezTo>
                      <a:pt x="2815" y="3248"/>
                      <a:pt x="4006" y="3681"/>
                      <a:pt x="5304" y="4222"/>
                    </a:cubicBezTo>
                    <a:cubicBezTo>
                      <a:pt x="6062" y="4547"/>
                      <a:pt x="6820" y="4980"/>
                      <a:pt x="7577" y="5305"/>
                    </a:cubicBezTo>
                    <a:lnTo>
                      <a:pt x="10175" y="6820"/>
                    </a:lnTo>
                    <a:lnTo>
                      <a:pt x="12881" y="8335"/>
                    </a:lnTo>
                    <a:lnTo>
                      <a:pt x="15587" y="10067"/>
                    </a:lnTo>
                    <a:cubicBezTo>
                      <a:pt x="16561" y="10717"/>
                      <a:pt x="17427" y="11258"/>
                      <a:pt x="18293" y="11907"/>
                    </a:cubicBezTo>
                    <a:lnTo>
                      <a:pt x="20891" y="13855"/>
                    </a:lnTo>
                    <a:cubicBezTo>
                      <a:pt x="22514" y="15046"/>
                      <a:pt x="23921" y="16345"/>
                      <a:pt x="25112" y="17427"/>
                    </a:cubicBezTo>
                    <a:cubicBezTo>
                      <a:pt x="26303" y="18401"/>
                      <a:pt x="27277" y="19376"/>
                      <a:pt x="27926" y="20133"/>
                    </a:cubicBezTo>
                    <a:cubicBezTo>
                      <a:pt x="28467" y="20783"/>
                      <a:pt x="28900" y="21216"/>
                      <a:pt x="28900" y="21216"/>
                    </a:cubicBezTo>
                    <a:lnTo>
                      <a:pt x="29550" y="20458"/>
                    </a:lnTo>
                    <a:lnTo>
                      <a:pt x="28576" y="17103"/>
                    </a:lnTo>
                    <a:lnTo>
                      <a:pt x="26627" y="15587"/>
                    </a:lnTo>
                    <a:lnTo>
                      <a:pt x="24463" y="14072"/>
                    </a:lnTo>
                    <a:cubicBezTo>
                      <a:pt x="23705" y="13531"/>
                      <a:pt x="22839" y="12881"/>
                      <a:pt x="21973" y="12340"/>
                    </a:cubicBezTo>
                    <a:lnTo>
                      <a:pt x="19267" y="10608"/>
                    </a:lnTo>
                    <a:cubicBezTo>
                      <a:pt x="18401" y="9959"/>
                      <a:pt x="17319" y="9526"/>
                      <a:pt x="16453" y="8876"/>
                    </a:cubicBezTo>
                    <a:lnTo>
                      <a:pt x="13639" y="7253"/>
                    </a:lnTo>
                    <a:lnTo>
                      <a:pt x="10825" y="5738"/>
                    </a:lnTo>
                    <a:lnTo>
                      <a:pt x="8119" y="4330"/>
                    </a:lnTo>
                    <a:cubicBezTo>
                      <a:pt x="7361" y="3898"/>
                      <a:pt x="6495" y="3573"/>
                      <a:pt x="5737" y="3140"/>
                    </a:cubicBezTo>
                    <a:cubicBezTo>
                      <a:pt x="4547" y="2599"/>
                      <a:pt x="3356" y="1949"/>
                      <a:pt x="2274" y="1083"/>
                    </a:cubicBezTo>
                    <a:cubicBezTo>
                      <a:pt x="1841" y="759"/>
                      <a:pt x="1516" y="434"/>
                      <a:pt x="10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30"/>
              <p:cNvSpPr/>
              <p:nvPr/>
            </p:nvSpPr>
            <p:spPr>
              <a:xfrm>
                <a:off x="48089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5125" y="0"/>
                    </a:moveTo>
                    <a:cubicBezTo>
                      <a:pt x="1603" y="0"/>
                      <a:pt x="0" y="5547"/>
                      <a:pt x="4041" y="6990"/>
                    </a:cubicBezTo>
                    <a:cubicBezTo>
                      <a:pt x="4899" y="7293"/>
                      <a:pt x="6582" y="7549"/>
                      <a:pt x="8210" y="7549"/>
                    </a:cubicBezTo>
                    <a:cubicBezTo>
                      <a:pt x="10072" y="7549"/>
                      <a:pt x="11863" y="7214"/>
                      <a:pt x="12267" y="6233"/>
                    </a:cubicBezTo>
                    <a:cubicBezTo>
                      <a:pt x="12916" y="4393"/>
                      <a:pt x="8479" y="929"/>
                      <a:pt x="6530" y="280"/>
                    </a:cubicBezTo>
                    <a:cubicBezTo>
                      <a:pt x="6037" y="87"/>
                      <a:pt x="5566" y="0"/>
                      <a:pt x="51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05" name="Google Shape;2805;p30"/>
            <p:cNvGrpSpPr/>
            <p:nvPr/>
          </p:nvGrpSpPr>
          <p:grpSpPr>
            <a:xfrm>
              <a:off x="7387816" y="3847486"/>
              <a:ext cx="2270541" cy="1753000"/>
              <a:chOff x="427500" y="238125"/>
              <a:chExt cx="6763600" cy="5221925"/>
            </a:xfrm>
          </p:grpSpPr>
          <p:sp>
            <p:nvSpPr>
              <p:cNvPr id="2806" name="Google Shape;2806;p30"/>
              <p:cNvSpPr/>
              <p:nvPr/>
            </p:nvSpPr>
            <p:spPr>
              <a:xfrm>
                <a:off x="732175" y="1284175"/>
                <a:ext cx="1982625" cy="2444600"/>
              </a:xfrm>
              <a:custGeom>
                <a:rect b="b" l="l" r="r" t="t"/>
                <a:pathLst>
                  <a:path extrusionOk="0" h="97784" w="79305">
                    <a:moveTo>
                      <a:pt x="42405" y="20332"/>
                    </a:moveTo>
                    <a:lnTo>
                      <a:pt x="45606" y="36564"/>
                    </a:lnTo>
                    <a:lnTo>
                      <a:pt x="47628" y="24882"/>
                    </a:lnTo>
                    <a:cubicBezTo>
                      <a:pt x="54480" y="31172"/>
                      <a:pt x="60434" y="38417"/>
                      <a:pt x="65264" y="46393"/>
                    </a:cubicBezTo>
                    <a:lnTo>
                      <a:pt x="66892" y="59704"/>
                    </a:lnTo>
                    <a:lnTo>
                      <a:pt x="68690" y="52514"/>
                    </a:lnTo>
                    <a:cubicBezTo>
                      <a:pt x="75710" y="66556"/>
                      <a:pt x="79305" y="82057"/>
                      <a:pt x="79080" y="97783"/>
                    </a:cubicBezTo>
                    <a:lnTo>
                      <a:pt x="50886" y="56614"/>
                    </a:lnTo>
                    <a:lnTo>
                      <a:pt x="1" y="1"/>
                    </a:lnTo>
                    <a:cubicBezTo>
                      <a:pt x="14379" y="2921"/>
                      <a:pt x="29375" y="9829"/>
                      <a:pt x="42405" y="2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30"/>
              <p:cNvSpPr/>
              <p:nvPr/>
            </p:nvSpPr>
            <p:spPr>
              <a:xfrm>
                <a:off x="732175" y="1284175"/>
                <a:ext cx="1977025" cy="2444600"/>
              </a:xfrm>
              <a:custGeom>
                <a:rect b="b" l="l" r="r" t="t"/>
                <a:pathLst>
                  <a:path extrusionOk="0" h="97784" w="79081">
                    <a:moveTo>
                      <a:pt x="51897" y="69476"/>
                    </a:moveTo>
                    <a:lnTo>
                      <a:pt x="41225" y="66780"/>
                    </a:lnTo>
                    <a:cubicBezTo>
                      <a:pt x="37518" y="62905"/>
                      <a:pt x="33924" y="58917"/>
                      <a:pt x="30554" y="54817"/>
                    </a:cubicBezTo>
                    <a:lnTo>
                      <a:pt x="44708" y="53132"/>
                    </a:lnTo>
                    <a:lnTo>
                      <a:pt x="25275" y="48190"/>
                    </a:lnTo>
                    <a:cubicBezTo>
                      <a:pt x="21961" y="43977"/>
                      <a:pt x="18928" y="39653"/>
                      <a:pt x="16120" y="35328"/>
                    </a:cubicBezTo>
                    <a:lnTo>
                      <a:pt x="28195" y="34261"/>
                    </a:lnTo>
                    <a:lnTo>
                      <a:pt x="12694" y="29824"/>
                    </a:lnTo>
                    <a:cubicBezTo>
                      <a:pt x="6516" y="19377"/>
                      <a:pt x="2023" y="9155"/>
                      <a:pt x="1" y="1"/>
                    </a:cubicBezTo>
                    <a:cubicBezTo>
                      <a:pt x="53581" y="37350"/>
                      <a:pt x="79080" y="97783"/>
                      <a:pt x="79080" y="97783"/>
                    </a:cubicBezTo>
                    <a:cubicBezTo>
                      <a:pt x="67510" y="90875"/>
                      <a:pt x="55660" y="81271"/>
                      <a:pt x="44708" y="703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30"/>
              <p:cNvSpPr/>
              <p:nvPr/>
            </p:nvSpPr>
            <p:spPr>
              <a:xfrm>
                <a:off x="2610875" y="238125"/>
                <a:ext cx="651525" cy="3139600"/>
              </a:xfrm>
              <a:custGeom>
                <a:rect b="b" l="l" r="r" t="t"/>
                <a:pathLst>
                  <a:path extrusionOk="0" h="125584" w="26061">
                    <a:moveTo>
                      <a:pt x="3876" y="41449"/>
                    </a:moveTo>
                    <a:lnTo>
                      <a:pt x="10897" y="56445"/>
                    </a:lnTo>
                    <a:lnTo>
                      <a:pt x="2303" y="48189"/>
                    </a:lnTo>
                    <a:cubicBezTo>
                      <a:pt x="506" y="57344"/>
                      <a:pt x="1" y="66667"/>
                      <a:pt x="787" y="75991"/>
                    </a:cubicBezTo>
                    <a:lnTo>
                      <a:pt x="7302" y="87673"/>
                    </a:lnTo>
                    <a:lnTo>
                      <a:pt x="1629" y="82955"/>
                    </a:lnTo>
                    <a:cubicBezTo>
                      <a:pt x="4213" y="98400"/>
                      <a:pt x="10503" y="113059"/>
                      <a:pt x="19995" y="125584"/>
                    </a:cubicBezTo>
                    <a:lnTo>
                      <a:pt x="18423" y="75766"/>
                    </a:lnTo>
                    <a:lnTo>
                      <a:pt x="26061" y="0"/>
                    </a:lnTo>
                    <a:cubicBezTo>
                      <a:pt x="16176" y="10896"/>
                      <a:pt x="8201" y="25274"/>
                      <a:pt x="3876" y="41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30"/>
              <p:cNvSpPr/>
              <p:nvPr/>
            </p:nvSpPr>
            <p:spPr>
              <a:xfrm>
                <a:off x="2733025" y="238125"/>
                <a:ext cx="735800" cy="3139600"/>
              </a:xfrm>
              <a:custGeom>
                <a:rect b="b" l="l" r="r" t="t"/>
                <a:pathLst>
                  <a:path extrusionOk="0" h="125584" w="29432">
                    <a:moveTo>
                      <a:pt x="20332" y="86718"/>
                    </a:moveTo>
                    <a:lnTo>
                      <a:pt x="27353" y="78237"/>
                    </a:lnTo>
                    <a:cubicBezTo>
                      <a:pt x="28083" y="72958"/>
                      <a:pt x="28589" y="67622"/>
                      <a:pt x="28926" y="62287"/>
                    </a:cubicBezTo>
                    <a:lnTo>
                      <a:pt x="16513" y="69307"/>
                    </a:lnTo>
                    <a:lnTo>
                      <a:pt x="29263" y="53862"/>
                    </a:lnTo>
                    <a:cubicBezTo>
                      <a:pt x="29431" y="48470"/>
                      <a:pt x="29319" y="43191"/>
                      <a:pt x="29038" y="38080"/>
                    </a:cubicBezTo>
                    <a:lnTo>
                      <a:pt x="18647" y="44314"/>
                    </a:lnTo>
                    <a:lnTo>
                      <a:pt x="28532" y="31621"/>
                    </a:lnTo>
                    <a:cubicBezTo>
                      <a:pt x="27409" y="19489"/>
                      <a:pt x="25050" y="8593"/>
                      <a:pt x="21175" y="0"/>
                    </a:cubicBezTo>
                    <a:cubicBezTo>
                      <a:pt x="1" y="61781"/>
                      <a:pt x="15109" y="125584"/>
                      <a:pt x="15109" y="125584"/>
                    </a:cubicBezTo>
                    <a:cubicBezTo>
                      <a:pt x="20389" y="113228"/>
                      <a:pt x="24264" y="98456"/>
                      <a:pt x="26623" y="831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30"/>
              <p:cNvSpPr/>
              <p:nvPr/>
            </p:nvSpPr>
            <p:spPr>
              <a:xfrm>
                <a:off x="3381725" y="611600"/>
                <a:ext cx="1526300" cy="2794225"/>
              </a:xfrm>
              <a:custGeom>
                <a:rect b="b" l="l" r="r" t="t"/>
                <a:pathLst>
                  <a:path extrusionOk="0" h="111769" w="61052">
                    <a:moveTo>
                      <a:pt x="23646" y="28532"/>
                    </a:moveTo>
                    <a:lnTo>
                      <a:pt x="23815" y="45045"/>
                    </a:lnTo>
                    <a:lnTo>
                      <a:pt x="19434" y="33980"/>
                    </a:lnTo>
                    <a:cubicBezTo>
                      <a:pt x="13986" y="41563"/>
                      <a:pt x="9661" y="49875"/>
                      <a:pt x="6516" y="58637"/>
                    </a:cubicBezTo>
                    <a:lnTo>
                      <a:pt x="7639" y="72004"/>
                    </a:lnTo>
                    <a:lnTo>
                      <a:pt x="4438" y="65376"/>
                    </a:lnTo>
                    <a:cubicBezTo>
                      <a:pt x="338" y="80541"/>
                      <a:pt x="1" y="96435"/>
                      <a:pt x="3427" y="111768"/>
                    </a:cubicBezTo>
                    <a:lnTo>
                      <a:pt x="22691" y="65826"/>
                    </a:lnTo>
                    <a:lnTo>
                      <a:pt x="61052" y="1"/>
                    </a:lnTo>
                    <a:cubicBezTo>
                      <a:pt x="47572" y="5786"/>
                      <a:pt x="34261" y="15615"/>
                      <a:pt x="23646" y="285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30"/>
              <p:cNvSpPr/>
              <p:nvPr/>
            </p:nvSpPr>
            <p:spPr>
              <a:xfrm>
                <a:off x="3467375" y="613000"/>
                <a:ext cx="1440650" cy="2794225"/>
              </a:xfrm>
              <a:custGeom>
                <a:rect b="b" l="l" r="r" t="t"/>
                <a:pathLst>
                  <a:path extrusionOk="0" h="111769" w="57626">
                    <a:moveTo>
                      <a:pt x="20950" y="78519"/>
                    </a:moveTo>
                    <a:lnTo>
                      <a:pt x="30835" y="73689"/>
                    </a:lnTo>
                    <a:cubicBezTo>
                      <a:pt x="33700" y="69196"/>
                      <a:pt x="36339" y="64534"/>
                      <a:pt x="38867" y="59816"/>
                    </a:cubicBezTo>
                    <a:lnTo>
                      <a:pt x="24657" y="61052"/>
                    </a:lnTo>
                    <a:lnTo>
                      <a:pt x="42686" y="52290"/>
                    </a:lnTo>
                    <a:cubicBezTo>
                      <a:pt x="45045" y="47460"/>
                      <a:pt x="47179" y="42630"/>
                      <a:pt x="49032" y="37800"/>
                    </a:cubicBezTo>
                    <a:lnTo>
                      <a:pt x="36957" y="39204"/>
                    </a:lnTo>
                    <a:lnTo>
                      <a:pt x="51223" y="31790"/>
                    </a:lnTo>
                    <a:cubicBezTo>
                      <a:pt x="55210" y="20276"/>
                      <a:pt x="57569" y="9380"/>
                      <a:pt x="57626" y="1"/>
                    </a:cubicBezTo>
                    <a:cubicBezTo>
                      <a:pt x="12750" y="47404"/>
                      <a:pt x="1" y="111768"/>
                      <a:pt x="1" y="111768"/>
                    </a:cubicBezTo>
                    <a:cubicBezTo>
                      <a:pt x="9942" y="102670"/>
                      <a:pt x="19602" y="90875"/>
                      <a:pt x="28083" y="77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30"/>
              <p:cNvSpPr/>
              <p:nvPr/>
            </p:nvSpPr>
            <p:spPr>
              <a:xfrm>
                <a:off x="427500" y="517525"/>
                <a:ext cx="6627400" cy="4528300"/>
              </a:xfrm>
              <a:custGeom>
                <a:rect b="b" l="l" r="r" t="t"/>
                <a:pathLst>
                  <a:path extrusionOk="0" h="181132" w="265096">
                    <a:moveTo>
                      <a:pt x="0" y="172426"/>
                    </a:moveTo>
                    <a:cubicBezTo>
                      <a:pt x="0" y="172426"/>
                      <a:pt x="6347" y="141816"/>
                      <a:pt x="34653" y="137042"/>
                    </a:cubicBezTo>
                    <a:cubicBezTo>
                      <a:pt x="42516" y="111768"/>
                      <a:pt x="60152" y="115644"/>
                      <a:pt x="69251" y="117834"/>
                    </a:cubicBezTo>
                    <a:cubicBezTo>
                      <a:pt x="78349" y="93402"/>
                      <a:pt x="90312" y="95144"/>
                      <a:pt x="98905" y="97783"/>
                    </a:cubicBezTo>
                    <a:cubicBezTo>
                      <a:pt x="111486" y="80316"/>
                      <a:pt x="135132" y="78575"/>
                      <a:pt x="144736" y="84248"/>
                    </a:cubicBezTo>
                    <a:cubicBezTo>
                      <a:pt x="152992" y="53694"/>
                      <a:pt x="186859" y="1"/>
                      <a:pt x="265096" y="22467"/>
                    </a:cubicBezTo>
                    <a:lnTo>
                      <a:pt x="265096" y="181131"/>
                    </a:lnTo>
                    <a:lnTo>
                      <a:pt x="393" y="18113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1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30"/>
              <p:cNvSpPr/>
              <p:nvPr/>
            </p:nvSpPr>
            <p:spPr>
              <a:xfrm>
                <a:off x="5396625" y="3256950"/>
                <a:ext cx="1218800" cy="1925075"/>
              </a:xfrm>
              <a:custGeom>
                <a:rect b="b" l="l" r="r" t="t"/>
                <a:pathLst>
                  <a:path extrusionOk="0" h="77003" w="48752">
                    <a:moveTo>
                      <a:pt x="15109" y="33924"/>
                    </a:moveTo>
                    <a:lnTo>
                      <a:pt x="12919" y="28420"/>
                    </a:lnTo>
                    <a:cubicBezTo>
                      <a:pt x="16232" y="21119"/>
                      <a:pt x="19771" y="15839"/>
                      <a:pt x="23309" y="12132"/>
                    </a:cubicBezTo>
                    <a:lnTo>
                      <a:pt x="28982" y="20276"/>
                    </a:lnTo>
                    <a:lnTo>
                      <a:pt x="28251" y="7752"/>
                    </a:lnTo>
                    <a:cubicBezTo>
                      <a:pt x="39204" y="1"/>
                      <a:pt x="48751" y="4831"/>
                      <a:pt x="48751" y="4831"/>
                    </a:cubicBezTo>
                    <a:lnTo>
                      <a:pt x="10335" y="77002"/>
                    </a:lnTo>
                    <a:cubicBezTo>
                      <a:pt x="10335" y="77002"/>
                      <a:pt x="1" y="60602"/>
                      <a:pt x="11177" y="32520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30"/>
              <p:cNvSpPr/>
              <p:nvPr/>
            </p:nvSpPr>
            <p:spPr>
              <a:xfrm>
                <a:off x="5655000" y="3377700"/>
                <a:ext cx="1224400" cy="1842225"/>
              </a:xfrm>
              <a:custGeom>
                <a:rect b="b" l="l" r="r" t="t"/>
                <a:pathLst>
                  <a:path extrusionOk="0" h="73689" w="48976">
                    <a:moveTo>
                      <a:pt x="38416" y="1"/>
                    </a:moveTo>
                    <a:cubicBezTo>
                      <a:pt x="38416" y="1"/>
                      <a:pt x="48975" y="7078"/>
                      <a:pt x="47403" y="23028"/>
                    </a:cubicBezTo>
                    <a:lnTo>
                      <a:pt x="38473" y="25050"/>
                    </a:lnTo>
                    <a:lnTo>
                      <a:pt x="46841" y="26791"/>
                    </a:lnTo>
                    <a:cubicBezTo>
                      <a:pt x="45605" y="32576"/>
                      <a:pt x="42853" y="39372"/>
                      <a:pt x="37742" y="47179"/>
                    </a:cubicBezTo>
                    <a:lnTo>
                      <a:pt x="22297" y="48190"/>
                    </a:lnTo>
                    <a:lnTo>
                      <a:pt x="34878" y="51392"/>
                    </a:lnTo>
                    <a:cubicBezTo>
                      <a:pt x="18253" y="73689"/>
                      <a:pt x="0" y="72116"/>
                      <a:pt x="0" y="72116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30"/>
              <p:cNvSpPr/>
              <p:nvPr/>
            </p:nvSpPr>
            <p:spPr>
              <a:xfrm>
                <a:off x="4684750" y="1760175"/>
                <a:ext cx="970250" cy="2881275"/>
              </a:xfrm>
              <a:custGeom>
                <a:rect b="b" l="l" r="r" t="t"/>
                <a:pathLst>
                  <a:path extrusionOk="0" h="115251" w="38810">
                    <a:moveTo>
                      <a:pt x="7695" y="55940"/>
                    </a:moveTo>
                    <a:lnTo>
                      <a:pt x="2247" y="49706"/>
                    </a:lnTo>
                    <a:cubicBezTo>
                      <a:pt x="3258" y="38473"/>
                      <a:pt x="5505" y="29880"/>
                      <a:pt x="8481" y="23309"/>
                    </a:cubicBezTo>
                    <a:lnTo>
                      <a:pt x="19826" y="31453"/>
                    </a:lnTo>
                    <a:lnTo>
                      <a:pt x="13087" y="15221"/>
                    </a:lnTo>
                    <a:cubicBezTo>
                      <a:pt x="23983" y="0"/>
                      <a:pt x="38810" y="1910"/>
                      <a:pt x="38810" y="1910"/>
                    </a:cubicBezTo>
                    <a:lnTo>
                      <a:pt x="21231" y="115250"/>
                    </a:lnTo>
                    <a:cubicBezTo>
                      <a:pt x="21231" y="115250"/>
                      <a:pt x="0" y="98345"/>
                      <a:pt x="1798" y="559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30"/>
              <p:cNvSpPr/>
              <p:nvPr/>
            </p:nvSpPr>
            <p:spPr>
              <a:xfrm>
                <a:off x="5215500" y="1807900"/>
                <a:ext cx="1055925" cy="2833550"/>
              </a:xfrm>
              <a:custGeom>
                <a:rect b="b" l="l" r="r" t="t"/>
                <a:pathLst>
                  <a:path extrusionOk="0" h="113342" w="42237">
                    <a:moveTo>
                      <a:pt x="17580" y="1"/>
                    </a:moveTo>
                    <a:cubicBezTo>
                      <a:pt x="17580" y="1"/>
                      <a:pt x="34879" y="4494"/>
                      <a:pt x="40158" y="26398"/>
                    </a:cubicBezTo>
                    <a:lnTo>
                      <a:pt x="29262" y="33138"/>
                    </a:lnTo>
                    <a:lnTo>
                      <a:pt x="41169" y="31622"/>
                    </a:lnTo>
                    <a:cubicBezTo>
                      <a:pt x="42236" y="39822"/>
                      <a:pt x="41731" y="50044"/>
                      <a:pt x="38529" y="62793"/>
                    </a:cubicBezTo>
                    <a:lnTo>
                      <a:pt x="18535" y="71330"/>
                    </a:lnTo>
                    <a:lnTo>
                      <a:pt x="36620" y="69757"/>
                    </a:lnTo>
                    <a:cubicBezTo>
                      <a:pt x="24881" y="106994"/>
                      <a:pt x="1" y="113341"/>
                      <a:pt x="1" y="1133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30"/>
              <p:cNvSpPr/>
              <p:nvPr/>
            </p:nvSpPr>
            <p:spPr>
              <a:xfrm>
                <a:off x="1665900" y="2282500"/>
                <a:ext cx="3003425" cy="2906550"/>
              </a:xfrm>
              <a:custGeom>
                <a:rect b="b" l="l" r="r" t="t"/>
                <a:pathLst>
                  <a:path extrusionOk="0" h="116262" w="120137">
                    <a:moveTo>
                      <a:pt x="118733" y="1"/>
                    </a:moveTo>
                    <a:cubicBezTo>
                      <a:pt x="118733" y="1"/>
                      <a:pt x="117834" y="1629"/>
                      <a:pt x="116317" y="4494"/>
                    </a:cubicBezTo>
                    <a:lnTo>
                      <a:pt x="113678" y="9773"/>
                    </a:lnTo>
                    <a:cubicBezTo>
                      <a:pt x="112667" y="11795"/>
                      <a:pt x="111768" y="14154"/>
                      <a:pt x="110645" y="16738"/>
                    </a:cubicBezTo>
                    <a:cubicBezTo>
                      <a:pt x="110139" y="18029"/>
                      <a:pt x="109578" y="19377"/>
                      <a:pt x="109016" y="20782"/>
                    </a:cubicBezTo>
                    <a:cubicBezTo>
                      <a:pt x="108398" y="22186"/>
                      <a:pt x="108005" y="23646"/>
                      <a:pt x="107443" y="25162"/>
                    </a:cubicBezTo>
                    <a:cubicBezTo>
                      <a:pt x="106489" y="28195"/>
                      <a:pt x="105309" y="31397"/>
                      <a:pt x="104467" y="34766"/>
                    </a:cubicBezTo>
                    <a:cubicBezTo>
                      <a:pt x="103624" y="38136"/>
                      <a:pt x="102557" y="41619"/>
                      <a:pt x="101883" y="45213"/>
                    </a:cubicBezTo>
                    <a:cubicBezTo>
                      <a:pt x="101153" y="48808"/>
                      <a:pt x="100311" y="52458"/>
                      <a:pt x="99861" y="56165"/>
                    </a:cubicBezTo>
                    <a:cubicBezTo>
                      <a:pt x="99580" y="58019"/>
                      <a:pt x="99300" y="59872"/>
                      <a:pt x="99019" y="61725"/>
                    </a:cubicBezTo>
                    <a:cubicBezTo>
                      <a:pt x="98738" y="63523"/>
                      <a:pt x="98626" y="65432"/>
                      <a:pt x="98401" y="67230"/>
                    </a:cubicBezTo>
                    <a:cubicBezTo>
                      <a:pt x="98345" y="67623"/>
                      <a:pt x="98289" y="68072"/>
                      <a:pt x="98289" y="68465"/>
                    </a:cubicBezTo>
                    <a:cubicBezTo>
                      <a:pt x="97839" y="67454"/>
                      <a:pt x="97446" y="66443"/>
                      <a:pt x="96997" y="65376"/>
                    </a:cubicBezTo>
                    <a:cubicBezTo>
                      <a:pt x="96323" y="63579"/>
                      <a:pt x="95593" y="61782"/>
                      <a:pt x="94806" y="59984"/>
                    </a:cubicBezTo>
                    <a:cubicBezTo>
                      <a:pt x="94020" y="58187"/>
                      <a:pt x="93178" y="56390"/>
                      <a:pt x="92335" y="54593"/>
                    </a:cubicBezTo>
                    <a:cubicBezTo>
                      <a:pt x="90763" y="50998"/>
                      <a:pt x="88909" y="47516"/>
                      <a:pt x="87112" y="44034"/>
                    </a:cubicBezTo>
                    <a:cubicBezTo>
                      <a:pt x="85371" y="40551"/>
                      <a:pt x="83349" y="37238"/>
                      <a:pt x="81496" y="33980"/>
                    </a:cubicBezTo>
                    <a:cubicBezTo>
                      <a:pt x="79642" y="30723"/>
                      <a:pt x="77620" y="27690"/>
                      <a:pt x="75767" y="24825"/>
                    </a:cubicBezTo>
                    <a:cubicBezTo>
                      <a:pt x="74812" y="23421"/>
                      <a:pt x="73913" y="22017"/>
                      <a:pt x="72959" y="20613"/>
                    </a:cubicBezTo>
                    <a:lnTo>
                      <a:pt x="70150" y="16850"/>
                    </a:lnTo>
                    <a:cubicBezTo>
                      <a:pt x="68297" y="14435"/>
                      <a:pt x="66724" y="12132"/>
                      <a:pt x="65152" y="10223"/>
                    </a:cubicBezTo>
                    <a:lnTo>
                      <a:pt x="60939" y="5336"/>
                    </a:lnTo>
                    <a:cubicBezTo>
                      <a:pt x="58637" y="2640"/>
                      <a:pt x="57232" y="1124"/>
                      <a:pt x="57232" y="1124"/>
                    </a:cubicBezTo>
                    <a:lnTo>
                      <a:pt x="56053" y="1742"/>
                    </a:lnTo>
                    <a:cubicBezTo>
                      <a:pt x="56053" y="1742"/>
                      <a:pt x="56952" y="3539"/>
                      <a:pt x="58468" y="6572"/>
                    </a:cubicBezTo>
                    <a:lnTo>
                      <a:pt x="61332" y="12020"/>
                    </a:lnTo>
                    <a:cubicBezTo>
                      <a:pt x="62400" y="14154"/>
                      <a:pt x="63579" y="16513"/>
                      <a:pt x="64871" y="19153"/>
                    </a:cubicBezTo>
                    <a:cubicBezTo>
                      <a:pt x="65489" y="20445"/>
                      <a:pt x="66163" y="21792"/>
                      <a:pt x="66837" y="23197"/>
                    </a:cubicBezTo>
                    <a:cubicBezTo>
                      <a:pt x="67567" y="24545"/>
                      <a:pt x="68185" y="26061"/>
                      <a:pt x="68859" y="27577"/>
                    </a:cubicBezTo>
                    <a:cubicBezTo>
                      <a:pt x="70263" y="30554"/>
                      <a:pt x="71835" y="33643"/>
                      <a:pt x="73239" y="36957"/>
                    </a:cubicBezTo>
                    <a:cubicBezTo>
                      <a:pt x="74587" y="40271"/>
                      <a:pt x="76272" y="43584"/>
                      <a:pt x="77620" y="47067"/>
                    </a:cubicBezTo>
                    <a:cubicBezTo>
                      <a:pt x="78912" y="50549"/>
                      <a:pt x="80541" y="54031"/>
                      <a:pt x="81833" y="57625"/>
                    </a:cubicBezTo>
                    <a:cubicBezTo>
                      <a:pt x="82563" y="59367"/>
                      <a:pt x="83237" y="61108"/>
                      <a:pt x="83967" y="62905"/>
                    </a:cubicBezTo>
                    <a:cubicBezTo>
                      <a:pt x="84585" y="64646"/>
                      <a:pt x="85259" y="66387"/>
                      <a:pt x="85876" y="68184"/>
                    </a:cubicBezTo>
                    <a:cubicBezTo>
                      <a:pt x="86382" y="69420"/>
                      <a:pt x="86831" y="70712"/>
                      <a:pt x="87280" y="71947"/>
                    </a:cubicBezTo>
                    <a:cubicBezTo>
                      <a:pt x="86269" y="70487"/>
                      <a:pt x="85259" y="69027"/>
                      <a:pt x="84135" y="67567"/>
                    </a:cubicBezTo>
                    <a:cubicBezTo>
                      <a:pt x="82956" y="65994"/>
                      <a:pt x="81776" y="64309"/>
                      <a:pt x="80541" y="62736"/>
                    </a:cubicBezTo>
                    <a:lnTo>
                      <a:pt x="76778" y="57962"/>
                    </a:lnTo>
                    <a:cubicBezTo>
                      <a:pt x="74306" y="54705"/>
                      <a:pt x="71554" y="51672"/>
                      <a:pt x="68915" y="48639"/>
                    </a:cubicBezTo>
                    <a:cubicBezTo>
                      <a:pt x="66275" y="45550"/>
                      <a:pt x="63523" y="42742"/>
                      <a:pt x="60827" y="39934"/>
                    </a:cubicBezTo>
                    <a:cubicBezTo>
                      <a:pt x="58187" y="37125"/>
                      <a:pt x="55435" y="34598"/>
                      <a:pt x="52852" y="32127"/>
                    </a:cubicBezTo>
                    <a:cubicBezTo>
                      <a:pt x="51560" y="30891"/>
                      <a:pt x="50324" y="29712"/>
                      <a:pt x="49089" y="28588"/>
                    </a:cubicBezTo>
                    <a:lnTo>
                      <a:pt x="45382" y="25443"/>
                    </a:lnTo>
                    <a:cubicBezTo>
                      <a:pt x="42967" y="23477"/>
                      <a:pt x="40832" y="21568"/>
                      <a:pt x="38811" y="20051"/>
                    </a:cubicBezTo>
                    <a:lnTo>
                      <a:pt x="33531" y="16120"/>
                    </a:lnTo>
                    <a:cubicBezTo>
                      <a:pt x="30554" y="13986"/>
                      <a:pt x="28869" y="12806"/>
                      <a:pt x="28869" y="12806"/>
                    </a:cubicBezTo>
                    <a:lnTo>
                      <a:pt x="27915" y="13649"/>
                    </a:lnTo>
                    <a:cubicBezTo>
                      <a:pt x="27915" y="13649"/>
                      <a:pt x="29206" y="15221"/>
                      <a:pt x="31509" y="17917"/>
                    </a:cubicBezTo>
                    <a:lnTo>
                      <a:pt x="35722" y="22691"/>
                    </a:lnTo>
                    <a:lnTo>
                      <a:pt x="41001" y="28925"/>
                    </a:lnTo>
                    <a:cubicBezTo>
                      <a:pt x="41956" y="30049"/>
                      <a:pt x="42967" y="31284"/>
                      <a:pt x="43978" y="32520"/>
                    </a:cubicBezTo>
                    <a:cubicBezTo>
                      <a:pt x="45045" y="33756"/>
                      <a:pt x="46056" y="35047"/>
                      <a:pt x="47123" y="36395"/>
                    </a:cubicBezTo>
                    <a:cubicBezTo>
                      <a:pt x="49201" y="39035"/>
                      <a:pt x="51560" y="41787"/>
                      <a:pt x="53806" y="44708"/>
                    </a:cubicBezTo>
                    <a:cubicBezTo>
                      <a:pt x="55997" y="47684"/>
                      <a:pt x="58468" y="50605"/>
                      <a:pt x="60715" y="53750"/>
                    </a:cubicBezTo>
                    <a:cubicBezTo>
                      <a:pt x="62961" y="56895"/>
                      <a:pt x="65376" y="59984"/>
                      <a:pt x="67623" y="63186"/>
                    </a:cubicBezTo>
                    <a:lnTo>
                      <a:pt x="70993" y="67960"/>
                    </a:lnTo>
                    <a:lnTo>
                      <a:pt x="74306" y="72790"/>
                    </a:lnTo>
                    <a:cubicBezTo>
                      <a:pt x="76497" y="75935"/>
                      <a:pt x="78519" y="79080"/>
                      <a:pt x="80485" y="82113"/>
                    </a:cubicBezTo>
                    <a:cubicBezTo>
                      <a:pt x="80765" y="82506"/>
                      <a:pt x="80990" y="82843"/>
                      <a:pt x="81215" y="83180"/>
                    </a:cubicBezTo>
                    <a:cubicBezTo>
                      <a:pt x="80653" y="82731"/>
                      <a:pt x="80148" y="82282"/>
                      <a:pt x="79586" y="81776"/>
                    </a:cubicBezTo>
                    <a:cubicBezTo>
                      <a:pt x="76609" y="79249"/>
                      <a:pt x="73520" y="76665"/>
                      <a:pt x="70206" y="74194"/>
                    </a:cubicBezTo>
                    <a:cubicBezTo>
                      <a:pt x="68578" y="72958"/>
                      <a:pt x="66949" y="71667"/>
                      <a:pt x="65320" y="70375"/>
                    </a:cubicBezTo>
                    <a:lnTo>
                      <a:pt x="60209" y="66724"/>
                    </a:lnTo>
                    <a:cubicBezTo>
                      <a:pt x="56783" y="64253"/>
                      <a:pt x="53245" y="62006"/>
                      <a:pt x="49763" y="59704"/>
                    </a:cubicBezTo>
                    <a:cubicBezTo>
                      <a:pt x="46337" y="57457"/>
                      <a:pt x="42742" y="55379"/>
                      <a:pt x="39372" y="53413"/>
                    </a:cubicBezTo>
                    <a:cubicBezTo>
                      <a:pt x="36002" y="51391"/>
                      <a:pt x="32576" y="49594"/>
                      <a:pt x="29375" y="47909"/>
                    </a:cubicBezTo>
                    <a:cubicBezTo>
                      <a:pt x="27746" y="47067"/>
                      <a:pt x="26230" y="46224"/>
                      <a:pt x="24713" y="45494"/>
                    </a:cubicBezTo>
                    <a:lnTo>
                      <a:pt x="20220" y="43360"/>
                    </a:lnTo>
                    <a:cubicBezTo>
                      <a:pt x="17300" y="42068"/>
                      <a:pt x="14716" y="40776"/>
                      <a:pt x="12301" y="39821"/>
                    </a:cubicBezTo>
                    <a:lnTo>
                      <a:pt x="6067" y="37350"/>
                    </a:lnTo>
                    <a:cubicBezTo>
                      <a:pt x="2585" y="36058"/>
                      <a:pt x="619" y="35384"/>
                      <a:pt x="619" y="35384"/>
                    </a:cubicBezTo>
                    <a:lnTo>
                      <a:pt x="1" y="36508"/>
                    </a:lnTo>
                    <a:cubicBezTo>
                      <a:pt x="1" y="36508"/>
                      <a:pt x="1742" y="37687"/>
                      <a:pt x="4775" y="39653"/>
                    </a:cubicBezTo>
                    <a:lnTo>
                      <a:pt x="10167" y="43191"/>
                    </a:lnTo>
                    <a:lnTo>
                      <a:pt x="17187" y="47909"/>
                    </a:lnTo>
                    <a:lnTo>
                      <a:pt x="21119" y="50605"/>
                    </a:lnTo>
                    <a:cubicBezTo>
                      <a:pt x="22523" y="51504"/>
                      <a:pt x="23871" y="52514"/>
                      <a:pt x="25331" y="53525"/>
                    </a:cubicBezTo>
                    <a:cubicBezTo>
                      <a:pt x="28196" y="55604"/>
                      <a:pt x="31285" y="57625"/>
                      <a:pt x="34317" y="59928"/>
                    </a:cubicBezTo>
                    <a:cubicBezTo>
                      <a:pt x="37406" y="62231"/>
                      <a:pt x="40664" y="64421"/>
                      <a:pt x="43753" y="66949"/>
                    </a:cubicBezTo>
                    <a:cubicBezTo>
                      <a:pt x="46842" y="69476"/>
                      <a:pt x="50156" y="71779"/>
                      <a:pt x="53301" y="74363"/>
                    </a:cubicBezTo>
                    <a:lnTo>
                      <a:pt x="58075" y="78126"/>
                    </a:lnTo>
                    <a:lnTo>
                      <a:pt x="62680" y="81889"/>
                    </a:lnTo>
                    <a:cubicBezTo>
                      <a:pt x="65769" y="84416"/>
                      <a:pt x="68690" y="87000"/>
                      <a:pt x="71554" y="89415"/>
                    </a:cubicBezTo>
                    <a:cubicBezTo>
                      <a:pt x="73015" y="90594"/>
                      <a:pt x="74363" y="91886"/>
                      <a:pt x="75767" y="93065"/>
                    </a:cubicBezTo>
                    <a:cubicBezTo>
                      <a:pt x="77115" y="94245"/>
                      <a:pt x="78463" y="95424"/>
                      <a:pt x="79811" y="96491"/>
                    </a:cubicBezTo>
                    <a:cubicBezTo>
                      <a:pt x="82394" y="98794"/>
                      <a:pt x="85034" y="100760"/>
                      <a:pt x="87393" y="102669"/>
                    </a:cubicBezTo>
                    <a:cubicBezTo>
                      <a:pt x="89752" y="104635"/>
                      <a:pt x="92054" y="106264"/>
                      <a:pt x="94076" y="107724"/>
                    </a:cubicBezTo>
                    <a:cubicBezTo>
                      <a:pt x="96154" y="109185"/>
                      <a:pt x="98008" y="110420"/>
                      <a:pt x="99524" y="111431"/>
                    </a:cubicBezTo>
                    <a:cubicBezTo>
                      <a:pt x="100760" y="112217"/>
                      <a:pt x="101771" y="112835"/>
                      <a:pt x="102613" y="113341"/>
                    </a:cubicBezTo>
                    <a:cubicBezTo>
                      <a:pt x="102838" y="113959"/>
                      <a:pt x="103119" y="114520"/>
                      <a:pt x="103343" y="114969"/>
                    </a:cubicBezTo>
                    <a:cubicBezTo>
                      <a:pt x="103568" y="115419"/>
                      <a:pt x="103793" y="115812"/>
                      <a:pt x="104017" y="116261"/>
                    </a:cubicBezTo>
                    <a:lnTo>
                      <a:pt x="105422" y="116205"/>
                    </a:lnTo>
                    <a:cubicBezTo>
                      <a:pt x="105422" y="116205"/>
                      <a:pt x="105590" y="115756"/>
                      <a:pt x="105815" y="114857"/>
                    </a:cubicBezTo>
                    <a:cubicBezTo>
                      <a:pt x="106039" y="114015"/>
                      <a:pt x="106376" y="112779"/>
                      <a:pt x="106713" y="111150"/>
                    </a:cubicBezTo>
                    <a:cubicBezTo>
                      <a:pt x="107050" y="109522"/>
                      <a:pt x="107387" y="107556"/>
                      <a:pt x="107724" y="105365"/>
                    </a:cubicBezTo>
                    <a:cubicBezTo>
                      <a:pt x="108117" y="103119"/>
                      <a:pt x="108398" y="100648"/>
                      <a:pt x="108679" y="97895"/>
                    </a:cubicBezTo>
                    <a:cubicBezTo>
                      <a:pt x="108904" y="95200"/>
                      <a:pt x="109241" y="92279"/>
                      <a:pt x="109353" y="89134"/>
                    </a:cubicBezTo>
                    <a:cubicBezTo>
                      <a:pt x="109409" y="87561"/>
                      <a:pt x="109465" y="85989"/>
                      <a:pt x="109522" y="84360"/>
                    </a:cubicBezTo>
                    <a:cubicBezTo>
                      <a:pt x="109634" y="82731"/>
                      <a:pt x="109522" y="81046"/>
                      <a:pt x="109690" y="79305"/>
                    </a:cubicBezTo>
                    <a:cubicBezTo>
                      <a:pt x="109859" y="75935"/>
                      <a:pt x="109971" y="72397"/>
                      <a:pt x="110252" y="68858"/>
                    </a:cubicBezTo>
                    <a:cubicBezTo>
                      <a:pt x="110364" y="67061"/>
                      <a:pt x="110476" y="65264"/>
                      <a:pt x="110589" y="63467"/>
                    </a:cubicBezTo>
                    <a:lnTo>
                      <a:pt x="111094" y="58075"/>
                    </a:lnTo>
                    <a:cubicBezTo>
                      <a:pt x="111319" y="54424"/>
                      <a:pt x="111768" y="50830"/>
                      <a:pt x="112217" y="47291"/>
                    </a:cubicBezTo>
                    <a:cubicBezTo>
                      <a:pt x="112611" y="43753"/>
                      <a:pt x="113116" y="40271"/>
                      <a:pt x="113509" y="36901"/>
                    </a:cubicBezTo>
                    <a:cubicBezTo>
                      <a:pt x="113959" y="33531"/>
                      <a:pt x="114576" y="30273"/>
                      <a:pt x="115026" y="27184"/>
                    </a:cubicBezTo>
                    <a:cubicBezTo>
                      <a:pt x="115306" y="25668"/>
                      <a:pt x="115475" y="24151"/>
                      <a:pt x="115756" y="22691"/>
                    </a:cubicBezTo>
                    <a:cubicBezTo>
                      <a:pt x="115980" y="21231"/>
                      <a:pt x="116261" y="19883"/>
                      <a:pt x="116542" y="18479"/>
                    </a:cubicBezTo>
                    <a:cubicBezTo>
                      <a:pt x="117048" y="15783"/>
                      <a:pt x="117497" y="13312"/>
                      <a:pt x="117946" y="11121"/>
                    </a:cubicBezTo>
                    <a:cubicBezTo>
                      <a:pt x="118396" y="8931"/>
                      <a:pt x="118845" y="7077"/>
                      <a:pt x="119182" y="5505"/>
                    </a:cubicBezTo>
                    <a:cubicBezTo>
                      <a:pt x="119800" y="2360"/>
                      <a:pt x="120137" y="562"/>
                      <a:pt x="120137" y="562"/>
                    </a:cubicBezTo>
                    <a:lnTo>
                      <a:pt x="118733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30"/>
              <p:cNvSpPr/>
              <p:nvPr/>
            </p:nvSpPr>
            <p:spPr>
              <a:xfrm>
                <a:off x="2587000" y="2321825"/>
                <a:ext cx="1729900" cy="2813875"/>
              </a:xfrm>
              <a:custGeom>
                <a:rect b="b" l="l" r="r" t="t"/>
                <a:pathLst>
                  <a:path extrusionOk="0" h="112555" w="69196">
                    <a:moveTo>
                      <a:pt x="67791" y="112554"/>
                    </a:moveTo>
                    <a:lnTo>
                      <a:pt x="66836" y="111375"/>
                    </a:lnTo>
                    <a:cubicBezTo>
                      <a:pt x="66219" y="110588"/>
                      <a:pt x="65320" y="109409"/>
                      <a:pt x="64253" y="107892"/>
                    </a:cubicBezTo>
                    <a:cubicBezTo>
                      <a:pt x="63186" y="106376"/>
                      <a:pt x="61950" y="104522"/>
                      <a:pt x="60602" y="102444"/>
                    </a:cubicBezTo>
                    <a:cubicBezTo>
                      <a:pt x="59198" y="100310"/>
                      <a:pt x="57794" y="97895"/>
                      <a:pt x="56221" y="95255"/>
                    </a:cubicBezTo>
                    <a:cubicBezTo>
                      <a:pt x="54761" y="92559"/>
                      <a:pt x="53076" y="89751"/>
                      <a:pt x="51504" y="86606"/>
                    </a:cubicBezTo>
                    <a:cubicBezTo>
                      <a:pt x="50717" y="85090"/>
                      <a:pt x="49931" y="83461"/>
                      <a:pt x="49089" y="81888"/>
                    </a:cubicBezTo>
                    <a:cubicBezTo>
                      <a:pt x="48246" y="80259"/>
                      <a:pt x="47516" y="78518"/>
                      <a:pt x="46617" y="76833"/>
                    </a:cubicBezTo>
                    <a:cubicBezTo>
                      <a:pt x="44820" y="73520"/>
                      <a:pt x="43079" y="69981"/>
                      <a:pt x="41169" y="66499"/>
                    </a:cubicBezTo>
                    <a:lnTo>
                      <a:pt x="38361" y="61163"/>
                    </a:lnTo>
                    <a:cubicBezTo>
                      <a:pt x="37406" y="59422"/>
                      <a:pt x="36395" y="57625"/>
                      <a:pt x="35384" y="55884"/>
                    </a:cubicBezTo>
                    <a:cubicBezTo>
                      <a:pt x="33475" y="52346"/>
                      <a:pt x="31341" y="48863"/>
                      <a:pt x="29319" y="45437"/>
                    </a:cubicBezTo>
                    <a:cubicBezTo>
                      <a:pt x="27297" y="42011"/>
                      <a:pt x="25162" y="38698"/>
                      <a:pt x="23197" y="35384"/>
                    </a:cubicBezTo>
                    <a:cubicBezTo>
                      <a:pt x="21231" y="32126"/>
                      <a:pt x="19153" y="29093"/>
                      <a:pt x="17243" y="26173"/>
                    </a:cubicBezTo>
                    <a:cubicBezTo>
                      <a:pt x="16288" y="24656"/>
                      <a:pt x="15390" y="23196"/>
                      <a:pt x="14491" y="21848"/>
                    </a:cubicBezTo>
                    <a:lnTo>
                      <a:pt x="11795" y="17917"/>
                    </a:lnTo>
                    <a:lnTo>
                      <a:pt x="7021" y="11008"/>
                    </a:lnTo>
                    <a:lnTo>
                      <a:pt x="3202" y="5729"/>
                    </a:lnTo>
                    <a:cubicBezTo>
                      <a:pt x="1124" y="2752"/>
                      <a:pt x="1" y="1011"/>
                      <a:pt x="1" y="1011"/>
                    </a:cubicBezTo>
                    <a:lnTo>
                      <a:pt x="1012" y="0"/>
                    </a:lnTo>
                    <a:cubicBezTo>
                      <a:pt x="1012" y="0"/>
                      <a:pt x="2641" y="1348"/>
                      <a:pt x="5393" y="3707"/>
                    </a:cubicBezTo>
                    <a:lnTo>
                      <a:pt x="10279" y="8088"/>
                    </a:lnTo>
                    <a:cubicBezTo>
                      <a:pt x="12188" y="9773"/>
                      <a:pt x="14154" y="11851"/>
                      <a:pt x="16401" y="14098"/>
                    </a:cubicBezTo>
                    <a:cubicBezTo>
                      <a:pt x="17468" y="15221"/>
                      <a:pt x="18647" y="16344"/>
                      <a:pt x="19827" y="17580"/>
                    </a:cubicBezTo>
                    <a:cubicBezTo>
                      <a:pt x="21006" y="18815"/>
                      <a:pt x="22073" y="20163"/>
                      <a:pt x="23309" y="21511"/>
                    </a:cubicBezTo>
                    <a:cubicBezTo>
                      <a:pt x="25668" y="24207"/>
                      <a:pt x="28252" y="27015"/>
                      <a:pt x="30610" y="30104"/>
                    </a:cubicBezTo>
                    <a:cubicBezTo>
                      <a:pt x="32969" y="33250"/>
                      <a:pt x="35609" y="36395"/>
                      <a:pt x="37968" y="39765"/>
                    </a:cubicBezTo>
                    <a:cubicBezTo>
                      <a:pt x="40271" y="43135"/>
                      <a:pt x="42798" y="46561"/>
                      <a:pt x="44989" y="50043"/>
                    </a:cubicBezTo>
                    <a:cubicBezTo>
                      <a:pt x="46112" y="51784"/>
                      <a:pt x="47235" y="53581"/>
                      <a:pt x="48358" y="55322"/>
                    </a:cubicBezTo>
                    <a:cubicBezTo>
                      <a:pt x="49425" y="57120"/>
                      <a:pt x="50493" y="58917"/>
                      <a:pt x="51504" y="60714"/>
                    </a:cubicBezTo>
                    <a:cubicBezTo>
                      <a:pt x="53638" y="64196"/>
                      <a:pt x="55491" y="67847"/>
                      <a:pt x="57345" y="71329"/>
                    </a:cubicBezTo>
                    <a:cubicBezTo>
                      <a:pt x="59198" y="74811"/>
                      <a:pt x="60827" y="78237"/>
                      <a:pt x="62231" y="81551"/>
                    </a:cubicBezTo>
                    <a:cubicBezTo>
                      <a:pt x="63635" y="84809"/>
                      <a:pt x="64815" y="88066"/>
                      <a:pt x="65769" y="91099"/>
                    </a:cubicBezTo>
                    <a:cubicBezTo>
                      <a:pt x="66612" y="93851"/>
                      <a:pt x="67342" y="96603"/>
                      <a:pt x="67904" y="99468"/>
                    </a:cubicBezTo>
                    <a:cubicBezTo>
                      <a:pt x="68409" y="101995"/>
                      <a:pt x="68746" y="104242"/>
                      <a:pt x="68915" y="106095"/>
                    </a:cubicBezTo>
                    <a:cubicBezTo>
                      <a:pt x="69083" y="107555"/>
                      <a:pt x="69139" y="109072"/>
                      <a:pt x="69139" y="110532"/>
                    </a:cubicBezTo>
                    <a:cubicBezTo>
                      <a:pt x="69195" y="111038"/>
                      <a:pt x="69139" y="111599"/>
                      <a:pt x="69139" y="1121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30"/>
              <p:cNvSpPr/>
              <p:nvPr/>
            </p:nvSpPr>
            <p:spPr>
              <a:xfrm>
                <a:off x="2587000" y="2334450"/>
                <a:ext cx="1710250" cy="2801250"/>
              </a:xfrm>
              <a:custGeom>
                <a:rect b="b" l="l" r="r" t="t"/>
                <a:pathLst>
                  <a:path extrusionOk="0" h="112050" w="68410">
                    <a:moveTo>
                      <a:pt x="1" y="506"/>
                    </a:moveTo>
                    <a:cubicBezTo>
                      <a:pt x="1" y="506"/>
                      <a:pt x="1124" y="2247"/>
                      <a:pt x="3202" y="5224"/>
                    </a:cubicBezTo>
                    <a:lnTo>
                      <a:pt x="6965" y="10503"/>
                    </a:lnTo>
                    <a:lnTo>
                      <a:pt x="11739" y="17412"/>
                    </a:lnTo>
                    <a:lnTo>
                      <a:pt x="14435" y="21343"/>
                    </a:lnTo>
                    <a:cubicBezTo>
                      <a:pt x="15334" y="22747"/>
                      <a:pt x="16232" y="24151"/>
                      <a:pt x="17187" y="25668"/>
                    </a:cubicBezTo>
                    <a:cubicBezTo>
                      <a:pt x="19097" y="28588"/>
                      <a:pt x="21175" y="31621"/>
                      <a:pt x="23141" y="34879"/>
                    </a:cubicBezTo>
                    <a:cubicBezTo>
                      <a:pt x="25106" y="38193"/>
                      <a:pt x="27297" y="41450"/>
                      <a:pt x="29262" y="44932"/>
                    </a:cubicBezTo>
                    <a:cubicBezTo>
                      <a:pt x="31228" y="48415"/>
                      <a:pt x="33362" y="51841"/>
                      <a:pt x="35328" y="55379"/>
                    </a:cubicBezTo>
                    <a:cubicBezTo>
                      <a:pt x="36339" y="57120"/>
                      <a:pt x="37294" y="58917"/>
                      <a:pt x="38305" y="60658"/>
                    </a:cubicBezTo>
                    <a:lnTo>
                      <a:pt x="41113" y="65994"/>
                    </a:lnTo>
                    <a:cubicBezTo>
                      <a:pt x="43023" y="69476"/>
                      <a:pt x="44764" y="73015"/>
                      <a:pt x="46561" y="76328"/>
                    </a:cubicBezTo>
                    <a:cubicBezTo>
                      <a:pt x="47404" y="78013"/>
                      <a:pt x="48190" y="79698"/>
                      <a:pt x="49032" y="81383"/>
                    </a:cubicBezTo>
                    <a:cubicBezTo>
                      <a:pt x="49819" y="83012"/>
                      <a:pt x="50605" y="84585"/>
                      <a:pt x="51447" y="86101"/>
                    </a:cubicBezTo>
                    <a:cubicBezTo>
                      <a:pt x="52964" y="89246"/>
                      <a:pt x="54705" y="92054"/>
                      <a:pt x="56165" y="94750"/>
                    </a:cubicBezTo>
                    <a:cubicBezTo>
                      <a:pt x="57682" y="97390"/>
                      <a:pt x="59142" y="99805"/>
                      <a:pt x="60490" y="101939"/>
                    </a:cubicBezTo>
                    <a:cubicBezTo>
                      <a:pt x="61894" y="104017"/>
                      <a:pt x="63073" y="105871"/>
                      <a:pt x="64197" y="107387"/>
                    </a:cubicBezTo>
                    <a:cubicBezTo>
                      <a:pt x="65264" y="108848"/>
                      <a:pt x="66106" y="110083"/>
                      <a:pt x="66780" y="110870"/>
                    </a:cubicBezTo>
                    <a:lnTo>
                      <a:pt x="67735" y="112049"/>
                    </a:lnTo>
                    <a:lnTo>
                      <a:pt x="68409" y="111881"/>
                    </a:lnTo>
                    <a:cubicBezTo>
                      <a:pt x="68409" y="111881"/>
                      <a:pt x="49313" y="51391"/>
                      <a:pt x="4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30"/>
              <p:cNvSpPr/>
              <p:nvPr/>
            </p:nvSpPr>
            <p:spPr>
              <a:xfrm>
                <a:off x="3317150" y="2000275"/>
                <a:ext cx="1050300" cy="3135425"/>
              </a:xfrm>
              <a:custGeom>
                <a:rect b="b" l="l" r="r" t="t"/>
                <a:pathLst>
                  <a:path extrusionOk="0" h="125417" w="42012">
                    <a:moveTo>
                      <a:pt x="38585" y="125416"/>
                    </a:moveTo>
                    <a:lnTo>
                      <a:pt x="37967" y="124012"/>
                    </a:lnTo>
                    <a:cubicBezTo>
                      <a:pt x="37518" y="123113"/>
                      <a:pt x="36956" y="121765"/>
                      <a:pt x="36283" y="120024"/>
                    </a:cubicBezTo>
                    <a:cubicBezTo>
                      <a:pt x="35609" y="118339"/>
                      <a:pt x="34878" y="116261"/>
                      <a:pt x="34036" y="113846"/>
                    </a:cubicBezTo>
                    <a:cubicBezTo>
                      <a:pt x="33250" y="111487"/>
                      <a:pt x="32463" y="108791"/>
                      <a:pt x="31565" y="105815"/>
                    </a:cubicBezTo>
                    <a:cubicBezTo>
                      <a:pt x="30835" y="102894"/>
                      <a:pt x="29880" y="99693"/>
                      <a:pt x="29150" y="96323"/>
                    </a:cubicBezTo>
                    <a:cubicBezTo>
                      <a:pt x="28700" y="94638"/>
                      <a:pt x="28363" y="92897"/>
                      <a:pt x="27914" y="91099"/>
                    </a:cubicBezTo>
                    <a:cubicBezTo>
                      <a:pt x="27521" y="89302"/>
                      <a:pt x="27240" y="87505"/>
                      <a:pt x="26735" y="85652"/>
                    </a:cubicBezTo>
                    <a:cubicBezTo>
                      <a:pt x="25836" y="81945"/>
                      <a:pt x="25050" y="78125"/>
                      <a:pt x="24039" y="74250"/>
                    </a:cubicBezTo>
                    <a:lnTo>
                      <a:pt x="22578" y="68409"/>
                    </a:lnTo>
                    <a:cubicBezTo>
                      <a:pt x="22017" y="66499"/>
                      <a:pt x="21511" y="64534"/>
                      <a:pt x="20950" y="62568"/>
                    </a:cubicBezTo>
                    <a:cubicBezTo>
                      <a:pt x="19939" y="58636"/>
                      <a:pt x="18759" y="54761"/>
                      <a:pt x="17636" y="50942"/>
                    </a:cubicBezTo>
                    <a:cubicBezTo>
                      <a:pt x="16456" y="47123"/>
                      <a:pt x="15221" y="43416"/>
                      <a:pt x="14098" y="39709"/>
                    </a:cubicBezTo>
                    <a:cubicBezTo>
                      <a:pt x="12974" y="36058"/>
                      <a:pt x="11739" y="32632"/>
                      <a:pt x="10615" y="29262"/>
                    </a:cubicBezTo>
                    <a:cubicBezTo>
                      <a:pt x="10054" y="27634"/>
                      <a:pt x="9492" y="26005"/>
                      <a:pt x="8930" y="24432"/>
                    </a:cubicBezTo>
                    <a:cubicBezTo>
                      <a:pt x="8369" y="22916"/>
                      <a:pt x="7807" y="21399"/>
                      <a:pt x="7302" y="19939"/>
                    </a:cubicBezTo>
                    <a:lnTo>
                      <a:pt x="4381" y="12076"/>
                    </a:lnTo>
                    <a:lnTo>
                      <a:pt x="2022" y="6010"/>
                    </a:lnTo>
                    <a:cubicBezTo>
                      <a:pt x="730" y="2640"/>
                      <a:pt x="0" y="675"/>
                      <a:pt x="0" y="675"/>
                    </a:cubicBezTo>
                    <a:lnTo>
                      <a:pt x="1236" y="1"/>
                    </a:lnTo>
                    <a:cubicBezTo>
                      <a:pt x="1236" y="1"/>
                      <a:pt x="2472" y="1685"/>
                      <a:pt x="4606" y="4662"/>
                    </a:cubicBezTo>
                    <a:cubicBezTo>
                      <a:pt x="5617" y="6122"/>
                      <a:pt x="6909" y="7976"/>
                      <a:pt x="8313" y="10054"/>
                    </a:cubicBezTo>
                    <a:cubicBezTo>
                      <a:pt x="9773" y="12188"/>
                      <a:pt x="11121" y="14716"/>
                      <a:pt x="12750" y="17355"/>
                    </a:cubicBezTo>
                    <a:cubicBezTo>
                      <a:pt x="13536" y="18703"/>
                      <a:pt x="14378" y="20107"/>
                      <a:pt x="15221" y="21568"/>
                    </a:cubicBezTo>
                    <a:cubicBezTo>
                      <a:pt x="16119" y="23028"/>
                      <a:pt x="16850" y="24601"/>
                      <a:pt x="17692" y="26229"/>
                    </a:cubicBezTo>
                    <a:cubicBezTo>
                      <a:pt x="19265" y="29431"/>
                      <a:pt x="21118" y="32744"/>
                      <a:pt x="22635" y="36395"/>
                    </a:cubicBezTo>
                    <a:cubicBezTo>
                      <a:pt x="24151" y="39990"/>
                      <a:pt x="25948" y="43640"/>
                      <a:pt x="27409" y="47516"/>
                    </a:cubicBezTo>
                    <a:cubicBezTo>
                      <a:pt x="28813" y="51335"/>
                      <a:pt x="30441" y="55210"/>
                      <a:pt x="31677" y="59254"/>
                    </a:cubicBezTo>
                    <a:cubicBezTo>
                      <a:pt x="32351" y="61220"/>
                      <a:pt x="33025" y="63242"/>
                      <a:pt x="33643" y="65208"/>
                    </a:cubicBezTo>
                    <a:cubicBezTo>
                      <a:pt x="34317" y="67173"/>
                      <a:pt x="34822" y="69195"/>
                      <a:pt x="35384" y="71161"/>
                    </a:cubicBezTo>
                    <a:cubicBezTo>
                      <a:pt x="36619" y="75093"/>
                      <a:pt x="37518" y="79080"/>
                      <a:pt x="38473" y="82899"/>
                    </a:cubicBezTo>
                    <a:cubicBezTo>
                      <a:pt x="39428" y="86719"/>
                      <a:pt x="40158" y="90425"/>
                      <a:pt x="40776" y="93964"/>
                    </a:cubicBezTo>
                    <a:cubicBezTo>
                      <a:pt x="41337" y="97558"/>
                      <a:pt x="41674" y="100928"/>
                      <a:pt x="41843" y="104073"/>
                    </a:cubicBezTo>
                    <a:cubicBezTo>
                      <a:pt x="42011" y="107275"/>
                      <a:pt x="42011" y="110195"/>
                      <a:pt x="41899" y="112779"/>
                    </a:cubicBezTo>
                    <a:cubicBezTo>
                      <a:pt x="41787" y="115363"/>
                      <a:pt x="41562" y="117609"/>
                      <a:pt x="41225" y="119463"/>
                    </a:cubicBezTo>
                    <a:cubicBezTo>
                      <a:pt x="40944" y="121316"/>
                      <a:pt x="40663" y="122776"/>
                      <a:pt x="40383" y="123787"/>
                    </a:cubicBezTo>
                    <a:cubicBezTo>
                      <a:pt x="40270" y="124349"/>
                      <a:pt x="40158" y="124854"/>
                      <a:pt x="39989" y="1253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30"/>
              <p:cNvSpPr/>
              <p:nvPr/>
            </p:nvSpPr>
            <p:spPr>
              <a:xfrm>
                <a:off x="3318550" y="2008700"/>
                <a:ext cx="981500" cy="3127000"/>
              </a:xfrm>
              <a:custGeom>
                <a:rect b="b" l="l" r="r" t="t"/>
                <a:pathLst>
                  <a:path extrusionOk="0" h="125080" w="39260">
                    <a:moveTo>
                      <a:pt x="0" y="338"/>
                    </a:moveTo>
                    <a:cubicBezTo>
                      <a:pt x="0" y="338"/>
                      <a:pt x="674" y="2303"/>
                      <a:pt x="1966" y="5729"/>
                    </a:cubicBezTo>
                    <a:lnTo>
                      <a:pt x="4381" y="11739"/>
                    </a:lnTo>
                    <a:lnTo>
                      <a:pt x="7246" y="19602"/>
                    </a:lnTo>
                    <a:cubicBezTo>
                      <a:pt x="7807" y="21006"/>
                      <a:pt x="8369" y="22579"/>
                      <a:pt x="8931" y="24095"/>
                    </a:cubicBezTo>
                    <a:cubicBezTo>
                      <a:pt x="9492" y="25668"/>
                      <a:pt x="9998" y="27297"/>
                      <a:pt x="10559" y="28981"/>
                    </a:cubicBezTo>
                    <a:cubicBezTo>
                      <a:pt x="11683" y="32295"/>
                      <a:pt x="12974" y="35721"/>
                      <a:pt x="14098" y="39372"/>
                    </a:cubicBezTo>
                    <a:cubicBezTo>
                      <a:pt x="15165" y="43023"/>
                      <a:pt x="16513" y="46729"/>
                      <a:pt x="17580" y="50605"/>
                    </a:cubicBezTo>
                    <a:cubicBezTo>
                      <a:pt x="18647" y="54480"/>
                      <a:pt x="19883" y="58356"/>
                      <a:pt x="20894" y="62231"/>
                    </a:cubicBezTo>
                    <a:cubicBezTo>
                      <a:pt x="21455" y="64197"/>
                      <a:pt x="22017" y="66162"/>
                      <a:pt x="22522" y="68072"/>
                    </a:cubicBezTo>
                    <a:lnTo>
                      <a:pt x="23983" y="73913"/>
                    </a:lnTo>
                    <a:cubicBezTo>
                      <a:pt x="24994" y="77788"/>
                      <a:pt x="25836" y="81608"/>
                      <a:pt x="26735" y="85315"/>
                    </a:cubicBezTo>
                    <a:cubicBezTo>
                      <a:pt x="27184" y="87168"/>
                      <a:pt x="27521" y="88965"/>
                      <a:pt x="27914" y="90762"/>
                    </a:cubicBezTo>
                    <a:cubicBezTo>
                      <a:pt x="28251" y="92560"/>
                      <a:pt x="28700" y="94301"/>
                      <a:pt x="29094" y="95986"/>
                    </a:cubicBezTo>
                    <a:cubicBezTo>
                      <a:pt x="29824" y="99356"/>
                      <a:pt x="30779" y="102557"/>
                      <a:pt x="31565" y="105478"/>
                    </a:cubicBezTo>
                    <a:cubicBezTo>
                      <a:pt x="32407" y="108454"/>
                      <a:pt x="33194" y="111094"/>
                      <a:pt x="34036" y="113509"/>
                    </a:cubicBezTo>
                    <a:cubicBezTo>
                      <a:pt x="34822" y="115924"/>
                      <a:pt x="35553" y="118002"/>
                      <a:pt x="36283" y="119687"/>
                    </a:cubicBezTo>
                    <a:cubicBezTo>
                      <a:pt x="36957" y="121428"/>
                      <a:pt x="37462" y="122776"/>
                      <a:pt x="37911" y="123675"/>
                    </a:cubicBezTo>
                    <a:lnTo>
                      <a:pt x="38585" y="125079"/>
                    </a:lnTo>
                    <a:lnTo>
                      <a:pt x="39259" y="125079"/>
                    </a:lnTo>
                    <a:cubicBezTo>
                      <a:pt x="39259" y="125079"/>
                      <a:pt x="35440" y="61782"/>
                      <a:pt x="6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30"/>
              <p:cNvSpPr/>
              <p:nvPr/>
            </p:nvSpPr>
            <p:spPr>
              <a:xfrm>
                <a:off x="4156800" y="1967975"/>
                <a:ext cx="765275" cy="3221075"/>
              </a:xfrm>
              <a:custGeom>
                <a:rect b="b" l="l" r="r" t="t"/>
                <a:pathLst>
                  <a:path extrusionOk="0" h="128843" w="30611">
                    <a:moveTo>
                      <a:pt x="5786" y="128786"/>
                    </a:moveTo>
                    <a:cubicBezTo>
                      <a:pt x="5786" y="128786"/>
                      <a:pt x="5954" y="128281"/>
                      <a:pt x="6291" y="127326"/>
                    </a:cubicBezTo>
                    <a:cubicBezTo>
                      <a:pt x="6628" y="126315"/>
                      <a:pt x="6965" y="124911"/>
                      <a:pt x="7470" y="123170"/>
                    </a:cubicBezTo>
                    <a:cubicBezTo>
                      <a:pt x="7976" y="121372"/>
                      <a:pt x="8481" y="119238"/>
                      <a:pt x="9043" y="116767"/>
                    </a:cubicBezTo>
                    <a:cubicBezTo>
                      <a:pt x="9605" y="114296"/>
                      <a:pt x="10110" y="111544"/>
                      <a:pt x="10616" y="108511"/>
                    </a:cubicBezTo>
                    <a:cubicBezTo>
                      <a:pt x="11065" y="105478"/>
                      <a:pt x="11683" y="102220"/>
                      <a:pt x="12020" y="98794"/>
                    </a:cubicBezTo>
                    <a:cubicBezTo>
                      <a:pt x="12301" y="97053"/>
                      <a:pt x="12469" y="95256"/>
                      <a:pt x="12694" y="93459"/>
                    </a:cubicBezTo>
                    <a:cubicBezTo>
                      <a:pt x="12862" y="91661"/>
                      <a:pt x="13031" y="89808"/>
                      <a:pt x="13255" y="87898"/>
                    </a:cubicBezTo>
                    <a:cubicBezTo>
                      <a:pt x="13761" y="84135"/>
                      <a:pt x="14154" y="80260"/>
                      <a:pt x="14716" y="76328"/>
                    </a:cubicBezTo>
                    <a:cubicBezTo>
                      <a:pt x="14997" y="74363"/>
                      <a:pt x="15277" y="72341"/>
                      <a:pt x="15558" y="70319"/>
                    </a:cubicBezTo>
                    <a:cubicBezTo>
                      <a:pt x="15895" y="68353"/>
                      <a:pt x="16176" y="66331"/>
                      <a:pt x="16513" y="64365"/>
                    </a:cubicBezTo>
                    <a:cubicBezTo>
                      <a:pt x="17131" y="60321"/>
                      <a:pt x="17861" y="56390"/>
                      <a:pt x="18591" y="52402"/>
                    </a:cubicBezTo>
                    <a:cubicBezTo>
                      <a:pt x="19265" y="48471"/>
                      <a:pt x="20107" y="44652"/>
                      <a:pt x="20838" y="40889"/>
                    </a:cubicBezTo>
                    <a:cubicBezTo>
                      <a:pt x="21512" y="37126"/>
                      <a:pt x="22466" y="33587"/>
                      <a:pt x="23197" y="30161"/>
                    </a:cubicBezTo>
                    <a:cubicBezTo>
                      <a:pt x="23590" y="28420"/>
                      <a:pt x="23870" y="26791"/>
                      <a:pt x="24320" y="25162"/>
                    </a:cubicBezTo>
                    <a:cubicBezTo>
                      <a:pt x="24713" y="23534"/>
                      <a:pt x="25106" y="22017"/>
                      <a:pt x="25443" y="20501"/>
                    </a:cubicBezTo>
                    <a:cubicBezTo>
                      <a:pt x="26229" y="17524"/>
                      <a:pt x="26847" y="14828"/>
                      <a:pt x="27521" y="12357"/>
                    </a:cubicBezTo>
                    <a:cubicBezTo>
                      <a:pt x="28139" y="9942"/>
                      <a:pt x="28701" y="7864"/>
                      <a:pt x="29206" y="6123"/>
                    </a:cubicBezTo>
                    <a:cubicBezTo>
                      <a:pt x="30105" y="2584"/>
                      <a:pt x="30610" y="562"/>
                      <a:pt x="30610" y="562"/>
                    </a:cubicBezTo>
                    <a:lnTo>
                      <a:pt x="29318" y="1"/>
                    </a:lnTo>
                    <a:cubicBezTo>
                      <a:pt x="29318" y="1"/>
                      <a:pt x="28251" y="1798"/>
                      <a:pt x="26510" y="4999"/>
                    </a:cubicBezTo>
                    <a:lnTo>
                      <a:pt x="23365" y="10841"/>
                    </a:lnTo>
                    <a:cubicBezTo>
                      <a:pt x="22186" y="13087"/>
                      <a:pt x="21062" y="15783"/>
                      <a:pt x="19770" y="18591"/>
                    </a:cubicBezTo>
                    <a:lnTo>
                      <a:pt x="17749" y="23028"/>
                    </a:lnTo>
                    <a:cubicBezTo>
                      <a:pt x="17075" y="24601"/>
                      <a:pt x="16457" y="26230"/>
                      <a:pt x="15839" y="27915"/>
                    </a:cubicBezTo>
                    <a:cubicBezTo>
                      <a:pt x="14547" y="31284"/>
                      <a:pt x="13087" y="34767"/>
                      <a:pt x="11964" y="38530"/>
                    </a:cubicBezTo>
                    <a:cubicBezTo>
                      <a:pt x="10897" y="42293"/>
                      <a:pt x="9492" y="46112"/>
                      <a:pt x="8481" y="50100"/>
                    </a:cubicBezTo>
                    <a:cubicBezTo>
                      <a:pt x="7470" y="54087"/>
                      <a:pt x="6291" y="58131"/>
                      <a:pt x="5449" y="62231"/>
                    </a:cubicBezTo>
                    <a:cubicBezTo>
                      <a:pt x="5055" y="64309"/>
                      <a:pt x="4606" y="66331"/>
                      <a:pt x="4157" y="68353"/>
                    </a:cubicBezTo>
                    <a:cubicBezTo>
                      <a:pt x="3764" y="70431"/>
                      <a:pt x="3427" y="72453"/>
                      <a:pt x="3090" y="74531"/>
                    </a:cubicBezTo>
                    <a:cubicBezTo>
                      <a:pt x="2303" y="78575"/>
                      <a:pt x="1798" y="82619"/>
                      <a:pt x="1292" y="86494"/>
                    </a:cubicBezTo>
                    <a:cubicBezTo>
                      <a:pt x="787" y="90370"/>
                      <a:pt x="394" y="94189"/>
                      <a:pt x="225" y="97783"/>
                    </a:cubicBezTo>
                    <a:cubicBezTo>
                      <a:pt x="1" y="101378"/>
                      <a:pt x="57" y="104804"/>
                      <a:pt x="225" y="107949"/>
                    </a:cubicBezTo>
                    <a:cubicBezTo>
                      <a:pt x="394" y="111094"/>
                      <a:pt x="731" y="114015"/>
                      <a:pt x="1124" y="116542"/>
                    </a:cubicBezTo>
                    <a:cubicBezTo>
                      <a:pt x="1517" y="119126"/>
                      <a:pt x="2023" y="121316"/>
                      <a:pt x="2472" y="123170"/>
                    </a:cubicBezTo>
                    <a:cubicBezTo>
                      <a:pt x="2865" y="124574"/>
                      <a:pt x="3258" y="125978"/>
                      <a:pt x="3820" y="127382"/>
                    </a:cubicBezTo>
                    <a:cubicBezTo>
                      <a:pt x="3932" y="127831"/>
                      <a:pt x="4157" y="128337"/>
                      <a:pt x="4381" y="1288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30"/>
              <p:cNvSpPr/>
              <p:nvPr/>
            </p:nvSpPr>
            <p:spPr>
              <a:xfrm>
                <a:off x="4207350" y="1976400"/>
                <a:ext cx="714725" cy="3211250"/>
              </a:xfrm>
              <a:custGeom>
                <a:rect b="b" l="l" r="r" t="t"/>
                <a:pathLst>
                  <a:path extrusionOk="0" h="128450" w="28589">
                    <a:moveTo>
                      <a:pt x="28588" y="282"/>
                    </a:moveTo>
                    <a:cubicBezTo>
                      <a:pt x="28588" y="282"/>
                      <a:pt x="28083" y="2303"/>
                      <a:pt x="27184" y="5786"/>
                    </a:cubicBezTo>
                    <a:cubicBezTo>
                      <a:pt x="26679" y="7527"/>
                      <a:pt x="26117" y="9661"/>
                      <a:pt x="25443" y="12076"/>
                    </a:cubicBezTo>
                    <a:cubicBezTo>
                      <a:pt x="24825" y="14491"/>
                      <a:pt x="24151" y="17243"/>
                      <a:pt x="23421" y="20220"/>
                    </a:cubicBezTo>
                    <a:cubicBezTo>
                      <a:pt x="23028" y="21680"/>
                      <a:pt x="22635" y="23253"/>
                      <a:pt x="22242" y="24825"/>
                    </a:cubicBezTo>
                    <a:cubicBezTo>
                      <a:pt x="21848" y="26454"/>
                      <a:pt x="21568" y="28139"/>
                      <a:pt x="21175" y="29824"/>
                    </a:cubicBezTo>
                    <a:cubicBezTo>
                      <a:pt x="20388" y="33250"/>
                      <a:pt x="19490" y="36845"/>
                      <a:pt x="18816" y="40608"/>
                    </a:cubicBezTo>
                    <a:cubicBezTo>
                      <a:pt x="18085" y="44315"/>
                      <a:pt x="17131" y="48134"/>
                      <a:pt x="16569" y="52121"/>
                    </a:cubicBezTo>
                    <a:cubicBezTo>
                      <a:pt x="15951" y="56053"/>
                      <a:pt x="15053" y="60041"/>
                      <a:pt x="14491" y="64028"/>
                    </a:cubicBezTo>
                    <a:cubicBezTo>
                      <a:pt x="14154" y="66050"/>
                      <a:pt x="13817" y="68072"/>
                      <a:pt x="13536" y="70038"/>
                    </a:cubicBezTo>
                    <a:cubicBezTo>
                      <a:pt x="13199" y="72004"/>
                      <a:pt x="12975" y="74026"/>
                      <a:pt x="12694" y="75991"/>
                    </a:cubicBezTo>
                    <a:cubicBezTo>
                      <a:pt x="12132" y="79923"/>
                      <a:pt x="11683" y="83854"/>
                      <a:pt x="11233" y="87617"/>
                    </a:cubicBezTo>
                    <a:cubicBezTo>
                      <a:pt x="10953" y="89471"/>
                      <a:pt x="10840" y="91324"/>
                      <a:pt x="10616" y="93178"/>
                    </a:cubicBezTo>
                    <a:cubicBezTo>
                      <a:pt x="10447" y="94975"/>
                      <a:pt x="10222" y="96772"/>
                      <a:pt x="9998" y="98457"/>
                    </a:cubicBezTo>
                    <a:cubicBezTo>
                      <a:pt x="9661" y="101939"/>
                      <a:pt x="9043" y="105197"/>
                      <a:pt x="8594" y="108230"/>
                    </a:cubicBezTo>
                    <a:cubicBezTo>
                      <a:pt x="8032" y="111207"/>
                      <a:pt x="7583" y="113959"/>
                      <a:pt x="7021" y="116430"/>
                    </a:cubicBezTo>
                    <a:cubicBezTo>
                      <a:pt x="6459" y="118901"/>
                      <a:pt x="5954" y="121035"/>
                      <a:pt x="5448" y="122833"/>
                    </a:cubicBezTo>
                    <a:cubicBezTo>
                      <a:pt x="4943" y="124630"/>
                      <a:pt x="4550" y="126034"/>
                      <a:pt x="4269" y="126989"/>
                    </a:cubicBezTo>
                    <a:cubicBezTo>
                      <a:pt x="3932" y="127944"/>
                      <a:pt x="3764" y="128449"/>
                      <a:pt x="3764" y="128449"/>
                    </a:cubicBezTo>
                    <a:lnTo>
                      <a:pt x="3033" y="128449"/>
                    </a:lnTo>
                    <a:cubicBezTo>
                      <a:pt x="3033" y="128449"/>
                      <a:pt x="1" y="65152"/>
                      <a:pt x="279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30"/>
              <p:cNvSpPr/>
              <p:nvPr/>
            </p:nvSpPr>
            <p:spPr>
              <a:xfrm>
                <a:off x="1838625" y="2949450"/>
                <a:ext cx="2472650" cy="2191850"/>
              </a:xfrm>
              <a:custGeom>
                <a:rect b="b" l="l" r="r" t="t"/>
                <a:pathLst>
                  <a:path extrusionOk="0" h="87674" w="98906">
                    <a:moveTo>
                      <a:pt x="97839" y="87674"/>
                    </a:moveTo>
                    <a:lnTo>
                      <a:pt x="96547" y="86775"/>
                    </a:lnTo>
                    <a:cubicBezTo>
                      <a:pt x="95704" y="86213"/>
                      <a:pt x="94525" y="85371"/>
                      <a:pt x="93008" y="84248"/>
                    </a:cubicBezTo>
                    <a:cubicBezTo>
                      <a:pt x="91548" y="83068"/>
                      <a:pt x="89863" y="81720"/>
                      <a:pt x="87897" y="80091"/>
                    </a:cubicBezTo>
                    <a:cubicBezTo>
                      <a:pt x="85932" y="78463"/>
                      <a:pt x="83910" y="76609"/>
                      <a:pt x="81607" y="74531"/>
                    </a:cubicBezTo>
                    <a:cubicBezTo>
                      <a:pt x="79304" y="72509"/>
                      <a:pt x="76945" y="70206"/>
                      <a:pt x="74587" y="67679"/>
                    </a:cubicBezTo>
                    <a:cubicBezTo>
                      <a:pt x="73295" y="66500"/>
                      <a:pt x="72115" y="65152"/>
                      <a:pt x="70824" y="63860"/>
                    </a:cubicBezTo>
                    <a:cubicBezTo>
                      <a:pt x="69532" y="62568"/>
                      <a:pt x="68296" y="61164"/>
                      <a:pt x="66948" y="59816"/>
                    </a:cubicBezTo>
                    <a:cubicBezTo>
                      <a:pt x="64308" y="57120"/>
                      <a:pt x="61613" y="54312"/>
                      <a:pt x="58748" y="51504"/>
                    </a:cubicBezTo>
                    <a:lnTo>
                      <a:pt x="54423" y="47291"/>
                    </a:lnTo>
                    <a:lnTo>
                      <a:pt x="50043" y="43135"/>
                    </a:lnTo>
                    <a:cubicBezTo>
                      <a:pt x="47122" y="40327"/>
                      <a:pt x="44089" y="37631"/>
                      <a:pt x="41113" y="34935"/>
                    </a:cubicBezTo>
                    <a:cubicBezTo>
                      <a:pt x="38136" y="32295"/>
                      <a:pt x="35159" y="29768"/>
                      <a:pt x="32295" y="27184"/>
                    </a:cubicBezTo>
                    <a:cubicBezTo>
                      <a:pt x="29487" y="24657"/>
                      <a:pt x="26566" y="22354"/>
                      <a:pt x="23870" y="20108"/>
                    </a:cubicBezTo>
                    <a:cubicBezTo>
                      <a:pt x="22522" y="18984"/>
                      <a:pt x="21230" y="17861"/>
                      <a:pt x="19939" y="16850"/>
                    </a:cubicBezTo>
                    <a:lnTo>
                      <a:pt x="16232" y="13873"/>
                    </a:lnTo>
                    <a:lnTo>
                      <a:pt x="9604" y="8650"/>
                    </a:lnTo>
                    <a:lnTo>
                      <a:pt x="4437" y="4719"/>
                    </a:lnTo>
                    <a:cubicBezTo>
                      <a:pt x="1573" y="2528"/>
                      <a:pt x="0" y="1236"/>
                      <a:pt x="0" y="1236"/>
                    </a:cubicBezTo>
                    <a:lnTo>
                      <a:pt x="674" y="1"/>
                    </a:lnTo>
                    <a:cubicBezTo>
                      <a:pt x="674" y="1"/>
                      <a:pt x="2584" y="787"/>
                      <a:pt x="5954" y="2191"/>
                    </a:cubicBezTo>
                    <a:lnTo>
                      <a:pt x="11963" y="4887"/>
                    </a:lnTo>
                    <a:cubicBezTo>
                      <a:pt x="14266" y="5954"/>
                      <a:pt x="16737" y="7415"/>
                      <a:pt x="19545" y="8819"/>
                    </a:cubicBezTo>
                    <a:lnTo>
                      <a:pt x="23870" y="11178"/>
                    </a:lnTo>
                    <a:cubicBezTo>
                      <a:pt x="25330" y="11964"/>
                      <a:pt x="26791" y="12919"/>
                      <a:pt x="28363" y="13817"/>
                    </a:cubicBezTo>
                    <a:cubicBezTo>
                      <a:pt x="31396" y="15727"/>
                      <a:pt x="34654" y="17636"/>
                      <a:pt x="37855" y="19939"/>
                    </a:cubicBezTo>
                    <a:cubicBezTo>
                      <a:pt x="41056" y="22242"/>
                      <a:pt x="44482" y="24432"/>
                      <a:pt x="47684" y="26960"/>
                    </a:cubicBezTo>
                    <a:cubicBezTo>
                      <a:pt x="50941" y="29487"/>
                      <a:pt x="54311" y="32015"/>
                      <a:pt x="57456" y="34767"/>
                    </a:cubicBezTo>
                    <a:lnTo>
                      <a:pt x="62287" y="38811"/>
                    </a:lnTo>
                    <a:cubicBezTo>
                      <a:pt x="63803" y="40215"/>
                      <a:pt x="65319" y="41619"/>
                      <a:pt x="66836" y="43023"/>
                    </a:cubicBezTo>
                    <a:cubicBezTo>
                      <a:pt x="69925" y="45775"/>
                      <a:pt x="72789" y="48639"/>
                      <a:pt x="75597" y="51448"/>
                    </a:cubicBezTo>
                    <a:cubicBezTo>
                      <a:pt x="78350" y="54256"/>
                      <a:pt x="80933" y="57008"/>
                      <a:pt x="83292" y="59704"/>
                    </a:cubicBezTo>
                    <a:cubicBezTo>
                      <a:pt x="85651" y="62456"/>
                      <a:pt x="87673" y="65208"/>
                      <a:pt x="89470" y="67791"/>
                    </a:cubicBezTo>
                    <a:cubicBezTo>
                      <a:pt x="91099" y="70150"/>
                      <a:pt x="92615" y="72622"/>
                      <a:pt x="94019" y="75149"/>
                    </a:cubicBezTo>
                    <a:cubicBezTo>
                      <a:pt x="95255" y="77452"/>
                      <a:pt x="96210" y="79474"/>
                      <a:pt x="96940" y="81215"/>
                    </a:cubicBezTo>
                    <a:cubicBezTo>
                      <a:pt x="97558" y="82563"/>
                      <a:pt x="98063" y="83967"/>
                      <a:pt x="98513" y="85371"/>
                    </a:cubicBezTo>
                    <a:cubicBezTo>
                      <a:pt x="98793" y="86326"/>
                      <a:pt x="98906" y="86887"/>
                      <a:pt x="98906" y="86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30"/>
              <p:cNvSpPr/>
              <p:nvPr/>
            </p:nvSpPr>
            <p:spPr>
              <a:xfrm>
                <a:off x="1838625" y="2963500"/>
                <a:ext cx="2461425" cy="2176400"/>
              </a:xfrm>
              <a:custGeom>
                <a:rect b="b" l="l" r="r" t="t"/>
                <a:pathLst>
                  <a:path extrusionOk="0" h="87056" w="98457">
                    <a:moveTo>
                      <a:pt x="0" y="618"/>
                    </a:moveTo>
                    <a:cubicBezTo>
                      <a:pt x="0" y="618"/>
                      <a:pt x="1629" y="1966"/>
                      <a:pt x="4493" y="4157"/>
                    </a:cubicBezTo>
                    <a:lnTo>
                      <a:pt x="9660" y="8032"/>
                    </a:lnTo>
                    <a:lnTo>
                      <a:pt x="16232" y="13255"/>
                    </a:lnTo>
                    <a:lnTo>
                      <a:pt x="19995" y="16232"/>
                    </a:lnTo>
                    <a:cubicBezTo>
                      <a:pt x="21287" y="17299"/>
                      <a:pt x="22578" y="18422"/>
                      <a:pt x="23926" y="19546"/>
                    </a:cubicBezTo>
                    <a:cubicBezTo>
                      <a:pt x="26622" y="21792"/>
                      <a:pt x="29543" y="24039"/>
                      <a:pt x="32351" y="26622"/>
                    </a:cubicBezTo>
                    <a:cubicBezTo>
                      <a:pt x="35159" y="29150"/>
                      <a:pt x="38248" y="31621"/>
                      <a:pt x="41169" y="34373"/>
                    </a:cubicBezTo>
                    <a:cubicBezTo>
                      <a:pt x="44033" y="37125"/>
                      <a:pt x="47122" y="39709"/>
                      <a:pt x="50043" y="42573"/>
                    </a:cubicBezTo>
                    <a:lnTo>
                      <a:pt x="54480" y="46729"/>
                    </a:lnTo>
                    <a:lnTo>
                      <a:pt x="58748" y="50942"/>
                    </a:lnTo>
                    <a:cubicBezTo>
                      <a:pt x="61613" y="53694"/>
                      <a:pt x="64308" y="56558"/>
                      <a:pt x="67004" y="59254"/>
                    </a:cubicBezTo>
                    <a:cubicBezTo>
                      <a:pt x="68352" y="60546"/>
                      <a:pt x="69588" y="61950"/>
                      <a:pt x="70824" y="63298"/>
                    </a:cubicBezTo>
                    <a:cubicBezTo>
                      <a:pt x="72115" y="64590"/>
                      <a:pt x="73351" y="65881"/>
                      <a:pt x="74587" y="67117"/>
                    </a:cubicBezTo>
                    <a:cubicBezTo>
                      <a:pt x="77002" y="69644"/>
                      <a:pt x="79417" y="71835"/>
                      <a:pt x="81607" y="73969"/>
                    </a:cubicBezTo>
                    <a:cubicBezTo>
                      <a:pt x="83797" y="76103"/>
                      <a:pt x="85988" y="77901"/>
                      <a:pt x="87954" y="79529"/>
                    </a:cubicBezTo>
                    <a:cubicBezTo>
                      <a:pt x="89919" y="81102"/>
                      <a:pt x="91548" y="82506"/>
                      <a:pt x="93065" y="83629"/>
                    </a:cubicBezTo>
                    <a:cubicBezTo>
                      <a:pt x="94525" y="84753"/>
                      <a:pt x="95704" y="85595"/>
                      <a:pt x="96547" y="86157"/>
                    </a:cubicBezTo>
                    <a:lnTo>
                      <a:pt x="97839" y="87056"/>
                    </a:lnTo>
                    <a:lnTo>
                      <a:pt x="98456" y="86662"/>
                    </a:lnTo>
                    <a:cubicBezTo>
                      <a:pt x="98456" y="86662"/>
                      <a:pt x="62230" y="34654"/>
                      <a:pt x="3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30"/>
              <p:cNvSpPr/>
              <p:nvPr/>
            </p:nvSpPr>
            <p:spPr>
              <a:xfrm>
                <a:off x="1317700" y="3754025"/>
                <a:ext cx="2992175" cy="1390075"/>
              </a:xfrm>
              <a:custGeom>
                <a:rect b="b" l="l" r="r" t="t"/>
                <a:pathLst>
                  <a:path extrusionOk="0" h="55603" w="119687">
                    <a:moveTo>
                      <a:pt x="118844" y="55603"/>
                    </a:moveTo>
                    <a:lnTo>
                      <a:pt x="117328" y="55154"/>
                    </a:lnTo>
                    <a:cubicBezTo>
                      <a:pt x="116373" y="54873"/>
                      <a:pt x="115025" y="54367"/>
                      <a:pt x="113284" y="53750"/>
                    </a:cubicBezTo>
                    <a:cubicBezTo>
                      <a:pt x="111543" y="53132"/>
                      <a:pt x="109521" y="52289"/>
                      <a:pt x="107162" y="51278"/>
                    </a:cubicBezTo>
                    <a:cubicBezTo>
                      <a:pt x="104859" y="50324"/>
                      <a:pt x="102276" y="49144"/>
                      <a:pt x="99524" y="47796"/>
                    </a:cubicBezTo>
                    <a:cubicBezTo>
                      <a:pt x="96771" y="46448"/>
                      <a:pt x="93795" y="44988"/>
                      <a:pt x="90818" y="43303"/>
                    </a:cubicBezTo>
                    <a:cubicBezTo>
                      <a:pt x="89245" y="42460"/>
                      <a:pt x="87673" y="41618"/>
                      <a:pt x="86100" y="40719"/>
                    </a:cubicBezTo>
                    <a:cubicBezTo>
                      <a:pt x="84471" y="39877"/>
                      <a:pt x="82899" y="38866"/>
                      <a:pt x="81214" y="37967"/>
                    </a:cubicBezTo>
                    <a:cubicBezTo>
                      <a:pt x="77900" y="36170"/>
                      <a:pt x="74474" y="34260"/>
                      <a:pt x="70936" y="32463"/>
                    </a:cubicBezTo>
                    <a:lnTo>
                      <a:pt x="65600" y="29655"/>
                    </a:lnTo>
                    <a:lnTo>
                      <a:pt x="60152" y="26903"/>
                    </a:lnTo>
                    <a:cubicBezTo>
                      <a:pt x="56558" y="25106"/>
                      <a:pt x="52851" y="23421"/>
                      <a:pt x="49256" y="21680"/>
                    </a:cubicBezTo>
                    <a:cubicBezTo>
                      <a:pt x="45662" y="19939"/>
                      <a:pt x="42011" y="18422"/>
                      <a:pt x="38585" y="16849"/>
                    </a:cubicBezTo>
                    <a:cubicBezTo>
                      <a:pt x="35103" y="15221"/>
                      <a:pt x="31677" y="13873"/>
                      <a:pt x="28476" y="12525"/>
                    </a:cubicBezTo>
                    <a:cubicBezTo>
                      <a:pt x="26847" y="11795"/>
                      <a:pt x="25274" y="11121"/>
                      <a:pt x="23758" y="10503"/>
                    </a:cubicBezTo>
                    <a:lnTo>
                      <a:pt x="19265" y="8762"/>
                    </a:lnTo>
                    <a:lnTo>
                      <a:pt x="11458" y="5729"/>
                    </a:lnTo>
                    <a:lnTo>
                      <a:pt x="5336" y="3482"/>
                    </a:lnTo>
                    <a:cubicBezTo>
                      <a:pt x="1966" y="2191"/>
                      <a:pt x="0" y="1404"/>
                      <a:pt x="0" y="1404"/>
                    </a:cubicBezTo>
                    <a:lnTo>
                      <a:pt x="337" y="0"/>
                    </a:lnTo>
                    <a:cubicBezTo>
                      <a:pt x="337" y="0"/>
                      <a:pt x="2415" y="169"/>
                      <a:pt x="6010" y="562"/>
                    </a:cubicBezTo>
                    <a:lnTo>
                      <a:pt x="12581" y="1404"/>
                    </a:lnTo>
                    <a:cubicBezTo>
                      <a:pt x="15108" y="1741"/>
                      <a:pt x="17860" y="2415"/>
                      <a:pt x="21006" y="2977"/>
                    </a:cubicBezTo>
                    <a:lnTo>
                      <a:pt x="25780" y="3988"/>
                    </a:lnTo>
                    <a:cubicBezTo>
                      <a:pt x="27408" y="4381"/>
                      <a:pt x="29093" y="4830"/>
                      <a:pt x="30834" y="5280"/>
                    </a:cubicBezTo>
                    <a:cubicBezTo>
                      <a:pt x="34317" y="6178"/>
                      <a:pt x="38024" y="7021"/>
                      <a:pt x="41730" y="8312"/>
                    </a:cubicBezTo>
                    <a:cubicBezTo>
                      <a:pt x="45437" y="9548"/>
                      <a:pt x="49369" y="10671"/>
                      <a:pt x="53188" y="12188"/>
                    </a:cubicBezTo>
                    <a:cubicBezTo>
                      <a:pt x="57063" y="13648"/>
                      <a:pt x="60995" y="15052"/>
                      <a:pt x="64814" y="16737"/>
                    </a:cubicBezTo>
                    <a:lnTo>
                      <a:pt x="70599" y="19265"/>
                    </a:lnTo>
                    <a:cubicBezTo>
                      <a:pt x="72508" y="20107"/>
                      <a:pt x="74362" y="21062"/>
                      <a:pt x="76215" y="21904"/>
                    </a:cubicBezTo>
                    <a:cubicBezTo>
                      <a:pt x="79922" y="23645"/>
                      <a:pt x="83517" y="25555"/>
                      <a:pt x="86999" y="27408"/>
                    </a:cubicBezTo>
                    <a:cubicBezTo>
                      <a:pt x="90481" y="29262"/>
                      <a:pt x="93739" y="31171"/>
                      <a:pt x="96828" y="33081"/>
                    </a:cubicBezTo>
                    <a:cubicBezTo>
                      <a:pt x="99861" y="35047"/>
                      <a:pt x="102613" y="37069"/>
                      <a:pt x="105084" y="39034"/>
                    </a:cubicBezTo>
                    <a:cubicBezTo>
                      <a:pt x="107555" y="41000"/>
                      <a:pt x="109745" y="42910"/>
                      <a:pt x="111599" y="44763"/>
                    </a:cubicBezTo>
                    <a:cubicBezTo>
                      <a:pt x="113452" y="46561"/>
                      <a:pt x="114969" y="48245"/>
                      <a:pt x="116148" y="49650"/>
                    </a:cubicBezTo>
                    <a:cubicBezTo>
                      <a:pt x="117384" y="51054"/>
                      <a:pt x="118282" y="52289"/>
                      <a:pt x="118844" y="53188"/>
                    </a:cubicBezTo>
                    <a:cubicBezTo>
                      <a:pt x="119406" y="54030"/>
                      <a:pt x="119687" y="54480"/>
                      <a:pt x="119687" y="544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30"/>
              <p:cNvSpPr/>
              <p:nvPr/>
            </p:nvSpPr>
            <p:spPr>
              <a:xfrm>
                <a:off x="1319100" y="3772275"/>
                <a:ext cx="2979550" cy="1373250"/>
              </a:xfrm>
              <a:custGeom>
                <a:rect b="b" l="l" r="r" t="t"/>
                <a:pathLst>
                  <a:path extrusionOk="0" h="54930" w="119182">
                    <a:moveTo>
                      <a:pt x="0" y="674"/>
                    </a:moveTo>
                    <a:cubicBezTo>
                      <a:pt x="0" y="674"/>
                      <a:pt x="1910" y="1461"/>
                      <a:pt x="5280" y="2808"/>
                    </a:cubicBezTo>
                    <a:lnTo>
                      <a:pt x="11402" y="4999"/>
                    </a:lnTo>
                    <a:lnTo>
                      <a:pt x="19209" y="8088"/>
                    </a:lnTo>
                    <a:lnTo>
                      <a:pt x="23646" y="9829"/>
                    </a:lnTo>
                    <a:cubicBezTo>
                      <a:pt x="25162" y="10447"/>
                      <a:pt x="26735" y="11121"/>
                      <a:pt x="28363" y="11851"/>
                    </a:cubicBezTo>
                    <a:cubicBezTo>
                      <a:pt x="31565" y="13255"/>
                      <a:pt x="34991" y="14547"/>
                      <a:pt x="38473" y="16119"/>
                    </a:cubicBezTo>
                    <a:cubicBezTo>
                      <a:pt x="41899" y="17748"/>
                      <a:pt x="45550" y="19209"/>
                      <a:pt x="49144" y="21006"/>
                    </a:cubicBezTo>
                    <a:cubicBezTo>
                      <a:pt x="52739" y="22803"/>
                      <a:pt x="56446" y="24376"/>
                      <a:pt x="60040" y="26229"/>
                    </a:cubicBezTo>
                    <a:lnTo>
                      <a:pt x="65488" y="28925"/>
                    </a:lnTo>
                    <a:lnTo>
                      <a:pt x="70824" y="31733"/>
                    </a:lnTo>
                    <a:cubicBezTo>
                      <a:pt x="74362" y="33530"/>
                      <a:pt x="77788" y="35496"/>
                      <a:pt x="81158" y="37293"/>
                    </a:cubicBezTo>
                    <a:cubicBezTo>
                      <a:pt x="82843" y="38192"/>
                      <a:pt x="84415" y="39147"/>
                      <a:pt x="85988" y="40046"/>
                    </a:cubicBezTo>
                    <a:cubicBezTo>
                      <a:pt x="87561" y="40944"/>
                      <a:pt x="89133" y="41787"/>
                      <a:pt x="90706" y="42573"/>
                    </a:cubicBezTo>
                    <a:cubicBezTo>
                      <a:pt x="93739" y="44314"/>
                      <a:pt x="96715" y="45718"/>
                      <a:pt x="99411" y="47122"/>
                    </a:cubicBezTo>
                    <a:cubicBezTo>
                      <a:pt x="102107" y="48526"/>
                      <a:pt x="104747" y="49594"/>
                      <a:pt x="107050" y="50604"/>
                    </a:cubicBezTo>
                    <a:cubicBezTo>
                      <a:pt x="109409" y="51615"/>
                      <a:pt x="111431" y="52458"/>
                      <a:pt x="113172" y="53076"/>
                    </a:cubicBezTo>
                    <a:cubicBezTo>
                      <a:pt x="114913" y="53694"/>
                      <a:pt x="116261" y="54199"/>
                      <a:pt x="117272" y="54480"/>
                    </a:cubicBezTo>
                    <a:lnTo>
                      <a:pt x="118732" y="54929"/>
                    </a:lnTo>
                    <a:lnTo>
                      <a:pt x="119181" y="54368"/>
                    </a:lnTo>
                    <a:cubicBezTo>
                      <a:pt x="119181" y="54368"/>
                      <a:pt x="69420" y="15108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30"/>
              <p:cNvSpPr/>
              <p:nvPr/>
            </p:nvSpPr>
            <p:spPr>
              <a:xfrm>
                <a:off x="4498000" y="3286700"/>
                <a:ext cx="2562525" cy="1912175"/>
              </a:xfrm>
              <a:custGeom>
                <a:rect b="b" l="l" r="r" t="t"/>
                <a:pathLst>
                  <a:path extrusionOk="0" h="76487" w="102501">
                    <a:moveTo>
                      <a:pt x="49240" y="1"/>
                    </a:moveTo>
                    <a:cubicBezTo>
                      <a:pt x="25582" y="1"/>
                      <a:pt x="8058" y="32729"/>
                      <a:pt x="4044" y="48179"/>
                    </a:cubicBezTo>
                    <a:cubicBezTo>
                      <a:pt x="1629" y="57447"/>
                      <a:pt x="281" y="66938"/>
                      <a:pt x="1" y="76486"/>
                    </a:cubicBezTo>
                    <a:lnTo>
                      <a:pt x="102051" y="76486"/>
                    </a:lnTo>
                    <a:cubicBezTo>
                      <a:pt x="102501" y="64523"/>
                      <a:pt x="96266" y="58963"/>
                      <a:pt x="91998" y="38238"/>
                    </a:cubicBezTo>
                    <a:cubicBezTo>
                      <a:pt x="87673" y="17514"/>
                      <a:pt x="75205" y="1451"/>
                      <a:pt x="50773" y="46"/>
                    </a:cubicBezTo>
                    <a:cubicBezTo>
                      <a:pt x="50259" y="16"/>
                      <a:pt x="49748" y="1"/>
                      <a:pt x="49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30"/>
              <p:cNvSpPr/>
              <p:nvPr/>
            </p:nvSpPr>
            <p:spPr>
              <a:xfrm>
                <a:off x="6109925" y="3649500"/>
                <a:ext cx="454950" cy="512350"/>
              </a:xfrm>
              <a:custGeom>
                <a:rect b="b" l="l" r="r" t="t"/>
                <a:pathLst>
                  <a:path extrusionOk="0" h="20494" w="18198">
                    <a:moveTo>
                      <a:pt x="6430" y="0"/>
                    </a:moveTo>
                    <a:cubicBezTo>
                      <a:pt x="5632" y="0"/>
                      <a:pt x="4864" y="171"/>
                      <a:pt x="4156" y="530"/>
                    </a:cubicBezTo>
                    <a:cubicBezTo>
                      <a:pt x="618" y="2328"/>
                      <a:pt x="0" y="8113"/>
                      <a:pt x="2696" y="13504"/>
                    </a:cubicBezTo>
                    <a:cubicBezTo>
                      <a:pt x="4852" y="17772"/>
                      <a:pt x="8517" y="20494"/>
                      <a:pt x="11708" y="20494"/>
                    </a:cubicBezTo>
                    <a:cubicBezTo>
                      <a:pt x="12507" y="20494"/>
                      <a:pt x="13277" y="20323"/>
                      <a:pt x="13985" y="19963"/>
                    </a:cubicBezTo>
                    <a:cubicBezTo>
                      <a:pt x="17524" y="18166"/>
                      <a:pt x="18198" y="12381"/>
                      <a:pt x="15445" y="7045"/>
                    </a:cubicBezTo>
                    <a:cubicBezTo>
                      <a:pt x="13289" y="2732"/>
                      <a:pt x="9622" y="0"/>
                      <a:pt x="64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30"/>
              <p:cNvSpPr/>
              <p:nvPr/>
            </p:nvSpPr>
            <p:spPr>
              <a:xfrm>
                <a:off x="6118350" y="4256725"/>
                <a:ext cx="268200" cy="258925"/>
              </a:xfrm>
              <a:custGeom>
                <a:rect b="b" l="l" r="r" t="t"/>
                <a:pathLst>
                  <a:path extrusionOk="0" h="10357" w="10728">
                    <a:moveTo>
                      <a:pt x="4803" y="0"/>
                    </a:moveTo>
                    <a:cubicBezTo>
                      <a:pt x="4178" y="0"/>
                      <a:pt x="3557" y="144"/>
                      <a:pt x="2977" y="448"/>
                    </a:cubicBezTo>
                    <a:cubicBezTo>
                      <a:pt x="730" y="1572"/>
                      <a:pt x="0" y="4604"/>
                      <a:pt x="1292" y="7244"/>
                    </a:cubicBezTo>
                    <a:cubicBezTo>
                      <a:pt x="2301" y="9178"/>
                      <a:pt x="4159" y="10356"/>
                      <a:pt x="5971" y="10356"/>
                    </a:cubicBezTo>
                    <a:cubicBezTo>
                      <a:pt x="6581" y="10356"/>
                      <a:pt x="7186" y="10223"/>
                      <a:pt x="7751" y="9940"/>
                    </a:cubicBezTo>
                    <a:cubicBezTo>
                      <a:pt x="9998" y="8761"/>
                      <a:pt x="10728" y="5728"/>
                      <a:pt x="9436" y="3144"/>
                    </a:cubicBezTo>
                    <a:cubicBezTo>
                      <a:pt x="8436" y="1186"/>
                      <a:pt x="6601" y="0"/>
                      <a:pt x="4803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30"/>
              <p:cNvSpPr/>
              <p:nvPr/>
            </p:nvSpPr>
            <p:spPr>
              <a:xfrm>
                <a:off x="6128175" y="4247100"/>
                <a:ext cx="269600" cy="258700"/>
              </a:xfrm>
              <a:custGeom>
                <a:rect b="b" l="l" r="r" t="t"/>
                <a:pathLst>
                  <a:path extrusionOk="0" h="10348" w="10784">
                    <a:moveTo>
                      <a:pt x="4782" y="0"/>
                    </a:moveTo>
                    <a:cubicBezTo>
                      <a:pt x="4162" y="0"/>
                      <a:pt x="3548" y="141"/>
                      <a:pt x="2977" y="440"/>
                    </a:cubicBezTo>
                    <a:cubicBezTo>
                      <a:pt x="731" y="1563"/>
                      <a:pt x="0" y="4653"/>
                      <a:pt x="1348" y="7236"/>
                    </a:cubicBezTo>
                    <a:cubicBezTo>
                      <a:pt x="2315" y="9169"/>
                      <a:pt x="4194" y="10348"/>
                      <a:pt x="6020" y="10348"/>
                    </a:cubicBezTo>
                    <a:cubicBezTo>
                      <a:pt x="6634" y="10348"/>
                      <a:pt x="7242" y="10215"/>
                      <a:pt x="7807" y="9932"/>
                    </a:cubicBezTo>
                    <a:cubicBezTo>
                      <a:pt x="10054" y="8809"/>
                      <a:pt x="10784" y="5720"/>
                      <a:pt x="9436" y="3136"/>
                    </a:cubicBezTo>
                    <a:cubicBezTo>
                      <a:pt x="8472" y="1209"/>
                      <a:pt x="6602" y="0"/>
                      <a:pt x="4782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30"/>
              <p:cNvSpPr/>
              <p:nvPr/>
            </p:nvSpPr>
            <p:spPr>
              <a:xfrm>
                <a:off x="5872625" y="4009775"/>
                <a:ext cx="247150" cy="264975"/>
              </a:xfrm>
              <a:custGeom>
                <a:rect b="b" l="l" r="r" t="t"/>
                <a:pathLst>
                  <a:path extrusionOk="0" h="10599" w="9886">
                    <a:moveTo>
                      <a:pt x="5126" y="0"/>
                    </a:moveTo>
                    <a:cubicBezTo>
                      <a:pt x="2885" y="0"/>
                      <a:pt x="862" y="1972"/>
                      <a:pt x="450" y="4654"/>
                    </a:cubicBezTo>
                    <a:cubicBezTo>
                      <a:pt x="0" y="7518"/>
                      <a:pt x="1685" y="10214"/>
                      <a:pt x="4157" y="10551"/>
                    </a:cubicBezTo>
                    <a:cubicBezTo>
                      <a:pt x="4359" y="10583"/>
                      <a:pt x="4560" y="10599"/>
                      <a:pt x="4759" y="10599"/>
                    </a:cubicBezTo>
                    <a:cubicBezTo>
                      <a:pt x="7001" y="10599"/>
                      <a:pt x="9024" y="8627"/>
                      <a:pt x="9436" y="5945"/>
                    </a:cubicBezTo>
                    <a:cubicBezTo>
                      <a:pt x="9885" y="3025"/>
                      <a:pt x="8200" y="385"/>
                      <a:pt x="5729" y="48"/>
                    </a:cubicBezTo>
                    <a:cubicBezTo>
                      <a:pt x="5527" y="16"/>
                      <a:pt x="5326" y="0"/>
                      <a:pt x="5126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30"/>
              <p:cNvSpPr/>
              <p:nvPr/>
            </p:nvSpPr>
            <p:spPr>
              <a:xfrm>
                <a:off x="5888075" y="4008375"/>
                <a:ext cx="245750" cy="264975"/>
              </a:xfrm>
              <a:custGeom>
                <a:rect b="b" l="l" r="r" t="t"/>
                <a:pathLst>
                  <a:path extrusionOk="0" h="10599" w="9830">
                    <a:moveTo>
                      <a:pt x="5069" y="0"/>
                    </a:moveTo>
                    <a:cubicBezTo>
                      <a:pt x="2828" y="0"/>
                      <a:pt x="806" y="1967"/>
                      <a:pt x="393" y="4597"/>
                    </a:cubicBezTo>
                    <a:cubicBezTo>
                      <a:pt x="0" y="7518"/>
                      <a:pt x="1629" y="10158"/>
                      <a:pt x="4100" y="10551"/>
                    </a:cubicBezTo>
                    <a:cubicBezTo>
                      <a:pt x="4307" y="10583"/>
                      <a:pt x="4512" y="10599"/>
                      <a:pt x="4716" y="10599"/>
                    </a:cubicBezTo>
                    <a:cubicBezTo>
                      <a:pt x="7000" y="10599"/>
                      <a:pt x="9019" y="8627"/>
                      <a:pt x="9380" y="5945"/>
                    </a:cubicBezTo>
                    <a:cubicBezTo>
                      <a:pt x="9829" y="3025"/>
                      <a:pt x="8200" y="385"/>
                      <a:pt x="5673" y="48"/>
                    </a:cubicBezTo>
                    <a:cubicBezTo>
                      <a:pt x="5471" y="16"/>
                      <a:pt x="5269" y="0"/>
                      <a:pt x="5069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30"/>
              <p:cNvSpPr/>
              <p:nvPr/>
            </p:nvSpPr>
            <p:spPr>
              <a:xfrm>
                <a:off x="3912500" y="3903400"/>
                <a:ext cx="1854850" cy="1383925"/>
              </a:xfrm>
              <a:custGeom>
                <a:rect b="b" l="l" r="r" t="t"/>
                <a:pathLst>
                  <a:path extrusionOk="0" h="55357" w="74194">
                    <a:moveTo>
                      <a:pt x="38578" y="1"/>
                    </a:moveTo>
                    <a:cubicBezTo>
                      <a:pt x="38208" y="1"/>
                      <a:pt x="37836" y="12"/>
                      <a:pt x="37462" y="35"/>
                    </a:cubicBezTo>
                    <a:cubicBezTo>
                      <a:pt x="19770" y="1046"/>
                      <a:pt x="10784" y="12672"/>
                      <a:pt x="7582" y="27668"/>
                    </a:cubicBezTo>
                    <a:cubicBezTo>
                      <a:pt x="4437" y="42720"/>
                      <a:pt x="0" y="46707"/>
                      <a:pt x="337" y="55357"/>
                    </a:cubicBezTo>
                    <a:lnTo>
                      <a:pt x="74193" y="55357"/>
                    </a:lnTo>
                    <a:cubicBezTo>
                      <a:pt x="74025" y="48449"/>
                      <a:pt x="73014" y="41596"/>
                      <a:pt x="71273" y="34913"/>
                    </a:cubicBezTo>
                    <a:cubicBezTo>
                      <a:pt x="68359" y="23698"/>
                      <a:pt x="55653" y="1"/>
                      <a:pt x="38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30"/>
              <p:cNvSpPr/>
              <p:nvPr/>
            </p:nvSpPr>
            <p:spPr>
              <a:xfrm>
                <a:off x="4271950" y="4165675"/>
                <a:ext cx="328575" cy="371475"/>
              </a:xfrm>
              <a:custGeom>
                <a:rect b="b" l="l" r="r" t="t"/>
                <a:pathLst>
                  <a:path extrusionOk="0" h="14859" w="13143">
                    <a:moveTo>
                      <a:pt x="8503" y="1"/>
                    </a:moveTo>
                    <a:cubicBezTo>
                      <a:pt x="6185" y="1"/>
                      <a:pt x="3537" y="1959"/>
                      <a:pt x="1966" y="5101"/>
                    </a:cubicBezTo>
                    <a:cubicBezTo>
                      <a:pt x="0" y="8977"/>
                      <a:pt x="449" y="13189"/>
                      <a:pt x="3033" y="14481"/>
                    </a:cubicBezTo>
                    <a:cubicBezTo>
                      <a:pt x="3545" y="14737"/>
                      <a:pt x="4097" y="14858"/>
                      <a:pt x="4668" y="14858"/>
                    </a:cubicBezTo>
                    <a:cubicBezTo>
                      <a:pt x="6980" y="14858"/>
                      <a:pt x="9612" y="12870"/>
                      <a:pt x="11233" y="9763"/>
                    </a:cubicBezTo>
                    <a:cubicBezTo>
                      <a:pt x="13143" y="5888"/>
                      <a:pt x="12693" y="1675"/>
                      <a:pt x="10166" y="383"/>
                    </a:cubicBezTo>
                    <a:cubicBezTo>
                      <a:pt x="9647" y="124"/>
                      <a:pt x="9086" y="1"/>
                      <a:pt x="85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30"/>
              <p:cNvSpPr/>
              <p:nvPr/>
            </p:nvSpPr>
            <p:spPr>
              <a:xfrm>
                <a:off x="4392700" y="4598400"/>
                <a:ext cx="195200" cy="187175"/>
              </a:xfrm>
              <a:custGeom>
                <a:rect b="b" l="l" r="r" t="t"/>
                <a:pathLst>
                  <a:path extrusionOk="0" h="7487" w="7808">
                    <a:moveTo>
                      <a:pt x="4306" y="0"/>
                    </a:moveTo>
                    <a:cubicBezTo>
                      <a:pt x="2999" y="0"/>
                      <a:pt x="1666" y="861"/>
                      <a:pt x="955" y="2283"/>
                    </a:cubicBezTo>
                    <a:cubicBezTo>
                      <a:pt x="0" y="4192"/>
                      <a:pt x="506" y="6383"/>
                      <a:pt x="2134" y="7169"/>
                    </a:cubicBezTo>
                    <a:cubicBezTo>
                      <a:pt x="2553" y="7385"/>
                      <a:pt x="3001" y="7487"/>
                      <a:pt x="3452" y="7487"/>
                    </a:cubicBezTo>
                    <a:cubicBezTo>
                      <a:pt x="4757" y="7487"/>
                      <a:pt x="6087" y="6637"/>
                      <a:pt x="6796" y="5259"/>
                    </a:cubicBezTo>
                    <a:cubicBezTo>
                      <a:pt x="7807" y="3350"/>
                      <a:pt x="7245" y="1159"/>
                      <a:pt x="5617" y="317"/>
                    </a:cubicBezTo>
                    <a:cubicBezTo>
                      <a:pt x="5200" y="102"/>
                      <a:pt x="4755" y="0"/>
                      <a:pt x="4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30"/>
              <p:cNvSpPr/>
              <p:nvPr/>
            </p:nvSpPr>
            <p:spPr>
              <a:xfrm>
                <a:off x="4583650" y="4425750"/>
                <a:ext cx="178350" cy="191275"/>
              </a:xfrm>
              <a:custGeom>
                <a:rect b="b" l="l" r="r" t="t"/>
                <a:pathLst>
                  <a:path extrusionOk="0" h="7651" w="7134">
                    <a:moveTo>
                      <a:pt x="3408" y="0"/>
                    </a:moveTo>
                    <a:cubicBezTo>
                      <a:pt x="3265" y="0"/>
                      <a:pt x="3122" y="11"/>
                      <a:pt x="2977" y="34"/>
                    </a:cubicBezTo>
                    <a:cubicBezTo>
                      <a:pt x="1180" y="315"/>
                      <a:pt x="1" y="2224"/>
                      <a:pt x="281" y="4302"/>
                    </a:cubicBezTo>
                    <a:cubicBezTo>
                      <a:pt x="591" y="6260"/>
                      <a:pt x="2034" y="7651"/>
                      <a:pt x="3657" y="7651"/>
                    </a:cubicBezTo>
                    <a:cubicBezTo>
                      <a:pt x="3804" y="7651"/>
                      <a:pt x="3952" y="7639"/>
                      <a:pt x="4101" y="7616"/>
                    </a:cubicBezTo>
                    <a:cubicBezTo>
                      <a:pt x="5898" y="7391"/>
                      <a:pt x="7133" y="5426"/>
                      <a:pt x="6796" y="3348"/>
                    </a:cubicBezTo>
                    <a:cubicBezTo>
                      <a:pt x="6487" y="1436"/>
                      <a:pt x="5037" y="0"/>
                      <a:pt x="3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30"/>
              <p:cNvSpPr/>
              <p:nvPr/>
            </p:nvSpPr>
            <p:spPr>
              <a:xfrm>
                <a:off x="4836400" y="3132475"/>
                <a:ext cx="2354700" cy="2327575"/>
              </a:xfrm>
              <a:custGeom>
                <a:rect b="b" l="l" r="r" t="t"/>
                <a:pathLst>
                  <a:path extrusionOk="0" h="93103" w="94188">
                    <a:moveTo>
                      <a:pt x="38915" y="0"/>
                    </a:moveTo>
                    <a:cubicBezTo>
                      <a:pt x="30547" y="0"/>
                      <a:pt x="25162" y="1947"/>
                      <a:pt x="25162" y="1947"/>
                    </a:cubicBezTo>
                    <a:cubicBezTo>
                      <a:pt x="1517" y="15370"/>
                      <a:pt x="0" y="52495"/>
                      <a:pt x="0" y="52495"/>
                    </a:cubicBezTo>
                    <a:cubicBezTo>
                      <a:pt x="11570" y="30759"/>
                      <a:pt x="27240" y="19189"/>
                      <a:pt x="39484" y="13068"/>
                    </a:cubicBezTo>
                    <a:cubicBezTo>
                      <a:pt x="81776" y="49350"/>
                      <a:pt x="94188" y="93102"/>
                      <a:pt x="94188" y="93102"/>
                    </a:cubicBezTo>
                    <a:lnTo>
                      <a:pt x="90144" y="32894"/>
                    </a:lnTo>
                    <a:cubicBezTo>
                      <a:pt x="81326" y="16774"/>
                      <a:pt x="62006" y="5036"/>
                      <a:pt x="62006" y="5036"/>
                    </a:cubicBezTo>
                    <a:cubicBezTo>
                      <a:pt x="53294" y="1116"/>
                      <a:pt x="45250" y="0"/>
                      <a:pt x="389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30"/>
              <p:cNvSpPr/>
              <p:nvPr/>
            </p:nvSpPr>
            <p:spPr>
              <a:xfrm>
                <a:off x="4739500" y="2785175"/>
                <a:ext cx="1652675" cy="1364825"/>
              </a:xfrm>
              <a:custGeom>
                <a:rect b="b" l="l" r="r" t="t"/>
                <a:pathLst>
                  <a:path extrusionOk="0" h="54593" w="66107">
                    <a:moveTo>
                      <a:pt x="1" y="54592"/>
                    </a:moveTo>
                    <a:cubicBezTo>
                      <a:pt x="1" y="54592"/>
                      <a:pt x="4269" y="13199"/>
                      <a:pt x="30610" y="1"/>
                    </a:cubicBezTo>
                    <a:lnTo>
                      <a:pt x="66106" y="7527"/>
                    </a:lnTo>
                    <a:cubicBezTo>
                      <a:pt x="66106" y="7527"/>
                      <a:pt x="26510" y="10222"/>
                      <a:pt x="1" y="545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30"/>
              <p:cNvSpPr/>
              <p:nvPr/>
            </p:nvSpPr>
            <p:spPr>
              <a:xfrm>
                <a:off x="5152325" y="3947400"/>
                <a:ext cx="2038775" cy="1443825"/>
              </a:xfrm>
              <a:custGeom>
                <a:rect b="b" l="l" r="r" t="t"/>
                <a:pathLst>
                  <a:path extrusionOk="0" h="57753" w="81551">
                    <a:moveTo>
                      <a:pt x="6118" y="0"/>
                    </a:moveTo>
                    <a:cubicBezTo>
                      <a:pt x="2215" y="0"/>
                      <a:pt x="0" y="297"/>
                      <a:pt x="0" y="297"/>
                    </a:cubicBezTo>
                    <a:cubicBezTo>
                      <a:pt x="35496" y="32591"/>
                      <a:pt x="81551" y="57753"/>
                      <a:pt x="81551" y="57753"/>
                    </a:cubicBezTo>
                    <a:lnTo>
                      <a:pt x="77451" y="27930"/>
                    </a:lnTo>
                    <a:cubicBezTo>
                      <a:pt x="47897" y="2988"/>
                      <a:pt x="18505" y="0"/>
                      <a:pt x="6118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30"/>
              <p:cNvSpPr/>
              <p:nvPr/>
            </p:nvSpPr>
            <p:spPr>
              <a:xfrm>
                <a:off x="5367150" y="3690825"/>
                <a:ext cx="1823950" cy="1700400"/>
              </a:xfrm>
              <a:custGeom>
                <a:rect b="b" l="l" r="r" t="t"/>
                <a:pathLst>
                  <a:path extrusionOk="0" h="68016" w="72958">
                    <a:moveTo>
                      <a:pt x="72958" y="68016"/>
                    </a:moveTo>
                    <a:cubicBezTo>
                      <a:pt x="72958" y="68016"/>
                      <a:pt x="30778" y="36845"/>
                      <a:pt x="0" y="1"/>
                    </a:cubicBezTo>
                    <a:cubicBezTo>
                      <a:pt x="0" y="1"/>
                      <a:pt x="38866" y="169"/>
                      <a:pt x="72958" y="379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30"/>
              <p:cNvSpPr/>
              <p:nvPr/>
            </p:nvSpPr>
            <p:spPr>
              <a:xfrm>
                <a:off x="5504750" y="2648975"/>
                <a:ext cx="1686350" cy="2811075"/>
              </a:xfrm>
              <a:custGeom>
                <a:rect b="b" l="l" r="r" t="t"/>
                <a:pathLst>
                  <a:path extrusionOk="0" h="112443" w="67454">
                    <a:moveTo>
                      <a:pt x="67454" y="112442"/>
                    </a:moveTo>
                    <a:cubicBezTo>
                      <a:pt x="67454" y="112442"/>
                      <a:pt x="55042" y="51616"/>
                      <a:pt x="0" y="5449"/>
                    </a:cubicBezTo>
                    <a:cubicBezTo>
                      <a:pt x="0" y="5449"/>
                      <a:pt x="18254" y="1"/>
                      <a:pt x="39203" y="11627"/>
                    </a:cubicBezTo>
                    <a:cubicBezTo>
                      <a:pt x="39203" y="11627"/>
                      <a:pt x="59142" y="26173"/>
                      <a:pt x="67454" y="448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30"/>
              <p:cNvSpPr/>
              <p:nvPr/>
            </p:nvSpPr>
            <p:spPr>
              <a:xfrm>
                <a:off x="5625500" y="1777025"/>
                <a:ext cx="1565600" cy="2256425"/>
              </a:xfrm>
              <a:custGeom>
                <a:rect b="b" l="l" r="r" t="t"/>
                <a:pathLst>
                  <a:path extrusionOk="0" h="90257" w="62624">
                    <a:moveTo>
                      <a:pt x="62624" y="90257"/>
                    </a:moveTo>
                    <a:cubicBezTo>
                      <a:pt x="62624" y="90257"/>
                      <a:pt x="37406" y="28757"/>
                      <a:pt x="1" y="0"/>
                    </a:cubicBezTo>
                    <a:cubicBezTo>
                      <a:pt x="1" y="0"/>
                      <a:pt x="39877" y="9436"/>
                      <a:pt x="62624" y="561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44" name="Google Shape;2844;p30"/>
          <p:cNvSpPr/>
          <p:nvPr/>
        </p:nvSpPr>
        <p:spPr>
          <a:xfrm>
            <a:off x="1680825" y="4903375"/>
            <a:ext cx="171175" cy="92950"/>
          </a:xfrm>
          <a:custGeom>
            <a:rect b="b" l="l" r="r" t="t"/>
            <a:pathLst>
              <a:path extrusionOk="0" h="3718" w="6847">
                <a:moveTo>
                  <a:pt x="3405" y="0"/>
                </a:moveTo>
                <a:cubicBezTo>
                  <a:pt x="2753" y="0"/>
                  <a:pt x="2107" y="512"/>
                  <a:pt x="3107" y="1536"/>
                </a:cubicBezTo>
                <a:cubicBezTo>
                  <a:pt x="2507" y="922"/>
                  <a:pt x="1885" y="707"/>
                  <a:pt x="1414" y="707"/>
                </a:cubicBezTo>
                <a:cubicBezTo>
                  <a:pt x="315" y="707"/>
                  <a:pt x="35" y="1877"/>
                  <a:pt x="2765" y="1877"/>
                </a:cubicBezTo>
                <a:cubicBezTo>
                  <a:pt x="1" y="1877"/>
                  <a:pt x="294" y="3048"/>
                  <a:pt x="1405" y="3048"/>
                </a:cubicBezTo>
                <a:cubicBezTo>
                  <a:pt x="1881" y="3048"/>
                  <a:pt x="2507" y="2833"/>
                  <a:pt x="3107" y="2219"/>
                </a:cubicBezTo>
                <a:lnTo>
                  <a:pt x="3107" y="2219"/>
                </a:lnTo>
                <a:cubicBezTo>
                  <a:pt x="2131" y="3218"/>
                  <a:pt x="2777" y="3718"/>
                  <a:pt x="3423" y="3718"/>
                </a:cubicBezTo>
                <a:cubicBezTo>
                  <a:pt x="4063" y="3718"/>
                  <a:pt x="4702" y="3228"/>
                  <a:pt x="3770" y="2250"/>
                </a:cubicBezTo>
                <a:lnTo>
                  <a:pt x="3770" y="2250"/>
                </a:lnTo>
                <a:cubicBezTo>
                  <a:pt x="4346" y="2840"/>
                  <a:pt x="4949" y="3048"/>
                  <a:pt x="5411" y="3048"/>
                </a:cubicBezTo>
                <a:cubicBezTo>
                  <a:pt x="6508" y="3048"/>
                  <a:pt x="6812" y="1877"/>
                  <a:pt x="4082" y="1877"/>
                </a:cubicBezTo>
                <a:cubicBezTo>
                  <a:pt x="6846" y="1877"/>
                  <a:pt x="6529" y="707"/>
                  <a:pt x="5420" y="707"/>
                </a:cubicBezTo>
                <a:cubicBezTo>
                  <a:pt x="4946" y="707"/>
                  <a:pt x="4325" y="922"/>
                  <a:pt x="3740" y="1536"/>
                </a:cubicBezTo>
                <a:cubicBezTo>
                  <a:pt x="4715" y="512"/>
                  <a:pt x="4057" y="0"/>
                  <a:pt x="340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5" name="Google Shape;2845;p30"/>
          <p:cNvSpPr/>
          <p:nvPr/>
        </p:nvSpPr>
        <p:spPr>
          <a:xfrm>
            <a:off x="1752375" y="4940550"/>
            <a:ext cx="28075" cy="17075"/>
          </a:xfrm>
          <a:custGeom>
            <a:rect b="b" l="l" r="r" t="t"/>
            <a:pathLst>
              <a:path extrusionOk="0" h="683" w="1123">
                <a:moveTo>
                  <a:pt x="537" y="0"/>
                </a:moveTo>
                <a:cubicBezTo>
                  <a:pt x="245" y="0"/>
                  <a:pt x="1" y="195"/>
                  <a:pt x="1" y="342"/>
                </a:cubicBezTo>
                <a:cubicBezTo>
                  <a:pt x="1" y="537"/>
                  <a:pt x="245" y="683"/>
                  <a:pt x="537" y="683"/>
                </a:cubicBezTo>
                <a:cubicBezTo>
                  <a:pt x="878" y="683"/>
                  <a:pt x="1122" y="537"/>
                  <a:pt x="1122" y="342"/>
                </a:cubicBezTo>
                <a:cubicBezTo>
                  <a:pt x="1122" y="195"/>
                  <a:pt x="878" y="0"/>
                  <a:pt x="5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46" name="Google Shape;2846;p30"/>
          <p:cNvGrpSpPr/>
          <p:nvPr/>
        </p:nvGrpSpPr>
        <p:grpSpPr>
          <a:xfrm>
            <a:off x="-1019196" y="3009400"/>
            <a:ext cx="4179900" cy="3476340"/>
            <a:chOff x="-1019196" y="3009400"/>
            <a:chExt cx="4179900" cy="3476340"/>
          </a:xfrm>
        </p:grpSpPr>
        <p:sp>
          <p:nvSpPr>
            <p:cNvPr id="2847" name="Google Shape;2847;p30"/>
            <p:cNvSpPr/>
            <p:nvPr/>
          </p:nvSpPr>
          <p:spPr>
            <a:xfrm flipH="1">
              <a:off x="-514584" y="3009400"/>
              <a:ext cx="3675287" cy="2591083"/>
            </a:xfrm>
            <a:custGeom>
              <a:rect b="b" l="l" r="r" t="t"/>
              <a:pathLst>
                <a:path extrusionOk="0" h="140858" w="285293">
                  <a:moveTo>
                    <a:pt x="285293" y="0"/>
                  </a:moveTo>
                  <a:cubicBezTo>
                    <a:pt x="278414" y="8369"/>
                    <a:pt x="267740" y="12724"/>
                    <a:pt x="257151" y="14994"/>
                  </a:cubicBezTo>
                  <a:cubicBezTo>
                    <a:pt x="246562" y="17247"/>
                    <a:pt x="235651" y="17755"/>
                    <a:pt x="225079" y="20127"/>
                  </a:cubicBezTo>
                  <a:cubicBezTo>
                    <a:pt x="206155" y="24397"/>
                    <a:pt x="189043" y="34461"/>
                    <a:pt x="176082" y="48878"/>
                  </a:cubicBezTo>
                  <a:cubicBezTo>
                    <a:pt x="167069" y="58976"/>
                    <a:pt x="159682" y="71496"/>
                    <a:pt x="147280" y="76935"/>
                  </a:cubicBezTo>
                  <a:cubicBezTo>
                    <a:pt x="140520" y="79900"/>
                    <a:pt x="132964" y="80374"/>
                    <a:pt x="125594" y="80815"/>
                  </a:cubicBezTo>
                  <a:lnTo>
                    <a:pt x="86474" y="83153"/>
                  </a:lnTo>
                  <a:cubicBezTo>
                    <a:pt x="73496" y="83915"/>
                    <a:pt x="60416" y="84711"/>
                    <a:pt x="47862" y="88134"/>
                  </a:cubicBezTo>
                  <a:cubicBezTo>
                    <a:pt x="35308" y="91556"/>
                    <a:pt x="23194" y="97842"/>
                    <a:pt x="14977" y="107905"/>
                  </a:cubicBezTo>
                  <a:cubicBezTo>
                    <a:pt x="7302" y="117325"/>
                    <a:pt x="3575" y="129253"/>
                    <a:pt x="0" y="140858"/>
                  </a:cubicBezTo>
                  <a:lnTo>
                    <a:pt x="285293" y="140858"/>
                  </a:lnTo>
                  <a:lnTo>
                    <a:pt x="28529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48" name="Google Shape;2848;p30"/>
            <p:cNvGrpSpPr/>
            <p:nvPr/>
          </p:nvGrpSpPr>
          <p:grpSpPr>
            <a:xfrm>
              <a:off x="-1019196" y="3925301"/>
              <a:ext cx="2559730" cy="2560439"/>
              <a:chOff x="-374462" y="-20637"/>
              <a:chExt cx="5184788" cy="5186225"/>
            </a:xfrm>
          </p:grpSpPr>
          <p:sp>
            <p:nvSpPr>
              <p:cNvPr id="2849" name="Google Shape;2849;p30"/>
              <p:cNvSpPr/>
              <p:nvPr/>
            </p:nvSpPr>
            <p:spPr>
              <a:xfrm rot="10800000">
                <a:off x="2088788" y="2573938"/>
                <a:ext cx="258300" cy="2591650"/>
              </a:xfrm>
              <a:custGeom>
                <a:rect b="b" l="l" r="r" t="t"/>
                <a:pathLst>
                  <a:path extrusionOk="0" h="103666" w="10332">
                    <a:moveTo>
                      <a:pt x="10332" y="33213"/>
                    </a:moveTo>
                    <a:cubicBezTo>
                      <a:pt x="10332" y="61814"/>
                      <a:pt x="8055" y="103666"/>
                      <a:pt x="5137" y="103666"/>
                    </a:cubicBezTo>
                    <a:cubicBezTo>
                      <a:pt x="2277" y="103666"/>
                      <a:pt x="0" y="61814"/>
                      <a:pt x="0" y="33213"/>
                    </a:cubicBezTo>
                    <a:cubicBezTo>
                      <a:pt x="0" y="4553"/>
                      <a:pt x="2277" y="0"/>
                      <a:pt x="5137" y="0"/>
                    </a:cubicBezTo>
                    <a:cubicBezTo>
                      <a:pt x="8055" y="0"/>
                      <a:pt x="10332" y="4553"/>
                      <a:pt x="10332" y="332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30"/>
              <p:cNvSpPr/>
              <p:nvPr/>
            </p:nvSpPr>
            <p:spPr>
              <a:xfrm rot="10800000">
                <a:off x="2147138" y="2560788"/>
                <a:ext cx="628975" cy="2575625"/>
              </a:xfrm>
              <a:custGeom>
                <a:rect b="b" l="l" r="r" t="t"/>
                <a:pathLst>
                  <a:path extrusionOk="0" h="103025" w="25159">
                    <a:moveTo>
                      <a:pt x="15177" y="32221"/>
                    </a:moveTo>
                    <a:cubicBezTo>
                      <a:pt x="20197" y="60414"/>
                      <a:pt x="25158" y="102032"/>
                      <a:pt x="22298" y="102499"/>
                    </a:cubicBezTo>
                    <a:cubicBezTo>
                      <a:pt x="19496" y="103024"/>
                      <a:pt x="9923" y="62223"/>
                      <a:pt x="4962" y="34030"/>
                    </a:cubicBezTo>
                    <a:cubicBezTo>
                      <a:pt x="0" y="5837"/>
                      <a:pt x="1518" y="876"/>
                      <a:pt x="4320" y="467"/>
                    </a:cubicBezTo>
                    <a:cubicBezTo>
                      <a:pt x="7122" y="0"/>
                      <a:pt x="10215" y="4028"/>
                      <a:pt x="15177" y="322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30"/>
              <p:cNvSpPr/>
              <p:nvPr/>
            </p:nvSpPr>
            <p:spPr>
              <a:xfrm rot="10800000">
                <a:off x="2151538" y="2549113"/>
                <a:ext cx="1036100" cy="2485150"/>
              </a:xfrm>
              <a:custGeom>
                <a:rect b="b" l="l" r="r" t="t"/>
                <a:pathLst>
                  <a:path extrusionOk="0" h="99406" w="41444">
                    <a:moveTo>
                      <a:pt x="19555" y="30411"/>
                    </a:moveTo>
                    <a:cubicBezTo>
                      <a:pt x="29361" y="57320"/>
                      <a:pt x="41444" y="97479"/>
                      <a:pt x="38759" y="98413"/>
                    </a:cubicBezTo>
                    <a:cubicBezTo>
                      <a:pt x="36132" y="99405"/>
                      <a:pt x="19613" y="60881"/>
                      <a:pt x="9807" y="33972"/>
                    </a:cubicBezTo>
                    <a:cubicBezTo>
                      <a:pt x="1" y="7063"/>
                      <a:pt x="643" y="1985"/>
                      <a:pt x="3328" y="993"/>
                    </a:cubicBezTo>
                    <a:cubicBezTo>
                      <a:pt x="6013" y="0"/>
                      <a:pt x="9749" y="3503"/>
                      <a:pt x="19555" y="304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30"/>
              <p:cNvSpPr/>
              <p:nvPr/>
            </p:nvSpPr>
            <p:spPr>
              <a:xfrm rot="10800000">
                <a:off x="2155913" y="2537438"/>
                <a:ext cx="1419875" cy="2317350"/>
              </a:xfrm>
              <a:custGeom>
                <a:rect b="b" l="l" r="r" t="t"/>
                <a:pathLst>
                  <a:path extrusionOk="0" h="92694" w="56795">
                    <a:moveTo>
                      <a:pt x="23582" y="27610"/>
                    </a:moveTo>
                    <a:cubicBezTo>
                      <a:pt x="37883" y="52418"/>
                      <a:pt x="56795" y="89833"/>
                      <a:pt x="54343" y="91234"/>
                    </a:cubicBezTo>
                    <a:cubicBezTo>
                      <a:pt x="51833" y="92693"/>
                      <a:pt x="28894" y="57613"/>
                      <a:pt x="14593" y="32805"/>
                    </a:cubicBezTo>
                    <a:cubicBezTo>
                      <a:pt x="234" y="7998"/>
                      <a:pt x="0" y="2919"/>
                      <a:pt x="2452" y="1460"/>
                    </a:cubicBezTo>
                    <a:cubicBezTo>
                      <a:pt x="4962" y="1"/>
                      <a:pt x="9223" y="2803"/>
                      <a:pt x="23582" y="27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30"/>
              <p:cNvSpPr/>
              <p:nvPr/>
            </p:nvSpPr>
            <p:spPr>
              <a:xfrm rot="10800000">
                <a:off x="2163188" y="2527238"/>
                <a:ext cx="1775950" cy="2078000"/>
              </a:xfrm>
              <a:custGeom>
                <a:rect b="b" l="l" r="r" t="t"/>
                <a:pathLst>
                  <a:path extrusionOk="0" h="83120" w="71038">
                    <a:moveTo>
                      <a:pt x="27493" y="23932"/>
                    </a:moveTo>
                    <a:cubicBezTo>
                      <a:pt x="45938" y="45879"/>
                      <a:pt x="71037" y="79384"/>
                      <a:pt x="68819" y="81252"/>
                    </a:cubicBezTo>
                    <a:cubicBezTo>
                      <a:pt x="66659" y="83120"/>
                      <a:pt x="37941" y="52534"/>
                      <a:pt x="19554" y="30645"/>
                    </a:cubicBezTo>
                    <a:cubicBezTo>
                      <a:pt x="1168" y="8697"/>
                      <a:pt x="0" y="3678"/>
                      <a:pt x="2218" y="1868"/>
                    </a:cubicBezTo>
                    <a:cubicBezTo>
                      <a:pt x="4378" y="0"/>
                      <a:pt x="9106" y="1985"/>
                      <a:pt x="27493" y="23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30"/>
              <p:cNvSpPr/>
              <p:nvPr/>
            </p:nvSpPr>
            <p:spPr>
              <a:xfrm rot="10800000">
                <a:off x="2171963" y="2518463"/>
                <a:ext cx="2078000" cy="1775950"/>
              </a:xfrm>
              <a:custGeom>
                <a:rect b="b" l="l" r="r" t="t"/>
                <a:pathLst>
                  <a:path extrusionOk="0" h="71038" w="83120">
                    <a:moveTo>
                      <a:pt x="30645" y="19554"/>
                    </a:moveTo>
                    <a:cubicBezTo>
                      <a:pt x="52534" y="37941"/>
                      <a:pt x="83120" y="66659"/>
                      <a:pt x="81252" y="68819"/>
                    </a:cubicBezTo>
                    <a:cubicBezTo>
                      <a:pt x="79442" y="71037"/>
                      <a:pt x="45879" y="45938"/>
                      <a:pt x="23932" y="27493"/>
                    </a:cubicBezTo>
                    <a:cubicBezTo>
                      <a:pt x="1985" y="9106"/>
                      <a:pt x="0" y="4378"/>
                      <a:pt x="1868" y="2160"/>
                    </a:cubicBezTo>
                    <a:cubicBezTo>
                      <a:pt x="3678" y="0"/>
                      <a:pt x="8697" y="1168"/>
                      <a:pt x="30645" y="195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30"/>
              <p:cNvSpPr/>
              <p:nvPr/>
            </p:nvSpPr>
            <p:spPr>
              <a:xfrm rot="10800000">
                <a:off x="2182163" y="2511188"/>
                <a:ext cx="2317350" cy="1419875"/>
              </a:xfrm>
              <a:custGeom>
                <a:rect b="b" l="l" r="r" t="t"/>
                <a:pathLst>
                  <a:path extrusionOk="0" h="56795" w="92694">
                    <a:moveTo>
                      <a:pt x="32805" y="14535"/>
                    </a:moveTo>
                    <a:cubicBezTo>
                      <a:pt x="57613" y="28894"/>
                      <a:pt x="92693" y="51833"/>
                      <a:pt x="91234" y="54285"/>
                    </a:cubicBezTo>
                    <a:cubicBezTo>
                      <a:pt x="89833" y="56795"/>
                      <a:pt x="52418" y="37883"/>
                      <a:pt x="27610" y="23582"/>
                    </a:cubicBezTo>
                    <a:cubicBezTo>
                      <a:pt x="2803" y="9281"/>
                      <a:pt x="1" y="4962"/>
                      <a:pt x="1460" y="2452"/>
                    </a:cubicBezTo>
                    <a:cubicBezTo>
                      <a:pt x="2861" y="0"/>
                      <a:pt x="7998" y="234"/>
                      <a:pt x="32805" y="145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30"/>
              <p:cNvSpPr/>
              <p:nvPr/>
            </p:nvSpPr>
            <p:spPr>
              <a:xfrm rot="10800000">
                <a:off x="2193838" y="2505338"/>
                <a:ext cx="2485150" cy="1036100"/>
              </a:xfrm>
              <a:custGeom>
                <a:rect b="b" l="l" r="r" t="t"/>
                <a:pathLst>
                  <a:path extrusionOk="0" h="41444" w="99406">
                    <a:moveTo>
                      <a:pt x="33972" y="9748"/>
                    </a:moveTo>
                    <a:cubicBezTo>
                      <a:pt x="60881" y="19496"/>
                      <a:pt x="99405" y="36015"/>
                      <a:pt x="98413" y="38700"/>
                    </a:cubicBezTo>
                    <a:cubicBezTo>
                      <a:pt x="97479" y="41443"/>
                      <a:pt x="57320" y="29302"/>
                      <a:pt x="30411" y="19496"/>
                    </a:cubicBezTo>
                    <a:cubicBezTo>
                      <a:pt x="3503" y="9690"/>
                      <a:pt x="0" y="5954"/>
                      <a:pt x="993" y="3269"/>
                    </a:cubicBezTo>
                    <a:cubicBezTo>
                      <a:pt x="1985" y="526"/>
                      <a:pt x="7063" y="0"/>
                      <a:pt x="33972" y="97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30"/>
              <p:cNvSpPr/>
              <p:nvPr/>
            </p:nvSpPr>
            <p:spPr>
              <a:xfrm rot="10800000">
                <a:off x="2205513" y="2502413"/>
                <a:ext cx="2578550" cy="628975"/>
              </a:xfrm>
              <a:custGeom>
                <a:rect b="b" l="l" r="r" t="t"/>
                <a:pathLst>
                  <a:path extrusionOk="0" h="25159" w="103142">
                    <a:moveTo>
                      <a:pt x="34147" y="4962"/>
                    </a:moveTo>
                    <a:cubicBezTo>
                      <a:pt x="62340" y="9923"/>
                      <a:pt x="103141" y="19496"/>
                      <a:pt x="102616" y="22298"/>
                    </a:cubicBezTo>
                    <a:cubicBezTo>
                      <a:pt x="102149" y="25158"/>
                      <a:pt x="60531" y="20138"/>
                      <a:pt x="32338" y="15177"/>
                    </a:cubicBezTo>
                    <a:cubicBezTo>
                      <a:pt x="4145" y="10215"/>
                      <a:pt x="1" y="7180"/>
                      <a:pt x="526" y="4320"/>
                    </a:cubicBezTo>
                    <a:cubicBezTo>
                      <a:pt x="1051" y="1460"/>
                      <a:pt x="5954" y="0"/>
                      <a:pt x="34147" y="49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30"/>
              <p:cNvSpPr/>
              <p:nvPr/>
            </p:nvSpPr>
            <p:spPr>
              <a:xfrm rot="10800000">
                <a:off x="2218663" y="2442588"/>
                <a:ext cx="2591650" cy="259775"/>
              </a:xfrm>
              <a:custGeom>
                <a:rect b="b" l="l" r="r" t="t"/>
                <a:pathLst>
                  <a:path extrusionOk="0" h="10391" w="103666">
                    <a:moveTo>
                      <a:pt x="33213" y="0"/>
                    </a:moveTo>
                    <a:cubicBezTo>
                      <a:pt x="61814" y="0"/>
                      <a:pt x="103666" y="2277"/>
                      <a:pt x="103666" y="5195"/>
                    </a:cubicBezTo>
                    <a:cubicBezTo>
                      <a:pt x="103666" y="8055"/>
                      <a:pt x="61814" y="10390"/>
                      <a:pt x="33213" y="10390"/>
                    </a:cubicBezTo>
                    <a:cubicBezTo>
                      <a:pt x="4553" y="10390"/>
                      <a:pt x="0" y="7997"/>
                      <a:pt x="0" y="5137"/>
                    </a:cubicBezTo>
                    <a:cubicBezTo>
                      <a:pt x="0" y="2277"/>
                      <a:pt x="4553" y="0"/>
                      <a:pt x="332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30"/>
              <p:cNvSpPr/>
              <p:nvPr/>
            </p:nvSpPr>
            <p:spPr>
              <a:xfrm rot="10800000">
                <a:off x="-374462" y="2444063"/>
                <a:ext cx="2593150" cy="258300"/>
              </a:xfrm>
              <a:custGeom>
                <a:rect b="b" l="l" r="r" t="t"/>
                <a:pathLst>
                  <a:path extrusionOk="0" h="10332" w="103726">
                    <a:moveTo>
                      <a:pt x="70513" y="10332"/>
                    </a:moveTo>
                    <a:cubicBezTo>
                      <a:pt x="41853" y="10332"/>
                      <a:pt x="1" y="7997"/>
                      <a:pt x="1" y="5137"/>
                    </a:cubicBezTo>
                    <a:cubicBezTo>
                      <a:pt x="59" y="2277"/>
                      <a:pt x="41853" y="0"/>
                      <a:pt x="70513" y="0"/>
                    </a:cubicBezTo>
                    <a:cubicBezTo>
                      <a:pt x="99114" y="0"/>
                      <a:pt x="103725" y="2277"/>
                      <a:pt x="103725" y="5137"/>
                    </a:cubicBezTo>
                    <a:cubicBezTo>
                      <a:pt x="103725" y="8055"/>
                      <a:pt x="99114" y="10332"/>
                      <a:pt x="70513" y="1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30"/>
              <p:cNvSpPr/>
              <p:nvPr/>
            </p:nvSpPr>
            <p:spPr>
              <a:xfrm rot="10800000">
                <a:off x="-346737" y="2502413"/>
                <a:ext cx="2577075" cy="628975"/>
              </a:xfrm>
              <a:custGeom>
                <a:rect b="b" l="l" r="r" t="t"/>
                <a:pathLst>
                  <a:path extrusionOk="0" h="25159" w="103083">
                    <a:moveTo>
                      <a:pt x="70803" y="15177"/>
                    </a:moveTo>
                    <a:cubicBezTo>
                      <a:pt x="42610" y="20138"/>
                      <a:pt x="992" y="25158"/>
                      <a:pt x="467" y="22298"/>
                    </a:cubicBezTo>
                    <a:cubicBezTo>
                      <a:pt x="0" y="19496"/>
                      <a:pt x="40801" y="9923"/>
                      <a:pt x="68994" y="4962"/>
                    </a:cubicBezTo>
                    <a:cubicBezTo>
                      <a:pt x="97187" y="0"/>
                      <a:pt x="102090" y="1460"/>
                      <a:pt x="102615" y="4320"/>
                    </a:cubicBezTo>
                    <a:cubicBezTo>
                      <a:pt x="103082" y="7122"/>
                      <a:pt x="98996" y="10215"/>
                      <a:pt x="70803" y="151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30"/>
              <p:cNvSpPr/>
              <p:nvPr/>
            </p:nvSpPr>
            <p:spPr>
              <a:xfrm rot="10800000">
                <a:off x="-241662" y="2506813"/>
                <a:ext cx="2483675" cy="1036100"/>
              </a:xfrm>
              <a:custGeom>
                <a:rect b="b" l="l" r="r" t="t"/>
                <a:pathLst>
                  <a:path extrusionOk="0" h="41444" w="99347">
                    <a:moveTo>
                      <a:pt x="68936" y="19555"/>
                    </a:moveTo>
                    <a:cubicBezTo>
                      <a:pt x="42027" y="29361"/>
                      <a:pt x="1926" y="41444"/>
                      <a:pt x="934" y="38759"/>
                    </a:cubicBezTo>
                    <a:cubicBezTo>
                      <a:pt x="0" y="36132"/>
                      <a:pt x="38525" y="19613"/>
                      <a:pt x="65375" y="9807"/>
                    </a:cubicBezTo>
                    <a:cubicBezTo>
                      <a:pt x="92284" y="1"/>
                      <a:pt x="97420" y="643"/>
                      <a:pt x="98354" y="3328"/>
                    </a:cubicBezTo>
                    <a:cubicBezTo>
                      <a:pt x="99347" y="6013"/>
                      <a:pt x="95844" y="9749"/>
                      <a:pt x="68936" y="195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30"/>
              <p:cNvSpPr/>
              <p:nvPr/>
            </p:nvSpPr>
            <p:spPr>
              <a:xfrm rot="10800000">
                <a:off x="-63637" y="2511188"/>
                <a:ext cx="2317325" cy="1419875"/>
              </a:xfrm>
              <a:custGeom>
                <a:rect b="b" l="l" r="r" t="t"/>
                <a:pathLst>
                  <a:path extrusionOk="0" h="56795" w="92693">
                    <a:moveTo>
                      <a:pt x="65025" y="23582"/>
                    </a:moveTo>
                    <a:cubicBezTo>
                      <a:pt x="40217" y="37883"/>
                      <a:pt x="2860" y="56795"/>
                      <a:pt x="1401" y="54343"/>
                    </a:cubicBezTo>
                    <a:cubicBezTo>
                      <a:pt x="0" y="51833"/>
                      <a:pt x="35081" y="28894"/>
                      <a:pt x="59830" y="14593"/>
                    </a:cubicBezTo>
                    <a:cubicBezTo>
                      <a:pt x="84637" y="292"/>
                      <a:pt x="89774" y="0"/>
                      <a:pt x="91233" y="2452"/>
                    </a:cubicBezTo>
                    <a:cubicBezTo>
                      <a:pt x="92692" y="4962"/>
                      <a:pt x="89832" y="9223"/>
                      <a:pt x="65025" y="2358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30"/>
              <p:cNvSpPr/>
              <p:nvPr/>
            </p:nvSpPr>
            <p:spPr>
              <a:xfrm rot="10800000">
                <a:off x="184438" y="2518463"/>
                <a:ext cx="2080925" cy="1775950"/>
              </a:xfrm>
              <a:custGeom>
                <a:rect b="b" l="l" r="r" t="t"/>
                <a:pathLst>
                  <a:path extrusionOk="0" h="71038" w="83237">
                    <a:moveTo>
                      <a:pt x="59188" y="27493"/>
                    </a:moveTo>
                    <a:cubicBezTo>
                      <a:pt x="37299" y="45938"/>
                      <a:pt x="3736" y="71037"/>
                      <a:pt x="1868" y="68819"/>
                    </a:cubicBezTo>
                    <a:cubicBezTo>
                      <a:pt x="0" y="66659"/>
                      <a:pt x="30586" y="37941"/>
                      <a:pt x="52534" y="19554"/>
                    </a:cubicBezTo>
                    <a:cubicBezTo>
                      <a:pt x="74481" y="1168"/>
                      <a:pt x="79442" y="0"/>
                      <a:pt x="81369" y="2218"/>
                    </a:cubicBezTo>
                    <a:cubicBezTo>
                      <a:pt x="83236" y="4378"/>
                      <a:pt x="81135" y="9106"/>
                      <a:pt x="59188" y="274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30"/>
              <p:cNvSpPr/>
              <p:nvPr/>
            </p:nvSpPr>
            <p:spPr>
              <a:xfrm rot="10800000">
                <a:off x="496713" y="2527238"/>
                <a:ext cx="1775950" cy="2078000"/>
              </a:xfrm>
              <a:custGeom>
                <a:rect b="b" l="l" r="r" t="t"/>
                <a:pathLst>
                  <a:path extrusionOk="0" h="83120" w="71038">
                    <a:moveTo>
                      <a:pt x="51483" y="30645"/>
                    </a:moveTo>
                    <a:cubicBezTo>
                      <a:pt x="33038" y="52534"/>
                      <a:pt x="4378" y="83120"/>
                      <a:pt x="2160" y="81252"/>
                    </a:cubicBezTo>
                    <a:cubicBezTo>
                      <a:pt x="0" y="79442"/>
                      <a:pt x="25100" y="45879"/>
                      <a:pt x="43486" y="23932"/>
                    </a:cubicBezTo>
                    <a:cubicBezTo>
                      <a:pt x="61931" y="1985"/>
                      <a:pt x="66659" y="0"/>
                      <a:pt x="68819" y="1868"/>
                    </a:cubicBezTo>
                    <a:cubicBezTo>
                      <a:pt x="71037" y="3678"/>
                      <a:pt x="69870" y="8697"/>
                      <a:pt x="51483" y="30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30"/>
              <p:cNvSpPr/>
              <p:nvPr/>
            </p:nvSpPr>
            <p:spPr>
              <a:xfrm rot="10800000">
                <a:off x="860088" y="2537438"/>
                <a:ext cx="1419875" cy="2317350"/>
              </a:xfrm>
              <a:custGeom>
                <a:rect b="b" l="l" r="r" t="t"/>
                <a:pathLst>
                  <a:path extrusionOk="0" h="92694" w="56795">
                    <a:moveTo>
                      <a:pt x="42202" y="32805"/>
                    </a:moveTo>
                    <a:cubicBezTo>
                      <a:pt x="27901" y="57613"/>
                      <a:pt x="4962" y="92693"/>
                      <a:pt x="2452" y="91234"/>
                    </a:cubicBezTo>
                    <a:cubicBezTo>
                      <a:pt x="0" y="89833"/>
                      <a:pt x="18912" y="52418"/>
                      <a:pt x="33213" y="27610"/>
                    </a:cubicBezTo>
                    <a:cubicBezTo>
                      <a:pt x="47514" y="2803"/>
                      <a:pt x="51833" y="1"/>
                      <a:pt x="54285" y="1460"/>
                    </a:cubicBezTo>
                    <a:cubicBezTo>
                      <a:pt x="56795" y="2861"/>
                      <a:pt x="56503" y="7998"/>
                      <a:pt x="42202" y="328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30"/>
              <p:cNvSpPr/>
              <p:nvPr/>
            </p:nvSpPr>
            <p:spPr>
              <a:xfrm rot="10800000">
                <a:off x="1248238" y="2549113"/>
                <a:ext cx="1037575" cy="2485150"/>
              </a:xfrm>
              <a:custGeom>
                <a:rect b="b" l="l" r="r" t="t"/>
                <a:pathLst>
                  <a:path extrusionOk="0" h="99406" w="41503">
                    <a:moveTo>
                      <a:pt x="31696" y="33972"/>
                    </a:moveTo>
                    <a:cubicBezTo>
                      <a:pt x="21890" y="60881"/>
                      <a:pt x="5371" y="99405"/>
                      <a:pt x="2686" y="98413"/>
                    </a:cubicBezTo>
                    <a:cubicBezTo>
                      <a:pt x="1" y="97479"/>
                      <a:pt x="12142" y="57320"/>
                      <a:pt x="21948" y="30411"/>
                    </a:cubicBezTo>
                    <a:cubicBezTo>
                      <a:pt x="31754" y="3503"/>
                      <a:pt x="35490" y="0"/>
                      <a:pt x="38175" y="993"/>
                    </a:cubicBezTo>
                    <a:cubicBezTo>
                      <a:pt x="40860" y="1985"/>
                      <a:pt x="41502" y="7063"/>
                      <a:pt x="31696" y="339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30"/>
              <p:cNvSpPr/>
              <p:nvPr/>
            </p:nvSpPr>
            <p:spPr>
              <a:xfrm rot="10800000">
                <a:off x="1659763" y="2560788"/>
                <a:ext cx="628950" cy="2578550"/>
              </a:xfrm>
              <a:custGeom>
                <a:rect b="b" l="l" r="r" t="t"/>
                <a:pathLst>
                  <a:path extrusionOk="0" h="103142" w="25158">
                    <a:moveTo>
                      <a:pt x="20196" y="34147"/>
                    </a:moveTo>
                    <a:cubicBezTo>
                      <a:pt x="15177" y="62340"/>
                      <a:pt x="5662" y="103141"/>
                      <a:pt x="2802" y="102616"/>
                    </a:cubicBezTo>
                    <a:cubicBezTo>
                      <a:pt x="0" y="102149"/>
                      <a:pt x="4962" y="60531"/>
                      <a:pt x="9923" y="32338"/>
                    </a:cubicBezTo>
                    <a:cubicBezTo>
                      <a:pt x="14943" y="4145"/>
                      <a:pt x="17978" y="1"/>
                      <a:pt x="20838" y="526"/>
                    </a:cubicBezTo>
                    <a:cubicBezTo>
                      <a:pt x="23699" y="1051"/>
                      <a:pt x="25158" y="5954"/>
                      <a:pt x="20196" y="341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30"/>
              <p:cNvSpPr/>
              <p:nvPr/>
            </p:nvSpPr>
            <p:spPr>
              <a:xfrm rot="10800000">
                <a:off x="2088788" y="2573938"/>
                <a:ext cx="129900" cy="2591650"/>
              </a:xfrm>
              <a:custGeom>
                <a:rect b="b" l="l" r="r" t="t"/>
                <a:pathLst>
                  <a:path extrusionOk="0" h="103666" w="5196">
                    <a:moveTo>
                      <a:pt x="5196" y="33213"/>
                    </a:moveTo>
                    <a:cubicBezTo>
                      <a:pt x="5196" y="4553"/>
                      <a:pt x="2861" y="0"/>
                      <a:pt x="1" y="0"/>
                    </a:cubicBezTo>
                    <a:lnTo>
                      <a:pt x="1" y="103666"/>
                    </a:lnTo>
                    <a:cubicBezTo>
                      <a:pt x="2861" y="103666"/>
                      <a:pt x="5196" y="61814"/>
                      <a:pt x="5196" y="332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30"/>
              <p:cNvSpPr/>
              <p:nvPr/>
            </p:nvSpPr>
            <p:spPr>
              <a:xfrm rot="10800000">
                <a:off x="2147138" y="2573938"/>
                <a:ext cx="521000" cy="2565400"/>
              </a:xfrm>
              <a:custGeom>
                <a:rect b="b" l="l" r="r" t="t"/>
                <a:pathLst>
                  <a:path extrusionOk="0" h="102616" w="20840">
                    <a:moveTo>
                      <a:pt x="10858" y="32338"/>
                    </a:moveTo>
                    <a:cubicBezTo>
                      <a:pt x="5896" y="4145"/>
                      <a:pt x="2861" y="1"/>
                      <a:pt x="1" y="526"/>
                    </a:cubicBezTo>
                    <a:lnTo>
                      <a:pt x="17979" y="102616"/>
                    </a:lnTo>
                    <a:cubicBezTo>
                      <a:pt x="20839" y="102149"/>
                      <a:pt x="15878" y="60531"/>
                      <a:pt x="10858" y="323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30"/>
              <p:cNvSpPr/>
              <p:nvPr/>
            </p:nvSpPr>
            <p:spPr>
              <a:xfrm rot="10800000">
                <a:off x="2150063" y="2573938"/>
                <a:ext cx="954375" cy="2460325"/>
              </a:xfrm>
              <a:custGeom>
                <a:rect b="b" l="l" r="r" t="t"/>
                <a:pathLst>
                  <a:path extrusionOk="0" h="98413" w="38175">
                    <a:moveTo>
                      <a:pt x="16227" y="30411"/>
                    </a:moveTo>
                    <a:cubicBezTo>
                      <a:pt x="6421" y="3503"/>
                      <a:pt x="2685" y="0"/>
                      <a:pt x="0" y="993"/>
                    </a:cubicBezTo>
                    <a:lnTo>
                      <a:pt x="35431" y="98413"/>
                    </a:lnTo>
                    <a:cubicBezTo>
                      <a:pt x="38174" y="97479"/>
                      <a:pt x="26033" y="57320"/>
                      <a:pt x="16227" y="304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30"/>
              <p:cNvSpPr/>
              <p:nvPr/>
            </p:nvSpPr>
            <p:spPr>
              <a:xfrm rot="10800000">
                <a:off x="2155913" y="2573938"/>
                <a:ext cx="1358600" cy="2280850"/>
              </a:xfrm>
              <a:custGeom>
                <a:rect b="b" l="l" r="r" t="t"/>
                <a:pathLst>
                  <a:path extrusionOk="0" h="91234" w="54344">
                    <a:moveTo>
                      <a:pt x="21131" y="27610"/>
                    </a:moveTo>
                    <a:cubicBezTo>
                      <a:pt x="6772" y="2803"/>
                      <a:pt x="2511" y="1"/>
                      <a:pt x="1" y="1460"/>
                    </a:cubicBezTo>
                    <a:lnTo>
                      <a:pt x="51834" y="91234"/>
                    </a:lnTo>
                    <a:cubicBezTo>
                      <a:pt x="54344" y="89833"/>
                      <a:pt x="35432" y="52418"/>
                      <a:pt x="21131" y="27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30"/>
              <p:cNvSpPr/>
              <p:nvPr/>
            </p:nvSpPr>
            <p:spPr>
              <a:xfrm rot="10800000">
                <a:off x="2163188" y="2573938"/>
                <a:ext cx="1720500" cy="2031300"/>
              </a:xfrm>
              <a:custGeom>
                <a:rect b="b" l="l" r="r" t="t"/>
                <a:pathLst>
                  <a:path extrusionOk="0" h="81252" w="68820">
                    <a:moveTo>
                      <a:pt x="25275" y="23932"/>
                    </a:moveTo>
                    <a:cubicBezTo>
                      <a:pt x="6888" y="1985"/>
                      <a:pt x="2160" y="0"/>
                      <a:pt x="0" y="1868"/>
                    </a:cubicBezTo>
                    <a:lnTo>
                      <a:pt x="66601" y="81252"/>
                    </a:lnTo>
                    <a:cubicBezTo>
                      <a:pt x="68819" y="79442"/>
                      <a:pt x="43720" y="45879"/>
                      <a:pt x="25275" y="23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30"/>
              <p:cNvSpPr/>
              <p:nvPr/>
            </p:nvSpPr>
            <p:spPr>
              <a:xfrm rot="10800000">
                <a:off x="2171963" y="2573938"/>
                <a:ext cx="2031300" cy="1720475"/>
              </a:xfrm>
              <a:custGeom>
                <a:rect b="b" l="l" r="r" t="t"/>
                <a:pathLst>
                  <a:path extrusionOk="0" h="68819" w="81252">
                    <a:moveTo>
                      <a:pt x="28777" y="19554"/>
                    </a:moveTo>
                    <a:cubicBezTo>
                      <a:pt x="6829" y="1168"/>
                      <a:pt x="1810" y="0"/>
                      <a:pt x="0" y="2218"/>
                    </a:cubicBezTo>
                    <a:lnTo>
                      <a:pt x="79384" y="68819"/>
                    </a:lnTo>
                    <a:cubicBezTo>
                      <a:pt x="81252" y="66659"/>
                      <a:pt x="50666" y="37941"/>
                      <a:pt x="28777" y="195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30"/>
              <p:cNvSpPr/>
              <p:nvPr/>
            </p:nvSpPr>
            <p:spPr>
              <a:xfrm rot="10800000">
                <a:off x="2182163" y="2573938"/>
                <a:ext cx="2280850" cy="1357125"/>
              </a:xfrm>
              <a:custGeom>
                <a:rect b="b" l="l" r="r" t="t"/>
                <a:pathLst>
                  <a:path extrusionOk="0" h="54285" w="91234">
                    <a:moveTo>
                      <a:pt x="31345" y="14535"/>
                    </a:moveTo>
                    <a:cubicBezTo>
                      <a:pt x="6538" y="234"/>
                      <a:pt x="1459" y="0"/>
                      <a:pt x="0" y="2452"/>
                    </a:cubicBezTo>
                    <a:lnTo>
                      <a:pt x="89774" y="54285"/>
                    </a:lnTo>
                    <a:cubicBezTo>
                      <a:pt x="91233" y="51833"/>
                      <a:pt x="56153" y="28894"/>
                      <a:pt x="31345" y="145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30"/>
              <p:cNvSpPr/>
              <p:nvPr/>
            </p:nvSpPr>
            <p:spPr>
              <a:xfrm rot="10800000">
                <a:off x="2193838" y="2573938"/>
                <a:ext cx="2460350" cy="967500"/>
              </a:xfrm>
              <a:custGeom>
                <a:rect b="b" l="l" r="r" t="t"/>
                <a:pathLst>
                  <a:path extrusionOk="0" h="38700" w="98414">
                    <a:moveTo>
                      <a:pt x="32980" y="9748"/>
                    </a:moveTo>
                    <a:cubicBezTo>
                      <a:pt x="6071" y="0"/>
                      <a:pt x="993" y="584"/>
                      <a:pt x="1" y="3269"/>
                    </a:cubicBezTo>
                    <a:lnTo>
                      <a:pt x="97421" y="38700"/>
                    </a:lnTo>
                    <a:cubicBezTo>
                      <a:pt x="98413" y="36015"/>
                      <a:pt x="59889" y="19496"/>
                      <a:pt x="32980" y="97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30"/>
              <p:cNvSpPr/>
              <p:nvPr/>
            </p:nvSpPr>
            <p:spPr>
              <a:xfrm rot="10800000">
                <a:off x="2205513" y="2573938"/>
                <a:ext cx="2563950" cy="557450"/>
              </a:xfrm>
              <a:custGeom>
                <a:rect b="b" l="l" r="r" t="t"/>
                <a:pathLst>
                  <a:path extrusionOk="0" h="22298" w="102558">
                    <a:moveTo>
                      <a:pt x="33563" y="4962"/>
                    </a:moveTo>
                    <a:cubicBezTo>
                      <a:pt x="5370" y="0"/>
                      <a:pt x="467" y="1460"/>
                      <a:pt x="0" y="4320"/>
                    </a:cubicBezTo>
                    <a:lnTo>
                      <a:pt x="102149" y="22298"/>
                    </a:lnTo>
                    <a:cubicBezTo>
                      <a:pt x="102557" y="19496"/>
                      <a:pt x="61756" y="9923"/>
                      <a:pt x="33563" y="49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30"/>
              <p:cNvSpPr/>
              <p:nvPr/>
            </p:nvSpPr>
            <p:spPr>
              <a:xfrm rot="10800000">
                <a:off x="2218663" y="2573938"/>
                <a:ext cx="2591650" cy="128425"/>
              </a:xfrm>
              <a:custGeom>
                <a:rect b="b" l="l" r="r" t="t"/>
                <a:pathLst>
                  <a:path extrusionOk="0" h="5137" w="103666">
                    <a:moveTo>
                      <a:pt x="33213" y="0"/>
                    </a:moveTo>
                    <a:cubicBezTo>
                      <a:pt x="4553" y="0"/>
                      <a:pt x="0" y="2277"/>
                      <a:pt x="0" y="5137"/>
                    </a:cubicBezTo>
                    <a:lnTo>
                      <a:pt x="103666" y="5137"/>
                    </a:lnTo>
                    <a:cubicBezTo>
                      <a:pt x="103666" y="2277"/>
                      <a:pt x="61814" y="0"/>
                      <a:pt x="332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30"/>
              <p:cNvSpPr/>
              <p:nvPr/>
            </p:nvSpPr>
            <p:spPr>
              <a:xfrm rot="10800000">
                <a:off x="-374462" y="2444063"/>
                <a:ext cx="2593150" cy="129900"/>
              </a:xfrm>
              <a:custGeom>
                <a:rect b="b" l="l" r="r" t="t"/>
                <a:pathLst>
                  <a:path extrusionOk="0" h="5196" w="103726">
                    <a:moveTo>
                      <a:pt x="70513" y="5196"/>
                    </a:moveTo>
                    <a:cubicBezTo>
                      <a:pt x="99114" y="5196"/>
                      <a:pt x="103725" y="2861"/>
                      <a:pt x="103725" y="1"/>
                    </a:cubicBezTo>
                    <a:lnTo>
                      <a:pt x="1" y="1"/>
                    </a:lnTo>
                    <a:cubicBezTo>
                      <a:pt x="1" y="2861"/>
                      <a:pt x="41853" y="5196"/>
                      <a:pt x="70513" y="51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30"/>
              <p:cNvSpPr/>
              <p:nvPr/>
            </p:nvSpPr>
            <p:spPr>
              <a:xfrm rot="10800000">
                <a:off x="-346737" y="2502413"/>
                <a:ext cx="2565425" cy="521000"/>
              </a:xfrm>
              <a:custGeom>
                <a:rect b="b" l="l" r="r" t="t"/>
                <a:pathLst>
                  <a:path extrusionOk="0" h="20840" w="102617">
                    <a:moveTo>
                      <a:pt x="70337" y="10858"/>
                    </a:moveTo>
                    <a:cubicBezTo>
                      <a:pt x="98530" y="5896"/>
                      <a:pt x="102616" y="2861"/>
                      <a:pt x="102149" y="1"/>
                    </a:cubicBezTo>
                    <a:lnTo>
                      <a:pt x="1" y="17979"/>
                    </a:lnTo>
                    <a:cubicBezTo>
                      <a:pt x="526" y="20839"/>
                      <a:pt x="42144" y="15819"/>
                      <a:pt x="70337" y="108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30"/>
              <p:cNvSpPr/>
              <p:nvPr/>
            </p:nvSpPr>
            <p:spPr>
              <a:xfrm rot="10800000">
                <a:off x="-243112" y="2505338"/>
                <a:ext cx="2461800" cy="954375"/>
              </a:xfrm>
              <a:custGeom>
                <a:rect b="b" l="l" r="r" t="t"/>
                <a:pathLst>
                  <a:path extrusionOk="0" h="38175" w="98472">
                    <a:moveTo>
                      <a:pt x="68003" y="16227"/>
                    </a:moveTo>
                    <a:cubicBezTo>
                      <a:pt x="94911" y="6421"/>
                      <a:pt x="98472" y="2685"/>
                      <a:pt x="97421" y="0"/>
                    </a:cubicBezTo>
                    <a:lnTo>
                      <a:pt x="1" y="35431"/>
                    </a:lnTo>
                    <a:cubicBezTo>
                      <a:pt x="993" y="38174"/>
                      <a:pt x="41094" y="26033"/>
                      <a:pt x="68003" y="162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30"/>
              <p:cNvSpPr/>
              <p:nvPr/>
            </p:nvSpPr>
            <p:spPr>
              <a:xfrm rot="10800000">
                <a:off x="-62187" y="2511188"/>
                <a:ext cx="2279400" cy="1357125"/>
              </a:xfrm>
              <a:custGeom>
                <a:rect b="b" l="l" r="r" t="t"/>
                <a:pathLst>
                  <a:path extrusionOk="0" h="54285" w="91176">
                    <a:moveTo>
                      <a:pt x="63566" y="21072"/>
                    </a:moveTo>
                    <a:cubicBezTo>
                      <a:pt x="88373" y="6771"/>
                      <a:pt x="91175" y="2452"/>
                      <a:pt x="89774" y="0"/>
                    </a:cubicBezTo>
                    <a:lnTo>
                      <a:pt x="0" y="51833"/>
                    </a:lnTo>
                    <a:cubicBezTo>
                      <a:pt x="1401" y="54285"/>
                      <a:pt x="38817" y="35373"/>
                      <a:pt x="63566" y="210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30"/>
              <p:cNvSpPr/>
              <p:nvPr/>
            </p:nvSpPr>
            <p:spPr>
              <a:xfrm rot="10800000">
                <a:off x="185888" y="2518463"/>
                <a:ext cx="2032800" cy="1720500"/>
              </a:xfrm>
              <a:custGeom>
                <a:rect b="b" l="l" r="r" t="t"/>
                <a:pathLst>
                  <a:path extrusionOk="0" h="68820" w="81312">
                    <a:moveTo>
                      <a:pt x="57321" y="25275"/>
                    </a:moveTo>
                    <a:cubicBezTo>
                      <a:pt x="79268" y="6888"/>
                      <a:pt x="81311" y="2160"/>
                      <a:pt x="79443" y="0"/>
                    </a:cubicBezTo>
                    <a:lnTo>
                      <a:pt x="1" y="66601"/>
                    </a:lnTo>
                    <a:cubicBezTo>
                      <a:pt x="1869" y="68819"/>
                      <a:pt x="35432" y="43720"/>
                      <a:pt x="57321" y="252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30"/>
              <p:cNvSpPr/>
              <p:nvPr/>
            </p:nvSpPr>
            <p:spPr>
              <a:xfrm rot="10800000">
                <a:off x="496713" y="2527238"/>
                <a:ext cx="1721975" cy="2031300"/>
              </a:xfrm>
              <a:custGeom>
                <a:rect b="b" l="l" r="r" t="t"/>
                <a:pathLst>
                  <a:path extrusionOk="0" h="81252" w="68879">
                    <a:moveTo>
                      <a:pt x="49324" y="28777"/>
                    </a:moveTo>
                    <a:cubicBezTo>
                      <a:pt x="67711" y="6829"/>
                      <a:pt x="68878" y="1810"/>
                      <a:pt x="66660" y="0"/>
                    </a:cubicBezTo>
                    <a:lnTo>
                      <a:pt x="1" y="79384"/>
                    </a:lnTo>
                    <a:cubicBezTo>
                      <a:pt x="2219" y="81252"/>
                      <a:pt x="30879" y="50666"/>
                      <a:pt x="49324" y="28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30"/>
              <p:cNvSpPr/>
              <p:nvPr/>
            </p:nvSpPr>
            <p:spPr>
              <a:xfrm rot="10800000">
                <a:off x="860088" y="2537438"/>
                <a:ext cx="1357125" cy="2280850"/>
              </a:xfrm>
              <a:custGeom>
                <a:rect b="b" l="l" r="r" t="t"/>
                <a:pathLst>
                  <a:path extrusionOk="0" h="91234" w="54285">
                    <a:moveTo>
                      <a:pt x="39692" y="31345"/>
                    </a:moveTo>
                    <a:cubicBezTo>
                      <a:pt x="53993" y="6538"/>
                      <a:pt x="54285" y="1459"/>
                      <a:pt x="51775" y="0"/>
                    </a:cubicBezTo>
                    <a:lnTo>
                      <a:pt x="0" y="89774"/>
                    </a:lnTo>
                    <a:cubicBezTo>
                      <a:pt x="2452" y="91233"/>
                      <a:pt x="25391" y="56153"/>
                      <a:pt x="39692" y="313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30"/>
              <p:cNvSpPr/>
              <p:nvPr/>
            </p:nvSpPr>
            <p:spPr>
              <a:xfrm rot="10800000">
                <a:off x="1248238" y="2549113"/>
                <a:ext cx="970450" cy="2460350"/>
              </a:xfrm>
              <a:custGeom>
                <a:rect b="b" l="l" r="r" t="t"/>
                <a:pathLst>
                  <a:path extrusionOk="0" h="98414" w="38818">
                    <a:moveTo>
                      <a:pt x="29011" y="32980"/>
                    </a:moveTo>
                    <a:cubicBezTo>
                      <a:pt x="38817" y="6071"/>
                      <a:pt x="38175" y="993"/>
                      <a:pt x="35490" y="1"/>
                    </a:cubicBezTo>
                    <a:lnTo>
                      <a:pt x="1" y="97421"/>
                    </a:lnTo>
                    <a:cubicBezTo>
                      <a:pt x="2686" y="98413"/>
                      <a:pt x="19205" y="59889"/>
                      <a:pt x="29011" y="329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30"/>
              <p:cNvSpPr/>
              <p:nvPr/>
            </p:nvSpPr>
            <p:spPr>
              <a:xfrm rot="10800000">
                <a:off x="1659763" y="2560788"/>
                <a:ext cx="558925" cy="2563950"/>
              </a:xfrm>
              <a:custGeom>
                <a:rect b="b" l="l" r="r" t="t"/>
                <a:pathLst>
                  <a:path extrusionOk="0" h="102558" w="22357">
                    <a:moveTo>
                      <a:pt x="17395" y="33563"/>
                    </a:moveTo>
                    <a:cubicBezTo>
                      <a:pt x="22357" y="5370"/>
                      <a:pt x="20839" y="467"/>
                      <a:pt x="18037" y="0"/>
                    </a:cubicBezTo>
                    <a:lnTo>
                      <a:pt x="1" y="102032"/>
                    </a:lnTo>
                    <a:cubicBezTo>
                      <a:pt x="2861" y="102557"/>
                      <a:pt x="12376" y="61756"/>
                      <a:pt x="17395" y="335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30"/>
              <p:cNvSpPr/>
              <p:nvPr/>
            </p:nvSpPr>
            <p:spPr>
              <a:xfrm>
                <a:off x="2088775" y="-20637"/>
                <a:ext cx="258300" cy="2591650"/>
              </a:xfrm>
              <a:custGeom>
                <a:rect b="b" l="l" r="r" t="t"/>
                <a:pathLst>
                  <a:path extrusionOk="0" h="103666" w="10332">
                    <a:moveTo>
                      <a:pt x="10332" y="33213"/>
                    </a:moveTo>
                    <a:cubicBezTo>
                      <a:pt x="10332" y="61814"/>
                      <a:pt x="8055" y="103666"/>
                      <a:pt x="5137" y="103666"/>
                    </a:cubicBezTo>
                    <a:cubicBezTo>
                      <a:pt x="2277" y="103666"/>
                      <a:pt x="0" y="61814"/>
                      <a:pt x="0" y="33213"/>
                    </a:cubicBezTo>
                    <a:cubicBezTo>
                      <a:pt x="0" y="4553"/>
                      <a:pt x="2277" y="0"/>
                      <a:pt x="5137" y="0"/>
                    </a:cubicBezTo>
                    <a:cubicBezTo>
                      <a:pt x="8055" y="0"/>
                      <a:pt x="10332" y="4553"/>
                      <a:pt x="10332" y="332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30"/>
              <p:cNvSpPr/>
              <p:nvPr/>
            </p:nvSpPr>
            <p:spPr>
              <a:xfrm>
                <a:off x="1659750" y="8538"/>
                <a:ext cx="628975" cy="2575625"/>
              </a:xfrm>
              <a:custGeom>
                <a:rect b="b" l="l" r="r" t="t"/>
                <a:pathLst>
                  <a:path extrusionOk="0" h="103025" w="25159">
                    <a:moveTo>
                      <a:pt x="15177" y="32221"/>
                    </a:moveTo>
                    <a:cubicBezTo>
                      <a:pt x="20197" y="60414"/>
                      <a:pt x="25158" y="102032"/>
                      <a:pt x="22298" y="102499"/>
                    </a:cubicBezTo>
                    <a:cubicBezTo>
                      <a:pt x="19496" y="103024"/>
                      <a:pt x="9923" y="62223"/>
                      <a:pt x="4962" y="34030"/>
                    </a:cubicBezTo>
                    <a:cubicBezTo>
                      <a:pt x="0" y="5837"/>
                      <a:pt x="1518" y="876"/>
                      <a:pt x="4320" y="467"/>
                    </a:cubicBezTo>
                    <a:cubicBezTo>
                      <a:pt x="7122" y="0"/>
                      <a:pt x="10215" y="4028"/>
                      <a:pt x="15177" y="322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30"/>
              <p:cNvSpPr/>
              <p:nvPr/>
            </p:nvSpPr>
            <p:spPr>
              <a:xfrm>
                <a:off x="1248225" y="110688"/>
                <a:ext cx="1036100" cy="2485150"/>
              </a:xfrm>
              <a:custGeom>
                <a:rect b="b" l="l" r="r" t="t"/>
                <a:pathLst>
                  <a:path extrusionOk="0" h="99406" w="41444">
                    <a:moveTo>
                      <a:pt x="19555" y="30411"/>
                    </a:moveTo>
                    <a:cubicBezTo>
                      <a:pt x="29361" y="57320"/>
                      <a:pt x="41444" y="97479"/>
                      <a:pt x="38759" y="98413"/>
                    </a:cubicBezTo>
                    <a:cubicBezTo>
                      <a:pt x="36132" y="99405"/>
                      <a:pt x="19613" y="60881"/>
                      <a:pt x="9807" y="33972"/>
                    </a:cubicBezTo>
                    <a:cubicBezTo>
                      <a:pt x="1" y="7063"/>
                      <a:pt x="643" y="1985"/>
                      <a:pt x="3328" y="993"/>
                    </a:cubicBezTo>
                    <a:cubicBezTo>
                      <a:pt x="6013" y="0"/>
                      <a:pt x="9749" y="3503"/>
                      <a:pt x="19555" y="304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30"/>
              <p:cNvSpPr/>
              <p:nvPr/>
            </p:nvSpPr>
            <p:spPr>
              <a:xfrm>
                <a:off x="860075" y="290163"/>
                <a:ext cx="1419875" cy="2317350"/>
              </a:xfrm>
              <a:custGeom>
                <a:rect b="b" l="l" r="r" t="t"/>
                <a:pathLst>
                  <a:path extrusionOk="0" h="92694" w="56795">
                    <a:moveTo>
                      <a:pt x="23582" y="27610"/>
                    </a:moveTo>
                    <a:cubicBezTo>
                      <a:pt x="37883" y="52418"/>
                      <a:pt x="56795" y="89833"/>
                      <a:pt x="54343" y="91234"/>
                    </a:cubicBezTo>
                    <a:cubicBezTo>
                      <a:pt x="51833" y="92693"/>
                      <a:pt x="28894" y="57613"/>
                      <a:pt x="14593" y="32805"/>
                    </a:cubicBezTo>
                    <a:cubicBezTo>
                      <a:pt x="234" y="7998"/>
                      <a:pt x="0" y="2919"/>
                      <a:pt x="2452" y="1460"/>
                    </a:cubicBezTo>
                    <a:cubicBezTo>
                      <a:pt x="4962" y="1"/>
                      <a:pt x="9223" y="2803"/>
                      <a:pt x="23582" y="27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1" name="Google Shape;2891;p30"/>
              <p:cNvSpPr/>
              <p:nvPr/>
            </p:nvSpPr>
            <p:spPr>
              <a:xfrm>
                <a:off x="496725" y="539713"/>
                <a:ext cx="1775950" cy="2078000"/>
              </a:xfrm>
              <a:custGeom>
                <a:rect b="b" l="l" r="r" t="t"/>
                <a:pathLst>
                  <a:path extrusionOk="0" h="83120" w="71038">
                    <a:moveTo>
                      <a:pt x="27493" y="23932"/>
                    </a:moveTo>
                    <a:cubicBezTo>
                      <a:pt x="45938" y="45879"/>
                      <a:pt x="71037" y="79384"/>
                      <a:pt x="68819" y="81252"/>
                    </a:cubicBezTo>
                    <a:cubicBezTo>
                      <a:pt x="66659" y="83120"/>
                      <a:pt x="37941" y="52534"/>
                      <a:pt x="19554" y="30645"/>
                    </a:cubicBezTo>
                    <a:cubicBezTo>
                      <a:pt x="1168" y="8697"/>
                      <a:pt x="0" y="3678"/>
                      <a:pt x="2218" y="1868"/>
                    </a:cubicBezTo>
                    <a:cubicBezTo>
                      <a:pt x="4378" y="0"/>
                      <a:pt x="9106" y="1985"/>
                      <a:pt x="27493" y="23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2" name="Google Shape;2892;p30"/>
              <p:cNvSpPr/>
              <p:nvPr/>
            </p:nvSpPr>
            <p:spPr>
              <a:xfrm>
                <a:off x="185900" y="850538"/>
                <a:ext cx="2078000" cy="1775950"/>
              </a:xfrm>
              <a:custGeom>
                <a:rect b="b" l="l" r="r" t="t"/>
                <a:pathLst>
                  <a:path extrusionOk="0" h="71038" w="83120">
                    <a:moveTo>
                      <a:pt x="30645" y="19554"/>
                    </a:moveTo>
                    <a:cubicBezTo>
                      <a:pt x="52534" y="37941"/>
                      <a:pt x="83120" y="66659"/>
                      <a:pt x="81252" y="68819"/>
                    </a:cubicBezTo>
                    <a:cubicBezTo>
                      <a:pt x="79442" y="71037"/>
                      <a:pt x="45879" y="45938"/>
                      <a:pt x="23932" y="27493"/>
                    </a:cubicBezTo>
                    <a:cubicBezTo>
                      <a:pt x="1985" y="9106"/>
                      <a:pt x="0" y="4378"/>
                      <a:pt x="1868" y="2160"/>
                    </a:cubicBezTo>
                    <a:cubicBezTo>
                      <a:pt x="3678" y="0"/>
                      <a:pt x="8697" y="1168"/>
                      <a:pt x="30645" y="195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30"/>
              <p:cNvSpPr/>
              <p:nvPr/>
            </p:nvSpPr>
            <p:spPr>
              <a:xfrm>
                <a:off x="-63650" y="1213888"/>
                <a:ext cx="2317350" cy="1419875"/>
              </a:xfrm>
              <a:custGeom>
                <a:rect b="b" l="l" r="r" t="t"/>
                <a:pathLst>
                  <a:path extrusionOk="0" h="56795" w="92694">
                    <a:moveTo>
                      <a:pt x="32805" y="14535"/>
                    </a:moveTo>
                    <a:cubicBezTo>
                      <a:pt x="57613" y="28894"/>
                      <a:pt x="92693" y="51833"/>
                      <a:pt x="91234" y="54285"/>
                    </a:cubicBezTo>
                    <a:cubicBezTo>
                      <a:pt x="89833" y="56795"/>
                      <a:pt x="52418" y="37883"/>
                      <a:pt x="27610" y="23582"/>
                    </a:cubicBezTo>
                    <a:cubicBezTo>
                      <a:pt x="2803" y="9281"/>
                      <a:pt x="1" y="4962"/>
                      <a:pt x="1460" y="2452"/>
                    </a:cubicBezTo>
                    <a:cubicBezTo>
                      <a:pt x="2861" y="0"/>
                      <a:pt x="7998" y="234"/>
                      <a:pt x="32805" y="145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30"/>
              <p:cNvSpPr/>
              <p:nvPr/>
            </p:nvSpPr>
            <p:spPr>
              <a:xfrm>
                <a:off x="-243125" y="1603513"/>
                <a:ext cx="2485150" cy="1036100"/>
              </a:xfrm>
              <a:custGeom>
                <a:rect b="b" l="l" r="r" t="t"/>
                <a:pathLst>
                  <a:path extrusionOk="0" h="41444" w="99406">
                    <a:moveTo>
                      <a:pt x="33972" y="9748"/>
                    </a:moveTo>
                    <a:cubicBezTo>
                      <a:pt x="60881" y="19496"/>
                      <a:pt x="99405" y="36015"/>
                      <a:pt x="98413" y="38700"/>
                    </a:cubicBezTo>
                    <a:cubicBezTo>
                      <a:pt x="97479" y="41443"/>
                      <a:pt x="57320" y="29302"/>
                      <a:pt x="30411" y="19496"/>
                    </a:cubicBezTo>
                    <a:cubicBezTo>
                      <a:pt x="3503" y="9690"/>
                      <a:pt x="0" y="5954"/>
                      <a:pt x="993" y="3269"/>
                    </a:cubicBezTo>
                    <a:cubicBezTo>
                      <a:pt x="1985" y="526"/>
                      <a:pt x="7063" y="0"/>
                      <a:pt x="33972" y="97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30"/>
              <p:cNvSpPr/>
              <p:nvPr/>
            </p:nvSpPr>
            <p:spPr>
              <a:xfrm>
                <a:off x="-348200" y="2013563"/>
                <a:ext cx="2578550" cy="628975"/>
              </a:xfrm>
              <a:custGeom>
                <a:rect b="b" l="l" r="r" t="t"/>
                <a:pathLst>
                  <a:path extrusionOk="0" h="25159" w="103142">
                    <a:moveTo>
                      <a:pt x="34147" y="4962"/>
                    </a:moveTo>
                    <a:cubicBezTo>
                      <a:pt x="62340" y="9923"/>
                      <a:pt x="103141" y="19496"/>
                      <a:pt x="102616" y="22298"/>
                    </a:cubicBezTo>
                    <a:cubicBezTo>
                      <a:pt x="102149" y="25158"/>
                      <a:pt x="60531" y="20138"/>
                      <a:pt x="32338" y="15177"/>
                    </a:cubicBezTo>
                    <a:cubicBezTo>
                      <a:pt x="4145" y="10215"/>
                      <a:pt x="1" y="7180"/>
                      <a:pt x="526" y="4320"/>
                    </a:cubicBezTo>
                    <a:cubicBezTo>
                      <a:pt x="1051" y="1460"/>
                      <a:pt x="5954" y="0"/>
                      <a:pt x="34147" y="49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30"/>
              <p:cNvSpPr/>
              <p:nvPr/>
            </p:nvSpPr>
            <p:spPr>
              <a:xfrm>
                <a:off x="-374450" y="2442588"/>
                <a:ext cx="2591650" cy="259775"/>
              </a:xfrm>
              <a:custGeom>
                <a:rect b="b" l="l" r="r" t="t"/>
                <a:pathLst>
                  <a:path extrusionOk="0" h="10391" w="103666">
                    <a:moveTo>
                      <a:pt x="33213" y="0"/>
                    </a:moveTo>
                    <a:cubicBezTo>
                      <a:pt x="61814" y="0"/>
                      <a:pt x="103666" y="2277"/>
                      <a:pt x="103666" y="5195"/>
                    </a:cubicBezTo>
                    <a:cubicBezTo>
                      <a:pt x="103666" y="8055"/>
                      <a:pt x="61814" y="10390"/>
                      <a:pt x="33213" y="10390"/>
                    </a:cubicBezTo>
                    <a:cubicBezTo>
                      <a:pt x="4553" y="10390"/>
                      <a:pt x="0" y="7997"/>
                      <a:pt x="0" y="5137"/>
                    </a:cubicBezTo>
                    <a:cubicBezTo>
                      <a:pt x="0" y="2277"/>
                      <a:pt x="4553" y="0"/>
                      <a:pt x="332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30"/>
              <p:cNvSpPr/>
              <p:nvPr/>
            </p:nvSpPr>
            <p:spPr>
              <a:xfrm>
                <a:off x="2217175" y="2442588"/>
                <a:ext cx="2593150" cy="258300"/>
              </a:xfrm>
              <a:custGeom>
                <a:rect b="b" l="l" r="r" t="t"/>
                <a:pathLst>
                  <a:path extrusionOk="0" h="10332" w="103726">
                    <a:moveTo>
                      <a:pt x="70513" y="10332"/>
                    </a:moveTo>
                    <a:cubicBezTo>
                      <a:pt x="41853" y="10332"/>
                      <a:pt x="1" y="7997"/>
                      <a:pt x="1" y="5137"/>
                    </a:cubicBezTo>
                    <a:cubicBezTo>
                      <a:pt x="59" y="2277"/>
                      <a:pt x="41853" y="0"/>
                      <a:pt x="70513" y="0"/>
                    </a:cubicBezTo>
                    <a:cubicBezTo>
                      <a:pt x="99114" y="0"/>
                      <a:pt x="103725" y="2277"/>
                      <a:pt x="103725" y="5137"/>
                    </a:cubicBezTo>
                    <a:cubicBezTo>
                      <a:pt x="103725" y="8055"/>
                      <a:pt x="99114" y="10332"/>
                      <a:pt x="70513" y="1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30"/>
              <p:cNvSpPr/>
              <p:nvPr/>
            </p:nvSpPr>
            <p:spPr>
              <a:xfrm>
                <a:off x="2205525" y="2013563"/>
                <a:ext cx="2577075" cy="628975"/>
              </a:xfrm>
              <a:custGeom>
                <a:rect b="b" l="l" r="r" t="t"/>
                <a:pathLst>
                  <a:path extrusionOk="0" h="25159" w="103083">
                    <a:moveTo>
                      <a:pt x="70803" y="15177"/>
                    </a:moveTo>
                    <a:cubicBezTo>
                      <a:pt x="42610" y="20138"/>
                      <a:pt x="992" y="25158"/>
                      <a:pt x="467" y="22298"/>
                    </a:cubicBezTo>
                    <a:cubicBezTo>
                      <a:pt x="0" y="19496"/>
                      <a:pt x="40801" y="9923"/>
                      <a:pt x="68994" y="4962"/>
                    </a:cubicBezTo>
                    <a:cubicBezTo>
                      <a:pt x="97187" y="0"/>
                      <a:pt x="102090" y="1460"/>
                      <a:pt x="102615" y="4320"/>
                    </a:cubicBezTo>
                    <a:cubicBezTo>
                      <a:pt x="103082" y="7122"/>
                      <a:pt x="98996" y="10215"/>
                      <a:pt x="70803" y="151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30"/>
              <p:cNvSpPr/>
              <p:nvPr/>
            </p:nvSpPr>
            <p:spPr>
              <a:xfrm>
                <a:off x="2193850" y="1602038"/>
                <a:ext cx="2483675" cy="1036100"/>
              </a:xfrm>
              <a:custGeom>
                <a:rect b="b" l="l" r="r" t="t"/>
                <a:pathLst>
                  <a:path extrusionOk="0" h="41444" w="99347">
                    <a:moveTo>
                      <a:pt x="68936" y="19555"/>
                    </a:moveTo>
                    <a:cubicBezTo>
                      <a:pt x="42027" y="29361"/>
                      <a:pt x="1926" y="41444"/>
                      <a:pt x="934" y="38759"/>
                    </a:cubicBezTo>
                    <a:cubicBezTo>
                      <a:pt x="0" y="36132"/>
                      <a:pt x="38525" y="19613"/>
                      <a:pt x="65375" y="9807"/>
                    </a:cubicBezTo>
                    <a:cubicBezTo>
                      <a:pt x="92284" y="1"/>
                      <a:pt x="97420" y="643"/>
                      <a:pt x="98354" y="3328"/>
                    </a:cubicBezTo>
                    <a:cubicBezTo>
                      <a:pt x="99347" y="6013"/>
                      <a:pt x="95844" y="9749"/>
                      <a:pt x="68936" y="195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30"/>
              <p:cNvSpPr/>
              <p:nvPr/>
            </p:nvSpPr>
            <p:spPr>
              <a:xfrm>
                <a:off x="2182175" y="1213888"/>
                <a:ext cx="2317325" cy="1419875"/>
              </a:xfrm>
              <a:custGeom>
                <a:rect b="b" l="l" r="r" t="t"/>
                <a:pathLst>
                  <a:path extrusionOk="0" h="56795" w="92693">
                    <a:moveTo>
                      <a:pt x="65025" y="23582"/>
                    </a:moveTo>
                    <a:cubicBezTo>
                      <a:pt x="40217" y="37883"/>
                      <a:pt x="2860" y="56795"/>
                      <a:pt x="1401" y="54343"/>
                    </a:cubicBezTo>
                    <a:cubicBezTo>
                      <a:pt x="0" y="51833"/>
                      <a:pt x="35081" y="28894"/>
                      <a:pt x="59830" y="14593"/>
                    </a:cubicBezTo>
                    <a:cubicBezTo>
                      <a:pt x="84637" y="292"/>
                      <a:pt x="89774" y="0"/>
                      <a:pt x="91233" y="2452"/>
                    </a:cubicBezTo>
                    <a:cubicBezTo>
                      <a:pt x="92692" y="4962"/>
                      <a:pt x="89832" y="9223"/>
                      <a:pt x="65025" y="2358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30"/>
              <p:cNvSpPr/>
              <p:nvPr/>
            </p:nvSpPr>
            <p:spPr>
              <a:xfrm>
                <a:off x="2170500" y="850538"/>
                <a:ext cx="2080925" cy="1775950"/>
              </a:xfrm>
              <a:custGeom>
                <a:rect b="b" l="l" r="r" t="t"/>
                <a:pathLst>
                  <a:path extrusionOk="0" h="71038" w="83237">
                    <a:moveTo>
                      <a:pt x="59188" y="27493"/>
                    </a:moveTo>
                    <a:cubicBezTo>
                      <a:pt x="37299" y="45938"/>
                      <a:pt x="3736" y="71037"/>
                      <a:pt x="1868" y="68819"/>
                    </a:cubicBezTo>
                    <a:cubicBezTo>
                      <a:pt x="0" y="66659"/>
                      <a:pt x="30586" y="37941"/>
                      <a:pt x="52534" y="19554"/>
                    </a:cubicBezTo>
                    <a:cubicBezTo>
                      <a:pt x="74481" y="1168"/>
                      <a:pt x="79442" y="0"/>
                      <a:pt x="81369" y="2218"/>
                    </a:cubicBezTo>
                    <a:cubicBezTo>
                      <a:pt x="83236" y="4378"/>
                      <a:pt x="81135" y="9106"/>
                      <a:pt x="59188" y="274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30"/>
              <p:cNvSpPr/>
              <p:nvPr/>
            </p:nvSpPr>
            <p:spPr>
              <a:xfrm>
                <a:off x="2163200" y="539713"/>
                <a:ext cx="1775950" cy="2078000"/>
              </a:xfrm>
              <a:custGeom>
                <a:rect b="b" l="l" r="r" t="t"/>
                <a:pathLst>
                  <a:path extrusionOk="0" h="83120" w="71038">
                    <a:moveTo>
                      <a:pt x="51483" y="30645"/>
                    </a:moveTo>
                    <a:cubicBezTo>
                      <a:pt x="33038" y="52534"/>
                      <a:pt x="4378" y="83120"/>
                      <a:pt x="2160" y="81252"/>
                    </a:cubicBezTo>
                    <a:cubicBezTo>
                      <a:pt x="0" y="79442"/>
                      <a:pt x="25100" y="45879"/>
                      <a:pt x="43486" y="23932"/>
                    </a:cubicBezTo>
                    <a:cubicBezTo>
                      <a:pt x="61931" y="1985"/>
                      <a:pt x="66659" y="0"/>
                      <a:pt x="68819" y="1868"/>
                    </a:cubicBezTo>
                    <a:cubicBezTo>
                      <a:pt x="71037" y="3678"/>
                      <a:pt x="69870" y="8697"/>
                      <a:pt x="51483" y="30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30"/>
              <p:cNvSpPr/>
              <p:nvPr/>
            </p:nvSpPr>
            <p:spPr>
              <a:xfrm>
                <a:off x="2155900" y="290163"/>
                <a:ext cx="1419875" cy="2317350"/>
              </a:xfrm>
              <a:custGeom>
                <a:rect b="b" l="l" r="r" t="t"/>
                <a:pathLst>
                  <a:path extrusionOk="0" h="92694" w="56795">
                    <a:moveTo>
                      <a:pt x="42202" y="32805"/>
                    </a:moveTo>
                    <a:cubicBezTo>
                      <a:pt x="27901" y="57613"/>
                      <a:pt x="4962" y="92693"/>
                      <a:pt x="2452" y="91234"/>
                    </a:cubicBezTo>
                    <a:cubicBezTo>
                      <a:pt x="0" y="89833"/>
                      <a:pt x="18912" y="52418"/>
                      <a:pt x="33213" y="27610"/>
                    </a:cubicBezTo>
                    <a:cubicBezTo>
                      <a:pt x="47514" y="2803"/>
                      <a:pt x="51833" y="1"/>
                      <a:pt x="54285" y="1460"/>
                    </a:cubicBezTo>
                    <a:cubicBezTo>
                      <a:pt x="56795" y="2861"/>
                      <a:pt x="56503" y="7998"/>
                      <a:pt x="42202" y="328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30"/>
              <p:cNvSpPr/>
              <p:nvPr/>
            </p:nvSpPr>
            <p:spPr>
              <a:xfrm>
                <a:off x="2150050" y="110688"/>
                <a:ext cx="1037575" cy="2485150"/>
              </a:xfrm>
              <a:custGeom>
                <a:rect b="b" l="l" r="r" t="t"/>
                <a:pathLst>
                  <a:path extrusionOk="0" h="99406" w="41503">
                    <a:moveTo>
                      <a:pt x="31696" y="33972"/>
                    </a:moveTo>
                    <a:cubicBezTo>
                      <a:pt x="21890" y="60881"/>
                      <a:pt x="5371" y="99405"/>
                      <a:pt x="2686" y="98413"/>
                    </a:cubicBezTo>
                    <a:cubicBezTo>
                      <a:pt x="1" y="97479"/>
                      <a:pt x="12142" y="57320"/>
                      <a:pt x="21948" y="30411"/>
                    </a:cubicBezTo>
                    <a:cubicBezTo>
                      <a:pt x="31754" y="3503"/>
                      <a:pt x="35490" y="0"/>
                      <a:pt x="38175" y="993"/>
                    </a:cubicBezTo>
                    <a:cubicBezTo>
                      <a:pt x="40860" y="1985"/>
                      <a:pt x="41502" y="7063"/>
                      <a:pt x="31696" y="339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30"/>
              <p:cNvSpPr/>
              <p:nvPr/>
            </p:nvSpPr>
            <p:spPr>
              <a:xfrm>
                <a:off x="2147150" y="5613"/>
                <a:ext cx="628950" cy="2578550"/>
              </a:xfrm>
              <a:custGeom>
                <a:rect b="b" l="l" r="r" t="t"/>
                <a:pathLst>
                  <a:path extrusionOk="0" h="103142" w="25158">
                    <a:moveTo>
                      <a:pt x="20196" y="34147"/>
                    </a:moveTo>
                    <a:cubicBezTo>
                      <a:pt x="15177" y="62340"/>
                      <a:pt x="5662" y="103141"/>
                      <a:pt x="2802" y="102616"/>
                    </a:cubicBezTo>
                    <a:cubicBezTo>
                      <a:pt x="0" y="102149"/>
                      <a:pt x="4962" y="60531"/>
                      <a:pt x="9923" y="32338"/>
                    </a:cubicBezTo>
                    <a:cubicBezTo>
                      <a:pt x="14943" y="4145"/>
                      <a:pt x="17978" y="1"/>
                      <a:pt x="20838" y="526"/>
                    </a:cubicBezTo>
                    <a:cubicBezTo>
                      <a:pt x="23699" y="1051"/>
                      <a:pt x="25158" y="5954"/>
                      <a:pt x="20196" y="341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30"/>
              <p:cNvSpPr/>
              <p:nvPr/>
            </p:nvSpPr>
            <p:spPr>
              <a:xfrm>
                <a:off x="2217175" y="-20637"/>
                <a:ext cx="129900" cy="2591650"/>
              </a:xfrm>
              <a:custGeom>
                <a:rect b="b" l="l" r="r" t="t"/>
                <a:pathLst>
                  <a:path extrusionOk="0" h="103666" w="5196">
                    <a:moveTo>
                      <a:pt x="5196" y="33213"/>
                    </a:moveTo>
                    <a:cubicBezTo>
                      <a:pt x="5196" y="4553"/>
                      <a:pt x="2861" y="0"/>
                      <a:pt x="1" y="0"/>
                    </a:cubicBezTo>
                    <a:lnTo>
                      <a:pt x="1" y="103666"/>
                    </a:lnTo>
                    <a:cubicBezTo>
                      <a:pt x="2861" y="103666"/>
                      <a:pt x="5196" y="61814"/>
                      <a:pt x="5196" y="332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30"/>
              <p:cNvSpPr/>
              <p:nvPr/>
            </p:nvSpPr>
            <p:spPr>
              <a:xfrm>
                <a:off x="1767725" y="5613"/>
                <a:ext cx="521000" cy="2565400"/>
              </a:xfrm>
              <a:custGeom>
                <a:rect b="b" l="l" r="r" t="t"/>
                <a:pathLst>
                  <a:path extrusionOk="0" h="102616" w="20840">
                    <a:moveTo>
                      <a:pt x="10858" y="32338"/>
                    </a:moveTo>
                    <a:cubicBezTo>
                      <a:pt x="5896" y="4145"/>
                      <a:pt x="2861" y="1"/>
                      <a:pt x="1" y="526"/>
                    </a:cubicBezTo>
                    <a:lnTo>
                      <a:pt x="17979" y="102616"/>
                    </a:lnTo>
                    <a:cubicBezTo>
                      <a:pt x="20839" y="102149"/>
                      <a:pt x="15878" y="60531"/>
                      <a:pt x="10858" y="323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30"/>
              <p:cNvSpPr/>
              <p:nvPr/>
            </p:nvSpPr>
            <p:spPr>
              <a:xfrm>
                <a:off x="1331425" y="110688"/>
                <a:ext cx="954375" cy="2460325"/>
              </a:xfrm>
              <a:custGeom>
                <a:rect b="b" l="l" r="r" t="t"/>
                <a:pathLst>
                  <a:path extrusionOk="0" h="98413" w="38175">
                    <a:moveTo>
                      <a:pt x="16227" y="30411"/>
                    </a:moveTo>
                    <a:cubicBezTo>
                      <a:pt x="6421" y="3503"/>
                      <a:pt x="2685" y="0"/>
                      <a:pt x="0" y="993"/>
                    </a:cubicBezTo>
                    <a:lnTo>
                      <a:pt x="35431" y="98413"/>
                    </a:lnTo>
                    <a:cubicBezTo>
                      <a:pt x="38174" y="97479"/>
                      <a:pt x="26033" y="57320"/>
                      <a:pt x="16227" y="304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30"/>
              <p:cNvSpPr/>
              <p:nvPr/>
            </p:nvSpPr>
            <p:spPr>
              <a:xfrm>
                <a:off x="921350" y="290163"/>
                <a:ext cx="1358600" cy="2280850"/>
              </a:xfrm>
              <a:custGeom>
                <a:rect b="b" l="l" r="r" t="t"/>
                <a:pathLst>
                  <a:path extrusionOk="0" h="91234" w="54344">
                    <a:moveTo>
                      <a:pt x="21131" y="27610"/>
                    </a:moveTo>
                    <a:cubicBezTo>
                      <a:pt x="6772" y="2803"/>
                      <a:pt x="2511" y="1"/>
                      <a:pt x="1" y="1460"/>
                    </a:cubicBezTo>
                    <a:lnTo>
                      <a:pt x="51834" y="91234"/>
                    </a:lnTo>
                    <a:cubicBezTo>
                      <a:pt x="54344" y="89833"/>
                      <a:pt x="35432" y="52418"/>
                      <a:pt x="21131" y="27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30"/>
              <p:cNvSpPr/>
              <p:nvPr/>
            </p:nvSpPr>
            <p:spPr>
              <a:xfrm>
                <a:off x="552175" y="539713"/>
                <a:ext cx="1720500" cy="2031300"/>
              </a:xfrm>
              <a:custGeom>
                <a:rect b="b" l="l" r="r" t="t"/>
                <a:pathLst>
                  <a:path extrusionOk="0" h="81252" w="68820">
                    <a:moveTo>
                      <a:pt x="25275" y="23932"/>
                    </a:moveTo>
                    <a:cubicBezTo>
                      <a:pt x="6888" y="1985"/>
                      <a:pt x="2160" y="0"/>
                      <a:pt x="0" y="1868"/>
                    </a:cubicBezTo>
                    <a:lnTo>
                      <a:pt x="66601" y="81252"/>
                    </a:lnTo>
                    <a:cubicBezTo>
                      <a:pt x="68819" y="79442"/>
                      <a:pt x="43720" y="45879"/>
                      <a:pt x="25275" y="23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30"/>
              <p:cNvSpPr/>
              <p:nvPr/>
            </p:nvSpPr>
            <p:spPr>
              <a:xfrm>
                <a:off x="232600" y="850538"/>
                <a:ext cx="2031300" cy="1720475"/>
              </a:xfrm>
              <a:custGeom>
                <a:rect b="b" l="l" r="r" t="t"/>
                <a:pathLst>
                  <a:path extrusionOk="0" h="68819" w="81252">
                    <a:moveTo>
                      <a:pt x="28777" y="19554"/>
                    </a:moveTo>
                    <a:cubicBezTo>
                      <a:pt x="6829" y="1168"/>
                      <a:pt x="1810" y="0"/>
                      <a:pt x="0" y="2218"/>
                    </a:cubicBezTo>
                    <a:lnTo>
                      <a:pt x="79384" y="68819"/>
                    </a:lnTo>
                    <a:cubicBezTo>
                      <a:pt x="81252" y="66659"/>
                      <a:pt x="50666" y="37941"/>
                      <a:pt x="28777" y="195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30"/>
              <p:cNvSpPr/>
              <p:nvPr/>
            </p:nvSpPr>
            <p:spPr>
              <a:xfrm>
                <a:off x="-27150" y="1213888"/>
                <a:ext cx="2280850" cy="1357125"/>
              </a:xfrm>
              <a:custGeom>
                <a:rect b="b" l="l" r="r" t="t"/>
                <a:pathLst>
                  <a:path extrusionOk="0" h="54285" w="91234">
                    <a:moveTo>
                      <a:pt x="31345" y="14535"/>
                    </a:moveTo>
                    <a:cubicBezTo>
                      <a:pt x="6538" y="234"/>
                      <a:pt x="1459" y="0"/>
                      <a:pt x="0" y="2452"/>
                    </a:cubicBezTo>
                    <a:lnTo>
                      <a:pt x="89774" y="54285"/>
                    </a:lnTo>
                    <a:cubicBezTo>
                      <a:pt x="91233" y="51833"/>
                      <a:pt x="56153" y="28894"/>
                      <a:pt x="31345" y="145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30"/>
              <p:cNvSpPr/>
              <p:nvPr/>
            </p:nvSpPr>
            <p:spPr>
              <a:xfrm>
                <a:off x="-218325" y="1603513"/>
                <a:ext cx="2460350" cy="967500"/>
              </a:xfrm>
              <a:custGeom>
                <a:rect b="b" l="l" r="r" t="t"/>
                <a:pathLst>
                  <a:path extrusionOk="0" h="38700" w="98414">
                    <a:moveTo>
                      <a:pt x="32980" y="9748"/>
                    </a:moveTo>
                    <a:cubicBezTo>
                      <a:pt x="6071" y="0"/>
                      <a:pt x="993" y="584"/>
                      <a:pt x="1" y="3269"/>
                    </a:cubicBezTo>
                    <a:lnTo>
                      <a:pt x="97421" y="38700"/>
                    </a:lnTo>
                    <a:cubicBezTo>
                      <a:pt x="98413" y="36015"/>
                      <a:pt x="59889" y="19496"/>
                      <a:pt x="32980" y="97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30"/>
              <p:cNvSpPr/>
              <p:nvPr/>
            </p:nvSpPr>
            <p:spPr>
              <a:xfrm>
                <a:off x="-333600" y="2013563"/>
                <a:ext cx="2563950" cy="557450"/>
              </a:xfrm>
              <a:custGeom>
                <a:rect b="b" l="l" r="r" t="t"/>
                <a:pathLst>
                  <a:path extrusionOk="0" h="22298" w="102558">
                    <a:moveTo>
                      <a:pt x="33563" y="4962"/>
                    </a:moveTo>
                    <a:cubicBezTo>
                      <a:pt x="5370" y="0"/>
                      <a:pt x="467" y="1460"/>
                      <a:pt x="0" y="4320"/>
                    </a:cubicBezTo>
                    <a:lnTo>
                      <a:pt x="102149" y="22298"/>
                    </a:lnTo>
                    <a:cubicBezTo>
                      <a:pt x="102557" y="19496"/>
                      <a:pt x="61756" y="9923"/>
                      <a:pt x="33563" y="49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30"/>
              <p:cNvSpPr/>
              <p:nvPr/>
            </p:nvSpPr>
            <p:spPr>
              <a:xfrm>
                <a:off x="-374450" y="2442588"/>
                <a:ext cx="2591650" cy="128425"/>
              </a:xfrm>
              <a:custGeom>
                <a:rect b="b" l="l" r="r" t="t"/>
                <a:pathLst>
                  <a:path extrusionOk="0" h="5137" w="103666">
                    <a:moveTo>
                      <a:pt x="33213" y="0"/>
                    </a:moveTo>
                    <a:cubicBezTo>
                      <a:pt x="4553" y="0"/>
                      <a:pt x="0" y="2277"/>
                      <a:pt x="0" y="5137"/>
                    </a:cubicBezTo>
                    <a:lnTo>
                      <a:pt x="103666" y="5137"/>
                    </a:lnTo>
                    <a:cubicBezTo>
                      <a:pt x="103666" y="2277"/>
                      <a:pt x="61814" y="0"/>
                      <a:pt x="332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30"/>
              <p:cNvSpPr/>
              <p:nvPr/>
            </p:nvSpPr>
            <p:spPr>
              <a:xfrm>
                <a:off x="2217175" y="2570988"/>
                <a:ext cx="2593150" cy="129900"/>
              </a:xfrm>
              <a:custGeom>
                <a:rect b="b" l="l" r="r" t="t"/>
                <a:pathLst>
                  <a:path extrusionOk="0" h="5196" w="103726">
                    <a:moveTo>
                      <a:pt x="70513" y="5196"/>
                    </a:moveTo>
                    <a:cubicBezTo>
                      <a:pt x="99114" y="5196"/>
                      <a:pt x="103725" y="2861"/>
                      <a:pt x="103725" y="1"/>
                    </a:cubicBezTo>
                    <a:lnTo>
                      <a:pt x="1" y="1"/>
                    </a:lnTo>
                    <a:cubicBezTo>
                      <a:pt x="1" y="2861"/>
                      <a:pt x="41853" y="5196"/>
                      <a:pt x="70513" y="51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30"/>
              <p:cNvSpPr/>
              <p:nvPr/>
            </p:nvSpPr>
            <p:spPr>
              <a:xfrm>
                <a:off x="2217175" y="2121538"/>
                <a:ext cx="2565425" cy="521000"/>
              </a:xfrm>
              <a:custGeom>
                <a:rect b="b" l="l" r="r" t="t"/>
                <a:pathLst>
                  <a:path extrusionOk="0" h="20840" w="102617">
                    <a:moveTo>
                      <a:pt x="70337" y="10858"/>
                    </a:moveTo>
                    <a:cubicBezTo>
                      <a:pt x="98530" y="5896"/>
                      <a:pt x="102616" y="2861"/>
                      <a:pt x="102149" y="1"/>
                    </a:cubicBezTo>
                    <a:lnTo>
                      <a:pt x="1" y="17979"/>
                    </a:lnTo>
                    <a:cubicBezTo>
                      <a:pt x="526" y="20839"/>
                      <a:pt x="42144" y="15819"/>
                      <a:pt x="70337" y="108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30"/>
              <p:cNvSpPr/>
              <p:nvPr/>
            </p:nvSpPr>
            <p:spPr>
              <a:xfrm>
                <a:off x="2217175" y="1685238"/>
                <a:ext cx="2461800" cy="954375"/>
              </a:xfrm>
              <a:custGeom>
                <a:rect b="b" l="l" r="r" t="t"/>
                <a:pathLst>
                  <a:path extrusionOk="0" h="38175" w="98472">
                    <a:moveTo>
                      <a:pt x="68003" y="16227"/>
                    </a:moveTo>
                    <a:cubicBezTo>
                      <a:pt x="94911" y="6421"/>
                      <a:pt x="98472" y="2685"/>
                      <a:pt x="97421" y="0"/>
                    </a:cubicBezTo>
                    <a:lnTo>
                      <a:pt x="1" y="35431"/>
                    </a:lnTo>
                    <a:cubicBezTo>
                      <a:pt x="993" y="38174"/>
                      <a:pt x="41094" y="26033"/>
                      <a:pt x="68003" y="162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30"/>
              <p:cNvSpPr/>
              <p:nvPr/>
            </p:nvSpPr>
            <p:spPr>
              <a:xfrm>
                <a:off x="2218650" y="1276638"/>
                <a:ext cx="2279400" cy="1357125"/>
              </a:xfrm>
              <a:custGeom>
                <a:rect b="b" l="l" r="r" t="t"/>
                <a:pathLst>
                  <a:path extrusionOk="0" h="54285" w="91176">
                    <a:moveTo>
                      <a:pt x="63566" y="21072"/>
                    </a:moveTo>
                    <a:cubicBezTo>
                      <a:pt x="88373" y="6771"/>
                      <a:pt x="91175" y="2452"/>
                      <a:pt x="89774" y="0"/>
                    </a:cubicBezTo>
                    <a:lnTo>
                      <a:pt x="0" y="51833"/>
                    </a:lnTo>
                    <a:cubicBezTo>
                      <a:pt x="1401" y="54285"/>
                      <a:pt x="38817" y="35373"/>
                      <a:pt x="63566" y="210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30"/>
              <p:cNvSpPr/>
              <p:nvPr/>
            </p:nvSpPr>
            <p:spPr>
              <a:xfrm>
                <a:off x="2217175" y="905988"/>
                <a:ext cx="2032800" cy="1720500"/>
              </a:xfrm>
              <a:custGeom>
                <a:rect b="b" l="l" r="r" t="t"/>
                <a:pathLst>
                  <a:path extrusionOk="0" h="68820" w="81312">
                    <a:moveTo>
                      <a:pt x="57321" y="25275"/>
                    </a:moveTo>
                    <a:cubicBezTo>
                      <a:pt x="79268" y="6888"/>
                      <a:pt x="81311" y="2160"/>
                      <a:pt x="79443" y="0"/>
                    </a:cubicBezTo>
                    <a:lnTo>
                      <a:pt x="1" y="66601"/>
                    </a:lnTo>
                    <a:cubicBezTo>
                      <a:pt x="1869" y="68819"/>
                      <a:pt x="35432" y="43720"/>
                      <a:pt x="57321" y="252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30"/>
              <p:cNvSpPr/>
              <p:nvPr/>
            </p:nvSpPr>
            <p:spPr>
              <a:xfrm>
                <a:off x="2217175" y="586413"/>
                <a:ext cx="1721975" cy="2031300"/>
              </a:xfrm>
              <a:custGeom>
                <a:rect b="b" l="l" r="r" t="t"/>
                <a:pathLst>
                  <a:path extrusionOk="0" h="81252" w="68879">
                    <a:moveTo>
                      <a:pt x="49324" y="28777"/>
                    </a:moveTo>
                    <a:cubicBezTo>
                      <a:pt x="67711" y="6829"/>
                      <a:pt x="68878" y="1810"/>
                      <a:pt x="66660" y="0"/>
                    </a:cubicBezTo>
                    <a:lnTo>
                      <a:pt x="1" y="79384"/>
                    </a:lnTo>
                    <a:cubicBezTo>
                      <a:pt x="2219" y="81252"/>
                      <a:pt x="30879" y="50666"/>
                      <a:pt x="49324" y="28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30"/>
              <p:cNvSpPr/>
              <p:nvPr/>
            </p:nvSpPr>
            <p:spPr>
              <a:xfrm>
                <a:off x="2218650" y="326663"/>
                <a:ext cx="1357125" cy="2280850"/>
              </a:xfrm>
              <a:custGeom>
                <a:rect b="b" l="l" r="r" t="t"/>
                <a:pathLst>
                  <a:path extrusionOk="0" h="91234" w="54285">
                    <a:moveTo>
                      <a:pt x="39692" y="31345"/>
                    </a:moveTo>
                    <a:cubicBezTo>
                      <a:pt x="53993" y="6538"/>
                      <a:pt x="54285" y="1459"/>
                      <a:pt x="51775" y="0"/>
                    </a:cubicBezTo>
                    <a:lnTo>
                      <a:pt x="0" y="89774"/>
                    </a:lnTo>
                    <a:cubicBezTo>
                      <a:pt x="2452" y="91233"/>
                      <a:pt x="25391" y="56153"/>
                      <a:pt x="39692" y="313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30"/>
              <p:cNvSpPr/>
              <p:nvPr/>
            </p:nvSpPr>
            <p:spPr>
              <a:xfrm>
                <a:off x="2217175" y="135488"/>
                <a:ext cx="970450" cy="2460350"/>
              </a:xfrm>
              <a:custGeom>
                <a:rect b="b" l="l" r="r" t="t"/>
                <a:pathLst>
                  <a:path extrusionOk="0" h="98414" w="38818">
                    <a:moveTo>
                      <a:pt x="29011" y="32980"/>
                    </a:moveTo>
                    <a:cubicBezTo>
                      <a:pt x="38817" y="6071"/>
                      <a:pt x="38175" y="993"/>
                      <a:pt x="35490" y="1"/>
                    </a:cubicBezTo>
                    <a:lnTo>
                      <a:pt x="1" y="97421"/>
                    </a:lnTo>
                    <a:cubicBezTo>
                      <a:pt x="2686" y="98413"/>
                      <a:pt x="19205" y="59889"/>
                      <a:pt x="29011" y="329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30"/>
              <p:cNvSpPr/>
              <p:nvPr/>
            </p:nvSpPr>
            <p:spPr>
              <a:xfrm>
                <a:off x="2217175" y="20213"/>
                <a:ext cx="558925" cy="2563950"/>
              </a:xfrm>
              <a:custGeom>
                <a:rect b="b" l="l" r="r" t="t"/>
                <a:pathLst>
                  <a:path extrusionOk="0" h="102558" w="22357">
                    <a:moveTo>
                      <a:pt x="17395" y="33563"/>
                    </a:moveTo>
                    <a:cubicBezTo>
                      <a:pt x="22357" y="5370"/>
                      <a:pt x="20839" y="467"/>
                      <a:pt x="18037" y="0"/>
                    </a:cubicBezTo>
                    <a:lnTo>
                      <a:pt x="1" y="102032"/>
                    </a:lnTo>
                    <a:cubicBezTo>
                      <a:pt x="2861" y="102557"/>
                      <a:pt x="12376" y="61756"/>
                      <a:pt x="17395" y="335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25" name="Google Shape;2925;p30"/>
          <p:cNvGrpSpPr/>
          <p:nvPr/>
        </p:nvGrpSpPr>
        <p:grpSpPr>
          <a:xfrm>
            <a:off x="8752325" y="1465825"/>
            <a:ext cx="297775" cy="163975"/>
            <a:chOff x="2963600" y="4461825"/>
            <a:chExt cx="297775" cy="163975"/>
          </a:xfrm>
        </p:grpSpPr>
        <p:sp>
          <p:nvSpPr>
            <p:cNvPr id="2926" name="Google Shape;2926;p30"/>
            <p:cNvSpPr/>
            <p:nvPr/>
          </p:nvSpPr>
          <p:spPr>
            <a:xfrm>
              <a:off x="2963600" y="4461825"/>
              <a:ext cx="297775" cy="163975"/>
            </a:xfrm>
            <a:custGeom>
              <a:rect b="b" l="l" r="r" t="t"/>
              <a:pathLst>
                <a:path extrusionOk="0" h="6559" w="11911">
                  <a:moveTo>
                    <a:pt x="5963" y="1"/>
                  </a:moveTo>
                  <a:cubicBezTo>
                    <a:pt x="4817" y="1"/>
                    <a:pt x="3671" y="891"/>
                    <a:pt x="5377" y="2670"/>
                  </a:cubicBezTo>
                  <a:cubicBezTo>
                    <a:pt x="4361" y="1610"/>
                    <a:pt x="3292" y="1237"/>
                    <a:pt x="2473" y="1237"/>
                  </a:cubicBezTo>
                  <a:cubicBezTo>
                    <a:pt x="543" y="1237"/>
                    <a:pt x="0" y="3304"/>
                    <a:pt x="4792" y="3304"/>
                  </a:cubicBezTo>
                  <a:cubicBezTo>
                    <a:pt x="17" y="3304"/>
                    <a:pt x="539" y="5332"/>
                    <a:pt x="2453" y="5332"/>
                  </a:cubicBezTo>
                  <a:cubicBezTo>
                    <a:pt x="3274" y="5332"/>
                    <a:pt x="4352" y="4958"/>
                    <a:pt x="5377" y="3889"/>
                  </a:cubicBezTo>
                  <a:lnTo>
                    <a:pt x="5377" y="3889"/>
                  </a:lnTo>
                  <a:cubicBezTo>
                    <a:pt x="3671" y="5669"/>
                    <a:pt x="4817" y="6558"/>
                    <a:pt x="5963" y="6558"/>
                  </a:cubicBezTo>
                  <a:cubicBezTo>
                    <a:pt x="7108" y="6558"/>
                    <a:pt x="8254" y="5669"/>
                    <a:pt x="6548" y="3889"/>
                  </a:cubicBezTo>
                  <a:lnTo>
                    <a:pt x="6548" y="3889"/>
                  </a:lnTo>
                  <a:cubicBezTo>
                    <a:pt x="7573" y="4958"/>
                    <a:pt x="8651" y="5332"/>
                    <a:pt x="9471" y="5332"/>
                  </a:cubicBezTo>
                  <a:cubicBezTo>
                    <a:pt x="11381" y="5332"/>
                    <a:pt x="11893" y="3304"/>
                    <a:pt x="7084" y="3304"/>
                  </a:cubicBezTo>
                  <a:cubicBezTo>
                    <a:pt x="11910" y="3304"/>
                    <a:pt x="11378" y="1237"/>
                    <a:pt x="9451" y="1237"/>
                  </a:cubicBezTo>
                  <a:cubicBezTo>
                    <a:pt x="8633" y="1237"/>
                    <a:pt x="7564" y="1610"/>
                    <a:pt x="6548" y="2670"/>
                  </a:cubicBezTo>
                  <a:cubicBezTo>
                    <a:pt x="8254" y="891"/>
                    <a:pt x="7108" y="1"/>
                    <a:pt x="59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0"/>
            <p:cNvSpPr/>
            <p:nvPr/>
          </p:nvSpPr>
          <p:spPr>
            <a:xfrm>
              <a:off x="3087050" y="4528575"/>
              <a:ext cx="50000" cy="30475"/>
            </a:xfrm>
            <a:custGeom>
              <a:rect b="b" l="l" r="r" t="t"/>
              <a:pathLst>
                <a:path extrusionOk="0" h="1219" w="2000">
                  <a:moveTo>
                    <a:pt x="1025" y="0"/>
                  </a:moveTo>
                  <a:cubicBezTo>
                    <a:pt x="488" y="0"/>
                    <a:pt x="1" y="293"/>
                    <a:pt x="1" y="634"/>
                  </a:cubicBezTo>
                  <a:cubicBezTo>
                    <a:pt x="1" y="975"/>
                    <a:pt x="488" y="1219"/>
                    <a:pt x="1025" y="1219"/>
                  </a:cubicBezTo>
                  <a:cubicBezTo>
                    <a:pt x="1561" y="1219"/>
                    <a:pt x="2000" y="975"/>
                    <a:pt x="2000" y="634"/>
                  </a:cubicBezTo>
                  <a:cubicBezTo>
                    <a:pt x="2000" y="293"/>
                    <a:pt x="1561" y="0"/>
                    <a:pt x="10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8" name="Google Shape;2928;p30"/>
          <p:cNvGrpSpPr/>
          <p:nvPr/>
        </p:nvGrpSpPr>
        <p:grpSpPr>
          <a:xfrm>
            <a:off x="8505250" y="879500"/>
            <a:ext cx="297775" cy="164900"/>
            <a:chOff x="3270425" y="6157250"/>
            <a:chExt cx="297775" cy="164900"/>
          </a:xfrm>
        </p:grpSpPr>
        <p:sp>
          <p:nvSpPr>
            <p:cNvPr id="2929" name="Google Shape;2929;p30"/>
            <p:cNvSpPr/>
            <p:nvPr/>
          </p:nvSpPr>
          <p:spPr>
            <a:xfrm>
              <a:off x="3270425" y="6157250"/>
              <a:ext cx="297775" cy="164900"/>
            </a:xfrm>
            <a:custGeom>
              <a:rect b="b" l="l" r="r" t="t"/>
              <a:pathLst>
                <a:path extrusionOk="0" h="6596" w="11911">
                  <a:moveTo>
                    <a:pt x="5963" y="1"/>
                  </a:moveTo>
                  <a:cubicBezTo>
                    <a:pt x="4817" y="1"/>
                    <a:pt x="3671" y="891"/>
                    <a:pt x="5377" y="2670"/>
                  </a:cubicBezTo>
                  <a:cubicBezTo>
                    <a:pt x="4361" y="1610"/>
                    <a:pt x="3292" y="1238"/>
                    <a:pt x="2473" y="1238"/>
                  </a:cubicBezTo>
                  <a:cubicBezTo>
                    <a:pt x="543" y="1238"/>
                    <a:pt x="0" y="3304"/>
                    <a:pt x="4792" y="3304"/>
                  </a:cubicBezTo>
                  <a:cubicBezTo>
                    <a:pt x="20" y="3304"/>
                    <a:pt x="539" y="5354"/>
                    <a:pt x="2449" y="5354"/>
                  </a:cubicBezTo>
                  <a:cubicBezTo>
                    <a:pt x="3271" y="5354"/>
                    <a:pt x="4351" y="4974"/>
                    <a:pt x="5377" y="3889"/>
                  </a:cubicBezTo>
                  <a:lnTo>
                    <a:pt x="5377" y="3889"/>
                  </a:lnTo>
                  <a:cubicBezTo>
                    <a:pt x="3671" y="5693"/>
                    <a:pt x="4817" y="6595"/>
                    <a:pt x="5963" y="6595"/>
                  </a:cubicBezTo>
                  <a:cubicBezTo>
                    <a:pt x="7108" y="6595"/>
                    <a:pt x="8254" y="5693"/>
                    <a:pt x="6548" y="3889"/>
                  </a:cubicBezTo>
                  <a:lnTo>
                    <a:pt x="6548" y="3889"/>
                  </a:lnTo>
                  <a:cubicBezTo>
                    <a:pt x="7573" y="4958"/>
                    <a:pt x="8651" y="5332"/>
                    <a:pt x="9471" y="5332"/>
                  </a:cubicBezTo>
                  <a:cubicBezTo>
                    <a:pt x="11381" y="5332"/>
                    <a:pt x="11893" y="3304"/>
                    <a:pt x="7084" y="3304"/>
                  </a:cubicBezTo>
                  <a:cubicBezTo>
                    <a:pt x="11910" y="3304"/>
                    <a:pt x="11378" y="1238"/>
                    <a:pt x="9451" y="1238"/>
                  </a:cubicBezTo>
                  <a:cubicBezTo>
                    <a:pt x="8633" y="1238"/>
                    <a:pt x="7564" y="1610"/>
                    <a:pt x="6548" y="2670"/>
                  </a:cubicBezTo>
                  <a:cubicBezTo>
                    <a:pt x="8254" y="891"/>
                    <a:pt x="7108" y="1"/>
                    <a:pt x="59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0"/>
            <p:cNvSpPr/>
            <p:nvPr/>
          </p:nvSpPr>
          <p:spPr>
            <a:xfrm>
              <a:off x="3395100" y="6225225"/>
              <a:ext cx="48775" cy="30475"/>
            </a:xfrm>
            <a:custGeom>
              <a:rect b="b" l="l" r="r" t="t"/>
              <a:pathLst>
                <a:path extrusionOk="0" h="1219" w="1951">
                  <a:moveTo>
                    <a:pt x="976" y="0"/>
                  </a:moveTo>
                  <a:cubicBezTo>
                    <a:pt x="439" y="0"/>
                    <a:pt x="0" y="244"/>
                    <a:pt x="0" y="585"/>
                  </a:cubicBezTo>
                  <a:cubicBezTo>
                    <a:pt x="0" y="926"/>
                    <a:pt x="439" y="1219"/>
                    <a:pt x="976" y="1219"/>
                  </a:cubicBezTo>
                  <a:cubicBezTo>
                    <a:pt x="1512" y="1219"/>
                    <a:pt x="1951" y="926"/>
                    <a:pt x="1951" y="585"/>
                  </a:cubicBezTo>
                  <a:cubicBezTo>
                    <a:pt x="1951" y="244"/>
                    <a:pt x="1512" y="0"/>
                    <a:pt x="9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1" name="Google Shape;2931;p30"/>
          <p:cNvSpPr/>
          <p:nvPr/>
        </p:nvSpPr>
        <p:spPr>
          <a:xfrm>
            <a:off x="5600475" y="132650"/>
            <a:ext cx="28075" cy="17075"/>
          </a:xfrm>
          <a:custGeom>
            <a:rect b="b" l="l" r="r" t="t"/>
            <a:pathLst>
              <a:path extrusionOk="0" h="683" w="1123">
                <a:moveTo>
                  <a:pt x="537" y="0"/>
                </a:moveTo>
                <a:cubicBezTo>
                  <a:pt x="245" y="0"/>
                  <a:pt x="1" y="195"/>
                  <a:pt x="1" y="342"/>
                </a:cubicBezTo>
                <a:cubicBezTo>
                  <a:pt x="1" y="537"/>
                  <a:pt x="245" y="683"/>
                  <a:pt x="537" y="683"/>
                </a:cubicBezTo>
                <a:cubicBezTo>
                  <a:pt x="878" y="683"/>
                  <a:pt x="1122" y="537"/>
                  <a:pt x="1122" y="342"/>
                </a:cubicBezTo>
                <a:cubicBezTo>
                  <a:pt x="1122" y="195"/>
                  <a:pt x="878" y="0"/>
                  <a:pt x="5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" name="Google Shape;65;p4"/>
          <p:cNvSpPr txBox="1"/>
          <p:nvPr>
            <p:ph idx="1" type="body"/>
          </p:nvPr>
        </p:nvSpPr>
        <p:spPr>
          <a:xfrm>
            <a:off x="720000" y="1073161"/>
            <a:ext cx="77040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66" name="Google Shape;66;p4"/>
          <p:cNvGrpSpPr/>
          <p:nvPr/>
        </p:nvGrpSpPr>
        <p:grpSpPr>
          <a:xfrm>
            <a:off x="-375966" y="-869609"/>
            <a:ext cx="1518182" cy="1785160"/>
            <a:chOff x="-375966" y="-869609"/>
            <a:chExt cx="1518182" cy="1785160"/>
          </a:xfrm>
        </p:grpSpPr>
        <p:grpSp>
          <p:nvGrpSpPr>
            <p:cNvPr id="67" name="Google Shape;67;p4"/>
            <p:cNvGrpSpPr/>
            <p:nvPr/>
          </p:nvGrpSpPr>
          <p:grpSpPr>
            <a:xfrm rot="7199442">
              <a:off x="-242283" y="-17721"/>
              <a:ext cx="812325" cy="775395"/>
              <a:chOff x="1049700" y="147150"/>
              <a:chExt cx="5509475" cy="5259000"/>
            </a:xfrm>
          </p:grpSpPr>
          <p:sp>
            <p:nvSpPr>
              <p:cNvPr id="68" name="Google Shape;68;p4"/>
              <p:cNvSpPr/>
              <p:nvPr/>
            </p:nvSpPr>
            <p:spPr>
              <a:xfrm>
                <a:off x="1349875" y="488850"/>
                <a:ext cx="5209300" cy="4917300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2021575" y="977000"/>
                <a:ext cx="4164825" cy="416927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1049700" y="147150"/>
                <a:ext cx="5085675" cy="3532450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4"/>
            <p:cNvGrpSpPr/>
            <p:nvPr/>
          </p:nvGrpSpPr>
          <p:grpSpPr>
            <a:xfrm rot="7199378">
              <a:off x="-159565" y="-681284"/>
              <a:ext cx="1085381" cy="1126480"/>
              <a:chOff x="1296625" y="218400"/>
              <a:chExt cx="5051400" cy="5242675"/>
            </a:xfrm>
          </p:grpSpPr>
          <p:sp>
            <p:nvSpPr>
              <p:cNvPr id="72" name="Google Shape;72;p4"/>
              <p:cNvSpPr/>
              <p:nvPr/>
            </p:nvSpPr>
            <p:spPr>
              <a:xfrm>
                <a:off x="1318825" y="385700"/>
                <a:ext cx="5029200" cy="5075375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2704300" y="270150"/>
                <a:ext cx="3424325" cy="4913375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4"/>
              <p:cNvSpPr/>
              <p:nvPr/>
            </p:nvSpPr>
            <p:spPr>
              <a:xfrm>
                <a:off x="1296625" y="218400"/>
                <a:ext cx="4043100" cy="4018450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5" name="Google Shape;75;p4"/>
          <p:cNvGrpSpPr/>
          <p:nvPr/>
        </p:nvGrpSpPr>
        <p:grpSpPr>
          <a:xfrm flipH="1" rot="-900811">
            <a:off x="7754300" y="4355823"/>
            <a:ext cx="1794981" cy="1432966"/>
            <a:chOff x="504650" y="238125"/>
            <a:chExt cx="6440225" cy="5141350"/>
          </a:xfrm>
        </p:grpSpPr>
        <p:sp>
          <p:nvSpPr>
            <p:cNvPr id="76" name="Google Shape;76;p4"/>
            <p:cNvSpPr/>
            <p:nvPr/>
          </p:nvSpPr>
          <p:spPr>
            <a:xfrm>
              <a:off x="1319150" y="1586500"/>
              <a:ext cx="5625725" cy="3792975"/>
            </a:xfrm>
            <a:custGeom>
              <a:rect b="b" l="l" r="r" t="t"/>
              <a:pathLst>
                <a:path extrusionOk="0" h="151719" w="225029">
                  <a:moveTo>
                    <a:pt x="205801" y="1"/>
                  </a:moveTo>
                  <a:cubicBezTo>
                    <a:pt x="179551" y="1"/>
                    <a:pt x="151605" y="5109"/>
                    <a:pt x="124908" y="15771"/>
                  </a:cubicBezTo>
                  <a:lnTo>
                    <a:pt x="107914" y="47160"/>
                  </a:lnTo>
                  <a:lnTo>
                    <a:pt x="111161" y="21724"/>
                  </a:lnTo>
                  <a:lnTo>
                    <a:pt x="111161" y="21724"/>
                  </a:lnTo>
                  <a:cubicBezTo>
                    <a:pt x="92977" y="30275"/>
                    <a:pt x="76200" y="41423"/>
                    <a:pt x="61155" y="54737"/>
                  </a:cubicBezTo>
                  <a:lnTo>
                    <a:pt x="49357" y="81039"/>
                  </a:lnTo>
                  <a:lnTo>
                    <a:pt x="50223" y="65236"/>
                  </a:lnTo>
                  <a:lnTo>
                    <a:pt x="50223" y="65236"/>
                  </a:lnTo>
                  <a:cubicBezTo>
                    <a:pt x="26736" y="89589"/>
                    <a:pt x="9526" y="119247"/>
                    <a:pt x="1" y="151718"/>
                  </a:cubicBezTo>
                  <a:lnTo>
                    <a:pt x="1" y="151718"/>
                  </a:lnTo>
                  <a:cubicBezTo>
                    <a:pt x="28143" y="145008"/>
                    <a:pt x="58666" y="132777"/>
                    <a:pt x="88215" y="117190"/>
                  </a:cubicBezTo>
                  <a:lnTo>
                    <a:pt x="73927" y="110912"/>
                  </a:lnTo>
                  <a:lnTo>
                    <a:pt x="97632" y="112103"/>
                  </a:lnTo>
                  <a:cubicBezTo>
                    <a:pt x="107698" y="106583"/>
                    <a:pt x="117656" y="100522"/>
                    <a:pt x="127181" y="94352"/>
                  </a:cubicBezTo>
                  <a:lnTo>
                    <a:pt x="99147" y="81796"/>
                  </a:lnTo>
                  <a:lnTo>
                    <a:pt x="99147" y="81796"/>
                  </a:lnTo>
                  <a:lnTo>
                    <a:pt x="142334" y="84069"/>
                  </a:lnTo>
                  <a:cubicBezTo>
                    <a:pt x="151751" y="77358"/>
                    <a:pt x="160843" y="70431"/>
                    <a:pt x="169394" y="63396"/>
                  </a:cubicBezTo>
                  <a:lnTo>
                    <a:pt x="145148" y="53438"/>
                  </a:lnTo>
                  <a:lnTo>
                    <a:pt x="179784" y="54304"/>
                  </a:lnTo>
                  <a:cubicBezTo>
                    <a:pt x="199267" y="36769"/>
                    <a:pt x="215070" y="18585"/>
                    <a:pt x="225028" y="942"/>
                  </a:cubicBezTo>
                  <a:cubicBezTo>
                    <a:pt x="218754" y="317"/>
                    <a:pt x="212330" y="1"/>
                    <a:pt x="205801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135150" y="1217675"/>
              <a:ext cx="5384875" cy="4137450"/>
            </a:xfrm>
            <a:custGeom>
              <a:rect b="b" l="l" r="r" t="t"/>
              <a:pathLst>
                <a:path extrusionOk="0" h="165498" w="215395">
                  <a:moveTo>
                    <a:pt x="116248" y="22081"/>
                  </a:moveTo>
                  <a:lnTo>
                    <a:pt x="101311" y="54444"/>
                  </a:lnTo>
                  <a:lnTo>
                    <a:pt x="103043" y="28792"/>
                  </a:lnTo>
                  <a:cubicBezTo>
                    <a:pt x="85400" y="38533"/>
                    <a:pt x="69273" y="50656"/>
                    <a:pt x="55094" y="64944"/>
                  </a:cubicBezTo>
                  <a:lnTo>
                    <a:pt x="44919" y="91895"/>
                  </a:lnTo>
                  <a:lnTo>
                    <a:pt x="44811" y="76092"/>
                  </a:lnTo>
                  <a:cubicBezTo>
                    <a:pt x="22839" y="101745"/>
                    <a:pt x="7469" y="132484"/>
                    <a:pt x="0" y="165497"/>
                  </a:cubicBezTo>
                  <a:lnTo>
                    <a:pt x="79989" y="93735"/>
                  </a:lnTo>
                  <a:lnTo>
                    <a:pt x="215395" y="1191"/>
                  </a:lnTo>
                  <a:cubicBezTo>
                    <a:pt x="183789" y="0"/>
                    <a:pt x="148828" y="6819"/>
                    <a:pt x="116248" y="2208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1135150" y="1244725"/>
              <a:ext cx="5384875" cy="4107700"/>
            </a:xfrm>
            <a:custGeom>
              <a:rect b="b" l="l" r="r" t="t"/>
              <a:pathLst>
                <a:path extrusionOk="0" h="164308" w="215395">
                  <a:moveTo>
                    <a:pt x="71329" y="119063"/>
                  </a:moveTo>
                  <a:lnTo>
                    <a:pt x="95034" y="118847"/>
                  </a:lnTo>
                  <a:cubicBezTo>
                    <a:pt x="104775" y="112677"/>
                    <a:pt x="114300" y="106075"/>
                    <a:pt x="123500" y="99256"/>
                  </a:cubicBezTo>
                  <a:lnTo>
                    <a:pt x="94709" y="88432"/>
                  </a:lnTo>
                  <a:lnTo>
                    <a:pt x="137896" y="88107"/>
                  </a:lnTo>
                  <a:cubicBezTo>
                    <a:pt x="146880" y="80855"/>
                    <a:pt x="155431" y="73387"/>
                    <a:pt x="163549" y="65702"/>
                  </a:cubicBezTo>
                  <a:lnTo>
                    <a:pt x="138870" y="57259"/>
                  </a:lnTo>
                  <a:lnTo>
                    <a:pt x="173506" y="55960"/>
                  </a:lnTo>
                  <a:cubicBezTo>
                    <a:pt x="191907" y="37235"/>
                    <a:pt x="206519" y="18185"/>
                    <a:pt x="215395" y="1"/>
                  </a:cubicBezTo>
                  <a:cubicBezTo>
                    <a:pt x="84102" y="50873"/>
                    <a:pt x="0" y="164307"/>
                    <a:pt x="0" y="164307"/>
                  </a:cubicBezTo>
                  <a:cubicBezTo>
                    <a:pt x="27709" y="155756"/>
                    <a:pt x="57367" y="141685"/>
                    <a:pt x="85833" y="12436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710325" y="286825"/>
              <a:ext cx="2216200" cy="4773350"/>
            </a:xfrm>
            <a:custGeom>
              <a:rect b="b" l="l" r="r" t="t"/>
              <a:pathLst>
                <a:path extrusionOk="0" h="190934" w="88648">
                  <a:moveTo>
                    <a:pt x="87457" y="0"/>
                  </a:moveTo>
                  <a:lnTo>
                    <a:pt x="87457" y="0"/>
                  </a:lnTo>
                  <a:cubicBezTo>
                    <a:pt x="64618" y="12556"/>
                    <a:pt x="45027" y="30415"/>
                    <a:pt x="30415" y="51955"/>
                  </a:cubicBezTo>
                  <a:lnTo>
                    <a:pt x="33121" y="79015"/>
                  </a:lnTo>
                  <a:lnTo>
                    <a:pt x="33121" y="79015"/>
                  </a:lnTo>
                  <a:lnTo>
                    <a:pt x="24354" y="61588"/>
                  </a:lnTo>
                  <a:cubicBezTo>
                    <a:pt x="16561" y="74685"/>
                    <a:pt x="10607" y="88864"/>
                    <a:pt x="6711" y="103693"/>
                  </a:cubicBezTo>
                  <a:lnTo>
                    <a:pt x="10499" y="125341"/>
                  </a:lnTo>
                  <a:lnTo>
                    <a:pt x="4438" y="114950"/>
                  </a:lnTo>
                  <a:lnTo>
                    <a:pt x="4438" y="114950"/>
                  </a:lnTo>
                  <a:cubicBezTo>
                    <a:pt x="0" y="140278"/>
                    <a:pt x="1732" y="166363"/>
                    <a:pt x="9525" y="190933"/>
                  </a:cubicBezTo>
                  <a:cubicBezTo>
                    <a:pt x="24354" y="174697"/>
                    <a:pt x="38533" y="154024"/>
                    <a:pt x="50547" y="131618"/>
                  </a:cubicBezTo>
                  <a:lnTo>
                    <a:pt x="50547" y="131618"/>
                  </a:lnTo>
                  <a:lnTo>
                    <a:pt x="38858" y="133675"/>
                  </a:lnTo>
                  <a:lnTo>
                    <a:pt x="54336" y="124366"/>
                  </a:lnTo>
                  <a:cubicBezTo>
                    <a:pt x="58232" y="116573"/>
                    <a:pt x="61912" y="108564"/>
                    <a:pt x="65376" y="100554"/>
                  </a:cubicBezTo>
                  <a:lnTo>
                    <a:pt x="65376" y="100554"/>
                  </a:lnTo>
                  <a:lnTo>
                    <a:pt x="42321" y="104559"/>
                  </a:lnTo>
                  <a:lnTo>
                    <a:pt x="42321" y="104559"/>
                  </a:lnTo>
                  <a:lnTo>
                    <a:pt x="70571" y="87674"/>
                  </a:lnTo>
                  <a:cubicBezTo>
                    <a:pt x="73710" y="79447"/>
                    <a:pt x="76416" y="71221"/>
                    <a:pt x="78798" y="63103"/>
                  </a:cubicBezTo>
                  <a:lnTo>
                    <a:pt x="78798" y="63103"/>
                  </a:lnTo>
                  <a:lnTo>
                    <a:pt x="59315" y="67216"/>
                  </a:lnTo>
                  <a:lnTo>
                    <a:pt x="81612" y="52929"/>
                  </a:lnTo>
                  <a:cubicBezTo>
                    <a:pt x="86374" y="33554"/>
                    <a:pt x="88647" y="15370"/>
                    <a:pt x="87457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504650" y="238125"/>
              <a:ext cx="1967275" cy="4884275"/>
            </a:xfrm>
            <a:custGeom>
              <a:rect b="b" l="l" r="r" t="t"/>
              <a:pathLst>
                <a:path extrusionOk="0" h="195371" w="78691">
                  <a:moveTo>
                    <a:pt x="25004" y="55418"/>
                  </a:moveTo>
                  <a:lnTo>
                    <a:pt x="29334" y="82153"/>
                  </a:lnTo>
                  <a:lnTo>
                    <a:pt x="19592" y="65268"/>
                  </a:lnTo>
                  <a:cubicBezTo>
                    <a:pt x="12557" y="78906"/>
                    <a:pt x="7578" y="93410"/>
                    <a:pt x="4655" y="108455"/>
                  </a:cubicBezTo>
                  <a:lnTo>
                    <a:pt x="9742" y="129778"/>
                  </a:lnTo>
                  <a:lnTo>
                    <a:pt x="2923" y="119820"/>
                  </a:lnTo>
                  <a:cubicBezTo>
                    <a:pt x="1" y="145364"/>
                    <a:pt x="3356" y="171342"/>
                    <a:pt x="12665" y="195371"/>
                  </a:cubicBezTo>
                  <a:lnTo>
                    <a:pt x="32581" y="116032"/>
                  </a:lnTo>
                  <a:lnTo>
                    <a:pt x="78690" y="0"/>
                  </a:lnTo>
                  <a:cubicBezTo>
                    <a:pt x="56718" y="13963"/>
                    <a:pt x="38317" y="32905"/>
                    <a:pt x="25004" y="5541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21250" y="238125"/>
              <a:ext cx="1704775" cy="4884275"/>
            </a:xfrm>
            <a:custGeom>
              <a:rect b="b" l="l" r="r" t="t"/>
              <a:pathLst>
                <a:path extrusionOk="0" h="195371" w="68191">
                  <a:moveTo>
                    <a:pt x="25762" y="136381"/>
                  </a:moveTo>
                  <a:lnTo>
                    <a:pt x="40590" y="126206"/>
                  </a:lnTo>
                  <a:cubicBezTo>
                    <a:pt x="44054" y="118088"/>
                    <a:pt x="47409" y="109970"/>
                    <a:pt x="50223" y="101744"/>
                  </a:cubicBezTo>
                  <a:lnTo>
                    <a:pt x="27493" y="107156"/>
                  </a:lnTo>
                  <a:lnTo>
                    <a:pt x="54553" y="88539"/>
                  </a:lnTo>
                  <a:cubicBezTo>
                    <a:pt x="57259" y="80097"/>
                    <a:pt x="59532" y="71762"/>
                    <a:pt x="61372" y="63644"/>
                  </a:cubicBezTo>
                  <a:lnTo>
                    <a:pt x="42106" y="68732"/>
                  </a:lnTo>
                  <a:lnTo>
                    <a:pt x="63428" y="53145"/>
                  </a:lnTo>
                  <a:cubicBezTo>
                    <a:pt x="67109" y="33554"/>
                    <a:pt x="68191" y="15262"/>
                    <a:pt x="66026" y="0"/>
                  </a:cubicBezTo>
                  <a:cubicBezTo>
                    <a:pt x="4872" y="87998"/>
                    <a:pt x="1" y="195371"/>
                    <a:pt x="1" y="195371"/>
                  </a:cubicBezTo>
                  <a:cubicBezTo>
                    <a:pt x="13855" y="178161"/>
                    <a:pt x="26627" y="156730"/>
                    <a:pt x="37235" y="13367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370575" y="830725"/>
              <a:ext cx="2194550" cy="3653075"/>
            </a:xfrm>
            <a:custGeom>
              <a:rect b="b" l="l" r="r" t="t"/>
              <a:pathLst>
                <a:path extrusionOk="0" h="146123" w="87782">
                  <a:moveTo>
                    <a:pt x="85833" y="0"/>
                  </a:moveTo>
                  <a:cubicBezTo>
                    <a:pt x="85508" y="650"/>
                    <a:pt x="85184" y="1191"/>
                    <a:pt x="84859" y="1732"/>
                  </a:cubicBezTo>
                  <a:cubicBezTo>
                    <a:pt x="83668" y="3139"/>
                    <a:pt x="82478" y="4546"/>
                    <a:pt x="81071" y="5737"/>
                  </a:cubicBezTo>
                  <a:lnTo>
                    <a:pt x="75009" y="11474"/>
                  </a:lnTo>
                  <a:cubicBezTo>
                    <a:pt x="72736" y="13855"/>
                    <a:pt x="70247" y="16561"/>
                    <a:pt x="67433" y="19375"/>
                  </a:cubicBezTo>
                  <a:cubicBezTo>
                    <a:pt x="64618" y="22189"/>
                    <a:pt x="61912" y="25545"/>
                    <a:pt x="58882" y="29116"/>
                  </a:cubicBezTo>
                  <a:cubicBezTo>
                    <a:pt x="57475" y="30740"/>
                    <a:pt x="55851" y="32580"/>
                    <a:pt x="54444" y="34528"/>
                  </a:cubicBezTo>
                  <a:cubicBezTo>
                    <a:pt x="53037" y="36368"/>
                    <a:pt x="51522" y="38425"/>
                    <a:pt x="50115" y="40482"/>
                  </a:cubicBezTo>
                  <a:cubicBezTo>
                    <a:pt x="48599" y="42430"/>
                    <a:pt x="47084" y="44486"/>
                    <a:pt x="45677" y="46651"/>
                  </a:cubicBezTo>
                  <a:lnTo>
                    <a:pt x="41455" y="53362"/>
                  </a:lnTo>
                  <a:cubicBezTo>
                    <a:pt x="38533" y="57691"/>
                    <a:pt x="35935" y="62346"/>
                    <a:pt x="33229" y="67000"/>
                  </a:cubicBezTo>
                  <a:lnTo>
                    <a:pt x="31173" y="70464"/>
                  </a:lnTo>
                  <a:lnTo>
                    <a:pt x="29333" y="73927"/>
                  </a:lnTo>
                  <a:lnTo>
                    <a:pt x="25544" y="80963"/>
                  </a:lnTo>
                  <a:cubicBezTo>
                    <a:pt x="23163" y="85617"/>
                    <a:pt x="20890" y="90271"/>
                    <a:pt x="18834" y="94817"/>
                  </a:cubicBezTo>
                  <a:cubicBezTo>
                    <a:pt x="16777" y="99363"/>
                    <a:pt x="14721" y="103801"/>
                    <a:pt x="13097" y="108022"/>
                  </a:cubicBezTo>
                  <a:cubicBezTo>
                    <a:pt x="12231" y="110187"/>
                    <a:pt x="11257" y="112244"/>
                    <a:pt x="10499" y="114192"/>
                  </a:cubicBezTo>
                  <a:cubicBezTo>
                    <a:pt x="9742" y="116249"/>
                    <a:pt x="8984" y="118197"/>
                    <a:pt x="8335" y="120037"/>
                  </a:cubicBezTo>
                  <a:cubicBezTo>
                    <a:pt x="6819" y="123825"/>
                    <a:pt x="5629" y="127181"/>
                    <a:pt x="4654" y="130320"/>
                  </a:cubicBezTo>
                  <a:cubicBezTo>
                    <a:pt x="3680" y="133459"/>
                    <a:pt x="2706" y="136164"/>
                    <a:pt x="2057" y="138329"/>
                  </a:cubicBezTo>
                  <a:cubicBezTo>
                    <a:pt x="1407" y="140602"/>
                    <a:pt x="866" y="142334"/>
                    <a:pt x="541" y="143525"/>
                  </a:cubicBezTo>
                  <a:cubicBezTo>
                    <a:pt x="217" y="144824"/>
                    <a:pt x="0" y="145473"/>
                    <a:pt x="0" y="145473"/>
                  </a:cubicBezTo>
                  <a:lnTo>
                    <a:pt x="2814" y="146122"/>
                  </a:lnTo>
                  <a:cubicBezTo>
                    <a:pt x="2814" y="146122"/>
                    <a:pt x="3031" y="145473"/>
                    <a:pt x="3356" y="144282"/>
                  </a:cubicBezTo>
                  <a:cubicBezTo>
                    <a:pt x="3680" y="143200"/>
                    <a:pt x="4221" y="141468"/>
                    <a:pt x="4979" y="139195"/>
                  </a:cubicBezTo>
                  <a:cubicBezTo>
                    <a:pt x="5629" y="137030"/>
                    <a:pt x="6603" y="134324"/>
                    <a:pt x="7685" y="131294"/>
                  </a:cubicBezTo>
                  <a:cubicBezTo>
                    <a:pt x="8659" y="128263"/>
                    <a:pt x="9958" y="124908"/>
                    <a:pt x="11365" y="121228"/>
                  </a:cubicBezTo>
                  <a:lnTo>
                    <a:pt x="13638" y="115383"/>
                  </a:lnTo>
                  <a:cubicBezTo>
                    <a:pt x="14504" y="113434"/>
                    <a:pt x="15370" y="111378"/>
                    <a:pt x="16236" y="109321"/>
                  </a:cubicBezTo>
                  <a:cubicBezTo>
                    <a:pt x="17860" y="105100"/>
                    <a:pt x="19808" y="100662"/>
                    <a:pt x="21973" y="96224"/>
                  </a:cubicBezTo>
                  <a:cubicBezTo>
                    <a:pt x="24029" y="91678"/>
                    <a:pt x="26302" y="87132"/>
                    <a:pt x="28683" y="82478"/>
                  </a:cubicBezTo>
                  <a:lnTo>
                    <a:pt x="32255" y="75551"/>
                  </a:lnTo>
                  <a:lnTo>
                    <a:pt x="34095" y="71979"/>
                  </a:lnTo>
                  <a:lnTo>
                    <a:pt x="36152" y="68624"/>
                  </a:lnTo>
                  <a:cubicBezTo>
                    <a:pt x="38858" y="63969"/>
                    <a:pt x="41347" y="59423"/>
                    <a:pt x="44270" y="55094"/>
                  </a:cubicBezTo>
                  <a:lnTo>
                    <a:pt x="48383" y="48491"/>
                  </a:lnTo>
                  <a:cubicBezTo>
                    <a:pt x="49790" y="46435"/>
                    <a:pt x="51305" y="44378"/>
                    <a:pt x="52712" y="42322"/>
                  </a:cubicBezTo>
                  <a:cubicBezTo>
                    <a:pt x="54119" y="40265"/>
                    <a:pt x="55418" y="38209"/>
                    <a:pt x="56825" y="36368"/>
                  </a:cubicBezTo>
                  <a:cubicBezTo>
                    <a:pt x="58232" y="34420"/>
                    <a:pt x="59748" y="32580"/>
                    <a:pt x="61047" y="30740"/>
                  </a:cubicBezTo>
                  <a:cubicBezTo>
                    <a:pt x="63861" y="27168"/>
                    <a:pt x="66350" y="23596"/>
                    <a:pt x="68948" y="20674"/>
                  </a:cubicBezTo>
                  <a:cubicBezTo>
                    <a:pt x="71654" y="17751"/>
                    <a:pt x="73927" y="14937"/>
                    <a:pt x="76092" y="12556"/>
                  </a:cubicBezTo>
                  <a:lnTo>
                    <a:pt x="82045" y="6711"/>
                  </a:lnTo>
                  <a:cubicBezTo>
                    <a:pt x="83235" y="5412"/>
                    <a:pt x="84643" y="4222"/>
                    <a:pt x="86158" y="3139"/>
                  </a:cubicBezTo>
                  <a:cubicBezTo>
                    <a:pt x="86591" y="2814"/>
                    <a:pt x="87240" y="2490"/>
                    <a:pt x="87781" y="2273"/>
                  </a:cubicBezTo>
                  <a:lnTo>
                    <a:pt x="85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2810125" y="1309675"/>
              <a:ext cx="852425" cy="351800"/>
            </a:xfrm>
            <a:custGeom>
              <a:rect b="b" l="l" r="r" t="t"/>
              <a:pathLst>
                <a:path extrusionOk="0" h="14072" w="34097">
                  <a:moveTo>
                    <a:pt x="33447" y="1"/>
                  </a:moveTo>
                  <a:cubicBezTo>
                    <a:pt x="33014" y="325"/>
                    <a:pt x="32581" y="542"/>
                    <a:pt x="32148" y="758"/>
                  </a:cubicBezTo>
                  <a:cubicBezTo>
                    <a:pt x="30849" y="1299"/>
                    <a:pt x="29550" y="1732"/>
                    <a:pt x="28251" y="2057"/>
                  </a:cubicBezTo>
                  <a:cubicBezTo>
                    <a:pt x="27493" y="2165"/>
                    <a:pt x="26628" y="2274"/>
                    <a:pt x="25653" y="2598"/>
                  </a:cubicBezTo>
                  <a:lnTo>
                    <a:pt x="22839" y="3356"/>
                  </a:lnTo>
                  <a:lnTo>
                    <a:pt x="19700" y="4114"/>
                  </a:lnTo>
                  <a:lnTo>
                    <a:pt x="16561" y="5088"/>
                  </a:lnTo>
                  <a:cubicBezTo>
                    <a:pt x="15479" y="5412"/>
                    <a:pt x="14397" y="5629"/>
                    <a:pt x="13423" y="6062"/>
                  </a:cubicBezTo>
                  <a:lnTo>
                    <a:pt x="10392" y="7144"/>
                  </a:lnTo>
                  <a:cubicBezTo>
                    <a:pt x="9418" y="7469"/>
                    <a:pt x="8444" y="7794"/>
                    <a:pt x="7578" y="8227"/>
                  </a:cubicBezTo>
                  <a:lnTo>
                    <a:pt x="5088" y="9201"/>
                  </a:lnTo>
                  <a:cubicBezTo>
                    <a:pt x="3573" y="9850"/>
                    <a:pt x="2274" y="10391"/>
                    <a:pt x="1300" y="10824"/>
                  </a:cubicBezTo>
                  <a:cubicBezTo>
                    <a:pt x="434" y="11257"/>
                    <a:pt x="1" y="11474"/>
                    <a:pt x="1" y="11474"/>
                  </a:cubicBezTo>
                  <a:lnTo>
                    <a:pt x="1516" y="14072"/>
                  </a:lnTo>
                  <a:cubicBezTo>
                    <a:pt x="1516" y="14072"/>
                    <a:pt x="1949" y="13747"/>
                    <a:pt x="2707" y="13206"/>
                  </a:cubicBezTo>
                  <a:cubicBezTo>
                    <a:pt x="3465" y="12664"/>
                    <a:pt x="4655" y="11907"/>
                    <a:pt x="6062" y="11149"/>
                  </a:cubicBezTo>
                  <a:cubicBezTo>
                    <a:pt x="7578" y="10500"/>
                    <a:pt x="9201" y="9526"/>
                    <a:pt x="11150" y="8768"/>
                  </a:cubicBezTo>
                  <a:lnTo>
                    <a:pt x="13964" y="7577"/>
                  </a:lnTo>
                  <a:cubicBezTo>
                    <a:pt x="14938" y="7144"/>
                    <a:pt x="16020" y="6820"/>
                    <a:pt x="16994" y="6387"/>
                  </a:cubicBezTo>
                  <a:lnTo>
                    <a:pt x="20133" y="5304"/>
                  </a:lnTo>
                  <a:lnTo>
                    <a:pt x="23164" y="4547"/>
                  </a:lnTo>
                  <a:lnTo>
                    <a:pt x="25978" y="3681"/>
                  </a:lnTo>
                  <a:cubicBezTo>
                    <a:pt x="26844" y="3464"/>
                    <a:pt x="27710" y="3248"/>
                    <a:pt x="28576" y="3139"/>
                  </a:cubicBezTo>
                  <a:cubicBezTo>
                    <a:pt x="29875" y="2923"/>
                    <a:pt x="31282" y="2815"/>
                    <a:pt x="32581" y="2815"/>
                  </a:cubicBezTo>
                  <a:cubicBezTo>
                    <a:pt x="33122" y="2815"/>
                    <a:pt x="33555" y="2815"/>
                    <a:pt x="34096" y="2923"/>
                  </a:cubicBezTo>
                  <a:lnTo>
                    <a:pt x="33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3600275" y="1244700"/>
              <a:ext cx="304900" cy="179400"/>
            </a:xfrm>
            <a:custGeom>
              <a:rect b="b" l="l" r="r" t="t"/>
              <a:pathLst>
                <a:path extrusionOk="0" h="7176" w="12196">
                  <a:moveTo>
                    <a:pt x="7256" y="0"/>
                  </a:moveTo>
                  <a:cubicBezTo>
                    <a:pt x="7219" y="0"/>
                    <a:pt x="7182" y="1"/>
                    <a:pt x="7144" y="2"/>
                  </a:cubicBezTo>
                  <a:cubicBezTo>
                    <a:pt x="5196" y="326"/>
                    <a:pt x="1" y="2383"/>
                    <a:pt x="325" y="4440"/>
                  </a:cubicBezTo>
                  <a:cubicBezTo>
                    <a:pt x="522" y="6209"/>
                    <a:pt x="5094" y="7175"/>
                    <a:pt x="7472" y="7175"/>
                  </a:cubicBezTo>
                  <a:cubicBezTo>
                    <a:pt x="7712" y="7175"/>
                    <a:pt x="7930" y="7165"/>
                    <a:pt x="8118" y="7146"/>
                  </a:cubicBezTo>
                  <a:cubicBezTo>
                    <a:pt x="12196" y="6073"/>
                    <a:pt x="11487" y="0"/>
                    <a:pt x="72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3478500" y="688800"/>
              <a:ext cx="312575" cy="212100"/>
            </a:xfrm>
            <a:custGeom>
              <a:rect b="b" l="l" r="r" t="t"/>
              <a:pathLst>
                <a:path extrusionOk="0" h="8484" w="12503">
                  <a:moveTo>
                    <a:pt x="7279" y="0"/>
                  </a:moveTo>
                  <a:cubicBezTo>
                    <a:pt x="6610" y="0"/>
                    <a:pt x="5900" y="210"/>
                    <a:pt x="5196" y="698"/>
                  </a:cubicBezTo>
                  <a:cubicBezTo>
                    <a:pt x="3573" y="1781"/>
                    <a:pt x="1" y="6218"/>
                    <a:pt x="1191" y="7842"/>
                  </a:cubicBezTo>
                  <a:cubicBezTo>
                    <a:pt x="1498" y="8302"/>
                    <a:pt x="2152" y="8484"/>
                    <a:pt x="2969" y="8484"/>
                  </a:cubicBezTo>
                  <a:cubicBezTo>
                    <a:pt x="5036" y="8484"/>
                    <a:pt x="8146" y="7319"/>
                    <a:pt x="9309" y="6543"/>
                  </a:cubicBezTo>
                  <a:cubicBezTo>
                    <a:pt x="12503" y="4326"/>
                    <a:pt x="10317" y="0"/>
                    <a:pt x="7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2940025" y="581775"/>
              <a:ext cx="127200" cy="868625"/>
            </a:xfrm>
            <a:custGeom>
              <a:rect b="b" l="l" r="r" t="t"/>
              <a:pathLst>
                <a:path extrusionOk="0" h="34745" w="5088">
                  <a:moveTo>
                    <a:pt x="5088" y="0"/>
                  </a:moveTo>
                  <a:lnTo>
                    <a:pt x="2057" y="325"/>
                  </a:lnTo>
                  <a:cubicBezTo>
                    <a:pt x="2382" y="758"/>
                    <a:pt x="2490" y="1191"/>
                    <a:pt x="2598" y="1732"/>
                  </a:cubicBezTo>
                  <a:cubicBezTo>
                    <a:pt x="3031" y="3031"/>
                    <a:pt x="3248" y="4330"/>
                    <a:pt x="3356" y="5629"/>
                  </a:cubicBezTo>
                  <a:cubicBezTo>
                    <a:pt x="3464" y="6495"/>
                    <a:pt x="3572" y="7361"/>
                    <a:pt x="3572" y="8226"/>
                  </a:cubicBezTo>
                  <a:lnTo>
                    <a:pt x="3572" y="11257"/>
                  </a:lnTo>
                  <a:lnTo>
                    <a:pt x="3572" y="14396"/>
                  </a:lnTo>
                  <a:cubicBezTo>
                    <a:pt x="3572" y="15478"/>
                    <a:pt x="3356" y="16561"/>
                    <a:pt x="3356" y="17643"/>
                  </a:cubicBezTo>
                  <a:cubicBezTo>
                    <a:pt x="3248" y="18726"/>
                    <a:pt x="3139" y="19808"/>
                    <a:pt x="3031" y="20890"/>
                  </a:cubicBezTo>
                  <a:cubicBezTo>
                    <a:pt x="2815" y="21865"/>
                    <a:pt x="2706" y="22947"/>
                    <a:pt x="2598" y="23921"/>
                  </a:cubicBezTo>
                  <a:cubicBezTo>
                    <a:pt x="2382" y="25978"/>
                    <a:pt x="1949" y="27818"/>
                    <a:pt x="1624" y="29333"/>
                  </a:cubicBezTo>
                  <a:cubicBezTo>
                    <a:pt x="1191" y="30957"/>
                    <a:pt x="866" y="32255"/>
                    <a:pt x="542" y="33121"/>
                  </a:cubicBezTo>
                  <a:cubicBezTo>
                    <a:pt x="217" y="33987"/>
                    <a:pt x="0" y="34528"/>
                    <a:pt x="0" y="34528"/>
                  </a:cubicBezTo>
                  <a:lnTo>
                    <a:pt x="975" y="34745"/>
                  </a:lnTo>
                  <a:lnTo>
                    <a:pt x="3356" y="32364"/>
                  </a:lnTo>
                  <a:cubicBezTo>
                    <a:pt x="3464" y="31714"/>
                    <a:pt x="3572" y="30848"/>
                    <a:pt x="3681" y="29982"/>
                  </a:cubicBezTo>
                  <a:cubicBezTo>
                    <a:pt x="3789" y="29008"/>
                    <a:pt x="3897" y="28251"/>
                    <a:pt x="4005" y="27276"/>
                  </a:cubicBezTo>
                  <a:cubicBezTo>
                    <a:pt x="4005" y="26302"/>
                    <a:pt x="4222" y="25328"/>
                    <a:pt x="4222" y="24246"/>
                  </a:cubicBezTo>
                  <a:cubicBezTo>
                    <a:pt x="4330" y="23272"/>
                    <a:pt x="4438" y="22189"/>
                    <a:pt x="4438" y="21107"/>
                  </a:cubicBezTo>
                  <a:cubicBezTo>
                    <a:pt x="4546" y="20024"/>
                    <a:pt x="4438" y="18834"/>
                    <a:pt x="4546" y="17751"/>
                  </a:cubicBezTo>
                  <a:cubicBezTo>
                    <a:pt x="4655" y="16669"/>
                    <a:pt x="4546" y="15587"/>
                    <a:pt x="4655" y="14504"/>
                  </a:cubicBezTo>
                  <a:cubicBezTo>
                    <a:pt x="4763" y="13422"/>
                    <a:pt x="4655" y="12340"/>
                    <a:pt x="4655" y="11257"/>
                  </a:cubicBezTo>
                  <a:lnTo>
                    <a:pt x="4655" y="8335"/>
                  </a:lnTo>
                  <a:cubicBezTo>
                    <a:pt x="4655" y="7361"/>
                    <a:pt x="4546" y="6495"/>
                    <a:pt x="4546" y="5629"/>
                  </a:cubicBezTo>
                  <a:cubicBezTo>
                    <a:pt x="4438" y="4222"/>
                    <a:pt x="4546" y="2923"/>
                    <a:pt x="4655" y="1516"/>
                  </a:cubicBezTo>
                  <a:cubicBezTo>
                    <a:pt x="4763" y="974"/>
                    <a:pt x="4871" y="433"/>
                    <a:pt x="5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2908100" y="365450"/>
              <a:ext cx="188900" cy="270825"/>
            </a:xfrm>
            <a:custGeom>
              <a:rect b="b" l="l" r="r" t="t"/>
              <a:pathLst>
                <a:path extrusionOk="0" h="10833" w="7556">
                  <a:moveTo>
                    <a:pt x="3903" y="0"/>
                  </a:moveTo>
                  <a:cubicBezTo>
                    <a:pt x="1962" y="0"/>
                    <a:pt x="1" y="1459"/>
                    <a:pt x="303" y="3999"/>
                  </a:cubicBezTo>
                  <a:cubicBezTo>
                    <a:pt x="513" y="5889"/>
                    <a:pt x="2861" y="10833"/>
                    <a:pt x="4681" y="10833"/>
                  </a:cubicBezTo>
                  <a:cubicBezTo>
                    <a:pt x="4738" y="10833"/>
                    <a:pt x="4794" y="10828"/>
                    <a:pt x="4849" y="10818"/>
                  </a:cubicBezTo>
                  <a:cubicBezTo>
                    <a:pt x="6798" y="10493"/>
                    <a:pt x="7555" y="4865"/>
                    <a:pt x="7339" y="2917"/>
                  </a:cubicBezTo>
                  <a:cubicBezTo>
                    <a:pt x="6957" y="911"/>
                    <a:pt x="5436" y="0"/>
                    <a:pt x="39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2580125" y="976850"/>
              <a:ext cx="140750" cy="876750"/>
            </a:xfrm>
            <a:custGeom>
              <a:rect b="b" l="l" r="r" t="t"/>
              <a:pathLst>
                <a:path extrusionOk="0" h="35070" w="5630">
                  <a:moveTo>
                    <a:pt x="2815" y="0"/>
                  </a:moveTo>
                  <a:lnTo>
                    <a:pt x="1" y="758"/>
                  </a:lnTo>
                  <a:cubicBezTo>
                    <a:pt x="325" y="1083"/>
                    <a:pt x="542" y="1624"/>
                    <a:pt x="758" y="2057"/>
                  </a:cubicBezTo>
                  <a:cubicBezTo>
                    <a:pt x="1300" y="3247"/>
                    <a:pt x="1733" y="4546"/>
                    <a:pt x="2057" y="5845"/>
                  </a:cubicBezTo>
                  <a:cubicBezTo>
                    <a:pt x="2165" y="6711"/>
                    <a:pt x="2382" y="7577"/>
                    <a:pt x="2490" y="8443"/>
                  </a:cubicBezTo>
                  <a:cubicBezTo>
                    <a:pt x="2598" y="9309"/>
                    <a:pt x="2815" y="10283"/>
                    <a:pt x="2923" y="11365"/>
                  </a:cubicBezTo>
                  <a:cubicBezTo>
                    <a:pt x="3031" y="12339"/>
                    <a:pt x="3248" y="13422"/>
                    <a:pt x="3356" y="14504"/>
                  </a:cubicBezTo>
                  <a:cubicBezTo>
                    <a:pt x="3464" y="15478"/>
                    <a:pt x="3464" y="16669"/>
                    <a:pt x="3573" y="17751"/>
                  </a:cubicBezTo>
                  <a:cubicBezTo>
                    <a:pt x="3573" y="18834"/>
                    <a:pt x="3681" y="19916"/>
                    <a:pt x="3681" y="20998"/>
                  </a:cubicBezTo>
                  <a:lnTo>
                    <a:pt x="3681" y="24137"/>
                  </a:lnTo>
                  <a:cubicBezTo>
                    <a:pt x="3681" y="26194"/>
                    <a:pt x="3573" y="28034"/>
                    <a:pt x="3464" y="29658"/>
                  </a:cubicBezTo>
                  <a:cubicBezTo>
                    <a:pt x="3248" y="31281"/>
                    <a:pt x="3031" y="32580"/>
                    <a:pt x="2923" y="33554"/>
                  </a:cubicBezTo>
                  <a:cubicBezTo>
                    <a:pt x="2707" y="34420"/>
                    <a:pt x="2598" y="34961"/>
                    <a:pt x="2598" y="34961"/>
                  </a:cubicBezTo>
                  <a:lnTo>
                    <a:pt x="3573" y="35069"/>
                  </a:lnTo>
                  <a:lnTo>
                    <a:pt x="5629" y="32255"/>
                  </a:lnTo>
                  <a:lnTo>
                    <a:pt x="5629" y="29766"/>
                  </a:lnTo>
                  <a:cubicBezTo>
                    <a:pt x="5629" y="28792"/>
                    <a:pt x="5629" y="28034"/>
                    <a:pt x="5521" y="27060"/>
                  </a:cubicBezTo>
                  <a:cubicBezTo>
                    <a:pt x="5413" y="26086"/>
                    <a:pt x="5521" y="25112"/>
                    <a:pt x="5413" y="24029"/>
                  </a:cubicBezTo>
                  <a:cubicBezTo>
                    <a:pt x="5304" y="23055"/>
                    <a:pt x="5304" y="21973"/>
                    <a:pt x="5196" y="20890"/>
                  </a:cubicBezTo>
                  <a:cubicBezTo>
                    <a:pt x="5088" y="19808"/>
                    <a:pt x="4980" y="18725"/>
                    <a:pt x="4871" y="17535"/>
                  </a:cubicBezTo>
                  <a:cubicBezTo>
                    <a:pt x="4763" y="16452"/>
                    <a:pt x="4655" y="15370"/>
                    <a:pt x="4547" y="14288"/>
                  </a:cubicBezTo>
                  <a:cubicBezTo>
                    <a:pt x="4330" y="13205"/>
                    <a:pt x="4222" y="12231"/>
                    <a:pt x="4006" y="11149"/>
                  </a:cubicBezTo>
                  <a:cubicBezTo>
                    <a:pt x="3897" y="10175"/>
                    <a:pt x="3681" y="9200"/>
                    <a:pt x="3573" y="8226"/>
                  </a:cubicBezTo>
                  <a:cubicBezTo>
                    <a:pt x="3464" y="7252"/>
                    <a:pt x="3140" y="6386"/>
                    <a:pt x="3031" y="5629"/>
                  </a:cubicBezTo>
                  <a:cubicBezTo>
                    <a:pt x="2815" y="4221"/>
                    <a:pt x="2707" y="2923"/>
                    <a:pt x="2707" y="1624"/>
                  </a:cubicBezTo>
                  <a:cubicBezTo>
                    <a:pt x="2707" y="1083"/>
                    <a:pt x="2707" y="541"/>
                    <a:pt x="2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2460375" y="758800"/>
              <a:ext cx="211775" cy="275950"/>
            </a:xfrm>
            <a:custGeom>
              <a:rect b="b" l="l" r="r" t="t"/>
              <a:pathLst>
                <a:path extrusionOk="0" h="11038" w="8471">
                  <a:moveTo>
                    <a:pt x="4572" y="1"/>
                  </a:moveTo>
                  <a:cubicBezTo>
                    <a:pt x="2320" y="1"/>
                    <a:pt x="0" y="1994"/>
                    <a:pt x="1111" y="4934"/>
                  </a:cubicBezTo>
                  <a:cubicBezTo>
                    <a:pt x="1623" y="6676"/>
                    <a:pt x="4367" y="11038"/>
                    <a:pt x="6219" y="11038"/>
                  </a:cubicBezTo>
                  <a:cubicBezTo>
                    <a:pt x="6323" y="11038"/>
                    <a:pt x="6425" y="11024"/>
                    <a:pt x="6523" y="10995"/>
                  </a:cubicBezTo>
                  <a:cubicBezTo>
                    <a:pt x="8471" y="10454"/>
                    <a:pt x="8471" y="4826"/>
                    <a:pt x="7930" y="2877"/>
                  </a:cubicBezTo>
                  <a:cubicBezTo>
                    <a:pt x="7501" y="861"/>
                    <a:pt x="6051" y="1"/>
                    <a:pt x="4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2185050" y="1434150"/>
              <a:ext cx="221925" cy="868650"/>
            </a:xfrm>
            <a:custGeom>
              <a:rect b="b" l="l" r="r" t="t"/>
              <a:pathLst>
                <a:path extrusionOk="0" h="34746" w="8877">
                  <a:moveTo>
                    <a:pt x="2815" y="0"/>
                  </a:moveTo>
                  <a:lnTo>
                    <a:pt x="1" y="975"/>
                  </a:lnTo>
                  <a:cubicBezTo>
                    <a:pt x="326" y="1408"/>
                    <a:pt x="650" y="1732"/>
                    <a:pt x="975" y="2273"/>
                  </a:cubicBezTo>
                  <a:cubicBezTo>
                    <a:pt x="1624" y="3356"/>
                    <a:pt x="2166" y="4547"/>
                    <a:pt x="2599" y="5845"/>
                  </a:cubicBezTo>
                  <a:cubicBezTo>
                    <a:pt x="2815" y="6603"/>
                    <a:pt x="3140" y="7469"/>
                    <a:pt x="3356" y="8335"/>
                  </a:cubicBezTo>
                  <a:cubicBezTo>
                    <a:pt x="3573" y="9309"/>
                    <a:pt x="3789" y="10283"/>
                    <a:pt x="4006" y="11257"/>
                  </a:cubicBezTo>
                  <a:cubicBezTo>
                    <a:pt x="4222" y="12231"/>
                    <a:pt x="4547" y="13314"/>
                    <a:pt x="4763" y="14288"/>
                  </a:cubicBezTo>
                  <a:cubicBezTo>
                    <a:pt x="4980" y="15370"/>
                    <a:pt x="5088" y="16453"/>
                    <a:pt x="5305" y="17535"/>
                  </a:cubicBezTo>
                  <a:cubicBezTo>
                    <a:pt x="5521" y="18618"/>
                    <a:pt x="5738" y="19700"/>
                    <a:pt x="5738" y="20782"/>
                  </a:cubicBezTo>
                  <a:cubicBezTo>
                    <a:pt x="5846" y="21865"/>
                    <a:pt x="5954" y="22839"/>
                    <a:pt x="6062" y="23921"/>
                  </a:cubicBezTo>
                  <a:cubicBezTo>
                    <a:pt x="6279" y="25870"/>
                    <a:pt x="6387" y="27818"/>
                    <a:pt x="6387" y="29441"/>
                  </a:cubicBezTo>
                  <a:cubicBezTo>
                    <a:pt x="6387" y="31065"/>
                    <a:pt x="6387" y="32364"/>
                    <a:pt x="6279" y="33338"/>
                  </a:cubicBezTo>
                  <a:cubicBezTo>
                    <a:pt x="6171" y="34204"/>
                    <a:pt x="6171" y="34745"/>
                    <a:pt x="6171" y="34745"/>
                  </a:cubicBezTo>
                  <a:lnTo>
                    <a:pt x="7145" y="34745"/>
                  </a:lnTo>
                  <a:lnTo>
                    <a:pt x="8876" y="31823"/>
                  </a:lnTo>
                  <a:cubicBezTo>
                    <a:pt x="8768" y="31065"/>
                    <a:pt x="8660" y="30307"/>
                    <a:pt x="8552" y="29333"/>
                  </a:cubicBezTo>
                  <a:cubicBezTo>
                    <a:pt x="8552" y="28359"/>
                    <a:pt x="8335" y="27601"/>
                    <a:pt x="8227" y="26627"/>
                  </a:cubicBezTo>
                  <a:cubicBezTo>
                    <a:pt x="8119" y="25653"/>
                    <a:pt x="8011" y="24679"/>
                    <a:pt x="7794" y="23705"/>
                  </a:cubicBezTo>
                  <a:cubicBezTo>
                    <a:pt x="7686" y="22622"/>
                    <a:pt x="7469" y="21540"/>
                    <a:pt x="7253" y="20566"/>
                  </a:cubicBezTo>
                  <a:cubicBezTo>
                    <a:pt x="7145" y="19483"/>
                    <a:pt x="6820" y="18401"/>
                    <a:pt x="6603" y="17319"/>
                  </a:cubicBezTo>
                  <a:cubicBezTo>
                    <a:pt x="6387" y="16236"/>
                    <a:pt x="6171" y="15154"/>
                    <a:pt x="5954" y="14072"/>
                  </a:cubicBezTo>
                  <a:cubicBezTo>
                    <a:pt x="5738" y="12989"/>
                    <a:pt x="5413" y="12015"/>
                    <a:pt x="5088" y="10933"/>
                  </a:cubicBezTo>
                  <a:cubicBezTo>
                    <a:pt x="4872" y="9958"/>
                    <a:pt x="4655" y="8984"/>
                    <a:pt x="4330" y="8118"/>
                  </a:cubicBezTo>
                  <a:cubicBezTo>
                    <a:pt x="4114" y="7144"/>
                    <a:pt x="3789" y="6387"/>
                    <a:pt x="3573" y="5521"/>
                  </a:cubicBezTo>
                  <a:cubicBezTo>
                    <a:pt x="3248" y="4222"/>
                    <a:pt x="2923" y="2923"/>
                    <a:pt x="2815" y="1624"/>
                  </a:cubicBezTo>
                  <a:cubicBezTo>
                    <a:pt x="2707" y="1083"/>
                    <a:pt x="2707" y="542"/>
                    <a:pt x="2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2052775" y="1231325"/>
              <a:ext cx="227025" cy="264000"/>
            </a:xfrm>
            <a:custGeom>
              <a:rect b="b" l="l" r="r" t="t"/>
              <a:pathLst>
                <a:path extrusionOk="0" h="10560" w="9081">
                  <a:moveTo>
                    <a:pt x="4639" y="1"/>
                  </a:moveTo>
                  <a:cubicBezTo>
                    <a:pt x="2329" y="1"/>
                    <a:pt x="0" y="2133"/>
                    <a:pt x="1179" y="4975"/>
                  </a:cubicBezTo>
                  <a:cubicBezTo>
                    <a:pt x="1886" y="6590"/>
                    <a:pt x="4946" y="10559"/>
                    <a:pt x="6848" y="10559"/>
                  </a:cubicBezTo>
                  <a:cubicBezTo>
                    <a:pt x="6985" y="10559"/>
                    <a:pt x="7116" y="10538"/>
                    <a:pt x="7240" y="10495"/>
                  </a:cubicBezTo>
                  <a:cubicBezTo>
                    <a:pt x="9080" y="9737"/>
                    <a:pt x="8647" y="4109"/>
                    <a:pt x="7890" y="2269"/>
                  </a:cubicBezTo>
                  <a:cubicBezTo>
                    <a:pt x="7228" y="673"/>
                    <a:pt x="5937" y="1"/>
                    <a:pt x="46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1854925" y="2026750"/>
              <a:ext cx="221925" cy="868650"/>
            </a:xfrm>
            <a:custGeom>
              <a:rect b="b" l="l" r="r" t="t"/>
              <a:pathLst>
                <a:path extrusionOk="0" h="34746" w="8877">
                  <a:moveTo>
                    <a:pt x="2815" y="1"/>
                  </a:moveTo>
                  <a:lnTo>
                    <a:pt x="1" y="975"/>
                  </a:lnTo>
                  <a:cubicBezTo>
                    <a:pt x="326" y="1408"/>
                    <a:pt x="650" y="1841"/>
                    <a:pt x="867" y="2274"/>
                  </a:cubicBezTo>
                  <a:cubicBezTo>
                    <a:pt x="1624" y="3356"/>
                    <a:pt x="2166" y="4655"/>
                    <a:pt x="2490" y="5846"/>
                  </a:cubicBezTo>
                  <a:cubicBezTo>
                    <a:pt x="2815" y="6712"/>
                    <a:pt x="3140" y="7469"/>
                    <a:pt x="3356" y="8443"/>
                  </a:cubicBezTo>
                  <a:cubicBezTo>
                    <a:pt x="3464" y="9309"/>
                    <a:pt x="3789" y="10283"/>
                    <a:pt x="4006" y="11258"/>
                  </a:cubicBezTo>
                  <a:cubicBezTo>
                    <a:pt x="4222" y="12232"/>
                    <a:pt x="4439" y="13314"/>
                    <a:pt x="4763" y="14396"/>
                  </a:cubicBezTo>
                  <a:cubicBezTo>
                    <a:pt x="4980" y="15371"/>
                    <a:pt x="5088" y="16453"/>
                    <a:pt x="5305" y="17535"/>
                  </a:cubicBezTo>
                  <a:cubicBezTo>
                    <a:pt x="5413" y="18618"/>
                    <a:pt x="5629" y="19700"/>
                    <a:pt x="5737" y="20783"/>
                  </a:cubicBezTo>
                  <a:cubicBezTo>
                    <a:pt x="5846" y="21865"/>
                    <a:pt x="5954" y="22839"/>
                    <a:pt x="6062" y="23921"/>
                  </a:cubicBezTo>
                  <a:cubicBezTo>
                    <a:pt x="6279" y="25870"/>
                    <a:pt x="6279" y="27818"/>
                    <a:pt x="6387" y="29442"/>
                  </a:cubicBezTo>
                  <a:cubicBezTo>
                    <a:pt x="6387" y="31065"/>
                    <a:pt x="6387" y="32472"/>
                    <a:pt x="6279" y="33338"/>
                  </a:cubicBezTo>
                  <a:cubicBezTo>
                    <a:pt x="6170" y="34204"/>
                    <a:pt x="6170" y="34745"/>
                    <a:pt x="6170" y="34745"/>
                  </a:cubicBezTo>
                  <a:lnTo>
                    <a:pt x="7145" y="34745"/>
                  </a:lnTo>
                  <a:lnTo>
                    <a:pt x="8876" y="31823"/>
                  </a:lnTo>
                  <a:cubicBezTo>
                    <a:pt x="8768" y="31065"/>
                    <a:pt x="8660" y="30199"/>
                    <a:pt x="8660" y="29333"/>
                  </a:cubicBezTo>
                  <a:cubicBezTo>
                    <a:pt x="8552" y="28359"/>
                    <a:pt x="8443" y="27493"/>
                    <a:pt x="8227" y="26627"/>
                  </a:cubicBezTo>
                  <a:cubicBezTo>
                    <a:pt x="8119" y="25653"/>
                    <a:pt x="8010" y="24679"/>
                    <a:pt x="7794" y="23705"/>
                  </a:cubicBezTo>
                  <a:cubicBezTo>
                    <a:pt x="7686" y="22623"/>
                    <a:pt x="7469" y="21540"/>
                    <a:pt x="7253" y="20458"/>
                  </a:cubicBezTo>
                  <a:cubicBezTo>
                    <a:pt x="7145" y="19484"/>
                    <a:pt x="6820" y="18401"/>
                    <a:pt x="6603" y="17319"/>
                  </a:cubicBezTo>
                  <a:cubicBezTo>
                    <a:pt x="6387" y="16237"/>
                    <a:pt x="6170" y="15154"/>
                    <a:pt x="5954" y="14072"/>
                  </a:cubicBezTo>
                  <a:lnTo>
                    <a:pt x="5088" y="11041"/>
                  </a:lnTo>
                  <a:cubicBezTo>
                    <a:pt x="4872" y="9959"/>
                    <a:pt x="4655" y="8985"/>
                    <a:pt x="4439" y="8119"/>
                  </a:cubicBezTo>
                  <a:cubicBezTo>
                    <a:pt x="4114" y="7144"/>
                    <a:pt x="3789" y="6387"/>
                    <a:pt x="3573" y="5521"/>
                  </a:cubicBezTo>
                  <a:cubicBezTo>
                    <a:pt x="3248" y="4222"/>
                    <a:pt x="2923" y="2923"/>
                    <a:pt x="2815" y="1624"/>
                  </a:cubicBezTo>
                  <a:cubicBezTo>
                    <a:pt x="2815" y="1083"/>
                    <a:pt x="2815" y="542"/>
                    <a:pt x="2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1722650" y="1823950"/>
              <a:ext cx="227025" cy="264525"/>
            </a:xfrm>
            <a:custGeom>
              <a:rect b="b" l="l" r="r" t="t"/>
              <a:pathLst>
                <a:path extrusionOk="0" h="10581" w="9081">
                  <a:moveTo>
                    <a:pt x="4639" y="0"/>
                  </a:moveTo>
                  <a:cubicBezTo>
                    <a:pt x="2329" y="0"/>
                    <a:pt x="0" y="2132"/>
                    <a:pt x="1179" y="4974"/>
                  </a:cubicBezTo>
                  <a:cubicBezTo>
                    <a:pt x="1878" y="6671"/>
                    <a:pt x="4880" y="10580"/>
                    <a:pt x="6786" y="10580"/>
                  </a:cubicBezTo>
                  <a:cubicBezTo>
                    <a:pt x="6946" y="10580"/>
                    <a:pt x="7098" y="10553"/>
                    <a:pt x="7240" y="10494"/>
                  </a:cubicBezTo>
                  <a:cubicBezTo>
                    <a:pt x="9080" y="9736"/>
                    <a:pt x="8647" y="4108"/>
                    <a:pt x="7890" y="2268"/>
                  </a:cubicBezTo>
                  <a:cubicBezTo>
                    <a:pt x="7228" y="672"/>
                    <a:pt x="5936" y="0"/>
                    <a:pt x="46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1497750" y="2651825"/>
              <a:ext cx="324725" cy="852425"/>
            </a:xfrm>
            <a:custGeom>
              <a:rect b="b" l="l" r="r" t="t"/>
              <a:pathLst>
                <a:path extrusionOk="0" h="34097" w="12989">
                  <a:moveTo>
                    <a:pt x="2706" y="1"/>
                  </a:moveTo>
                  <a:lnTo>
                    <a:pt x="0" y="1408"/>
                  </a:lnTo>
                  <a:cubicBezTo>
                    <a:pt x="433" y="1733"/>
                    <a:pt x="758" y="2166"/>
                    <a:pt x="1083" y="2490"/>
                  </a:cubicBezTo>
                  <a:cubicBezTo>
                    <a:pt x="1840" y="3573"/>
                    <a:pt x="2598" y="4763"/>
                    <a:pt x="3139" y="5954"/>
                  </a:cubicBezTo>
                  <a:cubicBezTo>
                    <a:pt x="3572" y="6712"/>
                    <a:pt x="3897" y="7469"/>
                    <a:pt x="4222" y="8335"/>
                  </a:cubicBezTo>
                  <a:lnTo>
                    <a:pt x="5304" y="11041"/>
                  </a:lnTo>
                  <a:lnTo>
                    <a:pt x="6386" y="13964"/>
                  </a:lnTo>
                  <a:cubicBezTo>
                    <a:pt x="6711" y="15046"/>
                    <a:pt x="7036" y="16020"/>
                    <a:pt x="7361" y="17103"/>
                  </a:cubicBezTo>
                  <a:cubicBezTo>
                    <a:pt x="7685" y="18185"/>
                    <a:pt x="8010" y="19159"/>
                    <a:pt x="8227" y="20241"/>
                  </a:cubicBezTo>
                  <a:lnTo>
                    <a:pt x="8984" y="23272"/>
                  </a:lnTo>
                  <a:cubicBezTo>
                    <a:pt x="9525" y="25220"/>
                    <a:pt x="9742" y="27169"/>
                    <a:pt x="9958" y="28684"/>
                  </a:cubicBezTo>
                  <a:cubicBezTo>
                    <a:pt x="10283" y="30199"/>
                    <a:pt x="10391" y="31715"/>
                    <a:pt x="10391" y="32581"/>
                  </a:cubicBezTo>
                  <a:cubicBezTo>
                    <a:pt x="10391" y="33447"/>
                    <a:pt x="10391" y="34096"/>
                    <a:pt x="10391" y="34096"/>
                  </a:cubicBezTo>
                  <a:lnTo>
                    <a:pt x="11365" y="33988"/>
                  </a:lnTo>
                  <a:lnTo>
                    <a:pt x="12989" y="30741"/>
                  </a:lnTo>
                  <a:cubicBezTo>
                    <a:pt x="12773" y="29983"/>
                    <a:pt x="12556" y="29225"/>
                    <a:pt x="12340" y="28359"/>
                  </a:cubicBezTo>
                  <a:cubicBezTo>
                    <a:pt x="12123" y="27385"/>
                    <a:pt x="11907" y="26628"/>
                    <a:pt x="11690" y="25762"/>
                  </a:cubicBezTo>
                  <a:cubicBezTo>
                    <a:pt x="11365" y="24788"/>
                    <a:pt x="11149" y="23922"/>
                    <a:pt x="10824" y="22839"/>
                  </a:cubicBezTo>
                  <a:cubicBezTo>
                    <a:pt x="10500" y="21757"/>
                    <a:pt x="10175" y="20783"/>
                    <a:pt x="9850" y="19809"/>
                  </a:cubicBezTo>
                  <a:cubicBezTo>
                    <a:pt x="9525" y="18726"/>
                    <a:pt x="9092" y="17752"/>
                    <a:pt x="8768" y="16670"/>
                  </a:cubicBezTo>
                  <a:cubicBezTo>
                    <a:pt x="8443" y="15587"/>
                    <a:pt x="8118" y="14613"/>
                    <a:pt x="7685" y="13531"/>
                  </a:cubicBezTo>
                  <a:lnTo>
                    <a:pt x="6495" y="10608"/>
                  </a:lnTo>
                  <a:cubicBezTo>
                    <a:pt x="6170" y="9634"/>
                    <a:pt x="5737" y="8660"/>
                    <a:pt x="5412" y="7902"/>
                  </a:cubicBezTo>
                  <a:cubicBezTo>
                    <a:pt x="5088" y="7036"/>
                    <a:pt x="4655" y="6170"/>
                    <a:pt x="4330" y="5413"/>
                  </a:cubicBezTo>
                  <a:cubicBezTo>
                    <a:pt x="3680" y="4222"/>
                    <a:pt x="3248" y="2923"/>
                    <a:pt x="2923" y="1624"/>
                  </a:cubicBezTo>
                  <a:cubicBezTo>
                    <a:pt x="2815" y="1083"/>
                    <a:pt x="2706" y="542"/>
                    <a:pt x="2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348050" y="2461025"/>
              <a:ext cx="252550" cy="256825"/>
            </a:xfrm>
            <a:custGeom>
              <a:rect b="b" l="l" r="r" t="t"/>
              <a:pathLst>
                <a:path extrusionOk="0" h="10273" w="10102">
                  <a:moveTo>
                    <a:pt x="4803" y="0"/>
                  </a:moveTo>
                  <a:cubicBezTo>
                    <a:pt x="2378" y="0"/>
                    <a:pt x="0" y="2554"/>
                    <a:pt x="1551" y="5360"/>
                  </a:cubicBezTo>
                  <a:cubicBezTo>
                    <a:pt x="2422" y="6908"/>
                    <a:pt x="5801" y="10273"/>
                    <a:pt x="7745" y="10273"/>
                  </a:cubicBezTo>
                  <a:cubicBezTo>
                    <a:pt x="7976" y="10273"/>
                    <a:pt x="8186" y="10226"/>
                    <a:pt x="8370" y="10122"/>
                  </a:cubicBezTo>
                  <a:cubicBezTo>
                    <a:pt x="10101" y="9148"/>
                    <a:pt x="8803" y="3628"/>
                    <a:pt x="7828" y="1896"/>
                  </a:cubicBezTo>
                  <a:cubicBezTo>
                    <a:pt x="7072" y="555"/>
                    <a:pt x="5932" y="0"/>
                    <a:pt x="48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2574725" y="1715575"/>
              <a:ext cx="844275" cy="286850"/>
            </a:xfrm>
            <a:custGeom>
              <a:rect b="b" l="l" r="r" t="t"/>
              <a:pathLst>
                <a:path extrusionOk="0" h="11474" w="33771">
                  <a:moveTo>
                    <a:pt x="33554" y="0"/>
                  </a:moveTo>
                  <a:cubicBezTo>
                    <a:pt x="33013" y="325"/>
                    <a:pt x="32580" y="541"/>
                    <a:pt x="32039" y="650"/>
                  </a:cubicBezTo>
                  <a:cubicBezTo>
                    <a:pt x="30740" y="1083"/>
                    <a:pt x="29441" y="1407"/>
                    <a:pt x="28142" y="1624"/>
                  </a:cubicBezTo>
                  <a:cubicBezTo>
                    <a:pt x="27168" y="1732"/>
                    <a:pt x="26302" y="1732"/>
                    <a:pt x="25436" y="1949"/>
                  </a:cubicBezTo>
                  <a:lnTo>
                    <a:pt x="22514" y="2490"/>
                  </a:lnTo>
                  <a:lnTo>
                    <a:pt x="19375" y="3031"/>
                  </a:lnTo>
                  <a:lnTo>
                    <a:pt x="16128" y="3789"/>
                  </a:lnTo>
                  <a:cubicBezTo>
                    <a:pt x="15045" y="4005"/>
                    <a:pt x="13963" y="4222"/>
                    <a:pt x="12881" y="4546"/>
                  </a:cubicBezTo>
                  <a:lnTo>
                    <a:pt x="9850" y="5304"/>
                  </a:lnTo>
                  <a:cubicBezTo>
                    <a:pt x="8876" y="5520"/>
                    <a:pt x="7902" y="5845"/>
                    <a:pt x="7036" y="6170"/>
                  </a:cubicBezTo>
                  <a:lnTo>
                    <a:pt x="4330" y="6928"/>
                  </a:lnTo>
                  <a:cubicBezTo>
                    <a:pt x="3464" y="7252"/>
                    <a:pt x="2706" y="7469"/>
                    <a:pt x="1949" y="7685"/>
                  </a:cubicBezTo>
                  <a:lnTo>
                    <a:pt x="0" y="10608"/>
                  </a:lnTo>
                  <a:lnTo>
                    <a:pt x="433" y="11474"/>
                  </a:lnTo>
                  <a:cubicBezTo>
                    <a:pt x="433" y="11474"/>
                    <a:pt x="866" y="11149"/>
                    <a:pt x="1732" y="10716"/>
                  </a:cubicBezTo>
                  <a:cubicBezTo>
                    <a:pt x="2490" y="10283"/>
                    <a:pt x="3680" y="9742"/>
                    <a:pt x="5196" y="8984"/>
                  </a:cubicBezTo>
                  <a:cubicBezTo>
                    <a:pt x="6711" y="8335"/>
                    <a:pt x="8443" y="7577"/>
                    <a:pt x="10391" y="6928"/>
                  </a:cubicBezTo>
                  <a:lnTo>
                    <a:pt x="13314" y="5953"/>
                  </a:lnTo>
                  <a:cubicBezTo>
                    <a:pt x="14396" y="5629"/>
                    <a:pt x="15370" y="5304"/>
                    <a:pt x="16452" y="5088"/>
                  </a:cubicBezTo>
                  <a:lnTo>
                    <a:pt x="19700" y="4222"/>
                  </a:lnTo>
                  <a:lnTo>
                    <a:pt x="22730" y="3680"/>
                  </a:lnTo>
                  <a:lnTo>
                    <a:pt x="25653" y="3031"/>
                  </a:lnTo>
                  <a:cubicBezTo>
                    <a:pt x="26519" y="2923"/>
                    <a:pt x="27493" y="2815"/>
                    <a:pt x="28250" y="2706"/>
                  </a:cubicBezTo>
                  <a:cubicBezTo>
                    <a:pt x="28900" y="2652"/>
                    <a:pt x="29576" y="2625"/>
                    <a:pt x="30253" y="2625"/>
                  </a:cubicBezTo>
                  <a:cubicBezTo>
                    <a:pt x="30929" y="2625"/>
                    <a:pt x="31606" y="2652"/>
                    <a:pt x="32255" y="2706"/>
                  </a:cubicBezTo>
                  <a:cubicBezTo>
                    <a:pt x="32796" y="2815"/>
                    <a:pt x="33229" y="2815"/>
                    <a:pt x="33771" y="3031"/>
                  </a:cubicBezTo>
                  <a:lnTo>
                    <a:pt x="335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3362150" y="1661425"/>
              <a:ext cx="304900" cy="178650"/>
            </a:xfrm>
            <a:custGeom>
              <a:rect b="b" l="l" r="r" t="t"/>
              <a:pathLst>
                <a:path extrusionOk="0" h="7146" w="12196">
                  <a:moveTo>
                    <a:pt x="7467" y="0"/>
                  </a:moveTo>
                  <a:cubicBezTo>
                    <a:pt x="7432" y="0"/>
                    <a:pt x="7397" y="1"/>
                    <a:pt x="7361" y="2"/>
                  </a:cubicBezTo>
                  <a:cubicBezTo>
                    <a:pt x="5412" y="2"/>
                    <a:pt x="1" y="1950"/>
                    <a:pt x="109" y="3898"/>
                  </a:cubicBezTo>
                  <a:cubicBezTo>
                    <a:pt x="217" y="5846"/>
                    <a:pt x="5737" y="7145"/>
                    <a:pt x="7685" y="7145"/>
                  </a:cubicBezTo>
                  <a:cubicBezTo>
                    <a:pt x="12196" y="6716"/>
                    <a:pt x="11912" y="0"/>
                    <a:pt x="74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2304125" y="2259475"/>
              <a:ext cx="860525" cy="200250"/>
            </a:xfrm>
            <a:custGeom>
              <a:rect b="b" l="l" r="r" t="t"/>
              <a:pathLst>
                <a:path extrusionOk="0" h="8010" w="34421">
                  <a:moveTo>
                    <a:pt x="34420" y="0"/>
                  </a:moveTo>
                  <a:cubicBezTo>
                    <a:pt x="33987" y="109"/>
                    <a:pt x="33446" y="325"/>
                    <a:pt x="32905" y="433"/>
                  </a:cubicBezTo>
                  <a:cubicBezTo>
                    <a:pt x="31606" y="758"/>
                    <a:pt x="30307" y="866"/>
                    <a:pt x="28900" y="974"/>
                  </a:cubicBezTo>
                  <a:cubicBezTo>
                    <a:pt x="28467" y="1029"/>
                    <a:pt x="28034" y="1029"/>
                    <a:pt x="27588" y="1029"/>
                  </a:cubicBezTo>
                  <a:cubicBezTo>
                    <a:pt x="27141" y="1029"/>
                    <a:pt x="26681" y="1029"/>
                    <a:pt x="26194" y="1083"/>
                  </a:cubicBezTo>
                  <a:lnTo>
                    <a:pt x="23272" y="1299"/>
                  </a:lnTo>
                  <a:lnTo>
                    <a:pt x="20133" y="1407"/>
                  </a:lnTo>
                  <a:lnTo>
                    <a:pt x="16777" y="1840"/>
                  </a:lnTo>
                  <a:cubicBezTo>
                    <a:pt x="15695" y="1949"/>
                    <a:pt x="14613" y="2057"/>
                    <a:pt x="13530" y="2273"/>
                  </a:cubicBezTo>
                  <a:lnTo>
                    <a:pt x="10391" y="2706"/>
                  </a:lnTo>
                  <a:cubicBezTo>
                    <a:pt x="9309" y="2923"/>
                    <a:pt x="8335" y="3139"/>
                    <a:pt x="7469" y="3247"/>
                  </a:cubicBezTo>
                  <a:lnTo>
                    <a:pt x="4763" y="3789"/>
                  </a:lnTo>
                  <a:lnTo>
                    <a:pt x="2273" y="4438"/>
                  </a:lnTo>
                  <a:lnTo>
                    <a:pt x="0" y="7144"/>
                  </a:lnTo>
                  <a:lnTo>
                    <a:pt x="325" y="8010"/>
                  </a:lnTo>
                  <a:cubicBezTo>
                    <a:pt x="325" y="8010"/>
                    <a:pt x="866" y="7793"/>
                    <a:pt x="1732" y="7360"/>
                  </a:cubicBezTo>
                  <a:cubicBezTo>
                    <a:pt x="2598" y="7036"/>
                    <a:pt x="3789" y="6495"/>
                    <a:pt x="5412" y="6062"/>
                  </a:cubicBezTo>
                  <a:cubicBezTo>
                    <a:pt x="6928" y="5520"/>
                    <a:pt x="8768" y="4979"/>
                    <a:pt x="10824" y="4546"/>
                  </a:cubicBezTo>
                  <a:lnTo>
                    <a:pt x="13855" y="3789"/>
                  </a:lnTo>
                  <a:cubicBezTo>
                    <a:pt x="14829" y="3572"/>
                    <a:pt x="15911" y="3464"/>
                    <a:pt x="16994" y="3247"/>
                  </a:cubicBezTo>
                  <a:lnTo>
                    <a:pt x="20241" y="2706"/>
                  </a:lnTo>
                  <a:lnTo>
                    <a:pt x="23380" y="2382"/>
                  </a:lnTo>
                  <a:lnTo>
                    <a:pt x="26302" y="2165"/>
                  </a:lnTo>
                  <a:cubicBezTo>
                    <a:pt x="27168" y="2057"/>
                    <a:pt x="28142" y="2057"/>
                    <a:pt x="29008" y="2057"/>
                  </a:cubicBezTo>
                  <a:cubicBezTo>
                    <a:pt x="30307" y="2057"/>
                    <a:pt x="31714" y="2165"/>
                    <a:pt x="33013" y="2490"/>
                  </a:cubicBezTo>
                  <a:cubicBezTo>
                    <a:pt x="33446" y="2598"/>
                    <a:pt x="33987" y="2706"/>
                    <a:pt x="34420" y="2923"/>
                  </a:cubicBezTo>
                  <a:lnTo>
                    <a:pt x="34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3110500" y="2216025"/>
              <a:ext cx="308575" cy="179025"/>
            </a:xfrm>
            <a:custGeom>
              <a:rect b="b" l="l" r="r" t="t"/>
              <a:pathLst>
                <a:path extrusionOk="0" h="7161" w="12343">
                  <a:moveTo>
                    <a:pt x="7443" y="0"/>
                  </a:moveTo>
                  <a:cubicBezTo>
                    <a:pt x="5317" y="0"/>
                    <a:pt x="213" y="1277"/>
                    <a:pt x="109" y="3254"/>
                  </a:cubicBezTo>
                  <a:cubicBezTo>
                    <a:pt x="0" y="5202"/>
                    <a:pt x="5304" y="7042"/>
                    <a:pt x="7361" y="7150"/>
                  </a:cubicBezTo>
                  <a:cubicBezTo>
                    <a:pt x="7464" y="7157"/>
                    <a:pt x="7565" y="7161"/>
                    <a:pt x="7664" y="7161"/>
                  </a:cubicBezTo>
                  <a:cubicBezTo>
                    <a:pt x="12032" y="7161"/>
                    <a:pt x="12342" y="324"/>
                    <a:pt x="7685" y="6"/>
                  </a:cubicBezTo>
                  <a:cubicBezTo>
                    <a:pt x="7610" y="2"/>
                    <a:pt x="7529" y="0"/>
                    <a:pt x="74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1976700" y="2730300"/>
              <a:ext cx="849700" cy="259800"/>
            </a:xfrm>
            <a:custGeom>
              <a:rect b="b" l="l" r="r" t="t"/>
              <a:pathLst>
                <a:path extrusionOk="0" h="10392" w="33988">
                  <a:moveTo>
                    <a:pt x="33879" y="1"/>
                  </a:moveTo>
                  <a:cubicBezTo>
                    <a:pt x="33446" y="217"/>
                    <a:pt x="32905" y="434"/>
                    <a:pt x="32364" y="650"/>
                  </a:cubicBezTo>
                  <a:cubicBezTo>
                    <a:pt x="31065" y="975"/>
                    <a:pt x="29766" y="1300"/>
                    <a:pt x="28467" y="1408"/>
                  </a:cubicBezTo>
                  <a:cubicBezTo>
                    <a:pt x="27601" y="1516"/>
                    <a:pt x="26627" y="1516"/>
                    <a:pt x="25761" y="1733"/>
                  </a:cubicBezTo>
                  <a:lnTo>
                    <a:pt x="22839" y="2057"/>
                  </a:lnTo>
                  <a:lnTo>
                    <a:pt x="19592" y="2599"/>
                  </a:lnTo>
                  <a:lnTo>
                    <a:pt x="16345" y="3140"/>
                  </a:lnTo>
                  <a:cubicBezTo>
                    <a:pt x="15262" y="3356"/>
                    <a:pt x="14180" y="3573"/>
                    <a:pt x="13097" y="3789"/>
                  </a:cubicBezTo>
                  <a:lnTo>
                    <a:pt x="10067" y="4547"/>
                  </a:lnTo>
                  <a:cubicBezTo>
                    <a:pt x="8984" y="4763"/>
                    <a:pt x="8010" y="4980"/>
                    <a:pt x="7144" y="5304"/>
                  </a:cubicBezTo>
                  <a:lnTo>
                    <a:pt x="4547" y="5954"/>
                  </a:lnTo>
                  <a:lnTo>
                    <a:pt x="2165" y="6712"/>
                  </a:lnTo>
                  <a:lnTo>
                    <a:pt x="1" y="9418"/>
                  </a:lnTo>
                  <a:lnTo>
                    <a:pt x="325" y="10392"/>
                  </a:lnTo>
                  <a:cubicBezTo>
                    <a:pt x="325" y="10392"/>
                    <a:pt x="866" y="10067"/>
                    <a:pt x="1732" y="9634"/>
                  </a:cubicBezTo>
                  <a:cubicBezTo>
                    <a:pt x="2598" y="9201"/>
                    <a:pt x="3789" y="8660"/>
                    <a:pt x="5304" y="8119"/>
                  </a:cubicBezTo>
                  <a:cubicBezTo>
                    <a:pt x="6820" y="7469"/>
                    <a:pt x="8551" y="6820"/>
                    <a:pt x="10500" y="6170"/>
                  </a:cubicBezTo>
                  <a:lnTo>
                    <a:pt x="13530" y="5304"/>
                  </a:lnTo>
                  <a:cubicBezTo>
                    <a:pt x="14505" y="4980"/>
                    <a:pt x="15587" y="4763"/>
                    <a:pt x="16669" y="4547"/>
                  </a:cubicBezTo>
                  <a:lnTo>
                    <a:pt x="19916" y="3789"/>
                  </a:lnTo>
                  <a:lnTo>
                    <a:pt x="23055" y="3248"/>
                  </a:lnTo>
                  <a:lnTo>
                    <a:pt x="25870" y="2815"/>
                  </a:lnTo>
                  <a:cubicBezTo>
                    <a:pt x="26844" y="2707"/>
                    <a:pt x="27710" y="2599"/>
                    <a:pt x="28575" y="2599"/>
                  </a:cubicBezTo>
                  <a:cubicBezTo>
                    <a:pt x="29113" y="2554"/>
                    <a:pt x="29651" y="2527"/>
                    <a:pt x="30189" y="2527"/>
                  </a:cubicBezTo>
                  <a:cubicBezTo>
                    <a:pt x="30950" y="2527"/>
                    <a:pt x="31711" y="2580"/>
                    <a:pt x="32472" y="2707"/>
                  </a:cubicBezTo>
                  <a:cubicBezTo>
                    <a:pt x="33013" y="2707"/>
                    <a:pt x="33554" y="2815"/>
                    <a:pt x="33987" y="3031"/>
                  </a:cubicBezTo>
                  <a:lnTo>
                    <a:pt x="338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2774950" y="2681600"/>
              <a:ext cx="297700" cy="178625"/>
            </a:xfrm>
            <a:custGeom>
              <a:rect b="b" l="l" r="r" t="t"/>
              <a:pathLst>
                <a:path extrusionOk="0" h="7145" w="11908">
                  <a:moveTo>
                    <a:pt x="7361" y="0"/>
                  </a:moveTo>
                  <a:cubicBezTo>
                    <a:pt x="5413" y="0"/>
                    <a:pt x="1" y="1624"/>
                    <a:pt x="1" y="3681"/>
                  </a:cubicBezTo>
                  <a:cubicBezTo>
                    <a:pt x="1" y="5629"/>
                    <a:pt x="5521" y="7144"/>
                    <a:pt x="7469" y="7144"/>
                  </a:cubicBezTo>
                  <a:cubicBezTo>
                    <a:pt x="11907" y="6820"/>
                    <a:pt x="11907" y="109"/>
                    <a:pt x="73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703400" y="3117250"/>
              <a:ext cx="738750" cy="527700"/>
            </a:xfrm>
            <a:custGeom>
              <a:rect b="b" l="l" r="r" t="t"/>
              <a:pathLst>
                <a:path extrusionOk="0" h="21108" w="29550">
                  <a:moveTo>
                    <a:pt x="28359" y="1"/>
                  </a:moveTo>
                  <a:cubicBezTo>
                    <a:pt x="27926" y="434"/>
                    <a:pt x="27601" y="759"/>
                    <a:pt x="27168" y="1083"/>
                  </a:cubicBezTo>
                  <a:cubicBezTo>
                    <a:pt x="26086" y="1949"/>
                    <a:pt x="24895" y="2599"/>
                    <a:pt x="23705" y="3140"/>
                  </a:cubicBezTo>
                  <a:cubicBezTo>
                    <a:pt x="22947" y="3573"/>
                    <a:pt x="22081" y="3898"/>
                    <a:pt x="21323" y="4330"/>
                  </a:cubicBezTo>
                  <a:lnTo>
                    <a:pt x="18617" y="5738"/>
                  </a:lnTo>
                  <a:lnTo>
                    <a:pt x="15803" y="7253"/>
                  </a:lnTo>
                  <a:lnTo>
                    <a:pt x="12989" y="8876"/>
                  </a:lnTo>
                  <a:cubicBezTo>
                    <a:pt x="12123" y="9526"/>
                    <a:pt x="11149" y="9959"/>
                    <a:pt x="10175" y="10608"/>
                  </a:cubicBezTo>
                  <a:lnTo>
                    <a:pt x="7469" y="12340"/>
                  </a:lnTo>
                  <a:cubicBezTo>
                    <a:pt x="6603" y="12881"/>
                    <a:pt x="5845" y="13531"/>
                    <a:pt x="4979" y="14072"/>
                  </a:cubicBezTo>
                  <a:lnTo>
                    <a:pt x="2815" y="15587"/>
                  </a:lnTo>
                  <a:lnTo>
                    <a:pt x="866" y="17103"/>
                  </a:lnTo>
                  <a:lnTo>
                    <a:pt x="1" y="20458"/>
                  </a:lnTo>
                  <a:lnTo>
                    <a:pt x="650" y="21107"/>
                  </a:lnTo>
                  <a:cubicBezTo>
                    <a:pt x="650" y="21107"/>
                    <a:pt x="1191" y="20783"/>
                    <a:pt x="1624" y="20025"/>
                  </a:cubicBezTo>
                  <a:cubicBezTo>
                    <a:pt x="2165" y="19376"/>
                    <a:pt x="3139" y="18401"/>
                    <a:pt x="4330" y="17319"/>
                  </a:cubicBezTo>
                  <a:cubicBezTo>
                    <a:pt x="5629" y="16237"/>
                    <a:pt x="7036" y="15046"/>
                    <a:pt x="8660" y="13747"/>
                  </a:cubicBezTo>
                  <a:lnTo>
                    <a:pt x="11149" y="11907"/>
                  </a:lnTo>
                  <a:cubicBezTo>
                    <a:pt x="12015" y="11258"/>
                    <a:pt x="12989" y="10717"/>
                    <a:pt x="13855" y="10067"/>
                  </a:cubicBezTo>
                  <a:lnTo>
                    <a:pt x="16561" y="8335"/>
                  </a:lnTo>
                  <a:lnTo>
                    <a:pt x="19267" y="6712"/>
                  </a:lnTo>
                  <a:lnTo>
                    <a:pt x="21865" y="5305"/>
                  </a:lnTo>
                  <a:cubicBezTo>
                    <a:pt x="22622" y="4872"/>
                    <a:pt x="23380" y="4547"/>
                    <a:pt x="24246" y="4222"/>
                  </a:cubicBezTo>
                  <a:cubicBezTo>
                    <a:pt x="25437" y="3573"/>
                    <a:pt x="26735" y="3248"/>
                    <a:pt x="27926" y="2923"/>
                  </a:cubicBezTo>
                  <a:cubicBezTo>
                    <a:pt x="28467" y="2815"/>
                    <a:pt x="29008" y="2707"/>
                    <a:pt x="29550" y="2707"/>
                  </a:cubicBezTo>
                  <a:lnTo>
                    <a:pt x="283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2363650" y="3015575"/>
              <a:ext cx="322925" cy="188750"/>
            </a:xfrm>
            <a:custGeom>
              <a:rect b="b" l="l" r="r" t="t"/>
              <a:pathLst>
                <a:path extrusionOk="0" h="7550" w="12917">
                  <a:moveTo>
                    <a:pt x="7792" y="0"/>
                  </a:moveTo>
                  <a:cubicBezTo>
                    <a:pt x="7351" y="0"/>
                    <a:pt x="6880" y="87"/>
                    <a:pt x="6387" y="280"/>
                  </a:cubicBezTo>
                  <a:cubicBezTo>
                    <a:pt x="4547" y="929"/>
                    <a:pt x="1" y="4393"/>
                    <a:pt x="758" y="6233"/>
                  </a:cubicBezTo>
                  <a:cubicBezTo>
                    <a:pt x="1105" y="7214"/>
                    <a:pt x="2869" y="7549"/>
                    <a:pt x="4718" y="7549"/>
                  </a:cubicBezTo>
                  <a:cubicBezTo>
                    <a:pt x="6335" y="7549"/>
                    <a:pt x="8018" y="7293"/>
                    <a:pt x="8876" y="6990"/>
                  </a:cubicBezTo>
                  <a:cubicBezTo>
                    <a:pt x="12917" y="5547"/>
                    <a:pt x="11314" y="0"/>
                    <a:pt x="77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4"/>
          <p:cNvSpPr/>
          <p:nvPr/>
        </p:nvSpPr>
        <p:spPr>
          <a:xfrm rot="-8100000">
            <a:off x="-1164349" y="3521411"/>
            <a:ext cx="3871764" cy="3392599"/>
          </a:xfrm>
          <a:custGeom>
            <a:rect b="b" l="l" r="r" t="t"/>
            <a:pathLst>
              <a:path extrusionOk="0" h="208966" w="238480">
                <a:moveTo>
                  <a:pt x="0" y="0"/>
                </a:moveTo>
                <a:lnTo>
                  <a:pt x="0" y="204280"/>
                </a:lnTo>
                <a:cubicBezTo>
                  <a:pt x="4796" y="207539"/>
                  <a:pt x="10349" y="208966"/>
                  <a:pt x="16050" y="208966"/>
                </a:cubicBezTo>
                <a:cubicBezTo>
                  <a:pt x="25307" y="208966"/>
                  <a:pt x="34952" y="205204"/>
                  <a:pt x="42372" y="199414"/>
                </a:cubicBezTo>
                <a:cubicBezTo>
                  <a:pt x="54364" y="190058"/>
                  <a:pt x="62187" y="176507"/>
                  <a:pt x="70818" y="163978"/>
                </a:cubicBezTo>
                <a:cubicBezTo>
                  <a:pt x="79448" y="151449"/>
                  <a:pt x="89934" y="139082"/>
                  <a:pt x="104399" y="134296"/>
                </a:cubicBezTo>
                <a:cubicBezTo>
                  <a:pt x="109554" y="132592"/>
                  <a:pt x="114843" y="131962"/>
                  <a:pt x="120202" y="131962"/>
                </a:cubicBezTo>
                <a:cubicBezTo>
                  <a:pt x="131334" y="131962"/>
                  <a:pt x="142770" y="134681"/>
                  <a:pt x="153950" y="136151"/>
                </a:cubicBezTo>
                <a:cubicBezTo>
                  <a:pt x="157557" y="136631"/>
                  <a:pt x="161312" y="136911"/>
                  <a:pt x="165074" y="136911"/>
                </a:cubicBezTo>
                <a:cubicBezTo>
                  <a:pt x="178587" y="136911"/>
                  <a:pt x="192195" y="133300"/>
                  <a:pt x="199387" y="122385"/>
                </a:cubicBezTo>
                <a:cubicBezTo>
                  <a:pt x="208851" y="108001"/>
                  <a:pt x="202398" y="89100"/>
                  <a:pt x="201403" y="71920"/>
                </a:cubicBezTo>
                <a:cubicBezTo>
                  <a:pt x="199763" y="44228"/>
                  <a:pt x="214631" y="16185"/>
                  <a:pt x="238479" y="2016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932" name="Shape 2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3" name="Google Shape;2933;p31"/>
          <p:cNvSpPr txBox="1"/>
          <p:nvPr>
            <p:ph type="title"/>
          </p:nvPr>
        </p:nvSpPr>
        <p:spPr>
          <a:xfrm>
            <a:off x="720000" y="7879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34" name="Google Shape;2934;p31"/>
          <p:cNvSpPr txBox="1"/>
          <p:nvPr>
            <p:ph idx="1" type="subTitle"/>
          </p:nvPr>
        </p:nvSpPr>
        <p:spPr>
          <a:xfrm>
            <a:off x="4741124" y="1515225"/>
            <a:ext cx="3109800" cy="27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5" name="Google Shape;2935;p31"/>
          <p:cNvSpPr txBox="1"/>
          <p:nvPr>
            <p:ph idx="2" type="subTitle"/>
          </p:nvPr>
        </p:nvSpPr>
        <p:spPr>
          <a:xfrm>
            <a:off x="1293076" y="1515225"/>
            <a:ext cx="3109800" cy="27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36" name="Google Shape;2936;p31"/>
          <p:cNvGrpSpPr/>
          <p:nvPr/>
        </p:nvGrpSpPr>
        <p:grpSpPr>
          <a:xfrm flipH="1">
            <a:off x="-352836" y="3064284"/>
            <a:ext cx="1506162" cy="2157026"/>
            <a:chOff x="4643500" y="2144275"/>
            <a:chExt cx="2026046" cy="2901568"/>
          </a:xfrm>
        </p:grpSpPr>
        <p:sp>
          <p:nvSpPr>
            <p:cNvPr id="2937" name="Google Shape;2937;p31"/>
            <p:cNvSpPr/>
            <p:nvPr/>
          </p:nvSpPr>
          <p:spPr>
            <a:xfrm>
              <a:off x="4643500" y="2800819"/>
              <a:ext cx="2026046" cy="2185665"/>
            </a:xfrm>
            <a:custGeom>
              <a:rect b="b" l="l" r="r" t="t"/>
              <a:pathLst>
                <a:path extrusionOk="0" h="157497" w="145995">
                  <a:moveTo>
                    <a:pt x="75246" y="75246"/>
                  </a:moveTo>
                  <a:lnTo>
                    <a:pt x="77764" y="75666"/>
                  </a:lnTo>
                  <a:lnTo>
                    <a:pt x="78124" y="81542"/>
                  </a:lnTo>
                  <a:lnTo>
                    <a:pt x="75246" y="75246"/>
                  </a:lnTo>
                  <a:close/>
                  <a:moveTo>
                    <a:pt x="112239" y="102946"/>
                  </a:moveTo>
                  <a:lnTo>
                    <a:pt x="112959" y="103366"/>
                  </a:lnTo>
                  <a:lnTo>
                    <a:pt x="112959" y="104865"/>
                  </a:lnTo>
                  <a:lnTo>
                    <a:pt x="112239" y="102946"/>
                  </a:lnTo>
                  <a:close/>
                  <a:moveTo>
                    <a:pt x="19546" y="0"/>
                  </a:moveTo>
                  <a:lnTo>
                    <a:pt x="19546" y="0"/>
                  </a:lnTo>
                  <a:cubicBezTo>
                    <a:pt x="22724" y="10613"/>
                    <a:pt x="29019" y="22364"/>
                    <a:pt x="37353" y="34116"/>
                  </a:cubicBezTo>
                  <a:lnTo>
                    <a:pt x="56060" y="37833"/>
                  </a:lnTo>
                  <a:lnTo>
                    <a:pt x="41910" y="40231"/>
                  </a:lnTo>
                  <a:cubicBezTo>
                    <a:pt x="45627" y="45088"/>
                    <a:pt x="49644" y="49884"/>
                    <a:pt x="53901" y="54621"/>
                  </a:cubicBezTo>
                  <a:lnTo>
                    <a:pt x="77284" y="58638"/>
                  </a:lnTo>
                  <a:lnTo>
                    <a:pt x="67152" y="60677"/>
                  </a:lnTo>
                  <a:cubicBezTo>
                    <a:pt x="48925" y="52316"/>
                    <a:pt x="29559" y="48256"/>
                    <a:pt x="11653" y="48256"/>
                  </a:cubicBezTo>
                  <a:cubicBezTo>
                    <a:pt x="10298" y="48256"/>
                    <a:pt x="8952" y="48279"/>
                    <a:pt x="7615" y="48326"/>
                  </a:cubicBezTo>
                  <a:cubicBezTo>
                    <a:pt x="13071" y="59597"/>
                    <a:pt x="22124" y="71469"/>
                    <a:pt x="33396" y="83041"/>
                  </a:cubicBezTo>
                  <a:lnTo>
                    <a:pt x="54861" y="83940"/>
                  </a:lnTo>
                  <a:lnTo>
                    <a:pt x="39572" y="89096"/>
                  </a:lnTo>
                  <a:cubicBezTo>
                    <a:pt x="44488" y="93833"/>
                    <a:pt x="49824" y="98450"/>
                    <a:pt x="55400" y="102946"/>
                  </a:cubicBezTo>
                  <a:lnTo>
                    <a:pt x="82141" y="103246"/>
                  </a:lnTo>
                  <a:lnTo>
                    <a:pt x="64334" y="109901"/>
                  </a:lnTo>
                  <a:lnTo>
                    <a:pt x="65053" y="110501"/>
                  </a:lnTo>
                  <a:cubicBezTo>
                    <a:pt x="64394" y="110441"/>
                    <a:pt x="63734" y="110321"/>
                    <a:pt x="63075" y="110261"/>
                  </a:cubicBezTo>
                  <a:lnTo>
                    <a:pt x="63075" y="110261"/>
                  </a:lnTo>
                  <a:lnTo>
                    <a:pt x="69730" y="122852"/>
                  </a:lnTo>
                  <a:lnTo>
                    <a:pt x="54861" y="109842"/>
                  </a:lnTo>
                  <a:cubicBezTo>
                    <a:pt x="53984" y="109823"/>
                    <a:pt x="53108" y="109814"/>
                    <a:pt x="52234" y="109814"/>
                  </a:cubicBezTo>
                  <a:cubicBezTo>
                    <a:pt x="33271" y="109814"/>
                    <a:pt x="15074" y="114137"/>
                    <a:pt x="0" y="121473"/>
                  </a:cubicBezTo>
                  <a:cubicBezTo>
                    <a:pt x="8574" y="128728"/>
                    <a:pt x="20265" y="135083"/>
                    <a:pt x="33756" y="140420"/>
                  </a:cubicBezTo>
                  <a:lnTo>
                    <a:pt x="51623" y="133345"/>
                  </a:lnTo>
                  <a:lnTo>
                    <a:pt x="41010" y="143118"/>
                  </a:lnTo>
                  <a:cubicBezTo>
                    <a:pt x="46766" y="145216"/>
                    <a:pt x="52822" y="147015"/>
                    <a:pt x="58998" y="148694"/>
                  </a:cubicBezTo>
                  <a:lnTo>
                    <a:pt x="80942" y="139161"/>
                  </a:lnTo>
                  <a:lnTo>
                    <a:pt x="68830" y="151092"/>
                  </a:lnTo>
                  <a:cubicBezTo>
                    <a:pt x="75006" y="152471"/>
                    <a:pt x="81301" y="153670"/>
                    <a:pt x="87657" y="154570"/>
                  </a:cubicBezTo>
                  <a:lnTo>
                    <a:pt x="99708" y="149353"/>
                  </a:lnTo>
                  <a:lnTo>
                    <a:pt x="99708" y="149353"/>
                  </a:lnTo>
                  <a:lnTo>
                    <a:pt x="93533" y="155409"/>
                  </a:lnTo>
                  <a:cubicBezTo>
                    <a:pt x="104142" y="156766"/>
                    <a:pt x="114731" y="157497"/>
                    <a:pt x="124867" y="157497"/>
                  </a:cubicBezTo>
                  <a:cubicBezTo>
                    <a:pt x="132202" y="157497"/>
                    <a:pt x="139299" y="157114"/>
                    <a:pt x="145995" y="156308"/>
                  </a:cubicBezTo>
                  <a:cubicBezTo>
                    <a:pt x="144136" y="153910"/>
                    <a:pt x="142218" y="151572"/>
                    <a:pt x="140299" y="149353"/>
                  </a:cubicBezTo>
                  <a:cubicBezTo>
                    <a:pt x="136762" y="134244"/>
                    <a:pt x="130526" y="119914"/>
                    <a:pt x="122012" y="106964"/>
                  </a:cubicBezTo>
                  <a:cubicBezTo>
                    <a:pt x="120633" y="88797"/>
                    <a:pt x="115057" y="71289"/>
                    <a:pt x="105644" y="55700"/>
                  </a:cubicBezTo>
                  <a:lnTo>
                    <a:pt x="104205" y="64394"/>
                  </a:lnTo>
                  <a:lnTo>
                    <a:pt x="101027" y="48805"/>
                  </a:lnTo>
                  <a:cubicBezTo>
                    <a:pt x="94552" y="39812"/>
                    <a:pt x="86877" y="31777"/>
                    <a:pt x="78184" y="24942"/>
                  </a:cubicBezTo>
                  <a:lnTo>
                    <a:pt x="76805" y="39032"/>
                  </a:lnTo>
                  <a:lnTo>
                    <a:pt x="71588" y="20086"/>
                  </a:lnTo>
                  <a:cubicBezTo>
                    <a:pt x="55220" y="8934"/>
                    <a:pt x="36814" y="2159"/>
                    <a:pt x="19546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31"/>
            <p:cNvSpPr/>
            <p:nvPr/>
          </p:nvSpPr>
          <p:spPr>
            <a:xfrm>
              <a:off x="5597940" y="2144275"/>
              <a:ext cx="838714" cy="1771449"/>
            </a:xfrm>
            <a:custGeom>
              <a:rect b="b" l="l" r="r" t="t"/>
              <a:pathLst>
                <a:path extrusionOk="0" h="127649" w="60437">
                  <a:moveTo>
                    <a:pt x="38912" y="34355"/>
                  </a:moveTo>
                  <a:lnTo>
                    <a:pt x="37414" y="52582"/>
                  </a:lnTo>
                  <a:lnTo>
                    <a:pt x="43109" y="40711"/>
                  </a:lnTo>
                  <a:cubicBezTo>
                    <a:pt x="48506" y="49465"/>
                    <a:pt x="52643" y="58938"/>
                    <a:pt x="55401" y="68891"/>
                  </a:cubicBezTo>
                  <a:lnTo>
                    <a:pt x="53122" y="83460"/>
                  </a:lnTo>
                  <a:lnTo>
                    <a:pt x="57139" y="76445"/>
                  </a:lnTo>
                  <a:cubicBezTo>
                    <a:pt x="60437" y="93473"/>
                    <a:pt x="59538" y="111041"/>
                    <a:pt x="54561" y="127649"/>
                  </a:cubicBezTo>
                  <a:lnTo>
                    <a:pt x="36035" y="71049"/>
                  </a:lnTo>
                  <a:lnTo>
                    <a:pt x="1" y="0"/>
                  </a:lnTo>
                  <a:cubicBezTo>
                    <a:pt x="14450" y="7435"/>
                    <a:pt x="28240" y="19306"/>
                    <a:pt x="38912" y="3435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31"/>
            <p:cNvSpPr/>
            <p:nvPr/>
          </p:nvSpPr>
          <p:spPr>
            <a:xfrm>
              <a:off x="5588780" y="2144275"/>
              <a:ext cx="766343" cy="1770616"/>
            </a:xfrm>
            <a:custGeom>
              <a:rect b="b" l="l" r="r" t="t"/>
              <a:pathLst>
                <a:path extrusionOk="0" h="127589" w="55222">
                  <a:moveTo>
                    <a:pt x="34836" y="89396"/>
                  </a:moveTo>
                  <a:lnTo>
                    <a:pt x="24343" y="83340"/>
                  </a:lnTo>
                  <a:cubicBezTo>
                    <a:pt x="21585" y="78064"/>
                    <a:pt x="19007" y="72788"/>
                    <a:pt x="16609" y="67392"/>
                  </a:cubicBezTo>
                  <a:lnTo>
                    <a:pt x="32138" y="69850"/>
                  </a:lnTo>
                  <a:lnTo>
                    <a:pt x="12952" y="58818"/>
                  </a:lnTo>
                  <a:cubicBezTo>
                    <a:pt x="10793" y="53302"/>
                    <a:pt x="8815" y="47786"/>
                    <a:pt x="7136" y="42390"/>
                  </a:cubicBezTo>
                  <a:lnTo>
                    <a:pt x="20326" y="44848"/>
                  </a:lnTo>
                  <a:lnTo>
                    <a:pt x="5157" y="35495"/>
                  </a:lnTo>
                  <a:cubicBezTo>
                    <a:pt x="1740" y="22544"/>
                    <a:pt x="1" y="10313"/>
                    <a:pt x="661" y="0"/>
                  </a:cubicBezTo>
                  <a:cubicBezTo>
                    <a:pt x="46348" y="55820"/>
                    <a:pt x="55221" y="127589"/>
                    <a:pt x="55221" y="127589"/>
                  </a:cubicBezTo>
                  <a:cubicBezTo>
                    <a:pt x="45029" y="116856"/>
                    <a:pt x="35316" y="103066"/>
                    <a:pt x="26982" y="8813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31"/>
            <p:cNvSpPr/>
            <p:nvPr/>
          </p:nvSpPr>
          <p:spPr>
            <a:xfrm>
              <a:off x="5129450" y="2713439"/>
              <a:ext cx="1281379" cy="1632507"/>
            </a:xfrm>
            <a:custGeom>
              <a:rect b="b" l="l" r="r" t="t"/>
              <a:pathLst>
                <a:path extrusionOk="0" h="117637" w="92335">
                  <a:moveTo>
                    <a:pt x="49825" y="25003"/>
                  </a:moveTo>
                  <a:lnTo>
                    <a:pt x="53302" y="44369"/>
                  </a:lnTo>
                  <a:lnTo>
                    <a:pt x="55941" y="30459"/>
                  </a:lnTo>
                  <a:cubicBezTo>
                    <a:pt x="63975" y="38073"/>
                    <a:pt x="70870" y="46827"/>
                    <a:pt x="76446" y="56360"/>
                  </a:cubicBezTo>
                  <a:lnTo>
                    <a:pt x="78065" y="72189"/>
                  </a:lnTo>
                  <a:lnTo>
                    <a:pt x="80343" y="63735"/>
                  </a:lnTo>
                  <a:cubicBezTo>
                    <a:pt x="88377" y="80523"/>
                    <a:pt x="92334" y="98990"/>
                    <a:pt x="91735" y="117636"/>
                  </a:cubicBezTo>
                  <a:lnTo>
                    <a:pt x="56960" y="63915"/>
                  </a:lnTo>
                  <a:lnTo>
                    <a:pt x="1" y="1"/>
                  </a:lnTo>
                  <a:cubicBezTo>
                    <a:pt x="16969" y="3778"/>
                    <a:pt x="34596" y="12292"/>
                    <a:pt x="49825" y="2500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31"/>
            <p:cNvSpPr/>
            <p:nvPr/>
          </p:nvSpPr>
          <p:spPr>
            <a:xfrm>
              <a:off x="5129450" y="2713439"/>
              <a:ext cx="1273052" cy="1632507"/>
            </a:xfrm>
            <a:custGeom>
              <a:rect b="b" l="l" r="r" t="t"/>
              <a:pathLst>
                <a:path extrusionOk="0" h="117637" w="91735">
                  <a:moveTo>
                    <a:pt x="60078" y="83521"/>
                  </a:moveTo>
                  <a:lnTo>
                    <a:pt x="47487" y="80103"/>
                  </a:lnTo>
                  <a:cubicBezTo>
                    <a:pt x="43170" y="75427"/>
                    <a:pt x="39033" y="70630"/>
                    <a:pt x="35076" y="65654"/>
                  </a:cubicBezTo>
                  <a:lnTo>
                    <a:pt x="51863" y="63975"/>
                  </a:lnTo>
                  <a:lnTo>
                    <a:pt x="28960" y="57739"/>
                  </a:lnTo>
                  <a:cubicBezTo>
                    <a:pt x="25123" y="52643"/>
                    <a:pt x="21585" y="47427"/>
                    <a:pt x="18348" y="42270"/>
                  </a:cubicBezTo>
                  <a:lnTo>
                    <a:pt x="32677" y="41251"/>
                  </a:lnTo>
                  <a:lnTo>
                    <a:pt x="14450" y="35675"/>
                  </a:lnTo>
                  <a:cubicBezTo>
                    <a:pt x="7316" y="23144"/>
                    <a:pt x="2159" y="10913"/>
                    <a:pt x="1" y="1"/>
                  </a:cubicBezTo>
                  <a:cubicBezTo>
                    <a:pt x="62776" y="45448"/>
                    <a:pt x="91735" y="117636"/>
                    <a:pt x="91735" y="117636"/>
                  </a:cubicBezTo>
                  <a:cubicBezTo>
                    <a:pt x="78185" y="109242"/>
                    <a:pt x="64334" y="97551"/>
                    <a:pt x="51564" y="8436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31"/>
            <p:cNvSpPr/>
            <p:nvPr/>
          </p:nvSpPr>
          <p:spPr>
            <a:xfrm>
              <a:off x="5407385" y="3110368"/>
              <a:ext cx="630705" cy="874505"/>
            </a:xfrm>
            <a:custGeom>
              <a:rect b="b" l="l" r="r" t="t"/>
              <a:pathLst>
                <a:path extrusionOk="0" h="63016" w="45448">
                  <a:moveTo>
                    <a:pt x="780" y="0"/>
                  </a:moveTo>
                  <a:lnTo>
                    <a:pt x="0" y="1079"/>
                  </a:lnTo>
                  <a:cubicBezTo>
                    <a:pt x="240" y="1139"/>
                    <a:pt x="540" y="1259"/>
                    <a:pt x="780" y="1439"/>
                  </a:cubicBezTo>
                  <a:cubicBezTo>
                    <a:pt x="1499" y="1859"/>
                    <a:pt x="2159" y="2339"/>
                    <a:pt x="2758" y="2878"/>
                  </a:cubicBezTo>
                  <a:lnTo>
                    <a:pt x="5696" y="5276"/>
                  </a:lnTo>
                  <a:cubicBezTo>
                    <a:pt x="6776" y="6296"/>
                    <a:pt x="7915" y="7495"/>
                    <a:pt x="9234" y="8754"/>
                  </a:cubicBezTo>
                  <a:cubicBezTo>
                    <a:pt x="10493" y="10013"/>
                    <a:pt x="11812" y="11452"/>
                    <a:pt x="13191" y="13011"/>
                  </a:cubicBezTo>
                  <a:cubicBezTo>
                    <a:pt x="13910" y="13730"/>
                    <a:pt x="14630" y="14510"/>
                    <a:pt x="15349" y="15349"/>
                  </a:cubicBezTo>
                  <a:lnTo>
                    <a:pt x="17448" y="17927"/>
                  </a:lnTo>
                  <a:cubicBezTo>
                    <a:pt x="18167" y="18767"/>
                    <a:pt x="18947" y="19606"/>
                    <a:pt x="19666" y="20565"/>
                  </a:cubicBezTo>
                  <a:lnTo>
                    <a:pt x="21765" y="23323"/>
                  </a:lnTo>
                  <a:cubicBezTo>
                    <a:pt x="23264" y="25182"/>
                    <a:pt x="24583" y="27161"/>
                    <a:pt x="25962" y="29139"/>
                  </a:cubicBezTo>
                  <a:lnTo>
                    <a:pt x="26981" y="30638"/>
                  </a:lnTo>
                  <a:lnTo>
                    <a:pt x="27940" y="32137"/>
                  </a:lnTo>
                  <a:cubicBezTo>
                    <a:pt x="28600" y="33156"/>
                    <a:pt x="29259" y="34176"/>
                    <a:pt x="29919" y="35135"/>
                  </a:cubicBezTo>
                  <a:cubicBezTo>
                    <a:pt x="31118" y="37174"/>
                    <a:pt x="32317" y="39152"/>
                    <a:pt x="33456" y="41131"/>
                  </a:cubicBezTo>
                  <a:cubicBezTo>
                    <a:pt x="34595" y="43109"/>
                    <a:pt x="35675" y="45028"/>
                    <a:pt x="36574" y="46887"/>
                  </a:cubicBezTo>
                  <a:lnTo>
                    <a:pt x="37953" y="49525"/>
                  </a:lnTo>
                  <a:cubicBezTo>
                    <a:pt x="38373" y="50424"/>
                    <a:pt x="38792" y="51263"/>
                    <a:pt x="39212" y="52043"/>
                  </a:cubicBezTo>
                  <a:cubicBezTo>
                    <a:pt x="39992" y="53662"/>
                    <a:pt x="40711" y="55161"/>
                    <a:pt x="41311" y="56540"/>
                  </a:cubicBezTo>
                  <a:cubicBezTo>
                    <a:pt x="41910" y="57859"/>
                    <a:pt x="42450" y="58998"/>
                    <a:pt x="42810" y="59957"/>
                  </a:cubicBezTo>
                  <a:cubicBezTo>
                    <a:pt x="43169" y="60977"/>
                    <a:pt x="43589" y="61696"/>
                    <a:pt x="43709" y="62236"/>
                  </a:cubicBezTo>
                  <a:lnTo>
                    <a:pt x="44069" y="63015"/>
                  </a:lnTo>
                  <a:lnTo>
                    <a:pt x="45448" y="62475"/>
                  </a:lnTo>
                  <a:cubicBezTo>
                    <a:pt x="45448" y="62475"/>
                    <a:pt x="45328" y="62176"/>
                    <a:pt x="45148" y="61636"/>
                  </a:cubicBezTo>
                  <a:cubicBezTo>
                    <a:pt x="44968" y="61096"/>
                    <a:pt x="44608" y="60317"/>
                    <a:pt x="44249" y="59358"/>
                  </a:cubicBezTo>
                  <a:cubicBezTo>
                    <a:pt x="43829" y="58398"/>
                    <a:pt x="43289" y="57199"/>
                    <a:pt x="42750" y="55820"/>
                  </a:cubicBezTo>
                  <a:cubicBezTo>
                    <a:pt x="42150" y="54441"/>
                    <a:pt x="41491" y="52942"/>
                    <a:pt x="40651" y="51323"/>
                  </a:cubicBezTo>
                  <a:cubicBezTo>
                    <a:pt x="40291" y="50484"/>
                    <a:pt x="39872" y="49645"/>
                    <a:pt x="39452" y="48745"/>
                  </a:cubicBezTo>
                  <a:lnTo>
                    <a:pt x="38013" y="46047"/>
                  </a:lnTo>
                  <a:cubicBezTo>
                    <a:pt x="37114" y="44189"/>
                    <a:pt x="36034" y="42330"/>
                    <a:pt x="34895" y="40291"/>
                  </a:cubicBezTo>
                  <a:cubicBezTo>
                    <a:pt x="33816" y="38253"/>
                    <a:pt x="32557" y="36274"/>
                    <a:pt x="31358" y="34296"/>
                  </a:cubicBezTo>
                  <a:lnTo>
                    <a:pt x="29379" y="31298"/>
                  </a:lnTo>
                  <a:lnTo>
                    <a:pt x="28360" y="29799"/>
                  </a:lnTo>
                  <a:lnTo>
                    <a:pt x="27341" y="28300"/>
                  </a:lnTo>
                  <a:cubicBezTo>
                    <a:pt x="25902" y="26321"/>
                    <a:pt x="24583" y="24283"/>
                    <a:pt x="23084" y="22424"/>
                  </a:cubicBezTo>
                  <a:lnTo>
                    <a:pt x="20865" y="19606"/>
                  </a:lnTo>
                  <a:cubicBezTo>
                    <a:pt x="20146" y="18707"/>
                    <a:pt x="19366" y="17867"/>
                    <a:pt x="18647" y="16968"/>
                  </a:cubicBezTo>
                  <a:lnTo>
                    <a:pt x="16369" y="14450"/>
                  </a:lnTo>
                  <a:cubicBezTo>
                    <a:pt x="15649" y="13670"/>
                    <a:pt x="14870" y="12891"/>
                    <a:pt x="14150" y="12171"/>
                  </a:cubicBezTo>
                  <a:cubicBezTo>
                    <a:pt x="12651" y="10673"/>
                    <a:pt x="11332" y="9234"/>
                    <a:pt x="9893" y="8094"/>
                  </a:cubicBezTo>
                  <a:cubicBezTo>
                    <a:pt x="8514" y="6895"/>
                    <a:pt x="7255" y="5756"/>
                    <a:pt x="6176" y="4797"/>
                  </a:cubicBezTo>
                  <a:lnTo>
                    <a:pt x="3178" y="2398"/>
                  </a:lnTo>
                  <a:cubicBezTo>
                    <a:pt x="2519" y="1919"/>
                    <a:pt x="1859" y="1379"/>
                    <a:pt x="1319" y="720"/>
                  </a:cubicBezTo>
                  <a:cubicBezTo>
                    <a:pt x="1140" y="540"/>
                    <a:pt x="960" y="240"/>
                    <a:pt x="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31"/>
            <p:cNvSpPr/>
            <p:nvPr/>
          </p:nvSpPr>
          <p:spPr>
            <a:xfrm>
              <a:off x="5394076" y="3232681"/>
              <a:ext cx="220500" cy="70747"/>
            </a:xfrm>
            <a:custGeom>
              <a:rect b="b" l="l" r="r" t="t"/>
              <a:pathLst>
                <a:path extrusionOk="0" h="5098" w="15889">
                  <a:moveTo>
                    <a:pt x="120" y="1"/>
                  </a:moveTo>
                  <a:lnTo>
                    <a:pt x="0" y="1320"/>
                  </a:lnTo>
                  <a:cubicBezTo>
                    <a:pt x="240" y="1260"/>
                    <a:pt x="480" y="1260"/>
                    <a:pt x="720" y="1200"/>
                  </a:cubicBezTo>
                  <a:cubicBezTo>
                    <a:pt x="1019" y="1170"/>
                    <a:pt x="1319" y="1155"/>
                    <a:pt x="1619" y="1155"/>
                  </a:cubicBezTo>
                  <a:cubicBezTo>
                    <a:pt x="1919" y="1155"/>
                    <a:pt x="2218" y="1170"/>
                    <a:pt x="2518" y="1200"/>
                  </a:cubicBezTo>
                  <a:cubicBezTo>
                    <a:pt x="2878" y="1200"/>
                    <a:pt x="3238" y="1260"/>
                    <a:pt x="3717" y="1380"/>
                  </a:cubicBezTo>
                  <a:lnTo>
                    <a:pt x="5036" y="1620"/>
                  </a:lnTo>
                  <a:lnTo>
                    <a:pt x="6415" y="1860"/>
                  </a:lnTo>
                  <a:lnTo>
                    <a:pt x="7854" y="2219"/>
                  </a:lnTo>
                  <a:cubicBezTo>
                    <a:pt x="8334" y="2339"/>
                    <a:pt x="8814" y="2459"/>
                    <a:pt x="9293" y="2639"/>
                  </a:cubicBezTo>
                  <a:lnTo>
                    <a:pt x="10672" y="3059"/>
                  </a:lnTo>
                  <a:cubicBezTo>
                    <a:pt x="11512" y="3358"/>
                    <a:pt x="12351" y="3718"/>
                    <a:pt x="13011" y="4018"/>
                  </a:cubicBezTo>
                  <a:cubicBezTo>
                    <a:pt x="13670" y="4258"/>
                    <a:pt x="14270" y="4558"/>
                    <a:pt x="14630" y="4737"/>
                  </a:cubicBezTo>
                  <a:cubicBezTo>
                    <a:pt x="14989" y="4917"/>
                    <a:pt x="15169" y="5097"/>
                    <a:pt x="15169" y="5097"/>
                  </a:cubicBezTo>
                  <a:lnTo>
                    <a:pt x="15889" y="3898"/>
                  </a:lnTo>
                  <a:lnTo>
                    <a:pt x="15229" y="3658"/>
                  </a:lnTo>
                  <a:cubicBezTo>
                    <a:pt x="14749" y="3478"/>
                    <a:pt x="14150" y="3299"/>
                    <a:pt x="13430" y="3059"/>
                  </a:cubicBezTo>
                  <a:lnTo>
                    <a:pt x="12291" y="2699"/>
                  </a:lnTo>
                  <a:cubicBezTo>
                    <a:pt x="11872" y="2579"/>
                    <a:pt x="11452" y="2399"/>
                    <a:pt x="10972" y="2339"/>
                  </a:cubicBezTo>
                  <a:lnTo>
                    <a:pt x="9533" y="1919"/>
                  </a:lnTo>
                  <a:cubicBezTo>
                    <a:pt x="9054" y="1800"/>
                    <a:pt x="8574" y="1740"/>
                    <a:pt x="8034" y="1620"/>
                  </a:cubicBezTo>
                  <a:lnTo>
                    <a:pt x="6535" y="1320"/>
                  </a:lnTo>
                  <a:lnTo>
                    <a:pt x="5096" y="1080"/>
                  </a:lnTo>
                  <a:lnTo>
                    <a:pt x="3777" y="840"/>
                  </a:lnTo>
                  <a:cubicBezTo>
                    <a:pt x="3358" y="780"/>
                    <a:pt x="2938" y="720"/>
                    <a:pt x="2578" y="660"/>
                  </a:cubicBezTo>
                  <a:cubicBezTo>
                    <a:pt x="1979" y="600"/>
                    <a:pt x="1379" y="481"/>
                    <a:pt x="780" y="301"/>
                  </a:cubicBezTo>
                  <a:cubicBezTo>
                    <a:pt x="540" y="181"/>
                    <a:pt x="360" y="12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31"/>
            <p:cNvSpPr/>
            <p:nvPr/>
          </p:nvSpPr>
          <p:spPr>
            <a:xfrm>
              <a:off x="5332496" y="3219371"/>
              <a:ext cx="76562" cy="44949"/>
            </a:xfrm>
            <a:custGeom>
              <a:rect b="b" l="l" r="r" t="t"/>
              <a:pathLst>
                <a:path extrusionOk="0" h="3239" w="5517">
                  <a:moveTo>
                    <a:pt x="2219" y="1"/>
                  </a:moveTo>
                  <a:cubicBezTo>
                    <a:pt x="120" y="1"/>
                    <a:pt x="0" y="3058"/>
                    <a:pt x="2099" y="3238"/>
                  </a:cubicBezTo>
                  <a:cubicBezTo>
                    <a:pt x="2938" y="3238"/>
                    <a:pt x="5456" y="2639"/>
                    <a:pt x="5516" y="1739"/>
                  </a:cubicBezTo>
                  <a:cubicBezTo>
                    <a:pt x="5516" y="840"/>
                    <a:pt x="3118" y="1"/>
                    <a:pt x="22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31"/>
            <p:cNvSpPr/>
            <p:nvPr/>
          </p:nvSpPr>
          <p:spPr>
            <a:xfrm>
              <a:off x="5349830" y="3076213"/>
              <a:ext cx="80032" cy="51263"/>
            </a:xfrm>
            <a:custGeom>
              <a:rect b="b" l="l" r="r" t="t"/>
              <a:pathLst>
                <a:path extrusionOk="0" h="3694" w="5767">
                  <a:moveTo>
                    <a:pt x="2348" y="1"/>
                  </a:moveTo>
                  <a:cubicBezTo>
                    <a:pt x="909" y="1"/>
                    <a:pt x="1" y="2150"/>
                    <a:pt x="1569" y="3061"/>
                  </a:cubicBezTo>
                  <a:cubicBezTo>
                    <a:pt x="2064" y="3365"/>
                    <a:pt x="3260" y="3694"/>
                    <a:pt x="4190" y="3694"/>
                  </a:cubicBezTo>
                  <a:cubicBezTo>
                    <a:pt x="4724" y="3694"/>
                    <a:pt x="5171" y="3585"/>
                    <a:pt x="5347" y="3301"/>
                  </a:cubicBezTo>
                  <a:cubicBezTo>
                    <a:pt x="5766" y="2521"/>
                    <a:pt x="3968" y="662"/>
                    <a:pt x="3188" y="243"/>
                  </a:cubicBezTo>
                  <a:cubicBezTo>
                    <a:pt x="2898" y="74"/>
                    <a:pt x="2614" y="1"/>
                    <a:pt x="23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31"/>
            <p:cNvSpPr/>
            <p:nvPr/>
          </p:nvSpPr>
          <p:spPr>
            <a:xfrm>
              <a:off x="5528880" y="3037131"/>
              <a:ext cx="49931" cy="217183"/>
            </a:xfrm>
            <a:custGeom>
              <a:rect b="b" l="l" r="r" t="t"/>
              <a:pathLst>
                <a:path extrusionOk="0" h="15650" w="3598">
                  <a:moveTo>
                    <a:pt x="0" y="1"/>
                  </a:moveTo>
                  <a:cubicBezTo>
                    <a:pt x="120" y="181"/>
                    <a:pt x="180" y="421"/>
                    <a:pt x="240" y="660"/>
                  </a:cubicBezTo>
                  <a:cubicBezTo>
                    <a:pt x="360" y="1260"/>
                    <a:pt x="420" y="1860"/>
                    <a:pt x="480" y="2519"/>
                  </a:cubicBezTo>
                  <a:cubicBezTo>
                    <a:pt x="480" y="2879"/>
                    <a:pt x="420" y="3299"/>
                    <a:pt x="480" y="3718"/>
                  </a:cubicBezTo>
                  <a:cubicBezTo>
                    <a:pt x="480" y="4138"/>
                    <a:pt x="540" y="4558"/>
                    <a:pt x="540" y="5037"/>
                  </a:cubicBezTo>
                  <a:cubicBezTo>
                    <a:pt x="600" y="5517"/>
                    <a:pt x="600" y="5997"/>
                    <a:pt x="660" y="6536"/>
                  </a:cubicBezTo>
                  <a:cubicBezTo>
                    <a:pt x="720" y="7016"/>
                    <a:pt x="780" y="7496"/>
                    <a:pt x="839" y="8035"/>
                  </a:cubicBezTo>
                  <a:cubicBezTo>
                    <a:pt x="899" y="8515"/>
                    <a:pt x="899" y="8995"/>
                    <a:pt x="1019" y="9534"/>
                  </a:cubicBezTo>
                  <a:cubicBezTo>
                    <a:pt x="1079" y="10014"/>
                    <a:pt x="1139" y="10493"/>
                    <a:pt x="1199" y="10973"/>
                  </a:cubicBezTo>
                  <a:cubicBezTo>
                    <a:pt x="1259" y="11393"/>
                    <a:pt x="1379" y="11812"/>
                    <a:pt x="1439" y="12292"/>
                  </a:cubicBezTo>
                  <a:cubicBezTo>
                    <a:pt x="1559" y="12712"/>
                    <a:pt x="1619" y="13072"/>
                    <a:pt x="1679" y="13491"/>
                  </a:cubicBezTo>
                  <a:cubicBezTo>
                    <a:pt x="1799" y="13911"/>
                    <a:pt x="1859" y="14271"/>
                    <a:pt x="1979" y="14571"/>
                  </a:cubicBezTo>
                  <a:lnTo>
                    <a:pt x="3178" y="15650"/>
                  </a:lnTo>
                  <a:lnTo>
                    <a:pt x="3597" y="15470"/>
                  </a:lnTo>
                  <a:cubicBezTo>
                    <a:pt x="3597" y="15470"/>
                    <a:pt x="3478" y="15230"/>
                    <a:pt x="3298" y="14870"/>
                  </a:cubicBezTo>
                  <a:cubicBezTo>
                    <a:pt x="3118" y="14511"/>
                    <a:pt x="2938" y="13911"/>
                    <a:pt x="2698" y="13192"/>
                  </a:cubicBezTo>
                  <a:cubicBezTo>
                    <a:pt x="2458" y="12472"/>
                    <a:pt x="2218" y="11693"/>
                    <a:pt x="2039" y="10733"/>
                  </a:cubicBezTo>
                  <a:cubicBezTo>
                    <a:pt x="1919" y="10314"/>
                    <a:pt x="1799" y="9834"/>
                    <a:pt x="1739" y="9354"/>
                  </a:cubicBezTo>
                  <a:cubicBezTo>
                    <a:pt x="1619" y="8875"/>
                    <a:pt x="1559" y="8455"/>
                    <a:pt x="1439" y="7915"/>
                  </a:cubicBezTo>
                  <a:cubicBezTo>
                    <a:pt x="1379" y="7376"/>
                    <a:pt x="1259" y="6896"/>
                    <a:pt x="1199" y="6416"/>
                  </a:cubicBezTo>
                  <a:cubicBezTo>
                    <a:pt x="1199" y="5937"/>
                    <a:pt x="1139" y="5457"/>
                    <a:pt x="1079" y="4977"/>
                  </a:cubicBezTo>
                  <a:cubicBezTo>
                    <a:pt x="1079" y="4498"/>
                    <a:pt x="959" y="4078"/>
                    <a:pt x="959" y="3658"/>
                  </a:cubicBezTo>
                  <a:lnTo>
                    <a:pt x="959" y="2459"/>
                  </a:lnTo>
                  <a:cubicBezTo>
                    <a:pt x="959" y="1860"/>
                    <a:pt x="1019" y="1260"/>
                    <a:pt x="1139" y="660"/>
                  </a:cubicBezTo>
                  <a:cubicBezTo>
                    <a:pt x="1199" y="421"/>
                    <a:pt x="1259" y="181"/>
                    <a:pt x="1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31"/>
            <p:cNvSpPr/>
            <p:nvPr/>
          </p:nvSpPr>
          <p:spPr>
            <a:xfrm>
              <a:off x="5516507" y="2980187"/>
              <a:ext cx="47489" cy="69457"/>
            </a:xfrm>
            <a:custGeom>
              <a:rect b="b" l="l" r="r" t="t"/>
              <a:pathLst>
                <a:path extrusionOk="0" h="5005" w="3422">
                  <a:moveTo>
                    <a:pt x="1681" y="1"/>
                  </a:moveTo>
                  <a:cubicBezTo>
                    <a:pt x="895" y="1"/>
                    <a:pt x="118" y="498"/>
                    <a:pt x="61" y="1526"/>
                  </a:cubicBezTo>
                  <a:cubicBezTo>
                    <a:pt x="1" y="2425"/>
                    <a:pt x="600" y="4943"/>
                    <a:pt x="1500" y="5003"/>
                  </a:cubicBezTo>
                  <a:cubicBezTo>
                    <a:pt x="1511" y="5004"/>
                    <a:pt x="1522" y="5004"/>
                    <a:pt x="1533" y="5004"/>
                  </a:cubicBezTo>
                  <a:cubicBezTo>
                    <a:pt x="2421" y="5004"/>
                    <a:pt x="3299" y="2654"/>
                    <a:pt x="3358" y="1766"/>
                  </a:cubicBezTo>
                  <a:cubicBezTo>
                    <a:pt x="3421" y="603"/>
                    <a:pt x="2546" y="1"/>
                    <a:pt x="16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31"/>
            <p:cNvSpPr/>
            <p:nvPr/>
          </p:nvSpPr>
          <p:spPr>
            <a:xfrm>
              <a:off x="5637883" y="3127009"/>
              <a:ext cx="23314" cy="222165"/>
            </a:xfrm>
            <a:custGeom>
              <a:rect b="b" l="l" r="r" t="t"/>
              <a:pathLst>
                <a:path extrusionOk="0" h="16009" w="1680">
                  <a:moveTo>
                    <a:pt x="180" y="0"/>
                  </a:moveTo>
                  <a:lnTo>
                    <a:pt x="180" y="0"/>
                  </a:lnTo>
                  <a:cubicBezTo>
                    <a:pt x="240" y="240"/>
                    <a:pt x="300" y="480"/>
                    <a:pt x="300" y="720"/>
                  </a:cubicBezTo>
                  <a:cubicBezTo>
                    <a:pt x="360" y="1319"/>
                    <a:pt x="360" y="1979"/>
                    <a:pt x="300" y="2578"/>
                  </a:cubicBezTo>
                  <a:cubicBezTo>
                    <a:pt x="300" y="2938"/>
                    <a:pt x="180" y="3358"/>
                    <a:pt x="180" y="3778"/>
                  </a:cubicBezTo>
                  <a:cubicBezTo>
                    <a:pt x="120" y="4197"/>
                    <a:pt x="120" y="4677"/>
                    <a:pt x="60" y="5157"/>
                  </a:cubicBezTo>
                  <a:cubicBezTo>
                    <a:pt x="60" y="5576"/>
                    <a:pt x="0" y="6056"/>
                    <a:pt x="0" y="6596"/>
                  </a:cubicBezTo>
                  <a:lnTo>
                    <a:pt x="0" y="8095"/>
                  </a:lnTo>
                  <a:lnTo>
                    <a:pt x="0" y="9593"/>
                  </a:lnTo>
                  <a:lnTo>
                    <a:pt x="0" y="11032"/>
                  </a:lnTo>
                  <a:cubicBezTo>
                    <a:pt x="0" y="11512"/>
                    <a:pt x="0" y="11932"/>
                    <a:pt x="60" y="12411"/>
                  </a:cubicBezTo>
                  <a:cubicBezTo>
                    <a:pt x="60" y="12831"/>
                    <a:pt x="60" y="13191"/>
                    <a:pt x="120" y="13611"/>
                  </a:cubicBezTo>
                  <a:cubicBezTo>
                    <a:pt x="120" y="14030"/>
                    <a:pt x="180" y="14390"/>
                    <a:pt x="180" y="14750"/>
                  </a:cubicBezTo>
                  <a:lnTo>
                    <a:pt x="1200" y="16009"/>
                  </a:lnTo>
                  <a:lnTo>
                    <a:pt x="1679" y="15889"/>
                  </a:lnTo>
                  <a:cubicBezTo>
                    <a:pt x="1679" y="15889"/>
                    <a:pt x="1559" y="15649"/>
                    <a:pt x="1439" y="15289"/>
                  </a:cubicBezTo>
                  <a:cubicBezTo>
                    <a:pt x="1379" y="14870"/>
                    <a:pt x="1200" y="14270"/>
                    <a:pt x="1080" y="13551"/>
                  </a:cubicBezTo>
                  <a:cubicBezTo>
                    <a:pt x="960" y="12831"/>
                    <a:pt x="840" y="11932"/>
                    <a:pt x="780" y="11032"/>
                  </a:cubicBezTo>
                  <a:cubicBezTo>
                    <a:pt x="720" y="10553"/>
                    <a:pt x="720" y="10133"/>
                    <a:pt x="660" y="9593"/>
                  </a:cubicBezTo>
                  <a:cubicBezTo>
                    <a:pt x="600" y="9114"/>
                    <a:pt x="600" y="8634"/>
                    <a:pt x="600" y="8095"/>
                  </a:cubicBezTo>
                  <a:cubicBezTo>
                    <a:pt x="600" y="7615"/>
                    <a:pt x="540" y="7075"/>
                    <a:pt x="600" y="6596"/>
                  </a:cubicBezTo>
                  <a:cubicBezTo>
                    <a:pt x="600" y="6116"/>
                    <a:pt x="600" y="5636"/>
                    <a:pt x="660" y="5157"/>
                  </a:cubicBezTo>
                  <a:cubicBezTo>
                    <a:pt x="660" y="4737"/>
                    <a:pt x="720" y="4257"/>
                    <a:pt x="720" y="3838"/>
                  </a:cubicBezTo>
                  <a:cubicBezTo>
                    <a:pt x="720" y="3418"/>
                    <a:pt x="780" y="3058"/>
                    <a:pt x="840" y="2638"/>
                  </a:cubicBezTo>
                  <a:cubicBezTo>
                    <a:pt x="900" y="2039"/>
                    <a:pt x="1020" y="1439"/>
                    <a:pt x="1200" y="840"/>
                  </a:cubicBezTo>
                  <a:cubicBezTo>
                    <a:pt x="1319" y="600"/>
                    <a:pt x="1379" y="420"/>
                    <a:pt x="1499" y="18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31"/>
            <p:cNvSpPr/>
            <p:nvPr/>
          </p:nvSpPr>
          <p:spPr>
            <a:xfrm>
              <a:off x="5632172" y="3072757"/>
              <a:ext cx="49945" cy="68541"/>
            </a:xfrm>
            <a:custGeom>
              <a:rect b="b" l="l" r="r" t="t"/>
              <a:pathLst>
                <a:path extrusionOk="0" h="4939" w="3599">
                  <a:moveTo>
                    <a:pt x="1736" y="0"/>
                  </a:moveTo>
                  <a:cubicBezTo>
                    <a:pt x="1044" y="0"/>
                    <a:pt x="360" y="408"/>
                    <a:pt x="181" y="1331"/>
                  </a:cubicBezTo>
                  <a:cubicBezTo>
                    <a:pt x="1" y="2171"/>
                    <a:pt x="241" y="4749"/>
                    <a:pt x="1140" y="4929"/>
                  </a:cubicBezTo>
                  <a:cubicBezTo>
                    <a:pt x="1174" y="4935"/>
                    <a:pt x="1208" y="4939"/>
                    <a:pt x="1243" y="4939"/>
                  </a:cubicBezTo>
                  <a:cubicBezTo>
                    <a:pt x="2128" y="4939"/>
                    <a:pt x="3243" y="2796"/>
                    <a:pt x="3358" y="1931"/>
                  </a:cubicBezTo>
                  <a:cubicBezTo>
                    <a:pt x="3598" y="730"/>
                    <a:pt x="2661" y="0"/>
                    <a:pt x="17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1"/>
            <p:cNvSpPr/>
            <p:nvPr/>
          </p:nvSpPr>
          <p:spPr>
            <a:xfrm>
              <a:off x="5729413" y="3233514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1"/>
                  </a:moveTo>
                  <a:lnTo>
                    <a:pt x="1500" y="1"/>
                  </a:lnTo>
                  <a:cubicBezTo>
                    <a:pt x="1560" y="241"/>
                    <a:pt x="1560" y="480"/>
                    <a:pt x="1560" y="720"/>
                  </a:cubicBezTo>
                  <a:cubicBezTo>
                    <a:pt x="1560" y="1320"/>
                    <a:pt x="1440" y="1979"/>
                    <a:pt x="1320" y="2579"/>
                  </a:cubicBezTo>
                  <a:cubicBezTo>
                    <a:pt x="1260" y="2939"/>
                    <a:pt x="1140" y="3298"/>
                    <a:pt x="1080" y="3718"/>
                  </a:cubicBezTo>
                  <a:cubicBezTo>
                    <a:pt x="1020" y="4198"/>
                    <a:pt x="960" y="4618"/>
                    <a:pt x="840" y="5097"/>
                  </a:cubicBezTo>
                  <a:cubicBezTo>
                    <a:pt x="780" y="5517"/>
                    <a:pt x="720" y="5997"/>
                    <a:pt x="600" y="6536"/>
                  </a:cubicBezTo>
                  <a:lnTo>
                    <a:pt x="420" y="8035"/>
                  </a:lnTo>
                  <a:cubicBezTo>
                    <a:pt x="360" y="8515"/>
                    <a:pt x="300" y="8994"/>
                    <a:pt x="241" y="9534"/>
                  </a:cubicBezTo>
                  <a:cubicBezTo>
                    <a:pt x="241" y="10014"/>
                    <a:pt x="181" y="10493"/>
                    <a:pt x="121" y="10973"/>
                  </a:cubicBezTo>
                  <a:cubicBezTo>
                    <a:pt x="61" y="11453"/>
                    <a:pt x="121" y="11872"/>
                    <a:pt x="61" y="12352"/>
                  </a:cubicBezTo>
                  <a:cubicBezTo>
                    <a:pt x="1" y="12772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cubicBezTo>
                    <a:pt x="1380" y="15949"/>
                    <a:pt x="1320" y="15710"/>
                    <a:pt x="1260" y="15290"/>
                  </a:cubicBezTo>
                  <a:cubicBezTo>
                    <a:pt x="1140" y="14870"/>
                    <a:pt x="1140" y="14271"/>
                    <a:pt x="1020" y="13551"/>
                  </a:cubicBezTo>
                  <a:cubicBezTo>
                    <a:pt x="960" y="12772"/>
                    <a:pt x="960" y="11932"/>
                    <a:pt x="960" y="10973"/>
                  </a:cubicBezTo>
                  <a:lnTo>
                    <a:pt x="960" y="9594"/>
                  </a:lnTo>
                  <a:cubicBezTo>
                    <a:pt x="960" y="9054"/>
                    <a:pt x="1020" y="8575"/>
                    <a:pt x="1080" y="8095"/>
                  </a:cubicBezTo>
                  <a:cubicBezTo>
                    <a:pt x="1080" y="7555"/>
                    <a:pt x="1140" y="7076"/>
                    <a:pt x="1200" y="6596"/>
                  </a:cubicBezTo>
                  <a:cubicBezTo>
                    <a:pt x="1260" y="6116"/>
                    <a:pt x="1320" y="5637"/>
                    <a:pt x="1380" y="5157"/>
                  </a:cubicBezTo>
                  <a:cubicBezTo>
                    <a:pt x="1440" y="4677"/>
                    <a:pt x="1500" y="4258"/>
                    <a:pt x="1620" y="3838"/>
                  </a:cubicBezTo>
                  <a:cubicBezTo>
                    <a:pt x="1679" y="3418"/>
                    <a:pt x="1739" y="3059"/>
                    <a:pt x="1859" y="2639"/>
                  </a:cubicBezTo>
                  <a:cubicBezTo>
                    <a:pt x="1979" y="2039"/>
                    <a:pt x="2159" y="1500"/>
                    <a:pt x="2459" y="960"/>
                  </a:cubicBezTo>
                  <a:cubicBezTo>
                    <a:pt x="2519" y="720"/>
                    <a:pt x="2639" y="540"/>
                    <a:pt x="2819" y="361"/>
                  </a:cubicBezTo>
                  <a:lnTo>
                    <a:pt x="1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1"/>
            <p:cNvSpPr/>
            <p:nvPr/>
          </p:nvSpPr>
          <p:spPr>
            <a:xfrm>
              <a:off x="5744506" y="3181205"/>
              <a:ext cx="52207" cy="67556"/>
            </a:xfrm>
            <a:custGeom>
              <a:rect b="b" l="l" r="r" t="t"/>
              <a:pathLst>
                <a:path extrusionOk="0" h="4868" w="3762">
                  <a:moveTo>
                    <a:pt x="1756" y="1"/>
                  </a:moveTo>
                  <a:cubicBezTo>
                    <a:pt x="1123" y="1"/>
                    <a:pt x="497" y="340"/>
                    <a:pt x="241" y="1132"/>
                  </a:cubicBezTo>
                  <a:cubicBezTo>
                    <a:pt x="1" y="1971"/>
                    <a:pt x="1" y="4609"/>
                    <a:pt x="840" y="4849"/>
                  </a:cubicBezTo>
                  <a:cubicBezTo>
                    <a:pt x="885" y="4862"/>
                    <a:pt x="932" y="4868"/>
                    <a:pt x="980" y="4868"/>
                  </a:cubicBezTo>
                  <a:cubicBezTo>
                    <a:pt x="1830" y="4868"/>
                    <a:pt x="3131" y="2942"/>
                    <a:pt x="3358" y="2091"/>
                  </a:cubicBezTo>
                  <a:cubicBezTo>
                    <a:pt x="3762" y="844"/>
                    <a:pt x="2752" y="1"/>
                    <a:pt x="17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1"/>
            <p:cNvSpPr/>
            <p:nvPr/>
          </p:nvSpPr>
          <p:spPr>
            <a:xfrm>
              <a:off x="5825107" y="3375812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0"/>
                  </a:moveTo>
                  <a:cubicBezTo>
                    <a:pt x="1560" y="240"/>
                    <a:pt x="1560" y="480"/>
                    <a:pt x="1560" y="720"/>
                  </a:cubicBezTo>
                  <a:cubicBezTo>
                    <a:pt x="1560" y="1379"/>
                    <a:pt x="1500" y="1979"/>
                    <a:pt x="1320" y="2579"/>
                  </a:cubicBezTo>
                  <a:cubicBezTo>
                    <a:pt x="1260" y="2938"/>
                    <a:pt x="1140" y="3298"/>
                    <a:pt x="1080" y="3778"/>
                  </a:cubicBezTo>
                  <a:cubicBezTo>
                    <a:pt x="1020" y="4197"/>
                    <a:pt x="960" y="4617"/>
                    <a:pt x="840" y="5097"/>
                  </a:cubicBezTo>
                  <a:cubicBezTo>
                    <a:pt x="780" y="5576"/>
                    <a:pt x="720" y="6056"/>
                    <a:pt x="600" y="6536"/>
                  </a:cubicBezTo>
                  <a:lnTo>
                    <a:pt x="420" y="8035"/>
                  </a:lnTo>
                  <a:cubicBezTo>
                    <a:pt x="360" y="8514"/>
                    <a:pt x="301" y="8994"/>
                    <a:pt x="241" y="9534"/>
                  </a:cubicBezTo>
                  <a:cubicBezTo>
                    <a:pt x="181" y="10013"/>
                    <a:pt x="241" y="10493"/>
                    <a:pt x="121" y="10973"/>
                  </a:cubicBezTo>
                  <a:cubicBezTo>
                    <a:pt x="61" y="11452"/>
                    <a:pt x="121" y="11872"/>
                    <a:pt x="61" y="12352"/>
                  </a:cubicBezTo>
                  <a:cubicBezTo>
                    <a:pt x="1" y="12771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lnTo>
                    <a:pt x="1260" y="15290"/>
                  </a:lnTo>
                  <a:cubicBezTo>
                    <a:pt x="1200" y="14870"/>
                    <a:pt x="1080" y="14270"/>
                    <a:pt x="1020" y="13551"/>
                  </a:cubicBezTo>
                  <a:cubicBezTo>
                    <a:pt x="1020" y="12771"/>
                    <a:pt x="960" y="11932"/>
                    <a:pt x="960" y="10973"/>
                  </a:cubicBezTo>
                  <a:cubicBezTo>
                    <a:pt x="960" y="10553"/>
                    <a:pt x="960" y="10073"/>
                    <a:pt x="960" y="9594"/>
                  </a:cubicBezTo>
                  <a:cubicBezTo>
                    <a:pt x="960" y="9054"/>
                    <a:pt x="1020" y="8574"/>
                    <a:pt x="1080" y="8095"/>
                  </a:cubicBezTo>
                  <a:cubicBezTo>
                    <a:pt x="1080" y="7555"/>
                    <a:pt x="1080" y="7075"/>
                    <a:pt x="1200" y="6596"/>
                  </a:cubicBezTo>
                  <a:cubicBezTo>
                    <a:pt x="1260" y="6116"/>
                    <a:pt x="1320" y="5636"/>
                    <a:pt x="1380" y="5157"/>
                  </a:cubicBezTo>
                  <a:cubicBezTo>
                    <a:pt x="1440" y="4677"/>
                    <a:pt x="1560" y="4257"/>
                    <a:pt x="1620" y="3838"/>
                  </a:cubicBezTo>
                  <a:cubicBezTo>
                    <a:pt x="1680" y="3418"/>
                    <a:pt x="1739" y="2998"/>
                    <a:pt x="1859" y="2639"/>
                  </a:cubicBezTo>
                  <a:cubicBezTo>
                    <a:pt x="1979" y="2039"/>
                    <a:pt x="2219" y="1499"/>
                    <a:pt x="2459" y="960"/>
                  </a:cubicBezTo>
                  <a:cubicBezTo>
                    <a:pt x="2579" y="720"/>
                    <a:pt x="2699" y="540"/>
                    <a:pt x="2819" y="360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1"/>
            <p:cNvSpPr/>
            <p:nvPr/>
          </p:nvSpPr>
          <p:spPr>
            <a:xfrm>
              <a:off x="5840915" y="3321588"/>
              <a:ext cx="53706" cy="68777"/>
            </a:xfrm>
            <a:custGeom>
              <a:rect b="b" l="l" r="r" t="t"/>
              <a:pathLst>
                <a:path extrusionOk="0" h="4956" w="3870">
                  <a:moveTo>
                    <a:pt x="1768" y="1"/>
                  </a:moveTo>
                  <a:cubicBezTo>
                    <a:pt x="1103" y="1"/>
                    <a:pt x="452" y="378"/>
                    <a:pt x="241" y="1269"/>
                  </a:cubicBezTo>
                  <a:cubicBezTo>
                    <a:pt x="1" y="2109"/>
                    <a:pt x="1" y="4687"/>
                    <a:pt x="840" y="4927"/>
                  </a:cubicBezTo>
                  <a:cubicBezTo>
                    <a:pt x="894" y="4946"/>
                    <a:pt x="950" y="4955"/>
                    <a:pt x="1009" y="4955"/>
                  </a:cubicBezTo>
                  <a:cubicBezTo>
                    <a:pt x="1859" y="4955"/>
                    <a:pt x="3134" y="3014"/>
                    <a:pt x="3358" y="2229"/>
                  </a:cubicBezTo>
                  <a:cubicBezTo>
                    <a:pt x="3869" y="915"/>
                    <a:pt x="2803" y="1"/>
                    <a:pt x="1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1"/>
            <p:cNvSpPr/>
            <p:nvPr/>
          </p:nvSpPr>
          <p:spPr>
            <a:xfrm>
              <a:off x="5902495" y="3524757"/>
              <a:ext cx="64086" cy="218848"/>
            </a:xfrm>
            <a:custGeom>
              <a:rect b="b" l="l" r="r" t="t"/>
              <a:pathLst>
                <a:path extrusionOk="0" h="15770" w="4618">
                  <a:moveTo>
                    <a:pt x="3358" y="1"/>
                  </a:moveTo>
                  <a:cubicBezTo>
                    <a:pt x="3358" y="301"/>
                    <a:pt x="3358" y="540"/>
                    <a:pt x="3298" y="780"/>
                  </a:cubicBezTo>
                  <a:cubicBezTo>
                    <a:pt x="3238" y="1380"/>
                    <a:pt x="3059" y="1979"/>
                    <a:pt x="2879" y="2579"/>
                  </a:cubicBezTo>
                  <a:cubicBezTo>
                    <a:pt x="2759" y="2939"/>
                    <a:pt x="2579" y="3298"/>
                    <a:pt x="2459" y="3718"/>
                  </a:cubicBezTo>
                  <a:cubicBezTo>
                    <a:pt x="2339" y="4078"/>
                    <a:pt x="2219" y="4558"/>
                    <a:pt x="2099" y="4977"/>
                  </a:cubicBezTo>
                  <a:lnTo>
                    <a:pt x="1679" y="6356"/>
                  </a:lnTo>
                  <a:cubicBezTo>
                    <a:pt x="1560" y="6836"/>
                    <a:pt x="1380" y="7316"/>
                    <a:pt x="1260" y="7855"/>
                  </a:cubicBezTo>
                  <a:cubicBezTo>
                    <a:pt x="1140" y="8335"/>
                    <a:pt x="1020" y="8814"/>
                    <a:pt x="900" y="9294"/>
                  </a:cubicBezTo>
                  <a:cubicBezTo>
                    <a:pt x="780" y="9774"/>
                    <a:pt x="720" y="10253"/>
                    <a:pt x="600" y="10733"/>
                  </a:cubicBezTo>
                  <a:cubicBezTo>
                    <a:pt x="480" y="11153"/>
                    <a:pt x="420" y="11573"/>
                    <a:pt x="360" y="12052"/>
                  </a:cubicBezTo>
                  <a:cubicBezTo>
                    <a:pt x="300" y="12532"/>
                    <a:pt x="181" y="12832"/>
                    <a:pt x="121" y="13251"/>
                  </a:cubicBezTo>
                  <a:cubicBezTo>
                    <a:pt x="61" y="13671"/>
                    <a:pt x="1" y="14031"/>
                    <a:pt x="1" y="14391"/>
                  </a:cubicBezTo>
                  <a:lnTo>
                    <a:pt x="720" y="15770"/>
                  </a:lnTo>
                  <a:lnTo>
                    <a:pt x="1140" y="15770"/>
                  </a:lnTo>
                  <a:cubicBezTo>
                    <a:pt x="1140" y="15770"/>
                    <a:pt x="1200" y="15530"/>
                    <a:pt x="1140" y="15110"/>
                  </a:cubicBezTo>
                  <a:cubicBezTo>
                    <a:pt x="1080" y="14690"/>
                    <a:pt x="1080" y="14091"/>
                    <a:pt x="1140" y="13371"/>
                  </a:cubicBezTo>
                  <a:cubicBezTo>
                    <a:pt x="1200" y="12592"/>
                    <a:pt x="1260" y="11752"/>
                    <a:pt x="1380" y="10853"/>
                  </a:cubicBezTo>
                  <a:cubicBezTo>
                    <a:pt x="1500" y="10373"/>
                    <a:pt x="1560" y="9894"/>
                    <a:pt x="1620" y="9414"/>
                  </a:cubicBezTo>
                  <a:cubicBezTo>
                    <a:pt x="1679" y="8934"/>
                    <a:pt x="1799" y="8455"/>
                    <a:pt x="1919" y="7975"/>
                  </a:cubicBezTo>
                  <a:cubicBezTo>
                    <a:pt x="1979" y="7495"/>
                    <a:pt x="2099" y="7016"/>
                    <a:pt x="2219" y="6536"/>
                  </a:cubicBezTo>
                  <a:cubicBezTo>
                    <a:pt x="2339" y="6056"/>
                    <a:pt x="2459" y="5577"/>
                    <a:pt x="2579" y="5157"/>
                  </a:cubicBezTo>
                  <a:cubicBezTo>
                    <a:pt x="2759" y="4677"/>
                    <a:pt x="2879" y="4258"/>
                    <a:pt x="2999" y="3838"/>
                  </a:cubicBezTo>
                  <a:cubicBezTo>
                    <a:pt x="3059" y="3478"/>
                    <a:pt x="3238" y="3059"/>
                    <a:pt x="3358" y="2699"/>
                  </a:cubicBezTo>
                  <a:cubicBezTo>
                    <a:pt x="3598" y="2159"/>
                    <a:pt x="3838" y="1620"/>
                    <a:pt x="4198" y="1080"/>
                  </a:cubicBezTo>
                  <a:cubicBezTo>
                    <a:pt x="4318" y="900"/>
                    <a:pt x="4438" y="720"/>
                    <a:pt x="4617" y="540"/>
                  </a:cubicBezTo>
                  <a:lnTo>
                    <a:pt x="33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1"/>
            <p:cNvSpPr/>
            <p:nvPr/>
          </p:nvSpPr>
          <p:spPr>
            <a:xfrm>
              <a:off x="5942438" y="3475391"/>
              <a:ext cx="58896" cy="65807"/>
            </a:xfrm>
            <a:custGeom>
              <a:rect b="b" l="l" r="r" t="t"/>
              <a:pathLst>
                <a:path extrusionOk="0" h="4742" w="4244">
                  <a:moveTo>
                    <a:pt x="2155" y="1"/>
                  </a:moveTo>
                  <a:cubicBezTo>
                    <a:pt x="1595" y="1"/>
                    <a:pt x="1034" y="290"/>
                    <a:pt x="720" y="980"/>
                  </a:cubicBezTo>
                  <a:cubicBezTo>
                    <a:pt x="360" y="1759"/>
                    <a:pt x="1" y="4337"/>
                    <a:pt x="840" y="4697"/>
                  </a:cubicBezTo>
                  <a:cubicBezTo>
                    <a:pt x="906" y="4727"/>
                    <a:pt x="978" y="4741"/>
                    <a:pt x="1055" y="4741"/>
                  </a:cubicBezTo>
                  <a:cubicBezTo>
                    <a:pt x="1893" y="4741"/>
                    <a:pt x="3329" y="3067"/>
                    <a:pt x="3658" y="2299"/>
                  </a:cubicBezTo>
                  <a:cubicBezTo>
                    <a:pt x="4244" y="1010"/>
                    <a:pt x="3201" y="1"/>
                    <a:pt x="21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1"/>
            <p:cNvSpPr/>
            <p:nvPr/>
          </p:nvSpPr>
          <p:spPr>
            <a:xfrm>
              <a:off x="5465634" y="3329207"/>
              <a:ext cx="216350" cy="54941"/>
            </a:xfrm>
            <a:custGeom>
              <a:rect b="b" l="l" r="r" t="t"/>
              <a:pathLst>
                <a:path extrusionOk="0" h="3959" w="15590">
                  <a:moveTo>
                    <a:pt x="0" y="1"/>
                  </a:moveTo>
                  <a:lnTo>
                    <a:pt x="0" y="1380"/>
                  </a:lnTo>
                  <a:cubicBezTo>
                    <a:pt x="240" y="1260"/>
                    <a:pt x="420" y="1200"/>
                    <a:pt x="660" y="1200"/>
                  </a:cubicBezTo>
                  <a:cubicBezTo>
                    <a:pt x="1259" y="1080"/>
                    <a:pt x="1859" y="1020"/>
                    <a:pt x="2459" y="1020"/>
                  </a:cubicBezTo>
                  <a:cubicBezTo>
                    <a:pt x="2878" y="1020"/>
                    <a:pt x="3298" y="1080"/>
                    <a:pt x="3718" y="1080"/>
                  </a:cubicBezTo>
                  <a:lnTo>
                    <a:pt x="5037" y="1260"/>
                  </a:lnTo>
                  <a:lnTo>
                    <a:pt x="6416" y="1380"/>
                  </a:lnTo>
                  <a:lnTo>
                    <a:pt x="7915" y="1680"/>
                  </a:lnTo>
                  <a:cubicBezTo>
                    <a:pt x="8394" y="1740"/>
                    <a:pt x="8874" y="1800"/>
                    <a:pt x="9354" y="1920"/>
                  </a:cubicBezTo>
                  <a:lnTo>
                    <a:pt x="10733" y="2279"/>
                  </a:lnTo>
                  <a:cubicBezTo>
                    <a:pt x="11632" y="2519"/>
                    <a:pt x="12471" y="2759"/>
                    <a:pt x="13191" y="3059"/>
                  </a:cubicBezTo>
                  <a:cubicBezTo>
                    <a:pt x="13850" y="3299"/>
                    <a:pt x="14450" y="3538"/>
                    <a:pt x="14810" y="3658"/>
                  </a:cubicBezTo>
                  <a:lnTo>
                    <a:pt x="15409" y="3958"/>
                  </a:lnTo>
                  <a:lnTo>
                    <a:pt x="15589" y="3538"/>
                  </a:lnTo>
                  <a:lnTo>
                    <a:pt x="14570" y="2339"/>
                  </a:lnTo>
                  <a:lnTo>
                    <a:pt x="13491" y="2039"/>
                  </a:lnTo>
                  <a:lnTo>
                    <a:pt x="12292" y="1740"/>
                  </a:lnTo>
                  <a:cubicBezTo>
                    <a:pt x="11872" y="1680"/>
                    <a:pt x="11392" y="1560"/>
                    <a:pt x="10913" y="1500"/>
                  </a:cubicBezTo>
                  <a:lnTo>
                    <a:pt x="9474" y="1260"/>
                  </a:lnTo>
                  <a:cubicBezTo>
                    <a:pt x="8994" y="1140"/>
                    <a:pt x="8514" y="1140"/>
                    <a:pt x="7975" y="1020"/>
                  </a:cubicBezTo>
                  <a:lnTo>
                    <a:pt x="6476" y="840"/>
                  </a:lnTo>
                  <a:lnTo>
                    <a:pt x="5037" y="720"/>
                  </a:lnTo>
                  <a:lnTo>
                    <a:pt x="3718" y="600"/>
                  </a:lnTo>
                  <a:cubicBezTo>
                    <a:pt x="3508" y="570"/>
                    <a:pt x="3298" y="570"/>
                    <a:pt x="3096" y="570"/>
                  </a:cubicBezTo>
                  <a:cubicBezTo>
                    <a:pt x="2893" y="570"/>
                    <a:pt x="2698" y="570"/>
                    <a:pt x="2519" y="541"/>
                  </a:cubicBezTo>
                  <a:cubicBezTo>
                    <a:pt x="1919" y="481"/>
                    <a:pt x="1319" y="421"/>
                    <a:pt x="720" y="241"/>
                  </a:cubicBezTo>
                  <a:cubicBezTo>
                    <a:pt x="480" y="181"/>
                    <a:pt x="240" y="12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1"/>
            <p:cNvSpPr/>
            <p:nvPr/>
          </p:nvSpPr>
          <p:spPr>
            <a:xfrm>
              <a:off x="5400446" y="3318396"/>
              <a:ext cx="77672" cy="44991"/>
            </a:xfrm>
            <a:custGeom>
              <a:rect b="b" l="l" r="r" t="t"/>
              <a:pathLst>
                <a:path extrusionOk="0" h="3242" w="5597">
                  <a:moveTo>
                    <a:pt x="2179" y="0"/>
                  </a:moveTo>
                  <a:cubicBezTo>
                    <a:pt x="0" y="59"/>
                    <a:pt x="77" y="3241"/>
                    <a:pt x="2182" y="3241"/>
                  </a:cubicBezTo>
                  <a:cubicBezTo>
                    <a:pt x="2221" y="3241"/>
                    <a:pt x="2259" y="3240"/>
                    <a:pt x="2299" y="3238"/>
                  </a:cubicBezTo>
                  <a:cubicBezTo>
                    <a:pt x="3198" y="3238"/>
                    <a:pt x="5597" y="2399"/>
                    <a:pt x="5597" y="1499"/>
                  </a:cubicBezTo>
                  <a:cubicBezTo>
                    <a:pt x="5537" y="600"/>
                    <a:pt x="3079" y="0"/>
                    <a:pt x="2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1"/>
            <p:cNvSpPr/>
            <p:nvPr/>
          </p:nvSpPr>
          <p:spPr>
            <a:xfrm>
              <a:off x="5538858" y="3459861"/>
              <a:ext cx="222179" cy="32459"/>
            </a:xfrm>
            <a:custGeom>
              <a:rect b="b" l="l" r="r" t="t"/>
              <a:pathLst>
                <a:path extrusionOk="0" h="2339" w="16010">
                  <a:moveTo>
                    <a:pt x="1" y="0"/>
                  </a:moveTo>
                  <a:lnTo>
                    <a:pt x="120" y="1379"/>
                  </a:lnTo>
                  <a:cubicBezTo>
                    <a:pt x="360" y="1259"/>
                    <a:pt x="540" y="1199"/>
                    <a:pt x="780" y="1139"/>
                  </a:cubicBezTo>
                  <a:cubicBezTo>
                    <a:pt x="1380" y="959"/>
                    <a:pt x="1979" y="840"/>
                    <a:pt x="2579" y="780"/>
                  </a:cubicBezTo>
                  <a:cubicBezTo>
                    <a:pt x="2998" y="780"/>
                    <a:pt x="3358" y="720"/>
                    <a:pt x="3778" y="720"/>
                  </a:cubicBezTo>
                  <a:lnTo>
                    <a:pt x="6656" y="720"/>
                  </a:lnTo>
                  <a:lnTo>
                    <a:pt x="8155" y="840"/>
                  </a:lnTo>
                  <a:cubicBezTo>
                    <a:pt x="8634" y="840"/>
                    <a:pt x="9114" y="900"/>
                    <a:pt x="9654" y="959"/>
                  </a:cubicBezTo>
                  <a:lnTo>
                    <a:pt x="11033" y="1199"/>
                  </a:lnTo>
                  <a:cubicBezTo>
                    <a:pt x="11992" y="1319"/>
                    <a:pt x="12831" y="1499"/>
                    <a:pt x="13551" y="1619"/>
                  </a:cubicBezTo>
                  <a:cubicBezTo>
                    <a:pt x="14270" y="1799"/>
                    <a:pt x="14870" y="1979"/>
                    <a:pt x="15230" y="2099"/>
                  </a:cubicBezTo>
                  <a:cubicBezTo>
                    <a:pt x="15589" y="2279"/>
                    <a:pt x="15889" y="2338"/>
                    <a:pt x="15889" y="2338"/>
                  </a:cubicBezTo>
                  <a:lnTo>
                    <a:pt x="16009" y="1919"/>
                  </a:lnTo>
                  <a:lnTo>
                    <a:pt x="14750" y="840"/>
                  </a:lnTo>
                  <a:lnTo>
                    <a:pt x="13611" y="660"/>
                  </a:lnTo>
                  <a:lnTo>
                    <a:pt x="12412" y="540"/>
                  </a:lnTo>
                  <a:cubicBezTo>
                    <a:pt x="11992" y="480"/>
                    <a:pt x="11512" y="420"/>
                    <a:pt x="11033" y="420"/>
                  </a:cubicBezTo>
                  <a:lnTo>
                    <a:pt x="9594" y="300"/>
                  </a:lnTo>
                  <a:cubicBezTo>
                    <a:pt x="9354" y="270"/>
                    <a:pt x="9099" y="270"/>
                    <a:pt x="8844" y="270"/>
                  </a:cubicBezTo>
                  <a:cubicBezTo>
                    <a:pt x="8589" y="270"/>
                    <a:pt x="8335" y="270"/>
                    <a:pt x="8095" y="240"/>
                  </a:cubicBezTo>
                  <a:lnTo>
                    <a:pt x="6596" y="180"/>
                  </a:lnTo>
                  <a:lnTo>
                    <a:pt x="3778" y="180"/>
                  </a:lnTo>
                  <a:cubicBezTo>
                    <a:pt x="3358" y="180"/>
                    <a:pt x="2938" y="240"/>
                    <a:pt x="2579" y="300"/>
                  </a:cubicBezTo>
                  <a:cubicBezTo>
                    <a:pt x="1979" y="300"/>
                    <a:pt x="1380" y="300"/>
                    <a:pt x="780" y="180"/>
                  </a:cubicBezTo>
                  <a:cubicBezTo>
                    <a:pt x="48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1"/>
            <p:cNvSpPr/>
            <p:nvPr/>
          </p:nvSpPr>
          <p:spPr>
            <a:xfrm>
              <a:off x="5474447" y="3452894"/>
              <a:ext cx="80226" cy="45518"/>
            </a:xfrm>
            <a:custGeom>
              <a:rect b="b" l="l" r="r" t="t"/>
              <a:pathLst>
                <a:path extrusionOk="0" h="3280" w="5781">
                  <a:moveTo>
                    <a:pt x="2468" y="0"/>
                  </a:moveTo>
                  <a:cubicBezTo>
                    <a:pt x="2312" y="0"/>
                    <a:pt x="2175" y="8"/>
                    <a:pt x="2063" y="22"/>
                  </a:cubicBezTo>
                  <a:cubicBezTo>
                    <a:pt x="0" y="309"/>
                    <a:pt x="347" y="3280"/>
                    <a:pt x="2267" y="3280"/>
                  </a:cubicBezTo>
                  <a:cubicBezTo>
                    <a:pt x="2356" y="3280"/>
                    <a:pt x="2448" y="3273"/>
                    <a:pt x="2543" y="3260"/>
                  </a:cubicBezTo>
                  <a:cubicBezTo>
                    <a:pt x="3442" y="3140"/>
                    <a:pt x="5781" y="2061"/>
                    <a:pt x="5661" y="1162"/>
                  </a:cubicBezTo>
                  <a:cubicBezTo>
                    <a:pt x="5556" y="374"/>
                    <a:pt x="3565" y="0"/>
                    <a:pt x="24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1"/>
            <p:cNvSpPr/>
            <p:nvPr/>
          </p:nvSpPr>
          <p:spPr>
            <a:xfrm>
              <a:off x="5635385" y="3572195"/>
              <a:ext cx="218016" cy="47433"/>
            </a:xfrm>
            <a:custGeom>
              <a:rect b="b" l="l" r="r" t="t"/>
              <a:pathLst>
                <a:path extrusionOk="0" h="3418" w="15710">
                  <a:moveTo>
                    <a:pt x="1" y="0"/>
                  </a:moveTo>
                  <a:lnTo>
                    <a:pt x="61" y="1379"/>
                  </a:lnTo>
                  <a:cubicBezTo>
                    <a:pt x="240" y="1259"/>
                    <a:pt x="480" y="1199"/>
                    <a:pt x="720" y="1140"/>
                  </a:cubicBezTo>
                  <a:cubicBezTo>
                    <a:pt x="1320" y="1020"/>
                    <a:pt x="1919" y="960"/>
                    <a:pt x="2519" y="960"/>
                  </a:cubicBezTo>
                  <a:lnTo>
                    <a:pt x="3718" y="960"/>
                  </a:lnTo>
                  <a:lnTo>
                    <a:pt x="5037" y="1080"/>
                  </a:lnTo>
                  <a:lnTo>
                    <a:pt x="6476" y="1140"/>
                  </a:lnTo>
                  <a:lnTo>
                    <a:pt x="7975" y="1379"/>
                  </a:lnTo>
                  <a:cubicBezTo>
                    <a:pt x="8454" y="1439"/>
                    <a:pt x="8934" y="1499"/>
                    <a:pt x="9414" y="1619"/>
                  </a:cubicBezTo>
                  <a:cubicBezTo>
                    <a:pt x="9893" y="1679"/>
                    <a:pt x="10373" y="1799"/>
                    <a:pt x="10853" y="1919"/>
                  </a:cubicBezTo>
                  <a:cubicBezTo>
                    <a:pt x="11752" y="2099"/>
                    <a:pt x="12532" y="2339"/>
                    <a:pt x="13251" y="2579"/>
                  </a:cubicBezTo>
                  <a:cubicBezTo>
                    <a:pt x="13971" y="2758"/>
                    <a:pt x="14570" y="2998"/>
                    <a:pt x="14930" y="3118"/>
                  </a:cubicBezTo>
                  <a:cubicBezTo>
                    <a:pt x="15350" y="3298"/>
                    <a:pt x="15529" y="3418"/>
                    <a:pt x="15529" y="3418"/>
                  </a:cubicBezTo>
                  <a:lnTo>
                    <a:pt x="15709" y="2998"/>
                  </a:lnTo>
                  <a:lnTo>
                    <a:pt x="14630" y="1799"/>
                  </a:lnTo>
                  <a:lnTo>
                    <a:pt x="13491" y="1559"/>
                  </a:lnTo>
                  <a:lnTo>
                    <a:pt x="12292" y="1319"/>
                  </a:lnTo>
                  <a:cubicBezTo>
                    <a:pt x="11872" y="1259"/>
                    <a:pt x="11452" y="1199"/>
                    <a:pt x="10973" y="1140"/>
                  </a:cubicBezTo>
                  <a:lnTo>
                    <a:pt x="9534" y="900"/>
                  </a:lnTo>
                  <a:cubicBezTo>
                    <a:pt x="9054" y="840"/>
                    <a:pt x="8514" y="840"/>
                    <a:pt x="8035" y="780"/>
                  </a:cubicBezTo>
                  <a:lnTo>
                    <a:pt x="6536" y="600"/>
                  </a:lnTo>
                  <a:lnTo>
                    <a:pt x="5097" y="540"/>
                  </a:lnTo>
                  <a:lnTo>
                    <a:pt x="3718" y="420"/>
                  </a:lnTo>
                  <a:lnTo>
                    <a:pt x="2519" y="420"/>
                  </a:lnTo>
                  <a:cubicBezTo>
                    <a:pt x="1919" y="420"/>
                    <a:pt x="1260" y="360"/>
                    <a:pt x="660" y="240"/>
                  </a:cubicBezTo>
                  <a:cubicBezTo>
                    <a:pt x="42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1"/>
            <p:cNvSpPr/>
            <p:nvPr/>
          </p:nvSpPr>
          <p:spPr>
            <a:xfrm>
              <a:off x="5571307" y="3562147"/>
              <a:ext cx="77395" cy="45837"/>
            </a:xfrm>
            <a:custGeom>
              <a:rect b="b" l="l" r="r" t="t"/>
              <a:pathLst>
                <a:path extrusionOk="0" h="3303" w="5577">
                  <a:moveTo>
                    <a:pt x="2174" y="1"/>
                  </a:moveTo>
                  <a:cubicBezTo>
                    <a:pt x="2126" y="1"/>
                    <a:pt x="2081" y="2"/>
                    <a:pt x="2039" y="5"/>
                  </a:cubicBezTo>
                  <a:cubicBezTo>
                    <a:pt x="1" y="305"/>
                    <a:pt x="241" y="3303"/>
                    <a:pt x="2279" y="3303"/>
                  </a:cubicBezTo>
                  <a:cubicBezTo>
                    <a:pt x="3179" y="3183"/>
                    <a:pt x="5577" y="2283"/>
                    <a:pt x="5517" y="1384"/>
                  </a:cubicBezTo>
                  <a:cubicBezTo>
                    <a:pt x="5460" y="583"/>
                    <a:pt x="3166" y="1"/>
                    <a:pt x="2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1"/>
            <p:cNvSpPr/>
            <p:nvPr/>
          </p:nvSpPr>
          <p:spPr>
            <a:xfrm>
              <a:off x="5741072" y="3660394"/>
              <a:ext cx="197199" cy="118167"/>
            </a:xfrm>
            <a:custGeom>
              <a:rect b="b" l="l" r="r" t="t"/>
              <a:pathLst>
                <a:path extrusionOk="0" h="8515" w="14210">
                  <a:moveTo>
                    <a:pt x="420" y="1"/>
                  </a:moveTo>
                  <a:lnTo>
                    <a:pt x="0" y="1320"/>
                  </a:lnTo>
                  <a:cubicBezTo>
                    <a:pt x="120" y="1290"/>
                    <a:pt x="240" y="1275"/>
                    <a:pt x="367" y="1275"/>
                  </a:cubicBezTo>
                  <a:cubicBezTo>
                    <a:pt x="495" y="1275"/>
                    <a:pt x="630" y="1290"/>
                    <a:pt x="780" y="1320"/>
                  </a:cubicBezTo>
                  <a:cubicBezTo>
                    <a:pt x="1379" y="1380"/>
                    <a:pt x="1919" y="1500"/>
                    <a:pt x="2518" y="1740"/>
                  </a:cubicBezTo>
                  <a:cubicBezTo>
                    <a:pt x="2878" y="1859"/>
                    <a:pt x="3238" y="1979"/>
                    <a:pt x="3657" y="2159"/>
                  </a:cubicBezTo>
                  <a:lnTo>
                    <a:pt x="4857" y="2699"/>
                  </a:lnTo>
                  <a:lnTo>
                    <a:pt x="6176" y="3298"/>
                  </a:lnTo>
                  <a:lnTo>
                    <a:pt x="7495" y="4018"/>
                  </a:lnTo>
                  <a:cubicBezTo>
                    <a:pt x="7914" y="4258"/>
                    <a:pt x="8334" y="4438"/>
                    <a:pt x="8754" y="4737"/>
                  </a:cubicBezTo>
                  <a:lnTo>
                    <a:pt x="9953" y="5517"/>
                  </a:lnTo>
                  <a:cubicBezTo>
                    <a:pt x="10792" y="5997"/>
                    <a:pt x="11452" y="6476"/>
                    <a:pt x="12051" y="6956"/>
                  </a:cubicBezTo>
                  <a:cubicBezTo>
                    <a:pt x="12651" y="7376"/>
                    <a:pt x="13131" y="7795"/>
                    <a:pt x="13430" y="8035"/>
                  </a:cubicBezTo>
                  <a:cubicBezTo>
                    <a:pt x="13730" y="8335"/>
                    <a:pt x="13910" y="8515"/>
                    <a:pt x="13910" y="8515"/>
                  </a:cubicBezTo>
                  <a:lnTo>
                    <a:pt x="14210" y="8155"/>
                  </a:lnTo>
                  <a:lnTo>
                    <a:pt x="13550" y="6716"/>
                  </a:lnTo>
                  <a:lnTo>
                    <a:pt x="12591" y="6116"/>
                  </a:lnTo>
                  <a:lnTo>
                    <a:pt x="11512" y="5457"/>
                  </a:lnTo>
                  <a:cubicBezTo>
                    <a:pt x="11152" y="5277"/>
                    <a:pt x="10792" y="5037"/>
                    <a:pt x="10373" y="4797"/>
                  </a:cubicBezTo>
                  <a:lnTo>
                    <a:pt x="9054" y="4138"/>
                  </a:lnTo>
                  <a:cubicBezTo>
                    <a:pt x="8634" y="3898"/>
                    <a:pt x="8154" y="3718"/>
                    <a:pt x="7735" y="3478"/>
                  </a:cubicBezTo>
                  <a:lnTo>
                    <a:pt x="6356" y="2819"/>
                  </a:lnTo>
                  <a:lnTo>
                    <a:pt x="5036" y="2219"/>
                  </a:lnTo>
                  <a:lnTo>
                    <a:pt x="3777" y="1680"/>
                  </a:lnTo>
                  <a:cubicBezTo>
                    <a:pt x="3418" y="1500"/>
                    <a:pt x="3058" y="1440"/>
                    <a:pt x="2638" y="1260"/>
                  </a:cubicBezTo>
                  <a:cubicBezTo>
                    <a:pt x="2099" y="1020"/>
                    <a:pt x="1559" y="780"/>
                    <a:pt x="1019" y="421"/>
                  </a:cubicBezTo>
                  <a:cubicBezTo>
                    <a:pt x="839" y="301"/>
                    <a:pt x="600" y="181"/>
                    <a:pt x="4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1"/>
            <p:cNvSpPr/>
            <p:nvPr/>
          </p:nvSpPr>
          <p:spPr>
            <a:xfrm>
              <a:off x="5677812" y="3637716"/>
              <a:ext cx="81572" cy="46864"/>
            </a:xfrm>
            <a:custGeom>
              <a:rect b="b" l="l" r="r" t="t"/>
              <a:pathLst>
                <a:path extrusionOk="0" h="3377" w="5878">
                  <a:moveTo>
                    <a:pt x="2308" y="1"/>
                  </a:moveTo>
                  <a:cubicBezTo>
                    <a:pt x="589" y="1"/>
                    <a:pt x="1" y="2705"/>
                    <a:pt x="1920" y="3254"/>
                  </a:cubicBezTo>
                  <a:cubicBezTo>
                    <a:pt x="2207" y="3330"/>
                    <a:pt x="2658" y="3376"/>
                    <a:pt x="3149" y="3376"/>
                  </a:cubicBezTo>
                  <a:cubicBezTo>
                    <a:pt x="4199" y="3376"/>
                    <a:pt x="5433" y="3166"/>
                    <a:pt x="5637" y="2594"/>
                  </a:cubicBezTo>
                  <a:cubicBezTo>
                    <a:pt x="5877" y="1695"/>
                    <a:pt x="3659" y="316"/>
                    <a:pt x="2819" y="76"/>
                  </a:cubicBezTo>
                  <a:cubicBezTo>
                    <a:pt x="2640" y="25"/>
                    <a:pt x="2469" y="1"/>
                    <a:pt x="23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1"/>
            <p:cNvSpPr/>
            <p:nvPr/>
          </p:nvSpPr>
          <p:spPr>
            <a:xfrm>
              <a:off x="4970344" y="4132879"/>
              <a:ext cx="1040077" cy="252293"/>
            </a:xfrm>
            <a:custGeom>
              <a:rect b="b" l="l" r="r" t="t"/>
              <a:pathLst>
                <a:path extrusionOk="0" h="18180" w="74947">
                  <a:moveTo>
                    <a:pt x="12919" y="1"/>
                  </a:moveTo>
                  <a:cubicBezTo>
                    <a:pt x="12667" y="1"/>
                    <a:pt x="12418" y="4"/>
                    <a:pt x="12172" y="12"/>
                  </a:cubicBezTo>
                  <a:cubicBezTo>
                    <a:pt x="11552" y="52"/>
                    <a:pt x="10953" y="66"/>
                    <a:pt x="10375" y="66"/>
                  </a:cubicBezTo>
                  <a:cubicBezTo>
                    <a:pt x="9221" y="66"/>
                    <a:pt x="8155" y="12"/>
                    <a:pt x="7195" y="12"/>
                  </a:cubicBezTo>
                  <a:lnTo>
                    <a:pt x="3358" y="252"/>
                  </a:lnTo>
                  <a:cubicBezTo>
                    <a:pt x="2939" y="312"/>
                    <a:pt x="2534" y="342"/>
                    <a:pt x="2129" y="342"/>
                  </a:cubicBezTo>
                  <a:cubicBezTo>
                    <a:pt x="1724" y="342"/>
                    <a:pt x="1320" y="312"/>
                    <a:pt x="900" y="252"/>
                  </a:cubicBezTo>
                  <a:cubicBezTo>
                    <a:pt x="600" y="252"/>
                    <a:pt x="300" y="132"/>
                    <a:pt x="1" y="72"/>
                  </a:cubicBezTo>
                  <a:lnTo>
                    <a:pt x="1" y="72"/>
                  </a:lnTo>
                  <a:lnTo>
                    <a:pt x="121" y="1391"/>
                  </a:lnTo>
                  <a:cubicBezTo>
                    <a:pt x="360" y="1272"/>
                    <a:pt x="660" y="1212"/>
                    <a:pt x="960" y="1152"/>
                  </a:cubicBezTo>
                  <a:cubicBezTo>
                    <a:pt x="1739" y="972"/>
                    <a:pt x="2579" y="912"/>
                    <a:pt x="3418" y="912"/>
                  </a:cubicBezTo>
                  <a:lnTo>
                    <a:pt x="7195" y="732"/>
                  </a:lnTo>
                  <a:cubicBezTo>
                    <a:pt x="8694" y="792"/>
                    <a:pt x="10313" y="912"/>
                    <a:pt x="12112" y="972"/>
                  </a:cubicBezTo>
                  <a:cubicBezTo>
                    <a:pt x="13911" y="1032"/>
                    <a:pt x="15829" y="1272"/>
                    <a:pt x="17928" y="1451"/>
                  </a:cubicBezTo>
                  <a:cubicBezTo>
                    <a:pt x="18947" y="1631"/>
                    <a:pt x="20026" y="1691"/>
                    <a:pt x="21045" y="1811"/>
                  </a:cubicBezTo>
                  <a:lnTo>
                    <a:pt x="24343" y="2291"/>
                  </a:lnTo>
                  <a:cubicBezTo>
                    <a:pt x="25482" y="2471"/>
                    <a:pt x="26621" y="2591"/>
                    <a:pt x="27761" y="2830"/>
                  </a:cubicBezTo>
                  <a:lnTo>
                    <a:pt x="31178" y="3490"/>
                  </a:lnTo>
                  <a:cubicBezTo>
                    <a:pt x="33517" y="3850"/>
                    <a:pt x="35855" y="4449"/>
                    <a:pt x="38193" y="4989"/>
                  </a:cubicBezTo>
                  <a:lnTo>
                    <a:pt x="39992" y="5409"/>
                  </a:lnTo>
                  <a:lnTo>
                    <a:pt x="41671" y="5888"/>
                  </a:lnTo>
                  <a:lnTo>
                    <a:pt x="45148" y="6848"/>
                  </a:lnTo>
                  <a:cubicBezTo>
                    <a:pt x="47367" y="7567"/>
                    <a:pt x="49645" y="8227"/>
                    <a:pt x="51803" y="8946"/>
                  </a:cubicBezTo>
                  <a:cubicBezTo>
                    <a:pt x="53902" y="9666"/>
                    <a:pt x="56000" y="10325"/>
                    <a:pt x="57919" y="11104"/>
                  </a:cubicBezTo>
                  <a:lnTo>
                    <a:pt x="60737" y="12184"/>
                  </a:lnTo>
                  <a:lnTo>
                    <a:pt x="63315" y="13203"/>
                  </a:lnTo>
                  <a:cubicBezTo>
                    <a:pt x="64994" y="13863"/>
                    <a:pt x="66493" y="14582"/>
                    <a:pt x="67812" y="15122"/>
                  </a:cubicBezTo>
                  <a:cubicBezTo>
                    <a:pt x="69131" y="15721"/>
                    <a:pt x="70330" y="16261"/>
                    <a:pt x="71289" y="16740"/>
                  </a:cubicBezTo>
                  <a:cubicBezTo>
                    <a:pt x="72249" y="17220"/>
                    <a:pt x="72968" y="17520"/>
                    <a:pt x="73448" y="17820"/>
                  </a:cubicBezTo>
                  <a:lnTo>
                    <a:pt x="74227" y="18179"/>
                  </a:lnTo>
                  <a:lnTo>
                    <a:pt x="74947" y="17040"/>
                  </a:lnTo>
                  <a:lnTo>
                    <a:pt x="74167" y="16621"/>
                  </a:lnTo>
                  <a:cubicBezTo>
                    <a:pt x="73688" y="16381"/>
                    <a:pt x="72908" y="16021"/>
                    <a:pt x="71949" y="15541"/>
                  </a:cubicBezTo>
                  <a:cubicBezTo>
                    <a:pt x="70930" y="15062"/>
                    <a:pt x="69790" y="14522"/>
                    <a:pt x="68471" y="13863"/>
                  </a:cubicBezTo>
                  <a:cubicBezTo>
                    <a:pt x="67152" y="13263"/>
                    <a:pt x="65593" y="12603"/>
                    <a:pt x="63915" y="11884"/>
                  </a:cubicBezTo>
                  <a:lnTo>
                    <a:pt x="61277" y="10745"/>
                  </a:lnTo>
                  <a:lnTo>
                    <a:pt x="58459" y="9666"/>
                  </a:lnTo>
                  <a:cubicBezTo>
                    <a:pt x="56540" y="8946"/>
                    <a:pt x="54441" y="8227"/>
                    <a:pt x="52283" y="7447"/>
                  </a:cubicBezTo>
                  <a:cubicBezTo>
                    <a:pt x="50125" y="6668"/>
                    <a:pt x="47906" y="6008"/>
                    <a:pt x="45568" y="5349"/>
                  </a:cubicBezTo>
                  <a:lnTo>
                    <a:pt x="42090" y="4389"/>
                  </a:lnTo>
                  <a:lnTo>
                    <a:pt x="40352" y="3910"/>
                  </a:lnTo>
                  <a:lnTo>
                    <a:pt x="38553" y="3490"/>
                  </a:lnTo>
                  <a:cubicBezTo>
                    <a:pt x="36215" y="2950"/>
                    <a:pt x="33876" y="2351"/>
                    <a:pt x="31478" y="1991"/>
                  </a:cubicBezTo>
                  <a:lnTo>
                    <a:pt x="28000" y="1331"/>
                  </a:lnTo>
                  <a:cubicBezTo>
                    <a:pt x="26861" y="1152"/>
                    <a:pt x="25662" y="1032"/>
                    <a:pt x="24583" y="852"/>
                  </a:cubicBezTo>
                  <a:lnTo>
                    <a:pt x="21225" y="492"/>
                  </a:lnTo>
                  <a:cubicBezTo>
                    <a:pt x="20146" y="372"/>
                    <a:pt x="19067" y="312"/>
                    <a:pt x="18048" y="252"/>
                  </a:cubicBezTo>
                  <a:cubicBezTo>
                    <a:pt x="16236" y="149"/>
                    <a:pt x="14514" y="1"/>
                    <a:pt x="12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1"/>
            <p:cNvSpPr/>
            <p:nvPr/>
          </p:nvSpPr>
          <p:spPr>
            <a:xfrm>
              <a:off x="5023777" y="4137209"/>
              <a:ext cx="203028" cy="120651"/>
            </a:xfrm>
            <a:custGeom>
              <a:rect b="b" l="l" r="r" t="t"/>
              <a:pathLst>
                <a:path extrusionOk="0" h="8694" w="14630">
                  <a:moveTo>
                    <a:pt x="14270" y="0"/>
                  </a:moveTo>
                  <a:cubicBezTo>
                    <a:pt x="14270" y="0"/>
                    <a:pt x="14090" y="60"/>
                    <a:pt x="13610" y="240"/>
                  </a:cubicBezTo>
                  <a:cubicBezTo>
                    <a:pt x="13191" y="420"/>
                    <a:pt x="12651" y="660"/>
                    <a:pt x="11932" y="1019"/>
                  </a:cubicBezTo>
                  <a:lnTo>
                    <a:pt x="10793" y="1559"/>
                  </a:lnTo>
                  <a:cubicBezTo>
                    <a:pt x="10433" y="1739"/>
                    <a:pt x="10013" y="1919"/>
                    <a:pt x="9593" y="2099"/>
                  </a:cubicBezTo>
                  <a:lnTo>
                    <a:pt x="8274" y="2818"/>
                  </a:lnTo>
                  <a:cubicBezTo>
                    <a:pt x="7855" y="2998"/>
                    <a:pt x="7435" y="3298"/>
                    <a:pt x="7015" y="3538"/>
                  </a:cubicBezTo>
                  <a:lnTo>
                    <a:pt x="5696" y="4317"/>
                  </a:lnTo>
                  <a:lnTo>
                    <a:pt x="4497" y="5037"/>
                  </a:lnTo>
                  <a:lnTo>
                    <a:pt x="3298" y="5816"/>
                  </a:lnTo>
                  <a:cubicBezTo>
                    <a:pt x="2938" y="5996"/>
                    <a:pt x="2638" y="6296"/>
                    <a:pt x="2339" y="6476"/>
                  </a:cubicBezTo>
                  <a:cubicBezTo>
                    <a:pt x="1799" y="6835"/>
                    <a:pt x="1259" y="7135"/>
                    <a:pt x="720" y="7375"/>
                  </a:cubicBezTo>
                  <a:cubicBezTo>
                    <a:pt x="480" y="7495"/>
                    <a:pt x="240" y="7555"/>
                    <a:pt x="0" y="7615"/>
                  </a:cubicBezTo>
                  <a:lnTo>
                    <a:pt x="840" y="8694"/>
                  </a:lnTo>
                  <a:cubicBezTo>
                    <a:pt x="960" y="8454"/>
                    <a:pt x="1139" y="8274"/>
                    <a:pt x="1259" y="8094"/>
                  </a:cubicBezTo>
                  <a:cubicBezTo>
                    <a:pt x="1679" y="7675"/>
                    <a:pt x="2099" y="7255"/>
                    <a:pt x="2578" y="6835"/>
                  </a:cubicBezTo>
                  <a:cubicBezTo>
                    <a:pt x="2878" y="6655"/>
                    <a:pt x="3178" y="6416"/>
                    <a:pt x="3598" y="6176"/>
                  </a:cubicBezTo>
                  <a:lnTo>
                    <a:pt x="4737" y="5456"/>
                  </a:lnTo>
                  <a:lnTo>
                    <a:pt x="5936" y="4737"/>
                  </a:lnTo>
                  <a:lnTo>
                    <a:pt x="7255" y="4077"/>
                  </a:lnTo>
                  <a:cubicBezTo>
                    <a:pt x="7675" y="3837"/>
                    <a:pt x="8154" y="3598"/>
                    <a:pt x="8574" y="3418"/>
                  </a:cubicBezTo>
                  <a:lnTo>
                    <a:pt x="9893" y="2818"/>
                  </a:lnTo>
                  <a:cubicBezTo>
                    <a:pt x="10733" y="2458"/>
                    <a:pt x="11572" y="2159"/>
                    <a:pt x="12231" y="1919"/>
                  </a:cubicBezTo>
                  <a:cubicBezTo>
                    <a:pt x="12951" y="1679"/>
                    <a:pt x="13551" y="1559"/>
                    <a:pt x="13970" y="1439"/>
                  </a:cubicBezTo>
                  <a:cubicBezTo>
                    <a:pt x="14390" y="1379"/>
                    <a:pt x="14630" y="1319"/>
                    <a:pt x="14630" y="1319"/>
                  </a:cubicBezTo>
                  <a:lnTo>
                    <a:pt x="14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1"/>
            <p:cNvSpPr/>
            <p:nvPr/>
          </p:nvSpPr>
          <p:spPr>
            <a:xfrm>
              <a:off x="4970344" y="4239064"/>
              <a:ext cx="77575" cy="56301"/>
            </a:xfrm>
            <a:custGeom>
              <a:rect b="b" l="l" r="r" t="t"/>
              <a:pathLst>
                <a:path extrusionOk="0" h="4057" w="5590">
                  <a:moveTo>
                    <a:pt x="4338" y="1"/>
                  </a:moveTo>
                  <a:cubicBezTo>
                    <a:pt x="3397" y="1"/>
                    <a:pt x="1886" y="700"/>
                    <a:pt x="1332" y="1115"/>
                  </a:cubicBezTo>
                  <a:cubicBezTo>
                    <a:pt x="1" y="2209"/>
                    <a:pt x="1045" y="4057"/>
                    <a:pt x="2372" y="4057"/>
                  </a:cubicBezTo>
                  <a:cubicBezTo>
                    <a:pt x="2718" y="4057"/>
                    <a:pt x="3083" y="3931"/>
                    <a:pt x="3431" y="3633"/>
                  </a:cubicBezTo>
                  <a:cubicBezTo>
                    <a:pt x="4150" y="3094"/>
                    <a:pt x="5589" y="935"/>
                    <a:pt x="4989" y="216"/>
                  </a:cubicBezTo>
                  <a:cubicBezTo>
                    <a:pt x="4851" y="64"/>
                    <a:pt x="4620" y="1"/>
                    <a:pt x="4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1"/>
            <p:cNvSpPr/>
            <p:nvPr/>
          </p:nvSpPr>
          <p:spPr>
            <a:xfrm>
              <a:off x="4900617" y="4128840"/>
              <a:ext cx="80295" cy="45671"/>
            </a:xfrm>
            <a:custGeom>
              <a:rect b="b" l="l" r="r" t="t"/>
              <a:pathLst>
                <a:path extrusionOk="0" h="3291" w="5786">
                  <a:moveTo>
                    <a:pt x="2798" y="1"/>
                  </a:moveTo>
                  <a:cubicBezTo>
                    <a:pt x="2477" y="1"/>
                    <a:pt x="2197" y="23"/>
                    <a:pt x="2009" y="64"/>
                  </a:cubicBezTo>
                  <a:cubicBezTo>
                    <a:pt x="1" y="510"/>
                    <a:pt x="483" y="3290"/>
                    <a:pt x="2249" y="3290"/>
                  </a:cubicBezTo>
                  <a:cubicBezTo>
                    <a:pt x="2382" y="3290"/>
                    <a:pt x="2522" y="3275"/>
                    <a:pt x="2668" y="3241"/>
                  </a:cubicBezTo>
                  <a:lnTo>
                    <a:pt x="2608" y="3241"/>
                  </a:lnTo>
                  <a:cubicBezTo>
                    <a:pt x="3508" y="3061"/>
                    <a:pt x="5786" y="1862"/>
                    <a:pt x="5606" y="963"/>
                  </a:cubicBezTo>
                  <a:cubicBezTo>
                    <a:pt x="5513" y="266"/>
                    <a:pt x="3907" y="1"/>
                    <a:pt x="27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1"/>
            <p:cNvSpPr/>
            <p:nvPr/>
          </p:nvSpPr>
          <p:spPr>
            <a:xfrm>
              <a:off x="5003625" y="3995744"/>
              <a:ext cx="180574" cy="145617"/>
            </a:xfrm>
            <a:custGeom>
              <a:rect b="b" l="l" r="r" t="t"/>
              <a:pathLst>
                <a:path extrusionOk="0" h="10493" w="13012">
                  <a:moveTo>
                    <a:pt x="1020" y="1"/>
                  </a:moveTo>
                  <a:lnTo>
                    <a:pt x="1" y="900"/>
                  </a:lnTo>
                  <a:cubicBezTo>
                    <a:pt x="241" y="1020"/>
                    <a:pt x="421" y="1140"/>
                    <a:pt x="660" y="1320"/>
                  </a:cubicBezTo>
                  <a:cubicBezTo>
                    <a:pt x="1140" y="1619"/>
                    <a:pt x="1620" y="2039"/>
                    <a:pt x="2039" y="2519"/>
                  </a:cubicBezTo>
                  <a:cubicBezTo>
                    <a:pt x="2279" y="2759"/>
                    <a:pt x="2519" y="3058"/>
                    <a:pt x="2879" y="3358"/>
                  </a:cubicBezTo>
                  <a:lnTo>
                    <a:pt x="3838" y="4317"/>
                  </a:lnTo>
                  <a:cubicBezTo>
                    <a:pt x="4138" y="4617"/>
                    <a:pt x="4498" y="4977"/>
                    <a:pt x="4857" y="5337"/>
                  </a:cubicBezTo>
                  <a:lnTo>
                    <a:pt x="5937" y="6356"/>
                  </a:lnTo>
                  <a:cubicBezTo>
                    <a:pt x="6356" y="6656"/>
                    <a:pt x="6716" y="7015"/>
                    <a:pt x="7076" y="7315"/>
                  </a:cubicBezTo>
                  <a:cubicBezTo>
                    <a:pt x="7436" y="7675"/>
                    <a:pt x="7855" y="7975"/>
                    <a:pt x="8215" y="8275"/>
                  </a:cubicBezTo>
                  <a:cubicBezTo>
                    <a:pt x="8515" y="8574"/>
                    <a:pt x="8934" y="8814"/>
                    <a:pt x="9294" y="9114"/>
                  </a:cubicBezTo>
                  <a:lnTo>
                    <a:pt x="10254" y="9833"/>
                  </a:lnTo>
                  <a:lnTo>
                    <a:pt x="11213" y="10493"/>
                  </a:lnTo>
                  <a:lnTo>
                    <a:pt x="12772" y="10493"/>
                  </a:lnTo>
                  <a:lnTo>
                    <a:pt x="13012" y="10073"/>
                  </a:lnTo>
                  <a:cubicBezTo>
                    <a:pt x="13012" y="10073"/>
                    <a:pt x="12772" y="9953"/>
                    <a:pt x="12412" y="9774"/>
                  </a:cubicBezTo>
                  <a:cubicBezTo>
                    <a:pt x="11992" y="9594"/>
                    <a:pt x="11453" y="9354"/>
                    <a:pt x="10793" y="8934"/>
                  </a:cubicBezTo>
                  <a:cubicBezTo>
                    <a:pt x="10194" y="8574"/>
                    <a:pt x="9414" y="8155"/>
                    <a:pt x="8695" y="7615"/>
                  </a:cubicBezTo>
                  <a:lnTo>
                    <a:pt x="7496" y="6776"/>
                  </a:lnTo>
                  <a:cubicBezTo>
                    <a:pt x="7136" y="6476"/>
                    <a:pt x="6776" y="6176"/>
                    <a:pt x="6356" y="5876"/>
                  </a:cubicBezTo>
                  <a:lnTo>
                    <a:pt x="5217" y="4917"/>
                  </a:lnTo>
                  <a:lnTo>
                    <a:pt x="4198" y="3898"/>
                  </a:lnTo>
                  <a:lnTo>
                    <a:pt x="3179" y="2998"/>
                  </a:lnTo>
                  <a:cubicBezTo>
                    <a:pt x="2879" y="2699"/>
                    <a:pt x="2639" y="2399"/>
                    <a:pt x="2399" y="2099"/>
                  </a:cubicBezTo>
                  <a:cubicBezTo>
                    <a:pt x="1979" y="1679"/>
                    <a:pt x="1620" y="1140"/>
                    <a:pt x="1320" y="660"/>
                  </a:cubicBezTo>
                  <a:cubicBezTo>
                    <a:pt x="1200" y="420"/>
                    <a:pt x="1080" y="240"/>
                    <a:pt x="10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1"/>
            <p:cNvSpPr/>
            <p:nvPr/>
          </p:nvSpPr>
          <p:spPr>
            <a:xfrm>
              <a:off x="4959088" y="3952921"/>
              <a:ext cx="69998" cy="61255"/>
            </a:xfrm>
            <a:custGeom>
              <a:rect b="b" l="l" r="r" t="t"/>
              <a:pathLst>
                <a:path extrusionOk="0" h="4414" w="5044">
                  <a:moveTo>
                    <a:pt x="2288" y="1"/>
                  </a:moveTo>
                  <a:cubicBezTo>
                    <a:pt x="1092" y="1"/>
                    <a:pt x="1" y="1403"/>
                    <a:pt x="967" y="2676"/>
                  </a:cubicBezTo>
                  <a:cubicBezTo>
                    <a:pt x="1475" y="3286"/>
                    <a:pt x="3061" y="4413"/>
                    <a:pt x="3934" y="4413"/>
                  </a:cubicBezTo>
                  <a:cubicBezTo>
                    <a:pt x="4090" y="4413"/>
                    <a:pt x="4224" y="4377"/>
                    <a:pt x="4324" y="4295"/>
                  </a:cubicBezTo>
                  <a:cubicBezTo>
                    <a:pt x="5044" y="3755"/>
                    <a:pt x="4084" y="1357"/>
                    <a:pt x="3545" y="637"/>
                  </a:cubicBezTo>
                  <a:cubicBezTo>
                    <a:pt x="3176" y="188"/>
                    <a:pt x="2725" y="1"/>
                    <a:pt x="2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1"/>
            <p:cNvSpPr/>
            <p:nvPr/>
          </p:nvSpPr>
          <p:spPr>
            <a:xfrm>
              <a:off x="5147589" y="3989915"/>
              <a:ext cx="162270" cy="165600"/>
            </a:xfrm>
            <a:custGeom>
              <a:rect b="b" l="l" r="r" t="t"/>
              <a:pathLst>
                <a:path extrusionOk="0" h="11933" w="11693">
                  <a:moveTo>
                    <a:pt x="1140" y="1"/>
                  </a:moveTo>
                  <a:lnTo>
                    <a:pt x="0" y="780"/>
                  </a:lnTo>
                  <a:cubicBezTo>
                    <a:pt x="240" y="900"/>
                    <a:pt x="420" y="1080"/>
                    <a:pt x="600" y="1260"/>
                  </a:cubicBezTo>
                  <a:cubicBezTo>
                    <a:pt x="1020" y="1620"/>
                    <a:pt x="1439" y="2099"/>
                    <a:pt x="1799" y="2639"/>
                  </a:cubicBezTo>
                  <a:cubicBezTo>
                    <a:pt x="2039" y="2879"/>
                    <a:pt x="2219" y="3238"/>
                    <a:pt x="2519" y="3598"/>
                  </a:cubicBezTo>
                  <a:lnTo>
                    <a:pt x="3358" y="4677"/>
                  </a:lnTo>
                  <a:lnTo>
                    <a:pt x="4257" y="5817"/>
                  </a:lnTo>
                  <a:lnTo>
                    <a:pt x="5157" y="6956"/>
                  </a:lnTo>
                  <a:cubicBezTo>
                    <a:pt x="5516" y="7376"/>
                    <a:pt x="5816" y="7735"/>
                    <a:pt x="6176" y="8095"/>
                  </a:cubicBezTo>
                  <a:lnTo>
                    <a:pt x="7135" y="9174"/>
                  </a:lnTo>
                  <a:cubicBezTo>
                    <a:pt x="7435" y="9534"/>
                    <a:pt x="7795" y="9834"/>
                    <a:pt x="8095" y="10134"/>
                  </a:cubicBezTo>
                  <a:lnTo>
                    <a:pt x="8934" y="11033"/>
                  </a:lnTo>
                  <a:lnTo>
                    <a:pt x="9773" y="11752"/>
                  </a:lnTo>
                  <a:lnTo>
                    <a:pt x="11392" y="11932"/>
                  </a:lnTo>
                  <a:lnTo>
                    <a:pt x="11692" y="11573"/>
                  </a:lnTo>
                  <a:cubicBezTo>
                    <a:pt x="11692" y="11573"/>
                    <a:pt x="11452" y="11453"/>
                    <a:pt x="11092" y="11213"/>
                  </a:cubicBezTo>
                  <a:cubicBezTo>
                    <a:pt x="10733" y="11033"/>
                    <a:pt x="10253" y="10673"/>
                    <a:pt x="9654" y="10194"/>
                  </a:cubicBezTo>
                  <a:cubicBezTo>
                    <a:pt x="9114" y="9714"/>
                    <a:pt x="8394" y="9174"/>
                    <a:pt x="7735" y="8575"/>
                  </a:cubicBezTo>
                  <a:lnTo>
                    <a:pt x="6716" y="7555"/>
                  </a:lnTo>
                  <a:cubicBezTo>
                    <a:pt x="6356" y="7256"/>
                    <a:pt x="5996" y="6836"/>
                    <a:pt x="5696" y="6476"/>
                  </a:cubicBezTo>
                  <a:lnTo>
                    <a:pt x="4677" y="5397"/>
                  </a:lnTo>
                  <a:lnTo>
                    <a:pt x="3778" y="4318"/>
                  </a:lnTo>
                  <a:lnTo>
                    <a:pt x="2938" y="3238"/>
                  </a:lnTo>
                  <a:cubicBezTo>
                    <a:pt x="2639" y="2939"/>
                    <a:pt x="2399" y="2639"/>
                    <a:pt x="2219" y="2279"/>
                  </a:cubicBezTo>
                  <a:cubicBezTo>
                    <a:pt x="1859" y="1800"/>
                    <a:pt x="1559" y="1260"/>
                    <a:pt x="1379" y="720"/>
                  </a:cubicBezTo>
                  <a:cubicBezTo>
                    <a:pt x="1260" y="480"/>
                    <a:pt x="1200" y="241"/>
                    <a:pt x="1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1"/>
            <p:cNvSpPr/>
            <p:nvPr/>
          </p:nvSpPr>
          <p:spPr>
            <a:xfrm>
              <a:off x="5109638" y="3943872"/>
              <a:ext cx="64211" cy="64780"/>
            </a:xfrm>
            <a:custGeom>
              <a:rect b="b" l="l" r="r" t="t"/>
              <a:pathLst>
                <a:path extrusionOk="0" h="4668" w="4627">
                  <a:moveTo>
                    <a:pt x="2223" y="1"/>
                  </a:moveTo>
                  <a:cubicBezTo>
                    <a:pt x="1108" y="1"/>
                    <a:pt x="0" y="1202"/>
                    <a:pt x="789" y="2488"/>
                  </a:cubicBezTo>
                  <a:cubicBezTo>
                    <a:pt x="1160" y="3178"/>
                    <a:pt x="2706" y="4667"/>
                    <a:pt x="3597" y="4667"/>
                  </a:cubicBezTo>
                  <a:cubicBezTo>
                    <a:pt x="3713" y="4667"/>
                    <a:pt x="3817" y="4642"/>
                    <a:pt x="3907" y="4587"/>
                  </a:cubicBezTo>
                  <a:cubicBezTo>
                    <a:pt x="4626" y="4107"/>
                    <a:pt x="4027" y="1589"/>
                    <a:pt x="3547" y="810"/>
                  </a:cubicBezTo>
                  <a:cubicBezTo>
                    <a:pt x="3215" y="238"/>
                    <a:pt x="2718" y="1"/>
                    <a:pt x="22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1"/>
            <p:cNvSpPr/>
            <p:nvPr/>
          </p:nvSpPr>
          <p:spPr>
            <a:xfrm>
              <a:off x="5288389" y="3998242"/>
              <a:ext cx="146449" cy="179741"/>
            </a:xfrm>
            <a:custGeom>
              <a:rect b="b" l="l" r="r" t="t"/>
              <a:pathLst>
                <a:path extrusionOk="0" h="12952" w="10553">
                  <a:moveTo>
                    <a:pt x="1200" y="0"/>
                  </a:moveTo>
                  <a:lnTo>
                    <a:pt x="1" y="600"/>
                  </a:lnTo>
                  <a:cubicBezTo>
                    <a:pt x="180" y="780"/>
                    <a:pt x="360" y="960"/>
                    <a:pt x="540" y="1140"/>
                  </a:cubicBezTo>
                  <a:cubicBezTo>
                    <a:pt x="960" y="1619"/>
                    <a:pt x="1320" y="2099"/>
                    <a:pt x="1619" y="2638"/>
                  </a:cubicBezTo>
                  <a:cubicBezTo>
                    <a:pt x="1799" y="2938"/>
                    <a:pt x="1979" y="3298"/>
                    <a:pt x="2219" y="3718"/>
                  </a:cubicBezTo>
                  <a:cubicBezTo>
                    <a:pt x="2459" y="4077"/>
                    <a:pt x="2699" y="4437"/>
                    <a:pt x="2938" y="4857"/>
                  </a:cubicBezTo>
                  <a:lnTo>
                    <a:pt x="3718" y="6056"/>
                  </a:lnTo>
                  <a:lnTo>
                    <a:pt x="4557" y="7315"/>
                  </a:lnTo>
                  <a:cubicBezTo>
                    <a:pt x="4857" y="7735"/>
                    <a:pt x="5097" y="8095"/>
                    <a:pt x="5397" y="8514"/>
                  </a:cubicBezTo>
                  <a:cubicBezTo>
                    <a:pt x="5696" y="8934"/>
                    <a:pt x="6056" y="9294"/>
                    <a:pt x="6296" y="9713"/>
                  </a:cubicBezTo>
                  <a:cubicBezTo>
                    <a:pt x="6596" y="10073"/>
                    <a:pt x="6896" y="10433"/>
                    <a:pt x="7135" y="10733"/>
                  </a:cubicBezTo>
                  <a:lnTo>
                    <a:pt x="7915" y="11692"/>
                  </a:lnTo>
                  <a:cubicBezTo>
                    <a:pt x="8155" y="12052"/>
                    <a:pt x="8454" y="12292"/>
                    <a:pt x="8634" y="12591"/>
                  </a:cubicBezTo>
                  <a:lnTo>
                    <a:pt x="10253" y="12951"/>
                  </a:lnTo>
                  <a:lnTo>
                    <a:pt x="10553" y="12591"/>
                  </a:lnTo>
                  <a:cubicBezTo>
                    <a:pt x="10553" y="12591"/>
                    <a:pt x="10313" y="12412"/>
                    <a:pt x="10013" y="12172"/>
                  </a:cubicBezTo>
                  <a:cubicBezTo>
                    <a:pt x="9654" y="11932"/>
                    <a:pt x="9234" y="11512"/>
                    <a:pt x="8694" y="10973"/>
                  </a:cubicBezTo>
                  <a:cubicBezTo>
                    <a:pt x="8155" y="10493"/>
                    <a:pt x="7555" y="9893"/>
                    <a:pt x="6956" y="9174"/>
                  </a:cubicBezTo>
                  <a:cubicBezTo>
                    <a:pt x="6656" y="8814"/>
                    <a:pt x="6296" y="8454"/>
                    <a:pt x="5996" y="8095"/>
                  </a:cubicBezTo>
                  <a:cubicBezTo>
                    <a:pt x="5696" y="7735"/>
                    <a:pt x="5397" y="7315"/>
                    <a:pt x="5097" y="6895"/>
                  </a:cubicBezTo>
                  <a:cubicBezTo>
                    <a:pt x="4797" y="6536"/>
                    <a:pt x="4497" y="6116"/>
                    <a:pt x="4198" y="5756"/>
                  </a:cubicBezTo>
                  <a:lnTo>
                    <a:pt x="3418" y="4557"/>
                  </a:lnTo>
                  <a:lnTo>
                    <a:pt x="2639" y="3418"/>
                  </a:lnTo>
                  <a:cubicBezTo>
                    <a:pt x="2459" y="3058"/>
                    <a:pt x="2219" y="2698"/>
                    <a:pt x="2039" y="2399"/>
                  </a:cubicBezTo>
                  <a:cubicBezTo>
                    <a:pt x="1739" y="1859"/>
                    <a:pt x="1559" y="1259"/>
                    <a:pt x="1380" y="720"/>
                  </a:cubicBezTo>
                  <a:cubicBezTo>
                    <a:pt x="1320" y="480"/>
                    <a:pt x="126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1"/>
            <p:cNvSpPr/>
            <p:nvPr/>
          </p:nvSpPr>
          <p:spPr>
            <a:xfrm>
              <a:off x="5254400" y="3949604"/>
              <a:ext cx="59798" cy="66029"/>
            </a:xfrm>
            <a:custGeom>
              <a:rect b="b" l="l" r="r" t="t"/>
              <a:pathLst>
                <a:path extrusionOk="0" h="4758" w="4309">
                  <a:moveTo>
                    <a:pt x="2120" y="1"/>
                  </a:moveTo>
                  <a:cubicBezTo>
                    <a:pt x="1065" y="1"/>
                    <a:pt x="0" y="1016"/>
                    <a:pt x="591" y="2315"/>
                  </a:cubicBezTo>
                  <a:cubicBezTo>
                    <a:pt x="920" y="3084"/>
                    <a:pt x="2406" y="4758"/>
                    <a:pt x="3253" y="4758"/>
                  </a:cubicBezTo>
                  <a:cubicBezTo>
                    <a:pt x="3331" y="4758"/>
                    <a:pt x="3403" y="4744"/>
                    <a:pt x="3469" y="4714"/>
                  </a:cubicBezTo>
                  <a:cubicBezTo>
                    <a:pt x="4308" y="4294"/>
                    <a:pt x="3948" y="1776"/>
                    <a:pt x="3529" y="936"/>
                  </a:cubicBezTo>
                  <a:cubicBezTo>
                    <a:pt x="3220" y="278"/>
                    <a:pt x="2671" y="1"/>
                    <a:pt x="2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1"/>
            <p:cNvSpPr/>
            <p:nvPr/>
          </p:nvSpPr>
          <p:spPr>
            <a:xfrm>
              <a:off x="5454809" y="4039850"/>
              <a:ext cx="145630" cy="179728"/>
            </a:xfrm>
            <a:custGeom>
              <a:rect b="b" l="l" r="r" t="t"/>
              <a:pathLst>
                <a:path extrusionOk="0" h="12951" w="10494">
                  <a:moveTo>
                    <a:pt x="1200" y="0"/>
                  </a:moveTo>
                  <a:lnTo>
                    <a:pt x="1" y="660"/>
                  </a:lnTo>
                  <a:cubicBezTo>
                    <a:pt x="181" y="780"/>
                    <a:pt x="361" y="960"/>
                    <a:pt x="541" y="1139"/>
                  </a:cubicBezTo>
                  <a:cubicBezTo>
                    <a:pt x="900" y="1619"/>
                    <a:pt x="1260" y="2099"/>
                    <a:pt x="1560" y="2638"/>
                  </a:cubicBezTo>
                  <a:cubicBezTo>
                    <a:pt x="1800" y="2938"/>
                    <a:pt x="1920" y="3358"/>
                    <a:pt x="2159" y="3718"/>
                  </a:cubicBezTo>
                  <a:lnTo>
                    <a:pt x="2939" y="4857"/>
                  </a:lnTo>
                  <a:lnTo>
                    <a:pt x="3658" y="6056"/>
                  </a:lnTo>
                  <a:lnTo>
                    <a:pt x="4558" y="7315"/>
                  </a:lnTo>
                  <a:cubicBezTo>
                    <a:pt x="4857" y="7735"/>
                    <a:pt x="5097" y="8154"/>
                    <a:pt x="5397" y="8514"/>
                  </a:cubicBezTo>
                  <a:lnTo>
                    <a:pt x="6296" y="9713"/>
                  </a:lnTo>
                  <a:cubicBezTo>
                    <a:pt x="6536" y="10073"/>
                    <a:pt x="6836" y="10433"/>
                    <a:pt x="7136" y="10733"/>
                  </a:cubicBezTo>
                  <a:lnTo>
                    <a:pt x="7855" y="11692"/>
                  </a:lnTo>
                  <a:lnTo>
                    <a:pt x="8635" y="12591"/>
                  </a:lnTo>
                  <a:lnTo>
                    <a:pt x="10194" y="12951"/>
                  </a:lnTo>
                  <a:lnTo>
                    <a:pt x="10493" y="12591"/>
                  </a:lnTo>
                  <a:cubicBezTo>
                    <a:pt x="10493" y="12591"/>
                    <a:pt x="10254" y="12411"/>
                    <a:pt x="9954" y="12172"/>
                  </a:cubicBezTo>
                  <a:cubicBezTo>
                    <a:pt x="9594" y="11932"/>
                    <a:pt x="9174" y="11512"/>
                    <a:pt x="8635" y="11032"/>
                  </a:cubicBezTo>
                  <a:cubicBezTo>
                    <a:pt x="8095" y="10493"/>
                    <a:pt x="7496" y="9893"/>
                    <a:pt x="6896" y="9174"/>
                  </a:cubicBezTo>
                  <a:lnTo>
                    <a:pt x="5937" y="8094"/>
                  </a:lnTo>
                  <a:cubicBezTo>
                    <a:pt x="5637" y="7735"/>
                    <a:pt x="5337" y="7315"/>
                    <a:pt x="5037" y="6955"/>
                  </a:cubicBezTo>
                  <a:lnTo>
                    <a:pt x="4138" y="5756"/>
                  </a:lnTo>
                  <a:cubicBezTo>
                    <a:pt x="3898" y="5276"/>
                    <a:pt x="3658" y="4917"/>
                    <a:pt x="3359" y="4557"/>
                  </a:cubicBezTo>
                  <a:lnTo>
                    <a:pt x="2639" y="3418"/>
                  </a:lnTo>
                  <a:cubicBezTo>
                    <a:pt x="2399" y="3058"/>
                    <a:pt x="2219" y="2698"/>
                    <a:pt x="2039" y="2399"/>
                  </a:cubicBezTo>
                  <a:cubicBezTo>
                    <a:pt x="1740" y="1859"/>
                    <a:pt x="1500" y="1319"/>
                    <a:pt x="1320" y="720"/>
                  </a:cubicBezTo>
                  <a:cubicBezTo>
                    <a:pt x="1260" y="480"/>
                    <a:pt x="120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1"/>
            <p:cNvSpPr/>
            <p:nvPr/>
          </p:nvSpPr>
          <p:spPr>
            <a:xfrm>
              <a:off x="5420320" y="3990150"/>
              <a:ext cx="59465" cy="66126"/>
            </a:xfrm>
            <a:custGeom>
              <a:rect b="b" l="l" r="r" t="t"/>
              <a:pathLst>
                <a:path extrusionOk="0" h="4765" w="4285">
                  <a:moveTo>
                    <a:pt x="2142" y="0"/>
                  </a:moveTo>
                  <a:cubicBezTo>
                    <a:pt x="1063" y="0"/>
                    <a:pt x="1" y="1050"/>
                    <a:pt x="627" y="2382"/>
                  </a:cubicBezTo>
                  <a:cubicBezTo>
                    <a:pt x="957" y="3096"/>
                    <a:pt x="2392" y="4765"/>
                    <a:pt x="3276" y="4765"/>
                  </a:cubicBezTo>
                  <a:cubicBezTo>
                    <a:pt x="3358" y="4765"/>
                    <a:pt x="3434" y="4751"/>
                    <a:pt x="3505" y="4720"/>
                  </a:cubicBezTo>
                  <a:cubicBezTo>
                    <a:pt x="4285" y="4361"/>
                    <a:pt x="3925" y="1783"/>
                    <a:pt x="3565" y="1003"/>
                  </a:cubicBezTo>
                  <a:lnTo>
                    <a:pt x="3625" y="1003"/>
                  </a:lnTo>
                  <a:cubicBezTo>
                    <a:pt x="3292" y="296"/>
                    <a:pt x="2715" y="0"/>
                    <a:pt x="2142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1"/>
            <p:cNvSpPr/>
            <p:nvPr/>
          </p:nvSpPr>
          <p:spPr>
            <a:xfrm>
              <a:off x="5631221" y="4085608"/>
              <a:ext cx="123163" cy="193883"/>
            </a:xfrm>
            <a:custGeom>
              <a:rect b="b" l="l" r="r" t="t"/>
              <a:pathLst>
                <a:path extrusionOk="0" h="13971" w="8875">
                  <a:moveTo>
                    <a:pt x="1260" y="1"/>
                  </a:moveTo>
                  <a:lnTo>
                    <a:pt x="1" y="421"/>
                  </a:lnTo>
                  <a:cubicBezTo>
                    <a:pt x="181" y="600"/>
                    <a:pt x="301" y="840"/>
                    <a:pt x="420" y="1020"/>
                  </a:cubicBezTo>
                  <a:cubicBezTo>
                    <a:pt x="780" y="1500"/>
                    <a:pt x="1080" y="2039"/>
                    <a:pt x="1260" y="2639"/>
                  </a:cubicBezTo>
                  <a:cubicBezTo>
                    <a:pt x="1440" y="2999"/>
                    <a:pt x="1560" y="3358"/>
                    <a:pt x="1740" y="3778"/>
                  </a:cubicBezTo>
                  <a:lnTo>
                    <a:pt x="2279" y="4977"/>
                  </a:lnTo>
                  <a:cubicBezTo>
                    <a:pt x="2519" y="5397"/>
                    <a:pt x="2699" y="5877"/>
                    <a:pt x="2939" y="6296"/>
                  </a:cubicBezTo>
                  <a:lnTo>
                    <a:pt x="3598" y="7615"/>
                  </a:lnTo>
                  <a:cubicBezTo>
                    <a:pt x="3838" y="8095"/>
                    <a:pt x="4018" y="8515"/>
                    <a:pt x="4318" y="8994"/>
                  </a:cubicBezTo>
                  <a:cubicBezTo>
                    <a:pt x="4557" y="9414"/>
                    <a:pt x="4797" y="9834"/>
                    <a:pt x="5037" y="10254"/>
                  </a:cubicBezTo>
                  <a:cubicBezTo>
                    <a:pt x="5277" y="10673"/>
                    <a:pt x="5517" y="11033"/>
                    <a:pt x="5757" y="11393"/>
                  </a:cubicBezTo>
                  <a:lnTo>
                    <a:pt x="6416" y="12472"/>
                  </a:lnTo>
                  <a:cubicBezTo>
                    <a:pt x="6596" y="12772"/>
                    <a:pt x="6836" y="13131"/>
                    <a:pt x="7016" y="13371"/>
                  </a:cubicBezTo>
                  <a:lnTo>
                    <a:pt x="8515" y="13971"/>
                  </a:lnTo>
                  <a:lnTo>
                    <a:pt x="8874" y="13671"/>
                  </a:lnTo>
                  <a:cubicBezTo>
                    <a:pt x="8874" y="13671"/>
                    <a:pt x="8695" y="13491"/>
                    <a:pt x="8395" y="13191"/>
                  </a:cubicBezTo>
                  <a:cubicBezTo>
                    <a:pt x="8095" y="12892"/>
                    <a:pt x="7675" y="12412"/>
                    <a:pt x="7256" y="11872"/>
                  </a:cubicBezTo>
                  <a:cubicBezTo>
                    <a:pt x="6776" y="11273"/>
                    <a:pt x="6236" y="10613"/>
                    <a:pt x="5757" y="9774"/>
                  </a:cubicBezTo>
                  <a:lnTo>
                    <a:pt x="4917" y="8635"/>
                  </a:lnTo>
                  <a:cubicBezTo>
                    <a:pt x="4677" y="8215"/>
                    <a:pt x="4438" y="7795"/>
                    <a:pt x="4198" y="7316"/>
                  </a:cubicBezTo>
                  <a:lnTo>
                    <a:pt x="3418" y="6057"/>
                  </a:lnTo>
                  <a:cubicBezTo>
                    <a:pt x="3238" y="5637"/>
                    <a:pt x="2999" y="5157"/>
                    <a:pt x="2819" y="4737"/>
                  </a:cubicBezTo>
                  <a:lnTo>
                    <a:pt x="2219" y="3538"/>
                  </a:lnTo>
                  <a:cubicBezTo>
                    <a:pt x="2039" y="3179"/>
                    <a:pt x="1919" y="2819"/>
                    <a:pt x="1799" y="2459"/>
                  </a:cubicBezTo>
                  <a:cubicBezTo>
                    <a:pt x="1560" y="1860"/>
                    <a:pt x="1380" y="1260"/>
                    <a:pt x="1320" y="720"/>
                  </a:cubicBezTo>
                  <a:cubicBezTo>
                    <a:pt x="1260" y="481"/>
                    <a:pt x="1260" y="241"/>
                    <a:pt x="1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1"/>
            <p:cNvSpPr/>
            <p:nvPr/>
          </p:nvSpPr>
          <p:spPr>
            <a:xfrm>
              <a:off x="5604019" y="4032702"/>
              <a:ext cx="53012" cy="67459"/>
            </a:xfrm>
            <a:custGeom>
              <a:rect b="b" l="l" r="r" t="t"/>
              <a:pathLst>
                <a:path extrusionOk="0" h="4861" w="3820">
                  <a:moveTo>
                    <a:pt x="1991" y="1"/>
                  </a:moveTo>
                  <a:cubicBezTo>
                    <a:pt x="999" y="1"/>
                    <a:pt x="0" y="856"/>
                    <a:pt x="402" y="2134"/>
                  </a:cubicBezTo>
                  <a:cubicBezTo>
                    <a:pt x="626" y="2920"/>
                    <a:pt x="1901" y="4860"/>
                    <a:pt x="2752" y="4860"/>
                  </a:cubicBezTo>
                  <a:cubicBezTo>
                    <a:pt x="2810" y="4860"/>
                    <a:pt x="2866" y="4851"/>
                    <a:pt x="2920" y="4832"/>
                  </a:cubicBezTo>
                  <a:cubicBezTo>
                    <a:pt x="3819" y="4592"/>
                    <a:pt x="3759" y="2014"/>
                    <a:pt x="3520" y="1175"/>
                  </a:cubicBezTo>
                  <a:cubicBezTo>
                    <a:pt x="3262" y="354"/>
                    <a:pt x="2628" y="1"/>
                    <a:pt x="1991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1"/>
            <p:cNvSpPr/>
            <p:nvPr/>
          </p:nvSpPr>
          <p:spPr>
            <a:xfrm>
              <a:off x="5140275" y="4157180"/>
              <a:ext cx="194715" cy="124814"/>
            </a:xfrm>
            <a:custGeom>
              <a:rect b="b" l="l" r="r" t="t"/>
              <a:pathLst>
                <a:path extrusionOk="0" h="8994" w="14031">
                  <a:moveTo>
                    <a:pt x="12351" y="0"/>
                  </a:moveTo>
                  <a:lnTo>
                    <a:pt x="11332" y="540"/>
                  </a:lnTo>
                  <a:lnTo>
                    <a:pt x="10253" y="1139"/>
                  </a:lnTo>
                  <a:cubicBezTo>
                    <a:pt x="9893" y="1379"/>
                    <a:pt x="9533" y="1559"/>
                    <a:pt x="9114" y="1859"/>
                  </a:cubicBezTo>
                  <a:lnTo>
                    <a:pt x="7855" y="2578"/>
                  </a:lnTo>
                  <a:cubicBezTo>
                    <a:pt x="7435" y="2818"/>
                    <a:pt x="7015" y="3118"/>
                    <a:pt x="6595" y="3418"/>
                  </a:cubicBezTo>
                  <a:lnTo>
                    <a:pt x="5396" y="4257"/>
                  </a:lnTo>
                  <a:lnTo>
                    <a:pt x="4197" y="5097"/>
                  </a:lnTo>
                  <a:lnTo>
                    <a:pt x="3118" y="5936"/>
                  </a:lnTo>
                  <a:cubicBezTo>
                    <a:pt x="2758" y="6176"/>
                    <a:pt x="2458" y="6476"/>
                    <a:pt x="2159" y="6655"/>
                  </a:cubicBezTo>
                  <a:cubicBezTo>
                    <a:pt x="1679" y="7075"/>
                    <a:pt x="1199" y="7375"/>
                    <a:pt x="660" y="7675"/>
                  </a:cubicBezTo>
                  <a:cubicBezTo>
                    <a:pt x="480" y="7795"/>
                    <a:pt x="240" y="7915"/>
                    <a:pt x="0" y="7974"/>
                  </a:cubicBezTo>
                  <a:lnTo>
                    <a:pt x="900" y="8994"/>
                  </a:lnTo>
                  <a:cubicBezTo>
                    <a:pt x="1020" y="8754"/>
                    <a:pt x="1139" y="8574"/>
                    <a:pt x="1259" y="8394"/>
                  </a:cubicBezTo>
                  <a:cubicBezTo>
                    <a:pt x="1619" y="7915"/>
                    <a:pt x="2039" y="7495"/>
                    <a:pt x="2518" y="7135"/>
                  </a:cubicBezTo>
                  <a:cubicBezTo>
                    <a:pt x="2758" y="6895"/>
                    <a:pt x="3058" y="6595"/>
                    <a:pt x="3418" y="6356"/>
                  </a:cubicBezTo>
                  <a:lnTo>
                    <a:pt x="4497" y="5636"/>
                  </a:lnTo>
                  <a:lnTo>
                    <a:pt x="5696" y="4797"/>
                  </a:lnTo>
                  <a:lnTo>
                    <a:pt x="6955" y="4017"/>
                  </a:lnTo>
                  <a:cubicBezTo>
                    <a:pt x="7375" y="3777"/>
                    <a:pt x="7795" y="3478"/>
                    <a:pt x="8214" y="3298"/>
                  </a:cubicBezTo>
                  <a:lnTo>
                    <a:pt x="9473" y="2638"/>
                  </a:lnTo>
                  <a:cubicBezTo>
                    <a:pt x="10313" y="2159"/>
                    <a:pt x="11092" y="1859"/>
                    <a:pt x="11752" y="1559"/>
                  </a:cubicBezTo>
                  <a:cubicBezTo>
                    <a:pt x="12351" y="1199"/>
                    <a:pt x="13011" y="1019"/>
                    <a:pt x="13371" y="900"/>
                  </a:cubicBezTo>
                  <a:cubicBezTo>
                    <a:pt x="13790" y="780"/>
                    <a:pt x="14030" y="720"/>
                    <a:pt x="14030" y="720"/>
                  </a:cubicBezTo>
                  <a:lnTo>
                    <a:pt x="13910" y="300"/>
                  </a:lnTo>
                  <a:lnTo>
                    <a:pt x="123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1"/>
            <p:cNvSpPr/>
            <p:nvPr/>
          </p:nvSpPr>
          <p:spPr>
            <a:xfrm>
              <a:off x="5092366" y="4264754"/>
              <a:ext cx="72038" cy="56398"/>
            </a:xfrm>
            <a:custGeom>
              <a:rect b="b" l="l" r="r" t="t"/>
              <a:pathLst>
                <a:path extrusionOk="0" h="4064" w="5191">
                  <a:moveTo>
                    <a:pt x="4059" y="0"/>
                  </a:moveTo>
                  <a:cubicBezTo>
                    <a:pt x="3121" y="0"/>
                    <a:pt x="1528" y="878"/>
                    <a:pt x="994" y="1363"/>
                  </a:cubicBezTo>
                  <a:cubicBezTo>
                    <a:pt x="1" y="2545"/>
                    <a:pt x="1022" y="4063"/>
                    <a:pt x="2263" y="4063"/>
                  </a:cubicBezTo>
                  <a:cubicBezTo>
                    <a:pt x="2595" y="4063"/>
                    <a:pt x="2943" y="3954"/>
                    <a:pt x="3272" y="3701"/>
                  </a:cubicBezTo>
                  <a:cubicBezTo>
                    <a:pt x="3932" y="3101"/>
                    <a:pt x="5191" y="823"/>
                    <a:pt x="4591" y="164"/>
                  </a:cubicBezTo>
                  <a:cubicBezTo>
                    <a:pt x="4465" y="49"/>
                    <a:pt x="4280" y="0"/>
                    <a:pt x="40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1"/>
            <p:cNvSpPr/>
            <p:nvPr/>
          </p:nvSpPr>
          <p:spPr>
            <a:xfrm>
              <a:off x="5282560" y="4188796"/>
              <a:ext cx="183905" cy="140635"/>
            </a:xfrm>
            <a:custGeom>
              <a:rect b="b" l="l" r="r" t="t"/>
              <a:pathLst>
                <a:path extrusionOk="0" h="10134" w="13252">
                  <a:moveTo>
                    <a:pt x="11513" y="1"/>
                  </a:moveTo>
                  <a:lnTo>
                    <a:pt x="10553" y="660"/>
                  </a:lnTo>
                  <a:lnTo>
                    <a:pt x="9534" y="1320"/>
                  </a:lnTo>
                  <a:cubicBezTo>
                    <a:pt x="9174" y="1619"/>
                    <a:pt x="8815" y="1859"/>
                    <a:pt x="8455" y="2159"/>
                  </a:cubicBezTo>
                  <a:lnTo>
                    <a:pt x="7316" y="3058"/>
                  </a:lnTo>
                  <a:cubicBezTo>
                    <a:pt x="6896" y="3358"/>
                    <a:pt x="6536" y="3718"/>
                    <a:pt x="6116" y="4018"/>
                  </a:cubicBezTo>
                  <a:lnTo>
                    <a:pt x="4977" y="4977"/>
                  </a:lnTo>
                  <a:lnTo>
                    <a:pt x="3898" y="5936"/>
                  </a:lnTo>
                  <a:lnTo>
                    <a:pt x="2939" y="6836"/>
                  </a:lnTo>
                  <a:cubicBezTo>
                    <a:pt x="2579" y="7135"/>
                    <a:pt x="2339" y="7435"/>
                    <a:pt x="2039" y="7735"/>
                  </a:cubicBezTo>
                  <a:cubicBezTo>
                    <a:pt x="1620" y="8155"/>
                    <a:pt x="1140" y="8514"/>
                    <a:pt x="600" y="8874"/>
                  </a:cubicBezTo>
                  <a:cubicBezTo>
                    <a:pt x="421" y="8994"/>
                    <a:pt x="241" y="9114"/>
                    <a:pt x="1" y="9234"/>
                  </a:cubicBezTo>
                  <a:lnTo>
                    <a:pt x="960" y="10133"/>
                  </a:lnTo>
                  <a:cubicBezTo>
                    <a:pt x="1080" y="9893"/>
                    <a:pt x="1200" y="9714"/>
                    <a:pt x="1320" y="9474"/>
                  </a:cubicBezTo>
                  <a:cubicBezTo>
                    <a:pt x="1620" y="8994"/>
                    <a:pt x="1979" y="8514"/>
                    <a:pt x="2399" y="8095"/>
                  </a:cubicBezTo>
                  <a:cubicBezTo>
                    <a:pt x="2699" y="7795"/>
                    <a:pt x="2999" y="7495"/>
                    <a:pt x="3239" y="7255"/>
                  </a:cubicBezTo>
                  <a:lnTo>
                    <a:pt x="4258" y="6356"/>
                  </a:lnTo>
                  <a:lnTo>
                    <a:pt x="5337" y="5397"/>
                  </a:lnTo>
                  <a:lnTo>
                    <a:pt x="6536" y="4497"/>
                  </a:lnTo>
                  <a:cubicBezTo>
                    <a:pt x="6896" y="4138"/>
                    <a:pt x="7256" y="3838"/>
                    <a:pt x="7735" y="3598"/>
                  </a:cubicBezTo>
                  <a:lnTo>
                    <a:pt x="8874" y="2819"/>
                  </a:lnTo>
                  <a:cubicBezTo>
                    <a:pt x="9654" y="2279"/>
                    <a:pt x="10373" y="1859"/>
                    <a:pt x="11093" y="1499"/>
                  </a:cubicBezTo>
                  <a:cubicBezTo>
                    <a:pt x="11752" y="1140"/>
                    <a:pt x="12292" y="840"/>
                    <a:pt x="12652" y="720"/>
                  </a:cubicBezTo>
                  <a:lnTo>
                    <a:pt x="13251" y="480"/>
                  </a:lnTo>
                  <a:lnTo>
                    <a:pt x="13071" y="61"/>
                  </a:lnTo>
                  <a:lnTo>
                    <a:pt x="11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1"/>
            <p:cNvSpPr/>
            <p:nvPr/>
          </p:nvSpPr>
          <p:spPr>
            <a:xfrm>
              <a:off x="5234429" y="4312468"/>
              <a:ext cx="73107" cy="61547"/>
            </a:xfrm>
            <a:custGeom>
              <a:rect b="b" l="l" r="r" t="t"/>
              <a:pathLst>
                <a:path extrusionOk="0" h="4435" w="5268">
                  <a:moveTo>
                    <a:pt x="4144" y="0"/>
                  </a:moveTo>
                  <a:cubicBezTo>
                    <a:pt x="3216" y="0"/>
                    <a:pt x="1640" y="1092"/>
                    <a:pt x="1190" y="1642"/>
                  </a:cubicBezTo>
                  <a:cubicBezTo>
                    <a:pt x="0" y="2876"/>
                    <a:pt x="1144" y="4435"/>
                    <a:pt x="2381" y="4435"/>
                  </a:cubicBezTo>
                  <a:cubicBezTo>
                    <a:pt x="2826" y="4435"/>
                    <a:pt x="3284" y="4233"/>
                    <a:pt x="3649" y="3741"/>
                  </a:cubicBezTo>
                  <a:cubicBezTo>
                    <a:pt x="4248" y="3081"/>
                    <a:pt x="5268" y="683"/>
                    <a:pt x="4608" y="143"/>
                  </a:cubicBezTo>
                  <a:cubicBezTo>
                    <a:pt x="4489" y="43"/>
                    <a:pt x="4329" y="0"/>
                    <a:pt x="4144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1"/>
            <p:cNvSpPr/>
            <p:nvPr/>
          </p:nvSpPr>
          <p:spPr>
            <a:xfrm>
              <a:off x="5428189" y="4219579"/>
              <a:ext cx="192217" cy="130657"/>
            </a:xfrm>
            <a:custGeom>
              <a:rect b="b" l="l" r="r" t="t"/>
              <a:pathLst>
                <a:path extrusionOk="0" h="9415" w="13851">
                  <a:moveTo>
                    <a:pt x="12112" y="1"/>
                  </a:moveTo>
                  <a:lnTo>
                    <a:pt x="11152" y="541"/>
                  </a:lnTo>
                  <a:lnTo>
                    <a:pt x="10073" y="1200"/>
                  </a:lnTo>
                  <a:cubicBezTo>
                    <a:pt x="9713" y="1380"/>
                    <a:pt x="9354" y="1620"/>
                    <a:pt x="8934" y="1920"/>
                  </a:cubicBezTo>
                  <a:lnTo>
                    <a:pt x="7735" y="2759"/>
                  </a:lnTo>
                  <a:cubicBezTo>
                    <a:pt x="7315" y="2999"/>
                    <a:pt x="6895" y="3359"/>
                    <a:pt x="6476" y="3598"/>
                  </a:cubicBezTo>
                  <a:lnTo>
                    <a:pt x="5277" y="4498"/>
                  </a:lnTo>
                  <a:cubicBezTo>
                    <a:pt x="4917" y="4798"/>
                    <a:pt x="4557" y="5097"/>
                    <a:pt x="4137" y="5397"/>
                  </a:cubicBezTo>
                  <a:lnTo>
                    <a:pt x="3118" y="6237"/>
                  </a:lnTo>
                  <a:cubicBezTo>
                    <a:pt x="2758" y="6476"/>
                    <a:pt x="2459" y="6836"/>
                    <a:pt x="2159" y="7016"/>
                  </a:cubicBezTo>
                  <a:cubicBezTo>
                    <a:pt x="1739" y="7436"/>
                    <a:pt x="1199" y="7795"/>
                    <a:pt x="660" y="8095"/>
                  </a:cubicBezTo>
                  <a:cubicBezTo>
                    <a:pt x="480" y="8215"/>
                    <a:pt x="240" y="8335"/>
                    <a:pt x="0" y="8395"/>
                  </a:cubicBezTo>
                  <a:lnTo>
                    <a:pt x="960" y="9414"/>
                  </a:lnTo>
                  <a:cubicBezTo>
                    <a:pt x="1080" y="9174"/>
                    <a:pt x="1199" y="8995"/>
                    <a:pt x="1319" y="8755"/>
                  </a:cubicBezTo>
                  <a:cubicBezTo>
                    <a:pt x="1679" y="8275"/>
                    <a:pt x="2099" y="7855"/>
                    <a:pt x="2518" y="7436"/>
                  </a:cubicBezTo>
                  <a:cubicBezTo>
                    <a:pt x="2818" y="7196"/>
                    <a:pt x="3118" y="6896"/>
                    <a:pt x="3418" y="6716"/>
                  </a:cubicBezTo>
                  <a:lnTo>
                    <a:pt x="4497" y="5877"/>
                  </a:lnTo>
                  <a:lnTo>
                    <a:pt x="5636" y="4977"/>
                  </a:lnTo>
                  <a:lnTo>
                    <a:pt x="6835" y="4198"/>
                  </a:lnTo>
                  <a:cubicBezTo>
                    <a:pt x="7255" y="3898"/>
                    <a:pt x="7675" y="3598"/>
                    <a:pt x="8094" y="3359"/>
                  </a:cubicBezTo>
                  <a:lnTo>
                    <a:pt x="9354" y="2639"/>
                  </a:lnTo>
                  <a:cubicBezTo>
                    <a:pt x="10133" y="2219"/>
                    <a:pt x="10912" y="1860"/>
                    <a:pt x="11572" y="1500"/>
                  </a:cubicBezTo>
                  <a:cubicBezTo>
                    <a:pt x="12232" y="1200"/>
                    <a:pt x="12831" y="960"/>
                    <a:pt x="13251" y="840"/>
                  </a:cubicBezTo>
                  <a:cubicBezTo>
                    <a:pt x="13611" y="720"/>
                    <a:pt x="13850" y="601"/>
                    <a:pt x="13850" y="601"/>
                  </a:cubicBezTo>
                  <a:lnTo>
                    <a:pt x="13670" y="181"/>
                  </a:lnTo>
                  <a:lnTo>
                    <a:pt x="121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1"/>
            <p:cNvSpPr/>
            <p:nvPr/>
          </p:nvSpPr>
          <p:spPr>
            <a:xfrm>
              <a:off x="5381099" y="4332232"/>
              <a:ext cx="72052" cy="57966"/>
            </a:xfrm>
            <a:custGeom>
              <a:rect b="b" l="l" r="r" t="t"/>
              <a:pathLst>
                <a:path extrusionOk="0" h="4177" w="5192">
                  <a:moveTo>
                    <a:pt x="4053" y="1"/>
                  </a:moveTo>
                  <a:cubicBezTo>
                    <a:pt x="3153" y="1"/>
                    <a:pt x="1544" y="939"/>
                    <a:pt x="1055" y="1477"/>
                  </a:cubicBezTo>
                  <a:cubicBezTo>
                    <a:pt x="0" y="2669"/>
                    <a:pt x="1050" y="4177"/>
                    <a:pt x="2272" y="4177"/>
                  </a:cubicBezTo>
                  <a:cubicBezTo>
                    <a:pt x="2648" y="4177"/>
                    <a:pt x="3041" y="4034"/>
                    <a:pt x="3393" y="3696"/>
                  </a:cubicBezTo>
                  <a:cubicBezTo>
                    <a:pt x="3993" y="3096"/>
                    <a:pt x="5192" y="818"/>
                    <a:pt x="4532" y="158"/>
                  </a:cubicBezTo>
                  <a:cubicBezTo>
                    <a:pt x="4422" y="48"/>
                    <a:pt x="4256" y="1"/>
                    <a:pt x="4053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1"/>
            <p:cNvSpPr/>
            <p:nvPr/>
          </p:nvSpPr>
          <p:spPr>
            <a:xfrm>
              <a:off x="5570474" y="4275343"/>
              <a:ext cx="218016" cy="69068"/>
            </a:xfrm>
            <a:custGeom>
              <a:rect b="b" l="l" r="r" t="t"/>
              <a:pathLst>
                <a:path extrusionOk="0" h="4977" w="15710">
                  <a:moveTo>
                    <a:pt x="14271" y="0"/>
                  </a:moveTo>
                  <a:lnTo>
                    <a:pt x="13131" y="180"/>
                  </a:lnTo>
                  <a:lnTo>
                    <a:pt x="11932" y="420"/>
                  </a:lnTo>
                  <a:cubicBezTo>
                    <a:pt x="11513" y="480"/>
                    <a:pt x="11033" y="600"/>
                    <a:pt x="10613" y="720"/>
                  </a:cubicBezTo>
                  <a:lnTo>
                    <a:pt x="9174" y="1079"/>
                  </a:lnTo>
                  <a:cubicBezTo>
                    <a:pt x="8695" y="1139"/>
                    <a:pt x="8215" y="1319"/>
                    <a:pt x="7735" y="1439"/>
                  </a:cubicBezTo>
                  <a:lnTo>
                    <a:pt x="6296" y="1859"/>
                  </a:lnTo>
                  <a:lnTo>
                    <a:pt x="4917" y="2338"/>
                  </a:lnTo>
                  <a:lnTo>
                    <a:pt x="3658" y="2758"/>
                  </a:lnTo>
                  <a:cubicBezTo>
                    <a:pt x="3239" y="2878"/>
                    <a:pt x="2879" y="3058"/>
                    <a:pt x="2519" y="3178"/>
                  </a:cubicBezTo>
                  <a:cubicBezTo>
                    <a:pt x="1920" y="3418"/>
                    <a:pt x="1320" y="3598"/>
                    <a:pt x="720" y="3657"/>
                  </a:cubicBezTo>
                  <a:cubicBezTo>
                    <a:pt x="481" y="3717"/>
                    <a:pt x="241" y="3717"/>
                    <a:pt x="1" y="3717"/>
                  </a:cubicBezTo>
                  <a:lnTo>
                    <a:pt x="541" y="4977"/>
                  </a:lnTo>
                  <a:cubicBezTo>
                    <a:pt x="660" y="4797"/>
                    <a:pt x="840" y="4677"/>
                    <a:pt x="1080" y="4557"/>
                  </a:cubicBezTo>
                  <a:cubicBezTo>
                    <a:pt x="1560" y="4197"/>
                    <a:pt x="2099" y="3897"/>
                    <a:pt x="2639" y="3657"/>
                  </a:cubicBezTo>
                  <a:cubicBezTo>
                    <a:pt x="2999" y="3538"/>
                    <a:pt x="3418" y="3358"/>
                    <a:pt x="3778" y="3238"/>
                  </a:cubicBezTo>
                  <a:lnTo>
                    <a:pt x="5037" y="2818"/>
                  </a:lnTo>
                  <a:lnTo>
                    <a:pt x="6416" y="2398"/>
                  </a:lnTo>
                  <a:lnTo>
                    <a:pt x="7855" y="2039"/>
                  </a:lnTo>
                  <a:cubicBezTo>
                    <a:pt x="8335" y="1979"/>
                    <a:pt x="8815" y="1799"/>
                    <a:pt x="9294" y="1739"/>
                  </a:cubicBezTo>
                  <a:lnTo>
                    <a:pt x="10733" y="1499"/>
                  </a:lnTo>
                  <a:cubicBezTo>
                    <a:pt x="11633" y="1319"/>
                    <a:pt x="12532" y="1259"/>
                    <a:pt x="13251" y="1199"/>
                  </a:cubicBezTo>
                  <a:cubicBezTo>
                    <a:pt x="13971" y="1139"/>
                    <a:pt x="14570" y="1139"/>
                    <a:pt x="14990" y="1139"/>
                  </a:cubicBezTo>
                  <a:lnTo>
                    <a:pt x="15710" y="1139"/>
                  </a:lnTo>
                  <a:lnTo>
                    <a:pt x="15710" y="660"/>
                  </a:lnTo>
                  <a:lnTo>
                    <a:pt x="14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31"/>
            <p:cNvSpPr/>
            <p:nvPr/>
          </p:nvSpPr>
          <p:spPr>
            <a:xfrm>
              <a:off x="5510171" y="4325938"/>
              <a:ext cx="81114" cy="49543"/>
            </a:xfrm>
            <a:custGeom>
              <a:rect b="b" l="l" r="r" t="t"/>
              <a:pathLst>
                <a:path extrusionOk="0" h="3570" w="5845">
                  <a:moveTo>
                    <a:pt x="4133" y="0"/>
                  </a:moveTo>
                  <a:cubicBezTo>
                    <a:pt x="3262" y="0"/>
                    <a:pt x="2198" y="231"/>
                    <a:pt x="1708" y="441"/>
                  </a:cubicBezTo>
                  <a:cubicBezTo>
                    <a:pt x="1" y="1269"/>
                    <a:pt x="838" y="3569"/>
                    <a:pt x="2370" y="3569"/>
                  </a:cubicBezTo>
                  <a:cubicBezTo>
                    <a:pt x="2614" y="3569"/>
                    <a:pt x="2875" y="3511"/>
                    <a:pt x="3147" y="3379"/>
                  </a:cubicBezTo>
                  <a:cubicBezTo>
                    <a:pt x="3926" y="3019"/>
                    <a:pt x="5845" y="1281"/>
                    <a:pt x="5425" y="441"/>
                  </a:cubicBezTo>
                  <a:cubicBezTo>
                    <a:pt x="5276" y="117"/>
                    <a:pt x="4753" y="0"/>
                    <a:pt x="4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1"/>
            <p:cNvSpPr/>
            <p:nvPr/>
          </p:nvSpPr>
          <p:spPr>
            <a:xfrm>
              <a:off x="4900617" y="3365819"/>
              <a:ext cx="1700729" cy="1587586"/>
            </a:xfrm>
            <a:custGeom>
              <a:rect b="b" l="l" r="r" t="t"/>
              <a:pathLst>
                <a:path extrusionOk="0" h="114400" w="122553">
                  <a:moveTo>
                    <a:pt x="59778" y="18947"/>
                  </a:moveTo>
                  <a:lnTo>
                    <a:pt x="66972" y="39813"/>
                  </a:lnTo>
                  <a:lnTo>
                    <a:pt x="67512" y="23924"/>
                  </a:lnTo>
                  <a:cubicBezTo>
                    <a:pt x="77765" y="30999"/>
                    <a:pt x="86938" y="39453"/>
                    <a:pt x="94792" y="49106"/>
                  </a:cubicBezTo>
                  <a:lnTo>
                    <a:pt x="99409" y="66314"/>
                  </a:lnTo>
                  <a:lnTo>
                    <a:pt x="100428" y="56600"/>
                  </a:lnTo>
                  <a:cubicBezTo>
                    <a:pt x="111520" y="72489"/>
                    <a:pt x="119555" y="91795"/>
                    <a:pt x="122552" y="114399"/>
                  </a:cubicBezTo>
                  <a:lnTo>
                    <a:pt x="74527" y="60917"/>
                  </a:lnTo>
                  <a:lnTo>
                    <a:pt x="1" y="1"/>
                  </a:lnTo>
                  <a:cubicBezTo>
                    <a:pt x="19547" y="1260"/>
                    <a:pt x="40651" y="7556"/>
                    <a:pt x="59778" y="1894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1"/>
            <p:cNvSpPr/>
            <p:nvPr/>
          </p:nvSpPr>
          <p:spPr>
            <a:xfrm>
              <a:off x="4900617" y="3365819"/>
              <a:ext cx="1700729" cy="1586753"/>
            </a:xfrm>
            <a:custGeom>
              <a:rect b="b" l="l" r="r" t="t"/>
              <a:pathLst>
                <a:path extrusionOk="0" h="114340" w="122553">
                  <a:moveTo>
                    <a:pt x="81422" y="82142"/>
                  </a:moveTo>
                  <a:lnTo>
                    <a:pt x="66853" y="80523"/>
                  </a:lnTo>
                  <a:cubicBezTo>
                    <a:pt x="61217" y="76146"/>
                    <a:pt x="55761" y="71530"/>
                    <a:pt x="50544" y="66733"/>
                  </a:cubicBezTo>
                  <a:lnTo>
                    <a:pt x="68891" y="61877"/>
                  </a:lnTo>
                  <a:lnTo>
                    <a:pt x="42330" y="58999"/>
                  </a:lnTo>
                  <a:cubicBezTo>
                    <a:pt x="37234" y="54022"/>
                    <a:pt x="32377" y="48866"/>
                    <a:pt x="27881" y="43710"/>
                  </a:cubicBezTo>
                  <a:lnTo>
                    <a:pt x="43589" y="39992"/>
                  </a:lnTo>
                  <a:lnTo>
                    <a:pt x="22365" y="37114"/>
                  </a:lnTo>
                  <a:cubicBezTo>
                    <a:pt x="12232" y="24404"/>
                    <a:pt x="4378" y="11753"/>
                    <a:pt x="1" y="1"/>
                  </a:cubicBezTo>
                  <a:cubicBezTo>
                    <a:pt x="77705" y="39393"/>
                    <a:pt x="122552" y="114339"/>
                    <a:pt x="122552" y="114339"/>
                  </a:cubicBezTo>
                  <a:cubicBezTo>
                    <a:pt x="106064" y="107384"/>
                    <a:pt x="88617" y="96952"/>
                    <a:pt x="72129" y="8454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1"/>
            <p:cNvSpPr/>
            <p:nvPr/>
          </p:nvSpPr>
          <p:spPr>
            <a:xfrm>
              <a:off x="4698418" y="4245379"/>
              <a:ext cx="1970300" cy="795458"/>
            </a:xfrm>
            <a:custGeom>
              <a:rect b="b" l="l" r="r" t="t"/>
              <a:pathLst>
                <a:path extrusionOk="0" h="57320" w="141978">
                  <a:moveTo>
                    <a:pt x="55700" y="2339"/>
                  </a:moveTo>
                  <a:lnTo>
                    <a:pt x="69250" y="16729"/>
                  </a:lnTo>
                  <a:lnTo>
                    <a:pt x="63914" y="3598"/>
                  </a:lnTo>
                  <a:cubicBezTo>
                    <a:pt x="74826" y="5577"/>
                    <a:pt x="85439" y="9174"/>
                    <a:pt x="95391" y="14151"/>
                  </a:cubicBezTo>
                  <a:lnTo>
                    <a:pt x="105464" y="26562"/>
                  </a:lnTo>
                  <a:lnTo>
                    <a:pt x="102766" y="18168"/>
                  </a:lnTo>
                  <a:cubicBezTo>
                    <a:pt x="118775" y="27881"/>
                    <a:pt x="132265" y="41311"/>
                    <a:pt x="141978" y="57320"/>
                  </a:cubicBezTo>
                  <a:lnTo>
                    <a:pt x="87357" y="33637"/>
                  </a:lnTo>
                  <a:lnTo>
                    <a:pt x="0" y="8754"/>
                  </a:lnTo>
                  <a:cubicBezTo>
                    <a:pt x="16368" y="2579"/>
                    <a:pt x="35914" y="1"/>
                    <a:pt x="55700" y="233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1"/>
            <p:cNvSpPr/>
            <p:nvPr/>
          </p:nvSpPr>
          <p:spPr>
            <a:xfrm>
              <a:off x="4698418" y="4366873"/>
              <a:ext cx="1970300" cy="678971"/>
            </a:xfrm>
            <a:custGeom>
              <a:rect b="b" l="l" r="r" t="t"/>
              <a:pathLst>
                <a:path extrusionOk="0" h="48926" w="141978">
                  <a:moveTo>
                    <a:pt x="96531" y="37234"/>
                  </a:moveTo>
                  <a:lnTo>
                    <a:pt x="84060" y="41311"/>
                  </a:lnTo>
                  <a:cubicBezTo>
                    <a:pt x="77824" y="39752"/>
                    <a:pt x="71709" y="37953"/>
                    <a:pt x="65653" y="35975"/>
                  </a:cubicBezTo>
                  <a:lnTo>
                    <a:pt x="78903" y="25302"/>
                  </a:lnTo>
                  <a:lnTo>
                    <a:pt x="56120" y="32677"/>
                  </a:lnTo>
                  <a:cubicBezTo>
                    <a:pt x="50124" y="30399"/>
                    <a:pt x="44248" y="28000"/>
                    <a:pt x="38732" y="25422"/>
                  </a:cubicBezTo>
                  <a:lnTo>
                    <a:pt x="50244" y="16668"/>
                  </a:lnTo>
                  <a:lnTo>
                    <a:pt x="31777" y="22065"/>
                  </a:lnTo>
                  <a:cubicBezTo>
                    <a:pt x="18887" y="15469"/>
                    <a:pt x="7795" y="7975"/>
                    <a:pt x="0" y="0"/>
                  </a:cubicBezTo>
                  <a:cubicBezTo>
                    <a:pt x="77824" y="3718"/>
                    <a:pt x="141978" y="48566"/>
                    <a:pt x="141978" y="48566"/>
                  </a:cubicBezTo>
                  <a:cubicBezTo>
                    <a:pt x="125910" y="48925"/>
                    <a:pt x="107803" y="46767"/>
                    <a:pt x="89816" y="4269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0" name="Google Shape;2990;p31"/>
          <p:cNvGrpSpPr/>
          <p:nvPr/>
        </p:nvGrpSpPr>
        <p:grpSpPr>
          <a:xfrm>
            <a:off x="-678738" y="-757574"/>
            <a:ext cx="2289797" cy="2988061"/>
            <a:chOff x="-1059738" y="-757574"/>
            <a:chExt cx="2289797" cy="2988061"/>
          </a:xfrm>
        </p:grpSpPr>
        <p:grpSp>
          <p:nvGrpSpPr>
            <p:cNvPr id="2991" name="Google Shape;2991;p31"/>
            <p:cNvGrpSpPr/>
            <p:nvPr/>
          </p:nvGrpSpPr>
          <p:grpSpPr>
            <a:xfrm>
              <a:off x="541500" y="196038"/>
              <a:ext cx="170300" cy="93875"/>
              <a:chOff x="541500" y="196038"/>
              <a:chExt cx="170300" cy="93875"/>
            </a:xfrm>
          </p:grpSpPr>
          <p:sp>
            <p:nvSpPr>
              <p:cNvPr id="2992" name="Google Shape;2992;p31"/>
              <p:cNvSpPr/>
              <p:nvPr/>
            </p:nvSpPr>
            <p:spPr>
              <a:xfrm>
                <a:off x="541500" y="196038"/>
                <a:ext cx="170300" cy="93875"/>
              </a:xfrm>
              <a:custGeom>
                <a:rect b="b" l="l" r="r" t="t"/>
                <a:pathLst>
                  <a:path extrusionOk="0" h="3755" w="6812">
                    <a:moveTo>
                      <a:pt x="3413" y="1"/>
                    </a:moveTo>
                    <a:cubicBezTo>
                      <a:pt x="2755" y="1"/>
                      <a:pt x="2097" y="513"/>
                      <a:pt x="3072" y="1537"/>
                    </a:cubicBezTo>
                    <a:cubicBezTo>
                      <a:pt x="2487" y="922"/>
                      <a:pt x="1871" y="707"/>
                      <a:pt x="1401" y="707"/>
                    </a:cubicBezTo>
                    <a:cubicBezTo>
                      <a:pt x="304" y="707"/>
                      <a:pt x="1" y="1878"/>
                      <a:pt x="2731" y="1878"/>
                    </a:cubicBezTo>
                    <a:cubicBezTo>
                      <a:pt x="1" y="1878"/>
                      <a:pt x="304" y="3049"/>
                      <a:pt x="1401" y="3049"/>
                    </a:cubicBezTo>
                    <a:cubicBezTo>
                      <a:pt x="1871" y="3049"/>
                      <a:pt x="2487" y="2834"/>
                      <a:pt x="3072" y="2219"/>
                    </a:cubicBezTo>
                    <a:lnTo>
                      <a:pt x="3072" y="2219"/>
                    </a:lnTo>
                    <a:cubicBezTo>
                      <a:pt x="2097" y="3243"/>
                      <a:pt x="2755" y="3755"/>
                      <a:pt x="3413" y="3755"/>
                    </a:cubicBezTo>
                    <a:cubicBezTo>
                      <a:pt x="4072" y="3755"/>
                      <a:pt x="4730" y="3243"/>
                      <a:pt x="3755" y="2219"/>
                    </a:cubicBezTo>
                    <a:lnTo>
                      <a:pt x="3755" y="2219"/>
                    </a:lnTo>
                    <a:cubicBezTo>
                      <a:pt x="4340" y="2834"/>
                      <a:pt x="4956" y="3049"/>
                      <a:pt x="5424" y="3049"/>
                    </a:cubicBezTo>
                    <a:cubicBezTo>
                      <a:pt x="6518" y="3049"/>
                      <a:pt x="6812" y="1878"/>
                      <a:pt x="4047" y="1878"/>
                    </a:cubicBezTo>
                    <a:cubicBezTo>
                      <a:pt x="6812" y="1878"/>
                      <a:pt x="6518" y="707"/>
                      <a:pt x="5424" y="707"/>
                    </a:cubicBezTo>
                    <a:cubicBezTo>
                      <a:pt x="4956" y="707"/>
                      <a:pt x="4340" y="922"/>
                      <a:pt x="3755" y="1537"/>
                    </a:cubicBezTo>
                    <a:cubicBezTo>
                      <a:pt x="4730" y="513"/>
                      <a:pt x="4072" y="1"/>
                      <a:pt x="34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31"/>
              <p:cNvSpPr/>
              <p:nvPr/>
            </p:nvSpPr>
            <p:spPr>
              <a:xfrm>
                <a:off x="612200" y="234438"/>
                <a:ext cx="29275" cy="17100"/>
              </a:xfrm>
              <a:custGeom>
                <a:rect b="b" l="l" r="r" t="t"/>
                <a:pathLst>
                  <a:path extrusionOk="0" h="684" w="1171">
                    <a:moveTo>
                      <a:pt x="585" y="1"/>
                    </a:moveTo>
                    <a:cubicBezTo>
                      <a:pt x="293" y="1"/>
                      <a:pt x="0" y="147"/>
                      <a:pt x="0" y="342"/>
                    </a:cubicBezTo>
                    <a:cubicBezTo>
                      <a:pt x="0" y="537"/>
                      <a:pt x="293" y="683"/>
                      <a:pt x="585" y="683"/>
                    </a:cubicBezTo>
                    <a:cubicBezTo>
                      <a:pt x="878" y="683"/>
                      <a:pt x="1171" y="537"/>
                      <a:pt x="1171" y="342"/>
                    </a:cubicBezTo>
                    <a:cubicBezTo>
                      <a:pt x="1171" y="147"/>
                      <a:pt x="878" y="1"/>
                      <a:pt x="5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94" name="Google Shape;2994;p31"/>
            <p:cNvSpPr/>
            <p:nvPr/>
          </p:nvSpPr>
          <p:spPr>
            <a:xfrm rot="942959">
              <a:off x="-824980" y="-548149"/>
              <a:ext cx="1820281" cy="1984158"/>
            </a:xfrm>
            <a:custGeom>
              <a:rect b="b" l="l" r="r" t="t"/>
              <a:pathLst>
                <a:path extrusionOk="0" h="208966" w="238480">
                  <a:moveTo>
                    <a:pt x="0" y="0"/>
                  </a:moveTo>
                  <a:lnTo>
                    <a:pt x="0" y="204280"/>
                  </a:lnTo>
                  <a:cubicBezTo>
                    <a:pt x="4796" y="207539"/>
                    <a:pt x="10349" y="208966"/>
                    <a:pt x="16050" y="208966"/>
                  </a:cubicBezTo>
                  <a:cubicBezTo>
                    <a:pt x="25307" y="208966"/>
                    <a:pt x="34952" y="205204"/>
                    <a:pt x="42372" y="199414"/>
                  </a:cubicBezTo>
                  <a:cubicBezTo>
                    <a:pt x="54364" y="190058"/>
                    <a:pt x="62187" y="176507"/>
                    <a:pt x="70818" y="163978"/>
                  </a:cubicBezTo>
                  <a:cubicBezTo>
                    <a:pt x="79448" y="151449"/>
                    <a:pt x="89934" y="139082"/>
                    <a:pt x="104399" y="134296"/>
                  </a:cubicBezTo>
                  <a:cubicBezTo>
                    <a:pt x="109554" y="132592"/>
                    <a:pt x="114843" y="131962"/>
                    <a:pt x="120202" y="131962"/>
                  </a:cubicBezTo>
                  <a:cubicBezTo>
                    <a:pt x="131334" y="131962"/>
                    <a:pt x="142770" y="134681"/>
                    <a:pt x="153950" y="136151"/>
                  </a:cubicBezTo>
                  <a:cubicBezTo>
                    <a:pt x="157557" y="136631"/>
                    <a:pt x="161312" y="136911"/>
                    <a:pt x="165074" y="136911"/>
                  </a:cubicBezTo>
                  <a:cubicBezTo>
                    <a:pt x="178587" y="136911"/>
                    <a:pt x="192195" y="133300"/>
                    <a:pt x="199387" y="122385"/>
                  </a:cubicBezTo>
                  <a:cubicBezTo>
                    <a:pt x="208851" y="108001"/>
                    <a:pt x="202398" y="89100"/>
                    <a:pt x="201403" y="71920"/>
                  </a:cubicBezTo>
                  <a:cubicBezTo>
                    <a:pt x="199763" y="44228"/>
                    <a:pt x="214631" y="16185"/>
                    <a:pt x="238479" y="2016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95" name="Google Shape;2995;p31"/>
            <p:cNvGrpSpPr/>
            <p:nvPr/>
          </p:nvGrpSpPr>
          <p:grpSpPr>
            <a:xfrm>
              <a:off x="-223225" y="925363"/>
              <a:ext cx="297475" cy="164900"/>
              <a:chOff x="-223225" y="925363"/>
              <a:chExt cx="297475" cy="164900"/>
            </a:xfrm>
          </p:grpSpPr>
          <p:sp>
            <p:nvSpPr>
              <p:cNvPr id="2996" name="Google Shape;2996;p31"/>
              <p:cNvSpPr/>
              <p:nvPr/>
            </p:nvSpPr>
            <p:spPr>
              <a:xfrm>
                <a:off x="-223225" y="925363"/>
                <a:ext cx="297475" cy="164900"/>
              </a:xfrm>
              <a:custGeom>
                <a:rect b="b" l="l" r="r" t="t"/>
                <a:pathLst>
                  <a:path extrusionOk="0" h="6596" w="11899">
                    <a:moveTo>
                      <a:pt x="5948" y="1"/>
                    </a:moveTo>
                    <a:cubicBezTo>
                      <a:pt x="4802" y="1"/>
                      <a:pt x="3656" y="903"/>
                      <a:pt x="5363" y="2707"/>
                    </a:cubicBezTo>
                    <a:cubicBezTo>
                      <a:pt x="4337" y="1638"/>
                      <a:pt x="3259" y="1264"/>
                      <a:pt x="2439" y="1264"/>
                    </a:cubicBezTo>
                    <a:cubicBezTo>
                      <a:pt x="529" y="1264"/>
                      <a:pt x="17" y="3292"/>
                      <a:pt x="4826" y="3292"/>
                    </a:cubicBezTo>
                    <a:cubicBezTo>
                      <a:pt x="0" y="3292"/>
                      <a:pt x="533" y="5358"/>
                      <a:pt x="2459" y="5358"/>
                    </a:cubicBezTo>
                    <a:cubicBezTo>
                      <a:pt x="3277" y="5358"/>
                      <a:pt x="4346" y="4986"/>
                      <a:pt x="5363" y="3926"/>
                    </a:cubicBezTo>
                    <a:lnTo>
                      <a:pt x="5363" y="3926"/>
                    </a:lnTo>
                    <a:cubicBezTo>
                      <a:pt x="3656" y="5705"/>
                      <a:pt x="4802" y="6595"/>
                      <a:pt x="5948" y="6595"/>
                    </a:cubicBezTo>
                    <a:cubicBezTo>
                      <a:pt x="7093" y="6595"/>
                      <a:pt x="8239" y="5705"/>
                      <a:pt x="6533" y="3926"/>
                    </a:cubicBezTo>
                    <a:lnTo>
                      <a:pt x="6533" y="3926"/>
                    </a:lnTo>
                    <a:cubicBezTo>
                      <a:pt x="7548" y="4970"/>
                      <a:pt x="8615" y="5337"/>
                      <a:pt x="9433" y="5337"/>
                    </a:cubicBezTo>
                    <a:cubicBezTo>
                      <a:pt x="11362" y="5337"/>
                      <a:pt x="11898" y="3292"/>
                      <a:pt x="7069" y="3292"/>
                    </a:cubicBezTo>
                    <a:cubicBezTo>
                      <a:pt x="11876" y="3292"/>
                      <a:pt x="11367" y="1242"/>
                      <a:pt x="9460" y="1242"/>
                    </a:cubicBezTo>
                    <a:cubicBezTo>
                      <a:pt x="8639" y="1242"/>
                      <a:pt x="7559" y="1622"/>
                      <a:pt x="6533" y="2707"/>
                    </a:cubicBezTo>
                    <a:cubicBezTo>
                      <a:pt x="8239" y="903"/>
                      <a:pt x="7093" y="1"/>
                      <a:pt x="59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31"/>
              <p:cNvSpPr/>
              <p:nvPr/>
            </p:nvSpPr>
            <p:spPr>
              <a:xfrm>
                <a:off x="-98925" y="993013"/>
                <a:ext cx="48775" cy="30500"/>
              </a:xfrm>
              <a:custGeom>
                <a:rect b="b" l="l" r="r" t="t"/>
                <a:pathLst>
                  <a:path extrusionOk="0" h="1220" w="1951">
                    <a:moveTo>
                      <a:pt x="976" y="1"/>
                    </a:moveTo>
                    <a:cubicBezTo>
                      <a:pt x="439" y="1"/>
                      <a:pt x="1" y="245"/>
                      <a:pt x="1" y="586"/>
                    </a:cubicBezTo>
                    <a:cubicBezTo>
                      <a:pt x="1" y="927"/>
                      <a:pt x="439" y="1220"/>
                      <a:pt x="976" y="1220"/>
                    </a:cubicBezTo>
                    <a:cubicBezTo>
                      <a:pt x="1512" y="1220"/>
                      <a:pt x="1951" y="927"/>
                      <a:pt x="1951" y="586"/>
                    </a:cubicBezTo>
                    <a:cubicBezTo>
                      <a:pt x="1951" y="245"/>
                      <a:pt x="1512" y="1"/>
                      <a:pt x="97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98" name="Google Shape;2998;p31"/>
            <p:cNvGrpSpPr/>
            <p:nvPr/>
          </p:nvGrpSpPr>
          <p:grpSpPr>
            <a:xfrm>
              <a:off x="191500" y="-299762"/>
              <a:ext cx="297775" cy="163975"/>
              <a:chOff x="191500" y="-299762"/>
              <a:chExt cx="297775" cy="163975"/>
            </a:xfrm>
          </p:grpSpPr>
          <p:sp>
            <p:nvSpPr>
              <p:cNvPr id="2999" name="Google Shape;2999;p31"/>
              <p:cNvSpPr/>
              <p:nvPr/>
            </p:nvSpPr>
            <p:spPr>
              <a:xfrm>
                <a:off x="191500" y="-299762"/>
                <a:ext cx="297775" cy="163975"/>
              </a:xfrm>
              <a:custGeom>
                <a:rect b="b" l="l" r="r" t="t"/>
                <a:pathLst>
                  <a:path extrusionOk="0" h="6559" w="11911">
                    <a:moveTo>
                      <a:pt x="5963" y="1"/>
                    </a:moveTo>
                    <a:cubicBezTo>
                      <a:pt x="4817" y="1"/>
                      <a:pt x="3671" y="891"/>
                      <a:pt x="5377" y="2670"/>
                    </a:cubicBezTo>
                    <a:cubicBezTo>
                      <a:pt x="4361" y="1610"/>
                      <a:pt x="3292" y="1237"/>
                      <a:pt x="2473" y="1237"/>
                    </a:cubicBezTo>
                    <a:cubicBezTo>
                      <a:pt x="543" y="1237"/>
                      <a:pt x="0" y="3304"/>
                      <a:pt x="4792" y="3304"/>
                    </a:cubicBezTo>
                    <a:cubicBezTo>
                      <a:pt x="17" y="3304"/>
                      <a:pt x="539" y="5332"/>
                      <a:pt x="2453" y="5332"/>
                    </a:cubicBezTo>
                    <a:cubicBezTo>
                      <a:pt x="3274" y="5332"/>
                      <a:pt x="4352" y="4958"/>
                      <a:pt x="5377" y="3889"/>
                    </a:cubicBezTo>
                    <a:lnTo>
                      <a:pt x="5377" y="3889"/>
                    </a:lnTo>
                    <a:cubicBezTo>
                      <a:pt x="3671" y="5669"/>
                      <a:pt x="4817" y="6558"/>
                      <a:pt x="5963" y="6558"/>
                    </a:cubicBezTo>
                    <a:cubicBezTo>
                      <a:pt x="7108" y="6558"/>
                      <a:pt x="8254" y="5669"/>
                      <a:pt x="6548" y="3889"/>
                    </a:cubicBezTo>
                    <a:lnTo>
                      <a:pt x="6548" y="3889"/>
                    </a:lnTo>
                    <a:cubicBezTo>
                      <a:pt x="7573" y="4958"/>
                      <a:pt x="8651" y="5332"/>
                      <a:pt x="9471" y="5332"/>
                    </a:cubicBezTo>
                    <a:cubicBezTo>
                      <a:pt x="11381" y="5332"/>
                      <a:pt x="11893" y="3304"/>
                      <a:pt x="7084" y="3304"/>
                    </a:cubicBezTo>
                    <a:cubicBezTo>
                      <a:pt x="11910" y="3304"/>
                      <a:pt x="11378" y="1237"/>
                      <a:pt x="9451" y="1237"/>
                    </a:cubicBezTo>
                    <a:cubicBezTo>
                      <a:pt x="8633" y="1237"/>
                      <a:pt x="7564" y="1610"/>
                      <a:pt x="6548" y="2670"/>
                    </a:cubicBezTo>
                    <a:cubicBezTo>
                      <a:pt x="8254" y="891"/>
                      <a:pt x="7108" y="1"/>
                      <a:pt x="59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31"/>
              <p:cNvSpPr/>
              <p:nvPr/>
            </p:nvSpPr>
            <p:spPr>
              <a:xfrm>
                <a:off x="314950" y="-233012"/>
                <a:ext cx="50000" cy="30475"/>
              </a:xfrm>
              <a:custGeom>
                <a:rect b="b" l="l" r="r" t="t"/>
                <a:pathLst>
                  <a:path extrusionOk="0" h="1219" w="2000">
                    <a:moveTo>
                      <a:pt x="1025" y="0"/>
                    </a:moveTo>
                    <a:cubicBezTo>
                      <a:pt x="488" y="0"/>
                      <a:pt x="1" y="293"/>
                      <a:pt x="1" y="634"/>
                    </a:cubicBezTo>
                    <a:cubicBezTo>
                      <a:pt x="1" y="975"/>
                      <a:pt x="488" y="1219"/>
                      <a:pt x="1025" y="1219"/>
                    </a:cubicBezTo>
                    <a:cubicBezTo>
                      <a:pt x="1561" y="1219"/>
                      <a:pt x="2000" y="975"/>
                      <a:pt x="2000" y="634"/>
                    </a:cubicBezTo>
                    <a:cubicBezTo>
                      <a:pt x="2000" y="293"/>
                      <a:pt x="1561" y="0"/>
                      <a:pt x="10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01" name="Google Shape;3001;p31"/>
            <p:cNvGrpSpPr/>
            <p:nvPr/>
          </p:nvGrpSpPr>
          <p:grpSpPr>
            <a:xfrm>
              <a:off x="74250" y="1381788"/>
              <a:ext cx="297775" cy="164900"/>
              <a:chOff x="86875" y="1920888"/>
              <a:chExt cx="297775" cy="164900"/>
            </a:xfrm>
          </p:grpSpPr>
          <p:sp>
            <p:nvSpPr>
              <p:cNvPr id="3002" name="Google Shape;3002;p31"/>
              <p:cNvSpPr/>
              <p:nvPr/>
            </p:nvSpPr>
            <p:spPr>
              <a:xfrm>
                <a:off x="86875" y="1920888"/>
                <a:ext cx="297775" cy="164900"/>
              </a:xfrm>
              <a:custGeom>
                <a:rect b="b" l="l" r="r" t="t"/>
                <a:pathLst>
                  <a:path extrusionOk="0" h="6596" w="11911">
                    <a:moveTo>
                      <a:pt x="5963" y="1"/>
                    </a:moveTo>
                    <a:cubicBezTo>
                      <a:pt x="4817" y="1"/>
                      <a:pt x="3671" y="891"/>
                      <a:pt x="5377" y="2670"/>
                    </a:cubicBezTo>
                    <a:cubicBezTo>
                      <a:pt x="4361" y="1610"/>
                      <a:pt x="3292" y="1238"/>
                      <a:pt x="2473" y="1238"/>
                    </a:cubicBezTo>
                    <a:cubicBezTo>
                      <a:pt x="543" y="1238"/>
                      <a:pt x="0" y="3304"/>
                      <a:pt x="4792" y="3304"/>
                    </a:cubicBezTo>
                    <a:cubicBezTo>
                      <a:pt x="20" y="3304"/>
                      <a:pt x="539" y="5354"/>
                      <a:pt x="2449" y="5354"/>
                    </a:cubicBezTo>
                    <a:cubicBezTo>
                      <a:pt x="3271" y="5354"/>
                      <a:pt x="4351" y="4974"/>
                      <a:pt x="5377" y="3889"/>
                    </a:cubicBezTo>
                    <a:lnTo>
                      <a:pt x="5377" y="3889"/>
                    </a:lnTo>
                    <a:cubicBezTo>
                      <a:pt x="3671" y="5693"/>
                      <a:pt x="4817" y="6595"/>
                      <a:pt x="5963" y="6595"/>
                    </a:cubicBezTo>
                    <a:cubicBezTo>
                      <a:pt x="7108" y="6595"/>
                      <a:pt x="8254" y="5693"/>
                      <a:pt x="6548" y="3889"/>
                    </a:cubicBezTo>
                    <a:lnTo>
                      <a:pt x="6548" y="3889"/>
                    </a:lnTo>
                    <a:cubicBezTo>
                      <a:pt x="7573" y="4958"/>
                      <a:pt x="8651" y="5332"/>
                      <a:pt x="9471" y="5332"/>
                    </a:cubicBezTo>
                    <a:cubicBezTo>
                      <a:pt x="11381" y="5332"/>
                      <a:pt x="11893" y="3304"/>
                      <a:pt x="7084" y="3304"/>
                    </a:cubicBezTo>
                    <a:cubicBezTo>
                      <a:pt x="11910" y="3304"/>
                      <a:pt x="11378" y="1238"/>
                      <a:pt x="9451" y="1238"/>
                    </a:cubicBezTo>
                    <a:cubicBezTo>
                      <a:pt x="8633" y="1238"/>
                      <a:pt x="7564" y="1610"/>
                      <a:pt x="6548" y="2670"/>
                    </a:cubicBezTo>
                    <a:cubicBezTo>
                      <a:pt x="8254" y="891"/>
                      <a:pt x="7108" y="1"/>
                      <a:pt x="59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31"/>
              <p:cNvSpPr/>
              <p:nvPr/>
            </p:nvSpPr>
            <p:spPr>
              <a:xfrm>
                <a:off x="211550" y="1988863"/>
                <a:ext cx="48775" cy="30475"/>
              </a:xfrm>
              <a:custGeom>
                <a:rect b="b" l="l" r="r" t="t"/>
                <a:pathLst>
                  <a:path extrusionOk="0" h="1219" w="1951">
                    <a:moveTo>
                      <a:pt x="976" y="0"/>
                    </a:moveTo>
                    <a:cubicBezTo>
                      <a:pt x="439" y="0"/>
                      <a:pt x="0" y="244"/>
                      <a:pt x="0" y="585"/>
                    </a:cubicBezTo>
                    <a:cubicBezTo>
                      <a:pt x="0" y="926"/>
                      <a:pt x="439" y="1219"/>
                      <a:pt x="976" y="1219"/>
                    </a:cubicBezTo>
                    <a:cubicBezTo>
                      <a:pt x="1512" y="1219"/>
                      <a:pt x="1951" y="926"/>
                      <a:pt x="1951" y="585"/>
                    </a:cubicBezTo>
                    <a:cubicBezTo>
                      <a:pt x="1951" y="244"/>
                      <a:pt x="1512" y="0"/>
                      <a:pt x="9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04" name="Google Shape;3004;p31"/>
            <p:cNvGrpSpPr/>
            <p:nvPr/>
          </p:nvGrpSpPr>
          <p:grpSpPr>
            <a:xfrm>
              <a:off x="-294775" y="396525"/>
              <a:ext cx="171175" cy="94800"/>
              <a:chOff x="-294775" y="396525"/>
              <a:chExt cx="171175" cy="94800"/>
            </a:xfrm>
          </p:grpSpPr>
          <p:sp>
            <p:nvSpPr>
              <p:cNvPr id="3005" name="Google Shape;3005;p31"/>
              <p:cNvSpPr/>
              <p:nvPr/>
            </p:nvSpPr>
            <p:spPr>
              <a:xfrm>
                <a:off x="-294775" y="396525"/>
                <a:ext cx="171175" cy="94800"/>
              </a:xfrm>
              <a:custGeom>
                <a:rect b="b" l="l" r="r" t="t"/>
                <a:pathLst>
                  <a:path extrusionOk="0" h="3792" w="6847">
                    <a:moveTo>
                      <a:pt x="3442" y="1"/>
                    </a:moveTo>
                    <a:cubicBezTo>
                      <a:pt x="2790" y="1"/>
                      <a:pt x="2131" y="513"/>
                      <a:pt x="3107" y="1536"/>
                    </a:cubicBezTo>
                    <a:cubicBezTo>
                      <a:pt x="2521" y="922"/>
                      <a:pt x="1906" y="707"/>
                      <a:pt x="1436" y="707"/>
                    </a:cubicBezTo>
                    <a:cubicBezTo>
                      <a:pt x="339" y="707"/>
                      <a:pt x="35" y="1878"/>
                      <a:pt x="2765" y="1878"/>
                    </a:cubicBezTo>
                    <a:cubicBezTo>
                      <a:pt x="1" y="1878"/>
                      <a:pt x="318" y="3048"/>
                      <a:pt x="1426" y="3048"/>
                    </a:cubicBezTo>
                    <a:cubicBezTo>
                      <a:pt x="1901" y="3048"/>
                      <a:pt x="2521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67"/>
                      <a:pt x="2790" y="3791"/>
                      <a:pt x="3442" y="3791"/>
                    </a:cubicBezTo>
                    <a:cubicBezTo>
                      <a:pt x="4094" y="3791"/>
                      <a:pt x="4740" y="3267"/>
                      <a:pt x="3740" y="2219"/>
                    </a:cubicBezTo>
                    <a:lnTo>
                      <a:pt x="3740" y="2219"/>
                    </a:lnTo>
                    <a:cubicBezTo>
                      <a:pt x="4340" y="2833"/>
                      <a:pt x="4962" y="3048"/>
                      <a:pt x="5433" y="3048"/>
                    </a:cubicBezTo>
                    <a:cubicBezTo>
                      <a:pt x="6532" y="3048"/>
                      <a:pt x="6812" y="1878"/>
                      <a:pt x="4082" y="1878"/>
                    </a:cubicBezTo>
                    <a:cubicBezTo>
                      <a:pt x="6846" y="1878"/>
                      <a:pt x="6553" y="707"/>
                      <a:pt x="5442" y="707"/>
                    </a:cubicBezTo>
                    <a:cubicBezTo>
                      <a:pt x="4966" y="707"/>
                      <a:pt x="4340" y="922"/>
                      <a:pt x="3740" y="1536"/>
                    </a:cubicBezTo>
                    <a:cubicBezTo>
                      <a:pt x="4740" y="513"/>
                      <a:pt x="4094" y="1"/>
                      <a:pt x="34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31"/>
              <p:cNvSpPr/>
              <p:nvPr/>
            </p:nvSpPr>
            <p:spPr>
              <a:xfrm>
                <a:off x="-223225" y="434925"/>
                <a:ext cx="28075" cy="17075"/>
              </a:xfrm>
              <a:custGeom>
                <a:rect b="b" l="l" r="r" t="t"/>
                <a:pathLst>
                  <a:path extrusionOk="0" h="683" w="1123">
                    <a:moveTo>
                      <a:pt x="586" y="0"/>
                    </a:moveTo>
                    <a:cubicBezTo>
                      <a:pt x="245" y="0"/>
                      <a:pt x="1" y="195"/>
                      <a:pt x="1" y="342"/>
                    </a:cubicBezTo>
                    <a:cubicBezTo>
                      <a:pt x="1" y="537"/>
                      <a:pt x="245" y="683"/>
                      <a:pt x="586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95"/>
                      <a:pt x="878" y="0"/>
                      <a:pt x="5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07" name="Google Shape;3007;p31"/>
            <p:cNvGrpSpPr/>
            <p:nvPr/>
          </p:nvGrpSpPr>
          <p:grpSpPr>
            <a:xfrm>
              <a:off x="254813" y="492563"/>
              <a:ext cx="171150" cy="93875"/>
              <a:chOff x="899400" y="769475"/>
              <a:chExt cx="171150" cy="93875"/>
            </a:xfrm>
          </p:grpSpPr>
          <p:sp>
            <p:nvSpPr>
              <p:cNvPr id="3008" name="Google Shape;3008;p31"/>
              <p:cNvSpPr/>
              <p:nvPr/>
            </p:nvSpPr>
            <p:spPr>
              <a:xfrm>
                <a:off x="899400" y="769475"/>
                <a:ext cx="171150" cy="93875"/>
              </a:xfrm>
              <a:custGeom>
                <a:rect b="b" l="l" r="r" t="t"/>
                <a:pathLst>
                  <a:path extrusionOk="0" h="3755" w="6846">
                    <a:moveTo>
                      <a:pt x="3423" y="0"/>
                    </a:moveTo>
                    <a:cubicBezTo>
                      <a:pt x="2777" y="0"/>
                      <a:pt x="2131" y="512"/>
                      <a:pt x="3106" y="1536"/>
                    </a:cubicBezTo>
                    <a:cubicBezTo>
                      <a:pt x="2521" y="922"/>
                      <a:pt x="1905" y="707"/>
                      <a:pt x="1435" y="707"/>
                    </a:cubicBezTo>
                    <a:cubicBezTo>
                      <a:pt x="338" y="707"/>
                      <a:pt x="35" y="1877"/>
                      <a:pt x="2765" y="1877"/>
                    </a:cubicBezTo>
                    <a:cubicBezTo>
                      <a:pt x="1" y="1877"/>
                      <a:pt x="318" y="3048"/>
                      <a:pt x="1426" y="3048"/>
                    </a:cubicBezTo>
                    <a:cubicBezTo>
                      <a:pt x="1901" y="3048"/>
                      <a:pt x="2521" y="2833"/>
                      <a:pt x="3106" y="2219"/>
                    </a:cubicBezTo>
                    <a:lnTo>
                      <a:pt x="3106" y="2219"/>
                    </a:lnTo>
                    <a:cubicBezTo>
                      <a:pt x="2131" y="3243"/>
                      <a:pt x="2777" y="3755"/>
                      <a:pt x="3423" y="3755"/>
                    </a:cubicBezTo>
                    <a:cubicBezTo>
                      <a:pt x="4069" y="3755"/>
                      <a:pt x="4715" y="3243"/>
                      <a:pt x="3740" y="2219"/>
                    </a:cubicBezTo>
                    <a:lnTo>
                      <a:pt x="3740" y="2219"/>
                    </a:lnTo>
                    <a:cubicBezTo>
                      <a:pt x="4325" y="2833"/>
                      <a:pt x="4941" y="3048"/>
                      <a:pt x="5411" y="3048"/>
                    </a:cubicBezTo>
                    <a:cubicBezTo>
                      <a:pt x="6508" y="3048"/>
                      <a:pt x="6812" y="1877"/>
                      <a:pt x="4081" y="1877"/>
                    </a:cubicBezTo>
                    <a:cubicBezTo>
                      <a:pt x="6846" y="1877"/>
                      <a:pt x="6528" y="707"/>
                      <a:pt x="5420" y="707"/>
                    </a:cubicBezTo>
                    <a:cubicBezTo>
                      <a:pt x="4945" y="707"/>
                      <a:pt x="4325" y="922"/>
                      <a:pt x="3740" y="1536"/>
                    </a:cubicBezTo>
                    <a:cubicBezTo>
                      <a:pt x="4715" y="512"/>
                      <a:pt x="4069" y="0"/>
                      <a:pt x="34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31"/>
              <p:cNvSpPr/>
              <p:nvPr/>
            </p:nvSpPr>
            <p:spPr>
              <a:xfrm>
                <a:off x="970950" y="807875"/>
                <a:ext cx="28050" cy="17075"/>
              </a:xfrm>
              <a:custGeom>
                <a:rect b="b" l="l" r="r" t="t"/>
                <a:pathLst>
                  <a:path extrusionOk="0" h="683" w="1122">
                    <a:moveTo>
                      <a:pt x="537" y="0"/>
                    </a:moveTo>
                    <a:cubicBezTo>
                      <a:pt x="244" y="0"/>
                      <a:pt x="1" y="195"/>
                      <a:pt x="1" y="341"/>
                    </a:cubicBezTo>
                    <a:cubicBezTo>
                      <a:pt x="1" y="536"/>
                      <a:pt x="244" y="683"/>
                      <a:pt x="537" y="683"/>
                    </a:cubicBezTo>
                    <a:cubicBezTo>
                      <a:pt x="878" y="683"/>
                      <a:pt x="1122" y="536"/>
                      <a:pt x="1122" y="341"/>
                    </a:cubicBezTo>
                    <a:cubicBezTo>
                      <a:pt x="1122" y="195"/>
                      <a:pt x="878" y="0"/>
                      <a:pt x="5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10" name="Google Shape;3010;p31"/>
            <p:cNvGrpSpPr/>
            <p:nvPr/>
          </p:nvGrpSpPr>
          <p:grpSpPr>
            <a:xfrm>
              <a:off x="0" y="2136613"/>
              <a:ext cx="170300" cy="93875"/>
              <a:chOff x="-991650" y="1258238"/>
              <a:chExt cx="170300" cy="93875"/>
            </a:xfrm>
          </p:grpSpPr>
          <p:sp>
            <p:nvSpPr>
              <p:cNvPr id="3011" name="Google Shape;3011;p31"/>
              <p:cNvSpPr/>
              <p:nvPr/>
            </p:nvSpPr>
            <p:spPr>
              <a:xfrm>
                <a:off x="-991650" y="1258238"/>
                <a:ext cx="170300" cy="93875"/>
              </a:xfrm>
              <a:custGeom>
                <a:rect b="b" l="l" r="r" t="t"/>
                <a:pathLst>
                  <a:path extrusionOk="0" h="3755" w="6812">
                    <a:moveTo>
                      <a:pt x="3405" y="1"/>
                    </a:moveTo>
                    <a:cubicBezTo>
                      <a:pt x="2753" y="1"/>
                      <a:pt x="2107" y="513"/>
                      <a:pt x="3106" y="1537"/>
                    </a:cubicBezTo>
                    <a:cubicBezTo>
                      <a:pt x="2506" y="922"/>
                      <a:pt x="1885" y="707"/>
                      <a:pt x="1414" y="707"/>
                    </a:cubicBezTo>
                    <a:cubicBezTo>
                      <a:pt x="314" y="707"/>
                      <a:pt x="35" y="1878"/>
                      <a:pt x="2765" y="1878"/>
                    </a:cubicBezTo>
                    <a:cubicBezTo>
                      <a:pt x="0" y="1878"/>
                      <a:pt x="294" y="3048"/>
                      <a:pt x="1404" y="3048"/>
                    </a:cubicBezTo>
                    <a:cubicBezTo>
                      <a:pt x="1880" y="3048"/>
                      <a:pt x="2506" y="2833"/>
                      <a:pt x="3106" y="2219"/>
                    </a:cubicBezTo>
                    <a:lnTo>
                      <a:pt x="3106" y="2219"/>
                    </a:lnTo>
                    <a:cubicBezTo>
                      <a:pt x="2107" y="3243"/>
                      <a:pt x="2753" y="3755"/>
                      <a:pt x="3405" y="3755"/>
                    </a:cubicBezTo>
                    <a:cubicBezTo>
                      <a:pt x="4057" y="3755"/>
                      <a:pt x="4715" y="3243"/>
                      <a:pt x="3740" y="2219"/>
                    </a:cubicBezTo>
                    <a:lnTo>
                      <a:pt x="3740" y="2219"/>
                    </a:lnTo>
                    <a:cubicBezTo>
                      <a:pt x="4325" y="2833"/>
                      <a:pt x="4941" y="3048"/>
                      <a:pt x="5411" y="3048"/>
                    </a:cubicBezTo>
                    <a:cubicBezTo>
                      <a:pt x="6508" y="3048"/>
                      <a:pt x="6812" y="1878"/>
                      <a:pt x="4081" y="1878"/>
                    </a:cubicBezTo>
                    <a:cubicBezTo>
                      <a:pt x="6812" y="1878"/>
                      <a:pt x="6508" y="707"/>
                      <a:pt x="5411" y="707"/>
                    </a:cubicBezTo>
                    <a:cubicBezTo>
                      <a:pt x="4941" y="707"/>
                      <a:pt x="4325" y="922"/>
                      <a:pt x="3740" y="1537"/>
                    </a:cubicBezTo>
                    <a:cubicBezTo>
                      <a:pt x="4715" y="513"/>
                      <a:pt x="4057" y="1"/>
                      <a:pt x="3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31"/>
              <p:cNvSpPr/>
              <p:nvPr/>
            </p:nvSpPr>
            <p:spPr>
              <a:xfrm>
                <a:off x="-920100" y="1296638"/>
                <a:ext cx="28050" cy="17100"/>
              </a:xfrm>
              <a:custGeom>
                <a:rect b="b" l="l" r="r" t="t"/>
                <a:pathLst>
                  <a:path extrusionOk="0" h="684" w="1122">
                    <a:moveTo>
                      <a:pt x="537" y="1"/>
                    </a:moveTo>
                    <a:cubicBezTo>
                      <a:pt x="244" y="1"/>
                      <a:pt x="0" y="147"/>
                      <a:pt x="0" y="342"/>
                    </a:cubicBezTo>
                    <a:cubicBezTo>
                      <a:pt x="0" y="537"/>
                      <a:pt x="244" y="683"/>
                      <a:pt x="537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47"/>
                      <a:pt x="878" y="1"/>
                      <a:pt x="5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13" name="Google Shape;3013;p31"/>
            <p:cNvGrpSpPr/>
            <p:nvPr/>
          </p:nvGrpSpPr>
          <p:grpSpPr>
            <a:xfrm rot="10800000">
              <a:off x="-202293" y="-326662"/>
              <a:ext cx="915520" cy="1914129"/>
              <a:chOff x="2527475" y="238125"/>
              <a:chExt cx="2485800" cy="5197200"/>
            </a:xfrm>
          </p:grpSpPr>
          <p:sp>
            <p:nvSpPr>
              <p:cNvPr id="3014" name="Google Shape;3014;p31"/>
              <p:cNvSpPr/>
              <p:nvPr/>
            </p:nvSpPr>
            <p:spPr>
              <a:xfrm>
                <a:off x="3129675" y="679575"/>
                <a:ext cx="1251975" cy="4755750"/>
              </a:xfrm>
              <a:custGeom>
                <a:rect b="b" l="l" r="r" t="t"/>
                <a:pathLst>
                  <a:path extrusionOk="0" h="190230" w="50079">
                    <a:moveTo>
                      <a:pt x="25628" y="1"/>
                    </a:moveTo>
                    <a:cubicBezTo>
                      <a:pt x="24541" y="1"/>
                      <a:pt x="25537" y="3170"/>
                      <a:pt x="24722" y="3895"/>
                    </a:cubicBezTo>
                    <a:cubicBezTo>
                      <a:pt x="22639" y="5796"/>
                      <a:pt x="24903" y="4891"/>
                      <a:pt x="24269" y="8423"/>
                    </a:cubicBezTo>
                    <a:cubicBezTo>
                      <a:pt x="23998" y="10053"/>
                      <a:pt x="20919" y="11320"/>
                      <a:pt x="20466" y="13494"/>
                    </a:cubicBezTo>
                    <a:cubicBezTo>
                      <a:pt x="20013" y="15124"/>
                      <a:pt x="20466" y="17207"/>
                      <a:pt x="19832" y="19108"/>
                    </a:cubicBezTo>
                    <a:cubicBezTo>
                      <a:pt x="19379" y="20467"/>
                      <a:pt x="18474" y="21916"/>
                      <a:pt x="17749" y="23727"/>
                    </a:cubicBezTo>
                    <a:cubicBezTo>
                      <a:pt x="17206" y="25176"/>
                      <a:pt x="18383" y="27440"/>
                      <a:pt x="17749" y="29160"/>
                    </a:cubicBezTo>
                    <a:cubicBezTo>
                      <a:pt x="17206" y="30700"/>
                      <a:pt x="14127" y="31334"/>
                      <a:pt x="13493" y="33054"/>
                    </a:cubicBezTo>
                    <a:cubicBezTo>
                      <a:pt x="12950" y="34503"/>
                      <a:pt x="13131" y="36405"/>
                      <a:pt x="12497" y="38125"/>
                    </a:cubicBezTo>
                    <a:cubicBezTo>
                      <a:pt x="11863" y="39755"/>
                      <a:pt x="12950" y="41748"/>
                      <a:pt x="12406" y="43468"/>
                    </a:cubicBezTo>
                    <a:cubicBezTo>
                      <a:pt x="11863" y="45098"/>
                      <a:pt x="11229" y="46547"/>
                      <a:pt x="10686" y="48177"/>
                    </a:cubicBezTo>
                    <a:cubicBezTo>
                      <a:pt x="10233" y="49898"/>
                      <a:pt x="7154" y="50713"/>
                      <a:pt x="6701" y="52343"/>
                    </a:cubicBezTo>
                    <a:cubicBezTo>
                      <a:pt x="6249" y="54064"/>
                      <a:pt x="5071" y="55422"/>
                      <a:pt x="4619" y="57142"/>
                    </a:cubicBezTo>
                    <a:cubicBezTo>
                      <a:pt x="4166" y="58863"/>
                      <a:pt x="6701" y="61127"/>
                      <a:pt x="6339" y="62757"/>
                    </a:cubicBezTo>
                    <a:cubicBezTo>
                      <a:pt x="5977" y="64478"/>
                      <a:pt x="6249" y="66198"/>
                      <a:pt x="5977" y="67919"/>
                    </a:cubicBezTo>
                    <a:cubicBezTo>
                      <a:pt x="5615" y="69549"/>
                      <a:pt x="7064" y="71451"/>
                      <a:pt x="6792" y="73171"/>
                    </a:cubicBezTo>
                    <a:cubicBezTo>
                      <a:pt x="6520" y="74892"/>
                      <a:pt x="453" y="75616"/>
                      <a:pt x="272" y="77337"/>
                    </a:cubicBezTo>
                    <a:cubicBezTo>
                      <a:pt x="0" y="79057"/>
                      <a:pt x="4256" y="81231"/>
                      <a:pt x="4075" y="83042"/>
                    </a:cubicBezTo>
                    <a:cubicBezTo>
                      <a:pt x="3985" y="84763"/>
                      <a:pt x="3804" y="86302"/>
                      <a:pt x="3713" y="87932"/>
                    </a:cubicBezTo>
                    <a:cubicBezTo>
                      <a:pt x="3622" y="89562"/>
                      <a:pt x="1992" y="91102"/>
                      <a:pt x="1992" y="92822"/>
                    </a:cubicBezTo>
                    <a:cubicBezTo>
                      <a:pt x="1992" y="94452"/>
                      <a:pt x="3351" y="96082"/>
                      <a:pt x="3441" y="97712"/>
                    </a:cubicBezTo>
                    <a:cubicBezTo>
                      <a:pt x="3441" y="99433"/>
                      <a:pt x="2717" y="101153"/>
                      <a:pt x="2898" y="102693"/>
                    </a:cubicBezTo>
                    <a:cubicBezTo>
                      <a:pt x="2989" y="104323"/>
                      <a:pt x="5615" y="105772"/>
                      <a:pt x="5796" y="107402"/>
                    </a:cubicBezTo>
                    <a:cubicBezTo>
                      <a:pt x="5886" y="109122"/>
                      <a:pt x="1811" y="111205"/>
                      <a:pt x="1992" y="112835"/>
                    </a:cubicBezTo>
                    <a:cubicBezTo>
                      <a:pt x="2174" y="114556"/>
                      <a:pt x="2717" y="116186"/>
                      <a:pt x="2898" y="117816"/>
                    </a:cubicBezTo>
                    <a:cubicBezTo>
                      <a:pt x="3170" y="119446"/>
                      <a:pt x="3441" y="121167"/>
                      <a:pt x="3713" y="122797"/>
                    </a:cubicBezTo>
                    <a:cubicBezTo>
                      <a:pt x="3985" y="124336"/>
                      <a:pt x="6882" y="125513"/>
                      <a:pt x="7245" y="127143"/>
                    </a:cubicBezTo>
                    <a:cubicBezTo>
                      <a:pt x="7607" y="128773"/>
                      <a:pt x="8603" y="130222"/>
                      <a:pt x="8965" y="131852"/>
                    </a:cubicBezTo>
                    <a:cubicBezTo>
                      <a:pt x="9328" y="133392"/>
                      <a:pt x="8513" y="135384"/>
                      <a:pt x="8875" y="137014"/>
                    </a:cubicBezTo>
                    <a:cubicBezTo>
                      <a:pt x="9328" y="138554"/>
                      <a:pt x="8513" y="140546"/>
                      <a:pt x="8875" y="142176"/>
                    </a:cubicBezTo>
                    <a:cubicBezTo>
                      <a:pt x="9328" y="143715"/>
                      <a:pt x="9237" y="145527"/>
                      <a:pt x="9690" y="147066"/>
                    </a:cubicBezTo>
                    <a:cubicBezTo>
                      <a:pt x="10233" y="148696"/>
                      <a:pt x="13040" y="149602"/>
                      <a:pt x="13493" y="151141"/>
                    </a:cubicBezTo>
                    <a:cubicBezTo>
                      <a:pt x="14036" y="152771"/>
                      <a:pt x="13855" y="154582"/>
                      <a:pt x="14399" y="156031"/>
                    </a:cubicBezTo>
                    <a:cubicBezTo>
                      <a:pt x="15033" y="157842"/>
                      <a:pt x="17115" y="158748"/>
                      <a:pt x="17659" y="160197"/>
                    </a:cubicBezTo>
                    <a:cubicBezTo>
                      <a:pt x="18383" y="162099"/>
                      <a:pt x="15757" y="164815"/>
                      <a:pt x="16210" y="165993"/>
                    </a:cubicBezTo>
                    <a:cubicBezTo>
                      <a:pt x="16753" y="167441"/>
                      <a:pt x="16844" y="168800"/>
                      <a:pt x="17206" y="170249"/>
                    </a:cubicBezTo>
                    <a:cubicBezTo>
                      <a:pt x="17659" y="171698"/>
                      <a:pt x="21643" y="172332"/>
                      <a:pt x="21915" y="173781"/>
                    </a:cubicBezTo>
                    <a:cubicBezTo>
                      <a:pt x="22187" y="175229"/>
                      <a:pt x="23636" y="176769"/>
                      <a:pt x="23817" y="178218"/>
                    </a:cubicBezTo>
                    <a:cubicBezTo>
                      <a:pt x="24088" y="179848"/>
                      <a:pt x="20194" y="181931"/>
                      <a:pt x="20285" y="183198"/>
                    </a:cubicBezTo>
                    <a:cubicBezTo>
                      <a:pt x="20557" y="186006"/>
                      <a:pt x="18564" y="189175"/>
                      <a:pt x="20557" y="190081"/>
                    </a:cubicBezTo>
                    <a:cubicBezTo>
                      <a:pt x="20786" y="190184"/>
                      <a:pt x="21007" y="190229"/>
                      <a:pt x="21222" y="190229"/>
                    </a:cubicBezTo>
                    <a:cubicBezTo>
                      <a:pt x="22701" y="190229"/>
                      <a:pt x="23888" y="188089"/>
                      <a:pt x="25628" y="188089"/>
                    </a:cubicBezTo>
                    <a:lnTo>
                      <a:pt x="25628" y="187002"/>
                    </a:lnTo>
                    <a:cubicBezTo>
                      <a:pt x="27203" y="187002"/>
                      <a:pt x="27646" y="187964"/>
                      <a:pt x="28658" y="187964"/>
                    </a:cubicBezTo>
                    <a:cubicBezTo>
                      <a:pt x="28926" y="187964"/>
                      <a:pt x="29233" y="187897"/>
                      <a:pt x="29612" y="187726"/>
                    </a:cubicBezTo>
                    <a:cubicBezTo>
                      <a:pt x="31695" y="186821"/>
                      <a:pt x="29703" y="185825"/>
                      <a:pt x="29974" y="183198"/>
                    </a:cubicBezTo>
                    <a:cubicBezTo>
                      <a:pt x="30065" y="181840"/>
                      <a:pt x="30518" y="180391"/>
                      <a:pt x="30699" y="178761"/>
                    </a:cubicBezTo>
                    <a:cubicBezTo>
                      <a:pt x="30971" y="177312"/>
                      <a:pt x="33144" y="176226"/>
                      <a:pt x="33416" y="174686"/>
                    </a:cubicBezTo>
                    <a:cubicBezTo>
                      <a:pt x="33778" y="173147"/>
                      <a:pt x="30337" y="170883"/>
                      <a:pt x="30790" y="169434"/>
                    </a:cubicBezTo>
                    <a:cubicBezTo>
                      <a:pt x="31152" y="167985"/>
                      <a:pt x="34321" y="167441"/>
                      <a:pt x="34865" y="165993"/>
                    </a:cubicBezTo>
                    <a:cubicBezTo>
                      <a:pt x="35317" y="164815"/>
                      <a:pt x="37038" y="163729"/>
                      <a:pt x="37762" y="161827"/>
                    </a:cubicBezTo>
                    <a:cubicBezTo>
                      <a:pt x="38306" y="160378"/>
                      <a:pt x="37944" y="158476"/>
                      <a:pt x="38577" y="156756"/>
                    </a:cubicBezTo>
                    <a:cubicBezTo>
                      <a:pt x="39030" y="155307"/>
                      <a:pt x="36585" y="152681"/>
                      <a:pt x="37128" y="150960"/>
                    </a:cubicBezTo>
                    <a:cubicBezTo>
                      <a:pt x="37581" y="149511"/>
                      <a:pt x="39755" y="148424"/>
                      <a:pt x="40298" y="146794"/>
                    </a:cubicBezTo>
                    <a:cubicBezTo>
                      <a:pt x="40841" y="145164"/>
                      <a:pt x="42743" y="144078"/>
                      <a:pt x="43196" y="142448"/>
                    </a:cubicBezTo>
                    <a:cubicBezTo>
                      <a:pt x="43649" y="140818"/>
                      <a:pt x="39664" y="138101"/>
                      <a:pt x="40117" y="136471"/>
                    </a:cubicBezTo>
                    <a:cubicBezTo>
                      <a:pt x="40570" y="134841"/>
                      <a:pt x="40660" y="133301"/>
                      <a:pt x="41022" y="131581"/>
                    </a:cubicBezTo>
                    <a:cubicBezTo>
                      <a:pt x="41385" y="129951"/>
                      <a:pt x="43558" y="128864"/>
                      <a:pt x="43920" y="127234"/>
                    </a:cubicBezTo>
                    <a:cubicBezTo>
                      <a:pt x="44282" y="125604"/>
                      <a:pt x="44282" y="123974"/>
                      <a:pt x="44645" y="122344"/>
                    </a:cubicBezTo>
                    <a:cubicBezTo>
                      <a:pt x="44916" y="120714"/>
                      <a:pt x="45369" y="119174"/>
                      <a:pt x="45641" y="117454"/>
                    </a:cubicBezTo>
                    <a:cubicBezTo>
                      <a:pt x="45913" y="115824"/>
                      <a:pt x="47543" y="114465"/>
                      <a:pt x="47724" y="112745"/>
                    </a:cubicBezTo>
                    <a:cubicBezTo>
                      <a:pt x="47995" y="111115"/>
                      <a:pt x="45460" y="109213"/>
                      <a:pt x="45550" y="107583"/>
                    </a:cubicBezTo>
                    <a:cubicBezTo>
                      <a:pt x="45731" y="105862"/>
                      <a:pt x="49806" y="104504"/>
                      <a:pt x="49988" y="102874"/>
                    </a:cubicBezTo>
                    <a:cubicBezTo>
                      <a:pt x="50078" y="101153"/>
                      <a:pt x="47543" y="99433"/>
                      <a:pt x="47543" y="97712"/>
                    </a:cubicBezTo>
                    <a:cubicBezTo>
                      <a:pt x="47633" y="95992"/>
                      <a:pt x="45731" y="94452"/>
                      <a:pt x="45731" y="92822"/>
                    </a:cubicBezTo>
                    <a:cubicBezTo>
                      <a:pt x="45641" y="91192"/>
                      <a:pt x="47543" y="89562"/>
                      <a:pt x="47452" y="87932"/>
                    </a:cubicBezTo>
                    <a:cubicBezTo>
                      <a:pt x="47361" y="86211"/>
                      <a:pt x="46999" y="84672"/>
                      <a:pt x="46909" y="82951"/>
                    </a:cubicBezTo>
                    <a:cubicBezTo>
                      <a:pt x="46728" y="81321"/>
                      <a:pt x="47361" y="79601"/>
                      <a:pt x="47090" y="77880"/>
                    </a:cubicBezTo>
                    <a:cubicBezTo>
                      <a:pt x="46909" y="76160"/>
                      <a:pt x="49263" y="74077"/>
                      <a:pt x="48991" y="72447"/>
                    </a:cubicBezTo>
                    <a:cubicBezTo>
                      <a:pt x="48720" y="70817"/>
                      <a:pt x="44192" y="69821"/>
                      <a:pt x="43920" y="68190"/>
                    </a:cubicBezTo>
                    <a:cubicBezTo>
                      <a:pt x="43558" y="66560"/>
                      <a:pt x="44916" y="64478"/>
                      <a:pt x="44554" y="62938"/>
                    </a:cubicBezTo>
                    <a:cubicBezTo>
                      <a:pt x="44192" y="61308"/>
                      <a:pt x="42019" y="60040"/>
                      <a:pt x="41566" y="58410"/>
                    </a:cubicBezTo>
                    <a:cubicBezTo>
                      <a:pt x="41204" y="56690"/>
                      <a:pt x="43286" y="54426"/>
                      <a:pt x="42834" y="52796"/>
                    </a:cubicBezTo>
                    <a:cubicBezTo>
                      <a:pt x="42381" y="51256"/>
                      <a:pt x="44554" y="48721"/>
                      <a:pt x="44101" y="47181"/>
                    </a:cubicBezTo>
                    <a:cubicBezTo>
                      <a:pt x="43558" y="45642"/>
                      <a:pt x="41928" y="44102"/>
                      <a:pt x="41475" y="42653"/>
                    </a:cubicBezTo>
                    <a:cubicBezTo>
                      <a:pt x="40932" y="41114"/>
                      <a:pt x="40207" y="39393"/>
                      <a:pt x="39664" y="37854"/>
                    </a:cubicBezTo>
                    <a:cubicBezTo>
                      <a:pt x="39121" y="36314"/>
                      <a:pt x="39664" y="34050"/>
                      <a:pt x="39121" y="32601"/>
                    </a:cubicBezTo>
                    <a:cubicBezTo>
                      <a:pt x="38487" y="30881"/>
                      <a:pt x="33325" y="31062"/>
                      <a:pt x="32782" y="29522"/>
                    </a:cubicBezTo>
                    <a:cubicBezTo>
                      <a:pt x="32057" y="27802"/>
                      <a:pt x="34593" y="24995"/>
                      <a:pt x="34050" y="23636"/>
                    </a:cubicBezTo>
                    <a:cubicBezTo>
                      <a:pt x="33325" y="21735"/>
                      <a:pt x="29159" y="21372"/>
                      <a:pt x="28707" y="20014"/>
                    </a:cubicBezTo>
                    <a:cubicBezTo>
                      <a:pt x="28163" y="18022"/>
                      <a:pt x="29250" y="15667"/>
                      <a:pt x="28888" y="13947"/>
                    </a:cubicBezTo>
                    <a:cubicBezTo>
                      <a:pt x="28344" y="11864"/>
                      <a:pt x="26171" y="10234"/>
                      <a:pt x="25899" y="8694"/>
                    </a:cubicBezTo>
                    <a:cubicBezTo>
                      <a:pt x="25356" y="5072"/>
                      <a:pt x="30518" y="3804"/>
                      <a:pt x="28435" y="1902"/>
                    </a:cubicBezTo>
                    <a:cubicBezTo>
                      <a:pt x="28372" y="1839"/>
                      <a:pt x="28307" y="1811"/>
                      <a:pt x="28240" y="1811"/>
                    </a:cubicBezTo>
                    <a:cubicBezTo>
                      <a:pt x="27537" y="1811"/>
                      <a:pt x="26620" y="4981"/>
                      <a:pt x="25628" y="4981"/>
                    </a:cubicBezTo>
                    <a:lnTo>
                      <a:pt x="25628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31"/>
              <p:cNvSpPr/>
              <p:nvPr/>
            </p:nvSpPr>
            <p:spPr>
              <a:xfrm>
                <a:off x="3172675" y="238125"/>
                <a:ext cx="1195375" cy="4627500"/>
              </a:xfrm>
              <a:custGeom>
                <a:rect b="b" l="l" r="r" t="t"/>
                <a:pathLst>
                  <a:path extrusionOk="0" h="185100" w="47815">
                    <a:moveTo>
                      <a:pt x="22006" y="0"/>
                    </a:moveTo>
                    <a:cubicBezTo>
                      <a:pt x="21553" y="5615"/>
                      <a:pt x="20557" y="11229"/>
                      <a:pt x="18927" y="16663"/>
                    </a:cubicBezTo>
                    <a:cubicBezTo>
                      <a:pt x="16210" y="26533"/>
                      <a:pt x="5977" y="48629"/>
                      <a:pt x="3080" y="80234"/>
                    </a:cubicBezTo>
                    <a:cubicBezTo>
                      <a:pt x="1" y="115370"/>
                      <a:pt x="13222" y="152861"/>
                      <a:pt x="16663" y="162913"/>
                    </a:cubicBezTo>
                    <a:cubicBezTo>
                      <a:pt x="20195" y="172965"/>
                      <a:pt x="20376" y="185099"/>
                      <a:pt x="20376" y="185099"/>
                    </a:cubicBezTo>
                    <a:lnTo>
                      <a:pt x="27530" y="185099"/>
                    </a:lnTo>
                    <a:cubicBezTo>
                      <a:pt x="27530" y="185099"/>
                      <a:pt x="27711" y="172874"/>
                      <a:pt x="31152" y="162913"/>
                    </a:cubicBezTo>
                    <a:cubicBezTo>
                      <a:pt x="34593" y="152952"/>
                      <a:pt x="47815" y="115280"/>
                      <a:pt x="44736" y="80234"/>
                    </a:cubicBezTo>
                    <a:cubicBezTo>
                      <a:pt x="41838" y="48720"/>
                      <a:pt x="31605" y="26533"/>
                      <a:pt x="28888" y="16663"/>
                    </a:cubicBezTo>
                    <a:cubicBezTo>
                      <a:pt x="27258" y="11229"/>
                      <a:pt x="26172" y="5615"/>
                      <a:pt x="25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31"/>
              <p:cNvSpPr/>
              <p:nvPr/>
            </p:nvSpPr>
            <p:spPr>
              <a:xfrm>
                <a:off x="3324375" y="781450"/>
                <a:ext cx="892000" cy="3588375"/>
              </a:xfrm>
              <a:custGeom>
                <a:rect b="b" l="l" r="r" t="t"/>
                <a:pathLst>
                  <a:path extrusionOk="0" h="143535" w="35680">
                    <a:moveTo>
                      <a:pt x="16481" y="1"/>
                    </a:moveTo>
                    <a:cubicBezTo>
                      <a:pt x="15938" y="1631"/>
                      <a:pt x="15395" y="3442"/>
                      <a:pt x="14670" y="5344"/>
                    </a:cubicBezTo>
                    <a:cubicBezTo>
                      <a:pt x="10414" y="17297"/>
                      <a:pt x="4075" y="35318"/>
                      <a:pt x="1992" y="58954"/>
                    </a:cubicBezTo>
                    <a:cubicBezTo>
                      <a:pt x="0" y="81140"/>
                      <a:pt x="4347" y="108036"/>
                      <a:pt x="15032" y="139007"/>
                    </a:cubicBezTo>
                    <a:lnTo>
                      <a:pt x="15304" y="139550"/>
                    </a:lnTo>
                    <a:cubicBezTo>
                      <a:pt x="15757" y="140818"/>
                      <a:pt x="16119" y="142176"/>
                      <a:pt x="16481" y="143534"/>
                    </a:cubicBezTo>
                    <a:lnTo>
                      <a:pt x="19198" y="143534"/>
                    </a:lnTo>
                    <a:cubicBezTo>
                      <a:pt x="19560" y="142176"/>
                      <a:pt x="19923" y="140818"/>
                      <a:pt x="20375" y="139550"/>
                    </a:cubicBezTo>
                    <a:lnTo>
                      <a:pt x="20556" y="138916"/>
                    </a:lnTo>
                    <a:cubicBezTo>
                      <a:pt x="31242" y="108036"/>
                      <a:pt x="35679" y="81140"/>
                      <a:pt x="33687" y="58954"/>
                    </a:cubicBezTo>
                    <a:cubicBezTo>
                      <a:pt x="31604" y="35228"/>
                      <a:pt x="25265" y="17297"/>
                      <a:pt x="21009" y="5344"/>
                    </a:cubicBezTo>
                    <a:cubicBezTo>
                      <a:pt x="20285" y="3351"/>
                      <a:pt x="19741" y="1631"/>
                      <a:pt x="19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31"/>
              <p:cNvSpPr/>
              <p:nvPr/>
            </p:nvSpPr>
            <p:spPr>
              <a:xfrm>
                <a:off x="38722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997" y="0"/>
                    </a:moveTo>
                    <a:lnTo>
                      <a:pt x="544" y="181"/>
                    </a:lnTo>
                    <a:lnTo>
                      <a:pt x="1" y="544"/>
                    </a:lnTo>
                    <a:cubicBezTo>
                      <a:pt x="1" y="544"/>
                      <a:pt x="20195" y="47724"/>
                      <a:pt x="21734" y="51075"/>
                    </a:cubicBezTo>
                    <a:cubicBezTo>
                      <a:pt x="23274" y="54425"/>
                      <a:pt x="22097" y="62666"/>
                      <a:pt x="23093" y="65111"/>
                    </a:cubicBezTo>
                    <a:cubicBezTo>
                      <a:pt x="23998" y="67647"/>
                      <a:pt x="31424" y="79057"/>
                      <a:pt x="31424" y="79057"/>
                    </a:cubicBezTo>
                    <a:lnTo>
                      <a:pt x="35861" y="76974"/>
                    </a:lnTo>
                    <a:lnTo>
                      <a:pt x="40299" y="74982"/>
                    </a:lnTo>
                    <a:cubicBezTo>
                      <a:pt x="40299" y="74982"/>
                      <a:pt x="36405" y="61851"/>
                      <a:pt x="35137" y="59587"/>
                    </a:cubicBezTo>
                    <a:cubicBezTo>
                      <a:pt x="33869" y="57233"/>
                      <a:pt x="26806" y="52795"/>
                      <a:pt x="25266" y="49445"/>
                    </a:cubicBezTo>
                    <a:cubicBezTo>
                      <a:pt x="23727" y="46094"/>
                      <a:pt x="997" y="0"/>
                      <a:pt x="99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31"/>
              <p:cNvSpPr/>
              <p:nvPr/>
            </p:nvSpPr>
            <p:spPr>
              <a:xfrm>
                <a:off x="3872225" y="1779850"/>
                <a:ext cx="1141050" cy="1915325"/>
              </a:xfrm>
              <a:custGeom>
                <a:rect b="b" l="l" r="r" t="t"/>
                <a:pathLst>
                  <a:path extrusionOk="0" h="76613" w="45642">
                    <a:moveTo>
                      <a:pt x="997" y="1"/>
                    </a:moveTo>
                    <a:lnTo>
                      <a:pt x="454" y="272"/>
                    </a:lnTo>
                    <a:lnTo>
                      <a:pt x="1" y="635"/>
                    </a:lnTo>
                    <a:cubicBezTo>
                      <a:pt x="1" y="635"/>
                      <a:pt x="23636" y="46185"/>
                      <a:pt x="25447" y="49445"/>
                    </a:cubicBezTo>
                    <a:cubicBezTo>
                      <a:pt x="27258" y="52615"/>
                      <a:pt x="26625" y="60946"/>
                      <a:pt x="27711" y="63300"/>
                    </a:cubicBezTo>
                    <a:cubicBezTo>
                      <a:pt x="28798" y="65745"/>
                      <a:pt x="37039" y="76612"/>
                      <a:pt x="37039" y="76612"/>
                    </a:cubicBezTo>
                    <a:lnTo>
                      <a:pt x="41295" y="74258"/>
                    </a:lnTo>
                    <a:lnTo>
                      <a:pt x="45642" y="71903"/>
                    </a:lnTo>
                    <a:cubicBezTo>
                      <a:pt x="45642" y="71903"/>
                      <a:pt x="40842" y="59135"/>
                      <a:pt x="39393" y="56871"/>
                    </a:cubicBezTo>
                    <a:cubicBezTo>
                      <a:pt x="37944" y="54607"/>
                      <a:pt x="30609" y="50803"/>
                      <a:pt x="28798" y="47543"/>
                    </a:cubicBezTo>
                    <a:cubicBezTo>
                      <a:pt x="27077" y="44283"/>
                      <a:pt x="997" y="1"/>
                      <a:pt x="9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31"/>
              <p:cNvSpPr/>
              <p:nvPr/>
            </p:nvSpPr>
            <p:spPr>
              <a:xfrm>
                <a:off x="26610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39303" y="0"/>
                    </a:moveTo>
                    <a:cubicBezTo>
                      <a:pt x="39303" y="0"/>
                      <a:pt x="16573" y="46094"/>
                      <a:pt x="15033" y="49445"/>
                    </a:cubicBezTo>
                    <a:cubicBezTo>
                      <a:pt x="13494" y="52795"/>
                      <a:pt x="6430" y="57233"/>
                      <a:pt x="5163" y="59587"/>
                    </a:cubicBezTo>
                    <a:cubicBezTo>
                      <a:pt x="3895" y="61851"/>
                      <a:pt x="1" y="74982"/>
                      <a:pt x="1" y="74982"/>
                    </a:cubicBezTo>
                    <a:lnTo>
                      <a:pt x="4438" y="76974"/>
                    </a:lnTo>
                    <a:lnTo>
                      <a:pt x="8875" y="79057"/>
                    </a:lnTo>
                    <a:cubicBezTo>
                      <a:pt x="8875" y="79057"/>
                      <a:pt x="16301" y="67647"/>
                      <a:pt x="17207" y="65111"/>
                    </a:cubicBezTo>
                    <a:cubicBezTo>
                      <a:pt x="18203" y="62666"/>
                      <a:pt x="16935" y="54425"/>
                      <a:pt x="18565" y="51075"/>
                    </a:cubicBezTo>
                    <a:cubicBezTo>
                      <a:pt x="20105" y="47724"/>
                      <a:pt x="40299" y="453"/>
                      <a:pt x="40299" y="453"/>
                    </a:cubicBezTo>
                    <a:lnTo>
                      <a:pt x="39755" y="181"/>
                    </a:lnTo>
                    <a:lnTo>
                      <a:pt x="39303" y="0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31"/>
              <p:cNvSpPr/>
              <p:nvPr/>
            </p:nvSpPr>
            <p:spPr>
              <a:xfrm>
                <a:off x="2527475" y="1779850"/>
                <a:ext cx="1141025" cy="1915325"/>
              </a:xfrm>
              <a:custGeom>
                <a:rect b="b" l="l" r="r" t="t"/>
                <a:pathLst>
                  <a:path extrusionOk="0" h="76613" w="45641">
                    <a:moveTo>
                      <a:pt x="44645" y="1"/>
                    </a:moveTo>
                    <a:cubicBezTo>
                      <a:pt x="44645" y="1"/>
                      <a:pt x="18564" y="44283"/>
                      <a:pt x="16844" y="47543"/>
                    </a:cubicBezTo>
                    <a:cubicBezTo>
                      <a:pt x="15032" y="50803"/>
                      <a:pt x="7697" y="54607"/>
                      <a:pt x="6248" y="56871"/>
                    </a:cubicBezTo>
                    <a:cubicBezTo>
                      <a:pt x="4800" y="59135"/>
                      <a:pt x="0" y="71903"/>
                      <a:pt x="0" y="71903"/>
                    </a:cubicBezTo>
                    <a:lnTo>
                      <a:pt x="4256" y="74258"/>
                    </a:lnTo>
                    <a:lnTo>
                      <a:pt x="8603" y="76612"/>
                    </a:lnTo>
                    <a:cubicBezTo>
                      <a:pt x="8603" y="76612"/>
                      <a:pt x="16753" y="65745"/>
                      <a:pt x="17930" y="63300"/>
                    </a:cubicBezTo>
                    <a:cubicBezTo>
                      <a:pt x="19017" y="60946"/>
                      <a:pt x="18474" y="52615"/>
                      <a:pt x="20194" y="49445"/>
                    </a:cubicBezTo>
                    <a:cubicBezTo>
                      <a:pt x="22005" y="46185"/>
                      <a:pt x="45641" y="544"/>
                      <a:pt x="45641" y="544"/>
                    </a:cubicBezTo>
                    <a:lnTo>
                      <a:pt x="45097" y="272"/>
                    </a:lnTo>
                    <a:lnTo>
                      <a:pt x="446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31"/>
              <p:cNvSpPr/>
              <p:nvPr/>
            </p:nvSpPr>
            <p:spPr>
              <a:xfrm>
                <a:off x="3394550" y="2506575"/>
                <a:ext cx="769750" cy="597700"/>
              </a:xfrm>
              <a:custGeom>
                <a:rect b="b" l="l" r="r" t="t"/>
                <a:pathLst>
                  <a:path extrusionOk="0" h="23908" w="30790">
                    <a:moveTo>
                      <a:pt x="15395" y="1"/>
                    </a:moveTo>
                    <a:cubicBezTo>
                      <a:pt x="6883" y="1"/>
                      <a:pt x="0" y="5343"/>
                      <a:pt x="0" y="11954"/>
                    </a:cubicBezTo>
                    <a:cubicBezTo>
                      <a:pt x="0" y="18565"/>
                      <a:pt x="6883" y="23908"/>
                      <a:pt x="15395" y="23908"/>
                    </a:cubicBezTo>
                    <a:cubicBezTo>
                      <a:pt x="23907" y="23908"/>
                      <a:pt x="30790" y="18565"/>
                      <a:pt x="30790" y="11954"/>
                    </a:cubicBezTo>
                    <a:cubicBezTo>
                      <a:pt x="30790" y="5343"/>
                      <a:pt x="23907" y="1"/>
                      <a:pt x="15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31"/>
              <p:cNvSpPr/>
              <p:nvPr/>
            </p:nvSpPr>
            <p:spPr>
              <a:xfrm>
                <a:off x="3392275" y="2400175"/>
                <a:ext cx="772025" cy="597700"/>
              </a:xfrm>
              <a:custGeom>
                <a:rect b="b" l="l" r="r" t="t"/>
                <a:pathLst>
                  <a:path extrusionOk="0" h="23908" w="30881">
                    <a:moveTo>
                      <a:pt x="15486" y="0"/>
                    </a:moveTo>
                    <a:cubicBezTo>
                      <a:pt x="6974" y="0"/>
                      <a:pt x="1" y="5343"/>
                      <a:pt x="1" y="11954"/>
                    </a:cubicBezTo>
                    <a:cubicBezTo>
                      <a:pt x="1" y="18565"/>
                      <a:pt x="6974" y="23908"/>
                      <a:pt x="15486" y="23908"/>
                    </a:cubicBezTo>
                    <a:cubicBezTo>
                      <a:pt x="23998" y="23908"/>
                      <a:pt x="30881" y="18565"/>
                      <a:pt x="30881" y="11954"/>
                    </a:cubicBezTo>
                    <a:cubicBezTo>
                      <a:pt x="30881" y="5343"/>
                      <a:pt x="23998" y="0"/>
                      <a:pt x="15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31"/>
              <p:cNvSpPr/>
              <p:nvPr/>
            </p:nvSpPr>
            <p:spPr>
              <a:xfrm>
                <a:off x="3256450" y="2033425"/>
                <a:ext cx="1025575" cy="803700"/>
              </a:xfrm>
              <a:custGeom>
                <a:rect b="b" l="l" r="r" t="t"/>
                <a:pathLst>
                  <a:path extrusionOk="0" h="32148" w="41023">
                    <a:moveTo>
                      <a:pt x="20557" y="0"/>
                    </a:moveTo>
                    <a:cubicBezTo>
                      <a:pt x="9237" y="0"/>
                      <a:pt x="0" y="7154"/>
                      <a:pt x="0" y="16029"/>
                    </a:cubicBezTo>
                    <a:cubicBezTo>
                      <a:pt x="0" y="24903"/>
                      <a:pt x="9237" y="32148"/>
                      <a:pt x="20557" y="32148"/>
                    </a:cubicBezTo>
                    <a:cubicBezTo>
                      <a:pt x="31876" y="32148"/>
                      <a:pt x="41023" y="24903"/>
                      <a:pt x="41023" y="16029"/>
                    </a:cubicBezTo>
                    <a:cubicBezTo>
                      <a:pt x="41023" y="7154"/>
                      <a:pt x="31876" y="0"/>
                      <a:pt x="205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31"/>
              <p:cNvSpPr/>
              <p:nvPr/>
            </p:nvSpPr>
            <p:spPr>
              <a:xfrm>
                <a:off x="3471525" y="22824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5"/>
                      <a:pt x="11893" y="17925"/>
                    </a:cubicBezTo>
                    <a:cubicBezTo>
                      <a:pt x="16425" y="17925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31"/>
              <p:cNvSpPr/>
              <p:nvPr/>
            </p:nvSpPr>
            <p:spPr>
              <a:xfrm>
                <a:off x="3471525" y="22077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4"/>
                      <a:pt x="11893" y="17924"/>
                    </a:cubicBezTo>
                    <a:cubicBezTo>
                      <a:pt x="16425" y="17924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31"/>
              <p:cNvSpPr/>
              <p:nvPr/>
            </p:nvSpPr>
            <p:spPr>
              <a:xfrm>
                <a:off x="3507750" y="2237175"/>
                <a:ext cx="457325" cy="391700"/>
              </a:xfrm>
              <a:custGeom>
                <a:rect b="b" l="l" r="r" t="t"/>
                <a:pathLst>
                  <a:path extrusionOk="0" h="15668" w="18293">
                    <a:moveTo>
                      <a:pt x="10505" y="0"/>
                    </a:moveTo>
                    <a:cubicBezTo>
                      <a:pt x="3532" y="0"/>
                      <a:pt x="0" y="8422"/>
                      <a:pt x="4890" y="13312"/>
                    </a:cubicBezTo>
                    <a:cubicBezTo>
                      <a:pt x="6488" y="14939"/>
                      <a:pt x="8462" y="15668"/>
                      <a:pt x="10400" y="15668"/>
                    </a:cubicBezTo>
                    <a:cubicBezTo>
                      <a:pt x="14394" y="15668"/>
                      <a:pt x="18232" y="12574"/>
                      <a:pt x="18293" y="7879"/>
                    </a:cubicBezTo>
                    <a:cubicBezTo>
                      <a:pt x="18293" y="3532"/>
                      <a:pt x="14851" y="0"/>
                      <a:pt x="105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27" name="Google Shape;3027;p31"/>
          <p:cNvGrpSpPr/>
          <p:nvPr/>
        </p:nvGrpSpPr>
        <p:grpSpPr>
          <a:xfrm>
            <a:off x="8168500" y="-58575"/>
            <a:ext cx="2279275" cy="5278290"/>
            <a:chOff x="8168500" y="-134775"/>
            <a:chExt cx="2279275" cy="5278290"/>
          </a:xfrm>
        </p:grpSpPr>
        <p:sp>
          <p:nvSpPr>
            <p:cNvPr id="3028" name="Google Shape;3028;p31"/>
            <p:cNvSpPr/>
            <p:nvPr/>
          </p:nvSpPr>
          <p:spPr>
            <a:xfrm>
              <a:off x="8168500" y="-134775"/>
              <a:ext cx="2279275" cy="5233000"/>
            </a:xfrm>
            <a:custGeom>
              <a:rect b="b" l="l" r="r" t="t"/>
              <a:pathLst>
                <a:path extrusionOk="0" h="209320" w="91171">
                  <a:moveTo>
                    <a:pt x="12738" y="0"/>
                  </a:moveTo>
                  <a:cubicBezTo>
                    <a:pt x="4694" y="2889"/>
                    <a:pt x="1" y="11924"/>
                    <a:pt x="259" y="20456"/>
                  </a:cubicBezTo>
                  <a:cubicBezTo>
                    <a:pt x="516" y="29002"/>
                    <a:pt x="4884" y="36951"/>
                    <a:pt x="10405" y="43462"/>
                  </a:cubicBezTo>
                  <a:cubicBezTo>
                    <a:pt x="15912" y="49987"/>
                    <a:pt x="22613" y="55385"/>
                    <a:pt x="28690" y="61395"/>
                  </a:cubicBezTo>
                  <a:cubicBezTo>
                    <a:pt x="31729" y="64406"/>
                    <a:pt x="34781" y="67906"/>
                    <a:pt x="35161" y="72165"/>
                  </a:cubicBezTo>
                  <a:cubicBezTo>
                    <a:pt x="35595" y="76926"/>
                    <a:pt x="32624" y="81254"/>
                    <a:pt x="29803" y="85106"/>
                  </a:cubicBezTo>
                  <a:lnTo>
                    <a:pt x="18897" y="99973"/>
                  </a:lnTo>
                  <a:cubicBezTo>
                    <a:pt x="14963" y="105331"/>
                    <a:pt x="10853" y="111178"/>
                    <a:pt x="10812" y="117838"/>
                  </a:cubicBezTo>
                  <a:cubicBezTo>
                    <a:pt x="10771" y="124756"/>
                    <a:pt x="15139" y="130806"/>
                    <a:pt x="18571" y="136829"/>
                  </a:cubicBezTo>
                  <a:cubicBezTo>
                    <a:pt x="25693" y="149349"/>
                    <a:pt x="29328" y="163565"/>
                    <a:pt x="29097" y="177971"/>
                  </a:cubicBezTo>
                  <a:cubicBezTo>
                    <a:pt x="28908" y="188470"/>
                    <a:pt x="26683" y="199091"/>
                    <a:pt x="28989" y="209319"/>
                  </a:cubicBezTo>
                  <a:lnTo>
                    <a:pt x="91170" y="209319"/>
                  </a:lnTo>
                  <a:lnTo>
                    <a:pt x="9117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29" name="Google Shape;3029;p31"/>
            <p:cNvGrpSpPr/>
            <p:nvPr/>
          </p:nvGrpSpPr>
          <p:grpSpPr>
            <a:xfrm>
              <a:off x="8240805" y="3364225"/>
              <a:ext cx="1640617" cy="1779289"/>
              <a:chOff x="1404575" y="238125"/>
              <a:chExt cx="4767850" cy="5170850"/>
            </a:xfrm>
          </p:grpSpPr>
          <p:sp>
            <p:nvSpPr>
              <p:cNvPr id="3030" name="Google Shape;3030;p31"/>
              <p:cNvSpPr/>
              <p:nvPr/>
            </p:nvSpPr>
            <p:spPr>
              <a:xfrm>
                <a:off x="2149400" y="3058875"/>
                <a:ext cx="4018500" cy="1188100"/>
              </a:xfrm>
              <a:custGeom>
                <a:rect b="b" l="l" r="r" t="t"/>
                <a:pathLst>
                  <a:path extrusionOk="0" h="47524" w="160740">
                    <a:moveTo>
                      <a:pt x="92742" y="1"/>
                    </a:moveTo>
                    <a:cubicBezTo>
                      <a:pt x="80942" y="1"/>
                      <a:pt x="68280" y="804"/>
                      <a:pt x="55331" y="2902"/>
                    </a:cubicBezTo>
                    <a:cubicBezTo>
                      <a:pt x="0" y="11958"/>
                      <a:pt x="16935" y="38582"/>
                      <a:pt x="57595" y="45917"/>
                    </a:cubicBezTo>
                    <a:cubicBezTo>
                      <a:pt x="63681" y="47029"/>
                      <a:pt x="69515" y="47523"/>
                      <a:pt x="75074" y="47523"/>
                    </a:cubicBezTo>
                    <a:cubicBezTo>
                      <a:pt x="106652" y="47523"/>
                      <a:pt x="129326" y="31558"/>
                      <a:pt x="138643" y="22010"/>
                    </a:cubicBezTo>
                    <a:cubicBezTo>
                      <a:pt x="155759" y="20199"/>
                      <a:pt x="160739" y="8608"/>
                      <a:pt x="160739" y="8608"/>
                    </a:cubicBezTo>
                    <a:cubicBezTo>
                      <a:pt x="160739" y="8608"/>
                      <a:pt x="131359" y="1"/>
                      <a:pt x="92742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31"/>
              <p:cNvSpPr/>
              <p:nvPr/>
            </p:nvSpPr>
            <p:spPr>
              <a:xfrm>
                <a:off x="3195325" y="1428000"/>
                <a:ext cx="2977100" cy="2111025"/>
              </a:xfrm>
              <a:custGeom>
                <a:rect b="b" l="l" r="r" t="t"/>
                <a:pathLst>
                  <a:path extrusionOk="0" h="84441" w="119084">
                    <a:moveTo>
                      <a:pt x="53788" y="1"/>
                    </a:moveTo>
                    <a:cubicBezTo>
                      <a:pt x="40549" y="1"/>
                      <a:pt x="27418" y="5522"/>
                      <a:pt x="18837" y="18331"/>
                    </a:cubicBezTo>
                    <a:cubicBezTo>
                      <a:pt x="8875" y="24942"/>
                      <a:pt x="1" y="55188"/>
                      <a:pt x="725" y="66598"/>
                    </a:cubicBezTo>
                    <a:cubicBezTo>
                      <a:pt x="816" y="68500"/>
                      <a:pt x="10958" y="73028"/>
                      <a:pt x="10958" y="73028"/>
                    </a:cubicBezTo>
                    <a:cubicBezTo>
                      <a:pt x="14943" y="77103"/>
                      <a:pt x="32782" y="84438"/>
                      <a:pt x="56327" y="84438"/>
                    </a:cubicBezTo>
                    <a:cubicBezTo>
                      <a:pt x="56680" y="84440"/>
                      <a:pt x="57033" y="84441"/>
                      <a:pt x="57385" y="84441"/>
                    </a:cubicBezTo>
                    <a:cubicBezTo>
                      <a:pt x="73242" y="84441"/>
                      <a:pt x="89090" y="82451"/>
                      <a:pt x="104504" y="78642"/>
                    </a:cubicBezTo>
                    <a:cubicBezTo>
                      <a:pt x="113288" y="77737"/>
                      <a:pt x="118631" y="75382"/>
                      <a:pt x="118902" y="73843"/>
                    </a:cubicBezTo>
                    <a:cubicBezTo>
                      <a:pt x="119083" y="72394"/>
                      <a:pt x="116638" y="29651"/>
                      <a:pt x="92460" y="18331"/>
                    </a:cubicBezTo>
                    <a:cubicBezTo>
                      <a:pt x="83605" y="6940"/>
                      <a:pt x="68629" y="1"/>
                      <a:pt x="53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31"/>
              <p:cNvSpPr/>
              <p:nvPr/>
            </p:nvSpPr>
            <p:spPr>
              <a:xfrm>
                <a:off x="3197600" y="1958700"/>
                <a:ext cx="1688900" cy="1580250"/>
              </a:xfrm>
              <a:custGeom>
                <a:rect b="b" l="l" r="r" t="t"/>
                <a:pathLst>
                  <a:path extrusionOk="0" h="63210" w="67556">
                    <a:moveTo>
                      <a:pt x="15486" y="1"/>
                    </a:moveTo>
                    <a:cubicBezTo>
                      <a:pt x="6973" y="10053"/>
                      <a:pt x="0" y="35137"/>
                      <a:pt x="544" y="45279"/>
                    </a:cubicBezTo>
                    <a:cubicBezTo>
                      <a:pt x="634" y="47272"/>
                      <a:pt x="10867" y="51800"/>
                      <a:pt x="10867" y="51800"/>
                    </a:cubicBezTo>
                    <a:cubicBezTo>
                      <a:pt x="14852" y="55875"/>
                      <a:pt x="32691" y="63210"/>
                      <a:pt x="56236" y="63210"/>
                    </a:cubicBezTo>
                    <a:cubicBezTo>
                      <a:pt x="60040" y="63210"/>
                      <a:pt x="63843" y="63119"/>
                      <a:pt x="67556" y="62848"/>
                    </a:cubicBezTo>
                    <a:cubicBezTo>
                      <a:pt x="66469" y="56146"/>
                      <a:pt x="63119" y="41929"/>
                      <a:pt x="52614" y="32149"/>
                    </a:cubicBezTo>
                    <a:cubicBezTo>
                      <a:pt x="50531" y="17388"/>
                      <a:pt x="37491" y="1540"/>
                      <a:pt x="15486" y="1"/>
                    </a:cubicBezTo>
                    <a:close/>
                  </a:path>
                </a:pathLst>
              </a:custGeom>
              <a:solidFill>
                <a:srgbClr val="F9FA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31"/>
              <p:cNvSpPr/>
              <p:nvPr/>
            </p:nvSpPr>
            <p:spPr>
              <a:xfrm>
                <a:off x="5493225" y="2194150"/>
                <a:ext cx="344125" cy="314800"/>
              </a:xfrm>
              <a:custGeom>
                <a:rect b="b" l="l" r="r" t="t"/>
                <a:pathLst>
                  <a:path extrusionOk="0" h="12592" w="13765">
                    <a:moveTo>
                      <a:pt x="4442" y="0"/>
                    </a:moveTo>
                    <a:cubicBezTo>
                      <a:pt x="3462" y="0"/>
                      <a:pt x="2578" y="292"/>
                      <a:pt x="1902" y="906"/>
                    </a:cubicBezTo>
                    <a:cubicBezTo>
                      <a:pt x="0" y="2717"/>
                      <a:pt x="634" y="6611"/>
                      <a:pt x="3351" y="9600"/>
                    </a:cubicBezTo>
                    <a:cubicBezTo>
                      <a:pt x="5140" y="11508"/>
                      <a:pt x="7401" y="12592"/>
                      <a:pt x="9305" y="12592"/>
                    </a:cubicBezTo>
                    <a:cubicBezTo>
                      <a:pt x="10292" y="12592"/>
                      <a:pt x="11183" y="12301"/>
                      <a:pt x="11863" y="11683"/>
                    </a:cubicBezTo>
                    <a:cubicBezTo>
                      <a:pt x="13765" y="9871"/>
                      <a:pt x="13131" y="6068"/>
                      <a:pt x="10414" y="3080"/>
                    </a:cubicBezTo>
                    <a:cubicBezTo>
                      <a:pt x="8619" y="1105"/>
                      <a:pt x="6350" y="0"/>
                      <a:pt x="4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31"/>
              <p:cNvSpPr/>
              <p:nvPr/>
            </p:nvSpPr>
            <p:spPr>
              <a:xfrm>
                <a:off x="5610950" y="2583250"/>
                <a:ext cx="162375" cy="155175"/>
              </a:xfrm>
              <a:custGeom>
                <a:rect b="b" l="l" r="r" t="t"/>
                <a:pathLst>
                  <a:path extrusionOk="0" h="6207" w="6495">
                    <a:moveTo>
                      <a:pt x="3311" y="0"/>
                    </a:moveTo>
                    <a:cubicBezTo>
                      <a:pt x="2595" y="0"/>
                      <a:pt x="1868" y="256"/>
                      <a:pt x="1268" y="828"/>
                    </a:cubicBezTo>
                    <a:cubicBezTo>
                      <a:pt x="0" y="2186"/>
                      <a:pt x="91" y="4269"/>
                      <a:pt x="1449" y="5537"/>
                    </a:cubicBezTo>
                    <a:cubicBezTo>
                      <a:pt x="2040" y="5999"/>
                      <a:pt x="2703" y="6206"/>
                      <a:pt x="3349" y="6206"/>
                    </a:cubicBezTo>
                    <a:cubicBezTo>
                      <a:pt x="4979" y="6206"/>
                      <a:pt x="6495" y="4882"/>
                      <a:pt x="6430" y="3001"/>
                    </a:cubicBezTo>
                    <a:cubicBezTo>
                      <a:pt x="6368" y="1204"/>
                      <a:pt x="4864" y="0"/>
                      <a:pt x="33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31"/>
              <p:cNvSpPr/>
              <p:nvPr/>
            </p:nvSpPr>
            <p:spPr>
              <a:xfrm>
                <a:off x="5411725" y="2474100"/>
                <a:ext cx="181300" cy="153275"/>
              </a:xfrm>
              <a:custGeom>
                <a:rect b="b" l="l" r="r" t="t"/>
                <a:pathLst>
                  <a:path extrusionOk="0" h="6131" w="7252">
                    <a:moveTo>
                      <a:pt x="3343" y="1"/>
                    </a:moveTo>
                    <a:cubicBezTo>
                      <a:pt x="3198" y="1"/>
                      <a:pt x="3049" y="11"/>
                      <a:pt x="2898" y="32"/>
                    </a:cubicBezTo>
                    <a:cubicBezTo>
                      <a:pt x="1177" y="394"/>
                      <a:pt x="0" y="2115"/>
                      <a:pt x="362" y="3926"/>
                    </a:cubicBezTo>
                    <a:cubicBezTo>
                      <a:pt x="824" y="5363"/>
                      <a:pt x="2101" y="6131"/>
                      <a:pt x="3368" y="6131"/>
                    </a:cubicBezTo>
                    <a:cubicBezTo>
                      <a:pt x="4336" y="6131"/>
                      <a:pt x="5298" y="5682"/>
                      <a:pt x="5886" y="4741"/>
                    </a:cubicBezTo>
                    <a:cubicBezTo>
                      <a:pt x="7252" y="2693"/>
                      <a:pt x="5722" y="1"/>
                      <a:pt x="3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31"/>
              <p:cNvSpPr/>
              <p:nvPr/>
            </p:nvSpPr>
            <p:spPr>
              <a:xfrm>
                <a:off x="3994500" y="1572950"/>
                <a:ext cx="380375" cy="281650"/>
              </a:xfrm>
              <a:custGeom>
                <a:rect b="b" l="l" r="r" t="t"/>
                <a:pathLst>
                  <a:path extrusionOk="0" h="11266" w="15215">
                    <a:moveTo>
                      <a:pt x="10019" y="0"/>
                    </a:moveTo>
                    <a:cubicBezTo>
                      <a:pt x="8469" y="0"/>
                      <a:pt x="6696" y="522"/>
                      <a:pt x="5072" y="1575"/>
                    </a:cubicBezTo>
                    <a:cubicBezTo>
                      <a:pt x="1630" y="3749"/>
                      <a:pt x="0" y="7281"/>
                      <a:pt x="1359" y="9544"/>
                    </a:cubicBezTo>
                    <a:cubicBezTo>
                      <a:pt x="2098" y="10700"/>
                      <a:pt x="3498" y="11266"/>
                      <a:pt x="5138" y="11266"/>
                    </a:cubicBezTo>
                    <a:cubicBezTo>
                      <a:pt x="6710" y="11266"/>
                      <a:pt x="8502" y="10745"/>
                      <a:pt x="10143" y="9726"/>
                    </a:cubicBezTo>
                    <a:cubicBezTo>
                      <a:pt x="13584" y="7552"/>
                      <a:pt x="15214" y="3930"/>
                      <a:pt x="13765" y="1757"/>
                    </a:cubicBezTo>
                    <a:cubicBezTo>
                      <a:pt x="13065" y="590"/>
                      <a:pt x="11668" y="0"/>
                      <a:pt x="100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31"/>
              <p:cNvSpPr/>
              <p:nvPr/>
            </p:nvSpPr>
            <p:spPr>
              <a:xfrm>
                <a:off x="3796375" y="1826425"/>
                <a:ext cx="175500" cy="154150"/>
              </a:xfrm>
              <a:custGeom>
                <a:rect b="b" l="l" r="r" t="t"/>
                <a:pathLst>
                  <a:path extrusionOk="0" h="6166" w="7020">
                    <a:moveTo>
                      <a:pt x="3595" y="0"/>
                    </a:moveTo>
                    <a:cubicBezTo>
                      <a:pt x="2330" y="0"/>
                      <a:pt x="1089" y="745"/>
                      <a:pt x="681" y="2122"/>
                    </a:cubicBezTo>
                    <a:cubicBezTo>
                      <a:pt x="1" y="4239"/>
                      <a:pt x="1655" y="6166"/>
                      <a:pt x="3642" y="6166"/>
                    </a:cubicBezTo>
                    <a:cubicBezTo>
                      <a:pt x="4036" y="6166"/>
                      <a:pt x="4442" y="6090"/>
                      <a:pt x="4846" y="5926"/>
                    </a:cubicBezTo>
                    <a:cubicBezTo>
                      <a:pt x="6386" y="5020"/>
                      <a:pt x="7020" y="3028"/>
                      <a:pt x="6205" y="1398"/>
                    </a:cubicBezTo>
                    <a:cubicBezTo>
                      <a:pt x="5572" y="448"/>
                      <a:pt x="4576" y="0"/>
                      <a:pt x="3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31"/>
              <p:cNvSpPr/>
              <p:nvPr/>
            </p:nvSpPr>
            <p:spPr>
              <a:xfrm>
                <a:off x="4526525" y="1511750"/>
                <a:ext cx="178875" cy="154400"/>
              </a:xfrm>
              <a:custGeom>
                <a:rect b="b" l="l" r="r" t="t"/>
                <a:pathLst>
                  <a:path extrusionOk="0" h="6176" w="7155">
                    <a:moveTo>
                      <a:pt x="3677" y="0"/>
                    </a:moveTo>
                    <a:cubicBezTo>
                      <a:pt x="1843" y="0"/>
                      <a:pt x="0" y="1312"/>
                      <a:pt x="0" y="3661"/>
                    </a:cubicBezTo>
                    <a:cubicBezTo>
                      <a:pt x="394" y="5159"/>
                      <a:pt x="1817" y="6176"/>
                      <a:pt x="3314" y="6176"/>
                    </a:cubicBezTo>
                    <a:cubicBezTo>
                      <a:pt x="3537" y="6176"/>
                      <a:pt x="3762" y="6153"/>
                      <a:pt x="3985" y="6106"/>
                    </a:cubicBezTo>
                    <a:cubicBezTo>
                      <a:pt x="5796" y="5835"/>
                      <a:pt x="7154" y="4295"/>
                      <a:pt x="7064" y="2484"/>
                    </a:cubicBezTo>
                    <a:cubicBezTo>
                      <a:pt x="6511" y="785"/>
                      <a:pt x="5096" y="0"/>
                      <a:pt x="3677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31"/>
              <p:cNvSpPr/>
              <p:nvPr/>
            </p:nvSpPr>
            <p:spPr>
              <a:xfrm>
                <a:off x="3854125" y="238125"/>
                <a:ext cx="1722875" cy="2802775"/>
              </a:xfrm>
              <a:custGeom>
                <a:rect b="b" l="l" r="r" t="t"/>
                <a:pathLst>
                  <a:path extrusionOk="0" h="112111" w="68915">
                    <a:moveTo>
                      <a:pt x="1450" y="112110"/>
                    </a:moveTo>
                    <a:lnTo>
                      <a:pt x="2355" y="110933"/>
                    </a:lnTo>
                    <a:cubicBezTo>
                      <a:pt x="2989" y="110118"/>
                      <a:pt x="3895" y="109031"/>
                      <a:pt x="4982" y="107582"/>
                    </a:cubicBezTo>
                    <a:cubicBezTo>
                      <a:pt x="6068" y="106133"/>
                      <a:pt x="7245" y="104232"/>
                      <a:pt x="8604" y="102149"/>
                    </a:cubicBezTo>
                    <a:cubicBezTo>
                      <a:pt x="10053" y="99975"/>
                      <a:pt x="11411" y="97621"/>
                      <a:pt x="12951" y="94995"/>
                    </a:cubicBezTo>
                    <a:cubicBezTo>
                      <a:pt x="14490" y="92369"/>
                      <a:pt x="16120" y="89471"/>
                      <a:pt x="17660" y="86392"/>
                    </a:cubicBezTo>
                    <a:cubicBezTo>
                      <a:pt x="18475" y="84852"/>
                      <a:pt x="19290" y="83222"/>
                      <a:pt x="20105" y="81592"/>
                    </a:cubicBezTo>
                    <a:cubicBezTo>
                      <a:pt x="20920" y="79962"/>
                      <a:pt x="21644" y="78332"/>
                      <a:pt x="22550" y="76612"/>
                    </a:cubicBezTo>
                    <a:cubicBezTo>
                      <a:pt x="24270" y="73261"/>
                      <a:pt x="25991" y="69820"/>
                      <a:pt x="27892" y="66288"/>
                    </a:cubicBezTo>
                    <a:lnTo>
                      <a:pt x="30790" y="61036"/>
                    </a:lnTo>
                    <a:lnTo>
                      <a:pt x="33779" y="55783"/>
                    </a:lnTo>
                    <a:cubicBezTo>
                      <a:pt x="35680" y="52071"/>
                      <a:pt x="37763" y="48720"/>
                      <a:pt x="39755" y="45279"/>
                    </a:cubicBezTo>
                    <a:cubicBezTo>
                      <a:pt x="41838" y="41928"/>
                      <a:pt x="43921" y="38577"/>
                      <a:pt x="45913" y="35317"/>
                    </a:cubicBezTo>
                    <a:cubicBezTo>
                      <a:pt x="47815" y="32057"/>
                      <a:pt x="49898" y="28978"/>
                      <a:pt x="51800" y="26081"/>
                    </a:cubicBezTo>
                    <a:cubicBezTo>
                      <a:pt x="52796" y="24632"/>
                      <a:pt x="53611" y="23183"/>
                      <a:pt x="54607" y="21824"/>
                    </a:cubicBezTo>
                    <a:lnTo>
                      <a:pt x="57233" y="17840"/>
                    </a:lnTo>
                    <a:lnTo>
                      <a:pt x="61942" y="10957"/>
                    </a:lnTo>
                    <a:lnTo>
                      <a:pt x="65745" y="5705"/>
                    </a:lnTo>
                    <a:cubicBezTo>
                      <a:pt x="67828" y="2717"/>
                      <a:pt x="68915" y="996"/>
                      <a:pt x="68915" y="996"/>
                    </a:cubicBezTo>
                    <a:lnTo>
                      <a:pt x="67919" y="0"/>
                    </a:lnTo>
                    <a:cubicBezTo>
                      <a:pt x="67919" y="0"/>
                      <a:pt x="66379" y="1358"/>
                      <a:pt x="63572" y="3713"/>
                    </a:cubicBezTo>
                    <a:lnTo>
                      <a:pt x="58682" y="8060"/>
                    </a:lnTo>
                    <a:cubicBezTo>
                      <a:pt x="56780" y="9690"/>
                      <a:pt x="54788" y="11772"/>
                      <a:pt x="52615" y="14036"/>
                    </a:cubicBezTo>
                    <a:lnTo>
                      <a:pt x="49173" y="17478"/>
                    </a:lnTo>
                    <a:cubicBezTo>
                      <a:pt x="48087" y="18745"/>
                      <a:pt x="46909" y="20013"/>
                      <a:pt x="45732" y="21372"/>
                    </a:cubicBezTo>
                    <a:cubicBezTo>
                      <a:pt x="43378" y="24088"/>
                      <a:pt x="40842" y="26805"/>
                      <a:pt x="38488" y="29975"/>
                    </a:cubicBezTo>
                    <a:cubicBezTo>
                      <a:pt x="36133" y="33053"/>
                      <a:pt x="33507" y="36223"/>
                      <a:pt x="31153" y="39664"/>
                    </a:cubicBezTo>
                    <a:cubicBezTo>
                      <a:pt x="28798" y="43015"/>
                      <a:pt x="26353" y="46456"/>
                      <a:pt x="24180" y="49897"/>
                    </a:cubicBezTo>
                    <a:lnTo>
                      <a:pt x="20738" y="55150"/>
                    </a:lnTo>
                    <a:cubicBezTo>
                      <a:pt x="19652" y="56961"/>
                      <a:pt x="18656" y="58772"/>
                      <a:pt x="17660" y="60583"/>
                    </a:cubicBezTo>
                    <a:cubicBezTo>
                      <a:pt x="15486" y="64024"/>
                      <a:pt x="13675" y="67646"/>
                      <a:pt x="11773" y="71088"/>
                    </a:cubicBezTo>
                    <a:cubicBezTo>
                      <a:pt x="9962" y="74619"/>
                      <a:pt x="8332" y="77970"/>
                      <a:pt x="6883" y="81321"/>
                    </a:cubicBezTo>
                    <a:cubicBezTo>
                      <a:pt x="5434" y="84581"/>
                      <a:pt x="4348" y="87841"/>
                      <a:pt x="3442" y="90829"/>
                    </a:cubicBezTo>
                    <a:cubicBezTo>
                      <a:pt x="2536" y="93546"/>
                      <a:pt x="1812" y="96353"/>
                      <a:pt x="1269" y="99160"/>
                    </a:cubicBezTo>
                    <a:cubicBezTo>
                      <a:pt x="816" y="101334"/>
                      <a:pt x="454" y="103598"/>
                      <a:pt x="273" y="105771"/>
                    </a:cubicBezTo>
                    <a:cubicBezTo>
                      <a:pt x="91" y="107220"/>
                      <a:pt x="1" y="108760"/>
                      <a:pt x="1" y="110208"/>
                    </a:cubicBezTo>
                    <a:cubicBezTo>
                      <a:pt x="1" y="110752"/>
                      <a:pt x="1" y="111205"/>
                      <a:pt x="1" y="1117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31"/>
              <p:cNvSpPr/>
              <p:nvPr/>
            </p:nvSpPr>
            <p:spPr>
              <a:xfrm>
                <a:off x="3872250" y="249425"/>
                <a:ext cx="1704750" cy="2791475"/>
              </a:xfrm>
              <a:custGeom>
                <a:rect b="b" l="l" r="r" t="t"/>
                <a:pathLst>
                  <a:path extrusionOk="0" h="111659" w="68190">
                    <a:moveTo>
                      <a:pt x="68190" y="544"/>
                    </a:moveTo>
                    <a:cubicBezTo>
                      <a:pt x="68190" y="544"/>
                      <a:pt x="67103" y="2265"/>
                      <a:pt x="65020" y="5253"/>
                    </a:cubicBezTo>
                    <a:lnTo>
                      <a:pt x="61217" y="10505"/>
                    </a:lnTo>
                    <a:lnTo>
                      <a:pt x="56508" y="17388"/>
                    </a:lnTo>
                    <a:lnTo>
                      <a:pt x="53882" y="21282"/>
                    </a:lnTo>
                    <a:cubicBezTo>
                      <a:pt x="52886" y="22640"/>
                      <a:pt x="51980" y="24089"/>
                      <a:pt x="51075" y="25629"/>
                    </a:cubicBezTo>
                    <a:cubicBezTo>
                      <a:pt x="49173" y="28526"/>
                      <a:pt x="47090" y="31515"/>
                      <a:pt x="45188" y="34775"/>
                    </a:cubicBezTo>
                    <a:cubicBezTo>
                      <a:pt x="43196" y="38035"/>
                      <a:pt x="41023" y="41295"/>
                      <a:pt x="39030" y="44827"/>
                    </a:cubicBezTo>
                    <a:cubicBezTo>
                      <a:pt x="37129" y="48268"/>
                      <a:pt x="34955" y="51619"/>
                      <a:pt x="33054" y="55241"/>
                    </a:cubicBezTo>
                    <a:lnTo>
                      <a:pt x="30065" y="60493"/>
                    </a:lnTo>
                    <a:lnTo>
                      <a:pt x="27167" y="65746"/>
                    </a:lnTo>
                    <a:cubicBezTo>
                      <a:pt x="25266" y="69277"/>
                      <a:pt x="23545" y="72718"/>
                      <a:pt x="21825" y="76069"/>
                    </a:cubicBezTo>
                    <a:cubicBezTo>
                      <a:pt x="20919" y="77790"/>
                      <a:pt x="20104" y="79510"/>
                      <a:pt x="19380" y="81050"/>
                    </a:cubicBezTo>
                    <a:cubicBezTo>
                      <a:pt x="18565" y="82680"/>
                      <a:pt x="17750" y="84310"/>
                      <a:pt x="16935" y="85849"/>
                    </a:cubicBezTo>
                    <a:cubicBezTo>
                      <a:pt x="15395" y="89019"/>
                      <a:pt x="13674" y="91736"/>
                      <a:pt x="12226" y="94452"/>
                    </a:cubicBezTo>
                    <a:cubicBezTo>
                      <a:pt x="10777" y="97078"/>
                      <a:pt x="9237" y="99433"/>
                      <a:pt x="7879" y="101606"/>
                    </a:cubicBezTo>
                    <a:cubicBezTo>
                      <a:pt x="6520" y="103689"/>
                      <a:pt x="5343" y="105500"/>
                      <a:pt x="4257" y="107040"/>
                    </a:cubicBezTo>
                    <a:cubicBezTo>
                      <a:pt x="3170" y="108489"/>
                      <a:pt x="2264" y="109666"/>
                      <a:pt x="1630" y="110390"/>
                    </a:cubicBezTo>
                    <a:lnTo>
                      <a:pt x="725" y="111658"/>
                    </a:lnTo>
                    <a:lnTo>
                      <a:pt x="0" y="111386"/>
                    </a:lnTo>
                    <a:cubicBezTo>
                      <a:pt x="0" y="111386"/>
                      <a:pt x="19017" y="51256"/>
                      <a:pt x="677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31"/>
              <p:cNvSpPr/>
              <p:nvPr/>
            </p:nvSpPr>
            <p:spPr>
              <a:xfrm>
                <a:off x="3999025" y="1442525"/>
                <a:ext cx="1935675" cy="1566675"/>
              </a:xfrm>
              <a:custGeom>
                <a:rect b="b" l="l" r="r" t="t"/>
                <a:pathLst>
                  <a:path extrusionOk="0" h="62667" w="77427">
                    <a:moveTo>
                      <a:pt x="816" y="62666"/>
                    </a:moveTo>
                    <a:lnTo>
                      <a:pt x="1812" y="62032"/>
                    </a:lnTo>
                    <a:cubicBezTo>
                      <a:pt x="2446" y="61670"/>
                      <a:pt x="3442" y="61036"/>
                      <a:pt x="4528" y="60221"/>
                    </a:cubicBezTo>
                    <a:cubicBezTo>
                      <a:pt x="5706" y="59497"/>
                      <a:pt x="7064" y="58501"/>
                      <a:pt x="8513" y="57323"/>
                    </a:cubicBezTo>
                    <a:cubicBezTo>
                      <a:pt x="10052" y="56237"/>
                      <a:pt x="11682" y="54878"/>
                      <a:pt x="13494" y="53339"/>
                    </a:cubicBezTo>
                    <a:cubicBezTo>
                      <a:pt x="15305" y="51890"/>
                      <a:pt x="17116" y="50260"/>
                      <a:pt x="19018" y="48449"/>
                    </a:cubicBezTo>
                    <a:cubicBezTo>
                      <a:pt x="20014" y="47543"/>
                      <a:pt x="20919" y="46638"/>
                      <a:pt x="21915" y="45732"/>
                    </a:cubicBezTo>
                    <a:cubicBezTo>
                      <a:pt x="23002" y="44736"/>
                      <a:pt x="23908" y="43740"/>
                      <a:pt x="24994" y="42834"/>
                    </a:cubicBezTo>
                    <a:cubicBezTo>
                      <a:pt x="27077" y="40842"/>
                      <a:pt x="29251" y="38850"/>
                      <a:pt x="31514" y="36857"/>
                    </a:cubicBezTo>
                    <a:lnTo>
                      <a:pt x="34865" y="33779"/>
                    </a:lnTo>
                    <a:lnTo>
                      <a:pt x="38306" y="30790"/>
                    </a:lnTo>
                    <a:cubicBezTo>
                      <a:pt x="40570" y="28798"/>
                      <a:pt x="43015" y="26896"/>
                      <a:pt x="45279" y="24994"/>
                    </a:cubicBezTo>
                    <a:cubicBezTo>
                      <a:pt x="47634" y="23002"/>
                      <a:pt x="49988" y="21282"/>
                      <a:pt x="52161" y="19380"/>
                    </a:cubicBezTo>
                    <a:cubicBezTo>
                      <a:pt x="54425" y="17569"/>
                      <a:pt x="56689" y="16029"/>
                      <a:pt x="58772" y="14399"/>
                    </a:cubicBezTo>
                    <a:cubicBezTo>
                      <a:pt x="59859" y="13584"/>
                      <a:pt x="60855" y="12769"/>
                      <a:pt x="61851" y="12045"/>
                    </a:cubicBezTo>
                    <a:lnTo>
                      <a:pt x="64749" y="9962"/>
                    </a:lnTo>
                    <a:lnTo>
                      <a:pt x="69911" y="6249"/>
                    </a:lnTo>
                    <a:lnTo>
                      <a:pt x="73986" y="3442"/>
                    </a:lnTo>
                    <a:cubicBezTo>
                      <a:pt x="76250" y="1902"/>
                      <a:pt x="77427" y="997"/>
                      <a:pt x="77427" y="997"/>
                    </a:cubicBezTo>
                    <a:lnTo>
                      <a:pt x="76974" y="1"/>
                    </a:lnTo>
                    <a:cubicBezTo>
                      <a:pt x="76974" y="1"/>
                      <a:pt x="75435" y="544"/>
                      <a:pt x="72899" y="1540"/>
                    </a:cubicBezTo>
                    <a:lnTo>
                      <a:pt x="68281" y="3351"/>
                    </a:lnTo>
                    <a:cubicBezTo>
                      <a:pt x="66469" y="4076"/>
                      <a:pt x="64568" y="5072"/>
                      <a:pt x="62485" y="6068"/>
                    </a:cubicBezTo>
                    <a:lnTo>
                      <a:pt x="59134" y="7607"/>
                    </a:lnTo>
                    <a:cubicBezTo>
                      <a:pt x="57957" y="8241"/>
                      <a:pt x="56870" y="8875"/>
                      <a:pt x="55693" y="9509"/>
                    </a:cubicBezTo>
                    <a:cubicBezTo>
                      <a:pt x="53339" y="10867"/>
                      <a:pt x="50713" y="12135"/>
                      <a:pt x="48268" y="13765"/>
                    </a:cubicBezTo>
                    <a:cubicBezTo>
                      <a:pt x="45822" y="15395"/>
                      <a:pt x="43106" y="16935"/>
                      <a:pt x="40570" y="18746"/>
                    </a:cubicBezTo>
                    <a:cubicBezTo>
                      <a:pt x="38125" y="20467"/>
                      <a:pt x="35499" y="22278"/>
                      <a:pt x="32963" y="24270"/>
                    </a:cubicBezTo>
                    <a:lnTo>
                      <a:pt x="29251" y="27168"/>
                    </a:lnTo>
                    <a:cubicBezTo>
                      <a:pt x="27983" y="28164"/>
                      <a:pt x="26805" y="29160"/>
                      <a:pt x="25628" y="30156"/>
                    </a:cubicBezTo>
                    <a:cubicBezTo>
                      <a:pt x="23183" y="32148"/>
                      <a:pt x="20919" y="34231"/>
                      <a:pt x="18836" y="36224"/>
                    </a:cubicBezTo>
                    <a:cubicBezTo>
                      <a:pt x="16754" y="38216"/>
                      <a:pt x="14580" y="40208"/>
                      <a:pt x="12769" y="42200"/>
                    </a:cubicBezTo>
                    <a:cubicBezTo>
                      <a:pt x="10867" y="44102"/>
                      <a:pt x="9237" y="46094"/>
                      <a:pt x="7788" y="47996"/>
                    </a:cubicBezTo>
                    <a:cubicBezTo>
                      <a:pt x="6521" y="49717"/>
                      <a:pt x="5253" y="51528"/>
                      <a:pt x="4166" y="53429"/>
                    </a:cubicBezTo>
                    <a:cubicBezTo>
                      <a:pt x="3079" y="55060"/>
                      <a:pt x="2355" y="56599"/>
                      <a:pt x="1721" y="57867"/>
                    </a:cubicBezTo>
                    <a:cubicBezTo>
                      <a:pt x="1178" y="58863"/>
                      <a:pt x="725" y="59859"/>
                      <a:pt x="363" y="60855"/>
                    </a:cubicBezTo>
                    <a:cubicBezTo>
                      <a:pt x="91" y="61580"/>
                      <a:pt x="1" y="62032"/>
                      <a:pt x="1" y="620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31"/>
              <p:cNvSpPr/>
              <p:nvPr/>
            </p:nvSpPr>
            <p:spPr>
              <a:xfrm>
                <a:off x="4008075" y="1456100"/>
                <a:ext cx="1926625" cy="1553100"/>
              </a:xfrm>
              <a:custGeom>
                <a:rect b="b" l="l" r="r" t="t"/>
                <a:pathLst>
                  <a:path extrusionOk="0" h="62124" w="77065">
                    <a:moveTo>
                      <a:pt x="77065" y="454"/>
                    </a:moveTo>
                    <a:cubicBezTo>
                      <a:pt x="77065" y="454"/>
                      <a:pt x="75797" y="1359"/>
                      <a:pt x="73533" y="2899"/>
                    </a:cubicBezTo>
                    <a:lnTo>
                      <a:pt x="69549" y="5706"/>
                    </a:lnTo>
                    <a:lnTo>
                      <a:pt x="64387" y="9419"/>
                    </a:lnTo>
                    <a:lnTo>
                      <a:pt x="61489" y="11502"/>
                    </a:lnTo>
                    <a:cubicBezTo>
                      <a:pt x="60493" y="12226"/>
                      <a:pt x="59497" y="13041"/>
                      <a:pt x="58410" y="13856"/>
                    </a:cubicBezTo>
                    <a:cubicBezTo>
                      <a:pt x="56327" y="15486"/>
                      <a:pt x="54063" y="17026"/>
                      <a:pt x="51799" y="18837"/>
                    </a:cubicBezTo>
                    <a:cubicBezTo>
                      <a:pt x="49626" y="20739"/>
                      <a:pt x="47181" y="22459"/>
                      <a:pt x="44917" y="24451"/>
                    </a:cubicBezTo>
                    <a:cubicBezTo>
                      <a:pt x="42653" y="26353"/>
                      <a:pt x="40208" y="28255"/>
                      <a:pt x="37944" y="30247"/>
                    </a:cubicBezTo>
                    <a:lnTo>
                      <a:pt x="34503" y="33236"/>
                    </a:lnTo>
                    <a:lnTo>
                      <a:pt x="31062" y="36314"/>
                    </a:lnTo>
                    <a:cubicBezTo>
                      <a:pt x="28798" y="38307"/>
                      <a:pt x="26715" y="40299"/>
                      <a:pt x="24632" y="42291"/>
                    </a:cubicBezTo>
                    <a:cubicBezTo>
                      <a:pt x="23546" y="43197"/>
                      <a:pt x="22549" y="44193"/>
                      <a:pt x="21553" y="45189"/>
                    </a:cubicBezTo>
                    <a:cubicBezTo>
                      <a:pt x="20557" y="46095"/>
                      <a:pt x="19561" y="47000"/>
                      <a:pt x="18656" y="47906"/>
                    </a:cubicBezTo>
                    <a:cubicBezTo>
                      <a:pt x="16754" y="49717"/>
                      <a:pt x="14762" y="51347"/>
                      <a:pt x="13132" y="52796"/>
                    </a:cubicBezTo>
                    <a:cubicBezTo>
                      <a:pt x="11411" y="54335"/>
                      <a:pt x="9690" y="55603"/>
                      <a:pt x="8151" y="56780"/>
                    </a:cubicBezTo>
                    <a:cubicBezTo>
                      <a:pt x="6611" y="57958"/>
                      <a:pt x="5344" y="58954"/>
                      <a:pt x="4166" y="59678"/>
                    </a:cubicBezTo>
                    <a:cubicBezTo>
                      <a:pt x="2989" y="60493"/>
                      <a:pt x="2084" y="61127"/>
                      <a:pt x="1450" y="61489"/>
                    </a:cubicBezTo>
                    <a:lnTo>
                      <a:pt x="454" y="62123"/>
                    </a:lnTo>
                    <a:lnTo>
                      <a:pt x="1" y="61852"/>
                    </a:lnTo>
                    <a:cubicBezTo>
                      <a:pt x="1" y="61852"/>
                      <a:pt x="29070" y="23908"/>
                      <a:pt x="767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31"/>
              <p:cNvSpPr/>
              <p:nvPr/>
            </p:nvSpPr>
            <p:spPr>
              <a:xfrm>
                <a:off x="3783950" y="541475"/>
                <a:ext cx="765225" cy="2372625"/>
              </a:xfrm>
              <a:custGeom>
                <a:rect b="b" l="l" r="r" t="t"/>
                <a:pathLst>
                  <a:path extrusionOk="0" h="94905" w="30609">
                    <a:moveTo>
                      <a:pt x="2808" y="94905"/>
                    </a:moveTo>
                    <a:cubicBezTo>
                      <a:pt x="2808" y="94905"/>
                      <a:pt x="2898" y="94452"/>
                      <a:pt x="3261" y="93728"/>
                    </a:cubicBezTo>
                    <a:cubicBezTo>
                      <a:pt x="3532" y="93003"/>
                      <a:pt x="3985" y="92007"/>
                      <a:pt x="4438" y="90739"/>
                    </a:cubicBezTo>
                    <a:cubicBezTo>
                      <a:pt x="4891" y="89562"/>
                      <a:pt x="5434" y="87841"/>
                      <a:pt x="6068" y="86121"/>
                    </a:cubicBezTo>
                    <a:cubicBezTo>
                      <a:pt x="6611" y="84310"/>
                      <a:pt x="7155" y="82227"/>
                      <a:pt x="7879" y="80054"/>
                    </a:cubicBezTo>
                    <a:cubicBezTo>
                      <a:pt x="8513" y="77790"/>
                      <a:pt x="9147" y="75435"/>
                      <a:pt x="9600" y="72809"/>
                    </a:cubicBezTo>
                    <a:cubicBezTo>
                      <a:pt x="9962" y="71541"/>
                      <a:pt x="10143" y="70273"/>
                      <a:pt x="10505" y="68915"/>
                    </a:cubicBezTo>
                    <a:cubicBezTo>
                      <a:pt x="10777" y="67557"/>
                      <a:pt x="10958" y="66198"/>
                      <a:pt x="11320" y="64749"/>
                    </a:cubicBezTo>
                    <a:cubicBezTo>
                      <a:pt x="11954" y="61942"/>
                      <a:pt x="12497" y="59135"/>
                      <a:pt x="13222" y="56146"/>
                    </a:cubicBezTo>
                    <a:cubicBezTo>
                      <a:pt x="13584" y="54697"/>
                      <a:pt x="13946" y="53249"/>
                      <a:pt x="14309" y="51800"/>
                    </a:cubicBezTo>
                    <a:lnTo>
                      <a:pt x="15395" y="47362"/>
                    </a:lnTo>
                    <a:cubicBezTo>
                      <a:pt x="16210" y="44374"/>
                      <a:pt x="17025" y="41476"/>
                      <a:pt x="17840" y="38578"/>
                    </a:cubicBezTo>
                    <a:cubicBezTo>
                      <a:pt x="18655" y="35680"/>
                      <a:pt x="19561" y="32873"/>
                      <a:pt x="20376" y="30066"/>
                    </a:cubicBezTo>
                    <a:cubicBezTo>
                      <a:pt x="21191" y="27259"/>
                      <a:pt x="22097" y="24723"/>
                      <a:pt x="22912" y="22187"/>
                    </a:cubicBezTo>
                    <a:cubicBezTo>
                      <a:pt x="23364" y="20919"/>
                      <a:pt x="23727" y="19652"/>
                      <a:pt x="24089" y="18474"/>
                    </a:cubicBezTo>
                    <a:lnTo>
                      <a:pt x="25357" y="15124"/>
                    </a:lnTo>
                    <a:lnTo>
                      <a:pt x="27439" y="9147"/>
                    </a:lnTo>
                    <a:cubicBezTo>
                      <a:pt x="28073" y="7336"/>
                      <a:pt x="28707" y="5796"/>
                      <a:pt x="29160" y="4619"/>
                    </a:cubicBezTo>
                    <a:cubicBezTo>
                      <a:pt x="30066" y="2084"/>
                      <a:pt x="30609" y="544"/>
                      <a:pt x="30609" y="544"/>
                    </a:cubicBezTo>
                    <a:lnTo>
                      <a:pt x="29703" y="1"/>
                    </a:lnTo>
                    <a:cubicBezTo>
                      <a:pt x="29703" y="1"/>
                      <a:pt x="28798" y="1269"/>
                      <a:pt x="27168" y="3532"/>
                    </a:cubicBezTo>
                    <a:lnTo>
                      <a:pt x="24451" y="7698"/>
                    </a:lnTo>
                    <a:cubicBezTo>
                      <a:pt x="23364" y="9328"/>
                      <a:pt x="22368" y="11230"/>
                      <a:pt x="21191" y="13222"/>
                    </a:cubicBezTo>
                    <a:lnTo>
                      <a:pt x="19380" y="16482"/>
                    </a:lnTo>
                    <a:cubicBezTo>
                      <a:pt x="18746" y="17569"/>
                      <a:pt x="18203" y="18746"/>
                      <a:pt x="17569" y="19923"/>
                    </a:cubicBezTo>
                    <a:cubicBezTo>
                      <a:pt x="16391" y="22368"/>
                      <a:pt x="15033" y="24904"/>
                      <a:pt x="13946" y="27621"/>
                    </a:cubicBezTo>
                    <a:cubicBezTo>
                      <a:pt x="12769" y="30337"/>
                      <a:pt x="11501" y="33145"/>
                      <a:pt x="10505" y="36043"/>
                    </a:cubicBezTo>
                    <a:cubicBezTo>
                      <a:pt x="9419" y="39031"/>
                      <a:pt x="8241" y="41929"/>
                      <a:pt x="7336" y="44917"/>
                    </a:cubicBezTo>
                    <a:lnTo>
                      <a:pt x="5887" y="49445"/>
                    </a:lnTo>
                    <a:cubicBezTo>
                      <a:pt x="5434" y="50985"/>
                      <a:pt x="5072" y="52524"/>
                      <a:pt x="4619" y="53973"/>
                    </a:cubicBezTo>
                    <a:cubicBezTo>
                      <a:pt x="3804" y="56961"/>
                      <a:pt x="3080" y="59950"/>
                      <a:pt x="2446" y="62848"/>
                    </a:cubicBezTo>
                    <a:cubicBezTo>
                      <a:pt x="1812" y="65745"/>
                      <a:pt x="1268" y="68553"/>
                      <a:pt x="816" y="71269"/>
                    </a:cubicBezTo>
                    <a:cubicBezTo>
                      <a:pt x="453" y="73986"/>
                      <a:pt x="182" y="76522"/>
                      <a:pt x="91" y="78876"/>
                    </a:cubicBezTo>
                    <a:cubicBezTo>
                      <a:pt x="1" y="81050"/>
                      <a:pt x="1" y="83223"/>
                      <a:pt x="91" y="85396"/>
                    </a:cubicBezTo>
                    <a:cubicBezTo>
                      <a:pt x="182" y="87117"/>
                      <a:pt x="363" y="88747"/>
                      <a:pt x="635" y="90468"/>
                    </a:cubicBezTo>
                    <a:cubicBezTo>
                      <a:pt x="816" y="91554"/>
                      <a:pt x="997" y="92641"/>
                      <a:pt x="1359" y="93728"/>
                    </a:cubicBezTo>
                    <a:cubicBezTo>
                      <a:pt x="1359" y="94090"/>
                      <a:pt x="1540" y="94452"/>
                      <a:pt x="1631" y="948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31"/>
              <p:cNvSpPr/>
              <p:nvPr/>
            </p:nvSpPr>
            <p:spPr>
              <a:xfrm>
                <a:off x="3840550" y="550525"/>
                <a:ext cx="708625" cy="2363575"/>
              </a:xfrm>
              <a:custGeom>
                <a:rect b="b" l="l" r="r" t="t"/>
                <a:pathLst>
                  <a:path extrusionOk="0" h="94543" w="28345">
                    <a:moveTo>
                      <a:pt x="28345" y="182"/>
                    </a:moveTo>
                    <a:cubicBezTo>
                      <a:pt x="28345" y="182"/>
                      <a:pt x="27892" y="1722"/>
                      <a:pt x="26896" y="4257"/>
                    </a:cubicBezTo>
                    <a:cubicBezTo>
                      <a:pt x="26443" y="5525"/>
                      <a:pt x="25900" y="7064"/>
                      <a:pt x="25175" y="8785"/>
                    </a:cubicBezTo>
                    <a:lnTo>
                      <a:pt x="23093" y="14762"/>
                    </a:lnTo>
                    <a:lnTo>
                      <a:pt x="21915" y="18112"/>
                    </a:lnTo>
                    <a:cubicBezTo>
                      <a:pt x="21463" y="19290"/>
                      <a:pt x="21100" y="20557"/>
                      <a:pt x="20648" y="21825"/>
                    </a:cubicBezTo>
                    <a:cubicBezTo>
                      <a:pt x="19833" y="24270"/>
                      <a:pt x="18927" y="26897"/>
                      <a:pt x="18112" y="29704"/>
                    </a:cubicBezTo>
                    <a:cubicBezTo>
                      <a:pt x="17388" y="32511"/>
                      <a:pt x="16391" y="35228"/>
                      <a:pt x="15576" y="38216"/>
                    </a:cubicBezTo>
                    <a:cubicBezTo>
                      <a:pt x="14852" y="41114"/>
                      <a:pt x="13946" y="44012"/>
                      <a:pt x="13222" y="47000"/>
                    </a:cubicBezTo>
                    <a:lnTo>
                      <a:pt x="12045" y="51438"/>
                    </a:lnTo>
                    <a:cubicBezTo>
                      <a:pt x="11682" y="52887"/>
                      <a:pt x="11411" y="54335"/>
                      <a:pt x="11049" y="55784"/>
                    </a:cubicBezTo>
                    <a:cubicBezTo>
                      <a:pt x="10324" y="58682"/>
                      <a:pt x="9690" y="61580"/>
                      <a:pt x="9056" y="64387"/>
                    </a:cubicBezTo>
                    <a:cubicBezTo>
                      <a:pt x="8785" y="65836"/>
                      <a:pt x="8513" y="67195"/>
                      <a:pt x="8241" y="68553"/>
                    </a:cubicBezTo>
                    <a:cubicBezTo>
                      <a:pt x="7970" y="69821"/>
                      <a:pt x="7698" y="71179"/>
                      <a:pt x="7426" y="72447"/>
                    </a:cubicBezTo>
                    <a:cubicBezTo>
                      <a:pt x="6883" y="74983"/>
                      <a:pt x="6158" y="77428"/>
                      <a:pt x="5615" y="79692"/>
                    </a:cubicBezTo>
                    <a:cubicBezTo>
                      <a:pt x="5072" y="81865"/>
                      <a:pt x="4438" y="83948"/>
                      <a:pt x="3804" y="85759"/>
                    </a:cubicBezTo>
                    <a:cubicBezTo>
                      <a:pt x="3170" y="87479"/>
                      <a:pt x="2717" y="89109"/>
                      <a:pt x="2174" y="90377"/>
                    </a:cubicBezTo>
                    <a:cubicBezTo>
                      <a:pt x="1721" y="91736"/>
                      <a:pt x="1268" y="92641"/>
                      <a:pt x="997" y="93456"/>
                    </a:cubicBezTo>
                    <a:cubicBezTo>
                      <a:pt x="634" y="94181"/>
                      <a:pt x="544" y="94543"/>
                      <a:pt x="544" y="94543"/>
                    </a:cubicBezTo>
                    <a:lnTo>
                      <a:pt x="1" y="94543"/>
                    </a:lnTo>
                    <a:cubicBezTo>
                      <a:pt x="1" y="94543"/>
                      <a:pt x="2264" y="46819"/>
                      <a:pt x="2789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31"/>
              <p:cNvSpPr/>
              <p:nvPr/>
            </p:nvSpPr>
            <p:spPr>
              <a:xfrm>
                <a:off x="1404575" y="1173000"/>
                <a:ext cx="3221575" cy="4235975"/>
              </a:xfrm>
              <a:custGeom>
                <a:rect b="b" l="l" r="r" t="t"/>
                <a:pathLst>
                  <a:path extrusionOk="0" h="169439" w="128863">
                    <a:moveTo>
                      <a:pt x="56762" y="0"/>
                    </a:moveTo>
                    <a:cubicBezTo>
                      <a:pt x="56557" y="0"/>
                      <a:pt x="56352" y="2"/>
                      <a:pt x="56145" y="5"/>
                    </a:cubicBezTo>
                    <a:cubicBezTo>
                      <a:pt x="29431" y="367"/>
                      <a:pt x="14761" y="19928"/>
                      <a:pt x="8965" y="67742"/>
                    </a:cubicBezTo>
                    <a:cubicBezTo>
                      <a:pt x="3170" y="115557"/>
                      <a:pt x="0" y="144988"/>
                      <a:pt x="0" y="169438"/>
                    </a:cubicBezTo>
                    <a:lnTo>
                      <a:pt x="127957" y="169438"/>
                    </a:lnTo>
                    <a:cubicBezTo>
                      <a:pt x="127957" y="169438"/>
                      <a:pt x="128863" y="132581"/>
                      <a:pt x="119173" y="115375"/>
                    </a:cubicBezTo>
                    <a:cubicBezTo>
                      <a:pt x="118902" y="79967"/>
                      <a:pt x="109574" y="55517"/>
                      <a:pt x="104412" y="42114"/>
                    </a:cubicBezTo>
                    <a:cubicBezTo>
                      <a:pt x="99290" y="28725"/>
                      <a:pt x="83112" y="0"/>
                      <a:pt x="567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31"/>
              <p:cNvSpPr/>
              <p:nvPr/>
            </p:nvSpPr>
            <p:spPr>
              <a:xfrm>
                <a:off x="2670100" y="3903050"/>
                <a:ext cx="1956050" cy="1505925"/>
              </a:xfrm>
              <a:custGeom>
                <a:rect b="b" l="l" r="r" t="t"/>
                <a:pathLst>
                  <a:path extrusionOk="0" h="60237" w="78242">
                    <a:moveTo>
                      <a:pt x="60619" y="1"/>
                    </a:moveTo>
                    <a:cubicBezTo>
                      <a:pt x="50015" y="1"/>
                      <a:pt x="30573" y="3305"/>
                      <a:pt x="16391" y="24828"/>
                    </a:cubicBezTo>
                    <a:cubicBezTo>
                      <a:pt x="6611" y="39770"/>
                      <a:pt x="2083" y="51724"/>
                      <a:pt x="0" y="60236"/>
                    </a:cubicBezTo>
                    <a:lnTo>
                      <a:pt x="77336" y="60236"/>
                    </a:lnTo>
                    <a:cubicBezTo>
                      <a:pt x="77336" y="60236"/>
                      <a:pt x="78242" y="23379"/>
                      <a:pt x="68552" y="6173"/>
                    </a:cubicBezTo>
                    <a:cubicBezTo>
                      <a:pt x="68552" y="4272"/>
                      <a:pt x="68552" y="2461"/>
                      <a:pt x="68371" y="649"/>
                    </a:cubicBezTo>
                    <a:lnTo>
                      <a:pt x="68281" y="649"/>
                    </a:lnTo>
                    <a:cubicBezTo>
                      <a:pt x="68281" y="649"/>
                      <a:pt x="65318" y="1"/>
                      <a:pt x="6061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31"/>
              <p:cNvSpPr/>
              <p:nvPr/>
            </p:nvSpPr>
            <p:spPr>
              <a:xfrm>
                <a:off x="3134200" y="1560275"/>
                <a:ext cx="339625" cy="381425"/>
              </a:xfrm>
              <a:custGeom>
                <a:rect b="b" l="l" r="r" t="t"/>
                <a:pathLst>
                  <a:path extrusionOk="0" h="15257" w="13585">
                    <a:moveTo>
                      <a:pt x="4801" y="1"/>
                    </a:moveTo>
                    <a:cubicBezTo>
                      <a:pt x="4228" y="1"/>
                      <a:pt x="3677" y="117"/>
                      <a:pt x="3170" y="362"/>
                    </a:cubicBezTo>
                    <a:cubicBezTo>
                      <a:pt x="544" y="1720"/>
                      <a:pt x="1" y="5976"/>
                      <a:pt x="2084" y="10051"/>
                    </a:cubicBezTo>
                    <a:cubicBezTo>
                      <a:pt x="3673" y="13230"/>
                      <a:pt x="6415" y="15256"/>
                      <a:pt x="8792" y="15256"/>
                    </a:cubicBezTo>
                    <a:cubicBezTo>
                      <a:pt x="9395" y="15256"/>
                      <a:pt x="9974" y="15126"/>
                      <a:pt x="10505" y="14851"/>
                    </a:cubicBezTo>
                    <a:cubicBezTo>
                      <a:pt x="13131" y="13493"/>
                      <a:pt x="13584" y="9236"/>
                      <a:pt x="11592" y="5252"/>
                    </a:cubicBezTo>
                    <a:cubicBezTo>
                      <a:pt x="9984" y="2037"/>
                      <a:pt x="7197" y="1"/>
                      <a:pt x="4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8" name="Google Shape;3048;p31"/>
              <p:cNvSpPr/>
              <p:nvPr/>
            </p:nvSpPr>
            <p:spPr>
              <a:xfrm>
                <a:off x="3132050" y="2010350"/>
                <a:ext cx="234500" cy="183000"/>
              </a:xfrm>
              <a:custGeom>
                <a:rect b="b" l="l" r="r" t="t"/>
                <a:pathLst>
                  <a:path extrusionOk="0" h="7320" w="9380">
                    <a:moveTo>
                      <a:pt x="4713" y="1"/>
                    </a:moveTo>
                    <a:cubicBezTo>
                      <a:pt x="2378" y="1"/>
                      <a:pt x="1" y="2410"/>
                      <a:pt x="1626" y="5179"/>
                    </a:cubicBezTo>
                    <a:cubicBezTo>
                      <a:pt x="2264" y="6697"/>
                      <a:pt x="3440" y="7319"/>
                      <a:pt x="4627" y="7319"/>
                    </a:cubicBezTo>
                    <a:cubicBezTo>
                      <a:pt x="6982" y="7319"/>
                      <a:pt x="9379" y="4870"/>
                      <a:pt x="7693" y="2100"/>
                    </a:cubicBezTo>
                    <a:cubicBezTo>
                      <a:pt x="7056" y="613"/>
                      <a:pt x="5890" y="1"/>
                      <a:pt x="47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9" name="Google Shape;3049;p31"/>
              <p:cNvSpPr/>
              <p:nvPr/>
            </p:nvSpPr>
            <p:spPr>
              <a:xfrm>
                <a:off x="2975725" y="1822500"/>
                <a:ext cx="192475" cy="168575"/>
              </a:xfrm>
              <a:custGeom>
                <a:rect b="b" l="l" r="r" t="t"/>
                <a:pathLst>
                  <a:path extrusionOk="0" h="6743" w="7699">
                    <a:moveTo>
                      <a:pt x="3653" y="1"/>
                    </a:moveTo>
                    <a:cubicBezTo>
                      <a:pt x="1713" y="1"/>
                      <a:pt x="86" y="1485"/>
                      <a:pt x="1" y="3456"/>
                    </a:cubicBezTo>
                    <a:cubicBezTo>
                      <a:pt x="1" y="5405"/>
                      <a:pt x="1615" y="6743"/>
                      <a:pt x="3330" y="6743"/>
                    </a:cubicBezTo>
                    <a:cubicBezTo>
                      <a:pt x="4085" y="6743"/>
                      <a:pt x="4860" y="6483"/>
                      <a:pt x="5525" y="5901"/>
                    </a:cubicBezTo>
                    <a:cubicBezTo>
                      <a:pt x="7698" y="4090"/>
                      <a:pt x="6792" y="559"/>
                      <a:pt x="3985" y="15"/>
                    </a:cubicBezTo>
                    <a:cubicBezTo>
                      <a:pt x="3874" y="6"/>
                      <a:pt x="3763" y="1"/>
                      <a:pt x="3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31"/>
              <p:cNvSpPr/>
              <p:nvPr/>
            </p:nvSpPr>
            <p:spPr>
              <a:xfrm>
                <a:off x="1970550" y="2602800"/>
                <a:ext cx="2010400" cy="2702050"/>
              </a:xfrm>
              <a:custGeom>
                <a:rect b="b" l="l" r="r" t="t"/>
                <a:pathLst>
                  <a:path extrusionOk="0" h="108082" w="80416">
                    <a:moveTo>
                      <a:pt x="24677" y="0"/>
                    </a:moveTo>
                    <a:cubicBezTo>
                      <a:pt x="19289" y="0"/>
                      <a:pt x="15757" y="1494"/>
                      <a:pt x="15757" y="1494"/>
                    </a:cubicBezTo>
                    <a:cubicBezTo>
                      <a:pt x="15757" y="1494"/>
                      <a:pt x="0" y="10550"/>
                      <a:pt x="815" y="33552"/>
                    </a:cubicBezTo>
                    <a:lnTo>
                      <a:pt x="13403" y="37265"/>
                    </a:lnTo>
                    <a:lnTo>
                      <a:pt x="1268" y="38985"/>
                    </a:lnTo>
                    <a:cubicBezTo>
                      <a:pt x="2445" y="47317"/>
                      <a:pt x="5796" y="57278"/>
                      <a:pt x="12407" y="68960"/>
                    </a:cubicBezTo>
                    <a:lnTo>
                      <a:pt x="34412" y="71858"/>
                    </a:lnTo>
                    <a:lnTo>
                      <a:pt x="16119" y="75208"/>
                    </a:lnTo>
                    <a:cubicBezTo>
                      <a:pt x="37169" y="107572"/>
                      <a:pt x="62465" y="108081"/>
                      <a:pt x="64038" y="108081"/>
                    </a:cubicBezTo>
                    <a:cubicBezTo>
                      <a:pt x="64089" y="108081"/>
                      <a:pt x="64115" y="108081"/>
                      <a:pt x="64115" y="108081"/>
                    </a:cubicBezTo>
                    <a:cubicBezTo>
                      <a:pt x="64115" y="108081"/>
                      <a:pt x="80415" y="85713"/>
                      <a:pt x="67013" y="44509"/>
                    </a:cubicBezTo>
                    <a:lnTo>
                      <a:pt x="67013" y="44509"/>
                    </a:lnTo>
                    <a:lnTo>
                      <a:pt x="61217" y="46139"/>
                    </a:lnTo>
                    <a:lnTo>
                      <a:pt x="64839" y="38442"/>
                    </a:lnTo>
                    <a:cubicBezTo>
                      <a:pt x="60764" y="27666"/>
                      <a:pt x="56236" y="19878"/>
                      <a:pt x="51527" y="14173"/>
                    </a:cubicBezTo>
                    <a:lnTo>
                      <a:pt x="42562" y="25311"/>
                    </a:lnTo>
                    <a:lnTo>
                      <a:pt x="44736" y="7471"/>
                    </a:lnTo>
                    <a:cubicBezTo>
                      <a:pt x="37310" y="1494"/>
                      <a:pt x="30065" y="0"/>
                      <a:pt x="2467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31"/>
              <p:cNvSpPr/>
              <p:nvPr/>
            </p:nvSpPr>
            <p:spPr>
              <a:xfrm>
                <a:off x="2785550" y="2271125"/>
                <a:ext cx="1353875" cy="3038225"/>
              </a:xfrm>
              <a:custGeom>
                <a:rect b="b" l="l" r="r" t="t"/>
                <a:pathLst>
                  <a:path extrusionOk="0" h="121529" w="54155">
                    <a:moveTo>
                      <a:pt x="40208" y="56961"/>
                    </a:moveTo>
                    <a:lnTo>
                      <a:pt x="45189" y="49626"/>
                    </a:lnTo>
                    <a:cubicBezTo>
                      <a:pt x="42563" y="37854"/>
                      <a:pt x="38940" y="29160"/>
                      <a:pt x="34956" y="22549"/>
                    </a:cubicBezTo>
                    <a:lnTo>
                      <a:pt x="24089" y="32782"/>
                    </a:lnTo>
                    <a:lnTo>
                      <a:pt x="28979" y="14671"/>
                    </a:lnTo>
                    <a:cubicBezTo>
                      <a:pt x="15396" y="1"/>
                      <a:pt x="1" y="4076"/>
                      <a:pt x="1" y="4076"/>
                    </a:cubicBezTo>
                    <a:lnTo>
                      <a:pt x="34050" y="121529"/>
                    </a:lnTo>
                    <a:cubicBezTo>
                      <a:pt x="34050" y="121529"/>
                      <a:pt x="54154" y="100701"/>
                      <a:pt x="46457" y="561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31"/>
              <p:cNvSpPr/>
              <p:nvPr/>
            </p:nvSpPr>
            <p:spPr>
              <a:xfrm>
                <a:off x="2269375" y="2373000"/>
                <a:ext cx="1367450" cy="2934100"/>
              </a:xfrm>
              <a:custGeom>
                <a:rect b="b" l="l" r="r" t="t"/>
                <a:pathLst>
                  <a:path extrusionOk="0" h="117364" w="54698">
                    <a:moveTo>
                      <a:pt x="20557" y="1"/>
                    </a:moveTo>
                    <a:cubicBezTo>
                      <a:pt x="20557" y="1"/>
                      <a:pt x="2899" y="7064"/>
                      <a:pt x="363" y="30971"/>
                    </a:cubicBezTo>
                    <a:lnTo>
                      <a:pt x="12769" y="36676"/>
                    </a:lnTo>
                    <a:lnTo>
                      <a:pt x="1" y="36676"/>
                    </a:lnTo>
                    <a:cubicBezTo>
                      <a:pt x="1" y="45461"/>
                      <a:pt x="1993" y="56237"/>
                      <a:pt x="7064" y="69277"/>
                    </a:cubicBezTo>
                    <a:lnTo>
                      <a:pt x="29341" y="75526"/>
                    </a:lnTo>
                    <a:lnTo>
                      <a:pt x="9962" y="76341"/>
                    </a:lnTo>
                    <a:cubicBezTo>
                      <a:pt x="27530" y="114103"/>
                      <a:pt x="54697" y="117363"/>
                      <a:pt x="54697" y="1173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31"/>
              <p:cNvSpPr/>
              <p:nvPr/>
            </p:nvSpPr>
            <p:spPr>
              <a:xfrm>
                <a:off x="3571150" y="2307350"/>
                <a:ext cx="1299525" cy="2424700"/>
              </a:xfrm>
              <a:custGeom>
                <a:rect b="b" l="l" r="r" t="t"/>
                <a:pathLst>
                  <a:path extrusionOk="0" h="96988" w="51981">
                    <a:moveTo>
                      <a:pt x="29703" y="1"/>
                    </a:moveTo>
                    <a:cubicBezTo>
                      <a:pt x="29703" y="1"/>
                      <a:pt x="14580" y="272"/>
                      <a:pt x="5977" y="17297"/>
                    </a:cubicBezTo>
                    <a:lnTo>
                      <a:pt x="13584" y="25085"/>
                    </a:lnTo>
                    <a:lnTo>
                      <a:pt x="4075" y="21372"/>
                    </a:lnTo>
                    <a:cubicBezTo>
                      <a:pt x="1630" y="27892"/>
                      <a:pt x="0" y="36495"/>
                      <a:pt x="91" y="47634"/>
                    </a:cubicBezTo>
                    <a:lnTo>
                      <a:pt x="14942" y="58591"/>
                    </a:lnTo>
                    <a:lnTo>
                      <a:pt x="14942" y="58591"/>
                    </a:lnTo>
                    <a:lnTo>
                      <a:pt x="272" y="53792"/>
                    </a:lnTo>
                    <a:lnTo>
                      <a:pt x="272" y="53792"/>
                    </a:lnTo>
                    <a:cubicBezTo>
                      <a:pt x="2626" y="86845"/>
                      <a:pt x="22006" y="96988"/>
                      <a:pt x="22006" y="96988"/>
                    </a:cubicBezTo>
                    <a:cubicBezTo>
                      <a:pt x="22006" y="96988"/>
                      <a:pt x="42834" y="87207"/>
                      <a:pt x="49626" y="51799"/>
                    </a:cubicBezTo>
                    <a:lnTo>
                      <a:pt x="44826" y="50713"/>
                    </a:lnTo>
                    <a:lnTo>
                      <a:pt x="50531" y="46638"/>
                    </a:lnTo>
                    <a:cubicBezTo>
                      <a:pt x="51980" y="37129"/>
                      <a:pt x="51708" y="29613"/>
                      <a:pt x="50531" y="23636"/>
                    </a:cubicBezTo>
                    <a:lnTo>
                      <a:pt x="39574" y="28164"/>
                    </a:lnTo>
                    <a:lnTo>
                      <a:pt x="39574" y="28164"/>
                    </a:lnTo>
                    <a:lnTo>
                      <a:pt x="48358" y="16029"/>
                    </a:lnTo>
                    <a:cubicBezTo>
                      <a:pt x="42381" y="1359"/>
                      <a:pt x="29703" y="1"/>
                      <a:pt x="29703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31"/>
              <p:cNvSpPr/>
              <p:nvPr/>
            </p:nvSpPr>
            <p:spPr>
              <a:xfrm>
                <a:off x="4164300" y="2280175"/>
                <a:ext cx="1021050" cy="2479050"/>
              </a:xfrm>
              <a:custGeom>
                <a:rect b="b" l="l" r="r" t="t"/>
                <a:pathLst>
                  <a:path extrusionOk="0" h="99162" w="40842">
                    <a:moveTo>
                      <a:pt x="30518" y="54698"/>
                    </a:moveTo>
                    <a:lnTo>
                      <a:pt x="37038" y="51347"/>
                    </a:lnTo>
                    <a:cubicBezTo>
                      <a:pt x="39936" y="41748"/>
                      <a:pt x="40841" y="33960"/>
                      <a:pt x="40570" y="27530"/>
                    </a:cubicBezTo>
                    <a:lnTo>
                      <a:pt x="28526" y="30609"/>
                    </a:lnTo>
                    <a:lnTo>
                      <a:pt x="39393" y="19380"/>
                    </a:lnTo>
                    <a:cubicBezTo>
                      <a:pt x="35408" y="3261"/>
                      <a:pt x="22549" y="1"/>
                      <a:pt x="22549" y="1"/>
                    </a:cubicBezTo>
                    <a:lnTo>
                      <a:pt x="0" y="99161"/>
                    </a:lnTo>
                    <a:cubicBezTo>
                      <a:pt x="0" y="99161"/>
                      <a:pt x="23002" y="92098"/>
                      <a:pt x="35408" y="565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31"/>
              <p:cNvSpPr/>
              <p:nvPr/>
            </p:nvSpPr>
            <p:spPr>
              <a:xfrm>
                <a:off x="3702450" y="2232650"/>
                <a:ext cx="1025575" cy="2526575"/>
              </a:xfrm>
              <a:custGeom>
                <a:rect b="b" l="l" r="r" t="t"/>
                <a:pathLst>
                  <a:path extrusionOk="0" h="101063" w="41023">
                    <a:moveTo>
                      <a:pt x="41023" y="1902"/>
                    </a:moveTo>
                    <a:cubicBezTo>
                      <a:pt x="41023" y="1902"/>
                      <a:pt x="25266" y="0"/>
                      <a:pt x="13856" y="16300"/>
                    </a:cubicBezTo>
                    <a:lnTo>
                      <a:pt x="20648" y="25447"/>
                    </a:lnTo>
                    <a:lnTo>
                      <a:pt x="11320" y="20285"/>
                    </a:lnTo>
                    <a:cubicBezTo>
                      <a:pt x="7698" y="26715"/>
                      <a:pt x="4800" y="35318"/>
                      <a:pt x="3170" y="46818"/>
                    </a:cubicBezTo>
                    <a:lnTo>
                      <a:pt x="16935" y="60402"/>
                    </a:lnTo>
                    <a:lnTo>
                      <a:pt x="2536" y="53248"/>
                    </a:lnTo>
                    <a:cubicBezTo>
                      <a:pt x="1" y="87750"/>
                      <a:pt x="18474" y="101062"/>
                      <a:pt x="18474" y="1010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31"/>
              <p:cNvSpPr/>
              <p:nvPr/>
            </p:nvSpPr>
            <p:spPr>
              <a:xfrm>
                <a:off x="3292675" y="3984075"/>
                <a:ext cx="1910775" cy="1424900"/>
              </a:xfrm>
              <a:custGeom>
                <a:rect b="b" l="l" r="r" t="t"/>
                <a:pathLst>
                  <a:path extrusionOk="0" h="56996" w="76431">
                    <a:moveTo>
                      <a:pt x="36712" y="1"/>
                    </a:moveTo>
                    <a:cubicBezTo>
                      <a:pt x="19085" y="1"/>
                      <a:pt x="6005" y="24370"/>
                      <a:pt x="3080" y="35895"/>
                    </a:cubicBezTo>
                    <a:cubicBezTo>
                      <a:pt x="1268" y="42778"/>
                      <a:pt x="272" y="49841"/>
                      <a:pt x="1" y="56995"/>
                    </a:cubicBezTo>
                    <a:lnTo>
                      <a:pt x="76069" y="56995"/>
                    </a:lnTo>
                    <a:cubicBezTo>
                      <a:pt x="76431" y="48121"/>
                      <a:pt x="71813" y="43955"/>
                      <a:pt x="68552" y="28470"/>
                    </a:cubicBezTo>
                    <a:cubicBezTo>
                      <a:pt x="65383" y="13075"/>
                      <a:pt x="56056" y="1121"/>
                      <a:pt x="37854" y="35"/>
                    </a:cubicBezTo>
                    <a:cubicBezTo>
                      <a:pt x="37471" y="12"/>
                      <a:pt x="37090" y="1"/>
                      <a:pt x="367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31"/>
              <p:cNvSpPr/>
              <p:nvPr/>
            </p:nvSpPr>
            <p:spPr>
              <a:xfrm>
                <a:off x="4494825" y="4254350"/>
                <a:ext cx="339625" cy="381425"/>
              </a:xfrm>
              <a:custGeom>
                <a:rect b="b" l="l" r="r" t="t"/>
                <a:pathLst>
                  <a:path extrusionOk="0" h="15257" w="13585">
                    <a:moveTo>
                      <a:pt x="4801" y="1"/>
                    </a:moveTo>
                    <a:cubicBezTo>
                      <a:pt x="4228" y="1"/>
                      <a:pt x="3677" y="117"/>
                      <a:pt x="3170" y="362"/>
                    </a:cubicBezTo>
                    <a:cubicBezTo>
                      <a:pt x="544" y="1721"/>
                      <a:pt x="1" y="6067"/>
                      <a:pt x="2083" y="10052"/>
                    </a:cubicBezTo>
                    <a:cubicBezTo>
                      <a:pt x="3673" y="13230"/>
                      <a:pt x="6414" y="15256"/>
                      <a:pt x="8792" y="15256"/>
                    </a:cubicBezTo>
                    <a:cubicBezTo>
                      <a:pt x="9395" y="15256"/>
                      <a:pt x="9974" y="15126"/>
                      <a:pt x="10505" y="14851"/>
                    </a:cubicBezTo>
                    <a:cubicBezTo>
                      <a:pt x="13131" y="13584"/>
                      <a:pt x="13584" y="9237"/>
                      <a:pt x="11592" y="5252"/>
                    </a:cubicBezTo>
                    <a:cubicBezTo>
                      <a:pt x="9984" y="2037"/>
                      <a:pt x="7197" y="1"/>
                      <a:pt x="48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31"/>
              <p:cNvSpPr/>
              <p:nvPr/>
            </p:nvSpPr>
            <p:spPr>
              <a:xfrm>
                <a:off x="4506150" y="4698325"/>
                <a:ext cx="191700" cy="170225"/>
              </a:xfrm>
              <a:custGeom>
                <a:rect b="b" l="l" r="r" t="t"/>
                <a:pathLst>
                  <a:path extrusionOk="0" h="6809" w="7668">
                    <a:moveTo>
                      <a:pt x="3820" y="0"/>
                    </a:moveTo>
                    <a:cubicBezTo>
                      <a:pt x="3336" y="0"/>
                      <a:pt x="2839" y="110"/>
                      <a:pt x="2355" y="352"/>
                    </a:cubicBezTo>
                    <a:cubicBezTo>
                      <a:pt x="634" y="1439"/>
                      <a:pt x="0" y="3703"/>
                      <a:pt x="1087" y="5424"/>
                    </a:cubicBezTo>
                    <a:cubicBezTo>
                      <a:pt x="1782" y="6375"/>
                      <a:pt x="2788" y="6809"/>
                      <a:pt x="3788" y="6809"/>
                    </a:cubicBezTo>
                    <a:cubicBezTo>
                      <a:pt x="5262" y="6809"/>
                      <a:pt x="6723" y="5865"/>
                      <a:pt x="7154" y="4246"/>
                    </a:cubicBezTo>
                    <a:cubicBezTo>
                      <a:pt x="7667" y="1975"/>
                      <a:pt x="5868" y="0"/>
                      <a:pt x="38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31"/>
              <p:cNvSpPr/>
              <p:nvPr/>
            </p:nvSpPr>
            <p:spPr>
              <a:xfrm>
                <a:off x="4336350" y="4523375"/>
                <a:ext cx="194725" cy="168525"/>
              </a:xfrm>
              <a:custGeom>
                <a:rect b="b" l="l" r="r" t="t"/>
                <a:pathLst>
                  <a:path extrusionOk="0" h="6741" w="7789">
                    <a:moveTo>
                      <a:pt x="3666" y="1"/>
                    </a:moveTo>
                    <a:cubicBezTo>
                      <a:pt x="1803" y="1"/>
                      <a:pt x="172" y="1481"/>
                      <a:pt x="1" y="3366"/>
                    </a:cubicBezTo>
                    <a:cubicBezTo>
                      <a:pt x="64" y="5382"/>
                      <a:pt x="1704" y="6740"/>
                      <a:pt x="3429" y="6740"/>
                    </a:cubicBezTo>
                    <a:cubicBezTo>
                      <a:pt x="4183" y="6740"/>
                      <a:pt x="4954" y="6480"/>
                      <a:pt x="5615" y="5902"/>
                    </a:cubicBezTo>
                    <a:cubicBezTo>
                      <a:pt x="7788" y="4000"/>
                      <a:pt x="6792" y="468"/>
                      <a:pt x="3985" y="15"/>
                    </a:cubicBezTo>
                    <a:cubicBezTo>
                      <a:pt x="3878" y="6"/>
                      <a:pt x="3772" y="1"/>
                      <a:pt x="3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0" name="Google Shape;3060;p31"/>
            <p:cNvGrpSpPr/>
            <p:nvPr/>
          </p:nvGrpSpPr>
          <p:grpSpPr>
            <a:xfrm>
              <a:off x="9095931" y="1535197"/>
              <a:ext cx="550946" cy="513550"/>
              <a:chOff x="381554" y="2258499"/>
              <a:chExt cx="409960" cy="382134"/>
            </a:xfrm>
          </p:grpSpPr>
          <p:sp>
            <p:nvSpPr>
              <p:cNvPr id="3061" name="Google Shape;3061;p31"/>
              <p:cNvSpPr/>
              <p:nvPr/>
            </p:nvSpPr>
            <p:spPr>
              <a:xfrm>
                <a:off x="401862" y="2275796"/>
                <a:ext cx="389653" cy="363485"/>
              </a:xfrm>
              <a:custGeom>
                <a:rect b="b" l="l" r="r" t="t"/>
                <a:pathLst>
                  <a:path extrusionOk="0" h="32004" w="34308">
                    <a:moveTo>
                      <a:pt x="15366" y="1"/>
                    </a:moveTo>
                    <a:cubicBezTo>
                      <a:pt x="7418" y="597"/>
                      <a:pt x="1060" y="6955"/>
                      <a:pt x="530" y="14969"/>
                    </a:cubicBezTo>
                    <a:cubicBezTo>
                      <a:pt x="1" y="22916"/>
                      <a:pt x="5431" y="30069"/>
                      <a:pt x="13313" y="31659"/>
                    </a:cubicBezTo>
                    <a:cubicBezTo>
                      <a:pt x="14412" y="31892"/>
                      <a:pt x="15512" y="32004"/>
                      <a:pt x="16597" y="32004"/>
                    </a:cubicBezTo>
                    <a:cubicBezTo>
                      <a:pt x="23225" y="32004"/>
                      <a:pt x="29316" y="27815"/>
                      <a:pt x="31592" y="21327"/>
                    </a:cubicBezTo>
                    <a:cubicBezTo>
                      <a:pt x="34307" y="13777"/>
                      <a:pt x="30930" y="5432"/>
                      <a:pt x="23843" y="1723"/>
                    </a:cubicBezTo>
                    <a:lnTo>
                      <a:pt x="16425" y="14770"/>
                    </a:lnTo>
                    <a:lnTo>
                      <a:pt x="15366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31"/>
              <p:cNvSpPr/>
              <p:nvPr/>
            </p:nvSpPr>
            <p:spPr>
              <a:xfrm>
                <a:off x="381554" y="2258499"/>
                <a:ext cx="396422" cy="382134"/>
              </a:xfrm>
              <a:custGeom>
                <a:rect b="b" l="l" r="r" t="t"/>
                <a:pathLst>
                  <a:path extrusionOk="0" h="33646" w="34904">
                    <a:moveTo>
                      <a:pt x="25366" y="2385"/>
                    </a:moveTo>
                    <a:lnTo>
                      <a:pt x="17088" y="14770"/>
                    </a:lnTo>
                    <a:lnTo>
                      <a:pt x="17088" y="67"/>
                    </a:lnTo>
                    <a:cubicBezTo>
                      <a:pt x="9074" y="1"/>
                      <a:pt x="2252" y="5895"/>
                      <a:pt x="1126" y="13843"/>
                    </a:cubicBezTo>
                    <a:cubicBezTo>
                      <a:pt x="0" y="21790"/>
                      <a:pt x="4968" y="29274"/>
                      <a:pt x="12650" y="31460"/>
                    </a:cubicBezTo>
                    <a:cubicBezTo>
                      <a:pt x="20399" y="33645"/>
                      <a:pt x="28479" y="29804"/>
                      <a:pt x="31724" y="22452"/>
                    </a:cubicBezTo>
                    <a:cubicBezTo>
                      <a:pt x="34903" y="15101"/>
                      <a:pt x="32188" y="6557"/>
                      <a:pt x="25366" y="23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31"/>
              <p:cNvSpPr/>
              <p:nvPr/>
            </p:nvSpPr>
            <p:spPr>
              <a:xfrm>
                <a:off x="520707" y="2285575"/>
                <a:ext cx="251251" cy="337000"/>
              </a:xfrm>
              <a:custGeom>
                <a:rect b="b" l="l" r="r" t="t"/>
                <a:pathLst>
                  <a:path extrusionOk="0" h="29672" w="22122">
                    <a:moveTo>
                      <a:pt x="13114" y="1"/>
                    </a:moveTo>
                    <a:lnTo>
                      <a:pt x="4836" y="12386"/>
                    </a:lnTo>
                    <a:lnTo>
                      <a:pt x="1" y="28943"/>
                    </a:lnTo>
                    <a:cubicBezTo>
                      <a:pt x="1524" y="29407"/>
                      <a:pt x="3180" y="29672"/>
                      <a:pt x="4769" y="29672"/>
                    </a:cubicBezTo>
                    <a:cubicBezTo>
                      <a:pt x="11988" y="29672"/>
                      <a:pt x="18280" y="24903"/>
                      <a:pt x="20201" y="18015"/>
                    </a:cubicBezTo>
                    <a:cubicBezTo>
                      <a:pt x="22121" y="11061"/>
                      <a:pt x="19207" y="3710"/>
                      <a:pt x="130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4" name="Google Shape;3064;p31"/>
            <p:cNvGrpSpPr/>
            <p:nvPr/>
          </p:nvGrpSpPr>
          <p:grpSpPr>
            <a:xfrm>
              <a:off x="8930367" y="390599"/>
              <a:ext cx="465028" cy="479605"/>
              <a:chOff x="1129991" y="3111493"/>
              <a:chExt cx="346029" cy="356875"/>
            </a:xfrm>
          </p:grpSpPr>
          <p:sp>
            <p:nvSpPr>
              <p:cNvPr id="3065" name="Google Shape;3065;p31"/>
              <p:cNvSpPr/>
              <p:nvPr/>
            </p:nvSpPr>
            <p:spPr>
              <a:xfrm>
                <a:off x="1129991" y="3148836"/>
                <a:ext cx="346029" cy="319532"/>
              </a:xfrm>
              <a:custGeom>
                <a:rect b="b" l="l" r="r" t="t"/>
                <a:pathLst>
                  <a:path extrusionOk="0" h="28134" w="30467">
                    <a:moveTo>
                      <a:pt x="15667" y="0"/>
                    </a:moveTo>
                    <a:cubicBezTo>
                      <a:pt x="13313" y="0"/>
                      <a:pt x="10932" y="589"/>
                      <a:pt x="8743" y="1813"/>
                    </a:cubicBezTo>
                    <a:cubicBezTo>
                      <a:pt x="2650" y="5323"/>
                      <a:pt x="1" y="12740"/>
                      <a:pt x="2650" y="19297"/>
                    </a:cubicBezTo>
                    <a:cubicBezTo>
                      <a:pt x="4801" y="24703"/>
                      <a:pt x="10032" y="28134"/>
                      <a:pt x="15661" y="28134"/>
                    </a:cubicBezTo>
                    <a:cubicBezTo>
                      <a:pt x="16790" y="28134"/>
                      <a:pt x="17935" y="27996"/>
                      <a:pt x="19075" y="27708"/>
                    </a:cubicBezTo>
                    <a:cubicBezTo>
                      <a:pt x="25896" y="26052"/>
                      <a:pt x="30466" y="19562"/>
                      <a:pt x="29671" y="12542"/>
                    </a:cubicBezTo>
                    <a:lnTo>
                      <a:pt x="29671" y="12542"/>
                    </a:lnTo>
                    <a:lnTo>
                      <a:pt x="29671" y="12608"/>
                    </a:lnTo>
                    <a:lnTo>
                      <a:pt x="16624" y="13403"/>
                    </a:lnTo>
                    <a:lnTo>
                      <a:pt x="16624" y="13403"/>
                    </a:lnTo>
                    <a:lnTo>
                      <a:pt x="26890" y="5521"/>
                    </a:lnTo>
                    <a:cubicBezTo>
                      <a:pt x="24115" y="1935"/>
                      <a:pt x="19936" y="0"/>
                      <a:pt x="1566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31"/>
              <p:cNvSpPr/>
              <p:nvPr/>
            </p:nvSpPr>
            <p:spPr>
              <a:xfrm>
                <a:off x="1137510" y="3111493"/>
                <a:ext cx="338510" cy="349788"/>
              </a:xfrm>
              <a:custGeom>
                <a:rect b="b" l="l" r="r" t="t"/>
                <a:pathLst>
                  <a:path extrusionOk="0" h="30798" w="29805">
                    <a:moveTo>
                      <a:pt x="29539" y="15234"/>
                    </a:moveTo>
                    <a:lnTo>
                      <a:pt x="16492" y="15167"/>
                    </a:lnTo>
                    <a:lnTo>
                      <a:pt x="27287" y="8015"/>
                    </a:lnTo>
                    <a:cubicBezTo>
                      <a:pt x="23446" y="2120"/>
                      <a:pt x="15830" y="1"/>
                      <a:pt x="9472" y="2981"/>
                    </a:cubicBezTo>
                    <a:cubicBezTo>
                      <a:pt x="3114" y="6028"/>
                      <a:pt x="1" y="13247"/>
                      <a:pt x="2120" y="19936"/>
                    </a:cubicBezTo>
                    <a:cubicBezTo>
                      <a:pt x="4240" y="26691"/>
                      <a:pt x="10995" y="30798"/>
                      <a:pt x="17883" y="29605"/>
                    </a:cubicBezTo>
                    <a:cubicBezTo>
                      <a:pt x="24837" y="28413"/>
                      <a:pt x="29804" y="22254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31"/>
              <p:cNvSpPr/>
              <p:nvPr/>
            </p:nvSpPr>
            <p:spPr>
              <a:xfrm>
                <a:off x="1160838" y="3283752"/>
                <a:ext cx="315182" cy="176030"/>
              </a:xfrm>
              <a:custGeom>
                <a:rect b="b" l="l" r="r" t="t"/>
                <a:pathLst>
                  <a:path extrusionOk="0" h="15499" w="27751">
                    <a:moveTo>
                      <a:pt x="27485" y="67"/>
                    </a:moveTo>
                    <a:lnTo>
                      <a:pt x="14438" y="0"/>
                    </a:lnTo>
                    <a:lnTo>
                      <a:pt x="0" y="4372"/>
                    </a:lnTo>
                    <a:cubicBezTo>
                      <a:pt x="1921" y="11193"/>
                      <a:pt x="8676" y="15498"/>
                      <a:pt x="15696" y="14438"/>
                    </a:cubicBezTo>
                    <a:cubicBezTo>
                      <a:pt x="22651" y="13313"/>
                      <a:pt x="27750" y="7153"/>
                      <a:pt x="27551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8" name="Google Shape;3068;p31"/>
            <p:cNvGrpSpPr/>
            <p:nvPr/>
          </p:nvGrpSpPr>
          <p:grpSpPr>
            <a:xfrm>
              <a:off x="8430772" y="958457"/>
              <a:ext cx="544886" cy="517595"/>
              <a:chOff x="559072" y="1101613"/>
              <a:chExt cx="405451" cy="385144"/>
            </a:xfrm>
          </p:grpSpPr>
          <p:sp>
            <p:nvSpPr>
              <p:cNvPr id="3069" name="Google Shape;3069;p31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31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31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072" name="Shape 3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Google Shape;3073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74" name="Google Shape;3074;p32"/>
          <p:cNvSpPr txBox="1"/>
          <p:nvPr>
            <p:ph idx="1" type="subTitle"/>
          </p:nvPr>
        </p:nvSpPr>
        <p:spPr>
          <a:xfrm>
            <a:off x="937626" y="294262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75" name="Google Shape;3075;p32"/>
          <p:cNvSpPr txBox="1"/>
          <p:nvPr>
            <p:ph idx="2" type="subTitle"/>
          </p:nvPr>
        </p:nvSpPr>
        <p:spPr>
          <a:xfrm>
            <a:off x="3484350" y="294262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76" name="Google Shape;3076;p32"/>
          <p:cNvSpPr txBox="1"/>
          <p:nvPr>
            <p:ph idx="3" type="subTitle"/>
          </p:nvPr>
        </p:nvSpPr>
        <p:spPr>
          <a:xfrm>
            <a:off x="6031074" y="294262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77" name="Google Shape;3077;p32"/>
          <p:cNvSpPr txBox="1"/>
          <p:nvPr>
            <p:ph idx="4" type="subTitle"/>
          </p:nvPr>
        </p:nvSpPr>
        <p:spPr>
          <a:xfrm>
            <a:off x="937625" y="2488051"/>
            <a:ext cx="21753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78" name="Google Shape;3078;p32"/>
          <p:cNvSpPr txBox="1"/>
          <p:nvPr>
            <p:ph idx="5" type="subTitle"/>
          </p:nvPr>
        </p:nvSpPr>
        <p:spPr>
          <a:xfrm>
            <a:off x="3484350" y="2488051"/>
            <a:ext cx="21753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79" name="Google Shape;3079;p32"/>
          <p:cNvSpPr txBox="1"/>
          <p:nvPr>
            <p:ph idx="6" type="subTitle"/>
          </p:nvPr>
        </p:nvSpPr>
        <p:spPr>
          <a:xfrm>
            <a:off x="6031075" y="2488051"/>
            <a:ext cx="21753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080" name="Google Shape;3080;p32"/>
          <p:cNvGrpSpPr/>
          <p:nvPr/>
        </p:nvGrpSpPr>
        <p:grpSpPr>
          <a:xfrm rot="6313022">
            <a:off x="-317993" y="-422856"/>
            <a:ext cx="1266333" cy="1314284"/>
            <a:chOff x="1296625" y="218400"/>
            <a:chExt cx="5051400" cy="5242675"/>
          </a:xfrm>
        </p:grpSpPr>
        <p:sp>
          <p:nvSpPr>
            <p:cNvPr id="3081" name="Google Shape;3081;p32"/>
            <p:cNvSpPr/>
            <p:nvPr/>
          </p:nvSpPr>
          <p:spPr>
            <a:xfrm>
              <a:off x="1318825" y="385700"/>
              <a:ext cx="5029200" cy="5075375"/>
            </a:xfrm>
            <a:custGeom>
              <a:rect b="b" l="l" r="r" t="t"/>
              <a:pathLst>
                <a:path extrusionOk="0" h="203015" w="201168">
                  <a:moveTo>
                    <a:pt x="56909" y="36382"/>
                  </a:moveTo>
                  <a:cubicBezTo>
                    <a:pt x="57006" y="36382"/>
                    <a:pt x="57102" y="36388"/>
                    <a:pt x="57195" y="36401"/>
                  </a:cubicBezTo>
                  <a:cubicBezTo>
                    <a:pt x="63111" y="37388"/>
                    <a:pt x="67450" y="50602"/>
                    <a:pt x="66168" y="56518"/>
                  </a:cubicBezTo>
                  <a:cubicBezTo>
                    <a:pt x="65662" y="58818"/>
                    <a:pt x="64369" y="59916"/>
                    <a:pt x="62639" y="59916"/>
                  </a:cubicBezTo>
                  <a:cubicBezTo>
                    <a:pt x="59990" y="59916"/>
                    <a:pt x="56315" y="57345"/>
                    <a:pt x="52856" y="52574"/>
                  </a:cubicBezTo>
                  <a:cubicBezTo>
                    <a:pt x="47291" y="44898"/>
                    <a:pt x="53396" y="36382"/>
                    <a:pt x="56909" y="36382"/>
                  </a:cubicBezTo>
                  <a:close/>
                  <a:moveTo>
                    <a:pt x="116794" y="29884"/>
                  </a:moveTo>
                  <a:cubicBezTo>
                    <a:pt x="117312" y="29884"/>
                    <a:pt x="117770" y="30015"/>
                    <a:pt x="118137" y="30288"/>
                  </a:cubicBezTo>
                  <a:cubicBezTo>
                    <a:pt x="123166" y="34035"/>
                    <a:pt x="122180" y="51785"/>
                    <a:pt x="118827" y="58195"/>
                  </a:cubicBezTo>
                  <a:cubicBezTo>
                    <a:pt x="117806" y="60090"/>
                    <a:pt x="116639" y="60977"/>
                    <a:pt x="115443" y="60977"/>
                  </a:cubicBezTo>
                  <a:cubicBezTo>
                    <a:pt x="112593" y="60977"/>
                    <a:pt x="109577" y="55948"/>
                    <a:pt x="107980" y="47545"/>
                  </a:cubicBezTo>
                  <a:cubicBezTo>
                    <a:pt x="105984" y="36958"/>
                    <a:pt x="112999" y="29884"/>
                    <a:pt x="116794" y="29884"/>
                  </a:cubicBezTo>
                  <a:close/>
                  <a:moveTo>
                    <a:pt x="162952" y="60022"/>
                  </a:moveTo>
                  <a:cubicBezTo>
                    <a:pt x="166254" y="60022"/>
                    <a:pt x="169040" y="60613"/>
                    <a:pt x="170499" y="62041"/>
                  </a:cubicBezTo>
                  <a:cubicBezTo>
                    <a:pt x="173113" y="64654"/>
                    <a:pt x="167366" y="74772"/>
                    <a:pt x="155683" y="74772"/>
                  </a:cubicBezTo>
                  <a:cubicBezTo>
                    <a:pt x="155463" y="74772"/>
                    <a:pt x="155241" y="74769"/>
                    <a:pt x="155017" y="74761"/>
                  </a:cubicBezTo>
                  <a:cubicBezTo>
                    <a:pt x="142888" y="74268"/>
                    <a:pt x="137070" y="70028"/>
                    <a:pt x="142790" y="65591"/>
                  </a:cubicBezTo>
                  <a:cubicBezTo>
                    <a:pt x="146736" y="62648"/>
                    <a:pt x="155990" y="60022"/>
                    <a:pt x="162952" y="60022"/>
                  </a:cubicBezTo>
                  <a:close/>
                  <a:moveTo>
                    <a:pt x="73700" y="76930"/>
                  </a:moveTo>
                  <a:cubicBezTo>
                    <a:pt x="73720" y="76930"/>
                    <a:pt x="73741" y="76930"/>
                    <a:pt x="73761" y="76931"/>
                  </a:cubicBezTo>
                  <a:cubicBezTo>
                    <a:pt x="81848" y="77227"/>
                    <a:pt x="87863" y="92413"/>
                    <a:pt x="86088" y="99612"/>
                  </a:cubicBezTo>
                  <a:cubicBezTo>
                    <a:pt x="85268" y="102763"/>
                    <a:pt x="83124" y="104289"/>
                    <a:pt x="80312" y="104289"/>
                  </a:cubicBezTo>
                  <a:cubicBezTo>
                    <a:pt x="76700" y="104289"/>
                    <a:pt x="71984" y="101772"/>
                    <a:pt x="67549" y="96949"/>
                  </a:cubicBezTo>
                  <a:cubicBezTo>
                    <a:pt x="59694" y="88406"/>
                    <a:pt x="68851" y="76930"/>
                    <a:pt x="73700" y="76930"/>
                  </a:cubicBezTo>
                  <a:close/>
                  <a:moveTo>
                    <a:pt x="166451" y="117736"/>
                  </a:moveTo>
                  <a:cubicBezTo>
                    <a:pt x="169540" y="117736"/>
                    <a:pt x="172250" y="118429"/>
                    <a:pt x="173655" y="120123"/>
                  </a:cubicBezTo>
                  <a:cubicBezTo>
                    <a:pt x="175733" y="122673"/>
                    <a:pt x="171929" y="132012"/>
                    <a:pt x="163023" y="132012"/>
                  </a:cubicBezTo>
                  <a:cubicBezTo>
                    <a:pt x="162632" y="132012"/>
                    <a:pt x="162232" y="131994"/>
                    <a:pt x="161822" y="131956"/>
                  </a:cubicBezTo>
                  <a:cubicBezTo>
                    <a:pt x="152158" y="130970"/>
                    <a:pt x="147326" y="126434"/>
                    <a:pt x="151763" y="122391"/>
                  </a:cubicBezTo>
                  <a:cubicBezTo>
                    <a:pt x="154579" y="119825"/>
                    <a:pt x="161088" y="117736"/>
                    <a:pt x="166451" y="117736"/>
                  </a:cubicBezTo>
                  <a:close/>
                  <a:moveTo>
                    <a:pt x="118201" y="113018"/>
                  </a:moveTo>
                  <a:cubicBezTo>
                    <a:pt x="122166" y="113018"/>
                    <a:pt x="125744" y="114076"/>
                    <a:pt x="127603" y="116671"/>
                  </a:cubicBezTo>
                  <a:cubicBezTo>
                    <a:pt x="130193" y="120371"/>
                    <a:pt x="126277" y="132917"/>
                    <a:pt x="116345" y="132917"/>
                  </a:cubicBezTo>
                  <a:cubicBezTo>
                    <a:pt x="115687" y="132917"/>
                    <a:pt x="115002" y="132862"/>
                    <a:pt x="114291" y="132745"/>
                  </a:cubicBezTo>
                  <a:cubicBezTo>
                    <a:pt x="102852" y="130970"/>
                    <a:pt x="96935" y="124363"/>
                    <a:pt x="101964" y="118841"/>
                  </a:cubicBezTo>
                  <a:cubicBezTo>
                    <a:pt x="105018" y="115548"/>
                    <a:pt x="112071" y="113018"/>
                    <a:pt x="118201" y="113018"/>
                  </a:cubicBezTo>
                  <a:close/>
                  <a:moveTo>
                    <a:pt x="49146" y="114402"/>
                  </a:moveTo>
                  <a:cubicBezTo>
                    <a:pt x="49166" y="114402"/>
                    <a:pt x="49187" y="114403"/>
                    <a:pt x="49207" y="114403"/>
                  </a:cubicBezTo>
                  <a:cubicBezTo>
                    <a:pt x="55124" y="114699"/>
                    <a:pt x="59364" y="125546"/>
                    <a:pt x="58082" y="130674"/>
                  </a:cubicBezTo>
                  <a:cubicBezTo>
                    <a:pt x="57522" y="132960"/>
                    <a:pt x="55999" y="134057"/>
                    <a:pt x="53993" y="134057"/>
                  </a:cubicBezTo>
                  <a:cubicBezTo>
                    <a:pt x="51412" y="134057"/>
                    <a:pt x="48031" y="132241"/>
                    <a:pt x="44868" y="128801"/>
                  </a:cubicBezTo>
                  <a:cubicBezTo>
                    <a:pt x="39281" y="122625"/>
                    <a:pt x="45679" y="114402"/>
                    <a:pt x="49146" y="114402"/>
                  </a:cubicBezTo>
                  <a:close/>
                  <a:moveTo>
                    <a:pt x="124420" y="1"/>
                  </a:moveTo>
                  <a:cubicBezTo>
                    <a:pt x="124079" y="1"/>
                    <a:pt x="123727" y="5"/>
                    <a:pt x="123363" y="14"/>
                  </a:cubicBezTo>
                  <a:cubicBezTo>
                    <a:pt x="115178" y="112"/>
                    <a:pt x="100682" y="3662"/>
                    <a:pt x="94864" y="12439"/>
                  </a:cubicBezTo>
                  <a:cubicBezTo>
                    <a:pt x="89046" y="21117"/>
                    <a:pt x="90032" y="34232"/>
                    <a:pt x="94963" y="42121"/>
                  </a:cubicBezTo>
                  <a:cubicBezTo>
                    <a:pt x="99894" y="49911"/>
                    <a:pt x="104528" y="65295"/>
                    <a:pt x="97034" y="71507"/>
                  </a:cubicBezTo>
                  <a:cubicBezTo>
                    <a:pt x="95345" y="72885"/>
                    <a:pt x="93495" y="73572"/>
                    <a:pt x="91609" y="73572"/>
                  </a:cubicBezTo>
                  <a:cubicBezTo>
                    <a:pt x="85125" y="73572"/>
                    <a:pt x="78200" y="65460"/>
                    <a:pt x="75832" y="49418"/>
                  </a:cubicBezTo>
                  <a:cubicBezTo>
                    <a:pt x="72775" y="28710"/>
                    <a:pt x="86975" y="11453"/>
                    <a:pt x="84017" y="8198"/>
                  </a:cubicBezTo>
                  <a:cubicBezTo>
                    <a:pt x="83432" y="7557"/>
                    <a:pt x="82078" y="7222"/>
                    <a:pt x="80172" y="7222"/>
                  </a:cubicBezTo>
                  <a:cubicBezTo>
                    <a:pt x="72119" y="7222"/>
                    <a:pt x="54219" y="13196"/>
                    <a:pt x="42896" y="27231"/>
                  </a:cubicBezTo>
                  <a:cubicBezTo>
                    <a:pt x="31753" y="41135"/>
                    <a:pt x="36388" y="60759"/>
                    <a:pt x="41417" y="68549"/>
                  </a:cubicBezTo>
                  <a:cubicBezTo>
                    <a:pt x="46446" y="76438"/>
                    <a:pt x="53645" y="83341"/>
                    <a:pt x="52363" y="91328"/>
                  </a:cubicBezTo>
                  <a:cubicBezTo>
                    <a:pt x="51825" y="94440"/>
                    <a:pt x="49401" y="96250"/>
                    <a:pt x="46158" y="96250"/>
                  </a:cubicBezTo>
                  <a:cubicBezTo>
                    <a:pt x="41078" y="96250"/>
                    <a:pt x="33988" y="91808"/>
                    <a:pt x="28992" y="80974"/>
                  </a:cubicBezTo>
                  <a:cubicBezTo>
                    <a:pt x="20708" y="63322"/>
                    <a:pt x="25047" y="43008"/>
                    <a:pt x="24456" y="41233"/>
                  </a:cubicBezTo>
                  <a:cubicBezTo>
                    <a:pt x="24247" y="40667"/>
                    <a:pt x="23696" y="40335"/>
                    <a:pt x="22891" y="40335"/>
                  </a:cubicBezTo>
                  <a:cubicBezTo>
                    <a:pt x="21030" y="40335"/>
                    <a:pt x="17808" y="42106"/>
                    <a:pt x="14299" y="46854"/>
                  </a:cubicBezTo>
                  <a:cubicBezTo>
                    <a:pt x="6508" y="56913"/>
                    <a:pt x="2170" y="69239"/>
                    <a:pt x="1972" y="81960"/>
                  </a:cubicBezTo>
                  <a:cubicBezTo>
                    <a:pt x="1676" y="98921"/>
                    <a:pt x="8974" y="104345"/>
                    <a:pt x="17356" y="107501"/>
                  </a:cubicBezTo>
                  <a:cubicBezTo>
                    <a:pt x="25639" y="110755"/>
                    <a:pt x="28893" y="117164"/>
                    <a:pt x="23864" y="121208"/>
                  </a:cubicBezTo>
                  <a:cubicBezTo>
                    <a:pt x="22503" y="122297"/>
                    <a:pt x="20457" y="122687"/>
                    <a:pt x="18157" y="122687"/>
                  </a:cubicBezTo>
                  <a:cubicBezTo>
                    <a:pt x="12358" y="122687"/>
                    <a:pt x="4944" y="120209"/>
                    <a:pt x="2796" y="120209"/>
                  </a:cubicBezTo>
                  <a:cubicBezTo>
                    <a:pt x="2710" y="120209"/>
                    <a:pt x="2633" y="120213"/>
                    <a:pt x="2564" y="120221"/>
                  </a:cubicBezTo>
                  <a:cubicBezTo>
                    <a:pt x="0" y="120419"/>
                    <a:pt x="1282" y="127026"/>
                    <a:pt x="9072" y="135704"/>
                  </a:cubicBezTo>
                  <a:cubicBezTo>
                    <a:pt x="16764" y="144381"/>
                    <a:pt x="27907" y="144973"/>
                    <a:pt x="38261" y="146255"/>
                  </a:cubicBezTo>
                  <a:cubicBezTo>
                    <a:pt x="48616" y="147537"/>
                    <a:pt x="51771" y="153651"/>
                    <a:pt x="52757" y="157891"/>
                  </a:cubicBezTo>
                  <a:cubicBezTo>
                    <a:pt x="53589" y="161466"/>
                    <a:pt x="55191" y="161747"/>
                    <a:pt x="55673" y="161747"/>
                  </a:cubicBezTo>
                  <a:cubicBezTo>
                    <a:pt x="55763" y="161747"/>
                    <a:pt x="55814" y="161737"/>
                    <a:pt x="55814" y="161737"/>
                  </a:cubicBezTo>
                  <a:cubicBezTo>
                    <a:pt x="55814" y="161737"/>
                    <a:pt x="56084" y="163624"/>
                    <a:pt x="59882" y="163624"/>
                  </a:cubicBezTo>
                  <a:cubicBezTo>
                    <a:pt x="60063" y="163624"/>
                    <a:pt x="60252" y="163620"/>
                    <a:pt x="60449" y="163611"/>
                  </a:cubicBezTo>
                  <a:cubicBezTo>
                    <a:pt x="60717" y="163598"/>
                    <a:pt x="60994" y="163592"/>
                    <a:pt x="61280" y="163592"/>
                  </a:cubicBezTo>
                  <a:cubicBezTo>
                    <a:pt x="65618" y="163592"/>
                    <a:pt x="71848" y="165187"/>
                    <a:pt x="75734" y="174162"/>
                  </a:cubicBezTo>
                  <a:cubicBezTo>
                    <a:pt x="79974" y="183727"/>
                    <a:pt x="83623" y="194180"/>
                    <a:pt x="94174" y="199209"/>
                  </a:cubicBezTo>
                  <a:cubicBezTo>
                    <a:pt x="99905" y="201941"/>
                    <a:pt x="104501" y="203014"/>
                    <a:pt x="107425" y="203014"/>
                  </a:cubicBezTo>
                  <a:cubicBezTo>
                    <a:pt x="109886" y="203014"/>
                    <a:pt x="111163" y="202255"/>
                    <a:pt x="110938" y="201083"/>
                  </a:cubicBezTo>
                  <a:cubicBezTo>
                    <a:pt x="110346" y="198618"/>
                    <a:pt x="101471" y="186784"/>
                    <a:pt x="103937" y="180868"/>
                  </a:cubicBezTo>
                  <a:cubicBezTo>
                    <a:pt x="104951" y="178332"/>
                    <a:pt x="106853" y="177118"/>
                    <a:pt x="109114" y="177118"/>
                  </a:cubicBezTo>
                  <a:cubicBezTo>
                    <a:pt x="112129" y="177118"/>
                    <a:pt x="115784" y="179276"/>
                    <a:pt x="118827" y="183333"/>
                  </a:cubicBezTo>
                  <a:cubicBezTo>
                    <a:pt x="122780" y="188580"/>
                    <a:pt x="127729" y="192885"/>
                    <a:pt x="136348" y="192885"/>
                  </a:cubicBezTo>
                  <a:cubicBezTo>
                    <a:pt x="139552" y="192885"/>
                    <a:pt x="143264" y="192289"/>
                    <a:pt x="147622" y="190926"/>
                  </a:cubicBezTo>
                  <a:cubicBezTo>
                    <a:pt x="159751" y="187080"/>
                    <a:pt x="170401" y="179487"/>
                    <a:pt x="177895" y="169133"/>
                  </a:cubicBezTo>
                  <a:cubicBezTo>
                    <a:pt x="182924" y="162329"/>
                    <a:pt x="182333" y="157891"/>
                    <a:pt x="180361" y="157793"/>
                  </a:cubicBezTo>
                  <a:cubicBezTo>
                    <a:pt x="180350" y="157792"/>
                    <a:pt x="180340" y="157792"/>
                    <a:pt x="180329" y="157792"/>
                  </a:cubicBezTo>
                  <a:cubicBezTo>
                    <a:pt x="178399" y="157792"/>
                    <a:pt x="164479" y="165245"/>
                    <a:pt x="148293" y="165245"/>
                  </a:cubicBezTo>
                  <a:cubicBezTo>
                    <a:pt x="145874" y="165245"/>
                    <a:pt x="143404" y="165078"/>
                    <a:pt x="140916" y="164695"/>
                  </a:cubicBezTo>
                  <a:cubicBezTo>
                    <a:pt x="121588" y="161836"/>
                    <a:pt x="117052" y="148720"/>
                    <a:pt x="124349" y="145269"/>
                  </a:cubicBezTo>
                  <a:cubicBezTo>
                    <a:pt x="126150" y="144417"/>
                    <a:pt x="128034" y="144070"/>
                    <a:pt x="129987" y="144070"/>
                  </a:cubicBezTo>
                  <a:cubicBezTo>
                    <a:pt x="135947" y="144070"/>
                    <a:pt x="142538" y="147306"/>
                    <a:pt x="149298" y="149312"/>
                  </a:cubicBezTo>
                  <a:cubicBezTo>
                    <a:pt x="151601" y="149977"/>
                    <a:pt x="154667" y="150397"/>
                    <a:pt x="158123" y="150397"/>
                  </a:cubicBezTo>
                  <a:cubicBezTo>
                    <a:pt x="167986" y="150397"/>
                    <a:pt x="181024" y="146979"/>
                    <a:pt x="188545" y="136098"/>
                  </a:cubicBezTo>
                  <a:cubicBezTo>
                    <a:pt x="201168" y="117756"/>
                    <a:pt x="199097" y="93202"/>
                    <a:pt x="195152" y="91328"/>
                  </a:cubicBezTo>
                  <a:cubicBezTo>
                    <a:pt x="194962" y="91238"/>
                    <a:pt x="194752" y="91195"/>
                    <a:pt x="194522" y="91195"/>
                  </a:cubicBezTo>
                  <a:cubicBezTo>
                    <a:pt x="189973" y="91195"/>
                    <a:pt x="177588" y="108037"/>
                    <a:pt x="157877" y="110853"/>
                  </a:cubicBezTo>
                  <a:cubicBezTo>
                    <a:pt x="154984" y="111253"/>
                    <a:pt x="152296" y="111439"/>
                    <a:pt x="149821" y="111439"/>
                  </a:cubicBezTo>
                  <a:cubicBezTo>
                    <a:pt x="134579" y="111439"/>
                    <a:pt x="127450" y="104387"/>
                    <a:pt x="130759" y="96752"/>
                  </a:cubicBezTo>
                  <a:cubicBezTo>
                    <a:pt x="133196" y="90979"/>
                    <a:pt x="140848" y="88961"/>
                    <a:pt x="148342" y="88961"/>
                  </a:cubicBezTo>
                  <a:cubicBezTo>
                    <a:pt x="152370" y="88961"/>
                    <a:pt x="156352" y="89544"/>
                    <a:pt x="159455" y="90441"/>
                  </a:cubicBezTo>
                  <a:cubicBezTo>
                    <a:pt x="161567" y="91021"/>
                    <a:pt x="163897" y="91312"/>
                    <a:pt x="166313" y="91312"/>
                  </a:cubicBezTo>
                  <a:cubicBezTo>
                    <a:pt x="174164" y="91312"/>
                    <a:pt x="182925" y="88242"/>
                    <a:pt x="188052" y="82059"/>
                  </a:cubicBezTo>
                  <a:cubicBezTo>
                    <a:pt x="194659" y="74071"/>
                    <a:pt x="194068" y="59082"/>
                    <a:pt x="191799" y="51193"/>
                  </a:cubicBezTo>
                  <a:cubicBezTo>
                    <a:pt x="190118" y="45077"/>
                    <a:pt x="188258" y="42754"/>
                    <a:pt x="186129" y="42754"/>
                  </a:cubicBezTo>
                  <a:cubicBezTo>
                    <a:pt x="185511" y="42754"/>
                    <a:pt x="184871" y="42950"/>
                    <a:pt x="184206" y="43304"/>
                  </a:cubicBezTo>
                  <a:cubicBezTo>
                    <a:pt x="182097" y="44541"/>
                    <a:pt x="174781" y="49535"/>
                    <a:pt x="169861" y="49535"/>
                  </a:cubicBezTo>
                  <a:cubicBezTo>
                    <a:pt x="168112" y="49535"/>
                    <a:pt x="166666" y="48904"/>
                    <a:pt x="165865" y="47249"/>
                  </a:cubicBezTo>
                  <a:cubicBezTo>
                    <a:pt x="162709" y="40938"/>
                    <a:pt x="164484" y="35119"/>
                    <a:pt x="169513" y="32654"/>
                  </a:cubicBezTo>
                  <a:cubicBezTo>
                    <a:pt x="174542" y="30189"/>
                    <a:pt x="180755" y="27231"/>
                    <a:pt x="180361" y="20722"/>
                  </a:cubicBezTo>
                  <a:cubicBezTo>
                    <a:pt x="179966" y="14312"/>
                    <a:pt x="177402" y="5240"/>
                    <a:pt x="174444" y="3071"/>
                  </a:cubicBezTo>
                  <a:cubicBezTo>
                    <a:pt x="172916" y="1859"/>
                    <a:pt x="169503" y="1351"/>
                    <a:pt x="165693" y="1351"/>
                  </a:cubicBezTo>
                  <a:cubicBezTo>
                    <a:pt x="162370" y="1351"/>
                    <a:pt x="158746" y="1737"/>
                    <a:pt x="155806" y="2380"/>
                  </a:cubicBezTo>
                  <a:cubicBezTo>
                    <a:pt x="149594" y="3860"/>
                    <a:pt x="148410" y="10664"/>
                    <a:pt x="147523" y="16186"/>
                  </a:cubicBezTo>
                  <a:cubicBezTo>
                    <a:pt x="146670" y="20962"/>
                    <a:pt x="142794" y="24115"/>
                    <a:pt x="137233" y="24115"/>
                  </a:cubicBezTo>
                  <a:cubicBezTo>
                    <a:pt x="136363" y="24115"/>
                    <a:pt x="135453" y="24038"/>
                    <a:pt x="134506" y="23878"/>
                  </a:cubicBezTo>
                  <a:cubicBezTo>
                    <a:pt x="127603" y="22694"/>
                    <a:pt x="132337" y="8297"/>
                    <a:pt x="133126" y="5142"/>
                  </a:cubicBezTo>
                  <a:cubicBezTo>
                    <a:pt x="133786" y="2030"/>
                    <a:pt x="131832" y="1"/>
                    <a:pt x="124420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2"/>
            <p:cNvSpPr/>
            <p:nvPr/>
          </p:nvSpPr>
          <p:spPr>
            <a:xfrm>
              <a:off x="2704300" y="270150"/>
              <a:ext cx="3424325" cy="4913375"/>
            </a:xfrm>
            <a:custGeom>
              <a:rect b="b" l="l" r="r" t="t"/>
              <a:pathLst>
                <a:path extrusionOk="0" h="196535" w="136973">
                  <a:moveTo>
                    <a:pt x="129872" y="83525"/>
                  </a:moveTo>
                  <a:cubicBezTo>
                    <a:pt x="125928" y="81849"/>
                    <a:pt x="114883" y="100191"/>
                    <a:pt x="95161" y="104036"/>
                  </a:cubicBezTo>
                  <a:cubicBezTo>
                    <a:pt x="75439" y="107981"/>
                    <a:pt x="65183" y="100782"/>
                    <a:pt x="68437" y="92006"/>
                  </a:cubicBezTo>
                  <a:cubicBezTo>
                    <a:pt x="71593" y="83229"/>
                    <a:pt x="86976" y="82539"/>
                    <a:pt x="95753" y="84413"/>
                  </a:cubicBezTo>
                  <a:cubicBezTo>
                    <a:pt x="104430" y="86286"/>
                    <a:pt x="116658" y="83032"/>
                    <a:pt x="122575" y="74946"/>
                  </a:cubicBezTo>
                  <a:cubicBezTo>
                    <a:pt x="128492" y="66958"/>
                    <a:pt x="127210" y="52660"/>
                    <a:pt x="124646" y="45165"/>
                  </a:cubicBezTo>
                  <a:cubicBezTo>
                    <a:pt x="122180" y="37671"/>
                    <a:pt x="119617" y="36389"/>
                    <a:pt x="116954" y="38065"/>
                  </a:cubicBezTo>
                  <a:cubicBezTo>
                    <a:pt x="114291" y="39741"/>
                    <a:pt x="102754" y="48617"/>
                    <a:pt x="99401" y="42798"/>
                  </a:cubicBezTo>
                  <a:cubicBezTo>
                    <a:pt x="96048" y="36882"/>
                    <a:pt x="97528" y="31261"/>
                    <a:pt x="102162" y="28598"/>
                  </a:cubicBezTo>
                  <a:cubicBezTo>
                    <a:pt x="106797" y="25936"/>
                    <a:pt x="112615" y="22780"/>
                    <a:pt x="111925" y="16666"/>
                  </a:cubicBezTo>
                  <a:cubicBezTo>
                    <a:pt x="111235" y="10454"/>
                    <a:pt x="108375" y="1776"/>
                    <a:pt x="105416" y="1"/>
                  </a:cubicBezTo>
                  <a:lnTo>
                    <a:pt x="1" y="158174"/>
                  </a:lnTo>
                  <a:cubicBezTo>
                    <a:pt x="1" y="158174"/>
                    <a:pt x="297" y="160245"/>
                    <a:pt x="4537" y="159752"/>
                  </a:cubicBezTo>
                  <a:cubicBezTo>
                    <a:pt x="8679" y="159358"/>
                    <a:pt x="15187" y="160146"/>
                    <a:pt x="19723" y="169120"/>
                  </a:cubicBezTo>
                  <a:cubicBezTo>
                    <a:pt x="24161" y="177995"/>
                    <a:pt x="28204" y="187955"/>
                    <a:pt x="38558" y="192294"/>
                  </a:cubicBezTo>
                  <a:cubicBezTo>
                    <a:pt x="49011" y="196534"/>
                    <a:pt x="55322" y="195548"/>
                    <a:pt x="54730" y="193181"/>
                  </a:cubicBezTo>
                  <a:cubicBezTo>
                    <a:pt x="54138" y="190815"/>
                    <a:pt x="44869" y="179967"/>
                    <a:pt x="46940" y="174149"/>
                  </a:cubicBezTo>
                  <a:cubicBezTo>
                    <a:pt x="49109" y="168331"/>
                    <a:pt x="55913" y="169219"/>
                    <a:pt x="61436" y="175727"/>
                  </a:cubicBezTo>
                  <a:cubicBezTo>
                    <a:pt x="66958" y="182137"/>
                    <a:pt x="74255" y="187166"/>
                    <a:pt x="89441" y="181447"/>
                  </a:cubicBezTo>
                  <a:cubicBezTo>
                    <a:pt x="100880" y="177206"/>
                    <a:pt x="110643" y="169317"/>
                    <a:pt x="117250" y="158963"/>
                  </a:cubicBezTo>
                  <a:cubicBezTo>
                    <a:pt x="121786" y="152258"/>
                    <a:pt x="120997" y="148017"/>
                    <a:pt x="119123" y="148017"/>
                  </a:cubicBezTo>
                  <a:cubicBezTo>
                    <a:pt x="117250" y="148017"/>
                    <a:pt x="100289" y="158470"/>
                    <a:pt x="81651" y="156695"/>
                  </a:cubicBezTo>
                  <a:cubicBezTo>
                    <a:pt x="63014" y="154920"/>
                    <a:pt x="57984" y="142594"/>
                    <a:pt x="64789" y="138846"/>
                  </a:cubicBezTo>
                  <a:cubicBezTo>
                    <a:pt x="71593" y="135099"/>
                    <a:pt x="80172" y="139438"/>
                    <a:pt x="88850" y="141410"/>
                  </a:cubicBezTo>
                  <a:cubicBezTo>
                    <a:pt x="97528" y="143481"/>
                    <a:pt x="116855" y="141410"/>
                    <a:pt x="125829" y="126717"/>
                  </a:cubicBezTo>
                  <a:cubicBezTo>
                    <a:pt x="136972" y="108474"/>
                    <a:pt x="133817" y="85004"/>
                    <a:pt x="129872" y="83525"/>
                  </a:cubicBezTo>
                  <a:close/>
                  <a:moveTo>
                    <a:pt x="78397" y="61633"/>
                  </a:moveTo>
                  <a:cubicBezTo>
                    <a:pt x="83722" y="57097"/>
                    <a:pt x="100091" y="52758"/>
                    <a:pt x="104726" y="56801"/>
                  </a:cubicBezTo>
                  <a:cubicBezTo>
                    <a:pt x="107389" y="59069"/>
                    <a:pt x="102261" y="69424"/>
                    <a:pt x="90526" y="69621"/>
                  </a:cubicBezTo>
                  <a:cubicBezTo>
                    <a:pt x="78791" y="69818"/>
                    <a:pt x="72973" y="66071"/>
                    <a:pt x="78397" y="61633"/>
                  </a:cubicBezTo>
                  <a:close/>
                  <a:moveTo>
                    <a:pt x="54434" y="127407"/>
                  </a:moveTo>
                  <a:cubicBezTo>
                    <a:pt x="43390" y="126224"/>
                    <a:pt x="37375" y="120209"/>
                    <a:pt x="41911" y="114785"/>
                  </a:cubicBezTo>
                  <a:cubicBezTo>
                    <a:pt x="46447" y="109263"/>
                    <a:pt x="61534" y="105220"/>
                    <a:pt x="66366" y="111334"/>
                  </a:cubicBezTo>
                  <a:cubicBezTo>
                    <a:pt x="69226" y="114982"/>
                    <a:pt x="65577" y="128591"/>
                    <a:pt x="54434" y="127407"/>
                  </a:cubicBezTo>
                  <a:close/>
                  <a:moveTo>
                    <a:pt x="100091" y="124153"/>
                  </a:moveTo>
                  <a:cubicBezTo>
                    <a:pt x="90723" y="123759"/>
                    <a:pt x="85891" y="119716"/>
                    <a:pt x="89934" y="115574"/>
                  </a:cubicBezTo>
                  <a:cubicBezTo>
                    <a:pt x="93978" y="111432"/>
                    <a:pt x="106896" y="107981"/>
                    <a:pt x="110741" y="112123"/>
                  </a:cubicBezTo>
                  <a:cubicBezTo>
                    <a:pt x="113010" y="114686"/>
                    <a:pt x="109361" y="124548"/>
                    <a:pt x="99993" y="12415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2"/>
            <p:cNvSpPr/>
            <p:nvPr/>
          </p:nvSpPr>
          <p:spPr>
            <a:xfrm>
              <a:off x="1296625" y="218400"/>
              <a:ext cx="4043100" cy="4018450"/>
            </a:xfrm>
            <a:custGeom>
              <a:rect b="b" l="l" r="r" t="t"/>
              <a:pathLst>
                <a:path extrusionOk="0" h="160738" w="161724">
                  <a:moveTo>
                    <a:pt x="143875" y="2367"/>
                  </a:moveTo>
                  <a:cubicBezTo>
                    <a:pt x="137859" y="4142"/>
                    <a:pt x="137268" y="10650"/>
                    <a:pt x="136578" y="15975"/>
                  </a:cubicBezTo>
                  <a:cubicBezTo>
                    <a:pt x="135887" y="21399"/>
                    <a:pt x="131252" y="24752"/>
                    <a:pt x="124547" y="24061"/>
                  </a:cubicBezTo>
                  <a:cubicBezTo>
                    <a:pt x="117841" y="23272"/>
                    <a:pt x="121687" y="9270"/>
                    <a:pt x="122180" y="6114"/>
                  </a:cubicBezTo>
                  <a:cubicBezTo>
                    <a:pt x="122772" y="3057"/>
                    <a:pt x="120504" y="1183"/>
                    <a:pt x="112615" y="1677"/>
                  </a:cubicBezTo>
                  <a:cubicBezTo>
                    <a:pt x="104825" y="2268"/>
                    <a:pt x="91019" y="6508"/>
                    <a:pt x="85891" y="15088"/>
                  </a:cubicBezTo>
                  <a:cubicBezTo>
                    <a:pt x="80763" y="23766"/>
                    <a:pt x="82440" y="36289"/>
                    <a:pt x="87568" y="43587"/>
                  </a:cubicBezTo>
                  <a:cubicBezTo>
                    <a:pt x="92695" y="50884"/>
                    <a:pt x="97922" y="65380"/>
                    <a:pt x="91019" y="71592"/>
                  </a:cubicBezTo>
                  <a:cubicBezTo>
                    <a:pt x="84215" y="77903"/>
                    <a:pt x="73663" y="71296"/>
                    <a:pt x="69620" y="51574"/>
                  </a:cubicBezTo>
                  <a:cubicBezTo>
                    <a:pt x="65577" y="31950"/>
                    <a:pt x="78298" y="14595"/>
                    <a:pt x="75241" y="11636"/>
                  </a:cubicBezTo>
                  <a:cubicBezTo>
                    <a:pt x="72283" y="8579"/>
                    <a:pt x="49405" y="14693"/>
                    <a:pt x="36881" y="31950"/>
                  </a:cubicBezTo>
                  <a:cubicBezTo>
                    <a:pt x="26922" y="45855"/>
                    <a:pt x="32345" y="64492"/>
                    <a:pt x="37572" y="71691"/>
                  </a:cubicBezTo>
                  <a:cubicBezTo>
                    <a:pt x="42798" y="78988"/>
                    <a:pt x="49997" y="85201"/>
                    <a:pt x="49208" y="92991"/>
                  </a:cubicBezTo>
                  <a:cubicBezTo>
                    <a:pt x="48320" y="100683"/>
                    <a:pt x="35106" y="100781"/>
                    <a:pt x="26231" y="84313"/>
                  </a:cubicBezTo>
                  <a:cubicBezTo>
                    <a:pt x="17455" y="67845"/>
                    <a:pt x="20610" y="48024"/>
                    <a:pt x="19920" y="46446"/>
                  </a:cubicBezTo>
                  <a:cubicBezTo>
                    <a:pt x="19131" y="44770"/>
                    <a:pt x="14990" y="45559"/>
                    <a:pt x="10453" y="52264"/>
                  </a:cubicBezTo>
                  <a:cubicBezTo>
                    <a:pt x="3452" y="62323"/>
                    <a:pt x="1" y="74452"/>
                    <a:pt x="395" y="86680"/>
                  </a:cubicBezTo>
                  <a:cubicBezTo>
                    <a:pt x="987" y="102754"/>
                    <a:pt x="8383" y="107586"/>
                    <a:pt x="16469" y="110248"/>
                  </a:cubicBezTo>
                  <a:cubicBezTo>
                    <a:pt x="24456" y="112812"/>
                    <a:pt x="28006" y="118827"/>
                    <a:pt x="23470" y="122969"/>
                  </a:cubicBezTo>
                  <a:cubicBezTo>
                    <a:pt x="18835" y="127111"/>
                    <a:pt x="5326" y="122772"/>
                    <a:pt x="2860" y="123166"/>
                  </a:cubicBezTo>
                  <a:cubicBezTo>
                    <a:pt x="494" y="123561"/>
                    <a:pt x="1973" y="129773"/>
                    <a:pt x="9960" y="137662"/>
                  </a:cubicBezTo>
                  <a:cubicBezTo>
                    <a:pt x="17849" y="145650"/>
                    <a:pt x="28598" y="145551"/>
                    <a:pt x="38558" y="146340"/>
                  </a:cubicBezTo>
                  <a:cubicBezTo>
                    <a:pt x="48517" y="147129"/>
                    <a:pt x="51772" y="152750"/>
                    <a:pt x="53054" y="156793"/>
                  </a:cubicBezTo>
                  <a:cubicBezTo>
                    <a:pt x="54237" y="160737"/>
                    <a:pt x="56209" y="160343"/>
                    <a:pt x="56209" y="160343"/>
                  </a:cubicBezTo>
                  <a:lnTo>
                    <a:pt x="161723" y="2071"/>
                  </a:lnTo>
                  <a:cubicBezTo>
                    <a:pt x="158864" y="0"/>
                    <a:pt x="149791" y="690"/>
                    <a:pt x="143875" y="2367"/>
                  </a:cubicBezTo>
                  <a:close/>
                  <a:moveTo>
                    <a:pt x="56801" y="130365"/>
                  </a:moveTo>
                  <a:cubicBezTo>
                    <a:pt x="55815" y="135394"/>
                    <a:pt x="49701" y="134901"/>
                    <a:pt x="43981" y="129280"/>
                  </a:cubicBezTo>
                  <a:cubicBezTo>
                    <a:pt x="38262" y="123659"/>
                    <a:pt x="44179" y="115376"/>
                    <a:pt x="47433" y="115277"/>
                  </a:cubicBezTo>
                  <a:cubicBezTo>
                    <a:pt x="53152" y="115179"/>
                    <a:pt x="57787" y="125336"/>
                    <a:pt x="56801" y="130365"/>
                  </a:cubicBezTo>
                  <a:close/>
                  <a:moveTo>
                    <a:pt x="60745" y="58871"/>
                  </a:moveTo>
                  <a:cubicBezTo>
                    <a:pt x="59759" y="64591"/>
                    <a:pt x="53645" y="63112"/>
                    <a:pt x="47729" y="55814"/>
                  </a:cubicBezTo>
                  <a:cubicBezTo>
                    <a:pt x="41910" y="48616"/>
                    <a:pt x="47630" y="39839"/>
                    <a:pt x="50983" y="40135"/>
                  </a:cubicBezTo>
                  <a:cubicBezTo>
                    <a:pt x="56702" y="40727"/>
                    <a:pt x="61633" y="53152"/>
                    <a:pt x="60745" y="58871"/>
                  </a:cubicBezTo>
                  <a:close/>
                  <a:moveTo>
                    <a:pt x="81947" y="99105"/>
                  </a:moveTo>
                  <a:cubicBezTo>
                    <a:pt x="80566" y="106106"/>
                    <a:pt x="72086" y="105317"/>
                    <a:pt x="64197" y="97527"/>
                  </a:cubicBezTo>
                  <a:cubicBezTo>
                    <a:pt x="56209" y="89737"/>
                    <a:pt x="64394" y="78199"/>
                    <a:pt x="69029" y="78101"/>
                  </a:cubicBezTo>
                  <a:cubicBezTo>
                    <a:pt x="76819" y="77903"/>
                    <a:pt x="83327" y="92103"/>
                    <a:pt x="81947" y="99105"/>
                  </a:cubicBezTo>
                  <a:close/>
                  <a:moveTo>
                    <a:pt x="111234" y="57787"/>
                  </a:moveTo>
                  <a:cubicBezTo>
                    <a:pt x="108276" y="64098"/>
                    <a:pt x="103148" y="59463"/>
                    <a:pt x="100288" y="48123"/>
                  </a:cubicBezTo>
                  <a:cubicBezTo>
                    <a:pt x="97429" y="36782"/>
                    <a:pt x="106107" y="29091"/>
                    <a:pt x="109065" y="31063"/>
                  </a:cubicBezTo>
                  <a:cubicBezTo>
                    <a:pt x="114193" y="34416"/>
                    <a:pt x="114193" y="51475"/>
                    <a:pt x="111234" y="5778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4" name="Google Shape;3084;p32"/>
          <p:cNvGrpSpPr/>
          <p:nvPr/>
        </p:nvGrpSpPr>
        <p:grpSpPr>
          <a:xfrm>
            <a:off x="-398030" y="1403535"/>
            <a:ext cx="10031630" cy="4593165"/>
            <a:chOff x="-398030" y="1403535"/>
            <a:chExt cx="10031630" cy="4593165"/>
          </a:xfrm>
        </p:grpSpPr>
        <p:sp>
          <p:nvSpPr>
            <p:cNvPr id="3085" name="Google Shape;3085;p32"/>
            <p:cNvSpPr/>
            <p:nvPr/>
          </p:nvSpPr>
          <p:spPr>
            <a:xfrm rot="-5400000">
              <a:off x="3739523" y="194205"/>
              <a:ext cx="1664947" cy="9940044"/>
            </a:xfrm>
            <a:custGeom>
              <a:rect b="b" l="l" r="r" t="t"/>
              <a:pathLst>
                <a:path extrusionOk="0" h="209099" w="78332">
                  <a:moveTo>
                    <a:pt x="0" y="0"/>
                  </a:moveTo>
                  <a:lnTo>
                    <a:pt x="0" y="209098"/>
                  </a:lnTo>
                  <a:lnTo>
                    <a:pt x="72089" y="209098"/>
                  </a:lnTo>
                  <a:cubicBezTo>
                    <a:pt x="77163" y="203401"/>
                    <a:pt x="78332" y="195034"/>
                    <a:pt x="76884" y="187543"/>
                  </a:cubicBezTo>
                  <a:cubicBezTo>
                    <a:pt x="75423" y="180053"/>
                    <a:pt x="71678" y="173239"/>
                    <a:pt x="67840" y="166652"/>
                  </a:cubicBezTo>
                  <a:cubicBezTo>
                    <a:pt x="63829" y="159799"/>
                    <a:pt x="59565" y="152773"/>
                    <a:pt x="58556" y="144884"/>
                  </a:cubicBezTo>
                  <a:cubicBezTo>
                    <a:pt x="57919" y="139864"/>
                    <a:pt x="58636" y="134764"/>
                    <a:pt x="59685" y="129810"/>
                  </a:cubicBezTo>
                  <a:cubicBezTo>
                    <a:pt x="60721" y="124896"/>
                    <a:pt x="62076" y="119995"/>
                    <a:pt x="64360" y="115519"/>
                  </a:cubicBezTo>
                  <a:cubicBezTo>
                    <a:pt x="66936" y="110459"/>
                    <a:pt x="70695" y="105891"/>
                    <a:pt x="71996" y="100352"/>
                  </a:cubicBezTo>
                  <a:cubicBezTo>
                    <a:pt x="74321" y="90471"/>
                    <a:pt x="68079" y="80524"/>
                    <a:pt x="60628" y="73604"/>
                  </a:cubicBezTo>
                  <a:cubicBezTo>
                    <a:pt x="57175" y="70403"/>
                    <a:pt x="53363" y="67508"/>
                    <a:pt x="50641" y="63670"/>
                  </a:cubicBezTo>
                  <a:cubicBezTo>
                    <a:pt x="47918" y="59832"/>
                    <a:pt x="46430" y="54692"/>
                    <a:pt x="48277" y="50362"/>
                  </a:cubicBezTo>
                  <a:cubicBezTo>
                    <a:pt x="49658" y="47148"/>
                    <a:pt x="52593" y="44930"/>
                    <a:pt x="55223" y="42632"/>
                  </a:cubicBezTo>
                  <a:cubicBezTo>
                    <a:pt x="60588" y="37958"/>
                    <a:pt x="65130" y="32419"/>
                    <a:pt x="68676" y="26270"/>
                  </a:cubicBezTo>
                  <a:cubicBezTo>
                    <a:pt x="70695" y="22751"/>
                    <a:pt x="72421" y="18501"/>
                    <a:pt x="70934" y="14716"/>
                  </a:cubicBezTo>
                  <a:cubicBezTo>
                    <a:pt x="69712" y="11608"/>
                    <a:pt x="66644" y="9682"/>
                    <a:pt x="63669" y="8141"/>
                  </a:cubicBezTo>
                  <a:cubicBezTo>
                    <a:pt x="56112" y="4223"/>
                    <a:pt x="48011" y="1487"/>
                    <a:pt x="3964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86" name="Google Shape;3086;p32"/>
            <p:cNvGrpSpPr/>
            <p:nvPr/>
          </p:nvGrpSpPr>
          <p:grpSpPr>
            <a:xfrm flipH="1">
              <a:off x="-398021" y="1403535"/>
              <a:ext cx="1136063" cy="3190945"/>
              <a:chOff x="2466700" y="-403887"/>
              <a:chExt cx="1865150" cy="5238786"/>
            </a:xfrm>
          </p:grpSpPr>
          <p:grpSp>
            <p:nvGrpSpPr>
              <p:cNvPr id="3087" name="Google Shape;3087;p32"/>
              <p:cNvGrpSpPr/>
              <p:nvPr/>
            </p:nvGrpSpPr>
            <p:grpSpPr>
              <a:xfrm>
                <a:off x="2466700" y="-403887"/>
                <a:ext cx="1865150" cy="5238775"/>
                <a:chOff x="2867225" y="238125"/>
                <a:chExt cx="1865150" cy="5238775"/>
              </a:xfrm>
            </p:grpSpPr>
            <p:sp>
              <p:nvSpPr>
                <p:cNvPr id="3088" name="Google Shape;3088;p32"/>
                <p:cNvSpPr/>
                <p:nvPr/>
              </p:nvSpPr>
              <p:spPr>
                <a:xfrm>
                  <a:off x="2867225" y="2572650"/>
                  <a:ext cx="1638900" cy="1520025"/>
                </a:xfrm>
                <a:custGeom>
                  <a:rect b="b" l="l" r="r" t="t"/>
                  <a:pathLst>
                    <a:path extrusionOk="0" h="60801" w="65556">
                      <a:moveTo>
                        <a:pt x="31908" y="10010"/>
                      </a:moveTo>
                      <a:lnTo>
                        <a:pt x="35777" y="21084"/>
                      </a:lnTo>
                      <a:lnTo>
                        <a:pt x="36025" y="12672"/>
                      </a:lnTo>
                      <a:cubicBezTo>
                        <a:pt x="41491" y="16399"/>
                        <a:pt x="46424" y="20906"/>
                        <a:pt x="50648" y="26017"/>
                      </a:cubicBezTo>
                      <a:lnTo>
                        <a:pt x="53097" y="35210"/>
                      </a:lnTo>
                      <a:lnTo>
                        <a:pt x="53665" y="29992"/>
                      </a:lnTo>
                      <a:cubicBezTo>
                        <a:pt x="60054" y="39149"/>
                        <a:pt x="64100" y="49726"/>
                        <a:pt x="65555" y="60800"/>
                      </a:cubicBezTo>
                      <a:lnTo>
                        <a:pt x="41526" y="34677"/>
                      </a:lnTo>
                      <a:lnTo>
                        <a:pt x="0" y="1"/>
                      </a:lnTo>
                      <a:cubicBezTo>
                        <a:pt x="10435" y="604"/>
                        <a:pt x="21686" y="3940"/>
                        <a:pt x="31908" y="1001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9" name="Google Shape;3089;p32"/>
                <p:cNvSpPr/>
                <p:nvPr/>
              </p:nvSpPr>
              <p:spPr>
                <a:xfrm>
                  <a:off x="2867225" y="2572650"/>
                  <a:ext cx="1638900" cy="1520025"/>
                </a:xfrm>
                <a:custGeom>
                  <a:rect b="b" l="l" r="r" t="t"/>
                  <a:pathLst>
                    <a:path extrusionOk="0" h="60801" w="65556">
                      <a:moveTo>
                        <a:pt x="43550" y="43657"/>
                      </a:moveTo>
                      <a:lnTo>
                        <a:pt x="35777" y="42841"/>
                      </a:lnTo>
                      <a:cubicBezTo>
                        <a:pt x="32760" y="40463"/>
                        <a:pt x="29849" y="38014"/>
                        <a:pt x="27045" y="35494"/>
                      </a:cubicBezTo>
                      <a:lnTo>
                        <a:pt x="36841" y="32867"/>
                      </a:lnTo>
                      <a:lnTo>
                        <a:pt x="22644" y="31377"/>
                      </a:lnTo>
                      <a:cubicBezTo>
                        <a:pt x="19911" y="28715"/>
                        <a:pt x="17320" y="25982"/>
                        <a:pt x="14907" y="23213"/>
                      </a:cubicBezTo>
                      <a:lnTo>
                        <a:pt x="23319" y="21226"/>
                      </a:lnTo>
                      <a:lnTo>
                        <a:pt x="11997" y="19699"/>
                      </a:lnTo>
                      <a:cubicBezTo>
                        <a:pt x="6531" y="12991"/>
                        <a:pt x="2343" y="6248"/>
                        <a:pt x="0" y="1"/>
                      </a:cubicBezTo>
                      <a:cubicBezTo>
                        <a:pt x="41491" y="20871"/>
                        <a:pt x="65555" y="60800"/>
                        <a:pt x="65555" y="60800"/>
                      </a:cubicBezTo>
                      <a:cubicBezTo>
                        <a:pt x="56717" y="57144"/>
                        <a:pt x="47383" y="51572"/>
                        <a:pt x="38581" y="4497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0" name="Google Shape;3090;p32"/>
                <p:cNvSpPr/>
                <p:nvPr/>
              </p:nvSpPr>
              <p:spPr>
                <a:xfrm>
                  <a:off x="4045575" y="1558450"/>
                  <a:ext cx="686800" cy="1816375"/>
                </a:xfrm>
                <a:custGeom>
                  <a:rect b="b" l="l" r="r" t="t"/>
                  <a:pathLst>
                    <a:path extrusionOk="0" h="72655" w="27472">
                      <a:moveTo>
                        <a:pt x="19202" y="20941"/>
                      </a:moveTo>
                      <a:lnTo>
                        <a:pt x="17321" y="30773"/>
                      </a:lnTo>
                      <a:lnTo>
                        <a:pt x="21118" y="24632"/>
                      </a:lnTo>
                      <a:cubicBezTo>
                        <a:pt x="23532" y="29743"/>
                        <a:pt x="25236" y="35138"/>
                        <a:pt x="26158" y="40711"/>
                      </a:cubicBezTo>
                      <a:lnTo>
                        <a:pt x="24064" y="48519"/>
                      </a:lnTo>
                      <a:lnTo>
                        <a:pt x="26655" y="44934"/>
                      </a:lnTo>
                      <a:cubicBezTo>
                        <a:pt x="27472" y="54376"/>
                        <a:pt x="25945" y="63888"/>
                        <a:pt x="22290" y="72654"/>
                      </a:cubicBezTo>
                      <a:lnTo>
                        <a:pt x="15759" y="43195"/>
                      </a:lnTo>
                      <a:lnTo>
                        <a:pt x="0" y="0"/>
                      </a:lnTo>
                      <a:cubicBezTo>
                        <a:pt x="7454" y="4863"/>
                        <a:pt x="14268" y="12103"/>
                        <a:pt x="19202" y="209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1" name="Google Shape;3091;p32"/>
                <p:cNvSpPr/>
                <p:nvPr/>
              </p:nvSpPr>
              <p:spPr>
                <a:xfrm>
                  <a:off x="4022500" y="1557550"/>
                  <a:ext cx="580325" cy="1817275"/>
                </a:xfrm>
                <a:custGeom>
                  <a:rect b="b" l="l" r="r" t="t"/>
                  <a:pathLst>
                    <a:path extrusionOk="0" h="72691" w="23213">
                      <a:moveTo>
                        <a:pt x="14340" y="50685"/>
                      </a:moveTo>
                      <a:lnTo>
                        <a:pt x="8980" y="46781"/>
                      </a:lnTo>
                      <a:cubicBezTo>
                        <a:pt x="7773" y="43764"/>
                        <a:pt x="6673" y="40711"/>
                        <a:pt x="5679" y="37659"/>
                      </a:cubicBezTo>
                      <a:lnTo>
                        <a:pt x="14020" y="39895"/>
                      </a:lnTo>
                      <a:lnTo>
                        <a:pt x="4224" y="32761"/>
                      </a:lnTo>
                      <a:cubicBezTo>
                        <a:pt x="3337" y="29637"/>
                        <a:pt x="2591" y="26514"/>
                        <a:pt x="1988" y="23462"/>
                      </a:cubicBezTo>
                      <a:lnTo>
                        <a:pt x="9016" y="25556"/>
                      </a:lnTo>
                      <a:lnTo>
                        <a:pt x="1314" y="19593"/>
                      </a:lnTo>
                      <a:cubicBezTo>
                        <a:pt x="178" y="12352"/>
                        <a:pt x="1" y="5609"/>
                        <a:pt x="923" y="1"/>
                      </a:cubicBezTo>
                      <a:cubicBezTo>
                        <a:pt x="22538" y="33045"/>
                        <a:pt x="23213" y="72690"/>
                        <a:pt x="23213" y="72690"/>
                      </a:cubicBezTo>
                      <a:cubicBezTo>
                        <a:pt x="18279" y="66195"/>
                        <a:pt x="13807" y="58138"/>
                        <a:pt x="10151" y="4954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2" name="Google Shape;3092;p32"/>
                <p:cNvSpPr/>
                <p:nvPr/>
              </p:nvSpPr>
              <p:spPr>
                <a:xfrm>
                  <a:off x="3081050" y="1714625"/>
                  <a:ext cx="1433050" cy="1715200"/>
                </a:xfrm>
                <a:custGeom>
                  <a:rect b="b" l="l" r="r" t="t"/>
                  <a:pathLst>
                    <a:path extrusionOk="0" h="68608" w="57322">
                      <a:moveTo>
                        <a:pt x="30383" y="13984"/>
                      </a:moveTo>
                      <a:lnTo>
                        <a:pt x="32832" y="25520"/>
                      </a:lnTo>
                      <a:lnTo>
                        <a:pt x="34180" y="17143"/>
                      </a:lnTo>
                      <a:cubicBezTo>
                        <a:pt x="39114" y="21544"/>
                        <a:pt x="43408" y="26655"/>
                        <a:pt x="46958" y="32263"/>
                      </a:cubicBezTo>
                      <a:lnTo>
                        <a:pt x="48235" y="41669"/>
                      </a:lnTo>
                      <a:lnTo>
                        <a:pt x="49442" y="36558"/>
                      </a:lnTo>
                      <a:cubicBezTo>
                        <a:pt x="54624" y="46460"/>
                        <a:pt x="57321" y="57428"/>
                        <a:pt x="57321" y="68608"/>
                      </a:cubicBezTo>
                      <a:lnTo>
                        <a:pt x="36807" y="39681"/>
                      </a:lnTo>
                      <a:lnTo>
                        <a:pt x="1" y="0"/>
                      </a:lnTo>
                      <a:cubicBezTo>
                        <a:pt x="10294" y="1917"/>
                        <a:pt x="21012" y="6673"/>
                        <a:pt x="30383" y="1398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3" name="Google Shape;3093;p32"/>
                <p:cNvSpPr/>
                <p:nvPr/>
              </p:nvSpPr>
              <p:spPr>
                <a:xfrm>
                  <a:off x="3081050" y="1714625"/>
                  <a:ext cx="1433050" cy="1715200"/>
                </a:xfrm>
                <a:custGeom>
                  <a:rect b="b" l="l" r="r" t="t"/>
                  <a:pathLst>
                    <a:path extrusionOk="0" h="68608" w="57322">
                      <a:moveTo>
                        <a:pt x="37694" y="48838"/>
                      </a:moveTo>
                      <a:lnTo>
                        <a:pt x="30099" y="47064"/>
                      </a:lnTo>
                      <a:cubicBezTo>
                        <a:pt x="27437" y="44331"/>
                        <a:pt x="24810" y="41527"/>
                        <a:pt x="22361" y="38652"/>
                      </a:cubicBezTo>
                      <a:lnTo>
                        <a:pt x="32406" y="37303"/>
                      </a:lnTo>
                      <a:lnTo>
                        <a:pt x="18528" y="34002"/>
                      </a:lnTo>
                      <a:cubicBezTo>
                        <a:pt x="16150" y="31021"/>
                        <a:pt x="13914" y="27969"/>
                        <a:pt x="11855" y="24952"/>
                      </a:cubicBezTo>
                      <a:lnTo>
                        <a:pt x="20409" y="24029"/>
                      </a:lnTo>
                      <a:lnTo>
                        <a:pt x="9371" y="21083"/>
                      </a:lnTo>
                      <a:cubicBezTo>
                        <a:pt x="4828" y="13736"/>
                        <a:pt x="1491" y="6495"/>
                        <a:pt x="1" y="0"/>
                      </a:cubicBezTo>
                      <a:cubicBezTo>
                        <a:pt x="38510" y="25981"/>
                        <a:pt x="57321" y="68608"/>
                        <a:pt x="57321" y="68608"/>
                      </a:cubicBezTo>
                      <a:cubicBezTo>
                        <a:pt x="49016" y="63852"/>
                        <a:pt x="40498" y="57144"/>
                        <a:pt x="32583" y="4951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4" name="Google Shape;3094;p32"/>
                <p:cNvSpPr/>
                <p:nvPr/>
              </p:nvSpPr>
              <p:spPr>
                <a:xfrm>
                  <a:off x="3411150" y="238125"/>
                  <a:ext cx="1231600" cy="5238750"/>
                </a:xfrm>
                <a:custGeom>
                  <a:rect b="b" l="l" r="r" t="t"/>
                  <a:pathLst>
                    <a:path extrusionOk="0" h="209550" w="49264">
                      <a:moveTo>
                        <a:pt x="45253" y="205646"/>
                      </a:moveTo>
                      <a:cubicBezTo>
                        <a:pt x="45253" y="205646"/>
                        <a:pt x="30240" y="167384"/>
                        <a:pt x="29814" y="165077"/>
                      </a:cubicBezTo>
                      <a:cubicBezTo>
                        <a:pt x="29388" y="162770"/>
                        <a:pt x="17924" y="100977"/>
                        <a:pt x="17924" y="99238"/>
                      </a:cubicBezTo>
                      <a:cubicBezTo>
                        <a:pt x="17924" y="97534"/>
                        <a:pt x="13700" y="53701"/>
                        <a:pt x="11748" y="48519"/>
                      </a:cubicBezTo>
                      <a:cubicBezTo>
                        <a:pt x="9832" y="43337"/>
                        <a:pt x="4827" y="22538"/>
                        <a:pt x="4188" y="20053"/>
                      </a:cubicBezTo>
                      <a:cubicBezTo>
                        <a:pt x="3549" y="17569"/>
                        <a:pt x="0" y="0"/>
                        <a:pt x="0" y="0"/>
                      </a:cubicBezTo>
                      <a:lnTo>
                        <a:pt x="2272" y="0"/>
                      </a:lnTo>
                      <a:cubicBezTo>
                        <a:pt x="2272" y="0"/>
                        <a:pt x="6140" y="15723"/>
                        <a:pt x="7773" y="20266"/>
                      </a:cubicBezTo>
                      <a:cubicBezTo>
                        <a:pt x="9406" y="24810"/>
                        <a:pt x="13842" y="36061"/>
                        <a:pt x="13842" y="36061"/>
                      </a:cubicBezTo>
                      <a:cubicBezTo>
                        <a:pt x="13842" y="36061"/>
                        <a:pt x="16220" y="20160"/>
                        <a:pt x="16220" y="18527"/>
                      </a:cubicBezTo>
                      <a:cubicBezTo>
                        <a:pt x="16220" y="16895"/>
                        <a:pt x="19131" y="0"/>
                        <a:pt x="19131" y="0"/>
                      </a:cubicBezTo>
                      <a:lnTo>
                        <a:pt x="22041" y="0"/>
                      </a:lnTo>
                      <a:cubicBezTo>
                        <a:pt x="22041" y="0"/>
                        <a:pt x="19450" y="16256"/>
                        <a:pt x="19450" y="20799"/>
                      </a:cubicBezTo>
                      <a:cubicBezTo>
                        <a:pt x="19450" y="25377"/>
                        <a:pt x="18030" y="43763"/>
                        <a:pt x="18456" y="50009"/>
                      </a:cubicBezTo>
                      <a:cubicBezTo>
                        <a:pt x="18918" y="56292"/>
                        <a:pt x="25271" y="98493"/>
                        <a:pt x="26620" y="103462"/>
                      </a:cubicBezTo>
                      <a:cubicBezTo>
                        <a:pt x="27933" y="108466"/>
                        <a:pt x="31163" y="120463"/>
                        <a:pt x="33257" y="125219"/>
                      </a:cubicBezTo>
                      <a:cubicBezTo>
                        <a:pt x="35351" y="129975"/>
                        <a:pt x="47596" y="165077"/>
                        <a:pt x="47596" y="165077"/>
                      </a:cubicBezTo>
                      <a:lnTo>
                        <a:pt x="49264" y="167846"/>
                      </a:lnTo>
                      <a:lnTo>
                        <a:pt x="49264" y="20955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5" name="Google Shape;3095;p32"/>
                <p:cNvSpPr/>
                <p:nvPr/>
              </p:nvSpPr>
              <p:spPr>
                <a:xfrm>
                  <a:off x="3965700" y="2159175"/>
                  <a:ext cx="677050" cy="3317725"/>
                </a:xfrm>
                <a:custGeom>
                  <a:rect b="b" l="l" r="r" t="t"/>
                  <a:pathLst>
                    <a:path extrusionOk="0" h="132709" w="27082">
                      <a:moveTo>
                        <a:pt x="1" y="0"/>
                      </a:moveTo>
                      <a:cubicBezTo>
                        <a:pt x="1" y="3"/>
                        <a:pt x="2273" y="31660"/>
                        <a:pt x="2805" y="34428"/>
                      </a:cubicBezTo>
                      <a:cubicBezTo>
                        <a:pt x="3337" y="37232"/>
                        <a:pt x="2450" y="43869"/>
                        <a:pt x="2450" y="43869"/>
                      </a:cubicBezTo>
                      <a:lnTo>
                        <a:pt x="7632" y="61722"/>
                      </a:lnTo>
                      <a:lnTo>
                        <a:pt x="10649" y="96683"/>
                      </a:lnTo>
                      <a:cubicBezTo>
                        <a:pt x="15121" y="108608"/>
                        <a:pt x="23071" y="128804"/>
                        <a:pt x="23071" y="128804"/>
                      </a:cubicBezTo>
                      <a:lnTo>
                        <a:pt x="27082" y="132708"/>
                      </a:lnTo>
                      <a:lnTo>
                        <a:pt x="27082" y="91004"/>
                      </a:lnTo>
                      <a:lnTo>
                        <a:pt x="25378" y="88235"/>
                      </a:lnTo>
                      <a:cubicBezTo>
                        <a:pt x="25378" y="88235"/>
                        <a:pt x="13169" y="53168"/>
                        <a:pt x="11075" y="48377"/>
                      </a:cubicBezTo>
                      <a:cubicBezTo>
                        <a:pt x="8981" y="43585"/>
                        <a:pt x="5715" y="31589"/>
                        <a:pt x="4438" y="26620"/>
                      </a:cubicBezTo>
                      <a:cubicBezTo>
                        <a:pt x="3763" y="24135"/>
                        <a:pt x="1811" y="12103"/>
                        <a:pt x="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6" name="Google Shape;3096;p32"/>
                <p:cNvSpPr/>
                <p:nvPr/>
              </p:nvSpPr>
              <p:spPr>
                <a:xfrm>
                  <a:off x="4224800" y="238125"/>
                  <a:ext cx="459675" cy="3809275"/>
                </a:xfrm>
                <a:custGeom>
                  <a:rect b="b" l="l" r="r" t="t"/>
                  <a:pathLst>
                    <a:path extrusionOk="0" h="152371" w="18387">
                      <a:moveTo>
                        <a:pt x="16718" y="152371"/>
                      </a:moveTo>
                      <a:cubicBezTo>
                        <a:pt x="16718" y="152371"/>
                        <a:pt x="6354" y="116914"/>
                        <a:pt x="5502" y="111270"/>
                      </a:cubicBezTo>
                      <a:cubicBezTo>
                        <a:pt x="4650" y="105627"/>
                        <a:pt x="5928" y="77729"/>
                        <a:pt x="5502" y="70347"/>
                      </a:cubicBezTo>
                      <a:cubicBezTo>
                        <a:pt x="5076" y="63000"/>
                        <a:pt x="3550" y="41030"/>
                        <a:pt x="3018" y="36700"/>
                      </a:cubicBezTo>
                      <a:cubicBezTo>
                        <a:pt x="2485" y="32370"/>
                        <a:pt x="1811" y="13771"/>
                        <a:pt x="1811" y="13771"/>
                      </a:cubicBezTo>
                      <a:lnTo>
                        <a:pt x="1" y="0"/>
                      </a:lnTo>
                      <a:lnTo>
                        <a:pt x="1030" y="0"/>
                      </a:lnTo>
                      <a:lnTo>
                        <a:pt x="3763" y="17782"/>
                      </a:lnTo>
                      <a:lnTo>
                        <a:pt x="7561" y="0"/>
                      </a:lnTo>
                      <a:lnTo>
                        <a:pt x="9300" y="0"/>
                      </a:lnTo>
                      <a:cubicBezTo>
                        <a:pt x="9300" y="0"/>
                        <a:pt x="4402" y="21686"/>
                        <a:pt x="4863" y="27081"/>
                      </a:cubicBezTo>
                      <a:cubicBezTo>
                        <a:pt x="5289" y="32476"/>
                        <a:pt x="7454" y="53488"/>
                        <a:pt x="8093" y="53594"/>
                      </a:cubicBezTo>
                      <a:cubicBezTo>
                        <a:pt x="8768" y="53701"/>
                        <a:pt x="18386" y="34854"/>
                        <a:pt x="18386" y="34854"/>
                      </a:cubicBezTo>
                      <a:lnTo>
                        <a:pt x="17854" y="37587"/>
                      </a:lnTo>
                      <a:cubicBezTo>
                        <a:pt x="17854" y="37587"/>
                        <a:pt x="9087" y="54659"/>
                        <a:pt x="9193" y="56398"/>
                      </a:cubicBezTo>
                      <a:cubicBezTo>
                        <a:pt x="9300" y="58137"/>
                        <a:pt x="10081" y="78155"/>
                        <a:pt x="10152" y="81705"/>
                      </a:cubicBezTo>
                      <a:cubicBezTo>
                        <a:pt x="10223" y="85289"/>
                        <a:pt x="11359" y="105236"/>
                        <a:pt x="12317" y="107118"/>
                      </a:cubicBezTo>
                      <a:cubicBezTo>
                        <a:pt x="13311" y="108999"/>
                        <a:pt x="16718" y="118191"/>
                        <a:pt x="16718" y="11819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7" name="Google Shape;3097;p32"/>
                <p:cNvSpPr/>
                <p:nvPr/>
              </p:nvSpPr>
              <p:spPr>
                <a:xfrm>
                  <a:off x="4413800" y="1916925"/>
                  <a:ext cx="228950" cy="2130475"/>
                </a:xfrm>
                <a:custGeom>
                  <a:rect b="b" l="l" r="r" t="t"/>
                  <a:pathLst>
                    <a:path extrusionOk="0" h="85219" w="9158">
                      <a:moveTo>
                        <a:pt x="2059" y="1"/>
                      </a:moveTo>
                      <a:lnTo>
                        <a:pt x="959" y="21935"/>
                      </a:lnTo>
                      <a:lnTo>
                        <a:pt x="1" y="32654"/>
                      </a:lnTo>
                      <a:lnTo>
                        <a:pt x="1633" y="48164"/>
                      </a:lnTo>
                      <a:cubicBezTo>
                        <a:pt x="1633" y="48164"/>
                        <a:pt x="1066" y="51181"/>
                        <a:pt x="462" y="54482"/>
                      </a:cubicBezTo>
                      <a:cubicBezTo>
                        <a:pt x="3799" y="66905"/>
                        <a:pt x="9158" y="85219"/>
                        <a:pt x="9158" y="85219"/>
                      </a:cubicBezTo>
                      <a:lnTo>
                        <a:pt x="9158" y="61190"/>
                      </a:lnTo>
                      <a:lnTo>
                        <a:pt x="7916" y="47774"/>
                      </a:lnTo>
                      <a:cubicBezTo>
                        <a:pt x="6851" y="44935"/>
                        <a:pt x="5360" y="41101"/>
                        <a:pt x="4757" y="39966"/>
                      </a:cubicBezTo>
                      <a:cubicBezTo>
                        <a:pt x="3799" y="38084"/>
                        <a:pt x="2698" y="18137"/>
                        <a:pt x="2592" y="14553"/>
                      </a:cubicBezTo>
                      <a:cubicBezTo>
                        <a:pt x="2556" y="12672"/>
                        <a:pt x="2308" y="6034"/>
                        <a:pt x="20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8" name="Google Shape;3098;p32"/>
                <p:cNvSpPr/>
                <p:nvPr/>
              </p:nvSpPr>
              <p:spPr>
                <a:xfrm>
                  <a:off x="3473250" y="440425"/>
                  <a:ext cx="1169500" cy="4540450"/>
                </a:xfrm>
                <a:custGeom>
                  <a:rect b="b" l="l" r="r" t="t"/>
                  <a:pathLst>
                    <a:path extrusionOk="0" h="181618" w="46780">
                      <a:moveTo>
                        <a:pt x="32334" y="0"/>
                      </a:moveTo>
                      <a:cubicBezTo>
                        <a:pt x="31944" y="71"/>
                        <a:pt x="31518" y="142"/>
                        <a:pt x="31163" y="213"/>
                      </a:cubicBezTo>
                      <a:lnTo>
                        <a:pt x="31199" y="533"/>
                      </a:lnTo>
                      <a:cubicBezTo>
                        <a:pt x="31589" y="462"/>
                        <a:pt x="31979" y="391"/>
                        <a:pt x="32405" y="320"/>
                      </a:cubicBezTo>
                      <a:lnTo>
                        <a:pt x="32334" y="0"/>
                      </a:lnTo>
                      <a:close/>
                      <a:moveTo>
                        <a:pt x="15262" y="71"/>
                      </a:moveTo>
                      <a:lnTo>
                        <a:pt x="15191" y="391"/>
                      </a:lnTo>
                      <a:cubicBezTo>
                        <a:pt x="15972" y="639"/>
                        <a:pt x="16789" y="817"/>
                        <a:pt x="17605" y="994"/>
                      </a:cubicBezTo>
                      <a:lnTo>
                        <a:pt x="17711" y="675"/>
                      </a:lnTo>
                      <a:cubicBezTo>
                        <a:pt x="16860" y="497"/>
                        <a:pt x="16043" y="320"/>
                        <a:pt x="15262" y="71"/>
                      </a:cubicBezTo>
                      <a:close/>
                      <a:moveTo>
                        <a:pt x="35209" y="3301"/>
                      </a:moveTo>
                      <a:lnTo>
                        <a:pt x="35138" y="3621"/>
                      </a:lnTo>
                      <a:cubicBezTo>
                        <a:pt x="35671" y="3869"/>
                        <a:pt x="36239" y="4082"/>
                        <a:pt x="36842" y="4189"/>
                      </a:cubicBezTo>
                      <a:cubicBezTo>
                        <a:pt x="36842" y="4082"/>
                        <a:pt x="36877" y="3976"/>
                        <a:pt x="36877" y="3869"/>
                      </a:cubicBezTo>
                      <a:cubicBezTo>
                        <a:pt x="36310" y="3763"/>
                        <a:pt x="35742" y="3550"/>
                        <a:pt x="35209" y="3301"/>
                      </a:cubicBezTo>
                      <a:close/>
                      <a:moveTo>
                        <a:pt x="2556" y="2804"/>
                      </a:moveTo>
                      <a:cubicBezTo>
                        <a:pt x="1704" y="3230"/>
                        <a:pt x="852" y="3656"/>
                        <a:pt x="1" y="4118"/>
                      </a:cubicBezTo>
                      <a:cubicBezTo>
                        <a:pt x="36" y="4260"/>
                        <a:pt x="36" y="4366"/>
                        <a:pt x="72" y="4472"/>
                      </a:cubicBezTo>
                      <a:cubicBezTo>
                        <a:pt x="923" y="4011"/>
                        <a:pt x="1775" y="3550"/>
                        <a:pt x="2662" y="3159"/>
                      </a:cubicBezTo>
                      <a:lnTo>
                        <a:pt x="2556" y="2804"/>
                      </a:lnTo>
                      <a:close/>
                      <a:moveTo>
                        <a:pt x="16491" y="4505"/>
                      </a:moveTo>
                      <a:cubicBezTo>
                        <a:pt x="15833" y="4505"/>
                        <a:pt x="15175" y="4535"/>
                        <a:pt x="14517" y="4579"/>
                      </a:cubicBezTo>
                      <a:lnTo>
                        <a:pt x="14482" y="4934"/>
                      </a:lnTo>
                      <a:cubicBezTo>
                        <a:pt x="15169" y="4865"/>
                        <a:pt x="15857" y="4826"/>
                        <a:pt x="16544" y="4826"/>
                      </a:cubicBezTo>
                      <a:cubicBezTo>
                        <a:pt x="16921" y="4826"/>
                        <a:pt x="17299" y="4838"/>
                        <a:pt x="17676" y="4863"/>
                      </a:cubicBezTo>
                      <a:lnTo>
                        <a:pt x="17711" y="4543"/>
                      </a:lnTo>
                      <a:cubicBezTo>
                        <a:pt x="17305" y="4516"/>
                        <a:pt x="16898" y="4505"/>
                        <a:pt x="16491" y="4505"/>
                      </a:cubicBezTo>
                      <a:close/>
                      <a:moveTo>
                        <a:pt x="34712" y="5644"/>
                      </a:moveTo>
                      <a:lnTo>
                        <a:pt x="34641" y="5963"/>
                      </a:lnTo>
                      <a:lnTo>
                        <a:pt x="35316" y="6176"/>
                      </a:lnTo>
                      <a:cubicBezTo>
                        <a:pt x="35671" y="6283"/>
                        <a:pt x="36026" y="6389"/>
                        <a:pt x="36416" y="6531"/>
                      </a:cubicBezTo>
                      <a:cubicBezTo>
                        <a:pt x="36416" y="6425"/>
                        <a:pt x="36452" y="6318"/>
                        <a:pt x="36452" y="6212"/>
                      </a:cubicBezTo>
                      <a:cubicBezTo>
                        <a:pt x="36097" y="6070"/>
                        <a:pt x="35742" y="5963"/>
                        <a:pt x="35422" y="5857"/>
                      </a:cubicBezTo>
                      <a:lnTo>
                        <a:pt x="34712" y="5644"/>
                      </a:lnTo>
                      <a:close/>
                      <a:moveTo>
                        <a:pt x="3550" y="6531"/>
                      </a:moveTo>
                      <a:cubicBezTo>
                        <a:pt x="2662" y="6886"/>
                        <a:pt x="1704" y="7347"/>
                        <a:pt x="781" y="7809"/>
                      </a:cubicBezTo>
                      <a:cubicBezTo>
                        <a:pt x="817" y="7915"/>
                        <a:pt x="817" y="8022"/>
                        <a:pt x="852" y="8128"/>
                      </a:cubicBezTo>
                      <a:cubicBezTo>
                        <a:pt x="1775" y="7702"/>
                        <a:pt x="2733" y="7205"/>
                        <a:pt x="3656" y="6851"/>
                      </a:cubicBezTo>
                      <a:cubicBezTo>
                        <a:pt x="3621" y="6744"/>
                        <a:pt x="3585" y="6638"/>
                        <a:pt x="3550" y="6531"/>
                      </a:cubicBezTo>
                      <a:close/>
                      <a:moveTo>
                        <a:pt x="35493" y="12103"/>
                      </a:moveTo>
                      <a:cubicBezTo>
                        <a:pt x="34428" y="12103"/>
                        <a:pt x="33257" y="12103"/>
                        <a:pt x="32157" y="12210"/>
                      </a:cubicBezTo>
                      <a:lnTo>
                        <a:pt x="32157" y="12529"/>
                      </a:lnTo>
                      <a:cubicBezTo>
                        <a:pt x="33257" y="12423"/>
                        <a:pt x="34393" y="12423"/>
                        <a:pt x="35422" y="12423"/>
                      </a:cubicBezTo>
                      <a:cubicBezTo>
                        <a:pt x="35422" y="12316"/>
                        <a:pt x="35458" y="12210"/>
                        <a:pt x="35493" y="12103"/>
                      </a:cubicBezTo>
                      <a:close/>
                      <a:moveTo>
                        <a:pt x="5431" y="12636"/>
                      </a:moveTo>
                      <a:lnTo>
                        <a:pt x="3230" y="13736"/>
                      </a:lnTo>
                      <a:lnTo>
                        <a:pt x="2272" y="14198"/>
                      </a:lnTo>
                      <a:cubicBezTo>
                        <a:pt x="2272" y="14304"/>
                        <a:pt x="2308" y="14410"/>
                        <a:pt x="2343" y="14517"/>
                      </a:cubicBezTo>
                      <a:lnTo>
                        <a:pt x="3372" y="14020"/>
                      </a:lnTo>
                      <a:lnTo>
                        <a:pt x="5573" y="12955"/>
                      </a:lnTo>
                      <a:lnTo>
                        <a:pt x="5431" y="12636"/>
                      </a:lnTo>
                      <a:close/>
                      <a:moveTo>
                        <a:pt x="35138" y="14801"/>
                      </a:moveTo>
                      <a:lnTo>
                        <a:pt x="35138" y="14801"/>
                      </a:lnTo>
                      <a:cubicBezTo>
                        <a:pt x="34180" y="14836"/>
                        <a:pt x="33222" y="14943"/>
                        <a:pt x="32263" y="15085"/>
                      </a:cubicBezTo>
                      <a:lnTo>
                        <a:pt x="32263" y="15404"/>
                      </a:lnTo>
                      <a:cubicBezTo>
                        <a:pt x="33222" y="15262"/>
                        <a:pt x="34145" y="15156"/>
                        <a:pt x="35103" y="15120"/>
                      </a:cubicBezTo>
                      <a:cubicBezTo>
                        <a:pt x="35103" y="15014"/>
                        <a:pt x="35138" y="14907"/>
                        <a:pt x="35138" y="14801"/>
                      </a:cubicBezTo>
                      <a:close/>
                      <a:moveTo>
                        <a:pt x="6744" y="16185"/>
                      </a:moveTo>
                      <a:cubicBezTo>
                        <a:pt x="5679" y="16647"/>
                        <a:pt x="4437" y="17285"/>
                        <a:pt x="3195" y="17960"/>
                      </a:cubicBezTo>
                      <a:lnTo>
                        <a:pt x="3301" y="18279"/>
                      </a:lnTo>
                      <a:cubicBezTo>
                        <a:pt x="4544" y="17605"/>
                        <a:pt x="5786" y="16966"/>
                        <a:pt x="6886" y="16469"/>
                      </a:cubicBezTo>
                      <a:lnTo>
                        <a:pt x="6744" y="16185"/>
                      </a:lnTo>
                      <a:close/>
                      <a:moveTo>
                        <a:pt x="34925" y="19131"/>
                      </a:moveTo>
                      <a:lnTo>
                        <a:pt x="34535" y="19309"/>
                      </a:lnTo>
                      <a:cubicBezTo>
                        <a:pt x="33861" y="19557"/>
                        <a:pt x="33186" y="19876"/>
                        <a:pt x="32512" y="20160"/>
                      </a:cubicBezTo>
                      <a:lnTo>
                        <a:pt x="32512" y="20515"/>
                      </a:lnTo>
                      <a:cubicBezTo>
                        <a:pt x="33186" y="20160"/>
                        <a:pt x="33932" y="19876"/>
                        <a:pt x="34641" y="19628"/>
                      </a:cubicBezTo>
                      <a:lnTo>
                        <a:pt x="34925" y="19486"/>
                      </a:lnTo>
                      <a:cubicBezTo>
                        <a:pt x="34925" y="19379"/>
                        <a:pt x="34925" y="19273"/>
                        <a:pt x="34925" y="19131"/>
                      </a:cubicBezTo>
                      <a:close/>
                      <a:moveTo>
                        <a:pt x="13776" y="20382"/>
                      </a:moveTo>
                      <a:cubicBezTo>
                        <a:pt x="13310" y="20382"/>
                        <a:pt x="12867" y="20391"/>
                        <a:pt x="12458" y="20409"/>
                      </a:cubicBezTo>
                      <a:cubicBezTo>
                        <a:pt x="12458" y="20515"/>
                        <a:pt x="12423" y="20622"/>
                        <a:pt x="12387" y="20728"/>
                      </a:cubicBezTo>
                      <a:cubicBezTo>
                        <a:pt x="12668" y="20718"/>
                        <a:pt x="12958" y="20714"/>
                        <a:pt x="13247" y="20714"/>
                      </a:cubicBezTo>
                      <a:cubicBezTo>
                        <a:pt x="13945" y="20714"/>
                        <a:pt x="14639" y="20739"/>
                        <a:pt x="15191" y="20764"/>
                      </a:cubicBezTo>
                      <a:lnTo>
                        <a:pt x="16611" y="20764"/>
                      </a:lnTo>
                      <a:lnTo>
                        <a:pt x="16611" y="20444"/>
                      </a:lnTo>
                      <a:lnTo>
                        <a:pt x="16363" y="20444"/>
                      </a:lnTo>
                      <a:cubicBezTo>
                        <a:pt x="16043" y="20444"/>
                        <a:pt x="15688" y="20444"/>
                        <a:pt x="15227" y="20409"/>
                      </a:cubicBezTo>
                      <a:cubicBezTo>
                        <a:pt x="14730" y="20391"/>
                        <a:pt x="14242" y="20382"/>
                        <a:pt x="13776" y="20382"/>
                      </a:cubicBezTo>
                      <a:close/>
                      <a:moveTo>
                        <a:pt x="35955" y="29637"/>
                      </a:moveTo>
                      <a:cubicBezTo>
                        <a:pt x="35529" y="29743"/>
                        <a:pt x="35138" y="29885"/>
                        <a:pt x="34712" y="29992"/>
                      </a:cubicBezTo>
                      <a:cubicBezTo>
                        <a:pt x="34251" y="30134"/>
                        <a:pt x="33754" y="30276"/>
                        <a:pt x="33257" y="30418"/>
                      </a:cubicBezTo>
                      <a:cubicBezTo>
                        <a:pt x="33257" y="30524"/>
                        <a:pt x="33257" y="30631"/>
                        <a:pt x="33293" y="30737"/>
                      </a:cubicBezTo>
                      <a:cubicBezTo>
                        <a:pt x="33790" y="30560"/>
                        <a:pt x="34322" y="30418"/>
                        <a:pt x="34819" y="30276"/>
                      </a:cubicBezTo>
                      <a:cubicBezTo>
                        <a:pt x="35209" y="30169"/>
                        <a:pt x="35600" y="30063"/>
                        <a:pt x="35990" y="29956"/>
                      </a:cubicBezTo>
                      <a:cubicBezTo>
                        <a:pt x="35990" y="29850"/>
                        <a:pt x="35955" y="29743"/>
                        <a:pt x="35955" y="29637"/>
                      </a:cubicBezTo>
                      <a:close/>
                      <a:moveTo>
                        <a:pt x="16185" y="28714"/>
                      </a:moveTo>
                      <a:cubicBezTo>
                        <a:pt x="15404" y="28963"/>
                        <a:pt x="14624" y="29211"/>
                        <a:pt x="13878" y="29495"/>
                      </a:cubicBezTo>
                      <a:cubicBezTo>
                        <a:pt x="13381" y="29672"/>
                        <a:pt x="12884" y="29850"/>
                        <a:pt x="12423" y="29992"/>
                      </a:cubicBezTo>
                      <a:cubicBezTo>
                        <a:pt x="10506" y="30631"/>
                        <a:pt x="8661" y="31447"/>
                        <a:pt x="6886" y="32370"/>
                      </a:cubicBezTo>
                      <a:cubicBezTo>
                        <a:pt x="6922" y="32476"/>
                        <a:pt x="6922" y="32583"/>
                        <a:pt x="6957" y="32689"/>
                      </a:cubicBezTo>
                      <a:cubicBezTo>
                        <a:pt x="8732" y="31731"/>
                        <a:pt x="10613" y="30950"/>
                        <a:pt x="12529" y="30311"/>
                      </a:cubicBezTo>
                      <a:lnTo>
                        <a:pt x="14020" y="29779"/>
                      </a:lnTo>
                      <a:cubicBezTo>
                        <a:pt x="14730" y="29530"/>
                        <a:pt x="15440" y="29282"/>
                        <a:pt x="16185" y="29069"/>
                      </a:cubicBezTo>
                      <a:lnTo>
                        <a:pt x="16185" y="28714"/>
                      </a:lnTo>
                      <a:close/>
                      <a:moveTo>
                        <a:pt x="36381" y="33648"/>
                      </a:moveTo>
                      <a:cubicBezTo>
                        <a:pt x="35458" y="33967"/>
                        <a:pt x="34535" y="34357"/>
                        <a:pt x="33648" y="34783"/>
                      </a:cubicBezTo>
                      <a:lnTo>
                        <a:pt x="33683" y="35138"/>
                      </a:lnTo>
                      <a:cubicBezTo>
                        <a:pt x="34570" y="34712"/>
                        <a:pt x="35493" y="34322"/>
                        <a:pt x="36416" y="34003"/>
                      </a:cubicBezTo>
                      <a:cubicBezTo>
                        <a:pt x="36416" y="33896"/>
                        <a:pt x="36416" y="33754"/>
                        <a:pt x="36381" y="33648"/>
                      </a:cubicBezTo>
                      <a:close/>
                      <a:moveTo>
                        <a:pt x="16043" y="32725"/>
                      </a:moveTo>
                      <a:cubicBezTo>
                        <a:pt x="13985" y="33364"/>
                        <a:pt x="11855" y="34074"/>
                        <a:pt x="9761" y="34961"/>
                      </a:cubicBezTo>
                      <a:cubicBezTo>
                        <a:pt x="9335" y="35138"/>
                        <a:pt x="8732" y="35351"/>
                        <a:pt x="8164" y="35564"/>
                      </a:cubicBezTo>
                      <a:lnTo>
                        <a:pt x="7773" y="35706"/>
                      </a:lnTo>
                      <a:cubicBezTo>
                        <a:pt x="7809" y="35813"/>
                        <a:pt x="7844" y="35919"/>
                        <a:pt x="7880" y="36026"/>
                      </a:cubicBezTo>
                      <a:lnTo>
                        <a:pt x="8270" y="35884"/>
                      </a:lnTo>
                      <a:cubicBezTo>
                        <a:pt x="8874" y="35635"/>
                        <a:pt x="9442" y="35422"/>
                        <a:pt x="9903" y="35245"/>
                      </a:cubicBezTo>
                      <a:cubicBezTo>
                        <a:pt x="11926" y="34393"/>
                        <a:pt x="14020" y="33683"/>
                        <a:pt x="16043" y="33080"/>
                      </a:cubicBezTo>
                      <a:lnTo>
                        <a:pt x="16043" y="32725"/>
                      </a:lnTo>
                      <a:close/>
                      <a:moveTo>
                        <a:pt x="13817" y="36103"/>
                      </a:moveTo>
                      <a:cubicBezTo>
                        <a:pt x="11904" y="36103"/>
                        <a:pt x="10005" y="36349"/>
                        <a:pt x="8164" y="36842"/>
                      </a:cubicBezTo>
                      <a:lnTo>
                        <a:pt x="8235" y="37161"/>
                      </a:lnTo>
                      <a:cubicBezTo>
                        <a:pt x="10019" y="36709"/>
                        <a:pt x="11840" y="36470"/>
                        <a:pt x="13670" y="36470"/>
                      </a:cubicBezTo>
                      <a:cubicBezTo>
                        <a:pt x="14425" y="36470"/>
                        <a:pt x="15181" y="36511"/>
                        <a:pt x="15937" y="36594"/>
                      </a:cubicBezTo>
                      <a:lnTo>
                        <a:pt x="15937" y="36558"/>
                      </a:lnTo>
                      <a:lnTo>
                        <a:pt x="15937" y="36203"/>
                      </a:lnTo>
                      <a:cubicBezTo>
                        <a:pt x="15230" y="36136"/>
                        <a:pt x="14523" y="36103"/>
                        <a:pt x="13817" y="36103"/>
                      </a:cubicBezTo>
                      <a:close/>
                      <a:moveTo>
                        <a:pt x="37019" y="38901"/>
                      </a:moveTo>
                      <a:cubicBezTo>
                        <a:pt x="35990" y="39078"/>
                        <a:pt x="34996" y="39326"/>
                        <a:pt x="34038" y="39646"/>
                      </a:cubicBezTo>
                      <a:lnTo>
                        <a:pt x="34038" y="40001"/>
                      </a:lnTo>
                      <a:cubicBezTo>
                        <a:pt x="35032" y="39681"/>
                        <a:pt x="36026" y="39433"/>
                        <a:pt x="37055" y="39256"/>
                      </a:cubicBezTo>
                      <a:lnTo>
                        <a:pt x="37019" y="38901"/>
                      </a:lnTo>
                      <a:close/>
                      <a:moveTo>
                        <a:pt x="16611" y="47490"/>
                      </a:moveTo>
                      <a:cubicBezTo>
                        <a:pt x="14659" y="47774"/>
                        <a:pt x="12707" y="48129"/>
                        <a:pt x="10790" y="48519"/>
                      </a:cubicBezTo>
                      <a:cubicBezTo>
                        <a:pt x="10790" y="48590"/>
                        <a:pt x="10826" y="48732"/>
                        <a:pt x="10861" y="48839"/>
                      </a:cubicBezTo>
                      <a:cubicBezTo>
                        <a:pt x="12742" y="48448"/>
                        <a:pt x="14695" y="48093"/>
                        <a:pt x="16647" y="47809"/>
                      </a:cubicBezTo>
                      <a:lnTo>
                        <a:pt x="16611" y="47490"/>
                      </a:lnTo>
                      <a:close/>
                      <a:moveTo>
                        <a:pt x="34641" y="48200"/>
                      </a:moveTo>
                      <a:cubicBezTo>
                        <a:pt x="34641" y="48306"/>
                        <a:pt x="34641" y="48413"/>
                        <a:pt x="34677" y="48519"/>
                      </a:cubicBezTo>
                      <a:cubicBezTo>
                        <a:pt x="36203" y="48661"/>
                        <a:pt x="37729" y="48839"/>
                        <a:pt x="39291" y="49052"/>
                      </a:cubicBezTo>
                      <a:lnTo>
                        <a:pt x="39291" y="48697"/>
                      </a:lnTo>
                      <a:cubicBezTo>
                        <a:pt x="37729" y="48484"/>
                        <a:pt x="36203" y="48306"/>
                        <a:pt x="34641" y="48200"/>
                      </a:cubicBezTo>
                      <a:close/>
                      <a:moveTo>
                        <a:pt x="17037" y="50649"/>
                      </a:moveTo>
                      <a:cubicBezTo>
                        <a:pt x="15085" y="50791"/>
                        <a:pt x="13133" y="51075"/>
                        <a:pt x="11216" y="51465"/>
                      </a:cubicBezTo>
                      <a:cubicBezTo>
                        <a:pt x="11216" y="51572"/>
                        <a:pt x="11252" y="51678"/>
                        <a:pt x="11252" y="51785"/>
                      </a:cubicBezTo>
                      <a:cubicBezTo>
                        <a:pt x="13168" y="51394"/>
                        <a:pt x="15120" y="51110"/>
                        <a:pt x="17073" y="50968"/>
                      </a:cubicBezTo>
                      <a:cubicBezTo>
                        <a:pt x="17073" y="50862"/>
                        <a:pt x="17037" y="50755"/>
                        <a:pt x="17037" y="50649"/>
                      </a:cubicBezTo>
                      <a:close/>
                      <a:moveTo>
                        <a:pt x="39397" y="51714"/>
                      </a:moveTo>
                      <a:cubicBezTo>
                        <a:pt x="39220" y="51749"/>
                        <a:pt x="39043" y="51749"/>
                        <a:pt x="38936" y="51785"/>
                      </a:cubicBezTo>
                      <a:cubicBezTo>
                        <a:pt x="38386" y="51820"/>
                        <a:pt x="37809" y="51829"/>
                        <a:pt x="37228" y="51829"/>
                      </a:cubicBezTo>
                      <a:cubicBezTo>
                        <a:pt x="36647" y="51829"/>
                        <a:pt x="36061" y="51820"/>
                        <a:pt x="35493" y="51820"/>
                      </a:cubicBezTo>
                      <a:lnTo>
                        <a:pt x="35493" y="51785"/>
                      </a:lnTo>
                      <a:lnTo>
                        <a:pt x="34890" y="51785"/>
                      </a:lnTo>
                      <a:cubicBezTo>
                        <a:pt x="34890" y="51891"/>
                        <a:pt x="34890" y="51997"/>
                        <a:pt x="34890" y="52104"/>
                      </a:cubicBezTo>
                      <a:lnTo>
                        <a:pt x="35493" y="52104"/>
                      </a:lnTo>
                      <a:cubicBezTo>
                        <a:pt x="36061" y="52122"/>
                        <a:pt x="36647" y="52131"/>
                        <a:pt x="37228" y="52131"/>
                      </a:cubicBezTo>
                      <a:cubicBezTo>
                        <a:pt x="37809" y="52131"/>
                        <a:pt x="38386" y="52122"/>
                        <a:pt x="38936" y="52104"/>
                      </a:cubicBezTo>
                      <a:cubicBezTo>
                        <a:pt x="39078" y="52104"/>
                        <a:pt x="39220" y="52068"/>
                        <a:pt x="39397" y="52033"/>
                      </a:cubicBezTo>
                      <a:lnTo>
                        <a:pt x="39397" y="51714"/>
                      </a:lnTo>
                      <a:close/>
                      <a:moveTo>
                        <a:pt x="39788" y="61226"/>
                      </a:moveTo>
                      <a:cubicBezTo>
                        <a:pt x="38368" y="61581"/>
                        <a:pt x="36948" y="61864"/>
                        <a:pt x="35564" y="62113"/>
                      </a:cubicBezTo>
                      <a:lnTo>
                        <a:pt x="35564" y="62255"/>
                      </a:lnTo>
                      <a:lnTo>
                        <a:pt x="35564" y="62432"/>
                      </a:lnTo>
                      <a:cubicBezTo>
                        <a:pt x="36948" y="62184"/>
                        <a:pt x="38368" y="61900"/>
                        <a:pt x="39788" y="61581"/>
                      </a:cubicBezTo>
                      <a:lnTo>
                        <a:pt x="39788" y="61226"/>
                      </a:lnTo>
                      <a:close/>
                      <a:moveTo>
                        <a:pt x="18599" y="61723"/>
                      </a:moveTo>
                      <a:cubicBezTo>
                        <a:pt x="16611" y="62255"/>
                        <a:pt x="14624" y="62823"/>
                        <a:pt x="12707" y="63497"/>
                      </a:cubicBezTo>
                      <a:cubicBezTo>
                        <a:pt x="12707" y="63604"/>
                        <a:pt x="12707" y="63710"/>
                        <a:pt x="12742" y="63852"/>
                      </a:cubicBezTo>
                      <a:cubicBezTo>
                        <a:pt x="14659" y="63142"/>
                        <a:pt x="16682" y="62574"/>
                        <a:pt x="18670" y="62077"/>
                      </a:cubicBezTo>
                      <a:cubicBezTo>
                        <a:pt x="18634" y="61935"/>
                        <a:pt x="18634" y="61829"/>
                        <a:pt x="18599" y="61723"/>
                      </a:cubicBezTo>
                      <a:close/>
                      <a:moveTo>
                        <a:pt x="39859" y="63817"/>
                      </a:moveTo>
                      <a:cubicBezTo>
                        <a:pt x="39007" y="63959"/>
                        <a:pt x="38120" y="64172"/>
                        <a:pt x="37268" y="64455"/>
                      </a:cubicBezTo>
                      <a:lnTo>
                        <a:pt x="36061" y="64917"/>
                      </a:lnTo>
                      <a:lnTo>
                        <a:pt x="35635" y="65059"/>
                      </a:lnTo>
                      <a:lnTo>
                        <a:pt x="35635" y="65414"/>
                      </a:lnTo>
                      <a:lnTo>
                        <a:pt x="36168" y="65201"/>
                      </a:lnTo>
                      <a:lnTo>
                        <a:pt x="37374" y="64775"/>
                      </a:lnTo>
                      <a:cubicBezTo>
                        <a:pt x="38191" y="64491"/>
                        <a:pt x="39007" y="64278"/>
                        <a:pt x="39859" y="64172"/>
                      </a:cubicBezTo>
                      <a:lnTo>
                        <a:pt x="39859" y="63817"/>
                      </a:lnTo>
                      <a:close/>
                      <a:moveTo>
                        <a:pt x="19060" y="64668"/>
                      </a:moveTo>
                      <a:cubicBezTo>
                        <a:pt x="18670" y="64739"/>
                        <a:pt x="18315" y="64810"/>
                        <a:pt x="17924" y="64917"/>
                      </a:cubicBezTo>
                      <a:cubicBezTo>
                        <a:pt x="17534" y="65023"/>
                        <a:pt x="17073" y="65130"/>
                        <a:pt x="16611" y="65236"/>
                      </a:cubicBezTo>
                      <a:cubicBezTo>
                        <a:pt x="15475" y="65485"/>
                        <a:pt x="14233" y="65804"/>
                        <a:pt x="12991" y="66159"/>
                      </a:cubicBezTo>
                      <a:cubicBezTo>
                        <a:pt x="12991" y="66266"/>
                        <a:pt x="12991" y="66372"/>
                        <a:pt x="13026" y="66479"/>
                      </a:cubicBezTo>
                      <a:cubicBezTo>
                        <a:pt x="14304" y="66124"/>
                        <a:pt x="15617" y="65804"/>
                        <a:pt x="16682" y="65556"/>
                      </a:cubicBezTo>
                      <a:cubicBezTo>
                        <a:pt x="17144" y="65449"/>
                        <a:pt x="17605" y="65343"/>
                        <a:pt x="17995" y="65236"/>
                      </a:cubicBezTo>
                      <a:cubicBezTo>
                        <a:pt x="18421" y="65130"/>
                        <a:pt x="18741" y="65059"/>
                        <a:pt x="19096" y="65023"/>
                      </a:cubicBezTo>
                      <a:cubicBezTo>
                        <a:pt x="19096" y="64881"/>
                        <a:pt x="19060" y="64775"/>
                        <a:pt x="19060" y="64668"/>
                      </a:cubicBezTo>
                      <a:close/>
                      <a:moveTo>
                        <a:pt x="20267" y="72796"/>
                      </a:moveTo>
                      <a:cubicBezTo>
                        <a:pt x="19699" y="72867"/>
                        <a:pt x="19167" y="72974"/>
                        <a:pt x="18634" y="73045"/>
                      </a:cubicBezTo>
                      <a:cubicBezTo>
                        <a:pt x="18279" y="73116"/>
                        <a:pt x="17960" y="73187"/>
                        <a:pt x="17676" y="73222"/>
                      </a:cubicBezTo>
                      <a:lnTo>
                        <a:pt x="16469" y="73400"/>
                      </a:lnTo>
                      <a:cubicBezTo>
                        <a:pt x="15582" y="73542"/>
                        <a:pt x="14695" y="73684"/>
                        <a:pt x="13807" y="73861"/>
                      </a:cubicBezTo>
                      <a:cubicBezTo>
                        <a:pt x="13807" y="73968"/>
                        <a:pt x="13807" y="74074"/>
                        <a:pt x="13843" y="74181"/>
                      </a:cubicBezTo>
                      <a:cubicBezTo>
                        <a:pt x="14730" y="74003"/>
                        <a:pt x="15653" y="73861"/>
                        <a:pt x="16505" y="73719"/>
                      </a:cubicBezTo>
                      <a:lnTo>
                        <a:pt x="17711" y="73542"/>
                      </a:lnTo>
                      <a:lnTo>
                        <a:pt x="18705" y="73364"/>
                      </a:lnTo>
                      <a:cubicBezTo>
                        <a:pt x="19202" y="73293"/>
                        <a:pt x="19770" y="73187"/>
                        <a:pt x="20338" y="73116"/>
                      </a:cubicBezTo>
                      <a:lnTo>
                        <a:pt x="20267" y="72796"/>
                      </a:lnTo>
                      <a:close/>
                      <a:moveTo>
                        <a:pt x="40178" y="72654"/>
                      </a:moveTo>
                      <a:cubicBezTo>
                        <a:pt x="39043" y="72903"/>
                        <a:pt x="37907" y="73222"/>
                        <a:pt x="36806" y="73613"/>
                      </a:cubicBezTo>
                      <a:cubicBezTo>
                        <a:pt x="36381" y="73755"/>
                        <a:pt x="35990" y="73897"/>
                        <a:pt x="35564" y="74003"/>
                      </a:cubicBezTo>
                      <a:lnTo>
                        <a:pt x="35564" y="74358"/>
                      </a:lnTo>
                      <a:cubicBezTo>
                        <a:pt x="36026" y="74216"/>
                        <a:pt x="36452" y="74074"/>
                        <a:pt x="36913" y="73897"/>
                      </a:cubicBezTo>
                      <a:cubicBezTo>
                        <a:pt x="37978" y="73542"/>
                        <a:pt x="39078" y="73222"/>
                        <a:pt x="40178" y="73009"/>
                      </a:cubicBezTo>
                      <a:lnTo>
                        <a:pt x="40178" y="72654"/>
                      </a:lnTo>
                      <a:close/>
                      <a:moveTo>
                        <a:pt x="40498" y="78937"/>
                      </a:moveTo>
                      <a:lnTo>
                        <a:pt x="39078" y="79327"/>
                      </a:lnTo>
                      <a:cubicBezTo>
                        <a:pt x="37907" y="79682"/>
                        <a:pt x="36664" y="80037"/>
                        <a:pt x="35458" y="80285"/>
                      </a:cubicBezTo>
                      <a:lnTo>
                        <a:pt x="35458" y="80640"/>
                      </a:lnTo>
                      <a:cubicBezTo>
                        <a:pt x="36700" y="80356"/>
                        <a:pt x="37942" y="80001"/>
                        <a:pt x="39149" y="79646"/>
                      </a:cubicBezTo>
                      <a:lnTo>
                        <a:pt x="40498" y="79256"/>
                      </a:lnTo>
                      <a:lnTo>
                        <a:pt x="40498" y="78937"/>
                      </a:lnTo>
                      <a:close/>
                      <a:moveTo>
                        <a:pt x="21758" y="82166"/>
                      </a:moveTo>
                      <a:lnTo>
                        <a:pt x="20125" y="83373"/>
                      </a:lnTo>
                      <a:cubicBezTo>
                        <a:pt x="18457" y="84651"/>
                        <a:pt x="16789" y="85893"/>
                        <a:pt x="15120" y="87242"/>
                      </a:cubicBezTo>
                      <a:cubicBezTo>
                        <a:pt x="15120" y="87384"/>
                        <a:pt x="15156" y="87526"/>
                        <a:pt x="15156" y="87632"/>
                      </a:cubicBezTo>
                      <a:cubicBezTo>
                        <a:pt x="16824" y="86284"/>
                        <a:pt x="18563" y="84970"/>
                        <a:pt x="20338" y="83657"/>
                      </a:cubicBezTo>
                      <a:lnTo>
                        <a:pt x="21793" y="82521"/>
                      </a:lnTo>
                      <a:cubicBezTo>
                        <a:pt x="21793" y="82379"/>
                        <a:pt x="21758" y="82273"/>
                        <a:pt x="21758" y="82166"/>
                      </a:cubicBezTo>
                      <a:close/>
                      <a:moveTo>
                        <a:pt x="22361" y="85858"/>
                      </a:moveTo>
                      <a:cubicBezTo>
                        <a:pt x="20018" y="87135"/>
                        <a:pt x="17640" y="88591"/>
                        <a:pt x="15688" y="90507"/>
                      </a:cubicBezTo>
                      <a:lnTo>
                        <a:pt x="15475" y="90720"/>
                      </a:lnTo>
                      <a:cubicBezTo>
                        <a:pt x="15475" y="90720"/>
                        <a:pt x="15440" y="90756"/>
                        <a:pt x="15404" y="90791"/>
                      </a:cubicBezTo>
                      <a:lnTo>
                        <a:pt x="15404" y="91146"/>
                      </a:lnTo>
                      <a:lnTo>
                        <a:pt x="15404" y="91217"/>
                      </a:lnTo>
                      <a:lnTo>
                        <a:pt x="15688" y="90933"/>
                      </a:lnTo>
                      <a:lnTo>
                        <a:pt x="15901" y="90720"/>
                      </a:lnTo>
                      <a:cubicBezTo>
                        <a:pt x="17782" y="88875"/>
                        <a:pt x="20054" y="87455"/>
                        <a:pt x="22361" y="86177"/>
                      </a:cubicBezTo>
                      <a:cubicBezTo>
                        <a:pt x="22396" y="86071"/>
                        <a:pt x="22361" y="85964"/>
                        <a:pt x="22361" y="85858"/>
                      </a:cubicBezTo>
                      <a:close/>
                      <a:moveTo>
                        <a:pt x="23710" y="93737"/>
                      </a:moveTo>
                      <a:cubicBezTo>
                        <a:pt x="21971" y="94340"/>
                        <a:pt x="20302" y="95086"/>
                        <a:pt x="18741" y="95973"/>
                      </a:cubicBezTo>
                      <a:cubicBezTo>
                        <a:pt x="17960" y="96364"/>
                        <a:pt x="17179" y="96754"/>
                        <a:pt x="16363" y="97109"/>
                      </a:cubicBezTo>
                      <a:cubicBezTo>
                        <a:pt x="16363" y="97215"/>
                        <a:pt x="16434" y="97357"/>
                        <a:pt x="16434" y="97464"/>
                      </a:cubicBezTo>
                      <a:cubicBezTo>
                        <a:pt x="17285" y="97073"/>
                        <a:pt x="18102" y="96648"/>
                        <a:pt x="18918" y="96222"/>
                      </a:cubicBezTo>
                      <a:lnTo>
                        <a:pt x="18883" y="96222"/>
                      </a:lnTo>
                      <a:cubicBezTo>
                        <a:pt x="20444" y="95370"/>
                        <a:pt x="22077" y="94624"/>
                        <a:pt x="23781" y="94057"/>
                      </a:cubicBezTo>
                      <a:cubicBezTo>
                        <a:pt x="23781" y="93950"/>
                        <a:pt x="23745" y="93844"/>
                        <a:pt x="23710" y="93737"/>
                      </a:cubicBezTo>
                      <a:close/>
                      <a:moveTo>
                        <a:pt x="41385" y="91998"/>
                      </a:moveTo>
                      <a:lnTo>
                        <a:pt x="40533" y="92672"/>
                      </a:lnTo>
                      <a:cubicBezTo>
                        <a:pt x="40107" y="93027"/>
                        <a:pt x="39646" y="93382"/>
                        <a:pt x="39291" y="93666"/>
                      </a:cubicBezTo>
                      <a:cubicBezTo>
                        <a:pt x="38439" y="94269"/>
                        <a:pt x="37587" y="94979"/>
                        <a:pt x="36700" y="95760"/>
                      </a:cubicBezTo>
                      <a:cubicBezTo>
                        <a:pt x="36239" y="96222"/>
                        <a:pt x="35742" y="96612"/>
                        <a:pt x="35245" y="97038"/>
                      </a:cubicBezTo>
                      <a:lnTo>
                        <a:pt x="35245" y="97464"/>
                      </a:lnTo>
                      <a:cubicBezTo>
                        <a:pt x="35813" y="97002"/>
                        <a:pt x="36381" y="96506"/>
                        <a:pt x="36913" y="96009"/>
                      </a:cubicBezTo>
                      <a:cubicBezTo>
                        <a:pt x="37800" y="95228"/>
                        <a:pt x="38652" y="94518"/>
                        <a:pt x="39468" y="93915"/>
                      </a:cubicBezTo>
                      <a:cubicBezTo>
                        <a:pt x="39859" y="93666"/>
                        <a:pt x="40285" y="93311"/>
                        <a:pt x="40746" y="92921"/>
                      </a:cubicBezTo>
                      <a:lnTo>
                        <a:pt x="41421" y="92388"/>
                      </a:lnTo>
                      <a:cubicBezTo>
                        <a:pt x="41421" y="92282"/>
                        <a:pt x="41421" y="92140"/>
                        <a:pt x="41385" y="91998"/>
                      </a:cubicBezTo>
                      <a:close/>
                      <a:moveTo>
                        <a:pt x="41917" y="96825"/>
                      </a:moveTo>
                      <a:cubicBezTo>
                        <a:pt x="40391" y="97677"/>
                        <a:pt x="38901" y="98600"/>
                        <a:pt x="37552" y="99664"/>
                      </a:cubicBezTo>
                      <a:cubicBezTo>
                        <a:pt x="36842" y="100197"/>
                        <a:pt x="36097" y="100694"/>
                        <a:pt x="35387" y="101191"/>
                      </a:cubicBezTo>
                      <a:lnTo>
                        <a:pt x="35387" y="101581"/>
                      </a:lnTo>
                      <a:cubicBezTo>
                        <a:pt x="36168" y="101049"/>
                        <a:pt x="36948" y="100481"/>
                        <a:pt x="37694" y="99948"/>
                      </a:cubicBezTo>
                      <a:cubicBezTo>
                        <a:pt x="39043" y="98884"/>
                        <a:pt x="40462" y="97996"/>
                        <a:pt x="41953" y="97180"/>
                      </a:cubicBezTo>
                      <a:cubicBezTo>
                        <a:pt x="41953" y="97073"/>
                        <a:pt x="41917" y="96967"/>
                        <a:pt x="41917" y="96825"/>
                      </a:cubicBezTo>
                      <a:close/>
                      <a:moveTo>
                        <a:pt x="44544" y="104172"/>
                      </a:moveTo>
                      <a:lnTo>
                        <a:pt x="43834" y="104456"/>
                      </a:lnTo>
                      <a:cubicBezTo>
                        <a:pt x="43373" y="104669"/>
                        <a:pt x="42911" y="104846"/>
                        <a:pt x="42485" y="104988"/>
                      </a:cubicBezTo>
                      <a:cubicBezTo>
                        <a:pt x="40462" y="105769"/>
                        <a:pt x="38475" y="106692"/>
                        <a:pt x="36558" y="107757"/>
                      </a:cubicBezTo>
                      <a:cubicBezTo>
                        <a:pt x="36594" y="107863"/>
                        <a:pt x="36629" y="107970"/>
                        <a:pt x="36664" y="108076"/>
                      </a:cubicBezTo>
                      <a:cubicBezTo>
                        <a:pt x="38581" y="107011"/>
                        <a:pt x="40569" y="106089"/>
                        <a:pt x="42627" y="105308"/>
                      </a:cubicBezTo>
                      <a:cubicBezTo>
                        <a:pt x="43053" y="105130"/>
                        <a:pt x="43515" y="104953"/>
                        <a:pt x="43940" y="104740"/>
                      </a:cubicBezTo>
                      <a:lnTo>
                        <a:pt x="44615" y="104456"/>
                      </a:lnTo>
                      <a:lnTo>
                        <a:pt x="44544" y="104172"/>
                      </a:lnTo>
                      <a:close/>
                      <a:moveTo>
                        <a:pt x="28750" y="111661"/>
                      </a:moveTo>
                      <a:lnTo>
                        <a:pt x="28146" y="111732"/>
                      </a:lnTo>
                      <a:cubicBezTo>
                        <a:pt x="27685" y="111803"/>
                        <a:pt x="27294" y="111838"/>
                        <a:pt x="27046" y="111874"/>
                      </a:cubicBezTo>
                      <a:cubicBezTo>
                        <a:pt x="24384" y="111945"/>
                        <a:pt x="21722" y="111980"/>
                        <a:pt x="19060" y="111980"/>
                      </a:cubicBezTo>
                      <a:cubicBezTo>
                        <a:pt x="19060" y="112087"/>
                        <a:pt x="19096" y="112193"/>
                        <a:pt x="19131" y="112300"/>
                      </a:cubicBezTo>
                      <a:cubicBezTo>
                        <a:pt x="21722" y="112300"/>
                        <a:pt x="24420" y="112264"/>
                        <a:pt x="27046" y="112193"/>
                      </a:cubicBezTo>
                      <a:cubicBezTo>
                        <a:pt x="27294" y="112193"/>
                        <a:pt x="27720" y="112122"/>
                        <a:pt x="28182" y="112051"/>
                      </a:cubicBezTo>
                      <a:lnTo>
                        <a:pt x="28856" y="111980"/>
                      </a:lnTo>
                      <a:cubicBezTo>
                        <a:pt x="28821" y="111874"/>
                        <a:pt x="28785" y="111767"/>
                        <a:pt x="28750" y="111661"/>
                      </a:cubicBezTo>
                      <a:close/>
                      <a:moveTo>
                        <a:pt x="46780" y="112797"/>
                      </a:moveTo>
                      <a:cubicBezTo>
                        <a:pt x="44011" y="113684"/>
                        <a:pt x="41350" y="114855"/>
                        <a:pt x="38830" y="116240"/>
                      </a:cubicBezTo>
                      <a:cubicBezTo>
                        <a:pt x="38830" y="116346"/>
                        <a:pt x="38865" y="116453"/>
                        <a:pt x="38901" y="116595"/>
                      </a:cubicBezTo>
                      <a:lnTo>
                        <a:pt x="38901" y="116559"/>
                      </a:lnTo>
                      <a:cubicBezTo>
                        <a:pt x="41421" y="115210"/>
                        <a:pt x="44047" y="114039"/>
                        <a:pt x="46780" y="113116"/>
                      </a:cubicBezTo>
                      <a:lnTo>
                        <a:pt x="46780" y="112797"/>
                      </a:lnTo>
                      <a:close/>
                      <a:moveTo>
                        <a:pt x="30773" y="117162"/>
                      </a:moveTo>
                      <a:cubicBezTo>
                        <a:pt x="30418" y="117411"/>
                        <a:pt x="30063" y="117659"/>
                        <a:pt x="29743" y="117872"/>
                      </a:cubicBezTo>
                      <a:cubicBezTo>
                        <a:pt x="29424" y="118121"/>
                        <a:pt x="29105" y="118334"/>
                        <a:pt x="28892" y="118440"/>
                      </a:cubicBezTo>
                      <a:cubicBezTo>
                        <a:pt x="26230" y="120073"/>
                        <a:pt x="23603" y="121670"/>
                        <a:pt x="21154" y="123445"/>
                      </a:cubicBezTo>
                      <a:cubicBezTo>
                        <a:pt x="21154" y="123551"/>
                        <a:pt x="21190" y="123693"/>
                        <a:pt x="21225" y="123800"/>
                      </a:cubicBezTo>
                      <a:cubicBezTo>
                        <a:pt x="23710" y="121989"/>
                        <a:pt x="26336" y="120392"/>
                        <a:pt x="29069" y="118724"/>
                      </a:cubicBezTo>
                      <a:cubicBezTo>
                        <a:pt x="29282" y="118582"/>
                        <a:pt x="29566" y="118369"/>
                        <a:pt x="29921" y="118156"/>
                      </a:cubicBezTo>
                      <a:cubicBezTo>
                        <a:pt x="30240" y="117908"/>
                        <a:pt x="30560" y="117695"/>
                        <a:pt x="30915" y="117482"/>
                      </a:cubicBezTo>
                      <a:cubicBezTo>
                        <a:pt x="30844" y="117340"/>
                        <a:pt x="30808" y="117269"/>
                        <a:pt x="30773" y="117162"/>
                      </a:cubicBezTo>
                      <a:close/>
                      <a:moveTo>
                        <a:pt x="46780" y="121564"/>
                      </a:moveTo>
                      <a:cubicBezTo>
                        <a:pt x="45147" y="122238"/>
                        <a:pt x="43550" y="123054"/>
                        <a:pt x="41988" y="123871"/>
                      </a:cubicBezTo>
                      <a:lnTo>
                        <a:pt x="41066" y="124367"/>
                      </a:lnTo>
                      <a:cubicBezTo>
                        <a:pt x="41101" y="124474"/>
                        <a:pt x="41137" y="124580"/>
                        <a:pt x="41137" y="124687"/>
                      </a:cubicBezTo>
                      <a:lnTo>
                        <a:pt x="42130" y="124155"/>
                      </a:lnTo>
                      <a:cubicBezTo>
                        <a:pt x="43621" y="123374"/>
                        <a:pt x="45183" y="122593"/>
                        <a:pt x="46780" y="121918"/>
                      </a:cubicBezTo>
                      <a:lnTo>
                        <a:pt x="46780" y="121564"/>
                      </a:lnTo>
                      <a:close/>
                      <a:moveTo>
                        <a:pt x="31873" y="119931"/>
                      </a:moveTo>
                      <a:cubicBezTo>
                        <a:pt x="29424" y="120996"/>
                        <a:pt x="27081" y="122309"/>
                        <a:pt x="24881" y="123835"/>
                      </a:cubicBezTo>
                      <a:cubicBezTo>
                        <a:pt x="23923" y="124474"/>
                        <a:pt x="22822" y="125290"/>
                        <a:pt x="21651" y="126213"/>
                      </a:cubicBezTo>
                      <a:lnTo>
                        <a:pt x="21722" y="126604"/>
                      </a:lnTo>
                      <a:cubicBezTo>
                        <a:pt x="22929" y="125610"/>
                        <a:pt x="24100" y="124793"/>
                        <a:pt x="25058" y="124119"/>
                      </a:cubicBezTo>
                      <a:cubicBezTo>
                        <a:pt x="27223" y="122593"/>
                        <a:pt x="29566" y="121315"/>
                        <a:pt x="32015" y="120250"/>
                      </a:cubicBezTo>
                      <a:cubicBezTo>
                        <a:pt x="31944" y="120144"/>
                        <a:pt x="31908" y="120037"/>
                        <a:pt x="31873" y="119931"/>
                      </a:cubicBezTo>
                      <a:close/>
                      <a:moveTo>
                        <a:pt x="46780" y="130543"/>
                      </a:moveTo>
                      <a:lnTo>
                        <a:pt x="46602" y="130579"/>
                      </a:lnTo>
                      <a:cubicBezTo>
                        <a:pt x="45502" y="131005"/>
                        <a:pt x="44331" y="131466"/>
                        <a:pt x="43160" y="131785"/>
                      </a:cubicBezTo>
                      <a:lnTo>
                        <a:pt x="43266" y="132069"/>
                      </a:lnTo>
                      <a:cubicBezTo>
                        <a:pt x="44437" y="131750"/>
                        <a:pt x="45573" y="131324"/>
                        <a:pt x="46709" y="130863"/>
                      </a:cubicBezTo>
                      <a:lnTo>
                        <a:pt x="46780" y="130863"/>
                      </a:lnTo>
                      <a:lnTo>
                        <a:pt x="46780" y="130543"/>
                      </a:lnTo>
                      <a:close/>
                      <a:moveTo>
                        <a:pt x="37374" y="135051"/>
                      </a:moveTo>
                      <a:lnTo>
                        <a:pt x="36735" y="135264"/>
                      </a:lnTo>
                      <a:cubicBezTo>
                        <a:pt x="36239" y="135406"/>
                        <a:pt x="35777" y="135548"/>
                        <a:pt x="35280" y="135654"/>
                      </a:cubicBezTo>
                      <a:lnTo>
                        <a:pt x="33861" y="136045"/>
                      </a:lnTo>
                      <a:cubicBezTo>
                        <a:pt x="30631" y="136896"/>
                        <a:pt x="27259" y="137784"/>
                        <a:pt x="23994" y="138920"/>
                      </a:cubicBezTo>
                      <a:cubicBezTo>
                        <a:pt x="23994" y="139026"/>
                        <a:pt x="24029" y="139132"/>
                        <a:pt x="24065" y="139239"/>
                      </a:cubicBezTo>
                      <a:cubicBezTo>
                        <a:pt x="27330" y="138103"/>
                        <a:pt x="30702" y="137216"/>
                        <a:pt x="33967" y="136364"/>
                      </a:cubicBezTo>
                      <a:lnTo>
                        <a:pt x="35387" y="135974"/>
                      </a:lnTo>
                      <a:cubicBezTo>
                        <a:pt x="35848" y="135867"/>
                        <a:pt x="36345" y="135725"/>
                        <a:pt x="36806" y="135583"/>
                      </a:cubicBezTo>
                      <a:lnTo>
                        <a:pt x="37481" y="135370"/>
                      </a:lnTo>
                      <a:cubicBezTo>
                        <a:pt x="37445" y="135264"/>
                        <a:pt x="37410" y="135157"/>
                        <a:pt x="37374" y="135051"/>
                      </a:cubicBezTo>
                      <a:close/>
                      <a:moveTo>
                        <a:pt x="40249" y="143214"/>
                      </a:moveTo>
                      <a:cubicBezTo>
                        <a:pt x="39610" y="143321"/>
                        <a:pt x="38972" y="143498"/>
                        <a:pt x="38368" y="143640"/>
                      </a:cubicBezTo>
                      <a:cubicBezTo>
                        <a:pt x="37978" y="143747"/>
                        <a:pt x="37587" y="143853"/>
                        <a:pt x="37232" y="143924"/>
                      </a:cubicBezTo>
                      <a:lnTo>
                        <a:pt x="36168" y="144137"/>
                      </a:lnTo>
                      <a:cubicBezTo>
                        <a:pt x="32689" y="144882"/>
                        <a:pt x="28892" y="145663"/>
                        <a:pt x="25520" y="147047"/>
                      </a:cubicBezTo>
                      <a:cubicBezTo>
                        <a:pt x="25520" y="147154"/>
                        <a:pt x="25555" y="147260"/>
                        <a:pt x="25555" y="147367"/>
                      </a:cubicBezTo>
                      <a:cubicBezTo>
                        <a:pt x="28963" y="145983"/>
                        <a:pt x="32760" y="145202"/>
                        <a:pt x="36239" y="144456"/>
                      </a:cubicBezTo>
                      <a:lnTo>
                        <a:pt x="37303" y="144243"/>
                      </a:lnTo>
                      <a:cubicBezTo>
                        <a:pt x="37658" y="144172"/>
                        <a:pt x="38049" y="144066"/>
                        <a:pt x="38439" y="143960"/>
                      </a:cubicBezTo>
                      <a:cubicBezTo>
                        <a:pt x="39043" y="143818"/>
                        <a:pt x="39717" y="143640"/>
                        <a:pt x="40356" y="143534"/>
                      </a:cubicBezTo>
                      <a:cubicBezTo>
                        <a:pt x="40320" y="143427"/>
                        <a:pt x="40285" y="143321"/>
                        <a:pt x="40249" y="143214"/>
                      </a:cubicBezTo>
                      <a:close/>
                      <a:moveTo>
                        <a:pt x="42769" y="150313"/>
                      </a:moveTo>
                      <a:cubicBezTo>
                        <a:pt x="37445" y="151413"/>
                        <a:pt x="32192" y="153649"/>
                        <a:pt x="27152" y="156134"/>
                      </a:cubicBezTo>
                      <a:cubicBezTo>
                        <a:pt x="27188" y="156240"/>
                        <a:pt x="27223" y="156347"/>
                        <a:pt x="27223" y="156453"/>
                      </a:cubicBezTo>
                      <a:cubicBezTo>
                        <a:pt x="32263" y="153969"/>
                        <a:pt x="37552" y="151732"/>
                        <a:pt x="42876" y="150632"/>
                      </a:cubicBezTo>
                      <a:lnTo>
                        <a:pt x="42769" y="150313"/>
                      </a:lnTo>
                      <a:close/>
                      <a:moveTo>
                        <a:pt x="43905" y="153543"/>
                      </a:moveTo>
                      <a:cubicBezTo>
                        <a:pt x="42343" y="154678"/>
                        <a:pt x="40853" y="155885"/>
                        <a:pt x="39468" y="157234"/>
                      </a:cubicBezTo>
                      <a:cubicBezTo>
                        <a:pt x="39078" y="157553"/>
                        <a:pt x="38794" y="157837"/>
                        <a:pt x="38688" y="157908"/>
                      </a:cubicBezTo>
                      <a:cubicBezTo>
                        <a:pt x="35990" y="160038"/>
                        <a:pt x="33009" y="162345"/>
                        <a:pt x="30134" y="164794"/>
                      </a:cubicBezTo>
                      <a:lnTo>
                        <a:pt x="30240" y="165113"/>
                      </a:lnTo>
                      <a:cubicBezTo>
                        <a:pt x="33151" y="162664"/>
                        <a:pt x="36132" y="160322"/>
                        <a:pt x="38865" y="158192"/>
                      </a:cubicBezTo>
                      <a:lnTo>
                        <a:pt x="38865" y="158157"/>
                      </a:lnTo>
                      <a:cubicBezTo>
                        <a:pt x="39007" y="158086"/>
                        <a:pt x="39291" y="157802"/>
                        <a:pt x="39681" y="157447"/>
                      </a:cubicBezTo>
                      <a:cubicBezTo>
                        <a:pt x="41030" y="156169"/>
                        <a:pt x="42485" y="154962"/>
                        <a:pt x="44011" y="153862"/>
                      </a:cubicBezTo>
                      <a:cubicBezTo>
                        <a:pt x="43976" y="153756"/>
                        <a:pt x="43940" y="153649"/>
                        <a:pt x="43905" y="153543"/>
                      </a:cubicBezTo>
                      <a:close/>
                      <a:moveTo>
                        <a:pt x="46780" y="165042"/>
                      </a:moveTo>
                      <a:cubicBezTo>
                        <a:pt x="41775" y="166391"/>
                        <a:pt x="36771" y="168485"/>
                        <a:pt x="32299" y="170544"/>
                      </a:cubicBezTo>
                      <a:cubicBezTo>
                        <a:pt x="32334" y="170650"/>
                        <a:pt x="32370" y="170757"/>
                        <a:pt x="32405" y="170863"/>
                      </a:cubicBezTo>
                      <a:cubicBezTo>
                        <a:pt x="36842" y="168840"/>
                        <a:pt x="41811" y="166710"/>
                        <a:pt x="46780" y="165397"/>
                      </a:cubicBezTo>
                      <a:lnTo>
                        <a:pt x="46780" y="165042"/>
                      </a:lnTo>
                      <a:close/>
                      <a:moveTo>
                        <a:pt x="46780" y="178210"/>
                      </a:moveTo>
                      <a:cubicBezTo>
                        <a:pt x="46106" y="178317"/>
                        <a:pt x="45538" y="178459"/>
                        <a:pt x="45183" y="178530"/>
                      </a:cubicBezTo>
                      <a:cubicBezTo>
                        <a:pt x="42698" y="179133"/>
                        <a:pt x="40214" y="179914"/>
                        <a:pt x="37836" y="180801"/>
                      </a:cubicBezTo>
                      <a:lnTo>
                        <a:pt x="36416" y="181298"/>
                      </a:lnTo>
                      <a:lnTo>
                        <a:pt x="36558" y="181617"/>
                      </a:lnTo>
                      <a:lnTo>
                        <a:pt x="37942" y="181121"/>
                      </a:lnTo>
                      <a:cubicBezTo>
                        <a:pt x="40320" y="180198"/>
                        <a:pt x="42769" y="179452"/>
                        <a:pt x="45254" y="178849"/>
                      </a:cubicBezTo>
                      <a:cubicBezTo>
                        <a:pt x="45751" y="178743"/>
                        <a:pt x="46248" y="178636"/>
                        <a:pt x="46780" y="178530"/>
                      </a:cubicBezTo>
                      <a:lnTo>
                        <a:pt x="46780" y="17821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9" name="Google Shape;3099;p32"/>
                <p:cNvSpPr/>
                <p:nvPr/>
              </p:nvSpPr>
              <p:spPr>
                <a:xfrm>
                  <a:off x="3694200" y="2593075"/>
                  <a:ext cx="1021325" cy="1562600"/>
                </a:xfrm>
                <a:custGeom>
                  <a:rect b="b" l="l" r="r" t="t"/>
                  <a:pathLst>
                    <a:path extrusionOk="0" h="62504" w="40853">
                      <a:moveTo>
                        <a:pt x="23425" y="14765"/>
                      </a:moveTo>
                      <a:lnTo>
                        <a:pt x="24206" y="24455"/>
                      </a:lnTo>
                      <a:lnTo>
                        <a:pt x="26194" y="17747"/>
                      </a:lnTo>
                      <a:cubicBezTo>
                        <a:pt x="29779" y="21899"/>
                        <a:pt x="32760" y="26549"/>
                        <a:pt x="35067" y="31518"/>
                      </a:cubicBezTo>
                      <a:lnTo>
                        <a:pt x="35102" y="39397"/>
                      </a:lnTo>
                      <a:lnTo>
                        <a:pt x="36629" y="35351"/>
                      </a:lnTo>
                      <a:cubicBezTo>
                        <a:pt x="39823" y="44011"/>
                        <a:pt x="40852" y="53346"/>
                        <a:pt x="39646" y="62503"/>
                      </a:cubicBezTo>
                      <a:lnTo>
                        <a:pt x="25945" y="36522"/>
                      </a:lnTo>
                      <a:lnTo>
                        <a:pt x="0" y="0"/>
                      </a:lnTo>
                      <a:cubicBezTo>
                        <a:pt x="8235" y="2698"/>
                        <a:pt x="16504" y="7738"/>
                        <a:pt x="23425" y="1476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0" name="Google Shape;3100;p32"/>
                <p:cNvSpPr/>
                <p:nvPr/>
              </p:nvSpPr>
              <p:spPr>
                <a:xfrm>
                  <a:off x="3694200" y="2593075"/>
                  <a:ext cx="991150" cy="1562600"/>
                </a:xfrm>
                <a:custGeom>
                  <a:rect b="b" l="l" r="r" t="t"/>
                  <a:pathLst>
                    <a:path extrusionOk="0" h="62504" w="39646">
                      <a:moveTo>
                        <a:pt x="25661" y="44118"/>
                      </a:moveTo>
                      <a:lnTo>
                        <a:pt x="19592" y="41846"/>
                      </a:lnTo>
                      <a:cubicBezTo>
                        <a:pt x="17676" y="39326"/>
                        <a:pt x="15865" y="36735"/>
                        <a:pt x="14162" y="34109"/>
                      </a:cubicBezTo>
                      <a:lnTo>
                        <a:pt x="22538" y="34073"/>
                      </a:lnTo>
                      <a:lnTo>
                        <a:pt x="11535" y="29921"/>
                      </a:lnTo>
                      <a:cubicBezTo>
                        <a:pt x="9903" y="27188"/>
                        <a:pt x="8376" y="24455"/>
                        <a:pt x="7028" y="21757"/>
                      </a:cubicBezTo>
                      <a:lnTo>
                        <a:pt x="14162" y="21935"/>
                      </a:lnTo>
                      <a:lnTo>
                        <a:pt x="5431" y="18314"/>
                      </a:lnTo>
                      <a:cubicBezTo>
                        <a:pt x="2485" y="11784"/>
                        <a:pt x="533" y="5502"/>
                        <a:pt x="0" y="0"/>
                      </a:cubicBezTo>
                      <a:cubicBezTo>
                        <a:pt x="28820" y="25484"/>
                        <a:pt x="39646" y="62503"/>
                        <a:pt x="39646" y="62503"/>
                      </a:cubicBezTo>
                      <a:cubicBezTo>
                        <a:pt x="33328" y="57712"/>
                        <a:pt x="27046" y="51287"/>
                        <a:pt x="21402" y="441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01" name="Google Shape;3101;p32"/>
              <p:cNvGrpSpPr/>
              <p:nvPr/>
            </p:nvGrpSpPr>
            <p:grpSpPr>
              <a:xfrm>
                <a:off x="3234388" y="3039996"/>
                <a:ext cx="1007765" cy="1794903"/>
                <a:chOff x="4943550" y="1578439"/>
                <a:chExt cx="1865195" cy="3322048"/>
              </a:xfrm>
            </p:grpSpPr>
            <p:sp>
              <p:nvSpPr>
                <p:cNvPr id="3102" name="Google Shape;3102;p32"/>
                <p:cNvSpPr/>
                <p:nvPr/>
              </p:nvSpPr>
              <p:spPr>
                <a:xfrm>
                  <a:off x="4943550" y="2807648"/>
                  <a:ext cx="1257698" cy="1038616"/>
                </a:xfrm>
                <a:custGeom>
                  <a:rect b="b" l="l" r="r" t="t"/>
                  <a:pathLst>
                    <a:path extrusionOk="0" h="64792" w="78459">
                      <a:moveTo>
                        <a:pt x="0" y="64791"/>
                      </a:moveTo>
                      <a:cubicBezTo>
                        <a:pt x="0" y="64791"/>
                        <a:pt x="5059" y="15710"/>
                        <a:pt x="36300" y="0"/>
                      </a:cubicBezTo>
                      <a:lnTo>
                        <a:pt x="78459" y="8964"/>
                      </a:lnTo>
                      <a:cubicBezTo>
                        <a:pt x="78459" y="8964"/>
                        <a:pt x="31508" y="12160"/>
                        <a:pt x="0" y="6479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3" name="Google Shape;3103;p32"/>
                <p:cNvSpPr/>
                <p:nvPr/>
              </p:nvSpPr>
              <p:spPr>
                <a:xfrm>
                  <a:off x="5421567" y="3605776"/>
                  <a:ext cx="1387172" cy="1294711"/>
                </a:xfrm>
                <a:custGeom>
                  <a:rect b="b" l="l" r="r" t="t"/>
                  <a:pathLst>
                    <a:path extrusionOk="0" h="80768" w="86536">
                      <a:moveTo>
                        <a:pt x="86536" y="80767"/>
                      </a:moveTo>
                      <a:cubicBezTo>
                        <a:pt x="86536" y="80767"/>
                        <a:pt x="36478" y="43668"/>
                        <a:pt x="0" y="1"/>
                      </a:cubicBezTo>
                      <a:cubicBezTo>
                        <a:pt x="0" y="1"/>
                        <a:pt x="46153" y="178"/>
                        <a:pt x="86536" y="4499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4" name="Google Shape;3104;p32"/>
                <p:cNvSpPr/>
                <p:nvPr/>
              </p:nvSpPr>
              <p:spPr>
                <a:xfrm>
                  <a:off x="5525423" y="2703793"/>
                  <a:ext cx="1283314" cy="2139813"/>
                </a:xfrm>
                <a:custGeom>
                  <a:rect b="b" l="l" r="r" t="t"/>
                  <a:pathLst>
                    <a:path extrusionOk="0" h="133488" w="80057">
                      <a:moveTo>
                        <a:pt x="80057" y="133487"/>
                      </a:moveTo>
                      <a:cubicBezTo>
                        <a:pt x="80057" y="133487"/>
                        <a:pt x="65412" y="61241"/>
                        <a:pt x="0" y="6479"/>
                      </a:cubicBezTo>
                      <a:cubicBezTo>
                        <a:pt x="0" y="6479"/>
                        <a:pt x="21656" y="0"/>
                        <a:pt x="46596" y="13846"/>
                      </a:cubicBezTo>
                      <a:cubicBezTo>
                        <a:pt x="46596" y="13846"/>
                        <a:pt x="70205" y="31153"/>
                        <a:pt x="80057" y="5334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5" name="Google Shape;3105;p32"/>
                <p:cNvSpPr/>
                <p:nvPr/>
              </p:nvSpPr>
              <p:spPr>
                <a:xfrm>
                  <a:off x="5216693" y="1578439"/>
                  <a:ext cx="1592052" cy="2294887"/>
                </a:xfrm>
                <a:custGeom>
                  <a:rect b="b" l="l" r="r" t="t"/>
                  <a:pathLst>
                    <a:path extrusionOk="0" h="143162" w="99317">
                      <a:moveTo>
                        <a:pt x="99317" y="143161"/>
                      </a:moveTo>
                      <a:cubicBezTo>
                        <a:pt x="99317" y="143161"/>
                        <a:pt x="59377" y="45620"/>
                        <a:pt x="1" y="0"/>
                      </a:cubicBezTo>
                      <a:cubicBezTo>
                        <a:pt x="1" y="0"/>
                        <a:pt x="63283" y="15000"/>
                        <a:pt x="99317" y="8902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06" name="Google Shape;3106;p32"/>
            <p:cNvGrpSpPr/>
            <p:nvPr/>
          </p:nvGrpSpPr>
          <p:grpSpPr>
            <a:xfrm>
              <a:off x="1655748" y="4655754"/>
              <a:ext cx="739057" cy="702041"/>
              <a:chOff x="559072" y="1101613"/>
              <a:chExt cx="405451" cy="385144"/>
            </a:xfrm>
          </p:grpSpPr>
          <p:sp>
            <p:nvSpPr>
              <p:cNvPr id="3107" name="Google Shape;3107;p32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32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32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0" name="Google Shape;3110;p32"/>
            <p:cNvGrpSpPr/>
            <p:nvPr/>
          </p:nvGrpSpPr>
          <p:grpSpPr>
            <a:xfrm rot="-4486004">
              <a:off x="8250740" y="3865888"/>
              <a:ext cx="1266501" cy="1208923"/>
              <a:chOff x="1049700" y="147150"/>
              <a:chExt cx="5509475" cy="5259000"/>
            </a:xfrm>
          </p:grpSpPr>
          <p:sp>
            <p:nvSpPr>
              <p:cNvPr id="3111" name="Google Shape;3111;p32"/>
              <p:cNvSpPr/>
              <p:nvPr/>
            </p:nvSpPr>
            <p:spPr>
              <a:xfrm>
                <a:off x="1349875" y="488850"/>
                <a:ext cx="5209300" cy="4917300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32"/>
              <p:cNvSpPr/>
              <p:nvPr/>
            </p:nvSpPr>
            <p:spPr>
              <a:xfrm>
                <a:off x="2021575" y="977000"/>
                <a:ext cx="4164825" cy="416927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32"/>
              <p:cNvSpPr/>
              <p:nvPr/>
            </p:nvSpPr>
            <p:spPr>
              <a:xfrm>
                <a:off x="1049700" y="147150"/>
                <a:ext cx="5085675" cy="3532450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14" name="Google Shape;3114;p32"/>
            <p:cNvGrpSpPr/>
            <p:nvPr/>
          </p:nvGrpSpPr>
          <p:grpSpPr>
            <a:xfrm>
              <a:off x="8315952" y="4603994"/>
              <a:ext cx="1136061" cy="805567"/>
              <a:chOff x="3195325" y="1428000"/>
              <a:chExt cx="2977100" cy="2111025"/>
            </a:xfrm>
          </p:grpSpPr>
          <p:sp>
            <p:nvSpPr>
              <p:cNvPr id="3115" name="Google Shape;3115;p32"/>
              <p:cNvSpPr/>
              <p:nvPr/>
            </p:nvSpPr>
            <p:spPr>
              <a:xfrm>
                <a:off x="3195325" y="1428000"/>
                <a:ext cx="2977100" cy="2111025"/>
              </a:xfrm>
              <a:custGeom>
                <a:rect b="b" l="l" r="r" t="t"/>
                <a:pathLst>
                  <a:path extrusionOk="0" h="84441" w="119084">
                    <a:moveTo>
                      <a:pt x="53788" y="1"/>
                    </a:moveTo>
                    <a:cubicBezTo>
                      <a:pt x="40549" y="1"/>
                      <a:pt x="27418" y="5522"/>
                      <a:pt x="18837" y="18331"/>
                    </a:cubicBezTo>
                    <a:cubicBezTo>
                      <a:pt x="8875" y="24942"/>
                      <a:pt x="1" y="55188"/>
                      <a:pt x="725" y="66598"/>
                    </a:cubicBezTo>
                    <a:cubicBezTo>
                      <a:pt x="816" y="68500"/>
                      <a:pt x="10958" y="73028"/>
                      <a:pt x="10958" y="73028"/>
                    </a:cubicBezTo>
                    <a:cubicBezTo>
                      <a:pt x="14943" y="77103"/>
                      <a:pt x="32782" y="84438"/>
                      <a:pt x="56327" y="84438"/>
                    </a:cubicBezTo>
                    <a:cubicBezTo>
                      <a:pt x="56680" y="84440"/>
                      <a:pt x="57033" y="84441"/>
                      <a:pt x="57385" y="84441"/>
                    </a:cubicBezTo>
                    <a:cubicBezTo>
                      <a:pt x="73242" y="84441"/>
                      <a:pt x="89090" y="82451"/>
                      <a:pt x="104504" y="78642"/>
                    </a:cubicBezTo>
                    <a:cubicBezTo>
                      <a:pt x="113288" y="77737"/>
                      <a:pt x="118631" y="75382"/>
                      <a:pt x="118902" y="73843"/>
                    </a:cubicBezTo>
                    <a:cubicBezTo>
                      <a:pt x="119083" y="72394"/>
                      <a:pt x="116638" y="29651"/>
                      <a:pt x="92460" y="18331"/>
                    </a:cubicBezTo>
                    <a:cubicBezTo>
                      <a:pt x="83605" y="6940"/>
                      <a:pt x="68629" y="1"/>
                      <a:pt x="53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32"/>
              <p:cNvSpPr/>
              <p:nvPr/>
            </p:nvSpPr>
            <p:spPr>
              <a:xfrm>
                <a:off x="5493225" y="2194150"/>
                <a:ext cx="344125" cy="314800"/>
              </a:xfrm>
              <a:custGeom>
                <a:rect b="b" l="l" r="r" t="t"/>
                <a:pathLst>
                  <a:path extrusionOk="0" h="12592" w="13765">
                    <a:moveTo>
                      <a:pt x="4442" y="0"/>
                    </a:moveTo>
                    <a:cubicBezTo>
                      <a:pt x="3462" y="0"/>
                      <a:pt x="2578" y="292"/>
                      <a:pt x="1902" y="906"/>
                    </a:cubicBezTo>
                    <a:cubicBezTo>
                      <a:pt x="0" y="2717"/>
                      <a:pt x="634" y="6611"/>
                      <a:pt x="3351" y="9600"/>
                    </a:cubicBezTo>
                    <a:cubicBezTo>
                      <a:pt x="5140" y="11508"/>
                      <a:pt x="7401" y="12592"/>
                      <a:pt x="9305" y="12592"/>
                    </a:cubicBezTo>
                    <a:cubicBezTo>
                      <a:pt x="10292" y="12592"/>
                      <a:pt x="11183" y="12301"/>
                      <a:pt x="11863" y="11683"/>
                    </a:cubicBezTo>
                    <a:cubicBezTo>
                      <a:pt x="13765" y="9871"/>
                      <a:pt x="13131" y="6068"/>
                      <a:pt x="10414" y="3080"/>
                    </a:cubicBezTo>
                    <a:cubicBezTo>
                      <a:pt x="8619" y="1105"/>
                      <a:pt x="6350" y="0"/>
                      <a:pt x="4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32"/>
              <p:cNvSpPr/>
              <p:nvPr/>
            </p:nvSpPr>
            <p:spPr>
              <a:xfrm>
                <a:off x="5610950" y="2583250"/>
                <a:ext cx="162375" cy="155175"/>
              </a:xfrm>
              <a:custGeom>
                <a:rect b="b" l="l" r="r" t="t"/>
                <a:pathLst>
                  <a:path extrusionOk="0" h="6207" w="6495">
                    <a:moveTo>
                      <a:pt x="3311" y="0"/>
                    </a:moveTo>
                    <a:cubicBezTo>
                      <a:pt x="2595" y="0"/>
                      <a:pt x="1868" y="256"/>
                      <a:pt x="1268" y="828"/>
                    </a:cubicBezTo>
                    <a:cubicBezTo>
                      <a:pt x="0" y="2186"/>
                      <a:pt x="91" y="4269"/>
                      <a:pt x="1449" y="5537"/>
                    </a:cubicBezTo>
                    <a:cubicBezTo>
                      <a:pt x="2040" y="5999"/>
                      <a:pt x="2703" y="6206"/>
                      <a:pt x="3349" y="6206"/>
                    </a:cubicBezTo>
                    <a:cubicBezTo>
                      <a:pt x="4979" y="6206"/>
                      <a:pt x="6495" y="4882"/>
                      <a:pt x="6430" y="3001"/>
                    </a:cubicBezTo>
                    <a:cubicBezTo>
                      <a:pt x="6368" y="1204"/>
                      <a:pt x="4864" y="0"/>
                      <a:pt x="33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32"/>
              <p:cNvSpPr/>
              <p:nvPr/>
            </p:nvSpPr>
            <p:spPr>
              <a:xfrm>
                <a:off x="5411725" y="2474100"/>
                <a:ext cx="181300" cy="153275"/>
              </a:xfrm>
              <a:custGeom>
                <a:rect b="b" l="l" r="r" t="t"/>
                <a:pathLst>
                  <a:path extrusionOk="0" h="6131" w="7252">
                    <a:moveTo>
                      <a:pt x="3343" y="1"/>
                    </a:moveTo>
                    <a:cubicBezTo>
                      <a:pt x="3198" y="1"/>
                      <a:pt x="3049" y="11"/>
                      <a:pt x="2898" y="32"/>
                    </a:cubicBezTo>
                    <a:cubicBezTo>
                      <a:pt x="1177" y="394"/>
                      <a:pt x="0" y="2115"/>
                      <a:pt x="362" y="3926"/>
                    </a:cubicBezTo>
                    <a:cubicBezTo>
                      <a:pt x="824" y="5363"/>
                      <a:pt x="2101" y="6131"/>
                      <a:pt x="3368" y="6131"/>
                    </a:cubicBezTo>
                    <a:cubicBezTo>
                      <a:pt x="4336" y="6131"/>
                      <a:pt x="5298" y="5682"/>
                      <a:pt x="5886" y="4741"/>
                    </a:cubicBezTo>
                    <a:cubicBezTo>
                      <a:pt x="7252" y="2693"/>
                      <a:pt x="5722" y="1"/>
                      <a:pt x="3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32"/>
              <p:cNvSpPr/>
              <p:nvPr/>
            </p:nvSpPr>
            <p:spPr>
              <a:xfrm>
                <a:off x="3994500" y="1572950"/>
                <a:ext cx="380375" cy="281650"/>
              </a:xfrm>
              <a:custGeom>
                <a:rect b="b" l="l" r="r" t="t"/>
                <a:pathLst>
                  <a:path extrusionOk="0" h="11266" w="15215">
                    <a:moveTo>
                      <a:pt x="10019" y="0"/>
                    </a:moveTo>
                    <a:cubicBezTo>
                      <a:pt x="8469" y="0"/>
                      <a:pt x="6696" y="522"/>
                      <a:pt x="5072" y="1575"/>
                    </a:cubicBezTo>
                    <a:cubicBezTo>
                      <a:pt x="1630" y="3749"/>
                      <a:pt x="0" y="7281"/>
                      <a:pt x="1359" y="9544"/>
                    </a:cubicBezTo>
                    <a:cubicBezTo>
                      <a:pt x="2098" y="10700"/>
                      <a:pt x="3498" y="11266"/>
                      <a:pt x="5138" y="11266"/>
                    </a:cubicBezTo>
                    <a:cubicBezTo>
                      <a:pt x="6710" y="11266"/>
                      <a:pt x="8502" y="10745"/>
                      <a:pt x="10143" y="9726"/>
                    </a:cubicBezTo>
                    <a:cubicBezTo>
                      <a:pt x="13584" y="7552"/>
                      <a:pt x="15214" y="3930"/>
                      <a:pt x="13765" y="1757"/>
                    </a:cubicBezTo>
                    <a:cubicBezTo>
                      <a:pt x="13065" y="590"/>
                      <a:pt x="11668" y="0"/>
                      <a:pt x="100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32"/>
              <p:cNvSpPr/>
              <p:nvPr/>
            </p:nvSpPr>
            <p:spPr>
              <a:xfrm>
                <a:off x="3796375" y="1826425"/>
                <a:ext cx="175500" cy="154150"/>
              </a:xfrm>
              <a:custGeom>
                <a:rect b="b" l="l" r="r" t="t"/>
                <a:pathLst>
                  <a:path extrusionOk="0" h="6166" w="7020">
                    <a:moveTo>
                      <a:pt x="3595" y="0"/>
                    </a:moveTo>
                    <a:cubicBezTo>
                      <a:pt x="2330" y="0"/>
                      <a:pt x="1089" y="745"/>
                      <a:pt x="681" y="2122"/>
                    </a:cubicBezTo>
                    <a:cubicBezTo>
                      <a:pt x="1" y="4239"/>
                      <a:pt x="1655" y="6166"/>
                      <a:pt x="3642" y="6166"/>
                    </a:cubicBezTo>
                    <a:cubicBezTo>
                      <a:pt x="4036" y="6166"/>
                      <a:pt x="4442" y="6090"/>
                      <a:pt x="4846" y="5926"/>
                    </a:cubicBezTo>
                    <a:cubicBezTo>
                      <a:pt x="6386" y="5020"/>
                      <a:pt x="7020" y="3028"/>
                      <a:pt x="6205" y="1398"/>
                    </a:cubicBezTo>
                    <a:cubicBezTo>
                      <a:pt x="5572" y="448"/>
                      <a:pt x="4576" y="0"/>
                      <a:pt x="3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21" name="Google Shape;3121;p32"/>
            <p:cNvGrpSpPr/>
            <p:nvPr/>
          </p:nvGrpSpPr>
          <p:grpSpPr>
            <a:xfrm>
              <a:off x="-398030" y="2832962"/>
              <a:ext cx="1600937" cy="2518162"/>
              <a:chOff x="2146200" y="238125"/>
              <a:chExt cx="3303625" cy="5195300"/>
            </a:xfrm>
          </p:grpSpPr>
          <p:sp>
            <p:nvSpPr>
              <p:cNvPr id="3122" name="Google Shape;3122;p32"/>
              <p:cNvSpPr/>
              <p:nvPr/>
            </p:nvSpPr>
            <p:spPr>
              <a:xfrm>
                <a:off x="2254100" y="238125"/>
                <a:ext cx="920375" cy="3059325"/>
              </a:xfrm>
              <a:custGeom>
                <a:rect b="b" l="l" r="r" t="t"/>
                <a:pathLst>
                  <a:path extrusionOk="0" h="122373" w="36815">
                    <a:moveTo>
                      <a:pt x="8575" y="37233"/>
                    </a:moveTo>
                    <a:lnTo>
                      <a:pt x="13131" y="53062"/>
                    </a:lnTo>
                    <a:lnTo>
                      <a:pt x="5997" y="43649"/>
                    </a:lnTo>
                    <a:cubicBezTo>
                      <a:pt x="2819" y="52343"/>
                      <a:pt x="840" y="61456"/>
                      <a:pt x="181" y="70689"/>
                    </a:cubicBezTo>
                    <a:lnTo>
                      <a:pt x="4797" y="83220"/>
                    </a:lnTo>
                    <a:lnTo>
                      <a:pt x="1" y="77704"/>
                    </a:lnTo>
                    <a:cubicBezTo>
                      <a:pt x="121" y="93293"/>
                      <a:pt x="4078" y="108642"/>
                      <a:pt x="11453" y="122372"/>
                    </a:cubicBezTo>
                    <a:lnTo>
                      <a:pt x="17628" y="73208"/>
                    </a:lnTo>
                    <a:lnTo>
                      <a:pt x="36814" y="0"/>
                    </a:lnTo>
                    <a:cubicBezTo>
                      <a:pt x="25423" y="9173"/>
                      <a:pt x="15290" y="22064"/>
                      <a:pt x="8575" y="372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32"/>
              <p:cNvSpPr/>
              <p:nvPr/>
            </p:nvSpPr>
            <p:spPr>
              <a:xfrm>
                <a:off x="2416000" y="238125"/>
                <a:ext cx="836425" cy="3059325"/>
              </a:xfrm>
              <a:custGeom>
                <a:rect b="b" l="l" r="r" t="t"/>
                <a:pathLst>
                  <a:path extrusionOk="0" h="122373" w="33457">
                    <a:moveTo>
                      <a:pt x="16069" y="85019"/>
                    </a:moveTo>
                    <a:lnTo>
                      <a:pt x="24283" y="77824"/>
                    </a:lnTo>
                    <a:cubicBezTo>
                      <a:pt x="25782" y="72668"/>
                      <a:pt x="27161" y="67512"/>
                      <a:pt x="28300" y="62355"/>
                    </a:cubicBezTo>
                    <a:lnTo>
                      <a:pt x="14989" y="67332"/>
                    </a:lnTo>
                    <a:lnTo>
                      <a:pt x="29919" y="54141"/>
                    </a:lnTo>
                    <a:cubicBezTo>
                      <a:pt x="30878" y="48865"/>
                      <a:pt x="31657" y="43649"/>
                      <a:pt x="32137" y="38552"/>
                    </a:cubicBezTo>
                    <a:lnTo>
                      <a:pt x="20985" y="43049"/>
                    </a:lnTo>
                    <a:lnTo>
                      <a:pt x="32677" y="32137"/>
                    </a:lnTo>
                    <a:cubicBezTo>
                      <a:pt x="33456" y="20146"/>
                      <a:pt x="32737" y="8994"/>
                      <a:pt x="30338" y="0"/>
                    </a:cubicBezTo>
                    <a:cubicBezTo>
                      <a:pt x="0" y="57379"/>
                      <a:pt x="4977" y="122372"/>
                      <a:pt x="4977" y="122372"/>
                    </a:cubicBezTo>
                    <a:cubicBezTo>
                      <a:pt x="12052" y="111041"/>
                      <a:pt x="18167" y="97190"/>
                      <a:pt x="22844" y="825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32"/>
              <p:cNvSpPr/>
              <p:nvPr/>
            </p:nvSpPr>
            <p:spPr>
              <a:xfrm>
                <a:off x="2642325" y="956100"/>
                <a:ext cx="1424000" cy="2836000"/>
              </a:xfrm>
              <a:custGeom>
                <a:rect b="b" l="l" r="r" t="t"/>
                <a:pathLst>
                  <a:path extrusionOk="0" h="113440" w="56960">
                    <a:moveTo>
                      <a:pt x="20986" y="29859"/>
                    </a:moveTo>
                    <a:lnTo>
                      <a:pt x="21885" y="46287"/>
                    </a:lnTo>
                    <a:lnTo>
                      <a:pt x="17028" y="35495"/>
                    </a:lnTo>
                    <a:cubicBezTo>
                      <a:pt x="11932" y="43230"/>
                      <a:pt x="7975" y="51683"/>
                      <a:pt x="5217" y="60497"/>
                    </a:cubicBezTo>
                    <a:lnTo>
                      <a:pt x="6896" y="73748"/>
                    </a:lnTo>
                    <a:lnTo>
                      <a:pt x="3418" y="67272"/>
                    </a:lnTo>
                    <a:cubicBezTo>
                      <a:pt x="1" y="82501"/>
                      <a:pt x="360" y="98330"/>
                      <a:pt x="4378" y="113439"/>
                    </a:cubicBezTo>
                    <a:lnTo>
                      <a:pt x="21585" y="66913"/>
                    </a:lnTo>
                    <a:lnTo>
                      <a:pt x="56960" y="0"/>
                    </a:lnTo>
                    <a:cubicBezTo>
                      <a:pt x="43769" y="6356"/>
                      <a:pt x="30998" y="16609"/>
                      <a:pt x="20986" y="298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32"/>
              <p:cNvSpPr/>
              <p:nvPr/>
            </p:nvSpPr>
            <p:spPr>
              <a:xfrm>
                <a:off x="2751750" y="956100"/>
                <a:ext cx="1322075" cy="2836000"/>
              </a:xfrm>
              <a:custGeom>
                <a:rect b="b" l="l" r="r" t="t"/>
                <a:pathLst>
                  <a:path extrusionOk="0" h="113440" w="52883">
                    <a:moveTo>
                      <a:pt x="19367" y="79563"/>
                    </a:moveTo>
                    <a:lnTo>
                      <a:pt x="29020" y="74407"/>
                    </a:lnTo>
                    <a:cubicBezTo>
                      <a:pt x="31658" y="69790"/>
                      <a:pt x="34116" y="65054"/>
                      <a:pt x="36394" y="60257"/>
                    </a:cubicBezTo>
                    <a:lnTo>
                      <a:pt x="22304" y="62056"/>
                    </a:lnTo>
                    <a:lnTo>
                      <a:pt x="39872" y="52643"/>
                    </a:lnTo>
                    <a:cubicBezTo>
                      <a:pt x="42030" y="47726"/>
                      <a:pt x="43949" y="42810"/>
                      <a:pt x="45568" y="38013"/>
                    </a:cubicBezTo>
                    <a:lnTo>
                      <a:pt x="33696" y="39872"/>
                    </a:lnTo>
                    <a:lnTo>
                      <a:pt x="47546" y="31838"/>
                    </a:lnTo>
                    <a:cubicBezTo>
                      <a:pt x="51024" y="20326"/>
                      <a:pt x="52882" y="9354"/>
                      <a:pt x="52583" y="0"/>
                    </a:cubicBezTo>
                    <a:cubicBezTo>
                      <a:pt x="9953" y="48985"/>
                      <a:pt x="1" y="113439"/>
                      <a:pt x="1" y="113439"/>
                    </a:cubicBezTo>
                    <a:cubicBezTo>
                      <a:pt x="9474" y="103966"/>
                      <a:pt x="18587" y="91855"/>
                      <a:pt x="26501" y="786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32"/>
              <p:cNvSpPr/>
              <p:nvPr/>
            </p:nvSpPr>
            <p:spPr>
              <a:xfrm>
                <a:off x="3558175" y="2813275"/>
                <a:ext cx="686525" cy="1266600"/>
              </a:xfrm>
              <a:custGeom>
                <a:rect b="b" l="l" r="r" t="t"/>
                <a:pathLst>
                  <a:path extrusionOk="0" h="50664" w="27461">
                    <a:moveTo>
                      <a:pt x="19546" y="22964"/>
                    </a:moveTo>
                    <a:lnTo>
                      <a:pt x="21285" y="19606"/>
                    </a:lnTo>
                    <a:cubicBezTo>
                      <a:pt x="20026" y="15709"/>
                      <a:pt x="18167" y="11992"/>
                      <a:pt x="15709" y="8694"/>
                    </a:cubicBezTo>
                    <a:lnTo>
                      <a:pt x="11572" y="13491"/>
                    </a:lnTo>
                    <a:lnTo>
                      <a:pt x="12831" y="5576"/>
                    </a:lnTo>
                    <a:cubicBezTo>
                      <a:pt x="6356" y="0"/>
                      <a:pt x="0" y="2459"/>
                      <a:pt x="0" y="2459"/>
                    </a:cubicBezTo>
                    <a:lnTo>
                      <a:pt x="19906" y="50664"/>
                    </a:lnTo>
                    <a:cubicBezTo>
                      <a:pt x="19906" y="50664"/>
                      <a:pt x="27460" y="40891"/>
                      <a:pt x="22184" y="223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32"/>
              <p:cNvSpPr/>
              <p:nvPr/>
            </p:nvSpPr>
            <p:spPr>
              <a:xfrm>
                <a:off x="3379800" y="2874725"/>
                <a:ext cx="676025" cy="1205150"/>
              </a:xfrm>
              <a:custGeom>
                <a:rect b="b" l="l" r="r" t="t"/>
                <a:pathLst>
                  <a:path extrusionOk="0" h="48206" w="27041">
                    <a:moveTo>
                      <a:pt x="7135" y="1"/>
                    </a:moveTo>
                    <a:cubicBezTo>
                      <a:pt x="7135" y="1"/>
                      <a:pt x="0" y="3778"/>
                      <a:pt x="0" y="14030"/>
                    </a:cubicBezTo>
                    <a:lnTo>
                      <a:pt x="5516" y="15889"/>
                    </a:lnTo>
                    <a:lnTo>
                      <a:pt x="120" y="16429"/>
                    </a:lnTo>
                    <a:cubicBezTo>
                      <a:pt x="540" y="20206"/>
                      <a:pt x="1859" y="24643"/>
                      <a:pt x="4617" y="29919"/>
                    </a:cubicBezTo>
                    <a:lnTo>
                      <a:pt x="14390" y="31538"/>
                    </a:lnTo>
                    <a:lnTo>
                      <a:pt x="6236" y="32797"/>
                    </a:lnTo>
                    <a:cubicBezTo>
                      <a:pt x="15349" y="48026"/>
                      <a:pt x="27041" y="48206"/>
                      <a:pt x="27041" y="482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32"/>
              <p:cNvSpPr/>
              <p:nvPr/>
            </p:nvSpPr>
            <p:spPr>
              <a:xfrm>
                <a:off x="4757300" y="3241950"/>
                <a:ext cx="692525" cy="1191675"/>
              </a:xfrm>
              <a:custGeom>
                <a:rect b="b" l="l" r="r" t="t"/>
                <a:pathLst>
                  <a:path extrusionOk="0" h="47667" w="27701">
                    <a:moveTo>
                      <a:pt x="19786" y="28301"/>
                    </a:moveTo>
                    <a:lnTo>
                      <a:pt x="23384" y="27281"/>
                    </a:lnTo>
                    <a:cubicBezTo>
                      <a:pt x="25362" y="23624"/>
                      <a:pt x="26741" y="19727"/>
                      <a:pt x="27461" y="15650"/>
                    </a:cubicBezTo>
                    <a:lnTo>
                      <a:pt x="21105" y="15950"/>
                    </a:lnTo>
                    <a:lnTo>
                      <a:pt x="27701" y="11453"/>
                    </a:lnTo>
                    <a:cubicBezTo>
                      <a:pt x="27281" y="2939"/>
                      <a:pt x="21105" y="1"/>
                      <a:pt x="21105" y="1"/>
                    </a:cubicBezTo>
                    <a:lnTo>
                      <a:pt x="1" y="47667"/>
                    </a:lnTo>
                    <a:cubicBezTo>
                      <a:pt x="1" y="47667"/>
                      <a:pt x="12292" y="46408"/>
                      <a:pt x="22005" y="297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32"/>
              <p:cNvSpPr/>
              <p:nvPr/>
            </p:nvSpPr>
            <p:spPr>
              <a:xfrm>
                <a:off x="4559450" y="3179000"/>
                <a:ext cx="725500" cy="1254625"/>
              </a:xfrm>
              <a:custGeom>
                <a:rect b="b" l="l" r="r" t="t"/>
                <a:pathLst>
                  <a:path extrusionOk="0" h="50185" w="29020">
                    <a:moveTo>
                      <a:pt x="29019" y="2519"/>
                    </a:moveTo>
                    <a:cubicBezTo>
                      <a:pt x="29019" y="2519"/>
                      <a:pt x="21345" y="1"/>
                      <a:pt x="13910" y="7076"/>
                    </a:cubicBezTo>
                    <a:lnTo>
                      <a:pt x="16429" y="12352"/>
                    </a:lnTo>
                    <a:lnTo>
                      <a:pt x="12292" y="8814"/>
                    </a:lnTo>
                    <a:cubicBezTo>
                      <a:pt x="9833" y="11692"/>
                      <a:pt x="7495" y="15770"/>
                      <a:pt x="5576" y="21405"/>
                    </a:cubicBezTo>
                    <a:lnTo>
                      <a:pt x="11152" y="29560"/>
                    </a:lnTo>
                    <a:lnTo>
                      <a:pt x="4677" y="24523"/>
                    </a:lnTo>
                    <a:cubicBezTo>
                      <a:pt x="0" y="41671"/>
                      <a:pt x="7975" y="50185"/>
                      <a:pt x="7975" y="501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32"/>
              <p:cNvSpPr/>
              <p:nvPr/>
            </p:nvSpPr>
            <p:spPr>
              <a:xfrm>
                <a:off x="4214700" y="2535975"/>
                <a:ext cx="771975" cy="1773250"/>
              </a:xfrm>
              <a:custGeom>
                <a:rect b="b" l="l" r="r" t="t"/>
                <a:pathLst>
                  <a:path extrusionOk="0" h="70930" w="30879">
                    <a:moveTo>
                      <a:pt x="23024" y="39572"/>
                    </a:moveTo>
                    <a:lnTo>
                      <a:pt x="27760" y="37353"/>
                    </a:lnTo>
                    <a:cubicBezTo>
                      <a:pt x="30039" y="30518"/>
                      <a:pt x="30878" y="24882"/>
                      <a:pt x="30818" y="20266"/>
                    </a:cubicBezTo>
                    <a:lnTo>
                      <a:pt x="22124" y="22124"/>
                    </a:lnTo>
                    <a:lnTo>
                      <a:pt x="30219" y="14330"/>
                    </a:lnTo>
                    <a:cubicBezTo>
                      <a:pt x="27640" y="2638"/>
                      <a:pt x="18467" y="0"/>
                      <a:pt x="18467" y="0"/>
                    </a:cubicBezTo>
                    <a:lnTo>
                      <a:pt x="0" y="70929"/>
                    </a:lnTo>
                    <a:cubicBezTo>
                      <a:pt x="0" y="70929"/>
                      <a:pt x="16728" y="66433"/>
                      <a:pt x="26381" y="410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32"/>
              <p:cNvSpPr/>
              <p:nvPr/>
            </p:nvSpPr>
            <p:spPr>
              <a:xfrm>
                <a:off x="3889425" y="2492500"/>
                <a:ext cx="786950" cy="1816725"/>
              </a:xfrm>
              <a:custGeom>
                <a:rect b="b" l="l" r="r" t="t"/>
                <a:pathLst>
                  <a:path extrusionOk="0" h="72669" w="31478">
                    <a:moveTo>
                      <a:pt x="31478" y="1739"/>
                    </a:moveTo>
                    <a:cubicBezTo>
                      <a:pt x="31478" y="1739"/>
                      <a:pt x="20206" y="0"/>
                      <a:pt x="11512" y="11512"/>
                    </a:cubicBezTo>
                    <a:lnTo>
                      <a:pt x="16189" y="18227"/>
                    </a:lnTo>
                    <a:lnTo>
                      <a:pt x="9654" y="14330"/>
                    </a:lnTo>
                    <a:cubicBezTo>
                      <a:pt x="6896" y="18827"/>
                      <a:pt x="4617" y="25003"/>
                      <a:pt x="3238" y="33277"/>
                    </a:cubicBezTo>
                    <a:lnTo>
                      <a:pt x="12831" y="43349"/>
                    </a:lnTo>
                    <a:lnTo>
                      <a:pt x="2579" y="37833"/>
                    </a:lnTo>
                    <a:cubicBezTo>
                      <a:pt x="1" y="62656"/>
                      <a:pt x="13011" y="72668"/>
                      <a:pt x="13011" y="726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32"/>
              <p:cNvSpPr/>
              <p:nvPr/>
            </p:nvSpPr>
            <p:spPr>
              <a:xfrm>
                <a:off x="3189425" y="4391825"/>
                <a:ext cx="1926150" cy="569050"/>
              </a:xfrm>
              <a:custGeom>
                <a:rect b="b" l="l" r="r" t="t"/>
                <a:pathLst>
                  <a:path extrusionOk="0" h="22762" w="77046">
                    <a:moveTo>
                      <a:pt x="44312" y="1"/>
                    </a:moveTo>
                    <a:cubicBezTo>
                      <a:pt x="38685" y="1"/>
                      <a:pt x="32657" y="381"/>
                      <a:pt x="26502" y="1372"/>
                    </a:cubicBezTo>
                    <a:cubicBezTo>
                      <a:pt x="1" y="5689"/>
                      <a:pt x="8155" y="18460"/>
                      <a:pt x="27581" y="21997"/>
                    </a:cubicBezTo>
                    <a:cubicBezTo>
                      <a:pt x="30493" y="22526"/>
                      <a:pt x="33284" y="22761"/>
                      <a:pt x="35944" y="22761"/>
                    </a:cubicBezTo>
                    <a:cubicBezTo>
                      <a:pt x="51081" y="22761"/>
                      <a:pt x="61945" y="15135"/>
                      <a:pt x="66433" y="10546"/>
                    </a:cubicBezTo>
                    <a:cubicBezTo>
                      <a:pt x="74647" y="9646"/>
                      <a:pt x="77045" y="4130"/>
                      <a:pt x="77045" y="4130"/>
                    </a:cubicBezTo>
                    <a:cubicBezTo>
                      <a:pt x="77045" y="4130"/>
                      <a:pt x="62858" y="1"/>
                      <a:pt x="44312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32"/>
              <p:cNvSpPr/>
              <p:nvPr/>
            </p:nvSpPr>
            <p:spPr>
              <a:xfrm>
                <a:off x="3691575" y="3610150"/>
                <a:ext cx="1427000" cy="1010925"/>
              </a:xfrm>
              <a:custGeom>
                <a:rect b="b" l="l" r="r" t="t"/>
                <a:pathLst>
                  <a:path extrusionOk="0" h="40437" w="57080">
                    <a:moveTo>
                      <a:pt x="25758" y="1"/>
                    </a:moveTo>
                    <a:cubicBezTo>
                      <a:pt x="19418" y="1"/>
                      <a:pt x="13120" y="2643"/>
                      <a:pt x="8994" y="8776"/>
                    </a:cubicBezTo>
                    <a:cubicBezTo>
                      <a:pt x="4257" y="11954"/>
                      <a:pt x="0" y="26404"/>
                      <a:pt x="300" y="31860"/>
                    </a:cubicBezTo>
                    <a:cubicBezTo>
                      <a:pt x="360" y="32819"/>
                      <a:pt x="5217" y="34977"/>
                      <a:pt x="5217" y="34977"/>
                    </a:cubicBezTo>
                    <a:cubicBezTo>
                      <a:pt x="7135" y="36956"/>
                      <a:pt x="15709" y="40434"/>
                      <a:pt x="26981" y="40434"/>
                    </a:cubicBezTo>
                    <a:cubicBezTo>
                      <a:pt x="27209" y="40435"/>
                      <a:pt x="27437" y="40436"/>
                      <a:pt x="27665" y="40436"/>
                    </a:cubicBezTo>
                    <a:cubicBezTo>
                      <a:pt x="35174" y="40436"/>
                      <a:pt x="42732" y="39479"/>
                      <a:pt x="50064" y="37675"/>
                    </a:cubicBezTo>
                    <a:cubicBezTo>
                      <a:pt x="54261" y="37256"/>
                      <a:pt x="56779" y="36117"/>
                      <a:pt x="56899" y="35397"/>
                    </a:cubicBezTo>
                    <a:cubicBezTo>
                      <a:pt x="57079" y="34678"/>
                      <a:pt x="55880" y="14172"/>
                      <a:pt x="44249" y="8776"/>
                    </a:cubicBezTo>
                    <a:cubicBezTo>
                      <a:pt x="40033" y="3325"/>
                      <a:pt x="32869" y="1"/>
                      <a:pt x="25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32"/>
              <p:cNvSpPr/>
              <p:nvPr/>
            </p:nvSpPr>
            <p:spPr>
              <a:xfrm>
                <a:off x="3693075" y="3865525"/>
                <a:ext cx="807950" cy="755475"/>
              </a:xfrm>
              <a:custGeom>
                <a:rect b="b" l="l" r="r" t="t"/>
                <a:pathLst>
                  <a:path extrusionOk="0" h="30219" w="32318">
                    <a:moveTo>
                      <a:pt x="7435" y="0"/>
                    </a:moveTo>
                    <a:cubicBezTo>
                      <a:pt x="3358" y="4797"/>
                      <a:pt x="0" y="16788"/>
                      <a:pt x="240" y="21645"/>
                    </a:cubicBezTo>
                    <a:cubicBezTo>
                      <a:pt x="300" y="22604"/>
                      <a:pt x="5157" y="24762"/>
                      <a:pt x="5157" y="24762"/>
                    </a:cubicBezTo>
                    <a:cubicBezTo>
                      <a:pt x="7075" y="26741"/>
                      <a:pt x="15649" y="30219"/>
                      <a:pt x="26921" y="30219"/>
                    </a:cubicBezTo>
                    <a:cubicBezTo>
                      <a:pt x="28720" y="30219"/>
                      <a:pt x="30518" y="30159"/>
                      <a:pt x="32317" y="30099"/>
                    </a:cubicBezTo>
                    <a:cubicBezTo>
                      <a:pt x="31837" y="26861"/>
                      <a:pt x="30219" y="20026"/>
                      <a:pt x="25122" y="15349"/>
                    </a:cubicBezTo>
                    <a:cubicBezTo>
                      <a:pt x="24163" y="8214"/>
                      <a:pt x="17927" y="720"/>
                      <a:pt x="743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32"/>
              <p:cNvSpPr/>
              <p:nvPr/>
            </p:nvSpPr>
            <p:spPr>
              <a:xfrm>
                <a:off x="4788775" y="3980700"/>
                <a:ext cx="164900" cy="151050"/>
              </a:xfrm>
              <a:custGeom>
                <a:rect b="b" l="l" r="r" t="t"/>
                <a:pathLst>
                  <a:path extrusionOk="0" h="6042" w="6596">
                    <a:moveTo>
                      <a:pt x="2168" y="1"/>
                    </a:moveTo>
                    <a:cubicBezTo>
                      <a:pt x="1694" y="1"/>
                      <a:pt x="1270" y="140"/>
                      <a:pt x="960" y="430"/>
                    </a:cubicBezTo>
                    <a:cubicBezTo>
                      <a:pt x="1" y="1329"/>
                      <a:pt x="301" y="3188"/>
                      <a:pt x="1620" y="4567"/>
                    </a:cubicBezTo>
                    <a:cubicBezTo>
                      <a:pt x="2485" y="5510"/>
                      <a:pt x="3556" y="6042"/>
                      <a:pt x="4462" y="6042"/>
                    </a:cubicBezTo>
                    <a:cubicBezTo>
                      <a:pt x="4937" y="6042"/>
                      <a:pt x="5367" y="5895"/>
                      <a:pt x="5697" y="5586"/>
                    </a:cubicBezTo>
                    <a:cubicBezTo>
                      <a:pt x="6596" y="4746"/>
                      <a:pt x="6296" y="2888"/>
                      <a:pt x="4977" y="1449"/>
                    </a:cubicBezTo>
                    <a:cubicBezTo>
                      <a:pt x="4152" y="506"/>
                      <a:pt x="3069" y="1"/>
                      <a:pt x="2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32"/>
              <p:cNvSpPr/>
              <p:nvPr/>
            </p:nvSpPr>
            <p:spPr>
              <a:xfrm>
                <a:off x="4845750" y="4166900"/>
                <a:ext cx="79025" cy="75425"/>
              </a:xfrm>
              <a:custGeom>
                <a:rect b="b" l="l" r="r" t="t"/>
                <a:pathLst>
                  <a:path extrusionOk="0" h="3017" w="3161">
                    <a:moveTo>
                      <a:pt x="1634" y="0"/>
                    </a:moveTo>
                    <a:cubicBezTo>
                      <a:pt x="1275" y="0"/>
                      <a:pt x="907" y="128"/>
                      <a:pt x="600" y="416"/>
                    </a:cubicBezTo>
                    <a:cubicBezTo>
                      <a:pt x="0" y="1076"/>
                      <a:pt x="60" y="2095"/>
                      <a:pt x="720" y="2695"/>
                    </a:cubicBezTo>
                    <a:cubicBezTo>
                      <a:pt x="992" y="2916"/>
                      <a:pt x="1309" y="3017"/>
                      <a:pt x="1620" y="3017"/>
                    </a:cubicBezTo>
                    <a:cubicBezTo>
                      <a:pt x="2405" y="3017"/>
                      <a:pt x="3161" y="2380"/>
                      <a:pt x="3118" y="1435"/>
                    </a:cubicBezTo>
                    <a:cubicBezTo>
                      <a:pt x="3118" y="579"/>
                      <a:pt x="2397" y="0"/>
                      <a:pt x="16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32"/>
              <p:cNvSpPr/>
              <p:nvPr/>
            </p:nvSpPr>
            <p:spPr>
              <a:xfrm>
                <a:off x="4748300" y="4112450"/>
                <a:ext cx="88925" cy="75500"/>
              </a:xfrm>
              <a:custGeom>
                <a:rect b="b" l="l" r="r" t="t"/>
                <a:pathLst>
                  <a:path extrusionOk="0" h="3020" w="3557">
                    <a:moveTo>
                      <a:pt x="1654" y="1"/>
                    </a:moveTo>
                    <a:cubicBezTo>
                      <a:pt x="1584" y="1"/>
                      <a:pt x="1512" y="6"/>
                      <a:pt x="1440" y="16"/>
                    </a:cubicBezTo>
                    <a:cubicBezTo>
                      <a:pt x="541" y="196"/>
                      <a:pt x="1" y="1035"/>
                      <a:pt x="181" y="1935"/>
                    </a:cubicBezTo>
                    <a:cubicBezTo>
                      <a:pt x="389" y="2627"/>
                      <a:pt x="1017" y="3020"/>
                      <a:pt x="1649" y="3020"/>
                    </a:cubicBezTo>
                    <a:cubicBezTo>
                      <a:pt x="2111" y="3020"/>
                      <a:pt x="2575" y="2810"/>
                      <a:pt x="2879" y="2354"/>
                    </a:cubicBezTo>
                    <a:cubicBezTo>
                      <a:pt x="3557" y="1337"/>
                      <a:pt x="2797" y="1"/>
                      <a:pt x="1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32"/>
              <p:cNvSpPr/>
              <p:nvPr/>
            </p:nvSpPr>
            <p:spPr>
              <a:xfrm>
                <a:off x="4073800" y="3679425"/>
                <a:ext cx="182900" cy="135175"/>
              </a:xfrm>
              <a:custGeom>
                <a:rect b="b" l="l" r="r" t="t"/>
                <a:pathLst>
                  <a:path extrusionOk="0" h="5407" w="7316">
                    <a:moveTo>
                      <a:pt x="4781" y="1"/>
                    </a:moveTo>
                    <a:cubicBezTo>
                      <a:pt x="4047" y="1"/>
                      <a:pt x="3202" y="241"/>
                      <a:pt x="2399" y="729"/>
                    </a:cubicBezTo>
                    <a:cubicBezTo>
                      <a:pt x="780" y="1808"/>
                      <a:pt x="0" y="3487"/>
                      <a:pt x="660" y="4566"/>
                    </a:cubicBezTo>
                    <a:cubicBezTo>
                      <a:pt x="999" y="5121"/>
                      <a:pt x="1670" y="5406"/>
                      <a:pt x="2463" y="5406"/>
                    </a:cubicBezTo>
                    <a:cubicBezTo>
                      <a:pt x="3212" y="5406"/>
                      <a:pt x="4070" y="5151"/>
                      <a:pt x="4857" y="4626"/>
                    </a:cubicBezTo>
                    <a:cubicBezTo>
                      <a:pt x="6536" y="3607"/>
                      <a:pt x="7315" y="1928"/>
                      <a:pt x="6596" y="849"/>
                    </a:cubicBezTo>
                    <a:cubicBezTo>
                      <a:pt x="6252" y="286"/>
                      <a:pt x="5582" y="1"/>
                      <a:pt x="4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32"/>
              <p:cNvSpPr/>
              <p:nvPr/>
            </p:nvSpPr>
            <p:spPr>
              <a:xfrm>
                <a:off x="3976500" y="3796100"/>
                <a:ext cx="85325" cy="74500"/>
              </a:xfrm>
              <a:custGeom>
                <a:rect b="b" l="l" r="r" t="t"/>
                <a:pathLst>
                  <a:path extrusionOk="0" h="2980" w="3413">
                    <a:moveTo>
                      <a:pt x="1740" y="0"/>
                    </a:moveTo>
                    <a:cubicBezTo>
                      <a:pt x="1135" y="0"/>
                      <a:pt x="529" y="370"/>
                      <a:pt x="295" y="1038"/>
                    </a:cubicBezTo>
                    <a:cubicBezTo>
                      <a:pt x="0" y="2069"/>
                      <a:pt x="791" y="2980"/>
                      <a:pt x="1713" y="2980"/>
                    </a:cubicBezTo>
                    <a:cubicBezTo>
                      <a:pt x="1917" y="2980"/>
                      <a:pt x="2127" y="2935"/>
                      <a:pt x="2334" y="2837"/>
                    </a:cubicBezTo>
                    <a:cubicBezTo>
                      <a:pt x="3113" y="2417"/>
                      <a:pt x="3413" y="1458"/>
                      <a:pt x="2993" y="739"/>
                    </a:cubicBezTo>
                    <a:cubicBezTo>
                      <a:pt x="2701" y="234"/>
                      <a:pt x="2221" y="0"/>
                      <a:pt x="1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32"/>
              <p:cNvSpPr/>
              <p:nvPr/>
            </p:nvSpPr>
            <p:spPr>
              <a:xfrm>
                <a:off x="4327125" y="3643350"/>
                <a:ext cx="88450" cy="75300"/>
              </a:xfrm>
              <a:custGeom>
                <a:rect b="b" l="l" r="r" t="t"/>
                <a:pathLst>
                  <a:path extrusionOk="0" h="3012" w="3538">
                    <a:moveTo>
                      <a:pt x="1975" y="1"/>
                    </a:moveTo>
                    <a:cubicBezTo>
                      <a:pt x="1567" y="1"/>
                      <a:pt x="1153" y="172"/>
                      <a:pt x="839" y="553"/>
                    </a:cubicBezTo>
                    <a:cubicBezTo>
                      <a:pt x="0" y="1512"/>
                      <a:pt x="720" y="3011"/>
                      <a:pt x="1979" y="3011"/>
                    </a:cubicBezTo>
                    <a:cubicBezTo>
                      <a:pt x="2878" y="2891"/>
                      <a:pt x="3538" y="2172"/>
                      <a:pt x="3478" y="1273"/>
                    </a:cubicBezTo>
                    <a:cubicBezTo>
                      <a:pt x="3327" y="484"/>
                      <a:pt x="2659" y="1"/>
                      <a:pt x="19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32"/>
              <p:cNvSpPr/>
              <p:nvPr/>
            </p:nvSpPr>
            <p:spPr>
              <a:xfrm>
                <a:off x="3832475" y="3801050"/>
                <a:ext cx="605575" cy="707525"/>
              </a:xfrm>
              <a:custGeom>
                <a:rect b="b" l="l" r="r" t="t"/>
                <a:pathLst>
                  <a:path extrusionOk="0" h="28301" w="24223">
                    <a:moveTo>
                      <a:pt x="23803" y="28241"/>
                    </a:moveTo>
                    <a:cubicBezTo>
                      <a:pt x="24103" y="26742"/>
                      <a:pt x="24223" y="25243"/>
                      <a:pt x="24223" y="23744"/>
                    </a:cubicBezTo>
                    <a:cubicBezTo>
                      <a:pt x="24223" y="20686"/>
                      <a:pt x="23623" y="17688"/>
                      <a:pt x="22484" y="14870"/>
                    </a:cubicBezTo>
                    <a:lnTo>
                      <a:pt x="16309" y="16669"/>
                    </a:lnTo>
                    <a:lnTo>
                      <a:pt x="21525" y="12772"/>
                    </a:lnTo>
                    <a:cubicBezTo>
                      <a:pt x="20326" y="10553"/>
                      <a:pt x="18827" y="8515"/>
                      <a:pt x="16968" y="6776"/>
                    </a:cubicBezTo>
                    <a:lnTo>
                      <a:pt x="10673" y="10493"/>
                    </a:lnTo>
                    <a:lnTo>
                      <a:pt x="15050" y="5097"/>
                    </a:lnTo>
                    <a:cubicBezTo>
                      <a:pt x="12951" y="3479"/>
                      <a:pt x="10673" y="2219"/>
                      <a:pt x="8154" y="1380"/>
                    </a:cubicBezTo>
                    <a:lnTo>
                      <a:pt x="4257" y="7556"/>
                    </a:lnTo>
                    <a:lnTo>
                      <a:pt x="5696" y="661"/>
                    </a:lnTo>
                    <a:cubicBezTo>
                      <a:pt x="3898" y="241"/>
                      <a:pt x="2099" y="1"/>
                      <a:pt x="300" y="1"/>
                    </a:cubicBezTo>
                    <a:lnTo>
                      <a:pt x="0" y="1"/>
                    </a:lnTo>
                    <a:lnTo>
                      <a:pt x="0" y="283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32"/>
              <p:cNvSpPr/>
              <p:nvPr/>
            </p:nvSpPr>
            <p:spPr>
              <a:xfrm>
                <a:off x="3231400" y="3801050"/>
                <a:ext cx="601100" cy="706025"/>
              </a:xfrm>
              <a:custGeom>
                <a:rect b="b" l="l" r="r" t="t"/>
                <a:pathLst>
                  <a:path extrusionOk="0" h="28241" w="24044">
                    <a:moveTo>
                      <a:pt x="24043" y="28241"/>
                    </a:moveTo>
                    <a:lnTo>
                      <a:pt x="24043" y="1"/>
                    </a:lnTo>
                    <a:cubicBezTo>
                      <a:pt x="22125" y="1"/>
                      <a:pt x="20146" y="241"/>
                      <a:pt x="18288" y="720"/>
                    </a:cubicBezTo>
                    <a:lnTo>
                      <a:pt x="20086" y="6656"/>
                    </a:lnTo>
                    <a:lnTo>
                      <a:pt x="16009" y="1440"/>
                    </a:lnTo>
                    <a:cubicBezTo>
                      <a:pt x="13191" y="2459"/>
                      <a:pt x="10553" y="4018"/>
                      <a:pt x="8335" y="5997"/>
                    </a:cubicBezTo>
                    <a:lnTo>
                      <a:pt x="12172" y="10254"/>
                    </a:lnTo>
                    <a:lnTo>
                      <a:pt x="6836" y="7496"/>
                    </a:lnTo>
                    <a:cubicBezTo>
                      <a:pt x="4857" y="9594"/>
                      <a:pt x="3238" y="11992"/>
                      <a:pt x="2159" y="14631"/>
                    </a:cubicBezTo>
                    <a:lnTo>
                      <a:pt x="8994" y="15890"/>
                    </a:lnTo>
                    <a:lnTo>
                      <a:pt x="1200" y="17329"/>
                    </a:lnTo>
                    <a:cubicBezTo>
                      <a:pt x="181" y="20866"/>
                      <a:pt x="1" y="24643"/>
                      <a:pt x="720" y="282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32"/>
              <p:cNvSpPr/>
              <p:nvPr/>
            </p:nvSpPr>
            <p:spPr>
              <a:xfrm>
                <a:off x="3220900" y="2422050"/>
                <a:ext cx="1082250" cy="1759775"/>
              </a:xfrm>
              <a:custGeom>
                <a:rect b="b" l="l" r="r" t="t"/>
                <a:pathLst>
                  <a:path extrusionOk="0" h="70391" w="43290">
                    <a:moveTo>
                      <a:pt x="780" y="70390"/>
                    </a:moveTo>
                    <a:lnTo>
                      <a:pt x="1440" y="69671"/>
                    </a:lnTo>
                    <a:cubicBezTo>
                      <a:pt x="1800" y="69191"/>
                      <a:pt x="2339" y="68412"/>
                      <a:pt x="3059" y="67512"/>
                    </a:cubicBezTo>
                    <a:cubicBezTo>
                      <a:pt x="3718" y="66553"/>
                      <a:pt x="4438" y="65414"/>
                      <a:pt x="5337" y="64095"/>
                    </a:cubicBezTo>
                    <a:cubicBezTo>
                      <a:pt x="6177" y="62776"/>
                      <a:pt x="7076" y="61217"/>
                      <a:pt x="8035" y="59598"/>
                    </a:cubicBezTo>
                    <a:cubicBezTo>
                      <a:pt x="8995" y="57919"/>
                      <a:pt x="10014" y="56120"/>
                      <a:pt x="10973" y="54202"/>
                    </a:cubicBezTo>
                    <a:cubicBezTo>
                      <a:pt x="11513" y="53242"/>
                      <a:pt x="11992" y="52223"/>
                      <a:pt x="12472" y="51204"/>
                    </a:cubicBezTo>
                    <a:cubicBezTo>
                      <a:pt x="12952" y="50125"/>
                      <a:pt x="13491" y="49105"/>
                      <a:pt x="14031" y="48026"/>
                    </a:cubicBezTo>
                    <a:cubicBezTo>
                      <a:pt x="15170" y="45988"/>
                      <a:pt x="16249" y="43829"/>
                      <a:pt x="17448" y="41551"/>
                    </a:cubicBezTo>
                    <a:lnTo>
                      <a:pt x="19247" y="38253"/>
                    </a:lnTo>
                    <a:cubicBezTo>
                      <a:pt x="19847" y="37174"/>
                      <a:pt x="20446" y="36095"/>
                      <a:pt x="21106" y="34955"/>
                    </a:cubicBezTo>
                    <a:cubicBezTo>
                      <a:pt x="22305" y="32737"/>
                      <a:pt x="23624" y="30579"/>
                      <a:pt x="24883" y="28420"/>
                    </a:cubicBezTo>
                    <a:cubicBezTo>
                      <a:pt x="26142" y="26262"/>
                      <a:pt x="27461" y="24223"/>
                      <a:pt x="28720" y="22125"/>
                    </a:cubicBezTo>
                    <a:cubicBezTo>
                      <a:pt x="29919" y="20086"/>
                      <a:pt x="31238" y="18227"/>
                      <a:pt x="32438" y="16369"/>
                    </a:cubicBezTo>
                    <a:cubicBezTo>
                      <a:pt x="33037" y="15469"/>
                      <a:pt x="33637" y="14510"/>
                      <a:pt x="34176" y="13671"/>
                    </a:cubicBezTo>
                    <a:lnTo>
                      <a:pt x="35855" y="11212"/>
                    </a:lnTo>
                    <a:lnTo>
                      <a:pt x="38853" y="6896"/>
                    </a:lnTo>
                    <a:lnTo>
                      <a:pt x="41251" y="3598"/>
                    </a:lnTo>
                    <a:cubicBezTo>
                      <a:pt x="42510" y="1739"/>
                      <a:pt x="43290" y="660"/>
                      <a:pt x="43290" y="660"/>
                    </a:cubicBezTo>
                    <a:lnTo>
                      <a:pt x="42630" y="0"/>
                    </a:lnTo>
                    <a:cubicBezTo>
                      <a:pt x="42630" y="0"/>
                      <a:pt x="41611" y="840"/>
                      <a:pt x="39872" y="2339"/>
                    </a:cubicBezTo>
                    <a:lnTo>
                      <a:pt x="36814" y="5037"/>
                    </a:lnTo>
                    <a:cubicBezTo>
                      <a:pt x="35615" y="6116"/>
                      <a:pt x="34416" y="7435"/>
                      <a:pt x="32977" y="8814"/>
                    </a:cubicBezTo>
                    <a:lnTo>
                      <a:pt x="30819" y="10973"/>
                    </a:lnTo>
                    <a:cubicBezTo>
                      <a:pt x="30099" y="11752"/>
                      <a:pt x="29440" y="12591"/>
                      <a:pt x="28660" y="13431"/>
                    </a:cubicBezTo>
                    <a:cubicBezTo>
                      <a:pt x="27161" y="15110"/>
                      <a:pt x="25603" y="16848"/>
                      <a:pt x="24104" y="18827"/>
                    </a:cubicBezTo>
                    <a:cubicBezTo>
                      <a:pt x="22605" y="20806"/>
                      <a:pt x="20986" y="22724"/>
                      <a:pt x="19547" y="24823"/>
                    </a:cubicBezTo>
                    <a:cubicBezTo>
                      <a:pt x="18048" y="26921"/>
                      <a:pt x="16549" y="29080"/>
                      <a:pt x="15110" y="31298"/>
                    </a:cubicBezTo>
                    <a:lnTo>
                      <a:pt x="13012" y="34596"/>
                    </a:lnTo>
                    <a:cubicBezTo>
                      <a:pt x="12352" y="35735"/>
                      <a:pt x="11693" y="36874"/>
                      <a:pt x="11033" y="37953"/>
                    </a:cubicBezTo>
                    <a:cubicBezTo>
                      <a:pt x="9714" y="40172"/>
                      <a:pt x="8515" y="42450"/>
                      <a:pt x="7376" y="44609"/>
                    </a:cubicBezTo>
                    <a:cubicBezTo>
                      <a:pt x="6237" y="46767"/>
                      <a:pt x="5217" y="48925"/>
                      <a:pt x="4318" y="50964"/>
                    </a:cubicBezTo>
                    <a:cubicBezTo>
                      <a:pt x="3419" y="53062"/>
                      <a:pt x="2699" y="55041"/>
                      <a:pt x="2099" y="56960"/>
                    </a:cubicBezTo>
                    <a:cubicBezTo>
                      <a:pt x="1500" y="58878"/>
                      <a:pt x="1080" y="60617"/>
                      <a:pt x="780" y="62236"/>
                    </a:cubicBezTo>
                    <a:cubicBezTo>
                      <a:pt x="481" y="63795"/>
                      <a:pt x="241" y="65234"/>
                      <a:pt x="121" y="66373"/>
                    </a:cubicBezTo>
                    <a:cubicBezTo>
                      <a:pt x="61" y="67332"/>
                      <a:pt x="1" y="68232"/>
                      <a:pt x="1" y="69131"/>
                    </a:cubicBezTo>
                    <a:cubicBezTo>
                      <a:pt x="1" y="69491"/>
                      <a:pt x="1" y="69791"/>
                      <a:pt x="1" y="701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32"/>
              <p:cNvSpPr/>
              <p:nvPr/>
            </p:nvSpPr>
            <p:spPr>
              <a:xfrm>
                <a:off x="3231400" y="2431050"/>
                <a:ext cx="1070250" cy="1750775"/>
              </a:xfrm>
              <a:custGeom>
                <a:rect b="b" l="l" r="r" t="t"/>
                <a:pathLst>
                  <a:path extrusionOk="0" h="70031" w="42810">
                    <a:moveTo>
                      <a:pt x="42810" y="300"/>
                    </a:moveTo>
                    <a:cubicBezTo>
                      <a:pt x="42810" y="300"/>
                      <a:pt x="42030" y="1379"/>
                      <a:pt x="40771" y="3238"/>
                    </a:cubicBezTo>
                    <a:lnTo>
                      <a:pt x="38373" y="6536"/>
                    </a:lnTo>
                    <a:lnTo>
                      <a:pt x="35375" y="10852"/>
                    </a:lnTo>
                    <a:lnTo>
                      <a:pt x="33816" y="13311"/>
                    </a:lnTo>
                    <a:cubicBezTo>
                      <a:pt x="33217" y="14150"/>
                      <a:pt x="32677" y="15109"/>
                      <a:pt x="32078" y="16009"/>
                    </a:cubicBezTo>
                    <a:cubicBezTo>
                      <a:pt x="30878" y="17867"/>
                      <a:pt x="29559" y="19726"/>
                      <a:pt x="28300" y="21765"/>
                    </a:cubicBezTo>
                    <a:cubicBezTo>
                      <a:pt x="27041" y="23803"/>
                      <a:pt x="25722" y="25902"/>
                      <a:pt x="24463" y="28060"/>
                    </a:cubicBezTo>
                    <a:cubicBezTo>
                      <a:pt x="23264" y="30279"/>
                      <a:pt x="21885" y="32377"/>
                      <a:pt x="20686" y="34595"/>
                    </a:cubicBezTo>
                    <a:cubicBezTo>
                      <a:pt x="20086" y="35735"/>
                      <a:pt x="19427" y="36814"/>
                      <a:pt x="18827" y="37893"/>
                    </a:cubicBezTo>
                    <a:lnTo>
                      <a:pt x="17028" y="41191"/>
                    </a:lnTo>
                    <a:cubicBezTo>
                      <a:pt x="15829" y="43409"/>
                      <a:pt x="14810" y="45568"/>
                      <a:pt x="13671" y="47666"/>
                    </a:cubicBezTo>
                    <a:cubicBezTo>
                      <a:pt x="13071" y="48745"/>
                      <a:pt x="12592" y="49765"/>
                      <a:pt x="12112" y="50844"/>
                    </a:cubicBezTo>
                    <a:cubicBezTo>
                      <a:pt x="11572" y="51863"/>
                      <a:pt x="11093" y="52822"/>
                      <a:pt x="10613" y="53842"/>
                    </a:cubicBezTo>
                    <a:cubicBezTo>
                      <a:pt x="9654" y="55760"/>
                      <a:pt x="8575" y="57559"/>
                      <a:pt x="7675" y="59238"/>
                    </a:cubicBezTo>
                    <a:cubicBezTo>
                      <a:pt x="6776" y="60857"/>
                      <a:pt x="5817" y="62356"/>
                      <a:pt x="4917" y="63735"/>
                    </a:cubicBezTo>
                    <a:cubicBezTo>
                      <a:pt x="4078" y="65054"/>
                      <a:pt x="3298" y="66193"/>
                      <a:pt x="2639" y="67152"/>
                    </a:cubicBezTo>
                    <a:cubicBezTo>
                      <a:pt x="1979" y="68052"/>
                      <a:pt x="1440" y="68831"/>
                      <a:pt x="1020" y="69311"/>
                    </a:cubicBezTo>
                    <a:lnTo>
                      <a:pt x="420" y="70030"/>
                    </a:lnTo>
                    <a:lnTo>
                      <a:pt x="1" y="69910"/>
                    </a:lnTo>
                    <a:cubicBezTo>
                      <a:pt x="1" y="69910"/>
                      <a:pt x="11932" y="32137"/>
                      <a:pt x="424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32"/>
              <p:cNvSpPr/>
              <p:nvPr/>
            </p:nvSpPr>
            <p:spPr>
              <a:xfrm>
                <a:off x="3309350" y="3177500"/>
                <a:ext cx="1215650" cy="984825"/>
              </a:xfrm>
              <a:custGeom>
                <a:rect b="b" l="l" r="r" t="t"/>
                <a:pathLst>
                  <a:path extrusionOk="0" h="39393" w="48626">
                    <a:moveTo>
                      <a:pt x="540" y="39393"/>
                    </a:moveTo>
                    <a:lnTo>
                      <a:pt x="1140" y="39033"/>
                    </a:lnTo>
                    <a:cubicBezTo>
                      <a:pt x="1559" y="38733"/>
                      <a:pt x="2159" y="38373"/>
                      <a:pt x="2878" y="37894"/>
                    </a:cubicBezTo>
                    <a:cubicBezTo>
                      <a:pt x="3598" y="37414"/>
                      <a:pt x="4437" y="36755"/>
                      <a:pt x="5397" y="36035"/>
                    </a:cubicBezTo>
                    <a:cubicBezTo>
                      <a:pt x="6356" y="35316"/>
                      <a:pt x="7375" y="34476"/>
                      <a:pt x="8454" y="33577"/>
                    </a:cubicBezTo>
                    <a:cubicBezTo>
                      <a:pt x="9594" y="32617"/>
                      <a:pt x="10793" y="31598"/>
                      <a:pt x="11932" y="30459"/>
                    </a:cubicBezTo>
                    <a:cubicBezTo>
                      <a:pt x="12531" y="29919"/>
                      <a:pt x="13191" y="29320"/>
                      <a:pt x="13791" y="28720"/>
                    </a:cubicBezTo>
                    <a:cubicBezTo>
                      <a:pt x="14450" y="28181"/>
                      <a:pt x="15050" y="27521"/>
                      <a:pt x="15709" y="26922"/>
                    </a:cubicBezTo>
                    <a:cubicBezTo>
                      <a:pt x="17028" y="25722"/>
                      <a:pt x="18347" y="24403"/>
                      <a:pt x="19786" y="23144"/>
                    </a:cubicBezTo>
                    <a:lnTo>
                      <a:pt x="21885" y="21226"/>
                    </a:lnTo>
                    <a:lnTo>
                      <a:pt x="24043" y="19367"/>
                    </a:lnTo>
                    <a:cubicBezTo>
                      <a:pt x="25482" y="18108"/>
                      <a:pt x="26981" y="16909"/>
                      <a:pt x="28480" y="15710"/>
                    </a:cubicBezTo>
                    <a:cubicBezTo>
                      <a:pt x="29919" y="14510"/>
                      <a:pt x="31358" y="13371"/>
                      <a:pt x="32797" y="12232"/>
                    </a:cubicBezTo>
                    <a:cubicBezTo>
                      <a:pt x="34176" y="11093"/>
                      <a:pt x="35615" y="10074"/>
                      <a:pt x="36934" y="9054"/>
                    </a:cubicBezTo>
                    <a:cubicBezTo>
                      <a:pt x="37593" y="8575"/>
                      <a:pt x="38193" y="8035"/>
                      <a:pt x="38852" y="7555"/>
                    </a:cubicBezTo>
                    <a:lnTo>
                      <a:pt x="40651" y="6236"/>
                    </a:lnTo>
                    <a:lnTo>
                      <a:pt x="43889" y="3898"/>
                    </a:lnTo>
                    <a:lnTo>
                      <a:pt x="46407" y="2159"/>
                    </a:lnTo>
                    <a:cubicBezTo>
                      <a:pt x="47846" y="1200"/>
                      <a:pt x="48625" y="600"/>
                      <a:pt x="48625" y="600"/>
                    </a:cubicBezTo>
                    <a:lnTo>
                      <a:pt x="48326" y="1"/>
                    </a:lnTo>
                    <a:cubicBezTo>
                      <a:pt x="48326" y="1"/>
                      <a:pt x="47366" y="361"/>
                      <a:pt x="45747" y="960"/>
                    </a:cubicBezTo>
                    <a:lnTo>
                      <a:pt x="42870" y="2099"/>
                    </a:lnTo>
                    <a:cubicBezTo>
                      <a:pt x="41730" y="2519"/>
                      <a:pt x="40531" y="3179"/>
                      <a:pt x="39212" y="3778"/>
                    </a:cubicBezTo>
                    <a:lnTo>
                      <a:pt x="37114" y="4797"/>
                    </a:lnTo>
                    <a:cubicBezTo>
                      <a:pt x="36394" y="5157"/>
                      <a:pt x="35675" y="5517"/>
                      <a:pt x="34955" y="5937"/>
                    </a:cubicBezTo>
                    <a:cubicBezTo>
                      <a:pt x="33456" y="6776"/>
                      <a:pt x="31837" y="7615"/>
                      <a:pt x="30339" y="8635"/>
                    </a:cubicBezTo>
                    <a:cubicBezTo>
                      <a:pt x="28780" y="9654"/>
                      <a:pt x="27101" y="10613"/>
                      <a:pt x="25482" y="11752"/>
                    </a:cubicBezTo>
                    <a:cubicBezTo>
                      <a:pt x="23923" y="12892"/>
                      <a:pt x="22244" y="13971"/>
                      <a:pt x="20745" y="15230"/>
                    </a:cubicBezTo>
                    <a:lnTo>
                      <a:pt x="18347" y="17029"/>
                    </a:lnTo>
                    <a:cubicBezTo>
                      <a:pt x="17628" y="17628"/>
                      <a:pt x="16848" y="18288"/>
                      <a:pt x="16129" y="18887"/>
                    </a:cubicBezTo>
                    <a:cubicBezTo>
                      <a:pt x="14630" y="20146"/>
                      <a:pt x="13191" y="21465"/>
                      <a:pt x="11812" y="22725"/>
                    </a:cubicBezTo>
                    <a:cubicBezTo>
                      <a:pt x="10433" y="23984"/>
                      <a:pt x="9174" y="25243"/>
                      <a:pt x="7975" y="26442"/>
                    </a:cubicBezTo>
                    <a:cubicBezTo>
                      <a:pt x="6836" y="27701"/>
                      <a:pt x="5816" y="28960"/>
                      <a:pt x="4917" y="30159"/>
                    </a:cubicBezTo>
                    <a:cubicBezTo>
                      <a:pt x="4078" y="31238"/>
                      <a:pt x="3298" y="32378"/>
                      <a:pt x="2579" y="33517"/>
                    </a:cubicBezTo>
                    <a:cubicBezTo>
                      <a:pt x="2039" y="34416"/>
                      <a:pt x="1559" y="35376"/>
                      <a:pt x="1080" y="36335"/>
                    </a:cubicBezTo>
                    <a:cubicBezTo>
                      <a:pt x="780" y="36994"/>
                      <a:pt x="480" y="37654"/>
                      <a:pt x="240" y="38313"/>
                    </a:cubicBezTo>
                    <a:cubicBezTo>
                      <a:pt x="60" y="38793"/>
                      <a:pt x="0" y="39033"/>
                      <a:pt x="0" y="39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32"/>
              <p:cNvSpPr/>
              <p:nvPr/>
            </p:nvSpPr>
            <p:spPr>
              <a:xfrm>
                <a:off x="3315350" y="3186500"/>
                <a:ext cx="1209650" cy="977325"/>
              </a:xfrm>
              <a:custGeom>
                <a:rect b="b" l="l" r="r" t="t"/>
                <a:pathLst>
                  <a:path extrusionOk="0" h="39093" w="48386">
                    <a:moveTo>
                      <a:pt x="48385" y="300"/>
                    </a:moveTo>
                    <a:cubicBezTo>
                      <a:pt x="48385" y="300"/>
                      <a:pt x="47606" y="900"/>
                      <a:pt x="46167" y="1859"/>
                    </a:cubicBezTo>
                    <a:lnTo>
                      <a:pt x="43649" y="3598"/>
                    </a:lnTo>
                    <a:lnTo>
                      <a:pt x="40411" y="5936"/>
                    </a:lnTo>
                    <a:lnTo>
                      <a:pt x="38612" y="7255"/>
                    </a:lnTo>
                    <a:cubicBezTo>
                      <a:pt x="37953" y="7675"/>
                      <a:pt x="37353" y="8215"/>
                      <a:pt x="36694" y="8754"/>
                    </a:cubicBezTo>
                    <a:cubicBezTo>
                      <a:pt x="35375" y="9714"/>
                      <a:pt x="33936" y="10733"/>
                      <a:pt x="32557" y="11872"/>
                    </a:cubicBezTo>
                    <a:cubicBezTo>
                      <a:pt x="31118" y="13011"/>
                      <a:pt x="29619" y="14150"/>
                      <a:pt x="28240" y="15350"/>
                    </a:cubicBezTo>
                    <a:cubicBezTo>
                      <a:pt x="26801" y="16609"/>
                      <a:pt x="25242" y="17748"/>
                      <a:pt x="23803" y="19067"/>
                    </a:cubicBezTo>
                    <a:lnTo>
                      <a:pt x="21645" y="20926"/>
                    </a:lnTo>
                    <a:lnTo>
                      <a:pt x="19546" y="22844"/>
                    </a:lnTo>
                    <a:cubicBezTo>
                      <a:pt x="18107" y="24043"/>
                      <a:pt x="16788" y="25362"/>
                      <a:pt x="15469" y="26562"/>
                    </a:cubicBezTo>
                    <a:cubicBezTo>
                      <a:pt x="14810" y="27161"/>
                      <a:pt x="14210" y="27821"/>
                      <a:pt x="13551" y="28420"/>
                    </a:cubicBezTo>
                    <a:cubicBezTo>
                      <a:pt x="12951" y="29020"/>
                      <a:pt x="12291" y="29559"/>
                      <a:pt x="11692" y="30099"/>
                    </a:cubicBezTo>
                    <a:cubicBezTo>
                      <a:pt x="10553" y="31298"/>
                      <a:pt x="9294" y="32257"/>
                      <a:pt x="8214" y="33217"/>
                    </a:cubicBezTo>
                    <a:cubicBezTo>
                      <a:pt x="7135" y="34176"/>
                      <a:pt x="6116" y="34956"/>
                      <a:pt x="5157" y="35735"/>
                    </a:cubicBezTo>
                    <a:cubicBezTo>
                      <a:pt x="4197" y="36454"/>
                      <a:pt x="3358" y="37054"/>
                      <a:pt x="2638" y="37534"/>
                    </a:cubicBezTo>
                    <a:cubicBezTo>
                      <a:pt x="1919" y="38073"/>
                      <a:pt x="1319" y="38433"/>
                      <a:pt x="900" y="38673"/>
                    </a:cubicBezTo>
                    <a:lnTo>
                      <a:pt x="300" y="39093"/>
                    </a:lnTo>
                    <a:lnTo>
                      <a:pt x="0" y="38853"/>
                    </a:lnTo>
                    <a:cubicBezTo>
                      <a:pt x="0" y="38853"/>
                      <a:pt x="18227" y="15050"/>
                      <a:pt x="4820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32"/>
              <p:cNvSpPr/>
              <p:nvPr/>
            </p:nvSpPr>
            <p:spPr>
              <a:xfrm>
                <a:off x="3174450" y="2613900"/>
                <a:ext cx="481175" cy="1488475"/>
              </a:xfrm>
              <a:custGeom>
                <a:rect b="b" l="l" r="r" t="t"/>
                <a:pathLst>
                  <a:path extrusionOk="0" h="59539" w="19247">
                    <a:moveTo>
                      <a:pt x="1739" y="59538"/>
                    </a:moveTo>
                    <a:lnTo>
                      <a:pt x="2039" y="58819"/>
                    </a:lnTo>
                    <a:cubicBezTo>
                      <a:pt x="2219" y="58399"/>
                      <a:pt x="2519" y="57740"/>
                      <a:pt x="2818" y="56960"/>
                    </a:cubicBezTo>
                    <a:cubicBezTo>
                      <a:pt x="3118" y="56121"/>
                      <a:pt x="3418" y="55161"/>
                      <a:pt x="3838" y="54022"/>
                    </a:cubicBezTo>
                    <a:cubicBezTo>
                      <a:pt x="4197" y="52883"/>
                      <a:pt x="4557" y="51624"/>
                      <a:pt x="4917" y="50185"/>
                    </a:cubicBezTo>
                    <a:cubicBezTo>
                      <a:pt x="5336" y="48806"/>
                      <a:pt x="5696" y="47307"/>
                      <a:pt x="6056" y="45688"/>
                    </a:cubicBezTo>
                    <a:cubicBezTo>
                      <a:pt x="6236" y="44909"/>
                      <a:pt x="6416" y="44069"/>
                      <a:pt x="6596" y="43230"/>
                    </a:cubicBezTo>
                    <a:cubicBezTo>
                      <a:pt x="6775" y="42391"/>
                      <a:pt x="6895" y="41551"/>
                      <a:pt x="7135" y="40652"/>
                    </a:cubicBezTo>
                    <a:cubicBezTo>
                      <a:pt x="7495" y="38913"/>
                      <a:pt x="7855" y="37054"/>
                      <a:pt x="8334" y="35256"/>
                    </a:cubicBezTo>
                    <a:cubicBezTo>
                      <a:pt x="8574" y="34356"/>
                      <a:pt x="8754" y="33397"/>
                      <a:pt x="8994" y="32498"/>
                    </a:cubicBezTo>
                    <a:cubicBezTo>
                      <a:pt x="9174" y="31538"/>
                      <a:pt x="9474" y="30639"/>
                      <a:pt x="9713" y="29680"/>
                    </a:cubicBezTo>
                    <a:cubicBezTo>
                      <a:pt x="10193" y="27821"/>
                      <a:pt x="10733" y="26022"/>
                      <a:pt x="11212" y="24164"/>
                    </a:cubicBezTo>
                    <a:cubicBezTo>
                      <a:pt x="11752" y="22365"/>
                      <a:pt x="12291" y="20626"/>
                      <a:pt x="12831" y="18887"/>
                    </a:cubicBezTo>
                    <a:cubicBezTo>
                      <a:pt x="13311" y="17149"/>
                      <a:pt x="13910" y="15470"/>
                      <a:pt x="14390" y="13911"/>
                    </a:cubicBezTo>
                    <a:cubicBezTo>
                      <a:pt x="14690" y="13132"/>
                      <a:pt x="14930" y="12352"/>
                      <a:pt x="15169" y="11633"/>
                    </a:cubicBezTo>
                    <a:cubicBezTo>
                      <a:pt x="15409" y="10853"/>
                      <a:pt x="15649" y="10134"/>
                      <a:pt x="15889" y="9474"/>
                    </a:cubicBezTo>
                    <a:cubicBezTo>
                      <a:pt x="16369" y="8095"/>
                      <a:pt x="16848" y="6836"/>
                      <a:pt x="17208" y="5757"/>
                    </a:cubicBezTo>
                    <a:cubicBezTo>
                      <a:pt x="17628" y="4618"/>
                      <a:pt x="17987" y="3658"/>
                      <a:pt x="18347" y="2879"/>
                    </a:cubicBezTo>
                    <a:cubicBezTo>
                      <a:pt x="18887" y="1260"/>
                      <a:pt x="19246" y="301"/>
                      <a:pt x="19246" y="301"/>
                    </a:cubicBezTo>
                    <a:lnTo>
                      <a:pt x="18647" y="1"/>
                    </a:lnTo>
                    <a:cubicBezTo>
                      <a:pt x="18647" y="1"/>
                      <a:pt x="18047" y="780"/>
                      <a:pt x="17088" y="2219"/>
                    </a:cubicBezTo>
                    <a:lnTo>
                      <a:pt x="15349" y="4798"/>
                    </a:lnTo>
                    <a:cubicBezTo>
                      <a:pt x="14690" y="5817"/>
                      <a:pt x="14090" y="7016"/>
                      <a:pt x="13311" y="8275"/>
                    </a:cubicBezTo>
                    <a:lnTo>
                      <a:pt x="12172" y="10314"/>
                    </a:lnTo>
                    <a:cubicBezTo>
                      <a:pt x="11752" y="10973"/>
                      <a:pt x="11392" y="11753"/>
                      <a:pt x="11032" y="12472"/>
                    </a:cubicBezTo>
                    <a:cubicBezTo>
                      <a:pt x="10313" y="13971"/>
                      <a:pt x="9474" y="15590"/>
                      <a:pt x="8754" y="17329"/>
                    </a:cubicBezTo>
                    <a:cubicBezTo>
                      <a:pt x="8035" y="19067"/>
                      <a:pt x="7255" y="20806"/>
                      <a:pt x="6596" y="22605"/>
                    </a:cubicBezTo>
                    <a:cubicBezTo>
                      <a:pt x="5876" y="24463"/>
                      <a:pt x="5217" y="26262"/>
                      <a:pt x="4617" y="28181"/>
                    </a:cubicBezTo>
                    <a:cubicBezTo>
                      <a:pt x="4257" y="29140"/>
                      <a:pt x="3957" y="30099"/>
                      <a:pt x="3658" y="30999"/>
                    </a:cubicBezTo>
                    <a:cubicBezTo>
                      <a:pt x="3358" y="31958"/>
                      <a:pt x="3178" y="32917"/>
                      <a:pt x="2938" y="33877"/>
                    </a:cubicBezTo>
                    <a:cubicBezTo>
                      <a:pt x="2399" y="35735"/>
                      <a:pt x="1979" y="37594"/>
                      <a:pt x="1559" y="39393"/>
                    </a:cubicBezTo>
                    <a:cubicBezTo>
                      <a:pt x="1140" y="41191"/>
                      <a:pt x="780" y="42990"/>
                      <a:pt x="540" y="44669"/>
                    </a:cubicBezTo>
                    <a:cubicBezTo>
                      <a:pt x="300" y="46228"/>
                      <a:pt x="120" y="47847"/>
                      <a:pt x="60" y="49466"/>
                    </a:cubicBezTo>
                    <a:cubicBezTo>
                      <a:pt x="0" y="50785"/>
                      <a:pt x="0" y="52164"/>
                      <a:pt x="60" y="53543"/>
                    </a:cubicBezTo>
                    <a:cubicBezTo>
                      <a:pt x="180" y="54742"/>
                      <a:pt x="300" y="55821"/>
                      <a:pt x="420" y="56720"/>
                    </a:cubicBezTo>
                    <a:cubicBezTo>
                      <a:pt x="540" y="57560"/>
                      <a:pt x="720" y="58279"/>
                      <a:pt x="840" y="58759"/>
                    </a:cubicBezTo>
                    <a:cubicBezTo>
                      <a:pt x="900" y="58999"/>
                      <a:pt x="960" y="59239"/>
                      <a:pt x="1080" y="594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32"/>
              <p:cNvSpPr/>
              <p:nvPr/>
            </p:nvSpPr>
            <p:spPr>
              <a:xfrm>
                <a:off x="3210425" y="2618400"/>
                <a:ext cx="445200" cy="1483975"/>
              </a:xfrm>
              <a:custGeom>
                <a:rect b="b" l="l" r="r" t="t"/>
                <a:pathLst>
                  <a:path extrusionOk="0" h="59359" w="17808">
                    <a:moveTo>
                      <a:pt x="17807" y="121"/>
                    </a:moveTo>
                    <a:cubicBezTo>
                      <a:pt x="17807" y="121"/>
                      <a:pt x="17508" y="1080"/>
                      <a:pt x="16908" y="2699"/>
                    </a:cubicBezTo>
                    <a:cubicBezTo>
                      <a:pt x="16608" y="3478"/>
                      <a:pt x="16249" y="4438"/>
                      <a:pt x="15829" y="5517"/>
                    </a:cubicBezTo>
                    <a:cubicBezTo>
                      <a:pt x="15409" y="6656"/>
                      <a:pt x="14989" y="7915"/>
                      <a:pt x="14510" y="9294"/>
                    </a:cubicBezTo>
                    <a:cubicBezTo>
                      <a:pt x="14270" y="9954"/>
                      <a:pt x="13970" y="10673"/>
                      <a:pt x="13730" y="11393"/>
                    </a:cubicBezTo>
                    <a:cubicBezTo>
                      <a:pt x="13491" y="12172"/>
                      <a:pt x="13251" y="12892"/>
                      <a:pt x="13011" y="13731"/>
                    </a:cubicBezTo>
                    <a:cubicBezTo>
                      <a:pt x="12471" y="15290"/>
                      <a:pt x="11872" y="16909"/>
                      <a:pt x="11392" y="18648"/>
                    </a:cubicBezTo>
                    <a:cubicBezTo>
                      <a:pt x="10912" y="20386"/>
                      <a:pt x="10253" y="22185"/>
                      <a:pt x="9833" y="23984"/>
                    </a:cubicBezTo>
                    <a:cubicBezTo>
                      <a:pt x="9354" y="25842"/>
                      <a:pt x="8754" y="27641"/>
                      <a:pt x="8334" y="29500"/>
                    </a:cubicBezTo>
                    <a:cubicBezTo>
                      <a:pt x="8094" y="30459"/>
                      <a:pt x="7795" y="31358"/>
                      <a:pt x="7555" y="32318"/>
                    </a:cubicBezTo>
                    <a:cubicBezTo>
                      <a:pt x="7315" y="33217"/>
                      <a:pt x="7135" y="34116"/>
                      <a:pt x="6895" y="35076"/>
                    </a:cubicBezTo>
                    <a:cubicBezTo>
                      <a:pt x="6476" y="36874"/>
                      <a:pt x="6056" y="38733"/>
                      <a:pt x="5696" y="40472"/>
                    </a:cubicBezTo>
                    <a:cubicBezTo>
                      <a:pt x="5456" y="41311"/>
                      <a:pt x="5336" y="42211"/>
                      <a:pt x="5157" y="43050"/>
                    </a:cubicBezTo>
                    <a:cubicBezTo>
                      <a:pt x="4977" y="43889"/>
                      <a:pt x="4797" y="44729"/>
                      <a:pt x="4617" y="45508"/>
                    </a:cubicBezTo>
                    <a:cubicBezTo>
                      <a:pt x="4317" y="47127"/>
                      <a:pt x="3838" y="48626"/>
                      <a:pt x="3538" y="50005"/>
                    </a:cubicBezTo>
                    <a:cubicBezTo>
                      <a:pt x="3178" y="51384"/>
                      <a:pt x="2758" y="52703"/>
                      <a:pt x="2399" y="53842"/>
                    </a:cubicBezTo>
                    <a:cubicBezTo>
                      <a:pt x="2039" y="54922"/>
                      <a:pt x="1679" y="55941"/>
                      <a:pt x="1379" y="56780"/>
                    </a:cubicBezTo>
                    <a:cubicBezTo>
                      <a:pt x="1080" y="57560"/>
                      <a:pt x="780" y="58219"/>
                      <a:pt x="600" y="58639"/>
                    </a:cubicBezTo>
                    <a:lnTo>
                      <a:pt x="300" y="59358"/>
                    </a:lnTo>
                    <a:lnTo>
                      <a:pt x="0" y="59358"/>
                    </a:lnTo>
                    <a:cubicBezTo>
                      <a:pt x="0" y="59358"/>
                      <a:pt x="1439" y="29380"/>
                      <a:pt x="175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32"/>
              <p:cNvSpPr/>
              <p:nvPr/>
            </p:nvSpPr>
            <p:spPr>
              <a:xfrm>
                <a:off x="2146200" y="2231675"/>
                <a:ext cx="1717775" cy="3201750"/>
              </a:xfrm>
              <a:custGeom>
                <a:rect b="b" l="l" r="r" t="t"/>
                <a:pathLst>
                  <a:path extrusionOk="0" h="128070" w="68711">
                    <a:moveTo>
                      <a:pt x="0" y="1"/>
                    </a:moveTo>
                    <a:lnTo>
                      <a:pt x="0" y="128069"/>
                    </a:lnTo>
                    <a:lnTo>
                      <a:pt x="68710" y="128069"/>
                    </a:lnTo>
                    <a:lnTo>
                      <a:pt x="68710" y="120874"/>
                    </a:lnTo>
                    <a:cubicBezTo>
                      <a:pt x="66252" y="86099"/>
                      <a:pt x="55520" y="53303"/>
                      <a:pt x="25961" y="29260"/>
                    </a:cubicBezTo>
                    <a:cubicBezTo>
                      <a:pt x="19906" y="62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32"/>
              <p:cNvSpPr/>
              <p:nvPr/>
            </p:nvSpPr>
            <p:spPr>
              <a:xfrm>
                <a:off x="2146200" y="3820550"/>
                <a:ext cx="1717775" cy="1612875"/>
              </a:xfrm>
              <a:custGeom>
                <a:rect b="b" l="l" r="r" t="t"/>
                <a:pathLst>
                  <a:path extrusionOk="0" h="64515" w="68711">
                    <a:moveTo>
                      <a:pt x="0" y="0"/>
                    </a:moveTo>
                    <a:lnTo>
                      <a:pt x="0" y="64514"/>
                    </a:lnTo>
                    <a:lnTo>
                      <a:pt x="68710" y="64514"/>
                    </a:lnTo>
                    <a:lnTo>
                      <a:pt x="68710" y="57319"/>
                    </a:lnTo>
                    <a:cubicBezTo>
                      <a:pt x="68051" y="47247"/>
                      <a:pt x="66552" y="37234"/>
                      <a:pt x="64154" y="27401"/>
                    </a:cubicBezTo>
                    <a:cubicBezTo>
                      <a:pt x="52582" y="19367"/>
                      <a:pt x="39272" y="17568"/>
                      <a:pt x="27520" y="15529"/>
                    </a:cubicBezTo>
                    <a:cubicBezTo>
                      <a:pt x="20805" y="6836"/>
                      <a:pt x="8694" y="2279"/>
                      <a:pt x="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32"/>
              <p:cNvSpPr/>
              <p:nvPr/>
            </p:nvSpPr>
            <p:spPr>
              <a:xfrm>
                <a:off x="2825200" y="3209800"/>
                <a:ext cx="224850" cy="181275"/>
              </a:xfrm>
              <a:custGeom>
                <a:rect b="b" l="l" r="r" t="t"/>
                <a:pathLst>
                  <a:path extrusionOk="0" h="7251" w="8994">
                    <a:moveTo>
                      <a:pt x="2958" y="0"/>
                    </a:moveTo>
                    <a:cubicBezTo>
                      <a:pt x="2155" y="0"/>
                      <a:pt x="1459" y="264"/>
                      <a:pt x="1020" y="807"/>
                    </a:cubicBezTo>
                    <a:cubicBezTo>
                      <a:pt x="0" y="2066"/>
                      <a:pt x="780" y="4345"/>
                      <a:pt x="2698" y="5904"/>
                    </a:cubicBezTo>
                    <a:cubicBezTo>
                      <a:pt x="3790" y="6790"/>
                      <a:pt x="5017" y="7250"/>
                      <a:pt x="6060" y="7250"/>
                    </a:cubicBezTo>
                    <a:cubicBezTo>
                      <a:pt x="6851" y="7250"/>
                      <a:pt x="7535" y="6986"/>
                      <a:pt x="7975" y="6443"/>
                    </a:cubicBezTo>
                    <a:cubicBezTo>
                      <a:pt x="8994" y="5184"/>
                      <a:pt x="8274" y="2906"/>
                      <a:pt x="6356" y="1347"/>
                    </a:cubicBezTo>
                    <a:cubicBezTo>
                      <a:pt x="5264" y="460"/>
                      <a:pt x="4018" y="0"/>
                      <a:pt x="2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32"/>
              <p:cNvSpPr/>
              <p:nvPr/>
            </p:nvSpPr>
            <p:spPr>
              <a:xfrm>
                <a:off x="2706775" y="3119050"/>
                <a:ext cx="124450" cy="93350"/>
              </a:xfrm>
              <a:custGeom>
                <a:rect b="b" l="l" r="r" t="t"/>
                <a:pathLst>
                  <a:path extrusionOk="0" h="3734" w="4978">
                    <a:moveTo>
                      <a:pt x="2459" y="1"/>
                    </a:moveTo>
                    <a:cubicBezTo>
                      <a:pt x="840" y="60"/>
                      <a:pt x="1" y="1979"/>
                      <a:pt x="1080" y="3178"/>
                    </a:cubicBezTo>
                    <a:cubicBezTo>
                      <a:pt x="1484" y="3553"/>
                      <a:pt x="1984" y="3734"/>
                      <a:pt x="2482" y="3734"/>
                    </a:cubicBezTo>
                    <a:cubicBezTo>
                      <a:pt x="3019" y="3734"/>
                      <a:pt x="3553" y="3523"/>
                      <a:pt x="3958" y="3118"/>
                    </a:cubicBezTo>
                    <a:cubicBezTo>
                      <a:pt x="4977" y="1859"/>
                      <a:pt x="4018" y="1"/>
                      <a:pt x="24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32"/>
              <p:cNvSpPr/>
              <p:nvPr/>
            </p:nvSpPr>
            <p:spPr>
              <a:xfrm>
                <a:off x="3043175" y="3482800"/>
                <a:ext cx="114800" cy="93625"/>
              </a:xfrm>
              <a:custGeom>
                <a:rect b="b" l="l" r="r" t="t"/>
                <a:pathLst>
                  <a:path extrusionOk="0" h="3745" w="4592">
                    <a:moveTo>
                      <a:pt x="2206" y="1"/>
                    </a:moveTo>
                    <a:cubicBezTo>
                      <a:pt x="989" y="1"/>
                      <a:pt x="1" y="1227"/>
                      <a:pt x="455" y="2538"/>
                    </a:cubicBezTo>
                    <a:cubicBezTo>
                      <a:pt x="807" y="3287"/>
                      <a:pt x="1548" y="3745"/>
                      <a:pt x="2320" y="3745"/>
                    </a:cubicBezTo>
                    <a:cubicBezTo>
                      <a:pt x="2599" y="3745"/>
                      <a:pt x="2882" y="3685"/>
                      <a:pt x="3153" y="3558"/>
                    </a:cubicBezTo>
                    <a:cubicBezTo>
                      <a:pt x="4592" y="2778"/>
                      <a:pt x="4412" y="740"/>
                      <a:pt x="2913" y="140"/>
                    </a:cubicBezTo>
                    <a:cubicBezTo>
                      <a:pt x="2675" y="45"/>
                      <a:pt x="2437" y="1"/>
                      <a:pt x="22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32"/>
              <p:cNvSpPr/>
              <p:nvPr/>
            </p:nvSpPr>
            <p:spPr>
              <a:xfrm>
                <a:off x="2383025" y="2718825"/>
                <a:ext cx="1140700" cy="1854200"/>
              </a:xfrm>
              <a:custGeom>
                <a:rect b="b" l="l" r="r" t="t"/>
                <a:pathLst>
                  <a:path extrusionOk="0" h="74168" w="45628">
                    <a:moveTo>
                      <a:pt x="900" y="74168"/>
                    </a:moveTo>
                    <a:lnTo>
                      <a:pt x="1559" y="73388"/>
                    </a:lnTo>
                    <a:cubicBezTo>
                      <a:pt x="1979" y="72849"/>
                      <a:pt x="2518" y="72069"/>
                      <a:pt x="3238" y="71110"/>
                    </a:cubicBezTo>
                    <a:cubicBezTo>
                      <a:pt x="3957" y="70151"/>
                      <a:pt x="4737" y="68892"/>
                      <a:pt x="5696" y="67513"/>
                    </a:cubicBezTo>
                    <a:cubicBezTo>
                      <a:pt x="6595" y="66134"/>
                      <a:pt x="7495" y="64515"/>
                      <a:pt x="8574" y="62776"/>
                    </a:cubicBezTo>
                    <a:cubicBezTo>
                      <a:pt x="9593" y="61037"/>
                      <a:pt x="10613" y="59119"/>
                      <a:pt x="11632" y="57080"/>
                    </a:cubicBezTo>
                    <a:cubicBezTo>
                      <a:pt x="12171" y="56061"/>
                      <a:pt x="12711" y="55042"/>
                      <a:pt x="13251" y="53962"/>
                    </a:cubicBezTo>
                    <a:cubicBezTo>
                      <a:pt x="13790" y="52883"/>
                      <a:pt x="14270" y="51744"/>
                      <a:pt x="14869" y="50665"/>
                    </a:cubicBezTo>
                    <a:cubicBezTo>
                      <a:pt x="16069" y="48386"/>
                      <a:pt x="17208" y="46108"/>
                      <a:pt x="18467" y="43830"/>
                    </a:cubicBezTo>
                    <a:lnTo>
                      <a:pt x="20326" y="40292"/>
                    </a:lnTo>
                    <a:lnTo>
                      <a:pt x="22304" y="36815"/>
                    </a:lnTo>
                    <a:cubicBezTo>
                      <a:pt x="23563" y="34476"/>
                      <a:pt x="24942" y="32198"/>
                      <a:pt x="26321" y="29920"/>
                    </a:cubicBezTo>
                    <a:cubicBezTo>
                      <a:pt x="27640" y="27641"/>
                      <a:pt x="29019" y="25483"/>
                      <a:pt x="30338" y="23324"/>
                    </a:cubicBezTo>
                    <a:cubicBezTo>
                      <a:pt x="31597" y="21166"/>
                      <a:pt x="33036" y="19127"/>
                      <a:pt x="34235" y="17209"/>
                    </a:cubicBezTo>
                    <a:cubicBezTo>
                      <a:pt x="34895" y="16249"/>
                      <a:pt x="35495" y="15290"/>
                      <a:pt x="36094" y="14391"/>
                    </a:cubicBezTo>
                    <a:cubicBezTo>
                      <a:pt x="36694" y="13491"/>
                      <a:pt x="37293" y="12592"/>
                      <a:pt x="37893" y="11813"/>
                    </a:cubicBezTo>
                    <a:lnTo>
                      <a:pt x="41011" y="7196"/>
                    </a:lnTo>
                    <a:lnTo>
                      <a:pt x="43469" y="3718"/>
                    </a:lnTo>
                    <a:cubicBezTo>
                      <a:pt x="44848" y="1740"/>
                      <a:pt x="45627" y="601"/>
                      <a:pt x="45627" y="601"/>
                    </a:cubicBezTo>
                    <a:lnTo>
                      <a:pt x="44968" y="1"/>
                    </a:lnTo>
                    <a:cubicBezTo>
                      <a:pt x="44968" y="1"/>
                      <a:pt x="43889" y="840"/>
                      <a:pt x="42030" y="2399"/>
                    </a:cubicBezTo>
                    <a:lnTo>
                      <a:pt x="38792" y="5277"/>
                    </a:lnTo>
                    <a:cubicBezTo>
                      <a:pt x="37533" y="6356"/>
                      <a:pt x="36274" y="7735"/>
                      <a:pt x="34775" y="9234"/>
                    </a:cubicBezTo>
                    <a:lnTo>
                      <a:pt x="32557" y="11513"/>
                    </a:lnTo>
                    <a:cubicBezTo>
                      <a:pt x="31777" y="12352"/>
                      <a:pt x="31058" y="13192"/>
                      <a:pt x="30218" y="14091"/>
                    </a:cubicBezTo>
                    <a:cubicBezTo>
                      <a:pt x="28719" y="15890"/>
                      <a:pt x="26981" y="17748"/>
                      <a:pt x="25422" y="19787"/>
                    </a:cubicBezTo>
                    <a:cubicBezTo>
                      <a:pt x="23863" y="21825"/>
                      <a:pt x="22124" y="23924"/>
                      <a:pt x="20625" y="26142"/>
                    </a:cubicBezTo>
                    <a:cubicBezTo>
                      <a:pt x="19066" y="28361"/>
                      <a:pt x="17388" y="30639"/>
                      <a:pt x="15949" y="32977"/>
                    </a:cubicBezTo>
                    <a:lnTo>
                      <a:pt x="13790" y="36455"/>
                    </a:lnTo>
                    <a:cubicBezTo>
                      <a:pt x="13011" y="37594"/>
                      <a:pt x="12351" y="38793"/>
                      <a:pt x="11692" y="39992"/>
                    </a:cubicBezTo>
                    <a:cubicBezTo>
                      <a:pt x="10313" y="42331"/>
                      <a:pt x="9054" y="44669"/>
                      <a:pt x="7855" y="46947"/>
                    </a:cubicBezTo>
                    <a:cubicBezTo>
                      <a:pt x="6655" y="49286"/>
                      <a:pt x="5516" y="51504"/>
                      <a:pt x="4617" y="53723"/>
                    </a:cubicBezTo>
                    <a:cubicBezTo>
                      <a:pt x="3717" y="55761"/>
                      <a:pt x="2938" y="57860"/>
                      <a:pt x="2279" y="60018"/>
                    </a:cubicBezTo>
                    <a:cubicBezTo>
                      <a:pt x="1679" y="61997"/>
                      <a:pt x="1199" y="63855"/>
                      <a:pt x="840" y="65534"/>
                    </a:cubicBezTo>
                    <a:cubicBezTo>
                      <a:pt x="540" y="67213"/>
                      <a:pt x="300" y="68712"/>
                      <a:pt x="180" y="69911"/>
                    </a:cubicBezTo>
                    <a:cubicBezTo>
                      <a:pt x="60" y="70930"/>
                      <a:pt x="0" y="71890"/>
                      <a:pt x="0" y="72849"/>
                    </a:cubicBezTo>
                    <a:cubicBezTo>
                      <a:pt x="0" y="73209"/>
                      <a:pt x="0" y="73568"/>
                      <a:pt x="0" y="73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32"/>
              <p:cNvSpPr/>
              <p:nvPr/>
            </p:nvSpPr>
            <p:spPr>
              <a:xfrm>
                <a:off x="2395000" y="2724825"/>
                <a:ext cx="1128725" cy="1848200"/>
              </a:xfrm>
              <a:custGeom>
                <a:rect b="b" l="l" r="r" t="t"/>
                <a:pathLst>
                  <a:path extrusionOk="0" h="73928" w="45149">
                    <a:moveTo>
                      <a:pt x="45148" y="361"/>
                    </a:moveTo>
                    <a:cubicBezTo>
                      <a:pt x="45148" y="361"/>
                      <a:pt x="44369" y="1500"/>
                      <a:pt x="42990" y="3478"/>
                    </a:cubicBezTo>
                    <a:lnTo>
                      <a:pt x="40532" y="6956"/>
                    </a:lnTo>
                    <a:lnTo>
                      <a:pt x="37414" y="11513"/>
                    </a:lnTo>
                    <a:cubicBezTo>
                      <a:pt x="36814" y="12352"/>
                      <a:pt x="36215" y="13251"/>
                      <a:pt x="35615" y="14151"/>
                    </a:cubicBezTo>
                    <a:cubicBezTo>
                      <a:pt x="34956" y="15050"/>
                      <a:pt x="34416" y="16009"/>
                      <a:pt x="33756" y="16969"/>
                    </a:cubicBezTo>
                    <a:cubicBezTo>
                      <a:pt x="32557" y="18887"/>
                      <a:pt x="31178" y="20926"/>
                      <a:pt x="29859" y="23084"/>
                    </a:cubicBezTo>
                    <a:cubicBezTo>
                      <a:pt x="28540" y="25243"/>
                      <a:pt x="27101" y="27401"/>
                      <a:pt x="25842" y="29680"/>
                    </a:cubicBezTo>
                    <a:cubicBezTo>
                      <a:pt x="24523" y="31958"/>
                      <a:pt x="23084" y="34236"/>
                      <a:pt x="21825" y="36575"/>
                    </a:cubicBezTo>
                    <a:lnTo>
                      <a:pt x="19847" y="40052"/>
                    </a:lnTo>
                    <a:lnTo>
                      <a:pt x="17988" y="43590"/>
                    </a:lnTo>
                    <a:cubicBezTo>
                      <a:pt x="16729" y="45868"/>
                      <a:pt x="15590" y="48206"/>
                      <a:pt x="14390" y="50425"/>
                    </a:cubicBezTo>
                    <a:cubicBezTo>
                      <a:pt x="13791" y="51504"/>
                      <a:pt x="13311" y="52643"/>
                      <a:pt x="12772" y="53722"/>
                    </a:cubicBezTo>
                    <a:cubicBezTo>
                      <a:pt x="12232" y="54742"/>
                      <a:pt x="11692" y="55821"/>
                      <a:pt x="11153" y="56840"/>
                    </a:cubicBezTo>
                    <a:cubicBezTo>
                      <a:pt x="10134" y="58879"/>
                      <a:pt x="9054" y="60797"/>
                      <a:pt x="8095" y="62536"/>
                    </a:cubicBezTo>
                    <a:cubicBezTo>
                      <a:pt x="7136" y="64335"/>
                      <a:pt x="6116" y="65894"/>
                      <a:pt x="5217" y="67273"/>
                    </a:cubicBezTo>
                    <a:cubicBezTo>
                      <a:pt x="4318" y="68652"/>
                      <a:pt x="3478" y="69911"/>
                      <a:pt x="2759" y="70870"/>
                    </a:cubicBezTo>
                    <a:cubicBezTo>
                      <a:pt x="2039" y="71829"/>
                      <a:pt x="1500" y="72669"/>
                      <a:pt x="1080" y="73148"/>
                    </a:cubicBezTo>
                    <a:lnTo>
                      <a:pt x="421" y="73928"/>
                    </a:lnTo>
                    <a:lnTo>
                      <a:pt x="1" y="73808"/>
                    </a:lnTo>
                    <a:cubicBezTo>
                      <a:pt x="1" y="73808"/>
                      <a:pt x="12592" y="33937"/>
                      <a:pt x="4478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32"/>
              <p:cNvSpPr/>
              <p:nvPr/>
            </p:nvSpPr>
            <p:spPr>
              <a:xfrm>
                <a:off x="2477450" y="3514775"/>
                <a:ext cx="1281600" cy="1037275"/>
              </a:xfrm>
              <a:custGeom>
                <a:rect b="b" l="l" r="r" t="t"/>
                <a:pathLst>
                  <a:path extrusionOk="0" h="41491" w="51264">
                    <a:moveTo>
                      <a:pt x="540" y="41490"/>
                    </a:moveTo>
                    <a:lnTo>
                      <a:pt x="1260" y="41071"/>
                    </a:lnTo>
                    <a:cubicBezTo>
                      <a:pt x="1679" y="40831"/>
                      <a:pt x="2279" y="40411"/>
                      <a:pt x="3058" y="39872"/>
                    </a:cubicBezTo>
                    <a:cubicBezTo>
                      <a:pt x="3778" y="39332"/>
                      <a:pt x="4677" y="38732"/>
                      <a:pt x="5696" y="37953"/>
                    </a:cubicBezTo>
                    <a:cubicBezTo>
                      <a:pt x="6656" y="37174"/>
                      <a:pt x="7735" y="36334"/>
                      <a:pt x="8934" y="35315"/>
                    </a:cubicBezTo>
                    <a:cubicBezTo>
                      <a:pt x="10133" y="34356"/>
                      <a:pt x="11332" y="33276"/>
                      <a:pt x="12591" y="32077"/>
                    </a:cubicBezTo>
                    <a:cubicBezTo>
                      <a:pt x="13251" y="31478"/>
                      <a:pt x="13910" y="30878"/>
                      <a:pt x="14570" y="30219"/>
                    </a:cubicBezTo>
                    <a:cubicBezTo>
                      <a:pt x="15229" y="29619"/>
                      <a:pt x="15889" y="28959"/>
                      <a:pt x="16549" y="28300"/>
                    </a:cubicBezTo>
                    <a:cubicBezTo>
                      <a:pt x="17987" y="27041"/>
                      <a:pt x="19366" y="25662"/>
                      <a:pt x="20865" y="24343"/>
                    </a:cubicBezTo>
                    <a:lnTo>
                      <a:pt x="23084" y="22364"/>
                    </a:lnTo>
                    <a:lnTo>
                      <a:pt x="25422" y="20386"/>
                    </a:lnTo>
                    <a:cubicBezTo>
                      <a:pt x="26921" y="19067"/>
                      <a:pt x="28480" y="17747"/>
                      <a:pt x="30039" y="16488"/>
                    </a:cubicBezTo>
                    <a:cubicBezTo>
                      <a:pt x="31538" y="15229"/>
                      <a:pt x="33097" y="14030"/>
                      <a:pt x="34595" y="12831"/>
                    </a:cubicBezTo>
                    <a:cubicBezTo>
                      <a:pt x="36034" y="11632"/>
                      <a:pt x="37593" y="10613"/>
                      <a:pt x="38912" y="9473"/>
                    </a:cubicBezTo>
                    <a:cubicBezTo>
                      <a:pt x="39632" y="8994"/>
                      <a:pt x="40291" y="8454"/>
                      <a:pt x="40951" y="7974"/>
                    </a:cubicBezTo>
                    <a:lnTo>
                      <a:pt x="42929" y="6536"/>
                    </a:lnTo>
                    <a:lnTo>
                      <a:pt x="46287" y="4137"/>
                    </a:lnTo>
                    <a:lnTo>
                      <a:pt x="48985" y="2279"/>
                    </a:lnTo>
                    <a:cubicBezTo>
                      <a:pt x="50484" y="1259"/>
                      <a:pt x="51263" y="660"/>
                      <a:pt x="51263" y="660"/>
                    </a:cubicBezTo>
                    <a:lnTo>
                      <a:pt x="50964" y="0"/>
                    </a:lnTo>
                    <a:cubicBezTo>
                      <a:pt x="50964" y="0"/>
                      <a:pt x="50004" y="360"/>
                      <a:pt x="48266" y="1019"/>
                    </a:cubicBezTo>
                    <a:lnTo>
                      <a:pt x="45208" y="2219"/>
                    </a:lnTo>
                    <a:cubicBezTo>
                      <a:pt x="44009" y="2698"/>
                      <a:pt x="42750" y="3358"/>
                      <a:pt x="41371" y="4017"/>
                    </a:cubicBezTo>
                    <a:lnTo>
                      <a:pt x="39152" y="5037"/>
                    </a:lnTo>
                    <a:cubicBezTo>
                      <a:pt x="38373" y="5396"/>
                      <a:pt x="37653" y="5876"/>
                      <a:pt x="36874" y="6296"/>
                    </a:cubicBezTo>
                    <a:cubicBezTo>
                      <a:pt x="35315" y="7195"/>
                      <a:pt x="33576" y="8034"/>
                      <a:pt x="31957" y="9114"/>
                    </a:cubicBezTo>
                    <a:cubicBezTo>
                      <a:pt x="30339" y="10133"/>
                      <a:pt x="28600" y="11212"/>
                      <a:pt x="26921" y="12351"/>
                    </a:cubicBezTo>
                    <a:cubicBezTo>
                      <a:pt x="25242" y="13550"/>
                      <a:pt x="23503" y="14750"/>
                      <a:pt x="21825" y="16009"/>
                    </a:cubicBezTo>
                    <a:lnTo>
                      <a:pt x="19366" y="17927"/>
                    </a:lnTo>
                    <a:cubicBezTo>
                      <a:pt x="18587" y="18587"/>
                      <a:pt x="17808" y="19306"/>
                      <a:pt x="16968" y="19966"/>
                    </a:cubicBezTo>
                    <a:cubicBezTo>
                      <a:pt x="15409" y="21225"/>
                      <a:pt x="13910" y="22604"/>
                      <a:pt x="12471" y="23923"/>
                    </a:cubicBezTo>
                    <a:cubicBezTo>
                      <a:pt x="10973" y="25242"/>
                      <a:pt x="9653" y="26561"/>
                      <a:pt x="8394" y="27880"/>
                    </a:cubicBezTo>
                    <a:cubicBezTo>
                      <a:pt x="7195" y="29199"/>
                      <a:pt x="6116" y="30518"/>
                      <a:pt x="5157" y="31777"/>
                    </a:cubicBezTo>
                    <a:cubicBezTo>
                      <a:pt x="4257" y="32917"/>
                      <a:pt x="3478" y="34116"/>
                      <a:pt x="2699" y="35315"/>
                    </a:cubicBezTo>
                    <a:cubicBezTo>
                      <a:pt x="2039" y="36454"/>
                      <a:pt x="1499" y="37413"/>
                      <a:pt x="1140" y="38253"/>
                    </a:cubicBezTo>
                    <a:cubicBezTo>
                      <a:pt x="720" y="39152"/>
                      <a:pt x="420" y="39752"/>
                      <a:pt x="240" y="40291"/>
                    </a:cubicBezTo>
                    <a:cubicBezTo>
                      <a:pt x="180" y="40531"/>
                      <a:pt x="60" y="40771"/>
                      <a:pt x="0" y="410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32"/>
              <p:cNvSpPr/>
              <p:nvPr/>
            </p:nvSpPr>
            <p:spPr>
              <a:xfrm>
                <a:off x="2483450" y="3522250"/>
                <a:ext cx="1275600" cy="1029800"/>
              </a:xfrm>
              <a:custGeom>
                <a:rect b="b" l="l" r="r" t="t"/>
                <a:pathLst>
                  <a:path extrusionOk="0" h="41192" w="51024">
                    <a:moveTo>
                      <a:pt x="51023" y="361"/>
                    </a:moveTo>
                    <a:cubicBezTo>
                      <a:pt x="51023" y="361"/>
                      <a:pt x="50184" y="960"/>
                      <a:pt x="48685" y="1980"/>
                    </a:cubicBezTo>
                    <a:lnTo>
                      <a:pt x="46047" y="3838"/>
                    </a:lnTo>
                    <a:lnTo>
                      <a:pt x="42630" y="6296"/>
                    </a:lnTo>
                    <a:lnTo>
                      <a:pt x="40711" y="7675"/>
                    </a:lnTo>
                    <a:cubicBezTo>
                      <a:pt x="40051" y="8155"/>
                      <a:pt x="39392" y="8695"/>
                      <a:pt x="38672" y="9234"/>
                    </a:cubicBezTo>
                    <a:cubicBezTo>
                      <a:pt x="37293" y="10314"/>
                      <a:pt x="35794" y="11333"/>
                      <a:pt x="34355" y="12532"/>
                    </a:cubicBezTo>
                    <a:cubicBezTo>
                      <a:pt x="32857" y="13791"/>
                      <a:pt x="31298" y="14930"/>
                      <a:pt x="29739" y="16249"/>
                    </a:cubicBezTo>
                    <a:cubicBezTo>
                      <a:pt x="28240" y="17508"/>
                      <a:pt x="26621" y="18768"/>
                      <a:pt x="25122" y="20087"/>
                    </a:cubicBezTo>
                    <a:lnTo>
                      <a:pt x="22844" y="22065"/>
                    </a:lnTo>
                    <a:lnTo>
                      <a:pt x="20565" y="24104"/>
                    </a:lnTo>
                    <a:cubicBezTo>
                      <a:pt x="19067" y="25423"/>
                      <a:pt x="17688" y="26742"/>
                      <a:pt x="16309" y="28061"/>
                    </a:cubicBezTo>
                    <a:cubicBezTo>
                      <a:pt x="15589" y="28660"/>
                      <a:pt x="14930" y="29320"/>
                      <a:pt x="14270" y="29980"/>
                    </a:cubicBezTo>
                    <a:cubicBezTo>
                      <a:pt x="13610" y="30579"/>
                      <a:pt x="13011" y="31179"/>
                      <a:pt x="12351" y="31778"/>
                    </a:cubicBezTo>
                    <a:cubicBezTo>
                      <a:pt x="11092" y="32977"/>
                      <a:pt x="9833" y="34057"/>
                      <a:pt x="8694" y="35016"/>
                    </a:cubicBezTo>
                    <a:cubicBezTo>
                      <a:pt x="7555" y="36035"/>
                      <a:pt x="6416" y="36875"/>
                      <a:pt x="5396" y="37654"/>
                    </a:cubicBezTo>
                    <a:cubicBezTo>
                      <a:pt x="4377" y="38433"/>
                      <a:pt x="3538" y="39093"/>
                      <a:pt x="2758" y="39573"/>
                    </a:cubicBezTo>
                    <a:cubicBezTo>
                      <a:pt x="1979" y="40112"/>
                      <a:pt x="1379" y="40532"/>
                      <a:pt x="960" y="40772"/>
                    </a:cubicBezTo>
                    <a:lnTo>
                      <a:pt x="300" y="41191"/>
                    </a:lnTo>
                    <a:lnTo>
                      <a:pt x="0" y="41012"/>
                    </a:lnTo>
                    <a:cubicBezTo>
                      <a:pt x="0" y="41012"/>
                      <a:pt x="19246" y="15890"/>
                      <a:pt x="508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32"/>
              <p:cNvSpPr/>
              <p:nvPr/>
            </p:nvSpPr>
            <p:spPr>
              <a:xfrm>
                <a:off x="2333550" y="2918200"/>
                <a:ext cx="508150" cy="1570900"/>
              </a:xfrm>
              <a:custGeom>
                <a:rect b="b" l="l" r="r" t="t"/>
                <a:pathLst>
                  <a:path extrusionOk="0" h="62836" w="20326">
                    <a:moveTo>
                      <a:pt x="1919" y="62835"/>
                    </a:moveTo>
                    <a:cubicBezTo>
                      <a:pt x="1919" y="62835"/>
                      <a:pt x="2039" y="62536"/>
                      <a:pt x="2219" y="62056"/>
                    </a:cubicBezTo>
                    <a:cubicBezTo>
                      <a:pt x="2459" y="61576"/>
                      <a:pt x="2699" y="60917"/>
                      <a:pt x="3058" y="60077"/>
                    </a:cubicBezTo>
                    <a:cubicBezTo>
                      <a:pt x="3358" y="59178"/>
                      <a:pt x="3718" y="58159"/>
                      <a:pt x="4078" y="56959"/>
                    </a:cubicBezTo>
                    <a:cubicBezTo>
                      <a:pt x="4497" y="55760"/>
                      <a:pt x="4857" y="54441"/>
                      <a:pt x="5277" y="52942"/>
                    </a:cubicBezTo>
                    <a:cubicBezTo>
                      <a:pt x="5756" y="51503"/>
                      <a:pt x="6116" y="49885"/>
                      <a:pt x="6476" y="48206"/>
                    </a:cubicBezTo>
                    <a:cubicBezTo>
                      <a:pt x="6656" y="47306"/>
                      <a:pt x="6836" y="46467"/>
                      <a:pt x="7016" y="45568"/>
                    </a:cubicBezTo>
                    <a:cubicBezTo>
                      <a:pt x="7195" y="44668"/>
                      <a:pt x="7375" y="43769"/>
                      <a:pt x="7555" y="42870"/>
                    </a:cubicBezTo>
                    <a:cubicBezTo>
                      <a:pt x="7975" y="41011"/>
                      <a:pt x="8395" y="39092"/>
                      <a:pt x="8874" y="37174"/>
                    </a:cubicBezTo>
                    <a:cubicBezTo>
                      <a:pt x="9114" y="36214"/>
                      <a:pt x="9294" y="35195"/>
                      <a:pt x="9534" y="34236"/>
                    </a:cubicBezTo>
                    <a:lnTo>
                      <a:pt x="10313" y="31298"/>
                    </a:lnTo>
                    <a:cubicBezTo>
                      <a:pt x="10793" y="29319"/>
                      <a:pt x="11392" y="27401"/>
                      <a:pt x="11932" y="25482"/>
                    </a:cubicBezTo>
                    <a:cubicBezTo>
                      <a:pt x="12472" y="23563"/>
                      <a:pt x="13071" y="21705"/>
                      <a:pt x="13551" y="19846"/>
                    </a:cubicBezTo>
                    <a:cubicBezTo>
                      <a:pt x="14090" y="18047"/>
                      <a:pt x="14690" y="16309"/>
                      <a:pt x="15230" y="14630"/>
                    </a:cubicBezTo>
                    <a:cubicBezTo>
                      <a:pt x="15529" y="13790"/>
                      <a:pt x="15769" y="12951"/>
                      <a:pt x="16069" y="12172"/>
                    </a:cubicBezTo>
                    <a:cubicBezTo>
                      <a:pt x="16309" y="11392"/>
                      <a:pt x="16609" y="10673"/>
                      <a:pt x="16848" y="9953"/>
                    </a:cubicBezTo>
                    <a:cubicBezTo>
                      <a:pt x="17328" y="8514"/>
                      <a:pt x="17808" y="7195"/>
                      <a:pt x="18227" y="5996"/>
                    </a:cubicBezTo>
                    <a:cubicBezTo>
                      <a:pt x="18647" y="4857"/>
                      <a:pt x="19067" y="3838"/>
                      <a:pt x="19367" y="2998"/>
                    </a:cubicBezTo>
                    <a:cubicBezTo>
                      <a:pt x="20026" y="1319"/>
                      <a:pt x="20326" y="300"/>
                      <a:pt x="20326" y="300"/>
                    </a:cubicBezTo>
                    <a:lnTo>
                      <a:pt x="19726" y="0"/>
                    </a:lnTo>
                    <a:cubicBezTo>
                      <a:pt x="19726" y="0"/>
                      <a:pt x="19127" y="840"/>
                      <a:pt x="18108" y="2339"/>
                    </a:cubicBezTo>
                    <a:lnTo>
                      <a:pt x="16249" y="5037"/>
                    </a:lnTo>
                    <a:cubicBezTo>
                      <a:pt x="15589" y="6116"/>
                      <a:pt x="14930" y="7375"/>
                      <a:pt x="14090" y="8754"/>
                    </a:cubicBezTo>
                    <a:lnTo>
                      <a:pt x="12891" y="10852"/>
                    </a:lnTo>
                    <a:cubicBezTo>
                      <a:pt x="12472" y="11572"/>
                      <a:pt x="12112" y="12351"/>
                      <a:pt x="11692" y="13191"/>
                    </a:cubicBezTo>
                    <a:cubicBezTo>
                      <a:pt x="10973" y="14810"/>
                      <a:pt x="10013" y="16488"/>
                      <a:pt x="9294" y="18287"/>
                    </a:cubicBezTo>
                    <a:cubicBezTo>
                      <a:pt x="8574" y="20086"/>
                      <a:pt x="7675" y="21945"/>
                      <a:pt x="7016" y="23863"/>
                    </a:cubicBezTo>
                    <a:cubicBezTo>
                      <a:pt x="6296" y="25782"/>
                      <a:pt x="5517" y="27700"/>
                      <a:pt x="4917" y="29739"/>
                    </a:cubicBezTo>
                    <a:lnTo>
                      <a:pt x="3958" y="32737"/>
                    </a:lnTo>
                    <a:cubicBezTo>
                      <a:pt x="3658" y="33696"/>
                      <a:pt x="3418" y="34715"/>
                      <a:pt x="3118" y="35735"/>
                    </a:cubicBezTo>
                    <a:cubicBezTo>
                      <a:pt x="2579" y="37713"/>
                      <a:pt x="2099" y="39692"/>
                      <a:pt x="1619" y="41610"/>
                    </a:cubicBezTo>
                    <a:cubicBezTo>
                      <a:pt x="1140" y="43469"/>
                      <a:pt x="840" y="45328"/>
                      <a:pt x="600" y="47127"/>
                    </a:cubicBezTo>
                    <a:cubicBezTo>
                      <a:pt x="300" y="48805"/>
                      <a:pt x="180" y="50484"/>
                      <a:pt x="61" y="52163"/>
                    </a:cubicBezTo>
                    <a:cubicBezTo>
                      <a:pt x="1" y="53602"/>
                      <a:pt x="1" y="55041"/>
                      <a:pt x="61" y="56480"/>
                    </a:cubicBezTo>
                    <a:cubicBezTo>
                      <a:pt x="180" y="57619"/>
                      <a:pt x="300" y="58758"/>
                      <a:pt x="480" y="59837"/>
                    </a:cubicBezTo>
                    <a:cubicBezTo>
                      <a:pt x="600" y="60797"/>
                      <a:pt x="780" y="61516"/>
                      <a:pt x="900" y="61996"/>
                    </a:cubicBezTo>
                    <a:cubicBezTo>
                      <a:pt x="1020" y="62476"/>
                      <a:pt x="1140" y="62775"/>
                      <a:pt x="1140" y="62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32"/>
              <p:cNvSpPr/>
              <p:nvPr/>
            </p:nvSpPr>
            <p:spPr>
              <a:xfrm>
                <a:off x="2372525" y="2924200"/>
                <a:ext cx="470675" cy="1564900"/>
              </a:xfrm>
              <a:custGeom>
                <a:rect b="b" l="l" r="r" t="t"/>
                <a:pathLst>
                  <a:path extrusionOk="0" h="62596" w="18827">
                    <a:moveTo>
                      <a:pt x="18827" y="120"/>
                    </a:moveTo>
                    <a:cubicBezTo>
                      <a:pt x="18827" y="120"/>
                      <a:pt x="18467" y="1139"/>
                      <a:pt x="17868" y="2818"/>
                    </a:cubicBezTo>
                    <a:cubicBezTo>
                      <a:pt x="17508" y="3657"/>
                      <a:pt x="17148" y="4677"/>
                      <a:pt x="16728" y="5816"/>
                    </a:cubicBezTo>
                    <a:cubicBezTo>
                      <a:pt x="16249" y="6955"/>
                      <a:pt x="15829" y="8334"/>
                      <a:pt x="15289" y="9773"/>
                    </a:cubicBezTo>
                    <a:cubicBezTo>
                      <a:pt x="15050" y="10493"/>
                      <a:pt x="14810" y="11272"/>
                      <a:pt x="14510" y="11992"/>
                    </a:cubicBezTo>
                    <a:cubicBezTo>
                      <a:pt x="14210" y="12771"/>
                      <a:pt x="13970" y="13610"/>
                      <a:pt x="13731" y="14450"/>
                    </a:cubicBezTo>
                    <a:cubicBezTo>
                      <a:pt x="13191" y="16069"/>
                      <a:pt x="12531" y="17807"/>
                      <a:pt x="12052" y="19666"/>
                    </a:cubicBezTo>
                    <a:cubicBezTo>
                      <a:pt x="11512" y="21525"/>
                      <a:pt x="10853" y="23323"/>
                      <a:pt x="10373" y="25302"/>
                    </a:cubicBezTo>
                    <a:cubicBezTo>
                      <a:pt x="9893" y="27221"/>
                      <a:pt x="9234" y="29139"/>
                      <a:pt x="8754" y="31118"/>
                    </a:cubicBezTo>
                    <a:lnTo>
                      <a:pt x="8035" y="34056"/>
                    </a:lnTo>
                    <a:lnTo>
                      <a:pt x="7315" y="36934"/>
                    </a:lnTo>
                    <a:cubicBezTo>
                      <a:pt x="6836" y="38852"/>
                      <a:pt x="6476" y="40771"/>
                      <a:pt x="6056" y="42630"/>
                    </a:cubicBezTo>
                    <a:cubicBezTo>
                      <a:pt x="5816" y="43589"/>
                      <a:pt x="5636" y="44488"/>
                      <a:pt x="5457" y="45388"/>
                    </a:cubicBezTo>
                    <a:cubicBezTo>
                      <a:pt x="5277" y="46287"/>
                      <a:pt x="5097" y="47126"/>
                      <a:pt x="4917" y="47966"/>
                    </a:cubicBezTo>
                    <a:cubicBezTo>
                      <a:pt x="4557" y="49705"/>
                      <a:pt x="4137" y="51263"/>
                      <a:pt x="3778" y="52762"/>
                    </a:cubicBezTo>
                    <a:cubicBezTo>
                      <a:pt x="3418" y="54201"/>
                      <a:pt x="2938" y="55580"/>
                      <a:pt x="2579" y="56779"/>
                    </a:cubicBezTo>
                    <a:cubicBezTo>
                      <a:pt x="2159" y="57919"/>
                      <a:pt x="1799" y="58998"/>
                      <a:pt x="1499" y="59837"/>
                    </a:cubicBezTo>
                    <a:cubicBezTo>
                      <a:pt x="1140" y="60737"/>
                      <a:pt x="900" y="61396"/>
                      <a:pt x="660" y="61876"/>
                    </a:cubicBezTo>
                    <a:cubicBezTo>
                      <a:pt x="480" y="62296"/>
                      <a:pt x="360" y="62595"/>
                      <a:pt x="360" y="62595"/>
                    </a:cubicBezTo>
                    <a:lnTo>
                      <a:pt x="0" y="62595"/>
                    </a:lnTo>
                    <a:cubicBezTo>
                      <a:pt x="0" y="62595"/>
                      <a:pt x="1499" y="31058"/>
                      <a:pt x="1852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60" name="Google Shape;3160;p32"/>
            <p:cNvGrpSpPr/>
            <p:nvPr/>
          </p:nvGrpSpPr>
          <p:grpSpPr>
            <a:xfrm>
              <a:off x="694575" y="4876275"/>
              <a:ext cx="2661375" cy="575888"/>
              <a:chOff x="6325425" y="-130875"/>
              <a:chExt cx="2661375" cy="575888"/>
            </a:xfrm>
          </p:grpSpPr>
          <p:grpSp>
            <p:nvGrpSpPr>
              <p:cNvPr id="3161" name="Google Shape;3161;p32"/>
              <p:cNvGrpSpPr/>
              <p:nvPr/>
            </p:nvGrpSpPr>
            <p:grpSpPr>
              <a:xfrm>
                <a:off x="8633313" y="-37000"/>
                <a:ext cx="297475" cy="164900"/>
                <a:chOff x="2548875" y="5686950"/>
                <a:chExt cx="297475" cy="164900"/>
              </a:xfrm>
            </p:grpSpPr>
            <p:sp>
              <p:nvSpPr>
                <p:cNvPr id="3162" name="Google Shape;3162;p32"/>
                <p:cNvSpPr/>
                <p:nvPr/>
              </p:nvSpPr>
              <p:spPr>
                <a:xfrm>
                  <a:off x="2548875" y="5686950"/>
                  <a:ext cx="297475" cy="164900"/>
                </a:xfrm>
                <a:custGeom>
                  <a:rect b="b" l="l" r="r" t="t"/>
                  <a:pathLst>
                    <a:path extrusionOk="0" h="6596" w="11899">
                      <a:moveTo>
                        <a:pt x="5948" y="1"/>
                      </a:moveTo>
                      <a:cubicBezTo>
                        <a:pt x="4802" y="1"/>
                        <a:pt x="3656" y="903"/>
                        <a:pt x="5363" y="2707"/>
                      </a:cubicBezTo>
                      <a:cubicBezTo>
                        <a:pt x="4337" y="1638"/>
                        <a:pt x="3259" y="1264"/>
                        <a:pt x="2439" y="1264"/>
                      </a:cubicBezTo>
                      <a:cubicBezTo>
                        <a:pt x="529" y="1264"/>
                        <a:pt x="17" y="3292"/>
                        <a:pt x="4826" y="3292"/>
                      </a:cubicBezTo>
                      <a:cubicBezTo>
                        <a:pt x="0" y="3292"/>
                        <a:pt x="533" y="5358"/>
                        <a:pt x="2459" y="5358"/>
                      </a:cubicBezTo>
                      <a:cubicBezTo>
                        <a:pt x="3277" y="5358"/>
                        <a:pt x="4346" y="4986"/>
                        <a:pt x="5363" y="3926"/>
                      </a:cubicBezTo>
                      <a:lnTo>
                        <a:pt x="5363" y="3926"/>
                      </a:lnTo>
                      <a:cubicBezTo>
                        <a:pt x="3656" y="5705"/>
                        <a:pt x="4802" y="6595"/>
                        <a:pt x="5948" y="6595"/>
                      </a:cubicBezTo>
                      <a:cubicBezTo>
                        <a:pt x="7093" y="6595"/>
                        <a:pt x="8239" y="5705"/>
                        <a:pt x="6533" y="3926"/>
                      </a:cubicBezTo>
                      <a:lnTo>
                        <a:pt x="6533" y="3926"/>
                      </a:lnTo>
                      <a:cubicBezTo>
                        <a:pt x="7548" y="4970"/>
                        <a:pt x="8615" y="5337"/>
                        <a:pt x="9433" y="5337"/>
                      </a:cubicBezTo>
                      <a:cubicBezTo>
                        <a:pt x="11362" y="5337"/>
                        <a:pt x="11898" y="3292"/>
                        <a:pt x="7069" y="3292"/>
                      </a:cubicBezTo>
                      <a:cubicBezTo>
                        <a:pt x="11876" y="3292"/>
                        <a:pt x="11367" y="1242"/>
                        <a:pt x="9460" y="1242"/>
                      </a:cubicBezTo>
                      <a:cubicBezTo>
                        <a:pt x="8639" y="1242"/>
                        <a:pt x="7559" y="1622"/>
                        <a:pt x="6533" y="2707"/>
                      </a:cubicBezTo>
                      <a:cubicBezTo>
                        <a:pt x="8239" y="903"/>
                        <a:pt x="7093" y="1"/>
                        <a:pt x="594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3" name="Google Shape;3163;p32"/>
                <p:cNvSpPr/>
                <p:nvPr/>
              </p:nvSpPr>
              <p:spPr>
                <a:xfrm>
                  <a:off x="2673175" y="5754600"/>
                  <a:ext cx="48775" cy="30500"/>
                </a:xfrm>
                <a:custGeom>
                  <a:rect b="b" l="l" r="r" t="t"/>
                  <a:pathLst>
                    <a:path extrusionOk="0" h="1220" w="1951">
                      <a:moveTo>
                        <a:pt x="976" y="1"/>
                      </a:moveTo>
                      <a:cubicBezTo>
                        <a:pt x="439" y="1"/>
                        <a:pt x="1" y="245"/>
                        <a:pt x="1" y="586"/>
                      </a:cubicBezTo>
                      <a:cubicBezTo>
                        <a:pt x="1" y="927"/>
                        <a:pt x="439" y="1220"/>
                        <a:pt x="976" y="1220"/>
                      </a:cubicBezTo>
                      <a:cubicBezTo>
                        <a:pt x="1512" y="1220"/>
                        <a:pt x="1951" y="927"/>
                        <a:pt x="1951" y="586"/>
                      </a:cubicBezTo>
                      <a:cubicBezTo>
                        <a:pt x="1951" y="245"/>
                        <a:pt x="1512" y="1"/>
                        <a:pt x="97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164" name="Google Shape;3164;p32"/>
              <p:cNvSpPr/>
              <p:nvPr/>
            </p:nvSpPr>
            <p:spPr>
              <a:xfrm>
                <a:off x="8815625" y="350688"/>
                <a:ext cx="171175" cy="92950"/>
              </a:xfrm>
              <a:custGeom>
                <a:rect b="b" l="l" r="r" t="t"/>
                <a:pathLst>
                  <a:path extrusionOk="0" h="3718" w="6847">
                    <a:moveTo>
                      <a:pt x="3405" y="0"/>
                    </a:moveTo>
                    <a:cubicBezTo>
                      <a:pt x="2753" y="0"/>
                      <a:pt x="2107" y="512"/>
                      <a:pt x="3107" y="1536"/>
                    </a:cubicBezTo>
                    <a:cubicBezTo>
                      <a:pt x="2507" y="922"/>
                      <a:pt x="1885" y="707"/>
                      <a:pt x="1414" y="707"/>
                    </a:cubicBezTo>
                    <a:cubicBezTo>
                      <a:pt x="315" y="707"/>
                      <a:pt x="35" y="1877"/>
                      <a:pt x="2765" y="1877"/>
                    </a:cubicBezTo>
                    <a:cubicBezTo>
                      <a:pt x="1" y="1877"/>
                      <a:pt x="294" y="3048"/>
                      <a:pt x="1405" y="3048"/>
                    </a:cubicBezTo>
                    <a:cubicBezTo>
                      <a:pt x="1881" y="3048"/>
                      <a:pt x="2507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18"/>
                      <a:pt x="2777" y="3718"/>
                      <a:pt x="3423" y="3718"/>
                    </a:cubicBezTo>
                    <a:cubicBezTo>
                      <a:pt x="4063" y="3718"/>
                      <a:pt x="4702" y="3228"/>
                      <a:pt x="3770" y="2250"/>
                    </a:cubicBezTo>
                    <a:lnTo>
                      <a:pt x="3770" y="2250"/>
                    </a:lnTo>
                    <a:cubicBezTo>
                      <a:pt x="4346" y="2840"/>
                      <a:pt x="4949" y="3048"/>
                      <a:pt x="5411" y="3048"/>
                    </a:cubicBezTo>
                    <a:cubicBezTo>
                      <a:pt x="6508" y="3048"/>
                      <a:pt x="6812" y="1877"/>
                      <a:pt x="4082" y="1877"/>
                    </a:cubicBezTo>
                    <a:cubicBezTo>
                      <a:pt x="6846" y="1877"/>
                      <a:pt x="6529" y="707"/>
                      <a:pt x="5420" y="707"/>
                    </a:cubicBezTo>
                    <a:cubicBezTo>
                      <a:pt x="4946" y="707"/>
                      <a:pt x="4325" y="922"/>
                      <a:pt x="3740" y="1536"/>
                    </a:cubicBezTo>
                    <a:cubicBezTo>
                      <a:pt x="4715" y="512"/>
                      <a:pt x="4057" y="0"/>
                      <a:pt x="34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32"/>
              <p:cNvSpPr/>
              <p:nvPr/>
            </p:nvSpPr>
            <p:spPr>
              <a:xfrm>
                <a:off x="6325425" y="350213"/>
                <a:ext cx="171175" cy="94800"/>
              </a:xfrm>
              <a:custGeom>
                <a:rect b="b" l="l" r="r" t="t"/>
                <a:pathLst>
                  <a:path extrusionOk="0" h="3792" w="6847">
                    <a:moveTo>
                      <a:pt x="3442" y="1"/>
                    </a:moveTo>
                    <a:cubicBezTo>
                      <a:pt x="2790" y="1"/>
                      <a:pt x="2131" y="513"/>
                      <a:pt x="3107" y="1536"/>
                    </a:cubicBezTo>
                    <a:cubicBezTo>
                      <a:pt x="2521" y="922"/>
                      <a:pt x="1906" y="707"/>
                      <a:pt x="1436" y="707"/>
                    </a:cubicBezTo>
                    <a:cubicBezTo>
                      <a:pt x="339" y="707"/>
                      <a:pt x="35" y="1878"/>
                      <a:pt x="2765" y="1878"/>
                    </a:cubicBezTo>
                    <a:cubicBezTo>
                      <a:pt x="1" y="1878"/>
                      <a:pt x="318" y="3048"/>
                      <a:pt x="1426" y="3048"/>
                    </a:cubicBezTo>
                    <a:cubicBezTo>
                      <a:pt x="1901" y="3048"/>
                      <a:pt x="2521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67"/>
                      <a:pt x="2790" y="3791"/>
                      <a:pt x="3442" y="3791"/>
                    </a:cubicBezTo>
                    <a:cubicBezTo>
                      <a:pt x="4094" y="3791"/>
                      <a:pt x="4740" y="3267"/>
                      <a:pt x="3740" y="2219"/>
                    </a:cubicBezTo>
                    <a:lnTo>
                      <a:pt x="3740" y="2219"/>
                    </a:lnTo>
                    <a:cubicBezTo>
                      <a:pt x="4340" y="2833"/>
                      <a:pt x="4962" y="3048"/>
                      <a:pt x="5433" y="3048"/>
                    </a:cubicBezTo>
                    <a:cubicBezTo>
                      <a:pt x="6532" y="3048"/>
                      <a:pt x="6812" y="1878"/>
                      <a:pt x="4082" y="1878"/>
                    </a:cubicBezTo>
                    <a:cubicBezTo>
                      <a:pt x="6846" y="1878"/>
                      <a:pt x="6553" y="707"/>
                      <a:pt x="5442" y="707"/>
                    </a:cubicBezTo>
                    <a:cubicBezTo>
                      <a:pt x="4966" y="707"/>
                      <a:pt x="4340" y="922"/>
                      <a:pt x="3740" y="1536"/>
                    </a:cubicBezTo>
                    <a:cubicBezTo>
                      <a:pt x="4740" y="513"/>
                      <a:pt x="4094" y="1"/>
                      <a:pt x="34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32"/>
              <p:cNvSpPr/>
              <p:nvPr/>
            </p:nvSpPr>
            <p:spPr>
              <a:xfrm>
                <a:off x="6396975" y="388613"/>
                <a:ext cx="28075" cy="17075"/>
              </a:xfrm>
              <a:custGeom>
                <a:rect b="b" l="l" r="r" t="t"/>
                <a:pathLst>
                  <a:path extrusionOk="0" h="683" w="1123">
                    <a:moveTo>
                      <a:pt x="586" y="0"/>
                    </a:moveTo>
                    <a:cubicBezTo>
                      <a:pt x="245" y="0"/>
                      <a:pt x="1" y="195"/>
                      <a:pt x="1" y="342"/>
                    </a:cubicBezTo>
                    <a:cubicBezTo>
                      <a:pt x="1" y="537"/>
                      <a:pt x="245" y="683"/>
                      <a:pt x="586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95"/>
                      <a:pt x="878" y="0"/>
                      <a:pt x="5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167" name="Google Shape;3167;p32"/>
              <p:cNvGrpSpPr/>
              <p:nvPr/>
            </p:nvGrpSpPr>
            <p:grpSpPr>
              <a:xfrm>
                <a:off x="6806075" y="-130875"/>
                <a:ext cx="171150" cy="93875"/>
                <a:chOff x="3671500" y="5531063"/>
                <a:chExt cx="171150" cy="93875"/>
              </a:xfrm>
            </p:grpSpPr>
            <p:sp>
              <p:nvSpPr>
                <p:cNvPr id="3168" name="Google Shape;3168;p32"/>
                <p:cNvSpPr/>
                <p:nvPr/>
              </p:nvSpPr>
              <p:spPr>
                <a:xfrm>
                  <a:off x="3671500" y="5531063"/>
                  <a:ext cx="171150" cy="93875"/>
                </a:xfrm>
                <a:custGeom>
                  <a:rect b="b" l="l" r="r" t="t"/>
                  <a:pathLst>
                    <a:path extrusionOk="0" h="3755" w="6846">
                      <a:moveTo>
                        <a:pt x="3423" y="0"/>
                      </a:moveTo>
                      <a:cubicBezTo>
                        <a:pt x="2777" y="0"/>
                        <a:pt x="2131" y="512"/>
                        <a:pt x="3106" y="1536"/>
                      </a:cubicBezTo>
                      <a:cubicBezTo>
                        <a:pt x="2521" y="922"/>
                        <a:pt x="1905" y="707"/>
                        <a:pt x="1435" y="707"/>
                      </a:cubicBezTo>
                      <a:cubicBezTo>
                        <a:pt x="338" y="707"/>
                        <a:pt x="35" y="1877"/>
                        <a:pt x="2765" y="1877"/>
                      </a:cubicBezTo>
                      <a:cubicBezTo>
                        <a:pt x="1" y="1877"/>
                        <a:pt x="318" y="3048"/>
                        <a:pt x="1426" y="3048"/>
                      </a:cubicBezTo>
                      <a:cubicBezTo>
                        <a:pt x="1901" y="3048"/>
                        <a:pt x="2521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31" y="3243"/>
                        <a:pt x="2777" y="3755"/>
                        <a:pt x="3423" y="3755"/>
                      </a:cubicBezTo>
                      <a:cubicBezTo>
                        <a:pt x="4069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7"/>
                        <a:pt x="4081" y="1877"/>
                      </a:cubicBezTo>
                      <a:cubicBezTo>
                        <a:pt x="6846" y="1877"/>
                        <a:pt x="6528" y="707"/>
                        <a:pt x="5420" y="707"/>
                      </a:cubicBezTo>
                      <a:cubicBezTo>
                        <a:pt x="4945" y="707"/>
                        <a:pt x="4325" y="922"/>
                        <a:pt x="3740" y="1536"/>
                      </a:cubicBezTo>
                      <a:cubicBezTo>
                        <a:pt x="4715" y="512"/>
                        <a:pt x="4069" y="0"/>
                        <a:pt x="34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9" name="Google Shape;3169;p32"/>
                <p:cNvSpPr/>
                <p:nvPr/>
              </p:nvSpPr>
              <p:spPr>
                <a:xfrm>
                  <a:off x="3743050" y="5569463"/>
                  <a:ext cx="28050" cy="17075"/>
                </a:xfrm>
                <a:custGeom>
                  <a:rect b="b" l="l" r="r" t="t"/>
                  <a:pathLst>
                    <a:path extrusionOk="0" h="683" w="1122">
                      <a:moveTo>
                        <a:pt x="537" y="0"/>
                      </a:moveTo>
                      <a:cubicBezTo>
                        <a:pt x="244" y="0"/>
                        <a:pt x="1" y="195"/>
                        <a:pt x="1" y="341"/>
                      </a:cubicBezTo>
                      <a:cubicBezTo>
                        <a:pt x="1" y="536"/>
                        <a:pt x="244" y="683"/>
                        <a:pt x="537" y="683"/>
                      </a:cubicBezTo>
                      <a:cubicBezTo>
                        <a:pt x="878" y="683"/>
                        <a:pt x="1122" y="536"/>
                        <a:pt x="1122" y="341"/>
                      </a:cubicBezTo>
                      <a:cubicBezTo>
                        <a:pt x="1122" y="195"/>
                        <a:pt x="878" y="0"/>
                        <a:pt x="5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70" name="Google Shape;3170;p32"/>
              <p:cNvGrpSpPr/>
              <p:nvPr/>
            </p:nvGrpSpPr>
            <p:grpSpPr>
              <a:xfrm>
                <a:off x="8334950" y="243600"/>
                <a:ext cx="170300" cy="93875"/>
                <a:chOff x="1780450" y="6019825"/>
                <a:chExt cx="170300" cy="93875"/>
              </a:xfrm>
            </p:grpSpPr>
            <p:sp>
              <p:nvSpPr>
                <p:cNvPr id="3171" name="Google Shape;3171;p32"/>
                <p:cNvSpPr/>
                <p:nvPr/>
              </p:nvSpPr>
              <p:spPr>
                <a:xfrm>
                  <a:off x="1780450" y="6019825"/>
                  <a:ext cx="170300" cy="93875"/>
                </a:xfrm>
                <a:custGeom>
                  <a:rect b="b" l="l" r="r" t="t"/>
                  <a:pathLst>
                    <a:path extrusionOk="0" h="3755" w="6812">
                      <a:moveTo>
                        <a:pt x="3405" y="1"/>
                      </a:moveTo>
                      <a:cubicBezTo>
                        <a:pt x="2753" y="1"/>
                        <a:pt x="2107" y="513"/>
                        <a:pt x="3106" y="1537"/>
                      </a:cubicBezTo>
                      <a:cubicBezTo>
                        <a:pt x="2506" y="922"/>
                        <a:pt x="1885" y="707"/>
                        <a:pt x="1414" y="707"/>
                      </a:cubicBezTo>
                      <a:cubicBezTo>
                        <a:pt x="314" y="707"/>
                        <a:pt x="35" y="1878"/>
                        <a:pt x="2765" y="1878"/>
                      </a:cubicBezTo>
                      <a:cubicBezTo>
                        <a:pt x="0" y="1878"/>
                        <a:pt x="294" y="3048"/>
                        <a:pt x="1404" y="3048"/>
                      </a:cubicBezTo>
                      <a:cubicBezTo>
                        <a:pt x="1880" y="3048"/>
                        <a:pt x="2506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07" y="3243"/>
                        <a:pt x="2753" y="3755"/>
                        <a:pt x="3405" y="3755"/>
                      </a:cubicBezTo>
                      <a:cubicBezTo>
                        <a:pt x="4057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8"/>
                        <a:pt x="4081" y="1878"/>
                      </a:cubicBezTo>
                      <a:cubicBezTo>
                        <a:pt x="6812" y="1878"/>
                        <a:pt x="6508" y="707"/>
                        <a:pt x="5411" y="707"/>
                      </a:cubicBezTo>
                      <a:cubicBezTo>
                        <a:pt x="4941" y="707"/>
                        <a:pt x="4325" y="922"/>
                        <a:pt x="3740" y="1537"/>
                      </a:cubicBezTo>
                      <a:cubicBezTo>
                        <a:pt x="4715" y="513"/>
                        <a:pt x="4057" y="1"/>
                        <a:pt x="34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2" name="Google Shape;3172;p32"/>
                <p:cNvSpPr/>
                <p:nvPr/>
              </p:nvSpPr>
              <p:spPr>
                <a:xfrm>
                  <a:off x="1852000" y="6058225"/>
                  <a:ext cx="28050" cy="17100"/>
                </a:xfrm>
                <a:custGeom>
                  <a:rect b="b" l="l" r="r" t="t"/>
                  <a:pathLst>
                    <a:path extrusionOk="0" h="684" w="1122">
                      <a:moveTo>
                        <a:pt x="537" y="1"/>
                      </a:moveTo>
                      <a:cubicBezTo>
                        <a:pt x="244" y="1"/>
                        <a:pt x="0" y="147"/>
                        <a:pt x="0" y="342"/>
                      </a:cubicBezTo>
                      <a:cubicBezTo>
                        <a:pt x="0" y="537"/>
                        <a:pt x="244" y="683"/>
                        <a:pt x="537" y="683"/>
                      </a:cubicBezTo>
                      <a:cubicBezTo>
                        <a:pt x="878" y="683"/>
                        <a:pt x="1122" y="537"/>
                        <a:pt x="1122" y="342"/>
                      </a:cubicBezTo>
                      <a:cubicBezTo>
                        <a:pt x="1122" y="147"/>
                        <a:pt x="878" y="1"/>
                        <a:pt x="5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73" name="Google Shape;3173;p32"/>
              <p:cNvGrpSpPr/>
              <p:nvPr/>
            </p:nvGrpSpPr>
            <p:grpSpPr>
              <a:xfrm>
                <a:off x="7161700" y="149725"/>
                <a:ext cx="170300" cy="93875"/>
                <a:chOff x="3313600" y="4957625"/>
                <a:chExt cx="170300" cy="93875"/>
              </a:xfrm>
            </p:grpSpPr>
            <p:sp>
              <p:nvSpPr>
                <p:cNvPr id="3174" name="Google Shape;3174;p32"/>
                <p:cNvSpPr/>
                <p:nvPr/>
              </p:nvSpPr>
              <p:spPr>
                <a:xfrm>
                  <a:off x="3313600" y="4957625"/>
                  <a:ext cx="170300" cy="93875"/>
                </a:xfrm>
                <a:custGeom>
                  <a:rect b="b" l="l" r="r" t="t"/>
                  <a:pathLst>
                    <a:path extrusionOk="0" h="3755" w="6812">
                      <a:moveTo>
                        <a:pt x="3413" y="1"/>
                      </a:moveTo>
                      <a:cubicBezTo>
                        <a:pt x="2755" y="1"/>
                        <a:pt x="2097" y="513"/>
                        <a:pt x="3072" y="1537"/>
                      </a:cubicBezTo>
                      <a:cubicBezTo>
                        <a:pt x="2487" y="922"/>
                        <a:pt x="1871" y="707"/>
                        <a:pt x="1401" y="707"/>
                      </a:cubicBezTo>
                      <a:cubicBezTo>
                        <a:pt x="304" y="707"/>
                        <a:pt x="1" y="1878"/>
                        <a:pt x="2731" y="1878"/>
                      </a:cubicBezTo>
                      <a:cubicBezTo>
                        <a:pt x="1" y="1878"/>
                        <a:pt x="304" y="3049"/>
                        <a:pt x="1401" y="3049"/>
                      </a:cubicBezTo>
                      <a:cubicBezTo>
                        <a:pt x="1871" y="3049"/>
                        <a:pt x="2487" y="2834"/>
                        <a:pt x="3072" y="2219"/>
                      </a:cubicBezTo>
                      <a:lnTo>
                        <a:pt x="3072" y="2219"/>
                      </a:lnTo>
                      <a:cubicBezTo>
                        <a:pt x="2097" y="3243"/>
                        <a:pt x="2755" y="3755"/>
                        <a:pt x="3413" y="3755"/>
                      </a:cubicBezTo>
                      <a:cubicBezTo>
                        <a:pt x="4072" y="3755"/>
                        <a:pt x="4730" y="3243"/>
                        <a:pt x="3755" y="2219"/>
                      </a:cubicBezTo>
                      <a:lnTo>
                        <a:pt x="3755" y="2219"/>
                      </a:lnTo>
                      <a:cubicBezTo>
                        <a:pt x="4340" y="2834"/>
                        <a:pt x="4956" y="3049"/>
                        <a:pt x="5424" y="3049"/>
                      </a:cubicBezTo>
                      <a:cubicBezTo>
                        <a:pt x="6518" y="3049"/>
                        <a:pt x="6812" y="1878"/>
                        <a:pt x="4047" y="1878"/>
                      </a:cubicBezTo>
                      <a:cubicBezTo>
                        <a:pt x="6812" y="1878"/>
                        <a:pt x="6518" y="707"/>
                        <a:pt x="5424" y="707"/>
                      </a:cubicBezTo>
                      <a:cubicBezTo>
                        <a:pt x="4956" y="707"/>
                        <a:pt x="4340" y="922"/>
                        <a:pt x="3755" y="1537"/>
                      </a:cubicBezTo>
                      <a:cubicBezTo>
                        <a:pt x="4730" y="513"/>
                        <a:pt x="4072" y="1"/>
                        <a:pt x="341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5" name="Google Shape;3175;p32"/>
                <p:cNvSpPr/>
                <p:nvPr/>
              </p:nvSpPr>
              <p:spPr>
                <a:xfrm>
                  <a:off x="3384300" y="4996025"/>
                  <a:ext cx="29275" cy="17100"/>
                </a:xfrm>
                <a:custGeom>
                  <a:rect b="b" l="l" r="r" t="t"/>
                  <a:pathLst>
                    <a:path extrusionOk="0" h="684" w="1171">
                      <a:moveTo>
                        <a:pt x="585" y="1"/>
                      </a:moveTo>
                      <a:cubicBezTo>
                        <a:pt x="293" y="1"/>
                        <a:pt x="0" y="147"/>
                        <a:pt x="0" y="342"/>
                      </a:cubicBezTo>
                      <a:cubicBezTo>
                        <a:pt x="0" y="537"/>
                        <a:pt x="293" y="683"/>
                        <a:pt x="585" y="683"/>
                      </a:cubicBezTo>
                      <a:cubicBezTo>
                        <a:pt x="878" y="683"/>
                        <a:pt x="1171" y="537"/>
                        <a:pt x="1171" y="342"/>
                      </a:cubicBezTo>
                      <a:cubicBezTo>
                        <a:pt x="1171" y="147"/>
                        <a:pt x="878" y="1"/>
                        <a:pt x="58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76" name="Google Shape;3176;p32"/>
            <p:cNvGrpSpPr/>
            <p:nvPr/>
          </p:nvGrpSpPr>
          <p:grpSpPr>
            <a:xfrm rot="10800000">
              <a:off x="4771599" y="4813194"/>
              <a:ext cx="3244216" cy="702064"/>
              <a:chOff x="6325425" y="-130875"/>
              <a:chExt cx="2661375" cy="575888"/>
            </a:xfrm>
          </p:grpSpPr>
          <p:grpSp>
            <p:nvGrpSpPr>
              <p:cNvPr id="3177" name="Google Shape;3177;p32"/>
              <p:cNvGrpSpPr/>
              <p:nvPr/>
            </p:nvGrpSpPr>
            <p:grpSpPr>
              <a:xfrm>
                <a:off x="8633313" y="-37000"/>
                <a:ext cx="297475" cy="164900"/>
                <a:chOff x="2548875" y="5686950"/>
                <a:chExt cx="297475" cy="164900"/>
              </a:xfrm>
            </p:grpSpPr>
            <p:sp>
              <p:nvSpPr>
                <p:cNvPr id="3178" name="Google Shape;3178;p32"/>
                <p:cNvSpPr/>
                <p:nvPr/>
              </p:nvSpPr>
              <p:spPr>
                <a:xfrm>
                  <a:off x="2548875" y="5686950"/>
                  <a:ext cx="297475" cy="164900"/>
                </a:xfrm>
                <a:custGeom>
                  <a:rect b="b" l="l" r="r" t="t"/>
                  <a:pathLst>
                    <a:path extrusionOk="0" h="6596" w="11899">
                      <a:moveTo>
                        <a:pt x="5948" y="1"/>
                      </a:moveTo>
                      <a:cubicBezTo>
                        <a:pt x="4802" y="1"/>
                        <a:pt x="3656" y="903"/>
                        <a:pt x="5363" y="2707"/>
                      </a:cubicBezTo>
                      <a:cubicBezTo>
                        <a:pt x="4337" y="1638"/>
                        <a:pt x="3259" y="1264"/>
                        <a:pt x="2439" y="1264"/>
                      </a:cubicBezTo>
                      <a:cubicBezTo>
                        <a:pt x="529" y="1264"/>
                        <a:pt x="17" y="3292"/>
                        <a:pt x="4826" y="3292"/>
                      </a:cubicBezTo>
                      <a:cubicBezTo>
                        <a:pt x="0" y="3292"/>
                        <a:pt x="533" y="5358"/>
                        <a:pt x="2459" y="5358"/>
                      </a:cubicBezTo>
                      <a:cubicBezTo>
                        <a:pt x="3277" y="5358"/>
                        <a:pt x="4346" y="4986"/>
                        <a:pt x="5363" y="3926"/>
                      </a:cubicBezTo>
                      <a:lnTo>
                        <a:pt x="5363" y="3926"/>
                      </a:lnTo>
                      <a:cubicBezTo>
                        <a:pt x="3656" y="5705"/>
                        <a:pt x="4802" y="6595"/>
                        <a:pt x="5948" y="6595"/>
                      </a:cubicBezTo>
                      <a:cubicBezTo>
                        <a:pt x="7093" y="6595"/>
                        <a:pt x="8239" y="5705"/>
                        <a:pt x="6533" y="3926"/>
                      </a:cubicBezTo>
                      <a:lnTo>
                        <a:pt x="6533" y="3926"/>
                      </a:lnTo>
                      <a:cubicBezTo>
                        <a:pt x="7548" y="4970"/>
                        <a:pt x="8615" y="5337"/>
                        <a:pt x="9433" y="5337"/>
                      </a:cubicBezTo>
                      <a:cubicBezTo>
                        <a:pt x="11362" y="5337"/>
                        <a:pt x="11898" y="3292"/>
                        <a:pt x="7069" y="3292"/>
                      </a:cubicBezTo>
                      <a:cubicBezTo>
                        <a:pt x="11876" y="3292"/>
                        <a:pt x="11367" y="1242"/>
                        <a:pt x="9460" y="1242"/>
                      </a:cubicBezTo>
                      <a:cubicBezTo>
                        <a:pt x="8639" y="1242"/>
                        <a:pt x="7559" y="1622"/>
                        <a:pt x="6533" y="2707"/>
                      </a:cubicBezTo>
                      <a:cubicBezTo>
                        <a:pt x="8239" y="903"/>
                        <a:pt x="7093" y="1"/>
                        <a:pt x="594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9" name="Google Shape;3179;p32"/>
                <p:cNvSpPr/>
                <p:nvPr/>
              </p:nvSpPr>
              <p:spPr>
                <a:xfrm>
                  <a:off x="2673175" y="5754600"/>
                  <a:ext cx="48775" cy="30500"/>
                </a:xfrm>
                <a:custGeom>
                  <a:rect b="b" l="l" r="r" t="t"/>
                  <a:pathLst>
                    <a:path extrusionOk="0" h="1220" w="1951">
                      <a:moveTo>
                        <a:pt x="976" y="1"/>
                      </a:moveTo>
                      <a:cubicBezTo>
                        <a:pt x="439" y="1"/>
                        <a:pt x="1" y="245"/>
                        <a:pt x="1" y="586"/>
                      </a:cubicBezTo>
                      <a:cubicBezTo>
                        <a:pt x="1" y="927"/>
                        <a:pt x="439" y="1220"/>
                        <a:pt x="976" y="1220"/>
                      </a:cubicBezTo>
                      <a:cubicBezTo>
                        <a:pt x="1512" y="1220"/>
                        <a:pt x="1951" y="927"/>
                        <a:pt x="1951" y="586"/>
                      </a:cubicBezTo>
                      <a:cubicBezTo>
                        <a:pt x="1951" y="245"/>
                        <a:pt x="1512" y="1"/>
                        <a:pt x="97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180" name="Google Shape;3180;p32"/>
              <p:cNvSpPr/>
              <p:nvPr/>
            </p:nvSpPr>
            <p:spPr>
              <a:xfrm>
                <a:off x="8815625" y="350688"/>
                <a:ext cx="171175" cy="92950"/>
              </a:xfrm>
              <a:custGeom>
                <a:rect b="b" l="l" r="r" t="t"/>
                <a:pathLst>
                  <a:path extrusionOk="0" h="3718" w="6847">
                    <a:moveTo>
                      <a:pt x="3405" y="0"/>
                    </a:moveTo>
                    <a:cubicBezTo>
                      <a:pt x="2753" y="0"/>
                      <a:pt x="2107" y="512"/>
                      <a:pt x="3107" y="1536"/>
                    </a:cubicBezTo>
                    <a:cubicBezTo>
                      <a:pt x="2507" y="922"/>
                      <a:pt x="1885" y="707"/>
                      <a:pt x="1414" y="707"/>
                    </a:cubicBezTo>
                    <a:cubicBezTo>
                      <a:pt x="315" y="707"/>
                      <a:pt x="35" y="1877"/>
                      <a:pt x="2765" y="1877"/>
                    </a:cubicBezTo>
                    <a:cubicBezTo>
                      <a:pt x="1" y="1877"/>
                      <a:pt x="294" y="3048"/>
                      <a:pt x="1405" y="3048"/>
                    </a:cubicBezTo>
                    <a:cubicBezTo>
                      <a:pt x="1881" y="3048"/>
                      <a:pt x="2507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18"/>
                      <a:pt x="2777" y="3718"/>
                      <a:pt x="3423" y="3718"/>
                    </a:cubicBezTo>
                    <a:cubicBezTo>
                      <a:pt x="4063" y="3718"/>
                      <a:pt x="4702" y="3228"/>
                      <a:pt x="3770" y="2250"/>
                    </a:cubicBezTo>
                    <a:lnTo>
                      <a:pt x="3770" y="2250"/>
                    </a:lnTo>
                    <a:cubicBezTo>
                      <a:pt x="4346" y="2840"/>
                      <a:pt x="4949" y="3048"/>
                      <a:pt x="5411" y="3048"/>
                    </a:cubicBezTo>
                    <a:cubicBezTo>
                      <a:pt x="6508" y="3048"/>
                      <a:pt x="6812" y="1877"/>
                      <a:pt x="4082" y="1877"/>
                    </a:cubicBezTo>
                    <a:cubicBezTo>
                      <a:pt x="6846" y="1877"/>
                      <a:pt x="6529" y="707"/>
                      <a:pt x="5420" y="707"/>
                    </a:cubicBezTo>
                    <a:cubicBezTo>
                      <a:pt x="4946" y="707"/>
                      <a:pt x="4325" y="922"/>
                      <a:pt x="3740" y="1536"/>
                    </a:cubicBezTo>
                    <a:cubicBezTo>
                      <a:pt x="4715" y="512"/>
                      <a:pt x="4057" y="0"/>
                      <a:pt x="34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32"/>
              <p:cNvSpPr/>
              <p:nvPr/>
            </p:nvSpPr>
            <p:spPr>
              <a:xfrm>
                <a:off x="6325425" y="350213"/>
                <a:ext cx="171175" cy="94800"/>
              </a:xfrm>
              <a:custGeom>
                <a:rect b="b" l="l" r="r" t="t"/>
                <a:pathLst>
                  <a:path extrusionOk="0" h="3792" w="6847">
                    <a:moveTo>
                      <a:pt x="3442" y="1"/>
                    </a:moveTo>
                    <a:cubicBezTo>
                      <a:pt x="2790" y="1"/>
                      <a:pt x="2131" y="513"/>
                      <a:pt x="3107" y="1536"/>
                    </a:cubicBezTo>
                    <a:cubicBezTo>
                      <a:pt x="2521" y="922"/>
                      <a:pt x="1906" y="707"/>
                      <a:pt x="1436" y="707"/>
                    </a:cubicBezTo>
                    <a:cubicBezTo>
                      <a:pt x="339" y="707"/>
                      <a:pt x="35" y="1878"/>
                      <a:pt x="2765" y="1878"/>
                    </a:cubicBezTo>
                    <a:cubicBezTo>
                      <a:pt x="1" y="1878"/>
                      <a:pt x="318" y="3048"/>
                      <a:pt x="1426" y="3048"/>
                    </a:cubicBezTo>
                    <a:cubicBezTo>
                      <a:pt x="1901" y="3048"/>
                      <a:pt x="2521" y="2833"/>
                      <a:pt x="3107" y="2219"/>
                    </a:cubicBezTo>
                    <a:lnTo>
                      <a:pt x="3107" y="2219"/>
                    </a:lnTo>
                    <a:cubicBezTo>
                      <a:pt x="2131" y="3267"/>
                      <a:pt x="2790" y="3791"/>
                      <a:pt x="3442" y="3791"/>
                    </a:cubicBezTo>
                    <a:cubicBezTo>
                      <a:pt x="4094" y="3791"/>
                      <a:pt x="4740" y="3267"/>
                      <a:pt x="3740" y="2219"/>
                    </a:cubicBezTo>
                    <a:lnTo>
                      <a:pt x="3740" y="2219"/>
                    </a:lnTo>
                    <a:cubicBezTo>
                      <a:pt x="4340" y="2833"/>
                      <a:pt x="4962" y="3048"/>
                      <a:pt x="5433" y="3048"/>
                    </a:cubicBezTo>
                    <a:cubicBezTo>
                      <a:pt x="6532" y="3048"/>
                      <a:pt x="6812" y="1878"/>
                      <a:pt x="4082" y="1878"/>
                    </a:cubicBezTo>
                    <a:cubicBezTo>
                      <a:pt x="6846" y="1878"/>
                      <a:pt x="6553" y="707"/>
                      <a:pt x="5442" y="707"/>
                    </a:cubicBezTo>
                    <a:cubicBezTo>
                      <a:pt x="4966" y="707"/>
                      <a:pt x="4340" y="922"/>
                      <a:pt x="3740" y="1536"/>
                    </a:cubicBezTo>
                    <a:cubicBezTo>
                      <a:pt x="4740" y="513"/>
                      <a:pt x="4094" y="1"/>
                      <a:pt x="34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32"/>
              <p:cNvSpPr/>
              <p:nvPr/>
            </p:nvSpPr>
            <p:spPr>
              <a:xfrm>
                <a:off x="6396975" y="388613"/>
                <a:ext cx="28075" cy="17075"/>
              </a:xfrm>
              <a:custGeom>
                <a:rect b="b" l="l" r="r" t="t"/>
                <a:pathLst>
                  <a:path extrusionOk="0" h="683" w="1123">
                    <a:moveTo>
                      <a:pt x="586" y="0"/>
                    </a:moveTo>
                    <a:cubicBezTo>
                      <a:pt x="245" y="0"/>
                      <a:pt x="1" y="195"/>
                      <a:pt x="1" y="342"/>
                    </a:cubicBezTo>
                    <a:cubicBezTo>
                      <a:pt x="1" y="537"/>
                      <a:pt x="245" y="683"/>
                      <a:pt x="586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95"/>
                      <a:pt x="878" y="0"/>
                      <a:pt x="5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183" name="Google Shape;3183;p32"/>
              <p:cNvGrpSpPr/>
              <p:nvPr/>
            </p:nvGrpSpPr>
            <p:grpSpPr>
              <a:xfrm>
                <a:off x="6806075" y="-130875"/>
                <a:ext cx="171150" cy="93875"/>
                <a:chOff x="3671500" y="5531063"/>
                <a:chExt cx="171150" cy="93875"/>
              </a:xfrm>
            </p:grpSpPr>
            <p:sp>
              <p:nvSpPr>
                <p:cNvPr id="3184" name="Google Shape;3184;p32"/>
                <p:cNvSpPr/>
                <p:nvPr/>
              </p:nvSpPr>
              <p:spPr>
                <a:xfrm>
                  <a:off x="3671500" y="5531063"/>
                  <a:ext cx="171150" cy="93875"/>
                </a:xfrm>
                <a:custGeom>
                  <a:rect b="b" l="l" r="r" t="t"/>
                  <a:pathLst>
                    <a:path extrusionOk="0" h="3755" w="6846">
                      <a:moveTo>
                        <a:pt x="3423" y="0"/>
                      </a:moveTo>
                      <a:cubicBezTo>
                        <a:pt x="2777" y="0"/>
                        <a:pt x="2131" y="512"/>
                        <a:pt x="3106" y="1536"/>
                      </a:cubicBezTo>
                      <a:cubicBezTo>
                        <a:pt x="2521" y="922"/>
                        <a:pt x="1905" y="707"/>
                        <a:pt x="1435" y="707"/>
                      </a:cubicBezTo>
                      <a:cubicBezTo>
                        <a:pt x="338" y="707"/>
                        <a:pt x="35" y="1877"/>
                        <a:pt x="2765" y="1877"/>
                      </a:cubicBezTo>
                      <a:cubicBezTo>
                        <a:pt x="1" y="1877"/>
                        <a:pt x="318" y="3048"/>
                        <a:pt x="1426" y="3048"/>
                      </a:cubicBezTo>
                      <a:cubicBezTo>
                        <a:pt x="1901" y="3048"/>
                        <a:pt x="2521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31" y="3243"/>
                        <a:pt x="2777" y="3755"/>
                        <a:pt x="3423" y="3755"/>
                      </a:cubicBezTo>
                      <a:cubicBezTo>
                        <a:pt x="4069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7"/>
                        <a:pt x="4081" y="1877"/>
                      </a:cubicBezTo>
                      <a:cubicBezTo>
                        <a:pt x="6846" y="1877"/>
                        <a:pt x="6528" y="707"/>
                        <a:pt x="5420" y="707"/>
                      </a:cubicBezTo>
                      <a:cubicBezTo>
                        <a:pt x="4945" y="707"/>
                        <a:pt x="4325" y="922"/>
                        <a:pt x="3740" y="1536"/>
                      </a:cubicBezTo>
                      <a:cubicBezTo>
                        <a:pt x="4715" y="512"/>
                        <a:pt x="4069" y="0"/>
                        <a:pt x="34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5" name="Google Shape;3185;p32"/>
                <p:cNvSpPr/>
                <p:nvPr/>
              </p:nvSpPr>
              <p:spPr>
                <a:xfrm>
                  <a:off x="3743050" y="5569463"/>
                  <a:ext cx="28050" cy="17075"/>
                </a:xfrm>
                <a:custGeom>
                  <a:rect b="b" l="l" r="r" t="t"/>
                  <a:pathLst>
                    <a:path extrusionOk="0" h="683" w="1122">
                      <a:moveTo>
                        <a:pt x="537" y="0"/>
                      </a:moveTo>
                      <a:cubicBezTo>
                        <a:pt x="244" y="0"/>
                        <a:pt x="1" y="195"/>
                        <a:pt x="1" y="341"/>
                      </a:cubicBezTo>
                      <a:cubicBezTo>
                        <a:pt x="1" y="536"/>
                        <a:pt x="244" y="683"/>
                        <a:pt x="537" y="683"/>
                      </a:cubicBezTo>
                      <a:cubicBezTo>
                        <a:pt x="878" y="683"/>
                        <a:pt x="1122" y="536"/>
                        <a:pt x="1122" y="341"/>
                      </a:cubicBezTo>
                      <a:cubicBezTo>
                        <a:pt x="1122" y="195"/>
                        <a:pt x="878" y="0"/>
                        <a:pt x="5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86" name="Google Shape;3186;p32"/>
              <p:cNvGrpSpPr/>
              <p:nvPr/>
            </p:nvGrpSpPr>
            <p:grpSpPr>
              <a:xfrm>
                <a:off x="8334950" y="243600"/>
                <a:ext cx="170300" cy="93875"/>
                <a:chOff x="1780450" y="6019825"/>
                <a:chExt cx="170300" cy="93875"/>
              </a:xfrm>
            </p:grpSpPr>
            <p:sp>
              <p:nvSpPr>
                <p:cNvPr id="3187" name="Google Shape;3187;p32"/>
                <p:cNvSpPr/>
                <p:nvPr/>
              </p:nvSpPr>
              <p:spPr>
                <a:xfrm>
                  <a:off x="1780450" y="6019825"/>
                  <a:ext cx="170300" cy="93875"/>
                </a:xfrm>
                <a:custGeom>
                  <a:rect b="b" l="l" r="r" t="t"/>
                  <a:pathLst>
                    <a:path extrusionOk="0" h="3755" w="6812">
                      <a:moveTo>
                        <a:pt x="3405" y="1"/>
                      </a:moveTo>
                      <a:cubicBezTo>
                        <a:pt x="2753" y="1"/>
                        <a:pt x="2107" y="513"/>
                        <a:pt x="3106" y="1537"/>
                      </a:cubicBezTo>
                      <a:cubicBezTo>
                        <a:pt x="2506" y="922"/>
                        <a:pt x="1885" y="707"/>
                        <a:pt x="1414" y="707"/>
                      </a:cubicBezTo>
                      <a:cubicBezTo>
                        <a:pt x="314" y="707"/>
                        <a:pt x="35" y="1878"/>
                        <a:pt x="2765" y="1878"/>
                      </a:cubicBezTo>
                      <a:cubicBezTo>
                        <a:pt x="0" y="1878"/>
                        <a:pt x="294" y="3048"/>
                        <a:pt x="1404" y="3048"/>
                      </a:cubicBezTo>
                      <a:cubicBezTo>
                        <a:pt x="1880" y="3048"/>
                        <a:pt x="2506" y="2833"/>
                        <a:pt x="3106" y="2219"/>
                      </a:cubicBezTo>
                      <a:lnTo>
                        <a:pt x="3106" y="2219"/>
                      </a:lnTo>
                      <a:cubicBezTo>
                        <a:pt x="2107" y="3243"/>
                        <a:pt x="2753" y="3755"/>
                        <a:pt x="3405" y="3755"/>
                      </a:cubicBezTo>
                      <a:cubicBezTo>
                        <a:pt x="4057" y="3755"/>
                        <a:pt x="4715" y="3243"/>
                        <a:pt x="3740" y="2219"/>
                      </a:cubicBezTo>
                      <a:lnTo>
                        <a:pt x="3740" y="2219"/>
                      </a:lnTo>
                      <a:cubicBezTo>
                        <a:pt x="4325" y="2833"/>
                        <a:pt x="4941" y="3048"/>
                        <a:pt x="5411" y="3048"/>
                      </a:cubicBezTo>
                      <a:cubicBezTo>
                        <a:pt x="6508" y="3048"/>
                        <a:pt x="6812" y="1878"/>
                        <a:pt x="4081" y="1878"/>
                      </a:cubicBezTo>
                      <a:cubicBezTo>
                        <a:pt x="6812" y="1878"/>
                        <a:pt x="6508" y="707"/>
                        <a:pt x="5411" y="707"/>
                      </a:cubicBezTo>
                      <a:cubicBezTo>
                        <a:pt x="4941" y="707"/>
                        <a:pt x="4325" y="922"/>
                        <a:pt x="3740" y="1537"/>
                      </a:cubicBezTo>
                      <a:cubicBezTo>
                        <a:pt x="4715" y="513"/>
                        <a:pt x="4057" y="1"/>
                        <a:pt x="34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8" name="Google Shape;3188;p32"/>
                <p:cNvSpPr/>
                <p:nvPr/>
              </p:nvSpPr>
              <p:spPr>
                <a:xfrm>
                  <a:off x="1852000" y="6058225"/>
                  <a:ext cx="28050" cy="17100"/>
                </a:xfrm>
                <a:custGeom>
                  <a:rect b="b" l="l" r="r" t="t"/>
                  <a:pathLst>
                    <a:path extrusionOk="0" h="684" w="1122">
                      <a:moveTo>
                        <a:pt x="537" y="1"/>
                      </a:moveTo>
                      <a:cubicBezTo>
                        <a:pt x="244" y="1"/>
                        <a:pt x="0" y="147"/>
                        <a:pt x="0" y="342"/>
                      </a:cubicBezTo>
                      <a:cubicBezTo>
                        <a:pt x="0" y="537"/>
                        <a:pt x="244" y="683"/>
                        <a:pt x="537" y="683"/>
                      </a:cubicBezTo>
                      <a:cubicBezTo>
                        <a:pt x="878" y="683"/>
                        <a:pt x="1122" y="537"/>
                        <a:pt x="1122" y="342"/>
                      </a:cubicBezTo>
                      <a:cubicBezTo>
                        <a:pt x="1122" y="147"/>
                        <a:pt x="878" y="1"/>
                        <a:pt x="5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89" name="Google Shape;3189;p32"/>
              <p:cNvGrpSpPr/>
              <p:nvPr/>
            </p:nvGrpSpPr>
            <p:grpSpPr>
              <a:xfrm>
                <a:off x="7161700" y="149725"/>
                <a:ext cx="170300" cy="93875"/>
                <a:chOff x="3313600" y="4957625"/>
                <a:chExt cx="170300" cy="93875"/>
              </a:xfrm>
            </p:grpSpPr>
            <p:sp>
              <p:nvSpPr>
                <p:cNvPr id="3190" name="Google Shape;3190;p32"/>
                <p:cNvSpPr/>
                <p:nvPr/>
              </p:nvSpPr>
              <p:spPr>
                <a:xfrm>
                  <a:off x="3313600" y="4957625"/>
                  <a:ext cx="170300" cy="93875"/>
                </a:xfrm>
                <a:custGeom>
                  <a:rect b="b" l="l" r="r" t="t"/>
                  <a:pathLst>
                    <a:path extrusionOk="0" h="3755" w="6812">
                      <a:moveTo>
                        <a:pt x="3413" y="1"/>
                      </a:moveTo>
                      <a:cubicBezTo>
                        <a:pt x="2755" y="1"/>
                        <a:pt x="2097" y="513"/>
                        <a:pt x="3072" y="1537"/>
                      </a:cubicBezTo>
                      <a:cubicBezTo>
                        <a:pt x="2487" y="922"/>
                        <a:pt x="1871" y="707"/>
                        <a:pt x="1401" y="707"/>
                      </a:cubicBezTo>
                      <a:cubicBezTo>
                        <a:pt x="304" y="707"/>
                        <a:pt x="1" y="1878"/>
                        <a:pt x="2731" y="1878"/>
                      </a:cubicBezTo>
                      <a:cubicBezTo>
                        <a:pt x="1" y="1878"/>
                        <a:pt x="304" y="3049"/>
                        <a:pt x="1401" y="3049"/>
                      </a:cubicBezTo>
                      <a:cubicBezTo>
                        <a:pt x="1871" y="3049"/>
                        <a:pt x="2487" y="2834"/>
                        <a:pt x="3072" y="2219"/>
                      </a:cubicBezTo>
                      <a:lnTo>
                        <a:pt x="3072" y="2219"/>
                      </a:lnTo>
                      <a:cubicBezTo>
                        <a:pt x="2097" y="3243"/>
                        <a:pt x="2755" y="3755"/>
                        <a:pt x="3413" y="3755"/>
                      </a:cubicBezTo>
                      <a:cubicBezTo>
                        <a:pt x="4072" y="3755"/>
                        <a:pt x="4730" y="3243"/>
                        <a:pt x="3755" y="2219"/>
                      </a:cubicBezTo>
                      <a:lnTo>
                        <a:pt x="3755" y="2219"/>
                      </a:lnTo>
                      <a:cubicBezTo>
                        <a:pt x="4340" y="2834"/>
                        <a:pt x="4956" y="3049"/>
                        <a:pt x="5424" y="3049"/>
                      </a:cubicBezTo>
                      <a:cubicBezTo>
                        <a:pt x="6518" y="3049"/>
                        <a:pt x="6812" y="1878"/>
                        <a:pt x="4047" y="1878"/>
                      </a:cubicBezTo>
                      <a:cubicBezTo>
                        <a:pt x="6812" y="1878"/>
                        <a:pt x="6518" y="707"/>
                        <a:pt x="5424" y="707"/>
                      </a:cubicBezTo>
                      <a:cubicBezTo>
                        <a:pt x="4956" y="707"/>
                        <a:pt x="4340" y="922"/>
                        <a:pt x="3755" y="1537"/>
                      </a:cubicBezTo>
                      <a:cubicBezTo>
                        <a:pt x="4730" y="513"/>
                        <a:pt x="4072" y="1"/>
                        <a:pt x="341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1" name="Google Shape;3191;p32"/>
                <p:cNvSpPr/>
                <p:nvPr/>
              </p:nvSpPr>
              <p:spPr>
                <a:xfrm>
                  <a:off x="3384300" y="4996025"/>
                  <a:ext cx="29275" cy="17100"/>
                </a:xfrm>
                <a:custGeom>
                  <a:rect b="b" l="l" r="r" t="t"/>
                  <a:pathLst>
                    <a:path extrusionOk="0" h="684" w="1171">
                      <a:moveTo>
                        <a:pt x="585" y="1"/>
                      </a:moveTo>
                      <a:cubicBezTo>
                        <a:pt x="293" y="1"/>
                        <a:pt x="0" y="147"/>
                        <a:pt x="0" y="342"/>
                      </a:cubicBezTo>
                      <a:cubicBezTo>
                        <a:pt x="0" y="537"/>
                        <a:pt x="293" y="683"/>
                        <a:pt x="585" y="683"/>
                      </a:cubicBezTo>
                      <a:cubicBezTo>
                        <a:pt x="878" y="683"/>
                        <a:pt x="1171" y="537"/>
                        <a:pt x="1171" y="342"/>
                      </a:cubicBezTo>
                      <a:cubicBezTo>
                        <a:pt x="1171" y="147"/>
                        <a:pt x="878" y="1"/>
                        <a:pt x="58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" name="Google Shape;3193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94" name="Google Shape;3194;p33"/>
          <p:cNvSpPr txBox="1"/>
          <p:nvPr>
            <p:ph idx="1" type="subTitle"/>
          </p:nvPr>
        </p:nvSpPr>
        <p:spPr>
          <a:xfrm>
            <a:off x="2438983" y="2204775"/>
            <a:ext cx="1978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95" name="Google Shape;3195;p33"/>
          <p:cNvSpPr txBox="1"/>
          <p:nvPr>
            <p:ph idx="2" type="subTitle"/>
          </p:nvPr>
        </p:nvSpPr>
        <p:spPr>
          <a:xfrm>
            <a:off x="4726817" y="2204775"/>
            <a:ext cx="1978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96" name="Google Shape;3196;p33"/>
          <p:cNvSpPr txBox="1"/>
          <p:nvPr>
            <p:ph idx="3" type="subTitle"/>
          </p:nvPr>
        </p:nvSpPr>
        <p:spPr>
          <a:xfrm>
            <a:off x="2440483" y="3790575"/>
            <a:ext cx="1975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97" name="Google Shape;3197;p33"/>
          <p:cNvSpPr txBox="1"/>
          <p:nvPr>
            <p:ph idx="4" type="subTitle"/>
          </p:nvPr>
        </p:nvSpPr>
        <p:spPr>
          <a:xfrm>
            <a:off x="4728317" y="3790575"/>
            <a:ext cx="1975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98" name="Google Shape;3198;p33"/>
          <p:cNvSpPr txBox="1"/>
          <p:nvPr>
            <p:ph idx="5" type="subTitle"/>
          </p:nvPr>
        </p:nvSpPr>
        <p:spPr>
          <a:xfrm>
            <a:off x="2438983" y="192117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99" name="Google Shape;3199;p33"/>
          <p:cNvSpPr txBox="1"/>
          <p:nvPr>
            <p:ph idx="6" type="subTitle"/>
          </p:nvPr>
        </p:nvSpPr>
        <p:spPr>
          <a:xfrm>
            <a:off x="2438983" y="35070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00" name="Google Shape;3200;p33"/>
          <p:cNvSpPr txBox="1"/>
          <p:nvPr>
            <p:ph idx="7" type="subTitle"/>
          </p:nvPr>
        </p:nvSpPr>
        <p:spPr>
          <a:xfrm>
            <a:off x="4726817" y="192117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01" name="Google Shape;3201;p33"/>
          <p:cNvSpPr txBox="1"/>
          <p:nvPr>
            <p:ph idx="8" type="subTitle"/>
          </p:nvPr>
        </p:nvSpPr>
        <p:spPr>
          <a:xfrm>
            <a:off x="4726817" y="35070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02" name="Google Shape;3202;p33"/>
          <p:cNvSpPr/>
          <p:nvPr/>
        </p:nvSpPr>
        <p:spPr>
          <a:xfrm rot="591704">
            <a:off x="-1461332" y="3741101"/>
            <a:ext cx="11168782" cy="2277191"/>
          </a:xfrm>
          <a:custGeom>
            <a:rect b="b" l="l" r="r" t="t"/>
            <a:pathLst>
              <a:path extrusionOk="0" h="140858" w="285293">
                <a:moveTo>
                  <a:pt x="285293" y="0"/>
                </a:moveTo>
                <a:cubicBezTo>
                  <a:pt x="278414" y="8369"/>
                  <a:pt x="267740" y="12724"/>
                  <a:pt x="257151" y="14994"/>
                </a:cubicBezTo>
                <a:cubicBezTo>
                  <a:pt x="246562" y="17247"/>
                  <a:pt x="235651" y="17755"/>
                  <a:pt x="225079" y="20127"/>
                </a:cubicBezTo>
                <a:cubicBezTo>
                  <a:pt x="206155" y="24397"/>
                  <a:pt x="189043" y="34461"/>
                  <a:pt x="176082" y="48878"/>
                </a:cubicBezTo>
                <a:cubicBezTo>
                  <a:pt x="167069" y="58976"/>
                  <a:pt x="159682" y="71496"/>
                  <a:pt x="147280" y="76935"/>
                </a:cubicBezTo>
                <a:cubicBezTo>
                  <a:pt x="140520" y="79900"/>
                  <a:pt x="132964" y="80374"/>
                  <a:pt x="125594" y="80815"/>
                </a:cubicBezTo>
                <a:lnTo>
                  <a:pt x="86474" y="83153"/>
                </a:lnTo>
                <a:cubicBezTo>
                  <a:pt x="73496" y="83915"/>
                  <a:pt x="60416" y="84711"/>
                  <a:pt x="47862" y="88134"/>
                </a:cubicBezTo>
                <a:cubicBezTo>
                  <a:pt x="35308" y="91556"/>
                  <a:pt x="23194" y="97842"/>
                  <a:pt x="14977" y="107905"/>
                </a:cubicBezTo>
                <a:cubicBezTo>
                  <a:pt x="7302" y="117325"/>
                  <a:pt x="3575" y="129253"/>
                  <a:pt x="0" y="140858"/>
                </a:cubicBezTo>
                <a:lnTo>
                  <a:pt x="285293" y="140858"/>
                </a:lnTo>
                <a:lnTo>
                  <a:pt x="285293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dk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03" name="Google Shape;3203;p33"/>
          <p:cNvGrpSpPr/>
          <p:nvPr/>
        </p:nvGrpSpPr>
        <p:grpSpPr>
          <a:xfrm flipH="1" rot="10800000">
            <a:off x="7882429" y="-68720"/>
            <a:ext cx="1718803" cy="1600178"/>
            <a:chOff x="2237806" y="118889"/>
            <a:chExt cx="4957609" cy="4615453"/>
          </a:xfrm>
        </p:grpSpPr>
        <p:sp>
          <p:nvSpPr>
            <p:cNvPr id="3204" name="Google Shape;3204;p33"/>
            <p:cNvSpPr/>
            <p:nvPr/>
          </p:nvSpPr>
          <p:spPr>
            <a:xfrm>
              <a:off x="4441982" y="495402"/>
              <a:ext cx="2319245" cy="4238940"/>
            </a:xfrm>
            <a:custGeom>
              <a:rect b="b" l="l" r="r" t="t"/>
              <a:pathLst>
                <a:path extrusionOk="0" h="190087" w="104002">
                  <a:moveTo>
                    <a:pt x="52375" y="0"/>
                  </a:moveTo>
                  <a:cubicBezTo>
                    <a:pt x="25160" y="0"/>
                    <a:pt x="16948" y="32441"/>
                    <a:pt x="9493" y="53688"/>
                  </a:cubicBezTo>
                  <a:cubicBezTo>
                    <a:pt x="1239" y="77315"/>
                    <a:pt x="2889" y="122506"/>
                    <a:pt x="4850" y="139530"/>
                  </a:cubicBezTo>
                  <a:cubicBezTo>
                    <a:pt x="6810" y="156554"/>
                    <a:pt x="0" y="190087"/>
                    <a:pt x="0" y="190087"/>
                  </a:cubicBezTo>
                  <a:lnTo>
                    <a:pt x="104002" y="190087"/>
                  </a:lnTo>
                  <a:lnTo>
                    <a:pt x="104002" y="140150"/>
                  </a:lnTo>
                  <a:cubicBezTo>
                    <a:pt x="104002" y="117554"/>
                    <a:pt x="97295" y="94959"/>
                    <a:pt x="95335" y="61220"/>
                  </a:cubicBezTo>
                  <a:cubicBezTo>
                    <a:pt x="93271" y="27585"/>
                    <a:pt x="75319" y="4370"/>
                    <a:pt x="61803" y="1172"/>
                  </a:cubicBezTo>
                  <a:cubicBezTo>
                    <a:pt x="58427" y="373"/>
                    <a:pt x="55292" y="0"/>
                    <a:pt x="52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33"/>
            <p:cNvSpPr/>
            <p:nvPr/>
          </p:nvSpPr>
          <p:spPr>
            <a:xfrm>
              <a:off x="4441982" y="2908529"/>
              <a:ext cx="1580691" cy="1825813"/>
            </a:xfrm>
            <a:custGeom>
              <a:rect b="b" l="l" r="r" t="t"/>
              <a:pathLst>
                <a:path extrusionOk="0" h="81875" w="70883">
                  <a:moveTo>
                    <a:pt x="22880" y="1"/>
                  </a:moveTo>
                  <a:cubicBezTo>
                    <a:pt x="22376" y="1"/>
                    <a:pt x="21868" y="19"/>
                    <a:pt x="21358" y="56"/>
                  </a:cubicBezTo>
                  <a:cubicBezTo>
                    <a:pt x="14961" y="469"/>
                    <a:pt x="8770" y="2326"/>
                    <a:pt x="3405" y="5628"/>
                  </a:cubicBezTo>
                  <a:cubicBezTo>
                    <a:pt x="3612" y="16255"/>
                    <a:pt x="4231" y="25437"/>
                    <a:pt x="4850" y="31318"/>
                  </a:cubicBezTo>
                  <a:cubicBezTo>
                    <a:pt x="6810" y="48342"/>
                    <a:pt x="0" y="81875"/>
                    <a:pt x="0" y="81875"/>
                  </a:cubicBezTo>
                  <a:lnTo>
                    <a:pt x="70882" y="81875"/>
                  </a:lnTo>
                  <a:cubicBezTo>
                    <a:pt x="70263" y="73621"/>
                    <a:pt x="69025" y="65470"/>
                    <a:pt x="67374" y="57422"/>
                  </a:cubicBezTo>
                  <a:cubicBezTo>
                    <a:pt x="63436" y="38942"/>
                    <a:pt x="46154" y="1"/>
                    <a:pt x="22880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33"/>
            <p:cNvSpPr/>
            <p:nvPr/>
          </p:nvSpPr>
          <p:spPr>
            <a:xfrm>
              <a:off x="4865326" y="1152003"/>
              <a:ext cx="398077" cy="450861"/>
            </a:xfrm>
            <a:custGeom>
              <a:rect b="b" l="l" r="r" t="t"/>
              <a:pathLst>
                <a:path extrusionOk="0" h="20218" w="17851">
                  <a:moveTo>
                    <a:pt x="11532" y="0"/>
                  </a:moveTo>
                  <a:cubicBezTo>
                    <a:pt x="8409" y="0"/>
                    <a:pt x="4751" y="2693"/>
                    <a:pt x="2683" y="6911"/>
                  </a:cubicBezTo>
                  <a:cubicBezTo>
                    <a:pt x="1" y="12276"/>
                    <a:pt x="620" y="18054"/>
                    <a:pt x="4128" y="19705"/>
                  </a:cubicBezTo>
                  <a:cubicBezTo>
                    <a:pt x="4804" y="20053"/>
                    <a:pt x="5541" y="20218"/>
                    <a:pt x="6309" y="20218"/>
                  </a:cubicBezTo>
                  <a:cubicBezTo>
                    <a:pt x="9409" y="20218"/>
                    <a:pt x="13018" y="17525"/>
                    <a:pt x="15168" y="13308"/>
                  </a:cubicBezTo>
                  <a:cubicBezTo>
                    <a:pt x="17850" y="8046"/>
                    <a:pt x="17231" y="2165"/>
                    <a:pt x="13723" y="514"/>
                  </a:cubicBezTo>
                  <a:cubicBezTo>
                    <a:pt x="13047" y="166"/>
                    <a:pt x="12306" y="0"/>
                    <a:pt x="1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33"/>
            <p:cNvSpPr/>
            <p:nvPr/>
          </p:nvSpPr>
          <p:spPr>
            <a:xfrm>
              <a:off x="5010276" y="1678238"/>
              <a:ext cx="239324" cy="226702"/>
            </a:xfrm>
            <a:custGeom>
              <a:rect b="b" l="l" r="r" t="t"/>
              <a:pathLst>
                <a:path extrusionOk="0" h="10166" w="10732">
                  <a:moveTo>
                    <a:pt x="5864" y="0"/>
                  </a:moveTo>
                  <a:cubicBezTo>
                    <a:pt x="4066" y="0"/>
                    <a:pt x="2255" y="1117"/>
                    <a:pt x="1342" y="3019"/>
                  </a:cubicBezTo>
                  <a:cubicBezTo>
                    <a:pt x="1" y="5392"/>
                    <a:pt x="723" y="8384"/>
                    <a:pt x="2993" y="9726"/>
                  </a:cubicBezTo>
                  <a:cubicBezTo>
                    <a:pt x="3562" y="10024"/>
                    <a:pt x="4180" y="10165"/>
                    <a:pt x="4806" y="10165"/>
                  </a:cubicBezTo>
                  <a:cubicBezTo>
                    <a:pt x="6563" y="10165"/>
                    <a:pt x="8374" y="9049"/>
                    <a:pt x="9287" y="7146"/>
                  </a:cubicBezTo>
                  <a:cubicBezTo>
                    <a:pt x="10731" y="4773"/>
                    <a:pt x="10009" y="1781"/>
                    <a:pt x="7739" y="440"/>
                  </a:cubicBezTo>
                  <a:cubicBezTo>
                    <a:pt x="7143" y="142"/>
                    <a:pt x="6505" y="0"/>
                    <a:pt x="58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33"/>
            <p:cNvSpPr/>
            <p:nvPr/>
          </p:nvSpPr>
          <p:spPr>
            <a:xfrm>
              <a:off x="5247258" y="1462241"/>
              <a:ext cx="214013" cy="230738"/>
            </a:xfrm>
            <a:custGeom>
              <a:rect b="b" l="l" r="r" t="t"/>
              <a:pathLst>
                <a:path extrusionOk="0" h="10347" w="9597">
                  <a:moveTo>
                    <a:pt x="4394" y="0"/>
                  </a:moveTo>
                  <a:cubicBezTo>
                    <a:pt x="4272" y="0"/>
                    <a:pt x="4149" y="5"/>
                    <a:pt x="4025" y="15"/>
                  </a:cubicBezTo>
                  <a:cubicBezTo>
                    <a:pt x="1652" y="324"/>
                    <a:pt x="1" y="3007"/>
                    <a:pt x="414" y="5793"/>
                  </a:cubicBezTo>
                  <a:cubicBezTo>
                    <a:pt x="610" y="8351"/>
                    <a:pt x="2684" y="10346"/>
                    <a:pt x="5203" y="10346"/>
                  </a:cubicBezTo>
                  <a:cubicBezTo>
                    <a:pt x="5325" y="10346"/>
                    <a:pt x="5448" y="10342"/>
                    <a:pt x="5572" y="10332"/>
                  </a:cubicBezTo>
                  <a:cubicBezTo>
                    <a:pt x="8049" y="10023"/>
                    <a:pt x="9596" y="7340"/>
                    <a:pt x="9184" y="4554"/>
                  </a:cubicBezTo>
                  <a:cubicBezTo>
                    <a:pt x="8987" y="1996"/>
                    <a:pt x="6913" y="0"/>
                    <a:pt x="4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33"/>
            <p:cNvSpPr/>
            <p:nvPr/>
          </p:nvSpPr>
          <p:spPr>
            <a:xfrm>
              <a:off x="2663446" y="118889"/>
              <a:ext cx="2054655" cy="3345401"/>
            </a:xfrm>
            <a:custGeom>
              <a:rect b="b" l="l" r="r" t="t"/>
              <a:pathLst>
                <a:path extrusionOk="0" h="150018" w="92137">
                  <a:moveTo>
                    <a:pt x="90279" y="150018"/>
                  </a:moveTo>
                  <a:lnTo>
                    <a:pt x="89041" y="148367"/>
                  </a:lnTo>
                  <a:cubicBezTo>
                    <a:pt x="88216" y="147335"/>
                    <a:pt x="86978" y="145787"/>
                    <a:pt x="85636" y="143724"/>
                  </a:cubicBezTo>
                  <a:cubicBezTo>
                    <a:pt x="84192" y="141764"/>
                    <a:pt x="82541" y="139287"/>
                    <a:pt x="80684" y="136502"/>
                  </a:cubicBezTo>
                  <a:cubicBezTo>
                    <a:pt x="78827" y="133716"/>
                    <a:pt x="76970" y="130414"/>
                    <a:pt x="74906" y="126906"/>
                  </a:cubicBezTo>
                  <a:cubicBezTo>
                    <a:pt x="72739" y="123398"/>
                    <a:pt x="70676" y="119581"/>
                    <a:pt x="68612" y="115454"/>
                  </a:cubicBezTo>
                  <a:cubicBezTo>
                    <a:pt x="67477" y="113390"/>
                    <a:pt x="66446" y="111223"/>
                    <a:pt x="65414" y="109057"/>
                  </a:cubicBezTo>
                  <a:cubicBezTo>
                    <a:pt x="64279" y="106890"/>
                    <a:pt x="63247" y="104620"/>
                    <a:pt x="62112" y="102350"/>
                  </a:cubicBezTo>
                  <a:cubicBezTo>
                    <a:pt x="59739" y="97914"/>
                    <a:pt x="57366" y="93271"/>
                    <a:pt x="54890" y="88525"/>
                  </a:cubicBezTo>
                  <a:cubicBezTo>
                    <a:pt x="53549" y="86255"/>
                    <a:pt x="52311" y="83882"/>
                    <a:pt x="51073" y="81509"/>
                  </a:cubicBezTo>
                  <a:cubicBezTo>
                    <a:pt x="49834" y="79033"/>
                    <a:pt x="48493" y="76763"/>
                    <a:pt x="47049" y="74493"/>
                  </a:cubicBezTo>
                  <a:cubicBezTo>
                    <a:pt x="44469" y="69747"/>
                    <a:pt x="41684" y="65104"/>
                    <a:pt x="39001" y="60461"/>
                  </a:cubicBezTo>
                  <a:cubicBezTo>
                    <a:pt x="36318" y="55921"/>
                    <a:pt x="33429" y="51485"/>
                    <a:pt x="30850" y="47151"/>
                  </a:cubicBezTo>
                  <a:cubicBezTo>
                    <a:pt x="28271" y="42818"/>
                    <a:pt x="25382" y="38794"/>
                    <a:pt x="22906" y="34873"/>
                  </a:cubicBezTo>
                  <a:cubicBezTo>
                    <a:pt x="21564" y="32913"/>
                    <a:pt x="20429" y="30953"/>
                    <a:pt x="19191" y="29096"/>
                  </a:cubicBezTo>
                  <a:cubicBezTo>
                    <a:pt x="17953" y="27238"/>
                    <a:pt x="16715" y="25484"/>
                    <a:pt x="15580" y="23834"/>
                  </a:cubicBezTo>
                  <a:cubicBezTo>
                    <a:pt x="13310" y="20429"/>
                    <a:pt x="11144" y="17437"/>
                    <a:pt x="9286" y="14548"/>
                  </a:cubicBezTo>
                  <a:lnTo>
                    <a:pt x="4231" y="7532"/>
                  </a:lnTo>
                  <a:cubicBezTo>
                    <a:pt x="1548" y="3611"/>
                    <a:pt x="1" y="1341"/>
                    <a:pt x="1" y="1341"/>
                  </a:cubicBezTo>
                  <a:lnTo>
                    <a:pt x="1342" y="0"/>
                  </a:lnTo>
                  <a:cubicBezTo>
                    <a:pt x="1342" y="0"/>
                    <a:pt x="3508" y="1754"/>
                    <a:pt x="7120" y="4952"/>
                  </a:cubicBezTo>
                  <a:cubicBezTo>
                    <a:pt x="8977" y="6500"/>
                    <a:pt x="11247" y="8460"/>
                    <a:pt x="13723" y="10730"/>
                  </a:cubicBezTo>
                  <a:cubicBezTo>
                    <a:pt x="16302" y="13000"/>
                    <a:pt x="18882" y="15786"/>
                    <a:pt x="21874" y="18778"/>
                  </a:cubicBezTo>
                  <a:lnTo>
                    <a:pt x="26414" y="23421"/>
                  </a:lnTo>
                  <a:cubicBezTo>
                    <a:pt x="27961" y="25072"/>
                    <a:pt x="29509" y="26826"/>
                    <a:pt x="31056" y="28580"/>
                  </a:cubicBezTo>
                  <a:cubicBezTo>
                    <a:pt x="34152" y="32191"/>
                    <a:pt x="37660" y="35905"/>
                    <a:pt x="40755" y="40032"/>
                  </a:cubicBezTo>
                  <a:cubicBezTo>
                    <a:pt x="43953" y="44262"/>
                    <a:pt x="47461" y="48389"/>
                    <a:pt x="50557" y="52929"/>
                  </a:cubicBezTo>
                  <a:cubicBezTo>
                    <a:pt x="53755" y="57366"/>
                    <a:pt x="57057" y="61905"/>
                    <a:pt x="59946" y="66652"/>
                  </a:cubicBezTo>
                  <a:lnTo>
                    <a:pt x="64382" y="73668"/>
                  </a:lnTo>
                  <a:cubicBezTo>
                    <a:pt x="65827" y="76144"/>
                    <a:pt x="67168" y="78517"/>
                    <a:pt x="68612" y="80890"/>
                  </a:cubicBezTo>
                  <a:cubicBezTo>
                    <a:pt x="71501" y="85636"/>
                    <a:pt x="73978" y="90485"/>
                    <a:pt x="76351" y="95128"/>
                  </a:cubicBezTo>
                  <a:cubicBezTo>
                    <a:pt x="78724" y="99771"/>
                    <a:pt x="80994" y="104311"/>
                    <a:pt x="82954" y="108747"/>
                  </a:cubicBezTo>
                  <a:cubicBezTo>
                    <a:pt x="84811" y="113081"/>
                    <a:pt x="86359" y="117414"/>
                    <a:pt x="87597" y="121438"/>
                  </a:cubicBezTo>
                  <a:cubicBezTo>
                    <a:pt x="88835" y="125462"/>
                    <a:pt x="89763" y="129176"/>
                    <a:pt x="90486" y="132581"/>
                  </a:cubicBezTo>
                  <a:cubicBezTo>
                    <a:pt x="91208" y="136089"/>
                    <a:pt x="91621" y="138978"/>
                    <a:pt x="91827" y="141454"/>
                  </a:cubicBezTo>
                  <a:cubicBezTo>
                    <a:pt x="92033" y="143930"/>
                    <a:pt x="92136" y="145994"/>
                    <a:pt x="92136" y="147335"/>
                  </a:cubicBezTo>
                  <a:cubicBezTo>
                    <a:pt x="92136" y="148057"/>
                    <a:pt x="92136" y="148779"/>
                    <a:pt x="92136" y="14950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33"/>
            <p:cNvSpPr/>
            <p:nvPr/>
          </p:nvSpPr>
          <p:spPr>
            <a:xfrm>
              <a:off x="2663446" y="132692"/>
              <a:ext cx="2033938" cy="3331598"/>
            </a:xfrm>
            <a:custGeom>
              <a:rect b="b" l="l" r="r" t="t"/>
              <a:pathLst>
                <a:path extrusionOk="0" h="149399" w="91208">
                  <a:moveTo>
                    <a:pt x="1" y="722"/>
                  </a:moveTo>
                  <a:cubicBezTo>
                    <a:pt x="1" y="722"/>
                    <a:pt x="1548" y="2992"/>
                    <a:pt x="4231" y="6913"/>
                  </a:cubicBezTo>
                  <a:lnTo>
                    <a:pt x="9286" y="14032"/>
                  </a:lnTo>
                  <a:cubicBezTo>
                    <a:pt x="11144" y="16715"/>
                    <a:pt x="13310" y="19810"/>
                    <a:pt x="15580" y="23215"/>
                  </a:cubicBezTo>
                  <a:cubicBezTo>
                    <a:pt x="16715" y="24865"/>
                    <a:pt x="17953" y="26723"/>
                    <a:pt x="19191" y="28477"/>
                  </a:cubicBezTo>
                  <a:cubicBezTo>
                    <a:pt x="20429" y="30334"/>
                    <a:pt x="21667" y="32294"/>
                    <a:pt x="22906" y="34254"/>
                  </a:cubicBezTo>
                  <a:cubicBezTo>
                    <a:pt x="25485" y="38175"/>
                    <a:pt x="28271" y="42199"/>
                    <a:pt x="30850" y="46532"/>
                  </a:cubicBezTo>
                  <a:cubicBezTo>
                    <a:pt x="33429" y="50969"/>
                    <a:pt x="36422" y="55199"/>
                    <a:pt x="39001" y="59945"/>
                  </a:cubicBezTo>
                  <a:cubicBezTo>
                    <a:pt x="41580" y="64588"/>
                    <a:pt x="44469" y="69128"/>
                    <a:pt x="47049" y="73874"/>
                  </a:cubicBezTo>
                  <a:cubicBezTo>
                    <a:pt x="48390" y="76247"/>
                    <a:pt x="49731" y="78517"/>
                    <a:pt x="51073" y="80890"/>
                  </a:cubicBezTo>
                  <a:cubicBezTo>
                    <a:pt x="52311" y="83160"/>
                    <a:pt x="53652" y="85533"/>
                    <a:pt x="54787" y="87906"/>
                  </a:cubicBezTo>
                  <a:cubicBezTo>
                    <a:pt x="57366" y="92652"/>
                    <a:pt x="59636" y="97295"/>
                    <a:pt x="62009" y="101731"/>
                  </a:cubicBezTo>
                  <a:cubicBezTo>
                    <a:pt x="63247" y="104001"/>
                    <a:pt x="64279" y="106271"/>
                    <a:pt x="65311" y="108438"/>
                  </a:cubicBezTo>
                  <a:cubicBezTo>
                    <a:pt x="66446" y="110604"/>
                    <a:pt x="67477" y="112771"/>
                    <a:pt x="68612" y="114835"/>
                  </a:cubicBezTo>
                  <a:cubicBezTo>
                    <a:pt x="70676" y="118962"/>
                    <a:pt x="72946" y="122779"/>
                    <a:pt x="74906" y="126287"/>
                  </a:cubicBezTo>
                  <a:cubicBezTo>
                    <a:pt x="76763" y="129898"/>
                    <a:pt x="78827" y="132994"/>
                    <a:pt x="80684" y="135883"/>
                  </a:cubicBezTo>
                  <a:cubicBezTo>
                    <a:pt x="82541" y="138668"/>
                    <a:pt x="84089" y="141145"/>
                    <a:pt x="85636" y="143105"/>
                  </a:cubicBezTo>
                  <a:cubicBezTo>
                    <a:pt x="87081" y="145168"/>
                    <a:pt x="88216" y="146716"/>
                    <a:pt x="89041" y="147748"/>
                  </a:cubicBezTo>
                  <a:lnTo>
                    <a:pt x="90279" y="149399"/>
                  </a:lnTo>
                  <a:lnTo>
                    <a:pt x="91208" y="149089"/>
                  </a:lnTo>
                  <a:cubicBezTo>
                    <a:pt x="91208" y="149089"/>
                    <a:pt x="65723" y="68509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33"/>
            <p:cNvSpPr/>
            <p:nvPr/>
          </p:nvSpPr>
          <p:spPr>
            <a:xfrm>
              <a:off x="2237806" y="1556882"/>
              <a:ext cx="2310035" cy="1870591"/>
            </a:xfrm>
            <a:custGeom>
              <a:rect b="b" l="l" r="r" t="t"/>
              <a:pathLst>
                <a:path extrusionOk="0" h="83883" w="103589">
                  <a:moveTo>
                    <a:pt x="102454" y="83883"/>
                  </a:moveTo>
                  <a:lnTo>
                    <a:pt x="101112" y="83057"/>
                  </a:lnTo>
                  <a:cubicBezTo>
                    <a:pt x="100287" y="82438"/>
                    <a:pt x="99049" y="81716"/>
                    <a:pt x="97501" y="80581"/>
                  </a:cubicBezTo>
                  <a:cubicBezTo>
                    <a:pt x="95953" y="79446"/>
                    <a:pt x="94199" y="78208"/>
                    <a:pt x="92136" y="76764"/>
                  </a:cubicBezTo>
                  <a:cubicBezTo>
                    <a:pt x="90176" y="75216"/>
                    <a:pt x="87906" y="73359"/>
                    <a:pt x="85533" y="71399"/>
                  </a:cubicBezTo>
                  <a:cubicBezTo>
                    <a:pt x="83160" y="69438"/>
                    <a:pt x="80683" y="67271"/>
                    <a:pt x="78207" y="64795"/>
                  </a:cubicBezTo>
                  <a:cubicBezTo>
                    <a:pt x="76866" y="63660"/>
                    <a:pt x="75628" y="62422"/>
                    <a:pt x="74183" y="61184"/>
                  </a:cubicBezTo>
                  <a:cubicBezTo>
                    <a:pt x="72842" y="59946"/>
                    <a:pt x="71604" y="58605"/>
                    <a:pt x="70160" y="57263"/>
                  </a:cubicBezTo>
                  <a:cubicBezTo>
                    <a:pt x="67374" y="54684"/>
                    <a:pt x="64485" y="52001"/>
                    <a:pt x="61493" y="49319"/>
                  </a:cubicBezTo>
                  <a:lnTo>
                    <a:pt x="56953" y="45192"/>
                  </a:lnTo>
                  <a:lnTo>
                    <a:pt x="52310" y="41168"/>
                  </a:lnTo>
                  <a:cubicBezTo>
                    <a:pt x="49215" y="38485"/>
                    <a:pt x="46016" y="35906"/>
                    <a:pt x="42921" y="33327"/>
                  </a:cubicBezTo>
                  <a:cubicBezTo>
                    <a:pt x="39826" y="30747"/>
                    <a:pt x="36731" y="28374"/>
                    <a:pt x="33738" y="25898"/>
                  </a:cubicBezTo>
                  <a:cubicBezTo>
                    <a:pt x="30746" y="23525"/>
                    <a:pt x="27754" y="21358"/>
                    <a:pt x="24969" y="19192"/>
                  </a:cubicBezTo>
                  <a:cubicBezTo>
                    <a:pt x="23524" y="18160"/>
                    <a:pt x="22183" y="17025"/>
                    <a:pt x="20842" y="16096"/>
                  </a:cubicBezTo>
                  <a:lnTo>
                    <a:pt x="16921" y="13311"/>
                  </a:lnTo>
                  <a:lnTo>
                    <a:pt x="10111" y="8358"/>
                  </a:lnTo>
                  <a:cubicBezTo>
                    <a:pt x="7945" y="6914"/>
                    <a:pt x="6191" y="5676"/>
                    <a:pt x="4643" y="4644"/>
                  </a:cubicBezTo>
                  <a:cubicBezTo>
                    <a:pt x="1651" y="2477"/>
                    <a:pt x="0" y="1342"/>
                    <a:pt x="0" y="1342"/>
                  </a:cubicBezTo>
                  <a:lnTo>
                    <a:pt x="619" y="1"/>
                  </a:lnTo>
                  <a:cubicBezTo>
                    <a:pt x="619" y="1"/>
                    <a:pt x="2579" y="723"/>
                    <a:pt x="6087" y="1961"/>
                  </a:cubicBezTo>
                  <a:lnTo>
                    <a:pt x="12278" y="4437"/>
                  </a:lnTo>
                  <a:cubicBezTo>
                    <a:pt x="14651" y="5366"/>
                    <a:pt x="17127" y="6707"/>
                    <a:pt x="20016" y="8049"/>
                  </a:cubicBezTo>
                  <a:lnTo>
                    <a:pt x="24556" y="10112"/>
                  </a:lnTo>
                  <a:cubicBezTo>
                    <a:pt x="26000" y="10937"/>
                    <a:pt x="27548" y="11763"/>
                    <a:pt x="29096" y="12691"/>
                  </a:cubicBezTo>
                  <a:cubicBezTo>
                    <a:pt x="32294" y="14445"/>
                    <a:pt x="35699" y="16199"/>
                    <a:pt x="39000" y="18366"/>
                  </a:cubicBezTo>
                  <a:cubicBezTo>
                    <a:pt x="42302" y="20533"/>
                    <a:pt x="45913" y="22596"/>
                    <a:pt x="49215" y="24969"/>
                  </a:cubicBezTo>
                  <a:cubicBezTo>
                    <a:pt x="52620" y="27342"/>
                    <a:pt x="56128" y="29715"/>
                    <a:pt x="59429" y="32398"/>
                  </a:cubicBezTo>
                  <a:lnTo>
                    <a:pt x="64485" y="36216"/>
                  </a:lnTo>
                  <a:cubicBezTo>
                    <a:pt x="66136" y="37557"/>
                    <a:pt x="67683" y="38898"/>
                    <a:pt x="69231" y="40239"/>
                  </a:cubicBezTo>
                  <a:cubicBezTo>
                    <a:pt x="72533" y="42819"/>
                    <a:pt x="75525" y="45708"/>
                    <a:pt x="78414" y="48287"/>
                  </a:cubicBezTo>
                  <a:cubicBezTo>
                    <a:pt x="81406" y="50970"/>
                    <a:pt x="84088" y="53652"/>
                    <a:pt x="86564" y="56335"/>
                  </a:cubicBezTo>
                  <a:cubicBezTo>
                    <a:pt x="88938" y="58811"/>
                    <a:pt x="91104" y="61390"/>
                    <a:pt x="93168" y="64176"/>
                  </a:cubicBezTo>
                  <a:cubicBezTo>
                    <a:pt x="94922" y="66446"/>
                    <a:pt x="96573" y="68922"/>
                    <a:pt x="98120" y="71399"/>
                  </a:cubicBezTo>
                  <a:cubicBezTo>
                    <a:pt x="99255" y="73359"/>
                    <a:pt x="100390" y="75319"/>
                    <a:pt x="101319" y="77383"/>
                  </a:cubicBezTo>
                  <a:cubicBezTo>
                    <a:pt x="102144" y="79137"/>
                    <a:pt x="102763" y="80478"/>
                    <a:pt x="103073" y="81510"/>
                  </a:cubicBezTo>
                  <a:cubicBezTo>
                    <a:pt x="103279" y="82026"/>
                    <a:pt x="103382" y="82438"/>
                    <a:pt x="103588" y="8295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33"/>
            <p:cNvSpPr/>
            <p:nvPr/>
          </p:nvSpPr>
          <p:spPr>
            <a:xfrm>
              <a:off x="2237806" y="1570686"/>
              <a:ext cx="2293934" cy="1854490"/>
            </a:xfrm>
            <a:custGeom>
              <a:rect b="b" l="l" r="r" t="t"/>
              <a:pathLst>
                <a:path extrusionOk="0" h="83161" w="102867">
                  <a:moveTo>
                    <a:pt x="0" y="723"/>
                  </a:moveTo>
                  <a:cubicBezTo>
                    <a:pt x="0" y="723"/>
                    <a:pt x="1651" y="1961"/>
                    <a:pt x="4643" y="4025"/>
                  </a:cubicBezTo>
                  <a:cubicBezTo>
                    <a:pt x="6191" y="5057"/>
                    <a:pt x="7945" y="6295"/>
                    <a:pt x="10111" y="7739"/>
                  </a:cubicBezTo>
                  <a:lnTo>
                    <a:pt x="16921" y="12692"/>
                  </a:lnTo>
                  <a:lnTo>
                    <a:pt x="20842" y="15477"/>
                  </a:lnTo>
                  <a:cubicBezTo>
                    <a:pt x="22080" y="16509"/>
                    <a:pt x="23524" y="17541"/>
                    <a:pt x="24865" y="18676"/>
                  </a:cubicBezTo>
                  <a:cubicBezTo>
                    <a:pt x="27651" y="20739"/>
                    <a:pt x="30746" y="22906"/>
                    <a:pt x="33738" y="25382"/>
                  </a:cubicBezTo>
                  <a:cubicBezTo>
                    <a:pt x="36627" y="27755"/>
                    <a:pt x="39929" y="30128"/>
                    <a:pt x="42921" y="32811"/>
                  </a:cubicBezTo>
                  <a:cubicBezTo>
                    <a:pt x="46016" y="35390"/>
                    <a:pt x="49215" y="37970"/>
                    <a:pt x="52207" y="40652"/>
                  </a:cubicBezTo>
                  <a:lnTo>
                    <a:pt x="56850" y="44573"/>
                  </a:lnTo>
                  <a:lnTo>
                    <a:pt x="61390" y="48700"/>
                  </a:lnTo>
                  <a:cubicBezTo>
                    <a:pt x="64382" y="51279"/>
                    <a:pt x="67271" y="54065"/>
                    <a:pt x="70056" y="56644"/>
                  </a:cubicBezTo>
                  <a:cubicBezTo>
                    <a:pt x="71501" y="57883"/>
                    <a:pt x="72842" y="59224"/>
                    <a:pt x="74183" y="60462"/>
                  </a:cubicBezTo>
                  <a:cubicBezTo>
                    <a:pt x="75421" y="61803"/>
                    <a:pt x="76763" y="63041"/>
                    <a:pt x="78104" y="64176"/>
                  </a:cubicBezTo>
                  <a:cubicBezTo>
                    <a:pt x="80683" y="66652"/>
                    <a:pt x="83263" y="68716"/>
                    <a:pt x="85533" y="70780"/>
                  </a:cubicBezTo>
                  <a:cubicBezTo>
                    <a:pt x="87699" y="72740"/>
                    <a:pt x="90072" y="74494"/>
                    <a:pt x="92033" y="76041"/>
                  </a:cubicBezTo>
                  <a:cubicBezTo>
                    <a:pt x="94096" y="77589"/>
                    <a:pt x="95953" y="78930"/>
                    <a:pt x="97398" y="79962"/>
                  </a:cubicBezTo>
                  <a:cubicBezTo>
                    <a:pt x="98946" y="80994"/>
                    <a:pt x="100184" y="81819"/>
                    <a:pt x="101009" y="82335"/>
                  </a:cubicBezTo>
                  <a:lnTo>
                    <a:pt x="102350" y="83161"/>
                  </a:lnTo>
                  <a:lnTo>
                    <a:pt x="102866" y="82748"/>
                  </a:lnTo>
                  <a:cubicBezTo>
                    <a:pt x="102866" y="82748"/>
                    <a:pt x="64175" y="31985"/>
                    <a:pt x="310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33"/>
            <p:cNvSpPr/>
            <p:nvPr/>
          </p:nvSpPr>
          <p:spPr>
            <a:xfrm>
              <a:off x="3889790" y="482401"/>
              <a:ext cx="913430" cy="2830026"/>
            </a:xfrm>
            <a:custGeom>
              <a:rect b="b" l="l" r="r" t="t"/>
              <a:pathLst>
                <a:path extrusionOk="0" h="126907" w="40961">
                  <a:moveTo>
                    <a:pt x="37247" y="126907"/>
                  </a:moveTo>
                  <a:lnTo>
                    <a:pt x="36628" y="125463"/>
                  </a:lnTo>
                  <a:cubicBezTo>
                    <a:pt x="36215" y="124534"/>
                    <a:pt x="35699" y="123089"/>
                    <a:pt x="34977" y="121335"/>
                  </a:cubicBezTo>
                  <a:cubicBezTo>
                    <a:pt x="34358" y="119582"/>
                    <a:pt x="33636" y="117518"/>
                    <a:pt x="32810" y="115145"/>
                  </a:cubicBezTo>
                  <a:cubicBezTo>
                    <a:pt x="32088" y="112772"/>
                    <a:pt x="31262" y="109986"/>
                    <a:pt x="30437" y="106994"/>
                  </a:cubicBezTo>
                  <a:cubicBezTo>
                    <a:pt x="29612" y="104002"/>
                    <a:pt x="28786" y="100804"/>
                    <a:pt x="28064" y="97399"/>
                  </a:cubicBezTo>
                  <a:cubicBezTo>
                    <a:pt x="27651" y="95645"/>
                    <a:pt x="27342" y="93891"/>
                    <a:pt x="26929" y="92137"/>
                  </a:cubicBezTo>
                  <a:cubicBezTo>
                    <a:pt x="26516" y="90280"/>
                    <a:pt x="26310" y="88422"/>
                    <a:pt x="25794" y="86565"/>
                  </a:cubicBezTo>
                  <a:cubicBezTo>
                    <a:pt x="24969" y="82851"/>
                    <a:pt x="24143" y="79033"/>
                    <a:pt x="23215" y="75113"/>
                  </a:cubicBezTo>
                  <a:cubicBezTo>
                    <a:pt x="22802" y="73152"/>
                    <a:pt x="22286" y="71192"/>
                    <a:pt x="21873" y="69232"/>
                  </a:cubicBezTo>
                  <a:lnTo>
                    <a:pt x="20326" y="63248"/>
                  </a:lnTo>
                  <a:cubicBezTo>
                    <a:pt x="19294" y="59327"/>
                    <a:pt x="18159" y="55406"/>
                    <a:pt x="17024" y="51485"/>
                  </a:cubicBezTo>
                  <a:cubicBezTo>
                    <a:pt x="15992" y="47668"/>
                    <a:pt x="14754" y="43850"/>
                    <a:pt x="13723" y="40136"/>
                  </a:cubicBezTo>
                  <a:cubicBezTo>
                    <a:pt x="12588" y="36525"/>
                    <a:pt x="11350" y="33017"/>
                    <a:pt x="10318" y="29612"/>
                  </a:cubicBezTo>
                  <a:cubicBezTo>
                    <a:pt x="9699" y="27961"/>
                    <a:pt x="9183" y="26311"/>
                    <a:pt x="8667" y="24763"/>
                  </a:cubicBezTo>
                  <a:lnTo>
                    <a:pt x="7016" y="20223"/>
                  </a:lnTo>
                  <a:cubicBezTo>
                    <a:pt x="5984" y="17231"/>
                    <a:pt x="5056" y="14549"/>
                    <a:pt x="4230" y="12176"/>
                  </a:cubicBezTo>
                  <a:cubicBezTo>
                    <a:pt x="3405" y="9802"/>
                    <a:pt x="2580" y="7842"/>
                    <a:pt x="1961" y="6088"/>
                  </a:cubicBezTo>
                  <a:cubicBezTo>
                    <a:pt x="619" y="2683"/>
                    <a:pt x="0" y="723"/>
                    <a:pt x="0" y="723"/>
                  </a:cubicBezTo>
                  <a:lnTo>
                    <a:pt x="1238" y="1"/>
                  </a:lnTo>
                  <a:cubicBezTo>
                    <a:pt x="1238" y="1"/>
                    <a:pt x="2580" y="1652"/>
                    <a:pt x="4540" y="4747"/>
                  </a:cubicBezTo>
                  <a:cubicBezTo>
                    <a:pt x="5572" y="6294"/>
                    <a:pt x="6810" y="8152"/>
                    <a:pt x="8254" y="10215"/>
                  </a:cubicBezTo>
                  <a:cubicBezTo>
                    <a:pt x="9699" y="12382"/>
                    <a:pt x="11040" y="14961"/>
                    <a:pt x="12691" y="17644"/>
                  </a:cubicBezTo>
                  <a:cubicBezTo>
                    <a:pt x="13413" y="18985"/>
                    <a:pt x="14238" y="20430"/>
                    <a:pt x="15064" y="21977"/>
                  </a:cubicBezTo>
                  <a:cubicBezTo>
                    <a:pt x="15992" y="23422"/>
                    <a:pt x="16612" y="24969"/>
                    <a:pt x="17540" y="26620"/>
                  </a:cubicBezTo>
                  <a:cubicBezTo>
                    <a:pt x="19088" y="29922"/>
                    <a:pt x="20842" y="33223"/>
                    <a:pt x="22389" y="36938"/>
                  </a:cubicBezTo>
                  <a:cubicBezTo>
                    <a:pt x="23834" y="40652"/>
                    <a:pt x="25588" y="44366"/>
                    <a:pt x="26929" y="48184"/>
                  </a:cubicBezTo>
                  <a:cubicBezTo>
                    <a:pt x="28374" y="52105"/>
                    <a:pt x="29921" y="56025"/>
                    <a:pt x="31159" y="60049"/>
                  </a:cubicBezTo>
                  <a:cubicBezTo>
                    <a:pt x="31778" y="62113"/>
                    <a:pt x="32501" y="64073"/>
                    <a:pt x="33120" y="66136"/>
                  </a:cubicBezTo>
                  <a:cubicBezTo>
                    <a:pt x="33739" y="68097"/>
                    <a:pt x="34255" y="70160"/>
                    <a:pt x="34770" y="72121"/>
                  </a:cubicBezTo>
                  <a:cubicBezTo>
                    <a:pt x="35905" y="76144"/>
                    <a:pt x="36834" y="80065"/>
                    <a:pt x="37659" y="83986"/>
                  </a:cubicBezTo>
                  <a:cubicBezTo>
                    <a:pt x="38588" y="87803"/>
                    <a:pt x="39310" y="91621"/>
                    <a:pt x="39826" y="95232"/>
                  </a:cubicBezTo>
                  <a:cubicBezTo>
                    <a:pt x="40342" y="98534"/>
                    <a:pt x="40651" y="101938"/>
                    <a:pt x="40858" y="105343"/>
                  </a:cubicBezTo>
                  <a:cubicBezTo>
                    <a:pt x="40961" y="108335"/>
                    <a:pt x="40961" y="111224"/>
                    <a:pt x="40858" y="114113"/>
                  </a:cubicBezTo>
                  <a:cubicBezTo>
                    <a:pt x="40651" y="116693"/>
                    <a:pt x="40445" y="118962"/>
                    <a:pt x="40136" y="120820"/>
                  </a:cubicBezTo>
                  <a:cubicBezTo>
                    <a:pt x="39929" y="122367"/>
                    <a:pt x="39620" y="123812"/>
                    <a:pt x="39207" y="125256"/>
                  </a:cubicBezTo>
                  <a:cubicBezTo>
                    <a:pt x="39104" y="125772"/>
                    <a:pt x="38897" y="126288"/>
                    <a:pt x="38794" y="12680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33"/>
            <p:cNvSpPr/>
            <p:nvPr/>
          </p:nvSpPr>
          <p:spPr>
            <a:xfrm>
              <a:off x="3889790" y="491611"/>
              <a:ext cx="846709" cy="2818519"/>
            </a:xfrm>
            <a:custGeom>
              <a:rect b="b" l="l" r="r" t="t"/>
              <a:pathLst>
                <a:path extrusionOk="0" h="126391" w="37969">
                  <a:moveTo>
                    <a:pt x="0" y="310"/>
                  </a:moveTo>
                  <a:cubicBezTo>
                    <a:pt x="0" y="310"/>
                    <a:pt x="619" y="2270"/>
                    <a:pt x="1961" y="5675"/>
                  </a:cubicBezTo>
                  <a:cubicBezTo>
                    <a:pt x="2580" y="7326"/>
                    <a:pt x="3302" y="9389"/>
                    <a:pt x="4230" y="11763"/>
                  </a:cubicBezTo>
                  <a:cubicBezTo>
                    <a:pt x="5159" y="14136"/>
                    <a:pt x="5984" y="16818"/>
                    <a:pt x="7016" y="19810"/>
                  </a:cubicBezTo>
                  <a:lnTo>
                    <a:pt x="8667" y="24350"/>
                  </a:lnTo>
                  <a:cubicBezTo>
                    <a:pt x="9183" y="25898"/>
                    <a:pt x="9699" y="27548"/>
                    <a:pt x="10215" y="29199"/>
                  </a:cubicBezTo>
                  <a:cubicBezTo>
                    <a:pt x="11350" y="32604"/>
                    <a:pt x="12588" y="36009"/>
                    <a:pt x="13723" y="39723"/>
                  </a:cubicBezTo>
                  <a:cubicBezTo>
                    <a:pt x="14754" y="43437"/>
                    <a:pt x="16096" y="47152"/>
                    <a:pt x="17024" y="51072"/>
                  </a:cubicBezTo>
                  <a:cubicBezTo>
                    <a:pt x="18056" y="54993"/>
                    <a:pt x="19294" y="58811"/>
                    <a:pt x="20326" y="62835"/>
                  </a:cubicBezTo>
                  <a:lnTo>
                    <a:pt x="21873" y="68716"/>
                  </a:lnTo>
                  <a:cubicBezTo>
                    <a:pt x="22286" y="70779"/>
                    <a:pt x="22802" y="72739"/>
                    <a:pt x="23215" y="74700"/>
                  </a:cubicBezTo>
                  <a:cubicBezTo>
                    <a:pt x="24247" y="78517"/>
                    <a:pt x="24969" y="82438"/>
                    <a:pt x="25794" y="86152"/>
                  </a:cubicBezTo>
                  <a:cubicBezTo>
                    <a:pt x="26207" y="88009"/>
                    <a:pt x="26620" y="89867"/>
                    <a:pt x="26929" y="91724"/>
                  </a:cubicBezTo>
                  <a:cubicBezTo>
                    <a:pt x="27342" y="93478"/>
                    <a:pt x="27651" y="95232"/>
                    <a:pt x="28064" y="96986"/>
                  </a:cubicBezTo>
                  <a:cubicBezTo>
                    <a:pt x="28786" y="100391"/>
                    <a:pt x="29715" y="103589"/>
                    <a:pt x="30437" y="106581"/>
                  </a:cubicBezTo>
                  <a:cubicBezTo>
                    <a:pt x="31159" y="109573"/>
                    <a:pt x="32088" y="112256"/>
                    <a:pt x="32810" y="114732"/>
                  </a:cubicBezTo>
                  <a:cubicBezTo>
                    <a:pt x="33636" y="117105"/>
                    <a:pt x="34358" y="119169"/>
                    <a:pt x="34977" y="120922"/>
                  </a:cubicBezTo>
                  <a:cubicBezTo>
                    <a:pt x="35699" y="122676"/>
                    <a:pt x="36215" y="124018"/>
                    <a:pt x="36628" y="124946"/>
                  </a:cubicBezTo>
                  <a:lnTo>
                    <a:pt x="37247" y="126391"/>
                  </a:lnTo>
                  <a:lnTo>
                    <a:pt x="37969" y="126391"/>
                  </a:lnTo>
                  <a:cubicBezTo>
                    <a:pt x="37969" y="126391"/>
                    <a:pt x="34977" y="62628"/>
                    <a:pt x="61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33"/>
            <p:cNvSpPr/>
            <p:nvPr/>
          </p:nvSpPr>
          <p:spPr>
            <a:xfrm>
              <a:off x="4487987" y="1774797"/>
              <a:ext cx="1109024" cy="1896570"/>
            </a:xfrm>
            <a:custGeom>
              <a:rect b="b" l="l" r="r" t="t"/>
              <a:pathLst>
                <a:path extrusionOk="0" h="85048" w="49732">
                  <a:moveTo>
                    <a:pt x="30389" y="1"/>
                  </a:moveTo>
                  <a:cubicBezTo>
                    <a:pt x="26805" y="1"/>
                    <a:pt x="19076" y="1074"/>
                    <a:pt x="12588" y="9316"/>
                  </a:cubicBezTo>
                  <a:lnTo>
                    <a:pt x="17128" y="21697"/>
                  </a:lnTo>
                  <a:lnTo>
                    <a:pt x="8874" y="15301"/>
                  </a:lnTo>
                  <a:cubicBezTo>
                    <a:pt x="5882" y="21491"/>
                    <a:pt x="4025" y="28198"/>
                    <a:pt x="3303" y="35007"/>
                  </a:cubicBezTo>
                  <a:lnTo>
                    <a:pt x="7223" y="39856"/>
                  </a:lnTo>
                  <a:lnTo>
                    <a:pt x="2787" y="39650"/>
                  </a:lnTo>
                  <a:lnTo>
                    <a:pt x="2787" y="39650"/>
                  </a:lnTo>
                  <a:cubicBezTo>
                    <a:pt x="1" y="71635"/>
                    <a:pt x="15477" y="85047"/>
                    <a:pt x="15477" y="85047"/>
                  </a:cubicBezTo>
                  <a:cubicBezTo>
                    <a:pt x="15477" y="85047"/>
                    <a:pt x="34565" y="81024"/>
                    <a:pt x="44573" y="53372"/>
                  </a:cubicBezTo>
                  <a:lnTo>
                    <a:pt x="44573" y="53372"/>
                  </a:lnTo>
                  <a:lnTo>
                    <a:pt x="30850" y="53991"/>
                  </a:lnTo>
                  <a:lnTo>
                    <a:pt x="46224" y="48214"/>
                  </a:lnTo>
                  <a:cubicBezTo>
                    <a:pt x="49009" y="38618"/>
                    <a:pt x="49732" y="30983"/>
                    <a:pt x="49216" y="24690"/>
                  </a:cubicBezTo>
                  <a:lnTo>
                    <a:pt x="49216" y="24690"/>
                  </a:lnTo>
                  <a:lnTo>
                    <a:pt x="40136" y="25515"/>
                  </a:lnTo>
                  <a:lnTo>
                    <a:pt x="48597" y="20769"/>
                  </a:lnTo>
                  <a:cubicBezTo>
                    <a:pt x="45295" y="4054"/>
                    <a:pt x="32398" y="134"/>
                    <a:pt x="32398" y="134"/>
                  </a:cubicBezTo>
                  <a:cubicBezTo>
                    <a:pt x="32398" y="134"/>
                    <a:pt x="31650" y="1"/>
                    <a:pt x="3038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33"/>
            <p:cNvSpPr/>
            <p:nvPr/>
          </p:nvSpPr>
          <p:spPr>
            <a:xfrm>
              <a:off x="4340740" y="1660421"/>
              <a:ext cx="561425" cy="2022454"/>
            </a:xfrm>
            <a:custGeom>
              <a:rect b="b" l="l" r="r" t="t"/>
              <a:pathLst>
                <a:path extrusionOk="0" h="90693" w="25176">
                  <a:moveTo>
                    <a:pt x="5056" y="45192"/>
                  </a:moveTo>
                  <a:lnTo>
                    <a:pt x="207" y="40755"/>
                  </a:lnTo>
                  <a:cubicBezTo>
                    <a:pt x="1" y="33533"/>
                    <a:pt x="929" y="26414"/>
                    <a:pt x="3096" y="19501"/>
                  </a:cubicBezTo>
                  <a:lnTo>
                    <a:pt x="12588" y="25072"/>
                  </a:lnTo>
                  <a:lnTo>
                    <a:pt x="5985" y="12795"/>
                  </a:lnTo>
                  <a:cubicBezTo>
                    <a:pt x="13414" y="1"/>
                    <a:pt x="25176" y="413"/>
                    <a:pt x="25176" y="413"/>
                  </a:cubicBezTo>
                  <a:lnTo>
                    <a:pt x="20326" y="90692"/>
                  </a:lnTo>
                  <a:cubicBezTo>
                    <a:pt x="20326" y="90692"/>
                    <a:pt x="2271" y="79033"/>
                    <a:pt x="413" y="4570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33"/>
            <p:cNvSpPr/>
            <p:nvPr/>
          </p:nvSpPr>
          <p:spPr>
            <a:xfrm>
              <a:off x="4794010" y="1669631"/>
              <a:ext cx="616640" cy="2013244"/>
            </a:xfrm>
            <a:custGeom>
              <a:rect b="b" l="l" r="r" t="t"/>
              <a:pathLst>
                <a:path extrusionOk="0" h="90280" w="27652">
                  <a:moveTo>
                    <a:pt x="4850" y="0"/>
                  </a:moveTo>
                  <a:cubicBezTo>
                    <a:pt x="4850" y="0"/>
                    <a:pt x="18778" y="2064"/>
                    <a:pt x="24556" y="18882"/>
                  </a:cubicBezTo>
                  <a:lnTo>
                    <a:pt x="16612" y="25072"/>
                  </a:lnTo>
                  <a:lnTo>
                    <a:pt x="25794" y="22905"/>
                  </a:lnTo>
                  <a:cubicBezTo>
                    <a:pt x="27239" y="29302"/>
                    <a:pt x="27651" y="37350"/>
                    <a:pt x="26207" y="47565"/>
                  </a:cubicBezTo>
                  <a:lnTo>
                    <a:pt x="11143" y="55819"/>
                  </a:lnTo>
                  <a:lnTo>
                    <a:pt x="25278" y="53239"/>
                  </a:lnTo>
                  <a:cubicBezTo>
                    <a:pt x="18985" y="83367"/>
                    <a:pt x="0" y="90279"/>
                    <a:pt x="0" y="9027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33"/>
            <p:cNvSpPr/>
            <p:nvPr/>
          </p:nvSpPr>
          <p:spPr>
            <a:xfrm>
              <a:off x="5207481" y="2218520"/>
              <a:ext cx="1987934" cy="2089688"/>
            </a:xfrm>
            <a:custGeom>
              <a:rect b="b" l="l" r="r" t="t"/>
              <a:pathLst>
                <a:path extrusionOk="0" h="93708" w="89145">
                  <a:moveTo>
                    <a:pt x="62613" y="0"/>
                  </a:moveTo>
                  <a:cubicBezTo>
                    <a:pt x="58456" y="0"/>
                    <a:pt x="53549" y="917"/>
                    <a:pt x="48184" y="3669"/>
                  </a:cubicBezTo>
                  <a:lnTo>
                    <a:pt x="46739" y="20693"/>
                  </a:lnTo>
                  <a:lnTo>
                    <a:pt x="40652" y="8621"/>
                  </a:lnTo>
                  <a:cubicBezTo>
                    <a:pt x="35081" y="13058"/>
                    <a:pt x="29406" y="19351"/>
                    <a:pt x="23525" y="28534"/>
                  </a:cubicBezTo>
                  <a:lnTo>
                    <a:pt x="25382" y="36272"/>
                  </a:lnTo>
                  <a:lnTo>
                    <a:pt x="20430" y="33693"/>
                  </a:lnTo>
                  <a:cubicBezTo>
                    <a:pt x="1" y="69289"/>
                    <a:pt x="10628" y="93225"/>
                    <a:pt x="10628" y="93225"/>
                  </a:cubicBezTo>
                  <a:cubicBezTo>
                    <a:pt x="10628" y="93225"/>
                    <a:pt x="12728" y="93708"/>
                    <a:pt x="16370" y="93708"/>
                  </a:cubicBezTo>
                  <a:cubicBezTo>
                    <a:pt x="25104" y="93708"/>
                    <a:pt x="42708" y="90933"/>
                    <a:pt x="61494" y="72074"/>
                  </a:cubicBezTo>
                  <a:lnTo>
                    <a:pt x="45295" y="65368"/>
                  </a:lnTo>
                  <a:lnTo>
                    <a:pt x="66240" y="66916"/>
                  </a:lnTo>
                  <a:cubicBezTo>
                    <a:pt x="74597" y="57423"/>
                    <a:pt x="79652" y="48860"/>
                    <a:pt x="82335" y="41328"/>
                  </a:cubicBezTo>
                  <a:lnTo>
                    <a:pt x="71502" y="37304"/>
                  </a:lnTo>
                  <a:lnTo>
                    <a:pt x="83883" y="36376"/>
                  </a:lnTo>
                  <a:cubicBezTo>
                    <a:pt x="89145" y="15224"/>
                    <a:pt x="76248" y="3669"/>
                    <a:pt x="76248" y="3669"/>
                  </a:cubicBezTo>
                  <a:cubicBezTo>
                    <a:pt x="76248" y="3669"/>
                    <a:pt x="70928" y="0"/>
                    <a:pt x="62613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33"/>
            <p:cNvSpPr/>
            <p:nvPr/>
          </p:nvSpPr>
          <p:spPr>
            <a:xfrm>
              <a:off x="5097060" y="1980247"/>
              <a:ext cx="1539257" cy="2429674"/>
            </a:xfrm>
            <a:custGeom>
              <a:rect b="b" l="l" r="r" t="t"/>
              <a:pathLst>
                <a:path extrusionOk="0" h="108954" w="69025">
                  <a:moveTo>
                    <a:pt x="21357" y="47874"/>
                  </a:moveTo>
                  <a:lnTo>
                    <a:pt x="18262" y="40136"/>
                  </a:lnTo>
                  <a:cubicBezTo>
                    <a:pt x="23008" y="29818"/>
                    <a:pt x="27961" y="22286"/>
                    <a:pt x="33016" y="17024"/>
                  </a:cubicBezTo>
                  <a:lnTo>
                    <a:pt x="41064" y="28580"/>
                  </a:lnTo>
                  <a:lnTo>
                    <a:pt x="40032" y="10937"/>
                  </a:lnTo>
                  <a:cubicBezTo>
                    <a:pt x="55509" y="0"/>
                    <a:pt x="69025" y="6707"/>
                    <a:pt x="69025" y="6707"/>
                  </a:cubicBezTo>
                  <a:lnTo>
                    <a:pt x="14651" y="108954"/>
                  </a:lnTo>
                  <a:cubicBezTo>
                    <a:pt x="14651" y="108954"/>
                    <a:pt x="0" y="85739"/>
                    <a:pt x="15786" y="4601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33"/>
            <p:cNvSpPr/>
            <p:nvPr/>
          </p:nvSpPr>
          <p:spPr>
            <a:xfrm>
              <a:off x="5423777" y="2129791"/>
              <a:ext cx="1548467" cy="2328455"/>
            </a:xfrm>
            <a:custGeom>
              <a:rect b="b" l="l" r="r" t="t"/>
              <a:pathLst>
                <a:path extrusionOk="0" h="104415" w="69438">
                  <a:moveTo>
                    <a:pt x="54374" y="1"/>
                  </a:moveTo>
                  <a:cubicBezTo>
                    <a:pt x="54374" y="1"/>
                    <a:pt x="69437" y="10009"/>
                    <a:pt x="67167" y="32604"/>
                  </a:cubicBezTo>
                  <a:lnTo>
                    <a:pt x="54477" y="35493"/>
                  </a:lnTo>
                  <a:lnTo>
                    <a:pt x="66342" y="37969"/>
                  </a:lnTo>
                  <a:cubicBezTo>
                    <a:pt x="64588" y="46120"/>
                    <a:pt x="60771" y="55716"/>
                    <a:pt x="53548" y="66859"/>
                  </a:cubicBezTo>
                  <a:lnTo>
                    <a:pt x="31572" y="68303"/>
                  </a:lnTo>
                  <a:lnTo>
                    <a:pt x="49421" y="72740"/>
                  </a:lnTo>
                  <a:cubicBezTo>
                    <a:pt x="25897" y="104415"/>
                    <a:pt x="0" y="102145"/>
                    <a:pt x="0" y="10214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33"/>
            <p:cNvSpPr/>
            <p:nvPr/>
          </p:nvSpPr>
          <p:spPr>
            <a:xfrm>
              <a:off x="3494032" y="3055999"/>
              <a:ext cx="2250226" cy="1678343"/>
            </a:xfrm>
            <a:custGeom>
              <a:rect b="b" l="l" r="r" t="t"/>
              <a:pathLst>
                <a:path extrusionOk="0" h="75262" w="100907">
                  <a:moveTo>
                    <a:pt x="52392" y="1"/>
                  </a:moveTo>
                  <a:cubicBezTo>
                    <a:pt x="51886" y="1"/>
                    <a:pt x="51378" y="16"/>
                    <a:pt x="50867" y="46"/>
                  </a:cubicBezTo>
                  <a:cubicBezTo>
                    <a:pt x="26827" y="1388"/>
                    <a:pt x="14652" y="17277"/>
                    <a:pt x="10319" y="37602"/>
                  </a:cubicBezTo>
                  <a:cubicBezTo>
                    <a:pt x="6088" y="58031"/>
                    <a:pt x="1" y="63500"/>
                    <a:pt x="414" y="75262"/>
                  </a:cubicBezTo>
                  <a:lnTo>
                    <a:pt x="100907" y="75262"/>
                  </a:lnTo>
                  <a:cubicBezTo>
                    <a:pt x="100597" y="65873"/>
                    <a:pt x="99256" y="56484"/>
                    <a:pt x="96883" y="47404"/>
                  </a:cubicBezTo>
                  <a:cubicBezTo>
                    <a:pt x="92944" y="32154"/>
                    <a:pt x="75759" y="1"/>
                    <a:pt x="52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33"/>
            <p:cNvSpPr/>
            <p:nvPr/>
          </p:nvSpPr>
          <p:spPr>
            <a:xfrm>
              <a:off x="3938092" y="3382583"/>
              <a:ext cx="400374" cy="450995"/>
            </a:xfrm>
            <a:custGeom>
              <a:rect b="b" l="l" r="r" t="t"/>
              <a:pathLst>
                <a:path extrusionOk="0" h="20224" w="17954">
                  <a:moveTo>
                    <a:pt x="11690" y="1"/>
                  </a:moveTo>
                  <a:cubicBezTo>
                    <a:pt x="8514" y="1"/>
                    <a:pt x="4855" y="2706"/>
                    <a:pt x="2683" y="6965"/>
                  </a:cubicBezTo>
                  <a:cubicBezTo>
                    <a:pt x="1" y="12227"/>
                    <a:pt x="620" y="18005"/>
                    <a:pt x="4128" y="19759"/>
                  </a:cubicBezTo>
                  <a:cubicBezTo>
                    <a:pt x="4796" y="20073"/>
                    <a:pt x="5517" y="20223"/>
                    <a:pt x="6264" y="20223"/>
                  </a:cubicBezTo>
                  <a:cubicBezTo>
                    <a:pt x="9440" y="20223"/>
                    <a:pt x="13099" y="17519"/>
                    <a:pt x="15271" y="13259"/>
                  </a:cubicBezTo>
                  <a:cubicBezTo>
                    <a:pt x="17953" y="7997"/>
                    <a:pt x="17231" y="2219"/>
                    <a:pt x="13826" y="465"/>
                  </a:cubicBezTo>
                  <a:cubicBezTo>
                    <a:pt x="13158" y="151"/>
                    <a:pt x="12438" y="1"/>
                    <a:pt x="11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33"/>
            <p:cNvSpPr/>
            <p:nvPr/>
          </p:nvSpPr>
          <p:spPr>
            <a:xfrm>
              <a:off x="4078448" y="3908105"/>
              <a:ext cx="241621" cy="227304"/>
            </a:xfrm>
            <a:custGeom>
              <a:rect b="b" l="l" r="r" t="t"/>
              <a:pathLst>
                <a:path extrusionOk="0" h="10193" w="10835">
                  <a:moveTo>
                    <a:pt x="6198" y="1"/>
                  </a:moveTo>
                  <a:cubicBezTo>
                    <a:pt x="4415" y="1"/>
                    <a:pt x="2550" y="1179"/>
                    <a:pt x="1548" y="3106"/>
                  </a:cubicBezTo>
                  <a:cubicBezTo>
                    <a:pt x="1" y="5272"/>
                    <a:pt x="723" y="8471"/>
                    <a:pt x="3199" y="9709"/>
                  </a:cubicBezTo>
                  <a:cubicBezTo>
                    <a:pt x="3858" y="10039"/>
                    <a:pt x="4554" y="10193"/>
                    <a:pt x="5238" y="10193"/>
                  </a:cubicBezTo>
                  <a:cubicBezTo>
                    <a:pt x="7122" y="10193"/>
                    <a:pt x="8915" y="9022"/>
                    <a:pt x="9596" y="7130"/>
                  </a:cubicBezTo>
                  <a:cubicBezTo>
                    <a:pt x="10834" y="4550"/>
                    <a:pt x="10112" y="1558"/>
                    <a:pt x="7945" y="423"/>
                  </a:cubicBezTo>
                  <a:cubicBezTo>
                    <a:pt x="7397" y="136"/>
                    <a:pt x="6802" y="1"/>
                    <a:pt x="61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33"/>
            <p:cNvSpPr/>
            <p:nvPr/>
          </p:nvSpPr>
          <p:spPr>
            <a:xfrm>
              <a:off x="4320046" y="3691728"/>
              <a:ext cx="216288" cy="231608"/>
            </a:xfrm>
            <a:custGeom>
              <a:rect b="b" l="l" r="r" t="t"/>
              <a:pathLst>
                <a:path extrusionOk="0" h="10386" w="9699">
                  <a:moveTo>
                    <a:pt x="4394" y="1"/>
                  </a:moveTo>
                  <a:cubicBezTo>
                    <a:pt x="4271" y="1"/>
                    <a:pt x="4148" y="5"/>
                    <a:pt x="4024" y="15"/>
                  </a:cubicBezTo>
                  <a:cubicBezTo>
                    <a:pt x="1651" y="325"/>
                    <a:pt x="0" y="3007"/>
                    <a:pt x="413" y="5793"/>
                  </a:cubicBezTo>
                  <a:cubicBezTo>
                    <a:pt x="790" y="8434"/>
                    <a:pt x="2720" y="10385"/>
                    <a:pt x="4940" y="10385"/>
                  </a:cubicBezTo>
                  <a:cubicBezTo>
                    <a:pt x="5148" y="10385"/>
                    <a:pt x="5359" y="10368"/>
                    <a:pt x="5572" y="10333"/>
                  </a:cubicBezTo>
                  <a:cubicBezTo>
                    <a:pt x="8048" y="10023"/>
                    <a:pt x="9699" y="7340"/>
                    <a:pt x="9286" y="4555"/>
                  </a:cubicBezTo>
                  <a:cubicBezTo>
                    <a:pt x="9089" y="1996"/>
                    <a:pt x="6921" y="1"/>
                    <a:pt x="4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5" name="Google Shape;3225;p33"/>
          <p:cNvGrpSpPr/>
          <p:nvPr/>
        </p:nvGrpSpPr>
        <p:grpSpPr>
          <a:xfrm>
            <a:off x="6007461" y="3014991"/>
            <a:ext cx="3858737" cy="2820877"/>
            <a:chOff x="6007461" y="3014991"/>
            <a:chExt cx="3858737" cy="2820877"/>
          </a:xfrm>
        </p:grpSpPr>
        <p:grpSp>
          <p:nvGrpSpPr>
            <p:cNvPr id="3226" name="Google Shape;3226;p33"/>
            <p:cNvGrpSpPr/>
            <p:nvPr/>
          </p:nvGrpSpPr>
          <p:grpSpPr>
            <a:xfrm>
              <a:off x="6007461" y="3199811"/>
              <a:ext cx="3858737" cy="2636056"/>
              <a:chOff x="2321425" y="955400"/>
              <a:chExt cx="5044100" cy="3445825"/>
            </a:xfrm>
          </p:grpSpPr>
          <p:sp>
            <p:nvSpPr>
              <p:cNvPr id="3227" name="Google Shape;3227;p33"/>
              <p:cNvSpPr/>
              <p:nvPr/>
            </p:nvSpPr>
            <p:spPr>
              <a:xfrm>
                <a:off x="2321425" y="955400"/>
                <a:ext cx="5044100" cy="3445825"/>
              </a:xfrm>
              <a:custGeom>
                <a:rect b="b" l="l" r="r" t="t"/>
                <a:pathLst>
                  <a:path extrusionOk="0" h="137833" w="201764">
                    <a:moveTo>
                      <a:pt x="0" y="131184"/>
                    </a:moveTo>
                    <a:cubicBezTo>
                      <a:pt x="0" y="131184"/>
                      <a:pt x="4851" y="107912"/>
                      <a:pt x="26379" y="104260"/>
                    </a:cubicBezTo>
                    <a:cubicBezTo>
                      <a:pt x="32374" y="85022"/>
                      <a:pt x="45781" y="88019"/>
                      <a:pt x="52703" y="89654"/>
                    </a:cubicBezTo>
                    <a:cubicBezTo>
                      <a:pt x="59625" y="71069"/>
                      <a:pt x="68726" y="72432"/>
                      <a:pt x="75321" y="74394"/>
                    </a:cubicBezTo>
                    <a:cubicBezTo>
                      <a:pt x="84859" y="61096"/>
                      <a:pt x="102899" y="59788"/>
                      <a:pt x="110147" y="64148"/>
                    </a:cubicBezTo>
                    <a:cubicBezTo>
                      <a:pt x="116415" y="40876"/>
                      <a:pt x="142194" y="0"/>
                      <a:pt x="201764" y="17114"/>
                    </a:cubicBezTo>
                    <a:lnTo>
                      <a:pt x="201764" y="137833"/>
                    </a:lnTo>
                    <a:lnTo>
                      <a:pt x="327" y="13783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33"/>
              <p:cNvSpPr/>
              <p:nvPr/>
            </p:nvSpPr>
            <p:spPr>
              <a:xfrm>
                <a:off x="3392375" y="1687075"/>
                <a:ext cx="3973150" cy="2714150"/>
              </a:xfrm>
              <a:custGeom>
                <a:rect b="b" l="l" r="r" t="t"/>
                <a:pathLst>
                  <a:path extrusionOk="0" h="108566" w="158926">
                    <a:moveTo>
                      <a:pt x="0" y="103334"/>
                    </a:moveTo>
                    <a:cubicBezTo>
                      <a:pt x="0" y="103334"/>
                      <a:pt x="3815" y="85022"/>
                      <a:pt x="20765" y="82133"/>
                    </a:cubicBezTo>
                    <a:cubicBezTo>
                      <a:pt x="25507" y="66982"/>
                      <a:pt x="36080" y="69325"/>
                      <a:pt x="41530" y="70633"/>
                    </a:cubicBezTo>
                    <a:cubicBezTo>
                      <a:pt x="46980" y="55973"/>
                      <a:pt x="54120" y="57008"/>
                      <a:pt x="59298" y="58589"/>
                    </a:cubicBezTo>
                    <a:cubicBezTo>
                      <a:pt x="66873" y="48125"/>
                      <a:pt x="81044" y="47089"/>
                      <a:pt x="86766" y="50468"/>
                    </a:cubicBezTo>
                    <a:cubicBezTo>
                      <a:pt x="91726" y="32156"/>
                      <a:pt x="112000" y="0"/>
                      <a:pt x="158926" y="13462"/>
                    </a:cubicBezTo>
                    <a:lnTo>
                      <a:pt x="158926" y="108566"/>
                    </a:lnTo>
                    <a:lnTo>
                      <a:pt x="218" y="1085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29" name="Google Shape;3229;p33"/>
            <p:cNvGrpSpPr/>
            <p:nvPr/>
          </p:nvGrpSpPr>
          <p:grpSpPr>
            <a:xfrm flipH="1">
              <a:off x="6690884" y="4867812"/>
              <a:ext cx="3129144" cy="366680"/>
              <a:chOff x="238125" y="4134075"/>
              <a:chExt cx="7110075" cy="833175"/>
            </a:xfrm>
          </p:grpSpPr>
          <p:sp>
            <p:nvSpPr>
              <p:cNvPr id="3230" name="Google Shape;3230;p33"/>
              <p:cNvSpPr/>
              <p:nvPr/>
            </p:nvSpPr>
            <p:spPr>
              <a:xfrm>
                <a:off x="238125" y="4134075"/>
                <a:ext cx="7110075" cy="833175"/>
              </a:xfrm>
              <a:custGeom>
                <a:rect b="b" l="l" r="r" t="t"/>
                <a:pathLst>
                  <a:path extrusionOk="0" h="33327" w="284403">
                    <a:moveTo>
                      <a:pt x="271587" y="24254"/>
                    </a:moveTo>
                    <a:cubicBezTo>
                      <a:pt x="271587" y="24254"/>
                      <a:pt x="258921" y="23026"/>
                      <a:pt x="254459" y="26409"/>
                    </a:cubicBezTo>
                    <a:cubicBezTo>
                      <a:pt x="239098" y="26888"/>
                      <a:pt x="217599" y="23206"/>
                      <a:pt x="209634" y="24044"/>
                    </a:cubicBezTo>
                    <a:cubicBezTo>
                      <a:pt x="201669" y="24852"/>
                      <a:pt x="185110" y="26469"/>
                      <a:pt x="185110" y="26469"/>
                    </a:cubicBezTo>
                    <a:lnTo>
                      <a:pt x="188853" y="29314"/>
                    </a:lnTo>
                    <a:lnTo>
                      <a:pt x="186098" y="33326"/>
                    </a:lnTo>
                    <a:cubicBezTo>
                      <a:pt x="186098" y="33326"/>
                      <a:pt x="174241" y="28865"/>
                      <a:pt x="167713" y="28625"/>
                    </a:cubicBezTo>
                    <a:cubicBezTo>
                      <a:pt x="161215" y="28356"/>
                      <a:pt x="149418" y="29074"/>
                      <a:pt x="149268" y="29074"/>
                    </a:cubicBezTo>
                    <a:cubicBezTo>
                      <a:pt x="149118" y="29074"/>
                      <a:pt x="138668" y="28116"/>
                      <a:pt x="132619" y="27966"/>
                    </a:cubicBezTo>
                    <a:cubicBezTo>
                      <a:pt x="126571" y="27817"/>
                      <a:pt x="93483" y="28116"/>
                      <a:pt x="90429" y="27877"/>
                    </a:cubicBezTo>
                    <a:cubicBezTo>
                      <a:pt x="87375" y="27637"/>
                      <a:pt x="75757" y="26290"/>
                      <a:pt x="68031" y="25870"/>
                    </a:cubicBezTo>
                    <a:cubicBezTo>
                      <a:pt x="60306" y="25481"/>
                      <a:pt x="34375" y="25631"/>
                      <a:pt x="28416" y="25960"/>
                    </a:cubicBezTo>
                    <a:cubicBezTo>
                      <a:pt x="22458" y="26290"/>
                      <a:pt x="0" y="28595"/>
                      <a:pt x="0" y="28595"/>
                    </a:cubicBezTo>
                    <a:lnTo>
                      <a:pt x="0" y="0"/>
                    </a:lnTo>
                    <a:cubicBezTo>
                      <a:pt x="0" y="0"/>
                      <a:pt x="23925" y="7126"/>
                      <a:pt x="32788" y="6947"/>
                    </a:cubicBezTo>
                    <a:cubicBezTo>
                      <a:pt x="41621" y="6767"/>
                      <a:pt x="65935" y="6288"/>
                      <a:pt x="67463" y="6288"/>
                    </a:cubicBezTo>
                    <a:cubicBezTo>
                      <a:pt x="68990" y="6288"/>
                      <a:pt x="81177" y="9582"/>
                      <a:pt x="81177" y="9582"/>
                    </a:cubicBezTo>
                    <a:cubicBezTo>
                      <a:pt x="81177" y="9582"/>
                      <a:pt x="108096" y="9642"/>
                      <a:pt x="113815" y="10031"/>
                    </a:cubicBezTo>
                    <a:cubicBezTo>
                      <a:pt x="119564" y="10390"/>
                      <a:pt x="148280" y="11169"/>
                      <a:pt x="149867" y="11169"/>
                    </a:cubicBezTo>
                    <a:cubicBezTo>
                      <a:pt x="151454" y="11169"/>
                      <a:pt x="170348" y="11258"/>
                      <a:pt x="172654" y="10779"/>
                    </a:cubicBezTo>
                    <a:cubicBezTo>
                      <a:pt x="174959" y="10330"/>
                      <a:pt x="178044" y="9073"/>
                      <a:pt x="178912" y="9252"/>
                    </a:cubicBezTo>
                    <a:cubicBezTo>
                      <a:pt x="179780" y="9432"/>
                      <a:pt x="189392" y="7755"/>
                      <a:pt x="195890" y="6707"/>
                    </a:cubicBezTo>
                    <a:cubicBezTo>
                      <a:pt x="202417" y="5629"/>
                      <a:pt x="216521" y="2575"/>
                      <a:pt x="216521" y="2575"/>
                    </a:cubicBezTo>
                    <a:lnTo>
                      <a:pt x="217000" y="5629"/>
                    </a:lnTo>
                    <a:lnTo>
                      <a:pt x="211760" y="8534"/>
                    </a:lnTo>
                    <a:cubicBezTo>
                      <a:pt x="211760" y="8534"/>
                      <a:pt x="228348" y="10061"/>
                      <a:pt x="232600" y="9971"/>
                    </a:cubicBezTo>
                    <a:cubicBezTo>
                      <a:pt x="236882" y="9911"/>
                      <a:pt x="246734" y="10480"/>
                      <a:pt x="246734" y="10480"/>
                    </a:cubicBezTo>
                    <a:lnTo>
                      <a:pt x="254609" y="9252"/>
                    </a:lnTo>
                    <a:lnTo>
                      <a:pt x="271587" y="9252"/>
                    </a:lnTo>
                    <a:cubicBezTo>
                      <a:pt x="275749" y="10869"/>
                      <a:pt x="284403" y="10869"/>
                      <a:pt x="284403" y="12396"/>
                    </a:cubicBezTo>
                    <a:cubicBezTo>
                      <a:pt x="284403" y="13923"/>
                      <a:pt x="282875" y="24793"/>
                      <a:pt x="271587" y="24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33"/>
              <p:cNvSpPr/>
              <p:nvPr/>
            </p:nvSpPr>
            <p:spPr>
              <a:xfrm>
                <a:off x="5532100" y="4347400"/>
                <a:ext cx="1604250" cy="85375"/>
              </a:xfrm>
              <a:custGeom>
                <a:rect b="b" l="l" r="r" t="t"/>
                <a:pathLst>
                  <a:path extrusionOk="0" h="3415" w="64170">
                    <a:moveTo>
                      <a:pt x="1" y="1"/>
                    </a:moveTo>
                    <a:lnTo>
                      <a:pt x="8205" y="2246"/>
                    </a:lnTo>
                    <a:cubicBezTo>
                      <a:pt x="8205" y="2246"/>
                      <a:pt x="16589" y="2157"/>
                      <a:pt x="20841" y="2067"/>
                    </a:cubicBezTo>
                    <a:cubicBezTo>
                      <a:pt x="20931" y="2065"/>
                      <a:pt x="21023" y="2065"/>
                      <a:pt x="21118" y="2065"/>
                    </a:cubicBezTo>
                    <a:cubicBezTo>
                      <a:pt x="25573" y="2065"/>
                      <a:pt x="36023" y="3414"/>
                      <a:pt x="36023" y="3414"/>
                    </a:cubicBezTo>
                    <a:lnTo>
                      <a:pt x="42760" y="929"/>
                    </a:lnTo>
                    <a:lnTo>
                      <a:pt x="59828" y="2666"/>
                    </a:lnTo>
                    <a:cubicBezTo>
                      <a:pt x="59828" y="2666"/>
                      <a:pt x="60086" y="2676"/>
                      <a:pt x="60477" y="2676"/>
                    </a:cubicBezTo>
                    <a:cubicBezTo>
                      <a:pt x="61683" y="2676"/>
                      <a:pt x="64147" y="2574"/>
                      <a:pt x="64170" y="1737"/>
                    </a:cubicBezTo>
                    <a:cubicBezTo>
                      <a:pt x="62672" y="1528"/>
                      <a:pt x="61235" y="1168"/>
                      <a:pt x="59828" y="689"/>
                    </a:cubicBezTo>
                    <a:lnTo>
                      <a:pt x="42850" y="689"/>
                    </a:lnTo>
                    <a:lnTo>
                      <a:pt x="34945" y="1917"/>
                    </a:lnTo>
                    <a:cubicBezTo>
                      <a:pt x="34945" y="1917"/>
                      <a:pt x="26508" y="1428"/>
                      <a:pt x="21864" y="1428"/>
                    </a:cubicBezTo>
                    <a:cubicBezTo>
                      <a:pt x="21498" y="1428"/>
                      <a:pt x="21155" y="1431"/>
                      <a:pt x="20841" y="1438"/>
                    </a:cubicBezTo>
                    <a:cubicBezTo>
                      <a:pt x="20753" y="1439"/>
                      <a:pt x="20659" y="1440"/>
                      <a:pt x="20560" y="1440"/>
                    </a:cubicBezTo>
                    <a:cubicBezTo>
                      <a:pt x="16562" y="1440"/>
                      <a:pt x="3507" y="293"/>
                      <a:pt x="1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32" name="Google Shape;3232;p33"/>
              <p:cNvSpPr/>
              <p:nvPr/>
            </p:nvSpPr>
            <p:spPr>
              <a:xfrm>
                <a:off x="4865875" y="4809275"/>
                <a:ext cx="93600" cy="68150"/>
              </a:xfrm>
              <a:custGeom>
                <a:rect b="b" l="l" r="r" t="t"/>
                <a:pathLst>
                  <a:path extrusionOk="0" h="2726" w="3744">
                    <a:moveTo>
                      <a:pt x="749" y="0"/>
                    </a:moveTo>
                    <a:lnTo>
                      <a:pt x="0" y="60"/>
                    </a:lnTo>
                    <a:lnTo>
                      <a:pt x="3474" y="2725"/>
                    </a:lnTo>
                    <a:lnTo>
                      <a:pt x="3743" y="2306"/>
                    </a:lnTo>
                    <a:lnTo>
                      <a:pt x="749" y="0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33" name="Google Shape;3233;p33"/>
              <p:cNvSpPr/>
              <p:nvPr/>
            </p:nvSpPr>
            <p:spPr>
              <a:xfrm>
                <a:off x="238125" y="4134075"/>
                <a:ext cx="5425000" cy="321900"/>
              </a:xfrm>
              <a:custGeom>
                <a:rect b="b" l="l" r="r" t="t"/>
                <a:pathLst>
                  <a:path extrusionOk="0" h="12876" w="217000">
                    <a:moveTo>
                      <a:pt x="0" y="0"/>
                    </a:moveTo>
                    <a:lnTo>
                      <a:pt x="0" y="629"/>
                    </a:lnTo>
                    <a:cubicBezTo>
                      <a:pt x="0" y="629"/>
                      <a:pt x="23333" y="7579"/>
                      <a:pt x="32450" y="7579"/>
                    </a:cubicBezTo>
                    <a:cubicBezTo>
                      <a:pt x="32565" y="7579"/>
                      <a:pt x="32678" y="7578"/>
                      <a:pt x="32788" y="7575"/>
                    </a:cubicBezTo>
                    <a:cubicBezTo>
                      <a:pt x="41621" y="7396"/>
                      <a:pt x="65935" y="6917"/>
                      <a:pt x="67463" y="6917"/>
                    </a:cubicBezTo>
                    <a:cubicBezTo>
                      <a:pt x="69020" y="6917"/>
                      <a:pt x="82225" y="12875"/>
                      <a:pt x="82225" y="12875"/>
                    </a:cubicBezTo>
                    <a:cubicBezTo>
                      <a:pt x="82225" y="12875"/>
                      <a:pt x="104839" y="10596"/>
                      <a:pt x="112464" y="10596"/>
                    </a:cubicBezTo>
                    <a:cubicBezTo>
                      <a:pt x="112989" y="10596"/>
                      <a:pt x="113444" y="10606"/>
                      <a:pt x="113815" y="10630"/>
                    </a:cubicBezTo>
                    <a:cubicBezTo>
                      <a:pt x="119564" y="11019"/>
                      <a:pt x="148280" y="11797"/>
                      <a:pt x="149867" y="11797"/>
                    </a:cubicBezTo>
                    <a:cubicBezTo>
                      <a:pt x="150300" y="11797"/>
                      <a:pt x="152020" y="11804"/>
                      <a:pt x="154340" y="11804"/>
                    </a:cubicBezTo>
                    <a:cubicBezTo>
                      <a:pt x="160526" y="11804"/>
                      <a:pt x="170977" y="11757"/>
                      <a:pt x="172654" y="11408"/>
                    </a:cubicBezTo>
                    <a:cubicBezTo>
                      <a:pt x="174211" y="11089"/>
                      <a:pt x="176726" y="10942"/>
                      <a:pt x="178487" y="10942"/>
                    </a:cubicBezTo>
                    <a:cubicBezTo>
                      <a:pt x="179368" y="10942"/>
                      <a:pt x="180060" y="10979"/>
                      <a:pt x="180349" y="11049"/>
                    </a:cubicBezTo>
                    <a:cubicBezTo>
                      <a:pt x="180386" y="11056"/>
                      <a:pt x="180437" y="11060"/>
                      <a:pt x="180499" y="11060"/>
                    </a:cubicBezTo>
                    <a:cubicBezTo>
                      <a:pt x="181962" y="11060"/>
                      <a:pt x="190230" y="9118"/>
                      <a:pt x="196489" y="8085"/>
                    </a:cubicBezTo>
                    <a:cubicBezTo>
                      <a:pt x="203016" y="7037"/>
                      <a:pt x="216521" y="3204"/>
                      <a:pt x="216521" y="3204"/>
                    </a:cubicBezTo>
                    <a:lnTo>
                      <a:pt x="216910" y="5689"/>
                    </a:lnTo>
                    <a:lnTo>
                      <a:pt x="217000" y="5629"/>
                    </a:lnTo>
                    <a:lnTo>
                      <a:pt x="216521" y="2575"/>
                    </a:lnTo>
                    <a:cubicBezTo>
                      <a:pt x="216521" y="2575"/>
                      <a:pt x="202417" y="5629"/>
                      <a:pt x="195890" y="6707"/>
                    </a:cubicBezTo>
                    <a:cubicBezTo>
                      <a:pt x="189717" y="7703"/>
                      <a:pt x="180735" y="9266"/>
                      <a:pt x="179107" y="9266"/>
                    </a:cubicBezTo>
                    <a:cubicBezTo>
                      <a:pt x="179021" y="9266"/>
                      <a:pt x="178955" y="9261"/>
                      <a:pt x="178912" y="9252"/>
                    </a:cubicBezTo>
                    <a:cubicBezTo>
                      <a:pt x="178855" y="9240"/>
                      <a:pt x="178788" y="9235"/>
                      <a:pt x="178712" y="9235"/>
                    </a:cubicBezTo>
                    <a:cubicBezTo>
                      <a:pt x="177640" y="9235"/>
                      <a:pt x="174807" y="10360"/>
                      <a:pt x="172654" y="10779"/>
                    </a:cubicBezTo>
                    <a:cubicBezTo>
                      <a:pt x="170977" y="11128"/>
                      <a:pt x="160526" y="11175"/>
                      <a:pt x="154340" y="11175"/>
                    </a:cubicBezTo>
                    <a:cubicBezTo>
                      <a:pt x="152020" y="11175"/>
                      <a:pt x="150300" y="11169"/>
                      <a:pt x="149867" y="11169"/>
                    </a:cubicBezTo>
                    <a:cubicBezTo>
                      <a:pt x="148280" y="11169"/>
                      <a:pt x="119564" y="10390"/>
                      <a:pt x="113815" y="10031"/>
                    </a:cubicBezTo>
                    <a:cubicBezTo>
                      <a:pt x="108096" y="9642"/>
                      <a:pt x="81177" y="9582"/>
                      <a:pt x="81177" y="9582"/>
                    </a:cubicBezTo>
                    <a:cubicBezTo>
                      <a:pt x="81177" y="9582"/>
                      <a:pt x="68990" y="6288"/>
                      <a:pt x="67463" y="6288"/>
                    </a:cubicBezTo>
                    <a:cubicBezTo>
                      <a:pt x="65935" y="6288"/>
                      <a:pt x="41621" y="6767"/>
                      <a:pt x="32788" y="6947"/>
                    </a:cubicBezTo>
                    <a:cubicBezTo>
                      <a:pt x="32678" y="6949"/>
                      <a:pt x="32565" y="6950"/>
                      <a:pt x="32450" y="6950"/>
                    </a:cubicBezTo>
                    <a:cubicBezTo>
                      <a:pt x="23333" y="695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33"/>
              <p:cNvSpPr/>
              <p:nvPr/>
            </p:nvSpPr>
            <p:spPr>
              <a:xfrm>
                <a:off x="238125" y="4432400"/>
                <a:ext cx="7067400" cy="534850"/>
              </a:xfrm>
              <a:custGeom>
                <a:rect b="b" l="l" r="r" t="t"/>
                <a:pathLst>
                  <a:path extrusionOk="0" h="21394" w="282696">
                    <a:moveTo>
                      <a:pt x="23368" y="1"/>
                    </a:moveTo>
                    <a:cubicBezTo>
                      <a:pt x="16299" y="1"/>
                      <a:pt x="7546" y="421"/>
                      <a:pt x="0" y="1391"/>
                    </a:cubicBezTo>
                    <a:lnTo>
                      <a:pt x="0" y="16662"/>
                    </a:lnTo>
                    <a:cubicBezTo>
                      <a:pt x="0" y="16662"/>
                      <a:pt x="22458" y="14357"/>
                      <a:pt x="28416" y="14027"/>
                    </a:cubicBezTo>
                    <a:cubicBezTo>
                      <a:pt x="31873" y="13836"/>
                      <a:pt x="42051" y="13706"/>
                      <a:pt x="51498" y="13706"/>
                    </a:cubicBezTo>
                    <a:cubicBezTo>
                      <a:pt x="58334" y="13706"/>
                      <a:pt x="64788" y="13774"/>
                      <a:pt x="68031" y="13937"/>
                    </a:cubicBezTo>
                    <a:cubicBezTo>
                      <a:pt x="75757" y="14357"/>
                      <a:pt x="87375" y="15704"/>
                      <a:pt x="90429" y="15944"/>
                    </a:cubicBezTo>
                    <a:cubicBezTo>
                      <a:pt x="91378" y="16018"/>
                      <a:pt x="95227" y="16040"/>
                      <a:pt x="100263" y="16040"/>
                    </a:cubicBezTo>
                    <a:cubicBezTo>
                      <a:pt x="107872" y="16040"/>
                      <a:pt x="118192" y="15989"/>
                      <a:pt x="125317" y="15989"/>
                    </a:cubicBezTo>
                    <a:cubicBezTo>
                      <a:pt x="128654" y="15989"/>
                      <a:pt x="131290" y="16001"/>
                      <a:pt x="132619" y="16033"/>
                    </a:cubicBezTo>
                    <a:cubicBezTo>
                      <a:pt x="138668" y="16183"/>
                      <a:pt x="149118" y="17141"/>
                      <a:pt x="149268" y="17141"/>
                    </a:cubicBezTo>
                    <a:cubicBezTo>
                      <a:pt x="149394" y="17141"/>
                      <a:pt x="157780" y="16632"/>
                      <a:pt x="164306" y="16632"/>
                    </a:cubicBezTo>
                    <a:cubicBezTo>
                      <a:pt x="165529" y="16632"/>
                      <a:pt x="166687" y="16650"/>
                      <a:pt x="167713" y="16692"/>
                    </a:cubicBezTo>
                    <a:cubicBezTo>
                      <a:pt x="174241" y="16932"/>
                      <a:pt x="186098" y="21393"/>
                      <a:pt x="186098" y="21393"/>
                    </a:cubicBezTo>
                    <a:lnTo>
                      <a:pt x="188853" y="17381"/>
                    </a:lnTo>
                    <a:lnTo>
                      <a:pt x="185110" y="14536"/>
                    </a:lnTo>
                    <a:cubicBezTo>
                      <a:pt x="185110" y="14536"/>
                      <a:pt x="201669" y="12919"/>
                      <a:pt x="209634" y="12111"/>
                    </a:cubicBezTo>
                    <a:cubicBezTo>
                      <a:pt x="210453" y="12025"/>
                      <a:pt x="211416" y="11986"/>
                      <a:pt x="212500" y="11986"/>
                    </a:cubicBezTo>
                    <a:cubicBezTo>
                      <a:pt x="221309" y="11986"/>
                      <a:pt x="238155" y="14520"/>
                      <a:pt x="251560" y="14520"/>
                    </a:cubicBezTo>
                    <a:cubicBezTo>
                      <a:pt x="252547" y="14520"/>
                      <a:pt x="253514" y="14506"/>
                      <a:pt x="254459" y="14476"/>
                    </a:cubicBezTo>
                    <a:cubicBezTo>
                      <a:pt x="257481" y="12521"/>
                      <a:pt x="262197" y="11999"/>
                      <a:pt x="266235" y="11999"/>
                    </a:cubicBezTo>
                    <a:cubicBezTo>
                      <a:pt x="268318" y="11999"/>
                      <a:pt x="270221" y="12138"/>
                      <a:pt x="271617" y="12291"/>
                    </a:cubicBezTo>
                    <a:cubicBezTo>
                      <a:pt x="272109" y="12346"/>
                      <a:pt x="272582" y="12372"/>
                      <a:pt x="273037" y="12372"/>
                    </a:cubicBezTo>
                    <a:cubicBezTo>
                      <a:pt x="279929" y="12372"/>
                      <a:pt x="282696" y="6392"/>
                      <a:pt x="282696" y="6392"/>
                    </a:cubicBezTo>
                    <a:lnTo>
                      <a:pt x="282696" y="6392"/>
                    </a:lnTo>
                    <a:cubicBezTo>
                      <a:pt x="273867" y="6995"/>
                      <a:pt x="248693" y="7975"/>
                      <a:pt x="237177" y="7975"/>
                    </a:cubicBezTo>
                    <a:cubicBezTo>
                      <a:pt x="236117" y="7975"/>
                      <a:pt x="235172" y="7967"/>
                      <a:pt x="234367" y="7949"/>
                    </a:cubicBezTo>
                    <a:cubicBezTo>
                      <a:pt x="221765" y="7640"/>
                      <a:pt x="205953" y="6253"/>
                      <a:pt x="194601" y="6253"/>
                    </a:cubicBezTo>
                    <a:cubicBezTo>
                      <a:pt x="193842" y="6253"/>
                      <a:pt x="193103" y="6259"/>
                      <a:pt x="192386" y="6272"/>
                    </a:cubicBezTo>
                    <a:cubicBezTo>
                      <a:pt x="182184" y="6459"/>
                      <a:pt x="175014" y="7806"/>
                      <a:pt x="166029" y="7806"/>
                    </a:cubicBezTo>
                    <a:cubicBezTo>
                      <a:pt x="164915" y="7806"/>
                      <a:pt x="163772" y="7786"/>
                      <a:pt x="162593" y="7739"/>
                    </a:cubicBezTo>
                    <a:cubicBezTo>
                      <a:pt x="162118" y="7719"/>
                      <a:pt x="161608" y="7710"/>
                      <a:pt x="161064" y="7710"/>
                    </a:cubicBezTo>
                    <a:cubicBezTo>
                      <a:pt x="150848" y="7710"/>
                      <a:pt x="128912" y="11039"/>
                      <a:pt x="114975" y="11039"/>
                    </a:cubicBezTo>
                    <a:cubicBezTo>
                      <a:pt x="112890" y="11039"/>
                      <a:pt x="110984" y="10965"/>
                      <a:pt x="109323" y="10793"/>
                    </a:cubicBezTo>
                    <a:cubicBezTo>
                      <a:pt x="95969" y="9416"/>
                      <a:pt x="81506" y="1661"/>
                      <a:pt x="72942" y="1661"/>
                    </a:cubicBezTo>
                    <a:cubicBezTo>
                      <a:pt x="71577" y="1661"/>
                      <a:pt x="69882" y="1664"/>
                      <a:pt x="67964" y="1664"/>
                    </a:cubicBezTo>
                    <a:cubicBezTo>
                      <a:pt x="57893" y="1664"/>
                      <a:pt x="41649" y="1580"/>
                      <a:pt x="34405" y="523"/>
                    </a:cubicBezTo>
                    <a:cubicBezTo>
                      <a:pt x="32045" y="188"/>
                      <a:pt x="28081" y="1"/>
                      <a:pt x="23368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33"/>
              <p:cNvSpPr/>
              <p:nvPr/>
            </p:nvSpPr>
            <p:spPr>
              <a:xfrm>
                <a:off x="4915275" y="4336175"/>
                <a:ext cx="1128900" cy="413225"/>
              </a:xfrm>
              <a:custGeom>
                <a:rect b="b" l="l" r="r" t="t"/>
                <a:pathLst>
                  <a:path extrusionOk="0" h="16529" w="45156">
                    <a:moveTo>
                      <a:pt x="330" y="1"/>
                    </a:moveTo>
                    <a:lnTo>
                      <a:pt x="0" y="60"/>
                    </a:lnTo>
                    <a:cubicBezTo>
                      <a:pt x="1498" y="929"/>
                      <a:pt x="3025" y="1677"/>
                      <a:pt x="4642" y="2336"/>
                    </a:cubicBezTo>
                    <a:cubicBezTo>
                      <a:pt x="9762" y="4432"/>
                      <a:pt x="16110" y="5720"/>
                      <a:pt x="22458" y="5959"/>
                    </a:cubicBezTo>
                    <a:cubicBezTo>
                      <a:pt x="24045" y="6049"/>
                      <a:pt x="25692" y="6049"/>
                      <a:pt x="27279" y="6079"/>
                    </a:cubicBezTo>
                    <a:cubicBezTo>
                      <a:pt x="32339" y="6109"/>
                      <a:pt x="37579" y="6199"/>
                      <a:pt x="42311" y="7606"/>
                    </a:cubicBezTo>
                    <a:cubicBezTo>
                      <a:pt x="44017" y="8115"/>
                      <a:pt x="44886" y="8893"/>
                      <a:pt x="44886" y="9912"/>
                    </a:cubicBezTo>
                    <a:cubicBezTo>
                      <a:pt x="44916" y="12067"/>
                      <a:pt x="41143" y="14942"/>
                      <a:pt x="38687" y="15720"/>
                    </a:cubicBezTo>
                    <a:cubicBezTo>
                      <a:pt x="37969" y="15990"/>
                      <a:pt x="37190" y="16229"/>
                      <a:pt x="36382" y="16469"/>
                    </a:cubicBezTo>
                    <a:lnTo>
                      <a:pt x="37011" y="16529"/>
                    </a:lnTo>
                    <a:cubicBezTo>
                      <a:pt x="37639" y="16349"/>
                      <a:pt x="38208" y="16170"/>
                      <a:pt x="38777" y="15990"/>
                    </a:cubicBezTo>
                    <a:cubicBezTo>
                      <a:pt x="41023" y="15241"/>
                      <a:pt x="45155" y="12367"/>
                      <a:pt x="45125" y="9912"/>
                    </a:cubicBezTo>
                    <a:cubicBezTo>
                      <a:pt x="45125" y="8774"/>
                      <a:pt x="44197" y="7905"/>
                      <a:pt x="42400" y="7366"/>
                    </a:cubicBezTo>
                    <a:cubicBezTo>
                      <a:pt x="37609" y="5959"/>
                      <a:pt x="32369" y="5899"/>
                      <a:pt x="27279" y="5839"/>
                    </a:cubicBezTo>
                    <a:cubicBezTo>
                      <a:pt x="25692" y="5809"/>
                      <a:pt x="24045" y="5779"/>
                      <a:pt x="22488" y="5720"/>
                    </a:cubicBezTo>
                    <a:cubicBezTo>
                      <a:pt x="18595" y="5570"/>
                      <a:pt x="8474" y="4702"/>
                      <a:pt x="33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36" name="Google Shape;3236;p33"/>
              <p:cNvSpPr/>
              <p:nvPr/>
            </p:nvSpPr>
            <p:spPr>
              <a:xfrm>
                <a:off x="4776775" y="4357875"/>
                <a:ext cx="990425" cy="385550"/>
              </a:xfrm>
              <a:custGeom>
                <a:rect b="b" l="l" r="r" t="t"/>
                <a:pathLst>
                  <a:path extrusionOk="0" h="15422" w="39617">
                    <a:moveTo>
                      <a:pt x="360" y="1"/>
                    </a:moveTo>
                    <a:lnTo>
                      <a:pt x="1" y="61"/>
                    </a:lnTo>
                    <a:cubicBezTo>
                      <a:pt x="2666" y="1678"/>
                      <a:pt x="5540" y="2935"/>
                      <a:pt x="8535" y="3804"/>
                    </a:cubicBezTo>
                    <a:cubicBezTo>
                      <a:pt x="12727" y="5121"/>
                      <a:pt x="16979" y="6139"/>
                      <a:pt x="21261" y="6888"/>
                    </a:cubicBezTo>
                    <a:cubicBezTo>
                      <a:pt x="23566" y="7247"/>
                      <a:pt x="25872" y="7487"/>
                      <a:pt x="28178" y="7576"/>
                    </a:cubicBezTo>
                    <a:cubicBezTo>
                      <a:pt x="30214" y="7696"/>
                      <a:pt x="32310" y="7846"/>
                      <a:pt x="34346" y="8175"/>
                    </a:cubicBezTo>
                    <a:lnTo>
                      <a:pt x="34765" y="8205"/>
                    </a:lnTo>
                    <a:cubicBezTo>
                      <a:pt x="36262" y="8415"/>
                      <a:pt x="39377" y="8864"/>
                      <a:pt x="39377" y="10630"/>
                    </a:cubicBezTo>
                    <a:cubicBezTo>
                      <a:pt x="39377" y="11858"/>
                      <a:pt x="36891" y="12367"/>
                      <a:pt x="35244" y="12726"/>
                    </a:cubicBezTo>
                    <a:cubicBezTo>
                      <a:pt x="34765" y="12816"/>
                      <a:pt x="34316" y="12936"/>
                      <a:pt x="33837" y="13086"/>
                    </a:cubicBezTo>
                    <a:cubicBezTo>
                      <a:pt x="32340" y="13565"/>
                      <a:pt x="30783" y="13954"/>
                      <a:pt x="29226" y="14254"/>
                    </a:cubicBezTo>
                    <a:cubicBezTo>
                      <a:pt x="27699" y="14553"/>
                      <a:pt x="26171" y="14942"/>
                      <a:pt x="24704" y="15421"/>
                    </a:cubicBezTo>
                    <a:lnTo>
                      <a:pt x="25872" y="15302"/>
                    </a:lnTo>
                    <a:cubicBezTo>
                      <a:pt x="27010" y="14972"/>
                      <a:pt x="28178" y="14733"/>
                      <a:pt x="29286" y="14493"/>
                    </a:cubicBezTo>
                    <a:cubicBezTo>
                      <a:pt x="30873" y="14194"/>
                      <a:pt x="32400" y="13804"/>
                      <a:pt x="33927" y="13295"/>
                    </a:cubicBezTo>
                    <a:cubicBezTo>
                      <a:pt x="34376" y="13146"/>
                      <a:pt x="34855" y="13056"/>
                      <a:pt x="35304" y="12966"/>
                    </a:cubicBezTo>
                    <a:cubicBezTo>
                      <a:pt x="37131" y="12577"/>
                      <a:pt x="39616" y="12038"/>
                      <a:pt x="39616" y="10601"/>
                    </a:cubicBezTo>
                    <a:cubicBezTo>
                      <a:pt x="39586" y="8624"/>
                      <a:pt x="36472" y="8205"/>
                      <a:pt x="34795" y="7966"/>
                    </a:cubicBezTo>
                    <a:cubicBezTo>
                      <a:pt x="34645" y="7966"/>
                      <a:pt x="34526" y="7936"/>
                      <a:pt x="34406" y="7906"/>
                    </a:cubicBezTo>
                    <a:cubicBezTo>
                      <a:pt x="32340" y="7606"/>
                      <a:pt x="30244" y="7457"/>
                      <a:pt x="28208" y="7337"/>
                    </a:cubicBezTo>
                    <a:cubicBezTo>
                      <a:pt x="25902" y="7217"/>
                      <a:pt x="23596" y="7007"/>
                      <a:pt x="21321" y="6648"/>
                    </a:cubicBezTo>
                    <a:cubicBezTo>
                      <a:pt x="17039" y="5900"/>
                      <a:pt x="12787" y="4881"/>
                      <a:pt x="8625" y="3594"/>
                    </a:cubicBezTo>
                    <a:cubicBezTo>
                      <a:pt x="5750" y="2726"/>
                      <a:pt x="2965" y="1528"/>
                      <a:pt x="36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37" name="Google Shape;3237;p33"/>
              <p:cNvSpPr/>
              <p:nvPr/>
            </p:nvSpPr>
            <p:spPr>
              <a:xfrm>
                <a:off x="5804600" y="4370600"/>
                <a:ext cx="1473975" cy="268775"/>
              </a:xfrm>
              <a:custGeom>
                <a:rect b="b" l="l" r="r" t="t"/>
                <a:pathLst>
                  <a:path extrusionOk="0" h="10751" w="58959">
                    <a:moveTo>
                      <a:pt x="0" y="1"/>
                    </a:moveTo>
                    <a:lnTo>
                      <a:pt x="0" y="1"/>
                    </a:lnTo>
                    <a:cubicBezTo>
                      <a:pt x="659" y="240"/>
                      <a:pt x="1378" y="480"/>
                      <a:pt x="2006" y="690"/>
                    </a:cubicBezTo>
                    <a:cubicBezTo>
                      <a:pt x="2725" y="929"/>
                      <a:pt x="3414" y="1139"/>
                      <a:pt x="3983" y="1378"/>
                    </a:cubicBezTo>
                    <a:cubicBezTo>
                      <a:pt x="7935" y="3025"/>
                      <a:pt x="12427" y="4672"/>
                      <a:pt x="16978" y="6109"/>
                    </a:cubicBezTo>
                    <a:cubicBezTo>
                      <a:pt x="22428" y="7906"/>
                      <a:pt x="28057" y="9163"/>
                      <a:pt x="33746" y="9912"/>
                    </a:cubicBezTo>
                    <a:cubicBezTo>
                      <a:pt x="37939" y="10391"/>
                      <a:pt x="42131" y="10660"/>
                      <a:pt x="46353" y="10720"/>
                    </a:cubicBezTo>
                    <a:lnTo>
                      <a:pt x="47191" y="10720"/>
                    </a:lnTo>
                    <a:cubicBezTo>
                      <a:pt x="47700" y="10720"/>
                      <a:pt x="58150" y="10750"/>
                      <a:pt x="58779" y="10750"/>
                    </a:cubicBezTo>
                    <a:lnTo>
                      <a:pt x="58959" y="10511"/>
                    </a:lnTo>
                    <a:cubicBezTo>
                      <a:pt x="58330" y="10511"/>
                      <a:pt x="47700" y="10481"/>
                      <a:pt x="47221" y="10481"/>
                    </a:cubicBezTo>
                    <a:lnTo>
                      <a:pt x="46383" y="10481"/>
                    </a:lnTo>
                    <a:cubicBezTo>
                      <a:pt x="42161" y="10421"/>
                      <a:pt x="37939" y="10151"/>
                      <a:pt x="33776" y="9672"/>
                    </a:cubicBezTo>
                    <a:cubicBezTo>
                      <a:pt x="28087" y="8924"/>
                      <a:pt x="22488" y="7666"/>
                      <a:pt x="17068" y="5870"/>
                    </a:cubicBezTo>
                    <a:cubicBezTo>
                      <a:pt x="12517" y="4432"/>
                      <a:pt x="8025" y="2815"/>
                      <a:pt x="4073" y="1139"/>
                    </a:cubicBezTo>
                    <a:cubicBezTo>
                      <a:pt x="3504" y="899"/>
                      <a:pt x="2815" y="690"/>
                      <a:pt x="2096" y="450"/>
                    </a:cubicBezTo>
                    <a:cubicBezTo>
                      <a:pt x="1707" y="330"/>
                      <a:pt x="1288" y="210"/>
                      <a:pt x="899" y="6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38" name="Google Shape;3238;p33"/>
              <p:cNvSpPr/>
              <p:nvPr/>
            </p:nvSpPr>
            <p:spPr>
              <a:xfrm>
                <a:off x="5995475" y="4381850"/>
                <a:ext cx="1322025" cy="184200"/>
              </a:xfrm>
              <a:custGeom>
                <a:rect b="b" l="l" r="r" t="t"/>
                <a:pathLst>
                  <a:path extrusionOk="0" h="7368" w="52881">
                    <a:moveTo>
                      <a:pt x="1" y="0"/>
                    </a:moveTo>
                    <a:cubicBezTo>
                      <a:pt x="719" y="269"/>
                      <a:pt x="1408" y="539"/>
                      <a:pt x="2097" y="749"/>
                    </a:cubicBezTo>
                    <a:cubicBezTo>
                      <a:pt x="9493" y="3144"/>
                      <a:pt x="17039" y="4970"/>
                      <a:pt x="24704" y="6228"/>
                    </a:cubicBezTo>
                    <a:cubicBezTo>
                      <a:pt x="29526" y="6979"/>
                      <a:pt x="34403" y="7368"/>
                      <a:pt x="39283" y="7368"/>
                    </a:cubicBezTo>
                    <a:cubicBezTo>
                      <a:pt x="39464" y="7368"/>
                      <a:pt x="39645" y="7367"/>
                      <a:pt x="39826" y="7366"/>
                    </a:cubicBezTo>
                    <a:cubicBezTo>
                      <a:pt x="40305" y="7366"/>
                      <a:pt x="52372" y="7336"/>
                      <a:pt x="52881" y="7306"/>
                    </a:cubicBezTo>
                    <a:lnTo>
                      <a:pt x="52881" y="7096"/>
                    </a:lnTo>
                    <a:cubicBezTo>
                      <a:pt x="52372" y="7126"/>
                      <a:pt x="40305" y="7126"/>
                      <a:pt x="39826" y="7126"/>
                    </a:cubicBezTo>
                    <a:cubicBezTo>
                      <a:pt x="39631" y="7128"/>
                      <a:pt x="39437" y="7128"/>
                      <a:pt x="39243" y="7128"/>
                    </a:cubicBezTo>
                    <a:cubicBezTo>
                      <a:pt x="34379" y="7128"/>
                      <a:pt x="29543" y="6767"/>
                      <a:pt x="24734" y="6018"/>
                    </a:cubicBezTo>
                    <a:cubicBezTo>
                      <a:pt x="17098" y="4761"/>
                      <a:pt x="9553" y="2934"/>
                      <a:pt x="2187" y="539"/>
                    </a:cubicBezTo>
                    <a:cubicBezTo>
                      <a:pt x="1708" y="389"/>
                      <a:pt x="1258" y="210"/>
                      <a:pt x="809" y="30"/>
                    </a:cubicBezTo>
                    <a:cubicBezTo>
                      <a:pt x="540" y="30"/>
                      <a:pt x="300" y="0"/>
                      <a:pt x="1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39" name="Google Shape;3239;p33"/>
              <p:cNvSpPr/>
              <p:nvPr/>
            </p:nvSpPr>
            <p:spPr>
              <a:xfrm>
                <a:off x="6437150" y="4388575"/>
                <a:ext cx="897575" cy="39700"/>
              </a:xfrm>
              <a:custGeom>
                <a:rect b="b" l="l" r="r" t="t"/>
                <a:pathLst>
                  <a:path extrusionOk="0" h="1588" w="35903">
                    <a:moveTo>
                      <a:pt x="629" y="0"/>
                    </a:moveTo>
                    <a:lnTo>
                      <a:pt x="0" y="90"/>
                    </a:lnTo>
                    <a:cubicBezTo>
                      <a:pt x="4881" y="1348"/>
                      <a:pt x="10301" y="1587"/>
                      <a:pt x="15511" y="1587"/>
                    </a:cubicBezTo>
                    <a:cubicBezTo>
                      <a:pt x="17128" y="1587"/>
                      <a:pt x="18715" y="1558"/>
                      <a:pt x="20272" y="1528"/>
                    </a:cubicBezTo>
                    <a:lnTo>
                      <a:pt x="21889" y="1498"/>
                    </a:lnTo>
                    <a:cubicBezTo>
                      <a:pt x="22488" y="1498"/>
                      <a:pt x="35334" y="1587"/>
                      <a:pt x="35903" y="1587"/>
                    </a:cubicBezTo>
                    <a:lnTo>
                      <a:pt x="35214" y="1348"/>
                    </a:lnTo>
                    <a:cubicBezTo>
                      <a:pt x="34615" y="1348"/>
                      <a:pt x="22488" y="1258"/>
                      <a:pt x="21889" y="1258"/>
                    </a:cubicBezTo>
                    <a:lnTo>
                      <a:pt x="20272" y="1288"/>
                    </a:lnTo>
                    <a:cubicBezTo>
                      <a:pt x="18747" y="1310"/>
                      <a:pt x="17179" y="1331"/>
                      <a:pt x="15591" y="1331"/>
                    </a:cubicBezTo>
                    <a:cubicBezTo>
                      <a:pt x="10567" y="1331"/>
                      <a:pt x="5339" y="1115"/>
                      <a:pt x="629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0" name="Google Shape;3240;p33"/>
              <p:cNvSpPr/>
              <p:nvPr/>
            </p:nvSpPr>
            <p:spPr>
              <a:xfrm>
                <a:off x="5123375" y="4244100"/>
                <a:ext cx="315175" cy="136275"/>
              </a:xfrm>
              <a:custGeom>
                <a:rect b="b" l="l" r="r" t="t"/>
                <a:pathLst>
                  <a:path extrusionOk="0" h="5451" w="12607">
                    <a:moveTo>
                      <a:pt x="12607" y="1"/>
                    </a:moveTo>
                    <a:lnTo>
                      <a:pt x="12367" y="60"/>
                    </a:lnTo>
                    <a:cubicBezTo>
                      <a:pt x="11948" y="2216"/>
                      <a:pt x="11080" y="4073"/>
                      <a:pt x="9732" y="4791"/>
                    </a:cubicBezTo>
                    <a:cubicBezTo>
                      <a:pt x="9175" y="5087"/>
                      <a:pt x="8524" y="5235"/>
                      <a:pt x="7782" y="5235"/>
                    </a:cubicBezTo>
                    <a:cubicBezTo>
                      <a:pt x="5895" y="5235"/>
                      <a:pt x="3420" y="4279"/>
                      <a:pt x="390" y="2366"/>
                    </a:cubicBezTo>
                    <a:lnTo>
                      <a:pt x="360" y="2336"/>
                    </a:lnTo>
                    <a:lnTo>
                      <a:pt x="1" y="2366"/>
                    </a:lnTo>
                    <a:cubicBezTo>
                      <a:pt x="91" y="2426"/>
                      <a:pt x="180" y="2486"/>
                      <a:pt x="270" y="2546"/>
                    </a:cubicBezTo>
                    <a:cubicBezTo>
                      <a:pt x="3324" y="4492"/>
                      <a:pt x="5870" y="5450"/>
                      <a:pt x="7816" y="5450"/>
                    </a:cubicBezTo>
                    <a:cubicBezTo>
                      <a:pt x="8535" y="5450"/>
                      <a:pt x="9223" y="5300"/>
                      <a:pt x="9852" y="4971"/>
                    </a:cubicBezTo>
                    <a:cubicBezTo>
                      <a:pt x="11259" y="4252"/>
                      <a:pt x="12188" y="2246"/>
                      <a:pt x="12607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1" name="Google Shape;3241;p33"/>
              <p:cNvSpPr/>
              <p:nvPr/>
            </p:nvSpPr>
            <p:spPr>
              <a:xfrm>
                <a:off x="4396500" y="4612675"/>
                <a:ext cx="831700" cy="236300"/>
              </a:xfrm>
              <a:custGeom>
                <a:rect b="b" l="l" r="r" t="t"/>
                <a:pathLst>
                  <a:path extrusionOk="0" h="9452" w="33268">
                    <a:moveTo>
                      <a:pt x="26347" y="1"/>
                    </a:moveTo>
                    <a:cubicBezTo>
                      <a:pt x="25830" y="1"/>
                      <a:pt x="25343" y="37"/>
                      <a:pt x="24914" y="109"/>
                    </a:cubicBezTo>
                    <a:cubicBezTo>
                      <a:pt x="23836" y="259"/>
                      <a:pt x="22728" y="409"/>
                      <a:pt x="21650" y="528"/>
                    </a:cubicBezTo>
                    <a:cubicBezTo>
                      <a:pt x="20063" y="708"/>
                      <a:pt x="18416" y="888"/>
                      <a:pt x="16829" y="1247"/>
                    </a:cubicBezTo>
                    <a:cubicBezTo>
                      <a:pt x="14164" y="1816"/>
                      <a:pt x="12457" y="2954"/>
                      <a:pt x="10301" y="4421"/>
                    </a:cubicBezTo>
                    <a:lnTo>
                      <a:pt x="9702" y="4810"/>
                    </a:lnTo>
                    <a:cubicBezTo>
                      <a:pt x="6977" y="6547"/>
                      <a:pt x="4073" y="7984"/>
                      <a:pt x="1049" y="9032"/>
                    </a:cubicBezTo>
                    <a:lnTo>
                      <a:pt x="1" y="9451"/>
                    </a:lnTo>
                    <a:lnTo>
                      <a:pt x="659" y="9451"/>
                    </a:lnTo>
                    <a:lnTo>
                      <a:pt x="1109" y="9272"/>
                    </a:lnTo>
                    <a:cubicBezTo>
                      <a:pt x="4163" y="8194"/>
                      <a:pt x="7097" y="6756"/>
                      <a:pt x="9822" y="5020"/>
                    </a:cubicBezTo>
                    <a:lnTo>
                      <a:pt x="10421" y="4601"/>
                    </a:lnTo>
                    <a:cubicBezTo>
                      <a:pt x="12547" y="3163"/>
                      <a:pt x="14254" y="2025"/>
                      <a:pt x="16859" y="1486"/>
                    </a:cubicBezTo>
                    <a:cubicBezTo>
                      <a:pt x="18446" y="1157"/>
                      <a:pt x="20093" y="948"/>
                      <a:pt x="21650" y="768"/>
                    </a:cubicBezTo>
                    <a:cubicBezTo>
                      <a:pt x="22758" y="648"/>
                      <a:pt x="23866" y="528"/>
                      <a:pt x="24944" y="349"/>
                    </a:cubicBezTo>
                    <a:cubicBezTo>
                      <a:pt x="25358" y="283"/>
                      <a:pt x="25824" y="251"/>
                      <a:pt x="26318" y="251"/>
                    </a:cubicBezTo>
                    <a:cubicBezTo>
                      <a:pt x="28319" y="251"/>
                      <a:pt x="30767" y="783"/>
                      <a:pt x="32040" y="1816"/>
                    </a:cubicBezTo>
                    <a:cubicBezTo>
                      <a:pt x="32729" y="2325"/>
                      <a:pt x="32998" y="3223"/>
                      <a:pt x="32759" y="4032"/>
                    </a:cubicBezTo>
                    <a:cubicBezTo>
                      <a:pt x="32489" y="4780"/>
                      <a:pt x="32070" y="5499"/>
                      <a:pt x="31501" y="6068"/>
                    </a:cubicBezTo>
                    <a:lnTo>
                      <a:pt x="31860" y="6038"/>
                    </a:lnTo>
                    <a:cubicBezTo>
                      <a:pt x="32370" y="5469"/>
                      <a:pt x="32759" y="4810"/>
                      <a:pt x="32968" y="4091"/>
                    </a:cubicBezTo>
                    <a:cubicBezTo>
                      <a:pt x="33268" y="3193"/>
                      <a:pt x="32968" y="2205"/>
                      <a:pt x="32190" y="1636"/>
                    </a:cubicBezTo>
                    <a:cubicBezTo>
                      <a:pt x="30900" y="561"/>
                      <a:pt x="28389" y="1"/>
                      <a:pt x="26347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2" name="Google Shape;3242;p33"/>
              <p:cNvSpPr/>
              <p:nvPr/>
            </p:nvSpPr>
            <p:spPr>
              <a:xfrm>
                <a:off x="6353300" y="4766975"/>
                <a:ext cx="297225" cy="25100"/>
              </a:xfrm>
              <a:custGeom>
                <a:rect b="b" l="l" r="r" t="t"/>
                <a:pathLst>
                  <a:path extrusionOk="0" h="1004" w="11889">
                    <a:moveTo>
                      <a:pt x="10646" y="0"/>
                    </a:moveTo>
                    <a:cubicBezTo>
                      <a:pt x="8575" y="0"/>
                      <a:pt x="6508" y="125"/>
                      <a:pt x="4462" y="375"/>
                    </a:cubicBezTo>
                    <a:cubicBezTo>
                      <a:pt x="3893" y="435"/>
                      <a:pt x="3354" y="495"/>
                      <a:pt x="2815" y="524"/>
                    </a:cubicBezTo>
                    <a:cubicBezTo>
                      <a:pt x="2785" y="524"/>
                      <a:pt x="1618" y="644"/>
                      <a:pt x="1" y="944"/>
                    </a:cubicBezTo>
                    <a:lnTo>
                      <a:pt x="1079" y="1004"/>
                    </a:lnTo>
                    <a:cubicBezTo>
                      <a:pt x="1737" y="884"/>
                      <a:pt x="2366" y="824"/>
                      <a:pt x="2815" y="764"/>
                    </a:cubicBezTo>
                    <a:cubicBezTo>
                      <a:pt x="3384" y="734"/>
                      <a:pt x="3923" y="674"/>
                      <a:pt x="4462" y="614"/>
                    </a:cubicBezTo>
                    <a:cubicBezTo>
                      <a:pt x="6510" y="372"/>
                      <a:pt x="8583" y="251"/>
                      <a:pt x="10636" y="251"/>
                    </a:cubicBezTo>
                    <a:cubicBezTo>
                      <a:pt x="10864" y="251"/>
                      <a:pt x="11092" y="252"/>
                      <a:pt x="11319" y="255"/>
                    </a:cubicBezTo>
                    <a:cubicBezTo>
                      <a:pt x="11499" y="165"/>
                      <a:pt x="11679" y="105"/>
                      <a:pt x="11888" y="15"/>
                    </a:cubicBezTo>
                    <a:cubicBezTo>
                      <a:pt x="11474" y="5"/>
                      <a:pt x="11060" y="0"/>
                      <a:pt x="10646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3" name="Google Shape;3243;p33"/>
              <p:cNvSpPr/>
              <p:nvPr/>
            </p:nvSpPr>
            <p:spPr>
              <a:xfrm>
                <a:off x="238125" y="4749375"/>
                <a:ext cx="432700" cy="58425"/>
              </a:xfrm>
              <a:custGeom>
                <a:rect b="b" l="l" r="r" t="t"/>
                <a:pathLst>
                  <a:path extrusionOk="0" h="2337" w="17308">
                    <a:moveTo>
                      <a:pt x="0" y="1"/>
                    </a:moveTo>
                    <a:lnTo>
                      <a:pt x="0" y="270"/>
                    </a:lnTo>
                    <a:cubicBezTo>
                      <a:pt x="2515" y="390"/>
                      <a:pt x="5060" y="630"/>
                      <a:pt x="7636" y="1019"/>
                    </a:cubicBezTo>
                    <a:cubicBezTo>
                      <a:pt x="7875" y="1079"/>
                      <a:pt x="8354" y="1139"/>
                      <a:pt x="8953" y="1228"/>
                    </a:cubicBezTo>
                    <a:cubicBezTo>
                      <a:pt x="10570" y="1408"/>
                      <a:pt x="13504" y="1797"/>
                      <a:pt x="16439" y="2336"/>
                    </a:cubicBezTo>
                    <a:lnTo>
                      <a:pt x="17307" y="2247"/>
                    </a:lnTo>
                    <a:cubicBezTo>
                      <a:pt x="14702" y="1767"/>
                      <a:pt x="11768" y="1348"/>
                      <a:pt x="8983" y="959"/>
                    </a:cubicBezTo>
                    <a:lnTo>
                      <a:pt x="7666" y="779"/>
                    </a:lnTo>
                    <a:cubicBezTo>
                      <a:pt x="5090" y="390"/>
                      <a:pt x="2545" y="151"/>
                      <a:pt x="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4" name="Google Shape;3244;p33"/>
              <p:cNvSpPr/>
              <p:nvPr/>
            </p:nvSpPr>
            <p:spPr>
              <a:xfrm>
                <a:off x="4573175" y="4719025"/>
                <a:ext cx="476125" cy="153150"/>
              </a:xfrm>
              <a:custGeom>
                <a:rect b="b" l="l" r="r" t="t"/>
                <a:pathLst>
                  <a:path extrusionOk="0" h="6126" w="19045">
                    <a:moveTo>
                      <a:pt x="11718" y="1"/>
                    </a:moveTo>
                    <a:cubicBezTo>
                      <a:pt x="9868" y="1"/>
                      <a:pt x="7963" y="320"/>
                      <a:pt x="6169" y="885"/>
                    </a:cubicBezTo>
                    <a:cubicBezTo>
                      <a:pt x="4402" y="1454"/>
                      <a:pt x="1497" y="3760"/>
                      <a:pt x="0" y="6066"/>
                    </a:cubicBezTo>
                    <a:lnTo>
                      <a:pt x="240" y="6125"/>
                    </a:lnTo>
                    <a:cubicBezTo>
                      <a:pt x="1737" y="3910"/>
                      <a:pt x="4552" y="1634"/>
                      <a:pt x="6229" y="1095"/>
                    </a:cubicBezTo>
                    <a:cubicBezTo>
                      <a:pt x="7994" y="543"/>
                      <a:pt x="9869" y="233"/>
                      <a:pt x="11689" y="233"/>
                    </a:cubicBezTo>
                    <a:cubicBezTo>
                      <a:pt x="14314" y="233"/>
                      <a:pt x="16823" y="879"/>
                      <a:pt x="18715" y="2383"/>
                    </a:cubicBezTo>
                    <a:lnTo>
                      <a:pt x="19044" y="2353"/>
                    </a:lnTo>
                    <a:cubicBezTo>
                      <a:pt x="17093" y="706"/>
                      <a:pt x="14467" y="1"/>
                      <a:pt x="11718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5" name="Google Shape;3245;p33"/>
              <p:cNvSpPr/>
              <p:nvPr/>
            </p:nvSpPr>
            <p:spPr>
              <a:xfrm>
                <a:off x="4677225" y="4876225"/>
                <a:ext cx="237325" cy="60325"/>
              </a:xfrm>
              <a:custGeom>
                <a:rect b="b" l="l" r="r" t="t"/>
                <a:pathLst>
                  <a:path extrusionOk="0" h="2413" w="9493">
                    <a:moveTo>
                      <a:pt x="3062" y="1"/>
                    </a:moveTo>
                    <a:cubicBezTo>
                      <a:pt x="1821" y="1"/>
                      <a:pt x="862" y="302"/>
                      <a:pt x="0" y="855"/>
                    </a:cubicBezTo>
                    <a:lnTo>
                      <a:pt x="330" y="945"/>
                    </a:lnTo>
                    <a:cubicBezTo>
                      <a:pt x="1105" y="488"/>
                      <a:pt x="1985" y="242"/>
                      <a:pt x="3077" y="242"/>
                    </a:cubicBezTo>
                    <a:cubicBezTo>
                      <a:pt x="3629" y="242"/>
                      <a:pt x="4236" y="305"/>
                      <a:pt x="4911" y="436"/>
                    </a:cubicBezTo>
                    <a:cubicBezTo>
                      <a:pt x="6498" y="796"/>
                      <a:pt x="8025" y="1484"/>
                      <a:pt x="9343" y="2413"/>
                    </a:cubicBezTo>
                    <a:lnTo>
                      <a:pt x="9493" y="2203"/>
                    </a:lnTo>
                    <a:cubicBezTo>
                      <a:pt x="8115" y="1245"/>
                      <a:pt x="6588" y="556"/>
                      <a:pt x="4971" y="197"/>
                    </a:cubicBezTo>
                    <a:cubicBezTo>
                      <a:pt x="4263" y="65"/>
                      <a:pt x="3633" y="1"/>
                      <a:pt x="3062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6" name="Google Shape;3246;p33"/>
              <p:cNvSpPr/>
              <p:nvPr/>
            </p:nvSpPr>
            <p:spPr>
              <a:xfrm>
                <a:off x="6026175" y="4659450"/>
                <a:ext cx="1185025" cy="108675"/>
              </a:xfrm>
              <a:custGeom>
                <a:rect b="b" l="l" r="r" t="t"/>
                <a:pathLst>
                  <a:path extrusionOk="0" h="4347" w="47401">
                    <a:moveTo>
                      <a:pt x="27732" y="1"/>
                    </a:moveTo>
                    <a:cubicBezTo>
                      <a:pt x="26681" y="1"/>
                      <a:pt x="25652" y="15"/>
                      <a:pt x="24644" y="35"/>
                    </a:cubicBezTo>
                    <a:cubicBezTo>
                      <a:pt x="16290" y="214"/>
                      <a:pt x="8085" y="2011"/>
                      <a:pt x="0" y="4287"/>
                    </a:cubicBezTo>
                    <a:lnTo>
                      <a:pt x="659" y="4346"/>
                    </a:lnTo>
                    <a:cubicBezTo>
                      <a:pt x="8534" y="2161"/>
                      <a:pt x="16529" y="424"/>
                      <a:pt x="24614" y="274"/>
                    </a:cubicBezTo>
                    <a:cubicBezTo>
                      <a:pt x="25641" y="254"/>
                      <a:pt x="26686" y="240"/>
                      <a:pt x="27751" y="240"/>
                    </a:cubicBezTo>
                    <a:cubicBezTo>
                      <a:pt x="31436" y="240"/>
                      <a:pt x="35358" y="409"/>
                      <a:pt x="39586" y="1083"/>
                    </a:cubicBezTo>
                    <a:cubicBezTo>
                      <a:pt x="39735" y="1113"/>
                      <a:pt x="46862" y="1711"/>
                      <a:pt x="47012" y="1711"/>
                    </a:cubicBezTo>
                    <a:lnTo>
                      <a:pt x="47401" y="1472"/>
                    </a:lnTo>
                    <a:cubicBezTo>
                      <a:pt x="47251" y="1472"/>
                      <a:pt x="39765" y="873"/>
                      <a:pt x="39646" y="873"/>
                    </a:cubicBezTo>
                    <a:cubicBezTo>
                      <a:pt x="35380" y="174"/>
                      <a:pt x="31423" y="1"/>
                      <a:pt x="27732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7" name="Google Shape;3247;p33"/>
              <p:cNvSpPr/>
              <p:nvPr/>
            </p:nvSpPr>
            <p:spPr>
              <a:xfrm>
                <a:off x="1161875" y="4301000"/>
                <a:ext cx="1007625" cy="476850"/>
              </a:xfrm>
              <a:custGeom>
                <a:rect b="b" l="l" r="r" t="t"/>
                <a:pathLst>
                  <a:path extrusionOk="0" h="19074" w="40305">
                    <a:moveTo>
                      <a:pt x="9253" y="0"/>
                    </a:moveTo>
                    <a:cubicBezTo>
                      <a:pt x="10570" y="509"/>
                      <a:pt x="11858" y="1018"/>
                      <a:pt x="13115" y="1557"/>
                    </a:cubicBezTo>
                    <a:cubicBezTo>
                      <a:pt x="15990" y="2815"/>
                      <a:pt x="18924" y="3923"/>
                      <a:pt x="21919" y="4791"/>
                    </a:cubicBezTo>
                    <a:cubicBezTo>
                      <a:pt x="26470" y="6049"/>
                      <a:pt x="30872" y="7336"/>
                      <a:pt x="34884" y="9462"/>
                    </a:cubicBezTo>
                    <a:cubicBezTo>
                      <a:pt x="36831" y="10450"/>
                      <a:pt x="40035" y="12157"/>
                      <a:pt x="39675" y="14762"/>
                    </a:cubicBezTo>
                    <a:cubicBezTo>
                      <a:pt x="39346" y="17277"/>
                      <a:pt x="36621" y="17696"/>
                      <a:pt x="34405" y="18026"/>
                    </a:cubicBezTo>
                    <a:cubicBezTo>
                      <a:pt x="34016" y="18086"/>
                      <a:pt x="33657" y="18145"/>
                      <a:pt x="33327" y="18205"/>
                    </a:cubicBezTo>
                    <a:cubicBezTo>
                      <a:pt x="31561" y="18505"/>
                      <a:pt x="29794" y="18714"/>
                      <a:pt x="28027" y="18834"/>
                    </a:cubicBezTo>
                    <a:lnTo>
                      <a:pt x="27668" y="18864"/>
                    </a:lnTo>
                    <a:cubicBezTo>
                      <a:pt x="27877" y="18205"/>
                      <a:pt x="27997" y="17517"/>
                      <a:pt x="28027" y="16828"/>
                    </a:cubicBezTo>
                    <a:cubicBezTo>
                      <a:pt x="28117" y="14702"/>
                      <a:pt x="27189" y="12696"/>
                      <a:pt x="25362" y="11019"/>
                    </a:cubicBezTo>
                    <a:cubicBezTo>
                      <a:pt x="22009" y="7995"/>
                      <a:pt x="18266" y="6468"/>
                      <a:pt x="14283" y="4881"/>
                    </a:cubicBezTo>
                    <a:lnTo>
                      <a:pt x="13205" y="4432"/>
                    </a:lnTo>
                    <a:cubicBezTo>
                      <a:pt x="9163" y="2785"/>
                      <a:pt x="5031" y="1378"/>
                      <a:pt x="839" y="180"/>
                    </a:cubicBezTo>
                    <a:lnTo>
                      <a:pt x="0" y="180"/>
                    </a:lnTo>
                    <a:cubicBezTo>
                      <a:pt x="4462" y="1408"/>
                      <a:pt x="8833" y="2905"/>
                      <a:pt x="13145" y="4671"/>
                    </a:cubicBezTo>
                    <a:lnTo>
                      <a:pt x="14223" y="5090"/>
                    </a:lnTo>
                    <a:cubicBezTo>
                      <a:pt x="18176" y="6707"/>
                      <a:pt x="21889" y="8204"/>
                      <a:pt x="25213" y="11199"/>
                    </a:cubicBezTo>
                    <a:cubicBezTo>
                      <a:pt x="27009" y="12816"/>
                      <a:pt x="27877" y="14762"/>
                      <a:pt x="27818" y="16828"/>
                    </a:cubicBezTo>
                    <a:cubicBezTo>
                      <a:pt x="27758" y="17517"/>
                      <a:pt x="27608" y="18205"/>
                      <a:pt x="27368" y="18894"/>
                    </a:cubicBezTo>
                    <a:cubicBezTo>
                      <a:pt x="26859" y="18924"/>
                      <a:pt x="26320" y="18954"/>
                      <a:pt x="25811" y="19014"/>
                    </a:cubicBezTo>
                    <a:lnTo>
                      <a:pt x="28057" y="19074"/>
                    </a:lnTo>
                    <a:cubicBezTo>
                      <a:pt x="29824" y="18954"/>
                      <a:pt x="31590" y="18744"/>
                      <a:pt x="33357" y="18445"/>
                    </a:cubicBezTo>
                    <a:cubicBezTo>
                      <a:pt x="33687" y="18385"/>
                      <a:pt x="34046" y="18325"/>
                      <a:pt x="34435" y="18265"/>
                    </a:cubicBezTo>
                    <a:cubicBezTo>
                      <a:pt x="36711" y="17906"/>
                      <a:pt x="39525" y="17457"/>
                      <a:pt x="39885" y="14792"/>
                    </a:cubicBezTo>
                    <a:cubicBezTo>
                      <a:pt x="40304" y="12007"/>
                      <a:pt x="37010" y="10300"/>
                      <a:pt x="35034" y="9252"/>
                    </a:cubicBezTo>
                    <a:cubicBezTo>
                      <a:pt x="30962" y="7127"/>
                      <a:pt x="26560" y="5809"/>
                      <a:pt x="21979" y="4581"/>
                    </a:cubicBezTo>
                    <a:cubicBezTo>
                      <a:pt x="18984" y="3683"/>
                      <a:pt x="16080" y="2605"/>
                      <a:pt x="13205" y="1348"/>
                    </a:cubicBezTo>
                    <a:cubicBezTo>
                      <a:pt x="12157" y="898"/>
                      <a:pt x="11019" y="449"/>
                      <a:pt x="9911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8" name="Google Shape;3248;p33"/>
              <p:cNvSpPr/>
              <p:nvPr/>
            </p:nvSpPr>
            <p:spPr>
              <a:xfrm>
                <a:off x="2613375" y="4395300"/>
                <a:ext cx="1228450" cy="437950"/>
              </a:xfrm>
              <a:custGeom>
                <a:rect b="b" l="l" r="r" t="t"/>
                <a:pathLst>
                  <a:path extrusionOk="0" h="17518" w="49138">
                    <a:moveTo>
                      <a:pt x="30333" y="1"/>
                    </a:moveTo>
                    <a:lnTo>
                      <a:pt x="30333" y="1"/>
                    </a:lnTo>
                    <a:cubicBezTo>
                      <a:pt x="35064" y="779"/>
                      <a:pt x="39137" y="1648"/>
                      <a:pt x="42879" y="2636"/>
                    </a:cubicBezTo>
                    <a:cubicBezTo>
                      <a:pt x="44077" y="2935"/>
                      <a:pt x="47670" y="3894"/>
                      <a:pt x="48569" y="5750"/>
                    </a:cubicBezTo>
                    <a:cubicBezTo>
                      <a:pt x="48838" y="6289"/>
                      <a:pt x="48868" y="6918"/>
                      <a:pt x="48599" y="7487"/>
                    </a:cubicBezTo>
                    <a:cubicBezTo>
                      <a:pt x="47850" y="9313"/>
                      <a:pt x="44317" y="9583"/>
                      <a:pt x="41742" y="9762"/>
                    </a:cubicBezTo>
                    <a:cubicBezTo>
                      <a:pt x="41083" y="9792"/>
                      <a:pt x="40424" y="9882"/>
                      <a:pt x="39795" y="9972"/>
                    </a:cubicBezTo>
                    <a:cubicBezTo>
                      <a:pt x="37879" y="10331"/>
                      <a:pt x="35933" y="10571"/>
                      <a:pt x="34046" y="10780"/>
                    </a:cubicBezTo>
                    <a:cubicBezTo>
                      <a:pt x="31022" y="11140"/>
                      <a:pt x="27878" y="11529"/>
                      <a:pt x="24824" y="12427"/>
                    </a:cubicBezTo>
                    <a:cubicBezTo>
                      <a:pt x="18955" y="14194"/>
                      <a:pt x="12936" y="15571"/>
                      <a:pt x="6857" y="16559"/>
                    </a:cubicBezTo>
                    <a:cubicBezTo>
                      <a:pt x="4522" y="16949"/>
                      <a:pt x="2246" y="17248"/>
                      <a:pt x="0" y="17487"/>
                    </a:cubicBezTo>
                    <a:lnTo>
                      <a:pt x="1977" y="17517"/>
                    </a:lnTo>
                    <a:cubicBezTo>
                      <a:pt x="3594" y="17308"/>
                      <a:pt x="5241" y="17068"/>
                      <a:pt x="6917" y="16799"/>
                    </a:cubicBezTo>
                    <a:cubicBezTo>
                      <a:pt x="12996" y="15811"/>
                      <a:pt x="19015" y="14433"/>
                      <a:pt x="24913" y="12667"/>
                    </a:cubicBezTo>
                    <a:cubicBezTo>
                      <a:pt x="27938" y="11768"/>
                      <a:pt x="31052" y="11409"/>
                      <a:pt x="34076" y="11020"/>
                    </a:cubicBezTo>
                    <a:cubicBezTo>
                      <a:pt x="35963" y="10810"/>
                      <a:pt x="37939" y="10571"/>
                      <a:pt x="39855" y="10211"/>
                    </a:cubicBezTo>
                    <a:cubicBezTo>
                      <a:pt x="40484" y="10092"/>
                      <a:pt x="41143" y="10032"/>
                      <a:pt x="41772" y="10002"/>
                    </a:cubicBezTo>
                    <a:cubicBezTo>
                      <a:pt x="44407" y="9822"/>
                      <a:pt x="48030" y="9553"/>
                      <a:pt x="48838" y="7576"/>
                    </a:cubicBezTo>
                    <a:cubicBezTo>
                      <a:pt x="49138" y="6948"/>
                      <a:pt x="49108" y="6229"/>
                      <a:pt x="48808" y="5630"/>
                    </a:cubicBezTo>
                    <a:cubicBezTo>
                      <a:pt x="47850" y="3684"/>
                      <a:pt x="44167" y="2726"/>
                      <a:pt x="42969" y="2396"/>
                    </a:cubicBezTo>
                    <a:cubicBezTo>
                      <a:pt x="39675" y="1528"/>
                      <a:pt x="36172" y="779"/>
                      <a:pt x="32160" y="61"/>
                    </a:cubicBezTo>
                    <a:lnTo>
                      <a:pt x="30333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49" name="Google Shape;3249;p33"/>
              <p:cNvSpPr/>
              <p:nvPr/>
            </p:nvSpPr>
            <p:spPr>
              <a:xfrm>
                <a:off x="238125" y="4220150"/>
                <a:ext cx="1413350" cy="554700"/>
              </a:xfrm>
              <a:custGeom>
                <a:rect b="b" l="l" r="r" t="t"/>
                <a:pathLst>
                  <a:path extrusionOk="0" h="22188" w="56534">
                    <a:moveTo>
                      <a:pt x="0" y="0"/>
                    </a:moveTo>
                    <a:lnTo>
                      <a:pt x="0" y="240"/>
                    </a:lnTo>
                    <a:cubicBezTo>
                      <a:pt x="1407" y="569"/>
                      <a:pt x="2815" y="839"/>
                      <a:pt x="4192" y="1108"/>
                    </a:cubicBezTo>
                    <a:cubicBezTo>
                      <a:pt x="5689" y="1378"/>
                      <a:pt x="7246" y="1677"/>
                      <a:pt x="8743" y="2066"/>
                    </a:cubicBezTo>
                    <a:cubicBezTo>
                      <a:pt x="15151" y="3683"/>
                      <a:pt x="21499" y="5779"/>
                      <a:pt x="27398" y="7845"/>
                    </a:cubicBezTo>
                    <a:cubicBezTo>
                      <a:pt x="31321" y="9223"/>
                      <a:pt x="35333" y="10450"/>
                      <a:pt x="39196" y="11588"/>
                    </a:cubicBezTo>
                    <a:cubicBezTo>
                      <a:pt x="42250" y="12516"/>
                      <a:pt x="45424" y="13445"/>
                      <a:pt x="48508" y="14463"/>
                    </a:cubicBezTo>
                    <a:cubicBezTo>
                      <a:pt x="48808" y="14582"/>
                      <a:pt x="49167" y="14672"/>
                      <a:pt x="49556" y="14792"/>
                    </a:cubicBezTo>
                    <a:cubicBezTo>
                      <a:pt x="51862" y="15481"/>
                      <a:pt x="55725" y="16649"/>
                      <a:pt x="56144" y="18445"/>
                    </a:cubicBezTo>
                    <a:cubicBezTo>
                      <a:pt x="56294" y="19104"/>
                      <a:pt x="55994" y="19792"/>
                      <a:pt x="55246" y="20511"/>
                    </a:cubicBezTo>
                    <a:cubicBezTo>
                      <a:pt x="54407" y="21260"/>
                      <a:pt x="53449" y="21829"/>
                      <a:pt x="52401" y="22188"/>
                    </a:cubicBezTo>
                    <a:lnTo>
                      <a:pt x="53030" y="22188"/>
                    </a:lnTo>
                    <a:cubicBezTo>
                      <a:pt x="53898" y="21859"/>
                      <a:pt x="54707" y="21350"/>
                      <a:pt x="55395" y="20691"/>
                    </a:cubicBezTo>
                    <a:cubicBezTo>
                      <a:pt x="56204" y="19912"/>
                      <a:pt x="56533" y="19164"/>
                      <a:pt x="56354" y="18415"/>
                    </a:cubicBezTo>
                    <a:cubicBezTo>
                      <a:pt x="55904" y="16439"/>
                      <a:pt x="51982" y="15271"/>
                      <a:pt x="49616" y="14582"/>
                    </a:cubicBezTo>
                    <a:cubicBezTo>
                      <a:pt x="49227" y="14463"/>
                      <a:pt x="48868" y="14343"/>
                      <a:pt x="48598" y="14253"/>
                    </a:cubicBezTo>
                    <a:cubicBezTo>
                      <a:pt x="45484" y="13235"/>
                      <a:pt x="42340" y="12277"/>
                      <a:pt x="39286" y="11379"/>
                    </a:cubicBezTo>
                    <a:cubicBezTo>
                      <a:pt x="35393" y="10211"/>
                      <a:pt x="31381" y="9013"/>
                      <a:pt x="27458" y="7636"/>
                    </a:cubicBezTo>
                    <a:cubicBezTo>
                      <a:pt x="21559" y="5570"/>
                      <a:pt x="15211" y="3414"/>
                      <a:pt x="8803" y="1827"/>
                    </a:cubicBezTo>
                    <a:cubicBezTo>
                      <a:pt x="7306" y="1438"/>
                      <a:pt x="5719" y="1168"/>
                      <a:pt x="4222" y="869"/>
                    </a:cubicBezTo>
                    <a:cubicBezTo>
                      <a:pt x="2845" y="599"/>
                      <a:pt x="1407" y="330"/>
                      <a:pt x="0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50" name="Google Shape;3250;p33"/>
              <p:cNvSpPr/>
              <p:nvPr/>
            </p:nvSpPr>
            <p:spPr>
              <a:xfrm>
                <a:off x="238125" y="4497875"/>
                <a:ext cx="1099675" cy="276975"/>
              </a:xfrm>
              <a:custGeom>
                <a:rect b="b" l="l" r="r" t="t"/>
                <a:pathLst>
                  <a:path extrusionOk="0" h="11079" w="43987">
                    <a:moveTo>
                      <a:pt x="0" y="0"/>
                    </a:moveTo>
                    <a:lnTo>
                      <a:pt x="0" y="240"/>
                    </a:lnTo>
                    <a:lnTo>
                      <a:pt x="3204" y="749"/>
                    </a:lnTo>
                    <a:cubicBezTo>
                      <a:pt x="5510" y="1168"/>
                      <a:pt x="7875" y="1527"/>
                      <a:pt x="10241" y="1916"/>
                    </a:cubicBezTo>
                    <a:cubicBezTo>
                      <a:pt x="12516" y="2246"/>
                      <a:pt x="14852" y="2545"/>
                      <a:pt x="17098" y="2845"/>
                    </a:cubicBezTo>
                    <a:cubicBezTo>
                      <a:pt x="21769" y="3503"/>
                      <a:pt x="26620" y="4132"/>
                      <a:pt x="31351" y="5090"/>
                    </a:cubicBezTo>
                    <a:lnTo>
                      <a:pt x="32638" y="5360"/>
                    </a:lnTo>
                    <a:cubicBezTo>
                      <a:pt x="36202" y="6049"/>
                      <a:pt x="40274" y="6827"/>
                      <a:pt x="42999" y="9252"/>
                    </a:cubicBezTo>
                    <a:cubicBezTo>
                      <a:pt x="43508" y="9702"/>
                      <a:pt x="43747" y="10121"/>
                      <a:pt x="43747" y="10540"/>
                    </a:cubicBezTo>
                    <a:cubicBezTo>
                      <a:pt x="43747" y="10720"/>
                      <a:pt x="43687" y="10899"/>
                      <a:pt x="43568" y="11079"/>
                    </a:cubicBezTo>
                    <a:lnTo>
                      <a:pt x="43867" y="11079"/>
                    </a:lnTo>
                    <a:cubicBezTo>
                      <a:pt x="43927" y="10899"/>
                      <a:pt x="43987" y="10720"/>
                      <a:pt x="43987" y="10510"/>
                    </a:cubicBezTo>
                    <a:cubicBezTo>
                      <a:pt x="43987" y="10031"/>
                      <a:pt x="43717" y="9582"/>
                      <a:pt x="43148" y="9073"/>
                    </a:cubicBezTo>
                    <a:cubicBezTo>
                      <a:pt x="40394" y="6617"/>
                      <a:pt x="36291" y="5809"/>
                      <a:pt x="32668" y="5120"/>
                    </a:cubicBezTo>
                    <a:lnTo>
                      <a:pt x="31381" y="4851"/>
                    </a:lnTo>
                    <a:cubicBezTo>
                      <a:pt x="26650" y="3893"/>
                      <a:pt x="21799" y="3234"/>
                      <a:pt x="17128" y="2605"/>
                    </a:cubicBezTo>
                    <a:cubicBezTo>
                      <a:pt x="14882" y="2306"/>
                      <a:pt x="12546" y="2006"/>
                      <a:pt x="10271" y="1647"/>
                    </a:cubicBezTo>
                    <a:cubicBezTo>
                      <a:pt x="7935" y="1318"/>
                      <a:pt x="5540" y="898"/>
                      <a:pt x="3234" y="53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51" name="Google Shape;3251;p33"/>
              <p:cNvSpPr/>
              <p:nvPr/>
            </p:nvSpPr>
            <p:spPr>
              <a:xfrm>
                <a:off x="3239950" y="4410275"/>
                <a:ext cx="861625" cy="421475"/>
              </a:xfrm>
              <a:custGeom>
                <a:rect b="b" l="l" r="r" t="t"/>
                <a:pathLst>
                  <a:path extrusionOk="0" h="16859" w="34465">
                    <a:moveTo>
                      <a:pt x="23925" y="1"/>
                    </a:moveTo>
                    <a:lnTo>
                      <a:pt x="23925" y="1"/>
                    </a:lnTo>
                    <a:cubicBezTo>
                      <a:pt x="26171" y="420"/>
                      <a:pt x="28327" y="1169"/>
                      <a:pt x="30363" y="2187"/>
                    </a:cubicBezTo>
                    <a:cubicBezTo>
                      <a:pt x="30512" y="2247"/>
                      <a:pt x="30662" y="2336"/>
                      <a:pt x="30812" y="2396"/>
                    </a:cubicBezTo>
                    <a:cubicBezTo>
                      <a:pt x="31710" y="2815"/>
                      <a:pt x="33028" y="3474"/>
                      <a:pt x="33327" y="4223"/>
                    </a:cubicBezTo>
                    <a:cubicBezTo>
                      <a:pt x="34166" y="6199"/>
                      <a:pt x="31171" y="8534"/>
                      <a:pt x="30033" y="9193"/>
                    </a:cubicBezTo>
                    <a:cubicBezTo>
                      <a:pt x="24374" y="12517"/>
                      <a:pt x="17876" y="13625"/>
                      <a:pt x="11618" y="14673"/>
                    </a:cubicBezTo>
                    <a:cubicBezTo>
                      <a:pt x="10061" y="14942"/>
                      <a:pt x="8444" y="15212"/>
                      <a:pt x="6887" y="15511"/>
                    </a:cubicBezTo>
                    <a:cubicBezTo>
                      <a:pt x="6109" y="15661"/>
                      <a:pt x="5330" y="15811"/>
                      <a:pt x="4581" y="15930"/>
                    </a:cubicBezTo>
                    <a:cubicBezTo>
                      <a:pt x="3084" y="16200"/>
                      <a:pt x="1527" y="16499"/>
                      <a:pt x="0" y="16859"/>
                    </a:cubicBezTo>
                    <a:lnTo>
                      <a:pt x="1048" y="16859"/>
                    </a:lnTo>
                    <a:cubicBezTo>
                      <a:pt x="2216" y="16589"/>
                      <a:pt x="3414" y="16379"/>
                      <a:pt x="4611" y="16170"/>
                    </a:cubicBezTo>
                    <a:cubicBezTo>
                      <a:pt x="5360" y="16050"/>
                      <a:pt x="6168" y="15900"/>
                      <a:pt x="6917" y="15751"/>
                    </a:cubicBezTo>
                    <a:cubicBezTo>
                      <a:pt x="8474" y="15451"/>
                      <a:pt x="10091" y="15182"/>
                      <a:pt x="11648" y="14912"/>
                    </a:cubicBezTo>
                    <a:cubicBezTo>
                      <a:pt x="17936" y="13864"/>
                      <a:pt x="24464" y="12756"/>
                      <a:pt x="30153" y="9403"/>
                    </a:cubicBezTo>
                    <a:cubicBezTo>
                      <a:pt x="31411" y="8654"/>
                      <a:pt x="34465" y="6289"/>
                      <a:pt x="33567" y="4103"/>
                    </a:cubicBezTo>
                    <a:cubicBezTo>
                      <a:pt x="33207" y="3295"/>
                      <a:pt x="31830" y="2636"/>
                      <a:pt x="30932" y="2187"/>
                    </a:cubicBezTo>
                    <a:lnTo>
                      <a:pt x="30482" y="1977"/>
                    </a:lnTo>
                    <a:cubicBezTo>
                      <a:pt x="28806" y="1109"/>
                      <a:pt x="27039" y="480"/>
                      <a:pt x="25212" y="31"/>
                    </a:cubicBezTo>
                    <a:lnTo>
                      <a:pt x="23925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52" name="Google Shape;3252;p33"/>
              <p:cNvSpPr/>
              <p:nvPr/>
            </p:nvSpPr>
            <p:spPr>
              <a:xfrm>
                <a:off x="238125" y="4625875"/>
                <a:ext cx="814475" cy="152725"/>
              </a:xfrm>
              <a:custGeom>
                <a:rect b="b" l="l" r="r" t="t"/>
                <a:pathLst>
                  <a:path extrusionOk="0" h="6109" w="32579">
                    <a:moveTo>
                      <a:pt x="0" y="0"/>
                    </a:moveTo>
                    <a:lnTo>
                      <a:pt x="0" y="240"/>
                    </a:lnTo>
                    <a:cubicBezTo>
                      <a:pt x="659" y="300"/>
                      <a:pt x="1347" y="330"/>
                      <a:pt x="2006" y="330"/>
                    </a:cubicBezTo>
                    <a:cubicBezTo>
                      <a:pt x="4971" y="479"/>
                      <a:pt x="7875" y="779"/>
                      <a:pt x="10780" y="1258"/>
                    </a:cubicBezTo>
                    <a:cubicBezTo>
                      <a:pt x="11917" y="1438"/>
                      <a:pt x="13055" y="1587"/>
                      <a:pt x="14223" y="1737"/>
                    </a:cubicBezTo>
                    <a:cubicBezTo>
                      <a:pt x="20691" y="2575"/>
                      <a:pt x="26650" y="3534"/>
                      <a:pt x="32039" y="6109"/>
                    </a:cubicBezTo>
                    <a:lnTo>
                      <a:pt x="32578" y="6109"/>
                    </a:lnTo>
                    <a:cubicBezTo>
                      <a:pt x="27039" y="3354"/>
                      <a:pt x="20930" y="2366"/>
                      <a:pt x="14253" y="1497"/>
                    </a:cubicBezTo>
                    <a:cubicBezTo>
                      <a:pt x="13115" y="1348"/>
                      <a:pt x="11947" y="1198"/>
                      <a:pt x="10840" y="1018"/>
                    </a:cubicBezTo>
                    <a:cubicBezTo>
                      <a:pt x="7905" y="539"/>
                      <a:pt x="4971" y="240"/>
                      <a:pt x="2036" y="90"/>
                    </a:cubicBezTo>
                    <a:cubicBezTo>
                      <a:pt x="1377" y="90"/>
                      <a:pt x="689" y="60"/>
                      <a:pt x="0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53" name="Google Shape;3253;p33"/>
              <p:cNvSpPr/>
              <p:nvPr/>
            </p:nvSpPr>
            <p:spPr>
              <a:xfrm>
                <a:off x="2481625" y="4373600"/>
                <a:ext cx="545750" cy="142350"/>
              </a:xfrm>
              <a:custGeom>
                <a:rect b="b" l="l" r="r" t="t"/>
                <a:pathLst>
                  <a:path extrusionOk="0" h="5694" w="21830">
                    <a:moveTo>
                      <a:pt x="0" y="1"/>
                    </a:moveTo>
                    <a:lnTo>
                      <a:pt x="90" y="61"/>
                    </a:lnTo>
                    <a:cubicBezTo>
                      <a:pt x="779" y="480"/>
                      <a:pt x="1498" y="869"/>
                      <a:pt x="2246" y="1198"/>
                    </a:cubicBezTo>
                    <a:cubicBezTo>
                      <a:pt x="3594" y="1737"/>
                      <a:pt x="5061" y="2246"/>
                      <a:pt x="6348" y="2695"/>
                    </a:cubicBezTo>
                    <a:cubicBezTo>
                      <a:pt x="7666" y="3175"/>
                      <a:pt x="8983" y="3654"/>
                      <a:pt x="10301" y="4133"/>
                    </a:cubicBezTo>
                    <a:cubicBezTo>
                      <a:pt x="11768" y="4672"/>
                      <a:pt x="14822" y="5690"/>
                      <a:pt x="17637" y="5690"/>
                    </a:cubicBezTo>
                    <a:cubicBezTo>
                      <a:pt x="17715" y="5692"/>
                      <a:pt x="17793" y="5694"/>
                      <a:pt x="17871" y="5694"/>
                    </a:cubicBezTo>
                    <a:cubicBezTo>
                      <a:pt x="18721" y="5694"/>
                      <a:pt x="19569" y="5545"/>
                      <a:pt x="20392" y="5271"/>
                    </a:cubicBezTo>
                    <a:cubicBezTo>
                      <a:pt x="21350" y="4911"/>
                      <a:pt x="21829" y="4522"/>
                      <a:pt x="21829" y="4073"/>
                    </a:cubicBezTo>
                    <a:cubicBezTo>
                      <a:pt x="21799" y="3175"/>
                      <a:pt x="19673" y="2426"/>
                      <a:pt x="17607" y="1827"/>
                    </a:cubicBezTo>
                    <a:lnTo>
                      <a:pt x="17427" y="1767"/>
                    </a:lnTo>
                    <a:cubicBezTo>
                      <a:pt x="16320" y="1438"/>
                      <a:pt x="15152" y="1198"/>
                      <a:pt x="14014" y="1019"/>
                    </a:cubicBezTo>
                    <a:cubicBezTo>
                      <a:pt x="12966" y="839"/>
                      <a:pt x="11888" y="629"/>
                      <a:pt x="10870" y="360"/>
                    </a:cubicBezTo>
                    <a:cubicBezTo>
                      <a:pt x="10570" y="270"/>
                      <a:pt x="10331" y="180"/>
                      <a:pt x="10031" y="90"/>
                    </a:cubicBezTo>
                    <a:lnTo>
                      <a:pt x="9193" y="90"/>
                    </a:lnTo>
                    <a:cubicBezTo>
                      <a:pt x="9732" y="270"/>
                      <a:pt x="10241" y="450"/>
                      <a:pt x="10780" y="599"/>
                    </a:cubicBezTo>
                    <a:cubicBezTo>
                      <a:pt x="11858" y="899"/>
                      <a:pt x="12906" y="1079"/>
                      <a:pt x="13954" y="1258"/>
                    </a:cubicBezTo>
                    <a:cubicBezTo>
                      <a:pt x="15122" y="1438"/>
                      <a:pt x="16260" y="1707"/>
                      <a:pt x="17368" y="2007"/>
                    </a:cubicBezTo>
                    <a:lnTo>
                      <a:pt x="17547" y="2067"/>
                    </a:lnTo>
                    <a:cubicBezTo>
                      <a:pt x="18535" y="2366"/>
                      <a:pt x="21560" y="3234"/>
                      <a:pt x="21560" y="4073"/>
                    </a:cubicBezTo>
                    <a:cubicBezTo>
                      <a:pt x="21590" y="4402"/>
                      <a:pt x="21140" y="4732"/>
                      <a:pt x="20302" y="5031"/>
                    </a:cubicBezTo>
                    <a:cubicBezTo>
                      <a:pt x="19492" y="5332"/>
                      <a:pt x="18570" y="5452"/>
                      <a:pt x="17615" y="5452"/>
                    </a:cubicBezTo>
                    <a:cubicBezTo>
                      <a:pt x="14864" y="5452"/>
                      <a:pt x="11836" y="4457"/>
                      <a:pt x="10391" y="3923"/>
                    </a:cubicBezTo>
                    <a:cubicBezTo>
                      <a:pt x="9073" y="3414"/>
                      <a:pt x="7756" y="2965"/>
                      <a:pt x="6408" y="2486"/>
                    </a:cubicBezTo>
                    <a:cubicBezTo>
                      <a:pt x="5061" y="2007"/>
                      <a:pt x="3683" y="1498"/>
                      <a:pt x="2306" y="989"/>
                    </a:cubicBezTo>
                    <a:cubicBezTo>
                      <a:pt x="1677" y="689"/>
                      <a:pt x="1048" y="390"/>
                      <a:pt x="48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54" name="Google Shape;3254;p33"/>
              <p:cNvSpPr/>
              <p:nvPr/>
            </p:nvSpPr>
            <p:spPr>
              <a:xfrm>
                <a:off x="3604500" y="4412525"/>
                <a:ext cx="869875" cy="424475"/>
              </a:xfrm>
              <a:custGeom>
                <a:rect b="b" l="l" r="r" t="t"/>
                <a:pathLst>
                  <a:path extrusionOk="0" h="16979" w="34795">
                    <a:moveTo>
                      <a:pt x="26740" y="1"/>
                    </a:moveTo>
                    <a:cubicBezTo>
                      <a:pt x="28297" y="570"/>
                      <a:pt x="29794" y="1258"/>
                      <a:pt x="31202" y="2067"/>
                    </a:cubicBezTo>
                    <a:cubicBezTo>
                      <a:pt x="32489" y="2815"/>
                      <a:pt x="34525" y="4432"/>
                      <a:pt x="33926" y="6738"/>
                    </a:cubicBezTo>
                    <a:cubicBezTo>
                      <a:pt x="33387" y="8834"/>
                      <a:pt x="30333" y="10002"/>
                      <a:pt x="28087" y="10870"/>
                    </a:cubicBezTo>
                    <a:cubicBezTo>
                      <a:pt x="27608" y="11049"/>
                      <a:pt x="27159" y="11229"/>
                      <a:pt x="26800" y="11379"/>
                    </a:cubicBezTo>
                    <a:cubicBezTo>
                      <a:pt x="18985" y="14762"/>
                      <a:pt x="10181" y="15750"/>
                      <a:pt x="1677" y="16679"/>
                    </a:cubicBezTo>
                    <a:lnTo>
                      <a:pt x="1" y="16888"/>
                    </a:lnTo>
                    <a:cubicBezTo>
                      <a:pt x="480" y="16918"/>
                      <a:pt x="989" y="16948"/>
                      <a:pt x="1498" y="16978"/>
                    </a:cubicBezTo>
                    <a:lnTo>
                      <a:pt x="1707" y="16948"/>
                    </a:lnTo>
                    <a:cubicBezTo>
                      <a:pt x="10211" y="15990"/>
                      <a:pt x="19015" y="14972"/>
                      <a:pt x="26860" y="11618"/>
                    </a:cubicBezTo>
                    <a:cubicBezTo>
                      <a:pt x="27249" y="11469"/>
                      <a:pt x="27698" y="11289"/>
                      <a:pt x="28177" y="11109"/>
                    </a:cubicBezTo>
                    <a:cubicBezTo>
                      <a:pt x="30453" y="10241"/>
                      <a:pt x="33567" y="9043"/>
                      <a:pt x="34166" y="6828"/>
                    </a:cubicBezTo>
                    <a:cubicBezTo>
                      <a:pt x="34795" y="4342"/>
                      <a:pt x="32669" y="2666"/>
                      <a:pt x="31321" y="1857"/>
                    </a:cubicBezTo>
                    <a:cubicBezTo>
                      <a:pt x="30064" y="1138"/>
                      <a:pt x="28746" y="510"/>
                      <a:pt x="27369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55" name="Google Shape;3255;p33"/>
              <p:cNvSpPr/>
              <p:nvPr/>
            </p:nvSpPr>
            <p:spPr>
              <a:xfrm>
                <a:off x="3997500" y="4379600"/>
                <a:ext cx="783050" cy="479850"/>
              </a:xfrm>
              <a:custGeom>
                <a:rect b="b" l="l" r="r" t="t"/>
                <a:pathLst>
                  <a:path extrusionOk="0" h="19194" w="31322">
                    <a:moveTo>
                      <a:pt x="25782" y="0"/>
                    </a:moveTo>
                    <a:lnTo>
                      <a:pt x="25453" y="90"/>
                    </a:lnTo>
                    <a:cubicBezTo>
                      <a:pt x="25902" y="359"/>
                      <a:pt x="26351" y="659"/>
                      <a:pt x="26770" y="988"/>
                    </a:cubicBezTo>
                    <a:cubicBezTo>
                      <a:pt x="28717" y="2426"/>
                      <a:pt x="29854" y="3983"/>
                      <a:pt x="30453" y="5869"/>
                    </a:cubicBezTo>
                    <a:cubicBezTo>
                      <a:pt x="31022" y="7785"/>
                      <a:pt x="30633" y="8444"/>
                      <a:pt x="29046" y="9672"/>
                    </a:cubicBezTo>
                    <a:cubicBezTo>
                      <a:pt x="24944" y="12876"/>
                      <a:pt x="18835" y="14462"/>
                      <a:pt x="13475" y="15870"/>
                    </a:cubicBezTo>
                    <a:cubicBezTo>
                      <a:pt x="12158" y="16229"/>
                      <a:pt x="10930" y="16558"/>
                      <a:pt x="9762" y="16888"/>
                    </a:cubicBezTo>
                    <a:cubicBezTo>
                      <a:pt x="6588" y="17786"/>
                      <a:pt x="3354" y="18565"/>
                      <a:pt x="1" y="19193"/>
                    </a:cubicBezTo>
                    <a:lnTo>
                      <a:pt x="1708" y="19104"/>
                    </a:lnTo>
                    <a:cubicBezTo>
                      <a:pt x="4462" y="18535"/>
                      <a:pt x="7157" y="17876"/>
                      <a:pt x="9822" y="17127"/>
                    </a:cubicBezTo>
                    <a:cubicBezTo>
                      <a:pt x="10990" y="16768"/>
                      <a:pt x="12218" y="16469"/>
                      <a:pt x="13535" y="16109"/>
                    </a:cubicBezTo>
                    <a:cubicBezTo>
                      <a:pt x="18925" y="14702"/>
                      <a:pt x="25063" y="13085"/>
                      <a:pt x="29166" y="9881"/>
                    </a:cubicBezTo>
                    <a:cubicBezTo>
                      <a:pt x="30723" y="8654"/>
                      <a:pt x="31322" y="7965"/>
                      <a:pt x="30663" y="5809"/>
                    </a:cubicBezTo>
                    <a:cubicBezTo>
                      <a:pt x="30094" y="3863"/>
                      <a:pt x="28896" y="2276"/>
                      <a:pt x="26920" y="779"/>
                    </a:cubicBezTo>
                    <a:cubicBezTo>
                      <a:pt x="26531" y="509"/>
                      <a:pt x="26141" y="240"/>
                      <a:pt x="25782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56" name="Google Shape;3256;p33"/>
              <p:cNvSpPr/>
              <p:nvPr/>
            </p:nvSpPr>
            <p:spPr>
              <a:xfrm>
                <a:off x="2209150" y="4357125"/>
                <a:ext cx="1275600" cy="260525"/>
              </a:xfrm>
              <a:custGeom>
                <a:rect b="b" l="l" r="r" t="t"/>
                <a:pathLst>
                  <a:path extrusionOk="0" h="10421" w="51024">
                    <a:moveTo>
                      <a:pt x="0" y="1"/>
                    </a:moveTo>
                    <a:cubicBezTo>
                      <a:pt x="1048" y="660"/>
                      <a:pt x="2096" y="1288"/>
                      <a:pt x="3144" y="1887"/>
                    </a:cubicBezTo>
                    <a:cubicBezTo>
                      <a:pt x="7666" y="4462"/>
                      <a:pt x="12786" y="5840"/>
                      <a:pt x="17217" y="6888"/>
                    </a:cubicBezTo>
                    <a:cubicBezTo>
                      <a:pt x="18625" y="7187"/>
                      <a:pt x="20002" y="7546"/>
                      <a:pt x="21350" y="7876"/>
                    </a:cubicBezTo>
                    <a:cubicBezTo>
                      <a:pt x="26560" y="9193"/>
                      <a:pt x="31500" y="10421"/>
                      <a:pt x="36890" y="10421"/>
                    </a:cubicBezTo>
                    <a:lnTo>
                      <a:pt x="37549" y="10421"/>
                    </a:lnTo>
                    <a:cubicBezTo>
                      <a:pt x="40424" y="10391"/>
                      <a:pt x="43388" y="10391"/>
                      <a:pt x="46233" y="9912"/>
                    </a:cubicBezTo>
                    <a:cubicBezTo>
                      <a:pt x="46442" y="9882"/>
                      <a:pt x="46712" y="9852"/>
                      <a:pt x="47041" y="9822"/>
                    </a:cubicBezTo>
                    <a:cubicBezTo>
                      <a:pt x="48269" y="9702"/>
                      <a:pt x="49976" y="9523"/>
                      <a:pt x="50515" y="8774"/>
                    </a:cubicBezTo>
                    <a:cubicBezTo>
                      <a:pt x="50904" y="8295"/>
                      <a:pt x="51024" y="7666"/>
                      <a:pt x="50844" y="7097"/>
                    </a:cubicBezTo>
                    <a:cubicBezTo>
                      <a:pt x="50455" y="5900"/>
                      <a:pt x="48688" y="4762"/>
                      <a:pt x="45604" y="3744"/>
                    </a:cubicBezTo>
                    <a:cubicBezTo>
                      <a:pt x="42190" y="2666"/>
                      <a:pt x="38717" y="1768"/>
                      <a:pt x="35213" y="1109"/>
                    </a:cubicBezTo>
                    <a:lnTo>
                      <a:pt x="35004" y="1109"/>
                    </a:lnTo>
                    <a:cubicBezTo>
                      <a:pt x="34585" y="1079"/>
                      <a:pt x="34076" y="1049"/>
                      <a:pt x="33507" y="1019"/>
                    </a:cubicBezTo>
                    <a:lnTo>
                      <a:pt x="33507" y="1019"/>
                    </a:lnTo>
                    <a:cubicBezTo>
                      <a:pt x="37579" y="1738"/>
                      <a:pt x="41591" y="2756"/>
                      <a:pt x="45544" y="3983"/>
                    </a:cubicBezTo>
                    <a:cubicBezTo>
                      <a:pt x="49257" y="5211"/>
                      <a:pt x="50365" y="6439"/>
                      <a:pt x="50634" y="7157"/>
                    </a:cubicBezTo>
                    <a:cubicBezTo>
                      <a:pt x="50784" y="7666"/>
                      <a:pt x="50664" y="8235"/>
                      <a:pt x="50335" y="8624"/>
                    </a:cubicBezTo>
                    <a:cubicBezTo>
                      <a:pt x="49856" y="9283"/>
                      <a:pt x="48149" y="9463"/>
                      <a:pt x="47011" y="9553"/>
                    </a:cubicBezTo>
                    <a:cubicBezTo>
                      <a:pt x="46712" y="9583"/>
                      <a:pt x="46412" y="9612"/>
                      <a:pt x="46203" y="9672"/>
                    </a:cubicBezTo>
                    <a:cubicBezTo>
                      <a:pt x="43388" y="10122"/>
                      <a:pt x="40424" y="10151"/>
                      <a:pt x="37579" y="10181"/>
                    </a:cubicBezTo>
                    <a:lnTo>
                      <a:pt x="36890" y="10181"/>
                    </a:lnTo>
                    <a:cubicBezTo>
                      <a:pt x="31500" y="10181"/>
                      <a:pt x="26590" y="8954"/>
                      <a:pt x="21410" y="7636"/>
                    </a:cubicBezTo>
                    <a:cubicBezTo>
                      <a:pt x="20062" y="7307"/>
                      <a:pt x="18685" y="6948"/>
                      <a:pt x="17277" y="6618"/>
                    </a:cubicBezTo>
                    <a:cubicBezTo>
                      <a:pt x="12876" y="5600"/>
                      <a:pt x="7755" y="4193"/>
                      <a:pt x="3264" y="1648"/>
                    </a:cubicBezTo>
                    <a:cubicBezTo>
                      <a:pt x="2455" y="1199"/>
                      <a:pt x="1647" y="720"/>
                      <a:pt x="838" y="24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57" name="Google Shape;3257;p33"/>
              <p:cNvSpPr/>
              <p:nvPr/>
            </p:nvSpPr>
            <p:spPr>
              <a:xfrm>
                <a:off x="1828850" y="4292750"/>
                <a:ext cx="1051050" cy="507550"/>
              </a:xfrm>
              <a:custGeom>
                <a:rect b="b" l="l" r="r" t="t"/>
                <a:pathLst>
                  <a:path extrusionOk="0" h="20302" w="42042">
                    <a:moveTo>
                      <a:pt x="1" y="1"/>
                    </a:moveTo>
                    <a:lnTo>
                      <a:pt x="3175" y="989"/>
                    </a:lnTo>
                    <a:cubicBezTo>
                      <a:pt x="7127" y="2187"/>
                      <a:pt x="11170" y="3444"/>
                      <a:pt x="15152" y="4792"/>
                    </a:cubicBezTo>
                    <a:cubicBezTo>
                      <a:pt x="20033" y="6468"/>
                      <a:pt x="24524" y="8505"/>
                      <a:pt x="29285" y="10690"/>
                    </a:cubicBezTo>
                    <a:lnTo>
                      <a:pt x="30962" y="11439"/>
                    </a:lnTo>
                    <a:cubicBezTo>
                      <a:pt x="32819" y="12307"/>
                      <a:pt x="34735" y="13086"/>
                      <a:pt x="36562" y="13774"/>
                    </a:cubicBezTo>
                    <a:cubicBezTo>
                      <a:pt x="36951" y="13924"/>
                      <a:pt x="37430" y="14044"/>
                      <a:pt x="37939" y="14194"/>
                    </a:cubicBezTo>
                    <a:cubicBezTo>
                      <a:pt x="39137" y="14523"/>
                      <a:pt x="40514" y="14912"/>
                      <a:pt x="41173" y="15571"/>
                    </a:cubicBezTo>
                    <a:cubicBezTo>
                      <a:pt x="41622" y="15990"/>
                      <a:pt x="41802" y="16379"/>
                      <a:pt x="41712" y="16649"/>
                    </a:cubicBezTo>
                    <a:cubicBezTo>
                      <a:pt x="41472" y="17278"/>
                      <a:pt x="39766" y="17457"/>
                      <a:pt x="38658" y="17607"/>
                    </a:cubicBezTo>
                    <a:cubicBezTo>
                      <a:pt x="38268" y="17637"/>
                      <a:pt x="37939" y="17697"/>
                      <a:pt x="37700" y="17727"/>
                    </a:cubicBezTo>
                    <a:cubicBezTo>
                      <a:pt x="36322" y="17996"/>
                      <a:pt x="34945" y="18146"/>
                      <a:pt x="33627" y="18296"/>
                    </a:cubicBezTo>
                    <a:cubicBezTo>
                      <a:pt x="32789" y="18356"/>
                      <a:pt x="31950" y="18475"/>
                      <a:pt x="31082" y="18565"/>
                    </a:cubicBezTo>
                    <a:cubicBezTo>
                      <a:pt x="24944" y="19434"/>
                      <a:pt x="18745" y="19943"/>
                      <a:pt x="12547" y="20092"/>
                    </a:cubicBezTo>
                    <a:lnTo>
                      <a:pt x="14583" y="20302"/>
                    </a:lnTo>
                    <a:cubicBezTo>
                      <a:pt x="20123" y="20062"/>
                      <a:pt x="25632" y="19583"/>
                      <a:pt x="31112" y="18805"/>
                    </a:cubicBezTo>
                    <a:cubicBezTo>
                      <a:pt x="31950" y="18685"/>
                      <a:pt x="32819" y="18595"/>
                      <a:pt x="33627" y="18505"/>
                    </a:cubicBezTo>
                    <a:cubicBezTo>
                      <a:pt x="34975" y="18356"/>
                      <a:pt x="36352" y="18206"/>
                      <a:pt x="37729" y="17936"/>
                    </a:cubicBezTo>
                    <a:cubicBezTo>
                      <a:pt x="37969" y="17907"/>
                      <a:pt x="38298" y="17877"/>
                      <a:pt x="38658" y="17817"/>
                    </a:cubicBezTo>
                    <a:cubicBezTo>
                      <a:pt x="40005" y="17667"/>
                      <a:pt x="41652" y="17487"/>
                      <a:pt x="41922" y="16709"/>
                    </a:cubicBezTo>
                    <a:cubicBezTo>
                      <a:pt x="42041" y="16320"/>
                      <a:pt x="41862" y="15900"/>
                      <a:pt x="41323" y="15361"/>
                    </a:cubicBezTo>
                    <a:cubicBezTo>
                      <a:pt x="40604" y="14673"/>
                      <a:pt x="39227" y="14283"/>
                      <a:pt x="37999" y="13954"/>
                    </a:cubicBezTo>
                    <a:cubicBezTo>
                      <a:pt x="37490" y="13804"/>
                      <a:pt x="37011" y="13685"/>
                      <a:pt x="36651" y="13535"/>
                    </a:cubicBezTo>
                    <a:cubicBezTo>
                      <a:pt x="34795" y="12846"/>
                      <a:pt x="32909" y="12068"/>
                      <a:pt x="31022" y="11199"/>
                    </a:cubicBezTo>
                    <a:lnTo>
                      <a:pt x="29345" y="10451"/>
                    </a:lnTo>
                    <a:cubicBezTo>
                      <a:pt x="24584" y="8295"/>
                      <a:pt x="20093" y="6229"/>
                      <a:pt x="15182" y="4582"/>
                    </a:cubicBezTo>
                    <a:cubicBezTo>
                      <a:pt x="11230" y="3205"/>
                      <a:pt x="7157" y="1947"/>
                      <a:pt x="3235" y="749"/>
                    </a:cubicBezTo>
                    <a:lnTo>
                      <a:pt x="779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3258" name="Google Shape;3258;p33"/>
              <p:cNvSpPr/>
              <p:nvPr/>
            </p:nvSpPr>
            <p:spPr>
              <a:xfrm>
                <a:off x="1649950" y="4295750"/>
                <a:ext cx="712675" cy="497825"/>
              </a:xfrm>
              <a:custGeom>
                <a:rect b="b" l="l" r="r" t="t"/>
                <a:pathLst>
                  <a:path extrusionOk="0" h="19913" w="28507">
                    <a:moveTo>
                      <a:pt x="0" y="1"/>
                    </a:moveTo>
                    <a:cubicBezTo>
                      <a:pt x="2366" y="809"/>
                      <a:pt x="4761" y="1618"/>
                      <a:pt x="7217" y="2216"/>
                    </a:cubicBezTo>
                    <a:cubicBezTo>
                      <a:pt x="11708" y="3354"/>
                      <a:pt x="17278" y="4761"/>
                      <a:pt x="21140" y="7576"/>
                    </a:cubicBezTo>
                    <a:cubicBezTo>
                      <a:pt x="21410" y="7786"/>
                      <a:pt x="21799" y="8025"/>
                      <a:pt x="22218" y="8325"/>
                    </a:cubicBezTo>
                    <a:cubicBezTo>
                      <a:pt x="24464" y="9852"/>
                      <a:pt x="28207" y="12397"/>
                      <a:pt x="27878" y="14523"/>
                    </a:cubicBezTo>
                    <a:cubicBezTo>
                      <a:pt x="27608" y="16289"/>
                      <a:pt x="25722" y="16948"/>
                      <a:pt x="24105" y="17337"/>
                    </a:cubicBezTo>
                    <a:cubicBezTo>
                      <a:pt x="22578" y="17697"/>
                      <a:pt x="21679" y="17906"/>
                      <a:pt x="20332" y="18805"/>
                    </a:cubicBezTo>
                    <a:cubicBezTo>
                      <a:pt x="19673" y="19224"/>
                      <a:pt x="18984" y="19583"/>
                      <a:pt x="18266" y="19853"/>
                    </a:cubicBezTo>
                    <a:lnTo>
                      <a:pt x="18775" y="19912"/>
                    </a:lnTo>
                    <a:cubicBezTo>
                      <a:pt x="19344" y="19643"/>
                      <a:pt x="19913" y="19344"/>
                      <a:pt x="20452" y="18984"/>
                    </a:cubicBezTo>
                    <a:cubicBezTo>
                      <a:pt x="21769" y="18116"/>
                      <a:pt x="22667" y="17906"/>
                      <a:pt x="24165" y="17577"/>
                    </a:cubicBezTo>
                    <a:cubicBezTo>
                      <a:pt x="25841" y="17158"/>
                      <a:pt x="27818" y="16469"/>
                      <a:pt x="28117" y="14583"/>
                    </a:cubicBezTo>
                    <a:cubicBezTo>
                      <a:pt x="28506" y="12277"/>
                      <a:pt x="24644" y="9672"/>
                      <a:pt x="22368" y="8115"/>
                    </a:cubicBezTo>
                    <a:cubicBezTo>
                      <a:pt x="21919" y="7846"/>
                      <a:pt x="21560" y="7576"/>
                      <a:pt x="21260" y="7366"/>
                    </a:cubicBezTo>
                    <a:cubicBezTo>
                      <a:pt x="17397" y="4522"/>
                      <a:pt x="11768" y="3115"/>
                      <a:pt x="7277" y="2007"/>
                    </a:cubicBezTo>
                    <a:cubicBezTo>
                      <a:pt x="5061" y="1438"/>
                      <a:pt x="2845" y="749"/>
                      <a:pt x="689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</p:grpSp>
        <p:grpSp>
          <p:nvGrpSpPr>
            <p:cNvPr id="3259" name="Google Shape;3259;p33"/>
            <p:cNvGrpSpPr/>
            <p:nvPr/>
          </p:nvGrpSpPr>
          <p:grpSpPr>
            <a:xfrm flipH="1">
              <a:off x="8190076" y="3014991"/>
              <a:ext cx="1103512" cy="2031237"/>
              <a:chOff x="1781716" y="-4096110"/>
              <a:chExt cx="2249312" cy="4140312"/>
            </a:xfrm>
          </p:grpSpPr>
          <p:sp>
            <p:nvSpPr>
              <p:cNvPr id="3260" name="Google Shape;3260;p33"/>
              <p:cNvSpPr/>
              <p:nvPr/>
            </p:nvSpPr>
            <p:spPr>
              <a:xfrm>
                <a:off x="3034580" y="-2003001"/>
                <a:ext cx="483614" cy="1791854"/>
              </a:xfrm>
              <a:custGeom>
                <a:rect b="b" l="l" r="r" t="t"/>
                <a:pathLst>
                  <a:path extrusionOk="0" h="90635" w="24462">
                    <a:moveTo>
                      <a:pt x="0" y="0"/>
                    </a:moveTo>
                    <a:lnTo>
                      <a:pt x="0" y="27673"/>
                    </a:lnTo>
                    <a:cubicBezTo>
                      <a:pt x="0" y="27673"/>
                      <a:pt x="4985" y="45671"/>
                      <a:pt x="5492" y="49093"/>
                    </a:cubicBezTo>
                    <a:cubicBezTo>
                      <a:pt x="5957" y="52515"/>
                      <a:pt x="11999" y="90496"/>
                      <a:pt x="11999" y="90496"/>
                    </a:cubicBezTo>
                    <a:cubicBezTo>
                      <a:pt x="12767" y="90592"/>
                      <a:pt x="13521" y="90634"/>
                      <a:pt x="14255" y="90634"/>
                    </a:cubicBezTo>
                    <a:cubicBezTo>
                      <a:pt x="19981" y="90634"/>
                      <a:pt x="24462" y="88045"/>
                      <a:pt x="24462" y="88045"/>
                    </a:cubicBezTo>
                    <a:cubicBezTo>
                      <a:pt x="24462" y="88045"/>
                      <a:pt x="23279" y="56444"/>
                      <a:pt x="23405" y="53191"/>
                    </a:cubicBezTo>
                    <a:cubicBezTo>
                      <a:pt x="23574" y="49135"/>
                      <a:pt x="23532" y="45079"/>
                      <a:pt x="23194" y="41065"/>
                    </a:cubicBezTo>
                    <a:cubicBezTo>
                      <a:pt x="22729" y="37010"/>
                      <a:pt x="18885" y="0"/>
                      <a:pt x="188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33"/>
              <p:cNvSpPr/>
              <p:nvPr/>
            </p:nvSpPr>
            <p:spPr>
              <a:xfrm>
                <a:off x="1988016" y="-1984635"/>
                <a:ext cx="1297980" cy="1586997"/>
              </a:xfrm>
              <a:custGeom>
                <a:rect b="b" l="l" r="r" t="t"/>
                <a:pathLst>
                  <a:path extrusionOk="0" h="80273" w="65654">
                    <a:moveTo>
                      <a:pt x="34559" y="1"/>
                    </a:moveTo>
                    <a:cubicBezTo>
                      <a:pt x="34559" y="1"/>
                      <a:pt x="29574" y="29532"/>
                      <a:pt x="28349" y="35151"/>
                    </a:cubicBezTo>
                    <a:cubicBezTo>
                      <a:pt x="27166" y="40812"/>
                      <a:pt x="23195" y="44446"/>
                      <a:pt x="21589" y="46516"/>
                    </a:cubicBezTo>
                    <a:cubicBezTo>
                      <a:pt x="19942" y="48586"/>
                      <a:pt x="1" y="71865"/>
                      <a:pt x="1" y="71865"/>
                    </a:cubicBezTo>
                    <a:cubicBezTo>
                      <a:pt x="3043" y="77357"/>
                      <a:pt x="9549" y="80272"/>
                      <a:pt x="9549" y="80272"/>
                    </a:cubicBezTo>
                    <a:cubicBezTo>
                      <a:pt x="9549" y="80272"/>
                      <a:pt x="39080" y="53867"/>
                      <a:pt x="42248" y="51163"/>
                    </a:cubicBezTo>
                    <a:cubicBezTo>
                      <a:pt x="45459" y="48502"/>
                      <a:pt x="45924" y="48164"/>
                      <a:pt x="47825" y="43897"/>
                    </a:cubicBezTo>
                    <a:cubicBezTo>
                      <a:pt x="49684" y="39672"/>
                      <a:pt x="65654" y="1"/>
                      <a:pt x="65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33"/>
              <p:cNvSpPr/>
              <p:nvPr/>
            </p:nvSpPr>
            <p:spPr>
              <a:xfrm>
                <a:off x="2632814" y="-3220774"/>
                <a:ext cx="811044" cy="1309525"/>
              </a:xfrm>
              <a:custGeom>
                <a:rect b="b" l="l" r="r" t="t"/>
                <a:pathLst>
                  <a:path extrusionOk="0" h="66238" w="41024">
                    <a:moveTo>
                      <a:pt x="15456" y="0"/>
                    </a:moveTo>
                    <a:cubicBezTo>
                      <a:pt x="10597" y="0"/>
                      <a:pt x="7141" y="845"/>
                      <a:pt x="7141" y="845"/>
                    </a:cubicBezTo>
                    <a:cubicBezTo>
                      <a:pt x="3465" y="10393"/>
                      <a:pt x="1860" y="53021"/>
                      <a:pt x="1860" y="53021"/>
                    </a:cubicBezTo>
                    <a:cubicBezTo>
                      <a:pt x="1480" y="53317"/>
                      <a:pt x="1184" y="53697"/>
                      <a:pt x="973" y="54120"/>
                    </a:cubicBezTo>
                    <a:cubicBezTo>
                      <a:pt x="677" y="54753"/>
                      <a:pt x="128" y="61893"/>
                      <a:pt x="85" y="62400"/>
                    </a:cubicBezTo>
                    <a:cubicBezTo>
                      <a:pt x="1" y="63034"/>
                      <a:pt x="170" y="63668"/>
                      <a:pt x="635" y="64132"/>
                    </a:cubicBezTo>
                    <a:cubicBezTo>
                      <a:pt x="1099" y="64513"/>
                      <a:pt x="3212" y="65611"/>
                      <a:pt x="12971" y="66118"/>
                    </a:cubicBezTo>
                    <a:cubicBezTo>
                      <a:pt x="14458" y="66201"/>
                      <a:pt x="16016" y="66238"/>
                      <a:pt x="17599" y="66238"/>
                    </a:cubicBezTo>
                    <a:cubicBezTo>
                      <a:pt x="26447" y="66238"/>
                      <a:pt x="36062" y="65092"/>
                      <a:pt x="38320" y="64555"/>
                    </a:cubicBezTo>
                    <a:cubicBezTo>
                      <a:pt x="41024" y="63879"/>
                      <a:pt x="41024" y="62654"/>
                      <a:pt x="40981" y="61344"/>
                    </a:cubicBezTo>
                    <a:cubicBezTo>
                      <a:pt x="40939" y="60034"/>
                      <a:pt x="40686" y="55767"/>
                      <a:pt x="40643" y="55007"/>
                    </a:cubicBezTo>
                    <a:cubicBezTo>
                      <a:pt x="40643" y="54584"/>
                      <a:pt x="40432" y="54162"/>
                      <a:pt x="40136" y="53866"/>
                    </a:cubicBezTo>
                    <a:cubicBezTo>
                      <a:pt x="38827" y="21039"/>
                      <a:pt x="33630" y="5154"/>
                      <a:pt x="33630" y="5154"/>
                    </a:cubicBezTo>
                    <a:cubicBezTo>
                      <a:pt x="27669" y="997"/>
                      <a:pt x="20734" y="0"/>
                      <a:pt x="154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33"/>
              <p:cNvSpPr/>
              <p:nvPr/>
            </p:nvSpPr>
            <p:spPr>
              <a:xfrm>
                <a:off x="2713852" y="-2282252"/>
                <a:ext cx="43514" cy="35645"/>
              </a:xfrm>
              <a:custGeom>
                <a:rect b="b" l="l" r="r" t="t"/>
                <a:pathLst>
                  <a:path extrusionOk="0" h="1803" w="2201">
                    <a:moveTo>
                      <a:pt x="1173" y="0"/>
                    </a:moveTo>
                    <a:cubicBezTo>
                      <a:pt x="1121" y="0"/>
                      <a:pt x="1067" y="5"/>
                      <a:pt x="1014" y="15"/>
                    </a:cubicBezTo>
                    <a:cubicBezTo>
                      <a:pt x="211" y="184"/>
                      <a:pt x="0" y="1240"/>
                      <a:pt x="718" y="1662"/>
                    </a:cubicBezTo>
                    <a:cubicBezTo>
                      <a:pt x="873" y="1759"/>
                      <a:pt x="1037" y="1803"/>
                      <a:pt x="1195" y="1803"/>
                    </a:cubicBezTo>
                    <a:cubicBezTo>
                      <a:pt x="1728" y="1803"/>
                      <a:pt x="2200" y="1309"/>
                      <a:pt x="2070" y="691"/>
                    </a:cubicBezTo>
                    <a:cubicBezTo>
                      <a:pt x="1958" y="279"/>
                      <a:pt x="1581" y="0"/>
                      <a:pt x="1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33"/>
              <p:cNvSpPr/>
              <p:nvPr/>
            </p:nvSpPr>
            <p:spPr>
              <a:xfrm>
                <a:off x="3260097" y="-271544"/>
                <a:ext cx="543754" cy="262684"/>
              </a:xfrm>
              <a:custGeom>
                <a:rect b="b" l="l" r="r" t="t"/>
                <a:pathLst>
                  <a:path extrusionOk="0" h="13287" w="27504">
                    <a:moveTo>
                      <a:pt x="12463" y="1"/>
                    </a:moveTo>
                    <a:lnTo>
                      <a:pt x="676" y="2113"/>
                    </a:lnTo>
                    <a:cubicBezTo>
                      <a:pt x="676" y="2113"/>
                      <a:pt x="0" y="12083"/>
                      <a:pt x="85" y="12633"/>
                    </a:cubicBezTo>
                    <a:cubicBezTo>
                      <a:pt x="169" y="13224"/>
                      <a:pt x="1014" y="13182"/>
                      <a:pt x="2324" y="13266"/>
                    </a:cubicBezTo>
                    <a:cubicBezTo>
                      <a:pt x="2527" y="13280"/>
                      <a:pt x="3135" y="13287"/>
                      <a:pt x="4019" y="13287"/>
                    </a:cubicBezTo>
                    <a:cubicBezTo>
                      <a:pt x="8653" y="13287"/>
                      <a:pt x="20881" y="13094"/>
                      <a:pt x="22265" y="12633"/>
                    </a:cubicBezTo>
                    <a:cubicBezTo>
                      <a:pt x="23912" y="12041"/>
                      <a:pt x="27503" y="8830"/>
                      <a:pt x="27503" y="8830"/>
                    </a:cubicBezTo>
                    <a:cubicBezTo>
                      <a:pt x="27503" y="8830"/>
                      <a:pt x="22687" y="6591"/>
                      <a:pt x="22096" y="6295"/>
                    </a:cubicBezTo>
                    <a:cubicBezTo>
                      <a:pt x="21504" y="6000"/>
                      <a:pt x="12463" y="1"/>
                      <a:pt x="124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33"/>
              <p:cNvSpPr/>
              <p:nvPr/>
            </p:nvSpPr>
            <p:spPr>
              <a:xfrm>
                <a:off x="3257586" y="-138749"/>
                <a:ext cx="648159" cy="182952"/>
              </a:xfrm>
              <a:custGeom>
                <a:rect b="b" l="l" r="r" t="t"/>
                <a:pathLst>
                  <a:path extrusionOk="0" h="9254" w="32785">
                    <a:moveTo>
                      <a:pt x="85" y="5958"/>
                    </a:moveTo>
                    <a:cubicBezTo>
                      <a:pt x="85" y="5958"/>
                      <a:pt x="13815" y="6000"/>
                      <a:pt x="18167" y="6085"/>
                    </a:cubicBezTo>
                    <a:lnTo>
                      <a:pt x="18167" y="6085"/>
                    </a:lnTo>
                    <a:cubicBezTo>
                      <a:pt x="19096" y="6085"/>
                      <a:pt x="20026" y="6042"/>
                      <a:pt x="20955" y="5916"/>
                    </a:cubicBezTo>
                    <a:cubicBezTo>
                      <a:pt x="20955" y="5916"/>
                      <a:pt x="20955" y="3254"/>
                      <a:pt x="23194" y="1"/>
                    </a:cubicBezTo>
                    <a:cubicBezTo>
                      <a:pt x="23194" y="1"/>
                      <a:pt x="29405" y="2029"/>
                      <a:pt x="30630" y="2620"/>
                    </a:cubicBezTo>
                    <a:cubicBezTo>
                      <a:pt x="31897" y="3212"/>
                      <a:pt x="32447" y="4733"/>
                      <a:pt x="32658" y="5704"/>
                    </a:cubicBezTo>
                    <a:cubicBezTo>
                      <a:pt x="32785" y="6507"/>
                      <a:pt x="32785" y="7352"/>
                      <a:pt x="32616" y="8155"/>
                    </a:cubicBezTo>
                    <a:cubicBezTo>
                      <a:pt x="32489" y="8451"/>
                      <a:pt x="32193" y="8662"/>
                      <a:pt x="31855" y="8662"/>
                    </a:cubicBezTo>
                    <a:cubicBezTo>
                      <a:pt x="31348" y="8746"/>
                      <a:pt x="22772" y="8831"/>
                      <a:pt x="20068" y="8831"/>
                    </a:cubicBezTo>
                    <a:cubicBezTo>
                      <a:pt x="19139" y="8831"/>
                      <a:pt x="1775" y="9253"/>
                      <a:pt x="1014" y="9211"/>
                    </a:cubicBezTo>
                    <a:cubicBezTo>
                      <a:pt x="254" y="9127"/>
                      <a:pt x="0" y="8915"/>
                      <a:pt x="0" y="8620"/>
                    </a:cubicBezTo>
                    <a:cubicBezTo>
                      <a:pt x="43" y="8366"/>
                      <a:pt x="85" y="5958"/>
                      <a:pt x="85" y="59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33"/>
              <p:cNvSpPr/>
              <p:nvPr/>
            </p:nvSpPr>
            <p:spPr>
              <a:xfrm>
                <a:off x="3649309" y="-169650"/>
                <a:ext cx="38433" cy="55158"/>
              </a:xfrm>
              <a:custGeom>
                <a:rect b="b" l="l" r="r" t="t"/>
                <a:pathLst>
                  <a:path extrusionOk="0" h="2790" w="1944">
                    <a:moveTo>
                      <a:pt x="339" y="2662"/>
                    </a:moveTo>
                    <a:cubicBezTo>
                      <a:pt x="550" y="2789"/>
                      <a:pt x="803" y="2705"/>
                      <a:pt x="930" y="2451"/>
                    </a:cubicBezTo>
                    <a:lnTo>
                      <a:pt x="1859" y="677"/>
                    </a:lnTo>
                    <a:cubicBezTo>
                      <a:pt x="1944" y="466"/>
                      <a:pt x="1859" y="212"/>
                      <a:pt x="1648" y="85"/>
                    </a:cubicBezTo>
                    <a:lnTo>
                      <a:pt x="1648" y="85"/>
                    </a:lnTo>
                    <a:cubicBezTo>
                      <a:pt x="1395" y="1"/>
                      <a:pt x="1141" y="85"/>
                      <a:pt x="1014" y="297"/>
                    </a:cubicBezTo>
                    <a:lnTo>
                      <a:pt x="127" y="2071"/>
                    </a:lnTo>
                    <a:cubicBezTo>
                      <a:pt x="1" y="2282"/>
                      <a:pt x="85" y="2578"/>
                      <a:pt x="339" y="26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33"/>
              <p:cNvSpPr/>
              <p:nvPr/>
            </p:nvSpPr>
            <p:spPr>
              <a:xfrm>
                <a:off x="3613387" y="-192188"/>
                <a:ext cx="40113" cy="53458"/>
              </a:xfrm>
              <a:custGeom>
                <a:rect b="b" l="l" r="r" t="t"/>
                <a:pathLst>
                  <a:path extrusionOk="0" h="2704" w="2029">
                    <a:moveTo>
                      <a:pt x="339" y="2619"/>
                    </a:moveTo>
                    <a:cubicBezTo>
                      <a:pt x="550" y="2704"/>
                      <a:pt x="804" y="2662"/>
                      <a:pt x="930" y="2408"/>
                    </a:cubicBezTo>
                    <a:lnTo>
                      <a:pt x="1944" y="718"/>
                    </a:lnTo>
                    <a:cubicBezTo>
                      <a:pt x="2029" y="507"/>
                      <a:pt x="1987" y="211"/>
                      <a:pt x="1733" y="85"/>
                    </a:cubicBezTo>
                    <a:lnTo>
                      <a:pt x="1733" y="85"/>
                    </a:lnTo>
                    <a:cubicBezTo>
                      <a:pt x="1522" y="0"/>
                      <a:pt x="1268" y="42"/>
                      <a:pt x="1142" y="296"/>
                    </a:cubicBezTo>
                    <a:lnTo>
                      <a:pt x="128" y="1986"/>
                    </a:lnTo>
                    <a:cubicBezTo>
                      <a:pt x="1" y="2197"/>
                      <a:pt x="85" y="2493"/>
                      <a:pt x="339" y="26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33"/>
              <p:cNvSpPr/>
              <p:nvPr/>
            </p:nvSpPr>
            <p:spPr>
              <a:xfrm>
                <a:off x="3583338" y="-214745"/>
                <a:ext cx="41774" cy="52628"/>
              </a:xfrm>
              <a:custGeom>
                <a:rect b="b" l="l" r="r" t="t"/>
                <a:pathLst>
                  <a:path extrusionOk="0" h="2662" w="2113">
                    <a:moveTo>
                      <a:pt x="296" y="2535"/>
                    </a:moveTo>
                    <a:cubicBezTo>
                      <a:pt x="465" y="2662"/>
                      <a:pt x="761" y="2620"/>
                      <a:pt x="888" y="2409"/>
                    </a:cubicBezTo>
                    <a:lnTo>
                      <a:pt x="1986" y="719"/>
                    </a:lnTo>
                    <a:cubicBezTo>
                      <a:pt x="2113" y="507"/>
                      <a:pt x="2028" y="254"/>
                      <a:pt x="1817" y="127"/>
                    </a:cubicBezTo>
                    <a:lnTo>
                      <a:pt x="1817" y="127"/>
                    </a:lnTo>
                    <a:cubicBezTo>
                      <a:pt x="1606" y="0"/>
                      <a:pt x="1352" y="43"/>
                      <a:pt x="1226" y="254"/>
                    </a:cubicBezTo>
                    <a:lnTo>
                      <a:pt x="169" y="1944"/>
                    </a:lnTo>
                    <a:cubicBezTo>
                      <a:pt x="0" y="2113"/>
                      <a:pt x="85" y="2409"/>
                      <a:pt x="296" y="25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33"/>
              <p:cNvSpPr/>
              <p:nvPr/>
            </p:nvSpPr>
            <p:spPr>
              <a:xfrm>
                <a:off x="3547416" y="-238133"/>
                <a:ext cx="43454" cy="52648"/>
              </a:xfrm>
              <a:custGeom>
                <a:rect b="b" l="l" r="r" t="t"/>
                <a:pathLst>
                  <a:path extrusionOk="0" h="2663" w="2198">
                    <a:moveTo>
                      <a:pt x="297" y="2535"/>
                    </a:moveTo>
                    <a:cubicBezTo>
                      <a:pt x="466" y="2662"/>
                      <a:pt x="761" y="2620"/>
                      <a:pt x="888" y="2409"/>
                    </a:cubicBezTo>
                    <a:lnTo>
                      <a:pt x="2071" y="803"/>
                    </a:lnTo>
                    <a:cubicBezTo>
                      <a:pt x="2198" y="592"/>
                      <a:pt x="2155" y="296"/>
                      <a:pt x="1944" y="169"/>
                    </a:cubicBezTo>
                    <a:lnTo>
                      <a:pt x="1944" y="169"/>
                    </a:lnTo>
                    <a:cubicBezTo>
                      <a:pt x="1733" y="0"/>
                      <a:pt x="1437" y="85"/>
                      <a:pt x="1310" y="296"/>
                    </a:cubicBezTo>
                    <a:lnTo>
                      <a:pt x="170" y="1902"/>
                    </a:lnTo>
                    <a:cubicBezTo>
                      <a:pt x="1" y="2113"/>
                      <a:pt x="85" y="2366"/>
                      <a:pt x="297" y="25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33"/>
              <p:cNvSpPr/>
              <p:nvPr/>
            </p:nvSpPr>
            <p:spPr>
              <a:xfrm>
                <a:off x="3512344" y="-259860"/>
                <a:ext cx="44285" cy="50987"/>
              </a:xfrm>
              <a:custGeom>
                <a:rect b="b" l="l" r="r" t="t"/>
                <a:pathLst>
                  <a:path extrusionOk="0" h="2579" w="2240">
                    <a:moveTo>
                      <a:pt x="212" y="2409"/>
                    </a:moveTo>
                    <a:cubicBezTo>
                      <a:pt x="423" y="2578"/>
                      <a:pt x="719" y="2536"/>
                      <a:pt x="845" y="2325"/>
                    </a:cubicBezTo>
                    <a:lnTo>
                      <a:pt x="2113" y="761"/>
                    </a:lnTo>
                    <a:cubicBezTo>
                      <a:pt x="2240" y="550"/>
                      <a:pt x="2197" y="297"/>
                      <a:pt x="2028" y="128"/>
                    </a:cubicBezTo>
                    <a:lnTo>
                      <a:pt x="2028" y="128"/>
                    </a:lnTo>
                    <a:cubicBezTo>
                      <a:pt x="1817" y="1"/>
                      <a:pt x="1521" y="1"/>
                      <a:pt x="1395" y="212"/>
                    </a:cubicBezTo>
                    <a:lnTo>
                      <a:pt x="127" y="1818"/>
                    </a:lnTo>
                    <a:cubicBezTo>
                      <a:pt x="0" y="1987"/>
                      <a:pt x="43" y="2282"/>
                      <a:pt x="212" y="245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33"/>
              <p:cNvSpPr/>
              <p:nvPr/>
            </p:nvSpPr>
            <p:spPr>
              <a:xfrm>
                <a:off x="3502320" y="-90293"/>
                <a:ext cx="31751" cy="32581"/>
              </a:xfrm>
              <a:custGeom>
                <a:rect b="b" l="l" r="r" t="t"/>
                <a:pathLst>
                  <a:path extrusionOk="0" h="1648" w="1606">
                    <a:moveTo>
                      <a:pt x="0" y="719"/>
                    </a:moveTo>
                    <a:cubicBezTo>
                      <a:pt x="0" y="1310"/>
                      <a:pt x="719" y="1648"/>
                      <a:pt x="1183" y="1183"/>
                    </a:cubicBezTo>
                    <a:cubicBezTo>
                      <a:pt x="1606" y="761"/>
                      <a:pt x="1310" y="0"/>
                      <a:pt x="676" y="0"/>
                    </a:cubicBezTo>
                    <a:cubicBezTo>
                      <a:pt x="296" y="0"/>
                      <a:pt x="0" y="296"/>
                      <a:pt x="0" y="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33"/>
              <p:cNvSpPr/>
              <p:nvPr/>
            </p:nvSpPr>
            <p:spPr>
              <a:xfrm>
                <a:off x="3407939" y="-90293"/>
                <a:ext cx="32601" cy="32581"/>
              </a:xfrm>
              <a:custGeom>
                <a:rect b="b" l="l" r="r" t="t"/>
                <a:pathLst>
                  <a:path extrusionOk="0" h="1648" w="1649">
                    <a:moveTo>
                      <a:pt x="0" y="719"/>
                    </a:moveTo>
                    <a:cubicBezTo>
                      <a:pt x="0" y="1310"/>
                      <a:pt x="761" y="1648"/>
                      <a:pt x="1183" y="1183"/>
                    </a:cubicBezTo>
                    <a:cubicBezTo>
                      <a:pt x="1648" y="761"/>
                      <a:pt x="1310" y="0"/>
                      <a:pt x="719" y="0"/>
                    </a:cubicBezTo>
                    <a:cubicBezTo>
                      <a:pt x="296" y="0"/>
                      <a:pt x="0" y="296"/>
                      <a:pt x="0" y="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33"/>
              <p:cNvSpPr/>
              <p:nvPr/>
            </p:nvSpPr>
            <p:spPr>
              <a:xfrm>
                <a:off x="1820979" y="-567225"/>
                <a:ext cx="405937" cy="496168"/>
              </a:xfrm>
              <a:custGeom>
                <a:rect b="b" l="l" r="r" t="t"/>
                <a:pathLst>
                  <a:path extrusionOk="0" h="25097" w="20533">
                    <a:moveTo>
                      <a:pt x="8999" y="1"/>
                    </a:moveTo>
                    <a:cubicBezTo>
                      <a:pt x="8999" y="1"/>
                      <a:pt x="803" y="5746"/>
                      <a:pt x="380" y="6127"/>
                    </a:cubicBezTo>
                    <a:cubicBezTo>
                      <a:pt x="0" y="6549"/>
                      <a:pt x="549" y="7183"/>
                      <a:pt x="1310" y="8239"/>
                    </a:cubicBezTo>
                    <a:cubicBezTo>
                      <a:pt x="2028" y="9338"/>
                      <a:pt x="12801" y="22477"/>
                      <a:pt x="14280" y="23406"/>
                    </a:cubicBezTo>
                    <a:cubicBezTo>
                      <a:pt x="15801" y="24336"/>
                      <a:pt x="20533" y="25096"/>
                      <a:pt x="20533" y="25096"/>
                    </a:cubicBezTo>
                    <a:cubicBezTo>
                      <a:pt x="20533" y="25096"/>
                      <a:pt x="20152" y="19055"/>
                      <a:pt x="20026" y="18421"/>
                    </a:cubicBezTo>
                    <a:cubicBezTo>
                      <a:pt x="19899" y="17787"/>
                      <a:pt x="17955" y="7859"/>
                      <a:pt x="17955" y="7859"/>
                    </a:cubicBezTo>
                    <a:lnTo>
                      <a:pt x="899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33"/>
              <p:cNvSpPr/>
              <p:nvPr/>
            </p:nvSpPr>
            <p:spPr>
              <a:xfrm>
                <a:off x="1781716" y="-445283"/>
                <a:ext cx="566312" cy="459415"/>
              </a:xfrm>
              <a:custGeom>
                <a:rect b="b" l="l" r="r" t="t"/>
                <a:pathLst>
                  <a:path extrusionOk="0" h="23238" w="28645">
                    <a:moveTo>
                      <a:pt x="17533" y="17787"/>
                    </a:moveTo>
                    <a:cubicBezTo>
                      <a:pt x="18632" y="15675"/>
                      <a:pt x="20153" y="13774"/>
                      <a:pt x="22012" y="12253"/>
                    </a:cubicBezTo>
                    <a:cubicBezTo>
                      <a:pt x="22012" y="12253"/>
                      <a:pt x="26490" y="16055"/>
                      <a:pt x="27546" y="17027"/>
                    </a:cubicBezTo>
                    <a:cubicBezTo>
                      <a:pt x="28560" y="17956"/>
                      <a:pt x="28644" y="19562"/>
                      <a:pt x="28560" y="20576"/>
                    </a:cubicBezTo>
                    <a:cubicBezTo>
                      <a:pt x="28433" y="21378"/>
                      <a:pt x="28180" y="22181"/>
                      <a:pt x="27757" y="22899"/>
                    </a:cubicBezTo>
                    <a:cubicBezTo>
                      <a:pt x="27546" y="23153"/>
                      <a:pt x="27208" y="23237"/>
                      <a:pt x="26912" y="23153"/>
                    </a:cubicBezTo>
                    <a:cubicBezTo>
                      <a:pt x="26363" y="23068"/>
                      <a:pt x="17069" y="20364"/>
                      <a:pt x="15717" y="19857"/>
                    </a:cubicBezTo>
                    <a:cubicBezTo>
                      <a:pt x="14365" y="19351"/>
                      <a:pt x="14069" y="19139"/>
                      <a:pt x="13478" y="18421"/>
                    </a:cubicBezTo>
                    <a:cubicBezTo>
                      <a:pt x="12844" y="17703"/>
                      <a:pt x="888" y="3339"/>
                      <a:pt x="423" y="2705"/>
                    </a:cubicBezTo>
                    <a:cubicBezTo>
                      <a:pt x="1" y="2113"/>
                      <a:pt x="1" y="1733"/>
                      <a:pt x="254" y="1564"/>
                    </a:cubicBezTo>
                    <a:lnTo>
                      <a:pt x="2366" y="1"/>
                    </a:lnTo>
                    <a:cubicBezTo>
                      <a:pt x="2366" y="1"/>
                      <a:pt x="14238" y="14872"/>
                      <a:pt x="14998" y="16013"/>
                    </a:cubicBezTo>
                    <a:cubicBezTo>
                      <a:pt x="15590" y="16900"/>
                      <a:pt x="16477" y="17534"/>
                      <a:pt x="17533" y="177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33"/>
              <p:cNvSpPr/>
              <p:nvPr/>
            </p:nvSpPr>
            <p:spPr>
              <a:xfrm>
                <a:off x="2165096" y="-232281"/>
                <a:ext cx="58480" cy="30920"/>
              </a:xfrm>
              <a:custGeom>
                <a:rect b="b" l="l" r="r" t="t"/>
                <a:pathLst>
                  <a:path extrusionOk="0" h="1564" w="2958">
                    <a:moveTo>
                      <a:pt x="85" y="1183"/>
                    </a:moveTo>
                    <a:cubicBezTo>
                      <a:pt x="169" y="1437"/>
                      <a:pt x="423" y="1563"/>
                      <a:pt x="634" y="1479"/>
                    </a:cubicBezTo>
                    <a:lnTo>
                      <a:pt x="2577" y="972"/>
                    </a:lnTo>
                    <a:cubicBezTo>
                      <a:pt x="2831" y="887"/>
                      <a:pt x="2958" y="634"/>
                      <a:pt x="2873" y="380"/>
                    </a:cubicBezTo>
                    <a:lnTo>
                      <a:pt x="2873" y="380"/>
                    </a:lnTo>
                    <a:cubicBezTo>
                      <a:pt x="2789" y="127"/>
                      <a:pt x="2535" y="0"/>
                      <a:pt x="2324" y="85"/>
                    </a:cubicBezTo>
                    <a:lnTo>
                      <a:pt x="380" y="634"/>
                    </a:lnTo>
                    <a:cubicBezTo>
                      <a:pt x="169" y="676"/>
                      <a:pt x="0" y="930"/>
                      <a:pt x="85" y="11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33"/>
              <p:cNvSpPr/>
              <p:nvPr/>
            </p:nvSpPr>
            <p:spPr>
              <a:xfrm>
                <a:off x="2158414" y="-271544"/>
                <a:ext cx="56819" cy="27579"/>
              </a:xfrm>
              <a:custGeom>
                <a:rect b="b" l="l" r="r" t="t"/>
                <a:pathLst>
                  <a:path extrusionOk="0" h="1395" w="2874">
                    <a:moveTo>
                      <a:pt x="43" y="1014"/>
                    </a:moveTo>
                    <a:cubicBezTo>
                      <a:pt x="85" y="1268"/>
                      <a:pt x="338" y="1395"/>
                      <a:pt x="592" y="1352"/>
                    </a:cubicBezTo>
                    <a:lnTo>
                      <a:pt x="2493" y="888"/>
                    </a:lnTo>
                    <a:cubicBezTo>
                      <a:pt x="2746" y="845"/>
                      <a:pt x="2873" y="592"/>
                      <a:pt x="2831" y="381"/>
                    </a:cubicBezTo>
                    <a:lnTo>
                      <a:pt x="2831" y="381"/>
                    </a:lnTo>
                    <a:cubicBezTo>
                      <a:pt x="2789" y="127"/>
                      <a:pt x="2535" y="1"/>
                      <a:pt x="2282" y="43"/>
                    </a:cubicBezTo>
                    <a:lnTo>
                      <a:pt x="380" y="508"/>
                    </a:lnTo>
                    <a:cubicBezTo>
                      <a:pt x="127" y="550"/>
                      <a:pt x="0" y="803"/>
                      <a:pt x="43" y="10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33"/>
              <p:cNvSpPr/>
              <p:nvPr/>
            </p:nvSpPr>
            <p:spPr>
              <a:xfrm>
                <a:off x="2150901" y="-312468"/>
                <a:ext cx="58480" cy="26749"/>
              </a:xfrm>
              <a:custGeom>
                <a:rect b="b" l="l" r="r" t="t"/>
                <a:pathLst>
                  <a:path extrusionOk="0" h="1353" w="2958">
                    <a:moveTo>
                      <a:pt x="85" y="930"/>
                    </a:moveTo>
                    <a:cubicBezTo>
                      <a:pt x="127" y="1183"/>
                      <a:pt x="338" y="1352"/>
                      <a:pt x="591" y="1310"/>
                    </a:cubicBezTo>
                    <a:lnTo>
                      <a:pt x="2535" y="930"/>
                    </a:lnTo>
                    <a:cubicBezTo>
                      <a:pt x="2788" y="888"/>
                      <a:pt x="2957" y="634"/>
                      <a:pt x="2873" y="423"/>
                    </a:cubicBezTo>
                    <a:lnTo>
                      <a:pt x="2873" y="423"/>
                    </a:lnTo>
                    <a:cubicBezTo>
                      <a:pt x="2831" y="169"/>
                      <a:pt x="2619" y="0"/>
                      <a:pt x="2366" y="85"/>
                    </a:cubicBezTo>
                    <a:lnTo>
                      <a:pt x="423" y="423"/>
                    </a:lnTo>
                    <a:cubicBezTo>
                      <a:pt x="169" y="465"/>
                      <a:pt x="0" y="719"/>
                      <a:pt x="85" y="93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33"/>
              <p:cNvSpPr/>
              <p:nvPr/>
            </p:nvSpPr>
            <p:spPr>
              <a:xfrm>
                <a:off x="2144219" y="-352562"/>
                <a:ext cx="58480" cy="24238"/>
              </a:xfrm>
              <a:custGeom>
                <a:rect b="b" l="l" r="r" t="t"/>
                <a:pathLst>
                  <a:path extrusionOk="0" h="1226" w="2958">
                    <a:moveTo>
                      <a:pt x="42" y="845"/>
                    </a:moveTo>
                    <a:cubicBezTo>
                      <a:pt x="85" y="1057"/>
                      <a:pt x="338" y="1226"/>
                      <a:pt x="592" y="1183"/>
                    </a:cubicBezTo>
                    <a:lnTo>
                      <a:pt x="2535" y="930"/>
                    </a:lnTo>
                    <a:cubicBezTo>
                      <a:pt x="2788" y="888"/>
                      <a:pt x="2957" y="676"/>
                      <a:pt x="2915" y="423"/>
                    </a:cubicBezTo>
                    <a:lnTo>
                      <a:pt x="2915" y="423"/>
                    </a:lnTo>
                    <a:cubicBezTo>
                      <a:pt x="2873" y="169"/>
                      <a:pt x="2619" y="0"/>
                      <a:pt x="2366" y="43"/>
                    </a:cubicBezTo>
                    <a:lnTo>
                      <a:pt x="423" y="296"/>
                    </a:lnTo>
                    <a:cubicBezTo>
                      <a:pt x="169" y="338"/>
                      <a:pt x="0" y="550"/>
                      <a:pt x="42" y="8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33"/>
              <p:cNvSpPr/>
              <p:nvPr/>
            </p:nvSpPr>
            <p:spPr>
              <a:xfrm>
                <a:off x="2137536" y="-392655"/>
                <a:ext cx="57649" cy="21747"/>
              </a:xfrm>
              <a:custGeom>
                <a:rect b="b" l="l" r="r" t="t"/>
                <a:pathLst>
                  <a:path extrusionOk="0" h="1100" w="2916">
                    <a:moveTo>
                      <a:pt x="0" y="677"/>
                    </a:moveTo>
                    <a:cubicBezTo>
                      <a:pt x="42" y="930"/>
                      <a:pt x="254" y="1099"/>
                      <a:pt x="507" y="1099"/>
                    </a:cubicBezTo>
                    <a:lnTo>
                      <a:pt x="2493" y="930"/>
                    </a:lnTo>
                    <a:cubicBezTo>
                      <a:pt x="2746" y="888"/>
                      <a:pt x="2915" y="677"/>
                      <a:pt x="2873" y="423"/>
                    </a:cubicBezTo>
                    <a:lnTo>
                      <a:pt x="2873" y="423"/>
                    </a:lnTo>
                    <a:cubicBezTo>
                      <a:pt x="2873" y="170"/>
                      <a:pt x="2662" y="1"/>
                      <a:pt x="2408" y="43"/>
                    </a:cubicBezTo>
                    <a:lnTo>
                      <a:pt x="423" y="170"/>
                    </a:lnTo>
                    <a:cubicBezTo>
                      <a:pt x="169" y="212"/>
                      <a:pt x="0" y="423"/>
                      <a:pt x="0" y="6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33"/>
              <p:cNvSpPr/>
              <p:nvPr/>
            </p:nvSpPr>
            <p:spPr>
              <a:xfrm>
                <a:off x="2923493" y="-3597471"/>
                <a:ext cx="315727" cy="421813"/>
              </a:xfrm>
              <a:custGeom>
                <a:rect b="b" l="l" r="r" t="t"/>
                <a:pathLst>
                  <a:path extrusionOk="0" h="21336" w="15970">
                    <a:moveTo>
                      <a:pt x="2282" y="0"/>
                    </a:moveTo>
                    <a:cubicBezTo>
                      <a:pt x="2282" y="0"/>
                      <a:pt x="2493" y="4859"/>
                      <a:pt x="2028" y="7943"/>
                    </a:cubicBezTo>
                    <a:cubicBezTo>
                      <a:pt x="1521" y="10351"/>
                      <a:pt x="887" y="12717"/>
                      <a:pt x="0" y="15040"/>
                    </a:cubicBezTo>
                    <a:lnTo>
                      <a:pt x="12801" y="21335"/>
                    </a:lnTo>
                    <a:cubicBezTo>
                      <a:pt x="11492" y="13224"/>
                      <a:pt x="15970" y="9421"/>
                      <a:pt x="15970" y="9421"/>
                    </a:cubicBezTo>
                    <a:lnTo>
                      <a:pt x="6422" y="254"/>
                    </a:lnTo>
                    <a:lnTo>
                      <a:pt x="2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33"/>
              <p:cNvSpPr/>
              <p:nvPr/>
            </p:nvSpPr>
            <p:spPr>
              <a:xfrm>
                <a:off x="3331091" y="-4016852"/>
                <a:ext cx="227197" cy="218933"/>
              </a:xfrm>
              <a:custGeom>
                <a:rect b="b" l="l" r="r" t="t"/>
                <a:pathLst>
                  <a:path extrusionOk="0" h="11074" w="11492">
                    <a:moveTo>
                      <a:pt x="10062" y="0"/>
                    </a:moveTo>
                    <a:cubicBezTo>
                      <a:pt x="8024" y="0"/>
                      <a:pt x="0" y="7736"/>
                      <a:pt x="0" y="7736"/>
                    </a:cubicBezTo>
                    <a:lnTo>
                      <a:pt x="1775" y="11074"/>
                    </a:lnTo>
                    <a:cubicBezTo>
                      <a:pt x="10266" y="9426"/>
                      <a:pt x="11492" y="1483"/>
                      <a:pt x="10140" y="5"/>
                    </a:cubicBezTo>
                    <a:cubicBezTo>
                      <a:pt x="10115" y="2"/>
                      <a:pt x="10089" y="0"/>
                      <a:pt x="100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33"/>
              <p:cNvSpPr/>
              <p:nvPr/>
            </p:nvSpPr>
            <p:spPr>
              <a:xfrm>
                <a:off x="2815746" y="-4039054"/>
                <a:ext cx="614748" cy="672180"/>
              </a:xfrm>
              <a:custGeom>
                <a:rect b="b" l="l" r="r" t="t"/>
                <a:pathLst>
                  <a:path extrusionOk="0" h="34000" w="31095">
                    <a:moveTo>
                      <a:pt x="13299" y="0"/>
                    </a:moveTo>
                    <a:cubicBezTo>
                      <a:pt x="6105" y="0"/>
                      <a:pt x="1306" y="4897"/>
                      <a:pt x="676" y="11647"/>
                    </a:cubicBezTo>
                    <a:cubicBezTo>
                      <a:pt x="0" y="17647"/>
                      <a:pt x="3422" y="23308"/>
                      <a:pt x="9041" y="25505"/>
                    </a:cubicBezTo>
                    <a:cubicBezTo>
                      <a:pt x="10520" y="29307"/>
                      <a:pt x="13646" y="31800"/>
                      <a:pt x="18336" y="33152"/>
                    </a:cubicBezTo>
                    <a:cubicBezTo>
                      <a:pt x="20526" y="33783"/>
                      <a:pt x="22338" y="34000"/>
                      <a:pt x="23683" y="34000"/>
                    </a:cubicBezTo>
                    <a:cubicBezTo>
                      <a:pt x="25216" y="34000"/>
                      <a:pt x="26140" y="33717"/>
                      <a:pt x="26321" y="33447"/>
                    </a:cubicBezTo>
                    <a:cubicBezTo>
                      <a:pt x="26659" y="32940"/>
                      <a:pt x="26616" y="31715"/>
                      <a:pt x="26659" y="30490"/>
                    </a:cubicBezTo>
                    <a:cubicBezTo>
                      <a:pt x="26659" y="29307"/>
                      <a:pt x="27166" y="29645"/>
                      <a:pt x="27504" y="29096"/>
                    </a:cubicBezTo>
                    <a:cubicBezTo>
                      <a:pt x="27673" y="28715"/>
                      <a:pt x="27715" y="28293"/>
                      <a:pt x="27546" y="27913"/>
                    </a:cubicBezTo>
                    <a:cubicBezTo>
                      <a:pt x="27884" y="27786"/>
                      <a:pt x="28180" y="27659"/>
                      <a:pt x="28433" y="27406"/>
                    </a:cubicBezTo>
                    <a:cubicBezTo>
                      <a:pt x="28729" y="27068"/>
                      <a:pt x="28602" y="26983"/>
                      <a:pt x="28517" y="26350"/>
                    </a:cubicBezTo>
                    <a:cubicBezTo>
                      <a:pt x="28437" y="25947"/>
                      <a:pt x="28779" y="25544"/>
                      <a:pt x="29177" y="25544"/>
                    </a:cubicBezTo>
                    <a:cubicBezTo>
                      <a:pt x="29196" y="25544"/>
                      <a:pt x="29216" y="25545"/>
                      <a:pt x="29236" y="25547"/>
                    </a:cubicBezTo>
                    <a:cubicBezTo>
                      <a:pt x="29827" y="25378"/>
                      <a:pt x="30334" y="25040"/>
                      <a:pt x="30630" y="24533"/>
                    </a:cubicBezTo>
                    <a:cubicBezTo>
                      <a:pt x="31095" y="23688"/>
                      <a:pt x="28940" y="21871"/>
                      <a:pt x="28602" y="19421"/>
                    </a:cubicBezTo>
                    <a:cubicBezTo>
                      <a:pt x="28349" y="17647"/>
                      <a:pt x="29109" y="16083"/>
                      <a:pt x="28475" y="12788"/>
                    </a:cubicBezTo>
                    <a:cubicBezTo>
                      <a:pt x="27377" y="7085"/>
                      <a:pt x="23828" y="2184"/>
                      <a:pt x="18082" y="663"/>
                    </a:cubicBezTo>
                    <a:cubicBezTo>
                      <a:pt x="16395" y="212"/>
                      <a:pt x="14795" y="0"/>
                      <a:pt x="132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33"/>
              <p:cNvSpPr/>
              <p:nvPr/>
            </p:nvSpPr>
            <p:spPr>
              <a:xfrm>
                <a:off x="2759777" y="-3838033"/>
                <a:ext cx="365864" cy="398425"/>
              </a:xfrm>
              <a:custGeom>
                <a:rect b="b" l="l" r="r" t="t"/>
                <a:pathLst>
                  <a:path extrusionOk="0" h="20153" w="18506">
                    <a:moveTo>
                      <a:pt x="888" y="1"/>
                    </a:moveTo>
                    <a:cubicBezTo>
                      <a:pt x="1" y="8661"/>
                      <a:pt x="3211" y="14196"/>
                      <a:pt x="4310" y="15294"/>
                    </a:cubicBezTo>
                    <a:cubicBezTo>
                      <a:pt x="4944" y="15844"/>
                      <a:pt x="5366" y="16646"/>
                      <a:pt x="5493" y="17491"/>
                    </a:cubicBezTo>
                    <a:cubicBezTo>
                      <a:pt x="5493" y="17491"/>
                      <a:pt x="6591" y="16900"/>
                      <a:pt x="6845" y="16097"/>
                    </a:cubicBezTo>
                    <a:cubicBezTo>
                      <a:pt x="8070" y="17365"/>
                      <a:pt x="9211" y="18716"/>
                      <a:pt x="10267" y="20153"/>
                    </a:cubicBezTo>
                    <a:cubicBezTo>
                      <a:pt x="11619" y="17069"/>
                      <a:pt x="11239" y="12844"/>
                      <a:pt x="11239" y="12844"/>
                    </a:cubicBezTo>
                    <a:cubicBezTo>
                      <a:pt x="11239" y="12844"/>
                      <a:pt x="13197" y="10164"/>
                      <a:pt x="13705" y="10164"/>
                    </a:cubicBezTo>
                    <a:cubicBezTo>
                      <a:pt x="13761" y="10164"/>
                      <a:pt x="13799" y="10196"/>
                      <a:pt x="13816" y="10267"/>
                    </a:cubicBezTo>
                    <a:cubicBezTo>
                      <a:pt x="14027" y="10901"/>
                      <a:pt x="14365" y="11492"/>
                      <a:pt x="14830" y="11957"/>
                    </a:cubicBezTo>
                    <a:cubicBezTo>
                      <a:pt x="15252" y="12506"/>
                      <a:pt x="16773" y="12844"/>
                      <a:pt x="16773" y="12844"/>
                    </a:cubicBezTo>
                    <a:cubicBezTo>
                      <a:pt x="16773" y="12844"/>
                      <a:pt x="16308" y="9211"/>
                      <a:pt x="16182" y="8281"/>
                    </a:cubicBezTo>
                    <a:cubicBezTo>
                      <a:pt x="16055" y="7352"/>
                      <a:pt x="16773" y="6803"/>
                      <a:pt x="17618" y="6465"/>
                    </a:cubicBezTo>
                    <a:cubicBezTo>
                      <a:pt x="18421" y="6127"/>
                      <a:pt x="18505" y="5408"/>
                      <a:pt x="18505" y="4648"/>
                    </a:cubicBezTo>
                    <a:lnTo>
                      <a:pt x="18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33"/>
              <p:cNvSpPr/>
              <p:nvPr/>
            </p:nvSpPr>
            <p:spPr>
              <a:xfrm>
                <a:off x="2929325" y="-3690410"/>
                <a:ext cx="103595" cy="172296"/>
              </a:xfrm>
              <a:custGeom>
                <a:rect b="b" l="l" r="r" t="t"/>
                <a:pathLst>
                  <a:path extrusionOk="0" h="8715" w="5240">
                    <a:moveTo>
                      <a:pt x="2959" y="1"/>
                    </a:moveTo>
                    <a:cubicBezTo>
                      <a:pt x="2891" y="1"/>
                      <a:pt x="2820" y="4"/>
                      <a:pt x="2747" y="12"/>
                    </a:cubicBezTo>
                    <a:cubicBezTo>
                      <a:pt x="592" y="223"/>
                      <a:pt x="1" y="2842"/>
                      <a:pt x="1015" y="5335"/>
                    </a:cubicBezTo>
                    <a:cubicBezTo>
                      <a:pt x="1649" y="6856"/>
                      <a:pt x="2832" y="8039"/>
                      <a:pt x="4352" y="8715"/>
                    </a:cubicBezTo>
                    <a:lnTo>
                      <a:pt x="5240" y="2758"/>
                    </a:lnTo>
                    <a:cubicBezTo>
                      <a:pt x="5240" y="2758"/>
                      <a:pt x="4885" y="1"/>
                      <a:pt x="29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33"/>
              <p:cNvSpPr/>
              <p:nvPr/>
            </p:nvSpPr>
            <p:spPr>
              <a:xfrm>
                <a:off x="2953563" y="-4096110"/>
                <a:ext cx="408448" cy="334113"/>
              </a:xfrm>
              <a:custGeom>
                <a:rect b="b" l="l" r="r" t="t"/>
                <a:pathLst>
                  <a:path extrusionOk="0" h="16900" w="20660">
                    <a:moveTo>
                      <a:pt x="8522" y="0"/>
                    </a:moveTo>
                    <a:cubicBezTo>
                      <a:pt x="5680" y="0"/>
                      <a:pt x="2113" y="169"/>
                      <a:pt x="2113" y="169"/>
                    </a:cubicBezTo>
                    <a:cubicBezTo>
                      <a:pt x="0" y="5830"/>
                      <a:pt x="4183" y="16899"/>
                      <a:pt x="4183" y="16899"/>
                    </a:cubicBezTo>
                    <a:lnTo>
                      <a:pt x="5323" y="16899"/>
                    </a:lnTo>
                    <a:cubicBezTo>
                      <a:pt x="12759" y="14069"/>
                      <a:pt x="20659" y="8576"/>
                      <a:pt x="20659" y="8576"/>
                    </a:cubicBezTo>
                    <a:cubicBezTo>
                      <a:pt x="20659" y="8576"/>
                      <a:pt x="13308" y="549"/>
                      <a:pt x="11703" y="169"/>
                    </a:cubicBezTo>
                    <a:cubicBezTo>
                      <a:pt x="11182" y="42"/>
                      <a:pt x="9942" y="0"/>
                      <a:pt x="85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33"/>
              <p:cNvSpPr/>
              <p:nvPr/>
            </p:nvSpPr>
            <p:spPr>
              <a:xfrm>
                <a:off x="3058799" y="-4022625"/>
                <a:ext cx="472760" cy="272569"/>
              </a:xfrm>
              <a:custGeom>
                <a:rect b="b" l="l" r="r" t="t"/>
                <a:pathLst>
                  <a:path extrusionOk="0" h="13787" w="23913">
                    <a:moveTo>
                      <a:pt x="23406" y="1"/>
                    </a:moveTo>
                    <a:cubicBezTo>
                      <a:pt x="23068" y="1"/>
                      <a:pt x="16519" y="3254"/>
                      <a:pt x="14745" y="4226"/>
                    </a:cubicBezTo>
                    <a:cubicBezTo>
                      <a:pt x="12928" y="5155"/>
                      <a:pt x="0" y="13182"/>
                      <a:pt x="0" y="13182"/>
                    </a:cubicBezTo>
                    <a:cubicBezTo>
                      <a:pt x="1674" y="13587"/>
                      <a:pt x="3391" y="13787"/>
                      <a:pt x="5110" y="13787"/>
                    </a:cubicBezTo>
                    <a:cubicBezTo>
                      <a:pt x="7513" y="13787"/>
                      <a:pt x="9919" y="13397"/>
                      <a:pt x="12210" y="12633"/>
                    </a:cubicBezTo>
                    <a:cubicBezTo>
                      <a:pt x="18378" y="10521"/>
                      <a:pt x="19772" y="5747"/>
                      <a:pt x="21209" y="3127"/>
                    </a:cubicBezTo>
                    <a:cubicBezTo>
                      <a:pt x="22687" y="508"/>
                      <a:pt x="23913" y="297"/>
                      <a:pt x="23913" y="297"/>
                    </a:cubicBezTo>
                    <a:cubicBezTo>
                      <a:pt x="23828" y="128"/>
                      <a:pt x="23617" y="1"/>
                      <a:pt x="234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33"/>
              <p:cNvSpPr/>
              <p:nvPr/>
            </p:nvSpPr>
            <p:spPr>
              <a:xfrm>
                <a:off x="2756436" y="-4092789"/>
                <a:ext cx="302382" cy="442710"/>
              </a:xfrm>
              <a:custGeom>
                <a:rect b="b" l="l" r="r" t="t"/>
                <a:pathLst>
                  <a:path extrusionOk="0" h="22393" w="15295">
                    <a:moveTo>
                      <a:pt x="12084" y="1"/>
                    </a:moveTo>
                    <a:cubicBezTo>
                      <a:pt x="12083" y="1"/>
                      <a:pt x="7774" y="1564"/>
                      <a:pt x="1479" y="7901"/>
                    </a:cubicBezTo>
                    <a:cubicBezTo>
                      <a:pt x="677" y="8662"/>
                      <a:pt x="254" y="10605"/>
                      <a:pt x="254" y="12675"/>
                    </a:cubicBezTo>
                    <a:cubicBezTo>
                      <a:pt x="254" y="14703"/>
                      <a:pt x="1" y="19942"/>
                      <a:pt x="1733" y="22392"/>
                    </a:cubicBezTo>
                    <a:cubicBezTo>
                      <a:pt x="1733" y="22392"/>
                      <a:pt x="9549" y="20280"/>
                      <a:pt x="15294" y="16731"/>
                    </a:cubicBezTo>
                    <a:cubicBezTo>
                      <a:pt x="15294" y="16731"/>
                      <a:pt x="11534" y="7606"/>
                      <a:pt x="120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33"/>
              <p:cNvSpPr/>
              <p:nvPr/>
            </p:nvSpPr>
            <p:spPr>
              <a:xfrm>
                <a:off x="2728877" y="-3221050"/>
                <a:ext cx="283996" cy="244179"/>
              </a:xfrm>
              <a:custGeom>
                <a:rect b="b" l="l" r="r" t="t"/>
                <a:pathLst>
                  <a:path extrusionOk="0" h="12351" w="14365">
                    <a:moveTo>
                      <a:pt x="10519" y="1"/>
                    </a:moveTo>
                    <a:cubicBezTo>
                      <a:pt x="7759" y="1"/>
                      <a:pt x="4991" y="282"/>
                      <a:pt x="2282" y="859"/>
                    </a:cubicBezTo>
                    <a:cubicBezTo>
                      <a:pt x="1395" y="3140"/>
                      <a:pt x="634" y="7323"/>
                      <a:pt x="0" y="12350"/>
                    </a:cubicBezTo>
                    <a:cubicBezTo>
                      <a:pt x="6929" y="3563"/>
                      <a:pt x="14365" y="1619"/>
                      <a:pt x="14365" y="1619"/>
                    </a:cubicBezTo>
                    <a:lnTo>
                      <a:pt x="14365" y="183"/>
                    </a:lnTo>
                    <a:cubicBezTo>
                      <a:pt x="13089" y="62"/>
                      <a:pt x="11805" y="1"/>
                      <a:pt x="10519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33"/>
              <p:cNvSpPr/>
              <p:nvPr/>
            </p:nvSpPr>
            <p:spPr>
              <a:xfrm>
                <a:off x="2818237" y="-3209979"/>
                <a:ext cx="437688" cy="746772"/>
              </a:xfrm>
              <a:custGeom>
                <a:rect b="b" l="l" r="r" t="t"/>
                <a:pathLst>
                  <a:path extrusionOk="0" h="37773" w="22139">
                    <a:moveTo>
                      <a:pt x="5567" y="0"/>
                    </a:moveTo>
                    <a:cubicBezTo>
                      <a:pt x="2895" y="0"/>
                      <a:pt x="846" y="214"/>
                      <a:pt x="846" y="214"/>
                    </a:cubicBezTo>
                    <a:lnTo>
                      <a:pt x="1" y="6256"/>
                    </a:lnTo>
                    <a:cubicBezTo>
                      <a:pt x="1" y="6256"/>
                      <a:pt x="6269" y="2495"/>
                      <a:pt x="11404" y="2495"/>
                    </a:cubicBezTo>
                    <a:cubicBezTo>
                      <a:pt x="14754" y="2495"/>
                      <a:pt x="17623" y="4095"/>
                      <a:pt x="17956" y="9382"/>
                    </a:cubicBezTo>
                    <a:cubicBezTo>
                      <a:pt x="18801" y="22775"/>
                      <a:pt x="12591" y="27929"/>
                      <a:pt x="12591" y="27929"/>
                    </a:cubicBezTo>
                    <a:lnTo>
                      <a:pt x="7648" y="30041"/>
                    </a:lnTo>
                    <a:lnTo>
                      <a:pt x="7648" y="37773"/>
                    </a:lnTo>
                    <a:lnTo>
                      <a:pt x="13647" y="29450"/>
                    </a:lnTo>
                    <a:cubicBezTo>
                      <a:pt x="13647" y="29450"/>
                      <a:pt x="17492" y="26493"/>
                      <a:pt x="19562" y="19141"/>
                    </a:cubicBezTo>
                    <a:cubicBezTo>
                      <a:pt x="22139" y="9805"/>
                      <a:pt x="20111" y="4312"/>
                      <a:pt x="15548" y="1735"/>
                    </a:cubicBezTo>
                    <a:cubicBezTo>
                      <a:pt x="13017" y="319"/>
                      <a:pt x="8828" y="0"/>
                      <a:pt x="55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33"/>
              <p:cNvSpPr/>
              <p:nvPr/>
            </p:nvSpPr>
            <p:spPr>
              <a:xfrm>
                <a:off x="2352179" y="-2849948"/>
                <a:ext cx="146199" cy="550456"/>
              </a:xfrm>
              <a:custGeom>
                <a:rect b="b" l="l" r="r" t="t"/>
                <a:pathLst>
                  <a:path extrusionOk="0" h="27843" w="7395">
                    <a:moveTo>
                      <a:pt x="7394" y="1"/>
                    </a:moveTo>
                    <a:cubicBezTo>
                      <a:pt x="7394" y="1"/>
                      <a:pt x="3085" y="2451"/>
                      <a:pt x="2451" y="3761"/>
                    </a:cubicBezTo>
                    <a:cubicBezTo>
                      <a:pt x="1775" y="5071"/>
                      <a:pt x="508" y="15675"/>
                      <a:pt x="339" y="20111"/>
                    </a:cubicBezTo>
                    <a:cubicBezTo>
                      <a:pt x="170" y="24547"/>
                      <a:pt x="1" y="27631"/>
                      <a:pt x="5197" y="27842"/>
                    </a:cubicBezTo>
                    <a:lnTo>
                      <a:pt x="73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33"/>
              <p:cNvSpPr/>
              <p:nvPr/>
            </p:nvSpPr>
            <p:spPr>
              <a:xfrm>
                <a:off x="2423173" y="-3214942"/>
                <a:ext cx="451053" cy="1006036"/>
              </a:xfrm>
              <a:custGeom>
                <a:rect b="b" l="l" r="r" t="t"/>
                <a:pathLst>
                  <a:path extrusionOk="0" h="50887" w="22815">
                    <a:moveTo>
                      <a:pt x="20533" y="1"/>
                    </a:moveTo>
                    <a:cubicBezTo>
                      <a:pt x="16731" y="1"/>
                      <a:pt x="10267" y="1564"/>
                      <a:pt x="9380" y="2493"/>
                    </a:cubicBezTo>
                    <a:cubicBezTo>
                      <a:pt x="8450" y="3465"/>
                      <a:pt x="4690" y="10478"/>
                      <a:pt x="2324" y="18463"/>
                    </a:cubicBezTo>
                    <a:cubicBezTo>
                      <a:pt x="1" y="26448"/>
                      <a:pt x="128" y="44614"/>
                      <a:pt x="128" y="46135"/>
                    </a:cubicBezTo>
                    <a:cubicBezTo>
                      <a:pt x="128" y="47699"/>
                      <a:pt x="592" y="48670"/>
                      <a:pt x="2113" y="49304"/>
                    </a:cubicBezTo>
                    <a:cubicBezTo>
                      <a:pt x="3372" y="49864"/>
                      <a:pt x="10451" y="50887"/>
                      <a:pt x="14289" y="50887"/>
                    </a:cubicBezTo>
                    <a:cubicBezTo>
                      <a:pt x="15087" y="50887"/>
                      <a:pt x="15745" y="50842"/>
                      <a:pt x="16182" y="50740"/>
                    </a:cubicBezTo>
                    <a:cubicBezTo>
                      <a:pt x="18717" y="50149"/>
                      <a:pt x="18717" y="49093"/>
                      <a:pt x="18717" y="47192"/>
                    </a:cubicBezTo>
                    <a:lnTo>
                      <a:pt x="18717" y="28898"/>
                    </a:lnTo>
                    <a:cubicBezTo>
                      <a:pt x="18717" y="15252"/>
                      <a:pt x="21843" y="5704"/>
                      <a:pt x="22308" y="3169"/>
                    </a:cubicBezTo>
                    <a:cubicBezTo>
                      <a:pt x="22815" y="634"/>
                      <a:pt x="21758" y="1"/>
                      <a:pt x="205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33"/>
              <p:cNvSpPr/>
              <p:nvPr/>
            </p:nvSpPr>
            <p:spPr>
              <a:xfrm>
                <a:off x="2641177" y="-3208259"/>
                <a:ext cx="115279" cy="373376"/>
              </a:xfrm>
              <a:custGeom>
                <a:rect b="b" l="l" r="r" t="t"/>
                <a:pathLst>
                  <a:path extrusionOk="0" h="18886" w="5831">
                    <a:moveTo>
                      <a:pt x="5831" y="1"/>
                    </a:moveTo>
                    <a:lnTo>
                      <a:pt x="5831" y="1"/>
                    </a:lnTo>
                    <a:cubicBezTo>
                      <a:pt x="5324" y="85"/>
                      <a:pt x="4859" y="170"/>
                      <a:pt x="4352" y="254"/>
                    </a:cubicBezTo>
                    <a:cubicBezTo>
                      <a:pt x="2240" y="6253"/>
                      <a:pt x="761" y="12422"/>
                      <a:pt x="0" y="18759"/>
                    </a:cubicBezTo>
                    <a:lnTo>
                      <a:pt x="1268" y="18885"/>
                    </a:lnTo>
                    <a:cubicBezTo>
                      <a:pt x="2071" y="12422"/>
                      <a:pt x="3592" y="6084"/>
                      <a:pt x="58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33"/>
              <p:cNvSpPr/>
              <p:nvPr/>
            </p:nvSpPr>
            <p:spPr>
              <a:xfrm>
                <a:off x="2775653" y="-2626922"/>
                <a:ext cx="202979" cy="351649"/>
              </a:xfrm>
              <a:custGeom>
                <a:rect b="b" l="l" r="r" t="t"/>
                <a:pathLst>
                  <a:path extrusionOk="0" h="17787" w="10267">
                    <a:moveTo>
                      <a:pt x="0" y="0"/>
                    </a:moveTo>
                    <a:lnTo>
                      <a:pt x="0" y="17787"/>
                    </a:lnTo>
                    <a:cubicBezTo>
                      <a:pt x="2535" y="17068"/>
                      <a:pt x="6718" y="13351"/>
                      <a:pt x="8154" y="11830"/>
                    </a:cubicBezTo>
                    <a:cubicBezTo>
                      <a:pt x="9633" y="10309"/>
                      <a:pt x="10267" y="8534"/>
                      <a:pt x="10267" y="7394"/>
                    </a:cubicBezTo>
                    <a:lnTo>
                      <a:pt x="10267" y="1606"/>
                    </a:lnTo>
                    <a:cubicBezTo>
                      <a:pt x="10267" y="0"/>
                      <a:pt x="9126" y="0"/>
                      <a:pt x="8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33"/>
              <p:cNvSpPr/>
              <p:nvPr/>
            </p:nvSpPr>
            <p:spPr>
              <a:xfrm>
                <a:off x="2458265" y="-2644478"/>
                <a:ext cx="339115" cy="445240"/>
              </a:xfrm>
              <a:custGeom>
                <a:rect b="b" l="l" r="r" t="t"/>
                <a:pathLst>
                  <a:path extrusionOk="0" h="22521" w="17153">
                    <a:moveTo>
                      <a:pt x="3465" y="1"/>
                    </a:moveTo>
                    <a:cubicBezTo>
                      <a:pt x="2070" y="1"/>
                      <a:pt x="1648" y="846"/>
                      <a:pt x="1394" y="1944"/>
                    </a:cubicBezTo>
                    <a:cubicBezTo>
                      <a:pt x="1099" y="3001"/>
                      <a:pt x="0" y="15802"/>
                      <a:pt x="338" y="20407"/>
                    </a:cubicBezTo>
                    <a:cubicBezTo>
                      <a:pt x="338" y="20703"/>
                      <a:pt x="634" y="21083"/>
                      <a:pt x="1479" y="21378"/>
                    </a:cubicBezTo>
                    <a:cubicBezTo>
                      <a:pt x="2264" y="21626"/>
                      <a:pt x="9593" y="22521"/>
                      <a:pt x="12643" y="22521"/>
                    </a:cubicBezTo>
                    <a:cubicBezTo>
                      <a:pt x="12712" y="22521"/>
                      <a:pt x="12779" y="22520"/>
                      <a:pt x="12844" y="22519"/>
                    </a:cubicBezTo>
                    <a:cubicBezTo>
                      <a:pt x="15716" y="22435"/>
                      <a:pt x="17153" y="21759"/>
                      <a:pt x="17153" y="19815"/>
                    </a:cubicBezTo>
                    <a:lnTo>
                      <a:pt x="17153" y="804"/>
                    </a:lnTo>
                    <a:cubicBezTo>
                      <a:pt x="17153" y="423"/>
                      <a:pt x="16604" y="1"/>
                      <a:pt x="16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33"/>
              <p:cNvSpPr/>
              <p:nvPr/>
            </p:nvSpPr>
            <p:spPr>
              <a:xfrm>
                <a:off x="2688783" y="-3467958"/>
                <a:ext cx="608916" cy="349099"/>
              </a:xfrm>
              <a:custGeom>
                <a:rect b="b" l="l" r="r" t="t"/>
                <a:pathLst>
                  <a:path extrusionOk="0" h="17658" w="30800">
                    <a:moveTo>
                      <a:pt x="8369" y="0"/>
                    </a:moveTo>
                    <a:cubicBezTo>
                      <a:pt x="6144" y="0"/>
                      <a:pt x="3595" y="2179"/>
                      <a:pt x="3634" y="3082"/>
                    </a:cubicBezTo>
                    <a:cubicBezTo>
                      <a:pt x="3718" y="4096"/>
                      <a:pt x="4437" y="6039"/>
                      <a:pt x="3338" y="8025"/>
                    </a:cubicBezTo>
                    <a:cubicBezTo>
                      <a:pt x="2282" y="10010"/>
                      <a:pt x="1" y="11066"/>
                      <a:pt x="2831" y="13221"/>
                    </a:cubicBezTo>
                    <a:cubicBezTo>
                      <a:pt x="9760" y="13728"/>
                      <a:pt x="19857" y="12292"/>
                      <a:pt x="30799" y="17657"/>
                    </a:cubicBezTo>
                    <a:cubicBezTo>
                      <a:pt x="30799" y="17657"/>
                      <a:pt x="28264" y="11320"/>
                      <a:pt x="26025" y="9250"/>
                    </a:cubicBezTo>
                    <a:cubicBezTo>
                      <a:pt x="23786" y="7222"/>
                      <a:pt x="11238" y="462"/>
                      <a:pt x="8873" y="40"/>
                    </a:cubicBezTo>
                    <a:cubicBezTo>
                      <a:pt x="8708" y="13"/>
                      <a:pt x="8539" y="0"/>
                      <a:pt x="83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33"/>
              <p:cNvSpPr/>
              <p:nvPr/>
            </p:nvSpPr>
            <p:spPr>
              <a:xfrm>
                <a:off x="3753714" y="-2877804"/>
                <a:ext cx="277314" cy="294336"/>
              </a:xfrm>
              <a:custGeom>
                <a:rect b="b" l="l" r="r" t="t"/>
                <a:pathLst>
                  <a:path extrusionOk="0" h="14888" w="14027">
                    <a:moveTo>
                      <a:pt x="6470" y="0"/>
                    </a:moveTo>
                    <a:cubicBezTo>
                      <a:pt x="6435" y="0"/>
                      <a:pt x="6405" y="5"/>
                      <a:pt x="6380" y="16"/>
                    </a:cubicBezTo>
                    <a:cubicBezTo>
                      <a:pt x="5788" y="312"/>
                      <a:pt x="5239" y="692"/>
                      <a:pt x="4732" y="1114"/>
                    </a:cubicBezTo>
                    <a:cubicBezTo>
                      <a:pt x="4014" y="1579"/>
                      <a:pt x="3254" y="3396"/>
                      <a:pt x="2789" y="3945"/>
                    </a:cubicBezTo>
                    <a:cubicBezTo>
                      <a:pt x="1902" y="4621"/>
                      <a:pt x="972" y="5255"/>
                      <a:pt x="1" y="5804"/>
                    </a:cubicBezTo>
                    <a:lnTo>
                      <a:pt x="1859" y="14887"/>
                    </a:lnTo>
                    <a:cubicBezTo>
                      <a:pt x="3845" y="14422"/>
                      <a:pt x="8535" y="14380"/>
                      <a:pt x="9760" y="14042"/>
                    </a:cubicBezTo>
                    <a:cubicBezTo>
                      <a:pt x="10943" y="13662"/>
                      <a:pt x="11957" y="12183"/>
                      <a:pt x="12506" y="10155"/>
                    </a:cubicBezTo>
                    <a:cubicBezTo>
                      <a:pt x="13097" y="8127"/>
                      <a:pt x="13478" y="4621"/>
                      <a:pt x="13731" y="2889"/>
                    </a:cubicBezTo>
                    <a:cubicBezTo>
                      <a:pt x="14027" y="1157"/>
                      <a:pt x="13224" y="607"/>
                      <a:pt x="12295" y="607"/>
                    </a:cubicBezTo>
                    <a:cubicBezTo>
                      <a:pt x="11629" y="607"/>
                      <a:pt x="10584" y="679"/>
                      <a:pt x="9639" y="679"/>
                    </a:cubicBezTo>
                    <a:cubicBezTo>
                      <a:pt x="9324" y="679"/>
                      <a:pt x="9020" y="671"/>
                      <a:pt x="8746" y="650"/>
                    </a:cubicBezTo>
                    <a:cubicBezTo>
                      <a:pt x="7741" y="572"/>
                      <a:pt x="6842" y="0"/>
                      <a:pt x="64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33"/>
              <p:cNvSpPr/>
              <p:nvPr/>
            </p:nvSpPr>
            <p:spPr>
              <a:xfrm>
                <a:off x="2809064" y="-3165655"/>
                <a:ext cx="1027368" cy="713657"/>
              </a:xfrm>
              <a:custGeom>
                <a:rect b="b" l="l" r="r" t="t"/>
                <a:pathLst>
                  <a:path extrusionOk="0" h="36098" w="51966">
                    <a:moveTo>
                      <a:pt x="11618" y="0"/>
                    </a:moveTo>
                    <a:cubicBezTo>
                      <a:pt x="2789" y="0"/>
                      <a:pt x="0" y="9548"/>
                      <a:pt x="3929" y="15717"/>
                    </a:cubicBezTo>
                    <a:cubicBezTo>
                      <a:pt x="7605" y="21378"/>
                      <a:pt x="22434" y="33376"/>
                      <a:pt x="24419" y="34686"/>
                    </a:cubicBezTo>
                    <a:cubicBezTo>
                      <a:pt x="25744" y="35578"/>
                      <a:pt x="26715" y="36098"/>
                      <a:pt x="28549" y="36098"/>
                    </a:cubicBezTo>
                    <a:cubicBezTo>
                      <a:pt x="29407" y="36098"/>
                      <a:pt x="30453" y="35984"/>
                      <a:pt x="31813" y="35742"/>
                    </a:cubicBezTo>
                    <a:cubicBezTo>
                      <a:pt x="36080" y="34982"/>
                      <a:pt x="50571" y="31222"/>
                      <a:pt x="51162" y="30968"/>
                    </a:cubicBezTo>
                    <a:cubicBezTo>
                      <a:pt x="51627" y="30841"/>
                      <a:pt x="51965" y="30419"/>
                      <a:pt x="51965" y="29912"/>
                    </a:cubicBezTo>
                    <a:cubicBezTo>
                      <a:pt x="51585" y="23744"/>
                      <a:pt x="49346" y="20364"/>
                      <a:pt x="49008" y="19730"/>
                    </a:cubicBezTo>
                    <a:cubicBezTo>
                      <a:pt x="48797" y="19248"/>
                      <a:pt x="48521" y="19045"/>
                      <a:pt x="48120" y="19045"/>
                    </a:cubicBezTo>
                    <a:cubicBezTo>
                      <a:pt x="47959" y="19045"/>
                      <a:pt x="47777" y="19078"/>
                      <a:pt x="47571" y="19139"/>
                    </a:cubicBezTo>
                    <a:cubicBezTo>
                      <a:pt x="46811" y="19350"/>
                      <a:pt x="33461" y="20491"/>
                      <a:pt x="29827" y="20955"/>
                    </a:cubicBezTo>
                    <a:cubicBezTo>
                      <a:pt x="29827" y="20955"/>
                      <a:pt x="21293" y="8619"/>
                      <a:pt x="19181" y="5155"/>
                    </a:cubicBezTo>
                    <a:cubicBezTo>
                      <a:pt x="17026" y="1648"/>
                      <a:pt x="14280" y="0"/>
                      <a:pt x="116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</a:t>
                </a:r>
                <a:endParaRPr/>
              </a:p>
            </p:txBody>
          </p:sp>
          <p:sp>
            <p:nvSpPr>
              <p:cNvPr id="3298" name="Google Shape;3298;p33"/>
              <p:cNvSpPr/>
              <p:nvPr/>
            </p:nvSpPr>
            <p:spPr>
              <a:xfrm>
                <a:off x="3654330" y="-2709680"/>
                <a:ext cx="130304" cy="200665"/>
              </a:xfrm>
              <a:custGeom>
                <a:rect b="b" l="l" r="r" t="t"/>
                <a:pathLst>
                  <a:path extrusionOk="0" h="10150" w="6591">
                    <a:moveTo>
                      <a:pt x="4434" y="0"/>
                    </a:moveTo>
                    <a:cubicBezTo>
                      <a:pt x="4408" y="0"/>
                      <a:pt x="4380" y="1"/>
                      <a:pt x="4352" y="4"/>
                    </a:cubicBezTo>
                    <a:cubicBezTo>
                      <a:pt x="3845" y="88"/>
                      <a:pt x="718" y="933"/>
                      <a:pt x="380" y="975"/>
                    </a:cubicBezTo>
                    <a:cubicBezTo>
                      <a:pt x="42" y="1060"/>
                      <a:pt x="0" y="1271"/>
                      <a:pt x="85" y="1567"/>
                    </a:cubicBezTo>
                    <a:cubicBezTo>
                      <a:pt x="1056" y="4228"/>
                      <a:pt x="1605" y="7059"/>
                      <a:pt x="1690" y="9890"/>
                    </a:cubicBezTo>
                    <a:cubicBezTo>
                      <a:pt x="1745" y="10082"/>
                      <a:pt x="1854" y="10150"/>
                      <a:pt x="1993" y="10150"/>
                    </a:cubicBezTo>
                    <a:cubicBezTo>
                      <a:pt x="2068" y="10150"/>
                      <a:pt x="2151" y="10130"/>
                      <a:pt x="2239" y="10101"/>
                    </a:cubicBezTo>
                    <a:cubicBezTo>
                      <a:pt x="2493" y="10016"/>
                      <a:pt x="5830" y="9298"/>
                      <a:pt x="6210" y="9171"/>
                    </a:cubicBezTo>
                    <a:cubicBezTo>
                      <a:pt x="6422" y="9129"/>
                      <a:pt x="6591" y="8918"/>
                      <a:pt x="6548" y="8664"/>
                    </a:cubicBezTo>
                    <a:cubicBezTo>
                      <a:pt x="6506" y="5834"/>
                      <a:pt x="5957" y="3003"/>
                      <a:pt x="4985" y="342"/>
                    </a:cubicBezTo>
                    <a:cubicBezTo>
                      <a:pt x="4985" y="342"/>
                      <a:pt x="4909" y="0"/>
                      <a:pt x="44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33"/>
              <p:cNvSpPr/>
              <p:nvPr/>
            </p:nvSpPr>
            <p:spPr>
              <a:xfrm>
                <a:off x="3696915" y="-2686232"/>
                <a:ext cx="40944" cy="36041"/>
              </a:xfrm>
              <a:custGeom>
                <a:rect b="b" l="l" r="r" t="t"/>
                <a:pathLst>
                  <a:path extrusionOk="0" h="1823" w="2071">
                    <a:moveTo>
                      <a:pt x="888" y="1"/>
                    </a:moveTo>
                    <a:cubicBezTo>
                      <a:pt x="381" y="1"/>
                      <a:pt x="1" y="423"/>
                      <a:pt x="1" y="930"/>
                    </a:cubicBezTo>
                    <a:cubicBezTo>
                      <a:pt x="1" y="1473"/>
                      <a:pt x="445" y="1822"/>
                      <a:pt x="902" y="1822"/>
                    </a:cubicBezTo>
                    <a:cubicBezTo>
                      <a:pt x="1121" y="1822"/>
                      <a:pt x="1344" y="1742"/>
                      <a:pt x="1522" y="1564"/>
                    </a:cubicBezTo>
                    <a:cubicBezTo>
                      <a:pt x="2071" y="972"/>
                      <a:pt x="1691" y="1"/>
                      <a:pt x="8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33"/>
              <p:cNvSpPr/>
              <p:nvPr/>
            </p:nvSpPr>
            <p:spPr>
              <a:xfrm>
                <a:off x="3018705" y="-2972779"/>
                <a:ext cx="124472" cy="122930"/>
              </a:xfrm>
              <a:custGeom>
                <a:rect b="b" l="l" r="r" t="t"/>
                <a:pathLst>
                  <a:path extrusionOk="0" h="6218" w="6296">
                    <a:moveTo>
                      <a:pt x="3300" y="1174"/>
                    </a:moveTo>
                    <a:cubicBezTo>
                      <a:pt x="3439" y="1174"/>
                      <a:pt x="3583" y="1239"/>
                      <a:pt x="3676" y="1355"/>
                    </a:cubicBezTo>
                    <a:lnTo>
                      <a:pt x="4986" y="2834"/>
                    </a:lnTo>
                    <a:cubicBezTo>
                      <a:pt x="5328" y="3207"/>
                      <a:pt x="4983" y="3672"/>
                      <a:pt x="4609" y="3672"/>
                    </a:cubicBezTo>
                    <a:cubicBezTo>
                      <a:pt x="4474" y="3672"/>
                      <a:pt x="4337" y="3613"/>
                      <a:pt x="4225" y="3468"/>
                    </a:cubicBezTo>
                    <a:lnTo>
                      <a:pt x="2958" y="1989"/>
                    </a:lnTo>
                    <a:cubicBezTo>
                      <a:pt x="2747" y="1778"/>
                      <a:pt x="2789" y="1482"/>
                      <a:pt x="3000" y="1313"/>
                    </a:cubicBezTo>
                    <a:cubicBezTo>
                      <a:pt x="3076" y="1218"/>
                      <a:pt x="3187" y="1174"/>
                      <a:pt x="3300" y="1174"/>
                    </a:cubicBezTo>
                    <a:close/>
                    <a:moveTo>
                      <a:pt x="1688" y="2545"/>
                    </a:moveTo>
                    <a:cubicBezTo>
                      <a:pt x="1821" y="2545"/>
                      <a:pt x="1959" y="2605"/>
                      <a:pt x="2071" y="2750"/>
                    </a:cubicBezTo>
                    <a:lnTo>
                      <a:pt x="3380" y="4228"/>
                    </a:lnTo>
                    <a:cubicBezTo>
                      <a:pt x="3693" y="4604"/>
                      <a:pt x="3381" y="5048"/>
                      <a:pt x="3026" y="5048"/>
                    </a:cubicBezTo>
                    <a:cubicBezTo>
                      <a:pt x="2901" y="5048"/>
                      <a:pt x="2772" y="4994"/>
                      <a:pt x="2662" y="4862"/>
                    </a:cubicBezTo>
                    <a:lnTo>
                      <a:pt x="1352" y="3383"/>
                    </a:lnTo>
                    <a:cubicBezTo>
                      <a:pt x="979" y="3010"/>
                      <a:pt x="1316" y="2545"/>
                      <a:pt x="1688" y="2545"/>
                    </a:cubicBezTo>
                    <a:close/>
                    <a:moveTo>
                      <a:pt x="1233" y="0"/>
                    </a:moveTo>
                    <a:cubicBezTo>
                      <a:pt x="761" y="0"/>
                      <a:pt x="379" y="367"/>
                      <a:pt x="338" y="849"/>
                    </a:cubicBezTo>
                    <a:lnTo>
                      <a:pt x="43" y="4989"/>
                    </a:lnTo>
                    <a:cubicBezTo>
                      <a:pt x="0" y="5454"/>
                      <a:pt x="381" y="5918"/>
                      <a:pt x="888" y="5918"/>
                    </a:cubicBezTo>
                    <a:lnTo>
                      <a:pt x="5028" y="6214"/>
                    </a:lnTo>
                    <a:cubicBezTo>
                      <a:pt x="5052" y="6216"/>
                      <a:pt x="5075" y="6217"/>
                      <a:pt x="5099" y="6217"/>
                    </a:cubicBezTo>
                    <a:cubicBezTo>
                      <a:pt x="5539" y="6217"/>
                      <a:pt x="5957" y="5850"/>
                      <a:pt x="5957" y="5369"/>
                    </a:cubicBezTo>
                    <a:lnTo>
                      <a:pt x="6253" y="1229"/>
                    </a:lnTo>
                    <a:cubicBezTo>
                      <a:pt x="6295" y="764"/>
                      <a:pt x="5915" y="299"/>
                      <a:pt x="5408" y="299"/>
                    </a:cubicBezTo>
                    <a:lnTo>
                      <a:pt x="1310" y="4"/>
                    </a:lnTo>
                    <a:cubicBezTo>
                      <a:pt x="1284" y="1"/>
                      <a:pt x="1259" y="0"/>
                      <a:pt x="1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01" name="Google Shape;3301;p33"/>
          <p:cNvGrpSpPr/>
          <p:nvPr/>
        </p:nvGrpSpPr>
        <p:grpSpPr>
          <a:xfrm>
            <a:off x="-909210" y="1620676"/>
            <a:ext cx="3250300" cy="3638757"/>
            <a:chOff x="-909210" y="1620676"/>
            <a:chExt cx="3250300" cy="3638757"/>
          </a:xfrm>
        </p:grpSpPr>
        <p:grpSp>
          <p:nvGrpSpPr>
            <p:cNvPr id="3302" name="Google Shape;3302;p33"/>
            <p:cNvGrpSpPr/>
            <p:nvPr/>
          </p:nvGrpSpPr>
          <p:grpSpPr>
            <a:xfrm rot="5400000">
              <a:off x="-1254776" y="1966242"/>
              <a:ext cx="3032122" cy="2340989"/>
              <a:chOff x="427500" y="238125"/>
              <a:chExt cx="6763600" cy="5221925"/>
            </a:xfrm>
          </p:grpSpPr>
          <p:sp>
            <p:nvSpPr>
              <p:cNvPr id="3303" name="Google Shape;3303;p33"/>
              <p:cNvSpPr/>
              <p:nvPr/>
            </p:nvSpPr>
            <p:spPr>
              <a:xfrm>
                <a:off x="732175" y="1284175"/>
                <a:ext cx="1982625" cy="2444600"/>
              </a:xfrm>
              <a:custGeom>
                <a:rect b="b" l="l" r="r" t="t"/>
                <a:pathLst>
                  <a:path extrusionOk="0" h="97784" w="79305">
                    <a:moveTo>
                      <a:pt x="42405" y="20332"/>
                    </a:moveTo>
                    <a:lnTo>
                      <a:pt x="45606" y="36564"/>
                    </a:lnTo>
                    <a:lnTo>
                      <a:pt x="47628" y="24882"/>
                    </a:lnTo>
                    <a:cubicBezTo>
                      <a:pt x="54480" y="31172"/>
                      <a:pt x="60434" y="38417"/>
                      <a:pt x="65264" y="46393"/>
                    </a:cubicBezTo>
                    <a:lnTo>
                      <a:pt x="66892" y="59704"/>
                    </a:lnTo>
                    <a:lnTo>
                      <a:pt x="68690" y="52514"/>
                    </a:lnTo>
                    <a:cubicBezTo>
                      <a:pt x="75710" y="66556"/>
                      <a:pt x="79305" y="82057"/>
                      <a:pt x="79080" y="97783"/>
                    </a:cubicBezTo>
                    <a:lnTo>
                      <a:pt x="50886" y="56614"/>
                    </a:lnTo>
                    <a:lnTo>
                      <a:pt x="1" y="1"/>
                    </a:lnTo>
                    <a:cubicBezTo>
                      <a:pt x="14379" y="2921"/>
                      <a:pt x="29375" y="9829"/>
                      <a:pt x="42405" y="2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33"/>
              <p:cNvSpPr/>
              <p:nvPr/>
            </p:nvSpPr>
            <p:spPr>
              <a:xfrm>
                <a:off x="732175" y="1284175"/>
                <a:ext cx="1977025" cy="2444600"/>
              </a:xfrm>
              <a:custGeom>
                <a:rect b="b" l="l" r="r" t="t"/>
                <a:pathLst>
                  <a:path extrusionOk="0" h="97784" w="79081">
                    <a:moveTo>
                      <a:pt x="51897" y="69476"/>
                    </a:moveTo>
                    <a:lnTo>
                      <a:pt x="41225" y="66780"/>
                    </a:lnTo>
                    <a:cubicBezTo>
                      <a:pt x="37518" y="62905"/>
                      <a:pt x="33924" y="58917"/>
                      <a:pt x="30554" y="54817"/>
                    </a:cubicBezTo>
                    <a:lnTo>
                      <a:pt x="44708" y="53132"/>
                    </a:lnTo>
                    <a:lnTo>
                      <a:pt x="25275" y="48190"/>
                    </a:lnTo>
                    <a:cubicBezTo>
                      <a:pt x="21961" y="43977"/>
                      <a:pt x="18928" y="39653"/>
                      <a:pt x="16120" y="35328"/>
                    </a:cubicBezTo>
                    <a:lnTo>
                      <a:pt x="28195" y="34261"/>
                    </a:lnTo>
                    <a:lnTo>
                      <a:pt x="12694" y="29824"/>
                    </a:lnTo>
                    <a:cubicBezTo>
                      <a:pt x="6516" y="19377"/>
                      <a:pt x="2023" y="9155"/>
                      <a:pt x="1" y="1"/>
                    </a:cubicBezTo>
                    <a:cubicBezTo>
                      <a:pt x="53581" y="37350"/>
                      <a:pt x="79080" y="97783"/>
                      <a:pt x="79080" y="97783"/>
                    </a:cubicBezTo>
                    <a:cubicBezTo>
                      <a:pt x="67510" y="90875"/>
                      <a:pt x="55660" y="81271"/>
                      <a:pt x="44708" y="703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33"/>
              <p:cNvSpPr/>
              <p:nvPr/>
            </p:nvSpPr>
            <p:spPr>
              <a:xfrm>
                <a:off x="2610875" y="238125"/>
                <a:ext cx="651525" cy="3139600"/>
              </a:xfrm>
              <a:custGeom>
                <a:rect b="b" l="l" r="r" t="t"/>
                <a:pathLst>
                  <a:path extrusionOk="0" h="125584" w="26061">
                    <a:moveTo>
                      <a:pt x="3876" y="41449"/>
                    </a:moveTo>
                    <a:lnTo>
                      <a:pt x="10897" y="56445"/>
                    </a:lnTo>
                    <a:lnTo>
                      <a:pt x="2303" y="48189"/>
                    </a:lnTo>
                    <a:cubicBezTo>
                      <a:pt x="506" y="57344"/>
                      <a:pt x="1" y="66667"/>
                      <a:pt x="787" y="75991"/>
                    </a:cubicBezTo>
                    <a:lnTo>
                      <a:pt x="7302" y="87673"/>
                    </a:lnTo>
                    <a:lnTo>
                      <a:pt x="1629" y="82955"/>
                    </a:lnTo>
                    <a:cubicBezTo>
                      <a:pt x="4213" y="98400"/>
                      <a:pt x="10503" y="113059"/>
                      <a:pt x="19995" y="125584"/>
                    </a:cubicBezTo>
                    <a:lnTo>
                      <a:pt x="18423" y="75766"/>
                    </a:lnTo>
                    <a:lnTo>
                      <a:pt x="26061" y="0"/>
                    </a:lnTo>
                    <a:cubicBezTo>
                      <a:pt x="16176" y="10896"/>
                      <a:pt x="8201" y="25274"/>
                      <a:pt x="3876" y="41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33"/>
              <p:cNvSpPr/>
              <p:nvPr/>
            </p:nvSpPr>
            <p:spPr>
              <a:xfrm>
                <a:off x="2733025" y="238125"/>
                <a:ext cx="735800" cy="3139600"/>
              </a:xfrm>
              <a:custGeom>
                <a:rect b="b" l="l" r="r" t="t"/>
                <a:pathLst>
                  <a:path extrusionOk="0" h="125584" w="29432">
                    <a:moveTo>
                      <a:pt x="20332" y="86718"/>
                    </a:moveTo>
                    <a:lnTo>
                      <a:pt x="27353" y="78237"/>
                    </a:lnTo>
                    <a:cubicBezTo>
                      <a:pt x="28083" y="72958"/>
                      <a:pt x="28589" y="67622"/>
                      <a:pt x="28926" y="62287"/>
                    </a:cubicBezTo>
                    <a:lnTo>
                      <a:pt x="16513" y="69307"/>
                    </a:lnTo>
                    <a:lnTo>
                      <a:pt x="29263" y="53862"/>
                    </a:lnTo>
                    <a:cubicBezTo>
                      <a:pt x="29431" y="48470"/>
                      <a:pt x="29319" y="43191"/>
                      <a:pt x="29038" y="38080"/>
                    </a:cubicBezTo>
                    <a:lnTo>
                      <a:pt x="18647" y="44314"/>
                    </a:lnTo>
                    <a:lnTo>
                      <a:pt x="28532" y="31621"/>
                    </a:lnTo>
                    <a:cubicBezTo>
                      <a:pt x="27409" y="19489"/>
                      <a:pt x="25050" y="8593"/>
                      <a:pt x="21175" y="0"/>
                    </a:cubicBezTo>
                    <a:cubicBezTo>
                      <a:pt x="1" y="61781"/>
                      <a:pt x="15109" y="125584"/>
                      <a:pt x="15109" y="125584"/>
                    </a:cubicBezTo>
                    <a:cubicBezTo>
                      <a:pt x="20389" y="113228"/>
                      <a:pt x="24264" y="98456"/>
                      <a:pt x="26623" y="831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33"/>
              <p:cNvSpPr/>
              <p:nvPr/>
            </p:nvSpPr>
            <p:spPr>
              <a:xfrm>
                <a:off x="3381725" y="611600"/>
                <a:ext cx="1526300" cy="2794225"/>
              </a:xfrm>
              <a:custGeom>
                <a:rect b="b" l="l" r="r" t="t"/>
                <a:pathLst>
                  <a:path extrusionOk="0" h="111769" w="61052">
                    <a:moveTo>
                      <a:pt x="23646" y="28532"/>
                    </a:moveTo>
                    <a:lnTo>
                      <a:pt x="23815" y="45045"/>
                    </a:lnTo>
                    <a:lnTo>
                      <a:pt x="19434" y="33980"/>
                    </a:lnTo>
                    <a:cubicBezTo>
                      <a:pt x="13986" y="41563"/>
                      <a:pt x="9661" y="49875"/>
                      <a:pt x="6516" y="58637"/>
                    </a:cubicBezTo>
                    <a:lnTo>
                      <a:pt x="7639" y="72004"/>
                    </a:lnTo>
                    <a:lnTo>
                      <a:pt x="4438" y="65376"/>
                    </a:lnTo>
                    <a:cubicBezTo>
                      <a:pt x="338" y="80541"/>
                      <a:pt x="1" y="96435"/>
                      <a:pt x="3427" y="111768"/>
                    </a:cubicBezTo>
                    <a:lnTo>
                      <a:pt x="22691" y="65826"/>
                    </a:lnTo>
                    <a:lnTo>
                      <a:pt x="61052" y="1"/>
                    </a:lnTo>
                    <a:cubicBezTo>
                      <a:pt x="47572" y="5786"/>
                      <a:pt x="34261" y="15615"/>
                      <a:pt x="23646" y="285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33"/>
              <p:cNvSpPr/>
              <p:nvPr/>
            </p:nvSpPr>
            <p:spPr>
              <a:xfrm>
                <a:off x="3467375" y="613000"/>
                <a:ext cx="1440650" cy="2794225"/>
              </a:xfrm>
              <a:custGeom>
                <a:rect b="b" l="l" r="r" t="t"/>
                <a:pathLst>
                  <a:path extrusionOk="0" h="111769" w="57626">
                    <a:moveTo>
                      <a:pt x="20950" y="78519"/>
                    </a:moveTo>
                    <a:lnTo>
                      <a:pt x="30835" y="73689"/>
                    </a:lnTo>
                    <a:cubicBezTo>
                      <a:pt x="33700" y="69196"/>
                      <a:pt x="36339" y="64534"/>
                      <a:pt x="38867" y="59816"/>
                    </a:cubicBezTo>
                    <a:lnTo>
                      <a:pt x="24657" y="61052"/>
                    </a:lnTo>
                    <a:lnTo>
                      <a:pt x="42686" y="52290"/>
                    </a:lnTo>
                    <a:cubicBezTo>
                      <a:pt x="45045" y="47460"/>
                      <a:pt x="47179" y="42630"/>
                      <a:pt x="49032" y="37800"/>
                    </a:cubicBezTo>
                    <a:lnTo>
                      <a:pt x="36957" y="39204"/>
                    </a:lnTo>
                    <a:lnTo>
                      <a:pt x="51223" y="31790"/>
                    </a:lnTo>
                    <a:cubicBezTo>
                      <a:pt x="55210" y="20276"/>
                      <a:pt x="57569" y="9380"/>
                      <a:pt x="57626" y="1"/>
                    </a:cubicBezTo>
                    <a:cubicBezTo>
                      <a:pt x="12750" y="47404"/>
                      <a:pt x="1" y="111768"/>
                      <a:pt x="1" y="111768"/>
                    </a:cubicBezTo>
                    <a:cubicBezTo>
                      <a:pt x="9942" y="102670"/>
                      <a:pt x="19602" y="90875"/>
                      <a:pt x="28083" y="77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33"/>
              <p:cNvSpPr/>
              <p:nvPr/>
            </p:nvSpPr>
            <p:spPr>
              <a:xfrm>
                <a:off x="427500" y="517525"/>
                <a:ext cx="6627400" cy="4528300"/>
              </a:xfrm>
              <a:custGeom>
                <a:rect b="b" l="l" r="r" t="t"/>
                <a:pathLst>
                  <a:path extrusionOk="0" h="181132" w="265096">
                    <a:moveTo>
                      <a:pt x="0" y="172426"/>
                    </a:moveTo>
                    <a:cubicBezTo>
                      <a:pt x="0" y="172426"/>
                      <a:pt x="6347" y="141816"/>
                      <a:pt x="34653" y="137042"/>
                    </a:cubicBezTo>
                    <a:cubicBezTo>
                      <a:pt x="42516" y="111768"/>
                      <a:pt x="60152" y="115644"/>
                      <a:pt x="69251" y="117834"/>
                    </a:cubicBezTo>
                    <a:cubicBezTo>
                      <a:pt x="78349" y="93402"/>
                      <a:pt x="90312" y="95144"/>
                      <a:pt x="98905" y="97783"/>
                    </a:cubicBezTo>
                    <a:cubicBezTo>
                      <a:pt x="111486" y="80316"/>
                      <a:pt x="135132" y="78575"/>
                      <a:pt x="144736" y="84248"/>
                    </a:cubicBezTo>
                    <a:cubicBezTo>
                      <a:pt x="152992" y="53694"/>
                      <a:pt x="186859" y="1"/>
                      <a:pt x="265096" y="22467"/>
                    </a:cubicBezTo>
                    <a:lnTo>
                      <a:pt x="265096" y="181131"/>
                    </a:lnTo>
                    <a:lnTo>
                      <a:pt x="393" y="18113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1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33"/>
              <p:cNvSpPr/>
              <p:nvPr/>
            </p:nvSpPr>
            <p:spPr>
              <a:xfrm>
                <a:off x="5396625" y="3256950"/>
                <a:ext cx="1218800" cy="1925075"/>
              </a:xfrm>
              <a:custGeom>
                <a:rect b="b" l="l" r="r" t="t"/>
                <a:pathLst>
                  <a:path extrusionOk="0" h="77003" w="48752">
                    <a:moveTo>
                      <a:pt x="15109" y="33924"/>
                    </a:moveTo>
                    <a:lnTo>
                      <a:pt x="12919" y="28420"/>
                    </a:lnTo>
                    <a:cubicBezTo>
                      <a:pt x="16232" y="21119"/>
                      <a:pt x="19771" y="15839"/>
                      <a:pt x="23309" y="12132"/>
                    </a:cubicBezTo>
                    <a:lnTo>
                      <a:pt x="28982" y="20276"/>
                    </a:lnTo>
                    <a:lnTo>
                      <a:pt x="28251" y="7752"/>
                    </a:lnTo>
                    <a:cubicBezTo>
                      <a:pt x="39204" y="1"/>
                      <a:pt x="48751" y="4831"/>
                      <a:pt x="48751" y="4831"/>
                    </a:cubicBezTo>
                    <a:lnTo>
                      <a:pt x="10335" y="77002"/>
                    </a:lnTo>
                    <a:cubicBezTo>
                      <a:pt x="10335" y="77002"/>
                      <a:pt x="1" y="60602"/>
                      <a:pt x="11177" y="32520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33"/>
              <p:cNvSpPr/>
              <p:nvPr/>
            </p:nvSpPr>
            <p:spPr>
              <a:xfrm>
                <a:off x="5655000" y="3377700"/>
                <a:ext cx="1224400" cy="1842225"/>
              </a:xfrm>
              <a:custGeom>
                <a:rect b="b" l="l" r="r" t="t"/>
                <a:pathLst>
                  <a:path extrusionOk="0" h="73689" w="48976">
                    <a:moveTo>
                      <a:pt x="38416" y="1"/>
                    </a:moveTo>
                    <a:cubicBezTo>
                      <a:pt x="38416" y="1"/>
                      <a:pt x="48975" y="7078"/>
                      <a:pt x="47403" y="23028"/>
                    </a:cubicBezTo>
                    <a:lnTo>
                      <a:pt x="38473" y="25050"/>
                    </a:lnTo>
                    <a:lnTo>
                      <a:pt x="46841" y="26791"/>
                    </a:lnTo>
                    <a:cubicBezTo>
                      <a:pt x="45605" y="32576"/>
                      <a:pt x="42853" y="39372"/>
                      <a:pt x="37742" y="47179"/>
                    </a:cubicBezTo>
                    <a:lnTo>
                      <a:pt x="22297" y="48190"/>
                    </a:lnTo>
                    <a:lnTo>
                      <a:pt x="34878" y="51392"/>
                    </a:lnTo>
                    <a:cubicBezTo>
                      <a:pt x="18253" y="73689"/>
                      <a:pt x="0" y="72116"/>
                      <a:pt x="0" y="72116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33"/>
              <p:cNvSpPr/>
              <p:nvPr/>
            </p:nvSpPr>
            <p:spPr>
              <a:xfrm>
                <a:off x="4684750" y="1760175"/>
                <a:ext cx="970250" cy="2881275"/>
              </a:xfrm>
              <a:custGeom>
                <a:rect b="b" l="l" r="r" t="t"/>
                <a:pathLst>
                  <a:path extrusionOk="0" h="115251" w="38810">
                    <a:moveTo>
                      <a:pt x="7695" y="55940"/>
                    </a:moveTo>
                    <a:lnTo>
                      <a:pt x="2247" y="49706"/>
                    </a:lnTo>
                    <a:cubicBezTo>
                      <a:pt x="3258" y="38473"/>
                      <a:pt x="5505" y="29880"/>
                      <a:pt x="8481" y="23309"/>
                    </a:cubicBezTo>
                    <a:lnTo>
                      <a:pt x="19826" y="31453"/>
                    </a:lnTo>
                    <a:lnTo>
                      <a:pt x="13087" y="15221"/>
                    </a:lnTo>
                    <a:cubicBezTo>
                      <a:pt x="23983" y="0"/>
                      <a:pt x="38810" y="1910"/>
                      <a:pt x="38810" y="1910"/>
                    </a:cubicBezTo>
                    <a:lnTo>
                      <a:pt x="21231" y="115250"/>
                    </a:lnTo>
                    <a:cubicBezTo>
                      <a:pt x="21231" y="115250"/>
                      <a:pt x="0" y="98345"/>
                      <a:pt x="1798" y="559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33"/>
              <p:cNvSpPr/>
              <p:nvPr/>
            </p:nvSpPr>
            <p:spPr>
              <a:xfrm>
                <a:off x="5215500" y="1807900"/>
                <a:ext cx="1055925" cy="2833550"/>
              </a:xfrm>
              <a:custGeom>
                <a:rect b="b" l="l" r="r" t="t"/>
                <a:pathLst>
                  <a:path extrusionOk="0" h="113342" w="42237">
                    <a:moveTo>
                      <a:pt x="17580" y="1"/>
                    </a:moveTo>
                    <a:cubicBezTo>
                      <a:pt x="17580" y="1"/>
                      <a:pt x="34879" y="4494"/>
                      <a:pt x="40158" y="26398"/>
                    </a:cubicBezTo>
                    <a:lnTo>
                      <a:pt x="29262" y="33138"/>
                    </a:lnTo>
                    <a:lnTo>
                      <a:pt x="41169" y="31622"/>
                    </a:lnTo>
                    <a:cubicBezTo>
                      <a:pt x="42236" y="39822"/>
                      <a:pt x="41731" y="50044"/>
                      <a:pt x="38529" y="62793"/>
                    </a:cubicBezTo>
                    <a:lnTo>
                      <a:pt x="18535" y="71330"/>
                    </a:lnTo>
                    <a:lnTo>
                      <a:pt x="36620" y="69757"/>
                    </a:lnTo>
                    <a:cubicBezTo>
                      <a:pt x="24881" y="106994"/>
                      <a:pt x="1" y="113341"/>
                      <a:pt x="1" y="1133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33"/>
              <p:cNvSpPr/>
              <p:nvPr/>
            </p:nvSpPr>
            <p:spPr>
              <a:xfrm>
                <a:off x="1665900" y="2282500"/>
                <a:ext cx="3003425" cy="2906550"/>
              </a:xfrm>
              <a:custGeom>
                <a:rect b="b" l="l" r="r" t="t"/>
                <a:pathLst>
                  <a:path extrusionOk="0" h="116262" w="120137">
                    <a:moveTo>
                      <a:pt x="118733" y="1"/>
                    </a:moveTo>
                    <a:cubicBezTo>
                      <a:pt x="118733" y="1"/>
                      <a:pt x="117834" y="1629"/>
                      <a:pt x="116317" y="4494"/>
                    </a:cubicBezTo>
                    <a:lnTo>
                      <a:pt x="113678" y="9773"/>
                    </a:lnTo>
                    <a:cubicBezTo>
                      <a:pt x="112667" y="11795"/>
                      <a:pt x="111768" y="14154"/>
                      <a:pt x="110645" y="16738"/>
                    </a:cubicBezTo>
                    <a:cubicBezTo>
                      <a:pt x="110139" y="18029"/>
                      <a:pt x="109578" y="19377"/>
                      <a:pt x="109016" y="20782"/>
                    </a:cubicBezTo>
                    <a:cubicBezTo>
                      <a:pt x="108398" y="22186"/>
                      <a:pt x="108005" y="23646"/>
                      <a:pt x="107443" y="25162"/>
                    </a:cubicBezTo>
                    <a:cubicBezTo>
                      <a:pt x="106489" y="28195"/>
                      <a:pt x="105309" y="31397"/>
                      <a:pt x="104467" y="34766"/>
                    </a:cubicBezTo>
                    <a:cubicBezTo>
                      <a:pt x="103624" y="38136"/>
                      <a:pt x="102557" y="41619"/>
                      <a:pt x="101883" y="45213"/>
                    </a:cubicBezTo>
                    <a:cubicBezTo>
                      <a:pt x="101153" y="48808"/>
                      <a:pt x="100311" y="52458"/>
                      <a:pt x="99861" y="56165"/>
                    </a:cubicBezTo>
                    <a:cubicBezTo>
                      <a:pt x="99580" y="58019"/>
                      <a:pt x="99300" y="59872"/>
                      <a:pt x="99019" y="61725"/>
                    </a:cubicBezTo>
                    <a:cubicBezTo>
                      <a:pt x="98738" y="63523"/>
                      <a:pt x="98626" y="65432"/>
                      <a:pt x="98401" y="67230"/>
                    </a:cubicBezTo>
                    <a:cubicBezTo>
                      <a:pt x="98345" y="67623"/>
                      <a:pt x="98289" y="68072"/>
                      <a:pt x="98289" y="68465"/>
                    </a:cubicBezTo>
                    <a:cubicBezTo>
                      <a:pt x="97839" y="67454"/>
                      <a:pt x="97446" y="66443"/>
                      <a:pt x="96997" y="65376"/>
                    </a:cubicBezTo>
                    <a:cubicBezTo>
                      <a:pt x="96323" y="63579"/>
                      <a:pt x="95593" y="61782"/>
                      <a:pt x="94806" y="59984"/>
                    </a:cubicBezTo>
                    <a:cubicBezTo>
                      <a:pt x="94020" y="58187"/>
                      <a:pt x="93178" y="56390"/>
                      <a:pt x="92335" y="54593"/>
                    </a:cubicBezTo>
                    <a:cubicBezTo>
                      <a:pt x="90763" y="50998"/>
                      <a:pt x="88909" y="47516"/>
                      <a:pt x="87112" y="44034"/>
                    </a:cubicBezTo>
                    <a:cubicBezTo>
                      <a:pt x="85371" y="40551"/>
                      <a:pt x="83349" y="37238"/>
                      <a:pt x="81496" y="33980"/>
                    </a:cubicBezTo>
                    <a:cubicBezTo>
                      <a:pt x="79642" y="30723"/>
                      <a:pt x="77620" y="27690"/>
                      <a:pt x="75767" y="24825"/>
                    </a:cubicBezTo>
                    <a:cubicBezTo>
                      <a:pt x="74812" y="23421"/>
                      <a:pt x="73913" y="22017"/>
                      <a:pt x="72959" y="20613"/>
                    </a:cubicBezTo>
                    <a:lnTo>
                      <a:pt x="70150" y="16850"/>
                    </a:lnTo>
                    <a:cubicBezTo>
                      <a:pt x="68297" y="14435"/>
                      <a:pt x="66724" y="12132"/>
                      <a:pt x="65152" y="10223"/>
                    </a:cubicBezTo>
                    <a:lnTo>
                      <a:pt x="60939" y="5336"/>
                    </a:lnTo>
                    <a:cubicBezTo>
                      <a:pt x="58637" y="2640"/>
                      <a:pt x="57232" y="1124"/>
                      <a:pt x="57232" y="1124"/>
                    </a:cubicBezTo>
                    <a:lnTo>
                      <a:pt x="56053" y="1742"/>
                    </a:lnTo>
                    <a:cubicBezTo>
                      <a:pt x="56053" y="1742"/>
                      <a:pt x="56952" y="3539"/>
                      <a:pt x="58468" y="6572"/>
                    </a:cubicBezTo>
                    <a:lnTo>
                      <a:pt x="61332" y="12020"/>
                    </a:lnTo>
                    <a:cubicBezTo>
                      <a:pt x="62400" y="14154"/>
                      <a:pt x="63579" y="16513"/>
                      <a:pt x="64871" y="19153"/>
                    </a:cubicBezTo>
                    <a:cubicBezTo>
                      <a:pt x="65489" y="20445"/>
                      <a:pt x="66163" y="21792"/>
                      <a:pt x="66837" y="23197"/>
                    </a:cubicBezTo>
                    <a:cubicBezTo>
                      <a:pt x="67567" y="24545"/>
                      <a:pt x="68185" y="26061"/>
                      <a:pt x="68859" y="27577"/>
                    </a:cubicBezTo>
                    <a:cubicBezTo>
                      <a:pt x="70263" y="30554"/>
                      <a:pt x="71835" y="33643"/>
                      <a:pt x="73239" y="36957"/>
                    </a:cubicBezTo>
                    <a:cubicBezTo>
                      <a:pt x="74587" y="40271"/>
                      <a:pt x="76272" y="43584"/>
                      <a:pt x="77620" y="47067"/>
                    </a:cubicBezTo>
                    <a:cubicBezTo>
                      <a:pt x="78912" y="50549"/>
                      <a:pt x="80541" y="54031"/>
                      <a:pt x="81833" y="57625"/>
                    </a:cubicBezTo>
                    <a:cubicBezTo>
                      <a:pt x="82563" y="59367"/>
                      <a:pt x="83237" y="61108"/>
                      <a:pt x="83967" y="62905"/>
                    </a:cubicBezTo>
                    <a:cubicBezTo>
                      <a:pt x="84585" y="64646"/>
                      <a:pt x="85259" y="66387"/>
                      <a:pt x="85876" y="68184"/>
                    </a:cubicBezTo>
                    <a:cubicBezTo>
                      <a:pt x="86382" y="69420"/>
                      <a:pt x="86831" y="70712"/>
                      <a:pt x="87280" y="71947"/>
                    </a:cubicBezTo>
                    <a:cubicBezTo>
                      <a:pt x="86269" y="70487"/>
                      <a:pt x="85259" y="69027"/>
                      <a:pt x="84135" y="67567"/>
                    </a:cubicBezTo>
                    <a:cubicBezTo>
                      <a:pt x="82956" y="65994"/>
                      <a:pt x="81776" y="64309"/>
                      <a:pt x="80541" y="62736"/>
                    </a:cubicBezTo>
                    <a:lnTo>
                      <a:pt x="76778" y="57962"/>
                    </a:lnTo>
                    <a:cubicBezTo>
                      <a:pt x="74306" y="54705"/>
                      <a:pt x="71554" y="51672"/>
                      <a:pt x="68915" y="48639"/>
                    </a:cubicBezTo>
                    <a:cubicBezTo>
                      <a:pt x="66275" y="45550"/>
                      <a:pt x="63523" y="42742"/>
                      <a:pt x="60827" y="39934"/>
                    </a:cubicBezTo>
                    <a:cubicBezTo>
                      <a:pt x="58187" y="37125"/>
                      <a:pt x="55435" y="34598"/>
                      <a:pt x="52852" y="32127"/>
                    </a:cubicBezTo>
                    <a:cubicBezTo>
                      <a:pt x="51560" y="30891"/>
                      <a:pt x="50324" y="29712"/>
                      <a:pt x="49089" y="28588"/>
                    </a:cubicBezTo>
                    <a:lnTo>
                      <a:pt x="45382" y="25443"/>
                    </a:lnTo>
                    <a:cubicBezTo>
                      <a:pt x="42967" y="23477"/>
                      <a:pt x="40832" y="21568"/>
                      <a:pt x="38811" y="20051"/>
                    </a:cubicBezTo>
                    <a:lnTo>
                      <a:pt x="33531" y="16120"/>
                    </a:lnTo>
                    <a:cubicBezTo>
                      <a:pt x="30554" y="13986"/>
                      <a:pt x="28869" y="12806"/>
                      <a:pt x="28869" y="12806"/>
                    </a:cubicBezTo>
                    <a:lnTo>
                      <a:pt x="27915" y="13649"/>
                    </a:lnTo>
                    <a:cubicBezTo>
                      <a:pt x="27915" y="13649"/>
                      <a:pt x="29206" y="15221"/>
                      <a:pt x="31509" y="17917"/>
                    </a:cubicBezTo>
                    <a:lnTo>
                      <a:pt x="35722" y="22691"/>
                    </a:lnTo>
                    <a:lnTo>
                      <a:pt x="41001" y="28925"/>
                    </a:lnTo>
                    <a:cubicBezTo>
                      <a:pt x="41956" y="30049"/>
                      <a:pt x="42967" y="31284"/>
                      <a:pt x="43978" y="32520"/>
                    </a:cubicBezTo>
                    <a:cubicBezTo>
                      <a:pt x="45045" y="33756"/>
                      <a:pt x="46056" y="35047"/>
                      <a:pt x="47123" y="36395"/>
                    </a:cubicBezTo>
                    <a:cubicBezTo>
                      <a:pt x="49201" y="39035"/>
                      <a:pt x="51560" y="41787"/>
                      <a:pt x="53806" y="44708"/>
                    </a:cubicBezTo>
                    <a:cubicBezTo>
                      <a:pt x="55997" y="47684"/>
                      <a:pt x="58468" y="50605"/>
                      <a:pt x="60715" y="53750"/>
                    </a:cubicBezTo>
                    <a:cubicBezTo>
                      <a:pt x="62961" y="56895"/>
                      <a:pt x="65376" y="59984"/>
                      <a:pt x="67623" y="63186"/>
                    </a:cubicBezTo>
                    <a:lnTo>
                      <a:pt x="70993" y="67960"/>
                    </a:lnTo>
                    <a:lnTo>
                      <a:pt x="74306" y="72790"/>
                    </a:lnTo>
                    <a:cubicBezTo>
                      <a:pt x="76497" y="75935"/>
                      <a:pt x="78519" y="79080"/>
                      <a:pt x="80485" y="82113"/>
                    </a:cubicBezTo>
                    <a:cubicBezTo>
                      <a:pt x="80765" y="82506"/>
                      <a:pt x="80990" y="82843"/>
                      <a:pt x="81215" y="83180"/>
                    </a:cubicBezTo>
                    <a:cubicBezTo>
                      <a:pt x="80653" y="82731"/>
                      <a:pt x="80148" y="82282"/>
                      <a:pt x="79586" y="81776"/>
                    </a:cubicBezTo>
                    <a:cubicBezTo>
                      <a:pt x="76609" y="79249"/>
                      <a:pt x="73520" y="76665"/>
                      <a:pt x="70206" y="74194"/>
                    </a:cubicBezTo>
                    <a:cubicBezTo>
                      <a:pt x="68578" y="72958"/>
                      <a:pt x="66949" y="71667"/>
                      <a:pt x="65320" y="70375"/>
                    </a:cubicBezTo>
                    <a:lnTo>
                      <a:pt x="60209" y="66724"/>
                    </a:lnTo>
                    <a:cubicBezTo>
                      <a:pt x="56783" y="64253"/>
                      <a:pt x="53245" y="62006"/>
                      <a:pt x="49763" y="59704"/>
                    </a:cubicBezTo>
                    <a:cubicBezTo>
                      <a:pt x="46337" y="57457"/>
                      <a:pt x="42742" y="55379"/>
                      <a:pt x="39372" y="53413"/>
                    </a:cubicBezTo>
                    <a:cubicBezTo>
                      <a:pt x="36002" y="51391"/>
                      <a:pt x="32576" y="49594"/>
                      <a:pt x="29375" y="47909"/>
                    </a:cubicBezTo>
                    <a:cubicBezTo>
                      <a:pt x="27746" y="47067"/>
                      <a:pt x="26230" y="46224"/>
                      <a:pt x="24713" y="45494"/>
                    </a:cubicBezTo>
                    <a:lnTo>
                      <a:pt x="20220" y="43360"/>
                    </a:lnTo>
                    <a:cubicBezTo>
                      <a:pt x="17300" y="42068"/>
                      <a:pt x="14716" y="40776"/>
                      <a:pt x="12301" y="39821"/>
                    </a:cubicBezTo>
                    <a:lnTo>
                      <a:pt x="6067" y="37350"/>
                    </a:lnTo>
                    <a:cubicBezTo>
                      <a:pt x="2585" y="36058"/>
                      <a:pt x="619" y="35384"/>
                      <a:pt x="619" y="35384"/>
                    </a:cubicBezTo>
                    <a:lnTo>
                      <a:pt x="1" y="36508"/>
                    </a:lnTo>
                    <a:cubicBezTo>
                      <a:pt x="1" y="36508"/>
                      <a:pt x="1742" y="37687"/>
                      <a:pt x="4775" y="39653"/>
                    </a:cubicBezTo>
                    <a:lnTo>
                      <a:pt x="10167" y="43191"/>
                    </a:lnTo>
                    <a:lnTo>
                      <a:pt x="17187" y="47909"/>
                    </a:lnTo>
                    <a:lnTo>
                      <a:pt x="21119" y="50605"/>
                    </a:lnTo>
                    <a:cubicBezTo>
                      <a:pt x="22523" y="51504"/>
                      <a:pt x="23871" y="52514"/>
                      <a:pt x="25331" y="53525"/>
                    </a:cubicBezTo>
                    <a:cubicBezTo>
                      <a:pt x="28196" y="55604"/>
                      <a:pt x="31285" y="57625"/>
                      <a:pt x="34317" y="59928"/>
                    </a:cubicBezTo>
                    <a:cubicBezTo>
                      <a:pt x="37406" y="62231"/>
                      <a:pt x="40664" y="64421"/>
                      <a:pt x="43753" y="66949"/>
                    </a:cubicBezTo>
                    <a:cubicBezTo>
                      <a:pt x="46842" y="69476"/>
                      <a:pt x="50156" y="71779"/>
                      <a:pt x="53301" y="74363"/>
                    </a:cubicBezTo>
                    <a:lnTo>
                      <a:pt x="58075" y="78126"/>
                    </a:lnTo>
                    <a:lnTo>
                      <a:pt x="62680" y="81889"/>
                    </a:lnTo>
                    <a:cubicBezTo>
                      <a:pt x="65769" y="84416"/>
                      <a:pt x="68690" y="87000"/>
                      <a:pt x="71554" y="89415"/>
                    </a:cubicBezTo>
                    <a:cubicBezTo>
                      <a:pt x="73015" y="90594"/>
                      <a:pt x="74363" y="91886"/>
                      <a:pt x="75767" y="93065"/>
                    </a:cubicBezTo>
                    <a:cubicBezTo>
                      <a:pt x="77115" y="94245"/>
                      <a:pt x="78463" y="95424"/>
                      <a:pt x="79811" y="96491"/>
                    </a:cubicBezTo>
                    <a:cubicBezTo>
                      <a:pt x="82394" y="98794"/>
                      <a:pt x="85034" y="100760"/>
                      <a:pt x="87393" y="102669"/>
                    </a:cubicBezTo>
                    <a:cubicBezTo>
                      <a:pt x="89752" y="104635"/>
                      <a:pt x="92054" y="106264"/>
                      <a:pt x="94076" y="107724"/>
                    </a:cubicBezTo>
                    <a:cubicBezTo>
                      <a:pt x="96154" y="109185"/>
                      <a:pt x="98008" y="110420"/>
                      <a:pt x="99524" y="111431"/>
                    </a:cubicBezTo>
                    <a:cubicBezTo>
                      <a:pt x="100760" y="112217"/>
                      <a:pt x="101771" y="112835"/>
                      <a:pt x="102613" y="113341"/>
                    </a:cubicBezTo>
                    <a:cubicBezTo>
                      <a:pt x="102838" y="113959"/>
                      <a:pt x="103119" y="114520"/>
                      <a:pt x="103343" y="114969"/>
                    </a:cubicBezTo>
                    <a:cubicBezTo>
                      <a:pt x="103568" y="115419"/>
                      <a:pt x="103793" y="115812"/>
                      <a:pt x="104017" y="116261"/>
                    </a:cubicBezTo>
                    <a:lnTo>
                      <a:pt x="105422" y="116205"/>
                    </a:lnTo>
                    <a:cubicBezTo>
                      <a:pt x="105422" y="116205"/>
                      <a:pt x="105590" y="115756"/>
                      <a:pt x="105815" y="114857"/>
                    </a:cubicBezTo>
                    <a:cubicBezTo>
                      <a:pt x="106039" y="114015"/>
                      <a:pt x="106376" y="112779"/>
                      <a:pt x="106713" y="111150"/>
                    </a:cubicBezTo>
                    <a:cubicBezTo>
                      <a:pt x="107050" y="109522"/>
                      <a:pt x="107387" y="107556"/>
                      <a:pt x="107724" y="105365"/>
                    </a:cubicBezTo>
                    <a:cubicBezTo>
                      <a:pt x="108117" y="103119"/>
                      <a:pt x="108398" y="100648"/>
                      <a:pt x="108679" y="97895"/>
                    </a:cubicBezTo>
                    <a:cubicBezTo>
                      <a:pt x="108904" y="95200"/>
                      <a:pt x="109241" y="92279"/>
                      <a:pt x="109353" y="89134"/>
                    </a:cubicBezTo>
                    <a:cubicBezTo>
                      <a:pt x="109409" y="87561"/>
                      <a:pt x="109465" y="85989"/>
                      <a:pt x="109522" y="84360"/>
                    </a:cubicBezTo>
                    <a:cubicBezTo>
                      <a:pt x="109634" y="82731"/>
                      <a:pt x="109522" y="81046"/>
                      <a:pt x="109690" y="79305"/>
                    </a:cubicBezTo>
                    <a:cubicBezTo>
                      <a:pt x="109859" y="75935"/>
                      <a:pt x="109971" y="72397"/>
                      <a:pt x="110252" y="68858"/>
                    </a:cubicBezTo>
                    <a:cubicBezTo>
                      <a:pt x="110364" y="67061"/>
                      <a:pt x="110476" y="65264"/>
                      <a:pt x="110589" y="63467"/>
                    </a:cubicBezTo>
                    <a:lnTo>
                      <a:pt x="111094" y="58075"/>
                    </a:lnTo>
                    <a:cubicBezTo>
                      <a:pt x="111319" y="54424"/>
                      <a:pt x="111768" y="50830"/>
                      <a:pt x="112217" y="47291"/>
                    </a:cubicBezTo>
                    <a:cubicBezTo>
                      <a:pt x="112611" y="43753"/>
                      <a:pt x="113116" y="40271"/>
                      <a:pt x="113509" y="36901"/>
                    </a:cubicBezTo>
                    <a:cubicBezTo>
                      <a:pt x="113959" y="33531"/>
                      <a:pt x="114576" y="30273"/>
                      <a:pt x="115026" y="27184"/>
                    </a:cubicBezTo>
                    <a:cubicBezTo>
                      <a:pt x="115306" y="25668"/>
                      <a:pt x="115475" y="24151"/>
                      <a:pt x="115756" y="22691"/>
                    </a:cubicBezTo>
                    <a:cubicBezTo>
                      <a:pt x="115980" y="21231"/>
                      <a:pt x="116261" y="19883"/>
                      <a:pt x="116542" y="18479"/>
                    </a:cubicBezTo>
                    <a:cubicBezTo>
                      <a:pt x="117048" y="15783"/>
                      <a:pt x="117497" y="13312"/>
                      <a:pt x="117946" y="11121"/>
                    </a:cubicBezTo>
                    <a:cubicBezTo>
                      <a:pt x="118396" y="8931"/>
                      <a:pt x="118845" y="7077"/>
                      <a:pt x="119182" y="5505"/>
                    </a:cubicBezTo>
                    <a:cubicBezTo>
                      <a:pt x="119800" y="2360"/>
                      <a:pt x="120137" y="562"/>
                      <a:pt x="120137" y="562"/>
                    </a:cubicBezTo>
                    <a:lnTo>
                      <a:pt x="118733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33"/>
              <p:cNvSpPr/>
              <p:nvPr/>
            </p:nvSpPr>
            <p:spPr>
              <a:xfrm>
                <a:off x="2587000" y="2321825"/>
                <a:ext cx="1729900" cy="2813875"/>
              </a:xfrm>
              <a:custGeom>
                <a:rect b="b" l="l" r="r" t="t"/>
                <a:pathLst>
                  <a:path extrusionOk="0" h="112555" w="69196">
                    <a:moveTo>
                      <a:pt x="67791" y="112554"/>
                    </a:moveTo>
                    <a:lnTo>
                      <a:pt x="66836" y="111375"/>
                    </a:lnTo>
                    <a:cubicBezTo>
                      <a:pt x="66219" y="110588"/>
                      <a:pt x="65320" y="109409"/>
                      <a:pt x="64253" y="107892"/>
                    </a:cubicBezTo>
                    <a:cubicBezTo>
                      <a:pt x="63186" y="106376"/>
                      <a:pt x="61950" y="104522"/>
                      <a:pt x="60602" y="102444"/>
                    </a:cubicBezTo>
                    <a:cubicBezTo>
                      <a:pt x="59198" y="100310"/>
                      <a:pt x="57794" y="97895"/>
                      <a:pt x="56221" y="95255"/>
                    </a:cubicBezTo>
                    <a:cubicBezTo>
                      <a:pt x="54761" y="92559"/>
                      <a:pt x="53076" y="89751"/>
                      <a:pt x="51504" y="86606"/>
                    </a:cubicBezTo>
                    <a:cubicBezTo>
                      <a:pt x="50717" y="85090"/>
                      <a:pt x="49931" y="83461"/>
                      <a:pt x="49089" y="81888"/>
                    </a:cubicBezTo>
                    <a:cubicBezTo>
                      <a:pt x="48246" y="80259"/>
                      <a:pt x="47516" y="78518"/>
                      <a:pt x="46617" y="76833"/>
                    </a:cubicBezTo>
                    <a:cubicBezTo>
                      <a:pt x="44820" y="73520"/>
                      <a:pt x="43079" y="69981"/>
                      <a:pt x="41169" y="66499"/>
                    </a:cubicBezTo>
                    <a:lnTo>
                      <a:pt x="38361" y="61163"/>
                    </a:lnTo>
                    <a:cubicBezTo>
                      <a:pt x="37406" y="59422"/>
                      <a:pt x="36395" y="57625"/>
                      <a:pt x="35384" y="55884"/>
                    </a:cubicBezTo>
                    <a:cubicBezTo>
                      <a:pt x="33475" y="52346"/>
                      <a:pt x="31341" y="48863"/>
                      <a:pt x="29319" y="45437"/>
                    </a:cubicBezTo>
                    <a:cubicBezTo>
                      <a:pt x="27297" y="42011"/>
                      <a:pt x="25162" y="38698"/>
                      <a:pt x="23197" y="35384"/>
                    </a:cubicBezTo>
                    <a:cubicBezTo>
                      <a:pt x="21231" y="32126"/>
                      <a:pt x="19153" y="29093"/>
                      <a:pt x="17243" y="26173"/>
                    </a:cubicBezTo>
                    <a:cubicBezTo>
                      <a:pt x="16288" y="24656"/>
                      <a:pt x="15390" y="23196"/>
                      <a:pt x="14491" y="21848"/>
                    </a:cubicBezTo>
                    <a:lnTo>
                      <a:pt x="11795" y="17917"/>
                    </a:lnTo>
                    <a:lnTo>
                      <a:pt x="7021" y="11008"/>
                    </a:lnTo>
                    <a:lnTo>
                      <a:pt x="3202" y="5729"/>
                    </a:lnTo>
                    <a:cubicBezTo>
                      <a:pt x="1124" y="2752"/>
                      <a:pt x="1" y="1011"/>
                      <a:pt x="1" y="1011"/>
                    </a:cubicBezTo>
                    <a:lnTo>
                      <a:pt x="1012" y="0"/>
                    </a:lnTo>
                    <a:cubicBezTo>
                      <a:pt x="1012" y="0"/>
                      <a:pt x="2641" y="1348"/>
                      <a:pt x="5393" y="3707"/>
                    </a:cubicBezTo>
                    <a:lnTo>
                      <a:pt x="10279" y="8088"/>
                    </a:lnTo>
                    <a:cubicBezTo>
                      <a:pt x="12188" y="9773"/>
                      <a:pt x="14154" y="11851"/>
                      <a:pt x="16401" y="14098"/>
                    </a:cubicBezTo>
                    <a:cubicBezTo>
                      <a:pt x="17468" y="15221"/>
                      <a:pt x="18647" y="16344"/>
                      <a:pt x="19827" y="17580"/>
                    </a:cubicBezTo>
                    <a:cubicBezTo>
                      <a:pt x="21006" y="18815"/>
                      <a:pt x="22073" y="20163"/>
                      <a:pt x="23309" y="21511"/>
                    </a:cubicBezTo>
                    <a:cubicBezTo>
                      <a:pt x="25668" y="24207"/>
                      <a:pt x="28252" y="27015"/>
                      <a:pt x="30610" y="30104"/>
                    </a:cubicBezTo>
                    <a:cubicBezTo>
                      <a:pt x="32969" y="33250"/>
                      <a:pt x="35609" y="36395"/>
                      <a:pt x="37968" y="39765"/>
                    </a:cubicBezTo>
                    <a:cubicBezTo>
                      <a:pt x="40271" y="43135"/>
                      <a:pt x="42798" y="46561"/>
                      <a:pt x="44989" y="50043"/>
                    </a:cubicBezTo>
                    <a:cubicBezTo>
                      <a:pt x="46112" y="51784"/>
                      <a:pt x="47235" y="53581"/>
                      <a:pt x="48358" y="55322"/>
                    </a:cubicBezTo>
                    <a:cubicBezTo>
                      <a:pt x="49425" y="57120"/>
                      <a:pt x="50493" y="58917"/>
                      <a:pt x="51504" y="60714"/>
                    </a:cubicBezTo>
                    <a:cubicBezTo>
                      <a:pt x="53638" y="64196"/>
                      <a:pt x="55491" y="67847"/>
                      <a:pt x="57345" y="71329"/>
                    </a:cubicBezTo>
                    <a:cubicBezTo>
                      <a:pt x="59198" y="74811"/>
                      <a:pt x="60827" y="78237"/>
                      <a:pt x="62231" y="81551"/>
                    </a:cubicBezTo>
                    <a:cubicBezTo>
                      <a:pt x="63635" y="84809"/>
                      <a:pt x="64815" y="88066"/>
                      <a:pt x="65769" y="91099"/>
                    </a:cubicBezTo>
                    <a:cubicBezTo>
                      <a:pt x="66612" y="93851"/>
                      <a:pt x="67342" y="96603"/>
                      <a:pt x="67904" y="99468"/>
                    </a:cubicBezTo>
                    <a:cubicBezTo>
                      <a:pt x="68409" y="101995"/>
                      <a:pt x="68746" y="104242"/>
                      <a:pt x="68915" y="106095"/>
                    </a:cubicBezTo>
                    <a:cubicBezTo>
                      <a:pt x="69083" y="107555"/>
                      <a:pt x="69139" y="109072"/>
                      <a:pt x="69139" y="110532"/>
                    </a:cubicBezTo>
                    <a:cubicBezTo>
                      <a:pt x="69195" y="111038"/>
                      <a:pt x="69139" y="111599"/>
                      <a:pt x="69139" y="1121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33"/>
              <p:cNvSpPr/>
              <p:nvPr/>
            </p:nvSpPr>
            <p:spPr>
              <a:xfrm>
                <a:off x="2587000" y="2334450"/>
                <a:ext cx="1710250" cy="2801250"/>
              </a:xfrm>
              <a:custGeom>
                <a:rect b="b" l="l" r="r" t="t"/>
                <a:pathLst>
                  <a:path extrusionOk="0" h="112050" w="68410">
                    <a:moveTo>
                      <a:pt x="1" y="506"/>
                    </a:moveTo>
                    <a:cubicBezTo>
                      <a:pt x="1" y="506"/>
                      <a:pt x="1124" y="2247"/>
                      <a:pt x="3202" y="5224"/>
                    </a:cubicBezTo>
                    <a:lnTo>
                      <a:pt x="6965" y="10503"/>
                    </a:lnTo>
                    <a:lnTo>
                      <a:pt x="11739" y="17412"/>
                    </a:lnTo>
                    <a:lnTo>
                      <a:pt x="14435" y="21343"/>
                    </a:lnTo>
                    <a:cubicBezTo>
                      <a:pt x="15334" y="22747"/>
                      <a:pt x="16232" y="24151"/>
                      <a:pt x="17187" y="25668"/>
                    </a:cubicBezTo>
                    <a:cubicBezTo>
                      <a:pt x="19097" y="28588"/>
                      <a:pt x="21175" y="31621"/>
                      <a:pt x="23141" y="34879"/>
                    </a:cubicBezTo>
                    <a:cubicBezTo>
                      <a:pt x="25106" y="38193"/>
                      <a:pt x="27297" y="41450"/>
                      <a:pt x="29262" y="44932"/>
                    </a:cubicBezTo>
                    <a:cubicBezTo>
                      <a:pt x="31228" y="48415"/>
                      <a:pt x="33362" y="51841"/>
                      <a:pt x="35328" y="55379"/>
                    </a:cubicBezTo>
                    <a:cubicBezTo>
                      <a:pt x="36339" y="57120"/>
                      <a:pt x="37294" y="58917"/>
                      <a:pt x="38305" y="60658"/>
                    </a:cubicBezTo>
                    <a:lnTo>
                      <a:pt x="41113" y="65994"/>
                    </a:lnTo>
                    <a:cubicBezTo>
                      <a:pt x="43023" y="69476"/>
                      <a:pt x="44764" y="73015"/>
                      <a:pt x="46561" y="76328"/>
                    </a:cubicBezTo>
                    <a:cubicBezTo>
                      <a:pt x="47404" y="78013"/>
                      <a:pt x="48190" y="79698"/>
                      <a:pt x="49032" y="81383"/>
                    </a:cubicBezTo>
                    <a:cubicBezTo>
                      <a:pt x="49819" y="83012"/>
                      <a:pt x="50605" y="84585"/>
                      <a:pt x="51447" y="86101"/>
                    </a:cubicBezTo>
                    <a:cubicBezTo>
                      <a:pt x="52964" y="89246"/>
                      <a:pt x="54705" y="92054"/>
                      <a:pt x="56165" y="94750"/>
                    </a:cubicBezTo>
                    <a:cubicBezTo>
                      <a:pt x="57682" y="97390"/>
                      <a:pt x="59142" y="99805"/>
                      <a:pt x="60490" y="101939"/>
                    </a:cubicBezTo>
                    <a:cubicBezTo>
                      <a:pt x="61894" y="104017"/>
                      <a:pt x="63073" y="105871"/>
                      <a:pt x="64197" y="107387"/>
                    </a:cubicBezTo>
                    <a:cubicBezTo>
                      <a:pt x="65264" y="108848"/>
                      <a:pt x="66106" y="110083"/>
                      <a:pt x="66780" y="110870"/>
                    </a:cubicBezTo>
                    <a:lnTo>
                      <a:pt x="67735" y="112049"/>
                    </a:lnTo>
                    <a:lnTo>
                      <a:pt x="68409" y="111881"/>
                    </a:lnTo>
                    <a:cubicBezTo>
                      <a:pt x="68409" y="111881"/>
                      <a:pt x="49313" y="51391"/>
                      <a:pt x="4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33"/>
              <p:cNvSpPr/>
              <p:nvPr/>
            </p:nvSpPr>
            <p:spPr>
              <a:xfrm>
                <a:off x="3317150" y="2000275"/>
                <a:ext cx="1050300" cy="3135425"/>
              </a:xfrm>
              <a:custGeom>
                <a:rect b="b" l="l" r="r" t="t"/>
                <a:pathLst>
                  <a:path extrusionOk="0" h="125417" w="42012">
                    <a:moveTo>
                      <a:pt x="38585" y="125416"/>
                    </a:moveTo>
                    <a:lnTo>
                      <a:pt x="37967" y="124012"/>
                    </a:lnTo>
                    <a:cubicBezTo>
                      <a:pt x="37518" y="123113"/>
                      <a:pt x="36956" y="121765"/>
                      <a:pt x="36283" y="120024"/>
                    </a:cubicBezTo>
                    <a:cubicBezTo>
                      <a:pt x="35609" y="118339"/>
                      <a:pt x="34878" y="116261"/>
                      <a:pt x="34036" y="113846"/>
                    </a:cubicBezTo>
                    <a:cubicBezTo>
                      <a:pt x="33250" y="111487"/>
                      <a:pt x="32463" y="108791"/>
                      <a:pt x="31565" y="105815"/>
                    </a:cubicBezTo>
                    <a:cubicBezTo>
                      <a:pt x="30835" y="102894"/>
                      <a:pt x="29880" y="99693"/>
                      <a:pt x="29150" y="96323"/>
                    </a:cubicBezTo>
                    <a:cubicBezTo>
                      <a:pt x="28700" y="94638"/>
                      <a:pt x="28363" y="92897"/>
                      <a:pt x="27914" y="91099"/>
                    </a:cubicBezTo>
                    <a:cubicBezTo>
                      <a:pt x="27521" y="89302"/>
                      <a:pt x="27240" y="87505"/>
                      <a:pt x="26735" y="85652"/>
                    </a:cubicBezTo>
                    <a:cubicBezTo>
                      <a:pt x="25836" y="81945"/>
                      <a:pt x="25050" y="78125"/>
                      <a:pt x="24039" y="74250"/>
                    </a:cubicBezTo>
                    <a:lnTo>
                      <a:pt x="22578" y="68409"/>
                    </a:lnTo>
                    <a:cubicBezTo>
                      <a:pt x="22017" y="66499"/>
                      <a:pt x="21511" y="64534"/>
                      <a:pt x="20950" y="62568"/>
                    </a:cubicBezTo>
                    <a:cubicBezTo>
                      <a:pt x="19939" y="58636"/>
                      <a:pt x="18759" y="54761"/>
                      <a:pt x="17636" y="50942"/>
                    </a:cubicBezTo>
                    <a:cubicBezTo>
                      <a:pt x="16456" y="47123"/>
                      <a:pt x="15221" y="43416"/>
                      <a:pt x="14098" y="39709"/>
                    </a:cubicBezTo>
                    <a:cubicBezTo>
                      <a:pt x="12974" y="36058"/>
                      <a:pt x="11739" y="32632"/>
                      <a:pt x="10615" y="29262"/>
                    </a:cubicBezTo>
                    <a:cubicBezTo>
                      <a:pt x="10054" y="27634"/>
                      <a:pt x="9492" y="26005"/>
                      <a:pt x="8930" y="24432"/>
                    </a:cubicBezTo>
                    <a:cubicBezTo>
                      <a:pt x="8369" y="22916"/>
                      <a:pt x="7807" y="21399"/>
                      <a:pt x="7302" y="19939"/>
                    </a:cubicBezTo>
                    <a:lnTo>
                      <a:pt x="4381" y="12076"/>
                    </a:lnTo>
                    <a:lnTo>
                      <a:pt x="2022" y="6010"/>
                    </a:lnTo>
                    <a:cubicBezTo>
                      <a:pt x="730" y="2640"/>
                      <a:pt x="0" y="675"/>
                      <a:pt x="0" y="675"/>
                    </a:cubicBezTo>
                    <a:lnTo>
                      <a:pt x="1236" y="1"/>
                    </a:lnTo>
                    <a:cubicBezTo>
                      <a:pt x="1236" y="1"/>
                      <a:pt x="2472" y="1685"/>
                      <a:pt x="4606" y="4662"/>
                    </a:cubicBezTo>
                    <a:cubicBezTo>
                      <a:pt x="5617" y="6122"/>
                      <a:pt x="6909" y="7976"/>
                      <a:pt x="8313" y="10054"/>
                    </a:cubicBezTo>
                    <a:cubicBezTo>
                      <a:pt x="9773" y="12188"/>
                      <a:pt x="11121" y="14716"/>
                      <a:pt x="12750" y="17355"/>
                    </a:cubicBezTo>
                    <a:cubicBezTo>
                      <a:pt x="13536" y="18703"/>
                      <a:pt x="14378" y="20107"/>
                      <a:pt x="15221" y="21568"/>
                    </a:cubicBezTo>
                    <a:cubicBezTo>
                      <a:pt x="16119" y="23028"/>
                      <a:pt x="16850" y="24601"/>
                      <a:pt x="17692" y="26229"/>
                    </a:cubicBezTo>
                    <a:cubicBezTo>
                      <a:pt x="19265" y="29431"/>
                      <a:pt x="21118" y="32744"/>
                      <a:pt x="22635" y="36395"/>
                    </a:cubicBezTo>
                    <a:cubicBezTo>
                      <a:pt x="24151" y="39990"/>
                      <a:pt x="25948" y="43640"/>
                      <a:pt x="27409" y="47516"/>
                    </a:cubicBezTo>
                    <a:cubicBezTo>
                      <a:pt x="28813" y="51335"/>
                      <a:pt x="30441" y="55210"/>
                      <a:pt x="31677" y="59254"/>
                    </a:cubicBezTo>
                    <a:cubicBezTo>
                      <a:pt x="32351" y="61220"/>
                      <a:pt x="33025" y="63242"/>
                      <a:pt x="33643" y="65208"/>
                    </a:cubicBezTo>
                    <a:cubicBezTo>
                      <a:pt x="34317" y="67173"/>
                      <a:pt x="34822" y="69195"/>
                      <a:pt x="35384" y="71161"/>
                    </a:cubicBezTo>
                    <a:cubicBezTo>
                      <a:pt x="36619" y="75093"/>
                      <a:pt x="37518" y="79080"/>
                      <a:pt x="38473" y="82899"/>
                    </a:cubicBezTo>
                    <a:cubicBezTo>
                      <a:pt x="39428" y="86719"/>
                      <a:pt x="40158" y="90425"/>
                      <a:pt x="40776" y="93964"/>
                    </a:cubicBezTo>
                    <a:cubicBezTo>
                      <a:pt x="41337" y="97558"/>
                      <a:pt x="41674" y="100928"/>
                      <a:pt x="41843" y="104073"/>
                    </a:cubicBezTo>
                    <a:cubicBezTo>
                      <a:pt x="42011" y="107275"/>
                      <a:pt x="42011" y="110195"/>
                      <a:pt x="41899" y="112779"/>
                    </a:cubicBezTo>
                    <a:cubicBezTo>
                      <a:pt x="41787" y="115363"/>
                      <a:pt x="41562" y="117609"/>
                      <a:pt x="41225" y="119463"/>
                    </a:cubicBezTo>
                    <a:cubicBezTo>
                      <a:pt x="40944" y="121316"/>
                      <a:pt x="40663" y="122776"/>
                      <a:pt x="40383" y="123787"/>
                    </a:cubicBezTo>
                    <a:cubicBezTo>
                      <a:pt x="40270" y="124349"/>
                      <a:pt x="40158" y="124854"/>
                      <a:pt x="39989" y="1253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33"/>
              <p:cNvSpPr/>
              <p:nvPr/>
            </p:nvSpPr>
            <p:spPr>
              <a:xfrm>
                <a:off x="3318550" y="2008700"/>
                <a:ext cx="981500" cy="3127000"/>
              </a:xfrm>
              <a:custGeom>
                <a:rect b="b" l="l" r="r" t="t"/>
                <a:pathLst>
                  <a:path extrusionOk="0" h="125080" w="39260">
                    <a:moveTo>
                      <a:pt x="0" y="338"/>
                    </a:moveTo>
                    <a:cubicBezTo>
                      <a:pt x="0" y="338"/>
                      <a:pt x="674" y="2303"/>
                      <a:pt x="1966" y="5729"/>
                    </a:cubicBezTo>
                    <a:lnTo>
                      <a:pt x="4381" y="11739"/>
                    </a:lnTo>
                    <a:lnTo>
                      <a:pt x="7246" y="19602"/>
                    </a:lnTo>
                    <a:cubicBezTo>
                      <a:pt x="7807" y="21006"/>
                      <a:pt x="8369" y="22579"/>
                      <a:pt x="8931" y="24095"/>
                    </a:cubicBezTo>
                    <a:cubicBezTo>
                      <a:pt x="9492" y="25668"/>
                      <a:pt x="9998" y="27297"/>
                      <a:pt x="10559" y="28981"/>
                    </a:cubicBezTo>
                    <a:cubicBezTo>
                      <a:pt x="11683" y="32295"/>
                      <a:pt x="12974" y="35721"/>
                      <a:pt x="14098" y="39372"/>
                    </a:cubicBezTo>
                    <a:cubicBezTo>
                      <a:pt x="15165" y="43023"/>
                      <a:pt x="16513" y="46729"/>
                      <a:pt x="17580" y="50605"/>
                    </a:cubicBezTo>
                    <a:cubicBezTo>
                      <a:pt x="18647" y="54480"/>
                      <a:pt x="19883" y="58356"/>
                      <a:pt x="20894" y="62231"/>
                    </a:cubicBezTo>
                    <a:cubicBezTo>
                      <a:pt x="21455" y="64197"/>
                      <a:pt x="22017" y="66162"/>
                      <a:pt x="22522" y="68072"/>
                    </a:cubicBezTo>
                    <a:lnTo>
                      <a:pt x="23983" y="73913"/>
                    </a:lnTo>
                    <a:cubicBezTo>
                      <a:pt x="24994" y="77788"/>
                      <a:pt x="25836" y="81608"/>
                      <a:pt x="26735" y="85315"/>
                    </a:cubicBezTo>
                    <a:cubicBezTo>
                      <a:pt x="27184" y="87168"/>
                      <a:pt x="27521" y="88965"/>
                      <a:pt x="27914" y="90762"/>
                    </a:cubicBezTo>
                    <a:cubicBezTo>
                      <a:pt x="28251" y="92560"/>
                      <a:pt x="28700" y="94301"/>
                      <a:pt x="29094" y="95986"/>
                    </a:cubicBezTo>
                    <a:cubicBezTo>
                      <a:pt x="29824" y="99356"/>
                      <a:pt x="30779" y="102557"/>
                      <a:pt x="31565" y="105478"/>
                    </a:cubicBezTo>
                    <a:cubicBezTo>
                      <a:pt x="32407" y="108454"/>
                      <a:pt x="33194" y="111094"/>
                      <a:pt x="34036" y="113509"/>
                    </a:cubicBezTo>
                    <a:cubicBezTo>
                      <a:pt x="34822" y="115924"/>
                      <a:pt x="35553" y="118002"/>
                      <a:pt x="36283" y="119687"/>
                    </a:cubicBezTo>
                    <a:cubicBezTo>
                      <a:pt x="36957" y="121428"/>
                      <a:pt x="37462" y="122776"/>
                      <a:pt x="37911" y="123675"/>
                    </a:cubicBezTo>
                    <a:lnTo>
                      <a:pt x="38585" y="125079"/>
                    </a:lnTo>
                    <a:lnTo>
                      <a:pt x="39259" y="125079"/>
                    </a:lnTo>
                    <a:cubicBezTo>
                      <a:pt x="39259" y="125079"/>
                      <a:pt x="35440" y="61782"/>
                      <a:pt x="6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33"/>
              <p:cNvSpPr/>
              <p:nvPr/>
            </p:nvSpPr>
            <p:spPr>
              <a:xfrm>
                <a:off x="4156800" y="1967975"/>
                <a:ext cx="765275" cy="3221075"/>
              </a:xfrm>
              <a:custGeom>
                <a:rect b="b" l="l" r="r" t="t"/>
                <a:pathLst>
                  <a:path extrusionOk="0" h="128843" w="30611">
                    <a:moveTo>
                      <a:pt x="5786" y="128786"/>
                    </a:moveTo>
                    <a:cubicBezTo>
                      <a:pt x="5786" y="128786"/>
                      <a:pt x="5954" y="128281"/>
                      <a:pt x="6291" y="127326"/>
                    </a:cubicBezTo>
                    <a:cubicBezTo>
                      <a:pt x="6628" y="126315"/>
                      <a:pt x="6965" y="124911"/>
                      <a:pt x="7470" y="123170"/>
                    </a:cubicBezTo>
                    <a:cubicBezTo>
                      <a:pt x="7976" y="121372"/>
                      <a:pt x="8481" y="119238"/>
                      <a:pt x="9043" y="116767"/>
                    </a:cubicBezTo>
                    <a:cubicBezTo>
                      <a:pt x="9605" y="114296"/>
                      <a:pt x="10110" y="111544"/>
                      <a:pt x="10616" y="108511"/>
                    </a:cubicBezTo>
                    <a:cubicBezTo>
                      <a:pt x="11065" y="105478"/>
                      <a:pt x="11683" y="102220"/>
                      <a:pt x="12020" y="98794"/>
                    </a:cubicBezTo>
                    <a:cubicBezTo>
                      <a:pt x="12301" y="97053"/>
                      <a:pt x="12469" y="95256"/>
                      <a:pt x="12694" y="93459"/>
                    </a:cubicBezTo>
                    <a:cubicBezTo>
                      <a:pt x="12862" y="91661"/>
                      <a:pt x="13031" y="89808"/>
                      <a:pt x="13255" y="87898"/>
                    </a:cubicBezTo>
                    <a:cubicBezTo>
                      <a:pt x="13761" y="84135"/>
                      <a:pt x="14154" y="80260"/>
                      <a:pt x="14716" y="76328"/>
                    </a:cubicBezTo>
                    <a:cubicBezTo>
                      <a:pt x="14997" y="74363"/>
                      <a:pt x="15277" y="72341"/>
                      <a:pt x="15558" y="70319"/>
                    </a:cubicBezTo>
                    <a:cubicBezTo>
                      <a:pt x="15895" y="68353"/>
                      <a:pt x="16176" y="66331"/>
                      <a:pt x="16513" y="64365"/>
                    </a:cubicBezTo>
                    <a:cubicBezTo>
                      <a:pt x="17131" y="60321"/>
                      <a:pt x="17861" y="56390"/>
                      <a:pt x="18591" y="52402"/>
                    </a:cubicBezTo>
                    <a:cubicBezTo>
                      <a:pt x="19265" y="48471"/>
                      <a:pt x="20107" y="44652"/>
                      <a:pt x="20838" y="40889"/>
                    </a:cubicBezTo>
                    <a:cubicBezTo>
                      <a:pt x="21512" y="37126"/>
                      <a:pt x="22466" y="33587"/>
                      <a:pt x="23197" y="30161"/>
                    </a:cubicBezTo>
                    <a:cubicBezTo>
                      <a:pt x="23590" y="28420"/>
                      <a:pt x="23870" y="26791"/>
                      <a:pt x="24320" y="25162"/>
                    </a:cubicBezTo>
                    <a:cubicBezTo>
                      <a:pt x="24713" y="23534"/>
                      <a:pt x="25106" y="22017"/>
                      <a:pt x="25443" y="20501"/>
                    </a:cubicBezTo>
                    <a:cubicBezTo>
                      <a:pt x="26229" y="17524"/>
                      <a:pt x="26847" y="14828"/>
                      <a:pt x="27521" y="12357"/>
                    </a:cubicBezTo>
                    <a:cubicBezTo>
                      <a:pt x="28139" y="9942"/>
                      <a:pt x="28701" y="7864"/>
                      <a:pt x="29206" y="6123"/>
                    </a:cubicBezTo>
                    <a:cubicBezTo>
                      <a:pt x="30105" y="2584"/>
                      <a:pt x="30610" y="562"/>
                      <a:pt x="30610" y="562"/>
                    </a:cubicBezTo>
                    <a:lnTo>
                      <a:pt x="29318" y="1"/>
                    </a:lnTo>
                    <a:cubicBezTo>
                      <a:pt x="29318" y="1"/>
                      <a:pt x="28251" y="1798"/>
                      <a:pt x="26510" y="4999"/>
                    </a:cubicBezTo>
                    <a:lnTo>
                      <a:pt x="23365" y="10841"/>
                    </a:lnTo>
                    <a:cubicBezTo>
                      <a:pt x="22186" y="13087"/>
                      <a:pt x="21062" y="15783"/>
                      <a:pt x="19770" y="18591"/>
                    </a:cubicBezTo>
                    <a:lnTo>
                      <a:pt x="17749" y="23028"/>
                    </a:lnTo>
                    <a:cubicBezTo>
                      <a:pt x="17075" y="24601"/>
                      <a:pt x="16457" y="26230"/>
                      <a:pt x="15839" y="27915"/>
                    </a:cubicBezTo>
                    <a:cubicBezTo>
                      <a:pt x="14547" y="31284"/>
                      <a:pt x="13087" y="34767"/>
                      <a:pt x="11964" y="38530"/>
                    </a:cubicBezTo>
                    <a:cubicBezTo>
                      <a:pt x="10897" y="42293"/>
                      <a:pt x="9492" y="46112"/>
                      <a:pt x="8481" y="50100"/>
                    </a:cubicBezTo>
                    <a:cubicBezTo>
                      <a:pt x="7470" y="54087"/>
                      <a:pt x="6291" y="58131"/>
                      <a:pt x="5449" y="62231"/>
                    </a:cubicBezTo>
                    <a:cubicBezTo>
                      <a:pt x="5055" y="64309"/>
                      <a:pt x="4606" y="66331"/>
                      <a:pt x="4157" y="68353"/>
                    </a:cubicBezTo>
                    <a:cubicBezTo>
                      <a:pt x="3764" y="70431"/>
                      <a:pt x="3427" y="72453"/>
                      <a:pt x="3090" y="74531"/>
                    </a:cubicBezTo>
                    <a:cubicBezTo>
                      <a:pt x="2303" y="78575"/>
                      <a:pt x="1798" y="82619"/>
                      <a:pt x="1292" y="86494"/>
                    </a:cubicBezTo>
                    <a:cubicBezTo>
                      <a:pt x="787" y="90370"/>
                      <a:pt x="394" y="94189"/>
                      <a:pt x="225" y="97783"/>
                    </a:cubicBezTo>
                    <a:cubicBezTo>
                      <a:pt x="1" y="101378"/>
                      <a:pt x="57" y="104804"/>
                      <a:pt x="225" y="107949"/>
                    </a:cubicBezTo>
                    <a:cubicBezTo>
                      <a:pt x="394" y="111094"/>
                      <a:pt x="731" y="114015"/>
                      <a:pt x="1124" y="116542"/>
                    </a:cubicBezTo>
                    <a:cubicBezTo>
                      <a:pt x="1517" y="119126"/>
                      <a:pt x="2023" y="121316"/>
                      <a:pt x="2472" y="123170"/>
                    </a:cubicBezTo>
                    <a:cubicBezTo>
                      <a:pt x="2865" y="124574"/>
                      <a:pt x="3258" y="125978"/>
                      <a:pt x="3820" y="127382"/>
                    </a:cubicBezTo>
                    <a:cubicBezTo>
                      <a:pt x="3932" y="127831"/>
                      <a:pt x="4157" y="128337"/>
                      <a:pt x="4381" y="1288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33"/>
              <p:cNvSpPr/>
              <p:nvPr/>
            </p:nvSpPr>
            <p:spPr>
              <a:xfrm>
                <a:off x="4207350" y="1976400"/>
                <a:ext cx="714725" cy="3211250"/>
              </a:xfrm>
              <a:custGeom>
                <a:rect b="b" l="l" r="r" t="t"/>
                <a:pathLst>
                  <a:path extrusionOk="0" h="128450" w="28589">
                    <a:moveTo>
                      <a:pt x="28588" y="282"/>
                    </a:moveTo>
                    <a:cubicBezTo>
                      <a:pt x="28588" y="282"/>
                      <a:pt x="28083" y="2303"/>
                      <a:pt x="27184" y="5786"/>
                    </a:cubicBezTo>
                    <a:cubicBezTo>
                      <a:pt x="26679" y="7527"/>
                      <a:pt x="26117" y="9661"/>
                      <a:pt x="25443" y="12076"/>
                    </a:cubicBezTo>
                    <a:cubicBezTo>
                      <a:pt x="24825" y="14491"/>
                      <a:pt x="24151" y="17243"/>
                      <a:pt x="23421" y="20220"/>
                    </a:cubicBezTo>
                    <a:cubicBezTo>
                      <a:pt x="23028" y="21680"/>
                      <a:pt x="22635" y="23253"/>
                      <a:pt x="22242" y="24825"/>
                    </a:cubicBezTo>
                    <a:cubicBezTo>
                      <a:pt x="21848" y="26454"/>
                      <a:pt x="21568" y="28139"/>
                      <a:pt x="21175" y="29824"/>
                    </a:cubicBezTo>
                    <a:cubicBezTo>
                      <a:pt x="20388" y="33250"/>
                      <a:pt x="19490" y="36845"/>
                      <a:pt x="18816" y="40608"/>
                    </a:cubicBezTo>
                    <a:cubicBezTo>
                      <a:pt x="18085" y="44315"/>
                      <a:pt x="17131" y="48134"/>
                      <a:pt x="16569" y="52121"/>
                    </a:cubicBezTo>
                    <a:cubicBezTo>
                      <a:pt x="15951" y="56053"/>
                      <a:pt x="15053" y="60041"/>
                      <a:pt x="14491" y="64028"/>
                    </a:cubicBezTo>
                    <a:cubicBezTo>
                      <a:pt x="14154" y="66050"/>
                      <a:pt x="13817" y="68072"/>
                      <a:pt x="13536" y="70038"/>
                    </a:cubicBezTo>
                    <a:cubicBezTo>
                      <a:pt x="13199" y="72004"/>
                      <a:pt x="12975" y="74026"/>
                      <a:pt x="12694" y="75991"/>
                    </a:cubicBezTo>
                    <a:cubicBezTo>
                      <a:pt x="12132" y="79923"/>
                      <a:pt x="11683" y="83854"/>
                      <a:pt x="11233" y="87617"/>
                    </a:cubicBezTo>
                    <a:cubicBezTo>
                      <a:pt x="10953" y="89471"/>
                      <a:pt x="10840" y="91324"/>
                      <a:pt x="10616" y="93178"/>
                    </a:cubicBezTo>
                    <a:cubicBezTo>
                      <a:pt x="10447" y="94975"/>
                      <a:pt x="10222" y="96772"/>
                      <a:pt x="9998" y="98457"/>
                    </a:cubicBezTo>
                    <a:cubicBezTo>
                      <a:pt x="9661" y="101939"/>
                      <a:pt x="9043" y="105197"/>
                      <a:pt x="8594" y="108230"/>
                    </a:cubicBezTo>
                    <a:cubicBezTo>
                      <a:pt x="8032" y="111207"/>
                      <a:pt x="7583" y="113959"/>
                      <a:pt x="7021" y="116430"/>
                    </a:cubicBezTo>
                    <a:cubicBezTo>
                      <a:pt x="6459" y="118901"/>
                      <a:pt x="5954" y="121035"/>
                      <a:pt x="5448" y="122833"/>
                    </a:cubicBezTo>
                    <a:cubicBezTo>
                      <a:pt x="4943" y="124630"/>
                      <a:pt x="4550" y="126034"/>
                      <a:pt x="4269" y="126989"/>
                    </a:cubicBezTo>
                    <a:cubicBezTo>
                      <a:pt x="3932" y="127944"/>
                      <a:pt x="3764" y="128449"/>
                      <a:pt x="3764" y="128449"/>
                    </a:cubicBezTo>
                    <a:lnTo>
                      <a:pt x="3033" y="128449"/>
                    </a:lnTo>
                    <a:cubicBezTo>
                      <a:pt x="3033" y="128449"/>
                      <a:pt x="1" y="65152"/>
                      <a:pt x="279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33"/>
              <p:cNvSpPr/>
              <p:nvPr/>
            </p:nvSpPr>
            <p:spPr>
              <a:xfrm>
                <a:off x="1838625" y="2949450"/>
                <a:ext cx="2472650" cy="2191850"/>
              </a:xfrm>
              <a:custGeom>
                <a:rect b="b" l="l" r="r" t="t"/>
                <a:pathLst>
                  <a:path extrusionOk="0" h="87674" w="98906">
                    <a:moveTo>
                      <a:pt x="97839" y="87674"/>
                    </a:moveTo>
                    <a:lnTo>
                      <a:pt x="96547" y="86775"/>
                    </a:lnTo>
                    <a:cubicBezTo>
                      <a:pt x="95704" y="86213"/>
                      <a:pt x="94525" y="85371"/>
                      <a:pt x="93008" y="84248"/>
                    </a:cubicBezTo>
                    <a:cubicBezTo>
                      <a:pt x="91548" y="83068"/>
                      <a:pt x="89863" y="81720"/>
                      <a:pt x="87897" y="80091"/>
                    </a:cubicBezTo>
                    <a:cubicBezTo>
                      <a:pt x="85932" y="78463"/>
                      <a:pt x="83910" y="76609"/>
                      <a:pt x="81607" y="74531"/>
                    </a:cubicBezTo>
                    <a:cubicBezTo>
                      <a:pt x="79304" y="72509"/>
                      <a:pt x="76945" y="70206"/>
                      <a:pt x="74587" y="67679"/>
                    </a:cubicBezTo>
                    <a:cubicBezTo>
                      <a:pt x="73295" y="66500"/>
                      <a:pt x="72115" y="65152"/>
                      <a:pt x="70824" y="63860"/>
                    </a:cubicBezTo>
                    <a:cubicBezTo>
                      <a:pt x="69532" y="62568"/>
                      <a:pt x="68296" y="61164"/>
                      <a:pt x="66948" y="59816"/>
                    </a:cubicBezTo>
                    <a:cubicBezTo>
                      <a:pt x="64308" y="57120"/>
                      <a:pt x="61613" y="54312"/>
                      <a:pt x="58748" y="51504"/>
                    </a:cubicBezTo>
                    <a:lnTo>
                      <a:pt x="54423" y="47291"/>
                    </a:lnTo>
                    <a:lnTo>
                      <a:pt x="50043" y="43135"/>
                    </a:lnTo>
                    <a:cubicBezTo>
                      <a:pt x="47122" y="40327"/>
                      <a:pt x="44089" y="37631"/>
                      <a:pt x="41113" y="34935"/>
                    </a:cubicBezTo>
                    <a:cubicBezTo>
                      <a:pt x="38136" y="32295"/>
                      <a:pt x="35159" y="29768"/>
                      <a:pt x="32295" y="27184"/>
                    </a:cubicBezTo>
                    <a:cubicBezTo>
                      <a:pt x="29487" y="24657"/>
                      <a:pt x="26566" y="22354"/>
                      <a:pt x="23870" y="20108"/>
                    </a:cubicBezTo>
                    <a:cubicBezTo>
                      <a:pt x="22522" y="18984"/>
                      <a:pt x="21230" y="17861"/>
                      <a:pt x="19939" y="16850"/>
                    </a:cubicBezTo>
                    <a:lnTo>
                      <a:pt x="16232" y="13873"/>
                    </a:lnTo>
                    <a:lnTo>
                      <a:pt x="9604" y="8650"/>
                    </a:lnTo>
                    <a:lnTo>
                      <a:pt x="4437" y="4719"/>
                    </a:lnTo>
                    <a:cubicBezTo>
                      <a:pt x="1573" y="2528"/>
                      <a:pt x="0" y="1236"/>
                      <a:pt x="0" y="1236"/>
                    </a:cubicBezTo>
                    <a:lnTo>
                      <a:pt x="674" y="1"/>
                    </a:lnTo>
                    <a:cubicBezTo>
                      <a:pt x="674" y="1"/>
                      <a:pt x="2584" y="787"/>
                      <a:pt x="5954" y="2191"/>
                    </a:cubicBezTo>
                    <a:lnTo>
                      <a:pt x="11963" y="4887"/>
                    </a:lnTo>
                    <a:cubicBezTo>
                      <a:pt x="14266" y="5954"/>
                      <a:pt x="16737" y="7415"/>
                      <a:pt x="19545" y="8819"/>
                    </a:cubicBezTo>
                    <a:lnTo>
                      <a:pt x="23870" y="11178"/>
                    </a:lnTo>
                    <a:cubicBezTo>
                      <a:pt x="25330" y="11964"/>
                      <a:pt x="26791" y="12919"/>
                      <a:pt x="28363" y="13817"/>
                    </a:cubicBezTo>
                    <a:cubicBezTo>
                      <a:pt x="31396" y="15727"/>
                      <a:pt x="34654" y="17636"/>
                      <a:pt x="37855" y="19939"/>
                    </a:cubicBezTo>
                    <a:cubicBezTo>
                      <a:pt x="41056" y="22242"/>
                      <a:pt x="44482" y="24432"/>
                      <a:pt x="47684" y="26960"/>
                    </a:cubicBezTo>
                    <a:cubicBezTo>
                      <a:pt x="50941" y="29487"/>
                      <a:pt x="54311" y="32015"/>
                      <a:pt x="57456" y="34767"/>
                    </a:cubicBezTo>
                    <a:lnTo>
                      <a:pt x="62287" y="38811"/>
                    </a:lnTo>
                    <a:cubicBezTo>
                      <a:pt x="63803" y="40215"/>
                      <a:pt x="65319" y="41619"/>
                      <a:pt x="66836" y="43023"/>
                    </a:cubicBezTo>
                    <a:cubicBezTo>
                      <a:pt x="69925" y="45775"/>
                      <a:pt x="72789" y="48639"/>
                      <a:pt x="75597" y="51448"/>
                    </a:cubicBezTo>
                    <a:cubicBezTo>
                      <a:pt x="78350" y="54256"/>
                      <a:pt x="80933" y="57008"/>
                      <a:pt x="83292" y="59704"/>
                    </a:cubicBezTo>
                    <a:cubicBezTo>
                      <a:pt x="85651" y="62456"/>
                      <a:pt x="87673" y="65208"/>
                      <a:pt x="89470" y="67791"/>
                    </a:cubicBezTo>
                    <a:cubicBezTo>
                      <a:pt x="91099" y="70150"/>
                      <a:pt x="92615" y="72622"/>
                      <a:pt x="94019" y="75149"/>
                    </a:cubicBezTo>
                    <a:cubicBezTo>
                      <a:pt x="95255" y="77452"/>
                      <a:pt x="96210" y="79474"/>
                      <a:pt x="96940" y="81215"/>
                    </a:cubicBezTo>
                    <a:cubicBezTo>
                      <a:pt x="97558" y="82563"/>
                      <a:pt x="98063" y="83967"/>
                      <a:pt x="98513" y="85371"/>
                    </a:cubicBezTo>
                    <a:cubicBezTo>
                      <a:pt x="98793" y="86326"/>
                      <a:pt x="98906" y="86887"/>
                      <a:pt x="98906" y="86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33"/>
              <p:cNvSpPr/>
              <p:nvPr/>
            </p:nvSpPr>
            <p:spPr>
              <a:xfrm>
                <a:off x="1838625" y="2963500"/>
                <a:ext cx="2461425" cy="2176400"/>
              </a:xfrm>
              <a:custGeom>
                <a:rect b="b" l="l" r="r" t="t"/>
                <a:pathLst>
                  <a:path extrusionOk="0" h="87056" w="98457">
                    <a:moveTo>
                      <a:pt x="0" y="618"/>
                    </a:moveTo>
                    <a:cubicBezTo>
                      <a:pt x="0" y="618"/>
                      <a:pt x="1629" y="1966"/>
                      <a:pt x="4493" y="4157"/>
                    </a:cubicBezTo>
                    <a:lnTo>
                      <a:pt x="9660" y="8032"/>
                    </a:lnTo>
                    <a:lnTo>
                      <a:pt x="16232" y="13255"/>
                    </a:lnTo>
                    <a:lnTo>
                      <a:pt x="19995" y="16232"/>
                    </a:lnTo>
                    <a:cubicBezTo>
                      <a:pt x="21287" y="17299"/>
                      <a:pt x="22578" y="18422"/>
                      <a:pt x="23926" y="19546"/>
                    </a:cubicBezTo>
                    <a:cubicBezTo>
                      <a:pt x="26622" y="21792"/>
                      <a:pt x="29543" y="24039"/>
                      <a:pt x="32351" y="26622"/>
                    </a:cubicBezTo>
                    <a:cubicBezTo>
                      <a:pt x="35159" y="29150"/>
                      <a:pt x="38248" y="31621"/>
                      <a:pt x="41169" y="34373"/>
                    </a:cubicBezTo>
                    <a:cubicBezTo>
                      <a:pt x="44033" y="37125"/>
                      <a:pt x="47122" y="39709"/>
                      <a:pt x="50043" y="42573"/>
                    </a:cubicBezTo>
                    <a:lnTo>
                      <a:pt x="54480" y="46729"/>
                    </a:lnTo>
                    <a:lnTo>
                      <a:pt x="58748" y="50942"/>
                    </a:lnTo>
                    <a:cubicBezTo>
                      <a:pt x="61613" y="53694"/>
                      <a:pt x="64308" y="56558"/>
                      <a:pt x="67004" y="59254"/>
                    </a:cubicBezTo>
                    <a:cubicBezTo>
                      <a:pt x="68352" y="60546"/>
                      <a:pt x="69588" y="61950"/>
                      <a:pt x="70824" y="63298"/>
                    </a:cubicBezTo>
                    <a:cubicBezTo>
                      <a:pt x="72115" y="64590"/>
                      <a:pt x="73351" y="65881"/>
                      <a:pt x="74587" y="67117"/>
                    </a:cubicBezTo>
                    <a:cubicBezTo>
                      <a:pt x="77002" y="69644"/>
                      <a:pt x="79417" y="71835"/>
                      <a:pt x="81607" y="73969"/>
                    </a:cubicBezTo>
                    <a:cubicBezTo>
                      <a:pt x="83797" y="76103"/>
                      <a:pt x="85988" y="77901"/>
                      <a:pt x="87954" y="79529"/>
                    </a:cubicBezTo>
                    <a:cubicBezTo>
                      <a:pt x="89919" y="81102"/>
                      <a:pt x="91548" y="82506"/>
                      <a:pt x="93065" y="83629"/>
                    </a:cubicBezTo>
                    <a:cubicBezTo>
                      <a:pt x="94525" y="84753"/>
                      <a:pt x="95704" y="85595"/>
                      <a:pt x="96547" y="86157"/>
                    </a:cubicBezTo>
                    <a:lnTo>
                      <a:pt x="97839" y="87056"/>
                    </a:lnTo>
                    <a:lnTo>
                      <a:pt x="98456" y="86662"/>
                    </a:lnTo>
                    <a:cubicBezTo>
                      <a:pt x="98456" y="86662"/>
                      <a:pt x="62230" y="34654"/>
                      <a:pt x="3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33"/>
              <p:cNvSpPr/>
              <p:nvPr/>
            </p:nvSpPr>
            <p:spPr>
              <a:xfrm>
                <a:off x="1317700" y="3754025"/>
                <a:ext cx="2992175" cy="1390075"/>
              </a:xfrm>
              <a:custGeom>
                <a:rect b="b" l="l" r="r" t="t"/>
                <a:pathLst>
                  <a:path extrusionOk="0" h="55603" w="119687">
                    <a:moveTo>
                      <a:pt x="118844" y="55603"/>
                    </a:moveTo>
                    <a:lnTo>
                      <a:pt x="117328" y="55154"/>
                    </a:lnTo>
                    <a:cubicBezTo>
                      <a:pt x="116373" y="54873"/>
                      <a:pt x="115025" y="54367"/>
                      <a:pt x="113284" y="53750"/>
                    </a:cubicBezTo>
                    <a:cubicBezTo>
                      <a:pt x="111543" y="53132"/>
                      <a:pt x="109521" y="52289"/>
                      <a:pt x="107162" y="51278"/>
                    </a:cubicBezTo>
                    <a:cubicBezTo>
                      <a:pt x="104859" y="50324"/>
                      <a:pt x="102276" y="49144"/>
                      <a:pt x="99524" y="47796"/>
                    </a:cubicBezTo>
                    <a:cubicBezTo>
                      <a:pt x="96771" y="46448"/>
                      <a:pt x="93795" y="44988"/>
                      <a:pt x="90818" y="43303"/>
                    </a:cubicBezTo>
                    <a:cubicBezTo>
                      <a:pt x="89245" y="42460"/>
                      <a:pt x="87673" y="41618"/>
                      <a:pt x="86100" y="40719"/>
                    </a:cubicBezTo>
                    <a:cubicBezTo>
                      <a:pt x="84471" y="39877"/>
                      <a:pt x="82899" y="38866"/>
                      <a:pt x="81214" y="37967"/>
                    </a:cubicBezTo>
                    <a:cubicBezTo>
                      <a:pt x="77900" y="36170"/>
                      <a:pt x="74474" y="34260"/>
                      <a:pt x="70936" y="32463"/>
                    </a:cubicBezTo>
                    <a:lnTo>
                      <a:pt x="65600" y="29655"/>
                    </a:lnTo>
                    <a:lnTo>
                      <a:pt x="60152" y="26903"/>
                    </a:lnTo>
                    <a:cubicBezTo>
                      <a:pt x="56558" y="25106"/>
                      <a:pt x="52851" y="23421"/>
                      <a:pt x="49256" y="21680"/>
                    </a:cubicBezTo>
                    <a:cubicBezTo>
                      <a:pt x="45662" y="19939"/>
                      <a:pt x="42011" y="18422"/>
                      <a:pt x="38585" y="16849"/>
                    </a:cubicBezTo>
                    <a:cubicBezTo>
                      <a:pt x="35103" y="15221"/>
                      <a:pt x="31677" y="13873"/>
                      <a:pt x="28476" y="12525"/>
                    </a:cubicBezTo>
                    <a:cubicBezTo>
                      <a:pt x="26847" y="11795"/>
                      <a:pt x="25274" y="11121"/>
                      <a:pt x="23758" y="10503"/>
                    </a:cubicBezTo>
                    <a:lnTo>
                      <a:pt x="19265" y="8762"/>
                    </a:lnTo>
                    <a:lnTo>
                      <a:pt x="11458" y="5729"/>
                    </a:lnTo>
                    <a:lnTo>
                      <a:pt x="5336" y="3482"/>
                    </a:lnTo>
                    <a:cubicBezTo>
                      <a:pt x="1966" y="2191"/>
                      <a:pt x="0" y="1404"/>
                      <a:pt x="0" y="1404"/>
                    </a:cubicBezTo>
                    <a:lnTo>
                      <a:pt x="337" y="0"/>
                    </a:lnTo>
                    <a:cubicBezTo>
                      <a:pt x="337" y="0"/>
                      <a:pt x="2415" y="169"/>
                      <a:pt x="6010" y="562"/>
                    </a:cubicBezTo>
                    <a:lnTo>
                      <a:pt x="12581" y="1404"/>
                    </a:lnTo>
                    <a:cubicBezTo>
                      <a:pt x="15108" y="1741"/>
                      <a:pt x="17860" y="2415"/>
                      <a:pt x="21006" y="2977"/>
                    </a:cubicBezTo>
                    <a:lnTo>
                      <a:pt x="25780" y="3988"/>
                    </a:lnTo>
                    <a:cubicBezTo>
                      <a:pt x="27408" y="4381"/>
                      <a:pt x="29093" y="4830"/>
                      <a:pt x="30834" y="5280"/>
                    </a:cubicBezTo>
                    <a:cubicBezTo>
                      <a:pt x="34317" y="6178"/>
                      <a:pt x="38024" y="7021"/>
                      <a:pt x="41730" y="8312"/>
                    </a:cubicBezTo>
                    <a:cubicBezTo>
                      <a:pt x="45437" y="9548"/>
                      <a:pt x="49369" y="10671"/>
                      <a:pt x="53188" y="12188"/>
                    </a:cubicBezTo>
                    <a:cubicBezTo>
                      <a:pt x="57063" y="13648"/>
                      <a:pt x="60995" y="15052"/>
                      <a:pt x="64814" y="16737"/>
                    </a:cubicBezTo>
                    <a:lnTo>
                      <a:pt x="70599" y="19265"/>
                    </a:lnTo>
                    <a:cubicBezTo>
                      <a:pt x="72508" y="20107"/>
                      <a:pt x="74362" y="21062"/>
                      <a:pt x="76215" y="21904"/>
                    </a:cubicBezTo>
                    <a:cubicBezTo>
                      <a:pt x="79922" y="23645"/>
                      <a:pt x="83517" y="25555"/>
                      <a:pt x="86999" y="27408"/>
                    </a:cubicBezTo>
                    <a:cubicBezTo>
                      <a:pt x="90481" y="29262"/>
                      <a:pt x="93739" y="31171"/>
                      <a:pt x="96828" y="33081"/>
                    </a:cubicBezTo>
                    <a:cubicBezTo>
                      <a:pt x="99861" y="35047"/>
                      <a:pt x="102613" y="37069"/>
                      <a:pt x="105084" y="39034"/>
                    </a:cubicBezTo>
                    <a:cubicBezTo>
                      <a:pt x="107555" y="41000"/>
                      <a:pt x="109745" y="42910"/>
                      <a:pt x="111599" y="44763"/>
                    </a:cubicBezTo>
                    <a:cubicBezTo>
                      <a:pt x="113452" y="46561"/>
                      <a:pt x="114969" y="48245"/>
                      <a:pt x="116148" y="49650"/>
                    </a:cubicBezTo>
                    <a:cubicBezTo>
                      <a:pt x="117384" y="51054"/>
                      <a:pt x="118282" y="52289"/>
                      <a:pt x="118844" y="53188"/>
                    </a:cubicBezTo>
                    <a:cubicBezTo>
                      <a:pt x="119406" y="54030"/>
                      <a:pt x="119687" y="54480"/>
                      <a:pt x="119687" y="544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33"/>
              <p:cNvSpPr/>
              <p:nvPr/>
            </p:nvSpPr>
            <p:spPr>
              <a:xfrm>
                <a:off x="1319100" y="3772275"/>
                <a:ext cx="2979550" cy="1373250"/>
              </a:xfrm>
              <a:custGeom>
                <a:rect b="b" l="l" r="r" t="t"/>
                <a:pathLst>
                  <a:path extrusionOk="0" h="54930" w="119182">
                    <a:moveTo>
                      <a:pt x="0" y="674"/>
                    </a:moveTo>
                    <a:cubicBezTo>
                      <a:pt x="0" y="674"/>
                      <a:pt x="1910" y="1461"/>
                      <a:pt x="5280" y="2808"/>
                    </a:cubicBezTo>
                    <a:lnTo>
                      <a:pt x="11402" y="4999"/>
                    </a:lnTo>
                    <a:lnTo>
                      <a:pt x="19209" y="8088"/>
                    </a:lnTo>
                    <a:lnTo>
                      <a:pt x="23646" y="9829"/>
                    </a:lnTo>
                    <a:cubicBezTo>
                      <a:pt x="25162" y="10447"/>
                      <a:pt x="26735" y="11121"/>
                      <a:pt x="28363" y="11851"/>
                    </a:cubicBezTo>
                    <a:cubicBezTo>
                      <a:pt x="31565" y="13255"/>
                      <a:pt x="34991" y="14547"/>
                      <a:pt x="38473" y="16119"/>
                    </a:cubicBezTo>
                    <a:cubicBezTo>
                      <a:pt x="41899" y="17748"/>
                      <a:pt x="45550" y="19209"/>
                      <a:pt x="49144" y="21006"/>
                    </a:cubicBezTo>
                    <a:cubicBezTo>
                      <a:pt x="52739" y="22803"/>
                      <a:pt x="56446" y="24376"/>
                      <a:pt x="60040" y="26229"/>
                    </a:cubicBezTo>
                    <a:lnTo>
                      <a:pt x="65488" y="28925"/>
                    </a:lnTo>
                    <a:lnTo>
                      <a:pt x="70824" y="31733"/>
                    </a:lnTo>
                    <a:cubicBezTo>
                      <a:pt x="74362" y="33530"/>
                      <a:pt x="77788" y="35496"/>
                      <a:pt x="81158" y="37293"/>
                    </a:cubicBezTo>
                    <a:cubicBezTo>
                      <a:pt x="82843" y="38192"/>
                      <a:pt x="84415" y="39147"/>
                      <a:pt x="85988" y="40046"/>
                    </a:cubicBezTo>
                    <a:cubicBezTo>
                      <a:pt x="87561" y="40944"/>
                      <a:pt x="89133" y="41787"/>
                      <a:pt x="90706" y="42573"/>
                    </a:cubicBezTo>
                    <a:cubicBezTo>
                      <a:pt x="93739" y="44314"/>
                      <a:pt x="96715" y="45718"/>
                      <a:pt x="99411" y="47122"/>
                    </a:cubicBezTo>
                    <a:cubicBezTo>
                      <a:pt x="102107" y="48526"/>
                      <a:pt x="104747" y="49594"/>
                      <a:pt x="107050" y="50604"/>
                    </a:cubicBezTo>
                    <a:cubicBezTo>
                      <a:pt x="109409" y="51615"/>
                      <a:pt x="111431" y="52458"/>
                      <a:pt x="113172" y="53076"/>
                    </a:cubicBezTo>
                    <a:cubicBezTo>
                      <a:pt x="114913" y="53694"/>
                      <a:pt x="116261" y="54199"/>
                      <a:pt x="117272" y="54480"/>
                    </a:cubicBezTo>
                    <a:lnTo>
                      <a:pt x="118732" y="54929"/>
                    </a:lnTo>
                    <a:lnTo>
                      <a:pt x="119181" y="54368"/>
                    </a:lnTo>
                    <a:cubicBezTo>
                      <a:pt x="119181" y="54368"/>
                      <a:pt x="69420" y="15108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33"/>
              <p:cNvSpPr/>
              <p:nvPr/>
            </p:nvSpPr>
            <p:spPr>
              <a:xfrm rot="-5400000">
                <a:off x="4732497" y="3186181"/>
                <a:ext cx="2562525" cy="1912175"/>
              </a:xfrm>
              <a:custGeom>
                <a:rect b="b" l="l" r="r" t="t"/>
                <a:pathLst>
                  <a:path extrusionOk="0" h="76487" w="102501">
                    <a:moveTo>
                      <a:pt x="49240" y="1"/>
                    </a:moveTo>
                    <a:cubicBezTo>
                      <a:pt x="25582" y="1"/>
                      <a:pt x="8058" y="32729"/>
                      <a:pt x="4044" y="48179"/>
                    </a:cubicBezTo>
                    <a:cubicBezTo>
                      <a:pt x="1629" y="57447"/>
                      <a:pt x="281" y="66938"/>
                      <a:pt x="1" y="76486"/>
                    </a:cubicBezTo>
                    <a:lnTo>
                      <a:pt x="102051" y="76486"/>
                    </a:lnTo>
                    <a:cubicBezTo>
                      <a:pt x="102501" y="64523"/>
                      <a:pt x="96266" y="58963"/>
                      <a:pt x="91998" y="38238"/>
                    </a:cubicBezTo>
                    <a:cubicBezTo>
                      <a:pt x="87673" y="17514"/>
                      <a:pt x="75205" y="1451"/>
                      <a:pt x="50773" y="46"/>
                    </a:cubicBezTo>
                    <a:cubicBezTo>
                      <a:pt x="50259" y="16"/>
                      <a:pt x="49748" y="1"/>
                      <a:pt x="49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33"/>
              <p:cNvSpPr/>
              <p:nvPr/>
            </p:nvSpPr>
            <p:spPr>
              <a:xfrm>
                <a:off x="6109925" y="3649500"/>
                <a:ext cx="454950" cy="512350"/>
              </a:xfrm>
              <a:custGeom>
                <a:rect b="b" l="l" r="r" t="t"/>
                <a:pathLst>
                  <a:path extrusionOk="0" h="20494" w="18198">
                    <a:moveTo>
                      <a:pt x="6430" y="0"/>
                    </a:moveTo>
                    <a:cubicBezTo>
                      <a:pt x="5632" y="0"/>
                      <a:pt x="4864" y="171"/>
                      <a:pt x="4156" y="530"/>
                    </a:cubicBezTo>
                    <a:cubicBezTo>
                      <a:pt x="618" y="2328"/>
                      <a:pt x="0" y="8113"/>
                      <a:pt x="2696" y="13504"/>
                    </a:cubicBezTo>
                    <a:cubicBezTo>
                      <a:pt x="4852" y="17772"/>
                      <a:pt x="8517" y="20494"/>
                      <a:pt x="11708" y="20494"/>
                    </a:cubicBezTo>
                    <a:cubicBezTo>
                      <a:pt x="12507" y="20494"/>
                      <a:pt x="13277" y="20323"/>
                      <a:pt x="13985" y="19963"/>
                    </a:cubicBezTo>
                    <a:cubicBezTo>
                      <a:pt x="17524" y="18166"/>
                      <a:pt x="18198" y="12381"/>
                      <a:pt x="15445" y="7045"/>
                    </a:cubicBezTo>
                    <a:cubicBezTo>
                      <a:pt x="13289" y="2732"/>
                      <a:pt x="9622" y="0"/>
                      <a:pt x="64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33"/>
              <p:cNvSpPr/>
              <p:nvPr/>
            </p:nvSpPr>
            <p:spPr>
              <a:xfrm>
                <a:off x="6118350" y="4256725"/>
                <a:ext cx="268200" cy="258925"/>
              </a:xfrm>
              <a:custGeom>
                <a:rect b="b" l="l" r="r" t="t"/>
                <a:pathLst>
                  <a:path extrusionOk="0" h="10357" w="10728">
                    <a:moveTo>
                      <a:pt x="4803" y="0"/>
                    </a:moveTo>
                    <a:cubicBezTo>
                      <a:pt x="4178" y="0"/>
                      <a:pt x="3557" y="144"/>
                      <a:pt x="2977" y="448"/>
                    </a:cubicBezTo>
                    <a:cubicBezTo>
                      <a:pt x="730" y="1572"/>
                      <a:pt x="0" y="4604"/>
                      <a:pt x="1292" y="7244"/>
                    </a:cubicBezTo>
                    <a:cubicBezTo>
                      <a:pt x="2301" y="9178"/>
                      <a:pt x="4159" y="10356"/>
                      <a:pt x="5971" y="10356"/>
                    </a:cubicBezTo>
                    <a:cubicBezTo>
                      <a:pt x="6581" y="10356"/>
                      <a:pt x="7186" y="10223"/>
                      <a:pt x="7751" y="9940"/>
                    </a:cubicBezTo>
                    <a:cubicBezTo>
                      <a:pt x="9998" y="8761"/>
                      <a:pt x="10728" y="5728"/>
                      <a:pt x="9436" y="3144"/>
                    </a:cubicBezTo>
                    <a:cubicBezTo>
                      <a:pt x="8436" y="1186"/>
                      <a:pt x="6601" y="0"/>
                      <a:pt x="4803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33"/>
              <p:cNvSpPr/>
              <p:nvPr/>
            </p:nvSpPr>
            <p:spPr>
              <a:xfrm>
                <a:off x="6128175" y="4247100"/>
                <a:ext cx="269600" cy="258700"/>
              </a:xfrm>
              <a:custGeom>
                <a:rect b="b" l="l" r="r" t="t"/>
                <a:pathLst>
                  <a:path extrusionOk="0" h="10348" w="10784">
                    <a:moveTo>
                      <a:pt x="4782" y="0"/>
                    </a:moveTo>
                    <a:cubicBezTo>
                      <a:pt x="4162" y="0"/>
                      <a:pt x="3548" y="141"/>
                      <a:pt x="2977" y="440"/>
                    </a:cubicBezTo>
                    <a:cubicBezTo>
                      <a:pt x="731" y="1563"/>
                      <a:pt x="0" y="4653"/>
                      <a:pt x="1348" y="7236"/>
                    </a:cubicBezTo>
                    <a:cubicBezTo>
                      <a:pt x="2315" y="9169"/>
                      <a:pt x="4194" y="10348"/>
                      <a:pt x="6020" y="10348"/>
                    </a:cubicBezTo>
                    <a:cubicBezTo>
                      <a:pt x="6634" y="10348"/>
                      <a:pt x="7242" y="10215"/>
                      <a:pt x="7807" y="9932"/>
                    </a:cubicBezTo>
                    <a:cubicBezTo>
                      <a:pt x="10054" y="8809"/>
                      <a:pt x="10784" y="5720"/>
                      <a:pt x="9436" y="3136"/>
                    </a:cubicBezTo>
                    <a:cubicBezTo>
                      <a:pt x="8472" y="1209"/>
                      <a:pt x="6602" y="0"/>
                      <a:pt x="4782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33"/>
              <p:cNvSpPr/>
              <p:nvPr/>
            </p:nvSpPr>
            <p:spPr>
              <a:xfrm>
                <a:off x="5872625" y="4009775"/>
                <a:ext cx="247150" cy="264975"/>
              </a:xfrm>
              <a:custGeom>
                <a:rect b="b" l="l" r="r" t="t"/>
                <a:pathLst>
                  <a:path extrusionOk="0" h="10599" w="9886">
                    <a:moveTo>
                      <a:pt x="5126" y="0"/>
                    </a:moveTo>
                    <a:cubicBezTo>
                      <a:pt x="2885" y="0"/>
                      <a:pt x="862" y="1972"/>
                      <a:pt x="450" y="4654"/>
                    </a:cubicBezTo>
                    <a:cubicBezTo>
                      <a:pt x="0" y="7518"/>
                      <a:pt x="1685" y="10214"/>
                      <a:pt x="4157" y="10551"/>
                    </a:cubicBezTo>
                    <a:cubicBezTo>
                      <a:pt x="4359" y="10583"/>
                      <a:pt x="4560" y="10599"/>
                      <a:pt x="4759" y="10599"/>
                    </a:cubicBezTo>
                    <a:cubicBezTo>
                      <a:pt x="7001" y="10599"/>
                      <a:pt x="9024" y="8627"/>
                      <a:pt x="9436" y="5945"/>
                    </a:cubicBezTo>
                    <a:cubicBezTo>
                      <a:pt x="9885" y="3025"/>
                      <a:pt x="8200" y="385"/>
                      <a:pt x="5729" y="48"/>
                    </a:cubicBezTo>
                    <a:cubicBezTo>
                      <a:pt x="5527" y="16"/>
                      <a:pt x="5326" y="0"/>
                      <a:pt x="5126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33"/>
              <p:cNvSpPr/>
              <p:nvPr/>
            </p:nvSpPr>
            <p:spPr>
              <a:xfrm>
                <a:off x="5888075" y="4008375"/>
                <a:ext cx="245750" cy="264975"/>
              </a:xfrm>
              <a:custGeom>
                <a:rect b="b" l="l" r="r" t="t"/>
                <a:pathLst>
                  <a:path extrusionOk="0" h="10599" w="9830">
                    <a:moveTo>
                      <a:pt x="5069" y="0"/>
                    </a:moveTo>
                    <a:cubicBezTo>
                      <a:pt x="2828" y="0"/>
                      <a:pt x="806" y="1967"/>
                      <a:pt x="393" y="4597"/>
                    </a:cubicBezTo>
                    <a:cubicBezTo>
                      <a:pt x="0" y="7518"/>
                      <a:pt x="1629" y="10158"/>
                      <a:pt x="4100" y="10551"/>
                    </a:cubicBezTo>
                    <a:cubicBezTo>
                      <a:pt x="4307" y="10583"/>
                      <a:pt x="4512" y="10599"/>
                      <a:pt x="4716" y="10599"/>
                    </a:cubicBezTo>
                    <a:cubicBezTo>
                      <a:pt x="7000" y="10599"/>
                      <a:pt x="9019" y="8627"/>
                      <a:pt x="9380" y="5945"/>
                    </a:cubicBezTo>
                    <a:cubicBezTo>
                      <a:pt x="9829" y="3025"/>
                      <a:pt x="8200" y="385"/>
                      <a:pt x="5673" y="48"/>
                    </a:cubicBezTo>
                    <a:cubicBezTo>
                      <a:pt x="5471" y="16"/>
                      <a:pt x="5269" y="0"/>
                      <a:pt x="5069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33"/>
              <p:cNvSpPr/>
              <p:nvPr/>
            </p:nvSpPr>
            <p:spPr>
              <a:xfrm>
                <a:off x="4836400" y="3132475"/>
                <a:ext cx="2354700" cy="2327575"/>
              </a:xfrm>
              <a:custGeom>
                <a:rect b="b" l="l" r="r" t="t"/>
                <a:pathLst>
                  <a:path extrusionOk="0" h="93103" w="94188">
                    <a:moveTo>
                      <a:pt x="38915" y="0"/>
                    </a:moveTo>
                    <a:cubicBezTo>
                      <a:pt x="30547" y="0"/>
                      <a:pt x="25162" y="1947"/>
                      <a:pt x="25162" y="1947"/>
                    </a:cubicBezTo>
                    <a:cubicBezTo>
                      <a:pt x="1517" y="15370"/>
                      <a:pt x="0" y="52495"/>
                      <a:pt x="0" y="52495"/>
                    </a:cubicBezTo>
                    <a:cubicBezTo>
                      <a:pt x="11570" y="30759"/>
                      <a:pt x="27240" y="19189"/>
                      <a:pt x="39484" y="13068"/>
                    </a:cubicBezTo>
                    <a:cubicBezTo>
                      <a:pt x="81776" y="49350"/>
                      <a:pt x="94188" y="93102"/>
                      <a:pt x="94188" y="93102"/>
                    </a:cubicBezTo>
                    <a:lnTo>
                      <a:pt x="90144" y="32894"/>
                    </a:lnTo>
                    <a:cubicBezTo>
                      <a:pt x="81326" y="16774"/>
                      <a:pt x="62006" y="5036"/>
                      <a:pt x="62006" y="5036"/>
                    </a:cubicBezTo>
                    <a:cubicBezTo>
                      <a:pt x="53294" y="1116"/>
                      <a:pt x="45250" y="0"/>
                      <a:pt x="389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33"/>
              <p:cNvSpPr/>
              <p:nvPr/>
            </p:nvSpPr>
            <p:spPr>
              <a:xfrm>
                <a:off x="4739500" y="2785175"/>
                <a:ext cx="1652675" cy="1364825"/>
              </a:xfrm>
              <a:custGeom>
                <a:rect b="b" l="l" r="r" t="t"/>
                <a:pathLst>
                  <a:path extrusionOk="0" h="54593" w="66107">
                    <a:moveTo>
                      <a:pt x="1" y="54592"/>
                    </a:moveTo>
                    <a:cubicBezTo>
                      <a:pt x="1" y="54592"/>
                      <a:pt x="4269" y="13199"/>
                      <a:pt x="30610" y="1"/>
                    </a:cubicBezTo>
                    <a:lnTo>
                      <a:pt x="66106" y="7527"/>
                    </a:lnTo>
                    <a:cubicBezTo>
                      <a:pt x="66106" y="7527"/>
                      <a:pt x="26510" y="10222"/>
                      <a:pt x="1" y="545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33"/>
              <p:cNvSpPr/>
              <p:nvPr/>
            </p:nvSpPr>
            <p:spPr>
              <a:xfrm>
                <a:off x="5152325" y="3947400"/>
                <a:ext cx="2038775" cy="1443825"/>
              </a:xfrm>
              <a:custGeom>
                <a:rect b="b" l="l" r="r" t="t"/>
                <a:pathLst>
                  <a:path extrusionOk="0" h="57753" w="81551">
                    <a:moveTo>
                      <a:pt x="6118" y="0"/>
                    </a:moveTo>
                    <a:cubicBezTo>
                      <a:pt x="2215" y="0"/>
                      <a:pt x="0" y="297"/>
                      <a:pt x="0" y="297"/>
                    </a:cubicBezTo>
                    <a:cubicBezTo>
                      <a:pt x="35496" y="32591"/>
                      <a:pt x="81551" y="57753"/>
                      <a:pt x="81551" y="57753"/>
                    </a:cubicBezTo>
                    <a:lnTo>
                      <a:pt x="77451" y="27930"/>
                    </a:lnTo>
                    <a:cubicBezTo>
                      <a:pt x="47897" y="2988"/>
                      <a:pt x="18505" y="0"/>
                      <a:pt x="6118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33"/>
              <p:cNvSpPr/>
              <p:nvPr/>
            </p:nvSpPr>
            <p:spPr>
              <a:xfrm>
                <a:off x="5367150" y="3690825"/>
                <a:ext cx="1823950" cy="1700400"/>
              </a:xfrm>
              <a:custGeom>
                <a:rect b="b" l="l" r="r" t="t"/>
                <a:pathLst>
                  <a:path extrusionOk="0" h="68016" w="72958">
                    <a:moveTo>
                      <a:pt x="72958" y="68016"/>
                    </a:moveTo>
                    <a:cubicBezTo>
                      <a:pt x="72958" y="68016"/>
                      <a:pt x="30778" y="36845"/>
                      <a:pt x="0" y="1"/>
                    </a:cubicBezTo>
                    <a:cubicBezTo>
                      <a:pt x="0" y="1"/>
                      <a:pt x="38866" y="169"/>
                      <a:pt x="72958" y="379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33"/>
              <p:cNvSpPr/>
              <p:nvPr/>
            </p:nvSpPr>
            <p:spPr>
              <a:xfrm>
                <a:off x="5504750" y="2648975"/>
                <a:ext cx="1686350" cy="2811075"/>
              </a:xfrm>
              <a:custGeom>
                <a:rect b="b" l="l" r="r" t="t"/>
                <a:pathLst>
                  <a:path extrusionOk="0" h="112443" w="67454">
                    <a:moveTo>
                      <a:pt x="67454" y="112442"/>
                    </a:moveTo>
                    <a:cubicBezTo>
                      <a:pt x="67454" y="112442"/>
                      <a:pt x="55042" y="51616"/>
                      <a:pt x="0" y="5449"/>
                    </a:cubicBezTo>
                    <a:cubicBezTo>
                      <a:pt x="0" y="5449"/>
                      <a:pt x="18254" y="1"/>
                      <a:pt x="39203" y="11627"/>
                    </a:cubicBezTo>
                    <a:cubicBezTo>
                      <a:pt x="39203" y="11627"/>
                      <a:pt x="59142" y="26173"/>
                      <a:pt x="67454" y="448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33"/>
              <p:cNvSpPr/>
              <p:nvPr/>
            </p:nvSpPr>
            <p:spPr>
              <a:xfrm>
                <a:off x="5625500" y="1777025"/>
                <a:ext cx="1565600" cy="2256425"/>
              </a:xfrm>
              <a:custGeom>
                <a:rect b="b" l="l" r="r" t="t"/>
                <a:pathLst>
                  <a:path extrusionOk="0" h="90257" w="62624">
                    <a:moveTo>
                      <a:pt x="62624" y="90257"/>
                    </a:moveTo>
                    <a:cubicBezTo>
                      <a:pt x="62624" y="90257"/>
                      <a:pt x="37406" y="28757"/>
                      <a:pt x="1" y="0"/>
                    </a:cubicBezTo>
                    <a:cubicBezTo>
                      <a:pt x="1" y="0"/>
                      <a:pt x="39877" y="9436"/>
                      <a:pt x="62624" y="561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37" name="Google Shape;3337;p33"/>
            <p:cNvSpPr/>
            <p:nvPr/>
          </p:nvSpPr>
          <p:spPr>
            <a:xfrm>
              <a:off x="-1" y="3659454"/>
              <a:ext cx="2341091" cy="1599978"/>
            </a:xfrm>
            <a:custGeom>
              <a:rect b="b" l="l" r="r" t="t"/>
              <a:pathLst>
                <a:path extrusionOk="0" h="83659" w="122410">
                  <a:moveTo>
                    <a:pt x="122410" y="79626"/>
                  </a:moveTo>
                  <a:cubicBezTo>
                    <a:pt x="122410" y="79626"/>
                    <a:pt x="119467" y="65510"/>
                    <a:pt x="106386" y="63276"/>
                  </a:cubicBezTo>
                  <a:cubicBezTo>
                    <a:pt x="102789" y="51612"/>
                    <a:pt x="94614" y="53411"/>
                    <a:pt x="90418" y="54392"/>
                  </a:cubicBezTo>
                  <a:cubicBezTo>
                    <a:pt x="86221" y="43110"/>
                    <a:pt x="80716" y="43928"/>
                    <a:pt x="76738" y="45127"/>
                  </a:cubicBezTo>
                  <a:cubicBezTo>
                    <a:pt x="70906" y="37061"/>
                    <a:pt x="60006" y="36298"/>
                    <a:pt x="55591" y="38914"/>
                  </a:cubicBezTo>
                  <a:cubicBezTo>
                    <a:pt x="51776" y="24798"/>
                    <a:pt x="36134" y="0"/>
                    <a:pt x="0" y="10355"/>
                  </a:cubicBezTo>
                  <a:lnTo>
                    <a:pt x="0" y="83659"/>
                  </a:lnTo>
                  <a:lnTo>
                    <a:pt x="122192" y="836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38" name="Google Shape;3338;p33"/>
            <p:cNvGrpSpPr/>
            <p:nvPr/>
          </p:nvGrpSpPr>
          <p:grpSpPr>
            <a:xfrm>
              <a:off x="618769" y="4371247"/>
              <a:ext cx="1103563" cy="772260"/>
              <a:chOff x="482325" y="239050"/>
              <a:chExt cx="7461550" cy="5221500"/>
            </a:xfrm>
          </p:grpSpPr>
          <p:sp>
            <p:nvSpPr>
              <p:cNvPr id="3339" name="Google Shape;3339;p33"/>
              <p:cNvSpPr/>
              <p:nvPr/>
            </p:nvSpPr>
            <p:spPr>
              <a:xfrm>
                <a:off x="495400" y="3260325"/>
                <a:ext cx="7448475" cy="2200225"/>
              </a:xfrm>
              <a:custGeom>
                <a:rect b="b" l="l" r="r" t="t"/>
                <a:pathLst>
                  <a:path extrusionOk="0" h="88009" w="297939">
                    <a:moveTo>
                      <a:pt x="126168" y="1"/>
                    </a:moveTo>
                    <a:cubicBezTo>
                      <a:pt x="54560" y="1"/>
                      <a:pt x="0" y="15940"/>
                      <a:pt x="0" y="15940"/>
                    </a:cubicBezTo>
                    <a:cubicBezTo>
                      <a:pt x="0" y="15940"/>
                      <a:pt x="9270" y="37482"/>
                      <a:pt x="40996" y="40746"/>
                    </a:cubicBezTo>
                    <a:cubicBezTo>
                      <a:pt x="58195" y="58389"/>
                      <a:pt x="100289" y="88008"/>
                      <a:pt x="158704" y="88008"/>
                    </a:cubicBezTo>
                    <a:cubicBezTo>
                      <a:pt x="169023" y="88008"/>
                      <a:pt x="179851" y="87084"/>
                      <a:pt x="191140" y="85006"/>
                    </a:cubicBezTo>
                    <a:cubicBezTo>
                      <a:pt x="266474" y="71297"/>
                      <a:pt x="297939" y="22076"/>
                      <a:pt x="195449" y="5364"/>
                    </a:cubicBezTo>
                    <a:cubicBezTo>
                      <a:pt x="171478" y="1486"/>
                      <a:pt x="148028" y="1"/>
                      <a:pt x="126168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33"/>
              <p:cNvSpPr/>
              <p:nvPr/>
            </p:nvSpPr>
            <p:spPr>
              <a:xfrm>
                <a:off x="482325" y="239050"/>
                <a:ext cx="5519475" cy="3909475"/>
              </a:xfrm>
              <a:custGeom>
                <a:rect b="b" l="l" r="r" t="t"/>
                <a:pathLst>
                  <a:path extrusionOk="0" h="156379" w="220779">
                    <a:moveTo>
                      <a:pt x="121077" y="0"/>
                    </a:moveTo>
                    <a:cubicBezTo>
                      <a:pt x="93604" y="0"/>
                      <a:pt x="65897" y="12867"/>
                      <a:pt x="49483" y="34039"/>
                    </a:cubicBezTo>
                    <a:cubicBezTo>
                      <a:pt x="4831" y="54799"/>
                      <a:pt x="1" y="134049"/>
                      <a:pt x="523" y="136791"/>
                    </a:cubicBezTo>
                    <a:cubicBezTo>
                      <a:pt x="1045" y="139663"/>
                      <a:pt x="10837" y="143972"/>
                      <a:pt x="27157" y="145538"/>
                    </a:cubicBezTo>
                    <a:cubicBezTo>
                      <a:pt x="55881" y="152847"/>
                      <a:pt x="85360" y="156378"/>
                      <a:pt x="114977" y="156378"/>
                    </a:cubicBezTo>
                    <a:cubicBezTo>
                      <a:pt x="115515" y="156378"/>
                      <a:pt x="116053" y="156377"/>
                      <a:pt x="116591" y="156375"/>
                    </a:cubicBezTo>
                    <a:cubicBezTo>
                      <a:pt x="160198" y="156375"/>
                      <a:pt x="193099" y="142796"/>
                      <a:pt x="200541" y="135224"/>
                    </a:cubicBezTo>
                    <a:cubicBezTo>
                      <a:pt x="200541" y="135224"/>
                      <a:pt x="219342" y="126999"/>
                      <a:pt x="219603" y="123343"/>
                    </a:cubicBezTo>
                    <a:cubicBezTo>
                      <a:pt x="220778" y="102192"/>
                      <a:pt x="204328" y="46182"/>
                      <a:pt x="185919" y="34039"/>
                    </a:cubicBezTo>
                    <a:cubicBezTo>
                      <a:pt x="169966" y="10264"/>
                      <a:pt x="145615" y="0"/>
                      <a:pt x="121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33"/>
              <p:cNvSpPr/>
              <p:nvPr/>
            </p:nvSpPr>
            <p:spPr>
              <a:xfrm>
                <a:off x="2871575" y="1223850"/>
                <a:ext cx="3126950" cy="2924575"/>
              </a:xfrm>
              <a:custGeom>
                <a:rect b="b" l="l" r="r" t="t"/>
                <a:pathLst>
                  <a:path extrusionOk="0" h="116983" w="125078">
                    <a:moveTo>
                      <a:pt x="96354" y="0"/>
                    </a:moveTo>
                    <a:cubicBezTo>
                      <a:pt x="55620" y="2742"/>
                      <a:pt x="31466" y="31988"/>
                      <a:pt x="27810" y="59405"/>
                    </a:cubicBezTo>
                    <a:cubicBezTo>
                      <a:pt x="8226" y="77553"/>
                      <a:pt x="1959" y="103927"/>
                      <a:pt x="1" y="116461"/>
                    </a:cubicBezTo>
                    <a:cubicBezTo>
                      <a:pt x="6921" y="116722"/>
                      <a:pt x="13840" y="116983"/>
                      <a:pt x="21021" y="116983"/>
                    </a:cubicBezTo>
                    <a:cubicBezTo>
                      <a:pt x="64628" y="116983"/>
                      <a:pt x="97660" y="103404"/>
                      <a:pt x="104971" y="95832"/>
                    </a:cubicBezTo>
                    <a:cubicBezTo>
                      <a:pt x="104971" y="95832"/>
                      <a:pt x="123903" y="87476"/>
                      <a:pt x="124033" y="83820"/>
                    </a:cubicBezTo>
                    <a:cubicBezTo>
                      <a:pt x="125078" y="65020"/>
                      <a:pt x="112152" y="18540"/>
                      <a:pt x="96354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33"/>
              <p:cNvSpPr/>
              <p:nvPr/>
            </p:nvSpPr>
            <p:spPr>
              <a:xfrm>
                <a:off x="1118825" y="1672200"/>
                <a:ext cx="639750" cy="583500"/>
              </a:xfrm>
              <a:custGeom>
                <a:rect b="b" l="l" r="r" t="t"/>
                <a:pathLst>
                  <a:path extrusionOk="0" h="23340" w="25590">
                    <a:moveTo>
                      <a:pt x="17219" y="1"/>
                    </a:moveTo>
                    <a:cubicBezTo>
                      <a:pt x="13695" y="1"/>
                      <a:pt x="9491" y="1999"/>
                      <a:pt x="6136" y="5698"/>
                    </a:cubicBezTo>
                    <a:cubicBezTo>
                      <a:pt x="1175" y="11181"/>
                      <a:pt x="0" y="18362"/>
                      <a:pt x="3525" y="21626"/>
                    </a:cubicBezTo>
                    <a:cubicBezTo>
                      <a:pt x="4778" y="22789"/>
                      <a:pt x="6429" y="23339"/>
                      <a:pt x="8263" y="23339"/>
                    </a:cubicBezTo>
                    <a:cubicBezTo>
                      <a:pt x="11782" y="23339"/>
                      <a:pt x="15976" y="21314"/>
                      <a:pt x="19323" y="17709"/>
                    </a:cubicBezTo>
                    <a:cubicBezTo>
                      <a:pt x="24415" y="12226"/>
                      <a:pt x="25590" y="5045"/>
                      <a:pt x="21934" y="1650"/>
                    </a:cubicBezTo>
                    <a:cubicBezTo>
                      <a:pt x="20687" y="537"/>
                      <a:pt x="19044" y="1"/>
                      <a:pt x="172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33"/>
              <p:cNvSpPr/>
              <p:nvPr/>
            </p:nvSpPr>
            <p:spPr>
              <a:xfrm>
                <a:off x="1197150" y="2397925"/>
                <a:ext cx="339475" cy="310650"/>
              </a:xfrm>
              <a:custGeom>
                <a:rect b="b" l="l" r="r" t="t"/>
                <a:pathLst>
                  <a:path extrusionOk="0" h="12426" w="13579">
                    <a:moveTo>
                      <a:pt x="7852" y="0"/>
                    </a:moveTo>
                    <a:cubicBezTo>
                      <a:pt x="6015" y="0"/>
                      <a:pt x="4066" y="858"/>
                      <a:pt x="2612" y="2389"/>
                    </a:cubicBezTo>
                    <a:cubicBezTo>
                      <a:pt x="131" y="5131"/>
                      <a:pt x="0" y="9048"/>
                      <a:pt x="2351" y="11137"/>
                    </a:cubicBezTo>
                    <a:cubicBezTo>
                      <a:pt x="3441" y="12009"/>
                      <a:pt x="4758" y="12426"/>
                      <a:pt x="6075" y="12426"/>
                    </a:cubicBezTo>
                    <a:cubicBezTo>
                      <a:pt x="7913" y="12426"/>
                      <a:pt x="9751" y="11614"/>
                      <a:pt x="10968" y="10092"/>
                    </a:cubicBezTo>
                    <a:cubicBezTo>
                      <a:pt x="13448" y="7351"/>
                      <a:pt x="13579" y="3564"/>
                      <a:pt x="11359" y="1345"/>
                    </a:cubicBezTo>
                    <a:cubicBezTo>
                      <a:pt x="10387" y="427"/>
                      <a:pt x="9147" y="0"/>
                      <a:pt x="78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33"/>
              <p:cNvSpPr/>
              <p:nvPr/>
            </p:nvSpPr>
            <p:spPr>
              <a:xfrm>
                <a:off x="1601875" y="2182500"/>
                <a:ext cx="306850" cy="331625"/>
              </a:xfrm>
              <a:custGeom>
                <a:rect b="b" l="l" r="r" t="t"/>
                <a:pathLst>
                  <a:path extrusionOk="0" h="13265" w="12274">
                    <a:moveTo>
                      <a:pt x="6427" y="0"/>
                    </a:moveTo>
                    <a:cubicBezTo>
                      <a:pt x="3529" y="0"/>
                      <a:pt x="889" y="2502"/>
                      <a:pt x="523" y="5914"/>
                    </a:cubicBezTo>
                    <a:cubicBezTo>
                      <a:pt x="1" y="9570"/>
                      <a:pt x="2090" y="12834"/>
                      <a:pt x="5354" y="13226"/>
                    </a:cubicBezTo>
                    <a:cubicBezTo>
                      <a:pt x="5563" y="13252"/>
                      <a:pt x="5771" y="13265"/>
                      <a:pt x="5977" y="13265"/>
                    </a:cubicBezTo>
                    <a:cubicBezTo>
                      <a:pt x="8860" y="13265"/>
                      <a:pt x="11395" y="10763"/>
                      <a:pt x="11882" y="7351"/>
                    </a:cubicBezTo>
                    <a:cubicBezTo>
                      <a:pt x="12274" y="3695"/>
                      <a:pt x="10185" y="431"/>
                      <a:pt x="7051" y="39"/>
                    </a:cubicBezTo>
                    <a:cubicBezTo>
                      <a:pt x="6842" y="13"/>
                      <a:pt x="6634" y="0"/>
                      <a:pt x="64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33"/>
              <p:cNvSpPr/>
              <p:nvPr/>
            </p:nvSpPr>
            <p:spPr>
              <a:xfrm>
                <a:off x="3814875" y="506125"/>
                <a:ext cx="714850" cy="521175"/>
              </a:xfrm>
              <a:custGeom>
                <a:rect b="b" l="l" r="r" t="t"/>
                <a:pathLst>
                  <a:path extrusionOk="0" h="20847" w="28594">
                    <a:moveTo>
                      <a:pt x="9702" y="0"/>
                    </a:moveTo>
                    <a:cubicBezTo>
                      <a:pt x="6652" y="0"/>
                      <a:pt x="4080" y="1046"/>
                      <a:pt x="2743" y="3119"/>
                    </a:cubicBezTo>
                    <a:cubicBezTo>
                      <a:pt x="1" y="7297"/>
                      <a:pt x="3134" y="13956"/>
                      <a:pt x="9532" y="18003"/>
                    </a:cubicBezTo>
                    <a:cubicBezTo>
                      <a:pt x="12627" y="19899"/>
                      <a:pt x="15906" y="20846"/>
                      <a:pt x="18777" y="20846"/>
                    </a:cubicBezTo>
                    <a:cubicBezTo>
                      <a:pt x="21839" y="20846"/>
                      <a:pt x="24437" y="19768"/>
                      <a:pt x="25852" y="17612"/>
                    </a:cubicBezTo>
                    <a:cubicBezTo>
                      <a:pt x="28594" y="13564"/>
                      <a:pt x="25330" y="6906"/>
                      <a:pt x="19063" y="2858"/>
                    </a:cubicBezTo>
                    <a:cubicBezTo>
                      <a:pt x="15943" y="948"/>
                      <a:pt x="12605" y="0"/>
                      <a:pt x="9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33"/>
              <p:cNvSpPr/>
              <p:nvPr/>
            </p:nvSpPr>
            <p:spPr>
              <a:xfrm>
                <a:off x="4562350" y="982275"/>
                <a:ext cx="362325" cy="298725"/>
              </a:xfrm>
              <a:custGeom>
                <a:rect b="b" l="l" r="r" t="t"/>
                <a:pathLst>
                  <a:path extrusionOk="0" h="11949" w="14493">
                    <a:moveTo>
                      <a:pt x="6347" y="1"/>
                    </a:moveTo>
                    <a:cubicBezTo>
                      <a:pt x="4404" y="1"/>
                      <a:pt x="2632" y="846"/>
                      <a:pt x="1697" y="2483"/>
                    </a:cubicBezTo>
                    <a:cubicBezTo>
                      <a:pt x="0" y="5094"/>
                      <a:pt x="1175" y="8749"/>
                      <a:pt x="4178" y="10708"/>
                    </a:cubicBezTo>
                    <a:cubicBezTo>
                      <a:pt x="5287" y="11552"/>
                      <a:pt x="6587" y="11949"/>
                      <a:pt x="7873" y="11949"/>
                    </a:cubicBezTo>
                    <a:cubicBezTo>
                      <a:pt x="9767" y="11949"/>
                      <a:pt x="11628" y="11088"/>
                      <a:pt x="12795" y="9533"/>
                    </a:cubicBezTo>
                    <a:cubicBezTo>
                      <a:pt x="14492" y="6791"/>
                      <a:pt x="13317" y="3135"/>
                      <a:pt x="10314" y="1177"/>
                    </a:cubicBezTo>
                    <a:cubicBezTo>
                      <a:pt x="9051" y="387"/>
                      <a:pt x="7660" y="1"/>
                      <a:pt x="63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33"/>
              <p:cNvSpPr/>
              <p:nvPr/>
            </p:nvSpPr>
            <p:spPr>
              <a:xfrm>
                <a:off x="3204525" y="391800"/>
                <a:ext cx="339475" cy="283450"/>
              </a:xfrm>
              <a:custGeom>
                <a:rect b="b" l="l" r="r" t="t"/>
                <a:pathLst>
                  <a:path extrusionOk="0" h="11338" w="13579">
                    <a:moveTo>
                      <a:pt x="6364" y="0"/>
                    </a:moveTo>
                    <a:cubicBezTo>
                      <a:pt x="3279" y="0"/>
                      <a:pt x="719" y="1929"/>
                      <a:pt x="261" y="4559"/>
                    </a:cubicBezTo>
                    <a:cubicBezTo>
                      <a:pt x="0" y="7954"/>
                      <a:pt x="2481" y="10956"/>
                      <a:pt x="5875" y="11218"/>
                    </a:cubicBezTo>
                    <a:cubicBezTo>
                      <a:pt x="6329" y="11299"/>
                      <a:pt x="6777" y="11337"/>
                      <a:pt x="7215" y="11337"/>
                    </a:cubicBezTo>
                    <a:cubicBezTo>
                      <a:pt x="10299" y="11337"/>
                      <a:pt x="12860" y="9408"/>
                      <a:pt x="13317" y="6779"/>
                    </a:cubicBezTo>
                    <a:cubicBezTo>
                      <a:pt x="13578" y="3384"/>
                      <a:pt x="11098" y="381"/>
                      <a:pt x="7703" y="120"/>
                    </a:cubicBezTo>
                    <a:cubicBezTo>
                      <a:pt x="7249" y="39"/>
                      <a:pt x="6801" y="0"/>
                      <a:pt x="63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8" name="Google Shape;3348;p33"/>
            <p:cNvGrpSpPr/>
            <p:nvPr/>
          </p:nvGrpSpPr>
          <p:grpSpPr>
            <a:xfrm>
              <a:off x="58015" y="4469496"/>
              <a:ext cx="831529" cy="620414"/>
              <a:chOff x="3912500" y="3903400"/>
              <a:chExt cx="1854850" cy="1383925"/>
            </a:xfrm>
          </p:grpSpPr>
          <p:sp>
            <p:nvSpPr>
              <p:cNvPr id="3349" name="Google Shape;3349;p33"/>
              <p:cNvSpPr/>
              <p:nvPr/>
            </p:nvSpPr>
            <p:spPr>
              <a:xfrm>
                <a:off x="3912500" y="3903400"/>
                <a:ext cx="1854850" cy="1383925"/>
              </a:xfrm>
              <a:custGeom>
                <a:rect b="b" l="l" r="r" t="t"/>
                <a:pathLst>
                  <a:path extrusionOk="0" h="55357" w="74194">
                    <a:moveTo>
                      <a:pt x="38578" y="1"/>
                    </a:moveTo>
                    <a:cubicBezTo>
                      <a:pt x="38208" y="1"/>
                      <a:pt x="37836" y="12"/>
                      <a:pt x="37462" y="35"/>
                    </a:cubicBezTo>
                    <a:cubicBezTo>
                      <a:pt x="19770" y="1046"/>
                      <a:pt x="10784" y="12672"/>
                      <a:pt x="7582" y="27668"/>
                    </a:cubicBezTo>
                    <a:cubicBezTo>
                      <a:pt x="4437" y="42720"/>
                      <a:pt x="0" y="46707"/>
                      <a:pt x="337" y="55357"/>
                    </a:cubicBezTo>
                    <a:lnTo>
                      <a:pt x="74193" y="55357"/>
                    </a:lnTo>
                    <a:cubicBezTo>
                      <a:pt x="74025" y="48449"/>
                      <a:pt x="73014" y="41596"/>
                      <a:pt x="71273" y="34913"/>
                    </a:cubicBezTo>
                    <a:cubicBezTo>
                      <a:pt x="68359" y="23698"/>
                      <a:pt x="55653" y="1"/>
                      <a:pt x="38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33"/>
              <p:cNvSpPr/>
              <p:nvPr/>
            </p:nvSpPr>
            <p:spPr>
              <a:xfrm>
                <a:off x="4271950" y="4165675"/>
                <a:ext cx="328575" cy="371475"/>
              </a:xfrm>
              <a:custGeom>
                <a:rect b="b" l="l" r="r" t="t"/>
                <a:pathLst>
                  <a:path extrusionOk="0" h="14859" w="13143">
                    <a:moveTo>
                      <a:pt x="8503" y="1"/>
                    </a:moveTo>
                    <a:cubicBezTo>
                      <a:pt x="6185" y="1"/>
                      <a:pt x="3537" y="1959"/>
                      <a:pt x="1966" y="5101"/>
                    </a:cubicBezTo>
                    <a:cubicBezTo>
                      <a:pt x="0" y="8977"/>
                      <a:pt x="449" y="13189"/>
                      <a:pt x="3033" y="14481"/>
                    </a:cubicBezTo>
                    <a:cubicBezTo>
                      <a:pt x="3545" y="14737"/>
                      <a:pt x="4097" y="14858"/>
                      <a:pt x="4668" y="14858"/>
                    </a:cubicBezTo>
                    <a:cubicBezTo>
                      <a:pt x="6980" y="14858"/>
                      <a:pt x="9612" y="12870"/>
                      <a:pt x="11233" y="9763"/>
                    </a:cubicBezTo>
                    <a:cubicBezTo>
                      <a:pt x="13143" y="5888"/>
                      <a:pt x="12693" y="1675"/>
                      <a:pt x="10166" y="383"/>
                    </a:cubicBezTo>
                    <a:cubicBezTo>
                      <a:pt x="9647" y="124"/>
                      <a:pt x="9086" y="1"/>
                      <a:pt x="85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33"/>
              <p:cNvSpPr/>
              <p:nvPr/>
            </p:nvSpPr>
            <p:spPr>
              <a:xfrm>
                <a:off x="4392700" y="4598400"/>
                <a:ext cx="195200" cy="187175"/>
              </a:xfrm>
              <a:custGeom>
                <a:rect b="b" l="l" r="r" t="t"/>
                <a:pathLst>
                  <a:path extrusionOk="0" h="7487" w="7808">
                    <a:moveTo>
                      <a:pt x="4306" y="0"/>
                    </a:moveTo>
                    <a:cubicBezTo>
                      <a:pt x="2999" y="0"/>
                      <a:pt x="1666" y="861"/>
                      <a:pt x="955" y="2283"/>
                    </a:cubicBezTo>
                    <a:cubicBezTo>
                      <a:pt x="0" y="4192"/>
                      <a:pt x="506" y="6383"/>
                      <a:pt x="2134" y="7169"/>
                    </a:cubicBezTo>
                    <a:cubicBezTo>
                      <a:pt x="2553" y="7385"/>
                      <a:pt x="3001" y="7487"/>
                      <a:pt x="3452" y="7487"/>
                    </a:cubicBezTo>
                    <a:cubicBezTo>
                      <a:pt x="4757" y="7487"/>
                      <a:pt x="6087" y="6637"/>
                      <a:pt x="6796" y="5259"/>
                    </a:cubicBezTo>
                    <a:cubicBezTo>
                      <a:pt x="7807" y="3350"/>
                      <a:pt x="7245" y="1159"/>
                      <a:pt x="5617" y="317"/>
                    </a:cubicBezTo>
                    <a:cubicBezTo>
                      <a:pt x="5200" y="102"/>
                      <a:pt x="4755" y="0"/>
                      <a:pt x="4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33"/>
              <p:cNvSpPr/>
              <p:nvPr/>
            </p:nvSpPr>
            <p:spPr>
              <a:xfrm>
                <a:off x="4583650" y="4425750"/>
                <a:ext cx="178350" cy="191275"/>
              </a:xfrm>
              <a:custGeom>
                <a:rect b="b" l="l" r="r" t="t"/>
                <a:pathLst>
                  <a:path extrusionOk="0" h="7651" w="7134">
                    <a:moveTo>
                      <a:pt x="3408" y="0"/>
                    </a:moveTo>
                    <a:cubicBezTo>
                      <a:pt x="3265" y="0"/>
                      <a:pt x="3122" y="11"/>
                      <a:pt x="2977" y="34"/>
                    </a:cubicBezTo>
                    <a:cubicBezTo>
                      <a:pt x="1180" y="315"/>
                      <a:pt x="1" y="2224"/>
                      <a:pt x="281" y="4302"/>
                    </a:cubicBezTo>
                    <a:cubicBezTo>
                      <a:pt x="591" y="6260"/>
                      <a:pt x="2034" y="7651"/>
                      <a:pt x="3657" y="7651"/>
                    </a:cubicBezTo>
                    <a:cubicBezTo>
                      <a:pt x="3804" y="7651"/>
                      <a:pt x="3952" y="7639"/>
                      <a:pt x="4101" y="7616"/>
                    </a:cubicBezTo>
                    <a:cubicBezTo>
                      <a:pt x="5898" y="7391"/>
                      <a:pt x="7133" y="5426"/>
                      <a:pt x="6796" y="3348"/>
                    </a:cubicBezTo>
                    <a:cubicBezTo>
                      <a:pt x="6487" y="1436"/>
                      <a:pt x="5037" y="0"/>
                      <a:pt x="3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353" name="Shape 3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4" name="Google Shape;3354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55" name="Google Shape;3355;p34"/>
          <p:cNvSpPr txBox="1"/>
          <p:nvPr>
            <p:ph idx="1" type="subTitle"/>
          </p:nvPr>
        </p:nvSpPr>
        <p:spPr>
          <a:xfrm>
            <a:off x="110915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56" name="Google Shape;3356;p34"/>
          <p:cNvSpPr txBox="1"/>
          <p:nvPr>
            <p:ph idx="2" type="subTitle"/>
          </p:nvPr>
        </p:nvSpPr>
        <p:spPr>
          <a:xfrm>
            <a:off x="357900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57" name="Google Shape;3357;p34"/>
          <p:cNvSpPr txBox="1"/>
          <p:nvPr>
            <p:ph idx="3" type="subTitle"/>
          </p:nvPr>
        </p:nvSpPr>
        <p:spPr>
          <a:xfrm>
            <a:off x="1109155" y="3703973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58" name="Google Shape;3358;p34"/>
          <p:cNvSpPr txBox="1"/>
          <p:nvPr>
            <p:ph idx="4" type="subTitle"/>
          </p:nvPr>
        </p:nvSpPr>
        <p:spPr>
          <a:xfrm>
            <a:off x="3579000" y="3703973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59" name="Google Shape;3359;p34"/>
          <p:cNvSpPr txBox="1"/>
          <p:nvPr>
            <p:ph idx="5" type="subTitle"/>
          </p:nvPr>
        </p:nvSpPr>
        <p:spPr>
          <a:xfrm>
            <a:off x="604884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60" name="Google Shape;3360;p34"/>
          <p:cNvSpPr txBox="1"/>
          <p:nvPr>
            <p:ph idx="6" type="subTitle"/>
          </p:nvPr>
        </p:nvSpPr>
        <p:spPr>
          <a:xfrm>
            <a:off x="6048845" y="3703973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61" name="Google Shape;3361;p34"/>
          <p:cNvSpPr txBox="1"/>
          <p:nvPr>
            <p:ph idx="7" type="subTitle"/>
          </p:nvPr>
        </p:nvSpPr>
        <p:spPr>
          <a:xfrm>
            <a:off x="1113055" y="1909588"/>
            <a:ext cx="1978200" cy="3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62" name="Google Shape;3362;p34"/>
          <p:cNvSpPr txBox="1"/>
          <p:nvPr>
            <p:ph idx="8" type="subTitle"/>
          </p:nvPr>
        </p:nvSpPr>
        <p:spPr>
          <a:xfrm>
            <a:off x="3582900" y="1909588"/>
            <a:ext cx="1978200" cy="3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63" name="Google Shape;3363;p34"/>
          <p:cNvSpPr txBox="1"/>
          <p:nvPr>
            <p:ph idx="9" type="subTitle"/>
          </p:nvPr>
        </p:nvSpPr>
        <p:spPr>
          <a:xfrm>
            <a:off x="6052745" y="1909588"/>
            <a:ext cx="1978200" cy="3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64" name="Google Shape;3364;p34"/>
          <p:cNvSpPr txBox="1"/>
          <p:nvPr>
            <p:ph idx="13" type="subTitle"/>
          </p:nvPr>
        </p:nvSpPr>
        <p:spPr>
          <a:xfrm>
            <a:off x="1113055" y="3418050"/>
            <a:ext cx="1978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65" name="Google Shape;3365;p34"/>
          <p:cNvSpPr txBox="1"/>
          <p:nvPr>
            <p:ph idx="14" type="subTitle"/>
          </p:nvPr>
        </p:nvSpPr>
        <p:spPr>
          <a:xfrm>
            <a:off x="3582900" y="3418050"/>
            <a:ext cx="1978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66" name="Google Shape;3366;p34"/>
          <p:cNvSpPr txBox="1"/>
          <p:nvPr>
            <p:ph idx="15" type="subTitle"/>
          </p:nvPr>
        </p:nvSpPr>
        <p:spPr>
          <a:xfrm>
            <a:off x="6052745" y="3418050"/>
            <a:ext cx="1978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367" name="Google Shape;3367;p34"/>
          <p:cNvGrpSpPr/>
          <p:nvPr/>
        </p:nvGrpSpPr>
        <p:grpSpPr>
          <a:xfrm>
            <a:off x="7492285" y="-1097627"/>
            <a:ext cx="2551026" cy="4450633"/>
            <a:chOff x="7492285" y="-1097627"/>
            <a:chExt cx="2551026" cy="4450633"/>
          </a:xfrm>
        </p:grpSpPr>
        <p:sp>
          <p:nvSpPr>
            <p:cNvPr id="3368" name="Google Shape;3368;p34"/>
            <p:cNvSpPr/>
            <p:nvPr/>
          </p:nvSpPr>
          <p:spPr>
            <a:xfrm rot="5400461">
              <a:off x="6542482" y="-147525"/>
              <a:ext cx="4450633" cy="2550430"/>
            </a:xfrm>
            <a:custGeom>
              <a:rect b="b" l="l" r="r" t="t"/>
              <a:pathLst>
                <a:path extrusionOk="0" h="208966" w="238480">
                  <a:moveTo>
                    <a:pt x="0" y="0"/>
                  </a:moveTo>
                  <a:lnTo>
                    <a:pt x="0" y="204280"/>
                  </a:lnTo>
                  <a:cubicBezTo>
                    <a:pt x="4796" y="207539"/>
                    <a:pt x="10349" y="208966"/>
                    <a:pt x="16050" y="208966"/>
                  </a:cubicBezTo>
                  <a:cubicBezTo>
                    <a:pt x="25307" y="208966"/>
                    <a:pt x="34952" y="205204"/>
                    <a:pt x="42372" y="199414"/>
                  </a:cubicBezTo>
                  <a:cubicBezTo>
                    <a:pt x="54364" y="190058"/>
                    <a:pt x="62187" y="176507"/>
                    <a:pt x="70818" y="163978"/>
                  </a:cubicBezTo>
                  <a:cubicBezTo>
                    <a:pt x="79448" y="151449"/>
                    <a:pt x="89934" y="139082"/>
                    <a:pt x="104399" y="134296"/>
                  </a:cubicBezTo>
                  <a:cubicBezTo>
                    <a:pt x="109554" y="132592"/>
                    <a:pt x="114843" y="131962"/>
                    <a:pt x="120202" y="131962"/>
                  </a:cubicBezTo>
                  <a:cubicBezTo>
                    <a:pt x="131334" y="131962"/>
                    <a:pt x="142770" y="134681"/>
                    <a:pt x="153950" y="136151"/>
                  </a:cubicBezTo>
                  <a:cubicBezTo>
                    <a:pt x="157557" y="136631"/>
                    <a:pt x="161312" y="136911"/>
                    <a:pt x="165074" y="136911"/>
                  </a:cubicBezTo>
                  <a:cubicBezTo>
                    <a:pt x="178587" y="136911"/>
                    <a:pt x="192195" y="133300"/>
                    <a:pt x="199387" y="122385"/>
                  </a:cubicBezTo>
                  <a:cubicBezTo>
                    <a:pt x="208851" y="108001"/>
                    <a:pt x="202398" y="89100"/>
                    <a:pt x="201403" y="71920"/>
                  </a:cubicBezTo>
                  <a:cubicBezTo>
                    <a:pt x="199763" y="44228"/>
                    <a:pt x="214631" y="16185"/>
                    <a:pt x="238479" y="2016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69" name="Google Shape;3369;p34"/>
            <p:cNvGrpSpPr/>
            <p:nvPr/>
          </p:nvGrpSpPr>
          <p:grpSpPr>
            <a:xfrm>
              <a:off x="7621142" y="-83913"/>
              <a:ext cx="413720" cy="377626"/>
              <a:chOff x="9529392" y="-369663"/>
              <a:chExt cx="413720" cy="377626"/>
            </a:xfrm>
          </p:grpSpPr>
          <p:sp>
            <p:nvSpPr>
              <p:cNvPr id="3370" name="Google Shape;3370;p34"/>
              <p:cNvSpPr/>
              <p:nvPr/>
            </p:nvSpPr>
            <p:spPr>
              <a:xfrm>
                <a:off x="9529392" y="-363803"/>
                <a:ext cx="395673" cy="364235"/>
              </a:xfrm>
              <a:custGeom>
                <a:rect b="b" l="l" r="r" t="t"/>
                <a:pathLst>
                  <a:path extrusionOk="0" h="32070" w="34838">
                    <a:moveTo>
                      <a:pt x="16879" y="1"/>
                    </a:moveTo>
                    <a:cubicBezTo>
                      <a:pt x="15501" y="1"/>
                      <a:pt x="14104" y="177"/>
                      <a:pt x="12717" y="545"/>
                    </a:cubicBezTo>
                    <a:cubicBezTo>
                      <a:pt x="4968" y="2664"/>
                      <a:pt x="1" y="10148"/>
                      <a:pt x="1060" y="18095"/>
                    </a:cubicBezTo>
                    <a:cubicBezTo>
                      <a:pt x="2054" y="26043"/>
                      <a:pt x="8809" y="32004"/>
                      <a:pt x="16823" y="32070"/>
                    </a:cubicBezTo>
                    <a:lnTo>
                      <a:pt x="17551" y="17168"/>
                    </a:lnTo>
                    <a:lnTo>
                      <a:pt x="25102" y="29818"/>
                    </a:lnTo>
                    <a:cubicBezTo>
                      <a:pt x="31989" y="25712"/>
                      <a:pt x="34837" y="17102"/>
                      <a:pt x="31658" y="9750"/>
                    </a:cubicBezTo>
                    <a:cubicBezTo>
                      <a:pt x="29103" y="3715"/>
                      <a:pt x="23199" y="1"/>
                      <a:pt x="1687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34"/>
              <p:cNvSpPr/>
              <p:nvPr/>
            </p:nvSpPr>
            <p:spPr>
              <a:xfrm>
                <a:off x="9554969" y="-369663"/>
                <a:ext cx="388143" cy="377626"/>
              </a:xfrm>
              <a:custGeom>
                <a:rect b="b" l="l" r="r" t="t"/>
                <a:pathLst>
                  <a:path extrusionOk="0" h="33249" w="34175">
                    <a:moveTo>
                      <a:pt x="15233" y="33248"/>
                    </a:moveTo>
                    <a:lnTo>
                      <a:pt x="17021" y="18413"/>
                    </a:lnTo>
                    <a:lnTo>
                      <a:pt x="23644" y="31592"/>
                    </a:lnTo>
                    <a:cubicBezTo>
                      <a:pt x="30797" y="27950"/>
                      <a:pt x="34175" y="19671"/>
                      <a:pt x="31592" y="12055"/>
                    </a:cubicBezTo>
                    <a:cubicBezTo>
                      <a:pt x="29009" y="4504"/>
                      <a:pt x="21194" y="1"/>
                      <a:pt x="13379" y="1524"/>
                    </a:cubicBezTo>
                    <a:cubicBezTo>
                      <a:pt x="5497" y="3114"/>
                      <a:pt x="0" y="10200"/>
                      <a:pt x="464" y="18214"/>
                    </a:cubicBezTo>
                    <a:cubicBezTo>
                      <a:pt x="928" y="26162"/>
                      <a:pt x="7219" y="32586"/>
                      <a:pt x="15167" y="332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34"/>
              <p:cNvSpPr/>
              <p:nvPr/>
            </p:nvSpPr>
            <p:spPr>
              <a:xfrm>
                <a:off x="9548200" y="-352354"/>
                <a:ext cx="200096" cy="360317"/>
              </a:xfrm>
              <a:custGeom>
                <a:rect b="b" l="l" r="r" t="t"/>
                <a:pathLst>
                  <a:path extrusionOk="0" h="31725" w="17618">
                    <a:moveTo>
                      <a:pt x="15829" y="31724"/>
                    </a:moveTo>
                    <a:lnTo>
                      <a:pt x="17617" y="16889"/>
                    </a:lnTo>
                    <a:lnTo>
                      <a:pt x="14505" y="0"/>
                    </a:lnTo>
                    <a:cubicBezTo>
                      <a:pt x="12849" y="265"/>
                      <a:pt x="11326" y="795"/>
                      <a:pt x="9869" y="1590"/>
                    </a:cubicBezTo>
                    <a:cubicBezTo>
                      <a:pt x="3444" y="4769"/>
                      <a:pt x="0" y="11855"/>
                      <a:pt x="1391" y="18942"/>
                    </a:cubicBezTo>
                    <a:cubicBezTo>
                      <a:pt x="2782" y="25962"/>
                      <a:pt x="8676" y="31194"/>
                      <a:pt x="15829" y="317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73" name="Google Shape;3373;p34"/>
            <p:cNvGrpSpPr/>
            <p:nvPr/>
          </p:nvGrpSpPr>
          <p:grpSpPr>
            <a:xfrm flipH="1" rot="10800000">
              <a:off x="7908767" y="-160117"/>
              <a:ext cx="1572009" cy="2251327"/>
              <a:chOff x="4643500" y="2144275"/>
              <a:chExt cx="2026046" cy="2901568"/>
            </a:xfrm>
          </p:grpSpPr>
          <p:sp>
            <p:nvSpPr>
              <p:cNvPr id="3374" name="Google Shape;3374;p34"/>
              <p:cNvSpPr/>
              <p:nvPr/>
            </p:nvSpPr>
            <p:spPr>
              <a:xfrm>
                <a:off x="4643500" y="2800819"/>
                <a:ext cx="2026046" cy="2185665"/>
              </a:xfrm>
              <a:custGeom>
                <a:rect b="b" l="l" r="r" t="t"/>
                <a:pathLst>
                  <a:path extrusionOk="0" h="157497" w="145995">
                    <a:moveTo>
                      <a:pt x="75246" y="75246"/>
                    </a:moveTo>
                    <a:lnTo>
                      <a:pt x="77764" y="75666"/>
                    </a:lnTo>
                    <a:lnTo>
                      <a:pt x="78124" y="81542"/>
                    </a:lnTo>
                    <a:lnTo>
                      <a:pt x="75246" y="75246"/>
                    </a:lnTo>
                    <a:close/>
                    <a:moveTo>
                      <a:pt x="112239" y="102946"/>
                    </a:moveTo>
                    <a:lnTo>
                      <a:pt x="112959" y="103366"/>
                    </a:lnTo>
                    <a:lnTo>
                      <a:pt x="112959" y="104865"/>
                    </a:lnTo>
                    <a:lnTo>
                      <a:pt x="112239" y="102946"/>
                    </a:lnTo>
                    <a:close/>
                    <a:moveTo>
                      <a:pt x="19546" y="0"/>
                    </a:moveTo>
                    <a:lnTo>
                      <a:pt x="19546" y="0"/>
                    </a:lnTo>
                    <a:cubicBezTo>
                      <a:pt x="22724" y="10613"/>
                      <a:pt x="29019" y="22364"/>
                      <a:pt x="37353" y="34116"/>
                    </a:cubicBezTo>
                    <a:lnTo>
                      <a:pt x="56060" y="37833"/>
                    </a:lnTo>
                    <a:lnTo>
                      <a:pt x="41910" y="40231"/>
                    </a:lnTo>
                    <a:cubicBezTo>
                      <a:pt x="45627" y="45088"/>
                      <a:pt x="49644" y="49884"/>
                      <a:pt x="53901" y="54621"/>
                    </a:cubicBezTo>
                    <a:lnTo>
                      <a:pt x="77284" y="58638"/>
                    </a:lnTo>
                    <a:lnTo>
                      <a:pt x="67152" y="60677"/>
                    </a:lnTo>
                    <a:cubicBezTo>
                      <a:pt x="48925" y="52316"/>
                      <a:pt x="29559" y="48256"/>
                      <a:pt x="11653" y="48256"/>
                    </a:cubicBezTo>
                    <a:cubicBezTo>
                      <a:pt x="10298" y="48256"/>
                      <a:pt x="8952" y="48279"/>
                      <a:pt x="7615" y="48326"/>
                    </a:cubicBezTo>
                    <a:cubicBezTo>
                      <a:pt x="13071" y="59597"/>
                      <a:pt x="22124" y="71469"/>
                      <a:pt x="33396" y="83041"/>
                    </a:cubicBezTo>
                    <a:lnTo>
                      <a:pt x="54861" y="83940"/>
                    </a:lnTo>
                    <a:lnTo>
                      <a:pt x="39572" y="89096"/>
                    </a:lnTo>
                    <a:cubicBezTo>
                      <a:pt x="44488" y="93833"/>
                      <a:pt x="49824" y="98450"/>
                      <a:pt x="55400" y="102946"/>
                    </a:cubicBezTo>
                    <a:lnTo>
                      <a:pt x="82141" y="103246"/>
                    </a:lnTo>
                    <a:lnTo>
                      <a:pt x="64334" y="109901"/>
                    </a:lnTo>
                    <a:lnTo>
                      <a:pt x="65053" y="110501"/>
                    </a:lnTo>
                    <a:cubicBezTo>
                      <a:pt x="64394" y="110441"/>
                      <a:pt x="63734" y="110321"/>
                      <a:pt x="63075" y="110261"/>
                    </a:cubicBezTo>
                    <a:lnTo>
                      <a:pt x="63075" y="110261"/>
                    </a:lnTo>
                    <a:lnTo>
                      <a:pt x="69730" y="122852"/>
                    </a:lnTo>
                    <a:lnTo>
                      <a:pt x="54861" y="109842"/>
                    </a:lnTo>
                    <a:cubicBezTo>
                      <a:pt x="53984" y="109823"/>
                      <a:pt x="53108" y="109814"/>
                      <a:pt x="52234" y="109814"/>
                    </a:cubicBezTo>
                    <a:cubicBezTo>
                      <a:pt x="33271" y="109814"/>
                      <a:pt x="15074" y="114137"/>
                      <a:pt x="0" y="121473"/>
                    </a:cubicBezTo>
                    <a:cubicBezTo>
                      <a:pt x="8574" y="128728"/>
                      <a:pt x="20265" y="135083"/>
                      <a:pt x="33756" y="140420"/>
                    </a:cubicBezTo>
                    <a:lnTo>
                      <a:pt x="51623" y="133345"/>
                    </a:lnTo>
                    <a:lnTo>
                      <a:pt x="41010" y="143118"/>
                    </a:lnTo>
                    <a:cubicBezTo>
                      <a:pt x="46766" y="145216"/>
                      <a:pt x="52822" y="147015"/>
                      <a:pt x="58998" y="148694"/>
                    </a:cubicBezTo>
                    <a:lnTo>
                      <a:pt x="80942" y="139161"/>
                    </a:lnTo>
                    <a:lnTo>
                      <a:pt x="68830" y="151092"/>
                    </a:lnTo>
                    <a:cubicBezTo>
                      <a:pt x="75006" y="152471"/>
                      <a:pt x="81301" y="153670"/>
                      <a:pt x="87657" y="154570"/>
                    </a:cubicBezTo>
                    <a:lnTo>
                      <a:pt x="99708" y="149353"/>
                    </a:lnTo>
                    <a:lnTo>
                      <a:pt x="99708" y="149353"/>
                    </a:lnTo>
                    <a:lnTo>
                      <a:pt x="93533" y="155409"/>
                    </a:lnTo>
                    <a:cubicBezTo>
                      <a:pt x="104142" y="156766"/>
                      <a:pt x="114731" y="157497"/>
                      <a:pt x="124867" y="157497"/>
                    </a:cubicBezTo>
                    <a:cubicBezTo>
                      <a:pt x="132202" y="157497"/>
                      <a:pt x="139299" y="157114"/>
                      <a:pt x="145995" y="156308"/>
                    </a:cubicBezTo>
                    <a:cubicBezTo>
                      <a:pt x="144136" y="153910"/>
                      <a:pt x="142218" y="151572"/>
                      <a:pt x="140299" y="149353"/>
                    </a:cubicBezTo>
                    <a:cubicBezTo>
                      <a:pt x="136762" y="134244"/>
                      <a:pt x="130526" y="119914"/>
                      <a:pt x="122012" y="106964"/>
                    </a:cubicBezTo>
                    <a:cubicBezTo>
                      <a:pt x="120633" y="88797"/>
                      <a:pt x="115057" y="71289"/>
                      <a:pt x="105644" y="55700"/>
                    </a:cubicBezTo>
                    <a:lnTo>
                      <a:pt x="104205" y="64394"/>
                    </a:lnTo>
                    <a:lnTo>
                      <a:pt x="101027" y="48805"/>
                    </a:lnTo>
                    <a:cubicBezTo>
                      <a:pt x="94552" y="39812"/>
                      <a:pt x="86877" y="31777"/>
                      <a:pt x="78184" y="24942"/>
                    </a:cubicBezTo>
                    <a:lnTo>
                      <a:pt x="76805" y="39032"/>
                    </a:lnTo>
                    <a:lnTo>
                      <a:pt x="71588" y="20086"/>
                    </a:lnTo>
                    <a:cubicBezTo>
                      <a:pt x="55220" y="8934"/>
                      <a:pt x="36814" y="2159"/>
                      <a:pt x="1954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34"/>
              <p:cNvSpPr/>
              <p:nvPr/>
            </p:nvSpPr>
            <p:spPr>
              <a:xfrm>
                <a:off x="5597940" y="2144275"/>
                <a:ext cx="838714" cy="1771449"/>
              </a:xfrm>
              <a:custGeom>
                <a:rect b="b" l="l" r="r" t="t"/>
                <a:pathLst>
                  <a:path extrusionOk="0" h="127649" w="60437">
                    <a:moveTo>
                      <a:pt x="38912" y="34355"/>
                    </a:moveTo>
                    <a:lnTo>
                      <a:pt x="37414" y="52582"/>
                    </a:lnTo>
                    <a:lnTo>
                      <a:pt x="43109" y="40711"/>
                    </a:lnTo>
                    <a:cubicBezTo>
                      <a:pt x="48506" y="49465"/>
                      <a:pt x="52643" y="58938"/>
                      <a:pt x="55401" y="68891"/>
                    </a:cubicBezTo>
                    <a:lnTo>
                      <a:pt x="53122" y="83460"/>
                    </a:lnTo>
                    <a:lnTo>
                      <a:pt x="57139" y="76445"/>
                    </a:lnTo>
                    <a:cubicBezTo>
                      <a:pt x="60437" y="93473"/>
                      <a:pt x="59538" y="111041"/>
                      <a:pt x="54561" y="127649"/>
                    </a:cubicBezTo>
                    <a:lnTo>
                      <a:pt x="36035" y="71049"/>
                    </a:lnTo>
                    <a:lnTo>
                      <a:pt x="1" y="0"/>
                    </a:lnTo>
                    <a:cubicBezTo>
                      <a:pt x="14450" y="7435"/>
                      <a:pt x="28240" y="19306"/>
                      <a:pt x="38912" y="343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34"/>
              <p:cNvSpPr/>
              <p:nvPr/>
            </p:nvSpPr>
            <p:spPr>
              <a:xfrm>
                <a:off x="5588780" y="2144275"/>
                <a:ext cx="766343" cy="1770616"/>
              </a:xfrm>
              <a:custGeom>
                <a:rect b="b" l="l" r="r" t="t"/>
                <a:pathLst>
                  <a:path extrusionOk="0" h="127589" w="55222">
                    <a:moveTo>
                      <a:pt x="34836" y="89396"/>
                    </a:moveTo>
                    <a:lnTo>
                      <a:pt x="24343" y="83340"/>
                    </a:lnTo>
                    <a:cubicBezTo>
                      <a:pt x="21585" y="78064"/>
                      <a:pt x="19007" y="72788"/>
                      <a:pt x="16609" y="67392"/>
                    </a:cubicBezTo>
                    <a:lnTo>
                      <a:pt x="32138" y="69850"/>
                    </a:lnTo>
                    <a:lnTo>
                      <a:pt x="12952" y="58818"/>
                    </a:lnTo>
                    <a:cubicBezTo>
                      <a:pt x="10793" y="53302"/>
                      <a:pt x="8815" y="47786"/>
                      <a:pt x="7136" y="42390"/>
                    </a:cubicBezTo>
                    <a:lnTo>
                      <a:pt x="20326" y="44848"/>
                    </a:lnTo>
                    <a:lnTo>
                      <a:pt x="5157" y="35495"/>
                    </a:lnTo>
                    <a:cubicBezTo>
                      <a:pt x="1740" y="22544"/>
                      <a:pt x="1" y="10313"/>
                      <a:pt x="661" y="0"/>
                    </a:cubicBezTo>
                    <a:cubicBezTo>
                      <a:pt x="46348" y="55820"/>
                      <a:pt x="55221" y="127589"/>
                      <a:pt x="55221" y="127589"/>
                    </a:cubicBezTo>
                    <a:cubicBezTo>
                      <a:pt x="45029" y="116856"/>
                      <a:pt x="35316" y="103066"/>
                      <a:pt x="26982" y="88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34"/>
              <p:cNvSpPr/>
              <p:nvPr/>
            </p:nvSpPr>
            <p:spPr>
              <a:xfrm>
                <a:off x="5129450" y="2713439"/>
                <a:ext cx="1281379" cy="1632507"/>
              </a:xfrm>
              <a:custGeom>
                <a:rect b="b" l="l" r="r" t="t"/>
                <a:pathLst>
                  <a:path extrusionOk="0" h="117637" w="92335">
                    <a:moveTo>
                      <a:pt x="49825" y="25003"/>
                    </a:moveTo>
                    <a:lnTo>
                      <a:pt x="53302" y="44369"/>
                    </a:lnTo>
                    <a:lnTo>
                      <a:pt x="55941" y="30459"/>
                    </a:lnTo>
                    <a:cubicBezTo>
                      <a:pt x="63975" y="38073"/>
                      <a:pt x="70870" y="46827"/>
                      <a:pt x="76446" y="56360"/>
                    </a:cubicBezTo>
                    <a:lnTo>
                      <a:pt x="78065" y="72189"/>
                    </a:lnTo>
                    <a:lnTo>
                      <a:pt x="80343" y="63735"/>
                    </a:lnTo>
                    <a:cubicBezTo>
                      <a:pt x="88377" y="80523"/>
                      <a:pt x="92334" y="98990"/>
                      <a:pt x="91735" y="117636"/>
                    </a:cubicBezTo>
                    <a:lnTo>
                      <a:pt x="56960" y="63915"/>
                    </a:lnTo>
                    <a:lnTo>
                      <a:pt x="1" y="1"/>
                    </a:lnTo>
                    <a:cubicBezTo>
                      <a:pt x="16969" y="3778"/>
                      <a:pt x="34596" y="12292"/>
                      <a:pt x="49825" y="25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34"/>
              <p:cNvSpPr/>
              <p:nvPr/>
            </p:nvSpPr>
            <p:spPr>
              <a:xfrm>
                <a:off x="5129450" y="2713439"/>
                <a:ext cx="1273052" cy="1632507"/>
              </a:xfrm>
              <a:custGeom>
                <a:rect b="b" l="l" r="r" t="t"/>
                <a:pathLst>
                  <a:path extrusionOk="0" h="117637" w="91735">
                    <a:moveTo>
                      <a:pt x="60078" y="83521"/>
                    </a:moveTo>
                    <a:lnTo>
                      <a:pt x="47487" y="80103"/>
                    </a:lnTo>
                    <a:cubicBezTo>
                      <a:pt x="43170" y="75427"/>
                      <a:pt x="39033" y="70630"/>
                      <a:pt x="35076" y="65654"/>
                    </a:cubicBezTo>
                    <a:lnTo>
                      <a:pt x="51863" y="63975"/>
                    </a:lnTo>
                    <a:lnTo>
                      <a:pt x="28960" y="57739"/>
                    </a:lnTo>
                    <a:cubicBezTo>
                      <a:pt x="25123" y="52643"/>
                      <a:pt x="21585" y="47427"/>
                      <a:pt x="18348" y="42270"/>
                    </a:cubicBezTo>
                    <a:lnTo>
                      <a:pt x="32677" y="41251"/>
                    </a:lnTo>
                    <a:lnTo>
                      <a:pt x="14450" y="35675"/>
                    </a:lnTo>
                    <a:cubicBezTo>
                      <a:pt x="7316" y="23144"/>
                      <a:pt x="2159" y="10913"/>
                      <a:pt x="1" y="1"/>
                    </a:cubicBezTo>
                    <a:cubicBezTo>
                      <a:pt x="62776" y="45448"/>
                      <a:pt x="91735" y="117636"/>
                      <a:pt x="91735" y="117636"/>
                    </a:cubicBezTo>
                    <a:cubicBezTo>
                      <a:pt x="78185" y="109242"/>
                      <a:pt x="64334" y="97551"/>
                      <a:pt x="51564" y="843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34"/>
              <p:cNvSpPr/>
              <p:nvPr/>
            </p:nvSpPr>
            <p:spPr>
              <a:xfrm>
                <a:off x="5407385" y="3110368"/>
                <a:ext cx="630705" cy="874505"/>
              </a:xfrm>
              <a:custGeom>
                <a:rect b="b" l="l" r="r" t="t"/>
                <a:pathLst>
                  <a:path extrusionOk="0" h="63016" w="45448">
                    <a:moveTo>
                      <a:pt x="780" y="0"/>
                    </a:moveTo>
                    <a:lnTo>
                      <a:pt x="0" y="1079"/>
                    </a:lnTo>
                    <a:cubicBezTo>
                      <a:pt x="240" y="1139"/>
                      <a:pt x="540" y="1259"/>
                      <a:pt x="780" y="1439"/>
                    </a:cubicBezTo>
                    <a:cubicBezTo>
                      <a:pt x="1499" y="1859"/>
                      <a:pt x="2159" y="2339"/>
                      <a:pt x="2758" y="2878"/>
                    </a:cubicBezTo>
                    <a:lnTo>
                      <a:pt x="5696" y="5276"/>
                    </a:lnTo>
                    <a:cubicBezTo>
                      <a:pt x="6776" y="6296"/>
                      <a:pt x="7915" y="7495"/>
                      <a:pt x="9234" y="8754"/>
                    </a:cubicBezTo>
                    <a:cubicBezTo>
                      <a:pt x="10493" y="10013"/>
                      <a:pt x="11812" y="11452"/>
                      <a:pt x="13191" y="13011"/>
                    </a:cubicBezTo>
                    <a:cubicBezTo>
                      <a:pt x="13910" y="13730"/>
                      <a:pt x="14630" y="14510"/>
                      <a:pt x="15349" y="15349"/>
                    </a:cubicBezTo>
                    <a:lnTo>
                      <a:pt x="17448" y="17927"/>
                    </a:lnTo>
                    <a:cubicBezTo>
                      <a:pt x="18167" y="18767"/>
                      <a:pt x="18947" y="19606"/>
                      <a:pt x="19666" y="20565"/>
                    </a:cubicBezTo>
                    <a:lnTo>
                      <a:pt x="21765" y="23323"/>
                    </a:lnTo>
                    <a:cubicBezTo>
                      <a:pt x="23264" y="25182"/>
                      <a:pt x="24583" y="27161"/>
                      <a:pt x="25962" y="29139"/>
                    </a:cubicBezTo>
                    <a:lnTo>
                      <a:pt x="26981" y="30638"/>
                    </a:lnTo>
                    <a:lnTo>
                      <a:pt x="27940" y="32137"/>
                    </a:lnTo>
                    <a:cubicBezTo>
                      <a:pt x="28600" y="33156"/>
                      <a:pt x="29259" y="34176"/>
                      <a:pt x="29919" y="35135"/>
                    </a:cubicBezTo>
                    <a:cubicBezTo>
                      <a:pt x="31118" y="37174"/>
                      <a:pt x="32317" y="39152"/>
                      <a:pt x="33456" y="41131"/>
                    </a:cubicBezTo>
                    <a:cubicBezTo>
                      <a:pt x="34595" y="43109"/>
                      <a:pt x="35675" y="45028"/>
                      <a:pt x="36574" y="46887"/>
                    </a:cubicBezTo>
                    <a:lnTo>
                      <a:pt x="37953" y="49525"/>
                    </a:lnTo>
                    <a:cubicBezTo>
                      <a:pt x="38373" y="50424"/>
                      <a:pt x="38792" y="51263"/>
                      <a:pt x="39212" y="52043"/>
                    </a:cubicBezTo>
                    <a:cubicBezTo>
                      <a:pt x="39992" y="53662"/>
                      <a:pt x="40711" y="55161"/>
                      <a:pt x="41311" y="56540"/>
                    </a:cubicBezTo>
                    <a:cubicBezTo>
                      <a:pt x="41910" y="57859"/>
                      <a:pt x="42450" y="58998"/>
                      <a:pt x="42810" y="59957"/>
                    </a:cubicBezTo>
                    <a:cubicBezTo>
                      <a:pt x="43169" y="60977"/>
                      <a:pt x="43589" y="61696"/>
                      <a:pt x="43709" y="62236"/>
                    </a:cubicBezTo>
                    <a:lnTo>
                      <a:pt x="44069" y="63015"/>
                    </a:lnTo>
                    <a:lnTo>
                      <a:pt x="45448" y="62475"/>
                    </a:lnTo>
                    <a:cubicBezTo>
                      <a:pt x="45448" y="62475"/>
                      <a:pt x="45328" y="62176"/>
                      <a:pt x="45148" y="61636"/>
                    </a:cubicBezTo>
                    <a:cubicBezTo>
                      <a:pt x="44968" y="61096"/>
                      <a:pt x="44608" y="60317"/>
                      <a:pt x="44249" y="59358"/>
                    </a:cubicBezTo>
                    <a:cubicBezTo>
                      <a:pt x="43829" y="58398"/>
                      <a:pt x="43289" y="57199"/>
                      <a:pt x="42750" y="55820"/>
                    </a:cubicBezTo>
                    <a:cubicBezTo>
                      <a:pt x="42150" y="54441"/>
                      <a:pt x="41491" y="52942"/>
                      <a:pt x="40651" y="51323"/>
                    </a:cubicBezTo>
                    <a:cubicBezTo>
                      <a:pt x="40291" y="50484"/>
                      <a:pt x="39872" y="49645"/>
                      <a:pt x="39452" y="48745"/>
                    </a:cubicBezTo>
                    <a:lnTo>
                      <a:pt x="38013" y="46047"/>
                    </a:lnTo>
                    <a:cubicBezTo>
                      <a:pt x="37114" y="44189"/>
                      <a:pt x="36034" y="42330"/>
                      <a:pt x="34895" y="40291"/>
                    </a:cubicBezTo>
                    <a:cubicBezTo>
                      <a:pt x="33816" y="38253"/>
                      <a:pt x="32557" y="36274"/>
                      <a:pt x="31358" y="34296"/>
                    </a:cubicBezTo>
                    <a:lnTo>
                      <a:pt x="29379" y="31298"/>
                    </a:lnTo>
                    <a:lnTo>
                      <a:pt x="28360" y="29799"/>
                    </a:lnTo>
                    <a:lnTo>
                      <a:pt x="27341" y="28300"/>
                    </a:lnTo>
                    <a:cubicBezTo>
                      <a:pt x="25902" y="26321"/>
                      <a:pt x="24583" y="24283"/>
                      <a:pt x="23084" y="22424"/>
                    </a:cubicBezTo>
                    <a:lnTo>
                      <a:pt x="20865" y="19606"/>
                    </a:lnTo>
                    <a:cubicBezTo>
                      <a:pt x="20146" y="18707"/>
                      <a:pt x="19366" y="17867"/>
                      <a:pt x="18647" y="16968"/>
                    </a:cubicBezTo>
                    <a:lnTo>
                      <a:pt x="16369" y="14450"/>
                    </a:lnTo>
                    <a:cubicBezTo>
                      <a:pt x="15649" y="13670"/>
                      <a:pt x="14870" y="12891"/>
                      <a:pt x="14150" y="12171"/>
                    </a:cubicBezTo>
                    <a:cubicBezTo>
                      <a:pt x="12651" y="10673"/>
                      <a:pt x="11332" y="9234"/>
                      <a:pt x="9893" y="8094"/>
                    </a:cubicBezTo>
                    <a:cubicBezTo>
                      <a:pt x="8514" y="6895"/>
                      <a:pt x="7255" y="5756"/>
                      <a:pt x="6176" y="4797"/>
                    </a:cubicBezTo>
                    <a:lnTo>
                      <a:pt x="3178" y="2398"/>
                    </a:lnTo>
                    <a:cubicBezTo>
                      <a:pt x="2519" y="1919"/>
                      <a:pt x="1859" y="1379"/>
                      <a:pt x="1319" y="720"/>
                    </a:cubicBezTo>
                    <a:cubicBezTo>
                      <a:pt x="1140" y="540"/>
                      <a:pt x="960" y="240"/>
                      <a:pt x="7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34"/>
              <p:cNvSpPr/>
              <p:nvPr/>
            </p:nvSpPr>
            <p:spPr>
              <a:xfrm>
                <a:off x="5394076" y="3232681"/>
                <a:ext cx="220500" cy="70747"/>
              </a:xfrm>
              <a:custGeom>
                <a:rect b="b" l="l" r="r" t="t"/>
                <a:pathLst>
                  <a:path extrusionOk="0" h="5098" w="15889">
                    <a:moveTo>
                      <a:pt x="120" y="1"/>
                    </a:moveTo>
                    <a:lnTo>
                      <a:pt x="0" y="1320"/>
                    </a:lnTo>
                    <a:cubicBezTo>
                      <a:pt x="240" y="1260"/>
                      <a:pt x="480" y="1260"/>
                      <a:pt x="720" y="1200"/>
                    </a:cubicBezTo>
                    <a:cubicBezTo>
                      <a:pt x="1019" y="1170"/>
                      <a:pt x="1319" y="1155"/>
                      <a:pt x="1619" y="1155"/>
                    </a:cubicBezTo>
                    <a:cubicBezTo>
                      <a:pt x="1919" y="1155"/>
                      <a:pt x="2218" y="1170"/>
                      <a:pt x="2518" y="1200"/>
                    </a:cubicBezTo>
                    <a:cubicBezTo>
                      <a:pt x="2878" y="1200"/>
                      <a:pt x="3238" y="1260"/>
                      <a:pt x="3717" y="1380"/>
                    </a:cubicBezTo>
                    <a:lnTo>
                      <a:pt x="5036" y="1620"/>
                    </a:lnTo>
                    <a:lnTo>
                      <a:pt x="6415" y="1860"/>
                    </a:lnTo>
                    <a:lnTo>
                      <a:pt x="7854" y="2219"/>
                    </a:lnTo>
                    <a:cubicBezTo>
                      <a:pt x="8334" y="2339"/>
                      <a:pt x="8814" y="2459"/>
                      <a:pt x="9293" y="2639"/>
                    </a:cubicBezTo>
                    <a:lnTo>
                      <a:pt x="10672" y="3059"/>
                    </a:lnTo>
                    <a:cubicBezTo>
                      <a:pt x="11512" y="3358"/>
                      <a:pt x="12351" y="3718"/>
                      <a:pt x="13011" y="4018"/>
                    </a:cubicBezTo>
                    <a:cubicBezTo>
                      <a:pt x="13670" y="4258"/>
                      <a:pt x="14270" y="4558"/>
                      <a:pt x="14630" y="4737"/>
                    </a:cubicBezTo>
                    <a:cubicBezTo>
                      <a:pt x="14989" y="4917"/>
                      <a:pt x="15169" y="5097"/>
                      <a:pt x="15169" y="5097"/>
                    </a:cubicBezTo>
                    <a:lnTo>
                      <a:pt x="15889" y="3898"/>
                    </a:lnTo>
                    <a:lnTo>
                      <a:pt x="15229" y="3658"/>
                    </a:lnTo>
                    <a:cubicBezTo>
                      <a:pt x="14749" y="3478"/>
                      <a:pt x="14150" y="3299"/>
                      <a:pt x="13430" y="3059"/>
                    </a:cubicBezTo>
                    <a:lnTo>
                      <a:pt x="12291" y="2699"/>
                    </a:lnTo>
                    <a:cubicBezTo>
                      <a:pt x="11872" y="2579"/>
                      <a:pt x="11452" y="2399"/>
                      <a:pt x="10972" y="2339"/>
                    </a:cubicBezTo>
                    <a:lnTo>
                      <a:pt x="9533" y="1919"/>
                    </a:lnTo>
                    <a:cubicBezTo>
                      <a:pt x="9054" y="1800"/>
                      <a:pt x="8574" y="1740"/>
                      <a:pt x="8034" y="1620"/>
                    </a:cubicBezTo>
                    <a:lnTo>
                      <a:pt x="6535" y="1320"/>
                    </a:lnTo>
                    <a:lnTo>
                      <a:pt x="5096" y="1080"/>
                    </a:lnTo>
                    <a:lnTo>
                      <a:pt x="3777" y="840"/>
                    </a:lnTo>
                    <a:cubicBezTo>
                      <a:pt x="3358" y="780"/>
                      <a:pt x="2938" y="720"/>
                      <a:pt x="2578" y="660"/>
                    </a:cubicBezTo>
                    <a:cubicBezTo>
                      <a:pt x="1979" y="600"/>
                      <a:pt x="1379" y="481"/>
                      <a:pt x="780" y="301"/>
                    </a:cubicBezTo>
                    <a:cubicBezTo>
                      <a:pt x="540" y="181"/>
                      <a:pt x="360" y="12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34"/>
              <p:cNvSpPr/>
              <p:nvPr/>
            </p:nvSpPr>
            <p:spPr>
              <a:xfrm>
                <a:off x="5332496" y="3219371"/>
                <a:ext cx="76562" cy="44949"/>
              </a:xfrm>
              <a:custGeom>
                <a:rect b="b" l="l" r="r" t="t"/>
                <a:pathLst>
                  <a:path extrusionOk="0" h="3239" w="5517">
                    <a:moveTo>
                      <a:pt x="2219" y="1"/>
                    </a:moveTo>
                    <a:cubicBezTo>
                      <a:pt x="120" y="1"/>
                      <a:pt x="0" y="3058"/>
                      <a:pt x="2099" y="3238"/>
                    </a:cubicBezTo>
                    <a:cubicBezTo>
                      <a:pt x="2938" y="3238"/>
                      <a:pt x="5456" y="2639"/>
                      <a:pt x="5516" y="1739"/>
                    </a:cubicBezTo>
                    <a:cubicBezTo>
                      <a:pt x="5516" y="840"/>
                      <a:pt x="3118" y="1"/>
                      <a:pt x="22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34"/>
              <p:cNvSpPr/>
              <p:nvPr/>
            </p:nvSpPr>
            <p:spPr>
              <a:xfrm>
                <a:off x="5349830" y="3076213"/>
                <a:ext cx="80032" cy="51263"/>
              </a:xfrm>
              <a:custGeom>
                <a:rect b="b" l="l" r="r" t="t"/>
                <a:pathLst>
                  <a:path extrusionOk="0" h="3694" w="5767">
                    <a:moveTo>
                      <a:pt x="2348" y="1"/>
                    </a:moveTo>
                    <a:cubicBezTo>
                      <a:pt x="909" y="1"/>
                      <a:pt x="1" y="2150"/>
                      <a:pt x="1569" y="3061"/>
                    </a:cubicBezTo>
                    <a:cubicBezTo>
                      <a:pt x="2064" y="3365"/>
                      <a:pt x="3260" y="3694"/>
                      <a:pt x="4190" y="3694"/>
                    </a:cubicBezTo>
                    <a:cubicBezTo>
                      <a:pt x="4724" y="3694"/>
                      <a:pt x="5171" y="3585"/>
                      <a:pt x="5347" y="3301"/>
                    </a:cubicBezTo>
                    <a:cubicBezTo>
                      <a:pt x="5766" y="2521"/>
                      <a:pt x="3968" y="662"/>
                      <a:pt x="3188" y="243"/>
                    </a:cubicBezTo>
                    <a:cubicBezTo>
                      <a:pt x="2898" y="74"/>
                      <a:pt x="2614" y="1"/>
                      <a:pt x="23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34"/>
              <p:cNvSpPr/>
              <p:nvPr/>
            </p:nvSpPr>
            <p:spPr>
              <a:xfrm>
                <a:off x="5528880" y="3037131"/>
                <a:ext cx="49931" cy="217183"/>
              </a:xfrm>
              <a:custGeom>
                <a:rect b="b" l="l" r="r" t="t"/>
                <a:pathLst>
                  <a:path extrusionOk="0" h="15650" w="3598">
                    <a:moveTo>
                      <a:pt x="0" y="1"/>
                    </a:moveTo>
                    <a:cubicBezTo>
                      <a:pt x="120" y="181"/>
                      <a:pt x="180" y="421"/>
                      <a:pt x="240" y="660"/>
                    </a:cubicBezTo>
                    <a:cubicBezTo>
                      <a:pt x="360" y="1260"/>
                      <a:pt x="420" y="1860"/>
                      <a:pt x="480" y="2519"/>
                    </a:cubicBezTo>
                    <a:cubicBezTo>
                      <a:pt x="480" y="2879"/>
                      <a:pt x="420" y="3299"/>
                      <a:pt x="480" y="3718"/>
                    </a:cubicBezTo>
                    <a:cubicBezTo>
                      <a:pt x="480" y="4138"/>
                      <a:pt x="540" y="4558"/>
                      <a:pt x="540" y="5037"/>
                    </a:cubicBezTo>
                    <a:cubicBezTo>
                      <a:pt x="600" y="5517"/>
                      <a:pt x="600" y="5997"/>
                      <a:pt x="660" y="6536"/>
                    </a:cubicBezTo>
                    <a:cubicBezTo>
                      <a:pt x="720" y="7016"/>
                      <a:pt x="780" y="7496"/>
                      <a:pt x="839" y="8035"/>
                    </a:cubicBezTo>
                    <a:cubicBezTo>
                      <a:pt x="899" y="8515"/>
                      <a:pt x="899" y="8995"/>
                      <a:pt x="1019" y="9534"/>
                    </a:cubicBezTo>
                    <a:cubicBezTo>
                      <a:pt x="1079" y="10014"/>
                      <a:pt x="1139" y="10493"/>
                      <a:pt x="1199" y="10973"/>
                    </a:cubicBezTo>
                    <a:cubicBezTo>
                      <a:pt x="1259" y="11393"/>
                      <a:pt x="1379" y="11812"/>
                      <a:pt x="1439" y="12292"/>
                    </a:cubicBezTo>
                    <a:cubicBezTo>
                      <a:pt x="1559" y="12712"/>
                      <a:pt x="1619" y="13072"/>
                      <a:pt x="1679" y="13491"/>
                    </a:cubicBezTo>
                    <a:cubicBezTo>
                      <a:pt x="1799" y="13911"/>
                      <a:pt x="1859" y="14271"/>
                      <a:pt x="1979" y="14571"/>
                    </a:cubicBezTo>
                    <a:lnTo>
                      <a:pt x="3178" y="15650"/>
                    </a:lnTo>
                    <a:lnTo>
                      <a:pt x="3597" y="15470"/>
                    </a:lnTo>
                    <a:cubicBezTo>
                      <a:pt x="3597" y="15470"/>
                      <a:pt x="3478" y="15230"/>
                      <a:pt x="3298" y="14870"/>
                    </a:cubicBezTo>
                    <a:cubicBezTo>
                      <a:pt x="3118" y="14511"/>
                      <a:pt x="2938" y="13911"/>
                      <a:pt x="2698" y="13192"/>
                    </a:cubicBezTo>
                    <a:cubicBezTo>
                      <a:pt x="2458" y="12472"/>
                      <a:pt x="2218" y="11693"/>
                      <a:pt x="2039" y="10733"/>
                    </a:cubicBezTo>
                    <a:cubicBezTo>
                      <a:pt x="1919" y="10314"/>
                      <a:pt x="1799" y="9834"/>
                      <a:pt x="1739" y="9354"/>
                    </a:cubicBezTo>
                    <a:cubicBezTo>
                      <a:pt x="1619" y="8875"/>
                      <a:pt x="1559" y="8455"/>
                      <a:pt x="1439" y="7915"/>
                    </a:cubicBezTo>
                    <a:cubicBezTo>
                      <a:pt x="1379" y="7376"/>
                      <a:pt x="1259" y="6896"/>
                      <a:pt x="1199" y="6416"/>
                    </a:cubicBezTo>
                    <a:cubicBezTo>
                      <a:pt x="1199" y="5937"/>
                      <a:pt x="1139" y="5457"/>
                      <a:pt x="1079" y="4977"/>
                    </a:cubicBezTo>
                    <a:cubicBezTo>
                      <a:pt x="1079" y="4498"/>
                      <a:pt x="959" y="4078"/>
                      <a:pt x="959" y="3658"/>
                    </a:cubicBezTo>
                    <a:lnTo>
                      <a:pt x="959" y="2459"/>
                    </a:lnTo>
                    <a:cubicBezTo>
                      <a:pt x="959" y="1860"/>
                      <a:pt x="1019" y="1260"/>
                      <a:pt x="1139" y="660"/>
                    </a:cubicBezTo>
                    <a:cubicBezTo>
                      <a:pt x="1199" y="421"/>
                      <a:pt x="1259" y="181"/>
                      <a:pt x="13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34"/>
              <p:cNvSpPr/>
              <p:nvPr/>
            </p:nvSpPr>
            <p:spPr>
              <a:xfrm>
                <a:off x="5516507" y="2980187"/>
                <a:ext cx="47489" cy="69457"/>
              </a:xfrm>
              <a:custGeom>
                <a:rect b="b" l="l" r="r" t="t"/>
                <a:pathLst>
                  <a:path extrusionOk="0" h="5005" w="3422">
                    <a:moveTo>
                      <a:pt x="1681" y="1"/>
                    </a:moveTo>
                    <a:cubicBezTo>
                      <a:pt x="895" y="1"/>
                      <a:pt x="118" y="498"/>
                      <a:pt x="61" y="1526"/>
                    </a:cubicBezTo>
                    <a:cubicBezTo>
                      <a:pt x="1" y="2425"/>
                      <a:pt x="600" y="4943"/>
                      <a:pt x="1500" y="5003"/>
                    </a:cubicBezTo>
                    <a:cubicBezTo>
                      <a:pt x="1511" y="5004"/>
                      <a:pt x="1522" y="5004"/>
                      <a:pt x="1533" y="5004"/>
                    </a:cubicBezTo>
                    <a:cubicBezTo>
                      <a:pt x="2421" y="5004"/>
                      <a:pt x="3299" y="2654"/>
                      <a:pt x="3358" y="1766"/>
                    </a:cubicBezTo>
                    <a:cubicBezTo>
                      <a:pt x="3421" y="603"/>
                      <a:pt x="2546" y="1"/>
                      <a:pt x="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34"/>
              <p:cNvSpPr/>
              <p:nvPr/>
            </p:nvSpPr>
            <p:spPr>
              <a:xfrm>
                <a:off x="5637883" y="3127009"/>
                <a:ext cx="23314" cy="222165"/>
              </a:xfrm>
              <a:custGeom>
                <a:rect b="b" l="l" r="r" t="t"/>
                <a:pathLst>
                  <a:path extrusionOk="0" h="16009" w="16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240" y="240"/>
                      <a:pt x="300" y="480"/>
                      <a:pt x="300" y="720"/>
                    </a:cubicBezTo>
                    <a:cubicBezTo>
                      <a:pt x="360" y="1319"/>
                      <a:pt x="360" y="1979"/>
                      <a:pt x="300" y="2578"/>
                    </a:cubicBezTo>
                    <a:cubicBezTo>
                      <a:pt x="300" y="2938"/>
                      <a:pt x="180" y="3358"/>
                      <a:pt x="180" y="3778"/>
                    </a:cubicBezTo>
                    <a:cubicBezTo>
                      <a:pt x="120" y="4197"/>
                      <a:pt x="120" y="4677"/>
                      <a:pt x="60" y="5157"/>
                    </a:cubicBezTo>
                    <a:cubicBezTo>
                      <a:pt x="60" y="5576"/>
                      <a:pt x="0" y="6056"/>
                      <a:pt x="0" y="6596"/>
                    </a:cubicBezTo>
                    <a:lnTo>
                      <a:pt x="0" y="8095"/>
                    </a:lnTo>
                    <a:lnTo>
                      <a:pt x="0" y="9593"/>
                    </a:lnTo>
                    <a:lnTo>
                      <a:pt x="0" y="11032"/>
                    </a:lnTo>
                    <a:cubicBezTo>
                      <a:pt x="0" y="11512"/>
                      <a:pt x="0" y="11932"/>
                      <a:pt x="60" y="12411"/>
                    </a:cubicBezTo>
                    <a:cubicBezTo>
                      <a:pt x="60" y="12831"/>
                      <a:pt x="60" y="13191"/>
                      <a:pt x="120" y="13611"/>
                    </a:cubicBezTo>
                    <a:cubicBezTo>
                      <a:pt x="120" y="14030"/>
                      <a:pt x="180" y="14390"/>
                      <a:pt x="180" y="14750"/>
                    </a:cubicBezTo>
                    <a:lnTo>
                      <a:pt x="1200" y="16009"/>
                    </a:lnTo>
                    <a:lnTo>
                      <a:pt x="1679" y="15889"/>
                    </a:lnTo>
                    <a:cubicBezTo>
                      <a:pt x="1679" y="15889"/>
                      <a:pt x="1559" y="15649"/>
                      <a:pt x="1439" y="15289"/>
                    </a:cubicBezTo>
                    <a:cubicBezTo>
                      <a:pt x="1379" y="14870"/>
                      <a:pt x="1200" y="14270"/>
                      <a:pt x="1080" y="13551"/>
                    </a:cubicBezTo>
                    <a:cubicBezTo>
                      <a:pt x="960" y="12831"/>
                      <a:pt x="840" y="11932"/>
                      <a:pt x="780" y="11032"/>
                    </a:cubicBezTo>
                    <a:cubicBezTo>
                      <a:pt x="720" y="10553"/>
                      <a:pt x="720" y="10133"/>
                      <a:pt x="660" y="9593"/>
                    </a:cubicBezTo>
                    <a:cubicBezTo>
                      <a:pt x="600" y="9114"/>
                      <a:pt x="600" y="8634"/>
                      <a:pt x="600" y="8095"/>
                    </a:cubicBezTo>
                    <a:cubicBezTo>
                      <a:pt x="600" y="7615"/>
                      <a:pt x="540" y="7075"/>
                      <a:pt x="600" y="6596"/>
                    </a:cubicBezTo>
                    <a:cubicBezTo>
                      <a:pt x="600" y="6116"/>
                      <a:pt x="600" y="5636"/>
                      <a:pt x="660" y="5157"/>
                    </a:cubicBezTo>
                    <a:cubicBezTo>
                      <a:pt x="660" y="4737"/>
                      <a:pt x="720" y="4257"/>
                      <a:pt x="720" y="3838"/>
                    </a:cubicBezTo>
                    <a:cubicBezTo>
                      <a:pt x="720" y="3418"/>
                      <a:pt x="780" y="3058"/>
                      <a:pt x="840" y="2638"/>
                    </a:cubicBezTo>
                    <a:cubicBezTo>
                      <a:pt x="900" y="2039"/>
                      <a:pt x="1020" y="1439"/>
                      <a:pt x="1200" y="840"/>
                    </a:cubicBezTo>
                    <a:cubicBezTo>
                      <a:pt x="1319" y="600"/>
                      <a:pt x="1379" y="420"/>
                      <a:pt x="1499" y="180"/>
                    </a:cubicBez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34"/>
              <p:cNvSpPr/>
              <p:nvPr/>
            </p:nvSpPr>
            <p:spPr>
              <a:xfrm>
                <a:off x="5632172" y="3072757"/>
                <a:ext cx="49945" cy="68541"/>
              </a:xfrm>
              <a:custGeom>
                <a:rect b="b" l="l" r="r" t="t"/>
                <a:pathLst>
                  <a:path extrusionOk="0" h="4939" w="3599">
                    <a:moveTo>
                      <a:pt x="1736" y="0"/>
                    </a:moveTo>
                    <a:cubicBezTo>
                      <a:pt x="1044" y="0"/>
                      <a:pt x="360" y="408"/>
                      <a:pt x="181" y="1331"/>
                    </a:cubicBezTo>
                    <a:cubicBezTo>
                      <a:pt x="1" y="2171"/>
                      <a:pt x="241" y="4749"/>
                      <a:pt x="1140" y="4929"/>
                    </a:cubicBezTo>
                    <a:cubicBezTo>
                      <a:pt x="1174" y="4935"/>
                      <a:pt x="1208" y="4939"/>
                      <a:pt x="1243" y="4939"/>
                    </a:cubicBezTo>
                    <a:cubicBezTo>
                      <a:pt x="2128" y="4939"/>
                      <a:pt x="3243" y="2796"/>
                      <a:pt x="3358" y="1931"/>
                    </a:cubicBezTo>
                    <a:cubicBezTo>
                      <a:pt x="3598" y="730"/>
                      <a:pt x="2661" y="0"/>
                      <a:pt x="17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34"/>
              <p:cNvSpPr/>
              <p:nvPr/>
            </p:nvSpPr>
            <p:spPr>
              <a:xfrm>
                <a:off x="5729413" y="3233514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1"/>
                    </a:moveTo>
                    <a:lnTo>
                      <a:pt x="1500" y="1"/>
                    </a:lnTo>
                    <a:cubicBezTo>
                      <a:pt x="1560" y="241"/>
                      <a:pt x="1560" y="480"/>
                      <a:pt x="1560" y="720"/>
                    </a:cubicBezTo>
                    <a:cubicBezTo>
                      <a:pt x="1560" y="1320"/>
                      <a:pt x="1440" y="1979"/>
                      <a:pt x="1320" y="2579"/>
                    </a:cubicBezTo>
                    <a:cubicBezTo>
                      <a:pt x="1260" y="2939"/>
                      <a:pt x="1140" y="3298"/>
                      <a:pt x="1080" y="3718"/>
                    </a:cubicBezTo>
                    <a:cubicBezTo>
                      <a:pt x="1020" y="4198"/>
                      <a:pt x="960" y="4618"/>
                      <a:pt x="840" y="5097"/>
                    </a:cubicBezTo>
                    <a:cubicBezTo>
                      <a:pt x="780" y="5517"/>
                      <a:pt x="720" y="5997"/>
                      <a:pt x="600" y="6536"/>
                    </a:cubicBezTo>
                    <a:lnTo>
                      <a:pt x="420" y="8035"/>
                    </a:lnTo>
                    <a:cubicBezTo>
                      <a:pt x="360" y="8515"/>
                      <a:pt x="300" y="8994"/>
                      <a:pt x="241" y="9534"/>
                    </a:cubicBezTo>
                    <a:cubicBezTo>
                      <a:pt x="241" y="10014"/>
                      <a:pt x="181" y="10493"/>
                      <a:pt x="121" y="10973"/>
                    </a:cubicBezTo>
                    <a:cubicBezTo>
                      <a:pt x="61" y="11453"/>
                      <a:pt x="121" y="11872"/>
                      <a:pt x="61" y="12352"/>
                    </a:cubicBezTo>
                    <a:cubicBezTo>
                      <a:pt x="1" y="12772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cubicBezTo>
                      <a:pt x="1380" y="15949"/>
                      <a:pt x="1320" y="15710"/>
                      <a:pt x="1260" y="15290"/>
                    </a:cubicBezTo>
                    <a:cubicBezTo>
                      <a:pt x="1140" y="14870"/>
                      <a:pt x="1140" y="14271"/>
                      <a:pt x="1020" y="13551"/>
                    </a:cubicBezTo>
                    <a:cubicBezTo>
                      <a:pt x="960" y="12772"/>
                      <a:pt x="960" y="11932"/>
                      <a:pt x="960" y="10973"/>
                    </a:cubicBezTo>
                    <a:lnTo>
                      <a:pt x="960" y="9594"/>
                    </a:lnTo>
                    <a:cubicBezTo>
                      <a:pt x="960" y="9054"/>
                      <a:pt x="1020" y="8575"/>
                      <a:pt x="1080" y="8095"/>
                    </a:cubicBezTo>
                    <a:cubicBezTo>
                      <a:pt x="1080" y="7555"/>
                      <a:pt x="1140" y="7076"/>
                      <a:pt x="1200" y="6596"/>
                    </a:cubicBezTo>
                    <a:cubicBezTo>
                      <a:pt x="1260" y="6116"/>
                      <a:pt x="1320" y="5637"/>
                      <a:pt x="1380" y="5157"/>
                    </a:cubicBezTo>
                    <a:cubicBezTo>
                      <a:pt x="1440" y="4677"/>
                      <a:pt x="1500" y="4258"/>
                      <a:pt x="1620" y="3838"/>
                    </a:cubicBezTo>
                    <a:cubicBezTo>
                      <a:pt x="1679" y="3418"/>
                      <a:pt x="1739" y="3059"/>
                      <a:pt x="1859" y="2639"/>
                    </a:cubicBezTo>
                    <a:cubicBezTo>
                      <a:pt x="1979" y="2039"/>
                      <a:pt x="2159" y="1500"/>
                      <a:pt x="2459" y="960"/>
                    </a:cubicBezTo>
                    <a:cubicBezTo>
                      <a:pt x="2519" y="720"/>
                      <a:pt x="2639" y="540"/>
                      <a:pt x="2819" y="361"/>
                    </a:cubicBezTo>
                    <a:lnTo>
                      <a:pt x="15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34"/>
              <p:cNvSpPr/>
              <p:nvPr/>
            </p:nvSpPr>
            <p:spPr>
              <a:xfrm>
                <a:off x="5744506" y="3181205"/>
                <a:ext cx="52207" cy="67556"/>
              </a:xfrm>
              <a:custGeom>
                <a:rect b="b" l="l" r="r" t="t"/>
                <a:pathLst>
                  <a:path extrusionOk="0" h="4868" w="3762">
                    <a:moveTo>
                      <a:pt x="1756" y="1"/>
                    </a:moveTo>
                    <a:cubicBezTo>
                      <a:pt x="1123" y="1"/>
                      <a:pt x="497" y="340"/>
                      <a:pt x="241" y="1132"/>
                    </a:cubicBezTo>
                    <a:cubicBezTo>
                      <a:pt x="1" y="1971"/>
                      <a:pt x="1" y="4609"/>
                      <a:pt x="840" y="4849"/>
                    </a:cubicBezTo>
                    <a:cubicBezTo>
                      <a:pt x="885" y="4862"/>
                      <a:pt x="932" y="4868"/>
                      <a:pt x="980" y="4868"/>
                    </a:cubicBezTo>
                    <a:cubicBezTo>
                      <a:pt x="1830" y="4868"/>
                      <a:pt x="3131" y="2942"/>
                      <a:pt x="3358" y="2091"/>
                    </a:cubicBezTo>
                    <a:cubicBezTo>
                      <a:pt x="3762" y="844"/>
                      <a:pt x="2752" y="1"/>
                      <a:pt x="17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34"/>
              <p:cNvSpPr/>
              <p:nvPr/>
            </p:nvSpPr>
            <p:spPr>
              <a:xfrm>
                <a:off x="5825107" y="3375812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0"/>
                    </a:moveTo>
                    <a:cubicBezTo>
                      <a:pt x="1560" y="240"/>
                      <a:pt x="1560" y="480"/>
                      <a:pt x="1560" y="720"/>
                    </a:cubicBezTo>
                    <a:cubicBezTo>
                      <a:pt x="1560" y="1379"/>
                      <a:pt x="1500" y="1979"/>
                      <a:pt x="1320" y="2579"/>
                    </a:cubicBezTo>
                    <a:cubicBezTo>
                      <a:pt x="1260" y="2938"/>
                      <a:pt x="1140" y="3298"/>
                      <a:pt x="1080" y="3778"/>
                    </a:cubicBezTo>
                    <a:cubicBezTo>
                      <a:pt x="1020" y="4197"/>
                      <a:pt x="960" y="4617"/>
                      <a:pt x="840" y="5097"/>
                    </a:cubicBezTo>
                    <a:cubicBezTo>
                      <a:pt x="780" y="5576"/>
                      <a:pt x="720" y="6056"/>
                      <a:pt x="600" y="6536"/>
                    </a:cubicBezTo>
                    <a:lnTo>
                      <a:pt x="420" y="8035"/>
                    </a:lnTo>
                    <a:cubicBezTo>
                      <a:pt x="360" y="8514"/>
                      <a:pt x="301" y="8994"/>
                      <a:pt x="241" y="9534"/>
                    </a:cubicBezTo>
                    <a:cubicBezTo>
                      <a:pt x="181" y="10013"/>
                      <a:pt x="241" y="10493"/>
                      <a:pt x="121" y="10973"/>
                    </a:cubicBezTo>
                    <a:cubicBezTo>
                      <a:pt x="61" y="11452"/>
                      <a:pt x="121" y="11872"/>
                      <a:pt x="61" y="12352"/>
                    </a:cubicBezTo>
                    <a:cubicBezTo>
                      <a:pt x="1" y="12771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lnTo>
                      <a:pt x="1260" y="15290"/>
                    </a:lnTo>
                    <a:cubicBezTo>
                      <a:pt x="1200" y="14870"/>
                      <a:pt x="1080" y="14270"/>
                      <a:pt x="1020" y="13551"/>
                    </a:cubicBezTo>
                    <a:cubicBezTo>
                      <a:pt x="1020" y="12771"/>
                      <a:pt x="960" y="11932"/>
                      <a:pt x="960" y="10973"/>
                    </a:cubicBezTo>
                    <a:cubicBezTo>
                      <a:pt x="960" y="10553"/>
                      <a:pt x="960" y="10073"/>
                      <a:pt x="960" y="9594"/>
                    </a:cubicBezTo>
                    <a:cubicBezTo>
                      <a:pt x="960" y="9054"/>
                      <a:pt x="1020" y="8574"/>
                      <a:pt x="1080" y="8095"/>
                    </a:cubicBezTo>
                    <a:cubicBezTo>
                      <a:pt x="1080" y="7555"/>
                      <a:pt x="1080" y="7075"/>
                      <a:pt x="1200" y="6596"/>
                    </a:cubicBezTo>
                    <a:cubicBezTo>
                      <a:pt x="1260" y="6116"/>
                      <a:pt x="1320" y="5636"/>
                      <a:pt x="1380" y="5157"/>
                    </a:cubicBezTo>
                    <a:cubicBezTo>
                      <a:pt x="1440" y="4677"/>
                      <a:pt x="1560" y="4257"/>
                      <a:pt x="1620" y="3838"/>
                    </a:cubicBezTo>
                    <a:cubicBezTo>
                      <a:pt x="1680" y="3418"/>
                      <a:pt x="1739" y="2998"/>
                      <a:pt x="1859" y="2639"/>
                    </a:cubicBezTo>
                    <a:cubicBezTo>
                      <a:pt x="1979" y="2039"/>
                      <a:pt x="2219" y="1499"/>
                      <a:pt x="2459" y="960"/>
                    </a:cubicBezTo>
                    <a:cubicBezTo>
                      <a:pt x="2579" y="720"/>
                      <a:pt x="2699" y="540"/>
                      <a:pt x="2819" y="360"/>
                    </a:cubicBezTo>
                    <a:lnTo>
                      <a:pt x="15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34"/>
              <p:cNvSpPr/>
              <p:nvPr/>
            </p:nvSpPr>
            <p:spPr>
              <a:xfrm>
                <a:off x="5840915" y="3321588"/>
                <a:ext cx="53706" cy="68777"/>
              </a:xfrm>
              <a:custGeom>
                <a:rect b="b" l="l" r="r" t="t"/>
                <a:pathLst>
                  <a:path extrusionOk="0" h="4956" w="3870">
                    <a:moveTo>
                      <a:pt x="1768" y="1"/>
                    </a:moveTo>
                    <a:cubicBezTo>
                      <a:pt x="1103" y="1"/>
                      <a:pt x="452" y="378"/>
                      <a:pt x="241" y="1269"/>
                    </a:cubicBezTo>
                    <a:cubicBezTo>
                      <a:pt x="1" y="2109"/>
                      <a:pt x="1" y="4687"/>
                      <a:pt x="840" y="4927"/>
                    </a:cubicBezTo>
                    <a:cubicBezTo>
                      <a:pt x="894" y="4946"/>
                      <a:pt x="950" y="4955"/>
                      <a:pt x="1009" y="4955"/>
                    </a:cubicBezTo>
                    <a:cubicBezTo>
                      <a:pt x="1859" y="4955"/>
                      <a:pt x="3134" y="3014"/>
                      <a:pt x="3358" y="2229"/>
                    </a:cubicBezTo>
                    <a:cubicBezTo>
                      <a:pt x="3869" y="915"/>
                      <a:pt x="2803" y="1"/>
                      <a:pt x="17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34"/>
              <p:cNvSpPr/>
              <p:nvPr/>
            </p:nvSpPr>
            <p:spPr>
              <a:xfrm>
                <a:off x="5902495" y="3524757"/>
                <a:ext cx="64086" cy="218848"/>
              </a:xfrm>
              <a:custGeom>
                <a:rect b="b" l="l" r="r" t="t"/>
                <a:pathLst>
                  <a:path extrusionOk="0" h="15770" w="4618">
                    <a:moveTo>
                      <a:pt x="3358" y="1"/>
                    </a:moveTo>
                    <a:cubicBezTo>
                      <a:pt x="3358" y="301"/>
                      <a:pt x="3358" y="540"/>
                      <a:pt x="3298" y="780"/>
                    </a:cubicBezTo>
                    <a:cubicBezTo>
                      <a:pt x="3238" y="1380"/>
                      <a:pt x="3059" y="1979"/>
                      <a:pt x="2879" y="2579"/>
                    </a:cubicBezTo>
                    <a:cubicBezTo>
                      <a:pt x="2759" y="2939"/>
                      <a:pt x="2579" y="3298"/>
                      <a:pt x="2459" y="3718"/>
                    </a:cubicBezTo>
                    <a:cubicBezTo>
                      <a:pt x="2339" y="4078"/>
                      <a:pt x="2219" y="4558"/>
                      <a:pt x="2099" y="4977"/>
                    </a:cubicBezTo>
                    <a:lnTo>
                      <a:pt x="1679" y="6356"/>
                    </a:lnTo>
                    <a:cubicBezTo>
                      <a:pt x="1560" y="6836"/>
                      <a:pt x="1380" y="7316"/>
                      <a:pt x="1260" y="7855"/>
                    </a:cubicBezTo>
                    <a:cubicBezTo>
                      <a:pt x="1140" y="8335"/>
                      <a:pt x="1020" y="8814"/>
                      <a:pt x="900" y="9294"/>
                    </a:cubicBezTo>
                    <a:cubicBezTo>
                      <a:pt x="780" y="9774"/>
                      <a:pt x="720" y="10253"/>
                      <a:pt x="600" y="10733"/>
                    </a:cubicBezTo>
                    <a:cubicBezTo>
                      <a:pt x="480" y="11153"/>
                      <a:pt x="420" y="11573"/>
                      <a:pt x="360" y="12052"/>
                    </a:cubicBezTo>
                    <a:cubicBezTo>
                      <a:pt x="300" y="12532"/>
                      <a:pt x="181" y="12832"/>
                      <a:pt x="121" y="13251"/>
                    </a:cubicBezTo>
                    <a:cubicBezTo>
                      <a:pt x="61" y="13671"/>
                      <a:pt x="1" y="14031"/>
                      <a:pt x="1" y="14391"/>
                    </a:cubicBezTo>
                    <a:lnTo>
                      <a:pt x="720" y="15770"/>
                    </a:lnTo>
                    <a:lnTo>
                      <a:pt x="1140" y="15770"/>
                    </a:lnTo>
                    <a:cubicBezTo>
                      <a:pt x="1140" y="15770"/>
                      <a:pt x="1200" y="15530"/>
                      <a:pt x="1140" y="15110"/>
                    </a:cubicBezTo>
                    <a:cubicBezTo>
                      <a:pt x="1080" y="14690"/>
                      <a:pt x="1080" y="14091"/>
                      <a:pt x="1140" y="13371"/>
                    </a:cubicBezTo>
                    <a:cubicBezTo>
                      <a:pt x="1200" y="12592"/>
                      <a:pt x="1260" y="11752"/>
                      <a:pt x="1380" y="10853"/>
                    </a:cubicBezTo>
                    <a:cubicBezTo>
                      <a:pt x="1500" y="10373"/>
                      <a:pt x="1560" y="9894"/>
                      <a:pt x="1620" y="9414"/>
                    </a:cubicBezTo>
                    <a:cubicBezTo>
                      <a:pt x="1679" y="8934"/>
                      <a:pt x="1799" y="8455"/>
                      <a:pt x="1919" y="7975"/>
                    </a:cubicBezTo>
                    <a:cubicBezTo>
                      <a:pt x="1979" y="7495"/>
                      <a:pt x="2099" y="7016"/>
                      <a:pt x="2219" y="6536"/>
                    </a:cubicBezTo>
                    <a:cubicBezTo>
                      <a:pt x="2339" y="6056"/>
                      <a:pt x="2459" y="5577"/>
                      <a:pt x="2579" y="5157"/>
                    </a:cubicBezTo>
                    <a:cubicBezTo>
                      <a:pt x="2759" y="4677"/>
                      <a:pt x="2879" y="4258"/>
                      <a:pt x="2999" y="3838"/>
                    </a:cubicBezTo>
                    <a:cubicBezTo>
                      <a:pt x="3059" y="3478"/>
                      <a:pt x="3238" y="3059"/>
                      <a:pt x="3358" y="2699"/>
                    </a:cubicBezTo>
                    <a:cubicBezTo>
                      <a:pt x="3598" y="2159"/>
                      <a:pt x="3838" y="1620"/>
                      <a:pt x="4198" y="1080"/>
                    </a:cubicBezTo>
                    <a:cubicBezTo>
                      <a:pt x="4318" y="900"/>
                      <a:pt x="4438" y="720"/>
                      <a:pt x="4617" y="540"/>
                    </a:cubicBezTo>
                    <a:lnTo>
                      <a:pt x="33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34"/>
              <p:cNvSpPr/>
              <p:nvPr/>
            </p:nvSpPr>
            <p:spPr>
              <a:xfrm>
                <a:off x="5942438" y="3475391"/>
                <a:ext cx="58896" cy="65807"/>
              </a:xfrm>
              <a:custGeom>
                <a:rect b="b" l="l" r="r" t="t"/>
                <a:pathLst>
                  <a:path extrusionOk="0" h="4742" w="4244">
                    <a:moveTo>
                      <a:pt x="2155" y="1"/>
                    </a:moveTo>
                    <a:cubicBezTo>
                      <a:pt x="1595" y="1"/>
                      <a:pt x="1034" y="290"/>
                      <a:pt x="720" y="980"/>
                    </a:cubicBezTo>
                    <a:cubicBezTo>
                      <a:pt x="360" y="1759"/>
                      <a:pt x="1" y="4337"/>
                      <a:pt x="840" y="4697"/>
                    </a:cubicBezTo>
                    <a:cubicBezTo>
                      <a:pt x="906" y="4727"/>
                      <a:pt x="978" y="4741"/>
                      <a:pt x="1055" y="4741"/>
                    </a:cubicBezTo>
                    <a:cubicBezTo>
                      <a:pt x="1893" y="4741"/>
                      <a:pt x="3329" y="3067"/>
                      <a:pt x="3658" y="2299"/>
                    </a:cubicBezTo>
                    <a:cubicBezTo>
                      <a:pt x="4244" y="1010"/>
                      <a:pt x="3201" y="1"/>
                      <a:pt x="21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34"/>
              <p:cNvSpPr/>
              <p:nvPr/>
            </p:nvSpPr>
            <p:spPr>
              <a:xfrm>
                <a:off x="5465634" y="3329207"/>
                <a:ext cx="216350" cy="54941"/>
              </a:xfrm>
              <a:custGeom>
                <a:rect b="b" l="l" r="r" t="t"/>
                <a:pathLst>
                  <a:path extrusionOk="0" h="3959" w="15590">
                    <a:moveTo>
                      <a:pt x="0" y="1"/>
                    </a:moveTo>
                    <a:lnTo>
                      <a:pt x="0" y="1380"/>
                    </a:lnTo>
                    <a:cubicBezTo>
                      <a:pt x="240" y="1260"/>
                      <a:pt x="420" y="1200"/>
                      <a:pt x="660" y="1200"/>
                    </a:cubicBezTo>
                    <a:cubicBezTo>
                      <a:pt x="1259" y="1080"/>
                      <a:pt x="1859" y="1020"/>
                      <a:pt x="2459" y="1020"/>
                    </a:cubicBezTo>
                    <a:cubicBezTo>
                      <a:pt x="2878" y="1020"/>
                      <a:pt x="3298" y="1080"/>
                      <a:pt x="3718" y="1080"/>
                    </a:cubicBezTo>
                    <a:lnTo>
                      <a:pt x="5037" y="1260"/>
                    </a:lnTo>
                    <a:lnTo>
                      <a:pt x="6416" y="1380"/>
                    </a:lnTo>
                    <a:lnTo>
                      <a:pt x="7915" y="1680"/>
                    </a:lnTo>
                    <a:cubicBezTo>
                      <a:pt x="8394" y="1740"/>
                      <a:pt x="8874" y="1800"/>
                      <a:pt x="9354" y="1920"/>
                    </a:cubicBezTo>
                    <a:lnTo>
                      <a:pt x="10733" y="2279"/>
                    </a:lnTo>
                    <a:cubicBezTo>
                      <a:pt x="11632" y="2519"/>
                      <a:pt x="12471" y="2759"/>
                      <a:pt x="13191" y="3059"/>
                    </a:cubicBezTo>
                    <a:cubicBezTo>
                      <a:pt x="13850" y="3299"/>
                      <a:pt x="14450" y="3538"/>
                      <a:pt x="14810" y="3658"/>
                    </a:cubicBezTo>
                    <a:lnTo>
                      <a:pt x="15409" y="3958"/>
                    </a:lnTo>
                    <a:lnTo>
                      <a:pt x="15589" y="3538"/>
                    </a:lnTo>
                    <a:lnTo>
                      <a:pt x="14570" y="2339"/>
                    </a:lnTo>
                    <a:lnTo>
                      <a:pt x="13491" y="2039"/>
                    </a:lnTo>
                    <a:lnTo>
                      <a:pt x="12292" y="1740"/>
                    </a:lnTo>
                    <a:cubicBezTo>
                      <a:pt x="11872" y="1680"/>
                      <a:pt x="11392" y="1560"/>
                      <a:pt x="10913" y="1500"/>
                    </a:cubicBezTo>
                    <a:lnTo>
                      <a:pt x="9474" y="1260"/>
                    </a:lnTo>
                    <a:cubicBezTo>
                      <a:pt x="8994" y="1140"/>
                      <a:pt x="8514" y="1140"/>
                      <a:pt x="7975" y="1020"/>
                    </a:cubicBezTo>
                    <a:lnTo>
                      <a:pt x="6476" y="840"/>
                    </a:lnTo>
                    <a:lnTo>
                      <a:pt x="5037" y="720"/>
                    </a:lnTo>
                    <a:lnTo>
                      <a:pt x="3718" y="600"/>
                    </a:lnTo>
                    <a:cubicBezTo>
                      <a:pt x="3508" y="570"/>
                      <a:pt x="3298" y="570"/>
                      <a:pt x="3096" y="570"/>
                    </a:cubicBezTo>
                    <a:cubicBezTo>
                      <a:pt x="2893" y="570"/>
                      <a:pt x="2698" y="570"/>
                      <a:pt x="2519" y="541"/>
                    </a:cubicBezTo>
                    <a:cubicBezTo>
                      <a:pt x="1919" y="481"/>
                      <a:pt x="1319" y="421"/>
                      <a:pt x="720" y="241"/>
                    </a:cubicBezTo>
                    <a:cubicBezTo>
                      <a:pt x="480" y="181"/>
                      <a:pt x="240" y="1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34"/>
              <p:cNvSpPr/>
              <p:nvPr/>
            </p:nvSpPr>
            <p:spPr>
              <a:xfrm>
                <a:off x="5400446" y="3318396"/>
                <a:ext cx="77672" cy="44991"/>
              </a:xfrm>
              <a:custGeom>
                <a:rect b="b" l="l" r="r" t="t"/>
                <a:pathLst>
                  <a:path extrusionOk="0" h="3242" w="5597">
                    <a:moveTo>
                      <a:pt x="2179" y="0"/>
                    </a:moveTo>
                    <a:cubicBezTo>
                      <a:pt x="0" y="59"/>
                      <a:pt x="77" y="3241"/>
                      <a:pt x="2182" y="3241"/>
                    </a:cubicBezTo>
                    <a:cubicBezTo>
                      <a:pt x="2221" y="3241"/>
                      <a:pt x="2259" y="3240"/>
                      <a:pt x="2299" y="3238"/>
                    </a:cubicBezTo>
                    <a:cubicBezTo>
                      <a:pt x="3198" y="3238"/>
                      <a:pt x="5597" y="2399"/>
                      <a:pt x="5597" y="1499"/>
                    </a:cubicBezTo>
                    <a:cubicBezTo>
                      <a:pt x="5537" y="600"/>
                      <a:pt x="3079" y="0"/>
                      <a:pt x="21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34"/>
              <p:cNvSpPr/>
              <p:nvPr/>
            </p:nvSpPr>
            <p:spPr>
              <a:xfrm>
                <a:off x="5538858" y="3459861"/>
                <a:ext cx="222179" cy="32459"/>
              </a:xfrm>
              <a:custGeom>
                <a:rect b="b" l="l" r="r" t="t"/>
                <a:pathLst>
                  <a:path extrusionOk="0" h="2339" w="16010">
                    <a:moveTo>
                      <a:pt x="1" y="0"/>
                    </a:moveTo>
                    <a:lnTo>
                      <a:pt x="120" y="1379"/>
                    </a:lnTo>
                    <a:cubicBezTo>
                      <a:pt x="360" y="1259"/>
                      <a:pt x="540" y="1199"/>
                      <a:pt x="780" y="1139"/>
                    </a:cubicBezTo>
                    <a:cubicBezTo>
                      <a:pt x="1380" y="959"/>
                      <a:pt x="1979" y="840"/>
                      <a:pt x="2579" y="780"/>
                    </a:cubicBezTo>
                    <a:cubicBezTo>
                      <a:pt x="2998" y="780"/>
                      <a:pt x="3358" y="720"/>
                      <a:pt x="3778" y="720"/>
                    </a:cubicBezTo>
                    <a:lnTo>
                      <a:pt x="6656" y="720"/>
                    </a:lnTo>
                    <a:lnTo>
                      <a:pt x="8155" y="840"/>
                    </a:lnTo>
                    <a:cubicBezTo>
                      <a:pt x="8634" y="840"/>
                      <a:pt x="9114" y="900"/>
                      <a:pt x="9654" y="959"/>
                    </a:cubicBezTo>
                    <a:lnTo>
                      <a:pt x="11033" y="1199"/>
                    </a:lnTo>
                    <a:cubicBezTo>
                      <a:pt x="11992" y="1319"/>
                      <a:pt x="12831" y="1499"/>
                      <a:pt x="13551" y="1619"/>
                    </a:cubicBezTo>
                    <a:cubicBezTo>
                      <a:pt x="14270" y="1799"/>
                      <a:pt x="14870" y="1979"/>
                      <a:pt x="15230" y="2099"/>
                    </a:cubicBezTo>
                    <a:cubicBezTo>
                      <a:pt x="15589" y="2279"/>
                      <a:pt x="15889" y="2338"/>
                      <a:pt x="15889" y="2338"/>
                    </a:cubicBezTo>
                    <a:lnTo>
                      <a:pt x="16009" y="1919"/>
                    </a:lnTo>
                    <a:lnTo>
                      <a:pt x="14750" y="840"/>
                    </a:lnTo>
                    <a:lnTo>
                      <a:pt x="13611" y="660"/>
                    </a:lnTo>
                    <a:lnTo>
                      <a:pt x="12412" y="540"/>
                    </a:lnTo>
                    <a:cubicBezTo>
                      <a:pt x="11992" y="480"/>
                      <a:pt x="11512" y="420"/>
                      <a:pt x="11033" y="420"/>
                    </a:cubicBezTo>
                    <a:lnTo>
                      <a:pt x="9594" y="300"/>
                    </a:lnTo>
                    <a:cubicBezTo>
                      <a:pt x="9354" y="270"/>
                      <a:pt x="9099" y="270"/>
                      <a:pt x="8844" y="270"/>
                    </a:cubicBezTo>
                    <a:cubicBezTo>
                      <a:pt x="8589" y="270"/>
                      <a:pt x="8335" y="270"/>
                      <a:pt x="8095" y="240"/>
                    </a:cubicBezTo>
                    <a:lnTo>
                      <a:pt x="6596" y="180"/>
                    </a:lnTo>
                    <a:lnTo>
                      <a:pt x="3778" y="180"/>
                    </a:lnTo>
                    <a:cubicBezTo>
                      <a:pt x="3358" y="180"/>
                      <a:pt x="2938" y="240"/>
                      <a:pt x="2579" y="300"/>
                    </a:cubicBezTo>
                    <a:cubicBezTo>
                      <a:pt x="1979" y="300"/>
                      <a:pt x="1380" y="300"/>
                      <a:pt x="780" y="180"/>
                    </a:cubicBezTo>
                    <a:cubicBezTo>
                      <a:pt x="48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34"/>
              <p:cNvSpPr/>
              <p:nvPr/>
            </p:nvSpPr>
            <p:spPr>
              <a:xfrm>
                <a:off x="5474447" y="3452894"/>
                <a:ext cx="80226" cy="45518"/>
              </a:xfrm>
              <a:custGeom>
                <a:rect b="b" l="l" r="r" t="t"/>
                <a:pathLst>
                  <a:path extrusionOk="0" h="3280" w="5781">
                    <a:moveTo>
                      <a:pt x="2468" y="0"/>
                    </a:moveTo>
                    <a:cubicBezTo>
                      <a:pt x="2312" y="0"/>
                      <a:pt x="2175" y="8"/>
                      <a:pt x="2063" y="22"/>
                    </a:cubicBezTo>
                    <a:cubicBezTo>
                      <a:pt x="0" y="309"/>
                      <a:pt x="347" y="3280"/>
                      <a:pt x="2267" y="3280"/>
                    </a:cubicBezTo>
                    <a:cubicBezTo>
                      <a:pt x="2356" y="3280"/>
                      <a:pt x="2448" y="3273"/>
                      <a:pt x="2543" y="3260"/>
                    </a:cubicBezTo>
                    <a:cubicBezTo>
                      <a:pt x="3442" y="3140"/>
                      <a:pt x="5781" y="2061"/>
                      <a:pt x="5661" y="1162"/>
                    </a:cubicBezTo>
                    <a:cubicBezTo>
                      <a:pt x="5556" y="374"/>
                      <a:pt x="3565" y="0"/>
                      <a:pt x="24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34"/>
              <p:cNvSpPr/>
              <p:nvPr/>
            </p:nvSpPr>
            <p:spPr>
              <a:xfrm>
                <a:off x="5635385" y="3572195"/>
                <a:ext cx="218016" cy="47433"/>
              </a:xfrm>
              <a:custGeom>
                <a:rect b="b" l="l" r="r" t="t"/>
                <a:pathLst>
                  <a:path extrusionOk="0" h="3418" w="15710">
                    <a:moveTo>
                      <a:pt x="1" y="0"/>
                    </a:moveTo>
                    <a:lnTo>
                      <a:pt x="61" y="1379"/>
                    </a:lnTo>
                    <a:cubicBezTo>
                      <a:pt x="240" y="1259"/>
                      <a:pt x="480" y="1199"/>
                      <a:pt x="720" y="1140"/>
                    </a:cubicBezTo>
                    <a:cubicBezTo>
                      <a:pt x="1320" y="1020"/>
                      <a:pt x="1919" y="960"/>
                      <a:pt x="2519" y="960"/>
                    </a:cubicBezTo>
                    <a:lnTo>
                      <a:pt x="3718" y="960"/>
                    </a:lnTo>
                    <a:lnTo>
                      <a:pt x="5037" y="1080"/>
                    </a:lnTo>
                    <a:lnTo>
                      <a:pt x="6476" y="1140"/>
                    </a:lnTo>
                    <a:lnTo>
                      <a:pt x="7975" y="1379"/>
                    </a:lnTo>
                    <a:cubicBezTo>
                      <a:pt x="8454" y="1439"/>
                      <a:pt x="8934" y="1499"/>
                      <a:pt x="9414" y="1619"/>
                    </a:cubicBezTo>
                    <a:cubicBezTo>
                      <a:pt x="9893" y="1679"/>
                      <a:pt x="10373" y="1799"/>
                      <a:pt x="10853" y="1919"/>
                    </a:cubicBezTo>
                    <a:cubicBezTo>
                      <a:pt x="11752" y="2099"/>
                      <a:pt x="12532" y="2339"/>
                      <a:pt x="13251" y="2579"/>
                    </a:cubicBezTo>
                    <a:cubicBezTo>
                      <a:pt x="13971" y="2758"/>
                      <a:pt x="14570" y="2998"/>
                      <a:pt x="14930" y="3118"/>
                    </a:cubicBezTo>
                    <a:cubicBezTo>
                      <a:pt x="15350" y="3298"/>
                      <a:pt x="15529" y="3418"/>
                      <a:pt x="15529" y="3418"/>
                    </a:cubicBezTo>
                    <a:lnTo>
                      <a:pt x="15709" y="2998"/>
                    </a:lnTo>
                    <a:lnTo>
                      <a:pt x="14630" y="1799"/>
                    </a:lnTo>
                    <a:lnTo>
                      <a:pt x="13491" y="1559"/>
                    </a:lnTo>
                    <a:lnTo>
                      <a:pt x="12292" y="1319"/>
                    </a:lnTo>
                    <a:cubicBezTo>
                      <a:pt x="11872" y="1259"/>
                      <a:pt x="11452" y="1199"/>
                      <a:pt x="10973" y="1140"/>
                    </a:cubicBezTo>
                    <a:lnTo>
                      <a:pt x="9534" y="900"/>
                    </a:lnTo>
                    <a:cubicBezTo>
                      <a:pt x="9054" y="840"/>
                      <a:pt x="8514" y="840"/>
                      <a:pt x="8035" y="780"/>
                    </a:cubicBezTo>
                    <a:lnTo>
                      <a:pt x="6536" y="600"/>
                    </a:lnTo>
                    <a:lnTo>
                      <a:pt x="5097" y="540"/>
                    </a:lnTo>
                    <a:lnTo>
                      <a:pt x="3718" y="420"/>
                    </a:lnTo>
                    <a:lnTo>
                      <a:pt x="2519" y="420"/>
                    </a:lnTo>
                    <a:cubicBezTo>
                      <a:pt x="1919" y="420"/>
                      <a:pt x="1260" y="360"/>
                      <a:pt x="660" y="240"/>
                    </a:cubicBezTo>
                    <a:cubicBezTo>
                      <a:pt x="42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34"/>
              <p:cNvSpPr/>
              <p:nvPr/>
            </p:nvSpPr>
            <p:spPr>
              <a:xfrm>
                <a:off x="5571307" y="3562147"/>
                <a:ext cx="77395" cy="45837"/>
              </a:xfrm>
              <a:custGeom>
                <a:rect b="b" l="l" r="r" t="t"/>
                <a:pathLst>
                  <a:path extrusionOk="0" h="3303" w="5577">
                    <a:moveTo>
                      <a:pt x="2174" y="1"/>
                    </a:moveTo>
                    <a:cubicBezTo>
                      <a:pt x="2126" y="1"/>
                      <a:pt x="2081" y="2"/>
                      <a:pt x="2039" y="5"/>
                    </a:cubicBezTo>
                    <a:cubicBezTo>
                      <a:pt x="1" y="305"/>
                      <a:pt x="241" y="3303"/>
                      <a:pt x="2279" y="3303"/>
                    </a:cubicBezTo>
                    <a:cubicBezTo>
                      <a:pt x="3179" y="3183"/>
                      <a:pt x="5577" y="2283"/>
                      <a:pt x="5517" y="1384"/>
                    </a:cubicBezTo>
                    <a:cubicBezTo>
                      <a:pt x="5460" y="583"/>
                      <a:pt x="3166" y="1"/>
                      <a:pt x="2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34"/>
              <p:cNvSpPr/>
              <p:nvPr/>
            </p:nvSpPr>
            <p:spPr>
              <a:xfrm>
                <a:off x="5741072" y="3660394"/>
                <a:ext cx="197199" cy="118167"/>
              </a:xfrm>
              <a:custGeom>
                <a:rect b="b" l="l" r="r" t="t"/>
                <a:pathLst>
                  <a:path extrusionOk="0" h="8515" w="14210">
                    <a:moveTo>
                      <a:pt x="420" y="1"/>
                    </a:moveTo>
                    <a:lnTo>
                      <a:pt x="0" y="1320"/>
                    </a:lnTo>
                    <a:cubicBezTo>
                      <a:pt x="120" y="1290"/>
                      <a:pt x="240" y="1275"/>
                      <a:pt x="367" y="1275"/>
                    </a:cubicBezTo>
                    <a:cubicBezTo>
                      <a:pt x="495" y="1275"/>
                      <a:pt x="630" y="1290"/>
                      <a:pt x="780" y="1320"/>
                    </a:cubicBezTo>
                    <a:cubicBezTo>
                      <a:pt x="1379" y="1380"/>
                      <a:pt x="1919" y="1500"/>
                      <a:pt x="2518" y="1740"/>
                    </a:cubicBezTo>
                    <a:cubicBezTo>
                      <a:pt x="2878" y="1859"/>
                      <a:pt x="3238" y="1979"/>
                      <a:pt x="3657" y="2159"/>
                    </a:cubicBezTo>
                    <a:lnTo>
                      <a:pt x="4857" y="2699"/>
                    </a:lnTo>
                    <a:lnTo>
                      <a:pt x="6176" y="3298"/>
                    </a:lnTo>
                    <a:lnTo>
                      <a:pt x="7495" y="4018"/>
                    </a:lnTo>
                    <a:cubicBezTo>
                      <a:pt x="7914" y="4258"/>
                      <a:pt x="8334" y="4438"/>
                      <a:pt x="8754" y="4737"/>
                    </a:cubicBezTo>
                    <a:lnTo>
                      <a:pt x="9953" y="5517"/>
                    </a:lnTo>
                    <a:cubicBezTo>
                      <a:pt x="10792" y="5997"/>
                      <a:pt x="11452" y="6476"/>
                      <a:pt x="12051" y="6956"/>
                    </a:cubicBezTo>
                    <a:cubicBezTo>
                      <a:pt x="12651" y="7376"/>
                      <a:pt x="13131" y="7795"/>
                      <a:pt x="13430" y="8035"/>
                    </a:cubicBezTo>
                    <a:cubicBezTo>
                      <a:pt x="13730" y="8335"/>
                      <a:pt x="13910" y="8515"/>
                      <a:pt x="13910" y="8515"/>
                    </a:cubicBezTo>
                    <a:lnTo>
                      <a:pt x="14210" y="8155"/>
                    </a:lnTo>
                    <a:lnTo>
                      <a:pt x="13550" y="6716"/>
                    </a:lnTo>
                    <a:lnTo>
                      <a:pt x="12591" y="6116"/>
                    </a:lnTo>
                    <a:lnTo>
                      <a:pt x="11512" y="5457"/>
                    </a:lnTo>
                    <a:cubicBezTo>
                      <a:pt x="11152" y="5277"/>
                      <a:pt x="10792" y="5037"/>
                      <a:pt x="10373" y="4797"/>
                    </a:cubicBezTo>
                    <a:lnTo>
                      <a:pt x="9054" y="4138"/>
                    </a:lnTo>
                    <a:cubicBezTo>
                      <a:pt x="8634" y="3898"/>
                      <a:pt x="8154" y="3718"/>
                      <a:pt x="7735" y="3478"/>
                    </a:cubicBezTo>
                    <a:lnTo>
                      <a:pt x="6356" y="2819"/>
                    </a:lnTo>
                    <a:lnTo>
                      <a:pt x="5036" y="2219"/>
                    </a:lnTo>
                    <a:lnTo>
                      <a:pt x="3777" y="1680"/>
                    </a:lnTo>
                    <a:cubicBezTo>
                      <a:pt x="3418" y="1500"/>
                      <a:pt x="3058" y="1440"/>
                      <a:pt x="2638" y="1260"/>
                    </a:cubicBezTo>
                    <a:cubicBezTo>
                      <a:pt x="2099" y="1020"/>
                      <a:pt x="1559" y="780"/>
                      <a:pt x="1019" y="421"/>
                    </a:cubicBezTo>
                    <a:cubicBezTo>
                      <a:pt x="839" y="301"/>
                      <a:pt x="600" y="181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34"/>
              <p:cNvSpPr/>
              <p:nvPr/>
            </p:nvSpPr>
            <p:spPr>
              <a:xfrm>
                <a:off x="5677812" y="3637716"/>
                <a:ext cx="81572" cy="46864"/>
              </a:xfrm>
              <a:custGeom>
                <a:rect b="b" l="l" r="r" t="t"/>
                <a:pathLst>
                  <a:path extrusionOk="0" h="3377" w="5878">
                    <a:moveTo>
                      <a:pt x="2308" y="1"/>
                    </a:moveTo>
                    <a:cubicBezTo>
                      <a:pt x="589" y="1"/>
                      <a:pt x="1" y="2705"/>
                      <a:pt x="1920" y="3254"/>
                    </a:cubicBezTo>
                    <a:cubicBezTo>
                      <a:pt x="2207" y="3330"/>
                      <a:pt x="2658" y="3376"/>
                      <a:pt x="3149" y="3376"/>
                    </a:cubicBezTo>
                    <a:cubicBezTo>
                      <a:pt x="4199" y="3376"/>
                      <a:pt x="5433" y="3166"/>
                      <a:pt x="5637" y="2594"/>
                    </a:cubicBezTo>
                    <a:cubicBezTo>
                      <a:pt x="5877" y="1695"/>
                      <a:pt x="3659" y="316"/>
                      <a:pt x="2819" y="76"/>
                    </a:cubicBezTo>
                    <a:cubicBezTo>
                      <a:pt x="2640" y="25"/>
                      <a:pt x="2469" y="1"/>
                      <a:pt x="2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34"/>
              <p:cNvSpPr/>
              <p:nvPr/>
            </p:nvSpPr>
            <p:spPr>
              <a:xfrm>
                <a:off x="4970344" y="4132879"/>
                <a:ext cx="1040077" cy="252293"/>
              </a:xfrm>
              <a:custGeom>
                <a:rect b="b" l="l" r="r" t="t"/>
                <a:pathLst>
                  <a:path extrusionOk="0" h="18180" w="74947">
                    <a:moveTo>
                      <a:pt x="12919" y="1"/>
                    </a:moveTo>
                    <a:cubicBezTo>
                      <a:pt x="12667" y="1"/>
                      <a:pt x="12418" y="4"/>
                      <a:pt x="12172" y="12"/>
                    </a:cubicBezTo>
                    <a:cubicBezTo>
                      <a:pt x="11552" y="52"/>
                      <a:pt x="10953" y="66"/>
                      <a:pt x="10375" y="66"/>
                    </a:cubicBezTo>
                    <a:cubicBezTo>
                      <a:pt x="9221" y="66"/>
                      <a:pt x="8155" y="12"/>
                      <a:pt x="7195" y="12"/>
                    </a:cubicBezTo>
                    <a:lnTo>
                      <a:pt x="3358" y="252"/>
                    </a:lnTo>
                    <a:cubicBezTo>
                      <a:pt x="2939" y="312"/>
                      <a:pt x="2534" y="342"/>
                      <a:pt x="2129" y="342"/>
                    </a:cubicBezTo>
                    <a:cubicBezTo>
                      <a:pt x="1724" y="342"/>
                      <a:pt x="1320" y="312"/>
                      <a:pt x="900" y="252"/>
                    </a:cubicBezTo>
                    <a:cubicBezTo>
                      <a:pt x="600" y="252"/>
                      <a:pt x="300" y="132"/>
                      <a:pt x="1" y="72"/>
                    </a:cubicBezTo>
                    <a:lnTo>
                      <a:pt x="1" y="72"/>
                    </a:lnTo>
                    <a:lnTo>
                      <a:pt x="121" y="1391"/>
                    </a:lnTo>
                    <a:cubicBezTo>
                      <a:pt x="360" y="1272"/>
                      <a:pt x="660" y="1212"/>
                      <a:pt x="960" y="1152"/>
                    </a:cubicBezTo>
                    <a:cubicBezTo>
                      <a:pt x="1739" y="972"/>
                      <a:pt x="2579" y="912"/>
                      <a:pt x="3418" y="912"/>
                    </a:cubicBezTo>
                    <a:lnTo>
                      <a:pt x="7195" y="732"/>
                    </a:lnTo>
                    <a:cubicBezTo>
                      <a:pt x="8694" y="792"/>
                      <a:pt x="10313" y="912"/>
                      <a:pt x="12112" y="972"/>
                    </a:cubicBezTo>
                    <a:cubicBezTo>
                      <a:pt x="13911" y="1032"/>
                      <a:pt x="15829" y="1272"/>
                      <a:pt x="17928" y="1451"/>
                    </a:cubicBezTo>
                    <a:cubicBezTo>
                      <a:pt x="18947" y="1631"/>
                      <a:pt x="20026" y="1691"/>
                      <a:pt x="21045" y="1811"/>
                    </a:cubicBezTo>
                    <a:lnTo>
                      <a:pt x="24343" y="2291"/>
                    </a:lnTo>
                    <a:cubicBezTo>
                      <a:pt x="25482" y="2471"/>
                      <a:pt x="26621" y="2591"/>
                      <a:pt x="27761" y="2830"/>
                    </a:cubicBezTo>
                    <a:lnTo>
                      <a:pt x="31178" y="3490"/>
                    </a:lnTo>
                    <a:cubicBezTo>
                      <a:pt x="33517" y="3850"/>
                      <a:pt x="35855" y="4449"/>
                      <a:pt x="38193" y="4989"/>
                    </a:cubicBezTo>
                    <a:lnTo>
                      <a:pt x="39992" y="5409"/>
                    </a:lnTo>
                    <a:lnTo>
                      <a:pt x="41671" y="5888"/>
                    </a:lnTo>
                    <a:lnTo>
                      <a:pt x="45148" y="6848"/>
                    </a:lnTo>
                    <a:cubicBezTo>
                      <a:pt x="47367" y="7567"/>
                      <a:pt x="49645" y="8227"/>
                      <a:pt x="51803" y="8946"/>
                    </a:cubicBezTo>
                    <a:cubicBezTo>
                      <a:pt x="53902" y="9666"/>
                      <a:pt x="56000" y="10325"/>
                      <a:pt x="57919" y="11104"/>
                    </a:cubicBezTo>
                    <a:lnTo>
                      <a:pt x="60737" y="12184"/>
                    </a:lnTo>
                    <a:lnTo>
                      <a:pt x="63315" y="13203"/>
                    </a:lnTo>
                    <a:cubicBezTo>
                      <a:pt x="64994" y="13863"/>
                      <a:pt x="66493" y="14582"/>
                      <a:pt x="67812" y="15122"/>
                    </a:cubicBezTo>
                    <a:cubicBezTo>
                      <a:pt x="69131" y="15721"/>
                      <a:pt x="70330" y="16261"/>
                      <a:pt x="71289" y="16740"/>
                    </a:cubicBezTo>
                    <a:cubicBezTo>
                      <a:pt x="72249" y="17220"/>
                      <a:pt x="72968" y="17520"/>
                      <a:pt x="73448" y="17820"/>
                    </a:cubicBezTo>
                    <a:lnTo>
                      <a:pt x="74227" y="18179"/>
                    </a:lnTo>
                    <a:lnTo>
                      <a:pt x="74947" y="17040"/>
                    </a:lnTo>
                    <a:lnTo>
                      <a:pt x="74167" y="16621"/>
                    </a:lnTo>
                    <a:cubicBezTo>
                      <a:pt x="73688" y="16381"/>
                      <a:pt x="72908" y="16021"/>
                      <a:pt x="71949" y="15541"/>
                    </a:cubicBezTo>
                    <a:cubicBezTo>
                      <a:pt x="70930" y="15062"/>
                      <a:pt x="69790" y="14522"/>
                      <a:pt x="68471" y="13863"/>
                    </a:cubicBezTo>
                    <a:cubicBezTo>
                      <a:pt x="67152" y="13263"/>
                      <a:pt x="65593" y="12603"/>
                      <a:pt x="63915" y="11884"/>
                    </a:cubicBezTo>
                    <a:lnTo>
                      <a:pt x="61277" y="10745"/>
                    </a:lnTo>
                    <a:lnTo>
                      <a:pt x="58459" y="9666"/>
                    </a:lnTo>
                    <a:cubicBezTo>
                      <a:pt x="56540" y="8946"/>
                      <a:pt x="54441" y="8227"/>
                      <a:pt x="52283" y="7447"/>
                    </a:cubicBezTo>
                    <a:cubicBezTo>
                      <a:pt x="50125" y="6668"/>
                      <a:pt x="47906" y="6008"/>
                      <a:pt x="45568" y="5349"/>
                    </a:cubicBezTo>
                    <a:lnTo>
                      <a:pt x="42090" y="4389"/>
                    </a:lnTo>
                    <a:lnTo>
                      <a:pt x="40352" y="3910"/>
                    </a:lnTo>
                    <a:lnTo>
                      <a:pt x="38553" y="3490"/>
                    </a:lnTo>
                    <a:cubicBezTo>
                      <a:pt x="36215" y="2950"/>
                      <a:pt x="33876" y="2351"/>
                      <a:pt x="31478" y="1991"/>
                    </a:cubicBezTo>
                    <a:lnTo>
                      <a:pt x="28000" y="1331"/>
                    </a:lnTo>
                    <a:cubicBezTo>
                      <a:pt x="26861" y="1152"/>
                      <a:pt x="25662" y="1032"/>
                      <a:pt x="24583" y="852"/>
                    </a:cubicBezTo>
                    <a:lnTo>
                      <a:pt x="21225" y="492"/>
                    </a:lnTo>
                    <a:cubicBezTo>
                      <a:pt x="20146" y="372"/>
                      <a:pt x="19067" y="312"/>
                      <a:pt x="18048" y="252"/>
                    </a:cubicBezTo>
                    <a:cubicBezTo>
                      <a:pt x="16236" y="149"/>
                      <a:pt x="14514" y="1"/>
                      <a:pt x="12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34"/>
              <p:cNvSpPr/>
              <p:nvPr/>
            </p:nvSpPr>
            <p:spPr>
              <a:xfrm>
                <a:off x="5023777" y="4137209"/>
                <a:ext cx="203028" cy="120651"/>
              </a:xfrm>
              <a:custGeom>
                <a:rect b="b" l="l" r="r" t="t"/>
                <a:pathLst>
                  <a:path extrusionOk="0" h="8694" w="14630">
                    <a:moveTo>
                      <a:pt x="14270" y="0"/>
                    </a:moveTo>
                    <a:cubicBezTo>
                      <a:pt x="14270" y="0"/>
                      <a:pt x="14090" y="60"/>
                      <a:pt x="13610" y="240"/>
                    </a:cubicBezTo>
                    <a:cubicBezTo>
                      <a:pt x="13191" y="420"/>
                      <a:pt x="12651" y="660"/>
                      <a:pt x="11932" y="1019"/>
                    </a:cubicBezTo>
                    <a:lnTo>
                      <a:pt x="10793" y="1559"/>
                    </a:lnTo>
                    <a:cubicBezTo>
                      <a:pt x="10433" y="1739"/>
                      <a:pt x="10013" y="1919"/>
                      <a:pt x="9593" y="2099"/>
                    </a:cubicBezTo>
                    <a:lnTo>
                      <a:pt x="8274" y="2818"/>
                    </a:lnTo>
                    <a:cubicBezTo>
                      <a:pt x="7855" y="2998"/>
                      <a:pt x="7435" y="3298"/>
                      <a:pt x="7015" y="3538"/>
                    </a:cubicBezTo>
                    <a:lnTo>
                      <a:pt x="5696" y="4317"/>
                    </a:lnTo>
                    <a:lnTo>
                      <a:pt x="4497" y="5037"/>
                    </a:lnTo>
                    <a:lnTo>
                      <a:pt x="3298" y="5816"/>
                    </a:lnTo>
                    <a:cubicBezTo>
                      <a:pt x="2938" y="5996"/>
                      <a:pt x="2638" y="6296"/>
                      <a:pt x="2339" y="6476"/>
                    </a:cubicBezTo>
                    <a:cubicBezTo>
                      <a:pt x="1799" y="6835"/>
                      <a:pt x="1259" y="7135"/>
                      <a:pt x="720" y="7375"/>
                    </a:cubicBezTo>
                    <a:cubicBezTo>
                      <a:pt x="480" y="7495"/>
                      <a:pt x="240" y="7555"/>
                      <a:pt x="0" y="7615"/>
                    </a:cubicBezTo>
                    <a:lnTo>
                      <a:pt x="840" y="8694"/>
                    </a:lnTo>
                    <a:cubicBezTo>
                      <a:pt x="960" y="8454"/>
                      <a:pt x="1139" y="8274"/>
                      <a:pt x="1259" y="8094"/>
                    </a:cubicBezTo>
                    <a:cubicBezTo>
                      <a:pt x="1679" y="7675"/>
                      <a:pt x="2099" y="7255"/>
                      <a:pt x="2578" y="6835"/>
                    </a:cubicBezTo>
                    <a:cubicBezTo>
                      <a:pt x="2878" y="6655"/>
                      <a:pt x="3178" y="6416"/>
                      <a:pt x="3598" y="6176"/>
                    </a:cubicBezTo>
                    <a:lnTo>
                      <a:pt x="4737" y="5456"/>
                    </a:lnTo>
                    <a:lnTo>
                      <a:pt x="5936" y="4737"/>
                    </a:lnTo>
                    <a:lnTo>
                      <a:pt x="7255" y="4077"/>
                    </a:lnTo>
                    <a:cubicBezTo>
                      <a:pt x="7675" y="3837"/>
                      <a:pt x="8154" y="3598"/>
                      <a:pt x="8574" y="3418"/>
                    </a:cubicBezTo>
                    <a:lnTo>
                      <a:pt x="9893" y="2818"/>
                    </a:lnTo>
                    <a:cubicBezTo>
                      <a:pt x="10733" y="2458"/>
                      <a:pt x="11572" y="2159"/>
                      <a:pt x="12231" y="1919"/>
                    </a:cubicBezTo>
                    <a:cubicBezTo>
                      <a:pt x="12951" y="1679"/>
                      <a:pt x="13551" y="1559"/>
                      <a:pt x="13970" y="1439"/>
                    </a:cubicBezTo>
                    <a:cubicBezTo>
                      <a:pt x="14390" y="1379"/>
                      <a:pt x="14630" y="1319"/>
                      <a:pt x="14630" y="1319"/>
                    </a:cubicBezTo>
                    <a:lnTo>
                      <a:pt x="142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34"/>
              <p:cNvSpPr/>
              <p:nvPr/>
            </p:nvSpPr>
            <p:spPr>
              <a:xfrm>
                <a:off x="4970344" y="4239064"/>
                <a:ext cx="77575" cy="56301"/>
              </a:xfrm>
              <a:custGeom>
                <a:rect b="b" l="l" r="r" t="t"/>
                <a:pathLst>
                  <a:path extrusionOk="0" h="4057" w="5590">
                    <a:moveTo>
                      <a:pt x="4338" y="1"/>
                    </a:moveTo>
                    <a:cubicBezTo>
                      <a:pt x="3397" y="1"/>
                      <a:pt x="1886" y="700"/>
                      <a:pt x="1332" y="1115"/>
                    </a:cubicBezTo>
                    <a:cubicBezTo>
                      <a:pt x="1" y="2209"/>
                      <a:pt x="1045" y="4057"/>
                      <a:pt x="2372" y="4057"/>
                    </a:cubicBezTo>
                    <a:cubicBezTo>
                      <a:pt x="2718" y="4057"/>
                      <a:pt x="3083" y="3931"/>
                      <a:pt x="3431" y="3633"/>
                    </a:cubicBezTo>
                    <a:cubicBezTo>
                      <a:pt x="4150" y="3094"/>
                      <a:pt x="5589" y="935"/>
                      <a:pt x="4989" y="216"/>
                    </a:cubicBezTo>
                    <a:cubicBezTo>
                      <a:pt x="4851" y="64"/>
                      <a:pt x="4620" y="1"/>
                      <a:pt x="4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34"/>
              <p:cNvSpPr/>
              <p:nvPr/>
            </p:nvSpPr>
            <p:spPr>
              <a:xfrm>
                <a:off x="4900617" y="4128840"/>
                <a:ext cx="80295" cy="45671"/>
              </a:xfrm>
              <a:custGeom>
                <a:rect b="b" l="l" r="r" t="t"/>
                <a:pathLst>
                  <a:path extrusionOk="0" h="3291" w="5786">
                    <a:moveTo>
                      <a:pt x="2798" y="1"/>
                    </a:moveTo>
                    <a:cubicBezTo>
                      <a:pt x="2477" y="1"/>
                      <a:pt x="2197" y="23"/>
                      <a:pt x="2009" y="64"/>
                    </a:cubicBezTo>
                    <a:cubicBezTo>
                      <a:pt x="1" y="510"/>
                      <a:pt x="483" y="3290"/>
                      <a:pt x="2249" y="3290"/>
                    </a:cubicBezTo>
                    <a:cubicBezTo>
                      <a:pt x="2382" y="3290"/>
                      <a:pt x="2522" y="3275"/>
                      <a:pt x="2668" y="3241"/>
                    </a:cubicBezTo>
                    <a:lnTo>
                      <a:pt x="2608" y="3241"/>
                    </a:lnTo>
                    <a:cubicBezTo>
                      <a:pt x="3508" y="3061"/>
                      <a:pt x="5786" y="1862"/>
                      <a:pt x="5606" y="963"/>
                    </a:cubicBezTo>
                    <a:cubicBezTo>
                      <a:pt x="5513" y="266"/>
                      <a:pt x="3907" y="1"/>
                      <a:pt x="2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34"/>
              <p:cNvSpPr/>
              <p:nvPr/>
            </p:nvSpPr>
            <p:spPr>
              <a:xfrm>
                <a:off x="5003625" y="3995744"/>
                <a:ext cx="180574" cy="145617"/>
              </a:xfrm>
              <a:custGeom>
                <a:rect b="b" l="l" r="r" t="t"/>
                <a:pathLst>
                  <a:path extrusionOk="0" h="10493" w="13012">
                    <a:moveTo>
                      <a:pt x="1020" y="1"/>
                    </a:moveTo>
                    <a:lnTo>
                      <a:pt x="1" y="900"/>
                    </a:lnTo>
                    <a:cubicBezTo>
                      <a:pt x="241" y="1020"/>
                      <a:pt x="421" y="1140"/>
                      <a:pt x="660" y="1320"/>
                    </a:cubicBezTo>
                    <a:cubicBezTo>
                      <a:pt x="1140" y="1619"/>
                      <a:pt x="1620" y="2039"/>
                      <a:pt x="2039" y="2519"/>
                    </a:cubicBezTo>
                    <a:cubicBezTo>
                      <a:pt x="2279" y="2759"/>
                      <a:pt x="2519" y="3058"/>
                      <a:pt x="2879" y="3358"/>
                    </a:cubicBezTo>
                    <a:lnTo>
                      <a:pt x="3838" y="4317"/>
                    </a:lnTo>
                    <a:cubicBezTo>
                      <a:pt x="4138" y="4617"/>
                      <a:pt x="4498" y="4977"/>
                      <a:pt x="4857" y="5337"/>
                    </a:cubicBezTo>
                    <a:lnTo>
                      <a:pt x="5937" y="6356"/>
                    </a:lnTo>
                    <a:cubicBezTo>
                      <a:pt x="6356" y="6656"/>
                      <a:pt x="6716" y="7015"/>
                      <a:pt x="7076" y="7315"/>
                    </a:cubicBezTo>
                    <a:cubicBezTo>
                      <a:pt x="7436" y="7675"/>
                      <a:pt x="7855" y="7975"/>
                      <a:pt x="8215" y="8275"/>
                    </a:cubicBezTo>
                    <a:cubicBezTo>
                      <a:pt x="8515" y="8574"/>
                      <a:pt x="8934" y="8814"/>
                      <a:pt x="9294" y="9114"/>
                    </a:cubicBezTo>
                    <a:lnTo>
                      <a:pt x="10254" y="9833"/>
                    </a:lnTo>
                    <a:lnTo>
                      <a:pt x="11213" y="10493"/>
                    </a:lnTo>
                    <a:lnTo>
                      <a:pt x="12772" y="10493"/>
                    </a:lnTo>
                    <a:lnTo>
                      <a:pt x="13012" y="10073"/>
                    </a:lnTo>
                    <a:cubicBezTo>
                      <a:pt x="13012" y="10073"/>
                      <a:pt x="12772" y="9953"/>
                      <a:pt x="12412" y="9774"/>
                    </a:cubicBezTo>
                    <a:cubicBezTo>
                      <a:pt x="11992" y="9594"/>
                      <a:pt x="11453" y="9354"/>
                      <a:pt x="10793" y="8934"/>
                    </a:cubicBezTo>
                    <a:cubicBezTo>
                      <a:pt x="10194" y="8574"/>
                      <a:pt x="9414" y="8155"/>
                      <a:pt x="8695" y="7615"/>
                    </a:cubicBezTo>
                    <a:lnTo>
                      <a:pt x="7496" y="6776"/>
                    </a:lnTo>
                    <a:cubicBezTo>
                      <a:pt x="7136" y="6476"/>
                      <a:pt x="6776" y="6176"/>
                      <a:pt x="6356" y="5876"/>
                    </a:cubicBezTo>
                    <a:lnTo>
                      <a:pt x="5217" y="4917"/>
                    </a:lnTo>
                    <a:lnTo>
                      <a:pt x="4198" y="3898"/>
                    </a:lnTo>
                    <a:lnTo>
                      <a:pt x="3179" y="2998"/>
                    </a:lnTo>
                    <a:cubicBezTo>
                      <a:pt x="2879" y="2699"/>
                      <a:pt x="2639" y="2399"/>
                      <a:pt x="2399" y="2099"/>
                    </a:cubicBezTo>
                    <a:cubicBezTo>
                      <a:pt x="1979" y="1679"/>
                      <a:pt x="1620" y="1140"/>
                      <a:pt x="1320" y="660"/>
                    </a:cubicBezTo>
                    <a:cubicBezTo>
                      <a:pt x="1200" y="420"/>
                      <a:pt x="1080" y="240"/>
                      <a:pt x="10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34"/>
              <p:cNvSpPr/>
              <p:nvPr/>
            </p:nvSpPr>
            <p:spPr>
              <a:xfrm>
                <a:off x="4959088" y="3952921"/>
                <a:ext cx="69998" cy="61255"/>
              </a:xfrm>
              <a:custGeom>
                <a:rect b="b" l="l" r="r" t="t"/>
                <a:pathLst>
                  <a:path extrusionOk="0" h="4414" w="5044">
                    <a:moveTo>
                      <a:pt x="2288" y="1"/>
                    </a:moveTo>
                    <a:cubicBezTo>
                      <a:pt x="1092" y="1"/>
                      <a:pt x="1" y="1403"/>
                      <a:pt x="967" y="2676"/>
                    </a:cubicBezTo>
                    <a:cubicBezTo>
                      <a:pt x="1475" y="3286"/>
                      <a:pt x="3061" y="4413"/>
                      <a:pt x="3934" y="4413"/>
                    </a:cubicBezTo>
                    <a:cubicBezTo>
                      <a:pt x="4090" y="4413"/>
                      <a:pt x="4224" y="4377"/>
                      <a:pt x="4324" y="4295"/>
                    </a:cubicBezTo>
                    <a:cubicBezTo>
                      <a:pt x="5044" y="3755"/>
                      <a:pt x="4084" y="1357"/>
                      <a:pt x="3545" y="637"/>
                    </a:cubicBezTo>
                    <a:cubicBezTo>
                      <a:pt x="3176" y="188"/>
                      <a:pt x="2725" y="1"/>
                      <a:pt x="2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34"/>
              <p:cNvSpPr/>
              <p:nvPr/>
            </p:nvSpPr>
            <p:spPr>
              <a:xfrm>
                <a:off x="5147589" y="3989915"/>
                <a:ext cx="162270" cy="165600"/>
              </a:xfrm>
              <a:custGeom>
                <a:rect b="b" l="l" r="r" t="t"/>
                <a:pathLst>
                  <a:path extrusionOk="0" h="11933" w="11693">
                    <a:moveTo>
                      <a:pt x="1140" y="1"/>
                    </a:moveTo>
                    <a:lnTo>
                      <a:pt x="0" y="780"/>
                    </a:lnTo>
                    <a:cubicBezTo>
                      <a:pt x="240" y="900"/>
                      <a:pt x="420" y="1080"/>
                      <a:pt x="600" y="1260"/>
                    </a:cubicBezTo>
                    <a:cubicBezTo>
                      <a:pt x="1020" y="1620"/>
                      <a:pt x="1439" y="2099"/>
                      <a:pt x="1799" y="2639"/>
                    </a:cubicBezTo>
                    <a:cubicBezTo>
                      <a:pt x="2039" y="2879"/>
                      <a:pt x="2219" y="3238"/>
                      <a:pt x="2519" y="3598"/>
                    </a:cubicBezTo>
                    <a:lnTo>
                      <a:pt x="3358" y="4677"/>
                    </a:lnTo>
                    <a:lnTo>
                      <a:pt x="4257" y="5817"/>
                    </a:lnTo>
                    <a:lnTo>
                      <a:pt x="5157" y="6956"/>
                    </a:lnTo>
                    <a:cubicBezTo>
                      <a:pt x="5516" y="7376"/>
                      <a:pt x="5816" y="7735"/>
                      <a:pt x="6176" y="8095"/>
                    </a:cubicBezTo>
                    <a:lnTo>
                      <a:pt x="7135" y="9174"/>
                    </a:lnTo>
                    <a:cubicBezTo>
                      <a:pt x="7435" y="9534"/>
                      <a:pt x="7795" y="9834"/>
                      <a:pt x="8095" y="10134"/>
                    </a:cubicBezTo>
                    <a:lnTo>
                      <a:pt x="8934" y="11033"/>
                    </a:lnTo>
                    <a:lnTo>
                      <a:pt x="9773" y="11752"/>
                    </a:lnTo>
                    <a:lnTo>
                      <a:pt x="11392" y="11932"/>
                    </a:lnTo>
                    <a:lnTo>
                      <a:pt x="11692" y="11573"/>
                    </a:lnTo>
                    <a:cubicBezTo>
                      <a:pt x="11692" y="11573"/>
                      <a:pt x="11452" y="11453"/>
                      <a:pt x="11092" y="11213"/>
                    </a:cubicBezTo>
                    <a:cubicBezTo>
                      <a:pt x="10733" y="11033"/>
                      <a:pt x="10253" y="10673"/>
                      <a:pt x="9654" y="10194"/>
                    </a:cubicBezTo>
                    <a:cubicBezTo>
                      <a:pt x="9114" y="9714"/>
                      <a:pt x="8394" y="9174"/>
                      <a:pt x="7735" y="8575"/>
                    </a:cubicBezTo>
                    <a:lnTo>
                      <a:pt x="6716" y="7555"/>
                    </a:lnTo>
                    <a:cubicBezTo>
                      <a:pt x="6356" y="7256"/>
                      <a:pt x="5996" y="6836"/>
                      <a:pt x="5696" y="6476"/>
                    </a:cubicBezTo>
                    <a:lnTo>
                      <a:pt x="4677" y="5397"/>
                    </a:lnTo>
                    <a:lnTo>
                      <a:pt x="3778" y="4318"/>
                    </a:lnTo>
                    <a:lnTo>
                      <a:pt x="2938" y="3238"/>
                    </a:lnTo>
                    <a:cubicBezTo>
                      <a:pt x="2639" y="2939"/>
                      <a:pt x="2399" y="2639"/>
                      <a:pt x="2219" y="2279"/>
                    </a:cubicBezTo>
                    <a:cubicBezTo>
                      <a:pt x="1859" y="1800"/>
                      <a:pt x="1559" y="1260"/>
                      <a:pt x="1379" y="720"/>
                    </a:cubicBezTo>
                    <a:cubicBezTo>
                      <a:pt x="1260" y="480"/>
                      <a:pt x="1200" y="241"/>
                      <a:pt x="1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34"/>
              <p:cNvSpPr/>
              <p:nvPr/>
            </p:nvSpPr>
            <p:spPr>
              <a:xfrm>
                <a:off x="5109638" y="3943872"/>
                <a:ext cx="64211" cy="64780"/>
              </a:xfrm>
              <a:custGeom>
                <a:rect b="b" l="l" r="r" t="t"/>
                <a:pathLst>
                  <a:path extrusionOk="0" h="4668" w="4627">
                    <a:moveTo>
                      <a:pt x="2223" y="1"/>
                    </a:moveTo>
                    <a:cubicBezTo>
                      <a:pt x="1108" y="1"/>
                      <a:pt x="0" y="1202"/>
                      <a:pt x="789" y="2488"/>
                    </a:cubicBezTo>
                    <a:cubicBezTo>
                      <a:pt x="1160" y="3178"/>
                      <a:pt x="2706" y="4667"/>
                      <a:pt x="3597" y="4667"/>
                    </a:cubicBezTo>
                    <a:cubicBezTo>
                      <a:pt x="3713" y="4667"/>
                      <a:pt x="3817" y="4642"/>
                      <a:pt x="3907" y="4587"/>
                    </a:cubicBezTo>
                    <a:cubicBezTo>
                      <a:pt x="4626" y="4107"/>
                      <a:pt x="4027" y="1589"/>
                      <a:pt x="3547" y="810"/>
                    </a:cubicBezTo>
                    <a:cubicBezTo>
                      <a:pt x="3215" y="238"/>
                      <a:pt x="2718" y="1"/>
                      <a:pt x="22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34"/>
              <p:cNvSpPr/>
              <p:nvPr/>
            </p:nvSpPr>
            <p:spPr>
              <a:xfrm>
                <a:off x="5288389" y="3998242"/>
                <a:ext cx="146449" cy="179741"/>
              </a:xfrm>
              <a:custGeom>
                <a:rect b="b" l="l" r="r" t="t"/>
                <a:pathLst>
                  <a:path extrusionOk="0" h="12952" w="10553">
                    <a:moveTo>
                      <a:pt x="1200" y="0"/>
                    </a:moveTo>
                    <a:lnTo>
                      <a:pt x="1" y="600"/>
                    </a:lnTo>
                    <a:cubicBezTo>
                      <a:pt x="180" y="780"/>
                      <a:pt x="360" y="960"/>
                      <a:pt x="540" y="1140"/>
                    </a:cubicBezTo>
                    <a:cubicBezTo>
                      <a:pt x="960" y="1619"/>
                      <a:pt x="1320" y="2099"/>
                      <a:pt x="1619" y="2638"/>
                    </a:cubicBezTo>
                    <a:cubicBezTo>
                      <a:pt x="1799" y="2938"/>
                      <a:pt x="1979" y="3298"/>
                      <a:pt x="2219" y="3718"/>
                    </a:cubicBezTo>
                    <a:cubicBezTo>
                      <a:pt x="2459" y="4077"/>
                      <a:pt x="2699" y="4437"/>
                      <a:pt x="2938" y="4857"/>
                    </a:cubicBezTo>
                    <a:lnTo>
                      <a:pt x="3718" y="6056"/>
                    </a:lnTo>
                    <a:lnTo>
                      <a:pt x="4557" y="7315"/>
                    </a:lnTo>
                    <a:cubicBezTo>
                      <a:pt x="4857" y="7735"/>
                      <a:pt x="5097" y="8095"/>
                      <a:pt x="5397" y="8514"/>
                    </a:cubicBezTo>
                    <a:cubicBezTo>
                      <a:pt x="5696" y="8934"/>
                      <a:pt x="6056" y="9294"/>
                      <a:pt x="6296" y="9713"/>
                    </a:cubicBezTo>
                    <a:cubicBezTo>
                      <a:pt x="6596" y="10073"/>
                      <a:pt x="6896" y="10433"/>
                      <a:pt x="7135" y="10733"/>
                    </a:cubicBezTo>
                    <a:lnTo>
                      <a:pt x="7915" y="11692"/>
                    </a:lnTo>
                    <a:cubicBezTo>
                      <a:pt x="8155" y="12052"/>
                      <a:pt x="8454" y="12292"/>
                      <a:pt x="8634" y="12591"/>
                    </a:cubicBezTo>
                    <a:lnTo>
                      <a:pt x="10253" y="12951"/>
                    </a:lnTo>
                    <a:lnTo>
                      <a:pt x="10553" y="12591"/>
                    </a:lnTo>
                    <a:cubicBezTo>
                      <a:pt x="10553" y="12591"/>
                      <a:pt x="10313" y="12412"/>
                      <a:pt x="10013" y="12172"/>
                    </a:cubicBezTo>
                    <a:cubicBezTo>
                      <a:pt x="9654" y="11932"/>
                      <a:pt x="9234" y="11512"/>
                      <a:pt x="8694" y="10973"/>
                    </a:cubicBezTo>
                    <a:cubicBezTo>
                      <a:pt x="8155" y="10493"/>
                      <a:pt x="7555" y="9893"/>
                      <a:pt x="6956" y="9174"/>
                    </a:cubicBezTo>
                    <a:cubicBezTo>
                      <a:pt x="6656" y="8814"/>
                      <a:pt x="6296" y="8454"/>
                      <a:pt x="5996" y="8095"/>
                    </a:cubicBezTo>
                    <a:cubicBezTo>
                      <a:pt x="5696" y="7735"/>
                      <a:pt x="5397" y="7315"/>
                      <a:pt x="5097" y="6895"/>
                    </a:cubicBezTo>
                    <a:cubicBezTo>
                      <a:pt x="4797" y="6536"/>
                      <a:pt x="4497" y="6116"/>
                      <a:pt x="4198" y="5756"/>
                    </a:cubicBezTo>
                    <a:lnTo>
                      <a:pt x="3418" y="4557"/>
                    </a:lnTo>
                    <a:lnTo>
                      <a:pt x="2639" y="3418"/>
                    </a:lnTo>
                    <a:cubicBezTo>
                      <a:pt x="2459" y="3058"/>
                      <a:pt x="2219" y="2698"/>
                      <a:pt x="2039" y="2399"/>
                    </a:cubicBezTo>
                    <a:cubicBezTo>
                      <a:pt x="1739" y="1859"/>
                      <a:pt x="1559" y="1259"/>
                      <a:pt x="1380" y="720"/>
                    </a:cubicBezTo>
                    <a:cubicBezTo>
                      <a:pt x="1320" y="480"/>
                      <a:pt x="126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34"/>
              <p:cNvSpPr/>
              <p:nvPr/>
            </p:nvSpPr>
            <p:spPr>
              <a:xfrm>
                <a:off x="5254400" y="3949604"/>
                <a:ext cx="59798" cy="66029"/>
              </a:xfrm>
              <a:custGeom>
                <a:rect b="b" l="l" r="r" t="t"/>
                <a:pathLst>
                  <a:path extrusionOk="0" h="4758" w="4309">
                    <a:moveTo>
                      <a:pt x="2120" y="1"/>
                    </a:moveTo>
                    <a:cubicBezTo>
                      <a:pt x="1065" y="1"/>
                      <a:pt x="0" y="1016"/>
                      <a:pt x="591" y="2315"/>
                    </a:cubicBezTo>
                    <a:cubicBezTo>
                      <a:pt x="920" y="3084"/>
                      <a:pt x="2406" y="4758"/>
                      <a:pt x="3253" y="4758"/>
                    </a:cubicBezTo>
                    <a:cubicBezTo>
                      <a:pt x="3331" y="4758"/>
                      <a:pt x="3403" y="4744"/>
                      <a:pt x="3469" y="4714"/>
                    </a:cubicBezTo>
                    <a:cubicBezTo>
                      <a:pt x="4308" y="4294"/>
                      <a:pt x="3948" y="1776"/>
                      <a:pt x="3529" y="936"/>
                    </a:cubicBezTo>
                    <a:cubicBezTo>
                      <a:pt x="3220" y="278"/>
                      <a:pt x="2671" y="1"/>
                      <a:pt x="2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34"/>
              <p:cNvSpPr/>
              <p:nvPr/>
            </p:nvSpPr>
            <p:spPr>
              <a:xfrm>
                <a:off x="5454809" y="4039850"/>
                <a:ext cx="145630" cy="179728"/>
              </a:xfrm>
              <a:custGeom>
                <a:rect b="b" l="l" r="r" t="t"/>
                <a:pathLst>
                  <a:path extrusionOk="0" h="12951" w="10494">
                    <a:moveTo>
                      <a:pt x="1200" y="0"/>
                    </a:moveTo>
                    <a:lnTo>
                      <a:pt x="1" y="660"/>
                    </a:lnTo>
                    <a:cubicBezTo>
                      <a:pt x="181" y="780"/>
                      <a:pt x="361" y="960"/>
                      <a:pt x="541" y="1139"/>
                    </a:cubicBezTo>
                    <a:cubicBezTo>
                      <a:pt x="900" y="1619"/>
                      <a:pt x="1260" y="2099"/>
                      <a:pt x="1560" y="2638"/>
                    </a:cubicBezTo>
                    <a:cubicBezTo>
                      <a:pt x="1800" y="2938"/>
                      <a:pt x="1920" y="3358"/>
                      <a:pt x="2159" y="3718"/>
                    </a:cubicBezTo>
                    <a:lnTo>
                      <a:pt x="2939" y="4857"/>
                    </a:lnTo>
                    <a:lnTo>
                      <a:pt x="3658" y="6056"/>
                    </a:lnTo>
                    <a:lnTo>
                      <a:pt x="4558" y="7315"/>
                    </a:lnTo>
                    <a:cubicBezTo>
                      <a:pt x="4857" y="7735"/>
                      <a:pt x="5097" y="8154"/>
                      <a:pt x="5397" y="8514"/>
                    </a:cubicBezTo>
                    <a:lnTo>
                      <a:pt x="6296" y="9713"/>
                    </a:lnTo>
                    <a:cubicBezTo>
                      <a:pt x="6536" y="10073"/>
                      <a:pt x="6836" y="10433"/>
                      <a:pt x="7136" y="10733"/>
                    </a:cubicBezTo>
                    <a:lnTo>
                      <a:pt x="7855" y="11692"/>
                    </a:lnTo>
                    <a:lnTo>
                      <a:pt x="8635" y="12591"/>
                    </a:lnTo>
                    <a:lnTo>
                      <a:pt x="10194" y="12951"/>
                    </a:lnTo>
                    <a:lnTo>
                      <a:pt x="10493" y="12591"/>
                    </a:lnTo>
                    <a:cubicBezTo>
                      <a:pt x="10493" y="12591"/>
                      <a:pt x="10254" y="12411"/>
                      <a:pt x="9954" y="12172"/>
                    </a:cubicBezTo>
                    <a:cubicBezTo>
                      <a:pt x="9594" y="11932"/>
                      <a:pt x="9174" y="11512"/>
                      <a:pt x="8635" y="11032"/>
                    </a:cubicBezTo>
                    <a:cubicBezTo>
                      <a:pt x="8095" y="10493"/>
                      <a:pt x="7496" y="9893"/>
                      <a:pt x="6896" y="9174"/>
                    </a:cubicBezTo>
                    <a:lnTo>
                      <a:pt x="5937" y="8094"/>
                    </a:lnTo>
                    <a:cubicBezTo>
                      <a:pt x="5637" y="7735"/>
                      <a:pt x="5337" y="7315"/>
                      <a:pt x="5037" y="6955"/>
                    </a:cubicBezTo>
                    <a:lnTo>
                      <a:pt x="4138" y="5756"/>
                    </a:lnTo>
                    <a:cubicBezTo>
                      <a:pt x="3898" y="5276"/>
                      <a:pt x="3658" y="4917"/>
                      <a:pt x="3359" y="4557"/>
                    </a:cubicBezTo>
                    <a:lnTo>
                      <a:pt x="2639" y="3418"/>
                    </a:lnTo>
                    <a:cubicBezTo>
                      <a:pt x="2399" y="3058"/>
                      <a:pt x="2219" y="2698"/>
                      <a:pt x="2039" y="2399"/>
                    </a:cubicBezTo>
                    <a:cubicBezTo>
                      <a:pt x="1740" y="1859"/>
                      <a:pt x="1500" y="1319"/>
                      <a:pt x="1320" y="720"/>
                    </a:cubicBezTo>
                    <a:cubicBezTo>
                      <a:pt x="1260" y="480"/>
                      <a:pt x="120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34"/>
              <p:cNvSpPr/>
              <p:nvPr/>
            </p:nvSpPr>
            <p:spPr>
              <a:xfrm>
                <a:off x="5420320" y="3990150"/>
                <a:ext cx="59465" cy="66126"/>
              </a:xfrm>
              <a:custGeom>
                <a:rect b="b" l="l" r="r" t="t"/>
                <a:pathLst>
                  <a:path extrusionOk="0" h="4765" w="4285">
                    <a:moveTo>
                      <a:pt x="2142" y="0"/>
                    </a:moveTo>
                    <a:cubicBezTo>
                      <a:pt x="1063" y="0"/>
                      <a:pt x="1" y="1050"/>
                      <a:pt x="627" y="2382"/>
                    </a:cubicBezTo>
                    <a:cubicBezTo>
                      <a:pt x="957" y="3096"/>
                      <a:pt x="2392" y="4765"/>
                      <a:pt x="3276" y="4765"/>
                    </a:cubicBezTo>
                    <a:cubicBezTo>
                      <a:pt x="3358" y="4765"/>
                      <a:pt x="3434" y="4751"/>
                      <a:pt x="3505" y="4720"/>
                    </a:cubicBezTo>
                    <a:cubicBezTo>
                      <a:pt x="4285" y="4361"/>
                      <a:pt x="3925" y="1783"/>
                      <a:pt x="3565" y="1003"/>
                    </a:cubicBezTo>
                    <a:lnTo>
                      <a:pt x="3625" y="1003"/>
                    </a:lnTo>
                    <a:cubicBezTo>
                      <a:pt x="3292" y="296"/>
                      <a:pt x="2715" y="0"/>
                      <a:pt x="214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34"/>
              <p:cNvSpPr/>
              <p:nvPr/>
            </p:nvSpPr>
            <p:spPr>
              <a:xfrm>
                <a:off x="5631221" y="4085608"/>
                <a:ext cx="123163" cy="193883"/>
              </a:xfrm>
              <a:custGeom>
                <a:rect b="b" l="l" r="r" t="t"/>
                <a:pathLst>
                  <a:path extrusionOk="0" h="13971" w="8875">
                    <a:moveTo>
                      <a:pt x="1260" y="1"/>
                    </a:moveTo>
                    <a:lnTo>
                      <a:pt x="1" y="421"/>
                    </a:lnTo>
                    <a:cubicBezTo>
                      <a:pt x="181" y="600"/>
                      <a:pt x="301" y="840"/>
                      <a:pt x="420" y="1020"/>
                    </a:cubicBezTo>
                    <a:cubicBezTo>
                      <a:pt x="780" y="1500"/>
                      <a:pt x="1080" y="2039"/>
                      <a:pt x="1260" y="2639"/>
                    </a:cubicBezTo>
                    <a:cubicBezTo>
                      <a:pt x="1440" y="2999"/>
                      <a:pt x="1560" y="3358"/>
                      <a:pt x="1740" y="3778"/>
                    </a:cubicBezTo>
                    <a:lnTo>
                      <a:pt x="2279" y="4977"/>
                    </a:lnTo>
                    <a:cubicBezTo>
                      <a:pt x="2519" y="5397"/>
                      <a:pt x="2699" y="5877"/>
                      <a:pt x="2939" y="6296"/>
                    </a:cubicBezTo>
                    <a:lnTo>
                      <a:pt x="3598" y="7615"/>
                    </a:lnTo>
                    <a:cubicBezTo>
                      <a:pt x="3838" y="8095"/>
                      <a:pt x="4018" y="8515"/>
                      <a:pt x="4318" y="8994"/>
                    </a:cubicBezTo>
                    <a:cubicBezTo>
                      <a:pt x="4557" y="9414"/>
                      <a:pt x="4797" y="9834"/>
                      <a:pt x="5037" y="10254"/>
                    </a:cubicBezTo>
                    <a:cubicBezTo>
                      <a:pt x="5277" y="10673"/>
                      <a:pt x="5517" y="11033"/>
                      <a:pt x="5757" y="11393"/>
                    </a:cubicBezTo>
                    <a:lnTo>
                      <a:pt x="6416" y="12472"/>
                    </a:lnTo>
                    <a:cubicBezTo>
                      <a:pt x="6596" y="12772"/>
                      <a:pt x="6836" y="13131"/>
                      <a:pt x="7016" y="13371"/>
                    </a:cubicBezTo>
                    <a:lnTo>
                      <a:pt x="8515" y="13971"/>
                    </a:lnTo>
                    <a:lnTo>
                      <a:pt x="8874" y="13671"/>
                    </a:lnTo>
                    <a:cubicBezTo>
                      <a:pt x="8874" y="13671"/>
                      <a:pt x="8695" y="13491"/>
                      <a:pt x="8395" y="13191"/>
                    </a:cubicBezTo>
                    <a:cubicBezTo>
                      <a:pt x="8095" y="12892"/>
                      <a:pt x="7675" y="12412"/>
                      <a:pt x="7256" y="11872"/>
                    </a:cubicBezTo>
                    <a:cubicBezTo>
                      <a:pt x="6776" y="11273"/>
                      <a:pt x="6236" y="10613"/>
                      <a:pt x="5757" y="9774"/>
                    </a:cubicBezTo>
                    <a:lnTo>
                      <a:pt x="4917" y="8635"/>
                    </a:lnTo>
                    <a:cubicBezTo>
                      <a:pt x="4677" y="8215"/>
                      <a:pt x="4438" y="7795"/>
                      <a:pt x="4198" y="7316"/>
                    </a:cubicBezTo>
                    <a:lnTo>
                      <a:pt x="3418" y="6057"/>
                    </a:lnTo>
                    <a:cubicBezTo>
                      <a:pt x="3238" y="5637"/>
                      <a:pt x="2999" y="5157"/>
                      <a:pt x="2819" y="4737"/>
                    </a:cubicBezTo>
                    <a:lnTo>
                      <a:pt x="2219" y="3538"/>
                    </a:lnTo>
                    <a:cubicBezTo>
                      <a:pt x="2039" y="3179"/>
                      <a:pt x="1919" y="2819"/>
                      <a:pt x="1799" y="2459"/>
                    </a:cubicBezTo>
                    <a:cubicBezTo>
                      <a:pt x="1560" y="1860"/>
                      <a:pt x="1380" y="1260"/>
                      <a:pt x="1320" y="720"/>
                    </a:cubicBezTo>
                    <a:cubicBezTo>
                      <a:pt x="1260" y="481"/>
                      <a:pt x="1260" y="241"/>
                      <a:pt x="1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34"/>
              <p:cNvSpPr/>
              <p:nvPr/>
            </p:nvSpPr>
            <p:spPr>
              <a:xfrm>
                <a:off x="5604019" y="4032702"/>
                <a:ext cx="53012" cy="67459"/>
              </a:xfrm>
              <a:custGeom>
                <a:rect b="b" l="l" r="r" t="t"/>
                <a:pathLst>
                  <a:path extrusionOk="0" h="4861" w="3820">
                    <a:moveTo>
                      <a:pt x="1991" y="1"/>
                    </a:moveTo>
                    <a:cubicBezTo>
                      <a:pt x="999" y="1"/>
                      <a:pt x="0" y="856"/>
                      <a:pt x="402" y="2134"/>
                    </a:cubicBezTo>
                    <a:cubicBezTo>
                      <a:pt x="626" y="2920"/>
                      <a:pt x="1901" y="4860"/>
                      <a:pt x="2752" y="4860"/>
                    </a:cubicBezTo>
                    <a:cubicBezTo>
                      <a:pt x="2810" y="4860"/>
                      <a:pt x="2866" y="4851"/>
                      <a:pt x="2920" y="4832"/>
                    </a:cubicBezTo>
                    <a:cubicBezTo>
                      <a:pt x="3819" y="4592"/>
                      <a:pt x="3759" y="2014"/>
                      <a:pt x="3520" y="1175"/>
                    </a:cubicBezTo>
                    <a:cubicBezTo>
                      <a:pt x="3262" y="354"/>
                      <a:pt x="2628" y="1"/>
                      <a:pt x="1991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34"/>
              <p:cNvSpPr/>
              <p:nvPr/>
            </p:nvSpPr>
            <p:spPr>
              <a:xfrm>
                <a:off x="5140275" y="4157180"/>
                <a:ext cx="194715" cy="124814"/>
              </a:xfrm>
              <a:custGeom>
                <a:rect b="b" l="l" r="r" t="t"/>
                <a:pathLst>
                  <a:path extrusionOk="0" h="8994" w="14031">
                    <a:moveTo>
                      <a:pt x="12351" y="0"/>
                    </a:moveTo>
                    <a:lnTo>
                      <a:pt x="11332" y="540"/>
                    </a:lnTo>
                    <a:lnTo>
                      <a:pt x="10253" y="1139"/>
                    </a:lnTo>
                    <a:cubicBezTo>
                      <a:pt x="9893" y="1379"/>
                      <a:pt x="9533" y="1559"/>
                      <a:pt x="9114" y="1859"/>
                    </a:cubicBezTo>
                    <a:lnTo>
                      <a:pt x="7855" y="2578"/>
                    </a:lnTo>
                    <a:cubicBezTo>
                      <a:pt x="7435" y="2818"/>
                      <a:pt x="7015" y="3118"/>
                      <a:pt x="6595" y="3418"/>
                    </a:cubicBezTo>
                    <a:lnTo>
                      <a:pt x="5396" y="4257"/>
                    </a:lnTo>
                    <a:lnTo>
                      <a:pt x="4197" y="5097"/>
                    </a:lnTo>
                    <a:lnTo>
                      <a:pt x="3118" y="5936"/>
                    </a:lnTo>
                    <a:cubicBezTo>
                      <a:pt x="2758" y="6176"/>
                      <a:pt x="2458" y="6476"/>
                      <a:pt x="2159" y="6655"/>
                    </a:cubicBezTo>
                    <a:cubicBezTo>
                      <a:pt x="1679" y="7075"/>
                      <a:pt x="1199" y="7375"/>
                      <a:pt x="660" y="7675"/>
                    </a:cubicBezTo>
                    <a:cubicBezTo>
                      <a:pt x="480" y="7795"/>
                      <a:pt x="240" y="7915"/>
                      <a:pt x="0" y="7974"/>
                    </a:cubicBezTo>
                    <a:lnTo>
                      <a:pt x="900" y="8994"/>
                    </a:lnTo>
                    <a:cubicBezTo>
                      <a:pt x="1020" y="8754"/>
                      <a:pt x="1139" y="8574"/>
                      <a:pt x="1259" y="8394"/>
                    </a:cubicBezTo>
                    <a:cubicBezTo>
                      <a:pt x="1619" y="7915"/>
                      <a:pt x="2039" y="7495"/>
                      <a:pt x="2518" y="7135"/>
                    </a:cubicBezTo>
                    <a:cubicBezTo>
                      <a:pt x="2758" y="6895"/>
                      <a:pt x="3058" y="6595"/>
                      <a:pt x="3418" y="6356"/>
                    </a:cubicBezTo>
                    <a:lnTo>
                      <a:pt x="4497" y="5636"/>
                    </a:lnTo>
                    <a:lnTo>
                      <a:pt x="5696" y="4797"/>
                    </a:lnTo>
                    <a:lnTo>
                      <a:pt x="6955" y="4017"/>
                    </a:lnTo>
                    <a:cubicBezTo>
                      <a:pt x="7375" y="3777"/>
                      <a:pt x="7795" y="3478"/>
                      <a:pt x="8214" y="3298"/>
                    </a:cubicBezTo>
                    <a:lnTo>
                      <a:pt x="9473" y="2638"/>
                    </a:lnTo>
                    <a:cubicBezTo>
                      <a:pt x="10313" y="2159"/>
                      <a:pt x="11092" y="1859"/>
                      <a:pt x="11752" y="1559"/>
                    </a:cubicBezTo>
                    <a:cubicBezTo>
                      <a:pt x="12351" y="1199"/>
                      <a:pt x="13011" y="1019"/>
                      <a:pt x="13371" y="900"/>
                    </a:cubicBezTo>
                    <a:cubicBezTo>
                      <a:pt x="13790" y="780"/>
                      <a:pt x="14030" y="720"/>
                      <a:pt x="14030" y="720"/>
                    </a:cubicBezTo>
                    <a:lnTo>
                      <a:pt x="13910" y="300"/>
                    </a:lnTo>
                    <a:lnTo>
                      <a:pt x="123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34"/>
              <p:cNvSpPr/>
              <p:nvPr/>
            </p:nvSpPr>
            <p:spPr>
              <a:xfrm>
                <a:off x="5092366" y="4264754"/>
                <a:ext cx="72038" cy="56398"/>
              </a:xfrm>
              <a:custGeom>
                <a:rect b="b" l="l" r="r" t="t"/>
                <a:pathLst>
                  <a:path extrusionOk="0" h="4064" w="5191">
                    <a:moveTo>
                      <a:pt x="4059" y="0"/>
                    </a:moveTo>
                    <a:cubicBezTo>
                      <a:pt x="3121" y="0"/>
                      <a:pt x="1528" y="878"/>
                      <a:pt x="994" y="1363"/>
                    </a:cubicBezTo>
                    <a:cubicBezTo>
                      <a:pt x="1" y="2545"/>
                      <a:pt x="1022" y="4063"/>
                      <a:pt x="2263" y="4063"/>
                    </a:cubicBezTo>
                    <a:cubicBezTo>
                      <a:pt x="2595" y="4063"/>
                      <a:pt x="2943" y="3954"/>
                      <a:pt x="3272" y="3701"/>
                    </a:cubicBezTo>
                    <a:cubicBezTo>
                      <a:pt x="3932" y="3101"/>
                      <a:pt x="5191" y="823"/>
                      <a:pt x="4591" y="164"/>
                    </a:cubicBezTo>
                    <a:cubicBezTo>
                      <a:pt x="4465" y="49"/>
                      <a:pt x="4280" y="0"/>
                      <a:pt x="40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34"/>
              <p:cNvSpPr/>
              <p:nvPr/>
            </p:nvSpPr>
            <p:spPr>
              <a:xfrm>
                <a:off x="5282560" y="4188796"/>
                <a:ext cx="183905" cy="140635"/>
              </a:xfrm>
              <a:custGeom>
                <a:rect b="b" l="l" r="r" t="t"/>
                <a:pathLst>
                  <a:path extrusionOk="0" h="10134" w="13252">
                    <a:moveTo>
                      <a:pt x="11513" y="1"/>
                    </a:moveTo>
                    <a:lnTo>
                      <a:pt x="10553" y="660"/>
                    </a:lnTo>
                    <a:lnTo>
                      <a:pt x="9534" y="1320"/>
                    </a:lnTo>
                    <a:cubicBezTo>
                      <a:pt x="9174" y="1619"/>
                      <a:pt x="8815" y="1859"/>
                      <a:pt x="8455" y="2159"/>
                    </a:cubicBezTo>
                    <a:lnTo>
                      <a:pt x="7316" y="3058"/>
                    </a:lnTo>
                    <a:cubicBezTo>
                      <a:pt x="6896" y="3358"/>
                      <a:pt x="6536" y="3718"/>
                      <a:pt x="6116" y="4018"/>
                    </a:cubicBezTo>
                    <a:lnTo>
                      <a:pt x="4977" y="4977"/>
                    </a:lnTo>
                    <a:lnTo>
                      <a:pt x="3898" y="5936"/>
                    </a:lnTo>
                    <a:lnTo>
                      <a:pt x="2939" y="6836"/>
                    </a:lnTo>
                    <a:cubicBezTo>
                      <a:pt x="2579" y="7135"/>
                      <a:pt x="2339" y="7435"/>
                      <a:pt x="2039" y="7735"/>
                    </a:cubicBezTo>
                    <a:cubicBezTo>
                      <a:pt x="1620" y="8155"/>
                      <a:pt x="1140" y="8514"/>
                      <a:pt x="600" y="8874"/>
                    </a:cubicBezTo>
                    <a:cubicBezTo>
                      <a:pt x="421" y="8994"/>
                      <a:pt x="241" y="9114"/>
                      <a:pt x="1" y="9234"/>
                    </a:cubicBezTo>
                    <a:lnTo>
                      <a:pt x="960" y="10133"/>
                    </a:lnTo>
                    <a:cubicBezTo>
                      <a:pt x="1080" y="9893"/>
                      <a:pt x="1200" y="9714"/>
                      <a:pt x="1320" y="9474"/>
                    </a:cubicBezTo>
                    <a:cubicBezTo>
                      <a:pt x="1620" y="8994"/>
                      <a:pt x="1979" y="8514"/>
                      <a:pt x="2399" y="8095"/>
                    </a:cubicBezTo>
                    <a:cubicBezTo>
                      <a:pt x="2699" y="7795"/>
                      <a:pt x="2999" y="7495"/>
                      <a:pt x="3239" y="7255"/>
                    </a:cubicBezTo>
                    <a:lnTo>
                      <a:pt x="4258" y="6356"/>
                    </a:lnTo>
                    <a:lnTo>
                      <a:pt x="5337" y="5397"/>
                    </a:lnTo>
                    <a:lnTo>
                      <a:pt x="6536" y="4497"/>
                    </a:lnTo>
                    <a:cubicBezTo>
                      <a:pt x="6896" y="4138"/>
                      <a:pt x="7256" y="3838"/>
                      <a:pt x="7735" y="3598"/>
                    </a:cubicBezTo>
                    <a:lnTo>
                      <a:pt x="8874" y="2819"/>
                    </a:lnTo>
                    <a:cubicBezTo>
                      <a:pt x="9654" y="2279"/>
                      <a:pt x="10373" y="1859"/>
                      <a:pt x="11093" y="1499"/>
                    </a:cubicBezTo>
                    <a:cubicBezTo>
                      <a:pt x="11752" y="1140"/>
                      <a:pt x="12292" y="840"/>
                      <a:pt x="12652" y="720"/>
                    </a:cubicBezTo>
                    <a:lnTo>
                      <a:pt x="13251" y="480"/>
                    </a:lnTo>
                    <a:lnTo>
                      <a:pt x="13071" y="61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34"/>
              <p:cNvSpPr/>
              <p:nvPr/>
            </p:nvSpPr>
            <p:spPr>
              <a:xfrm>
                <a:off x="5234429" y="4312468"/>
                <a:ext cx="73107" cy="61547"/>
              </a:xfrm>
              <a:custGeom>
                <a:rect b="b" l="l" r="r" t="t"/>
                <a:pathLst>
                  <a:path extrusionOk="0" h="4435" w="5268">
                    <a:moveTo>
                      <a:pt x="4144" y="0"/>
                    </a:moveTo>
                    <a:cubicBezTo>
                      <a:pt x="3216" y="0"/>
                      <a:pt x="1640" y="1092"/>
                      <a:pt x="1190" y="1642"/>
                    </a:cubicBezTo>
                    <a:cubicBezTo>
                      <a:pt x="0" y="2876"/>
                      <a:pt x="1144" y="4435"/>
                      <a:pt x="2381" y="4435"/>
                    </a:cubicBezTo>
                    <a:cubicBezTo>
                      <a:pt x="2826" y="4435"/>
                      <a:pt x="3284" y="4233"/>
                      <a:pt x="3649" y="3741"/>
                    </a:cubicBezTo>
                    <a:cubicBezTo>
                      <a:pt x="4248" y="3081"/>
                      <a:pt x="5268" y="683"/>
                      <a:pt x="4608" y="143"/>
                    </a:cubicBezTo>
                    <a:cubicBezTo>
                      <a:pt x="4489" y="43"/>
                      <a:pt x="4329" y="0"/>
                      <a:pt x="4144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34"/>
              <p:cNvSpPr/>
              <p:nvPr/>
            </p:nvSpPr>
            <p:spPr>
              <a:xfrm>
                <a:off x="5428189" y="4219579"/>
                <a:ext cx="192217" cy="130657"/>
              </a:xfrm>
              <a:custGeom>
                <a:rect b="b" l="l" r="r" t="t"/>
                <a:pathLst>
                  <a:path extrusionOk="0" h="9415" w="13851">
                    <a:moveTo>
                      <a:pt x="12112" y="1"/>
                    </a:moveTo>
                    <a:lnTo>
                      <a:pt x="11152" y="541"/>
                    </a:lnTo>
                    <a:lnTo>
                      <a:pt x="10073" y="1200"/>
                    </a:lnTo>
                    <a:cubicBezTo>
                      <a:pt x="9713" y="1380"/>
                      <a:pt x="9354" y="1620"/>
                      <a:pt x="8934" y="1920"/>
                    </a:cubicBezTo>
                    <a:lnTo>
                      <a:pt x="7735" y="2759"/>
                    </a:lnTo>
                    <a:cubicBezTo>
                      <a:pt x="7315" y="2999"/>
                      <a:pt x="6895" y="3359"/>
                      <a:pt x="6476" y="3598"/>
                    </a:cubicBezTo>
                    <a:lnTo>
                      <a:pt x="5277" y="4498"/>
                    </a:lnTo>
                    <a:cubicBezTo>
                      <a:pt x="4917" y="4798"/>
                      <a:pt x="4557" y="5097"/>
                      <a:pt x="4137" y="5397"/>
                    </a:cubicBezTo>
                    <a:lnTo>
                      <a:pt x="3118" y="6237"/>
                    </a:lnTo>
                    <a:cubicBezTo>
                      <a:pt x="2758" y="6476"/>
                      <a:pt x="2459" y="6836"/>
                      <a:pt x="2159" y="7016"/>
                    </a:cubicBezTo>
                    <a:cubicBezTo>
                      <a:pt x="1739" y="7436"/>
                      <a:pt x="1199" y="7795"/>
                      <a:pt x="660" y="8095"/>
                    </a:cubicBezTo>
                    <a:cubicBezTo>
                      <a:pt x="480" y="8215"/>
                      <a:pt x="240" y="8335"/>
                      <a:pt x="0" y="8395"/>
                    </a:cubicBezTo>
                    <a:lnTo>
                      <a:pt x="960" y="9414"/>
                    </a:lnTo>
                    <a:cubicBezTo>
                      <a:pt x="1080" y="9174"/>
                      <a:pt x="1199" y="8995"/>
                      <a:pt x="1319" y="8755"/>
                    </a:cubicBezTo>
                    <a:cubicBezTo>
                      <a:pt x="1679" y="8275"/>
                      <a:pt x="2099" y="7855"/>
                      <a:pt x="2518" y="7436"/>
                    </a:cubicBezTo>
                    <a:cubicBezTo>
                      <a:pt x="2818" y="7196"/>
                      <a:pt x="3118" y="6896"/>
                      <a:pt x="3418" y="6716"/>
                    </a:cubicBezTo>
                    <a:lnTo>
                      <a:pt x="4497" y="5877"/>
                    </a:lnTo>
                    <a:lnTo>
                      <a:pt x="5636" y="4977"/>
                    </a:lnTo>
                    <a:lnTo>
                      <a:pt x="6835" y="4198"/>
                    </a:lnTo>
                    <a:cubicBezTo>
                      <a:pt x="7255" y="3898"/>
                      <a:pt x="7675" y="3598"/>
                      <a:pt x="8094" y="3359"/>
                    </a:cubicBezTo>
                    <a:lnTo>
                      <a:pt x="9354" y="2639"/>
                    </a:lnTo>
                    <a:cubicBezTo>
                      <a:pt x="10133" y="2219"/>
                      <a:pt x="10912" y="1860"/>
                      <a:pt x="11572" y="1500"/>
                    </a:cubicBezTo>
                    <a:cubicBezTo>
                      <a:pt x="12232" y="1200"/>
                      <a:pt x="12831" y="960"/>
                      <a:pt x="13251" y="840"/>
                    </a:cubicBezTo>
                    <a:cubicBezTo>
                      <a:pt x="13611" y="720"/>
                      <a:pt x="13850" y="601"/>
                      <a:pt x="13850" y="601"/>
                    </a:cubicBezTo>
                    <a:lnTo>
                      <a:pt x="13670" y="181"/>
                    </a:lnTo>
                    <a:lnTo>
                      <a:pt x="121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34"/>
              <p:cNvSpPr/>
              <p:nvPr/>
            </p:nvSpPr>
            <p:spPr>
              <a:xfrm>
                <a:off x="5381099" y="4332232"/>
                <a:ext cx="72052" cy="57966"/>
              </a:xfrm>
              <a:custGeom>
                <a:rect b="b" l="l" r="r" t="t"/>
                <a:pathLst>
                  <a:path extrusionOk="0" h="4177" w="5192">
                    <a:moveTo>
                      <a:pt x="4053" y="1"/>
                    </a:moveTo>
                    <a:cubicBezTo>
                      <a:pt x="3153" y="1"/>
                      <a:pt x="1544" y="939"/>
                      <a:pt x="1055" y="1477"/>
                    </a:cubicBezTo>
                    <a:cubicBezTo>
                      <a:pt x="0" y="2669"/>
                      <a:pt x="1050" y="4177"/>
                      <a:pt x="2272" y="4177"/>
                    </a:cubicBezTo>
                    <a:cubicBezTo>
                      <a:pt x="2648" y="4177"/>
                      <a:pt x="3041" y="4034"/>
                      <a:pt x="3393" y="3696"/>
                    </a:cubicBezTo>
                    <a:cubicBezTo>
                      <a:pt x="3993" y="3096"/>
                      <a:pt x="5192" y="818"/>
                      <a:pt x="4532" y="158"/>
                    </a:cubicBezTo>
                    <a:cubicBezTo>
                      <a:pt x="4422" y="48"/>
                      <a:pt x="4256" y="1"/>
                      <a:pt x="4053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34"/>
              <p:cNvSpPr/>
              <p:nvPr/>
            </p:nvSpPr>
            <p:spPr>
              <a:xfrm>
                <a:off x="5570474" y="4275343"/>
                <a:ext cx="218016" cy="69068"/>
              </a:xfrm>
              <a:custGeom>
                <a:rect b="b" l="l" r="r" t="t"/>
                <a:pathLst>
                  <a:path extrusionOk="0" h="4977" w="15710">
                    <a:moveTo>
                      <a:pt x="14271" y="0"/>
                    </a:moveTo>
                    <a:lnTo>
                      <a:pt x="13131" y="180"/>
                    </a:lnTo>
                    <a:lnTo>
                      <a:pt x="11932" y="420"/>
                    </a:lnTo>
                    <a:cubicBezTo>
                      <a:pt x="11513" y="480"/>
                      <a:pt x="11033" y="600"/>
                      <a:pt x="10613" y="720"/>
                    </a:cubicBezTo>
                    <a:lnTo>
                      <a:pt x="9174" y="1079"/>
                    </a:lnTo>
                    <a:cubicBezTo>
                      <a:pt x="8695" y="1139"/>
                      <a:pt x="8215" y="1319"/>
                      <a:pt x="7735" y="1439"/>
                    </a:cubicBezTo>
                    <a:lnTo>
                      <a:pt x="6296" y="1859"/>
                    </a:lnTo>
                    <a:lnTo>
                      <a:pt x="4917" y="2338"/>
                    </a:lnTo>
                    <a:lnTo>
                      <a:pt x="3658" y="2758"/>
                    </a:lnTo>
                    <a:cubicBezTo>
                      <a:pt x="3239" y="2878"/>
                      <a:pt x="2879" y="3058"/>
                      <a:pt x="2519" y="3178"/>
                    </a:cubicBezTo>
                    <a:cubicBezTo>
                      <a:pt x="1920" y="3418"/>
                      <a:pt x="1320" y="3598"/>
                      <a:pt x="720" y="3657"/>
                    </a:cubicBezTo>
                    <a:cubicBezTo>
                      <a:pt x="481" y="3717"/>
                      <a:pt x="241" y="3717"/>
                      <a:pt x="1" y="3717"/>
                    </a:cubicBezTo>
                    <a:lnTo>
                      <a:pt x="541" y="4977"/>
                    </a:lnTo>
                    <a:cubicBezTo>
                      <a:pt x="660" y="4797"/>
                      <a:pt x="840" y="4677"/>
                      <a:pt x="1080" y="4557"/>
                    </a:cubicBezTo>
                    <a:cubicBezTo>
                      <a:pt x="1560" y="4197"/>
                      <a:pt x="2099" y="3897"/>
                      <a:pt x="2639" y="3657"/>
                    </a:cubicBezTo>
                    <a:cubicBezTo>
                      <a:pt x="2999" y="3538"/>
                      <a:pt x="3418" y="3358"/>
                      <a:pt x="3778" y="3238"/>
                    </a:cubicBezTo>
                    <a:lnTo>
                      <a:pt x="5037" y="2818"/>
                    </a:lnTo>
                    <a:lnTo>
                      <a:pt x="6416" y="2398"/>
                    </a:lnTo>
                    <a:lnTo>
                      <a:pt x="7855" y="2039"/>
                    </a:lnTo>
                    <a:cubicBezTo>
                      <a:pt x="8335" y="1979"/>
                      <a:pt x="8815" y="1799"/>
                      <a:pt x="9294" y="1739"/>
                    </a:cubicBezTo>
                    <a:lnTo>
                      <a:pt x="10733" y="1499"/>
                    </a:lnTo>
                    <a:cubicBezTo>
                      <a:pt x="11633" y="1319"/>
                      <a:pt x="12532" y="1259"/>
                      <a:pt x="13251" y="1199"/>
                    </a:cubicBezTo>
                    <a:cubicBezTo>
                      <a:pt x="13971" y="1139"/>
                      <a:pt x="14570" y="1139"/>
                      <a:pt x="14990" y="1139"/>
                    </a:cubicBezTo>
                    <a:lnTo>
                      <a:pt x="15710" y="1139"/>
                    </a:lnTo>
                    <a:lnTo>
                      <a:pt x="15710" y="660"/>
                    </a:lnTo>
                    <a:lnTo>
                      <a:pt x="14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34"/>
              <p:cNvSpPr/>
              <p:nvPr/>
            </p:nvSpPr>
            <p:spPr>
              <a:xfrm>
                <a:off x="5510171" y="4325938"/>
                <a:ext cx="81114" cy="49543"/>
              </a:xfrm>
              <a:custGeom>
                <a:rect b="b" l="l" r="r" t="t"/>
                <a:pathLst>
                  <a:path extrusionOk="0" h="3570" w="5845">
                    <a:moveTo>
                      <a:pt x="4133" y="0"/>
                    </a:moveTo>
                    <a:cubicBezTo>
                      <a:pt x="3262" y="0"/>
                      <a:pt x="2198" y="231"/>
                      <a:pt x="1708" y="441"/>
                    </a:cubicBezTo>
                    <a:cubicBezTo>
                      <a:pt x="1" y="1269"/>
                      <a:pt x="838" y="3569"/>
                      <a:pt x="2370" y="3569"/>
                    </a:cubicBezTo>
                    <a:cubicBezTo>
                      <a:pt x="2614" y="3569"/>
                      <a:pt x="2875" y="3511"/>
                      <a:pt x="3147" y="3379"/>
                    </a:cubicBezTo>
                    <a:cubicBezTo>
                      <a:pt x="3926" y="3019"/>
                      <a:pt x="5845" y="1281"/>
                      <a:pt x="5425" y="441"/>
                    </a:cubicBezTo>
                    <a:cubicBezTo>
                      <a:pt x="5276" y="117"/>
                      <a:pt x="4753" y="0"/>
                      <a:pt x="4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34"/>
              <p:cNvSpPr/>
              <p:nvPr/>
            </p:nvSpPr>
            <p:spPr>
              <a:xfrm>
                <a:off x="4900617" y="3365819"/>
                <a:ext cx="1700729" cy="1587586"/>
              </a:xfrm>
              <a:custGeom>
                <a:rect b="b" l="l" r="r" t="t"/>
                <a:pathLst>
                  <a:path extrusionOk="0" h="114400" w="122553">
                    <a:moveTo>
                      <a:pt x="59778" y="18947"/>
                    </a:moveTo>
                    <a:lnTo>
                      <a:pt x="66972" y="39813"/>
                    </a:lnTo>
                    <a:lnTo>
                      <a:pt x="67512" y="23924"/>
                    </a:lnTo>
                    <a:cubicBezTo>
                      <a:pt x="77765" y="30999"/>
                      <a:pt x="86938" y="39453"/>
                      <a:pt x="94792" y="49106"/>
                    </a:cubicBezTo>
                    <a:lnTo>
                      <a:pt x="99409" y="66314"/>
                    </a:lnTo>
                    <a:lnTo>
                      <a:pt x="100428" y="56600"/>
                    </a:lnTo>
                    <a:cubicBezTo>
                      <a:pt x="111520" y="72489"/>
                      <a:pt x="119555" y="91795"/>
                      <a:pt x="122552" y="114399"/>
                    </a:cubicBezTo>
                    <a:lnTo>
                      <a:pt x="74527" y="60917"/>
                    </a:lnTo>
                    <a:lnTo>
                      <a:pt x="1" y="1"/>
                    </a:lnTo>
                    <a:cubicBezTo>
                      <a:pt x="19547" y="1260"/>
                      <a:pt x="40651" y="7556"/>
                      <a:pt x="59778" y="18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34"/>
              <p:cNvSpPr/>
              <p:nvPr/>
            </p:nvSpPr>
            <p:spPr>
              <a:xfrm>
                <a:off x="4900617" y="3365819"/>
                <a:ext cx="1700729" cy="1586753"/>
              </a:xfrm>
              <a:custGeom>
                <a:rect b="b" l="l" r="r" t="t"/>
                <a:pathLst>
                  <a:path extrusionOk="0" h="114340" w="122553">
                    <a:moveTo>
                      <a:pt x="81422" y="82142"/>
                    </a:moveTo>
                    <a:lnTo>
                      <a:pt x="66853" y="80523"/>
                    </a:lnTo>
                    <a:cubicBezTo>
                      <a:pt x="61217" y="76146"/>
                      <a:pt x="55761" y="71530"/>
                      <a:pt x="50544" y="66733"/>
                    </a:cubicBezTo>
                    <a:lnTo>
                      <a:pt x="68891" y="61877"/>
                    </a:lnTo>
                    <a:lnTo>
                      <a:pt x="42330" y="58999"/>
                    </a:lnTo>
                    <a:cubicBezTo>
                      <a:pt x="37234" y="54022"/>
                      <a:pt x="32377" y="48866"/>
                      <a:pt x="27881" y="43710"/>
                    </a:cubicBezTo>
                    <a:lnTo>
                      <a:pt x="43589" y="39992"/>
                    </a:lnTo>
                    <a:lnTo>
                      <a:pt x="22365" y="37114"/>
                    </a:lnTo>
                    <a:cubicBezTo>
                      <a:pt x="12232" y="24404"/>
                      <a:pt x="4378" y="11753"/>
                      <a:pt x="1" y="1"/>
                    </a:cubicBezTo>
                    <a:cubicBezTo>
                      <a:pt x="77705" y="39393"/>
                      <a:pt x="122552" y="114339"/>
                      <a:pt x="122552" y="114339"/>
                    </a:cubicBezTo>
                    <a:cubicBezTo>
                      <a:pt x="106064" y="107384"/>
                      <a:pt x="88617" y="96952"/>
                      <a:pt x="72129" y="845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34"/>
              <p:cNvSpPr/>
              <p:nvPr/>
            </p:nvSpPr>
            <p:spPr>
              <a:xfrm>
                <a:off x="4698418" y="4245379"/>
                <a:ext cx="1970300" cy="795458"/>
              </a:xfrm>
              <a:custGeom>
                <a:rect b="b" l="l" r="r" t="t"/>
                <a:pathLst>
                  <a:path extrusionOk="0" h="57320" w="141978">
                    <a:moveTo>
                      <a:pt x="55700" y="2339"/>
                    </a:moveTo>
                    <a:lnTo>
                      <a:pt x="69250" y="16729"/>
                    </a:lnTo>
                    <a:lnTo>
                      <a:pt x="63914" y="3598"/>
                    </a:lnTo>
                    <a:cubicBezTo>
                      <a:pt x="74826" y="5577"/>
                      <a:pt x="85439" y="9174"/>
                      <a:pt x="95391" y="14151"/>
                    </a:cubicBezTo>
                    <a:lnTo>
                      <a:pt x="105464" y="26562"/>
                    </a:lnTo>
                    <a:lnTo>
                      <a:pt x="102766" y="18168"/>
                    </a:lnTo>
                    <a:cubicBezTo>
                      <a:pt x="118775" y="27881"/>
                      <a:pt x="132265" y="41311"/>
                      <a:pt x="141978" y="57320"/>
                    </a:cubicBezTo>
                    <a:lnTo>
                      <a:pt x="87357" y="33637"/>
                    </a:lnTo>
                    <a:lnTo>
                      <a:pt x="0" y="8754"/>
                    </a:lnTo>
                    <a:cubicBezTo>
                      <a:pt x="16368" y="2579"/>
                      <a:pt x="35914" y="1"/>
                      <a:pt x="55700" y="2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34"/>
              <p:cNvSpPr/>
              <p:nvPr/>
            </p:nvSpPr>
            <p:spPr>
              <a:xfrm>
                <a:off x="4698418" y="4366873"/>
                <a:ext cx="1970300" cy="678971"/>
              </a:xfrm>
              <a:custGeom>
                <a:rect b="b" l="l" r="r" t="t"/>
                <a:pathLst>
                  <a:path extrusionOk="0" h="48926" w="141978">
                    <a:moveTo>
                      <a:pt x="96531" y="37234"/>
                    </a:moveTo>
                    <a:lnTo>
                      <a:pt x="84060" y="41311"/>
                    </a:lnTo>
                    <a:cubicBezTo>
                      <a:pt x="77824" y="39752"/>
                      <a:pt x="71709" y="37953"/>
                      <a:pt x="65653" y="35975"/>
                    </a:cubicBezTo>
                    <a:lnTo>
                      <a:pt x="78903" y="25302"/>
                    </a:lnTo>
                    <a:lnTo>
                      <a:pt x="56120" y="32677"/>
                    </a:lnTo>
                    <a:cubicBezTo>
                      <a:pt x="50124" y="30399"/>
                      <a:pt x="44248" y="28000"/>
                      <a:pt x="38732" y="25422"/>
                    </a:cubicBezTo>
                    <a:lnTo>
                      <a:pt x="50244" y="16668"/>
                    </a:lnTo>
                    <a:lnTo>
                      <a:pt x="31777" y="22065"/>
                    </a:lnTo>
                    <a:cubicBezTo>
                      <a:pt x="18887" y="15469"/>
                      <a:pt x="7795" y="7975"/>
                      <a:pt x="0" y="0"/>
                    </a:cubicBezTo>
                    <a:cubicBezTo>
                      <a:pt x="77824" y="3718"/>
                      <a:pt x="141978" y="48566"/>
                      <a:pt x="141978" y="48566"/>
                    </a:cubicBezTo>
                    <a:cubicBezTo>
                      <a:pt x="125910" y="48925"/>
                      <a:pt x="107803" y="46767"/>
                      <a:pt x="89816" y="426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27" name="Google Shape;3427;p34"/>
          <p:cNvGrpSpPr/>
          <p:nvPr/>
        </p:nvGrpSpPr>
        <p:grpSpPr>
          <a:xfrm>
            <a:off x="6220299" y="3023400"/>
            <a:ext cx="5128748" cy="4489120"/>
            <a:chOff x="5763099" y="3023400"/>
            <a:chExt cx="5128748" cy="4489120"/>
          </a:xfrm>
        </p:grpSpPr>
        <p:sp>
          <p:nvSpPr>
            <p:cNvPr id="3428" name="Google Shape;3428;p34"/>
            <p:cNvSpPr/>
            <p:nvPr/>
          </p:nvSpPr>
          <p:spPr>
            <a:xfrm rot="8924879">
              <a:off x="6102080" y="3992714"/>
              <a:ext cx="4450786" cy="2550492"/>
            </a:xfrm>
            <a:custGeom>
              <a:rect b="b" l="l" r="r" t="t"/>
              <a:pathLst>
                <a:path extrusionOk="0" h="208966" w="238480">
                  <a:moveTo>
                    <a:pt x="0" y="0"/>
                  </a:moveTo>
                  <a:lnTo>
                    <a:pt x="0" y="204280"/>
                  </a:lnTo>
                  <a:cubicBezTo>
                    <a:pt x="4796" y="207539"/>
                    <a:pt x="10349" y="208966"/>
                    <a:pt x="16050" y="208966"/>
                  </a:cubicBezTo>
                  <a:cubicBezTo>
                    <a:pt x="25307" y="208966"/>
                    <a:pt x="34952" y="205204"/>
                    <a:pt x="42372" y="199414"/>
                  </a:cubicBezTo>
                  <a:cubicBezTo>
                    <a:pt x="54364" y="190058"/>
                    <a:pt x="62187" y="176507"/>
                    <a:pt x="70818" y="163978"/>
                  </a:cubicBezTo>
                  <a:cubicBezTo>
                    <a:pt x="79448" y="151449"/>
                    <a:pt x="89934" y="139082"/>
                    <a:pt x="104399" y="134296"/>
                  </a:cubicBezTo>
                  <a:cubicBezTo>
                    <a:pt x="109554" y="132592"/>
                    <a:pt x="114843" y="131962"/>
                    <a:pt x="120202" y="131962"/>
                  </a:cubicBezTo>
                  <a:cubicBezTo>
                    <a:pt x="131334" y="131962"/>
                    <a:pt x="142770" y="134681"/>
                    <a:pt x="153950" y="136151"/>
                  </a:cubicBezTo>
                  <a:cubicBezTo>
                    <a:pt x="157557" y="136631"/>
                    <a:pt x="161312" y="136911"/>
                    <a:pt x="165074" y="136911"/>
                  </a:cubicBezTo>
                  <a:cubicBezTo>
                    <a:pt x="178587" y="136911"/>
                    <a:pt x="192195" y="133300"/>
                    <a:pt x="199387" y="122385"/>
                  </a:cubicBezTo>
                  <a:cubicBezTo>
                    <a:pt x="208851" y="108001"/>
                    <a:pt x="202398" y="89100"/>
                    <a:pt x="201403" y="71920"/>
                  </a:cubicBezTo>
                  <a:cubicBezTo>
                    <a:pt x="199763" y="44228"/>
                    <a:pt x="214631" y="16185"/>
                    <a:pt x="238479" y="2016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34"/>
            <p:cNvSpPr/>
            <p:nvPr/>
          </p:nvSpPr>
          <p:spPr>
            <a:xfrm rot="5400000">
              <a:off x="9140437" y="3893504"/>
              <a:ext cx="96307" cy="89159"/>
            </a:xfrm>
            <a:custGeom>
              <a:rect b="b" l="l" r="r" t="t"/>
              <a:pathLst>
                <a:path extrusionOk="0" h="7110" w="7680">
                  <a:moveTo>
                    <a:pt x="3841" y="0"/>
                  </a:moveTo>
                  <a:cubicBezTo>
                    <a:pt x="3106" y="0"/>
                    <a:pt x="2371" y="962"/>
                    <a:pt x="3493" y="2887"/>
                  </a:cubicBezTo>
                  <a:cubicBezTo>
                    <a:pt x="2826" y="1759"/>
                    <a:pt x="2131" y="1363"/>
                    <a:pt x="1600" y="1363"/>
                  </a:cubicBezTo>
                  <a:cubicBezTo>
                    <a:pt x="342" y="1363"/>
                    <a:pt x="0" y="3582"/>
                    <a:pt x="3119" y="3582"/>
                  </a:cubicBezTo>
                  <a:cubicBezTo>
                    <a:pt x="13" y="3582"/>
                    <a:pt x="339" y="5782"/>
                    <a:pt x="1584" y="5782"/>
                  </a:cubicBezTo>
                  <a:cubicBezTo>
                    <a:pt x="2117" y="5782"/>
                    <a:pt x="2820" y="5378"/>
                    <a:pt x="3493" y="4223"/>
                  </a:cubicBezTo>
                  <a:lnTo>
                    <a:pt x="3493" y="4223"/>
                  </a:lnTo>
                  <a:cubicBezTo>
                    <a:pt x="2371" y="6148"/>
                    <a:pt x="3106" y="7110"/>
                    <a:pt x="3841" y="7110"/>
                  </a:cubicBezTo>
                  <a:cubicBezTo>
                    <a:pt x="4576" y="7110"/>
                    <a:pt x="5311" y="6148"/>
                    <a:pt x="4188" y="4223"/>
                  </a:cubicBezTo>
                  <a:lnTo>
                    <a:pt x="4188" y="4223"/>
                  </a:lnTo>
                  <a:cubicBezTo>
                    <a:pt x="4861" y="5360"/>
                    <a:pt x="5562" y="5758"/>
                    <a:pt x="6096" y="5758"/>
                  </a:cubicBezTo>
                  <a:cubicBezTo>
                    <a:pt x="7342" y="5758"/>
                    <a:pt x="7670" y="3582"/>
                    <a:pt x="4563" y="3582"/>
                  </a:cubicBezTo>
                  <a:cubicBezTo>
                    <a:pt x="7679" y="3582"/>
                    <a:pt x="7341" y="1339"/>
                    <a:pt x="6085" y="1339"/>
                  </a:cubicBezTo>
                  <a:cubicBezTo>
                    <a:pt x="5553" y="1339"/>
                    <a:pt x="4856" y="1742"/>
                    <a:pt x="4188" y="2887"/>
                  </a:cubicBezTo>
                  <a:cubicBezTo>
                    <a:pt x="5311" y="962"/>
                    <a:pt x="4576" y="0"/>
                    <a:pt x="3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0" name="Google Shape;3430;p34"/>
            <p:cNvGrpSpPr/>
            <p:nvPr/>
          </p:nvGrpSpPr>
          <p:grpSpPr>
            <a:xfrm>
              <a:off x="8797970" y="3149217"/>
              <a:ext cx="346018" cy="357364"/>
              <a:chOff x="1181145" y="2013279"/>
              <a:chExt cx="346018" cy="357364"/>
            </a:xfrm>
          </p:grpSpPr>
          <p:sp>
            <p:nvSpPr>
              <p:cNvPr id="3431" name="Google Shape;3431;p34"/>
              <p:cNvSpPr/>
              <p:nvPr/>
            </p:nvSpPr>
            <p:spPr>
              <a:xfrm>
                <a:off x="1181145" y="2050657"/>
                <a:ext cx="346018" cy="319986"/>
              </a:xfrm>
              <a:custGeom>
                <a:rect b="b" l="l" r="r" t="t"/>
                <a:pathLst>
                  <a:path extrusionOk="0" h="28174" w="30466">
                    <a:moveTo>
                      <a:pt x="15665" y="0"/>
                    </a:moveTo>
                    <a:cubicBezTo>
                      <a:pt x="13309" y="0"/>
                      <a:pt x="10926" y="589"/>
                      <a:pt x="8743" y="1809"/>
                    </a:cubicBezTo>
                    <a:cubicBezTo>
                      <a:pt x="2649" y="5320"/>
                      <a:pt x="0" y="12737"/>
                      <a:pt x="2649" y="19294"/>
                    </a:cubicBezTo>
                    <a:cubicBezTo>
                      <a:pt x="4809" y="24775"/>
                      <a:pt x="10069" y="28174"/>
                      <a:pt x="15722" y="28174"/>
                    </a:cubicBezTo>
                    <a:cubicBezTo>
                      <a:pt x="16831" y="28174"/>
                      <a:pt x="17955" y="28043"/>
                      <a:pt x="19074" y="27771"/>
                    </a:cubicBezTo>
                    <a:cubicBezTo>
                      <a:pt x="25896" y="26049"/>
                      <a:pt x="30466" y="19559"/>
                      <a:pt x="29671" y="12605"/>
                    </a:cubicBezTo>
                    <a:lnTo>
                      <a:pt x="29671" y="12605"/>
                    </a:lnTo>
                    <a:lnTo>
                      <a:pt x="16624" y="13466"/>
                    </a:lnTo>
                    <a:lnTo>
                      <a:pt x="26889" y="5585"/>
                    </a:lnTo>
                    <a:cubicBezTo>
                      <a:pt x="24153" y="1951"/>
                      <a:pt x="19955" y="0"/>
                      <a:pt x="1566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34"/>
              <p:cNvSpPr/>
              <p:nvPr/>
            </p:nvSpPr>
            <p:spPr>
              <a:xfrm>
                <a:off x="1187914" y="2013279"/>
                <a:ext cx="339249" cy="349788"/>
              </a:xfrm>
              <a:custGeom>
                <a:rect b="b" l="l" r="r" t="t"/>
                <a:pathLst>
                  <a:path extrusionOk="0" h="30798" w="29870">
                    <a:moveTo>
                      <a:pt x="29605" y="15234"/>
                    </a:moveTo>
                    <a:lnTo>
                      <a:pt x="16491" y="15167"/>
                    </a:lnTo>
                    <a:lnTo>
                      <a:pt x="27353" y="8015"/>
                    </a:lnTo>
                    <a:cubicBezTo>
                      <a:pt x="23512" y="2120"/>
                      <a:pt x="15895" y="1"/>
                      <a:pt x="9537" y="3047"/>
                    </a:cubicBezTo>
                    <a:cubicBezTo>
                      <a:pt x="3179" y="6028"/>
                      <a:pt x="0" y="13247"/>
                      <a:pt x="2120" y="20002"/>
                    </a:cubicBezTo>
                    <a:cubicBezTo>
                      <a:pt x="4239" y="26691"/>
                      <a:pt x="10994" y="30798"/>
                      <a:pt x="17948" y="29605"/>
                    </a:cubicBezTo>
                    <a:cubicBezTo>
                      <a:pt x="24903" y="28413"/>
                      <a:pt x="29870" y="22320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34"/>
              <p:cNvSpPr/>
              <p:nvPr/>
            </p:nvSpPr>
            <p:spPr>
              <a:xfrm>
                <a:off x="1211981" y="2185538"/>
                <a:ext cx="315182" cy="176779"/>
              </a:xfrm>
              <a:custGeom>
                <a:rect b="b" l="l" r="r" t="t"/>
                <a:pathLst>
                  <a:path extrusionOk="0" h="15565" w="27751">
                    <a:moveTo>
                      <a:pt x="27486" y="67"/>
                    </a:moveTo>
                    <a:lnTo>
                      <a:pt x="14372" y="0"/>
                    </a:lnTo>
                    <a:lnTo>
                      <a:pt x="1" y="4372"/>
                    </a:lnTo>
                    <a:cubicBezTo>
                      <a:pt x="1921" y="11193"/>
                      <a:pt x="8610" y="15564"/>
                      <a:pt x="15631" y="14438"/>
                    </a:cubicBezTo>
                    <a:cubicBezTo>
                      <a:pt x="22651" y="13312"/>
                      <a:pt x="27751" y="7153"/>
                      <a:pt x="27486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34" name="Google Shape;3434;p34"/>
            <p:cNvGrpSpPr/>
            <p:nvPr/>
          </p:nvGrpSpPr>
          <p:grpSpPr>
            <a:xfrm flipH="1">
              <a:off x="7908824" y="4135619"/>
              <a:ext cx="1332614" cy="1445253"/>
              <a:chOff x="1404575" y="238125"/>
              <a:chExt cx="4767850" cy="5170850"/>
            </a:xfrm>
          </p:grpSpPr>
          <p:sp>
            <p:nvSpPr>
              <p:cNvPr id="3435" name="Google Shape;3435;p34"/>
              <p:cNvSpPr/>
              <p:nvPr/>
            </p:nvSpPr>
            <p:spPr>
              <a:xfrm>
                <a:off x="2149400" y="3058875"/>
                <a:ext cx="4018500" cy="1188100"/>
              </a:xfrm>
              <a:custGeom>
                <a:rect b="b" l="l" r="r" t="t"/>
                <a:pathLst>
                  <a:path extrusionOk="0" h="47524" w="160740">
                    <a:moveTo>
                      <a:pt x="92742" y="1"/>
                    </a:moveTo>
                    <a:cubicBezTo>
                      <a:pt x="80942" y="1"/>
                      <a:pt x="68280" y="804"/>
                      <a:pt x="55331" y="2902"/>
                    </a:cubicBezTo>
                    <a:cubicBezTo>
                      <a:pt x="0" y="11958"/>
                      <a:pt x="16935" y="38582"/>
                      <a:pt x="57595" y="45917"/>
                    </a:cubicBezTo>
                    <a:cubicBezTo>
                      <a:pt x="63681" y="47029"/>
                      <a:pt x="69515" y="47523"/>
                      <a:pt x="75074" y="47523"/>
                    </a:cubicBezTo>
                    <a:cubicBezTo>
                      <a:pt x="106652" y="47523"/>
                      <a:pt x="129326" y="31558"/>
                      <a:pt x="138643" y="22010"/>
                    </a:cubicBezTo>
                    <a:cubicBezTo>
                      <a:pt x="155759" y="20199"/>
                      <a:pt x="160739" y="8608"/>
                      <a:pt x="160739" y="8608"/>
                    </a:cubicBezTo>
                    <a:cubicBezTo>
                      <a:pt x="160739" y="8608"/>
                      <a:pt x="131359" y="1"/>
                      <a:pt x="92742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34"/>
              <p:cNvSpPr/>
              <p:nvPr/>
            </p:nvSpPr>
            <p:spPr>
              <a:xfrm>
                <a:off x="3195325" y="1428000"/>
                <a:ext cx="2977100" cy="2111025"/>
              </a:xfrm>
              <a:custGeom>
                <a:rect b="b" l="l" r="r" t="t"/>
                <a:pathLst>
                  <a:path extrusionOk="0" h="84441" w="119084">
                    <a:moveTo>
                      <a:pt x="53788" y="1"/>
                    </a:moveTo>
                    <a:cubicBezTo>
                      <a:pt x="40549" y="1"/>
                      <a:pt x="27418" y="5522"/>
                      <a:pt x="18837" y="18331"/>
                    </a:cubicBezTo>
                    <a:cubicBezTo>
                      <a:pt x="8875" y="24942"/>
                      <a:pt x="1" y="55188"/>
                      <a:pt x="725" y="66598"/>
                    </a:cubicBezTo>
                    <a:cubicBezTo>
                      <a:pt x="816" y="68500"/>
                      <a:pt x="10958" y="73028"/>
                      <a:pt x="10958" y="73028"/>
                    </a:cubicBezTo>
                    <a:cubicBezTo>
                      <a:pt x="14943" y="77103"/>
                      <a:pt x="32782" y="84438"/>
                      <a:pt x="56327" y="84438"/>
                    </a:cubicBezTo>
                    <a:cubicBezTo>
                      <a:pt x="56680" y="84440"/>
                      <a:pt x="57033" y="84441"/>
                      <a:pt x="57385" y="84441"/>
                    </a:cubicBezTo>
                    <a:cubicBezTo>
                      <a:pt x="73242" y="84441"/>
                      <a:pt x="89090" y="82451"/>
                      <a:pt x="104504" y="78642"/>
                    </a:cubicBezTo>
                    <a:cubicBezTo>
                      <a:pt x="113288" y="77737"/>
                      <a:pt x="118631" y="75382"/>
                      <a:pt x="118902" y="73843"/>
                    </a:cubicBezTo>
                    <a:cubicBezTo>
                      <a:pt x="119083" y="72394"/>
                      <a:pt x="116638" y="29651"/>
                      <a:pt x="92460" y="18331"/>
                    </a:cubicBezTo>
                    <a:cubicBezTo>
                      <a:pt x="83605" y="6940"/>
                      <a:pt x="68629" y="1"/>
                      <a:pt x="53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34"/>
              <p:cNvSpPr/>
              <p:nvPr/>
            </p:nvSpPr>
            <p:spPr>
              <a:xfrm>
                <a:off x="3197600" y="1958700"/>
                <a:ext cx="1688900" cy="1580250"/>
              </a:xfrm>
              <a:custGeom>
                <a:rect b="b" l="l" r="r" t="t"/>
                <a:pathLst>
                  <a:path extrusionOk="0" h="63210" w="67556">
                    <a:moveTo>
                      <a:pt x="15486" y="1"/>
                    </a:moveTo>
                    <a:cubicBezTo>
                      <a:pt x="6973" y="10053"/>
                      <a:pt x="0" y="35137"/>
                      <a:pt x="544" y="45279"/>
                    </a:cubicBezTo>
                    <a:cubicBezTo>
                      <a:pt x="634" y="47272"/>
                      <a:pt x="10867" y="51800"/>
                      <a:pt x="10867" y="51800"/>
                    </a:cubicBezTo>
                    <a:cubicBezTo>
                      <a:pt x="14852" y="55875"/>
                      <a:pt x="32691" y="63210"/>
                      <a:pt x="56236" y="63210"/>
                    </a:cubicBezTo>
                    <a:cubicBezTo>
                      <a:pt x="60040" y="63210"/>
                      <a:pt x="63843" y="63119"/>
                      <a:pt x="67556" y="62848"/>
                    </a:cubicBezTo>
                    <a:cubicBezTo>
                      <a:pt x="66469" y="56146"/>
                      <a:pt x="63119" y="41929"/>
                      <a:pt x="52614" y="32149"/>
                    </a:cubicBezTo>
                    <a:cubicBezTo>
                      <a:pt x="50531" y="17388"/>
                      <a:pt x="37491" y="1540"/>
                      <a:pt x="15486" y="1"/>
                    </a:cubicBezTo>
                    <a:close/>
                  </a:path>
                </a:pathLst>
              </a:custGeom>
              <a:solidFill>
                <a:srgbClr val="F9FA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34"/>
              <p:cNvSpPr/>
              <p:nvPr/>
            </p:nvSpPr>
            <p:spPr>
              <a:xfrm>
                <a:off x="5493225" y="2194150"/>
                <a:ext cx="344125" cy="314800"/>
              </a:xfrm>
              <a:custGeom>
                <a:rect b="b" l="l" r="r" t="t"/>
                <a:pathLst>
                  <a:path extrusionOk="0" h="12592" w="13765">
                    <a:moveTo>
                      <a:pt x="4442" y="0"/>
                    </a:moveTo>
                    <a:cubicBezTo>
                      <a:pt x="3462" y="0"/>
                      <a:pt x="2578" y="292"/>
                      <a:pt x="1902" y="906"/>
                    </a:cubicBezTo>
                    <a:cubicBezTo>
                      <a:pt x="0" y="2717"/>
                      <a:pt x="634" y="6611"/>
                      <a:pt x="3351" y="9600"/>
                    </a:cubicBezTo>
                    <a:cubicBezTo>
                      <a:pt x="5140" y="11508"/>
                      <a:pt x="7401" y="12592"/>
                      <a:pt x="9305" y="12592"/>
                    </a:cubicBezTo>
                    <a:cubicBezTo>
                      <a:pt x="10292" y="12592"/>
                      <a:pt x="11183" y="12301"/>
                      <a:pt x="11863" y="11683"/>
                    </a:cubicBezTo>
                    <a:cubicBezTo>
                      <a:pt x="13765" y="9871"/>
                      <a:pt x="13131" y="6068"/>
                      <a:pt x="10414" y="3080"/>
                    </a:cubicBezTo>
                    <a:cubicBezTo>
                      <a:pt x="8619" y="1105"/>
                      <a:pt x="6350" y="0"/>
                      <a:pt x="4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34"/>
              <p:cNvSpPr/>
              <p:nvPr/>
            </p:nvSpPr>
            <p:spPr>
              <a:xfrm>
                <a:off x="5610950" y="2583250"/>
                <a:ext cx="162375" cy="155175"/>
              </a:xfrm>
              <a:custGeom>
                <a:rect b="b" l="l" r="r" t="t"/>
                <a:pathLst>
                  <a:path extrusionOk="0" h="6207" w="6495">
                    <a:moveTo>
                      <a:pt x="3311" y="0"/>
                    </a:moveTo>
                    <a:cubicBezTo>
                      <a:pt x="2595" y="0"/>
                      <a:pt x="1868" y="256"/>
                      <a:pt x="1268" y="828"/>
                    </a:cubicBezTo>
                    <a:cubicBezTo>
                      <a:pt x="0" y="2186"/>
                      <a:pt x="91" y="4269"/>
                      <a:pt x="1449" y="5537"/>
                    </a:cubicBezTo>
                    <a:cubicBezTo>
                      <a:pt x="2040" y="5999"/>
                      <a:pt x="2703" y="6206"/>
                      <a:pt x="3349" y="6206"/>
                    </a:cubicBezTo>
                    <a:cubicBezTo>
                      <a:pt x="4979" y="6206"/>
                      <a:pt x="6495" y="4882"/>
                      <a:pt x="6430" y="3001"/>
                    </a:cubicBezTo>
                    <a:cubicBezTo>
                      <a:pt x="6368" y="1204"/>
                      <a:pt x="4864" y="0"/>
                      <a:pt x="33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34"/>
              <p:cNvSpPr/>
              <p:nvPr/>
            </p:nvSpPr>
            <p:spPr>
              <a:xfrm>
                <a:off x="5411725" y="2474100"/>
                <a:ext cx="181300" cy="153275"/>
              </a:xfrm>
              <a:custGeom>
                <a:rect b="b" l="l" r="r" t="t"/>
                <a:pathLst>
                  <a:path extrusionOk="0" h="6131" w="7252">
                    <a:moveTo>
                      <a:pt x="3343" y="1"/>
                    </a:moveTo>
                    <a:cubicBezTo>
                      <a:pt x="3198" y="1"/>
                      <a:pt x="3049" y="11"/>
                      <a:pt x="2898" y="32"/>
                    </a:cubicBezTo>
                    <a:cubicBezTo>
                      <a:pt x="1177" y="394"/>
                      <a:pt x="0" y="2115"/>
                      <a:pt x="362" y="3926"/>
                    </a:cubicBezTo>
                    <a:cubicBezTo>
                      <a:pt x="824" y="5363"/>
                      <a:pt x="2101" y="6131"/>
                      <a:pt x="3368" y="6131"/>
                    </a:cubicBezTo>
                    <a:cubicBezTo>
                      <a:pt x="4336" y="6131"/>
                      <a:pt x="5298" y="5682"/>
                      <a:pt x="5886" y="4741"/>
                    </a:cubicBezTo>
                    <a:cubicBezTo>
                      <a:pt x="7252" y="2693"/>
                      <a:pt x="5722" y="1"/>
                      <a:pt x="3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34"/>
              <p:cNvSpPr/>
              <p:nvPr/>
            </p:nvSpPr>
            <p:spPr>
              <a:xfrm>
                <a:off x="3994500" y="1572950"/>
                <a:ext cx="380375" cy="281650"/>
              </a:xfrm>
              <a:custGeom>
                <a:rect b="b" l="l" r="r" t="t"/>
                <a:pathLst>
                  <a:path extrusionOk="0" h="11266" w="15215">
                    <a:moveTo>
                      <a:pt x="10019" y="0"/>
                    </a:moveTo>
                    <a:cubicBezTo>
                      <a:pt x="8469" y="0"/>
                      <a:pt x="6696" y="522"/>
                      <a:pt x="5072" y="1575"/>
                    </a:cubicBezTo>
                    <a:cubicBezTo>
                      <a:pt x="1630" y="3749"/>
                      <a:pt x="0" y="7281"/>
                      <a:pt x="1359" y="9544"/>
                    </a:cubicBezTo>
                    <a:cubicBezTo>
                      <a:pt x="2098" y="10700"/>
                      <a:pt x="3498" y="11266"/>
                      <a:pt x="5138" y="11266"/>
                    </a:cubicBezTo>
                    <a:cubicBezTo>
                      <a:pt x="6710" y="11266"/>
                      <a:pt x="8502" y="10745"/>
                      <a:pt x="10143" y="9726"/>
                    </a:cubicBezTo>
                    <a:cubicBezTo>
                      <a:pt x="13584" y="7552"/>
                      <a:pt x="15214" y="3930"/>
                      <a:pt x="13765" y="1757"/>
                    </a:cubicBezTo>
                    <a:cubicBezTo>
                      <a:pt x="13065" y="590"/>
                      <a:pt x="11668" y="0"/>
                      <a:pt x="100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34"/>
              <p:cNvSpPr/>
              <p:nvPr/>
            </p:nvSpPr>
            <p:spPr>
              <a:xfrm>
                <a:off x="3796375" y="1826425"/>
                <a:ext cx="175500" cy="154150"/>
              </a:xfrm>
              <a:custGeom>
                <a:rect b="b" l="l" r="r" t="t"/>
                <a:pathLst>
                  <a:path extrusionOk="0" h="6166" w="7020">
                    <a:moveTo>
                      <a:pt x="3595" y="0"/>
                    </a:moveTo>
                    <a:cubicBezTo>
                      <a:pt x="2330" y="0"/>
                      <a:pt x="1089" y="745"/>
                      <a:pt x="681" y="2122"/>
                    </a:cubicBezTo>
                    <a:cubicBezTo>
                      <a:pt x="1" y="4239"/>
                      <a:pt x="1655" y="6166"/>
                      <a:pt x="3642" y="6166"/>
                    </a:cubicBezTo>
                    <a:cubicBezTo>
                      <a:pt x="4036" y="6166"/>
                      <a:pt x="4442" y="6090"/>
                      <a:pt x="4846" y="5926"/>
                    </a:cubicBezTo>
                    <a:cubicBezTo>
                      <a:pt x="6386" y="5020"/>
                      <a:pt x="7020" y="3028"/>
                      <a:pt x="6205" y="1398"/>
                    </a:cubicBezTo>
                    <a:cubicBezTo>
                      <a:pt x="5572" y="448"/>
                      <a:pt x="4576" y="0"/>
                      <a:pt x="3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34"/>
              <p:cNvSpPr/>
              <p:nvPr/>
            </p:nvSpPr>
            <p:spPr>
              <a:xfrm>
                <a:off x="4526525" y="1511750"/>
                <a:ext cx="178875" cy="154400"/>
              </a:xfrm>
              <a:custGeom>
                <a:rect b="b" l="l" r="r" t="t"/>
                <a:pathLst>
                  <a:path extrusionOk="0" h="6176" w="7155">
                    <a:moveTo>
                      <a:pt x="3677" y="0"/>
                    </a:moveTo>
                    <a:cubicBezTo>
                      <a:pt x="1843" y="0"/>
                      <a:pt x="0" y="1312"/>
                      <a:pt x="0" y="3661"/>
                    </a:cubicBezTo>
                    <a:cubicBezTo>
                      <a:pt x="394" y="5159"/>
                      <a:pt x="1817" y="6176"/>
                      <a:pt x="3314" y="6176"/>
                    </a:cubicBezTo>
                    <a:cubicBezTo>
                      <a:pt x="3537" y="6176"/>
                      <a:pt x="3762" y="6153"/>
                      <a:pt x="3985" y="6106"/>
                    </a:cubicBezTo>
                    <a:cubicBezTo>
                      <a:pt x="5796" y="5835"/>
                      <a:pt x="7154" y="4295"/>
                      <a:pt x="7064" y="2484"/>
                    </a:cubicBezTo>
                    <a:cubicBezTo>
                      <a:pt x="6511" y="785"/>
                      <a:pt x="5096" y="0"/>
                      <a:pt x="3677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34"/>
              <p:cNvSpPr/>
              <p:nvPr/>
            </p:nvSpPr>
            <p:spPr>
              <a:xfrm>
                <a:off x="3854125" y="238125"/>
                <a:ext cx="1722875" cy="2802775"/>
              </a:xfrm>
              <a:custGeom>
                <a:rect b="b" l="l" r="r" t="t"/>
                <a:pathLst>
                  <a:path extrusionOk="0" h="112111" w="68915">
                    <a:moveTo>
                      <a:pt x="1450" y="112110"/>
                    </a:moveTo>
                    <a:lnTo>
                      <a:pt x="2355" y="110933"/>
                    </a:lnTo>
                    <a:cubicBezTo>
                      <a:pt x="2989" y="110118"/>
                      <a:pt x="3895" y="109031"/>
                      <a:pt x="4982" y="107582"/>
                    </a:cubicBezTo>
                    <a:cubicBezTo>
                      <a:pt x="6068" y="106133"/>
                      <a:pt x="7245" y="104232"/>
                      <a:pt x="8604" y="102149"/>
                    </a:cubicBezTo>
                    <a:cubicBezTo>
                      <a:pt x="10053" y="99975"/>
                      <a:pt x="11411" y="97621"/>
                      <a:pt x="12951" y="94995"/>
                    </a:cubicBezTo>
                    <a:cubicBezTo>
                      <a:pt x="14490" y="92369"/>
                      <a:pt x="16120" y="89471"/>
                      <a:pt x="17660" y="86392"/>
                    </a:cubicBezTo>
                    <a:cubicBezTo>
                      <a:pt x="18475" y="84852"/>
                      <a:pt x="19290" y="83222"/>
                      <a:pt x="20105" y="81592"/>
                    </a:cubicBezTo>
                    <a:cubicBezTo>
                      <a:pt x="20920" y="79962"/>
                      <a:pt x="21644" y="78332"/>
                      <a:pt x="22550" y="76612"/>
                    </a:cubicBezTo>
                    <a:cubicBezTo>
                      <a:pt x="24270" y="73261"/>
                      <a:pt x="25991" y="69820"/>
                      <a:pt x="27892" y="66288"/>
                    </a:cubicBezTo>
                    <a:lnTo>
                      <a:pt x="30790" y="61036"/>
                    </a:lnTo>
                    <a:lnTo>
                      <a:pt x="33779" y="55783"/>
                    </a:lnTo>
                    <a:cubicBezTo>
                      <a:pt x="35680" y="52071"/>
                      <a:pt x="37763" y="48720"/>
                      <a:pt x="39755" y="45279"/>
                    </a:cubicBezTo>
                    <a:cubicBezTo>
                      <a:pt x="41838" y="41928"/>
                      <a:pt x="43921" y="38577"/>
                      <a:pt x="45913" y="35317"/>
                    </a:cubicBezTo>
                    <a:cubicBezTo>
                      <a:pt x="47815" y="32057"/>
                      <a:pt x="49898" y="28978"/>
                      <a:pt x="51800" y="26081"/>
                    </a:cubicBezTo>
                    <a:cubicBezTo>
                      <a:pt x="52796" y="24632"/>
                      <a:pt x="53611" y="23183"/>
                      <a:pt x="54607" y="21824"/>
                    </a:cubicBezTo>
                    <a:lnTo>
                      <a:pt x="57233" y="17840"/>
                    </a:lnTo>
                    <a:lnTo>
                      <a:pt x="61942" y="10957"/>
                    </a:lnTo>
                    <a:lnTo>
                      <a:pt x="65745" y="5705"/>
                    </a:lnTo>
                    <a:cubicBezTo>
                      <a:pt x="67828" y="2717"/>
                      <a:pt x="68915" y="996"/>
                      <a:pt x="68915" y="996"/>
                    </a:cubicBezTo>
                    <a:lnTo>
                      <a:pt x="67919" y="0"/>
                    </a:lnTo>
                    <a:cubicBezTo>
                      <a:pt x="67919" y="0"/>
                      <a:pt x="66379" y="1358"/>
                      <a:pt x="63572" y="3713"/>
                    </a:cubicBezTo>
                    <a:lnTo>
                      <a:pt x="58682" y="8060"/>
                    </a:lnTo>
                    <a:cubicBezTo>
                      <a:pt x="56780" y="9690"/>
                      <a:pt x="54788" y="11772"/>
                      <a:pt x="52615" y="14036"/>
                    </a:cubicBezTo>
                    <a:lnTo>
                      <a:pt x="49173" y="17478"/>
                    </a:lnTo>
                    <a:cubicBezTo>
                      <a:pt x="48087" y="18745"/>
                      <a:pt x="46909" y="20013"/>
                      <a:pt x="45732" y="21372"/>
                    </a:cubicBezTo>
                    <a:cubicBezTo>
                      <a:pt x="43378" y="24088"/>
                      <a:pt x="40842" y="26805"/>
                      <a:pt x="38488" y="29975"/>
                    </a:cubicBezTo>
                    <a:cubicBezTo>
                      <a:pt x="36133" y="33053"/>
                      <a:pt x="33507" y="36223"/>
                      <a:pt x="31153" y="39664"/>
                    </a:cubicBezTo>
                    <a:cubicBezTo>
                      <a:pt x="28798" y="43015"/>
                      <a:pt x="26353" y="46456"/>
                      <a:pt x="24180" y="49897"/>
                    </a:cubicBezTo>
                    <a:lnTo>
                      <a:pt x="20738" y="55150"/>
                    </a:lnTo>
                    <a:cubicBezTo>
                      <a:pt x="19652" y="56961"/>
                      <a:pt x="18656" y="58772"/>
                      <a:pt x="17660" y="60583"/>
                    </a:cubicBezTo>
                    <a:cubicBezTo>
                      <a:pt x="15486" y="64024"/>
                      <a:pt x="13675" y="67646"/>
                      <a:pt x="11773" y="71088"/>
                    </a:cubicBezTo>
                    <a:cubicBezTo>
                      <a:pt x="9962" y="74619"/>
                      <a:pt x="8332" y="77970"/>
                      <a:pt x="6883" y="81321"/>
                    </a:cubicBezTo>
                    <a:cubicBezTo>
                      <a:pt x="5434" y="84581"/>
                      <a:pt x="4348" y="87841"/>
                      <a:pt x="3442" y="90829"/>
                    </a:cubicBezTo>
                    <a:cubicBezTo>
                      <a:pt x="2536" y="93546"/>
                      <a:pt x="1812" y="96353"/>
                      <a:pt x="1269" y="99160"/>
                    </a:cubicBezTo>
                    <a:cubicBezTo>
                      <a:pt x="816" y="101334"/>
                      <a:pt x="454" y="103598"/>
                      <a:pt x="273" y="105771"/>
                    </a:cubicBezTo>
                    <a:cubicBezTo>
                      <a:pt x="91" y="107220"/>
                      <a:pt x="1" y="108760"/>
                      <a:pt x="1" y="110208"/>
                    </a:cubicBezTo>
                    <a:cubicBezTo>
                      <a:pt x="1" y="110752"/>
                      <a:pt x="1" y="111205"/>
                      <a:pt x="1" y="1117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34"/>
              <p:cNvSpPr/>
              <p:nvPr/>
            </p:nvSpPr>
            <p:spPr>
              <a:xfrm>
                <a:off x="3872250" y="249425"/>
                <a:ext cx="1704750" cy="2791475"/>
              </a:xfrm>
              <a:custGeom>
                <a:rect b="b" l="l" r="r" t="t"/>
                <a:pathLst>
                  <a:path extrusionOk="0" h="111659" w="68190">
                    <a:moveTo>
                      <a:pt x="68190" y="544"/>
                    </a:moveTo>
                    <a:cubicBezTo>
                      <a:pt x="68190" y="544"/>
                      <a:pt x="67103" y="2265"/>
                      <a:pt x="65020" y="5253"/>
                    </a:cubicBezTo>
                    <a:lnTo>
                      <a:pt x="61217" y="10505"/>
                    </a:lnTo>
                    <a:lnTo>
                      <a:pt x="56508" y="17388"/>
                    </a:lnTo>
                    <a:lnTo>
                      <a:pt x="53882" y="21282"/>
                    </a:lnTo>
                    <a:cubicBezTo>
                      <a:pt x="52886" y="22640"/>
                      <a:pt x="51980" y="24089"/>
                      <a:pt x="51075" y="25629"/>
                    </a:cubicBezTo>
                    <a:cubicBezTo>
                      <a:pt x="49173" y="28526"/>
                      <a:pt x="47090" y="31515"/>
                      <a:pt x="45188" y="34775"/>
                    </a:cubicBezTo>
                    <a:cubicBezTo>
                      <a:pt x="43196" y="38035"/>
                      <a:pt x="41023" y="41295"/>
                      <a:pt x="39030" y="44827"/>
                    </a:cubicBezTo>
                    <a:cubicBezTo>
                      <a:pt x="37129" y="48268"/>
                      <a:pt x="34955" y="51619"/>
                      <a:pt x="33054" y="55241"/>
                    </a:cubicBezTo>
                    <a:lnTo>
                      <a:pt x="30065" y="60493"/>
                    </a:lnTo>
                    <a:lnTo>
                      <a:pt x="27167" y="65746"/>
                    </a:lnTo>
                    <a:cubicBezTo>
                      <a:pt x="25266" y="69277"/>
                      <a:pt x="23545" y="72718"/>
                      <a:pt x="21825" y="76069"/>
                    </a:cubicBezTo>
                    <a:cubicBezTo>
                      <a:pt x="20919" y="77790"/>
                      <a:pt x="20104" y="79510"/>
                      <a:pt x="19380" y="81050"/>
                    </a:cubicBezTo>
                    <a:cubicBezTo>
                      <a:pt x="18565" y="82680"/>
                      <a:pt x="17750" y="84310"/>
                      <a:pt x="16935" y="85849"/>
                    </a:cubicBezTo>
                    <a:cubicBezTo>
                      <a:pt x="15395" y="89019"/>
                      <a:pt x="13674" y="91736"/>
                      <a:pt x="12226" y="94452"/>
                    </a:cubicBezTo>
                    <a:cubicBezTo>
                      <a:pt x="10777" y="97078"/>
                      <a:pt x="9237" y="99433"/>
                      <a:pt x="7879" y="101606"/>
                    </a:cubicBezTo>
                    <a:cubicBezTo>
                      <a:pt x="6520" y="103689"/>
                      <a:pt x="5343" y="105500"/>
                      <a:pt x="4257" y="107040"/>
                    </a:cubicBezTo>
                    <a:cubicBezTo>
                      <a:pt x="3170" y="108489"/>
                      <a:pt x="2264" y="109666"/>
                      <a:pt x="1630" y="110390"/>
                    </a:cubicBezTo>
                    <a:lnTo>
                      <a:pt x="725" y="111658"/>
                    </a:lnTo>
                    <a:lnTo>
                      <a:pt x="0" y="111386"/>
                    </a:lnTo>
                    <a:cubicBezTo>
                      <a:pt x="0" y="111386"/>
                      <a:pt x="19017" y="51256"/>
                      <a:pt x="677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34"/>
              <p:cNvSpPr/>
              <p:nvPr/>
            </p:nvSpPr>
            <p:spPr>
              <a:xfrm>
                <a:off x="3999025" y="1442525"/>
                <a:ext cx="1935675" cy="1566675"/>
              </a:xfrm>
              <a:custGeom>
                <a:rect b="b" l="l" r="r" t="t"/>
                <a:pathLst>
                  <a:path extrusionOk="0" h="62667" w="77427">
                    <a:moveTo>
                      <a:pt x="816" y="62666"/>
                    </a:moveTo>
                    <a:lnTo>
                      <a:pt x="1812" y="62032"/>
                    </a:lnTo>
                    <a:cubicBezTo>
                      <a:pt x="2446" y="61670"/>
                      <a:pt x="3442" y="61036"/>
                      <a:pt x="4528" y="60221"/>
                    </a:cubicBezTo>
                    <a:cubicBezTo>
                      <a:pt x="5706" y="59497"/>
                      <a:pt x="7064" y="58501"/>
                      <a:pt x="8513" y="57323"/>
                    </a:cubicBezTo>
                    <a:cubicBezTo>
                      <a:pt x="10052" y="56237"/>
                      <a:pt x="11682" y="54878"/>
                      <a:pt x="13494" y="53339"/>
                    </a:cubicBezTo>
                    <a:cubicBezTo>
                      <a:pt x="15305" y="51890"/>
                      <a:pt x="17116" y="50260"/>
                      <a:pt x="19018" y="48449"/>
                    </a:cubicBezTo>
                    <a:cubicBezTo>
                      <a:pt x="20014" y="47543"/>
                      <a:pt x="20919" y="46638"/>
                      <a:pt x="21915" y="45732"/>
                    </a:cubicBezTo>
                    <a:cubicBezTo>
                      <a:pt x="23002" y="44736"/>
                      <a:pt x="23908" y="43740"/>
                      <a:pt x="24994" y="42834"/>
                    </a:cubicBezTo>
                    <a:cubicBezTo>
                      <a:pt x="27077" y="40842"/>
                      <a:pt x="29251" y="38850"/>
                      <a:pt x="31514" y="36857"/>
                    </a:cubicBezTo>
                    <a:lnTo>
                      <a:pt x="34865" y="33779"/>
                    </a:lnTo>
                    <a:lnTo>
                      <a:pt x="38306" y="30790"/>
                    </a:lnTo>
                    <a:cubicBezTo>
                      <a:pt x="40570" y="28798"/>
                      <a:pt x="43015" y="26896"/>
                      <a:pt x="45279" y="24994"/>
                    </a:cubicBezTo>
                    <a:cubicBezTo>
                      <a:pt x="47634" y="23002"/>
                      <a:pt x="49988" y="21282"/>
                      <a:pt x="52161" y="19380"/>
                    </a:cubicBezTo>
                    <a:cubicBezTo>
                      <a:pt x="54425" y="17569"/>
                      <a:pt x="56689" y="16029"/>
                      <a:pt x="58772" y="14399"/>
                    </a:cubicBezTo>
                    <a:cubicBezTo>
                      <a:pt x="59859" y="13584"/>
                      <a:pt x="60855" y="12769"/>
                      <a:pt x="61851" y="12045"/>
                    </a:cubicBezTo>
                    <a:lnTo>
                      <a:pt x="64749" y="9962"/>
                    </a:lnTo>
                    <a:lnTo>
                      <a:pt x="69911" y="6249"/>
                    </a:lnTo>
                    <a:lnTo>
                      <a:pt x="73986" y="3442"/>
                    </a:lnTo>
                    <a:cubicBezTo>
                      <a:pt x="76250" y="1902"/>
                      <a:pt x="77427" y="997"/>
                      <a:pt x="77427" y="997"/>
                    </a:cubicBezTo>
                    <a:lnTo>
                      <a:pt x="76974" y="1"/>
                    </a:lnTo>
                    <a:cubicBezTo>
                      <a:pt x="76974" y="1"/>
                      <a:pt x="75435" y="544"/>
                      <a:pt x="72899" y="1540"/>
                    </a:cubicBezTo>
                    <a:lnTo>
                      <a:pt x="68281" y="3351"/>
                    </a:lnTo>
                    <a:cubicBezTo>
                      <a:pt x="66469" y="4076"/>
                      <a:pt x="64568" y="5072"/>
                      <a:pt x="62485" y="6068"/>
                    </a:cubicBezTo>
                    <a:lnTo>
                      <a:pt x="59134" y="7607"/>
                    </a:lnTo>
                    <a:cubicBezTo>
                      <a:pt x="57957" y="8241"/>
                      <a:pt x="56870" y="8875"/>
                      <a:pt x="55693" y="9509"/>
                    </a:cubicBezTo>
                    <a:cubicBezTo>
                      <a:pt x="53339" y="10867"/>
                      <a:pt x="50713" y="12135"/>
                      <a:pt x="48268" y="13765"/>
                    </a:cubicBezTo>
                    <a:cubicBezTo>
                      <a:pt x="45822" y="15395"/>
                      <a:pt x="43106" y="16935"/>
                      <a:pt x="40570" y="18746"/>
                    </a:cubicBezTo>
                    <a:cubicBezTo>
                      <a:pt x="38125" y="20467"/>
                      <a:pt x="35499" y="22278"/>
                      <a:pt x="32963" y="24270"/>
                    </a:cubicBezTo>
                    <a:lnTo>
                      <a:pt x="29251" y="27168"/>
                    </a:lnTo>
                    <a:cubicBezTo>
                      <a:pt x="27983" y="28164"/>
                      <a:pt x="26805" y="29160"/>
                      <a:pt x="25628" y="30156"/>
                    </a:cubicBezTo>
                    <a:cubicBezTo>
                      <a:pt x="23183" y="32148"/>
                      <a:pt x="20919" y="34231"/>
                      <a:pt x="18836" y="36224"/>
                    </a:cubicBezTo>
                    <a:cubicBezTo>
                      <a:pt x="16754" y="38216"/>
                      <a:pt x="14580" y="40208"/>
                      <a:pt x="12769" y="42200"/>
                    </a:cubicBezTo>
                    <a:cubicBezTo>
                      <a:pt x="10867" y="44102"/>
                      <a:pt x="9237" y="46094"/>
                      <a:pt x="7788" y="47996"/>
                    </a:cubicBezTo>
                    <a:cubicBezTo>
                      <a:pt x="6521" y="49717"/>
                      <a:pt x="5253" y="51528"/>
                      <a:pt x="4166" y="53429"/>
                    </a:cubicBezTo>
                    <a:cubicBezTo>
                      <a:pt x="3079" y="55060"/>
                      <a:pt x="2355" y="56599"/>
                      <a:pt x="1721" y="57867"/>
                    </a:cubicBezTo>
                    <a:cubicBezTo>
                      <a:pt x="1178" y="58863"/>
                      <a:pt x="725" y="59859"/>
                      <a:pt x="363" y="60855"/>
                    </a:cubicBezTo>
                    <a:cubicBezTo>
                      <a:pt x="91" y="61580"/>
                      <a:pt x="1" y="62032"/>
                      <a:pt x="1" y="620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34"/>
              <p:cNvSpPr/>
              <p:nvPr/>
            </p:nvSpPr>
            <p:spPr>
              <a:xfrm>
                <a:off x="4008075" y="1456100"/>
                <a:ext cx="1926625" cy="1553100"/>
              </a:xfrm>
              <a:custGeom>
                <a:rect b="b" l="l" r="r" t="t"/>
                <a:pathLst>
                  <a:path extrusionOk="0" h="62124" w="77065">
                    <a:moveTo>
                      <a:pt x="77065" y="454"/>
                    </a:moveTo>
                    <a:cubicBezTo>
                      <a:pt x="77065" y="454"/>
                      <a:pt x="75797" y="1359"/>
                      <a:pt x="73533" y="2899"/>
                    </a:cubicBezTo>
                    <a:lnTo>
                      <a:pt x="69549" y="5706"/>
                    </a:lnTo>
                    <a:lnTo>
                      <a:pt x="64387" y="9419"/>
                    </a:lnTo>
                    <a:lnTo>
                      <a:pt x="61489" y="11502"/>
                    </a:lnTo>
                    <a:cubicBezTo>
                      <a:pt x="60493" y="12226"/>
                      <a:pt x="59497" y="13041"/>
                      <a:pt x="58410" y="13856"/>
                    </a:cubicBezTo>
                    <a:cubicBezTo>
                      <a:pt x="56327" y="15486"/>
                      <a:pt x="54063" y="17026"/>
                      <a:pt x="51799" y="18837"/>
                    </a:cubicBezTo>
                    <a:cubicBezTo>
                      <a:pt x="49626" y="20739"/>
                      <a:pt x="47181" y="22459"/>
                      <a:pt x="44917" y="24451"/>
                    </a:cubicBezTo>
                    <a:cubicBezTo>
                      <a:pt x="42653" y="26353"/>
                      <a:pt x="40208" y="28255"/>
                      <a:pt x="37944" y="30247"/>
                    </a:cubicBezTo>
                    <a:lnTo>
                      <a:pt x="34503" y="33236"/>
                    </a:lnTo>
                    <a:lnTo>
                      <a:pt x="31062" y="36314"/>
                    </a:lnTo>
                    <a:cubicBezTo>
                      <a:pt x="28798" y="38307"/>
                      <a:pt x="26715" y="40299"/>
                      <a:pt x="24632" y="42291"/>
                    </a:cubicBezTo>
                    <a:cubicBezTo>
                      <a:pt x="23546" y="43197"/>
                      <a:pt x="22549" y="44193"/>
                      <a:pt x="21553" y="45189"/>
                    </a:cubicBezTo>
                    <a:cubicBezTo>
                      <a:pt x="20557" y="46095"/>
                      <a:pt x="19561" y="47000"/>
                      <a:pt x="18656" y="47906"/>
                    </a:cubicBezTo>
                    <a:cubicBezTo>
                      <a:pt x="16754" y="49717"/>
                      <a:pt x="14762" y="51347"/>
                      <a:pt x="13132" y="52796"/>
                    </a:cubicBezTo>
                    <a:cubicBezTo>
                      <a:pt x="11411" y="54335"/>
                      <a:pt x="9690" y="55603"/>
                      <a:pt x="8151" y="56780"/>
                    </a:cubicBezTo>
                    <a:cubicBezTo>
                      <a:pt x="6611" y="57958"/>
                      <a:pt x="5344" y="58954"/>
                      <a:pt x="4166" y="59678"/>
                    </a:cubicBezTo>
                    <a:cubicBezTo>
                      <a:pt x="2989" y="60493"/>
                      <a:pt x="2084" y="61127"/>
                      <a:pt x="1450" y="61489"/>
                    </a:cubicBezTo>
                    <a:lnTo>
                      <a:pt x="454" y="62123"/>
                    </a:lnTo>
                    <a:lnTo>
                      <a:pt x="1" y="61852"/>
                    </a:lnTo>
                    <a:cubicBezTo>
                      <a:pt x="1" y="61852"/>
                      <a:pt x="29070" y="23908"/>
                      <a:pt x="767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34"/>
              <p:cNvSpPr/>
              <p:nvPr/>
            </p:nvSpPr>
            <p:spPr>
              <a:xfrm>
                <a:off x="3783950" y="541475"/>
                <a:ext cx="765225" cy="2372625"/>
              </a:xfrm>
              <a:custGeom>
                <a:rect b="b" l="l" r="r" t="t"/>
                <a:pathLst>
                  <a:path extrusionOk="0" h="94905" w="30609">
                    <a:moveTo>
                      <a:pt x="2808" y="94905"/>
                    </a:moveTo>
                    <a:cubicBezTo>
                      <a:pt x="2808" y="94905"/>
                      <a:pt x="2898" y="94452"/>
                      <a:pt x="3261" y="93728"/>
                    </a:cubicBezTo>
                    <a:cubicBezTo>
                      <a:pt x="3532" y="93003"/>
                      <a:pt x="3985" y="92007"/>
                      <a:pt x="4438" y="90739"/>
                    </a:cubicBezTo>
                    <a:cubicBezTo>
                      <a:pt x="4891" y="89562"/>
                      <a:pt x="5434" y="87841"/>
                      <a:pt x="6068" y="86121"/>
                    </a:cubicBezTo>
                    <a:cubicBezTo>
                      <a:pt x="6611" y="84310"/>
                      <a:pt x="7155" y="82227"/>
                      <a:pt x="7879" y="80054"/>
                    </a:cubicBezTo>
                    <a:cubicBezTo>
                      <a:pt x="8513" y="77790"/>
                      <a:pt x="9147" y="75435"/>
                      <a:pt x="9600" y="72809"/>
                    </a:cubicBezTo>
                    <a:cubicBezTo>
                      <a:pt x="9962" y="71541"/>
                      <a:pt x="10143" y="70273"/>
                      <a:pt x="10505" y="68915"/>
                    </a:cubicBezTo>
                    <a:cubicBezTo>
                      <a:pt x="10777" y="67557"/>
                      <a:pt x="10958" y="66198"/>
                      <a:pt x="11320" y="64749"/>
                    </a:cubicBezTo>
                    <a:cubicBezTo>
                      <a:pt x="11954" y="61942"/>
                      <a:pt x="12497" y="59135"/>
                      <a:pt x="13222" y="56146"/>
                    </a:cubicBezTo>
                    <a:cubicBezTo>
                      <a:pt x="13584" y="54697"/>
                      <a:pt x="13946" y="53249"/>
                      <a:pt x="14309" y="51800"/>
                    </a:cubicBezTo>
                    <a:lnTo>
                      <a:pt x="15395" y="47362"/>
                    </a:lnTo>
                    <a:cubicBezTo>
                      <a:pt x="16210" y="44374"/>
                      <a:pt x="17025" y="41476"/>
                      <a:pt x="17840" y="38578"/>
                    </a:cubicBezTo>
                    <a:cubicBezTo>
                      <a:pt x="18655" y="35680"/>
                      <a:pt x="19561" y="32873"/>
                      <a:pt x="20376" y="30066"/>
                    </a:cubicBezTo>
                    <a:cubicBezTo>
                      <a:pt x="21191" y="27259"/>
                      <a:pt x="22097" y="24723"/>
                      <a:pt x="22912" y="22187"/>
                    </a:cubicBezTo>
                    <a:cubicBezTo>
                      <a:pt x="23364" y="20919"/>
                      <a:pt x="23727" y="19652"/>
                      <a:pt x="24089" y="18474"/>
                    </a:cubicBezTo>
                    <a:lnTo>
                      <a:pt x="25357" y="15124"/>
                    </a:lnTo>
                    <a:lnTo>
                      <a:pt x="27439" y="9147"/>
                    </a:lnTo>
                    <a:cubicBezTo>
                      <a:pt x="28073" y="7336"/>
                      <a:pt x="28707" y="5796"/>
                      <a:pt x="29160" y="4619"/>
                    </a:cubicBezTo>
                    <a:cubicBezTo>
                      <a:pt x="30066" y="2084"/>
                      <a:pt x="30609" y="544"/>
                      <a:pt x="30609" y="544"/>
                    </a:cubicBezTo>
                    <a:lnTo>
                      <a:pt x="29703" y="1"/>
                    </a:lnTo>
                    <a:cubicBezTo>
                      <a:pt x="29703" y="1"/>
                      <a:pt x="28798" y="1269"/>
                      <a:pt x="27168" y="3532"/>
                    </a:cubicBezTo>
                    <a:lnTo>
                      <a:pt x="24451" y="7698"/>
                    </a:lnTo>
                    <a:cubicBezTo>
                      <a:pt x="23364" y="9328"/>
                      <a:pt x="22368" y="11230"/>
                      <a:pt x="21191" y="13222"/>
                    </a:cubicBezTo>
                    <a:lnTo>
                      <a:pt x="19380" y="16482"/>
                    </a:lnTo>
                    <a:cubicBezTo>
                      <a:pt x="18746" y="17569"/>
                      <a:pt x="18203" y="18746"/>
                      <a:pt x="17569" y="19923"/>
                    </a:cubicBezTo>
                    <a:cubicBezTo>
                      <a:pt x="16391" y="22368"/>
                      <a:pt x="15033" y="24904"/>
                      <a:pt x="13946" y="27621"/>
                    </a:cubicBezTo>
                    <a:cubicBezTo>
                      <a:pt x="12769" y="30337"/>
                      <a:pt x="11501" y="33145"/>
                      <a:pt x="10505" y="36043"/>
                    </a:cubicBezTo>
                    <a:cubicBezTo>
                      <a:pt x="9419" y="39031"/>
                      <a:pt x="8241" y="41929"/>
                      <a:pt x="7336" y="44917"/>
                    </a:cubicBezTo>
                    <a:lnTo>
                      <a:pt x="5887" y="49445"/>
                    </a:lnTo>
                    <a:cubicBezTo>
                      <a:pt x="5434" y="50985"/>
                      <a:pt x="5072" y="52524"/>
                      <a:pt x="4619" y="53973"/>
                    </a:cubicBezTo>
                    <a:cubicBezTo>
                      <a:pt x="3804" y="56961"/>
                      <a:pt x="3080" y="59950"/>
                      <a:pt x="2446" y="62848"/>
                    </a:cubicBezTo>
                    <a:cubicBezTo>
                      <a:pt x="1812" y="65745"/>
                      <a:pt x="1268" y="68553"/>
                      <a:pt x="816" y="71269"/>
                    </a:cubicBezTo>
                    <a:cubicBezTo>
                      <a:pt x="453" y="73986"/>
                      <a:pt x="182" y="76522"/>
                      <a:pt x="91" y="78876"/>
                    </a:cubicBezTo>
                    <a:cubicBezTo>
                      <a:pt x="1" y="81050"/>
                      <a:pt x="1" y="83223"/>
                      <a:pt x="91" y="85396"/>
                    </a:cubicBezTo>
                    <a:cubicBezTo>
                      <a:pt x="182" y="87117"/>
                      <a:pt x="363" y="88747"/>
                      <a:pt x="635" y="90468"/>
                    </a:cubicBezTo>
                    <a:cubicBezTo>
                      <a:pt x="816" y="91554"/>
                      <a:pt x="997" y="92641"/>
                      <a:pt x="1359" y="93728"/>
                    </a:cubicBezTo>
                    <a:cubicBezTo>
                      <a:pt x="1359" y="94090"/>
                      <a:pt x="1540" y="94452"/>
                      <a:pt x="1631" y="948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34"/>
              <p:cNvSpPr/>
              <p:nvPr/>
            </p:nvSpPr>
            <p:spPr>
              <a:xfrm>
                <a:off x="3840550" y="550525"/>
                <a:ext cx="708625" cy="2363575"/>
              </a:xfrm>
              <a:custGeom>
                <a:rect b="b" l="l" r="r" t="t"/>
                <a:pathLst>
                  <a:path extrusionOk="0" h="94543" w="28345">
                    <a:moveTo>
                      <a:pt x="28345" y="182"/>
                    </a:moveTo>
                    <a:cubicBezTo>
                      <a:pt x="28345" y="182"/>
                      <a:pt x="27892" y="1722"/>
                      <a:pt x="26896" y="4257"/>
                    </a:cubicBezTo>
                    <a:cubicBezTo>
                      <a:pt x="26443" y="5525"/>
                      <a:pt x="25900" y="7064"/>
                      <a:pt x="25175" y="8785"/>
                    </a:cubicBezTo>
                    <a:lnTo>
                      <a:pt x="23093" y="14762"/>
                    </a:lnTo>
                    <a:lnTo>
                      <a:pt x="21915" y="18112"/>
                    </a:lnTo>
                    <a:cubicBezTo>
                      <a:pt x="21463" y="19290"/>
                      <a:pt x="21100" y="20557"/>
                      <a:pt x="20648" y="21825"/>
                    </a:cubicBezTo>
                    <a:cubicBezTo>
                      <a:pt x="19833" y="24270"/>
                      <a:pt x="18927" y="26897"/>
                      <a:pt x="18112" y="29704"/>
                    </a:cubicBezTo>
                    <a:cubicBezTo>
                      <a:pt x="17388" y="32511"/>
                      <a:pt x="16391" y="35228"/>
                      <a:pt x="15576" y="38216"/>
                    </a:cubicBezTo>
                    <a:cubicBezTo>
                      <a:pt x="14852" y="41114"/>
                      <a:pt x="13946" y="44012"/>
                      <a:pt x="13222" y="47000"/>
                    </a:cubicBezTo>
                    <a:lnTo>
                      <a:pt x="12045" y="51438"/>
                    </a:lnTo>
                    <a:cubicBezTo>
                      <a:pt x="11682" y="52887"/>
                      <a:pt x="11411" y="54335"/>
                      <a:pt x="11049" y="55784"/>
                    </a:cubicBezTo>
                    <a:cubicBezTo>
                      <a:pt x="10324" y="58682"/>
                      <a:pt x="9690" y="61580"/>
                      <a:pt x="9056" y="64387"/>
                    </a:cubicBezTo>
                    <a:cubicBezTo>
                      <a:pt x="8785" y="65836"/>
                      <a:pt x="8513" y="67195"/>
                      <a:pt x="8241" y="68553"/>
                    </a:cubicBezTo>
                    <a:cubicBezTo>
                      <a:pt x="7970" y="69821"/>
                      <a:pt x="7698" y="71179"/>
                      <a:pt x="7426" y="72447"/>
                    </a:cubicBezTo>
                    <a:cubicBezTo>
                      <a:pt x="6883" y="74983"/>
                      <a:pt x="6158" y="77428"/>
                      <a:pt x="5615" y="79692"/>
                    </a:cubicBezTo>
                    <a:cubicBezTo>
                      <a:pt x="5072" y="81865"/>
                      <a:pt x="4438" y="83948"/>
                      <a:pt x="3804" y="85759"/>
                    </a:cubicBezTo>
                    <a:cubicBezTo>
                      <a:pt x="3170" y="87479"/>
                      <a:pt x="2717" y="89109"/>
                      <a:pt x="2174" y="90377"/>
                    </a:cubicBezTo>
                    <a:cubicBezTo>
                      <a:pt x="1721" y="91736"/>
                      <a:pt x="1268" y="92641"/>
                      <a:pt x="997" y="93456"/>
                    </a:cubicBezTo>
                    <a:cubicBezTo>
                      <a:pt x="634" y="94181"/>
                      <a:pt x="544" y="94543"/>
                      <a:pt x="544" y="94543"/>
                    </a:cubicBezTo>
                    <a:lnTo>
                      <a:pt x="1" y="94543"/>
                    </a:lnTo>
                    <a:cubicBezTo>
                      <a:pt x="1" y="94543"/>
                      <a:pt x="2264" y="46819"/>
                      <a:pt x="2789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34"/>
              <p:cNvSpPr/>
              <p:nvPr/>
            </p:nvSpPr>
            <p:spPr>
              <a:xfrm>
                <a:off x="1404575" y="1173000"/>
                <a:ext cx="3221575" cy="4235975"/>
              </a:xfrm>
              <a:custGeom>
                <a:rect b="b" l="l" r="r" t="t"/>
                <a:pathLst>
                  <a:path extrusionOk="0" h="169439" w="128863">
                    <a:moveTo>
                      <a:pt x="56762" y="0"/>
                    </a:moveTo>
                    <a:cubicBezTo>
                      <a:pt x="56557" y="0"/>
                      <a:pt x="56352" y="2"/>
                      <a:pt x="56145" y="5"/>
                    </a:cubicBezTo>
                    <a:cubicBezTo>
                      <a:pt x="29431" y="367"/>
                      <a:pt x="14761" y="19928"/>
                      <a:pt x="8965" y="67742"/>
                    </a:cubicBezTo>
                    <a:cubicBezTo>
                      <a:pt x="3170" y="115557"/>
                      <a:pt x="0" y="144988"/>
                      <a:pt x="0" y="169438"/>
                    </a:cubicBezTo>
                    <a:lnTo>
                      <a:pt x="127957" y="169438"/>
                    </a:lnTo>
                    <a:cubicBezTo>
                      <a:pt x="127957" y="169438"/>
                      <a:pt x="128863" y="132581"/>
                      <a:pt x="119173" y="115375"/>
                    </a:cubicBezTo>
                    <a:cubicBezTo>
                      <a:pt x="118902" y="79967"/>
                      <a:pt x="109574" y="55517"/>
                      <a:pt x="104412" y="42114"/>
                    </a:cubicBezTo>
                    <a:cubicBezTo>
                      <a:pt x="99290" y="28725"/>
                      <a:pt x="83112" y="0"/>
                      <a:pt x="567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34"/>
              <p:cNvSpPr/>
              <p:nvPr/>
            </p:nvSpPr>
            <p:spPr>
              <a:xfrm>
                <a:off x="2670100" y="3903050"/>
                <a:ext cx="1956050" cy="1505925"/>
              </a:xfrm>
              <a:custGeom>
                <a:rect b="b" l="l" r="r" t="t"/>
                <a:pathLst>
                  <a:path extrusionOk="0" h="60237" w="78242">
                    <a:moveTo>
                      <a:pt x="60619" y="1"/>
                    </a:moveTo>
                    <a:cubicBezTo>
                      <a:pt x="50015" y="1"/>
                      <a:pt x="30573" y="3305"/>
                      <a:pt x="16391" y="24828"/>
                    </a:cubicBezTo>
                    <a:cubicBezTo>
                      <a:pt x="6611" y="39770"/>
                      <a:pt x="2083" y="51724"/>
                      <a:pt x="0" y="60236"/>
                    </a:cubicBezTo>
                    <a:lnTo>
                      <a:pt x="77336" y="60236"/>
                    </a:lnTo>
                    <a:cubicBezTo>
                      <a:pt x="77336" y="60236"/>
                      <a:pt x="78242" y="23379"/>
                      <a:pt x="68552" y="6173"/>
                    </a:cubicBezTo>
                    <a:cubicBezTo>
                      <a:pt x="68552" y="4272"/>
                      <a:pt x="68552" y="2461"/>
                      <a:pt x="68371" y="649"/>
                    </a:cubicBezTo>
                    <a:lnTo>
                      <a:pt x="68281" y="649"/>
                    </a:lnTo>
                    <a:cubicBezTo>
                      <a:pt x="68281" y="649"/>
                      <a:pt x="65318" y="1"/>
                      <a:pt x="6061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34"/>
              <p:cNvSpPr/>
              <p:nvPr/>
            </p:nvSpPr>
            <p:spPr>
              <a:xfrm>
                <a:off x="3134200" y="1560275"/>
                <a:ext cx="339625" cy="381425"/>
              </a:xfrm>
              <a:custGeom>
                <a:rect b="b" l="l" r="r" t="t"/>
                <a:pathLst>
                  <a:path extrusionOk="0" h="15257" w="13585">
                    <a:moveTo>
                      <a:pt x="4801" y="1"/>
                    </a:moveTo>
                    <a:cubicBezTo>
                      <a:pt x="4228" y="1"/>
                      <a:pt x="3677" y="117"/>
                      <a:pt x="3170" y="362"/>
                    </a:cubicBezTo>
                    <a:cubicBezTo>
                      <a:pt x="544" y="1720"/>
                      <a:pt x="1" y="5976"/>
                      <a:pt x="2084" y="10051"/>
                    </a:cubicBezTo>
                    <a:cubicBezTo>
                      <a:pt x="3673" y="13230"/>
                      <a:pt x="6415" y="15256"/>
                      <a:pt x="8792" y="15256"/>
                    </a:cubicBezTo>
                    <a:cubicBezTo>
                      <a:pt x="9395" y="15256"/>
                      <a:pt x="9974" y="15126"/>
                      <a:pt x="10505" y="14851"/>
                    </a:cubicBezTo>
                    <a:cubicBezTo>
                      <a:pt x="13131" y="13493"/>
                      <a:pt x="13584" y="9236"/>
                      <a:pt x="11592" y="5252"/>
                    </a:cubicBezTo>
                    <a:cubicBezTo>
                      <a:pt x="9984" y="2037"/>
                      <a:pt x="7197" y="1"/>
                      <a:pt x="4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34"/>
              <p:cNvSpPr/>
              <p:nvPr/>
            </p:nvSpPr>
            <p:spPr>
              <a:xfrm>
                <a:off x="3132050" y="2010350"/>
                <a:ext cx="234500" cy="183000"/>
              </a:xfrm>
              <a:custGeom>
                <a:rect b="b" l="l" r="r" t="t"/>
                <a:pathLst>
                  <a:path extrusionOk="0" h="7320" w="9380">
                    <a:moveTo>
                      <a:pt x="4713" y="1"/>
                    </a:moveTo>
                    <a:cubicBezTo>
                      <a:pt x="2378" y="1"/>
                      <a:pt x="1" y="2410"/>
                      <a:pt x="1626" y="5179"/>
                    </a:cubicBezTo>
                    <a:cubicBezTo>
                      <a:pt x="2264" y="6697"/>
                      <a:pt x="3440" y="7319"/>
                      <a:pt x="4627" y="7319"/>
                    </a:cubicBezTo>
                    <a:cubicBezTo>
                      <a:pt x="6982" y="7319"/>
                      <a:pt x="9379" y="4870"/>
                      <a:pt x="7693" y="2100"/>
                    </a:cubicBezTo>
                    <a:cubicBezTo>
                      <a:pt x="7056" y="613"/>
                      <a:pt x="5890" y="1"/>
                      <a:pt x="47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34"/>
              <p:cNvSpPr/>
              <p:nvPr/>
            </p:nvSpPr>
            <p:spPr>
              <a:xfrm>
                <a:off x="2975725" y="1822500"/>
                <a:ext cx="192475" cy="168575"/>
              </a:xfrm>
              <a:custGeom>
                <a:rect b="b" l="l" r="r" t="t"/>
                <a:pathLst>
                  <a:path extrusionOk="0" h="6743" w="7699">
                    <a:moveTo>
                      <a:pt x="3653" y="1"/>
                    </a:moveTo>
                    <a:cubicBezTo>
                      <a:pt x="1713" y="1"/>
                      <a:pt x="86" y="1485"/>
                      <a:pt x="1" y="3456"/>
                    </a:cubicBezTo>
                    <a:cubicBezTo>
                      <a:pt x="1" y="5405"/>
                      <a:pt x="1615" y="6743"/>
                      <a:pt x="3330" y="6743"/>
                    </a:cubicBezTo>
                    <a:cubicBezTo>
                      <a:pt x="4085" y="6743"/>
                      <a:pt x="4860" y="6483"/>
                      <a:pt x="5525" y="5901"/>
                    </a:cubicBezTo>
                    <a:cubicBezTo>
                      <a:pt x="7698" y="4090"/>
                      <a:pt x="6792" y="559"/>
                      <a:pt x="3985" y="15"/>
                    </a:cubicBezTo>
                    <a:cubicBezTo>
                      <a:pt x="3874" y="6"/>
                      <a:pt x="3763" y="1"/>
                      <a:pt x="3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34"/>
              <p:cNvSpPr/>
              <p:nvPr/>
            </p:nvSpPr>
            <p:spPr>
              <a:xfrm>
                <a:off x="1970550" y="2602800"/>
                <a:ext cx="2010400" cy="2702050"/>
              </a:xfrm>
              <a:custGeom>
                <a:rect b="b" l="l" r="r" t="t"/>
                <a:pathLst>
                  <a:path extrusionOk="0" h="108082" w="80416">
                    <a:moveTo>
                      <a:pt x="24677" y="0"/>
                    </a:moveTo>
                    <a:cubicBezTo>
                      <a:pt x="19289" y="0"/>
                      <a:pt x="15757" y="1494"/>
                      <a:pt x="15757" y="1494"/>
                    </a:cubicBezTo>
                    <a:cubicBezTo>
                      <a:pt x="15757" y="1494"/>
                      <a:pt x="0" y="10550"/>
                      <a:pt x="815" y="33552"/>
                    </a:cubicBezTo>
                    <a:lnTo>
                      <a:pt x="13403" y="37265"/>
                    </a:lnTo>
                    <a:lnTo>
                      <a:pt x="1268" y="38985"/>
                    </a:lnTo>
                    <a:cubicBezTo>
                      <a:pt x="2445" y="47317"/>
                      <a:pt x="5796" y="57278"/>
                      <a:pt x="12407" y="68960"/>
                    </a:cubicBezTo>
                    <a:lnTo>
                      <a:pt x="34412" y="71858"/>
                    </a:lnTo>
                    <a:lnTo>
                      <a:pt x="16119" y="75208"/>
                    </a:lnTo>
                    <a:cubicBezTo>
                      <a:pt x="37169" y="107572"/>
                      <a:pt x="62465" y="108081"/>
                      <a:pt x="64038" y="108081"/>
                    </a:cubicBezTo>
                    <a:cubicBezTo>
                      <a:pt x="64089" y="108081"/>
                      <a:pt x="64115" y="108081"/>
                      <a:pt x="64115" y="108081"/>
                    </a:cubicBezTo>
                    <a:cubicBezTo>
                      <a:pt x="64115" y="108081"/>
                      <a:pt x="80415" y="85713"/>
                      <a:pt x="67013" y="44509"/>
                    </a:cubicBezTo>
                    <a:lnTo>
                      <a:pt x="67013" y="44509"/>
                    </a:lnTo>
                    <a:lnTo>
                      <a:pt x="61217" y="46139"/>
                    </a:lnTo>
                    <a:lnTo>
                      <a:pt x="64839" y="38442"/>
                    </a:lnTo>
                    <a:cubicBezTo>
                      <a:pt x="60764" y="27666"/>
                      <a:pt x="56236" y="19878"/>
                      <a:pt x="51527" y="14173"/>
                    </a:cubicBezTo>
                    <a:lnTo>
                      <a:pt x="42562" y="25311"/>
                    </a:lnTo>
                    <a:lnTo>
                      <a:pt x="44736" y="7471"/>
                    </a:lnTo>
                    <a:cubicBezTo>
                      <a:pt x="37310" y="1494"/>
                      <a:pt x="30065" y="0"/>
                      <a:pt x="2467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34"/>
              <p:cNvSpPr/>
              <p:nvPr/>
            </p:nvSpPr>
            <p:spPr>
              <a:xfrm>
                <a:off x="2785550" y="2271125"/>
                <a:ext cx="1353875" cy="3038225"/>
              </a:xfrm>
              <a:custGeom>
                <a:rect b="b" l="l" r="r" t="t"/>
                <a:pathLst>
                  <a:path extrusionOk="0" h="121529" w="54155">
                    <a:moveTo>
                      <a:pt x="40208" y="56961"/>
                    </a:moveTo>
                    <a:lnTo>
                      <a:pt x="45189" y="49626"/>
                    </a:lnTo>
                    <a:cubicBezTo>
                      <a:pt x="42563" y="37854"/>
                      <a:pt x="38940" y="29160"/>
                      <a:pt x="34956" y="22549"/>
                    </a:cubicBezTo>
                    <a:lnTo>
                      <a:pt x="24089" y="32782"/>
                    </a:lnTo>
                    <a:lnTo>
                      <a:pt x="28979" y="14671"/>
                    </a:lnTo>
                    <a:cubicBezTo>
                      <a:pt x="15396" y="1"/>
                      <a:pt x="1" y="4076"/>
                      <a:pt x="1" y="4076"/>
                    </a:cubicBezTo>
                    <a:lnTo>
                      <a:pt x="34050" y="121529"/>
                    </a:lnTo>
                    <a:cubicBezTo>
                      <a:pt x="34050" y="121529"/>
                      <a:pt x="54154" y="100701"/>
                      <a:pt x="46457" y="561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34"/>
              <p:cNvSpPr/>
              <p:nvPr/>
            </p:nvSpPr>
            <p:spPr>
              <a:xfrm>
                <a:off x="2269375" y="2373000"/>
                <a:ext cx="1367450" cy="2934100"/>
              </a:xfrm>
              <a:custGeom>
                <a:rect b="b" l="l" r="r" t="t"/>
                <a:pathLst>
                  <a:path extrusionOk="0" h="117364" w="54698">
                    <a:moveTo>
                      <a:pt x="20557" y="1"/>
                    </a:moveTo>
                    <a:cubicBezTo>
                      <a:pt x="20557" y="1"/>
                      <a:pt x="2899" y="7064"/>
                      <a:pt x="363" y="30971"/>
                    </a:cubicBezTo>
                    <a:lnTo>
                      <a:pt x="12769" y="36676"/>
                    </a:lnTo>
                    <a:lnTo>
                      <a:pt x="1" y="36676"/>
                    </a:lnTo>
                    <a:cubicBezTo>
                      <a:pt x="1" y="45461"/>
                      <a:pt x="1993" y="56237"/>
                      <a:pt x="7064" y="69277"/>
                    </a:cubicBezTo>
                    <a:lnTo>
                      <a:pt x="29341" y="75526"/>
                    </a:lnTo>
                    <a:lnTo>
                      <a:pt x="9962" y="76341"/>
                    </a:lnTo>
                    <a:cubicBezTo>
                      <a:pt x="27530" y="114103"/>
                      <a:pt x="54697" y="117363"/>
                      <a:pt x="54697" y="1173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34"/>
              <p:cNvSpPr/>
              <p:nvPr/>
            </p:nvSpPr>
            <p:spPr>
              <a:xfrm>
                <a:off x="3571150" y="2307350"/>
                <a:ext cx="1299525" cy="2424700"/>
              </a:xfrm>
              <a:custGeom>
                <a:rect b="b" l="l" r="r" t="t"/>
                <a:pathLst>
                  <a:path extrusionOk="0" h="96988" w="51981">
                    <a:moveTo>
                      <a:pt x="29703" y="1"/>
                    </a:moveTo>
                    <a:cubicBezTo>
                      <a:pt x="29703" y="1"/>
                      <a:pt x="14580" y="272"/>
                      <a:pt x="5977" y="17297"/>
                    </a:cubicBezTo>
                    <a:lnTo>
                      <a:pt x="13584" y="25085"/>
                    </a:lnTo>
                    <a:lnTo>
                      <a:pt x="4075" y="21372"/>
                    </a:lnTo>
                    <a:cubicBezTo>
                      <a:pt x="1630" y="27892"/>
                      <a:pt x="0" y="36495"/>
                      <a:pt x="91" y="47634"/>
                    </a:cubicBezTo>
                    <a:lnTo>
                      <a:pt x="14942" y="58591"/>
                    </a:lnTo>
                    <a:lnTo>
                      <a:pt x="14942" y="58591"/>
                    </a:lnTo>
                    <a:lnTo>
                      <a:pt x="272" y="53792"/>
                    </a:lnTo>
                    <a:lnTo>
                      <a:pt x="272" y="53792"/>
                    </a:lnTo>
                    <a:cubicBezTo>
                      <a:pt x="2626" y="86845"/>
                      <a:pt x="22006" y="96988"/>
                      <a:pt x="22006" y="96988"/>
                    </a:cubicBezTo>
                    <a:cubicBezTo>
                      <a:pt x="22006" y="96988"/>
                      <a:pt x="42834" y="87207"/>
                      <a:pt x="49626" y="51799"/>
                    </a:cubicBezTo>
                    <a:lnTo>
                      <a:pt x="44826" y="50713"/>
                    </a:lnTo>
                    <a:lnTo>
                      <a:pt x="50531" y="46638"/>
                    </a:lnTo>
                    <a:cubicBezTo>
                      <a:pt x="51980" y="37129"/>
                      <a:pt x="51708" y="29613"/>
                      <a:pt x="50531" y="23636"/>
                    </a:cubicBezTo>
                    <a:lnTo>
                      <a:pt x="39574" y="28164"/>
                    </a:lnTo>
                    <a:lnTo>
                      <a:pt x="39574" y="28164"/>
                    </a:lnTo>
                    <a:lnTo>
                      <a:pt x="48358" y="16029"/>
                    </a:lnTo>
                    <a:cubicBezTo>
                      <a:pt x="42381" y="1359"/>
                      <a:pt x="29703" y="1"/>
                      <a:pt x="29703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34"/>
              <p:cNvSpPr/>
              <p:nvPr/>
            </p:nvSpPr>
            <p:spPr>
              <a:xfrm>
                <a:off x="4164300" y="2280175"/>
                <a:ext cx="1021050" cy="2479050"/>
              </a:xfrm>
              <a:custGeom>
                <a:rect b="b" l="l" r="r" t="t"/>
                <a:pathLst>
                  <a:path extrusionOk="0" h="99162" w="40842">
                    <a:moveTo>
                      <a:pt x="30518" y="54698"/>
                    </a:moveTo>
                    <a:lnTo>
                      <a:pt x="37038" y="51347"/>
                    </a:lnTo>
                    <a:cubicBezTo>
                      <a:pt x="39936" y="41748"/>
                      <a:pt x="40841" y="33960"/>
                      <a:pt x="40570" y="27530"/>
                    </a:cubicBezTo>
                    <a:lnTo>
                      <a:pt x="28526" y="30609"/>
                    </a:lnTo>
                    <a:lnTo>
                      <a:pt x="39393" y="19380"/>
                    </a:lnTo>
                    <a:cubicBezTo>
                      <a:pt x="35408" y="3261"/>
                      <a:pt x="22549" y="1"/>
                      <a:pt x="22549" y="1"/>
                    </a:cubicBezTo>
                    <a:lnTo>
                      <a:pt x="0" y="99161"/>
                    </a:lnTo>
                    <a:cubicBezTo>
                      <a:pt x="0" y="99161"/>
                      <a:pt x="23002" y="92098"/>
                      <a:pt x="35408" y="565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34"/>
              <p:cNvSpPr/>
              <p:nvPr/>
            </p:nvSpPr>
            <p:spPr>
              <a:xfrm>
                <a:off x="3702450" y="2232650"/>
                <a:ext cx="1025575" cy="2526575"/>
              </a:xfrm>
              <a:custGeom>
                <a:rect b="b" l="l" r="r" t="t"/>
                <a:pathLst>
                  <a:path extrusionOk="0" h="101063" w="41023">
                    <a:moveTo>
                      <a:pt x="41023" y="1902"/>
                    </a:moveTo>
                    <a:cubicBezTo>
                      <a:pt x="41023" y="1902"/>
                      <a:pt x="25266" y="0"/>
                      <a:pt x="13856" y="16300"/>
                    </a:cubicBezTo>
                    <a:lnTo>
                      <a:pt x="20648" y="25447"/>
                    </a:lnTo>
                    <a:lnTo>
                      <a:pt x="11320" y="20285"/>
                    </a:lnTo>
                    <a:cubicBezTo>
                      <a:pt x="7698" y="26715"/>
                      <a:pt x="4800" y="35318"/>
                      <a:pt x="3170" y="46818"/>
                    </a:cubicBezTo>
                    <a:lnTo>
                      <a:pt x="16935" y="60402"/>
                    </a:lnTo>
                    <a:lnTo>
                      <a:pt x="2536" y="53248"/>
                    </a:lnTo>
                    <a:cubicBezTo>
                      <a:pt x="1" y="87750"/>
                      <a:pt x="18474" y="101062"/>
                      <a:pt x="18474" y="1010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34"/>
              <p:cNvSpPr/>
              <p:nvPr/>
            </p:nvSpPr>
            <p:spPr>
              <a:xfrm>
                <a:off x="3292675" y="3984075"/>
                <a:ext cx="1910775" cy="1424900"/>
              </a:xfrm>
              <a:custGeom>
                <a:rect b="b" l="l" r="r" t="t"/>
                <a:pathLst>
                  <a:path extrusionOk="0" h="56996" w="76431">
                    <a:moveTo>
                      <a:pt x="36712" y="1"/>
                    </a:moveTo>
                    <a:cubicBezTo>
                      <a:pt x="19085" y="1"/>
                      <a:pt x="6005" y="24370"/>
                      <a:pt x="3080" y="35895"/>
                    </a:cubicBezTo>
                    <a:cubicBezTo>
                      <a:pt x="1268" y="42778"/>
                      <a:pt x="272" y="49841"/>
                      <a:pt x="1" y="56995"/>
                    </a:cubicBezTo>
                    <a:lnTo>
                      <a:pt x="76069" y="56995"/>
                    </a:lnTo>
                    <a:cubicBezTo>
                      <a:pt x="76431" y="48121"/>
                      <a:pt x="71813" y="43955"/>
                      <a:pt x="68552" y="28470"/>
                    </a:cubicBezTo>
                    <a:cubicBezTo>
                      <a:pt x="65383" y="13075"/>
                      <a:pt x="56056" y="1121"/>
                      <a:pt x="37854" y="35"/>
                    </a:cubicBezTo>
                    <a:cubicBezTo>
                      <a:pt x="37471" y="12"/>
                      <a:pt x="37090" y="1"/>
                      <a:pt x="367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34"/>
              <p:cNvSpPr/>
              <p:nvPr/>
            </p:nvSpPr>
            <p:spPr>
              <a:xfrm>
                <a:off x="4494825" y="4254350"/>
                <a:ext cx="339625" cy="381425"/>
              </a:xfrm>
              <a:custGeom>
                <a:rect b="b" l="l" r="r" t="t"/>
                <a:pathLst>
                  <a:path extrusionOk="0" h="15257" w="13585">
                    <a:moveTo>
                      <a:pt x="4801" y="1"/>
                    </a:moveTo>
                    <a:cubicBezTo>
                      <a:pt x="4228" y="1"/>
                      <a:pt x="3677" y="117"/>
                      <a:pt x="3170" y="362"/>
                    </a:cubicBezTo>
                    <a:cubicBezTo>
                      <a:pt x="544" y="1721"/>
                      <a:pt x="1" y="6067"/>
                      <a:pt x="2083" y="10052"/>
                    </a:cubicBezTo>
                    <a:cubicBezTo>
                      <a:pt x="3673" y="13230"/>
                      <a:pt x="6414" y="15256"/>
                      <a:pt x="8792" y="15256"/>
                    </a:cubicBezTo>
                    <a:cubicBezTo>
                      <a:pt x="9395" y="15256"/>
                      <a:pt x="9974" y="15126"/>
                      <a:pt x="10505" y="14851"/>
                    </a:cubicBezTo>
                    <a:cubicBezTo>
                      <a:pt x="13131" y="13584"/>
                      <a:pt x="13584" y="9237"/>
                      <a:pt x="11592" y="5252"/>
                    </a:cubicBezTo>
                    <a:cubicBezTo>
                      <a:pt x="9984" y="2037"/>
                      <a:pt x="7197" y="1"/>
                      <a:pt x="48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34"/>
              <p:cNvSpPr/>
              <p:nvPr/>
            </p:nvSpPr>
            <p:spPr>
              <a:xfrm>
                <a:off x="4506150" y="4698325"/>
                <a:ext cx="191700" cy="170225"/>
              </a:xfrm>
              <a:custGeom>
                <a:rect b="b" l="l" r="r" t="t"/>
                <a:pathLst>
                  <a:path extrusionOk="0" h="6809" w="7668">
                    <a:moveTo>
                      <a:pt x="3820" y="0"/>
                    </a:moveTo>
                    <a:cubicBezTo>
                      <a:pt x="3336" y="0"/>
                      <a:pt x="2839" y="110"/>
                      <a:pt x="2355" y="352"/>
                    </a:cubicBezTo>
                    <a:cubicBezTo>
                      <a:pt x="634" y="1439"/>
                      <a:pt x="0" y="3703"/>
                      <a:pt x="1087" y="5424"/>
                    </a:cubicBezTo>
                    <a:cubicBezTo>
                      <a:pt x="1782" y="6375"/>
                      <a:pt x="2788" y="6809"/>
                      <a:pt x="3788" y="6809"/>
                    </a:cubicBezTo>
                    <a:cubicBezTo>
                      <a:pt x="5262" y="6809"/>
                      <a:pt x="6723" y="5865"/>
                      <a:pt x="7154" y="4246"/>
                    </a:cubicBezTo>
                    <a:cubicBezTo>
                      <a:pt x="7667" y="1975"/>
                      <a:pt x="5868" y="0"/>
                      <a:pt x="38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34"/>
              <p:cNvSpPr/>
              <p:nvPr/>
            </p:nvSpPr>
            <p:spPr>
              <a:xfrm>
                <a:off x="4336350" y="4523375"/>
                <a:ext cx="194725" cy="168525"/>
              </a:xfrm>
              <a:custGeom>
                <a:rect b="b" l="l" r="r" t="t"/>
                <a:pathLst>
                  <a:path extrusionOk="0" h="6741" w="7789">
                    <a:moveTo>
                      <a:pt x="3666" y="1"/>
                    </a:moveTo>
                    <a:cubicBezTo>
                      <a:pt x="1803" y="1"/>
                      <a:pt x="172" y="1481"/>
                      <a:pt x="1" y="3366"/>
                    </a:cubicBezTo>
                    <a:cubicBezTo>
                      <a:pt x="64" y="5382"/>
                      <a:pt x="1704" y="6740"/>
                      <a:pt x="3429" y="6740"/>
                    </a:cubicBezTo>
                    <a:cubicBezTo>
                      <a:pt x="4183" y="6740"/>
                      <a:pt x="4954" y="6480"/>
                      <a:pt x="5615" y="5902"/>
                    </a:cubicBezTo>
                    <a:cubicBezTo>
                      <a:pt x="7788" y="4000"/>
                      <a:pt x="6792" y="468"/>
                      <a:pt x="3985" y="15"/>
                    </a:cubicBezTo>
                    <a:cubicBezTo>
                      <a:pt x="3878" y="6"/>
                      <a:pt x="3772" y="1"/>
                      <a:pt x="3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65" name="Google Shape;3465;p34"/>
          <p:cNvGrpSpPr/>
          <p:nvPr/>
        </p:nvGrpSpPr>
        <p:grpSpPr>
          <a:xfrm>
            <a:off x="-1392127" y="754473"/>
            <a:ext cx="2757869" cy="4450633"/>
            <a:chOff x="-1392127" y="754473"/>
            <a:chExt cx="2757869" cy="4450633"/>
          </a:xfrm>
        </p:grpSpPr>
        <p:sp>
          <p:nvSpPr>
            <p:cNvPr id="3466" name="Google Shape;3466;p34"/>
            <p:cNvSpPr/>
            <p:nvPr/>
          </p:nvSpPr>
          <p:spPr>
            <a:xfrm rot="-5399539">
              <a:off x="-2341931" y="1704575"/>
              <a:ext cx="4450633" cy="2550430"/>
            </a:xfrm>
            <a:custGeom>
              <a:rect b="b" l="l" r="r" t="t"/>
              <a:pathLst>
                <a:path extrusionOk="0" h="208966" w="238480">
                  <a:moveTo>
                    <a:pt x="0" y="0"/>
                  </a:moveTo>
                  <a:lnTo>
                    <a:pt x="0" y="204280"/>
                  </a:lnTo>
                  <a:cubicBezTo>
                    <a:pt x="4796" y="207539"/>
                    <a:pt x="10349" y="208966"/>
                    <a:pt x="16050" y="208966"/>
                  </a:cubicBezTo>
                  <a:cubicBezTo>
                    <a:pt x="25307" y="208966"/>
                    <a:pt x="34952" y="205204"/>
                    <a:pt x="42372" y="199414"/>
                  </a:cubicBezTo>
                  <a:cubicBezTo>
                    <a:pt x="54364" y="190058"/>
                    <a:pt x="62187" y="176507"/>
                    <a:pt x="70818" y="163978"/>
                  </a:cubicBezTo>
                  <a:cubicBezTo>
                    <a:pt x="79448" y="151449"/>
                    <a:pt x="89934" y="139082"/>
                    <a:pt x="104399" y="134296"/>
                  </a:cubicBezTo>
                  <a:cubicBezTo>
                    <a:pt x="109554" y="132592"/>
                    <a:pt x="114843" y="131962"/>
                    <a:pt x="120202" y="131962"/>
                  </a:cubicBezTo>
                  <a:cubicBezTo>
                    <a:pt x="131334" y="131962"/>
                    <a:pt x="142770" y="134681"/>
                    <a:pt x="153950" y="136151"/>
                  </a:cubicBezTo>
                  <a:cubicBezTo>
                    <a:pt x="157557" y="136631"/>
                    <a:pt x="161312" y="136911"/>
                    <a:pt x="165074" y="136911"/>
                  </a:cubicBezTo>
                  <a:cubicBezTo>
                    <a:pt x="178587" y="136911"/>
                    <a:pt x="192195" y="133300"/>
                    <a:pt x="199387" y="122385"/>
                  </a:cubicBezTo>
                  <a:cubicBezTo>
                    <a:pt x="208851" y="108001"/>
                    <a:pt x="202398" y="89100"/>
                    <a:pt x="201403" y="71920"/>
                  </a:cubicBezTo>
                  <a:cubicBezTo>
                    <a:pt x="199763" y="44228"/>
                    <a:pt x="214631" y="16185"/>
                    <a:pt x="238479" y="2016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67" name="Google Shape;3467;p34"/>
            <p:cNvGrpSpPr/>
            <p:nvPr/>
          </p:nvGrpSpPr>
          <p:grpSpPr>
            <a:xfrm>
              <a:off x="-453796" y="2546838"/>
              <a:ext cx="1499108" cy="2251252"/>
              <a:chOff x="2079925" y="238125"/>
              <a:chExt cx="3458150" cy="5193200"/>
            </a:xfrm>
          </p:grpSpPr>
          <p:sp>
            <p:nvSpPr>
              <p:cNvPr id="3468" name="Google Shape;3468;p34"/>
              <p:cNvSpPr/>
              <p:nvPr/>
            </p:nvSpPr>
            <p:spPr>
              <a:xfrm>
                <a:off x="3206875" y="1660200"/>
                <a:ext cx="2331200" cy="1925200"/>
              </a:xfrm>
              <a:custGeom>
                <a:rect b="b" l="l" r="r" t="t"/>
                <a:pathLst>
                  <a:path extrusionOk="0" h="77008" w="93248">
                    <a:moveTo>
                      <a:pt x="93248" y="77007"/>
                    </a:moveTo>
                    <a:cubicBezTo>
                      <a:pt x="93248" y="77007"/>
                      <a:pt x="87227" y="18618"/>
                      <a:pt x="50070" y="1"/>
                    </a:cubicBezTo>
                    <a:lnTo>
                      <a:pt x="1" y="10617"/>
                    </a:lnTo>
                    <a:cubicBezTo>
                      <a:pt x="1" y="10617"/>
                      <a:pt x="55854" y="14419"/>
                      <a:pt x="93248" y="770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34"/>
              <p:cNvSpPr/>
              <p:nvPr/>
            </p:nvSpPr>
            <p:spPr>
              <a:xfrm>
                <a:off x="2079925" y="2937700"/>
                <a:ext cx="2572825" cy="2398575"/>
              </a:xfrm>
              <a:custGeom>
                <a:rect b="b" l="l" r="r" t="t"/>
                <a:pathLst>
                  <a:path extrusionOk="0" h="95943" w="102913">
                    <a:moveTo>
                      <a:pt x="0" y="95942"/>
                    </a:moveTo>
                    <a:cubicBezTo>
                      <a:pt x="0" y="95942"/>
                      <a:pt x="59498" y="51972"/>
                      <a:pt x="102912" y="1"/>
                    </a:cubicBezTo>
                    <a:cubicBezTo>
                      <a:pt x="102912" y="1"/>
                      <a:pt x="48010" y="159"/>
                      <a:pt x="0" y="534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34"/>
              <p:cNvSpPr/>
              <p:nvPr/>
            </p:nvSpPr>
            <p:spPr>
              <a:xfrm>
                <a:off x="2079925" y="1468075"/>
                <a:ext cx="2378725" cy="3963250"/>
              </a:xfrm>
              <a:custGeom>
                <a:rect b="b" l="l" r="r" t="t"/>
                <a:pathLst>
                  <a:path extrusionOk="0" h="158530" w="95149">
                    <a:moveTo>
                      <a:pt x="0" y="158530"/>
                    </a:moveTo>
                    <a:cubicBezTo>
                      <a:pt x="0" y="158530"/>
                      <a:pt x="17509" y="72808"/>
                      <a:pt x="95148" y="7686"/>
                    </a:cubicBezTo>
                    <a:cubicBezTo>
                      <a:pt x="95148" y="7686"/>
                      <a:pt x="69401" y="1"/>
                      <a:pt x="39771" y="16400"/>
                    </a:cubicBezTo>
                    <a:cubicBezTo>
                      <a:pt x="39771" y="16400"/>
                      <a:pt x="11725" y="36920"/>
                      <a:pt x="0" y="633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34"/>
              <p:cNvSpPr/>
              <p:nvPr/>
            </p:nvSpPr>
            <p:spPr>
              <a:xfrm>
                <a:off x="2079925" y="238125"/>
                <a:ext cx="2208400" cy="3182875"/>
              </a:xfrm>
              <a:custGeom>
                <a:rect b="b" l="l" r="r" t="t"/>
                <a:pathLst>
                  <a:path extrusionOk="0" h="127315" w="88336">
                    <a:moveTo>
                      <a:pt x="0" y="127315"/>
                    </a:moveTo>
                    <a:cubicBezTo>
                      <a:pt x="0" y="127315"/>
                      <a:pt x="35572" y="40563"/>
                      <a:pt x="88335" y="0"/>
                    </a:cubicBezTo>
                    <a:cubicBezTo>
                      <a:pt x="88335" y="0"/>
                      <a:pt x="32086" y="13310"/>
                      <a:pt x="0" y="790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34"/>
              <p:cNvSpPr/>
              <p:nvPr/>
            </p:nvSpPr>
            <p:spPr>
              <a:xfrm>
                <a:off x="2446325" y="3353625"/>
                <a:ext cx="2505500" cy="1877675"/>
              </a:xfrm>
              <a:custGeom>
                <a:rect b="b" l="l" r="r" t="t"/>
                <a:pathLst>
                  <a:path extrusionOk="0" h="75107" w="100220">
                    <a:moveTo>
                      <a:pt x="99506" y="1"/>
                    </a:moveTo>
                    <a:cubicBezTo>
                      <a:pt x="99189" y="318"/>
                      <a:pt x="98793" y="635"/>
                      <a:pt x="98318" y="872"/>
                    </a:cubicBezTo>
                    <a:cubicBezTo>
                      <a:pt x="97209" y="1506"/>
                      <a:pt x="95941" y="2061"/>
                      <a:pt x="94674" y="2457"/>
                    </a:cubicBezTo>
                    <a:lnTo>
                      <a:pt x="88890" y="4596"/>
                    </a:lnTo>
                    <a:cubicBezTo>
                      <a:pt x="86751" y="5626"/>
                      <a:pt x="84295" y="6735"/>
                      <a:pt x="81602" y="7844"/>
                    </a:cubicBezTo>
                    <a:cubicBezTo>
                      <a:pt x="78829" y="8953"/>
                      <a:pt x="76056" y="10459"/>
                      <a:pt x="73045" y="11964"/>
                    </a:cubicBezTo>
                    <a:cubicBezTo>
                      <a:pt x="71540" y="12756"/>
                      <a:pt x="70035" y="13548"/>
                      <a:pt x="68450" y="14420"/>
                    </a:cubicBezTo>
                    <a:lnTo>
                      <a:pt x="63855" y="17193"/>
                    </a:lnTo>
                    <a:cubicBezTo>
                      <a:pt x="62271" y="18143"/>
                      <a:pt x="60607" y="19094"/>
                      <a:pt x="59102" y="20124"/>
                    </a:cubicBezTo>
                    <a:lnTo>
                      <a:pt x="54348" y="23372"/>
                    </a:lnTo>
                    <a:cubicBezTo>
                      <a:pt x="51100" y="25511"/>
                      <a:pt x="48010" y="27888"/>
                      <a:pt x="44842" y="30186"/>
                    </a:cubicBezTo>
                    <a:lnTo>
                      <a:pt x="42544" y="32008"/>
                    </a:lnTo>
                    <a:lnTo>
                      <a:pt x="40247" y="33830"/>
                    </a:lnTo>
                    <a:lnTo>
                      <a:pt x="35731" y="37474"/>
                    </a:lnTo>
                    <a:cubicBezTo>
                      <a:pt x="32799" y="40009"/>
                      <a:pt x="29947" y="42465"/>
                      <a:pt x="27174" y="44921"/>
                    </a:cubicBezTo>
                    <a:cubicBezTo>
                      <a:pt x="24481" y="47457"/>
                      <a:pt x="21866" y="49833"/>
                      <a:pt x="19569" y="52289"/>
                    </a:cubicBezTo>
                    <a:lnTo>
                      <a:pt x="16083" y="55696"/>
                    </a:lnTo>
                    <a:lnTo>
                      <a:pt x="12914" y="58944"/>
                    </a:lnTo>
                    <a:cubicBezTo>
                      <a:pt x="10854" y="61083"/>
                      <a:pt x="9032" y="63143"/>
                      <a:pt x="7527" y="64886"/>
                    </a:cubicBezTo>
                    <a:cubicBezTo>
                      <a:pt x="5942" y="66708"/>
                      <a:pt x="4596" y="68293"/>
                      <a:pt x="3486" y="69560"/>
                    </a:cubicBezTo>
                    <a:cubicBezTo>
                      <a:pt x="2377" y="70907"/>
                      <a:pt x="1506" y="71937"/>
                      <a:pt x="951" y="72650"/>
                    </a:cubicBezTo>
                    <a:lnTo>
                      <a:pt x="1" y="73759"/>
                    </a:lnTo>
                    <a:lnTo>
                      <a:pt x="1743" y="75106"/>
                    </a:lnTo>
                    <a:lnTo>
                      <a:pt x="2615" y="74076"/>
                    </a:lnTo>
                    <a:cubicBezTo>
                      <a:pt x="3169" y="73363"/>
                      <a:pt x="4041" y="72333"/>
                      <a:pt x="5150" y="71066"/>
                    </a:cubicBezTo>
                    <a:cubicBezTo>
                      <a:pt x="6259" y="69798"/>
                      <a:pt x="7606" y="68214"/>
                      <a:pt x="9191" y="66471"/>
                    </a:cubicBezTo>
                    <a:cubicBezTo>
                      <a:pt x="10854" y="64728"/>
                      <a:pt x="12597" y="62747"/>
                      <a:pt x="14657" y="60687"/>
                    </a:cubicBezTo>
                    <a:lnTo>
                      <a:pt x="17826" y="57439"/>
                    </a:lnTo>
                    <a:lnTo>
                      <a:pt x="21312" y="54032"/>
                    </a:lnTo>
                    <a:cubicBezTo>
                      <a:pt x="23609" y="51656"/>
                      <a:pt x="26224" y="49279"/>
                      <a:pt x="28917" y="46823"/>
                    </a:cubicBezTo>
                    <a:cubicBezTo>
                      <a:pt x="31611" y="44446"/>
                      <a:pt x="34463" y="41990"/>
                      <a:pt x="37315" y="39455"/>
                    </a:cubicBezTo>
                    <a:lnTo>
                      <a:pt x="41831" y="35811"/>
                    </a:lnTo>
                    <a:lnTo>
                      <a:pt x="44049" y="33909"/>
                    </a:lnTo>
                    <a:lnTo>
                      <a:pt x="46347" y="32166"/>
                    </a:lnTo>
                    <a:cubicBezTo>
                      <a:pt x="49437" y="29869"/>
                      <a:pt x="52526" y="27492"/>
                      <a:pt x="55695" y="25353"/>
                    </a:cubicBezTo>
                    <a:lnTo>
                      <a:pt x="60370" y="22105"/>
                    </a:lnTo>
                    <a:cubicBezTo>
                      <a:pt x="61954" y="21075"/>
                      <a:pt x="63538" y="20124"/>
                      <a:pt x="65044" y="19173"/>
                    </a:cubicBezTo>
                    <a:lnTo>
                      <a:pt x="69560" y="16321"/>
                    </a:lnTo>
                    <a:cubicBezTo>
                      <a:pt x="71065" y="15370"/>
                      <a:pt x="72570" y="14578"/>
                      <a:pt x="73996" y="13707"/>
                    </a:cubicBezTo>
                    <a:cubicBezTo>
                      <a:pt x="76927" y="12122"/>
                      <a:pt x="79621" y="10459"/>
                      <a:pt x="82235" y="9191"/>
                    </a:cubicBezTo>
                    <a:cubicBezTo>
                      <a:pt x="84850" y="7923"/>
                      <a:pt x="87227" y="6656"/>
                      <a:pt x="89366" y="5705"/>
                    </a:cubicBezTo>
                    <a:lnTo>
                      <a:pt x="95070" y="3408"/>
                    </a:lnTo>
                    <a:cubicBezTo>
                      <a:pt x="96258" y="2853"/>
                      <a:pt x="97526" y="2457"/>
                      <a:pt x="98793" y="2219"/>
                    </a:cubicBezTo>
                    <a:cubicBezTo>
                      <a:pt x="99269" y="2061"/>
                      <a:pt x="99744" y="2061"/>
                      <a:pt x="100219" y="2061"/>
                    </a:cubicBezTo>
                    <a:lnTo>
                      <a:pt x="995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34"/>
              <p:cNvSpPr/>
              <p:nvPr/>
            </p:nvSpPr>
            <p:spPr>
              <a:xfrm>
                <a:off x="4238775" y="3668550"/>
                <a:ext cx="651650" cy="103025"/>
              </a:xfrm>
              <a:custGeom>
                <a:rect b="b" l="l" r="r" t="t"/>
                <a:pathLst>
                  <a:path extrusionOk="0" h="4121" w="26066">
                    <a:moveTo>
                      <a:pt x="4120" y="1"/>
                    </a:moveTo>
                    <a:cubicBezTo>
                      <a:pt x="2932" y="80"/>
                      <a:pt x="1902" y="80"/>
                      <a:pt x="1110" y="80"/>
                    </a:cubicBezTo>
                    <a:lnTo>
                      <a:pt x="1" y="80"/>
                    </a:lnTo>
                    <a:lnTo>
                      <a:pt x="317" y="2298"/>
                    </a:lnTo>
                    <a:cubicBezTo>
                      <a:pt x="317" y="2298"/>
                      <a:pt x="714" y="2219"/>
                      <a:pt x="1347" y="2060"/>
                    </a:cubicBezTo>
                    <a:cubicBezTo>
                      <a:pt x="2060" y="1902"/>
                      <a:pt x="3011" y="1744"/>
                      <a:pt x="4199" y="1664"/>
                    </a:cubicBezTo>
                    <a:cubicBezTo>
                      <a:pt x="5388" y="1585"/>
                      <a:pt x="6814" y="1427"/>
                      <a:pt x="8319" y="1427"/>
                    </a:cubicBezTo>
                    <a:lnTo>
                      <a:pt x="10696" y="1427"/>
                    </a:lnTo>
                    <a:cubicBezTo>
                      <a:pt x="11409" y="1427"/>
                      <a:pt x="12280" y="1506"/>
                      <a:pt x="13073" y="1506"/>
                    </a:cubicBezTo>
                    <a:lnTo>
                      <a:pt x="15449" y="1664"/>
                    </a:lnTo>
                    <a:lnTo>
                      <a:pt x="17747" y="1981"/>
                    </a:lnTo>
                    <a:lnTo>
                      <a:pt x="19886" y="2298"/>
                    </a:lnTo>
                    <a:cubicBezTo>
                      <a:pt x="20520" y="2377"/>
                      <a:pt x="21153" y="2457"/>
                      <a:pt x="21787" y="2615"/>
                    </a:cubicBezTo>
                    <a:cubicBezTo>
                      <a:pt x="22738" y="2853"/>
                      <a:pt x="23689" y="3170"/>
                      <a:pt x="24560" y="3566"/>
                    </a:cubicBezTo>
                    <a:cubicBezTo>
                      <a:pt x="24877" y="3724"/>
                      <a:pt x="25194" y="3883"/>
                      <a:pt x="25511" y="4120"/>
                    </a:cubicBezTo>
                    <a:lnTo>
                      <a:pt x="26065" y="1981"/>
                    </a:lnTo>
                    <a:lnTo>
                      <a:pt x="26065" y="1981"/>
                    </a:lnTo>
                    <a:cubicBezTo>
                      <a:pt x="25669" y="2060"/>
                      <a:pt x="25273" y="2060"/>
                      <a:pt x="24877" y="2060"/>
                    </a:cubicBezTo>
                    <a:cubicBezTo>
                      <a:pt x="23847" y="2060"/>
                      <a:pt x="22896" y="1981"/>
                      <a:pt x="21867" y="1823"/>
                    </a:cubicBezTo>
                    <a:cubicBezTo>
                      <a:pt x="21233" y="1744"/>
                      <a:pt x="20599" y="1506"/>
                      <a:pt x="19886" y="1427"/>
                    </a:cubicBezTo>
                    <a:lnTo>
                      <a:pt x="17747" y="1110"/>
                    </a:lnTo>
                    <a:lnTo>
                      <a:pt x="15449" y="793"/>
                    </a:lnTo>
                    <a:lnTo>
                      <a:pt x="13073" y="555"/>
                    </a:lnTo>
                    <a:cubicBezTo>
                      <a:pt x="12201" y="476"/>
                      <a:pt x="11409" y="318"/>
                      <a:pt x="10617" y="318"/>
                    </a:cubicBezTo>
                    <a:lnTo>
                      <a:pt x="8319" y="159"/>
                    </a:lnTo>
                    <a:cubicBezTo>
                      <a:pt x="7527" y="80"/>
                      <a:pt x="6814" y="80"/>
                      <a:pt x="6101" y="80"/>
                    </a:cubicBezTo>
                    <a:lnTo>
                      <a:pt x="41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34"/>
              <p:cNvSpPr/>
              <p:nvPr/>
            </p:nvSpPr>
            <p:spPr>
              <a:xfrm>
                <a:off x="4834950" y="3687198"/>
                <a:ext cx="236550" cy="134875"/>
              </a:xfrm>
              <a:custGeom>
                <a:rect b="b" l="l" r="r" t="t"/>
                <a:pathLst>
                  <a:path extrusionOk="0" h="5395" w="9462">
                    <a:moveTo>
                      <a:pt x="4418" y="1"/>
                    </a:moveTo>
                    <a:cubicBezTo>
                      <a:pt x="2726" y="1"/>
                      <a:pt x="744" y="348"/>
                      <a:pt x="475" y="1315"/>
                    </a:cubicBezTo>
                    <a:cubicBezTo>
                      <a:pt x="0" y="2662"/>
                      <a:pt x="3565" y="4881"/>
                      <a:pt x="4991" y="5277"/>
                    </a:cubicBezTo>
                    <a:cubicBezTo>
                      <a:pt x="5274" y="5358"/>
                      <a:pt x="5543" y="5395"/>
                      <a:pt x="5797" y="5395"/>
                    </a:cubicBezTo>
                    <a:cubicBezTo>
                      <a:pt x="8527" y="5395"/>
                      <a:pt x="9462" y="1076"/>
                      <a:pt x="6417" y="206"/>
                    </a:cubicBezTo>
                    <a:cubicBezTo>
                      <a:pt x="5958" y="79"/>
                      <a:pt x="5221" y="1"/>
                      <a:pt x="44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34"/>
              <p:cNvSpPr/>
              <p:nvPr/>
            </p:nvSpPr>
            <p:spPr>
              <a:xfrm>
                <a:off x="4906250" y="3294500"/>
                <a:ext cx="234175" cy="133250"/>
              </a:xfrm>
              <a:custGeom>
                <a:rect b="b" l="l" r="r" t="t"/>
                <a:pathLst>
                  <a:path extrusionOk="0" h="5330" w="9367">
                    <a:moveTo>
                      <a:pt x="5700" y="1"/>
                    </a:moveTo>
                    <a:cubicBezTo>
                      <a:pt x="5500" y="1"/>
                      <a:pt x="5290" y="22"/>
                      <a:pt x="5071" y="68"/>
                    </a:cubicBezTo>
                    <a:cubicBezTo>
                      <a:pt x="3645" y="385"/>
                      <a:pt x="0" y="2287"/>
                      <a:pt x="317" y="3713"/>
                    </a:cubicBezTo>
                    <a:cubicBezTo>
                      <a:pt x="562" y="4876"/>
                      <a:pt x="3077" y="5329"/>
                      <a:pt x="4866" y="5329"/>
                    </a:cubicBezTo>
                    <a:cubicBezTo>
                      <a:pt x="5392" y="5329"/>
                      <a:pt x="5855" y="5290"/>
                      <a:pt x="6180" y="5218"/>
                    </a:cubicBezTo>
                    <a:cubicBezTo>
                      <a:pt x="9367" y="4551"/>
                      <a:pt x="8601" y="1"/>
                      <a:pt x="57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34"/>
              <p:cNvSpPr/>
              <p:nvPr/>
            </p:nvSpPr>
            <p:spPr>
              <a:xfrm>
                <a:off x="4364575" y="3042675"/>
                <a:ext cx="330775" cy="576375"/>
              </a:xfrm>
              <a:custGeom>
                <a:rect b="b" l="l" r="r" t="t"/>
                <a:pathLst>
                  <a:path extrusionOk="0" h="23055" w="13231">
                    <a:moveTo>
                      <a:pt x="11171" y="1"/>
                    </a:moveTo>
                    <a:cubicBezTo>
                      <a:pt x="11171" y="397"/>
                      <a:pt x="11171" y="714"/>
                      <a:pt x="11171" y="1110"/>
                    </a:cubicBezTo>
                    <a:cubicBezTo>
                      <a:pt x="11092" y="2060"/>
                      <a:pt x="10854" y="3011"/>
                      <a:pt x="10537" y="3962"/>
                    </a:cubicBezTo>
                    <a:cubicBezTo>
                      <a:pt x="10379" y="4516"/>
                      <a:pt x="10141" y="5150"/>
                      <a:pt x="9903" y="5784"/>
                    </a:cubicBezTo>
                    <a:lnTo>
                      <a:pt x="9032" y="7765"/>
                    </a:lnTo>
                    <a:lnTo>
                      <a:pt x="8161" y="9904"/>
                    </a:lnTo>
                    <a:lnTo>
                      <a:pt x="7051" y="12043"/>
                    </a:lnTo>
                    <a:cubicBezTo>
                      <a:pt x="6734" y="12756"/>
                      <a:pt x="6338" y="13469"/>
                      <a:pt x="5942" y="14182"/>
                    </a:cubicBezTo>
                    <a:lnTo>
                      <a:pt x="4754" y="16162"/>
                    </a:lnTo>
                    <a:cubicBezTo>
                      <a:pt x="4041" y="17430"/>
                      <a:pt x="3169" y="18539"/>
                      <a:pt x="2536" y="19490"/>
                    </a:cubicBezTo>
                    <a:cubicBezTo>
                      <a:pt x="1823" y="20520"/>
                      <a:pt x="1189" y="21312"/>
                      <a:pt x="713" y="21787"/>
                    </a:cubicBezTo>
                    <a:cubicBezTo>
                      <a:pt x="317" y="22263"/>
                      <a:pt x="0" y="22580"/>
                      <a:pt x="0" y="22580"/>
                    </a:cubicBezTo>
                    <a:lnTo>
                      <a:pt x="634" y="23055"/>
                    </a:lnTo>
                    <a:lnTo>
                      <a:pt x="2852" y="22025"/>
                    </a:lnTo>
                    <a:cubicBezTo>
                      <a:pt x="3169" y="21550"/>
                      <a:pt x="3486" y="20995"/>
                      <a:pt x="3882" y="20441"/>
                    </a:cubicBezTo>
                    <a:lnTo>
                      <a:pt x="4833" y="18698"/>
                    </a:lnTo>
                    <a:cubicBezTo>
                      <a:pt x="5229" y="18064"/>
                      <a:pt x="5546" y="17430"/>
                      <a:pt x="5942" y="16796"/>
                    </a:cubicBezTo>
                    <a:lnTo>
                      <a:pt x="6972" y="14657"/>
                    </a:lnTo>
                    <a:cubicBezTo>
                      <a:pt x="7368" y="13944"/>
                      <a:pt x="7606" y="13231"/>
                      <a:pt x="8002" y="12518"/>
                    </a:cubicBezTo>
                    <a:lnTo>
                      <a:pt x="8953" y="10300"/>
                    </a:lnTo>
                    <a:cubicBezTo>
                      <a:pt x="9270" y="9587"/>
                      <a:pt x="9507" y="8795"/>
                      <a:pt x="9824" y="8081"/>
                    </a:cubicBezTo>
                    <a:cubicBezTo>
                      <a:pt x="10062" y="7448"/>
                      <a:pt x="10379" y="6735"/>
                      <a:pt x="10616" y="6101"/>
                    </a:cubicBezTo>
                    <a:cubicBezTo>
                      <a:pt x="10933" y="5546"/>
                      <a:pt x="11092" y="4833"/>
                      <a:pt x="11329" y="4279"/>
                    </a:cubicBezTo>
                    <a:cubicBezTo>
                      <a:pt x="11646" y="3328"/>
                      <a:pt x="12043" y="2457"/>
                      <a:pt x="12597" y="1585"/>
                    </a:cubicBezTo>
                    <a:cubicBezTo>
                      <a:pt x="12756" y="1268"/>
                      <a:pt x="12993" y="951"/>
                      <a:pt x="13231" y="634"/>
                    </a:cubicBezTo>
                    <a:lnTo>
                      <a:pt x="111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34"/>
              <p:cNvSpPr/>
              <p:nvPr/>
            </p:nvSpPr>
            <p:spPr>
              <a:xfrm>
                <a:off x="4623025" y="2870423"/>
                <a:ext cx="149650" cy="198800"/>
              </a:xfrm>
              <a:custGeom>
                <a:rect b="b" l="l" r="r" t="t"/>
                <a:pathLst>
                  <a:path extrusionOk="0" h="7952" w="5986">
                    <a:moveTo>
                      <a:pt x="2846" y="1"/>
                    </a:moveTo>
                    <a:cubicBezTo>
                      <a:pt x="1790" y="1"/>
                      <a:pt x="749" y="601"/>
                      <a:pt x="396" y="1980"/>
                    </a:cubicBezTo>
                    <a:cubicBezTo>
                      <a:pt x="0" y="3326"/>
                      <a:pt x="159" y="7525"/>
                      <a:pt x="1585" y="7921"/>
                    </a:cubicBezTo>
                    <a:cubicBezTo>
                      <a:pt x="1653" y="7942"/>
                      <a:pt x="1724" y="7951"/>
                      <a:pt x="1797" y="7951"/>
                    </a:cubicBezTo>
                    <a:cubicBezTo>
                      <a:pt x="3145" y="7951"/>
                      <a:pt x="5091" y="4604"/>
                      <a:pt x="5467" y="3326"/>
                    </a:cubicBezTo>
                    <a:cubicBezTo>
                      <a:pt x="5985" y="1299"/>
                      <a:pt x="4399" y="1"/>
                      <a:pt x="28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34"/>
              <p:cNvSpPr/>
              <p:nvPr/>
            </p:nvSpPr>
            <p:spPr>
              <a:xfrm>
                <a:off x="4049650" y="3197175"/>
                <a:ext cx="253550" cy="608075"/>
              </a:xfrm>
              <a:custGeom>
                <a:rect b="b" l="l" r="r" t="t"/>
                <a:pathLst>
                  <a:path extrusionOk="0" h="24323" w="10142">
                    <a:moveTo>
                      <a:pt x="8002" y="0"/>
                    </a:moveTo>
                    <a:lnTo>
                      <a:pt x="8002" y="0"/>
                    </a:lnTo>
                    <a:cubicBezTo>
                      <a:pt x="8082" y="396"/>
                      <a:pt x="8082" y="792"/>
                      <a:pt x="8082" y="1109"/>
                    </a:cubicBezTo>
                    <a:cubicBezTo>
                      <a:pt x="8161" y="2139"/>
                      <a:pt x="8082" y="3090"/>
                      <a:pt x="7923" y="4041"/>
                    </a:cubicBezTo>
                    <a:cubicBezTo>
                      <a:pt x="7765" y="4595"/>
                      <a:pt x="7685" y="5308"/>
                      <a:pt x="7527" y="5942"/>
                    </a:cubicBezTo>
                    <a:cubicBezTo>
                      <a:pt x="7289" y="6576"/>
                      <a:pt x="7131" y="7289"/>
                      <a:pt x="6893" y="8002"/>
                    </a:cubicBezTo>
                    <a:lnTo>
                      <a:pt x="6339" y="10220"/>
                    </a:lnTo>
                    <a:lnTo>
                      <a:pt x="5546" y="12518"/>
                    </a:lnTo>
                    <a:cubicBezTo>
                      <a:pt x="5309" y="13231"/>
                      <a:pt x="4992" y="14023"/>
                      <a:pt x="4675" y="14736"/>
                    </a:cubicBezTo>
                    <a:cubicBezTo>
                      <a:pt x="4358" y="15449"/>
                      <a:pt x="4120" y="16162"/>
                      <a:pt x="3803" y="16875"/>
                    </a:cubicBezTo>
                    <a:cubicBezTo>
                      <a:pt x="3249" y="18222"/>
                      <a:pt x="2615" y="19489"/>
                      <a:pt x="2061" y="20519"/>
                    </a:cubicBezTo>
                    <a:cubicBezTo>
                      <a:pt x="1506" y="21628"/>
                      <a:pt x="951" y="22500"/>
                      <a:pt x="555" y="22975"/>
                    </a:cubicBezTo>
                    <a:cubicBezTo>
                      <a:pt x="159" y="23530"/>
                      <a:pt x="1" y="23926"/>
                      <a:pt x="1" y="23926"/>
                    </a:cubicBezTo>
                    <a:lnTo>
                      <a:pt x="635" y="24322"/>
                    </a:lnTo>
                    <a:lnTo>
                      <a:pt x="2853" y="22975"/>
                    </a:lnTo>
                    <a:cubicBezTo>
                      <a:pt x="3011" y="22421"/>
                      <a:pt x="3249" y="21866"/>
                      <a:pt x="3566" y="21312"/>
                    </a:cubicBezTo>
                    <a:cubicBezTo>
                      <a:pt x="3803" y="20678"/>
                      <a:pt x="4041" y="20123"/>
                      <a:pt x="4279" y="19410"/>
                    </a:cubicBezTo>
                    <a:cubicBezTo>
                      <a:pt x="4517" y="18776"/>
                      <a:pt x="4754" y="18063"/>
                      <a:pt x="4992" y="17350"/>
                    </a:cubicBezTo>
                    <a:lnTo>
                      <a:pt x="5784" y="15132"/>
                    </a:lnTo>
                    <a:cubicBezTo>
                      <a:pt x="6101" y="14419"/>
                      <a:pt x="6259" y="13627"/>
                      <a:pt x="6497" y="12835"/>
                    </a:cubicBezTo>
                    <a:lnTo>
                      <a:pt x="7210" y="10537"/>
                    </a:lnTo>
                    <a:cubicBezTo>
                      <a:pt x="7369" y="9745"/>
                      <a:pt x="7606" y="8953"/>
                      <a:pt x="7765" y="8239"/>
                    </a:cubicBezTo>
                    <a:cubicBezTo>
                      <a:pt x="7923" y="7526"/>
                      <a:pt x="8161" y="6813"/>
                      <a:pt x="8319" y="6100"/>
                    </a:cubicBezTo>
                    <a:cubicBezTo>
                      <a:pt x="8478" y="5467"/>
                      <a:pt x="8557" y="4833"/>
                      <a:pt x="8715" y="4199"/>
                    </a:cubicBezTo>
                    <a:cubicBezTo>
                      <a:pt x="8874" y="3248"/>
                      <a:pt x="9191" y="2298"/>
                      <a:pt x="9587" y="1426"/>
                    </a:cubicBezTo>
                    <a:cubicBezTo>
                      <a:pt x="9745" y="1030"/>
                      <a:pt x="9904" y="713"/>
                      <a:pt x="10141" y="317"/>
                    </a:cubicBezTo>
                    <a:lnTo>
                      <a:pt x="80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34"/>
              <p:cNvSpPr/>
              <p:nvPr/>
            </p:nvSpPr>
            <p:spPr>
              <a:xfrm>
                <a:off x="4220950" y="3018398"/>
                <a:ext cx="140100" cy="200725"/>
              </a:xfrm>
              <a:custGeom>
                <a:rect b="b" l="l" r="r" t="t"/>
                <a:pathLst>
                  <a:path extrusionOk="0" h="8029" w="5604">
                    <a:moveTo>
                      <a:pt x="2748" y="0"/>
                    </a:moveTo>
                    <a:cubicBezTo>
                      <a:pt x="1559" y="0"/>
                      <a:pt x="375" y="734"/>
                      <a:pt x="159" y="2319"/>
                    </a:cubicBezTo>
                    <a:cubicBezTo>
                      <a:pt x="1" y="3745"/>
                      <a:pt x="714" y="7865"/>
                      <a:pt x="2140" y="8024"/>
                    </a:cubicBezTo>
                    <a:cubicBezTo>
                      <a:pt x="2170" y="8027"/>
                      <a:pt x="2201" y="8028"/>
                      <a:pt x="2232" y="8028"/>
                    </a:cubicBezTo>
                    <a:cubicBezTo>
                      <a:pt x="3709" y="8028"/>
                      <a:pt x="5233" y="4350"/>
                      <a:pt x="5388" y="2953"/>
                    </a:cubicBezTo>
                    <a:cubicBezTo>
                      <a:pt x="5604" y="1053"/>
                      <a:pt x="4172" y="0"/>
                      <a:pt x="27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34"/>
              <p:cNvSpPr/>
              <p:nvPr/>
            </p:nvSpPr>
            <p:spPr>
              <a:xfrm>
                <a:off x="3717875" y="3399200"/>
                <a:ext cx="192150" cy="623900"/>
              </a:xfrm>
              <a:custGeom>
                <a:rect b="b" l="l" r="r" t="t"/>
                <a:pathLst>
                  <a:path extrusionOk="0" h="24956" w="7686">
                    <a:moveTo>
                      <a:pt x="5467" y="0"/>
                    </a:moveTo>
                    <a:lnTo>
                      <a:pt x="5467" y="0"/>
                    </a:lnTo>
                    <a:cubicBezTo>
                      <a:pt x="5626" y="317"/>
                      <a:pt x="5705" y="713"/>
                      <a:pt x="5784" y="1109"/>
                    </a:cubicBezTo>
                    <a:cubicBezTo>
                      <a:pt x="5942" y="2060"/>
                      <a:pt x="5942" y="3090"/>
                      <a:pt x="5863" y="4041"/>
                    </a:cubicBezTo>
                    <a:cubicBezTo>
                      <a:pt x="5784" y="4674"/>
                      <a:pt x="5784" y="5308"/>
                      <a:pt x="5626" y="5942"/>
                    </a:cubicBezTo>
                    <a:cubicBezTo>
                      <a:pt x="5546" y="6655"/>
                      <a:pt x="5388" y="7368"/>
                      <a:pt x="5309" y="8081"/>
                    </a:cubicBezTo>
                    <a:cubicBezTo>
                      <a:pt x="5150" y="8873"/>
                      <a:pt x="5071" y="9586"/>
                      <a:pt x="4912" y="10379"/>
                    </a:cubicBezTo>
                    <a:cubicBezTo>
                      <a:pt x="4754" y="11171"/>
                      <a:pt x="4596" y="11963"/>
                      <a:pt x="4358" y="12676"/>
                    </a:cubicBezTo>
                    <a:cubicBezTo>
                      <a:pt x="4199" y="13468"/>
                      <a:pt x="4041" y="14261"/>
                      <a:pt x="3803" y="15053"/>
                    </a:cubicBezTo>
                    <a:cubicBezTo>
                      <a:pt x="3566" y="15766"/>
                      <a:pt x="3328" y="16479"/>
                      <a:pt x="3090" y="17192"/>
                    </a:cubicBezTo>
                    <a:cubicBezTo>
                      <a:pt x="2694" y="18618"/>
                      <a:pt x="2140" y="19965"/>
                      <a:pt x="1744" y="21074"/>
                    </a:cubicBezTo>
                    <a:cubicBezTo>
                      <a:pt x="1347" y="22183"/>
                      <a:pt x="872" y="23054"/>
                      <a:pt x="555" y="23688"/>
                    </a:cubicBezTo>
                    <a:cubicBezTo>
                      <a:pt x="238" y="24243"/>
                      <a:pt x="1" y="24639"/>
                      <a:pt x="1" y="24639"/>
                    </a:cubicBezTo>
                    <a:lnTo>
                      <a:pt x="714" y="24956"/>
                    </a:lnTo>
                    <a:lnTo>
                      <a:pt x="2694" y="23371"/>
                    </a:lnTo>
                    <a:cubicBezTo>
                      <a:pt x="2853" y="22817"/>
                      <a:pt x="3011" y="22262"/>
                      <a:pt x="3249" y="21628"/>
                    </a:cubicBezTo>
                    <a:cubicBezTo>
                      <a:pt x="3407" y="20995"/>
                      <a:pt x="3566" y="20361"/>
                      <a:pt x="3724" y="19727"/>
                    </a:cubicBezTo>
                    <a:cubicBezTo>
                      <a:pt x="3962" y="19014"/>
                      <a:pt x="4199" y="18301"/>
                      <a:pt x="4358" y="17588"/>
                    </a:cubicBezTo>
                    <a:cubicBezTo>
                      <a:pt x="4437" y="16875"/>
                      <a:pt x="4675" y="16083"/>
                      <a:pt x="4833" y="15290"/>
                    </a:cubicBezTo>
                    <a:cubicBezTo>
                      <a:pt x="5071" y="14498"/>
                      <a:pt x="5150" y="13706"/>
                      <a:pt x="5309" y="12914"/>
                    </a:cubicBezTo>
                    <a:cubicBezTo>
                      <a:pt x="5467" y="12121"/>
                      <a:pt x="5626" y="11329"/>
                      <a:pt x="5784" y="10537"/>
                    </a:cubicBezTo>
                    <a:cubicBezTo>
                      <a:pt x="5942" y="9745"/>
                      <a:pt x="6022" y="8952"/>
                      <a:pt x="6101" y="8239"/>
                    </a:cubicBezTo>
                    <a:cubicBezTo>
                      <a:pt x="6259" y="7526"/>
                      <a:pt x="6339" y="6734"/>
                      <a:pt x="6418" y="6100"/>
                    </a:cubicBezTo>
                    <a:cubicBezTo>
                      <a:pt x="6576" y="5387"/>
                      <a:pt x="6576" y="4754"/>
                      <a:pt x="6655" y="4120"/>
                    </a:cubicBezTo>
                    <a:cubicBezTo>
                      <a:pt x="6735" y="3090"/>
                      <a:pt x="6972" y="2139"/>
                      <a:pt x="7210" y="1188"/>
                    </a:cubicBezTo>
                    <a:cubicBezTo>
                      <a:pt x="7368" y="792"/>
                      <a:pt x="7527" y="396"/>
                      <a:pt x="7685" y="79"/>
                    </a:cubicBezTo>
                    <a:lnTo>
                      <a:pt x="5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34"/>
              <p:cNvSpPr/>
              <p:nvPr/>
            </p:nvSpPr>
            <p:spPr>
              <a:xfrm>
                <a:off x="3816900" y="3220948"/>
                <a:ext cx="130750" cy="198100"/>
              </a:xfrm>
              <a:custGeom>
                <a:rect b="b" l="l" r="r" t="t"/>
                <a:pathLst>
                  <a:path extrusionOk="0" h="7924" w="5230">
                    <a:moveTo>
                      <a:pt x="2600" y="0"/>
                    </a:moveTo>
                    <a:cubicBezTo>
                      <a:pt x="1357" y="0"/>
                      <a:pt x="118" y="813"/>
                      <a:pt x="1" y="2457"/>
                    </a:cubicBezTo>
                    <a:cubicBezTo>
                      <a:pt x="1" y="3883"/>
                      <a:pt x="1031" y="7923"/>
                      <a:pt x="2536" y="7923"/>
                    </a:cubicBezTo>
                    <a:cubicBezTo>
                      <a:pt x="3962" y="7923"/>
                      <a:pt x="5230" y="3962"/>
                      <a:pt x="5230" y="2536"/>
                    </a:cubicBezTo>
                    <a:cubicBezTo>
                      <a:pt x="5149" y="852"/>
                      <a:pt x="3873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34"/>
              <p:cNvSpPr/>
              <p:nvPr/>
            </p:nvSpPr>
            <p:spPr>
              <a:xfrm>
                <a:off x="3323725" y="3704200"/>
                <a:ext cx="194125" cy="625900"/>
              </a:xfrm>
              <a:custGeom>
                <a:rect b="b" l="l" r="r" t="t"/>
                <a:pathLst>
                  <a:path extrusionOk="0" h="25036" w="7765">
                    <a:moveTo>
                      <a:pt x="5547" y="1"/>
                    </a:moveTo>
                    <a:cubicBezTo>
                      <a:pt x="5626" y="397"/>
                      <a:pt x="5705" y="714"/>
                      <a:pt x="5784" y="1110"/>
                    </a:cubicBezTo>
                    <a:cubicBezTo>
                      <a:pt x="5943" y="2061"/>
                      <a:pt x="5943" y="3090"/>
                      <a:pt x="5864" y="4041"/>
                    </a:cubicBezTo>
                    <a:cubicBezTo>
                      <a:pt x="5784" y="4675"/>
                      <a:pt x="5784" y="5388"/>
                      <a:pt x="5626" y="6022"/>
                    </a:cubicBezTo>
                    <a:cubicBezTo>
                      <a:pt x="5547" y="6735"/>
                      <a:pt x="5467" y="7369"/>
                      <a:pt x="5309" y="8161"/>
                    </a:cubicBezTo>
                    <a:cubicBezTo>
                      <a:pt x="5230" y="8874"/>
                      <a:pt x="5071" y="9666"/>
                      <a:pt x="4913" y="10458"/>
                    </a:cubicBezTo>
                    <a:cubicBezTo>
                      <a:pt x="4834" y="11171"/>
                      <a:pt x="4596" y="11964"/>
                      <a:pt x="4358" y="12756"/>
                    </a:cubicBezTo>
                    <a:cubicBezTo>
                      <a:pt x="4200" y="13548"/>
                      <a:pt x="4041" y="14340"/>
                      <a:pt x="3804" y="15053"/>
                    </a:cubicBezTo>
                    <a:cubicBezTo>
                      <a:pt x="3566" y="15846"/>
                      <a:pt x="3328" y="16559"/>
                      <a:pt x="3091" y="17272"/>
                    </a:cubicBezTo>
                    <a:cubicBezTo>
                      <a:pt x="2695" y="18698"/>
                      <a:pt x="2140" y="19965"/>
                      <a:pt x="1744" y="21075"/>
                    </a:cubicBezTo>
                    <a:cubicBezTo>
                      <a:pt x="1348" y="22184"/>
                      <a:pt x="872" y="23055"/>
                      <a:pt x="555" y="23689"/>
                    </a:cubicBezTo>
                    <a:cubicBezTo>
                      <a:pt x="239" y="24323"/>
                      <a:pt x="1" y="24719"/>
                      <a:pt x="1" y="24719"/>
                    </a:cubicBezTo>
                    <a:lnTo>
                      <a:pt x="714" y="25036"/>
                    </a:lnTo>
                    <a:lnTo>
                      <a:pt x="2774" y="23372"/>
                    </a:lnTo>
                    <a:cubicBezTo>
                      <a:pt x="2932" y="22897"/>
                      <a:pt x="3091" y="22263"/>
                      <a:pt x="3249" y="21629"/>
                    </a:cubicBezTo>
                    <a:cubicBezTo>
                      <a:pt x="3487" y="20995"/>
                      <a:pt x="3645" y="20441"/>
                      <a:pt x="3804" y="19728"/>
                    </a:cubicBezTo>
                    <a:cubicBezTo>
                      <a:pt x="3962" y="19094"/>
                      <a:pt x="4200" y="18381"/>
                      <a:pt x="4358" y="17589"/>
                    </a:cubicBezTo>
                    <a:cubicBezTo>
                      <a:pt x="4517" y="16876"/>
                      <a:pt x="4754" y="16083"/>
                      <a:pt x="4913" y="15291"/>
                    </a:cubicBezTo>
                    <a:cubicBezTo>
                      <a:pt x="5071" y="14578"/>
                      <a:pt x="5230" y="13786"/>
                      <a:pt x="5388" y="12994"/>
                    </a:cubicBezTo>
                    <a:cubicBezTo>
                      <a:pt x="5547" y="12201"/>
                      <a:pt x="5705" y="11330"/>
                      <a:pt x="5864" y="10617"/>
                    </a:cubicBezTo>
                    <a:cubicBezTo>
                      <a:pt x="5943" y="9825"/>
                      <a:pt x="6022" y="9032"/>
                      <a:pt x="6180" y="8240"/>
                    </a:cubicBezTo>
                    <a:cubicBezTo>
                      <a:pt x="6260" y="7527"/>
                      <a:pt x="6418" y="6814"/>
                      <a:pt x="6497" y="6101"/>
                    </a:cubicBezTo>
                    <a:cubicBezTo>
                      <a:pt x="6577" y="5388"/>
                      <a:pt x="6577" y="4754"/>
                      <a:pt x="6735" y="4120"/>
                    </a:cubicBezTo>
                    <a:cubicBezTo>
                      <a:pt x="6814" y="3170"/>
                      <a:pt x="6973" y="2140"/>
                      <a:pt x="7290" y="1268"/>
                    </a:cubicBezTo>
                    <a:cubicBezTo>
                      <a:pt x="7369" y="872"/>
                      <a:pt x="7527" y="476"/>
                      <a:pt x="7765" y="159"/>
                    </a:cubicBez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34"/>
              <p:cNvSpPr/>
              <p:nvPr/>
            </p:nvSpPr>
            <p:spPr>
              <a:xfrm>
                <a:off x="3424750" y="3522998"/>
                <a:ext cx="131750" cy="201050"/>
              </a:xfrm>
              <a:custGeom>
                <a:rect b="b" l="l" r="r" t="t"/>
                <a:pathLst>
                  <a:path extrusionOk="0" h="8042" w="5270">
                    <a:moveTo>
                      <a:pt x="2600" y="0"/>
                    </a:moveTo>
                    <a:cubicBezTo>
                      <a:pt x="1297" y="0"/>
                      <a:pt x="0" y="852"/>
                      <a:pt x="0" y="2575"/>
                    </a:cubicBezTo>
                    <a:cubicBezTo>
                      <a:pt x="0" y="4001"/>
                      <a:pt x="1030" y="8042"/>
                      <a:pt x="2536" y="8042"/>
                    </a:cubicBezTo>
                    <a:cubicBezTo>
                      <a:pt x="3962" y="8042"/>
                      <a:pt x="5229" y="4081"/>
                      <a:pt x="5229" y="2655"/>
                    </a:cubicBezTo>
                    <a:cubicBezTo>
                      <a:pt x="5269" y="892"/>
                      <a:pt x="3932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34"/>
              <p:cNvSpPr/>
              <p:nvPr/>
            </p:nvSpPr>
            <p:spPr>
              <a:xfrm>
                <a:off x="2983075" y="4027050"/>
                <a:ext cx="112925" cy="637775"/>
              </a:xfrm>
              <a:custGeom>
                <a:rect b="b" l="l" r="r" t="t"/>
                <a:pathLst>
                  <a:path extrusionOk="0" h="25511" w="4517">
                    <a:moveTo>
                      <a:pt x="4516" y="0"/>
                    </a:moveTo>
                    <a:lnTo>
                      <a:pt x="2377" y="159"/>
                    </a:lnTo>
                    <a:cubicBezTo>
                      <a:pt x="2536" y="476"/>
                      <a:pt x="2694" y="872"/>
                      <a:pt x="2773" y="1189"/>
                    </a:cubicBezTo>
                    <a:cubicBezTo>
                      <a:pt x="3011" y="2139"/>
                      <a:pt x="3169" y="3090"/>
                      <a:pt x="3169" y="4120"/>
                    </a:cubicBezTo>
                    <a:cubicBezTo>
                      <a:pt x="3169" y="4675"/>
                      <a:pt x="3249" y="5388"/>
                      <a:pt x="3169" y="6101"/>
                    </a:cubicBezTo>
                    <a:cubicBezTo>
                      <a:pt x="3090" y="6814"/>
                      <a:pt x="3169" y="7527"/>
                      <a:pt x="3090" y="8240"/>
                    </a:cubicBezTo>
                    <a:cubicBezTo>
                      <a:pt x="3090" y="9032"/>
                      <a:pt x="3090" y="9745"/>
                      <a:pt x="3011" y="10537"/>
                    </a:cubicBezTo>
                    <a:lnTo>
                      <a:pt x="2773" y="12914"/>
                    </a:lnTo>
                    <a:cubicBezTo>
                      <a:pt x="2694" y="13706"/>
                      <a:pt x="2615" y="14499"/>
                      <a:pt x="2536" y="15291"/>
                    </a:cubicBezTo>
                    <a:cubicBezTo>
                      <a:pt x="2377" y="16083"/>
                      <a:pt x="2219" y="16875"/>
                      <a:pt x="2139" y="17588"/>
                    </a:cubicBezTo>
                    <a:cubicBezTo>
                      <a:pt x="1902" y="19014"/>
                      <a:pt x="1506" y="20440"/>
                      <a:pt x="1268" y="21550"/>
                    </a:cubicBezTo>
                    <a:cubicBezTo>
                      <a:pt x="951" y="22659"/>
                      <a:pt x="634" y="23609"/>
                      <a:pt x="396" y="24243"/>
                    </a:cubicBezTo>
                    <a:cubicBezTo>
                      <a:pt x="159" y="24877"/>
                      <a:pt x="0" y="25273"/>
                      <a:pt x="0" y="25273"/>
                    </a:cubicBezTo>
                    <a:lnTo>
                      <a:pt x="713" y="25511"/>
                    </a:lnTo>
                    <a:lnTo>
                      <a:pt x="2694" y="23768"/>
                    </a:lnTo>
                    <a:cubicBezTo>
                      <a:pt x="2773" y="23213"/>
                      <a:pt x="2852" y="22579"/>
                      <a:pt x="3011" y="21946"/>
                    </a:cubicBezTo>
                    <a:cubicBezTo>
                      <a:pt x="3090" y="21233"/>
                      <a:pt x="3169" y="20678"/>
                      <a:pt x="3249" y="19965"/>
                    </a:cubicBezTo>
                    <a:cubicBezTo>
                      <a:pt x="3328" y="19252"/>
                      <a:pt x="3486" y="18539"/>
                      <a:pt x="3565" y="17747"/>
                    </a:cubicBezTo>
                    <a:cubicBezTo>
                      <a:pt x="3565" y="17034"/>
                      <a:pt x="3724" y="16241"/>
                      <a:pt x="3803" y="15449"/>
                    </a:cubicBezTo>
                    <a:cubicBezTo>
                      <a:pt x="3882" y="14657"/>
                      <a:pt x="3882" y="13865"/>
                      <a:pt x="3962" y="12993"/>
                    </a:cubicBezTo>
                    <a:cubicBezTo>
                      <a:pt x="3962" y="12201"/>
                      <a:pt x="4041" y="11409"/>
                      <a:pt x="4120" y="10616"/>
                    </a:cubicBezTo>
                    <a:cubicBezTo>
                      <a:pt x="4120" y="9824"/>
                      <a:pt x="4120" y="9032"/>
                      <a:pt x="4120" y="8240"/>
                    </a:cubicBezTo>
                    <a:lnTo>
                      <a:pt x="4120" y="6101"/>
                    </a:lnTo>
                    <a:cubicBezTo>
                      <a:pt x="4120" y="5388"/>
                      <a:pt x="4041" y="4754"/>
                      <a:pt x="4041" y="4120"/>
                    </a:cubicBezTo>
                    <a:cubicBezTo>
                      <a:pt x="3962" y="3090"/>
                      <a:pt x="4041" y="2139"/>
                      <a:pt x="4278" y="1109"/>
                    </a:cubicBezTo>
                    <a:cubicBezTo>
                      <a:pt x="4278" y="713"/>
                      <a:pt x="4437" y="396"/>
                      <a:pt x="4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34"/>
              <p:cNvSpPr/>
              <p:nvPr/>
            </p:nvSpPr>
            <p:spPr>
              <a:xfrm>
                <a:off x="2988825" y="3852023"/>
                <a:ext cx="138850" cy="196975"/>
              </a:xfrm>
              <a:custGeom>
                <a:rect b="b" l="l" r="r" t="t"/>
                <a:pathLst>
                  <a:path extrusionOk="0" h="7879" w="5554">
                    <a:moveTo>
                      <a:pt x="2774" y="1"/>
                    </a:moveTo>
                    <a:cubicBezTo>
                      <a:pt x="1396" y="1"/>
                      <a:pt x="1" y="990"/>
                      <a:pt x="87" y="2803"/>
                    </a:cubicBezTo>
                    <a:lnTo>
                      <a:pt x="166" y="2803"/>
                    </a:lnTo>
                    <a:cubicBezTo>
                      <a:pt x="322" y="4201"/>
                      <a:pt x="1846" y="7879"/>
                      <a:pt x="3248" y="7879"/>
                    </a:cubicBezTo>
                    <a:cubicBezTo>
                      <a:pt x="3277" y="7879"/>
                      <a:pt x="3306" y="7877"/>
                      <a:pt x="3335" y="7874"/>
                    </a:cubicBezTo>
                    <a:cubicBezTo>
                      <a:pt x="4761" y="7715"/>
                      <a:pt x="5554" y="3675"/>
                      <a:pt x="5316" y="2170"/>
                    </a:cubicBezTo>
                    <a:cubicBezTo>
                      <a:pt x="5064" y="691"/>
                      <a:pt x="3925" y="1"/>
                      <a:pt x="27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34"/>
              <p:cNvSpPr/>
              <p:nvPr/>
            </p:nvSpPr>
            <p:spPr>
              <a:xfrm>
                <a:off x="3971400" y="3828975"/>
                <a:ext cx="641725" cy="144625"/>
              </a:xfrm>
              <a:custGeom>
                <a:rect b="b" l="l" r="r" t="t"/>
                <a:pathLst>
                  <a:path extrusionOk="0" h="5785" w="25669">
                    <a:moveTo>
                      <a:pt x="2139" y="1"/>
                    </a:moveTo>
                    <a:lnTo>
                      <a:pt x="0" y="1348"/>
                    </a:lnTo>
                    <a:lnTo>
                      <a:pt x="0" y="2061"/>
                    </a:lnTo>
                    <a:cubicBezTo>
                      <a:pt x="0" y="2061"/>
                      <a:pt x="396" y="2061"/>
                      <a:pt x="1109" y="1981"/>
                    </a:cubicBezTo>
                    <a:cubicBezTo>
                      <a:pt x="1743" y="1823"/>
                      <a:pt x="2694" y="1823"/>
                      <a:pt x="3882" y="1744"/>
                    </a:cubicBezTo>
                    <a:cubicBezTo>
                      <a:pt x="5150" y="1744"/>
                      <a:pt x="6497" y="1744"/>
                      <a:pt x="8002" y="1902"/>
                    </a:cubicBezTo>
                    <a:lnTo>
                      <a:pt x="10299" y="2061"/>
                    </a:lnTo>
                    <a:cubicBezTo>
                      <a:pt x="11092" y="2061"/>
                      <a:pt x="11884" y="2219"/>
                      <a:pt x="12676" y="2298"/>
                    </a:cubicBezTo>
                    <a:lnTo>
                      <a:pt x="15053" y="2615"/>
                    </a:lnTo>
                    <a:lnTo>
                      <a:pt x="17350" y="3091"/>
                    </a:lnTo>
                    <a:lnTo>
                      <a:pt x="19410" y="3566"/>
                    </a:lnTo>
                    <a:cubicBezTo>
                      <a:pt x="20044" y="3724"/>
                      <a:pt x="20678" y="3883"/>
                      <a:pt x="21312" y="4041"/>
                    </a:cubicBezTo>
                    <a:cubicBezTo>
                      <a:pt x="22262" y="4358"/>
                      <a:pt x="23134" y="4754"/>
                      <a:pt x="24005" y="5230"/>
                    </a:cubicBezTo>
                    <a:cubicBezTo>
                      <a:pt x="24322" y="5388"/>
                      <a:pt x="24639" y="5547"/>
                      <a:pt x="24956" y="5784"/>
                    </a:cubicBezTo>
                    <a:lnTo>
                      <a:pt x="25669" y="3724"/>
                    </a:lnTo>
                    <a:lnTo>
                      <a:pt x="25669" y="3724"/>
                    </a:lnTo>
                    <a:cubicBezTo>
                      <a:pt x="25471" y="3764"/>
                      <a:pt x="25273" y="3784"/>
                      <a:pt x="25075" y="3784"/>
                    </a:cubicBezTo>
                    <a:cubicBezTo>
                      <a:pt x="24877" y="3784"/>
                      <a:pt x="24679" y="3764"/>
                      <a:pt x="24481" y="3724"/>
                    </a:cubicBezTo>
                    <a:cubicBezTo>
                      <a:pt x="23451" y="3645"/>
                      <a:pt x="22500" y="3487"/>
                      <a:pt x="21470" y="3249"/>
                    </a:cubicBezTo>
                    <a:cubicBezTo>
                      <a:pt x="20916" y="3091"/>
                      <a:pt x="20282" y="2853"/>
                      <a:pt x="19648" y="2694"/>
                    </a:cubicBezTo>
                    <a:lnTo>
                      <a:pt x="17509" y="2219"/>
                    </a:lnTo>
                    <a:lnTo>
                      <a:pt x="15211" y="1744"/>
                    </a:lnTo>
                    <a:lnTo>
                      <a:pt x="12835" y="1268"/>
                    </a:lnTo>
                    <a:cubicBezTo>
                      <a:pt x="12042" y="1189"/>
                      <a:pt x="11250" y="952"/>
                      <a:pt x="10458" y="872"/>
                    </a:cubicBezTo>
                    <a:lnTo>
                      <a:pt x="8081" y="555"/>
                    </a:lnTo>
                    <a:cubicBezTo>
                      <a:pt x="7368" y="397"/>
                      <a:pt x="6655" y="318"/>
                      <a:pt x="5942" y="318"/>
                    </a:cubicBezTo>
                    <a:lnTo>
                      <a:pt x="3962" y="80"/>
                    </a:lnTo>
                    <a:lnTo>
                      <a:pt x="21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34"/>
              <p:cNvSpPr/>
              <p:nvPr/>
            </p:nvSpPr>
            <p:spPr>
              <a:xfrm>
                <a:off x="4555675" y="3895223"/>
                <a:ext cx="236750" cy="138450"/>
              </a:xfrm>
              <a:custGeom>
                <a:rect b="b" l="l" r="r" t="t"/>
                <a:pathLst>
                  <a:path extrusionOk="0" h="5538" w="9470">
                    <a:moveTo>
                      <a:pt x="3517" y="1"/>
                    </a:moveTo>
                    <a:cubicBezTo>
                      <a:pt x="2129" y="1"/>
                      <a:pt x="777" y="265"/>
                      <a:pt x="476" y="996"/>
                    </a:cubicBezTo>
                    <a:cubicBezTo>
                      <a:pt x="0" y="2343"/>
                      <a:pt x="3328" y="4878"/>
                      <a:pt x="4675" y="5354"/>
                    </a:cubicBezTo>
                    <a:cubicBezTo>
                      <a:pt x="5029" y="5480"/>
                      <a:pt x="5367" y="5538"/>
                      <a:pt x="5683" y="5538"/>
                    </a:cubicBezTo>
                    <a:cubicBezTo>
                      <a:pt x="8332" y="5538"/>
                      <a:pt x="9470" y="1503"/>
                      <a:pt x="6497" y="442"/>
                    </a:cubicBezTo>
                    <a:cubicBezTo>
                      <a:pt x="5881" y="188"/>
                      <a:pt x="4686" y="1"/>
                      <a:pt x="35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34"/>
              <p:cNvSpPr/>
              <p:nvPr/>
            </p:nvSpPr>
            <p:spPr>
              <a:xfrm>
                <a:off x="3656475" y="4064675"/>
                <a:ext cx="631850" cy="204025"/>
              </a:xfrm>
              <a:custGeom>
                <a:rect b="b" l="l" r="r" t="t"/>
                <a:pathLst>
                  <a:path extrusionOk="0" h="8161" w="25274">
                    <a:moveTo>
                      <a:pt x="2298" y="1"/>
                    </a:moveTo>
                    <a:lnTo>
                      <a:pt x="1" y="1110"/>
                    </a:lnTo>
                    <a:lnTo>
                      <a:pt x="1" y="1823"/>
                    </a:lnTo>
                    <a:cubicBezTo>
                      <a:pt x="1" y="1823"/>
                      <a:pt x="177" y="1858"/>
                      <a:pt x="505" y="1858"/>
                    </a:cubicBezTo>
                    <a:cubicBezTo>
                      <a:pt x="670" y="1858"/>
                      <a:pt x="872" y="1849"/>
                      <a:pt x="1110" y="1823"/>
                    </a:cubicBezTo>
                    <a:cubicBezTo>
                      <a:pt x="1744" y="1823"/>
                      <a:pt x="2773" y="1823"/>
                      <a:pt x="3962" y="1981"/>
                    </a:cubicBezTo>
                    <a:cubicBezTo>
                      <a:pt x="5150" y="2060"/>
                      <a:pt x="6497" y="2219"/>
                      <a:pt x="8002" y="2457"/>
                    </a:cubicBezTo>
                    <a:lnTo>
                      <a:pt x="10221" y="2853"/>
                    </a:lnTo>
                    <a:cubicBezTo>
                      <a:pt x="11013" y="3011"/>
                      <a:pt x="11805" y="3249"/>
                      <a:pt x="12597" y="3407"/>
                    </a:cubicBezTo>
                    <a:lnTo>
                      <a:pt x="14974" y="3962"/>
                    </a:lnTo>
                    <a:lnTo>
                      <a:pt x="17192" y="4675"/>
                    </a:lnTo>
                    <a:lnTo>
                      <a:pt x="19173" y="5388"/>
                    </a:lnTo>
                    <a:cubicBezTo>
                      <a:pt x="19727" y="5546"/>
                      <a:pt x="20361" y="5784"/>
                      <a:pt x="20995" y="6022"/>
                    </a:cubicBezTo>
                    <a:cubicBezTo>
                      <a:pt x="21867" y="6418"/>
                      <a:pt x="22738" y="6893"/>
                      <a:pt x="23530" y="7448"/>
                    </a:cubicBezTo>
                    <a:cubicBezTo>
                      <a:pt x="23847" y="7606"/>
                      <a:pt x="24164" y="7844"/>
                      <a:pt x="24402" y="8161"/>
                    </a:cubicBezTo>
                    <a:lnTo>
                      <a:pt x="25273" y="6180"/>
                    </a:lnTo>
                    <a:cubicBezTo>
                      <a:pt x="24877" y="6180"/>
                      <a:pt x="24481" y="6101"/>
                      <a:pt x="24164" y="6022"/>
                    </a:cubicBezTo>
                    <a:cubicBezTo>
                      <a:pt x="23134" y="5863"/>
                      <a:pt x="22183" y="5626"/>
                      <a:pt x="21312" y="5229"/>
                    </a:cubicBezTo>
                    <a:cubicBezTo>
                      <a:pt x="20678" y="5071"/>
                      <a:pt x="20124" y="4754"/>
                      <a:pt x="19490" y="4516"/>
                    </a:cubicBezTo>
                    <a:lnTo>
                      <a:pt x="17351" y="3883"/>
                    </a:lnTo>
                    <a:lnTo>
                      <a:pt x="15132" y="3090"/>
                    </a:lnTo>
                    <a:lnTo>
                      <a:pt x="12835" y="2457"/>
                    </a:lnTo>
                    <a:cubicBezTo>
                      <a:pt x="12043" y="2219"/>
                      <a:pt x="11330" y="1981"/>
                      <a:pt x="10537" y="1744"/>
                    </a:cubicBezTo>
                    <a:lnTo>
                      <a:pt x="8240" y="1189"/>
                    </a:lnTo>
                    <a:cubicBezTo>
                      <a:pt x="7527" y="1031"/>
                      <a:pt x="6814" y="872"/>
                      <a:pt x="6101" y="714"/>
                    </a:cubicBezTo>
                    <a:lnTo>
                      <a:pt x="4120" y="318"/>
                    </a:lnTo>
                    <a:lnTo>
                      <a:pt x="22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34"/>
              <p:cNvSpPr/>
              <p:nvPr/>
            </p:nvSpPr>
            <p:spPr>
              <a:xfrm>
                <a:off x="4228875" y="4192973"/>
                <a:ext cx="234875" cy="144525"/>
              </a:xfrm>
              <a:custGeom>
                <a:rect b="b" l="l" r="r" t="t"/>
                <a:pathLst>
                  <a:path extrusionOk="0" h="5781" w="9395">
                    <a:moveTo>
                      <a:pt x="2827" y="0"/>
                    </a:moveTo>
                    <a:cubicBezTo>
                      <a:pt x="1793" y="0"/>
                      <a:pt x="902" y="197"/>
                      <a:pt x="634" y="732"/>
                    </a:cubicBezTo>
                    <a:cubicBezTo>
                      <a:pt x="0" y="2079"/>
                      <a:pt x="3090" y="4852"/>
                      <a:pt x="4358" y="5486"/>
                    </a:cubicBezTo>
                    <a:cubicBezTo>
                      <a:pt x="4787" y="5690"/>
                      <a:pt x="5201" y="5780"/>
                      <a:pt x="5587" y="5780"/>
                    </a:cubicBezTo>
                    <a:cubicBezTo>
                      <a:pt x="8049" y="5780"/>
                      <a:pt x="9395" y="2102"/>
                      <a:pt x="6655" y="732"/>
                    </a:cubicBezTo>
                    <a:cubicBezTo>
                      <a:pt x="5923" y="366"/>
                      <a:pt x="4241" y="0"/>
                      <a:pt x="28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34"/>
              <p:cNvSpPr/>
              <p:nvPr/>
            </p:nvSpPr>
            <p:spPr>
              <a:xfrm>
                <a:off x="3286100" y="4328100"/>
                <a:ext cx="637775" cy="162425"/>
              </a:xfrm>
              <a:custGeom>
                <a:rect b="b" l="l" r="r" t="t"/>
                <a:pathLst>
                  <a:path extrusionOk="0" h="6497" w="25511">
                    <a:moveTo>
                      <a:pt x="2140" y="1"/>
                    </a:moveTo>
                    <a:lnTo>
                      <a:pt x="1" y="1189"/>
                    </a:lnTo>
                    <a:lnTo>
                      <a:pt x="1" y="1981"/>
                    </a:lnTo>
                    <a:cubicBezTo>
                      <a:pt x="1" y="1981"/>
                      <a:pt x="397" y="1902"/>
                      <a:pt x="1031" y="1823"/>
                    </a:cubicBezTo>
                    <a:cubicBezTo>
                      <a:pt x="1744" y="1743"/>
                      <a:pt x="2694" y="1743"/>
                      <a:pt x="3883" y="1743"/>
                    </a:cubicBezTo>
                    <a:cubicBezTo>
                      <a:pt x="5071" y="1823"/>
                      <a:pt x="6497" y="1823"/>
                      <a:pt x="8002" y="1981"/>
                    </a:cubicBezTo>
                    <a:lnTo>
                      <a:pt x="10300" y="2219"/>
                    </a:lnTo>
                    <a:cubicBezTo>
                      <a:pt x="11092" y="2298"/>
                      <a:pt x="11884" y="2457"/>
                      <a:pt x="12597" y="2615"/>
                    </a:cubicBezTo>
                    <a:lnTo>
                      <a:pt x="14974" y="3011"/>
                    </a:lnTo>
                    <a:lnTo>
                      <a:pt x="17272" y="3566"/>
                    </a:lnTo>
                    <a:lnTo>
                      <a:pt x="19331" y="4120"/>
                    </a:lnTo>
                    <a:cubicBezTo>
                      <a:pt x="19965" y="4279"/>
                      <a:pt x="20599" y="4437"/>
                      <a:pt x="21233" y="4675"/>
                    </a:cubicBezTo>
                    <a:cubicBezTo>
                      <a:pt x="22104" y="4992"/>
                      <a:pt x="22976" y="5388"/>
                      <a:pt x="23847" y="5863"/>
                    </a:cubicBezTo>
                    <a:cubicBezTo>
                      <a:pt x="24164" y="6022"/>
                      <a:pt x="24481" y="6259"/>
                      <a:pt x="24798" y="6497"/>
                    </a:cubicBezTo>
                    <a:lnTo>
                      <a:pt x="25511" y="4516"/>
                    </a:lnTo>
                    <a:lnTo>
                      <a:pt x="24323" y="4516"/>
                    </a:lnTo>
                    <a:cubicBezTo>
                      <a:pt x="23372" y="4358"/>
                      <a:pt x="22421" y="4199"/>
                      <a:pt x="21470" y="3883"/>
                    </a:cubicBezTo>
                    <a:cubicBezTo>
                      <a:pt x="20837" y="3724"/>
                      <a:pt x="20282" y="3486"/>
                      <a:pt x="19569" y="3328"/>
                    </a:cubicBezTo>
                    <a:lnTo>
                      <a:pt x="17430" y="2773"/>
                    </a:lnTo>
                    <a:lnTo>
                      <a:pt x="15212" y="2140"/>
                    </a:lnTo>
                    <a:lnTo>
                      <a:pt x="12835" y="1664"/>
                    </a:lnTo>
                    <a:cubicBezTo>
                      <a:pt x="12043" y="1506"/>
                      <a:pt x="11251" y="1268"/>
                      <a:pt x="10458" y="1110"/>
                    </a:cubicBezTo>
                    <a:lnTo>
                      <a:pt x="8161" y="714"/>
                    </a:lnTo>
                    <a:cubicBezTo>
                      <a:pt x="7369" y="634"/>
                      <a:pt x="6656" y="476"/>
                      <a:pt x="5942" y="397"/>
                    </a:cubicBezTo>
                    <a:lnTo>
                      <a:pt x="3962" y="159"/>
                    </a:lnTo>
                    <a:lnTo>
                      <a:pt x="2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34"/>
              <p:cNvSpPr/>
              <p:nvPr/>
            </p:nvSpPr>
            <p:spPr>
              <a:xfrm>
                <a:off x="3866425" y="4414273"/>
                <a:ext cx="236350" cy="140950"/>
              </a:xfrm>
              <a:custGeom>
                <a:rect b="b" l="l" r="r" t="t"/>
                <a:pathLst>
                  <a:path extrusionOk="0" h="5638" w="9454">
                    <a:moveTo>
                      <a:pt x="3268" y="1"/>
                    </a:moveTo>
                    <a:cubicBezTo>
                      <a:pt x="2001" y="1"/>
                      <a:pt x="832" y="239"/>
                      <a:pt x="555" y="912"/>
                    </a:cubicBezTo>
                    <a:cubicBezTo>
                      <a:pt x="0" y="2259"/>
                      <a:pt x="3249" y="4873"/>
                      <a:pt x="4595" y="5428"/>
                    </a:cubicBezTo>
                    <a:cubicBezTo>
                      <a:pt x="4966" y="5572"/>
                      <a:pt x="5320" y="5638"/>
                      <a:pt x="5652" y="5638"/>
                    </a:cubicBezTo>
                    <a:cubicBezTo>
                      <a:pt x="8228" y="5638"/>
                      <a:pt x="9454" y="1709"/>
                      <a:pt x="6576" y="516"/>
                    </a:cubicBezTo>
                    <a:cubicBezTo>
                      <a:pt x="5903" y="239"/>
                      <a:pt x="4536" y="1"/>
                      <a:pt x="32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34"/>
              <p:cNvSpPr/>
              <p:nvPr/>
            </p:nvSpPr>
            <p:spPr>
              <a:xfrm>
                <a:off x="2907800" y="4583600"/>
                <a:ext cx="629875" cy="160450"/>
              </a:xfrm>
              <a:custGeom>
                <a:rect b="b" l="l" r="r" t="t"/>
                <a:pathLst>
                  <a:path extrusionOk="0" h="6418" w="25195">
                    <a:moveTo>
                      <a:pt x="25194" y="1"/>
                    </a:moveTo>
                    <a:cubicBezTo>
                      <a:pt x="24877" y="159"/>
                      <a:pt x="24481" y="317"/>
                      <a:pt x="24085" y="397"/>
                    </a:cubicBezTo>
                    <a:cubicBezTo>
                      <a:pt x="23134" y="634"/>
                      <a:pt x="22104" y="793"/>
                      <a:pt x="21154" y="872"/>
                    </a:cubicBezTo>
                    <a:cubicBezTo>
                      <a:pt x="20837" y="912"/>
                      <a:pt x="20520" y="912"/>
                      <a:pt x="20193" y="912"/>
                    </a:cubicBezTo>
                    <a:cubicBezTo>
                      <a:pt x="19866" y="912"/>
                      <a:pt x="19530" y="912"/>
                      <a:pt x="19173" y="951"/>
                    </a:cubicBezTo>
                    <a:lnTo>
                      <a:pt x="16955" y="1110"/>
                    </a:lnTo>
                    <a:lnTo>
                      <a:pt x="14657" y="1347"/>
                    </a:lnTo>
                    <a:lnTo>
                      <a:pt x="12281" y="1664"/>
                    </a:lnTo>
                    <a:cubicBezTo>
                      <a:pt x="11488" y="1823"/>
                      <a:pt x="10617" y="1902"/>
                      <a:pt x="9825" y="2060"/>
                    </a:cubicBezTo>
                    <a:lnTo>
                      <a:pt x="7527" y="2457"/>
                    </a:lnTo>
                    <a:cubicBezTo>
                      <a:pt x="6814" y="2536"/>
                      <a:pt x="6101" y="2694"/>
                      <a:pt x="5388" y="2853"/>
                    </a:cubicBezTo>
                    <a:lnTo>
                      <a:pt x="3407" y="3328"/>
                    </a:lnTo>
                    <a:lnTo>
                      <a:pt x="1665" y="3724"/>
                    </a:lnTo>
                    <a:lnTo>
                      <a:pt x="1" y="5705"/>
                    </a:lnTo>
                    <a:lnTo>
                      <a:pt x="238" y="6418"/>
                    </a:lnTo>
                    <a:cubicBezTo>
                      <a:pt x="238" y="6418"/>
                      <a:pt x="635" y="6259"/>
                      <a:pt x="1268" y="5942"/>
                    </a:cubicBezTo>
                    <a:cubicBezTo>
                      <a:pt x="1902" y="5626"/>
                      <a:pt x="2774" y="5229"/>
                      <a:pt x="3883" y="4913"/>
                    </a:cubicBezTo>
                    <a:cubicBezTo>
                      <a:pt x="5071" y="4516"/>
                      <a:pt x="6418" y="4041"/>
                      <a:pt x="7844" y="3724"/>
                    </a:cubicBezTo>
                    <a:lnTo>
                      <a:pt x="10142" y="3170"/>
                    </a:lnTo>
                    <a:cubicBezTo>
                      <a:pt x="10855" y="2932"/>
                      <a:pt x="11647" y="2853"/>
                      <a:pt x="12439" y="2694"/>
                    </a:cubicBezTo>
                    <a:lnTo>
                      <a:pt x="14816" y="2298"/>
                    </a:lnTo>
                    <a:lnTo>
                      <a:pt x="17113" y="1981"/>
                    </a:lnTo>
                    <a:lnTo>
                      <a:pt x="19252" y="1744"/>
                    </a:lnTo>
                    <a:cubicBezTo>
                      <a:pt x="19965" y="1664"/>
                      <a:pt x="20599" y="1664"/>
                      <a:pt x="21233" y="1664"/>
                    </a:cubicBezTo>
                    <a:cubicBezTo>
                      <a:pt x="22184" y="1664"/>
                      <a:pt x="23214" y="1744"/>
                      <a:pt x="24164" y="1902"/>
                    </a:cubicBezTo>
                    <a:cubicBezTo>
                      <a:pt x="24481" y="1981"/>
                      <a:pt x="24877" y="2060"/>
                      <a:pt x="25194" y="2219"/>
                    </a:cubicBezTo>
                    <a:lnTo>
                      <a:pt x="251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34"/>
              <p:cNvSpPr/>
              <p:nvPr/>
            </p:nvSpPr>
            <p:spPr>
              <a:xfrm>
                <a:off x="3498025" y="4533998"/>
                <a:ext cx="223850" cy="130850"/>
              </a:xfrm>
              <a:custGeom>
                <a:rect b="b" l="l" r="r" t="t"/>
                <a:pathLst>
                  <a:path extrusionOk="0" h="5234" w="8954">
                    <a:moveTo>
                      <a:pt x="5382" y="1"/>
                    </a:moveTo>
                    <a:cubicBezTo>
                      <a:pt x="3834" y="1"/>
                      <a:pt x="80" y="1010"/>
                      <a:pt x="80" y="2461"/>
                    </a:cubicBezTo>
                    <a:cubicBezTo>
                      <a:pt x="1" y="3887"/>
                      <a:pt x="3962" y="5234"/>
                      <a:pt x="5388" y="5234"/>
                    </a:cubicBezTo>
                    <a:cubicBezTo>
                      <a:pt x="8715" y="5234"/>
                      <a:pt x="8953" y="243"/>
                      <a:pt x="5546" y="5"/>
                    </a:cubicBezTo>
                    <a:cubicBezTo>
                      <a:pt x="5495" y="2"/>
                      <a:pt x="5440" y="1"/>
                      <a:pt x="53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4" name="Google Shape;3494;p34"/>
            <p:cNvGrpSpPr/>
            <p:nvPr/>
          </p:nvGrpSpPr>
          <p:grpSpPr>
            <a:xfrm rot="-8100000">
              <a:off x="-866137" y="1227259"/>
              <a:ext cx="1499019" cy="970415"/>
              <a:chOff x="3772813" y="-9"/>
              <a:chExt cx="2051019" cy="1327762"/>
            </a:xfrm>
          </p:grpSpPr>
          <p:sp>
            <p:nvSpPr>
              <p:cNvPr id="3495" name="Google Shape;3495;p34"/>
              <p:cNvSpPr/>
              <p:nvPr/>
            </p:nvSpPr>
            <p:spPr>
              <a:xfrm rot="6298355">
                <a:off x="4579261" y="117746"/>
                <a:ext cx="1082316" cy="1092253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34"/>
              <p:cNvSpPr/>
              <p:nvPr/>
            </p:nvSpPr>
            <p:spPr>
              <a:xfrm rot="10800000">
                <a:off x="3772813" y="275109"/>
                <a:ext cx="1028316" cy="970675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34"/>
              <p:cNvSpPr/>
              <p:nvPr/>
            </p:nvSpPr>
            <p:spPr>
              <a:xfrm rot="6298355">
                <a:off x="4858665" y="163038"/>
                <a:ext cx="870101" cy="864796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34"/>
              <p:cNvSpPr/>
              <p:nvPr/>
            </p:nvSpPr>
            <p:spPr>
              <a:xfrm rot="6298355">
                <a:off x="4760397" y="267319"/>
                <a:ext cx="736936" cy="1057389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34"/>
              <p:cNvSpPr/>
              <p:nvPr/>
            </p:nvSpPr>
            <p:spPr>
              <a:xfrm rot="10800000">
                <a:off x="3846399" y="326409"/>
                <a:ext cx="822136" cy="82301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34"/>
              <p:cNvSpPr/>
              <p:nvPr/>
            </p:nvSpPr>
            <p:spPr>
              <a:xfrm rot="10800000">
                <a:off x="3856471" y="615930"/>
                <a:ext cx="1003912" cy="697306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1" name="Google Shape;3501;p34"/>
            <p:cNvGrpSpPr/>
            <p:nvPr/>
          </p:nvGrpSpPr>
          <p:grpSpPr>
            <a:xfrm>
              <a:off x="751294" y="4523829"/>
              <a:ext cx="614449" cy="572705"/>
              <a:chOff x="381554" y="2258499"/>
              <a:chExt cx="409960" cy="382134"/>
            </a:xfrm>
          </p:grpSpPr>
          <p:sp>
            <p:nvSpPr>
              <p:cNvPr id="3502" name="Google Shape;3502;p34"/>
              <p:cNvSpPr/>
              <p:nvPr/>
            </p:nvSpPr>
            <p:spPr>
              <a:xfrm>
                <a:off x="401862" y="2275796"/>
                <a:ext cx="389653" cy="363485"/>
              </a:xfrm>
              <a:custGeom>
                <a:rect b="b" l="l" r="r" t="t"/>
                <a:pathLst>
                  <a:path extrusionOk="0" h="32004" w="34308">
                    <a:moveTo>
                      <a:pt x="15366" y="1"/>
                    </a:moveTo>
                    <a:cubicBezTo>
                      <a:pt x="7418" y="597"/>
                      <a:pt x="1060" y="6955"/>
                      <a:pt x="530" y="14969"/>
                    </a:cubicBezTo>
                    <a:cubicBezTo>
                      <a:pt x="1" y="22916"/>
                      <a:pt x="5431" y="30069"/>
                      <a:pt x="13313" y="31659"/>
                    </a:cubicBezTo>
                    <a:cubicBezTo>
                      <a:pt x="14412" y="31892"/>
                      <a:pt x="15512" y="32004"/>
                      <a:pt x="16597" y="32004"/>
                    </a:cubicBezTo>
                    <a:cubicBezTo>
                      <a:pt x="23225" y="32004"/>
                      <a:pt x="29316" y="27815"/>
                      <a:pt x="31592" y="21327"/>
                    </a:cubicBezTo>
                    <a:cubicBezTo>
                      <a:pt x="34307" y="13777"/>
                      <a:pt x="30930" y="5432"/>
                      <a:pt x="23843" y="1723"/>
                    </a:cubicBezTo>
                    <a:lnTo>
                      <a:pt x="16425" y="14770"/>
                    </a:lnTo>
                    <a:lnTo>
                      <a:pt x="15366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34"/>
              <p:cNvSpPr/>
              <p:nvPr/>
            </p:nvSpPr>
            <p:spPr>
              <a:xfrm>
                <a:off x="381554" y="2258499"/>
                <a:ext cx="396422" cy="382134"/>
              </a:xfrm>
              <a:custGeom>
                <a:rect b="b" l="l" r="r" t="t"/>
                <a:pathLst>
                  <a:path extrusionOk="0" h="33646" w="34904">
                    <a:moveTo>
                      <a:pt x="25366" y="2385"/>
                    </a:moveTo>
                    <a:lnTo>
                      <a:pt x="17088" y="14770"/>
                    </a:lnTo>
                    <a:lnTo>
                      <a:pt x="17088" y="67"/>
                    </a:lnTo>
                    <a:cubicBezTo>
                      <a:pt x="9074" y="1"/>
                      <a:pt x="2252" y="5895"/>
                      <a:pt x="1126" y="13843"/>
                    </a:cubicBezTo>
                    <a:cubicBezTo>
                      <a:pt x="0" y="21790"/>
                      <a:pt x="4968" y="29274"/>
                      <a:pt x="12650" y="31460"/>
                    </a:cubicBezTo>
                    <a:cubicBezTo>
                      <a:pt x="20399" y="33645"/>
                      <a:pt x="28479" y="29804"/>
                      <a:pt x="31724" y="22452"/>
                    </a:cubicBezTo>
                    <a:cubicBezTo>
                      <a:pt x="34903" y="15101"/>
                      <a:pt x="32188" y="6557"/>
                      <a:pt x="25366" y="23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34"/>
              <p:cNvSpPr/>
              <p:nvPr/>
            </p:nvSpPr>
            <p:spPr>
              <a:xfrm>
                <a:off x="520707" y="2285575"/>
                <a:ext cx="251251" cy="337000"/>
              </a:xfrm>
              <a:custGeom>
                <a:rect b="b" l="l" r="r" t="t"/>
                <a:pathLst>
                  <a:path extrusionOk="0" h="29672" w="22122">
                    <a:moveTo>
                      <a:pt x="13114" y="1"/>
                    </a:moveTo>
                    <a:lnTo>
                      <a:pt x="4836" y="12386"/>
                    </a:lnTo>
                    <a:lnTo>
                      <a:pt x="1" y="28943"/>
                    </a:lnTo>
                    <a:cubicBezTo>
                      <a:pt x="1524" y="29407"/>
                      <a:pt x="3180" y="29672"/>
                      <a:pt x="4769" y="29672"/>
                    </a:cubicBezTo>
                    <a:cubicBezTo>
                      <a:pt x="11988" y="29672"/>
                      <a:pt x="18280" y="24903"/>
                      <a:pt x="20201" y="18015"/>
                    </a:cubicBezTo>
                    <a:cubicBezTo>
                      <a:pt x="22121" y="11061"/>
                      <a:pt x="19207" y="3710"/>
                      <a:pt x="130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505" name="Shape 3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6" name="Google Shape;3506;p35"/>
          <p:cNvSpPr txBox="1"/>
          <p:nvPr>
            <p:ph hasCustomPrompt="1" type="title"/>
          </p:nvPr>
        </p:nvSpPr>
        <p:spPr>
          <a:xfrm>
            <a:off x="713225" y="97383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 u="sng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07" name="Google Shape;3507;p35"/>
          <p:cNvSpPr txBox="1"/>
          <p:nvPr>
            <p:ph idx="1" type="subTitle"/>
          </p:nvPr>
        </p:nvSpPr>
        <p:spPr>
          <a:xfrm>
            <a:off x="713225" y="1687158"/>
            <a:ext cx="4696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508" name="Google Shape;3508;p35"/>
          <p:cNvSpPr txBox="1"/>
          <p:nvPr>
            <p:ph hasCustomPrompt="1" idx="2" type="title"/>
          </p:nvPr>
        </p:nvSpPr>
        <p:spPr>
          <a:xfrm>
            <a:off x="713225" y="2077986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 u="sng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09" name="Google Shape;3509;p35"/>
          <p:cNvSpPr txBox="1"/>
          <p:nvPr>
            <p:ph idx="3" type="subTitle"/>
          </p:nvPr>
        </p:nvSpPr>
        <p:spPr>
          <a:xfrm>
            <a:off x="713225" y="2791314"/>
            <a:ext cx="4696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510" name="Google Shape;3510;p35"/>
          <p:cNvSpPr txBox="1"/>
          <p:nvPr>
            <p:ph hasCustomPrompt="1" idx="4" type="title"/>
          </p:nvPr>
        </p:nvSpPr>
        <p:spPr>
          <a:xfrm>
            <a:off x="713225" y="3182142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 u="sng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11" name="Google Shape;3511;p35"/>
          <p:cNvSpPr txBox="1"/>
          <p:nvPr>
            <p:ph idx="5" type="subTitle"/>
          </p:nvPr>
        </p:nvSpPr>
        <p:spPr>
          <a:xfrm>
            <a:off x="713225" y="3895470"/>
            <a:ext cx="4696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3512" name="Google Shape;3512;p35"/>
          <p:cNvGrpSpPr/>
          <p:nvPr/>
        </p:nvGrpSpPr>
        <p:grpSpPr>
          <a:xfrm>
            <a:off x="-133079" y="3982073"/>
            <a:ext cx="9611504" cy="1667634"/>
            <a:chOff x="-133079" y="3982073"/>
            <a:chExt cx="9611504" cy="1667634"/>
          </a:xfrm>
        </p:grpSpPr>
        <p:sp>
          <p:nvSpPr>
            <p:cNvPr id="3513" name="Google Shape;3513;p35"/>
            <p:cNvSpPr/>
            <p:nvPr/>
          </p:nvSpPr>
          <p:spPr>
            <a:xfrm flipH="1">
              <a:off x="-133077" y="3982073"/>
              <a:ext cx="9611502" cy="1599501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35"/>
            <p:cNvSpPr/>
            <p:nvPr/>
          </p:nvSpPr>
          <p:spPr>
            <a:xfrm>
              <a:off x="-133079" y="4228550"/>
              <a:ext cx="2079440" cy="1421157"/>
            </a:xfrm>
            <a:custGeom>
              <a:rect b="b" l="l" r="r" t="t"/>
              <a:pathLst>
                <a:path extrusionOk="0" h="83659" w="122410">
                  <a:moveTo>
                    <a:pt x="122410" y="79626"/>
                  </a:moveTo>
                  <a:cubicBezTo>
                    <a:pt x="122410" y="79626"/>
                    <a:pt x="119467" y="65510"/>
                    <a:pt x="106386" y="63276"/>
                  </a:cubicBezTo>
                  <a:cubicBezTo>
                    <a:pt x="102789" y="51612"/>
                    <a:pt x="94614" y="53411"/>
                    <a:pt x="90418" y="54392"/>
                  </a:cubicBezTo>
                  <a:cubicBezTo>
                    <a:pt x="86221" y="43110"/>
                    <a:pt x="80716" y="43928"/>
                    <a:pt x="76738" y="45127"/>
                  </a:cubicBezTo>
                  <a:cubicBezTo>
                    <a:pt x="70906" y="37061"/>
                    <a:pt x="60006" y="36298"/>
                    <a:pt x="55591" y="38914"/>
                  </a:cubicBezTo>
                  <a:cubicBezTo>
                    <a:pt x="51776" y="24798"/>
                    <a:pt x="36134" y="0"/>
                    <a:pt x="0" y="10355"/>
                  </a:cubicBezTo>
                  <a:lnTo>
                    <a:pt x="0" y="83659"/>
                  </a:lnTo>
                  <a:lnTo>
                    <a:pt x="122192" y="836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3515" name="Shape 3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6" name="Google Shape;3516;p36"/>
          <p:cNvSpPr txBox="1"/>
          <p:nvPr>
            <p:ph hasCustomPrompt="1" type="title"/>
          </p:nvPr>
        </p:nvSpPr>
        <p:spPr>
          <a:xfrm>
            <a:off x="2264763" y="1777075"/>
            <a:ext cx="10863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 u="sng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17" name="Google Shape;3517;p36"/>
          <p:cNvSpPr txBox="1"/>
          <p:nvPr>
            <p:ph idx="1" type="subTitle"/>
          </p:nvPr>
        </p:nvSpPr>
        <p:spPr>
          <a:xfrm>
            <a:off x="4706038" y="1858263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518" name="Google Shape;3518;p36"/>
          <p:cNvSpPr txBox="1"/>
          <p:nvPr>
            <p:ph idx="2" type="subTitle"/>
          </p:nvPr>
        </p:nvSpPr>
        <p:spPr>
          <a:xfrm>
            <a:off x="4706038" y="1578588"/>
            <a:ext cx="2173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19" name="Google Shape;3519;p36"/>
          <p:cNvSpPr txBox="1"/>
          <p:nvPr>
            <p:ph hasCustomPrompt="1" idx="3" type="title"/>
          </p:nvPr>
        </p:nvSpPr>
        <p:spPr>
          <a:xfrm>
            <a:off x="2265228" y="3168200"/>
            <a:ext cx="10854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 u="sng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20" name="Google Shape;3520;p36"/>
          <p:cNvSpPr txBox="1"/>
          <p:nvPr>
            <p:ph idx="4" type="subTitle"/>
          </p:nvPr>
        </p:nvSpPr>
        <p:spPr>
          <a:xfrm>
            <a:off x="4706038" y="3155650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521" name="Google Shape;3521;p36"/>
          <p:cNvSpPr txBox="1"/>
          <p:nvPr>
            <p:ph idx="5" type="subTitle"/>
          </p:nvPr>
        </p:nvSpPr>
        <p:spPr>
          <a:xfrm>
            <a:off x="4706038" y="2875975"/>
            <a:ext cx="2173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22" name="Google Shape;3522;p3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523" name="Google Shape;3523;p36"/>
          <p:cNvGrpSpPr/>
          <p:nvPr/>
        </p:nvGrpSpPr>
        <p:grpSpPr>
          <a:xfrm>
            <a:off x="-534622" y="2823503"/>
            <a:ext cx="11439992" cy="3946208"/>
            <a:chOff x="-534622" y="2823503"/>
            <a:chExt cx="11439992" cy="3946208"/>
          </a:xfrm>
        </p:grpSpPr>
        <p:sp>
          <p:nvSpPr>
            <p:cNvPr id="3524" name="Google Shape;3524;p36"/>
            <p:cNvSpPr/>
            <p:nvPr/>
          </p:nvSpPr>
          <p:spPr>
            <a:xfrm flipH="1" rot="-5399406">
              <a:off x="3843620" y="-7483"/>
              <a:ext cx="1318105" cy="9715065"/>
            </a:xfrm>
            <a:custGeom>
              <a:rect b="b" l="l" r="r" t="t"/>
              <a:pathLst>
                <a:path extrusionOk="0" h="209320" w="91171">
                  <a:moveTo>
                    <a:pt x="12738" y="0"/>
                  </a:moveTo>
                  <a:cubicBezTo>
                    <a:pt x="4694" y="2889"/>
                    <a:pt x="1" y="11924"/>
                    <a:pt x="259" y="20456"/>
                  </a:cubicBezTo>
                  <a:cubicBezTo>
                    <a:pt x="516" y="29002"/>
                    <a:pt x="4884" y="36951"/>
                    <a:pt x="10405" y="43462"/>
                  </a:cubicBezTo>
                  <a:cubicBezTo>
                    <a:pt x="15912" y="49987"/>
                    <a:pt x="22613" y="55385"/>
                    <a:pt x="28690" y="61395"/>
                  </a:cubicBezTo>
                  <a:cubicBezTo>
                    <a:pt x="31729" y="64406"/>
                    <a:pt x="34781" y="67906"/>
                    <a:pt x="35161" y="72165"/>
                  </a:cubicBezTo>
                  <a:cubicBezTo>
                    <a:pt x="35595" y="76926"/>
                    <a:pt x="32624" y="81254"/>
                    <a:pt x="29803" y="85106"/>
                  </a:cubicBezTo>
                  <a:lnTo>
                    <a:pt x="18897" y="99973"/>
                  </a:lnTo>
                  <a:cubicBezTo>
                    <a:pt x="14963" y="105331"/>
                    <a:pt x="10853" y="111178"/>
                    <a:pt x="10812" y="117838"/>
                  </a:cubicBezTo>
                  <a:cubicBezTo>
                    <a:pt x="10771" y="124756"/>
                    <a:pt x="15139" y="130806"/>
                    <a:pt x="18571" y="136829"/>
                  </a:cubicBezTo>
                  <a:cubicBezTo>
                    <a:pt x="25693" y="149349"/>
                    <a:pt x="29328" y="163565"/>
                    <a:pt x="29097" y="177971"/>
                  </a:cubicBezTo>
                  <a:cubicBezTo>
                    <a:pt x="28908" y="188470"/>
                    <a:pt x="26683" y="199091"/>
                    <a:pt x="28989" y="209319"/>
                  </a:cubicBezTo>
                  <a:lnTo>
                    <a:pt x="91170" y="209319"/>
                  </a:lnTo>
                  <a:lnTo>
                    <a:pt x="91170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36"/>
            <p:cNvSpPr/>
            <p:nvPr/>
          </p:nvSpPr>
          <p:spPr>
            <a:xfrm flipH="1" rot="-5400000">
              <a:off x="7423039" y="3287380"/>
              <a:ext cx="3623539" cy="3341121"/>
            </a:xfrm>
            <a:custGeom>
              <a:rect b="b" l="l" r="r" t="t"/>
              <a:pathLst>
                <a:path extrusionOk="0" h="181017" w="196318">
                  <a:moveTo>
                    <a:pt x="98836" y="1955"/>
                  </a:moveTo>
                  <a:cubicBezTo>
                    <a:pt x="98836" y="1955"/>
                    <a:pt x="98873" y="1955"/>
                    <a:pt x="98873" y="1993"/>
                  </a:cubicBezTo>
                  <a:lnTo>
                    <a:pt x="98836" y="1955"/>
                  </a:lnTo>
                  <a:close/>
                  <a:moveTo>
                    <a:pt x="2557" y="106843"/>
                  </a:moveTo>
                  <a:cubicBezTo>
                    <a:pt x="2708" y="106542"/>
                    <a:pt x="2858" y="106279"/>
                    <a:pt x="3046" y="105978"/>
                  </a:cubicBezTo>
                  <a:cubicBezTo>
                    <a:pt x="3986" y="105527"/>
                    <a:pt x="5001" y="105076"/>
                    <a:pt x="6016" y="104663"/>
                  </a:cubicBezTo>
                  <a:cubicBezTo>
                    <a:pt x="7670" y="103948"/>
                    <a:pt x="9437" y="103309"/>
                    <a:pt x="11204" y="102632"/>
                  </a:cubicBezTo>
                  <a:cubicBezTo>
                    <a:pt x="12971" y="101993"/>
                    <a:pt x="14813" y="101354"/>
                    <a:pt x="16617" y="100678"/>
                  </a:cubicBezTo>
                  <a:cubicBezTo>
                    <a:pt x="18422" y="100001"/>
                    <a:pt x="20151" y="99211"/>
                    <a:pt x="21843" y="98459"/>
                  </a:cubicBezTo>
                  <a:lnTo>
                    <a:pt x="22482" y="98159"/>
                  </a:lnTo>
                  <a:lnTo>
                    <a:pt x="23084" y="97820"/>
                  </a:lnTo>
                  <a:lnTo>
                    <a:pt x="24287" y="97181"/>
                  </a:lnTo>
                  <a:cubicBezTo>
                    <a:pt x="25114" y="96768"/>
                    <a:pt x="25903" y="96317"/>
                    <a:pt x="26655" y="95828"/>
                  </a:cubicBezTo>
                  <a:cubicBezTo>
                    <a:pt x="27369" y="95377"/>
                    <a:pt x="28121" y="94888"/>
                    <a:pt x="28873" y="94512"/>
                  </a:cubicBezTo>
                  <a:lnTo>
                    <a:pt x="29437" y="94174"/>
                  </a:lnTo>
                  <a:lnTo>
                    <a:pt x="29926" y="93835"/>
                  </a:lnTo>
                  <a:lnTo>
                    <a:pt x="30941" y="93121"/>
                  </a:lnTo>
                  <a:cubicBezTo>
                    <a:pt x="31618" y="92632"/>
                    <a:pt x="32257" y="92181"/>
                    <a:pt x="32821" y="91693"/>
                  </a:cubicBezTo>
                  <a:lnTo>
                    <a:pt x="33610" y="90941"/>
                  </a:lnTo>
                  <a:cubicBezTo>
                    <a:pt x="33911" y="90677"/>
                    <a:pt x="34099" y="90414"/>
                    <a:pt x="34362" y="90151"/>
                  </a:cubicBezTo>
                  <a:cubicBezTo>
                    <a:pt x="35189" y="89174"/>
                    <a:pt x="35941" y="88196"/>
                    <a:pt x="36655" y="87144"/>
                  </a:cubicBezTo>
                  <a:lnTo>
                    <a:pt x="38272" y="84700"/>
                  </a:lnTo>
                  <a:cubicBezTo>
                    <a:pt x="38760" y="84023"/>
                    <a:pt x="39099" y="83497"/>
                    <a:pt x="39324" y="83121"/>
                  </a:cubicBezTo>
                  <a:lnTo>
                    <a:pt x="39587" y="82783"/>
                  </a:lnTo>
                  <a:cubicBezTo>
                    <a:pt x="39625" y="82708"/>
                    <a:pt x="39663" y="82595"/>
                    <a:pt x="39663" y="82520"/>
                  </a:cubicBezTo>
                  <a:cubicBezTo>
                    <a:pt x="40039" y="81730"/>
                    <a:pt x="40490" y="80978"/>
                    <a:pt x="41016" y="80301"/>
                  </a:cubicBezTo>
                  <a:cubicBezTo>
                    <a:pt x="42031" y="78986"/>
                    <a:pt x="43121" y="77708"/>
                    <a:pt x="44287" y="76504"/>
                  </a:cubicBezTo>
                  <a:lnTo>
                    <a:pt x="45941" y="74700"/>
                  </a:lnTo>
                  <a:cubicBezTo>
                    <a:pt x="46242" y="74399"/>
                    <a:pt x="46505" y="74098"/>
                    <a:pt x="46806" y="73798"/>
                  </a:cubicBezTo>
                  <a:lnTo>
                    <a:pt x="47708" y="73008"/>
                  </a:lnTo>
                  <a:cubicBezTo>
                    <a:pt x="48911" y="71993"/>
                    <a:pt x="50189" y="71091"/>
                    <a:pt x="51505" y="70226"/>
                  </a:cubicBezTo>
                  <a:cubicBezTo>
                    <a:pt x="53911" y="68685"/>
                    <a:pt x="56166" y="66956"/>
                    <a:pt x="58234" y="65038"/>
                  </a:cubicBezTo>
                  <a:lnTo>
                    <a:pt x="63347" y="59963"/>
                  </a:lnTo>
                  <a:cubicBezTo>
                    <a:pt x="64024" y="59286"/>
                    <a:pt x="64625" y="58534"/>
                    <a:pt x="65151" y="57745"/>
                  </a:cubicBezTo>
                  <a:cubicBezTo>
                    <a:pt x="65264" y="57557"/>
                    <a:pt x="65377" y="57331"/>
                    <a:pt x="65490" y="57143"/>
                  </a:cubicBezTo>
                  <a:lnTo>
                    <a:pt x="65640" y="56880"/>
                  </a:lnTo>
                  <a:lnTo>
                    <a:pt x="65753" y="56580"/>
                  </a:lnTo>
                  <a:lnTo>
                    <a:pt x="66279" y="55527"/>
                  </a:lnTo>
                  <a:cubicBezTo>
                    <a:pt x="66542" y="54925"/>
                    <a:pt x="66768" y="54437"/>
                    <a:pt x="66994" y="53986"/>
                  </a:cubicBezTo>
                  <a:cubicBezTo>
                    <a:pt x="67557" y="51692"/>
                    <a:pt x="66392" y="51880"/>
                    <a:pt x="64588" y="53346"/>
                  </a:cubicBezTo>
                  <a:lnTo>
                    <a:pt x="64475" y="53422"/>
                  </a:lnTo>
                  <a:lnTo>
                    <a:pt x="64475" y="53422"/>
                  </a:lnTo>
                  <a:lnTo>
                    <a:pt x="64475" y="53422"/>
                  </a:lnTo>
                  <a:lnTo>
                    <a:pt x="63610" y="54098"/>
                  </a:lnTo>
                  <a:cubicBezTo>
                    <a:pt x="60753" y="56204"/>
                    <a:pt x="57745" y="58159"/>
                    <a:pt x="54663" y="59925"/>
                  </a:cubicBezTo>
                  <a:cubicBezTo>
                    <a:pt x="52971" y="60865"/>
                    <a:pt x="51166" y="61843"/>
                    <a:pt x="49324" y="62745"/>
                  </a:cubicBezTo>
                  <a:cubicBezTo>
                    <a:pt x="47445" y="63610"/>
                    <a:pt x="45603" y="64587"/>
                    <a:pt x="43836" y="65677"/>
                  </a:cubicBezTo>
                  <a:cubicBezTo>
                    <a:pt x="42069" y="66768"/>
                    <a:pt x="40339" y="67895"/>
                    <a:pt x="38535" y="68910"/>
                  </a:cubicBezTo>
                  <a:cubicBezTo>
                    <a:pt x="38084" y="69174"/>
                    <a:pt x="37633" y="69399"/>
                    <a:pt x="37181" y="69625"/>
                  </a:cubicBezTo>
                  <a:cubicBezTo>
                    <a:pt x="36730" y="69888"/>
                    <a:pt x="36279" y="70113"/>
                    <a:pt x="35753" y="70301"/>
                  </a:cubicBezTo>
                  <a:lnTo>
                    <a:pt x="34362" y="70903"/>
                  </a:lnTo>
                  <a:cubicBezTo>
                    <a:pt x="33873" y="71053"/>
                    <a:pt x="33422" y="71241"/>
                    <a:pt x="32971" y="71429"/>
                  </a:cubicBezTo>
                  <a:cubicBezTo>
                    <a:pt x="32445" y="71655"/>
                    <a:pt x="31881" y="71918"/>
                    <a:pt x="31392" y="72219"/>
                  </a:cubicBezTo>
                  <a:cubicBezTo>
                    <a:pt x="31430" y="71918"/>
                    <a:pt x="31467" y="71655"/>
                    <a:pt x="31505" y="71354"/>
                  </a:cubicBezTo>
                  <a:cubicBezTo>
                    <a:pt x="31881" y="71166"/>
                    <a:pt x="32294" y="70978"/>
                    <a:pt x="32670" y="70790"/>
                  </a:cubicBezTo>
                  <a:cubicBezTo>
                    <a:pt x="33610" y="70414"/>
                    <a:pt x="34587" y="70076"/>
                    <a:pt x="35490" y="69700"/>
                  </a:cubicBezTo>
                  <a:cubicBezTo>
                    <a:pt x="35941" y="69550"/>
                    <a:pt x="36430" y="69324"/>
                    <a:pt x="36843" y="69136"/>
                  </a:cubicBezTo>
                  <a:cubicBezTo>
                    <a:pt x="37294" y="68910"/>
                    <a:pt x="37783" y="68685"/>
                    <a:pt x="38234" y="68459"/>
                  </a:cubicBezTo>
                  <a:cubicBezTo>
                    <a:pt x="40039" y="67519"/>
                    <a:pt x="41843" y="66467"/>
                    <a:pt x="43648" y="65414"/>
                  </a:cubicBezTo>
                  <a:cubicBezTo>
                    <a:pt x="44550" y="64925"/>
                    <a:pt x="45452" y="64399"/>
                    <a:pt x="46392" y="63910"/>
                  </a:cubicBezTo>
                  <a:lnTo>
                    <a:pt x="49136" y="62519"/>
                  </a:lnTo>
                  <a:cubicBezTo>
                    <a:pt x="50978" y="61580"/>
                    <a:pt x="52745" y="60602"/>
                    <a:pt x="54437" y="59625"/>
                  </a:cubicBezTo>
                  <a:cubicBezTo>
                    <a:pt x="56091" y="58647"/>
                    <a:pt x="57670" y="57595"/>
                    <a:pt x="59136" y="56580"/>
                  </a:cubicBezTo>
                  <a:cubicBezTo>
                    <a:pt x="60565" y="55565"/>
                    <a:pt x="61956" y="54587"/>
                    <a:pt x="63121" y="53610"/>
                  </a:cubicBezTo>
                  <a:cubicBezTo>
                    <a:pt x="64212" y="52745"/>
                    <a:pt x="65264" y="51805"/>
                    <a:pt x="66242" y="50828"/>
                  </a:cubicBezTo>
                  <a:cubicBezTo>
                    <a:pt x="67031" y="50076"/>
                    <a:pt x="67745" y="49286"/>
                    <a:pt x="68385" y="48459"/>
                  </a:cubicBezTo>
                  <a:cubicBezTo>
                    <a:pt x="68648" y="48121"/>
                    <a:pt x="68873" y="47820"/>
                    <a:pt x="69061" y="47519"/>
                  </a:cubicBezTo>
                  <a:lnTo>
                    <a:pt x="69174" y="47331"/>
                  </a:lnTo>
                  <a:cubicBezTo>
                    <a:pt x="69362" y="46955"/>
                    <a:pt x="69550" y="46580"/>
                    <a:pt x="69738" y="46241"/>
                  </a:cubicBezTo>
                  <a:lnTo>
                    <a:pt x="69776" y="46166"/>
                  </a:lnTo>
                  <a:lnTo>
                    <a:pt x="69776" y="46166"/>
                  </a:lnTo>
                  <a:cubicBezTo>
                    <a:pt x="70903" y="44061"/>
                    <a:pt x="72219" y="42143"/>
                    <a:pt x="73385" y="40226"/>
                  </a:cubicBezTo>
                  <a:cubicBezTo>
                    <a:pt x="74212" y="38798"/>
                    <a:pt x="72821" y="38835"/>
                    <a:pt x="71354" y="39662"/>
                  </a:cubicBezTo>
                  <a:lnTo>
                    <a:pt x="71354" y="39662"/>
                  </a:lnTo>
                  <a:cubicBezTo>
                    <a:pt x="70452" y="40113"/>
                    <a:pt x="69512" y="40640"/>
                    <a:pt x="68497" y="41166"/>
                  </a:cubicBezTo>
                  <a:cubicBezTo>
                    <a:pt x="67670" y="41617"/>
                    <a:pt x="66806" y="42031"/>
                    <a:pt x="65941" y="42444"/>
                  </a:cubicBezTo>
                  <a:cubicBezTo>
                    <a:pt x="65076" y="42895"/>
                    <a:pt x="64136" y="43271"/>
                    <a:pt x="63234" y="43647"/>
                  </a:cubicBezTo>
                  <a:lnTo>
                    <a:pt x="57933" y="46016"/>
                  </a:lnTo>
                  <a:cubicBezTo>
                    <a:pt x="57106" y="46354"/>
                    <a:pt x="56204" y="46692"/>
                    <a:pt x="55452" y="47031"/>
                  </a:cubicBezTo>
                  <a:cubicBezTo>
                    <a:pt x="54775" y="47369"/>
                    <a:pt x="54099" y="47783"/>
                    <a:pt x="53460" y="48234"/>
                  </a:cubicBezTo>
                  <a:lnTo>
                    <a:pt x="52745" y="48685"/>
                  </a:lnTo>
                  <a:cubicBezTo>
                    <a:pt x="53309" y="48158"/>
                    <a:pt x="53873" y="47557"/>
                    <a:pt x="54400" y="46955"/>
                  </a:cubicBezTo>
                  <a:cubicBezTo>
                    <a:pt x="54663" y="46843"/>
                    <a:pt x="54963" y="46730"/>
                    <a:pt x="55264" y="46580"/>
                  </a:cubicBezTo>
                  <a:cubicBezTo>
                    <a:pt x="56091" y="46316"/>
                    <a:pt x="56918" y="46016"/>
                    <a:pt x="57783" y="45677"/>
                  </a:cubicBezTo>
                  <a:lnTo>
                    <a:pt x="63159" y="43459"/>
                  </a:lnTo>
                  <a:cubicBezTo>
                    <a:pt x="64099" y="43083"/>
                    <a:pt x="65001" y="42707"/>
                    <a:pt x="65866" y="42294"/>
                  </a:cubicBezTo>
                  <a:cubicBezTo>
                    <a:pt x="66730" y="41880"/>
                    <a:pt x="67595" y="41429"/>
                    <a:pt x="68422" y="41016"/>
                  </a:cubicBezTo>
                  <a:cubicBezTo>
                    <a:pt x="70039" y="40113"/>
                    <a:pt x="71505" y="39249"/>
                    <a:pt x="72745" y="38459"/>
                  </a:cubicBezTo>
                  <a:cubicBezTo>
                    <a:pt x="73309" y="38121"/>
                    <a:pt x="73873" y="37745"/>
                    <a:pt x="74362" y="37331"/>
                  </a:cubicBezTo>
                  <a:cubicBezTo>
                    <a:pt x="74550" y="37106"/>
                    <a:pt x="74776" y="36955"/>
                    <a:pt x="74926" y="36767"/>
                  </a:cubicBezTo>
                  <a:cubicBezTo>
                    <a:pt x="75076" y="36579"/>
                    <a:pt x="75264" y="36391"/>
                    <a:pt x="75377" y="36279"/>
                  </a:cubicBezTo>
                  <a:cubicBezTo>
                    <a:pt x="75490" y="36091"/>
                    <a:pt x="75603" y="35903"/>
                    <a:pt x="75715" y="35715"/>
                  </a:cubicBezTo>
                  <a:cubicBezTo>
                    <a:pt x="75791" y="35564"/>
                    <a:pt x="75866" y="35301"/>
                    <a:pt x="75979" y="35076"/>
                  </a:cubicBezTo>
                  <a:cubicBezTo>
                    <a:pt x="76204" y="34549"/>
                    <a:pt x="76392" y="33985"/>
                    <a:pt x="76618" y="33422"/>
                  </a:cubicBezTo>
                  <a:cubicBezTo>
                    <a:pt x="77031" y="32331"/>
                    <a:pt x="77482" y="31279"/>
                    <a:pt x="77933" y="30226"/>
                  </a:cubicBezTo>
                  <a:cubicBezTo>
                    <a:pt x="77971" y="30151"/>
                    <a:pt x="78009" y="30038"/>
                    <a:pt x="78046" y="29963"/>
                  </a:cubicBezTo>
                  <a:cubicBezTo>
                    <a:pt x="78159" y="29662"/>
                    <a:pt x="78272" y="29399"/>
                    <a:pt x="78422" y="29136"/>
                  </a:cubicBezTo>
                  <a:cubicBezTo>
                    <a:pt x="79174" y="27444"/>
                    <a:pt x="80001" y="25865"/>
                    <a:pt x="80866" y="24286"/>
                  </a:cubicBezTo>
                  <a:cubicBezTo>
                    <a:pt x="81881" y="22519"/>
                    <a:pt x="83009" y="20790"/>
                    <a:pt x="84287" y="19173"/>
                  </a:cubicBezTo>
                  <a:cubicBezTo>
                    <a:pt x="85415" y="17632"/>
                    <a:pt x="86693" y="16241"/>
                    <a:pt x="87708" y="14850"/>
                  </a:cubicBezTo>
                  <a:cubicBezTo>
                    <a:pt x="88648" y="13572"/>
                    <a:pt x="89550" y="12294"/>
                    <a:pt x="90377" y="10940"/>
                  </a:cubicBezTo>
                  <a:cubicBezTo>
                    <a:pt x="90753" y="10264"/>
                    <a:pt x="91091" y="9662"/>
                    <a:pt x="91430" y="9061"/>
                  </a:cubicBezTo>
                  <a:cubicBezTo>
                    <a:pt x="91730" y="8421"/>
                    <a:pt x="91994" y="7895"/>
                    <a:pt x="92219" y="7331"/>
                  </a:cubicBezTo>
                  <a:cubicBezTo>
                    <a:pt x="93234" y="5076"/>
                    <a:pt x="94099" y="3309"/>
                    <a:pt x="94776" y="2106"/>
                  </a:cubicBezTo>
                  <a:cubicBezTo>
                    <a:pt x="95001" y="1617"/>
                    <a:pt x="95302" y="1128"/>
                    <a:pt x="95640" y="677"/>
                  </a:cubicBezTo>
                  <a:cubicBezTo>
                    <a:pt x="95753" y="602"/>
                    <a:pt x="95791" y="527"/>
                    <a:pt x="95903" y="414"/>
                  </a:cubicBezTo>
                  <a:lnTo>
                    <a:pt x="96016" y="301"/>
                  </a:lnTo>
                  <a:cubicBezTo>
                    <a:pt x="96129" y="226"/>
                    <a:pt x="96204" y="151"/>
                    <a:pt x="96317" y="113"/>
                  </a:cubicBezTo>
                  <a:cubicBezTo>
                    <a:pt x="96430" y="76"/>
                    <a:pt x="96505" y="38"/>
                    <a:pt x="96580" y="0"/>
                  </a:cubicBezTo>
                  <a:lnTo>
                    <a:pt x="96618" y="0"/>
                  </a:lnTo>
                  <a:lnTo>
                    <a:pt x="96655" y="0"/>
                  </a:lnTo>
                  <a:lnTo>
                    <a:pt x="97219" y="2106"/>
                  </a:lnTo>
                  <a:lnTo>
                    <a:pt x="97294" y="2106"/>
                  </a:lnTo>
                  <a:cubicBezTo>
                    <a:pt x="97332" y="2068"/>
                    <a:pt x="97370" y="2068"/>
                    <a:pt x="97407" y="2030"/>
                  </a:cubicBezTo>
                  <a:lnTo>
                    <a:pt x="97407" y="2030"/>
                  </a:lnTo>
                  <a:cubicBezTo>
                    <a:pt x="97106" y="2369"/>
                    <a:pt x="96806" y="2707"/>
                    <a:pt x="96580" y="3083"/>
                  </a:cubicBezTo>
                  <a:cubicBezTo>
                    <a:pt x="95866" y="4136"/>
                    <a:pt x="94888" y="5827"/>
                    <a:pt x="93685" y="7970"/>
                  </a:cubicBezTo>
                  <a:cubicBezTo>
                    <a:pt x="93347" y="8497"/>
                    <a:pt x="93084" y="9061"/>
                    <a:pt x="92708" y="9700"/>
                  </a:cubicBezTo>
                  <a:cubicBezTo>
                    <a:pt x="92294" y="10339"/>
                    <a:pt x="91956" y="10865"/>
                    <a:pt x="91542" y="11504"/>
                  </a:cubicBezTo>
                  <a:cubicBezTo>
                    <a:pt x="90603" y="12858"/>
                    <a:pt x="89588" y="14173"/>
                    <a:pt x="88497" y="15414"/>
                  </a:cubicBezTo>
                  <a:cubicBezTo>
                    <a:pt x="87370" y="16805"/>
                    <a:pt x="86091" y="18121"/>
                    <a:pt x="84888" y="19624"/>
                  </a:cubicBezTo>
                  <a:cubicBezTo>
                    <a:pt x="84212" y="20376"/>
                    <a:pt x="83685" y="21166"/>
                    <a:pt x="83084" y="21955"/>
                  </a:cubicBezTo>
                  <a:cubicBezTo>
                    <a:pt x="82445" y="22782"/>
                    <a:pt x="81956" y="23685"/>
                    <a:pt x="81392" y="24587"/>
                  </a:cubicBezTo>
                  <a:cubicBezTo>
                    <a:pt x="80527" y="26053"/>
                    <a:pt x="79663" y="27632"/>
                    <a:pt x="78911" y="29286"/>
                  </a:cubicBezTo>
                  <a:lnTo>
                    <a:pt x="78610" y="30226"/>
                  </a:lnTo>
                  <a:cubicBezTo>
                    <a:pt x="76806" y="36053"/>
                    <a:pt x="76843" y="43196"/>
                    <a:pt x="78159" y="49286"/>
                  </a:cubicBezTo>
                  <a:cubicBezTo>
                    <a:pt x="78460" y="50640"/>
                    <a:pt x="78873" y="51918"/>
                    <a:pt x="79324" y="53234"/>
                  </a:cubicBezTo>
                  <a:cubicBezTo>
                    <a:pt x="79663" y="54174"/>
                    <a:pt x="80001" y="55189"/>
                    <a:pt x="80264" y="56166"/>
                  </a:cubicBezTo>
                  <a:cubicBezTo>
                    <a:pt x="80415" y="56655"/>
                    <a:pt x="80490" y="57181"/>
                    <a:pt x="80565" y="57670"/>
                  </a:cubicBezTo>
                  <a:lnTo>
                    <a:pt x="80565" y="57632"/>
                  </a:lnTo>
                  <a:cubicBezTo>
                    <a:pt x="80979" y="59324"/>
                    <a:pt x="81994" y="58986"/>
                    <a:pt x="82407" y="57707"/>
                  </a:cubicBezTo>
                  <a:cubicBezTo>
                    <a:pt x="82633" y="56880"/>
                    <a:pt x="82783" y="56091"/>
                    <a:pt x="82971" y="55301"/>
                  </a:cubicBezTo>
                  <a:cubicBezTo>
                    <a:pt x="83347" y="53497"/>
                    <a:pt x="83798" y="51805"/>
                    <a:pt x="84024" y="50113"/>
                  </a:cubicBezTo>
                  <a:cubicBezTo>
                    <a:pt x="84212" y="48459"/>
                    <a:pt x="84512" y="46843"/>
                    <a:pt x="84738" y="45301"/>
                  </a:cubicBezTo>
                  <a:cubicBezTo>
                    <a:pt x="85001" y="43760"/>
                    <a:pt x="85227" y="42294"/>
                    <a:pt x="85490" y="40903"/>
                  </a:cubicBezTo>
                  <a:cubicBezTo>
                    <a:pt x="85791" y="39512"/>
                    <a:pt x="86167" y="38271"/>
                    <a:pt x="86430" y="37106"/>
                  </a:cubicBezTo>
                  <a:cubicBezTo>
                    <a:pt x="86730" y="35903"/>
                    <a:pt x="87106" y="34850"/>
                    <a:pt x="87370" y="33910"/>
                  </a:cubicBezTo>
                  <a:lnTo>
                    <a:pt x="89174" y="27858"/>
                  </a:lnTo>
                  <a:lnTo>
                    <a:pt x="91204" y="28459"/>
                  </a:lnTo>
                  <a:lnTo>
                    <a:pt x="90640" y="29963"/>
                  </a:lnTo>
                  <a:cubicBezTo>
                    <a:pt x="90227" y="30978"/>
                    <a:pt x="89700" y="32444"/>
                    <a:pt x="89024" y="34324"/>
                  </a:cubicBezTo>
                  <a:cubicBezTo>
                    <a:pt x="88723" y="35264"/>
                    <a:pt x="88309" y="36316"/>
                    <a:pt x="87971" y="37444"/>
                  </a:cubicBezTo>
                  <a:cubicBezTo>
                    <a:pt x="87633" y="38610"/>
                    <a:pt x="87294" y="39850"/>
                    <a:pt x="86881" y="41166"/>
                  </a:cubicBezTo>
                  <a:cubicBezTo>
                    <a:pt x="86655" y="42143"/>
                    <a:pt x="86430" y="43234"/>
                    <a:pt x="86204" y="44324"/>
                  </a:cubicBezTo>
                  <a:lnTo>
                    <a:pt x="86204" y="45151"/>
                  </a:lnTo>
                  <a:cubicBezTo>
                    <a:pt x="86167" y="45752"/>
                    <a:pt x="86167" y="46392"/>
                    <a:pt x="86129" y="47068"/>
                  </a:cubicBezTo>
                  <a:cubicBezTo>
                    <a:pt x="86016" y="48422"/>
                    <a:pt x="86016" y="49925"/>
                    <a:pt x="85941" y="51580"/>
                  </a:cubicBezTo>
                  <a:cubicBezTo>
                    <a:pt x="85941" y="51768"/>
                    <a:pt x="85903" y="52031"/>
                    <a:pt x="85941" y="52181"/>
                  </a:cubicBezTo>
                  <a:lnTo>
                    <a:pt x="85941" y="52858"/>
                  </a:lnTo>
                  <a:cubicBezTo>
                    <a:pt x="85941" y="53271"/>
                    <a:pt x="85979" y="53722"/>
                    <a:pt x="86016" y="54174"/>
                  </a:cubicBezTo>
                  <a:cubicBezTo>
                    <a:pt x="86054" y="55076"/>
                    <a:pt x="86054" y="56016"/>
                    <a:pt x="86204" y="56918"/>
                  </a:cubicBezTo>
                  <a:cubicBezTo>
                    <a:pt x="86317" y="57858"/>
                    <a:pt x="86392" y="58835"/>
                    <a:pt x="86505" y="59813"/>
                  </a:cubicBezTo>
                  <a:cubicBezTo>
                    <a:pt x="86580" y="60828"/>
                    <a:pt x="86806" y="61805"/>
                    <a:pt x="86918" y="62858"/>
                  </a:cubicBezTo>
                  <a:cubicBezTo>
                    <a:pt x="87294" y="64888"/>
                    <a:pt x="87708" y="66993"/>
                    <a:pt x="88197" y="69136"/>
                  </a:cubicBezTo>
                  <a:cubicBezTo>
                    <a:pt x="88460" y="70226"/>
                    <a:pt x="88685" y="71279"/>
                    <a:pt x="88949" y="72369"/>
                  </a:cubicBezTo>
                  <a:cubicBezTo>
                    <a:pt x="89212" y="73459"/>
                    <a:pt x="89512" y="74550"/>
                    <a:pt x="89700" y="75640"/>
                  </a:cubicBezTo>
                  <a:cubicBezTo>
                    <a:pt x="90114" y="77820"/>
                    <a:pt x="90640" y="80001"/>
                    <a:pt x="91167" y="82144"/>
                  </a:cubicBezTo>
                  <a:lnTo>
                    <a:pt x="91843" y="85339"/>
                  </a:lnTo>
                  <a:cubicBezTo>
                    <a:pt x="92031" y="86392"/>
                    <a:pt x="92219" y="87444"/>
                    <a:pt x="92370" y="88497"/>
                  </a:cubicBezTo>
                  <a:cubicBezTo>
                    <a:pt x="92445" y="89550"/>
                    <a:pt x="92558" y="90602"/>
                    <a:pt x="92595" y="91617"/>
                  </a:cubicBezTo>
                  <a:cubicBezTo>
                    <a:pt x="92595" y="92632"/>
                    <a:pt x="92558" y="93610"/>
                    <a:pt x="92520" y="94587"/>
                  </a:cubicBezTo>
                  <a:cubicBezTo>
                    <a:pt x="92520" y="95114"/>
                    <a:pt x="92445" y="95527"/>
                    <a:pt x="92370" y="96016"/>
                  </a:cubicBezTo>
                  <a:cubicBezTo>
                    <a:pt x="92332" y="96467"/>
                    <a:pt x="92257" y="96918"/>
                    <a:pt x="92182" y="97369"/>
                  </a:cubicBezTo>
                  <a:cubicBezTo>
                    <a:pt x="92031" y="98272"/>
                    <a:pt x="91881" y="99136"/>
                    <a:pt x="91655" y="99963"/>
                  </a:cubicBezTo>
                  <a:cubicBezTo>
                    <a:pt x="91279" y="101617"/>
                    <a:pt x="90828" y="103084"/>
                    <a:pt x="90415" y="104399"/>
                  </a:cubicBezTo>
                  <a:cubicBezTo>
                    <a:pt x="90001" y="105715"/>
                    <a:pt x="89625" y="106843"/>
                    <a:pt x="89324" y="107783"/>
                  </a:cubicBezTo>
                  <a:cubicBezTo>
                    <a:pt x="88723" y="109663"/>
                    <a:pt x="88385" y="110678"/>
                    <a:pt x="88385" y="110678"/>
                  </a:cubicBezTo>
                  <a:cubicBezTo>
                    <a:pt x="88385" y="110678"/>
                    <a:pt x="89099" y="105452"/>
                    <a:pt x="89475" y="104136"/>
                  </a:cubicBezTo>
                  <a:cubicBezTo>
                    <a:pt x="89888" y="102820"/>
                    <a:pt x="90302" y="101392"/>
                    <a:pt x="90640" y="99775"/>
                  </a:cubicBezTo>
                  <a:cubicBezTo>
                    <a:pt x="90753" y="99362"/>
                    <a:pt x="90828" y="98948"/>
                    <a:pt x="90941" y="98535"/>
                  </a:cubicBezTo>
                  <a:cubicBezTo>
                    <a:pt x="91016" y="98084"/>
                    <a:pt x="91091" y="97670"/>
                    <a:pt x="91167" y="97256"/>
                  </a:cubicBezTo>
                  <a:cubicBezTo>
                    <a:pt x="91242" y="96805"/>
                    <a:pt x="91317" y="96354"/>
                    <a:pt x="91355" y="95903"/>
                  </a:cubicBezTo>
                  <a:cubicBezTo>
                    <a:pt x="91430" y="95414"/>
                    <a:pt x="91467" y="94963"/>
                    <a:pt x="91505" y="94475"/>
                  </a:cubicBezTo>
                  <a:cubicBezTo>
                    <a:pt x="91542" y="93535"/>
                    <a:pt x="91580" y="92595"/>
                    <a:pt x="91580" y="91580"/>
                  </a:cubicBezTo>
                  <a:cubicBezTo>
                    <a:pt x="91542" y="90602"/>
                    <a:pt x="91467" y="89587"/>
                    <a:pt x="91430" y="88535"/>
                  </a:cubicBezTo>
                  <a:lnTo>
                    <a:pt x="91317" y="87632"/>
                  </a:lnTo>
                  <a:cubicBezTo>
                    <a:pt x="91242" y="87219"/>
                    <a:pt x="91129" y="86768"/>
                    <a:pt x="90979" y="86392"/>
                  </a:cubicBezTo>
                  <a:cubicBezTo>
                    <a:pt x="90791" y="85978"/>
                    <a:pt x="90565" y="85565"/>
                    <a:pt x="90264" y="85264"/>
                  </a:cubicBezTo>
                  <a:cubicBezTo>
                    <a:pt x="89926" y="84850"/>
                    <a:pt x="89437" y="84625"/>
                    <a:pt x="88949" y="84550"/>
                  </a:cubicBezTo>
                  <a:cubicBezTo>
                    <a:pt x="87783" y="84362"/>
                    <a:pt x="86505" y="85076"/>
                    <a:pt x="85377" y="85941"/>
                  </a:cubicBezTo>
                  <a:cubicBezTo>
                    <a:pt x="84212" y="86956"/>
                    <a:pt x="83272" y="88159"/>
                    <a:pt x="82595" y="89550"/>
                  </a:cubicBezTo>
                  <a:cubicBezTo>
                    <a:pt x="81918" y="91091"/>
                    <a:pt x="81430" y="92745"/>
                    <a:pt x="81167" y="94437"/>
                  </a:cubicBezTo>
                  <a:cubicBezTo>
                    <a:pt x="80903" y="96241"/>
                    <a:pt x="80791" y="98046"/>
                    <a:pt x="80828" y="99888"/>
                  </a:cubicBezTo>
                  <a:cubicBezTo>
                    <a:pt x="80828" y="101768"/>
                    <a:pt x="80979" y="103647"/>
                    <a:pt x="81167" y="105527"/>
                  </a:cubicBezTo>
                  <a:cubicBezTo>
                    <a:pt x="81354" y="107407"/>
                    <a:pt x="81655" y="109287"/>
                    <a:pt x="82069" y="111166"/>
                  </a:cubicBezTo>
                  <a:cubicBezTo>
                    <a:pt x="82482" y="113008"/>
                    <a:pt x="83009" y="114775"/>
                    <a:pt x="83535" y="116505"/>
                  </a:cubicBezTo>
                  <a:cubicBezTo>
                    <a:pt x="84061" y="118234"/>
                    <a:pt x="84625" y="119888"/>
                    <a:pt x="85114" y="121430"/>
                  </a:cubicBezTo>
                  <a:cubicBezTo>
                    <a:pt x="85640" y="123008"/>
                    <a:pt x="86129" y="124512"/>
                    <a:pt x="86467" y="125903"/>
                  </a:cubicBezTo>
                  <a:cubicBezTo>
                    <a:pt x="86843" y="127294"/>
                    <a:pt x="87144" y="128610"/>
                    <a:pt x="87407" y="129738"/>
                  </a:cubicBezTo>
                  <a:cubicBezTo>
                    <a:pt x="87633" y="130903"/>
                    <a:pt x="87745" y="131918"/>
                    <a:pt x="87858" y="132783"/>
                  </a:cubicBezTo>
                  <a:cubicBezTo>
                    <a:pt x="87971" y="133610"/>
                    <a:pt x="88009" y="134287"/>
                    <a:pt x="88009" y="134738"/>
                  </a:cubicBezTo>
                  <a:cubicBezTo>
                    <a:pt x="88046" y="135151"/>
                    <a:pt x="88046" y="135452"/>
                    <a:pt x="88046" y="135452"/>
                  </a:cubicBezTo>
                  <a:lnTo>
                    <a:pt x="87294" y="135490"/>
                  </a:lnTo>
                  <a:lnTo>
                    <a:pt x="87294" y="134775"/>
                  </a:lnTo>
                  <a:cubicBezTo>
                    <a:pt x="87294" y="134324"/>
                    <a:pt x="87294" y="133685"/>
                    <a:pt x="87219" y="132858"/>
                  </a:cubicBezTo>
                  <a:cubicBezTo>
                    <a:pt x="87144" y="131843"/>
                    <a:pt x="87031" y="130866"/>
                    <a:pt x="86881" y="129888"/>
                  </a:cubicBezTo>
                  <a:cubicBezTo>
                    <a:pt x="86655" y="128723"/>
                    <a:pt x="86392" y="127445"/>
                    <a:pt x="86016" y="126054"/>
                  </a:cubicBezTo>
                  <a:cubicBezTo>
                    <a:pt x="85640" y="124700"/>
                    <a:pt x="85189" y="123196"/>
                    <a:pt x="84700" y="121618"/>
                  </a:cubicBezTo>
                  <a:lnTo>
                    <a:pt x="83046" y="116693"/>
                  </a:lnTo>
                  <a:cubicBezTo>
                    <a:pt x="82520" y="114963"/>
                    <a:pt x="81956" y="113159"/>
                    <a:pt x="81505" y="111317"/>
                  </a:cubicBezTo>
                  <a:cubicBezTo>
                    <a:pt x="81054" y="109475"/>
                    <a:pt x="80753" y="107595"/>
                    <a:pt x="80527" y="105678"/>
                  </a:cubicBezTo>
                  <a:cubicBezTo>
                    <a:pt x="80302" y="103760"/>
                    <a:pt x="80114" y="101843"/>
                    <a:pt x="80076" y="99963"/>
                  </a:cubicBezTo>
                  <a:cubicBezTo>
                    <a:pt x="80039" y="98084"/>
                    <a:pt x="80114" y="96241"/>
                    <a:pt x="80377" y="94362"/>
                  </a:cubicBezTo>
                  <a:cubicBezTo>
                    <a:pt x="80640" y="92632"/>
                    <a:pt x="81129" y="90941"/>
                    <a:pt x="81881" y="89324"/>
                  </a:cubicBezTo>
                  <a:cubicBezTo>
                    <a:pt x="81956" y="89211"/>
                    <a:pt x="82031" y="89099"/>
                    <a:pt x="82106" y="88986"/>
                  </a:cubicBezTo>
                  <a:lnTo>
                    <a:pt x="82182" y="88798"/>
                  </a:lnTo>
                  <a:cubicBezTo>
                    <a:pt x="82558" y="88083"/>
                    <a:pt x="83009" y="87031"/>
                    <a:pt x="83535" y="85790"/>
                  </a:cubicBezTo>
                  <a:cubicBezTo>
                    <a:pt x="83798" y="85151"/>
                    <a:pt x="84061" y="84437"/>
                    <a:pt x="84324" y="83685"/>
                  </a:cubicBezTo>
                  <a:cubicBezTo>
                    <a:pt x="84588" y="82971"/>
                    <a:pt x="84851" y="82181"/>
                    <a:pt x="85039" y="81354"/>
                  </a:cubicBezTo>
                  <a:cubicBezTo>
                    <a:pt x="85264" y="80527"/>
                    <a:pt x="85490" y="79662"/>
                    <a:pt x="85603" y="78798"/>
                  </a:cubicBezTo>
                  <a:cubicBezTo>
                    <a:pt x="85753" y="77895"/>
                    <a:pt x="85903" y="76993"/>
                    <a:pt x="86016" y="76091"/>
                  </a:cubicBezTo>
                  <a:cubicBezTo>
                    <a:pt x="86091" y="75189"/>
                    <a:pt x="86129" y="74286"/>
                    <a:pt x="86204" y="73384"/>
                  </a:cubicBezTo>
                  <a:cubicBezTo>
                    <a:pt x="86279" y="72520"/>
                    <a:pt x="86279" y="71617"/>
                    <a:pt x="86317" y="70753"/>
                  </a:cubicBezTo>
                  <a:cubicBezTo>
                    <a:pt x="86355" y="69926"/>
                    <a:pt x="86355" y="69098"/>
                    <a:pt x="86355" y="68309"/>
                  </a:cubicBezTo>
                  <a:cubicBezTo>
                    <a:pt x="86355" y="67519"/>
                    <a:pt x="86355" y="66805"/>
                    <a:pt x="86317" y="66128"/>
                  </a:cubicBezTo>
                  <a:cubicBezTo>
                    <a:pt x="86242" y="65452"/>
                    <a:pt x="86204" y="64813"/>
                    <a:pt x="86129" y="64286"/>
                  </a:cubicBezTo>
                  <a:cubicBezTo>
                    <a:pt x="86091" y="64098"/>
                    <a:pt x="86054" y="63910"/>
                    <a:pt x="86054" y="63722"/>
                  </a:cubicBezTo>
                  <a:cubicBezTo>
                    <a:pt x="86016" y="63534"/>
                    <a:pt x="85941" y="63234"/>
                    <a:pt x="85866" y="63046"/>
                  </a:cubicBezTo>
                  <a:cubicBezTo>
                    <a:pt x="85828" y="62820"/>
                    <a:pt x="85791" y="62482"/>
                    <a:pt x="85715" y="62181"/>
                  </a:cubicBezTo>
                  <a:cubicBezTo>
                    <a:pt x="85678" y="61918"/>
                    <a:pt x="85603" y="61692"/>
                    <a:pt x="85603" y="61692"/>
                  </a:cubicBezTo>
                  <a:lnTo>
                    <a:pt x="85603" y="61692"/>
                  </a:lnTo>
                  <a:cubicBezTo>
                    <a:pt x="85527" y="61128"/>
                    <a:pt x="85415" y="60565"/>
                    <a:pt x="85302" y="60001"/>
                  </a:cubicBezTo>
                  <a:cubicBezTo>
                    <a:pt x="85151" y="58986"/>
                    <a:pt x="85076" y="57971"/>
                    <a:pt x="84964" y="57031"/>
                  </a:cubicBezTo>
                  <a:cubicBezTo>
                    <a:pt x="84926" y="56730"/>
                    <a:pt x="84926" y="56467"/>
                    <a:pt x="84888" y="56166"/>
                  </a:cubicBezTo>
                  <a:cubicBezTo>
                    <a:pt x="84888" y="56128"/>
                    <a:pt x="84851" y="56091"/>
                    <a:pt x="84851" y="56053"/>
                  </a:cubicBezTo>
                  <a:cubicBezTo>
                    <a:pt x="84776" y="55226"/>
                    <a:pt x="83986" y="55565"/>
                    <a:pt x="83573" y="56655"/>
                  </a:cubicBezTo>
                  <a:lnTo>
                    <a:pt x="83573" y="56655"/>
                  </a:lnTo>
                  <a:cubicBezTo>
                    <a:pt x="83460" y="57181"/>
                    <a:pt x="83309" y="57707"/>
                    <a:pt x="83121" y="58234"/>
                  </a:cubicBezTo>
                  <a:cubicBezTo>
                    <a:pt x="82858" y="59136"/>
                    <a:pt x="82558" y="60038"/>
                    <a:pt x="82257" y="60978"/>
                  </a:cubicBezTo>
                  <a:cubicBezTo>
                    <a:pt x="81956" y="61918"/>
                    <a:pt x="81693" y="62858"/>
                    <a:pt x="81317" y="63798"/>
                  </a:cubicBezTo>
                  <a:lnTo>
                    <a:pt x="80227" y="66692"/>
                  </a:lnTo>
                  <a:cubicBezTo>
                    <a:pt x="79964" y="67444"/>
                    <a:pt x="79663" y="68234"/>
                    <a:pt x="79362" y="68986"/>
                  </a:cubicBezTo>
                  <a:lnTo>
                    <a:pt x="79287" y="69362"/>
                  </a:lnTo>
                  <a:lnTo>
                    <a:pt x="79249" y="69362"/>
                  </a:lnTo>
                  <a:cubicBezTo>
                    <a:pt x="78873" y="70452"/>
                    <a:pt x="78460" y="71504"/>
                    <a:pt x="78084" y="72632"/>
                  </a:cubicBezTo>
                  <a:cubicBezTo>
                    <a:pt x="77783" y="73647"/>
                    <a:pt x="77370" y="74662"/>
                    <a:pt x="77106" y="75715"/>
                  </a:cubicBezTo>
                  <a:lnTo>
                    <a:pt x="76279" y="78873"/>
                  </a:lnTo>
                  <a:cubicBezTo>
                    <a:pt x="76129" y="79399"/>
                    <a:pt x="75979" y="79926"/>
                    <a:pt x="75828" y="80452"/>
                  </a:cubicBezTo>
                  <a:cubicBezTo>
                    <a:pt x="75678" y="80978"/>
                    <a:pt x="75565" y="81505"/>
                    <a:pt x="75452" y="82068"/>
                  </a:cubicBezTo>
                  <a:cubicBezTo>
                    <a:pt x="75227" y="83159"/>
                    <a:pt x="75001" y="84249"/>
                    <a:pt x="74776" y="85339"/>
                  </a:cubicBezTo>
                  <a:lnTo>
                    <a:pt x="74437" y="86956"/>
                  </a:lnTo>
                  <a:cubicBezTo>
                    <a:pt x="74400" y="87256"/>
                    <a:pt x="74324" y="87520"/>
                    <a:pt x="74287" y="87783"/>
                  </a:cubicBezTo>
                  <a:lnTo>
                    <a:pt x="74174" y="88610"/>
                  </a:lnTo>
                  <a:cubicBezTo>
                    <a:pt x="74024" y="89738"/>
                    <a:pt x="73873" y="90865"/>
                    <a:pt x="73723" y="91956"/>
                  </a:cubicBezTo>
                  <a:lnTo>
                    <a:pt x="73497" y="93647"/>
                  </a:lnTo>
                  <a:lnTo>
                    <a:pt x="73460" y="94061"/>
                  </a:lnTo>
                  <a:lnTo>
                    <a:pt x="73460" y="94174"/>
                  </a:lnTo>
                  <a:lnTo>
                    <a:pt x="73460" y="94211"/>
                  </a:lnTo>
                  <a:lnTo>
                    <a:pt x="73460" y="94249"/>
                  </a:lnTo>
                  <a:lnTo>
                    <a:pt x="73460" y="94475"/>
                  </a:lnTo>
                  <a:lnTo>
                    <a:pt x="73422" y="95302"/>
                  </a:lnTo>
                  <a:lnTo>
                    <a:pt x="73309" y="97031"/>
                  </a:lnTo>
                  <a:cubicBezTo>
                    <a:pt x="73272" y="97595"/>
                    <a:pt x="73272" y="98159"/>
                    <a:pt x="73309" y="98723"/>
                  </a:cubicBezTo>
                  <a:cubicBezTo>
                    <a:pt x="73347" y="99813"/>
                    <a:pt x="73385" y="100941"/>
                    <a:pt x="73422" y="102069"/>
                  </a:cubicBezTo>
                  <a:cubicBezTo>
                    <a:pt x="73497" y="103196"/>
                    <a:pt x="73685" y="104324"/>
                    <a:pt x="73836" y="105414"/>
                  </a:cubicBezTo>
                  <a:cubicBezTo>
                    <a:pt x="74136" y="107670"/>
                    <a:pt x="74588" y="109851"/>
                    <a:pt x="75151" y="112031"/>
                  </a:cubicBezTo>
                  <a:cubicBezTo>
                    <a:pt x="76392" y="116317"/>
                    <a:pt x="78347" y="120339"/>
                    <a:pt x="79888" y="124324"/>
                  </a:cubicBezTo>
                  <a:cubicBezTo>
                    <a:pt x="81354" y="128196"/>
                    <a:pt x="82520" y="132181"/>
                    <a:pt x="83347" y="136204"/>
                  </a:cubicBezTo>
                  <a:cubicBezTo>
                    <a:pt x="83497" y="137182"/>
                    <a:pt x="83685" y="138121"/>
                    <a:pt x="83836" y="139061"/>
                  </a:cubicBezTo>
                  <a:cubicBezTo>
                    <a:pt x="84024" y="140001"/>
                    <a:pt x="84174" y="140941"/>
                    <a:pt x="84287" y="141843"/>
                  </a:cubicBezTo>
                  <a:cubicBezTo>
                    <a:pt x="84512" y="143685"/>
                    <a:pt x="84776" y="145452"/>
                    <a:pt x="84926" y="147144"/>
                  </a:cubicBezTo>
                  <a:cubicBezTo>
                    <a:pt x="85339" y="150527"/>
                    <a:pt x="85678" y="153610"/>
                    <a:pt x="85791" y="156392"/>
                  </a:cubicBezTo>
                  <a:cubicBezTo>
                    <a:pt x="85941" y="158798"/>
                    <a:pt x="85866" y="161204"/>
                    <a:pt x="85603" y="163610"/>
                  </a:cubicBezTo>
                  <a:cubicBezTo>
                    <a:pt x="85415" y="165152"/>
                    <a:pt x="85076" y="166693"/>
                    <a:pt x="84625" y="168197"/>
                  </a:cubicBezTo>
                  <a:cubicBezTo>
                    <a:pt x="84249" y="169212"/>
                    <a:pt x="84024" y="169738"/>
                    <a:pt x="84024" y="169738"/>
                  </a:cubicBezTo>
                  <a:lnTo>
                    <a:pt x="83347" y="169513"/>
                  </a:lnTo>
                  <a:cubicBezTo>
                    <a:pt x="83347" y="169513"/>
                    <a:pt x="83573" y="168986"/>
                    <a:pt x="83911" y="167971"/>
                  </a:cubicBezTo>
                  <a:cubicBezTo>
                    <a:pt x="84400" y="166543"/>
                    <a:pt x="84738" y="165039"/>
                    <a:pt x="84926" y="163535"/>
                  </a:cubicBezTo>
                  <a:cubicBezTo>
                    <a:pt x="85227" y="161167"/>
                    <a:pt x="85339" y="158798"/>
                    <a:pt x="85227" y="156430"/>
                  </a:cubicBezTo>
                  <a:cubicBezTo>
                    <a:pt x="85114" y="153685"/>
                    <a:pt x="84738" y="150565"/>
                    <a:pt x="84362" y="147182"/>
                  </a:cubicBezTo>
                  <a:cubicBezTo>
                    <a:pt x="84212" y="145490"/>
                    <a:pt x="83948" y="143723"/>
                    <a:pt x="83723" y="141918"/>
                  </a:cubicBezTo>
                  <a:cubicBezTo>
                    <a:pt x="83648" y="141016"/>
                    <a:pt x="83460" y="140076"/>
                    <a:pt x="83309" y="139136"/>
                  </a:cubicBezTo>
                  <a:cubicBezTo>
                    <a:pt x="83121" y="138197"/>
                    <a:pt x="82971" y="137257"/>
                    <a:pt x="82821" y="136317"/>
                  </a:cubicBezTo>
                  <a:cubicBezTo>
                    <a:pt x="82633" y="135377"/>
                    <a:pt x="82370" y="134400"/>
                    <a:pt x="82144" y="133460"/>
                  </a:cubicBezTo>
                  <a:cubicBezTo>
                    <a:pt x="81918" y="132482"/>
                    <a:pt x="81693" y="131467"/>
                    <a:pt x="81392" y="130490"/>
                  </a:cubicBezTo>
                  <a:lnTo>
                    <a:pt x="80415" y="127482"/>
                  </a:lnTo>
                  <a:cubicBezTo>
                    <a:pt x="80114" y="126467"/>
                    <a:pt x="79700" y="125490"/>
                    <a:pt x="79362" y="124475"/>
                  </a:cubicBezTo>
                  <a:cubicBezTo>
                    <a:pt x="78723" y="122896"/>
                    <a:pt x="78046" y="121279"/>
                    <a:pt x="77370" y="119663"/>
                  </a:cubicBezTo>
                  <a:lnTo>
                    <a:pt x="77370" y="119663"/>
                  </a:lnTo>
                  <a:cubicBezTo>
                    <a:pt x="76843" y="118384"/>
                    <a:pt x="75979" y="118986"/>
                    <a:pt x="75866" y="120001"/>
                  </a:cubicBezTo>
                  <a:lnTo>
                    <a:pt x="75866" y="120001"/>
                  </a:lnTo>
                  <a:lnTo>
                    <a:pt x="75828" y="120415"/>
                  </a:lnTo>
                  <a:cubicBezTo>
                    <a:pt x="75678" y="121467"/>
                    <a:pt x="75490" y="122595"/>
                    <a:pt x="75264" y="123873"/>
                  </a:cubicBezTo>
                  <a:cubicBezTo>
                    <a:pt x="75001" y="125114"/>
                    <a:pt x="74700" y="126467"/>
                    <a:pt x="74362" y="127896"/>
                  </a:cubicBezTo>
                  <a:cubicBezTo>
                    <a:pt x="74024" y="129324"/>
                    <a:pt x="73610" y="130828"/>
                    <a:pt x="73197" y="132369"/>
                  </a:cubicBezTo>
                  <a:cubicBezTo>
                    <a:pt x="72294" y="135452"/>
                    <a:pt x="71392" y="138760"/>
                    <a:pt x="70715" y="142069"/>
                  </a:cubicBezTo>
                  <a:cubicBezTo>
                    <a:pt x="70339" y="143760"/>
                    <a:pt x="70001" y="145415"/>
                    <a:pt x="69776" y="147031"/>
                  </a:cubicBezTo>
                  <a:cubicBezTo>
                    <a:pt x="69475" y="148648"/>
                    <a:pt x="69324" y="150227"/>
                    <a:pt x="69287" y="151843"/>
                  </a:cubicBezTo>
                  <a:cubicBezTo>
                    <a:pt x="69249" y="153347"/>
                    <a:pt x="69324" y="154851"/>
                    <a:pt x="69475" y="156355"/>
                  </a:cubicBezTo>
                  <a:cubicBezTo>
                    <a:pt x="69663" y="157670"/>
                    <a:pt x="69926" y="159024"/>
                    <a:pt x="70264" y="160340"/>
                  </a:cubicBezTo>
                  <a:cubicBezTo>
                    <a:pt x="70377" y="160941"/>
                    <a:pt x="70565" y="161505"/>
                    <a:pt x="70715" y="162069"/>
                  </a:cubicBezTo>
                  <a:cubicBezTo>
                    <a:pt x="70866" y="162633"/>
                    <a:pt x="71054" y="163159"/>
                    <a:pt x="71204" y="163648"/>
                  </a:cubicBezTo>
                  <a:cubicBezTo>
                    <a:pt x="71542" y="164625"/>
                    <a:pt x="71881" y="165452"/>
                    <a:pt x="72144" y="166167"/>
                  </a:cubicBezTo>
                  <a:lnTo>
                    <a:pt x="73046" y="168347"/>
                  </a:lnTo>
                  <a:lnTo>
                    <a:pt x="72896" y="168422"/>
                  </a:lnTo>
                  <a:lnTo>
                    <a:pt x="72557" y="167896"/>
                  </a:lnTo>
                  <a:cubicBezTo>
                    <a:pt x="72370" y="167520"/>
                    <a:pt x="72031" y="167031"/>
                    <a:pt x="71693" y="166355"/>
                  </a:cubicBezTo>
                  <a:cubicBezTo>
                    <a:pt x="71317" y="165678"/>
                    <a:pt x="70866" y="164888"/>
                    <a:pt x="70452" y="163911"/>
                  </a:cubicBezTo>
                  <a:cubicBezTo>
                    <a:pt x="69963" y="162821"/>
                    <a:pt x="69550" y="161731"/>
                    <a:pt x="69212" y="160565"/>
                  </a:cubicBezTo>
                  <a:cubicBezTo>
                    <a:pt x="68760" y="159249"/>
                    <a:pt x="68460" y="157896"/>
                    <a:pt x="68234" y="156505"/>
                  </a:cubicBezTo>
                  <a:cubicBezTo>
                    <a:pt x="67708" y="153309"/>
                    <a:pt x="67821" y="150001"/>
                    <a:pt x="68535" y="146843"/>
                  </a:cubicBezTo>
                  <a:cubicBezTo>
                    <a:pt x="68911" y="145189"/>
                    <a:pt x="69362" y="143573"/>
                    <a:pt x="69851" y="141881"/>
                  </a:cubicBezTo>
                  <a:cubicBezTo>
                    <a:pt x="70339" y="140227"/>
                    <a:pt x="70903" y="138610"/>
                    <a:pt x="71392" y="137031"/>
                  </a:cubicBezTo>
                  <a:cubicBezTo>
                    <a:pt x="71918" y="135415"/>
                    <a:pt x="72407" y="133836"/>
                    <a:pt x="72858" y="132294"/>
                  </a:cubicBezTo>
                  <a:cubicBezTo>
                    <a:pt x="73723" y="129512"/>
                    <a:pt x="74437" y="126693"/>
                    <a:pt x="75001" y="123836"/>
                  </a:cubicBezTo>
                  <a:cubicBezTo>
                    <a:pt x="75227" y="122595"/>
                    <a:pt x="75415" y="121430"/>
                    <a:pt x="75527" y="120377"/>
                  </a:cubicBezTo>
                  <a:cubicBezTo>
                    <a:pt x="75603" y="119926"/>
                    <a:pt x="75640" y="119437"/>
                    <a:pt x="75678" y="119024"/>
                  </a:cubicBezTo>
                  <a:cubicBezTo>
                    <a:pt x="75678" y="117144"/>
                    <a:pt x="75452" y="115302"/>
                    <a:pt x="75001" y="113460"/>
                  </a:cubicBezTo>
                  <a:lnTo>
                    <a:pt x="75001" y="113497"/>
                  </a:lnTo>
                  <a:cubicBezTo>
                    <a:pt x="74851" y="113046"/>
                    <a:pt x="74663" y="112557"/>
                    <a:pt x="74512" y="112106"/>
                  </a:cubicBezTo>
                  <a:cubicBezTo>
                    <a:pt x="73873" y="109963"/>
                    <a:pt x="73497" y="107708"/>
                    <a:pt x="73084" y="105452"/>
                  </a:cubicBezTo>
                  <a:cubicBezTo>
                    <a:pt x="72933" y="104324"/>
                    <a:pt x="72745" y="103196"/>
                    <a:pt x="72595" y="102069"/>
                  </a:cubicBezTo>
                  <a:cubicBezTo>
                    <a:pt x="72520" y="100941"/>
                    <a:pt x="72445" y="99775"/>
                    <a:pt x="72370" y="98647"/>
                  </a:cubicBezTo>
                  <a:cubicBezTo>
                    <a:pt x="72332" y="98084"/>
                    <a:pt x="72332" y="97520"/>
                    <a:pt x="72370" y="96918"/>
                  </a:cubicBezTo>
                  <a:lnTo>
                    <a:pt x="72445" y="95226"/>
                  </a:lnTo>
                  <a:lnTo>
                    <a:pt x="72445" y="94362"/>
                  </a:lnTo>
                  <a:lnTo>
                    <a:pt x="72445" y="94174"/>
                  </a:lnTo>
                  <a:lnTo>
                    <a:pt x="72445" y="94023"/>
                  </a:lnTo>
                  <a:lnTo>
                    <a:pt x="72445" y="93948"/>
                  </a:lnTo>
                  <a:lnTo>
                    <a:pt x="72520" y="93497"/>
                  </a:lnTo>
                  <a:lnTo>
                    <a:pt x="72520" y="93384"/>
                  </a:lnTo>
                  <a:lnTo>
                    <a:pt x="72520" y="93384"/>
                  </a:lnTo>
                  <a:cubicBezTo>
                    <a:pt x="72557" y="92933"/>
                    <a:pt x="71881" y="92632"/>
                    <a:pt x="71505" y="93497"/>
                  </a:cubicBezTo>
                  <a:cubicBezTo>
                    <a:pt x="71354" y="93835"/>
                    <a:pt x="71204" y="94174"/>
                    <a:pt x="71054" y="94512"/>
                  </a:cubicBezTo>
                  <a:cubicBezTo>
                    <a:pt x="70828" y="95001"/>
                    <a:pt x="70527" y="95414"/>
                    <a:pt x="70264" y="95903"/>
                  </a:cubicBezTo>
                  <a:cubicBezTo>
                    <a:pt x="70001" y="96354"/>
                    <a:pt x="69738" y="96843"/>
                    <a:pt x="69437" y="97332"/>
                  </a:cubicBezTo>
                  <a:lnTo>
                    <a:pt x="68648" y="98798"/>
                  </a:lnTo>
                  <a:cubicBezTo>
                    <a:pt x="68009" y="99775"/>
                    <a:pt x="67445" y="100866"/>
                    <a:pt x="66768" y="101993"/>
                  </a:cubicBezTo>
                  <a:lnTo>
                    <a:pt x="65791" y="103685"/>
                  </a:lnTo>
                  <a:cubicBezTo>
                    <a:pt x="65452" y="104211"/>
                    <a:pt x="65076" y="104775"/>
                    <a:pt x="64700" y="105339"/>
                  </a:cubicBezTo>
                  <a:cubicBezTo>
                    <a:pt x="63197" y="107632"/>
                    <a:pt x="61467" y="109888"/>
                    <a:pt x="59888" y="112407"/>
                  </a:cubicBezTo>
                  <a:cubicBezTo>
                    <a:pt x="58272" y="114926"/>
                    <a:pt x="56843" y="117557"/>
                    <a:pt x="55640" y="120339"/>
                  </a:cubicBezTo>
                  <a:cubicBezTo>
                    <a:pt x="55527" y="120602"/>
                    <a:pt x="55415" y="120866"/>
                    <a:pt x="55302" y="121129"/>
                  </a:cubicBezTo>
                  <a:cubicBezTo>
                    <a:pt x="55189" y="121430"/>
                    <a:pt x="55189" y="121730"/>
                    <a:pt x="55151" y="122069"/>
                  </a:cubicBezTo>
                  <a:cubicBezTo>
                    <a:pt x="55114" y="122633"/>
                    <a:pt x="55039" y="123196"/>
                    <a:pt x="55039" y="123836"/>
                  </a:cubicBezTo>
                  <a:cubicBezTo>
                    <a:pt x="55001" y="125227"/>
                    <a:pt x="55039" y="126618"/>
                    <a:pt x="55189" y="128009"/>
                  </a:cubicBezTo>
                  <a:cubicBezTo>
                    <a:pt x="55377" y="129663"/>
                    <a:pt x="55678" y="131279"/>
                    <a:pt x="56091" y="132896"/>
                  </a:cubicBezTo>
                  <a:cubicBezTo>
                    <a:pt x="56542" y="134700"/>
                    <a:pt x="57069" y="136505"/>
                    <a:pt x="57745" y="138234"/>
                  </a:cubicBezTo>
                  <a:cubicBezTo>
                    <a:pt x="58422" y="140039"/>
                    <a:pt x="59249" y="141881"/>
                    <a:pt x="60039" y="143760"/>
                  </a:cubicBezTo>
                  <a:cubicBezTo>
                    <a:pt x="60791" y="145678"/>
                    <a:pt x="61655" y="147558"/>
                    <a:pt x="62482" y="149475"/>
                  </a:cubicBezTo>
                  <a:cubicBezTo>
                    <a:pt x="62896" y="150415"/>
                    <a:pt x="63347" y="151355"/>
                    <a:pt x="63760" y="152294"/>
                  </a:cubicBezTo>
                  <a:cubicBezTo>
                    <a:pt x="64212" y="153234"/>
                    <a:pt x="64625" y="154174"/>
                    <a:pt x="65076" y="155076"/>
                  </a:cubicBezTo>
                  <a:cubicBezTo>
                    <a:pt x="66016" y="156918"/>
                    <a:pt x="66918" y="158723"/>
                    <a:pt x="67821" y="160452"/>
                  </a:cubicBezTo>
                  <a:cubicBezTo>
                    <a:pt x="68610" y="162144"/>
                    <a:pt x="69362" y="163873"/>
                    <a:pt x="69963" y="165678"/>
                  </a:cubicBezTo>
                  <a:cubicBezTo>
                    <a:pt x="70264" y="166505"/>
                    <a:pt x="70490" y="167370"/>
                    <a:pt x="70715" y="168197"/>
                  </a:cubicBezTo>
                  <a:cubicBezTo>
                    <a:pt x="70828" y="168573"/>
                    <a:pt x="70941" y="168986"/>
                    <a:pt x="71054" y="169400"/>
                  </a:cubicBezTo>
                  <a:cubicBezTo>
                    <a:pt x="71166" y="169776"/>
                    <a:pt x="71204" y="170189"/>
                    <a:pt x="71279" y="170565"/>
                  </a:cubicBezTo>
                  <a:cubicBezTo>
                    <a:pt x="71430" y="171317"/>
                    <a:pt x="71655" y="172069"/>
                    <a:pt x="71693" y="172783"/>
                  </a:cubicBezTo>
                  <a:lnTo>
                    <a:pt x="71956" y="174776"/>
                  </a:lnTo>
                  <a:cubicBezTo>
                    <a:pt x="72069" y="176054"/>
                    <a:pt x="72069" y="177182"/>
                    <a:pt x="72106" y="178084"/>
                  </a:cubicBezTo>
                  <a:cubicBezTo>
                    <a:pt x="71956" y="179926"/>
                    <a:pt x="71918" y="180979"/>
                    <a:pt x="71918" y="180979"/>
                  </a:cubicBezTo>
                  <a:lnTo>
                    <a:pt x="70302" y="180753"/>
                  </a:lnTo>
                  <a:cubicBezTo>
                    <a:pt x="70302" y="180753"/>
                    <a:pt x="70415" y="179776"/>
                    <a:pt x="70640" y="178009"/>
                  </a:cubicBezTo>
                  <a:cubicBezTo>
                    <a:pt x="70640" y="177144"/>
                    <a:pt x="70753" y="176054"/>
                    <a:pt x="70678" y="174851"/>
                  </a:cubicBezTo>
                  <a:cubicBezTo>
                    <a:pt x="70640" y="174212"/>
                    <a:pt x="70603" y="173573"/>
                    <a:pt x="70527" y="172858"/>
                  </a:cubicBezTo>
                  <a:cubicBezTo>
                    <a:pt x="70490" y="172182"/>
                    <a:pt x="70339" y="171467"/>
                    <a:pt x="70227" y="170716"/>
                  </a:cubicBezTo>
                  <a:cubicBezTo>
                    <a:pt x="70189" y="170340"/>
                    <a:pt x="70114" y="169964"/>
                    <a:pt x="70039" y="169550"/>
                  </a:cubicBezTo>
                  <a:cubicBezTo>
                    <a:pt x="70001" y="169174"/>
                    <a:pt x="69851" y="168761"/>
                    <a:pt x="69776" y="168385"/>
                  </a:cubicBezTo>
                  <a:cubicBezTo>
                    <a:pt x="69550" y="167558"/>
                    <a:pt x="69400" y="166731"/>
                    <a:pt x="69099" y="165903"/>
                  </a:cubicBezTo>
                  <a:cubicBezTo>
                    <a:pt x="68573" y="164137"/>
                    <a:pt x="67933" y="162370"/>
                    <a:pt x="67182" y="160678"/>
                  </a:cubicBezTo>
                  <a:cubicBezTo>
                    <a:pt x="66392" y="158911"/>
                    <a:pt x="65490" y="157106"/>
                    <a:pt x="64625" y="155264"/>
                  </a:cubicBezTo>
                  <a:cubicBezTo>
                    <a:pt x="64136" y="154324"/>
                    <a:pt x="63760" y="153385"/>
                    <a:pt x="63347" y="152445"/>
                  </a:cubicBezTo>
                  <a:lnTo>
                    <a:pt x="62106" y="149588"/>
                  </a:lnTo>
                  <a:cubicBezTo>
                    <a:pt x="61317" y="147670"/>
                    <a:pt x="60527" y="145715"/>
                    <a:pt x="59775" y="143836"/>
                  </a:cubicBezTo>
                  <a:cubicBezTo>
                    <a:pt x="58986" y="141956"/>
                    <a:pt x="58159" y="140151"/>
                    <a:pt x="57482" y="138309"/>
                  </a:cubicBezTo>
                  <a:cubicBezTo>
                    <a:pt x="56580" y="135866"/>
                    <a:pt x="55866" y="133384"/>
                    <a:pt x="55339" y="130866"/>
                  </a:cubicBezTo>
                  <a:lnTo>
                    <a:pt x="55339" y="130866"/>
                  </a:lnTo>
                  <a:cubicBezTo>
                    <a:pt x="55076" y="129700"/>
                    <a:pt x="53572" y="126354"/>
                    <a:pt x="52708" y="128836"/>
                  </a:cubicBezTo>
                  <a:lnTo>
                    <a:pt x="52708" y="128836"/>
                  </a:lnTo>
                  <a:lnTo>
                    <a:pt x="52708" y="128948"/>
                  </a:lnTo>
                  <a:lnTo>
                    <a:pt x="52219" y="131166"/>
                  </a:lnTo>
                  <a:cubicBezTo>
                    <a:pt x="52069" y="131918"/>
                    <a:pt x="51994" y="132670"/>
                    <a:pt x="51843" y="133422"/>
                  </a:cubicBezTo>
                  <a:cubicBezTo>
                    <a:pt x="51580" y="134926"/>
                    <a:pt x="51430" y="136467"/>
                    <a:pt x="51204" y="137971"/>
                  </a:cubicBezTo>
                  <a:cubicBezTo>
                    <a:pt x="51016" y="139475"/>
                    <a:pt x="50828" y="141016"/>
                    <a:pt x="50715" y="142445"/>
                  </a:cubicBezTo>
                  <a:cubicBezTo>
                    <a:pt x="50565" y="143911"/>
                    <a:pt x="50452" y="145377"/>
                    <a:pt x="50415" y="146843"/>
                  </a:cubicBezTo>
                  <a:cubicBezTo>
                    <a:pt x="50377" y="148309"/>
                    <a:pt x="50264" y="149738"/>
                    <a:pt x="50151" y="151167"/>
                  </a:cubicBezTo>
                  <a:cubicBezTo>
                    <a:pt x="50114" y="151881"/>
                    <a:pt x="50039" y="152558"/>
                    <a:pt x="49926" y="153234"/>
                  </a:cubicBezTo>
                  <a:cubicBezTo>
                    <a:pt x="49888" y="153573"/>
                    <a:pt x="49813" y="153911"/>
                    <a:pt x="49775" y="154249"/>
                  </a:cubicBezTo>
                  <a:lnTo>
                    <a:pt x="49700" y="154776"/>
                  </a:lnTo>
                  <a:lnTo>
                    <a:pt x="49663" y="155001"/>
                  </a:lnTo>
                  <a:cubicBezTo>
                    <a:pt x="49663" y="155076"/>
                    <a:pt x="49663" y="155114"/>
                    <a:pt x="49625" y="155152"/>
                  </a:cubicBezTo>
                  <a:lnTo>
                    <a:pt x="49625" y="155302"/>
                  </a:lnTo>
                  <a:cubicBezTo>
                    <a:pt x="48986" y="157783"/>
                    <a:pt x="48046" y="160227"/>
                    <a:pt x="46806" y="162482"/>
                  </a:cubicBezTo>
                  <a:cubicBezTo>
                    <a:pt x="45753" y="164588"/>
                    <a:pt x="44663" y="166467"/>
                    <a:pt x="43836" y="168159"/>
                  </a:cubicBezTo>
                  <a:cubicBezTo>
                    <a:pt x="43121" y="169663"/>
                    <a:pt x="42332" y="171129"/>
                    <a:pt x="41467" y="172558"/>
                  </a:cubicBezTo>
                  <a:cubicBezTo>
                    <a:pt x="40903" y="173535"/>
                    <a:pt x="40189" y="174400"/>
                    <a:pt x="39399" y="175152"/>
                  </a:cubicBezTo>
                  <a:cubicBezTo>
                    <a:pt x="39174" y="175377"/>
                    <a:pt x="38911" y="175565"/>
                    <a:pt x="38648" y="175716"/>
                  </a:cubicBezTo>
                  <a:lnTo>
                    <a:pt x="38384" y="175866"/>
                  </a:lnTo>
                  <a:lnTo>
                    <a:pt x="38009" y="175302"/>
                  </a:lnTo>
                  <a:lnTo>
                    <a:pt x="38234" y="175152"/>
                  </a:lnTo>
                  <a:cubicBezTo>
                    <a:pt x="38460" y="175001"/>
                    <a:pt x="38685" y="174813"/>
                    <a:pt x="38873" y="174663"/>
                  </a:cubicBezTo>
                  <a:cubicBezTo>
                    <a:pt x="39587" y="173911"/>
                    <a:pt x="40227" y="173084"/>
                    <a:pt x="40753" y="172182"/>
                  </a:cubicBezTo>
                  <a:cubicBezTo>
                    <a:pt x="41542" y="170753"/>
                    <a:pt x="42294" y="169287"/>
                    <a:pt x="42933" y="167783"/>
                  </a:cubicBezTo>
                  <a:cubicBezTo>
                    <a:pt x="43723" y="166016"/>
                    <a:pt x="44738" y="164099"/>
                    <a:pt x="45753" y="161994"/>
                  </a:cubicBezTo>
                  <a:cubicBezTo>
                    <a:pt x="46881" y="159813"/>
                    <a:pt x="47708" y="157445"/>
                    <a:pt x="48197" y="155039"/>
                  </a:cubicBezTo>
                  <a:lnTo>
                    <a:pt x="48234" y="154926"/>
                  </a:lnTo>
                  <a:cubicBezTo>
                    <a:pt x="48234" y="154888"/>
                    <a:pt x="48234" y="154851"/>
                    <a:pt x="48234" y="154851"/>
                  </a:cubicBezTo>
                  <a:lnTo>
                    <a:pt x="48272" y="154588"/>
                  </a:lnTo>
                  <a:lnTo>
                    <a:pt x="48309" y="154099"/>
                  </a:lnTo>
                  <a:lnTo>
                    <a:pt x="48422" y="153084"/>
                  </a:lnTo>
                  <a:cubicBezTo>
                    <a:pt x="48535" y="152370"/>
                    <a:pt x="48572" y="151693"/>
                    <a:pt x="48610" y="151016"/>
                  </a:cubicBezTo>
                  <a:cubicBezTo>
                    <a:pt x="48648" y="149625"/>
                    <a:pt x="48685" y="148272"/>
                    <a:pt x="48685" y="146768"/>
                  </a:cubicBezTo>
                  <a:cubicBezTo>
                    <a:pt x="48685" y="145302"/>
                    <a:pt x="48760" y="143836"/>
                    <a:pt x="48836" y="142294"/>
                  </a:cubicBezTo>
                  <a:cubicBezTo>
                    <a:pt x="48911" y="140791"/>
                    <a:pt x="49061" y="139287"/>
                    <a:pt x="49212" y="137745"/>
                  </a:cubicBezTo>
                  <a:cubicBezTo>
                    <a:pt x="49437" y="134663"/>
                    <a:pt x="49926" y="131542"/>
                    <a:pt x="50603" y="128497"/>
                  </a:cubicBezTo>
                  <a:lnTo>
                    <a:pt x="50715" y="127896"/>
                  </a:lnTo>
                  <a:cubicBezTo>
                    <a:pt x="50753" y="127783"/>
                    <a:pt x="50753" y="127745"/>
                    <a:pt x="50790" y="127595"/>
                  </a:cubicBezTo>
                  <a:lnTo>
                    <a:pt x="50903" y="127294"/>
                  </a:lnTo>
                  <a:lnTo>
                    <a:pt x="51242" y="126166"/>
                  </a:lnTo>
                  <a:cubicBezTo>
                    <a:pt x="51430" y="125415"/>
                    <a:pt x="51655" y="124663"/>
                    <a:pt x="51956" y="123948"/>
                  </a:cubicBezTo>
                  <a:cubicBezTo>
                    <a:pt x="52257" y="123196"/>
                    <a:pt x="52595" y="122445"/>
                    <a:pt x="52896" y="121730"/>
                  </a:cubicBezTo>
                  <a:cubicBezTo>
                    <a:pt x="53234" y="120978"/>
                    <a:pt x="53648" y="120302"/>
                    <a:pt x="54024" y="119625"/>
                  </a:cubicBezTo>
                  <a:cubicBezTo>
                    <a:pt x="54212" y="119249"/>
                    <a:pt x="54362" y="118911"/>
                    <a:pt x="54588" y="118572"/>
                  </a:cubicBezTo>
                  <a:lnTo>
                    <a:pt x="55189" y="117595"/>
                  </a:lnTo>
                  <a:cubicBezTo>
                    <a:pt x="55640" y="116918"/>
                    <a:pt x="56016" y="116242"/>
                    <a:pt x="56467" y="115640"/>
                  </a:cubicBezTo>
                  <a:cubicBezTo>
                    <a:pt x="57332" y="114362"/>
                    <a:pt x="58197" y="113121"/>
                    <a:pt x="59099" y="111918"/>
                  </a:cubicBezTo>
                  <a:cubicBezTo>
                    <a:pt x="60001" y="110715"/>
                    <a:pt x="60828" y="109550"/>
                    <a:pt x="61655" y="108384"/>
                  </a:cubicBezTo>
                  <a:cubicBezTo>
                    <a:pt x="62520" y="107219"/>
                    <a:pt x="63385" y="106129"/>
                    <a:pt x="64099" y="105001"/>
                  </a:cubicBezTo>
                  <a:cubicBezTo>
                    <a:pt x="64512" y="104437"/>
                    <a:pt x="64888" y="103873"/>
                    <a:pt x="65227" y="103347"/>
                  </a:cubicBezTo>
                  <a:cubicBezTo>
                    <a:pt x="65603" y="102783"/>
                    <a:pt x="65903" y="102219"/>
                    <a:pt x="66242" y="101693"/>
                  </a:cubicBezTo>
                  <a:cubicBezTo>
                    <a:pt x="66918" y="100602"/>
                    <a:pt x="67520" y="99550"/>
                    <a:pt x="68121" y="98535"/>
                  </a:cubicBezTo>
                  <a:lnTo>
                    <a:pt x="69061" y="97069"/>
                  </a:lnTo>
                  <a:cubicBezTo>
                    <a:pt x="69324" y="96580"/>
                    <a:pt x="69625" y="96129"/>
                    <a:pt x="69888" y="95640"/>
                  </a:cubicBezTo>
                  <a:cubicBezTo>
                    <a:pt x="70151" y="95189"/>
                    <a:pt x="70415" y="94738"/>
                    <a:pt x="70640" y="94287"/>
                  </a:cubicBezTo>
                  <a:cubicBezTo>
                    <a:pt x="70866" y="93835"/>
                    <a:pt x="71054" y="93384"/>
                    <a:pt x="71242" y="92933"/>
                  </a:cubicBezTo>
                  <a:cubicBezTo>
                    <a:pt x="71430" y="92520"/>
                    <a:pt x="71618" y="92106"/>
                    <a:pt x="71806" y="91693"/>
                  </a:cubicBezTo>
                  <a:cubicBezTo>
                    <a:pt x="71956" y="91317"/>
                    <a:pt x="72069" y="90865"/>
                    <a:pt x="72219" y="90490"/>
                  </a:cubicBezTo>
                  <a:cubicBezTo>
                    <a:pt x="72482" y="89738"/>
                    <a:pt x="72745" y="89023"/>
                    <a:pt x="72933" y="88384"/>
                  </a:cubicBezTo>
                  <a:cubicBezTo>
                    <a:pt x="73272" y="87294"/>
                    <a:pt x="73497" y="86429"/>
                    <a:pt x="73648" y="85753"/>
                  </a:cubicBezTo>
                  <a:lnTo>
                    <a:pt x="73760" y="85114"/>
                  </a:lnTo>
                  <a:cubicBezTo>
                    <a:pt x="73986" y="84023"/>
                    <a:pt x="74212" y="82933"/>
                    <a:pt x="74437" y="81843"/>
                  </a:cubicBezTo>
                  <a:cubicBezTo>
                    <a:pt x="74550" y="81279"/>
                    <a:pt x="74700" y="80753"/>
                    <a:pt x="74851" y="80226"/>
                  </a:cubicBezTo>
                  <a:lnTo>
                    <a:pt x="75339" y="78610"/>
                  </a:lnTo>
                  <a:cubicBezTo>
                    <a:pt x="75640" y="77557"/>
                    <a:pt x="75979" y="76504"/>
                    <a:pt x="76317" y="75452"/>
                  </a:cubicBezTo>
                  <a:cubicBezTo>
                    <a:pt x="76618" y="74399"/>
                    <a:pt x="77069" y="73422"/>
                    <a:pt x="77445" y="72407"/>
                  </a:cubicBezTo>
                  <a:cubicBezTo>
                    <a:pt x="77708" y="71655"/>
                    <a:pt x="78009" y="70903"/>
                    <a:pt x="78272" y="70151"/>
                  </a:cubicBezTo>
                  <a:cubicBezTo>
                    <a:pt x="78159" y="70301"/>
                    <a:pt x="78084" y="70452"/>
                    <a:pt x="77971" y="70565"/>
                  </a:cubicBezTo>
                  <a:cubicBezTo>
                    <a:pt x="77595" y="71016"/>
                    <a:pt x="77182" y="71429"/>
                    <a:pt x="76730" y="71768"/>
                  </a:cubicBezTo>
                  <a:cubicBezTo>
                    <a:pt x="76242" y="72144"/>
                    <a:pt x="75640" y="72444"/>
                    <a:pt x="75039" y="72595"/>
                  </a:cubicBezTo>
                  <a:lnTo>
                    <a:pt x="74588" y="72670"/>
                  </a:lnTo>
                  <a:cubicBezTo>
                    <a:pt x="74400" y="72670"/>
                    <a:pt x="74212" y="72670"/>
                    <a:pt x="74061" y="72670"/>
                  </a:cubicBezTo>
                  <a:cubicBezTo>
                    <a:pt x="73911" y="72670"/>
                    <a:pt x="73723" y="72632"/>
                    <a:pt x="73573" y="72595"/>
                  </a:cubicBezTo>
                  <a:lnTo>
                    <a:pt x="73347" y="72520"/>
                  </a:lnTo>
                  <a:cubicBezTo>
                    <a:pt x="73309" y="72520"/>
                    <a:pt x="73272" y="72520"/>
                    <a:pt x="73234" y="72482"/>
                  </a:cubicBezTo>
                  <a:lnTo>
                    <a:pt x="73121" y="72444"/>
                  </a:lnTo>
                  <a:cubicBezTo>
                    <a:pt x="72520" y="72144"/>
                    <a:pt x="71994" y="71805"/>
                    <a:pt x="71505" y="71354"/>
                  </a:cubicBezTo>
                  <a:cubicBezTo>
                    <a:pt x="71054" y="70978"/>
                    <a:pt x="70565" y="70565"/>
                    <a:pt x="70189" y="70151"/>
                  </a:cubicBezTo>
                  <a:cubicBezTo>
                    <a:pt x="69512" y="69474"/>
                    <a:pt x="68911" y="68798"/>
                    <a:pt x="68347" y="68083"/>
                  </a:cubicBezTo>
                  <a:cubicBezTo>
                    <a:pt x="68535" y="68760"/>
                    <a:pt x="68760" y="69437"/>
                    <a:pt x="68948" y="70113"/>
                  </a:cubicBezTo>
                  <a:cubicBezTo>
                    <a:pt x="69362" y="71504"/>
                    <a:pt x="69550" y="72895"/>
                    <a:pt x="69512" y="74324"/>
                  </a:cubicBezTo>
                  <a:cubicBezTo>
                    <a:pt x="69400" y="77181"/>
                    <a:pt x="68497" y="79926"/>
                    <a:pt x="67332" y="82482"/>
                  </a:cubicBezTo>
                  <a:cubicBezTo>
                    <a:pt x="66204" y="85076"/>
                    <a:pt x="64851" y="87557"/>
                    <a:pt x="63535" y="90076"/>
                  </a:cubicBezTo>
                  <a:cubicBezTo>
                    <a:pt x="62858" y="91317"/>
                    <a:pt x="62106" y="92557"/>
                    <a:pt x="61279" y="93685"/>
                  </a:cubicBezTo>
                  <a:cubicBezTo>
                    <a:pt x="60452" y="94850"/>
                    <a:pt x="59550" y="95978"/>
                    <a:pt x="58535" y="96993"/>
                  </a:cubicBezTo>
                  <a:cubicBezTo>
                    <a:pt x="56580" y="99061"/>
                    <a:pt x="54324" y="100828"/>
                    <a:pt x="52219" y="102595"/>
                  </a:cubicBezTo>
                  <a:cubicBezTo>
                    <a:pt x="51730" y="103084"/>
                    <a:pt x="51166" y="103497"/>
                    <a:pt x="50715" y="103986"/>
                  </a:cubicBezTo>
                  <a:lnTo>
                    <a:pt x="49287" y="105377"/>
                  </a:lnTo>
                  <a:cubicBezTo>
                    <a:pt x="48384" y="106392"/>
                    <a:pt x="47520" y="107369"/>
                    <a:pt x="46730" y="108460"/>
                  </a:cubicBezTo>
                  <a:cubicBezTo>
                    <a:pt x="45114" y="110490"/>
                    <a:pt x="43648" y="112633"/>
                    <a:pt x="42332" y="114888"/>
                  </a:cubicBezTo>
                  <a:cubicBezTo>
                    <a:pt x="41618" y="116016"/>
                    <a:pt x="40941" y="117144"/>
                    <a:pt x="40302" y="118272"/>
                  </a:cubicBezTo>
                  <a:cubicBezTo>
                    <a:pt x="40114" y="118648"/>
                    <a:pt x="39888" y="119136"/>
                    <a:pt x="39663" y="119738"/>
                  </a:cubicBezTo>
                  <a:cubicBezTo>
                    <a:pt x="39324" y="120527"/>
                    <a:pt x="38948" y="121542"/>
                    <a:pt x="38610" y="122708"/>
                  </a:cubicBezTo>
                  <a:cubicBezTo>
                    <a:pt x="38159" y="124024"/>
                    <a:pt x="37821" y="125339"/>
                    <a:pt x="37557" y="126655"/>
                  </a:cubicBezTo>
                  <a:cubicBezTo>
                    <a:pt x="37482" y="127031"/>
                    <a:pt x="37445" y="127407"/>
                    <a:pt x="37369" y="127783"/>
                  </a:cubicBezTo>
                  <a:cubicBezTo>
                    <a:pt x="37332" y="128159"/>
                    <a:pt x="37294" y="128572"/>
                    <a:pt x="37257" y="128948"/>
                  </a:cubicBezTo>
                  <a:cubicBezTo>
                    <a:pt x="37219" y="129738"/>
                    <a:pt x="37181" y="130603"/>
                    <a:pt x="37181" y="131467"/>
                  </a:cubicBezTo>
                  <a:cubicBezTo>
                    <a:pt x="37106" y="133197"/>
                    <a:pt x="37031" y="135001"/>
                    <a:pt x="36956" y="136918"/>
                  </a:cubicBezTo>
                  <a:cubicBezTo>
                    <a:pt x="36881" y="138798"/>
                    <a:pt x="36805" y="140753"/>
                    <a:pt x="36618" y="142708"/>
                  </a:cubicBezTo>
                  <a:cubicBezTo>
                    <a:pt x="36505" y="143685"/>
                    <a:pt x="36467" y="144738"/>
                    <a:pt x="36279" y="145715"/>
                  </a:cubicBezTo>
                  <a:cubicBezTo>
                    <a:pt x="36091" y="146693"/>
                    <a:pt x="35941" y="147708"/>
                    <a:pt x="35790" y="148685"/>
                  </a:cubicBezTo>
                  <a:cubicBezTo>
                    <a:pt x="35678" y="149700"/>
                    <a:pt x="35415" y="150678"/>
                    <a:pt x="35264" y="151693"/>
                  </a:cubicBezTo>
                  <a:cubicBezTo>
                    <a:pt x="35189" y="152182"/>
                    <a:pt x="35114" y="152670"/>
                    <a:pt x="35039" y="153159"/>
                  </a:cubicBezTo>
                  <a:lnTo>
                    <a:pt x="34700" y="154625"/>
                  </a:lnTo>
                  <a:cubicBezTo>
                    <a:pt x="34512" y="155603"/>
                    <a:pt x="34287" y="156580"/>
                    <a:pt x="34061" y="157520"/>
                  </a:cubicBezTo>
                  <a:cubicBezTo>
                    <a:pt x="33836" y="158460"/>
                    <a:pt x="33572" y="159400"/>
                    <a:pt x="33347" y="160340"/>
                  </a:cubicBezTo>
                  <a:cubicBezTo>
                    <a:pt x="33196" y="160828"/>
                    <a:pt x="33121" y="161279"/>
                    <a:pt x="32971" y="161731"/>
                  </a:cubicBezTo>
                  <a:cubicBezTo>
                    <a:pt x="32783" y="162182"/>
                    <a:pt x="32670" y="162595"/>
                    <a:pt x="32520" y="163046"/>
                  </a:cubicBezTo>
                  <a:cubicBezTo>
                    <a:pt x="32219" y="163873"/>
                    <a:pt x="31881" y="164700"/>
                    <a:pt x="31467" y="165528"/>
                  </a:cubicBezTo>
                  <a:cubicBezTo>
                    <a:pt x="30790" y="167031"/>
                    <a:pt x="30001" y="168497"/>
                    <a:pt x="29099" y="169926"/>
                  </a:cubicBezTo>
                  <a:cubicBezTo>
                    <a:pt x="28234" y="171204"/>
                    <a:pt x="27407" y="172370"/>
                    <a:pt x="26618" y="173347"/>
                  </a:cubicBezTo>
                  <a:cubicBezTo>
                    <a:pt x="25866" y="174362"/>
                    <a:pt x="25151" y="175189"/>
                    <a:pt x="24550" y="175904"/>
                  </a:cubicBezTo>
                  <a:cubicBezTo>
                    <a:pt x="23384" y="177257"/>
                    <a:pt x="22670" y="178009"/>
                    <a:pt x="22670" y="178009"/>
                  </a:cubicBezTo>
                  <a:lnTo>
                    <a:pt x="22106" y="177595"/>
                  </a:lnTo>
                  <a:lnTo>
                    <a:pt x="23836" y="175415"/>
                  </a:lnTo>
                  <a:cubicBezTo>
                    <a:pt x="24362" y="174701"/>
                    <a:pt x="25076" y="173836"/>
                    <a:pt x="25790" y="172858"/>
                  </a:cubicBezTo>
                  <a:cubicBezTo>
                    <a:pt x="26542" y="171843"/>
                    <a:pt x="27407" y="170716"/>
                    <a:pt x="28234" y="169437"/>
                  </a:cubicBezTo>
                  <a:cubicBezTo>
                    <a:pt x="29136" y="168084"/>
                    <a:pt x="29963" y="166655"/>
                    <a:pt x="30678" y="165189"/>
                  </a:cubicBezTo>
                  <a:cubicBezTo>
                    <a:pt x="31016" y="164437"/>
                    <a:pt x="31467" y="163648"/>
                    <a:pt x="31768" y="162783"/>
                  </a:cubicBezTo>
                  <a:lnTo>
                    <a:pt x="32294" y="161505"/>
                  </a:lnTo>
                  <a:cubicBezTo>
                    <a:pt x="32445" y="161091"/>
                    <a:pt x="32595" y="160603"/>
                    <a:pt x="32745" y="160152"/>
                  </a:cubicBezTo>
                  <a:lnTo>
                    <a:pt x="33610" y="157407"/>
                  </a:lnTo>
                  <a:cubicBezTo>
                    <a:pt x="33911" y="156467"/>
                    <a:pt x="34136" y="155527"/>
                    <a:pt x="34362" y="154588"/>
                  </a:cubicBezTo>
                  <a:lnTo>
                    <a:pt x="34738" y="153121"/>
                  </a:lnTo>
                  <a:cubicBezTo>
                    <a:pt x="34813" y="152633"/>
                    <a:pt x="34888" y="152144"/>
                    <a:pt x="34963" y="151655"/>
                  </a:cubicBezTo>
                  <a:cubicBezTo>
                    <a:pt x="35151" y="150640"/>
                    <a:pt x="35339" y="149663"/>
                    <a:pt x="35415" y="148648"/>
                  </a:cubicBezTo>
                  <a:cubicBezTo>
                    <a:pt x="35602" y="146655"/>
                    <a:pt x="35640" y="144663"/>
                    <a:pt x="35602" y="142670"/>
                  </a:cubicBezTo>
                  <a:cubicBezTo>
                    <a:pt x="35602" y="140678"/>
                    <a:pt x="35715" y="138723"/>
                    <a:pt x="35790" y="136843"/>
                  </a:cubicBezTo>
                  <a:cubicBezTo>
                    <a:pt x="35903" y="134963"/>
                    <a:pt x="36016" y="133121"/>
                    <a:pt x="36091" y="131392"/>
                  </a:cubicBezTo>
                  <a:cubicBezTo>
                    <a:pt x="36129" y="130527"/>
                    <a:pt x="36204" y="129700"/>
                    <a:pt x="36242" y="128873"/>
                  </a:cubicBezTo>
                  <a:cubicBezTo>
                    <a:pt x="36279" y="128572"/>
                    <a:pt x="36317" y="128309"/>
                    <a:pt x="36354" y="128046"/>
                  </a:cubicBezTo>
                  <a:lnTo>
                    <a:pt x="36354" y="128046"/>
                  </a:lnTo>
                  <a:cubicBezTo>
                    <a:pt x="36542" y="126956"/>
                    <a:pt x="35866" y="126467"/>
                    <a:pt x="35490" y="127257"/>
                  </a:cubicBezTo>
                  <a:lnTo>
                    <a:pt x="35490" y="127257"/>
                  </a:lnTo>
                  <a:cubicBezTo>
                    <a:pt x="34362" y="129400"/>
                    <a:pt x="33234" y="131467"/>
                    <a:pt x="32031" y="133384"/>
                  </a:cubicBezTo>
                  <a:cubicBezTo>
                    <a:pt x="31730" y="133836"/>
                    <a:pt x="31467" y="134287"/>
                    <a:pt x="31166" y="134700"/>
                  </a:cubicBezTo>
                  <a:cubicBezTo>
                    <a:pt x="30866" y="135151"/>
                    <a:pt x="30527" y="135527"/>
                    <a:pt x="30227" y="135941"/>
                  </a:cubicBezTo>
                  <a:lnTo>
                    <a:pt x="29287" y="137182"/>
                  </a:lnTo>
                  <a:lnTo>
                    <a:pt x="28272" y="138309"/>
                  </a:lnTo>
                  <a:lnTo>
                    <a:pt x="27294" y="139400"/>
                  </a:lnTo>
                  <a:cubicBezTo>
                    <a:pt x="26956" y="139776"/>
                    <a:pt x="26618" y="140076"/>
                    <a:pt x="26242" y="140377"/>
                  </a:cubicBezTo>
                  <a:cubicBezTo>
                    <a:pt x="25903" y="140715"/>
                    <a:pt x="25490" y="140979"/>
                    <a:pt x="25151" y="141279"/>
                  </a:cubicBezTo>
                  <a:cubicBezTo>
                    <a:pt x="24775" y="141542"/>
                    <a:pt x="24399" y="141806"/>
                    <a:pt x="24024" y="142031"/>
                  </a:cubicBezTo>
                  <a:cubicBezTo>
                    <a:pt x="22482" y="142971"/>
                    <a:pt x="20978" y="143723"/>
                    <a:pt x="19625" y="144437"/>
                  </a:cubicBezTo>
                  <a:cubicBezTo>
                    <a:pt x="18384" y="145039"/>
                    <a:pt x="17144" y="145753"/>
                    <a:pt x="15978" y="146505"/>
                  </a:cubicBezTo>
                  <a:cubicBezTo>
                    <a:pt x="14324" y="147520"/>
                    <a:pt x="12896" y="148836"/>
                    <a:pt x="11730" y="150377"/>
                  </a:cubicBezTo>
                  <a:cubicBezTo>
                    <a:pt x="11429" y="150791"/>
                    <a:pt x="11204" y="151204"/>
                    <a:pt x="10978" y="151655"/>
                  </a:cubicBezTo>
                  <a:cubicBezTo>
                    <a:pt x="10790" y="151956"/>
                    <a:pt x="10715" y="152106"/>
                    <a:pt x="10715" y="152106"/>
                  </a:cubicBezTo>
                  <a:lnTo>
                    <a:pt x="10076" y="151768"/>
                  </a:lnTo>
                  <a:lnTo>
                    <a:pt x="10414" y="151317"/>
                  </a:lnTo>
                  <a:cubicBezTo>
                    <a:pt x="10715" y="150903"/>
                    <a:pt x="11016" y="150490"/>
                    <a:pt x="11392" y="150114"/>
                  </a:cubicBezTo>
                  <a:cubicBezTo>
                    <a:pt x="12670" y="148648"/>
                    <a:pt x="14174" y="147370"/>
                    <a:pt x="15828" y="146279"/>
                  </a:cubicBezTo>
                  <a:cubicBezTo>
                    <a:pt x="17971" y="144888"/>
                    <a:pt x="20715" y="143385"/>
                    <a:pt x="23497" y="141354"/>
                  </a:cubicBezTo>
                  <a:lnTo>
                    <a:pt x="24550" y="140527"/>
                  </a:lnTo>
                  <a:cubicBezTo>
                    <a:pt x="24888" y="140227"/>
                    <a:pt x="25227" y="140001"/>
                    <a:pt x="25565" y="139663"/>
                  </a:cubicBezTo>
                  <a:cubicBezTo>
                    <a:pt x="25903" y="139362"/>
                    <a:pt x="26279" y="139024"/>
                    <a:pt x="26580" y="138723"/>
                  </a:cubicBezTo>
                  <a:lnTo>
                    <a:pt x="27520" y="137670"/>
                  </a:lnTo>
                  <a:lnTo>
                    <a:pt x="28497" y="136580"/>
                  </a:lnTo>
                  <a:lnTo>
                    <a:pt x="29399" y="135415"/>
                  </a:lnTo>
                  <a:lnTo>
                    <a:pt x="30339" y="134174"/>
                  </a:lnTo>
                  <a:cubicBezTo>
                    <a:pt x="30640" y="133760"/>
                    <a:pt x="30903" y="133309"/>
                    <a:pt x="31204" y="132896"/>
                  </a:cubicBezTo>
                  <a:cubicBezTo>
                    <a:pt x="33610" y="129400"/>
                    <a:pt x="35790" y="125377"/>
                    <a:pt x="38121" y="121129"/>
                  </a:cubicBezTo>
                  <a:cubicBezTo>
                    <a:pt x="39249" y="118986"/>
                    <a:pt x="40565" y="116843"/>
                    <a:pt x="41843" y="114625"/>
                  </a:cubicBezTo>
                  <a:cubicBezTo>
                    <a:pt x="43121" y="112445"/>
                    <a:pt x="44475" y="110189"/>
                    <a:pt x="45978" y="107971"/>
                  </a:cubicBezTo>
                  <a:cubicBezTo>
                    <a:pt x="46730" y="106881"/>
                    <a:pt x="47595" y="105790"/>
                    <a:pt x="48460" y="104738"/>
                  </a:cubicBezTo>
                  <a:lnTo>
                    <a:pt x="48685" y="104437"/>
                  </a:lnTo>
                  <a:lnTo>
                    <a:pt x="48685" y="104437"/>
                  </a:lnTo>
                  <a:cubicBezTo>
                    <a:pt x="49099" y="103835"/>
                    <a:pt x="48572" y="103384"/>
                    <a:pt x="47745" y="103723"/>
                  </a:cubicBezTo>
                  <a:lnTo>
                    <a:pt x="47745" y="103723"/>
                  </a:lnTo>
                  <a:cubicBezTo>
                    <a:pt x="47595" y="103760"/>
                    <a:pt x="47445" y="103835"/>
                    <a:pt x="47294" y="103873"/>
                  </a:cubicBezTo>
                  <a:cubicBezTo>
                    <a:pt x="46317" y="104211"/>
                    <a:pt x="45302" y="104324"/>
                    <a:pt x="44287" y="104211"/>
                  </a:cubicBezTo>
                  <a:cubicBezTo>
                    <a:pt x="43234" y="104099"/>
                    <a:pt x="42294" y="103610"/>
                    <a:pt x="41580" y="102820"/>
                  </a:cubicBezTo>
                  <a:cubicBezTo>
                    <a:pt x="40903" y="102069"/>
                    <a:pt x="40377" y="101241"/>
                    <a:pt x="39963" y="100302"/>
                  </a:cubicBezTo>
                  <a:cubicBezTo>
                    <a:pt x="39587" y="99437"/>
                    <a:pt x="39287" y="98535"/>
                    <a:pt x="39099" y="97595"/>
                  </a:cubicBezTo>
                  <a:cubicBezTo>
                    <a:pt x="38948" y="96918"/>
                    <a:pt x="38836" y="96204"/>
                    <a:pt x="38760" y="95527"/>
                  </a:cubicBezTo>
                  <a:cubicBezTo>
                    <a:pt x="38760" y="95490"/>
                    <a:pt x="38760" y="95414"/>
                    <a:pt x="38760" y="95377"/>
                  </a:cubicBezTo>
                  <a:cubicBezTo>
                    <a:pt x="38760" y="94888"/>
                    <a:pt x="38309" y="94362"/>
                    <a:pt x="38009" y="95302"/>
                  </a:cubicBezTo>
                  <a:lnTo>
                    <a:pt x="38009" y="95302"/>
                  </a:lnTo>
                  <a:cubicBezTo>
                    <a:pt x="36693" y="98497"/>
                    <a:pt x="34888" y="101505"/>
                    <a:pt x="32670" y="104136"/>
                  </a:cubicBezTo>
                  <a:cubicBezTo>
                    <a:pt x="30490" y="106768"/>
                    <a:pt x="28121" y="109211"/>
                    <a:pt x="25602" y="111505"/>
                  </a:cubicBezTo>
                  <a:lnTo>
                    <a:pt x="23760" y="113159"/>
                  </a:lnTo>
                  <a:cubicBezTo>
                    <a:pt x="23159" y="113685"/>
                    <a:pt x="22595" y="114211"/>
                    <a:pt x="21993" y="114738"/>
                  </a:cubicBezTo>
                  <a:cubicBezTo>
                    <a:pt x="20790" y="115828"/>
                    <a:pt x="19738" y="116918"/>
                    <a:pt x="18648" y="117933"/>
                  </a:cubicBezTo>
                  <a:cubicBezTo>
                    <a:pt x="18121" y="118460"/>
                    <a:pt x="17595" y="118986"/>
                    <a:pt x="17106" y="119512"/>
                  </a:cubicBezTo>
                  <a:cubicBezTo>
                    <a:pt x="16580" y="120039"/>
                    <a:pt x="16054" y="120527"/>
                    <a:pt x="15565" y="121054"/>
                  </a:cubicBezTo>
                  <a:cubicBezTo>
                    <a:pt x="14625" y="122069"/>
                    <a:pt x="13685" y="123121"/>
                    <a:pt x="12745" y="124061"/>
                  </a:cubicBezTo>
                  <a:cubicBezTo>
                    <a:pt x="11805" y="125001"/>
                    <a:pt x="10978" y="125941"/>
                    <a:pt x="10189" y="126806"/>
                  </a:cubicBezTo>
                  <a:cubicBezTo>
                    <a:pt x="9362" y="127708"/>
                    <a:pt x="8535" y="128497"/>
                    <a:pt x="7783" y="129249"/>
                  </a:cubicBezTo>
                  <a:cubicBezTo>
                    <a:pt x="7069" y="130039"/>
                    <a:pt x="6354" y="130753"/>
                    <a:pt x="5678" y="131392"/>
                  </a:cubicBezTo>
                  <a:cubicBezTo>
                    <a:pt x="5001" y="132031"/>
                    <a:pt x="4437" y="132670"/>
                    <a:pt x="3873" y="133197"/>
                  </a:cubicBezTo>
                  <a:cubicBezTo>
                    <a:pt x="2783" y="134287"/>
                    <a:pt x="1956" y="135151"/>
                    <a:pt x="1392" y="135753"/>
                  </a:cubicBezTo>
                  <a:lnTo>
                    <a:pt x="490" y="136655"/>
                  </a:lnTo>
                  <a:lnTo>
                    <a:pt x="1" y="136204"/>
                  </a:lnTo>
                  <a:lnTo>
                    <a:pt x="978" y="135377"/>
                  </a:lnTo>
                  <a:cubicBezTo>
                    <a:pt x="1580" y="134851"/>
                    <a:pt x="2520" y="134061"/>
                    <a:pt x="3648" y="133009"/>
                  </a:cubicBezTo>
                  <a:cubicBezTo>
                    <a:pt x="4775" y="131956"/>
                    <a:pt x="6166" y="130678"/>
                    <a:pt x="7632" y="129136"/>
                  </a:cubicBezTo>
                  <a:cubicBezTo>
                    <a:pt x="8384" y="128384"/>
                    <a:pt x="9174" y="127557"/>
                    <a:pt x="10001" y="126693"/>
                  </a:cubicBezTo>
                  <a:cubicBezTo>
                    <a:pt x="10790" y="125828"/>
                    <a:pt x="11580" y="124813"/>
                    <a:pt x="12407" y="123798"/>
                  </a:cubicBezTo>
                  <a:cubicBezTo>
                    <a:pt x="13234" y="122783"/>
                    <a:pt x="14061" y="121693"/>
                    <a:pt x="14926" y="120565"/>
                  </a:cubicBezTo>
                  <a:cubicBezTo>
                    <a:pt x="15828" y="119475"/>
                    <a:pt x="16768" y="118347"/>
                    <a:pt x="17820" y="117257"/>
                  </a:cubicBezTo>
                  <a:lnTo>
                    <a:pt x="19437" y="115602"/>
                  </a:lnTo>
                  <a:cubicBezTo>
                    <a:pt x="20001" y="115039"/>
                    <a:pt x="20602" y="114512"/>
                    <a:pt x="21204" y="113986"/>
                  </a:cubicBezTo>
                  <a:cubicBezTo>
                    <a:pt x="21805" y="113460"/>
                    <a:pt x="22407" y="112933"/>
                    <a:pt x="23046" y="112407"/>
                  </a:cubicBezTo>
                  <a:lnTo>
                    <a:pt x="24963" y="110866"/>
                  </a:lnTo>
                  <a:cubicBezTo>
                    <a:pt x="27520" y="108760"/>
                    <a:pt x="30114" y="106542"/>
                    <a:pt x="32332" y="103911"/>
                  </a:cubicBezTo>
                  <a:cubicBezTo>
                    <a:pt x="34587" y="101317"/>
                    <a:pt x="36317" y="98309"/>
                    <a:pt x="37369" y="95038"/>
                  </a:cubicBezTo>
                  <a:cubicBezTo>
                    <a:pt x="38046" y="92896"/>
                    <a:pt x="38159" y="90640"/>
                    <a:pt x="38384" y="88347"/>
                  </a:cubicBezTo>
                  <a:lnTo>
                    <a:pt x="38384" y="88347"/>
                  </a:lnTo>
                  <a:cubicBezTo>
                    <a:pt x="38272" y="86354"/>
                    <a:pt x="37933" y="86129"/>
                    <a:pt x="36956" y="87444"/>
                  </a:cubicBezTo>
                  <a:cubicBezTo>
                    <a:pt x="36279" y="88347"/>
                    <a:pt x="35527" y="89324"/>
                    <a:pt x="34663" y="90377"/>
                  </a:cubicBezTo>
                  <a:cubicBezTo>
                    <a:pt x="34399" y="90640"/>
                    <a:pt x="34174" y="90941"/>
                    <a:pt x="33911" y="91166"/>
                  </a:cubicBezTo>
                  <a:lnTo>
                    <a:pt x="33084" y="91956"/>
                  </a:lnTo>
                  <a:cubicBezTo>
                    <a:pt x="32482" y="92482"/>
                    <a:pt x="31881" y="92971"/>
                    <a:pt x="31279" y="93497"/>
                  </a:cubicBezTo>
                  <a:lnTo>
                    <a:pt x="30339" y="94324"/>
                  </a:lnTo>
                  <a:lnTo>
                    <a:pt x="29888" y="94738"/>
                  </a:lnTo>
                  <a:lnTo>
                    <a:pt x="29362" y="95114"/>
                  </a:lnTo>
                  <a:cubicBezTo>
                    <a:pt x="28648" y="95640"/>
                    <a:pt x="27896" y="96129"/>
                    <a:pt x="27144" y="96617"/>
                  </a:cubicBezTo>
                  <a:cubicBezTo>
                    <a:pt x="26354" y="97106"/>
                    <a:pt x="25565" y="97520"/>
                    <a:pt x="24738" y="97933"/>
                  </a:cubicBezTo>
                  <a:lnTo>
                    <a:pt x="23460" y="98535"/>
                  </a:lnTo>
                  <a:lnTo>
                    <a:pt x="22820" y="98835"/>
                  </a:lnTo>
                  <a:lnTo>
                    <a:pt x="22144" y="99099"/>
                  </a:lnTo>
                  <a:lnTo>
                    <a:pt x="19437" y="100076"/>
                  </a:lnTo>
                  <a:cubicBezTo>
                    <a:pt x="18535" y="100452"/>
                    <a:pt x="17633" y="100678"/>
                    <a:pt x="16730" y="101016"/>
                  </a:cubicBezTo>
                  <a:cubicBezTo>
                    <a:pt x="14888" y="101655"/>
                    <a:pt x="13084" y="102294"/>
                    <a:pt x="11317" y="102971"/>
                  </a:cubicBezTo>
                  <a:cubicBezTo>
                    <a:pt x="9550" y="103685"/>
                    <a:pt x="7858" y="104362"/>
                    <a:pt x="6204" y="105114"/>
                  </a:cubicBezTo>
                  <a:cubicBezTo>
                    <a:pt x="4926" y="105640"/>
                    <a:pt x="3685" y="106241"/>
                    <a:pt x="2557" y="106843"/>
                  </a:cubicBezTo>
                  <a:close/>
                  <a:moveTo>
                    <a:pt x="86279" y="76091"/>
                  </a:moveTo>
                  <a:cubicBezTo>
                    <a:pt x="86204" y="76580"/>
                    <a:pt x="86167" y="77031"/>
                    <a:pt x="86091" y="77482"/>
                  </a:cubicBezTo>
                  <a:cubicBezTo>
                    <a:pt x="86054" y="77933"/>
                    <a:pt x="85941" y="78347"/>
                    <a:pt x="85866" y="78798"/>
                  </a:cubicBezTo>
                  <a:cubicBezTo>
                    <a:pt x="85715" y="79700"/>
                    <a:pt x="85490" y="80565"/>
                    <a:pt x="85302" y="81392"/>
                  </a:cubicBezTo>
                  <a:cubicBezTo>
                    <a:pt x="85114" y="82219"/>
                    <a:pt x="84851" y="83008"/>
                    <a:pt x="84625" y="83760"/>
                  </a:cubicBezTo>
                  <a:cubicBezTo>
                    <a:pt x="84437" y="84324"/>
                    <a:pt x="84249" y="84888"/>
                    <a:pt x="84099" y="85377"/>
                  </a:cubicBezTo>
                  <a:lnTo>
                    <a:pt x="84099" y="85377"/>
                  </a:lnTo>
                  <a:cubicBezTo>
                    <a:pt x="83911" y="85865"/>
                    <a:pt x="84212" y="86204"/>
                    <a:pt x="84776" y="85865"/>
                  </a:cubicBezTo>
                  <a:lnTo>
                    <a:pt x="84776" y="85865"/>
                  </a:lnTo>
                  <a:cubicBezTo>
                    <a:pt x="84851" y="85790"/>
                    <a:pt x="84964" y="85715"/>
                    <a:pt x="85039" y="85640"/>
                  </a:cubicBezTo>
                  <a:cubicBezTo>
                    <a:pt x="85640" y="85226"/>
                    <a:pt x="86279" y="84850"/>
                    <a:pt x="86918" y="84550"/>
                  </a:cubicBezTo>
                  <a:cubicBezTo>
                    <a:pt x="87558" y="84211"/>
                    <a:pt x="88234" y="84099"/>
                    <a:pt x="88949" y="84136"/>
                  </a:cubicBezTo>
                  <a:cubicBezTo>
                    <a:pt x="89437" y="84211"/>
                    <a:pt x="89888" y="84399"/>
                    <a:pt x="90302" y="84738"/>
                  </a:cubicBezTo>
                  <a:lnTo>
                    <a:pt x="90302" y="84738"/>
                  </a:lnTo>
                  <a:cubicBezTo>
                    <a:pt x="90565" y="84963"/>
                    <a:pt x="90903" y="84738"/>
                    <a:pt x="90903" y="84136"/>
                  </a:cubicBezTo>
                  <a:lnTo>
                    <a:pt x="90903" y="84136"/>
                  </a:lnTo>
                  <a:cubicBezTo>
                    <a:pt x="90828" y="83497"/>
                    <a:pt x="90753" y="82858"/>
                    <a:pt x="90678" y="82219"/>
                  </a:cubicBezTo>
                  <a:cubicBezTo>
                    <a:pt x="90302" y="80038"/>
                    <a:pt x="89926" y="77858"/>
                    <a:pt x="89437" y="75677"/>
                  </a:cubicBezTo>
                  <a:cubicBezTo>
                    <a:pt x="89249" y="74587"/>
                    <a:pt x="88911" y="73497"/>
                    <a:pt x="88610" y="72444"/>
                  </a:cubicBezTo>
                  <a:cubicBezTo>
                    <a:pt x="88309" y="71504"/>
                    <a:pt x="88009" y="70527"/>
                    <a:pt x="87708" y="69587"/>
                  </a:cubicBezTo>
                  <a:lnTo>
                    <a:pt x="87708" y="69587"/>
                  </a:lnTo>
                  <a:cubicBezTo>
                    <a:pt x="87520" y="68910"/>
                    <a:pt x="86843" y="69286"/>
                    <a:pt x="86730" y="70301"/>
                  </a:cubicBezTo>
                  <a:cubicBezTo>
                    <a:pt x="86730" y="70452"/>
                    <a:pt x="86730" y="70602"/>
                    <a:pt x="86693" y="70790"/>
                  </a:cubicBezTo>
                  <a:cubicBezTo>
                    <a:pt x="86655" y="71617"/>
                    <a:pt x="86580" y="72520"/>
                    <a:pt x="86505" y="73422"/>
                  </a:cubicBezTo>
                  <a:cubicBezTo>
                    <a:pt x="86467" y="74286"/>
                    <a:pt x="86430" y="75189"/>
                    <a:pt x="86279" y="76091"/>
                  </a:cubicBezTo>
                  <a:close/>
                  <a:moveTo>
                    <a:pt x="97106" y="2106"/>
                  </a:moveTo>
                  <a:lnTo>
                    <a:pt x="97182" y="2106"/>
                  </a:lnTo>
                  <a:lnTo>
                    <a:pt x="97144" y="2106"/>
                  </a:lnTo>
                  <a:close/>
                  <a:moveTo>
                    <a:pt x="67369" y="62181"/>
                  </a:moveTo>
                  <a:cubicBezTo>
                    <a:pt x="67369" y="63534"/>
                    <a:pt x="67482" y="64850"/>
                    <a:pt x="67783" y="66166"/>
                  </a:cubicBezTo>
                  <a:cubicBezTo>
                    <a:pt x="67783" y="66279"/>
                    <a:pt x="67821" y="66354"/>
                    <a:pt x="67858" y="66467"/>
                  </a:cubicBezTo>
                  <a:cubicBezTo>
                    <a:pt x="68046" y="66805"/>
                    <a:pt x="68234" y="67144"/>
                    <a:pt x="68460" y="67444"/>
                  </a:cubicBezTo>
                  <a:cubicBezTo>
                    <a:pt x="68723" y="67820"/>
                    <a:pt x="69024" y="68234"/>
                    <a:pt x="69324" y="68610"/>
                  </a:cubicBezTo>
                  <a:cubicBezTo>
                    <a:pt x="69700" y="69061"/>
                    <a:pt x="70039" y="69474"/>
                    <a:pt x="70452" y="69888"/>
                  </a:cubicBezTo>
                  <a:cubicBezTo>
                    <a:pt x="70828" y="70301"/>
                    <a:pt x="71279" y="70677"/>
                    <a:pt x="71730" y="71091"/>
                  </a:cubicBezTo>
                  <a:cubicBezTo>
                    <a:pt x="72182" y="71504"/>
                    <a:pt x="72670" y="71843"/>
                    <a:pt x="73234" y="72106"/>
                  </a:cubicBezTo>
                  <a:lnTo>
                    <a:pt x="73309" y="72181"/>
                  </a:lnTo>
                  <a:cubicBezTo>
                    <a:pt x="73309" y="72181"/>
                    <a:pt x="73385" y="72181"/>
                    <a:pt x="73422" y="72181"/>
                  </a:cubicBezTo>
                  <a:lnTo>
                    <a:pt x="73648" y="72256"/>
                  </a:lnTo>
                  <a:cubicBezTo>
                    <a:pt x="73798" y="72294"/>
                    <a:pt x="73948" y="72294"/>
                    <a:pt x="74099" y="72294"/>
                  </a:cubicBezTo>
                  <a:lnTo>
                    <a:pt x="74550" y="72294"/>
                  </a:lnTo>
                  <a:lnTo>
                    <a:pt x="74963" y="72219"/>
                  </a:lnTo>
                  <a:cubicBezTo>
                    <a:pt x="75527" y="72068"/>
                    <a:pt x="76016" y="71805"/>
                    <a:pt x="76467" y="71429"/>
                  </a:cubicBezTo>
                  <a:cubicBezTo>
                    <a:pt x="77219" y="70753"/>
                    <a:pt x="77858" y="69963"/>
                    <a:pt x="78309" y="69061"/>
                  </a:cubicBezTo>
                  <a:cubicBezTo>
                    <a:pt x="78497" y="68685"/>
                    <a:pt x="78685" y="68347"/>
                    <a:pt x="78836" y="67971"/>
                  </a:cubicBezTo>
                  <a:lnTo>
                    <a:pt x="78948" y="67595"/>
                  </a:lnTo>
                  <a:cubicBezTo>
                    <a:pt x="79851" y="63760"/>
                    <a:pt x="80640" y="60076"/>
                    <a:pt x="79625" y="56316"/>
                  </a:cubicBezTo>
                  <a:cubicBezTo>
                    <a:pt x="79362" y="55339"/>
                    <a:pt x="79024" y="54362"/>
                    <a:pt x="78685" y="53422"/>
                  </a:cubicBezTo>
                  <a:cubicBezTo>
                    <a:pt x="78197" y="52106"/>
                    <a:pt x="77783" y="50790"/>
                    <a:pt x="77482" y="49437"/>
                  </a:cubicBezTo>
                  <a:cubicBezTo>
                    <a:pt x="76806" y="46128"/>
                    <a:pt x="76542" y="42820"/>
                    <a:pt x="76693" y="39474"/>
                  </a:cubicBezTo>
                  <a:lnTo>
                    <a:pt x="76693" y="39474"/>
                  </a:lnTo>
                  <a:cubicBezTo>
                    <a:pt x="76730" y="38121"/>
                    <a:pt x="75753" y="37557"/>
                    <a:pt x="74888" y="39474"/>
                  </a:cubicBezTo>
                  <a:lnTo>
                    <a:pt x="74926" y="39399"/>
                  </a:lnTo>
                  <a:cubicBezTo>
                    <a:pt x="73121" y="43083"/>
                    <a:pt x="70753" y="46617"/>
                    <a:pt x="69400" y="50602"/>
                  </a:cubicBezTo>
                  <a:cubicBezTo>
                    <a:pt x="68986" y="51805"/>
                    <a:pt x="68610" y="53083"/>
                    <a:pt x="68309" y="54362"/>
                  </a:cubicBezTo>
                  <a:cubicBezTo>
                    <a:pt x="68159" y="55001"/>
                    <a:pt x="68046" y="55640"/>
                    <a:pt x="67933" y="56279"/>
                  </a:cubicBezTo>
                  <a:cubicBezTo>
                    <a:pt x="67821" y="56918"/>
                    <a:pt x="67708" y="57557"/>
                    <a:pt x="67633" y="58234"/>
                  </a:cubicBezTo>
                  <a:cubicBezTo>
                    <a:pt x="67482" y="59550"/>
                    <a:pt x="67369" y="60865"/>
                    <a:pt x="67369" y="62181"/>
                  </a:cubicBezTo>
                  <a:close/>
                  <a:moveTo>
                    <a:pt x="39174" y="92557"/>
                  </a:moveTo>
                  <a:cubicBezTo>
                    <a:pt x="39174" y="93309"/>
                    <a:pt x="39174" y="94061"/>
                    <a:pt x="39249" y="94926"/>
                  </a:cubicBezTo>
                  <a:cubicBezTo>
                    <a:pt x="39324" y="95753"/>
                    <a:pt x="39399" y="96617"/>
                    <a:pt x="39550" y="97520"/>
                  </a:cubicBezTo>
                  <a:cubicBezTo>
                    <a:pt x="39663" y="98422"/>
                    <a:pt x="39926" y="99324"/>
                    <a:pt x="40264" y="100226"/>
                  </a:cubicBezTo>
                  <a:cubicBezTo>
                    <a:pt x="40565" y="101129"/>
                    <a:pt x="41091" y="101956"/>
                    <a:pt x="41768" y="102670"/>
                  </a:cubicBezTo>
                  <a:cubicBezTo>
                    <a:pt x="42445" y="103384"/>
                    <a:pt x="43347" y="103873"/>
                    <a:pt x="44324" y="103986"/>
                  </a:cubicBezTo>
                  <a:cubicBezTo>
                    <a:pt x="45302" y="104061"/>
                    <a:pt x="46279" y="103911"/>
                    <a:pt x="47181" y="103572"/>
                  </a:cubicBezTo>
                  <a:cubicBezTo>
                    <a:pt x="48798" y="102971"/>
                    <a:pt x="50339" y="102181"/>
                    <a:pt x="51730" y="101204"/>
                  </a:cubicBezTo>
                  <a:cubicBezTo>
                    <a:pt x="51994" y="101016"/>
                    <a:pt x="52219" y="100866"/>
                    <a:pt x="52445" y="100715"/>
                  </a:cubicBezTo>
                  <a:cubicBezTo>
                    <a:pt x="53121" y="100114"/>
                    <a:pt x="53798" y="99550"/>
                    <a:pt x="54437" y="98948"/>
                  </a:cubicBezTo>
                  <a:cubicBezTo>
                    <a:pt x="54963" y="98459"/>
                    <a:pt x="55490" y="98008"/>
                    <a:pt x="55978" y="97520"/>
                  </a:cubicBezTo>
                  <a:cubicBezTo>
                    <a:pt x="56505" y="97069"/>
                    <a:pt x="56994" y="96580"/>
                    <a:pt x="57482" y="96091"/>
                  </a:cubicBezTo>
                  <a:cubicBezTo>
                    <a:pt x="61580" y="92332"/>
                    <a:pt x="64475" y="87369"/>
                    <a:pt x="66768" y="82256"/>
                  </a:cubicBezTo>
                  <a:cubicBezTo>
                    <a:pt x="67821" y="79700"/>
                    <a:pt x="68723" y="77031"/>
                    <a:pt x="68723" y="74324"/>
                  </a:cubicBezTo>
                  <a:cubicBezTo>
                    <a:pt x="68723" y="72971"/>
                    <a:pt x="68497" y="71617"/>
                    <a:pt x="68046" y="70339"/>
                  </a:cubicBezTo>
                  <a:cubicBezTo>
                    <a:pt x="67633" y="69023"/>
                    <a:pt x="67106" y="67745"/>
                    <a:pt x="66730" y="66392"/>
                  </a:cubicBezTo>
                  <a:cubicBezTo>
                    <a:pt x="66392" y="65001"/>
                    <a:pt x="66204" y="63610"/>
                    <a:pt x="66166" y="62219"/>
                  </a:cubicBezTo>
                  <a:lnTo>
                    <a:pt x="66166" y="61354"/>
                  </a:lnTo>
                  <a:cubicBezTo>
                    <a:pt x="66166" y="61241"/>
                    <a:pt x="66166" y="61128"/>
                    <a:pt x="66166" y="60978"/>
                  </a:cubicBezTo>
                  <a:cubicBezTo>
                    <a:pt x="66242" y="59512"/>
                    <a:pt x="65452" y="58986"/>
                    <a:pt x="64287" y="60113"/>
                  </a:cubicBezTo>
                  <a:lnTo>
                    <a:pt x="64249" y="60151"/>
                  </a:lnTo>
                  <a:cubicBezTo>
                    <a:pt x="64212" y="60226"/>
                    <a:pt x="64136" y="60301"/>
                    <a:pt x="64061" y="60377"/>
                  </a:cubicBezTo>
                  <a:lnTo>
                    <a:pt x="64061" y="60377"/>
                  </a:lnTo>
                  <a:cubicBezTo>
                    <a:pt x="64024" y="60414"/>
                    <a:pt x="63986" y="60452"/>
                    <a:pt x="63948" y="60489"/>
                  </a:cubicBezTo>
                  <a:cubicBezTo>
                    <a:pt x="63197" y="61279"/>
                    <a:pt x="62369" y="62031"/>
                    <a:pt x="61542" y="62895"/>
                  </a:cubicBezTo>
                  <a:lnTo>
                    <a:pt x="58760" y="65489"/>
                  </a:lnTo>
                  <a:cubicBezTo>
                    <a:pt x="58272" y="65978"/>
                    <a:pt x="57745" y="66429"/>
                    <a:pt x="57181" y="66805"/>
                  </a:cubicBezTo>
                  <a:lnTo>
                    <a:pt x="55490" y="68121"/>
                  </a:lnTo>
                  <a:cubicBezTo>
                    <a:pt x="54324" y="69023"/>
                    <a:pt x="53084" y="69850"/>
                    <a:pt x="51806" y="70602"/>
                  </a:cubicBezTo>
                  <a:cubicBezTo>
                    <a:pt x="50452" y="71429"/>
                    <a:pt x="49174" y="72294"/>
                    <a:pt x="47971" y="73271"/>
                  </a:cubicBezTo>
                  <a:cubicBezTo>
                    <a:pt x="46730" y="74249"/>
                    <a:pt x="45753" y="75527"/>
                    <a:pt x="44625" y="76768"/>
                  </a:cubicBezTo>
                  <a:cubicBezTo>
                    <a:pt x="42445" y="79211"/>
                    <a:pt x="40227" y="81843"/>
                    <a:pt x="39738" y="85189"/>
                  </a:cubicBezTo>
                  <a:cubicBezTo>
                    <a:pt x="39587" y="85978"/>
                    <a:pt x="39475" y="86805"/>
                    <a:pt x="39399" y="87632"/>
                  </a:cubicBezTo>
                  <a:cubicBezTo>
                    <a:pt x="39324" y="88008"/>
                    <a:pt x="39287" y="88347"/>
                    <a:pt x="39249" y="88723"/>
                  </a:cubicBezTo>
                  <a:lnTo>
                    <a:pt x="39249" y="89061"/>
                  </a:lnTo>
                  <a:cubicBezTo>
                    <a:pt x="39212" y="89888"/>
                    <a:pt x="39174" y="91129"/>
                    <a:pt x="39174" y="92557"/>
                  </a:cubicBezTo>
                  <a:close/>
                  <a:moveTo>
                    <a:pt x="157934" y="88347"/>
                  </a:moveTo>
                  <a:lnTo>
                    <a:pt x="157934" y="88347"/>
                  </a:lnTo>
                  <a:cubicBezTo>
                    <a:pt x="158159" y="90602"/>
                    <a:pt x="158234" y="92858"/>
                    <a:pt x="158911" y="95038"/>
                  </a:cubicBezTo>
                  <a:cubicBezTo>
                    <a:pt x="160001" y="98272"/>
                    <a:pt x="161693" y="101317"/>
                    <a:pt x="163949" y="103911"/>
                  </a:cubicBezTo>
                  <a:cubicBezTo>
                    <a:pt x="166167" y="106542"/>
                    <a:pt x="168761" y="108723"/>
                    <a:pt x="171317" y="110828"/>
                  </a:cubicBezTo>
                  <a:lnTo>
                    <a:pt x="173234" y="112369"/>
                  </a:lnTo>
                  <a:cubicBezTo>
                    <a:pt x="173874" y="112896"/>
                    <a:pt x="174513" y="113460"/>
                    <a:pt x="175077" y="113948"/>
                  </a:cubicBezTo>
                  <a:cubicBezTo>
                    <a:pt x="175678" y="114475"/>
                    <a:pt x="176280" y="115001"/>
                    <a:pt x="176843" y="115565"/>
                  </a:cubicBezTo>
                  <a:lnTo>
                    <a:pt x="178460" y="117219"/>
                  </a:lnTo>
                  <a:cubicBezTo>
                    <a:pt x="179513" y="118309"/>
                    <a:pt x="180453" y="119437"/>
                    <a:pt x="181355" y="120565"/>
                  </a:cubicBezTo>
                  <a:cubicBezTo>
                    <a:pt x="182257" y="121655"/>
                    <a:pt x="183046" y="122745"/>
                    <a:pt x="183911" y="123760"/>
                  </a:cubicBezTo>
                  <a:cubicBezTo>
                    <a:pt x="184738" y="124775"/>
                    <a:pt x="185528" y="125753"/>
                    <a:pt x="186280" y="126655"/>
                  </a:cubicBezTo>
                  <a:cubicBezTo>
                    <a:pt x="187069" y="127557"/>
                    <a:pt x="187896" y="128347"/>
                    <a:pt x="188648" y="129136"/>
                  </a:cubicBezTo>
                  <a:cubicBezTo>
                    <a:pt x="190114" y="130678"/>
                    <a:pt x="191505" y="131956"/>
                    <a:pt x="192633" y="132971"/>
                  </a:cubicBezTo>
                  <a:cubicBezTo>
                    <a:pt x="193761" y="134024"/>
                    <a:pt x="194701" y="134813"/>
                    <a:pt x="195340" y="135339"/>
                  </a:cubicBezTo>
                  <a:lnTo>
                    <a:pt x="196317" y="136166"/>
                  </a:lnTo>
                  <a:lnTo>
                    <a:pt x="195791" y="136655"/>
                  </a:lnTo>
                  <a:lnTo>
                    <a:pt x="194926" y="135715"/>
                  </a:lnTo>
                  <a:cubicBezTo>
                    <a:pt x="194325" y="135151"/>
                    <a:pt x="193498" y="134249"/>
                    <a:pt x="192407" y="133197"/>
                  </a:cubicBezTo>
                  <a:cubicBezTo>
                    <a:pt x="191881" y="132633"/>
                    <a:pt x="191280" y="132031"/>
                    <a:pt x="190603" y="131354"/>
                  </a:cubicBezTo>
                  <a:cubicBezTo>
                    <a:pt x="189964" y="130715"/>
                    <a:pt x="189212" y="130039"/>
                    <a:pt x="188498" y="129249"/>
                  </a:cubicBezTo>
                  <a:cubicBezTo>
                    <a:pt x="187783" y="128460"/>
                    <a:pt x="186956" y="127633"/>
                    <a:pt x="186129" y="126806"/>
                  </a:cubicBezTo>
                  <a:cubicBezTo>
                    <a:pt x="185265" y="125941"/>
                    <a:pt x="184437" y="124963"/>
                    <a:pt x="183535" y="124024"/>
                  </a:cubicBezTo>
                  <a:cubicBezTo>
                    <a:pt x="182633" y="123084"/>
                    <a:pt x="181693" y="122069"/>
                    <a:pt x="180716" y="121016"/>
                  </a:cubicBezTo>
                  <a:cubicBezTo>
                    <a:pt x="180227" y="120527"/>
                    <a:pt x="179701" y="120001"/>
                    <a:pt x="179212" y="119512"/>
                  </a:cubicBezTo>
                  <a:cubicBezTo>
                    <a:pt x="178686" y="118986"/>
                    <a:pt x="178197" y="118422"/>
                    <a:pt x="177633" y="117933"/>
                  </a:cubicBezTo>
                  <a:cubicBezTo>
                    <a:pt x="176580" y="116881"/>
                    <a:pt x="175490" y="115790"/>
                    <a:pt x="174287" y="114738"/>
                  </a:cubicBezTo>
                  <a:cubicBezTo>
                    <a:pt x="173686" y="114174"/>
                    <a:pt x="173122" y="113648"/>
                    <a:pt x="172520" y="113121"/>
                  </a:cubicBezTo>
                  <a:lnTo>
                    <a:pt x="170716" y="111505"/>
                  </a:lnTo>
                  <a:cubicBezTo>
                    <a:pt x="168159" y="109211"/>
                    <a:pt x="165791" y="106768"/>
                    <a:pt x="163610" y="104136"/>
                  </a:cubicBezTo>
                  <a:cubicBezTo>
                    <a:pt x="161392" y="101467"/>
                    <a:pt x="159625" y="98459"/>
                    <a:pt x="158310" y="95264"/>
                  </a:cubicBezTo>
                  <a:lnTo>
                    <a:pt x="158310" y="95264"/>
                  </a:lnTo>
                  <a:cubicBezTo>
                    <a:pt x="158009" y="94324"/>
                    <a:pt x="157558" y="94850"/>
                    <a:pt x="157558" y="95339"/>
                  </a:cubicBezTo>
                  <a:cubicBezTo>
                    <a:pt x="157558" y="95377"/>
                    <a:pt x="157558" y="95452"/>
                    <a:pt x="157558" y="95490"/>
                  </a:cubicBezTo>
                  <a:cubicBezTo>
                    <a:pt x="157483" y="96166"/>
                    <a:pt x="157370" y="96881"/>
                    <a:pt x="157219" y="97557"/>
                  </a:cubicBezTo>
                  <a:cubicBezTo>
                    <a:pt x="157031" y="98497"/>
                    <a:pt x="156731" y="99399"/>
                    <a:pt x="156355" y="100264"/>
                  </a:cubicBezTo>
                  <a:cubicBezTo>
                    <a:pt x="155941" y="101204"/>
                    <a:pt x="155415" y="102031"/>
                    <a:pt x="154738" y="102783"/>
                  </a:cubicBezTo>
                  <a:cubicBezTo>
                    <a:pt x="154024" y="103572"/>
                    <a:pt x="153084" y="104061"/>
                    <a:pt x="152031" y="104174"/>
                  </a:cubicBezTo>
                  <a:cubicBezTo>
                    <a:pt x="151016" y="104287"/>
                    <a:pt x="150001" y="104174"/>
                    <a:pt x="149024" y="103835"/>
                  </a:cubicBezTo>
                  <a:cubicBezTo>
                    <a:pt x="148873" y="103798"/>
                    <a:pt x="148723" y="103723"/>
                    <a:pt x="148573" y="103685"/>
                  </a:cubicBezTo>
                  <a:lnTo>
                    <a:pt x="148573" y="103685"/>
                  </a:lnTo>
                  <a:cubicBezTo>
                    <a:pt x="147783" y="103347"/>
                    <a:pt x="147257" y="103798"/>
                    <a:pt x="147633" y="104399"/>
                  </a:cubicBezTo>
                  <a:lnTo>
                    <a:pt x="147633" y="104399"/>
                  </a:lnTo>
                  <a:lnTo>
                    <a:pt x="147896" y="104700"/>
                  </a:lnTo>
                  <a:cubicBezTo>
                    <a:pt x="148761" y="105753"/>
                    <a:pt x="149625" y="106843"/>
                    <a:pt x="150340" y="107933"/>
                  </a:cubicBezTo>
                  <a:cubicBezTo>
                    <a:pt x="151881" y="110151"/>
                    <a:pt x="153234" y="112407"/>
                    <a:pt x="154513" y="114587"/>
                  </a:cubicBezTo>
                  <a:cubicBezTo>
                    <a:pt x="155791" y="116805"/>
                    <a:pt x="157107" y="118948"/>
                    <a:pt x="158234" y="121054"/>
                  </a:cubicBezTo>
                  <a:cubicBezTo>
                    <a:pt x="160565" y="125339"/>
                    <a:pt x="162746" y="129362"/>
                    <a:pt x="165114" y="132858"/>
                  </a:cubicBezTo>
                  <a:cubicBezTo>
                    <a:pt x="165415" y="133272"/>
                    <a:pt x="165716" y="133723"/>
                    <a:pt x="166016" y="134136"/>
                  </a:cubicBezTo>
                  <a:lnTo>
                    <a:pt x="166956" y="135339"/>
                  </a:lnTo>
                  <a:lnTo>
                    <a:pt x="167858" y="136542"/>
                  </a:lnTo>
                  <a:lnTo>
                    <a:pt x="168836" y="137633"/>
                  </a:lnTo>
                  <a:lnTo>
                    <a:pt x="169813" y="138685"/>
                  </a:lnTo>
                  <a:cubicBezTo>
                    <a:pt x="170077" y="138986"/>
                    <a:pt x="170490" y="139324"/>
                    <a:pt x="170791" y="139625"/>
                  </a:cubicBezTo>
                  <a:cubicBezTo>
                    <a:pt x="171129" y="139963"/>
                    <a:pt x="171505" y="140189"/>
                    <a:pt x="171806" y="140490"/>
                  </a:cubicBezTo>
                  <a:lnTo>
                    <a:pt x="172859" y="141279"/>
                  </a:lnTo>
                  <a:cubicBezTo>
                    <a:pt x="175678" y="143347"/>
                    <a:pt x="178422" y="144851"/>
                    <a:pt x="180528" y="146242"/>
                  </a:cubicBezTo>
                  <a:cubicBezTo>
                    <a:pt x="182182" y="147332"/>
                    <a:pt x="183686" y="148610"/>
                    <a:pt x="185001" y="150076"/>
                  </a:cubicBezTo>
                  <a:cubicBezTo>
                    <a:pt x="185340" y="150452"/>
                    <a:pt x="185678" y="150866"/>
                    <a:pt x="185941" y="151279"/>
                  </a:cubicBezTo>
                  <a:lnTo>
                    <a:pt x="186280" y="151730"/>
                  </a:lnTo>
                  <a:lnTo>
                    <a:pt x="185640" y="152031"/>
                  </a:lnTo>
                  <a:cubicBezTo>
                    <a:pt x="185640" y="152031"/>
                    <a:pt x="185565" y="151881"/>
                    <a:pt x="185415" y="151618"/>
                  </a:cubicBezTo>
                  <a:cubicBezTo>
                    <a:pt x="185152" y="151167"/>
                    <a:pt x="184889" y="150753"/>
                    <a:pt x="184625" y="150339"/>
                  </a:cubicBezTo>
                  <a:cubicBezTo>
                    <a:pt x="183460" y="148798"/>
                    <a:pt x="182031" y="147482"/>
                    <a:pt x="180377" y="146467"/>
                  </a:cubicBezTo>
                  <a:cubicBezTo>
                    <a:pt x="179212" y="145715"/>
                    <a:pt x="177971" y="145001"/>
                    <a:pt x="176731" y="144400"/>
                  </a:cubicBezTo>
                  <a:cubicBezTo>
                    <a:pt x="175340" y="143685"/>
                    <a:pt x="173836" y="142933"/>
                    <a:pt x="172332" y="141994"/>
                  </a:cubicBezTo>
                  <a:cubicBezTo>
                    <a:pt x="171956" y="141768"/>
                    <a:pt x="171580" y="141505"/>
                    <a:pt x="171204" y="141242"/>
                  </a:cubicBezTo>
                  <a:cubicBezTo>
                    <a:pt x="170791" y="140979"/>
                    <a:pt x="170415" y="140640"/>
                    <a:pt x="170077" y="140339"/>
                  </a:cubicBezTo>
                  <a:cubicBezTo>
                    <a:pt x="169701" y="140039"/>
                    <a:pt x="169362" y="139738"/>
                    <a:pt x="169024" y="139362"/>
                  </a:cubicBezTo>
                  <a:lnTo>
                    <a:pt x="168046" y="138272"/>
                  </a:lnTo>
                  <a:lnTo>
                    <a:pt x="166994" y="137182"/>
                  </a:lnTo>
                  <a:lnTo>
                    <a:pt x="166054" y="135941"/>
                  </a:lnTo>
                  <a:cubicBezTo>
                    <a:pt x="165716" y="135527"/>
                    <a:pt x="165415" y="135114"/>
                    <a:pt x="165114" y="134700"/>
                  </a:cubicBezTo>
                  <a:cubicBezTo>
                    <a:pt x="164776" y="134287"/>
                    <a:pt x="164513" y="133836"/>
                    <a:pt x="164249" y="133384"/>
                  </a:cubicBezTo>
                  <a:cubicBezTo>
                    <a:pt x="163009" y="131505"/>
                    <a:pt x="161881" y="129437"/>
                    <a:pt x="160791" y="127257"/>
                  </a:cubicBezTo>
                  <a:lnTo>
                    <a:pt x="160791" y="127257"/>
                  </a:lnTo>
                  <a:cubicBezTo>
                    <a:pt x="160377" y="126467"/>
                    <a:pt x="159701" y="126956"/>
                    <a:pt x="159926" y="128046"/>
                  </a:cubicBezTo>
                  <a:lnTo>
                    <a:pt x="159926" y="128046"/>
                  </a:lnTo>
                  <a:cubicBezTo>
                    <a:pt x="159964" y="128309"/>
                    <a:pt x="160001" y="128572"/>
                    <a:pt x="160039" y="128873"/>
                  </a:cubicBezTo>
                  <a:cubicBezTo>
                    <a:pt x="160077" y="129700"/>
                    <a:pt x="160114" y="130527"/>
                    <a:pt x="160152" y="131392"/>
                  </a:cubicBezTo>
                  <a:cubicBezTo>
                    <a:pt x="160264" y="133121"/>
                    <a:pt x="160377" y="134963"/>
                    <a:pt x="160452" y="136843"/>
                  </a:cubicBezTo>
                  <a:cubicBezTo>
                    <a:pt x="160565" y="138723"/>
                    <a:pt x="160678" y="140678"/>
                    <a:pt x="160640" y="142670"/>
                  </a:cubicBezTo>
                  <a:cubicBezTo>
                    <a:pt x="160640" y="144625"/>
                    <a:pt x="160716" y="146655"/>
                    <a:pt x="160828" y="148648"/>
                  </a:cubicBezTo>
                  <a:cubicBezTo>
                    <a:pt x="160941" y="149663"/>
                    <a:pt x="161129" y="150640"/>
                    <a:pt x="161280" y="151618"/>
                  </a:cubicBezTo>
                  <a:cubicBezTo>
                    <a:pt x="161355" y="152144"/>
                    <a:pt x="161467" y="152633"/>
                    <a:pt x="161543" y="153121"/>
                  </a:cubicBezTo>
                  <a:lnTo>
                    <a:pt x="161881" y="154550"/>
                  </a:lnTo>
                  <a:cubicBezTo>
                    <a:pt x="162144" y="155527"/>
                    <a:pt x="162370" y="156505"/>
                    <a:pt x="162633" y="157407"/>
                  </a:cubicBezTo>
                  <a:lnTo>
                    <a:pt x="163535" y="160152"/>
                  </a:lnTo>
                  <a:cubicBezTo>
                    <a:pt x="163686" y="160603"/>
                    <a:pt x="163798" y="161091"/>
                    <a:pt x="163949" y="161505"/>
                  </a:cubicBezTo>
                  <a:lnTo>
                    <a:pt x="164475" y="162783"/>
                  </a:lnTo>
                  <a:cubicBezTo>
                    <a:pt x="164776" y="163648"/>
                    <a:pt x="165227" y="164400"/>
                    <a:pt x="165565" y="165189"/>
                  </a:cubicBezTo>
                  <a:cubicBezTo>
                    <a:pt x="166317" y="166655"/>
                    <a:pt x="167144" y="168084"/>
                    <a:pt x="168046" y="169437"/>
                  </a:cubicBezTo>
                  <a:cubicBezTo>
                    <a:pt x="168874" y="170678"/>
                    <a:pt x="169701" y="171843"/>
                    <a:pt x="170452" y="172821"/>
                  </a:cubicBezTo>
                  <a:cubicBezTo>
                    <a:pt x="171204" y="173798"/>
                    <a:pt x="171843" y="174663"/>
                    <a:pt x="172407" y="175377"/>
                  </a:cubicBezTo>
                  <a:lnTo>
                    <a:pt x="174174" y="177595"/>
                  </a:lnTo>
                  <a:lnTo>
                    <a:pt x="173610" y="178009"/>
                  </a:lnTo>
                  <a:cubicBezTo>
                    <a:pt x="173610" y="178009"/>
                    <a:pt x="172896" y="177257"/>
                    <a:pt x="171731" y="175904"/>
                  </a:cubicBezTo>
                  <a:cubicBezTo>
                    <a:pt x="171129" y="175189"/>
                    <a:pt x="170415" y="174362"/>
                    <a:pt x="169663" y="173385"/>
                  </a:cubicBezTo>
                  <a:cubicBezTo>
                    <a:pt x="168874" y="172370"/>
                    <a:pt x="168046" y="171204"/>
                    <a:pt x="167182" y="169926"/>
                  </a:cubicBezTo>
                  <a:cubicBezTo>
                    <a:pt x="166280" y="168535"/>
                    <a:pt x="165490" y="167031"/>
                    <a:pt x="164813" y="165528"/>
                  </a:cubicBezTo>
                  <a:cubicBezTo>
                    <a:pt x="164437" y="164700"/>
                    <a:pt x="164099" y="163873"/>
                    <a:pt x="163798" y="163009"/>
                  </a:cubicBezTo>
                  <a:cubicBezTo>
                    <a:pt x="163686" y="162558"/>
                    <a:pt x="163535" y="162144"/>
                    <a:pt x="163385" y="161693"/>
                  </a:cubicBezTo>
                  <a:cubicBezTo>
                    <a:pt x="163234" y="161242"/>
                    <a:pt x="163122" y="160791"/>
                    <a:pt x="163009" y="160302"/>
                  </a:cubicBezTo>
                  <a:cubicBezTo>
                    <a:pt x="162746" y="159362"/>
                    <a:pt x="162520" y="158460"/>
                    <a:pt x="162257" y="157482"/>
                  </a:cubicBezTo>
                  <a:cubicBezTo>
                    <a:pt x="161994" y="156543"/>
                    <a:pt x="161843" y="155565"/>
                    <a:pt x="161618" y="154588"/>
                  </a:cubicBezTo>
                  <a:lnTo>
                    <a:pt x="161317" y="153121"/>
                  </a:lnTo>
                  <a:cubicBezTo>
                    <a:pt x="161204" y="152633"/>
                    <a:pt x="161129" y="152144"/>
                    <a:pt x="161054" y="151655"/>
                  </a:cubicBezTo>
                  <a:cubicBezTo>
                    <a:pt x="160904" y="150640"/>
                    <a:pt x="160678" y="149663"/>
                    <a:pt x="160528" y="148648"/>
                  </a:cubicBezTo>
                  <a:cubicBezTo>
                    <a:pt x="160377" y="147670"/>
                    <a:pt x="160227" y="146655"/>
                    <a:pt x="160077" y="145678"/>
                  </a:cubicBezTo>
                  <a:cubicBezTo>
                    <a:pt x="159889" y="144700"/>
                    <a:pt x="159813" y="143648"/>
                    <a:pt x="159701" y="142670"/>
                  </a:cubicBezTo>
                  <a:cubicBezTo>
                    <a:pt x="159513" y="140715"/>
                    <a:pt x="159437" y="138760"/>
                    <a:pt x="159400" y="136881"/>
                  </a:cubicBezTo>
                  <a:cubicBezTo>
                    <a:pt x="159325" y="134963"/>
                    <a:pt x="159249" y="133159"/>
                    <a:pt x="159174" y="131430"/>
                  </a:cubicBezTo>
                  <a:cubicBezTo>
                    <a:pt x="159137" y="130565"/>
                    <a:pt x="159099" y="129700"/>
                    <a:pt x="159061" y="128911"/>
                  </a:cubicBezTo>
                  <a:cubicBezTo>
                    <a:pt x="159061" y="128535"/>
                    <a:pt x="158986" y="128121"/>
                    <a:pt x="158949" y="127745"/>
                  </a:cubicBezTo>
                  <a:cubicBezTo>
                    <a:pt x="158911" y="127369"/>
                    <a:pt x="158836" y="126993"/>
                    <a:pt x="158761" y="126618"/>
                  </a:cubicBezTo>
                  <a:cubicBezTo>
                    <a:pt x="158498" y="125302"/>
                    <a:pt x="158159" y="123986"/>
                    <a:pt x="157746" y="122670"/>
                  </a:cubicBezTo>
                  <a:cubicBezTo>
                    <a:pt x="157370" y="121505"/>
                    <a:pt x="156994" y="120490"/>
                    <a:pt x="156655" y="119700"/>
                  </a:cubicBezTo>
                  <a:cubicBezTo>
                    <a:pt x="156430" y="119099"/>
                    <a:pt x="156204" y="118610"/>
                    <a:pt x="156016" y="118234"/>
                  </a:cubicBezTo>
                  <a:cubicBezTo>
                    <a:pt x="155415" y="117106"/>
                    <a:pt x="154738" y="115978"/>
                    <a:pt x="154024" y="114851"/>
                  </a:cubicBezTo>
                  <a:cubicBezTo>
                    <a:pt x="152670" y="112633"/>
                    <a:pt x="151204" y="110452"/>
                    <a:pt x="149625" y="108422"/>
                  </a:cubicBezTo>
                  <a:cubicBezTo>
                    <a:pt x="148836" y="107332"/>
                    <a:pt x="147934" y="106354"/>
                    <a:pt x="147031" y="105339"/>
                  </a:cubicBezTo>
                  <a:lnTo>
                    <a:pt x="145640" y="103948"/>
                  </a:lnTo>
                  <a:cubicBezTo>
                    <a:pt x="145152" y="103460"/>
                    <a:pt x="144588" y="103046"/>
                    <a:pt x="144099" y="102557"/>
                  </a:cubicBezTo>
                  <a:cubicBezTo>
                    <a:pt x="142031" y="100790"/>
                    <a:pt x="139776" y="99023"/>
                    <a:pt x="137783" y="96956"/>
                  </a:cubicBezTo>
                  <a:cubicBezTo>
                    <a:pt x="136806" y="95941"/>
                    <a:pt x="135866" y="94850"/>
                    <a:pt x="135039" y="93685"/>
                  </a:cubicBezTo>
                  <a:cubicBezTo>
                    <a:pt x="134212" y="92520"/>
                    <a:pt x="133460" y="91317"/>
                    <a:pt x="132783" y="90038"/>
                  </a:cubicBezTo>
                  <a:cubicBezTo>
                    <a:pt x="131505" y="87520"/>
                    <a:pt x="130152" y="85038"/>
                    <a:pt x="128986" y="82482"/>
                  </a:cubicBezTo>
                  <a:cubicBezTo>
                    <a:pt x="127821" y="79888"/>
                    <a:pt x="126919" y="77181"/>
                    <a:pt x="126806" y="74286"/>
                  </a:cubicBezTo>
                  <a:cubicBezTo>
                    <a:pt x="126768" y="72895"/>
                    <a:pt x="126956" y="71467"/>
                    <a:pt x="127370" y="70076"/>
                  </a:cubicBezTo>
                  <a:cubicBezTo>
                    <a:pt x="127595" y="69399"/>
                    <a:pt x="127783" y="68722"/>
                    <a:pt x="128009" y="68046"/>
                  </a:cubicBezTo>
                  <a:cubicBezTo>
                    <a:pt x="127407" y="68760"/>
                    <a:pt x="126806" y="69474"/>
                    <a:pt x="126167" y="70113"/>
                  </a:cubicBezTo>
                  <a:cubicBezTo>
                    <a:pt x="125753" y="70527"/>
                    <a:pt x="125302" y="70941"/>
                    <a:pt x="124813" y="71354"/>
                  </a:cubicBezTo>
                  <a:cubicBezTo>
                    <a:pt x="124325" y="71768"/>
                    <a:pt x="123798" y="72106"/>
                    <a:pt x="123234" y="72407"/>
                  </a:cubicBezTo>
                  <a:lnTo>
                    <a:pt x="123122" y="72444"/>
                  </a:lnTo>
                  <a:cubicBezTo>
                    <a:pt x="123046" y="72482"/>
                    <a:pt x="123009" y="72482"/>
                    <a:pt x="122971" y="72482"/>
                  </a:cubicBezTo>
                  <a:lnTo>
                    <a:pt x="122746" y="72557"/>
                  </a:lnTo>
                  <a:cubicBezTo>
                    <a:pt x="122595" y="72595"/>
                    <a:pt x="122445" y="72632"/>
                    <a:pt x="122257" y="72632"/>
                  </a:cubicBezTo>
                  <a:cubicBezTo>
                    <a:pt x="122106" y="72632"/>
                    <a:pt x="121919" y="72632"/>
                    <a:pt x="121768" y="72632"/>
                  </a:cubicBezTo>
                  <a:lnTo>
                    <a:pt x="121279" y="72557"/>
                  </a:lnTo>
                  <a:cubicBezTo>
                    <a:pt x="120640" y="72407"/>
                    <a:pt x="120076" y="72106"/>
                    <a:pt x="119588" y="71730"/>
                  </a:cubicBezTo>
                  <a:cubicBezTo>
                    <a:pt x="119137" y="71392"/>
                    <a:pt x="118723" y="70978"/>
                    <a:pt x="118347" y="70527"/>
                  </a:cubicBezTo>
                  <a:cubicBezTo>
                    <a:pt x="118234" y="70414"/>
                    <a:pt x="118122" y="70264"/>
                    <a:pt x="118009" y="70113"/>
                  </a:cubicBezTo>
                  <a:cubicBezTo>
                    <a:pt x="118309" y="70865"/>
                    <a:pt x="118573" y="71617"/>
                    <a:pt x="118873" y="72369"/>
                  </a:cubicBezTo>
                  <a:cubicBezTo>
                    <a:pt x="119249" y="73384"/>
                    <a:pt x="119700" y="74362"/>
                    <a:pt x="120001" y="75414"/>
                  </a:cubicBezTo>
                  <a:cubicBezTo>
                    <a:pt x="120340" y="76467"/>
                    <a:pt x="120640" y="77520"/>
                    <a:pt x="120979" y="78572"/>
                  </a:cubicBezTo>
                  <a:lnTo>
                    <a:pt x="121430" y="80189"/>
                  </a:lnTo>
                  <a:cubicBezTo>
                    <a:pt x="121618" y="80715"/>
                    <a:pt x="121768" y="81241"/>
                    <a:pt x="121881" y="81805"/>
                  </a:cubicBezTo>
                  <a:cubicBezTo>
                    <a:pt x="122069" y="82895"/>
                    <a:pt x="122294" y="83986"/>
                    <a:pt x="122520" y="85076"/>
                  </a:cubicBezTo>
                  <a:lnTo>
                    <a:pt x="122670" y="85715"/>
                  </a:lnTo>
                  <a:cubicBezTo>
                    <a:pt x="122821" y="86392"/>
                    <a:pt x="123046" y="87256"/>
                    <a:pt x="123347" y="88347"/>
                  </a:cubicBezTo>
                  <a:cubicBezTo>
                    <a:pt x="123573" y="88986"/>
                    <a:pt x="123836" y="89700"/>
                    <a:pt x="124099" y="90452"/>
                  </a:cubicBezTo>
                  <a:cubicBezTo>
                    <a:pt x="124212" y="90865"/>
                    <a:pt x="124325" y="91279"/>
                    <a:pt x="124513" y="91655"/>
                  </a:cubicBezTo>
                  <a:cubicBezTo>
                    <a:pt x="124700" y="92068"/>
                    <a:pt x="124888" y="92482"/>
                    <a:pt x="125076" y="92933"/>
                  </a:cubicBezTo>
                  <a:cubicBezTo>
                    <a:pt x="125264" y="93347"/>
                    <a:pt x="125452" y="93798"/>
                    <a:pt x="125678" y="94249"/>
                  </a:cubicBezTo>
                  <a:cubicBezTo>
                    <a:pt x="125866" y="94700"/>
                    <a:pt x="126167" y="95151"/>
                    <a:pt x="126430" y="95602"/>
                  </a:cubicBezTo>
                  <a:cubicBezTo>
                    <a:pt x="126693" y="96091"/>
                    <a:pt x="126956" y="96580"/>
                    <a:pt x="127257" y="97031"/>
                  </a:cubicBezTo>
                  <a:lnTo>
                    <a:pt x="128197" y="98497"/>
                  </a:lnTo>
                  <a:cubicBezTo>
                    <a:pt x="128836" y="99512"/>
                    <a:pt x="129437" y="100565"/>
                    <a:pt x="130114" y="101655"/>
                  </a:cubicBezTo>
                  <a:lnTo>
                    <a:pt x="131091" y="103309"/>
                  </a:lnTo>
                  <a:cubicBezTo>
                    <a:pt x="131467" y="103873"/>
                    <a:pt x="131843" y="104399"/>
                    <a:pt x="132219" y="104963"/>
                  </a:cubicBezTo>
                  <a:cubicBezTo>
                    <a:pt x="132971" y="106091"/>
                    <a:pt x="133836" y="107181"/>
                    <a:pt x="134663" y="108347"/>
                  </a:cubicBezTo>
                  <a:cubicBezTo>
                    <a:pt x="135490" y="109512"/>
                    <a:pt x="136392" y="110715"/>
                    <a:pt x="137219" y="111881"/>
                  </a:cubicBezTo>
                  <a:cubicBezTo>
                    <a:pt x="138084" y="113084"/>
                    <a:pt x="138986" y="114324"/>
                    <a:pt x="139888" y="115602"/>
                  </a:cubicBezTo>
                  <a:cubicBezTo>
                    <a:pt x="140302" y="116242"/>
                    <a:pt x="140716" y="116881"/>
                    <a:pt x="141129" y="117557"/>
                  </a:cubicBezTo>
                  <a:lnTo>
                    <a:pt x="141768" y="118535"/>
                  </a:lnTo>
                  <a:cubicBezTo>
                    <a:pt x="141956" y="118873"/>
                    <a:pt x="142144" y="119249"/>
                    <a:pt x="142332" y="119587"/>
                  </a:cubicBezTo>
                  <a:cubicBezTo>
                    <a:pt x="142708" y="120264"/>
                    <a:pt x="143084" y="120941"/>
                    <a:pt x="143422" y="121693"/>
                  </a:cubicBezTo>
                  <a:cubicBezTo>
                    <a:pt x="143761" y="122407"/>
                    <a:pt x="144061" y="123159"/>
                    <a:pt x="144362" y="123911"/>
                  </a:cubicBezTo>
                  <a:cubicBezTo>
                    <a:pt x="144663" y="124625"/>
                    <a:pt x="144889" y="125377"/>
                    <a:pt x="145114" y="126129"/>
                  </a:cubicBezTo>
                  <a:lnTo>
                    <a:pt x="145452" y="127257"/>
                  </a:lnTo>
                  <a:lnTo>
                    <a:pt x="145528" y="127557"/>
                  </a:lnTo>
                  <a:cubicBezTo>
                    <a:pt x="145565" y="127708"/>
                    <a:pt x="145565" y="127745"/>
                    <a:pt x="145603" y="127858"/>
                  </a:cubicBezTo>
                  <a:lnTo>
                    <a:pt x="145716" y="128460"/>
                  </a:lnTo>
                  <a:cubicBezTo>
                    <a:pt x="146392" y="131505"/>
                    <a:pt x="146881" y="134625"/>
                    <a:pt x="147144" y="137745"/>
                  </a:cubicBezTo>
                  <a:cubicBezTo>
                    <a:pt x="147295" y="139249"/>
                    <a:pt x="147445" y="140753"/>
                    <a:pt x="147520" y="142257"/>
                  </a:cubicBezTo>
                  <a:cubicBezTo>
                    <a:pt x="147595" y="143798"/>
                    <a:pt x="147670" y="145302"/>
                    <a:pt x="147633" y="146730"/>
                  </a:cubicBezTo>
                  <a:cubicBezTo>
                    <a:pt x="147633" y="148197"/>
                    <a:pt x="147708" y="149588"/>
                    <a:pt x="147746" y="150979"/>
                  </a:cubicBezTo>
                  <a:cubicBezTo>
                    <a:pt x="147746" y="151655"/>
                    <a:pt x="147821" y="152370"/>
                    <a:pt x="147896" y="153046"/>
                  </a:cubicBezTo>
                  <a:lnTo>
                    <a:pt x="148009" y="154061"/>
                  </a:lnTo>
                  <a:lnTo>
                    <a:pt x="148084" y="154550"/>
                  </a:lnTo>
                  <a:lnTo>
                    <a:pt x="148084" y="154813"/>
                  </a:lnTo>
                  <a:cubicBezTo>
                    <a:pt x="148084" y="154851"/>
                    <a:pt x="148084" y="154851"/>
                    <a:pt x="148084" y="154888"/>
                  </a:cubicBezTo>
                  <a:lnTo>
                    <a:pt x="148122" y="155001"/>
                  </a:lnTo>
                  <a:cubicBezTo>
                    <a:pt x="148648" y="157445"/>
                    <a:pt x="149475" y="159776"/>
                    <a:pt x="150603" y="161956"/>
                  </a:cubicBezTo>
                  <a:cubicBezTo>
                    <a:pt x="151618" y="164061"/>
                    <a:pt x="152633" y="165979"/>
                    <a:pt x="153422" y="167746"/>
                  </a:cubicBezTo>
                  <a:cubicBezTo>
                    <a:pt x="154061" y="169249"/>
                    <a:pt x="154776" y="170716"/>
                    <a:pt x="155603" y="172144"/>
                  </a:cubicBezTo>
                  <a:cubicBezTo>
                    <a:pt x="156092" y="173046"/>
                    <a:pt x="156731" y="173873"/>
                    <a:pt x="157483" y="174625"/>
                  </a:cubicBezTo>
                  <a:cubicBezTo>
                    <a:pt x="157670" y="174813"/>
                    <a:pt x="157858" y="174964"/>
                    <a:pt x="158084" y="175114"/>
                  </a:cubicBezTo>
                  <a:lnTo>
                    <a:pt x="158347" y="175264"/>
                  </a:lnTo>
                  <a:lnTo>
                    <a:pt x="157934" y="175828"/>
                  </a:lnTo>
                  <a:lnTo>
                    <a:pt x="157670" y="175678"/>
                  </a:lnTo>
                  <a:cubicBezTo>
                    <a:pt x="157407" y="175528"/>
                    <a:pt x="157182" y="175340"/>
                    <a:pt x="156956" y="175114"/>
                  </a:cubicBezTo>
                  <a:cubicBezTo>
                    <a:pt x="156129" y="174362"/>
                    <a:pt x="155452" y="173497"/>
                    <a:pt x="154851" y="172520"/>
                  </a:cubicBezTo>
                  <a:cubicBezTo>
                    <a:pt x="153986" y="171129"/>
                    <a:pt x="153234" y="169625"/>
                    <a:pt x="152520" y="168122"/>
                  </a:cubicBezTo>
                  <a:cubicBezTo>
                    <a:pt x="151655" y="166430"/>
                    <a:pt x="150640" y="164550"/>
                    <a:pt x="149513" y="162445"/>
                  </a:cubicBezTo>
                  <a:cubicBezTo>
                    <a:pt x="148310" y="160189"/>
                    <a:pt x="147370" y="157746"/>
                    <a:pt x="146731" y="155264"/>
                  </a:cubicBezTo>
                  <a:lnTo>
                    <a:pt x="146693" y="155114"/>
                  </a:lnTo>
                  <a:cubicBezTo>
                    <a:pt x="146693" y="155076"/>
                    <a:pt x="146693" y="155039"/>
                    <a:pt x="146693" y="154964"/>
                  </a:cubicBezTo>
                  <a:lnTo>
                    <a:pt x="146655" y="154738"/>
                  </a:lnTo>
                  <a:lnTo>
                    <a:pt x="146543" y="154249"/>
                  </a:lnTo>
                  <a:cubicBezTo>
                    <a:pt x="146467" y="153911"/>
                    <a:pt x="146430" y="153573"/>
                    <a:pt x="146392" y="153234"/>
                  </a:cubicBezTo>
                  <a:cubicBezTo>
                    <a:pt x="146279" y="152558"/>
                    <a:pt x="146204" y="151843"/>
                    <a:pt x="146129" y="151167"/>
                  </a:cubicBezTo>
                  <a:cubicBezTo>
                    <a:pt x="146054" y="149738"/>
                    <a:pt x="145941" y="148272"/>
                    <a:pt x="145904" y="146843"/>
                  </a:cubicBezTo>
                  <a:cubicBezTo>
                    <a:pt x="145866" y="145377"/>
                    <a:pt x="145753" y="143911"/>
                    <a:pt x="145603" y="142445"/>
                  </a:cubicBezTo>
                  <a:cubicBezTo>
                    <a:pt x="145490" y="140979"/>
                    <a:pt x="145264" y="139475"/>
                    <a:pt x="145114" y="137971"/>
                  </a:cubicBezTo>
                  <a:cubicBezTo>
                    <a:pt x="144926" y="136467"/>
                    <a:pt x="144738" y="134926"/>
                    <a:pt x="144475" y="133422"/>
                  </a:cubicBezTo>
                  <a:cubicBezTo>
                    <a:pt x="144325" y="132670"/>
                    <a:pt x="144249" y="131918"/>
                    <a:pt x="144099" y="131166"/>
                  </a:cubicBezTo>
                  <a:lnTo>
                    <a:pt x="143610" y="128948"/>
                  </a:lnTo>
                  <a:lnTo>
                    <a:pt x="143610" y="128836"/>
                  </a:lnTo>
                  <a:cubicBezTo>
                    <a:pt x="142746" y="126354"/>
                    <a:pt x="141242" y="129700"/>
                    <a:pt x="140979" y="130866"/>
                  </a:cubicBezTo>
                  <a:lnTo>
                    <a:pt x="140979" y="130866"/>
                  </a:lnTo>
                  <a:cubicBezTo>
                    <a:pt x="140452" y="133384"/>
                    <a:pt x="139701" y="135866"/>
                    <a:pt x="138798" y="138309"/>
                  </a:cubicBezTo>
                  <a:cubicBezTo>
                    <a:pt x="138122" y="140151"/>
                    <a:pt x="137294" y="141994"/>
                    <a:pt x="136505" y="143873"/>
                  </a:cubicBezTo>
                  <a:cubicBezTo>
                    <a:pt x="135753" y="145753"/>
                    <a:pt x="134964" y="147670"/>
                    <a:pt x="134174" y="149588"/>
                  </a:cubicBezTo>
                  <a:lnTo>
                    <a:pt x="132934" y="152445"/>
                  </a:lnTo>
                  <a:cubicBezTo>
                    <a:pt x="132520" y="153385"/>
                    <a:pt x="132107" y="154362"/>
                    <a:pt x="131655" y="155264"/>
                  </a:cubicBezTo>
                  <a:cubicBezTo>
                    <a:pt x="130791" y="157144"/>
                    <a:pt x="129888" y="158949"/>
                    <a:pt x="129099" y="160715"/>
                  </a:cubicBezTo>
                  <a:cubicBezTo>
                    <a:pt x="128347" y="162407"/>
                    <a:pt x="127708" y="164137"/>
                    <a:pt x="127182" y="165941"/>
                  </a:cubicBezTo>
                  <a:cubicBezTo>
                    <a:pt x="126881" y="166768"/>
                    <a:pt x="126693" y="167595"/>
                    <a:pt x="126505" y="168385"/>
                  </a:cubicBezTo>
                  <a:cubicBezTo>
                    <a:pt x="126430" y="168798"/>
                    <a:pt x="126317" y="169212"/>
                    <a:pt x="126242" y="169588"/>
                  </a:cubicBezTo>
                  <a:cubicBezTo>
                    <a:pt x="126129" y="169964"/>
                    <a:pt x="126091" y="170377"/>
                    <a:pt x="126054" y="170753"/>
                  </a:cubicBezTo>
                  <a:cubicBezTo>
                    <a:pt x="125941" y="171505"/>
                    <a:pt x="125753" y="172219"/>
                    <a:pt x="125753" y="172896"/>
                  </a:cubicBezTo>
                  <a:cubicBezTo>
                    <a:pt x="125716" y="173610"/>
                    <a:pt x="125640" y="174249"/>
                    <a:pt x="125603" y="174851"/>
                  </a:cubicBezTo>
                  <a:cubicBezTo>
                    <a:pt x="125528" y="176091"/>
                    <a:pt x="125640" y="177182"/>
                    <a:pt x="125640" y="178046"/>
                  </a:cubicBezTo>
                  <a:cubicBezTo>
                    <a:pt x="125866" y="179776"/>
                    <a:pt x="125979" y="180791"/>
                    <a:pt x="125979" y="180791"/>
                  </a:cubicBezTo>
                  <a:lnTo>
                    <a:pt x="124362" y="181016"/>
                  </a:lnTo>
                  <a:cubicBezTo>
                    <a:pt x="124362" y="181016"/>
                    <a:pt x="124287" y="179964"/>
                    <a:pt x="124174" y="178122"/>
                  </a:cubicBezTo>
                  <a:cubicBezTo>
                    <a:pt x="124212" y="177182"/>
                    <a:pt x="124212" y="176054"/>
                    <a:pt x="124325" y="174813"/>
                  </a:cubicBezTo>
                  <a:lnTo>
                    <a:pt x="124588" y="172783"/>
                  </a:lnTo>
                  <a:cubicBezTo>
                    <a:pt x="124663" y="172069"/>
                    <a:pt x="124851" y="171355"/>
                    <a:pt x="125001" y="170603"/>
                  </a:cubicBezTo>
                  <a:cubicBezTo>
                    <a:pt x="125076" y="170189"/>
                    <a:pt x="125152" y="169813"/>
                    <a:pt x="125227" y="169400"/>
                  </a:cubicBezTo>
                  <a:cubicBezTo>
                    <a:pt x="125302" y="169024"/>
                    <a:pt x="125452" y="168610"/>
                    <a:pt x="125565" y="168197"/>
                  </a:cubicBezTo>
                  <a:cubicBezTo>
                    <a:pt x="125791" y="167407"/>
                    <a:pt x="126016" y="166543"/>
                    <a:pt x="126317" y="165715"/>
                  </a:cubicBezTo>
                  <a:cubicBezTo>
                    <a:pt x="126956" y="163911"/>
                    <a:pt x="127670" y="162182"/>
                    <a:pt x="128497" y="160490"/>
                  </a:cubicBezTo>
                  <a:cubicBezTo>
                    <a:pt x="129362" y="158723"/>
                    <a:pt x="130264" y="156918"/>
                    <a:pt x="131204" y="155114"/>
                  </a:cubicBezTo>
                  <a:cubicBezTo>
                    <a:pt x="131655" y="154212"/>
                    <a:pt x="132069" y="153234"/>
                    <a:pt x="132520" y="152332"/>
                  </a:cubicBezTo>
                  <a:lnTo>
                    <a:pt x="133798" y="149512"/>
                  </a:lnTo>
                  <a:cubicBezTo>
                    <a:pt x="134625" y="147595"/>
                    <a:pt x="135490" y="145678"/>
                    <a:pt x="136279" y="143798"/>
                  </a:cubicBezTo>
                  <a:cubicBezTo>
                    <a:pt x="137069" y="141918"/>
                    <a:pt x="137858" y="140076"/>
                    <a:pt x="138535" y="138272"/>
                  </a:cubicBezTo>
                  <a:cubicBezTo>
                    <a:pt x="139212" y="136505"/>
                    <a:pt x="139738" y="134738"/>
                    <a:pt x="140189" y="132933"/>
                  </a:cubicBezTo>
                  <a:cubicBezTo>
                    <a:pt x="140603" y="131317"/>
                    <a:pt x="140904" y="129700"/>
                    <a:pt x="141091" y="128046"/>
                  </a:cubicBezTo>
                  <a:cubicBezTo>
                    <a:pt x="141242" y="126655"/>
                    <a:pt x="141279" y="125264"/>
                    <a:pt x="141242" y="123836"/>
                  </a:cubicBezTo>
                  <a:cubicBezTo>
                    <a:pt x="141242" y="123234"/>
                    <a:pt x="141167" y="122633"/>
                    <a:pt x="141129" y="122106"/>
                  </a:cubicBezTo>
                  <a:cubicBezTo>
                    <a:pt x="141091" y="121768"/>
                    <a:pt x="141054" y="121467"/>
                    <a:pt x="141016" y="121166"/>
                  </a:cubicBezTo>
                  <a:cubicBezTo>
                    <a:pt x="140866" y="120903"/>
                    <a:pt x="140753" y="120640"/>
                    <a:pt x="140640" y="120339"/>
                  </a:cubicBezTo>
                  <a:cubicBezTo>
                    <a:pt x="139475" y="117595"/>
                    <a:pt x="138046" y="114963"/>
                    <a:pt x="136430" y="112445"/>
                  </a:cubicBezTo>
                  <a:cubicBezTo>
                    <a:pt x="134851" y="109926"/>
                    <a:pt x="133159" y="107670"/>
                    <a:pt x="131618" y="105377"/>
                  </a:cubicBezTo>
                  <a:cubicBezTo>
                    <a:pt x="131242" y="104813"/>
                    <a:pt x="130866" y="104249"/>
                    <a:pt x="130528" y="103685"/>
                  </a:cubicBezTo>
                  <a:lnTo>
                    <a:pt x="129550" y="101993"/>
                  </a:lnTo>
                  <a:cubicBezTo>
                    <a:pt x="128873" y="100903"/>
                    <a:pt x="128310" y="99813"/>
                    <a:pt x="127670" y="98835"/>
                  </a:cubicBezTo>
                  <a:lnTo>
                    <a:pt x="126768" y="97369"/>
                  </a:lnTo>
                  <a:cubicBezTo>
                    <a:pt x="126467" y="96843"/>
                    <a:pt x="126204" y="96392"/>
                    <a:pt x="125941" y="95903"/>
                  </a:cubicBezTo>
                  <a:cubicBezTo>
                    <a:pt x="125678" y="95452"/>
                    <a:pt x="125377" y="95001"/>
                    <a:pt x="125152" y="94550"/>
                  </a:cubicBezTo>
                  <a:cubicBezTo>
                    <a:pt x="125001" y="94211"/>
                    <a:pt x="124851" y="93873"/>
                    <a:pt x="124700" y="93535"/>
                  </a:cubicBezTo>
                  <a:cubicBezTo>
                    <a:pt x="124325" y="92670"/>
                    <a:pt x="123648" y="92971"/>
                    <a:pt x="123685" y="93384"/>
                  </a:cubicBezTo>
                  <a:lnTo>
                    <a:pt x="123685" y="93384"/>
                  </a:lnTo>
                  <a:lnTo>
                    <a:pt x="123685" y="93535"/>
                  </a:lnTo>
                  <a:lnTo>
                    <a:pt x="123761" y="93948"/>
                  </a:lnTo>
                  <a:lnTo>
                    <a:pt x="123761" y="94061"/>
                  </a:lnTo>
                  <a:lnTo>
                    <a:pt x="123761" y="94211"/>
                  </a:lnTo>
                  <a:lnTo>
                    <a:pt x="123761" y="94399"/>
                  </a:lnTo>
                  <a:lnTo>
                    <a:pt x="123761" y="95264"/>
                  </a:lnTo>
                  <a:lnTo>
                    <a:pt x="123836" y="96956"/>
                  </a:lnTo>
                  <a:cubicBezTo>
                    <a:pt x="123873" y="97520"/>
                    <a:pt x="123873" y="98084"/>
                    <a:pt x="123836" y="98685"/>
                  </a:cubicBezTo>
                  <a:cubicBezTo>
                    <a:pt x="123761" y="99813"/>
                    <a:pt x="123685" y="100978"/>
                    <a:pt x="123610" y="102106"/>
                  </a:cubicBezTo>
                  <a:cubicBezTo>
                    <a:pt x="123497" y="103234"/>
                    <a:pt x="123309" y="104362"/>
                    <a:pt x="123122" y="105490"/>
                  </a:cubicBezTo>
                  <a:cubicBezTo>
                    <a:pt x="122708" y="107708"/>
                    <a:pt x="122332" y="109963"/>
                    <a:pt x="121693" y="112144"/>
                  </a:cubicBezTo>
                  <a:cubicBezTo>
                    <a:pt x="121543" y="112595"/>
                    <a:pt x="121392" y="113084"/>
                    <a:pt x="121204" y="113535"/>
                  </a:cubicBezTo>
                  <a:lnTo>
                    <a:pt x="121204" y="113497"/>
                  </a:lnTo>
                  <a:cubicBezTo>
                    <a:pt x="120791" y="115302"/>
                    <a:pt x="120565" y="117144"/>
                    <a:pt x="120640" y="119024"/>
                  </a:cubicBezTo>
                  <a:cubicBezTo>
                    <a:pt x="120678" y="119437"/>
                    <a:pt x="120716" y="119888"/>
                    <a:pt x="120753" y="120377"/>
                  </a:cubicBezTo>
                  <a:cubicBezTo>
                    <a:pt x="120866" y="121430"/>
                    <a:pt x="121054" y="122557"/>
                    <a:pt x="121317" y="123836"/>
                  </a:cubicBezTo>
                  <a:cubicBezTo>
                    <a:pt x="121881" y="126693"/>
                    <a:pt x="122595" y="129512"/>
                    <a:pt x="123422" y="132294"/>
                  </a:cubicBezTo>
                  <a:cubicBezTo>
                    <a:pt x="123911" y="133836"/>
                    <a:pt x="124362" y="135415"/>
                    <a:pt x="124888" y="137031"/>
                  </a:cubicBezTo>
                  <a:cubicBezTo>
                    <a:pt x="125415" y="138610"/>
                    <a:pt x="125941" y="140264"/>
                    <a:pt x="126430" y="141881"/>
                  </a:cubicBezTo>
                  <a:cubicBezTo>
                    <a:pt x="126956" y="143535"/>
                    <a:pt x="127370" y="145189"/>
                    <a:pt x="127746" y="146843"/>
                  </a:cubicBezTo>
                  <a:cubicBezTo>
                    <a:pt x="128460" y="150001"/>
                    <a:pt x="128573" y="153272"/>
                    <a:pt x="128084" y="156505"/>
                  </a:cubicBezTo>
                  <a:cubicBezTo>
                    <a:pt x="127858" y="157896"/>
                    <a:pt x="127520" y="159249"/>
                    <a:pt x="127106" y="160565"/>
                  </a:cubicBezTo>
                  <a:cubicBezTo>
                    <a:pt x="126731" y="161693"/>
                    <a:pt x="126317" y="162821"/>
                    <a:pt x="125828" y="163911"/>
                  </a:cubicBezTo>
                  <a:cubicBezTo>
                    <a:pt x="125415" y="164888"/>
                    <a:pt x="124964" y="165678"/>
                    <a:pt x="124625" y="166355"/>
                  </a:cubicBezTo>
                  <a:cubicBezTo>
                    <a:pt x="124287" y="167031"/>
                    <a:pt x="123949" y="167520"/>
                    <a:pt x="123723" y="167858"/>
                  </a:cubicBezTo>
                  <a:cubicBezTo>
                    <a:pt x="123535" y="168234"/>
                    <a:pt x="123422" y="168422"/>
                    <a:pt x="123422" y="168422"/>
                  </a:cubicBezTo>
                  <a:lnTo>
                    <a:pt x="123272" y="168347"/>
                  </a:lnTo>
                  <a:cubicBezTo>
                    <a:pt x="123272" y="168347"/>
                    <a:pt x="123610" y="167558"/>
                    <a:pt x="124174" y="166167"/>
                  </a:cubicBezTo>
                  <a:cubicBezTo>
                    <a:pt x="124437" y="165490"/>
                    <a:pt x="124776" y="164625"/>
                    <a:pt x="125114" y="163648"/>
                  </a:cubicBezTo>
                  <a:cubicBezTo>
                    <a:pt x="125302" y="163197"/>
                    <a:pt x="125490" y="162633"/>
                    <a:pt x="125640" y="162106"/>
                  </a:cubicBezTo>
                  <a:cubicBezTo>
                    <a:pt x="125753" y="161543"/>
                    <a:pt x="125979" y="160941"/>
                    <a:pt x="126091" y="160340"/>
                  </a:cubicBezTo>
                  <a:cubicBezTo>
                    <a:pt x="126430" y="159024"/>
                    <a:pt x="126693" y="157708"/>
                    <a:pt x="126843" y="156355"/>
                  </a:cubicBezTo>
                  <a:cubicBezTo>
                    <a:pt x="127031" y="154851"/>
                    <a:pt x="127106" y="153347"/>
                    <a:pt x="127069" y="151843"/>
                  </a:cubicBezTo>
                  <a:cubicBezTo>
                    <a:pt x="126994" y="150264"/>
                    <a:pt x="126843" y="148648"/>
                    <a:pt x="126580" y="147069"/>
                  </a:cubicBezTo>
                  <a:cubicBezTo>
                    <a:pt x="126317" y="145415"/>
                    <a:pt x="125979" y="143760"/>
                    <a:pt x="125640" y="142106"/>
                  </a:cubicBezTo>
                  <a:cubicBezTo>
                    <a:pt x="124926" y="138760"/>
                    <a:pt x="124024" y="135452"/>
                    <a:pt x="123159" y="132369"/>
                  </a:cubicBezTo>
                  <a:cubicBezTo>
                    <a:pt x="122708" y="130828"/>
                    <a:pt x="122332" y="129324"/>
                    <a:pt x="121994" y="127896"/>
                  </a:cubicBezTo>
                  <a:cubicBezTo>
                    <a:pt x="121655" y="126467"/>
                    <a:pt x="121355" y="125114"/>
                    <a:pt x="121091" y="123873"/>
                  </a:cubicBezTo>
                  <a:cubicBezTo>
                    <a:pt x="120866" y="122633"/>
                    <a:pt x="120640" y="121467"/>
                    <a:pt x="120528" y="120415"/>
                  </a:cubicBezTo>
                  <a:cubicBezTo>
                    <a:pt x="120528" y="120264"/>
                    <a:pt x="120490" y="120151"/>
                    <a:pt x="120490" y="120001"/>
                  </a:cubicBezTo>
                  <a:lnTo>
                    <a:pt x="120490" y="120001"/>
                  </a:lnTo>
                  <a:cubicBezTo>
                    <a:pt x="120377" y="118986"/>
                    <a:pt x="119512" y="118347"/>
                    <a:pt x="118949" y="119663"/>
                  </a:cubicBezTo>
                  <a:lnTo>
                    <a:pt x="118949" y="119663"/>
                  </a:lnTo>
                  <a:cubicBezTo>
                    <a:pt x="118272" y="121279"/>
                    <a:pt x="117595" y="122858"/>
                    <a:pt x="116994" y="124475"/>
                  </a:cubicBezTo>
                  <a:cubicBezTo>
                    <a:pt x="116618" y="125452"/>
                    <a:pt x="116242" y="126467"/>
                    <a:pt x="115941" y="127445"/>
                  </a:cubicBezTo>
                  <a:lnTo>
                    <a:pt x="115001" y="130452"/>
                  </a:lnTo>
                  <a:cubicBezTo>
                    <a:pt x="114700" y="131430"/>
                    <a:pt x="114475" y="132407"/>
                    <a:pt x="114249" y="133384"/>
                  </a:cubicBezTo>
                  <a:cubicBezTo>
                    <a:pt x="114024" y="134362"/>
                    <a:pt x="113798" y="135302"/>
                    <a:pt x="113573" y="136279"/>
                  </a:cubicBezTo>
                  <a:cubicBezTo>
                    <a:pt x="113385" y="137219"/>
                    <a:pt x="113272" y="138159"/>
                    <a:pt x="113084" y="139099"/>
                  </a:cubicBezTo>
                  <a:cubicBezTo>
                    <a:pt x="112934" y="140001"/>
                    <a:pt x="112746" y="140941"/>
                    <a:pt x="112670" y="141843"/>
                  </a:cubicBezTo>
                  <a:cubicBezTo>
                    <a:pt x="112445" y="143648"/>
                    <a:pt x="112182" y="145415"/>
                    <a:pt x="112031" y="147106"/>
                  </a:cubicBezTo>
                  <a:cubicBezTo>
                    <a:pt x="111618" y="150490"/>
                    <a:pt x="111279" y="153610"/>
                    <a:pt x="111167" y="156355"/>
                  </a:cubicBezTo>
                  <a:cubicBezTo>
                    <a:pt x="111054" y="158723"/>
                    <a:pt x="111167" y="161091"/>
                    <a:pt x="111467" y="163460"/>
                  </a:cubicBezTo>
                  <a:cubicBezTo>
                    <a:pt x="111655" y="164964"/>
                    <a:pt x="111994" y="166467"/>
                    <a:pt x="112482" y="167934"/>
                  </a:cubicBezTo>
                  <a:cubicBezTo>
                    <a:pt x="112821" y="168911"/>
                    <a:pt x="113046" y="169437"/>
                    <a:pt x="113046" y="169437"/>
                  </a:cubicBezTo>
                  <a:lnTo>
                    <a:pt x="112370" y="169700"/>
                  </a:lnTo>
                  <a:cubicBezTo>
                    <a:pt x="112370" y="169700"/>
                    <a:pt x="112144" y="169137"/>
                    <a:pt x="111768" y="168122"/>
                  </a:cubicBezTo>
                  <a:cubicBezTo>
                    <a:pt x="111317" y="166618"/>
                    <a:pt x="110979" y="165076"/>
                    <a:pt x="110791" y="163535"/>
                  </a:cubicBezTo>
                  <a:cubicBezTo>
                    <a:pt x="110528" y="161167"/>
                    <a:pt x="110452" y="158761"/>
                    <a:pt x="110603" y="156355"/>
                  </a:cubicBezTo>
                  <a:cubicBezTo>
                    <a:pt x="110715" y="153573"/>
                    <a:pt x="111054" y="150452"/>
                    <a:pt x="111467" y="147069"/>
                  </a:cubicBezTo>
                  <a:cubicBezTo>
                    <a:pt x="111618" y="145377"/>
                    <a:pt x="111881" y="143610"/>
                    <a:pt x="112106" y="141768"/>
                  </a:cubicBezTo>
                  <a:cubicBezTo>
                    <a:pt x="112219" y="140866"/>
                    <a:pt x="112370" y="139926"/>
                    <a:pt x="112558" y="138986"/>
                  </a:cubicBezTo>
                  <a:cubicBezTo>
                    <a:pt x="112708" y="138084"/>
                    <a:pt x="112896" y="137106"/>
                    <a:pt x="113046" y="136129"/>
                  </a:cubicBezTo>
                  <a:cubicBezTo>
                    <a:pt x="113873" y="132106"/>
                    <a:pt x="115039" y="128121"/>
                    <a:pt x="116505" y="124287"/>
                  </a:cubicBezTo>
                  <a:cubicBezTo>
                    <a:pt x="118046" y="120264"/>
                    <a:pt x="120001" y="116242"/>
                    <a:pt x="121242" y="111956"/>
                  </a:cubicBezTo>
                  <a:cubicBezTo>
                    <a:pt x="121768" y="109813"/>
                    <a:pt x="122219" y="107595"/>
                    <a:pt x="122520" y="105377"/>
                  </a:cubicBezTo>
                  <a:cubicBezTo>
                    <a:pt x="122670" y="104249"/>
                    <a:pt x="122783" y="103159"/>
                    <a:pt x="122934" y="102031"/>
                  </a:cubicBezTo>
                  <a:cubicBezTo>
                    <a:pt x="123046" y="100903"/>
                    <a:pt x="123009" y="99775"/>
                    <a:pt x="123046" y="98647"/>
                  </a:cubicBezTo>
                  <a:cubicBezTo>
                    <a:pt x="123084" y="98084"/>
                    <a:pt x="123084" y="97520"/>
                    <a:pt x="123046" y="96956"/>
                  </a:cubicBezTo>
                  <a:lnTo>
                    <a:pt x="122934" y="95264"/>
                  </a:lnTo>
                  <a:lnTo>
                    <a:pt x="122896" y="94399"/>
                  </a:lnTo>
                  <a:lnTo>
                    <a:pt x="122896" y="94211"/>
                  </a:lnTo>
                  <a:lnTo>
                    <a:pt x="122896" y="94136"/>
                  </a:lnTo>
                  <a:lnTo>
                    <a:pt x="122896" y="94099"/>
                  </a:lnTo>
                  <a:lnTo>
                    <a:pt x="122896" y="94023"/>
                  </a:lnTo>
                  <a:lnTo>
                    <a:pt x="122858" y="93572"/>
                  </a:lnTo>
                  <a:lnTo>
                    <a:pt x="122633" y="91918"/>
                  </a:lnTo>
                  <a:cubicBezTo>
                    <a:pt x="122482" y="90790"/>
                    <a:pt x="122332" y="89662"/>
                    <a:pt x="122182" y="88572"/>
                  </a:cubicBezTo>
                  <a:lnTo>
                    <a:pt x="122069" y="87745"/>
                  </a:lnTo>
                  <a:cubicBezTo>
                    <a:pt x="122031" y="87444"/>
                    <a:pt x="121956" y="87181"/>
                    <a:pt x="121919" y="86918"/>
                  </a:cubicBezTo>
                  <a:lnTo>
                    <a:pt x="121580" y="85264"/>
                  </a:lnTo>
                  <a:cubicBezTo>
                    <a:pt x="121355" y="84174"/>
                    <a:pt x="121129" y="83083"/>
                    <a:pt x="120903" y="81993"/>
                  </a:cubicBezTo>
                  <a:cubicBezTo>
                    <a:pt x="120791" y="81467"/>
                    <a:pt x="120678" y="80941"/>
                    <a:pt x="120528" y="80414"/>
                  </a:cubicBezTo>
                  <a:cubicBezTo>
                    <a:pt x="120377" y="79888"/>
                    <a:pt x="120227" y="79362"/>
                    <a:pt x="120076" y="78835"/>
                  </a:cubicBezTo>
                  <a:lnTo>
                    <a:pt x="119249" y="75677"/>
                  </a:lnTo>
                  <a:cubicBezTo>
                    <a:pt x="118986" y="74625"/>
                    <a:pt x="118573" y="73610"/>
                    <a:pt x="118272" y="72595"/>
                  </a:cubicBezTo>
                  <a:cubicBezTo>
                    <a:pt x="117858" y="71467"/>
                    <a:pt x="117482" y="70377"/>
                    <a:pt x="117106" y="69286"/>
                  </a:cubicBezTo>
                  <a:lnTo>
                    <a:pt x="117069" y="69286"/>
                  </a:lnTo>
                  <a:lnTo>
                    <a:pt x="116956" y="68948"/>
                  </a:lnTo>
                  <a:cubicBezTo>
                    <a:pt x="116693" y="68159"/>
                    <a:pt x="116392" y="67407"/>
                    <a:pt x="116129" y="66617"/>
                  </a:cubicBezTo>
                  <a:lnTo>
                    <a:pt x="115039" y="63760"/>
                  </a:lnTo>
                  <a:cubicBezTo>
                    <a:pt x="114663" y="62820"/>
                    <a:pt x="114400" y="61843"/>
                    <a:pt x="114099" y="60940"/>
                  </a:cubicBezTo>
                  <a:cubicBezTo>
                    <a:pt x="113761" y="60038"/>
                    <a:pt x="113497" y="59061"/>
                    <a:pt x="113197" y="58159"/>
                  </a:cubicBezTo>
                  <a:cubicBezTo>
                    <a:pt x="113046" y="57632"/>
                    <a:pt x="112896" y="57106"/>
                    <a:pt x="112783" y="56580"/>
                  </a:cubicBezTo>
                  <a:cubicBezTo>
                    <a:pt x="112370" y="55527"/>
                    <a:pt x="111580" y="55189"/>
                    <a:pt x="111505" y="55978"/>
                  </a:cubicBezTo>
                  <a:cubicBezTo>
                    <a:pt x="111505" y="56053"/>
                    <a:pt x="111467" y="56091"/>
                    <a:pt x="111467" y="56128"/>
                  </a:cubicBezTo>
                  <a:cubicBezTo>
                    <a:pt x="111467" y="56392"/>
                    <a:pt x="111430" y="56692"/>
                    <a:pt x="111392" y="56956"/>
                  </a:cubicBezTo>
                  <a:cubicBezTo>
                    <a:pt x="111279" y="57933"/>
                    <a:pt x="111204" y="58910"/>
                    <a:pt x="111054" y="59925"/>
                  </a:cubicBezTo>
                  <a:cubicBezTo>
                    <a:pt x="110941" y="60489"/>
                    <a:pt x="110828" y="61053"/>
                    <a:pt x="110715" y="61617"/>
                  </a:cubicBezTo>
                  <a:lnTo>
                    <a:pt x="110753" y="61617"/>
                  </a:lnTo>
                  <a:cubicBezTo>
                    <a:pt x="110753" y="61617"/>
                    <a:pt x="110715" y="61805"/>
                    <a:pt x="110640" y="62144"/>
                  </a:cubicBezTo>
                  <a:cubicBezTo>
                    <a:pt x="110565" y="62482"/>
                    <a:pt x="110528" y="62707"/>
                    <a:pt x="110490" y="62971"/>
                  </a:cubicBezTo>
                  <a:cubicBezTo>
                    <a:pt x="110415" y="63271"/>
                    <a:pt x="110377" y="63459"/>
                    <a:pt x="110302" y="63647"/>
                  </a:cubicBezTo>
                  <a:cubicBezTo>
                    <a:pt x="110264" y="63873"/>
                    <a:pt x="110264" y="64023"/>
                    <a:pt x="110227" y="64249"/>
                  </a:cubicBezTo>
                  <a:cubicBezTo>
                    <a:pt x="110152" y="64775"/>
                    <a:pt x="110076" y="65377"/>
                    <a:pt x="110039" y="66053"/>
                  </a:cubicBezTo>
                  <a:cubicBezTo>
                    <a:pt x="110001" y="66730"/>
                    <a:pt x="110001" y="67482"/>
                    <a:pt x="110001" y="68271"/>
                  </a:cubicBezTo>
                  <a:cubicBezTo>
                    <a:pt x="110001" y="69023"/>
                    <a:pt x="110001" y="69850"/>
                    <a:pt x="110039" y="70715"/>
                  </a:cubicBezTo>
                  <a:cubicBezTo>
                    <a:pt x="110076" y="71580"/>
                    <a:pt x="110114" y="72444"/>
                    <a:pt x="110152" y="73347"/>
                  </a:cubicBezTo>
                  <a:cubicBezTo>
                    <a:pt x="110189" y="74249"/>
                    <a:pt x="110227" y="75151"/>
                    <a:pt x="110340" y="76053"/>
                  </a:cubicBezTo>
                  <a:cubicBezTo>
                    <a:pt x="110452" y="76956"/>
                    <a:pt x="110565" y="77858"/>
                    <a:pt x="110753" y="78723"/>
                  </a:cubicBezTo>
                  <a:cubicBezTo>
                    <a:pt x="110903" y="79625"/>
                    <a:pt x="111129" y="80452"/>
                    <a:pt x="111317" y="81279"/>
                  </a:cubicBezTo>
                  <a:cubicBezTo>
                    <a:pt x="111505" y="82106"/>
                    <a:pt x="111768" y="82895"/>
                    <a:pt x="112031" y="83647"/>
                  </a:cubicBezTo>
                  <a:cubicBezTo>
                    <a:pt x="112257" y="84362"/>
                    <a:pt x="112558" y="85038"/>
                    <a:pt x="112821" y="85715"/>
                  </a:cubicBezTo>
                  <a:cubicBezTo>
                    <a:pt x="113309" y="86993"/>
                    <a:pt x="113798" y="88008"/>
                    <a:pt x="114174" y="88760"/>
                  </a:cubicBezTo>
                  <a:lnTo>
                    <a:pt x="114249" y="88948"/>
                  </a:lnTo>
                  <a:cubicBezTo>
                    <a:pt x="114325" y="89061"/>
                    <a:pt x="114400" y="89174"/>
                    <a:pt x="114475" y="89287"/>
                  </a:cubicBezTo>
                  <a:cubicBezTo>
                    <a:pt x="115227" y="90865"/>
                    <a:pt x="115715" y="92595"/>
                    <a:pt x="115979" y="94324"/>
                  </a:cubicBezTo>
                  <a:cubicBezTo>
                    <a:pt x="116242" y="96166"/>
                    <a:pt x="116317" y="98046"/>
                    <a:pt x="116279" y="99888"/>
                  </a:cubicBezTo>
                  <a:cubicBezTo>
                    <a:pt x="116242" y="101768"/>
                    <a:pt x="116054" y="103723"/>
                    <a:pt x="115828" y="105640"/>
                  </a:cubicBezTo>
                  <a:cubicBezTo>
                    <a:pt x="115603" y="107520"/>
                    <a:pt x="115302" y="109399"/>
                    <a:pt x="114851" y="111279"/>
                  </a:cubicBezTo>
                  <a:cubicBezTo>
                    <a:pt x="114400" y="113121"/>
                    <a:pt x="113836" y="114888"/>
                    <a:pt x="113272" y="116617"/>
                  </a:cubicBezTo>
                  <a:lnTo>
                    <a:pt x="111655" y="121580"/>
                  </a:lnTo>
                  <a:cubicBezTo>
                    <a:pt x="111167" y="123121"/>
                    <a:pt x="110715" y="124625"/>
                    <a:pt x="110340" y="126016"/>
                  </a:cubicBezTo>
                  <a:cubicBezTo>
                    <a:pt x="109964" y="127407"/>
                    <a:pt x="109700" y="128685"/>
                    <a:pt x="109475" y="129813"/>
                  </a:cubicBezTo>
                  <a:cubicBezTo>
                    <a:pt x="109324" y="130828"/>
                    <a:pt x="109212" y="131806"/>
                    <a:pt x="109137" y="132821"/>
                  </a:cubicBezTo>
                  <a:cubicBezTo>
                    <a:pt x="109061" y="133610"/>
                    <a:pt x="109061" y="134287"/>
                    <a:pt x="109061" y="134738"/>
                  </a:cubicBezTo>
                  <a:cubicBezTo>
                    <a:pt x="109024" y="135189"/>
                    <a:pt x="109061" y="135415"/>
                    <a:pt x="109061" y="135415"/>
                  </a:cubicBezTo>
                  <a:lnTo>
                    <a:pt x="108309" y="135415"/>
                  </a:lnTo>
                  <a:cubicBezTo>
                    <a:pt x="108309" y="135415"/>
                    <a:pt x="108309" y="135151"/>
                    <a:pt x="108347" y="134700"/>
                  </a:cubicBezTo>
                  <a:cubicBezTo>
                    <a:pt x="108385" y="134249"/>
                    <a:pt x="108385" y="133610"/>
                    <a:pt x="108497" y="132745"/>
                  </a:cubicBezTo>
                  <a:cubicBezTo>
                    <a:pt x="108648" y="131918"/>
                    <a:pt x="108761" y="130866"/>
                    <a:pt x="108986" y="129738"/>
                  </a:cubicBezTo>
                  <a:cubicBezTo>
                    <a:pt x="109212" y="128610"/>
                    <a:pt x="109512" y="127294"/>
                    <a:pt x="109888" y="125903"/>
                  </a:cubicBezTo>
                  <a:cubicBezTo>
                    <a:pt x="110264" y="124512"/>
                    <a:pt x="110753" y="123008"/>
                    <a:pt x="111242" y="121430"/>
                  </a:cubicBezTo>
                  <a:cubicBezTo>
                    <a:pt x="111768" y="119851"/>
                    <a:pt x="112294" y="118196"/>
                    <a:pt x="112821" y="116505"/>
                  </a:cubicBezTo>
                  <a:cubicBezTo>
                    <a:pt x="113385" y="114775"/>
                    <a:pt x="113873" y="113008"/>
                    <a:pt x="114287" y="111166"/>
                  </a:cubicBezTo>
                  <a:cubicBezTo>
                    <a:pt x="114738" y="109287"/>
                    <a:pt x="115039" y="107407"/>
                    <a:pt x="115227" y="105527"/>
                  </a:cubicBezTo>
                  <a:cubicBezTo>
                    <a:pt x="115415" y="103647"/>
                    <a:pt x="115565" y="101730"/>
                    <a:pt x="115565" y="99888"/>
                  </a:cubicBezTo>
                  <a:cubicBezTo>
                    <a:pt x="115603" y="98046"/>
                    <a:pt x="115490" y="96241"/>
                    <a:pt x="115227" y="94399"/>
                  </a:cubicBezTo>
                  <a:cubicBezTo>
                    <a:pt x="114964" y="92745"/>
                    <a:pt x="114475" y="91091"/>
                    <a:pt x="113798" y="89550"/>
                  </a:cubicBezTo>
                  <a:cubicBezTo>
                    <a:pt x="113121" y="88159"/>
                    <a:pt x="112182" y="86956"/>
                    <a:pt x="111016" y="85941"/>
                  </a:cubicBezTo>
                  <a:cubicBezTo>
                    <a:pt x="109888" y="85038"/>
                    <a:pt x="108610" y="84324"/>
                    <a:pt x="107482" y="84512"/>
                  </a:cubicBezTo>
                  <a:cubicBezTo>
                    <a:pt x="106956" y="84625"/>
                    <a:pt x="106467" y="84850"/>
                    <a:pt x="106129" y="85226"/>
                  </a:cubicBezTo>
                  <a:cubicBezTo>
                    <a:pt x="105828" y="85565"/>
                    <a:pt x="105603" y="85941"/>
                    <a:pt x="105452" y="86354"/>
                  </a:cubicBezTo>
                  <a:cubicBezTo>
                    <a:pt x="105264" y="86768"/>
                    <a:pt x="105152" y="87219"/>
                    <a:pt x="105076" y="87632"/>
                  </a:cubicBezTo>
                  <a:cubicBezTo>
                    <a:pt x="105039" y="87933"/>
                    <a:pt x="105001" y="88234"/>
                    <a:pt x="104964" y="88535"/>
                  </a:cubicBezTo>
                  <a:cubicBezTo>
                    <a:pt x="104926" y="89587"/>
                    <a:pt x="104851" y="90602"/>
                    <a:pt x="104813" y="91580"/>
                  </a:cubicBezTo>
                  <a:cubicBezTo>
                    <a:pt x="104851" y="92557"/>
                    <a:pt x="104851" y="93535"/>
                    <a:pt x="104888" y="94475"/>
                  </a:cubicBezTo>
                  <a:cubicBezTo>
                    <a:pt x="104926" y="94926"/>
                    <a:pt x="105001" y="95414"/>
                    <a:pt x="105039" y="95903"/>
                  </a:cubicBezTo>
                  <a:cubicBezTo>
                    <a:pt x="105076" y="96354"/>
                    <a:pt x="105152" y="96805"/>
                    <a:pt x="105227" y="97219"/>
                  </a:cubicBezTo>
                  <a:cubicBezTo>
                    <a:pt x="105340" y="97670"/>
                    <a:pt x="105415" y="98084"/>
                    <a:pt x="105490" y="98497"/>
                  </a:cubicBezTo>
                  <a:cubicBezTo>
                    <a:pt x="105565" y="98948"/>
                    <a:pt x="105678" y="99362"/>
                    <a:pt x="105753" y="99738"/>
                  </a:cubicBezTo>
                  <a:cubicBezTo>
                    <a:pt x="106091" y="101354"/>
                    <a:pt x="106618" y="102820"/>
                    <a:pt x="106918" y="104136"/>
                  </a:cubicBezTo>
                  <a:cubicBezTo>
                    <a:pt x="107294" y="105978"/>
                    <a:pt x="108009" y="110678"/>
                    <a:pt x="108009" y="110678"/>
                  </a:cubicBezTo>
                  <a:cubicBezTo>
                    <a:pt x="108009" y="110678"/>
                    <a:pt x="107670" y="109625"/>
                    <a:pt x="107069" y="107745"/>
                  </a:cubicBezTo>
                  <a:cubicBezTo>
                    <a:pt x="106768" y="106805"/>
                    <a:pt x="106392" y="105715"/>
                    <a:pt x="105979" y="104399"/>
                  </a:cubicBezTo>
                  <a:cubicBezTo>
                    <a:pt x="105603" y="103084"/>
                    <a:pt x="105114" y="101617"/>
                    <a:pt x="104738" y="99963"/>
                  </a:cubicBezTo>
                  <a:cubicBezTo>
                    <a:pt x="104512" y="99136"/>
                    <a:pt x="104362" y="98272"/>
                    <a:pt x="104212" y="97369"/>
                  </a:cubicBezTo>
                  <a:cubicBezTo>
                    <a:pt x="104137" y="96881"/>
                    <a:pt x="104061" y="96467"/>
                    <a:pt x="104024" y="95978"/>
                  </a:cubicBezTo>
                  <a:cubicBezTo>
                    <a:pt x="103949" y="95527"/>
                    <a:pt x="103911" y="95076"/>
                    <a:pt x="103873" y="94587"/>
                  </a:cubicBezTo>
                  <a:cubicBezTo>
                    <a:pt x="103873" y="93610"/>
                    <a:pt x="103836" y="92632"/>
                    <a:pt x="103798" y="91580"/>
                  </a:cubicBezTo>
                  <a:cubicBezTo>
                    <a:pt x="103873" y="90565"/>
                    <a:pt x="103949" y="89550"/>
                    <a:pt x="104024" y="88497"/>
                  </a:cubicBezTo>
                  <a:cubicBezTo>
                    <a:pt x="104212" y="87444"/>
                    <a:pt x="104362" y="86392"/>
                    <a:pt x="104550" y="85339"/>
                  </a:cubicBezTo>
                  <a:lnTo>
                    <a:pt x="105227" y="82144"/>
                  </a:lnTo>
                  <a:cubicBezTo>
                    <a:pt x="105791" y="80001"/>
                    <a:pt x="106279" y="77820"/>
                    <a:pt x="106693" y="75640"/>
                  </a:cubicBezTo>
                  <a:cubicBezTo>
                    <a:pt x="106881" y="74512"/>
                    <a:pt x="107219" y="73459"/>
                    <a:pt x="107445" y="72369"/>
                  </a:cubicBezTo>
                  <a:cubicBezTo>
                    <a:pt x="107708" y="71279"/>
                    <a:pt x="107934" y="70189"/>
                    <a:pt x="108197" y="69136"/>
                  </a:cubicBezTo>
                  <a:cubicBezTo>
                    <a:pt x="108685" y="66993"/>
                    <a:pt x="109137" y="64850"/>
                    <a:pt x="109475" y="62820"/>
                  </a:cubicBezTo>
                  <a:cubicBezTo>
                    <a:pt x="109625" y="61805"/>
                    <a:pt x="109776" y="60790"/>
                    <a:pt x="109926" y="59813"/>
                  </a:cubicBezTo>
                  <a:cubicBezTo>
                    <a:pt x="110076" y="58835"/>
                    <a:pt x="110114" y="57858"/>
                    <a:pt x="110227" y="56918"/>
                  </a:cubicBezTo>
                  <a:cubicBezTo>
                    <a:pt x="110302" y="55978"/>
                    <a:pt x="110377" y="55038"/>
                    <a:pt x="110415" y="54174"/>
                  </a:cubicBezTo>
                  <a:cubicBezTo>
                    <a:pt x="110415" y="53685"/>
                    <a:pt x="110452" y="53271"/>
                    <a:pt x="110452" y="52820"/>
                  </a:cubicBezTo>
                  <a:lnTo>
                    <a:pt x="110490" y="52181"/>
                  </a:lnTo>
                  <a:lnTo>
                    <a:pt x="110490" y="51580"/>
                  </a:lnTo>
                  <a:cubicBezTo>
                    <a:pt x="110415" y="49925"/>
                    <a:pt x="110377" y="48422"/>
                    <a:pt x="110302" y="47068"/>
                  </a:cubicBezTo>
                  <a:cubicBezTo>
                    <a:pt x="110264" y="46392"/>
                    <a:pt x="110227" y="45752"/>
                    <a:pt x="110227" y="45151"/>
                  </a:cubicBezTo>
                  <a:cubicBezTo>
                    <a:pt x="110227" y="44850"/>
                    <a:pt x="110227" y="44587"/>
                    <a:pt x="110189" y="44324"/>
                  </a:cubicBezTo>
                  <a:cubicBezTo>
                    <a:pt x="109964" y="43196"/>
                    <a:pt x="109738" y="42143"/>
                    <a:pt x="109512" y="41166"/>
                  </a:cubicBezTo>
                  <a:cubicBezTo>
                    <a:pt x="109137" y="39813"/>
                    <a:pt x="108761" y="38572"/>
                    <a:pt x="108422" y="37444"/>
                  </a:cubicBezTo>
                  <a:cubicBezTo>
                    <a:pt x="108084" y="36316"/>
                    <a:pt x="107708" y="35264"/>
                    <a:pt x="107370" y="34324"/>
                  </a:cubicBezTo>
                  <a:cubicBezTo>
                    <a:pt x="106731" y="32444"/>
                    <a:pt x="106167" y="30978"/>
                    <a:pt x="105791" y="29963"/>
                  </a:cubicBezTo>
                  <a:lnTo>
                    <a:pt x="105189" y="28422"/>
                  </a:lnTo>
                  <a:lnTo>
                    <a:pt x="107144" y="27858"/>
                  </a:lnTo>
                  <a:lnTo>
                    <a:pt x="108873" y="33873"/>
                  </a:lnTo>
                  <a:cubicBezTo>
                    <a:pt x="109137" y="34850"/>
                    <a:pt x="109512" y="35903"/>
                    <a:pt x="109813" y="37068"/>
                  </a:cubicBezTo>
                  <a:cubicBezTo>
                    <a:pt x="110152" y="38234"/>
                    <a:pt x="110415" y="39512"/>
                    <a:pt x="110753" y="40865"/>
                  </a:cubicBezTo>
                  <a:cubicBezTo>
                    <a:pt x="111091" y="42256"/>
                    <a:pt x="111242" y="43722"/>
                    <a:pt x="111505" y="45301"/>
                  </a:cubicBezTo>
                  <a:cubicBezTo>
                    <a:pt x="111768" y="46843"/>
                    <a:pt x="111994" y="48422"/>
                    <a:pt x="112257" y="50113"/>
                  </a:cubicBezTo>
                  <a:cubicBezTo>
                    <a:pt x="112520" y="51805"/>
                    <a:pt x="112896" y="53497"/>
                    <a:pt x="113309" y="55264"/>
                  </a:cubicBezTo>
                  <a:cubicBezTo>
                    <a:pt x="113497" y="56053"/>
                    <a:pt x="113610" y="56880"/>
                    <a:pt x="113836" y="57670"/>
                  </a:cubicBezTo>
                  <a:cubicBezTo>
                    <a:pt x="114325" y="58986"/>
                    <a:pt x="115302" y="59286"/>
                    <a:pt x="115678" y="57632"/>
                  </a:cubicBezTo>
                  <a:lnTo>
                    <a:pt x="115678" y="57670"/>
                  </a:lnTo>
                  <a:cubicBezTo>
                    <a:pt x="115753" y="57143"/>
                    <a:pt x="115866" y="56655"/>
                    <a:pt x="116016" y="56166"/>
                  </a:cubicBezTo>
                  <a:cubicBezTo>
                    <a:pt x="116279" y="55151"/>
                    <a:pt x="116618" y="54174"/>
                    <a:pt x="116956" y="53196"/>
                  </a:cubicBezTo>
                  <a:cubicBezTo>
                    <a:pt x="117407" y="51918"/>
                    <a:pt x="117821" y="50602"/>
                    <a:pt x="118122" y="49286"/>
                  </a:cubicBezTo>
                  <a:cubicBezTo>
                    <a:pt x="119437" y="43158"/>
                    <a:pt x="119512" y="36053"/>
                    <a:pt x="117670" y="30188"/>
                  </a:cubicBezTo>
                  <a:lnTo>
                    <a:pt x="117370" y="29249"/>
                  </a:lnTo>
                  <a:cubicBezTo>
                    <a:pt x="116580" y="27594"/>
                    <a:pt x="115753" y="26015"/>
                    <a:pt x="114888" y="24549"/>
                  </a:cubicBezTo>
                  <a:cubicBezTo>
                    <a:pt x="114325" y="23647"/>
                    <a:pt x="113798" y="22782"/>
                    <a:pt x="113197" y="21955"/>
                  </a:cubicBezTo>
                  <a:cubicBezTo>
                    <a:pt x="112633" y="21128"/>
                    <a:pt x="112069" y="20339"/>
                    <a:pt x="111392" y="19587"/>
                  </a:cubicBezTo>
                  <a:cubicBezTo>
                    <a:pt x="110189" y="18083"/>
                    <a:pt x="108911" y="16767"/>
                    <a:pt x="107783" y="15414"/>
                  </a:cubicBezTo>
                  <a:cubicBezTo>
                    <a:pt x="106693" y="14136"/>
                    <a:pt x="105715" y="12858"/>
                    <a:pt x="104776" y="11504"/>
                  </a:cubicBezTo>
                  <a:cubicBezTo>
                    <a:pt x="104400" y="10865"/>
                    <a:pt x="104024" y="10264"/>
                    <a:pt x="103648" y="9662"/>
                  </a:cubicBezTo>
                  <a:cubicBezTo>
                    <a:pt x="103234" y="9023"/>
                    <a:pt x="102971" y="8459"/>
                    <a:pt x="102670" y="7933"/>
                  </a:cubicBezTo>
                  <a:cubicBezTo>
                    <a:pt x="101467" y="5790"/>
                    <a:pt x="100490" y="4136"/>
                    <a:pt x="99776" y="3045"/>
                  </a:cubicBezTo>
                  <a:cubicBezTo>
                    <a:pt x="99512" y="2669"/>
                    <a:pt x="99249" y="2331"/>
                    <a:pt x="98949" y="1993"/>
                  </a:cubicBezTo>
                  <a:lnTo>
                    <a:pt x="98911" y="1993"/>
                  </a:lnTo>
                  <a:cubicBezTo>
                    <a:pt x="98949" y="2030"/>
                    <a:pt x="98986" y="2030"/>
                    <a:pt x="99024" y="2068"/>
                  </a:cubicBezTo>
                  <a:lnTo>
                    <a:pt x="99099" y="2106"/>
                  </a:lnTo>
                  <a:lnTo>
                    <a:pt x="99663" y="0"/>
                  </a:lnTo>
                  <a:lnTo>
                    <a:pt x="99663" y="0"/>
                  </a:lnTo>
                  <a:lnTo>
                    <a:pt x="99738" y="0"/>
                  </a:lnTo>
                  <a:cubicBezTo>
                    <a:pt x="99813" y="0"/>
                    <a:pt x="99888" y="38"/>
                    <a:pt x="99964" y="76"/>
                  </a:cubicBezTo>
                  <a:cubicBezTo>
                    <a:pt x="100076" y="151"/>
                    <a:pt x="100189" y="188"/>
                    <a:pt x="100302" y="263"/>
                  </a:cubicBezTo>
                  <a:lnTo>
                    <a:pt x="100415" y="376"/>
                  </a:lnTo>
                  <a:cubicBezTo>
                    <a:pt x="100527" y="489"/>
                    <a:pt x="100565" y="564"/>
                    <a:pt x="100678" y="639"/>
                  </a:cubicBezTo>
                  <a:cubicBezTo>
                    <a:pt x="100979" y="1091"/>
                    <a:pt x="101279" y="1579"/>
                    <a:pt x="101543" y="2106"/>
                  </a:cubicBezTo>
                  <a:cubicBezTo>
                    <a:pt x="102219" y="3309"/>
                    <a:pt x="103046" y="5038"/>
                    <a:pt x="104061" y="7294"/>
                  </a:cubicBezTo>
                  <a:cubicBezTo>
                    <a:pt x="104324" y="7857"/>
                    <a:pt x="104588" y="8459"/>
                    <a:pt x="104888" y="9023"/>
                  </a:cubicBezTo>
                  <a:cubicBezTo>
                    <a:pt x="105189" y="9549"/>
                    <a:pt x="105565" y="10226"/>
                    <a:pt x="105941" y="10903"/>
                  </a:cubicBezTo>
                  <a:cubicBezTo>
                    <a:pt x="106731" y="12256"/>
                    <a:pt x="107633" y="13572"/>
                    <a:pt x="108610" y="14850"/>
                  </a:cubicBezTo>
                  <a:cubicBezTo>
                    <a:pt x="109588" y="16241"/>
                    <a:pt x="110866" y="17594"/>
                    <a:pt x="112031" y="19173"/>
                  </a:cubicBezTo>
                  <a:cubicBezTo>
                    <a:pt x="113272" y="20790"/>
                    <a:pt x="114400" y="22519"/>
                    <a:pt x="115415" y="24286"/>
                  </a:cubicBezTo>
                  <a:cubicBezTo>
                    <a:pt x="116279" y="25828"/>
                    <a:pt x="117069" y="27444"/>
                    <a:pt x="117858" y="29136"/>
                  </a:cubicBezTo>
                  <a:cubicBezTo>
                    <a:pt x="117971" y="29399"/>
                    <a:pt x="118084" y="29662"/>
                    <a:pt x="118197" y="29963"/>
                  </a:cubicBezTo>
                  <a:cubicBezTo>
                    <a:pt x="118234" y="30038"/>
                    <a:pt x="118272" y="30113"/>
                    <a:pt x="118309" y="30226"/>
                  </a:cubicBezTo>
                  <a:cubicBezTo>
                    <a:pt x="118798" y="31279"/>
                    <a:pt x="119212" y="32331"/>
                    <a:pt x="119663" y="33422"/>
                  </a:cubicBezTo>
                  <a:cubicBezTo>
                    <a:pt x="119851" y="33985"/>
                    <a:pt x="120076" y="34549"/>
                    <a:pt x="120302" y="35076"/>
                  </a:cubicBezTo>
                  <a:cubicBezTo>
                    <a:pt x="120377" y="35301"/>
                    <a:pt x="120452" y="35489"/>
                    <a:pt x="120565" y="35715"/>
                  </a:cubicBezTo>
                  <a:cubicBezTo>
                    <a:pt x="120640" y="35940"/>
                    <a:pt x="120753" y="36053"/>
                    <a:pt x="120903" y="36241"/>
                  </a:cubicBezTo>
                  <a:cubicBezTo>
                    <a:pt x="120979" y="36391"/>
                    <a:pt x="121167" y="36579"/>
                    <a:pt x="121317" y="36767"/>
                  </a:cubicBezTo>
                  <a:cubicBezTo>
                    <a:pt x="121505" y="36955"/>
                    <a:pt x="121693" y="37106"/>
                    <a:pt x="121919" y="37331"/>
                  </a:cubicBezTo>
                  <a:cubicBezTo>
                    <a:pt x="122407" y="37745"/>
                    <a:pt x="122934" y="38121"/>
                    <a:pt x="123497" y="38459"/>
                  </a:cubicBezTo>
                  <a:cubicBezTo>
                    <a:pt x="124738" y="39249"/>
                    <a:pt x="126204" y="40113"/>
                    <a:pt x="127858" y="40978"/>
                  </a:cubicBezTo>
                  <a:cubicBezTo>
                    <a:pt x="128648" y="41429"/>
                    <a:pt x="129513" y="41880"/>
                    <a:pt x="130377" y="42294"/>
                  </a:cubicBezTo>
                  <a:cubicBezTo>
                    <a:pt x="131279" y="42670"/>
                    <a:pt x="132182" y="43083"/>
                    <a:pt x="133084" y="43459"/>
                  </a:cubicBezTo>
                  <a:lnTo>
                    <a:pt x="138460" y="45715"/>
                  </a:lnTo>
                  <a:cubicBezTo>
                    <a:pt x="139325" y="46016"/>
                    <a:pt x="140152" y="46316"/>
                    <a:pt x="140979" y="46580"/>
                  </a:cubicBezTo>
                  <a:cubicBezTo>
                    <a:pt x="141317" y="46730"/>
                    <a:pt x="141580" y="46843"/>
                    <a:pt x="141881" y="46955"/>
                  </a:cubicBezTo>
                  <a:cubicBezTo>
                    <a:pt x="142407" y="47595"/>
                    <a:pt x="142934" y="48158"/>
                    <a:pt x="143535" y="48722"/>
                  </a:cubicBezTo>
                  <a:lnTo>
                    <a:pt x="142783" y="48234"/>
                  </a:lnTo>
                  <a:cubicBezTo>
                    <a:pt x="142182" y="47783"/>
                    <a:pt x="141505" y="47369"/>
                    <a:pt x="140791" y="47031"/>
                  </a:cubicBezTo>
                  <a:cubicBezTo>
                    <a:pt x="140039" y="46692"/>
                    <a:pt x="139174" y="46392"/>
                    <a:pt x="138310" y="46016"/>
                  </a:cubicBezTo>
                  <a:lnTo>
                    <a:pt x="133009" y="43685"/>
                  </a:lnTo>
                  <a:cubicBezTo>
                    <a:pt x="132107" y="43271"/>
                    <a:pt x="131204" y="42895"/>
                    <a:pt x="130302" y="42482"/>
                  </a:cubicBezTo>
                  <a:cubicBezTo>
                    <a:pt x="129437" y="42031"/>
                    <a:pt x="128573" y="41617"/>
                    <a:pt x="127746" y="41204"/>
                  </a:cubicBezTo>
                  <a:cubicBezTo>
                    <a:pt x="126768" y="40677"/>
                    <a:pt x="125791" y="40151"/>
                    <a:pt x="124926" y="39662"/>
                  </a:cubicBezTo>
                  <a:lnTo>
                    <a:pt x="124926" y="39662"/>
                  </a:lnTo>
                  <a:cubicBezTo>
                    <a:pt x="123460" y="38835"/>
                    <a:pt x="122031" y="38835"/>
                    <a:pt x="122858" y="40226"/>
                  </a:cubicBezTo>
                  <a:cubicBezTo>
                    <a:pt x="124024" y="42143"/>
                    <a:pt x="125340" y="44061"/>
                    <a:pt x="126467" y="46166"/>
                  </a:cubicBezTo>
                  <a:lnTo>
                    <a:pt x="126467" y="46166"/>
                  </a:lnTo>
                  <a:lnTo>
                    <a:pt x="126505" y="46241"/>
                  </a:lnTo>
                  <a:cubicBezTo>
                    <a:pt x="126693" y="46617"/>
                    <a:pt x="126881" y="46955"/>
                    <a:pt x="127069" y="47331"/>
                  </a:cubicBezTo>
                  <a:lnTo>
                    <a:pt x="127219" y="47557"/>
                  </a:lnTo>
                  <a:cubicBezTo>
                    <a:pt x="127370" y="47820"/>
                    <a:pt x="127633" y="48121"/>
                    <a:pt x="127858" y="48497"/>
                  </a:cubicBezTo>
                  <a:cubicBezTo>
                    <a:pt x="128535" y="49324"/>
                    <a:pt x="129249" y="50076"/>
                    <a:pt x="130001" y="50828"/>
                  </a:cubicBezTo>
                  <a:cubicBezTo>
                    <a:pt x="130979" y="51805"/>
                    <a:pt x="132031" y="52745"/>
                    <a:pt x="133122" y="53610"/>
                  </a:cubicBezTo>
                  <a:cubicBezTo>
                    <a:pt x="134325" y="54549"/>
                    <a:pt x="135678" y="55602"/>
                    <a:pt x="137144" y="56580"/>
                  </a:cubicBezTo>
                  <a:cubicBezTo>
                    <a:pt x="138610" y="57595"/>
                    <a:pt x="140189" y="58610"/>
                    <a:pt x="141843" y="59625"/>
                  </a:cubicBezTo>
                  <a:cubicBezTo>
                    <a:pt x="143498" y="60602"/>
                    <a:pt x="145264" y="61580"/>
                    <a:pt x="147107" y="62519"/>
                  </a:cubicBezTo>
                  <a:lnTo>
                    <a:pt x="149889" y="63910"/>
                  </a:lnTo>
                  <a:cubicBezTo>
                    <a:pt x="150791" y="64399"/>
                    <a:pt x="151693" y="64925"/>
                    <a:pt x="152595" y="65452"/>
                  </a:cubicBezTo>
                  <a:cubicBezTo>
                    <a:pt x="154437" y="66467"/>
                    <a:pt x="156204" y="67557"/>
                    <a:pt x="158009" y="68459"/>
                  </a:cubicBezTo>
                  <a:cubicBezTo>
                    <a:pt x="158498" y="68685"/>
                    <a:pt x="158949" y="68948"/>
                    <a:pt x="159400" y="69136"/>
                  </a:cubicBezTo>
                  <a:cubicBezTo>
                    <a:pt x="159851" y="69324"/>
                    <a:pt x="160302" y="69550"/>
                    <a:pt x="160791" y="69738"/>
                  </a:cubicBezTo>
                  <a:cubicBezTo>
                    <a:pt x="161731" y="70076"/>
                    <a:pt x="162671" y="70414"/>
                    <a:pt x="163573" y="70790"/>
                  </a:cubicBezTo>
                  <a:cubicBezTo>
                    <a:pt x="163986" y="70978"/>
                    <a:pt x="164362" y="71166"/>
                    <a:pt x="164738" y="71354"/>
                  </a:cubicBezTo>
                  <a:cubicBezTo>
                    <a:pt x="164813" y="71655"/>
                    <a:pt x="164851" y="71918"/>
                    <a:pt x="164889" y="72219"/>
                  </a:cubicBezTo>
                  <a:cubicBezTo>
                    <a:pt x="164362" y="71956"/>
                    <a:pt x="163836" y="71692"/>
                    <a:pt x="163272" y="71429"/>
                  </a:cubicBezTo>
                  <a:cubicBezTo>
                    <a:pt x="162821" y="71241"/>
                    <a:pt x="162370" y="71091"/>
                    <a:pt x="161919" y="70903"/>
                  </a:cubicBezTo>
                  <a:lnTo>
                    <a:pt x="160490" y="70301"/>
                  </a:lnTo>
                  <a:cubicBezTo>
                    <a:pt x="160039" y="70113"/>
                    <a:pt x="159550" y="69888"/>
                    <a:pt x="159099" y="69625"/>
                  </a:cubicBezTo>
                  <a:cubicBezTo>
                    <a:pt x="158610" y="69399"/>
                    <a:pt x="158159" y="69174"/>
                    <a:pt x="157708" y="68910"/>
                  </a:cubicBezTo>
                  <a:cubicBezTo>
                    <a:pt x="155904" y="67895"/>
                    <a:pt x="154174" y="66768"/>
                    <a:pt x="152407" y="65677"/>
                  </a:cubicBezTo>
                  <a:cubicBezTo>
                    <a:pt x="150640" y="64587"/>
                    <a:pt x="148836" y="63610"/>
                    <a:pt x="146956" y="62745"/>
                  </a:cubicBezTo>
                  <a:cubicBezTo>
                    <a:pt x="145076" y="61843"/>
                    <a:pt x="143310" y="60903"/>
                    <a:pt x="141580" y="59925"/>
                  </a:cubicBezTo>
                  <a:cubicBezTo>
                    <a:pt x="138498" y="58159"/>
                    <a:pt x="135490" y="56204"/>
                    <a:pt x="132633" y="54098"/>
                  </a:cubicBezTo>
                  <a:lnTo>
                    <a:pt x="131806" y="53422"/>
                  </a:lnTo>
                  <a:lnTo>
                    <a:pt x="131806" y="53422"/>
                  </a:lnTo>
                  <a:lnTo>
                    <a:pt x="131806" y="53422"/>
                  </a:lnTo>
                  <a:lnTo>
                    <a:pt x="131693" y="53346"/>
                  </a:lnTo>
                  <a:cubicBezTo>
                    <a:pt x="129851" y="51880"/>
                    <a:pt x="128685" y="51692"/>
                    <a:pt x="129287" y="53986"/>
                  </a:cubicBezTo>
                  <a:cubicBezTo>
                    <a:pt x="129475" y="54474"/>
                    <a:pt x="129700" y="54925"/>
                    <a:pt x="130001" y="55527"/>
                  </a:cubicBezTo>
                  <a:lnTo>
                    <a:pt x="130490" y="56617"/>
                  </a:lnTo>
                  <a:lnTo>
                    <a:pt x="130640" y="56918"/>
                  </a:lnTo>
                  <a:lnTo>
                    <a:pt x="130753" y="57181"/>
                  </a:lnTo>
                  <a:lnTo>
                    <a:pt x="131091" y="57745"/>
                  </a:lnTo>
                  <a:cubicBezTo>
                    <a:pt x="131618" y="58572"/>
                    <a:pt x="132219" y="59324"/>
                    <a:pt x="132896" y="60001"/>
                  </a:cubicBezTo>
                  <a:lnTo>
                    <a:pt x="138009" y="65038"/>
                  </a:lnTo>
                  <a:cubicBezTo>
                    <a:pt x="140114" y="66956"/>
                    <a:pt x="142370" y="68685"/>
                    <a:pt x="144738" y="70226"/>
                  </a:cubicBezTo>
                  <a:cubicBezTo>
                    <a:pt x="146054" y="71091"/>
                    <a:pt x="147332" y="72031"/>
                    <a:pt x="148573" y="73008"/>
                  </a:cubicBezTo>
                  <a:lnTo>
                    <a:pt x="149475" y="73835"/>
                  </a:lnTo>
                  <a:lnTo>
                    <a:pt x="150302" y="74700"/>
                  </a:lnTo>
                  <a:lnTo>
                    <a:pt x="151956" y="76504"/>
                  </a:lnTo>
                  <a:cubicBezTo>
                    <a:pt x="153122" y="77708"/>
                    <a:pt x="154212" y="78986"/>
                    <a:pt x="155264" y="80301"/>
                  </a:cubicBezTo>
                  <a:cubicBezTo>
                    <a:pt x="155753" y="81016"/>
                    <a:pt x="156204" y="81768"/>
                    <a:pt x="156580" y="82520"/>
                  </a:cubicBezTo>
                  <a:cubicBezTo>
                    <a:pt x="156618" y="82632"/>
                    <a:pt x="156655" y="82708"/>
                    <a:pt x="156693" y="82820"/>
                  </a:cubicBezTo>
                  <a:lnTo>
                    <a:pt x="156919" y="83159"/>
                  </a:lnTo>
                  <a:cubicBezTo>
                    <a:pt x="157182" y="83497"/>
                    <a:pt x="157520" y="84023"/>
                    <a:pt x="157971" y="84700"/>
                  </a:cubicBezTo>
                  <a:lnTo>
                    <a:pt x="159588" y="87144"/>
                  </a:lnTo>
                  <a:cubicBezTo>
                    <a:pt x="160302" y="88196"/>
                    <a:pt x="161092" y="89211"/>
                    <a:pt x="161919" y="90151"/>
                  </a:cubicBezTo>
                  <a:cubicBezTo>
                    <a:pt x="162144" y="90414"/>
                    <a:pt x="162370" y="90715"/>
                    <a:pt x="162633" y="90941"/>
                  </a:cubicBezTo>
                  <a:lnTo>
                    <a:pt x="163422" y="91730"/>
                  </a:lnTo>
                  <a:cubicBezTo>
                    <a:pt x="163986" y="92181"/>
                    <a:pt x="164663" y="92670"/>
                    <a:pt x="165302" y="93121"/>
                  </a:cubicBezTo>
                  <a:lnTo>
                    <a:pt x="166317" y="93835"/>
                  </a:lnTo>
                  <a:lnTo>
                    <a:pt x="166843" y="94211"/>
                  </a:lnTo>
                  <a:lnTo>
                    <a:pt x="167407" y="94512"/>
                  </a:lnTo>
                  <a:cubicBezTo>
                    <a:pt x="168122" y="94926"/>
                    <a:pt x="168874" y="95377"/>
                    <a:pt x="169588" y="95865"/>
                  </a:cubicBezTo>
                  <a:cubicBezTo>
                    <a:pt x="170377" y="96354"/>
                    <a:pt x="171167" y="96768"/>
                    <a:pt x="171956" y="97181"/>
                  </a:cubicBezTo>
                  <a:lnTo>
                    <a:pt x="173159" y="97858"/>
                  </a:lnTo>
                  <a:lnTo>
                    <a:pt x="173761" y="98196"/>
                  </a:lnTo>
                  <a:lnTo>
                    <a:pt x="174400" y="98459"/>
                  </a:lnTo>
                  <a:cubicBezTo>
                    <a:pt x="176129" y="99249"/>
                    <a:pt x="177859" y="100038"/>
                    <a:pt x="179663" y="100715"/>
                  </a:cubicBezTo>
                  <a:cubicBezTo>
                    <a:pt x="181468" y="101354"/>
                    <a:pt x="183272" y="102031"/>
                    <a:pt x="185039" y="102670"/>
                  </a:cubicBezTo>
                  <a:cubicBezTo>
                    <a:pt x="186844" y="103309"/>
                    <a:pt x="188573" y="103986"/>
                    <a:pt x="190227" y="104700"/>
                  </a:cubicBezTo>
                  <a:cubicBezTo>
                    <a:pt x="191242" y="105114"/>
                    <a:pt x="192219" y="105565"/>
                    <a:pt x="193197" y="106016"/>
                  </a:cubicBezTo>
                  <a:cubicBezTo>
                    <a:pt x="193385" y="106279"/>
                    <a:pt x="193535" y="106580"/>
                    <a:pt x="193686" y="106843"/>
                  </a:cubicBezTo>
                  <a:cubicBezTo>
                    <a:pt x="192520" y="106241"/>
                    <a:pt x="191317" y="105678"/>
                    <a:pt x="190001" y="105114"/>
                  </a:cubicBezTo>
                  <a:cubicBezTo>
                    <a:pt x="188385" y="104362"/>
                    <a:pt x="186656" y="103685"/>
                    <a:pt x="184889" y="103008"/>
                  </a:cubicBezTo>
                  <a:cubicBezTo>
                    <a:pt x="183122" y="102294"/>
                    <a:pt x="181317" y="101655"/>
                    <a:pt x="179513" y="101053"/>
                  </a:cubicBezTo>
                  <a:cubicBezTo>
                    <a:pt x="178610" y="100715"/>
                    <a:pt x="177671" y="100452"/>
                    <a:pt x="176768" y="100114"/>
                  </a:cubicBezTo>
                  <a:lnTo>
                    <a:pt x="174062" y="99099"/>
                  </a:lnTo>
                  <a:lnTo>
                    <a:pt x="173422" y="98835"/>
                  </a:lnTo>
                  <a:lnTo>
                    <a:pt x="172783" y="98535"/>
                  </a:lnTo>
                  <a:lnTo>
                    <a:pt x="171505" y="97933"/>
                  </a:lnTo>
                  <a:cubicBezTo>
                    <a:pt x="170678" y="97557"/>
                    <a:pt x="169851" y="97106"/>
                    <a:pt x="169061" y="96617"/>
                  </a:cubicBezTo>
                  <a:cubicBezTo>
                    <a:pt x="168310" y="96166"/>
                    <a:pt x="167558" y="95640"/>
                    <a:pt x="166881" y="95114"/>
                  </a:cubicBezTo>
                  <a:lnTo>
                    <a:pt x="166355" y="94738"/>
                  </a:lnTo>
                  <a:lnTo>
                    <a:pt x="165866" y="94324"/>
                  </a:lnTo>
                  <a:lnTo>
                    <a:pt x="164926" y="93497"/>
                  </a:lnTo>
                  <a:cubicBezTo>
                    <a:pt x="164325" y="92971"/>
                    <a:pt x="163723" y="92482"/>
                    <a:pt x="163122" y="91993"/>
                  </a:cubicBezTo>
                  <a:lnTo>
                    <a:pt x="162295" y="91204"/>
                  </a:lnTo>
                  <a:cubicBezTo>
                    <a:pt x="162031" y="90941"/>
                    <a:pt x="161843" y="90640"/>
                    <a:pt x="161580" y="90377"/>
                  </a:cubicBezTo>
                  <a:cubicBezTo>
                    <a:pt x="160678" y="89362"/>
                    <a:pt x="159964" y="88347"/>
                    <a:pt x="159287" y="87482"/>
                  </a:cubicBezTo>
                  <a:cubicBezTo>
                    <a:pt x="158347" y="86166"/>
                    <a:pt x="158009" y="86354"/>
                    <a:pt x="157896" y="88347"/>
                  </a:cubicBezTo>
                  <a:close/>
                  <a:moveTo>
                    <a:pt x="99174" y="2106"/>
                  </a:moveTo>
                  <a:lnTo>
                    <a:pt x="99136" y="2106"/>
                  </a:lnTo>
                  <a:lnTo>
                    <a:pt x="99099" y="2106"/>
                  </a:lnTo>
                  <a:close/>
                  <a:moveTo>
                    <a:pt x="109738" y="73384"/>
                  </a:moveTo>
                  <a:cubicBezTo>
                    <a:pt x="109700" y="72482"/>
                    <a:pt x="109625" y="71580"/>
                    <a:pt x="109550" y="70753"/>
                  </a:cubicBezTo>
                  <a:cubicBezTo>
                    <a:pt x="109550" y="70602"/>
                    <a:pt x="109550" y="70414"/>
                    <a:pt x="109512" y="70264"/>
                  </a:cubicBezTo>
                  <a:cubicBezTo>
                    <a:pt x="109437" y="69249"/>
                    <a:pt x="108761" y="68873"/>
                    <a:pt x="108535" y="69550"/>
                  </a:cubicBezTo>
                  <a:lnTo>
                    <a:pt x="108535" y="69550"/>
                  </a:lnTo>
                  <a:cubicBezTo>
                    <a:pt x="108272" y="70489"/>
                    <a:pt x="107971" y="71467"/>
                    <a:pt x="107670" y="72407"/>
                  </a:cubicBezTo>
                  <a:cubicBezTo>
                    <a:pt x="107370" y="73497"/>
                    <a:pt x="107031" y="74550"/>
                    <a:pt x="106806" y="75640"/>
                  </a:cubicBezTo>
                  <a:cubicBezTo>
                    <a:pt x="106355" y="77820"/>
                    <a:pt x="105941" y="80001"/>
                    <a:pt x="105603" y="82181"/>
                  </a:cubicBezTo>
                  <a:cubicBezTo>
                    <a:pt x="105527" y="82820"/>
                    <a:pt x="105415" y="83459"/>
                    <a:pt x="105340" y="84136"/>
                  </a:cubicBezTo>
                  <a:lnTo>
                    <a:pt x="105340" y="84136"/>
                  </a:lnTo>
                  <a:cubicBezTo>
                    <a:pt x="105377" y="84700"/>
                    <a:pt x="105678" y="84963"/>
                    <a:pt x="105979" y="84700"/>
                  </a:cubicBezTo>
                  <a:lnTo>
                    <a:pt x="105979" y="84700"/>
                  </a:lnTo>
                  <a:cubicBezTo>
                    <a:pt x="106355" y="84399"/>
                    <a:pt x="106843" y="84174"/>
                    <a:pt x="107332" y="84136"/>
                  </a:cubicBezTo>
                  <a:cubicBezTo>
                    <a:pt x="108009" y="84061"/>
                    <a:pt x="108723" y="84211"/>
                    <a:pt x="109362" y="84512"/>
                  </a:cubicBezTo>
                  <a:cubicBezTo>
                    <a:pt x="110001" y="84813"/>
                    <a:pt x="110640" y="85189"/>
                    <a:pt x="111242" y="85602"/>
                  </a:cubicBezTo>
                  <a:cubicBezTo>
                    <a:pt x="111317" y="85677"/>
                    <a:pt x="111430" y="85790"/>
                    <a:pt x="111505" y="85865"/>
                  </a:cubicBezTo>
                  <a:lnTo>
                    <a:pt x="111505" y="85865"/>
                  </a:lnTo>
                  <a:cubicBezTo>
                    <a:pt x="112069" y="86166"/>
                    <a:pt x="112332" y="85828"/>
                    <a:pt x="112182" y="85339"/>
                  </a:cubicBezTo>
                  <a:lnTo>
                    <a:pt x="112182" y="85339"/>
                  </a:lnTo>
                  <a:cubicBezTo>
                    <a:pt x="112031" y="84850"/>
                    <a:pt x="111843" y="84324"/>
                    <a:pt x="111655" y="83760"/>
                  </a:cubicBezTo>
                  <a:cubicBezTo>
                    <a:pt x="111430" y="83008"/>
                    <a:pt x="111167" y="82181"/>
                    <a:pt x="110979" y="81354"/>
                  </a:cubicBezTo>
                  <a:cubicBezTo>
                    <a:pt x="110753" y="80527"/>
                    <a:pt x="110528" y="79662"/>
                    <a:pt x="110415" y="78760"/>
                  </a:cubicBezTo>
                  <a:cubicBezTo>
                    <a:pt x="110340" y="78347"/>
                    <a:pt x="110227" y="77895"/>
                    <a:pt x="110189" y="77444"/>
                  </a:cubicBezTo>
                  <a:cubicBezTo>
                    <a:pt x="110114" y="76993"/>
                    <a:pt x="110076" y="76542"/>
                    <a:pt x="110001" y="76091"/>
                  </a:cubicBezTo>
                  <a:cubicBezTo>
                    <a:pt x="109888" y="75189"/>
                    <a:pt x="109851" y="74286"/>
                    <a:pt x="109776" y="73384"/>
                  </a:cubicBezTo>
                  <a:close/>
                  <a:moveTo>
                    <a:pt x="128460" y="66467"/>
                  </a:moveTo>
                  <a:cubicBezTo>
                    <a:pt x="128460" y="66354"/>
                    <a:pt x="128497" y="66279"/>
                    <a:pt x="128535" y="66166"/>
                  </a:cubicBezTo>
                  <a:cubicBezTo>
                    <a:pt x="128798" y="64850"/>
                    <a:pt x="128949" y="63534"/>
                    <a:pt x="128911" y="62181"/>
                  </a:cubicBezTo>
                  <a:cubicBezTo>
                    <a:pt x="128911" y="60865"/>
                    <a:pt x="128836" y="59550"/>
                    <a:pt x="128685" y="58234"/>
                  </a:cubicBezTo>
                  <a:cubicBezTo>
                    <a:pt x="128610" y="57557"/>
                    <a:pt x="128497" y="56918"/>
                    <a:pt x="128385" y="56279"/>
                  </a:cubicBezTo>
                  <a:cubicBezTo>
                    <a:pt x="128234" y="55640"/>
                    <a:pt x="128159" y="54963"/>
                    <a:pt x="127971" y="54324"/>
                  </a:cubicBezTo>
                  <a:cubicBezTo>
                    <a:pt x="127708" y="53083"/>
                    <a:pt x="127332" y="51805"/>
                    <a:pt x="126919" y="50564"/>
                  </a:cubicBezTo>
                  <a:cubicBezTo>
                    <a:pt x="125565" y="46617"/>
                    <a:pt x="123197" y="43046"/>
                    <a:pt x="121392" y="39399"/>
                  </a:cubicBezTo>
                  <a:lnTo>
                    <a:pt x="121392" y="39474"/>
                  </a:lnTo>
                  <a:cubicBezTo>
                    <a:pt x="120528" y="37557"/>
                    <a:pt x="119588" y="38121"/>
                    <a:pt x="119588" y="39474"/>
                  </a:cubicBezTo>
                  <a:lnTo>
                    <a:pt x="119588" y="39474"/>
                  </a:lnTo>
                  <a:cubicBezTo>
                    <a:pt x="119738" y="42783"/>
                    <a:pt x="119475" y="46128"/>
                    <a:pt x="118836" y="49399"/>
                  </a:cubicBezTo>
                  <a:cubicBezTo>
                    <a:pt x="118497" y="50752"/>
                    <a:pt x="118122" y="52106"/>
                    <a:pt x="117633" y="53422"/>
                  </a:cubicBezTo>
                  <a:cubicBezTo>
                    <a:pt x="117294" y="54362"/>
                    <a:pt x="116956" y="55339"/>
                    <a:pt x="116693" y="56316"/>
                  </a:cubicBezTo>
                  <a:cubicBezTo>
                    <a:pt x="115678" y="60076"/>
                    <a:pt x="116467" y="63760"/>
                    <a:pt x="117370" y="67595"/>
                  </a:cubicBezTo>
                  <a:lnTo>
                    <a:pt x="117482" y="67933"/>
                  </a:lnTo>
                  <a:cubicBezTo>
                    <a:pt x="117633" y="68309"/>
                    <a:pt x="117821" y="68685"/>
                    <a:pt x="118009" y="69061"/>
                  </a:cubicBezTo>
                  <a:cubicBezTo>
                    <a:pt x="118460" y="69926"/>
                    <a:pt x="119099" y="70753"/>
                    <a:pt x="119851" y="71429"/>
                  </a:cubicBezTo>
                  <a:cubicBezTo>
                    <a:pt x="120302" y="71768"/>
                    <a:pt x="120791" y="72031"/>
                    <a:pt x="121355" y="72219"/>
                  </a:cubicBezTo>
                  <a:lnTo>
                    <a:pt x="121768" y="72294"/>
                  </a:lnTo>
                  <a:lnTo>
                    <a:pt x="122182" y="72294"/>
                  </a:lnTo>
                  <a:cubicBezTo>
                    <a:pt x="122370" y="72294"/>
                    <a:pt x="122520" y="72256"/>
                    <a:pt x="122670" y="72219"/>
                  </a:cubicBezTo>
                  <a:lnTo>
                    <a:pt x="122896" y="72181"/>
                  </a:lnTo>
                  <a:cubicBezTo>
                    <a:pt x="122934" y="72181"/>
                    <a:pt x="123009" y="72181"/>
                    <a:pt x="123009" y="72144"/>
                  </a:cubicBezTo>
                  <a:lnTo>
                    <a:pt x="123084" y="72106"/>
                  </a:lnTo>
                  <a:cubicBezTo>
                    <a:pt x="123648" y="71843"/>
                    <a:pt x="124137" y="71504"/>
                    <a:pt x="124588" y="71091"/>
                  </a:cubicBezTo>
                  <a:cubicBezTo>
                    <a:pt x="125039" y="70677"/>
                    <a:pt x="125490" y="70264"/>
                    <a:pt x="125866" y="69850"/>
                  </a:cubicBezTo>
                  <a:cubicBezTo>
                    <a:pt x="126242" y="69474"/>
                    <a:pt x="126618" y="69061"/>
                    <a:pt x="126956" y="68610"/>
                  </a:cubicBezTo>
                  <a:cubicBezTo>
                    <a:pt x="127294" y="68196"/>
                    <a:pt x="127595" y="67820"/>
                    <a:pt x="127858" y="67444"/>
                  </a:cubicBezTo>
                  <a:cubicBezTo>
                    <a:pt x="128084" y="67144"/>
                    <a:pt x="128272" y="66805"/>
                    <a:pt x="128460" y="66467"/>
                  </a:cubicBezTo>
                  <a:close/>
                  <a:moveTo>
                    <a:pt x="157107" y="92557"/>
                  </a:moveTo>
                  <a:cubicBezTo>
                    <a:pt x="157107" y="91129"/>
                    <a:pt x="157069" y="89888"/>
                    <a:pt x="157069" y="89061"/>
                  </a:cubicBezTo>
                  <a:lnTo>
                    <a:pt x="157069" y="88723"/>
                  </a:lnTo>
                  <a:cubicBezTo>
                    <a:pt x="157031" y="88347"/>
                    <a:pt x="156956" y="87971"/>
                    <a:pt x="156919" y="87632"/>
                  </a:cubicBezTo>
                  <a:cubicBezTo>
                    <a:pt x="156843" y="86768"/>
                    <a:pt x="156693" y="85978"/>
                    <a:pt x="156580" y="85151"/>
                  </a:cubicBezTo>
                  <a:cubicBezTo>
                    <a:pt x="156054" y="81843"/>
                    <a:pt x="153836" y="79211"/>
                    <a:pt x="151693" y="76768"/>
                  </a:cubicBezTo>
                  <a:cubicBezTo>
                    <a:pt x="150565" y="75527"/>
                    <a:pt x="149588" y="74249"/>
                    <a:pt x="148347" y="73271"/>
                  </a:cubicBezTo>
                  <a:cubicBezTo>
                    <a:pt x="147144" y="72294"/>
                    <a:pt x="145866" y="71392"/>
                    <a:pt x="144513" y="70602"/>
                  </a:cubicBezTo>
                  <a:cubicBezTo>
                    <a:pt x="143234" y="69813"/>
                    <a:pt x="141994" y="68986"/>
                    <a:pt x="140791" y="68083"/>
                  </a:cubicBezTo>
                  <a:lnTo>
                    <a:pt x="139099" y="66805"/>
                  </a:lnTo>
                  <a:cubicBezTo>
                    <a:pt x="138573" y="66392"/>
                    <a:pt x="138046" y="65978"/>
                    <a:pt x="137558" y="65489"/>
                  </a:cubicBezTo>
                  <a:lnTo>
                    <a:pt x="134776" y="62895"/>
                  </a:lnTo>
                  <a:cubicBezTo>
                    <a:pt x="133949" y="62031"/>
                    <a:pt x="133084" y="61279"/>
                    <a:pt x="132332" y="60489"/>
                  </a:cubicBezTo>
                  <a:cubicBezTo>
                    <a:pt x="132294" y="60452"/>
                    <a:pt x="132294" y="60414"/>
                    <a:pt x="132257" y="60377"/>
                  </a:cubicBezTo>
                  <a:lnTo>
                    <a:pt x="132257" y="60377"/>
                  </a:lnTo>
                  <a:cubicBezTo>
                    <a:pt x="132182" y="60301"/>
                    <a:pt x="132107" y="60226"/>
                    <a:pt x="132031" y="60151"/>
                  </a:cubicBezTo>
                  <a:lnTo>
                    <a:pt x="131994" y="60113"/>
                  </a:lnTo>
                  <a:cubicBezTo>
                    <a:pt x="130866" y="58948"/>
                    <a:pt x="130076" y="59512"/>
                    <a:pt x="130114" y="60978"/>
                  </a:cubicBezTo>
                  <a:cubicBezTo>
                    <a:pt x="130152" y="61091"/>
                    <a:pt x="130152" y="61241"/>
                    <a:pt x="130114" y="61354"/>
                  </a:cubicBezTo>
                  <a:lnTo>
                    <a:pt x="130114" y="62219"/>
                  </a:lnTo>
                  <a:cubicBezTo>
                    <a:pt x="130114" y="63610"/>
                    <a:pt x="129926" y="65001"/>
                    <a:pt x="129550" y="66354"/>
                  </a:cubicBezTo>
                  <a:cubicBezTo>
                    <a:pt x="129212" y="67783"/>
                    <a:pt x="128685" y="69023"/>
                    <a:pt x="128272" y="70339"/>
                  </a:cubicBezTo>
                  <a:cubicBezTo>
                    <a:pt x="127821" y="71617"/>
                    <a:pt x="127595" y="72971"/>
                    <a:pt x="127595" y="74324"/>
                  </a:cubicBezTo>
                  <a:cubicBezTo>
                    <a:pt x="127595" y="76993"/>
                    <a:pt x="128460" y="79700"/>
                    <a:pt x="129550" y="82256"/>
                  </a:cubicBezTo>
                  <a:cubicBezTo>
                    <a:pt x="131806" y="87369"/>
                    <a:pt x="134701" y="92294"/>
                    <a:pt x="138798" y="96091"/>
                  </a:cubicBezTo>
                  <a:cubicBezTo>
                    <a:pt x="139287" y="96542"/>
                    <a:pt x="139813" y="97069"/>
                    <a:pt x="140302" y="97520"/>
                  </a:cubicBezTo>
                  <a:cubicBezTo>
                    <a:pt x="140828" y="97971"/>
                    <a:pt x="141317" y="98459"/>
                    <a:pt x="141881" y="98911"/>
                  </a:cubicBezTo>
                  <a:cubicBezTo>
                    <a:pt x="142520" y="99550"/>
                    <a:pt x="143197" y="100114"/>
                    <a:pt x="143873" y="100715"/>
                  </a:cubicBezTo>
                  <a:cubicBezTo>
                    <a:pt x="144099" y="100866"/>
                    <a:pt x="144325" y="101016"/>
                    <a:pt x="144588" y="101166"/>
                  </a:cubicBezTo>
                  <a:cubicBezTo>
                    <a:pt x="145979" y="102181"/>
                    <a:pt x="147520" y="102971"/>
                    <a:pt x="149137" y="103572"/>
                  </a:cubicBezTo>
                  <a:cubicBezTo>
                    <a:pt x="150039" y="103911"/>
                    <a:pt x="151016" y="104023"/>
                    <a:pt x="151994" y="103948"/>
                  </a:cubicBezTo>
                  <a:cubicBezTo>
                    <a:pt x="152971" y="103835"/>
                    <a:pt x="153873" y="103384"/>
                    <a:pt x="154550" y="102632"/>
                  </a:cubicBezTo>
                  <a:cubicBezTo>
                    <a:pt x="155189" y="101918"/>
                    <a:pt x="155716" y="101091"/>
                    <a:pt x="156054" y="100189"/>
                  </a:cubicBezTo>
                  <a:cubicBezTo>
                    <a:pt x="156392" y="99287"/>
                    <a:pt x="156618" y="98384"/>
                    <a:pt x="156768" y="97482"/>
                  </a:cubicBezTo>
                  <a:cubicBezTo>
                    <a:pt x="156919" y="96580"/>
                    <a:pt x="156994" y="95715"/>
                    <a:pt x="157031" y="94888"/>
                  </a:cubicBezTo>
                  <a:cubicBezTo>
                    <a:pt x="157107" y="94061"/>
                    <a:pt x="157107" y="93309"/>
                    <a:pt x="157107" y="92557"/>
                  </a:cubicBezTo>
                  <a:close/>
                  <a:moveTo>
                    <a:pt x="97445" y="1955"/>
                  </a:moveTo>
                  <a:cubicBezTo>
                    <a:pt x="97445" y="1955"/>
                    <a:pt x="97407" y="1955"/>
                    <a:pt x="97370" y="1993"/>
                  </a:cubicBezTo>
                  <a:lnTo>
                    <a:pt x="97445" y="1955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6" name="Google Shape;3526;p36"/>
            <p:cNvGrpSpPr/>
            <p:nvPr/>
          </p:nvGrpSpPr>
          <p:grpSpPr>
            <a:xfrm flipH="1" rot="-5400000">
              <a:off x="6882358" y="3659358"/>
              <a:ext cx="1154406" cy="2413580"/>
              <a:chOff x="2527475" y="238125"/>
              <a:chExt cx="2485800" cy="5197200"/>
            </a:xfrm>
          </p:grpSpPr>
          <p:sp>
            <p:nvSpPr>
              <p:cNvPr id="3527" name="Google Shape;3527;p36"/>
              <p:cNvSpPr/>
              <p:nvPr/>
            </p:nvSpPr>
            <p:spPr>
              <a:xfrm>
                <a:off x="3129675" y="679575"/>
                <a:ext cx="1251975" cy="4755750"/>
              </a:xfrm>
              <a:custGeom>
                <a:rect b="b" l="l" r="r" t="t"/>
                <a:pathLst>
                  <a:path extrusionOk="0" h="190230" w="50079">
                    <a:moveTo>
                      <a:pt x="25628" y="1"/>
                    </a:moveTo>
                    <a:cubicBezTo>
                      <a:pt x="24541" y="1"/>
                      <a:pt x="25537" y="3170"/>
                      <a:pt x="24722" y="3895"/>
                    </a:cubicBezTo>
                    <a:cubicBezTo>
                      <a:pt x="22639" y="5796"/>
                      <a:pt x="24903" y="4891"/>
                      <a:pt x="24269" y="8423"/>
                    </a:cubicBezTo>
                    <a:cubicBezTo>
                      <a:pt x="23998" y="10053"/>
                      <a:pt x="20919" y="11320"/>
                      <a:pt x="20466" y="13494"/>
                    </a:cubicBezTo>
                    <a:cubicBezTo>
                      <a:pt x="20013" y="15124"/>
                      <a:pt x="20466" y="17207"/>
                      <a:pt x="19832" y="19108"/>
                    </a:cubicBezTo>
                    <a:cubicBezTo>
                      <a:pt x="19379" y="20467"/>
                      <a:pt x="18474" y="21916"/>
                      <a:pt x="17749" y="23727"/>
                    </a:cubicBezTo>
                    <a:cubicBezTo>
                      <a:pt x="17206" y="25176"/>
                      <a:pt x="18383" y="27440"/>
                      <a:pt x="17749" y="29160"/>
                    </a:cubicBezTo>
                    <a:cubicBezTo>
                      <a:pt x="17206" y="30700"/>
                      <a:pt x="14127" y="31334"/>
                      <a:pt x="13493" y="33054"/>
                    </a:cubicBezTo>
                    <a:cubicBezTo>
                      <a:pt x="12950" y="34503"/>
                      <a:pt x="13131" y="36405"/>
                      <a:pt x="12497" y="38125"/>
                    </a:cubicBezTo>
                    <a:cubicBezTo>
                      <a:pt x="11863" y="39755"/>
                      <a:pt x="12950" y="41748"/>
                      <a:pt x="12406" y="43468"/>
                    </a:cubicBezTo>
                    <a:cubicBezTo>
                      <a:pt x="11863" y="45098"/>
                      <a:pt x="11229" y="46547"/>
                      <a:pt x="10686" y="48177"/>
                    </a:cubicBezTo>
                    <a:cubicBezTo>
                      <a:pt x="10233" y="49898"/>
                      <a:pt x="7154" y="50713"/>
                      <a:pt x="6701" y="52343"/>
                    </a:cubicBezTo>
                    <a:cubicBezTo>
                      <a:pt x="6249" y="54064"/>
                      <a:pt x="5071" y="55422"/>
                      <a:pt x="4619" y="57142"/>
                    </a:cubicBezTo>
                    <a:cubicBezTo>
                      <a:pt x="4166" y="58863"/>
                      <a:pt x="6701" y="61127"/>
                      <a:pt x="6339" y="62757"/>
                    </a:cubicBezTo>
                    <a:cubicBezTo>
                      <a:pt x="5977" y="64478"/>
                      <a:pt x="6249" y="66198"/>
                      <a:pt x="5977" y="67919"/>
                    </a:cubicBezTo>
                    <a:cubicBezTo>
                      <a:pt x="5615" y="69549"/>
                      <a:pt x="7064" y="71451"/>
                      <a:pt x="6792" y="73171"/>
                    </a:cubicBezTo>
                    <a:cubicBezTo>
                      <a:pt x="6520" y="74892"/>
                      <a:pt x="453" y="75616"/>
                      <a:pt x="272" y="77337"/>
                    </a:cubicBezTo>
                    <a:cubicBezTo>
                      <a:pt x="0" y="79057"/>
                      <a:pt x="4256" y="81231"/>
                      <a:pt x="4075" y="83042"/>
                    </a:cubicBezTo>
                    <a:cubicBezTo>
                      <a:pt x="3985" y="84763"/>
                      <a:pt x="3804" y="86302"/>
                      <a:pt x="3713" y="87932"/>
                    </a:cubicBezTo>
                    <a:cubicBezTo>
                      <a:pt x="3622" y="89562"/>
                      <a:pt x="1992" y="91102"/>
                      <a:pt x="1992" y="92822"/>
                    </a:cubicBezTo>
                    <a:cubicBezTo>
                      <a:pt x="1992" y="94452"/>
                      <a:pt x="3351" y="96082"/>
                      <a:pt x="3441" y="97712"/>
                    </a:cubicBezTo>
                    <a:cubicBezTo>
                      <a:pt x="3441" y="99433"/>
                      <a:pt x="2717" y="101153"/>
                      <a:pt x="2898" y="102693"/>
                    </a:cubicBezTo>
                    <a:cubicBezTo>
                      <a:pt x="2989" y="104323"/>
                      <a:pt x="5615" y="105772"/>
                      <a:pt x="5796" y="107402"/>
                    </a:cubicBezTo>
                    <a:cubicBezTo>
                      <a:pt x="5886" y="109122"/>
                      <a:pt x="1811" y="111205"/>
                      <a:pt x="1992" y="112835"/>
                    </a:cubicBezTo>
                    <a:cubicBezTo>
                      <a:pt x="2174" y="114556"/>
                      <a:pt x="2717" y="116186"/>
                      <a:pt x="2898" y="117816"/>
                    </a:cubicBezTo>
                    <a:cubicBezTo>
                      <a:pt x="3170" y="119446"/>
                      <a:pt x="3441" y="121167"/>
                      <a:pt x="3713" y="122797"/>
                    </a:cubicBezTo>
                    <a:cubicBezTo>
                      <a:pt x="3985" y="124336"/>
                      <a:pt x="6882" y="125513"/>
                      <a:pt x="7245" y="127143"/>
                    </a:cubicBezTo>
                    <a:cubicBezTo>
                      <a:pt x="7607" y="128773"/>
                      <a:pt x="8603" y="130222"/>
                      <a:pt x="8965" y="131852"/>
                    </a:cubicBezTo>
                    <a:cubicBezTo>
                      <a:pt x="9328" y="133392"/>
                      <a:pt x="8513" y="135384"/>
                      <a:pt x="8875" y="137014"/>
                    </a:cubicBezTo>
                    <a:cubicBezTo>
                      <a:pt x="9328" y="138554"/>
                      <a:pt x="8513" y="140546"/>
                      <a:pt x="8875" y="142176"/>
                    </a:cubicBezTo>
                    <a:cubicBezTo>
                      <a:pt x="9328" y="143715"/>
                      <a:pt x="9237" y="145527"/>
                      <a:pt x="9690" y="147066"/>
                    </a:cubicBezTo>
                    <a:cubicBezTo>
                      <a:pt x="10233" y="148696"/>
                      <a:pt x="13040" y="149602"/>
                      <a:pt x="13493" y="151141"/>
                    </a:cubicBezTo>
                    <a:cubicBezTo>
                      <a:pt x="14036" y="152771"/>
                      <a:pt x="13855" y="154582"/>
                      <a:pt x="14399" y="156031"/>
                    </a:cubicBezTo>
                    <a:cubicBezTo>
                      <a:pt x="15033" y="157842"/>
                      <a:pt x="17115" y="158748"/>
                      <a:pt x="17659" y="160197"/>
                    </a:cubicBezTo>
                    <a:cubicBezTo>
                      <a:pt x="18383" y="162099"/>
                      <a:pt x="15757" y="164815"/>
                      <a:pt x="16210" y="165993"/>
                    </a:cubicBezTo>
                    <a:cubicBezTo>
                      <a:pt x="16753" y="167441"/>
                      <a:pt x="16844" y="168800"/>
                      <a:pt x="17206" y="170249"/>
                    </a:cubicBezTo>
                    <a:cubicBezTo>
                      <a:pt x="17659" y="171698"/>
                      <a:pt x="21643" y="172332"/>
                      <a:pt x="21915" y="173781"/>
                    </a:cubicBezTo>
                    <a:cubicBezTo>
                      <a:pt x="22187" y="175229"/>
                      <a:pt x="23636" y="176769"/>
                      <a:pt x="23817" y="178218"/>
                    </a:cubicBezTo>
                    <a:cubicBezTo>
                      <a:pt x="24088" y="179848"/>
                      <a:pt x="20194" y="181931"/>
                      <a:pt x="20285" y="183198"/>
                    </a:cubicBezTo>
                    <a:cubicBezTo>
                      <a:pt x="20557" y="186006"/>
                      <a:pt x="18564" y="189175"/>
                      <a:pt x="20557" y="190081"/>
                    </a:cubicBezTo>
                    <a:cubicBezTo>
                      <a:pt x="20786" y="190184"/>
                      <a:pt x="21007" y="190229"/>
                      <a:pt x="21222" y="190229"/>
                    </a:cubicBezTo>
                    <a:cubicBezTo>
                      <a:pt x="22701" y="190229"/>
                      <a:pt x="23888" y="188089"/>
                      <a:pt x="25628" y="188089"/>
                    </a:cubicBezTo>
                    <a:lnTo>
                      <a:pt x="25628" y="187002"/>
                    </a:lnTo>
                    <a:cubicBezTo>
                      <a:pt x="27203" y="187002"/>
                      <a:pt x="27646" y="187964"/>
                      <a:pt x="28658" y="187964"/>
                    </a:cubicBezTo>
                    <a:cubicBezTo>
                      <a:pt x="28926" y="187964"/>
                      <a:pt x="29233" y="187897"/>
                      <a:pt x="29612" y="187726"/>
                    </a:cubicBezTo>
                    <a:cubicBezTo>
                      <a:pt x="31695" y="186821"/>
                      <a:pt x="29703" y="185825"/>
                      <a:pt x="29974" y="183198"/>
                    </a:cubicBezTo>
                    <a:cubicBezTo>
                      <a:pt x="30065" y="181840"/>
                      <a:pt x="30518" y="180391"/>
                      <a:pt x="30699" y="178761"/>
                    </a:cubicBezTo>
                    <a:cubicBezTo>
                      <a:pt x="30971" y="177312"/>
                      <a:pt x="33144" y="176226"/>
                      <a:pt x="33416" y="174686"/>
                    </a:cubicBezTo>
                    <a:cubicBezTo>
                      <a:pt x="33778" y="173147"/>
                      <a:pt x="30337" y="170883"/>
                      <a:pt x="30790" y="169434"/>
                    </a:cubicBezTo>
                    <a:cubicBezTo>
                      <a:pt x="31152" y="167985"/>
                      <a:pt x="34321" y="167441"/>
                      <a:pt x="34865" y="165993"/>
                    </a:cubicBezTo>
                    <a:cubicBezTo>
                      <a:pt x="35317" y="164815"/>
                      <a:pt x="37038" y="163729"/>
                      <a:pt x="37762" y="161827"/>
                    </a:cubicBezTo>
                    <a:cubicBezTo>
                      <a:pt x="38306" y="160378"/>
                      <a:pt x="37944" y="158476"/>
                      <a:pt x="38577" y="156756"/>
                    </a:cubicBezTo>
                    <a:cubicBezTo>
                      <a:pt x="39030" y="155307"/>
                      <a:pt x="36585" y="152681"/>
                      <a:pt x="37128" y="150960"/>
                    </a:cubicBezTo>
                    <a:cubicBezTo>
                      <a:pt x="37581" y="149511"/>
                      <a:pt x="39755" y="148424"/>
                      <a:pt x="40298" y="146794"/>
                    </a:cubicBezTo>
                    <a:cubicBezTo>
                      <a:pt x="40841" y="145164"/>
                      <a:pt x="42743" y="144078"/>
                      <a:pt x="43196" y="142448"/>
                    </a:cubicBezTo>
                    <a:cubicBezTo>
                      <a:pt x="43649" y="140818"/>
                      <a:pt x="39664" y="138101"/>
                      <a:pt x="40117" y="136471"/>
                    </a:cubicBezTo>
                    <a:cubicBezTo>
                      <a:pt x="40570" y="134841"/>
                      <a:pt x="40660" y="133301"/>
                      <a:pt x="41022" y="131581"/>
                    </a:cubicBezTo>
                    <a:cubicBezTo>
                      <a:pt x="41385" y="129951"/>
                      <a:pt x="43558" y="128864"/>
                      <a:pt x="43920" y="127234"/>
                    </a:cubicBezTo>
                    <a:cubicBezTo>
                      <a:pt x="44282" y="125604"/>
                      <a:pt x="44282" y="123974"/>
                      <a:pt x="44645" y="122344"/>
                    </a:cubicBezTo>
                    <a:cubicBezTo>
                      <a:pt x="44916" y="120714"/>
                      <a:pt x="45369" y="119174"/>
                      <a:pt x="45641" y="117454"/>
                    </a:cubicBezTo>
                    <a:cubicBezTo>
                      <a:pt x="45913" y="115824"/>
                      <a:pt x="47543" y="114465"/>
                      <a:pt x="47724" y="112745"/>
                    </a:cubicBezTo>
                    <a:cubicBezTo>
                      <a:pt x="47995" y="111115"/>
                      <a:pt x="45460" y="109213"/>
                      <a:pt x="45550" y="107583"/>
                    </a:cubicBezTo>
                    <a:cubicBezTo>
                      <a:pt x="45731" y="105862"/>
                      <a:pt x="49806" y="104504"/>
                      <a:pt x="49988" y="102874"/>
                    </a:cubicBezTo>
                    <a:cubicBezTo>
                      <a:pt x="50078" y="101153"/>
                      <a:pt x="47543" y="99433"/>
                      <a:pt x="47543" y="97712"/>
                    </a:cubicBezTo>
                    <a:cubicBezTo>
                      <a:pt x="47633" y="95992"/>
                      <a:pt x="45731" y="94452"/>
                      <a:pt x="45731" y="92822"/>
                    </a:cubicBezTo>
                    <a:cubicBezTo>
                      <a:pt x="45641" y="91192"/>
                      <a:pt x="47543" y="89562"/>
                      <a:pt x="47452" y="87932"/>
                    </a:cubicBezTo>
                    <a:cubicBezTo>
                      <a:pt x="47361" y="86211"/>
                      <a:pt x="46999" y="84672"/>
                      <a:pt x="46909" y="82951"/>
                    </a:cubicBezTo>
                    <a:cubicBezTo>
                      <a:pt x="46728" y="81321"/>
                      <a:pt x="47361" y="79601"/>
                      <a:pt x="47090" y="77880"/>
                    </a:cubicBezTo>
                    <a:cubicBezTo>
                      <a:pt x="46909" y="76160"/>
                      <a:pt x="49263" y="74077"/>
                      <a:pt x="48991" y="72447"/>
                    </a:cubicBezTo>
                    <a:cubicBezTo>
                      <a:pt x="48720" y="70817"/>
                      <a:pt x="44192" y="69821"/>
                      <a:pt x="43920" y="68190"/>
                    </a:cubicBezTo>
                    <a:cubicBezTo>
                      <a:pt x="43558" y="66560"/>
                      <a:pt x="44916" y="64478"/>
                      <a:pt x="44554" y="62938"/>
                    </a:cubicBezTo>
                    <a:cubicBezTo>
                      <a:pt x="44192" y="61308"/>
                      <a:pt x="42019" y="60040"/>
                      <a:pt x="41566" y="58410"/>
                    </a:cubicBezTo>
                    <a:cubicBezTo>
                      <a:pt x="41204" y="56690"/>
                      <a:pt x="43286" y="54426"/>
                      <a:pt x="42834" y="52796"/>
                    </a:cubicBezTo>
                    <a:cubicBezTo>
                      <a:pt x="42381" y="51256"/>
                      <a:pt x="44554" y="48721"/>
                      <a:pt x="44101" y="47181"/>
                    </a:cubicBezTo>
                    <a:cubicBezTo>
                      <a:pt x="43558" y="45642"/>
                      <a:pt x="41928" y="44102"/>
                      <a:pt x="41475" y="42653"/>
                    </a:cubicBezTo>
                    <a:cubicBezTo>
                      <a:pt x="40932" y="41114"/>
                      <a:pt x="40207" y="39393"/>
                      <a:pt x="39664" y="37854"/>
                    </a:cubicBezTo>
                    <a:cubicBezTo>
                      <a:pt x="39121" y="36314"/>
                      <a:pt x="39664" y="34050"/>
                      <a:pt x="39121" y="32601"/>
                    </a:cubicBezTo>
                    <a:cubicBezTo>
                      <a:pt x="38487" y="30881"/>
                      <a:pt x="33325" y="31062"/>
                      <a:pt x="32782" y="29522"/>
                    </a:cubicBezTo>
                    <a:cubicBezTo>
                      <a:pt x="32057" y="27802"/>
                      <a:pt x="34593" y="24995"/>
                      <a:pt x="34050" y="23636"/>
                    </a:cubicBezTo>
                    <a:cubicBezTo>
                      <a:pt x="33325" y="21735"/>
                      <a:pt x="29159" y="21372"/>
                      <a:pt x="28707" y="20014"/>
                    </a:cubicBezTo>
                    <a:cubicBezTo>
                      <a:pt x="28163" y="18022"/>
                      <a:pt x="29250" y="15667"/>
                      <a:pt x="28888" y="13947"/>
                    </a:cubicBezTo>
                    <a:cubicBezTo>
                      <a:pt x="28344" y="11864"/>
                      <a:pt x="26171" y="10234"/>
                      <a:pt x="25899" y="8694"/>
                    </a:cubicBezTo>
                    <a:cubicBezTo>
                      <a:pt x="25356" y="5072"/>
                      <a:pt x="30518" y="3804"/>
                      <a:pt x="28435" y="1902"/>
                    </a:cubicBezTo>
                    <a:cubicBezTo>
                      <a:pt x="28372" y="1839"/>
                      <a:pt x="28307" y="1811"/>
                      <a:pt x="28240" y="1811"/>
                    </a:cubicBezTo>
                    <a:cubicBezTo>
                      <a:pt x="27537" y="1811"/>
                      <a:pt x="26620" y="4981"/>
                      <a:pt x="25628" y="4981"/>
                    </a:cubicBezTo>
                    <a:lnTo>
                      <a:pt x="25628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36"/>
              <p:cNvSpPr/>
              <p:nvPr/>
            </p:nvSpPr>
            <p:spPr>
              <a:xfrm>
                <a:off x="3172675" y="238125"/>
                <a:ext cx="1195375" cy="4627500"/>
              </a:xfrm>
              <a:custGeom>
                <a:rect b="b" l="l" r="r" t="t"/>
                <a:pathLst>
                  <a:path extrusionOk="0" h="185100" w="47815">
                    <a:moveTo>
                      <a:pt x="22006" y="0"/>
                    </a:moveTo>
                    <a:cubicBezTo>
                      <a:pt x="21553" y="5615"/>
                      <a:pt x="20557" y="11229"/>
                      <a:pt x="18927" y="16663"/>
                    </a:cubicBezTo>
                    <a:cubicBezTo>
                      <a:pt x="16210" y="26533"/>
                      <a:pt x="5977" y="48629"/>
                      <a:pt x="3080" y="80234"/>
                    </a:cubicBezTo>
                    <a:cubicBezTo>
                      <a:pt x="1" y="115370"/>
                      <a:pt x="13222" y="152861"/>
                      <a:pt x="16663" y="162913"/>
                    </a:cubicBezTo>
                    <a:cubicBezTo>
                      <a:pt x="20195" y="172965"/>
                      <a:pt x="20376" y="185099"/>
                      <a:pt x="20376" y="185099"/>
                    </a:cubicBezTo>
                    <a:lnTo>
                      <a:pt x="27530" y="185099"/>
                    </a:lnTo>
                    <a:cubicBezTo>
                      <a:pt x="27530" y="185099"/>
                      <a:pt x="27711" y="172874"/>
                      <a:pt x="31152" y="162913"/>
                    </a:cubicBezTo>
                    <a:cubicBezTo>
                      <a:pt x="34593" y="152952"/>
                      <a:pt x="47815" y="115280"/>
                      <a:pt x="44736" y="80234"/>
                    </a:cubicBezTo>
                    <a:cubicBezTo>
                      <a:pt x="41838" y="48720"/>
                      <a:pt x="31605" y="26533"/>
                      <a:pt x="28888" y="16663"/>
                    </a:cubicBezTo>
                    <a:cubicBezTo>
                      <a:pt x="27258" y="11229"/>
                      <a:pt x="26172" y="5615"/>
                      <a:pt x="25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36"/>
              <p:cNvSpPr/>
              <p:nvPr/>
            </p:nvSpPr>
            <p:spPr>
              <a:xfrm>
                <a:off x="3324375" y="781450"/>
                <a:ext cx="892000" cy="3588375"/>
              </a:xfrm>
              <a:custGeom>
                <a:rect b="b" l="l" r="r" t="t"/>
                <a:pathLst>
                  <a:path extrusionOk="0" h="143535" w="35680">
                    <a:moveTo>
                      <a:pt x="16481" y="1"/>
                    </a:moveTo>
                    <a:cubicBezTo>
                      <a:pt x="15938" y="1631"/>
                      <a:pt x="15395" y="3442"/>
                      <a:pt x="14670" y="5344"/>
                    </a:cubicBezTo>
                    <a:cubicBezTo>
                      <a:pt x="10414" y="17297"/>
                      <a:pt x="4075" y="35318"/>
                      <a:pt x="1992" y="58954"/>
                    </a:cubicBezTo>
                    <a:cubicBezTo>
                      <a:pt x="0" y="81140"/>
                      <a:pt x="4347" y="108036"/>
                      <a:pt x="15032" y="139007"/>
                    </a:cubicBezTo>
                    <a:lnTo>
                      <a:pt x="15304" y="139550"/>
                    </a:lnTo>
                    <a:cubicBezTo>
                      <a:pt x="15757" y="140818"/>
                      <a:pt x="16119" y="142176"/>
                      <a:pt x="16481" y="143534"/>
                    </a:cubicBezTo>
                    <a:lnTo>
                      <a:pt x="19198" y="143534"/>
                    </a:lnTo>
                    <a:cubicBezTo>
                      <a:pt x="19560" y="142176"/>
                      <a:pt x="19923" y="140818"/>
                      <a:pt x="20375" y="139550"/>
                    </a:cubicBezTo>
                    <a:lnTo>
                      <a:pt x="20556" y="138916"/>
                    </a:lnTo>
                    <a:cubicBezTo>
                      <a:pt x="31242" y="108036"/>
                      <a:pt x="35679" y="81140"/>
                      <a:pt x="33687" y="58954"/>
                    </a:cubicBezTo>
                    <a:cubicBezTo>
                      <a:pt x="31604" y="35228"/>
                      <a:pt x="25265" y="17297"/>
                      <a:pt x="21009" y="5344"/>
                    </a:cubicBezTo>
                    <a:cubicBezTo>
                      <a:pt x="20285" y="3351"/>
                      <a:pt x="19741" y="1631"/>
                      <a:pt x="19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36"/>
              <p:cNvSpPr/>
              <p:nvPr/>
            </p:nvSpPr>
            <p:spPr>
              <a:xfrm>
                <a:off x="38722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997" y="0"/>
                    </a:moveTo>
                    <a:lnTo>
                      <a:pt x="544" y="181"/>
                    </a:lnTo>
                    <a:lnTo>
                      <a:pt x="1" y="544"/>
                    </a:lnTo>
                    <a:cubicBezTo>
                      <a:pt x="1" y="544"/>
                      <a:pt x="20195" y="47724"/>
                      <a:pt x="21734" y="51075"/>
                    </a:cubicBezTo>
                    <a:cubicBezTo>
                      <a:pt x="23274" y="54425"/>
                      <a:pt x="22097" y="62666"/>
                      <a:pt x="23093" y="65111"/>
                    </a:cubicBezTo>
                    <a:cubicBezTo>
                      <a:pt x="23998" y="67647"/>
                      <a:pt x="31424" y="79057"/>
                      <a:pt x="31424" y="79057"/>
                    </a:cubicBezTo>
                    <a:lnTo>
                      <a:pt x="35861" y="76974"/>
                    </a:lnTo>
                    <a:lnTo>
                      <a:pt x="40299" y="74982"/>
                    </a:lnTo>
                    <a:cubicBezTo>
                      <a:pt x="40299" y="74982"/>
                      <a:pt x="36405" y="61851"/>
                      <a:pt x="35137" y="59587"/>
                    </a:cubicBezTo>
                    <a:cubicBezTo>
                      <a:pt x="33869" y="57233"/>
                      <a:pt x="26806" y="52795"/>
                      <a:pt x="25266" y="49445"/>
                    </a:cubicBezTo>
                    <a:cubicBezTo>
                      <a:pt x="23727" y="46094"/>
                      <a:pt x="997" y="0"/>
                      <a:pt x="99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36"/>
              <p:cNvSpPr/>
              <p:nvPr/>
            </p:nvSpPr>
            <p:spPr>
              <a:xfrm>
                <a:off x="3872225" y="1779850"/>
                <a:ext cx="1141050" cy="1915325"/>
              </a:xfrm>
              <a:custGeom>
                <a:rect b="b" l="l" r="r" t="t"/>
                <a:pathLst>
                  <a:path extrusionOk="0" h="76613" w="45642">
                    <a:moveTo>
                      <a:pt x="997" y="1"/>
                    </a:moveTo>
                    <a:lnTo>
                      <a:pt x="454" y="272"/>
                    </a:lnTo>
                    <a:lnTo>
                      <a:pt x="1" y="635"/>
                    </a:lnTo>
                    <a:cubicBezTo>
                      <a:pt x="1" y="635"/>
                      <a:pt x="23636" y="46185"/>
                      <a:pt x="25447" y="49445"/>
                    </a:cubicBezTo>
                    <a:cubicBezTo>
                      <a:pt x="27258" y="52615"/>
                      <a:pt x="26625" y="60946"/>
                      <a:pt x="27711" y="63300"/>
                    </a:cubicBezTo>
                    <a:cubicBezTo>
                      <a:pt x="28798" y="65745"/>
                      <a:pt x="37039" y="76612"/>
                      <a:pt x="37039" y="76612"/>
                    </a:cubicBezTo>
                    <a:lnTo>
                      <a:pt x="41295" y="74258"/>
                    </a:lnTo>
                    <a:lnTo>
                      <a:pt x="45642" y="71903"/>
                    </a:lnTo>
                    <a:cubicBezTo>
                      <a:pt x="45642" y="71903"/>
                      <a:pt x="40842" y="59135"/>
                      <a:pt x="39393" y="56871"/>
                    </a:cubicBezTo>
                    <a:cubicBezTo>
                      <a:pt x="37944" y="54607"/>
                      <a:pt x="30609" y="50803"/>
                      <a:pt x="28798" y="47543"/>
                    </a:cubicBezTo>
                    <a:cubicBezTo>
                      <a:pt x="27077" y="44283"/>
                      <a:pt x="997" y="1"/>
                      <a:pt x="9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36"/>
              <p:cNvSpPr/>
              <p:nvPr/>
            </p:nvSpPr>
            <p:spPr>
              <a:xfrm>
                <a:off x="26610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39303" y="0"/>
                    </a:moveTo>
                    <a:cubicBezTo>
                      <a:pt x="39303" y="0"/>
                      <a:pt x="16573" y="46094"/>
                      <a:pt x="15033" y="49445"/>
                    </a:cubicBezTo>
                    <a:cubicBezTo>
                      <a:pt x="13494" y="52795"/>
                      <a:pt x="6430" y="57233"/>
                      <a:pt x="5163" y="59587"/>
                    </a:cubicBezTo>
                    <a:cubicBezTo>
                      <a:pt x="3895" y="61851"/>
                      <a:pt x="1" y="74982"/>
                      <a:pt x="1" y="74982"/>
                    </a:cubicBezTo>
                    <a:lnTo>
                      <a:pt x="4438" y="76974"/>
                    </a:lnTo>
                    <a:lnTo>
                      <a:pt x="8875" y="79057"/>
                    </a:lnTo>
                    <a:cubicBezTo>
                      <a:pt x="8875" y="79057"/>
                      <a:pt x="16301" y="67647"/>
                      <a:pt x="17207" y="65111"/>
                    </a:cubicBezTo>
                    <a:cubicBezTo>
                      <a:pt x="18203" y="62666"/>
                      <a:pt x="16935" y="54425"/>
                      <a:pt x="18565" y="51075"/>
                    </a:cubicBezTo>
                    <a:cubicBezTo>
                      <a:pt x="20105" y="47724"/>
                      <a:pt x="40299" y="453"/>
                      <a:pt x="40299" y="453"/>
                    </a:cubicBezTo>
                    <a:lnTo>
                      <a:pt x="39755" y="181"/>
                    </a:lnTo>
                    <a:lnTo>
                      <a:pt x="39303" y="0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36"/>
              <p:cNvSpPr/>
              <p:nvPr/>
            </p:nvSpPr>
            <p:spPr>
              <a:xfrm>
                <a:off x="2527475" y="1779850"/>
                <a:ext cx="1141025" cy="1915325"/>
              </a:xfrm>
              <a:custGeom>
                <a:rect b="b" l="l" r="r" t="t"/>
                <a:pathLst>
                  <a:path extrusionOk="0" h="76613" w="45641">
                    <a:moveTo>
                      <a:pt x="44645" y="1"/>
                    </a:moveTo>
                    <a:cubicBezTo>
                      <a:pt x="44645" y="1"/>
                      <a:pt x="18564" y="44283"/>
                      <a:pt x="16844" y="47543"/>
                    </a:cubicBezTo>
                    <a:cubicBezTo>
                      <a:pt x="15032" y="50803"/>
                      <a:pt x="7697" y="54607"/>
                      <a:pt x="6248" y="56871"/>
                    </a:cubicBezTo>
                    <a:cubicBezTo>
                      <a:pt x="4800" y="59135"/>
                      <a:pt x="0" y="71903"/>
                      <a:pt x="0" y="71903"/>
                    </a:cubicBezTo>
                    <a:lnTo>
                      <a:pt x="4256" y="74258"/>
                    </a:lnTo>
                    <a:lnTo>
                      <a:pt x="8603" y="76612"/>
                    </a:lnTo>
                    <a:cubicBezTo>
                      <a:pt x="8603" y="76612"/>
                      <a:pt x="16753" y="65745"/>
                      <a:pt x="17930" y="63300"/>
                    </a:cubicBezTo>
                    <a:cubicBezTo>
                      <a:pt x="19017" y="60946"/>
                      <a:pt x="18474" y="52615"/>
                      <a:pt x="20194" y="49445"/>
                    </a:cubicBezTo>
                    <a:cubicBezTo>
                      <a:pt x="22005" y="46185"/>
                      <a:pt x="45641" y="544"/>
                      <a:pt x="45641" y="544"/>
                    </a:cubicBezTo>
                    <a:lnTo>
                      <a:pt x="45097" y="272"/>
                    </a:lnTo>
                    <a:lnTo>
                      <a:pt x="446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36"/>
              <p:cNvSpPr/>
              <p:nvPr/>
            </p:nvSpPr>
            <p:spPr>
              <a:xfrm>
                <a:off x="3394550" y="2506575"/>
                <a:ext cx="769750" cy="597700"/>
              </a:xfrm>
              <a:custGeom>
                <a:rect b="b" l="l" r="r" t="t"/>
                <a:pathLst>
                  <a:path extrusionOk="0" h="23908" w="30790">
                    <a:moveTo>
                      <a:pt x="15395" y="1"/>
                    </a:moveTo>
                    <a:cubicBezTo>
                      <a:pt x="6883" y="1"/>
                      <a:pt x="0" y="5343"/>
                      <a:pt x="0" y="11954"/>
                    </a:cubicBezTo>
                    <a:cubicBezTo>
                      <a:pt x="0" y="18565"/>
                      <a:pt x="6883" y="23908"/>
                      <a:pt x="15395" y="23908"/>
                    </a:cubicBezTo>
                    <a:cubicBezTo>
                      <a:pt x="23907" y="23908"/>
                      <a:pt x="30790" y="18565"/>
                      <a:pt x="30790" y="11954"/>
                    </a:cubicBezTo>
                    <a:cubicBezTo>
                      <a:pt x="30790" y="5343"/>
                      <a:pt x="23907" y="1"/>
                      <a:pt x="15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36"/>
              <p:cNvSpPr/>
              <p:nvPr/>
            </p:nvSpPr>
            <p:spPr>
              <a:xfrm>
                <a:off x="3392275" y="2400175"/>
                <a:ext cx="772025" cy="597700"/>
              </a:xfrm>
              <a:custGeom>
                <a:rect b="b" l="l" r="r" t="t"/>
                <a:pathLst>
                  <a:path extrusionOk="0" h="23908" w="30881">
                    <a:moveTo>
                      <a:pt x="15486" y="0"/>
                    </a:moveTo>
                    <a:cubicBezTo>
                      <a:pt x="6974" y="0"/>
                      <a:pt x="1" y="5343"/>
                      <a:pt x="1" y="11954"/>
                    </a:cubicBezTo>
                    <a:cubicBezTo>
                      <a:pt x="1" y="18565"/>
                      <a:pt x="6974" y="23908"/>
                      <a:pt x="15486" y="23908"/>
                    </a:cubicBezTo>
                    <a:cubicBezTo>
                      <a:pt x="23998" y="23908"/>
                      <a:pt x="30881" y="18565"/>
                      <a:pt x="30881" y="11954"/>
                    </a:cubicBezTo>
                    <a:cubicBezTo>
                      <a:pt x="30881" y="5343"/>
                      <a:pt x="23998" y="0"/>
                      <a:pt x="15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36"/>
              <p:cNvSpPr/>
              <p:nvPr/>
            </p:nvSpPr>
            <p:spPr>
              <a:xfrm>
                <a:off x="3256450" y="2033425"/>
                <a:ext cx="1025575" cy="803700"/>
              </a:xfrm>
              <a:custGeom>
                <a:rect b="b" l="l" r="r" t="t"/>
                <a:pathLst>
                  <a:path extrusionOk="0" h="32148" w="41023">
                    <a:moveTo>
                      <a:pt x="20557" y="0"/>
                    </a:moveTo>
                    <a:cubicBezTo>
                      <a:pt x="9237" y="0"/>
                      <a:pt x="0" y="7154"/>
                      <a:pt x="0" y="16029"/>
                    </a:cubicBezTo>
                    <a:cubicBezTo>
                      <a:pt x="0" y="24903"/>
                      <a:pt x="9237" y="32148"/>
                      <a:pt x="20557" y="32148"/>
                    </a:cubicBezTo>
                    <a:cubicBezTo>
                      <a:pt x="31876" y="32148"/>
                      <a:pt x="41023" y="24903"/>
                      <a:pt x="41023" y="16029"/>
                    </a:cubicBezTo>
                    <a:cubicBezTo>
                      <a:pt x="41023" y="7154"/>
                      <a:pt x="31876" y="0"/>
                      <a:pt x="205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36"/>
              <p:cNvSpPr/>
              <p:nvPr/>
            </p:nvSpPr>
            <p:spPr>
              <a:xfrm>
                <a:off x="3471525" y="22824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5"/>
                      <a:pt x="11893" y="17925"/>
                    </a:cubicBezTo>
                    <a:cubicBezTo>
                      <a:pt x="16425" y="17925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36"/>
              <p:cNvSpPr/>
              <p:nvPr/>
            </p:nvSpPr>
            <p:spPr>
              <a:xfrm>
                <a:off x="3471525" y="22077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4"/>
                      <a:pt x="11893" y="17924"/>
                    </a:cubicBezTo>
                    <a:cubicBezTo>
                      <a:pt x="16425" y="17924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36"/>
              <p:cNvSpPr/>
              <p:nvPr/>
            </p:nvSpPr>
            <p:spPr>
              <a:xfrm>
                <a:off x="3507750" y="2237175"/>
                <a:ext cx="457325" cy="391700"/>
              </a:xfrm>
              <a:custGeom>
                <a:rect b="b" l="l" r="r" t="t"/>
                <a:pathLst>
                  <a:path extrusionOk="0" h="15668" w="18293">
                    <a:moveTo>
                      <a:pt x="10505" y="0"/>
                    </a:moveTo>
                    <a:cubicBezTo>
                      <a:pt x="3532" y="0"/>
                      <a:pt x="0" y="8422"/>
                      <a:pt x="4890" y="13312"/>
                    </a:cubicBezTo>
                    <a:cubicBezTo>
                      <a:pt x="6488" y="14939"/>
                      <a:pt x="8462" y="15668"/>
                      <a:pt x="10400" y="15668"/>
                    </a:cubicBezTo>
                    <a:cubicBezTo>
                      <a:pt x="14394" y="15668"/>
                      <a:pt x="18232" y="12574"/>
                      <a:pt x="18293" y="7879"/>
                    </a:cubicBezTo>
                    <a:cubicBezTo>
                      <a:pt x="18293" y="3532"/>
                      <a:pt x="14851" y="0"/>
                      <a:pt x="105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40" name="Google Shape;3540;p36"/>
            <p:cNvGrpSpPr/>
            <p:nvPr/>
          </p:nvGrpSpPr>
          <p:grpSpPr>
            <a:xfrm rot="900811">
              <a:off x="-179450" y="3372273"/>
              <a:ext cx="1794981" cy="1432966"/>
              <a:chOff x="504650" y="238125"/>
              <a:chExt cx="6440225" cy="5141350"/>
            </a:xfrm>
          </p:grpSpPr>
          <p:sp>
            <p:nvSpPr>
              <p:cNvPr id="3541" name="Google Shape;3541;p36"/>
              <p:cNvSpPr/>
              <p:nvPr/>
            </p:nvSpPr>
            <p:spPr>
              <a:xfrm>
                <a:off x="1319150" y="1586500"/>
                <a:ext cx="5625725" cy="3792975"/>
              </a:xfrm>
              <a:custGeom>
                <a:rect b="b" l="l" r="r" t="t"/>
                <a:pathLst>
                  <a:path extrusionOk="0" h="151719" w="225029">
                    <a:moveTo>
                      <a:pt x="205801" y="1"/>
                    </a:moveTo>
                    <a:cubicBezTo>
                      <a:pt x="179551" y="1"/>
                      <a:pt x="151605" y="5109"/>
                      <a:pt x="124908" y="15771"/>
                    </a:cubicBezTo>
                    <a:lnTo>
                      <a:pt x="107914" y="47160"/>
                    </a:lnTo>
                    <a:lnTo>
                      <a:pt x="111161" y="21724"/>
                    </a:lnTo>
                    <a:lnTo>
                      <a:pt x="111161" y="21724"/>
                    </a:lnTo>
                    <a:cubicBezTo>
                      <a:pt x="92977" y="30275"/>
                      <a:pt x="76200" y="41423"/>
                      <a:pt x="61155" y="54737"/>
                    </a:cubicBezTo>
                    <a:lnTo>
                      <a:pt x="49357" y="81039"/>
                    </a:lnTo>
                    <a:lnTo>
                      <a:pt x="50223" y="65236"/>
                    </a:lnTo>
                    <a:lnTo>
                      <a:pt x="50223" y="65236"/>
                    </a:lnTo>
                    <a:cubicBezTo>
                      <a:pt x="26736" y="89589"/>
                      <a:pt x="9526" y="119247"/>
                      <a:pt x="1" y="151718"/>
                    </a:cubicBezTo>
                    <a:lnTo>
                      <a:pt x="1" y="151718"/>
                    </a:lnTo>
                    <a:cubicBezTo>
                      <a:pt x="28143" y="145008"/>
                      <a:pt x="58666" y="132777"/>
                      <a:pt x="88215" y="117190"/>
                    </a:cubicBezTo>
                    <a:lnTo>
                      <a:pt x="73927" y="110912"/>
                    </a:lnTo>
                    <a:lnTo>
                      <a:pt x="97632" y="112103"/>
                    </a:lnTo>
                    <a:cubicBezTo>
                      <a:pt x="107698" y="106583"/>
                      <a:pt x="117656" y="100522"/>
                      <a:pt x="127181" y="94352"/>
                    </a:cubicBezTo>
                    <a:lnTo>
                      <a:pt x="99147" y="81796"/>
                    </a:lnTo>
                    <a:lnTo>
                      <a:pt x="99147" y="81796"/>
                    </a:lnTo>
                    <a:lnTo>
                      <a:pt x="142334" y="84069"/>
                    </a:lnTo>
                    <a:cubicBezTo>
                      <a:pt x="151751" y="77358"/>
                      <a:pt x="160843" y="70431"/>
                      <a:pt x="169394" y="63396"/>
                    </a:cubicBezTo>
                    <a:lnTo>
                      <a:pt x="145148" y="53438"/>
                    </a:lnTo>
                    <a:lnTo>
                      <a:pt x="179784" y="54304"/>
                    </a:lnTo>
                    <a:cubicBezTo>
                      <a:pt x="199267" y="36769"/>
                      <a:pt x="215070" y="18585"/>
                      <a:pt x="225028" y="942"/>
                    </a:cubicBezTo>
                    <a:cubicBezTo>
                      <a:pt x="218754" y="317"/>
                      <a:pt x="212330" y="1"/>
                      <a:pt x="205801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36"/>
              <p:cNvSpPr/>
              <p:nvPr/>
            </p:nvSpPr>
            <p:spPr>
              <a:xfrm>
                <a:off x="113515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116248" y="22081"/>
                    </a:moveTo>
                    <a:lnTo>
                      <a:pt x="101311" y="54444"/>
                    </a:lnTo>
                    <a:lnTo>
                      <a:pt x="103043" y="28792"/>
                    </a:lnTo>
                    <a:cubicBezTo>
                      <a:pt x="85400" y="38533"/>
                      <a:pt x="69273" y="50656"/>
                      <a:pt x="55094" y="64944"/>
                    </a:cubicBezTo>
                    <a:lnTo>
                      <a:pt x="44919" y="91895"/>
                    </a:lnTo>
                    <a:lnTo>
                      <a:pt x="44811" y="76092"/>
                    </a:lnTo>
                    <a:cubicBezTo>
                      <a:pt x="22839" y="101745"/>
                      <a:pt x="7469" y="132484"/>
                      <a:pt x="0" y="165497"/>
                    </a:cubicBezTo>
                    <a:lnTo>
                      <a:pt x="79989" y="93735"/>
                    </a:lnTo>
                    <a:lnTo>
                      <a:pt x="215395" y="1191"/>
                    </a:lnTo>
                    <a:cubicBezTo>
                      <a:pt x="183789" y="0"/>
                      <a:pt x="148828" y="6819"/>
                      <a:pt x="116248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36"/>
              <p:cNvSpPr/>
              <p:nvPr/>
            </p:nvSpPr>
            <p:spPr>
              <a:xfrm>
                <a:off x="1135150" y="1244725"/>
                <a:ext cx="5384875" cy="4107700"/>
              </a:xfrm>
              <a:custGeom>
                <a:rect b="b" l="l" r="r" t="t"/>
                <a:pathLst>
                  <a:path extrusionOk="0" h="164308" w="215395">
                    <a:moveTo>
                      <a:pt x="71329" y="119063"/>
                    </a:moveTo>
                    <a:lnTo>
                      <a:pt x="95034" y="118847"/>
                    </a:lnTo>
                    <a:cubicBezTo>
                      <a:pt x="104775" y="112677"/>
                      <a:pt x="114300" y="106075"/>
                      <a:pt x="123500" y="99256"/>
                    </a:cubicBezTo>
                    <a:lnTo>
                      <a:pt x="94709" y="88432"/>
                    </a:lnTo>
                    <a:lnTo>
                      <a:pt x="137896" y="88107"/>
                    </a:lnTo>
                    <a:cubicBezTo>
                      <a:pt x="146880" y="80855"/>
                      <a:pt x="155431" y="73387"/>
                      <a:pt x="163549" y="65702"/>
                    </a:cubicBezTo>
                    <a:lnTo>
                      <a:pt x="138870" y="57259"/>
                    </a:lnTo>
                    <a:lnTo>
                      <a:pt x="173506" y="55960"/>
                    </a:lnTo>
                    <a:cubicBezTo>
                      <a:pt x="191907" y="37235"/>
                      <a:pt x="206519" y="18185"/>
                      <a:pt x="215395" y="1"/>
                    </a:cubicBezTo>
                    <a:cubicBezTo>
                      <a:pt x="84102" y="50873"/>
                      <a:pt x="0" y="164307"/>
                      <a:pt x="0" y="164307"/>
                    </a:cubicBezTo>
                    <a:cubicBezTo>
                      <a:pt x="27709" y="155756"/>
                      <a:pt x="57367" y="141685"/>
                      <a:pt x="85833" y="1243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36"/>
              <p:cNvSpPr/>
              <p:nvPr/>
            </p:nvSpPr>
            <p:spPr>
              <a:xfrm>
                <a:off x="710325" y="286825"/>
                <a:ext cx="2216200" cy="4773350"/>
              </a:xfrm>
              <a:custGeom>
                <a:rect b="b" l="l" r="r" t="t"/>
                <a:pathLst>
                  <a:path extrusionOk="0" h="190934" w="88648">
                    <a:moveTo>
                      <a:pt x="87457" y="0"/>
                    </a:moveTo>
                    <a:lnTo>
                      <a:pt x="87457" y="0"/>
                    </a:lnTo>
                    <a:cubicBezTo>
                      <a:pt x="64618" y="12556"/>
                      <a:pt x="45027" y="30415"/>
                      <a:pt x="30415" y="51955"/>
                    </a:cubicBezTo>
                    <a:lnTo>
                      <a:pt x="33121" y="79015"/>
                    </a:lnTo>
                    <a:lnTo>
                      <a:pt x="33121" y="79015"/>
                    </a:lnTo>
                    <a:lnTo>
                      <a:pt x="24354" y="61588"/>
                    </a:lnTo>
                    <a:cubicBezTo>
                      <a:pt x="16561" y="74685"/>
                      <a:pt x="10607" y="88864"/>
                      <a:pt x="6711" y="103693"/>
                    </a:cubicBezTo>
                    <a:lnTo>
                      <a:pt x="10499" y="125341"/>
                    </a:lnTo>
                    <a:lnTo>
                      <a:pt x="4438" y="114950"/>
                    </a:lnTo>
                    <a:lnTo>
                      <a:pt x="4438" y="114950"/>
                    </a:lnTo>
                    <a:cubicBezTo>
                      <a:pt x="0" y="140278"/>
                      <a:pt x="1732" y="166363"/>
                      <a:pt x="9525" y="190933"/>
                    </a:cubicBezTo>
                    <a:cubicBezTo>
                      <a:pt x="24354" y="174697"/>
                      <a:pt x="38533" y="154024"/>
                      <a:pt x="50547" y="131618"/>
                    </a:cubicBezTo>
                    <a:lnTo>
                      <a:pt x="50547" y="131618"/>
                    </a:lnTo>
                    <a:lnTo>
                      <a:pt x="38858" y="133675"/>
                    </a:lnTo>
                    <a:lnTo>
                      <a:pt x="54336" y="124366"/>
                    </a:lnTo>
                    <a:cubicBezTo>
                      <a:pt x="58232" y="116573"/>
                      <a:pt x="61912" y="108564"/>
                      <a:pt x="65376" y="100554"/>
                    </a:cubicBezTo>
                    <a:lnTo>
                      <a:pt x="65376" y="100554"/>
                    </a:lnTo>
                    <a:lnTo>
                      <a:pt x="42321" y="104559"/>
                    </a:lnTo>
                    <a:lnTo>
                      <a:pt x="42321" y="104559"/>
                    </a:lnTo>
                    <a:lnTo>
                      <a:pt x="70571" y="87674"/>
                    </a:lnTo>
                    <a:cubicBezTo>
                      <a:pt x="73710" y="79447"/>
                      <a:pt x="76416" y="71221"/>
                      <a:pt x="78798" y="63103"/>
                    </a:cubicBezTo>
                    <a:lnTo>
                      <a:pt x="78798" y="63103"/>
                    </a:lnTo>
                    <a:lnTo>
                      <a:pt x="59315" y="67216"/>
                    </a:lnTo>
                    <a:lnTo>
                      <a:pt x="81612" y="52929"/>
                    </a:lnTo>
                    <a:cubicBezTo>
                      <a:pt x="86374" y="33554"/>
                      <a:pt x="88647" y="15370"/>
                      <a:pt x="8745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36"/>
              <p:cNvSpPr/>
              <p:nvPr/>
            </p:nvSpPr>
            <p:spPr>
              <a:xfrm>
                <a:off x="50465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25004" y="55418"/>
                    </a:moveTo>
                    <a:lnTo>
                      <a:pt x="29334" y="82153"/>
                    </a:lnTo>
                    <a:lnTo>
                      <a:pt x="19592" y="65268"/>
                    </a:lnTo>
                    <a:cubicBezTo>
                      <a:pt x="12557" y="78906"/>
                      <a:pt x="7578" y="93410"/>
                      <a:pt x="4655" y="108455"/>
                    </a:cubicBezTo>
                    <a:lnTo>
                      <a:pt x="9742" y="129778"/>
                    </a:lnTo>
                    <a:lnTo>
                      <a:pt x="2923" y="119820"/>
                    </a:lnTo>
                    <a:cubicBezTo>
                      <a:pt x="1" y="145364"/>
                      <a:pt x="3356" y="171342"/>
                      <a:pt x="12665" y="195371"/>
                    </a:cubicBezTo>
                    <a:lnTo>
                      <a:pt x="32581" y="116032"/>
                    </a:lnTo>
                    <a:lnTo>
                      <a:pt x="78690" y="0"/>
                    </a:lnTo>
                    <a:cubicBezTo>
                      <a:pt x="56718" y="13963"/>
                      <a:pt x="38317" y="32905"/>
                      <a:pt x="25004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36"/>
              <p:cNvSpPr/>
              <p:nvPr/>
            </p:nvSpPr>
            <p:spPr>
              <a:xfrm>
                <a:off x="821250" y="238125"/>
                <a:ext cx="1704775" cy="4884275"/>
              </a:xfrm>
              <a:custGeom>
                <a:rect b="b" l="l" r="r" t="t"/>
                <a:pathLst>
                  <a:path extrusionOk="0" h="195371" w="68191">
                    <a:moveTo>
                      <a:pt x="25762" y="136381"/>
                    </a:moveTo>
                    <a:lnTo>
                      <a:pt x="40590" y="126206"/>
                    </a:lnTo>
                    <a:cubicBezTo>
                      <a:pt x="44054" y="118088"/>
                      <a:pt x="47409" y="109970"/>
                      <a:pt x="50223" y="101744"/>
                    </a:cubicBezTo>
                    <a:lnTo>
                      <a:pt x="27493" y="107156"/>
                    </a:lnTo>
                    <a:lnTo>
                      <a:pt x="54553" y="88539"/>
                    </a:lnTo>
                    <a:cubicBezTo>
                      <a:pt x="57259" y="80097"/>
                      <a:pt x="59532" y="71762"/>
                      <a:pt x="61372" y="63644"/>
                    </a:cubicBezTo>
                    <a:lnTo>
                      <a:pt x="42106" y="68732"/>
                    </a:lnTo>
                    <a:lnTo>
                      <a:pt x="63428" y="53145"/>
                    </a:lnTo>
                    <a:cubicBezTo>
                      <a:pt x="67109" y="33554"/>
                      <a:pt x="68191" y="15262"/>
                      <a:pt x="66026" y="0"/>
                    </a:cubicBezTo>
                    <a:cubicBezTo>
                      <a:pt x="4872" y="87998"/>
                      <a:pt x="1" y="195371"/>
                      <a:pt x="1" y="195371"/>
                    </a:cubicBezTo>
                    <a:cubicBezTo>
                      <a:pt x="13855" y="178161"/>
                      <a:pt x="26627" y="156730"/>
                      <a:pt x="37235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36"/>
              <p:cNvSpPr/>
              <p:nvPr/>
            </p:nvSpPr>
            <p:spPr>
              <a:xfrm>
                <a:off x="1370575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85833" y="0"/>
                    </a:moveTo>
                    <a:cubicBezTo>
                      <a:pt x="85508" y="650"/>
                      <a:pt x="85184" y="1191"/>
                      <a:pt x="84859" y="1732"/>
                    </a:cubicBezTo>
                    <a:cubicBezTo>
                      <a:pt x="83668" y="3139"/>
                      <a:pt x="82478" y="4546"/>
                      <a:pt x="81071" y="5737"/>
                    </a:cubicBezTo>
                    <a:lnTo>
                      <a:pt x="75009" y="11474"/>
                    </a:lnTo>
                    <a:cubicBezTo>
                      <a:pt x="72736" y="13855"/>
                      <a:pt x="70247" y="16561"/>
                      <a:pt x="67433" y="19375"/>
                    </a:cubicBezTo>
                    <a:cubicBezTo>
                      <a:pt x="64618" y="22189"/>
                      <a:pt x="61912" y="25545"/>
                      <a:pt x="58882" y="29116"/>
                    </a:cubicBezTo>
                    <a:cubicBezTo>
                      <a:pt x="57475" y="30740"/>
                      <a:pt x="55851" y="32580"/>
                      <a:pt x="54444" y="34528"/>
                    </a:cubicBezTo>
                    <a:cubicBezTo>
                      <a:pt x="53037" y="36368"/>
                      <a:pt x="51522" y="38425"/>
                      <a:pt x="50115" y="40482"/>
                    </a:cubicBezTo>
                    <a:cubicBezTo>
                      <a:pt x="48599" y="42430"/>
                      <a:pt x="47084" y="44486"/>
                      <a:pt x="45677" y="46651"/>
                    </a:cubicBezTo>
                    <a:lnTo>
                      <a:pt x="41455" y="53362"/>
                    </a:lnTo>
                    <a:cubicBezTo>
                      <a:pt x="38533" y="57691"/>
                      <a:pt x="35935" y="62346"/>
                      <a:pt x="33229" y="67000"/>
                    </a:cubicBezTo>
                    <a:lnTo>
                      <a:pt x="31173" y="70464"/>
                    </a:lnTo>
                    <a:lnTo>
                      <a:pt x="29333" y="73927"/>
                    </a:lnTo>
                    <a:lnTo>
                      <a:pt x="25544" y="80963"/>
                    </a:lnTo>
                    <a:cubicBezTo>
                      <a:pt x="23163" y="85617"/>
                      <a:pt x="20890" y="90271"/>
                      <a:pt x="18834" y="94817"/>
                    </a:cubicBezTo>
                    <a:cubicBezTo>
                      <a:pt x="16777" y="99363"/>
                      <a:pt x="14721" y="103801"/>
                      <a:pt x="13097" y="108022"/>
                    </a:cubicBezTo>
                    <a:cubicBezTo>
                      <a:pt x="12231" y="110187"/>
                      <a:pt x="11257" y="112244"/>
                      <a:pt x="10499" y="114192"/>
                    </a:cubicBezTo>
                    <a:cubicBezTo>
                      <a:pt x="9742" y="116249"/>
                      <a:pt x="8984" y="118197"/>
                      <a:pt x="8335" y="120037"/>
                    </a:cubicBezTo>
                    <a:cubicBezTo>
                      <a:pt x="6819" y="123825"/>
                      <a:pt x="5629" y="127181"/>
                      <a:pt x="4654" y="130320"/>
                    </a:cubicBezTo>
                    <a:cubicBezTo>
                      <a:pt x="3680" y="133459"/>
                      <a:pt x="2706" y="136164"/>
                      <a:pt x="2057" y="138329"/>
                    </a:cubicBezTo>
                    <a:cubicBezTo>
                      <a:pt x="1407" y="140602"/>
                      <a:pt x="866" y="142334"/>
                      <a:pt x="541" y="143525"/>
                    </a:cubicBezTo>
                    <a:cubicBezTo>
                      <a:pt x="217" y="144824"/>
                      <a:pt x="0" y="145473"/>
                      <a:pt x="0" y="145473"/>
                    </a:cubicBezTo>
                    <a:lnTo>
                      <a:pt x="2814" y="146122"/>
                    </a:lnTo>
                    <a:cubicBezTo>
                      <a:pt x="2814" y="146122"/>
                      <a:pt x="3031" y="145473"/>
                      <a:pt x="3356" y="144282"/>
                    </a:cubicBezTo>
                    <a:cubicBezTo>
                      <a:pt x="3680" y="143200"/>
                      <a:pt x="4221" y="141468"/>
                      <a:pt x="4979" y="139195"/>
                    </a:cubicBezTo>
                    <a:cubicBezTo>
                      <a:pt x="5629" y="137030"/>
                      <a:pt x="6603" y="134324"/>
                      <a:pt x="7685" y="131294"/>
                    </a:cubicBezTo>
                    <a:cubicBezTo>
                      <a:pt x="8659" y="128263"/>
                      <a:pt x="9958" y="124908"/>
                      <a:pt x="11365" y="121228"/>
                    </a:cubicBezTo>
                    <a:lnTo>
                      <a:pt x="13638" y="115383"/>
                    </a:lnTo>
                    <a:cubicBezTo>
                      <a:pt x="14504" y="113434"/>
                      <a:pt x="15370" y="111378"/>
                      <a:pt x="16236" y="109321"/>
                    </a:cubicBezTo>
                    <a:cubicBezTo>
                      <a:pt x="17860" y="105100"/>
                      <a:pt x="19808" y="100662"/>
                      <a:pt x="21973" y="96224"/>
                    </a:cubicBezTo>
                    <a:cubicBezTo>
                      <a:pt x="24029" y="91678"/>
                      <a:pt x="26302" y="87132"/>
                      <a:pt x="28683" y="82478"/>
                    </a:cubicBezTo>
                    <a:lnTo>
                      <a:pt x="32255" y="75551"/>
                    </a:lnTo>
                    <a:lnTo>
                      <a:pt x="34095" y="71979"/>
                    </a:lnTo>
                    <a:lnTo>
                      <a:pt x="36152" y="68624"/>
                    </a:lnTo>
                    <a:cubicBezTo>
                      <a:pt x="38858" y="63969"/>
                      <a:pt x="41347" y="59423"/>
                      <a:pt x="44270" y="55094"/>
                    </a:cubicBezTo>
                    <a:lnTo>
                      <a:pt x="48383" y="48491"/>
                    </a:lnTo>
                    <a:cubicBezTo>
                      <a:pt x="49790" y="46435"/>
                      <a:pt x="51305" y="44378"/>
                      <a:pt x="52712" y="42322"/>
                    </a:cubicBezTo>
                    <a:cubicBezTo>
                      <a:pt x="54119" y="40265"/>
                      <a:pt x="55418" y="38209"/>
                      <a:pt x="56825" y="36368"/>
                    </a:cubicBezTo>
                    <a:cubicBezTo>
                      <a:pt x="58232" y="34420"/>
                      <a:pt x="59748" y="32580"/>
                      <a:pt x="61047" y="30740"/>
                    </a:cubicBezTo>
                    <a:cubicBezTo>
                      <a:pt x="63861" y="27168"/>
                      <a:pt x="66350" y="23596"/>
                      <a:pt x="68948" y="20674"/>
                    </a:cubicBezTo>
                    <a:cubicBezTo>
                      <a:pt x="71654" y="17751"/>
                      <a:pt x="73927" y="14937"/>
                      <a:pt x="76092" y="12556"/>
                    </a:cubicBezTo>
                    <a:lnTo>
                      <a:pt x="82045" y="6711"/>
                    </a:lnTo>
                    <a:cubicBezTo>
                      <a:pt x="83235" y="5412"/>
                      <a:pt x="84643" y="4222"/>
                      <a:pt x="86158" y="3139"/>
                    </a:cubicBezTo>
                    <a:cubicBezTo>
                      <a:pt x="86591" y="2814"/>
                      <a:pt x="87240" y="2490"/>
                      <a:pt x="87781" y="2273"/>
                    </a:cubicBezTo>
                    <a:lnTo>
                      <a:pt x="85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36"/>
              <p:cNvSpPr/>
              <p:nvPr/>
            </p:nvSpPr>
            <p:spPr>
              <a:xfrm>
                <a:off x="2810125" y="1309675"/>
                <a:ext cx="852425" cy="351800"/>
              </a:xfrm>
              <a:custGeom>
                <a:rect b="b" l="l" r="r" t="t"/>
                <a:pathLst>
                  <a:path extrusionOk="0" h="14072" w="34097">
                    <a:moveTo>
                      <a:pt x="33447" y="1"/>
                    </a:moveTo>
                    <a:cubicBezTo>
                      <a:pt x="33014" y="325"/>
                      <a:pt x="32581" y="542"/>
                      <a:pt x="32148" y="758"/>
                    </a:cubicBezTo>
                    <a:cubicBezTo>
                      <a:pt x="30849" y="1299"/>
                      <a:pt x="29550" y="1732"/>
                      <a:pt x="28251" y="2057"/>
                    </a:cubicBezTo>
                    <a:cubicBezTo>
                      <a:pt x="27493" y="2165"/>
                      <a:pt x="26628" y="2274"/>
                      <a:pt x="25653" y="2598"/>
                    </a:cubicBezTo>
                    <a:lnTo>
                      <a:pt x="22839" y="3356"/>
                    </a:lnTo>
                    <a:lnTo>
                      <a:pt x="19700" y="4114"/>
                    </a:lnTo>
                    <a:lnTo>
                      <a:pt x="16561" y="5088"/>
                    </a:lnTo>
                    <a:cubicBezTo>
                      <a:pt x="15479" y="5412"/>
                      <a:pt x="14397" y="5629"/>
                      <a:pt x="13423" y="6062"/>
                    </a:cubicBezTo>
                    <a:lnTo>
                      <a:pt x="10392" y="7144"/>
                    </a:lnTo>
                    <a:cubicBezTo>
                      <a:pt x="9418" y="7469"/>
                      <a:pt x="8444" y="7794"/>
                      <a:pt x="7578" y="8227"/>
                    </a:cubicBezTo>
                    <a:lnTo>
                      <a:pt x="5088" y="9201"/>
                    </a:lnTo>
                    <a:cubicBezTo>
                      <a:pt x="3573" y="9850"/>
                      <a:pt x="2274" y="10391"/>
                      <a:pt x="1300" y="10824"/>
                    </a:cubicBezTo>
                    <a:cubicBezTo>
                      <a:pt x="434" y="11257"/>
                      <a:pt x="1" y="11474"/>
                      <a:pt x="1" y="11474"/>
                    </a:cubicBezTo>
                    <a:lnTo>
                      <a:pt x="1516" y="14072"/>
                    </a:lnTo>
                    <a:cubicBezTo>
                      <a:pt x="1516" y="14072"/>
                      <a:pt x="1949" y="13747"/>
                      <a:pt x="2707" y="13206"/>
                    </a:cubicBezTo>
                    <a:cubicBezTo>
                      <a:pt x="3465" y="12664"/>
                      <a:pt x="4655" y="11907"/>
                      <a:pt x="6062" y="11149"/>
                    </a:cubicBezTo>
                    <a:cubicBezTo>
                      <a:pt x="7578" y="10500"/>
                      <a:pt x="9201" y="9526"/>
                      <a:pt x="11150" y="8768"/>
                    </a:cubicBezTo>
                    <a:lnTo>
                      <a:pt x="13964" y="7577"/>
                    </a:lnTo>
                    <a:cubicBezTo>
                      <a:pt x="14938" y="7144"/>
                      <a:pt x="16020" y="6820"/>
                      <a:pt x="16994" y="6387"/>
                    </a:cubicBezTo>
                    <a:lnTo>
                      <a:pt x="20133" y="5304"/>
                    </a:lnTo>
                    <a:lnTo>
                      <a:pt x="23164" y="4547"/>
                    </a:lnTo>
                    <a:lnTo>
                      <a:pt x="25978" y="3681"/>
                    </a:lnTo>
                    <a:cubicBezTo>
                      <a:pt x="26844" y="3464"/>
                      <a:pt x="27710" y="3248"/>
                      <a:pt x="28576" y="3139"/>
                    </a:cubicBezTo>
                    <a:cubicBezTo>
                      <a:pt x="29875" y="2923"/>
                      <a:pt x="31282" y="2815"/>
                      <a:pt x="32581" y="2815"/>
                    </a:cubicBezTo>
                    <a:cubicBezTo>
                      <a:pt x="33122" y="2815"/>
                      <a:pt x="33555" y="2815"/>
                      <a:pt x="34096" y="2923"/>
                    </a:cubicBezTo>
                    <a:lnTo>
                      <a:pt x="3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36"/>
              <p:cNvSpPr/>
              <p:nvPr/>
            </p:nvSpPr>
            <p:spPr>
              <a:xfrm>
                <a:off x="3600275" y="1244700"/>
                <a:ext cx="304900" cy="179400"/>
              </a:xfrm>
              <a:custGeom>
                <a:rect b="b" l="l" r="r" t="t"/>
                <a:pathLst>
                  <a:path extrusionOk="0" h="7176" w="12196">
                    <a:moveTo>
                      <a:pt x="7256" y="0"/>
                    </a:moveTo>
                    <a:cubicBezTo>
                      <a:pt x="7219" y="0"/>
                      <a:pt x="7182" y="1"/>
                      <a:pt x="7144" y="2"/>
                    </a:cubicBezTo>
                    <a:cubicBezTo>
                      <a:pt x="5196" y="326"/>
                      <a:pt x="1" y="2383"/>
                      <a:pt x="325" y="4440"/>
                    </a:cubicBezTo>
                    <a:cubicBezTo>
                      <a:pt x="522" y="6209"/>
                      <a:pt x="5094" y="7175"/>
                      <a:pt x="7472" y="7175"/>
                    </a:cubicBezTo>
                    <a:cubicBezTo>
                      <a:pt x="7712" y="7175"/>
                      <a:pt x="7930" y="7165"/>
                      <a:pt x="8118" y="7146"/>
                    </a:cubicBezTo>
                    <a:cubicBezTo>
                      <a:pt x="12196" y="6073"/>
                      <a:pt x="11487" y="0"/>
                      <a:pt x="72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36"/>
              <p:cNvSpPr/>
              <p:nvPr/>
            </p:nvSpPr>
            <p:spPr>
              <a:xfrm>
                <a:off x="347850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7279" y="0"/>
                    </a:moveTo>
                    <a:cubicBezTo>
                      <a:pt x="6610" y="0"/>
                      <a:pt x="5900" y="210"/>
                      <a:pt x="5196" y="698"/>
                    </a:cubicBezTo>
                    <a:cubicBezTo>
                      <a:pt x="3573" y="1781"/>
                      <a:pt x="1" y="6218"/>
                      <a:pt x="1191" y="7842"/>
                    </a:cubicBezTo>
                    <a:cubicBezTo>
                      <a:pt x="1498" y="8302"/>
                      <a:pt x="2152" y="8484"/>
                      <a:pt x="2969" y="8484"/>
                    </a:cubicBezTo>
                    <a:cubicBezTo>
                      <a:pt x="5036" y="8484"/>
                      <a:pt x="8146" y="7319"/>
                      <a:pt x="9309" y="6543"/>
                    </a:cubicBezTo>
                    <a:cubicBezTo>
                      <a:pt x="12503" y="4326"/>
                      <a:pt x="10317" y="0"/>
                      <a:pt x="72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36"/>
              <p:cNvSpPr/>
              <p:nvPr/>
            </p:nvSpPr>
            <p:spPr>
              <a:xfrm>
                <a:off x="2940025" y="581775"/>
                <a:ext cx="127200" cy="868625"/>
              </a:xfrm>
              <a:custGeom>
                <a:rect b="b" l="l" r="r" t="t"/>
                <a:pathLst>
                  <a:path extrusionOk="0" h="34745" w="5088">
                    <a:moveTo>
                      <a:pt x="5088" y="0"/>
                    </a:moveTo>
                    <a:lnTo>
                      <a:pt x="2057" y="325"/>
                    </a:lnTo>
                    <a:cubicBezTo>
                      <a:pt x="2382" y="758"/>
                      <a:pt x="2490" y="1191"/>
                      <a:pt x="2598" y="1732"/>
                    </a:cubicBezTo>
                    <a:cubicBezTo>
                      <a:pt x="3031" y="3031"/>
                      <a:pt x="3248" y="4330"/>
                      <a:pt x="3356" y="5629"/>
                    </a:cubicBezTo>
                    <a:cubicBezTo>
                      <a:pt x="3464" y="6495"/>
                      <a:pt x="3572" y="7361"/>
                      <a:pt x="3572" y="8226"/>
                    </a:cubicBezTo>
                    <a:lnTo>
                      <a:pt x="3572" y="11257"/>
                    </a:lnTo>
                    <a:lnTo>
                      <a:pt x="3572" y="14396"/>
                    </a:lnTo>
                    <a:cubicBezTo>
                      <a:pt x="3572" y="15478"/>
                      <a:pt x="3356" y="16561"/>
                      <a:pt x="3356" y="17643"/>
                    </a:cubicBezTo>
                    <a:cubicBezTo>
                      <a:pt x="3248" y="18726"/>
                      <a:pt x="3139" y="19808"/>
                      <a:pt x="3031" y="20890"/>
                    </a:cubicBezTo>
                    <a:cubicBezTo>
                      <a:pt x="2815" y="21865"/>
                      <a:pt x="2706" y="22947"/>
                      <a:pt x="2598" y="23921"/>
                    </a:cubicBezTo>
                    <a:cubicBezTo>
                      <a:pt x="2382" y="25978"/>
                      <a:pt x="1949" y="27818"/>
                      <a:pt x="1624" y="29333"/>
                    </a:cubicBezTo>
                    <a:cubicBezTo>
                      <a:pt x="1191" y="30957"/>
                      <a:pt x="866" y="32255"/>
                      <a:pt x="542" y="33121"/>
                    </a:cubicBezTo>
                    <a:cubicBezTo>
                      <a:pt x="217" y="33987"/>
                      <a:pt x="0" y="34528"/>
                      <a:pt x="0" y="34528"/>
                    </a:cubicBezTo>
                    <a:lnTo>
                      <a:pt x="975" y="34745"/>
                    </a:lnTo>
                    <a:lnTo>
                      <a:pt x="3356" y="32364"/>
                    </a:lnTo>
                    <a:cubicBezTo>
                      <a:pt x="3464" y="31714"/>
                      <a:pt x="3572" y="30848"/>
                      <a:pt x="3681" y="29982"/>
                    </a:cubicBezTo>
                    <a:cubicBezTo>
                      <a:pt x="3789" y="29008"/>
                      <a:pt x="3897" y="28251"/>
                      <a:pt x="4005" y="27276"/>
                    </a:cubicBezTo>
                    <a:cubicBezTo>
                      <a:pt x="4005" y="26302"/>
                      <a:pt x="4222" y="25328"/>
                      <a:pt x="4222" y="24246"/>
                    </a:cubicBezTo>
                    <a:cubicBezTo>
                      <a:pt x="4330" y="23272"/>
                      <a:pt x="4438" y="22189"/>
                      <a:pt x="4438" y="21107"/>
                    </a:cubicBezTo>
                    <a:cubicBezTo>
                      <a:pt x="4546" y="20024"/>
                      <a:pt x="4438" y="18834"/>
                      <a:pt x="4546" y="17751"/>
                    </a:cubicBezTo>
                    <a:cubicBezTo>
                      <a:pt x="4655" y="16669"/>
                      <a:pt x="4546" y="15587"/>
                      <a:pt x="4655" y="14504"/>
                    </a:cubicBezTo>
                    <a:cubicBezTo>
                      <a:pt x="4763" y="13422"/>
                      <a:pt x="4655" y="12340"/>
                      <a:pt x="4655" y="11257"/>
                    </a:cubicBezTo>
                    <a:lnTo>
                      <a:pt x="4655" y="8335"/>
                    </a:lnTo>
                    <a:cubicBezTo>
                      <a:pt x="4655" y="7361"/>
                      <a:pt x="4546" y="6495"/>
                      <a:pt x="4546" y="5629"/>
                    </a:cubicBezTo>
                    <a:cubicBezTo>
                      <a:pt x="4438" y="4222"/>
                      <a:pt x="4546" y="2923"/>
                      <a:pt x="4655" y="1516"/>
                    </a:cubicBezTo>
                    <a:cubicBezTo>
                      <a:pt x="4763" y="974"/>
                      <a:pt x="4871" y="433"/>
                      <a:pt x="50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36"/>
              <p:cNvSpPr/>
              <p:nvPr/>
            </p:nvSpPr>
            <p:spPr>
              <a:xfrm>
                <a:off x="2908100" y="365450"/>
                <a:ext cx="188900" cy="270825"/>
              </a:xfrm>
              <a:custGeom>
                <a:rect b="b" l="l" r="r" t="t"/>
                <a:pathLst>
                  <a:path extrusionOk="0" h="10833" w="7556">
                    <a:moveTo>
                      <a:pt x="3903" y="0"/>
                    </a:moveTo>
                    <a:cubicBezTo>
                      <a:pt x="1962" y="0"/>
                      <a:pt x="1" y="1459"/>
                      <a:pt x="303" y="3999"/>
                    </a:cubicBezTo>
                    <a:cubicBezTo>
                      <a:pt x="513" y="5889"/>
                      <a:pt x="2861" y="10833"/>
                      <a:pt x="4681" y="10833"/>
                    </a:cubicBezTo>
                    <a:cubicBezTo>
                      <a:pt x="4738" y="10833"/>
                      <a:pt x="4794" y="10828"/>
                      <a:pt x="4849" y="10818"/>
                    </a:cubicBezTo>
                    <a:cubicBezTo>
                      <a:pt x="6798" y="10493"/>
                      <a:pt x="7555" y="4865"/>
                      <a:pt x="7339" y="2917"/>
                    </a:cubicBezTo>
                    <a:cubicBezTo>
                      <a:pt x="6957" y="911"/>
                      <a:pt x="5436" y="0"/>
                      <a:pt x="39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36"/>
              <p:cNvSpPr/>
              <p:nvPr/>
            </p:nvSpPr>
            <p:spPr>
              <a:xfrm>
                <a:off x="2580125" y="976850"/>
                <a:ext cx="140750" cy="876750"/>
              </a:xfrm>
              <a:custGeom>
                <a:rect b="b" l="l" r="r" t="t"/>
                <a:pathLst>
                  <a:path extrusionOk="0" h="35070" w="5630">
                    <a:moveTo>
                      <a:pt x="2815" y="0"/>
                    </a:moveTo>
                    <a:lnTo>
                      <a:pt x="1" y="758"/>
                    </a:lnTo>
                    <a:cubicBezTo>
                      <a:pt x="325" y="1083"/>
                      <a:pt x="542" y="1624"/>
                      <a:pt x="758" y="2057"/>
                    </a:cubicBezTo>
                    <a:cubicBezTo>
                      <a:pt x="1300" y="3247"/>
                      <a:pt x="1733" y="4546"/>
                      <a:pt x="2057" y="5845"/>
                    </a:cubicBezTo>
                    <a:cubicBezTo>
                      <a:pt x="2165" y="6711"/>
                      <a:pt x="2382" y="7577"/>
                      <a:pt x="2490" y="8443"/>
                    </a:cubicBezTo>
                    <a:cubicBezTo>
                      <a:pt x="2598" y="9309"/>
                      <a:pt x="2815" y="10283"/>
                      <a:pt x="2923" y="11365"/>
                    </a:cubicBezTo>
                    <a:cubicBezTo>
                      <a:pt x="3031" y="12339"/>
                      <a:pt x="3248" y="13422"/>
                      <a:pt x="3356" y="14504"/>
                    </a:cubicBezTo>
                    <a:cubicBezTo>
                      <a:pt x="3464" y="15478"/>
                      <a:pt x="3464" y="16669"/>
                      <a:pt x="3573" y="17751"/>
                    </a:cubicBezTo>
                    <a:cubicBezTo>
                      <a:pt x="3573" y="18834"/>
                      <a:pt x="3681" y="19916"/>
                      <a:pt x="3681" y="20998"/>
                    </a:cubicBezTo>
                    <a:lnTo>
                      <a:pt x="3681" y="24137"/>
                    </a:lnTo>
                    <a:cubicBezTo>
                      <a:pt x="3681" y="26194"/>
                      <a:pt x="3573" y="28034"/>
                      <a:pt x="3464" y="29658"/>
                    </a:cubicBezTo>
                    <a:cubicBezTo>
                      <a:pt x="3248" y="31281"/>
                      <a:pt x="3031" y="32580"/>
                      <a:pt x="2923" y="33554"/>
                    </a:cubicBezTo>
                    <a:cubicBezTo>
                      <a:pt x="2707" y="34420"/>
                      <a:pt x="2598" y="34961"/>
                      <a:pt x="2598" y="34961"/>
                    </a:cubicBezTo>
                    <a:lnTo>
                      <a:pt x="3573" y="35069"/>
                    </a:lnTo>
                    <a:lnTo>
                      <a:pt x="5629" y="32255"/>
                    </a:lnTo>
                    <a:lnTo>
                      <a:pt x="5629" y="29766"/>
                    </a:lnTo>
                    <a:cubicBezTo>
                      <a:pt x="5629" y="28792"/>
                      <a:pt x="5629" y="28034"/>
                      <a:pt x="5521" y="27060"/>
                    </a:cubicBezTo>
                    <a:cubicBezTo>
                      <a:pt x="5413" y="26086"/>
                      <a:pt x="5521" y="25112"/>
                      <a:pt x="5413" y="24029"/>
                    </a:cubicBezTo>
                    <a:cubicBezTo>
                      <a:pt x="5304" y="23055"/>
                      <a:pt x="5304" y="21973"/>
                      <a:pt x="5196" y="20890"/>
                    </a:cubicBezTo>
                    <a:cubicBezTo>
                      <a:pt x="5088" y="19808"/>
                      <a:pt x="4980" y="18725"/>
                      <a:pt x="4871" y="17535"/>
                    </a:cubicBezTo>
                    <a:cubicBezTo>
                      <a:pt x="4763" y="16452"/>
                      <a:pt x="4655" y="15370"/>
                      <a:pt x="4547" y="14288"/>
                    </a:cubicBezTo>
                    <a:cubicBezTo>
                      <a:pt x="4330" y="13205"/>
                      <a:pt x="4222" y="12231"/>
                      <a:pt x="4006" y="11149"/>
                    </a:cubicBezTo>
                    <a:cubicBezTo>
                      <a:pt x="3897" y="10175"/>
                      <a:pt x="3681" y="9200"/>
                      <a:pt x="3573" y="8226"/>
                    </a:cubicBezTo>
                    <a:cubicBezTo>
                      <a:pt x="3464" y="7252"/>
                      <a:pt x="3140" y="6386"/>
                      <a:pt x="3031" y="5629"/>
                    </a:cubicBezTo>
                    <a:cubicBezTo>
                      <a:pt x="2815" y="4221"/>
                      <a:pt x="2707" y="2923"/>
                      <a:pt x="2707" y="1624"/>
                    </a:cubicBezTo>
                    <a:cubicBezTo>
                      <a:pt x="2707" y="1083"/>
                      <a:pt x="2707" y="541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36"/>
              <p:cNvSpPr/>
              <p:nvPr/>
            </p:nvSpPr>
            <p:spPr>
              <a:xfrm>
                <a:off x="2460375" y="758800"/>
                <a:ext cx="211775" cy="275950"/>
              </a:xfrm>
              <a:custGeom>
                <a:rect b="b" l="l" r="r" t="t"/>
                <a:pathLst>
                  <a:path extrusionOk="0" h="11038" w="8471">
                    <a:moveTo>
                      <a:pt x="4572" y="1"/>
                    </a:moveTo>
                    <a:cubicBezTo>
                      <a:pt x="2320" y="1"/>
                      <a:pt x="0" y="1994"/>
                      <a:pt x="1111" y="4934"/>
                    </a:cubicBezTo>
                    <a:cubicBezTo>
                      <a:pt x="1623" y="6676"/>
                      <a:pt x="4367" y="11038"/>
                      <a:pt x="6219" y="11038"/>
                    </a:cubicBezTo>
                    <a:cubicBezTo>
                      <a:pt x="6323" y="11038"/>
                      <a:pt x="6425" y="11024"/>
                      <a:pt x="6523" y="10995"/>
                    </a:cubicBezTo>
                    <a:cubicBezTo>
                      <a:pt x="8471" y="10454"/>
                      <a:pt x="8471" y="4826"/>
                      <a:pt x="7930" y="2877"/>
                    </a:cubicBezTo>
                    <a:cubicBezTo>
                      <a:pt x="7501" y="861"/>
                      <a:pt x="6051" y="1"/>
                      <a:pt x="45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36"/>
              <p:cNvSpPr/>
              <p:nvPr/>
            </p:nvSpPr>
            <p:spPr>
              <a:xfrm>
                <a:off x="2185050" y="14341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0"/>
                    </a:moveTo>
                    <a:lnTo>
                      <a:pt x="1" y="975"/>
                    </a:lnTo>
                    <a:cubicBezTo>
                      <a:pt x="326" y="1408"/>
                      <a:pt x="650" y="1732"/>
                      <a:pt x="975" y="2273"/>
                    </a:cubicBezTo>
                    <a:cubicBezTo>
                      <a:pt x="1624" y="3356"/>
                      <a:pt x="2166" y="4547"/>
                      <a:pt x="2599" y="5845"/>
                    </a:cubicBezTo>
                    <a:cubicBezTo>
                      <a:pt x="2815" y="6603"/>
                      <a:pt x="3140" y="7469"/>
                      <a:pt x="3356" y="8335"/>
                    </a:cubicBezTo>
                    <a:cubicBezTo>
                      <a:pt x="3573" y="9309"/>
                      <a:pt x="3789" y="10283"/>
                      <a:pt x="4006" y="11257"/>
                    </a:cubicBezTo>
                    <a:cubicBezTo>
                      <a:pt x="4222" y="12231"/>
                      <a:pt x="4547" y="13314"/>
                      <a:pt x="4763" y="14288"/>
                    </a:cubicBezTo>
                    <a:cubicBezTo>
                      <a:pt x="4980" y="15370"/>
                      <a:pt x="5088" y="16453"/>
                      <a:pt x="5305" y="17535"/>
                    </a:cubicBezTo>
                    <a:cubicBezTo>
                      <a:pt x="5521" y="18618"/>
                      <a:pt x="5738" y="19700"/>
                      <a:pt x="5738" y="20782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387" y="27818"/>
                      <a:pt x="6387" y="29441"/>
                    </a:cubicBezTo>
                    <a:cubicBezTo>
                      <a:pt x="6387" y="31065"/>
                      <a:pt x="6387" y="32364"/>
                      <a:pt x="6279" y="33338"/>
                    </a:cubicBezTo>
                    <a:cubicBezTo>
                      <a:pt x="6171" y="34204"/>
                      <a:pt x="6171" y="34745"/>
                      <a:pt x="6171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307"/>
                      <a:pt x="8552" y="29333"/>
                    </a:cubicBezTo>
                    <a:cubicBezTo>
                      <a:pt x="8552" y="28359"/>
                      <a:pt x="8335" y="27601"/>
                      <a:pt x="8227" y="26627"/>
                    </a:cubicBezTo>
                    <a:cubicBezTo>
                      <a:pt x="8119" y="25653"/>
                      <a:pt x="8011" y="24679"/>
                      <a:pt x="7794" y="23705"/>
                    </a:cubicBezTo>
                    <a:cubicBezTo>
                      <a:pt x="7686" y="22622"/>
                      <a:pt x="7469" y="21540"/>
                      <a:pt x="7253" y="20566"/>
                    </a:cubicBezTo>
                    <a:cubicBezTo>
                      <a:pt x="7145" y="19483"/>
                      <a:pt x="6820" y="18401"/>
                      <a:pt x="6603" y="17319"/>
                    </a:cubicBezTo>
                    <a:cubicBezTo>
                      <a:pt x="6387" y="16236"/>
                      <a:pt x="6171" y="15154"/>
                      <a:pt x="5954" y="14072"/>
                    </a:cubicBezTo>
                    <a:cubicBezTo>
                      <a:pt x="5738" y="12989"/>
                      <a:pt x="5413" y="12015"/>
                      <a:pt x="5088" y="10933"/>
                    </a:cubicBezTo>
                    <a:cubicBezTo>
                      <a:pt x="4872" y="9958"/>
                      <a:pt x="4655" y="8984"/>
                      <a:pt x="4330" y="8118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707" y="1083"/>
                      <a:pt x="2707" y="542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36"/>
              <p:cNvSpPr/>
              <p:nvPr/>
            </p:nvSpPr>
            <p:spPr>
              <a:xfrm>
                <a:off x="205277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639" y="1"/>
                    </a:moveTo>
                    <a:cubicBezTo>
                      <a:pt x="2329" y="1"/>
                      <a:pt x="0" y="2133"/>
                      <a:pt x="1179" y="4975"/>
                    </a:cubicBezTo>
                    <a:cubicBezTo>
                      <a:pt x="1886" y="6590"/>
                      <a:pt x="4946" y="10559"/>
                      <a:pt x="6848" y="10559"/>
                    </a:cubicBezTo>
                    <a:cubicBezTo>
                      <a:pt x="6985" y="10559"/>
                      <a:pt x="7116" y="10538"/>
                      <a:pt x="7240" y="10495"/>
                    </a:cubicBezTo>
                    <a:cubicBezTo>
                      <a:pt x="9080" y="9737"/>
                      <a:pt x="8647" y="4109"/>
                      <a:pt x="7890" y="2269"/>
                    </a:cubicBezTo>
                    <a:cubicBezTo>
                      <a:pt x="7228" y="673"/>
                      <a:pt x="5937" y="1"/>
                      <a:pt x="46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36"/>
              <p:cNvSpPr/>
              <p:nvPr/>
            </p:nvSpPr>
            <p:spPr>
              <a:xfrm>
                <a:off x="185492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1"/>
                    </a:moveTo>
                    <a:lnTo>
                      <a:pt x="1" y="975"/>
                    </a:lnTo>
                    <a:cubicBezTo>
                      <a:pt x="326" y="1408"/>
                      <a:pt x="650" y="1841"/>
                      <a:pt x="867" y="2274"/>
                    </a:cubicBezTo>
                    <a:cubicBezTo>
                      <a:pt x="1624" y="3356"/>
                      <a:pt x="2166" y="4655"/>
                      <a:pt x="2490" y="5846"/>
                    </a:cubicBezTo>
                    <a:cubicBezTo>
                      <a:pt x="2815" y="6712"/>
                      <a:pt x="3140" y="7469"/>
                      <a:pt x="3356" y="8443"/>
                    </a:cubicBezTo>
                    <a:cubicBezTo>
                      <a:pt x="3464" y="9309"/>
                      <a:pt x="3789" y="10283"/>
                      <a:pt x="4006" y="11258"/>
                    </a:cubicBezTo>
                    <a:cubicBezTo>
                      <a:pt x="4222" y="12232"/>
                      <a:pt x="4439" y="13314"/>
                      <a:pt x="4763" y="14396"/>
                    </a:cubicBezTo>
                    <a:cubicBezTo>
                      <a:pt x="4980" y="15371"/>
                      <a:pt x="5088" y="16453"/>
                      <a:pt x="5305" y="17535"/>
                    </a:cubicBezTo>
                    <a:cubicBezTo>
                      <a:pt x="5413" y="18618"/>
                      <a:pt x="5629" y="19700"/>
                      <a:pt x="5737" y="20783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279" y="27818"/>
                      <a:pt x="6387" y="29442"/>
                    </a:cubicBezTo>
                    <a:cubicBezTo>
                      <a:pt x="6387" y="31065"/>
                      <a:pt x="6387" y="32472"/>
                      <a:pt x="6279" y="33338"/>
                    </a:cubicBezTo>
                    <a:cubicBezTo>
                      <a:pt x="6170" y="34204"/>
                      <a:pt x="6170" y="34745"/>
                      <a:pt x="6170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199"/>
                      <a:pt x="8660" y="29333"/>
                    </a:cubicBezTo>
                    <a:cubicBezTo>
                      <a:pt x="8552" y="28359"/>
                      <a:pt x="8443" y="27493"/>
                      <a:pt x="8227" y="26627"/>
                    </a:cubicBezTo>
                    <a:cubicBezTo>
                      <a:pt x="8119" y="25653"/>
                      <a:pt x="8010" y="24679"/>
                      <a:pt x="7794" y="23705"/>
                    </a:cubicBezTo>
                    <a:cubicBezTo>
                      <a:pt x="7686" y="22623"/>
                      <a:pt x="7469" y="21540"/>
                      <a:pt x="7253" y="20458"/>
                    </a:cubicBezTo>
                    <a:cubicBezTo>
                      <a:pt x="7145" y="19484"/>
                      <a:pt x="6820" y="18401"/>
                      <a:pt x="6603" y="17319"/>
                    </a:cubicBezTo>
                    <a:cubicBezTo>
                      <a:pt x="6387" y="16237"/>
                      <a:pt x="6170" y="15154"/>
                      <a:pt x="5954" y="14072"/>
                    </a:cubicBezTo>
                    <a:lnTo>
                      <a:pt x="5088" y="11041"/>
                    </a:lnTo>
                    <a:cubicBezTo>
                      <a:pt x="4872" y="9959"/>
                      <a:pt x="4655" y="8985"/>
                      <a:pt x="4439" y="8119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815" y="1083"/>
                      <a:pt x="2815" y="542"/>
                      <a:pt x="2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36"/>
              <p:cNvSpPr/>
              <p:nvPr/>
            </p:nvSpPr>
            <p:spPr>
              <a:xfrm>
                <a:off x="17226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639" y="0"/>
                    </a:moveTo>
                    <a:cubicBezTo>
                      <a:pt x="2329" y="0"/>
                      <a:pt x="0" y="2132"/>
                      <a:pt x="1179" y="4974"/>
                    </a:cubicBezTo>
                    <a:cubicBezTo>
                      <a:pt x="1878" y="6671"/>
                      <a:pt x="4880" y="10580"/>
                      <a:pt x="6786" y="10580"/>
                    </a:cubicBezTo>
                    <a:cubicBezTo>
                      <a:pt x="6946" y="10580"/>
                      <a:pt x="7098" y="10553"/>
                      <a:pt x="7240" y="10494"/>
                    </a:cubicBezTo>
                    <a:cubicBezTo>
                      <a:pt x="9080" y="9736"/>
                      <a:pt x="8647" y="4108"/>
                      <a:pt x="7890" y="2268"/>
                    </a:cubicBezTo>
                    <a:cubicBezTo>
                      <a:pt x="7228" y="672"/>
                      <a:pt x="5936" y="0"/>
                      <a:pt x="46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36"/>
              <p:cNvSpPr/>
              <p:nvPr/>
            </p:nvSpPr>
            <p:spPr>
              <a:xfrm>
                <a:off x="1497750" y="2651825"/>
                <a:ext cx="324725" cy="852425"/>
              </a:xfrm>
              <a:custGeom>
                <a:rect b="b" l="l" r="r" t="t"/>
                <a:pathLst>
                  <a:path extrusionOk="0" h="34097" w="12989">
                    <a:moveTo>
                      <a:pt x="2706" y="1"/>
                    </a:moveTo>
                    <a:lnTo>
                      <a:pt x="0" y="1408"/>
                    </a:lnTo>
                    <a:cubicBezTo>
                      <a:pt x="433" y="1733"/>
                      <a:pt x="758" y="2166"/>
                      <a:pt x="1083" y="2490"/>
                    </a:cubicBezTo>
                    <a:cubicBezTo>
                      <a:pt x="1840" y="3573"/>
                      <a:pt x="2598" y="4763"/>
                      <a:pt x="3139" y="5954"/>
                    </a:cubicBezTo>
                    <a:cubicBezTo>
                      <a:pt x="3572" y="6712"/>
                      <a:pt x="3897" y="7469"/>
                      <a:pt x="4222" y="8335"/>
                    </a:cubicBezTo>
                    <a:lnTo>
                      <a:pt x="5304" y="11041"/>
                    </a:lnTo>
                    <a:lnTo>
                      <a:pt x="6386" y="13964"/>
                    </a:lnTo>
                    <a:cubicBezTo>
                      <a:pt x="6711" y="15046"/>
                      <a:pt x="7036" y="16020"/>
                      <a:pt x="7361" y="17103"/>
                    </a:cubicBezTo>
                    <a:cubicBezTo>
                      <a:pt x="7685" y="18185"/>
                      <a:pt x="8010" y="19159"/>
                      <a:pt x="8227" y="20241"/>
                    </a:cubicBezTo>
                    <a:lnTo>
                      <a:pt x="8984" y="23272"/>
                    </a:lnTo>
                    <a:cubicBezTo>
                      <a:pt x="9525" y="25220"/>
                      <a:pt x="9742" y="27169"/>
                      <a:pt x="9958" y="28684"/>
                    </a:cubicBezTo>
                    <a:cubicBezTo>
                      <a:pt x="10283" y="30199"/>
                      <a:pt x="10391" y="31715"/>
                      <a:pt x="10391" y="32581"/>
                    </a:cubicBezTo>
                    <a:cubicBezTo>
                      <a:pt x="10391" y="33447"/>
                      <a:pt x="10391" y="34096"/>
                      <a:pt x="10391" y="34096"/>
                    </a:cubicBezTo>
                    <a:lnTo>
                      <a:pt x="11365" y="33988"/>
                    </a:lnTo>
                    <a:lnTo>
                      <a:pt x="12989" y="30741"/>
                    </a:lnTo>
                    <a:cubicBezTo>
                      <a:pt x="12773" y="29983"/>
                      <a:pt x="12556" y="29225"/>
                      <a:pt x="12340" y="28359"/>
                    </a:cubicBezTo>
                    <a:cubicBezTo>
                      <a:pt x="12123" y="27385"/>
                      <a:pt x="11907" y="26628"/>
                      <a:pt x="11690" y="25762"/>
                    </a:cubicBezTo>
                    <a:cubicBezTo>
                      <a:pt x="11365" y="24788"/>
                      <a:pt x="11149" y="23922"/>
                      <a:pt x="10824" y="22839"/>
                    </a:cubicBezTo>
                    <a:cubicBezTo>
                      <a:pt x="10500" y="21757"/>
                      <a:pt x="10175" y="20783"/>
                      <a:pt x="9850" y="19809"/>
                    </a:cubicBezTo>
                    <a:cubicBezTo>
                      <a:pt x="9525" y="18726"/>
                      <a:pt x="9092" y="17752"/>
                      <a:pt x="8768" y="16670"/>
                    </a:cubicBezTo>
                    <a:cubicBezTo>
                      <a:pt x="8443" y="15587"/>
                      <a:pt x="8118" y="14613"/>
                      <a:pt x="7685" y="13531"/>
                    </a:cubicBezTo>
                    <a:lnTo>
                      <a:pt x="6495" y="10608"/>
                    </a:lnTo>
                    <a:cubicBezTo>
                      <a:pt x="6170" y="9634"/>
                      <a:pt x="5737" y="8660"/>
                      <a:pt x="5412" y="7902"/>
                    </a:cubicBezTo>
                    <a:cubicBezTo>
                      <a:pt x="5088" y="7036"/>
                      <a:pt x="4655" y="6170"/>
                      <a:pt x="4330" y="5413"/>
                    </a:cubicBezTo>
                    <a:cubicBezTo>
                      <a:pt x="3680" y="4222"/>
                      <a:pt x="3248" y="2923"/>
                      <a:pt x="2923" y="1624"/>
                    </a:cubicBezTo>
                    <a:cubicBezTo>
                      <a:pt x="2815" y="1083"/>
                      <a:pt x="2706" y="542"/>
                      <a:pt x="27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36"/>
              <p:cNvSpPr/>
              <p:nvPr/>
            </p:nvSpPr>
            <p:spPr>
              <a:xfrm>
                <a:off x="1348050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4803" y="0"/>
                    </a:moveTo>
                    <a:cubicBezTo>
                      <a:pt x="2378" y="0"/>
                      <a:pt x="0" y="2554"/>
                      <a:pt x="1551" y="5360"/>
                    </a:cubicBezTo>
                    <a:cubicBezTo>
                      <a:pt x="2422" y="6908"/>
                      <a:pt x="5801" y="10273"/>
                      <a:pt x="7745" y="10273"/>
                    </a:cubicBezTo>
                    <a:cubicBezTo>
                      <a:pt x="7976" y="10273"/>
                      <a:pt x="8186" y="10226"/>
                      <a:pt x="8370" y="10122"/>
                    </a:cubicBezTo>
                    <a:cubicBezTo>
                      <a:pt x="10101" y="9148"/>
                      <a:pt x="8803" y="3628"/>
                      <a:pt x="7828" y="1896"/>
                    </a:cubicBezTo>
                    <a:cubicBezTo>
                      <a:pt x="7072" y="555"/>
                      <a:pt x="5932" y="0"/>
                      <a:pt x="48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36"/>
              <p:cNvSpPr/>
              <p:nvPr/>
            </p:nvSpPr>
            <p:spPr>
              <a:xfrm>
                <a:off x="25747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3554" y="0"/>
                    </a:moveTo>
                    <a:cubicBezTo>
                      <a:pt x="33013" y="325"/>
                      <a:pt x="32580" y="541"/>
                      <a:pt x="32039" y="650"/>
                    </a:cubicBezTo>
                    <a:cubicBezTo>
                      <a:pt x="30740" y="1083"/>
                      <a:pt x="29441" y="1407"/>
                      <a:pt x="28142" y="1624"/>
                    </a:cubicBezTo>
                    <a:cubicBezTo>
                      <a:pt x="27168" y="1732"/>
                      <a:pt x="26302" y="1732"/>
                      <a:pt x="25436" y="1949"/>
                    </a:cubicBezTo>
                    <a:lnTo>
                      <a:pt x="22514" y="2490"/>
                    </a:lnTo>
                    <a:lnTo>
                      <a:pt x="19375" y="3031"/>
                    </a:lnTo>
                    <a:lnTo>
                      <a:pt x="16128" y="3789"/>
                    </a:lnTo>
                    <a:cubicBezTo>
                      <a:pt x="15045" y="4005"/>
                      <a:pt x="13963" y="4222"/>
                      <a:pt x="12881" y="4546"/>
                    </a:cubicBezTo>
                    <a:lnTo>
                      <a:pt x="9850" y="5304"/>
                    </a:lnTo>
                    <a:cubicBezTo>
                      <a:pt x="8876" y="5520"/>
                      <a:pt x="7902" y="5845"/>
                      <a:pt x="7036" y="6170"/>
                    </a:cubicBezTo>
                    <a:lnTo>
                      <a:pt x="4330" y="6928"/>
                    </a:lnTo>
                    <a:cubicBezTo>
                      <a:pt x="3464" y="7252"/>
                      <a:pt x="2706" y="7469"/>
                      <a:pt x="1949" y="7685"/>
                    </a:cubicBezTo>
                    <a:lnTo>
                      <a:pt x="0" y="10608"/>
                    </a:lnTo>
                    <a:lnTo>
                      <a:pt x="433" y="11474"/>
                    </a:lnTo>
                    <a:cubicBezTo>
                      <a:pt x="433" y="11474"/>
                      <a:pt x="866" y="11149"/>
                      <a:pt x="1732" y="10716"/>
                    </a:cubicBezTo>
                    <a:cubicBezTo>
                      <a:pt x="2490" y="10283"/>
                      <a:pt x="3680" y="9742"/>
                      <a:pt x="5196" y="8984"/>
                    </a:cubicBezTo>
                    <a:cubicBezTo>
                      <a:pt x="6711" y="8335"/>
                      <a:pt x="8443" y="7577"/>
                      <a:pt x="10391" y="6928"/>
                    </a:cubicBezTo>
                    <a:lnTo>
                      <a:pt x="13314" y="5953"/>
                    </a:lnTo>
                    <a:cubicBezTo>
                      <a:pt x="14396" y="5629"/>
                      <a:pt x="15370" y="5304"/>
                      <a:pt x="16452" y="5088"/>
                    </a:cubicBezTo>
                    <a:lnTo>
                      <a:pt x="19700" y="4222"/>
                    </a:lnTo>
                    <a:lnTo>
                      <a:pt x="22730" y="3680"/>
                    </a:lnTo>
                    <a:lnTo>
                      <a:pt x="25653" y="3031"/>
                    </a:lnTo>
                    <a:cubicBezTo>
                      <a:pt x="26519" y="2923"/>
                      <a:pt x="27493" y="2815"/>
                      <a:pt x="28250" y="2706"/>
                    </a:cubicBezTo>
                    <a:cubicBezTo>
                      <a:pt x="28900" y="2652"/>
                      <a:pt x="29576" y="2625"/>
                      <a:pt x="30253" y="2625"/>
                    </a:cubicBezTo>
                    <a:cubicBezTo>
                      <a:pt x="30929" y="2625"/>
                      <a:pt x="31606" y="2652"/>
                      <a:pt x="32255" y="2706"/>
                    </a:cubicBezTo>
                    <a:cubicBezTo>
                      <a:pt x="32796" y="2815"/>
                      <a:pt x="33229" y="2815"/>
                      <a:pt x="33771" y="3031"/>
                    </a:cubicBezTo>
                    <a:lnTo>
                      <a:pt x="335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36"/>
              <p:cNvSpPr/>
              <p:nvPr/>
            </p:nvSpPr>
            <p:spPr>
              <a:xfrm>
                <a:off x="3362150" y="1661425"/>
                <a:ext cx="304900" cy="178650"/>
              </a:xfrm>
              <a:custGeom>
                <a:rect b="b" l="l" r="r" t="t"/>
                <a:pathLst>
                  <a:path extrusionOk="0" h="7146" w="12196">
                    <a:moveTo>
                      <a:pt x="7467" y="0"/>
                    </a:moveTo>
                    <a:cubicBezTo>
                      <a:pt x="7432" y="0"/>
                      <a:pt x="7397" y="1"/>
                      <a:pt x="7361" y="2"/>
                    </a:cubicBezTo>
                    <a:cubicBezTo>
                      <a:pt x="5412" y="2"/>
                      <a:pt x="1" y="1950"/>
                      <a:pt x="109" y="3898"/>
                    </a:cubicBezTo>
                    <a:cubicBezTo>
                      <a:pt x="217" y="5846"/>
                      <a:pt x="5737" y="7145"/>
                      <a:pt x="7685" y="7145"/>
                    </a:cubicBezTo>
                    <a:cubicBezTo>
                      <a:pt x="12196" y="6716"/>
                      <a:pt x="11912" y="0"/>
                      <a:pt x="7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36"/>
              <p:cNvSpPr/>
              <p:nvPr/>
            </p:nvSpPr>
            <p:spPr>
              <a:xfrm>
                <a:off x="2304125" y="22594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34420" y="0"/>
                    </a:moveTo>
                    <a:cubicBezTo>
                      <a:pt x="33987" y="109"/>
                      <a:pt x="33446" y="325"/>
                      <a:pt x="32905" y="433"/>
                    </a:cubicBezTo>
                    <a:cubicBezTo>
                      <a:pt x="31606" y="758"/>
                      <a:pt x="30307" y="866"/>
                      <a:pt x="28900" y="974"/>
                    </a:cubicBezTo>
                    <a:cubicBezTo>
                      <a:pt x="28467" y="1029"/>
                      <a:pt x="28034" y="1029"/>
                      <a:pt x="27588" y="1029"/>
                    </a:cubicBezTo>
                    <a:cubicBezTo>
                      <a:pt x="27141" y="1029"/>
                      <a:pt x="26681" y="1029"/>
                      <a:pt x="26194" y="1083"/>
                    </a:cubicBezTo>
                    <a:lnTo>
                      <a:pt x="23272" y="1299"/>
                    </a:lnTo>
                    <a:lnTo>
                      <a:pt x="20133" y="1407"/>
                    </a:lnTo>
                    <a:lnTo>
                      <a:pt x="16777" y="1840"/>
                    </a:lnTo>
                    <a:cubicBezTo>
                      <a:pt x="15695" y="1949"/>
                      <a:pt x="14613" y="2057"/>
                      <a:pt x="13530" y="2273"/>
                    </a:cubicBezTo>
                    <a:lnTo>
                      <a:pt x="10391" y="2706"/>
                    </a:lnTo>
                    <a:cubicBezTo>
                      <a:pt x="9309" y="2923"/>
                      <a:pt x="8335" y="3139"/>
                      <a:pt x="7469" y="3247"/>
                    </a:cubicBezTo>
                    <a:lnTo>
                      <a:pt x="4763" y="3789"/>
                    </a:lnTo>
                    <a:lnTo>
                      <a:pt x="2273" y="4438"/>
                    </a:lnTo>
                    <a:lnTo>
                      <a:pt x="0" y="7144"/>
                    </a:lnTo>
                    <a:lnTo>
                      <a:pt x="325" y="8010"/>
                    </a:lnTo>
                    <a:cubicBezTo>
                      <a:pt x="325" y="8010"/>
                      <a:pt x="866" y="7793"/>
                      <a:pt x="1732" y="7360"/>
                    </a:cubicBezTo>
                    <a:cubicBezTo>
                      <a:pt x="2598" y="7036"/>
                      <a:pt x="3789" y="6495"/>
                      <a:pt x="5412" y="6062"/>
                    </a:cubicBezTo>
                    <a:cubicBezTo>
                      <a:pt x="6928" y="5520"/>
                      <a:pt x="8768" y="4979"/>
                      <a:pt x="10824" y="4546"/>
                    </a:cubicBezTo>
                    <a:lnTo>
                      <a:pt x="13855" y="3789"/>
                    </a:lnTo>
                    <a:cubicBezTo>
                      <a:pt x="14829" y="3572"/>
                      <a:pt x="15911" y="3464"/>
                      <a:pt x="16994" y="3247"/>
                    </a:cubicBezTo>
                    <a:lnTo>
                      <a:pt x="20241" y="2706"/>
                    </a:lnTo>
                    <a:lnTo>
                      <a:pt x="23380" y="2382"/>
                    </a:lnTo>
                    <a:lnTo>
                      <a:pt x="26302" y="2165"/>
                    </a:lnTo>
                    <a:cubicBezTo>
                      <a:pt x="27168" y="2057"/>
                      <a:pt x="28142" y="2057"/>
                      <a:pt x="29008" y="2057"/>
                    </a:cubicBezTo>
                    <a:cubicBezTo>
                      <a:pt x="30307" y="2057"/>
                      <a:pt x="31714" y="2165"/>
                      <a:pt x="33013" y="2490"/>
                    </a:cubicBezTo>
                    <a:cubicBezTo>
                      <a:pt x="33446" y="2598"/>
                      <a:pt x="33987" y="2706"/>
                      <a:pt x="34420" y="2923"/>
                    </a:cubicBezTo>
                    <a:lnTo>
                      <a:pt x="344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36"/>
              <p:cNvSpPr/>
              <p:nvPr/>
            </p:nvSpPr>
            <p:spPr>
              <a:xfrm>
                <a:off x="3110500" y="2216025"/>
                <a:ext cx="308575" cy="179025"/>
              </a:xfrm>
              <a:custGeom>
                <a:rect b="b" l="l" r="r" t="t"/>
                <a:pathLst>
                  <a:path extrusionOk="0" h="7161" w="12343">
                    <a:moveTo>
                      <a:pt x="7443" y="0"/>
                    </a:moveTo>
                    <a:cubicBezTo>
                      <a:pt x="5317" y="0"/>
                      <a:pt x="213" y="1277"/>
                      <a:pt x="109" y="3254"/>
                    </a:cubicBezTo>
                    <a:cubicBezTo>
                      <a:pt x="0" y="5202"/>
                      <a:pt x="5304" y="7042"/>
                      <a:pt x="7361" y="7150"/>
                    </a:cubicBezTo>
                    <a:cubicBezTo>
                      <a:pt x="7464" y="7157"/>
                      <a:pt x="7565" y="7161"/>
                      <a:pt x="7664" y="7161"/>
                    </a:cubicBezTo>
                    <a:cubicBezTo>
                      <a:pt x="12032" y="7161"/>
                      <a:pt x="12342" y="324"/>
                      <a:pt x="7685" y="6"/>
                    </a:cubicBezTo>
                    <a:cubicBezTo>
                      <a:pt x="7610" y="2"/>
                      <a:pt x="7529" y="0"/>
                      <a:pt x="7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36"/>
              <p:cNvSpPr/>
              <p:nvPr/>
            </p:nvSpPr>
            <p:spPr>
              <a:xfrm>
                <a:off x="1976700" y="2730300"/>
                <a:ext cx="849700" cy="259800"/>
              </a:xfrm>
              <a:custGeom>
                <a:rect b="b" l="l" r="r" t="t"/>
                <a:pathLst>
                  <a:path extrusionOk="0" h="10392" w="33988">
                    <a:moveTo>
                      <a:pt x="33879" y="1"/>
                    </a:moveTo>
                    <a:cubicBezTo>
                      <a:pt x="33446" y="217"/>
                      <a:pt x="32905" y="434"/>
                      <a:pt x="32364" y="650"/>
                    </a:cubicBezTo>
                    <a:cubicBezTo>
                      <a:pt x="31065" y="975"/>
                      <a:pt x="29766" y="1300"/>
                      <a:pt x="28467" y="1408"/>
                    </a:cubicBezTo>
                    <a:cubicBezTo>
                      <a:pt x="27601" y="1516"/>
                      <a:pt x="26627" y="1516"/>
                      <a:pt x="25761" y="1733"/>
                    </a:cubicBezTo>
                    <a:lnTo>
                      <a:pt x="22839" y="2057"/>
                    </a:lnTo>
                    <a:lnTo>
                      <a:pt x="19592" y="2599"/>
                    </a:lnTo>
                    <a:lnTo>
                      <a:pt x="16345" y="3140"/>
                    </a:lnTo>
                    <a:cubicBezTo>
                      <a:pt x="15262" y="3356"/>
                      <a:pt x="14180" y="3573"/>
                      <a:pt x="13097" y="3789"/>
                    </a:cubicBezTo>
                    <a:lnTo>
                      <a:pt x="10067" y="4547"/>
                    </a:lnTo>
                    <a:cubicBezTo>
                      <a:pt x="8984" y="4763"/>
                      <a:pt x="8010" y="4980"/>
                      <a:pt x="7144" y="5304"/>
                    </a:cubicBezTo>
                    <a:lnTo>
                      <a:pt x="4547" y="5954"/>
                    </a:lnTo>
                    <a:lnTo>
                      <a:pt x="2165" y="6712"/>
                    </a:lnTo>
                    <a:lnTo>
                      <a:pt x="1" y="9418"/>
                    </a:lnTo>
                    <a:lnTo>
                      <a:pt x="325" y="10392"/>
                    </a:lnTo>
                    <a:cubicBezTo>
                      <a:pt x="325" y="10392"/>
                      <a:pt x="866" y="10067"/>
                      <a:pt x="1732" y="9634"/>
                    </a:cubicBezTo>
                    <a:cubicBezTo>
                      <a:pt x="2598" y="9201"/>
                      <a:pt x="3789" y="8660"/>
                      <a:pt x="5304" y="8119"/>
                    </a:cubicBezTo>
                    <a:cubicBezTo>
                      <a:pt x="6820" y="7469"/>
                      <a:pt x="8551" y="6820"/>
                      <a:pt x="10500" y="6170"/>
                    </a:cubicBezTo>
                    <a:lnTo>
                      <a:pt x="13530" y="5304"/>
                    </a:lnTo>
                    <a:cubicBezTo>
                      <a:pt x="14505" y="4980"/>
                      <a:pt x="15587" y="4763"/>
                      <a:pt x="16669" y="4547"/>
                    </a:cubicBezTo>
                    <a:lnTo>
                      <a:pt x="19916" y="3789"/>
                    </a:lnTo>
                    <a:lnTo>
                      <a:pt x="23055" y="3248"/>
                    </a:lnTo>
                    <a:lnTo>
                      <a:pt x="25870" y="2815"/>
                    </a:lnTo>
                    <a:cubicBezTo>
                      <a:pt x="26844" y="2707"/>
                      <a:pt x="27710" y="2599"/>
                      <a:pt x="28575" y="2599"/>
                    </a:cubicBezTo>
                    <a:cubicBezTo>
                      <a:pt x="29113" y="2554"/>
                      <a:pt x="29651" y="2527"/>
                      <a:pt x="30189" y="2527"/>
                    </a:cubicBezTo>
                    <a:cubicBezTo>
                      <a:pt x="30950" y="2527"/>
                      <a:pt x="31711" y="2580"/>
                      <a:pt x="32472" y="2707"/>
                    </a:cubicBezTo>
                    <a:cubicBezTo>
                      <a:pt x="33013" y="2707"/>
                      <a:pt x="33554" y="2815"/>
                      <a:pt x="33987" y="3031"/>
                    </a:cubicBezTo>
                    <a:lnTo>
                      <a:pt x="338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36"/>
              <p:cNvSpPr/>
              <p:nvPr/>
            </p:nvSpPr>
            <p:spPr>
              <a:xfrm>
                <a:off x="2774950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7361" y="0"/>
                    </a:moveTo>
                    <a:cubicBezTo>
                      <a:pt x="5413" y="0"/>
                      <a:pt x="1" y="1624"/>
                      <a:pt x="1" y="3681"/>
                    </a:cubicBezTo>
                    <a:cubicBezTo>
                      <a:pt x="1" y="5629"/>
                      <a:pt x="5521" y="7144"/>
                      <a:pt x="7469" y="7144"/>
                    </a:cubicBezTo>
                    <a:cubicBezTo>
                      <a:pt x="11907" y="6820"/>
                      <a:pt x="11907" y="109"/>
                      <a:pt x="73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36"/>
              <p:cNvSpPr/>
              <p:nvPr/>
            </p:nvSpPr>
            <p:spPr>
              <a:xfrm>
                <a:off x="1703400" y="3117250"/>
                <a:ext cx="738750" cy="527700"/>
              </a:xfrm>
              <a:custGeom>
                <a:rect b="b" l="l" r="r" t="t"/>
                <a:pathLst>
                  <a:path extrusionOk="0" h="21108" w="29550">
                    <a:moveTo>
                      <a:pt x="28359" y="1"/>
                    </a:moveTo>
                    <a:cubicBezTo>
                      <a:pt x="27926" y="434"/>
                      <a:pt x="27601" y="759"/>
                      <a:pt x="27168" y="1083"/>
                    </a:cubicBezTo>
                    <a:cubicBezTo>
                      <a:pt x="26086" y="1949"/>
                      <a:pt x="24895" y="2599"/>
                      <a:pt x="23705" y="3140"/>
                    </a:cubicBezTo>
                    <a:cubicBezTo>
                      <a:pt x="22947" y="3573"/>
                      <a:pt x="22081" y="3898"/>
                      <a:pt x="21323" y="4330"/>
                    </a:cubicBezTo>
                    <a:lnTo>
                      <a:pt x="18617" y="5738"/>
                    </a:lnTo>
                    <a:lnTo>
                      <a:pt x="15803" y="7253"/>
                    </a:lnTo>
                    <a:lnTo>
                      <a:pt x="12989" y="8876"/>
                    </a:lnTo>
                    <a:cubicBezTo>
                      <a:pt x="12123" y="9526"/>
                      <a:pt x="11149" y="9959"/>
                      <a:pt x="10175" y="10608"/>
                    </a:cubicBezTo>
                    <a:lnTo>
                      <a:pt x="7469" y="12340"/>
                    </a:lnTo>
                    <a:cubicBezTo>
                      <a:pt x="6603" y="12881"/>
                      <a:pt x="5845" y="13531"/>
                      <a:pt x="4979" y="14072"/>
                    </a:cubicBezTo>
                    <a:lnTo>
                      <a:pt x="2815" y="15587"/>
                    </a:lnTo>
                    <a:lnTo>
                      <a:pt x="866" y="17103"/>
                    </a:lnTo>
                    <a:lnTo>
                      <a:pt x="1" y="20458"/>
                    </a:lnTo>
                    <a:lnTo>
                      <a:pt x="650" y="21107"/>
                    </a:lnTo>
                    <a:cubicBezTo>
                      <a:pt x="650" y="21107"/>
                      <a:pt x="1191" y="20783"/>
                      <a:pt x="1624" y="20025"/>
                    </a:cubicBezTo>
                    <a:cubicBezTo>
                      <a:pt x="2165" y="19376"/>
                      <a:pt x="3139" y="18401"/>
                      <a:pt x="4330" y="17319"/>
                    </a:cubicBezTo>
                    <a:cubicBezTo>
                      <a:pt x="5629" y="16237"/>
                      <a:pt x="7036" y="15046"/>
                      <a:pt x="8660" y="13747"/>
                    </a:cubicBezTo>
                    <a:lnTo>
                      <a:pt x="11149" y="11907"/>
                    </a:lnTo>
                    <a:cubicBezTo>
                      <a:pt x="12015" y="11258"/>
                      <a:pt x="12989" y="10717"/>
                      <a:pt x="13855" y="10067"/>
                    </a:cubicBezTo>
                    <a:lnTo>
                      <a:pt x="16561" y="8335"/>
                    </a:lnTo>
                    <a:lnTo>
                      <a:pt x="19267" y="6712"/>
                    </a:lnTo>
                    <a:lnTo>
                      <a:pt x="21865" y="5305"/>
                    </a:lnTo>
                    <a:cubicBezTo>
                      <a:pt x="22622" y="4872"/>
                      <a:pt x="23380" y="4547"/>
                      <a:pt x="24246" y="4222"/>
                    </a:cubicBezTo>
                    <a:cubicBezTo>
                      <a:pt x="25437" y="3573"/>
                      <a:pt x="26735" y="3248"/>
                      <a:pt x="27926" y="2923"/>
                    </a:cubicBezTo>
                    <a:cubicBezTo>
                      <a:pt x="28467" y="2815"/>
                      <a:pt x="29008" y="2707"/>
                      <a:pt x="29550" y="2707"/>
                    </a:cubicBezTo>
                    <a:lnTo>
                      <a:pt x="28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36"/>
              <p:cNvSpPr/>
              <p:nvPr/>
            </p:nvSpPr>
            <p:spPr>
              <a:xfrm>
                <a:off x="23636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7792" y="0"/>
                    </a:moveTo>
                    <a:cubicBezTo>
                      <a:pt x="7351" y="0"/>
                      <a:pt x="6880" y="87"/>
                      <a:pt x="6387" y="280"/>
                    </a:cubicBezTo>
                    <a:cubicBezTo>
                      <a:pt x="4547" y="929"/>
                      <a:pt x="1" y="4393"/>
                      <a:pt x="758" y="6233"/>
                    </a:cubicBezTo>
                    <a:cubicBezTo>
                      <a:pt x="1105" y="7214"/>
                      <a:pt x="2869" y="7549"/>
                      <a:pt x="4718" y="7549"/>
                    </a:cubicBezTo>
                    <a:cubicBezTo>
                      <a:pt x="6335" y="7549"/>
                      <a:pt x="8018" y="7293"/>
                      <a:pt x="8876" y="6990"/>
                    </a:cubicBezTo>
                    <a:cubicBezTo>
                      <a:pt x="12917" y="5547"/>
                      <a:pt x="11314" y="0"/>
                      <a:pt x="77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69" name="Google Shape;3569;p36"/>
            <p:cNvGrpSpPr/>
            <p:nvPr/>
          </p:nvGrpSpPr>
          <p:grpSpPr>
            <a:xfrm rot="899962">
              <a:off x="-312112" y="3802623"/>
              <a:ext cx="1477431" cy="1913998"/>
              <a:chOff x="1784150" y="238125"/>
              <a:chExt cx="3999700" cy="5181575"/>
            </a:xfrm>
          </p:grpSpPr>
          <p:sp>
            <p:nvSpPr>
              <p:cNvPr id="3570" name="Google Shape;3570;p36"/>
              <p:cNvSpPr/>
              <p:nvPr/>
            </p:nvSpPr>
            <p:spPr>
              <a:xfrm>
                <a:off x="1803200" y="1600225"/>
                <a:ext cx="3980650" cy="3769225"/>
              </a:xfrm>
              <a:custGeom>
                <a:rect b="b" l="l" r="r" t="t"/>
                <a:pathLst>
                  <a:path extrusionOk="0" h="150769" w="159226">
                    <a:moveTo>
                      <a:pt x="135726" y="0"/>
                    </a:moveTo>
                    <a:lnTo>
                      <a:pt x="135726" y="0"/>
                    </a:lnTo>
                    <a:cubicBezTo>
                      <a:pt x="113336" y="3120"/>
                      <a:pt x="89630" y="12408"/>
                      <a:pt x="68626" y="27312"/>
                    </a:cubicBezTo>
                    <a:lnTo>
                      <a:pt x="62249" y="51989"/>
                    </a:lnTo>
                    <a:lnTo>
                      <a:pt x="60169" y="33759"/>
                    </a:lnTo>
                    <a:cubicBezTo>
                      <a:pt x="49009" y="42839"/>
                      <a:pt x="39235" y="53445"/>
                      <a:pt x="31055" y="65229"/>
                    </a:cubicBezTo>
                    <a:lnTo>
                      <a:pt x="27312" y="85539"/>
                    </a:lnTo>
                    <a:lnTo>
                      <a:pt x="25233" y="74379"/>
                    </a:lnTo>
                    <a:cubicBezTo>
                      <a:pt x="14003" y="93442"/>
                      <a:pt x="6655" y="115970"/>
                      <a:pt x="5130" y="141688"/>
                    </a:cubicBezTo>
                    <a:cubicBezTo>
                      <a:pt x="3397" y="144668"/>
                      <a:pt x="1664" y="147649"/>
                      <a:pt x="1" y="150768"/>
                    </a:cubicBezTo>
                    <a:cubicBezTo>
                      <a:pt x="18578" y="149728"/>
                      <a:pt x="39235" y="145569"/>
                      <a:pt x="59545" y="139192"/>
                    </a:cubicBezTo>
                    <a:lnTo>
                      <a:pt x="51366" y="133577"/>
                    </a:lnTo>
                    <a:lnTo>
                      <a:pt x="66131" y="137043"/>
                    </a:lnTo>
                    <a:cubicBezTo>
                      <a:pt x="73132" y="134686"/>
                      <a:pt x="80064" y="132052"/>
                      <a:pt x="86787" y="129280"/>
                    </a:cubicBezTo>
                    <a:lnTo>
                      <a:pt x="70636" y="118119"/>
                    </a:lnTo>
                    <a:lnTo>
                      <a:pt x="97532" y="124566"/>
                    </a:lnTo>
                    <a:cubicBezTo>
                      <a:pt x="104256" y="121447"/>
                      <a:pt x="110772" y="118119"/>
                      <a:pt x="116941" y="114584"/>
                    </a:cubicBezTo>
                    <a:lnTo>
                      <a:pt x="102869" y="105573"/>
                    </a:lnTo>
                    <a:lnTo>
                      <a:pt x="102869" y="105573"/>
                    </a:lnTo>
                    <a:lnTo>
                      <a:pt x="124635" y="110078"/>
                    </a:lnTo>
                    <a:cubicBezTo>
                      <a:pt x="138915" y="101275"/>
                      <a:pt x="150907" y="91640"/>
                      <a:pt x="159225" y="81658"/>
                    </a:cubicBezTo>
                    <a:cubicBezTo>
                      <a:pt x="147858" y="78421"/>
                      <a:pt x="135382" y="76673"/>
                      <a:pt x="122471" y="76673"/>
                    </a:cubicBezTo>
                    <a:cubicBezTo>
                      <a:pt x="113257" y="76673"/>
                      <a:pt x="103823" y="77563"/>
                      <a:pt x="94412" y="79439"/>
                    </a:cubicBezTo>
                    <a:lnTo>
                      <a:pt x="80133" y="97324"/>
                    </a:lnTo>
                    <a:lnTo>
                      <a:pt x="85124" y="81658"/>
                    </a:lnTo>
                    <a:lnTo>
                      <a:pt x="85124" y="81658"/>
                    </a:lnTo>
                    <a:cubicBezTo>
                      <a:pt x="84361" y="81866"/>
                      <a:pt x="83599" y="82074"/>
                      <a:pt x="82906" y="82282"/>
                    </a:cubicBezTo>
                    <a:lnTo>
                      <a:pt x="83668" y="81450"/>
                    </a:lnTo>
                    <a:lnTo>
                      <a:pt x="62041" y="77499"/>
                    </a:lnTo>
                    <a:lnTo>
                      <a:pt x="92402" y="71745"/>
                    </a:lnTo>
                    <a:cubicBezTo>
                      <a:pt x="97809" y="65506"/>
                      <a:pt x="102939" y="59129"/>
                      <a:pt x="107652" y="52752"/>
                    </a:cubicBezTo>
                    <a:lnTo>
                      <a:pt x="89144" y="49979"/>
                    </a:lnTo>
                    <a:lnTo>
                      <a:pt x="113406" y="44642"/>
                    </a:lnTo>
                    <a:cubicBezTo>
                      <a:pt x="124011" y="29253"/>
                      <a:pt x="131844" y="13864"/>
                      <a:pt x="13572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36"/>
              <p:cNvSpPr/>
              <p:nvPr/>
            </p:nvSpPr>
            <p:spPr>
              <a:xfrm>
                <a:off x="2801400" y="1068200"/>
                <a:ext cx="1414125" cy="1743400"/>
              </a:xfrm>
              <a:custGeom>
                <a:rect b="b" l="l" r="r" t="t"/>
                <a:pathLst>
                  <a:path extrusionOk="0" h="69736" w="56565">
                    <a:moveTo>
                      <a:pt x="55663" y="1"/>
                    </a:moveTo>
                    <a:cubicBezTo>
                      <a:pt x="55455" y="278"/>
                      <a:pt x="55247" y="555"/>
                      <a:pt x="55039" y="763"/>
                    </a:cubicBezTo>
                    <a:cubicBezTo>
                      <a:pt x="54346" y="1456"/>
                      <a:pt x="53583" y="2011"/>
                      <a:pt x="52752" y="2496"/>
                    </a:cubicBezTo>
                    <a:cubicBezTo>
                      <a:pt x="51781" y="3259"/>
                      <a:pt x="50464" y="3952"/>
                      <a:pt x="49147" y="5061"/>
                    </a:cubicBezTo>
                    <a:cubicBezTo>
                      <a:pt x="47830" y="6170"/>
                      <a:pt x="46374" y="7418"/>
                      <a:pt x="44641" y="8665"/>
                    </a:cubicBezTo>
                    <a:cubicBezTo>
                      <a:pt x="42908" y="9913"/>
                      <a:pt x="41245" y="11438"/>
                      <a:pt x="39442" y="13032"/>
                    </a:cubicBezTo>
                    <a:cubicBezTo>
                      <a:pt x="38541" y="13795"/>
                      <a:pt x="37571" y="14696"/>
                      <a:pt x="36739" y="15528"/>
                    </a:cubicBezTo>
                    <a:lnTo>
                      <a:pt x="33966" y="18301"/>
                    </a:lnTo>
                    <a:cubicBezTo>
                      <a:pt x="33065" y="19271"/>
                      <a:pt x="32095" y="20242"/>
                      <a:pt x="31263" y="21212"/>
                    </a:cubicBezTo>
                    <a:lnTo>
                      <a:pt x="28559" y="24331"/>
                    </a:lnTo>
                    <a:cubicBezTo>
                      <a:pt x="26688" y="26342"/>
                      <a:pt x="24955" y="28629"/>
                      <a:pt x="23222" y="30778"/>
                    </a:cubicBezTo>
                    <a:lnTo>
                      <a:pt x="21905" y="32442"/>
                    </a:lnTo>
                    <a:lnTo>
                      <a:pt x="20657" y="34175"/>
                    </a:lnTo>
                    <a:lnTo>
                      <a:pt x="18162" y="37502"/>
                    </a:lnTo>
                    <a:cubicBezTo>
                      <a:pt x="16567" y="39789"/>
                      <a:pt x="15042" y="42008"/>
                      <a:pt x="13656" y="44226"/>
                    </a:cubicBezTo>
                    <a:cubicBezTo>
                      <a:pt x="12200" y="46513"/>
                      <a:pt x="10814" y="48593"/>
                      <a:pt x="9635" y="50672"/>
                    </a:cubicBezTo>
                    <a:lnTo>
                      <a:pt x="7833" y="53722"/>
                    </a:lnTo>
                    <a:lnTo>
                      <a:pt x="6239" y="56565"/>
                    </a:lnTo>
                    <a:cubicBezTo>
                      <a:pt x="5199" y="58436"/>
                      <a:pt x="4298" y="60100"/>
                      <a:pt x="3535" y="61694"/>
                    </a:cubicBezTo>
                    <a:cubicBezTo>
                      <a:pt x="2842" y="63219"/>
                      <a:pt x="2149" y="64536"/>
                      <a:pt x="1594" y="65645"/>
                    </a:cubicBezTo>
                    <a:cubicBezTo>
                      <a:pt x="1109" y="66754"/>
                      <a:pt x="693" y="67656"/>
                      <a:pt x="416" y="68279"/>
                    </a:cubicBezTo>
                    <a:lnTo>
                      <a:pt x="0" y="69181"/>
                    </a:lnTo>
                    <a:lnTo>
                      <a:pt x="1456" y="69735"/>
                    </a:lnTo>
                    <a:cubicBezTo>
                      <a:pt x="1456" y="69735"/>
                      <a:pt x="1594" y="69458"/>
                      <a:pt x="1872" y="68903"/>
                    </a:cubicBezTo>
                    <a:cubicBezTo>
                      <a:pt x="2149" y="68279"/>
                      <a:pt x="2565" y="67448"/>
                      <a:pt x="3050" y="66338"/>
                    </a:cubicBezTo>
                    <a:cubicBezTo>
                      <a:pt x="3605" y="65229"/>
                      <a:pt x="4229" y="63982"/>
                      <a:pt x="5060" y="62457"/>
                    </a:cubicBezTo>
                    <a:cubicBezTo>
                      <a:pt x="5892" y="60932"/>
                      <a:pt x="6724" y="59268"/>
                      <a:pt x="7833" y="57466"/>
                    </a:cubicBezTo>
                    <a:lnTo>
                      <a:pt x="9427" y="54624"/>
                    </a:lnTo>
                    <a:cubicBezTo>
                      <a:pt x="9982" y="53653"/>
                      <a:pt x="10606" y="52613"/>
                      <a:pt x="11230" y="51643"/>
                    </a:cubicBezTo>
                    <a:cubicBezTo>
                      <a:pt x="12408" y="49563"/>
                      <a:pt x="13725" y="47414"/>
                      <a:pt x="15181" y="45266"/>
                    </a:cubicBezTo>
                    <a:cubicBezTo>
                      <a:pt x="16637" y="43047"/>
                      <a:pt x="18162" y="40829"/>
                      <a:pt x="19687" y="38611"/>
                    </a:cubicBezTo>
                    <a:lnTo>
                      <a:pt x="22113" y="35284"/>
                    </a:lnTo>
                    <a:lnTo>
                      <a:pt x="23360" y="33620"/>
                    </a:lnTo>
                    <a:lnTo>
                      <a:pt x="24678" y="31956"/>
                    </a:lnTo>
                    <a:cubicBezTo>
                      <a:pt x="26410" y="29808"/>
                      <a:pt x="28074" y="27589"/>
                      <a:pt x="29876" y="25579"/>
                    </a:cubicBezTo>
                    <a:lnTo>
                      <a:pt x="32511" y="22460"/>
                    </a:lnTo>
                    <a:cubicBezTo>
                      <a:pt x="33412" y="21489"/>
                      <a:pt x="34382" y="20519"/>
                      <a:pt x="35214" y="19548"/>
                    </a:cubicBezTo>
                    <a:lnTo>
                      <a:pt x="37848" y="16776"/>
                    </a:lnTo>
                    <a:cubicBezTo>
                      <a:pt x="38680" y="15805"/>
                      <a:pt x="39581" y="15043"/>
                      <a:pt x="40413" y="14142"/>
                    </a:cubicBezTo>
                    <a:cubicBezTo>
                      <a:pt x="42146" y="12478"/>
                      <a:pt x="43740" y="10884"/>
                      <a:pt x="45334" y="9497"/>
                    </a:cubicBezTo>
                    <a:cubicBezTo>
                      <a:pt x="46929" y="8180"/>
                      <a:pt x="48384" y="6863"/>
                      <a:pt x="49632" y="5823"/>
                    </a:cubicBezTo>
                    <a:lnTo>
                      <a:pt x="53167" y="3189"/>
                    </a:lnTo>
                    <a:cubicBezTo>
                      <a:pt x="53930" y="2565"/>
                      <a:pt x="54762" y="2080"/>
                      <a:pt x="55594" y="1595"/>
                    </a:cubicBezTo>
                    <a:cubicBezTo>
                      <a:pt x="55871" y="1456"/>
                      <a:pt x="56217" y="1387"/>
                      <a:pt x="56564" y="1248"/>
                    </a:cubicBezTo>
                    <a:lnTo>
                      <a:pt x="55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36"/>
              <p:cNvSpPr/>
              <p:nvPr/>
            </p:nvSpPr>
            <p:spPr>
              <a:xfrm>
                <a:off x="3768375" y="1326425"/>
                <a:ext cx="459275" cy="121325"/>
              </a:xfrm>
              <a:custGeom>
                <a:rect b="b" l="l" r="r" t="t"/>
                <a:pathLst>
                  <a:path extrusionOk="0" h="4853" w="18371">
                    <a:moveTo>
                      <a:pt x="18370" y="0"/>
                    </a:moveTo>
                    <a:cubicBezTo>
                      <a:pt x="18093" y="139"/>
                      <a:pt x="17816" y="277"/>
                      <a:pt x="17538" y="347"/>
                    </a:cubicBezTo>
                    <a:cubicBezTo>
                      <a:pt x="16915" y="485"/>
                      <a:pt x="16152" y="624"/>
                      <a:pt x="15459" y="693"/>
                    </a:cubicBezTo>
                    <a:cubicBezTo>
                      <a:pt x="15043" y="693"/>
                      <a:pt x="14558" y="693"/>
                      <a:pt x="14073" y="763"/>
                    </a:cubicBezTo>
                    <a:lnTo>
                      <a:pt x="12548" y="901"/>
                    </a:lnTo>
                    <a:lnTo>
                      <a:pt x="10815" y="1109"/>
                    </a:lnTo>
                    <a:lnTo>
                      <a:pt x="9082" y="1386"/>
                    </a:lnTo>
                    <a:cubicBezTo>
                      <a:pt x="8527" y="1456"/>
                      <a:pt x="7972" y="1525"/>
                      <a:pt x="7349" y="1664"/>
                    </a:cubicBezTo>
                    <a:lnTo>
                      <a:pt x="5754" y="2010"/>
                    </a:lnTo>
                    <a:cubicBezTo>
                      <a:pt x="5200" y="2080"/>
                      <a:pt x="4645" y="2218"/>
                      <a:pt x="4160" y="2288"/>
                    </a:cubicBezTo>
                    <a:lnTo>
                      <a:pt x="2843" y="2634"/>
                    </a:lnTo>
                    <a:cubicBezTo>
                      <a:pt x="1942" y="2842"/>
                      <a:pt x="1249" y="3050"/>
                      <a:pt x="763" y="3258"/>
                    </a:cubicBezTo>
                    <a:cubicBezTo>
                      <a:pt x="209" y="3397"/>
                      <a:pt x="1" y="3466"/>
                      <a:pt x="1" y="3466"/>
                    </a:cubicBezTo>
                    <a:lnTo>
                      <a:pt x="625" y="4852"/>
                    </a:lnTo>
                    <a:cubicBezTo>
                      <a:pt x="625" y="4852"/>
                      <a:pt x="833" y="4714"/>
                      <a:pt x="1318" y="4506"/>
                    </a:cubicBezTo>
                    <a:cubicBezTo>
                      <a:pt x="1734" y="4298"/>
                      <a:pt x="2358" y="4021"/>
                      <a:pt x="3190" y="3743"/>
                    </a:cubicBezTo>
                    <a:cubicBezTo>
                      <a:pt x="4021" y="3466"/>
                      <a:pt x="4922" y="3189"/>
                      <a:pt x="5962" y="2911"/>
                    </a:cubicBezTo>
                    <a:lnTo>
                      <a:pt x="7557" y="2426"/>
                    </a:lnTo>
                    <a:cubicBezTo>
                      <a:pt x="8111" y="2288"/>
                      <a:pt x="8666" y="2218"/>
                      <a:pt x="9220" y="2080"/>
                    </a:cubicBezTo>
                    <a:lnTo>
                      <a:pt x="10953" y="1733"/>
                    </a:lnTo>
                    <a:lnTo>
                      <a:pt x="12548" y="1525"/>
                    </a:lnTo>
                    <a:lnTo>
                      <a:pt x="14142" y="1386"/>
                    </a:lnTo>
                    <a:cubicBezTo>
                      <a:pt x="14558" y="1317"/>
                      <a:pt x="15043" y="1248"/>
                      <a:pt x="15459" y="1248"/>
                    </a:cubicBezTo>
                    <a:cubicBezTo>
                      <a:pt x="16152" y="1248"/>
                      <a:pt x="16915" y="1248"/>
                      <a:pt x="17608" y="1386"/>
                    </a:cubicBezTo>
                    <a:cubicBezTo>
                      <a:pt x="17816" y="1456"/>
                      <a:pt x="18093" y="1525"/>
                      <a:pt x="18370" y="1594"/>
                    </a:cubicBezTo>
                    <a:lnTo>
                      <a:pt x="18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36"/>
              <p:cNvSpPr/>
              <p:nvPr/>
            </p:nvSpPr>
            <p:spPr>
              <a:xfrm>
                <a:off x="4202050" y="1303775"/>
                <a:ext cx="157725" cy="93725"/>
              </a:xfrm>
              <a:custGeom>
                <a:rect b="b" l="l" r="r" t="t"/>
                <a:pathLst>
                  <a:path extrusionOk="0" h="3749" w="6309">
                    <a:moveTo>
                      <a:pt x="3822" y="1"/>
                    </a:moveTo>
                    <a:cubicBezTo>
                      <a:pt x="2694" y="1"/>
                      <a:pt x="69" y="808"/>
                      <a:pt x="69" y="1807"/>
                    </a:cubicBezTo>
                    <a:cubicBezTo>
                      <a:pt x="0" y="2847"/>
                      <a:pt x="2842" y="3748"/>
                      <a:pt x="3882" y="3748"/>
                    </a:cubicBezTo>
                    <a:cubicBezTo>
                      <a:pt x="6239" y="3609"/>
                      <a:pt x="6308" y="144"/>
                      <a:pt x="3951" y="5"/>
                    </a:cubicBezTo>
                    <a:cubicBezTo>
                      <a:pt x="3911" y="2"/>
                      <a:pt x="3867" y="1"/>
                      <a:pt x="38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36"/>
              <p:cNvSpPr/>
              <p:nvPr/>
            </p:nvSpPr>
            <p:spPr>
              <a:xfrm>
                <a:off x="4174325" y="1003800"/>
                <a:ext cx="168925" cy="103900"/>
              </a:xfrm>
              <a:custGeom>
                <a:rect b="b" l="l" r="r" t="t"/>
                <a:pathLst>
                  <a:path extrusionOk="0" h="4156" w="6757">
                    <a:moveTo>
                      <a:pt x="4018" y="0"/>
                    </a:moveTo>
                    <a:cubicBezTo>
                      <a:pt x="3736" y="0"/>
                      <a:pt x="3433" y="67"/>
                      <a:pt x="3119" y="220"/>
                    </a:cubicBezTo>
                    <a:cubicBezTo>
                      <a:pt x="2218" y="705"/>
                      <a:pt x="0" y="2715"/>
                      <a:pt x="485" y="3616"/>
                    </a:cubicBezTo>
                    <a:cubicBezTo>
                      <a:pt x="684" y="4014"/>
                      <a:pt x="1290" y="4156"/>
                      <a:pt x="2003" y="4156"/>
                    </a:cubicBezTo>
                    <a:cubicBezTo>
                      <a:pt x="3031" y="4156"/>
                      <a:pt x="4280" y="3862"/>
                      <a:pt x="4852" y="3616"/>
                    </a:cubicBezTo>
                    <a:lnTo>
                      <a:pt x="4783" y="3616"/>
                    </a:lnTo>
                    <a:cubicBezTo>
                      <a:pt x="6757" y="2660"/>
                      <a:pt x="5789" y="0"/>
                      <a:pt x="40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36"/>
              <p:cNvSpPr/>
              <p:nvPr/>
            </p:nvSpPr>
            <p:spPr>
              <a:xfrm>
                <a:off x="3846375" y="901850"/>
                <a:ext cx="130000" cy="447125"/>
              </a:xfrm>
              <a:custGeom>
                <a:rect b="b" l="l" r="r" t="t"/>
                <a:pathLst>
                  <a:path extrusionOk="0" h="17885" w="5200">
                    <a:moveTo>
                      <a:pt x="3605" y="0"/>
                    </a:moveTo>
                    <a:lnTo>
                      <a:pt x="3605" y="0"/>
                    </a:lnTo>
                    <a:cubicBezTo>
                      <a:pt x="3743" y="277"/>
                      <a:pt x="3743" y="555"/>
                      <a:pt x="3813" y="763"/>
                    </a:cubicBezTo>
                    <a:cubicBezTo>
                      <a:pt x="3951" y="1456"/>
                      <a:pt x="3951" y="2149"/>
                      <a:pt x="3882" y="2842"/>
                    </a:cubicBezTo>
                    <a:cubicBezTo>
                      <a:pt x="3882" y="3327"/>
                      <a:pt x="3813" y="3813"/>
                      <a:pt x="3743" y="4228"/>
                    </a:cubicBezTo>
                    <a:cubicBezTo>
                      <a:pt x="3674" y="4783"/>
                      <a:pt x="3605" y="5268"/>
                      <a:pt x="3535" y="5823"/>
                    </a:cubicBezTo>
                    <a:cubicBezTo>
                      <a:pt x="3466" y="6377"/>
                      <a:pt x="3397" y="6863"/>
                      <a:pt x="3327" y="7417"/>
                    </a:cubicBezTo>
                    <a:cubicBezTo>
                      <a:pt x="3258" y="7972"/>
                      <a:pt x="3050" y="8526"/>
                      <a:pt x="2981" y="9150"/>
                    </a:cubicBezTo>
                    <a:cubicBezTo>
                      <a:pt x="2842" y="9705"/>
                      <a:pt x="2704" y="10259"/>
                      <a:pt x="2565" y="10814"/>
                    </a:cubicBezTo>
                    <a:cubicBezTo>
                      <a:pt x="2426" y="11299"/>
                      <a:pt x="2218" y="11853"/>
                      <a:pt x="2080" y="12339"/>
                    </a:cubicBezTo>
                    <a:cubicBezTo>
                      <a:pt x="1802" y="13378"/>
                      <a:pt x="1456" y="14349"/>
                      <a:pt x="1179" y="15111"/>
                    </a:cubicBezTo>
                    <a:cubicBezTo>
                      <a:pt x="832" y="15943"/>
                      <a:pt x="555" y="16567"/>
                      <a:pt x="347" y="16983"/>
                    </a:cubicBezTo>
                    <a:cubicBezTo>
                      <a:pt x="139" y="17399"/>
                      <a:pt x="0" y="17676"/>
                      <a:pt x="0" y="17676"/>
                    </a:cubicBezTo>
                    <a:lnTo>
                      <a:pt x="485" y="17884"/>
                    </a:lnTo>
                    <a:lnTo>
                      <a:pt x="1941" y="16844"/>
                    </a:lnTo>
                    <a:cubicBezTo>
                      <a:pt x="2010" y="16429"/>
                      <a:pt x="2149" y="16013"/>
                      <a:pt x="2288" y="15597"/>
                    </a:cubicBezTo>
                    <a:cubicBezTo>
                      <a:pt x="2426" y="15111"/>
                      <a:pt x="2496" y="14696"/>
                      <a:pt x="2634" y="14210"/>
                    </a:cubicBezTo>
                    <a:cubicBezTo>
                      <a:pt x="2773" y="13656"/>
                      <a:pt x="2912" y="13171"/>
                      <a:pt x="2981" y="12685"/>
                    </a:cubicBezTo>
                    <a:cubicBezTo>
                      <a:pt x="3120" y="12131"/>
                      <a:pt x="3258" y="11576"/>
                      <a:pt x="3397" y="11022"/>
                    </a:cubicBezTo>
                    <a:cubicBezTo>
                      <a:pt x="3466" y="10467"/>
                      <a:pt x="3535" y="9843"/>
                      <a:pt x="3674" y="9289"/>
                    </a:cubicBezTo>
                    <a:cubicBezTo>
                      <a:pt x="3813" y="8665"/>
                      <a:pt x="3882" y="8110"/>
                      <a:pt x="3951" y="7556"/>
                    </a:cubicBezTo>
                    <a:lnTo>
                      <a:pt x="4159" y="5892"/>
                    </a:lnTo>
                    <a:cubicBezTo>
                      <a:pt x="4229" y="5338"/>
                      <a:pt x="4298" y="4852"/>
                      <a:pt x="4367" y="4298"/>
                    </a:cubicBezTo>
                    <a:cubicBezTo>
                      <a:pt x="4437" y="3813"/>
                      <a:pt x="4437" y="3327"/>
                      <a:pt x="4506" y="2911"/>
                    </a:cubicBezTo>
                    <a:cubicBezTo>
                      <a:pt x="4575" y="2218"/>
                      <a:pt x="4714" y="1525"/>
                      <a:pt x="4922" y="832"/>
                    </a:cubicBezTo>
                    <a:cubicBezTo>
                      <a:pt x="4991" y="555"/>
                      <a:pt x="5060" y="347"/>
                      <a:pt x="5199" y="69"/>
                    </a:cubicBezTo>
                    <a:lnTo>
                      <a:pt x="36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36"/>
              <p:cNvSpPr/>
              <p:nvPr/>
            </p:nvSpPr>
            <p:spPr>
              <a:xfrm>
                <a:off x="3909175" y="788325"/>
                <a:ext cx="95325" cy="141275"/>
              </a:xfrm>
              <a:custGeom>
                <a:rect b="b" l="l" r="r" t="t"/>
                <a:pathLst>
                  <a:path extrusionOk="0" h="5651" w="3813">
                    <a:moveTo>
                      <a:pt x="1907" y="1"/>
                    </a:moveTo>
                    <a:cubicBezTo>
                      <a:pt x="1005" y="1"/>
                      <a:pt x="104" y="590"/>
                      <a:pt x="0" y="1768"/>
                    </a:cubicBezTo>
                    <a:cubicBezTo>
                      <a:pt x="0" y="2808"/>
                      <a:pt x="901" y="5650"/>
                      <a:pt x="1941" y="5650"/>
                    </a:cubicBezTo>
                    <a:cubicBezTo>
                      <a:pt x="2912" y="5650"/>
                      <a:pt x="3813" y="2808"/>
                      <a:pt x="3813" y="1768"/>
                    </a:cubicBezTo>
                    <a:cubicBezTo>
                      <a:pt x="3709" y="590"/>
                      <a:pt x="2808" y="1"/>
                      <a:pt x="19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36"/>
              <p:cNvSpPr/>
              <p:nvPr/>
            </p:nvSpPr>
            <p:spPr>
              <a:xfrm>
                <a:off x="3662675" y="1076875"/>
                <a:ext cx="69350" cy="462725"/>
              </a:xfrm>
              <a:custGeom>
                <a:rect b="b" l="l" r="r" t="t"/>
                <a:pathLst>
                  <a:path extrusionOk="0" h="18509" w="2774">
                    <a:moveTo>
                      <a:pt x="2773" y="0"/>
                    </a:moveTo>
                    <a:lnTo>
                      <a:pt x="1179" y="277"/>
                    </a:lnTo>
                    <a:cubicBezTo>
                      <a:pt x="1317" y="485"/>
                      <a:pt x="1387" y="763"/>
                      <a:pt x="1525" y="1040"/>
                    </a:cubicBezTo>
                    <a:cubicBezTo>
                      <a:pt x="1664" y="1664"/>
                      <a:pt x="1803" y="2357"/>
                      <a:pt x="1872" y="3050"/>
                    </a:cubicBezTo>
                    <a:cubicBezTo>
                      <a:pt x="1872" y="3535"/>
                      <a:pt x="1941" y="3951"/>
                      <a:pt x="1941" y="4437"/>
                    </a:cubicBezTo>
                    <a:lnTo>
                      <a:pt x="1941" y="6031"/>
                    </a:lnTo>
                    <a:lnTo>
                      <a:pt x="1941" y="7695"/>
                    </a:lnTo>
                    <a:lnTo>
                      <a:pt x="1803" y="9428"/>
                    </a:lnTo>
                    <a:cubicBezTo>
                      <a:pt x="1733" y="9982"/>
                      <a:pt x="1733" y="10537"/>
                      <a:pt x="1664" y="11160"/>
                    </a:cubicBezTo>
                    <a:cubicBezTo>
                      <a:pt x="1525" y="11715"/>
                      <a:pt x="1456" y="12270"/>
                      <a:pt x="1387" y="12755"/>
                    </a:cubicBezTo>
                    <a:cubicBezTo>
                      <a:pt x="1248" y="13864"/>
                      <a:pt x="1040" y="14834"/>
                      <a:pt x="832" y="15666"/>
                    </a:cubicBezTo>
                    <a:cubicBezTo>
                      <a:pt x="624" y="16498"/>
                      <a:pt x="416" y="17191"/>
                      <a:pt x="278" y="17607"/>
                    </a:cubicBezTo>
                    <a:cubicBezTo>
                      <a:pt x="70" y="18092"/>
                      <a:pt x="0" y="18370"/>
                      <a:pt x="0" y="18370"/>
                    </a:cubicBezTo>
                    <a:lnTo>
                      <a:pt x="486" y="18508"/>
                    </a:lnTo>
                    <a:lnTo>
                      <a:pt x="1803" y="17053"/>
                    </a:lnTo>
                    <a:cubicBezTo>
                      <a:pt x="1803" y="16706"/>
                      <a:pt x="1872" y="16221"/>
                      <a:pt x="1941" y="15735"/>
                    </a:cubicBezTo>
                    <a:cubicBezTo>
                      <a:pt x="2080" y="15250"/>
                      <a:pt x="2080" y="14904"/>
                      <a:pt x="2149" y="14349"/>
                    </a:cubicBezTo>
                    <a:cubicBezTo>
                      <a:pt x="2149" y="13795"/>
                      <a:pt x="2288" y="13309"/>
                      <a:pt x="2288" y="12824"/>
                    </a:cubicBezTo>
                    <a:cubicBezTo>
                      <a:pt x="2357" y="12270"/>
                      <a:pt x="2357" y="11715"/>
                      <a:pt x="2427" y="11091"/>
                    </a:cubicBezTo>
                    <a:cubicBezTo>
                      <a:pt x="2496" y="10537"/>
                      <a:pt x="2427" y="9982"/>
                      <a:pt x="2496" y="9358"/>
                    </a:cubicBezTo>
                    <a:cubicBezTo>
                      <a:pt x="2565" y="8804"/>
                      <a:pt x="2565" y="8249"/>
                      <a:pt x="2565" y="7625"/>
                    </a:cubicBezTo>
                    <a:cubicBezTo>
                      <a:pt x="2565" y="7071"/>
                      <a:pt x="2565" y="6516"/>
                      <a:pt x="2565" y="5962"/>
                    </a:cubicBezTo>
                    <a:lnTo>
                      <a:pt x="2565" y="4437"/>
                    </a:lnTo>
                    <a:cubicBezTo>
                      <a:pt x="2565" y="3882"/>
                      <a:pt x="2496" y="3466"/>
                      <a:pt x="2496" y="2981"/>
                    </a:cubicBezTo>
                    <a:cubicBezTo>
                      <a:pt x="2427" y="2288"/>
                      <a:pt x="2496" y="1595"/>
                      <a:pt x="2565" y="901"/>
                    </a:cubicBezTo>
                    <a:cubicBezTo>
                      <a:pt x="2635" y="624"/>
                      <a:pt x="2704" y="277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36"/>
              <p:cNvSpPr/>
              <p:nvPr/>
            </p:nvSpPr>
            <p:spPr>
              <a:xfrm>
                <a:off x="3649225" y="962625"/>
                <a:ext cx="101850" cy="143850"/>
              </a:xfrm>
              <a:custGeom>
                <a:rect b="b" l="l" r="r" t="t"/>
                <a:pathLst>
                  <a:path extrusionOk="0" h="5754" w="4074">
                    <a:moveTo>
                      <a:pt x="2099" y="1"/>
                    </a:moveTo>
                    <a:cubicBezTo>
                      <a:pt x="1057" y="1"/>
                      <a:pt x="0" y="766"/>
                      <a:pt x="192" y="2144"/>
                    </a:cubicBezTo>
                    <a:cubicBezTo>
                      <a:pt x="327" y="3158"/>
                      <a:pt x="1517" y="5754"/>
                      <a:pt x="2476" y="5754"/>
                    </a:cubicBezTo>
                    <a:cubicBezTo>
                      <a:pt x="2500" y="5754"/>
                      <a:pt x="2525" y="5752"/>
                      <a:pt x="2549" y="5749"/>
                    </a:cubicBezTo>
                    <a:cubicBezTo>
                      <a:pt x="3588" y="5610"/>
                      <a:pt x="4074" y="2629"/>
                      <a:pt x="3935" y="1589"/>
                    </a:cubicBezTo>
                    <a:cubicBezTo>
                      <a:pt x="3780" y="503"/>
                      <a:pt x="2944" y="1"/>
                      <a:pt x="20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36"/>
              <p:cNvSpPr/>
              <p:nvPr/>
            </p:nvSpPr>
            <p:spPr>
              <a:xfrm>
                <a:off x="3452975" y="1286550"/>
                <a:ext cx="58950" cy="462725"/>
              </a:xfrm>
              <a:custGeom>
                <a:rect b="b" l="l" r="r" t="t"/>
                <a:pathLst>
                  <a:path extrusionOk="0" h="18509" w="2358">
                    <a:moveTo>
                      <a:pt x="1526" y="1"/>
                    </a:moveTo>
                    <a:lnTo>
                      <a:pt x="1" y="278"/>
                    </a:lnTo>
                    <a:cubicBezTo>
                      <a:pt x="140" y="555"/>
                      <a:pt x="209" y="763"/>
                      <a:pt x="347" y="1041"/>
                    </a:cubicBezTo>
                    <a:cubicBezTo>
                      <a:pt x="625" y="1664"/>
                      <a:pt x="763" y="2358"/>
                      <a:pt x="902" y="3051"/>
                    </a:cubicBezTo>
                    <a:cubicBezTo>
                      <a:pt x="971" y="3467"/>
                      <a:pt x="1110" y="3883"/>
                      <a:pt x="1110" y="4437"/>
                    </a:cubicBezTo>
                    <a:cubicBezTo>
                      <a:pt x="1179" y="4922"/>
                      <a:pt x="1249" y="5408"/>
                      <a:pt x="1249" y="5962"/>
                    </a:cubicBezTo>
                    <a:cubicBezTo>
                      <a:pt x="1318" y="6517"/>
                      <a:pt x="1387" y="7071"/>
                      <a:pt x="1387" y="7626"/>
                    </a:cubicBezTo>
                    <a:cubicBezTo>
                      <a:pt x="1457" y="8180"/>
                      <a:pt x="1387" y="8735"/>
                      <a:pt x="1387" y="9359"/>
                    </a:cubicBezTo>
                    <a:lnTo>
                      <a:pt x="1387" y="11092"/>
                    </a:lnTo>
                    <a:cubicBezTo>
                      <a:pt x="1387" y="11646"/>
                      <a:pt x="1387" y="12201"/>
                      <a:pt x="1318" y="12755"/>
                    </a:cubicBezTo>
                    <a:cubicBezTo>
                      <a:pt x="1318" y="13726"/>
                      <a:pt x="1179" y="14696"/>
                      <a:pt x="1110" y="15667"/>
                    </a:cubicBezTo>
                    <a:cubicBezTo>
                      <a:pt x="971" y="16499"/>
                      <a:pt x="833" y="17192"/>
                      <a:pt x="694" y="17677"/>
                    </a:cubicBezTo>
                    <a:cubicBezTo>
                      <a:pt x="625" y="18093"/>
                      <a:pt x="555" y="18439"/>
                      <a:pt x="555" y="18439"/>
                    </a:cubicBezTo>
                    <a:lnTo>
                      <a:pt x="1041" y="18509"/>
                    </a:lnTo>
                    <a:lnTo>
                      <a:pt x="2288" y="17053"/>
                    </a:lnTo>
                    <a:cubicBezTo>
                      <a:pt x="2288" y="16637"/>
                      <a:pt x="2288" y="16152"/>
                      <a:pt x="2358" y="15736"/>
                    </a:cubicBezTo>
                    <a:cubicBezTo>
                      <a:pt x="2358" y="15251"/>
                      <a:pt x="2358" y="14766"/>
                      <a:pt x="2358" y="14280"/>
                    </a:cubicBezTo>
                    <a:lnTo>
                      <a:pt x="2358" y="12755"/>
                    </a:lnTo>
                    <a:cubicBezTo>
                      <a:pt x="2358" y="12201"/>
                      <a:pt x="2358" y="11577"/>
                      <a:pt x="2288" y="11022"/>
                    </a:cubicBezTo>
                    <a:cubicBezTo>
                      <a:pt x="2219" y="10468"/>
                      <a:pt x="2219" y="9913"/>
                      <a:pt x="2150" y="9289"/>
                    </a:cubicBezTo>
                    <a:cubicBezTo>
                      <a:pt x="2150" y="8735"/>
                      <a:pt x="2080" y="8180"/>
                      <a:pt x="2080" y="7556"/>
                    </a:cubicBezTo>
                    <a:cubicBezTo>
                      <a:pt x="2011" y="7002"/>
                      <a:pt x="1942" y="6447"/>
                      <a:pt x="1872" y="5893"/>
                    </a:cubicBezTo>
                    <a:cubicBezTo>
                      <a:pt x="1803" y="5338"/>
                      <a:pt x="1803" y="4853"/>
                      <a:pt x="1734" y="4368"/>
                    </a:cubicBezTo>
                    <a:cubicBezTo>
                      <a:pt x="1665" y="3883"/>
                      <a:pt x="1526" y="3397"/>
                      <a:pt x="1526" y="2981"/>
                    </a:cubicBezTo>
                    <a:cubicBezTo>
                      <a:pt x="1387" y="2288"/>
                      <a:pt x="1387" y="1526"/>
                      <a:pt x="1387" y="833"/>
                    </a:cubicBezTo>
                    <a:cubicBezTo>
                      <a:pt x="1387" y="555"/>
                      <a:pt x="1457" y="278"/>
                      <a:pt x="15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36"/>
              <p:cNvSpPr/>
              <p:nvPr/>
            </p:nvSpPr>
            <p:spPr>
              <a:xfrm>
                <a:off x="3400075" y="1175275"/>
                <a:ext cx="104925" cy="141275"/>
              </a:xfrm>
              <a:custGeom>
                <a:rect b="b" l="l" r="r" t="t"/>
                <a:pathLst>
                  <a:path extrusionOk="0" h="5651" w="4197">
                    <a:moveTo>
                      <a:pt x="2171" y="1"/>
                    </a:moveTo>
                    <a:cubicBezTo>
                      <a:pt x="1098" y="1"/>
                      <a:pt x="1" y="876"/>
                      <a:pt x="245" y="2303"/>
                    </a:cubicBezTo>
                    <a:lnTo>
                      <a:pt x="315" y="2303"/>
                    </a:lnTo>
                    <a:cubicBezTo>
                      <a:pt x="578" y="3225"/>
                      <a:pt x="1906" y="5650"/>
                      <a:pt x="2930" y="5650"/>
                    </a:cubicBezTo>
                    <a:cubicBezTo>
                      <a:pt x="2983" y="5650"/>
                      <a:pt x="3036" y="5644"/>
                      <a:pt x="3087" y="5630"/>
                    </a:cubicBezTo>
                    <a:cubicBezTo>
                      <a:pt x="4058" y="5353"/>
                      <a:pt x="4196" y="2441"/>
                      <a:pt x="3919" y="1402"/>
                    </a:cubicBezTo>
                    <a:cubicBezTo>
                      <a:pt x="3662" y="431"/>
                      <a:pt x="2923" y="1"/>
                      <a:pt x="21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36"/>
              <p:cNvSpPr/>
              <p:nvPr/>
            </p:nvSpPr>
            <p:spPr>
              <a:xfrm>
                <a:off x="3236375" y="1569025"/>
                <a:ext cx="60675" cy="462725"/>
              </a:xfrm>
              <a:custGeom>
                <a:rect b="b" l="l" r="r" t="t"/>
                <a:pathLst>
                  <a:path extrusionOk="0" h="18509" w="2427">
                    <a:moveTo>
                      <a:pt x="1525" y="1"/>
                    </a:moveTo>
                    <a:lnTo>
                      <a:pt x="0" y="347"/>
                    </a:lnTo>
                    <a:cubicBezTo>
                      <a:pt x="139" y="555"/>
                      <a:pt x="277" y="763"/>
                      <a:pt x="416" y="1040"/>
                    </a:cubicBezTo>
                    <a:cubicBezTo>
                      <a:pt x="624" y="1734"/>
                      <a:pt x="832" y="2357"/>
                      <a:pt x="971" y="3120"/>
                    </a:cubicBezTo>
                    <a:cubicBezTo>
                      <a:pt x="971" y="3536"/>
                      <a:pt x="1109" y="3952"/>
                      <a:pt x="1109" y="4437"/>
                    </a:cubicBezTo>
                    <a:cubicBezTo>
                      <a:pt x="1178" y="4992"/>
                      <a:pt x="1248" y="5477"/>
                      <a:pt x="1317" y="6031"/>
                    </a:cubicBezTo>
                    <a:cubicBezTo>
                      <a:pt x="1317" y="6517"/>
                      <a:pt x="1386" y="7071"/>
                      <a:pt x="1456" y="7626"/>
                    </a:cubicBezTo>
                    <a:cubicBezTo>
                      <a:pt x="1525" y="8180"/>
                      <a:pt x="1456" y="8804"/>
                      <a:pt x="1456" y="9359"/>
                    </a:cubicBezTo>
                    <a:cubicBezTo>
                      <a:pt x="1525" y="9983"/>
                      <a:pt x="1456" y="10537"/>
                      <a:pt x="1456" y="11092"/>
                    </a:cubicBezTo>
                    <a:cubicBezTo>
                      <a:pt x="1456" y="11715"/>
                      <a:pt x="1456" y="12270"/>
                      <a:pt x="1386" y="12755"/>
                    </a:cubicBezTo>
                    <a:cubicBezTo>
                      <a:pt x="1386" y="13864"/>
                      <a:pt x="1248" y="14835"/>
                      <a:pt x="1109" y="15667"/>
                    </a:cubicBezTo>
                    <a:cubicBezTo>
                      <a:pt x="1040" y="16568"/>
                      <a:pt x="901" y="17261"/>
                      <a:pt x="763" y="17677"/>
                    </a:cubicBezTo>
                    <a:cubicBezTo>
                      <a:pt x="693" y="18162"/>
                      <a:pt x="624" y="18439"/>
                      <a:pt x="624" y="18439"/>
                    </a:cubicBezTo>
                    <a:lnTo>
                      <a:pt x="1109" y="18509"/>
                    </a:lnTo>
                    <a:lnTo>
                      <a:pt x="2288" y="17053"/>
                    </a:lnTo>
                    <a:cubicBezTo>
                      <a:pt x="2288" y="16637"/>
                      <a:pt x="2288" y="16221"/>
                      <a:pt x="2357" y="15736"/>
                    </a:cubicBezTo>
                    <a:cubicBezTo>
                      <a:pt x="2426" y="15320"/>
                      <a:pt x="2357" y="14835"/>
                      <a:pt x="2357" y="14350"/>
                    </a:cubicBezTo>
                    <a:lnTo>
                      <a:pt x="2357" y="12755"/>
                    </a:lnTo>
                    <a:lnTo>
                      <a:pt x="2357" y="11092"/>
                    </a:lnTo>
                    <a:cubicBezTo>
                      <a:pt x="2357" y="10468"/>
                      <a:pt x="2288" y="9913"/>
                      <a:pt x="2218" y="9359"/>
                    </a:cubicBezTo>
                    <a:cubicBezTo>
                      <a:pt x="2218" y="8735"/>
                      <a:pt x="2149" y="8180"/>
                      <a:pt x="2149" y="7626"/>
                    </a:cubicBezTo>
                    <a:cubicBezTo>
                      <a:pt x="2080" y="7002"/>
                      <a:pt x="2010" y="6517"/>
                      <a:pt x="1941" y="5962"/>
                    </a:cubicBezTo>
                    <a:cubicBezTo>
                      <a:pt x="1872" y="5408"/>
                      <a:pt x="1802" y="4853"/>
                      <a:pt x="1802" y="4368"/>
                    </a:cubicBezTo>
                    <a:cubicBezTo>
                      <a:pt x="1733" y="3882"/>
                      <a:pt x="1594" y="3397"/>
                      <a:pt x="1594" y="2981"/>
                    </a:cubicBezTo>
                    <a:cubicBezTo>
                      <a:pt x="1456" y="2288"/>
                      <a:pt x="1386" y="1595"/>
                      <a:pt x="1456" y="902"/>
                    </a:cubicBezTo>
                    <a:cubicBezTo>
                      <a:pt x="1456" y="555"/>
                      <a:pt x="1456" y="278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36"/>
              <p:cNvSpPr/>
              <p:nvPr/>
            </p:nvSpPr>
            <p:spPr>
              <a:xfrm>
                <a:off x="3178625" y="1464750"/>
                <a:ext cx="109750" cy="135800"/>
              </a:xfrm>
              <a:custGeom>
                <a:rect b="b" l="l" r="r" t="t"/>
                <a:pathLst>
                  <a:path extrusionOk="0" h="5432" w="4390">
                    <a:moveTo>
                      <a:pt x="2574" y="0"/>
                    </a:moveTo>
                    <a:cubicBezTo>
                      <a:pt x="1377" y="0"/>
                      <a:pt x="0" y="865"/>
                      <a:pt x="508" y="2092"/>
                    </a:cubicBezTo>
                    <a:cubicBezTo>
                      <a:pt x="774" y="3025"/>
                      <a:pt x="2130" y="5431"/>
                      <a:pt x="3158" y="5431"/>
                    </a:cubicBezTo>
                    <a:cubicBezTo>
                      <a:pt x="3199" y="5431"/>
                      <a:pt x="3240" y="5427"/>
                      <a:pt x="3281" y="5419"/>
                    </a:cubicBezTo>
                    <a:cubicBezTo>
                      <a:pt x="4251" y="5142"/>
                      <a:pt x="4390" y="2161"/>
                      <a:pt x="4112" y="1191"/>
                    </a:cubicBezTo>
                    <a:cubicBezTo>
                      <a:pt x="4031" y="353"/>
                      <a:pt x="3339" y="0"/>
                      <a:pt x="25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36"/>
              <p:cNvSpPr/>
              <p:nvPr/>
            </p:nvSpPr>
            <p:spPr>
              <a:xfrm>
                <a:off x="3004150" y="1867100"/>
                <a:ext cx="110925" cy="459250"/>
              </a:xfrm>
              <a:custGeom>
                <a:rect b="b" l="l" r="r" t="t"/>
                <a:pathLst>
                  <a:path extrusionOk="0" h="18370" w="4437">
                    <a:moveTo>
                      <a:pt x="1525" y="0"/>
                    </a:moveTo>
                    <a:lnTo>
                      <a:pt x="0" y="486"/>
                    </a:lnTo>
                    <a:cubicBezTo>
                      <a:pt x="208" y="694"/>
                      <a:pt x="347" y="902"/>
                      <a:pt x="486" y="1179"/>
                    </a:cubicBezTo>
                    <a:cubicBezTo>
                      <a:pt x="832" y="1733"/>
                      <a:pt x="1109" y="2357"/>
                      <a:pt x="1317" y="3050"/>
                    </a:cubicBezTo>
                    <a:cubicBezTo>
                      <a:pt x="1525" y="3466"/>
                      <a:pt x="1595" y="3952"/>
                      <a:pt x="1733" y="4368"/>
                    </a:cubicBezTo>
                    <a:cubicBezTo>
                      <a:pt x="1872" y="4853"/>
                      <a:pt x="1941" y="5407"/>
                      <a:pt x="2080" y="5893"/>
                    </a:cubicBezTo>
                    <a:cubicBezTo>
                      <a:pt x="2149" y="6447"/>
                      <a:pt x="2288" y="7002"/>
                      <a:pt x="2427" y="7556"/>
                    </a:cubicBezTo>
                    <a:cubicBezTo>
                      <a:pt x="2565" y="8111"/>
                      <a:pt x="2635" y="8665"/>
                      <a:pt x="2704" y="9289"/>
                    </a:cubicBezTo>
                    <a:cubicBezTo>
                      <a:pt x="2773" y="9844"/>
                      <a:pt x="2912" y="10398"/>
                      <a:pt x="2912" y="11022"/>
                    </a:cubicBezTo>
                    <a:cubicBezTo>
                      <a:pt x="2981" y="11577"/>
                      <a:pt x="3050" y="12131"/>
                      <a:pt x="3050" y="12616"/>
                    </a:cubicBezTo>
                    <a:cubicBezTo>
                      <a:pt x="3189" y="13726"/>
                      <a:pt x="3189" y="14696"/>
                      <a:pt x="3189" y="15597"/>
                    </a:cubicBezTo>
                    <a:cubicBezTo>
                      <a:pt x="3189" y="16429"/>
                      <a:pt x="3189" y="17122"/>
                      <a:pt x="3050" y="17607"/>
                    </a:cubicBezTo>
                    <a:cubicBezTo>
                      <a:pt x="2981" y="18093"/>
                      <a:pt x="2981" y="18370"/>
                      <a:pt x="2981" y="18370"/>
                    </a:cubicBezTo>
                    <a:lnTo>
                      <a:pt x="3536" y="18370"/>
                    </a:lnTo>
                    <a:lnTo>
                      <a:pt x="4437" y="16845"/>
                    </a:lnTo>
                    <a:cubicBezTo>
                      <a:pt x="4437" y="16429"/>
                      <a:pt x="4367" y="15944"/>
                      <a:pt x="4367" y="15528"/>
                    </a:cubicBezTo>
                    <a:cubicBezTo>
                      <a:pt x="4298" y="15112"/>
                      <a:pt x="4229" y="14627"/>
                      <a:pt x="4160" y="14141"/>
                    </a:cubicBezTo>
                    <a:cubicBezTo>
                      <a:pt x="4090" y="13587"/>
                      <a:pt x="4090" y="13102"/>
                      <a:pt x="3952" y="12547"/>
                    </a:cubicBezTo>
                    <a:cubicBezTo>
                      <a:pt x="3882" y="11993"/>
                      <a:pt x="3813" y="11438"/>
                      <a:pt x="3744" y="10883"/>
                    </a:cubicBezTo>
                    <a:cubicBezTo>
                      <a:pt x="3605" y="10329"/>
                      <a:pt x="3466" y="9774"/>
                      <a:pt x="3397" y="9150"/>
                    </a:cubicBezTo>
                    <a:cubicBezTo>
                      <a:pt x="3258" y="8527"/>
                      <a:pt x="3189" y="8041"/>
                      <a:pt x="3050" y="7418"/>
                    </a:cubicBezTo>
                    <a:cubicBezTo>
                      <a:pt x="2981" y="6794"/>
                      <a:pt x="2773" y="6308"/>
                      <a:pt x="2635" y="5823"/>
                    </a:cubicBezTo>
                    <a:cubicBezTo>
                      <a:pt x="2496" y="5269"/>
                      <a:pt x="2427" y="4783"/>
                      <a:pt x="2288" y="4298"/>
                    </a:cubicBezTo>
                    <a:cubicBezTo>
                      <a:pt x="2149" y="3813"/>
                      <a:pt x="2011" y="3328"/>
                      <a:pt x="1872" y="2912"/>
                    </a:cubicBezTo>
                    <a:cubicBezTo>
                      <a:pt x="1664" y="2219"/>
                      <a:pt x="1525" y="1525"/>
                      <a:pt x="1525" y="832"/>
                    </a:cubicBezTo>
                    <a:cubicBezTo>
                      <a:pt x="1456" y="555"/>
                      <a:pt x="1456" y="278"/>
                      <a:pt x="1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36"/>
              <p:cNvSpPr/>
              <p:nvPr/>
            </p:nvSpPr>
            <p:spPr>
              <a:xfrm>
                <a:off x="2934600" y="1758400"/>
                <a:ext cx="119825" cy="142500"/>
              </a:xfrm>
              <a:custGeom>
                <a:rect b="b" l="l" r="r" t="t"/>
                <a:pathLst>
                  <a:path extrusionOk="0" h="5700" w="4793">
                    <a:moveTo>
                      <a:pt x="2512" y="0"/>
                    </a:moveTo>
                    <a:cubicBezTo>
                      <a:pt x="1273" y="0"/>
                      <a:pt x="0" y="1148"/>
                      <a:pt x="703" y="2685"/>
                    </a:cubicBezTo>
                    <a:cubicBezTo>
                      <a:pt x="1026" y="3590"/>
                      <a:pt x="2615" y="5700"/>
                      <a:pt x="3615" y="5700"/>
                    </a:cubicBezTo>
                    <a:cubicBezTo>
                      <a:pt x="3687" y="5700"/>
                      <a:pt x="3757" y="5689"/>
                      <a:pt x="3822" y="5666"/>
                    </a:cubicBezTo>
                    <a:cubicBezTo>
                      <a:pt x="4793" y="5250"/>
                      <a:pt x="4585" y="2338"/>
                      <a:pt x="4238" y="1298"/>
                    </a:cubicBezTo>
                    <a:cubicBezTo>
                      <a:pt x="3933" y="384"/>
                      <a:pt x="3228" y="0"/>
                      <a:pt x="251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36"/>
              <p:cNvSpPr/>
              <p:nvPr/>
            </p:nvSpPr>
            <p:spPr>
              <a:xfrm>
                <a:off x="3614150" y="1520500"/>
                <a:ext cx="457525" cy="88400"/>
              </a:xfrm>
              <a:custGeom>
                <a:rect b="b" l="l" r="r" t="t"/>
                <a:pathLst>
                  <a:path extrusionOk="0" h="3536" w="18301">
                    <a:moveTo>
                      <a:pt x="18301" y="1"/>
                    </a:moveTo>
                    <a:lnTo>
                      <a:pt x="18301" y="1"/>
                    </a:lnTo>
                    <a:cubicBezTo>
                      <a:pt x="18023" y="139"/>
                      <a:pt x="17746" y="209"/>
                      <a:pt x="17469" y="209"/>
                    </a:cubicBezTo>
                    <a:cubicBezTo>
                      <a:pt x="16776" y="347"/>
                      <a:pt x="16082" y="417"/>
                      <a:pt x="15389" y="417"/>
                    </a:cubicBezTo>
                    <a:lnTo>
                      <a:pt x="14003" y="417"/>
                    </a:lnTo>
                    <a:lnTo>
                      <a:pt x="12409" y="486"/>
                    </a:lnTo>
                    <a:lnTo>
                      <a:pt x="10745" y="486"/>
                    </a:lnTo>
                    <a:lnTo>
                      <a:pt x="9012" y="625"/>
                    </a:lnTo>
                    <a:cubicBezTo>
                      <a:pt x="8388" y="694"/>
                      <a:pt x="7834" y="694"/>
                      <a:pt x="7279" y="763"/>
                    </a:cubicBezTo>
                    <a:lnTo>
                      <a:pt x="5615" y="971"/>
                    </a:lnTo>
                    <a:cubicBezTo>
                      <a:pt x="5061" y="971"/>
                      <a:pt x="4506" y="1110"/>
                      <a:pt x="4021" y="1179"/>
                    </a:cubicBezTo>
                    <a:lnTo>
                      <a:pt x="2635" y="1387"/>
                    </a:lnTo>
                    <a:lnTo>
                      <a:pt x="1318" y="1664"/>
                    </a:lnTo>
                    <a:lnTo>
                      <a:pt x="1" y="3051"/>
                    </a:lnTo>
                    <a:lnTo>
                      <a:pt x="139" y="3536"/>
                    </a:lnTo>
                    <a:cubicBezTo>
                      <a:pt x="139" y="3536"/>
                      <a:pt x="416" y="3397"/>
                      <a:pt x="902" y="3259"/>
                    </a:cubicBezTo>
                    <a:cubicBezTo>
                      <a:pt x="1318" y="3051"/>
                      <a:pt x="2011" y="2843"/>
                      <a:pt x="2843" y="2635"/>
                    </a:cubicBezTo>
                    <a:cubicBezTo>
                      <a:pt x="3674" y="2358"/>
                      <a:pt x="4645" y="2150"/>
                      <a:pt x="5685" y="1942"/>
                    </a:cubicBezTo>
                    <a:lnTo>
                      <a:pt x="7279" y="1595"/>
                    </a:lnTo>
                    <a:cubicBezTo>
                      <a:pt x="7903" y="1526"/>
                      <a:pt x="8457" y="1456"/>
                      <a:pt x="9012" y="1387"/>
                    </a:cubicBezTo>
                    <a:lnTo>
                      <a:pt x="10745" y="1179"/>
                    </a:lnTo>
                    <a:lnTo>
                      <a:pt x="12409" y="1110"/>
                    </a:lnTo>
                    <a:lnTo>
                      <a:pt x="14003" y="1041"/>
                    </a:lnTo>
                    <a:cubicBezTo>
                      <a:pt x="14165" y="1017"/>
                      <a:pt x="14326" y="1010"/>
                      <a:pt x="14486" y="1010"/>
                    </a:cubicBezTo>
                    <a:cubicBezTo>
                      <a:pt x="14804" y="1010"/>
                      <a:pt x="15112" y="1041"/>
                      <a:pt x="15389" y="1041"/>
                    </a:cubicBezTo>
                    <a:cubicBezTo>
                      <a:pt x="16082" y="1041"/>
                      <a:pt x="16776" y="1179"/>
                      <a:pt x="17469" y="1318"/>
                    </a:cubicBezTo>
                    <a:cubicBezTo>
                      <a:pt x="17677" y="1387"/>
                      <a:pt x="17954" y="1456"/>
                      <a:pt x="18231" y="1595"/>
                    </a:cubicBezTo>
                    <a:lnTo>
                      <a:pt x="183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36"/>
              <p:cNvSpPr/>
              <p:nvPr/>
            </p:nvSpPr>
            <p:spPr>
              <a:xfrm>
                <a:off x="4042200" y="1501300"/>
                <a:ext cx="160600" cy="93775"/>
              </a:xfrm>
              <a:custGeom>
                <a:rect b="b" l="l" r="r" t="t"/>
                <a:pathLst>
                  <a:path extrusionOk="0" h="3751" w="6424">
                    <a:moveTo>
                      <a:pt x="3968" y="0"/>
                    </a:moveTo>
                    <a:cubicBezTo>
                      <a:pt x="2803" y="0"/>
                      <a:pt x="200" y="550"/>
                      <a:pt x="70" y="1531"/>
                    </a:cubicBezTo>
                    <a:cubicBezTo>
                      <a:pt x="0" y="2571"/>
                      <a:pt x="2773" y="3680"/>
                      <a:pt x="3813" y="3749"/>
                    </a:cubicBezTo>
                    <a:cubicBezTo>
                      <a:pt x="3836" y="3750"/>
                      <a:pt x="3860" y="3750"/>
                      <a:pt x="3883" y="3750"/>
                    </a:cubicBezTo>
                    <a:cubicBezTo>
                      <a:pt x="6175" y="3750"/>
                      <a:pt x="6424" y="418"/>
                      <a:pt x="4159" y="6"/>
                    </a:cubicBezTo>
                    <a:cubicBezTo>
                      <a:pt x="4101" y="2"/>
                      <a:pt x="4037" y="0"/>
                      <a:pt x="39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36"/>
              <p:cNvSpPr/>
              <p:nvPr/>
            </p:nvSpPr>
            <p:spPr>
              <a:xfrm>
                <a:off x="3439125" y="1775250"/>
                <a:ext cx="462725" cy="48550"/>
              </a:xfrm>
              <a:custGeom>
                <a:rect b="b" l="l" r="r" t="t"/>
                <a:pathLst>
                  <a:path extrusionOk="0" h="1942" w="18509">
                    <a:moveTo>
                      <a:pt x="5754" y="1"/>
                    </a:moveTo>
                    <a:cubicBezTo>
                      <a:pt x="5199" y="1"/>
                      <a:pt x="4714" y="70"/>
                      <a:pt x="4229" y="70"/>
                    </a:cubicBezTo>
                    <a:lnTo>
                      <a:pt x="2773" y="139"/>
                    </a:lnTo>
                    <a:lnTo>
                      <a:pt x="1456" y="278"/>
                    </a:lnTo>
                    <a:lnTo>
                      <a:pt x="0" y="1456"/>
                    </a:lnTo>
                    <a:lnTo>
                      <a:pt x="139" y="1941"/>
                    </a:lnTo>
                    <a:cubicBezTo>
                      <a:pt x="139" y="1941"/>
                      <a:pt x="416" y="1872"/>
                      <a:pt x="901" y="1734"/>
                    </a:cubicBezTo>
                    <a:cubicBezTo>
                      <a:pt x="1317" y="1595"/>
                      <a:pt x="2011" y="1456"/>
                      <a:pt x="2842" y="1318"/>
                    </a:cubicBezTo>
                    <a:cubicBezTo>
                      <a:pt x="3744" y="1179"/>
                      <a:pt x="4714" y="971"/>
                      <a:pt x="5754" y="902"/>
                    </a:cubicBezTo>
                    <a:lnTo>
                      <a:pt x="7417" y="763"/>
                    </a:lnTo>
                    <a:lnTo>
                      <a:pt x="10883" y="763"/>
                    </a:lnTo>
                    <a:lnTo>
                      <a:pt x="12547" y="832"/>
                    </a:lnTo>
                    <a:lnTo>
                      <a:pt x="14141" y="902"/>
                    </a:lnTo>
                    <a:cubicBezTo>
                      <a:pt x="14557" y="902"/>
                      <a:pt x="15042" y="902"/>
                      <a:pt x="15458" y="971"/>
                    </a:cubicBezTo>
                    <a:cubicBezTo>
                      <a:pt x="16152" y="1110"/>
                      <a:pt x="16845" y="1248"/>
                      <a:pt x="17538" y="1456"/>
                    </a:cubicBezTo>
                    <a:cubicBezTo>
                      <a:pt x="17746" y="1595"/>
                      <a:pt x="18023" y="1664"/>
                      <a:pt x="18231" y="1803"/>
                    </a:cubicBezTo>
                    <a:lnTo>
                      <a:pt x="18508" y="278"/>
                    </a:lnTo>
                    <a:lnTo>
                      <a:pt x="18508" y="278"/>
                    </a:lnTo>
                    <a:cubicBezTo>
                      <a:pt x="18231" y="347"/>
                      <a:pt x="17954" y="416"/>
                      <a:pt x="17607" y="416"/>
                    </a:cubicBezTo>
                    <a:cubicBezTo>
                      <a:pt x="17261" y="451"/>
                      <a:pt x="16914" y="468"/>
                      <a:pt x="16567" y="468"/>
                    </a:cubicBezTo>
                    <a:cubicBezTo>
                      <a:pt x="16221" y="468"/>
                      <a:pt x="15874" y="451"/>
                      <a:pt x="15528" y="416"/>
                    </a:cubicBezTo>
                    <a:cubicBezTo>
                      <a:pt x="15112" y="416"/>
                      <a:pt x="14627" y="278"/>
                      <a:pt x="14141" y="278"/>
                    </a:cubicBezTo>
                    <a:lnTo>
                      <a:pt x="12547" y="139"/>
                    </a:lnTo>
                    <a:lnTo>
                      <a:pt x="10883" y="70"/>
                    </a:lnTo>
                    <a:lnTo>
                      <a:pt x="7417" y="70"/>
                    </a:lnTo>
                    <a:lnTo>
                      <a:pt x="57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36"/>
              <p:cNvSpPr/>
              <p:nvPr/>
            </p:nvSpPr>
            <p:spPr>
              <a:xfrm>
                <a:off x="3867175" y="1771900"/>
                <a:ext cx="167725" cy="94600"/>
              </a:xfrm>
              <a:custGeom>
                <a:rect b="b" l="l" r="r" t="t"/>
                <a:pathLst>
                  <a:path extrusionOk="0" h="3784" w="6709">
                    <a:moveTo>
                      <a:pt x="3570" y="1"/>
                    </a:moveTo>
                    <a:cubicBezTo>
                      <a:pt x="2303" y="1"/>
                      <a:pt x="374" y="345"/>
                      <a:pt x="208" y="1174"/>
                    </a:cubicBezTo>
                    <a:cubicBezTo>
                      <a:pt x="0" y="2145"/>
                      <a:pt x="2634" y="3531"/>
                      <a:pt x="3674" y="3739"/>
                    </a:cubicBezTo>
                    <a:cubicBezTo>
                      <a:pt x="3824" y="3769"/>
                      <a:pt x="3967" y="3783"/>
                      <a:pt x="4104" y="3783"/>
                    </a:cubicBezTo>
                    <a:cubicBezTo>
                      <a:pt x="6182" y="3783"/>
                      <a:pt x="6709" y="521"/>
                      <a:pt x="4367" y="65"/>
                    </a:cubicBezTo>
                    <a:cubicBezTo>
                      <a:pt x="4171" y="23"/>
                      <a:pt x="3891" y="1"/>
                      <a:pt x="3570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36"/>
              <p:cNvSpPr/>
              <p:nvPr/>
            </p:nvSpPr>
            <p:spPr>
              <a:xfrm>
                <a:off x="3229425" y="2004000"/>
                <a:ext cx="459275" cy="71075"/>
              </a:xfrm>
              <a:custGeom>
                <a:rect b="b" l="l" r="r" t="t"/>
                <a:pathLst>
                  <a:path extrusionOk="0" h="2843" w="18371">
                    <a:moveTo>
                      <a:pt x="18370" y="1"/>
                    </a:moveTo>
                    <a:lnTo>
                      <a:pt x="18370" y="1"/>
                    </a:lnTo>
                    <a:cubicBezTo>
                      <a:pt x="18093" y="70"/>
                      <a:pt x="17816" y="139"/>
                      <a:pt x="17538" y="209"/>
                    </a:cubicBezTo>
                    <a:cubicBezTo>
                      <a:pt x="16845" y="347"/>
                      <a:pt x="16152" y="347"/>
                      <a:pt x="15459" y="347"/>
                    </a:cubicBezTo>
                    <a:cubicBezTo>
                      <a:pt x="14974" y="347"/>
                      <a:pt x="14488" y="278"/>
                      <a:pt x="14003" y="278"/>
                    </a:cubicBezTo>
                    <a:lnTo>
                      <a:pt x="10814" y="278"/>
                    </a:lnTo>
                    <a:lnTo>
                      <a:pt x="9082" y="347"/>
                    </a:lnTo>
                    <a:cubicBezTo>
                      <a:pt x="8770" y="382"/>
                      <a:pt x="8475" y="382"/>
                      <a:pt x="8189" y="382"/>
                    </a:cubicBezTo>
                    <a:cubicBezTo>
                      <a:pt x="7903" y="382"/>
                      <a:pt x="7626" y="382"/>
                      <a:pt x="7349" y="417"/>
                    </a:cubicBezTo>
                    <a:lnTo>
                      <a:pt x="5616" y="555"/>
                    </a:lnTo>
                    <a:cubicBezTo>
                      <a:pt x="5130" y="555"/>
                      <a:pt x="4576" y="624"/>
                      <a:pt x="4091" y="694"/>
                    </a:cubicBezTo>
                    <a:lnTo>
                      <a:pt x="2704" y="902"/>
                    </a:lnTo>
                    <a:lnTo>
                      <a:pt x="1387" y="1110"/>
                    </a:lnTo>
                    <a:lnTo>
                      <a:pt x="1" y="2357"/>
                    </a:lnTo>
                    <a:lnTo>
                      <a:pt x="139" y="2843"/>
                    </a:lnTo>
                    <a:lnTo>
                      <a:pt x="833" y="2565"/>
                    </a:lnTo>
                    <a:cubicBezTo>
                      <a:pt x="1318" y="2427"/>
                      <a:pt x="2011" y="2219"/>
                      <a:pt x="2843" y="2011"/>
                    </a:cubicBezTo>
                    <a:cubicBezTo>
                      <a:pt x="3744" y="1803"/>
                      <a:pt x="4714" y="1595"/>
                      <a:pt x="5685" y="1456"/>
                    </a:cubicBezTo>
                    <a:lnTo>
                      <a:pt x="7349" y="1179"/>
                    </a:lnTo>
                    <a:cubicBezTo>
                      <a:pt x="7903" y="1110"/>
                      <a:pt x="8527" y="1040"/>
                      <a:pt x="9082" y="1040"/>
                    </a:cubicBezTo>
                    <a:lnTo>
                      <a:pt x="10814" y="902"/>
                    </a:lnTo>
                    <a:lnTo>
                      <a:pt x="14003" y="902"/>
                    </a:lnTo>
                    <a:cubicBezTo>
                      <a:pt x="14165" y="879"/>
                      <a:pt x="14319" y="871"/>
                      <a:pt x="14470" y="871"/>
                    </a:cubicBezTo>
                    <a:cubicBezTo>
                      <a:pt x="14773" y="871"/>
                      <a:pt x="15066" y="902"/>
                      <a:pt x="15390" y="902"/>
                    </a:cubicBezTo>
                    <a:cubicBezTo>
                      <a:pt x="16083" y="971"/>
                      <a:pt x="16776" y="1110"/>
                      <a:pt x="17469" y="1318"/>
                    </a:cubicBezTo>
                    <a:cubicBezTo>
                      <a:pt x="17746" y="1318"/>
                      <a:pt x="17954" y="1456"/>
                      <a:pt x="18232" y="1595"/>
                    </a:cubicBezTo>
                    <a:lnTo>
                      <a:pt x="183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36"/>
              <p:cNvSpPr/>
              <p:nvPr/>
            </p:nvSpPr>
            <p:spPr>
              <a:xfrm>
                <a:off x="3657475" y="1987825"/>
                <a:ext cx="165375" cy="94750"/>
              </a:xfrm>
              <a:custGeom>
                <a:rect b="b" l="l" r="r" t="t"/>
                <a:pathLst>
                  <a:path extrusionOk="0" h="3790" w="6615">
                    <a:moveTo>
                      <a:pt x="3816" y="1"/>
                    </a:moveTo>
                    <a:cubicBezTo>
                      <a:pt x="2573" y="1"/>
                      <a:pt x="262" y="487"/>
                      <a:pt x="139" y="1410"/>
                    </a:cubicBezTo>
                    <a:cubicBezTo>
                      <a:pt x="0" y="2381"/>
                      <a:pt x="2704" y="3628"/>
                      <a:pt x="3744" y="3767"/>
                    </a:cubicBezTo>
                    <a:cubicBezTo>
                      <a:pt x="3854" y="3782"/>
                      <a:pt x="3960" y="3790"/>
                      <a:pt x="4062" y="3790"/>
                    </a:cubicBezTo>
                    <a:cubicBezTo>
                      <a:pt x="6276" y="3790"/>
                      <a:pt x="6614" y="355"/>
                      <a:pt x="4229" y="24"/>
                    </a:cubicBezTo>
                    <a:cubicBezTo>
                      <a:pt x="4113" y="8"/>
                      <a:pt x="3973" y="1"/>
                      <a:pt x="3816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36"/>
              <p:cNvSpPr/>
              <p:nvPr/>
            </p:nvSpPr>
            <p:spPr>
              <a:xfrm>
                <a:off x="3035350" y="2173825"/>
                <a:ext cx="421125" cy="225325"/>
              </a:xfrm>
              <a:custGeom>
                <a:rect b="b" l="l" r="r" t="t"/>
                <a:pathLst>
                  <a:path extrusionOk="0" h="9013" w="16845">
                    <a:moveTo>
                      <a:pt x="16429" y="1"/>
                    </a:moveTo>
                    <a:cubicBezTo>
                      <a:pt x="16151" y="209"/>
                      <a:pt x="15943" y="347"/>
                      <a:pt x="15735" y="486"/>
                    </a:cubicBezTo>
                    <a:cubicBezTo>
                      <a:pt x="15112" y="833"/>
                      <a:pt x="14418" y="1110"/>
                      <a:pt x="13725" y="1318"/>
                    </a:cubicBezTo>
                    <a:cubicBezTo>
                      <a:pt x="13379" y="1457"/>
                      <a:pt x="12893" y="1595"/>
                      <a:pt x="12408" y="1734"/>
                    </a:cubicBezTo>
                    <a:lnTo>
                      <a:pt x="10952" y="2288"/>
                    </a:lnTo>
                    <a:lnTo>
                      <a:pt x="9358" y="2843"/>
                    </a:lnTo>
                    <a:lnTo>
                      <a:pt x="7764" y="3536"/>
                    </a:lnTo>
                    <a:cubicBezTo>
                      <a:pt x="7209" y="3744"/>
                      <a:pt x="6655" y="3952"/>
                      <a:pt x="6169" y="4160"/>
                    </a:cubicBezTo>
                    <a:lnTo>
                      <a:pt x="4644" y="4853"/>
                    </a:lnTo>
                    <a:cubicBezTo>
                      <a:pt x="4090" y="5130"/>
                      <a:pt x="3674" y="5338"/>
                      <a:pt x="3258" y="5546"/>
                    </a:cubicBezTo>
                    <a:lnTo>
                      <a:pt x="1941" y="6240"/>
                    </a:lnTo>
                    <a:lnTo>
                      <a:pt x="832" y="6863"/>
                    </a:lnTo>
                    <a:lnTo>
                      <a:pt x="0" y="8596"/>
                    </a:lnTo>
                    <a:lnTo>
                      <a:pt x="347" y="9012"/>
                    </a:lnTo>
                    <a:cubicBezTo>
                      <a:pt x="347" y="9012"/>
                      <a:pt x="555" y="8874"/>
                      <a:pt x="901" y="8527"/>
                    </a:cubicBezTo>
                    <a:cubicBezTo>
                      <a:pt x="1317" y="8180"/>
                      <a:pt x="1802" y="7765"/>
                      <a:pt x="2565" y="7279"/>
                    </a:cubicBezTo>
                    <a:cubicBezTo>
                      <a:pt x="3327" y="6794"/>
                      <a:pt x="4090" y="6240"/>
                      <a:pt x="5060" y="5754"/>
                    </a:cubicBezTo>
                    <a:lnTo>
                      <a:pt x="6516" y="4922"/>
                    </a:lnTo>
                    <a:cubicBezTo>
                      <a:pt x="7001" y="4645"/>
                      <a:pt x="7487" y="4368"/>
                      <a:pt x="8041" y="4160"/>
                    </a:cubicBezTo>
                    <a:lnTo>
                      <a:pt x="9566" y="3467"/>
                    </a:lnTo>
                    <a:lnTo>
                      <a:pt x="11091" y="2843"/>
                    </a:lnTo>
                    <a:lnTo>
                      <a:pt x="12547" y="2288"/>
                    </a:lnTo>
                    <a:cubicBezTo>
                      <a:pt x="13032" y="2150"/>
                      <a:pt x="13448" y="2011"/>
                      <a:pt x="13864" y="1872"/>
                    </a:cubicBezTo>
                    <a:cubicBezTo>
                      <a:pt x="14557" y="1664"/>
                      <a:pt x="15250" y="1526"/>
                      <a:pt x="15943" y="1526"/>
                    </a:cubicBezTo>
                    <a:cubicBezTo>
                      <a:pt x="16082" y="1491"/>
                      <a:pt x="16221" y="1474"/>
                      <a:pt x="16368" y="1474"/>
                    </a:cubicBezTo>
                    <a:cubicBezTo>
                      <a:pt x="16515" y="1474"/>
                      <a:pt x="16671" y="1491"/>
                      <a:pt x="16845" y="1526"/>
                    </a:cubicBezTo>
                    <a:lnTo>
                      <a:pt x="16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36"/>
              <p:cNvSpPr/>
              <p:nvPr/>
            </p:nvSpPr>
            <p:spPr>
              <a:xfrm>
                <a:off x="3420050" y="2132325"/>
                <a:ext cx="152525" cy="95325"/>
              </a:xfrm>
              <a:custGeom>
                <a:rect b="b" l="l" r="r" t="t"/>
                <a:pathLst>
                  <a:path extrusionOk="0" h="3813" w="6101">
                    <a:moveTo>
                      <a:pt x="4099" y="1"/>
                    </a:moveTo>
                    <a:cubicBezTo>
                      <a:pt x="3938" y="1"/>
                      <a:pt x="3773" y="22"/>
                      <a:pt x="3605" y="67"/>
                    </a:cubicBezTo>
                    <a:cubicBezTo>
                      <a:pt x="2635" y="274"/>
                      <a:pt x="1" y="1730"/>
                      <a:pt x="209" y="2701"/>
                    </a:cubicBezTo>
                    <a:cubicBezTo>
                      <a:pt x="424" y="3507"/>
                      <a:pt x="2222" y="3813"/>
                      <a:pt x="3504" y="3813"/>
                    </a:cubicBezTo>
                    <a:cubicBezTo>
                      <a:pt x="3875" y="3813"/>
                      <a:pt x="4204" y="3787"/>
                      <a:pt x="4437" y="3740"/>
                    </a:cubicBezTo>
                    <a:cubicBezTo>
                      <a:pt x="5477" y="3463"/>
                      <a:pt x="6101" y="2493"/>
                      <a:pt x="5893" y="1453"/>
                    </a:cubicBezTo>
                    <a:cubicBezTo>
                      <a:pt x="5660" y="580"/>
                      <a:pt x="4939" y="1"/>
                      <a:pt x="4099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36"/>
              <p:cNvSpPr/>
              <p:nvPr/>
            </p:nvSpPr>
            <p:spPr>
              <a:xfrm>
                <a:off x="1784150" y="238125"/>
                <a:ext cx="1665400" cy="4075950"/>
              </a:xfrm>
              <a:custGeom>
                <a:rect b="b" l="l" r="r" t="t"/>
                <a:pathLst>
                  <a:path extrusionOk="0" h="163038" w="66616">
                    <a:moveTo>
                      <a:pt x="21420" y="46028"/>
                    </a:moveTo>
                    <a:lnTo>
                      <a:pt x="24886" y="68417"/>
                    </a:lnTo>
                    <a:lnTo>
                      <a:pt x="16775" y="54276"/>
                    </a:lnTo>
                    <a:cubicBezTo>
                      <a:pt x="10814" y="65575"/>
                      <a:pt x="6585" y="77706"/>
                      <a:pt x="4090" y="90253"/>
                    </a:cubicBezTo>
                    <a:lnTo>
                      <a:pt x="8180" y="108137"/>
                    </a:lnTo>
                    <a:lnTo>
                      <a:pt x="2565" y="99749"/>
                    </a:lnTo>
                    <a:cubicBezTo>
                      <a:pt x="0" y="121169"/>
                      <a:pt x="2634" y="142866"/>
                      <a:pt x="10259" y="163037"/>
                    </a:cubicBezTo>
                    <a:lnTo>
                      <a:pt x="28213" y="91223"/>
                    </a:lnTo>
                    <a:lnTo>
                      <a:pt x="66615" y="0"/>
                    </a:lnTo>
                    <a:cubicBezTo>
                      <a:pt x="49424" y="10536"/>
                      <a:pt x="33273" y="26410"/>
                      <a:pt x="21420" y="460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36"/>
              <p:cNvSpPr/>
              <p:nvPr/>
            </p:nvSpPr>
            <p:spPr>
              <a:xfrm>
                <a:off x="2040625" y="238125"/>
                <a:ext cx="1450500" cy="4074200"/>
              </a:xfrm>
              <a:custGeom>
                <a:rect b="b" l="l" r="r" t="t"/>
                <a:pathLst>
                  <a:path extrusionOk="0" h="162968" w="58020">
                    <a:moveTo>
                      <a:pt x="21836" y="113821"/>
                    </a:moveTo>
                    <a:lnTo>
                      <a:pt x="34313" y="105364"/>
                    </a:lnTo>
                    <a:cubicBezTo>
                      <a:pt x="37294" y="98640"/>
                      <a:pt x="40066" y="91847"/>
                      <a:pt x="42562" y="84985"/>
                    </a:cubicBezTo>
                    <a:lnTo>
                      <a:pt x="23499" y="89421"/>
                    </a:lnTo>
                    <a:lnTo>
                      <a:pt x="46236" y="73963"/>
                    </a:lnTo>
                    <a:cubicBezTo>
                      <a:pt x="48523" y="66962"/>
                      <a:pt x="50464" y="59961"/>
                      <a:pt x="52059" y="53098"/>
                    </a:cubicBezTo>
                    <a:lnTo>
                      <a:pt x="35977" y="57326"/>
                    </a:lnTo>
                    <a:lnTo>
                      <a:pt x="53861" y="44433"/>
                    </a:lnTo>
                    <a:cubicBezTo>
                      <a:pt x="57049" y="28074"/>
                      <a:pt x="58020" y="12755"/>
                      <a:pt x="56356" y="0"/>
                    </a:cubicBezTo>
                    <a:cubicBezTo>
                      <a:pt x="4714" y="73200"/>
                      <a:pt x="0" y="162968"/>
                      <a:pt x="0" y="162968"/>
                    </a:cubicBezTo>
                    <a:cubicBezTo>
                      <a:pt x="11715" y="148758"/>
                      <a:pt x="22529" y="130804"/>
                      <a:pt x="31540" y="1116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36"/>
              <p:cNvSpPr/>
              <p:nvPr/>
            </p:nvSpPr>
            <p:spPr>
              <a:xfrm>
                <a:off x="1959175" y="1286550"/>
                <a:ext cx="2878475" cy="3925200"/>
              </a:xfrm>
              <a:custGeom>
                <a:rect b="b" l="l" r="r" t="t"/>
                <a:pathLst>
                  <a:path extrusionOk="0" h="157008" w="115139">
                    <a:moveTo>
                      <a:pt x="51573" y="34799"/>
                    </a:moveTo>
                    <a:lnTo>
                      <a:pt x="48038" y="60100"/>
                    </a:lnTo>
                    <a:lnTo>
                      <a:pt x="43879" y="42216"/>
                    </a:lnTo>
                    <a:cubicBezTo>
                      <a:pt x="33897" y="52475"/>
                      <a:pt x="25302" y="64120"/>
                      <a:pt x="18578" y="76806"/>
                    </a:cubicBezTo>
                    <a:lnTo>
                      <a:pt x="17191" y="97324"/>
                    </a:lnTo>
                    <a:lnTo>
                      <a:pt x="13795" y="86510"/>
                    </a:lnTo>
                    <a:cubicBezTo>
                      <a:pt x="4783" y="107098"/>
                      <a:pt x="0" y="130736"/>
                      <a:pt x="1664" y="157007"/>
                    </a:cubicBezTo>
                    <a:lnTo>
                      <a:pt x="44226" y="85678"/>
                    </a:lnTo>
                    <a:lnTo>
                      <a:pt x="115138" y="1"/>
                    </a:lnTo>
                    <a:cubicBezTo>
                      <a:pt x="93234" y="5754"/>
                      <a:pt x="70775" y="17608"/>
                      <a:pt x="51573" y="347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36"/>
              <p:cNvSpPr/>
              <p:nvPr/>
            </p:nvSpPr>
            <p:spPr>
              <a:xfrm>
                <a:off x="2000750" y="1286550"/>
                <a:ext cx="2835175" cy="3925200"/>
              </a:xfrm>
              <a:custGeom>
                <a:rect b="b" l="l" r="r" t="t"/>
                <a:pathLst>
                  <a:path extrusionOk="0" h="157008" w="113407">
                    <a:moveTo>
                      <a:pt x="39374" y="111257"/>
                    </a:moveTo>
                    <a:lnTo>
                      <a:pt x="55594" y="106266"/>
                    </a:lnTo>
                    <a:cubicBezTo>
                      <a:pt x="61001" y="99958"/>
                      <a:pt x="66131" y="93511"/>
                      <a:pt x="71052" y="86926"/>
                    </a:cubicBezTo>
                    <a:lnTo>
                      <a:pt x="49078" y="85471"/>
                    </a:lnTo>
                    <a:lnTo>
                      <a:pt x="78539" y="76320"/>
                    </a:lnTo>
                    <a:cubicBezTo>
                      <a:pt x="83253" y="69458"/>
                      <a:pt x="87620" y="62595"/>
                      <a:pt x="91571" y="55733"/>
                    </a:cubicBezTo>
                    <a:lnTo>
                      <a:pt x="72924" y="55040"/>
                    </a:lnTo>
                    <a:lnTo>
                      <a:pt x="96354" y="46999"/>
                    </a:lnTo>
                    <a:cubicBezTo>
                      <a:pt x="105019" y="30432"/>
                      <a:pt x="111119" y="14280"/>
                      <a:pt x="113406" y="1"/>
                    </a:cubicBezTo>
                    <a:cubicBezTo>
                      <a:pt x="34106" y="61972"/>
                      <a:pt x="1" y="157007"/>
                      <a:pt x="1" y="157007"/>
                    </a:cubicBezTo>
                    <a:cubicBezTo>
                      <a:pt x="17192" y="145500"/>
                      <a:pt x="34660" y="129696"/>
                      <a:pt x="50534" y="1119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36"/>
              <p:cNvSpPr/>
              <p:nvPr/>
            </p:nvSpPr>
            <p:spPr>
              <a:xfrm>
                <a:off x="1896775" y="3166825"/>
                <a:ext cx="3757100" cy="2252875"/>
              </a:xfrm>
              <a:custGeom>
                <a:rect b="b" l="l" r="r" t="t"/>
                <a:pathLst>
                  <a:path extrusionOk="0" h="90115" w="150284">
                    <a:moveTo>
                      <a:pt x="85609" y="8527"/>
                    </a:moveTo>
                    <a:lnTo>
                      <a:pt x="73478" y="27866"/>
                    </a:lnTo>
                    <a:lnTo>
                      <a:pt x="76598" y="11715"/>
                    </a:lnTo>
                    <a:cubicBezTo>
                      <a:pt x="64675" y="16429"/>
                      <a:pt x="53376" y="22875"/>
                      <a:pt x="43256" y="30708"/>
                    </a:cubicBezTo>
                    <a:lnTo>
                      <a:pt x="34591" y="47068"/>
                    </a:lnTo>
                    <a:lnTo>
                      <a:pt x="35769" y="36947"/>
                    </a:lnTo>
                    <a:cubicBezTo>
                      <a:pt x="19757" y="51504"/>
                      <a:pt x="7487" y="69735"/>
                      <a:pt x="1" y="90114"/>
                    </a:cubicBezTo>
                    <a:lnTo>
                      <a:pt x="56703" y="51019"/>
                    </a:lnTo>
                    <a:lnTo>
                      <a:pt x="150283" y="3328"/>
                    </a:lnTo>
                    <a:cubicBezTo>
                      <a:pt x="130250" y="0"/>
                      <a:pt x="107514" y="1456"/>
                      <a:pt x="85609" y="85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36"/>
              <p:cNvSpPr/>
              <p:nvPr/>
            </p:nvSpPr>
            <p:spPr>
              <a:xfrm>
                <a:off x="1896775" y="3250000"/>
                <a:ext cx="3757100" cy="2169700"/>
              </a:xfrm>
              <a:custGeom>
                <a:rect b="b" l="l" r="r" t="t"/>
                <a:pathLst>
                  <a:path extrusionOk="0" h="86788" w="150284">
                    <a:moveTo>
                      <a:pt x="49009" y="63774"/>
                    </a:moveTo>
                    <a:lnTo>
                      <a:pt x="64120" y="65576"/>
                    </a:lnTo>
                    <a:cubicBezTo>
                      <a:pt x="70775" y="62457"/>
                      <a:pt x="77360" y="59060"/>
                      <a:pt x="83807" y="55456"/>
                    </a:cubicBezTo>
                    <a:lnTo>
                      <a:pt x="66408" y="46305"/>
                    </a:lnTo>
                    <a:lnTo>
                      <a:pt x="93858" y="49563"/>
                    </a:lnTo>
                    <a:cubicBezTo>
                      <a:pt x="100166" y="45751"/>
                      <a:pt x="106266" y="41661"/>
                      <a:pt x="112020" y="37502"/>
                    </a:cubicBezTo>
                    <a:lnTo>
                      <a:pt x="97047" y="30154"/>
                    </a:lnTo>
                    <a:lnTo>
                      <a:pt x="119159" y="32095"/>
                    </a:lnTo>
                    <a:cubicBezTo>
                      <a:pt x="132330" y="21697"/>
                      <a:pt x="143213" y="10814"/>
                      <a:pt x="150283" y="1"/>
                    </a:cubicBezTo>
                    <a:cubicBezTo>
                      <a:pt x="62734" y="21628"/>
                      <a:pt x="1" y="86787"/>
                      <a:pt x="1" y="86787"/>
                    </a:cubicBezTo>
                    <a:cubicBezTo>
                      <a:pt x="18301" y="83599"/>
                      <a:pt x="38334" y="77083"/>
                      <a:pt x="57882" y="68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99" name="Google Shape;3599;p36"/>
            <p:cNvGrpSpPr/>
            <p:nvPr/>
          </p:nvGrpSpPr>
          <p:grpSpPr>
            <a:xfrm>
              <a:off x="8116303" y="2823503"/>
              <a:ext cx="1599852" cy="2777222"/>
              <a:chOff x="2572475" y="982424"/>
              <a:chExt cx="3092100" cy="5367650"/>
            </a:xfrm>
          </p:grpSpPr>
          <p:sp>
            <p:nvSpPr>
              <p:cNvPr id="3600" name="Google Shape;3600;p36"/>
              <p:cNvSpPr/>
              <p:nvPr/>
            </p:nvSpPr>
            <p:spPr>
              <a:xfrm>
                <a:off x="3530509" y="982424"/>
                <a:ext cx="1815779" cy="3462720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36"/>
              <p:cNvSpPr/>
              <p:nvPr/>
            </p:nvSpPr>
            <p:spPr>
              <a:xfrm>
                <a:off x="3527052" y="982424"/>
                <a:ext cx="1705525" cy="3460991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36"/>
              <p:cNvSpPr/>
              <p:nvPr/>
            </p:nvSpPr>
            <p:spPr>
              <a:xfrm>
                <a:off x="2572475" y="2558874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36"/>
              <p:cNvSpPr/>
              <p:nvPr/>
            </p:nvSpPr>
            <p:spPr>
              <a:xfrm>
                <a:off x="2719750" y="2706149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04" name="Google Shape;3604;p36"/>
            <p:cNvGrpSpPr/>
            <p:nvPr/>
          </p:nvGrpSpPr>
          <p:grpSpPr>
            <a:xfrm rot="5400000">
              <a:off x="7573204" y="3061803"/>
              <a:ext cx="1614778" cy="3578179"/>
              <a:chOff x="3604925" y="237775"/>
              <a:chExt cx="2352875" cy="5213725"/>
            </a:xfrm>
          </p:grpSpPr>
          <p:sp>
            <p:nvSpPr>
              <p:cNvPr id="3605" name="Google Shape;3605;p36"/>
              <p:cNvSpPr/>
              <p:nvPr/>
            </p:nvSpPr>
            <p:spPr>
              <a:xfrm>
                <a:off x="4470375" y="4072300"/>
                <a:ext cx="192000" cy="177750"/>
              </a:xfrm>
              <a:custGeom>
                <a:rect b="b" l="l" r="r" t="t"/>
                <a:pathLst>
                  <a:path extrusionOk="0" h="7110" w="7680">
                    <a:moveTo>
                      <a:pt x="3841" y="0"/>
                    </a:moveTo>
                    <a:cubicBezTo>
                      <a:pt x="3106" y="0"/>
                      <a:pt x="2371" y="962"/>
                      <a:pt x="3493" y="2887"/>
                    </a:cubicBezTo>
                    <a:cubicBezTo>
                      <a:pt x="2826" y="1759"/>
                      <a:pt x="2131" y="1363"/>
                      <a:pt x="1600" y="1363"/>
                    </a:cubicBezTo>
                    <a:cubicBezTo>
                      <a:pt x="342" y="1363"/>
                      <a:pt x="0" y="3582"/>
                      <a:pt x="3119" y="3582"/>
                    </a:cubicBezTo>
                    <a:cubicBezTo>
                      <a:pt x="13" y="3582"/>
                      <a:pt x="339" y="5782"/>
                      <a:pt x="1584" y="5782"/>
                    </a:cubicBezTo>
                    <a:cubicBezTo>
                      <a:pt x="2117" y="5782"/>
                      <a:pt x="2820" y="5378"/>
                      <a:pt x="3493" y="4223"/>
                    </a:cubicBezTo>
                    <a:lnTo>
                      <a:pt x="3493" y="4223"/>
                    </a:lnTo>
                    <a:cubicBezTo>
                      <a:pt x="2371" y="6148"/>
                      <a:pt x="3106" y="7110"/>
                      <a:pt x="3841" y="7110"/>
                    </a:cubicBezTo>
                    <a:cubicBezTo>
                      <a:pt x="4576" y="7110"/>
                      <a:pt x="5311" y="6148"/>
                      <a:pt x="4188" y="4223"/>
                    </a:cubicBezTo>
                    <a:lnTo>
                      <a:pt x="4188" y="4223"/>
                    </a:lnTo>
                    <a:cubicBezTo>
                      <a:pt x="4861" y="5360"/>
                      <a:pt x="5562" y="5758"/>
                      <a:pt x="6096" y="5758"/>
                    </a:cubicBezTo>
                    <a:cubicBezTo>
                      <a:pt x="7342" y="5758"/>
                      <a:pt x="7670" y="3582"/>
                      <a:pt x="4563" y="3582"/>
                    </a:cubicBezTo>
                    <a:cubicBezTo>
                      <a:pt x="7679" y="3582"/>
                      <a:pt x="7341" y="1339"/>
                      <a:pt x="6085" y="1339"/>
                    </a:cubicBezTo>
                    <a:cubicBezTo>
                      <a:pt x="5553" y="1339"/>
                      <a:pt x="4856" y="1742"/>
                      <a:pt x="4188" y="2887"/>
                    </a:cubicBezTo>
                    <a:cubicBezTo>
                      <a:pt x="5311" y="962"/>
                      <a:pt x="4576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36"/>
              <p:cNvSpPr/>
              <p:nvPr/>
            </p:nvSpPr>
            <p:spPr>
              <a:xfrm>
                <a:off x="4543000" y="4145800"/>
                <a:ext cx="38775" cy="33000"/>
              </a:xfrm>
              <a:custGeom>
                <a:rect b="b" l="l" r="r" t="t"/>
                <a:pathLst>
                  <a:path extrusionOk="0" h="1320" w="1551">
                    <a:moveTo>
                      <a:pt x="909" y="0"/>
                    </a:moveTo>
                    <a:cubicBezTo>
                      <a:pt x="321" y="0"/>
                      <a:pt x="0" y="695"/>
                      <a:pt x="428" y="1123"/>
                    </a:cubicBezTo>
                    <a:cubicBezTo>
                      <a:pt x="564" y="1259"/>
                      <a:pt x="727" y="1319"/>
                      <a:pt x="887" y="1319"/>
                    </a:cubicBezTo>
                    <a:cubicBezTo>
                      <a:pt x="1228" y="1319"/>
                      <a:pt x="1551" y="1043"/>
                      <a:pt x="1551" y="642"/>
                    </a:cubicBezTo>
                    <a:cubicBezTo>
                      <a:pt x="1551" y="267"/>
                      <a:pt x="1283" y="0"/>
                      <a:pt x="9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36"/>
              <p:cNvSpPr/>
              <p:nvPr/>
            </p:nvSpPr>
            <p:spPr>
              <a:xfrm>
                <a:off x="5523650" y="5333875"/>
                <a:ext cx="128875" cy="117625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36"/>
              <p:cNvSpPr/>
              <p:nvPr/>
            </p:nvSpPr>
            <p:spPr>
              <a:xfrm>
                <a:off x="5574700" y="5381975"/>
                <a:ext cx="24100" cy="21400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36"/>
              <p:cNvSpPr/>
              <p:nvPr/>
            </p:nvSpPr>
            <p:spPr>
              <a:xfrm>
                <a:off x="5379800" y="2459225"/>
                <a:ext cx="118550" cy="108275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36"/>
              <p:cNvSpPr/>
              <p:nvPr/>
            </p:nvSpPr>
            <p:spPr>
              <a:xfrm>
                <a:off x="5426375" y="2503325"/>
                <a:ext cx="22725" cy="20075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36"/>
              <p:cNvSpPr/>
              <p:nvPr/>
            </p:nvSpPr>
            <p:spPr>
              <a:xfrm>
                <a:off x="4454625" y="1661400"/>
                <a:ext cx="191425" cy="176425"/>
              </a:xfrm>
              <a:custGeom>
                <a:rect b="b" l="l" r="r" t="t"/>
                <a:pathLst>
                  <a:path extrusionOk="0" h="7057" w="7657">
                    <a:moveTo>
                      <a:pt x="3829" y="0"/>
                    </a:moveTo>
                    <a:cubicBezTo>
                      <a:pt x="3094" y="0"/>
                      <a:pt x="2359" y="963"/>
                      <a:pt x="3482" y="2887"/>
                    </a:cubicBezTo>
                    <a:cubicBezTo>
                      <a:pt x="2809" y="1750"/>
                      <a:pt x="2108" y="1352"/>
                      <a:pt x="1575" y="1352"/>
                    </a:cubicBezTo>
                    <a:cubicBezTo>
                      <a:pt x="328" y="1352"/>
                      <a:pt x="0" y="3528"/>
                      <a:pt x="3108" y="3528"/>
                    </a:cubicBezTo>
                    <a:cubicBezTo>
                      <a:pt x="2" y="3528"/>
                      <a:pt x="328" y="5729"/>
                      <a:pt x="1572" y="5729"/>
                    </a:cubicBezTo>
                    <a:cubicBezTo>
                      <a:pt x="2106" y="5729"/>
                      <a:pt x="2808" y="5325"/>
                      <a:pt x="3482" y="4170"/>
                    </a:cubicBezTo>
                    <a:lnTo>
                      <a:pt x="3482" y="4170"/>
                    </a:lnTo>
                    <a:cubicBezTo>
                      <a:pt x="2359" y="6094"/>
                      <a:pt x="3094" y="7057"/>
                      <a:pt x="3829" y="7057"/>
                    </a:cubicBezTo>
                    <a:cubicBezTo>
                      <a:pt x="4564" y="7057"/>
                      <a:pt x="5299" y="6094"/>
                      <a:pt x="4177" y="4170"/>
                    </a:cubicBezTo>
                    <a:lnTo>
                      <a:pt x="4177" y="4170"/>
                    </a:lnTo>
                    <a:cubicBezTo>
                      <a:pt x="4851" y="5325"/>
                      <a:pt x="5553" y="5729"/>
                      <a:pt x="6086" y="5729"/>
                    </a:cubicBezTo>
                    <a:cubicBezTo>
                      <a:pt x="7331" y="5729"/>
                      <a:pt x="7657" y="3528"/>
                      <a:pt x="4551" y="3528"/>
                    </a:cubicBezTo>
                    <a:cubicBezTo>
                      <a:pt x="7657" y="3528"/>
                      <a:pt x="7331" y="1328"/>
                      <a:pt x="6086" y="1328"/>
                    </a:cubicBezTo>
                    <a:cubicBezTo>
                      <a:pt x="5553" y="1328"/>
                      <a:pt x="4850" y="1732"/>
                      <a:pt x="4177" y="2887"/>
                    </a:cubicBezTo>
                    <a:cubicBezTo>
                      <a:pt x="5300" y="963"/>
                      <a:pt x="4564" y="0"/>
                      <a:pt x="3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36"/>
              <p:cNvSpPr/>
              <p:nvPr/>
            </p:nvSpPr>
            <p:spPr>
              <a:xfrm>
                <a:off x="4530938" y="1732950"/>
                <a:ext cx="38800" cy="33300"/>
              </a:xfrm>
              <a:custGeom>
                <a:rect b="b" l="l" r="r" t="t"/>
                <a:pathLst>
                  <a:path extrusionOk="0" h="1332" w="1552">
                    <a:moveTo>
                      <a:pt x="910" y="1"/>
                    </a:moveTo>
                    <a:cubicBezTo>
                      <a:pt x="322" y="1"/>
                      <a:pt x="1" y="696"/>
                      <a:pt x="429" y="1124"/>
                    </a:cubicBezTo>
                    <a:cubicBezTo>
                      <a:pt x="571" y="1266"/>
                      <a:pt x="743" y="1331"/>
                      <a:pt x="910" y="1331"/>
                    </a:cubicBezTo>
                    <a:cubicBezTo>
                      <a:pt x="1242" y="1331"/>
                      <a:pt x="1551" y="1070"/>
                      <a:pt x="1551" y="642"/>
                    </a:cubicBezTo>
                    <a:cubicBezTo>
                      <a:pt x="1551" y="268"/>
                      <a:pt x="1284" y="1"/>
                      <a:pt x="9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36"/>
              <p:cNvSpPr/>
              <p:nvPr/>
            </p:nvSpPr>
            <p:spPr>
              <a:xfrm>
                <a:off x="3663725" y="2872850"/>
                <a:ext cx="102750" cy="93575"/>
              </a:xfrm>
              <a:custGeom>
                <a:rect b="b" l="l" r="r" t="t"/>
                <a:pathLst>
                  <a:path extrusionOk="0" h="3743" w="4110">
                    <a:moveTo>
                      <a:pt x="2035" y="1"/>
                    </a:moveTo>
                    <a:cubicBezTo>
                      <a:pt x="1641" y="1"/>
                      <a:pt x="1253" y="509"/>
                      <a:pt x="1868" y="1524"/>
                    </a:cubicBezTo>
                    <a:cubicBezTo>
                      <a:pt x="1497" y="912"/>
                      <a:pt x="1117" y="698"/>
                      <a:pt x="831" y="698"/>
                    </a:cubicBezTo>
                    <a:cubicBezTo>
                      <a:pt x="168" y="698"/>
                      <a:pt x="11" y="1845"/>
                      <a:pt x="1654" y="1845"/>
                    </a:cubicBezTo>
                    <a:cubicBezTo>
                      <a:pt x="0" y="1845"/>
                      <a:pt x="170" y="3034"/>
                      <a:pt x="844" y="3034"/>
                    </a:cubicBezTo>
                    <a:cubicBezTo>
                      <a:pt x="1129" y="3034"/>
                      <a:pt x="1503" y="2822"/>
                      <a:pt x="1868" y="2219"/>
                    </a:cubicBezTo>
                    <a:lnTo>
                      <a:pt x="1868" y="2219"/>
                    </a:lnTo>
                    <a:cubicBezTo>
                      <a:pt x="1253" y="3235"/>
                      <a:pt x="1641" y="3743"/>
                      <a:pt x="2035" y="3743"/>
                    </a:cubicBezTo>
                    <a:cubicBezTo>
                      <a:pt x="2429" y="3743"/>
                      <a:pt x="2830" y="3235"/>
                      <a:pt x="2242" y="2219"/>
                    </a:cubicBezTo>
                    <a:lnTo>
                      <a:pt x="2242" y="2219"/>
                    </a:lnTo>
                    <a:cubicBezTo>
                      <a:pt x="2591" y="2822"/>
                      <a:pt x="2959" y="3034"/>
                      <a:pt x="3243" y="3034"/>
                    </a:cubicBezTo>
                    <a:cubicBezTo>
                      <a:pt x="3914" y="3034"/>
                      <a:pt x="4110" y="1845"/>
                      <a:pt x="2456" y="1845"/>
                    </a:cubicBezTo>
                    <a:cubicBezTo>
                      <a:pt x="4099" y="1845"/>
                      <a:pt x="3916" y="698"/>
                      <a:pt x="3256" y="698"/>
                    </a:cubicBezTo>
                    <a:cubicBezTo>
                      <a:pt x="2971" y="698"/>
                      <a:pt x="2597" y="912"/>
                      <a:pt x="2242" y="1524"/>
                    </a:cubicBezTo>
                    <a:cubicBezTo>
                      <a:pt x="2830" y="509"/>
                      <a:pt x="2429" y="1"/>
                      <a:pt x="2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36"/>
              <p:cNvSpPr/>
              <p:nvPr/>
            </p:nvSpPr>
            <p:spPr>
              <a:xfrm>
                <a:off x="3706400" y="2910950"/>
                <a:ext cx="17400" cy="16050"/>
              </a:xfrm>
              <a:custGeom>
                <a:rect b="b" l="l" r="r" t="t"/>
                <a:pathLst>
                  <a:path extrusionOk="0" h="642" w="696">
                    <a:moveTo>
                      <a:pt x="321" y="0"/>
                    </a:moveTo>
                    <a:cubicBezTo>
                      <a:pt x="161" y="0"/>
                      <a:pt x="1" y="107"/>
                      <a:pt x="1" y="321"/>
                    </a:cubicBezTo>
                    <a:cubicBezTo>
                      <a:pt x="1" y="481"/>
                      <a:pt x="161" y="642"/>
                      <a:pt x="321" y="642"/>
                    </a:cubicBezTo>
                    <a:cubicBezTo>
                      <a:pt x="535" y="642"/>
                      <a:pt x="696" y="481"/>
                      <a:pt x="696" y="321"/>
                    </a:cubicBezTo>
                    <a:cubicBezTo>
                      <a:pt x="696" y="107"/>
                      <a:pt x="535" y="0"/>
                      <a:pt x="321" y="0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36"/>
              <p:cNvSpPr/>
              <p:nvPr/>
            </p:nvSpPr>
            <p:spPr>
              <a:xfrm>
                <a:off x="5686025" y="3720475"/>
                <a:ext cx="102125" cy="94250"/>
              </a:xfrm>
              <a:custGeom>
                <a:rect b="b" l="l" r="r" t="t"/>
                <a:pathLst>
                  <a:path extrusionOk="0" h="3770" w="4085">
                    <a:moveTo>
                      <a:pt x="2043" y="1"/>
                    </a:moveTo>
                    <a:cubicBezTo>
                      <a:pt x="1655" y="1"/>
                      <a:pt x="1268" y="522"/>
                      <a:pt x="1856" y="1564"/>
                    </a:cubicBezTo>
                    <a:cubicBezTo>
                      <a:pt x="1500" y="934"/>
                      <a:pt x="1125" y="714"/>
                      <a:pt x="840" y="714"/>
                    </a:cubicBezTo>
                    <a:cubicBezTo>
                      <a:pt x="181" y="714"/>
                      <a:pt x="1" y="1885"/>
                      <a:pt x="1642" y="1885"/>
                    </a:cubicBezTo>
                    <a:cubicBezTo>
                      <a:pt x="1" y="1885"/>
                      <a:pt x="181" y="3056"/>
                      <a:pt x="840" y="3056"/>
                    </a:cubicBezTo>
                    <a:cubicBezTo>
                      <a:pt x="1125" y="3056"/>
                      <a:pt x="1500" y="2836"/>
                      <a:pt x="1856" y="2206"/>
                    </a:cubicBezTo>
                    <a:lnTo>
                      <a:pt x="1856" y="2206"/>
                    </a:lnTo>
                    <a:cubicBezTo>
                      <a:pt x="1268" y="3248"/>
                      <a:pt x="1655" y="3769"/>
                      <a:pt x="2043" y="3769"/>
                    </a:cubicBezTo>
                    <a:cubicBezTo>
                      <a:pt x="2430" y="3769"/>
                      <a:pt x="2818" y="3248"/>
                      <a:pt x="2230" y="2206"/>
                    </a:cubicBezTo>
                    <a:lnTo>
                      <a:pt x="2230" y="2206"/>
                    </a:lnTo>
                    <a:cubicBezTo>
                      <a:pt x="2586" y="2836"/>
                      <a:pt x="2961" y="3056"/>
                      <a:pt x="3246" y="3056"/>
                    </a:cubicBezTo>
                    <a:cubicBezTo>
                      <a:pt x="3904" y="3056"/>
                      <a:pt x="4085" y="1885"/>
                      <a:pt x="2444" y="1885"/>
                    </a:cubicBezTo>
                    <a:cubicBezTo>
                      <a:pt x="4085" y="1885"/>
                      <a:pt x="3904" y="714"/>
                      <a:pt x="3246" y="714"/>
                    </a:cubicBezTo>
                    <a:cubicBezTo>
                      <a:pt x="2961" y="714"/>
                      <a:pt x="2586" y="934"/>
                      <a:pt x="2230" y="1564"/>
                    </a:cubicBezTo>
                    <a:cubicBezTo>
                      <a:pt x="2818" y="522"/>
                      <a:pt x="2430" y="1"/>
                      <a:pt x="20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36"/>
              <p:cNvSpPr/>
              <p:nvPr/>
            </p:nvSpPr>
            <p:spPr>
              <a:xfrm>
                <a:off x="5727725" y="3760575"/>
                <a:ext cx="18750" cy="14050"/>
              </a:xfrm>
              <a:custGeom>
                <a:rect b="b" l="l" r="r" t="t"/>
                <a:pathLst>
                  <a:path extrusionOk="0" h="562" w="750">
                    <a:moveTo>
                      <a:pt x="375" y="0"/>
                    </a:moveTo>
                    <a:cubicBezTo>
                      <a:pt x="188" y="0"/>
                      <a:pt x="1" y="94"/>
                      <a:pt x="27" y="281"/>
                    </a:cubicBezTo>
                    <a:cubicBezTo>
                      <a:pt x="1" y="468"/>
                      <a:pt x="188" y="562"/>
                      <a:pt x="375" y="562"/>
                    </a:cubicBezTo>
                    <a:cubicBezTo>
                      <a:pt x="562" y="562"/>
                      <a:pt x="749" y="468"/>
                      <a:pt x="722" y="281"/>
                    </a:cubicBezTo>
                    <a:cubicBezTo>
                      <a:pt x="749" y="94"/>
                      <a:pt x="562" y="0"/>
                      <a:pt x="3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36"/>
              <p:cNvSpPr/>
              <p:nvPr/>
            </p:nvSpPr>
            <p:spPr>
              <a:xfrm>
                <a:off x="3805775" y="5356250"/>
                <a:ext cx="103300" cy="94575"/>
              </a:xfrm>
              <a:custGeom>
                <a:rect b="b" l="l" r="r" t="t"/>
                <a:pathLst>
                  <a:path extrusionOk="0" h="3783" w="4132">
                    <a:moveTo>
                      <a:pt x="2060" y="1"/>
                    </a:moveTo>
                    <a:cubicBezTo>
                      <a:pt x="1665" y="1"/>
                      <a:pt x="1264" y="522"/>
                      <a:pt x="1852" y="1564"/>
                    </a:cubicBezTo>
                    <a:cubicBezTo>
                      <a:pt x="1497" y="934"/>
                      <a:pt x="1122" y="714"/>
                      <a:pt x="838" y="714"/>
                    </a:cubicBezTo>
                    <a:cubicBezTo>
                      <a:pt x="183" y="714"/>
                      <a:pt x="14" y="1885"/>
                      <a:pt x="1692" y="1885"/>
                    </a:cubicBezTo>
                    <a:cubicBezTo>
                      <a:pt x="1" y="1885"/>
                      <a:pt x="186" y="3074"/>
                      <a:pt x="853" y="3074"/>
                    </a:cubicBezTo>
                    <a:cubicBezTo>
                      <a:pt x="1135" y="3074"/>
                      <a:pt x="1503" y="2862"/>
                      <a:pt x="1852" y="2259"/>
                    </a:cubicBezTo>
                    <a:lnTo>
                      <a:pt x="1852" y="2259"/>
                    </a:lnTo>
                    <a:cubicBezTo>
                      <a:pt x="1264" y="3275"/>
                      <a:pt x="1665" y="3783"/>
                      <a:pt x="2060" y="3783"/>
                    </a:cubicBezTo>
                    <a:cubicBezTo>
                      <a:pt x="2454" y="3783"/>
                      <a:pt x="2841" y="3275"/>
                      <a:pt x="2227" y="2259"/>
                    </a:cubicBezTo>
                    <a:lnTo>
                      <a:pt x="2227" y="2259"/>
                    </a:lnTo>
                    <a:cubicBezTo>
                      <a:pt x="2592" y="2862"/>
                      <a:pt x="2971" y="3074"/>
                      <a:pt x="3261" y="3074"/>
                    </a:cubicBezTo>
                    <a:cubicBezTo>
                      <a:pt x="3947" y="3074"/>
                      <a:pt x="4132" y="1885"/>
                      <a:pt x="2440" y="1885"/>
                    </a:cubicBezTo>
                    <a:cubicBezTo>
                      <a:pt x="4119" y="1885"/>
                      <a:pt x="3950" y="714"/>
                      <a:pt x="3276" y="714"/>
                    </a:cubicBezTo>
                    <a:cubicBezTo>
                      <a:pt x="2985" y="714"/>
                      <a:pt x="2598" y="934"/>
                      <a:pt x="2227" y="1564"/>
                    </a:cubicBezTo>
                    <a:cubicBezTo>
                      <a:pt x="2841" y="522"/>
                      <a:pt x="2454" y="1"/>
                      <a:pt x="2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36"/>
              <p:cNvSpPr/>
              <p:nvPr/>
            </p:nvSpPr>
            <p:spPr>
              <a:xfrm>
                <a:off x="3839181" y="5395351"/>
                <a:ext cx="26264" cy="20071"/>
              </a:xfrm>
              <a:custGeom>
                <a:rect b="b" l="l" r="r" t="t"/>
                <a:pathLst>
                  <a:path extrusionOk="0" h="497" w="729">
                    <a:moveTo>
                      <a:pt x="408" y="0"/>
                    </a:moveTo>
                    <a:cubicBezTo>
                      <a:pt x="1" y="0"/>
                      <a:pt x="400" y="497"/>
                      <a:pt x="614" y="497"/>
                    </a:cubicBezTo>
                    <a:cubicBezTo>
                      <a:pt x="680" y="497"/>
                      <a:pt x="729" y="448"/>
                      <a:pt x="729" y="321"/>
                    </a:cubicBezTo>
                    <a:cubicBezTo>
                      <a:pt x="729" y="161"/>
                      <a:pt x="569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36"/>
              <p:cNvSpPr/>
              <p:nvPr/>
            </p:nvSpPr>
            <p:spPr>
              <a:xfrm>
                <a:off x="5855025" y="1037463"/>
                <a:ext cx="102775" cy="93575"/>
              </a:xfrm>
              <a:custGeom>
                <a:rect b="b" l="l" r="r" t="t"/>
                <a:pathLst>
                  <a:path extrusionOk="0" h="3743" w="4111">
                    <a:moveTo>
                      <a:pt x="2076" y="0"/>
                    </a:moveTo>
                    <a:cubicBezTo>
                      <a:pt x="1681" y="0"/>
                      <a:pt x="1280" y="508"/>
                      <a:pt x="1868" y="1524"/>
                    </a:cubicBezTo>
                    <a:cubicBezTo>
                      <a:pt x="1519" y="921"/>
                      <a:pt x="1151" y="709"/>
                      <a:pt x="868" y="709"/>
                    </a:cubicBezTo>
                    <a:cubicBezTo>
                      <a:pt x="197" y="709"/>
                      <a:pt x="1" y="1898"/>
                      <a:pt x="1655" y="1898"/>
                    </a:cubicBezTo>
                    <a:cubicBezTo>
                      <a:pt x="12" y="1898"/>
                      <a:pt x="194" y="3045"/>
                      <a:pt x="855" y="3045"/>
                    </a:cubicBezTo>
                    <a:cubicBezTo>
                      <a:pt x="1131" y="3045"/>
                      <a:pt x="1490" y="2845"/>
                      <a:pt x="1834" y="2276"/>
                    </a:cubicBezTo>
                    <a:lnTo>
                      <a:pt x="1834" y="2276"/>
                    </a:lnTo>
                    <a:cubicBezTo>
                      <a:pt x="1269" y="3254"/>
                      <a:pt x="1649" y="3742"/>
                      <a:pt x="2036" y="3742"/>
                    </a:cubicBezTo>
                    <a:cubicBezTo>
                      <a:pt x="2430" y="3742"/>
                      <a:pt x="2831" y="3234"/>
                      <a:pt x="2243" y="2219"/>
                    </a:cubicBezTo>
                    <a:lnTo>
                      <a:pt x="2243" y="2219"/>
                    </a:lnTo>
                    <a:cubicBezTo>
                      <a:pt x="2613" y="2831"/>
                      <a:pt x="2994" y="3045"/>
                      <a:pt x="3280" y="3045"/>
                    </a:cubicBezTo>
                    <a:cubicBezTo>
                      <a:pt x="3943" y="3045"/>
                      <a:pt x="4099" y="1898"/>
                      <a:pt x="2457" y="1898"/>
                    </a:cubicBezTo>
                    <a:cubicBezTo>
                      <a:pt x="4110" y="1898"/>
                      <a:pt x="3914" y="709"/>
                      <a:pt x="3243" y="709"/>
                    </a:cubicBezTo>
                    <a:cubicBezTo>
                      <a:pt x="2969" y="709"/>
                      <a:pt x="2616" y="907"/>
                      <a:pt x="2277" y="1467"/>
                    </a:cubicBezTo>
                    <a:lnTo>
                      <a:pt x="2277" y="1467"/>
                    </a:lnTo>
                    <a:cubicBezTo>
                      <a:pt x="2843" y="489"/>
                      <a:pt x="2462" y="0"/>
                      <a:pt x="20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36"/>
              <p:cNvSpPr/>
              <p:nvPr/>
            </p:nvSpPr>
            <p:spPr>
              <a:xfrm>
                <a:off x="5935900" y="1045300"/>
                <a:ext cx="19725" cy="13600"/>
              </a:xfrm>
              <a:custGeom>
                <a:rect b="b" l="l" r="r" t="t"/>
                <a:pathLst>
                  <a:path extrusionOk="0" h="544" w="789">
                    <a:moveTo>
                      <a:pt x="414" y="1"/>
                    </a:moveTo>
                    <a:cubicBezTo>
                      <a:pt x="1" y="1"/>
                      <a:pt x="450" y="543"/>
                      <a:pt x="675" y="543"/>
                    </a:cubicBezTo>
                    <a:cubicBezTo>
                      <a:pt x="741" y="543"/>
                      <a:pt x="788" y="496"/>
                      <a:pt x="788" y="375"/>
                    </a:cubicBezTo>
                    <a:cubicBezTo>
                      <a:pt x="788" y="161"/>
                      <a:pt x="628" y="1"/>
                      <a:pt x="4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36"/>
              <p:cNvSpPr/>
              <p:nvPr/>
            </p:nvSpPr>
            <p:spPr>
              <a:xfrm>
                <a:off x="3604925" y="237775"/>
                <a:ext cx="102425" cy="94425"/>
              </a:xfrm>
              <a:custGeom>
                <a:rect b="b" l="l" r="r" t="t"/>
                <a:pathLst>
                  <a:path extrusionOk="0" h="3777" w="4097">
                    <a:moveTo>
                      <a:pt x="2055" y="1"/>
                    </a:moveTo>
                    <a:cubicBezTo>
                      <a:pt x="1667" y="1"/>
                      <a:pt x="1280" y="522"/>
                      <a:pt x="1868" y="1564"/>
                    </a:cubicBezTo>
                    <a:cubicBezTo>
                      <a:pt x="1496" y="934"/>
                      <a:pt x="1115" y="714"/>
                      <a:pt x="828" y="714"/>
                    </a:cubicBezTo>
                    <a:cubicBezTo>
                      <a:pt x="167" y="714"/>
                      <a:pt x="13" y="1885"/>
                      <a:pt x="1654" y="1885"/>
                    </a:cubicBezTo>
                    <a:cubicBezTo>
                      <a:pt x="0" y="1885"/>
                      <a:pt x="196" y="3074"/>
                      <a:pt x="867" y="3074"/>
                    </a:cubicBezTo>
                    <a:cubicBezTo>
                      <a:pt x="1151" y="3074"/>
                      <a:pt x="1519" y="2862"/>
                      <a:pt x="1868" y="2259"/>
                    </a:cubicBezTo>
                    <a:lnTo>
                      <a:pt x="1868" y="2259"/>
                    </a:lnTo>
                    <a:cubicBezTo>
                      <a:pt x="1284" y="3268"/>
                      <a:pt x="1662" y="3776"/>
                      <a:pt x="2047" y="3776"/>
                    </a:cubicBezTo>
                    <a:cubicBezTo>
                      <a:pt x="2437" y="3776"/>
                      <a:pt x="2834" y="3255"/>
                      <a:pt x="2242" y="2206"/>
                    </a:cubicBezTo>
                    <a:lnTo>
                      <a:pt x="2242" y="2206"/>
                    </a:lnTo>
                    <a:cubicBezTo>
                      <a:pt x="2598" y="2836"/>
                      <a:pt x="2973" y="3056"/>
                      <a:pt x="3258" y="3056"/>
                    </a:cubicBezTo>
                    <a:cubicBezTo>
                      <a:pt x="3917" y="3056"/>
                      <a:pt x="4097" y="1885"/>
                      <a:pt x="2456" y="1885"/>
                    </a:cubicBezTo>
                    <a:cubicBezTo>
                      <a:pt x="4097" y="1885"/>
                      <a:pt x="3917" y="714"/>
                      <a:pt x="3258" y="714"/>
                    </a:cubicBezTo>
                    <a:cubicBezTo>
                      <a:pt x="2973" y="714"/>
                      <a:pt x="2598" y="934"/>
                      <a:pt x="2242" y="1564"/>
                    </a:cubicBezTo>
                    <a:cubicBezTo>
                      <a:pt x="2830" y="522"/>
                      <a:pt x="2443" y="1"/>
                      <a:pt x="20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36"/>
              <p:cNvSpPr/>
              <p:nvPr/>
            </p:nvSpPr>
            <p:spPr>
              <a:xfrm>
                <a:off x="3604925" y="307113"/>
                <a:ext cx="19575" cy="12425"/>
              </a:xfrm>
              <a:custGeom>
                <a:rect b="b" l="l" r="r" t="t"/>
                <a:pathLst>
                  <a:path extrusionOk="0" h="497" w="783">
                    <a:moveTo>
                      <a:pt x="408" y="0"/>
                    </a:moveTo>
                    <a:cubicBezTo>
                      <a:pt x="1" y="0"/>
                      <a:pt x="432" y="497"/>
                      <a:pt x="660" y="497"/>
                    </a:cubicBezTo>
                    <a:cubicBezTo>
                      <a:pt x="731" y="497"/>
                      <a:pt x="782" y="448"/>
                      <a:pt x="782" y="321"/>
                    </a:cubicBezTo>
                    <a:cubicBezTo>
                      <a:pt x="782" y="161"/>
                      <a:pt x="622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3" name="Google Shape;3623;p36"/>
            <p:cNvGrpSpPr/>
            <p:nvPr/>
          </p:nvGrpSpPr>
          <p:grpSpPr>
            <a:xfrm>
              <a:off x="1770498" y="4288941"/>
              <a:ext cx="467831" cy="482531"/>
              <a:chOff x="1129991" y="3111493"/>
              <a:chExt cx="346029" cy="356875"/>
            </a:xfrm>
          </p:grpSpPr>
          <p:sp>
            <p:nvSpPr>
              <p:cNvPr id="3624" name="Google Shape;3624;p36"/>
              <p:cNvSpPr/>
              <p:nvPr/>
            </p:nvSpPr>
            <p:spPr>
              <a:xfrm>
                <a:off x="1129991" y="3148836"/>
                <a:ext cx="346029" cy="319532"/>
              </a:xfrm>
              <a:custGeom>
                <a:rect b="b" l="l" r="r" t="t"/>
                <a:pathLst>
                  <a:path extrusionOk="0" h="28134" w="30467">
                    <a:moveTo>
                      <a:pt x="15667" y="0"/>
                    </a:moveTo>
                    <a:cubicBezTo>
                      <a:pt x="13313" y="0"/>
                      <a:pt x="10932" y="589"/>
                      <a:pt x="8743" y="1813"/>
                    </a:cubicBezTo>
                    <a:cubicBezTo>
                      <a:pt x="2650" y="5323"/>
                      <a:pt x="1" y="12740"/>
                      <a:pt x="2650" y="19297"/>
                    </a:cubicBezTo>
                    <a:cubicBezTo>
                      <a:pt x="4801" y="24703"/>
                      <a:pt x="10032" y="28134"/>
                      <a:pt x="15661" y="28134"/>
                    </a:cubicBezTo>
                    <a:cubicBezTo>
                      <a:pt x="16790" y="28134"/>
                      <a:pt x="17935" y="27996"/>
                      <a:pt x="19075" y="27708"/>
                    </a:cubicBezTo>
                    <a:cubicBezTo>
                      <a:pt x="25896" y="26052"/>
                      <a:pt x="30466" y="19562"/>
                      <a:pt x="29671" y="12542"/>
                    </a:cubicBezTo>
                    <a:lnTo>
                      <a:pt x="29671" y="12542"/>
                    </a:lnTo>
                    <a:lnTo>
                      <a:pt x="29671" y="12608"/>
                    </a:lnTo>
                    <a:lnTo>
                      <a:pt x="16624" y="13403"/>
                    </a:lnTo>
                    <a:lnTo>
                      <a:pt x="16624" y="13403"/>
                    </a:lnTo>
                    <a:lnTo>
                      <a:pt x="26890" y="5521"/>
                    </a:lnTo>
                    <a:cubicBezTo>
                      <a:pt x="24115" y="1935"/>
                      <a:pt x="19936" y="0"/>
                      <a:pt x="1566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36"/>
              <p:cNvSpPr/>
              <p:nvPr/>
            </p:nvSpPr>
            <p:spPr>
              <a:xfrm>
                <a:off x="1137510" y="3111493"/>
                <a:ext cx="338510" cy="349788"/>
              </a:xfrm>
              <a:custGeom>
                <a:rect b="b" l="l" r="r" t="t"/>
                <a:pathLst>
                  <a:path extrusionOk="0" h="30798" w="29805">
                    <a:moveTo>
                      <a:pt x="29539" y="15234"/>
                    </a:moveTo>
                    <a:lnTo>
                      <a:pt x="16492" y="15167"/>
                    </a:lnTo>
                    <a:lnTo>
                      <a:pt x="27287" y="8015"/>
                    </a:lnTo>
                    <a:cubicBezTo>
                      <a:pt x="23446" y="2120"/>
                      <a:pt x="15830" y="1"/>
                      <a:pt x="9472" y="2981"/>
                    </a:cubicBezTo>
                    <a:cubicBezTo>
                      <a:pt x="3114" y="6028"/>
                      <a:pt x="1" y="13247"/>
                      <a:pt x="2120" y="19936"/>
                    </a:cubicBezTo>
                    <a:cubicBezTo>
                      <a:pt x="4240" y="26691"/>
                      <a:pt x="10995" y="30798"/>
                      <a:pt x="17883" y="29605"/>
                    </a:cubicBezTo>
                    <a:cubicBezTo>
                      <a:pt x="24837" y="28413"/>
                      <a:pt x="29804" y="22254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36"/>
              <p:cNvSpPr/>
              <p:nvPr/>
            </p:nvSpPr>
            <p:spPr>
              <a:xfrm>
                <a:off x="1160838" y="3283752"/>
                <a:ext cx="315182" cy="176030"/>
              </a:xfrm>
              <a:custGeom>
                <a:rect b="b" l="l" r="r" t="t"/>
                <a:pathLst>
                  <a:path extrusionOk="0" h="15499" w="27751">
                    <a:moveTo>
                      <a:pt x="27485" y="67"/>
                    </a:moveTo>
                    <a:lnTo>
                      <a:pt x="14438" y="0"/>
                    </a:lnTo>
                    <a:lnTo>
                      <a:pt x="0" y="4372"/>
                    </a:lnTo>
                    <a:cubicBezTo>
                      <a:pt x="1921" y="11193"/>
                      <a:pt x="8676" y="15498"/>
                      <a:pt x="15696" y="14438"/>
                    </a:cubicBezTo>
                    <a:cubicBezTo>
                      <a:pt x="22651" y="13313"/>
                      <a:pt x="27750" y="7153"/>
                      <a:pt x="27551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7" name="Google Shape;3627;p36"/>
            <p:cNvGrpSpPr/>
            <p:nvPr/>
          </p:nvGrpSpPr>
          <p:grpSpPr>
            <a:xfrm rot="-5400000">
              <a:off x="4921506" y="5131165"/>
              <a:ext cx="750893" cy="775551"/>
              <a:chOff x="1181145" y="2013279"/>
              <a:chExt cx="346018" cy="357364"/>
            </a:xfrm>
          </p:grpSpPr>
          <p:sp>
            <p:nvSpPr>
              <p:cNvPr id="3628" name="Google Shape;3628;p36"/>
              <p:cNvSpPr/>
              <p:nvPr/>
            </p:nvSpPr>
            <p:spPr>
              <a:xfrm>
                <a:off x="1181145" y="2050657"/>
                <a:ext cx="346018" cy="319986"/>
              </a:xfrm>
              <a:custGeom>
                <a:rect b="b" l="l" r="r" t="t"/>
                <a:pathLst>
                  <a:path extrusionOk="0" h="28174" w="30466">
                    <a:moveTo>
                      <a:pt x="15665" y="0"/>
                    </a:moveTo>
                    <a:cubicBezTo>
                      <a:pt x="13309" y="0"/>
                      <a:pt x="10926" y="589"/>
                      <a:pt x="8743" y="1809"/>
                    </a:cubicBezTo>
                    <a:cubicBezTo>
                      <a:pt x="2649" y="5320"/>
                      <a:pt x="0" y="12737"/>
                      <a:pt x="2649" y="19294"/>
                    </a:cubicBezTo>
                    <a:cubicBezTo>
                      <a:pt x="4809" y="24775"/>
                      <a:pt x="10069" y="28174"/>
                      <a:pt x="15722" y="28174"/>
                    </a:cubicBezTo>
                    <a:cubicBezTo>
                      <a:pt x="16831" y="28174"/>
                      <a:pt x="17955" y="28043"/>
                      <a:pt x="19074" y="27771"/>
                    </a:cubicBezTo>
                    <a:cubicBezTo>
                      <a:pt x="25896" y="26049"/>
                      <a:pt x="30466" y="19559"/>
                      <a:pt x="29671" y="12605"/>
                    </a:cubicBezTo>
                    <a:lnTo>
                      <a:pt x="29671" y="12605"/>
                    </a:lnTo>
                    <a:lnTo>
                      <a:pt x="16624" y="13466"/>
                    </a:lnTo>
                    <a:lnTo>
                      <a:pt x="26889" y="5585"/>
                    </a:lnTo>
                    <a:cubicBezTo>
                      <a:pt x="24153" y="1951"/>
                      <a:pt x="19955" y="0"/>
                      <a:pt x="1566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36"/>
              <p:cNvSpPr/>
              <p:nvPr/>
            </p:nvSpPr>
            <p:spPr>
              <a:xfrm>
                <a:off x="1187914" y="2013279"/>
                <a:ext cx="339249" cy="349788"/>
              </a:xfrm>
              <a:custGeom>
                <a:rect b="b" l="l" r="r" t="t"/>
                <a:pathLst>
                  <a:path extrusionOk="0" h="30798" w="29870">
                    <a:moveTo>
                      <a:pt x="29605" y="15234"/>
                    </a:moveTo>
                    <a:lnTo>
                      <a:pt x="16491" y="15167"/>
                    </a:lnTo>
                    <a:lnTo>
                      <a:pt x="27353" y="8015"/>
                    </a:lnTo>
                    <a:cubicBezTo>
                      <a:pt x="23512" y="2120"/>
                      <a:pt x="15895" y="1"/>
                      <a:pt x="9537" y="3047"/>
                    </a:cubicBezTo>
                    <a:cubicBezTo>
                      <a:pt x="3179" y="6028"/>
                      <a:pt x="0" y="13247"/>
                      <a:pt x="2120" y="20002"/>
                    </a:cubicBezTo>
                    <a:cubicBezTo>
                      <a:pt x="4239" y="26691"/>
                      <a:pt x="10994" y="30798"/>
                      <a:pt x="17948" y="29605"/>
                    </a:cubicBezTo>
                    <a:cubicBezTo>
                      <a:pt x="24903" y="28413"/>
                      <a:pt x="29870" y="22320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36"/>
              <p:cNvSpPr/>
              <p:nvPr/>
            </p:nvSpPr>
            <p:spPr>
              <a:xfrm>
                <a:off x="1211981" y="2185538"/>
                <a:ext cx="315182" cy="176779"/>
              </a:xfrm>
              <a:custGeom>
                <a:rect b="b" l="l" r="r" t="t"/>
                <a:pathLst>
                  <a:path extrusionOk="0" h="15565" w="27751">
                    <a:moveTo>
                      <a:pt x="27486" y="67"/>
                    </a:moveTo>
                    <a:lnTo>
                      <a:pt x="14372" y="0"/>
                    </a:lnTo>
                    <a:lnTo>
                      <a:pt x="1" y="4372"/>
                    </a:lnTo>
                    <a:cubicBezTo>
                      <a:pt x="1921" y="11193"/>
                      <a:pt x="8610" y="15564"/>
                      <a:pt x="15631" y="14438"/>
                    </a:cubicBezTo>
                    <a:cubicBezTo>
                      <a:pt x="22651" y="13312"/>
                      <a:pt x="27751" y="7153"/>
                      <a:pt x="27486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31" name="Google Shape;3631;p36"/>
            <p:cNvGrpSpPr/>
            <p:nvPr/>
          </p:nvGrpSpPr>
          <p:grpSpPr>
            <a:xfrm rot="7199957">
              <a:off x="1210677" y="4853427"/>
              <a:ext cx="467841" cy="482506"/>
              <a:chOff x="1129991" y="3111493"/>
              <a:chExt cx="346029" cy="356875"/>
            </a:xfrm>
          </p:grpSpPr>
          <p:sp>
            <p:nvSpPr>
              <p:cNvPr id="3632" name="Google Shape;3632;p36"/>
              <p:cNvSpPr/>
              <p:nvPr/>
            </p:nvSpPr>
            <p:spPr>
              <a:xfrm>
                <a:off x="1129991" y="3148836"/>
                <a:ext cx="346029" cy="319532"/>
              </a:xfrm>
              <a:custGeom>
                <a:rect b="b" l="l" r="r" t="t"/>
                <a:pathLst>
                  <a:path extrusionOk="0" h="28134" w="30467">
                    <a:moveTo>
                      <a:pt x="15667" y="0"/>
                    </a:moveTo>
                    <a:cubicBezTo>
                      <a:pt x="13313" y="0"/>
                      <a:pt x="10932" y="589"/>
                      <a:pt x="8743" y="1813"/>
                    </a:cubicBezTo>
                    <a:cubicBezTo>
                      <a:pt x="2650" y="5323"/>
                      <a:pt x="1" y="12740"/>
                      <a:pt x="2650" y="19297"/>
                    </a:cubicBezTo>
                    <a:cubicBezTo>
                      <a:pt x="4801" y="24703"/>
                      <a:pt x="10032" y="28134"/>
                      <a:pt x="15661" y="28134"/>
                    </a:cubicBezTo>
                    <a:cubicBezTo>
                      <a:pt x="16790" y="28134"/>
                      <a:pt x="17935" y="27996"/>
                      <a:pt x="19075" y="27708"/>
                    </a:cubicBezTo>
                    <a:cubicBezTo>
                      <a:pt x="25896" y="26052"/>
                      <a:pt x="30466" y="19562"/>
                      <a:pt x="29671" y="12542"/>
                    </a:cubicBezTo>
                    <a:lnTo>
                      <a:pt x="29671" y="12542"/>
                    </a:lnTo>
                    <a:lnTo>
                      <a:pt x="29671" y="12608"/>
                    </a:lnTo>
                    <a:lnTo>
                      <a:pt x="16624" y="13403"/>
                    </a:lnTo>
                    <a:lnTo>
                      <a:pt x="16624" y="13403"/>
                    </a:lnTo>
                    <a:lnTo>
                      <a:pt x="26890" y="5521"/>
                    </a:lnTo>
                    <a:cubicBezTo>
                      <a:pt x="24115" y="1935"/>
                      <a:pt x="19936" y="0"/>
                      <a:pt x="1566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36"/>
              <p:cNvSpPr/>
              <p:nvPr/>
            </p:nvSpPr>
            <p:spPr>
              <a:xfrm>
                <a:off x="1137510" y="3111493"/>
                <a:ext cx="338510" cy="349788"/>
              </a:xfrm>
              <a:custGeom>
                <a:rect b="b" l="l" r="r" t="t"/>
                <a:pathLst>
                  <a:path extrusionOk="0" h="30798" w="29805">
                    <a:moveTo>
                      <a:pt x="29539" y="15234"/>
                    </a:moveTo>
                    <a:lnTo>
                      <a:pt x="16492" y="15167"/>
                    </a:lnTo>
                    <a:lnTo>
                      <a:pt x="27287" y="8015"/>
                    </a:lnTo>
                    <a:cubicBezTo>
                      <a:pt x="23446" y="2120"/>
                      <a:pt x="15830" y="1"/>
                      <a:pt x="9472" y="2981"/>
                    </a:cubicBezTo>
                    <a:cubicBezTo>
                      <a:pt x="3114" y="6028"/>
                      <a:pt x="1" y="13247"/>
                      <a:pt x="2120" y="19936"/>
                    </a:cubicBezTo>
                    <a:cubicBezTo>
                      <a:pt x="4240" y="26691"/>
                      <a:pt x="10995" y="30798"/>
                      <a:pt x="17883" y="29605"/>
                    </a:cubicBezTo>
                    <a:cubicBezTo>
                      <a:pt x="24837" y="28413"/>
                      <a:pt x="29804" y="22254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36"/>
              <p:cNvSpPr/>
              <p:nvPr/>
            </p:nvSpPr>
            <p:spPr>
              <a:xfrm>
                <a:off x="1160838" y="3283752"/>
                <a:ext cx="315182" cy="176030"/>
              </a:xfrm>
              <a:custGeom>
                <a:rect b="b" l="l" r="r" t="t"/>
                <a:pathLst>
                  <a:path extrusionOk="0" h="15499" w="27751">
                    <a:moveTo>
                      <a:pt x="27485" y="67"/>
                    </a:moveTo>
                    <a:lnTo>
                      <a:pt x="14438" y="0"/>
                    </a:lnTo>
                    <a:lnTo>
                      <a:pt x="0" y="4372"/>
                    </a:lnTo>
                    <a:cubicBezTo>
                      <a:pt x="1921" y="11193"/>
                      <a:pt x="8676" y="15498"/>
                      <a:pt x="15696" y="14438"/>
                    </a:cubicBezTo>
                    <a:cubicBezTo>
                      <a:pt x="22651" y="13313"/>
                      <a:pt x="27750" y="7153"/>
                      <a:pt x="27551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35" name="Google Shape;3635;p36"/>
            <p:cNvGrpSpPr/>
            <p:nvPr/>
          </p:nvGrpSpPr>
          <p:grpSpPr>
            <a:xfrm flipH="1" rot="-5400000">
              <a:off x="3668642" y="3214203"/>
              <a:ext cx="1614778" cy="3578179"/>
              <a:chOff x="3604925" y="237775"/>
              <a:chExt cx="2352875" cy="5213725"/>
            </a:xfrm>
          </p:grpSpPr>
          <p:sp>
            <p:nvSpPr>
              <p:cNvPr id="3636" name="Google Shape;3636;p36"/>
              <p:cNvSpPr/>
              <p:nvPr/>
            </p:nvSpPr>
            <p:spPr>
              <a:xfrm>
                <a:off x="4470375" y="4072300"/>
                <a:ext cx="192000" cy="177750"/>
              </a:xfrm>
              <a:custGeom>
                <a:rect b="b" l="l" r="r" t="t"/>
                <a:pathLst>
                  <a:path extrusionOk="0" h="7110" w="7680">
                    <a:moveTo>
                      <a:pt x="3841" y="0"/>
                    </a:moveTo>
                    <a:cubicBezTo>
                      <a:pt x="3106" y="0"/>
                      <a:pt x="2371" y="962"/>
                      <a:pt x="3493" y="2887"/>
                    </a:cubicBezTo>
                    <a:cubicBezTo>
                      <a:pt x="2826" y="1759"/>
                      <a:pt x="2131" y="1363"/>
                      <a:pt x="1600" y="1363"/>
                    </a:cubicBezTo>
                    <a:cubicBezTo>
                      <a:pt x="342" y="1363"/>
                      <a:pt x="0" y="3582"/>
                      <a:pt x="3119" y="3582"/>
                    </a:cubicBezTo>
                    <a:cubicBezTo>
                      <a:pt x="13" y="3582"/>
                      <a:pt x="339" y="5782"/>
                      <a:pt x="1584" y="5782"/>
                    </a:cubicBezTo>
                    <a:cubicBezTo>
                      <a:pt x="2117" y="5782"/>
                      <a:pt x="2820" y="5378"/>
                      <a:pt x="3493" y="4223"/>
                    </a:cubicBezTo>
                    <a:lnTo>
                      <a:pt x="3493" y="4223"/>
                    </a:lnTo>
                    <a:cubicBezTo>
                      <a:pt x="2371" y="6148"/>
                      <a:pt x="3106" y="7110"/>
                      <a:pt x="3841" y="7110"/>
                    </a:cubicBezTo>
                    <a:cubicBezTo>
                      <a:pt x="4576" y="7110"/>
                      <a:pt x="5311" y="6148"/>
                      <a:pt x="4188" y="4223"/>
                    </a:cubicBezTo>
                    <a:lnTo>
                      <a:pt x="4188" y="4223"/>
                    </a:lnTo>
                    <a:cubicBezTo>
                      <a:pt x="4861" y="5360"/>
                      <a:pt x="5562" y="5758"/>
                      <a:pt x="6096" y="5758"/>
                    </a:cubicBezTo>
                    <a:cubicBezTo>
                      <a:pt x="7342" y="5758"/>
                      <a:pt x="7670" y="3582"/>
                      <a:pt x="4563" y="3582"/>
                    </a:cubicBezTo>
                    <a:cubicBezTo>
                      <a:pt x="7679" y="3582"/>
                      <a:pt x="7341" y="1339"/>
                      <a:pt x="6085" y="1339"/>
                    </a:cubicBezTo>
                    <a:cubicBezTo>
                      <a:pt x="5553" y="1339"/>
                      <a:pt x="4856" y="1742"/>
                      <a:pt x="4188" y="2887"/>
                    </a:cubicBezTo>
                    <a:cubicBezTo>
                      <a:pt x="5311" y="962"/>
                      <a:pt x="4576" y="0"/>
                      <a:pt x="3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36"/>
              <p:cNvSpPr/>
              <p:nvPr/>
            </p:nvSpPr>
            <p:spPr>
              <a:xfrm>
                <a:off x="4543000" y="4145800"/>
                <a:ext cx="38775" cy="33000"/>
              </a:xfrm>
              <a:custGeom>
                <a:rect b="b" l="l" r="r" t="t"/>
                <a:pathLst>
                  <a:path extrusionOk="0" h="1320" w="1551">
                    <a:moveTo>
                      <a:pt x="909" y="0"/>
                    </a:moveTo>
                    <a:cubicBezTo>
                      <a:pt x="321" y="0"/>
                      <a:pt x="0" y="695"/>
                      <a:pt x="428" y="1123"/>
                    </a:cubicBezTo>
                    <a:cubicBezTo>
                      <a:pt x="564" y="1259"/>
                      <a:pt x="727" y="1319"/>
                      <a:pt x="887" y="1319"/>
                    </a:cubicBezTo>
                    <a:cubicBezTo>
                      <a:pt x="1228" y="1319"/>
                      <a:pt x="1551" y="1043"/>
                      <a:pt x="1551" y="642"/>
                    </a:cubicBezTo>
                    <a:cubicBezTo>
                      <a:pt x="1551" y="267"/>
                      <a:pt x="1283" y="0"/>
                      <a:pt x="9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36"/>
              <p:cNvSpPr/>
              <p:nvPr/>
            </p:nvSpPr>
            <p:spPr>
              <a:xfrm>
                <a:off x="5523650" y="5333875"/>
                <a:ext cx="128875" cy="117625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36"/>
              <p:cNvSpPr/>
              <p:nvPr/>
            </p:nvSpPr>
            <p:spPr>
              <a:xfrm>
                <a:off x="5574700" y="5381975"/>
                <a:ext cx="24100" cy="21400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36"/>
              <p:cNvSpPr/>
              <p:nvPr/>
            </p:nvSpPr>
            <p:spPr>
              <a:xfrm>
                <a:off x="5379800" y="2459225"/>
                <a:ext cx="118550" cy="108275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36"/>
              <p:cNvSpPr/>
              <p:nvPr/>
            </p:nvSpPr>
            <p:spPr>
              <a:xfrm>
                <a:off x="5426375" y="2503325"/>
                <a:ext cx="22725" cy="20075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36"/>
              <p:cNvSpPr/>
              <p:nvPr/>
            </p:nvSpPr>
            <p:spPr>
              <a:xfrm>
                <a:off x="4454625" y="1661400"/>
                <a:ext cx="191425" cy="176425"/>
              </a:xfrm>
              <a:custGeom>
                <a:rect b="b" l="l" r="r" t="t"/>
                <a:pathLst>
                  <a:path extrusionOk="0" h="7057" w="7657">
                    <a:moveTo>
                      <a:pt x="3829" y="0"/>
                    </a:moveTo>
                    <a:cubicBezTo>
                      <a:pt x="3094" y="0"/>
                      <a:pt x="2359" y="963"/>
                      <a:pt x="3482" y="2887"/>
                    </a:cubicBezTo>
                    <a:cubicBezTo>
                      <a:pt x="2809" y="1750"/>
                      <a:pt x="2108" y="1352"/>
                      <a:pt x="1575" y="1352"/>
                    </a:cubicBezTo>
                    <a:cubicBezTo>
                      <a:pt x="328" y="1352"/>
                      <a:pt x="0" y="3528"/>
                      <a:pt x="3108" y="3528"/>
                    </a:cubicBezTo>
                    <a:cubicBezTo>
                      <a:pt x="2" y="3528"/>
                      <a:pt x="328" y="5729"/>
                      <a:pt x="1572" y="5729"/>
                    </a:cubicBezTo>
                    <a:cubicBezTo>
                      <a:pt x="2106" y="5729"/>
                      <a:pt x="2808" y="5325"/>
                      <a:pt x="3482" y="4170"/>
                    </a:cubicBezTo>
                    <a:lnTo>
                      <a:pt x="3482" y="4170"/>
                    </a:lnTo>
                    <a:cubicBezTo>
                      <a:pt x="2359" y="6094"/>
                      <a:pt x="3094" y="7057"/>
                      <a:pt x="3829" y="7057"/>
                    </a:cubicBezTo>
                    <a:cubicBezTo>
                      <a:pt x="4564" y="7057"/>
                      <a:pt x="5299" y="6094"/>
                      <a:pt x="4177" y="4170"/>
                    </a:cubicBezTo>
                    <a:lnTo>
                      <a:pt x="4177" y="4170"/>
                    </a:lnTo>
                    <a:cubicBezTo>
                      <a:pt x="4851" y="5325"/>
                      <a:pt x="5553" y="5729"/>
                      <a:pt x="6086" y="5729"/>
                    </a:cubicBezTo>
                    <a:cubicBezTo>
                      <a:pt x="7331" y="5729"/>
                      <a:pt x="7657" y="3528"/>
                      <a:pt x="4551" y="3528"/>
                    </a:cubicBezTo>
                    <a:cubicBezTo>
                      <a:pt x="7657" y="3528"/>
                      <a:pt x="7331" y="1328"/>
                      <a:pt x="6086" y="1328"/>
                    </a:cubicBezTo>
                    <a:cubicBezTo>
                      <a:pt x="5553" y="1328"/>
                      <a:pt x="4850" y="1732"/>
                      <a:pt x="4177" y="2887"/>
                    </a:cubicBezTo>
                    <a:cubicBezTo>
                      <a:pt x="5300" y="963"/>
                      <a:pt x="4564" y="0"/>
                      <a:pt x="3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36"/>
              <p:cNvSpPr/>
              <p:nvPr/>
            </p:nvSpPr>
            <p:spPr>
              <a:xfrm>
                <a:off x="4530938" y="1732950"/>
                <a:ext cx="38800" cy="33300"/>
              </a:xfrm>
              <a:custGeom>
                <a:rect b="b" l="l" r="r" t="t"/>
                <a:pathLst>
                  <a:path extrusionOk="0" h="1332" w="1552">
                    <a:moveTo>
                      <a:pt x="910" y="1"/>
                    </a:moveTo>
                    <a:cubicBezTo>
                      <a:pt x="322" y="1"/>
                      <a:pt x="1" y="696"/>
                      <a:pt x="429" y="1124"/>
                    </a:cubicBezTo>
                    <a:cubicBezTo>
                      <a:pt x="571" y="1266"/>
                      <a:pt x="743" y="1331"/>
                      <a:pt x="910" y="1331"/>
                    </a:cubicBezTo>
                    <a:cubicBezTo>
                      <a:pt x="1242" y="1331"/>
                      <a:pt x="1551" y="1070"/>
                      <a:pt x="1551" y="642"/>
                    </a:cubicBezTo>
                    <a:cubicBezTo>
                      <a:pt x="1551" y="268"/>
                      <a:pt x="1284" y="1"/>
                      <a:pt x="91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36"/>
              <p:cNvSpPr/>
              <p:nvPr/>
            </p:nvSpPr>
            <p:spPr>
              <a:xfrm>
                <a:off x="3663725" y="2872850"/>
                <a:ext cx="102750" cy="93575"/>
              </a:xfrm>
              <a:custGeom>
                <a:rect b="b" l="l" r="r" t="t"/>
                <a:pathLst>
                  <a:path extrusionOk="0" h="3743" w="4110">
                    <a:moveTo>
                      <a:pt x="2035" y="1"/>
                    </a:moveTo>
                    <a:cubicBezTo>
                      <a:pt x="1641" y="1"/>
                      <a:pt x="1253" y="509"/>
                      <a:pt x="1868" y="1524"/>
                    </a:cubicBezTo>
                    <a:cubicBezTo>
                      <a:pt x="1497" y="912"/>
                      <a:pt x="1117" y="698"/>
                      <a:pt x="831" y="698"/>
                    </a:cubicBezTo>
                    <a:cubicBezTo>
                      <a:pt x="168" y="698"/>
                      <a:pt x="11" y="1845"/>
                      <a:pt x="1654" y="1845"/>
                    </a:cubicBezTo>
                    <a:cubicBezTo>
                      <a:pt x="0" y="1845"/>
                      <a:pt x="170" y="3034"/>
                      <a:pt x="844" y="3034"/>
                    </a:cubicBezTo>
                    <a:cubicBezTo>
                      <a:pt x="1129" y="3034"/>
                      <a:pt x="1503" y="2822"/>
                      <a:pt x="1868" y="2219"/>
                    </a:cubicBezTo>
                    <a:lnTo>
                      <a:pt x="1868" y="2219"/>
                    </a:lnTo>
                    <a:cubicBezTo>
                      <a:pt x="1253" y="3235"/>
                      <a:pt x="1641" y="3743"/>
                      <a:pt x="2035" y="3743"/>
                    </a:cubicBezTo>
                    <a:cubicBezTo>
                      <a:pt x="2429" y="3743"/>
                      <a:pt x="2830" y="3235"/>
                      <a:pt x="2242" y="2219"/>
                    </a:cubicBezTo>
                    <a:lnTo>
                      <a:pt x="2242" y="2219"/>
                    </a:lnTo>
                    <a:cubicBezTo>
                      <a:pt x="2591" y="2822"/>
                      <a:pt x="2959" y="3034"/>
                      <a:pt x="3243" y="3034"/>
                    </a:cubicBezTo>
                    <a:cubicBezTo>
                      <a:pt x="3914" y="3034"/>
                      <a:pt x="4110" y="1845"/>
                      <a:pt x="2456" y="1845"/>
                    </a:cubicBezTo>
                    <a:cubicBezTo>
                      <a:pt x="4099" y="1845"/>
                      <a:pt x="3916" y="698"/>
                      <a:pt x="3256" y="698"/>
                    </a:cubicBezTo>
                    <a:cubicBezTo>
                      <a:pt x="2971" y="698"/>
                      <a:pt x="2597" y="912"/>
                      <a:pt x="2242" y="1524"/>
                    </a:cubicBezTo>
                    <a:cubicBezTo>
                      <a:pt x="2830" y="509"/>
                      <a:pt x="2429" y="1"/>
                      <a:pt x="2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36"/>
              <p:cNvSpPr/>
              <p:nvPr/>
            </p:nvSpPr>
            <p:spPr>
              <a:xfrm>
                <a:off x="3706400" y="2910950"/>
                <a:ext cx="17400" cy="16050"/>
              </a:xfrm>
              <a:custGeom>
                <a:rect b="b" l="l" r="r" t="t"/>
                <a:pathLst>
                  <a:path extrusionOk="0" h="642" w="696">
                    <a:moveTo>
                      <a:pt x="321" y="0"/>
                    </a:moveTo>
                    <a:cubicBezTo>
                      <a:pt x="161" y="0"/>
                      <a:pt x="1" y="107"/>
                      <a:pt x="1" y="321"/>
                    </a:cubicBezTo>
                    <a:cubicBezTo>
                      <a:pt x="1" y="481"/>
                      <a:pt x="161" y="642"/>
                      <a:pt x="321" y="642"/>
                    </a:cubicBezTo>
                    <a:cubicBezTo>
                      <a:pt x="535" y="642"/>
                      <a:pt x="696" y="481"/>
                      <a:pt x="696" y="321"/>
                    </a:cubicBezTo>
                    <a:cubicBezTo>
                      <a:pt x="696" y="107"/>
                      <a:pt x="535" y="0"/>
                      <a:pt x="321" y="0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36"/>
              <p:cNvSpPr/>
              <p:nvPr/>
            </p:nvSpPr>
            <p:spPr>
              <a:xfrm>
                <a:off x="5686025" y="3720475"/>
                <a:ext cx="102125" cy="94250"/>
              </a:xfrm>
              <a:custGeom>
                <a:rect b="b" l="l" r="r" t="t"/>
                <a:pathLst>
                  <a:path extrusionOk="0" h="3770" w="4085">
                    <a:moveTo>
                      <a:pt x="2043" y="1"/>
                    </a:moveTo>
                    <a:cubicBezTo>
                      <a:pt x="1655" y="1"/>
                      <a:pt x="1268" y="522"/>
                      <a:pt x="1856" y="1564"/>
                    </a:cubicBezTo>
                    <a:cubicBezTo>
                      <a:pt x="1500" y="934"/>
                      <a:pt x="1125" y="714"/>
                      <a:pt x="840" y="714"/>
                    </a:cubicBezTo>
                    <a:cubicBezTo>
                      <a:pt x="181" y="714"/>
                      <a:pt x="1" y="1885"/>
                      <a:pt x="1642" y="1885"/>
                    </a:cubicBezTo>
                    <a:cubicBezTo>
                      <a:pt x="1" y="1885"/>
                      <a:pt x="181" y="3056"/>
                      <a:pt x="840" y="3056"/>
                    </a:cubicBezTo>
                    <a:cubicBezTo>
                      <a:pt x="1125" y="3056"/>
                      <a:pt x="1500" y="2836"/>
                      <a:pt x="1856" y="2206"/>
                    </a:cubicBezTo>
                    <a:lnTo>
                      <a:pt x="1856" y="2206"/>
                    </a:lnTo>
                    <a:cubicBezTo>
                      <a:pt x="1268" y="3248"/>
                      <a:pt x="1655" y="3769"/>
                      <a:pt x="2043" y="3769"/>
                    </a:cubicBezTo>
                    <a:cubicBezTo>
                      <a:pt x="2430" y="3769"/>
                      <a:pt x="2818" y="3248"/>
                      <a:pt x="2230" y="2206"/>
                    </a:cubicBezTo>
                    <a:lnTo>
                      <a:pt x="2230" y="2206"/>
                    </a:lnTo>
                    <a:cubicBezTo>
                      <a:pt x="2586" y="2836"/>
                      <a:pt x="2961" y="3056"/>
                      <a:pt x="3246" y="3056"/>
                    </a:cubicBezTo>
                    <a:cubicBezTo>
                      <a:pt x="3904" y="3056"/>
                      <a:pt x="4085" y="1885"/>
                      <a:pt x="2444" y="1885"/>
                    </a:cubicBezTo>
                    <a:cubicBezTo>
                      <a:pt x="4085" y="1885"/>
                      <a:pt x="3904" y="714"/>
                      <a:pt x="3246" y="714"/>
                    </a:cubicBezTo>
                    <a:cubicBezTo>
                      <a:pt x="2961" y="714"/>
                      <a:pt x="2586" y="934"/>
                      <a:pt x="2230" y="1564"/>
                    </a:cubicBezTo>
                    <a:cubicBezTo>
                      <a:pt x="2818" y="522"/>
                      <a:pt x="2430" y="1"/>
                      <a:pt x="20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36"/>
              <p:cNvSpPr/>
              <p:nvPr/>
            </p:nvSpPr>
            <p:spPr>
              <a:xfrm>
                <a:off x="5727725" y="3760575"/>
                <a:ext cx="18750" cy="14050"/>
              </a:xfrm>
              <a:custGeom>
                <a:rect b="b" l="l" r="r" t="t"/>
                <a:pathLst>
                  <a:path extrusionOk="0" h="562" w="750">
                    <a:moveTo>
                      <a:pt x="375" y="0"/>
                    </a:moveTo>
                    <a:cubicBezTo>
                      <a:pt x="188" y="0"/>
                      <a:pt x="1" y="94"/>
                      <a:pt x="27" y="281"/>
                    </a:cubicBezTo>
                    <a:cubicBezTo>
                      <a:pt x="1" y="468"/>
                      <a:pt x="188" y="562"/>
                      <a:pt x="375" y="562"/>
                    </a:cubicBezTo>
                    <a:cubicBezTo>
                      <a:pt x="562" y="562"/>
                      <a:pt x="749" y="468"/>
                      <a:pt x="722" y="281"/>
                    </a:cubicBezTo>
                    <a:cubicBezTo>
                      <a:pt x="749" y="94"/>
                      <a:pt x="562" y="0"/>
                      <a:pt x="3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36"/>
              <p:cNvSpPr/>
              <p:nvPr/>
            </p:nvSpPr>
            <p:spPr>
              <a:xfrm>
                <a:off x="3805775" y="5356250"/>
                <a:ext cx="103300" cy="94575"/>
              </a:xfrm>
              <a:custGeom>
                <a:rect b="b" l="l" r="r" t="t"/>
                <a:pathLst>
                  <a:path extrusionOk="0" h="3783" w="4132">
                    <a:moveTo>
                      <a:pt x="2060" y="1"/>
                    </a:moveTo>
                    <a:cubicBezTo>
                      <a:pt x="1665" y="1"/>
                      <a:pt x="1264" y="522"/>
                      <a:pt x="1852" y="1564"/>
                    </a:cubicBezTo>
                    <a:cubicBezTo>
                      <a:pt x="1497" y="934"/>
                      <a:pt x="1122" y="714"/>
                      <a:pt x="838" y="714"/>
                    </a:cubicBezTo>
                    <a:cubicBezTo>
                      <a:pt x="183" y="714"/>
                      <a:pt x="14" y="1885"/>
                      <a:pt x="1692" y="1885"/>
                    </a:cubicBezTo>
                    <a:cubicBezTo>
                      <a:pt x="1" y="1885"/>
                      <a:pt x="186" y="3074"/>
                      <a:pt x="853" y="3074"/>
                    </a:cubicBezTo>
                    <a:cubicBezTo>
                      <a:pt x="1135" y="3074"/>
                      <a:pt x="1503" y="2862"/>
                      <a:pt x="1852" y="2259"/>
                    </a:cubicBezTo>
                    <a:lnTo>
                      <a:pt x="1852" y="2259"/>
                    </a:lnTo>
                    <a:cubicBezTo>
                      <a:pt x="1264" y="3275"/>
                      <a:pt x="1665" y="3783"/>
                      <a:pt x="2060" y="3783"/>
                    </a:cubicBezTo>
                    <a:cubicBezTo>
                      <a:pt x="2454" y="3783"/>
                      <a:pt x="2841" y="3275"/>
                      <a:pt x="2227" y="2259"/>
                    </a:cubicBezTo>
                    <a:lnTo>
                      <a:pt x="2227" y="2259"/>
                    </a:lnTo>
                    <a:cubicBezTo>
                      <a:pt x="2592" y="2862"/>
                      <a:pt x="2971" y="3074"/>
                      <a:pt x="3261" y="3074"/>
                    </a:cubicBezTo>
                    <a:cubicBezTo>
                      <a:pt x="3947" y="3074"/>
                      <a:pt x="4132" y="1885"/>
                      <a:pt x="2440" y="1885"/>
                    </a:cubicBezTo>
                    <a:cubicBezTo>
                      <a:pt x="4119" y="1885"/>
                      <a:pt x="3950" y="714"/>
                      <a:pt x="3276" y="714"/>
                    </a:cubicBezTo>
                    <a:cubicBezTo>
                      <a:pt x="2985" y="714"/>
                      <a:pt x="2598" y="934"/>
                      <a:pt x="2227" y="1564"/>
                    </a:cubicBezTo>
                    <a:cubicBezTo>
                      <a:pt x="2841" y="522"/>
                      <a:pt x="2454" y="1"/>
                      <a:pt x="2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36"/>
              <p:cNvSpPr/>
              <p:nvPr/>
            </p:nvSpPr>
            <p:spPr>
              <a:xfrm>
                <a:off x="3839181" y="5395351"/>
                <a:ext cx="26264" cy="20071"/>
              </a:xfrm>
              <a:custGeom>
                <a:rect b="b" l="l" r="r" t="t"/>
                <a:pathLst>
                  <a:path extrusionOk="0" h="497" w="729">
                    <a:moveTo>
                      <a:pt x="408" y="0"/>
                    </a:moveTo>
                    <a:cubicBezTo>
                      <a:pt x="1" y="0"/>
                      <a:pt x="400" y="497"/>
                      <a:pt x="614" y="497"/>
                    </a:cubicBezTo>
                    <a:cubicBezTo>
                      <a:pt x="680" y="497"/>
                      <a:pt x="729" y="448"/>
                      <a:pt x="729" y="321"/>
                    </a:cubicBezTo>
                    <a:cubicBezTo>
                      <a:pt x="729" y="161"/>
                      <a:pt x="569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36"/>
              <p:cNvSpPr/>
              <p:nvPr/>
            </p:nvSpPr>
            <p:spPr>
              <a:xfrm>
                <a:off x="5855025" y="1037463"/>
                <a:ext cx="102775" cy="93575"/>
              </a:xfrm>
              <a:custGeom>
                <a:rect b="b" l="l" r="r" t="t"/>
                <a:pathLst>
                  <a:path extrusionOk="0" h="3743" w="4111">
                    <a:moveTo>
                      <a:pt x="2076" y="0"/>
                    </a:moveTo>
                    <a:cubicBezTo>
                      <a:pt x="1681" y="0"/>
                      <a:pt x="1280" y="508"/>
                      <a:pt x="1868" y="1524"/>
                    </a:cubicBezTo>
                    <a:cubicBezTo>
                      <a:pt x="1519" y="921"/>
                      <a:pt x="1151" y="709"/>
                      <a:pt x="868" y="709"/>
                    </a:cubicBezTo>
                    <a:cubicBezTo>
                      <a:pt x="197" y="709"/>
                      <a:pt x="1" y="1898"/>
                      <a:pt x="1655" y="1898"/>
                    </a:cubicBezTo>
                    <a:cubicBezTo>
                      <a:pt x="12" y="1898"/>
                      <a:pt x="194" y="3045"/>
                      <a:pt x="855" y="3045"/>
                    </a:cubicBezTo>
                    <a:cubicBezTo>
                      <a:pt x="1131" y="3045"/>
                      <a:pt x="1490" y="2845"/>
                      <a:pt x="1834" y="2276"/>
                    </a:cubicBezTo>
                    <a:lnTo>
                      <a:pt x="1834" y="2276"/>
                    </a:lnTo>
                    <a:cubicBezTo>
                      <a:pt x="1269" y="3254"/>
                      <a:pt x="1649" y="3742"/>
                      <a:pt x="2036" y="3742"/>
                    </a:cubicBezTo>
                    <a:cubicBezTo>
                      <a:pt x="2430" y="3742"/>
                      <a:pt x="2831" y="3234"/>
                      <a:pt x="2243" y="2219"/>
                    </a:cubicBezTo>
                    <a:lnTo>
                      <a:pt x="2243" y="2219"/>
                    </a:lnTo>
                    <a:cubicBezTo>
                      <a:pt x="2613" y="2831"/>
                      <a:pt x="2994" y="3045"/>
                      <a:pt x="3280" y="3045"/>
                    </a:cubicBezTo>
                    <a:cubicBezTo>
                      <a:pt x="3943" y="3045"/>
                      <a:pt x="4099" y="1898"/>
                      <a:pt x="2457" y="1898"/>
                    </a:cubicBezTo>
                    <a:cubicBezTo>
                      <a:pt x="4110" y="1898"/>
                      <a:pt x="3914" y="709"/>
                      <a:pt x="3243" y="709"/>
                    </a:cubicBezTo>
                    <a:cubicBezTo>
                      <a:pt x="2969" y="709"/>
                      <a:pt x="2616" y="907"/>
                      <a:pt x="2277" y="1467"/>
                    </a:cubicBezTo>
                    <a:lnTo>
                      <a:pt x="2277" y="1467"/>
                    </a:lnTo>
                    <a:cubicBezTo>
                      <a:pt x="2843" y="489"/>
                      <a:pt x="2462" y="0"/>
                      <a:pt x="20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36"/>
              <p:cNvSpPr/>
              <p:nvPr/>
            </p:nvSpPr>
            <p:spPr>
              <a:xfrm>
                <a:off x="5935900" y="1045300"/>
                <a:ext cx="19725" cy="13600"/>
              </a:xfrm>
              <a:custGeom>
                <a:rect b="b" l="l" r="r" t="t"/>
                <a:pathLst>
                  <a:path extrusionOk="0" h="544" w="789">
                    <a:moveTo>
                      <a:pt x="414" y="1"/>
                    </a:moveTo>
                    <a:cubicBezTo>
                      <a:pt x="1" y="1"/>
                      <a:pt x="450" y="543"/>
                      <a:pt x="675" y="543"/>
                    </a:cubicBezTo>
                    <a:cubicBezTo>
                      <a:pt x="741" y="543"/>
                      <a:pt x="788" y="496"/>
                      <a:pt x="788" y="375"/>
                    </a:cubicBezTo>
                    <a:cubicBezTo>
                      <a:pt x="788" y="161"/>
                      <a:pt x="628" y="1"/>
                      <a:pt x="41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36"/>
              <p:cNvSpPr/>
              <p:nvPr/>
            </p:nvSpPr>
            <p:spPr>
              <a:xfrm>
                <a:off x="3604925" y="237775"/>
                <a:ext cx="102425" cy="94425"/>
              </a:xfrm>
              <a:custGeom>
                <a:rect b="b" l="l" r="r" t="t"/>
                <a:pathLst>
                  <a:path extrusionOk="0" h="3777" w="4097">
                    <a:moveTo>
                      <a:pt x="2055" y="1"/>
                    </a:moveTo>
                    <a:cubicBezTo>
                      <a:pt x="1667" y="1"/>
                      <a:pt x="1280" y="522"/>
                      <a:pt x="1868" y="1564"/>
                    </a:cubicBezTo>
                    <a:cubicBezTo>
                      <a:pt x="1496" y="934"/>
                      <a:pt x="1115" y="714"/>
                      <a:pt x="828" y="714"/>
                    </a:cubicBezTo>
                    <a:cubicBezTo>
                      <a:pt x="167" y="714"/>
                      <a:pt x="13" y="1885"/>
                      <a:pt x="1654" y="1885"/>
                    </a:cubicBezTo>
                    <a:cubicBezTo>
                      <a:pt x="0" y="1885"/>
                      <a:pt x="196" y="3074"/>
                      <a:pt x="867" y="3074"/>
                    </a:cubicBezTo>
                    <a:cubicBezTo>
                      <a:pt x="1151" y="3074"/>
                      <a:pt x="1519" y="2862"/>
                      <a:pt x="1868" y="2259"/>
                    </a:cubicBezTo>
                    <a:lnTo>
                      <a:pt x="1868" y="2259"/>
                    </a:lnTo>
                    <a:cubicBezTo>
                      <a:pt x="1284" y="3268"/>
                      <a:pt x="1662" y="3776"/>
                      <a:pt x="2047" y="3776"/>
                    </a:cubicBezTo>
                    <a:cubicBezTo>
                      <a:pt x="2437" y="3776"/>
                      <a:pt x="2834" y="3255"/>
                      <a:pt x="2242" y="2206"/>
                    </a:cubicBezTo>
                    <a:lnTo>
                      <a:pt x="2242" y="2206"/>
                    </a:lnTo>
                    <a:cubicBezTo>
                      <a:pt x="2598" y="2836"/>
                      <a:pt x="2973" y="3056"/>
                      <a:pt x="3258" y="3056"/>
                    </a:cubicBezTo>
                    <a:cubicBezTo>
                      <a:pt x="3917" y="3056"/>
                      <a:pt x="4097" y="1885"/>
                      <a:pt x="2456" y="1885"/>
                    </a:cubicBezTo>
                    <a:cubicBezTo>
                      <a:pt x="4097" y="1885"/>
                      <a:pt x="3917" y="714"/>
                      <a:pt x="3258" y="714"/>
                    </a:cubicBezTo>
                    <a:cubicBezTo>
                      <a:pt x="2973" y="714"/>
                      <a:pt x="2598" y="934"/>
                      <a:pt x="2242" y="1564"/>
                    </a:cubicBezTo>
                    <a:cubicBezTo>
                      <a:pt x="2830" y="522"/>
                      <a:pt x="2443" y="1"/>
                      <a:pt x="20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36"/>
              <p:cNvSpPr/>
              <p:nvPr/>
            </p:nvSpPr>
            <p:spPr>
              <a:xfrm>
                <a:off x="3604925" y="307113"/>
                <a:ext cx="19575" cy="12425"/>
              </a:xfrm>
              <a:custGeom>
                <a:rect b="b" l="l" r="r" t="t"/>
                <a:pathLst>
                  <a:path extrusionOk="0" h="497" w="783">
                    <a:moveTo>
                      <a:pt x="408" y="0"/>
                    </a:moveTo>
                    <a:cubicBezTo>
                      <a:pt x="1" y="0"/>
                      <a:pt x="432" y="497"/>
                      <a:pt x="660" y="497"/>
                    </a:cubicBezTo>
                    <a:cubicBezTo>
                      <a:pt x="731" y="497"/>
                      <a:pt x="782" y="448"/>
                      <a:pt x="782" y="321"/>
                    </a:cubicBezTo>
                    <a:cubicBezTo>
                      <a:pt x="782" y="161"/>
                      <a:pt x="622" y="0"/>
                      <a:pt x="4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54" name="Google Shape;3654;p36"/>
          <p:cNvSpPr/>
          <p:nvPr/>
        </p:nvSpPr>
        <p:spPr>
          <a:xfrm rot="5400000">
            <a:off x="1281879" y="-43842"/>
            <a:ext cx="12868" cy="9643"/>
          </a:xfrm>
          <a:custGeom>
            <a:rect b="b" l="l" r="r" t="t"/>
            <a:pathLst>
              <a:path extrusionOk="0" h="562" w="750">
                <a:moveTo>
                  <a:pt x="375" y="0"/>
                </a:moveTo>
                <a:cubicBezTo>
                  <a:pt x="188" y="0"/>
                  <a:pt x="1" y="94"/>
                  <a:pt x="27" y="281"/>
                </a:cubicBezTo>
                <a:cubicBezTo>
                  <a:pt x="1" y="468"/>
                  <a:pt x="188" y="562"/>
                  <a:pt x="375" y="562"/>
                </a:cubicBezTo>
                <a:cubicBezTo>
                  <a:pt x="562" y="562"/>
                  <a:pt x="749" y="468"/>
                  <a:pt x="722" y="281"/>
                </a:cubicBezTo>
                <a:cubicBezTo>
                  <a:pt x="749" y="94"/>
                  <a:pt x="562" y="0"/>
                  <a:pt x="3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5" name="Google Shape;3655;p36"/>
          <p:cNvSpPr/>
          <p:nvPr/>
        </p:nvSpPr>
        <p:spPr>
          <a:xfrm rot="145005">
            <a:off x="-364048" y="-1223964"/>
            <a:ext cx="11169606" cy="2235847"/>
          </a:xfrm>
          <a:custGeom>
            <a:rect b="b" l="l" r="r" t="t"/>
            <a:pathLst>
              <a:path extrusionOk="0" h="208966" w="238480">
                <a:moveTo>
                  <a:pt x="0" y="0"/>
                </a:moveTo>
                <a:lnTo>
                  <a:pt x="0" y="204280"/>
                </a:lnTo>
                <a:cubicBezTo>
                  <a:pt x="4796" y="207539"/>
                  <a:pt x="10349" y="208966"/>
                  <a:pt x="16050" y="208966"/>
                </a:cubicBezTo>
                <a:cubicBezTo>
                  <a:pt x="25307" y="208966"/>
                  <a:pt x="34952" y="205204"/>
                  <a:pt x="42372" y="199414"/>
                </a:cubicBezTo>
                <a:cubicBezTo>
                  <a:pt x="54364" y="190058"/>
                  <a:pt x="62187" y="176507"/>
                  <a:pt x="70818" y="163978"/>
                </a:cubicBezTo>
                <a:cubicBezTo>
                  <a:pt x="79448" y="151449"/>
                  <a:pt x="89934" y="139082"/>
                  <a:pt x="104399" y="134296"/>
                </a:cubicBezTo>
                <a:cubicBezTo>
                  <a:pt x="109554" y="132592"/>
                  <a:pt x="114843" y="131962"/>
                  <a:pt x="120202" y="131962"/>
                </a:cubicBezTo>
                <a:cubicBezTo>
                  <a:pt x="131334" y="131962"/>
                  <a:pt x="142770" y="134681"/>
                  <a:pt x="153950" y="136151"/>
                </a:cubicBezTo>
                <a:cubicBezTo>
                  <a:pt x="157557" y="136631"/>
                  <a:pt x="161312" y="136911"/>
                  <a:pt x="165074" y="136911"/>
                </a:cubicBezTo>
                <a:cubicBezTo>
                  <a:pt x="178587" y="136911"/>
                  <a:pt x="192195" y="133300"/>
                  <a:pt x="199387" y="122385"/>
                </a:cubicBezTo>
                <a:cubicBezTo>
                  <a:pt x="208851" y="108001"/>
                  <a:pt x="202398" y="89100"/>
                  <a:pt x="201403" y="71920"/>
                </a:cubicBezTo>
                <a:cubicBezTo>
                  <a:pt x="199763" y="44228"/>
                  <a:pt x="214631" y="16185"/>
                  <a:pt x="238479" y="2016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dk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6" name="Google Shape;3656;p36"/>
          <p:cNvSpPr/>
          <p:nvPr/>
        </p:nvSpPr>
        <p:spPr>
          <a:xfrm rot="5400000">
            <a:off x="1253269" y="-71371"/>
            <a:ext cx="70088" cy="64684"/>
          </a:xfrm>
          <a:custGeom>
            <a:rect b="b" l="l" r="r" t="t"/>
            <a:pathLst>
              <a:path extrusionOk="0" h="3770" w="4085">
                <a:moveTo>
                  <a:pt x="2043" y="1"/>
                </a:moveTo>
                <a:cubicBezTo>
                  <a:pt x="1655" y="1"/>
                  <a:pt x="1268" y="522"/>
                  <a:pt x="1856" y="1564"/>
                </a:cubicBezTo>
                <a:cubicBezTo>
                  <a:pt x="1500" y="934"/>
                  <a:pt x="1125" y="714"/>
                  <a:pt x="840" y="714"/>
                </a:cubicBezTo>
                <a:cubicBezTo>
                  <a:pt x="181" y="714"/>
                  <a:pt x="1" y="1885"/>
                  <a:pt x="1642" y="1885"/>
                </a:cubicBezTo>
                <a:cubicBezTo>
                  <a:pt x="1" y="1885"/>
                  <a:pt x="181" y="3056"/>
                  <a:pt x="840" y="3056"/>
                </a:cubicBezTo>
                <a:cubicBezTo>
                  <a:pt x="1125" y="3056"/>
                  <a:pt x="1500" y="2836"/>
                  <a:pt x="1856" y="2206"/>
                </a:cubicBezTo>
                <a:lnTo>
                  <a:pt x="1856" y="2206"/>
                </a:lnTo>
                <a:cubicBezTo>
                  <a:pt x="1268" y="3248"/>
                  <a:pt x="1655" y="3769"/>
                  <a:pt x="2043" y="3769"/>
                </a:cubicBezTo>
                <a:cubicBezTo>
                  <a:pt x="2430" y="3769"/>
                  <a:pt x="2818" y="3248"/>
                  <a:pt x="2230" y="2206"/>
                </a:cubicBezTo>
                <a:lnTo>
                  <a:pt x="2230" y="2206"/>
                </a:lnTo>
                <a:cubicBezTo>
                  <a:pt x="2586" y="2836"/>
                  <a:pt x="2961" y="3056"/>
                  <a:pt x="3246" y="3056"/>
                </a:cubicBezTo>
                <a:cubicBezTo>
                  <a:pt x="3904" y="3056"/>
                  <a:pt x="4085" y="1885"/>
                  <a:pt x="2444" y="1885"/>
                </a:cubicBezTo>
                <a:cubicBezTo>
                  <a:pt x="4085" y="1885"/>
                  <a:pt x="3904" y="714"/>
                  <a:pt x="3246" y="714"/>
                </a:cubicBezTo>
                <a:cubicBezTo>
                  <a:pt x="2961" y="714"/>
                  <a:pt x="2586" y="934"/>
                  <a:pt x="2230" y="1564"/>
                </a:cubicBezTo>
                <a:cubicBezTo>
                  <a:pt x="2818" y="522"/>
                  <a:pt x="2430" y="1"/>
                  <a:pt x="204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7" name="Google Shape;3657;p36"/>
          <p:cNvSpPr/>
          <p:nvPr/>
        </p:nvSpPr>
        <p:spPr>
          <a:xfrm rot="5400000">
            <a:off x="7295033" y="-175012"/>
            <a:ext cx="70294" cy="64804"/>
          </a:xfrm>
          <a:custGeom>
            <a:rect b="b" l="l" r="r" t="t"/>
            <a:pathLst>
              <a:path extrusionOk="0" h="3777" w="4097">
                <a:moveTo>
                  <a:pt x="2055" y="1"/>
                </a:moveTo>
                <a:cubicBezTo>
                  <a:pt x="1667" y="1"/>
                  <a:pt x="1280" y="522"/>
                  <a:pt x="1868" y="1564"/>
                </a:cubicBezTo>
                <a:cubicBezTo>
                  <a:pt x="1496" y="934"/>
                  <a:pt x="1115" y="714"/>
                  <a:pt x="828" y="714"/>
                </a:cubicBezTo>
                <a:cubicBezTo>
                  <a:pt x="167" y="714"/>
                  <a:pt x="13" y="1885"/>
                  <a:pt x="1654" y="1885"/>
                </a:cubicBezTo>
                <a:cubicBezTo>
                  <a:pt x="0" y="1885"/>
                  <a:pt x="196" y="3074"/>
                  <a:pt x="867" y="3074"/>
                </a:cubicBezTo>
                <a:cubicBezTo>
                  <a:pt x="1151" y="3074"/>
                  <a:pt x="1519" y="2862"/>
                  <a:pt x="1868" y="2259"/>
                </a:cubicBezTo>
                <a:lnTo>
                  <a:pt x="1868" y="2259"/>
                </a:lnTo>
                <a:cubicBezTo>
                  <a:pt x="1284" y="3268"/>
                  <a:pt x="1662" y="3776"/>
                  <a:pt x="2047" y="3776"/>
                </a:cubicBezTo>
                <a:cubicBezTo>
                  <a:pt x="2437" y="3776"/>
                  <a:pt x="2834" y="3255"/>
                  <a:pt x="2242" y="2206"/>
                </a:cubicBezTo>
                <a:lnTo>
                  <a:pt x="2242" y="2206"/>
                </a:lnTo>
                <a:cubicBezTo>
                  <a:pt x="2598" y="2836"/>
                  <a:pt x="2973" y="3056"/>
                  <a:pt x="3258" y="3056"/>
                </a:cubicBezTo>
                <a:cubicBezTo>
                  <a:pt x="3917" y="3056"/>
                  <a:pt x="4097" y="1885"/>
                  <a:pt x="2456" y="1885"/>
                </a:cubicBezTo>
                <a:cubicBezTo>
                  <a:pt x="4097" y="1885"/>
                  <a:pt x="3917" y="714"/>
                  <a:pt x="3258" y="714"/>
                </a:cubicBezTo>
                <a:cubicBezTo>
                  <a:pt x="2973" y="714"/>
                  <a:pt x="2598" y="934"/>
                  <a:pt x="2242" y="1564"/>
                </a:cubicBezTo>
                <a:cubicBezTo>
                  <a:pt x="2830" y="522"/>
                  <a:pt x="2443" y="1"/>
                  <a:pt x="205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8" name="Google Shape;3658;p36"/>
          <p:cNvSpPr/>
          <p:nvPr/>
        </p:nvSpPr>
        <p:spPr>
          <a:xfrm rot="5400000">
            <a:off x="7304015" y="-175304"/>
            <a:ext cx="13434" cy="8527"/>
          </a:xfrm>
          <a:custGeom>
            <a:rect b="b" l="l" r="r" t="t"/>
            <a:pathLst>
              <a:path extrusionOk="0" h="497" w="783">
                <a:moveTo>
                  <a:pt x="408" y="0"/>
                </a:moveTo>
                <a:cubicBezTo>
                  <a:pt x="1" y="0"/>
                  <a:pt x="432" y="497"/>
                  <a:pt x="660" y="497"/>
                </a:cubicBezTo>
                <a:cubicBezTo>
                  <a:pt x="731" y="497"/>
                  <a:pt x="782" y="448"/>
                  <a:pt x="782" y="321"/>
                </a:cubicBezTo>
                <a:cubicBezTo>
                  <a:pt x="782" y="161"/>
                  <a:pt x="622" y="0"/>
                  <a:pt x="40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59" name="Google Shape;3659;p36"/>
          <p:cNvGrpSpPr/>
          <p:nvPr/>
        </p:nvGrpSpPr>
        <p:grpSpPr>
          <a:xfrm>
            <a:off x="-366149" y="-570043"/>
            <a:ext cx="2023182" cy="2602832"/>
            <a:chOff x="1501399" y="238125"/>
            <a:chExt cx="4036676" cy="5193200"/>
          </a:xfrm>
        </p:grpSpPr>
        <p:sp>
          <p:nvSpPr>
            <p:cNvPr id="3660" name="Google Shape;3660;p36"/>
            <p:cNvSpPr/>
            <p:nvPr/>
          </p:nvSpPr>
          <p:spPr>
            <a:xfrm>
              <a:off x="3206875" y="1660200"/>
              <a:ext cx="2331200" cy="1925200"/>
            </a:xfrm>
            <a:custGeom>
              <a:rect b="b" l="l" r="r" t="t"/>
              <a:pathLst>
                <a:path extrusionOk="0" h="77008" w="93248">
                  <a:moveTo>
                    <a:pt x="93248" y="77007"/>
                  </a:moveTo>
                  <a:cubicBezTo>
                    <a:pt x="93248" y="77007"/>
                    <a:pt x="87227" y="18618"/>
                    <a:pt x="50070" y="1"/>
                  </a:cubicBezTo>
                  <a:lnTo>
                    <a:pt x="1" y="10617"/>
                  </a:lnTo>
                  <a:cubicBezTo>
                    <a:pt x="1" y="10617"/>
                    <a:pt x="55854" y="14419"/>
                    <a:pt x="93248" y="770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36"/>
            <p:cNvSpPr/>
            <p:nvPr/>
          </p:nvSpPr>
          <p:spPr>
            <a:xfrm>
              <a:off x="2079925" y="2937700"/>
              <a:ext cx="2572825" cy="2398575"/>
            </a:xfrm>
            <a:custGeom>
              <a:rect b="b" l="l" r="r" t="t"/>
              <a:pathLst>
                <a:path extrusionOk="0" h="95943" w="102913">
                  <a:moveTo>
                    <a:pt x="0" y="95942"/>
                  </a:moveTo>
                  <a:cubicBezTo>
                    <a:pt x="0" y="95942"/>
                    <a:pt x="59498" y="51972"/>
                    <a:pt x="102912" y="1"/>
                  </a:cubicBezTo>
                  <a:cubicBezTo>
                    <a:pt x="102912" y="1"/>
                    <a:pt x="48010" y="159"/>
                    <a:pt x="0" y="5347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36"/>
            <p:cNvSpPr/>
            <p:nvPr/>
          </p:nvSpPr>
          <p:spPr>
            <a:xfrm>
              <a:off x="2079925" y="1468075"/>
              <a:ext cx="2378725" cy="3963250"/>
            </a:xfrm>
            <a:custGeom>
              <a:rect b="b" l="l" r="r" t="t"/>
              <a:pathLst>
                <a:path extrusionOk="0" h="158530" w="95149">
                  <a:moveTo>
                    <a:pt x="0" y="158530"/>
                  </a:moveTo>
                  <a:cubicBezTo>
                    <a:pt x="0" y="158530"/>
                    <a:pt x="17509" y="72808"/>
                    <a:pt x="95148" y="7686"/>
                  </a:cubicBezTo>
                  <a:cubicBezTo>
                    <a:pt x="95148" y="7686"/>
                    <a:pt x="69401" y="1"/>
                    <a:pt x="39771" y="16400"/>
                  </a:cubicBezTo>
                  <a:cubicBezTo>
                    <a:pt x="39771" y="16400"/>
                    <a:pt x="11725" y="36920"/>
                    <a:pt x="0" y="633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36"/>
            <p:cNvSpPr/>
            <p:nvPr/>
          </p:nvSpPr>
          <p:spPr>
            <a:xfrm>
              <a:off x="2079925" y="238125"/>
              <a:ext cx="2208400" cy="3182875"/>
            </a:xfrm>
            <a:custGeom>
              <a:rect b="b" l="l" r="r" t="t"/>
              <a:pathLst>
                <a:path extrusionOk="0" h="127315" w="88336">
                  <a:moveTo>
                    <a:pt x="0" y="127315"/>
                  </a:moveTo>
                  <a:cubicBezTo>
                    <a:pt x="0" y="127315"/>
                    <a:pt x="35572" y="40563"/>
                    <a:pt x="88335" y="0"/>
                  </a:cubicBezTo>
                  <a:cubicBezTo>
                    <a:pt x="88335" y="0"/>
                    <a:pt x="32086" y="13310"/>
                    <a:pt x="0" y="7906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36"/>
            <p:cNvSpPr/>
            <p:nvPr/>
          </p:nvSpPr>
          <p:spPr>
            <a:xfrm rot="600857">
              <a:off x="1645576" y="3333542"/>
              <a:ext cx="2505591" cy="1877743"/>
            </a:xfrm>
            <a:custGeom>
              <a:rect b="b" l="l" r="r" t="t"/>
              <a:pathLst>
                <a:path extrusionOk="0" h="75107" w="100220">
                  <a:moveTo>
                    <a:pt x="99506" y="1"/>
                  </a:moveTo>
                  <a:cubicBezTo>
                    <a:pt x="99189" y="318"/>
                    <a:pt x="98793" y="635"/>
                    <a:pt x="98318" y="872"/>
                  </a:cubicBezTo>
                  <a:cubicBezTo>
                    <a:pt x="97209" y="1506"/>
                    <a:pt x="95941" y="2061"/>
                    <a:pt x="94674" y="2457"/>
                  </a:cubicBezTo>
                  <a:lnTo>
                    <a:pt x="88890" y="4596"/>
                  </a:lnTo>
                  <a:cubicBezTo>
                    <a:pt x="86751" y="5626"/>
                    <a:pt x="84295" y="6735"/>
                    <a:pt x="81602" y="7844"/>
                  </a:cubicBezTo>
                  <a:cubicBezTo>
                    <a:pt x="78829" y="8953"/>
                    <a:pt x="76056" y="10459"/>
                    <a:pt x="73045" y="11964"/>
                  </a:cubicBezTo>
                  <a:cubicBezTo>
                    <a:pt x="71540" y="12756"/>
                    <a:pt x="70035" y="13548"/>
                    <a:pt x="68450" y="14420"/>
                  </a:cubicBezTo>
                  <a:lnTo>
                    <a:pt x="63855" y="17193"/>
                  </a:lnTo>
                  <a:cubicBezTo>
                    <a:pt x="62271" y="18143"/>
                    <a:pt x="60607" y="19094"/>
                    <a:pt x="59102" y="20124"/>
                  </a:cubicBezTo>
                  <a:lnTo>
                    <a:pt x="54348" y="23372"/>
                  </a:lnTo>
                  <a:cubicBezTo>
                    <a:pt x="51100" y="25511"/>
                    <a:pt x="48010" y="27888"/>
                    <a:pt x="44842" y="30186"/>
                  </a:cubicBezTo>
                  <a:lnTo>
                    <a:pt x="42544" y="32008"/>
                  </a:lnTo>
                  <a:lnTo>
                    <a:pt x="40247" y="33830"/>
                  </a:lnTo>
                  <a:lnTo>
                    <a:pt x="35731" y="37474"/>
                  </a:lnTo>
                  <a:cubicBezTo>
                    <a:pt x="32799" y="40009"/>
                    <a:pt x="29947" y="42465"/>
                    <a:pt x="27174" y="44921"/>
                  </a:cubicBezTo>
                  <a:cubicBezTo>
                    <a:pt x="24481" y="47457"/>
                    <a:pt x="21866" y="49833"/>
                    <a:pt x="19569" y="52289"/>
                  </a:cubicBezTo>
                  <a:lnTo>
                    <a:pt x="16083" y="55696"/>
                  </a:lnTo>
                  <a:lnTo>
                    <a:pt x="12914" y="58944"/>
                  </a:lnTo>
                  <a:cubicBezTo>
                    <a:pt x="10854" y="61083"/>
                    <a:pt x="9032" y="63143"/>
                    <a:pt x="7527" y="64886"/>
                  </a:cubicBezTo>
                  <a:cubicBezTo>
                    <a:pt x="5942" y="66708"/>
                    <a:pt x="4596" y="68293"/>
                    <a:pt x="3486" y="69560"/>
                  </a:cubicBezTo>
                  <a:cubicBezTo>
                    <a:pt x="2377" y="70907"/>
                    <a:pt x="1506" y="71937"/>
                    <a:pt x="951" y="72650"/>
                  </a:cubicBezTo>
                  <a:lnTo>
                    <a:pt x="1" y="73759"/>
                  </a:lnTo>
                  <a:lnTo>
                    <a:pt x="1743" y="75106"/>
                  </a:lnTo>
                  <a:lnTo>
                    <a:pt x="2615" y="74076"/>
                  </a:lnTo>
                  <a:cubicBezTo>
                    <a:pt x="3169" y="73363"/>
                    <a:pt x="4041" y="72333"/>
                    <a:pt x="5150" y="71066"/>
                  </a:cubicBezTo>
                  <a:cubicBezTo>
                    <a:pt x="6259" y="69798"/>
                    <a:pt x="7606" y="68214"/>
                    <a:pt x="9191" y="66471"/>
                  </a:cubicBezTo>
                  <a:cubicBezTo>
                    <a:pt x="10854" y="64728"/>
                    <a:pt x="12597" y="62747"/>
                    <a:pt x="14657" y="60687"/>
                  </a:cubicBezTo>
                  <a:lnTo>
                    <a:pt x="17826" y="57439"/>
                  </a:lnTo>
                  <a:lnTo>
                    <a:pt x="21312" y="54032"/>
                  </a:lnTo>
                  <a:cubicBezTo>
                    <a:pt x="23609" y="51656"/>
                    <a:pt x="26224" y="49279"/>
                    <a:pt x="28917" y="46823"/>
                  </a:cubicBezTo>
                  <a:cubicBezTo>
                    <a:pt x="31611" y="44446"/>
                    <a:pt x="34463" y="41990"/>
                    <a:pt x="37315" y="39455"/>
                  </a:cubicBezTo>
                  <a:lnTo>
                    <a:pt x="41831" y="35811"/>
                  </a:lnTo>
                  <a:lnTo>
                    <a:pt x="44049" y="33909"/>
                  </a:lnTo>
                  <a:lnTo>
                    <a:pt x="46347" y="32166"/>
                  </a:lnTo>
                  <a:cubicBezTo>
                    <a:pt x="49437" y="29869"/>
                    <a:pt x="52526" y="27492"/>
                    <a:pt x="55695" y="25353"/>
                  </a:cubicBezTo>
                  <a:lnTo>
                    <a:pt x="60370" y="22105"/>
                  </a:lnTo>
                  <a:cubicBezTo>
                    <a:pt x="61954" y="21075"/>
                    <a:pt x="63538" y="20124"/>
                    <a:pt x="65044" y="19173"/>
                  </a:cubicBezTo>
                  <a:lnTo>
                    <a:pt x="69560" y="16321"/>
                  </a:lnTo>
                  <a:cubicBezTo>
                    <a:pt x="71065" y="15370"/>
                    <a:pt x="72570" y="14578"/>
                    <a:pt x="73996" y="13707"/>
                  </a:cubicBezTo>
                  <a:cubicBezTo>
                    <a:pt x="76927" y="12122"/>
                    <a:pt x="79621" y="10459"/>
                    <a:pt x="82235" y="9191"/>
                  </a:cubicBezTo>
                  <a:cubicBezTo>
                    <a:pt x="84850" y="7923"/>
                    <a:pt x="87227" y="6656"/>
                    <a:pt x="89366" y="5705"/>
                  </a:cubicBezTo>
                  <a:lnTo>
                    <a:pt x="95070" y="3408"/>
                  </a:lnTo>
                  <a:cubicBezTo>
                    <a:pt x="96258" y="2853"/>
                    <a:pt x="97526" y="2457"/>
                    <a:pt x="98793" y="2219"/>
                  </a:cubicBezTo>
                  <a:cubicBezTo>
                    <a:pt x="99269" y="2061"/>
                    <a:pt x="99744" y="2061"/>
                    <a:pt x="100219" y="2061"/>
                  </a:cubicBezTo>
                  <a:lnTo>
                    <a:pt x="995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36"/>
            <p:cNvSpPr/>
            <p:nvPr/>
          </p:nvSpPr>
          <p:spPr>
            <a:xfrm rot="600857">
              <a:off x="3524376" y="3807708"/>
              <a:ext cx="651674" cy="103029"/>
            </a:xfrm>
            <a:custGeom>
              <a:rect b="b" l="l" r="r" t="t"/>
              <a:pathLst>
                <a:path extrusionOk="0" h="4121" w="26066">
                  <a:moveTo>
                    <a:pt x="4120" y="1"/>
                  </a:moveTo>
                  <a:cubicBezTo>
                    <a:pt x="2932" y="80"/>
                    <a:pt x="1902" y="80"/>
                    <a:pt x="1110" y="80"/>
                  </a:cubicBezTo>
                  <a:lnTo>
                    <a:pt x="1" y="80"/>
                  </a:lnTo>
                  <a:lnTo>
                    <a:pt x="317" y="2298"/>
                  </a:lnTo>
                  <a:cubicBezTo>
                    <a:pt x="317" y="2298"/>
                    <a:pt x="714" y="2219"/>
                    <a:pt x="1347" y="2060"/>
                  </a:cubicBezTo>
                  <a:cubicBezTo>
                    <a:pt x="2060" y="1902"/>
                    <a:pt x="3011" y="1744"/>
                    <a:pt x="4199" y="1664"/>
                  </a:cubicBezTo>
                  <a:cubicBezTo>
                    <a:pt x="5388" y="1585"/>
                    <a:pt x="6814" y="1427"/>
                    <a:pt x="8319" y="1427"/>
                  </a:cubicBezTo>
                  <a:lnTo>
                    <a:pt x="10696" y="1427"/>
                  </a:lnTo>
                  <a:cubicBezTo>
                    <a:pt x="11409" y="1427"/>
                    <a:pt x="12280" y="1506"/>
                    <a:pt x="13073" y="1506"/>
                  </a:cubicBezTo>
                  <a:lnTo>
                    <a:pt x="15449" y="1664"/>
                  </a:lnTo>
                  <a:lnTo>
                    <a:pt x="17747" y="1981"/>
                  </a:lnTo>
                  <a:lnTo>
                    <a:pt x="19886" y="2298"/>
                  </a:lnTo>
                  <a:cubicBezTo>
                    <a:pt x="20520" y="2377"/>
                    <a:pt x="21153" y="2457"/>
                    <a:pt x="21787" y="2615"/>
                  </a:cubicBezTo>
                  <a:cubicBezTo>
                    <a:pt x="22738" y="2853"/>
                    <a:pt x="23689" y="3170"/>
                    <a:pt x="24560" y="3566"/>
                  </a:cubicBezTo>
                  <a:cubicBezTo>
                    <a:pt x="24877" y="3724"/>
                    <a:pt x="25194" y="3883"/>
                    <a:pt x="25511" y="4120"/>
                  </a:cubicBezTo>
                  <a:lnTo>
                    <a:pt x="26065" y="1981"/>
                  </a:lnTo>
                  <a:lnTo>
                    <a:pt x="26065" y="1981"/>
                  </a:lnTo>
                  <a:cubicBezTo>
                    <a:pt x="25669" y="2060"/>
                    <a:pt x="25273" y="2060"/>
                    <a:pt x="24877" y="2060"/>
                  </a:cubicBezTo>
                  <a:cubicBezTo>
                    <a:pt x="23847" y="2060"/>
                    <a:pt x="22896" y="1981"/>
                    <a:pt x="21867" y="1823"/>
                  </a:cubicBezTo>
                  <a:cubicBezTo>
                    <a:pt x="21233" y="1744"/>
                    <a:pt x="20599" y="1506"/>
                    <a:pt x="19886" y="1427"/>
                  </a:cubicBezTo>
                  <a:lnTo>
                    <a:pt x="17747" y="1110"/>
                  </a:lnTo>
                  <a:lnTo>
                    <a:pt x="15449" y="793"/>
                  </a:lnTo>
                  <a:lnTo>
                    <a:pt x="13073" y="555"/>
                  </a:lnTo>
                  <a:cubicBezTo>
                    <a:pt x="12201" y="476"/>
                    <a:pt x="11409" y="318"/>
                    <a:pt x="10617" y="318"/>
                  </a:cubicBezTo>
                  <a:lnTo>
                    <a:pt x="8319" y="159"/>
                  </a:lnTo>
                  <a:cubicBezTo>
                    <a:pt x="7527" y="80"/>
                    <a:pt x="6814" y="80"/>
                    <a:pt x="6101" y="80"/>
                  </a:cubicBezTo>
                  <a:lnTo>
                    <a:pt x="4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36"/>
            <p:cNvSpPr/>
            <p:nvPr/>
          </p:nvSpPr>
          <p:spPr>
            <a:xfrm rot="600857">
              <a:off x="4108617" y="3893413"/>
              <a:ext cx="236559" cy="134880"/>
            </a:xfrm>
            <a:custGeom>
              <a:rect b="b" l="l" r="r" t="t"/>
              <a:pathLst>
                <a:path extrusionOk="0" h="5395" w="9462">
                  <a:moveTo>
                    <a:pt x="4418" y="1"/>
                  </a:moveTo>
                  <a:cubicBezTo>
                    <a:pt x="2726" y="1"/>
                    <a:pt x="744" y="348"/>
                    <a:pt x="475" y="1315"/>
                  </a:cubicBezTo>
                  <a:cubicBezTo>
                    <a:pt x="0" y="2662"/>
                    <a:pt x="3565" y="4881"/>
                    <a:pt x="4991" y="5277"/>
                  </a:cubicBezTo>
                  <a:cubicBezTo>
                    <a:pt x="5274" y="5358"/>
                    <a:pt x="5543" y="5395"/>
                    <a:pt x="5797" y="5395"/>
                  </a:cubicBezTo>
                  <a:cubicBezTo>
                    <a:pt x="8527" y="5395"/>
                    <a:pt x="9462" y="1076"/>
                    <a:pt x="6417" y="206"/>
                  </a:cubicBezTo>
                  <a:cubicBezTo>
                    <a:pt x="5958" y="79"/>
                    <a:pt x="5221" y="1"/>
                    <a:pt x="44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36"/>
            <p:cNvSpPr/>
            <p:nvPr/>
          </p:nvSpPr>
          <p:spPr>
            <a:xfrm rot="600857">
              <a:off x="4247281" y="3518904"/>
              <a:ext cx="234183" cy="133255"/>
            </a:xfrm>
            <a:custGeom>
              <a:rect b="b" l="l" r="r" t="t"/>
              <a:pathLst>
                <a:path extrusionOk="0" h="5330" w="9367">
                  <a:moveTo>
                    <a:pt x="5700" y="1"/>
                  </a:moveTo>
                  <a:cubicBezTo>
                    <a:pt x="5500" y="1"/>
                    <a:pt x="5290" y="22"/>
                    <a:pt x="5071" y="68"/>
                  </a:cubicBezTo>
                  <a:cubicBezTo>
                    <a:pt x="3645" y="385"/>
                    <a:pt x="0" y="2287"/>
                    <a:pt x="317" y="3713"/>
                  </a:cubicBezTo>
                  <a:cubicBezTo>
                    <a:pt x="562" y="4876"/>
                    <a:pt x="3077" y="5329"/>
                    <a:pt x="4866" y="5329"/>
                  </a:cubicBezTo>
                  <a:cubicBezTo>
                    <a:pt x="5392" y="5329"/>
                    <a:pt x="5855" y="5290"/>
                    <a:pt x="6180" y="5218"/>
                  </a:cubicBezTo>
                  <a:cubicBezTo>
                    <a:pt x="9367" y="4551"/>
                    <a:pt x="8601" y="1"/>
                    <a:pt x="5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36"/>
            <p:cNvSpPr/>
            <p:nvPr/>
          </p:nvSpPr>
          <p:spPr>
            <a:xfrm rot="600857">
              <a:off x="3718387" y="3181741"/>
              <a:ext cx="330787" cy="576396"/>
            </a:xfrm>
            <a:custGeom>
              <a:rect b="b" l="l" r="r" t="t"/>
              <a:pathLst>
                <a:path extrusionOk="0" h="23055" w="13231">
                  <a:moveTo>
                    <a:pt x="11171" y="1"/>
                  </a:moveTo>
                  <a:cubicBezTo>
                    <a:pt x="11171" y="397"/>
                    <a:pt x="11171" y="714"/>
                    <a:pt x="11171" y="1110"/>
                  </a:cubicBezTo>
                  <a:cubicBezTo>
                    <a:pt x="11092" y="2060"/>
                    <a:pt x="10854" y="3011"/>
                    <a:pt x="10537" y="3962"/>
                  </a:cubicBezTo>
                  <a:cubicBezTo>
                    <a:pt x="10379" y="4516"/>
                    <a:pt x="10141" y="5150"/>
                    <a:pt x="9903" y="5784"/>
                  </a:cubicBezTo>
                  <a:lnTo>
                    <a:pt x="9032" y="7765"/>
                  </a:lnTo>
                  <a:lnTo>
                    <a:pt x="8161" y="9904"/>
                  </a:lnTo>
                  <a:lnTo>
                    <a:pt x="7051" y="12043"/>
                  </a:lnTo>
                  <a:cubicBezTo>
                    <a:pt x="6734" y="12756"/>
                    <a:pt x="6338" y="13469"/>
                    <a:pt x="5942" y="14182"/>
                  </a:cubicBezTo>
                  <a:lnTo>
                    <a:pt x="4754" y="16162"/>
                  </a:lnTo>
                  <a:cubicBezTo>
                    <a:pt x="4041" y="17430"/>
                    <a:pt x="3169" y="18539"/>
                    <a:pt x="2536" y="19490"/>
                  </a:cubicBezTo>
                  <a:cubicBezTo>
                    <a:pt x="1823" y="20520"/>
                    <a:pt x="1189" y="21312"/>
                    <a:pt x="713" y="21787"/>
                  </a:cubicBezTo>
                  <a:cubicBezTo>
                    <a:pt x="317" y="22263"/>
                    <a:pt x="0" y="22580"/>
                    <a:pt x="0" y="22580"/>
                  </a:cubicBezTo>
                  <a:lnTo>
                    <a:pt x="634" y="23055"/>
                  </a:lnTo>
                  <a:lnTo>
                    <a:pt x="2852" y="22025"/>
                  </a:lnTo>
                  <a:cubicBezTo>
                    <a:pt x="3169" y="21550"/>
                    <a:pt x="3486" y="20995"/>
                    <a:pt x="3882" y="20441"/>
                  </a:cubicBezTo>
                  <a:lnTo>
                    <a:pt x="4833" y="18698"/>
                  </a:lnTo>
                  <a:cubicBezTo>
                    <a:pt x="5229" y="18064"/>
                    <a:pt x="5546" y="17430"/>
                    <a:pt x="5942" y="16796"/>
                  </a:cubicBezTo>
                  <a:lnTo>
                    <a:pt x="6972" y="14657"/>
                  </a:lnTo>
                  <a:cubicBezTo>
                    <a:pt x="7368" y="13944"/>
                    <a:pt x="7606" y="13231"/>
                    <a:pt x="8002" y="12518"/>
                  </a:cubicBezTo>
                  <a:lnTo>
                    <a:pt x="8953" y="10300"/>
                  </a:lnTo>
                  <a:cubicBezTo>
                    <a:pt x="9270" y="9587"/>
                    <a:pt x="9507" y="8795"/>
                    <a:pt x="9824" y="8081"/>
                  </a:cubicBezTo>
                  <a:cubicBezTo>
                    <a:pt x="10062" y="7448"/>
                    <a:pt x="10379" y="6735"/>
                    <a:pt x="10616" y="6101"/>
                  </a:cubicBezTo>
                  <a:cubicBezTo>
                    <a:pt x="10933" y="5546"/>
                    <a:pt x="11092" y="4833"/>
                    <a:pt x="11329" y="4279"/>
                  </a:cubicBezTo>
                  <a:cubicBezTo>
                    <a:pt x="11646" y="3328"/>
                    <a:pt x="12043" y="2457"/>
                    <a:pt x="12597" y="1585"/>
                  </a:cubicBezTo>
                  <a:cubicBezTo>
                    <a:pt x="12756" y="1268"/>
                    <a:pt x="12993" y="951"/>
                    <a:pt x="13231" y="634"/>
                  </a:cubicBezTo>
                  <a:lnTo>
                    <a:pt x="111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36"/>
            <p:cNvSpPr/>
            <p:nvPr/>
          </p:nvSpPr>
          <p:spPr>
            <a:xfrm rot="600857">
              <a:off x="4037064" y="3044186"/>
              <a:ext cx="149655" cy="198807"/>
            </a:xfrm>
            <a:custGeom>
              <a:rect b="b" l="l" r="r" t="t"/>
              <a:pathLst>
                <a:path extrusionOk="0" h="7952" w="5986">
                  <a:moveTo>
                    <a:pt x="2846" y="1"/>
                  </a:moveTo>
                  <a:cubicBezTo>
                    <a:pt x="1790" y="1"/>
                    <a:pt x="749" y="601"/>
                    <a:pt x="396" y="1980"/>
                  </a:cubicBezTo>
                  <a:cubicBezTo>
                    <a:pt x="0" y="3326"/>
                    <a:pt x="159" y="7525"/>
                    <a:pt x="1585" y="7921"/>
                  </a:cubicBezTo>
                  <a:cubicBezTo>
                    <a:pt x="1653" y="7942"/>
                    <a:pt x="1724" y="7951"/>
                    <a:pt x="1797" y="7951"/>
                  </a:cubicBezTo>
                  <a:cubicBezTo>
                    <a:pt x="3145" y="7951"/>
                    <a:pt x="5091" y="4604"/>
                    <a:pt x="5467" y="3326"/>
                  </a:cubicBezTo>
                  <a:cubicBezTo>
                    <a:pt x="5985" y="1299"/>
                    <a:pt x="4399" y="1"/>
                    <a:pt x="28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36"/>
            <p:cNvSpPr/>
            <p:nvPr/>
          </p:nvSpPr>
          <p:spPr>
            <a:xfrm rot="600857">
              <a:off x="3379225" y="3272164"/>
              <a:ext cx="253559" cy="608097"/>
            </a:xfrm>
            <a:custGeom>
              <a:rect b="b" l="l" r="r" t="t"/>
              <a:pathLst>
                <a:path extrusionOk="0" h="24323" w="10142">
                  <a:moveTo>
                    <a:pt x="8002" y="0"/>
                  </a:moveTo>
                  <a:lnTo>
                    <a:pt x="8002" y="0"/>
                  </a:lnTo>
                  <a:cubicBezTo>
                    <a:pt x="8082" y="396"/>
                    <a:pt x="8082" y="792"/>
                    <a:pt x="8082" y="1109"/>
                  </a:cubicBezTo>
                  <a:cubicBezTo>
                    <a:pt x="8161" y="2139"/>
                    <a:pt x="8082" y="3090"/>
                    <a:pt x="7923" y="4041"/>
                  </a:cubicBezTo>
                  <a:cubicBezTo>
                    <a:pt x="7765" y="4595"/>
                    <a:pt x="7685" y="5308"/>
                    <a:pt x="7527" y="5942"/>
                  </a:cubicBezTo>
                  <a:cubicBezTo>
                    <a:pt x="7289" y="6576"/>
                    <a:pt x="7131" y="7289"/>
                    <a:pt x="6893" y="8002"/>
                  </a:cubicBezTo>
                  <a:lnTo>
                    <a:pt x="6339" y="10220"/>
                  </a:lnTo>
                  <a:lnTo>
                    <a:pt x="5546" y="12518"/>
                  </a:lnTo>
                  <a:cubicBezTo>
                    <a:pt x="5309" y="13231"/>
                    <a:pt x="4992" y="14023"/>
                    <a:pt x="4675" y="14736"/>
                  </a:cubicBezTo>
                  <a:cubicBezTo>
                    <a:pt x="4358" y="15449"/>
                    <a:pt x="4120" y="16162"/>
                    <a:pt x="3803" y="16875"/>
                  </a:cubicBezTo>
                  <a:cubicBezTo>
                    <a:pt x="3249" y="18222"/>
                    <a:pt x="2615" y="19489"/>
                    <a:pt x="2061" y="20519"/>
                  </a:cubicBezTo>
                  <a:cubicBezTo>
                    <a:pt x="1506" y="21628"/>
                    <a:pt x="951" y="22500"/>
                    <a:pt x="555" y="22975"/>
                  </a:cubicBezTo>
                  <a:cubicBezTo>
                    <a:pt x="159" y="23530"/>
                    <a:pt x="1" y="23926"/>
                    <a:pt x="1" y="23926"/>
                  </a:cubicBezTo>
                  <a:lnTo>
                    <a:pt x="635" y="24322"/>
                  </a:lnTo>
                  <a:lnTo>
                    <a:pt x="2853" y="22975"/>
                  </a:lnTo>
                  <a:cubicBezTo>
                    <a:pt x="3011" y="22421"/>
                    <a:pt x="3249" y="21866"/>
                    <a:pt x="3566" y="21312"/>
                  </a:cubicBezTo>
                  <a:cubicBezTo>
                    <a:pt x="3803" y="20678"/>
                    <a:pt x="4041" y="20123"/>
                    <a:pt x="4279" y="19410"/>
                  </a:cubicBezTo>
                  <a:cubicBezTo>
                    <a:pt x="4517" y="18776"/>
                    <a:pt x="4754" y="18063"/>
                    <a:pt x="4992" y="17350"/>
                  </a:cubicBezTo>
                  <a:lnTo>
                    <a:pt x="5784" y="15132"/>
                  </a:lnTo>
                  <a:cubicBezTo>
                    <a:pt x="6101" y="14419"/>
                    <a:pt x="6259" y="13627"/>
                    <a:pt x="6497" y="12835"/>
                  </a:cubicBezTo>
                  <a:lnTo>
                    <a:pt x="7210" y="10537"/>
                  </a:lnTo>
                  <a:cubicBezTo>
                    <a:pt x="7369" y="9745"/>
                    <a:pt x="7606" y="8953"/>
                    <a:pt x="7765" y="8239"/>
                  </a:cubicBezTo>
                  <a:cubicBezTo>
                    <a:pt x="7923" y="7526"/>
                    <a:pt x="8161" y="6813"/>
                    <a:pt x="8319" y="6100"/>
                  </a:cubicBezTo>
                  <a:cubicBezTo>
                    <a:pt x="8478" y="5467"/>
                    <a:pt x="8557" y="4833"/>
                    <a:pt x="8715" y="4199"/>
                  </a:cubicBezTo>
                  <a:cubicBezTo>
                    <a:pt x="8874" y="3248"/>
                    <a:pt x="9191" y="2298"/>
                    <a:pt x="9587" y="1426"/>
                  </a:cubicBezTo>
                  <a:cubicBezTo>
                    <a:pt x="9745" y="1030"/>
                    <a:pt x="9904" y="713"/>
                    <a:pt x="10141" y="317"/>
                  </a:cubicBezTo>
                  <a:lnTo>
                    <a:pt x="80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36"/>
            <p:cNvSpPr/>
            <p:nvPr/>
          </p:nvSpPr>
          <p:spPr>
            <a:xfrm rot="600857">
              <a:off x="3615288" y="3119139"/>
              <a:ext cx="140105" cy="200732"/>
            </a:xfrm>
            <a:custGeom>
              <a:rect b="b" l="l" r="r" t="t"/>
              <a:pathLst>
                <a:path extrusionOk="0" h="8029" w="5604">
                  <a:moveTo>
                    <a:pt x="2748" y="0"/>
                  </a:moveTo>
                  <a:cubicBezTo>
                    <a:pt x="1559" y="0"/>
                    <a:pt x="375" y="734"/>
                    <a:pt x="159" y="2319"/>
                  </a:cubicBezTo>
                  <a:cubicBezTo>
                    <a:pt x="1" y="3745"/>
                    <a:pt x="714" y="7865"/>
                    <a:pt x="2140" y="8024"/>
                  </a:cubicBezTo>
                  <a:cubicBezTo>
                    <a:pt x="2170" y="8027"/>
                    <a:pt x="2201" y="8028"/>
                    <a:pt x="2232" y="8028"/>
                  </a:cubicBezTo>
                  <a:cubicBezTo>
                    <a:pt x="3709" y="8028"/>
                    <a:pt x="5233" y="4350"/>
                    <a:pt x="5388" y="2953"/>
                  </a:cubicBezTo>
                  <a:cubicBezTo>
                    <a:pt x="5604" y="1053"/>
                    <a:pt x="4172" y="0"/>
                    <a:pt x="27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36"/>
            <p:cNvSpPr/>
            <p:nvPr/>
          </p:nvSpPr>
          <p:spPr>
            <a:xfrm rot="600857">
              <a:off x="3016464" y="3407954"/>
              <a:ext cx="192157" cy="623923"/>
            </a:xfrm>
            <a:custGeom>
              <a:rect b="b" l="l" r="r" t="t"/>
              <a:pathLst>
                <a:path extrusionOk="0" h="24956" w="7686">
                  <a:moveTo>
                    <a:pt x="5467" y="0"/>
                  </a:moveTo>
                  <a:lnTo>
                    <a:pt x="5467" y="0"/>
                  </a:lnTo>
                  <a:cubicBezTo>
                    <a:pt x="5626" y="317"/>
                    <a:pt x="5705" y="713"/>
                    <a:pt x="5784" y="1109"/>
                  </a:cubicBezTo>
                  <a:cubicBezTo>
                    <a:pt x="5942" y="2060"/>
                    <a:pt x="5942" y="3090"/>
                    <a:pt x="5863" y="4041"/>
                  </a:cubicBezTo>
                  <a:cubicBezTo>
                    <a:pt x="5784" y="4674"/>
                    <a:pt x="5784" y="5308"/>
                    <a:pt x="5626" y="5942"/>
                  </a:cubicBezTo>
                  <a:cubicBezTo>
                    <a:pt x="5546" y="6655"/>
                    <a:pt x="5388" y="7368"/>
                    <a:pt x="5309" y="8081"/>
                  </a:cubicBezTo>
                  <a:cubicBezTo>
                    <a:pt x="5150" y="8873"/>
                    <a:pt x="5071" y="9586"/>
                    <a:pt x="4912" y="10379"/>
                  </a:cubicBezTo>
                  <a:cubicBezTo>
                    <a:pt x="4754" y="11171"/>
                    <a:pt x="4596" y="11963"/>
                    <a:pt x="4358" y="12676"/>
                  </a:cubicBezTo>
                  <a:cubicBezTo>
                    <a:pt x="4199" y="13468"/>
                    <a:pt x="4041" y="14261"/>
                    <a:pt x="3803" y="15053"/>
                  </a:cubicBezTo>
                  <a:cubicBezTo>
                    <a:pt x="3566" y="15766"/>
                    <a:pt x="3328" y="16479"/>
                    <a:pt x="3090" y="17192"/>
                  </a:cubicBezTo>
                  <a:cubicBezTo>
                    <a:pt x="2694" y="18618"/>
                    <a:pt x="2140" y="19965"/>
                    <a:pt x="1744" y="21074"/>
                  </a:cubicBezTo>
                  <a:cubicBezTo>
                    <a:pt x="1347" y="22183"/>
                    <a:pt x="872" y="23054"/>
                    <a:pt x="555" y="23688"/>
                  </a:cubicBezTo>
                  <a:cubicBezTo>
                    <a:pt x="238" y="24243"/>
                    <a:pt x="1" y="24639"/>
                    <a:pt x="1" y="24639"/>
                  </a:cubicBezTo>
                  <a:lnTo>
                    <a:pt x="714" y="24956"/>
                  </a:lnTo>
                  <a:lnTo>
                    <a:pt x="2694" y="23371"/>
                  </a:lnTo>
                  <a:cubicBezTo>
                    <a:pt x="2853" y="22817"/>
                    <a:pt x="3011" y="22262"/>
                    <a:pt x="3249" y="21628"/>
                  </a:cubicBezTo>
                  <a:cubicBezTo>
                    <a:pt x="3407" y="20995"/>
                    <a:pt x="3566" y="20361"/>
                    <a:pt x="3724" y="19727"/>
                  </a:cubicBezTo>
                  <a:cubicBezTo>
                    <a:pt x="3962" y="19014"/>
                    <a:pt x="4199" y="18301"/>
                    <a:pt x="4358" y="17588"/>
                  </a:cubicBezTo>
                  <a:cubicBezTo>
                    <a:pt x="4437" y="16875"/>
                    <a:pt x="4675" y="16083"/>
                    <a:pt x="4833" y="15290"/>
                  </a:cubicBezTo>
                  <a:cubicBezTo>
                    <a:pt x="5071" y="14498"/>
                    <a:pt x="5150" y="13706"/>
                    <a:pt x="5309" y="12914"/>
                  </a:cubicBezTo>
                  <a:cubicBezTo>
                    <a:pt x="5467" y="12121"/>
                    <a:pt x="5626" y="11329"/>
                    <a:pt x="5784" y="10537"/>
                  </a:cubicBezTo>
                  <a:cubicBezTo>
                    <a:pt x="5942" y="9745"/>
                    <a:pt x="6022" y="8952"/>
                    <a:pt x="6101" y="8239"/>
                  </a:cubicBezTo>
                  <a:cubicBezTo>
                    <a:pt x="6259" y="7526"/>
                    <a:pt x="6339" y="6734"/>
                    <a:pt x="6418" y="6100"/>
                  </a:cubicBezTo>
                  <a:cubicBezTo>
                    <a:pt x="6576" y="5387"/>
                    <a:pt x="6576" y="4754"/>
                    <a:pt x="6655" y="4120"/>
                  </a:cubicBezTo>
                  <a:cubicBezTo>
                    <a:pt x="6735" y="3090"/>
                    <a:pt x="6972" y="2139"/>
                    <a:pt x="7210" y="1188"/>
                  </a:cubicBezTo>
                  <a:cubicBezTo>
                    <a:pt x="7368" y="792"/>
                    <a:pt x="7527" y="396"/>
                    <a:pt x="7685" y="79"/>
                  </a:cubicBezTo>
                  <a:lnTo>
                    <a:pt x="5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36"/>
            <p:cNvSpPr/>
            <p:nvPr/>
          </p:nvSpPr>
          <p:spPr>
            <a:xfrm rot="600857">
              <a:off x="3182470" y="3247544"/>
              <a:ext cx="130755" cy="198107"/>
            </a:xfrm>
            <a:custGeom>
              <a:rect b="b" l="l" r="r" t="t"/>
              <a:pathLst>
                <a:path extrusionOk="0" h="7924" w="5230">
                  <a:moveTo>
                    <a:pt x="2600" y="0"/>
                  </a:moveTo>
                  <a:cubicBezTo>
                    <a:pt x="1357" y="0"/>
                    <a:pt x="118" y="813"/>
                    <a:pt x="1" y="2457"/>
                  </a:cubicBezTo>
                  <a:cubicBezTo>
                    <a:pt x="1" y="3883"/>
                    <a:pt x="1031" y="7923"/>
                    <a:pt x="2536" y="7923"/>
                  </a:cubicBezTo>
                  <a:cubicBezTo>
                    <a:pt x="3962" y="7923"/>
                    <a:pt x="5230" y="3962"/>
                    <a:pt x="5230" y="2536"/>
                  </a:cubicBezTo>
                  <a:cubicBezTo>
                    <a:pt x="5149" y="852"/>
                    <a:pt x="3873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36"/>
            <p:cNvSpPr/>
            <p:nvPr/>
          </p:nvSpPr>
          <p:spPr>
            <a:xfrm rot="600857">
              <a:off x="2575090" y="3639920"/>
              <a:ext cx="194132" cy="625923"/>
            </a:xfrm>
            <a:custGeom>
              <a:rect b="b" l="l" r="r" t="t"/>
              <a:pathLst>
                <a:path extrusionOk="0" h="25036" w="7765">
                  <a:moveTo>
                    <a:pt x="5547" y="1"/>
                  </a:moveTo>
                  <a:cubicBezTo>
                    <a:pt x="5626" y="397"/>
                    <a:pt x="5705" y="714"/>
                    <a:pt x="5784" y="1110"/>
                  </a:cubicBezTo>
                  <a:cubicBezTo>
                    <a:pt x="5943" y="2061"/>
                    <a:pt x="5943" y="3090"/>
                    <a:pt x="5864" y="4041"/>
                  </a:cubicBezTo>
                  <a:cubicBezTo>
                    <a:pt x="5784" y="4675"/>
                    <a:pt x="5784" y="5388"/>
                    <a:pt x="5626" y="6022"/>
                  </a:cubicBezTo>
                  <a:cubicBezTo>
                    <a:pt x="5547" y="6735"/>
                    <a:pt x="5467" y="7369"/>
                    <a:pt x="5309" y="8161"/>
                  </a:cubicBezTo>
                  <a:cubicBezTo>
                    <a:pt x="5230" y="8874"/>
                    <a:pt x="5071" y="9666"/>
                    <a:pt x="4913" y="10458"/>
                  </a:cubicBezTo>
                  <a:cubicBezTo>
                    <a:pt x="4834" y="11171"/>
                    <a:pt x="4596" y="11964"/>
                    <a:pt x="4358" y="12756"/>
                  </a:cubicBezTo>
                  <a:cubicBezTo>
                    <a:pt x="4200" y="13548"/>
                    <a:pt x="4041" y="14340"/>
                    <a:pt x="3804" y="15053"/>
                  </a:cubicBezTo>
                  <a:cubicBezTo>
                    <a:pt x="3566" y="15846"/>
                    <a:pt x="3328" y="16559"/>
                    <a:pt x="3091" y="17272"/>
                  </a:cubicBezTo>
                  <a:cubicBezTo>
                    <a:pt x="2695" y="18698"/>
                    <a:pt x="2140" y="19965"/>
                    <a:pt x="1744" y="21075"/>
                  </a:cubicBezTo>
                  <a:cubicBezTo>
                    <a:pt x="1348" y="22184"/>
                    <a:pt x="872" y="23055"/>
                    <a:pt x="555" y="23689"/>
                  </a:cubicBezTo>
                  <a:cubicBezTo>
                    <a:pt x="239" y="24323"/>
                    <a:pt x="1" y="24719"/>
                    <a:pt x="1" y="24719"/>
                  </a:cubicBezTo>
                  <a:lnTo>
                    <a:pt x="714" y="25036"/>
                  </a:lnTo>
                  <a:lnTo>
                    <a:pt x="2774" y="23372"/>
                  </a:lnTo>
                  <a:cubicBezTo>
                    <a:pt x="2932" y="22897"/>
                    <a:pt x="3091" y="22263"/>
                    <a:pt x="3249" y="21629"/>
                  </a:cubicBezTo>
                  <a:cubicBezTo>
                    <a:pt x="3487" y="20995"/>
                    <a:pt x="3645" y="20441"/>
                    <a:pt x="3804" y="19728"/>
                  </a:cubicBezTo>
                  <a:cubicBezTo>
                    <a:pt x="3962" y="19094"/>
                    <a:pt x="4200" y="18381"/>
                    <a:pt x="4358" y="17589"/>
                  </a:cubicBezTo>
                  <a:cubicBezTo>
                    <a:pt x="4517" y="16876"/>
                    <a:pt x="4754" y="16083"/>
                    <a:pt x="4913" y="15291"/>
                  </a:cubicBezTo>
                  <a:cubicBezTo>
                    <a:pt x="5071" y="14578"/>
                    <a:pt x="5230" y="13786"/>
                    <a:pt x="5388" y="12994"/>
                  </a:cubicBezTo>
                  <a:cubicBezTo>
                    <a:pt x="5547" y="12201"/>
                    <a:pt x="5705" y="11330"/>
                    <a:pt x="5864" y="10617"/>
                  </a:cubicBezTo>
                  <a:cubicBezTo>
                    <a:pt x="5943" y="9825"/>
                    <a:pt x="6022" y="9032"/>
                    <a:pt x="6180" y="8240"/>
                  </a:cubicBezTo>
                  <a:cubicBezTo>
                    <a:pt x="6260" y="7527"/>
                    <a:pt x="6418" y="6814"/>
                    <a:pt x="6497" y="6101"/>
                  </a:cubicBezTo>
                  <a:cubicBezTo>
                    <a:pt x="6577" y="5388"/>
                    <a:pt x="6577" y="4754"/>
                    <a:pt x="6735" y="4120"/>
                  </a:cubicBezTo>
                  <a:cubicBezTo>
                    <a:pt x="6814" y="3170"/>
                    <a:pt x="6973" y="2140"/>
                    <a:pt x="7290" y="1268"/>
                  </a:cubicBezTo>
                  <a:cubicBezTo>
                    <a:pt x="7369" y="872"/>
                    <a:pt x="7527" y="476"/>
                    <a:pt x="7765" y="159"/>
                  </a:cubicBezTo>
                  <a:lnTo>
                    <a:pt x="55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36"/>
            <p:cNvSpPr/>
            <p:nvPr/>
          </p:nvSpPr>
          <p:spPr>
            <a:xfrm rot="600857">
              <a:off x="2743504" y="3476860"/>
              <a:ext cx="131755" cy="201057"/>
            </a:xfrm>
            <a:custGeom>
              <a:rect b="b" l="l" r="r" t="t"/>
              <a:pathLst>
                <a:path extrusionOk="0" h="8042" w="5270">
                  <a:moveTo>
                    <a:pt x="2600" y="0"/>
                  </a:moveTo>
                  <a:cubicBezTo>
                    <a:pt x="1297" y="0"/>
                    <a:pt x="0" y="852"/>
                    <a:pt x="0" y="2575"/>
                  </a:cubicBezTo>
                  <a:cubicBezTo>
                    <a:pt x="0" y="4001"/>
                    <a:pt x="1030" y="8042"/>
                    <a:pt x="2536" y="8042"/>
                  </a:cubicBezTo>
                  <a:cubicBezTo>
                    <a:pt x="3962" y="8042"/>
                    <a:pt x="5229" y="4081"/>
                    <a:pt x="5229" y="2655"/>
                  </a:cubicBezTo>
                  <a:cubicBezTo>
                    <a:pt x="5269" y="892"/>
                    <a:pt x="3932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36"/>
            <p:cNvSpPr/>
            <p:nvPr/>
          </p:nvSpPr>
          <p:spPr>
            <a:xfrm rot="600857">
              <a:off x="2183072" y="3891459"/>
              <a:ext cx="112929" cy="637798"/>
            </a:xfrm>
            <a:custGeom>
              <a:rect b="b" l="l" r="r" t="t"/>
              <a:pathLst>
                <a:path extrusionOk="0" h="25511" w="4517">
                  <a:moveTo>
                    <a:pt x="4516" y="0"/>
                  </a:moveTo>
                  <a:lnTo>
                    <a:pt x="2377" y="159"/>
                  </a:lnTo>
                  <a:cubicBezTo>
                    <a:pt x="2536" y="476"/>
                    <a:pt x="2694" y="872"/>
                    <a:pt x="2773" y="1189"/>
                  </a:cubicBezTo>
                  <a:cubicBezTo>
                    <a:pt x="3011" y="2139"/>
                    <a:pt x="3169" y="3090"/>
                    <a:pt x="3169" y="4120"/>
                  </a:cubicBezTo>
                  <a:cubicBezTo>
                    <a:pt x="3169" y="4675"/>
                    <a:pt x="3249" y="5388"/>
                    <a:pt x="3169" y="6101"/>
                  </a:cubicBezTo>
                  <a:cubicBezTo>
                    <a:pt x="3090" y="6814"/>
                    <a:pt x="3169" y="7527"/>
                    <a:pt x="3090" y="8240"/>
                  </a:cubicBezTo>
                  <a:cubicBezTo>
                    <a:pt x="3090" y="9032"/>
                    <a:pt x="3090" y="9745"/>
                    <a:pt x="3011" y="10537"/>
                  </a:cubicBezTo>
                  <a:lnTo>
                    <a:pt x="2773" y="12914"/>
                  </a:lnTo>
                  <a:cubicBezTo>
                    <a:pt x="2694" y="13706"/>
                    <a:pt x="2615" y="14499"/>
                    <a:pt x="2536" y="15291"/>
                  </a:cubicBezTo>
                  <a:cubicBezTo>
                    <a:pt x="2377" y="16083"/>
                    <a:pt x="2219" y="16875"/>
                    <a:pt x="2139" y="17588"/>
                  </a:cubicBezTo>
                  <a:cubicBezTo>
                    <a:pt x="1902" y="19014"/>
                    <a:pt x="1506" y="20440"/>
                    <a:pt x="1268" y="21550"/>
                  </a:cubicBezTo>
                  <a:cubicBezTo>
                    <a:pt x="951" y="22659"/>
                    <a:pt x="634" y="23609"/>
                    <a:pt x="396" y="24243"/>
                  </a:cubicBezTo>
                  <a:cubicBezTo>
                    <a:pt x="159" y="24877"/>
                    <a:pt x="0" y="25273"/>
                    <a:pt x="0" y="25273"/>
                  </a:cubicBezTo>
                  <a:lnTo>
                    <a:pt x="713" y="25511"/>
                  </a:lnTo>
                  <a:lnTo>
                    <a:pt x="2694" y="23768"/>
                  </a:lnTo>
                  <a:cubicBezTo>
                    <a:pt x="2773" y="23213"/>
                    <a:pt x="2852" y="22579"/>
                    <a:pt x="3011" y="21946"/>
                  </a:cubicBezTo>
                  <a:cubicBezTo>
                    <a:pt x="3090" y="21233"/>
                    <a:pt x="3169" y="20678"/>
                    <a:pt x="3249" y="19965"/>
                  </a:cubicBezTo>
                  <a:cubicBezTo>
                    <a:pt x="3328" y="19252"/>
                    <a:pt x="3486" y="18539"/>
                    <a:pt x="3565" y="17747"/>
                  </a:cubicBezTo>
                  <a:cubicBezTo>
                    <a:pt x="3565" y="17034"/>
                    <a:pt x="3724" y="16241"/>
                    <a:pt x="3803" y="15449"/>
                  </a:cubicBezTo>
                  <a:cubicBezTo>
                    <a:pt x="3882" y="14657"/>
                    <a:pt x="3882" y="13865"/>
                    <a:pt x="3962" y="12993"/>
                  </a:cubicBezTo>
                  <a:cubicBezTo>
                    <a:pt x="3962" y="12201"/>
                    <a:pt x="4041" y="11409"/>
                    <a:pt x="4120" y="10616"/>
                  </a:cubicBezTo>
                  <a:cubicBezTo>
                    <a:pt x="4120" y="9824"/>
                    <a:pt x="4120" y="9032"/>
                    <a:pt x="4120" y="8240"/>
                  </a:cubicBezTo>
                  <a:lnTo>
                    <a:pt x="4120" y="6101"/>
                  </a:lnTo>
                  <a:cubicBezTo>
                    <a:pt x="4120" y="5388"/>
                    <a:pt x="4041" y="4754"/>
                    <a:pt x="4041" y="4120"/>
                  </a:cubicBezTo>
                  <a:cubicBezTo>
                    <a:pt x="3962" y="3090"/>
                    <a:pt x="4041" y="2139"/>
                    <a:pt x="4278" y="1109"/>
                  </a:cubicBezTo>
                  <a:cubicBezTo>
                    <a:pt x="4278" y="713"/>
                    <a:pt x="4437" y="396"/>
                    <a:pt x="4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36"/>
            <p:cNvSpPr/>
            <p:nvPr/>
          </p:nvSpPr>
          <p:spPr>
            <a:xfrm rot="600857">
              <a:off x="2257303" y="3725711"/>
              <a:ext cx="138855" cy="196982"/>
            </a:xfrm>
            <a:custGeom>
              <a:rect b="b" l="l" r="r" t="t"/>
              <a:pathLst>
                <a:path extrusionOk="0" h="7879" w="5554">
                  <a:moveTo>
                    <a:pt x="2774" y="1"/>
                  </a:moveTo>
                  <a:cubicBezTo>
                    <a:pt x="1396" y="1"/>
                    <a:pt x="1" y="990"/>
                    <a:pt x="87" y="2803"/>
                  </a:cubicBezTo>
                  <a:lnTo>
                    <a:pt x="166" y="2803"/>
                  </a:lnTo>
                  <a:cubicBezTo>
                    <a:pt x="322" y="4201"/>
                    <a:pt x="1846" y="7879"/>
                    <a:pt x="3248" y="7879"/>
                  </a:cubicBezTo>
                  <a:cubicBezTo>
                    <a:pt x="3277" y="7879"/>
                    <a:pt x="3306" y="7877"/>
                    <a:pt x="3335" y="7874"/>
                  </a:cubicBezTo>
                  <a:cubicBezTo>
                    <a:pt x="4761" y="7715"/>
                    <a:pt x="5554" y="3675"/>
                    <a:pt x="5316" y="2170"/>
                  </a:cubicBezTo>
                  <a:cubicBezTo>
                    <a:pt x="5064" y="691"/>
                    <a:pt x="3925" y="1"/>
                    <a:pt x="27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36"/>
            <p:cNvSpPr/>
            <p:nvPr/>
          </p:nvSpPr>
          <p:spPr>
            <a:xfrm rot="600857">
              <a:off x="3229635" y="3918011"/>
              <a:ext cx="641748" cy="144630"/>
            </a:xfrm>
            <a:custGeom>
              <a:rect b="b" l="l" r="r" t="t"/>
              <a:pathLst>
                <a:path extrusionOk="0" h="5785" w="25669">
                  <a:moveTo>
                    <a:pt x="2139" y="1"/>
                  </a:moveTo>
                  <a:lnTo>
                    <a:pt x="0" y="1348"/>
                  </a:lnTo>
                  <a:lnTo>
                    <a:pt x="0" y="2061"/>
                  </a:lnTo>
                  <a:cubicBezTo>
                    <a:pt x="0" y="2061"/>
                    <a:pt x="396" y="2061"/>
                    <a:pt x="1109" y="1981"/>
                  </a:cubicBezTo>
                  <a:cubicBezTo>
                    <a:pt x="1743" y="1823"/>
                    <a:pt x="2694" y="1823"/>
                    <a:pt x="3882" y="1744"/>
                  </a:cubicBezTo>
                  <a:cubicBezTo>
                    <a:pt x="5150" y="1744"/>
                    <a:pt x="6497" y="1744"/>
                    <a:pt x="8002" y="1902"/>
                  </a:cubicBezTo>
                  <a:lnTo>
                    <a:pt x="10299" y="2061"/>
                  </a:lnTo>
                  <a:cubicBezTo>
                    <a:pt x="11092" y="2061"/>
                    <a:pt x="11884" y="2219"/>
                    <a:pt x="12676" y="2298"/>
                  </a:cubicBezTo>
                  <a:lnTo>
                    <a:pt x="15053" y="2615"/>
                  </a:lnTo>
                  <a:lnTo>
                    <a:pt x="17350" y="3091"/>
                  </a:lnTo>
                  <a:lnTo>
                    <a:pt x="19410" y="3566"/>
                  </a:lnTo>
                  <a:cubicBezTo>
                    <a:pt x="20044" y="3724"/>
                    <a:pt x="20678" y="3883"/>
                    <a:pt x="21312" y="4041"/>
                  </a:cubicBezTo>
                  <a:cubicBezTo>
                    <a:pt x="22262" y="4358"/>
                    <a:pt x="23134" y="4754"/>
                    <a:pt x="24005" y="5230"/>
                  </a:cubicBezTo>
                  <a:cubicBezTo>
                    <a:pt x="24322" y="5388"/>
                    <a:pt x="24639" y="5547"/>
                    <a:pt x="24956" y="5784"/>
                  </a:cubicBezTo>
                  <a:lnTo>
                    <a:pt x="25669" y="3724"/>
                  </a:lnTo>
                  <a:lnTo>
                    <a:pt x="25669" y="3724"/>
                  </a:lnTo>
                  <a:cubicBezTo>
                    <a:pt x="25471" y="3764"/>
                    <a:pt x="25273" y="3784"/>
                    <a:pt x="25075" y="3784"/>
                  </a:cubicBezTo>
                  <a:cubicBezTo>
                    <a:pt x="24877" y="3784"/>
                    <a:pt x="24679" y="3764"/>
                    <a:pt x="24481" y="3724"/>
                  </a:cubicBezTo>
                  <a:cubicBezTo>
                    <a:pt x="23451" y="3645"/>
                    <a:pt x="22500" y="3487"/>
                    <a:pt x="21470" y="3249"/>
                  </a:cubicBezTo>
                  <a:cubicBezTo>
                    <a:pt x="20916" y="3091"/>
                    <a:pt x="20282" y="2853"/>
                    <a:pt x="19648" y="2694"/>
                  </a:cubicBezTo>
                  <a:lnTo>
                    <a:pt x="17509" y="2219"/>
                  </a:lnTo>
                  <a:lnTo>
                    <a:pt x="15211" y="1744"/>
                  </a:lnTo>
                  <a:lnTo>
                    <a:pt x="12835" y="1268"/>
                  </a:lnTo>
                  <a:cubicBezTo>
                    <a:pt x="12042" y="1189"/>
                    <a:pt x="11250" y="952"/>
                    <a:pt x="10458" y="872"/>
                  </a:cubicBezTo>
                  <a:lnTo>
                    <a:pt x="8081" y="555"/>
                  </a:lnTo>
                  <a:cubicBezTo>
                    <a:pt x="7368" y="397"/>
                    <a:pt x="6655" y="318"/>
                    <a:pt x="5942" y="318"/>
                  </a:cubicBezTo>
                  <a:lnTo>
                    <a:pt x="3962" y="80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36"/>
            <p:cNvSpPr/>
            <p:nvPr/>
          </p:nvSpPr>
          <p:spPr>
            <a:xfrm rot="600857">
              <a:off x="3797108" y="4049691"/>
              <a:ext cx="236759" cy="138455"/>
            </a:xfrm>
            <a:custGeom>
              <a:rect b="b" l="l" r="r" t="t"/>
              <a:pathLst>
                <a:path extrusionOk="0" h="5538" w="9470">
                  <a:moveTo>
                    <a:pt x="3517" y="1"/>
                  </a:moveTo>
                  <a:cubicBezTo>
                    <a:pt x="2129" y="1"/>
                    <a:pt x="777" y="265"/>
                    <a:pt x="476" y="996"/>
                  </a:cubicBezTo>
                  <a:cubicBezTo>
                    <a:pt x="0" y="2343"/>
                    <a:pt x="3328" y="4878"/>
                    <a:pt x="4675" y="5354"/>
                  </a:cubicBezTo>
                  <a:cubicBezTo>
                    <a:pt x="5029" y="5480"/>
                    <a:pt x="5367" y="5538"/>
                    <a:pt x="5683" y="5538"/>
                  </a:cubicBezTo>
                  <a:cubicBezTo>
                    <a:pt x="8332" y="5538"/>
                    <a:pt x="9470" y="1503"/>
                    <a:pt x="6497" y="442"/>
                  </a:cubicBezTo>
                  <a:cubicBezTo>
                    <a:pt x="5881" y="188"/>
                    <a:pt x="4686" y="1"/>
                    <a:pt x="35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36"/>
            <p:cNvSpPr/>
            <p:nvPr/>
          </p:nvSpPr>
          <p:spPr>
            <a:xfrm rot="600857">
              <a:off x="2873430" y="4094042"/>
              <a:ext cx="631873" cy="204032"/>
            </a:xfrm>
            <a:custGeom>
              <a:rect b="b" l="l" r="r" t="t"/>
              <a:pathLst>
                <a:path extrusionOk="0" h="8161" w="25274">
                  <a:moveTo>
                    <a:pt x="2298" y="1"/>
                  </a:moveTo>
                  <a:lnTo>
                    <a:pt x="1" y="1110"/>
                  </a:lnTo>
                  <a:lnTo>
                    <a:pt x="1" y="1823"/>
                  </a:lnTo>
                  <a:cubicBezTo>
                    <a:pt x="1" y="1823"/>
                    <a:pt x="177" y="1858"/>
                    <a:pt x="505" y="1858"/>
                  </a:cubicBezTo>
                  <a:cubicBezTo>
                    <a:pt x="670" y="1858"/>
                    <a:pt x="872" y="1849"/>
                    <a:pt x="1110" y="1823"/>
                  </a:cubicBezTo>
                  <a:cubicBezTo>
                    <a:pt x="1744" y="1823"/>
                    <a:pt x="2773" y="1823"/>
                    <a:pt x="3962" y="1981"/>
                  </a:cubicBezTo>
                  <a:cubicBezTo>
                    <a:pt x="5150" y="2060"/>
                    <a:pt x="6497" y="2219"/>
                    <a:pt x="8002" y="2457"/>
                  </a:cubicBezTo>
                  <a:lnTo>
                    <a:pt x="10221" y="2853"/>
                  </a:lnTo>
                  <a:cubicBezTo>
                    <a:pt x="11013" y="3011"/>
                    <a:pt x="11805" y="3249"/>
                    <a:pt x="12597" y="3407"/>
                  </a:cubicBezTo>
                  <a:lnTo>
                    <a:pt x="14974" y="3962"/>
                  </a:lnTo>
                  <a:lnTo>
                    <a:pt x="17192" y="4675"/>
                  </a:lnTo>
                  <a:lnTo>
                    <a:pt x="19173" y="5388"/>
                  </a:lnTo>
                  <a:cubicBezTo>
                    <a:pt x="19727" y="5546"/>
                    <a:pt x="20361" y="5784"/>
                    <a:pt x="20995" y="6022"/>
                  </a:cubicBezTo>
                  <a:cubicBezTo>
                    <a:pt x="21867" y="6418"/>
                    <a:pt x="22738" y="6893"/>
                    <a:pt x="23530" y="7448"/>
                  </a:cubicBezTo>
                  <a:cubicBezTo>
                    <a:pt x="23847" y="7606"/>
                    <a:pt x="24164" y="7844"/>
                    <a:pt x="24402" y="8161"/>
                  </a:cubicBezTo>
                  <a:lnTo>
                    <a:pt x="25273" y="6180"/>
                  </a:lnTo>
                  <a:cubicBezTo>
                    <a:pt x="24877" y="6180"/>
                    <a:pt x="24481" y="6101"/>
                    <a:pt x="24164" y="6022"/>
                  </a:cubicBezTo>
                  <a:cubicBezTo>
                    <a:pt x="23134" y="5863"/>
                    <a:pt x="22183" y="5626"/>
                    <a:pt x="21312" y="5229"/>
                  </a:cubicBezTo>
                  <a:cubicBezTo>
                    <a:pt x="20678" y="5071"/>
                    <a:pt x="20124" y="4754"/>
                    <a:pt x="19490" y="4516"/>
                  </a:cubicBezTo>
                  <a:lnTo>
                    <a:pt x="17351" y="3883"/>
                  </a:lnTo>
                  <a:lnTo>
                    <a:pt x="15132" y="3090"/>
                  </a:lnTo>
                  <a:lnTo>
                    <a:pt x="12835" y="2457"/>
                  </a:lnTo>
                  <a:cubicBezTo>
                    <a:pt x="12043" y="2219"/>
                    <a:pt x="11330" y="1981"/>
                    <a:pt x="10537" y="1744"/>
                  </a:cubicBezTo>
                  <a:lnTo>
                    <a:pt x="8240" y="1189"/>
                  </a:lnTo>
                  <a:cubicBezTo>
                    <a:pt x="7527" y="1031"/>
                    <a:pt x="6814" y="872"/>
                    <a:pt x="6101" y="714"/>
                  </a:cubicBezTo>
                  <a:lnTo>
                    <a:pt x="4120" y="318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36"/>
            <p:cNvSpPr/>
            <p:nvPr/>
          </p:nvSpPr>
          <p:spPr>
            <a:xfrm rot="600857">
              <a:off x="3422994" y="4285864"/>
              <a:ext cx="234883" cy="144530"/>
            </a:xfrm>
            <a:custGeom>
              <a:rect b="b" l="l" r="r" t="t"/>
              <a:pathLst>
                <a:path extrusionOk="0" h="5781" w="9395">
                  <a:moveTo>
                    <a:pt x="2827" y="0"/>
                  </a:moveTo>
                  <a:cubicBezTo>
                    <a:pt x="1793" y="0"/>
                    <a:pt x="902" y="197"/>
                    <a:pt x="634" y="732"/>
                  </a:cubicBezTo>
                  <a:cubicBezTo>
                    <a:pt x="0" y="2079"/>
                    <a:pt x="3090" y="4852"/>
                    <a:pt x="4358" y="5486"/>
                  </a:cubicBezTo>
                  <a:cubicBezTo>
                    <a:pt x="4787" y="5690"/>
                    <a:pt x="5201" y="5780"/>
                    <a:pt x="5587" y="5780"/>
                  </a:cubicBezTo>
                  <a:cubicBezTo>
                    <a:pt x="8049" y="5780"/>
                    <a:pt x="9395" y="2102"/>
                    <a:pt x="6655" y="732"/>
                  </a:cubicBezTo>
                  <a:cubicBezTo>
                    <a:pt x="5923" y="366"/>
                    <a:pt x="4241" y="0"/>
                    <a:pt x="28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36"/>
            <p:cNvSpPr/>
            <p:nvPr/>
          </p:nvSpPr>
          <p:spPr>
            <a:xfrm rot="600857">
              <a:off x="2466460" y="4289876"/>
              <a:ext cx="637798" cy="162431"/>
            </a:xfrm>
            <a:custGeom>
              <a:rect b="b" l="l" r="r" t="t"/>
              <a:pathLst>
                <a:path extrusionOk="0" h="6497" w="25511">
                  <a:moveTo>
                    <a:pt x="2140" y="1"/>
                  </a:moveTo>
                  <a:lnTo>
                    <a:pt x="1" y="1189"/>
                  </a:lnTo>
                  <a:lnTo>
                    <a:pt x="1" y="1981"/>
                  </a:lnTo>
                  <a:cubicBezTo>
                    <a:pt x="1" y="1981"/>
                    <a:pt x="397" y="1902"/>
                    <a:pt x="1031" y="1823"/>
                  </a:cubicBezTo>
                  <a:cubicBezTo>
                    <a:pt x="1744" y="1743"/>
                    <a:pt x="2694" y="1743"/>
                    <a:pt x="3883" y="1743"/>
                  </a:cubicBezTo>
                  <a:cubicBezTo>
                    <a:pt x="5071" y="1823"/>
                    <a:pt x="6497" y="1823"/>
                    <a:pt x="8002" y="1981"/>
                  </a:cubicBezTo>
                  <a:lnTo>
                    <a:pt x="10300" y="2219"/>
                  </a:lnTo>
                  <a:cubicBezTo>
                    <a:pt x="11092" y="2298"/>
                    <a:pt x="11884" y="2457"/>
                    <a:pt x="12597" y="2615"/>
                  </a:cubicBezTo>
                  <a:lnTo>
                    <a:pt x="14974" y="3011"/>
                  </a:lnTo>
                  <a:lnTo>
                    <a:pt x="17272" y="3566"/>
                  </a:lnTo>
                  <a:lnTo>
                    <a:pt x="19331" y="4120"/>
                  </a:lnTo>
                  <a:cubicBezTo>
                    <a:pt x="19965" y="4279"/>
                    <a:pt x="20599" y="4437"/>
                    <a:pt x="21233" y="4675"/>
                  </a:cubicBezTo>
                  <a:cubicBezTo>
                    <a:pt x="22104" y="4992"/>
                    <a:pt x="22976" y="5388"/>
                    <a:pt x="23847" y="5863"/>
                  </a:cubicBezTo>
                  <a:cubicBezTo>
                    <a:pt x="24164" y="6022"/>
                    <a:pt x="24481" y="6259"/>
                    <a:pt x="24798" y="6497"/>
                  </a:cubicBezTo>
                  <a:lnTo>
                    <a:pt x="25511" y="4516"/>
                  </a:lnTo>
                  <a:lnTo>
                    <a:pt x="24323" y="4516"/>
                  </a:lnTo>
                  <a:cubicBezTo>
                    <a:pt x="23372" y="4358"/>
                    <a:pt x="22421" y="4199"/>
                    <a:pt x="21470" y="3883"/>
                  </a:cubicBezTo>
                  <a:cubicBezTo>
                    <a:pt x="20837" y="3724"/>
                    <a:pt x="20282" y="3486"/>
                    <a:pt x="19569" y="3328"/>
                  </a:cubicBezTo>
                  <a:lnTo>
                    <a:pt x="17430" y="2773"/>
                  </a:lnTo>
                  <a:lnTo>
                    <a:pt x="15212" y="2140"/>
                  </a:lnTo>
                  <a:lnTo>
                    <a:pt x="12835" y="1664"/>
                  </a:lnTo>
                  <a:cubicBezTo>
                    <a:pt x="12043" y="1506"/>
                    <a:pt x="11251" y="1268"/>
                    <a:pt x="10458" y="1110"/>
                  </a:cubicBezTo>
                  <a:lnTo>
                    <a:pt x="8161" y="714"/>
                  </a:lnTo>
                  <a:cubicBezTo>
                    <a:pt x="7369" y="634"/>
                    <a:pt x="6656" y="476"/>
                    <a:pt x="5942" y="397"/>
                  </a:cubicBezTo>
                  <a:lnTo>
                    <a:pt x="3962" y="15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36"/>
            <p:cNvSpPr/>
            <p:nvPr/>
          </p:nvSpPr>
          <p:spPr>
            <a:xfrm rot="600857">
              <a:off x="3027882" y="4440916"/>
              <a:ext cx="236359" cy="140955"/>
            </a:xfrm>
            <a:custGeom>
              <a:rect b="b" l="l" r="r" t="t"/>
              <a:pathLst>
                <a:path extrusionOk="0" h="5638" w="9454">
                  <a:moveTo>
                    <a:pt x="3268" y="1"/>
                  </a:moveTo>
                  <a:cubicBezTo>
                    <a:pt x="2001" y="1"/>
                    <a:pt x="832" y="239"/>
                    <a:pt x="555" y="912"/>
                  </a:cubicBezTo>
                  <a:cubicBezTo>
                    <a:pt x="0" y="2259"/>
                    <a:pt x="3249" y="4873"/>
                    <a:pt x="4595" y="5428"/>
                  </a:cubicBezTo>
                  <a:cubicBezTo>
                    <a:pt x="4966" y="5572"/>
                    <a:pt x="5320" y="5638"/>
                    <a:pt x="5652" y="5638"/>
                  </a:cubicBezTo>
                  <a:cubicBezTo>
                    <a:pt x="8228" y="5638"/>
                    <a:pt x="9454" y="1709"/>
                    <a:pt x="6576" y="516"/>
                  </a:cubicBezTo>
                  <a:cubicBezTo>
                    <a:pt x="5903" y="239"/>
                    <a:pt x="4536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36"/>
            <p:cNvSpPr/>
            <p:nvPr/>
          </p:nvSpPr>
          <p:spPr>
            <a:xfrm rot="600857">
              <a:off x="2049724" y="4475023"/>
              <a:ext cx="629898" cy="160456"/>
            </a:xfrm>
            <a:custGeom>
              <a:rect b="b" l="l" r="r" t="t"/>
              <a:pathLst>
                <a:path extrusionOk="0" h="6418" w="25195">
                  <a:moveTo>
                    <a:pt x="25194" y="1"/>
                  </a:moveTo>
                  <a:cubicBezTo>
                    <a:pt x="24877" y="159"/>
                    <a:pt x="24481" y="317"/>
                    <a:pt x="24085" y="397"/>
                  </a:cubicBezTo>
                  <a:cubicBezTo>
                    <a:pt x="23134" y="634"/>
                    <a:pt x="22104" y="793"/>
                    <a:pt x="21154" y="872"/>
                  </a:cubicBezTo>
                  <a:cubicBezTo>
                    <a:pt x="20837" y="912"/>
                    <a:pt x="20520" y="912"/>
                    <a:pt x="20193" y="912"/>
                  </a:cubicBezTo>
                  <a:cubicBezTo>
                    <a:pt x="19866" y="912"/>
                    <a:pt x="19530" y="912"/>
                    <a:pt x="19173" y="951"/>
                  </a:cubicBezTo>
                  <a:lnTo>
                    <a:pt x="16955" y="1110"/>
                  </a:lnTo>
                  <a:lnTo>
                    <a:pt x="14657" y="1347"/>
                  </a:lnTo>
                  <a:lnTo>
                    <a:pt x="12281" y="1664"/>
                  </a:lnTo>
                  <a:cubicBezTo>
                    <a:pt x="11488" y="1823"/>
                    <a:pt x="10617" y="1902"/>
                    <a:pt x="9825" y="2060"/>
                  </a:cubicBezTo>
                  <a:lnTo>
                    <a:pt x="7527" y="2457"/>
                  </a:lnTo>
                  <a:cubicBezTo>
                    <a:pt x="6814" y="2536"/>
                    <a:pt x="6101" y="2694"/>
                    <a:pt x="5388" y="2853"/>
                  </a:cubicBezTo>
                  <a:lnTo>
                    <a:pt x="3407" y="3328"/>
                  </a:lnTo>
                  <a:lnTo>
                    <a:pt x="1665" y="3724"/>
                  </a:lnTo>
                  <a:lnTo>
                    <a:pt x="1" y="5705"/>
                  </a:lnTo>
                  <a:lnTo>
                    <a:pt x="238" y="6418"/>
                  </a:lnTo>
                  <a:cubicBezTo>
                    <a:pt x="238" y="6418"/>
                    <a:pt x="635" y="6259"/>
                    <a:pt x="1268" y="5942"/>
                  </a:cubicBezTo>
                  <a:cubicBezTo>
                    <a:pt x="1902" y="5626"/>
                    <a:pt x="2774" y="5229"/>
                    <a:pt x="3883" y="4913"/>
                  </a:cubicBezTo>
                  <a:cubicBezTo>
                    <a:pt x="5071" y="4516"/>
                    <a:pt x="6418" y="4041"/>
                    <a:pt x="7844" y="3724"/>
                  </a:cubicBezTo>
                  <a:lnTo>
                    <a:pt x="10142" y="3170"/>
                  </a:lnTo>
                  <a:cubicBezTo>
                    <a:pt x="10855" y="2932"/>
                    <a:pt x="11647" y="2853"/>
                    <a:pt x="12439" y="2694"/>
                  </a:cubicBezTo>
                  <a:lnTo>
                    <a:pt x="14816" y="2298"/>
                  </a:lnTo>
                  <a:lnTo>
                    <a:pt x="17113" y="1981"/>
                  </a:lnTo>
                  <a:lnTo>
                    <a:pt x="19252" y="1744"/>
                  </a:lnTo>
                  <a:cubicBezTo>
                    <a:pt x="19965" y="1664"/>
                    <a:pt x="20599" y="1664"/>
                    <a:pt x="21233" y="1664"/>
                  </a:cubicBezTo>
                  <a:cubicBezTo>
                    <a:pt x="22184" y="1664"/>
                    <a:pt x="23214" y="1744"/>
                    <a:pt x="24164" y="1902"/>
                  </a:cubicBezTo>
                  <a:cubicBezTo>
                    <a:pt x="24481" y="1981"/>
                    <a:pt x="24877" y="2060"/>
                    <a:pt x="25194" y="2219"/>
                  </a:cubicBezTo>
                  <a:lnTo>
                    <a:pt x="251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36"/>
            <p:cNvSpPr/>
            <p:nvPr/>
          </p:nvSpPr>
          <p:spPr>
            <a:xfrm rot="600857">
              <a:off x="2645248" y="4493741"/>
              <a:ext cx="223858" cy="130855"/>
            </a:xfrm>
            <a:custGeom>
              <a:rect b="b" l="l" r="r" t="t"/>
              <a:pathLst>
                <a:path extrusionOk="0" h="5234" w="8954">
                  <a:moveTo>
                    <a:pt x="5382" y="1"/>
                  </a:moveTo>
                  <a:cubicBezTo>
                    <a:pt x="3834" y="1"/>
                    <a:pt x="80" y="1010"/>
                    <a:pt x="80" y="2461"/>
                  </a:cubicBezTo>
                  <a:cubicBezTo>
                    <a:pt x="1" y="3887"/>
                    <a:pt x="3962" y="5234"/>
                    <a:pt x="5388" y="5234"/>
                  </a:cubicBezTo>
                  <a:cubicBezTo>
                    <a:pt x="8715" y="5234"/>
                    <a:pt x="8953" y="243"/>
                    <a:pt x="5546" y="5"/>
                  </a:cubicBezTo>
                  <a:cubicBezTo>
                    <a:pt x="5495" y="2"/>
                    <a:pt x="5440" y="1"/>
                    <a:pt x="53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86" name="Google Shape;3686;p36"/>
          <p:cNvSpPr/>
          <p:nvPr/>
        </p:nvSpPr>
        <p:spPr>
          <a:xfrm rot="5400000">
            <a:off x="3086461" y="-12492"/>
            <a:ext cx="70517" cy="64221"/>
          </a:xfrm>
          <a:custGeom>
            <a:rect b="b" l="l" r="r" t="t"/>
            <a:pathLst>
              <a:path extrusionOk="0" h="3743" w="4110">
                <a:moveTo>
                  <a:pt x="2035" y="1"/>
                </a:moveTo>
                <a:cubicBezTo>
                  <a:pt x="1641" y="1"/>
                  <a:pt x="1253" y="509"/>
                  <a:pt x="1868" y="1524"/>
                </a:cubicBezTo>
                <a:cubicBezTo>
                  <a:pt x="1497" y="912"/>
                  <a:pt x="1117" y="698"/>
                  <a:pt x="831" y="698"/>
                </a:cubicBezTo>
                <a:cubicBezTo>
                  <a:pt x="168" y="698"/>
                  <a:pt x="11" y="1845"/>
                  <a:pt x="1654" y="1845"/>
                </a:cubicBezTo>
                <a:cubicBezTo>
                  <a:pt x="0" y="1845"/>
                  <a:pt x="170" y="3034"/>
                  <a:pt x="844" y="3034"/>
                </a:cubicBezTo>
                <a:cubicBezTo>
                  <a:pt x="1129" y="3034"/>
                  <a:pt x="1503" y="2822"/>
                  <a:pt x="1868" y="2219"/>
                </a:cubicBezTo>
                <a:lnTo>
                  <a:pt x="1868" y="2219"/>
                </a:lnTo>
                <a:cubicBezTo>
                  <a:pt x="1253" y="3235"/>
                  <a:pt x="1641" y="3743"/>
                  <a:pt x="2035" y="3743"/>
                </a:cubicBezTo>
                <a:cubicBezTo>
                  <a:pt x="2429" y="3743"/>
                  <a:pt x="2830" y="3235"/>
                  <a:pt x="2242" y="2219"/>
                </a:cubicBezTo>
                <a:lnTo>
                  <a:pt x="2242" y="2219"/>
                </a:lnTo>
                <a:cubicBezTo>
                  <a:pt x="2591" y="2822"/>
                  <a:pt x="2959" y="3034"/>
                  <a:pt x="3243" y="3034"/>
                </a:cubicBezTo>
                <a:cubicBezTo>
                  <a:pt x="3914" y="3034"/>
                  <a:pt x="4110" y="1845"/>
                  <a:pt x="2456" y="1845"/>
                </a:cubicBezTo>
                <a:cubicBezTo>
                  <a:pt x="4099" y="1845"/>
                  <a:pt x="3916" y="698"/>
                  <a:pt x="3256" y="698"/>
                </a:cubicBezTo>
                <a:cubicBezTo>
                  <a:pt x="2971" y="698"/>
                  <a:pt x="2597" y="912"/>
                  <a:pt x="2242" y="1524"/>
                </a:cubicBezTo>
                <a:cubicBezTo>
                  <a:pt x="2830" y="509"/>
                  <a:pt x="2429" y="1"/>
                  <a:pt x="203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7" name="Google Shape;3687;p36"/>
          <p:cNvSpPr/>
          <p:nvPr/>
        </p:nvSpPr>
        <p:spPr>
          <a:xfrm rot="5400000">
            <a:off x="3116203" y="14111"/>
            <a:ext cx="11942" cy="11015"/>
          </a:xfrm>
          <a:custGeom>
            <a:rect b="b" l="l" r="r" t="t"/>
            <a:pathLst>
              <a:path extrusionOk="0" h="642" w="696">
                <a:moveTo>
                  <a:pt x="321" y="0"/>
                </a:moveTo>
                <a:cubicBezTo>
                  <a:pt x="161" y="0"/>
                  <a:pt x="1" y="107"/>
                  <a:pt x="1" y="321"/>
                </a:cubicBezTo>
                <a:cubicBezTo>
                  <a:pt x="1" y="481"/>
                  <a:pt x="161" y="642"/>
                  <a:pt x="321" y="642"/>
                </a:cubicBezTo>
                <a:cubicBezTo>
                  <a:pt x="535" y="642"/>
                  <a:pt x="696" y="481"/>
                  <a:pt x="696" y="321"/>
                </a:cubicBezTo>
                <a:cubicBezTo>
                  <a:pt x="696" y="107"/>
                  <a:pt x="535" y="0"/>
                  <a:pt x="321" y="0"/>
                </a:cubicBezTo>
                <a:close/>
              </a:path>
            </a:pathLst>
          </a:custGeom>
          <a:solidFill>
            <a:srgbClr val="FFD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8" name="Google Shape;3688;p36"/>
          <p:cNvSpPr/>
          <p:nvPr/>
        </p:nvSpPr>
        <p:spPr>
          <a:xfrm rot="5400000">
            <a:off x="1025512" y="-243504"/>
            <a:ext cx="121615" cy="111324"/>
          </a:xfrm>
          <a:custGeom>
            <a:rect b="b" l="l" r="r" t="t"/>
            <a:pathLst>
              <a:path extrusionOk="0" h="3783" w="4132">
                <a:moveTo>
                  <a:pt x="2060" y="1"/>
                </a:moveTo>
                <a:cubicBezTo>
                  <a:pt x="1665" y="1"/>
                  <a:pt x="1264" y="522"/>
                  <a:pt x="1852" y="1564"/>
                </a:cubicBezTo>
                <a:cubicBezTo>
                  <a:pt x="1497" y="934"/>
                  <a:pt x="1122" y="714"/>
                  <a:pt x="838" y="714"/>
                </a:cubicBezTo>
                <a:cubicBezTo>
                  <a:pt x="183" y="714"/>
                  <a:pt x="14" y="1885"/>
                  <a:pt x="1692" y="1885"/>
                </a:cubicBezTo>
                <a:cubicBezTo>
                  <a:pt x="1" y="1885"/>
                  <a:pt x="186" y="3074"/>
                  <a:pt x="853" y="3074"/>
                </a:cubicBezTo>
                <a:cubicBezTo>
                  <a:pt x="1135" y="3074"/>
                  <a:pt x="1503" y="2862"/>
                  <a:pt x="1852" y="2259"/>
                </a:cubicBezTo>
                <a:lnTo>
                  <a:pt x="1852" y="2259"/>
                </a:lnTo>
                <a:cubicBezTo>
                  <a:pt x="1264" y="3275"/>
                  <a:pt x="1665" y="3783"/>
                  <a:pt x="2060" y="3783"/>
                </a:cubicBezTo>
                <a:cubicBezTo>
                  <a:pt x="2454" y="3783"/>
                  <a:pt x="2841" y="3275"/>
                  <a:pt x="2227" y="2259"/>
                </a:cubicBezTo>
                <a:lnTo>
                  <a:pt x="2227" y="2259"/>
                </a:lnTo>
                <a:cubicBezTo>
                  <a:pt x="2592" y="2862"/>
                  <a:pt x="2971" y="3074"/>
                  <a:pt x="3261" y="3074"/>
                </a:cubicBezTo>
                <a:cubicBezTo>
                  <a:pt x="3947" y="3074"/>
                  <a:pt x="4132" y="1885"/>
                  <a:pt x="2440" y="1885"/>
                </a:cubicBezTo>
                <a:cubicBezTo>
                  <a:pt x="4119" y="1885"/>
                  <a:pt x="3950" y="714"/>
                  <a:pt x="3276" y="714"/>
                </a:cubicBezTo>
                <a:cubicBezTo>
                  <a:pt x="2985" y="714"/>
                  <a:pt x="2598" y="934"/>
                  <a:pt x="2227" y="1564"/>
                </a:cubicBezTo>
                <a:cubicBezTo>
                  <a:pt x="2841" y="522"/>
                  <a:pt x="2454" y="1"/>
                  <a:pt x="20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9" name="Google Shape;3689;p36"/>
          <p:cNvSpPr/>
          <p:nvPr/>
        </p:nvSpPr>
        <p:spPr>
          <a:xfrm rot="5400000">
            <a:off x="1068683" y="-205672"/>
            <a:ext cx="30921" cy="23625"/>
          </a:xfrm>
          <a:custGeom>
            <a:rect b="b" l="l" r="r" t="t"/>
            <a:pathLst>
              <a:path extrusionOk="0" h="497" w="729">
                <a:moveTo>
                  <a:pt x="408" y="0"/>
                </a:moveTo>
                <a:cubicBezTo>
                  <a:pt x="1" y="0"/>
                  <a:pt x="400" y="497"/>
                  <a:pt x="614" y="497"/>
                </a:cubicBezTo>
                <a:cubicBezTo>
                  <a:pt x="680" y="497"/>
                  <a:pt x="729" y="448"/>
                  <a:pt x="729" y="321"/>
                </a:cubicBezTo>
                <a:cubicBezTo>
                  <a:pt x="729" y="161"/>
                  <a:pt x="569" y="0"/>
                  <a:pt x="40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0" name="Google Shape;3690;p36"/>
          <p:cNvGrpSpPr/>
          <p:nvPr/>
        </p:nvGrpSpPr>
        <p:grpSpPr>
          <a:xfrm rot="2700000">
            <a:off x="7655970" y="-321902"/>
            <a:ext cx="2050999" cy="1327749"/>
            <a:chOff x="3772813" y="-9"/>
            <a:chExt cx="2051019" cy="1327762"/>
          </a:xfrm>
        </p:grpSpPr>
        <p:sp>
          <p:nvSpPr>
            <p:cNvPr id="3691" name="Google Shape;3691;p36"/>
            <p:cNvSpPr/>
            <p:nvPr/>
          </p:nvSpPr>
          <p:spPr>
            <a:xfrm rot="6298355">
              <a:off x="4579261" y="117746"/>
              <a:ext cx="1082316" cy="1092253"/>
            </a:xfrm>
            <a:custGeom>
              <a:rect b="b" l="l" r="r" t="t"/>
              <a:pathLst>
                <a:path extrusionOk="0" h="203015" w="201168">
                  <a:moveTo>
                    <a:pt x="56909" y="36382"/>
                  </a:moveTo>
                  <a:cubicBezTo>
                    <a:pt x="57006" y="36382"/>
                    <a:pt x="57102" y="36388"/>
                    <a:pt x="57195" y="36401"/>
                  </a:cubicBezTo>
                  <a:cubicBezTo>
                    <a:pt x="63111" y="37388"/>
                    <a:pt x="67450" y="50602"/>
                    <a:pt x="66168" y="56518"/>
                  </a:cubicBezTo>
                  <a:cubicBezTo>
                    <a:pt x="65662" y="58818"/>
                    <a:pt x="64369" y="59916"/>
                    <a:pt x="62639" y="59916"/>
                  </a:cubicBezTo>
                  <a:cubicBezTo>
                    <a:pt x="59990" y="59916"/>
                    <a:pt x="56315" y="57345"/>
                    <a:pt x="52856" y="52574"/>
                  </a:cubicBezTo>
                  <a:cubicBezTo>
                    <a:pt x="47291" y="44898"/>
                    <a:pt x="53396" y="36382"/>
                    <a:pt x="56909" y="36382"/>
                  </a:cubicBezTo>
                  <a:close/>
                  <a:moveTo>
                    <a:pt x="116794" y="29884"/>
                  </a:moveTo>
                  <a:cubicBezTo>
                    <a:pt x="117312" y="29884"/>
                    <a:pt x="117770" y="30015"/>
                    <a:pt x="118137" y="30288"/>
                  </a:cubicBezTo>
                  <a:cubicBezTo>
                    <a:pt x="123166" y="34035"/>
                    <a:pt x="122180" y="51785"/>
                    <a:pt x="118827" y="58195"/>
                  </a:cubicBezTo>
                  <a:cubicBezTo>
                    <a:pt x="117806" y="60090"/>
                    <a:pt x="116639" y="60977"/>
                    <a:pt x="115443" y="60977"/>
                  </a:cubicBezTo>
                  <a:cubicBezTo>
                    <a:pt x="112593" y="60977"/>
                    <a:pt x="109577" y="55948"/>
                    <a:pt x="107980" y="47545"/>
                  </a:cubicBezTo>
                  <a:cubicBezTo>
                    <a:pt x="105984" y="36958"/>
                    <a:pt x="112999" y="29884"/>
                    <a:pt x="116794" y="29884"/>
                  </a:cubicBezTo>
                  <a:close/>
                  <a:moveTo>
                    <a:pt x="162952" y="60022"/>
                  </a:moveTo>
                  <a:cubicBezTo>
                    <a:pt x="166254" y="60022"/>
                    <a:pt x="169040" y="60613"/>
                    <a:pt x="170499" y="62041"/>
                  </a:cubicBezTo>
                  <a:cubicBezTo>
                    <a:pt x="173113" y="64654"/>
                    <a:pt x="167366" y="74772"/>
                    <a:pt x="155683" y="74772"/>
                  </a:cubicBezTo>
                  <a:cubicBezTo>
                    <a:pt x="155463" y="74772"/>
                    <a:pt x="155241" y="74769"/>
                    <a:pt x="155017" y="74761"/>
                  </a:cubicBezTo>
                  <a:cubicBezTo>
                    <a:pt x="142888" y="74268"/>
                    <a:pt x="137070" y="70028"/>
                    <a:pt x="142790" y="65591"/>
                  </a:cubicBezTo>
                  <a:cubicBezTo>
                    <a:pt x="146736" y="62648"/>
                    <a:pt x="155990" y="60022"/>
                    <a:pt x="162952" y="60022"/>
                  </a:cubicBezTo>
                  <a:close/>
                  <a:moveTo>
                    <a:pt x="73700" y="76930"/>
                  </a:moveTo>
                  <a:cubicBezTo>
                    <a:pt x="73720" y="76930"/>
                    <a:pt x="73741" y="76930"/>
                    <a:pt x="73761" y="76931"/>
                  </a:cubicBezTo>
                  <a:cubicBezTo>
                    <a:pt x="81848" y="77227"/>
                    <a:pt x="87863" y="92413"/>
                    <a:pt x="86088" y="99612"/>
                  </a:cubicBezTo>
                  <a:cubicBezTo>
                    <a:pt x="85268" y="102763"/>
                    <a:pt x="83124" y="104289"/>
                    <a:pt x="80312" y="104289"/>
                  </a:cubicBezTo>
                  <a:cubicBezTo>
                    <a:pt x="76700" y="104289"/>
                    <a:pt x="71984" y="101772"/>
                    <a:pt x="67549" y="96949"/>
                  </a:cubicBezTo>
                  <a:cubicBezTo>
                    <a:pt x="59694" y="88406"/>
                    <a:pt x="68851" y="76930"/>
                    <a:pt x="73700" y="76930"/>
                  </a:cubicBezTo>
                  <a:close/>
                  <a:moveTo>
                    <a:pt x="166451" y="117736"/>
                  </a:moveTo>
                  <a:cubicBezTo>
                    <a:pt x="169540" y="117736"/>
                    <a:pt x="172250" y="118429"/>
                    <a:pt x="173655" y="120123"/>
                  </a:cubicBezTo>
                  <a:cubicBezTo>
                    <a:pt x="175733" y="122673"/>
                    <a:pt x="171929" y="132012"/>
                    <a:pt x="163023" y="132012"/>
                  </a:cubicBezTo>
                  <a:cubicBezTo>
                    <a:pt x="162632" y="132012"/>
                    <a:pt x="162232" y="131994"/>
                    <a:pt x="161822" y="131956"/>
                  </a:cubicBezTo>
                  <a:cubicBezTo>
                    <a:pt x="152158" y="130970"/>
                    <a:pt x="147326" y="126434"/>
                    <a:pt x="151763" y="122391"/>
                  </a:cubicBezTo>
                  <a:cubicBezTo>
                    <a:pt x="154579" y="119825"/>
                    <a:pt x="161088" y="117736"/>
                    <a:pt x="166451" y="117736"/>
                  </a:cubicBezTo>
                  <a:close/>
                  <a:moveTo>
                    <a:pt x="118201" y="113018"/>
                  </a:moveTo>
                  <a:cubicBezTo>
                    <a:pt x="122166" y="113018"/>
                    <a:pt x="125744" y="114076"/>
                    <a:pt x="127603" y="116671"/>
                  </a:cubicBezTo>
                  <a:cubicBezTo>
                    <a:pt x="130193" y="120371"/>
                    <a:pt x="126277" y="132917"/>
                    <a:pt x="116345" y="132917"/>
                  </a:cubicBezTo>
                  <a:cubicBezTo>
                    <a:pt x="115687" y="132917"/>
                    <a:pt x="115002" y="132862"/>
                    <a:pt x="114291" y="132745"/>
                  </a:cubicBezTo>
                  <a:cubicBezTo>
                    <a:pt x="102852" y="130970"/>
                    <a:pt x="96935" y="124363"/>
                    <a:pt x="101964" y="118841"/>
                  </a:cubicBezTo>
                  <a:cubicBezTo>
                    <a:pt x="105018" y="115548"/>
                    <a:pt x="112071" y="113018"/>
                    <a:pt x="118201" y="113018"/>
                  </a:cubicBezTo>
                  <a:close/>
                  <a:moveTo>
                    <a:pt x="49146" y="114402"/>
                  </a:moveTo>
                  <a:cubicBezTo>
                    <a:pt x="49166" y="114402"/>
                    <a:pt x="49187" y="114403"/>
                    <a:pt x="49207" y="114403"/>
                  </a:cubicBezTo>
                  <a:cubicBezTo>
                    <a:pt x="55124" y="114699"/>
                    <a:pt x="59364" y="125546"/>
                    <a:pt x="58082" y="130674"/>
                  </a:cubicBezTo>
                  <a:cubicBezTo>
                    <a:pt x="57522" y="132960"/>
                    <a:pt x="55999" y="134057"/>
                    <a:pt x="53993" y="134057"/>
                  </a:cubicBezTo>
                  <a:cubicBezTo>
                    <a:pt x="51412" y="134057"/>
                    <a:pt x="48031" y="132241"/>
                    <a:pt x="44868" y="128801"/>
                  </a:cubicBezTo>
                  <a:cubicBezTo>
                    <a:pt x="39281" y="122625"/>
                    <a:pt x="45679" y="114402"/>
                    <a:pt x="49146" y="114402"/>
                  </a:cubicBezTo>
                  <a:close/>
                  <a:moveTo>
                    <a:pt x="124420" y="1"/>
                  </a:moveTo>
                  <a:cubicBezTo>
                    <a:pt x="124079" y="1"/>
                    <a:pt x="123727" y="5"/>
                    <a:pt x="123363" y="14"/>
                  </a:cubicBezTo>
                  <a:cubicBezTo>
                    <a:pt x="115178" y="112"/>
                    <a:pt x="100682" y="3662"/>
                    <a:pt x="94864" y="12439"/>
                  </a:cubicBezTo>
                  <a:cubicBezTo>
                    <a:pt x="89046" y="21117"/>
                    <a:pt x="90032" y="34232"/>
                    <a:pt x="94963" y="42121"/>
                  </a:cubicBezTo>
                  <a:cubicBezTo>
                    <a:pt x="99894" y="49911"/>
                    <a:pt x="104528" y="65295"/>
                    <a:pt x="97034" y="71507"/>
                  </a:cubicBezTo>
                  <a:cubicBezTo>
                    <a:pt x="95345" y="72885"/>
                    <a:pt x="93495" y="73572"/>
                    <a:pt x="91609" y="73572"/>
                  </a:cubicBezTo>
                  <a:cubicBezTo>
                    <a:pt x="85125" y="73572"/>
                    <a:pt x="78200" y="65460"/>
                    <a:pt x="75832" y="49418"/>
                  </a:cubicBezTo>
                  <a:cubicBezTo>
                    <a:pt x="72775" y="28710"/>
                    <a:pt x="86975" y="11453"/>
                    <a:pt x="84017" y="8198"/>
                  </a:cubicBezTo>
                  <a:cubicBezTo>
                    <a:pt x="83432" y="7557"/>
                    <a:pt x="82078" y="7222"/>
                    <a:pt x="80172" y="7222"/>
                  </a:cubicBezTo>
                  <a:cubicBezTo>
                    <a:pt x="72119" y="7222"/>
                    <a:pt x="54219" y="13196"/>
                    <a:pt x="42896" y="27231"/>
                  </a:cubicBezTo>
                  <a:cubicBezTo>
                    <a:pt x="31753" y="41135"/>
                    <a:pt x="36388" y="60759"/>
                    <a:pt x="41417" y="68549"/>
                  </a:cubicBezTo>
                  <a:cubicBezTo>
                    <a:pt x="46446" y="76438"/>
                    <a:pt x="53645" y="83341"/>
                    <a:pt x="52363" y="91328"/>
                  </a:cubicBezTo>
                  <a:cubicBezTo>
                    <a:pt x="51825" y="94440"/>
                    <a:pt x="49401" y="96250"/>
                    <a:pt x="46158" y="96250"/>
                  </a:cubicBezTo>
                  <a:cubicBezTo>
                    <a:pt x="41078" y="96250"/>
                    <a:pt x="33988" y="91808"/>
                    <a:pt x="28992" y="80974"/>
                  </a:cubicBezTo>
                  <a:cubicBezTo>
                    <a:pt x="20708" y="63322"/>
                    <a:pt x="25047" y="43008"/>
                    <a:pt x="24456" y="41233"/>
                  </a:cubicBezTo>
                  <a:cubicBezTo>
                    <a:pt x="24247" y="40667"/>
                    <a:pt x="23696" y="40335"/>
                    <a:pt x="22891" y="40335"/>
                  </a:cubicBezTo>
                  <a:cubicBezTo>
                    <a:pt x="21030" y="40335"/>
                    <a:pt x="17808" y="42106"/>
                    <a:pt x="14299" y="46854"/>
                  </a:cubicBezTo>
                  <a:cubicBezTo>
                    <a:pt x="6508" y="56913"/>
                    <a:pt x="2170" y="69239"/>
                    <a:pt x="1972" y="81960"/>
                  </a:cubicBezTo>
                  <a:cubicBezTo>
                    <a:pt x="1676" y="98921"/>
                    <a:pt x="8974" y="104345"/>
                    <a:pt x="17356" y="107501"/>
                  </a:cubicBezTo>
                  <a:cubicBezTo>
                    <a:pt x="25639" y="110755"/>
                    <a:pt x="28893" y="117164"/>
                    <a:pt x="23864" y="121208"/>
                  </a:cubicBezTo>
                  <a:cubicBezTo>
                    <a:pt x="22503" y="122297"/>
                    <a:pt x="20457" y="122687"/>
                    <a:pt x="18157" y="122687"/>
                  </a:cubicBezTo>
                  <a:cubicBezTo>
                    <a:pt x="12358" y="122687"/>
                    <a:pt x="4944" y="120209"/>
                    <a:pt x="2796" y="120209"/>
                  </a:cubicBezTo>
                  <a:cubicBezTo>
                    <a:pt x="2710" y="120209"/>
                    <a:pt x="2633" y="120213"/>
                    <a:pt x="2564" y="120221"/>
                  </a:cubicBezTo>
                  <a:cubicBezTo>
                    <a:pt x="0" y="120419"/>
                    <a:pt x="1282" y="127026"/>
                    <a:pt x="9072" y="135704"/>
                  </a:cubicBezTo>
                  <a:cubicBezTo>
                    <a:pt x="16764" y="144381"/>
                    <a:pt x="27907" y="144973"/>
                    <a:pt x="38261" y="146255"/>
                  </a:cubicBezTo>
                  <a:cubicBezTo>
                    <a:pt x="48616" y="147537"/>
                    <a:pt x="51771" y="153651"/>
                    <a:pt x="52757" y="157891"/>
                  </a:cubicBezTo>
                  <a:cubicBezTo>
                    <a:pt x="53589" y="161466"/>
                    <a:pt x="55191" y="161747"/>
                    <a:pt x="55673" y="161747"/>
                  </a:cubicBezTo>
                  <a:cubicBezTo>
                    <a:pt x="55763" y="161747"/>
                    <a:pt x="55814" y="161737"/>
                    <a:pt x="55814" y="161737"/>
                  </a:cubicBezTo>
                  <a:cubicBezTo>
                    <a:pt x="55814" y="161737"/>
                    <a:pt x="56084" y="163624"/>
                    <a:pt x="59882" y="163624"/>
                  </a:cubicBezTo>
                  <a:cubicBezTo>
                    <a:pt x="60063" y="163624"/>
                    <a:pt x="60252" y="163620"/>
                    <a:pt x="60449" y="163611"/>
                  </a:cubicBezTo>
                  <a:cubicBezTo>
                    <a:pt x="60717" y="163598"/>
                    <a:pt x="60994" y="163592"/>
                    <a:pt x="61280" y="163592"/>
                  </a:cubicBezTo>
                  <a:cubicBezTo>
                    <a:pt x="65618" y="163592"/>
                    <a:pt x="71848" y="165187"/>
                    <a:pt x="75734" y="174162"/>
                  </a:cubicBezTo>
                  <a:cubicBezTo>
                    <a:pt x="79974" y="183727"/>
                    <a:pt x="83623" y="194180"/>
                    <a:pt x="94174" y="199209"/>
                  </a:cubicBezTo>
                  <a:cubicBezTo>
                    <a:pt x="99905" y="201941"/>
                    <a:pt x="104501" y="203014"/>
                    <a:pt x="107425" y="203014"/>
                  </a:cubicBezTo>
                  <a:cubicBezTo>
                    <a:pt x="109886" y="203014"/>
                    <a:pt x="111163" y="202255"/>
                    <a:pt x="110938" y="201083"/>
                  </a:cubicBezTo>
                  <a:cubicBezTo>
                    <a:pt x="110346" y="198618"/>
                    <a:pt x="101471" y="186784"/>
                    <a:pt x="103937" y="180868"/>
                  </a:cubicBezTo>
                  <a:cubicBezTo>
                    <a:pt x="104951" y="178332"/>
                    <a:pt x="106853" y="177118"/>
                    <a:pt x="109114" y="177118"/>
                  </a:cubicBezTo>
                  <a:cubicBezTo>
                    <a:pt x="112129" y="177118"/>
                    <a:pt x="115784" y="179276"/>
                    <a:pt x="118827" y="183333"/>
                  </a:cubicBezTo>
                  <a:cubicBezTo>
                    <a:pt x="122780" y="188580"/>
                    <a:pt x="127729" y="192885"/>
                    <a:pt x="136348" y="192885"/>
                  </a:cubicBezTo>
                  <a:cubicBezTo>
                    <a:pt x="139552" y="192885"/>
                    <a:pt x="143264" y="192289"/>
                    <a:pt x="147622" y="190926"/>
                  </a:cubicBezTo>
                  <a:cubicBezTo>
                    <a:pt x="159751" y="187080"/>
                    <a:pt x="170401" y="179487"/>
                    <a:pt x="177895" y="169133"/>
                  </a:cubicBezTo>
                  <a:cubicBezTo>
                    <a:pt x="182924" y="162329"/>
                    <a:pt x="182333" y="157891"/>
                    <a:pt x="180361" y="157793"/>
                  </a:cubicBezTo>
                  <a:cubicBezTo>
                    <a:pt x="180350" y="157792"/>
                    <a:pt x="180340" y="157792"/>
                    <a:pt x="180329" y="157792"/>
                  </a:cubicBezTo>
                  <a:cubicBezTo>
                    <a:pt x="178399" y="157792"/>
                    <a:pt x="164479" y="165245"/>
                    <a:pt x="148293" y="165245"/>
                  </a:cubicBezTo>
                  <a:cubicBezTo>
                    <a:pt x="145874" y="165245"/>
                    <a:pt x="143404" y="165078"/>
                    <a:pt x="140916" y="164695"/>
                  </a:cubicBezTo>
                  <a:cubicBezTo>
                    <a:pt x="121588" y="161836"/>
                    <a:pt x="117052" y="148720"/>
                    <a:pt x="124349" y="145269"/>
                  </a:cubicBezTo>
                  <a:cubicBezTo>
                    <a:pt x="126150" y="144417"/>
                    <a:pt x="128034" y="144070"/>
                    <a:pt x="129987" y="144070"/>
                  </a:cubicBezTo>
                  <a:cubicBezTo>
                    <a:pt x="135947" y="144070"/>
                    <a:pt x="142538" y="147306"/>
                    <a:pt x="149298" y="149312"/>
                  </a:cubicBezTo>
                  <a:cubicBezTo>
                    <a:pt x="151601" y="149977"/>
                    <a:pt x="154667" y="150397"/>
                    <a:pt x="158123" y="150397"/>
                  </a:cubicBezTo>
                  <a:cubicBezTo>
                    <a:pt x="167986" y="150397"/>
                    <a:pt x="181024" y="146979"/>
                    <a:pt x="188545" y="136098"/>
                  </a:cubicBezTo>
                  <a:cubicBezTo>
                    <a:pt x="201168" y="117756"/>
                    <a:pt x="199097" y="93202"/>
                    <a:pt x="195152" y="91328"/>
                  </a:cubicBezTo>
                  <a:cubicBezTo>
                    <a:pt x="194962" y="91238"/>
                    <a:pt x="194752" y="91195"/>
                    <a:pt x="194522" y="91195"/>
                  </a:cubicBezTo>
                  <a:cubicBezTo>
                    <a:pt x="189973" y="91195"/>
                    <a:pt x="177588" y="108037"/>
                    <a:pt x="157877" y="110853"/>
                  </a:cubicBezTo>
                  <a:cubicBezTo>
                    <a:pt x="154984" y="111253"/>
                    <a:pt x="152296" y="111439"/>
                    <a:pt x="149821" y="111439"/>
                  </a:cubicBezTo>
                  <a:cubicBezTo>
                    <a:pt x="134579" y="111439"/>
                    <a:pt x="127450" y="104387"/>
                    <a:pt x="130759" y="96752"/>
                  </a:cubicBezTo>
                  <a:cubicBezTo>
                    <a:pt x="133196" y="90979"/>
                    <a:pt x="140848" y="88961"/>
                    <a:pt x="148342" y="88961"/>
                  </a:cubicBezTo>
                  <a:cubicBezTo>
                    <a:pt x="152370" y="88961"/>
                    <a:pt x="156352" y="89544"/>
                    <a:pt x="159455" y="90441"/>
                  </a:cubicBezTo>
                  <a:cubicBezTo>
                    <a:pt x="161567" y="91021"/>
                    <a:pt x="163897" y="91312"/>
                    <a:pt x="166313" y="91312"/>
                  </a:cubicBezTo>
                  <a:cubicBezTo>
                    <a:pt x="174164" y="91312"/>
                    <a:pt x="182925" y="88242"/>
                    <a:pt x="188052" y="82059"/>
                  </a:cubicBezTo>
                  <a:cubicBezTo>
                    <a:pt x="194659" y="74071"/>
                    <a:pt x="194068" y="59082"/>
                    <a:pt x="191799" y="51193"/>
                  </a:cubicBezTo>
                  <a:cubicBezTo>
                    <a:pt x="190118" y="45077"/>
                    <a:pt x="188258" y="42754"/>
                    <a:pt x="186129" y="42754"/>
                  </a:cubicBezTo>
                  <a:cubicBezTo>
                    <a:pt x="185511" y="42754"/>
                    <a:pt x="184871" y="42950"/>
                    <a:pt x="184206" y="43304"/>
                  </a:cubicBezTo>
                  <a:cubicBezTo>
                    <a:pt x="182097" y="44541"/>
                    <a:pt x="174781" y="49535"/>
                    <a:pt x="169861" y="49535"/>
                  </a:cubicBezTo>
                  <a:cubicBezTo>
                    <a:pt x="168112" y="49535"/>
                    <a:pt x="166666" y="48904"/>
                    <a:pt x="165865" y="47249"/>
                  </a:cubicBezTo>
                  <a:cubicBezTo>
                    <a:pt x="162709" y="40938"/>
                    <a:pt x="164484" y="35119"/>
                    <a:pt x="169513" y="32654"/>
                  </a:cubicBezTo>
                  <a:cubicBezTo>
                    <a:pt x="174542" y="30189"/>
                    <a:pt x="180755" y="27231"/>
                    <a:pt x="180361" y="20722"/>
                  </a:cubicBezTo>
                  <a:cubicBezTo>
                    <a:pt x="179966" y="14312"/>
                    <a:pt x="177402" y="5240"/>
                    <a:pt x="174444" y="3071"/>
                  </a:cubicBezTo>
                  <a:cubicBezTo>
                    <a:pt x="172916" y="1859"/>
                    <a:pt x="169503" y="1351"/>
                    <a:pt x="165693" y="1351"/>
                  </a:cubicBezTo>
                  <a:cubicBezTo>
                    <a:pt x="162370" y="1351"/>
                    <a:pt x="158746" y="1737"/>
                    <a:pt x="155806" y="2380"/>
                  </a:cubicBezTo>
                  <a:cubicBezTo>
                    <a:pt x="149594" y="3860"/>
                    <a:pt x="148410" y="10664"/>
                    <a:pt x="147523" y="16186"/>
                  </a:cubicBezTo>
                  <a:cubicBezTo>
                    <a:pt x="146670" y="20962"/>
                    <a:pt x="142794" y="24115"/>
                    <a:pt x="137233" y="24115"/>
                  </a:cubicBezTo>
                  <a:cubicBezTo>
                    <a:pt x="136363" y="24115"/>
                    <a:pt x="135453" y="24038"/>
                    <a:pt x="134506" y="23878"/>
                  </a:cubicBezTo>
                  <a:cubicBezTo>
                    <a:pt x="127603" y="22694"/>
                    <a:pt x="132337" y="8297"/>
                    <a:pt x="133126" y="5142"/>
                  </a:cubicBezTo>
                  <a:cubicBezTo>
                    <a:pt x="133786" y="2030"/>
                    <a:pt x="131832" y="1"/>
                    <a:pt x="124420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36"/>
            <p:cNvSpPr/>
            <p:nvPr/>
          </p:nvSpPr>
          <p:spPr>
            <a:xfrm rot="10800000">
              <a:off x="3772813" y="275109"/>
              <a:ext cx="1028316" cy="970675"/>
            </a:xfrm>
            <a:custGeom>
              <a:rect b="b" l="l" r="r" t="t"/>
              <a:pathLst>
                <a:path extrusionOk="0" h="196692" w="208372">
                  <a:moveTo>
                    <a:pt x="85210" y="19601"/>
                  </a:moveTo>
                  <a:cubicBezTo>
                    <a:pt x="85791" y="19601"/>
                    <a:pt x="86298" y="19722"/>
                    <a:pt x="86689" y="19970"/>
                  </a:cubicBezTo>
                  <a:cubicBezTo>
                    <a:pt x="91659" y="23165"/>
                    <a:pt x="90328" y="37011"/>
                    <a:pt x="86866" y="41804"/>
                  </a:cubicBezTo>
                  <a:cubicBezTo>
                    <a:pt x="85883" y="43191"/>
                    <a:pt x="84777" y="43840"/>
                    <a:pt x="83649" y="43840"/>
                  </a:cubicBezTo>
                  <a:cubicBezTo>
                    <a:pt x="80809" y="43840"/>
                    <a:pt x="77829" y="39726"/>
                    <a:pt x="76305" y="32928"/>
                  </a:cubicBezTo>
                  <a:cubicBezTo>
                    <a:pt x="74536" y="24698"/>
                    <a:pt x="81432" y="19601"/>
                    <a:pt x="85210" y="19601"/>
                  </a:cubicBezTo>
                  <a:close/>
                  <a:moveTo>
                    <a:pt x="141633" y="37417"/>
                  </a:moveTo>
                  <a:cubicBezTo>
                    <a:pt x="142976" y="37417"/>
                    <a:pt x="144012" y="37827"/>
                    <a:pt x="144468" y="38609"/>
                  </a:cubicBezTo>
                  <a:cubicBezTo>
                    <a:pt x="147574" y="44111"/>
                    <a:pt x="139675" y="59821"/>
                    <a:pt x="133995" y="64259"/>
                  </a:cubicBezTo>
                  <a:cubicBezTo>
                    <a:pt x="132802" y="65206"/>
                    <a:pt x="131742" y="65651"/>
                    <a:pt x="130839" y="65651"/>
                  </a:cubicBezTo>
                  <a:cubicBezTo>
                    <a:pt x="127510" y="65651"/>
                    <a:pt x="126309" y="59591"/>
                    <a:pt x="128404" y="50235"/>
                  </a:cubicBezTo>
                  <a:cubicBezTo>
                    <a:pt x="130415" y="41320"/>
                    <a:pt x="137488" y="37417"/>
                    <a:pt x="141633" y="37417"/>
                  </a:cubicBezTo>
                  <a:close/>
                  <a:moveTo>
                    <a:pt x="83700" y="63075"/>
                  </a:moveTo>
                  <a:cubicBezTo>
                    <a:pt x="84437" y="63075"/>
                    <a:pt x="85094" y="63200"/>
                    <a:pt x="85624" y="63460"/>
                  </a:cubicBezTo>
                  <a:lnTo>
                    <a:pt x="85535" y="63460"/>
                  </a:lnTo>
                  <a:cubicBezTo>
                    <a:pt x="92813" y="66921"/>
                    <a:pt x="92192" y="83075"/>
                    <a:pt x="87754" y="88844"/>
                  </a:cubicBezTo>
                  <a:cubicBezTo>
                    <a:pt x="86444" y="90573"/>
                    <a:pt x="84863" y="91382"/>
                    <a:pt x="83189" y="91382"/>
                  </a:cubicBezTo>
                  <a:cubicBezTo>
                    <a:pt x="79194" y="91382"/>
                    <a:pt x="74671" y="86774"/>
                    <a:pt x="72044" y="79081"/>
                  </a:cubicBezTo>
                  <a:cubicBezTo>
                    <a:pt x="68849" y="69572"/>
                    <a:pt x="78383" y="63075"/>
                    <a:pt x="83700" y="63075"/>
                  </a:cubicBezTo>
                  <a:close/>
                  <a:moveTo>
                    <a:pt x="157109" y="80175"/>
                  </a:moveTo>
                  <a:cubicBezTo>
                    <a:pt x="165177" y="80175"/>
                    <a:pt x="177529" y="83504"/>
                    <a:pt x="179526" y="88311"/>
                  </a:cubicBezTo>
                  <a:cubicBezTo>
                    <a:pt x="180520" y="90961"/>
                    <a:pt x="175432" y="95588"/>
                    <a:pt x="168249" y="95588"/>
                  </a:cubicBezTo>
                  <a:cubicBezTo>
                    <a:pt x="165808" y="95588"/>
                    <a:pt x="163124" y="95054"/>
                    <a:pt x="160355" y="93725"/>
                  </a:cubicBezTo>
                  <a:lnTo>
                    <a:pt x="160355" y="93637"/>
                  </a:lnTo>
                  <a:cubicBezTo>
                    <a:pt x="149527" y="88400"/>
                    <a:pt x="145977" y="82187"/>
                    <a:pt x="152900" y="80590"/>
                  </a:cubicBezTo>
                  <a:cubicBezTo>
                    <a:pt x="154054" y="80309"/>
                    <a:pt x="155496" y="80175"/>
                    <a:pt x="157109" y="80175"/>
                  </a:cubicBezTo>
                  <a:close/>
                  <a:moveTo>
                    <a:pt x="47129" y="87445"/>
                  </a:moveTo>
                  <a:cubicBezTo>
                    <a:pt x="47629" y="87445"/>
                    <a:pt x="48074" y="87525"/>
                    <a:pt x="48436" y="87690"/>
                  </a:cubicBezTo>
                  <a:cubicBezTo>
                    <a:pt x="53672" y="90264"/>
                    <a:pt x="53228" y="101802"/>
                    <a:pt x="49945" y="105973"/>
                  </a:cubicBezTo>
                  <a:cubicBezTo>
                    <a:pt x="48996" y="107239"/>
                    <a:pt x="47859" y="107831"/>
                    <a:pt x="46659" y="107831"/>
                  </a:cubicBezTo>
                  <a:cubicBezTo>
                    <a:pt x="43821" y="107831"/>
                    <a:pt x="40633" y="104515"/>
                    <a:pt x="38761" y="98962"/>
                  </a:cubicBezTo>
                  <a:cubicBezTo>
                    <a:pt x="36330" y="92060"/>
                    <a:pt x="43325" y="87445"/>
                    <a:pt x="47129" y="87445"/>
                  </a:cubicBezTo>
                  <a:close/>
                  <a:moveTo>
                    <a:pt x="100811" y="111612"/>
                  </a:moveTo>
                  <a:cubicBezTo>
                    <a:pt x="108193" y="111612"/>
                    <a:pt x="117460" y="114960"/>
                    <a:pt x="118729" y="120973"/>
                  </a:cubicBezTo>
                  <a:cubicBezTo>
                    <a:pt x="119498" y="124609"/>
                    <a:pt x="113601" y="132157"/>
                    <a:pt x="106333" y="132157"/>
                  </a:cubicBezTo>
                  <a:cubicBezTo>
                    <a:pt x="104377" y="132157"/>
                    <a:pt x="102320" y="131610"/>
                    <a:pt x="100268" y="130292"/>
                  </a:cubicBezTo>
                  <a:cubicBezTo>
                    <a:pt x="90594" y="123991"/>
                    <a:pt x="87843" y="115737"/>
                    <a:pt x="94499" y="112719"/>
                  </a:cubicBezTo>
                  <a:cubicBezTo>
                    <a:pt x="96167" y="111973"/>
                    <a:pt x="98387" y="111612"/>
                    <a:pt x="100811" y="111612"/>
                  </a:cubicBezTo>
                  <a:close/>
                  <a:moveTo>
                    <a:pt x="142691" y="135137"/>
                  </a:moveTo>
                  <a:cubicBezTo>
                    <a:pt x="149094" y="135137"/>
                    <a:pt x="157863" y="137856"/>
                    <a:pt x="159201" y="142363"/>
                  </a:cubicBezTo>
                  <a:cubicBezTo>
                    <a:pt x="159955" y="144897"/>
                    <a:pt x="155372" y="149913"/>
                    <a:pt x="149367" y="149913"/>
                  </a:cubicBezTo>
                  <a:cubicBezTo>
                    <a:pt x="147588" y="149913"/>
                    <a:pt x="145685" y="149473"/>
                    <a:pt x="143758" y="148398"/>
                  </a:cubicBezTo>
                  <a:cubicBezTo>
                    <a:pt x="135326" y="143694"/>
                    <a:pt x="132752" y="137659"/>
                    <a:pt x="138433" y="135795"/>
                  </a:cubicBezTo>
                  <a:lnTo>
                    <a:pt x="138344" y="135706"/>
                  </a:lnTo>
                  <a:cubicBezTo>
                    <a:pt x="139517" y="135321"/>
                    <a:pt x="141024" y="135137"/>
                    <a:pt x="142691" y="135137"/>
                  </a:cubicBezTo>
                  <a:close/>
                  <a:moveTo>
                    <a:pt x="103215" y="0"/>
                  </a:moveTo>
                  <a:cubicBezTo>
                    <a:pt x="95278" y="0"/>
                    <a:pt x="85938" y="1547"/>
                    <a:pt x="77370" y="5947"/>
                  </a:cubicBezTo>
                  <a:cubicBezTo>
                    <a:pt x="61660" y="14112"/>
                    <a:pt x="58110" y="33816"/>
                    <a:pt x="59530" y="42958"/>
                  </a:cubicBezTo>
                  <a:cubicBezTo>
                    <a:pt x="61039" y="52011"/>
                    <a:pt x="64767" y="61152"/>
                    <a:pt x="60418" y="67898"/>
                  </a:cubicBezTo>
                  <a:cubicBezTo>
                    <a:pt x="59271" y="69675"/>
                    <a:pt x="57577" y="70572"/>
                    <a:pt x="55692" y="70572"/>
                  </a:cubicBezTo>
                  <a:cubicBezTo>
                    <a:pt x="50426" y="70572"/>
                    <a:pt x="43680" y="63574"/>
                    <a:pt x="43288" y="49259"/>
                  </a:cubicBezTo>
                  <a:cubicBezTo>
                    <a:pt x="42755" y="29911"/>
                    <a:pt x="54915" y="13225"/>
                    <a:pt x="55004" y="11272"/>
                  </a:cubicBezTo>
                  <a:cubicBezTo>
                    <a:pt x="55048" y="10340"/>
                    <a:pt x="54005" y="9586"/>
                    <a:pt x="52041" y="9586"/>
                  </a:cubicBezTo>
                  <a:cubicBezTo>
                    <a:pt x="50078" y="9586"/>
                    <a:pt x="47193" y="10340"/>
                    <a:pt x="43554" y="12426"/>
                  </a:cubicBezTo>
                  <a:cubicBezTo>
                    <a:pt x="32460" y="18461"/>
                    <a:pt x="23584" y="27958"/>
                    <a:pt x="18348" y="39496"/>
                  </a:cubicBezTo>
                  <a:cubicBezTo>
                    <a:pt x="11425" y="54673"/>
                    <a:pt x="15863" y="62572"/>
                    <a:pt x="22164" y="68696"/>
                  </a:cubicBezTo>
                  <a:cubicBezTo>
                    <a:pt x="28466" y="74821"/>
                    <a:pt x="28821" y="82010"/>
                    <a:pt x="22697" y="83696"/>
                  </a:cubicBezTo>
                  <a:cubicBezTo>
                    <a:pt x="22216" y="83835"/>
                    <a:pt x="21709" y="83900"/>
                    <a:pt x="21182" y="83900"/>
                  </a:cubicBezTo>
                  <a:cubicBezTo>
                    <a:pt x="14991" y="83900"/>
                    <a:pt x="5994" y="75024"/>
                    <a:pt x="3703" y="74288"/>
                  </a:cubicBezTo>
                  <a:cubicBezTo>
                    <a:pt x="3571" y="74244"/>
                    <a:pt x="3440" y="74222"/>
                    <a:pt x="3314" y="74222"/>
                  </a:cubicBezTo>
                  <a:cubicBezTo>
                    <a:pt x="1156" y="74222"/>
                    <a:pt x="0" y="80579"/>
                    <a:pt x="3437" y="90974"/>
                  </a:cubicBezTo>
                  <a:cubicBezTo>
                    <a:pt x="7076" y="102068"/>
                    <a:pt x="17017" y="106950"/>
                    <a:pt x="25892" y="112186"/>
                  </a:cubicBezTo>
                  <a:cubicBezTo>
                    <a:pt x="34768" y="117512"/>
                    <a:pt x="35123" y="124346"/>
                    <a:pt x="34324" y="128517"/>
                  </a:cubicBezTo>
                  <a:cubicBezTo>
                    <a:pt x="33614" y="132777"/>
                    <a:pt x="35655" y="133310"/>
                    <a:pt x="35655" y="133310"/>
                  </a:cubicBezTo>
                  <a:cubicBezTo>
                    <a:pt x="35655" y="133310"/>
                    <a:pt x="35034" y="135351"/>
                    <a:pt x="39117" y="136860"/>
                  </a:cubicBezTo>
                  <a:cubicBezTo>
                    <a:pt x="43110" y="138458"/>
                    <a:pt x="48791" y="142185"/>
                    <a:pt x="48791" y="152570"/>
                  </a:cubicBezTo>
                  <a:cubicBezTo>
                    <a:pt x="48791" y="162865"/>
                    <a:pt x="47903" y="173871"/>
                    <a:pt x="55536" y="182658"/>
                  </a:cubicBezTo>
                  <a:cubicBezTo>
                    <a:pt x="61133" y="189176"/>
                    <a:pt x="66045" y="191982"/>
                    <a:pt x="68462" y="191982"/>
                  </a:cubicBezTo>
                  <a:cubicBezTo>
                    <a:pt x="69304" y="191982"/>
                    <a:pt x="69843" y="191642"/>
                    <a:pt x="70003" y="191001"/>
                  </a:cubicBezTo>
                  <a:cubicBezTo>
                    <a:pt x="70536" y="188515"/>
                    <a:pt x="67074" y="174315"/>
                    <a:pt x="71689" y="169877"/>
                  </a:cubicBezTo>
                  <a:cubicBezTo>
                    <a:pt x="72961" y="168630"/>
                    <a:pt x="74353" y="168049"/>
                    <a:pt x="75741" y="168049"/>
                  </a:cubicBezTo>
                  <a:cubicBezTo>
                    <a:pt x="79293" y="168049"/>
                    <a:pt x="82825" y="171853"/>
                    <a:pt x="84293" y="178042"/>
                  </a:cubicBezTo>
                  <a:cubicBezTo>
                    <a:pt x="86334" y="186563"/>
                    <a:pt x="90860" y="194551"/>
                    <a:pt x="107457" y="196326"/>
                  </a:cubicBezTo>
                  <a:cubicBezTo>
                    <a:pt x="109611" y="196570"/>
                    <a:pt x="111773" y="196691"/>
                    <a:pt x="113932" y="196691"/>
                  </a:cubicBezTo>
                  <a:cubicBezTo>
                    <a:pt x="124316" y="196691"/>
                    <a:pt x="134631" y="193895"/>
                    <a:pt x="143669" y="188604"/>
                  </a:cubicBezTo>
                  <a:cubicBezTo>
                    <a:pt x="150858" y="184433"/>
                    <a:pt x="152101" y="180172"/>
                    <a:pt x="150415" y="179285"/>
                  </a:cubicBezTo>
                  <a:cubicBezTo>
                    <a:pt x="148728" y="178486"/>
                    <a:pt x="128226" y="180261"/>
                    <a:pt x="111806" y="169877"/>
                  </a:cubicBezTo>
                  <a:cubicBezTo>
                    <a:pt x="95387" y="159581"/>
                    <a:pt x="96541" y="145913"/>
                    <a:pt x="104529" y="145647"/>
                  </a:cubicBezTo>
                  <a:cubicBezTo>
                    <a:pt x="104662" y="145642"/>
                    <a:pt x="104794" y="145640"/>
                    <a:pt x="104926" y="145640"/>
                  </a:cubicBezTo>
                  <a:cubicBezTo>
                    <a:pt x="112799" y="145640"/>
                    <a:pt x="118580" y="153376"/>
                    <a:pt x="125563" y="159138"/>
                  </a:cubicBezTo>
                  <a:cubicBezTo>
                    <a:pt x="130115" y="162997"/>
                    <a:pt x="139639" y="167306"/>
                    <a:pt x="149889" y="167306"/>
                  </a:cubicBezTo>
                  <a:cubicBezTo>
                    <a:pt x="155431" y="167306"/>
                    <a:pt x="161185" y="166047"/>
                    <a:pt x="166479" y="162777"/>
                  </a:cubicBezTo>
                  <a:cubicBezTo>
                    <a:pt x="185206" y="151238"/>
                    <a:pt x="193194" y="128073"/>
                    <a:pt x="190354" y="124789"/>
                  </a:cubicBezTo>
                  <a:cubicBezTo>
                    <a:pt x="189983" y="124373"/>
                    <a:pt x="189358" y="124198"/>
                    <a:pt x="188508" y="124198"/>
                  </a:cubicBezTo>
                  <a:cubicBezTo>
                    <a:pt x="183984" y="124198"/>
                    <a:pt x="173097" y="129166"/>
                    <a:pt x="160297" y="129166"/>
                  </a:cubicBezTo>
                  <a:cubicBezTo>
                    <a:pt x="156539" y="129166"/>
                    <a:pt x="152615" y="128738"/>
                    <a:pt x="148640" y="127630"/>
                  </a:cubicBezTo>
                  <a:cubicBezTo>
                    <a:pt x="128670" y="122038"/>
                    <a:pt x="122634" y="110677"/>
                    <a:pt x="129646" y="104110"/>
                  </a:cubicBezTo>
                  <a:cubicBezTo>
                    <a:pt x="131728" y="102108"/>
                    <a:pt x="134508" y="101294"/>
                    <a:pt x="137572" y="101294"/>
                  </a:cubicBezTo>
                  <a:cubicBezTo>
                    <a:pt x="144695" y="101294"/>
                    <a:pt x="153349" y="105694"/>
                    <a:pt x="158314" y="109790"/>
                  </a:cubicBezTo>
                  <a:cubicBezTo>
                    <a:pt x="162887" y="113506"/>
                    <a:pt x="169854" y="115933"/>
                    <a:pt x="176700" y="115933"/>
                  </a:cubicBezTo>
                  <a:cubicBezTo>
                    <a:pt x="180483" y="115933"/>
                    <a:pt x="184229" y="115192"/>
                    <a:pt x="187514" y="113518"/>
                  </a:cubicBezTo>
                  <a:cubicBezTo>
                    <a:pt x="196744" y="108902"/>
                    <a:pt x="202158" y="95057"/>
                    <a:pt x="203312" y="86980"/>
                  </a:cubicBezTo>
                  <a:cubicBezTo>
                    <a:pt x="204410" y="79296"/>
                    <a:pt x="202857" y="76754"/>
                    <a:pt x="199876" y="76754"/>
                  </a:cubicBezTo>
                  <a:cubicBezTo>
                    <a:pt x="199723" y="76754"/>
                    <a:pt x="199567" y="76760"/>
                    <a:pt x="199407" y="76773"/>
                  </a:cubicBezTo>
                  <a:cubicBezTo>
                    <a:pt x="197829" y="76939"/>
                    <a:pt x="193786" y="77649"/>
                    <a:pt x="189901" y="77649"/>
                  </a:cubicBezTo>
                  <a:cubicBezTo>
                    <a:pt x="185480" y="77649"/>
                    <a:pt x="181265" y="76730"/>
                    <a:pt x="181124" y="73045"/>
                  </a:cubicBezTo>
                  <a:cubicBezTo>
                    <a:pt x="180857" y="66034"/>
                    <a:pt x="184763" y="61507"/>
                    <a:pt x="190265" y="61241"/>
                  </a:cubicBezTo>
                  <a:cubicBezTo>
                    <a:pt x="195768" y="60975"/>
                    <a:pt x="202602" y="60797"/>
                    <a:pt x="204821" y="54762"/>
                  </a:cubicBezTo>
                  <a:cubicBezTo>
                    <a:pt x="207129" y="48727"/>
                    <a:pt x="208371" y="39407"/>
                    <a:pt x="206507" y="36301"/>
                  </a:cubicBezTo>
                  <a:cubicBezTo>
                    <a:pt x="204821" y="33106"/>
                    <a:pt x="196212" y="29467"/>
                    <a:pt x="189822" y="28313"/>
                  </a:cubicBezTo>
                  <a:cubicBezTo>
                    <a:pt x="189268" y="28212"/>
                    <a:pt x="188735" y="28164"/>
                    <a:pt x="188221" y="28164"/>
                  </a:cubicBezTo>
                  <a:cubicBezTo>
                    <a:pt x="182885" y="28164"/>
                    <a:pt x="179608" y="33334"/>
                    <a:pt x="176775" y="37544"/>
                  </a:cubicBezTo>
                  <a:cubicBezTo>
                    <a:pt x="175022" y="40224"/>
                    <a:pt x="172282" y="41677"/>
                    <a:pt x="169146" y="41677"/>
                  </a:cubicBezTo>
                  <a:cubicBezTo>
                    <a:pt x="166881" y="41677"/>
                    <a:pt x="164409" y="40919"/>
                    <a:pt x="161953" y="39319"/>
                  </a:cubicBezTo>
                  <a:cubicBezTo>
                    <a:pt x="156184" y="35502"/>
                    <a:pt x="166213" y="24408"/>
                    <a:pt x="168166" y="21745"/>
                  </a:cubicBezTo>
                  <a:cubicBezTo>
                    <a:pt x="170118" y="19083"/>
                    <a:pt x="168876" y="16331"/>
                    <a:pt x="161331" y="13225"/>
                  </a:cubicBezTo>
                  <a:cubicBezTo>
                    <a:pt x="157088" y="11406"/>
                    <a:pt x="150486" y="9817"/>
                    <a:pt x="143981" y="9817"/>
                  </a:cubicBezTo>
                  <a:cubicBezTo>
                    <a:pt x="139059" y="9817"/>
                    <a:pt x="134192" y="10727"/>
                    <a:pt x="130445" y="13136"/>
                  </a:cubicBezTo>
                  <a:cubicBezTo>
                    <a:pt x="121747" y="18728"/>
                    <a:pt x="117398" y="31064"/>
                    <a:pt x="118729" y="40117"/>
                  </a:cubicBezTo>
                  <a:cubicBezTo>
                    <a:pt x="120061" y="49259"/>
                    <a:pt x="118197" y="65058"/>
                    <a:pt x="108966" y="67631"/>
                  </a:cubicBezTo>
                  <a:cubicBezTo>
                    <a:pt x="108052" y="67895"/>
                    <a:pt x="107162" y="68025"/>
                    <a:pt x="106306" y="68025"/>
                  </a:cubicBezTo>
                  <a:cubicBezTo>
                    <a:pt x="98520" y="68025"/>
                    <a:pt x="93536" y="57301"/>
                    <a:pt x="98493" y="39230"/>
                  </a:cubicBezTo>
                  <a:cubicBezTo>
                    <a:pt x="103907" y="19260"/>
                    <a:pt x="123700" y="9053"/>
                    <a:pt x="122279" y="4971"/>
                  </a:cubicBezTo>
                  <a:cubicBezTo>
                    <a:pt x="121477" y="2613"/>
                    <a:pt x="113531" y="0"/>
                    <a:pt x="103215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36"/>
            <p:cNvSpPr/>
            <p:nvPr/>
          </p:nvSpPr>
          <p:spPr>
            <a:xfrm rot="6298355">
              <a:off x="4858665" y="163038"/>
              <a:ext cx="870101" cy="864796"/>
            </a:xfrm>
            <a:custGeom>
              <a:rect b="b" l="l" r="r" t="t"/>
              <a:pathLst>
                <a:path extrusionOk="0" h="160738" w="161724">
                  <a:moveTo>
                    <a:pt x="143875" y="2367"/>
                  </a:moveTo>
                  <a:cubicBezTo>
                    <a:pt x="137859" y="4142"/>
                    <a:pt x="137268" y="10650"/>
                    <a:pt x="136578" y="15975"/>
                  </a:cubicBezTo>
                  <a:cubicBezTo>
                    <a:pt x="135887" y="21399"/>
                    <a:pt x="131252" y="24752"/>
                    <a:pt x="124547" y="24061"/>
                  </a:cubicBezTo>
                  <a:cubicBezTo>
                    <a:pt x="117841" y="23272"/>
                    <a:pt x="121687" y="9270"/>
                    <a:pt x="122180" y="6114"/>
                  </a:cubicBezTo>
                  <a:cubicBezTo>
                    <a:pt x="122772" y="3057"/>
                    <a:pt x="120504" y="1183"/>
                    <a:pt x="112615" y="1677"/>
                  </a:cubicBezTo>
                  <a:cubicBezTo>
                    <a:pt x="104825" y="2268"/>
                    <a:pt x="91019" y="6508"/>
                    <a:pt x="85891" y="15088"/>
                  </a:cubicBezTo>
                  <a:cubicBezTo>
                    <a:pt x="80763" y="23766"/>
                    <a:pt x="82440" y="36289"/>
                    <a:pt x="87568" y="43587"/>
                  </a:cubicBezTo>
                  <a:cubicBezTo>
                    <a:pt x="92695" y="50884"/>
                    <a:pt x="97922" y="65380"/>
                    <a:pt x="91019" y="71592"/>
                  </a:cubicBezTo>
                  <a:cubicBezTo>
                    <a:pt x="84215" y="77903"/>
                    <a:pt x="73663" y="71296"/>
                    <a:pt x="69620" y="51574"/>
                  </a:cubicBezTo>
                  <a:cubicBezTo>
                    <a:pt x="65577" y="31950"/>
                    <a:pt x="78298" y="14595"/>
                    <a:pt x="75241" y="11636"/>
                  </a:cubicBezTo>
                  <a:cubicBezTo>
                    <a:pt x="72283" y="8579"/>
                    <a:pt x="49405" y="14693"/>
                    <a:pt x="36881" y="31950"/>
                  </a:cubicBezTo>
                  <a:cubicBezTo>
                    <a:pt x="26922" y="45855"/>
                    <a:pt x="32345" y="64492"/>
                    <a:pt x="37572" y="71691"/>
                  </a:cubicBezTo>
                  <a:cubicBezTo>
                    <a:pt x="42798" y="78988"/>
                    <a:pt x="49997" y="85201"/>
                    <a:pt x="49208" y="92991"/>
                  </a:cubicBezTo>
                  <a:cubicBezTo>
                    <a:pt x="48320" y="100683"/>
                    <a:pt x="35106" y="100781"/>
                    <a:pt x="26231" y="84313"/>
                  </a:cubicBezTo>
                  <a:cubicBezTo>
                    <a:pt x="17455" y="67845"/>
                    <a:pt x="20610" y="48024"/>
                    <a:pt x="19920" y="46446"/>
                  </a:cubicBezTo>
                  <a:cubicBezTo>
                    <a:pt x="19131" y="44770"/>
                    <a:pt x="14990" y="45559"/>
                    <a:pt x="10453" y="52264"/>
                  </a:cubicBezTo>
                  <a:cubicBezTo>
                    <a:pt x="3452" y="62323"/>
                    <a:pt x="1" y="74452"/>
                    <a:pt x="395" y="86680"/>
                  </a:cubicBezTo>
                  <a:cubicBezTo>
                    <a:pt x="987" y="102754"/>
                    <a:pt x="8383" y="107586"/>
                    <a:pt x="16469" y="110248"/>
                  </a:cubicBezTo>
                  <a:cubicBezTo>
                    <a:pt x="24456" y="112812"/>
                    <a:pt x="28006" y="118827"/>
                    <a:pt x="23470" y="122969"/>
                  </a:cubicBezTo>
                  <a:cubicBezTo>
                    <a:pt x="18835" y="127111"/>
                    <a:pt x="5326" y="122772"/>
                    <a:pt x="2860" y="123166"/>
                  </a:cubicBezTo>
                  <a:cubicBezTo>
                    <a:pt x="494" y="123561"/>
                    <a:pt x="1973" y="129773"/>
                    <a:pt x="9960" y="137662"/>
                  </a:cubicBezTo>
                  <a:cubicBezTo>
                    <a:pt x="17849" y="145650"/>
                    <a:pt x="28598" y="145551"/>
                    <a:pt x="38558" y="146340"/>
                  </a:cubicBezTo>
                  <a:cubicBezTo>
                    <a:pt x="48517" y="147129"/>
                    <a:pt x="51772" y="152750"/>
                    <a:pt x="53054" y="156793"/>
                  </a:cubicBezTo>
                  <a:cubicBezTo>
                    <a:pt x="54237" y="160737"/>
                    <a:pt x="56209" y="160343"/>
                    <a:pt x="56209" y="160343"/>
                  </a:cubicBezTo>
                  <a:lnTo>
                    <a:pt x="161723" y="2071"/>
                  </a:lnTo>
                  <a:cubicBezTo>
                    <a:pt x="158864" y="0"/>
                    <a:pt x="149791" y="690"/>
                    <a:pt x="143875" y="2367"/>
                  </a:cubicBezTo>
                  <a:close/>
                  <a:moveTo>
                    <a:pt x="56801" y="130365"/>
                  </a:moveTo>
                  <a:cubicBezTo>
                    <a:pt x="55815" y="135394"/>
                    <a:pt x="49701" y="134901"/>
                    <a:pt x="43981" y="129280"/>
                  </a:cubicBezTo>
                  <a:cubicBezTo>
                    <a:pt x="38262" y="123659"/>
                    <a:pt x="44179" y="115376"/>
                    <a:pt x="47433" y="115277"/>
                  </a:cubicBezTo>
                  <a:cubicBezTo>
                    <a:pt x="53152" y="115179"/>
                    <a:pt x="57787" y="125336"/>
                    <a:pt x="56801" y="130365"/>
                  </a:cubicBezTo>
                  <a:close/>
                  <a:moveTo>
                    <a:pt x="60745" y="58871"/>
                  </a:moveTo>
                  <a:cubicBezTo>
                    <a:pt x="59759" y="64591"/>
                    <a:pt x="53645" y="63112"/>
                    <a:pt x="47729" y="55814"/>
                  </a:cubicBezTo>
                  <a:cubicBezTo>
                    <a:pt x="41910" y="48616"/>
                    <a:pt x="47630" y="39839"/>
                    <a:pt x="50983" y="40135"/>
                  </a:cubicBezTo>
                  <a:cubicBezTo>
                    <a:pt x="56702" y="40727"/>
                    <a:pt x="61633" y="53152"/>
                    <a:pt x="60745" y="58871"/>
                  </a:cubicBezTo>
                  <a:close/>
                  <a:moveTo>
                    <a:pt x="81947" y="99105"/>
                  </a:moveTo>
                  <a:cubicBezTo>
                    <a:pt x="80566" y="106106"/>
                    <a:pt x="72086" y="105317"/>
                    <a:pt x="64197" y="97527"/>
                  </a:cubicBezTo>
                  <a:cubicBezTo>
                    <a:pt x="56209" y="89737"/>
                    <a:pt x="64394" y="78199"/>
                    <a:pt x="69029" y="78101"/>
                  </a:cubicBezTo>
                  <a:cubicBezTo>
                    <a:pt x="76819" y="77903"/>
                    <a:pt x="83327" y="92103"/>
                    <a:pt x="81947" y="99105"/>
                  </a:cubicBezTo>
                  <a:close/>
                  <a:moveTo>
                    <a:pt x="111234" y="57787"/>
                  </a:moveTo>
                  <a:cubicBezTo>
                    <a:pt x="108276" y="64098"/>
                    <a:pt x="103148" y="59463"/>
                    <a:pt x="100288" y="48123"/>
                  </a:cubicBezTo>
                  <a:cubicBezTo>
                    <a:pt x="97429" y="36782"/>
                    <a:pt x="106107" y="29091"/>
                    <a:pt x="109065" y="31063"/>
                  </a:cubicBezTo>
                  <a:cubicBezTo>
                    <a:pt x="114193" y="34416"/>
                    <a:pt x="114193" y="51475"/>
                    <a:pt x="111234" y="5778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36"/>
            <p:cNvSpPr/>
            <p:nvPr/>
          </p:nvSpPr>
          <p:spPr>
            <a:xfrm rot="6298355">
              <a:off x="4760397" y="267319"/>
              <a:ext cx="736936" cy="1057389"/>
            </a:xfrm>
            <a:custGeom>
              <a:rect b="b" l="l" r="r" t="t"/>
              <a:pathLst>
                <a:path extrusionOk="0" h="196535" w="136973">
                  <a:moveTo>
                    <a:pt x="129872" y="83525"/>
                  </a:moveTo>
                  <a:cubicBezTo>
                    <a:pt x="125928" y="81849"/>
                    <a:pt x="114883" y="100191"/>
                    <a:pt x="95161" y="104036"/>
                  </a:cubicBezTo>
                  <a:cubicBezTo>
                    <a:pt x="75439" y="107981"/>
                    <a:pt x="65183" y="100782"/>
                    <a:pt x="68437" y="92006"/>
                  </a:cubicBezTo>
                  <a:cubicBezTo>
                    <a:pt x="71593" y="83229"/>
                    <a:pt x="86976" y="82539"/>
                    <a:pt x="95753" y="84413"/>
                  </a:cubicBezTo>
                  <a:cubicBezTo>
                    <a:pt x="104430" y="86286"/>
                    <a:pt x="116658" y="83032"/>
                    <a:pt x="122575" y="74946"/>
                  </a:cubicBezTo>
                  <a:cubicBezTo>
                    <a:pt x="128492" y="66958"/>
                    <a:pt x="127210" y="52660"/>
                    <a:pt x="124646" y="45165"/>
                  </a:cubicBezTo>
                  <a:cubicBezTo>
                    <a:pt x="122180" y="37671"/>
                    <a:pt x="119617" y="36389"/>
                    <a:pt x="116954" y="38065"/>
                  </a:cubicBezTo>
                  <a:cubicBezTo>
                    <a:pt x="114291" y="39741"/>
                    <a:pt x="102754" y="48617"/>
                    <a:pt x="99401" y="42798"/>
                  </a:cubicBezTo>
                  <a:cubicBezTo>
                    <a:pt x="96048" y="36882"/>
                    <a:pt x="97528" y="31261"/>
                    <a:pt x="102162" y="28598"/>
                  </a:cubicBezTo>
                  <a:cubicBezTo>
                    <a:pt x="106797" y="25936"/>
                    <a:pt x="112615" y="22780"/>
                    <a:pt x="111925" y="16666"/>
                  </a:cubicBezTo>
                  <a:cubicBezTo>
                    <a:pt x="111235" y="10454"/>
                    <a:pt x="108375" y="1776"/>
                    <a:pt x="105416" y="1"/>
                  </a:cubicBezTo>
                  <a:lnTo>
                    <a:pt x="1" y="158174"/>
                  </a:lnTo>
                  <a:cubicBezTo>
                    <a:pt x="1" y="158174"/>
                    <a:pt x="297" y="160245"/>
                    <a:pt x="4537" y="159752"/>
                  </a:cubicBezTo>
                  <a:cubicBezTo>
                    <a:pt x="8679" y="159358"/>
                    <a:pt x="15187" y="160146"/>
                    <a:pt x="19723" y="169120"/>
                  </a:cubicBezTo>
                  <a:cubicBezTo>
                    <a:pt x="24161" y="177995"/>
                    <a:pt x="28204" y="187955"/>
                    <a:pt x="38558" y="192294"/>
                  </a:cubicBezTo>
                  <a:cubicBezTo>
                    <a:pt x="49011" y="196534"/>
                    <a:pt x="55322" y="195548"/>
                    <a:pt x="54730" y="193181"/>
                  </a:cubicBezTo>
                  <a:cubicBezTo>
                    <a:pt x="54138" y="190815"/>
                    <a:pt x="44869" y="179967"/>
                    <a:pt x="46940" y="174149"/>
                  </a:cubicBezTo>
                  <a:cubicBezTo>
                    <a:pt x="49109" y="168331"/>
                    <a:pt x="55913" y="169219"/>
                    <a:pt x="61436" y="175727"/>
                  </a:cubicBezTo>
                  <a:cubicBezTo>
                    <a:pt x="66958" y="182137"/>
                    <a:pt x="74255" y="187166"/>
                    <a:pt x="89441" y="181447"/>
                  </a:cubicBezTo>
                  <a:cubicBezTo>
                    <a:pt x="100880" y="177206"/>
                    <a:pt x="110643" y="169317"/>
                    <a:pt x="117250" y="158963"/>
                  </a:cubicBezTo>
                  <a:cubicBezTo>
                    <a:pt x="121786" y="152258"/>
                    <a:pt x="120997" y="148017"/>
                    <a:pt x="119123" y="148017"/>
                  </a:cubicBezTo>
                  <a:cubicBezTo>
                    <a:pt x="117250" y="148017"/>
                    <a:pt x="100289" y="158470"/>
                    <a:pt x="81651" y="156695"/>
                  </a:cubicBezTo>
                  <a:cubicBezTo>
                    <a:pt x="63014" y="154920"/>
                    <a:pt x="57984" y="142594"/>
                    <a:pt x="64789" y="138846"/>
                  </a:cubicBezTo>
                  <a:cubicBezTo>
                    <a:pt x="71593" y="135099"/>
                    <a:pt x="80172" y="139438"/>
                    <a:pt x="88850" y="141410"/>
                  </a:cubicBezTo>
                  <a:cubicBezTo>
                    <a:pt x="97528" y="143481"/>
                    <a:pt x="116855" y="141410"/>
                    <a:pt x="125829" y="126717"/>
                  </a:cubicBezTo>
                  <a:cubicBezTo>
                    <a:pt x="136972" y="108474"/>
                    <a:pt x="133817" y="85004"/>
                    <a:pt x="129872" y="83525"/>
                  </a:cubicBezTo>
                  <a:close/>
                  <a:moveTo>
                    <a:pt x="78397" y="61633"/>
                  </a:moveTo>
                  <a:cubicBezTo>
                    <a:pt x="83722" y="57097"/>
                    <a:pt x="100091" y="52758"/>
                    <a:pt x="104726" y="56801"/>
                  </a:cubicBezTo>
                  <a:cubicBezTo>
                    <a:pt x="107389" y="59069"/>
                    <a:pt x="102261" y="69424"/>
                    <a:pt x="90526" y="69621"/>
                  </a:cubicBezTo>
                  <a:cubicBezTo>
                    <a:pt x="78791" y="69818"/>
                    <a:pt x="72973" y="66071"/>
                    <a:pt x="78397" y="61633"/>
                  </a:cubicBezTo>
                  <a:close/>
                  <a:moveTo>
                    <a:pt x="54434" y="127407"/>
                  </a:moveTo>
                  <a:cubicBezTo>
                    <a:pt x="43390" y="126224"/>
                    <a:pt x="37375" y="120209"/>
                    <a:pt x="41911" y="114785"/>
                  </a:cubicBezTo>
                  <a:cubicBezTo>
                    <a:pt x="46447" y="109263"/>
                    <a:pt x="61534" y="105220"/>
                    <a:pt x="66366" y="111334"/>
                  </a:cubicBezTo>
                  <a:cubicBezTo>
                    <a:pt x="69226" y="114982"/>
                    <a:pt x="65577" y="128591"/>
                    <a:pt x="54434" y="127407"/>
                  </a:cubicBezTo>
                  <a:close/>
                  <a:moveTo>
                    <a:pt x="100091" y="124153"/>
                  </a:moveTo>
                  <a:cubicBezTo>
                    <a:pt x="90723" y="123759"/>
                    <a:pt x="85891" y="119716"/>
                    <a:pt x="89934" y="115574"/>
                  </a:cubicBezTo>
                  <a:cubicBezTo>
                    <a:pt x="93978" y="111432"/>
                    <a:pt x="106896" y="107981"/>
                    <a:pt x="110741" y="112123"/>
                  </a:cubicBezTo>
                  <a:cubicBezTo>
                    <a:pt x="113010" y="114686"/>
                    <a:pt x="109361" y="124548"/>
                    <a:pt x="99993" y="12415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36"/>
            <p:cNvSpPr/>
            <p:nvPr/>
          </p:nvSpPr>
          <p:spPr>
            <a:xfrm rot="10800000">
              <a:off x="3846399" y="326409"/>
              <a:ext cx="822136" cy="823015"/>
            </a:xfrm>
            <a:custGeom>
              <a:rect b="b" l="l" r="r" t="t"/>
              <a:pathLst>
                <a:path extrusionOk="0" h="166771" w="166593">
                  <a:moveTo>
                    <a:pt x="154167" y="89376"/>
                  </a:moveTo>
                  <a:cubicBezTo>
                    <a:pt x="151061" y="86270"/>
                    <a:pt x="133043" y="99228"/>
                    <a:pt x="112807" y="94879"/>
                  </a:cubicBezTo>
                  <a:cubicBezTo>
                    <a:pt x="92483" y="90619"/>
                    <a:pt x="85737" y="79702"/>
                    <a:pt x="92216" y="72690"/>
                  </a:cubicBezTo>
                  <a:cubicBezTo>
                    <a:pt x="98784" y="65679"/>
                    <a:pt x="113784" y="71093"/>
                    <a:pt x="121239" y="76418"/>
                  </a:cubicBezTo>
                  <a:cubicBezTo>
                    <a:pt x="128694" y="81743"/>
                    <a:pt x="141653" y="83519"/>
                    <a:pt x="150617" y="78282"/>
                  </a:cubicBezTo>
                  <a:cubicBezTo>
                    <a:pt x="159581" y="73046"/>
                    <a:pt x="163930" y="58845"/>
                    <a:pt x="164640" y="50768"/>
                  </a:cubicBezTo>
                  <a:cubicBezTo>
                    <a:pt x="165261" y="42603"/>
                    <a:pt x="163397" y="40384"/>
                    <a:pt x="160202" y="40916"/>
                  </a:cubicBezTo>
                  <a:cubicBezTo>
                    <a:pt x="157007" y="41360"/>
                    <a:pt x="142451" y="45354"/>
                    <a:pt x="141653" y="38342"/>
                  </a:cubicBezTo>
                  <a:cubicBezTo>
                    <a:pt x="140943" y="31331"/>
                    <a:pt x="144493" y="26627"/>
                    <a:pt x="149995" y="25917"/>
                  </a:cubicBezTo>
                  <a:cubicBezTo>
                    <a:pt x="155498" y="25295"/>
                    <a:pt x="162244" y="24674"/>
                    <a:pt x="164107" y="18461"/>
                  </a:cubicBezTo>
                  <a:cubicBezTo>
                    <a:pt x="165971" y="12337"/>
                    <a:pt x="166593" y="2929"/>
                    <a:pt x="164551" y="0"/>
                  </a:cubicBezTo>
                  <a:lnTo>
                    <a:pt x="355" y="108104"/>
                  </a:lnTo>
                  <a:cubicBezTo>
                    <a:pt x="355" y="108104"/>
                    <a:pt x="0" y="110145"/>
                    <a:pt x="4083" y="111476"/>
                  </a:cubicBezTo>
                  <a:cubicBezTo>
                    <a:pt x="8255" y="112719"/>
                    <a:pt x="14112" y="116092"/>
                    <a:pt x="14822" y="126476"/>
                  </a:cubicBezTo>
                  <a:cubicBezTo>
                    <a:pt x="15532" y="136771"/>
                    <a:pt x="15355" y="147777"/>
                    <a:pt x="23520" y="156031"/>
                  </a:cubicBezTo>
                  <a:cubicBezTo>
                    <a:pt x="31686" y="164285"/>
                    <a:pt x="38076" y="165883"/>
                    <a:pt x="38520" y="163398"/>
                  </a:cubicBezTo>
                  <a:cubicBezTo>
                    <a:pt x="38875" y="160913"/>
                    <a:pt x="34437" y="146889"/>
                    <a:pt x="38786" y="142185"/>
                  </a:cubicBezTo>
                  <a:cubicBezTo>
                    <a:pt x="43046" y="137481"/>
                    <a:pt x="49259" y="141120"/>
                    <a:pt x="51922" y="149552"/>
                  </a:cubicBezTo>
                  <a:cubicBezTo>
                    <a:pt x="54496" y="157895"/>
                    <a:pt x="59555" y="165528"/>
                    <a:pt x="76152" y="166238"/>
                  </a:cubicBezTo>
                  <a:cubicBezTo>
                    <a:pt x="88844" y="166771"/>
                    <a:pt x="101358" y="163220"/>
                    <a:pt x="111742" y="156120"/>
                  </a:cubicBezTo>
                  <a:cubicBezTo>
                    <a:pt x="118754" y="151505"/>
                    <a:pt x="119641" y="147156"/>
                    <a:pt x="117955" y="146446"/>
                  </a:cubicBezTo>
                  <a:cubicBezTo>
                    <a:pt x="116180" y="145647"/>
                    <a:pt x="95766" y="148753"/>
                    <a:pt x="78814" y="139523"/>
                  </a:cubicBezTo>
                  <a:cubicBezTo>
                    <a:pt x="61774" y="130292"/>
                    <a:pt x="61951" y="116624"/>
                    <a:pt x="69939" y="115825"/>
                  </a:cubicBezTo>
                  <a:cubicBezTo>
                    <a:pt x="77838" y="115027"/>
                    <a:pt x="84317" y="122482"/>
                    <a:pt x="91773" y="127985"/>
                  </a:cubicBezTo>
                  <a:cubicBezTo>
                    <a:pt x="99228" y="133399"/>
                    <a:pt x="118399" y="139168"/>
                    <a:pt x="132777" y="128872"/>
                  </a:cubicBezTo>
                  <a:cubicBezTo>
                    <a:pt x="150794" y="116003"/>
                    <a:pt x="157273" y="92394"/>
                    <a:pt x="154167" y="89376"/>
                  </a:cubicBezTo>
                  <a:close/>
                  <a:moveTo>
                    <a:pt x="113961" y="47750"/>
                  </a:moveTo>
                  <a:cubicBezTo>
                    <a:pt x="120795" y="45620"/>
                    <a:pt x="138280" y="48105"/>
                    <a:pt x="140943" y="53786"/>
                  </a:cubicBezTo>
                  <a:cubicBezTo>
                    <a:pt x="142629" y="57070"/>
                    <a:pt x="133487" y="64880"/>
                    <a:pt x="122304" y="60354"/>
                  </a:cubicBezTo>
                  <a:cubicBezTo>
                    <a:pt x="111032" y="55738"/>
                    <a:pt x="107127" y="49881"/>
                    <a:pt x="113961" y="47750"/>
                  </a:cubicBezTo>
                  <a:close/>
                  <a:moveTo>
                    <a:pt x="64702" y="100737"/>
                  </a:moveTo>
                  <a:cubicBezTo>
                    <a:pt x="54673" y="95145"/>
                    <a:pt x="51300" y="87069"/>
                    <a:pt x="57868" y="83607"/>
                  </a:cubicBezTo>
                  <a:cubicBezTo>
                    <a:pt x="64347" y="80146"/>
                    <a:pt x="80323" y="82454"/>
                    <a:pt x="82542" y="90264"/>
                  </a:cubicBezTo>
                  <a:cubicBezTo>
                    <a:pt x="83785" y="94879"/>
                    <a:pt x="74820" y="106329"/>
                    <a:pt x="64702" y="100737"/>
                  </a:cubicBezTo>
                  <a:close/>
                  <a:moveTo>
                    <a:pt x="109346" y="116003"/>
                  </a:moveTo>
                  <a:cubicBezTo>
                    <a:pt x="100648" y="111831"/>
                    <a:pt x="97630" y="106062"/>
                    <a:pt x="103133" y="103755"/>
                  </a:cubicBezTo>
                  <a:cubicBezTo>
                    <a:pt x="108636" y="101447"/>
                    <a:pt x="122393" y="103400"/>
                    <a:pt x="124345" y="108902"/>
                  </a:cubicBezTo>
                  <a:cubicBezTo>
                    <a:pt x="125499" y="112186"/>
                    <a:pt x="118044" y="120263"/>
                    <a:pt x="109346" y="11600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36"/>
            <p:cNvSpPr/>
            <p:nvPr/>
          </p:nvSpPr>
          <p:spPr>
            <a:xfrm rot="10800000">
              <a:off x="3856471" y="615930"/>
              <a:ext cx="1003912" cy="697306"/>
            </a:xfrm>
            <a:custGeom>
              <a:rect b="b" l="l" r="r" t="t"/>
              <a:pathLst>
                <a:path extrusionOk="0" h="141298" w="203427">
                  <a:moveTo>
                    <a:pt x="186297" y="26360"/>
                  </a:moveTo>
                  <a:cubicBezTo>
                    <a:pt x="179906" y="25561"/>
                    <a:pt x="176622" y="31597"/>
                    <a:pt x="173871" y="36301"/>
                  </a:cubicBezTo>
                  <a:cubicBezTo>
                    <a:pt x="171120" y="41094"/>
                    <a:pt x="165262" y="42602"/>
                    <a:pt x="159138" y="39141"/>
                  </a:cubicBezTo>
                  <a:cubicBezTo>
                    <a:pt x="153102" y="35679"/>
                    <a:pt x="162422" y="23964"/>
                    <a:pt x="164197" y="21124"/>
                  </a:cubicBezTo>
                  <a:cubicBezTo>
                    <a:pt x="165972" y="18372"/>
                    <a:pt x="164552" y="15710"/>
                    <a:pt x="156830" y="13136"/>
                  </a:cubicBezTo>
                  <a:cubicBezTo>
                    <a:pt x="149197" y="10473"/>
                    <a:pt x="134375" y="8964"/>
                    <a:pt x="126032" y="15088"/>
                  </a:cubicBezTo>
                  <a:cubicBezTo>
                    <a:pt x="117689" y="21212"/>
                    <a:pt x="114139" y="33904"/>
                    <a:pt x="116003" y="42780"/>
                  </a:cubicBezTo>
                  <a:cubicBezTo>
                    <a:pt x="117956" y="51744"/>
                    <a:pt x="117157" y="67720"/>
                    <a:pt x="108104" y="70915"/>
                  </a:cubicBezTo>
                  <a:cubicBezTo>
                    <a:pt x="98962" y="74110"/>
                    <a:pt x="91596" y="63548"/>
                    <a:pt x="95767" y="43224"/>
                  </a:cubicBezTo>
                  <a:cubicBezTo>
                    <a:pt x="99850" y="22899"/>
                    <a:pt x="118932" y="11538"/>
                    <a:pt x="117334" y="7455"/>
                  </a:cubicBezTo>
                  <a:cubicBezTo>
                    <a:pt x="115648" y="3461"/>
                    <a:pt x="91418" y="0"/>
                    <a:pt x="72602" y="11449"/>
                  </a:cubicBezTo>
                  <a:cubicBezTo>
                    <a:pt x="57425" y="20591"/>
                    <a:pt x="55206" y="40472"/>
                    <a:pt x="57248" y="49525"/>
                  </a:cubicBezTo>
                  <a:cubicBezTo>
                    <a:pt x="59289" y="58489"/>
                    <a:pt x="63638" y="67365"/>
                    <a:pt x="59733" y="74377"/>
                  </a:cubicBezTo>
                  <a:cubicBezTo>
                    <a:pt x="55827" y="81388"/>
                    <a:pt x="43136" y="76240"/>
                    <a:pt x="41361" y="56892"/>
                  </a:cubicBezTo>
                  <a:cubicBezTo>
                    <a:pt x="39585" y="37543"/>
                    <a:pt x="50591" y="20147"/>
                    <a:pt x="50591" y="18195"/>
                  </a:cubicBezTo>
                  <a:cubicBezTo>
                    <a:pt x="50591" y="16331"/>
                    <a:pt x="46242" y="15443"/>
                    <a:pt x="39230" y="20059"/>
                  </a:cubicBezTo>
                  <a:cubicBezTo>
                    <a:pt x="28580" y="26804"/>
                    <a:pt x="20326" y="36922"/>
                    <a:pt x="15888" y="48726"/>
                  </a:cubicBezTo>
                  <a:cubicBezTo>
                    <a:pt x="9941" y="64347"/>
                    <a:pt x="14912" y="71891"/>
                    <a:pt x="21657" y="77660"/>
                  </a:cubicBezTo>
                  <a:cubicBezTo>
                    <a:pt x="28314" y="83341"/>
                    <a:pt x="29201" y="90530"/>
                    <a:pt x="23166" y="92571"/>
                  </a:cubicBezTo>
                  <a:cubicBezTo>
                    <a:pt x="17131" y="94701"/>
                    <a:pt x="6036" y="85116"/>
                    <a:pt x="3551" y="84495"/>
                  </a:cubicBezTo>
                  <a:cubicBezTo>
                    <a:pt x="1066" y="83873"/>
                    <a:pt x="1" y="90352"/>
                    <a:pt x="4439" y="101180"/>
                  </a:cubicBezTo>
                  <a:cubicBezTo>
                    <a:pt x="8788" y="111920"/>
                    <a:pt x="18906" y="116180"/>
                    <a:pt x="28136" y="120795"/>
                  </a:cubicBezTo>
                  <a:cubicBezTo>
                    <a:pt x="37367" y="125499"/>
                    <a:pt x="38165" y="132333"/>
                    <a:pt x="37722" y="136594"/>
                  </a:cubicBezTo>
                  <a:cubicBezTo>
                    <a:pt x="37278" y="140854"/>
                    <a:pt x="39319" y="141298"/>
                    <a:pt x="39319" y="141298"/>
                  </a:cubicBezTo>
                  <a:lnTo>
                    <a:pt x="203426" y="33194"/>
                  </a:lnTo>
                  <a:cubicBezTo>
                    <a:pt x="201562" y="30177"/>
                    <a:pt x="192687" y="27070"/>
                    <a:pt x="186297" y="26360"/>
                  </a:cubicBezTo>
                  <a:close/>
                  <a:moveTo>
                    <a:pt x="51834" y="113074"/>
                  </a:moveTo>
                  <a:cubicBezTo>
                    <a:pt x="48816" y="117511"/>
                    <a:pt x="43313" y="114494"/>
                    <a:pt x="40118" y="106772"/>
                  </a:cubicBezTo>
                  <a:cubicBezTo>
                    <a:pt x="36923" y="99139"/>
                    <a:pt x="45887" y="93636"/>
                    <a:pt x="48993" y="94968"/>
                  </a:cubicBezTo>
                  <a:cubicBezTo>
                    <a:pt x="54496" y="97098"/>
                    <a:pt x="54762" y="108725"/>
                    <a:pt x="51834" y="113074"/>
                  </a:cubicBezTo>
                  <a:close/>
                  <a:moveTo>
                    <a:pt x="84406" y="46596"/>
                  </a:moveTo>
                  <a:cubicBezTo>
                    <a:pt x="81211" y="51655"/>
                    <a:pt x="75975" y="47661"/>
                    <a:pt x="73312" y="38431"/>
                  </a:cubicBezTo>
                  <a:cubicBezTo>
                    <a:pt x="70649" y="29200"/>
                    <a:pt x="79702" y="23076"/>
                    <a:pt x="82720" y="24851"/>
                  </a:cubicBezTo>
                  <a:cubicBezTo>
                    <a:pt x="87957" y="27692"/>
                    <a:pt x="87513" y="41537"/>
                    <a:pt x="84406" y="46596"/>
                  </a:cubicBezTo>
                  <a:close/>
                  <a:moveTo>
                    <a:pt x="88400" y="93548"/>
                  </a:moveTo>
                  <a:cubicBezTo>
                    <a:pt x="84229" y="99583"/>
                    <a:pt x="76507" y="95411"/>
                    <a:pt x="72070" y="84761"/>
                  </a:cubicBezTo>
                  <a:cubicBezTo>
                    <a:pt x="67632" y="74110"/>
                    <a:pt x="80146" y="66477"/>
                    <a:pt x="84495" y="68252"/>
                  </a:cubicBezTo>
                  <a:cubicBezTo>
                    <a:pt x="92039" y="71270"/>
                    <a:pt x="92483" y="87335"/>
                    <a:pt x="88400" y="93548"/>
                  </a:cubicBezTo>
                  <a:close/>
                  <a:moveTo>
                    <a:pt x="132955" y="65856"/>
                  </a:moveTo>
                  <a:cubicBezTo>
                    <a:pt x="127630" y="70738"/>
                    <a:pt x="124523" y="64259"/>
                    <a:pt x="126387" y="52277"/>
                  </a:cubicBezTo>
                  <a:cubicBezTo>
                    <a:pt x="128340" y="40383"/>
                    <a:pt x="139612" y="36478"/>
                    <a:pt x="141653" y="39585"/>
                  </a:cubicBezTo>
                  <a:cubicBezTo>
                    <a:pt x="145115" y="44821"/>
                    <a:pt x="138280" y="61063"/>
                    <a:pt x="132955" y="6585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697" name="Shape 3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8" name="Google Shape;3698;p37"/>
          <p:cNvSpPr txBox="1"/>
          <p:nvPr>
            <p:ph type="title"/>
          </p:nvPr>
        </p:nvSpPr>
        <p:spPr>
          <a:xfrm>
            <a:off x="2059752" y="540000"/>
            <a:ext cx="50244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8000" u="sng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99" name="Google Shape;3699;p37"/>
          <p:cNvSpPr txBox="1"/>
          <p:nvPr>
            <p:ph idx="1" type="subTitle"/>
          </p:nvPr>
        </p:nvSpPr>
        <p:spPr>
          <a:xfrm>
            <a:off x="2347902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00" name="Google Shape;3700;p37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Kanit Light"/>
                <a:ea typeface="Kanit Light"/>
                <a:cs typeface="Kanit Light"/>
                <a:sym typeface="Kanit Ligh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, and includes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Kanit Light"/>
                <a:ea typeface="Kanit Light"/>
                <a:cs typeface="Kanit Light"/>
                <a:sym typeface="Kanit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Kanit Light"/>
                <a:ea typeface="Kanit Light"/>
                <a:cs typeface="Kanit Light"/>
                <a:sym typeface="Kanit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 </a:t>
            </a:r>
            <a:endParaRPr sz="1000">
              <a:solidFill>
                <a:schemeClr val="dk1"/>
              </a:solidFill>
              <a:latin typeface="Kanit Light"/>
              <a:ea typeface="Kanit Light"/>
              <a:cs typeface="Kanit Light"/>
              <a:sym typeface="Kanit Light"/>
            </a:endParaRPr>
          </a:p>
        </p:txBody>
      </p:sp>
      <p:grpSp>
        <p:nvGrpSpPr>
          <p:cNvPr id="3701" name="Google Shape;3701;p37"/>
          <p:cNvGrpSpPr/>
          <p:nvPr/>
        </p:nvGrpSpPr>
        <p:grpSpPr>
          <a:xfrm rot="10800000">
            <a:off x="7705954" y="-574137"/>
            <a:ext cx="1999450" cy="2590269"/>
            <a:chOff x="1784150" y="238125"/>
            <a:chExt cx="3999700" cy="5181575"/>
          </a:xfrm>
        </p:grpSpPr>
        <p:sp>
          <p:nvSpPr>
            <p:cNvPr id="3702" name="Google Shape;3702;p37"/>
            <p:cNvSpPr/>
            <p:nvPr/>
          </p:nvSpPr>
          <p:spPr>
            <a:xfrm>
              <a:off x="1803200" y="1600225"/>
              <a:ext cx="3980650" cy="3769225"/>
            </a:xfrm>
            <a:custGeom>
              <a:rect b="b" l="l" r="r" t="t"/>
              <a:pathLst>
                <a:path extrusionOk="0" h="150769" w="159226">
                  <a:moveTo>
                    <a:pt x="135726" y="0"/>
                  </a:moveTo>
                  <a:lnTo>
                    <a:pt x="135726" y="0"/>
                  </a:lnTo>
                  <a:cubicBezTo>
                    <a:pt x="113336" y="3120"/>
                    <a:pt x="89630" y="12408"/>
                    <a:pt x="68626" y="27312"/>
                  </a:cubicBezTo>
                  <a:lnTo>
                    <a:pt x="62249" y="51989"/>
                  </a:lnTo>
                  <a:lnTo>
                    <a:pt x="60169" y="33759"/>
                  </a:lnTo>
                  <a:cubicBezTo>
                    <a:pt x="49009" y="42839"/>
                    <a:pt x="39235" y="53445"/>
                    <a:pt x="31055" y="65229"/>
                  </a:cubicBezTo>
                  <a:lnTo>
                    <a:pt x="27312" y="85539"/>
                  </a:lnTo>
                  <a:lnTo>
                    <a:pt x="25233" y="74379"/>
                  </a:lnTo>
                  <a:cubicBezTo>
                    <a:pt x="14003" y="93442"/>
                    <a:pt x="6655" y="115970"/>
                    <a:pt x="5130" y="141688"/>
                  </a:cubicBezTo>
                  <a:cubicBezTo>
                    <a:pt x="3397" y="144668"/>
                    <a:pt x="1664" y="147649"/>
                    <a:pt x="1" y="150768"/>
                  </a:cubicBezTo>
                  <a:cubicBezTo>
                    <a:pt x="18578" y="149728"/>
                    <a:pt x="39235" y="145569"/>
                    <a:pt x="59545" y="139192"/>
                  </a:cubicBezTo>
                  <a:lnTo>
                    <a:pt x="51366" y="133577"/>
                  </a:lnTo>
                  <a:lnTo>
                    <a:pt x="66131" y="137043"/>
                  </a:lnTo>
                  <a:cubicBezTo>
                    <a:pt x="73132" y="134686"/>
                    <a:pt x="80064" y="132052"/>
                    <a:pt x="86787" y="129280"/>
                  </a:cubicBezTo>
                  <a:lnTo>
                    <a:pt x="70636" y="118119"/>
                  </a:lnTo>
                  <a:lnTo>
                    <a:pt x="97532" y="124566"/>
                  </a:lnTo>
                  <a:cubicBezTo>
                    <a:pt x="104256" y="121447"/>
                    <a:pt x="110772" y="118119"/>
                    <a:pt x="116941" y="114584"/>
                  </a:cubicBezTo>
                  <a:lnTo>
                    <a:pt x="102869" y="105573"/>
                  </a:lnTo>
                  <a:lnTo>
                    <a:pt x="102869" y="105573"/>
                  </a:lnTo>
                  <a:lnTo>
                    <a:pt x="124635" y="110078"/>
                  </a:lnTo>
                  <a:cubicBezTo>
                    <a:pt x="138915" y="101275"/>
                    <a:pt x="150907" y="91640"/>
                    <a:pt x="159225" y="81658"/>
                  </a:cubicBezTo>
                  <a:cubicBezTo>
                    <a:pt x="147858" y="78421"/>
                    <a:pt x="135382" y="76673"/>
                    <a:pt x="122471" y="76673"/>
                  </a:cubicBezTo>
                  <a:cubicBezTo>
                    <a:pt x="113257" y="76673"/>
                    <a:pt x="103823" y="77563"/>
                    <a:pt x="94412" y="79439"/>
                  </a:cubicBezTo>
                  <a:lnTo>
                    <a:pt x="80133" y="97324"/>
                  </a:lnTo>
                  <a:lnTo>
                    <a:pt x="85124" y="81658"/>
                  </a:lnTo>
                  <a:lnTo>
                    <a:pt x="85124" y="81658"/>
                  </a:lnTo>
                  <a:cubicBezTo>
                    <a:pt x="84361" y="81866"/>
                    <a:pt x="83599" y="82074"/>
                    <a:pt x="82906" y="82282"/>
                  </a:cubicBezTo>
                  <a:lnTo>
                    <a:pt x="83668" y="81450"/>
                  </a:lnTo>
                  <a:lnTo>
                    <a:pt x="62041" y="77499"/>
                  </a:lnTo>
                  <a:lnTo>
                    <a:pt x="92402" y="71745"/>
                  </a:lnTo>
                  <a:cubicBezTo>
                    <a:pt x="97809" y="65506"/>
                    <a:pt x="102939" y="59129"/>
                    <a:pt x="107652" y="52752"/>
                  </a:cubicBezTo>
                  <a:lnTo>
                    <a:pt x="89144" y="49979"/>
                  </a:lnTo>
                  <a:lnTo>
                    <a:pt x="113406" y="44642"/>
                  </a:lnTo>
                  <a:cubicBezTo>
                    <a:pt x="124011" y="29253"/>
                    <a:pt x="131844" y="13864"/>
                    <a:pt x="135726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37"/>
            <p:cNvSpPr/>
            <p:nvPr/>
          </p:nvSpPr>
          <p:spPr>
            <a:xfrm>
              <a:off x="2801400" y="1068200"/>
              <a:ext cx="1414125" cy="1743400"/>
            </a:xfrm>
            <a:custGeom>
              <a:rect b="b" l="l" r="r" t="t"/>
              <a:pathLst>
                <a:path extrusionOk="0" h="69736" w="56565">
                  <a:moveTo>
                    <a:pt x="55663" y="1"/>
                  </a:moveTo>
                  <a:cubicBezTo>
                    <a:pt x="55455" y="278"/>
                    <a:pt x="55247" y="555"/>
                    <a:pt x="55039" y="763"/>
                  </a:cubicBezTo>
                  <a:cubicBezTo>
                    <a:pt x="54346" y="1456"/>
                    <a:pt x="53583" y="2011"/>
                    <a:pt x="52752" y="2496"/>
                  </a:cubicBezTo>
                  <a:cubicBezTo>
                    <a:pt x="51781" y="3259"/>
                    <a:pt x="50464" y="3952"/>
                    <a:pt x="49147" y="5061"/>
                  </a:cubicBezTo>
                  <a:cubicBezTo>
                    <a:pt x="47830" y="6170"/>
                    <a:pt x="46374" y="7418"/>
                    <a:pt x="44641" y="8665"/>
                  </a:cubicBezTo>
                  <a:cubicBezTo>
                    <a:pt x="42908" y="9913"/>
                    <a:pt x="41245" y="11438"/>
                    <a:pt x="39442" y="13032"/>
                  </a:cubicBezTo>
                  <a:cubicBezTo>
                    <a:pt x="38541" y="13795"/>
                    <a:pt x="37571" y="14696"/>
                    <a:pt x="36739" y="15528"/>
                  </a:cubicBezTo>
                  <a:lnTo>
                    <a:pt x="33966" y="18301"/>
                  </a:lnTo>
                  <a:cubicBezTo>
                    <a:pt x="33065" y="19271"/>
                    <a:pt x="32095" y="20242"/>
                    <a:pt x="31263" y="21212"/>
                  </a:cubicBezTo>
                  <a:lnTo>
                    <a:pt x="28559" y="24331"/>
                  </a:lnTo>
                  <a:cubicBezTo>
                    <a:pt x="26688" y="26342"/>
                    <a:pt x="24955" y="28629"/>
                    <a:pt x="23222" y="30778"/>
                  </a:cubicBezTo>
                  <a:lnTo>
                    <a:pt x="21905" y="32442"/>
                  </a:lnTo>
                  <a:lnTo>
                    <a:pt x="20657" y="34175"/>
                  </a:lnTo>
                  <a:lnTo>
                    <a:pt x="18162" y="37502"/>
                  </a:lnTo>
                  <a:cubicBezTo>
                    <a:pt x="16567" y="39789"/>
                    <a:pt x="15042" y="42008"/>
                    <a:pt x="13656" y="44226"/>
                  </a:cubicBezTo>
                  <a:cubicBezTo>
                    <a:pt x="12200" y="46513"/>
                    <a:pt x="10814" y="48593"/>
                    <a:pt x="9635" y="50672"/>
                  </a:cubicBezTo>
                  <a:lnTo>
                    <a:pt x="7833" y="53722"/>
                  </a:lnTo>
                  <a:lnTo>
                    <a:pt x="6239" y="56565"/>
                  </a:lnTo>
                  <a:cubicBezTo>
                    <a:pt x="5199" y="58436"/>
                    <a:pt x="4298" y="60100"/>
                    <a:pt x="3535" y="61694"/>
                  </a:cubicBezTo>
                  <a:cubicBezTo>
                    <a:pt x="2842" y="63219"/>
                    <a:pt x="2149" y="64536"/>
                    <a:pt x="1594" y="65645"/>
                  </a:cubicBezTo>
                  <a:cubicBezTo>
                    <a:pt x="1109" y="66754"/>
                    <a:pt x="693" y="67656"/>
                    <a:pt x="416" y="68279"/>
                  </a:cubicBezTo>
                  <a:lnTo>
                    <a:pt x="0" y="69181"/>
                  </a:lnTo>
                  <a:lnTo>
                    <a:pt x="1456" y="69735"/>
                  </a:lnTo>
                  <a:cubicBezTo>
                    <a:pt x="1456" y="69735"/>
                    <a:pt x="1594" y="69458"/>
                    <a:pt x="1872" y="68903"/>
                  </a:cubicBezTo>
                  <a:cubicBezTo>
                    <a:pt x="2149" y="68279"/>
                    <a:pt x="2565" y="67448"/>
                    <a:pt x="3050" y="66338"/>
                  </a:cubicBezTo>
                  <a:cubicBezTo>
                    <a:pt x="3605" y="65229"/>
                    <a:pt x="4229" y="63982"/>
                    <a:pt x="5060" y="62457"/>
                  </a:cubicBezTo>
                  <a:cubicBezTo>
                    <a:pt x="5892" y="60932"/>
                    <a:pt x="6724" y="59268"/>
                    <a:pt x="7833" y="57466"/>
                  </a:cubicBezTo>
                  <a:lnTo>
                    <a:pt x="9427" y="54624"/>
                  </a:lnTo>
                  <a:cubicBezTo>
                    <a:pt x="9982" y="53653"/>
                    <a:pt x="10606" y="52613"/>
                    <a:pt x="11230" y="51643"/>
                  </a:cubicBezTo>
                  <a:cubicBezTo>
                    <a:pt x="12408" y="49563"/>
                    <a:pt x="13725" y="47414"/>
                    <a:pt x="15181" y="45266"/>
                  </a:cubicBezTo>
                  <a:cubicBezTo>
                    <a:pt x="16637" y="43047"/>
                    <a:pt x="18162" y="40829"/>
                    <a:pt x="19687" y="38611"/>
                  </a:cubicBezTo>
                  <a:lnTo>
                    <a:pt x="22113" y="35284"/>
                  </a:lnTo>
                  <a:lnTo>
                    <a:pt x="23360" y="33620"/>
                  </a:lnTo>
                  <a:lnTo>
                    <a:pt x="24678" y="31956"/>
                  </a:lnTo>
                  <a:cubicBezTo>
                    <a:pt x="26410" y="29808"/>
                    <a:pt x="28074" y="27589"/>
                    <a:pt x="29876" y="25579"/>
                  </a:cubicBezTo>
                  <a:lnTo>
                    <a:pt x="32511" y="22460"/>
                  </a:lnTo>
                  <a:cubicBezTo>
                    <a:pt x="33412" y="21489"/>
                    <a:pt x="34382" y="20519"/>
                    <a:pt x="35214" y="19548"/>
                  </a:cubicBezTo>
                  <a:lnTo>
                    <a:pt x="37848" y="16776"/>
                  </a:lnTo>
                  <a:cubicBezTo>
                    <a:pt x="38680" y="15805"/>
                    <a:pt x="39581" y="15043"/>
                    <a:pt x="40413" y="14142"/>
                  </a:cubicBezTo>
                  <a:cubicBezTo>
                    <a:pt x="42146" y="12478"/>
                    <a:pt x="43740" y="10884"/>
                    <a:pt x="45334" y="9497"/>
                  </a:cubicBezTo>
                  <a:cubicBezTo>
                    <a:pt x="46929" y="8180"/>
                    <a:pt x="48384" y="6863"/>
                    <a:pt x="49632" y="5823"/>
                  </a:cubicBezTo>
                  <a:lnTo>
                    <a:pt x="53167" y="3189"/>
                  </a:lnTo>
                  <a:cubicBezTo>
                    <a:pt x="53930" y="2565"/>
                    <a:pt x="54762" y="2080"/>
                    <a:pt x="55594" y="1595"/>
                  </a:cubicBezTo>
                  <a:cubicBezTo>
                    <a:pt x="55871" y="1456"/>
                    <a:pt x="56217" y="1387"/>
                    <a:pt x="56564" y="1248"/>
                  </a:cubicBezTo>
                  <a:lnTo>
                    <a:pt x="55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37"/>
            <p:cNvSpPr/>
            <p:nvPr/>
          </p:nvSpPr>
          <p:spPr>
            <a:xfrm>
              <a:off x="3768375" y="1326425"/>
              <a:ext cx="459275" cy="121325"/>
            </a:xfrm>
            <a:custGeom>
              <a:rect b="b" l="l" r="r" t="t"/>
              <a:pathLst>
                <a:path extrusionOk="0" h="4853" w="18371">
                  <a:moveTo>
                    <a:pt x="18370" y="0"/>
                  </a:moveTo>
                  <a:cubicBezTo>
                    <a:pt x="18093" y="139"/>
                    <a:pt x="17816" y="277"/>
                    <a:pt x="17538" y="347"/>
                  </a:cubicBezTo>
                  <a:cubicBezTo>
                    <a:pt x="16915" y="485"/>
                    <a:pt x="16152" y="624"/>
                    <a:pt x="15459" y="693"/>
                  </a:cubicBezTo>
                  <a:cubicBezTo>
                    <a:pt x="15043" y="693"/>
                    <a:pt x="14558" y="693"/>
                    <a:pt x="14073" y="763"/>
                  </a:cubicBezTo>
                  <a:lnTo>
                    <a:pt x="12548" y="901"/>
                  </a:lnTo>
                  <a:lnTo>
                    <a:pt x="10815" y="1109"/>
                  </a:lnTo>
                  <a:lnTo>
                    <a:pt x="9082" y="1386"/>
                  </a:lnTo>
                  <a:cubicBezTo>
                    <a:pt x="8527" y="1456"/>
                    <a:pt x="7972" y="1525"/>
                    <a:pt x="7349" y="1664"/>
                  </a:cubicBezTo>
                  <a:lnTo>
                    <a:pt x="5754" y="2010"/>
                  </a:lnTo>
                  <a:cubicBezTo>
                    <a:pt x="5200" y="2080"/>
                    <a:pt x="4645" y="2218"/>
                    <a:pt x="4160" y="2288"/>
                  </a:cubicBezTo>
                  <a:lnTo>
                    <a:pt x="2843" y="2634"/>
                  </a:lnTo>
                  <a:cubicBezTo>
                    <a:pt x="1942" y="2842"/>
                    <a:pt x="1249" y="3050"/>
                    <a:pt x="763" y="3258"/>
                  </a:cubicBezTo>
                  <a:cubicBezTo>
                    <a:pt x="209" y="3397"/>
                    <a:pt x="1" y="3466"/>
                    <a:pt x="1" y="3466"/>
                  </a:cubicBezTo>
                  <a:lnTo>
                    <a:pt x="625" y="4852"/>
                  </a:lnTo>
                  <a:cubicBezTo>
                    <a:pt x="625" y="4852"/>
                    <a:pt x="833" y="4714"/>
                    <a:pt x="1318" y="4506"/>
                  </a:cubicBezTo>
                  <a:cubicBezTo>
                    <a:pt x="1734" y="4298"/>
                    <a:pt x="2358" y="4021"/>
                    <a:pt x="3190" y="3743"/>
                  </a:cubicBezTo>
                  <a:cubicBezTo>
                    <a:pt x="4021" y="3466"/>
                    <a:pt x="4922" y="3189"/>
                    <a:pt x="5962" y="2911"/>
                  </a:cubicBezTo>
                  <a:lnTo>
                    <a:pt x="7557" y="2426"/>
                  </a:lnTo>
                  <a:cubicBezTo>
                    <a:pt x="8111" y="2288"/>
                    <a:pt x="8666" y="2218"/>
                    <a:pt x="9220" y="2080"/>
                  </a:cubicBezTo>
                  <a:lnTo>
                    <a:pt x="10953" y="1733"/>
                  </a:lnTo>
                  <a:lnTo>
                    <a:pt x="12548" y="1525"/>
                  </a:lnTo>
                  <a:lnTo>
                    <a:pt x="14142" y="1386"/>
                  </a:lnTo>
                  <a:cubicBezTo>
                    <a:pt x="14558" y="1317"/>
                    <a:pt x="15043" y="1248"/>
                    <a:pt x="15459" y="1248"/>
                  </a:cubicBezTo>
                  <a:cubicBezTo>
                    <a:pt x="16152" y="1248"/>
                    <a:pt x="16915" y="1248"/>
                    <a:pt x="17608" y="1386"/>
                  </a:cubicBezTo>
                  <a:cubicBezTo>
                    <a:pt x="17816" y="1456"/>
                    <a:pt x="18093" y="1525"/>
                    <a:pt x="18370" y="1594"/>
                  </a:cubicBezTo>
                  <a:lnTo>
                    <a:pt x="183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37"/>
            <p:cNvSpPr/>
            <p:nvPr/>
          </p:nvSpPr>
          <p:spPr>
            <a:xfrm>
              <a:off x="4202050" y="1303775"/>
              <a:ext cx="157725" cy="93725"/>
            </a:xfrm>
            <a:custGeom>
              <a:rect b="b" l="l" r="r" t="t"/>
              <a:pathLst>
                <a:path extrusionOk="0" h="3749" w="6309">
                  <a:moveTo>
                    <a:pt x="3822" y="1"/>
                  </a:moveTo>
                  <a:cubicBezTo>
                    <a:pt x="2694" y="1"/>
                    <a:pt x="69" y="808"/>
                    <a:pt x="69" y="1807"/>
                  </a:cubicBezTo>
                  <a:cubicBezTo>
                    <a:pt x="0" y="2847"/>
                    <a:pt x="2842" y="3748"/>
                    <a:pt x="3882" y="3748"/>
                  </a:cubicBezTo>
                  <a:cubicBezTo>
                    <a:pt x="6239" y="3609"/>
                    <a:pt x="6308" y="144"/>
                    <a:pt x="3951" y="5"/>
                  </a:cubicBezTo>
                  <a:cubicBezTo>
                    <a:pt x="3911" y="2"/>
                    <a:pt x="3867" y="1"/>
                    <a:pt x="3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37"/>
            <p:cNvSpPr/>
            <p:nvPr/>
          </p:nvSpPr>
          <p:spPr>
            <a:xfrm>
              <a:off x="4174325" y="1003800"/>
              <a:ext cx="168925" cy="103900"/>
            </a:xfrm>
            <a:custGeom>
              <a:rect b="b" l="l" r="r" t="t"/>
              <a:pathLst>
                <a:path extrusionOk="0" h="4156" w="6757">
                  <a:moveTo>
                    <a:pt x="4018" y="0"/>
                  </a:moveTo>
                  <a:cubicBezTo>
                    <a:pt x="3736" y="0"/>
                    <a:pt x="3433" y="67"/>
                    <a:pt x="3119" y="220"/>
                  </a:cubicBezTo>
                  <a:cubicBezTo>
                    <a:pt x="2218" y="705"/>
                    <a:pt x="0" y="2715"/>
                    <a:pt x="485" y="3616"/>
                  </a:cubicBezTo>
                  <a:cubicBezTo>
                    <a:pt x="684" y="4014"/>
                    <a:pt x="1290" y="4156"/>
                    <a:pt x="2003" y="4156"/>
                  </a:cubicBezTo>
                  <a:cubicBezTo>
                    <a:pt x="3031" y="4156"/>
                    <a:pt x="4280" y="3862"/>
                    <a:pt x="4852" y="3616"/>
                  </a:cubicBezTo>
                  <a:lnTo>
                    <a:pt x="4783" y="3616"/>
                  </a:lnTo>
                  <a:cubicBezTo>
                    <a:pt x="6757" y="2660"/>
                    <a:pt x="5789" y="0"/>
                    <a:pt x="4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37"/>
            <p:cNvSpPr/>
            <p:nvPr/>
          </p:nvSpPr>
          <p:spPr>
            <a:xfrm>
              <a:off x="3846375" y="901850"/>
              <a:ext cx="130000" cy="447125"/>
            </a:xfrm>
            <a:custGeom>
              <a:rect b="b" l="l" r="r" t="t"/>
              <a:pathLst>
                <a:path extrusionOk="0" h="17885" w="5200">
                  <a:moveTo>
                    <a:pt x="3605" y="0"/>
                  </a:moveTo>
                  <a:lnTo>
                    <a:pt x="3605" y="0"/>
                  </a:lnTo>
                  <a:cubicBezTo>
                    <a:pt x="3743" y="277"/>
                    <a:pt x="3743" y="555"/>
                    <a:pt x="3813" y="763"/>
                  </a:cubicBezTo>
                  <a:cubicBezTo>
                    <a:pt x="3951" y="1456"/>
                    <a:pt x="3951" y="2149"/>
                    <a:pt x="3882" y="2842"/>
                  </a:cubicBezTo>
                  <a:cubicBezTo>
                    <a:pt x="3882" y="3327"/>
                    <a:pt x="3813" y="3813"/>
                    <a:pt x="3743" y="4228"/>
                  </a:cubicBezTo>
                  <a:cubicBezTo>
                    <a:pt x="3674" y="4783"/>
                    <a:pt x="3605" y="5268"/>
                    <a:pt x="3535" y="5823"/>
                  </a:cubicBezTo>
                  <a:cubicBezTo>
                    <a:pt x="3466" y="6377"/>
                    <a:pt x="3397" y="6863"/>
                    <a:pt x="3327" y="7417"/>
                  </a:cubicBezTo>
                  <a:cubicBezTo>
                    <a:pt x="3258" y="7972"/>
                    <a:pt x="3050" y="8526"/>
                    <a:pt x="2981" y="9150"/>
                  </a:cubicBezTo>
                  <a:cubicBezTo>
                    <a:pt x="2842" y="9705"/>
                    <a:pt x="2704" y="10259"/>
                    <a:pt x="2565" y="10814"/>
                  </a:cubicBezTo>
                  <a:cubicBezTo>
                    <a:pt x="2426" y="11299"/>
                    <a:pt x="2218" y="11853"/>
                    <a:pt x="2080" y="12339"/>
                  </a:cubicBezTo>
                  <a:cubicBezTo>
                    <a:pt x="1802" y="13378"/>
                    <a:pt x="1456" y="14349"/>
                    <a:pt x="1179" y="15111"/>
                  </a:cubicBezTo>
                  <a:cubicBezTo>
                    <a:pt x="832" y="15943"/>
                    <a:pt x="555" y="16567"/>
                    <a:pt x="347" y="16983"/>
                  </a:cubicBezTo>
                  <a:cubicBezTo>
                    <a:pt x="139" y="17399"/>
                    <a:pt x="0" y="17676"/>
                    <a:pt x="0" y="17676"/>
                  </a:cubicBezTo>
                  <a:lnTo>
                    <a:pt x="485" y="17884"/>
                  </a:lnTo>
                  <a:lnTo>
                    <a:pt x="1941" y="16844"/>
                  </a:lnTo>
                  <a:cubicBezTo>
                    <a:pt x="2010" y="16429"/>
                    <a:pt x="2149" y="16013"/>
                    <a:pt x="2288" y="15597"/>
                  </a:cubicBezTo>
                  <a:cubicBezTo>
                    <a:pt x="2426" y="15111"/>
                    <a:pt x="2496" y="14696"/>
                    <a:pt x="2634" y="14210"/>
                  </a:cubicBezTo>
                  <a:cubicBezTo>
                    <a:pt x="2773" y="13656"/>
                    <a:pt x="2912" y="13171"/>
                    <a:pt x="2981" y="12685"/>
                  </a:cubicBezTo>
                  <a:cubicBezTo>
                    <a:pt x="3120" y="12131"/>
                    <a:pt x="3258" y="11576"/>
                    <a:pt x="3397" y="11022"/>
                  </a:cubicBezTo>
                  <a:cubicBezTo>
                    <a:pt x="3466" y="10467"/>
                    <a:pt x="3535" y="9843"/>
                    <a:pt x="3674" y="9289"/>
                  </a:cubicBezTo>
                  <a:cubicBezTo>
                    <a:pt x="3813" y="8665"/>
                    <a:pt x="3882" y="8110"/>
                    <a:pt x="3951" y="7556"/>
                  </a:cubicBezTo>
                  <a:lnTo>
                    <a:pt x="4159" y="5892"/>
                  </a:lnTo>
                  <a:cubicBezTo>
                    <a:pt x="4229" y="5338"/>
                    <a:pt x="4298" y="4852"/>
                    <a:pt x="4367" y="4298"/>
                  </a:cubicBezTo>
                  <a:cubicBezTo>
                    <a:pt x="4437" y="3813"/>
                    <a:pt x="4437" y="3327"/>
                    <a:pt x="4506" y="2911"/>
                  </a:cubicBezTo>
                  <a:cubicBezTo>
                    <a:pt x="4575" y="2218"/>
                    <a:pt x="4714" y="1525"/>
                    <a:pt x="4922" y="832"/>
                  </a:cubicBezTo>
                  <a:cubicBezTo>
                    <a:pt x="4991" y="555"/>
                    <a:pt x="5060" y="347"/>
                    <a:pt x="5199" y="69"/>
                  </a:cubicBezTo>
                  <a:lnTo>
                    <a:pt x="36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37"/>
            <p:cNvSpPr/>
            <p:nvPr/>
          </p:nvSpPr>
          <p:spPr>
            <a:xfrm>
              <a:off x="3909175" y="788325"/>
              <a:ext cx="95325" cy="141275"/>
            </a:xfrm>
            <a:custGeom>
              <a:rect b="b" l="l" r="r" t="t"/>
              <a:pathLst>
                <a:path extrusionOk="0" h="5651" w="3813">
                  <a:moveTo>
                    <a:pt x="1907" y="1"/>
                  </a:moveTo>
                  <a:cubicBezTo>
                    <a:pt x="1005" y="1"/>
                    <a:pt x="104" y="590"/>
                    <a:pt x="0" y="1768"/>
                  </a:cubicBezTo>
                  <a:cubicBezTo>
                    <a:pt x="0" y="2808"/>
                    <a:pt x="901" y="5650"/>
                    <a:pt x="1941" y="5650"/>
                  </a:cubicBezTo>
                  <a:cubicBezTo>
                    <a:pt x="2912" y="5650"/>
                    <a:pt x="3813" y="2808"/>
                    <a:pt x="3813" y="1768"/>
                  </a:cubicBezTo>
                  <a:cubicBezTo>
                    <a:pt x="3709" y="590"/>
                    <a:pt x="2808" y="1"/>
                    <a:pt x="19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37"/>
            <p:cNvSpPr/>
            <p:nvPr/>
          </p:nvSpPr>
          <p:spPr>
            <a:xfrm>
              <a:off x="3662675" y="1076875"/>
              <a:ext cx="69350" cy="462725"/>
            </a:xfrm>
            <a:custGeom>
              <a:rect b="b" l="l" r="r" t="t"/>
              <a:pathLst>
                <a:path extrusionOk="0" h="18509" w="2774">
                  <a:moveTo>
                    <a:pt x="2773" y="0"/>
                  </a:moveTo>
                  <a:lnTo>
                    <a:pt x="1179" y="277"/>
                  </a:lnTo>
                  <a:cubicBezTo>
                    <a:pt x="1317" y="485"/>
                    <a:pt x="1387" y="763"/>
                    <a:pt x="1525" y="1040"/>
                  </a:cubicBezTo>
                  <a:cubicBezTo>
                    <a:pt x="1664" y="1664"/>
                    <a:pt x="1803" y="2357"/>
                    <a:pt x="1872" y="3050"/>
                  </a:cubicBezTo>
                  <a:cubicBezTo>
                    <a:pt x="1872" y="3535"/>
                    <a:pt x="1941" y="3951"/>
                    <a:pt x="1941" y="4437"/>
                  </a:cubicBezTo>
                  <a:lnTo>
                    <a:pt x="1941" y="6031"/>
                  </a:lnTo>
                  <a:lnTo>
                    <a:pt x="1941" y="7695"/>
                  </a:lnTo>
                  <a:lnTo>
                    <a:pt x="1803" y="9428"/>
                  </a:lnTo>
                  <a:cubicBezTo>
                    <a:pt x="1733" y="9982"/>
                    <a:pt x="1733" y="10537"/>
                    <a:pt x="1664" y="11160"/>
                  </a:cubicBezTo>
                  <a:cubicBezTo>
                    <a:pt x="1525" y="11715"/>
                    <a:pt x="1456" y="12270"/>
                    <a:pt x="1387" y="12755"/>
                  </a:cubicBezTo>
                  <a:cubicBezTo>
                    <a:pt x="1248" y="13864"/>
                    <a:pt x="1040" y="14834"/>
                    <a:pt x="832" y="15666"/>
                  </a:cubicBezTo>
                  <a:cubicBezTo>
                    <a:pt x="624" y="16498"/>
                    <a:pt x="416" y="17191"/>
                    <a:pt x="278" y="17607"/>
                  </a:cubicBezTo>
                  <a:cubicBezTo>
                    <a:pt x="70" y="18092"/>
                    <a:pt x="0" y="18370"/>
                    <a:pt x="0" y="18370"/>
                  </a:cubicBezTo>
                  <a:lnTo>
                    <a:pt x="486" y="18508"/>
                  </a:lnTo>
                  <a:lnTo>
                    <a:pt x="1803" y="17053"/>
                  </a:lnTo>
                  <a:cubicBezTo>
                    <a:pt x="1803" y="16706"/>
                    <a:pt x="1872" y="16221"/>
                    <a:pt x="1941" y="15735"/>
                  </a:cubicBezTo>
                  <a:cubicBezTo>
                    <a:pt x="2080" y="15250"/>
                    <a:pt x="2080" y="14904"/>
                    <a:pt x="2149" y="14349"/>
                  </a:cubicBezTo>
                  <a:cubicBezTo>
                    <a:pt x="2149" y="13795"/>
                    <a:pt x="2288" y="13309"/>
                    <a:pt x="2288" y="12824"/>
                  </a:cubicBezTo>
                  <a:cubicBezTo>
                    <a:pt x="2357" y="12270"/>
                    <a:pt x="2357" y="11715"/>
                    <a:pt x="2427" y="11091"/>
                  </a:cubicBezTo>
                  <a:cubicBezTo>
                    <a:pt x="2496" y="10537"/>
                    <a:pt x="2427" y="9982"/>
                    <a:pt x="2496" y="9358"/>
                  </a:cubicBezTo>
                  <a:cubicBezTo>
                    <a:pt x="2565" y="8804"/>
                    <a:pt x="2565" y="8249"/>
                    <a:pt x="2565" y="7625"/>
                  </a:cubicBezTo>
                  <a:cubicBezTo>
                    <a:pt x="2565" y="7071"/>
                    <a:pt x="2565" y="6516"/>
                    <a:pt x="2565" y="5962"/>
                  </a:cubicBezTo>
                  <a:lnTo>
                    <a:pt x="2565" y="4437"/>
                  </a:lnTo>
                  <a:cubicBezTo>
                    <a:pt x="2565" y="3882"/>
                    <a:pt x="2496" y="3466"/>
                    <a:pt x="2496" y="2981"/>
                  </a:cubicBezTo>
                  <a:cubicBezTo>
                    <a:pt x="2427" y="2288"/>
                    <a:pt x="2496" y="1595"/>
                    <a:pt x="2565" y="901"/>
                  </a:cubicBezTo>
                  <a:cubicBezTo>
                    <a:pt x="2635" y="624"/>
                    <a:pt x="2704" y="277"/>
                    <a:pt x="2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37"/>
            <p:cNvSpPr/>
            <p:nvPr/>
          </p:nvSpPr>
          <p:spPr>
            <a:xfrm>
              <a:off x="3649225" y="962625"/>
              <a:ext cx="101850" cy="143850"/>
            </a:xfrm>
            <a:custGeom>
              <a:rect b="b" l="l" r="r" t="t"/>
              <a:pathLst>
                <a:path extrusionOk="0" h="5754" w="4074">
                  <a:moveTo>
                    <a:pt x="2099" y="1"/>
                  </a:moveTo>
                  <a:cubicBezTo>
                    <a:pt x="1057" y="1"/>
                    <a:pt x="0" y="766"/>
                    <a:pt x="192" y="2144"/>
                  </a:cubicBezTo>
                  <a:cubicBezTo>
                    <a:pt x="327" y="3158"/>
                    <a:pt x="1517" y="5754"/>
                    <a:pt x="2476" y="5754"/>
                  </a:cubicBezTo>
                  <a:cubicBezTo>
                    <a:pt x="2500" y="5754"/>
                    <a:pt x="2525" y="5752"/>
                    <a:pt x="2549" y="5749"/>
                  </a:cubicBezTo>
                  <a:cubicBezTo>
                    <a:pt x="3588" y="5610"/>
                    <a:pt x="4074" y="2629"/>
                    <a:pt x="3935" y="1589"/>
                  </a:cubicBezTo>
                  <a:cubicBezTo>
                    <a:pt x="3780" y="503"/>
                    <a:pt x="2944" y="1"/>
                    <a:pt x="20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37"/>
            <p:cNvSpPr/>
            <p:nvPr/>
          </p:nvSpPr>
          <p:spPr>
            <a:xfrm>
              <a:off x="3452975" y="1286550"/>
              <a:ext cx="58950" cy="462725"/>
            </a:xfrm>
            <a:custGeom>
              <a:rect b="b" l="l" r="r" t="t"/>
              <a:pathLst>
                <a:path extrusionOk="0" h="18509" w="2358">
                  <a:moveTo>
                    <a:pt x="1526" y="1"/>
                  </a:moveTo>
                  <a:lnTo>
                    <a:pt x="1" y="278"/>
                  </a:lnTo>
                  <a:cubicBezTo>
                    <a:pt x="140" y="555"/>
                    <a:pt x="209" y="763"/>
                    <a:pt x="347" y="1041"/>
                  </a:cubicBezTo>
                  <a:cubicBezTo>
                    <a:pt x="625" y="1664"/>
                    <a:pt x="763" y="2358"/>
                    <a:pt x="902" y="3051"/>
                  </a:cubicBezTo>
                  <a:cubicBezTo>
                    <a:pt x="971" y="3467"/>
                    <a:pt x="1110" y="3883"/>
                    <a:pt x="1110" y="4437"/>
                  </a:cubicBezTo>
                  <a:cubicBezTo>
                    <a:pt x="1179" y="4922"/>
                    <a:pt x="1249" y="5408"/>
                    <a:pt x="1249" y="5962"/>
                  </a:cubicBezTo>
                  <a:cubicBezTo>
                    <a:pt x="1318" y="6517"/>
                    <a:pt x="1387" y="7071"/>
                    <a:pt x="1387" y="7626"/>
                  </a:cubicBezTo>
                  <a:cubicBezTo>
                    <a:pt x="1457" y="8180"/>
                    <a:pt x="1387" y="8735"/>
                    <a:pt x="1387" y="9359"/>
                  </a:cubicBezTo>
                  <a:lnTo>
                    <a:pt x="1387" y="11092"/>
                  </a:lnTo>
                  <a:cubicBezTo>
                    <a:pt x="1387" y="11646"/>
                    <a:pt x="1387" y="12201"/>
                    <a:pt x="1318" y="12755"/>
                  </a:cubicBezTo>
                  <a:cubicBezTo>
                    <a:pt x="1318" y="13726"/>
                    <a:pt x="1179" y="14696"/>
                    <a:pt x="1110" y="15667"/>
                  </a:cubicBezTo>
                  <a:cubicBezTo>
                    <a:pt x="971" y="16499"/>
                    <a:pt x="833" y="17192"/>
                    <a:pt x="694" y="17677"/>
                  </a:cubicBezTo>
                  <a:cubicBezTo>
                    <a:pt x="625" y="18093"/>
                    <a:pt x="555" y="18439"/>
                    <a:pt x="555" y="18439"/>
                  </a:cubicBezTo>
                  <a:lnTo>
                    <a:pt x="1041" y="18509"/>
                  </a:lnTo>
                  <a:lnTo>
                    <a:pt x="2288" y="17053"/>
                  </a:lnTo>
                  <a:cubicBezTo>
                    <a:pt x="2288" y="16637"/>
                    <a:pt x="2288" y="16152"/>
                    <a:pt x="2358" y="15736"/>
                  </a:cubicBezTo>
                  <a:cubicBezTo>
                    <a:pt x="2358" y="15251"/>
                    <a:pt x="2358" y="14766"/>
                    <a:pt x="2358" y="14280"/>
                  </a:cubicBezTo>
                  <a:lnTo>
                    <a:pt x="2358" y="12755"/>
                  </a:lnTo>
                  <a:cubicBezTo>
                    <a:pt x="2358" y="12201"/>
                    <a:pt x="2358" y="11577"/>
                    <a:pt x="2288" y="11022"/>
                  </a:cubicBezTo>
                  <a:cubicBezTo>
                    <a:pt x="2219" y="10468"/>
                    <a:pt x="2219" y="9913"/>
                    <a:pt x="2150" y="9289"/>
                  </a:cubicBezTo>
                  <a:cubicBezTo>
                    <a:pt x="2150" y="8735"/>
                    <a:pt x="2080" y="8180"/>
                    <a:pt x="2080" y="7556"/>
                  </a:cubicBezTo>
                  <a:cubicBezTo>
                    <a:pt x="2011" y="7002"/>
                    <a:pt x="1942" y="6447"/>
                    <a:pt x="1872" y="5893"/>
                  </a:cubicBezTo>
                  <a:cubicBezTo>
                    <a:pt x="1803" y="5338"/>
                    <a:pt x="1803" y="4853"/>
                    <a:pt x="1734" y="4368"/>
                  </a:cubicBezTo>
                  <a:cubicBezTo>
                    <a:pt x="1665" y="3883"/>
                    <a:pt x="1526" y="3397"/>
                    <a:pt x="1526" y="2981"/>
                  </a:cubicBezTo>
                  <a:cubicBezTo>
                    <a:pt x="1387" y="2288"/>
                    <a:pt x="1387" y="1526"/>
                    <a:pt x="1387" y="833"/>
                  </a:cubicBezTo>
                  <a:cubicBezTo>
                    <a:pt x="1387" y="555"/>
                    <a:pt x="1457" y="278"/>
                    <a:pt x="1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37"/>
            <p:cNvSpPr/>
            <p:nvPr/>
          </p:nvSpPr>
          <p:spPr>
            <a:xfrm>
              <a:off x="3400075" y="1175275"/>
              <a:ext cx="104925" cy="141275"/>
            </a:xfrm>
            <a:custGeom>
              <a:rect b="b" l="l" r="r" t="t"/>
              <a:pathLst>
                <a:path extrusionOk="0" h="5651" w="4197">
                  <a:moveTo>
                    <a:pt x="2171" y="1"/>
                  </a:moveTo>
                  <a:cubicBezTo>
                    <a:pt x="1098" y="1"/>
                    <a:pt x="1" y="876"/>
                    <a:pt x="245" y="2303"/>
                  </a:cubicBezTo>
                  <a:lnTo>
                    <a:pt x="315" y="2303"/>
                  </a:lnTo>
                  <a:cubicBezTo>
                    <a:pt x="578" y="3225"/>
                    <a:pt x="1906" y="5650"/>
                    <a:pt x="2930" y="5650"/>
                  </a:cubicBezTo>
                  <a:cubicBezTo>
                    <a:pt x="2983" y="5650"/>
                    <a:pt x="3036" y="5644"/>
                    <a:pt x="3087" y="5630"/>
                  </a:cubicBezTo>
                  <a:cubicBezTo>
                    <a:pt x="4058" y="5353"/>
                    <a:pt x="4196" y="2441"/>
                    <a:pt x="3919" y="1402"/>
                  </a:cubicBezTo>
                  <a:cubicBezTo>
                    <a:pt x="3662" y="431"/>
                    <a:pt x="2923" y="1"/>
                    <a:pt x="21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37"/>
            <p:cNvSpPr/>
            <p:nvPr/>
          </p:nvSpPr>
          <p:spPr>
            <a:xfrm>
              <a:off x="3236375" y="1569025"/>
              <a:ext cx="60675" cy="462725"/>
            </a:xfrm>
            <a:custGeom>
              <a:rect b="b" l="l" r="r" t="t"/>
              <a:pathLst>
                <a:path extrusionOk="0" h="18509" w="2427">
                  <a:moveTo>
                    <a:pt x="1525" y="1"/>
                  </a:moveTo>
                  <a:lnTo>
                    <a:pt x="0" y="347"/>
                  </a:lnTo>
                  <a:cubicBezTo>
                    <a:pt x="139" y="555"/>
                    <a:pt x="277" y="763"/>
                    <a:pt x="416" y="1040"/>
                  </a:cubicBezTo>
                  <a:cubicBezTo>
                    <a:pt x="624" y="1734"/>
                    <a:pt x="832" y="2357"/>
                    <a:pt x="971" y="3120"/>
                  </a:cubicBezTo>
                  <a:cubicBezTo>
                    <a:pt x="971" y="3536"/>
                    <a:pt x="1109" y="3952"/>
                    <a:pt x="1109" y="4437"/>
                  </a:cubicBezTo>
                  <a:cubicBezTo>
                    <a:pt x="1178" y="4992"/>
                    <a:pt x="1248" y="5477"/>
                    <a:pt x="1317" y="6031"/>
                  </a:cubicBezTo>
                  <a:cubicBezTo>
                    <a:pt x="1317" y="6517"/>
                    <a:pt x="1386" y="7071"/>
                    <a:pt x="1456" y="7626"/>
                  </a:cubicBezTo>
                  <a:cubicBezTo>
                    <a:pt x="1525" y="8180"/>
                    <a:pt x="1456" y="8804"/>
                    <a:pt x="1456" y="9359"/>
                  </a:cubicBezTo>
                  <a:cubicBezTo>
                    <a:pt x="1525" y="9983"/>
                    <a:pt x="1456" y="10537"/>
                    <a:pt x="1456" y="11092"/>
                  </a:cubicBezTo>
                  <a:cubicBezTo>
                    <a:pt x="1456" y="11715"/>
                    <a:pt x="1456" y="12270"/>
                    <a:pt x="1386" y="12755"/>
                  </a:cubicBezTo>
                  <a:cubicBezTo>
                    <a:pt x="1386" y="13864"/>
                    <a:pt x="1248" y="14835"/>
                    <a:pt x="1109" y="15667"/>
                  </a:cubicBezTo>
                  <a:cubicBezTo>
                    <a:pt x="1040" y="16568"/>
                    <a:pt x="901" y="17261"/>
                    <a:pt x="763" y="17677"/>
                  </a:cubicBezTo>
                  <a:cubicBezTo>
                    <a:pt x="693" y="18162"/>
                    <a:pt x="624" y="18439"/>
                    <a:pt x="624" y="18439"/>
                  </a:cubicBezTo>
                  <a:lnTo>
                    <a:pt x="1109" y="18509"/>
                  </a:lnTo>
                  <a:lnTo>
                    <a:pt x="2288" y="17053"/>
                  </a:lnTo>
                  <a:cubicBezTo>
                    <a:pt x="2288" y="16637"/>
                    <a:pt x="2288" y="16221"/>
                    <a:pt x="2357" y="15736"/>
                  </a:cubicBezTo>
                  <a:cubicBezTo>
                    <a:pt x="2426" y="15320"/>
                    <a:pt x="2357" y="14835"/>
                    <a:pt x="2357" y="14350"/>
                  </a:cubicBezTo>
                  <a:lnTo>
                    <a:pt x="2357" y="12755"/>
                  </a:lnTo>
                  <a:lnTo>
                    <a:pt x="2357" y="11092"/>
                  </a:lnTo>
                  <a:cubicBezTo>
                    <a:pt x="2357" y="10468"/>
                    <a:pt x="2288" y="9913"/>
                    <a:pt x="2218" y="9359"/>
                  </a:cubicBezTo>
                  <a:cubicBezTo>
                    <a:pt x="2218" y="8735"/>
                    <a:pt x="2149" y="8180"/>
                    <a:pt x="2149" y="7626"/>
                  </a:cubicBezTo>
                  <a:cubicBezTo>
                    <a:pt x="2080" y="7002"/>
                    <a:pt x="2010" y="6517"/>
                    <a:pt x="1941" y="5962"/>
                  </a:cubicBezTo>
                  <a:cubicBezTo>
                    <a:pt x="1872" y="5408"/>
                    <a:pt x="1802" y="4853"/>
                    <a:pt x="1802" y="4368"/>
                  </a:cubicBezTo>
                  <a:cubicBezTo>
                    <a:pt x="1733" y="3882"/>
                    <a:pt x="1594" y="3397"/>
                    <a:pt x="1594" y="2981"/>
                  </a:cubicBezTo>
                  <a:cubicBezTo>
                    <a:pt x="1456" y="2288"/>
                    <a:pt x="1386" y="1595"/>
                    <a:pt x="1456" y="902"/>
                  </a:cubicBezTo>
                  <a:cubicBezTo>
                    <a:pt x="1456" y="555"/>
                    <a:pt x="1456" y="278"/>
                    <a:pt x="1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37"/>
            <p:cNvSpPr/>
            <p:nvPr/>
          </p:nvSpPr>
          <p:spPr>
            <a:xfrm>
              <a:off x="3178625" y="1464750"/>
              <a:ext cx="109750" cy="135800"/>
            </a:xfrm>
            <a:custGeom>
              <a:rect b="b" l="l" r="r" t="t"/>
              <a:pathLst>
                <a:path extrusionOk="0" h="5432" w="4390">
                  <a:moveTo>
                    <a:pt x="2574" y="0"/>
                  </a:moveTo>
                  <a:cubicBezTo>
                    <a:pt x="1377" y="0"/>
                    <a:pt x="0" y="865"/>
                    <a:pt x="508" y="2092"/>
                  </a:cubicBezTo>
                  <a:cubicBezTo>
                    <a:pt x="774" y="3025"/>
                    <a:pt x="2130" y="5431"/>
                    <a:pt x="3158" y="5431"/>
                  </a:cubicBezTo>
                  <a:cubicBezTo>
                    <a:pt x="3199" y="5431"/>
                    <a:pt x="3240" y="5427"/>
                    <a:pt x="3281" y="5419"/>
                  </a:cubicBezTo>
                  <a:cubicBezTo>
                    <a:pt x="4251" y="5142"/>
                    <a:pt x="4390" y="2161"/>
                    <a:pt x="4112" y="1191"/>
                  </a:cubicBezTo>
                  <a:cubicBezTo>
                    <a:pt x="4031" y="353"/>
                    <a:pt x="3339" y="0"/>
                    <a:pt x="25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37"/>
            <p:cNvSpPr/>
            <p:nvPr/>
          </p:nvSpPr>
          <p:spPr>
            <a:xfrm>
              <a:off x="3004150" y="1867100"/>
              <a:ext cx="110925" cy="459250"/>
            </a:xfrm>
            <a:custGeom>
              <a:rect b="b" l="l" r="r" t="t"/>
              <a:pathLst>
                <a:path extrusionOk="0" h="18370" w="4437">
                  <a:moveTo>
                    <a:pt x="1525" y="0"/>
                  </a:moveTo>
                  <a:lnTo>
                    <a:pt x="0" y="486"/>
                  </a:lnTo>
                  <a:cubicBezTo>
                    <a:pt x="208" y="694"/>
                    <a:pt x="347" y="902"/>
                    <a:pt x="486" y="1179"/>
                  </a:cubicBezTo>
                  <a:cubicBezTo>
                    <a:pt x="832" y="1733"/>
                    <a:pt x="1109" y="2357"/>
                    <a:pt x="1317" y="3050"/>
                  </a:cubicBezTo>
                  <a:cubicBezTo>
                    <a:pt x="1525" y="3466"/>
                    <a:pt x="1595" y="3952"/>
                    <a:pt x="1733" y="4368"/>
                  </a:cubicBezTo>
                  <a:cubicBezTo>
                    <a:pt x="1872" y="4853"/>
                    <a:pt x="1941" y="5407"/>
                    <a:pt x="2080" y="5893"/>
                  </a:cubicBezTo>
                  <a:cubicBezTo>
                    <a:pt x="2149" y="6447"/>
                    <a:pt x="2288" y="7002"/>
                    <a:pt x="2427" y="7556"/>
                  </a:cubicBezTo>
                  <a:cubicBezTo>
                    <a:pt x="2565" y="8111"/>
                    <a:pt x="2635" y="8665"/>
                    <a:pt x="2704" y="9289"/>
                  </a:cubicBezTo>
                  <a:cubicBezTo>
                    <a:pt x="2773" y="9844"/>
                    <a:pt x="2912" y="10398"/>
                    <a:pt x="2912" y="11022"/>
                  </a:cubicBezTo>
                  <a:cubicBezTo>
                    <a:pt x="2981" y="11577"/>
                    <a:pt x="3050" y="12131"/>
                    <a:pt x="3050" y="12616"/>
                  </a:cubicBezTo>
                  <a:cubicBezTo>
                    <a:pt x="3189" y="13726"/>
                    <a:pt x="3189" y="14696"/>
                    <a:pt x="3189" y="15597"/>
                  </a:cubicBezTo>
                  <a:cubicBezTo>
                    <a:pt x="3189" y="16429"/>
                    <a:pt x="3189" y="17122"/>
                    <a:pt x="3050" y="17607"/>
                  </a:cubicBezTo>
                  <a:cubicBezTo>
                    <a:pt x="2981" y="18093"/>
                    <a:pt x="2981" y="18370"/>
                    <a:pt x="2981" y="18370"/>
                  </a:cubicBezTo>
                  <a:lnTo>
                    <a:pt x="3536" y="18370"/>
                  </a:lnTo>
                  <a:lnTo>
                    <a:pt x="4437" y="16845"/>
                  </a:lnTo>
                  <a:cubicBezTo>
                    <a:pt x="4437" y="16429"/>
                    <a:pt x="4367" y="15944"/>
                    <a:pt x="4367" y="15528"/>
                  </a:cubicBezTo>
                  <a:cubicBezTo>
                    <a:pt x="4298" y="15112"/>
                    <a:pt x="4229" y="14627"/>
                    <a:pt x="4160" y="14141"/>
                  </a:cubicBezTo>
                  <a:cubicBezTo>
                    <a:pt x="4090" y="13587"/>
                    <a:pt x="4090" y="13102"/>
                    <a:pt x="3952" y="12547"/>
                  </a:cubicBezTo>
                  <a:cubicBezTo>
                    <a:pt x="3882" y="11993"/>
                    <a:pt x="3813" y="11438"/>
                    <a:pt x="3744" y="10883"/>
                  </a:cubicBezTo>
                  <a:cubicBezTo>
                    <a:pt x="3605" y="10329"/>
                    <a:pt x="3466" y="9774"/>
                    <a:pt x="3397" y="9150"/>
                  </a:cubicBezTo>
                  <a:cubicBezTo>
                    <a:pt x="3258" y="8527"/>
                    <a:pt x="3189" y="8041"/>
                    <a:pt x="3050" y="7418"/>
                  </a:cubicBezTo>
                  <a:cubicBezTo>
                    <a:pt x="2981" y="6794"/>
                    <a:pt x="2773" y="6308"/>
                    <a:pt x="2635" y="5823"/>
                  </a:cubicBezTo>
                  <a:cubicBezTo>
                    <a:pt x="2496" y="5269"/>
                    <a:pt x="2427" y="4783"/>
                    <a:pt x="2288" y="4298"/>
                  </a:cubicBezTo>
                  <a:cubicBezTo>
                    <a:pt x="2149" y="3813"/>
                    <a:pt x="2011" y="3328"/>
                    <a:pt x="1872" y="2912"/>
                  </a:cubicBezTo>
                  <a:cubicBezTo>
                    <a:pt x="1664" y="2219"/>
                    <a:pt x="1525" y="1525"/>
                    <a:pt x="1525" y="832"/>
                  </a:cubicBezTo>
                  <a:cubicBezTo>
                    <a:pt x="1456" y="555"/>
                    <a:pt x="1456" y="278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37"/>
            <p:cNvSpPr/>
            <p:nvPr/>
          </p:nvSpPr>
          <p:spPr>
            <a:xfrm>
              <a:off x="2934600" y="1758400"/>
              <a:ext cx="119825" cy="142500"/>
            </a:xfrm>
            <a:custGeom>
              <a:rect b="b" l="l" r="r" t="t"/>
              <a:pathLst>
                <a:path extrusionOk="0" h="5700" w="4793">
                  <a:moveTo>
                    <a:pt x="2512" y="0"/>
                  </a:moveTo>
                  <a:cubicBezTo>
                    <a:pt x="1273" y="0"/>
                    <a:pt x="0" y="1148"/>
                    <a:pt x="703" y="2685"/>
                  </a:cubicBezTo>
                  <a:cubicBezTo>
                    <a:pt x="1026" y="3590"/>
                    <a:pt x="2615" y="5700"/>
                    <a:pt x="3615" y="5700"/>
                  </a:cubicBezTo>
                  <a:cubicBezTo>
                    <a:pt x="3687" y="5700"/>
                    <a:pt x="3757" y="5689"/>
                    <a:pt x="3822" y="5666"/>
                  </a:cubicBezTo>
                  <a:cubicBezTo>
                    <a:pt x="4793" y="5250"/>
                    <a:pt x="4585" y="2338"/>
                    <a:pt x="4238" y="1298"/>
                  </a:cubicBezTo>
                  <a:cubicBezTo>
                    <a:pt x="3933" y="384"/>
                    <a:pt x="3228" y="0"/>
                    <a:pt x="2512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37"/>
            <p:cNvSpPr/>
            <p:nvPr/>
          </p:nvSpPr>
          <p:spPr>
            <a:xfrm>
              <a:off x="3614150" y="1520500"/>
              <a:ext cx="457525" cy="88400"/>
            </a:xfrm>
            <a:custGeom>
              <a:rect b="b" l="l" r="r" t="t"/>
              <a:pathLst>
                <a:path extrusionOk="0" h="3536" w="18301">
                  <a:moveTo>
                    <a:pt x="18301" y="1"/>
                  </a:moveTo>
                  <a:lnTo>
                    <a:pt x="18301" y="1"/>
                  </a:lnTo>
                  <a:cubicBezTo>
                    <a:pt x="18023" y="139"/>
                    <a:pt x="17746" y="209"/>
                    <a:pt x="17469" y="209"/>
                  </a:cubicBezTo>
                  <a:cubicBezTo>
                    <a:pt x="16776" y="347"/>
                    <a:pt x="16082" y="417"/>
                    <a:pt x="15389" y="417"/>
                  </a:cubicBezTo>
                  <a:lnTo>
                    <a:pt x="14003" y="417"/>
                  </a:lnTo>
                  <a:lnTo>
                    <a:pt x="12409" y="486"/>
                  </a:lnTo>
                  <a:lnTo>
                    <a:pt x="10745" y="486"/>
                  </a:lnTo>
                  <a:lnTo>
                    <a:pt x="9012" y="625"/>
                  </a:lnTo>
                  <a:cubicBezTo>
                    <a:pt x="8388" y="694"/>
                    <a:pt x="7834" y="694"/>
                    <a:pt x="7279" y="763"/>
                  </a:cubicBezTo>
                  <a:lnTo>
                    <a:pt x="5615" y="971"/>
                  </a:lnTo>
                  <a:cubicBezTo>
                    <a:pt x="5061" y="971"/>
                    <a:pt x="4506" y="1110"/>
                    <a:pt x="4021" y="1179"/>
                  </a:cubicBezTo>
                  <a:lnTo>
                    <a:pt x="2635" y="1387"/>
                  </a:lnTo>
                  <a:lnTo>
                    <a:pt x="1318" y="1664"/>
                  </a:lnTo>
                  <a:lnTo>
                    <a:pt x="1" y="3051"/>
                  </a:lnTo>
                  <a:lnTo>
                    <a:pt x="139" y="3536"/>
                  </a:lnTo>
                  <a:cubicBezTo>
                    <a:pt x="139" y="3536"/>
                    <a:pt x="416" y="3397"/>
                    <a:pt x="902" y="3259"/>
                  </a:cubicBezTo>
                  <a:cubicBezTo>
                    <a:pt x="1318" y="3051"/>
                    <a:pt x="2011" y="2843"/>
                    <a:pt x="2843" y="2635"/>
                  </a:cubicBezTo>
                  <a:cubicBezTo>
                    <a:pt x="3674" y="2358"/>
                    <a:pt x="4645" y="2150"/>
                    <a:pt x="5685" y="1942"/>
                  </a:cubicBezTo>
                  <a:lnTo>
                    <a:pt x="7279" y="1595"/>
                  </a:lnTo>
                  <a:cubicBezTo>
                    <a:pt x="7903" y="1526"/>
                    <a:pt x="8457" y="1456"/>
                    <a:pt x="9012" y="1387"/>
                  </a:cubicBezTo>
                  <a:lnTo>
                    <a:pt x="10745" y="1179"/>
                  </a:lnTo>
                  <a:lnTo>
                    <a:pt x="12409" y="1110"/>
                  </a:lnTo>
                  <a:lnTo>
                    <a:pt x="14003" y="1041"/>
                  </a:lnTo>
                  <a:cubicBezTo>
                    <a:pt x="14165" y="1017"/>
                    <a:pt x="14326" y="1010"/>
                    <a:pt x="14486" y="1010"/>
                  </a:cubicBezTo>
                  <a:cubicBezTo>
                    <a:pt x="14804" y="1010"/>
                    <a:pt x="15112" y="1041"/>
                    <a:pt x="15389" y="1041"/>
                  </a:cubicBezTo>
                  <a:cubicBezTo>
                    <a:pt x="16082" y="1041"/>
                    <a:pt x="16776" y="1179"/>
                    <a:pt x="17469" y="1318"/>
                  </a:cubicBezTo>
                  <a:cubicBezTo>
                    <a:pt x="17677" y="1387"/>
                    <a:pt x="17954" y="1456"/>
                    <a:pt x="18231" y="1595"/>
                  </a:cubicBezTo>
                  <a:lnTo>
                    <a:pt x="183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37"/>
            <p:cNvSpPr/>
            <p:nvPr/>
          </p:nvSpPr>
          <p:spPr>
            <a:xfrm>
              <a:off x="4042200" y="1501300"/>
              <a:ext cx="160600" cy="93775"/>
            </a:xfrm>
            <a:custGeom>
              <a:rect b="b" l="l" r="r" t="t"/>
              <a:pathLst>
                <a:path extrusionOk="0" h="3751" w="6424">
                  <a:moveTo>
                    <a:pt x="3968" y="0"/>
                  </a:moveTo>
                  <a:cubicBezTo>
                    <a:pt x="2803" y="0"/>
                    <a:pt x="200" y="550"/>
                    <a:pt x="70" y="1531"/>
                  </a:cubicBezTo>
                  <a:cubicBezTo>
                    <a:pt x="0" y="2571"/>
                    <a:pt x="2773" y="3680"/>
                    <a:pt x="3813" y="3749"/>
                  </a:cubicBezTo>
                  <a:cubicBezTo>
                    <a:pt x="3836" y="3750"/>
                    <a:pt x="3860" y="3750"/>
                    <a:pt x="3883" y="3750"/>
                  </a:cubicBezTo>
                  <a:cubicBezTo>
                    <a:pt x="6175" y="3750"/>
                    <a:pt x="6424" y="418"/>
                    <a:pt x="4159" y="6"/>
                  </a:cubicBezTo>
                  <a:cubicBezTo>
                    <a:pt x="4101" y="2"/>
                    <a:pt x="4037" y="0"/>
                    <a:pt x="39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37"/>
            <p:cNvSpPr/>
            <p:nvPr/>
          </p:nvSpPr>
          <p:spPr>
            <a:xfrm>
              <a:off x="3439125" y="1775250"/>
              <a:ext cx="462725" cy="48550"/>
            </a:xfrm>
            <a:custGeom>
              <a:rect b="b" l="l" r="r" t="t"/>
              <a:pathLst>
                <a:path extrusionOk="0" h="1942" w="18509">
                  <a:moveTo>
                    <a:pt x="5754" y="1"/>
                  </a:moveTo>
                  <a:cubicBezTo>
                    <a:pt x="5199" y="1"/>
                    <a:pt x="4714" y="70"/>
                    <a:pt x="4229" y="70"/>
                  </a:cubicBezTo>
                  <a:lnTo>
                    <a:pt x="2773" y="139"/>
                  </a:lnTo>
                  <a:lnTo>
                    <a:pt x="1456" y="278"/>
                  </a:lnTo>
                  <a:lnTo>
                    <a:pt x="0" y="1456"/>
                  </a:lnTo>
                  <a:lnTo>
                    <a:pt x="139" y="1941"/>
                  </a:lnTo>
                  <a:cubicBezTo>
                    <a:pt x="139" y="1941"/>
                    <a:pt x="416" y="1872"/>
                    <a:pt x="901" y="1734"/>
                  </a:cubicBezTo>
                  <a:cubicBezTo>
                    <a:pt x="1317" y="1595"/>
                    <a:pt x="2011" y="1456"/>
                    <a:pt x="2842" y="1318"/>
                  </a:cubicBezTo>
                  <a:cubicBezTo>
                    <a:pt x="3744" y="1179"/>
                    <a:pt x="4714" y="971"/>
                    <a:pt x="5754" y="902"/>
                  </a:cubicBezTo>
                  <a:lnTo>
                    <a:pt x="7417" y="763"/>
                  </a:lnTo>
                  <a:lnTo>
                    <a:pt x="10883" y="763"/>
                  </a:lnTo>
                  <a:lnTo>
                    <a:pt x="12547" y="832"/>
                  </a:lnTo>
                  <a:lnTo>
                    <a:pt x="14141" y="902"/>
                  </a:lnTo>
                  <a:cubicBezTo>
                    <a:pt x="14557" y="902"/>
                    <a:pt x="15042" y="902"/>
                    <a:pt x="15458" y="971"/>
                  </a:cubicBezTo>
                  <a:cubicBezTo>
                    <a:pt x="16152" y="1110"/>
                    <a:pt x="16845" y="1248"/>
                    <a:pt x="17538" y="1456"/>
                  </a:cubicBezTo>
                  <a:cubicBezTo>
                    <a:pt x="17746" y="1595"/>
                    <a:pt x="18023" y="1664"/>
                    <a:pt x="18231" y="1803"/>
                  </a:cubicBezTo>
                  <a:lnTo>
                    <a:pt x="18508" y="278"/>
                  </a:lnTo>
                  <a:lnTo>
                    <a:pt x="18508" y="278"/>
                  </a:lnTo>
                  <a:cubicBezTo>
                    <a:pt x="18231" y="347"/>
                    <a:pt x="17954" y="416"/>
                    <a:pt x="17607" y="416"/>
                  </a:cubicBezTo>
                  <a:cubicBezTo>
                    <a:pt x="17261" y="451"/>
                    <a:pt x="16914" y="468"/>
                    <a:pt x="16567" y="468"/>
                  </a:cubicBezTo>
                  <a:cubicBezTo>
                    <a:pt x="16221" y="468"/>
                    <a:pt x="15874" y="451"/>
                    <a:pt x="15528" y="416"/>
                  </a:cubicBezTo>
                  <a:cubicBezTo>
                    <a:pt x="15112" y="416"/>
                    <a:pt x="14627" y="278"/>
                    <a:pt x="14141" y="278"/>
                  </a:cubicBezTo>
                  <a:lnTo>
                    <a:pt x="12547" y="139"/>
                  </a:lnTo>
                  <a:lnTo>
                    <a:pt x="10883" y="70"/>
                  </a:lnTo>
                  <a:lnTo>
                    <a:pt x="7417" y="70"/>
                  </a:lnTo>
                  <a:lnTo>
                    <a:pt x="57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37"/>
            <p:cNvSpPr/>
            <p:nvPr/>
          </p:nvSpPr>
          <p:spPr>
            <a:xfrm>
              <a:off x="3867175" y="1771900"/>
              <a:ext cx="167725" cy="94600"/>
            </a:xfrm>
            <a:custGeom>
              <a:rect b="b" l="l" r="r" t="t"/>
              <a:pathLst>
                <a:path extrusionOk="0" h="3784" w="6709">
                  <a:moveTo>
                    <a:pt x="3570" y="1"/>
                  </a:moveTo>
                  <a:cubicBezTo>
                    <a:pt x="2303" y="1"/>
                    <a:pt x="374" y="345"/>
                    <a:pt x="208" y="1174"/>
                  </a:cubicBezTo>
                  <a:cubicBezTo>
                    <a:pt x="0" y="2145"/>
                    <a:pt x="2634" y="3531"/>
                    <a:pt x="3674" y="3739"/>
                  </a:cubicBezTo>
                  <a:cubicBezTo>
                    <a:pt x="3824" y="3769"/>
                    <a:pt x="3967" y="3783"/>
                    <a:pt x="4104" y="3783"/>
                  </a:cubicBezTo>
                  <a:cubicBezTo>
                    <a:pt x="6182" y="3783"/>
                    <a:pt x="6709" y="521"/>
                    <a:pt x="4367" y="65"/>
                  </a:cubicBezTo>
                  <a:cubicBezTo>
                    <a:pt x="4171" y="23"/>
                    <a:pt x="3891" y="1"/>
                    <a:pt x="3570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37"/>
            <p:cNvSpPr/>
            <p:nvPr/>
          </p:nvSpPr>
          <p:spPr>
            <a:xfrm>
              <a:off x="3229425" y="2004000"/>
              <a:ext cx="459275" cy="71075"/>
            </a:xfrm>
            <a:custGeom>
              <a:rect b="b" l="l" r="r" t="t"/>
              <a:pathLst>
                <a:path extrusionOk="0" h="2843" w="18371">
                  <a:moveTo>
                    <a:pt x="18370" y="1"/>
                  </a:moveTo>
                  <a:lnTo>
                    <a:pt x="18370" y="1"/>
                  </a:lnTo>
                  <a:cubicBezTo>
                    <a:pt x="18093" y="70"/>
                    <a:pt x="17816" y="139"/>
                    <a:pt x="17538" y="209"/>
                  </a:cubicBezTo>
                  <a:cubicBezTo>
                    <a:pt x="16845" y="347"/>
                    <a:pt x="16152" y="347"/>
                    <a:pt x="15459" y="347"/>
                  </a:cubicBezTo>
                  <a:cubicBezTo>
                    <a:pt x="14974" y="347"/>
                    <a:pt x="14488" y="278"/>
                    <a:pt x="14003" y="278"/>
                  </a:cubicBezTo>
                  <a:lnTo>
                    <a:pt x="10814" y="278"/>
                  </a:lnTo>
                  <a:lnTo>
                    <a:pt x="9082" y="347"/>
                  </a:lnTo>
                  <a:cubicBezTo>
                    <a:pt x="8770" y="382"/>
                    <a:pt x="8475" y="382"/>
                    <a:pt x="8189" y="382"/>
                  </a:cubicBezTo>
                  <a:cubicBezTo>
                    <a:pt x="7903" y="382"/>
                    <a:pt x="7626" y="382"/>
                    <a:pt x="7349" y="417"/>
                  </a:cubicBezTo>
                  <a:lnTo>
                    <a:pt x="5616" y="555"/>
                  </a:lnTo>
                  <a:cubicBezTo>
                    <a:pt x="5130" y="555"/>
                    <a:pt x="4576" y="624"/>
                    <a:pt x="4091" y="694"/>
                  </a:cubicBezTo>
                  <a:lnTo>
                    <a:pt x="2704" y="902"/>
                  </a:lnTo>
                  <a:lnTo>
                    <a:pt x="1387" y="1110"/>
                  </a:lnTo>
                  <a:lnTo>
                    <a:pt x="1" y="2357"/>
                  </a:lnTo>
                  <a:lnTo>
                    <a:pt x="139" y="2843"/>
                  </a:lnTo>
                  <a:lnTo>
                    <a:pt x="833" y="2565"/>
                  </a:lnTo>
                  <a:cubicBezTo>
                    <a:pt x="1318" y="2427"/>
                    <a:pt x="2011" y="2219"/>
                    <a:pt x="2843" y="2011"/>
                  </a:cubicBezTo>
                  <a:cubicBezTo>
                    <a:pt x="3744" y="1803"/>
                    <a:pt x="4714" y="1595"/>
                    <a:pt x="5685" y="1456"/>
                  </a:cubicBezTo>
                  <a:lnTo>
                    <a:pt x="7349" y="1179"/>
                  </a:lnTo>
                  <a:cubicBezTo>
                    <a:pt x="7903" y="1110"/>
                    <a:pt x="8527" y="1040"/>
                    <a:pt x="9082" y="1040"/>
                  </a:cubicBezTo>
                  <a:lnTo>
                    <a:pt x="10814" y="902"/>
                  </a:lnTo>
                  <a:lnTo>
                    <a:pt x="14003" y="902"/>
                  </a:lnTo>
                  <a:cubicBezTo>
                    <a:pt x="14165" y="879"/>
                    <a:pt x="14319" y="871"/>
                    <a:pt x="14470" y="871"/>
                  </a:cubicBezTo>
                  <a:cubicBezTo>
                    <a:pt x="14773" y="871"/>
                    <a:pt x="15066" y="902"/>
                    <a:pt x="15390" y="902"/>
                  </a:cubicBezTo>
                  <a:cubicBezTo>
                    <a:pt x="16083" y="971"/>
                    <a:pt x="16776" y="1110"/>
                    <a:pt x="17469" y="1318"/>
                  </a:cubicBezTo>
                  <a:cubicBezTo>
                    <a:pt x="17746" y="1318"/>
                    <a:pt x="17954" y="1456"/>
                    <a:pt x="18232" y="1595"/>
                  </a:cubicBezTo>
                  <a:lnTo>
                    <a:pt x="183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37"/>
            <p:cNvSpPr/>
            <p:nvPr/>
          </p:nvSpPr>
          <p:spPr>
            <a:xfrm>
              <a:off x="3657475" y="1987825"/>
              <a:ext cx="165375" cy="94750"/>
            </a:xfrm>
            <a:custGeom>
              <a:rect b="b" l="l" r="r" t="t"/>
              <a:pathLst>
                <a:path extrusionOk="0" h="3790" w="6615">
                  <a:moveTo>
                    <a:pt x="3816" y="1"/>
                  </a:moveTo>
                  <a:cubicBezTo>
                    <a:pt x="2573" y="1"/>
                    <a:pt x="262" y="487"/>
                    <a:pt x="139" y="1410"/>
                  </a:cubicBezTo>
                  <a:cubicBezTo>
                    <a:pt x="0" y="2381"/>
                    <a:pt x="2704" y="3628"/>
                    <a:pt x="3744" y="3767"/>
                  </a:cubicBezTo>
                  <a:cubicBezTo>
                    <a:pt x="3854" y="3782"/>
                    <a:pt x="3960" y="3790"/>
                    <a:pt x="4062" y="3790"/>
                  </a:cubicBezTo>
                  <a:cubicBezTo>
                    <a:pt x="6276" y="3790"/>
                    <a:pt x="6614" y="355"/>
                    <a:pt x="4229" y="24"/>
                  </a:cubicBezTo>
                  <a:cubicBezTo>
                    <a:pt x="4113" y="8"/>
                    <a:pt x="3973" y="1"/>
                    <a:pt x="3816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37"/>
            <p:cNvSpPr/>
            <p:nvPr/>
          </p:nvSpPr>
          <p:spPr>
            <a:xfrm>
              <a:off x="3035350" y="2173825"/>
              <a:ext cx="421125" cy="225325"/>
            </a:xfrm>
            <a:custGeom>
              <a:rect b="b" l="l" r="r" t="t"/>
              <a:pathLst>
                <a:path extrusionOk="0" h="9013" w="16845">
                  <a:moveTo>
                    <a:pt x="16429" y="1"/>
                  </a:moveTo>
                  <a:cubicBezTo>
                    <a:pt x="16151" y="209"/>
                    <a:pt x="15943" y="347"/>
                    <a:pt x="15735" y="486"/>
                  </a:cubicBezTo>
                  <a:cubicBezTo>
                    <a:pt x="15112" y="833"/>
                    <a:pt x="14418" y="1110"/>
                    <a:pt x="13725" y="1318"/>
                  </a:cubicBezTo>
                  <a:cubicBezTo>
                    <a:pt x="13379" y="1457"/>
                    <a:pt x="12893" y="1595"/>
                    <a:pt x="12408" y="1734"/>
                  </a:cubicBezTo>
                  <a:lnTo>
                    <a:pt x="10952" y="2288"/>
                  </a:lnTo>
                  <a:lnTo>
                    <a:pt x="9358" y="2843"/>
                  </a:lnTo>
                  <a:lnTo>
                    <a:pt x="7764" y="3536"/>
                  </a:lnTo>
                  <a:cubicBezTo>
                    <a:pt x="7209" y="3744"/>
                    <a:pt x="6655" y="3952"/>
                    <a:pt x="6169" y="4160"/>
                  </a:cubicBezTo>
                  <a:lnTo>
                    <a:pt x="4644" y="4853"/>
                  </a:lnTo>
                  <a:cubicBezTo>
                    <a:pt x="4090" y="5130"/>
                    <a:pt x="3674" y="5338"/>
                    <a:pt x="3258" y="5546"/>
                  </a:cubicBezTo>
                  <a:lnTo>
                    <a:pt x="1941" y="6240"/>
                  </a:lnTo>
                  <a:lnTo>
                    <a:pt x="832" y="6863"/>
                  </a:lnTo>
                  <a:lnTo>
                    <a:pt x="0" y="8596"/>
                  </a:lnTo>
                  <a:lnTo>
                    <a:pt x="347" y="9012"/>
                  </a:lnTo>
                  <a:cubicBezTo>
                    <a:pt x="347" y="9012"/>
                    <a:pt x="555" y="8874"/>
                    <a:pt x="901" y="8527"/>
                  </a:cubicBezTo>
                  <a:cubicBezTo>
                    <a:pt x="1317" y="8180"/>
                    <a:pt x="1802" y="7765"/>
                    <a:pt x="2565" y="7279"/>
                  </a:cubicBezTo>
                  <a:cubicBezTo>
                    <a:pt x="3327" y="6794"/>
                    <a:pt x="4090" y="6240"/>
                    <a:pt x="5060" y="5754"/>
                  </a:cubicBezTo>
                  <a:lnTo>
                    <a:pt x="6516" y="4922"/>
                  </a:lnTo>
                  <a:cubicBezTo>
                    <a:pt x="7001" y="4645"/>
                    <a:pt x="7487" y="4368"/>
                    <a:pt x="8041" y="4160"/>
                  </a:cubicBezTo>
                  <a:lnTo>
                    <a:pt x="9566" y="3467"/>
                  </a:lnTo>
                  <a:lnTo>
                    <a:pt x="11091" y="2843"/>
                  </a:lnTo>
                  <a:lnTo>
                    <a:pt x="12547" y="2288"/>
                  </a:lnTo>
                  <a:cubicBezTo>
                    <a:pt x="13032" y="2150"/>
                    <a:pt x="13448" y="2011"/>
                    <a:pt x="13864" y="1872"/>
                  </a:cubicBezTo>
                  <a:cubicBezTo>
                    <a:pt x="14557" y="1664"/>
                    <a:pt x="15250" y="1526"/>
                    <a:pt x="15943" y="1526"/>
                  </a:cubicBezTo>
                  <a:cubicBezTo>
                    <a:pt x="16082" y="1491"/>
                    <a:pt x="16221" y="1474"/>
                    <a:pt x="16368" y="1474"/>
                  </a:cubicBezTo>
                  <a:cubicBezTo>
                    <a:pt x="16515" y="1474"/>
                    <a:pt x="16671" y="1491"/>
                    <a:pt x="16845" y="1526"/>
                  </a:cubicBezTo>
                  <a:lnTo>
                    <a:pt x="164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37"/>
            <p:cNvSpPr/>
            <p:nvPr/>
          </p:nvSpPr>
          <p:spPr>
            <a:xfrm>
              <a:off x="3420050" y="2132325"/>
              <a:ext cx="152525" cy="95325"/>
            </a:xfrm>
            <a:custGeom>
              <a:rect b="b" l="l" r="r" t="t"/>
              <a:pathLst>
                <a:path extrusionOk="0" h="3813" w="6101">
                  <a:moveTo>
                    <a:pt x="4099" y="1"/>
                  </a:moveTo>
                  <a:cubicBezTo>
                    <a:pt x="3938" y="1"/>
                    <a:pt x="3773" y="22"/>
                    <a:pt x="3605" y="67"/>
                  </a:cubicBezTo>
                  <a:cubicBezTo>
                    <a:pt x="2635" y="274"/>
                    <a:pt x="1" y="1730"/>
                    <a:pt x="209" y="2701"/>
                  </a:cubicBezTo>
                  <a:cubicBezTo>
                    <a:pt x="424" y="3507"/>
                    <a:pt x="2222" y="3813"/>
                    <a:pt x="3504" y="3813"/>
                  </a:cubicBezTo>
                  <a:cubicBezTo>
                    <a:pt x="3875" y="3813"/>
                    <a:pt x="4204" y="3787"/>
                    <a:pt x="4437" y="3740"/>
                  </a:cubicBezTo>
                  <a:cubicBezTo>
                    <a:pt x="5477" y="3463"/>
                    <a:pt x="6101" y="2493"/>
                    <a:pt x="5893" y="1453"/>
                  </a:cubicBezTo>
                  <a:cubicBezTo>
                    <a:pt x="5660" y="580"/>
                    <a:pt x="4939" y="1"/>
                    <a:pt x="4099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37"/>
            <p:cNvSpPr/>
            <p:nvPr/>
          </p:nvSpPr>
          <p:spPr>
            <a:xfrm>
              <a:off x="1784150" y="238125"/>
              <a:ext cx="1665400" cy="4075950"/>
            </a:xfrm>
            <a:custGeom>
              <a:rect b="b" l="l" r="r" t="t"/>
              <a:pathLst>
                <a:path extrusionOk="0" h="163038" w="66616">
                  <a:moveTo>
                    <a:pt x="21420" y="46028"/>
                  </a:moveTo>
                  <a:lnTo>
                    <a:pt x="24886" y="68417"/>
                  </a:lnTo>
                  <a:lnTo>
                    <a:pt x="16775" y="54276"/>
                  </a:lnTo>
                  <a:cubicBezTo>
                    <a:pt x="10814" y="65575"/>
                    <a:pt x="6585" y="77706"/>
                    <a:pt x="4090" y="90253"/>
                  </a:cubicBezTo>
                  <a:lnTo>
                    <a:pt x="8180" y="108137"/>
                  </a:lnTo>
                  <a:lnTo>
                    <a:pt x="2565" y="99749"/>
                  </a:lnTo>
                  <a:cubicBezTo>
                    <a:pt x="0" y="121169"/>
                    <a:pt x="2634" y="142866"/>
                    <a:pt x="10259" y="163037"/>
                  </a:cubicBezTo>
                  <a:lnTo>
                    <a:pt x="28213" y="91223"/>
                  </a:lnTo>
                  <a:lnTo>
                    <a:pt x="66615" y="0"/>
                  </a:lnTo>
                  <a:cubicBezTo>
                    <a:pt x="49424" y="10536"/>
                    <a:pt x="33273" y="26410"/>
                    <a:pt x="21420" y="4602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37"/>
            <p:cNvSpPr/>
            <p:nvPr/>
          </p:nvSpPr>
          <p:spPr>
            <a:xfrm>
              <a:off x="2040625" y="238125"/>
              <a:ext cx="1450500" cy="4074200"/>
            </a:xfrm>
            <a:custGeom>
              <a:rect b="b" l="l" r="r" t="t"/>
              <a:pathLst>
                <a:path extrusionOk="0" h="162968" w="58020">
                  <a:moveTo>
                    <a:pt x="21836" y="113821"/>
                  </a:moveTo>
                  <a:lnTo>
                    <a:pt x="34313" y="105364"/>
                  </a:lnTo>
                  <a:cubicBezTo>
                    <a:pt x="37294" y="98640"/>
                    <a:pt x="40066" y="91847"/>
                    <a:pt x="42562" y="84985"/>
                  </a:cubicBezTo>
                  <a:lnTo>
                    <a:pt x="23499" y="89421"/>
                  </a:lnTo>
                  <a:lnTo>
                    <a:pt x="46236" y="73963"/>
                  </a:lnTo>
                  <a:cubicBezTo>
                    <a:pt x="48523" y="66962"/>
                    <a:pt x="50464" y="59961"/>
                    <a:pt x="52059" y="53098"/>
                  </a:cubicBezTo>
                  <a:lnTo>
                    <a:pt x="35977" y="57326"/>
                  </a:lnTo>
                  <a:lnTo>
                    <a:pt x="53861" y="44433"/>
                  </a:lnTo>
                  <a:cubicBezTo>
                    <a:pt x="57049" y="28074"/>
                    <a:pt x="58020" y="12755"/>
                    <a:pt x="56356" y="0"/>
                  </a:cubicBezTo>
                  <a:cubicBezTo>
                    <a:pt x="4714" y="73200"/>
                    <a:pt x="0" y="162968"/>
                    <a:pt x="0" y="162968"/>
                  </a:cubicBezTo>
                  <a:cubicBezTo>
                    <a:pt x="11715" y="148758"/>
                    <a:pt x="22529" y="130804"/>
                    <a:pt x="31540" y="11160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37"/>
            <p:cNvSpPr/>
            <p:nvPr/>
          </p:nvSpPr>
          <p:spPr>
            <a:xfrm>
              <a:off x="1959175" y="1286550"/>
              <a:ext cx="2878475" cy="3925200"/>
            </a:xfrm>
            <a:custGeom>
              <a:rect b="b" l="l" r="r" t="t"/>
              <a:pathLst>
                <a:path extrusionOk="0" h="157008" w="115139">
                  <a:moveTo>
                    <a:pt x="51573" y="34799"/>
                  </a:moveTo>
                  <a:lnTo>
                    <a:pt x="48038" y="60100"/>
                  </a:lnTo>
                  <a:lnTo>
                    <a:pt x="43879" y="42216"/>
                  </a:lnTo>
                  <a:cubicBezTo>
                    <a:pt x="33897" y="52475"/>
                    <a:pt x="25302" y="64120"/>
                    <a:pt x="18578" y="76806"/>
                  </a:cubicBezTo>
                  <a:lnTo>
                    <a:pt x="17191" y="97324"/>
                  </a:lnTo>
                  <a:lnTo>
                    <a:pt x="13795" y="86510"/>
                  </a:lnTo>
                  <a:cubicBezTo>
                    <a:pt x="4783" y="107098"/>
                    <a:pt x="0" y="130736"/>
                    <a:pt x="1664" y="157007"/>
                  </a:cubicBezTo>
                  <a:lnTo>
                    <a:pt x="44226" y="85678"/>
                  </a:lnTo>
                  <a:lnTo>
                    <a:pt x="115138" y="1"/>
                  </a:lnTo>
                  <a:cubicBezTo>
                    <a:pt x="93234" y="5754"/>
                    <a:pt x="70775" y="17608"/>
                    <a:pt x="51573" y="347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37"/>
            <p:cNvSpPr/>
            <p:nvPr/>
          </p:nvSpPr>
          <p:spPr>
            <a:xfrm>
              <a:off x="2000750" y="1286550"/>
              <a:ext cx="2835175" cy="3925200"/>
            </a:xfrm>
            <a:custGeom>
              <a:rect b="b" l="l" r="r" t="t"/>
              <a:pathLst>
                <a:path extrusionOk="0" h="157008" w="113407">
                  <a:moveTo>
                    <a:pt x="39374" y="111257"/>
                  </a:moveTo>
                  <a:lnTo>
                    <a:pt x="55594" y="106266"/>
                  </a:lnTo>
                  <a:cubicBezTo>
                    <a:pt x="61001" y="99958"/>
                    <a:pt x="66131" y="93511"/>
                    <a:pt x="71052" y="86926"/>
                  </a:cubicBezTo>
                  <a:lnTo>
                    <a:pt x="49078" y="85471"/>
                  </a:lnTo>
                  <a:lnTo>
                    <a:pt x="78539" y="76320"/>
                  </a:lnTo>
                  <a:cubicBezTo>
                    <a:pt x="83253" y="69458"/>
                    <a:pt x="87620" y="62595"/>
                    <a:pt x="91571" y="55733"/>
                  </a:cubicBezTo>
                  <a:lnTo>
                    <a:pt x="72924" y="55040"/>
                  </a:lnTo>
                  <a:lnTo>
                    <a:pt x="96354" y="46999"/>
                  </a:lnTo>
                  <a:cubicBezTo>
                    <a:pt x="105019" y="30432"/>
                    <a:pt x="111119" y="14280"/>
                    <a:pt x="113406" y="1"/>
                  </a:cubicBezTo>
                  <a:cubicBezTo>
                    <a:pt x="34106" y="61972"/>
                    <a:pt x="1" y="157007"/>
                    <a:pt x="1" y="157007"/>
                  </a:cubicBezTo>
                  <a:cubicBezTo>
                    <a:pt x="17192" y="145500"/>
                    <a:pt x="34660" y="129696"/>
                    <a:pt x="50534" y="11195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37"/>
            <p:cNvSpPr/>
            <p:nvPr/>
          </p:nvSpPr>
          <p:spPr>
            <a:xfrm>
              <a:off x="1896775" y="3166825"/>
              <a:ext cx="3757100" cy="2252875"/>
            </a:xfrm>
            <a:custGeom>
              <a:rect b="b" l="l" r="r" t="t"/>
              <a:pathLst>
                <a:path extrusionOk="0" h="90115" w="150284">
                  <a:moveTo>
                    <a:pt x="85609" y="8527"/>
                  </a:moveTo>
                  <a:lnTo>
                    <a:pt x="73478" y="27866"/>
                  </a:lnTo>
                  <a:lnTo>
                    <a:pt x="76598" y="11715"/>
                  </a:lnTo>
                  <a:cubicBezTo>
                    <a:pt x="64675" y="16429"/>
                    <a:pt x="53376" y="22875"/>
                    <a:pt x="43256" y="30708"/>
                  </a:cubicBezTo>
                  <a:lnTo>
                    <a:pt x="34591" y="47068"/>
                  </a:lnTo>
                  <a:lnTo>
                    <a:pt x="35769" y="36947"/>
                  </a:lnTo>
                  <a:cubicBezTo>
                    <a:pt x="19757" y="51504"/>
                    <a:pt x="7487" y="69735"/>
                    <a:pt x="1" y="90114"/>
                  </a:cubicBezTo>
                  <a:lnTo>
                    <a:pt x="56703" y="51019"/>
                  </a:lnTo>
                  <a:lnTo>
                    <a:pt x="150283" y="3328"/>
                  </a:lnTo>
                  <a:cubicBezTo>
                    <a:pt x="130250" y="0"/>
                    <a:pt x="107514" y="1456"/>
                    <a:pt x="85609" y="852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37"/>
            <p:cNvSpPr/>
            <p:nvPr/>
          </p:nvSpPr>
          <p:spPr>
            <a:xfrm>
              <a:off x="1896775" y="3250000"/>
              <a:ext cx="3757100" cy="2169700"/>
            </a:xfrm>
            <a:custGeom>
              <a:rect b="b" l="l" r="r" t="t"/>
              <a:pathLst>
                <a:path extrusionOk="0" h="86788" w="150284">
                  <a:moveTo>
                    <a:pt x="49009" y="63774"/>
                  </a:moveTo>
                  <a:lnTo>
                    <a:pt x="64120" y="65576"/>
                  </a:lnTo>
                  <a:cubicBezTo>
                    <a:pt x="70775" y="62457"/>
                    <a:pt x="77360" y="59060"/>
                    <a:pt x="83807" y="55456"/>
                  </a:cubicBezTo>
                  <a:lnTo>
                    <a:pt x="66408" y="46305"/>
                  </a:lnTo>
                  <a:lnTo>
                    <a:pt x="93858" y="49563"/>
                  </a:lnTo>
                  <a:cubicBezTo>
                    <a:pt x="100166" y="45751"/>
                    <a:pt x="106266" y="41661"/>
                    <a:pt x="112020" y="37502"/>
                  </a:cubicBezTo>
                  <a:lnTo>
                    <a:pt x="97047" y="30154"/>
                  </a:lnTo>
                  <a:lnTo>
                    <a:pt x="119159" y="32095"/>
                  </a:lnTo>
                  <a:cubicBezTo>
                    <a:pt x="132330" y="21697"/>
                    <a:pt x="143213" y="10814"/>
                    <a:pt x="150283" y="1"/>
                  </a:cubicBezTo>
                  <a:cubicBezTo>
                    <a:pt x="62734" y="21628"/>
                    <a:pt x="1" y="86787"/>
                    <a:pt x="1" y="86787"/>
                  </a:cubicBezTo>
                  <a:cubicBezTo>
                    <a:pt x="18301" y="83599"/>
                    <a:pt x="38334" y="77083"/>
                    <a:pt x="57882" y="6841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1" name="Google Shape;3731;p37"/>
          <p:cNvGrpSpPr/>
          <p:nvPr/>
        </p:nvGrpSpPr>
        <p:grpSpPr>
          <a:xfrm rot="5400000">
            <a:off x="-805792" y="-429649"/>
            <a:ext cx="2427965" cy="1938289"/>
            <a:chOff x="504650" y="238125"/>
            <a:chExt cx="6440225" cy="5141350"/>
          </a:xfrm>
        </p:grpSpPr>
        <p:sp>
          <p:nvSpPr>
            <p:cNvPr id="3732" name="Google Shape;3732;p37"/>
            <p:cNvSpPr/>
            <p:nvPr/>
          </p:nvSpPr>
          <p:spPr>
            <a:xfrm>
              <a:off x="1319150" y="1586500"/>
              <a:ext cx="5625725" cy="3792975"/>
            </a:xfrm>
            <a:custGeom>
              <a:rect b="b" l="l" r="r" t="t"/>
              <a:pathLst>
                <a:path extrusionOk="0" h="151719" w="225029">
                  <a:moveTo>
                    <a:pt x="205801" y="1"/>
                  </a:moveTo>
                  <a:cubicBezTo>
                    <a:pt x="179551" y="1"/>
                    <a:pt x="151605" y="5109"/>
                    <a:pt x="124908" y="15771"/>
                  </a:cubicBezTo>
                  <a:lnTo>
                    <a:pt x="107914" y="47160"/>
                  </a:lnTo>
                  <a:lnTo>
                    <a:pt x="111161" y="21724"/>
                  </a:lnTo>
                  <a:lnTo>
                    <a:pt x="111161" y="21724"/>
                  </a:lnTo>
                  <a:cubicBezTo>
                    <a:pt x="92977" y="30275"/>
                    <a:pt x="76200" y="41423"/>
                    <a:pt x="61155" y="54737"/>
                  </a:cubicBezTo>
                  <a:lnTo>
                    <a:pt x="49357" y="81039"/>
                  </a:lnTo>
                  <a:lnTo>
                    <a:pt x="50223" y="65236"/>
                  </a:lnTo>
                  <a:lnTo>
                    <a:pt x="50223" y="65236"/>
                  </a:lnTo>
                  <a:cubicBezTo>
                    <a:pt x="26736" y="89589"/>
                    <a:pt x="9526" y="119247"/>
                    <a:pt x="1" y="151718"/>
                  </a:cubicBezTo>
                  <a:lnTo>
                    <a:pt x="1" y="151718"/>
                  </a:lnTo>
                  <a:cubicBezTo>
                    <a:pt x="28143" y="145008"/>
                    <a:pt x="58666" y="132777"/>
                    <a:pt x="88215" y="117190"/>
                  </a:cubicBezTo>
                  <a:lnTo>
                    <a:pt x="73927" y="110912"/>
                  </a:lnTo>
                  <a:lnTo>
                    <a:pt x="97632" y="112103"/>
                  </a:lnTo>
                  <a:cubicBezTo>
                    <a:pt x="107698" y="106583"/>
                    <a:pt x="117656" y="100522"/>
                    <a:pt x="127181" y="94352"/>
                  </a:cubicBezTo>
                  <a:lnTo>
                    <a:pt x="99147" y="81796"/>
                  </a:lnTo>
                  <a:lnTo>
                    <a:pt x="99147" y="81796"/>
                  </a:lnTo>
                  <a:lnTo>
                    <a:pt x="142334" y="84069"/>
                  </a:lnTo>
                  <a:cubicBezTo>
                    <a:pt x="151751" y="77358"/>
                    <a:pt x="160843" y="70431"/>
                    <a:pt x="169394" y="63396"/>
                  </a:cubicBezTo>
                  <a:lnTo>
                    <a:pt x="145148" y="53438"/>
                  </a:lnTo>
                  <a:lnTo>
                    <a:pt x="179784" y="54304"/>
                  </a:lnTo>
                  <a:cubicBezTo>
                    <a:pt x="199267" y="36769"/>
                    <a:pt x="215070" y="18585"/>
                    <a:pt x="225028" y="942"/>
                  </a:cubicBezTo>
                  <a:cubicBezTo>
                    <a:pt x="218754" y="317"/>
                    <a:pt x="212330" y="1"/>
                    <a:pt x="205801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37"/>
            <p:cNvSpPr/>
            <p:nvPr/>
          </p:nvSpPr>
          <p:spPr>
            <a:xfrm>
              <a:off x="1135150" y="1217675"/>
              <a:ext cx="5384875" cy="4137450"/>
            </a:xfrm>
            <a:custGeom>
              <a:rect b="b" l="l" r="r" t="t"/>
              <a:pathLst>
                <a:path extrusionOk="0" h="165498" w="215395">
                  <a:moveTo>
                    <a:pt x="116248" y="22081"/>
                  </a:moveTo>
                  <a:lnTo>
                    <a:pt x="101311" y="54444"/>
                  </a:lnTo>
                  <a:lnTo>
                    <a:pt x="103043" y="28792"/>
                  </a:lnTo>
                  <a:cubicBezTo>
                    <a:pt x="85400" y="38533"/>
                    <a:pt x="69273" y="50656"/>
                    <a:pt x="55094" y="64944"/>
                  </a:cubicBezTo>
                  <a:lnTo>
                    <a:pt x="44919" y="91895"/>
                  </a:lnTo>
                  <a:lnTo>
                    <a:pt x="44811" y="76092"/>
                  </a:lnTo>
                  <a:cubicBezTo>
                    <a:pt x="22839" y="101745"/>
                    <a:pt x="7469" y="132484"/>
                    <a:pt x="0" y="165497"/>
                  </a:cubicBezTo>
                  <a:lnTo>
                    <a:pt x="79989" y="93735"/>
                  </a:lnTo>
                  <a:lnTo>
                    <a:pt x="215395" y="1191"/>
                  </a:lnTo>
                  <a:cubicBezTo>
                    <a:pt x="183789" y="0"/>
                    <a:pt x="148828" y="6819"/>
                    <a:pt x="116248" y="2208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37"/>
            <p:cNvSpPr/>
            <p:nvPr/>
          </p:nvSpPr>
          <p:spPr>
            <a:xfrm>
              <a:off x="1135150" y="1244725"/>
              <a:ext cx="5384875" cy="4107700"/>
            </a:xfrm>
            <a:custGeom>
              <a:rect b="b" l="l" r="r" t="t"/>
              <a:pathLst>
                <a:path extrusionOk="0" h="164308" w="215395">
                  <a:moveTo>
                    <a:pt x="71329" y="119063"/>
                  </a:moveTo>
                  <a:lnTo>
                    <a:pt x="95034" y="118847"/>
                  </a:lnTo>
                  <a:cubicBezTo>
                    <a:pt x="104775" y="112677"/>
                    <a:pt x="114300" y="106075"/>
                    <a:pt x="123500" y="99256"/>
                  </a:cubicBezTo>
                  <a:lnTo>
                    <a:pt x="94709" y="88432"/>
                  </a:lnTo>
                  <a:lnTo>
                    <a:pt x="137896" y="88107"/>
                  </a:lnTo>
                  <a:cubicBezTo>
                    <a:pt x="146880" y="80855"/>
                    <a:pt x="155431" y="73387"/>
                    <a:pt x="163549" y="65702"/>
                  </a:cubicBezTo>
                  <a:lnTo>
                    <a:pt x="138870" y="57259"/>
                  </a:lnTo>
                  <a:lnTo>
                    <a:pt x="173506" y="55960"/>
                  </a:lnTo>
                  <a:cubicBezTo>
                    <a:pt x="191907" y="37235"/>
                    <a:pt x="206519" y="18185"/>
                    <a:pt x="215395" y="1"/>
                  </a:cubicBezTo>
                  <a:cubicBezTo>
                    <a:pt x="84102" y="50873"/>
                    <a:pt x="0" y="164307"/>
                    <a:pt x="0" y="164307"/>
                  </a:cubicBezTo>
                  <a:cubicBezTo>
                    <a:pt x="27709" y="155756"/>
                    <a:pt x="57367" y="141685"/>
                    <a:pt x="85833" y="12436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37"/>
            <p:cNvSpPr/>
            <p:nvPr/>
          </p:nvSpPr>
          <p:spPr>
            <a:xfrm>
              <a:off x="710325" y="286825"/>
              <a:ext cx="2216200" cy="4773350"/>
            </a:xfrm>
            <a:custGeom>
              <a:rect b="b" l="l" r="r" t="t"/>
              <a:pathLst>
                <a:path extrusionOk="0" h="190934" w="88648">
                  <a:moveTo>
                    <a:pt x="87457" y="0"/>
                  </a:moveTo>
                  <a:lnTo>
                    <a:pt x="87457" y="0"/>
                  </a:lnTo>
                  <a:cubicBezTo>
                    <a:pt x="64618" y="12556"/>
                    <a:pt x="45027" y="30415"/>
                    <a:pt x="30415" y="51955"/>
                  </a:cubicBezTo>
                  <a:lnTo>
                    <a:pt x="33121" y="79015"/>
                  </a:lnTo>
                  <a:lnTo>
                    <a:pt x="33121" y="79015"/>
                  </a:lnTo>
                  <a:lnTo>
                    <a:pt x="24354" y="61588"/>
                  </a:lnTo>
                  <a:cubicBezTo>
                    <a:pt x="16561" y="74685"/>
                    <a:pt x="10607" y="88864"/>
                    <a:pt x="6711" y="103693"/>
                  </a:cubicBezTo>
                  <a:lnTo>
                    <a:pt x="10499" y="125341"/>
                  </a:lnTo>
                  <a:lnTo>
                    <a:pt x="4438" y="114950"/>
                  </a:lnTo>
                  <a:lnTo>
                    <a:pt x="4438" y="114950"/>
                  </a:lnTo>
                  <a:cubicBezTo>
                    <a:pt x="0" y="140278"/>
                    <a:pt x="1732" y="166363"/>
                    <a:pt x="9525" y="190933"/>
                  </a:cubicBezTo>
                  <a:cubicBezTo>
                    <a:pt x="24354" y="174697"/>
                    <a:pt x="38533" y="154024"/>
                    <a:pt x="50547" y="131618"/>
                  </a:cubicBezTo>
                  <a:lnTo>
                    <a:pt x="50547" y="131618"/>
                  </a:lnTo>
                  <a:lnTo>
                    <a:pt x="38858" y="133675"/>
                  </a:lnTo>
                  <a:lnTo>
                    <a:pt x="54336" y="124366"/>
                  </a:lnTo>
                  <a:cubicBezTo>
                    <a:pt x="58232" y="116573"/>
                    <a:pt x="61912" y="108564"/>
                    <a:pt x="65376" y="100554"/>
                  </a:cubicBezTo>
                  <a:lnTo>
                    <a:pt x="65376" y="100554"/>
                  </a:lnTo>
                  <a:lnTo>
                    <a:pt x="42321" y="104559"/>
                  </a:lnTo>
                  <a:lnTo>
                    <a:pt x="42321" y="104559"/>
                  </a:lnTo>
                  <a:lnTo>
                    <a:pt x="70571" y="87674"/>
                  </a:lnTo>
                  <a:cubicBezTo>
                    <a:pt x="73710" y="79447"/>
                    <a:pt x="76416" y="71221"/>
                    <a:pt x="78798" y="63103"/>
                  </a:cubicBezTo>
                  <a:lnTo>
                    <a:pt x="78798" y="63103"/>
                  </a:lnTo>
                  <a:lnTo>
                    <a:pt x="59315" y="67216"/>
                  </a:lnTo>
                  <a:lnTo>
                    <a:pt x="81612" y="52929"/>
                  </a:lnTo>
                  <a:cubicBezTo>
                    <a:pt x="86374" y="33554"/>
                    <a:pt x="88647" y="15370"/>
                    <a:pt x="87457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37"/>
            <p:cNvSpPr/>
            <p:nvPr/>
          </p:nvSpPr>
          <p:spPr>
            <a:xfrm>
              <a:off x="504650" y="238125"/>
              <a:ext cx="1967275" cy="4884275"/>
            </a:xfrm>
            <a:custGeom>
              <a:rect b="b" l="l" r="r" t="t"/>
              <a:pathLst>
                <a:path extrusionOk="0" h="195371" w="78691">
                  <a:moveTo>
                    <a:pt x="25004" y="55418"/>
                  </a:moveTo>
                  <a:lnTo>
                    <a:pt x="29334" y="82153"/>
                  </a:lnTo>
                  <a:lnTo>
                    <a:pt x="19592" y="65268"/>
                  </a:lnTo>
                  <a:cubicBezTo>
                    <a:pt x="12557" y="78906"/>
                    <a:pt x="7578" y="93410"/>
                    <a:pt x="4655" y="108455"/>
                  </a:cubicBezTo>
                  <a:lnTo>
                    <a:pt x="9742" y="129778"/>
                  </a:lnTo>
                  <a:lnTo>
                    <a:pt x="2923" y="119820"/>
                  </a:lnTo>
                  <a:cubicBezTo>
                    <a:pt x="1" y="145364"/>
                    <a:pt x="3356" y="171342"/>
                    <a:pt x="12665" y="195371"/>
                  </a:cubicBezTo>
                  <a:lnTo>
                    <a:pt x="32581" y="116032"/>
                  </a:lnTo>
                  <a:lnTo>
                    <a:pt x="78690" y="0"/>
                  </a:lnTo>
                  <a:cubicBezTo>
                    <a:pt x="56718" y="13963"/>
                    <a:pt x="38317" y="32905"/>
                    <a:pt x="25004" y="5541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37"/>
            <p:cNvSpPr/>
            <p:nvPr/>
          </p:nvSpPr>
          <p:spPr>
            <a:xfrm>
              <a:off x="821250" y="238125"/>
              <a:ext cx="1704775" cy="4884275"/>
            </a:xfrm>
            <a:custGeom>
              <a:rect b="b" l="l" r="r" t="t"/>
              <a:pathLst>
                <a:path extrusionOk="0" h="195371" w="68191">
                  <a:moveTo>
                    <a:pt x="25762" y="136381"/>
                  </a:moveTo>
                  <a:lnTo>
                    <a:pt x="40590" y="126206"/>
                  </a:lnTo>
                  <a:cubicBezTo>
                    <a:pt x="44054" y="118088"/>
                    <a:pt x="47409" y="109970"/>
                    <a:pt x="50223" y="101744"/>
                  </a:cubicBezTo>
                  <a:lnTo>
                    <a:pt x="27493" y="107156"/>
                  </a:lnTo>
                  <a:lnTo>
                    <a:pt x="54553" y="88539"/>
                  </a:lnTo>
                  <a:cubicBezTo>
                    <a:pt x="57259" y="80097"/>
                    <a:pt x="59532" y="71762"/>
                    <a:pt x="61372" y="63644"/>
                  </a:cubicBezTo>
                  <a:lnTo>
                    <a:pt x="42106" y="68732"/>
                  </a:lnTo>
                  <a:lnTo>
                    <a:pt x="63428" y="53145"/>
                  </a:lnTo>
                  <a:cubicBezTo>
                    <a:pt x="67109" y="33554"/>
                    <a:pt x="68191" y="15262"/>
                    <a:pt x="66026" y="0"/>
                  </a:cubicBezTo>
                  <a:cubicBezTo>
                    <a:pt x="4872" y="87998"/>
                    <a:pt x="1" y="195371"/>
                    <a:pt x="1" y="195371"/>
                  </a:cubicBezTo>
                  <a:cubicBezTo>
                    <a:pt x="13855" y="178161"/>
                    <a:pt x="26627" y="156730"/>
                    <a:pt x="37235" y="13367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37"/>
            <p:cNvSpPr/>
            <p:nvPr/>
          </p:nvSpPr>
          <p:spPr>
            <a:xfrm>
              <a:off x="1370575" y="830725"/>
              <a:ext cx="2194550" cy="3653075"/>
            </a:xfrm>
            <a:custGeom>
              <a:rect b="b" l="l" r="r" t="t"/>
              <a:pathLst>
                <a:path extrusionOk="0" h="146123" w="87782">
                  <a:moveTo>
                    <a:pt x="85833" y="0"/>
                  </a:moveTo>
                  <a:cubicBezTo>
                    <a:pt x="85508" y="650"/>
                    <a:pt x="85184" y="1191"/>
                    <a:pt x="84859" y="1732"/>
                  </a:cubicBezTo>
                  <a:cubicBezTo>
                    <a:pt x="83668" y="3139"/>
                    <a:pt x="82478" y="4546"/>
                    <a:pt x="81071" y="5737"/>
                  </a:cubicBezTo>
                  <a:lnTo>
                    <a:pt x="75009" y="11474"/>
                  </a:lnTo>
                  <a:cubicBezTo>
                    <a:pt x="72736" y="13855"/>
                    <a:pt x="70247" y="16561"/>
                    <a:pt x="67433" y="19375"/>
                  </a:cubicBezTo>
                  <a:cubicBezTo>
                    <a:pt x="64618" y="22189"/>
                    <a:pt x="61912" y="25545"/>
                    <a:pt x="58882" y="29116"/>
                  </a:cubicBezTo>
                  <a:cubicBezTo>
                    <a:pt x="57475" y="30740"/>
                    <a:pt x="55851" y="32580"/>
                    <a:pt x="54444" y="34528"/>
                  </a:cubicBezTo>
                  <a:cubicBezTo>
                    <a:pt x="53037" y="36368"/>
                    <a:pt x="51522" y="38425"/>
                    <a:pt x="50115" y="40482"/>
                  </a:cubicBezTo>
                  <a:cubicBezTo>
                    <a:pt x="48599" y="42430"/>
                    <a:pt x="47084" y="44486"/>
                    <a:pt x="45677" y="46651"/>
                  </a:cubicBezTo>
                  <a:lnTo>
                    <a:pt x="41455" y="53362"/>
                  </a:lnTo>
                  <a:cubicBezTo>
                    <a:pt x="38533" y="57691"/>
                    <a:pt x="35935" y="62346"/>
                    <a:pt x="33229" y="67000"/>
                  </a:cubicBezTo>
                  <a:lnTo>
                    <a:pt x="31173" y="70464"/>
                  </a:lnTo>
                  <a:lnTo>
                    <a:pt x="29333" y="73927"/>
                  </a:lnTo>
                  <a:lnTo>
                    <a:pt x="25544" y="80963"/>
                  </a:lnTo>
                  <a:cubicBezTo>
                    <a:pt x="23163" y="85617"/>
                    <a:pt x="20890" y="90271"/>
                    <a:pt x="18834" y="94817"/>
                  </a:cubicBezTo>
                  <a:cubicBezTo>
                    <a:pt x="16777" y="99363"/>
                    <a:pt x="14721" y="103801"/>
                    <a:pt x="13097" y="108022"/>
                  </a:cubicBezTo>
                  <a:cubicBezTo>
                    <a:pt x="12231" y="110187"/>
                    <a:pt x="11257" y="112244"/>
                    <a:pt x="10499" y="114192"/>
                  </a:cubicBezTo>
                  <a:cubicBezTo>
                    <a:pt x="9742" y="116249"/>
                    <a:pt x="8984" y="118197"/>
                    <a:pt x="8335" y="120037"/>
                  </a:cubicBezTo>
                  <a:cubicBezTo>
                    <a:pt x="6819" y="123825"/>
                    <a:pt x="5629" y="127181"/>
                    <a:pt x="4654" y="130320"/>
                  </a:cubicBezTo>
                  <a:cubicBezTo>
                    <a:pt x="3680" y="133459"/>
                    <a:pt x="2706" y="136164"/>
                    <a:pt x="2057" y="138329"/>
                  </a:cubicBezTo>
                  <a:cubicBezTo>
                    <a:pt x="1407" y="140602"/>
                    <a:pt x="866" y="142334"/>
                    <a:pt x="541" y="143525"/>
                  </a:cubicBezTo>
                  <a:cubicBezTo>
                    <a:pt x="217" y="144824"/>
                    <a:pt x="0" y="145473"/>
                    <a:pt x="0" y="145473"/>
                  </a:cubicBezTo>
                  <a:lnTo>
                    <a:pt x="2814" y="146122"/>
                  </a:lnTo>
                  <a:cubicBezTo>
                    <a:pt x="2814" y="146122"/>
                    <a:pt x="3031" y="145473"/>
                    <a:pt x="3356" y="144282"/>
                  </a:cubicBezTo>
                  <a:cubicBezTo>
                    <a:pt x="3680" y="143200"/>
                    <a:pt x="4221" y="141468"/>
                    <a:pt x="4979" y="139195"/>
                  </a:cubicBezTo>
                  <a:cubicBezTo>
                    <a:pt x="5629" y="137030"/>
                    <a:pt x="6603" y="134324"/>
                    <a:pt x="7685" y="131294"/>
                  </a:cubicBezTo>
                  <a:cubicBezTo>
                    <a:pt x="8659" y="128263"/>
                    <a:pt x="9958" y="124908"/>
                    <a:pt x="11365" y="121228"/>
                  </a:cubicBezTo>
                  <a:lnTo>
                    <a:pt x="13638" y="115383"/>
                  </a:lnTo>
                  <a:cubicBezTo>
                    <a:pt x="14504" y="113434"/>
                    <a:pt x="15370" y="111378"/>
                    <a:pt x="16236" y="109321"/>
                  </a:cubicBezTo>
                  <a:cubicBezTo>
                    <a:pt x="17860" y="105100"/>
                    <a:pt x="19808" y="100662"/>
                    <a:pt x="21973" y="96224"/>
                  </a:cubicBezTo>
                  <a:cubicBezTo>
                    <a:pt x="24029" y="91678"/>
                    <a:pt x="26302" y="87132"/>
                    <a:pt x="28683" y="82478"/>
                  </a:cubicBezTo>
                  <a:lnTo>
                    <a:pt x="32255" y="75551"/>
                  </a:lnTo>
                  <a:lnTo>
                    <a:pt x="34095" y="71979"/>
                  </a:lnTo>
                  <a:lnTo>
                    <a:pt x="36152" y="68624"/>
                  </a:lnTo>
                  <a:cubicBezTo>
                    <a:pt x="38858" y="63969"/>
                    <a:pt x="41347" y="59423"/>
                    <a:pt x="44270" y="55094"/>
                  </a:cubicBezTo>
                  <a:lnTo>
                    <a:pt x="48383" y="48491"/>
                  </a:lnTo>
                  <a:cubicBezTo>
                    <a:pt x="49790" y="46435"/>
                    <a:pt x="51305" y="44378"/>
                    <a:pt x="52712" y="42322"/>
                  </a:cubicBezTo>
                  <a:cubicBezTo>
                    <a:pt x="54119" y="40265"/>
                    <a:pt x="55418" y="38209"/>
                    <a:pt x="56825" y="36368"/>
                  </a:cubicBezTo>
                  <a:cubicBezTo>
                    <a:pt x="58232" y="34420"/>
                    <a:pt x="59748" y="32580"/>
                    <a:pt x="61047" y="30740"/>
                  </a:cubicBezTo>
                  <a:cubicBezTo>
                    <a:pt x="63861" y="27168"/>
                    <a:pt x="66350" y="23596"/>
                    <a:pt x="68948" y="20674"/>
                  </a:cubicBezTo>
                  <a:cubicBezTo>
                    <a:pt x="71654" y="17751"/>
                    <a:pt x="73927" y="14937"/>
                    <a:pt x="76092" y="12556"/>
                  </a:cubicBezTo>
                  <a:lnTo>
                    <a:pt x="82045" y="6711"/>
                  </a:lnTo>
                  <a:cubicBezTo>
                    <a:pt x="83235" y="5412"/>
                    <a:pt x="84643" y="4222"/>
                    <a:pt x="86158" y="3139"/>
                  </a:cubicBezTo>
                  <a:cubicBezTo>
                    <a:pt x="86591" y="2814"/>
                    <a:pt x="87240" y="2490"/>
                    <a:pt x="87781" y="2273"/>
                  </a:cubicBezTo>
                  <a:lnTo>
                    <a:pt x="85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37"/>
            <p:cNvSpPr/>
            <p:nvPr/>
          </p:nvSpPr>
          <p:spPr>
            <a:xfrm>
              <a:off x="2810125" y="1309675"/>
              <a:ext cx="852425" cy="351800"/>
            </a:xfrm>
            <a:custGeom>
              <a:rect b="b" l="l" r="r" t="t"/>
              <a:pathLst>
                <a:path extrusionOk="0" h="14072" w="34097">
                  <a:moveTo>
                    <a:pt x="33447" y="1"/>
                  </a:moveTo>
                  <a:cubicBezTo>
                    <a:pt x="33014" y="325"/>
                    <a:pt x="32581" y="542"/>
                    <a:pt x="32148" y="758"/>
                  </a:cubicBezTo>
                  <a:cubicBezTo>
                    <a:pt x="30849" y="1299"/>
                    <a:pt x="29550" y="1732"/>
                    <a:pt x="28251" y="2057"/>
                  </a:cubicBezTo>
                  <a:cubicBezTo>
                    <a:pt x="27493" y="2165"/>
                    <a:pt x="26628" y="2274"/>
                    <a:pt x="25653" y="2598"/>
                  </a:cubicBezTo>
                  <a:lnTo>
                    <a:pt x="22839" y="3356"/>
                  </a:lnTo>
                  <a:lnTo>
                    <a:pt x="19700" y="4114"/>
                  </a:lnTo>
                  <a:lnTo>
                    <a:pt x="16561" y="5088"/>
                  </a:lnTo>
                  <a:cubicBezTo>
                    <a:pt x="15479" y="5412"/>
                    <a:pt x="14397" y="5629"/>
                    <a:pt x="13423" y="6062"/>
                  </a:cubicBezTo>
                  <a:lnTo>
                    <a:pt x="10392" y="7144"/>
                  </a:lnTo>
                  <a:cubicBezTo>
                    <a:pt x="9418" y="7469"/>
                    <a:pt x="8444" y="7794"/>
                    <a:pt x="7578" y="8227"/>
                  </a:cubicBezTo>
                  <a:lnTo>
                    <a:pt x="5088" y="9201"/>
                  </a:lnTo>
                  <a:cubicBezTo>
                    <a:pt x="3573" y="9850"/>
                    <a:pt x="2274" y="10391"/>
                    <a:pt x="1300" y="10824"/>
                  </a:cubicBezTo>
                  <a:cubicBezTo>
                    <a:pt x="434" y="11257"/>
                    <a:pt x="1" y="11474"/>
                    <a:pt x="1" y="11474"/>
                  </a:cubicBezTo>
                  <a:lnTo>
                    <a:pt x="1516" y="14072"/>
                  </a:lnTo>
                  <a:cubicBezTo>
                    <a:pt x="1516" y="14072"/>
                    <a:pt x="1949" y="13747"/>
                    <a:pt x="2707" y="13206"/>
                  </a:cubicBezTo>
                  <a:cubicBezTo>
                    <a:pt x="3465" y="12664"/>
                    <a:pt x="4655" y="11907"/>
                    <a:pt x="6062" y="11149"/>
                  </a:cubicBezTo>
                  <a:cubicBezTo>
                    <a:pt x="7578" y="10500"/>
                    <a:pt x="9201" y="9526"/>
                    <a:pt x="11150" y="8768"/>
                  </a:cubicBezTo>
                  <a:lnTo>
                    <a:pt x="13964" y="7577"/>
                  </a:lnTo>
                  <a:cubicBezTo>
                    <a:pt x="14938" y="7144"/>
                    <a:pt x="16020" y="6820"/>
                    <a:pt x="16994" y="6387"/>
                  </a:cubicBezTo>
                  <a:lnTo>
                    <a:pt x="20133" y="5304"/>
                  </a:lnTo>
                  <a:lnTo>
                    <a:pt x="23164" y="4547"/>
                  </a:lnTo>
                  <a:lnTo>
                    <a:pt x="25978" y="3681"/>
                  </a:lnTo>
                  <a:cubicBezTo>
                    <a:pt x="26844" y="3464"/>
                    <a:pt x="27710" y="3248"/>
                    <a:pt x="28576" y="3139"/>
                  </a:cubicBezTo>
                  <a:cubicBezTo>
                    <a:pt x="29875" y="2923"/>
                    <a:pt x="31282" y="2815"/>
                    <a:pt x="32581" y="2815"/>
                  </a:cubicBezTo>
                  <a:cubicBezTo>
                    <a:pt x="33122" y="2815"/>
                    <a:pt x="33555" y="2815"/>
                    <a:pt x="34096" y="2923"/>
                  </a:cubicBezTo>
                  <a:lnTo>
                    <a:pt x="33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37"/>
            <p:cNvSpPr/>
            <p:nvPr/>
          </p:nvSpPr>
          <p:spPr>
            <a:xfrm>
              <a:off x="3600275" y="1244700"/>
              <a:ext cx="304900" cy="179400"/>
            </a:xfrm>
            <a:custGeom>
              <a:rect b="b" l="l" r="r" t="t"/>
              <a:pathLst>
                <a:path extrusionOk="0" h="7176" w="12196">
                  <a:moveTo>
                    <a:pt x="7256" y="0"/>
                  </a:moveTo>
                  <a:cubicBezTo>
                    <a:pt x="7219" y="0"/>
                    <a:pt x="7182" y="1"/>
                    <a:pt x="7144" y="2"/>
                  </a:cubicBezTo>
                  <a:cubicBezTo>
                    <a:pt x="5196" y="326"/>
                    <a:pt x="1" y="2383"/>
                    <a:pt x="325" y="4440"/>
                  </a:cubicBezTo>
                  <a:cubicBezTo>
                    <a:pt x="522" y="6209"/>
                    <a:pt x="5094" y="7175"/>
                    <a:pt x="7472" y="7175"/>
                  </a:cubicBezTo>
                  <a:cubicBezTo>
                    <a:pt x="7712" y="7175"/>
                    <a:pt x="7930" y="7165"/>
                    <a:pt x="8118" y="7146"/>
                  </a:cubicBezTo>
                  <a:cubicBezTo>
                    <a:pt x="12196" y="6073"/>
                    <a:pt x="11487" y="0"/>
                    <a:pt x="72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37"/>
            <p:cNvSpPr/>
            <p:nvPr/>
          </p:nvSpPr>
          <p:spPr>
            <a:xfrm>
              <a:off x="3478500" y="688800"/>
              <a:ext cx="312575" cy="212100"/>
            </a:xfrm>
            <a:custGeom>
              <a:rect b="b" l="l" r="r" t="t"/>
              <a:pathLst>
                <a:path extrusionOk="0" h="8484" w="12503">
                  <a:moveTo>
                    <a:pt x="7279" y="0"/>
                  </a:moveTo>
                  <a:cubicBezTo>
                    <a:pt x="6610" y="0"/>
                    <a:pt x="5900" y="210"/>
                    <a:pt x="5196" y="698"/>
                  </a:cubicBezTo>
                  <a:cubicBezTo>
                    <a:pt x="3573" y="1781"/>
                    <a:pt x="1" y="6218"/>
                    <a:pt x="1191" y="7842"/>
                  </a:cubicBezTo>
                  <a:cubicBezTo>
                    <a:pt x="1498" y="8302"/>
                    <a:pt x="2152" y="8484"/>
                    <a:pt x="2969" y="8484"/>
                  </a:cubicBezTo>
                  <a:cubicBezTo>
                    <a:pt x="5036" y="8484"/>
                    <a:pt x="8146" y="7319"/>
                    <a:pt x="9309" y="6543"/>
                  </a:cubicBezTo>
                  <a:cubicBezTo>
                    <a:pt x="12503" y="4326"/>
                    <a:pt x="10317" y="0"/>
                    <a:pt x="7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37"/>
            <p:cNvSpPr/>
            <p:nvPr/>
          </p:nvSpPr>
          <p:spPr>
            <a:xfrm>
              <a:off x="2940025" y="581775"/>
              <a:ext cx="127200" cy="868625"/>
            </a:xfrm>
            <a:custGeom>
              <a:rect b="b" l="l" r="r" t="t"/>
              <a:pathLst>
                <a:path extrusionOk="0" h="34745" w="5088">
                  <a:moveTo>
                    <a:pt x="5088" y="0"/>
                  </a:moveTo>
                  <a:lnTo>
                    <a:pt x="2057" y="325"/>
                  </a:lnTo>
                  <a:cubicBezTo>
                    <a:pt x="2382" y="758"/>
                    <a:pt x="2490" y="1191"/>
                    <a:pt x="2598" y="1732"/>
                  </a:cubicBezTo>
                  <a:cubicBezTo>
                    <a:pt x="3031" y="3031"/>
                    <a:pt x="3248" y="4330"/>
                    <a:pt x="3356" y="5629"/>
                  </a:cubicBezTo>
                  <a:cubicBezTo>
                    <a:pt x="3464" y="6495"/>
                    <a:pt x="3572" y="7361"/>
                    <a:pt x="3572" y="8226"/>
                  </a:cubicBezTo>
                  <a:lnTo>
                    <a:pt x="3572" y="11257"/>
                  </a:lnTo>
                  <a:lnTo>
                    <a:pt x="3572" y="14396"/>
                  </a:lnTo>
                  <a:cubicBezTo>
                    <a:pt x="3572" y="15478"/>
                    <a:pt x="3356" y="16561"/>
                    <a:pt x="3356" y="17643"/>
                  </a:cubicBezTo>
                  <a:cubicBezTo>
                    <a:pt x="3248" y="18726"/>
                    <a:pt x="3139" y="19808"/>
                    <a:pt x="3031" y="20890"/>
                  </a:cubicBezTo>
                  <a:cubicBezTo>
                    <a:pt x="2815" y="21865"/>
                    <a:pt x="2706" y="22947"/>
                    <a:pt x="2598" y="23921"/>
                  </a:cubicBezTo>
                  <a:cubicBezTo>
                    <a:pt x="2382" y="25978"/>
                    <a:pt x="1949" y="27818"/>
                    <a:pt x="1624" y="29333"/>
                  </a:cubicBezTo>
                  <a:cubicBezTo>
                    <a:pt x="1191" y="30957"/>
                    <a:pt x="866" y="32255"/>
                    <a:pt x="542" y="33121"/>
                  </a:cubicBezTo>
                  <a:cubicBezTo>
                    <a:pt x="217" y="33987"/>
                    <a:pt x="0" y="34528"/>
                    <a:pt x="0" y="34528"/>
                  </a:cubicBezTo>
                  <a:lnTo>
                    <a:pt x="975" y="34745"/>
                  </a:lnTo>
                  <a:lnTo>
                    <a:pt x="3356" y="32364"/>
                  </a:lnTo>
                  <a:cubicBezTo>
                    <a:pt x="3464" y="31714"/>
                    <a:pt x="3572" y="30848"/>
                    <a:pt x="3681" y="29982"/>
                  </a:cubicBezTo>
                  <a:cubicBezTo>
                    <a:pt x="3789" y="29008"/>
                    <a:pt x="3897" y="28251"/>
                    <a:pt x="4005" y="27276"/>
                  </a:cubicBezTo>
                  <a:cubicBezTo>
                    <a:pt x="4005" y="26302"/>
                    <a:pt x="4222" y="25328"/>
                    <a:pt x="4222" y="24246"/>
                  </a:cubicBezTo>
                  <a:cubicBezTo>
                    <a:pt x="4330" y="23272"/>
                    <a:pt x="4438" y="22189"/>
                    <a:pt x="4438" y="21107"/>
                  </a:cubicBezTo>
                  <a:cubicBezTo>
                    <a:pt x="4546" y="20024"/>
                    <a:pt x="4438" y="18834"/>
                    <a:pt x="4546" y="17751"/>
                  </a:cubicBezTo>
                  <a:cubicBezTo>
                    <a:pt x="4655" y="16669"/>
                    <a:pt x="4546" y="15587"/>
                    <a:pt x="4655" y="14504"/>
                  </a:cubicBezTo>
                  <a:cubicBezTo>
                    <a:pt x="4763" y="13422"/>
                    <a:pt x="4655" y="12340"/>
                    <a:pt x="4655" y="11257"/>
                  </a:cubicBezTo>
                  <a:lnTo>
                    <a:pt x="4655" y="8335"/>
                  </a:lnTo>
                  <a:cubicBezTo>
                    <a:pt x="4655" y="7361"/>
                    <a:pt x="4546" y="6495"/>
                    <a:pt x="4546" y="5629"/>
                  </a:cubicBezTo>
                  <a:cubicBezTo>
                    <a:pt x="4438" y="4222"/>
                    <a:pt x="4546" y="2923"/>
                    <a:pt x="4655" y="1516"/>
                  </a:cubicBezTo>
                  <a:cubicBezTo>
                    <a:pt x="4763" y="974"/>
                    <a:pt x="4871" y="433"/>
                    <a:pt x="5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37"/>
            <p:cNvSpPr/>
            <p:nvPr/>
          </p:nvSpPr>
          <p:spPr>
            <a:xfrm>
              <a:off x="2908100" y="365450"/>
              <a:ext cx="188900" cy="270825"/>
            </a:xfrm>
            <a:custGeom>
              <a:rect b="b" l="l" r="r" t="t"/>
              <a:pathLst>
                <a:path extrusionOk="0" h="10833" w="7556">
                  <a:moveTo>
                    <a:pt x="3903" y="0"/>
                  </a:moveTo>
                  <a:cubicBezTo>
                    <a:pt x="1962" y="0"/>
                    <a:pt x="1" y="1459"/>
                    <a:pt x="303" y="3999"/>
                  </a:cubicBezTo>
                  <a:cubicBezTo>
                    <a:pt x="513" y="5889"/>
                    <a:pt x="2861" y="10833"/>
                    <a:pt x="4681" y="10833"/>
                  </a:cubicBezTo>
                  <a:cubicBezTo>
                    <a:pt x="4738" y="10833"/>
                    <a:pt x="4794" y="10828"/>
                    <a:pt x="4849" y="10818"/>
                  </a:cubicBezTo>
                  <a:cubicBezTo>
                    <a:pt x="6798" y="10493"/>
                    <a:pt x="7555" y="4865"/>
                    <a:pt x="7339" y="2917"/>
                  </a:cubicBezTo>
                  <a:cubicBezTo>
                    <a:pt x="6957" y="911"/>
                    <a:pt x="5436" y="0"/>
                    <a:pt x="39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37"/>
            <p:cNvSpPr/>
            <p:nvPr/>
          </p:nvSpPr>
          <p:spPr>
            <a:xfrm>
              <a:off x="2580125" y="976850"/>
              <a:ext cx="140750" cy="876750"/>
            </a:xfrm>
            <a:custGeom>
              <a:rect b="b" l="l" r="r" t="t"/>
              <a:pathLst>
                <a:path extrusionOk="0" h="35070" w="5630">
                  <a:moveTo>
                    <a:pt x="2815" y="0"/>
                  </a:moveTo>
                  <a:lnTo>
                    <a:pt x="1" y="758"/>
                  </a:lnTo>
                  <a:cubicBezTo>
                    <a:pt x="325" y="1083"/>
                    <a:pt x="542" y="1624"/>
                    <a:pt x="758" y="2057"/>
                  </a:cubicBezTo>
                  <a:cubicBezTo>
                    <a:pt x="1300" y="3247"/>
                    <a:pt x="1733" y="4546"/>
                    <a:pt x="2057" y="5845"/>
                  </a:cubicBezTo>
                  <a:cubicBezTo>
                    <a:pt x="2165" y="6711"/>
                    <a:pt x="2382" y="7577"/>
                    <a:pt x="2490" y="8443"/>
                  </a:cubicBezTo>
                  <a:cubicBezTo>
                    <a:pt x="2598" y="9309"/>
                    <a:pt x="2815" y="10283"/>
                    <a:pt x="2923" y="11365"/>
                  </a:cubicBezTo>
                  <a:cubicBezTo>
                    <a:pt x="3031" y="12339"/>
                    <a:pt x="3248" y="13422"/>
                    <a:pt x="3356" y="14504"/>
                  </a:cubicBezTo>
                  <a:cubicBezTo>
                    <a:pt x="3464" y="15478"/>
                    <a:pt x="3464" y="16669"/>
                    <a:pt x="3573" y="17751"/>
                  </a:cubicBezTo>
                  <a:cubicBezTo>
                    <a:pt x="3573" y="18834"/>
                    <a:pt x="3681" y="19916"/>
                    <a:pt x="3681" y="20998"/>
                  </a:cubicBezTo>
                  <a:lnTo>
                    <a:pt x="3681" y="24137"/>
                  </a:lnTo>
                  <a:cubicBezTo>
                    <a:pt x="3681" y="26194"/>
                    <a:pt x="3573" y="28034"/>
                    <a:pt x="3464" y="29658"/>
                  </a:cubicBezTo>
                  <a:cubicBezTo>
                    <a:pt x="3248" y="31281"/>
                    <a:pt x="3031" y="32580"/>
                    <a:pt x="2923" y="33554"/>
                  </a:cubicBezTo>
                  <a:cubicBezTo>
                    <a:pt x="2707" y="34420"/>
                    <a:pt x="2598" y="34961"/>
                    <a:pt x="2598" y="34961"/>
                  </a:cubicBezTo>
                  <a:lnTo>
                    <a:pt x="3573" y="35069"/>
                  </a:lnTo>
                  <a:lnTo>
                    <a:pt x="5629" y="32255"/>
                  </a:lnTo>
                  <a:lnTo>
                    <a:pt x="5629" y="29766"/>
                  </a:lnTo>
                  <a:cubicBezTo>
                    <a:pt x="5629" y="28792"/>
                    <a:pt x="5629" y="28034"/>
                    <a:pt x="5521" y="27060"/>
                  </a:cubicBezTo>
                  <a:cubicBezTo>
                    <a:pt x="5413" y="26086"/>
                    <a:pt x="5521" y="25112"/>
                    <a:pt x="5413" y="24029"/>
                  </a:cubicBezTo>
                  <a:cubicBezTo>
                    <a:pt x="5304" y="23055"/>
                    <a:pt x="5304" y="21973"/>
                    <a:pt x="5196" y="20890"/>
                  </a:cubicBezTo>
                  <a:cubicBezTo>
                    <a:pt x="5088" y="19808"/>
                    <a:pt x="4980" y="18725"/>
                    <a:pt x="4871" y="17535"/>
                  </a:cubicBezTo>
                  <a:cubicBezTo>
                    <a:pt x="4763" y="16452"/>
                    <a:pt x="4655" y="15370"/>
                    <a:pt x="4547" y="14288"/>
                  </a:cubicBezTo>
                  <a:cubicBezTo>
                    <a:pt x="4330" y="13205"/>
                    <a:pt x="4222" y="12231"/>
                    <a:pt x="4006" y="11149"/>
                  </a:cubicBezTo>
                  <a:cubicBezTo>
                    <a:pt x="3897" y="10175"/>
                    <a:pt x="3681" y="9200"/>
                    <a:pt x="3573" y="8226"/>
                  </a:cubicBezTo>
                  <a:cubicBezTo>
                    <a:pt x="3464" y="7252"/>
                    <a:pt x="3140" y="6386"/>
                    <a:pt x="3031" y="5629"/>
                  </a:cubicBezTo>
                  <a:cubicBezTo>
                    <a:pt x="2815" y="4221"/>
                    <a:pt x="2707" y="2923"/>
                    <a:pt x="2707" y="1624"/>
                  </a:cubicBezTo>
                  <a:cubicBezTo>
                    <a:pt x="2707" y="1083"/>
                    <a:pt x="2707" y="541"/>
                    <a:pt x="2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37"/>
            <p:cNvSpPr/>
            <p:nvPr/>
          </p:nvSpPr>
          <p:spPr>
            <a:xfrm>
              <a:off x="2460375" y="758800"/>
              <a:ext cx="211775" cy="275950"/>
            </a:xfrm>
            <a:custGeom>
              <a:rect b="b" l="l" r="r" t="t"/>
              <a:pathLst>
                <a:path extrusionOk="0" h="11038" w="8471">
                  <a:moveTo>
                    <a:pt x="4572" y="1"/>
                  </a:moveTo>
                  <a:cubicBezTo>
                    <a:pt x="2320" y="1"/>
                    <a:pt x="0" y="1994"/>
                    <a:pt x="1111" y="4934"/>
                  </a:cubicBezTo>
                  <a:cubicBezTo>
                    <a:pt x="1623" y="6676"/>
                    <a:pt x="4367" y="11038"/>
                    <a:pt x="6219" y="11038"/>
                  </a:cubicBezTo>
                  <a:cubicBezTo>
                    <a:pt x="6323" y="11038"/>
                    <a:pt x="6425" y="11024"/>
                    <a:pt x="6523" y="10995"/>
                  </a:cubicBezTo>
                  <a:cubicBezTo>
                    <a:pt x="8471" y="10454"/>
                    <a:pt x="8471" y="4826"/>
                    <a:pt x="7930" y="2877"/>
                  </a:cubicBezTo>
                  <a:cubicBezTo>
                    <a:pt x="7501" y="861"/>
                    <a:pt x="6051" y="1"/>
                    <a:pt x="4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37"/>
            <p:cNvSpPr/>
            <p:nvPr/>
          </p:nvSpPr>
          <p:spPr>
            <a:xfrm>
              <a:off x="2185050" y="1434150"/>
              <a:ext cx="221925" cy="868650"/>
            </a:xfrm>
            <a:custGeom>
              <a:rect b="b" l="l" r="r" t="t"/>
              <a:pathLst>
                <a:path extrusionOk="0" h="34746" w="8877">
                  <a:moveTo>
                    <a:pt x="2815" y="0"/>
                  </a:moveTo>
                  <a:lnTo>
                    <a:pt x="1" y="975"/>
                  </a:lnTo>
                  <a:cubicBezTo>
                    <a:pt x="326" y="1408"/>
                    <a:pt x="650" y="1732"/>
                    <a:pt x="975" y="2273"/>
                  </a:cubicBezTo>
                  <a:cubicBezTo>
                    <a:pt x="1624" y="3356"/>
                    <a:pt x="2166" y="4547"/>
                    <a:pt x="2599" y="5845"/>
                  </a:cubicBezTo>
                  <a:cubicBezTo>
                    <a:pt x="2815" y="6603"/>
                    <a:pt x="3140" y="7469"/>
                    <a:pt x="3356" y="8335"/>
                  </a:cubicBezTo>
                  <a:cubicBezTo>
                    <a:pt x="3573" y="9309"/>
                    <a:pt x="3789" y="10283"/>
                    <a:pt x="4006" y="11257"/>
                  </a:cubicBezTo>
                  <a:cubicBezTo>
                    <a:pt x="4222" y="12231"/>
                    <a:pt x="4547" y="13314"/>
                    <a:pt x="4763" y="14288"/>
                  </a:cubicBezTo>
                  <a:cubicBezTo>
                    <a:pt x="4980" y="15370"/>
                    <a:pt x="5088" y="16453"/>
                    <a:pt x="5305" y="17535"/>
                  </a:cubicBezTo>
                  <a:cubicBezTo>
                    <a:pt x="5521" y="18618"/>
                    <a:pt x="5738" y="19700"/>
                    <a:pt x="5738" y="20782"/>
                  </a:cubicBezTo>
                  <a:cubicBezTo>
                    <a:pt x="5846" y="21865"/>
                    <a:pt x="5954" y="22839"/>
                    <a:pt x="6062" y="23921"/>
                  </a:cubicBezTo>
                  <a:cubicBezTo>
                    <a:pt x="6279" y="25870"/>
                    <a:pt x="6387" y="27818"/>
                    <a:pt x="6387" y="29441"/>
                  </a:cubicBezTo>
                  <a:cubicBezTo>
                    <a:pt x="6387" y="31065"/>
                    <a:pt x="6387" y="32364"/>
                    <a:pt x="6279" y="33338"/>
                  </a:cubicBezTo>
                  <a:cubicBezTo>
                    <a:pt x="6171" y="34204"/>
                    <a:pt x="6171" y="34745"/>
                    <a:pt x="6171" y="34745"/>
                  </a:cubicBezTo>
                  <a:lnTo>
                    <a:pt x="7145" y="34745"/>
                  </a:lnTo>
                  <a:lnTo>
                    <a:pt x="8876" y="31823"/>
                  </a:lnTo>
                  <a:cubicBezTo>
                    <a:pt x="8768" y="31065"/>
                    <a:pt x="8660" y="30307"/>
                    <a:pt x="8552" y="29333"/>
                  </a:cubicBezTo>
                  <a:cubicBezTo>
                    <a:pt x="8552" y="28359"/>
                    <a:pt x="8335" y="27601"/>
                    <a:pt x="8227" y="26627"/>
                  </a:cubicBezTo>
                  <a:cubicBezTo>
                    <a:pt x="8119" y="25653"/>
                    <a:pt x="8011" y="24679"/>
                    <a:pt x="7794" y="23705"/>
                  </a:cubicBezTo>
                  <a:cubicBezTo>
                    <a:pt x="7686" y="22622"/>
                    <a:pt x="7469" y="21540"/>
                    <a:pt x="7253" y="20566"/>
                  </a:cubicBezTo>
                  <a:cubicBezTo>
                    <a:pt x="7145" y="19483"/>
                    <a:pt x="6820" y="18401"/>
                    <a:pt x="6603" y="17319"/>
                  </a:cubicBezTo>
                  <a:cubicBezTo>
                    <a:pt x="6387" y="16236"/>
                    <a:pt x="6171" y="15154"/>
                    <a:pt x="5954" y="14072"/>
                  </a:cubicBezTo>
                  <a:cubicBezTo>
                    <a:pt x="5738" y="12989"/>
                    <a:pt x="5413" y="12015"/>
                    <a:pt x="5088" y="10933"/>
                  </a:cubicBezTo>
                  <a:cubicBezTo>
                    <a:pt x="4872" y="9958"/>
                    <a:pt x="4655" y="8984"/>
                    <a:pt x="4330" y="8118"/>
                  </a:cubicBezTo>
                  <a:cubicBezTo>
                    <a:pt x="4114" y="7144"/>
                    <a:pt x="3789" y="6387"/>
                    <a:pt x="3573" y="5521"/>
                  </a:cubicBezTo>
                  <a:cubicBezTo>
                    <a:pt x="3248" y="4222"/>
                    <a:pt x="2923" y="2923"/>
                    <a:pt x="2815" y="1624"/>
                  </a:cubicBezTo>
                  <a:cubicBezTo>
                    <a:pt x="2707" y="1083"/>
                    <a:pt x="2707" y="542"/>
                    <a:pt x="2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37"/>
            <p:cNvSpPr/>
            <p:nvPr/>
          </p:nvSpPr>
          <p:spPr>
            <a:xfrm>
              <a:off x="2052775" y="1231325"/>
              <a:ext cx="227025" cy="264000"/>
            </a:xfrm>
            <a:custGeom>
              <a:rect b="b" l="l" r="r" t="t"/>
              <a:pathLst>
                <a:path extrusionOk="0" h="10560" w="9081">
                  <a:moveTo>
                    <a:pt x="4639" y="1"/>
                  </a:moveTo>
                  <a:cubicBezTo>
                    <a:pt x="2329" y="1"/>
                    <a:pt x="0" y="2133"/>
                    <a:pt x="1179" y="4975"/>
                  </a:cubicBezTo>
                  <a:cubicBezTo>
                    <a:pt x="1886" y="6590"/>
                    <a:pt x="4946" y="10559"/>
                    <a:pt x="6848" y="10559"/>
                  </a:cubicBezTo>
                  <a:cubicBezTo>
                    <a:pt x="6985" y="10559"/>
                    <a:pt x="7116" y="10538"/>
                    <a:pt x="7240" y="10495"/>
                  </a:cubicBezTo>
                  <a:cubicBezTo>
                    <a:pt x="9080" y="9737"/>
                    <a:pt x="8647" y="4109"/>
                    <a:pt x="7890" y="2269"/>
                  </a:cubicBezTo>
                  <a:cubicBezTo>
                    <a:pt x="7228" y="673"/>
                    <a:pt x="5937" y="1"/>
                    <a:pt x="46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37"/>
            <p:cNvSpPr/>
            <p:nvPr/>
          </p:nvSpPr>
          <p:spPr>
            <a:xfrm>
              <a:off x="1854925" y="2026750"/>
              <a:ext cx="221925" cy="868650"/>
            </a:xfrm>
            <a:custGeom>
              <a:rect b="b" l="l" r="r" t="t"/>
              <a:pathLst>
                <a:path extrusionOk="0" h="34746" w="8877">
                  <a:moveTo>
                    <a:pt x="2815" y="1"/>
                  </a:moveTo>
                  <a:lnTo>
                    <a:pt x="1" y="975"/>
                  </a:lnTo>
                  <a:cubicBezTo>
                    <a:pt x="326" y="1408"/>
                    <a:pt x="650" y="1841"/>
                    <a:pt x="867" y="2274"/>
                  </a:cubicBezTo>
                  <a:cubicBezTo>
                    <a:pt x="1624" y="3356"/>
                    <a:pt x="2166" y="4655"/>
                    <a:pt x="2490" y="5846"/>
                  </a:cubicBezTo>
                  <a:cubicBezTo>
                    <a:pt x="2815" y="6712"/>
                    <a:pt x="3140" y="7469"/>
                    <a:pt x="3356" y="8443"/>
                  </a:cubicBezTo>
                  <a:cubicBezTo>
                    <a:pt x="3464" y="9309"/>
                    <a:pt x="3789" y="10283"/>
                    <a:pt x="4006" y="11258"/>
                  </a:cubicBezTo>
                  <a:cubicBezTo>
                    <a:pt x="4222" y="12232"/>
                    <a:pt x="4439" y="13314"/>
                    <a:pt x="4763" y="14396"/>
                  </a:cubicBezTo>
                  <a:cubicBezTo>
                    <a:pt x="4980" y="15371"/>
                    <a:pt x="5088" y="16453"/>
                    <a:pt x="5305" y="17535"/>
                  </a:cubicBezTo>
                  <a:cubicBezTo>
                    <a:pt x="5413" y="18618"/>
                    <a:pt x="5629" y="19700"/>
                    <a:pt x="5737" y="20783"/>
                  </a:cubicBezTo>
                  <a:cubicBezTo>
                    <a:pt x="5846" y="21865"/>
                    <a:pt x="5954" y="22839"/>
                    <a:pt x="6062" y="23921"/>
                  </a:cubicBezTo>
                  <a:cubicBezTo>
                    <a:pt x="6279" y="25870"/>
                    <a:pt x="6279" y="27818"/>
                    <a:pt x="6387" y="29442"/>
                  </a:cubicBezTo>
                  <a:cubicBezTo>
                    <a:pt x="6387" y="31065"/>
                    <a:pt x="6387" y="32472"/>
                    <a:pt x="6279" y="33338"/>
                  </a:cubicBezTo>
                  <a:cubicBezTo>
                    <a:pt x="6170" y="34204"/>
                    <a:pt x="6170" y="34745"/>
                    <a:pt x="6170" y="34745"/>
                  </a:cubicBezTo>
                  <a:lnTo>
                    <a:pt x="7145" y="34745"/>
                  </a:lnTo>
                  <a:lnTo>
                    <a:pt x="8876" y="31823"/>
                  </a:lnTo>
                  <a:cubicBezTo>
                    <a:pt x="8768" y="31065"/>
                    <a:pt x="8660" y="30199"/>
                    <a:pt x="8660" y="29333"/>
                  </a:cubicBezTo>
                  <a:cubicBezTo>
                    <a:pt x="8552" y="28359"/>
                    <a:pt x="8443" y="27493"/>
                    <a:pt x="8227" y="26627"/>
                  </a:cubicBezTo>
                  <a:cubicBezTo>
                    <a:pt x="8119" y="25653"/>
                    <a:pt x="8010" y="24679"/>
                    <a:pt x="7794" y="23705"/>
                  </a:cubicBezTo>
                  <a:cubicBezTo>
                    <a:pt x="7686" y="22623"/>
                    <a:pt x="7469" y="21540"/>
                    <a:pt x="7253" y="20458"/>
                  </a:cubicBezTo>
                  <a:cubicBezTo>
                    <a:pt x="7145" y="19484"/>
                    <a:pt x="6820" y="18401"/>
                    <a:pt x="6603" y="17319"/>
                  </a:cubicBezTo>
                  <a:cubicBezTo>
                    <a:pt x="6387" y="16237"/>
                    <a:pt x="6170" y="15154"/>
                    <a:pt x="5954" y="14072"/>
                  </a:cubicBezTo>
                  <a:lnTo>
                    <a:pt x="5088" y="11041"/>
                  </a:lnTo>
                  <a:cubicBezTo>
                    <a:pt x="4872" y="9959"/>
                    <a:pt x="4655" y="8985"/>
                    <a:pt x="4439" y="8119"/>
                  </a:cubicBezTo>
                  <a:cubicBezTo>
                    <a:pt x="4114" y="7144"/>
                    <a:pt x="3789" y="6387"/>
                    <a:pt x="3573" y="5521"/>
                  </a:cubicBezTo>
                  <a:cubicBezTo>
                    <a:pt x="3248" y="4222"/>
                    <a:pt x="2923" y="2923"/>
                    <a:pt x="2815" y="1624"/>
                  </a:cubicBezTo>
                  <a:cubicBezTo>
                    <a:pt x="2815" y="1083"/>
                    <a:pt x="2815" y="542"/>
                    <a:pt x="2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37"/>
            <p:cNvSpPr/>
            <p:nvPr/>
          </p:nvSpPr>
          <p:spPr>
            <a:xfrm>
              <a:off x="1722650" y="1823950"/>
              <a:ext cx="227025" cy="264525"/>
            </a:xfrm>
            <a:custGeom>
              <a:rect b="b" l="l" r="r" t="t"/>
              <a:pathLst>
                <a:path extrusionOk="0" h="10581" w="9081">
                  <a:moveTo>
                    <a:pt x="4639" y="0"/>
                  </a:moveTo>
                  <a:cubicBezTo>
                    <a:pt x="2329" y="0"/>
                    <a:pt x="0" y="2132"/>
                    <a:pt x="1179" y="4974"/>
                  </a:cubicBezTo>
                  <a:cubicBezTo>
                    <a:pt x="1878" y="6671"/>
                    <a:pt x="4880" y="10580"/>
                    <a:pt x="6786" y="10580"/>
                  </a:cubicBezTo>
                  <a:cubicBezTo>
                    <a:pt x="6946" y="10580"/>
                    <a:pt x="7098" y="10553"/>
                    <a:pt x="7240" y="10494"/>
                  </a:cubicBezTo>
                  <a:cubicBezTo>
                    <a:pt x="9080" y="9736"/>
                    <a:pt x="8647" y="4108"/>
                    <a:pt x="7890" y="2268"/>
                  </a:cubicBezTo>
                  <a:cubicBezTo>
                    <a:pt x="7228" y="672"/>
                    <a:pt x="5936" y="0"/>
                    <a:pt x="46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37"/>
            <p:cNvSpPr/>
            <p:nvPr/>
          </p:nvSpPr>
          <p:spPr>
            <a:xfrm>
              <a:off x="1497750" y="2651825"/>
              <a:ext cx="324725" cy="852425"/>
            </a:xfrm>
            <a:custGeom>
              <a:rect b="b" l="l" r="r" t="t"/>
              <a:pathLst>
                <a:path extrusionOk="0" h="34097" w="12989">
                  <a:moveTo>
                    <a:pt x="2706" y="1"/>
                  </a:moveTo>
                  <a:lnTo>
                    <a:pt x="0" y="1408"/>
                  </a:lnTo>
                  <a:cubicBezTo>
                    <a:pt x="433" y="1733"/>
                    <a:pt x="758" y="2166"/>
                    <a:pt x="1083" y="2490"/>
                  </a:cubicBezTo>
                  <a:cubicBezTo>
                    <a:pt x="1840" y="3573"/>
                    <a:pt x="2598" y="4763"/>
                    <a:pt x="3139" y="5954"/>
                  </a:cubicBezTo>
                  <a:cubicBezTo>
                    <a:pt x="3572" y="6712"/>
                    <a:pt x="3897" y="7469"/>
                    <a:pt x="4222" y="8335"/>
                  </a:cubicBezTo>
                  <a:lnTo>
                    <a:pt x="5304" y="11041"/>
                  </a:lnTo>
                  <a:lnTo>
                    <a:pt x="6386" y="13964"/>
                  </a:lnTo>
                  <a:cubicBezTo>
                    <a:pt x="6711" y="15046"/>
                    <a:pt x="7036" y="16020"/>
                    <a:pt x="7361" y="17103"/>
                  </a:cubicBezTo>
                  <a:cubicBezTo>
                    <a:pt x="7685" y="18185"/>
                    <a:pt x="8010" y="19159"/>
                    <a:pt x="8227" y="20241"/>
                  </a:cubicBezTo>
                  <a:lnTo>
                    <a:pt x="8984" y="23272"/>
                  </a:lnTo>
                  <a:cubicBezTo>
                    <a:pt x="9525" y="25220"/>
                    <a:pt x="9742" y="27169"/>
                    <a:pt x="9958" y="28684"/>
                  </a:cubicBezTo>
                  <a:cubicBezTo>
                    <a:pt x="10283" y="30199"/>
                    <a:pt x="10391" y="31715"/>
                    <a:pt x="10391" y="32581"/>
                  </a:cubicBezTo>
                  <a:cubicBezTo>
                    <a:pt x="10391" y="33447"/>
                    <a:pt x="10391" y="34096"/>
                    <a:pt x="10391" y="34096"/>
                  </a:cubicBezTo>
                  <a:lnTo>
                    <a:pt x="11365" y="33988"/>
                  </a:lnTo>
                  <a:lnTo>
                    <a:pt x="12989" y="30741"/>
                  </a:lnTo>
                  <a:cubicBezTo>
                    <a:pt x="12773" y="29983"/>
                    <a:pt x="12556" y="29225"/>
                    <a:pt x="12340" y="28359"/>
                  </a:cubicBezTo>
                  <a:cubicBezTo>
                    <a:pt x="12123" y="27385"/>
                    <a:pt x="11907" y="26628"/>
                    <a:pt x="11690" y="25762"/>
                  </a:cubicBezTo>
                  <a:cubicBezTo>
                    <a:pt x="11365" y="24788"/>
                    <a:pt x="11149" y="23922"/>
                    <a:pt x="10824" y="22839"/>
                  </a:cubicBezTo>
                  <a:cubicBezTo>
                    <a:pt x="10500" y="21757"/>
                    <a:pt x="10175" y="20783"/>
                    <a:pt x="9850" y="19809"/>
                  </a:cubicBezTo>
                  <a:cubicBezTo>
                    <a:pt x="9525" y="18726"/>
                    <a:pt x="9092" y="17752"/>
                    <a:pt x="8768" y="16670"/>
                  </a:cubicBezTo>
                  <a:cubicBezTo>
                    <a:pt x="8443" y="15587"/>
                    <a:pt x="8118" y="14613"/>
                    <a:pt x="7685" y="13531"/>
                  </a:cubicBezTo>
                  <a:lnTo>
                    <a:pt x="6495" y="10608"/>
                  </a:lnTo>
                  <a:cubicBezTo>
                    <a:pt x="6170" y="9634"/>
                    <a:pt x="5737" y="8660"/>
                    <a:pt x="5412" y="7902"/>
                  </a:cubicBezTo>
                  <a:cubicBezTo>
                    <a:pt x="5088" y="7036"/>
                    <a:pt x="4655" y="6170"/>
                    <a:pt x="4330" y="5413"/>
                  </a:cubicBezTo>
                  <a:cubicBezTo>
                    <a:pt x="3680" y="4222"/>
                    <a:pt x="3248" y="2923"/>
                    <a:pt x="2923" y="1624"/>
                  </a:cubicBezTo>
                  <a:cubicBezTo>
                    <a:pt x="2815" y="1083"/>
                    <a:pt x="2706" y="542"/>
                    <a:pt x="2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37"/>
            <p:cNvSpPr/>
            <p:nvPr/>
          </p:nvSpPr>
          <p:spPr>
            <a:xfrm>
              <a:off x="1348050" y="2461025"/>
              <a:ext cx="252550" cy="256825"/>
            </a:xfrm>
            <a:custGeom>
              <a:rect b="b" l="l" r="r" t="t"/>
              <a:pathLst>
                <a:path extrusionOk="0" h="10273" w="10102">
                  <a:moveTo>
                    <a:pt x="4803" y="0"/>
                  </a:moveTo>
                  <a:cubicBezTo>
                    <a:pt x="2378" y="0"/>
                    <a:pt x="0" y="2554"/>
                    <a:pt x="1551" y="5360"/>
                  </a:cubicBezTo>
                  <a:cubicBezTo>
                    <a:pt x="2422" y="6908"/>
                    <a:pt x="5801" y="10273"/>
                    <a:pt x="7745" y="10273"/>
                  </a:cubicBezTo>
                  <a:cubicBezTo>
                    <a:pt x="7976" y="10273"/>
                    <a:pt x="8186" y="10226"/>
                    <a:pt x="8370" y="10122"/>
                  </a:cubicBezTo>
                  <a:cubicBezTo>
                    <a:pt x="10101" y="9148"/>
                    <a:pt x="8803" y="3628"/>
                    <a:pt x="7828" y="1896"/>
                  </a:cubicBezTo>
                  <a:cubicBezTo>
                    <a:pt x="7072" y="555"/>
                    <a:pt x="5932" y="0"/>
                    <a:pt x="48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37"/>
            <p:cNvSpPr/>
            <p:nvPr/>
          </p:nvSpPr>
          <p:spPr>
            <a:xfrm>
              <a:off x="2574725" y="1715575"/>
              <a:ext cx="844275" cy="286850"/>
            </a:xfrm>
            <a:custGeom>
              <a:rect b="b" l="l" r="r" t="t"/>
              <a:pathLst>
                <a:path extrusionOk="0" h="11474" w="33771">
                  <a:moveTo>
                    <a:pt x="33554" y="0"/>
                  </a:moveTo>
                  <a:cubicBezTo>
                    <a:pt x="33013" y="325"/>
                    <a:pt x="32580" y="541"/>
                    <a:pt x="32039" y="650"/>
                  </a:cubicBezTo>
                  <a:cubicBezTo>
                    <a:pt x="30740" y="1083"/>
                    <a:pt x="29441" y="1407"/>
                    <a:pt x="28142" y="1624"/>
                  </a:cubicBezTo>
                  <a:cubicBezTo>
                    <a:pt x="27168" y="1732"/>
                    <a:pt x="26302" y="1732"/>
                    <a:pt x="25436" y="1949"/>
                  </a:cubicBezTo>
                  <a:lnTo>
                    <a:pt x="22514" y="2490"/>
                  </a:lnTo>
                  <a:lnTo>
                    <a:pt x="19375" y="3031"/>
                  </a:lnTo>
                  <a:lnTo>
                    <a:pt x="16128" y="3789"/>
                  </a:lnTo>
                  <a:cubicBezTo>
                    <a:pt x="15045" y="4005"/>
                    <a:pt x="13963" y="4222"/>
                    <a:pt x="12881" y="4546"/>
                  </a:cubicBezTo>
                  <a:lnTo>
                    <a:pt x="9850" y="5304"/>
                  </a:lnTo>
                  <a:cubicBezTo>
                    <a:pt x="8876" y="5520"/>
                    <a:pt x="7902" y="5845"/>
                    <a:pt x="7036" y="6170"/>
                  </a:cubicBezTo>
                  <a:lnTo>
                    <a:pt x="4330" y="6928"/>
                  </a:lnTo>
                  <a:cubicBezTo>
                    <a:pt x="3464" y="7252"/>
                    <a:pt x="2706" y="7469"/>
                    <a:pt x="1949" y="7685"/>
                  </a:cubicBezTo>
                  <a:lnTo>
                    <a:pt x="0" y="10608"/>
                  </a:lnTo>
                  <a:lnTo>
                    <a:pt x="433" y="11474"/>
                  </a:lnTo>
                  <a:cubicBezTo>
                    <a:pt x="433" y="11474"/>
                    <a:pt x="866" y="11149"/>
                    <a:pt x="1732" y="10716"/>
                  </a:cubicBezTo>
                  <a:cubicBezTo>
                    <a:pt x="2490" y="10283"/>
                    <a:pt x="3680" y="9742"/>
                    <a:pt x="5196" y="8984"/>
                  </a:cubicBezTo>
                  <a:cubicBezTo>
                    <a:pt x="6711" y="8335"/>
                    <a:pt x="8443" y="7577"/>
                    <a:pt x="10391" y="6928"/>
                  </a:cubicBezTo>
                  <a:lnTo>
                    <a:pt x="13314" y="5953"/>
                  </a:lnTo>
                  <a:cubicBezTo>
                    <a:pt x="14396" y="5629"/>
                    <a:pt x="15370" y="5304"/>
                    <a:pt x="16452" y="5088"/>
                  </a:cubicBezTo>
                  <a:lnTo>
                    <a:pt x="19700" y="4222"/>
                  </a:lnTo>
                  <a:lnTo>
                    <a:pt x="22730" y="3680"/>
                  </a:lnTo>
                  <a:lnTo>
                    <a:pt x="25653" y="3031"/>
                  </a:lnTo>
                  <a:cubicBezTo>
                    <a:pt x="26519" y="2923"/>
                    <a:pt x="27493" y="2815"/>
                    <a:pt x="28250" y="2706"/>
                  </a:cubicBezTo>
                  <a:cubicBezTo>
                    <a:pt x="28900" y="2652"/>
                    <a:pt x="29576" y="2625"/>
                    <a:pt x="30253" y="2625"/>
                  </a:cubicBezTo>
                  <a:cubicBezTo>
                    <a:pt x="30929" y="2625"/>
                    <a:pt x="31606" y="2652"/>
                    <a:pt x="32255" y="2706"/>
                  </a:cubicBezTo>
                  <a:cubicBezTo>
                    <a:pt x="32796" y="2815"/>
                    <a:pt x="33229" y="2815"/>
                    <a:pt x="33771" y="3031"/>
                  </a:cubicBezTo>
                  <a:lnTo>
                    <a:pt x="335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37"/>
            <p:cNvSpPr/>
            <p:nvPr/>
          </p:nvSpPr>
          <p:spPr>
            <a:xfrm>
              <a:off x="3362150" y="1661425"/>
              <a:ext cx="304900" cy="178650"/>
            </a:xfrm>
            <a:custGeom>
              <a:rect b="b" l="l" r="r" t="t"/>
              <a:pathLst>
                <a:path extrusionOk="0" h="7146" w="12196">
                  <a:moveTo>
                    <a:pt x="7467" y="0"/>
                  </a:moveTo>
                  <a:cubicBezTo>
                    <a:pt x="7432" y="0"/>
                    <a:pt x="7397" y="1"/>
                    <a:pt x="7361" y="2"/>
                  </a:cubicBezTo>
                  <a:cubicBezTo>
                    <a:pt x="5412" y="2"/>
                    <a:pt x="1" y="1950"/>
                    <a:pt x="109" y="3898"/>
                  </a:cubicBezTo>
                  <a:cubicBezTo>
                    <a:pt x="217" y="5846"/>
                    <a:pt x="5737" y="7145"/>
                    <a:pt x="7685" y="7145"/>
                  </a:cubicBezTo>
                  <a:cubicBezTo>
                    <a:pt x="12196" y="6716"/>
                    <a:pt x="11912" y="0"/>
                    <a:pt x="74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37"/>
            <p:cNvSpPr/>
            <p:nvPr/>
          </p:nvSpPr>
          <p:spPr>
            <a:xfrm>
              <a:off x="2304125" y="2259475"/>
              <a:ext cx="860525" cy="200250"/>
            </a:xfrm>
            <a:custGeom>
              <a:rect b="b" l="l" r="r" t="t"/>
              <a:pathLst>
                <a:path extrusionOk="0" h="8010" w="34421">
                  <a:moveTo>
                    <a:pt x="34420" y="0"/>
                  </a:moveTo>
                  <a:cubicBezTo>
                    <a:pt x="33987" y="109"/>
                    <a:pt x="33446" y="325"/>
                    <a:pt x="32905" y="433"/>
                  </a:cubicBezTo>
                  <a:cubicBezTo>
                    <a:pt x="31606" y="758"/>
                    <a:pt x="30307" y="866"/>
                    <a:pt x="28900" y="974"/>
                  </a:cubicBezTo>
                  <a:cubicBezTo>
                    <a:pt x="28467" y="1029"/>
                    <a:pt x="28034" y="1029"/>
                    <a:pt x="27588" y="1029"/>
                  </a:cubicBezTo>
                  <a:cubicBezTo>
                    <a:pt x="27141" y="1029"/>
                    <a:pt x="26681" y="1029"/>
                    <a:pt x="26194" y="1083"/>
                  </a:cubicBezTo>
                  <a:lnTo>
                    <a:pt x="23272" y="1299"/>
                  </a:lnTo>
                  <a:lnTo>
                    <a:pt x="20133" y="1407"/>
                  </a:lnTo>
                  <a:lnTo>
                    <a:pt x="16777" y="1840"/>
                  </a:lnTo>
                  <a:cubicBezTo>
                    <a:pt x="15695" y="1949"/>
                    <a:pt x="14613" y="2057"/>
                    <a:pt x="13530" y="2273"/>
                  </a:cubicBezTo>
                  <a:lnTo>
                    <a:pt x="10391" y="2706"/>
                  </a:lnTo>
                  <a:cubicBezTo>
                    <a:pt x="9309" y="2923"/>
                    <a:pt x="8335" y="3139"/>
                    <a:pt x="7469" y="3247"/>
                  </a:cubicBezTo>
                  <a:lnTo>
                    <a:pt x="4763" y="3789"/>
                  </a:lnTo>
                  <a:lnTo>
                    <a:pt x="2273" y="4438"/>
                  </a:lnTo>
                  <a:lnTo>
                    <a:pt x="0" y="7144"/>
                  </a:lnTo>
                  <a:lnTo>
                    <a:pt x="325" y="8010"/>
                  </a:lnTo>
                  <a:cubicBezTo>
                    <a:pt x="325" y="8010"/>
                    <a:pt x="866" y="7793"/>
                    <a:pt x="1732" y="7360"/>
                  </a:cubicBezTo>
                  <a:cubicBezTo>
                    <a:pt x="2598" y="7036"/>
                    <a:pt x="3789" y="6495"/>
                    <a:pt x="5412" y="6062"/>
                  </a:cubicBezTo>
                  <a:cubicBezTo>
                    <a:pt x="6928" y="5520"/>
                    <a:pt x="8768" y="4979"/>
                    <a:pt x="10824" y="4546"/>
                  </a:cubicBezTo>
                  <a:lnTo>
                    <a:pt x="13855" y="3789"/>
                  </a:lnTo>
                  <a:cubicBezTo>
                    <a:pt x="14829" y="3572"/>
                    <a:pt x="15911" y="3464"/>
                    <a:pt x="16994" y="3247"/>
                  </a:cubicBezTo>
                  <a:lnTo>
                    <a:pt x="20241" y="2706"/>
                  </a:lnTo>
                  <a:lnTo>
                    <a:pt x="23380" y="2382"/>
                  </a:lnTo>
                  <a:lnTo>
                    <a:pt x="26302" y="2165"/>
                  </a:lnTo>
                  <a:cubicBezTo>
                    <a:pt x="27168" y="2057"/>
                    <a:pt x="28142" y="2057"/>
                    <a:pt x="29008" y="2057"/>
                  </a:cubicBezTo>
                  <a:cubicBezTo>
                    <a:pt x="30307" y="2057"/>
                    <a:pt x="31714" y="2165"/>
                    <a:pt x="33013" y="2490"/>
                  </a:cubicBezTo>
                  <a:cubicBezTo>
                    <a:pt x="33446" y="2598"/>
                    <a:pt x="33987" y="2706"/>
                    <a:pt x="34420" y="2923"/>
                  </a:cubicBezTo>
                  <a:lnTo>
                    <a:pt x="34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37"/>
            <p:cNvSpPr/>
            <p:nvPr/>
          </p:nvSpPr>
          <p:spPr>
            <a:xfrm>
              <a:off x="3110500" y="2216025"/>
              <a:ext cx="308575" cy="179025"/>
            </a:xfrm>
            <a:custGeom>
              <a:rect b="b" l="l" r="r" t="t"/>
              <a:pathLst>
                <a:path extrusionOk="0" h="7161" w="12343">
                  <a:moveTo>
                    <a:pt x="7443" y="0"/>
                  </a:moveTo>
                  <a:cubicBezTo>
                    <a:pt x="5317" y="0"/>
                    <a:pt x="213" y="1277"/>
                    <a:pt x="109" y="3254"/>
                  </a:cubicBezTo>
                  <a:cubicBezTo>
                    <a:pt x="0" y="5202"/>
                    <a:pt x="5304" y="7042"/>
                    <a:pt x="7361" y="7150"/>
                  </a:cubicBezTo>
                  <a:cubicBezTo>
                    <a:pt x="7464" y="7157"/>
                    <a:pt x="7565" y="7161"/>
                    <a:pt x="7664" y="7161"/>
                  </a:cubicBezTo>
                  <a:cubicBezTo>
                    <a:pt x="12032" y="7161"/>
                    <a:pt x="12342" y="324"/>
                    <a:pt x="7685" y="6"/>
                  </a:cubicBezTo>
                  <a:cubicBezTo>
                    <a:pt x="7610" y="2"/>
                    <a:pt x="7529" y="0"/>
                    <a:pt x="74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37"/>
            <p:cNvSpPr/>
            <p:nvPr/>
          </p:nvSpPr>
          <p:spPr>
            <a:xfrm>
              <a:off x="1976700" y="2730300"/>
              <a:ext cx="849700" cy="259800"/>
            </a:xfrm>
            <a:custGeom>
              <a:rect b="b" l="l" r="r" t="t"/>
              <a:pathLst>
                <a:path extrusionOk="0" h="10392" w="33988">
                  <a:moveTo>
                    <a:pt x="33879" y="1"/>
                  </a:moveTo>
                  <a:cubicBezTo>
                    <a:pt x="33446" y="217"/>
                    <a:pt x="32905" y="434"/>
                    <a:pt x="32364" y="650"/>
                  </a:cubicBezTo>
                  <a:cubicBezTo>
                    <a:pt x="31065" y="975"/>
                    <a:pt x="29766" y="1300"/>
                    <a:pt x="28467" y="1408"/>
                  </a:cubicBezTo>
                  <a:cubicBezTo>
                    <a:pt x="27601" y="1516"/>
                    <a:pt x="26627" y="1516"/>
                    <a:pt x="25761" y="1733"/>
                  </a:cubicBezTo>
                  <a:lnTo>
                    <a:pt x="22839" y="2057"/>
                  </a:lnTo>
                  <a:lnTo>
                    <a:pt x="19592" y="2599"/>
                  </a:lnTo>
                  <a:lnTo>
                    <a:pt x="16345" y="3140"/>
                  </a:lnTo>
                  <a:cubicBezTo>
                    <a:pt x="15262" y="3356"/>
                    <a:pt x="14180" y="3573"/>
                    <a:pt x="13097" y="3789"/>
                  </a:cubicBezTo>
                  <a:lnTo>
                    <a:pt x="10067" y="4547"/>
                  </a:lnTo>
                  <a:cubicBezTo>
                    <a:pt x="8984" y="4763"/>
                    <a:pt x="8010" y="4980"/>
                    <a:pt x="7144" y="5304"/>
                  </a:cubicBezTo>
                  <a:lnTo>
                    <a:pt x="4547" y="5954"/>
                  </a:lnTo>
                  <a:lnTo>
                    <a:pt x="2165" y="6712"/>
                  </a:lnTo>
                  <a:lnTo>
                    <a:pt x="1" y="9418"/>
                  </a:lnTo>
                  <a:lnTo>
                    <a:pt x="325" y="10392"/>
                  </a:lnTo>
                  <a:cubicBezTo>
                    <a:pt x="325" y="10392"/>
                    <a:pt x="866" y="10067"/>
                    <a:pt x="1732" y="9634"/>
                  </a:cubicBezTo>
                  <a:cubicBezTo>
                    <a:pt x="2598" y="9201"/>
                    <a:pt x="3789" y="8660"/>
                    <a:pt x="5304" y="8119"/>
                  </a:cubicBezTo>
                  <a:cubicBezTo>
                    <a:pt x="6820" y="7469"/>
                    <a:pt x="8551" y="6820"/>
                    <a:pt x="10500" y="6170"/>
                  </a:cubicBezTo>
                  <a:lnTo>
                    <a:pt x="13530" y="5304"/>
                  </a:lnTo>
                  <a:cubicBezTo>
                    <a:pt x="14505" y="4980"/>
                    <a:pt x="15587" y="4763"/>
                    <a:pt x="16669" y="4547"/>
                  </a:cubicBezTo>
                  <a:lnTo>
                    <a:pt x="19916" y="3789"/>
                  </a:lnTo>
                  <a:lnTo>
                    <a:pt x="23055" y="3248"/>
                  </a:lnTo>
                  <a:lnTo>
                    <a:pt x="25870" y="2815"/>
                  </a:lnTo>
                  <a:cubicBezTo>
                    <a:pt x="26844" y="2707"/>
                    <a:pt x="27710" y="2599"/>
                    <a:pt x="28575" y="2599"/>
                  </a:cubicBezTo>
                  <a:cubicBezTo>
                    <a:pt x="29113" y="2554"/>
                    <a:pt x="29651" y="2527"/>
                    <a:pt x="30189" y="2527"/>
                  </a:cubicBezTo>
                  <a:cubicBezTo>
                    <a:pt x="30950" y="2527"/>
                    <a:pt x="31711" y="2580"/>
                    <a:pt x="32472" y="2707"/>
                  </a:cubicBezTo>
                  <a:cubicBezTo>
                    <a:pt x="33013" y="2707"/>
                    <a:pt x="33554" y="2815"/>
                    <a:pt x="33987" y="3031"/>
                  </a:cubicBezTo>
                  <a:lnTo>
                    <a:pt x="338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37"/>
            <p:cNvSpPr/>
            <p:nvPr/>
          </p:nvSpPr>
          <p:spPr>
            <a:xfrm>
              <a:off x="2774950" y="2681600"/>
              <a:ext cx="297700" cy="178625"/>
            </a:xfrm>
            <a:custGeom>
              <a:rect b="b" l="l" r="r" t="t"/>
              <a:pathLst>
                <a:path extrusionOk="0" h="7145" w="11908">
                  <a:moveTo>
                    <a:pt x="7361" y="0"/>
                  </a:moveTo>
                  <a:cubicBezTo>
                    <a:pt x="5413" y="0"/>
                    <a:pt x="1" y="1624"/>
                    <a:pt x="1" y="3681"/>
                  </a:cubicBezTo>
                  <a:cubicBezTo>
                    <a:pt x="1" y="5629"/>
                    <a:pt x="5521" y="7144"/>
                    <a:pt x="7469" y="7144"/>
                  </a:cubicBezTo>
                  <a:cubicBezTo>
                    <a:pt x="11907" y="6820"/>
                    <a:pt x="11907" y="109"/>
                    <a:pt x="73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37"/>
            <p:cNvSpPr/>
            <p:nvPr/>
          </p:nvSpPr>
          <p:spPr>
            <a:xfrm>
              <a:off x="1703400" y="3117250"/>
              <a:ext cx="738750" cy="527700"/>
            </a:xfrm>
            <a:custGeom>
              <a:rect b="b" l="l" r="r" t="t"/>
              <a:pathLst>
                <a:path extrusionOk="0" h="21108" w="29550">
                  <a:moveTo>
                    <a:pt x="28359" y="1"/>
                  </a:moveTo>
                  <a:cubicBezTo>
                    <a:pt x="27926" y="434"/>
                    <a:pt x="27601" y="759"/>
                    <a:pt x="27168" y="1083"/>
                  </a:cubicBezTo>
                  <a:cubicBezTo>
                    <a:pt x="26086" y="1949"/>
                    <a:pt x="24895" y="2599"/>
                    <a:pt x="23705" y="3140"/>
                  </a:cubicBezTo>
                  <a:cubicBezTo>
                    <a:pt x="22947" y="3573"/>
                    <a:pt x="22081" y="3898"/>
                    <a:pt x="21323" y="4330"/>
                  </a:cubicBezTo>
                  <a:lnTo>
                    <a:pt x="18617" y="5738"/>
                  </a:lnTo>
                  <a:lnTo>
                    <a:pt x="15803" y="7253"/>
                  </a:lnTo>
                  <a:lnTo>
                    <a:pt x="12989" y="8876"/>
                  </a:lnTo>
                  <a:cubicBezTo>
                    <a:pt x="12123" y="9526"/>
                    <a:pt x="11149" y="9959"/>
                    <a:pt x="10175" y="10608"/>
                  </a:cubicBezTo>
                  <a:lnTo>
                    <a:pt x="7469" y="12340"/>
                  </a:lnTo>
                  <a:cubicBezTo>
                    <a:pt x="6603" y="12881"/>
                    <a:pt x="5845" y="13531"/>
                    <a:pt x="4979" y="14072"/>
                  </a:cubicBezTo>
                  <a:lnTo>
                    <a:pt x="2815" y="15587"/>
                  </a:lnTo>
                  <a:lnTo>
                    <a:pt x="866" y="17103"/>
                  </a:lnTo>
                  <a:lnTo>
                    <a:pt x="1" y="20458"/>
                  </a:lnTo>
                  <a:lnTo>
                    <a:pt x="650" y="21107"/>
                  </a:lnTo>
                  <a:cubicBezTo>
                    <a:pt x="650" y="21107"/>
                    <a:pt x="1191" y="20783"/>
                    <a:pt x="1624" y="20025"/>
                  </a:cubicBezTo>
                  <a:cubicBezTo>
                    <a:pt x="2165" y="19376"/>
                    <a:pt x="3139" y="18401"/>
                    <a:pt x="4330" y="17319"/>
                  </a:cubicBezTo>
                  <a:cubicBezTo>
                    <a:pt x="5629" y="16237"/>
                    <a:pt x="7036" y="15046"/>
                    <a:pt x="8660" y="13747"/>
                  </a:cubicBezTo>
                  <a:lnTo>
                    <a:pt x="11149" y="11907"/>
                  </a:lnTo>
                  <a:cubicBezTo>
                    <a:pt x="12015" y="11258"/>
                    <a:pt x="12989" y="10717"/>
                    <a:pt x="13855" y="10067"/>
                  </a:cubicBezTo>
                  <a:lnTo>
                    <a:pt x="16561" y="8335"/>
                  </a:lnTo>
                  <a:lnTo>
                    <a:pt x="19267" y="6712"/>
                  </a:lnTo>
                  <a:lnTo>
                    <a:pt x="21865" y="5305"/>
                  </a:lnTo>
                  <a:cubicBezTo>
                    <a:pt x="22622" y="4872"/>
                    <a:pt x="23380" y="4547"/>
                    <a:pt x="24246" y="4222"/>
                  </a:cubicBezTo>
                  <a:cubicBezTo>
                    <a:pt x="25437" y="3573"/>
                    <a:pt x="26735" y="3248"/>
                    <a:pt x="27926" y="2923"/>
                  </a:cubicBezTo>
                  <a:cubicBezTo>
                    <a:pt x="28467" y="2815"/>
                    <a:pt x="29008" y="2707"/>
                    <a:pt x="29550" y="2707"/>
                  </a:cubicBezTo>
                  <a:lnTo>
                    <a:pt x="283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37"/>
            <p:cNvSpPr/>
            <p:nvPr/>
          </p:nvSpPr>
          <p:spPr>
            <a:xfrm>
              <a:off x="2363650" y="3015575"/>
              <a:ext cx="322925" cy="188750"/>
            </a:xfrm>
            <a:custGeom>
              <a:rect b="b" l="l" r="r" t="t"/>
              <a:pathLst>
                <a:path extrusionOk="0" h="7550" w="12917">
                  <a:moveTo>
                    <a:pt x="7792" y="0"/>
                  </a:moveTo>
                  <a:cubicBezTo>
                    <a:pt x="7351" y="0"/>
                    <a:pt x="6880" y="87"/>
                    <a:pt x="6387" y="280"/>
                  </a:cubicBezTo>
                  <a:cubicBezTo>
                    <a:pt x="4547" y="929"/>
                    <a:pt x="1" y="4393"/>
                    <a:pt x="758" y="6233"/>
                  </a:cubicBezTo>
                  <a:cubicBezTo>
                    <a:pt x="1105" y="7214"/>
                    <a:pt x="2869" y="7549"/>
                    <a:pt x="4718" y="7549"/>
                  </a:cubicBezTo>
                  <a:cubicBezTo>
                    <a:pt x="6335" y="7549"/>
                    <a:pt x="8018" y="7293"/>
                    <a:pt x="8876" y="6990"/>
                  </a:cubicBezTo>
                  <a:cubicBezTo>
                    <a:pt x="12917" y="5547"/>
                    <a:pt x="11314" y="0"/>
                    <a:pt x="77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760" name="Shape 3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1" name="Google Shape;3761;p38"/>
          <p:cNvGrpSpPr/>
          <p:nvPr/>
        </p:nvGrpSpPr>
        <p:grpSpPr>
          <a:xfrm>
            <a:off x="-277167" y="2871854"/>
            <a:ext cx="1691561" cy="2445691"/>
            <a:chOff x="-277167" y="2871854"/>
            <a:chExt cx="1691561" cy="2445691"/>
          </a:xfrm>
        </p:grpSpPr>
        <p:grpSp>
          <p:nvGrpSpPr>
            <p:cNvPr id="3762" name="Google Shape;3762;p38"/>
            <p:cNvGrpSpPr/>
            <p:nvPr/>
          </p:nvGrpSpPr>
          <p:grpSpPr>
            <a:xfrm flipH="1">
              <a:off x="-277167" y="2871854"/>
              <a:ext cx="937987" cy="1598291"/>
              <a:chOff x="2277925" y="238125"/>
              <a:chExt cx="3068325" cy="5228300"/>
            </a:xfrm>
          </p:grpSpPr>
          <p:sp>
            <p:nvSpPr>
              <p:cNvPr id="3763" name="Google Shape;3763;p38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38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38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38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67" name="Google Shape;3767;p38"/>
            <p:cNvGrpSpPr/>
            <p:nvPr/>
          </p:nvGrpSpPr>
          <p:grpSpPr>
            <a:xfrm flipH="1">
              <a:off x="-129060" y="4125902"/>
              <a:ext cx="1543454" cy="1191643"/>
              <a:chOff x="427500" y="238125"/>
              <a:chExt cx="6763600" cy="5221925"/>
            </a:xfrm>
          </p:grpSpPr>
          <p:sp>
            <p:nvSpPr>
              <p:cNvPr id="3768" name="Google Shape;3768;p38"/>
              <p:cNvSpPr/>
              <p:nvPr/>
            </p:nvSpPr>
            <p:spPr>
              <a:xfrm>
                <a:off x="732175" y="1284175"/>
                <a:ext cx="1982625" cy="2444600"/>
              </a:xfrm>
              <a:custGeom>
                <a:rect b="b" l="l" r="r" t="t"/>
                <a:pathLst>
                  <a:path extrusionOk="0" h="97784" w="79305">
                    <a:moveTo>
                      <a:pt x="42405" y="20332"/>
                    </a:moveTo>
                    <a:lnTo>
                      <a:pt x="45606" y="36564"/>
                    </a:lnTo>
                    <a:lnTo>
                      <a:pt x="47628" y="24882"/>
                    </a:lnTo>
                    <a:cubicBezTo>
                      <a:pt x="54480" y="31172"/>
                      <a:pt x="60434" y="38417"/>
                      <a:pt x="65264" y="46393"/>
                    </a:cubicBezTo>
                    <a:lnTo>
                      <a:pt x="66892" y="59704"/>
                    </a:lnTo>
                    <a:lnTo>
                      <a:pt x="68690" y="52514"/>
                    </a:lnTo>
                    <a:cubicBezTo>
                      <a:pt x="75710" y="66556"/>
                      <a:pt x="79305" y="82057"/>
                      <a:pt x="79080" y="97783"/>
                    </a:cubicBezTo>
                    <a:lnTo>
                      <a:pt x="50886" y="56614"/>
                    </a:lnTo>
                    <a:lnTo>
                      <a:pt x="1" y="1"/>
                    </a:lnTo>
                    <a:cubicBezTo>
                      <a:pt x="14379" y="2921"/>
                      <a:pt x="29375" y="9829"/>
                      <a:pt x="42405" y="2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38"/>
              <p:cNvSpPr/>
              <p:nvPr/>
            </p:nvSpPr>
            <p:spPr>
              <a:xfrm>
                <a:off x="732175" y="1284175"/>
                <a:ext cx="1977025" cy="2444600"/>
              </a:xfrm>
              <a:custGeom>
                <a:rect b="b" l="l" r="r" t="t"/>
                <a:pathLst>
                  <a:path extrusionOk="0" h="97784" w="79081">
                    <a:moveTo>
                      <a:pt x="51897" y="69476"/>
                    </a:moveTo>
                    <a:lnTo>
                      <a:pt x="41225" y="66780"/>
                    </a:lnTo>
                    <a:cubicBezTo>
                      <a:pt x="37518" y="62905"/>
                      <a:pt x="33924" y="58917"/>
                      <a:pt x="30554" y="54817"/>
                    </a:cubicBezTo>
                    <a:lnTo>
                      <a:pt x="44708" y="53132"/>
                    </a:lnTo>
                    <a:lnTo>
                      <a:pt x="25275" y="48190"/>
                    </a:lnTo>
                    <a:cubicBezTo>
                      <a:pt x="21961" y="43977"/>
                      <a:pt x="18928" y="39653"/>
                      <a:pt x="16120" y="35328"/>
                    </a:cubicBezTo>
                    <a:lnTo>
                      <a:pt x="28195" y="34261"/>
                    </a:lnTo>
                    <a:lnTo>
                      <a:pt x="12694" y="29824"/>
                    </a:lnTo>
                    <a:cubicBezTo>
                      <a:pt x="6516" y="19377"/>
                      <a:pt x="2023" y="9155"/>
                      <a:pt x="1" y="1"/>
                    </a:cubicBezTo>
                    <a:cubicBezTo>
                      <a:pt x="53581" y="37350"/>
                      <a:pt x="79080" y="97783"/>
                      <a:pt x="79080" y="97783"/>
                    </a:cubicBezTo>
                    <a:cubicBezTo>
                      <a:pt x="67510" y="90875"/>
                      <a:pt x="55660" y="81271"/>
                      <a:pt x="44708" y="703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38"/>
              <p:cNvSpPr/>
              <p:nvPr/>
            </p:nvSpPr>
            <p:spPr>
              <a:xfrm>
                <a:off x="2610875" y="238125"/>
                <a:ext cx="651525" cy="3139600"/>
              </a:xfrm>
              <a:custGeom>
                <a:rect b="b" l="l" r="r" t="t"/>
                <a:pathLst>
                  <a:path extrusionOk="0" h="125584" w="26061">
                    <a:moveTo>
                      <a:pt x="3876" y="41449"/>
                    </a:moveTo>
                    <a:lnTo>
                      <a:pt x="10897" y="56445"/>
                    </a:lnTo>
                    <a:lnTo>
                      <a:pt x="2303" y="48189"/>
                    </a:lnTo>
                    <a:cubicBezTo>
                      <a:pt x="506" y="57344"/>
                      <a:pt x="1" y="66667"/>
                      <a:pt x="787" y="75991"/>
                    </a:cubicBezTo>
                    <a:lnTo>
                      <a:pt x="7302" y="87673"/>
                    </a:lnTo>
                    <a:lnTo>
                      <a:pt x="1629" y="82955"/>
                    </a:lnTo>
                    <a:cubicBezTo>
                      <a:pt x="4213" y="98400"/>
                      <a:pt x="10503" y="113059"/>
                      <a:pt x="19995" y="125584"/>
                    </a:cubicBezTo>
                    <a:lnTo>
                      <a:pt x="18423" y="75766"/>
                    </a:lnTo>
                    <a:lnTo>
                      <a:pt x="26061" y="0"/>
                    </a:lnTo>
                    <a:cubicBezTo>
                      <a:pt x="16176" y="10896"/>
                      <a:pt x="8201" y="25274"/>
                      <a:pt x="3876" y="41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38"/>
              <p:cNvSpPr/>
              <p:nvPr/>
            </p:nvSpPr>
            <p:spPr>
              <a:xfrm>
                <a:off x="2733025" y="238125"/>
                <a:ext cx="735800" cy="3139600"/>
              </a:xfrm>
              <a:custGeom>
                <a:rect b="b" l="l" r="r" t="t"/>
                <a:pathLst>
                  <a:path extrusionOk="0" h="125584" w="29432">
                    <a:moveTo>
                      <a:pt x="20332" y="86718"/>
                    </a:moveTo>
                    <a:lnTo>
                      <a:pt x="27353" y="78237"/>
                    </a:lnTo>
                    <a:cubicBezTo>
                      <a:pt x="28083" y="72958"/>
                      <a:pt x="28589" y="67622"/>
                      <a:pt x="28926" y="62287"/>
                    </a:cubicBezTo>
                    <a:lnTo>
                      <a:pt x="16513" y="69307"/>
                    </a:lnTo>
                    <a:lnTo>
                      <a:pt x="29263" y="53862"/>
                    </a:lnTo>
                    <a:cubicBezTo>
                      <a:pt x="29431" y="48470"/>
                      <a:pt x="29319" y="43191"/>
                      <a:pt x="29038" y="38080"/>
                    </a:cubicBezTo>
                    <a:lnTo>
                      <a:pt x="18647" y="44314"/>
                    </a:lnTo>
                    <a:lnTo>
                      <a:pt x="28532" y="31621"/>
                    </a:lnTo>
                    <a:cubicBezTo>
                      <a:pt x="27409" y="19489"/>
                      <a:pt x="25050" y="8593"/>
                      <a:pt x="21175" y="0"/>
                    </a:cubicBezTo>
                    <a:cubicBezTo>
                      <a:pt x="1" y="61781"/>
                      <a:pt x="15109" y="125584"/>
                      <a:pt x="15109" y="125584"/>
                    </a:cubicBezTo>
                    <a:cubicBezTo>
                      <a:pt x="20389" y="113228"/>
                      <a:pt x="24264" y="98456"/>
                      <a:pt x="26623" y="831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38"/>
              <p:cNvSpPr/>
              <p:nvPr/>
            </p:nvSpPr>
            <p:spPr>
              <a:xfrm>
                <a:off x="3381725" y="611600"/>
                <a:ext cx="1526300" cy="2794225"/>
              </a:xfrm>
              <a:custGeom>
                <a:rect b="b" l="l" r="r" t="t"/>
                <a:pathLst>
                  <a:path extrusionOk="0" h="111769" w="61052">
                    <a:moveTo>
                      <a:pt x="23646" y="28532"/>
                    </a:moveTo>
                    <a:lnTo>
                      <a:pt x="23815" y="45045"/>
                    </a:lnTo>
                    <a:lnTo>
                      <a:pt x="19434" y="33980"/>
                    </a:lnTo>
                    <a:cubicBezTo>
                      <a:pt x="13986" y="41563"/>
                      <a:pt x="9661" y="49875"/>
                      <a:pt x="6516" y="58637"/>
                    </a:cubicBezTo>
                    <a:lnTo>
                      <a:pt x="7639" y="72004"/>
                    </a:lnTo>
                    <a:lnTo>
                      <a:pt x="4438" y="65376"/>
                    </a:lnTo>
                    <a:cubicBezTo>
                      <a:pt x="338" y="80541"/>
                      <a:pt x="1" y="96435"/>
                      <a:pt x="3427" y="111768"/>
                    </a:cubicBezTo>
                    <a:lnTo>
                      <a:pt x="22691" y="65826"/>
                    </a:lnTo>
                    <a:lnTo>
                      <a:pt x="61052" y="1"/>
                    </a:lnTo>
                    <a:cubicBezTo>
                      <a:pt x="47572" y="5786"/>
                      <a:pt x="34261" y="15615"/>
                      <a:pt x="23646" y="285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38"/>
              <p:cNvSpPr/>
              <p:nvPr/>
            </p:nvSpPr>
            <p:spPr>
              <a:xfrm>
                <a:off x="3467375" y="613000"/>
                <a:ext cx="1440650" cy="2794225"/>
              </a:xfrm>
              <a:custGeom>
                <a:rect b="b" l="l" r="r" t="t"/>
                <a:pathLst>
                  <a:path extrusionOk="0" h="111769" w="57626">
                    <a:moveTo>
                      <a:pt x="20950" y="78519"/>
                    </a:moveTo>
                    <a:lnTo>
                      <a:pt x="30835" y="73689"/>
                    </a:lnTo>
                    <a:cubicBezTo>
                      <a:pt x="33700" y="69196"/>
                      <a:pt x="36339" y="64534"/>
                      <a:pt x="38867" y="59816"/>
                    </a:cubicBezTo>
                    <a:lnTo>
                      <a:pt x="24657" y="61052"/>
                    </a:lnTo>
                    <a:lnTo>
                      <a:pt x="42686" y="52290"/>
                    </a:lnTo>
                    <a:cubicBezTo>
                      <a:pt x="45045" y="47460"/>
                      <a:pt x="47179" y="42630"/>
                      <a:pt x="49032" y="37800"/>
                    </a:cubicBezTo>
                    <a:lnTo>
                      <a:pt x="36957" y="39204"/>
                    </a:lnTo>
                    <a:lnTo>
                      <a:pt x="51223" y="31790"/>
                    </a:lnTo>
                    <a:cubicBezTo>
                      <a:pt x="55210" y="20276"/>
                      <a:pt x="57569" y="9380"/>
                      <a:pt x="57626" y="1"/>
                    </a:cubicBezTo>
                    <a:cubicBezTo>
                      <a:pt x="12750" y="47404"/>
                      <a:pt x="1" y="111768"/>
                      <a:pt x="1" y="111768"/>
                    </a:cubicBezTo>
                    <a:cubicBezTo>
                      <a:pt x="9942" y="102670"/>
                      <a:pt x="19602" y="90875"/>
                      <a:pt x="28083" y="77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38"/>
              <p:cNvSpPr/>
              <p:nvPr/>
            </p:nvSpPr>
            <p:spPr>
              <a:xfrm>
                <a:off x="427500" y="517525"/>
                <a:ext cx="6627400" cy="4528300"/>
              </a:xfrm>
              <a:custGeom>
                <a:rect b="b" l="l" r="r" t="t"/>
                <a:pathLst>
                  <a:path extrusionOk="0" h="181132" w="265096">
                    <a:moveTo>
                      <a:pt x="0" y="172426"/>
                    </a:moveTo>
                    <a:cubicBezTo>
                      <a:pt x="0" y="172426"/>
                      <a:pt x="6347" y="141816"/>
                      <a:pt x="34653" y="137042"/>
                    </a:cubicBezTo>
                    <a:cubicBezTo>
                      <a:pt x="42516" y="111768"/>
                      <a:pt x="60152" y="115644"/>
                      <a:pt x="69251" y="117834"/>
                    </a:cubicBezTo>
                    <a:cubicBezTo>
                      <a:pt x="78349" y="93402"/>
                      <a:pt x="90312" y="95144"/>
                      <a:pt x="98905" y="97783"/>
                    </a:cubicBezTo>
                    <a:cubicBezTo>
                      <a:pt x="111486" y="80316"/>
                      <a:pt x="135132" y="78575"/>
                      <a:pt x="144736" y="84248"/>
                    </a:cubicBezTo>
                    <a:cubicBezTo>
                      <a:pt x="152992" y="53694"/>
                      <a:pt x="186859" y="1"/>
                      <a:pt x="265096" y="22467"/>
                    </a:cubicBezTo>
                    <a:lnTo>
                      <a:pt x="265096" y="181131"/>
                    </a:lnTo>
                    <a:lnTo>
                      <a:pt x="393" y="18113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1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38"/>
              <p:cNvSpPr/>
              <p:nvPr/>
            </p:nvSpPr>
            <p:spPr>
              <a:xfrm>
                <a:off x="5396625" y="3256950"/>
                <a:ext cx="1218800" cy="1925075"/>
              </a:xfrm>
              <a:custGeom>
                <a:rect b="b" l="l" r="r" t="t"/>
                <a:pathLst>
                  <a:path extrusionOk="0" h="77003" w="48752">
                    <a:moveTo>
                      <a:pt x="15109" y="33924"/>
                    </a:moveTo>
                    <a:lnTo>
                      <a:pt x="12919" y="28420"/>
                    </a:lnTo>
                    <a:cubicBezTo>
                      <a:pt x="16232" y="21119"/>
                      <a:pt x="19771" y="15839"/>
                      <a:pt x="23309" y="12132"/>
                    </a:cubicBezTo>
                    <a:lnTo>
                      <a:pt x="28982" y="20276"/>
                    </a:lnTo>
                    <a:lnTo>
                      <a:pt x="28251" y="7752"/>
                    </a:lnTo>
                    <a:cubicBezTo>
                      <a:pt x="39204" y="1"/>
                      <a:pt x="48751" y="4831"/>
                      <a:pt x="48751" y="4831"/>
                    </a:cubicBezTo>
                    <a:lnTo>
                      <a:pt x="10335" y="77002"/>
                    </a:lnTo>
                    <a:cubicBezTo>
                      <a:pt x="10335" y="77002"/>
                      <a:pt x="1" y="60602"/>
                      <a:pt x="11177" y="32520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38"/>
              <p:cNvSpPr/>
              <p:nvPr/>
            </p:nvSpPr>
            <p:spPr>
              <a:xfrm>
                <a:off x="5655000" y="3377700"/>
                <a:ext cx="1224400" cy="1842225"/>
              </a:xfrm>
              <a:custGeom>
                <a:rect b="b" l="l" r="r" t="t"/>
                <a:pathLst>
                  <a:path extrusionOk="0" h="73689" w="48976">
                    <a:moveTo>
                      <a:pt x="38416" y="1"/>
                    </a:moveTo>
                    <a:cubicBezTo>
                      <a:pt x="38416" y="1"/>
                      <a:pt x="48975" y="7078"/>
                      <a:pt x="47403" y="23028"/>
                    </a:cubicBezTo>
                    <a:lnTo>
                      <a:pt x="38473" y="25050"/>
                    </a:lnTo>
                    <a:lnTo>
                      <a:pt x="46841" y="26791"/>
                    </a:lnTo>
                    <a:cubicBezTo>
                      <a:pt x="45605" y="32576"/>
                      <a:pt x="42853" y="39372"/>
                      <a:pt x="37742" y="47179"/>
                    </a:cubicBezTo>
                    <a:lnTo>
                      <a:pt x="22297" y="48190"/>
                    </a:lnTo>
                    <a:lnTo>
                      <a:pt x="34878" y="51392"/>
                    </a:lnTo>
                    <a:cubicBezTo>
                      <a:pt x="18253" y="73689"/>
                      <a:pt x="0" y="72116"/>
                      <a:pt x="0" y="72116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38"/>
              <p:cNvSpPr/>
              <p:nvPr/>
            </p:nvSpPr>
            <p:spPr>
              <a:xfrm>
                <a:off x="4684750" y="1760175"/>
                <a:ext cx="970250" cy="2881275"/>
              </a:xfrm>
              <a:custGeom>
                <a:rect b="b" l="l" r="r" t="t"/>
                <a:pathLst>
                  <a:path extrusionOk="0" h="115251" w="38810">
                    <a:moveTo>
                      <a:pt x="7695" y="55940"/>
                    </a:moveTo>
                    <a:lnTo>
                      <a:pt x="2247" y="49706"/>
                    </a:lnTo>
                    <a:cubicBezTo>
                      <a:pt x="3258" y="38473"/>
                      <a:pt x="5505" y="29880"/>
                      <a:pt x="8481" y="23309"/>
                    </a:cubicBezTo>
                    <a:lnTo>
                      <a:pt x="19826" y="31453"/>
                    </a:lnTo>
                    <a:lnTo>
                      <a:pt x="13087" y="15221"/>
                    </a:lnTo>
                    <a:cubicBezTo>
                      <a:pt x="23983" y="0"/>
                      <a:pt x="38810" y="1910"/>
                      <a:pt x="38810" y="1910"/>
                    </a:cubicBezTo>
                    <a:lnTo>
                      <a:pt x="21231" y="115250"/>
                    </a:lnTo>
                    <a:cubicBezTo>
                      <a:pt x="21231" y="115250"/>
                      <a:pt x="0" y="98345"/>
                      <a:pt x="1798" y="559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38"/>
              <p:cNvSpPr/>
              <p:nvPr/>
            </p:nvSpPr>
            <p:spPr>
              <a:xfrm>
                <a:off x="5215500" y="1807900"/>
                <a:ext cx="1055925" cy="2833550"/>
              </a:xfrm>
              <a:custGeom>
                <a:rect b="b" l="l" r="r" t="t"/>
                <a:pathLst>
                  <a:path extrusionOk="0" h="113342" w="42237">
                    <a:moveTo>
                      <a:pt x="17580" y="1"/>
                    </a:moveTo>
                    <a:cubicBezTo>
                      <a:pt x="17580" y="1"/>
                      <a:pt x="34879" y="4494"/>
                      <a:pt x="40158" y="26398"/>
                    </a:cubicBezTo>
                    <a:lnTo>
                      <a:pt x="29262" y="33138"/>
                    </a:lnTo>
                    <a:lnTo>
                      <a:pt x="41169" y="31622"/>
                    </a:lnTo>
                    <a:cubicBezTo>
                      <a:pt x="42236" y="39822"/>
                      <a:pt x="41731" y="50044"/>
                      <a:pt x="38529" y="62793"/>
                    </a:cubicBezTo>
                    <a:lnTo>
                      <a:pt x="18535" y="71330"/>
                    </a:lnTo>
                    <a:lnTo>
                      <a:pt x="36620" y="69757"/>
                    </a:lnTo>
                    <a:cubicBezTo>
                      <a:pt x="24881" y="106994"/>
                      <a:pt x="1" y="113341"/>
                      <a:pt x="1" y="1133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38"/>
              <p:cNvSpPr/>
              <p:nvPr/>
            </p:nvSpPr>
            <p:spPr>
              <a:xfrm>
                <a:off x="1665900" y="2282500"/>
                <a:ext cx="3003425" cy="2906550"/>
              </a:xfrm>
              <a:custGeom>
                <a:rect b="b" l="l" r="r" t="t"/>
                <a:pathLst>
                  <a:path extrusionOk="0" h="116262" w="120137">
                    <a:moveTo>
                      <a:pt x="118733" y="1"/>
                    </a:moveTo>
                    <a:cubicBezTo>
                      <a:pt x="118733" y="1"/>
                      <a:pt x="117834" y="1629"/>
                      <a:pt x="116317" y="4494"/>
                    </a:cubicBezTo>
                    <a:lnTo>
                      <a:pt x="113678" y="9773"/>
                    </a:lnTo>
                    <a:cubicBezTo>
                      <a:pt x="112667" y="11795"/>
                      <a:pt x="111768" y="14154"/>
                      <a:pt x="110645" y="16738"/>
                    </a:cubicBezTo>
                    <a:cubicBezTo>
                      <a:pt x="110139" y="18029"/>
                      <a:pt x="109578" y="19377"/>
                      <a:pt x="109016" y="20782"/>
                    </a:cubicBezTo>
                    <a:cubicBezTo>
                      <a:pt x="108398" y="22186"/>
                      <a:pt x="108005" y="23646"/>
                      <a:pt x="107443" y="25162"/>
                    </a:cubicBezTo>
                    <a:cubicBezTo>
                      <a:pt x="106489" y="28195"/>
                      <a:pt x="105309" y="31397"/>
                      <a:pt x="104467" y="34766"/>
                    </a:cubicBezTo>
                    <a:cubicBezTo>
                      <a:pt x="103624" y="38136"/>
                      <a:pt x="102557" y="41619"/>
                      <a:pt x="101883" y="45213"/>
                    </a:cubicBezTo>
                    <a:cubicBezTo>
                      <a:pt x="101153" y="48808"/>
                      <a:pt x="100311" y="52458"/>
                      <a:pt x="99861" y="56165"/>
                    </a:cubicBezTo>
                    <a:cubicBezTo>
                      <a:pt x="99580" y="58019"/>
                      <a:pt x="99300" y="59872"/>
                      <a:pt x="99019" y="61725"/>
                    </a:cubicBezTo>
                    <a:cubicBezTo>
                      <a:pt x="98738" y="63523"/>
                      <a:pt x="98626" y="65432"/>
                      <a:pt x="98401" y="67230"/>
                    </a:cubicBezTo>
                    <a:cubicBezTo>
                      <a:pt x="98345" y="67623"/>
                      <a:pt x="98289" y="68072"/>
                      <a:pt x="98289" y="68465"/>
                    </a:cubicBezTo>
                    <a:cubicBezTo>
                      <a:pt x="97839" y="67454"/>
                      <a:pt x="97446" y="66443"/>
                      <a:pt x="96997" y="65376"/>
                    </a:cubicBezTo>
                    <a:cubicBezTo>
                      <a:pt x="96323" y="63579"/>
                      <a:pt x="95593" y="61782"/>
                      <a:pt x="94806" y="59984"/>
                    </a:cubicBezTo>
                    <a:cubicBezTo>
                      <a:pt x="94020" y="58187"/>
                      <a:pt x="93178" y="56390"/>
                      <a:pt x="92335" y="54593"/>
                    </a:cubicBezTo>
                    <a:cubicBezTo>
                      <a:pt x="90763" y="50998"/>
                      <a:pt x="88909" y="47516"/>
                      <a:pt x="87112" y="44034"/>
                    </a:cubicBezTo>
                    <a:cubicBezTo>
                      <a:pt x="85371" y="40551"/>
                      <a:pt x="83349" y="37238"/>
                      <a:pt x="81496" y="33980"/>
                    </a:cubicBezTo>
                    <a:cubicBezTo>
                      <a:pt x="79642" y="30723"/>
                      <a:pt x="77620" y="27690"/>
                      <a:pt x="75767" y="24825"/>
                    </a:cubicBezTo>
                    <a:cubicBezTo>
                      <a:pt x="74812" y="23421"/>
                      <a:pt x="73913" y="22017"/>
                      <a:pt x="72959" y="20613"/>
                    </a:cubicBezTo>
                    <a:lnTo>
                      <a:pt x="70150" y="16850"/>
                    </a:lnTo>
                    <a:cubicBezTo>
                      <a:pt x="68297" y="14435"/>
                      <a:pt x="66724" y="12132"/>
                      <a:pt x="65152" y="10223"/>
                    </a:cubicBezTo>
                    <a:lnTo>
                      <a:pt x="60939" y="5336"/>
                    </a:lnTo>
                    <a:cubicBezTo>
                      <a:pt x="58637" y="2640"/>
                      <a:pt x="57232" y="1124"/>
                      <a:pt x="57232" y="1124"/>
                    </a:cubicBezTo>
                    <a:lnTo>
                      <a:pt x="56053" y="1742"/>
                    </a:lnTo>
                    <a:cubicBezTo>
                      <a:pt x="56053" y="1742"/>
                      <a:pt x="56952" y="3539"/>
                      <a:pt x="58468" y="6572"/>
                    </a:cubicBezTo>
                    <a:lnTo>
                      <a:pt x="61332" y="12020"/>
                    </a:lnTo>
                    <a:cubicBezTo>
                      <a:pt x="62400" y="14154"/>
                      <a:pt x="63579" y="16513"/>
                      <a:pt x="64871" y="19153"/>
                    </a:cubicBezTo>
                    <a:cubicBezTo>
                      <a:pt x="65489" y="20445"/>
                      <a:pt x="66163" y="21792"/>
                      <a:pt x="66837" y="23197"/>
                    </a:cubicBezTo>
                    <a:cubicBezTo>
                      <a:pt x="67567" y="24545"/>
                      <a:pt x="68185" y="26061"/>
                      <a:pt x="68859" y="27577"/>
                    </a:cubicBezTo>
                    <a:cubicBezTo>
                      <a:pt x="70263" y="30554"/>
                      <a:pt x="71835" y="33643"/>
                      <a:pt x="73239" y="36957"/>
                    </a:cubicBezTo>
                    <a:cubicBezTo>
                      <a:pt x="74587" y="40271"/>
                      <a:pt x="76272" y="43584"/>
                      <a:pt x="77620" y="47067"/>
                    </a:cubicBezTo>
                    <a:cubicBezTo>
                      <a:pt x="78912" y="50549"/>
                      <a:pt x="80541" y="54031"/>
                      <a:pt x="81833" y="57625"/>
                    </a:cubicBezTo>
                    <a:cubicBezTo>
                      <a:pt x="82563" y="59367"/>
                      <a:pt x="83237" y="61108"/>
                      <a:pt x="83967" y="62905"/>
                    </a:cubicBezTo>
                    <a:cubicBezTo>
                      <a:pt x="84585" y="64646"/>
                      <a:pt x="85259" y="66387"/>
                      <a:pt x="85876" y="68184"/>
                    </a:cubicBezTo>
                    <a:cubicBezTo>
                      <a:pt x="86382" y="69420"/>
                      <a:pt x="86831" y="70712"/>
                      <a:pt x="87280" y="71947"/>
                    </a:cubicBezTo>
                    <a:cubicBezTo>
                      <a:pt x="86269" y="70487"/>
                      <a:pt x="85259" y="69027"/>
                      <a:pt x="84135" y="67567"/>
                    </a:cubicBezTo>
                    <a:cubicBezTo>
                      <a:pt x="82956" y="65994"/>
                      <a:pt x="81776" y="64309"/>
                      <a:pt x="80541" y="62736"/>
                    </a:cubicBezTo>
                    <a:lnTo>
                      <a:pt x="76778" y="57962"/>
                    </a:lnTo>
                    <a:cubicBezTo>
                      <a:pt x="74306" y="54705"/>
                      <a:pt x="71554" y="51672"/>
                      <a:pt x="68915" y="48639"/>
                    </a:cubicBezTo>
                    <a:cubicBezTo>
                      <a:pt x="66275" y="45550"/>
                      <a:pt x="63523" y="42742"/>
                      <a:pt x="60827" y="39934"/>
                    </a:cubicBezTo>
                    <a:cubicBezTo>
                      <a:pt x="58187" y="37125"/>
                      <a:pt x="55435" y="34598"/>
                      <a:pt x="52852" y="32127"/>
                    </a:cubicBezTo>
                    <a:cubicBezTo>
                      <a:pt x="51560" y="30891"/>
                      <a:pt x="50324" y="29712"/>
                      <a:pt x="49089" y="28588"/>
                    </a:cubicBezTo>
                    <a:lnTo>
                      <a:pt x="45382" y="25443"/>
                    </a:lnTo>
                    <a:cubicBezTo>
                      <a:pt x="42967" y="23477"/>
                      <a:pt x="40832" y="21568"/>
                      <a:pt x="38811" y="20051"/>
                    </a:cubicBezTo>
                    <a:lnTo>
                      <a:pt x="33531" y="16120"/>
                    </a:lnTo>
                    <a:cubicBezTo>
                      <a:pt x="30554" y="13986"/>
                      <a:pt x="28869" y="12806"/>
                      <a:pt x="28869" y="12806"/>
                    </a:cubicBezTo>
                    <a:lnTo>
                      <a:pt x="27915" y="13649"/>
                    </a:lnTo>
                    <a:cubicBezTo>
                      <a:pt x="27915" y="13649"/>
                      <a:pt x="29206" y="15221"/>
                      <a:pt x="31509" y="17917"/>
                    </a:cubicBezTo>
                    <a:lnTo>
                      <a:pt x="35722" y="22691"/>
                    </a:lnTo>
                    <a:lnTo>
                      <a:pt x="41001" y="28925"/>
                    </a:lnTo>
                    <a:cubicBezTo>
                      <a:pt x="41956" y="30049"/>
                      <a:pt x="42967" y="31284"/>
                      <a:pt x="43978" y="32520"/>
                    </a:cubicBezTo>
                    <a:cubicBezTo>
                      <a:pt x="45045" y="33756"/>
                      <a:pt x="46056" y="35047"/>
                      <a:pt x="47123" y="36395"/>
                    </a:cubicBezTo>
                    <a:cubicBezTo>
                      <a:pt x="49201" y="39035"/>
                      <a:pt x="51560" y="41787"/>
                      <a:pt x="53806" y="44708"/>
                    </a:cubicBezTo>
                    <a:cubicBezTo>
                      <a:pt x="55997" y="47684"/>
                      <a:pt x="58468" y="50605"/>
                      <a:pt x="60715" y="53750"/>
                    </a:cubicBezTo>
                    <a:cubicBezTo>
                      <a:pt x="62961" y="56895"/>
                      <a:pt x="65376" y="59984"/>
                      <a:pt x="67623" y="63186"/>
                    </a:cubicBezTo>
                    <a:lnTo>
                      <a:pt x="70993" y="67960"/>
                    </a:lnTo>
                    <a:lnTo>
                      <a:pt x="74306" y="72790"/>
                    </a:lnTo>
                    <a:cubicBezTo>
                      <a:pt x="76497" y="75935"/>
                      <a:pt x="78519" y="79080"/>
                      <a:pt x="80485" y="82113"/>
                    </a:cubicBezTo>
                    <a:cubicBezTo>
                      <a:pt x="80765" y="82506"/>
                      <a:pt x="80990" y="82843"/>
                      <a:pt x="81215" y="83180"/>
                    </a:cubicBezTo>
                    <a:cubicBezTo>
                      <a:pt x="80653" y="82731"/>
                      <a:pt x="80148" y="82282"/>
                      <a:pt x="79586" y="81776"/>
                    </a:cubicBezTo>
                    <a:cubicBezTo>
                      <a:pt x="76609" y="79249"/>
                      <a:pt x="73520" y="76665"/>
                      <a:pt x="70206" y="74194"/>
                    </a:cubicBezTo>
                    <a:cubicBezTo>
                      <a:pt x="68578" y="72958"/>
                      <a:pt x="66949" y="71667"/>
                      <a:pt x="65320" y="70375"/>
                    </a:cubicBezTo>
                    <a:lnTo>
                      <a:pt x="60209" y="66724"/>
                    </a:lnTo>
                    <a:cubicBezTo>
                      <a:pt x="56783" y="64253"/>
                      <a:pt x="53245" y="62006"/>
                      <a:pt x="49763" y="59704"/>
                    </a:cubicBezTo>
                    <a:cubicBezTo>
                      <a:pt x="46337" y="57457"/>
                      <a:pt x="42742" y="55379"/>
                      <a:pt x="39372" y="53413"/>
                    </a:cubicBezTo>
                    <a:cubicBezTo>
                      <a:pt x="36002" y="51391"/>
                      <a:pt x="32576" y="49594"/>
                      <a:pt x="29375" y="47909"/>
                    </a:cubicBezTo>
                    <a:cubicBezTo>
                      <a:pt x="27746" y="47067"/>
                      <a:pt x="26230" y="46224"/>
                      <a:pt x="24713" y="45494"/>
                    </a:cubicBezTo>
                    <a:lnTo>
                      <a:pt x="20220" y="43360"/>
                    </a:lnTo>
                    <a:cubicBezTo>
                      <a:pt x="17300" y="42068"/>
                      <a:pt x="14716" y="40776"/>
                      <a:pt x="12301" y="39821"/>
                    </a:cubicBezTo>
                    <a:lnTo>
                      <a:pt x="6067" y="37350"/>
                    </a:lnTo>
                    <a:cubicBezTo>
                      <a:pt x="2585" y="36058"/>
                      <a:pt x="619" y="35384"/>
                      <a:pt x="619" y="35384"/>
                    </a:cubicBezTo>
                    <a:lnTo>
                      <a:pt x="1" y="36508"/>
                    </a:lnTo>
                    <a:cubicBezTo>
                      <a:pt x="1" y="36508"/>
                      <a:pt x="1742" y="37687"/>
                      <a:pt x="4775" y="39653"/>
                    </a:cubicBezTo>
                    <a:lnTo>
                      <a:pt x="10167" y="43191"/>
                    </a:lnTo>
                    <a:lnTo>
                      <a:pt x="17187" y="47909"/>
                    </a:lnTo>
                    <a:lnTo>
                      <a:pt x="21119" y="50605"/>
                    </a:lnTo>
                    <a:cubicBezTo>
                      <a:pt x="22523" y="51504"/>
                      <a:pt x="23871" y="52514"/>
                      <a:pt x="25331" y="53525"/>
                    </a:cubicBezTo>
                    <a:cubicBezTo>
                      <a:pt x="28196" y="55604"/>
                      <a:pt x="31285" y="57625"/>
                      <a:pt x="34317" y="59928"/>
                    </a:cubicBezTo>
                    <a:cubicBezTo>
                      <a:pt x="37406" y="62231"/>
                      <a:pt x="40664" y="64421"/>
                      <a:pt x="43753" y="66949"/>
                    </a:cubicBezTo>
                    <a:cubicBezTo>
                      <a:pt x="46842" y="69476"/>
                      <a:pt x="50156" y="71779"/>
                      <a:pt x="53301" y="74363"/>
                    </a:cubicBezTo>
                    <a:lnTo>
                      <a:pt x="58075" y="78126"/>
                    </a:lnTo>
                    <a:lnTo>
                      <a:pt x="62680" y="81889"/>
                    </a:lnTo>
                    <a:cubicBezTo>
                      <a:pt x="65769" y="84416"/>
                      <a:pt x="68690" y="87000"/>
                      <a:pt x="71554" y="89415"/>
                    </a:cubicBezTo>
                    <a:cubicBezTo>
                      <a:pt x="73015" y="90594"/>
                      <a:pt x="74363" y="91886"/>
                      <a:pt x="75767" y="93065"/>
                    </a:cubicBezTo>
                    <a:cubicBezTo>
                      <a:pt x="77115" y="94245"/>
                      <a:pt x="78463" y="95424"/>
                      <a:pt x="79811" y="96491"/>
                    </a:cubicBezTo>
                    <a:cubicBezTo>
                      <a:pt x="82394" y="98794"/>
                      <a:pt x="85034" y="100760"/>
                      <a:pt x="87393" y="102669"/>
                    </a:cubicBezTo>
                    <a:cubicBezTo>
                      <a:pt x="89752" y="104635"/>
                      <a:pt x="92054" y="106264"/>
                      <a:pt x="94076" y="107724"/>
                    </a:cubicBezTo>
                    <a:cubicBezTo>
                      <a:pt x="96154" y="109185"/>
                      <a:pt x="98008" y="110420"/>
                      <a:pt x="99524" y="111431"/>
                    </a:cubicBezTo>
                    <a:cubicBezTo>
                      <a:pt x="100760" y="112217"/>
                      <a:pt x="101771" y="112835"/>
                      <a:pt x="102613" y="113341"/>
                    </a:cubicBezTo>
                    <a:cubicBezTo>
                      <a:pt x="102838" y="113959"/>
                      <a:pt x="103119" y="114520"/>
                      <a:pt x="103343" y="114969"/>
                    </a:cubicBezTo>
                    <a:cubicBezTo>
                      <a:pt x="103568" y="115419"/>
                      <a:pt x="103793" y="115812"/>
                      <a:pt x="104017" y="116261"/>
                    </a:cubicBezTo>
                    <a:lnTo>
                      <a:pt x="105422" y="116205"/>
                    </a:lnTo>
                    <a:cubicBezTo>
                      <a:pt x="105422" y="116205"/>
                      <a:pt x="105590" y="115756"/>
                      <a:pt x="105815" y="114857"/>
                    </a:cubicBezTo>
                    <a:cubicBezTo>
                      <a:pt x="106039" y="114015"/>
                      <a:pt x="106376" y="112779"/>
                      <a:pt x="106713" y="111150"/>
                    </a:cubicBezTo>
                    <a:cubicBezTo>
                      <a:pt x="107050" y="109522"/>
                      <a:pt x="107387" y="107556"/>
                      <a:pt x="107724" y="105365"/>
                    </a:cubicBezTo>
                    <a:cubicBezTo>
                      <a:pt x="108117" y="103119"/>
                      <a:pt x="108398" y="100648"/>
                      <a:pt x="108679" y="97895"/>
                    </a:cubicBezTo>
                    <a:cubicBezTo>
                      <a:pt x="108904" y="95200"/>
                      <a:pt x="109241" y="92279"/>
                      <a:pt x="109353" y="89134"/>
                    </a:cubicBezTo>
                    <a:cubicBezTo>
                      <a:pt x="109409" y="87561"/>
                      <a:pt x="109465" y="85989"/>
                      <a:pt x="109522" y="84360"/>
                    </a:cubicBezTo>
                    <a:cubicBezTo>
                      <a:pt x="109634" y="82731"/>
                      <a:pt x="109522" y="81046"/>
                      <a:pt x="109690" y="79305"/>
                    </a:cubicBezTo>
                    <a:cubicBezTo>
                      <a:pt x="109859" y="75935"/>
                      <a:pt x="109971" y="72397"/>
                      <a:pt x="110252" y="68858"/>
                    </a:cubicBezTo>
                    <a:cubicBezTo>
                      <a:pt x="110364" y="67061"/>
                      <a:pt x="110476" y="65264"/>
                      <a:pt x="110589" y="63467"/>
                    </a:cubicBezTo>
                    <a:lnTo>
                      <a:pt x="111094" y="58075"/>
                    </a:lnTo>
                    <a:cubicBezTo>
                      <a:pt x="111319" y="54424"/>
                      <a:pt x="111768" y="50830"/>
                      <a:pt x="112217" y="47291"/>
                    </a:cubicBezTo>
                    <a:cubicBezTo>
                      <a:pt x="112611" y="43753"/>
                      <a:pt x="113116" y="40271"/>
                      <a:pt x="113509" y="36901"/>
                    </a:cubicBezTo>
                    <a:cubicBezTo>
                      <a:pt x="113959" y="33531"/>
                      <a:pt x="114576" y="30273"/>
                      <a:pt x="115026" y="27184"/>
                    </a:cubicBezTo>
                    <a:cubicBezTo>
                      <a:pt x="115306" y="25668"/>
                      <a:pt x="115475" y="24151"/>
                      <a:pt x="115756" y="22691"/>
                    </a:cubicBezTo>
                    <a:cubicBezTo>
                      <a:pt x="115980" y="21231"/>
                      <a:pt x="116261" y="19883"/>
                      <a:pt x="116542" y="18479"/>
                    </a:cubicBezTo>
                    <a:cubicBezTo>
                      <a:pt x="117048" y="15783"/>
                      <a:pt x="117497" y="13312"/>
                      <a:pt x="117946" y="11121"/>
                    </a:cubicBezTo>
                    <a:cubicBezTo>
                      <a:pt x="118396" y="8931"/>
                      <a:pt x="118845" y="7077"/>
                      <a:pt x="119182" y="5505"/>
                    </a:cubicBezTo>
                    <a:cubicBezTo>
                      <a:pt x="119800" y="2360"/>
                      <a:pt x="120137" y="562"/>
                      <a:pt x="120137" y="562"/>
                    </a:cubicBezTo>
                    <a:lnTo>
                      <a:pt x="118733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38"/>
              <p:cNvSpPr/>
              <p:nvPr/>
            </p:nvSpPr>
            <p:spPr>
              <a:xfrm>
                <a:off x="2587000" y="2321825"/>
                <a:ext cx="1729900" cy="2813875"/>
              </a:xfrm>
              <a:custGeom>
                <a:rect b="b" l="l" r="r" t="t"/>
                <a:pathLst>
                  <a:path extrusionOk="0" h="112555" w="69196">
                    <a:moveTo>
                      <a:pt x="67791" y="112554"/>
                    </a:moveTo>
                    <a:lnTo>
                      <a:pt x="66836" y="111375"/>
                    </a:lnTo>
                    <a:cubicBezTo>
                      <a:pt x="66219" y="110588"/>
                      <a:pt x="65320" y="109409"/>
                      <a:pt x="64253" y="107892"/>
                    </a:cubicBezTo>
                    <a:cubicBezTo>
                      <a:pt x="63186" y="106376"/>
                      <a:pt x="61950" y="104522"/>
                      <a:pt x="60602" y="102444"/>
                    </a:cubicBezTo>
                    <a:cubicBezTo>
                      <a:pt x="59198" y="100310"/>
                      <a:pt x="57794" y="97895"/>
                      <a:pt x="56221" y="95255"/>
                    </a:cubicBezTo>
                    <a:cubicBezTo>
                      <a:pt x="54761" y="92559"/>
                      <a:pt x="53076" y="89751"/>
                      <a:pt x="51504" y="86606"/>
                    </a:cubicBezTo>
                    <a:cubicBezTo>
                      <a:pt x="50717" y="85090"/>
                      <a:pt x="49931" y="83461"/>
                      <a:pt x="49089" y="81888"/>
                    </a:cubicBezTo>
                    <a:cubicBezTo>
                      <a:pt x="48246" y="80259"/>
                      <a:pt x="47516" y="78518"/>
                      <a:pt x="46617" y="76833"/>
                    </a:cubicBezTo>
                    <a:cubicBezTo>
                      <a:pt x="44820" y="73520"/>
                      <a:pt x="43079" y="69981"/>
                      <a:pt x="41169" y="66499"/>
                    </a:cubicBezTo>
                    <a:lnTo>
                      <a:pt x="38361" y="61163"/>
                    </a:lnTo>
                    <a:cubicBezTo>
                      <a:pt x="37406" y="59422"/>
                      <a:pt x="36395" y="57625"/>
                      <a:pt x="35384" y="55884"/>
                    </a:cubicBezTo>
                    <a:cubicBezTo>
                      <a:pt x="33475" y="52346"/>
                      <a:pt x="31341" y="48863"/>
                      <a:pt x="29319" y="45437"/>
                    </a:cubicBezTo>
                    <a:cubicBezTo>
                      <a:pt x="27297" y="42011"/>
                      <a:pt x="25162" y="38698"/>
                      <a:pt x="23197" y="35384"/>
                    </a:cubicBezTo>
                    <a:cubicBezTo>
                      <a:pt x="21231" y="32126"/>
                      <a:pt x="19153" y="29093"/>
                      <a:pt x="17243" y="26173"/>
                    </a:cubicBezTo>
                    <a:cubicBezTo>
                      <a:pt x="16288" y="24656"/>
                      <a:pt x="15390" y="23196"/>
                      <a:pt x="14491" y="21848"/>
                    </a:cubicBezTo>
                    <a:lnTo>
                      <a:pt x="11795" y="17917"/>
                    </a:lnTo>
                    <a:lnTo>
                      <a:pt x="7021" y="11008"/>
                    </a:lnTo>
                    <a:lnTo>
                      <a:pt x="3202" y="5729"/>
                    </a:lnTo>
                    <a:cubicBezTo>
                      <a:pt x="1124" y="2752"/>
                      <a:pt x="1" y="1011"/>
                      <a:pt x="1" y="1011"/>
                    </a:cubicBezTo>
                    <a:lnTo>
                      <a:pt x="1012" y="0"/>
                    </a:lnTo>
                    <a:cubicBezTo>
                      <a:pt x="1012" y="0"/>
                      <a:pt x="2641" y="1348"/>
                      <a:pt x="5393" y="3707"/>
                    </a:cubicBezTo>
                    <a:lnTo>
                      <a:pt x="10279" y="8088"/>
                    </a:lnTo>
                    <a:cubicBezTo>
                      <a:pt x="12188" y="9773"/>
                      <a:pt x="14154" y="11851"/>
                      <a:pt x="16401" y="14098"/>
                    </a:cubicBezTo>
                    <a:cubicBezTo>
                      <a:pt x="17468" y="15221"/>
                      <a:pt x="18647" y="16344"/>
                      <a:pt x="19827" y="17580"/>
                    </a:cubicBezTo>
                    <a:cubicBezTo>
                      <a:pt x="21006" y="18815"/>
                      <a:pt x="22073" y="20163"/>
                      <a:pt x="23309" y="21511"/>
                    </a:cubicBezTo>
                    <a:cubicBezTo>
                      <a:pt x="25668" y="24207"/>
                      <a:pt x="28252" y="27015"/>
                      <a:pt x="30610" y="30104"/>
                    </a:cubicBezTo>
                    <a:cubicBezTo>
                      <a:pt x="32969" y="33250"/>
                      <a:pt x="35609" y="36395"/>
                      <a:pt x="37968" y="39765"/>
                    </a:cubicBezTo>
                    <a:cubicBezTo>
                      <a:pt x="40271" y="43135"/>
                      <a:pt x="42798" y="46561"/>
                      <a:pt x="44989" y="50043"/>
                    </a:cubicBezTo>
                    <a:cubicBezTo>
                      <a:pt x="46112" y="51784"/>
                      <a:pt x="47235" y="53581"/>
                      <a:pt x="48358" y="55322"/>
                    </a:cubicBezTo>
                    <a:cubicBezTo>
                      <a:pt x="49425" y="57120"/>
                      <a:pt x="50493" y="58917"/>
                      <a:pt x="51504" y="60714"/>
                    </a:cubicBezTo>
                    <a:cubicBezTo>
                      <a:pt x="53638" y="64196"/>
                      <a:pt x="55491" y="67847"/>
                      <a:pt x="57345" y="71329"/>
                    </a:cubicBezTo>
                    <a:cubicBezTo>
                      <a:pt x="59198" y="74811"/>
                      <a:pt x="60827" y="78237"/>
                      <a:pt x="62231" y="81551"/>
                    </a:cubicBezTo>
                    <a:cubicBezTo>
                      <a:pt x="63635" y="84809"/>
                      <a:pt x="64815" y="88066"/>
                      <a:pt x="65769" y="91099"/>
                    </a:cubicBezTo>
                    <a:cubicBezTo>
                      <a:pt x="66612" y="93851"/>
                      <a:pt x="67342" y="96603"/>
                      <a:pt x="67904" y="99468"/>
                    </a:cubicBezTo>
                    <a:cubicBezTo>
                      <a:pt x="68409" y="101995"/>
                      <a:pt x="68746" y="104242"/>
                      <a:pt x="68915" y="106095"/>
                    </a:cubicBezTo>
                    <a:cubicBezTo>
                      <a:pt x="69083" y="107555"/>
                      <a:pt x="69139" y="109072"/>
                      <a:pt x="69139" y="110532"/>
                    </a:cubicBezTo>
                    <a:cubicBezTo>
                      <a:pt x="69195" y="111038"/>
                      <a:pt x="69139" y="111599"/>
                      <a:pt x="69139" y="1121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38"/>
              <p:cNvSpPr/>
              <p:nvPr/>
            </p:nvSpPr>
            <p:spPr>
              <a:xfrm>
                <a:off x="2587000" y="2334450"/>
                <a:ext cx="1710250" cy="2801250"/>
              </a:xfrm>
              <a:custGeom>
                <a:rect b="b" l="l" r="r" t="t"/>
                <a:pathLst>
                  <a:path extrusionOk="0" h="112050" w="68410">
                    <a:moveTo>
                      <a:pt x="1" y="506"/>
                    </a:moveTo>
                    <a:cubicBezTo>
                      <a:pt x="1" y="506"/>
                      <a:pt x="1124" y="2247"/>
                      <a:pt x="3202" y="5224"/>
                    </a:cubicBezTo>
                    <a:lnTo>
                      <a:pt x="6965" y="10503"/>
                    </a:lnTo>
                    <a:lnTo>
                      <a:pt x="11739" y="17412"/>
                    </a:lnTo>
                    <a:lnTo>
                      <a:pt x="14435" y="21343"/>
                    </a:lnTo>
                    <a:cubicBezTo>
                      <a:pt x="15334" y="22747"/>
                      <a:pt x="16232" y="24151"/>
                      <a:pt x="17187" y="25668"/>
                    </a:cubicBezTo>
                    <a:cubicBezTo>
                      <a:pt x="19097" y="28588"/>
                      <a:pt x="21175" y="31621"/>
                      <a:pt x="23141" y="34879"/>
                    </a:cubicBezTo>
                    <a:cubicBezTo>
                      <a:pt x="25106" y="38193"/>
                      <a:pt x="27297" y="41450"/>
                      <a:pt x="29262" y="44932"/>
                    </a:cubicBezTo>
                    <a:cubicBezTo>
                      <a:pt x="31228" y="48415"/>
                      <a:pt x="33362" y="51841"/>
                      <a:pt x="35328" y="55379"/>
                    </a:cubicBezTo>
                    <a:cubicBezTo>
                      <a:pt x="36339" y="57120"/>
                      <a:pt x="37294" y="58917"/>
                      <a:pt x="38305" y="60658"/>
                    </a:cubicBezTo>
                    <a:lnTo>
                      <a:pt x="41113" y="65994"/>
                    </a:lnTo>
                    <a:cubicBezTo>
                      <a:pt x="43023" y="69476"/>
                      <a:pt x="44764" y="73015"/>
                      <a:pt x="46561" y="76328"/>
                    </a:cubicBezTo>
                    <a:cubicBezTo>
                      <a:pt x="47404" y="78013"/>
                      <a:pt x="48190" y="79698"/>
                      <a:pt x="49032" y="81383"/>
                    </a:cubicBezTo>
                    <a:cubicBezTo>
                      <a:pt x="49819" y="83012"/>
                      <a:pt x="50605" y="84585"/>
                      <a:pt x="51447" y="86101"/>
                    </a:cubicBezTo>
                    <a:cubicBezTo>
                      <a:pt x="52964" y="89246"/>
                      <a:pt x="54705" y="92054"/>
                      <a:pt x="56165" y="94750"/>
                    </a:cubicBezTo>
                    <a:cubicBezTo>
                      <a:pt x="57682" y="97390"/>
                      <a:pt x="59142" y="99805"/>
                      <a:pt x="60490" y="101939"/>
                    </a:cubicBezTo>
                    <a:cubicBezTo>
                      <a:pt x="61894" y="104017"/>
                      <a:pt x="63073" y="105871"/>
                      <a:pt x="64197" y="107387"/>
                    </a:cubicBezTo>
                    <a:cubicBezTo>
                      <a:pt x="65264" y="108848"/>
                      <a:pt x="66106" y="110083"/>
                      <a:pt x="66780" y="110870"/>
                    </a:cubicBezTo>
                    <a:lnTo>
                      <a:pt x="67735" y="112049"/>
                    </a:lnTo>
                    <a:lnTo>
                      <a:pt x="68409" y="111881"/>
                    </a:lnTo>
                    <a:cubicBezTo>
                      <a:pt x="68409" y="111881"/>
                      <a:pt x="49313" y="51391"/>
                      <a:pt x="4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38"/>
              <p:cNvSpPr/>
              <p:nvPr/>
            </p:nvSpPr>
            <p:spPr>
              <a:xfrm>
                <a:off x="3317150" y="2000275"/>
                <a:ext cx="1050300" cy="3135425"/>
              </a:xfrm>
              <a:custGeom>
                <a:rect b="b" l="l" r="r" t="t"/>
                <a:pathLst>
                  <a:path extrusionOk="0" h="125417" w="42012">
                    <a:moveTo>
                      <a:pt x="38585" y="125416"/>
                    </a:moveTo>
                    <a:lnTo>
                      <a:pt x="37967" y="124012"/>
                    </a:lnTo>
                    <a:cubicBezTo>
                      <a:pt x="37518" y="123113"/>
                      <a:pt x="36956" y="121765"/>
                      <a:pt x="36283" y="120024"/>
                    </a:cubicBezTo>
                    <a:cubicBezTo>
                      <a:pt x="35609" y="118339"/>
                      <a:pt x="34878" y="116261"/>
                      <a:pt x="34036" y="113846"/>
                    </a:cubicBezTo>
                    <a:cubicBezTo>
                      <a:pt x="33250" y="111487"/>
                      <a:pt x="32463" y="108791"/>
                      <a:pt x="31565" y="105815"/>
                    </a:cubicBezTo>
                    <a:cubicBezTo>
                      <a:pt x="30835" y="102894"/>
                      <a:pt x="29880" y="99693"/>
                      <a:pt x="29150" y="96323"/>
                    </a:cubicBezTo>
                    <a:cubicBezTo>
                      <a:pt x="28700" y="94638"/>
                      <a:pt x="28363" y="92897"/>
                      <a:pt x="27914" y="91099"/>
                    </a:cubicBezTo>
                    <a:cubicBezTo>
                      <a:pt x="27521" y="89302"/>
                      <a:pt x="27240" y="87505"/>
                      <a:pt x="26735" y="85652"/>
                    </a:cubicBezTo>
                    <a:cubicBezTo>
                      <a:pt x="25836" y="81945"/>
                      <a:pt x="25050" y="78125"/>
                      <a:pt x="24039" y="74250"/>
                    </a:cubicBezTo>
                    <a:lnTo>
                      <a:pt x="22578" y="68409"/>
                    </a:lnTo>
                    <a:cubicBezTo>
                      <a:pt x="22017" y="66499"/>
                      <a:pt x="21511" y="64534"/>
                      <a:pt x="20950" y="62568"/>
                    </a:cubicBezTo>
                    <a:cubicBezTo>
                      <a:pt x="19939" y="58636"/>
                      <a:pt x="18759" y="54761"/>
                      <a:pt x="17636" y="50942"/>
                    </a:cubicBezTo>
                    <a:cubicBezTo>
                      <a:pt x="16456" y="47123"/>
                      <a:pt x="15221" y="43416"/>
                      <a:pt x="14098" y="39709"/>
                    </a:cubicBezTo>
                    <a:cubicBezTo>
                      <a:pt x="12974" y="36058"/>
                      <a:pt x="11739" y="32632"/>
                      <a:pt x="10615" y="29262"/>
                    </a:cubicBezTo>
                    <a:cubicBezTo>
                      <a:pt x="10054" y="27634"/>
                      <a:pt x="9492" y="26005"/>
                      <a:pt x="8930" y="24432"/>
                    </a:cubicBezTo>
                    <a:cubicBezTo>
                      <a:pt x="8369" y="22916"/>
                      <a:pt x="7807" y="21399"/>
                      <a:pt x="7302" y="19939"/>
                    </a:cubicBezTo>
                    <a:lnTo>
                      <a:pt x="4381" y="12076"/>
                    </a:lnTo>
                    <a:lnTo>
                      <a:pt x="2022" y="6010"/>
                    </a:lnTo>
                    <a:cubicBezTo>
                      <a:pt x="730" y="2640"/>
                      <a:pt x="0" y="675"/>
                      <a:pt x="0" y="675"/>
                    </a:cubicBezTo>
                    <a:lnTo>
                      <a:pt x="1236" y="1"/>
                    </a:lnTo>
                    <a:cubicBezTo>
                      <a:pt x="1236" y="1"/>
                      <a:pt x="2472" y="1685"/>
                      <a:pt x="4606" y="4662"/>
                    </a:cubicBezTo>
                    <a:cubicBezTo>
                      <a:pt x="5617" y="6122"/>
                      <a:pt x="6909" y="7976"/>
                      <a:pt x="8313" y="10054"/>
                    </a:cubicBezTo>
                    <a:cubicBezTo>
                      <a:pt x="9773" y="12188"/>
                      <a:pt x="11121" y="14716"/>
                      <a:pt x="12750" y="17355"/>
                    </a:cubicBezTo>
                    <a:cubicBezTo>
                      <a:pt x="13536" y="18703"/>
                      <a:pt x="14378" y="20107"/>
                      <a:pt x="15221" y="21568"/>
                    </a:cubicBezTo>
                    <a:cubicBezTo>
                      <a:pt x="16119" y="23028"/>
                      <a:pt x="16850" y="24601"/>
                      <a:pt x="17692" y="26229"/>
                    </a:cubicBezTo>
                    <a:cubicBezTo>
                      <a:pt x="19265" y="29431"/>
                      <a:pt x="21118" y="32744"/>
                      <a:pt x="22635" y="36395"/>
                    </a:cubicBezTo>
                    <a:cubicBezTo>
                      <a:pt x="24151" y="39990"/>
                      <a:pt x="25948" y="43640"/>
                      <a:pt x="27409" y="47516"/>
                    </a:cubicBezTo>
                    <a:cubicBezTo>
                      <a:pt x="28813" y="51335"/>
                      <a:pt x="30441" y="55210"/>
                      <a:pt x="31677" y="59254"/>
                    </a:cubicBezTo>
                    <a:cubicBezTo>
                      <a:pt x="32351" y="61220"/>
                      <a:pt x="33025" y="63242"/>
                      <a:pt x="33643" y="65208"/>
                    </a:cubicBezTo>
                    <a:cubicBezTo>
                      <a:pt x="34317" y="67173"/>
                      <a:pt x="34822" y="69195"/>
                      <a:pt x="35384" y="71161"/>
                    </a:cubicBezTo>
                    <a:cubicBezTo>
                      <a:pt x="36619" y="75093"/>
                      <a:pt x="37518" y="79080"/>
                      <a:pt x="38473" y="82899"/>
                    </a:cubicBezTo>
                    <a:cubicBezTo>
                      <a:pt x="39428" y="86719"/>
                      <a:pt x="40158" y="90425"/>
                      <a:pt x="40776" y="93964"/>
                    </a:cubicBezTo>
                    <a:cubicBezTo>
                      <a:pt x="41337" y="97558"/>
                      <a:pt x="41674" y="100928"/>
                      <a:pt x="41843" y="104073"/>
                    </a:cubicBezTo>
                    <a:cubicBezTo>
                      <a:pt x="42011" y="107275"/>
                      <a:pt x="42011" y="110195"/>
                      <a:pt x="41899" y="112779"/>
                    </a:cubicBezTo>
                    <a:cubicBezTo>
                      <a:pt x="41787" y="115363"/>
                      <a:pt x="41562" y="117609"/>
                      <a:pt x="41225" y="119463"/>
                    </a:cubicBezTo>
                    <a:cubicBezTo>
                      <a:pt x="40944" y="121316"/>
                      <a:pt x="40663" y="122776"/>
                      <a:pt x="40383" y="123787"/>
                    </a:cubicBezTo>
                    <a:cubicBezTo>
                      <a:pt x="40270" y="124349"/>
                      <a:pt x="40158" y="124854"/>
                      <a:pt x="39989" y="1253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38"/>
              <p:cNvSpPr/>
              <p:nvPr/>
            </p:nvSpPr>
            <p:spPr>
              <a:xfrm>
                <a:off x="3318550" y="2008700"/>
                <a:ext cx="981500" cy="3127000"/>
              </a:xfrm>
              <a:custGeom>
                <a:rect b="b" l="l" r="r" t="t"/>
                <a:pathLst>
                  <a:path extrusionOk="0" h="125080" w="39260">
                    <a:moveTo>
                      <a:pt x="0" y="338"/>
                    </a:moveTo>
                    <a:cubicBezTo>
                      <a:pt x="0" y="338"/>
                      <a:pt x="674" y="2303"/>
                      <a:pt x="1966" y="5729"/>
                    </a:cubicBezTo>
                    <a:lnTo>
                      <a:pt x="4381" y="11739"/>
                    </a:lnTo>
                    <a:lnTo>
                      <a:pt x="7246" y="19602"/>
                    </a:lnTo>
                    <a:cubicBezTo>
                      <a:pt x="7807" y="21006"/>
                      <a:pt x="8369" y="22579"/>
                      <a:pt x="8931" y="24095"/>
                    </a:cubicBezTo>
                    <a:cubicBezTo>
                      <a:pt x="9492" y="25668"/>
                      <a:pt x="9998" y="27297"/>
                      <a:pt x="10559" y="28981"/>
                    </a:cubicBezTo>
                    <a:cubicBezTo>
                      <a:pt x="11683" y="32295"/>
                      <a:pt x="12974" y="35721"/>
                      <a:pt x="14098" y="39372"/>
                    </a:cubicBezTo>
                    <a:cubicBezTo>
                      <a:pt x="15165" y="43023"/>
                      <a:pt x="16513" y="46729"/>
                      <a:pt x="17580" y="50605"/>
                    </a:cubicBezTo>
                    <a:cubicBezTo>
                      <a:pt x="18647" y="54480"/>
                      <a:pt x="19883" y="58356"/>
                      <a:pt x="20894" y="62231"/>
                    </a:cubicBezTo>
                    <a:cubicBezTo>
                      <a:pt x="21455" y="64197"/>
                      <a:pt x="22017" y="66162"/>
                      <a:pt x="22522" y="68072"/>
                    </a:cubicBezTo>
                    <a:lnTo>
                      <a:pt x="23983" y="73913"/>
                    </a:lnTo>
                    <a:cubicBezTo>
                      <a:pt x="24994" y="77788"/>
                      <a:pt x="25836" y="81608"/>
                      <a:pt x="26735" y="85315"/>
                    </a:cubicBezTo>
                    <a:cubicBezTo>
                      <a:pt x="27184" y="87168"/>
                      <a:pt x="27521" y="88965"/>
                      <a:pt x="27914" y="90762"/>
                    </a:cubicBezTo>
                    <a:cubicBezTo>
                      <a:pt x="28251" y="92560"/>
                      <a:pt x="28700" y="94301"/>
                      <a:pt x="29094" y="95986"/>
                    </a:cubicBezTo>
                    <a:cubicBezTo>
                      <a:pt x="29824" y="99356"/>
                      <a:pt x="30779" y="102557"/>
                      <a:pt x="31565" y="105478"/>
                    </a:cubicBezTo>
                    <a:cubicBezTo>
                      <a:pt x="32407" y="108454"/>
                      <a:pt x="33194" y="111094"/>
                      <a:pt x="34036" y="113509"/>
                    </a:cubicBezTo>
                    <a:cubicBezTo>
                      <a:pt x="34822" y="115924"/>
                      <a:pt x="35553" y="118002"/>
                      <a:pt x="36283" y="119687"/>
                    </a:cubicBezTo>
                    <a:cubicBezTo>
                      <a:pt x="36957" y="121428"/>
                      <a:pt x="37462" y="122776"/>
                      <a:pt x="37911" y="123675"/>
                    </a:cubicBezTo>
                    <a:lnTo>
                      <a:pt x="38585" y="125079"/>
                    </a:lnTo>
                    <a:lnTo>
                      <a:pt x="39259" y="125079"/>
                    </a:lnTo>
                    <a:cubicBezTo>
                      <a:pt x="39259" y="125079"/>
                      <a:pt x="35440" y="61782"/>
                      <a:pt x="6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38"/>
              <p:cNvSpPr/>
              <p:nvPr/>
            </p:nvSpPr>
            <p:spPr>
              <a:xfrm>
                <a:off x="4156800" y="1967975"/>
                <a:ext cx="765275" cy="3221075"/>
              </a:xfrm>
              <a:custGeom>
                <a:rect b="b" l="l" r="r" t="t"/>
                <a:pathLst>
                  <a:path extrusionOk="0" h="128843" w="30611">
                    <a:moveTo>
                      <a:pt x="5786" y="128786"/>
                    </a:moveTo>
                    <a:cubicBezTo>
                      <a:pt x="5786" y="128786"/>
                      <a:pt x="5954" y="128281"/>
                      <a:pt x="6291" y="127326"/>
                    </a:cubicBezTo>
                    <a:cubicBezTo>
                      <a:pt x="6628" y="126315"/>
                      <a:pt x="6965" y="124911"/>
                      <a:pt x="7470" y="123170"/>
                    </a:cubicBezTo>
                    <a:cubicBezTo>
                      <a:pt x="7976" y="121372"/>
                      <a:pt x="8481" y="119238"/>
                      <a:pt x="9043" y="116767"/>
                    </a:cubicBezTo>
                    <a:cubicBezTo>
                      <a:pt x="9605" y="114296"/>
                      <a:pt x="10110" y="111544"/>
                      <a:pt x="10616" y="108511"/>
                    </a:cubicBezTo>
                    <a:cubicBezTo>
                      <a:pt x="11065" y="105478"/>
                      <a:pt x="11683" y="102220"/>
                      <a:pt x="12020" y="98794"/>
                    </a:cubicBezTo>
                    <a:cubicBezTo>
                      <a:pt x="12301" y="97053"/>
                      <a:pt x="12469" y="95256"/>
                      <a:pt x="12694" y="93459"/>
                    </a:cubicBezTo>
                    <a:cubicBezTo>
                      <a:pt x="12862" y="91661"/>
                      <a:pt x="13031" y="89808"/>
                      <a:pt x="13255" y="87898"/>
                    </a:cubicBezTo>
                    <a:cubicBezTo>
                      <a:pt x="13761" y="84135"/>
                      <a:pt x="14154" y="80260"/>
                      <a:pt x="14716" y="76328"/>
                    </a:cubicBezTo>
                    <a:cubicBezTo>
                      <a:pt x="14997" y="74363"/>
                      <a:pt x="15277" y="72341"/>
                      <a:pt x="15558" y="70319"/>
                    </a:cubicBezTo>
                    <a:cubicBezTo>
                      <a:pt x="15895" y="68353"/>
                      <a:pt x="16176" y="66331"/>
                      <a:pt x="16513" y="64365"/>
                    </a:cubicBezTo>
                    <a:cubicBezTo>
                      <a:pt x="17131" y="60321"/>
                      <a:pt x="17861" y="56390"/>
                      <a:pt x="18591" y="52402"/>
                    </a:cubicBezTo>
                    <a:cubicBezTo>
                      <a:pt x="19265" y="48471"/>
                      <a:pt x="20107" y="44652"/>
                      <a:pt x="20838" y="40889"/>
                    </a:cubicBezTo>
                    <a:cubicBezTo>
                      <a:pt x="21512" y="37126"/>
                      <a:pt x="22466" y="33587"/>
                      <a:pt x="23197" y="30161"/>
                    </a:cubicBezTo>
                    <a:cubicBezTo>
                      <a:pt x="23590" y="28420"/>
                      <a:pt x="23870" y="26791"/>
                      <a:pt x="24320" y="25162"/>
                    </a:cubicBezTo>
                    <a:cubicBezTo>
                      <a:pt x="24713" y="23534"/>
                      <a:pt x="25106" y="22017"/>
                      <a:pt x="25443" y="20501"/>
                    </a:cubicBezTo>
                    <a:cubicBezTo>
                      <a:pt x="26229" y="17524"/>
                      <a:pt x="26847" y="14828"/>
                      <a:pt x="27521" y="12357"/>
                    </a:cubicBezTo>
                    <a:cubicBezTo>
                      <a:pt x="28139" y="9942"/>
                      <a:pt x="28701" y="7864"/>
                      <a:pt x="29206" y="6123"/>
                    </a:cubicBezTo>
                    <a:cubicBezTo>
                      <a:pt x="30105" y="2584"/>
                      <a:pt x="30610" y="562"/>
                      <a:pt x="30610" y="562"/>
                    </a:cubicBezTo>
                    <a:lnTo>
                      <a:pt x="29318" y="1"/>
                    </a:lnTo>
                    <a:cubicBezTo>
                      <a:pt x="29318" y="1"/>
                      <a:pt x="28251" y="1798"/>
                      <a:pt x="26510" y="4999"/>
                    </a:cubicBezTo>
                    <a:lnTo>
                      <a:pt x="23365" y="10841"/>
                    </a:lnTo>
                    <a:cubicBezTo>
                      <a:pt x="22186" y="13087"/>
                      <a:pt x="21062" y="15783"/>
                      <a:pt x="19770" y="18591"/>
                    </a:cubicBezTo>
                    <a:lnTo>
                      <a:pt x="17749" y="23028"/>
                    </a:lnTo>
                    <a:cubicBezTo>
                      <a:pt x="17075" y="24601"/>
                      <a:pt x="16457" y="26230"/>
                      <a:pt x="15839" y="27915"/>
                    </a:cubicBezTo>
                    <a:cubicBezTo>
                      <a:pt x="14547" y="31284"/>
                      <a:pt x="13087" y="34767"/>
                      <a:pt x="11964" y="38530"/>
                    </a:cubicBezTo>
                    <a:cubicBezTo>
                      <a:pt x="10897" y="42293"/>
                      <a:pt x="9492" y="46112"/>
                      <a:pt x="8481" y="50100"/>
                    </a:cubicBezTo>
                    <a:cubicBezTo>
                      <a:pt x="7470" y="54087"/>
                      <a:pt x="6291" y="58131"/>
                      <a:pt x="5449" y="62231"/>
                    </a:cubicBezTo>
                    <a:cubicBezTo>
                      <a:pt x="5055" y="64309"/>
                      <a:pt x="4606" y="66331"/>
                      <a:pt x="4157" y="68353"/>
                    </a:cubicBezTo>
                    <a:cubicBezTo>
                      <a:pt x="3764" y="70431"/>
                      <a:pt x="3427" y="72453"/>
                      <a:pt x="3090" y="74531"/>
                    </a:cubicBezTo>
                    <a:cubicBezTo>
                      <a:pt x="2303" y="78575"/>
                      <a:pt x="1798" y="82619"/>
                      <a:pt x="1292" y="86494"/>
                    </a:cubicBezTo>
                    <a:cubicBezTo>
                      <a:pt x="787" y="90370"/>
                      <a:pt x="394" y="94189"/>
                      <a:pt x="225" y="97783"/>
                    </a:cubicBezTo>
                    <a:cubicBezTo>
                      <a:pt x="1" y="101378"/>
                      <a:pt x="57" y="104804"/>
                      <a:pt x="225" y="107949"/>
                    </a:cubicBezTo>
                    <a:cubicBezTo>
                      <a:pt x="394" y="111094"/>
                      <a:pt x="731" y="114015"/>
                      <a:pt x="1124" y="116542"/>
                    </a:cubicBezTo>
                    <a:cubicBezTo>
                      <a:pt x="1517" y="119126"/>
                      <a:pt x="2023" y="121316"/>
                      <a:pt x="2472" y="123170"/>
                    </a:cubicBezTo>
                    <a:cubicBezTo>
                      <a:pt x="2865" y="124574"/>
                      <a:pt x="3258" y="125978"/>
                      <a:pt x="3820" y="127382"/>
                    </a:cubicBezTo>
                    <a:cubicBezTo>
                      <a:pt x="3932" y="127831"/>
                      <a:pt x="4157" y="128337"/>
                      <a:pt x="4381" y="1288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38"/>
              <p:cNvSpPr/>
              <p:nvPr/>
            </p:nvSpPr>
            <p:spPr>
              <a:xfrm>
                <a:off x="4207350" y="1976400"/>
                <a:ext cx="714725" cy="3211250"/>
              </a:xfrm>
              <a:custGeom>
                <a:rect b="b" l="l" r="r" t="t"/>
                <a:pathLst>
                  <a:path extrusionOk="0" h="128450" w="28589">
                    <a:moveTo>
                      <a:pt x="28588" y="282"/>
                    </a:moveTo>
                    <a:cubicBezTo>
                      <a:pt x="28588" y="282"/>
                      <a:pt x="28083" y="2303"/>
                      <a:pt x="27184" y="5786"/>
                    </a:cubicBezTo>
                    <a:cubicBezTo>
                      <a:pt x="26679" y="7527"/>
                      <a:pt x="26117" y="9661"/>
                      <a:pt x="25443" y="12076"/>
                    </a:cubicBezTo>
                    <a:cubicBezTo>
                      <a:pt x="24825" y="14491"/>
                      <a:pt x="24151" y="17243"/>
                      <a:pt x="23421" y="20220"/>
                    </a:cubicBezTo>
                    <a:cubicBezTo>
                      <a:pt x="23028" y="21680"/>
                      <a:pt x="22635" y="23253"/>
                      <a:pt x="22242" y="24825"/>
                    </a:cubicBezTo>
                    <a:cubicBezTo>
                      <a:pt x="21848" y="26454"/>
                      <a:pt x="21568" y="28139"/>
                      <a:pt x="21175" y="29824"/>
                    </a:cubicBezTo>
                    <a:cubicBezTo>
                      <a:pt x="20388" y="33250"/>
                      <a:pt x="19490" y="36845"/>
                      <a:pt x="18816" y="40608"/>
                    </a:cubicBezTo>
                    <a:cubicBezTo>
                      <a:pt x="18085" y="44315"/>
                      <a:pt x="17131" y="48134"/>
                      <a:pt x="16569" y="52121"/>
                    </a:cubicBezTo>
                    <a:cubicBezTo>
                      <a:pt x="15951" y="56053"/>
                      <a:pt x="15053" y="60041"/>
                      <a:pt x="14491" y="64028"/>
                    </a:cubicBezTo>
                    <a:cubicBezTo>
                      <a:pt x="14154" y="66050"/>
                      <a:pt x="13817" y="68072"/>
                      <a:pt x="13536" y="70038"/>
                    </a:cubicBezTo>
                    <a:cubicBezTo>
                      <a:pt x="13199" y="72004"/>
                      <a:pt x="12975" y="74026"/>
                      <a:pt x="12694" y="75991"/>
                    </a:cubicBezTo>
                    <a:cubicBezTo>
                      <a:pt x="12132" y="79923"/>
                      <a:pt x="11683" y="83854"/>
                      <a:pt x="11233" y="87617"/>
                    </a:cubicBezTo>
                    <a:cubicBezTo>
                      <a:pt x="10953" y="89471"/>
                      <a:pt x="10840" y="91324"/>
                      <a:pt x="10616" y="93178"/>
                    </a:cubicBezTo>
                    <a:cubicBezTo>
                      <a:pt x="10447" y="94975"/>
                      <a:pt x="10222" y="96772"/>
                      <a:pt x="9998" y="98457"/>
                    </a:cubicBezTo>
                    <a:cubicBezTo>
                      <a:pt x="9661" y="101939"/>
                      <a:pt x="9043" y="105197"/>
                      <a:pt x="8594" y="108230"/>
                    </a:cubicBezTo>
                    <a:cubicBezTo>
                      <a:pt x="8032" y="111207"/>
                      <a:pt x="7583" y="113959"/>
                      <a:pt x="7021" y="116430"/>
                    </a:cubicBezTo>
                    <a:cubicBezTo>
                      <a:pt x="6459" y="118901"/>
                      <a:pt x="5954" y="121035"/>
                      <a:pt x="5448" y="122833"/>
                    </a:cubicBezTo>
                    <a:cubicBezTo>
                      <a:pt x="4943" y="124630"/>
                      <a:pt x="4550" y="126034"/>
                      <a:pt x="4269" y="126989"/>
                    </a:cubicBezTo>
                    <a:cubicBezTo>
                      <a:pt x="3932" y="127944"/>
                      <a:pt x="3764" y="128449"/>
                      <a:pt x="3764" y="128449"/>
                    </a:cubicBezTo>
                    <a:lnTo>
                      <a:pt x="3033" y="128449"/>
                    </a:lnTo>
                    <a:cubicBezTo>
                      <a:pt x="3033" y="128449"/>
                      <a:pt x="1" y="65152"/>
                      <a:pt x="279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38"/>
              <p:cNvSpPr/>
              <p:nvPr/>
            </p:nvSpPr>
            <p:spPr>
              <a:xfrm>
                <a:off x="1838625" y="2949450"/>
                <a:ext cx="2472650" cy="2191850"/>
              </a:xfrm>
              <a:custGeom>
                <a:rect b="b" l="l" r="r" t="t"/>
                <a:pathLst>
                  <a:path extrusionOk="0" h="87674" w="98906">
                    <a:moveTo>
                      <a:pt x="97839" y="87674"/>
                    </a:moveTo>
                    <a:lnTo>
                      <a:pt x="96547" y="86775"/>
                    </a:lnTo>
                    <a:cubicBezTo>
                      <a:pt x="95704" y="86213"/>
                      <a:pt x="94525" y="85371"/>
                      <a:pt x="93008" y="84248"/>
                    </a:cubicBezTo>
                    <a:cubicBezTo>
                      <a:pt x="91548" y="83068"/>
                      <a:pt x="89863" y="81720"/>
                      <a:pt x="87897" y="80091"/>
                    </a:cubicBezTo>
                    <a:cubicBezTo>
                      <a:pt x="85932" y="78463"/>
                      <a:pt x="83910" y="76609"/>
                      <a:pt x="81607" y="74531"/>
                    </a:cubicBezTo>
                    <a:cubicBezTo>
                      <a:pt x="79304" y="72509"/>
                      <a:pt x="76945" y="70206"/>
                      <a:pt x="74587" y="67679"/>
                    </a:cubicBezTo>
                    <a:cubicBezTo>
                      <a:pt x="73295" y="66500"/>
                      <a:pt x="72115" y="65152"/>
                      <a:pt x="70824" y="63860"/>
                    </a:cubicBezTo>
                    <a:cubicBezTo>
                      <a:pt x="69532" y="62568"/>
                      <a:pt x="68296" y="61164"/>
                      <a:pt x="66948" y="59816"/>
                    </a:cubicBezTo>
                    <a:cubicBezTo>
                      <a:pt x="64308" y="57120"/>
                      <a:pt x="61613" y="54312"/>
                      <a:pt x="58748" y="51504"/>
                    </a:cubicBezTo>
                    <a:lnTo>
                      <a:pt x="54423" y="47291"/>
                    </a:lnTo>
                    <a:lnTo>
                      <a:pt x="50043" y="43135"/>
                    </a:lnTo>
                    <a:cubicBezTo>
                      <a:pt x="47122" y="40327"/>
                      <a:pt x="44089" y="37631"/>
                      <a:pt x="41113" y="34935"/>
                    </a:cubicBezTo>
                    <a:cubicBezTo>
                      <a:pt x="38136" y="32295"/>
                      <a:pt x="35159" y="29768"/>
                      <a:pt x="32295" y="27184"/>
                    </a:cubicBezTo>
                    <a:cubicBezTo>
                      <a:pt x="29487" y="24657"/>
                      <a:pt x="26566" y="22354"/>
                      <a:pt x="23870" y="20108"/>
                    </a:cubicBezTo>
                    <a:cubicBezTo>
                      <a:pt x="22522" y="18984"/>
                      <a:pt x="21230" y="17861"/>
                      <a:pt x="19939" y="16850"/>
                    </a:cubicBezTo>
                    <a:lnTo>
                      <a:pt x="16232" y="13873"/>
                    </a:lnTo>
                    <a:lnTo>
                      <a:pt x="9604" y="8650"/>
                    </a:lnTo>
                    <a:lnTo>
                      <a:pt x="4437" y="4719"/>
                    </a:lnTo>
                    <a:cubicBezTo>
                      <a:pt x="1573" y="2528"/>
                      <a:pt x="0" y="1236"/>
                      <a:pt x="0" y="1236"/>
                    </a:cubicBezTo>
                    <a:lnTo>
                      <a:pt x="674" y="1"/>
                    </a:lnTo>
                    <a:cubicBezTo>
                      <a:pt x="674" y="1"/>
                      <a:pt x="2584" y="787"/>
                      <a:pt x="5954" y="2191"/>
                    </a:cubicBezTo>
                    <a:lnTo>
                      <a:pt x="11963" y="4887"/>
                    </a:lnTo>
                    <a:cubicBezTo>
                      <a:pt x="14266" y="5954"/>
                      <a:pt x="16737" y="7415"/>
                      <a:pt x="19545" y="8819"/>
                    </a:cubicBezTo>
                    <a:lnTo>
                      <a:pt x="23870" y="11178"/>
                    </a:lnTo>
                    <a:cubicBezTo>
                      <a:pt x="25330" y="11964"/>
                      <a:pt x="26791" y="12919"/>
                      <a:pt x="28363" y="13817"/>
                    </a:cubicBezTo>
                    <a:cubicBezTo>
                      <a:pt x="31396" y="15727"/>
                      <a:pt x="34654" y="17636"/>
                      <a:pt x="37855" y="19939"/>
                    </a:cubicBezTo>
                    <a:cubicBezTo>
                      <a:pt x="41056" y="22242"/>
                      <a:pt x="44482" y="24432"/>
                      <a:pt x="47684" y="26960"/>
                    </a:cubicBezTo>
                    <a:cubicBezTo>
                      <a:pt x="50941" y="29487"/>
                      <a:pt x="54311" y="32015"/>
                      <a:pt x="57456" y="34767"/>
                    </a:cubicBezTo>
                    <a:lnTo>
                      <a:pt x="62287" y="38811"/>
                    </a:lnTo>
                    <a:cubicBezTo>
                      <a:pt x="63803" y="40215"/>
                      <a:pt x="65319" y="41619"/>
                      <a:pt x="66836" y="43023"/>
                    </a:cubicBezTo>
                    <a:cubicBezTo>
                      <a:pt x="69925" y="45775"/>
                      <a:pt x="72789" y="48639"/>
                      <a:pt x="75597" y="51448"/>
                    </a:cubicBezTo>
                    <a:cubicBezTo>
                      <a:pt x="78350" y="54256"/>
                      <a:pt x="80933" y="57008"/>
                      <a:pt x="83292" y="59704"/>
                    </a:cubicBezTo>
                    <a:cubicBezTo>
                      <a:pt x="85651" y="62456"/>
                      <a:pt x="87673" y="65208"/>
                      <a:pt x="89470" y="67791"/>
                    </a:cubicBezTo>
                    <a:cubicBezTo>
                      <a:pt x="91099" y="70150"/>
                      <a:pt x="92615" y="72622"/>
                      <a:pt x="94019" y="75149"/>
                    </a:cubicBezTo>
                    <a:cubicBezTo>
                      <a:pt x="95255" y="77452"/>
                      <a:pt x="96210" y="79474"/>
                      <a:pt x="96940" y="81215"/>
                    </a:cubicBezTo>
                    <a:cubicBezTo>
                      <a:pt x="97558" y="82563"/>
                      <a:pt x="98063" y="83967"/>
                      <a:pt x="98513" y="85371"/>
                    </a:cubicBezTo>
                    <a:cubicBezTo>
                      <a:pt x="98793" y="86326"/>
                      <a:pt x="98906" y="86887"/>
                      <a:pt x="98906" y="86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38"/>
              <p:cNvSpPr/>
              <p:nvPr/>
            </p:nvSpPr>
            <p:spPr>
              <a:xfrm>
                <a:off x="1838625" y="2963500"/>
                <a:ext cx="2461425" cy="2176400"/>
              </a:xfrm>
              <a:custGeom>
                <a:rect b="b" l="l" r="r" t="t"/>
                <a:pathLst>
                  <a:path extrusionOk="0" h="87056" w="98457">
                    <a:moveTo>
                      <a:pt x="0" y="618"/>
                    </a:moveTo>
                    <a:cubicBezTo>
                      <a:pt x="0" y="618"/>
                      <a:pt x="1629" y="1966"/>
                      <a:pt x="4493" y="4157"/>
                    </a:cubicBezTo>
                    <a:lnTo>
                      <a:pt x="9660" y="8032"/>
                    </a:lnTo>
                    <a:lnTo>
                      <a:pt x="16232" y="13255"/>
                    </a:lnTo>
                    <a:lnTo>
                      <a:pt x="19995" y="16232"/>
                    </a:lnTo>
                    <a:cubicBezTo>
                      <a:pt x="21287" y="17299"/>
                      <a:pt x="22578" y="18422"/>
                      <a:pt x="23926" y="19546"/>
                    </a:cubicBezTo>
                    <a:cubicBezTo>
                      <a:pt x="26622" y="21792"/>
                      <a:pt x="29543" y="24039"/>
                      <a:pt x="32351" y="26622"/>
                    </a:cubicBezTo>
                    <a:cubicBezTo>
                      <a:pt x="35159" y="29150"/>
                      <a:pt x="38248" y="31621"/>
                      <a:pt x="41169" y="34373"/>
                    </a:cubicBezTo>
                    <a:cubicBezTo>
                      <a:pt x="44033" y="37125"/>
                      <a:pt x="47122" y="39709"/>
                      <a:pt x="50043" y="42573"/>
                    </a:cubicBezTo>
                    <a:lnTo>
                      <a:pt x="54480" y="46729"/>
                    </a:lnTo>
                    <a:lnTo>
                      <a:pt x="58748" y="50942"/>
                    </a:lnTo>
                    <a:cubicBezTo>
                      <a:pt x="61613" y="53694"/>
                      <a:pt x="64308" y="56558"/>
                      <a:pt x="67004" y="59254"/>
                    </a:cubicBezTo>
                    <a:cubicBezTo>
                      <a:pt x="68352" y="60546"/>
                      <a:pt x="69588" y="61950"/>
                      <a:pt x="70824" y="63298"/>
                    </a:cubicBezTo>
                    <a:cubicBezTo>
                      <a:pt x="72115" y="64590"/>
                      <a:pt x="73351" y="65881"/>
                      <a:pt x="74587" y="67117"/>
                    </a:cubicBezTo>
                    <a:cubicBezTo>
                      <a:pt x="77002" y="69644"/>
                      <a:pt x="79417" y="71835"/>
                      <a:pt x="81607" y="73969"/>
                    </a:cubicBezTo>
                    <a:cubicBezTo>
                      <a:pt x="83797" y="76103"/>
                      <a:pt x="85988" y="77901"/>
                      <a:pt x="87954" y="79529"/>
                    </a:cubicBezTo>
                    <a:cubicBezTo>
                      <a:pt x="89919" y="81102"/>
                      <a:pt x="91548" y="82506"/>
                      <a:pt x="93065" y="83629"/>
                    </a:cubicBezTo>
                    <a:cubicBezTo>
                      <a:pt x="94525" y="84753"/>
                      <a:pt x="95704" y="85595"/>
                      <a:pt x="96547" y="86157"/>
                    </a:cubicBezTo>
                    <a:lnTo>
                      <a:pt x="97839" y="87056"/>
                    </a:lnTo>
                    <a:lnTo>
                      <a:pt x="98456" y="86662"/>
                    </a:lnTo>
                    <a:cubicBezTo>
                      <a:pt x="98456" y="86662"/>
                      <a:pt x="62230" y="34654"/>
                      <a:pt x="3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38"/>
              <p:cNvSpPr/>
              <p:nvPr/>
            </p:nvSpPr>
            <p:spPr>
              <a:xfrm>
                <a:off x="1317700" y="3754025"/>
                <a:ext cx="2992175" cy="1390075"/>
              </a:xfrm>
              <a:custGeom>
                <a:rect b="b" l="l" r="r" t="t"/>
                <a:pathLst>
                  <a:path extrusionOk="0" h="55603" w="119687">
                    <a:moveTo>
                      <a:pt x="118844" y="55603"/>
                    </a:moveTo>
                    <a:lnTo>
                      <a:pt x="117328" y="55154"/>
                    </a:lnTo>
                    <a:cubicBezTo>
                      <a:pt x="116373" y="54873"/>
                      <a:pt x="115025" y="54367"/>
                      <a:pt x="113284" y="53750"/>
                    </a:cubicBezTo>
                    <a:cubicBezTo>
                      <a:pt x="111543" y="53132"/>
                      <a:pt x="109521" y="52289"/>
                      <a:pt x="107162" y="51278"/>
                    </a:cubicBezTo>
                    <a:cubicBezTo>
                      <a:pt x="104859" y="50324"/>
                      <a:pt x="102276" y="49144"/>
                      <a:pt x="99524" y="47796"/>
                    </a:cubicBezTo>
                    <a:cubicBezTo>
                      <a:pt x="96771" y="46448"/>
                      <a:pt x="93795" y="44988"/>
                      <a:pt x="90818" y="43303"/>
                    </a:cubicBezTo>
                    <a:cubicBezTo>
                      <a:pt x="89245" y="42460"/>
                      <a:pt x="87673" y="41618"/>
                      <a:pt x="86100" y="40719"/>
                    </a:cubicBezTo>
                    <a:cubicBezTo>
                      <a:pt x="84471" y="39877"/>
                      <a:pt x="82899" y="38866"/>
                      <a:pt x="81214" y="37967"/>
                    </a:cubicBezTo>
                    <a:cubicBezTo>
                      <a:pt x="77900" y="36170"/>
                      <a:pt x="74474" y="34260"/>
                      <a:pt x="70936" y="32463"/>
                    </a:cubicBezTo>
                    <a:lnTo>
                      <a:pt x="65600" y="29655"/>
                    </a:lnTo>
                    <a:lnTo>
                      <a:pt x="60152" y="26903"/>
                    </a:lnTo>
                    <a:cubicBezTo>
                      <a:pt x="56558" y="25106"/>
                      <a:pt x="52851" y="23421"/>
                      <a:pt x="49256" y="21680"/>
                    </a:cubicBezTo>
                    <a:cubicBezTo>
                      <a:pt x="45662" y="19939"/>
                      <a:pt x="42011" y="18422"/>
                      <a:pt x="38585" y="16849"/>
                    </a:cubicBezTo>
                    <a:cubicBezTo>
                      <a:pt x="35103" y="15221"/>
                      <a:pt x="31677" y="13873"/>
                      <a:pt x="28476" y="12525"/>
                    </a:cubicBezTo>
                    <a:cubicBezTo>
                      <a:pt x="26847" y="11795"/>
                      <a:pt x="25274" y="11121"/>
                      <a:pt x="23758" y="10503"/>
                    </a:cubicBezTo>
                    <a:lnTo>
                      <a:pt x="19265" y="8762"/>
                    </a:lnTo>
                    <a:lnTo>
                      <a:pt x="11458" y="5729"/>
                    </a:lnTo>
                    <a:lnTo>
                      <a:pt x="5336" y="3482"/>
                    </a:lnTo>
                    <a:cubicBezTo>
                      <a:pt x="1966" y="2191"/>
                      <a:pt x="0" y="1404"/>
                      <a:pt x="0" y="1404"/>
                    </a:cubicBezTo>
                    <a:lnTo>
                      <a:pt x="337" y="0"/>
                    </a:lnTo>
                    <a:cubicBezTo>
                      <a:pt x="337" y="0"/>
                      <a:pt x="2415" y="169"/>
                      <a:pt x="6010" y="562"/>
                    </a:cubicBezTo>
                    <a:lnTo>
                      <a:pt x="12581" y="1404"/>
                    </a:lnTo>
                    <a:cubicBezTo>
                      <a:pt x="15108" y="1741"/>
                      <a:pt x="17860" y="2415"/>
                      <a:pt x="21006" y="2977"/>
                    </a:cubicBezTo>
                    <a:lnTo>
                      <a:pt x="25780" y="3988"/>
                    </a:lnTo>
                    <a:cubicBezTo>
                      <a:pt x="27408" y="4381"/>
                      <a:pt x="29093" y="4830"/>
                      <a:pt x="30834" y="5280"/>
                    </a:cubicBezTo>
                    <a:cubicBezTo>
                      <a:pt x="34317" y="6178"/>
                      <a:pt x="38024" y="7021"/>
                      <a:pt x="41730" y="8312"/>
                    </a:cubicBezTo>
                    <a:cubicBezTo>
                      <a:pt x="45437" y="9548"/>
                      <a:pt x="49369" y="10671"/>
                      <a:pt x="53188" y="12188"/>
                    </a:cubicBezTo>
                    <a:cubicBezTo>
                      <a:pt x="57063" y="13648"/>
                      <a:pt x="60995" y="15052"/>
                      <a:pt x="64814" y="16737"/>
                    </a:cubicBezTo>
                    <a:lnTo>
                      <a:pt x="70599" y="19265"/>
                    </a:lnTo>
                    <a:cubicBezTo>
                      <a:pt x="72508" y="20107"/>
                      <a:pt x="74362" y="21062"/>
                      <a:pt x="76215" y="21904"/>
                    </a:cubicBezTo>
                    <a:cubicBezTo>
                      <a:pt x="79922" y="23645"/>
                      <a:pt x="83517" y="25555"/>
                      <a:pt x="86999" y="27408"/>
                    </a:cubicBezTo>
                    <a:cubicBezTo>
                      <a:pt x="90481" y="29262"/>
                      <a:pt x="93739" y="31171"/>
                      <a:pt x="96828" y="33081"/>
                    </a:cubicBezTo>
                    <a:cubicBezTo>
                      <a:pt x="99861" y="35047"/>
                      <a:pt x="102613" y="37069"/>
                      <a:pt x="105084" y="39034"/>
                    </a:cubicBezTo>
                    <a:cubicBezTo>
                      <a:pt x="107555" y="41000"/>
                      <a:pt x="109745" y="42910"/>
                      <a:pt x="111599" y="44763"/>
                    </a:cubicBezTo>
                    <a:cubicBezTo>
                      <a:pt x="113452" y="46561"/>
                      <a:pt x="114969" y="48245"/>
                      <a:pt x="116148" y="49650"/>
                    </a:cubicBezTo>
                    <a:cubicBezTo>
                      <a:pt x="117384" y="51054"/>
                      <a:pt x="118282" y="52289"/>
                      <a:pt x="118844" y="53188"/>
                    </a:cubicBezTo>
                    <a:cubicBezTo>
                      <a:pt x="119406" y="54030"/>
                      <a:pt x="119687" y="54480"/>
                      <a:pt x="119687" y="544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38"/>
              <p:cNvSpPr/>
              <p:nvPr/>
            </p:nvSpPr>
            <p:spPr>
              <a:xfrm>
                <a:off x="1319100" y="3772275"/>
                <a:ext cx="2979550" cy="1373250"/>
              </a:xfrm>
              <a:custGeom>
                <a:rect b="b" l="l" r="r" t="t"/>
                <a:pathLst>
                  <a:path extrusionOk="0" h="54930" w="119182">
                    <a:moveTo>
                      <a:pt x="0" y="674"/>
                    </a:moveTo>
                    <a:cubicBezTo>
                      <a:pt x="0" y="674"/>
                      <a:pt x="1910" y="1461"/>
                      <a:pt x="5280" y="2808"/>
                    </a:cubicBezTo>
                    <a:lnTo>
                      <a:pt x="11402" y="4999"/>
                    </a:lnTo>
                    <a:lnTo>
                      <a:pt x="19209" y="8088"/>
                    </a:lnTo>
                    <a:lnTo>
                      <a:pt x="23646" y="9829"/>
                    </a:lnTo>
                    <a:cubicBezTo>
                      <a:pt x="25162" y="10447"/>
                      <a:pt x="26735" y="11121"/>
                      <a:pt x="28363" y="11851"/>
                    </a:cubicBezTo>
                    <a:cubicBezTo>
                      <a:pt x="31565" y="13255"/>
                      <a:pt x="34991" y="14547"/>
                      <a:pt x="38473" y="16119"/>
                    </a:cubicBezTo>
                    <a:cubicBezTo>
                      <a:pt x="41899" y="17748"/>
                      <a:pt x="45550" y="19209"/>
                      <a:pt x="49144" y="21006"/>
                    </a:cubicBezTo>
                    <a:cubicBezTo>
                      <a:pt x="52739" y="22803"/>
                      <a:pt x="56446" y="24376"/>
                      <a:pt x="60040" y="26229"/>
                    </a:cubicBezTo>
                    <a:lnTo>
                      <a:pt x="65488" y="28925"/>
                    </a:lnTo>
                    <a:lnTo>
                      <a:pt x="70824" y="31733"/>
                    </a:lnTo>
                    <a:cubicBezTo>
                      <a:pt x="74362" y="33530"/>
                      <a:pt x="77788" y="35496"/>
                      <a:pt x="81158" y="37293"/>
                    </a:cubicBezTo>
                    <a:cubicBezTo>
                      <a:pt x="82843" y="38192"/>
                      <a:pt x="84415" y="39147"/>
                      <a:pt x="85988" y="40046"/>
                    </a:cubicBezTo>
                    <a:cubicBezTo>
                      <a:pt x="87561" y="40944"/>
                      <a:pt x="89133" y="41787"/>
                      <a:pt x="90706" y="42573"/>
                    </a:cubicBezTo>
                    <a:cubicBezTo>
                      <a:pt x="93739" y="44314"/>
                      <a:pt x="96715" y="45718"/>
                      <a:pt x="99411" y="47122"/>
                    </a:cubicBezTo>
                    <a:cubicBezTo>
                      <a:pt x="102107" y="48526"/>
                      <a:pt x="104747" y="49594"/>
                      <a:pt x="107050" y="50604"/>
                    </a:cubicBezTo>
                    <a:cubicBezTo>
                      <a:pt x="109409" y="51615"/>
                      <a:pt x="111431" y="52458"/>
                      <a:pt x="113172" y="53076"/>
                    </a:cubicBezTo>
                    <a:cubicBezTo>
                      <a:pt x="114913" y="53694"/>
                      <a:pt x="116261" y="54199"/>
                      <a:pt x="117272" y="54480"/>
                    </a:cubicBezTo>
                    <a:lnTo>
                      <a:pt x="118732" y="54929"/>
                    </a:lnTo>
                    <a:lnTo>
                      <a:pt x="119181" y="54368"/>
                    </a:lnTo>
                    <a:cubicBezTo>
                      <a:pt x="119181" y="54368"/>
                      <a:pt x="69420" y="15108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38"/>
              <p:cNvSpPr/>
              <p:nvPr/>
            </p:nvSpPr>
            <p:spPr>
              <a:xfrm>
                <a:off x="4498000" y="3286700"/>
                <a:ext cx="2562525" cy="1912175"/>
              </a:xfrm>
              <a:custGeom>
                <a:rect b="b" l="l" r="r" t="t"/>
                <a:pathLst>
                  <a:path extrusionOk="0" h="76487" w="102501">
                    <a:moveTo>
                      <a:pt x="49240" y="1"/>
                    </a:moveTo>
                    <a:cubicBezTo>
                      <a:pt x="25582" y="1"/>
                      <a:pt x="8058" y="32729"/>
                      <a:pt x="4044" y="48179"/>
                    </a:cubicBezTo>
                    <a:cubicBezTo>
                      <a:pt x="1629" y="57447"/>
                      <a:pt x="281" y="66938"/>
                      <a:pt x="1" y="76486"/>
                    </a:cubicBezTo>
                    <a:lnTo>
                      <a:pt x="102051" y="76486"/>
                    </a:lnTo>
                    <a:cubicBezTo>
                      <a:pt x="102501" y="64523"/>
                      <a:pt x="96266" y="58963"/>
                      <a:pt x="91998" y="38238"/>
                    </a:cubicBezTo>
                    <a:cubicBezTo>
                      <a:pt x="87673" y="17514"/>
                      <a:pt x="75205" y="1451"/>
                      <a:pt x="50773" y="46"/>
                    </a:cubicBezTo>
                    <a:cubicBezTo>
                      <a:pt x="50259" y="16"/>
                      <a:pt x="49748" y="1"/>
                      <a:pt x="49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38"/>
              <p:cNvSpPr/>
              <p:nvPr/>
            </p:nvSpPr>
            <p:spPr>
              <a:xfrm>
                <a:off x="6109925" y="3649500"/>
                <a:ext cx="454950" cy="512350"/>
              </a:xfrm>
              <a:custGeom>
                <a:rect b="b" l="l" r="r" t="t"/>
                <a:pathLst>
                  <a:path extrusionOk="0" h="20494" w="18198">
                    <a:moveTo>
                      <a:pt x="6430" y="0"/>
                    </a:moveTo>
                    <a:cubicBezTo>
                      <a:pt x="5632" y="0"/>
                      <a:pt x="4864" y="171"/>
                      <a:pt x="4156" y="530"/>
                    </a:cubicBezTo>
                    <a:cubicBezTo>
                      <a:pt x="618" y="2328"/>
                      <a:pt x="0" y="8113"/>
                      <a:pt x="2696" y="13504"/>
                    </a:cubicBezTo>
                    <a:cubicBezTo>
                      <a:pt x="4852" y="17772"/>
                      <a:pt x="8517" y="20494"/>
                      <a:pt x="11708" y="20494"/>
                    </a:cubicBezTo>
                    <a:cubicBezTo>
                      <a:pt x="12507" y="20494"/>
                      <a:pt x="13277" y="20323"/>
                      <a:pt x="13985" y="19963"/>
                    </a:cubicBezTo>
                    <a:cubicBezTo>
                      <a:pt x="17524" y="18166"/>
                      <a:pt x="18198" y="12381"/>
                      <a:pt x="15445" y="7045"/>
                    </a:cubicBezTo>
                    <a:cubicBezTo>
                      <a:pt x="13289" y="2732"/>
                      <a:pt x="9622" y="0"/>
                      <a:pt x="64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38"/>
              <p:cNvSpPr/>
              <p:nvPr/>
            </p:nvSpPr>
            <p:spPr>
              <a:xfrm>
                <a:off x="6118350" y="4256725"/>
                <a:ext cx="268200" cy="258925"/>
              </a:xfrm>
              <a:custGeom>
                <a:rect b="b" l="l" r="r" t="t"/>
                <a:pathLst>
                  <a:path extrusionOk="0" h="10357" w="10728">
                    <a:moveTo>
                      <a:pt x="4803" y="0"/>
                    </a:moveTo>
                    <a:cubicBezTo>
                      <a:pt x="4178" y="0"/>
                      <a:pt x="3557" y="144"/>
                      <a:pt x="2977" y="448"/>
                    </a:cubicBezTo>
                    <a:cubicBezTo>
                      <a:pt x="730" y="1572"/>
                      <a:pt x="0" y="4604"/>
                      <a:pt x="1292" y="7244"/>
                    </a:cubicBezTo>
                    <a:cubicBezTo>
                      <a:pt x="2301" y="9178"/>
                      <a:pt x="4159" y="10356"/>
                      <a:pt x="5971" y="10356"/>
                    </a:cubicBezTo>
                    <a:cubicBezTo>
                      <a:pt x="6581" y="10356"/>
                      <a:pt x="7186" y="10223"/>
                      <a:pt x="7751" y="9940"/>
                    </a:cubicBezTo>
                    <a:cubicBezTo>
                      <a:pt x="9998" y="8761"/>
                      <a:pt x="10728" y="5728"/>
                      <a:pt x="9436" y="3144"/>
                    </a:cubicBezTo>
                    <a:cubicBezTo>
                      <a:pt x="8436" y="1186"/>
                      <a:pt x="6601" y="0"/>
                      <a:pt x="4803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38"/>
              <p:cNvSpPr/>
              <p:nvPr/>
            </p:nvSpPr>
            <p:spPr>
              <a:xfrm>
                <a:off x="6128175" y="4247100"/>
                <a:ext cx="269600" cy="258700"/>
              </a:xfrm>
              <a:custGeom>
                <a:rect b="b" l="l" r="r" t="t"/>
                <a:pathLst>
                  <a:path extrusionOk="0" h="10348" w="10784">
                    <a:moveTo>
                      <a:pt x="4782" y="0"/>
                    </a:moveTo>
                    <a:cubicBezTo>
                      <a:pt x="4162" y="0"/>
                      <a:pt x="3548" y="141"/>
                      <a:pt x="2977" y="440"/>
                    </a:cubicBezTo>
                    <a:cubicBezTo>
                      <a:pt x="731" y="1563"/>
                      <a:pt x="0" y="4653"/>
                      <a:pt x="1348" y="7236"/>
                    </a:cubicBezTo>
                    <a:cubicBezTo>
                      <a:pt x="2315" y="9169"/>
                      <a:pt x="4194" y="10348"/>
                      <a:pt x="6020" y="10348"/>
                    </a:cubicBezTo>
                    <a:cubicBezTo>
                      <a:pt x="6634" y="10348"/>
                      <a:pt x="7242" y="10215"/>
                      <a:pt x="7807" y="9932"/>
                    </a:cubicBezTo>
                    <a:cubicBezTo>
                      <a:pt x="10054" y="8809"/>
                      <a:pt x="10784" y="5720"/>
                      <a:pt x="9436" y="3136"/>
                    </a:cubicBezTo>
                    <a:cubicBezTo>
                      <a:pt x="8472" y="1209"/>
                      <a:pt x="6602" y="0"/>
                      <a:pt x="4782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38"/>
              <p:cNvSpPr/>
              <p:nvPr/>
            </p:nvSpPr>
            <p:spPr>
              <a:xfrm>
                <a:off x="5872625" y="4009775"/>
                <a:ext cx="247150" cy="264975"/>
              </a:xfrm>
              <a:custGeom>
                <a:rect b="b" l="l" r="r" t="t"/>
                <a:pathLst>
                  <a:path extrusionOk="0" h="10599" w="9886">
                    <a:moveTo>
                      <a:pt x="5126" y="0"/>
                    </a:moveTo>
                    <a:cubicBezTo>
                      <a:pt x="2885" y="0"/>
                      <a:pt x="862" y="1972"/>
                      <a:pt x="450" y="4654"/>
                    </a:cubicBezTo>
                    <a:cubicBezTo>
                      <a:pt x="0" y="7518"/>
                      <a:pt x="1685" y="10214"/>
                      <a:pt x="4157" y="10551"/>
                    </a:cubicBezTo>
                    <a:cubicBezTo>
                      <a:pt x="4359" y="10583"/>
                      <a:pt x="4560" y="10599"/>
                      <a:pt x="4759" y="10599"/>
                    </a:cubicBezTo>
                    <a:cubicBezTo>
                      <a:pt x="7001" y="10599"/>
                      <a:pt x="9024" y="8627"/>
                      <a:pt x="9436" y="5945"/>
                    </a:cubicBezTo>
                    <a:cubicBezTo>
                      <a:pt x="9885" y="3025"/>
                      <a:pt x="8200" y="385"/>
                      <a:pt x="5729" y="48"/>
                    </a:cubicBezTo>
                    <a:cubicBezTo>
                      <a:pt x="5527" y="16"/>
                      <a:pt x="5326" y="0"/>
                      <a:pt x="5126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38"/>
              <p:cNvSpPr/>
              <p:nvPr/>
            </p:nvSpPr>
            <p:spPr>
              <a:xfrm>
                <a:off x="5888075" y="4008375"/>
                <a:ext cx="245750" cy="264975"/>
              </a:xfrm>
              <a:custGeom>
                <a:rect b="b" l="l" r="r" t="t"/>
                <a:pathLst>
                  <a:path extrusionOk="0" h="10599" w="9830">
                    <a:moveTo>
                      <a:pt x="5069" y="0"/>
                    </a:moveTo>
                    <a:cubicBezTo>
                      <a:pt x="2828" y="0"/>
                      <a:pt x="806" y="1967"/>
                      <a:pt x="393" y="4597"/>
                    </a:cubicBezTo>
                    <a:cubicBezTo>
                      <a:pt x="0" y="7518"/>
                      <a:pt x="1629" y="10158"/>
                      <a:pt x="4100" y="10551"/>
                    </a:cubicBezTo>
                    <a:cubicBezTo>
                      <a:pt x="4307" y="10583"/>
                      <a:pt x="4512" y="10599"/>
                      <a:pt x="4716" y="10599"/>
                    </a:cubicBezTo>
                    <a:cubicBezTo>
                      <a:pt x="7000" y="10599"/>
                      <a:pt x="9019" y="8627"/>
                      <a:pt x="9380" y="5945"/>
                    </a:cubicBezTo>
                    <a:cubicBezTo>
                      <a:pt x="9829" y="3025"/>
                      <a:pt x="8200" y="385"/>
                      <a:pt x="5673" y="48"/>
                    </a:cubicBezTo>
                    <a:cubicBezTo>
                      <a:pt x="5471" y="16"/>
                      <a:pt x="5269" y="0"/>
                      <a:pt x="5069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38"/>
              <p:cNvSpPr/>
              <p:nvPr/>
            </p:nvSpPr>
            <p:spPr>
              <a:xfrm>
                <a:off x="3912500" y="3903400"/>
                <a:ext cx="1854850" cy="1383925"/>
              </a:xfrm>
              <a:custGeom>
                <a:rect b="b" l="l" r="r" t="t"/>
                <a:pathLst>
                  <a:path extrusionOk="0" h="55357" w="74194">
                    <a:moveTo>
                      <a:pt x="38578" y="1"/>
                    </a:moveTo>
                    <a:cubicBezTo>
                      <a:pt x="38208" y="1"/>
                      <a:pt x="37836" y="12"/>
                      <a:pt x="37462" y="35"/>
                    </a:cubicBezTo>
                    <a:cubicBezTo>
                      <a:pt x="19770" y="1046"/>
                      <a:pt x="10784" y="12672"/>
                      <a:pt x="7582" y="27668"/>
                    </a:cubicBezTo>
                    <a:cubicBezTo>
                      <a:pt x="4437" y="42720"/>
                      <a:pt x="0" y="46707"/>
                      <a:pt x="337" y="55357"/>
                    </a:cubicBezTo>
                    <a:lnTo>
                      <a:pt x="74193" y="55357"/>
                    </a:lnTo>
                    <a:cubicBezTo>
                      <a:pt x="74025" y="48449"/>
                      <a:pt x="73014" y="41596"/>
                      <a:pt x="71273" y="34913"/>
                    </a:cubicBezTo>
                    <a:cubicBezTo>
                      <a:pt x="68359" y="23698"/>
                      <a:pt x="55653" y="1"/>
                      <a:pt x="38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38"/>
              <p:cNvSpPr/>
              <p:nvPr/>
            </p:nvSpPr>
            <p:spPr>
              <a:xfrm>
                <a:off x="4271950" y="4165675"/>
                <a:ext cx="328575" cy="371475"/>
              </a:xfrm>
              <a:custGeom>
                <a:rect b="b" l="l" r="r" t="t"/>
                <a:pathLst>
                  <a:path extrusionOk="0" h="14859" w="13143">
                    <a:moveTo>
                      <a:pt x="8503" y="1"/>
                    </a:moveTo>
                    <a:cubicBezTo>
                      <a:pt x="6185" y="1"/>
                      <a:pt x="3537" y="1959"/>
                      <a:pt x="1966" y="5101"/>
                    </a:cubicBezTo>
                    <a:cubicBezTo>
                      <a:pt x="0" y="8977"/>
                      <a:pt x="449" y="13189"/>
                      <a:pt x="3033" y="14481"/>
                    </a:cubicBezTo>
                    <a:cubicBezTo>
                      <a:pt x="3545" y="14737"/>
                      <a:pt x="4097" y="14858"/>
                      <a:pt x="4668" y="14858"/>
                    </a:cubicBezTo>
                    <a:cubicBezTo>
                      <a:pt x="6980" y="14858"/>
                      <a:pt x="9612" y="12870"/>
                      <a:pt x="11233" y="9763"/>
                    </a:cubicBezTo>
                    <a:cubicBezTo>
                      <a:pt x="13143" y="5888"/>
                      <a:pt x="12693" y="1675"/>
                      <a:pt x="10166" y="383"/>
                    </a:cubicBezTo>
                    <a:cubicBezTo>
                      <a:pt x="9647" y="124"/>
                      <a:pt x="9086" y="1"/>
                      <a:pt x="85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38"/>
              <p:cNvSpPr/>
              <p:nvPr/>
            </p:nvSpPr>
            <p:spPr>
              <a:xfrm>
                <a:off x="4392700" y="4598400"/>
                <a:ext cx="195200" cy="187175"/>
              </a:xfrm>
              <a:custGeom>
                <a:rect b="b" l="l" r="r" t="t"/>
                <a:pathLst>
                  <a:path extrusionOk="0" h="7487" w="7808">
                    <a:moveTo>
                      <a:pt x="4306" y="0"/>
                    </a:moveTo>
                    <a:cubicBezTo>
                      <a:pt x="2999" y="0"/>
                      <a:pt x="1666" y="861"/>
                      <a:pt x="955" y="2283"/>
                    </a:cubicBezTo>
                    <a:cubicBezTo>
                      <a:pt x="0" y="4192"/>
                      <a:pt x="506" y="6383"/>
                      <a:pt x="2134" y="7169"/>
                    </a:cubicBezTo>
                    <a:cubicBezTo>
                      <a:pt x="2553" y="7385"/>
                      <a:pt x="3001" y="7487"/>
                      <a:pt x="3452" y="7487"/>
                    </a:cubicBezTo>
                    <a:cubicBezTo>
                      <a:pt x="4757" y="7487"/>
                      <a:pt x="6087" y="6637"/>
                      <a:pt x="6796" y="5259"/>
                    </a:cubicBezTo>
                    <a:cubicBezTo>
                      <a:pt x="7807" y="3350"/>
                      <a:pt x="7245" y="1159"/>
                      <a:pt x="5617" y="317"/>
                    </a:cubicBezTo>
                    <a:cubicBezTo>
                      <a:pt x="5200" y="102"/>
                      <a:pt x="4755" y="0"/>
                      <a:pt x="4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38"/>
              <p:cNvSpPr/>
              <p:nvPr/>
            </p:nvSpPr>
            <p:spPr>
              <a:xfrm>
                <a:off x="4583650" y="4425750"/>
                <a:ext cx="178350" cy="191275"/>
              </a:xfrm>
              <a:custGeom>
                <a:rect b="b" l="l" r="r" t="t"/>
                <a:pathLst>
                  <a:path extrusionOk="0" h="7651" w="7134">
                    <a:moveTo>
                      <a:pt x="3408" y="0"/>
                    </a:moveTo>
                    <a:cubicBezTo>
                      <a:pt x="3265" y="0"/>
                      <a:pt x="3122" y="11"/>
                      <a:pt x="2977" y="34"/>
                    </a:cubicBezTo>
                    <a:cubicBezTo>
                      <a:pt x="1180" y="315"/>
                      <a:pt x="1" y="2224"/>
                      <a:pt x="281" y="4302"/>
                    </a:cubicBezTo>
                    <a:cubicBezTo>
                      <a:pt x="591" y="6260"/>
                      <a:pt x="2034" y="7651"/>
                      <a:pt x="3657" y="7651"/>
                    </a:cubicBezTo>
                    <a:cubicBezTo>
                      <a:pt x="3804" y="7651"/>
                      <a:pt x="3952" y="7639"/>
                      <a:pt x="4101" y="7616"/>
                    </a:cubicBezTo>
                    <a:cubicBezTo>
                      <a:pt x="5898" y="7391"/>
                      <a:pt x="7133" y="5426"/>
                      <a:pt x="6796" y="3348"/>
                    </a:cubicBezTo>
                    <a:cubicBezTo>
                      <a:pt x="6487" y="1436"/>
                      <a:pt x="5037" y="0"/>
                      <a:pt x="3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38"/>
              <p:cNvSpPr/>
              <p:nvPr/>
            </p:nvSpPr>
            <p:spPr>
              <a:xfrm>
                <a:off x="4836400" y="3132475"/>
                <a:ext cx="2354700" cy="2327575"/>
              </a:xfrm>
              <a:custGeom>
                <a:rect b="b" l="l" r="r" t="t"/>
                <a:pathLst>
                  <a:path extrusionOk="0" h="93103" w="94188">
                    <a:moveTo>
                      <a:pt x="38915" y="0"/>
                    </a:moveTo>
                    <a:cubicBezTo>
                      <a:pt x="30547" y="0"/>
                      <a:pt x="25162" y="1947"/>
                      <a:pt x="25162" y="1947"/>
                    </a:cubicBezTo>
                    <a:cubicBezTo>
                      <a:pt x="1517" y="15370"/>
                      <a:pt x="0" y="52495"/>
                      <a:pt x="0" y="52495"/>
                    </a:cubicBezTo>
                    <a:cubicBezTo>
                      <a:pt x="11570" y="30759"/>
                      <a:pt x="27240" y="19189"/>
                      <a:pt x="39484" y="13068"/>
                    </a:cubicBezTo>
                    <a:cubicBezTo>
                      <a:pt x="81776" y="49350"/>
                      <a:pt x="94188" y="93102"/>
                      <a:pt x="94188" y="93102"/>
                    </a:cubicBezTo>
                    <a:lnTo>
                      <a:pt x="90144" y="32894"/>
                    </a:lnTo>
                    <a:cubicBezTo>
                      <a:pt x="81326" y="16774"/>
                      <a:pt x="62006" y="5036"/>
                      <a:pt x="62006" y="5036"/>
                    </a:cubicBezTo>
                    <a:cubicBezTo>
                      <a:pt x="53294" y="1116"/>
                      <a:pt x="45250" y="0"/>
                      <a:pt x="389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38"/>
              <p:cNvSpPr/>
              <p:nvPr/>
            </p:nvSpPr>
            <p:spPr>
              <a:xfrm>
                <a:off x="4739500" y="2785175"/>
                <a:ext cx="1652675" cy="1364825"/>
              </a:xfrm>
              <a:custGeom>
                <a:rect b="b" l="l" r="r" t="t"/>
                <a:pathLst>
                  <a:path extrusionOk="0" h="54593" w="66107">
                    <a:moveTo>
                      <a:pt x="1" y="54592"/>
                    </a:moveTo>
                    <a:cubicBezTo>
                      <a:pt x="1" y="54592"/>
                      <a:pt x="4269" y="13199"/>
                      <a:pt x="30610" y="1"/>
                    </a:cubicBezTo>
                    <a:lnTo>
                      <a:pt x="66106" y="7527"/>
                    </a:lnTo>
                    <a:cubicBezTo>
                      <a:pt x="66106" y="7527"/>
                      <a:pt x="26510" y="10222"/>
                      <a:pt x="1" y="545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38"/>
              <p:cNvSpPr/>
              <p:nvPr/>
            </p:nvSpPr>
            <p:spPr>
              <a:xfrm>
                <a:off x="5152325" y="3947400"/>
                <a:ext cx="2038775" cy="1443825"/>
              </a:xfrm>
              <a:custGeom>
                <a:rect b="b" l="l" r="r" t="t"/>
                <a:pathLst>
                  <a:path extrusionOk="0" h="57753" w="81551">
                    <a:moveTo>
                      <a:pt x="6118" y="0"/>
                    </a:moveTo>
                    <a:cubicBezTo>
                      <a:pt x="2215" y="0"/>
                      <a:pt x="0" y="297"/>
                      <a:pt x="0" y="297"/>
                    </a:cubicBezTo>
                    <a:cubicBezTo>
                      <a:pt x="35496" y="32591"/>
                      <a:pt x="81551" y="57753"/>
                      <a:pt x="81551" y="57753"/>
                    </a:cubicBezTo>
                    <a:lnTo>
                      <a:pt x="77451" y="27930"/>
                    </a:lnTo>
                    <a:cubicBezTo>
                      <a:pt x="47897" y="2988"/>
                      <a:pt x="18505" y="0"/>
                      <a:pt x="6118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38"/>
              <p:cNvSpPr/>
              <p:nvPr/>
            </p:nvSpPr>
            <p:spPr>
              <a:xfrm>
                <a:off x="5367150" y="3690825"/>
                <a:ext cx="1823950" cy="1700400"/>
              </a:xfrm>
              <a:custGeom>
                <a:rect b="b" l="l" r="r" t="t"/>
                <a:pathLst>
                  <a:path extrusionOk="0" h="68016" w="72958">
                    <a:moveTo>
                      <a:pt x="72958" y="68016"/>
                    </a:moveTo>
                    <a:cubicBezTo>
                      <a:pt x="72958" y="68016"/>
                      <a:pt x="30778" y="36845"/>
                      <a:pt x="0" y="1"/>
                    </a:cubicBezTo>
                    <a:cubicBezTo>
                      <a:pt x="0" y="1"/>
                      <a:pt x="38866" y="169"/>
                      <a:pt x="72958" y="379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38"/>
              <p:cNvSpPr/>
              <p:nvPr/>
            </p:nvSpPr>
            <p:spPr>
              <a:xfrm>
                <a:off x="5504750" y="2648975"/>
                <a:ext cx="1686350" cy="2811075"/>
              </a:xfrm>
              <a:custGeom>
                <a:rect b="b" l="l" r="r" t="t"/>
                <a:pathLst>
                  <a:path extrusionOk="0" h="112443" w="67454">
                    <a:moveTo>
                      <a:pt x="67454" y="112442"/>
                    </a:moveTo>
                    <a:cubicBezTo>
                      <a:pt x="67454" y="112442"/>
                      <a:pt x="55042" y="51616"/>
                      <a:pt x="0" y="5449"/>
                    </a:cubicBezTo>
                    <a:cubicBezTo>
                      <a:pt x="0" y="5449"/>
                      <a:pt x="18254" y="1"/>
                      <a:pt x="39203" y="11627"/>
                    </a:cubicBezTo>
                    <a:cubicBezTo>
                      <a:pt x="39203" y="11627"/>
                      <a:pt x="59142" y="26173"/>
                      <a:pt x="67454" y="448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38"/>
              <p:cNvSpPr/>
              <p:nvPr/>
            </p:nvSpPr>
            <p:spPr>
              <a:xfrm>
                <a:off x="5625500" y="1777025"/>
                <a:ext cx="1565600" cy="2256425"/>
              </a:xfrm>
              <a:custGeom>
                <a:rect b="b" l="l" r="r" t="t"/>
                <a:pathLst>
                  <a:path extrusionOk="0" h="90257" w="62624">
                    <a:moveTo>
                      <a:pt x="62624" y="90257"/>
                    </a:moveTo>
                    <a:cubicBezTo>
                      <a:pt x="62624" y="90257"/>
                      <a:pt x="37406" y="28757"/>
                      <a:pt x="1" y="0"/>
                    </a:cubicBezTo>
                    <a:cubicBezTo>
                      <a:pt x="1" y="0"/>
                      <a:pt x="39877" y="9436"/>
                      <a:pt x="62624" y="561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6" name="Google Shape;3806;p38"/>
            <p:cNvGrpSpPr/>
            <p:nvPr/>
          </p:nvGrpSpPr>
          <p:grpSpPr>
            <a:xfrm flipH="1">
              <a:off x="-231212" y="3504627"/>
              <a:ext cx="1190050" cy="1191558"/>
              <a:chOff x="1190625" y="208700"/>
              <a:chExt cx="5249450" cy="5256100"/>
            </a:xfrm>
          </p:grpSpPr>
          <p:sp>
            <p:nvSpPr>
              <p:cNvPr id="3807" name="Google Shape;3807;p38"/>
              <p:cNvSpPr/>
              <p:nvPr/>
            </p:nvSpPr>
            <p:spPr>
              <a:xfrm>
                <a:off x="4981250" y="3915925"/>
                <a:ext cx="1277075" cy="1548875"/>
              </a:xfrm>
              <a:custGeom>
                <a:rect b="b" l="l" r="r" t="t"/>
                <a:pathLst>
                  <a:path extrusionOk="0" h="61955" w="51083">
                    <a:moveTo>
                      <a:pt x="5484" y="1"/>
                    </a:moveTo>
                    <a:cubicBezTo>
                      <a:pt x="3613" y="17534"/>
                      <a:pt x="299" y="48005"/>
                      <a:pt x="138" y="52495"/>
                    </a:cubicBezTo>
                    <a:cubicBezTo>
                      <a:pt x="0" y="58017"/>
                      <a:pt x="7706" y="61955"/>
                      <a:pt x="19777" y="61955"/>
                    </a:cubicBezTo>
                    <a:cubicBezTo>
                      <a:pt x="21728" y="61955"/>
                      <a:pt x="23793" y="61852"/>
                      <a:pt x="25958" y="61636"/>
                    </a:cubicBezTo>
                    <a:cubicBezTo>
                      <a:pt x="41567" y="60460"/>
                      <a:pt x="51083" y="54420"/>
                      <a:pt x="49746" y="48165"/>
                    </a:cubicBezTo>
                    <a:cubicBezTo>
                      <a:pt x="48998" y="44316"/>
                      <a:pt x="42423" y="21704"/>
                      <a:pt x="37451" y="4758"/>
                    </a:cubicBezTo>
                    <a:cubicBezTo>
                      <a:pt x="35420" y="4117"/>
                      <a:pt x="33175" y="3422"/>
                      <a:pt x="30983" y="2834"/>
                    </a:cubicBezTo>
                    <a:cubicBezTo>
                      <a:pt x="29486" y="2353"/>
                      <a:pt x="27936" y="1979"/>
                      <a:pt x="26599" y="1658"/>
                    </a:cubicBezTo>
                    <a:lnTo>
                      <a:pt x="26599" y="1925"/>
                    </a:lnTo>
                    <a:cubicBezTo>
                      <a:pt x="26573" y="3449"/>
                      <a:pt x="25437" y="4198"/>
                      <a:pt x="24300" y="4198"/>
                    </a:cubicBezTo>
                    <a:cubicBezTo>
                      <a:pt x="23124" y="4198"/>
                      <a:pt x="21948" y="3395"/>
                      <a:pt x="22002" y="1818"/>
                    </a:cubicBezTo>
                    <a:lnTo>
                      <a:pt x="22002" y="1711"/>
                    </a:lnTo>
                    <a:cubicBezTo>
                      <a:pt x="21950" y="3235"/>
                      <a:pt x="20813" y="3984"/>
                      <a:pt x="19676" y="3984"/>
                    </a:cubicBezTo>
                    <a:cubicBezTo>
                      <a:pt x="18500" y="3984"/>
                      <a:pt x="17324" y="3181"/>
                      <a:pt x="17351" y="1604"/>
                    </a:cubicBezTo>
                    <a:lnTo>
                      <a:pt x="17351" y="1497"/>
                    </a:lnTo>
                    <a:cubicBezTo>
                      <a:pt x="17299" y="3041"/>
                      <a:pt x="16159" y="3790"/>
                      <a:pt x="15014" y="3790"/>
                    </a:cubicBezTo>
                    <a:cubicBezTo>
                      <a:pt x="13819" y="3790"/>
                      <a:pt x="12620" y="2974"/>
                      <a:pt x="12647" y="1391"/>
                    </a:cubicBezTo>
                    <a:lnTo>
                      <a:pt x="12647" y="1284"/>
                    </a:lnTo>
                    <a:lnTo>
                      <a:pt x="12701" y="321"/>
                    </a:lnTo>
                    <a:lnTo>
                      <a:pt x="7997" y="108"/>
                    </a:lnTo>
                    <a:lnTo>
                      <a:pt x="5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38"/>
              <p:cNvSpPr/>
              <p:nvPr/>
            </p:nvSpPr>
            <p:spPr>
              <a:xfrm>
                <a:off x="5119675" y="3736850"/>
                <a:ext cx="799200" cy="298050"/>
              </a:xfrm>
              <a:custGeom>
                <a:rect b="b" l="l" r="r" t="t"/>
                <a:pathLst>
                  <a:path extrusionOk="0" h="11922" w="31968">
                    <a:moveTo>
                      <a:pt x="802" y="0"/>
                    </a:moveTo>
                    <a:cubicBezTo>
                      <a:pt x="749" y="588"/>
                      <a:pt x="642" y="1177"/>
                      <a:pt x="589" y="1871"/>
                    </a:cubicBezTo>
                    <a:cubicBezTo>
                      <a:pt x="535" y="2620"/>
                      <a:pt x="428" y="3368"/>
                      <a:pt x="321" y="4277"/>
                    </a:cubicBezTo>
                    <a:cubicBezTo>
                      <a:pt x="214" y="5186"/>
                      <a:pt x="107" y="6148"/>
                      <a:pt x="1" y="7164"/>
                    </a:cubicBezTo>
                    <a:lnTo>
                      <a:pt x="2460" y="7271"/>
                    </a:lnTo>
                    <a:lnTo>
                      <a:pt x="7217" y="7484"/>
                    </a:lnTo>
                    <a:lnTo>
                      <a:pt x="7164" y="8447"/>
                    </a:lnTo>
                    <a:lnTo>
                      <a:pt x="7164" y="8554"/>
                    </a:lnTo>
                    <a:cubicBezTo>
                      <a:pt x="7136" y="10137"/>
                      <a:pt x="8336" y="10953"/>
                      <a:pt x="9531" y="10953"/>
                    </a:cubicBezTo>
                    <a:cubicBezTo>
                      <a:pt x="10675" y="10953"/>
                      <a:pt x="11816" y="10204"/>
                      <a:pt x="11868" y="8660"/>
                    </a:cubicBezTo>
                    <a:lnTo>
                      <a:pt x="11868" y="8767"/>
                    </a:lnTo>
                    <a:cubicBezTo>
                      <a:pt x="11814" y="10344"/>
                      <a:pt x="12990" y="11147"/>
                      <a:pt x="14166" y="11147"/>
                    </a:cubicBezTo>
                    <a:cubicBezTo>
                      <a:pt x="15303" y="11147"/>
                      <a:pt x="16439" y="10398"/>
                      <a:pt x="16465" y="8874"/>
                    </a:cubicBezTo>
                    <a:lnTo>
                      <a:pt x="16465" y="8981"/>
                    </a:lnTo>
                    <a:cubicBezTo>
                      <a:pt x="16438" y="10558"/>
                      <a:pt x="17628" y="11361"/>
                      <a:pt x="18811" y="11361"/>
                    </a:cubicBezTo>
                    <a:cubicBezTo>
                      <a:pt x="19953" y="11361"/>
                      <a:pt x="21090" y="10612"/>
                      <a:pt x="21116" y="9088"/>
                    </a:cubicBezTo>
                    <a:lnTo>
                      <a:pt x="21116" y="8821"/>
                    </a:lnTo>
                    <a:cubicBezTo>
                      <a:pt x="22452" y="9142"/>
                      <a:pt x="23949" y="9516"/>
                      <a:pt x="25499" y="9997"/>
                    </a:cubicBezTo>
                    <a:cubicBezTo>
                      <a:pt x="27691" y="10585"/>
                      <a:pt x="29936" y="11280"/>
                      <a:pt x="31968" y="11921"/>
                    </a:cubicBezTo>
                    <a:cubicBezTo>
                      <a:pt x="30952" y="8660"/>
                      <a:pt x="30097" y="5667"/>
                      <a:pt x="29295" y="2994"/>
                    </a:cubicBezTo>
                    <a:lnTo>
                      <a:pt x="28760" y="2887"/>
                    </a:lnTo>
                    <a:cubicBezTo>
                      <a:pt x="28493" y="2834"/>
                      <a:pt x="27798" y="2780"/>
                      <a:pt x="26836" y="2727"/>
                    </a:cubicBezTo>
                    <a:cubicBezTo>
                      <a:pt x="25499" y="2673"/>
                      <a:pt x="23575" y="2566"/>
                      <a:pt x="21276" y="2513"/>
                    </a:cubicBezTo>
                    <a:cubicBezTo>
                      <a:pt x="21276" y="2459"/>
                      <a:pt x="21276" y="2406"/>
                      <a:pt x="21223" y="2353"/>
                    </a:cubicBezTo>
                    <a:cubicBezTo>
                      <a:pt x="20877" y="1263"/>
                      <a:pt x="19951" y="729"/>
                      <a:pt x="19028" y="729"/>
                    </a:cubicBezTo>
                    <a:cubicBezTo>
                      <a:pt x="18094" y="729"/>
                      <a:pt x="17162" y="1277"/>
                      <a:pt x="16839" y="2353"/>
                    </a:cubicBezTo>
                    <a:lnTo>
                      <a:pt x="16679" y="2353"/>
                    </a:lnTo>
                    <a:cubicBezTo>
                      <a:pt x="16406" y="1150"/>
                      <a:pt x="15405" y="534"/>
                      <a:pt x="14407" y="534"/>
                    </a:cubicBezTo>
                    <a:cubicBezTo>
                      <a:pt x="13454" y="534"/>
                      <a:pt x="12502" y="1096"/>
                      <a:pt x="12189" y="2246"/>
                    </a:cubicBezTo>
                    <a:lnTo>
                      <a:pt x="12028" y="2246"/>
                    </a:lnTo>
                    <a:cubicBezTo>
                      <a:pt x="11809" y="956"/>
                      <a:pt x="10772" y="300"/>
                      <a:pt x="9735" y="300"/>
                    </a:cubicBezTo>
                    <a:cubicBezTo>
                      <a:pt x="8753" y="300"/>
                      <a:pt x="7771" y="889"/>
                      <a:pt x="7484" y="2085"/>
                    </a:cubicBezTo>
                    <a:lnTo>
                      <a:pt x="1177" y="1871"/>
                    </a:lnTo>
                    <a:cubicBezTo>
                      <a:pt x="1016" y="1177"/>
                      <a:pt x="909" y="535"/>
                      <a:pt x="802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38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cubicBezTo>
                      <a:pt x="482" y="642"/>
                      <a:pt x="428" y="1390"/>
                      <a:pt x="321" y="2245"/>
                    </a:cubicBezTo>
                    <a:cubicBezTo>
                      <a:pt x="54" y="856"/>
                      <a:pt x="1" y="54"/>
                      <a:pt x="1" y="54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38"/>
              <p:cNvSpPr/>
              <p:nvPr/>
            </p:nvSpPr>
            <p:spPr>
              <a:xfrm>
                <a:off x="3320850" y="238500"/>
                <a:ext cx="3119225" cy="3622900"/>
              </a:xfrm>
              <a:custGeom>
                <a:rect b="b" l="l" r="r" t="t"/>
                <a:pathLst>
                  <a:path extrusionOk="0" h="144916" w="124769">
                    <a:moveTo>
                      <a:pt x="48335" y="1"/>
                    </a:moveTo>
                    <a:cubicBezTo>
                      <a:pt x="43136" y="1"/>
                      <a:pt x="39388" y="1581"/>
                      <a:pt x="37527" y="2604"/>
                    </a:cubicBezTo>
                    <a:cubicBezTo>
                      <a:pt x="39292" y="2925"/>
                      <a:pt x="38543" y="3994"/>
                      <a:pt x="38222" y="4903"/>
                    </a:cubicBezTo>
                    <a:cubicBezTo>
                      <a:pt x="34427" y="14632"/>
                      <a:pt x="34373" y="20031"/>
                      <a:pt x="33999" y="21047"/>
                    </a:cubicBezTo>
                    <a:cubicBezTo>
                      <a:pt x="33946" y="21368"/>
                      <a:pt x="33839" y="21635"/>
                      <a:pt x="33785" y="21956"/>
                    </a:cubicBezTo>
                    <a:cubicBezTo>
                      <a:pt x="34053" y="21795"/>
                      <a:pt x="34267" y="21688"/>
                      <a:pt x="34480" y="21528"/>
                    </a:cubicBezTo>
                    <a:cubicBezTo>
                      <a:pt x="34480" y="21314"/>
                      <a:pt x="34480" y="21047"/>
                      <a:pt x="34534" y="20833"/>
                    </a:cubicBezTo>
                    <a:cubicBezTo>
                      <a:pt x="34748" y="19764"/>
                      <a:pt x="35870" y="14258"/>
                      <a:pt x="36138" y="12975"/>
                    </a:cubicBezTo>
                    <a:cubicBezTo>
                      <a:pt x="36384" y="11840"/>
                      <a:pt x="36722" y="10979"/>
                      <a:pt x="37613" y="10979"/>
                    </a:cubicBezTo>
                    <a:cubicBezTo>
                      <a:pt x="37687" y="10979"/>
                      <a:pt x="37766" y="10985"/>
                      <a:pt x="37848" y="10997"/>
                    </a:cubicBezTo>
                    <a:cubicBezTo>
                      <a:pt x="47524" y="12494"/>
                      <a:pt x="50143" y="19817"/>
                      <a:pt x="49876" y="20993"/>
                    </a:cubicBezTo>
                    <a:cubicBezTo>
                      <a:pt x="49876" y="21100"/>
                      <a:pt x="49822" y="21154"/>
                      <a:pt x="49769" y="21261"/>
                    </a:cubicBezTo>
                    <a:cubicBezTo>
                      <a:pt x="51052" y="22330"/>
                      <a:pt x="51800" y="24040"/>
                      <a:pt x="52068" y="26927"/>
                    </a:cubicBezTo>
                    <a:cubicBezTo>
                      <a:pt x="52495" y="33235"/>
                      <a:pt x="47845" y="40184"/>
                      <a:pt x="46882" y="49005"/>
                    </a:cubicBezTo>
                    <a:cubicBezTo>
                      <a:pt x="45515" y="61418"/>
                      <a:pt x="36488" y="67391"/>
                      <a:pt x="28235" y="67391"/>
                    </a:cubicBezTo>
                    <a:cubicBezTo>
                      <a:pt x="23907" y="67391"/>
                      <a:pt x="19792" y="65748"/>
                      <a:pt x="17107" y="62529"/>
                    </a:cubicBezTo>
                    <a:lnTo>
                      <a:pt x="17107" y="62155"/>
                    </a:lnTo>
                    <a:cubicBezTo>
                      <a:pt x="14434" y="63278"/>
                      <a:pt x="12136" y="65149"/>
                      <a:pt x="10532" y="67501"/>
                    </a:cubicBezTo>
                    <a:cubicBezTo>
                      <a:pt x="4652" y="75893"/>
                      <a:pt x="1" y="99735"/>
                      <a:pt x="23736" y="119835"/>
                    </a:cubicBezTo>
                    <a:cubicBezTo>
                      <a:pt x="29295" y="127800"/>
                      <a:pt x="37421" y="134535"/>
                      <a:pt x="48807" y="138812"/>
                    </a:cubicBezTo>
                    <a:cubicBezTo>
                      <a:pt x="51105" y="139721"/>
                      <a:pt x="53404" y="140469"/>
                      <a:pt x="55596" y="141111"/>
                    </a:cubicBezTo>
                    <a:lnTo>
                      <a:pt x="56879" y="141217"/>
                    </a:lnTo>
                    <a:cubicBezTo>
                      <a:pt x="57084" y="139881"/>
                      <a:pt x="58118" y="139236"/>
                      <a:pt x="59160" y="139236"/>
                    </a:cubicBezTo>
                    <a:cubicBezTo>
                      <a:pt x="60284" y="139236"/>
                      <a:pt x="61418" y="139988"/>
                      <a:pt x="61529" y="141431"/>
                    </a:cubicBezTo>
                    <a:cubicBezTo>
                      <a:pt x="61711" y="140081"/>
                      <a:pt x="62763" y="139425"/>
                      <a:pt x="63815" y="139425"/>
                    </a:cubicBezTo>
                    <a:cubicBezTo>
                      <a:pt x="64929" y="139425"/>
                      <a:pt x="66044" y="140162"/>
                      <a:pt x="66127" y="141592"/>
                    </a:cubicBezTo>
                    <a:lnTo>
                      <a:pt x="66180" y="141592"/>
                    </a:lnTo>
                    <a:cubicBezTo>
                      <a:pt x="66388" y="140295"/>
                      <a:pt x="67400" y="139665"/>
                      <a:pt x="68418" y="139665"/>
                    </a:cubicBezTo>
                    <a:cubicBezTo>
                      <a:pt x="69499" y="139665"/>
                      <a:pt x="70586" y="140376"/>
                      <a:pt x="70724" y="141752"/>
                    </a:cubicBezTo>
                    <a:lnTo>
                      <a:pt x="72542" y="141805"/>
                    </a:lnTo>
                    <a:cubicBezTo>
                      <a:pt x="72595" y="141164"/>
                      <a:pt x="72702" y="140522"/>
                      <a:pt x="72755" y="139934"/>
                    </a:cubicBezTo>
                    <a:cubicBezTo>
                      <a:pt x="72488" y="138545"/>
                      <a:pt x="72435" y="137743"/>
                      <a:pt x="72435" y="137743"/>
                    </a:cubicBezTo>
                    <a:lnTo>
                      <a:pt x="73023" y="137689"/>
                    </a:lnTo>
                    <a:lnTo>
                      <a:pt x="73023" y="137689"/>
                    </a:lnTo>
                    <a:cubicBezTo>
                      <a:pt x="72916" y="138331"/>
                      <a:pt x="72862" y="139133"/>
                      <a:pt x="72755" y="139934"/>
                    </a:cubicBezTo>
                    <a:cubicBezTo>
                      <a:pt x="72862" y="140469"/>
                      <a:pt x="72969" y="141111"/>
                      <a:pt x="73130" y="141805"/>
                    </a:cubicBezTo>
                    <a:lnTo>
                      <a:pt x="79437" y="142019"/>
                    </a:lnTo>
                    <a:cubicBezTo>
                      <a:pt x="79724" y="140823"/>
                      <a:pt x="80706" y="140234"/>
                      <a:pt x="81688" y="140234"/>
                    </a:cubicBezTo>
                    <a:cubicBezTo>
                      <a:pt x="82725" y="140234"/>
                      <a:pt x="83762" y="140890"/>
                      <a:pt x="83981" y="142180"/>
                    </a:cubicBezTo>
                    <a:lnTo>
                      <a:pt x="84088" y="142180"/>
                    </a:lnTo>
                    <a:cubicBezTo>
                      <a:pt x="84428" y="141030"/>
                      <a:pt x="85393" y="140468"/>
                      <a:pt x="86353" y="140468"/>
                    </a:cubicBezTo>
                    <a:cubicBezTo>
                      <a:pt x="87358" y="140468"/>
                      <a:pt x="88359" y="141084"/>
                      <a:pt x="88632" y="142287"/>
                    </a:cubicBezTo>
                    <a:lnTo>
                      <a:pt x="88792" y="142287"/>
                    </a:lnTo>
                    <a:cubicBezTo>
                      <a:pt x="89115" y="141211"/>
                      <a:pt x="90047" y="140663"/>
                      <a:pt x="90981" y="140663"/>
                    </a:cubicBezTo>
                    <a:cubicBezTo>
                      <a:pt x="91904" y="140663"/>
                      <a:pt x="92830" y="141197"/>
                      <a:pt x="93176" y="142287"/>
                    </a:cubicBezTo>
                    <a:cubicBezTo>
                      <a:pt x="93229" y="142340"/>
                      <a:pt x="93229" y="142393"/>
                      <a:pt x="93229" y="142447"/>
                    </a:cubicBezTo>
                    <a:cubicBezTo>
                      <a:pt x="95528" y="142554"/>
                      <a:pt x="97452" y="142607"/>
                      <a:pt x="98789" y="142661"/>
                    </a:cubicBezTo>
                    <a:cubicBezTo>
                      <a:pt x="99751" y="142714"/>
                      <a:pt x="100446" y="142768"/>
                      <a:pt x="100713" y="142821"/>
                    </a:cubicBezTo>
                    <a:lnTo>
                      <a:pt x="101248" y="142928"/>
                    </a:lnTo>
                    <a:cubicBezTo>
                      <a:pt x="101141" y="142554"/>
                      <a:pt x="101034" y="142233"/>
                      <a:pt x="100980" y="141912"/>
                    </a:cubicBezTo>
                    <a:lnTo>
                      <a:pt x="100980" y="141912"/>
                    </a:lnTo>
                    <a:cubicBezTo>
                      <a:pt x="109589" y="144309"/>
                      <a:pt x="116471" y="144915"/>
                      <a:pt x="120454" y="144915"/>
                    </a:cubicBezTo>
                    <a:cubicBezTo>
                      <a:pt x="122778" y="144915"/>
                      <a:pt x="124116" y="144709"/>
                      <a:pt x="124234" y="144532"/>
                    </a:cubicBezTo>
                    <a:cubicBezTo>
                      <a:pt x="124769" y="143676"/>
                      <a:pt x="110603" y="121385"/>
                      <a:pt x="110603" y="121385"/>
                    </a:cubicBezTo>
                    <a:cubicBezTo>
                      <a:pt x="110603" y="121385"/>
                      <a:pt x="114772" y="121278"/>
                      <a:pt x="114184" y="120156"/>
                    </a:cubicBezTo>
                    <a:cubicBezTo>
                      <a:pt x="113650" y="119033"/>
                      <a:pt x="82538" y="75198"/>
                      <a:pt x="71954" y="65523"/>
                    </a:cubicBezTo>
                    <a:cubicBezTo>
                      <a:pt x="71847" y="60017"/>
                      <a:pt x="72328" y="54511"/>
                      <a:pt x="73397" y="49112"/>
                    </a:cubicBezTo>
                    <a:cubicBezTo>
                      <a:pt x="79812" y="28264"/>
                      <a:pt x="76765" y="10516"/>
                      <a:pt x="61743" y="3299"/>
                    </a:cubicBezTo>
                    <a:cubicBezTo>
                      <a:pt x="56624" y="830"/>
                      <a:pt x="52099" y="1"/>
                      <a:pt x="48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38"/>
              <p:cNvSpPr/>
              <p:nvPr/>
            </p:nvSpPr>
            <p:spPr>
              <a:xfrm>
                <a:off x="5147750" y="3727500"/>
                <a:ext cx="642825" cy="314075"/>
              </a:xfrm>
              <a:custGeom>
                <a:rect b="b" l="l" r="r" t="t"/>
                <a:pathLst>
                  <a:path extrusionOk="0" h="12563" w="25713">
                    <a:moveTo>
                      <a:pt x="25713" y="3101"/>
                    </a:moveTo>
                    <a:cubicBezTo>
                      <a:pt x="25392" y="5560"/>
                      <a:pt x="24964" y="7965"/>
                      <a:pt x="24376" y="10371"/>
                    </a:cubicBezTo>
                    <a:cubicBezTo>
                      <a:pt x="22826" y="9890"/>
                      <a:pt x="21329" y="9516"/>
                      <a:pt x="19993" y="9195"/>
                    </a:cubicBezTo>
                    <a:lnTo>
                      <a:pt x="19993" y="9462"/>
                    </a:lnTo>
                    <a:cubicBezTo>
                      <a:pt x="19886" y="12563"/>
                      <a:pt x="15289" y="12456"/>
                      <a:pt x="15342" y="9355"/>
                    </a:cubicBezTo>
                    <a:lnTo>
                      <a:pt x="15342" y="9248"/>
                    </a:lnTo>
                    <a:cubicBezTo>
                      <a:pt x="15289" y="12349"/>
                      <a:pt x="10638" y="12242"/>
                      <a:pt x="10691" y="9141"/>
                    </a:cubicBezTo>
                    <a:lnTo>
                      <a:pt x="10691" y="9034"/>
                    </a:lnTo>
                    <a:cubicBezTo>
                      <a:pt x="10638" y="12188"/>
                      <a:pt x="5934" y="12028"/>
                      <a:pt x="6041" y="8928"/>
                    </a:cubicBezTo>
                    <a:lnTo>
                      <a:pt x="6041" y="8821"/>
                    </a:lnTo>
                    <a:lnTo>
                      <a:pt x="6041" y="7858"/>
                    </a:lnTo>
                    <a:lnTo>
                      <a:pt x="1337" y="7645"/>
                    </a:lnTo>
                    <a:cubicBezTo>
                      <a:pt x="1016" y="6629"/>
                      <a:pt x="802" y="5613"/>
                      <a:pt x="588" y="4758"/>
                    </a:cubicBezTo>
                    <a:cubicBezTo>
                      <a:pt x="374" y="3903"/>
                      <a:pt x="160" y="2994"/>
                      <a:pt x="0" y="2245"/>
                    </a:cubicBezTo>
                    <a:lnTo>
                      <a:pt x="6361" y="2459"/>
                    </a:lnTo>
                    <a:cubicBezTo>
                      <a:pt x="6949" y="0"/>
                      <a:pt x="10478" y="107"/>
                      <a:pt x="10905" y="2620"/>
                    </a:cubicBezTo>
                    <a:lnTo>
                      <a:pt x="11012" y="2620"/>
                    </a:lnTo>
                    <a:cubicBezTo>
                      <a:pt x="11654" y="268"/>
                      <a:pt x="15021" y="374"/>
                      <a:pt x="15503" y="2727"/>
                    </a:cubicBezTo>
                    <a:lnTo>
                      <a:pt x="15663" y="2727"/>
                    </a:lnTo>
                    <a:cubicBezTo>
                      <a:pt x="16358" y="588"/>
                      <a:pt x="19405" y="535"/>
                      <a:pt x="20100" y="2727"/>
                    </a:cubicBezTo>
                    <a:cubicBezTo>
                      <a:pt x="20100" y="2780"/>
                      <a:pt x="20153" y="2833"/>
                      <a:pt x="20153" y="2887"/>
                    </a:cubicBezTo>
                    <a:cubicBezTo>
                      <a:pt x="22452" y="2994"/>
                      <a:pt x="24376" y="3047"/>
                      <a:pt x="25713" y="310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38"/>
              <p:cNvSpPr/>
              <p:nvPr/>
            </p:nvSpPr>
            <p:spPr>
              <a:xfrm>
                <a:off x="3747175" y="302250"/>
                <a:ext cx="884725" cy="1620975"/>
              </a:xfrm>
              <a:custGeom>
                <a:rect b="b" l="l" r="r" t="t"/>
                <a:pathLst>
                  <a:path extrusionOk="0" h="64839" w="35389">
                    <a:moveTo>
                      <a:pt x="20474" y="1"/>
                    </a:moveTo>
                    <a:cubicBezTo>
                      <a:pt x="19993" y="268"/>
                      <a:pt x="19566" y="535"/>
                      <a:pt x="19138" y="803"/>
                    </a:cubicBezTo>
                    <a:cubicBezTo>
                      <a:pt x="19138" y="803"/>
                      <a:pt x="19116" y="775"/>
                      <a:pt x="19076" y="775"/>
                    </a:cubicBezTo>
                    <a:cubicBezTo>
                      <a:pt x="18847" y="775"/>
                      <a:pt x="18016" y="1664"/>
                      <a:pt x="17107" y="13525"/>
                    </a:cubicBezTo>
                    <a:cubicBezTo>
                      <a:pt x="17000" y="15343"/>
                      <a:pt x="16786" y="16947"/>
                      <a:pt x="16519" y="18497"/>
                    </a:cubicBezTo>
                    <a:lnTo>
                      <a:pt x="16519" y="18657"/>
                    </a:lnTo>
                    <a:cubicBezTo>
                      <a:pt x="16465" y="18978"/>
                      <a:pt x="16358" y="19352"/>
                      <a:pt x="16305" y="19673"/>
                    </a:cubicBezTo>
                    <a:cubicBezTo>
                      <a:pt x="16198" y="20154"/>
                      <a:pt x="16144" y="20582"/>
                      <a:pt x="16038" y="21009"/>
                    </a:cubicBezTo>
                    <a:cubicBezTo>
                      <a:pt x="15182" y="24324"/>
                      <a:pt x="14006" y="27531"/>
                      <a:pt x="12563" y="30632"/>
                    </a:cubicBezTo>
                    <a:cubicBezTo>
                      <a:pt x="10050" y="36191"/>
                      <a:pt x="6469" y="43087"/>
                      <a:pt x="1658" y="55168"/>
                    </a:cubicBezTo>
                    <a:cubicBezTo>
                      <a:pt x="1070" y="56558"/>
                      <a:pt x="589" y="58055"/>
                      <a:pt x="107" y="59552"/>
                    </a:cubicBezTo>
                    <a:lnTo>
                      <a:pt x="1" y="59605"/>
                    </a:lnTo>
                    <a:lnTo>
                      <a:pt x="1" y="59979"/>
                    </a:lnTo>
                    <a:cubicBezTo>
                      <a:pt x="2684" y="63196"/>
                      <a:pt x="6795" y="64838"/>
                      <a:pt x="11120" y="64838"/>
                    </a:cubicBezTo>
                    <a:cubicBezTo>
                      <a:pt x="19375" y="64838"/>
                      <a:pt x="28408" y="58854"/>
                      <a:pt x="29776" y="46401"/>
                    </a:cubicBezTo>
                    <a:cubicBezTo>
                      <a:pt x="30738" y="37634"/>
                      <a:pt x="35389" y="30685"/>
                      <a:pt x="34961" y="24377"/>
                    </a:cubicBezTo>
                    <a:cubicBezTo>
                      <a:pt x="34747" y="21490"/>
                      <a:pt x="33999" y="19780"/>
                      <a:pt x="32716" y="18711"/>
                    </a:cubicBezTo>
                    <a:cubicBezTo>
                      <a:pt x="32769" y="18657"/>
                      <a:pt x="32823" y="18550"/>
                      <a:pt x="32876" y="18497"/>
                    </a:cubicBezTo>
                    <a:cubicBezTo>
                      <a:pt x="33090" y="17267"/>
                      <a:pt x="30471" y="9944"/>
                      <a:pt x="20849" y="8447"/>
                    </a:cubicBezTo>
                    <a:cubicBezTo>
                      <a:pt x="20766" y="8435"/>
                      <a:pt x="20688" y="8429"/>
                      <a:pt x="20613" y="8429"/>
                    </a:cubicBezTo>
                    <a:cubicBezTo>
                      <a:pt x="19715" y="8429"/>
                      <a:pt x="19331" y="9294"/>
                      <a:pt x="19085" y="10478"/>
                    </a:cubicBezTo>
                    <a:cubicBezTo>
                      <a:pt x="18817" y="11708"/>
                      <a:pt x="17695" y="17214"/>
                      <a:pt x="17481" y="18283"/>
                    </a:cubicBezTo>
                    <a:cubicBezTo>
                      <a:pt x="17427" y="18550"/>
                      <a:pt x="17427" y="18764"/>
                      <a:pt x="17427" y="19031"/>
                    </a:cubicBezTo>
                    <a:cubicBezTo>
                      <a:pt x="17214" y="19138"/>
                      <a:pt x="17000" y="19299"/>
                      <a:pt x="16786" y="19406"/>
                    </a:cubicBezTo>
                    <a:cubicBezTo>
                      <a:pt x="16839" y="19085"/>
                      <a:pt x="16893" y="18818"/>
                      <a:pt x="16946" y="18497"/>
                    </a:cubicBezTo>
                    <a:cubicBezTo>
                      <a:pt x="17374" y="17481"/>
                      <a:pt x="17374" y="12082"/>
                      <a:pt x="21116" y="2300"/>
                    </a:cubicBezTo>
                    <a:cubicBezTo>
                      <a:pt x="21490" y="1391"/>
                      <a:pt x="22185" y="322"/>
                      <a:pt x="20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38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lnTo>
                      <a:pt x="1" y="54"/>
                    </a:lnTo>
                    <a:cubicBezTo>
                      <a:pt x="1" y="54"/>
                      <a:pt x="54" y="856"/>
                      <a:pt x="321" y="2245"/>
                    </a:cubicBezTo>
                    <a:cubicBezTo>
                      <a:pt x="428" y="1390"/>
                      <a:pt x="482" y="642"/>
                      <a:pt x="589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38"/>
              <p:cNvSpPr/>
              <p:nvPr/>
            </p:nvSpPr>
            <p:spPr>
              <a:xfrm>
                <a:off x="4710725" y="3718575"/>
                <a:ext cx="940875" cy="129750"/>
              </a:xfrm>
              <a:custGeom>
                <a:rect b="b" l="l" r="r" t="t"/>
                <a:pathLst>
                  <a:path extrusionOk="0" h="5190" w="37635">
                    <a:moveTo>
                      <a:pt x="3526" y="1"/>
                    </a:moveTo>
                    <a:cubicBezTo>
                      <a:pt x="2479" y="1"/>
                      <a:pt x="1437" y="644"/>
                      <a:pt x="1230" y="1961"/>
                    </a:cubicBezTo>
                    <a:lnTo>
                      <a:pt x="1" y="1908"/>
                    </a:lnTo>
                    <a:lnTo>
                      <a:pt x="1230" y="2228"/>
                    </a:lnTo>
                    <a:cubicBezTo>
                      <a:pt x="2781" y="2656"/>
                      <a:pt x="4224" y="3030"/>
                      <a:pt x="5828" y="3404"/>
                    </a:cubicBezTo>
                    <a:cubicBezTo>
                      <a:pt x="7431" y="3725"/>
                      <a:pt x="8875" y="3992"/>
                      <a:pt x="10425" y="4260"/>
                    </a:cubicBezTo>
                    <a:cubicBezTo>
                      <a:pt x="12029" y="4527"/>
                      <a:pt x="13579" y="4741"/>
                      <a:pt x="15076" y="4848"/>
                    </a:cubicBezTo>
                    <a:cubicBezTo>
                      <a:pt x="15610" y="4901"/>
                      <a:pt x="16198" y="4955"/>
                      <a:pt x="16679" y="5008"/>
                    </a:cubicBezTo>
                    <a:cubicBezTo>
                      <a:pt x="17107" y="5008"/>
                      <a:pt x="17588" y="5061"/>
                      <a:pt x="18069" y="5061"/>
                    </a:cubicBezTo>
                    <a:cubicBezTo>
                      <a:pt x="19517" y="5140"/>
                      <a:pt x="20908" y="5189"/>
                      <a:pt x="22241" y="5189"/>
                    </a:cubicBezTo>
                    <a:cubicBezTo>
                      <a:pt x="22729" y="5189"/>
                      <a:pt x="23209" y="5183"/>
                      <a:pt x="23682" y="5168"/>
                    </a:cubicBezTo>
                    <a:cubicBezTo>
                      <a:pt x="25339" y="5115"/>
                      <a:pt x="26889" y="5008"/>
                      <a:pt x="28386" y="4848"/>
                    </a:cubicBezTo>
                    <a:cubicBezTo>
                      <a:pt x="30043" y="4687"/>
                      <a:pt x="31540" y="4420"/>
                      <a:pt x="33037" y="4153"/>
                    </a:cubicBezTo>
                    <a:cubicBezTo>
                      <a:pt x="34534" y="3885"/>
                      <a:pt x="35870" y="3565"/>
                      <a:pt x="37046" y="3244"/>
                    </a:cubicBezTo>
                    <a:lnTo>
                      <a:pt x="37634" y="3084"/>
                    </a:lnTo>
                    <a:lnTo>
                      <a:pt x="37581" y="3030"/>
                    </a:lnTo>
                    <a:cubicBezTo>
                      <a:pt x="37211" y="1948"/>
                      <a:pt x="36281" y="1413"/>
                      <a:pt x="35356" y="1413"/>
                    </a:cubicBezTo>
                    <a:cubicBezTo>
                      <a:pt x="34409" y="1413"/>
                      <a:pt x="33469" y="1974"/>
                      <a:pt x="33144" y="3084"/>
                    </a:cubicBezTo>
                    <a:lnTo>
                      <a:pt x="32984" y="3084"/>
                    </a:lnTo>
                    <a:cubicBezTo>
                      <a:pt x="32736" y="1847"/>
                      <a:pt x="31726" y="1218"/>
                      <a:pt x="30716" y="1218"/>
                    </a:cubicBezTo>
                    <a:cubicBezTo>
                      <a:pt x="29760" y="1218"/>
                      <a:pt x="28805" y="1780"/>
                      <a:pt x="28493" y="2923"/>
                    </a:cubicBezTo>
                    <a:lnTo>
                      <a:pt x="28333" y="2923"/>
                    </a:lnTo>
                    <a:cubicBezTo>
                      <a:pt x="28113" y="1633"/>
                      <a:pt x="27076" y="977"/>
                      <a:pt x="26047" y="977"/>
                    </a:cubicBezTo>
                    <a:cubicBezTo>
                      <a:pt x="25071" y="977"/>
                      <a:pt x="24103" y="1566"/>
                      <a:pt x="23842" y="2763"/>
                    </a:cubicBezTo>
                    <a:lnTo>
                      <a:pt x="17481" y="2602"/>
                    </a:lnTo>
                    <a:cubicBezTo>
                      <a:pt x="17321" y="1854"/>
                      <a:pt x="17214" y="1266"/>
                      <a:pt x="17107" y="678"/>
                    </a:cubicBezTo>
                    <a:cubicBezTo>
                      <a:pt x="17053" y="1266"/>
                      <a:pt x="17000" y="1908"/>
                      <a:pt x="16893" y="2549"/>
                    </a:cubicBezTo>
                    <a:lnTo>
                      <a:pt x="15129" y="2496"/>
                    </a:lnTo>
                    <a:cubicBezTo>
                      <a:pt x="14991" y="1119"/>
                      <a:pt x="13890" y="409"/>
                      <a:pt x="12795" y="409"/>
                    </a:cubicBezTo>
                    <a:cubicBezTo>
                      <a:pt x="11764" y="409"/>
                      <a:pt x="10739" y="1039"/>
                      <a:pt x="10532" y="2335"/>
                    </a:cubicBezTo>
                    <a:lnTo>
                      <a:pt x="10478" y="2335"/>
                    </a:lnTo>
                    <a:cubicBezTo>
                      <a:pt x="10396" y="905"/>
                      <a:pt x="9281" y="168"/>
                      <a:pt x="8166" y="168"/>
                    </a:cubicBezTo>
                    <a:cubicBezTo>
                      <a:pt x="7114" y="168"/>
                      <a:pt x="6063" y="825"/>
                      <a:pt x="5881" y="2175"/>
                    </a:cubicBezTo>
                    <a:cubicBezTo>
                      <a:pt x="5770" y="738"/>
                      <a:pt x="4646" y="1"/>
                      <a:pt x="3526" y="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38"/>
              <p:cNvSpPr/>
              <p:nvPr/>
            </p:nvSpPr>
            <p:spPr>
              <a:xfrm>
                <a:off x="2579150" y="208700"/>
                <a:ext cx="1724000" cy="609450"/>
              </a:xfrm>
              <a:custGeom>
                <a:rect b="b" l="l" r="r" t="t"/>
                <a:pathLst>
                  <a:path extrusionOk="0" h="24378" w="68960">
                    <a:moveTo>
                      <a:pt x="67890" y="6095"/>
                    </a:moveTo>
                    <a:cubicBezTo>
                      <a:pt x="64095" y="15824"/>
                      <a:pt x="64095" y="21223"/>
                      <a:pt x="63667" y="22239"/>
                    </a:cubicBezTo>
                    <a:lnTo>
                      <a:pt x="63667" y="22239"/>
                    </a:lnTo>
                    <a:cubicBezTo>
                      <a:pt x="63614" y="22346"/>
                      <a:pt x="63560" y="22399"/>
                      <a:pt x="63560" y="22399"/>
                    </a:cubicBezTo>
                    <a:cubicBezTo>
                      <a:pt x="63453" y="22399"/>
                      <a:pt x="63347" y="22399"/>
                      <a:pt x="63240" y="22399"/>
                    </a:cubicBezTo>
                    <a:lnTo>
                      <a:pt x="62277" y="22292"/>
                    </a:lnTo>
                    <a:cubicBezTo>
                      <a:pt x="57734" y="21597"/>
                      <a:pt x="42178" y="18871"/>
                      <a:pt x="27905" y="19192"/>
                    </a:cubicBezTo>
                    <a:cubicBezTo>
                      <a:pt x="22506" y="19299"/>
                      <a:pt x="17160" y="19940"/>
                      <a:pt x="11868" y="20956"/>
                    </a:cubicBezTo>
                    <a:lnTo>
                      <a:pt x="11761" y="20956"/>
                    </a:lnTo>
                    <a:lnTo>
                      <a:pt x="10692" y="21223"/>
                    </a:lnTo>
                    <a:lnTo>
                      <a:pt x="10531" y="21223"/>
                    </a:lnTo>
                    <a:lnTo>
                      <a:pt x="9302" y="21491"/>
                    </a:lnTo>
                    <a:cubicBezTo>
                      <a:pt x="8447" y="21704"/>
                      <a:pt x="7645" y="21918"/>
                      <a:pt x="6843" y="22132"/>
                    </a:cubicBezTo>
                    <a:lnTo>
                      <a:pt x="5827" y="22399"/>
                    </a:lnTo>
                    <a:lnTo>
                      <a:pt x="5239" y="22560"/>
                    </a:lnTo>
                    <a:lnTo>
                      <a:pt x="3956" y="22934"/>
                    </a:lnTo>
                    <a:lnTo>
                      <a:pt x="3422" y="23094"/>
                    </a:lnTo>
                    <a:lnTo>
                      <a:pt x="2620" y="23362"/>
                    </a:lnTo>
                    <a:lnTo>
                      <a:pt x="1283" y="23896"/>
                    </a:lnTo>
                    <a:lnTo>
                      <a:pt x="802" y="24056"/>
                    </a:lnTo>
                    <a:lnTo>
                      <a:pt x="535" y="24163"/>
                    </a:lnTo>
                    <a:lnTo>
                      <a:pt x="321" y="24270"/>
                    </a:lnTo>
                    <a:lnTo>
                      <a:pt x="0" y="24377"/>
                    </a:lnTo>
                    <a:cubicBezTo>
                      <a:pt x="535" y="22560"/>
                      <a:pt x="1230" y="20849"/>
                      <a:pt x="2139" y="19192"/>
                    </a:cubicBezTo>
                    <a:cubicBezTo>
                      <a:pt x="2246" y="18978"/>
                      <a:pt x="2406" y="18764"/>
                      <a:pt x="2513" y="18497"/>
                    </a:cubicBezTo>
                    <a:cubicBezTo>
                      <a:pt x="3635" y="16626"/>
                      <a:pt x="4972" y="14915"/>
                      <a:pt x="6522" y="13419"/>
                    </a:cubicBezTo>
                    <a:cubicBezTo>
                      <a:pt x="14220" y="5721"/>
                      <a:pt x="26461" y="2727"/>
                      <a:pt x="37420" y="1605"/>
                    </a:cubicBezTo>
                    <a:cubicBezTo>
                      <a:pt x="52548" y="1"/>
                      <a:pt x="65485" y="3476"/>
                      <a:pt x="67195" y="3796"/>
                    </a:cubicBezTo>
                    <a:lnTo>
                      <a:pt x="67195" y="3796"/>
                    </a:lnTo>
                    <a:cubicBezTo>
                      <a:pt x="68960" y="4117"/>
                      <a:pt x="68265" y="5186"/>
                      <a:pt x="67890" y="609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38"/>
              <p:cNvSpPr/>
              <p:nvPr/>
            </p:nvSpPr>
            <p:spPr>
              <a:xfrm>
                <a:off x="2579150" y="478375"/>
                <a:ext cx="485150" cy="339775"/>
              </a:xfrm>
              <a:custGeom>
                <a:rect b="b" l="l" r="r" t="t"/>
                <a:pathLst>
                  <a:path extrusionOk="0" h="13591" w="19406">
                    <a:moveTo>
                      <a:pt x="13496" y="1"/>
                    </a:moveTo>
                    <a:cubicBezTo>
                      <a:pt x="11330" y="1"/>
                      <a:pt x="8771" y="790"/>
                      <a:pt x="6469" y="2632"/>
                    </a:cubicBezTo>
                    <a:cubicBezTo>
                      <a:pt x="3422" y="5625"/>
                      <a:pt x="1176" y="9421"/>
                      <a:pt x="0" y="13590"/>
                    </a:cubicBezTo>
                    <a:cubicBezTo>
                      <a:pt x="3849" y="12093"/>
                      <a:pt x="7805" y="10971"/>
                      <a:pt x="11868" y="10169"/>
                    </a:cubicBezTo>
                    <a:cubicBezTo>
                      <a:pt x="16144" y="8138"/>
                      <a:pt x="19405" y="5197"/>
                      <a:pt x="18336" y="2471"/>
                    </a:cubicBezTo>
                    <a:cubicBezTo>
                      <a:pt x="17751" y="938"/>
                      <a:pt x="15857" y="1"/>
                      <a:pt x="13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38"/>
              <p:cNvSpPr/>
              <p:nvPr/>
            </p:nvSpPr>
            <p:spPr>
              <a:xfrm>
                <a:off x="2734175" y="764650"/>
                <a:ext cx="1436675" cy="315425"/>
              </a:xfrm>
              <a:custGeom>
                <a:rect b="b" l="l" r="r" t="t"/>
                <a:pathLst>
                  <a:path extrusionOk="0" h="12617" w="57467">
                    <a:moveTo>
                      <a:pt x="57466" y="1"/>
                    </a:moveTo>
                    <a:lnTo>
                      <a:pt x="57466" y="1"/>
                    </a:lnTo>
                    <a:cubicBezTo>
                      <a:pt x="57413" y="322"/>
                      <a:pt x="57359" y="589"/>
                      <a:pt x="57306" y="910"/>
                    </a:cubicBezTo>
                    <a:cubicBezTo>
                      <a:pt x="56344" y="5828"/>
                      <a:pt x="55381" y="10853"/>
                      <a:pt x="53938" y="11868"/>
                    </a:cubicBezTo>
                    <a:cubicBezTo>
                      <a:pt x="53671" y="12029"/>
                      <a:pt x="53404" y="12082"/>
                      <a:pt x="53083" y="12136"/>
                    </a:cubicBezTo>
                    <a:cubicBezTo>
                      <a:pt x="53029" y="12136"/>
                      <a:pt x="52976" y="12136"/>
                      <a:pt x="52869" y="12136"/>
                    </a:cubicBezTo>
                    <a:cubicBezTo>
                      <a:pt x="48646" y="12617"/>
                      <a:pt x="33571" y="11441"/>
                      <a:pt x="22559" y="11708"/>
                    </a:cubicBezTo>
                    <a:cubicBezTo>
                      <a:pt x="10638" y="12029"/>
                      <a:pt x="0" y="12510"/>
                      <a:pt x="0" y="12510"/>
                    </a:cubicBezTo>
                    <a:cubicBezTo>
                      <a:pt x="15717" y="1551"/>
                      <a:pt x="48860" y="161"/>
                      <a:pt x="56076" y="1"/>
                    </a:cubicBezTo>
                    <a:lnTo>
                      <a:pt x="57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38"/>
              <p:cNvSpPr/>
              <p:nvPr/>
            </p:nvSpPr>
            <p:spPr>
              <a:xfrm>
                <a:off x="4182850" y="509400"/>
                <a:ext cx="391600" cy="342150"/>
              </a:xfrm>
              <a:custGeom>
                <a:rect b="b" l="l" r="r" t="t"/>
                <a:pathLst>
                  <a:path extrusionOk="0" h="13686" w="15664">
                    <a:moveTo>
                      <a:pt x="15396" y="10157"/>
                    </a:moveTo>
                    <a:cubicBezTo>
                      <a:pt x="15396" y="10264"/>
                      <a:pt x="15342" y="10318"/>
                      <a:pt x="15289" y="10371"/>
                    </a:cubicBezTo>
                    <a:cubicBezTo>
                      <a:pt x="14273" y="11654"/>
                      <a:pt x="7110" y="13686"/>
                      <a:pt x="1604" y="12349"/>
                    </a:cubicBezTo>
                    <a:cubicBezTo>
                      <a:pt x="428" y="12028"/>
                      <a:pt x="0" y="11494"/>
                      <a:pt x="0" y="10745"/>
                    </a:cubicBezTo>
                    <a:cubicBezTo>
                      <a:pt x="0" y="10478"/>
                      <a:pt x="0" y="10264"/>
                      <a:pt x="54" y="9997"/>
                    </a:cubicBezTo>
                    <a:cubicBezTo>
                      <a:pt x="268" y="8928"/>
                      <a:pt x="1390" y="3422"/>
                      <a:pt x="1658" y="2192"/>
                    </a:cubicBezTo>
                    <a:cubicBezTo>
                      <a:pt x="1925" y="909"/>
                      <a:pt x="2299" y="1"/>
                      <a:pt x="3368" y="161"/>
                    </a:cubicBezTo>
                    <a:cubicBezTo>
                      <a:pt x="13044" y="1658"/>
                      <a:pt x="15663" y="8981"/>
                      <a:pt x="15396" y="101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38"/>
              <p:cNvSpPr/>
              <p:nvPr/>
            </p:nvSpPr>
            <p:spPr>
              <a:xfrm>
                <a:off x="4207300" y="597600"/>
                <a:ext cx="221475" cy="189175"/>
              </a:xfrm>
              <a:custGeom>
                <a:rect b="b" l="l" r="r" t="t"/>
                <a:pathLst>
                  <a:path extrusionOk="0" h="7567" w="8859">
                    <a:moveTo>
                      <a:pt x="5050" y="0"/>
                    </a:moveTo>
                    <a:cubicBezTo>
                      <a:pt x="1726" y="0"/>
                      <a:pt x="0" y="3973"/>
                      <a:pt x="2337" y="6416"/>
                    </a:cubicBezTo>
                    <a:cubicBezTo>
                      <a:pt x="3112" y="7209"/>
                      <a:pt x="4080" y="7566"/>
                      <a:pt x="5030" y="7566"/>
                    </a:cubicBezTo>
                    <a:cubicBezTo>
                      <a:pt x="6961" y="7566"/>
                      <a:pt x="8823" y="6089"/>
                      <a:pt x="8858" y="3796"/>
                    </a:cubicBezTo>
                    <a:cubicBezTo>
                      <a:pt x="8858" y="1711"/>
                      <a:pt x="7201" y="1"/>
                      <a:pt x="5116" y="1"/>
                    </a:cubicBezTo>
                    <a:cubicBezTo>
                      <a:pt x="5094" y="0"/>
                      <a:pt x="5072" y="0"/>
                      <a:pt x="50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38"/>
              <p:cNvSpPr/>
              <p:nvPr/>
            </p:nvSpPr>
            <p:spPr>
              <a:xfrm>
                <a:off x="4256725" y="633675"/>
                <a:ext cx="135975" cy="115775"/>
              </a:xfrm>
              <a:custGeom>
                <a:rect b="b" l="l" r="r" t="t"/>
                <a:pathLst>
                  <a:path extrusionOk="0" h="4631" w="5439">
                    <a:moveTo>
                      <a:pt x="3074" y="0"/>
                    </a:moveTo>
                    <a:cubicBezTo>
                      <a:pt x="1032" y="0"/>
                      <a:pt x="1" y="2475"/>
                      <a:pt x="1429" y="3903"/>
                    </a:cubicBezTo>
                    <a:cubicBezTo>
                      <a:pt x="1912" y="4405"/>
                      <a:pt x="2515" y="4630"/>
                      <a:pt x="3104" y="4630"/>
                    </a:cubicBezTo>
                    <a:cubicBezTo>
                      <a:pt x="4273" y="4630"/>
                      <a:pt x="5385" y="3740"/>
                      <a:pt x="5385" y="2353"/>
                    </a:cubicBezTo>
                    <a:cubicBezTo>
                      <a:pt x="5438" y="1070"/>
                      <a:pt x="4422" y="1"/>
                      <a:pt x="3139" y="1"/>
                    </a:cubicBezTo>
                    <a:cubicBezTo>
                      <a:pt x="3118" y="1"/>
                      <a:pt x="3096" y="0"/>
                      <a:pt x="30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38"/>
              <p:cNvSpPr/>
              <p:nvPr/>
            </p:nvSpPr>
            <p:spPr>
              <a:xfrm>
                <a:off x="4323175" y="623000"/>
                <a:ext cx="85550" cy="73075"/>
              </a:xfrm>
              <a:custGeom>
                <a:rect b="b" l="l" r="r" t="t"/>
                <a:pathLst>
                  <a:path extrusionOk="0" h="2923" w="3422">
                    <a:moveTo>
                      <a:pt x="1978" y="1"/>
                    </a:moveTo>
                    <a:cubicBezTo>
                      <a:pt x="642" y="1"/>
                      <a:pt x="0" y="1551"/>
                      <a:pt x="909" y="2460"/>
                    </a:cubicBezTo>
                    <a:cubicBezTo>
                      <a:pt x="1194" y="2780"/>
                      <a:pt x="1562" y="2923"/>
                      <a:pt x="1927" y="2923"/>
                    </a:cubicBezTo>
                    <a:cubicBezTo>
                      <a:pt x="2655" y="2923"/>
                      <a:pt x="3368" y="2353"/>
                      <a:pt x="3368" y="1497"/>
                    </a:cubicBezTo>
                    <a:cubicBezTo>
                      <a:pt x="3422" y="695"/>
                      <a:pt x="2780" y="1"/>
                      <a:pt x="19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38"/>
              <p:cNvSpPr/>
              <p:nvPr/>
            </p:nvSpPr>
            <p:spPr>
              <a:xfrm>
                <a:off x="1270800" y="2910950"/>
                <a:ext cx="4815125" cy="1178750"/>
              </a:xfrm>
              <a:custGeom>
                <a:rect b="b" l="l" r="r" t="t"/>
                <a:pathLst>
                  <a:path extrusionOk="0" h="47150" w="192605">
                    <a:moveTo>
                      <a:pt x="192605" y="37794"/>
                    </a:moveTo>
                    <a:lnTo>
                      <a:pt x="192605" y="47149"/>
                    </a:lnTo>
                    <a:cubicBezTo>
                      <a:pt x="192605" y="47149"/>
                      <a:pt x="189665" y="46133"/>
                      <a:pt x="185869" y="44957"/>
                    </a:cubicBezTo>
                    <a:cubicBezTo>
                      <a:pt x="183891" y="44316"/>
                      <a:pt x="181593" y="43621"/>
                      <a:pt x="179454" y="43033"/>
                    </a:cubicBezTo>
                    <a:cubicBezTo>
                      <a:pt x="177904" y="42552"/>
                      <a:pt x="176407" y="42178"/>
                      <a:pt x="175071" y="41857"/>
                    </a:cubicBezTo>
                    <a:cubicBezTo>
                      <a:pt x="173681" y="41483"/>
                      <a:pt x="172291" y="41215"/>
                      <a:pt x="170901" y="41055"/>
                    </a:cubicBezTo>
                    <a:lnTo>
                      <a:pt x="170420" y="41055"/>
                    </a:lnTo>
                    <a:cubicBezTo>
                      <a:pt x="169298" y="40948"/>
                      <a:pt x="167694" y="40841"/>
                      <a:pt x="165823" y="40788"/>
                    </a:cubicBezTo>
                    <a:lnTo>
                      <a:pt x="161172" y="40520"/>
                    </a:lnTo>
                    <a:lnTo>
                      <a:pt x="156415" y="40307"/>
                    </a:lnTo>
                    <a:lnTo>
                      <a:pt x="153956" y="40200"/>
                    </a:lnTo>
                    <a:lnTo>
                      <a:pt x="152566" y="40146"/>
                    </a:lnTo>
                    <a:lnTo>
                      <a:pt x="147915" y="39932"/>
                    </a:lnTo>
                    <a:lnTo>
                      <a:pt x="147380" y="39932"/>
                    </a:lnTo>
                    <a:cubicBezTo>
                      <a:pt x="147380" y="39932"/>
                      <a:pt x="145456" y="39932"/>
                      <a:pt x="143264" y="40039"/>
                    </a:cubicBezTo>
                    <a:cubicBezTo>
                      <a:pt x="141660" y="40093"/>
                      <a:pt x="139896" y="40146"/>
                      <a:pt x="138560" y="40307"/>
                    </a:cubicBezTo>
                    <a:cubicBezTo>
                      <a:pt x="137972" y="40360"/>
                      <a:pt x="137384" y="40413"/>
                      <a:pt x="136796" y="40574"/>
                    </a:cubicBezTo>
                    <a:cubicBezTo>
                      <a:pt x="135994" y="40788"/>
                      <a:pt x="128510" y="41429"/>
                      <a:pt x="120064" y="42071"/>
                    </a:cubicBezTo>
                    <a:lnTo>
                      <a:pt x="119102" y="42124"/>
                    </a:lnTo>
                    <a:cubicBezTo>
                      <a:pt x="114772" y="42445"/>
                      <a:pt x="110228" y="42819"/>
                      <a:pt x="106272" y="43086"/>
                    </a:cubicBezTo>
                    <a:cubicBezTo>
                      <a:pt x="99911" y="43514"/>
                      <a:pt x="95046" y="43835"/>
                      <a:pt x="95046" y="43835"/>
                    </a:cubicBezTo>
                    <a:lnTo>
                      <a:pt x="97078" y="41162"/>
                    </a:lnTo>
                    <a:lnTo>
                      <a:pt x="99857" y="40948"/>
                    </a:lnTo>
                    <a:cubicBezTo>
                      <a:pt x="102423" y="40734"/>
                      <a:pt x="106593" y="40360"/>
                      <a:pt x="110869" y="39932"/>
                    </a:cubicBezTo>
                    <a:lnTo>
                      <a:pt x="110869" y="39932"/>
                    </a:lnTo>
                    <a:lnTo>
                      <a:pt x="111190" y="39932"/>
                    </a:lnTo>
                    <a:cubicBezTo>
                      <a:pt x="117284" y="39344"/>
                      <a:pt x="123699" y="38596"/>
                      <a:pt x="126586" y="37954"/>
                    </a:cubicBezTo>
                    <a:cubicBezTo>
                      <a:pt x="120705" y="36511"/>
                      <a:pt x="114665" y="34694"/>
                      <a:pt x="108785" y="32769"/>
                    </a:cubicBezTo>
                    <a:lnTo>
                      <a:pt x="108785" y="32769"/>
                    </a:lnTo>
                    <a:cubicBezTo>
                      <a:pt x="99697" y="29776"/>
                      <a:pt x="91037" y="26568"/>
                      <a:pt x="84141" y="24109"/>
                    </a:cubicBezTo>
                    <a:lnTo>
                      <a:pt x="83713" y="23949"/>
                    </a:lnTo>
                    <a:cubicBezTo>
                      <a:pt x="78261" y="21971"/>
                      <a:pt x="73984" y="20528"/>
                      <a:pt x="71525" y="20100"/>
                    </a:cubicBezTo>
                    <a:cubicBezTo>
                      <a:pt x="69120" y="19726"/>
                      <a:pt x="64897" y="19833"/>
                      <a:pt x="59979" y="20260"/>
                    </a:cubicBezTo>
                    <a:cubicBezTo>
                      <a:pt x="57306" y="20474"/>
                      <a:pt x="54366" y="20795"/>
                      <a:pt x="51426" y="21169"/>
                    </a:cubicBezTo>
                    <a:lnTo>
                      <a:pt x="51426" y="21169"/>
                    </a:lnTo>
                    <a:cubicBezTo>
                      <a:pt x="42445" y="22238"/>
                      <a:pt x="33411" y="23628"/>
                      <a:pt x="29615" y="24002"/>
                    </a:cubicBezTo>
                    <a:cubicBezTo>
                      <a:pt x="26087" y="24216"/>
                      <a:pt x="22238" y="24376"/>
                      <a:pt x="18496" y="24537"/>
                    </a:cubicBezTo>
                    <a:lnTo>
                      <a:pt x="17855" y="24537"/>
                    </a:lnTo>
                    <a:cubicBezTo>
                      <a:pt x="13846" y="24644"/>
                      <a:pt x="10050" y="24751"/>
                      <a:pt x="7003" y="24804"/>
                    </a:cubicBezTo>
                    <a:cubicBezTo>
                      <a:pt x="2780" y="24911"/>
                      <a:pt x="0" y="24965"/>
                      <a:pt x="0" y="24965"/>
                    </a:cubicBezTo>
                    <a:lnTo>
                      <a:pt x="749" y="23254"/>
                    </a:lnTo>
                    <a:cubicBezTo>
                      <a:pt x="749" y="23254"/>
                      <a:pt x="18871" y="23147"/>
                      <a:pt x="29883" y="21383"/>
                    </a:cubicBezTo>
                    <a:cubicBezTo>
                      <a:pt x="39505" y="18603"/>
                      <a:pt x="65271" y="16198"/>
                      <a:pt x="65271" y="16198"/>
                    </a:cubicBezTo>
                    <a:cubicBezTo>
                      <a:pt x="65271" y="16198"/>
                      <a:pt x="42659" y="7698"/>
                      <a:pt x="37687" y="6575"/>
                    </a:cubicBezTo>
                    <a:cubicBezTo>
                      <a:pt x="32716" y="5453"/>
                      <a:pt x="6255" y="3368"/>
                      <a:pt x="6255" y="3368"/>
                    </a:cubicBezTo>
                    <a:lnTo>
                      <a:pt x="7271" y="1764"/>
                    </a:lnTo>
                    <a:cubicBezTo>
                      <a:pt x="7271" y="1764"/>
                      <a:pt x="20688" y="2673"/>
                      <a:pt x="27049" y="2352"/>
                    </a:cubicBezTo>
                    <a:cubicBezTo>
                      <a:pt x="33411" y="2085"/>
                      <a:pt x="35282" y="0"/>
                      <a:pt x="35282" y="0"/>
                    </a:cubicBezTo>
                    <a:cubicBezTo>
                      <a:pt x="35282" y="0"/>
                      <a:pt x="54687" y="8340"/>
                      <a:pt x="69494" y="13846"/>
                    </a:cubicBezTo>
                    <a:lnTo>
                      <a:pt x="69494" y="13846"/>
                    </a:lnTo>
                    <a:cubicBezTo>
                      <a:pt x="72327" y="14861"/>
                      <a:pt x="74947" y="15770"/>
                      <a:pt x="77245" y="16518"/>
                    </a:cubicBezTo>
                    <a:lnTo>
                      <a:pt x="78956" y="17053"/>
                    </a:lnTo>
                    <a:lnTo>
                      <a:pt x="78956" y="17053"/>
                    </a:lnTo>
                    <a:lnTo>
                      <a:pt x="79277" y="17160"/>
                    </a:lnTo>
                    <a:cubicBezTo>
                      <a:pt x="94458" y="22185"/>
                      <a:pt x="122790" y="32555"/>
                      <a:pt x="129686" y="33571"/>
                    </a:cubicBezTo>
                    <a:cubicBezTo>
                      <a:pt x="131076" y="33785"/>
                      <a:pt x="133909" y="33999"/>
                      <a:pt x="137598" y="34159"/>
                    </a:cubicBezTo>
                    <a:lnTo>
                      <a:pt x="138881" y="34213"/>
                    </a:lnTo>
                    <a:lnTo>
                      <a:pt x="143478" y="34426"/>
                    </a:lnTo>
                    <a:lnTo>
                      <a:pt x="143478" y="34426"/>
                    </a:lnTo>
                    <a:lnTo>
                      <a:pt x="148075" y="34640"/>
                    </a:lnTo>
                    <a:lnTo>
                      <a:pt x="148129" y="34640"/>
                    </a:lnTo>
                    <a:lnTo>
                      <a:pt x="152726" y="34801"/>
                    </a:lnTo>
                    <a:lnTo>
                      <a:pt x="154490" y="34854"/>
                    </a:lnTo>
                    <a:lnTo>
                      <a:pt x="155078" y="34854"/>
                    </a:lnTo>
                    <a:lnTo>
                      <a:pt x="161439" y="35068"/>
                    </a:lnTo>
                    <a:lnTo>
                      <a:pt x="165930" y="35175"/>
                    </a:lnTo>
                    <a:lnTo>
                      <a:pt x="166090" y="35175"/>
                    </a:lnTo>
                    <a:lnTo>
                      <a:pt x="170581" y="35335"/>
                    </a:lnTo>
                    <a:lnTo>
                      <a:pt x="170741" y="35335"/>
                    </a:lnTo>
                    <a:lnTo>
                      <a:pt x="174590" y="35442"/>
                    </a:lnTo>
                    <a:lnTo>
                      <a:pt x="175231" y="35442"/>
                    </a:lnTo>
                    <a:cubicBezTo>
                      <a:pt x="177530" y="35549"/>
                      <a:pt x="179401" y="35602"/>
                      <a:pt x="180737" y="35656"/>
                    </a:cubicBezTo>
                    <a:cubicBezTo>
                      <a:pt x="181700" y="35709"/>
                      <a:pt x="182394" y="35763"/>
                      <a:pt x="182715" y="35816"/>
                    </a:cubicBezTo>
                    <a:lnTo>
                      <a:pt x="183196" y="35923"/>
                    </a:lnTo>
                    <a:cubicBezTo>
                      <a:pt x="186992" y="36725"/>
                      <a:pt x="192605" y="37794"/>
                      <a:pt x="192605" y="377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38"/>
              <p:cNvSpPr/>
              <p:nvPr/>
            </p:nvSpPr>
            <p:spPr>
              <a:xfrm>
                <a:off x="3580125" y="3944000"/>
                <a:ext cx="702975" cy="622800"/>
              </a:xfrm>
              <a:custGeom>
                <a:rect b="b" l="l" r="r" t="t"/>
                <a:pathLst>
                  <a:path extrusionOk="0" h="24912" w="28119">
                    <a:moveTo>
                      <a:pt x="0" y="23788"/>
                    </a:moveTo>
                    <a:lnTo>
                      <a:pt x="27638" y="0"/>
                    </a:lnTo>
                    <a:cubicBezTo>
                      <a:pt x="28119" y="5934"/>
                      <a:pt x="25927" y="11814"/>
                      <a:pt x="21597" y="15930"/>
                    </a:cubicBezTo>
                    <a:cubicBezTo>
                      <a:pt x="12563" y="24911"/>
                      <a:pt x="0" y="23788"/>
                      <a:pt x="0" y="237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38"/>
              <p:cNvSpPr/>
              <p:nvPr/>
            </p:nvSpPr>
            <p:spPr>
              <a:xfrm>
                <a:off x="3580125" y="3909250"/>
                <a:ext cx="690950" cy="629475"/>
              </a:xfrm>
              <a:custGeom>
                <a:rect b="b" l="l" r="r" t="t"/>
                <a:pathLst>
                  <a:path extrusionOk="0" h="25179" w="27638">
                    <a:moveTo>
                      <a:pt x="0" y="25178"/>
                    </a:moveTo>
                    <a:lnTo>
                      <a:pt x="27638" y="1390"/>
                    </a:lnTo>
                    <a:cubicBezTo>
                      <a:pt x="21811" y="0"/>
                      <a:pt x="15717" y="1283"/>
                      <a:pt x="11013" y="4918"/>
                    </a:cubicBezTo>
                    <a:cubicBezTo>
                      <a:pt x="749" y="12563"/>
                      <a:pt x="0" y="25178"/>
                      <a:pt x="0" y="251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38"/>
              <p:cNvSpPr/>
              <p:nvPr/>
            </p:nvSpPr>
            <p:spPr>
              <a:xfrm>
                <a:off x="3362300" y="3504325"/>
                <a:ext cx="688275" cy="461075"/>
              </a:xfrm>
              <a:custGeom>
                <a:rect b="b" l="l" r="r" t="t"/>
                <a:pathLst>
                  <a:path extrusionOk="0" h="18443" w="27531">
                    <a:moveTo>
                      <a:pt x="0" y="0"/>
                    </a:moveTo>
                    <a:lnTo>
                      <a:pt x="27530" y="16358"/>
                    </a:lnTo>
                    <a:cubicBezTo>
                      <a:pt x="22719" y="18443"/>
                      <a:pt x="17267" y="18282"/>
                      <a:pt x="12616" y="15823"/>
                    </a:cubicBezTo>
                    <a:cubicBezTo>
                      <a:pt x="2619" y="10798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38"/>
              <p:cNvSpPr/>
              <p:nvPr/>
            </p:nvSpPr>
            <p:spPr>
              <a:xfrm>
                <a:off x="3362300" y="3432150"/>
                <a:ext cx="688275" cy="481125"/>
              </a:xfrm>
              <a:custGeom>
                <a:rect b="b" l="l" r="r" t="t"/>
                <a:pathLst>
                  <a:path extrusionOk="0" h="19245" w="27531">
                    <a:moveTo>
                      <a:pt x="0" y="2887"/>
                    </a:moveTo>
                    <a:lnTo>
                      <a:pt x="27530" y="19245"/>
                    </a:lnTo>
                    <a:cubicBezTo>
                      <a:pt x="27103" y="14059"/>
                      <a:pt x="24269" y="9302"/>
                      <a:pt x="19939" y="6415"/>
                    </a:cubicBezTo>
                    <a:cubicBezTo>
                      <a:pt x="10745" y="0"/>
                      <a:pt x="0" y="2887"/>
                      <a:pt x="0" y="2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38"/>
              <p:cNvSpPr/>
              <p:nvPr/>
            </p:nvSpPr>
            <p:spPr>
              <a:xfrm>
                <a:off x="2755550" y="2674400"/>
                <a:ext cx="495850" cy="673575"/>
              </a:xfrm>
              <a:custGeom>
                <a:rect b="b" l="l" r="r" t="t"/>
                <a:pathLst>
                  <a:path extrusionOk="0" h="26943" w="19834">
                    <a:moveTo>
                      <a:pt x="2460" y="0"/>
                    </a:moveTo>
                    <a:lnTo>
                      <a:pt x="19833" y="26943"/>
                    </a:lnTo>
                    <a:cubicBezTo>
                      <a:pt x="14594" y="26675"/>
                      <a:pt x="9783" y="24056"/>
                      <a:pt x="6736" y="19779"/>
                    </a:cubicBezTo>
                    <a:cubicBezTo>
                      <a:pt x="1" y="10852"/>
                      <a:pt x="2460" y="0"/>
                      <a:pt x="246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38"/>
              <p:cNvSpPr/>
              <p:nvPr/>
            </p:nvSpPr>
            <p:spPr>
              <a:xfrm>
                <a:off x="2817025" y="2674400"/>
                <a:ext cx="482475" cy="673575"/>
              </a:xfrm>
              <a:custGeom>
                <a:rect b="b" l="l" r="r" t="t"/>
                <a:pathLst>
                  <a:path extrusionOk="0" h="26943" w="19299">
                    <a:moveTo>
                      <a:pt x="1" y="0"/>
                    </a:moveTo>
                    <a:lnTo>
                      <a:pt x="17374" y="26943"/>
                    </a:lnTo>
                    <a:cubicBezTo>
                      <a:pt x="19299" y="22025"/>
                      <a:pt x="18871" y="16572"/>
                      <a:pt x="16305" y="12028"/>
                    </a:cubicBezTo>
                    <a:cubicBezTo>
                      <a:pt x="10852" y="2246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38"/>
              <p:cNvSpPr/>
              <p:nvPr/>
            </p:nvSpPr>
            <p:spPr>
              <a:xfrm>
                <a:off x="2199600" y="3422800"/>
                <a:ext cx="616125" cy="547950"/>
              </a:xfrm>
              <a:custGeom>
                <a:rect b="b" l="l" r="r" t="t"/>
                <a:pathLst>
                  <a:path extrusionOk="0" h="21918" w="24645">
                    <a:moveTo>
                      <a:pt x="1" y="21009"/>
                    </a:moveTo>
                    <a:lnTo>
                      <a:pt x="24163" y="0"/>
                    </a:lnTo>
                    <a:cubicBezTo>
                      <a:pt x="24644" y="5185"/>
                      <a:pt x="22773" y="10371"/>
                      <a:pt x="18978" y="14006"/>
                    </a:cubicBezTo>
                    <a:cubicBezTo>
                      <a:pt x="11120" y="21917"/>
                      <a:pt x="1" y="21009"/>
                      <a:pt x="1" y="210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38"/>
              <p:cNvSpPr/>
              <p:nvPr/>
            </p:nvSpPr>
            <p:spPr>
              <a:xfrm>
                <a:off x="2199600" y="3392050"/>
                <a:ext cx="604100" cy="555975"/>
              </a:xfrm>
              <a:custGeom>
                <a:rect b="b" l="l" r="r" t="t"/>
                <a:pathLst>
                  <a:path extrusionOk="0" h="22239" w="24164">
                    <a:moveTo>
                      <a:pt x="1" y="22239"/>
                    </a:moveTo>
                    <a:lnTo>
                      <a:pt x="24163" y="1230"/>
                    </a:lnTo>
                    <a:cubicBezTo>
                      <a:pt x="19085" y="1"/>
                      <a:pt x="13686" y="1177"/>
                      <a:pt x="9569" y="4438"/>
                    </a:cubicBezTo>
                    <a:cubicBezTo>
                      <a:pt x="642" y="11173"/>
                      <a:pt x="1" y="22239"/>
                      <a:pt x="1" y="222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38"/>
              <p:cNvSpPr/>
              <p:nvPr/>
            </p:nvSpPr>
            <p:spPr>
              <a:xfrm>
                <a:off x="1542100" y="2346975"/>
                <a:ext cx="590700" cy="566675"/>
              </a:xfrm>
              <a:custGeom>
                <a:rect b="b" l="l" r="r" t="t"/>
                <a:pathLst>
                  <a:path extrusionOk="0" h="22667" w="23628">
                    <a:moveTo>
                      <a:pt x="0" y="1"/>
                    </a:moveTo>
                    <a:lnTo>
                      <a:pt x="23628" y="21544"/>
                    </a:lnTo>
                    <a:cubicBezTo>
                      <a:pt x="18496" y="22666"/>
                      <a:pt x="13150" y="21330"/>
                      <a:pt x="9088" y="18015"/>
                    </a:cubicBezTo>
                    <a:cubicBezTo>
                      <a:pt x="321" y="11066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38"/>
              <p:cNvSpPr/>
              <p:nvPr/>
            </p:nvSpPr>
            <p:spPr>
              <a:xfrm>
                <a:off x="1542100" y="2330950"/>
                <a:ext cx="605400" cy="554625"/>
              </a:xfrm>
              <a:custGeom>
                <a:rect b="b" l="l" r="r" t="t"/>
                <a:pathLst>
                  <a:path extrusionOk="0" h="22185" w="24216">
                    <a:moveTo>
                      <a:pt x="0" y="642"/>
                    </a:moveTo>
                    <a:lnTo>
                      <a:pt x="23628" y="22185"/>
                    </a:lnTo>
                    <a:cubicBezTo>
                      <a:pt x="24216" y="16999"/>
                      <a:pt x="22452" y="11814"/>
                      <a:pt x="18763" y="8072"/>
                    </a:cubicBezTo>
                    <a:cubicBezTo>
                      <a:pt x="11012" y="0"/>
                      <a:pt x="0" y="642"/>
                      <a:pt x="0" y="6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38"/>
              <p:cNvSpPr/>
              <p:nvPr/>
            </p:nvSpPr>
            <p:spPr>
              <a:xfrm>
                <a:off x="1542100" y="3012500"/>
                <a:ext cx="503850" cy="442400"/>
              </a:xfrm>
              <a:custGeom>
                <a:rect b="b" l="l" r="r" t="t"/>
                <a:pathLst>
                  <a:path extrusionOk="0" h="17696" w="20154">
                    <a:moveTo>
                      <a:pt x="0" y="1"/>
                    </a:moveTo>
                    <a:lnTo>
                      <a:pt x="20153" y="16626"/>
                    </a:lnTo>
                    <a:cubicBezTo>
                      <a:pt x="16037" y="17695"/>
                      <a:pt x="11654" y="16893"/>
                      <a:pt x="8179" y="14327"/>
                    </a:cubicBezTo>
                    <a:cubicBezTo>
                      <a:pt x="695" y="9035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38"/>
              <p:cNvSpPr/>
              <p:nvPr/>
            </p:nvSpPr>
            <p:spPr>
              <a:xfrm>
                <a:off x="1542100" y="2988450"/>
                <a:ext cx="510525" cy="439700"/>
              </a:xfrm>
              <a:custGeom>
                <a:rect b="b" l="l" r="r" t="t"/>
                <a:pathLst>
                  <a:path extrusionOk="0" h="17588" w="20421">
                    <a:moveTo>
                      <a:pt x="0" y="963"/>
                    </a:moveTo>
                    <a:lnTo>
                      <a:pt x="20153" y="17588"/>
                    </a:lnTo>
                    <a:cubicBezTo>
                      <a:pt x="20421" y="13311"/>
                      <a:pt x="18763" y="9142"/>
                      <a:pt x="15609" y="6255"/>
                    </a:cubicBezTo>
                    <a:cubicBezTo>
                      <a:pt x="8981" y="1"/>
                      <a:pt x="0" y="963"/>
                      <a:pt x="0" y="9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38"/>
              <p:cNvSpPr/>
              <p:nvPr/>
            </p:nvSpPr>
            <p:spPr>
              <a:xfrm>
                <a:off x="1190625" y="3511000"/>
                <a:ext cx="542600" cy="410300"/>
              </a:xfrm>
              <a:custGeom>
                <a:rect b="b" l="l" r="r" t="t"/>
                <a:pathLst>
                  <a:path extrusionOk="0" h="16412" w="21704">
                    <a:moveTo>
                      <a:pt x="0" y="14541"/>
                    </a:moveTo>
                    <a:lnTo>
                      <a:pt x="21703" y="0"/>
                    </a:lnTo>
                    <a:cubicBezTo>
                      <a:pt x="21596" y="4277"/>
                      <a:pt x="19512" y="8233"/>
                      <a:pt x="16090" y="10799"/>
                    </a:cubicBezTo>
                    <a:cubicBezTo>
                      <a:pt x="8874" y="16411"/>
                      <a:pt x="0" y="14541"/>
                      <a:pt x="0" y="145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38"/>
              <p:cNvSpPr/>
              <p:nvPr/>
            </p:nvSpPr>
            <p:spPr>
              <a:xfrm>
                <a:off x="1190625" y="3473575"/>
                <a:ext cx="542600" cy="400950"/>
              </a:xfrm>
              <a:custGeom>
                <a:rect b="b" l="l" r="r" t="t"/>
                <a:pathLst>
                  <a:path extrusionOk="0" h="16038" w="21704">
                    <a:moveTo>
                      <a:pt x="0" y="16038"/>
                    </a:moveTo>
                    <a:lnTo>
                      <a:pt x="21703" y="1497"/>
                    </a:lnTo>
                    <a:cubicBezTo>
                      <a:pt x="17694" y="1"/>
                      <a:pt x="13257" y="428"/>
                      <a:pt x="9569" y="2620"/>
                    </a:cubicBezTo>
                    <a:cubicBezTo>
                      <a:pt x="1657" y="7164"/>
                      <a:pt x="0" y="16038"/>
                      <a:pt x="0" y="160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38"/>
              <p:cNvSpPr/>
              <p:nvPr/>
            </p:nvSpPr>
            <p:spPr>
              <a:xfrm>
                <a:off x="4734100" y="3718575"/>
                <a:ext cx="356200" cy="275575"/>
              </a:xfrm>
              <a:custGeom>
                <a:rect b="b" l="l" r="r" t="t"/>
                <a:pathLst>
                  <a:path extrusionOk="0" h="11023" w="14248">
                    <a:moveTo>
                      <a:pt x="2591" y="1"/>
                    </a:moveTo>
                    <a:cubicBezTo>
                      <a:pt x="1544" y="1"/>
                      <a:pt x="502" y="644"/>
                      <a:pt x="295" y="1961"/>
                    </a:cubicBezTo>
                    <a:lnTo>
                      <a:pt x="295" y="2175"/>
                    </a:lnTo>
                    <a:lnTo>
                      <a:pt x="295" y="2228"/>
                    </a:lnTo>
                    <a:lnTo>
                      <a:pt x="28" y="7948"/>
                    </a:lnTo>
                    <a:lnTo>
                      <a:pt x="28" y="8215"/>
                    </a:lnTo>
                    <a:cubicBezTo>
                      <a:pt x="1" y="9792"/>
                      <a:pt x="1191" y="10595"/>
                      <a:pt x="2373" y="10595"/>
                    </a:cubicBezTo>
                    <a:cubicBezTo>
                      <a:pt x="3516" y="10595"/>
                      <a:pt x="4652" y="9846"/>
                      <a:pt x="4679" y="8322"/>
                    </a:cubicBezTo>
                    <a:lnTo>
                      <a:pt x="4679" y="8429"/>
                    </a:lnTo>
                    <a:cubicBezTo>
                      <a:pt x="4652" y="10006"/>
                      <a:pt x="5841" y="10809"/>
                      <a:pt x="7024" y="10809"/>
                    </a:cubicBezTo>
                    <a:cubicBezTo>
                      <a:pt x="8167" y="10809"/>
                      <a:pt x="9303" y="10060"/>
                      <a:pt x="9329" y="8536"/>
                    </a:cubicBezTo>
                    <a:lnTo>
                      <a:pt x="9329" y="8643"/>
                    </a:lnTo>
                    <a:cubicBezTo>
                      <a:pt x="9302" y="10220"/>
                      <a:pt x="10478" y="11023"/>
                      <a:pt x="11654" y="11023"/>
                    </a:cubicBezTo>
                    <a:cubicBezTo>
                      <a:pt x="12791" y="11023"/>
                      <a:pt x="13928" y="10273"/>
                      <a:pt x="13980" y="8750"/>
                    </a:cubicBezTo>
                    <a:lnTo>
                      <a:pt x="14034" y="7788"/>
                    </a:lnTo>
                    <a:lnTo>
                      <a:pt x="14141" y="4848"/>
                    </a:lnTo>
                    <a:lnTo>
                      <a:pt x="14247" y="2870"/>
                    </a:lnTo>
                    <a:lnTo>
                      <a:pt x="14247" y="2763"/>
                    </a:lnTo>
                    <a:cubicBezTo>
                      <a:pt x="14247" y="2656"/>
                      <a:pt x="14247" y="2602"/>
                      <a:pt x="14141" y="2549"/>
                    </a:cubicBezTo>
                    <a:cubicBezTo>
                      <a:pt x="14003" y="1173"/>
                      <a:pt x="12915" y="462"/>
                      <a:pt x="11834" y="462"/>
                    </a:cubicBezTo>
                    <a:cubicBezTo>
                      <a:pt x="10816" y="462"/>
                      <a:pt x="9804" y="1092"/>
                      <a:pt x="9597" y="2389"/>
                    </a:cubicBezTo>
                    <a:cubicBezTo>
                      <a:pt x="9543" y="2442"/>
                      <a:pt x="9543" y="2549"/>
                      <a:pt x="9543" y="2656"/>
                    </a:cubicBezTo>
                    <a:lnTo>
                      <a:pt x="9543" y="2549"/>
                    </a:lnTo>
                    <a:cubicBezTo>
                      <a:pt x="9543" y="2496"/>
                      <a:pt x="9543" y="2442"/>
                      <a:pt x="9543" y="2389"/>
                    </a:cubicBezTo>
                    <a:cubicBezTo>
                      <a:pt x="9461" y="959"/>
                      <a:pt x="8346" y="222"/>
                      <a:pt x="7231" y="222"/>
                    </a:cubicBezTo>
                    <a:cubicBezTo>
                      <a:pt x="6179" y="222"/>
                      <a:pt x="5128" y="878"/>
                      <a:pt x="4946" y="2228"/>
                    </a:cubicBezTo>
                    <a:cubicBezTo>
                      <a:pt x="4946" y="2212"/>
                      <a:pt x="4946" y="2193"/>
                      <a:pt x="4946" y="2175"/>
                    </a:cubicBezTo>
                    <a:cubicBezTo>
                      <a:pt x="4835" y="738"/>
                      <a:pt x="3711" y="1"/>
                      <a:pt x="2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38"/>
              <p:cNvSpPr/>
              <p:nvPr/>
            </p:nvSpPr>
            <p:spPr>
              <a:xfrm>
                <a:off x="5297400" y="3744325"/>
                <a:ext cx="356875" cy="276550"/>
              </a:xfrm>
              <a:custGeom>
                <a:rect b="b" l="l" r="r" t="t"/>
                <a:pathLst>
                  <a:path extrusionOk="0" h="11062" w="14275">
                    <a:moveTo>
                      <a:pt x="2626" y="1"/>
                    </a:moveTo>
                    <a:cubicBezTo>
                      <a:pt x="1644" y="1"/>
                      <a:pt x="662" y="590"/>
                      <a:pt x="375" y="1786"/>
                    </a:cubicBezTo>
                    <a:cubicBezTo>
                      <a:pt x="322" y="1947"/>
                      <a:pt x="322" y="2054"/>
                      <a:pt x="322" y="2214"/>
                    </a:cubicBezTo>
                    <a:lnTo>
                      <a:pt x="215" y="4138"/>
                    </a:lnTo>
                    <a:lnTo>
                      <a:pt x="108" y="7185"/>
                    </a:lnTo>
                    <a:lnTo>
                      <a:pt x="55" y="8148"/>
                    </a:lnTo>
                    <a:lnTo>
                      <a:pt x="55" y="8255"/>
                    </a:lnTo>
                    <a:cubicBezTo>
                      <a:pt x="0" y="9838"/>
                      <a:pt x="1200" y="10654"/>
                      <a:pt x="2395" y="10654"/>
                    </a:cubicBezTo>
                    <a:cubicBezTo>
                      <a:pt x="3540" y="10654"/>
                      <a:pt x="4679" y="9905"/>
                      <a:pt x="4705" y="8361"/>
                    </a:cubicBezTo>
                    <a:lnTo>
                      <a:pt x="4705" y="8468"/>
                    </a:lnTo>
                    <a:cubicBezTo>
                      <a:pt x="4678" y="10045"/>
                      <a:pt x="5868" y="10848"/>
                      <a:pt x="7051" y="10848"/>
                    </a:cubicBezTo>
                    <a:cubicBezTo>
                      <a:pt x="8194" y="10848"/>
                      <a:pt x="9330" y="10099"/>
                      <a:pt x="9356" y="8575"/>
                    </a:cubicBezTo>
                    <a:lnTo>
                      <a:pt x="9356" y="8682"/>
                    </a:lnTo>
                    <a:cubicBezTo>
                      <a:pt x="9329" y="10259"/>
                      <a:pt x="10505" y="11062"/>
                      <a:pt x="11681" y="11062"/>
                    </a:cubicBezTo>
                    <a:cubicBezTo>
                      <a:pt x="12818" y="11062"/>
                      <a:pt x="13954" y="10313"/>
                      <a:pt x="14007" y="8789"/>
                    </a:cubicBezTo>
                    <a:lnTo>
                      <a:pt x="14007" y="8522"/>
                    </a:lnTo>
                    <a:lnTo>
                      <a:pt x="14274" y="2855"/>
                    </a:lnTo>
                    <a:lnTo>
                      <a:pt x="14274" y="2749"/>
                    </a:lnTo>
                    <a:cubicBezTo>
                      <a:pt x="14221" y="2588"/>
                      <a:pt x="14221" y="2374"/>
                      <a:pt x="14167" y="2214"/>
                    </a:cubicBezTo>
                    <a:cubicBezTo>
                      <a:pt x="14167" y="2160"/>
                      <a:pt x="14114" y="2107"/>
                      <a:pt x="14114" y="2054"/>
                    </a:cubicBezTo>
                    <a:cubicBezTo>
                      <a:pt x="13768" y="964"/>
                      <a:pt x="12842" y="430"/>
                      <a:pt x="11913" y="430"/>
                    </a:cubicBezTo>
                    <a:cubicBezTo>
                      <a:pt x="10971" y="430"/>
                      <a:pt x="10027" y="978"/>
                      <a:pt x="9677" y="2054"/>
                    </a:cubicBezTo>
                    <a:cubicBezTo>
                      <a:pt x="9623" y="2267"/>
                      <a:pt x="9570" y="2428"/>
                      <a:pt x="9570" y="2642"/>
                    </a:cubicBezTo>
                    <a:lnTo>
                      <a:pt x="9570" y="2535"/>
                    </a:lnTo>
                    <a:cubicBezTo>
                      <a:pt x="9570" y="2374"/>
                      <a:pt x="9570" y="2214"/>
                      <a:pt x="9517" y="2054"/>
                    </a:cubicBezTo>
                    <a:cubicBezTo>
                      <a:pt x="9271" y="851"/>
                      <a:pt x="8270" y="235"/>
                      <a:pt x="7265" y="235"/>
                    </a:cubicBezTo>
                    <a:cubicBezTo>
                      <a:pt x="6304" y="235"/>
                      <a:pt x="5340" y="797"/>
                      <a:pt x="5026" y="1947"/>
                    </a:cubicBezTo>
                    <a:cubicBezTo>
                      <a:pt x="4973" y="2107"/>
                      <a:pt x="4973" y="2267"/>
                      <a:pt x="4973" y="2428"/>
                    </a:cubicBezTo>
                    <a:lnTo>
                      <a:pt x="4973" y="2321"/>
                    </a:lnTo>
                    <a:cubicBezTo>
                      <a:pt x="4973" y="2160"/>
                      <a:pt x="4919" y="2054"/>
                      <a:pt x="4919" y="1947"/>
                    </a:cubicBezTo>
                    <a:cubicBezTo>
                      <a:pt x="4700" y="657"/>
                      <a:pt x="3663" y="1"/>
                      <a:pt x="2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39" name="Google Shape;3839;p38"/>
          <p:cNvGrpSpPr/>
          <p:nvPr/>
        </p:nvGrpSpPr>
        <p:grpSpPr>
          <a:xfrm>
            <a:off x="-2687965" y="-1926588"/>
            <a:ext cx="6094377" cy="5315926"/>
            <a:chOff x="-2687965" y="-1926588"/>
            <a:chExt cx="6094377" cy="5315926"/>
          </a:xfrm>
        </p:grpSpPr>
        <p:sp>
          <p:nvSpPr>
            <p:cNvPr id="3840" name="Google Shape;3840;p38"/>
            <p:cNvSpPr/>
            <p:nvPr/>
          </p:nvSpPr>
          <p:spPr>
            <a:xfrm rot="8557142">
              <a:off x="-2713904" y="-265588"/>
              <a:ext cx="6146254" cy="1993926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41" name="Google Shape;3841;p38"/>
            <p:cNvGrpSpPr/>
            <p:nvPr/>
          </p:nvGrpSpPr>
          <p:grpSpPr>
            <a:xfrm rot="10800000">
              <a:off x="-105326" y="-374887"/>
              <a:ext cx="1637099" cy="1306931"/>
              <a:chOff x="550675" y="238125"/>
              <a:chExt cx="6440200" cy="5141350"/>
            </a:xfrm>
          </p:grpSpPr>
          <p:sp>
            <p:nvSpPr>
              <p:cNvPr id="3842" name="Google Shape;3842;p38"/>
              <p:cNvSpPr/>
              <p:nvPr/>
            </p:nvSpPr>
            <p:spPr>
              <a:xfrm>
                <a:off x="550675" y="1586500"/>
                <a:ext cx="5625700" cy="3792975"/>
              </a:xfrm>
              <a:custGeom>
                <a:rect b="b" l="l" r="r" t="t"/>
                <a:pathLst>
                  <a:path extrusionOk="0" h="151719" w="225028">
                    <a:moveTo>
                      <a:pt x="19228" y="1"/>
                    </a:moveTo>
                    <a:cubicBezTo>
                      <a:pt x="12698" y="1"/>
                      <a:pt x="6274" y="317"/>
                      <a:pt x="0" y="942"/>
                    </a:cubicBezTo>
                    <a:cubicBezTo>
                      <a:pt x="9958" y="18585"/>
                      <a:pt x="25761" y="36769"/>
                      <a:pt x="45244" y="54304"/>
                    </a:cubicBezTo>
                    <a:lnTo>
                      <a:pt x="79880" y="53438"/>
                    </a:lnTo>
                    <a:lnTo>
                      <a:pt x="79880" y="53438"/>
                    </a:lnTo>
                    <a:lnTo>
                      <a:pt x="55634" y="63396"/>
                    </a:lnTo>
                    <a:cubicBezTo>
                      <a:pt x="64185" y="70431"/>
                      <a:pt x="73277" y="77358"/>
                      <a:pt x="82694" y="84069"/>
                    </a:cubicBezTo>
                    <a:lnTo>
                      <a:pt x="125881" y="81796"/>
                    </a:lnTo>
                    <a:lnTo>
                      <a:pt x="125881" y="81796"/>
                    </a:lnTo>
                    <a:lnTo>
                      <a:pt x="97847" y="94352"/>
                    </a:lnTo>
                    <a:cubicBezTo>
                      <a:pt x="107481" y="100522"/>
                      <a:pt x="117330" y="106583"/>
                      <a:pt x="127396" y="112103"/>
                    </a:cubicBezTo>
                    <a:lnTo>
                      <a:pt x="151101" y="110912"/>
                    </a:lnTo>
                    <a:lnTo>
                      <a:pt x="136921" y="117190"/>
                    </a:lnTo>
                    <a:cubicBezTo>
                      <a:pt x="166470" y="132777"/>
                      <a:pt x="196885" y="145008"/>
                      <a:pt x="225027" y="151718"/>
                    </a:cubicBezTo>
                    <a:cubicBezTo>
                      <a:pt x="215502" y="119247"/>
                      <a:pt x="198293" y="89589"/>
                      <a:pt x="174805" y="65236"/>
                    </a:cubicBezTo>
                    <a:lnTo>
                      <a:pt x="174805" y="65236"/>
                    </a:lnTo>
                    <a:lnTo>
                      <a:pt x="175779" y="81039"/>
                    </a:lnTo>
                    <a:lnTo>
                      <a:pt x="163981" y="54737"/>
                    </a:lnTo>
                    <a:cubicBezTo>
                      <a:pt x="148936" y="41423"/>
                      <a:pt x="132051" y="30275"/>
                      <a:pt x="113867" y="21724"/>
                    </a:cubicBezTo>
                    <a:lnTo>
                      <a:pt x="113867" y="21724"/>
                    </a:lnTo>
                    <a:lnTo>
                      <a:pt x="117114" y="47160"/>
                    </a:lnTo>
                    <a:lnTo>
                      <a:pt x="100229" y="15771"/>
                    </a:lnTo>
                    <a:cubicBezTo>
                      <a:pt x="73445" y="5109"/>
                      <a:pt x="45481" y="1"/>
                      <a:pt x="19228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38"/>
              <p:cNvSpPr/>
              <p:nvPr/>
            </p:nvSpPr>
            <p:spPr>
              <a:xfrm>
                <a:off x="97550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99147" y="22081"/>
                    </a:moveTo>
                    <a:lnTo>
                      <a:pt x="114084" y="54444"/>
                    </a:lnTo>
                    <a:lnTo>
                      <a:pt x="112352" y="28900"/>
                    </a:lnTo>
                    <a:cubicBezTo>
                      <a:pt x="129995" y="38533"/>
                      <a:pt x="146122" y="50656"/>
                      <a:pt x="160301" y="64944"/>
                    </a:cubicBezTo>
                    <a:lnTo>
                      <a:pt x="170476" y="91895"/>
                    </a:lnTo>
                    <a:lnTo>
                      <a:pt x="170584" y="76092"/>
                    </a:lnTo>
                    <a:cubicBezTo>
                      <a:pt x="192556" y="101745"/>
                      <a:pt x="207926" y="132484"/>
                      <a:pt x="215395" y="165497"/>
                    </a:cubicBezTo>
                    <a:lnTo>
                      <a:pt x="135406" y="93735"/>
                    </a:lnTo>
                    <a:lnTo>
                      <a:pt x="0" y="1191"/>
                    </a:lnTo>
                    <a:cubicBezTo>
                      <a:pt x="31606" y="0"/>
                      <a:pt x="66567" y="6819"/>
                      <a:pt x="99147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38"/>
              <p:cNvSpPr/>
              <p:nvPr/>
            </p:nvSpPr>
            <p:spPr>
              <a:xfrm>
                <a:off x="975500" y="1247450"/>
                <a:ext cx="5384875" cy="4107675"/>
              </a:xfrm>
              <a:custGeom>
                <a:rect b="b" l="l" r="r" t="t"/>
                <a:pathLst>
                  <a:path extrusionOk="0" h="164307" w="215395">
                    <a:moveTo>
                      <a:pt x="144066" y="118954"/>
                    </a:moveTo>
                    <a:lnTo>
                      <a:pt x="120361" y="118738"/>
                    </a:lnTo>
                    <a:cubicBezTo>
                      <a:pt x="110620" y="112568"/>
                      <a:pt x="101095" y="105966"/>
                      <a:pt x="92003" y="99147"/>
                    </a:cubicBezTo>
                    <a:lnTo>
                      <a:pt x="120794" y="88323"/>
                    </a:lnTo>
                    <a:lnTo>
                      <a:pt x="77499" y="87998"/>
                    </a:lnTo>
                    <a:cubicBezTo>
                      <a:pt x="68515" y="80746"/>
                      <a:pt x="59856" y="73278"/>
                      <a:pt x="51847" y="65701"/>
                    </a:cubicBezTo>
                    <a:lnTo>
                      <a:pt x="76525" y="57258"/>
                    </a:lnTo>
                    <a:lnTo>
                      <a:pt x="41889" y="55959"/>
                    </a:lnTo>
                    <a:cubicBezTo>
                      <a:pt x="23488" y="37342"/>
                      <a:pt x="8876" y="18184"/>
                      <a:pt x="0" y="0"/>
                    </a:cubicBezTo>
                    <a:cubicBezTo>
                      <a:pt x="131293" y="50872"/>
                      <a:pt x="215395" y="164306"/>
                      <a:pt x="215395" y="164306"/>
                    </a:cubicBezTo>
                    <a:cubicBezTo>
                      <a:pt x="187686" y="155755"/>
                      <a:pt x="158028" y="141684"/>
                      <a:pt x="129562" y="1243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38"/>
              <p:cNvSpPr/>
              <p:nvPr/>
            </p:nvSpPr>
            <p:spPr>
              <a:xfrm>
                <a:off x="4569000" y="286825"/>
                <a:ext cx="2216200" cy="4776050"/>
              </a:xfrm>
              <a:custGeom>
                <a:rect b="b" l="l" r="r" t="t"/>
                <a:pathLst>
                  <a:path extrusionOk="0" h="191042" w="88648">
                    <a:moveTo>
                      <a:pt x="1300" y="0"/>
                    </a:moveTo>
                    <a:lnTo>
                      <a:pt x="1300" y="0"/>
                    </a:lnTo>
                    <a:cubicBezTo>
                      <a:pt x="1" y="15370"/>
                      <a:pt x="2274" y="33554"/>
                      <a:pt x="7036" y="52929"/>
                    </a:cubicBezTo>
                    <a:lnTo>
                      <a:pt x="29333" y="67216"/>
                    </a:lnTo>
                    <a:lnTo>
                      <a:pt x="29333" y="67216"/>
                    </a:lnTo>
                    <a:lnTo>
                      <a:pt x="9851" y="63103"/>
                    </a:lnTo>
                    <a:lnTo>
                      <a:pt x="9851" y="63103"/>
                    </a:lnTo>
                    <a:cubicBezTo>
                      <a:pt x="12232" y="71221"/>
                      <a:pt x="14938" y="79447"/>
                      <a:pt x="18077" y="87674"/>
                    </a:cubicBezTo>
                    <a:lnTo>
                      <a:pt x="46219" y="104667"/>
                    </a:lnTo>
                    <a:lnTo>
                      <a:pt x="46219" y="104667"/>
                    </a:lnTo>
                    <a:lnTo>
                      <a:pt x="23272" y="100554"/>
                    </a:lnTo>
                    <a:lnTo>
                      <a:pt x="23272" y="100554"/>
                    </a:lnTo>
                    <a:cubicBezTo>
                      <a:pt x="26627" y="108672"/>
                      <a:pt x="30416" y="116573"/>
                      <a:pt x="34312" y="124475"/>
                    </a:cubicBezTo>
                    <a:lnTo>
                      <a:pt x="49790" y="133675"/>
                    </a:lnTo>
                    <a:lnTo>
                      <a:pt x="49790" y="133675"/>
                    </a:lnTo>
                    <a:lnTo>
                      <a:pt x="38101" y="131727"/>
                    </a:lnTo>
                    <a:lnTo>
                      <a:pt x="38101" y="131727"/>
                    </a:lnTo>
                    <a:cubicBezTo>
                      <a:pt x="50115" y="154024"/>
                      <a:pt x="64294" y="174806"/>
                      <a:pt x="79123" y="191041"/>
                    </a:cubicBezTo>
                    <a:cubicBezTo>
                      <a:pt x="86916" y="166471"/>
                      <a:pt x="88648" y="140386"/>
                      <a:pt x="84210" y="115058"/>
                    </a:cubicBezTo>
                    <a:lnTo>
                      <a:pt x="84210" y="115058"/>
                    </a:lnTo>
                    <a:lnTo>
                      <a:pt x="78041" y="125341"/>
                    </a:lnTo>
                    <a:lnTo>
                      <a:pt x="78041" y="125341"/>
                    </a:lnTo>
                    <a:lnTo>
                      <a:pt x="81829" y="103693"/>
                    </a:lnTo>
                    <a:cubicBezTo>
                      <a:pt x="77932" y="88972"/>
                      <a:pt x="72088" y="74685"/>
                      <a:pt x="64294" y="61588"/>
                    </a:cubicBezTo>
                    <a:lnTo>
                      <a:pt x="55527" y="79015"/>
                    </a:lnTo>
                    <a:lnTo>
                      <a:pt x="58233" y="51955"/>
                    </a:lnTo>
                    <a:cubicBezTo>
                      <a:pt x="43621" y="30415"/>
                      <a:pt x="24030" y="12556"/>
                      <a:pt x="130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38"/>
              <p:cNvSpPr/>
              <p:nvPr/>
            </p:nvSpPr>
            <p:spPr>
              <a:xfrm>
                <a:off x="502360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53687" y="55418"/>
                    </a:moveTo>
                    <a:lnTo>
                      <a:pt x="49358" y="82153"/>
                    </a:lnTo>
                    <a:lnTo>
                      <a:pt x="59207" y="65268"/>
                    </a:lnTo>
                    <a:cubicBezTo>
                      <a:pt x="66134" y="78906"/>
                      <a:pt x="71222" y="93410"/>
                      <a:pt x="74144" y="108455"/>
                    </a:cubicBezTo>
                    <a:lnTo>
                      <a:pt x="69057" y="129778"/>
                    </a:lnTo>
                    <a:lnTo>
                      <a:pt x="75768" y="119820"/>
                    </a:lnTo>
                    <a:cubicBezTo>
                      <a:pt x="78690" y="145364"/>
                      <a:pt x="75335" y="171342"/>
                      <a:pt x="66134" y="195371"/>
                    </a:cubicBezTo>
                    <a:lnTo>
                      <a:pt x="46110" y="116032"/>
                    </a:lnTo>
                    <a:lnTo>
                      <a:pt x="1" y="0"/>
                    </a:lnTo>
                    <a:cubicBezTo>
                      <a:pt x="21973" y="13963"/>
                      <a:pt x="40374" y="32905"/>
                      <a:pt x="53687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38"/>
              <p:cNvSpPr/>
              <p:nvPr/>
            </p:nvSpPr>
            <p:spPr>
              <a:xfrm>
                <a:off x="4969500" y="238125"/>
                <a:ext cx="1707475" cy="4884275"/>
              </a:xfrm>
              <a:custGeom>
                <a:rect b="b" l="l" r="r" t="t"/>
                <a:pathLst>
                  <a:path extrusionOk="0" h="195371" w="68299">
                    <a:moveTo>
                      <a:pt x="42538" y="136381"/>
                    </a:moveTo>
                    <a:lnTo>
                      <a:pt x="27601" y="126206"/>
                    </a:lnTo>
                    <a:cubicBezTo>
                      <a:pt x="24137" y="118088"/>
                      <a:pt x="20890" y="109970"/>
                      <a:pt x="17968" y="101744"/>
                    </a:cubicBezTo>
                    <a:lnTo>
                      <a:pt x="40698" y="107156"/>
                    </a:lnTo>
                    <a:lnTo>
                      <a:pt x="13638" y="88539"/>
                    </a:lnTo>
                    <a:cubicBezTo>
                      <a:pt x="11040" y="80097"/>
                      <a:pt x="8767" y="71762"/>
                      <a:pt x="6927" y="63536"/>
                    </a:cubicBezTo>
                    <a:lnTo>
                      <a:pt x="26086" y="68732"/>
                    </a:lnTo>
                    <a:lnTo>
                      <a:pt x="4763" y="53145"/>
                    </a:lnTo>
                    <a:cubicBezTo>
                      <a:pt x="1082" y="33554"/>
                      <a:pt x="0" y="15262"/>
                      <a:pt x="2165" y="0"/>
                    </a:cubicBezTo>
                    <a:cubicBezTo>
                      <a:pt x="63319" y="87998"/>
                      <a:pt x="68298" y="195371"/>
                      <a:pt x="68298" y="195371"/>
                    </a:cubicBezTo>
                    <a:cubicBezTo>
                      <a:pt x="54336" y="178161"/>
                      <a:pt x="41564" y="156730"/>
                      <a:pt x="30956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38"/>
              <p:cNvSpPr/>
              <p:nvPr/>
            </p:nvSpPr>
            <p:spPr>
              <a:xfrm>
                <a:off x="3930400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1949" y="0"/>
                    </a:moveTo>
                    <a:lnTo>
                      <a:pt x="1" y="2165"/>
                    </a:lnTo>
                    <a:cubicBezTo>
                      <a:pt x="542" y="2490"/>
                      <a:pt x="1191" y="2814"/>
                      <a:pt x="1732" y="3139"/>
                    </a:cubicBezTo>
                    <a:cubicBezTo>
                      <a:pt x="3140" y="4113"/>
                      <a:pt x="4547" y="5304"/>
                      <a:pt x="5737" y="6711"/>
                    </a:cubicBezTo>
                    <a:cubicBezTo>
                      <a:pt x="7361" y="8335"/>
                      <a:pt x="9417" y="10283"/>
                      <a:pt x="11690" y="12556"/>
                    </a:cubicBezTo>
                    <a:cubicBezTo>
                      <a:pt x="13963" y="14829"/>
                      <a:pt x="16236" y="17751"/>
                      <a:pt x="18834" y="20674"/>
                    </a:cubicBezTo>
                    <a:cubicBezTo>
                      <a:pt x="21324" y="23596"/>
                      <a:pt x="23921" y="27168"/>
                      <a:pt x="26735" y="30740"/>
                    </a:cubicBezTo>
                    <a:cubicBezTo>
                      <a:pt x="28034" y="32580"/>
                      <a:pt x="29550" y="34312"/>
                      <a:pt x="30957" y="36260"/>
                    </a:cubicBezTo>
                    <a:lnTo>
                      <a:pt x="35070" y="42322"/>
                    </a:lnTo>
                    <a:cubicBezTo>
                      <a:pt x="36477" y="44378"/>
                      <a:pt x="37992" y="46326"/>
                      <a:pt x="39399" y="48491"/>
                    </a:cubicBezTo>
                    <a:cubicBezTo>
                      <a:pt x="40806" y="50548"/>
                      <a:pt x="42105" y="52821"/>
                      <a:pt x="43512" y="54985"/>
                    </a:cubicBezTo>
                    <a:cubicBezTo>
                      <a:pt x="46435" y="59315"/>
                      <a:pt x="48924" y="63969"/>
                      <a:pt x="51630" y="68515"/>
                    </a:cubicBezTo>
                    <a:lnTo>
                      <a:pt x="53687" y="71979"/>
                    </a:lnTo>
                    <a:lnTo>
                      <a:pt x="55527" y="75443"/>
                    </a:lnTo>
                    <a:lnTo>
                      <a:pt x="59099" y="82370"/>
                    </a:lnTo>
                    <a:cubicBezTo>
                      <a:pt x="61480" y="87024"/>
                      <a:pt x="63753" y="91678"/>
                      <a:pt x="65809" y="96116"/>
                    </a:cubicBezTo>
                    <a:cubicBezTo>
                      <a:pt x="67974" y="100662"/>
                      <a:pt x="69923" y="104992"/>
                      <a:pt x="71546" y="109213"/>
                    </a:cubicBezTo>
                    <a:lnTo>
                      <a:pt x="74144" y="115383"/>
                    </a:lnTo>
                    <a:lnTo>
                      <a:pt x="76417" y="121119"/>
                    </a:lnTo>
                    <a:cubicBezTo>
                      <a:pt x="77824" y="124799"/>
                      <a:pt x="79123" y="128263"/>
                      <a:pt x="80205" y="131294"/>
                    </a:cubicBezTo>
                    <a:cubicBezTo>
                      <a:pt x="81288" y="134324"/>
                      <a:pt x="82153" y="136922"/>
                      <a:pt x="82911" y="139195"/>
                    </a:cubicBezTo>
                    <a:cubicBezTo>
                      <a:pt x="83561" y="141360"/>
                      <a:pt x="84102" y="143092"/>
                      <a:pt x="84426" y="144282"/>
                    </a:cubicBezTo>
                    <a:lnTo>
                      <a:pt x="84968" y="146122"/>
                    </a:lnTo>
                    <a:lnTo>
                      <a:pt x="87782" y="145473"/>
                    </a:lnTo>
                    <a:cubicBezTo>
                      <a:pt x="87782" y="145473"/>
                      <a:pt x="87565" y="144824"/>
                      <a:pt x="87241" y="143525"/>
                    </a:cubicBezTo>
                    <a:cubicBezTo>
                      <a:pt x="86916" y="142334"/>
                      <a:pt x="86375" y="140602"/>
                      <a:pt x="85725" y="138329"/>
                    </a:cubicBezTo>
                    <a:cubicBezTo>
                      <a:pt x="85076" y="136164"/>
                      <a:pt x="84102" y="133459"/>
                      <a:pt x="83128" y="130320"/>
                    </a:cubicBezTo>
                    <a:cubicBezTo>
                      <a:pt x="82153" y="127181"/>
                      <a:pt x="80963" y="123825"/>
                      <a:pt x="79448" y="120037"/>
                    </a:cubicBezTo>
                    <a:cubicBezTo>
                      <a:pt x="78798" y="118197"/>
                      <a:pt x="78040" y="116249"/>
                      <a:pt x="77283" y="114192"/>
                    </a:cubicBezTo>
                    <a:cubicBezTo>
                      <a:pt x="76525" y="112244"/>
                      <a:pt x="75551" y="110187"/>
                      <a:pt x="74685" y="108022"/>
                    </a:cubicBezTo>
                    <a:cubicBezTo>
                      <a:pt x="73061" y="103801"/>
                      <a:pt x="71005" y="99363"/>
                      <a:pt x="68948" y="94817"/>
                    </a:cubicBezTo>
                    <a:cubicBezTo>
                      <a:pt x="66892" y="90271"/>
                      <a:pt x="64619" y="85617"/>
                      <a:pt x="62238" y="80963"/>
                    </a:cubicBezTo>
                    <a:cubicBezTo>
                      <a:pt x="60939" y="78582"/>
                      <a:pt x="59748" y="76309"/>
                      <a:pt x="58449" y="73927"/>
                    </a:cubicBezTo>
                    <a:lnTo>
                      <a:pt x="56609" y="70464"/>
                    </a:lnTo>
                    <a:lnTo>
                      <a:pt x="54553" y="67000"/>
                    </a:lnTo>
                    <a:cubicBezTo>
                      <a:pt x="51847" y="62346"/>
                      <a:pt x="49249" y="57691"/>
                      <a:pt x="46327" y="53362"/>
                    </a:cubicBezTo>
                    <a:cubicBezTo>
                      <a:pt x="44919" y="51089"/>
                      <a:pt x="43512" y="48924"/>
                      <a:pt x="42105" y="46759"/>
                    </a:cubicBezTo>
                    <a:cubicBezTo>
                      <a:pt x="40698" y="44595"/>
                      <a:pt x="39183" y="42538"/>
                      <a:pt x="37668" y="40590"/>
                    </a:cubicBezTo>
                    <a:lnTo>
                      <a:pt x="33338" y="34637"/>
                    </a:lnTo>
                    <a:cubicBezTo>
                      <a:pt x="31823" y="32688"/>
                      <a:pt x="30307" y="30848"/>
                      <a:pt x="28900" y="29225"/>
                    </a:cubicBezTo>
                    <a:cubicBezTo>
                      <a:pt x="25870" y="25653"/>
                      <a:pt x="23164" y="22297"/>
                      <a:pt x="20349" y="19483"/>
                    </a:cubicBezTo>
                    <a:cubicBezTo>
                      <a:pt x="17427" y="16669"/>
                      <a:pt x="15046" y="13855"/>
                      <a:pt x="12881" y="11474"/>
                    </a:cubicBezTo>
                    <a:lnTo>
                      <a:pt x="6711" y="5737"/>
                    </a:lnTo>
                    <a:cubicBezTo>
                      <a:pt x="5304" y="4546"/>
                      <a:pt x="4114" y="3247"/>
                      <a:pt x="3031" y="1732"/>
                    </a:cubicBezTo>
                    <a:cubicBezTo>
                      <a:pt x="2598" y="1191"/>
                      <a:pt x="2274" y="650"/>
                      <a:pt x="19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38"/>
              <p:cNvSpPr/>
              <p:nvPr/>
            </p:nvSpPr>
            <p:spPr>
              <a:xfrm>
                <a:off x="3838400" y="1309675"/>
                <a:ext cx="847000" cy="351800"/>
              </a:xfrm>
              <a:custGeom>
                <a:rect b="b" l="l" r="r" t="t"/>
                <a:pathLst>
                  <a:path extrusionOk="0" h="14072" w="33880">
                    <a:moveTo>
                      <a:pt x="433" y="1"/>
                    </a:moveTo>
                    <a:lnTo>
                      <a:pt x="1" y="2923"/>
                    </a:lnTo>
                    <a:cubicBezTo>
                      <a:pt x="433" y="2815"/>
                      <a:pt x="975" y="2815"/>
                      <a:pt x="1516" y="2815"/>
                    </a:cubicBezTo>
                    <a:cubicBezTo>
                      <a:pt x="2815" y="2815"/>
                      <a:pt x="4114" y="2923"/>
                      <a:pt x="5412" y="3139"/>
                    </a:cubicBezTo>
                    <a:cubicBezTo>
                      <a:pt x="6278" y="3248"/>
                      <a:pt x="7144" y="3464"/>
                      <a:pt x="8010" y="3681"/>
                    </a:cubicBezTo>
                    <a:lnTo>
                      <a:pt x="10933" y="4438"/>
                    </a:lnTo>
                    <a:lnTo>
                      <a:pt x="13963" y="5304"/>
                    </a:lnTo>
                    <a:lnTo>
                      <a:pt x="16994" y="6387"/>
                    </a:lnTo>
                    <a:cubicBezTo>
                      <a:pt x="17968" y="6711"/>
                      <a:pt x="19050" y="7144"/>
                      <a:pt x="20025" y="7577"/>
                    </a:cubicBezTo>
                    <a:lnTo>
                      <a:pt x="22947" y="8768"/>
                    </a:lnTo>
                    <a:cubicBezTo>
                      <a:pt x="24787" y="9526"/>
                      <a:pt x="26519" y="10500"/>
                      <a:pt x="27926" y="11257"/>
                    </a:cubicBezTo>
                    <a:cubicBezTo>
                      <a:pt x="29333" y="12015"/>
                      <a:pt x="30524" y="12664"/>
                      <a:pt x="31281" y="13206"/>
                    </a:cubicBezTo>
                    <a:cubicBezTo>
                      <a:pt x="32039" y="13747"/>
                      <a:pt x="32472" y="14072"/>
                      <a:pt x="32472" y="14072"/>
                    </a:cubicBezTo>
                    <a:lnTo>
                      <a:pt x="33879" y="11474"/>
                    </a:lnTo>
                    <a:cubicBezTo>
                      <a:pt x="33879" y="11474"/>
                      <a:pt x="33446" y="11257"/>
                      <a:pt x="32580" y="10824"/>
                    </a:cubicBezTo>
                    <a:cubicBezTo>
                      <a:pt x="31714" y="10391"/>
                      <a:pt x="30415" y="9850"/>
                      <a:pt x="28792" y="9201"/>
                    </a:cubicBezTo>
                    <a:lnTo>
                      <a:pt x="26302" y="8227"/>
                    </a:lnTo>
                    <a:cubicBezTo>
                      <a:pt x="25437" y="7794"/>
                      <a:pt x="24571" y="7469"/>
                      <a:pt x="23488" y="7144"/>
                    </a:cubicBezTo>
                    <a:lnTo>
                      <a:pt x="20566" y="6062"/>
                    </a:lnTo>
                    <a:cubicBezTo>
                      <a:pt x="19483" y="5629"/>
                      <a:pt x="18401" y="5412"/>
                      <a:pt x="17319" y="5088"/>
                    </a:cubicBezTo>
                    <a:lnTo>
                      <a:pt x="14180" y="4114"/>
                    </a:lnTo>
                    <a:lnTo>
                      <a:pt x="11149" y="3356"/>
                    </a:lnTo>
                    <a:lnTo>
                      <a:pt x="8227" y="2598"/>
                    </a:lnTo>
                    <a:cubicBezTo>
                      <a:pt x="7361" y="2274"/>
                      <a:pt x="6387" y="2165"/>
                      <a:pt x="5629" y="2057"/>
                    </a:cubicBezTo>
                    <a:cubicBezTo>
                      <a:pt x="4330" y="1732"/>
                      <a:pt x="3031" y="1299"/>
                      <a:pt x="1841" y="758"/>
                    </a:cubicBezTo>
                    <a:cubicBezTo>
                      <a:pt x="1299" y="542"/>
                      <a:pt x="866" y="325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38"/>
              <p:cNvSpPr/>
              <p:nvPr/>
            </p:nvSpPr>
            <p:spPr>
              <a:xfrm>
                <a:off x="3568825" y="1241775"/>
                <a:ext cx="326425" cy="182325"/>
              </a:xfrm>
              <a:custGeom>
                <a:rect b="b" l="l" r="r" t="t"/>
                <a:pathLst>
                  <a:path extrusionOk="0" h="7293" w="13057">
                    <a:moveTo>
                      <a:pt x="4918" y="1"/>
                    </a:moveTo>
                    <a:cubicBezTo>
                      <a:pt x="601" y="1"/>
                      <a:pt x="0" y="7162"/>
                      <a:pt x="5047" y="7263"/>
                    </a:cubicBezTo>
                    <a:cubicBezTo>
                      <a:pt x="5225" y="7282"/>
                      <a:pt x="5434" y="7292"/>
                      <a:pt x="5666" y="7292"/>
                    </a:cubicBezTo>
                    <a:cubicBezTo>
                      <a:pt x="7964" y="7292"/>
                      <a:pt x="12545" y="6326"/>
                      <a:pt x="12840" y="4557"/>
                    </a:cubicBezTo>
                    <a:cubicBezTo>
                      <a:pt x="13057" y="2500"/>
                      <a:pt x="7861" y="443"/>
                      <a:pt x="5913" y="119"/>
                    </a:cubicBezTo>
                    <a:cubicBezTo>
                      <a:pt x="5562" y="38"/>
                      <a:pt x="5231" y="1"/>
                      <a:pt x="49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38"/>
              <p:cNvSpPr/>
              <p:nvPr/>
            </p:nvSpPr>
            <p:spPr>
              <a:xfrm>
                <a:off x="370445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5224" y="0"/>
                    </a:moveTo>
                    <a:cubicBezTo>
                      <a:pt x="2186" y="0"/>
                      <a:pt x="0" y="4326"/>
                      <a:pt x="3194" y="6543"/>
                    </a:cubicBezTo>
                    <a:cubicBezTo>
                      <a:pt x="4357" y="7319"/>
                      <a:pt x="7467" y="8484"/>
                      <a:pt x="9534" y="8484"/>
                    </a:cubicBezTo>
                    <a:cubicBezTo>
                      <a:pt x="10351" y="8484"/>
                      <a:pt x="11005" y="8302"/>
                      <a:pt x="11312" y="7842"/>
                    </a:cubicBezTo>
                    <a:cubicBezTo>
                      <a:pt x="12502" y="6218"/>
                      <a:pt x="8930" y="1781"/>
                      <a:pt x="7307" y="698"/>
                    </a:cubicBezTo>
                    <a:cubicBezTo>
                      <a:pt x="6603" y="210"/>
                      <a:pt x="5893" y="0"/>
                      <a:pt x="5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38"/>
              <p:cNvSpPr/>
              <p:nvPr/>
            </p:nvSpPr>
            <p:spPr>
              <a:xfrm>
                <a:off x="4431000" y="581775"/>
                <a:ext cx="124500" cy="868625"/>
              </a:xfrm>
              <a:custGeom>
                <a:rect b="b" l="l" r="r" t="t"/>
                <a:pathLst>
                  <a:path extrusionOk="0" h="34745" w="4980">
                    <a:moveTo>
                      <a:pt x="1" y="0"/>
                    </a:moveTo>
                    <a:cubicBezTo>
                      <a:pt x="109" y="433"/>
                      <a:pt x="217" y="974"/>
                      <a:pt x="325" y="1516"/>
                    </a:cubicBezTo>
                    <a:cubicBezTo>
                      <a:pt x="542" y="2923"/>
                      <a:pt x="542" y="4222"/>
                      <a:pt x="434" y="5629"/>
                    </a:cubicBezTo>
                    <a:cubicBezTo>
                      <a:pt x="434" y="6495"/>
                      <a:pt x="325" y="7361"/>
                      <a:pt x="325" y="8335"/>
                    </a:cubicBezTo>
                    <a:lnTo>
                      <a:pt x="325" y="11257"/>
                    </a:lnTo>
                    <a:cubicBezTo>
                      <a:pt x="325" y="12340"/>
                      <a:pt x="217" y="13422"/>
                      <a:pt x="325" y="14504"/>
                    </a:cubicBezTo>
                    <a:cubicBezTo>
                      <a:pt x="434" y="15587"/>
                      <a:pt x="325" y="16669"/>
                      <a:pt x="434" y="17751"/>
                    </a:cubicBezTo>
                    <a:cubicBezTo>
                      <a:pt x="542" y="18834"/>
                      <a:pt x="434" y="20024"/>
                      <a:pt x="542" y="21107"/>
                    </a:cubicBezTo>
                    <a:cubicBezTo>
                      <a:pt x="542" y="22189"/>
                      <a:pt x="650" y="23272"/>
                      <a:pt x="758" y="24246"/>
                    </a:cubicBezTo>
                    <a:cubicBezTo>
                      <a:pt x="758" y="25328"/>
                      <a:pt x="975" y="26302"/>
                      <a:pt x="975" y="27276"/>
                    </a:cubicBezTo>
                    <a:cubicBezTo>
                      <a:pt x="1083" y="28251"/>
                      <a:pt x="1191" y="29008"/>
                      <a:pt x="1300" y="29982"/>
                    </a:cubicBezTo>
                    <a:cubicBezTo>
                      <a:pt x="1408" y="30848"/>
                      <a:pt x="1516" y="31714"/>
                      <a:pt x="1624" y="32364"/>
                    </a:cubicBezTo>
                    <a:lnTo>
                      <a:pt x="4006" y="34745"/>
                    </a:lnTo>
                    <a:lnTo>
                      <a:pt x="4980" y="34528"/>
                    </a:lnTo>
                    <a:cubicBezTo>
                      <a:pt x="4980" y="34528"/>
                      <a:pt x="4763" y="33987"/>
                      <a:pt x="4438" y="33121"/>
                    </a:cubicBezTo>
                    <a:cubicBezTo>
                      <a:pt x="4114" y="32255"/>
                      <a:pt x="3789" y="30957"/>
                      <a:pt x="3464" y="29333"/>
                    </a:cubicBezTo>
                    <a:cubicBezTo>
                      <a:pt x="3140" y="27818"/>
                      <a:pt x="2707" y="25978"/>
                      <a:pt x="2382" y="23921"/>
                    </a:cubicBezTo>
                    <a:cubicBezTo>
                      <a:pt x="2274" y="22947"/>
                      <a:pt x="2165" y="21865"/>
                      <a:pt x="1949" y="20890"/>
                    </a:cubicBezTo>
                    <a:cubicBezTo>
                      <a:pt x="1841" y="19808"/>
                      <a:pt x="1733" y="18726"/>
                      <a:pt x="1733" y="17643"/>
                    </a:cubicBezTo>
                    <a:cubicBezTo>
                      <a:pt x="1624" y="16561"/>
                      <a:pt x="1516" y="15478"/>
                      <a:pt x="1516" y="14396"/>
                    </a:cubicBezTo>
                    <a:lnTo>
                      <a:pt x="1516" y="11257"/>
                    </a:lnTo>
                    <a:lnTo>
                      <a:pt x="1516" y="8226"/>
                    </a:lnTo>
                    <a:cubicBezTo>
                      <a:pt x="1516" y="7361"/>
                      <a:pt x="1516" y="6495"/>
                      <a:pt x="1624" y="5629"/>
                    </a:cubicBezTo>
                    <a:cubicBezTo>
                      <a:pt x="1733" y="4330"/>
                      <a:pt x="1949" y="3031"/>
                      <a:pt x="2382" y="1732"/>
                    </a:cubicBezTo>
                    <a:cubicBezTo>
                      <a:pt x="2490" y="1191"/>
                      <a:pt x="2707" y="758"/>
                      <a:pt x="2923" y="32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38"/>
              <p:cNvSpPr/>
              <p:nvPr/>
            </p:nvSpPr>
            <p:spPr>
              <a:xfrm>
                <a:off x="4398525" y="366575"/>
                <a:ext cx="188850" cy="269700"/>
              </a:xfrm>
              <a:custGeom>
                <a:rect b="b" l="l" r="r" t="t"/>
                <a:pathLst>
                  <a:path extrusionOk="0" h="10788" w="7554">
                    <a:moveTo>
                      <a:pt x="3675" y="0"/>
                    </a:moveTo>
                    <a:cubicBezTo>
                      <a:pt x="2135" y="0"/>
                      <a:pt x="601" y="904"/>
                      <a:pt x="217" y="2872"/>
                    </a:cubicBezTo>
                    <a:cubicBezTo>
                      <a:pt x="1" y="4820"/>
                      <a:pt x="759" y="10448"/>
                      <a:pt x="2707" y="10773"/>
                    </a:cubicBezTo>
                    <a:cubicBezTo>
                      <a:pt x="2762" y="10783"/>
                      <a:pt x="2818" y="10788"/>
                      <a:pt x="2875" y="10788"/>
                    </a:cubicBezTo>
                    <a:cubicBezTo>
                      <a:pt x="4695" y="10788"/>
                      <a:pt x="7043" y="5844"/>
                      <a:pt x="7253" y="3954"/>
                    </a:cubicBezTo>
                    <a:cubicBezTo>
                      <a:pt x="7554" y="1424"/>
                      <a:pt x="5609" y="0"/>
                      <a:pt x="36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38"/>
              <p:cNvSpPr/>
              <p:nvPr/>
            </p:nvSpPr>
            <p:spPr>
              <a:xfrm>
                <a:off x="4774650" y="974125"/>
                <a:ext cx="143450" cy="879475"/>
              </a:xfrm>
              <a:custGeom>
                <a:rect b="b" l="l" r="r" t="t"/>
                <a:pathLst>
                  <a:path extrusionOk="0" h="35179" w="5738">
                    <a:moveTo>
                      <a:pt x="2815" y="1"/>
                    </a:moveTo>
                    <a:lnTo>
                      <a:pt x="2815" y="1"/>
                    </a:lnTo>
                    <a:cubicBezTo>
                      <a:pt x="2923" y="542"/>
                      <a:pt x="3032" y="1083"/>
                      <a:pt x="3032" y="1624"/>
                    </a:cubicBezTo>
                    <a:cubicBezTo>
                      <a:pt x="3032" y="3032"/>
                      <a:pt x="2815" y="4330"/>
                      <a:pt x="2599" y="5738"/>
                    </a:cubicBezTo>
                    <a:cubicBezTo>
                      <a:pt x="2490" y="6495"/>
                      <a:pt x="2274" y="7361"/>
                      <a:pt x="2057" y="8335"/>
                    </a:cubicBezTo>
                    <a:cubicBezTo>
                      <a:pt x="1949" y="9309"/>
                      <a:pt x="1841" y="10284"/>
                      <a:pt x="1625" y="11258"/>
                    </a:cubicBezTo>
                    <a:cubicBezTo>
                      <a:pt x="1516" y="12340"/>
                      <a:pt x="1300" y="13314"/>
                      <a:pt x="1192" y="14397"/>
                    </a:cubicBezTo>
                    <a:cubicBezTo>
                      <a:pt x="1083" y="15479"/>
                      <a:pt x="867" y="16561"/>
                      <a:pt x="867" y="17644"/>
                    </a:cubicBezTo>
                    <a:cubicBezTo>
                      <a:pt x="759" y="18834"/>
                      <a:pt x="542" y="19917"/>
                      <a:pt x="434" y="20999"/>
                    </a:cubicBezTo>
                    <a:cubicBezTo>
                      <a:pt x="434" y="22082"/>
                      <a:pt x="326" y="23164"/>
                      <a:pt x="217" y="24138"/>
                    </a:cubicBezTo>
                    <a:cubicBezTo>
                      <a:pt x="109" y="25221"/>
                      <a:pt x="217" y="26195"/>
                      <a:pt x="109" y="27169"/>
                    </a:cubicBezTo>
                    <a:cubicBezTo>
                      <a:pt x="1" y="28143"/>
                      <a:pt x="1" y="28901"/>
                      <a:pt x="1" y="29875"/>
                    </a:cubicBezTo>
                    <a:lnTo>
                      <a:pt x="1" y="32364"/>
                    </a:lnTo>
                    <a:lnTo>
                      <a:pt x="2057" y="35178"/>
                    </a:lnTo>
                    <a:lnTo>
                      <a:pt x="3140" y="34962"/>
                    </a:lnTo>
                    <a:cubicBezTo>
                      <a:pt x="3140" y="34962"/>
                      <a:pt x="3032" y="34529"/>
                      <a:pt x="2815" y="33555"/>
                    </a:cubicBezTo>
                    <a:cubicBezTo>
                      <a:pt x="2599" y="32689"/>
                      <a:pt x="2382" y="31282"/>
                      <a:pt x="2274" y="29658"/>
                    </a:cubicBezTo>
                    <a:cubicBezTo>
                      <a:pt x="2166" y="28143"/>
                      <a:pt x="2057" y="26195"/>
                      <a:pt x="2057" y="24138"/>
                    </a:cubicBezTo>
                    <a:lnTo>
                      <a:pt x="2057" y="20999"/>
                    </a:lnTo>
                    <a:cubicBezTo>
                      <a:pt x="2057" y="19917"/>
                      <a:pt x="2166" y="18834"/>
                      <a:pt x="2166" y="17752"/>
                    </a:cubicBezTo>
                    <a:cubicBezTo>
                      <a:pt x="2274" y="16670"/>
                      <a:pt x="2274" y="15587"/>
                      <a:pt x="2382" y="14505"/>
                    </a:cubicBezTo>
                    <a:cubicBezTo>
                      <a:pt x="2599" y="13423"/>
                      <a:pt x="2707" y="12340"/>
                      <a:pt x="2815" y="11366"/>
                    </a:cubicBezTo>
                    <a:cubicBezTo>
                      <a:pt x="2923" y="10392"/>
                      <a:pt x="3140" y="9418"/>
                      <a:pt x="3248" y="8444"/>
                    </a:cubicBezTo>
                    <a:cubicBezTo>
                      <a:pt x="3356" y="7578"/>
                      <a:pt x="3465" y="6712"/>
                      <a:pt x="3681" y="5846"/>
                    </a:cubicBezTo>
                    <a:cubicBezTo>
                      <a:pt x="4006" y="4547"/>
                      <a:pt x="4439" y="3356"/>
                      <a:pt x="4980" y="2057"/>
                    </a:cubicBezTo>
                    <a:cubicBezTo>
                      <a:pt x="5196" y="1624"/>
                      <a:pt x="5413" y="1192"/>
                      <a:pt x="5738" y="759"/>
                    </a:cubicBez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38"/>
              <p:cNvSpPr/>
              <p:nvPr/>
            </p:nvSpPr>
            <p:spPr>
              <a:xfrm>
                <a:off x="4823375" y="774375"/>
                <a:ext cx="197200" cy="260375"/>
              </a:xfrm>
              <a:custGeom>
                <a:rect b="b" l="l" r="r" t="t"/>
                <a:pathLst>
                  <a:path extrusionOk="0" h="10415" w="7888">
                    <a:moveTo>
                      <a:pt x="3800" y="0"/>
                    </a:moveTo>
                    <a:cubicBezTo>
                      <a:pt x="2489" y="0"/>
                      <a:pt x="1176" y="689"/>
                      <a:pt x="541" y="2254"/>
                    </a:cubicBezTo>
                    <a:cubicBezTo>
                      <a:pt x="0" y="4203"/>
                      <a:pt x="0" y="9831"/>
                      <a:pt x="1949" y="10372"/>
                    </a:cubicBezTo>
                    <a:cubicBezTo>
                      <a:pt x="2046" y="10401"/>
                      <a:pt x="2148" y="10415"/>
                      <a:pt x="2252" y="10415"/>
                    </a:cubicBezTo>
                    <a:cubicBezTo>
                      <a:pt x="4104" y="10415"/>
                      <a:pt x="6848" y="6053"/>
                      <a:pt x="7360" y="4311"/>
                    </a:cubicBezTo>
                    <a:cubicBezTo>
                      <a:pt x="7888" y="1673"/>
                      <a:pt x="5845" y="0"/>
                      <a:pt x="3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38"/>
              <p:cNvSpPr/>
              <p:nvPr/>
            </p:nvSpPr>
            <p:spPr>
              <a:xfrm>
                <a:off x="5088550" y="1434150"/>
                <a:ext cx="221925" cy="871350"/>
              </a:xfrm>
              <a:custGeom>
                <a:rect b="b" l="l" r="r" t="t"/>
                <a:pathLst>
                  <a:path extrusionOk="0" h="34854" w="8877">
                    <a:moveTo>
                      <a:pt x="6062" y="0"/>
                    </a:moveTo>
                    <a:cubicBezTo>
                      <a:pt x="6170" y="542"/>
                      <a:pt x="6170" y="1083"/>
                      <a:pt x="6062" y="1624"/>
                    </a:cubicBezTo>
                    <a:cubicBezTo>
                      <a:pt x="5954" y="2923"/>
                      <a:pt x="5629" y="4222"/>
                      <a:pt x="5304" y="5521"/>
                    </a:cubicBezTo>
                    <a:cubicBezTo>
                      <a:pt x="5088" y="6387"/>
                      <a:pt x="4763" y="7144"/>
                      <a:pt x="4547" y="8118"/>
                    </a:cubicBezTo>
                    <a:cubicBezTo>
                      <a:pt x="4222" y="8984"/>
                      <a:pt x="4005" y="9958"/>
                      <a:pt x="3789" y="11041"/>
                    </a:cubicBezTo>
                    <a:cubicBezTo>
                      <a:pt x="3464" y="12015"/>
                      <a:pt x="3140" y="12989"/>
                      <a:pt x="2923" y="14072"/>
                    </a:cubicBezTo>
                    <a:cubicBezTo>
                      <a:pt x="2707" y="15154"/>
                      <a:pt x="2490" y="16236"/>
                      <a:pt x="2274" y="17319"/>
                    </a:cubicBezTo>
                    <a:cubicBezTo>
                      <a:pt x="2057" y="18401"/>
                      <a:pt x="1732" y="19483"/>
                      <a:pt x="1624" y="20566"/>
                    </a:cubicBezTo>
                    <a:cubicBezTo>
                      <a:pt x="1408" y="21648"/>
                      <a:pt x="1299" y="22622"/>
                      <a:pt x="1083" y="23705"/>
                    </a:cubicBezTo>
                    <a:cubicBezTo>
                      <a:pt x="866" y="24679"/>
                      <a:pt x="758" y="25653"/>
                      <a:pt x="650" y="26627"/>
                    </a:cubicBezTo>
                    <a:cubicBezTo>
                      <a:pt x="542" y="27601"/>
                      <a:pt x="434" y="28467"/>
                      <a:pt x="325" y="29333"/>
                    </a:cubicBezTo>
                    <a:cubicBezTo>
                      <a:pt x="217" y="30307"/>
                      <a:pt x="109" y="31065"/>
                      <a:pt x="1" y="31823"/>
                    </a:cubicBezTo>
                    <a:lnTo>
                      <a:pt x="1732" y="34853"/>
                    </a:lnTo>
                    <a:lnTo>
                      <a:pt x="2815" y="34853"/>
                    </a:lnTo>
                    <a:cubicBezTo>
                      <a:pt x="2815" y="34853"/>
                      <a:pt x="2707" y="34204"/>
                      <a:pt x="2598" y="33338"/>
                    </a:cubicBezTo>
                    <a:cubicBezTo>
                      <a:pt x="2490" y="32472"/>
                      <a:pt x="2490" y="31065"/>
                      <a:pt x="2490" y="29441"/>
                    </a:cubicBezTo>
                    <a:cubicBezTo>
                      <a:pt x="2598" y="27818"/>
                      <a:pt x="2598" y="25978"/>
                      <a:pt x="2815" y="23921"/>
                    </a:cubicBezTo>
                    <a:cubicBezTo>
                      <a:pt x="2923" y="22839"/>
                      <a:pt x="3031" y="21865"/>
                      <a:pt x="3140" y="20782"/>
                    </a:cubicBezTo>
                    <a:cubicBezTo>
                      <a:pt x="3248" y="19700"/>
                      <a:pt x="3464" y="18618"/>
                      <a:pt x="3572" y="17535"/>
                    </a:cubicBezTo>
                    <a:cubicBezTo>
                      <a:pt x="3789" y="16453"/>
                      <a:pt x="3897" y="15370"/>
                      <a:pt x="4114" y="14396"/>
                    </a:cubicBezTo>
                    <a:cubicBezTo>
                      <a:pt x="4438" y="13314"/>
                      <a:pt x="4655" y="12231"/>
                      <a:pt x="4871" y="11257"/>
                    </a:cubicBezTo>
                    <a:cubicBezTo>
                      <a:pt x="5088" y="10283"/>
                      <a:pt x="5413" y="9309"/>
                      <a:pt x="5629" y="8443"/>
                    </a:cubicBezTo>
                    <a:cubicBezTo>
                      <a:pt x="5845" y="7577"/>
                      <a:pt x="6062" y="6711"/>
                      <a:pt x="6387" y="5845"/>
                    </a:cubicBezTo>
                    <a:cubicBezTo>
                      <a:pt x="6820" y="4655"/>
                      <a:pt x="7361" y="3356"/>
                      <a:pt x="8010" y="2273"/>
                    </a:cubicBezTo>
                    <a:cubicBezTo>
                      <a:pt x="8227" y="1841"/>
                      <a:pt x="8551" y="1408"/>
                      <a:pt x="8876" y="975"/>
                    </a:cubicBezTo>
                    <a:lnTo>
                      <a:pt x="60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38"/>
              <p:cNvSpPr/>
              <p:nvPr/>
            </p:nvSpPr>
            <p:spPr>
              <a:xfrm>
                <a:off x="521572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470" y="1"/>
                    </a:moveTo>
                    <a:cubicBezTo>
                      <a:pt x="3189" y="1"/>
                      <a:pt x="1922" y="673"/>
                      <a:pt x="1300" y="2269"/>
                    </a:cubicBezTo>
                    <a:cubicBezTo>
                      <a:pt x="434" y="4109"/>
                      <a:pt x="1" y="9737"/>
                      <a:pt x="1841" y="10495"/>
                    </a:cubicBezTo>
                    <a:cubicBezTo>
                      <a:pt x="1965" y="10538"/>
                      <a:pt x="2096" y="10559"/>
                      <a:pt x="2233" y="10559"/>
                    </a:cubicBezTo>
                    <a:cubicBezTo>
                      <a:pt x="4135" y="10559"/>
                      <a:pt x="7196" y="6590"/>
                      <a:pt x="7902" y="4975"/>
                    </a:cubicBezTo>
                    <a:cubicBezTo>
                      <a:pt x="9081" y="2133"/>
                      <a:pt x="6752" y="1"/>
                      <a:pt x="44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38"/>
              <p:cNvSpPr/>
              <p:nvPr/>
            </p:nvSpPr>
            <p:spPr>
              <a:xfrm>
                <a:off x="542137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6062" y="1"/>
                    </a:moveTo>
                    <a:cubicBezTo>
                      <a:pt x="6062" y="542"/>
                      <a:pt x="6062" y="1083"/>
                      <a:pt x="6062" y="1516"/>
                    </a:cubicBezTo>
                    <a:cubicBezTo>
                      <a:pt x="5846" y="2923"/>
                      <a:pt x="5629" y="4222"/>
                      <a:pt x="5196" y="5521"/>
                    </a:cubicBezTo>
                    <a:cubicBezTo>
                      <a:pt x="4980" y="6279"/>
                      <a:pt x="4763" y="7144"/>
                      <a:pt x="4439" y="8119"/>
                    </a:cubicBezTo>
                    <a:cubicBezTo>
                      <a:pt x="4222" y="8985"/>
                      <a:pt x="4006" y="9959"/>
                      <a:pt x="3681" y="10933"/>
                    </a:cubicBezTo>
                    <a:cubicBezTo>
                      <a:pt x="3465" y="12015"/>
                      <a:pt x="3140" y="12989"/>
                      <a:pt x="2923" y="14072"/>
                    </a:cubicBezTo>
                    <a:cubicBezTo>
                      <a:pt x="2707" y="15154"/>
                      <a:pt x="2490" y="16237"/>
                      <a:pt x="2274" y="17319"/>
                    </a:cubicBezTo>
                    <a:cubicBezTo>
                      <a:pt x="2057" y="18401"/>
                      <a:pt x="1733" y="19484"/>
                      <a:pt x="1516" y="20458"/>
                    </a:cubicBezTo>
                    <a:cubicBezTo>
                      <a:pt x="1408" y="21540"/>
                      <a:pt x="1192" y="22623"/>
                      <a:pt x="975" y="23705"/>
                    </a:cubicBezTo>
                    <a:cubicBezTo>
                      <a:pt x="867" y="24679"/>
                      <a:pt x="759" y="25653"/>
                      <a:pt x="650" y="26627"/>
                    </a:cubicBezTo>
                    <a:cubicBezTo>
                      <a:pt x="434" y="27602"/>
                      <a:pt x="326" y="28468"/>
                      <a:pt x="217" y="29333"/>
                    </a:cubicBezTo>
                    <a:cubicBezTo>
                      <a:pt x="109" y="30199"/>
                      <a:pt x="109" y="31065"/>
                      <a:pt x="1" y="31823"/>
                    </a:cubicBezTo>
                    <a:lnTo>
                      <a:pt x="1733" y="34745"/>
                    </a:lnTo>
                    <a:lnTo>
                      <a:pt x="2707" y="34745"/>
                    </a:lnTo>
                    <a:cubicBezTo>
                      <a:pt x="2707" y="34745"/>
                      <a:pt x="2707" y="34204"/>
                      <a:pt x="2599" y="33338"/>
                    </a:cubicBezTo>
                    <a:cubicBezTo>
                      <a:pt x="2490" y="32364"/>
                      <a:pt x="2490" y="31065"/>
                      <a:pt x="2490" y="29442"/>
                    </a:cubicBezTo>
                    <a:cubicBezTo>
                      <a:pt x="2490" y="27818"/>
                      <a:pt x="2599" y="25870"/>
                      <a:pt x="2815" y="23921"/>
                    </a:cubicBezTo>
                    <a:cubicBezTo>
                      <a:pt x="2923" y="22839"/>
                      <a:pt x="3032" y="21757"/>
                      <a:pt x="3140" y="20783"/>
                    </a:cubicBezTo>
                    <a:cubicBezTo>
                      <a:pt x="3140" y="19700"/>
                      <a:pt x="3356" y="18618"/>
                      <a:pt x="3573" y="17535"/>
                    </a:cubicBezTo>
                    <a:cubicBezTo>
                      <a:pt x="3789" y="16453"/>
                      <a:pt x="3897" y="15371"/>
                      <a:pt x="4114" y="14288"/>
                    </a:cubicBezTo>
                    <a:cubicBezTo>
                      <a:pt x="4330" y="13314"/>
                      <a:pt x="4655" y="12232"/>
                      <a:pt x="4872" y="11258"/>
                    </a:cubicBezTo>
                    <a:cubicBezTo>
                      <a:pt x="5088" y="10283"/>
                      <a:pt x="5305" y="9309"/>
                      <a:pt x="5521" y="8335"/>
                    </a:cubicBezTo>
                    <a:cubicBezTo>
                      <a:pt x="5738" y="7469"/>
                      <a:pt x="6062" y="6603"/>
                      <a:pt x="6279" y="5846"/>
                    </a:cubicBezTo>
                    <a:cubicBezTo>
                      <a:pt x="6712" y="4547"/>
                      <a:pt x="7253" y="3356"/>
                      <a:pt x="7902" y="2274"/>
                    </a:cubicBezTo>
                    <a:cubicBezTo>
                      <a:pt x="8227" y="1733"/>
                      <a:pt x="8443" y="1408"/>
                      <a:pt x="8876" y="975"/>
                    </a:cubicBezTo>
                    <a:lnTo>
                      <a:pt x="60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38"/>
              <p:cNvSpPr/>
              <p:nvPr/>
            </p:nvSpPr>
            <p:spPr>
              <a:xfrm>
                <a:off x="55458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470" y="0"/>
                    </a:moveTo>
                    <a:cubicBezTo>
                      <a:pt x="3189" y="0"/>
                      <a:pt x="1922" y="672"/>
                      <a:pt x="1300" y="2268"/>
                    </a:cubicBezTo>
                    <a:cubicBezTo>
                      <a:pt x="542" y="4108"/>
                      <a:pt x="1" y="9736"/>
                      <a:pt x="1841" y="10494"/>
                    </a:cubicBezTo>
                    <a:cubicBezTo>
                      <a:pt x="1983" y="10553"/>
                      <a:pt x="2136" y="10580"/>
                      <a:pt x="2295" y="10580"/>
                    </a:cubicBezTo>
                    <a:cubicBezTo>
                      <a:pt x="4201" y="10580"/>
                      <a:pt x="7203" y="6671"/>
                      <a:pt x="7902" y="4974"/>
                    </a:cubicBezTo>
                    <a:cubicBezTo>
                      <a:pt x="9081" y="2132"/>
                      <a:pt x="6752" y="0"/>
                      <a:pt x="44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38"/>
              <p:cNvSpPr/>
              <p:nvPr/>
            </p:nvSpPr>
            <p:spPr>
              <a:xfrm>
                <a:off x="5675750" y="2651825"/>
                <a:ext cx="319325" cy="852425"/>
              </a:xfrm>
              <a:custGeom>
                <a:rect b="b" l="l" r="r" t="t"/>
                <a:pathLst>
                  <a:path extrusionOk="0" h="34097" w="12773">
                    <a:moveTo>
                      <a:pt x="10175" y="1"/>
                    </a:moveTo>
                    <a:cubicBezTo>
                      <a:pt x="10066" y="542"/>
                      <a:pt x="10066" y="1083"/>
                      <a:pt x="9850" y="1624"/>
                    </a:cubicBezTo>
                    <a:cubicBezTo>
                      <a:pt x="9634" y="2923"/>
                      <a:pt x="9092" y="4222"/>
                      <a:pt x="8551" y="5413"/>
                    </a:cubicBezTo>
                    <a:cubicBezTo>
                      <a:pt x="8226" y="6170"/>
                      <a:pt x="7793" y="7036"/>
                      <a:pt x="7469" y="7902"/>
                    </a:cubicBezTo>
                    <a:cubicBezTo>
                      <a:pt x="7144" y="8660"/>
                      <a:pt x="6711" y="9634"/>
                      <a:pt x="6386" y="10608"/>
                    </a:cubicBezTo>
                    <a:cubicBezTo>
                      <a:pt x="5953" y="11582"/>
                      <a:pt x="5520" y="12557"/>
                      <a:pt x="5196" y="13531"/>
                    </a:cubicBezTo>
                    <a:lnTo>
                      <a:pt x="4005" y="16670"/>
                    </a:lnTo>
                    <a:cubicBezTo>
                      <a:pt x="3680" y="17752"/>
                      <a:pt x="3247" y="18726"/>
                      <a:pt x="2923" y="19809"/>
                    </a:cubicBezTo>
                    <a:cubicBezTo>
                      <a:pt x="2598" y="20783"/>
                      <a:pt x="2382" y="21865"/>
                      <a:pt x="2057" y="22839"/>
                    </a:cubicBezTo>
                    <a:cubicBezTo>
                      <a:pt x="1732" y="23813"/>
                      <a:pt x="1516" y="24788"/>
                      <a:pt x="1191" y="25762"/>
                    </a:cubicBezTo>
                    <a:cubicBezTo>
                      <a:pt x="974" y="26628"/>
                      <a:pt x="758" y="27385"/>
                      <a:pt x="541" y="28359"/>
                    </a:cubicBezTo>
                    <a:cubicBezTo>
                      <a:pt x="325" y="29225"/>
                      <a:pt x="109" y="29983"/>
                      <a:pt x="0" y="30741"/>
                    </a:cubicBezTo>
                    <a:lnTo>
                      <a:pt x="1407" y="33988"/>
                    </a:lnTo>
                    <a:lnTo>
                      <a:pt x="2382" y="34096"/>
                    </a:lnTo>
                    <a:cubicBezTo>
                      <a:pt x="2382" y="34096"/>
                      <a:pt x="2382" y="33447"/>
                      <a:pt x="2382" y="32581"/>
                    </a:cubicBezTo>
                    <a:cubicBezTo>
                      <a:pt x="2490" y="31715"/>
                      <a:pt x="2598" y="30199"/>
                      <a:pt x="2814" y="28684"/>
                    </a:cubicBezTo>
                    <a:cubicBezTo>
                      <a:pt x="3031" y="27169"/>
                      <a:pt x="3356" y="25220"/>
                      <a:pt x="3789" y="23272"/>
                    </a:cubicBezTo>
                    <a:cubicBezTo>
                      <a:pt x="4005" y="22298"/>
                      <a:pt x="4330" y="21216"/>
                      <a:pt x="4546" y="20241"/>
                    </a:cubicBezTo>
                    <a:cubicBezTo>
                      <a:pt x="4763" y="19159"/>
                      <a:pt x="5087" y="18185"/>
                      <a:pt x="5412" y="17103"/>
                    </a:cubicBezTo>
                    <a:cubicBezTo>
                      <a:pt x="5737" y="16020"/>
                      <a:pt x="6062" y="15046"/>
                      <a:pt x="6386" y="13964"/>
                    </a:cubicBezTo>
                    <a:lnTo>
                      <a:pt x="7469" y="11041"/>
                    </a:lnTo>
                    <a:cubicBezTo>
                      <a:pt x="7902" y="10175"/>
                      <a:pt x="8226" y="9201"/>
                      <a:pt x="8551" y="8335"/>
                    </a:cubicBezTo>
                    <a:cubicBezTo>
                      <a:pt x="8876" y="7469"/>
                      <a:pt x="9201" y="6712"/>
                      <a:pt x="9634" y="5954"/>
                    </a:cubicBezTo>
                    <a:cubicBezTo>
                      <a:pt x="10175" y="4763"/>
                      <a:pt x="10932" y="3573"/>
                      <a:pt x="11690" y="2490"/>
                    </a:cubicBezTo>
                    <a:cubicBezTo>
                      <a:pt x="12015" y="2166"/>
                      <a:pt x="12339" y="1733"/>
                      <a:pt x="12772" y="1408"/>
                    </a:cubicBezTo>
                    <a:lnTo>
                      <a:pt x="101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38"/>
              <p:cNvSpPr/>
              <p:nvPr/>
            </p:nvSpPr>
            <p:spPr>
              <a:xfrm>
                <a:off x="5894925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5300" y="0"/>
                    </a:moveTo>
                    <a:cubicBezTo>
                      <a:pt x="4170" y="0"/>
                      <a:pt x="3030" y="555"/>
                      <a:pt x="2274" y="1896"/>
                    </a:cubicBezTo>
                    <a:cubicBezTo>
                      <a:pt x="1299" y="3628"/>
                      <a:pt x="1" y="9148"/>
                      <a:pt x="1732" y="10122"/>
                    </a:cubicBezTo>
                    <a:cubicBezTo>
                      <a:pt x="1927" y="10226"/>
                      <a:pt x="2147" y="10273"/>
                      <a:pt x="2384" y="10273"/>
                    </a:cubicBezTo>
                    <a:cubicBezTo>
                      <a:pt x="4388" y="10273"/>
                      <a:pt x="7681" y="6908"/>
                      <a:pt x="8551" y="5360"/>
                    </a:cubicBezTo>
                    <a:cubicBezTo>
                      <a:pt x="10102" y="2554"/>
                      <a:pt x="7724" y="0"/>
                      <a:pt x="5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38"/>
              <p:cNvSpPr/>
              <p:nvPr/>
            </p:nvSpPr>
            <p:spPr>
              <a:xfrm>
                <a:off x="40765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25" y="0"/>
                    </a:moveTo>
                    <a:lnTo>
                      <a:pt x="0" y="3031"/>
                    </a:lnTo>
                    <a:cubicBezTo>
                      <a:pt x="542" y="2815"/>
                      <a:pt x="975" y="2815"/>
                      <a:pt x="1516" y="2706"/>
                    </a:cubicBezTo>
                    <a:cubicBezTo>
                      <a:pt x="2165" y="2652"/>
                      <a:pt x="2842" y="2625"/>
                      <a:pt x="3518" y="2625"/>
                    </a:cubicBezTo>
                    <a:cubicBezTo>
                      <a:pt x="4195" y="2625"/>
                      <a:pt x="4871" y="2652"/>
                      <a:pt x="5521" y="2706"/>
                    </a:cubicBezTo>
                    <a:cubicBezTo>
                      <a:pt x="6278" y="2815"/>
                      <a:pt x="7252" y="2923"/>
                      <a:pt x="8118" y="3031"/>
                    </a:cubicBezTo>
                    <a:lnTo>
                      <a:pt x="11041" y="3572"/>
                    </a:lnTo>
                    <a:lnTo>
                      <a:pt x="14180" y="4222"/>
                    </a:lnTo>
                    <a:lnTo>
                      <a:pt x="17319" y="5088"/>
                    </a:lnTo>
                    <a:cubicBezTo>
                      <a:pt x="18293" y="5412"/>
                      <a:pt x="19375" y="5629"/>
                      <a:pt x="20349" y="5953"/>
                    </a:cubicBezTo>
                    <a:lnTo>
                      <a:pt x="23380" y="7036"/>
                    </a:lnTo>
                    <a:cubicBezTo>
                      <a:pt x="25328" y="7685"/>
                      <a:pt x="27060" y="8335"/>
                      <a:pt x="28575" y="8984"/>
                    </a:cubicBezTo>
                    <a:cubicBezTo>
                      <a:pt x="29982" y="9742"/>
                      <a:pt x="31281" y="10283"/>
                      <a:pt x="32039" y="10716"/>
                    </a:cubicBezTo>
                    <a:cubicBezTo>
                      <a:pt x="32797" y="11257"/>
                      <a:pt x="33338" y="11474"/>
                      <a:pt x="33338" y="11474"/>
                    </a:cubicBezTo>
                    <a:lnTo>
                      <a:pt x="33771" y="10608"/>
                    </a:lnTo>
                    <a:lnTo>
                      <a:pt x="31823" y="7685"/>
                    </a:lnTo>
                    <a:lnTo>
                      <a:pt x="29441" y="6928"/>
                    </a:lnTo>
                    <a:lnTo>
                      <a:pt x="26844" y="6170"/>
                    </a:lnTo>
                    <a:cubicBezTo>
                      <a:pt x="25978" y="5845"/>
                      <a:pt x="25004" y="5520"/>
                      <a:pt x="24029" y="5304"/>
                    </a:cubicBezTo>
                    <a:lnTo>
                      <a:pt x="20890" y="4546"/>
                    </a:lnTo>
                    <a:cubicBezTo>
                      <a:pt x="19808" y="4222"/>
                      <a:pt x="18726" y="4005"/>
                      <a:pt x="17643" y="3789"/>
                    </a:cubicBezTo>
                    <a:lnTo>
                      <a:pt x="14504" y="3031"/>
                    </a:lnTo>
                    <a:lnTo>
                      <a:pt x="11365" y="2490"/>
                    </a:lnTo>
                    <a:lnTo>
                      <a:pt x="8335" y="1949"/>
                    </a:lnTo>
                    <a:cubicBezTo>
                      <a:pt x="7469" y="1732"/>
                      <a:pt x="6603" y="1732"/>
                      <a:pt x="5629" y="1624"/>
                    </a:cubicBezTo>
                    <a:cubicBezTo>
                      <a:pt x="4330" y="1407"/>
                      <a:pt x="3031" y="1083"/>
                      <a:pt x="1732" y="650"/>
                    </a:cubicBezTo>
                    <a:cubicBezTo>
                      <a:pt x="1191" y="541"/>
                      <a:pt x="758" y="325"/>
                      <a:pt x="3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38"/>
              <p:cNvSpPr/>
              <p:nvPr/>
            </p:nvSpPr>
            <p:spPr>
              <a:xfrm>
                <a:off x="3827575" y="1658750"/>
                <a:ext cx="305800" cy="181475"/>
              </a:xfrm>
              <a:custGeom>
                <a:rect b="b" l="l" r="r" t="t"/>
                <a:pathLst>
                  <a:path extrusionOk="0" h="7259" w="12232">
                    <a:moveTo>
                      <a:pt x="4871" y="0"/>
                    </a:moveTo>
                    <a:cubicBezTo>
                      <a:pt x="325" y="0"/>
                      <a:pt x="1" y="6711"/>
                      <a:pt x="4547" y="7144"/>
                    </a:cubicBezTo>
                    <a:lnTo>
                      <a:pt x="4547" y="7252"/>
                    </a:lnTo>
                    <a:cubicBezTo>
                      <a:pt x="4617" y="7256"/>
                      <a:pt x="4692" y="7258"/>
                      <a:pt x="4771" y="7258"/>
                    </a:cubicBezTo>
                    <a:cubicBezTo>
                      <a:pt x="6887" y="7258"/>
                      <a:pt x="12019" y="5883"/>
                      <a:pt x="12123" y="4005"/>
                    </a:cubicBezTo>
                    <a:cubicBezTo>
                      <a:pt x="12231" y="2057"/>
                      <a:pt x="6928" y="109"/>
                      <a:pt x="48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38"/>
              <p:cNvSpPr/>
              <p:nvPr/>
            </p:nvSpPr>
            <p:spPr>
              <a:xfrm>
                <a:off x="4328175" y="22567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1" y="0"/>
                    </a:moveTo>
                    <a:lnTo>
                      <a:pt x="1" y="3031"/>
                    </a:lnTo>
                    <a:cubicBezTo>
                      <a:pt x="542" y="2814"/>
                      <a:pt x="975" y="2598"/>
                      <a:pt x="1516" y="2490"/>
                    </a:cubicBezTo>
                    <a:cubicBezTo>
                      <a:pt x="2815" y="2273"/>
                      <a:pt x="4114" y="2165"/>
                      <a:pt x="5413" y="2165"/>
                    </a:cubicBezTo>
                    <a:cubicBezTo>
                      <a:pt x="6387" y="2165"/>
                      <a:pt x="7253" y="2165"/>
                      <a:pt x="8119" y="2273"/>
                    </a:cubicBezTo>
                    <a:lnTo>
                      <a:pt x="11149" y="2490"/>
                    </a:lnTo>
                    <a:lnTo>
                      <a:pt x="14288" y="2814"/>
                    </a:lnTo>
                    <a:lnTo>
                      <a:pt x="17427" y="3355"/>
                    </a:lnTo>
                    <a:cubicBezTo>
                      <a:pt x="18509" y="3464"/>
                      <a:pt x="19592" y="3680"/>
                      <a:pt x="20674" y="3897"/>
                    </a:cubicBezTo>
                    <a:lnTo>
                      <a:pt x="23705" y="4654"/>
                    </a:lnTo>
                    <a:cubicBezTo>
                      <a:pt x="25761" y="5087"/>
                      <a:pt x="27493" y="5628"/>
                      <a:pt x="29117" y="6061"/>
                    </a:cubicBezTo>
                    <a:cubicBezTo>
                      <a:pt x="30632" y="6603"/>
                      <a:pt x="31931" y="7144"/>
                      <a:pt x="32689" y="7468"/>
                    </a:cubicBezTo>
                    <a:cubicBezTo>
                      <a:pt x="33555" y="7793"/>
                      <a:pt x="34096" y="8010"/>
                      <a:pt x="34096" y="8010"/>
                    </a:cubicBezTo>
                    <a:lnTo>
                      <a:pt x="34420" y="7144"/>
                    </a:lnTo>
                    <a:lnTo>
                      <a:pt x="32256" y="4546"/>
                    </a:lnTo>
                    <a:lnTo>
                      <a:pt x="29766" y="3897"/>
                    </a:lnTo>
                    <a:lnTo>
                      <a:pt x="27060" y="3355"/>
                    </a:lnTo>
                    <a:cubicBezTo>
                      <a:pt x="26194" y="3247"/>
                      <a:pt x="25220" y="3031"/>
                      <a:pt x="24138" y="2814"/>
                    </a:cubicBezTo>
                    <a:lnTo>
                      <a:pt x="20999" y="2381"/>
                    </a:lnTo>
                    <a:cubicBezTo>
                      <a:pt x="19916" y="2165"/>
                      <a:pt x="18834" y="2057"/>
                      <a:pt x="17752" y="1948"/>
                    </a:cubicBezTo>
                    <a:lnTo>
                      <a:pt x="14505" y="1515"/>
                    </a:lnTo>
                    <a:lnTo>
                      <a:pt x="11257" y="1299"/>
                    </a:lnTo>
                    <a:lnTo>
                      <a:pt x="8335" y="1082"/>
                    </a:lnTo>
                    <a:cubicBezTo>
                      <a:pt x="7848" y="1028"/>
                      <a:pt x="7388" y="1028"/>
                      <a:pt x="6941" y="1028"/>
                    </a:cubicBezTo>
                    <a:cubicBezTo>
                      <a:pt x="6495" y="1028"/>
                      <a:pt x="6062" y="1028"/>
                      <a:pt x="5629" y="974"/>
                    </a:cubicBezTo>
                    <a:cubicBezTo>
                      <a:pt x="4222" y="974"/>
                      <a:pt x="2923" y="758"/>
                      <a:pt x="1516" y="541"/>
                    </a:cubicBezTo>
                    <a:cubicBezTo>
                      <a:pt x="975" y="433"/>
                      <a:pt x="542" y="21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38"/>
              <p:cNvSpPr/>
              <p:nvPr/>
            </p:nvSpPr>
            <p:spPr>
              <a:xfrm>
                <a:off x="4076475" y="2216025"/>
                <a:ext cx="311250" cy="179025"/>
              </a:xfrm>
              <a:custGeom>
                <a:rect b="b" l="l" r="r" t="t"/>
                <a:pathLst>
                  <a:path extrusionOk="0" h="7161" w="12450">
                    <a:moveTo>
                      <a:pt x="4911" y="0"/>
                    </a:moveTo>
                    <a:cubicBezTo>
                      <a:pt x="4821" y="0"/>
                      <a:pt x="4737" y="2"/>
                      <a:pt x="4657" y="6"/>
                    </a:cubicBezTo>
                    <a:cubicBezTo>
                      <a:pt x="0" y="324"/>
                      <a:pt x="311" y="7161"/>
                      <a:pt x="4779" y="7161"/>
                    </a:cubicBezTo>
                    <a:cubicBezTo>
                      <a:pt x="4880" y="7161"/>
                      <a:pt x="4984" y="7157"/>
                      <a:pt x="5090" y="7150"/>
                    </a:cubicBezTo>
                    <a:cubicBezTo>
                      <a:pt x="7038" y="7042"/>
                      <a:pt x="12450" y="5202"/>
                      <a:pt x="12233" y="3254"/>
                    </a:cubicBezTo>
                    <a:cubicBezTo>
                      <a:pt x="12129" y="1277"/>
                      <a:pt x="7125" y="0"/>
                      <a:pt x="49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38"/>
              <p:cNvSpPr/>
              <p:nvPr/>
            </p:nvSpPr>
            <p:spPr>
              <a:xfrm>
                <a:off x="4669125" y="2730300"/>
                <a:ext cx="852400" cy="259800"/>
              </a:xfrm>
              <a:custGeom>
                <a:rect b="b" l="l" r="r" t="t"/>
                <a:pathLst>
                  <a:path extrusionOk="0" h="10392" w="34096">
                    <a:moveTo>
                      <a:pt x="109" y="1"/>
                    </a:moveTo>
                    <a:lnTo>
                      <a:pt x="1" y="3031"/>
                    </a:lnTo>
                    <a:cubicBezTo>
                      <a:pt x="434" y="2815"/>
                      <a:pt x="975" y="2707"/>
                      <a:pt x="1516" y="2707"/>
                    </a:cubicBezTo>
                    <a:cubicBezTo>
                      <a:pt x="2277" y="2580"/>
                      <a:pt x="3038" y="2527"/>
                      <a:pt x="3799" y="2527"/>
                    </a:cubicBezTo>
                    <a:cubicBezTo>
                      <a:pt x="4337" y="2527"/>
                      <a:pt x="4875" y="2554"/>
                      <a:pt x="5413" y="2599"/>
                    </a:cubicBezTo>
                    <a:cubicBezTo>
                      <a:pt x="6278" y="2599"/>
                      <a:pt x="7144" y="2707"/>
                      <a:pt x="8119" y="2815"/>
                    </a:cubicBezTo>
                    <a:lnTo>
                      <a:pt x="11041" y="3248"/>
                    </a:lnTo>
                    <a:lnTo>
                      <a:pt x="14180" y="3789"/>
                    </a:lnTo>
                    <a:lnTo>
                      <a:pt x="17319" y="4547"/>
                    </a:lnTo>
                    <a:cubicBezTo>
                      <a:pt x="18401" y="4763"/>
                      <a:pt x="19484" y="4980"/>
                      <a:pt x="20458" y="5304"/>
                    </a:cubicBezTo>
                    <a:lnTo>
                      <a:pt x="23488" y="6279"/>
                    </a:lnTo>
                    <a:cubicBezTo>
                      <a:pt x="25437" y="6820"/>
                      <a:pt x="27277" y="7469"/>
                      <a:pt x="28792" y="8119"/>
                    </a:cubicBezTo>
                    <a:cubicBezTo>
                      <a:pt x="30307" y="8660"/>
                      <a:pt x="31498" y="9309"/>
                      <a:pt x="32256" y="9742"/>
                    </a:cubicBezTo>
                    <a:cubicBezTo>
                      <a:pt x="33122" y="10175"/>
                      <a:pt x="33663" y="10392"/>
                      <a:pt x="33663" y="10392"/>
                    </a:cubicBezTo>
                    <a:lnTo>
                      <a:pt x="34096" y="9526"/>
                    </a:lnTo>
                    <a:lnTo>
                      <a:pt x="31823" y="6712"/>
                    </a:lnTo>
                    <a:lnTo>
                      <a:pt x="29441" y="5954"/>
                    </a:lnTo>
                    <a:lnTo>
                      <a:pt x="26844" y="5304"/>
                    </a:lnTo>
                    <a:cubicBezTo>
                      <a:pt x="25978" y="4980"/>
                      <a:pt x="25004" y="4763"/>
                      <a:pt x="24030" y="4547"/>
                    </a:cubicBezTo>
                    <a:lnTo>
                      <a:pt x="20891" y="3789"/>
                    </a:lnTo>
                    <a:cubicBezTo>
                      <a:pt x="19808" y="3573"/>
                      <a:pt x="18726" y="3356"/>
                      <a:pt x="17643" y="3140"/>
                    </a:cubicBezTo>
                    <a:lnTo>
                      <a:pt x="14396" y="2599"/>
                    </a:lnTo>
                    <a:lnTo>
                      <a:pt x="11257" y="2057"/>
                    </a:lnTo>
                    <a:lnTo>
                      <a:pt x="8227" y="1733"/>
                    </a:lnTo>
                    <a:cubicBezTo>
                      <a:pt x="7361" y="1516"/>
                      <a:pt x="6495" y="1516"/>
                      <a:pt x="5521" y="1408"/>
                    </a:cubicBezTo>
                    <a:cubicBezTo>
                      <a:pt x="4222" y="1300"/>
                      <a:pt x="2923" y="975"/>
                      <a:pt x="1624" y="650"/>
                    </a:cubicBezTo>
                    <a:cubicBezTo>
                      <a:pt x="1083" y="434"/>
                      <a:pt x="650" y="217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38"/>
              <p:cNvSpPr/>
              <p:nvPr/>
            </p:nvSpPr>
            <p:spPr>
              <a:xfrm>
                <a:off x="4422875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4547" y="0"/>
                    </a:moveTo>
                    <a:cubicBezTo>
                      <a:pt x="1" y="109"/>
                      <a:pt x="1" y="6820"/>
                      <a:pt x="4439" y="7144"/>
                    </a:cubicBezTo>
                    <a:cubicBezTo>
                      <a:pt x="6387" y="7144"/>
                      <a:pt x="11907" y="5629"/>
                      <a:pt x="11907" y="3681"/>
                    </a:cubicBezTo>
                    <a:cubicBezTo>
                      <a:pt x="11907" y="1624"/>
                      <a:pt x="6495" y="0"/>
                      <a:pt x="45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38"/>
              <p:cNvSpPr/>
              <p:nvPr/>
            </p:nvSpPr>
            <p:spPr>
              <a:xfrm>
                <a:off x="5056075" y="3117250"/>
                <a:ext cx="738750" cy="530400"/>
              </a:xfrm>
              <a:custGeom>
                <a:rect b="b" l="l" r="r" t="t"/>
                <a:pathLst>
                  <a:path extrusionOk="0" h="21216" w="29550">
                    <a:moveTo>
                      <a:pt x="1083" y="1"/>
                    </a:moveTo>
                    <a:lnTo>
                      <a:pt x="1" y="2707"/>
                    </a:lnTo>
                    <a:cubicBezTo>
                      <a:pt x="434" y="2815"/>
                      <a:pt x="975" y="2815"/>
                      <a:pt x="1516" y="2923"/>
                    </a:cubicBezTo>
                    <a:cubicBezTo>
                      <a:pt x="2815" y="3248"/>
                      <a:pt x="4006" y="3681"/>
                      <a:pt x="5304" y="4222"/>
                    </a:cubicBezTo>
                    <a:cubicBezTo>
                      <a:pt x="6062" y="4547"/>
                      <a:pt x="6820" y="4980"/>
                      <a:pt x="7577" y="5305"/>
                    </a:cubicBezTo>
                    <a:lnTo>
                      <a:pt x="10175" y="6820"/>
                    </a:lnTo>
                    <a:lnTo>
                      <a:pt x="12881" y="8335"/>
                    </a:lnTo>
                    <a:lnTo>
                      <a:pt x="15587" y="10067"/>
                    </a:lnTo>
                    <a:cubicBezTo>
                      <a:pt x="16561" y="10717"/>
                      <a:pt x="17427" y="11258"/>
                      <a:pt x="18293" y="11907"/>
                    </a:cubicBezTo>
                    <a:lnTo>
                      <a:pt x="20891" y="13855"/>
                    </a:lnTo>
                    <a:cubicBezTo>
                      <a:pt x="22514" y="15046"/>
                      <a:pt x="23921" y="16345"/>
                      <a:pt x="25112" y="17427"/>
                    </a:cubicBezTo>
                    <a:cubicBezTo>
                      <a:pt x="26303" y="18401"/>
                      <a:pt x="27277" y="19376"/>
                      <a:pt x="27926" y="20133"/>
                    </a:cubicBezTo>
                    <a:cubicBezTo>
                      <a:pt x="28467" y="20783"/>
                      <a:pt x="28900" y="21216"/>
                      <a:pt x="28900" y="21216"/>
                    </a:cubicBezTo>
                    <a:lnTo>
                      <a:pt x="29550" y="20458"/>
                    </a:lnTo>
                    <a:lnTo>
                      <a:pt x="28576" y="17103"/>
                    </a:lnTo>
                    <a:lnTo>
                      <a:pt x="26627" y="15587"/>
                    </a:lnTo>
                    <a:lnTo>
                      <a:pt x="24463" y="14072"/>
                    </a:lnTo>
                    <a:cubicBezTo>
                      <a:pt x="23705" y="13531"/>
                      <a:pt x="22839" y="12881"/>
                      <a:pt x="21973" y="12340"/>
                    </a:cubicBezTo>
                    <a:lnTo>
                      <a:pt x="19267" y="10608"/>
                    </a:lnTo>
                    <a:cubicBezTo>
                      <a:pt x="18401" y="9959"/>
                      <a:pt x="17319" y="9526"/>
                      <a:pt x="16453" y="8876"/>
                    </a:cubicBezTo>
                    <a:lnTo>
                      <a:pt x="13639" y="7253"/>
                    </a:lnTo>
                    <a:lnTo>
                      <a:pt x="10825" y="5738"/>
                    </a:lnTo>
                    <a:lnTo>
                      <a:pt x="8119" y="4330"/>
                    </a:lnTo>
                    <a:cubicBezTo>
                      <a:pt x="7361" y="3898"/>
                      <a:pt x="6495" y="3573"/>
                      <a:pt x="5737" y="3140"/>
                    </a:cubicBezTo>
                    <a:cubicBezTo>
                      <a:pt x="4547" y="2599"/>
                      <a:pt x="3356" y="1949"/>
                      <a:pt x="2274" y="1083"/>
                    </a:cubicBezTo>
                    <a:cubicBezTo>
                      <a:pt x="1841" y="759"/>
                      <a:pt x="1516" y="434"/>
                      <a:pt x="10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38"/>
              <p:cNvSpPr/>
              <p:nvPr/>
            </p:nvSpPr>
            <p:spPr>
              <a:xfrm>
                <a:off x="48089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5125" y="0"/>
                    </a:moveTo>
                    <a:cubicBezTo>
                      <a:pt x="1603" y="0"/>
                      <a:pt x="0" y="5547"/>
                      <a:pt x="4041" y="6990"/>
                    </a:cubicBezTo>
                    <a:cubicBezTo>
                      <a:pt x="4899" y="7293"/>
                      <a:pt x="6582" y="7549"/>
                      <a:pt x="8210" y="7549"/>
                    </a:cubicBezTo>
                    <a:cubicBezTo>
                      <a:pt x="10072" y="7549"/>
                      <a:pt x="11863" y="7214"/>
                      <a:pt x="12267" y="6233"/>
                    </a:cubicBezTo>
                    <a:cubicBezTo>
                      <a:pt x="12916" y="4393"/>
                      <a:pt x="8479" y="929"/>
                      <a:pt x="6530" y="280"/>
                    </a:cubicBezTo>
                    <a:cubicBezTo>
                      <a:pt x="6037" y="87"/>
                      <a:pt x="5566" y="0"/>
                      <a:pt x="51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70" name="Google Shape;3870;p38"/>
            <p:cNvGrpSpPr/>
            <p:nvPr/>
          </p:nvGrpSpPr>
          <p:grpSpPr>
            <a:xfrm>
              <a:off x="106965" y="1017734"/>
              <a:ext cx="504510" cy="520324"/>
              <a:chOff x="1129991" y="3111493"/>
              <a:chExt cx="346029" cy="356875"/>
            </a:xfrm>
          </p:grpSpPr>
          <p:sp>
            <p:nvSpPr>
              <p:cNvPr id="3871" name="Google Shape;3871;p38"/>
              <p:cNvSpPr/>
              <p:nvPr/>
            </p:nvSpPr>
            <p:spPr>
              <a:xfrm>
                <a:off x="1129991" y="3148836"/>
                <a:ext cx="346029" cy="319532"/>
              </a:xfrm>
              <a:custGeom>
                <a:rect b="b" l="l" r="r" t="t"/>
                <a:pathLst>
                  <a:path extrusionOk="0" h="28134" w="30467">
                    <a:moveTo>
                      <a:pt x="15667" y="0"/>
                    </a:moveTo>
                    <a:cubicBezTo>
                      <a:pt x="13313" y="0"/>
                      <a:pt x="10932" y="589"/>
                      <a:pt x="8743" y="1813"/>
                    </a:cubicBezTo>
                    <a:cubicBezTo>
                      <a:pt x="2650" y="5323"/>
                      <a:pt x="1" y="12740"/>
                      <a:pt x="2650" y="19297"/>
                    </a:cubicBezTo>
                    <a:cubicBezTo>
                      <a:pt x="4801" y="24703"/>
                      <a:pt x="10032" y="28134"/>
                      <a:pt x="15661" y="28134"/>
                    </a:cubicBezTo>
                    <a:cubicBezTo>
                      <a:pt x="16790" y="28134"/>
                      <a:pt x="17935" y="27996"/>
                      <a:pt x="19075" y="27708"/>
                    </a:cubicBezTo>
                    <a:cubicBezTo>
                      <a:pt x="25896" y="26052"/>
                      <a:pt x="30466" y="19562"/>
                      <a:pt x="29671" y="12542"/>
                    </a:cubicBezTo>
                    <a:lnTo>
                      <a:pt x="29671" y="12542"/>
                    </a:lnTo>
                    <a:lnTo>
                      <a:pt x="29671" y="12608"/>
                    </a:lnTo>
                    <a:lnTo>
                      <a:pt x="16624" y="13403"/>
                    </a:lnTo>
                    <a:lnTo>
                      <a:pt x="16624" y="13403"/>
                    </a:lnTo>
                    <a:lnTo>
                      <a:pt x="26890" y="5521"/>
                    </a:lnTo>
                    <a:cubicBezTo>
                      <a:pt x="24115" y="1935"/>
                      <a:pt x="19936" y="0"/>
                      <a:pt x="1566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38"/>
              <p:cNvSpPr/>
              <p:nvPr/>
            </p:nvSpPr>
            <p:spPr>
              <a:xfrm>
                <a:off x="1137510" y="3111493"/>
                <a:ext cx="338510" cy="349788"/>
              </a:xfrm>
              <a:custGeom>
                <a:rect b="b" l="l" r="r" t="t"/>
                <a:pathLst>
                  <a:path extrusionOk="0" h="30798" w="29805">
                    <a:moveTo>
                      <a:pt x="29539" y="15234"/>
                    </a:moveTo>
                    <a:lnTo>
                      <a:pt x="16492" y="15167"/>
                    </a:lnTo>
                    <a:lnTo>
                      <a:pt x="27287" y="8015"/>
                    </a:lnTo>
                    <a:cubicBezTo>
                      <a:pt x="23446" y="2120"/>
                      <a:pt x="15830" y="1"/>
                      <a:pt x="9472" y="2981"/>
                    </a:cubicBezTo>
                    <a:cubicBezTo>
                      <a:pt x="3114" y="6028"/>
                      <a:pt x="1" y="13247"/>
                      <a:pt x="2120" y="19936"/>
                    </a:cubicBezTo>
                    <a:cubicBezTo>
                      <a:pt x="4240" y="26691"/>
                      <a:pt x="10995" y="30798"/>
                      <a:pt x="17883" y="29605"/>
                    </a:cubicBezTo>
                    <a:cubicBezTo>
                      <a:pt x="24837" y="28413"/>
                      <a:pt x="29804" y="22254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38"/>
              <p:cNvSpPr/>
              <p:nvPr/>
            </p:nvSpPr>
            <p:spPr>
              <a:xfrm>
                <a:off x="1160838" y="3283752"/>
                <a:ext cx="315182" cy="176030"/>
              </a:xfrm>
              <a:custGeom>
                <a:rect b="b" l="l" r="r" t="t"/>
                <a:pathLst>
                  <a:path extrusionOk="0" h="15499" w="27751">
                    <a:moveTo>
                      <a:pt x="27485" y="67"/>
                    </a:moveTo>
                    <a:lnTo>
                      <a:pt x="14438" y="0"/>
                    </a:lnTo>
                    <a:lnTo>
                      <a:pt x="0" y="4372"/>
                    </a:lnTo>
                    <a:cubicBezTo>
                      <a:pt x="1921" y="11193"/>
                      <a:pt x="8676" y="15498"/>
                      <a:pt x="15696" y="14438"/>
                    </a:cubicBezTo>
                    <a:cubicBezTo>
                      <a:pt x="22651" y="13313"/>
                      <a:pt x="27750" y="7153"/>
                      <a:pt x="27551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74" name="Google Shape;3874;p38"/>
            <p:cNvGrpSpPr/>
            <p:nvPr/>
          </p:nvGrpSpPr>
          <p:grpSpPr>
            <a:xfrm>
              <a:off x="-301611" y="1777386"/>
              <a:ext cx="603203" cy="550578"/>
              <a:chOff x="1523392" y="1187362"/>
              <a:chExt cx="413720" cy="377626"/>
            </a:xfrm>
          </p:grpSpPr>
          <p:sp>
            <p:nvSpPr>
              <p:cNvPr id="3875" name="Google Shape;3875;p38"/>
              <p:cNvSpPr/>
              <p:nvPr/>
            </p:nvSpPr>
            <p:spPr>
              <a:xfrm>
                <a:off x="1523392" y="1193222"/>
                <a:ext cx="395673" cy="364235"/>
              </a:xfrm>
              <a:custGeom>
                <a:rect b="b" l="l" r="r" t="t"/>
                <a:pathLst>
                  <a:path extrusionOk="0" h="32070" w="34838">
                    <a:moveTo>
                      <a:pt x="16879" y="1"/>
                    </a:moveTo>
                    <a:cubicBezTo>
                      <a:pt x="15501" y="1"/>
                      <a:pt x="14104" y="177"/>
                      <a:pt x="12717" y="545"/>
                    </a:cubicBezTo>
                    <a:cubicBezTo>
                      <a:pt x="4968" y="2664"/>
                      <a:pt x="1" y="10148"/>
                      <a:pt x="1060" y="18095"/>
                    </a:cubicBezTo>
                    <a:cubicBezTo>
                      <a:pt x="2054" y="26043"/>
                      <a:pt x="8809" y="32004"/>
                      <a:pt x="16823" y="32070"/>
                    </a:cubicBezTo>
                    <a:lnTo>
                      <a:pt x="17551" y="17168"/>
                    </a:lnTo>
                    <a:lnTo>
                      <a:pt x="25102" y="29818"/>
                    </a:lnTo>
                    <a:cubicBezTo>
                      <a:pt x="31989" y="25712"/>
                      <a:pt x="34837" y="17102"/>
                      <a:pt x="31658" y="9750"/>
                    </a:cubicBezTo>
                    <a:cubicBezTo>
                      <a:pt x="29103" y="3715"/>
                      <a:pt x="23199" y="1"/>
                      <a:pt x="1687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38"/>
              <p:cNvSpPr/>
              <p:nvPr/>
            </p:nvSpPr>
            <p:spPr>
              <a:xfrm>
                <a:off x="1548969" y="1187362"/>
                <a:ext cx="388143" cy="377626"/>
              </a:xfrm>
              <a:custGeom>
                <a:rect b="b" l="l" r="r" t="t"/>
                <a:pathLst>
                  <a:path extrusionOk="0" h="33249" w="34175">
                    <a:moveTo>
                      <a:pt x="15233" y="33248"/>
                    </a:moveTo>
                    <a:lnTo>
                      <a:pt x="17021" y="18413"/>
                    </a:lnTo>
                    <a:lnTo>
                      <a:pt x="23644" y="31592"/>
                    </a:lnTo>
                    <a:cubicBezTo>
                      <a:pt x="30797" y="27950"/>
                      <a:pt x="34175" y="19671"/>
                      <a:pt x="31592" y="12055"/>
                    </a:cubicBezTo>
                    <a:cubicBezTo>
                      <a:pt x="29009" y="4504"/>
                      <a:pt x="21194" y="1"/>
                      <a:pt x="13379" y="1524"/>
                    </a:cubicBezTo>
                    <a:cubicBezTo>
                      <a:pt x="5497" y="3114"/>
                      <a:pt x="0" y="10200"/>
                      <a:pt x="464" y="18214"/>
                    </a:cubicBezTo>
                    <a:cubicBezTo>
                      <a:pt x="928" y="26162"/>
                      <a:pt x="7219" y="32586"/>
                      <a:pt x="15167" y="332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38"/>
              <p:cNvSpPr/>
              <p:nvPr/>
            </p:nvSpPr>
            <p:spPr>
              <a:xfrm>
                <a:off x="1542200" y="1204671"/>
                <a:ext cx="200096" cy="360317"/>
              </a:xfrm>
              <a:custGeom>
                <a:rect b="b" l="l" r="r" t="t"/>
                <a:pathLst>
                  <a:path extrusionOk="0" h="31725" w="17618">
                    <a:moveTo>
                      <a:pt x="15829" y="31724"/>
                    </a:moveTo>
                    <a:lnTo>
                      <a:pt x="17617" y="16889"/>
                    </a:lnTo>
                    <a:lnTo>
                      <a:pt x="14505" y="0"/>
                    </a:lnTo>
                    <a:cubicBezTo>
                      <a:pt x="12849" y="265"/>
                      <a:pt x="11326" y="795"/>
                      <a:pt x="9869" y="1590"/>
                    </a:cubicBezTo>
                    <a:cubicBezTo>
                      <a:pt x="3444" y="4769"/>
                      <a:pt x="0" y="11855"/>
                      <a:pt x="1391" y="18942"/>
                    </a:cubicBezTo>
                    <a:cubicBezTo>
                      <a:pt x="2782" y="25962"/>
                      <a:pt x="8676" y="31194"/>
                      <a:pt x="15829" y="317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78" name="Google Shape;3878;p38"/>
          <p:cNvGrpSpPr/>
          <p:nvPr/>
        </p:nvGrpSpPr>
        <p:grpSpPr>
          <a:xfrm>
            <a:off x="7271902" y="-719412"/>
            <a:ext cx="2885119" cy="6738021"/>
            <a:chOff x="7271902" y="-719412"/>
            <a:chExt cx="2885119" cy="6738021"/>
          </a:xfrm>
        </p:grpSpPr>
        <p:sp>
          <p:nvSpPr>
            <p:cNvPr id="3879" name="Google Shape;3879;p38"/>
            <p:cNvSpPr/>
            <p:nvPr/>
          </p:nvSpPr>
          <p:spPr>
            <a:xfrm rot="-5400000">
              <a:off x="5814290" y="1731305"/>
              <a:ext cx="6146155" cy="2316535"/>
            </a:xfrm>
            <a:custGeom>
              <a:rect b="b" l="l" r="r" t="t"/>
              <a:pathLst>
                <a:path extrusionOk="0" h="88468" w="290839">
                  <a:moveTo>
                    <a:pt x="31725" y="0"/>
                  </a:moveTo>
                  <a:cubicBezTo>
                    <a:pt x="23995" y="0"/>
                    <a:pt x="16259" y="2026"/>
                    <a:pt x="9579" y="5925"/>
                  </a:cubicBezTo>
                  <a:cubicBezTo>
                    <a:pt x="9579" y="5925"/>
                    <a:pt x="1" y="86526"/>
                    <a:pt x="9579" y="86526"/>
                  </a:cubicBezTo>
                  <a:cubicBezTo>
                    <a:pt x="15971" y="86526"/>
                    <a:pt x="138845" y="88468"/>
                    <a:pt x="220050" y="88468"/>
                  </a:cubicBezTo>
                  <a:cubicBezTo>
                    <a:pt x="260653" y="88468"/>
                    <a:pt x="290838" y="87982"/>
                    <a:pt x="290838" y="86526"/>
                  </a:cubicBezTo>
                  <a:lnTo>
                    <a:pt x="290838" y="55707"/>
                  </a:lnTo>
                  <a:cubicBezTo>
                    <a:pt x="285671" y="62103"/>
                    <a:pt x="277225" y="63780"/>
                    <a:pt x="268701" y="63780"/>
                  </a:cubicBezTo>
                  <a:cubicBezTo>
                    <a:pt x="265714" y="63780"/>
                    <a:pt x="262717" y="63574"/>
                    <a:pt x="259848" y="63293"/>
                  </a:cubicBezTo>
                  <a:cubicBezTo>
                    <a:pt x="242097" y="61574"/>
                    <a:pt x="224043" y="58823"/>
                    <a:pt x="208245" y="50559"/>
                  </a:cubicBezTo>
                  <a:cubicBezTo>
                    <a:pt x="196027" y="44157"/>
                    <a:pt x="185083" y="34467"/>
                    <a:pt x="171510" y="32050"/>
                  </a:cubicBezTo>
                  <a:cubicBezTo>
                    <a:pt x="169114" y="31623"/>
                    <a:pt x="166707" y="31437"/>
                    <a:pt x="164296" y="31437"/>
                  </a:cubicBezTo>
                  <a:cubicBezTo>
                    <a:pt x="156200" y="31437"/>
                    <a:pt x="148058" y="33532"/>
                    <a:pt x="140155" y="35620"/>
                  </a:cubicBezTo>
                  <a:lnTo>
                    <a:pt x="112503" y="42913"/>
                  </a:lnTo>
                  <a:cubicBezTo>
                    <a:pt x="107193" y="44315"/>
                    <a:pt x="101481" y="45661"/>
                    <a:pt x="96026" y="45661"/>
                  </a:cubicBezTo>
                  <a:cubicBezTo>
                    <a:pt x="91724" y="45661"/>
                    <a:pt x="87581" y="44824"/>
                    <a:pt x="83919" y="42518"/>
                  </a:cubicBezTo>
                  <a:cubicBezTo>
                    <a:pt x="76233" y="37674"/>
                    <a:pt x="73411" y="28065"/>
                    <a:pt x="68576" y="20388"/>
                  </a:cubicBezTo>
                  <a:cubicBezTo>
                    <a:pt x="62609" y="10911"/>
                    <a:pt x="52868" y="3892"/>
                    <a:pt x="42006" y="1232"/>
                  </a:cubicBezTo>
                  <a:cubicBezTo>
                    <a:pt x="38644" y="406"/>
                    <a:pt x="35185" y="0"/>
                    <a:pt x="31725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80" name="Google Shape;3880;p38"/>
            <p:cNvGrpSpPr/>
            <p:nvPr/>
          </p:nvGrpSpPr>
          <p:grpSpPr>
            <a:xfrm>
              <a:off x="8292393" y="1525709"/>
              <a:ext cx="1189952" cy="2487900"/>
              <a:chOff x="2527475" y="238125"/>
              <a:chExt cx="2485800" cy="5197200"/>
            </a:xfrm>
          </p:grpSpPr>
          <p:sp>
            <p:nvSpPr>
              <p:cNvPr id="3881" name="Google Shape;3881;p38"/>
              <p:cNvSpPr/>
              <p:nvPr/>
            </p:nvSpPr>
            <p:spPr>
              <a:xfrm>
                <a:off x="3129675" y="679575"/>
                <a:ext cx="1251975" cy="4755750"/>
              </a:xfrm>
              <a:custGeom>
                <a:rect b="b" l="l" r="r" t="t"/>
                <a:pathLst>
                  <a:path extrusionOk="0" h="190230" w="50079">
                    <a:moveTo>
                      <a:pt x="25628" y="1"/>
                    </a:moveTo>
                    <a:cubicBezTo>
                      <a:pt x="24541" y="1"/>
                      <a:pt x="25537" y="3170"/>
                      <a:pt x="24722" y="3895"/>
                    </a:cubicBezTo>
                    <a:cubicBezTo>
                      <a:pt x="22639" y="5796"/>
                      <a:pt x="24903" y="4891"/>
                      <a:pt x="24269" y="8423"/>
                    </a:cubicBezTo>
                    <a:cubicBezTo>
                      <a:pt x="23998" y="10053"/>
                      <a:pt x="20919" y="11320"/>
                      <a:pt x="20466" y="13494"/>
                    </a:cubicBezTo>
                    <a:cubicBezTo>
                      <a:pt x="20013" y="15124"/>
                      <a:pt x="20466" y="17207"/>
                      <a:pt x="19832" y="19108"/>
                    </a:cubicBezTo>
                    <a:cubicBezTo>
                      <a:pt x="19379" y="20467"/>
                      <a:pt x="18474" y="21916"/>
                      <a:pt x="17749" y="23727"/>
                    </a:cubicBezTo>
                    <a:cubicBezTo>
                      <a:pt x="17206" y="25176"/>
                      <a:pt x="18383" y="27440"/>
                      <a:pt x="17749" y="29160"/>
                    </a:cubicBezTo>
                    <a:cubicBezTo>
                      <a:pt x="17206" y="30700"/>
                      <a:pt x="14127" y="31334"/>
                      <a:pt x="13493" y="33054"/>
                    </a:cubicBezTo>
                    <a:cubicBezTo>
                      <a:pt x="12950" y="34503"/>
                      <a:pt x="13131" y="36405"/>
                      <a:pt x="12497" y="38125"/>
                    </a:cubicBezTo>
                    <a:cubicBezTo>
                      <a:pt x="11863" y="39755"/>
                      <a:pt x="12950" y="41748"/>
                      <a:pt x="12406" y="43468"/>
                    </a:cubicBezTo>
                    <a:cubicBezTo>
                      <a:pt x="11863" y="45098"/>
                      <a:pt x="11229" y="46547"/>
                      <a:pt x="10686" y="48177"/>
                    </a:cubicBezTo>
                    <a:cubicBezTo>
                      <a:pt x="10233" y="49898"/>
                      <a:pt x="7154" y="50713"/>
                      <a:pt x="6701" y="52343"/>
                    </a:cubicBezTo>
                    <a:cubicBezTo>
                      <a:pt x="6249" y="54064"/>
                      <a:pt x="5071" y="55422"/>
                      <a:pt x="4619" y="57142"/>
                    </a:cubicBezTo>
                    <a:cubicBezTo>
                      <a:pt x="4166" y="58863"/>
                      <a:pt x="6701" y="61127"/>
                      <a:pt x="6339" y="62757"/>
                    </a:cubicBezTo>
                    <a:cubicBezTo>
                      <a:pt x="5977" y="64478"/>
                      <a:pt x="6249" y="66198"/>
                      <a:pt x="5977" y="67919"/>
                    </a:cubicBezTo>
                    <a:cubicBezTo>
                      <a:pt x="5615" y="69549"/>
                      <a:pt x="7064" y="71451"/>
                      <a:pt x="6792" y="73171"/>
                    </a:cubicBezTo>
                    <a:cubicBezTo>
                      <a:pt x="6520" y="74892"/>
                      <a:pt x="453" y="75616"/>
                      <a:pt x="272" y="77337"/>
                    </a:cubicBezTo>
                    <a:cubicBezTo>
                      <a:pt x="0" y="79057"/>
                      <a:pt x="4256" y="81231"/>
                      <a:pt x="4075" y="83042"/>
                    </a:cubicBezTo>
                    <a:cubicBezTo>
                      <a:pt x="3985" y="84763"/>
                      <a:pt x="3804" y="86302"/>
                      <a:pt x="3713" y="87932"/>
                    </a:cubicBezTo>
                    <a:cubicBezTo>
                      <a:pt x="3622" y="89562"/>
                      <a:pt x="1992" y="91102"/>
                      <a:pt x="1992" y="92822"/>
                    </a:cubicBezTo>
                    <a:cubicBezTo>
                      <a:pt x="1992" y="94452"/>
                      <a:pt x="3351" y="96082"/>
                      <a:pt x="3441" y="97712"/>
                    </a:cubicBezTo>
                    <a:cubicBezTo>
                      <a:pt x="3441" y="99433"/>
                      <a:pt x="2717" y="101153"/>
                      <a:pt x="2898" y="102693"/>
                    </a:cubicBezTo>
                    <a:cubicBezTo>
                      <a:pt x="2989" y="104323"/>
                      <a:pt x="5615" y="105772"/>
                      <a:pt x="5796" y="107402"/>
                    </a:cubicBezTo>
                    <a:cubicBezTo>
                      <a:pt x="5886" y="109122"/>
                      <a:pt x="1811" y="111205"/>
                      <a:pt x="1992" y="112835"/>
                    </a:cubicBezTo>
                    <a:cubicBezTo>
                      <a:pt x="2174" y="114556"/>
                      <a:pt x="2717" y="116186"/>
                      <a:pt x="2898" y="117816"/>
                    </a:cubicBezTo>
                    <a:cubicBezTo>
                      <a:pt x="3170" y="119446"/>
                      <a:pt x="3441" y="121167"/>
                      <a:pt x="3713" y="122797"/>
                    </a:cubicBezTo>
                    <a:cubicBezTo>
                      <a:pt x="3985" y="124336"/>
                      <a:pt x="6882" y="125513"/>
                      <a:pt x="7245" y="127143"/>
                    </a:cubicBezTo>
                    <a:cubicBezTo>
                      <a:pt x="7607" y="128773"/>
                      <a:pt x="8603" y="130222"/>
                      <a:pt x="8965" y="131852"/>
                    </a:cubicBezTo>
                    <a:cubicBezTo>
                      <a:pt x="9328" y="133392"/>
                      <a:pt x="8513" y="135384"/>
                      <a:pt x="8875" y="137014"/>
                    </a:cubicBezTo>
                    <a:cubicBezTo>
                      <a:pt x="9328" y="138554"/>
                      <a:pt x="8513" y="140546"/>
                      <a:pt x="8875" y="142176"/>
                    </a:cubicBezTo>
                    <a:cubicBezTo>
                      <a:pt x="9328" y="143715"/>
                      <a:pt x="9237" y="145527"/>
                      <a:pt x="9690" y="147066"/>
                    </a:cubicBezTo>
                    <a:cubicBezTo>
                      <a:pt x="10233" y="148696"/>
                      <a:pt x="13040" y="149602"/>
                      <a:pt x="13493" y="151141"/>
                    </a:cubicBezTo>
                    <a:cubicBezTo>
                      <a:pt x="14036" y="152771"/>
                      <a:pt x="13855" y="154582"/>
                      <a:pt x="14399" y="156031"/>
                    </a:cubicBezTo>
                    <a:cubicBezTo>
                      <a:pt x="15033" y="157842"/>
                      <a:pt x="17115" y="158748"/>
                      <a:pt x="17659" y="160197"/>
                    </a:cubicBezTo>
                    <a:cubicBezTo>
                      <a:pt x="18383" y="162099"/>
                      <a:pt x="15757" y="164815"/>
                      <a:pt x="16210" y="165993"/>
                    </a:cubicBezTo>
                    <a:cubicBezTo>
                      <a:pt x="16753" y="167441"/>
                      <a:pt x="16844" y="168800"/>
                      <a:pt x="17206" y="170249"/>
                    </a:cubicBezTo>
                    <a:cubicBezTo>
                      <a:pt x="17659" y="171698"/>
                      <a:pt x="21643" y="172332"/>
                      <a:pt x="21915" y="173781"/>
                    </a:cubicBezTo>
                    <a:cubicBezTo>
                      <a:pt x="22187" y="175229"/>
                      <a:pt x="23636" y="176769"/>
                      <a:pt x="23817" y="178218"/>
                    </a:cubicBezTo>
                    <a:cubicBezTo>
                      <a:pt x="24088" y="179848"/>
                      <a:pt x="20194" y="181931"/>
                      <a:pt x="20285" y="183198"/>
                    </a:cubicBezTo>
                    <a:cubicBezTo>
                      <a:pt x="20557" y="186006"/>
                      <a:pt x="18564" y="189175"/>
                      <a:pt x="20557" y="190081"/>
                    </a:cubicBezTo>
                    <a:cubicBezTo>
                      <a:pt x="20786" y="190184"/>
                      <a:pt x="21007" y="190229"/>
                      <a:pt x="21222" y="190229"/>
                    </a:cubicBezTo>
                    <a:cubicBezTo>
                      <a:pt x="22701" y="190229"/>
                      <a:pt x="23888" y="188089"/>
                      <a:pt x="25628" y="188089"/>
                    </a:cubicBezTo>
                    <a:lnTo>
                      <a:pt x="25628" y="187002"/>
                    </a:lnTo>
                    <a:cubicBezTo>
                      <a:pt x="27203" y="187002"/>
                      <a:pt x="27646" y="187964"/>
                      <a:pt x="28658" y="187964"/>
                    </a:cubicBezTo>
                    <a:cubicBezTo>
                      <a:pt x="28926" y="187964"/>
                      <a:pt x="29233" y="187897"/>
                      <a:pt x="29612" y="187726"/>
                    </a:cubicBezTo>
                    <a:cubicBezTo>
                      <a:pt x="31695" y="186821"/>
                      <a:pt x="29703" y="185825"/>
                      <a:pt x="29974" y="183198"/>
                    </a:cubicBezTo>
                    <a:cubicBezTo>
                      <a:pt x="30065" y="181840"/>
                      <a:pt x="30518" y="180391"/>
                      <a:pt x="30699" y="178761"/>
                    </a:cubicBezTo>
                    <a:cubicBezTo>
                      <a:pt x="30971" y="177312"/>
                      <a:pt x="33144" y="176226"/>
                      <a:pt x="33416" y="174686"/>
                    </a:cubicBezTo>
                    <a:cubicBezTo>
                      <a:pt x="33778" y="173147"/>
                      <a:pt x="30337" y="170883"/>
                      <a:pt x="30790" y="169434"/>
                    </a:cubicBezTo>
                    <a:cubicBezTo>
                      <a:pt x="31152" y="167985"/>
                      <a:pt x="34321" y="167441"/>
                      <a:pt x="34865" y="165993"/>
                    </a:cubicBezTo>
                    <a:cubicBezTo>
                      <a:pt x="35317" y="164815"/>
                      <a:pt x="37038" y="163729"/>
                      <a:pt x="37762" y="161827"/>
                    </a:cubicBezTo>
                    <a:cubicBezTo>
                      <a:pt x="38306" y="160378"/>
                      <a:pt x="37944" y="158476"/>
                      <a:pt x="38577" y="156756"/>
                    </a:cubicBezTo>
                    <a:cubicBezTo>
                      <a:pt x="39030" y="155307"/>
                      <a:pt x="36585" y="152681"/>
                      <a:pt x="37128" y="150960"/>
                    </a:cubicBezTo>
                    <a:cubicBezTo>
                      <a:pt x="37581" y="149511"/>
                      <a:pt x="39755" y="148424"/>
                      <a:pt x="40298" y="146794"/>
                    </a:cubicBezTo>
                    <a:cubicBezTo>
                      <a:pt x="40841" y="145164"/>
                      <a:pt x="42743" y="144078"/>
                      <a:pt x="43196" y="142448"/>
                    </a:cubicBezTo>
                    <a:cubicBezTo>
                      <a:pt x="43649" y="140818"/>
                      <a:pt x="39664" y="138101"/>
                      <a:pt x="40117" y="136471"/>
                    </a:cubicBezTo>
                    <a:cubicBezTo>
                      <a:pt x="40570" y="134841"/>
                      <a:pt x="40660" y="133301"/>
                      <a:pt x="41022" y="131581"/>
                    </a:cubicBezTo>
                    <a:cubicBezTo>
                      <a:pt x="41385" y="129951"/>
                      <a:pt x="43558" y="128864"/>
                      <a:pt x="43920" y="127234"/>
                    </a:cubicBezTo>
                    <a:cubicBezTo>
                      <a:pt x="44282" y="125604"/>
                      <a:pt x="44282" y="123974"/>
                      <a:pt x="44645" y="122344"/>
                    </a:cubicBezTo>
                    <a:cubicBezTo>
                      <a:pt x="44916" y="120714"/>
                      <a:pt x="45369" y="119174"/>
                      <a:pt x="45641" y="117454"/>
                    </a:cubicBezTo>
                    <a:cubicBezTo>
                      <a:pt x="45913" y="115824"/>
                      <a:pt x="47543" y="114465"/>
                      <a:pt x="47724" y="112745"/>
                    </a:cubicBezTo>
                    <a:cubicBezTo>
                      <a:pt x="47995" y="111115"/>
                      <a:pt x="45460" y="109213"/>
                      <a:pt x="45550" y="107583"/>
                    </a:cubicBezTo>
                    <a:cubicBezTo>
                      <a:pt x="45731" y="105862"/>
                      <a:pt x="49806" y="104504"/>
                      <a:pt x="49988" y="102874"/>
                    </a:cubicBezTo>
                    <a:cubicBezTo>
                      <a:pt x="50078" y="101153"/>
                      <a:pt x="47543" y="99433"/>
                      <a:pt x="47543" y="97712"/>
                    </a:cubicBezTo>
                    <a:cubicBezTo>
                      <a:pt x="47633" y="95992"/>
                      <a:pt x="45731" y="94452"/>
                      <a:pt x="45731" y="92822"/>
                    </a:cubicBezTo>
                    <a:cubicBezTo>
                      <a:pt x="45641" y="91192"/>
                      <a:pt x="47543" y="89562"/>
                      <a:pt x="47452" y="87932"/>
                    </a:cubicBezTo>
                    <a:cubicBezTo>
                      <a:pt x="47361" y="86211"/>
                      <a:pt x="46999" y="84672"/>
                      <a:pt x="46909" y="82951"/>
                    </a:cubicBezTo>
                    <a:cubicBezTo>
                      <a:pt x="46728" y="81321"/>
                      <a:pt x="47361" y="79601"/>
                      <a:pt x="47090" y="77880"/>
                    </a:cubicBezTo>
                    <a:cubicBezTo>
                      <a:pt x="46909" y="76160"/>
                      <a:pt x="49263" y="74077"/>
                      <a:pt x="48991" y="72447"/>
                    </a:cubicBezTo>
                    <a:cubicBezTo>
                      <a:pt x="48720" y="70817"/>
                      <a:pt x="44192" y="69821"/>
                      <a:pt x="43920" y="68190"/>
                    </a:cubicBezTo>
                    <a:cubicBezTo>
                      <a:pt x="43558" y="66560"/>
                      <a:pt x="44916" y="64478"/>
                      <a:pt x="44554" y="62938"/>
                    </a:cubicBezTo>
                    <a:cubicBezTo>
                      <a:pt x="44192" y="61308"/>
                      <a:pt x="42019" y="60040"/>
                      <a:pt x="41566" y="58410"/>
                    </a:cubicBezTo>
                    <a:cubicBezTo>
                      <a:pt x="41204" y="56690"/>
                      <a:pt x="43286" y="54426"/>
                      <a:pt x="42834" y="52796"/>
                    </a:cubicBezTo>
                    <a:cubicBezTo>
                      <a:pt x="42381" y="51256"/>
                      <a:pt x="44554" y="48721"/>
                      <a:pt x="44101" y="47181"/>
                    </a:cubicBezTo>
                    <a:cubicBezTo>
                      <a:pt x="43558" y="45642"/>
                      <a:pt x="41928" y="44102"/>
                      <a:pt x="41475" y="42653"/>
                    </a:cubicBezTo>
                    <a:cubicBezTo>
                      <a:pt x="40932" y="41114"/>
                      <a:pt x="40207" y="39393"/>
                      <a:pt x="39664" y="37854"/>
                    </a:cubicBezTo>
                    <a:cubicBezTo>
                      <a:pt x="39121" y="36314"/>
                      <a:pt x="39664" y="34050"/>
                      <a:pt x="39121" y="32601"/>
                    </a:cubicBezTo>
                    <a:cubicBezTo>
                      <a:pt x="38487" y="30881"/>
                      <a:pt x="33325" y="31062"/>
                      <a:pt x="32782" y="29522"/>
                    </a:cubicBezTo>
                    <a:cubicBezTo>
                      <a:pt x="32057" y="27802"/>
                      <a:pt x="34593" y="24995"/>
                      <a:pt x="34050" y="23636"/>
                    </a:cubicBezTo>
                    <a:cubicBezTo>
                      <a:pt x="33325" y="21735"/>
                      <a:pt x="29159" y="21372"/>
                      <a:pt x="28707" y="20014"/>
                    </a:cubicBezTo>
                    <a:cubicBezTo>
                      <a:pt x="28163" y="18022"/>
                      <a:pt x="29250" y="15667"/>
                      <a:pt x="28888" y="13947"/>
                    </a:cubicBezTo>
                    <a:cubicBezTo>
                      <a:pt x="28344" y="11864"/>
                      <a:pt x="26171" y="10234"/>
                      <a:pt x="25899" y="8694"/>
                    </a:cubicBezTo>
                    <a:cubicBezTo>
                      <a:pt x="25356" y="5072"/>
                      <a:pt x="30518" y="3804"/>
                      <a:pt x="28435" y="1902"/>
                    </a:cubicBezTo>
                    <a:cubicBezTo>
                      <a:pt x="28372" y="1839"/>
                      <a:pt x="28307" y="1811"/>
                      <a:pt x="28240" y="1811"/>
                    </a:cubicBezTo>
                    <a:cubicBezTo>
                      <a:pt x="27537" y="1811"/>
                      <a:pt x="26620" y="4981"/>
                      <a:pt x="25628" y="4981"/>
                    </a:cubicBezTo>
                    <a:lnTo>
                      <a:pt x="25628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38"/>
              <p:cNvSpPr/>
              <p:nvPr/>
            </p:nvSpPr>
            <p:spPr>
              <a:xfrm>
                <a:off x="3172675" y="238125"/>
                <a:ext cx="1195375" cy="4627500"/>
              </a:xfrm>
              <a:custGeom>
                <a:rect b="b" l="l" r="r" t="t"/>
                <a:pathLst>
                  <a:path extrusionOk="0" h="185100" w="47815">
                    <a:moveTo>
                      <a:pt x="22006" y="0"/>
                    </a:moveTo>
                    <a:cubicBezTo>
                      <a:pt x="21553" y="5615"/>
                      <a:pt x="20557" y="11229"/>
                      <a:pt x="18927" y="16663"/>
                    </a:cubicBezTo>
                    <a:cubicBezTo>
                      <a:pt x="16210" y="26533"/>
                      <a:pt x="5977" y="48629"/>
                      <a:pt x="3080" y="80234"/>
                    </a:cubicBezTo>
                    <a:cubicBezTo>
                      <a:pt x="1" y="115370"/>
                      <a:pt x="13222" y="152861"/>
                      <a:pt x="16663" y="162913"/>
                    </a:cubicBezTo>
                    <a:cubicBezTo>
                      <a:pt x="20195" y="172965"/>
                      <a:pt x="20376" y="185099"/>
                      <a:pt x="20376" y="185099"/>
                    </a:cubicBezTo>
                    <a:lnTo>
                      <a:pt x="27530" y="185099"/>
                    </a:lnTo>
                    <a:cubicBezTo>
                      <a:pt x="27530" y="185099"/>
                      <a:pt x="27711" y="172874"/>
                      <a:pt x="31152" y="162913"/>
                    </a:cubicBezTo>
                    <a:cubicBezTo>
                      <a:pt x="34593" y="152952"/>
                      <a:pt x="47815" y="115280"/>
                      <a:pt x="44736" y="80234"/>
                    </a:cubicBezTo>
                    <a:cubicBezTo>
                      <a:pt x="41838" y="48720"/>
                      <a:pt x="31605" y="26533"/>
                      <a:pt x="28888" y="16663"/>
                    </a:cubicBezTo>
                    <a:cubicBezTo>
                      <a:pt x="27258" y="11229"/>
                      <a:pt x="26172" y="5615"/>
                      <a:pt x="25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38"/>
              <p:cNvSpPr/>
              <p:nvPr/>
            </p:nvSpPr>
            <p:spPr>
              <a:xfrm>
                <a:off x="3324375" y="781450"/>
                <a:ext cx="892000" cy="3588375"/>
              </a:xfrm>
              <a:custGeom>
                <a:rect b="b" l="l" r="r" t="t"/>
                <a:pathLst>
                  <a:path extrusionOk="0" h="143535" w="35680">
                    <a:moveTo>
                      <a:pt x="16481" y="1"/>
                    </a:moveTo>
                    <a:cubicBezTo>
                      <a:pt x="15938" y="1631"/>
                      <a:pt x="15395" y="3442"/>
                      <a:pt x="14670" y="5344"/>
                    </a:cubicBezTo>
                    <a:cubicBezTo>
                      <a:pt x="10414" y="17297"/>
                      <a:pt x="4075" y="35318"/>
                      <a:pt x="1992" y="58954"/>
                    </a:cubicBezTo>
                    <a:cubicBezTo>
                      <a:pt x="0" y="81140"/>
                      <a:pt x="4347" y="108036"/>
                      <a:pt x="15032" y="139007"/>
                    </a:cubicBezTo>
                    <a:lnTo>
                      <a:pt x="15304" y="139550"/>
                    </a:lnTo>
                    <a:cubicBezTo>
                      <a:pt x="15757" y="140818"/>
                      <a:pt x="16119" y="142176"/>
                      <a:pt x="16481" y="143534"/>
                    </a:cubicBezTo>
                    <a:lnTo>
                      <a:pt x="19198" y="143534"/>
                    </a:lnTo>
                    <a:cubicBezTo>
                      <a:pt x="19560" y="142176"/>
                      <a:pt x="19923" y="140818"/>
                      <a:pt x="20375" y="139550"/>
                    </a:cubicBezTo>
                    <a:lnTo>
                      <a:pt x="20556" y="138916"/>
                    </a:lnTo>
                    <a:cubicBezTo>
                      <a:pt x="31242" y="108036"/>
                      <a:pt x="35679" y="81140"/>
                      <a:pt x="33687" y="58954"/>
                    </a:cubicBezTo>
                    <a:cubicBezTo>
                      <a:pt x="31604" y="35228"/>
                      <a:pt x="25265" y="17297"/>
                      <a:pt x="21009" y="5344"/>
                    </a:cubicBezTo>
                    <a:cubicBezTo>
                      <a:pt x="20285" y="3351"/>
                      <a:pt x="19741" y="1631"/>
                      <a:pt x="19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38"/>
              <p:cNvSpPr/>
              <p:nvPr/>
            </p:nvSpPr>
            <p:spPr>
              <a:xfrm>
                <a:off x="3989950" y="1587425"/>
                <a:ext cx="90600" cy="110950"/>
              </a:xfrm>
              <a:custGeom>
                <a:rect b="b" l="l" r="r" t="t"/>
                <a:pathLst>
                  <a:path extrusionOk="0" h="4438" w="3624">
                    <a:moveTo>
                      <a:pt x="1" y="0"/>
                    </a:moveTo>
                    <a:cubicBezTo>
                      <a:pt x="272" y="1449"/>
                      <a:pt x="544" y="2898"/>
                      <a:pt x="816" y="4438"/>
                    </a:cubicBezTo>
                    <a:lnTo>
                      <a:pt x="3623" y="4438"/>
                    </a:lnTo>
                    <a:cubicBezTo>
                      <a:pt x="3351" y="2898"/>
                      <a:pt x="2989" y="1449"/>
                      <a:pt x="2627" y="0"/>
                    </a:cubicBez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38"/>
              <p:cNvSpPr/>
              <p:nvPr/>
            </p:nvSpPr>
            <p:spPr>
              <a:xfrm>
                <a:off x="3987700" y="3405350"/>
                <a:ext cx="90575" cy="108700"/>
              </a:xfrm>
              <a:custGeom>
                <a:rect b="b" l="l" r="r" t="t"/>
                <a:pathLst>
                  <a:path extrusionOk="0" h="4348" w="3623">
                    <a:moveTo>
                      <a:pt x="815" y="1"/>
                    </a:moveTo>
                    <a:cubicBezTo>
                      <a:pt x="544" y="1450"/>
                      <a:pt x="272" y="2899"/>
                      <a:pt x="0" y="4348"/>
                    </a:cubicBezTo>
                    <a:lnTo>
                      <a:pt x="2626" y="4348"/>
                    </a:lnTo>
                    <a:cubicBezTo>
                      <a:pt x="2989" y="2899"/>
                      <a:pt x="3351" y="1450"/>
                      <a:pt x="3623" y="1"/>
                    </a:cubicBez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38"/>
              <p:cNvSpPr/>
              <p:nvPr/>
            </p:nvSpPr>
            <p:spPr>
              <a:xfrm>
                <a:off x="3462475" y="3405350"/>
                <a:ext cx="88300" cy="108700"/>
              </a:xfrm>
              <a:custGeom>
                <a:rect b="b" l="l" r="r" t="t"/>
                <a:pathLst>
                  <a:path extrusionOk="0" h="4348" w="3532">
                    <a:moveTo>
                      <a:pt x="0" y="1"/>
                    </a:moveTo>
                    <a:cubicBezTo>
                      <a:pt x="272" y="1450"/>
                      <a:pt x="634" y="2899"/>
                      <a:pt x="906" y="4348"/>
                    </a:cubicBezTo>
                    <a:lnTo>
                      <a:pt x="3532" y="4348"/>
                    </a:lnTo>
                    <a:cubicBezTo>
                      <a:pt x="3351" y="2899"/>
                      <a:pt x="3079" y="1450"/>
                      <a:pt x="2807" y="1"/>
                    </a:cubicBez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38"/>
              <p:cNvSpPr/>
              <p:nvPr/>
            </p:nvSpPr>
            <p:spPr>
              <a:xfrm>
                <a:off x="3460200" y="1587425"/>
                <a:ext cx="90575" cy="110950"/>
              </a:xfrm>
              <a:custGeom>
                <a:rect b="b" l="l" r="r" t="t"/>
                <a:pathLst>
                  <a:path extrusionOk="0" h="4438" w="3623">
                    <a:moveTo>
                      <a:pt x="997" y="0"/>
                    </a:moveTo>
                    <a:cubicBezTo>
                      <a:pt x="634" y="1449"/>
                      <a:pt x="272" y="2898"/>
                      <a:pt x="0" y="4438"/>
                    </a:cubicBezTo>
                    <a:lnTo>
                      <a:pt x="2808" y="4438"/>
                    </a:lnTo>
                    <a:cubicBezTo>
                      <a:pt x="3079" y="2898"/>
                      <a:pt x="3351" y="1449"/>
                      <a:pt x="3623" y="0"/>
                    </a:cubicBez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38"/>
              <p:cNvSpPr/>
              <p:nvPr/>
            </p:nvSpPr>
            <p:spPr>
              <a:xfrm>
                <a:off x="38722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997" y="0"/>
                    </a:moveTo>
                    <a:lnTo>
                      <a:pt x="544" y="181"/>
                    </a:lnTo>
                    <a:lnTo>
                      <a:pt x="1" y="544"/>
                    </a:lnTo>
                    <a:cubicBezTo>
                      <a:pt x="1" y="544"/>
                      <a:pt x="20195" y="47724"/>
                      <a:pt x="21734" y="51075"/>
                    </a:cubicBezTo>
                    <a:cubicBezTo>
                      <a:pt x="23274" y="54425"/>
                      <a:pt x="22097" y="62666"/>
                      <a:pt x="23093" y="65111"/>
                    </a:cubicBezTo>
                    <a:cubicBezTo>
                      <a:pt x="23998" y="67647"/>
                      <a:pt x="31424" y="79057"/>
                      <a:pt x="31424" y="79057"/>
                    </a:cubicBezTo>
                    <a:lnTo>
                      <a:pt x="35861" y="76974"/>
                    </a:lnTo>
                    <a:lnTo>
                      <a:pt x="40299" y="74982"/>
                    </a:lnTo>
                    <a:cubicBezTo>
                      <a:pt x="40299" y="74982"/>
                      <a:pt x="36405" y="61851"/>
                      <a:pt x="35137" y="59587"/>
                    </a:cubicBezTo>
                    <a:cubicBezTo>
                      <a:pt x="33869" y="57233"/>
                      <a:pt x="26806" y="52795"/>
                      <a:pt x="25266" y="49445"/>
                    </a:cubicBezTo>
                    <a:cubicBezTo>
                      <a:pt x="23727" y="46094"/>
                      <a:pt x="997" y="0"/>
                      <a:pt x="99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38"/>
              <p:cNvSpPr/>
              <p:nvPr/>
            </p:nvSpPr>
            <p:spPr>
              <a:xfrm>
                <a:off x="3872225" y="1779850"/>
                <a:ext cx="1141050" cy="1915325"/>
              </a:xfrm>
              <a:custGeom>
                <a:rect b="b" l="l" r="r" t="t"/>
                <a:pathLst>
                  <a:path extrusionOk="0" h="76613" w="45642">
                    <a:moveTo>
                      <a:pt x="997" y="1"/>
                    </a:moveTo>
                    <a:lnTo>
                      <a:pt x="454" y="272"/>
                    </a:lnTo>
                    <a:lnTo>
                      <a:pt x="1" y="635"/>
                    </a:lnTo>
                    <a:cubicBezTo>
                      <a:pt x="1" y="635"/>
                      <a:pt x="23636" y="46185"/>
                      <a:pt x="25447" y="49445"/>
                    </a:cubicBezTo>
                    <a:cubicBezTo>
                      <a:pt x="27258" y="52615"/>
                      <a:pt x="26625" y="60946"/>
                      <a:pt x="27711" y="63300"/>
                    </a:cubicBezTo>
                    <a:cubicBezTo>
                      <a:pt x="28798" y="65745"/>
                      <a:pt x="37039" y="76612"/>
                      <a:pt x="37039" y="76612"/>
                    </a:cubicBezTo>
                    <a:lnTo>
                      <a:pt x="41295" y="74258"/>
                    </a:lnTo>
                    <a:lnTo>
                      <a:pt x="45642" y="71903"/>
                    </a:lnTo>
                    <a:cubicBezTo>
                      <a:pt x="45642" y="71903"/>
                      <a:pt x="40842" y="59135"/>
                      <a:pt x="39393" y="56871"/>
                    </a:cubicBezTo>
                    <a:cubicBezTo>
                      <a:pt x="37944" y="54607"/>
                      <a:pt x="30609" y="50803"/>
                      <a:pt x="28798" y="47543"/>
                    </a:cubicBezTo>
                    <a:cubicBezTo>
                      <a:pt x="27077" y="44283"/>
                      <a:pt x="997" y="1"/>
                      <a:pt x="9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38"/>
              <p:cNvSpPr/>
              <p:nvPr/>
            </p:nvSpPr>
            <p:spPr>
              <a:xfrm>
                <a:off x="26610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39303" y="0"/>
                    </a:moveTo>
                    <a:cubicBezTo>
                      <a:pt x="39303" y="0"/>
                      <a:pt x="16573" y="46094"/>
                      <a:pt x="15033" y="49445"/>
                    </a:cubicBezTo>
                    <a:cubicBezTo>
                      <a:pt x="13494" y="52795"/>
                      <a:pt x="6430" y="57233"/>
                      <a:pt x="5163" y="59587"/>
                    </a:cubicBezTo>
                    <a:cubicBezTo>
                      <a:pt x="3895" y="61851"/>
                      <a:pt x="1" y="74982"/>
                      <a:pt x="1" y="74982"/>
                    </a:cubicBezTo>
                    <a:lnTo>
                      <a:pt x="4438" y="76974"/>
                    </a:lnTo>
                    <a:lnTo>
                      <a:pt x="8875" y="79057"/>
                    </a:lnTo>
                    <a:cubicBezTo>
                      <a:pt x="8875" y="79057"/>
                      <a:pt x="16301" y="67647"/>
                      <a:pt x="17207" y="65111"/>
                    </a:cubicBezTo>
                    <a:cubicBezTo>
                      <a:pt x="18203" y="62666"/>
                      <a:pt x="16935" y="54425"/>
                      <a:pt x="18565" y="51075"/>
                    </a:cubicBezTo>
                    <a:cubicBezTo>
                      <a:pt x="20105" y="47724"/>
                      <a:pt x="40299" y="453"/>
                      <a:pt x="40299" y="453"/>
                    </a:cubicBezTo>
                    <a:lnTo>
                      <a:pt x="39755" y="181"/>
                    </a:lnTo>
                    <a:lnTo>
                      <a:pt x="39303" y="0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38"/>
              <p:cNvSpPr/>
              <p:nvPr/>
            </p:nvSpPr>
            <p:spPr>
              <a:xfrm>
                <a:off x="2527475" y="1779850"/>
                <a:ext cx="1141025" cy="1915325"/>
              </a:xfrm>
              <a:custGeom>
                <a:rect b="b" l="l" r="r" t="t"/>
                <a:pathLst>
                  <a:path extrusionOk="0" h="76613" w="45641">
                    <a:moveTo>
                      <a:pt x="44645" y="1"/>
                    </a:moveTo>
                    <a:cubicBezTo>
                      <a:pt x="44645" y="1"/>
                      <a:pt x="18564" y="44283"/>
                      <a:pt x="16844" y="47543"/>
                    </a:cubicBezTo>
                    <a:cubicBezTo>
                      <a:pt x="15032" y="50803"/>
                      <a:pt x="7697" y="54607"/>
                      <a:pt x="6248" y="56871"/>
                    </a:cubicBezTo>
                    <a:cubicBezTo>
                      <a:pt x="4800" y="59135"/>
                      <a:pt x="0" y="71903"/>
                      <a:pt x="0" y="71903"/>
                    </a:cubicBezTo>
                    <a:lnTo>
                      <a:pt x="4256" y="74258"/>
                    </a:lnTo>
                    <a:lnTo>
                      <a:pt x="8603" y="76612"/>
                    </a:lnTo>
                    <a:cubicBezTo>
                      <a:pt x="8603" y="76612"/>
                      <a:pt x="16753" y="65745"/>
                      <a:pt x="17930" y="63300"/>
                    </a:cubicBezTo>
                    <a:cubicBezTo>
                      <a:pt x="19017" y="60946"/>
                      <a:pt x="18474" y="52615"/>
                      <a:pt x="20194" y="49445"/>
                    </a:cubicBezTo>
                    <a:cubicBezTo>
                      <a:pt x="22005" y="46185"/>
                      <a:pt x="45641" y="544"/>
                      <a:pt x="45641" y="544"/>
                    </a:cubicBezTo>
                    <a:lnTo>
                      <a:pt x="45097" y="272"/>
                    </a:lnTo>
                    <a:lnTo>
                      <a:pt x="446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38"/>
              <p:cNvSpPr/>
              <p:nvPr/>
            </p:nvSpPr>
            <p:spPr>
              <a:xfrm>
                <a:off x="3394550" y="2506575"/>
                <a:ext cx="769750" cy="597700"/>
              </a:xfrm>
              <a:custGeom>
                <a:rect b="b" l="l" r="r" t="t"/>
                <a:pathLst>
                  <a:path extrusionOk="0" h="23908" w="30790">
                    <a:moveTo>
                      <a:pt x="15395" y="1"/>
                    </a:moveTo>
                    <a:cubicBezTo>
                      <a:pt x="6883" y="1"/>
                      <a:pt x="0" y="5343"/>
                      <a:pt x="0" y="11954"/>
                    </a:cubicBezTo>
                    <a:cubicBezTo>
                      <a:pt x="0" y="18565"/>
                      <a:pt x="6883" y="23908"/>
                      <a:pt x="15395" y="23908"/>
                    </a:cubicBezTo>
                    <a:cubicBezTo>
                      <a:pt x="23907" y="23908"/>
                      <a:pt x="30790" y="18565"/>
                      <a:pt x="30790" y="11954"/>
                    </a:cubicBezTo>
                    <a:cubicBezTo>
                      <a:pt x="30790" y="5343"/>
                      <a:pt x="23907" y="1"/>
                      <a:pt x="15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38"/>
              <p:cNvSpPr/>
              <p:nvPr/>
            </p:nvSpPr>
            <p:spPr>
              <a:xfrm>
                <a:off x="3392275" y="2400175"/>
                <a:ext cx="772025" cy="597700"/>
              </a:xfrm>
              <a:custGeom>
                <a:rect b="b" l="l" r="r" t="t"/>
                <a:pathLst>
                  <a:path extrusionOk="0" h="23908" w="30881">
                    <a:moveTo>
                      <a:pt x="15486" y="0"/>
                    </a:moveTo>
                    <a:cubicBezTo>
                      <a:pt x="6974" y="0"/>
                      <a:pt x="1" y="5343"/>
                      <a:pt x="1" y="11954"/>
                    </a:cubicBezTo>
                    <a:cubicBezTo>
                      <a:pt x="1" y="18565"/>
                      <a:pt x="6974" y="23908"/>
                      <a:pt x="15486" y="23908"/>
                    </a:cubicBezTo>
                    <a:cubicBezTo>
                      <a:pt x="23998" y="23908"/>
                      <a:pt x="30881" y="18565"/>
                      <a:pt x="30881" y="11954"/>
                    </a:cubicBezTo>
                    <a:cubicBezTo>
                      <a:pt x="30881" y="5343"/>
                      <a:pt x="23998" y="0"/>
                      <a:pt x="15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38"/>
              <p:cNvSpPr/>
              <p:nvPr/>
            </p:nvSpPr>
            <p:spPr>
              <a:xfrm>
                <a:off x="3256450" y="2033425"/>
                <a:ext cx="1025575" cy="803700"/>
              </a:xfrm>
              <a:custGeom>
                <a:rect b="b" l="l" r="r" t="t"/>
                <a:pathLst>
                  <a:path extrusionOk="0" h="32148" w="41023">
                    <a:moveTo>
                      <a:pt x="20557" y="0"/>
                    </a:moveTo>
                    <a:cubicBezTo>
                      <a:pt x="9237" y="0"/>
                      <a:pt x="0" y="7154"/>
                      <a:pt x="0" y="16029"/>
                    </a:cubicBezTo>
                    <a:cubicBezTo>
                      <a:pt x="0" y="24903"/>
                      <a:pt x="9237" y="32148"/>
                      <a:pt x="20557" y="32148"/>
                    </a:cubicBezTo>
                    <a:cubicBezTo>
                      <a:pt x="31876" y="32148"/>
                      <a:pt x="41023" y="24903"/>
                      <a:pt x="41023" y="16029"/>
                    </a:cubicBezTo>
                    <a:cubicBezTo>
                      <a:pt x="41023" y="7154"/>
                      <a:pt x="31876" y="0"/>
                      <a:pt x="205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38"/>
              <p:cNvSpPr/>
              <p:nvPr/>
            </p:nvSpPr>
            <p:spPr>
              <a:xfrm>
                <a:off x="3471525" y="22824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5"/>
                      <a:pt x="11893" y="17925"/>
                    </a:cubicBezTo>
                    <a:cubicBezTo>
                      <a:pt x="16425" y="17925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38"/>
              <p:cNvSpPr/>
              <p:nvPr/>
            </p:nvSpPr>
            <p:spPr>
              <a:xfrm>
                <a:off x="3471525" y="22077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4"/>
                      <a:pt x="11893" y="17924"/>
                    </a:cubicBezTo>
                    <a:cubicBezTo>
                      <a:pt x="16425" y="17924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38"/>
              <p:cNvSpPr/>
              <p:nvPr/>
            </p:nvSpPr>
            <p:spPr>
              <a:xfrm>
                <a:off x="3507750" y="2237175"/>
                <a:ext cx="457325" cy="391700"/>
              </a:xfrm>
              <a:custGeom>
                <a:rect b="b" l="l" r="r" t="t"/>
                <a:pathLst>
                  <a:path extrusionOk="0" h="15668" w="18293">
                    <a:moveTo>
                      <a:pt x="10505" y="0"/>
                    </a:moveTo>
                    <a:cubicBezTo>
                      <a:pt x="3532" y="0"/>
                      <a:pt x="0" y="8422"/>
                      <a:pt x="4890" y="13312"/>
                    </a:cubicBezTo>
                    <a:cubicBezTo>
                      <a:pt x="6488" y="14939"/>
                      <a:pt x="8462" y="15668"/>
                      <a:pt x="10400" y="15668"/>
                    </a:cubicBezTo>
                    <a:cubicBezTo>
                      <a:pt x="14394" y="15668"/>
                      <a:pt x="18232" y="12574"/>
                      <a:pt x="18293" y="7879"/>
                    </a:cubicBezTo>
                    <a:cubicBezTo>
                      <a:pt x="18293" y="3532"/>
                      <a:pt x="14851" y="0"/>
                      <a:pt x="105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98" name="Google Shape;3898;p38"/>
            <p:cNvGrpSpPr/>
            <p:nvPr/>
          </p:nvGrpSpPr>
          <p:grpSpPr>
            <a:xfrm>
              <a:off x="8130975" y="-719412"/>
              <a:ext cx="2026046" cy="2901568"/>
              <a:chOff x="4643500" y="2144275"/>
              <a:chExt cx="2026046" cy="2901568"/>
            </a:xfrm>
          </p:grpSpPr>
          <p:sp>
            <p:nvSpPr>
              <p:cNvPr id="3899" name="Google Shape;3899;p38"/>
              <p:cNvSpPr/>
              <p:nvPr/>
            </p:nvSpPr>
            <p:spPr>
              <a:xfrm>
                <a:off x="4643500" y="2800819"/>
                <a:ext cx="2026046" cy="2185665"/>
              </a:xfrm>
              <a:custGeom>
                <a:rect b="b" l="l" r="r" t="t"/>
                <a:pathLst>
                  <a:path extrusionOk="0" h="157497" w="145995">
                    <a:moveTo>
                      <a:pt x="75246" y="75246"/>
                    </a:moveTo>
                    <a:lnTo>
                      <a:pt x="77764" y="75666"/>
                    </a:lnTo>
                    <a:lnTo>
                      <a:pt x="78124" y="81542"/>
                    </a:lnTo>
                    <a:lnTo>
                      <a:pt x="75246" y="75246"/>
                    </a:lnTo>
                    <a:close/>
                    <a:moveTo>
                      <a:pt x="112239" y="102946"/>
                    </a:moveTo>
                    <a:lnTo>
                      <a:pt x="112959" y="103366"/>
                    </a:lnTo>
                    <a:lnTo>
                      <a:pt x="112959" y="104865"/>
                    </a:lnTo>
                    <a:lnTo>
                      <a:pt x="112239" y="102946"/>
                    </a:lnTo>
                    <a:close/>
                    <a:moveTo>
                      <a:pt x="19546" y="0"/>
                    </a:moveTo>
                    <a:lnTo>
                      <a:pt x="19546" y="0"/>
                    </a:lnTo>
                    <a:cubicBezTo>
                      <a:pt x="22724" y="10613"/>
                      <a:pt x="29019" y="22364"/>
                      <a:pt x="37353" y="34116"/>
                    </a:cubicBezTo>
                    <a:lnTo>
                      <a:pt x="56060" y="37833"/>
                    </a:lnTo>
                    <a:lnTo>
                      <a:pt x="41910" y="40231"/>
                    </a:lnTo>
                    <a:cubicBezTo>
                      <a:pt x="45627" y="45088"/>
                      <a:pt x="49644" y="49884"/>
                      <a:pt x="53901" y="54621"/>
                    </a:cubicBezTo>
                    <a:lnTo>
                      <a:pt x="77284" y="58638"/>
                    </a:lnTo>
                    <a:lnTo>
                      <a:pt x="67152" y="60677"/>
                    </a:lnTo>
                    <a:cubicBezTo>
                      <a:pt x="48925" y="52316"/>
                      <a:pt x="29559" y="48256"/>
                      <a:pt x="11653" y="48256"/>
                    </a:cubicBezTo>
                    <a:cubicBezTo>
                      <a:pt x="10298" y="48256"/>
                      <a:pt x="8952" y="48279"/>
                      <a:pt x="7615" y="48326"/>
                    </a:cubicBezTo>
                    <a:cubicBezTo>
                      <a:pt x="13071" y="59597"/>
                      <a:pt x="22124" y="71469"/>
                      <a:pt x="33396" y="83041"/>
                    </a:cubicBezTo>
                    <a:lnTo>
                      <a:pt x="54861" y="83940"/>
                    </a:lnTo>
                    <a:lnTo>
                      <a:pt x="39572" y="89096"/>
                    </a:lnTo>
                    <a:cubicBezTo>
                      <a:pt x="44488" y="93833"/>
                      <a:pt x="49824" y="98450"/>
                      <a:pt x="55400" y="102946"/>
                    </a:cubicBezTo>
                    <a:lnTo>
                      <a:pt x="82141" y="103246"/>
                    </a:lnTo>
                    <a:lnTo>
                      <a:pt x="64334" y="109901"/>
                    </a:lnTo>
                    <a:lnTo>
                      <a:pt x="65053" y="110501"/>
                    </a:lnTo>
                    <a:cubicBezTo>
                      <a:pt x="64394" y="110441"/>
                      <a:pt x="63734" y="110321"/>
                      <a:pt x="63075" y="110261"/>
                    </a:cubicBezTo>
                    <a:lnTo>
                      <a:pt x="63075" y="110261"/>
                    </a:lnTo>
                    <a:lnTo>
                      <a:pt x="69730" y="122852"/>
                    </a:lnTo>
                    <a:lnTo>
                      <a:pt x="54861" y="109842"/>
                    </a:lnTo>
                    <a:cubicBezTo>
                      <a:pt x="53984" y="109823"/>
                      <a:pt x="53108" y="109814"/>
                      <a:pt x="52234" y="109814"/>
                    </a:cubicBezTo>
                    <a:cubicBezTo>
                      <a:pt x="33271" y="109814"/>
                      <a:pt x="15074" y="114137"/>
                      <a:pt x="0" y="121473"/>
                    </a:cubicBezTo>
                    <a:cubicBezTo>
                      <a:pt x="8574" y="128728"/>
                      <a:pt x="20265" y="135083"/>
                      <a:pt x="33756" y="140420"/>
                    </a:cubicBezTo>
                    <a:lnTo>
                      <a:pt x="51623" y="133345"/>
                    </a:lnTo>
                    <a:lnTo>
                      <a:pt x="41010" y="143118"/>
                    </a:lnTo>
                    <a:cubicBezTo>
                      <a:pt x="46766" y="145216"/>
                      <a:pt x="52822" y="147015"/>
                      <a:pt x="58998" y="148694"/>
                    </a:cubicBezTo>
                    <a:lnTo>
                      <a:pt x="80942" y="139161"/>
                    </a:lnTo>
                    <a:lnTo>
                      <a:pt x="68830" y="151092"/>
                    </a:lnTo>
                    <a:cubicBezTo>
                      <a:pt x="75006" y="152471"/>
                      <a:pt x="81301" y="153670"/>
                      <a:pt x="87657" y="154570"/>
                    </a:cubicBezTo>
                    <a:lnTo>
                      <a:pt x="99708" y="149353"/>
                    </a:lnTo>
                    <a:lnTo>
                      <a:pt x="99708" y="149353"/>
                    </a:lnTo>
                    <a:lnTo>
                      <a:pt x="93533" y="155409"/>
                    </a:lnTo>
                    <a:cubicBezTo>
                      <a:pt x="104142" y="156766"/>
                      <a:pt x="114731" y="157497"/>
                      <a:pt x="124867" y="157497"/>
                    </a:cubicBezTo>
                    <a:cubicBezTo>
                      <a:pt x="132202" y="157497"/>
                      <a:pt x="139299" y="157114"/>
                      <a:pt x="145995" y="156308"/>
                    </a:cubicBezTo>
                    <a:cubicBezTo>
                      <a:pt x="144136" y="153910"/>
                      <a:pt x="142218" y="151572"/>
                      <a:pt x="140299" y="149353"/>
                    </a:cubicBezTo>
                    <a:cubicBezTo>
                      <a:pt x="136762" y="134244"/>
                      <a:pt x="130526" y="119914"/>
                      <a:pt x="122012" y="106964"/>
                    </a:cubicBezTo>
                    <a:cubicBezTo>
                      <a:pt x="120633" y="88797"/>
                      <a:pt x="115057" y="71289"/>
                      <a:pt x="105644" y="55700"/>
                    </a:cubicBezTo>
                    <a:lnTo>
                      <a:pt x="104205" y="64394"/>
                    </a:lnTo>
                    <a:lnTo>
                      <a:pt x="101027" y="48805"/>
                    </a:lnTo>
                    <a:cubicBezTo>
                      <a:pt x="94552" y="39812"/>
                      <a:pt x="86877" y="31777"/>
                      <a:pt x="78184" y="24942"/>
                    </a:cubicBezTo>
                    <a:lnTo>
                      <a:pt x="76805" y="39032"/>
                    </a:lnTo>
                    <a:lnTo>
                      <a:pt x="71588" y="20086"/>
                    </a:lnTo>
                    <a:cubicBezTo>
                      <a:pt x="55220" y="8934"/>
                      <a:pt x="36814" y="2159"/>
                      <a:pt x="1954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38"/>
              <p:cNvSpPr/>
              <p:nvPr/>
            </p:nvSpPr>
            <p:spPr>
              <a:xfrm>
                <a:off x="5597940" y="2144275"/>
                <a:ext cx="838714" cy="1771449"/>
              </a:xfrm>
              <a:custGeom>
                <a:rect b="b" l="l" r="r" t="t"/>
                <a:pathLst>
                  <a:path extrusionOk="0" h="127649" w="60437">
                    <a:moveTo>
                      <a:pt x="38912" y="34355"/>
                    </a:moveTo>
                    <a:lnTo>
                      <a:pt x="37414" y="52582"/>
                    </a:lnTo>
                    <a:lnTo>
                      <a:pt x="43109" y="40711"/>
                    </a:lnTo>
                    <a:cubicBezTo>
                      <a:pt x="48506" y="49465"/>
                      <a:pt x="52643" y="58938"/>
                      <a:pt x="55401" y="68891"/>
                    </a:cubicBezTo>
                    <a:lnTo>
                      <a:pt x="53122" y="83460"/>
                    </a:lnTo>
                    <a:lnTo>
                      <a:pt x="57139" y="76445"/>
                    </a:lnTo>
                    <a:cubicBezTo>
                      <a:pt x="60437" y="93473"/>
                      <a:pt x="59538" y="111041"/>
                      <a:pt x="54561" y="127649"/>
                    </a:cubicBezTo>
                    <a:lnTo>
                      <a:pt x="36035" y="71049"/>
                    </a:lnTo>
                    <a:lnTo>
                      <a:pt x="1" y="0"/>
                    </a:lnTo>
                    <a:cubicBezTo>
                      <a:pt x="14450" y="7435"/>
                      <a:pt x="28240" y="19306"/>
                      <a:pt x="38912" y="343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38"/>
              <p:cNvSpPr/>
              <p:nvPr/>
            </p:nvSpPr>
            <p:spPr>
              <a:xfrm>
                <a:off x="5588780" y="2144275"/>
                <a:ext cx="766343" cy="1770616"/>
              </a:xfrm>
              <a:custGeom>
                <a:rect b="b" l="l" r="r" t="t"/>
                <a:pathLst>
                  <a:path extrusionOk="0" h="127589" w="55222">
                    <a:moveTo>
                      <a:pt x="34836" y="89396"/>
                    </a:moveTo>
                    <a:lnTo>
                      <a:pt x="24343" y="83340"/>
                    </a:lnTo>
                    <a:cubicBezTo>
                      <a:pt x="21585" y="78064"/>
                      <a:pt x="19007" y="72788"/>
                      <a:pt x="16609" y="67392"/>
                    </a:cubicBezTo>
                    <a:lnTo>
                      <a:pt x="32138" y="69850"/>
                    </a:lnTo>
                    <a:lnTo>
                      <a:pt x="12952" y="58818"/>
                    </a:lnTo>
                    <a:cubicBezTo>
                      <a:pt x="10793" y="53302"/>
                      <a:pt x="8815" y="47786"/>
                      <a:pt x="7136" y="42390"/>
                    </a:cubicBezTo>
                    <a:lnTo>
                      <a:pt x="20326" y="44848"/>
                    </a:lnTo>
                    <a:lnTo>
                      <a:pt x="5157" y="35495"/>
                    </a:lnTo>
                    <a:cubicBezTo>
                      <a:pt x="1740" y="22544"/>
                      <a:pt x="1" y="10313"/>
                      <a:pt x="661" y="0"/>
                    </a:cubicBezTo>
                    <a:cubicBezTo>
                      <a:pt x="46348" y="55820"/>
                      <a:pt x="55221" y="127589"/>
                      <a:pt x="55221" y="127589"/>
                    </a:cubicBezTo>
                    <a:cubicBezTo>
                      <a:pt x="45029" y="116856"/>
                      <a:pt x="35316" y="103066"/>
                      <a:pt x="26982" y="88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38"/>
              <p:cNvSpPr/>
              <p:nvPr/>
            </p:nvSpPr>
            <p:spPr>
              <a:xfrm>
                <a:off x="5129450" y="2713439"/>
                <a:ext cx="1281379" cy="1632507"/>
              </a:xfrm>
              <a:custGeom>
                <a:rect b="b" l="l" r="r" t="t"/>
                <a:pathLst>
                  <a:path extrusionOk="0" h="117637" w="92335">
                    <a:moveTo>
                      <a:pt x="49825" y="25003"/>
                    </a:moveTo>
                    <a:lnTo>
                      <a:pt x="53302" y="44369"/>
                    </a:lnTo>
                    <a:lnTo>
                      <a:pt x="55941" y="30459"/>
                    </a:lnTo>
                    <a:cubicBezTo>
                      <a:pt x="63975" y="38073"/>
                      <a:pt x="70870" y="46827"/>
                      <a:pt x="76446" y="56360"/>
                    </a:cubicBezTo>
                    <a:lnTo>
                      <a:pt x="78065" y="72189"/>
                    </a:lnTo>
                    <a:lnTo>
                      <a:pt x="80343" y="63735"/>
                    </a:lnTo>
                    <a:cubicBezTo>
                      <a:pt x="88377" y="80523"/>
                      <a:pt x="92334" y="98990"/>
                      <a:pt x="91735" y="117636"/>
                    </a:cubicBezTo>
                    <a:lnTo>
                      <a:pt x="56960" y="63915"/>
                    </a:lnTo>
                    <a:lnTo>
                      <a:pt x="1" y="1"/>
                    </a:lnTo>
                    <a:cubicBezTo>
                      <a:pt x="16969" y="3778"/>
                      <a:pt x="34596" y="12292"/>
                      <a:pt x="49825" y="25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38"/>
              <p:cNvSpPr/>
              <p:nvPr/>
            </p:nvSpPr>
            <p:spPr>
              <a:xfrm>
                <a:off x="5129450" y="2713439"/>
                <a:ext cx="1273052" cy="1632507"/>
              </a:xfrm>
              <a:custGeom>
                <a:rect b="b" l="l" r="r" t="t"/>
                <a:pathLst>
                  <a:path extrusionOk="0" h="117637" w="91735">
                    <a:moveTo>
                      <a:pt x="60078" y="83521"/>
                    </a:moveTo>
                    <a:lnTo>
                      <a:pt x="47487" y="80103"/>
                    </a:lnTo>
                    <a:cubicBezTo>
                      <a:pt x="43170" y="75427"/>
                      <a:pt x="39033" y="70630"/>
                      <a:pt x="35076" y="65654"/>
                    </a:cubicBezTo>
                    <a:lnTo>
                      <a:pt x="51863" y="63975"/>
                    </a:lnTo>
                    <a:lnTo>
                      <a:pt x="28960" y="57739"/>
                    </a:lnTo>
                    <a:cubicBezTo>
                      <a:pt x="25123" y="52643"/>
                      <a:pt x="21585" y="47427"/>
                      <a:pt x="18348" y="42270"/>
                    </a:cubicBezTo>
                    <a:lnTo>
                      <a:pt x="32677" y="41251"/>
                    </a:lnTo>
                    <a:lnTo>
                      <a:pt x="14450" y="35675"/>
                    </a:lnTo>
                    <a:cubicBezTo>
                      <a:pt x="7316" y="23144"/>
                      <a:pt x="2159" y="10913"/>
                      <a:pt x="1" y="1"/>
                    </a:cubicBezTo>
                    <a:cubicBezTo>
                      <a:pt x="62776" y="45448"/>
                      <a:pt x="91735" y="117636"/>
                      <a:pt x="91735" y="117636"/>
                    </a:cubicBezTo>
                    <a:cubicBezTo>
                      <a:pt x="78185" y="109242"/>
                      <a:pt x="64334" y="97551"/>
                      <a:pt x="51564" y="843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38"/>
              <p:cNvSpPr/>
              <p:nvPr/>
            </p:nvSpPr>
            <p:spPr>
              <a:xfrm>
                <a:off x="5407385" y="3110368"/>
                <a:ext cx="630705" cy="874505"/>
              </a:xfrm>
              <a:custGeom>
                <a:rect b="b" l="l" r="r" t="t"/>
                <a:pathLst>
                  <a:path extrusionOk="0" h="63016" w="45448">
                    <a:moveTo>
                      <a:pt x="780" y="0"/>
                    </a:moveTo>
                    <a:lnTo>
                      <a:pt x="0" y="1079"/>
                    </a:lnTo>
                    <a:cubicBezTo>
                      <a:pt x="240" y="1139"/>
                      <a:pt x="540" y="1259"/>
                      <a:pt x="780" y="1439"/>
                    </a:cubicBezTo>
                    <a:cubicBezTo>
                      <a:pt x="1499" y="1859"/>
                      <a:pt x="2159" y="2339"/>
                      <a:pt x="2758" y="2878"/>
                    </a:cubicBezTo>
                    <a:lnTo>
                      <a:pt x="5696" y="5276"/>
                    </a:lnTo>
                    <a:cubicBezTo>
                      <a:pt x="6776" y="6296"/>
                      <a:pt x="7915" y="7495"/>
                      <a:pt x="9234" y="8754"/>
                    </a:cubicBezTo>
                    <a:cubicBezTo>
                      <a:pt x="10493" y="10013"/>
                      <a:pt x="11812" y="11452"/>
                      <a:pt x="13191" y="13011"/>
                    </a:cubicBezTo>
                    <a:cubicBezTo>
                      <a:pt x="13910" y="13730"/>
                      <a:pt x="14630" y="14510"/>
                      <a:pt x="15349" y="15349"/>
                    </a:cubicBezTo>
                    <a:lnTo>
                      <a:pt x="17448" y="17927"/>
                    </a:lnTo>
                    <a:cubicBezTo>
                      <a:pt x="18167" y="18767"/>
                      <a:pt x="18947" y="19606"/>
                      <a:pt x="19666" y="20565"/>
                    </a:cubicBezTo>
                    <a:lnTo>
                      <a:pt x="21765" y="23323"/>
                    </a:lnTo>
                    <a:cubicBezTo>
                      <a:pt x="23264" y="25182"/>
                      <a:pt x="24583" y="27161"/>
                      <a:pt x="25962" y="29139"/>
                    </a:cubicBezTo>
                    <a:lnTo>
                      <a:pt x="26981" y="30638"/>
                    </a:lnTo>
                    <a:lnTo>
                      <a:pt x="27940" y="32137"/>
                    </a:lnTo>
                    <a:cubicBezTo>
                      <a:pt x="28600" y="33156"/>
                      <a:pt x="29259" y="34176"/>
                      <a:pt x="29919" y="35135"/>
                    </a:cubicBezTo>
                    <a:cubicBezTo>
                      <a:pt x="31118" y="37174"/>
                      <a:pt x="32317" y="39152"/>
                      <a:pt x="33456" y="41131"/>
                    </a:cubicBezTo>
                    <a:cubicBezTo>
                      <a:pt x="34595" y="43109"/>
                      <a:pt x="35675" y="45028"/>
                      <a:pt x="36574" y="46887"/>
                    </a:cubicBezTo>
                    <a:lnTo>
                      <a:pt x="37953" y="49525"/>
                    </a:lnTo>
                    <a:cubicBezTo>
                      <a:pt x="38373" y="50424"/>
                      <a:pt x="38792" y="51263"/>
                      <a:pt x="39212" y="52043"/>
                    </a:cubicBezTo>
                    <a:cubicBezTo>
                      <a:pt x="39992" y="53662"/>
                      <a:pt x="40711" y="55161"/>
                      <a:pt x="41311" y="56540"/>
                    </a:cubicBezTo>
                    <a:cubicBezTo>
                      <a:pt x="41910" y="57859"/>
                      <a:pt x="42450" y="58998"/>
                      <a:pt x="42810" y="59957"/>
                    </a:cubicBezTo>
                    <a:cubicBezTo>
                      <a:pt x="43169" y="60977"/>
                      <a:pt x="43589" y="61696"/>
                      <a:pt x="43709" y="62236"/>
                    </a:cubicBezTo>
                    <a:lnTo>
                      <a:pt x="44069" y="63015"/>
                    </a:lnTo>
                    <a:lnTo>
                      <a:pt x="45448" y="62475"/>
                    </a:lnTo>
                    <a:cubicBezTo>
                      <a:pt x="45448" y="62475"/>
                      <a:pt x="45328" y="62176"/>
                      <a:pt x="45148" y="61636"/>
                    </a:cubicBezTo>
                    <a:cubicBezTo>
                      <a:pt x="44968" y="61096"/>
                      <a:pt x="44608" y="60317"/>
                      <a:pt x="44249" y="59358"/>
                    </a:cubicBezTo>
                    <a:cubicBezTo>
                      <a:pt x="43829" y="58398"/>
                      <a:pt x="43289" y="57199"/>
                      <a:pt x="42750" y="55820"/>
                    </a:cubicBezTo>
                    <a:cubicBezTo>
                      <a:pt x="42150" y="54441"/>
                      <a:pt x="41491" y="52942"/>
                      <a:pt x="40651" y="51323"/>
                    </a:cubicBezTo>
                    <a:cubicBezTo>
                      <a:pt x="40291" y="50484"/>
                      <a:pt x="39872" y="49645"/>
                      <a:pt x="39452" y="48745"/>
                    </a:cubicBezTo>
                    <a:lnTo>
                      <a:pt x="38013" y="46047"/>
                    </a:lnTo>
                    <a:cubicBezTo>
                      <a:pt x="37114" y="44189"/>
                      <a:pt x="36034" y="42330"/>
                      <a:pt x="34895" y="40291"/>
                    </a:cubicBezTo>
                    <a:cubicBezTo>
                      <a:pt x="33816" y="38253"/>
                      <a:pt x="32557" y="36274"/>
                      <a:pt x="31358" y="34296"/>
                    </a:cubicBezTo>
                    <a:lnTo>
                      <a:pt x="29379" y="31298"/>
                    </a:lnTo>
                    <a:lnTo>
                      <a:pt x="28360" y="29799"/>
                    </a:lnTo>
                    <a:lnTo>
                      <a:pt x="27341" y="28300"/>
                    </a:lnTo>
                    <a:cubicBezTo>
                      <a:pt x="25902" y="26321"/>
                      <a:pt x="24583" y="24283"/>
                      <a:pt x="23084" y="22424"/>
                    </a:cubicBezTo>
                    <a:lnTo>
                      <a:pt x="20865" y="19606"/>
                    </a:lnTo>
                    <a:cubicBezTo>
                      <a:pt x="20146" y="18707"/>
                      <a:pt x="19366" y="17867"/>
                      <a:pt x="18647" y="16968"/>
                    </a:cubicBezTo>
                    <a:lnTo>
                      <a:pt x="16369" y="14450"/>
                    </a:lnTo>
                    <a:cubicBezTo>
                      <a:pt x="15649" y="13670"/>
                      <a:pt x="14870" y="12891"/>
                      <a:pt x="14150" y="12171"/>
                    </a:cubicBezTo>
                    <a:cubicBezTo>
                      <a:pt x="12651" y="10673"/>
                      <a:pt x="11332" y="9234"/>
                      <a:pt x="9893" y="8094"/>
                    </a:cubicBezTo>
                    <a:cubicBezTo>
                      <a:pt x="8514" y="6895"/>
                      <a:pt x="7255" y="5756"/>
                      <a:pt x="6176" y="4797"/>
                    </a:cubicBezTo>
                    <a:lnTo>
                      <a:pt x="3178" y="2398"/>
                    </a:lnTo>
                    <a:cubicBezTo>
                      <a:pt x="2519" y="1919"/>
                      <a:pt x="1859" y="1379"/>
                      <a:pt x="1319" y="720"/>
                    </a:cubicBezTo>
                    <a:cubicBezTo>
                      <a:pt x="1140" y="540"/>
                      <a:pt x="960" y="240"/>
                      <a:pt x="7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38"/>
              <p:cNvSpPr/>
              <p:nvPr/>
            </p:nvSpPr>
            <p:spPr>
              <a:xfrm>
                <a:off x="5394076" y="3232681"/>
                <a:ext cx="220500" cy="70747"/>
              </a:xfrm>
              <a:custGeom>
                <a:rect b="b" l="l" r="r" t="t"/>
                <a:pathLst>
                  <a:path extrusionOk="0" h="5098" w="15889">
                    <a:moveTo>
                      <a:pt x="120" y="1"/>
                    </a:moveTo>
                    <a:lnTo>
                      <a:pt x="0" y="1320"/>
                    </a:lnTo>
                    <a:cubicBezTo>
                      <a:pt x="240" y="1260"/>
                      <a:pt x="480" y="1260"/>
                      <a:pt x="720" y="1200"/>
                    </a:cubicBezTo>
                    <a:cubicBezTo>
                      <a:pt x="1019" y="1170"/>
                      <a:pt x="1319" y="1155"/>
                      <a:pt x="1619" y="1155"/>
                    </a:cubicBezTo>
                    <a:cubicBezTo>
                      <a:pt x="1919" y="1155"/>
                      <a:pt x="2218" y="1170"/>
                      <a:pt x="2518" y="1200"/>
                    </a:cubicBezTo>
                    <a:cubicBezTo>
                      <a:pt x="2878" y="1200"/>
                      <a:pt x="3238" y="1260"/>
                      <a:pt x="3717" y="1380"/>
                    </a:cubicBezTo>
                    <a:lnTo>
                      <a:pt x="5036" y="1620"/>
                    </a:lnTo>
                    <a:lnTo>
                      <a:pt x="6415" y="1860"/>
                    </a:lnTo>
                    <a:lnTo>
                      <a:pt x="7854" y="2219"/>
                    </a:lnTo>
                    <a:cubicBezTo>
                      <a:pt x="8334" y="2339"/>
                      <a:pt x="8814" y="2459"/>
                      <a:pt x="9293" y="2639"/>
                    </a:cubicBezTo>
                    <a:lnTo>
                      <a:pt x="10672" y="3059"/>
                    </a:lnTo>
                    <a:cubicBezTo>
                      <a:pt x="11512" y="3358"/>
                      <a:pt x="12351" y="3718"/>
                      <a:pt x="13011" y="4018"/>
                    </a:cubicBezTo>
                    <a:cubicBezTo>
                      <a:pt x="13670" y="4258"/>
                      <a:pt x="14270" y="4558"/>
                      <a:pt x="14630" y="4737"/>
                    </a:cubicBezTo>
                    <a:cubicBezTo>
                      <a:pt x="14989" y="4917"/>
                      <a:pt x="15169" y="5097"/>
                      <a:pt x="15169" y="5097"/>
                    </a:cubicBezTo>
                    <a:lnTo>
                      <a:pt x="15889" y="3898"/>
                    </a:lnTo>
                    <a:lnTo>
                      <a:pt x="15229" y="3658"/>
                    </a:lnTo>
                    <a:cubicBezTo>
                      <a:pt x="14749" y="3478"/>
                      <a:pt x="14150" y="3299"/>
                      <a:pt x="13430" y="3059"/>
                    </a:cubicBezTo>
                    <a:lnTo>
                      <a:pt x="12291" y="2699"/>
                    </a:lnTo>
                    <a:cubicBezTo>
                      <a:pt x="11872" y="2579"/>
                      <a:pt x="11452" y="2399"/>
                      <a:pt x="10972" y="2339"/>
                    </a:cubicBezTo>
                    <a:lnTo>
                      <a:pt x="9533" y="1919"/>
                    </a:lnTo>
                    <a:cubicBezTo>
                      <a:pt x="9054" y="1800"/>
                      <a:pt x="8574" y="1740"/>
                      <a:pt x="8034" y="1620"/>
                    </a:cubicBezTo>
                    <a:lnTo>
                      <a:pt x="6535" y="1320"/>
                    </a:lnTo>
                    <a:lnTo>
                      <a:pt x="5096" y="1080"/>
                    </a:lnTo>
                    <a:lnTo>
                      <a:pt x="3777" y="840"/>
                    </a:lnTo>
                    <a:cubicBezTo>
                      <a:pt x="3358" y="780"/>
                      <a:pt x="2938" y="720"/>
                      <a:pt x="2578" y="660"/>
                    </a:cubicBezTo>
                    <a:cubicBezTo>
                      <a:pt x="1979" y="600"/>
                      <a:pt x="1379" y="481"/>
                      <a:pt x="780" y="301"/>
                    </a:cubicBezTo>
                    <a:cubicBezTo>
                      <a:pt x="540" y="181"/>
                      <a:pt x="360" y="12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38"/>
              <p:cNvSpPr/>
              <p:nvPr/>
            </p:nvSpPr>
            <p:spPr>
              <a:xfrm>
                <a:off x="5332496" y="3219371"/>
                <a:ext cx="76562" cy="44949"/>
              </a:xfrm>
              <a:custGeom>
                <a:rect b="b" l="l" r="r" t="t"/>
                <a:pathLst>
                  <a:path extrusionOk="0" h="3239" w="5517">
                    <a:moveTo>
                      <a:pt x="2219" y="1"/>
                    </a:moveTo>
                    <a:cubicBezTo>
                      <a:pt x="120" y="1"/>
                      <a:pt x="0" y="3058"/>
                      <a:pt x="2099" y="3238"/>
                    </a:cubicBezTo>
                    <a:cubicBezTo>
                      <a:pt x="2938" y="3238"/>
                      <a:pt x="5456" y="2639"/>
                      <a:pt x="5516" y="1739"/>
                    </a:cubicBezTo>
                    <a:cubicBezTo>
                      <a:pt x="5516" y="840"/>
                      <a:pt x="3118" y="1"/>
                      <a:pt x="22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38"/>
              <p:cNvSpPr/>
              <p:nvPr/>
            </p:nvSpPr>
            <p:spPr>
              <a:xfrm>
                <a:off x="5349830" y="3076213"/>
                <a:ext cx="80032" cy="51263"/>
              </a:xfrm>
              <a:custGeom>
                <a:rect b="b" l="l" r="r" t="t"/>
                <a:pathLst>
                  <a:path extrusionOk="0" h="3694" w="5767">
                    <a:moveTo>
                      <a:pt x="2348" y="1"/>
                    </a:moveTo>
                    <a:cubicBezTo>
                      <a:pt x="909" y="1"/>
                      <a:pt x="1" y="2150"/>
                      <a:pt x="1569" y="3061"/>
                    </a:cubicBezTo>
                    <a:cubicBezTo>
                      <a:pt x="2064" y="3365"/>
                      <a:pt x="3260" y="3694"/>
                      <a:pt x="4190" y="3694"/>
                    </a:cubicBezTo>
                    <a:cubicBezTo>
                      <a:pt x="4724" y="3694"/>
                      <a:pt x="5171" y="3585"/>
                      <a:pt x="5347" y="3301"/>
                    </a:cubicBezTo>
                    <a:cubicBezTo>
                      <a:pt x="5766" y="2521"/>
                      <a:pt x="3968" y="662"/>
                      <a:pt x="3188" y="243"/>
                    </a:cubicBezTo>
                    <a:cubicBezTo>
                      <a:pt x="2898" y="74"/>
                      <a:pt x="2614" y="1"/>
                      <a:pt x="23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38"/>
              <p:cNvSpPr/>
              <p:nvPr/>
            </p:nvSpPr>
            <p:spPr>
              <a:xfrm>
                <a:off x="5528880" y="3037131"/>
                <a:ext cx="49931" cy="217183"/>
              </a:xfrm>
              <a:custGeom>
                <a:rect b="b" l="l" r="r" t="t"/>
                <a:pathLst>
                  <a:path extrusionOk="0" h="15650" w="3598">
                    <a:moveTo>
                      <a:pt x="0" y="1"/>
                    </a:moveTo>
                    <a:cubicBezTo>
                      <a:pt x="120" y="181"/>
                      <a:pt x="180" y="421"/>
                      <a:pt x="240" y="660"/>
                    </a:cubicBezTo>
                    <a:cubicBezTo>
                      <a:pt x="360" y="1260"/>
                      <a:pt x="420" y="1860"/>
                      <a:pt x="480" y="2519"/>
                    </a:cubicBezTo>
                    <a:cubicBezTo>
                      <a:pt x="480" y="2879"/>
                      <a:pt x="420" y="3299"/>
                      <a:pt x="480" y="3718"/>
                    </a:cubicBezTo>
                    <a:cubicBezTo>
                      <a:pt x="480" y="4138"/>
                      <a:pt x="540" y="4558"/>
                      <a:pt x="540" y="5037"/>
                    </a:cubicBezTo>
                    <a:cubicBezTo>
                      <a:pt x="600" y="5517"/>
                      <a:pt x="600" y="5997"/>
                      <a:pt x="660" y="6536"/>
                    </a:cubicBezTo>
                    <a:cubicBezTo>
                      <a:pt x="720" y="7016"/>
                      <a:pt x="780" y="7496"/>
                      <a:pt x="839" y="8035"/>
                    </a:cubicBezTo>
                    <a:cubicBezTo>
                      <a:pt x="899" y="8515"/>
                      <a:pt x="899" y="8995"/>
                      <a:pt x="1019" y="9534"/>
                    </a:cubicBezTo>
                    <a:cubicBezTo>
                      <a:pt x="1079" y="10014"/>
                      <a:pt x="1139" y="10493"/>
                      <a:pt x="1199" y="10973"/>
                    </a:cubicBezTo>
                    <a:cubicBezTo>
                      <a:pt x="1259" y="11393"/>
                      <a:pt x="1379" y="11812"/>
                      <a:pt x="1439" y="12292"/>
                    </a:cubicBezTo>
                    <a:cubicBezTo>
                      <a:pt x="1559" y="12712"/>
                      <a:pt x="1619" y="13072"/>
                      <a:pt x="1679" y="13491"/>
                    </a:cubicBezTo>
                    <a:cubicBezTo>
                      <a:pt x="1799" y="13911"/>
                      <a:pt x="1859" y="14271"/>
                      <a:pt x="1979" y="14571"/>
                    </a:cubicBezTo>
                    <a:lnTo>
                      <a:pt x="3178" y="15650"/>
                    </a:lnTo>
                    <a:lnTo>
                      <a:pt x="3597" y="15470"/>
                    </a:lnTo>
                    <a:cubicBezTo>
                      <a:pt x="3597" y="15470"/>
                      <a:pt x="3478" y="15230"/>
                      <a:pt x="3298" y="14870"/>
                    </a:cubicBezTo>
                    <a:cubicBezTo>
                      <a:pt x="3118" y="14511"/>
                      <a:pt x="2938" y="13911"/>
                      <a:pt x="2698" y="13192"/>
                    </a:cubicBezTo>
                    <a:cubicBezTo>
                      <a:pt x="2458" y="12472"/>
                      <a:pt x="2218" y="11693"/>
                      <a:pt x="2039" y="10733"/>
                    </a:cubicBezTo>
                    <a:cubicBezTo>
                      <a:pt x="1919" y="10314"/>
                      <a:pt x="1799" y="9834"/>
                      <a:pt x="1739" y="9354"/>
                    </a:cubicBezTo>
                    <a:cubicBezTo>
                      <a:pt x="1619" y="8875"/>
                      <a:pt x="1559" y="8455"/>
                      <a:pt x="1439" y="7915"/>
                    </a:cubicBezTo>
                    <a:cubicBezTo>
                      <a:pt x="1379" y="7376"/>
                      <a:pt x="1259" y="6896"/>
                      <a:pt x="1199" y="6416"/>
                    </a:cubicBezTo>
                    <a:cubicBezTo>
                      <a:pt x="1199" y="5937"/>
                      <a:pt x="1139" y="5457"/>
                      <a:pt x="1079" y="4977"/>
                    </a:cubicBezTo>
                    <a:cubicBezTo>
                      <a:pt x="1079" y="4498"/>
                      <a:pt x="959" y="4078"/>
                      <a:pt x="959" y="3658"/>
                    </a:cubicBezTo>
                    <a:lnTo>
                      <a:pt x="959" y="2459"/>
                    </a:lnTo>
                    <a:cubicBezTo>
                      <a:pt x="959" y="1860"/>
                      <a:pt x="1019" y="1260"/>
                      <a:pt x="1139" y="660"/>
                    </a:cubicBezTo>
                    <a:cubicBezTo>
                      <a:pt x="1199" y="421"/>
                      <a:pt x="1259" y="181"/>
                      <a:pt x="13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38"/>
              <p:cNvSpPr/>
              <p:nvPr/>
            </p:nvSpPr>
            <p:spPr>
              <a:xfrm>
                <a:off x="5516507" y="2980187"/>
                <a:ext cx="47489" cy="69457"/>
              </a:xfrm>
              <a:custGeom>
                <a:rect b="b" l="l" r="r" t="t"/>
                <a:pathLst>
                  <a:path extrusionOk="0" h="5005" w="3422">
                    <a:moveTo>
                      <a:pt x="1681" y="1"/>
                    </a:moveTo>
                    <a:cubicBezTo>
                      <a:pt x="895" y="1"/>
                      <a:pt x="118" y="498"/>
                      <a:pt x="61" y="1526"/>
                    </a:cubicBezTo>
                    <a:cubicBezTo>
                      <a:pt x="1" y="2425"/>
                      <a:pt x="600" y="4943"/>
                      <a:pt x="1500" y="5003"/>
                    </a:cubicBezTo>
                    <a:cubicBezTo>
                      <a:pt x="1511" y="5004"/>
                      <a:pt x="1522" y="5004"/>
                      <a:pt x="1533" y="5004"/>
                    </a:cubicBezTo>
                    <a:cubicBezTo>
                      <a:pt x="2421" y="5004"/>
                      <a:pt x="3299" y="2654"/>
                      <a:pt x="3358" y="1766"/>
                    </a:cubicBezTo>
                    <a:cubicBezTo>
                      <a:pt x="3421" y="603"/>
                      <a:pt x="2546" y="1"/>
                      <a:pt x="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38"/>
              <p:cNvSpPr/>
              <p:nvPr/>
            </p:nvSpPr>
            <p:spPr>
              <a:xfrm>
                <a:off x="5637883" y="3127009"/>
                <a:ext cx="23314" cy="222165"/>
              </a:xfrm>
              <a:custGeom>
                <a:rect b="b" l="l" r="r" t="t"/>
                <a:pathLst>
                  <a:path extrusionOk="0" h="16009" w="16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240" y="240"/>
                      <a:pt x="300" y="480"/>
                      <a:pt x="300" y="720"/>
                    </a:cubicBezTo>
                    <a:cubicBezTo>
                      <a:pt x="360" y="1319"/>
                      <a:pt x="360" y="1979"/>
                      <a:pt x="300" y="2578"/>
                    </a:cubicBezTo>
                    <a:cubicBezTo>
                      <a:pt x="300" y="2938"/>
                      <a:pt x="180" y="3358"/>
                      <a:pt x="180" y="3778"/>
                    </a:cubicBezTo>
                    <a:cubicBezTo>
                      <a:pt x="120" y="4197"/>
                      <a:pt x="120" y="4677"/>
                      <a:pt x="60" y="5157"/>
                    </a:cubicBezTo>
                    <a:cubicBezTo>
                      <a:pt x="60" y="5576"/>
                      <a:pt x="0" y="6056"/>
                      <a:pt x="0" y="6596"/>
                    </a:cubicBezTo>
                    <a:lnTo>
                      <a:pt x="0" y="8095"/>
                    </a:lnTo>
                    <a:lnTo>
                      <a:pt x="0" y="9593"/>
                    </a:lnTo>
                    <a:lnTo>
                      <a:pt x="0" y="11032"/>
                    </a:lnTo>
                    <a:cubicBezTo>
                      <a:pt x="0" y="11512"/>
                      <a:pt x="0" y="11932"/>
                      <a:pt x="60" y="12411"/>
                    </a:cubicBezTo>
                    <a:cubicBezTo>
                      <a:pt x="60" y="12831"/>
                      <a:pt x="60" y="13191"/>
                      <a:pt x="120" y="13611"/>
                    </a:cubicBezTo>
                    <a:cubicBezTo>
                      <a:pt x="120" y="14030"/>
                      <a:pt x="180" y="14390"/>
                      <a:pt x="180" y="14750"/>
                    </a:cubicBezTo>
                    <a:lnTo>
                      <a:pt x="1200" y="16009"/>
                    </a:lnTo>
                    <a:lnTo>
                      <a:pt x="1679" y="15889"/>
                    </a:lnTo>
                    <a:cubicBezTo>
                      <a:pt x="1679" y="15889"/>
                      <a:pt x="1559" y="15649"/>
                      <a:pt x="1439" y="15289"/>
                    </a:cubicBezTo>
                    <a:cubicBezTo>
                      <a:pt x="1379" y="14870"/>
                      <a:pt x="1200" y="14270"/>
                      <a:pt x="1080" y="13551"/>
                    </a:cubicBezTo>
                    <a:cubicBezTo>
                      <a:pt x="960" y="12831"/>
                      <a:pt x="840" y="11932"/>
                      <a:pt x="780" y="11032"/>
                    </a:cubicBezTo>
                    <a:cubicBezTo>
                      <a:pt x="720" y="10553"/>
                      <a:pt x="720" y="10133"/>
                      <a:pt x="660" y="9593"/>
                    </a:cubicBezTo>
                    <a:cubicBezTo>
                      <a:pt x="600" y="9114"/>
                      <a:pt x="600" y="8634"/>
                      <a:pt x="600" y="8095"/>
                    </a:cubicBezTo>
                    <a:cubicBezTo>
                      <a:pt x="600" y="7615"/>
                      <a:pt x="540" y="7075"/>
                      <a:pt x="600" y="6596"/>
                    </a:cubicBezTo>
                    <a:cubicBezTo>
                      <a:pt x="600" y="6116"/>
                      <a:pt x="600" y="5636"/>
                      <a:pt x="660" y="5157"/>
                    </a:cubicBezTo>
                    <a:cubicBezTo>
                      <a:pt x="660" y="4737"/>
                      <a:pt x="720" y="4257"/>
                      <a:pt x="720" y="3838"/>
                    </a:cubicBezTo>
                    <a:cubicBezTo>
                      <a:pt x="720" y="3418"/>
                      <a:pt x="780" y="3058"/>
                      <a:pt x="840" y="2638"/>
                    </a:cubicBezTo>
                    <a:cubicBezTo>
                      <a:pt x="900" y="2039"/>
                      <a:pt x="1020" y="1439"/>
                      <a:pt x="1200" y="840"/>
                    </a:cubicBezTo>
                    <a:cubicBezTo>
                      <a:pt x="1319" y="600"/>
                      <a:pt x="1379" y="420"/>
                      <a:pt x="1499" y="180"/>
                    </a:cubicBez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38"/>
              <p:cNvSpPr/>
              <p:nvPr/>
            </p:nvSpPr>
            <p:spPr>
              <a:xfrm>
                <a:off x="5632172" y="3072757"/>
                <a:ext cx="49945" cy="68541"/>
              </a:xfrm>
              <a:custGeom>
                <a:rect b="b" l="l" r="r" t="t"/>
                <a:pathLst>
                  <a:path extrusionOk="0" h="4939" w="3599">
                    <a:moveTo>
                      <a:pt x="1736" y="0"/>
                    </a:moveTo>
                    <a:cubicBezTo>
                      <a:pt x="1044" y="0"/>
                      <a:pt x="360" y="408"/>
                      <a:pt x="181" y="1331"/>
                    </a:cubicBezTo>
                    <a:cubicBezTo>
                      <a:pt x="1" y="2171"/>
                      <a:pt x="241" y="4749"/>
                      <a:pt x="1140" y="4929"/>
                    </a:cubicBezTo>
                    <a:cubicBezTo>
                      <a:pt x="1174" y="4935"/>
                      <a:pt x="1208" y="4939"/>
                      <a:pt x="1243" y="4939"/>
                    </a:cubicBezTo>
                    <a:cubicBezTo>
                      <a:pt x="2128" y="4939"/>
                      <a:pt x="3243" y="2796"/>
                      <a:pt x="3358" y="1931"/>
                    </a:cubicBezTo>
                    <a:cubicBezTo>
                      <a:pt x="3598" y="730"/>
                      <a:pt x="2661" y="0"/>
                      <a:pt x="17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38"/>
              <p:cNvSpPr/>
              <p:nvPr/>
            </p:nvSpPr>
            <p:spPr>
              <a:xfrm>
                <a:off x="5729413" y="3233514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1"/>
                    </a:moveTo>
                    <a:lnTo>
                      <a:pt x="1500" y="1"/>
                    </a:lnTo>
                    <a:cubicBezTo>
                      <a:pt x="1560" y="241"/>
                      <a:pt x="1560" y="480"/>
                      <a:pt x="1560" y="720"/>
                    </a:cubicBezTo>
                    <a:cubicBezTo>
                      <a:pt x="1560" y="1320"/>
                      <a:pt x="1440" y="1979"/>
                      <a:pt x="1320" y="2579"/>
                    </a:cubicBezTo>
                    <a:cubicBezTo>
                      <a:pt x="1260" y="2939"/>
                      <a:pt x="1140" y="3298"/>
                      <a:pt x="1080" y="3718"/>
                    </a:cubicBezTo>
                    <a:cubicBezTo>
                      <a:pt x="1020" y="4198"/>
                      <a:pt x="960" y="4618"/>
                      <a:pt x="840" y="5097"/>
                    </a:cubicBezTo>
                    <a:cubicBezTo>
                      <a:pt x="780" y="5517"/>
                      <a:pt x="720" y="5997"/>
                      <a:pt x="600" y="6536"/>
                    </a:cubicBezTo>
                    <a:lnTo>
                      <a:pt x="420" y="8035"/>
                    </a:lnTo>
                    <a:cubicBezTo>
                      <a:pt x="360" y="8515"/>
                      <a:pt x="300" y="8994"/>
                      <a:pt x="241" y="9534"/>
                    </a:cubicBezTo>
                    <a:cubicBezTo>
                      <a:pt x="241" y="10014"/>
                      <a:pt x="181" y="10493"/>
                      <a:pt x="121" y="10973"/>
                    </a:cubicBezTo>
                    <a:cubicBezTo>
                      <a:pt x="61" y="11453"/>
                      <a:pt x="121" y="11872"/>
                      <a:pt x="61" y="12352"/>
                    </a:cubicBezTo>
                    <a:cubicBezTo>
                      <a:pt x="1" y="12772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cubicBezTo>
                      <a:pt x="1380" y="15949"/>
                      <a:pt x="1320" y="15710"/>
                      <a:pt x="1260" y="15290"/>
                    </a:cubicBezTo>
                    <a:cubicBezTo>
                      <a:pt x="1140" y="14870"/>
                      <a:pt x="1140" y="14271"/>
                      <a:pt x="1020" y="13551"/>
                    </a:cubicBezTo>
                    <a:cubicBezTo>
                      <a:pt x="960" y="12772"/>
                      <a:pt x="960" y="11932"/>
                      <a:pt x="960" y="10973"/>
                    </a:cubicBezTo>
                    <a:lnTo>
                      <a:pt x="960" y="9594"/>
                    </a:lnTo>
                    <a:cubicBezTo>
                      <a:pt x="960" y="9054"/>
                      <a:pt x="1020" y="8575"/>
                      <a:pt x="1080" y="8095"/>
                    </a:cubicBezTo>
                    <a:cubicBezTo>
                      <a:pt x="1080" y="7555"/>
                      <a:pt x="1140" y="7076"/>
                      <a:pt x="1200" y="6596"/>
                    </a:cubicBezTo>
                    <a:cubicBezTo>
                      <a:pt x="1260" y="6116"/>
                      <a:pt x="1320" y="5637"/>
                      <a:pt x="1380" y="5157"/>
                    </a:cubicBezTo>
                    <a:cubicBezTo>
                      <a:pt x="1440" y="4677"/>
                      <a:pt x="1500" y="4258"/>
                      <a:pt x="1620" y="3838"/>
                    </a:cubicBezTo>
                    <a:cubicBezTo>
                      <a:pt x="1679" y="3418"/>
                      <a:pt x="1739" y="3059"/>
                      <a:pt x="1859" y="2639"/>
                    </a:cubicBezTo>
                    <a:cubicBezTo>
                      <a:pt x="1979" y="2039"/>
                      <a:pt x="2159" y="1500"/>
                      <a:pt x="2459" y="960"/>
                    </a:cubicBezTo>
                    <a:cubicBezTo>
                      <a:pt x="2519" y="720"/>
                      <a:pt x="2639" y="540"/>
                      <a:pt x="2819" y="361"/>
                    </a:cubicBezTo>
                    <a:lnTo>
                      <a:pt x="15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38"/>
              <p:cNvSpPr/>
              <p:nvPr/>
            </p:nvSpPr>
            <p:spPr>
              <a:xfrm>
                <a:off x="5744506" y="3181205"/>
                <a:ext cx="52207" cy="67556"/>
              </a:xfrm>
              <a:custGeom>
                <a:rect b="b" l="l" r="r" t="t"/>
                <a:pathLst>
                  <a:path extrusionOk="0" h="4868" w="3762">
                    <a:moveTo>
                      <a:pt x="1756" y="1"/>
                    </a:moveTo>
                    <a:cubicBezTo>
                      <a:pt x="1123" y="1"/>
                      <a:pt x="497" y="340"/>
                      <a:pt x="241" y="1132"/>
                    </a:cubicBezTo>
                    <a:cubicBezTo>
                      <a:pt x="1" y="1971"/>
                      <a:pt x="1" y="4609"/>
                      <a:pt x="840" y="4849"/>
                    </a:cubicBezTo>
                    <a:cubicBezTo>
                      <a:pt x="885" y="4862"/>
                      <a:pt x="932" y="4868"/>
                      <a:pt x="980" y="4868"/>
                    </a:cubicBezTo>
                    <a:cubicBezTo>
                      <a:pt x="1830" y="4868"/>
                      <a:pt x="3131" y="2942"/>
                      <a:pt x="3358" y="2091"/>
                    </a:cubicBezTo>
                    <a:cubicBezTo>
                      <a:pt x="3762" y="844"/>
                      <a:pt x="2752" y="1"/>
                      <a:pt x="17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38"/>
              <p:cNvSpPr/>
              <p:nvPr/>
            </p:nvSpPr>
            <p:spPr>
              <a:xfrm>
                <a:off x="5825107" y="3375812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0"/>
                    </a:moveTo>
                    <a:cubicBezTo>
                      <a:pt x="1560" y="240"/>
                      <a:pt x="1560" y="480"/>
                      <a:pt x="1560" y="720"/>
                    </a:cubicBezTo>
                    <a:cubicBezTo>
                      <a:pt x="1560" y="1379"/>
                      <a:pt x="1500" y="1979"/>
                      <a:pt x="1320" y="2579"/>
                    </a:cubicBezTo>
                    <a:cubicBezTo>
                      <a:pt x="1260" y="2938"/>
                      <a:pt x="1140" y="3298"/>
                      <a:pt x="1080" y="3778"/>
                    </a:cubicBezTo>
                    <a:cubicBezTo>
                      <a:pt x="1020" y="4197"/>
                      <a:pt x="960" y="4617"/>
                      <a:pt x="840" y="5097"/>
                    </a:cubicBezTo>
                    <a:cubicBezTo>
                      <a:pt x="780" y="5576"/>
                      <a:pt x="720" y="6056"/>
                      <a:pt x="600" y="6536"/>
                    </a:cubicBezTo>
                    <a:lnTo>
                      <a:pt x="420" y="8035"/>
                    </a:lnTo>
                    <a:cubicBezTo>
                      <a:pt x="360" y="8514"/>
                      <a:pt x="301" y="8994"/>
                      <a:pt x="241" y="9534"/>
                    </a:cubicBezTo>
                    <a:cubicBezTo>
                      <a:pt x="181" y="10013"/>
                      <a:pt x="241" y="10493"/>
                      <a:pt x="121" y="10973"/>
                    </a:cubicBezTo>
                    <a:cubicBezTo>
                      <a:pt x="61" y="11452"/>
                      <a:pt x="121" y="11872"/>
                      <a:pt x="61" y="12352"/>
                    </a:cubicBezTo>
                    <a:cubicBezTo>
                      <a:pt x="1" y="12771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lnTo>
                      <a:pt x="1260" y="15290"/>
                    </a:lnTo>
                    <a:cubicBezTo>
                      <a:pt x="1200" y="14870"/>
                      <a:pt x="1080" y="14270"/>
                      <a:pt x="1020" y="13551"/>
                    </a:cubicBezTo>
                    <a:cubicBezTo>
                      <a:pt x="1020" y="12771"/>
                      <a:pt x="960" y="11932"/>
                      <a:pt x="960" y="10973"/>
                    </a:cubicBezTo>
                    <a:cubicBezTo>
                      <a:pt x="960" y="10553"/>
                      <a:pt x="960" y="10073"/>
                      <a:pt x="960" y="9594"/>
                    </a:cubicBezTo>
                    <a:cubicBezTo>
                      <a:pt x="960" y="9054"/>
                      <a:pt x="1020" y="8574"/>
                      <a:pt x="1080" y="8095"/>
                    </a:cubicBezTo>
                    <a:cubicBezTo>
                      <a:pt x="1080" y="7555"/>
                      <a:pt x="1080" y="7075"/>
                      <a:pt x="1200" y="6596"/>
                    </a:cubicBezTo>
                    <a:cubicBezTo>
                      <a:pt x="1260" y="6116"/>
                      <a:pt x="1320" y="5636"/>
                      <a:pt x="1380" y="5157"/>
                    </a:cubicBezTo>
                    <a:cubicBezTo>
                      <a:pt x="1440" y="4677"/>
                      <a:pt x="1560" y="4257"/>
                      <a:pt x="1620" y="3838"/>
                    </a:cubicBezTo>
                    <a:cubicBezTo>
                      <a:pt x="1680" y="3418"/>
                      <a:pt x="1739" y="2998"/>
                      <a:pt x="1859" y="2639"/>
                    </a:cubicBezTo>
                    <a:cubicBezTo>
                      <a:pt x="1979" y="2039"/>
                      <a:pt x="2219" y="1499"/>
                      <a:pt x="2459" y="960"/>
                    </a:cubicBezTo>
                    <a:cubicBezTo>
                      <a:pt x="2579" y="720"/>
                      <a:pt x="2699" y="540"/>
                      <a:pt x="2819" y="360"/>
                    </a:cubicBezTo>
                    <a:lnTo>
                      <a:pt x="15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38"/>
              <p:cNvSpPr/>
              <p:nvPr/>
            </p:nvSpPr>
            <p:spPr>
              <a:xfrm>
                <a:off x="5840915" y="3321588"/>
                <a:ext cx="53706" cy="68777"/>
              </a:xfrm>
              <a:custGeom>
                <a:rect b="b" l="l" r="r" t="t"/>
                <a:pathLst>
                  <a:path extrusionOk="0" h="4956" w="3870">
                    <a:moveTo>
                      <a:pt x="1768" y="1"/>
                    </a:moveTo>
                    <a:cubicBezTo>
                      <a:pt x="1103" y="1"/>
                      <a:pt x="452" y="378"/>
                      <a:pt x="241" y="1269"/>
                    </a:cubicBezTo>
                    <a:cubicBezTo>
                      <a:pt x="1" y="2109"/>
                      <a:pt x="1" y="4687"/>
                      <a:pt x="840" y="4927"/>
                    </a:cubicBezTo>
                    <a:cubicBezTo>
                      <a:pt x="894" y="4946"/>
                      <a:pt x="950" y="4955"/>
                      <a:pt x="1009" y="4955"/>
                    </a:cubicBezTo>
                    <a:cubicBezTo>
                      <a:pt x="1859" y="4955"/>
                      <a:pt x="3134" y="3014"/>
                      <a:pt x="3358" y="2229"/>
                    </a:cubicBezTo>
                    <a:cubicBezTo>
                      <a:pt x="3869" y="915"/>
                      <a:pt x="2803" y="1"/>
                      <a:pt x="17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38"/>
              <p:cNvSpPr/>
              <p:nvPr/>
            </p:nvSpPr>
            <p:spPr>
              <a:xfrm>
                <a:off x="5902495" y="3524757"/>
                <a:ext cx="64086" cy="218848"/>
              </a:xfrm>
              <a:custGeom>
                <a:rect b="b" l="l" r="r" t="t"/>
                <a:pathLst>
                  <a:path extrusionOk="0" h="15770" w="4618">
                    <a:moveTo>
                      <a:pt x="3358" y="1"/>
                    </a:moveTo>
                    <a:cubicBezTo>
                      <a:pt x="3358" y="301"/>
                      <a:pt x="3358" y="540"/>
                      <a:pt x="3298" y="780"/>
                    </a:cubicBezTo>
                    <a:cubicBezTo>
                      <a:pt x="3238" y="1380"/>
                      <a:pt x="3059" y="1979"/>
                      <a:pt x="2879" y="2579"/>
                    </a:cubicBezTo>
                    <a:cubicBezTo>
                      <a:pt x="2759" y="2939"/>
                      <a:pt x="2579" y="3298"/>
                      <a:pt x="2459" y="3718"/>
                    </a:cubicBezTo>
                    <a:cubicBezTo>
                      <a:pt x="2339" y="4078"/>
                      <a:pt x="2219" y="4558"/>
                      <a:pt x="2099" y="4977"/>
                    </a:cubicBezTo>
                    <a:lnTo>
                      <a:pt x="1679" y="6356"/>
                    </a:lnTo>
                    <a:cubicBezTo>
                      <a:pt x="1560" y="6836"/>
                      <a:pt x="1380" y="7316"/>
                      <a:pt x="1260" y="7855"/>
                    </a:cubicBezTo>
                    <a:cubicBezTo>
                      <a:pt x="1140" y="8335"/>
                      <a:pt x="1020" y="8814"/>
                      <a:pt x="900" y="9294"/>
                    </a:cubicBezTo>
                    <a:cubicBezTo>
                      <a:pt x="780" y="9774"/>
                      <a:pt x="720" y="10253"/>
                      <a:pt x="600" y="10733"/>
                    </a:cubicBezTo>
                    <a:cubicBezTo>
                      <a:pt x="480" y="11153"/>
                      <a:pt x="420" y="11573"/>
                      <a:pt x="360" y="12052"/>
                    </a:cubicBezTo>
                    <a:cubicBezTo>
                      <a:pt x="300" y="12532"/>
                      <a:pt x="181" y="12832"/>
                      <a:pt x="121" y="13251"/>
                    </a:cubicBezTo>
                    <a:cubicBezTo>
                      <a:pt x="61" y="13671"/>
                      <a:pt x="1" y="14031"/>
                      <a:pt x="1" y="14391"/>
                    </a:cubicBezTo>
                    <a:lnTo>
                      <a:pt x="720" y="15770"/>
                    </a:lnTo>
                    <a:lnTo>
                      <a:pt x="1140" y="15770"/>
                    </a:lnTo>
                    <a:cubicBezTo>
                      <a:pt x="1140" y="15770"/>
                      <a:pt x="1200" y="15530"/>
                      <a:pt x="1140" y="15110"/>
                    </a:cubicBezTo>
                    <a:cubicBezTo>
                      <a:pt x="1080" y="14690"/>
                      <a:pt x="1080" y="14091"/>
                      <a:pt x="1140" y="13371"/>
                    </a:cubicBezTo>
                    <a:cubicBezTo>
                      <a:pt x="1200" y="12592"/>
                      <a:pt x="1260" y="11752"/>
                      <a:pt x="1380" y="10853"/>
                    </a:cubicBezTo>
                    <a:cubicBezTo>
                      <a:pt x="1500" y="10373"/>
                      <a:pt x="1560" y="9894"/>
                      <a:pt x="1620" y="9414"/>
                    </a:cubicBezTo>
                    <a:cubicBezTo>
                      <a:pt x="1679" y="8934"/>
                      <a:pt x="1799" y="8455"/>
                      <a:pt x="1919" y="7975"/>
                    </a:cubicBezTo>
                    <a:cubicBezTo>
                      <a:pt x="1979" y="7495"/>
                      <a:pt x="2099" y="7016"/>
                      <a:pt x="2219" y="6536"/>
                    </a:cubicBezTo>
                    <a:cubicBezTo>
                      <a:pt x="2339" y="6056"/>
                      <a:pt x="2459" y="5577"/>
                      <a:pt x="2579" y="5157"/>
                    </a:cubicBezTo>
                    <a:cubicBezTo>
                      <a:pt x="2759" y="4677"/>
                      <a:pt x="2879" y="4258"/>
                      <a:pt x="2999" y="3838"/>
                    </a:cubicBezTo>
                    <a:cubicBezTo>
                      <a:pt x="3059" y="3478"/>
                      <a:pt x="3238" y="3059"/>
                      <a:pt x="3358" y="2699"/>
                    </a:cubicBezTo>
                    <a:cubicBezTo>
                      <a:pt x="3598" y="2159"/>
                      <a:pt x="3838" y="1620"/>
                      <a:pt x="4198" y="1080"/>
                    </a:cubicBezTo>
                    <a:cubicBezTo>
                      <a:pt x="4318" y="900"/>
                      <a:pt x="4438" y="720"/>
                      <a:pt x="4617" y="540"/>
                    </a:cubicBezTo>
                    <a:lnTo>
                      <a:pt x="33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38"/>
              <p:cNvSpPr/>
              <p:nvPr/>
            </p:nvSpPr>
            <p:spPr>
              <a:xfrm>
                <a:off x="5942438" y="3475391"/>
                <a:ext cx="58896" cy="65807"/>
              </a:xfrm>
              <a:custGeom>
                <a:rect b="b" l="l" r="r" t="t"/>
                <a:pathLst>
                  <a:path extrusionOk="0" h="4742" w="4244">
                    <a:moveTo>
                      <a:pt x="2155" y="1"/>
                    </a:moveTo>
                    <a:cubicBezTo>
                      <a:pt x="1595" y="1"/>
                      <a:pt x="1034" y="290"/>
                      <a:pt x="720" y="980"/>
                    </a:cubicBezTo>
                    <a:cubicBezTo>
                      <a:pt x="360" y="1759"/>
                      <a:pt x="1" y="4337"/>
                      <a:pt x="840" y="4697"/>
                    </a:cubicBezTo>
                    <a:cubicBezTo>
                      <a:pt x="906" y="4727"/>
                      <a:pt x="978" y="4741"/>
                      <a:pt x="1055" y="4741"/>
                    </a:cubicBezTo>
                    <a:cubicBezTo>
                      <a:pt x="1893" y="4741"/>
                      <a:pt x="3329" y="3067"/>
                      <a:pt x="3658" y="2299"/>
                    </a:cubicBezTo>
                    <a:cubicBezTo>
                      <a:pt x="4244" y="1010"/>
                      <a:pt x="3201" y="1"/>
                      <a:pt x="21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38"/>
              <p:cNvSpPr/>
              <p:nvPr/>
            </p:nvSpPr>
            <p:spPr>
              <a:xfrm>
                <a:off x="5465634" y="3329207"/>
                <a:ext cx="216350" cy="54941"/>
              </a:xfrm>
              <a:custGeom>
                <a:rect b="b" l="l" r="r" t="t"/>
                <a:pathLst>
                  <a:path extrusionOk="0" h="3959" w="15590">
                    <a:moveTo>
                      <a:pt x="0" y="1"/>
                    </a:moveTo>
                    <a:lnTo>
                      <a:pt x="0" y="1380"/>
                    </a:lnTo>
                    <a:cubicBezTo>
                      <a:pt x="240" y="1260"/>
                      <a:pt x="420" y="1200"/>
                      <a:pt x="660" y="1200"/>
                    </a:cubicBezTo>
                    <a:cubicBezTo>
                      <a:pt x="1259" y="1080"/>
                      <a:pt x="1859" y="1020"/>
                      <a:pt x="2459" y="1020"/>
                    </a:cubicBezTo>
                    <a:cubicBezTo>
                      <a:pt x="2878" y="1020"/>
                      <a:pt x="3298" y="1080"/>
                      <a:pt x="3718" y="1080"/>
                    </a:cubicBezTo>
                    <a:lnTo>
                      <a:pt x="5037" y="1260"/>
                    </a:lnTo>
                    <a:lnTo>
                      <a:pt x="6416" y="1380"/>
                    </a:lnTo>
                    <a:lnTo>
                      <a:pt x="7915" y="1680"/>
                    </a:lnTo>
                    <a:cubicBezTo>
                      <a:pt x="8394" y="1740"/>
                      <a:pt x="8874" y="1800"/>
                      <a:pt x="9354" y="1920"/>
                    </a:cubicBezTo>
                    <a:lnTo>
                      <a:pt x="10733" y="2279"/>
                    </a:lnTo>
                    <a:cubicBezTo>
                      <a:pt x="11632" y="2519"/>
                      <a:pt x="12471" y="2759"/>
                      <a:pt x="13191" y="3059"/>
                    </a:cubicBezTo>
                    <a:cubicBezTo>
                      <a:pt x="13850" y="3299"/>
                      <a:pt x="14450" y="3538"/>
                      <a:pt x="14810" y="3658"/>
                    </a:cubicBezTo>
                    <a:lnTo>
                      <a:pt x="15409" y="3958"/>
                    </a:lnTo>
                    <a:lnTo>
                      <a:pt x="15589" y="3538"/>
                    </a:lnTo>
                    <a:lnTo>
                      <a:pt x="14570" y="2339"/>
                    </a:lnTo>
                    <a:lnTo>
                      <a:pt x="13491" y="2039"/>
                    </a:lnTo>
                    <a:lnTo>
                      <a:pt x="12292" y="1740"/>
                    </a:lnTo>
                    <a:cubicBezTo>
                      <a:pt x="11872" y="1680"/>
                      <a:pt x="11392" y="1560"/>
                      <a:pt x="10913" y="1500"/>
                    </a:cubicBezTo>
                    <a:lnTo>
                      <a:pt x="9474" y="1260"/>
                    </a:lnTo>
                    <a:cubicBezTo>
                      <a:pt x="8994" y="1140"/>
                      <a:pt x="8514" y="1140"/>
                      <a:pt x="7975" y="1020"/>
                    </a:cubicBezTo>
                    <a:lnTo>
                      <a:pt x="6476" y="840"/>
                    </a:lnTo>
                    <a:lnTo>
                      <a:pt x="5037" y="720"/>
                    </a:lnTo>
                    <a:lnTo>
                      <a:pt x="3718" y="600"/>
                    </a:lnTo>
                    <a:cubicBezTo>
                      <a:pt x="3508" y="570"/>
                      <a:pt x="3298" y="570"/>
                      <a:pt x="3096" y="570"/>
                    </a:cubicBezTo>
                    <a:cubicBezTo>
                      <a:pt x="2893" y="570"/>
                      <a:pt x="2698" y="570"/>
                      <a:pt x="2519" y="541"/>
                    </a:cubicBezTo>
                    <a:cubicBezTo>
                      <a:pt x="1919" y="481"/>
                      <a:pt x="1319" y="421"/>
                      <a:pt x="720" y="241"/>
                    </a:cubicBezTo>
                    <a:cubicBezTo>
                      <a:pt x="480" y="181"/>
                      <a:pt x="240" y="1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38"/>
              <p:cNvSpPr/>
              <p:nvPr/>
            </p:nvSpPr>
            <p:spPr>
              <a:xfrm>
                <a:off x="5400446" y="3318396"/>
                <a:ext cx="77672" cy="44991"/>
              </a:xfrm>
              <a:custGeom>
                <a:rect b="b" l="l" r="r" t="t"/>
                <a:pathLst>
                  <a:path extrusionOk="0" h="3242" w="5597">
                    <a:moveTo>
                      <a:pt x="2179" y="0"/>
                    </a:moveTo>
                    <a:cubicBezTo>
                      <a:pt x="0" y="59"/>
                      <a:pt x="77" y="3241"/>
                      <a:pt x="2182" y="3241"/>
                    </a:cubicBezTo>
                    <a:cubicBezTo>
                      <a:pt x="2221" y="3241"/>
                      <a:pt x="2259" y="3240"/>
                      <a:pt x="2299" y="3238"/>
                    </a:cubicBezTo>
                    <a:cubicBezTo>
                      <a:pt x="3198" y="3238"/>
                      <a:pt x="5597" y="2399"/>
                      <a:pt x="5597" y="1499"/>
                    </a:cubicBezTo>
                    <a:cubicBezTo>
                      <a:pt x="5537" y="600"/>
                      <a:pt x="3079" y="0"/>
                      <a:pt x="21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38"/>
              <p:cNvSpPr/>
              <p:nvPr/>
            </p:nvSpPr>
            <p:spPr>
              <a:xfrm>
                <a:off x="5538858" y="3459861"/>
                <a:ext cx="222179" cy="32459"/>
              </a:xfrm>
              <a:custGeom>
                <a:rect b="b" l="l" r="r" t="t"/>
                <a:pathLst>
                  <a:path extrusionOk="0" h="2339" w="16010">
                    <a:moveTo>
                      <a:pt x="1" y="0"/>
                    </a:moveTo>
                    <a:lnTo>
                      <a:pt x="120" y="1379"/>
                    </a:lnTo>
                    <a:cubicBezTo>
                      <a:pt x="360" y="1259"/>
                      <a:pt x="540" y="1199"/>
                      <a:pt x="780" y="1139"/>
                    </a:cubicBezTo>
                    <a:cubicBezTo>
                      <a:pt x="1380" y="959"/>
                      <a:pt x="1979" y="840"/>
                      <a:pt x="2579" y="780"/>
                    </a:cubicBezTo>
                    <a:cubicBezTo>
                      <a:pt x="2998" y="780"/>
                      <a:pt x="3358" y="720"/>
                      <a:pt x="3778" y="720"/>
                    </a:cubicBezTo>
                    <a:lnTo>
                      <a:pt x="6656" y="720"/>
                    </a:lnTo>
                    <a:lnTo>
                      <a:pt x="8155" y="840"/>
                    </a:lnTo>
                    <a:cubicBezTo>
                      <a:pt x="8634" y="840"/>
                      <a:pt x="9114" y="900"/>
                      <a:pt x="9654" y="959"/>
                    </a:cubicBezTo>
                    <a:lnTo>
                      <a:pt x="11033" y="1199"/>
                    </a:lnTo>
                    <a:cubicBezTo>
                      <a:pt x="11992" y="1319"/>
                      <a:pt x="12831" y="1499"/>
                      <a:pt x="13551" y="1619"/>
                    </a:cubicBezTo>
                    <a:cubicBezTo>
                      <a:pt x="14270" y="1799"/>
                      <a:pt x="14870" y="1979"/>
                      <a:pt x="15230" y="2099"/>
                    </a:cubicBezTo>
                    <a:cubicBezTo>
                      <a:pt x="15589" y="2279"/>
                      <a:pt x="15889" y="2338"/>
                      <a:pt x="15889" y="2338"/>
                    </a:cubicBezTo>
                    <a:lnTo>
                      <a:pt x="16009" y="1919"/>
                    </a:lnTo>
                    <a:lnTo>
                      <a:pt x="14750" y="840"/>
                    </a:lnTo>
                    <a:lnTo>
                      <a:pt x="13611" y="660"/>
                    </a:lnTo>
                    <a:lnTo>
                      <a:pt x="12412" y="540"/>
                    </a:lnTo>
                    <a:cubicBezTo>
                      <a:pt x="11992" y="480"/>
                      <a:pt x="11512" y="420"/>
                      <a:pt x="11033" y="420"/>
                    </a:cubicBezTo>
                    <a:lnTo>
                      <a:pt x="9594" y="300"/>
                    </a:lnTo>
                    <a:cubicBezTo>
                      <a:pt x="9354" y="270"/>
                      <a:pt x="9099" y="270"/>
                      <a:pt x="8844" y="270"/>
                    </a:cubicBezTo>
                    <a:cubicBezTo>
                      <a:pt x="8589" y="270"/>
                      <a:pt x="8335" y="270"/>
                      <a:pt x="8095" y="240"/>
                    </a:cubicBezTo>
                    <a:lnTo>
                      <a:pt x="6596" y="180"/>
                    </a:lnTo>
                    <a:lnTo>
                      <a:pt x="3778" y="180"/>
                    </a:lnTo>
                    <a:cubicBezTo>
                      <a:pt x="3358" y="180"/>
                      <a:pt x="2938" y="240"/>
                      <a:pt x="2579" y="300"/>
                    </a:cubicBezTo>
                    <a:cubicBezTo>
                      <a:pt x="1979" y="300"/>
                      <a:pt x="1380" y="300"/>
                      <a:pt x="780" y="180"/>
                    </a:cubicBezTo>
                    <a:cubicBezTo>
                      <a:pt x="48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38"/>
              <p:cNvSpPr/>
              <p:nvPr/>
            </p:nvSpPr>
            <p:spPr>
              <a:xfrm>
                <a:off x="5474447" y="3452894"/>
                <a:ext cx="80226" cy="45518"/>
              </a:xfrm>
              <a:custGeom>
                <a:rect b="b" l="l" r="r" t="t"/>
                <a:pathLst>
                  <a:path extrusionOk="0" h="3280" w="5781">
                    <a:moveTo>
                      <a:pt x="2468" y="0"/>
                    </a:moveTo>
                    <a:cubicBezTo>
                      <a:pt x="2312" y="0"/>
                      <a:pt x="2175" y="8"/>
                      <a:pt x="2063" y="22"/>
                    </a:cubicBezTo>
                    <a:cubicBezTo>
                      <a:pt x="0" y="309"/>
                      <a:pt x="347" y="3280"/>
                      <a:pt x="2267" y="3280"/>
                    </a:cubicBezTo>
                    <a:cubicBezTo>
                      <a:pt x="2356" y="3280"/>
                      <a:pt x="2448" y="3273"/>
                      <a:pt x="2543" y="3260"/>
                    </a:cubicBezTo>
                    <a:cubicBezTo>
                      <a:pt x="3442" y="3140"/>
                      <a:pt x="5781" y="2061"/>
                      <a:pt x="5661" y="1162"/>
                    </a:cubicBezTo>
                    <a:cubicBezTo>
                      <a:pt x="5556" y="374"/>
                      <a:pt x="3565" y="0"/>
                      <a:pt x="24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38"/>
              <p:cNvSpPr/>
              <p:nvPr/>
            </p:nvSpPr>
            <p:spPr>
              <a:xfrm>
                <a:off x="5635385" y="3572195"/>
                <a:ext cx="218016" cy="47433"/>
              </a:xfrm>
              <a:custGeom>
                <a:rect b="b" l="l" r="r" t="t"/>
                <a:pathLst>
                  <a:path extrusionOk="0" h="3418" w="15710">
                    <a:moveTo>
                      <a:pt x="1" y="0"/>
                    </a:moveTo>
                    <a:lnTo>
                      <a:pt x="61" y="1379"/>
                    </a:lnTo>
                    <a:cubicBezTo>
                      <a:pt x="240" y="1259"/>
                      <a:pt x="480" y="1199"/>
                      <a:pt x="720" y="1140"/>
                    </a:cubicBezTo>
                    <a:cubicBezTo>
                      <a:pt x="1320" y="1020"/>
                      <a:pt x="1919" y="960"/>
                      <a:pt x="2519" y="960"/>
                    </a:cubicBezTo>
                    <a:lnTo>
                      <a:pt x="3718" y="960"/>
                    </a:lnTo>
                    <a:lnTo>
                      <a:pt x="5037" y="1080"/>
                    </a:lnTo>
                    <a:lnTo>
                      <a:pt x="6476" y="1140"/>
                    </a:lnTo>
                    <a:lnTo>
                      <a:pt x="7975" y="1379"/>
                    </a:lnTo>
                    <a:cubicBezTo>
                      <a:pt x="8454" y="1439"/>
                      <a:pt x="8934" y="1499"/>
                      <a:pt x="9414" y="1619"/>
                    </a:cubicBezTo>
                    <a:cubicBezTo>
                      <a:pt x="9893" y="1679"/>
                      <a:pt x="10373" y="1799"/>
                      <a:pt x="10853" y="1919"/>
                    </a:cubicBezTo>
                    <a:cubicBezTo>
                      <a:pt x="11752" y="2099"/>
                      <a:pt x="12532" y="2339"/>
                      <a:pt x="13251" y="2579"/>
                    </a:cubicBezTo>
                    <a:cubicBezTo>
                      <a:pt x="13971" y="2758"/>
                      <a:pt x="14570" y="2998"/>
                      <a:pt x="14930" y="3118"/>
                    </a:cubicBezTo>
                    <a:cubicBezTo>
                      <a:pt x="15350" y="3298"/>
                      <a:pt x="15529" y="3418"/>
                      <a:pt x="15529" y="3418"/>
                    </a:cubicBezTo>
                    <a:lnTo>
                      <a:pt x="15709" y="2998"/>
                    </a:lnTo>
                    <a:lnTo>
                      <a:pt x="14630" y="1799"/>
                    </a:lnTo>
                    <a:lnTo>
                      <a:pt x="13491" y="1559"/>
                    </a:lnTo>
                    <a:lnTo>
                      <a:pt x="12292" y="1319"/>
                    </a:lnTo>
                    <a:cubicBezTo>
                      <a:pt x="11872" y="1259"/>
                      <a:pt x="11452" y="1199"/>
                      <a:pt x="10973" y="1140"/>
                    </a:cubicBezTo>
                    <a:lnTo>
                      <a:pt x="9534" y="900"/>
                    </a:lnTo>
                    <a:cubicBezTo>
                      <a:pt x="9054" y="840"/>
                      <a:pt x="8514" y="840"/>
                      <a:pt x="8035" y="780"/>
                    </a:cubicBezTo>
                    <a:lnTo>
                      <a:pt x="6536" y="600"/>
                    </a:lnTo>
                    <a:lnTo>
                      <a:pt x="5097" y="540"/>
                    </a:lnTo>
                    <a:lnTo>
                      <a:pt x="3718" y="420"/>
                    </a:lnTo>
                    <a:lnTo>
                      <a:pt x="2519" y="420"/>
                    </a:lnTo>
                    <a:cubicBezTo>
                      <a:pt x="1919" y="420"/>
                      <a:pt x="1260" y="360"/>
                      <a:pt x="660" y="240"/>
                    </a:cubicBezTo>
                    <a:cubicBezTo>
                      <a:pt x="42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38"/>
              <p:cNvSpPr/>
              <p:nvPr/>
            </p:nvSpPr>
            <p:spPr>
              <a:xfrm>
                <a:off x="5571307" y="3562147"/>
                <a:ext cx="77395" cy="45837"/>
              </a:xfrm>
              <a:custGeom>
                <a:rect b="b" l="l" r="r" t="t"/>
                <a:pathLst>
                  <a:path extrusionOk="0" h="3303" w="5577">
                    <a:moveTo>
                      <a:pt x="2174" y="1"/>
                    </a:moveTo>
                    <a:cubicBezTo>
                      <a:pt x="2126" y="1"/>
                      <a:pt x="2081" y="2"/>
                      <a:pt x="2039" y="5"/>
                    </a:cubicBezTo>
                    <a:cubicBezTo>
                      <a:pt x="1" y="305"/>
                      <a:pt x="241" y="3303"/>
                      <a:pt x="2279" y="3303"/>
                    </a:cubicBezTo>
                    <a:cubicBezTo>
                      <a:pt x="3179" y="3183"/>
                      <a:pt x="5577" y="2283"/>
                      <a:pt x="5517" y="1384"/>
                    </a:cubicBezTo>
                    <a:cubicBezTo>
                      <a:pt x="5460" y="583"/>
                      <a:pt x="3166" y="1"/>
                      <a:pt x="2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38"/>
              <p:cNvSpPr/>
              <p:nvPr/>
            </p:nvSpPr>
            <p:spPr>
              <a:xfrm>
                <a:off x="5741072" y="3660394"/>
                <a:ext cx="197199" cy="118167"/>
              </a:xfrm>
              <a:custGeom>
                <a:rect b="b" l="l" r="r" t="t"/>
                <a:pathLst>
                  <a:path extrusionOk="0" h="8515" w="14210">
                    <a:moveTo>
                      <a:pt x="420" y="1"/>
                    </a:moveTo>
                    <a:lnTo>
                      <a:pt x="0" y="1320"/>
                    </a:lnTo>
                    <a:cubicBezTo>
                      <a:pt x="120" y="1290"/>
                      <a:pt x="240" y="1275"/>
                      <a:pt x="367" y="1275"/>
                    </a:cubicBezTo>
                    <a:cubicBezTo>
                      <a:pt x="495" y="1275"/>
                      <a:pt x="630" y="1290"/>
                      <a:pt x="780" y="1320"/>
                    </a:cubicBezTo>
                    <a:cubicBezTo>
                      <a:pt x="1379" y="1380"/>
                      <a:pt x="1919" y="1500"/>
                      <a:pt x="2518" y="1740"/>
                    </a:cubicBezTo>
                    <a:cubicBezTo>
                      <a:pt x="2878" y="1859"/>
                      <a:pt x="3238" y="1979"/>
                      <a:pt x="3657" y="2159"/>
                    </a:cubicBezTo>
                    <a:lnTo>
                      <a:pt x="4857" y="2699"/>
                    </a:lnTo>
                    <a:lnTo>
                      <a:pt x="6176" y="3298"/>
                    </a:lnTo>
                    <a:lnTo>
                      <a:pt x="7495" y="4018"/>
                    </a:lnTo>
                    <a:cubicBezTo>
                      <a:pt x="7914" y="4258"/>
                      <a:pt x="8334" y="4438"/>
                      <a:pt x="8754" y="4737"/>
                    </a:cubicBezTo>
                    <a:lnTo>
                      <a:pt x="9953" y="5517"/>
                    </a:lnTo>
                    <a:cubicBezTo>
                      <a:pt x="10792" y="5997"/>
                      <a:pt x="11452" y="6476"/>
                      <a:pt x="12051" y="6956"/>
                    </a:cubicBezTo>
                    <a:cubicBezTo>
                      <a:pt x="12651" y="7376"/>
                      <a:pt x="13131" y="7795"/>
                      <a:pt x="13430" y="8035"/>
                    </a:cubicBezTo>
                    <a:cubicBezTo>
                      <a:pt x="13730" y="8335"/>
                      <a:pt x="13910" y="8515"/>
                      <a:pt x="13910" y="8515"/>
                    </a:cubicBezTo>
                    <a:lnTo>
                      <a:pt x="14210" y="8155"/>
                    </a:lnTo>
                    <a:lnTo>
                      <a:pt x="13550" y="6716"/>
                    </a:lnTo>
                    <a:lnTo>
                      <a:pt x="12591" y="6116"/>
                    </a:lnTo>
                    <a:lnTo>
                      <a:pt x="11512" y="5457"/>
                    </a:lnTo>
                    <a:cubicBezTo>
                      <a:pt x="11152" y="5277"/>
                      <a:pt x="10792" y="5037"/>
                      <a:pt x="10373" y="4797"/>
                    </a:cubicBezTo>
                    <a:lnTo>
                      <a:pt x="9054" y="4138"/>
                    </a:lnTo>
                    <a:cubicBezTo>
                      <a:pt x="8634" y="3898"/>
                      <a:pt x="8154" y="3718"/>
                      <a:pt x="7735" y="3478"/>
                    </a:cubicBezTo>
                    <a:lnTo>
                      <a:pt x="6356" y="2819"/>
                    </a:lnTo>
                    <a:lnTo>
                      <a:pt x="5036" y="2219"/>
                    </a:lnTo>
                    <a:lnTo>
                      <a:pt x="3777" y="1680"/>
                    </a:lnTo>
                    <a:cubicBezTo>
                      <a:pt x="3418" y="1500"/>
                      <a:pt x="3058" y="1440"/>
                      <a:pt x="2638" y="1260"/>
                    </a:cubicBezTo>
                    <a:cubicBezTo>
                      <a:pt x="2099" y="1020"/>
                      <a:pt x="1559" y="780"/>
                      <a:pt x="1019" y="421"/>
                    </a:cubicBezTo>
                    <a:cubicBezTo>
                      <a:pt x="839" y="301"/>
                      <a:pt x="600" y="181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38"/>
              <p:cNvSpPr/>
              <p:nvPr/>
            </p:nvSpPr>
            <p:spPr>
              <a:xfrm>
                <a:off x="5677812" y="3637716"/>
                <a:ext cx="81572" cy="46864"/>
              </a:xfrm>
              <a:custGeom>
                <a:rect b="b" l="l" r="r" t="t"/>
                <a:pathLst>
                  <a:path extrusionOk="0" h="3377" w="5878">
                    <a:moveTo>
                      <a:pt x="2308" y="1"/>
                    </a:moveTo>
                    <a:cubicBezTo>
                      <a:pt x="589" y="1"/>
                      <a:pt x="1" y="2705"/>
                      <a:pt x="1920" y="3254"/>
                    </a:cubicBezTo>
                    <a:cubicBezTo>
                      <a:pt x="2207" y="3330"/>
                      <a:pt x="2658" y="3376"/>
                      <a:pt x="3149" y="3376"/>
                    </a:cubicBezTo>
                    <a:cubicBezTo>
                      <a:pt x="4199" y="3376"/>
                      <a:pt x="5433" y="3166"/>
                      <a:pt x="5637" y="2594"/>
                    </a:cubicBezTo>
                    <a:cubicBezTo>
                      <a:pt x="5877" y="1695"/>
                      <a:pt x="3659" y="316"/>
                      <a:pt x="2819" y="76"/>
                    </a:cubicBezTo>
                    <a:cubicBezTo>
                      <a:pt x="2640" y="25"/>
                      <a:pt x="2469" y="1"/>
                      <a:pt x="2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38"/>
              <p:cNvSpPr/>
              <p:nvPr/>
            </p:nvSpPr>
            <p:spPr>
              <a:xfrm>
                <a:off x="4970344" y="4132879"/>
                <a:ext cx="1040077" cy="252293"/>
              </a:xfrm>
              <a:custGeom>
                <a:rect b="b" l="l" r="r" t="t"/>
                <a:pathLst>
                  <a:path extrusionOk="0" h="18180" w="74947">
                    <a:moveTo>
                      <a:pt x="12919" y="1"/>
                    </a:moveTo>
                    <a:cubicBezTo>
                      <a:pt x="12667" y="1"/>
                      <a:pt x="12418" y="4"/>
                      <a:pt x="12172" y="12"/>
                    </a:cubicBezTo>
                    <a:cubicBezTo>
                      <a:pt x="11552" y="52"/>
                      <a:pt x="10953" y="66"/>
                      <a:pt x="10375" y="66"/>
                    </a:cubicBezTo>
                    <a:cubicBezTo>
                      <a:pt x="9221" y="66"/>
                      <a:pt x="8155" y="12"/>
                      <a:pt x="7195" y="12"/>
                    </a:cubicBezTo>
                    <a:lnTo>
                      <a:pt x="3358" y="252"/>
                    </a:lnTo>
                    <a:cubicBezTo>
                      <a:pt x="2939" y="312"/>
                      <a:pt x="2534" y="342"/>
                      <a:pt x="2129" y="342"/>
                    </a:cubicBezTo>
                    <a:cubicBezTo>
                      <a:pt x="1724" y="342"/>
                      <a:pt x="1320" y="312"/>
                      <a:pt x="900" y="252"/>
                    </a:cubicBezTo>
                    <a:cubicBezTo>
                      <a:pt x="600" y="252"/>
                      <a:pt x="300" y="132"/>
                      <a:pt x="1" y="72"/>
                    </a:cubicBezTo>
                    <a:lnTo>
                      <a:pt x="1" y="72"/>
                    </a:lnTo>
                    <a:lnTo>
                      <a:pt x="121" y="1391"/>
                    </a:lnTo>
                    <a:cubicBezTo>
                      <a:pt x="360" y="1272"/>
                      <a:pt x="660" y="1212"/>
                      <a:pt x="960" y="1152"/>
                    </a:cubicBezTo>
                    <a:cubicBezTo>
                      <a:pt x="1739" y="972"/>
                      <a:pt x="2579" y="912"/>
                      <a:pt x="3418" y="912"/>
                    </a:cubicBezTo>
                    <a:lnTo>
                      <a:pt x="7195" y="732"/>
                    </a:lnTo>
                    <a:cubicBezTo>
                      <a:pt x="8694" y="792"/>
                      <a:pt x="10313" y="912"/>
                      <a:pt x="12112" y="972"/>
                    </a:cubicBezTo>
                    <a:cubicBezTo>
                      <a:pt x="13911" y="1032"/>
                      <a:pt x="15829" y="1272"/>
                      <a:pt x="17928" y="1451"/>
                    </a:cubicBezTo>
                    <a:cubicBezTo>
                      <a:pt x="18947" y="1631"/>
                      <a:pt x="20026" y="1691"/>
                      <a:pt x="21045" y="1811"/>
                    </a:cubicBezTo>
                    <a:lnTo>
                      <a:pt x="24343" y="2291"/>
                    </a:lnTo>
                    <a:cubicBezTo>
                      <a:pt x="25482" y="2471"/>
                      <a:pt x="26621" y="2591"/>
                      <a:pt x="27761" y="2830"/>
                    </a:cubicBezTo>
                    <a:lnTo>
                      <a:pt x="31178" y="3490"/>
                    </a:lnTo>
                    <a:cubicBezTo>
                      <a:pt x="33517" y="3850"/>
                      <a:pt x="35855" y="4449"/>
                      <a:pt x="38193" y="4989"/>
                    </a:cubicBezTo>
                    <a:lnTo>
                      <a:pt x="39992" y="5409"/>
                    </a:lnTo>
                    <a:lnTo>
                      <a:pt x="41671" y="5888"/>
                    </a:lnTo>
                    <a:lnTo>
                      <a:pt x="45148" y="6848"/>
                    </a:lnTo>
                    <a:cubicBezTo>
                      <a:pt x="47367" y="7567"/>
                      <a:pt x="49645" y="8227"/>
                      <a:pt x="51803" y="8946"/>
                    </a:cubicBezTo>
                    <a:cubicBezTo>
                      <a:pt x="53902" y="9666"/>
                      <a:pt x="56000" y="10325"/>
                      <a:pt x="57919" y="11104"/>
                    </a:cubicBezTo>
                    <a:lnTo>
                      <a:pt x="60737" y="12184"/>
                    </a:lnTo>
                    <a:lnTo>
                      <a:pt x="63315" y="13203"/>
                    </a:lnTo>
                    <a:cubicBezTo>
                      <a:pt x="64994" y="13863"/>
                      <a:pt x="66493" y="14582"/>
                      <a:pt x="67812" y="15122"/>
                    </a:cubicBezTo>
                    <a:cubicBezTo>
                      <a:pt x="69131" y="15721"/>
                      <a:pt x="70330" y="16261"/>
                      <a:pt x="71289" y="16740"/>
                    </a:cubicBezTo>
                    <a:cubicBezTo>
                      <a:pt x="72249" y="17220"/>
                      <a:pt x="72968" y="17520"/>
                      <a:pt x="73448" y="17820"/>
                    </a:cubicBezTo>
                    <a:lnTo>
                      <a:pt x="74227" y="18179"/>
                    </a:lnTo>
                    <a:lnTo>
                      <a:pt x="74947" y="17040"/>
                    </a:lnTo>
                    <a:lnTo>
                      <a:pt x="74167" y="16621"/>
                    </a:lnTo>
                    <a:cubicBezTo>
                      <a:pt x="73688" y="16381"/>
                      <a:pt x="72908" y="16021"/>
                      <a:pt x="71949" y="15541"/>
                    </a:cubicBezTo>
                    <a:cubicBezTo>
                      <a:pt x="70930" y="15062"/>
                      <a:pt x="69790" y="14522"/>
                      <a:pt x="68471" y="13863"/>
                    </a:cubicBezTo>
                    <a:cubicBezTo>
                      <a:pt x="67152" y="13263"/>
                      <a:pt x="65593" y="12603"/>
                      <a:pt x="63915" y="11884"/>
                    </a:cubicBezTo>
                    <a:lnTo>
                      <a:pt x="61277" y="10745"/>
                    </a:lnTo>
                    <a:lnTo>
                      <a:pt x="58459" y="9666"/>
                    </a:lnTo>
                    <a:cubicBezTo>
                      <a:pt x="56540" y="8946"/>
                      <a:pt x="54441" y="8227"/>
                      <a:pt x="52283" y="7447"/>
                    </a:cubicBezTo>
                    <a:cubicBezTo>
                      <a:pt x="50125" y="6668"/>
                      <a:pt x="47906" y="6008"/>
                      <a:pt x="45568" y="5349"/>
                    </a:cubicBezTo>
                    <a:lnTo>
                      <a:pt x="42090" y="4389"/>
                    </a:lnTo>
                    <a:lnTo>
                      <a:pt x="40352" y="3910"/>
                    </a:lnTo>
                    <a:lnTo>
                      <a:pt x="38553" y="3490"/>
                    </a:lnTo>
                    <a:cubicBezTo>
                      <a:pt x="36215" y="2950"/>
                      <a:pt x="33876" y="2351"/>
                      <a:pt x="31478" y="1991"/>
                    </a:cubicBezTo>
                    <a:lnTo>
                      <a:pt x="28000" y="1331"/>
                    </a:lnTo>
                    <a:cubicBezTo>
                      <a:pt x="26861" y="1152"/>
                      <a:pt x="25662" y="1032"/>
                      <a:pt x="24583" y="852"/>
                    </a:cubicBezTo>
                    <a:lnTo>
                      <a:pt x="21225" y="492"/>
                    </a:lnTo>
                    <a:cubicBezTo>
                      <a:pt x="20146" y="372"/>
                      <a:pt x="19067" y="312"/>
                      <a:pt x="18048" y="252"/>
                    </a:cubicBezTo>
                    <a:cubicBezTo>
                      <a:pt x="16236" y="149"/>
                      <a:pt x="14514" y="1"/>
                      <a:pt x="12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38"/>
              <p:cNvSpPr/>
              <p:nvPr/>
            </p:nvSpPr>
            <p:spPr>
              <a:xfrm>
                <a:off x="5023777" y="4137209"/>
                <a:ext cx="203028" cy="120651"/>
              </a:xfrm>
              <a:custGeom>
                <a:rect b="b" l="l" r="r" t="t"/>
                <a:pathLst>
                  <a:path extrusionOk="0" h="8694" w="14630">
                    <a:moveTo>
                      <a:pt x="14270" y="0"/>
                    </a:moveTo>
                    <a:cubicBezTo>
                      <a:pt x="14270" y="0"/>
                      <a:pt x="14090" y="60"/>
                      <a:pt x="13610" y="240"/>
                    </a:cubicBezTo>
                    <a:cubicBezTo>
                      <a:pt x="13191" y="420"/>
                      <a:pt x="12651" y="660"/>
                      <a:pt x="11932" y="1019"/>
                    </a:cubicBezTo>
                    <a:lnTo>
                      <a:pt x="10793" y="1559"/>
                    </a:lnTo>
                    <a:cubicBezTo>
                      <a:pt x="10433" y="1739"/>
                      <a:pt x="10013" y="1919"/>
                      <a:pt x="9593" y="2099"/>
                    </a:cubicBezTo>
                    <a:lnTo>
                      <a:pt x="8274" y="2818"/>
                    </a:lnTo>
                    <a:cubicBezTo>
                      <a:pt x="7855" y="2998"/>
                      <a:pt x="7435" y="3298"/>
                      <a:pt x="7015" y="3538"/>
                    </a:cubicBezTo>
                    <a:lnTo>
                      <a:pt x="5696" y="4317"/>
                    </a:lnTo>
                    <a:lnTo>
                      <a:pt x="4497" y="5037"/>
                    </a:lnTo>
                    <a:lnTo>
                      <a:pt x="3298" y="5816"/>
                    </a:lnTo>
                    <a:cubicBezTo>
                      <a:pt x="2938" y="5996"/>
                      <a:pt x="2638" y="6296"/>
                      <a:pt x="2339" y="6476"/>
                    </a:cubicBezTo>
                    <a:cubicBezTo>
                      <a:pt x="1799" y="6835"/>
                      <a:pt x="1259" y="7135"/>
                      <a:pt x="720" y="7375"/>
                    </a:cubicBezTo>
                    <a:cubicBezTo>
                      <a:pt x="480" y="7495"/>
                      <a:pt x="240" y="7555"/>
                      <a:pt x="0" y="7615"/>
                    </a:cubicBezTo>
                    <a:lnTo>
                      <a:pt x="840" y="8694"/>
                    </a:lnTo>
                    <a:cubicBezTo>
                      <a:pt x="960" y="8454"/>
                      <a:pt x="1139" y="8274"/>
                      <a:pt x="1259" y="8094"/>
                    </a:cubicBezTo>
                    <a:cubicBezTo>
                      <a:pt x="1679" y="7675"/>
                      <a:pt x="2099" y="7255"/>
                      <a:pt x="2578" y="6835"/>
                    </a:cubicBezTo>
                    <a:cubicBezTo>
                      <a:pt x="2878" y="6655"/>
                      <a:pt x="3178" y="6416"/>
                      <a:pt x="3598" y="6176"/>
                    </a:cubicBezTo>
                    <a:lnTo>
                      <a:pt x="4737" y="5456"/>
                    </a:lnTo>
                    <a:lnTo>
                      <a:pt x="5936" y="4737"/>
                    </a:lnTo>
                    <a:lnTo>
                      <a:pt x="7255" y="4077"/>
                    </a:lnTo>
                    <a:cubicBezTo>
                      <a:pt x="7675" y="3837"/>
                      <a:pt x="8154" y="3598"/>
                      <a:pt x="8574" y="3418"/>
                    </a:cubicBezTo>
                    <a:lnTo>
                      <a:pt x="9893" y="2818"/>
                    </a:lnTo>
                    <a:cubicBezTo>
                      <a:pt x="10733" y="2458"/>
                      <a:pt x="11572" y="2159"/>
                      <a:pt x="12231" y="1919"/>
                    </a:cubicBezTo>
                    <a:cubicBezTo>
                      <a:pt x="12951" y="1679"/>
                      <a:pt x="13551" y="1559"/>
                      <a:pt x="13970" y="1439"/>
                    </a:cubicBezTo>
                    <a:cubicBezTo>
                      <a:pt x="14390" y="1379"/>
                      <a:pt x="14630" y="1319"/>
                      <a:pt x="14630" y="1319"/>
                    </a:cubicBezTo>
                    <a:lnTo>
                      <a:pt x="142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38"/>
              <p:cNvSpPr/>
              <p:nvPr/>
            </p:nvSpPr>
            <p:spPr>
              <a:xfrm>
                <a:off x="4970344" y="4239064"/>
                <a:ext cx="77575" cy="56301"/>
              </a:xfrm>
              <a:custGeom>
                <a:rect b="b" l="l" r="r" t="t"/>
                <a:pathLst>
                  <a:path extrusionOk="0" h="4057" w="5590">
                    <a:moveTo>
                      <a:pt x="4338" y="1"/>
                    </a:moveTo>
                    <a:cubicBezTo>
                      <a:pt x="3397" y="1"/>
                      <a:pt x="1886" y="700"/>
                      <a:pt x="1332" y="1115"/>
                    </a:cubicBezTo>
                    <a:cubicBezTo>
                      <a:pt x="1" y="2209"/>
                      <a:pt x="1045" y="4057"/>
                      <a:pt x="2372" y="4057"/>
                    </a:cubicBezTo>
                    <a:cubicBezTo>
                      <a:pt x="2718" y="4057"/>
                      <a:pt x="3083" y="3931"/>
                      <a:pt x="3431" y="3633"/>
                    </a:cubicBezTo>
                    <a:cubicBezTo>
                      <a:pt x="4150" y="3094"/>
                      <a:pt x="5589" y="935"/>
                      <a:pt x="4989" y="216"/>
                    </a:cubicBezTo>
                    <a:cubicBezTo>
                      <a:pt x="4851" y="64"/>
                      <a:pt x="4620" y="1"/>
                      <a:pt x="4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38"/>
              <p:cNvSpPr/>
              <p:nvPr/>
            </p:nvSpPr>
            <p:spPr>
              <a:xfrm>
                <a:off x="4900617" y="4128840"/>
                <a:ext cx="80295" cy="45671"/>
              </a:xfrm>
              <a:custGeom>
                <a:rect b="b" l="l" r="r" t="t"/>
                <a:pathLst>
                  <a:path extrusionOk="0" h="3291" w="5786">
                    <a:moveTo>
                      <a:pt x="2798" y="1"/>
                    </a:moveTo>
                    <a:cubicBezTo>
                      <a:pt x="2477" y="1"/>
                      <a:pt x="2197" y="23"/>
                      <a:pt x="2009" y="64"/>
                    </a:cubicBezTo>
                    <a:cubicBezTo>
                      <a:pt x="1" y="510"/>
                      <a:pt x="483" y="3290"/>
                      <a:pt x="2249" y="3290"/>
                    </a:cubicBezTo>
                    <a:cubicBezTo>
                      <a:pt x="2382" y="3290"/>
                      <a:pt x="2522" y="3275"/>
                      <a:pt x="2668" y="3241"/>
                    </a:cubicBezTo>
                    <a:lnTo>
                      <a:pt x="2608" y="3241"/>
                    </a:lnTo>
                    <a:cubicBezTo>
                      <a:pt x="3508" y="3061"/>
                      <a:pt x="5786" y="1862"/>
                      <a:pt x="5606" y="963"/>
                    </a:cubicBezTo>
                    <a:cubicBezTo>
                      <a:pt x="5513" y="266"/>
                      <a:pt x="3907" y="1"/>
                      <a:pt x="2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38"/>
              <p:cNvSpPr/>
              <p:nvPr/>
            </p:nvSpPr>
            <p:spPr>
              <a:xfrm>
                <a:off x="5003625" y="3995744"/>
                <a:ext cx="180574" cy="145617"/>
              </a:xfrm>
              <a:custGeom>
                <a:rect b="b" l="l" r="r" t="t"/>
                <a:pathLst>
                  <a:path extrusionOk="0" h="10493" w="13012">
                    <a:moveTo>
                      <a:pt x="1020" y="1"/>
                    </a:moveTo>
                    <a:lnTo>
                      <a:pt x="1" y="900"/>
                    </a:lnTo>
                    <a:cubicBezTo>
                      <a:pt x="241" y="1020"/>
                      <a:pt x="421" y="1140"/>
                      <a:pt x="660" y="1320"/>
                    </a:cubicBezTo>
                    <a:cubicBezTo>
                      <a:pt x="1140" y="1619"/>
                      <a:pt x="1620" y="2039"/>
                      <a:pt x="2039" y="2519"/>
                    </a:cubicBezTo>
                    <a:cubicBezTo>
                      <a:pt x="2279" y="2759"/>
                      <a:pt x="2519" y="3058"/>
                      <a:pt x="2879" y="3358"/>
                    </a:cubicBezTo>
                    <a:lnTo>
                      <a:pt x="3838" y="4317"/>
                    </a:lnTo>
                    <a:cubicBezTo>
                      <a:pt x="4138" y="4617"/>
                      <a:pt x="4498" y="4977"/>
                      <a:pt x="4857" y="5337"/>
                    </a:cubicBezTo>
                    <a:lnTo>
                      <a:pt x="5937" y="6356"/>
                    </a:lnTo>
                    <a:cubicBezTo>
                      <a:pt x="6356" y="6656"/>
                      <a:pt x="6716" y="7015"/>
                      <a:pt x="7076" y="7315"/>
                    </a:cubicBezTo>
                    <a:cubicBezTo>
                      <a:pt x="7436" y="7675"/>
                      <a:pt x="7855" y="7975"/>
                      <a:pt x="8215" y="8275"/>
                    </a:cubicBezTo>
                    <a:cubicBezTo>
                      <a:pt x="8515" y="8574"/>
                      <a:pt x="8934" y="8814"/>
                      <a:pt x="9294" y="9114"/>
                    </a:cubicBezTo>
                    <a:lnTo>
                      <a:pt x="10254" y="9833"/>
                    </a:lnTo>
                    <a:lnTo>
                      <a:pt x="11213" y="10493"/>
                    </a:lnTo>
                    <a:lnTo>
                      <a:pt x="12772" y="10493"/>
                    </a:lnTo>
                    <a:lnTo>
                      <a:pt x="13012" y="10073"/>
                    </a:lnTo>
                    <a:cubicBezTo>
                      <a:pt x="13012" y="10073"/>
                      <a:pt x="12772" y="9953"/>
                      <a:pt x="12412" y="9774"/>
                    </a:cubicBezTo>
                    <a:cubicBezTo>
                      <a:pt x="11992" y="9594"/>
                      <a:pt x="11453" y="9354"/>
                      <a:pt x="10793" y="8934"/>
                    </a:cubicBezTo>
                    <a:cubicBezTo>
                      <a:pt x="10194" y="8574"/>
                      <a:pt x="9414" y="8155"/>
                      <a:pt x="8695" y="7615"/>
                    </a:cubicBezTo>
                    <a:lnTo>
                      <a:pt x="7496" y="6776"/>
                    </a:lnTo>
                    <a:cubicBezTo>
                      <a:pt x="7136" y="6476"/>
                      <a:pt x="6776" y="6176"/>
                      <a:pt x="6356" y="5876"/>
                    </a:cubicBezTo>
                    <a:lnTo>
                      <a:pt x="5217" y="4917"/>
                    </a:lnTo>
                    <a:lnTo>
                      <a:pt x="4198" y="3898"/>
                    </a:lnTo>
                    <a:lnTo>
                      <a:pt x="3179" y="2998"/>
                    </a:lnTo>
                    <a:cubicBezTo>
                      <a:pt x="2879" y="2699"/>
                      <a:pt x="2639" y="2399"/>
                      <a:pt x="2399" y="2099"/>
                    </a:cubicBezTo>
                    <a:cubicBezTo>
                      <a:pt x="1979" y="1679"/>
                      <a:pt x="1620" y="1140"/>
                      <a:pt x="1320" y="660"/>
                    </a:cubicBezTo>
                    <a:cubicBezTo>
                      <a:pt x="1200" y="420"/>
                      <a:pt x="1080" y="240"/>
                      <a:pt x="10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38"/>
              <p:cNvSpPr/>
              <p:nvPr/>
            </p:nvSpPr>
            <p:spPr>
              <a:xfrm>
                <a:off x="4959088" y="3952921"/>
                <a:ext cx="69998" cy="61255"/>
              </a:xfrm>
              <a:custGeom>
                <a:rect b="b" l="l" r="r" t="t"/>
                <a:pathLst>
                  <a:path extrusionOk="0" h="4414" w="5044">
                    <a:moveTo>
                      <a:pt x="2288" y="1"/>
                    </a:moveTo>
                    <a:cubicBezTo>
                      <a:pt x="1092" y="1"/>
                      <a:pt x="1" y="1403"/>
                      <a:pt x="967" y="2676"/>
                    </a:cubicBezTo>
                    <a:cubicBezTo>
                      <a:pt x="1475" y="3286"/>
                      <a:pt x="3061" y="4413"/>
                      <a:pt x="3934" y="4413"/>
                    </a:cubicBezTo>
                    <a:cubicBezTo>
                      <a:pt x="4090" y="4413"/>
                      <a:pt x="4224" y="4377"/>
                      <a:pt x="4324" y="4295"/>
                    </a:cubicBezTo>
                    <a:cubicBezTo>
                      <a:pt x="5044" y="3755"/>
                      <a:pt x="4084" y="1357"/>
                      <a:pt x="3545" y="637"/>
                    </a:cubicBezTo>
                    <a:cubicBezTo>
                      <a:pt x="3176" y="188"/>
                      <a:pt x="2725" y="1"/>
                      <a:pt x="2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38"/>
              <p:cNvSpPr/>
              <p:nvPr/>
            </p:nvSpPr>
            <p:spPr>
              <a:xfrm>
                <a:off x="5147589" y="3989915"/>
                <a:ext cx="162270" cy="165600"/>
              </a:xfrm>
              <a:custGeom>
                <a:rect b="b" l="l" r="r" t="t"/>
                <a:pathLst>
                  <a:path extrusionOk="0" h="11933" w="11693">
                    <a:moveTo>
                      <a:pt x="1140" y="1"/>
                    </a:moveTo>
                    <a:lnTo>
                      <a:pt x="0" y="780"/>
                    </a:lnTo>
                    <a:cubicBezTo>
                      <a:pt x="240" y="900"/>
                      <a:pt x="420" y="1080"/>
                      <a:pt x="600" y="1260"/>
                    </a:cubicBezTo>
                    <a:cubicBezTo>
                      <a:pt x="1020" y="1620"/>
                      <a:pt x="1439" y="2099"/>
                      <a:pt x="1799" y="2639"/>
                    </a:cubicBezTo>
                    <a:cubicBezTo>
                      <a:pt x="2039" y="2879"/>
                      <a:pt x="2219" y="3238"/>
                      <a:pt x="2519" y="3598"/>
                    </a:cubicBezTo>
                    <a:lnTo>
                      <a:pt x="3358" y="4677"/>
                    </a:lnTo>
                    <a:lnTo>
                      <a:pt x="4257" y="5817"/>
                    </a:lnTo>
                    <a:lnTo>
                      <a:pt x="5157" y="6956"/>
                    </a:lnTo>
                    <a:cubicBezTo>
                      <a:pt x="5516" y="7376"/>
                      <a:pt x="5816" y="7735"/>
                      <a:pt x="6176" y="8095"/>
                    </a:cubicBezTo>
                    <a:lnTo>
                      <a:pt x="7135" y="9174"/>
                    </a:lnTo>
                    <a:cubicBezTo>
                      <a:pt x="7435" y="9534"/>
                      <a:pt x="7795" y="9834"/>
                      <a:pt x="8095" y="10134"/>
                    </a:cubicBezTo>
                    <a:lnTo>
                      <a:pt x="8934" y="11033"/>
                    </a:lnTo>
                    <a:lnTo>
                      <a:pt x="9773" y="11752"/>
                    </a:lnTo>
                    <a:lnTo>
                      <a:pt x="11392" y="11932"/>
                    </a:lnTo>
                    <a:lnTo>
                      <a:pt x="11692" y="11573"/>
                    </a:lnTo>
                    <a:cubicBezTo>
                      <a:pt x="11692" y="11573"/>
                      <a:pt x="11452" y="11453"/>
                      <a:pt x="11092" y="11213"/>
                    </a:cubicBezTo>
                    <a:cubicBezTo>
                      <a:pt x="10733" y="11033"/>
                      <a:pt x="10253" y="10673"/>
                      <a:pt x="9654" y="10194"/>
                    </a:cubicBezTo>
                    <a:cubicBezTo>
                      <a:pt x="9114" y="9714"/>
                      <a:pt x="8394" y="9174"/>
                      <a:pt x="7735" y="8575"/>
                    </a:cubicBezTo>
                    <a:lnTo>
                      <a:pt x="6716" y="7555"/>
                    </a:lnTo>
                    <a:cubicBezTo>
                      <a:pt x="6356" y="7256"/>
                      <a:pt x="5996" y="6836"/>
                      <a:pt x="5696" y="6476"/>
                    </a:cubicBezTo>
                    <a:lnTo>
                      <a:pt x="4677" y="5397"/>
                    </a:lnTo>
                    <a:lnTo>
                      <a:pt x="3778" y="4318"/>
                    </a:lnTo>
                    <a:lnTo>
                      <a:pt x="2938" y="3238"/>
                    </a:lnTo>
                    <a:cubicBezTo>
                      <a:pt x="2639" y="2939"/>
                      <a:pt x="2399" y="2639"/>
                      <a:pt x="2219" y="2279"/>
                    </a:cubicBezTo>
                    <a:cubicBezTo>
                      <a:pt x="1859" y="1800"/>
                      <a:pt x="1559" y="1260"/>
                      <a:pt x="1379" y="720"/>
                    </a:cubicBezTo>
                    <a:cubicBezTo>
                      <a:pt x="1260" y="480"/>
                      <a:pt x="1200" y="241"/>
                      <a:pt x="1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38"/>
              <p:cNvSpPr/>
              <p:nvPr/>
            </p:nvSpPr>
            <p:spPr>
              <a:xfrm>
                <a:off x="5109638" y="3943872"/>
                <a:ext cx="64211" cy="64780"/>
              </a:xfrm>
              <a:custGeom>
                <a:rect b="b" l="l" r="r" t="t"/>
                <a:pathLst>
                  <a:path extrusionOk="0" h="4668" w="4627">
                    <a:moveTo>
                      <a:pt x="2223" y="1"/>
                    </a:moveTo>
                    <a:cubicBezTo>
                      <a:pt x="1108" y="1"/>
                      <a:pt x="0" y="1202"/>
                      <a:pt x="789" y="2488"/>
                    </a:cubicBezTo>
                    <a:cubicBezTo>
                      <a:pt x="1160" y="3178"/>
                      <a:pt x="2706" y="4667"/>
                      <a:pt x="3597" y="4667"/>
                    </a:cubicBezTo>
                    <a:cubicBezTo>
                      <a:pt x="3713" y="4667"/>
                      <a:pt x="3817" y="4642"/>
                      <a:pt x="3907" y="4587"/>
                    </a:cubicBezTo>
                    <a:cubicBezTo>
                      <a:pt x="4626" y="4107"/>
                      <a:pt x="4027" y="1589"/>
                      <a:pt x="3547" y="810"/>
                    </a:cubicBezTo>
                    <a:cubicBezTo>
                      <a:pt x="3215" y="238"/>
                      <a:pt x="2718" y="1"/>
                      <a:pt x="22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38"/>
              <p:cNvSpPr/>
              <p:nvPr/>
            </p:nvSpPr>
            <p:spPr>
              <a:xfrm>
                <a:off x="5288389" y="3998242"/>
                <a:ext cx="146449" cy="179741"/>
              </a:xfrm>
              <a:custGeom>
                <a:rect b="b" l="l" r="r" t="t"/>
                <a:pathLst>
                  <a:path extrusionOk="0" h="12952" w="10553">
                    <a:moveTo>
                      <a:pt x="1200" y="0"/>
                    </a:moveTo>
                    <a:lnTo>
                      <a:pt x="1" y="600"/>
                    </a:lnTo>
                    <a:cubicBezTo>
                      <a:pt x="180" y="780"/>
                      <a:pt x="360" y="960"/>
                      <a:pt x="540" y="1140"/>
                    </a:cubicBezTo>
                    <a:cubicBezTo>
                      <a:pt x="960" y="1619"/>
                      <a:pt x="1320" y="2099"/>
                      <a:pt x="1619" y="2638"/>
                    </a:cubicBezTo>
                    <a:cubicBezTo>
                      <a:pt x="1799" y="2938"/>
                      <a:pt x="1979" y="3298"/>
                      <a:pt x="2219" y="3718"/>
                    </a:cubicBezTo>
                    <a:cubicBezTo>
                      <a:pt x="2459" y="4077"/>
                      <a:pt x="2699" y="4437"/>
                      <a:pt x="2938" y="4857"/>
                    </a:cubicBezTo>
                    <a:lnTo>
                      <a:pt x="3718" y="6056"/>
                    </a:lnTo>
                    <a:lnTo>
                      <a:pt x="4557" y="7315"/>
                    </a:lnTo>
                    <a:cubicBezTo>
                      <a:pt x="4857" y="7735"/>
                      <a:pt x="5097" y="8095"/>
                      <a:pt x="5397" y="8514"/>
                    </a:cubicBezTo>
                    <a:cubicBezTo>
                      <a:pt x="5696" y="8934"/>
                      <a:pt x="6056" y="9294"/>
                      <a:pt x="6296" y="9713"/>
                    </a:cubicBezTo>
                    <a:cubicBezTo>
                      <a:pt x="6596" y="10073"/>
                      <a:pt x="6896" y="10433"/>
                      <a:pt x="7135" y="10733"/>
                    </a:cubicBezTo>
                    <a:lnTo>
                      <a:pt x="7915" y="11692"/>
                    </a:lnTo>
                    <a:cubicBezTo>
                      <a:pt x="8155" y="12052"/>
                      <a:pt x="8454" y="12292"/>
                      <a:pt x="8634" y="12591"/>
                    </a:cubicBezTo>
                    <a:lnTo>
                      <a:pt x="10253" y="12951"/>
                    </a:lnTo>
                    <a:lnTo>
                      <a:pt x="10553" y="12591"/>
                    </a:lnTo>
                    <a:cubicBezTo>
                      <a:pt x="10553" y="12591"/>
                      <a:pt x="10313" y="12412"/>
                      <a:pt x="10013" y="12172"/>
                    </a:cubicBezTo>
                    <a:cubicBezTo>
                      <a:pt x="9654" y="11932"/>
                      <a:pt x="9234" y="11512"/>
                      <a:pt x="8694" y="10973"/>
                    </a:cubicBezTo>
                    <a:cubicBezTo>
                      <a:pt x="8155" y="10493"/>
                      <a:pt x="7555" y="9893"/>
                      <a:pt x="6956" y="9174"/>
                    </a:cubicBezTo>
                    <a:cubicBezTo>
                      <a:pt x="6656" y="8814"/>
                      <a:pt x="6296" y="8454"/>
                      <a:pt x="5996" y="8095"/>
                    </a:cubicBezTo>
                    <a:cubicBezTo>
                      <a:pt x="5696" y="7735"/>
                      <a:pt x="5397" y="7315"/>
                      <a:pt x="5097" y="6895"/>
                    </a:cubicBezTo>
                    <a:cubicBezTo>
                      <a:pt x="4797" y="6536"/>
                      <a:pt x="4497" y="6116"/>
                      <a:pt x="4198" y="5756"/>
                    </a:cubicBezTo>
                    <a:lnTo>
                      <a:pt x="3418" y="4557"/>
                    </a:lnTo>
                    <a:lnTo>
                      <a:pt x="2639" y="3418"/>
                    </a:lnTo>
                    <a:cubicBezTo>
                      <a:pt x="2459" y="3058"/>
                      <a:pt x="2219" y="2698"/>
                      <a:pt x="2039" y="2399"/>
                    </a:cubicBezTo>
                    <a:cubicBezTo>
                      <a:pt x="1739" y="1859"/>
                      <a:pt x="1559" y="1259"/>
                      <a:pt x="1380" y="720"/>
                    </a:cubicBezTo>
                    <a:cubicBezTo>
                      <a:pt x="1320" y="480"/>
                      <a:pt x="126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38"/>
              <p:cNvSpPr/>
              <p:nvPr/>
            </p:nvSpPr>
            <p:spPr>
              <a:xfrm>
                <a:off x="5254400" y="3949604"/>
                <a:ext cx="59798" cy="66029"/>
              </a:xfrm>
              <a:custGeom>
                <a:rect b="b" l="l" r="r" t="t"/>
                <a:pathLst>
                  <a:path extrusionOk="0" h="4758" w="4309">
                    <a:moveTo>
                      <a:pt x="2120" y="1"/>
                    </a:moveTo>
                    <a:cubicBezTo>
                      <a:pt x="1065" y="1"/>
                      <a:pt x="0" y="1016"/>
                      <a:pt x="591" y="2315"/>
                    </a:cubicBezTo>
                    <a:cubicBezTo>
                      <a:pt x="920" y="3084"/>
                      <a:pt x="2406" y="4758"/>
                      <a:pt x="3253" y="4758"/>
                    </a:cubicBezTo>
                    <a:cubicBezTo>
                      <a:pt x="3331" y="4758"/>
                      <a:pt x="3403" y="4744"/>
                      <a:pt x="3469" y="4714"/>
                    </a:cubicBezTo>
                    <a:cubicBezTo>
                      <a:pt x="4308" y="4294"/>
                      <a:pt x="3948" y="1776"/>
                      <a:pt x="3529" y="936"/>
                    </a:cubicBezTo>
                    <a:cubicBezTo>
                      <a:pt x="3220" y="278"/>
                      <a:pt x="2671" y="1"/>
                      <a:pt x="2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38"/>
              <p:cNvSpPr/>
              <p:nvPr/>
            </p:nvSpPr>
            <p:spPr>
              <a:xfrm>
                <a:off x="5454809" y="4039850"/>
                <a:ext cx="145630" cy="179728"/>
              </a:xfrm>
              <a:custGeom>
                <a:rect b="b" l="l" r="r" t="t"/>
                <a:pathLst>
                  <a:path extrusionOk="0" h="12951" w="10494">
                    <a:moveTo>
                      <a:pt x="1200" y="0"/>
                    </a:moveTo>
                    <a:lnTo>
                      <a:pt x="1" y="660"/>
                    </a:lnTo>
                    <a:cubicBezTo>
                      <a:pt x="181" y="780"/>
                      <a:pt x="361" y="960"/>
                      <a:pt x="541" y="1139"/>
                    </a:cubicBezTo>
                    <a:cubicBezTo>
                      <a:pt x="900" y="1619"/>
                      <a:pt x="1260" y="2099"/>
                      <a:pt x="1560" y="2638"/>
                    </a:cubicBezTo>
                    <a:cubicBezTo>
                      <a:pt x="1800" y="2938"/>
                      <a:pt x="1920" y="3358"/>
                      <a:pt x="2159" y="3718"/>
                    </a:cubicBezTo>
                    <a:lnTo>
                      <a:pt x="2939" y="4857"/>
                    </a:lnTo>
                    <a:lnTo>
                      <a:pt x="3658" y="6056"/>
                    </a:lnTo>
                    <a:lnTo>
                      <a:pt x="4558" y="7315"/>
                    </a:lnTo>
                    <a:cubicBezTo>
                      <a:pt x="4857" y="7735"/>
                      <a:pt x="5097" y="8154"/>
                      <a:pt x="5397" y="8514"/>
                    </a:cubicBezTo>
                    <a:lnTo>
                      <a:pt x="6296" y="9713"/>
                    </a:lnTo>
                    <a:cubicBezTo>
                      <a:pt x="6536" y="10073"/>
                      <a:pt x="6836" y="10433"/>
                      <a:pt x="7136" y="10733"/>
                    </a:cubicBezTo>
                    <a:lnTo>
                      <a:pt x="7855" y="11692"/>
                    </a:lnTo>
                    <a:lnTo>
                      <a:pt x="8635" y="12591"/>
                    </a:lnTo>
                    <a:lnTo>
                      <a:pt x="10194" y="12951"/>
                    </a:lnTo>
                    <a:lnTo>
                      <a:pt x="10493" y="12591"/>
                    </a:lnTo>
                    <a:cubicBezTo>
                      <a:pt x="10493" y="12591"/>
                      <a:pt x="10254" y="12411"/>
                      <a:pt x="9954" y="12172"/>
                    </a:cubicBezTo>
                    <a:cubicBezTo>
                      <a:pt x="9594" y="11932"/>
                      <a:pt x="9174" y="11512"/>
                      <a:pt x="8635" y="11032"/>
                    </a:cubicBezTo>
                    <a:cubicBezTo>
                      <a:pt x="8095" y="10493"/>
                      <a:pt x="7496" y="9893"/>
                      <a:pt x="6896" y="9174"/>
                    </a:cubicBezTo>
                    <a:lnTo>
                      <a:pt x="5937" y="8094"/>
                    </a:lnTo>
                    <a:cubicBezTo>
                      <a:pt x="5637" y="7735"/>
                      <a:pt x="5337" y="7315"/>
                      <a:pt x="5037" y="6955"/>
                    </a:cubicBezTo>
                    <a:lnTo>
                      <a:pt x="4138" y="5756"/>
                    </a:lnTo>
                    <a:cubicBezTo>
                      <a:pt x="3898" y="5276"/>
                      <a:pt x="3658" y="4917"/>
                      <a:pt x="3359" y="4557"/>
                    </a:cubicBezTo>
                    <a:lnTo>
                      <a:pt x="2639" y="3418"/>
                    </a:lnTo>
                    <a:cubicBezTo>
                      <a:pt x="2399" y="3058"/>
                      <a:pt x="2219" y="2698"/>
                      <a:pt x="2039" y="2399"/>
                    </a:cubicBezTo>
                    <a:cubicBezTo>
                      <a:pt x="1740" y="1859"/>
                      <a:pt x="1500" y="1319"/>
                      <a:pt x="1320" y="720"/>
                    </a:cubicBezTo>
                    <a:cubicBezTo>
                      <a:pt x="1260" y="480"/>
                      <a:pt x="120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38"/>
              <p:cNvSpPr/>
              <p:nvPr/>
            </p:nvSpPr>
            <p:spPr>
              <a:xfrm>
                <a:off x="5420320" y="3990150"/>
                <a:ext cx="59465" cy="66126"/>
              </a:xfrm>
              <a:custGeom>
                <a:rect b="b" l="l" r="r" t="t"/>
                <a:pathLst>
                  <a:path extrusionOk="0" h="4765" w="4285">
                    <a:moveTo>
                      <a:pt x="2142" y="0"/>
                    </a:moveTo>
                    <a:cubicBezTo>
                      <a:pt x="1063" y="0"/>
                      <a:pt x="1" y="1050"/>
                      <a:pt x="627" y="2382"/>
                    </a:cubicBezTo>
                    <a:cubicBezTo>
                      <a:pt x="957" y="3096"/>
                      <a:pt x="2392" y="4765"/>
                      <a:pt x="3276" y="4765"/>
                    </a:cubicBezTo>
                    <a:cubicBezTo>
                      <a:pt x="3358" y="4765"/>
                      <a:pt x="3434" y="4751"/>
                      <a:pt x="3505" y="4720"/>
                    </a:cubicBezTo>
                    <a:cubicBezTo>
                      <a:pt x="4285" y="4361"/>
                      <a:pt x="3925" y="1783"/>
                      <a:pt x="3565" y="1003"/>
                    </a:cubicBezTo>
                    <a:lnTo>
                      <a:pt x="3625" y="1003"/>
                    </a:lnTo>
                    <a:cubicBezTo>
                      <a:pt x="3292" y="296"/>
                      <a:pt x="2715" y="0"/>
                      <a:pt x="214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38"/>
              <p:cNvSpPr/>
              <p:nvPr/>
            </p:nvSpPr>
            <p:spPr>
              <a:xfrm>
                <a:off x="5631221" y="4085608"/>
                <a:ext cx="123163" cy="193883"/>
              </a:xfrm>
              <a:custGeom>
                <a:rect b="b" l="l" r="r" t="t"/>
                <a:pathLst>
                  <a:path extrusionOk="0" h="13971" w="8875">
                    <a:moveTo>
                      <a:pt x="1260" y="1"/>
                    </a:moveTo>
                    <a:lnTo>
                      <a:pt x="1" y="421"/>
                    </a:lnTo>
                    <a:cubicBezTo>
                      <a:pt x="181" y="600"/>
                      <a:pt x="301" y="840"/>
                      <a:pt x="420" y="1020"/>
                    </a:cubicBezTo>
                    <a:cubicBezTo>
                      <a:pt x="780" y="1500"/>
                      <a:pt x="1080" y="2039"/>
                      <a:pt x="1260" y="2639"/>
                    </a:cubicBezTo>
                    <a:cubicBezTo>
                      <a:pt x="1440" y="2999"/>
                      <a:pt x="1560" y="3358"/>
                      <a:pt x="1740" y="3778"/>
                    </a:cubicBezTo>
                    <a:lnTo>
                      <a:pt x="2279" y="4977"/>
                    </a:lnTo>
                    <a:cubicBezTo>
                      <a:pt x="2519" y="5397"/>
                      <a:pt x="2699" y="5877"/>
                      <a:pt x="2939" y="6296"/>
                    </a:cubicBezTo>
                    <a:lnTo>
                      <a:pt x="3598" y="7615"/>
                    </a:lnTo>
                    <a:cubicBezTo>
                      <a:pt x="3838" y="8095"/>
                      <a:pt x="4018" y="8515"/>
                      <a:pt x="4318" y="8994"/>
                    </a:cubicBezTo>
                    <a:cubicBezTo>
                      <a:pt x="4557" y="9414"/>
                      <a:pt x="4797" y="9834"/>
                      <a:pt x="5037" y="10254"/>
                    </a:cubicBezTo>
                    <a:cubicBezTo>
                      <a:pt x="5277" y="10673"/>
                      <a:pt x="5517" y="11033"/>
                      <a:pt x="5757" y="11393"/>
                    </a:cubicBezTo>
                    <a:lnTo>
                      <a:pt x="6416" y="12472"/>
                    </a:lnTo>
                    <a:cubicBezTo>
                      <a:pt x="6596" y="12772"/>
                      <a:pt x="6836" y="13131"/>
                      <a:pt x="7016" y="13371"/>
                    </a:cubicBezTo>
                    <a:lnTo>
                      <a:pt x="8515" y="13971"/>
                    </a:lnTo>
                    <a:lnTo>
                      <a:pt x="8874" y="13671"/>
                    </a:lnTo>
                    <a:cubicBezTo>
                      <a:pt x="8874" y="13671"/>
                      <a:pt x="8695" y="13491"/>
                      <a:pt x="8395" y="13191"/>
                    </a:cubicBezTo>
                    <a:cubicBezTo>
                      <a:pt x="8095" y="12892"/>
                      <a:pt x="7675" y="12412"/>
                      <a:pt x="7256" y="11872"/>
                    </a:cubicBezTo>
                    <a:cubicBezTo>
                      <a:pt x="6776" y="11273"/>
                      <a:pt x="6236" y="10613"/>
                      <a:pt x="5757" y="9774"/>
                    </a:cubicBezTo>
                    <a:lnTo>
                      <a:pt x="4917" y="8635"/>
                    </a:lnTo>
                    <a:cubicBezTo>
                      <a:pt x="4677" y="8215"/>
                      <a:pt x="4438" y="7795"/>
                      <a:pt x="4198" y="7316"/>
                    </a:cubicBezTo>
                    <a:lnTo>
                      <a:pt x="3418" y="6057"/>
                    </a:lnTo>
                    <a:cubicBezTo>
                      <a:pt x="3238" y="5637"/>
                      <a:pt x="2999" y="5157"/>
                      <a:pt x="2819" y="4737"/>
                    </a:cubicBezTo>
                    <a:lnTo>
                      <a:pt x="2219" y="3538"/>
                    </a:lnTo>
                    <a:cubicBezTo>
                      <a:pt x="2039" y="3179"/>
                      <a:pt x="1919" y="2819"/>
                      <a:pt x="1799" y="2459"/>
                    </a:cubicBezTo>
                    <a:cubicBezTo>
                      <a:pt x="1560" y="1860"/>
                      <a:pt x="1380" y="1260"/>
                      <a:pt x="1320" y="720"/>
                    </a:cubicBezTo>
                    <a:cubicBezTo>
                      <a:pt x="1260" y="481"/>
                      <a:pt x="1260" y="241"/>
                      <a:pt x="1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38"/>
              <p:cNvSpPr/>
              <p:nvPr/>
            </p:nvSpPr>
            <p:spPr>
              <a:xfrm>
                <a:off x="5604019" y="4032702"/>
                <a:ext cx="53012" cy="67459"/>
              </a:xfrm>
              <a:custGeom>
                <a:rect b="b" l="l" r="r" t="t"/>
                <a:pathLst>
                  <a:path extrusionOk="0" h="4861" w="3820">
                    <a:moveTo>
                      <a:pt x="1991" y="1"/>
                    </a:moveTo>
                    <a:cubicBezTo>
                      <a:pt x="999" y="1"/>
                      <a:pt x="0" y="856"/>
                      <a:pt x="402" y="2134"/>
                    </a:cubicBezTo>
                    <a:cubicBezTo>
                      <a:pt x="626" y="2920"/>
                      <a:pt x="1901" y="4860"/>
                      <a:pt x="2752" y="4860"/>
                    </a:cubicBezTo>
                    <a:cubicBezTo>
                      <a:pt x="2810" y="4860"/>
                      <a:pt x="2866" y="4851"/>
                      <a:pt x="2920" y="4832"/>
                    </a:cubicBezTo>
                    <a:cubicBezTo>
                      <a:pt x="3819" y="4592"/>
                      <a:pt x="3759" y="2014"/>
                      <a:pt x="3520" y="1175"/>
                    </a:cubicBezTo>
                    <a:cubicBezTo>
                      <a:pt x="3262" y="354"/>
                      <a:pt x="2628" y="1"/>
                      <a:pt x="1991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38"/>
              <p:cNvSpPr/>
              <p:nvPr/>
            </p:nvSpPr>
            <p:spPr>
              <a:xfrm>
                <a:off x="5140275" y="4157180"/>
                <a:ext cx="194715" cy="124814"/>
              </a:xfrm>
              <a:custGeom>
                <a:rect b="b" l="l" r="r" t="t"/>
                <a:pathLst>
                  <a:path extrusionOk="0" h="8994" w="14031">
                    <a:moveTo>
                      <a:pt x="12351" y="0"/>
                    </a:moveTo>
                    <a:lnTo>
                      <a:pt x="11332" y="540"/>
                    </a:lnTo>
                    <a:lnTo>
                      <a:pt x="10253" y="1139"/>
                    </a:lnTo>
                    <a:cubicBezTo>
                      <a:pt x="9893" y="1379"/>
                      <a:pt x="9533" y="1559"/>
                      <a:pt x="9114" y="1859"/>
                    </a:cubicBezTo>
                    <a:lnTo>
                      <a:pt x="7855" y="2578"/>
                    </a:lnTo>
                    <a:cubicBezTo>
                      <a:pt x="7435" y="2818"/>
                      <a:pt x="7015" y="3118"/>
                      <a:pt x="6595" y="3418"/>
                    </a:cubicBezTo>
                    <a:lnTo>
                      <a:pt x="5396" y="4257"/>
                    </a:lnTo>
                    <a:lnTo>
                      <a:pt x="4197" y="5097"/>
                    </a:lnTo>
                    <a:lnTo>
                      <a:pt x="3118" y="5936"/>
                    </a:lnTo>
                    <a:cubicBezTo>
                      <a:pt x="2758" y="6176"/>
                      <a:pt x="2458" y="6476"/>
                      <a:pt x="2159" y="6655"/>
                    </a:cubicBezTo>
                    <a:cubicBezTo>
                      <a:pt x="1679" y="7075"/>
                      <a:pt x="1199" y="7375"/>
                      <a:pt x="660" y="7675"/>
                    </a:cubicBezTo>
                    <a:cubicBezTo>
                      <a:pt x="480" y="7795"/>
                      <a:pt x="240" y="7915"/>
                      <a:pt x="0" y="7974"/>
                    </a:cubicBezTo>
                    <a:lnTo>
                      <a:pt x="900" y="8994"/>
                    </a:lnTo>
                    <a:cubicBezTo>
                      <a:pt x="1020" y="8754"/>
                      <a:pt x="1139" y="8574"/>
                      <a:pt x="1259" y="8394"/>
                    </a:cubicBezTo>
                    <a:cubicBezTo>
                      <a:pt x="1619" y="7915"/>
                      <a:pt x="2039" y="7495"/>
                      <a:pt x="2518" y="7135"/>
                    </a:cubicBezTo>
                    <a:cubicBezTo>
                      <a:pt x="2758" y="6895"/>
                      <a:pt x="3058" y="6595"/>
                      <a:pt x="3418" y="6356"/>
                    </a:cubicBezTo>
                    <a:lnTo>
                      <a:pt x="4497" y="5636"/>
                    </a:lnTo>
                    <a:lnTo>
                      <a:pt x="5696" y="4797"/>
                    </a:lnTo>
                    <a:lnTo>
                      <a:pt x="6955" y="4017"/>
                    </a:lnTo>
                    <a:cubicBezTo>
                      <a:pt x="7375" y="3777"/>
                      <a:pt x="7795" y="3478"/>
                      <a:pt x="8214" y="3298"/>
                    </a:cubicBezTo>
                    <a:lnTo>
                      <a:pt x="9473" y="2638"/>
                    </a:lnTo>
                    <a:cubicBezTo>
                      <a:pt x="10313" y="2159"/>
                      <a:pt x="11092" y="1859"/>
                      <a:pt x="11752" y="1559"/>
                    </a:cubicBezTo>
                    <a:cubicBezTo>
                      <a:pt x="12351" y="1199"/>
                      <a:pt x="13011" y="1019"/>
                      <a:pt x="13371" y="900"/>
                    </a:cubicBezTo>
                    <a:cubicBezTo>
                      <a:pt x="13790" y="780"/>
                      <a:pt x="14030" y="720"/>
                      <a:pt x="14030" y="720"/>
                    </a:cubicBezTo>
                    <a:lnTo>
                      <a:pt x="13910" y="300"/>
                    </a:lnTo>
                    <a:lnTo>
                      <a:pt x="123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38"/>
              <p:cNvSpPr/>
              <p:nvPr/>
            </p:nvSpPr>
            <p:spPr>
              <a:xfrm>
                <a:off x="5092366" y="4264754"/>
                <a:ext cx="72038" cy="56398"/>
              </a:xfrm>
              <a:custGeom>
                <a:rect b="b" l="l" r="r" t="t"/>
                <a:pathLst>
                  <a:path extrusionOk="0" h="4064" w="5191">
                    <a:moveTo>
                      <a:pt x="4059" y="0"/>
                    </a:moveTo>
                    <a:cubicBezTo>
                      <a:pt x="3121" y="0"/>
                      <a:pt x="1528" y="878"/>
                      <a:pt x="994" y="1363"/>
                    </a:cubicBezTo>
                    <a:cubicBezTo>
                      <a:pt x="1" y="2545"/>
                      <a:pt x="1022" y="4063"/>
                      <a:pt x="2263" y="4063"/>
                    </a:cubicBezTo>
                    <a:cubicBezTo>
                      <a:pt x="2595" y="4063"/>
                      <a:pt x="2943" y="3954"/>
                      <a:pt x="3272" y="3701"/>
                    </a:cubicBezTo>
                    <a:cubicBezTo>
                      <a:pt x="3932" y="3101"/>
                      <a:pt x="5191" y="823"/>
                      <a:pt x="4591" y="164"/>
                    </a:cubicBezTo>
                    <a:cubicBezTo>
                      <a:pt x="4465" y="49"/>
                      <a:pt x="4280" y="0"/>
                      <a:pt x="40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38"/>
              <p:cNvSpPr/>
              <p:nvPr/>
            </p:nvSpPr>
            <p:spPr>
              <a:xfrm>
                <a:off x="5282560" y="4188796"/>
                <a:ext cx="183905" cy="140635"/>
              </a:xfrm>
              <a:custGeom>
                <a:rect b="b" l="l" r="r" t="t"/>
                <a:pathLst>
                  <a:path extrusionOk="0" h="10134" w="13252">
                    <a:moveTo>
                      <a:pt x="11513" y="1"/>
                    </a:moveTo>
                    <a:lnTo>
                      <a:pt x="10553" y="660"/>
                    </a:lnTo>
                    <a:lnTo>
                      <a:pt x="9534" y="1320"/>
                    </a:lnTo>
                    <a:cubicBezTo>
                      <a:pt x="9174" y="1619"/>
                      <a:pt x="8815" y="1859"/>
                      <a:pt x="8455" y="2159"/>
                    </a:cubicBezTo>
                    <a:lnTo>
                      <a:pt x="7316" y="3058"/>
                    </a:lnTo>
                    <a:cubicBezTo>
                      <a:pt x="6896" y="3358"/>
                      <a:pt x="6536" y="3718"/>
                      <a:pt x="6116" y="4018"/>
                    </a:cubicBezTo>
                    <a:lnTo>
                      <a:pt x="4977" y="4977"/>
                    </a:lnTo>
                    <a:lnTo>
                      <a:pt x="3898" y="5936"/>
                    </a:lnTo>
                    <a:lnTo>
                      <a:pt x="2939" y="6836"/>
                    </a:lnTo>
                    <a:cubicBezTo>
                      <a:pt x="2579" y="7135"/>
                      <a:pt x="2339" y="7435"/>
                      <a:pt x="2039" y="7735"/>
                    </a:cubicBezTo>
                    <a:cubicBezTo>
                      <a:pt x="1620" y="8155"/>
                      <a:pt x="1140" y="8514"/>
                      <a:pt x="600" y="8874"/>
                    </a:cubicBezTo>
                    <a:cubicBezTo>
                      <a:pt x="421" y="8994"/>
                      <a:pt x="241" y="9114"/>
                      <a:pt x="1" y="9234"/>
                    </a:cubicBezTo>
                    <a:lnTo>
                      <a:pt x="960" y="10133"/>
                    </a:lnTo>
                    <a:cubicBezTo>
                      <a:pt x="1080" y="9893"/>
                      <a:pt x="1200" y="9714"/>
                      <a:pt x="1320" y="9474"/>
                    </a:cubicBezTo>
                    <a:cubicBezTo>
                      <a:pt x="1620" y="8994"/>
                      <a:pt x="1979" y="8514"/>
                      <a:pt x="2399" y="8095"/>
                    </a:cubicBezTo>
                    <a:cubicBezTo>
                      <a:pt x="2699" y="7795"/>
                      <a:pt x="2999" y="7495"/>
                      <a:pt x="3239" y="7255"/>
                    </a:cubicBezTo>
                    <a:lnTo>
                      <a:pt x="4258" y="6356"/>
                    </a:lnTo>
                    <a:lnTo>
                      <a:pt x="5337" y="5397"/>
                    </a:lnTo>
                    <a:lnTo>
                      <a:pt x="6536" y="4497"/>
                    </a:lnTo>
                    <a:cubicBezTo>
                      <a:pt x="6896" y="4138"/>
                      <a:pt x="7256" y="3838"/>
                      <a:pt x="7735" y="3598"/>
                    </a:cubicBezTo>
                    <a:lnTo>
                      <a:pt x="8874" y="2819"/>
                    </a:lnTo>
                    <a:cubicBezTo>
                      <a:pt x="9654" y="2279"/>
                      <a:pt x="10373" y="1859"/>
                      <a:pt x="11093" y="1499"/>
                    </a:cubicBezTo>
                    <a:cubicBezTo>
                      <a:pt x="11752" y="1140"/>
                      <a:pt x="12292" y="840"/>
                      <a:pt x="12652" y="720"/>
                    </a:cubicBezTo>
                    <a:lnTo>
                      <a:pt x="13251" y="480"/>
                    </a:lnTo>
                    <a:lnTo>
                      <a:pt x="13071" y="61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38"/>
              <p:cNvSpPr/>
              <p:nvPr/>
            </p:nvSpPr>
            <p:spPr>
              <a:xfrm>
                <a:off x="5234429" y="4312468"/>
                <a:ext cx="73107" cy="61547"/>
              </a:xfrm>
              <a:custGeom>
                <a:rect b="b" l="l" r="r" t="t"/>
                <a:pathLst>
                  <a:path extrusionOk="0" h="4435" w="5268">
                    <a:moveTo>
                      <a:pt x="4144" y="0"/>
                    </a:moveTo>
                    <a:cubicBezTo>
                      <a:pt x="3216" y="0"/>
                      <a:pt x="1640" y="1092"/>
                      <a:pt x="1190" y="1642"/>
                    </a:cubicBezTo>
                    <a:cubicBezTo>
                      <a:pt x="0" y="2876"/>
                      <a:pt x="1144" y="4435"/>
                      <a:pt x="2381" y="4435"/>
                    </a:cubicBezTo>
                    <a:cubicBezTo>
                      <a:pt x="2826" y="4435"/>
                      <a:pt x="3284" y="4233"/>
                      <a:pt x="3649" y="3741"/>
                    </a:cubicBezTo>
                    <a:cubicBezTo>
                      <a:pt x="4248" y="3081"/>
                      <a:pt x="5268" y="683"/>
                      <a:pt x="4608" y="143"/>
                    </a:cubicBezTo>
                    <a:cubicBezTo>
                      <a:pt x="4489" y="43"/>
                      <a:pt x="4329" y="0"/>
                      <a:pt x="4144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38"/>
              <p:cNvSpPr/>
              <p:nvPr/>
            </p:nvSpPr>
            <p:spPr>
              <a:xfrm>
                <a:off x="5428189" y="4219579"/>
                <a:ext cx="192217" cy="130657"/>
              </a:xfrm>
              <a:custGeom>
                <a:rect b="b" l="l" r="r" t="t"/>
                <a:pathLst>
                  <a:path extrusionOk="0" h="9415" w="13851">
                    <a:moveTo>
                      <a:pt x="12112" y="1"/>
                    </a:moveTo>
                    <a:lnTo>
                      <a:pt x="11152" y="541"/>
                    </a:lnTo>
                    <a:lnTo>
                      <a:pt x="10073" y="1200"/>
                    </a:lnTo>
                    <a:cubicBezTo>
                      <a:pt x="9713" y="1380"/>
                      <a:pt x="9354" y="1620"/>
                      <a:pt x="8934" y="1920"/>
                    </a:cubicBezTo>
                    <a:lnTo>
                      <a:pt x="7735" y="2759"/>
                    </a:lnTo>
                    <a:cubicBezTo>
                      <a:pt x="7315" y="2999"/>
                      <a:pt x="6895" y="3359"/>
                      <a:pt x="6476" y="3598"/>
                    </a:cubicBezTo>
                    <a:lnTo>
                      <a:pt x="5277" y="4498"/>
                    </a:lnTo>
                    <a:cubicBezTo>
                      <a:pt x="4917" y="4798"/>
                      <a:pt x="4557" y="5097"/>
                      <a:pt x="4137" y="5397"/>
                    </a:cubicBezTo>
                    <a:lnTo>
                      <a:pt x="3118" y="6237"/>
                    </a:lnTo>
                    <a:cubicBezTo>
                      <a:pt x="2758" y="6476"/>
                      <a:pt x="2459" y="6836"/>
                      <a:pt x="2159" y="7016"/>
                    </a:cubicBezTo>
                    <a:cubicBezTo>
                      <a:pt x="1739" y="7436"/>
                      <a:pt x="1199" y="7795"/>
                      <a:pt x="660" y="8095"/>
                    </a:cubicBezTo>
                    <a:cubicBezTo>
                      <a:pt x="480" y="8215"/>
                      <a:pt x="240" y="8335"/>
                      <a:pt x="0" y="8395"/>
                    </a:cubicBezTo>
                    <a:lnTo>
                      <a:pt x="960" y="9414"/>
                    </a:lnTo>
                    <a:cubicBezTo>
                      <a:pt x="1080" y="9174"/>
                      <a:pt x="1199" y="8995"/>
                      <a:pt x="1319" y="8755"/>
                    </a:cubicBezTo>
                    <a:cubicBezTo>
                      <a:pt x="1679" y="8275"/>
                      <a:pt x="2099" y="7855"/>
                      <a:pt x="2518" y="7436"/>
                    </a:cubicBezTo>
                    <a:cubicBezTo>
                      <a:pt x="2818" y="7196"/>
                      <a:pt x="3118" y="6896"/>
                      <a:pt x="3418" y="6716"/>
                    </a:cubicBezTo>
                    <a:lnTo>
                      <a:pt x="4497" y="5877"/>
                    </a:lnTo>
                    <a:lnTo>
                      <a:pt x="5636" y="4977"/>
                    </a:lnTo>
                    <a:lnTo>
                      <a:pt x="6835" y="4198"/>
                    </a:lnTo>
                    <a:cubicBezTo>
                      <a:pt x="7255" y="3898"/>
                      <a:pt x="7675" y="3598"/>
                      <a:pt x="8094" y="3359"/>
                    </a:cubicBezTo>
                    <a:lnTo>
                      <a:pt x="9354" y="2639"/>
                    </a:lnTo>
                    <a:cubicBezTo>
                      <a:pt x="10133" y="2219"/>
                      <a:pt x="10912" y="1860"/>
                      <a:pt x="11572" y="1500"/>
                    </a:cubicBezTo>
                    <a:cubicBezTo>
                      <a:pt x="12232" y="1200"/>
                      <a:pt x="12831" y="960"/>
                      <a:pt x="13251" y="840"/>
                    </a:cubicBezTo>
                    <a:cubicBezTo>
                      <a:pt x="13611" y="720"/>
                      <a:pt x="13850" y="601"/>
                      <a:pt x="13850" y="601"/>
                    </a:cubicBezTo>
                    <a:lnTo>
                      <a:pt x="13670" y="181"/>
                    </a:lnTo>
                    <a:lnTo>
                      <a:pt x="121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38"/>
              <p:cNvSpPr/>
              <p:nvPr/>
            </p:nvSpPr>
            <p:spPr>
              <a:xfrm>
                <a:off x="5381099" y="4332232"/>
                <a:ext cx="72052" cy="57966"/>
              </a:xfrm>
              <a:custGeom>
                <a:rect b="b" l="l" r="r" t="t"/>
                <a:pathLst>
                  <a:path extrusionOk="0" h="4177" w="5192">
                    <a:moveTo>
                      <a:pt x="4053" y="1"/>
                    </a:moveTo>
                    <a:cubicBezTo>
                      <a:pt x="3153" y="1"/>
                      <a:pt x="1544" y="939"/>
                      <a:pt x="1055" y="1477"/>
                    </a:cubicBezTo>
                    <a:cubicBezTo>
                      <a:pt x="0" y="2669"/>
                      <a:pt x="1050" y="4177"/>
                      <a:pt x="2272" y="4177"/>
                    </a:cubicBezTo>
                    <a:cubicBezTo>
                      <a:pt x="2648" y="4177"/>
                      <a:pt x="3041" y="4034"/>
                      <a:pt x="3393" y="3696"/>
                    </a:cubicBezTo>
                    <a:cubicBezTo>
                      <a:pt x="3993" y="3096"/>
                      <a:pt x="5192" y="818"/>
                      <a:pt x="4532" y="158"/>
                    </a:cubicBezTo>
                    <a:cubicBezTo>
                      <a:pt x="4422" y="48"/>
                      <a:pt x="4256" y="1"/>
                      <a:pt x="4053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38"/>
              <p:cNvSpPr/>
              <p:nvPr/>
            </p:nvSpPr>
            <p:spPr>
              <a:xfrm>
                <a:off x="5570474" y="4275343"/>
                <a:ext cx="218016" cy="69068"/>
              </a:xfrm>
              <a:custGeom>
                <a:rect b="b" l="l" r="r" t="t"/>
                <a:pathLst>
                  <a:path extrusionOk="0" h="4977" w="15710">
                    <a:moveTo>
                      <a:pt x="14271" y="0"/>
                    </a:moveTo>
                    <a:lnTo>
                      <a:pt x="13131" y="180"/>
                    </a:lnTo>
                    <a:lnTo>
                      <a:pt x="11932" y="420"/>
                    </a:lnTo>
                    <a:cubicBezTo>
                      <a:pt x="11513" y="480"/>
                      <a:pt x="11033" y="600"/>
                      <a:pt x="10613" y="720"/>
                    </a:cubicBezTo>
                    <a:lnTo>
                      <a:pt x="9174" y="1079"/>
                    </a:lnTo>
                    <a:cubicBezTo>
                      <a:pt x="8695" y="1139"/>
                      <a:pt x="8215" y="1319"/>
                      <a:pt x="7735" y="1439"/>
                    </a:cubicBezTo>
                    <a:lnTo>
                      <a:pt x="6296" y="1859"/>
                    </a:lnTo>
                    <a:lnTo>
                      <a:pt x="4917" y="2338"/>
                    </a:lnTo>
                    <a:lnTo>
                      <a:pt x="3658" y="2758"/>
                    </a:lnTo>
                    <a:cubicBezTo>
                      <a:pt x="3239" y="2878"/>
                      <a:pt x="2879" y="3058"/>
                      <a:pt x="2519" y="3178"/>
                    </a:cubicBezTo>
                    <a:cubicBezTo>
                      <a:pt x="1920" y="3418"/>
                      <a:pt x="1320" y="3598"/>
                      <a:pt x="720" y="3657"/>
                    </a:cubicBezTo>
                    <a:cubicBezTo>
                      <a:pt x="481" y="3717"/>
                      <a:pt x="241" y="3717"/>
                      <a:pt x="1" y="3717"/>
                    </a:cubicBezTo>
                    <a:lnTo>
                      <a:pt x="541" y="4977"/>
                    </a:lnTo>
                    <a:cubicBezTo>
                      <a:pt x="660" y="4797"/>
                      <a:pt x="840" y="4677"/>
                      <a:pt x="1080" y="4557"/>
                    </a:cubicBezTo>
                    <a:cubicBezTo>
                      <a:pt x="1560" y="4197"/>
                      <a:pt x="2099" y="3897"/>
                      <a:pt x="2639" y="3657"/>
                    </a:cubicBezTo>
                    <a:cubicBezTo>
                      <a:pt x="2999" y="3538"/>
                      <a:pt x="3418" y="3358"/>
                      <a:pt x="3778" y="3238"/>
                    </a:cubicBezTo>
                    <a:lnTo>
                      <a:pt x="5037" y="2818"/>
                    </a:lnTo>
                    <a:lnTo>
                      <a:pt x="6416" y="2398"/>
                    </a:lnTo>
                    <a:lnTo>
                      <a:pt x="7855" y="2039"/>
                    </a:lnTo>
                    <a:cubicBezTo>
                      <a:pt x="8335" y="1979"/>
                      <a:pt x="8815" y="1799"/>
                      <a:pt x="9294" y="1739"/>
                    </a:cubicBezTo>
                    <a:lnTo>
                      <a:pt x="10733" y="1499"/>
                    </a:lnTo>
                    <a:cubicBezTo>
                      <a:pt x="11633" y="1319"/>
                      <a:pt x="12532" y="1259"/>
                      <a:pt x="13251" y="1199"/>
                    </a:cubicBezTo>
                    <a:cubicBezTo>
                      <a:pt x="13971" y="1139"/>
                      <a:pt x="14570" y="1139"/>
                      <a:pt x="14990" y="1139"/>
                    </a:cubicBezTo>
                    <a:lnTo>
                      <a:pt x="15710" y="1139"/>
                    </a:lnTo>
                    <a:lnTo>
                      <a:pt x="15710" y="660"/>
                    </a:lnTo>
                    <a:lnTo>
                      <a:pt x="14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38"/>
              <p:cNvSpPr/>
              <p:nvPr/>
            </p:nvSpPr>
            <p:spPr>
              <a:xfrm>
                <a:off x="5510171" y="4325938"/>
                <a:ext cx="81114" cy="49543"/>
              </a:xfrm>
              <a:custGeom>
                <a:rect b="b" l="l" r="r" t="t"/>
                <a:pathLst>
                  <a:path extrusionOk="0" h="3570" w="5845">
                    <a:moveTo>
                      <a:pt x="4133" y="0"/>
                    </a:moveTo>
                    <a:cubicBezTo>
                      <a:pt x="3262" y="0"/>
                      <a:pt x="2198" y="231"/>
                      <a:pt x="1708" y="441"/>
                    </a:cubicBezTo>
                    <a:cubicBezTo>
                      <a:pt x="1" y="1269"/>
                      <a:pt x="838" y="3569"/>
                      <a:pt x="2370" y="3569"/>
                    </a:cubicBezTo>
                    <a:cubicBezTo>
                      <a:pt x="2614" y="3569"/>
                      <a:pt x="2875" y="3511"/>
                      <a:pt x="3147" y="3379"/>
                    </a:cubicBezTo>
                    <a:cubicBezTo>
                      <a:pt x="3926" y="3019"/>
                      <a:pt x="5845" y="1281"/>
                      <a:pt x="5425" y="441"/>
                    </a:cubicBezTo>
                    <a:cubicBezTo>
                      <a:pt x="5276" y="117"/>
                      <a:pt x="4753" y="0"/>
                      <a:pt x="4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38"/>
              <p:cNvSpPr/>
              <p:nvPr/>
            </p:nvSpPr>
            <p:spPr>
              <a:xfrm>
                <a:off x="4900617" y="3365819"/>
                <a:ext cx="1700729" cy="1587586"/>
              </a:xfrm>
              <a:custGeom>
                <a:rect b="b" l="l" r="r" t="t"/>
                <a:pathLst>
                  <a:path extrusionOk="0" h="114400" w="122553">
                    <a:moveTo>
                      <a:pt x="59778" y="18947"/>
                    </a:moveTo>
                    <a:lnTo>
                      <a:pt x="66972" y="39813"/>
                    </a:lnTo>
                    <a:lnTo>
                      <a:pt x="67512" y="23924"/>
                    </a:lnTo>
                    <a:cubicBezTo>
                      <a:pt x="77765" y="30999"/>
                      <a:pt x="86938" y="39453"/>
                      <a:pt x="94792" y="49106"/>
                    </a:cubicBezTo>
                    <a:lnTo>
                      <a:pt x="99409" y="66314"/>
                    </a:lnTo>
                    <a:lnTo>
                      <a:pt x="100428" y="56600"/>
                    </a:lnTo>
                    <a:cubicBezTo>
                      <a:pt x="111520" y="72489"/>
                      <a:pt x="119555" y="91795"/>
                      <a:pt x="122552" y="114399"/>
                    </a:cubicBezTo>
                    <a:lnTo>
                      <a:pt x="74527" y="60917"/>
                    </a:lnTo>
                    <a:lnTo>
                      <a:pt x="1" y="1"/>
                    </a:lnTo>
                    <a:cubicBezTo>
                      <a:pt x="19547" y="1260"/>
                      <a:pt x="40651" y="7556"/>
                      <a:pt x="59778" y="18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38"/>
              <p:cNvSpPr/>
              <p:nvPr/>
            </p:nvSpPr>
            <p:spPr>
              <a:xfrm>
                <a:off x="4900617" y="3365819"/>
                <a:ext cx="1700729" cy="1586753"/>
              </a:xfrm>
              <a:custGeom>
                <a:rect b="b" l="l" r="r" t="t"/>
                <a:pathLst>
                  <a:path extrusionOk="0" h="114340" w="122553">
                    <a:moveTo>
                      <a:pt x="81422" y="82142"/>
                    </a:moveTo>
                    <a:lnTo>
                      <a:pt x="66853" y="80523"/>
                    </a:lnTo>
                    <a:cubicBezTo>
                      <a:pt x="61217" y="76146"/>
                      <a:pt x="55761" y="71530"/>
                      <a:pt x="50544" y="66733"/>
                    </a:cubicBezTo>
                    <a:lnTo>
                      <a:pt x="68891" y="61877"/>
                    </a:lnTo>
                    <a:lnTo>
                      <a:pt x="42330" y="58999"/>
                    </a:lnTo>
                    <a:cubicBezTo>
                      <a:pt x="37234" y="54022"/>
                      <a:pt x="32377" y="48866"/>
                      <a:pt x="27881" y="43710"/>
                    </a:cubicBezTo>
                    <a:lnTo>
                      <a:pt x="43589" y="39992"/>
                    </a:lnTo>
                    <a:lnTo>
                      <a:pt x="22365" y="37114"/>
                    </a:lnTo>
                    <a:cubicBezTo>
                      <a:pt x="12232" y="24404"/>
                      <a:pt x="4378" y="11753"/>
                      <a:pt x="1" y="1"/>
                    </a:cubicBezTo>
                    <a:cubicBezTo>
                      <a:pt x="77705" y="39393"/>
                      <a:pt x="122552" y="114339"/>
                      <a:pt x="122552" y="114339"/>
                    </a:cubicBezTo>
                    <a:cubicBezTo>
                      <a:pt x="106064" y="107384"/>
                      <a:pt x="88617" y="96952"/>
                      <a:pt x="72129" y="845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38"/>
              <p:cNvSpPr/>
              <p:nvPr/>
            </p:nvSpPr>
            <p:spPr>
              <a:xfrm>
                <a:off x="4698418" y="4245379"/>
                <a:ext cx="1970300" cy="795458"/>
              </a:xfrm>
              <a:custGeom>
                <a:rect b="b" l="l" r="r" t="t"/>
                <a:pathLst>
                  <a:path extrusionOk="0" h="57320" w="141978">
                    <a:moveTo>
                      <a:pt x="55700" y="2339"/>
                    </a:moveTo>
                    <a:lnTo>
                      <a:pt x="69250" y="16729"/>
                    </a:lnTo>
                    <a:lnTo>
                      <a:pt x="63914" y="3598"/>
                    </a:lnTo>
                    <a:cubicBezTo>
                      <a:pt x="74826" y="5577"/>
                      <a:pt x="85439" y="9174"/>
                      <a:pt x="95391" y="14151"/>
                    </a:cubicBezTo>
                    <a:lnTo>
                      <a:pt x="105464" y="26562"/>
                    </a:lnTo>
                    <a:lnTo>
                      <a:pt x="102766" y="18168"/>
                    </a:lnTo>
                    <a:cubicBezTo>
                      <a:pt x="118775" y="27881"/>
                      <a:pt x="132265" y="41311"/>
                      <a:pt x="141978" y="57320"/>
                    </a:cubicBezTo>
                    <a:lnTo>
                      <a:pt x="87357" y="33637"/>
                    </a:lnTo>
                    <a:lnTo>
                      <a:pt x="0" y="8754"/>
                    </a:lnTo>
                    <a:cubicBezTo>
                      <a:pt x="16368" y="2579"/>
                      <a:pt x="35914" y="1"/>
                      <a:pt x="55700" y="2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38"/>
              <p:cNvSpPr/>
              <p:nvPr/>
            </p:nvSpPr>
            <p:spPr>
              <a:xfrm>
                <a:off x="4698418" y="4366873"/>
                <a:ext cx="1970300" cy="678971"/>
              </a:xfrm>
              <a:custGeom>
                <a:rect b="b" l="l" r="r" t="t"/>
                <a:pathLst>
                  <a:path extrusionOk="0" h="48926" w="141978">
                    <a:moveTo>
                      <a:pt x="96531" y="37234"/>
                    </a:moveTo>
                    <a:lnTo>
                      <a:pt x="84060" y="41311"/>
                    </a:lnTo>
                    <a:cubicBezTo>
                      <a:pt x="77824" y="39752"/>
                      <a:pt x="71709" y="37953"/>
                      <a:pt x="65653" y="35975"/>
                    </a:cubicBezTo>
                    <a:lnTo>
                      <a:pt x="78903" y="25302"/>
                    </a:lnTo>
                    <a:lnTo>
                      <a:pt x="56120" y="32677"/>
                    </a:lnTo>
                    <a:cubicBezTo>
                      <a:pt x="50124" y="30399"/>
                      <a:pt x="44248" y="28000"/>
                      <a:pt x="38732" y="25422"/>
                    </a:cubicBezTo>
                    <a:lnTo>
                      <a:pt x="50244" y="16668"/>
                    </a:lnTo>
                    <a:lnTo>
                      <a:pt x="31777" y="22065"/>
                    </a:lnTo>
                    <a:cubicBezTo>
                      <a:pt x="18887" y="15469"/>
                      <a:pt x="7795" y="7975"/>
                      <a:pt x="0" y="0"/>
                    </a:cubicBezTo>
                    <a:cubicBezTo>
                      <a:pt x="77824" y="3718"/>
                      <a:pt x="141978" y="48566"/>
                      <a:pt x="141978" y="48566"/>
                    </a:cubicBezTo>
                    <a:cubicBezTo>
                      <a:pt x="125910" y="48925"/>
                      <a:pt x="107803" y="46767"/>
                      <a:pt x="89816" y="426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2" name="Google Shape;3952;p38"/>
            <p:cNvGrpSpPr/>
            <p:nvPr/>
          </p:nvGrpSpPr>
          <p:grpSpPr>
            <a:xfrm>
              <a:off x="7271902" y="-8"/>
              <a:ext cx="597722" cy="557152"/>
              <a:chOff x="381554" y="2258499"/>
              <a:chExt cx="409960" cy="382134"/>
            </a:xfrm>
          </p:grpSpPr>
          <p:sp>
            <p:nvSpPr>
              <p:cNvPr id="3953" name="Google Shape;3953;p38"/>
              <p:cNvSpPr/>
              <p:nvPr/>
            </p:nvSpPr>
            <p:spPr>
              <a:xfrm>
                <a:off x="401862" y="2275796"/>
                <a:ext cx="389653" cy="363485"/>
              </a:xfrm>
              <a:custGeom>
                <a:rect b="b" l="l" r="r" t="t"/>
                <a:pathLst>
                  <a:path extrusionOk="0" h="32004" w="34308">
                    <a:moveTo>
                      <a:pt x="15366" y="1"/>
                    </a:moveTo>
                    <a:cubicBezTo>
                      <a:pt x="7418" y="597"/>
                      <a:pt x="1060" y="6955"/>
                      <a:pt x="530" y="14969"/>
                    </a:cubicBezTo>
                    <a:cubicBezTo>
                      <a:pt x="1" y="22916"/>
                      <a:pt x="5431" y="30069"/>
                      <a:pt x="13313" y="31659"/>
                    </a:cubicBezTo>
                    <a:cubicBezTo>
                      <a:pt x="14412" y="31892"/>
                      <a:pt x="15512" y="32004"/>
                      <a:pt x="16597" y="32004"/>
                    </a:cubicBezTo>
                    <a:cubicBezTo>
                      <a:pt x="23225" y="32004"/>
                      <a:pt x="29316" y="27815"/>
                      <a:pt x="31592" y="21327"/>
                    </a:cubicBezTo>
                    <a:cubicBezTo>
                      <a:pt x="34307" y="13777"/>
                      <a:pt x="30930" y="5432"/>
                      <a:pt x="23843" y="1723"/>
                    </a:cubicBezTo>
                    <a:lnTo>
                      <a:pt x="16425" y="14770"/>
                    </a:lnTo>
                    <a:lnTo>
                      <a:pt x="15366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38"/>
              <p:cNvSpPr/>
              <p:nvPr/>
            </p:nvSpPr>
            <p:spPr>
              <a:xfrm>
                <a:off x="381554" y="2258499"/>
                <a:ext cx="396422" cy="382134"/>
              </a:xfrm>
              <a:custGeom>
                <a:rect b="b" l="l" r="r" t="t"/>
                <a:pathLst>
                  <a:path extrusionOk="0" h="33646" w="34904">
                    <a:moveTo>
                      <a:pt x="25366" y="2385"/>
                    </a:moveTo>
                    <a:lnTo>
                      <a:pt x="17088" y="14770"/>
                    </a:lnTo>
                    <a:lnTo>
                      <a:pt x="17088" y="67"/>
                    </a:lnTo>
                    <a:cubicBezTo>
                      <a:pt x="9074" y="1"/>
                      <a:pt x="2252" y="5895"/>
                      <a:pt x="1126" y="13843"/>
                    </a:cubicBezTo>
                    <a:cubicBezTo>
                      <a:pt x="0" y="21790"/>
                      <a:pt x="4968" y="29274"/>
                      <a:pt x="12650" y="31460"/>
                    </a:cubicBezTo>
                    <a:cubicBezTo>
                      <a:pt x="20399" y="33645"/>
                      <a:pt x="28479" y="29804"/>
                      <a:pt x="31724" y="22452"/>
                    </a:cubicBezTo>
                    <a:cubicBezTo>
                      <a:pt x="34903" y="15101"/>
                      <a:pt x="32188" y="6557"/>
                      <a:pt x="25366" y="23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38"/>
              <p:cNvSpPr/>
              <p:nvPr/>
            </p:nvSpPr>
            <p:spPr>
              <a:xfrm>
                <a:off x="520707" y="2285575"/>
                <a:ext cx="251251" cy="337000"/>
              </a:xfrm>
              <a:custGeom>
                <a:rect b="b" l="l" r="r" t="t"/>
                <a:pathLst>
                  <a:path extrusionOk="0" h="29672" w="22122">
                    <a:moveTo>
                      <a:pt x="13114" y="1"/>
                    </a:moveTo>
                    <a:lnTo>
                      <a:pt x="4836" y="12386"/>
                    </a:lnTo>
                    <a:lnTo>
                      <a:pt x="1" y="28943"/>
                    </a:lnTo>
                    <a:cubicBezTo>
                      <a:pt x="1524" y="29407"/>
                      <a:pt x="3180" y="29672"/>
                      <a:pt x="4769" y="29672"/>
                    </a:cubicBezTo>
                    <a:cubicBezTo>
                      <a:pt x="11988" y="29672"/>
                      <a:pt x="18280" y="24903"/>
                      <a:pt x="20201" y="18015"/>
                    </a:cubicBezTo>
                    <a:cubicBezTo>
                      <a:pt x="22121" y="11061"/>
                      <a:pt x="19207" y="3710"/>
                      <a:pt x="130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6" name="Google Shape;3956;p38"/>
            <p:cNvGrpSpPr/>
            <p:nvPr/>
          </p:nvGrpSpPr>
          <p:grpSpPr>
            <a:xfrm>
              <a:off x="8719110" y="3966827"/>
              <a:ext cx="591148" cy="561540"/>
              <a:chOff x="559072" y="1101613"/>
              <a:chExt cx="405451" cy="385144"/>
            </a:xfrm>
          </p:grpSpPr>
          <p:sp>
            <p:nvSpPr>
              <p:cNvPr id="3957" name="Google Shape;3957;p38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38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38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60" name="Google Shape;3960;p38"/>
            <p:cNvGrpSpPr/>
            <p:nvPr/>
          </p:nvGrpSpPr>
          <p:grpSpPr>
            <a:xfrm>
              <a:off x="7318518" y="4811736"/>
              <a:ext cx="504494" cy="521036"/>
              <a:chOff x="1181145" y="2013279"/>
              <a:chExt cx="346018" cy="357364"/>
            </a:xfrm>
          </p:grpSpPr>
          <p:sp>
            <p:nvSpPr>
              <p:cNvPr id="3961" name="Google Shape;3961;p38"/>
              <p:cNvSpPr/>
              <p:nvPr/>
            </p:nvSpPr>
            <p:spPr>
              <a:xfrm>
                <a:off x="1181145" y="2050657"/>
                <a:ext cx="346018" cy="319986"/>
              </a:xfrm>
              <a:custGeom>
                <a:rect b="b" l="l" r="r" t="t"/>
                <a:pathLst>
                  <a:path extrusionOk="0" h="28174" w="30466">
                    <a:moveTo>
                      <a:pt x="15665" y="0"/>
                    </a:moveTo>
                    <a:cubicBezTo>
                      <a:pt x="13309" y="0"/>
                      <a:pt x="10926" y="589"/>
                      <a:pt x="8743" y="1809"/>
                    </a:cubicBezTo>
                    <a:cubicBezTo>
                      <a:pt x="2649" y="5320"/>
                      <a:pt x="0" y="12737"/>
                      <a:pt x="2649" y="19294"/>
                    </a:cubicBezTo>
                    <a:cubicBezTo>
                      <a:pt x="4809" y="24775"/>
                      <a:pt x="10069" y="28174"/>
                      <a:pt x="15722" y="28174"/>
                    </a:cubicBezTo>
                    <a:cubicBezTo>
                      <a:pt x="16831" y="28174"/>
                      <a:pt x="17955" y="28043"/>
                      <a:pt x="19074" y="27771"/>
                    </a:cubicBezTo>
                    <a:cubicBezTo>
                      <a:pt x="25896" y="26049"/>
                      <a:pt x="30466" y="19559"/>
                      <a:pt x="29671" y="12605"/>
                    </a:cubicBezTo>
                    <a:lnTo>
                      <a:pt x="29671" y="12605"/>
                    </a:lnTo>
                    <a:lnTo>
                      <a:pt x="16624" y="13466"/>
                    </a:lnTo>
                    <a:lnTo>
                      <a:pt x="26889" y="5585"/>
                    </a:lnTo>
                    <a:cubicBezTo>
                      <a:pt x="24153" y="1951"/>
                      <a:pt x="19955" y="0"/>
                      <a:pt x="1566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38"/>
              <p:cNvSpPr/>
              <p:nvPr/>
            </p:nvSpPr>
            <p:spPr>
              <a:xfrm>
                <a:off x="1187914" y="2013279"/>
                <a:ext cx="339249" cy="349788"/>
              </a:xfrm>
              <a:custGeom>
                <a:rect b="b" l="l" r="r" t="t"/>
                <a:pathLst>
                  <a:path extrusionOk="0" h="30798" w="29870">
                    <a:moveTo>
                      <a:pt x="29605" y="15234"/>
                    </a:moveTo>
                    <a:lnTo>
                      <a:pt x="16491" y="15167"/>
                    </a:lnTo>
                    <a:lnTo>
                      <a:pt x="27353" y="8015"/>
                    </a:lnTo>
                    <a:cubicBezTo>
                      <a:pt x="23512" y="2120"/>
                      <a:pt x="15895" y="1"/>
                      <a:pt x="9537" y="3047"/>
                    </a:cubicBezTo>
                    <a:cubicBezTo>
                      <a:pt x="3179" y="6028"/>
                      <a:pt x="0" y="13247"/>
                      <a:pt x="2120" y="20002"/>
                    </a:cubicBezTo>
                    <a:cubicBezTo>
                      <a:pt x="4239" y="26691"/>
                      <a:pt x="10994" y="30798"/>
                      <a:pt x="17948" y="29605"/>
                    </a:cubicBezTo>
                    <a:cubicBezTo>
                      <a:pt x="24903" y="28413"/>
                      <a:pt x="29870" y="22320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38"/>
              <p:cNvSpPr/>
              <p:nvPr/>
            </p:nvSpPr>
            <p:spPr>
              <a:xfrm>
                <a:off x="1211981" y="2185538"/>
                <a:ext cx="315182" cy="176779"/>
              </a:xfrm>
              <a:custGeom>
                <a:rect b="b" l="l" r="r" t="t"/>
                <a:pathLst>
                  <a:path extrusionOk="0" h="15565" w="27751">
                    <a:moveTo>
                      <a:pt x="27486" y="67"/>
                    </a:moveTo>
                    <a:lnTo>
                      <a:pt x="14372" y="0"/>
                    </a:lnTo>
                    <a:lnTo>
                      <a:pt x="1" y="4372"/>
                    </a:lnTo>
                    <a:cubicBezTo>
                      <a:pt x="1921" y="11193"/>
                      <a:pt x="8610" y="15564"/>
                      <a:pt x="15631" y="14438"/>
                    </a:cubicBezTo>
                    <a:cubicBezTo>
                      <a:pt x="22651" y="13312"/>
                      <a:pt x="27751" y="7153"/>
                      <a:pt x="27486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64" name="Google Shape;3964;p38"/>
            <p:cNvGrpSpPr/>
            <p:nvPr/>
          </p:nvGrpSpPr>
          <p:grpSpPr>
            <a:xfrm rot="-1799852">
              <a:off x="8408364" y="4256061"/>
              <a:ext cx="958002" cy="1632397"/>
              <a:chOff x="2277925" y="238125"/>
              <a:chExt cx="3068325" cy="5228300"/>
            </a:xfrm>
          </p:grpSpPr>
          <p:sp>
            <p:nvSpPr>
              <p:cNvPr id="3965" name="Google Shape;3965;p38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38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38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38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969" name="Shape 3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0" name="Google Shape;3970;p39"/>
          <p:cNvGrpSpPr/>
          <p:nvPr/>
        </p:nvGrpSpPr>
        <p:grpSpPr>
          <a:xfrm>
            <a:off x="-225410" y="-108650"/>
            <a:ext cx="9636260" cy="5298325"/>
            <a:chOff x="-225410" y="-108650"/>
            <a:chExt cx="9636260" cy="5298325"/>
          </a:xfrm>
        </p:grpSpPr>
        <p:grpSp>
          <p:nvGrpSpPr>
            <p:cNvPr id="3971" name="Google Shape;3971;p39"/>
            <p:cNvGrpSpPr/>
            <p:nvPr/>
          </p:nvGrpSpPr>
          <p:grpSpPr>
            <a:xfrm>
              <a:off x="-37650" y="0"/>
              <a:ext cx="9144229" cy="5189675"/>
              <a:chOff x="-280300" y="0"/>
              <a:chExt cx="9424125" cy="5698556"/>
            </a:xfrm>
          </p:grpSpPr>
          <p:sp>
            <p:nvSpPr>
              <p:cNvPr id="3972" name="Google Shape;3972;p39"/>
              <p:cNvSpPr/>
              <p:nvPr/>
            </p:nvSpPr>
            <p:spPr>
              <a:xfrm>
                <a:off x="-280293" y="0"/>
                <a:ext cx="8794479" cy="4946857"/>
              </a:xfrm>
              <a:custGeom>
                <a:rect b="b" l="l" r="r" t="t"/>
                <a:pathLst>
                  <a:path extrusionOk="0" h="107156" w="190501">
                    <a:moveTo>
                      <a:pt x="1" y="0"/>
                    </a:moveTo>
                    <a:lnTo>
                      <a:pt x="1" y="107156"/>
                    </a:lnTo>
                    <a:lnTo>
                      <a:pt x="190501" y="107156"/>
                    </a:lnTo>
                    <a:lnTo>
                      <a:pt x="190501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39"/>
              <p:cNvSpPr/>
              <p:nvPr/>
            </p:nvSpPr>
            <p:spPr>
              <a:xfrm>
                <a:off x="-280300" y="0"/>
                <a:ext cx="9424084" cy="5698556"/>
              </a:xfrm>
              <a:custGeom>
                <a:rect b="b" l="l" r="r" t="t"/>
                <a:pathLst>
                  <a:path extrusionOk="0" h="107156" w="190501">
                    <a:moveTo>
                      <a:pt x="1" y="0"/>
                    </a:moveTo>
                    <a:lnTo>
                      <a:pt x="190501" y="0"/>
                    </a:lnTo>
                    <a:lnTo>
                      <a:pt x="190501" y="107156"/>
                    </a:lnTo>
                    <a:lnTo>
                      <a:pt x="1" y="1071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74" name="Google Shape;3974;p39"/>
              <p:cNvGrpSpPr/>
              <p:nvPr/>
            </p:nvGrpSpPr>
            <p:grpSpPr>
              <a:xfrm>
                <a:off x="-280300" y="0"/>
                <a:ext cx="9424125" cy="5698476"/>
                <a:chOff x="-280300" y="119986"/>
                <a:chExt cx="9424125" cy="5391689"/>
              </a:xfrm>
            </p:grpSpPr>
            <p:sp>
              <p:nvSpPr>
                <p:cNvPr id="3975" name="Google Shape;3975;p39"/>
                <p:cNvSpPr/>
                <p:nvPr/>
              </p:nvSpPr>
              <p:spPr>
                <a:xfrm>
                  <a:off x="-280300" y="119986"/>
                  <a:ext cx="4741032" cy="5391689"/>
                </a:xfrm>
                <a:custGeom>
                  <a:rect b="b" l="l" r="r" t="t"/>
                  <a:pathLst>
                    <a:path extrusionOk="0" h="107164" w="71891">
                      <a:moveTo>
                        <a:pt x="7019" y="521"/>
                      </a:moveTo>
                      <a:cubicBezTo>
                        <a:pt x="7067" y="521"/>
                        <a:pt x="7134" y="525"/>
                        <a:pt x="7232" y="532"/>
                      </a:cubicBezTo>
                      <a:cubicBezTo>
                        <a:pt x="7676" y="571"/>
                        <a:pt x="8279" y="659"/>
                        <a:pt x="8597" y="698"/>
                      </a:cubicBezTo>
                      <a:cubicBezTo>
                        <a:pt x="8914" y="746"/>
                        <a:pt x="9232" y="738"/>
                        <a:pt x="9422" y="770"/>
                      </a:cubicBezTo>
                      <a:cubicBezTo>
                        <a:pt x="9938" y="873"/>
                        <a:pt x="10042" y="905"/>
                        <a:pt x="9851" y="1246"/>
                      </a:cubicBezTo>
                      <a:cubicBezTo>
                        <a:pt x="9668" y="1595"/>
                        <a:pt x="9613" y="1627"/>
                        <a:pt x="9557" y="1802"/>
                      </a:cubicBezTo>
                      <a:cubicBezTo>
                        <a:pt x="9502" y="1968"/>
                        <a:pt x="9407" y="2111"/>
                        <a:pt x="9280" y="2222"/>
                      </a:cubicBezTo>
                      <a:cubicBezTo>
                        <a:pt x="9164" y="2318"/>
                        <a:pt x="8966" y="2518"/>
                        <a:pt x="8752" y="2518"/>
                      </a:cubicBezTo>
                      <a:cubicBezTo>
                        <a:pt x="8717" y="2518"/>
                        <a:pt x="8681" y="2513"/>
                        <a:pt x="8645" y="2500"/>
                      </a:cubicBezTo>
                      <a:cubicBezTo>
                        <a:pt x="8391" y="2413"/>
                        <a:pt x="8772" y="2238"/>
                        <a:pt x="8256" y="2064"/>
                      </a:cubicBezTo>
                      <a:cubicBezTo>
                        <a:pt x="7740" y="1881"/>
                        <a:pt x="7255" y="1651"/>
                        <a:pt x="7025" y="1365"/>
                      </a:cubicBezTo>
                      <a:cubicBezTo>
                        <a:pt x="6787" y="1079"/>
                        <a:pt x="6763" y="913"/>
                        <a:pt x="6867" y="722"/>
                      </a:cubicBezTo>
                      <a:cubicBezTo>
                        <a:pt x="6947" y="573"/>
                        <a:pt x="6848" y="521"/>
                        <a:pt x="7019" y="521"/>
                      </a:cubicBezTo>
                      <a:close/>
                      <a:moveTo>
                        <a:pt x="24687" y="528"/>
                      </a:moveTo>
                      <a:cubicBezTo>
                        <a:pt x="24734" y="528"/>
                        <a:pt x="24804" y="532"/>
                        <a:pt x="24908" y="540"/>
                      </a:cubicBezTo>
                      <a:cubicBezTo>
                        <a:pt x="25361" y="571"/>
                        <a:pt x="25980" y="659"/>
                        <a:pt x="26298" y="706"/>
                      </a:cubicBezTo>
                      <a:cubicBezTo>
                        <a:pt x="26615" y="746"/>
                        <a:pt x="26940" y="738"/>
                        <a:pt x="27131" y="770"/>
                      </a:cubicBezTo>
                      <a:cubicBezTo>
                        <a:pt x="27671" y="873"/>
                        <a:pt x="27774" y="905"/>
                        <a:pt x="27631" y="1246"/>
                      </a:cubicBezTo>
                      <a:cubicBezTo>
                        <a:pt x="27488" y="1595"/>
                        <a:pt x="27441" y="1627"/>
                        <a:pt x="27401" y="1802"/>
                      </a:cubicBezTo>
                      <a:cubicBezTo>
                        <a:pt x="27369" y="1961"/>
                        <a:pt x="27290" y="2111"/>
                        <a:pt x="27179" y="2222"/>
                      </a:cubicBezTo>
                      <a:cubicBezTo>
                        <a:pt x="27076" y="2318"/>
                        <a:pt x="26904" y="2518"/>
                        <a:pt x="26692" y="2518"/>
                      </a:cubicBezTo>
                      <a:cubicBezTo>
                        <a:pt x="26657" y="2518"/>
                        <a:pt x="26621" y="2513"/>
                        <a:pt x="26583" y="2500"/>
                      </a:cubicBezTo>
                      <a:cubicBezTo>
                        <a:pt x="26321" y="2413"/>
                        <a:pt x="26671" y="2238"/>
                        <a:pt x="26139" y="2064"/>
                      </a:cubicBezTo>
                      <a:cubicBezTo>
                        <a:pt x="25599" y="1881"/>
                        <a:pt x="25083" y="1651"/>
                        <a:pt x="24813" y="1365"/>
                      </a:cubicBezTo>
                      <a:cubicBezTo>
                        <a:pt x="24543" y="1079"/>
                        <a:pt x="24488" y="913"/>
                        <a:pt x="24567" y="722"/>
                      </a:cubicBezTo>
                      <a:cubicBezTo>
                        <a:pt x="24634" y="576"/>
                        <a:pt x="24533" y="528"/>
                        <a:pt x="24687" y="528"/>
                      </a:cubicBezTo>
                      <a:close/>
                      <a:moveTo>
                        <a:pt x="42370" y="525"/>
                      </a:moveTo>
                      <a:cubicBezTo>
                        <a:pt x="42417" y="525"/>
                        <a:pt x="42490" y="530"/>
                        <a:pt x="42601" y="540"/>
                      </a:cubicBezTo>
                      <a:cubicBezTo>
                        <a:pt x="43054" y="571"/>
                        <a:pt x="43689" y="659"/>
                        <a:pt x="44014" y="706"/>
                      </a:cubicBezTo>
                      <a:cubicBezTo>
                        <a:pt x="44332" y="746"/>
                        <a:pt x="44657" y="738"/>
                        <a:pt x="44855" y="770"/>
                      </a:cubicBezTo>
                      <a:cubicBezTo>
                        <a:pt x="45395" y="873"/>
                        <a:pt x="45506" y="905"/>
                        <a:pt x="45411" y="1246"/>
                      </a:cubicBezTo>
                      <a:lnTo>
                        <a:pt x="45403" y="1246"/>
                      </a:lnTo>
                      <a:cubicBezTo>
                        <a:pt x="45308" y="1595"/>
                        <a:pt x="45268" y="1627"/>
                        <a:pt x="45244" y="1802"/>
                      </a:cubicBezTo>
                      <a:cubicBezTo>
                        <a:pt x="45236" y="1961"/>
                        <a:pt x="45181" y="2111"/>
                        <a:pt x="45078" y="2230"/>
                      </a:cubicBezTo>
                      <a:cubicBezTo>
                        <a:pt x="44996" y="2325"/>
                        <a:pt x="44845" y="2519"/>
                        <a:pt x="44630" y="2519"/>
                      </a:cubicBezTo>
                      <a:cubicBezTo>
                        <a:pt x="44593" y="2519"/>
                        <a:pt x="44555" y="2513"/>
                        <a:pt x="44514" y="2500"/>
                      </a:cubicBezTo>
                      <a:cubicBezTo>
                        <a:pt x="44244" y="2413"/>
                        <a:pt x="44578" y="2238"/>
                        <a:pt x="44022" y="2064"/>
                      </a:cubicBezTo>
                      <a:cubicBezTo>
                        <a:pt x="43466" y="1881"/>
                        <a:pt x="42911" y="1659"/>
                        <a:pt x="42609" y="1365"/>
                      </a:cubicBezTo>
                      <a:cubicBezTo>
                        <a:pt x="42300" y="1079"/>
                        <a:pt x="42228" y="913"/>
                        <a:pt x="42284" y="722"/>
                      </a:cubicBezTo>
                      <a:cubicBezTo>
                        <a:pt x="42326" y="578"/>
                        <a:pt x="42222" y="525"/>
                        <a:pt x="42370" y="525"/>
                      </a:cubicBezTo>
                      <a:close/>
                      <a:moveTo>
                        <a:pt x="60064" y="529"/>
                      </a:moveTo>
                      <a:cubicBezTo>
                        <a:pt x="60111" y="529"/>
                        <a:pt x="60179" y="533"/>
                        <a:pt x="60278" y="540"/>
                      </a:cubicBezTo>
                      <a:cubicBezTo>
                        <a:pt x="60738" y="571"/>
                        <a:pt x="61381" y="659"/>
                        <a:pt x="61715" y="706"/>
                      </a:cubicBezTo>
                      <a:cubicBezTo>
                        <a:pt x="62048" y="754"/>
                        <a:pt x="62366" y="738"/>
                        <a:pt x="62564" y="778"/>
                      </a:cubicBezTo>
                      <a:cubicBezTo>
                        <a:pt x="63128" y="873"/>
                        <a:pt x="63239" y="905"/>
                        <a:pt x="63183" y="1246"/>
                      </a:cubicBezTo>
                      <a:lnTo>
                        <a:pt x="63183" y="1254"/>
                      </a:lnTo>
                      <a:cubicBezTo>
                        <a:pt x="63135" y="1595"/>
                        <a:pt x="63096" y="1635"/>
                        <a:pt x="63096" y="1810"/>
                      </a:cubicBezTo>
                      <a:cubicBezTo>
                        <a:pt x="63112" y="1961"/>
                        <a:pt x="63072" y="2111"/>
                        <a:pt x="62985" y="2230"/>
                      </a:cubicBezTo>
                      <a:cubicBezTo>
                        <a:pt x="62903" y="2325"/>
                        <a:pt x="62781" y="2519"/>
                        <a:pt x="62570" y="2519"/>
                      </a:cubicBezTo>
                      <a:cubicBezTo>
                        <a:pt x="62533" y="2519"/>
                        <a:pt x="62495" y="2513"/>
                        <a:pt x="62453" y="2500"/>
                      </a:cubicBezTo>
                      <a:cubicBezTo>
                        <a:pt x="62167" y="2413"/>
                        <a:pt x="62485" y="2246"/>
                        <a:pt x="61897" y="2064"/>
                      </a:cubicBezTo>
                      <a:cubicBezTo>
                        <a:pt x="61318" y="1889"/>
                        <a:pt x="60738" y="1659"/>
                        <a:pt x="60397" y="1373"/>
                      </a:cubicBezTo>
                      <a:cubicBezTo>
                        <a:pt x="60056" y="1079"/>
                        <a:pt x="59960" y="913"/>
                        <a:pt x="59992" y="730"/>
                      </a:cubicBezTo>
                      <a:cubicBezTo>
                        <a:pt x="60017" y="581"/>
                        <a:pt x="59895" y="529"/>
                        <a:pt x="60064" y="529"/>
                      </a:cubicBezTo>
                      <a:close/>
                      <a:moveTo>
                        <a:pt x="34983" y="237"/>
                      </a:moveTo>
                      <a:cubicBezTo>
                        <a:pt x="36032" y="237"/>
                        <a:pt x="37717" y="470"/>
                        <a:pt x="38323" y="675"/>
                      </a:cubicBezTo>
                      <a:cubicBezTo>
                        <a:pt x="38744" y="818"/>
                        <a:pt x="38799" y="960"/>
                        <a:pt x="38791" y="1040"/>
                      </a:cubicBezTo>
                      <a:cubicBezTo>
                        <a:pt x="38759" y="1072"/>
                        <a:pt x="38759" y="1127"/>
                        <a:pt x="38783" y="1159"/>
                      </a:cubicBezTo>
                      <a:lnTo>
                        <a:pt x="38783" y="1167"/>
                      </a:lnTo>
                      <a:cubicBezTo>
                        <a:pt x="38878" y="1326"/>
                        <a:pt x="38974" y="1413"/>
                        <a:pt x="38474" y="1580"/>
                      </a:cubicBezTo>
                      <a:cubicBezTo>
                        <a:pt x="37982" y="1738"/>
                        <a:pt x="37648" y="1937"/>
                        <a:pt x="37188" y="2119"/>
                      </a:cubicBezTo>
                      <a:lnTo>
                        <a:pt x="37164" y="2135"/>
                      </a:lnTo>
                      <a:cubicBezTo>
                        <a:pt x="37164" y="2135"/>
                        <a:pt x="36918" y="2262"/>
                        <a:pt x="36331" y="2342"/>
                      </a:cubicBezTo>
                      <a:cubicBezTo>
                        <a:pt x="35735" y="2421"/>
                        <a:pt x="34838" y="2476"/>
                        <a:pt x="34838" y="2476"/>
                      </a:cubicBezTo>
                      <a:cubicBezTo>
                        <a:pt x="34352" y="2525"/>
                        <a:pt x="33860" y="2549"/>
                        <a:pt x="33367" y="2549"/>
                      </a:cubicBezTo>
                      <a:cubicBezTo>
                        <a:pt x="33296" y="2549"/>
                        <a:pt x="33226" y="2549"/>
                        <a:pt x="33156" y="2548"/>
                      </a:cubicBezTo>
                      <a:cubicBezTo>
                        <a:pt x="32243" y="2540"/>
                        <a:pt x="32155" y="2207"/>
                        <a:pt x="32259" y="1873"/>
                      </a:cubicBezTo>
                      <a:cubicBezTo>
                        <a:pt x="32370" y="1548"/>
                        <a:pt x="32917" y="1508"/>
                        <a:pt x="33473" y="1262"/>
                      </a:cubicBezTo>
                      <a:cubicBezTo>
                        <a:pt x="34029" y="1008"/>
                        <a:pt x="34060" y="667"/>
                        <a:pt x="34148" y="468"/>
                      </a:cubicBezTo>
                      <a:cubicBezTo>
                        <a:pt x="34227" y="262"/>
                        <a:pt x="34838" y="238"/>
                        <a:pt x="34838" y="238"/>
                      </a:cubicBezTo>
                      <a:cubicBezTo>
                        <a:pt x="34885" y="237"/>
                        <a:pt x="34933" y="237"/>
                        <a:pt x="34983" y="237"/>
                      </a:cubicBezTo>
                      <a:close/>
                      <a:moveTo>
                        <a:pt x="17294" y="237"/>
                      </a:moveTo>
                      <a:cubicBezTo>
                        <a:pt x="18337" y="237"/>
                        <a:pt x="20030" y="467"/>
                        <a:pt x="20622" y="675"/>
                      </a:cubicBezTo>
                      <a:cubicBezTo>
                        <a:pt x="21027" y="825"/>
                        <a:pt x="21059" y="968"/>
                        <a:pt x="21043" y="1048"/>
                      </a:cubicBezTo>
                      <a:cubicBezTo>
                        <a:pt x="21011" y="1072"/>
                        <a:pt x="21003" y="1119"/>
                        <a:pt x="21019" y="1159"/>
                      </a:cubicBezTo>
                      <a:cubicBezTo>
                        <a:pt x="21098" y="1326"/>
                        <a:pt x="21178" y="1413"/>
                        <a:pt x="20654" y="1580"/>
                      </a:cubicBezTo>
                      <a:cubicBezTo>
                        <a:pt x="20138" y="1738"/>
                        <a:pt x="19781" y="1937"/>
                        <a:pt x="19297" y="2119"/>
                      </a:cubicBezTo>
                      <a:lnTo>
                        <a:pt x="19265" y="2135"/>
                      </a:lnTo>
                      <a:cubicBezTo>
                        <a:pt x="19265" y="2135"/>
                        <a:pt x="19011" y="2262"/>
                        <a:pt x="18408" y="2342"/>
                      </a:cubicBezTo>
                      <a:cubicBezTo>
                        <a:pt x="17804" y="2421"/>
                        <a:pt x="16907" y="2484"/>
                        <a:pt x="16907" y="2484"/>
                      </a:cubicBezTo>
                      <a:cubicBezTo>
                        <a:pt x="16415" y="2526"/>
                        <a:pt x="15923" y="2549"/>
                        <a:pt x="15431" y="2549"/>
                      </a:cubicBezTo>
                      <a:cubicBezTo>
                        <a:pt x="15360" y="2549"/>
                        <a:pt x="15288" y="2549"/>
                        <a:pt x="15217" y="2548"/>
                      </a:cubicBezTo>
                      <a:cubicBezTo>
                        <a:pt x="14304" y="2540"/>
                        <a:pt x="14256" y="2215"/>
                        <a:pt x="14407" y="1881"/>
                      </a:cubicBezTo>
                      <a:cubicBezTo>
                        <a:pt x="14558" y="1548"/>
                        <a:pt x="15114" y="1508"/>
                        <a:pt x="15693" y="1262"/>
                      </a:cubicBezTo>
                      <a:cubicBezTo>
                        <a:pt x="16280" y="1008"/>
                        <a:pt x="16360" y="675"/>
                        <a:pt x="16471" y="468"/>
                      </a:cubicBezTo>
                      <a:cubicBezTo>
                        <a:pt x="16582" y="262"/>
                        <a:pt x="17193" y="238"/>
                        <a:pt x="17193" y="238"/>
                      </a:cubicBezTo>
                      <a:cubicBezTo>
                        <a:pt x="17226" y="238"/>
                        <a:pt x="17260" y="237"/>
                        <a:pt x="17294" y="237"/>
                      </a:cubicBezTo>
                      <a:close/>
                      <a:moveTo>
                        <a:pt x="52584" y="237"/>
                      </a:moveTo>
                      <a:cubicBezTo>
                        <a:pt x="53632" y="237"/>
                        <a:pt x="55386" y="467"/>
                        <a:pt x="56023" y="675"/>
                      </a:cubicBezTo>
                      <a:cubicBezTo>
                        <a:pt x="56468" y="825"/>
                        <a:pt x="56539" y="968"/>
                        <a:pt x="56539" y="1048"/>
                      </a:cubicBezTo>
                      <a:cubicBezTo>
                        <a:pt x="56516" y="1079"/>
                        <a:pt x="56516" y="1135"/>
                        <a:pt x="56547" y="1167"/>
                      </a:cubicBezTo>
                      <a:cubicBezTo>
                        <a:pt x="56674" y="1318"/>
                        <a:pt x="56770" y="1413"/>
                        <a:pt x="56293" y="1572"/>
                      </a:cubicBezTo>
                      <a:lnTo>
                        <a:pt x="56293" y="1580"/>
                      </a:lnTo>
                      <a:cubicBezTo>
                        <a:pt x="55817" y="1746"/>
                        <a:pt x="55515" y="1937"/>
                        <a:pt x="55071" y="2119"/>
                      </a:cubicBezTo>
                      <a:lnTo>
                        <a:pt x="55047" y="2135"/>
                      </a:lnTo>
                      <a:cubicBezTo>
                        <a:pt x="55047" y="2135"/>
                        <a:pt x="54825" y="2262"/>
                        <a:pt x="54245" y="2342"/>
                      </a:cubicBezTo>
                      <a:cubicBezTo>
                        <a:pt x="53658" y="2421"/>
                        <a:pt x="52777" y="2484"/>
                        <a:pt x="52777" y="2484"/>
                      </a:cubicBezTo>
                      <a:cubicBezTo>
                        <a:pt x="52292" y="2526"/>
                        <a:pt x="51801" y="2549"/>
                        <a:pt x="51314" y="2549"/>
                      </a:cubicBezTo>
                      <a:cubicBezTo>
                        <a:pt x="51243" y="2549"/>
                        <a:pt x="51173" y="2549"/>
                        <a:pt x="51102" y="2548"/>
                      </a:cubicBezTo>
                      <a:cubicBezTo>
                        <a:pt x="50189" y="2540"/>
                        <a:pt x="50054" y="2215"/>
                        <a:pt x="50118" y="1881"/>
                      </a:cubicBezTo>
                      <a:cubicBezTo>
                        <a:pt x="50181" y="1548"/>
                        <a:pt x="50729" y="1508"/>
                        <a:pt x="51253" y="1262"/>
                      </a:cubicBezTo>
                      <a:cubicBezTo>
                        <a:pt x="51769" y="1008"/>
                        <a:pt x="51761" y="675"/>
                        <a:pt x="51817" y="468"/>
                      </a:cubicBezTo>
                      <a:cubicBezTo>
                        <a:pt x="51880" y="262"/>
                        <a:pt x="52483" y="238"/>
                        <a:pt x="52483" y="238"/>
                      </a:cubicBezTo>
                      <a:cubicBezTo>
                        <a:pt x="52516" y="238"/>
                        <a:pt x="52550" y="237"/>
                        <a:pt x="52584" y="237"/>
                      </a:cubicBezTo>
                      <a:close/>
                      <a:moveTo>
                        <a:pt x="10866" y="953"/>
                      </a:moveTo>
                      <a:cubicBezTo>
                        <a:pt x="11076" y="953"/>
                        <a:pt x="11337" y="983"/>
                        <a:pt x="11732" y="1040"/>
                      </a:cubicBezTo>
                      <a:cubicBezTo>
                        <a:pt x="12518" y="1151"/>
                        <a:pt x="12907" y="1262"/>
                        <a:pt x="13193" y="1294"/>
                      </a:cubicBezTo>
                      <a:cubicBezTo>
                        <a:pt x="13478" y="1318"/>
                        <a:pt x="13740" y="1310"/>
                        <a:pt x="13899" y="1326"/>
                      </a:cubicBezTo>
                      <a:cubicBezTo>
                        <a:pt x="14312" y="1365"/>
                        <a:pt x="14526" y="1445"/>
                        <a:pt x="14367" y="1643"/>
                      </a:cubicBezTo>
                      <a:lnTo>
                        <a:pt x="14360" y="1643"/>
                      </a:lnTo>
                      <a:cubicBezTo>
                        <a:pt x="14201" y="1841"/>
                        <a:pt x="14106" y="2103"/>
                        <a:pt x="14161" y="2318"/>
                      </a:cubicBezTo>
                      <a:cubicBezTo>
                        <a:pt x="14225" y="2524"/>
                        <a:pt x="14558" y="2572"/>
                        <a:pt x="15122" y="2675"/>
                      </a:cubicBezTo>
                      <a:cubicBezTo>
                        <a:pt x="15677" y="2778"/>
                        <a:pt x="16003" y="2865"/>
                        <a:pt x="15471" y="3135"/>
                      </a:cubicBezTo>
                      <a:cubicBezTo>
                        <a:pt x="15052" y="3348"/>
                        <a:pt x="14549" y="3398"/>
                        <a:pt x="13939" y="3398"/>
                      </a:cubicBezTo>
                      <a:cubicBezTo>
                        <a:pt x="13775" y="3398"/>
                        <a:pt x="13603" y="3394"/>
                        <a:pt x="13423" y="3389"/>
                      </a:cubicBezTo>
                      <a:cubicBezTo>
                        <a:pt x="13302" y="3387"/>
                        <a:pt x="13192" y="3386"/>
                        <a:pt x="13091" y="3386"/>
                      </a:cubicBezTo>
                      <a:cubicBezTo>
                        <a:pt x="12489" y="3386"/>
                        <a:pt x="12173" y="3431"/>
                        <a:pt x="11351" y="3588"/>
                      </a:cubicBezTo>
                      <a:cubicBezTo>
                        <a:pt x="10641" y="3730"/>
                        <a:pt x="9917" y="3832"/>
                        <a:pt x="9285" y="3832"/>
                      </a:cubicBezTo>
                      <a:cubicBezTo>
                        <a:pt x="9070" y="3832"/>
                        <a:pt x="8866" y="3820"/>
                        <a:pt x="8676" y="3794"/>
                      </a:cubicBezTo>
                      <a:cubicBezTo>
                        <a:pt x="7938" y="3699"/>
                        <a:pt x="7613" y="3461"/>
                        <a:pt x="7779" y="3246"/>
                      </a:cubicBezTo>
                      <a:cubicBezTo>
                        <a:pt x="7946" y="3032"/>
                        <a:pt x="8525" y="2770"/>
                        <a:pt x="8883" y="2667"/>
                      </a:cubicBezTo>
                      <a:cubicBezTo>
                        <a:pt x="9240" y="2564"/>
                        <a:pt x="9470" y="2278"/>
                        <a:pt x="9605" y="2088"/>
                      </a:cubicBezTo>
                      <a:cubicBezTo>
                        <a:pt x="9740" y="1905"/>
                        <a:pt x="10002" y="1873"/>
                        <a:pt x="9962" y="1707"/>
                      </a:cubicBezTo>
                      <a:cubicBezTo>
                        <a:pt x="9922" y="1532"/>
                        <a:pt x="9930" y="1159"/>
                        <a:pt x="10319" y="1040"/>
                      </a:cubicBezTo>
                      <a:cubicBezTo>
                        <a:pt x="10507" y="981"/>
                        <a:pt x="10663" y="953"/>
                        <a:pt x="10866" y="953"/>
                      </a:cubicBezTo>
                      <a:close/>
                      <a:moveTo>
                        <a:pt x="28606" y="946"/>
                      </a:moveTo>
                      <a:cubicBezTo>
                        <a:pt x="28815" y="946"/>
                        <a:pt x="29077" y="975"/>
                        <a:pt x="29480" y="1032"/>
                      </a:cubicBezTo>
                      <a:cubicBezTo>
                        <a:pt x="30274" y="1151"/>
                        <a:pt x="30687" y="1262"/>
                        <a:pt x="30973" y="1286"/>
                      </a:cubicBezTo>
                      <a:cubicBezTo>
                        <a:pt x="31258" y="1310"/>
                        <a:pt x="31520" y="1302"/>
                        <a:pt x="31679" y="1326"/>
                      </a:cubicBezTo>
                      <a:cubicBezTo>
                        <a:pt x="32108" y="1365"/>
                        <a:pt x="32322" y="1445"/>
                        <a:pt x="32187" y="1643"/>
                      </a:cubicBezTo>
                      <a:cubicBezTo>
                        <a:pt x="32044" y="1834"/>
                        <a:pt x="31997" y="2088"/>
                        <a:pt x="32076" y="2318"/>
                      </a:cubicBezTo>
                      <a:cubicBezTo>
                        <a:pt x="32163" y="2524"/>
                        <a:pt x="32505" y="2572"/>
                        <a:pt x="33076" y="2675"/>
                      </a:cubicBezTo>
                      <a:cubicBezTo>
                        <a:pt x="33648" y="2778"/>
                        <a:pt x="33989" y="2865"/>
                        <a:pt x="33489" y="3135"/>
                      </a:cubicBezTo>
                      <a:cubicBezTo>
                        <a:pt x="33095" y="3348"/>
                        <a:pt x="32597" y="3398"/>
                        <a:pt x="31992" y="3398"/>
                      </a:cubicBezTo>
                      <a:cubicBezTo>
                        <a:pt x="31830" y="3398"/>
                        <a:pt x="31659" y="3394"/>
                        <a:pt x="31481" y="3389"/>
                      </a:cubicBezTo>
                      <a:cubicBezTo>
                        <a:pt x="31358" y="3387"/>
                        <a:pt x="31248" y="3386"/>
                        <a:pt x="31146" y="3386"/>
                      </a:cubicBezTo>
                      <a:cubicBezTo>
                        <a:pt x="30540" y="3386"/>
                        <a:pt x="30228" y="3431"/>
                        <a:pt x="29433" y="3588"/>
                      </a:cubicBezTo>
                      <a:cubicBezTo>
                        <a:pt x="28734" y="3730"/>
                        <a:pt x="28022" y="3832"/>
                        <a:pt x="27393" y="3832"/>
                      </a:cubicBezTo>
                      <a:cubicBezTo>
                        <a:pt x="27178" y="3832"/>
                        <a:pt x="26973" y="3820"/>
                        <a:pt x="26782" y="3794"/>
                      </a:cubicBezTo>
                      <a:cubicBezTo>
                        <a:pt x="26036" y="3699"/>
                        <a:pt x="25678" y="3461"/>
                        <a:pt x="25813" y="3246"/>
                      </a:cubicBezTo>
                      <a:cubicBezTo>
                        <a:pt x="25948" y="3024"/>
                        <a:pt x="26496" y="2762"/>
                        <a:pt x="26837" y="2667"/>
                      </a:cubicBezTo>
                      <a:cubicBezTo>
                        <a:pt x="27179" y="2564"/>
                        <a:pt x="27377" y="2278"/>
                        <a:pt x="27488" y="2088"/>
                      </a:cubicBezTo>
                      <a:cubicBezTo>
                        <a:pt x="27599" y="1905"/>
                        <a:pt x="27853" y="1873"/>
                        <a:pt x="27798" y="1699"/>
                      </a:cubicBezTo>
                      <a:cubicBezTo>
                        <a:pt x="27734" y="1532"/>
                        <a:pt x="27695" y="1159"/>
                        <a:pt x="28068" y="1032"/>
                      </a:cubicBezTo>
                      <a:cubicBezTo>
                        <a:pt x="28251" y="973"/>
                        <a:pt x="28404" y="946"/>
                        <a:pt x="28606" y="946"/>
                      </a:cubicBezTo>
                      <a:close/>
                      <a:moveTo>
                        <a:pt x="46342" y="946"/>
                      </a:moveTo>
                      <a:cubicBezTo>
                        <a:pt x="46553" y="946"/>
                        <a:pt x="46821" y="975"/>
                        <a:pt x="47229" y="1032"/>
                      </a:cubicBezTo>
                      <a:cubicBezTo>
                        <a:pt x="48038" y="1143"/>
                        <a:pt x="48467" y="1262"/>
                        <a:pt x="48753" y="1286"/>
                      </a:cubicBezTo>
                      <a:cubicBezTo>
                        <a:pt x="49046" y="1310"/>
                        <a:pt x="49308" y="1302"/>
                        <a:pt x="49467" y="1318"/>
                      </a:cubicBezTo>
                      <a:cubicBezTo>
                        <a:pt x="49896" y="1365"/>
                        <a:pt x="50126" y="1445"/>
                        <a:pt x="50015" y="1643"/>
                      </a:cubicBezTo>
                      <a:cubicBezTo>
                        <a:pt x="49896" y="1849"/>
                        <a:pt x="49888" y="2103"/>
                        <a:pt x="49991" y="2318"/>
                      </a:cubicBezTo>
                      <a:cubicBezTo>
                        <a:pt x="50102" y="2524"/>
                        <a:pt x="50451" y="2572"/>
                        <a:pt x="51039" y="2675"/>
                      </a:cubicBezTo>
                      <a:cubicBezTo>
                        <a:pt x="51618" y="2778"/>
                        <a:pt x="51967" y="2865"/>
                        <a:pt x="51507" y="3135"/>
                      </a:cubicBezTo>
                      <a:cubicBezTo>
                        <a:pt x="51144" y="3348"/>
                        <a:pt x="50653" y="3398"/>
                        <a:pt x="50046" y="3398"/>
                      </a:cubicBezTo>
                      <a:cubicBezTo>
                        <a:pt x="49883" y="3398"/>
                        <a:pt x="49711" y="3394"/>
                        <a:pt x="49531" y="3389"/>
                      </a:cubicBezTo>
                      <a:cubicBezTo>
                        <a:pt x="49408" y="3387"/>
                        <a:pt x="49298" y="3386"/>
                        <a:pt x="49196" y="3386"/>
                      </a:cubicBezTo>
                      <a:cubicBezTo>
                        <a:pt x="48592" y="3386"/>
                        <a:pt x="48288" y="3431"/>
                        <a:pt x="47507" y="3588"/>
                      </a:cubicBezTo>
                      <a:cubicBezTo>
                        <a:pt x="46832" y="3730"/>
                        <a:pt x="46134" y="3832"/>
                        <a:pt x="45504" y="3832"/>
                      </a:cubicBezTo>
                      <a:cubicBezTo>
                        <a:pt x="45290" y="3832"/>
                        <a:pt x="45083" y="3820"/>
                        <a:pt x="44887" y="3794"/>
                      </a:cubicBezTo>
                      <a:cubicBezTo>
                        <a:pt x="44125" y="3699"/>
                        <a:pt x="43736" y="3461"/>
                        <a:pt x="43847" y="3238"/>
                      </a:cubicBezTo>
                      <a:cubicBezTo>
                        <a:pt x="43958" y="3024"/>
                        <a:pt x="44466" y="2762"/>
                        <a:pt x="44800" y="2667"/>
                      </a:cubicBezTo>
                      <a:cubicBezTo>
                        <a:pt x="45125" y="2564"/>
                        <a:pt x="45284" y="2278"/>
                        <a:pt x="45371" y="2088"/>
                      </a:cubicBezTo>
                      <a:cubicBezTo>
                        <a:pt x="45459" y="1905"/>
                        <a:pt x="45713" y="1873"/>
                        <a:pt x="45633" y="1699"/>
                      </a:cubicBezTo>
                      <a:cubicBezTo>
                        <a:pt x="45554" y="1532"/>
                        <a:pt x="45459" y="1151"/>
                        <a:pt x="45816" y="1032"/>
                      </a:cubicBezTo>
                      <a:cubicBezTo>
                        <a:pt x="45987" y="973"/>
                        <a:pt x="46138" y="946"/>
                        <a:pt x="46342" y="946"/>
                      </a:cubicBezTo>
                      <a:close/>
                      <a:moveTo>
                        <a:pt x="64082" y="953"/>
                      </a:moveTo>
                      <a:cubicBezTo>
                        <a:pt x="64293" y="953"/>
                        <a:pt x="64565" y="983"/>
                        <a:pt x="64985" y="1040"/>
                      </a:cubicBezTo>
                      <a:cubicBezTo>
                        <a:pt x="65810" y="1151"/>
                        <a:pt x="66247" y="1270"/>
                        <a:pt x="66541" y="1294"/>
                      </a:cubicBezTo>
                      <a:cubicBezTo>
                        <a:pt x="66834" y="1318"/>
                        <a:pt x="67096" y="1310"/>
                        <a:pt x="67255" y="1326"/>
                      </a:cubicBezTo>
                      <a:cubicBezTo>
                        <a:pt x="67692" y="1373"/>
                        <a:pt x="67930" y="1453"/>
                        <a:pt x="67842" y="1651"/>
                      </a:cubicBezTo>
                      <a:cubicBezTo>
                        <a:pt x="67755" y="1865"/>
                        <a:pt x="67771" y="2119"/>
                        <a:pt x="67906" y="2318"/>
                      </a:cubicBezTo>
                      <a:cubicBezTo>
                        <a:pt x="68041" y="2524"/>
                        <a:pt x="68406" y="2572"/>
                        <a:pt x="69001" y="2675"/>
                      </a:cubicBezTo>
                      <a:cubicBezTo>
                        <a:pt x="69597" y="2778"/>
                        <a:pt x="69954" y="2873"/>
                        <a:pt x="69525" y="3135"/>
                      </a:cubicBezTo>
                      <a:cubicBezTo>
                        <a:pt x="69187" y="3352"/>
                        <a:pt x="68690" y="3405"/>
                        <a:pt x="68067" y="3405"/>
                      </a:cubicBezTo>
                      <a:cubicBezTo>
                        <a:pt x="67915" y="3405"/>
                        <a:pt x="67755" y="3402"/>
                        <a:pt x="67588" y="3397"/>
                      </a:cubicBezTo>
                      <a:cubicBezTo>
                        <a:pt x="67431" y="3393"/>
                        <a:pt x="67294" y="3390"/>
                        <a:pt x="67170" y="3390"/>
                      </a:cubicBezTo>
                      <a:cubicBezTo>
                        <a:pt x="66614" y="3390"/>
                        <a:pt x="66308" y="3440"/>
                        <a:pt x="65588" y="3596"/>
                      </a:cubicBezTo>
                      <a:cubicBezTo>
                        <a:pt x="64921" y="3739"/>
                        <a:pt x="64232" y="3837"/>
                        <a:pt x="63601" y="3837"/>
                      </a:cubicBezTo>
                      <a:cubicBezTo>
                        <a:pt x="63391" y="3837"/>
                        <a:pt x="63187" y="3826"/>
                        <a:pt x="62993" y="3802"/>
                      </a:cubicBezTo>
                      <a:cubicBezTo>
                        <a:pt x="62215" y="3699"/>
                        <a:pt x="61794" y="3461"/>
                        <a:pt x="61881" y="3246"/>
                      </a:cubicBezTo>
                      <a:cubicBezTo>
                        <a:pt x="61961" y="3032"/>
                        <a:pt x="62437" y="2770"/>
                        <a:pt x="62754" y="2667"/>
                      </a:cubicBezTo>
                      <a:cubicBezTo>
                        <a:pt x="63072" y="2572"/>
                        <a:pt x="63191" y="2278"/>
                        <a:pt x="63255" y="2095"/>
                      </a:cubicBezTo>
                      <a:cubicBezTo>
                        <a:pt x="63310" y="1905"/>
                        <a:pt x="63564" y="1881"/>
                        <a:pt x="63461" y="1707"/>
                      </a:cubicBezTo>
                      <a:cubicBezTo>
                        <a:pt x="63358" y="1540"/>
                        <a:pt x="63215" y="1159"/>
                        <a:pt x="63564" y="1040"/>
                      </a:cubicBezTo>
                      <a:cubicBezTo>
                        <a:pt x="63732" y="981"/>
                        <a:pt x="63878" y="953"/>
                        <a:pt x="64082" y="953"/>
                      </a:cubicBezTo>
                      <a:close/>
                      <a:moveTo>
                        <a:pt x="40275" y="828"/>
                      </a:moveTo>
                      <a:cubicBezTo>
                        <a:pt x="40413" y="828"/>
                        <a:pt x="40569" y="832"/>
                        <a:pt x="40744" y="841"/>
                      </a:cubicBezTo>
                      <a:cubicBezTo>
                        <a:pt x="41426" y="873"/>
                        <a:pt x="41966" y="968"/>
                        <a:pt x="42284" y="1278"/>
                      </a:cubicBezTo>
                      <a:cubicBezTo>
                        <a:pt x="42554" y="1556"/>
                        <a:pt x="42887" y="1754"/>
                        <a:pt x="43252" y="1873"/>
                      </a:cubicBezTo>
                      <a:cubicBezTo>
                        <a:pt x="43649" y="2008"/>
                        <a:pt x="44276" y="2246"/>
                        <a:pt x="44181" y="2492"/>
                      </a:cubicBezTo>
                      <a:cubicBezTo>
                        <a:pt x="44085" y="2738"/>
                        <a:pt x="43816" y="2794"/>
                        <a:pt x="43673" y="2977"/>
                      </a:cubicBezTo>
                      <a:cubicBezTo>
                        <a:pt x="43522" y="3151"/>
                        <a:pt x="43649" y="3334"/>
                        <a:pt x="42887" y="3429"/>
                      </a:cubicBezTo>
                      <a:cubicBezTo>
                        <a:pt x="42125" y="3524"/>
                        <a:pt x="41982" y="3437"/>
                        <a:pt x="41768" y="3612"/>
                      </a:cubicBezTo>
                      <a:cubicBezTo>
                        <a:pt x="41587" y="3759"/>
                        <a:pt x="41259" y="3968"/>
                        <a:pt x="40694" y="3968"/>
                      </a:cubicBezTo>
                      <a:cubicBezTo>
                        <a:pt x="40590" y="3968"/>
                        <a:pt x="40477" y="3961"/>
                        <a:pt x="40355" y="3945"/>
                      </a:cubicBezTo>
                      <a:cubicBezTo>
                        <a:pt x="39585" y="3842"/>
                        <a:pt x="38799" y="3723"/>
                        <a:pt x="38386" y="3429"/>
                      </a:cubicBezTo>
                      <a:cubicBezTo>
                        <a:pt x="38164" y="3254"/>
                        <a:pt x="37926" y="3119"/>
                        <a:pt x="37664" y="3016"/>
                      </a:cubicBezTo>
                      <a:cubicBezTo>
                        <a:pt x="37497" y="2937"/>
                        <a:pt x="36831" y="2611"/>
                        <a:pt x="37323" y="2286"/>
                      </a:cubicBezTo>
                      <a:cubicBezTo>
                        <a:pt x="37823" y="1961"/>
                        <a:pt x="37720" y="1945"/>
                        <a:pt x="38363" y="1770"/>
                      </a:cubicBezTo>
                      <a:cubicBezTo>
                        <a:pt x="39005" y="1595"/>
                        <a:pt x="39109" y="1453"/>
                        <a:pt x="39132" y="1254"/>
                      </a:cubicBezTo>
                      <a:cubicBezTo>
                        <a:pt x="39146" y="1078"/>
                        <a:pt x="39204" y="828"/>
                        <a:pt x="40275" y="828"/>
                      </a:cubicBezTo>
                      <a:close/>
                      <a:moveTo>
                        <a:pt x="4821" y="828"/>
                      </a:moveTo>
                      <a:cubicBezTo>
                        <a:pt x="4962" y="828"/>
                        <a:pt x="5119" y="832"/>
                        <a:pt x="5295" y="841"/>
                      </a:cubicBezTo>
                      <a:cubicBezTo>
                        <a:pt x="5970" y="873"/>
                        <a:pt x="6486" y="968"/>
                        <a:pt x="6724" y="1278"/>
                      </a:cubicBezTo>
                      <a:cubicBezTo>
                        <a:pt x="6930" y="1556"/>
                        <a:pt x="7216" y="1762"/>
                        <a:pt x="7541" y="1873"/>
                      </a:cubicBezTo>
                      <a:cubicBezTo>
                        <a:pt x="7906" y="2008"/>
                        <a:pt x="8462" y="2246"/>
                        <a:pt x="8303" y="2492"/>
                      </a:cubicBezTo>
                      <a:cubicBezTo>
                        <a:pt x="8144" y="2730"/>
                        <a:pt x="7867" y="2794"/>
                        <a:pt x="7676" y="2969"/>
                      </a:cubicBezTo>
                      <a:cubicBezTo>
                        <a:pt x="7478" y="3151"/>
                        <a:pt x="7557" y="3326"/>
                        <a:pt x="6771" y="3421"/>
                      </a:cubicBezTo>
                      <a:cubicBezTo>
                        <a:pt x="5985" y="3516"/>
                        <a:pt x="5866" y="3437"/>
                        <a:pt x="5604" y="3612"/>
                      </a:cubicBezTo>
                      <a:cubicBezTo>
                        <a:pt x="5259" y="3844"/>
                        <a:pt x="4849" y="3972"/>
                        <a:pt x="4433" y="3972"/>
                      </a:cubicBezTo>
                      <a:cubicBezTo>
                        <a:pt x="4323" y="3972"/>
                        <a:pt x="4214" y="3963"/>
                        <a:pt x="4104" y="3945"/>
                      </a:cubicBezTo>
                      <a:cubicBezTo>
                        <a:pt x="3358" y="3850"/>
                        <a:pt x="2604" y="3723"/>
                        <a:pt x="2271" y="3421"/>
                      </a:cubicBezTo>
                      <a:cubicBezTo>
                        <a:pt x="2088" y="3254"/>
                        <a:pt x="1882" y="3119"/>
                        <a:pt x="1660" y="3016"/>
                      </a:cubicBezTo>
                      <a:cubicBezTo>
                        <a:pt x="1509" y="2937"/>
                        <a:pt x="921" y="2603"/>
                        <a:pt x="1509" y="2286"/>
                      </a:cubicBezTo>
                      <a:cubicBezTo>
                        <a:pt x="2088" y="1961"/>
                        <a:pt x="1985" y="1945"/>
                        <a:pt x="2676" y="1770"/>
                      </a:cubicBezTo>
                      <a:cubicBezTo>
                        <a:pt x="3366" y="1595"/>
                        <a:pt x="3509" y="1445"/>
                        <a:pt x="3572" y="1246"/>
                      </a:cubicBezTo>
                      <a:cubicBezTo>
                        <a:pt x="3636" y="1071"/>
                        <a:pt x="3760" y="828"/>
                        <a:pt x="4821" y="828"/>
                      </a:cubicBezTo>
                      <a:close/>
                      <a:moveTo>
                        <a:pt x="22553" y="828"/>
                      </a:moveTo>
                      <a:cubicBezTo>
                        <a:pt x="22692" y="828"/>
                        <a:pt x="22846" y="832"/>
                        <a:pt x="23019" y="841"/>
                      </a:cubicBezTo>
                      <a:cubicBezTo>
                        <a:pt x="23694" y="873"/>
                        <a:pt x="24226" y="968"/>
                        <a:pt x="24512" y="1278"/>
                      </a:cubicBezTo>
                      <a:cubicBezTo>
                        <a:pt x="24742" y="1556"/>
                        <a:pt x="25051" y="1762"/>
                        <a:pt x="25401" y="1873"/>
                      </a:cubicBezTo>
                      <a:cubicBezTo>
                        <a:pt x="25782" y="2008"/>
                        <a:pt x="26369" y="2246"/>
                        <a:pt x="26242" y="2492"/>
                      </a:cubicBezTo>
                      <a:cubicBezTo>
                        <a:pt x="26115" y="2738"/>
                        <a:pt x="25837" y="2794"/>
                        <a:pt x="25678" y="2977"/>
                      </a:cubicBezTo>
                      <a:cubicBezTo>
                        <a:pt x="25512" y="3159"/>
                        <a:pt x="25607" y="3334"/>
                        <a:pt x="24837" y="3429"/>
                      </a:cubicBezTo>
                      <a:cubicBezTo>
                        <a:pt x="24059" y="3524"/>
                        <a:pt x="23932" y="3437"/>
                        <a:pt x="23694" y="3612"/>
                      </a:cubicBezTo>
                      <a:cubicBezTo>
                        <a:pt x="23486" y="3759"/>
                        <a:pt x="23129" y="3976"/>
                        <a:pt x="22562" y="3976"/>
                      </a:cubicBezTo>
                      <a:cubicBezTo>
                        <a:pt x="22459" y="3976"/>
                        <a:pt x="22350" y="3969"/>
                        <a:pt x="22234" y="3953"/>
                      </a:cubicBezTo>
                      <a:cubicBezTo>
                        <a:pt x="21479" y="3850"/>
                        <a:pt x="20710" y="3723"/>
                        <a:pt x="20329" y="3429"/>
                      </a:cubicBezTo>
                      <a:cubicBezTo>
                        <a:pt x="20130" y="3262"/>
                        <a:pt x="19908" y="3119"/>
                        <a:pt x="19662" y="3016"/>
                      </a:cubicBezTo>
                      <a:cubicBezTo>
                        <a:pt x="19503" y="2937"/>
                        <a:pt x="18876" y="2611"/>
                        <a:pt x="19416" y="2286"/>
                      </a:cubicBezTo>
                      <a:cubicBezTo>
                        <a:pt x="19963" y="1961"/>
                        <a:pt x="19860" y="1945"/>
                        <a:pt x="20527" y="1770"/>
                      </a:cubicBezTo>
                      <a:cubicBezTo>
                        <a:pt x="21194" y="1603"/>
                        <a:pt x="21321" y="1453"/>
                        <a:pt x="21352" y="1254"/>
                      </a:cubicBezTo>
                      <a:cubicBezTo>
                        <a:pt x="21388" y="1078"/>
                        <a:pt x="21485" y="828"/>
                        <a:pt x="22553" y="828"/>
                      </a:cubicBezTo>
                      <a:close/>
                      <a:moveTo>
                        <a:pt x="57998" y="828"/>
                      </a:moveTo>
                      <a:cubicBezTo>
                        <a:pt x="58137" y="828"/>
                        <a:pt x="58293" y="832"/>
                        <a:pt x="58468" y="841"/>
                      </a:cubicBezTo>
                      <a:cubicBezTo>
                        <a:pt x="59151" y="873"/>
                        <a:pt x="59706" y="968"/>
                        <a:pt x="60064" y="1278"/>
                      </a:cubicBezTo>
                      <a:cubicBezTo>
                        <a:pt x="60365" y="1556"/>
                        <a:pt x="60722" y="1754"/>
                        <a:pt x="61111" y="1873"/>
                      </a:cubicBezTo>
                      <a:cubicBezTo>
                        <a:pt x="61532" y="2008"/>
                        <a:pt x="62183" y="2246"/>
                        <a:pt x="62119" y="2492"/>
                      </a:cubicBezTo>
                      <a:cubicBezTo>
                        <a:pt x="62056" y="2738"/>
                        <a:pt x="61794" y="2794"/>
                        <a:pt x="61675" y="2977"/>
                      </a:cubicBezTo>
                      <a:cubicBezTo>
                        <a:pt x="61556" y="3159"/>
                        <a:pt x="61699" y="3334"/>
                        <a:pt x="60945" y="3429"/>
                      </a:cubicBezTo>
                      <a:cubicBezTo>
                        <a:pt x="60199" y="3524"/>
                        <a:pt x="60048" y="3437"/>
                        <a:pt x="59857" y="3612"/>
                      </a:cubicBezTo>
                      <a:cubicBezTo>
                        <a:pt x="59696" y="3759"/>
                        <a:pt x="59392" y="3976"/>
                        <a:pt x="58821" y="3976"/>
                      </a:cubicBezTo>
                      <a:cubicBezTo>
                        <a:pt x="58717" y="3976"/>
                        <a:pt x="58606" y="3969"/>
                        <a:pt x="58484" y="3953"/>
                      </a:cubicBezTo>
                      <a:cubicBezTo>
                        <a:pt x="57698" y="3850"/>
                        <a:pt x="56897" y="3723"/>
                        <a:pt x="56444" y="3429"/>
                      </a:cubicBezTo>
                      <a:cubicBezTo>
                        <a:pt x="56206" y="3262"/>
                        <a:pt x="55944" y="3127"/>
                        <a:pt x="55674" y="3016"/>
                      </a:cubicBezTo>
                      <a:cubicBezTo>
                        <a:pt x="55492" y="2937"/>
                        <a:pt x="54785" y="2611"/>
                        <a:pt x="55238" y="2286"/>
                      </a:cubicBezTo>
                      <a:cubicBezTo>
                        <a:pt x="55698" y="1961"/>
                        <a:pt x="55595" y="1945"/>
                        <a:pt x="56214" y="1770"/>
                      </a:cubicBezTo>
                      <a:cubicBezTo>
                        <a:pt x="56833" y="1603"/>
                        <a:pt x="56920" y="1453"/>
                        <a:pt x="56912" y="1254"/>
                      </a:cubicBezTo>
                      <a:cubicBezTo>
                        <a:pt x="56898" y="1078"/>
                        <a:pt x="56928" y="828"/>
                        <a:pt x="57998" y="828"/>
                      </a:cubicBezTo>
                      <a:close/>
                      <a:moveTo>
                        <a:pt x="49821" y="3455"/>
                      </a:moveTo>
                      <a:cubicBezTo>
                        <a:pt x="50018" y="3455"/>
                        <a:pt x="50103" y="3467"/>
                        <a:pt x="50372" y="3508"/>
                      </a:cubicBezTo>
                      <a:cubicBezTo>
                        <a:pt x="50769" y="3564"/>
                        <a:pt x="50689" y="3683"/>
                        <a:pt x="50729" y="3858"/>
                      </a:cubicBezTo>
                      <a:cubicBezTo>
                        <a:pt x="50769" y="4032"/>
                        <a:pt x="51277" y="4199"/>
                        <a:pt x="50975" y="4397"/>
                      </a:cubicBezTo>
                      <a:cubicBezTo>
                        <a:pt x="50852" y="4478"/>
                        <a:pt x="50730" y="4493"/>
                        <a:pt x="50586" y="4493"/>
                      </a:cubicBezTo>
                      <a:cubicBezTo>
                        <a:pt x="50503" y="4493"/>
                        <a:pt x="50413" y="4488"/>
                        <a:pt x="50311" y="4488"/>
                      </a:cubicBezTo>
                      <a:cubicBezTo>
                        <a:pt x="50157" y="4488"/>
                        <a:pt x="49976" y="4500"/>
                        <a:pt x="49753" y="4556"/>
                      </a:cubicBezTo>
                      <a:cubicBezTo>
                        <a:pt x="49191" y="4689"/>
                        <a:pt x="49120" y="4792"/>
                        <a:pt x="48300" y="4792"/>
                      </a:cubicBezTo>
                      <a:cubicBezTo>
                        <a:pt x="48192" y="4792"/>
                        <a:pt x="48071" y="4790"/>
                        <a:pt x="47935" y="4786"/>
                      </a:cubicBezTo>
                      <a:cubicBezTo>
                        <a:pt x="46760" y="4755"/>
                        <a:pt x="45879" y="4762"/>
                        <a:pt x="45697" y="4651"/>
                      </a:cubicBezTo>
                      <a:cubicBezTo>
                        <a:pt x="45514" y="4532"/>
                        <a:pt x="45475" y="4247"/>
                        <a:pt x="45371" y="4143"/>
                      </a:cubicBezTo>
                      <a:cubicBezTo>
                        <a:pt x="45260" y="4048"/>
                        <a:pt x="45117" y="3937"/>
                        <a:pt x="45554" y="3929"/>
                      </a:cubicBezTo>
                      <a:cubicBezTo>
                        <a:pt x="45624" y="3927"/>
                        <a:pt x="45687" y="3926"/>
                        <a:pt x="45747" y="3926"/>
                      </a:cubicBezTo>
                      <a:cubicBezTo>
                        <a:pt x="45826" y="3926"/>
                        <a:pt x="45899" y="3927"/>
                        <a:pt x="45974" y="3927"/>
                      </a:cubicBezTo>
                      <a:cubicBezTo>
                        <a:pt x="46199" y="3927"/>
                        <a:pt x="46450" y="3916"/>
                        <a:pt x="46975" y="3826"/>
                      </a:cubicBezTo>
                      <a:cubicBezTo>
                        <a:pt x="47816" y="3683"/>
                        <a:pt x="48165" y="3492"/>
                        <a:pt x="49078" y="3469"/>
                      </a:cubicBezTo>
                      <a:cubicBezTo>
                        <a:pt x="49467" y="3462"/>
                        <a:pt x="49675" y="3455"/>
                        <a:pt x="49821" y="3455"/>
                      </a:cubicBezTo>
                      <a:close/>
                      <a:moveTo>
                        <a:pt x="13705" y="3455"/>
                      </a:moveTo>
                      <a:cubicBezTo>
                        <a:pt x="13903" y="3455"/>
                        <a:pt x="13985" y="3467"/>
                        <a:pt x="14240" y="3508"/>
                      </a:cubicBezTo>
                      <a:cubicBezTo>
                        <a:pt x="14614" y="3564"/>
                        <a:pt x="14510" y="3683"/>
                        <a:pt x="14502" y="3858"/>
                      </a:cubicBezTo>
                      <a:lnTo>
                        <a:pt x="14510" y="3858"/>
                      </a:lnTo>
                      <a:cubicBezTo>
                        <a:pt x="14502" y="4032"/>
                        <a:pt x="14971" y="4199"/>
                        <a:pt x="14614" y="4397"/>
                      </a:cubicBezTo>
                      <a:cubicBezTo>
                        <a:pt x="14471" y="4478"/>
                        <a:pt x="14345" y="4493"/>
                        <a:pt x="14201" y="4493"/>
                      </a:cubicBezTo>
                      <a:cubicBezTo>
                        <a:pt x="14118" y="4493"/>
                        <a:pt x="14029" y="4488"/>
                        <a:pt x="13927" y="4488"/>
                      </a:cubicBezTo>
                      <a:cubicBezTo>
                        <a:pt x="13773" y="4488"/>
                        <a:pt x="13589" y="4500"/>
                        <a:pt x="13351" y="4556"/>
                      </a:cubicBezTo>
                      <a:cubicBezTo>
                        <a:pt x="12770" y="4693"/>
                        <a:pt x="12660" y="4794"/>
                        <a:pt x="11894" y="4794"/>
                      </a:cubicBezTo>
                      <a:cubicBezTo>
                        <a:pt x="11771" y="4794"/>
                        <a:pt x="11631" y="4792"/>
                        <a:pt x="11470" y="4786"/>
                      </a:cubicBezTo>
                      <a:cubicBezTo>
                        <a:pt x="10311" y="4755"/>
                        <a:pt x="9422" y="4770"/>
                        <a:pt x="9272" y="4651"/>
                      </a:cubicBezTo>
                      <a:cubicBezTo>
                        <a:pt x="9121" y="4532"/>
                        <a:pt x="9153" y="4247"/>
                        <a:pt x="9073" y="4151"/>
                      </a:cubicBezTo>
                      <a:cubicBezTo>
                        <a:pt x="8994" y="4048"/>
                        <a:pt x="8875" y="3937"/>
                        <a:pt x="9319" y="3929"/>
                      </a:cubicBezTo>
                      <a:cubicBezTo>
                        <a:pt x="9390" y="3927"/>
                        <a:pt x="9452" y="3926"/>
                        <a:pt x="9511" y="3926"/>
                      </a:cubicBezTo>
                      <a:cubicBezTo>
                        <a:pt x="9590" y="3926"/>
                        <a:pt x="9662" y="3927"/>
                        <a:pt x="9737" y="3927"/>
                      </a:cubicBezTo>
                      <a:cubicBezTo>
                        <a:pt x="9960" y="3927"/>
                        <a:pt x="10214" y="3916"/>
                        <a:pt x="10764" y="3826"/>
                      </a:cubicBezTo>
                      <a:cubicBezTo>
                        <a:pt x="11637" y="3683"/>
                        <a:pt x="12042" y="3492"/>
                        <a:pt x="12955" y="3469"/>
                      </a:cubicBezTo>
                      <a:cubicBezTo>
                        <a:pt x="13347" y="3462"/>
                        <a:pt x="13558" y="3455"/>
                        <a:pt x="13705" y="3455"/>
                      </a:cubicBezTo>
                      <a:close/>
                      <a:moveTo>
                        <a:pt x="31762" y="3455"/>
                      </a:moveTo>
                      <a:cubicBezTo>
                        <a:pt x="31958" y="3455"/>
                        <a:pt x="32042" y="3467"/>
                        <a:pt x="32306" y="3508"/>
                      </a:cubicBezTo>
                      <a:cubicBezTo>
                        <a:pt x="32687" y="3564"/>
                        <a:pt x="32600" y="3683"/>
                        <a:pt x="32624" y="3858"/>
                      </a:cubicBezTo>
                      <a:cubicBezTo>
                        <a:pt x="32632" y="4032"/>
                        <a:pt x="33132" y="4199"/>
                        <a:pt x="32798" y="4397"/>
                      </a:cubicBezTo>
                      <a:cubicBezTo>
                        <a:pt x="32665" y="4478"/>
                        <a:pt x="32542" y="4493"/>
                        <a:pt x="32397" y="4493"/>
                      </a:cubicBezTo>
                      <a:cubicBezTo>
                        <a:pt x="32314" y="4493"/>
                        <a:pt x="32224" y="4488"/>
                        <a:pt x="32122" y="4488"/>
                      </a:cubicBezTo>
                      <a:cubicBezTo>
                        <a:pt x="31967" y="4488"/>
                        <a:pt x="31784" y="4500"/>
                        <a:pt x="31552" y="4556"/>
                      </a:cubicBezTo>
                      <a:cubicBezTo>
                        <a:pt x="30991" y="4693"/>
                        <a:pt x="30896" y="4794"/>
                        <a:pt x="30133" y="4794"/>
                      </a:cubicBezTo>
                      <a:cubicBezTo>
                        <a:pt x="30011" y="4794"/>
                        <a:pt x="29872" y="4792"/>
                        <a:pt x="29711" y="4786"/>
                      </a:cubicBezTo>
                      <a:cubicBezTo>
                        <a:pt x="28544" y="4755"/>
                        <a:pt x="27655" y="4770"/>
                        <a:pt x="27488" y="4651"/>
                      </a:cubicBezTo>
                      <a:cubicBezTo>
                        <a:pt x="27321" y="4532"/>
                        <a:pt x="27321" y="4247"/>
                        <a:pt x="27226" y="4151"/>
                      </a:cubicBezTo>
                      <a:cubicBezTo>
                        <a:pt x="27123" y="4048"/>
                        <a:pt x="26996" y="3937"/>
                        <a:pt x="27441" y="3929"/>
                      </a:cubicBezTo>
                      <a:cubicBezTo>
                        <a:pt x="27510" y="3927"/>
                        <a:pt x="27571" y="3926"/>
                        <a:pt x="27630" y="3926"/>
                      </a:cubicBezTo>
                      <a:cubicBezTo>
                        <a:pt x="27707" y="3926"/>
                        <a:pt x="27779" y="3927"/>
                        <a:pt x="27854" y="3927"/>
                      </a:cubicBezTo>
                      <a:cubicBezTo>
                        <a:pt x="28076" y="3927"/>
                        <a:pt x="28330" y="3916"/>
                        <a:pt x="28869" y="3826"/>
                      </a:cubicBezTo>
                      <a:cubicBezTo>
                        <a:pt x="29727" y="3683"/>
                        <a:pt x="30108" y="3492"/>
                        <a:pt x="31020" y="3469"/>
                      </a:cubicBezTo>
                      <a:cubicBezTo>
                        <a:pt x="31410" y="3462"/>
                        <a:pt x="31617" y="3455"/>
                        <a:pt x="31762" y="3455"/>
                      </a:cubicBezTo>
                      <a:close/>
                      <a:moveTo>
                        <a:pt x="67884" y="3455"/>
                      </a:moveTo>
                      <a:cubicBezTo>
                        <a:pt x="68078" y="3455"/>
                        <a:pt x="68161" y="3467"/>
                        <a:pt x="68430" y="3508"/>
                      </a:cubicBezTo>
                      <a:cubicBezTo>
                        <a:pt x="68827" y="3564"/>
                        <a:pt x="68779" y="3683"/>
                        <a:pt x="68835" y="3858"/>
                      </a:cubicBezTo>
                      <a:cubicBezTo>
                        <a:pt x="68898" y="4032"/>
                        <a:pt x="69438" y="4199"/>
                        <a:pt x="69160" y="4397"/>
                      </a:cubicBezTo>
                      <a:lnTo>
                        <a:pt x="69168" y="4397"/>
                      </a:lnTo>
                      <a:cubicBezTo>
                        <a:pt x="69054" y="4478"/>
                        <a:pt x="68934" y="4493"/>
                        <a:pt x="68790" y="4493"/>
                      </a:cubicBezTo>
                      <a:cubicBezTo>
                        <a:pt x="68706" y="4493"/>
                        <a:pt x="68615" y="4488"/>
                        <a:pt x="68512" y="4488"/>
                      </a:cubicBezTo>
                      <a:cubicBezTo>
                        <a:pt x="68356" y="4488"/>
                        <a:pt x="68174" y="4500"/>
                        <a:pt x="67954" y="4556"/>
                      </a:cubicBezTo>
                      <a:cubicBezTo>
                        <a:pt x="67427" y="4693"/>
                        <a:pt x="67360" y="4794"/>
                        <a:pt x="66594" y="4794"/>
                      </a:cubicBezTo>
                      <a:cubicBezTo>
                        <a:pt x="66472" y="4794"/>
                        <a:pt x="66331" y="4792"/>
                        <a:pt x="66168" y="4786"/>
                      </a:cubicBezTo>
                      <a:cubicBezTo>
                        <a:pt x="64993" y="4755"/>
                        <a:pt x="64112" y="4770"/>
                        <a:pt x="63913" y="4651"/>
                      </a:cubicBezTo>
                      <a:cubicBezTo>
                        <a:pt x="63715" y="4532"/>
                        <a:pt x="63643" y="4247"/>
                        <a:pt x="63516" y="4151"/>
                      </a:cubicBezTo>
                      <a:cubicBezTo>
                        <a:pt x="63397" y="4048"/>
                        <a:pt x="63239" y="3937"/>
                        <a:pt x="63675" y="3929"/>
                      </a:cubicBezTo>
                      <a:cubicBezTo>
                        <a:pt x="63746" y="3927"/>
                        <a:pt x="63809" y="3926"/>
                        <a:pt x="63868" y="3926"/>
                      </a:cubicBezTo>
                      <a:cubicBezTo>
                        <a:pt x="63947" y="3926"/>
                        <a:pt x="64020" y="3927"/>
                        <a:pt x="64095" y="3927"/>
                      </a:cubicBezTo>
                      <a:cubicBezTo>
                        <a:pt x="64319" y="3927"/>
                        <a:pt x="64569" y="3916"/>
                        <a:pt x="65088" y="3826"/>
                      </a:cubicBezTo>
                      <a:cubicBezTo>
                        <a:pt x="65906" y="3683"/>
                        <a:pt x="66231" y="3492"/>
                        <a:pt x="67144" y="3469"/>
                      </a:cubicBezTo>
                      <a:cubicBezTo>
                        <a:pt x="67533" y="3462"/>
                        <a:pt x="67739" y="3455"/>
                        <a:pt x="67884" y="3455"/>
                      </a:cubicBezTo>
                      <a:close/>
                      <a:moveTo>
                        <a:pt x="35702" y="2485"/>
                      </a:moveTo>
                      <a:cubicBezTo>
                        <a:pt x="36114" y="2485"/>
                        <a:pt x="36643" y="2523"/>
                        <a:pt x="36854" y="2723"/>
                      </a:cubicBezTo>
                      <a:cubicBezTo>
                        <a:pt x="36918" y="2802"/>
                        <a:pt x="36997" y="2865"/>
                        <a:pt x="37093" y="2905"/>
                      </a:cubicBezTo>
                      <a:cubicBezTo>
                        <a:pt x="37553" y="3111"/>
                        <a:pt x="37839" y="3151"/>
                        <a:pt x="38180" y="3421"/>
                      </a:cubicBezTo>
                      <a:cubicBezTo>
                        <a:pt x="38529" y="3691"/>
                        <a:pt x="39386" y="3969"/>
                        <a:pt x="39910" y="4016"/>
                      </a:cubicBezTo>
                      <a:cubicBezTo>
                        <a:pt x="40442" y="4064"/>
                        <a:pt x="41188" y="4096"/>
                        <a:pt x="41315" y="4207"/>
                      </a:cubicBezTo>
                      <a:cubicBezTo>
                        <a:pt x="41442" y="4310"/>
                        <a:pt x="40760" y="4453"/>
                        <a:pt x="40093" y="4564"/>
                      </a:cubicBezTo>
                      <a:cubicBezTo>
                        <a:pt x="39283" y="4691"/>
                        <a:pt x="38458" y="4778"/>
                        <a:pt x="37640" y="4818"/>
                      </a:cubicBezTo>
                      <a:cubicBezTo>
                        <a:pt x="36958" y="4858"/>
                        <a:pt x="36489" y="4913"/>
                        <a:pt x="36180" y="5016"/>
                      </a:cubicBezTo>
                      <a:lnTo>
                        <a:pt x="36156" y="5032"/>
                      </a:lnTo>
                      <a:cubicBezTo>
                        <a:pt x="36140" y="5040"/>
                        <a:pt x="36116" y="5048"/>
                        <a:pt x="36100" y="5056"/>
                      </a:cubicBezTo>
                      <a:cubicBezTo>
                        <a:pt x="35957" y="5096"/>
                        <a:pt x="35807" y="5112"/>
                        <a:pt x="35664" y="5112"/>
                      </a:cubicBezTo>
                      <a:cubicBezTo>
                        <a:pt x="35568" y="5116"/>
                        <a:pt x="35481" y="5117"/>
                        <a:pt x="35400" y="5117"/>
                      </a:cubicBezTo>
                      <a:cubicBezTo>
                        <a:pt x="35146" y="5117"/>
                        <a:pt x="34965" y="5102"/>
                        <a:pt x="34838" y="5096"/>
                      </a:cubicBezTo>
                      <a:cubicBezTo>
                        <a:pt x="34648" y="5096"/>
                        <a:pt x="34457" y="5080"/>
                        <a:pt x="34275" y="5048"/>
                      </a:cubicBezTo>
                      <a:cubicBezTo>
                        <a:pt x="33997" y="5001"/>
                        <a:pt x="33878" y="4818"/>
                        <a:pt x="33743" y="4628"/>
                      </a:cubicBezTo>
                      <a:cubicBezTo>
                        <a:pt x="33616" y="4437"/>
                        <a:pt x="33338" y="4461"/>
                        <a:pt x="33036" y="4215"/>
                      </a:cubicBezTo>
                      <a:cubicBezTo>
                        <a:pt x="32767" y="4000"/>
                        <a:pt x="32814" y="3572"/>
                        <a:pt x="33132" y="3429"/>
                      </a:cubicBezTo>
                      <a:cubicBezTo>
                        <a:pt x="33402" y="3294"/>
                        <a:pt x="33846" y="3183"/>
                        <a:pt x="34164" y="2921"/>
                      </a:cubicBezTo>
                      <a:cubicBezTo>
                        <a:pt x="34370" y="2762"/>
                        <a:pt x="34600" y="2635"/>
                        <a:pt x="34838" y="2548"/>
                      </a:cubicBezTo>
                      <a:cubicBezTo>
                        <a:pt x="35013" y="2516"/>
                        <a:pt x="35188" y="2492"/>
                        <a:pt x="35362" y="2492"/>
                      </a:cubicBezTo>
                      <a:cubicBezTo>
                        <a:pt x="35455" y="2489"/>
                        <a:pt x="35573" y="2485"/>
                        <a:pt x="35702" y="2485"/>
                      </a:cubicBezTo>
                      <a:close/>
                      <a:moveTo>
                        <a:pt x="53637" y="2485"/>
                      </a:moveTo>
                      <a:cubicBezTo>
                        <a:pt x="54048" y="2485"/>
                        <a:pt x="54583" y="2523"/>
                        <a:pt x="54825" y="2723"/>
                      </a:cubicBezTo>
                      <a:cubicBezTo>
                        <a:pt x="54896" y="2802"/>
                        <a:pt x="54984" y="2865"/>
                        <a:pt x="55087" y="2905"/>
                      </a:cubicBezTo>
                      <a:cubicBezTo>
                        <a:pt x="55571" y="3111"/>
                        <a:pt x="55865" y="3143"/>
                        <a:pt x="56246" y="3421"/>
                      </a:cubicBezTo>
                      <a:cubicBezTo>
                        <a:pt x="56627" y="3691"/>
                        <a:pt x="57516" y="3969"/>
                        <a:pt x="58055" y="4016"/>
                      </a:cubicBezTo>
                      <a:cubicBezTo>
                        <a:pt x="58587" y="4064"/>
                        <a:pt x="59341" y="4096"/>
                        <a:pt x="59476" y="4199"/>
                      </a:cubicBezTo>
                      <a:cubicBezTo>
                        <a:pt x="59619" y="4310"/>
                        <a:pt x="58944" y="4453"/>
                        <a:pt x="58294" y="4572"/>
                      </a:cubicBezTo>
                      <a:cubicBezTo>
                        <a:pt x="57500" y="4699"/>
                        <a:pt x="56690" y="4778"/>
                        <a:pt x="55881" y="4818"/>
                      </a:cubicBezTo>
                      <a:cubicBezTo>
                        <a:pt x="55206" y="4858"/>
                        <a:pt x="54738" y="4921"/>
                        <a:pt x="54444" y="5024"/>
                      </a:cubicBezTo>
                      <a:lnTo>
                        <a:pt x="54420" y="5032"/>
                      </a:lnTo>
                      <a:lnTo>
                        <a:pt x="54365" y="5056"/>
                      </a:lnTo>
                      <a:cubicBezTo>
                        <a:pt x="54230" y="5096"/>
                        <a:pt x="54087" y="5120"/>
                        <a:pt x="53936" y="5120"/>
                      </a:cubicBezTo>
                      <a:cubicBezTo>
                        <a:pt x="53857" y="5123"/>
                        <a:pt x="53783" y="5124"/>
                        <a:pt x="53714" y="5124"/>
                      </a:cubicBezTo>
                      <a:cubicBezTo>
                        <a:pt x="53438" y="5124"/>
                        <a:pt x="53244" y="5104"/>
                        <a:pt x="53110" y="5104"/>
                      </a:cubicBezTo>
                      <a:cubicBezTo>
                        <a:pt x="52920" y="5096"/>
                        <a:pt x="52729" y="5080"/>
                        <a:pt x="52539" y="5048"/>
                      </a:cubicBezTo>
                      <a:cubicBezTo>
                        <a:pt x="52261" y="5001"/>
                        <a:pt x="52118" y="4826"/>
                        <a:pt x="51959" y="4635"/>
                      </a:cubicBezTo>
                      <a:cubicBezTo>
                        <a:pt x="51801" y="4445"/>
                        <a:pt x="51531" y="4461"/>
                        <a:pt x="51197" y="4215"/>
                      </a:cubicBezTo>
                      <a:cubicBezTo>
                        <a:pt x="50856" y="3977"/>
                        <a:pt x="50936" y="3572"/>
                        <a:pt x="51190" y="3429"/>
                      </a:cubicBezTo>
                      <a:cubicBezTo>
                        <a:pt x="51444" y="3294"/>
                        <a:pt x="51872" y="3183"/>
                        <a:pt x="52158" y="2921"/>
                      </a:cubicBezTo>
                      <a:cubicBezTo>
                        <a:pt x="52340" y="2762"/>
                        <a:pt x="52555" y="2635"/>
                        <a:pt x="52785" y="2548"/>
                      </a:cubicBezTo>
                      <a:cubicBezTo>
                        <a:pt x="52952" y="2508"/>
                        <a:pt x="53126" y="2492"/>
                        <a:pt x="53301" y="2492"/>
                      </a:cubicBezTo>
                      <a:cubicBezTo>
                        <a:pt x="53392" y="2489"/>
                        <a:pt x="53508" y="2485"/>
                        <a:pt x="53637" y="2485"/>
                      </a:cubicBezTo>
                      <a:close/>
                      <a:moveTo>
                        <a:pt x="17764" y="2485"/>
                      </a:moveTo>
                      <a:cubicBezTo>
                        <a:pt x="18177" y="2485"/>
                        <a:pt x="18705" y="2523"/>
                        <a:pt x="18892" y="2723"/>
                      </a:cubicBezTo>
                      <a:cubicBezTo>
                        <a:pt x="18939" y="2802"/>
                        <a:pt x="19019" y="2865"/>
                        <a:pt x="19106" y="2905"/>
                      </a:cubicBezTo>
                      <a:cubicBezTo>
                        <a:pt x="19535" y="3111"/>
                        <a:pt x="19821" y="3151"/>
                        <a:pt x="20130" y="3421"/>
                      </a:cubicBezTo>
                      <a:cubicBezTo>
                        <a:pt x="20440" y="3691"/>
                        <a:pt x="21265" y="3969"/>
                        <a:pt x="21789" y="4016"/>
                      </a:cubicBezTo>
                      <a:cubicBezTo>
                        <a:pt x="22305" y="4064"/>
                        <a:pt x="23051" y="4096"/>
                        <a:pt x="23162" y="4207"/>
                      </a:cubicBezTo>
                      <a:cubicBezTo>
                        <a:pt x="23273" y="4310"/>
                        <a:pt x="22567" y="4453"/>
                        <a:pt x="21884" y="4572"/>
                      </a:cubicBezTo>
                      <a:cubicBezTo>
                        <a:pt x="21067" y="4699"/>
                        <a:pt x="20233" y="4778"/>
                        <a:pt x="19400" y="4818"/>
                      </a:cubicBezTo>
                      <a:cubicBezTo>
                        <a:pt x="18717" y="4866"/>
                        <a:pt x="18241" y="4921"/>
                        <a:pt x="17916" y="5024"/>
                      </a:cubicBezTo>
                      <a:cubicBezTo>
                        <a:pt x="17908" y="5032"/>
                        <a:pt x="17900" y="5032"/>
                        <a:pt x="17892" y="5040"/>
                      </a:cubicBezTo>
                      <a:cubicBezTo>
                        <a:pt x="17876" y="5040"/>
                        <a:pt x="17852" y="5048"/>
                        <a:pt x="17836" y="5056"/>
                      </a:cubicBezTo>
                      <a:cubicBezTo>
                        <a:pt x="17685" y="5096"/>
                        <a:pt x="17535" y="5120"/>
                        <a:pt x="17384" y="5120"/>
                      </a:cubicBezTo>
                      <a:cubicBezTo>
                        <a:pt x="17288" y="5123"/>
                        <a:pt x="17201" y="5125"/>
                        <a:pt x="17121" y="5125"/>
                      </a:cubicBezTo>
                      <a:cubicBezTo>
                        <a:pt x="16870" y="5125"/>
                        <a:pt x="16693" y="5110"/>
                        <a:pt x="16566" y="5104"/>
                      </a:cubicBezTo>
                      <a:cubicBezTo>
                        <a:pt x="16376" y="5104"/>
                        <a:pt x="16193" y="5088"/>
                        <a:pt x="16011" y="5056"/>
                      </a:cubicBezTo>
                      <a:cubicBezTo>
                        <a:pt x="15741" y="5001"/>
                        <a:pt x="15645" y="4826"/>
                        <a:pt x="15534" y="4635"/>
                      </a:cubicBezTo>
                      <a:cubicBezTo>
                        <a:pt x="15423" y="4445"/>
                        <a:pt x="15145" y="4461"/>
                        <a:pt x="14875" y="4223"/>
                      </a:cubicBezTo>
                      <a:cubicBezTo>
                        <a:pt x="14606" y="3977"/>
                        <a:pt x="14780" y="3572"/>
                        <a:pt x="15074" y="3429"/>
                      </a:cubicBezTo>
                      <a:cubicBezTo>
                        <a:pt x="15360" y="3294"/>
                        <a:pt x="15820" y="3183"/>
                        <a:pt x="16169" y="2921"/>
                      </a:cubicBezTo>
                      <a:cubicBezTo>
                        <a:pt x="16392" y="2762"/>
                        <a:pt x="16638" y="2635"/>
                        <a:pt x="16900" y="2548"/>
                      </a:cubicBezTo>
                      <a:cubicBezTo>
                        <a:pt x="17066" y="2516"/>
                        <a:pt x="17249" y="2492"/>
                        <a:pt x="17423" y="2492"/>
                      </a:cubicBezTo>
                      <a:cubicBezTo>
                        <a:pt x="17516" y="2489"/>
                        <a:pt x="17635" y="2485"/>
                        <a:pt x="17764" y="2485"/>
                      </a:cubicBezTo>
                      <a:close/>
                      <a:moveTo>
                        <a:pt x="6562" y="3568"/>
                      </a:moveTo>
                      <a:cubicBezTo>
                        <a:pt x="7032" y="3568"/>
                        <a:pt x="7350" y="3654"/>
                        <a:pt x="7740" y="3707"/>
                      </a:cubicBezTo>
                      <a:cubicBezTo>
                        <a:pt x="8391" y="3802"/>
                        <a:pt x="8621" y="3842"/>
                        <a:pt x="8779" y="4072"/>
                      </a:cubicBezTo>
                      <a:cubicBezTo>
                        <a:pt x="8938" y="4294"/>
                        <a:pt x="9145" y="4580"/>
                        <a:pt x="8867" y="4707"/>
                      </a:cubicBezTo>
                      <a:cubicBezTo>
                        <a:pt x="8589" y="4826"/>
                        <a:pt x="7636" y="4874"/>
                        <a:pt x="7478" y="5072"/>
                      </a:cubicBezTo>
                      <a:cubicBezTo>
                        <a:pt x="7330" y="5241"/>
                        <a:pt x="7144" y="5523"/>
                        <a:pt x="6755" y="5523"/>
                      </a:cubicBezTo>
                      <a:cubicBezTo>
                        <a:pt x="6705" y="5523"/>
                        <a:pt x="6653" y="5518"/>
                        <a:pt x="6597" y="5509"/>
                      </a:cubicBezTo>
                      <a:cubicBezTo>
                        <a:pt x="6105" y="5429"/>
                        <a:pt x="6255" y="5247"/>
                        <a:pt x="6454" y="5048"/>
                      </a:cubicBezTo>
                      <a:cubicBezTo>
                        <a:pt x="6652" y="4842"/>
                        <a:pt x="6501" y="4715"/>
                        <a:pt x="6120" y="4580"/>
                      </a:cubicBezTo>
                      <a:cubicBezTo>
                        <a:pt x="5739" y="4453"/>
                        <a:pt x="5350" y="4429"/>
                        <a:pt x="5319" y="4191"/>
                      </a:cubicBezTo>
                      <a:cubicBezTo>
                        <a:pt x="5279" y="3953"/>
                        <a:pt x="5604" y="3619"/>
                        <a:pt x="6255" y="3580"/>
                      </a:cubicBezTo>
                      <a:cubicBezTo>
                        <a:pt x="6365" y="3572"/>
                        <a:pt x="6466" y="3568"/>
                        <a:pt x="6562" y="3568"/>
                      </a:cubicBezTo>
                      <a:close/>
                      <a:moveTo>
                        <a:pt x="24635" y="3568"/>
                      </a:moveTo>
                      <a:cubicBezTo>
                        <a:pt x="25110" y="3568"/>
                        <a:pt x="25441" y="3655"/>
                        <a:pt x="25837" y="3715"/>
                      </a:cubicBezTo>
                      <a:cubicBezTo>
                        <a:pt x="26488" y="3802"/>
                        <a:pt x="26726" y="3842"/>
                        <a:pt x="26917" y="4072"/>
                      </a:cubicBezTo>
                      <a:cubicBezTo>
                        <a:pt x="27107" y="4294"/>
                        <a:pt x="27345" y="4588"/>
                        <a:pt x="27083" y="4707"/>
                      </a:cubicBezTo>
                      <a:cubicBezTo>
                        <a:pt x="26821" y="4826"/>
                        <a:pt x="25877" y="4874"/>
                        <a:pt x="25742" y="5072"/>
                      </a:cubicBezTo>
                      <a:cubicBezTo>
                        <a:pt x="25628" y="5243"/>
                        <a:pt x="25476" y="5529"/>
                        <a:pt x="25074" y="5529"/>
                      </a:cubicBezTo>
                      <a:cubicBezTo>
                        <a:pt x="25027" y="5529"/>
                        <a:pt x="24978" y="5525"/>
                        <a:pt x="24924" y="5517"/>
                      </a:cubicBezTo>
                      <a:cubicBezTo>
                        <a:pt x="24416" y="5429"/>
                        <a:pt x="24551" y="5247"/>
                        <a:pt x="24718" y="5048"/>
                      </a:cubicBezTo>
                      <a:cubicBezTo>
                        <a:pt x="24885" y="4842"/>
                        <a:pt x="24726" y="4715"/>
                        <a:pt x="24321" y="4588"/>
                      </a:cubicBezTo>
                      <a:cubicBezTo>
                        <a:pt x="23916" y="4453"/>
                        <a:pt x="23527" y="4429"/>
                        <a:pt x="23464" y="4191"/>
                      </a:cubicBezTo>
                      <a:cubicBezTo>
                        <a:pt x="23408" y="3945"/>
                        <a:pt x="23686" y="3619"/>
                        <a:pt x="24329" y="3580"/>
                      </a:cubicBezTo>
                      <a:cubicBezTo>
                        <a:pt x="24438" y="3572"/>
                        <a:pt x="24540" y="3568"/>
                        <a:pt x="24635" y="3568"/>
                      </a:cubicBezTo>
                      <a:close/>
                      <a:moveTo>
                        <a:pt x="42714" y="3568"/>
                      </a:moveTo>
                      <a:cubicBezTo>
                        <a:pt x="43187" y="3568"/>
                        <a:pt x="43524" y="3655"/>
                        <a:pt x="43927" y="3715"/>
                      </a:cubicBezTo>
                      <a:cubicBezTo>
                        <a:pt x="44601" y="3802"/>
                        <a:pt x="44840" y="3842"/>
                        <a:pt x="45054" y="4072"/>
                      </a:cubicBezTo>
                      <a:cubicBezTo>
                        <a:pt x="45276" y="4294"/>
                        <a:pt x="45554" y="4588"/>
                        <a:pt x="45308" y="4707"/>
                      </a:cubicBezTo>
                      <a:cubicBezTo>
                        <a:pt x="45062" y="4826"/>
                        <a:pt x="44125" y="4874"/>
                        <a:pt x="44014" y="5072"/>
                      </a:cubicBezTo>
                      <a:cubicBezTo>
                        <a:pt x="43921" y="5243"/>
                        <a:pt x="43803" y="5529"/>
                        <a:pt x="43402" y="5529"/>
                      </a:cubicBezTo>
                      <a:cubicBezTo>
                        <a:pt x="43356" y="5529"/>
                        <a:pt x="43306" y="5525"/>
                        <a:pt x="43252" y="5517"/>
                      </a:cubicBezTo>
                      <a:cubicBezTo>
                        <a:pt x="42736" y="5429"/>
                        <a:pt x="42847" y="5247"/>
                        <a:pt x="42990" y="5048"/>
                      </a:cubicBezTo>
                      <a:cubicBezTo>
                        <a:pt x="43133" y="4842"/>
                        <a:pt x="42950" y="4715"/>
                        <a:pt x="42538" y="4588"/>
                      </a:cubicBezTo>
                      <a:cubicBezTo>
                        <a:pt x="42117" y="4453"/>
                        <a:pt x="41728" y="4429"/>
                        <a:pt x="41625" y="4191"/>
                      </a:cubicBezTo>
                      <a:cubicBezTo>
                        <a:pt x="41530" y="3945"/>
                        <a:pt x="41768" y="3619"/>
                        <a:pt x="42411" y="3580"/>
                      </a:cubicBezTo>
                      <a:cubicBezTo>
                        <a:pt x="42518" y="3572"/>
                        <a:pt x="42619" y="3568"/>
                        <a:pt x="42714" y="3568"/>
                      </a:cubicBezTo>
                      <a:close/>
                      <a:moveTo>
                        <a:pt x="60764" y="3571"/>
                      </a:moveTo>
                      <a:cubicBezTo>
                        <a:pt x="61253" y="3571"/>
                        <a:pt x="61607" y="3654"/>
                        <a:pt x="62024" y="3715"/>
                      </a:cubicBezTo>
                      <a:cubicBezTo>
                        <a:pt x="62707" y="3810"/>
                        <a:pt x="62945" y="3850"/>
                        <a:pt x="63199" y="4072"/>
                      </a:cubicBezTo>
                      <a:cubicBezTo>
                        <a:pt x="63445" y="4302"/>
                        <a:pt x="63763" y="4588"/>
                        <a:pt x="63532" y="4707"/>
                      </a:cubicBezTo>
                      <a:cubicBezTo>
                        <a:pt x="63302" y="4834"/>
                        <a:pt x="62366" y="4874"/>
                        <a:pt x="62286" y="5072"/>
                      </a:cubicBezTo>
                      <a:cubicBezTo>
                        <a:pt x="62216" y="5248"/>
                        <a:pt x="62133" y="5531"/>
                        <a:pt x="61743" y="5531"/>
                      </a:cubicBezTo>
                      <a:cubicBezTo>
                        <a:pt x="61693" y="5531"/>
                        <a:pt x="61639" y="5526"/>
                        <a:pt x="61580" y="5517"/>
                      </a:cubicBezTo>
                      <a:cubicBezTo>
                        <a:pt x="61048" y="5429"/>
                        <a:pt x="61135" y="5255"/>
                        <a:pt x="61254" y="5048"/>
                      </a:cubicBezTo>
                      <a:cubicBezTo>
                        <a:pt x="61373" y="4850"/>
                        <a:pt x="61175" y="4723"/>
                        <a:pt x="60738" y="4588"/>
                      </a:cubicBezTo>
                      <a:cubicBezTo>
                        <a:pt x="60310" y="4453"/>
                        <a:pt x="59913" y="4429"/>
                        <a:pt x="59786" y="4191"/>
                      </a:cubicBezTo>
                      <a:cubicBezTo>
                        <a:pt x="59659" y="3953"/>
                        <a:pt x="59849" y="3619"/>
                        <a:pt x="60484" y="3580"/>
                      </a:cubicBezTo>
                      <a:cubicBezTo>
                        <a:pt x="60583" y="3574"/>
                        <a:pt x="60676" y="3571"/>
                        <a:pt x="60764" y="3571"/>
                      </a:cubicBezTo>
                      <a:close/>
                      <a:moveTo>
                        <a:pt x="68965" y="4597"/>
                      </a:moveTo>
                      <a:cubicBezTo>
                        <a:pt x="69390" y="4597"/>
                        <a:pt x="69769" y="4713"/>
                        <a:pt x="69866" y="4818"/>
                      </a:cubicBezTo>
                      <a:cubicBezTo>
                        <a:pt x="69978" y="4945"/>
                        <a:pt x="70240" y="5072"/>
                        <a:pt x="70501" y="5215"/>
                      </a:cubicBezTo>
                      <a:cubicBezTo>
                        <a:pt x="70763" y="5358"/>
                        <a:pt x="70192" y="5517"/>
                        <a:pt x="69724" y="5739"/>
                      </a:cubicBezTo>
                      <a:cubicBezTo>
                        <a:pt x="69343" y="5913"/>
                        <a:pt x="68954" y="6056"/>
                        <a:pt x="68549" y="6167"/>
                      </a:cubicBezTo>
                      <a:cubicBezTo>
                        <a:pt x="68168" y="6279"/>
                        <a:pt x="68239" y="6437"/>
                        <a:pt x="68017" y="6548"/>
                      </a:cubicBezTo>
                      <a:cubicBezTo>
                        <a:pt x="67927" y="6597"/>
                        <a:pt x="67816" y="6614"/>
                        <a:pt x="67674" y="6614"/>
                      </a:cubicBezTo>
                      <a:cubicBezTo>
                        <a:pt x="67465" y="6614"/>
                        <a:pt x="67189" y="6577"/>
                        <a:pt x="66811" y="6548"/>
                      </a:cubicBezTo>
                      <a:cubicBezTo>
                        <a:pt x="66583" y="6531"/>
                        <a:pt x="66390" y="6525"/>
                        <a:pt x="66207" y="6525"/>
                      </a:cubicBezTo>
                      <a:cubicBezTo>
                        <a:pt x="65885" y="6525"/>
                        <a:pt x="65598" y="6543"/>
                        <a:pt x="65223" y="6548"/>
                      </a:cubicBezTo>
                      <a:cubicBezTo>
                        <a:pt x="64933" y="6552"/>
                        <a:pt x="64582" y="6554"/>
                        <a:pt x="64258" y="6554"/>
                      </a:cubicBezTo>
                      <a:cubicBezTo>
                        <a:pt x="63933" y="6554"/>
                        <a:pt x="63636" y="6552"/>
                        <a:pt x="63453" y="6548"/>
                      </a:cubicBezTo>
                      <a:cubicBezTo>
                        <a:pt x="63088" y="6540"/>
                        <a:pt x="62985" y="6406"/>
                        <a:pt x="62985" y="6406"/>
                      </a:cubicBezTo>
                      <a:cubicBezTo>
                        <a:pt x="62985" y="6286"/>
                        <a:pt x="62985" y="6191"/>
                        <a:pt x="62937" y="6167"/>
                      </a:cubicBezTo>
                      <a:cubicBezTo>
                        <a:pt x="62532" y="5953"/>
                        <a:pt x="62342" y="5485"/>
                        <a:pt x="62532" y="5270"/>
                      </a:cubicBezTo>
                      <a:cubicBezTo>
                        <a:pt x="62723" y="5056"/>
                        <a:pt x="63389" y="4882"/>
                        <a:pt x="64001" y="4802"/>
                      </a:cubicBezTo>
                      <a:cubicBezTo>
                        <a:pt x="64113" y="4789"/>
                        <a:pt x="64243" y="4784"/>
                        <a:pt x="64385" y="4784"/>
                      </a:cubicBezTo>
                      <a:cubicBezTo>
                        <a:pt x="64994" y="4784"/>
                        <a:pt x="65836" y="4882"/>
                        <a:pt x="66583" y="4882"/>
                      </a:cubicBezTo>
                      <a:cubicBezTo>
                        <a:pt x="66606" y="4882"/>
                        <a:pt x="66629" y="4882"/>
                        <a:pt x="66652" y="4882"/>
                      </a:cubicBezTo>
                      <a:cubicBezTo>
                        <a:pt x="67588" y="4874"/>
                        <a:pt x="68295" y="4643"/>
                        <a:pt x="68787" y="4604"/>
                      </a:cubicBezTo>
                      <a:cubicBezTo>
                        <a:pt x="68847" y="4599"/>
                        <a:pt x="68907" y="4597"/>
                        <a:pt x="68965" y="4597"/>
                      </a:cubicBezTo>
                      <a:close/>
                      <a:moveTo>
                        <a:pt x="14350" y="4597"/>
                      </a:moveTo>
                      <a:cubicBezTo>
                        <a:pt x="14772" y="4597"/>
                        <a:pt x="15098" y="4713"/>
                        <a:pt x="15161" y="4818"/>
                      </a:cubicBezTo>
                      <a:cubicBezTo>
                        <a:pt x="15225" y="4945"/>
                        <a:pt x="15431" y="5072"/>
                        <a:pt x="15637" y="5215"/>
                      </a:cubicBezTo>
                      <a:cubicBezTo>
                        <a:pt x="15852" y="5358"/>
                        <a:pt x="15225" y="5517"/>
                        <a:pt x="14661" y="5739"/>
                      </a:cubicBezTo>
                      <a:cubicBezTo>
                        <a:pt x="14225" y="5905"/>
                        <a:pt x="13780" y="6048"/>
                        <a:pt x="13328" y="6167"/>
                      </a:cubicBezTo>
                      <a:cubicBezTo>
                        <a:pt x="12891" y="6286"/>
                        <a:pt x="12907" y="6437"/>
                        <a:pt x="12629" y="6556"/>
                      </a:cubicBezTo>
                      <a:cubicBezTo>
                        <a:pt x="12520" y="6605"/>
                        <a:pt x="12403" y="6622"/>
                        <a:pt x="12262" y="6622"/>
                      </a:cubicBezTo>
                      <a:cubicBezTo>
                        <a:pt x="12054" y="6622"/>
                        <a:pt x="11794" y="6585"/>
                        <a:pt x="11431" y="6556"/>
                      </a:cubicBezTo>
                      <a:cubicBezTo>
                        <a:pt x="11206" y="6539"/>
                        <a:pt x="11013" y="6533"/>
                        <a:pt x="10830" y="6533"/>
                      </a:cubicBezTo>
                      <a:cubicBezTo>
                        <a:pt x="10508" y="6533"/>
                        <a:pt x="10218" y="6551"/>
                        <a:pt x="9843" y="6556"/>
                      </a:cubicBezTo>
                      <a:cubicBezTo>
                        <a:pt x="9549" y="6560"/>
                        <a:pt x="9196" y="6562"/>
                        <a:pt x="8871" y="6562"/>
                      </a:cubicBezTo>
                      <a:cubicBezTo>
                        <a:pt x="8545" y="6562"/>
                        <a:pt x="8248" y="6560"/>
                        <a:pt x="8065" y="6556"/>
                      </a:cubicBezTo>
                      <a:cubicBezTo>
                        <a:pt x="7708" y="6548"/>
                        <a:pt x="7660" y="6413"/>
                        <a:pt x="7660" y="6413"/>
                      </a:cubicBezTo>
                      <a:cubicBezTo>
                        <a:pt x="7708" y="6294"/>
                        <a:pt x="7740" y="6199"/>
                        <a:pt x="7700" y="6167"/>
                      </a:cubicBezTo>
                      <a:cubicBezTo>
                        <a:pt x="7390" y="5969"/>
                        <a:pt x="7359" y="5517"/>
                        <a:pt x="7644" y="5278"/>
                      </a:cubicBezTo>
                      <a:cubicBezTo>
                        <a:pt x="7914" y="5064"/>
                        <a:pt x="8660" y="4882"/>
                        <a:pt x="9303" y="4802"/>
                      </a:cubicBezTo>
                      <a:cubicBezTo>
                        <a:pt x="9423" y="4789"/>
                        <a:pt x="9557" y="4784"/>
                        <a:pt x="9700" y="4784"/>
                      </a:cubicBezTo>
                      <a:cubicBezTo>
                        <a:pt x="10315" y="4784"/>
                        <a:pt x="11116" y="4882"/>
                        <a:pt x="11854" y="4882"/>
                      </a:cubicBezTo>
                      <a:cubicBezTo>
                        <a:pt x="11877" y="4882"/>
                        <a:pt x="11900" y="4882"/>
                        <a:pt x="11923" y="4882"/>
                      </a:cubicBezTo>
                      <a:cubicBezTo>
                        <a:pt x="12859" y="4874"/>
                        <a:pt x="13661" y="4643"/>
                        <a:pt x="14169" y="4604"/>
                      </a:cubicBezTo>
                      <a:cubicBezTo>
                        <a:pt x="14231" y="4599"/>
                        <a:pt x="14291" y="4597"/>
                        <a:pt x="14350" y="4597"/>
                      </a:cubicBezTo>
                      <a:close/>
                      <a:moveTo>
                        <a:pt x="32520" y="4599"/>
                      </a:moveTo>
                      <a:cubicBezTo>
                        <a:pt x="32958" y="4599"/>
                        <a:pt x="33315" y="4712"/>
                        <a:pt x="33386" y="4818"/>
                      </a:cubicBezTo>
                      <a:cubicBezTo>
                        <a:pt x="33465" y="4945"/>
                        <a:pt x="33695" y="5072"/>
                        <a:pt x="33918" y="5215"/>
                      </a:cubicBezTo>
                      <a:cubicBezTo>
                        <a:pt x="34148" y="5366"/>
                        <a:pt x="33544" y="5517"/>
                        <a:pt x="33013" y="5747"/>
                      </a:cubicBezTo>
                      <a:cubicBezTo>
                        <a:pt x="32592" y="5913"/>
                        <a:pt x="32163" y="6056"/>
                        <a:pt x="31727" y="6167"/>
                      </a:cubicBezTo>
                      <a:cubicBezTo>
                        <a:pt x="31314" y="6286"/>
                        <a:pt x="31346" y="6437"/>
                        <a:pt x="31092" y="6556"/>
                      </a:cubicBezTo>
                      <a:cubicBezTo>
                        <a:pt x="30989" y="6605"/>
                        <a:pt x="30873" y="6622"/>
                        <a:pt x="30731" y="6622"/>
                      </a:cubicBezTo>
                      <a:cubicBezTo>
                        <a:pt x="30521" y="6622"/>
                        <a:pt x="30254" y="6585"/>
                        <a:pt x="29885" y="6556"/>
                      </a:cubicBezTo>
                      <a:cubicBezTo>
                        <a:pt x="29661" y="6539"/>
                        <a:pt x="29468" y="6533"/>
                        <a:pt x="29285" y="6533"/>
                      </a:cubicBezTo>
                      <a:cubicBezTo>
                        <a:pt x="28963" y="6533"/>
                        <a:pt x="28672" y="6551"/>
                        <a:pt x="28298" y="6556"/>
                      </a:cubicBezTo>
                      <a:cubicBezTo>
                        <a:pt x="28008" y="6560"/>
                        <a:pt x="27655" y="6562"/>
                        <a:pt x="27329" y="6562"/>
                      </a:cubicBezTo>
                      <a:cubicBezTo>
                        <a:pt x="27004" y="6562"/>
                        <a:pt x="26706" y="6560"/>
                        <a:pt x="26528" y="6556"/>
                      </a:cubicBezTo>
                      <a:cubicBezTo>
                        <a:pt x="26163" y="6548"/>
                        <a:pt x="26099" y="6421"/>
                        <a:pt x="26099" y="6421"/>
                      </a:cubicBezTo>
                      <a:cubicBezTo>
                        <a:pt x="26131" y="6294"/>
                        <a:pt x="26147" y="6199"/>
                        <a:pt x="26115" y="6175"/>
                      </a:cubicBezTo>
                      <a:cubicBezTo>
                        <a:pt x="25766" y="5953"/>
                        <a:pt x="25702" y="5485"/>
                        <a:pt x="25948" y="5270"/>
                      </a:cubicBezTo>
                      <a:lnTo>
                        <a:pt x="25940" y="5270"/>
                      </a:lnTo>
                      <a:cubicBezTo>
                        <a:pt x="26186" y="5064"/>
                        <a:pt x="26901" y="4882"/>
                        <a:pt x="27528" y="4810"/>
                      </a:cubicBezTo>
                      <a:cubicBezTo>
                        <a:pt x="27654" y="4794"/>
                        <a:pt x="27798" y="4788"/>
                        <a:pt x="27955" y="4788"/>
                      </a:cubicBezTo>
                      <a:cubicBezTo>
                        <a:pt x="28561" y="4788"/>
                        <a:pt x="29364" y="4882"/>
                        <a:pt x="30094" y="4882"/>
                      </a:cubicBezTo>
                      <a:cubicBezTo>
                        <a:pt x="30117" y="4882"/>
                        <a:pt x="30140" y="4882"/>
                        <a:pt x="30163" y="4882"/>
                      </a:cubicBezTo>
                      <a:cubicBezTo>
                        <a:pt x="31100" y="4874"/>
                        <a:pt x="31862" y="4643"/>
                        <a:pt x="32362" y="4604"/>
                      </a:cubicBezTo>
                      <a:cubicBezTo>
                        <a:pt x="32416" y="4600"/>
                        <a:pt x="32469" y="4599"/>
                        <a:pt x="32520" y="4599"/>
                      </a:cubicBezTo>
                      <a:close/>
                      <a:moveTo>
                        <a:pt x="50759" y="4597"/>
                      </a:moveTo>
                      <a:cubicBezTo>
                        <a:pt x="51185" y="4597"/>
                        <a:pt x="51549" y="4713"/>
                        <a:pt x="51626" y="4818"/>
                      </a:cubicBezTo>
                      <a:cubicBezTo>
                        <a:pt x="51721" y="4945"/>
                        <a:pt x="51967" y="5072"/>
                        <a:pt x="52213" y="5215"/>
                      </a:cubicBezTo>
                      <a:cubicBezTo>
                        <a:pt x="52460" y="5358"/>
                        <a:pt x="51872" y="5517"/>
                        <a:pt x="51372" y="5739"/>
                      </a:cubicBezTo>
                      <a:cubicBezTo>
                        <a:pt x="50975" y="5913"/>
                        <a:pt x="50562" y="6056"/>
                        <a:pt x="50142" y="6167"/>
                      </a:cubicBezTo>
                      <a:cubicBezTo>
                        <a:pt x="49745" y="6286"/>
                        <a:pt x="49793" y="6437"/>
                        <a:pt x="49546" y="6556"/>
                      </a:cubicBezTo>
                      <a:cubicBezTo>
                        <a:pt x="49447" y="6605"/>
                        <a:pt x="49334" y="6622"/>
                        <a:pt x="49194" y="6622"/>
                      </a:cubicBezTo>
                      <a:cubicBezTo>
                        <a:pt x="48988" y="6622"/>
                        <a:pt x="48721" y="6585"/>
                        <a:pt x="48348" y="6556"/>
                      </a:cubicBezTo>
                      <a:cubicBezTo>
                        <a:pt x="48121" y="6539"/>
                        <a:pt x="47926" y="6533"/>
                        <a:pt x="47742" y="6533"/>
                      </a:cubicBezTo>
                      <a:cubicBezTo>
                        <a:pt x="47419" y="6533"/>
                        <a:pt x="47130" y="6551"/>
                        <a:pt x="46760" y="6556"/>
                      </a:cubicBezTo>
                      <a:cubicBezTo>
                        <a:pt x="46467" y="6560"/>
                        <a:pt x="46113" y="6562"/>
                        <a:pt x="45788" y="6562"/>
                      </a:cubicBezTo>
                      <a:cubicBezTo>
                        <a:pt x="45463" y="6562"/>
                        <a:pt x="45165" y="6560"/>
                        <a:pt x="44982" y="6556"/>
                      </a:cubicBezTo>
                      <a:cubicBezTo>
                        <a:pt x="44617" y="6548"/>
                        <a:pt x="44538" y="6413"/>
                        <a:pt x="44538" y="6413"/>
                      </a:cubicBezTo>
                      <a:cubicBezTo>
                        <a:pt x="44554" y="6294"/>
                        <a:pt x="44562" y="6199"/>
                        <a:pt x="44522" y="6167"/>
                      </a:cubicBezTo>
                      <a:cubicBezTo>
                        <a:pt x="44149" y="5953"/>
                        <a:pt x="44022" y="5485"/>
                        <a:pt x="44244" y="5270"/>
                      </a:cubicBezTo>
                      <a:cubicBezTo>
                        <a:pt x="44459" y="5064"/>
                        <a:pt x="45149" y="4882"/>
                        <a:pt x="45776" y="4810"/>
                      </a:cubicBezTo>
                      <a:cubicBezTo>
                        <a:pt x="45901" y="4794"/>
                        <a:pt x="46044" y="4788"/>
                        <a:pt x="46200" y="4788"/>
                      </a:cubicBezTo>
                      <a:cubicBezTo>
                        <a:pt x="46804" y="4788"/>
                        <a:pt x="47612" y="4882"/>
                        <a:pt x="48342" y="4882"/>
                      </a:cubicBezTo>
                      <a:cubicBezTo>
                        <a:pt x="48365" y="4882"/>
                        <a:pt x="48388" y="4882"/>
                        <a:pt x="48411" y="4882"/>
                      </a:cubicBezTo>
                      <a:cubicBezTo>
                        <a:pt x="49348" y="4874"/>
                        <a:pt x="50086" y="4643"/>
                        <a:pt x="50578" y="4604"/>
                      </a:cubicBezTo>
                      <a:cubicBezTo>
                        <a:pt x="50639" y="4599"/>
                        <a:pt x="50699" y="4597"/>
                        <a:pt x="50759" y="4597"/>
                      </a:cubicBezTo>
                      <a:close/>
                      <a:moveTo>
                        <a:pt x="5640" y="5485"/>
                      </a:moveTo>
                      <a:cubicBezTo>
                        <a:pt x="5933" y="5485"/>
                        <a:pt x="6307" y="5531"/>
                        <a:pt x="6652" y="5628"/>
                      </a:cubicBezTo>
                      <a:cubicBezTo>
                        <a:pt x="7248" y="5794"/>
                        <a:pt x="7351" y="6159"/>
                        <a:pt x="7351" y="6159"/>
                      </a:cubicBezTo>
                      <a:cubicBezTo>
                        <a:pt x="7509" y="6437"/>
                        <a:pt x="7438" y="6620"/>
                        <a:pt x="6986" y="6699"/>
                      </a:cubicBezTo>
                      <a:cubicBezTo>
                        <a:pt x="6683" y="6751"/>
                        <a:pt x="6235" y="6797"/>
                        <a:pt x="5946" y="6797"/>
                      </a:cubicBezTo>
                      <a:cubicBezTo>
                        <a:pt x="5797" y="6797"/>
                        <a:pt x="5690" y="6785"/>
                        <a:pt x="5668" y="6755"/>
                      </a:cubicBezTo>
                      <a:cubicBezTo>
                        <a:pt x="5644" y="6715"/>
                        <a:pt x="5620" y="6675"/>
                        <a:pt x="5597" y="6644"/>
                      </a:cubicBezTo>
                      <a:cubicBezTo>
                        <a:pt x="5470" y="6493"/>
                        <a:pt x="4803" y="6493"/>
                        <a:pt x="4898" y="6159"/>
                      </a:cubicBezTo>
                      <a:cubicBezTo>
                        <a:pt x="4898" y="6159"/>
                        <a:pt x="4954" y="5675"/>
                        <a:pt x="5168" y="5556"/>
                      </a:cubicBezTo>
                      <a:cubicBezTo>
                        <a:pt x="5255" y="5509"/>
                        <a:pt x="5426" y="5485"/>
                        <a:pt x="5640" y="5485"/>
                      </a:cubicBezTo>
                      <a:close/>
                      <a:moveTo>
                        <a:pt x="23974" y="5487"/>
                      </a:moveTo>
                      <a:cubicBezTo>
                        <a:pt x="24267" y="5487"/>
                        <a:pt x="24643" y="5533"/>
                        <a:pt x="24996" y="5628"/>
                      </a:cubicBezTo>
                      <a:cubicBezTo>
                        <a:pt x="25607" y="5794"/>
                        <a:pt x="25758" y="6167"/>
                        <a:pt x="25758" y="6167"/>
                      </a:cubicBezTo>
                      <a:cubicBezTo>
                        <a:pt x="25948" y="6445"/>
                        <a:pt x="25909" y="6620"/>
                        <a:pt x="25464" y="6699"/>
                      </a:cubicBezTo>
                      <a:cubicBezTo>
                        <a:pt x="25171" y="6751"/>
                        <a:pt x="24731" y="6797"/>
                        <a:pt x="24444" y="6797"/>
                      </a:cubicBezTo>
                      <a:cubicBezTo>
                        <a:pt x="24295" y="6797"/>
                        <a:pt x="24187" y="6785"/>
                        <a:pt x="24162" y="6755"/>
                      </a:cubicBezTo>
                      <a:cubicBezTo>
                        <a:pt x="24131" y="6715"/>
                        <a:pt x="24099" y="6675"/>
                        <a:pt x="24067" y="6652"/>
                      </a:cubicBezTo>
                      <a:cubicBezTo>
                        <a:pt x="23924" y="6493"/>
                        <a:pt x="23257" y="6493"/>
                        <a:pt x="23305" y="6167"/>
                      </a:cubicBezTo>
                      <a:cubicBezTo>
                        <a:pt x="23305" y="6167"/>
                        <a:pt x="23305" y="5675"/>
                        <a:pt x="23496" y="5564"/>
                      </a:cubicBezTo>
                      <a:cubicBezTo>
                        <a:pt x="23578" y="5513"/>
                        <a:pt x="23752" y="5487"/>
                        <a:pt x="23974" y="5487"/>
                      </a:cubicBezTo>
                      <a:close/>
                      <a:moveTo>
                        <a:pt x="42298" y="5487"/>
                      </a:moveTo>
                      <a:cubicBezTo>
                        <a:pt x="42591" y="5487"/>
                        <a:pt x="42973" y="5533"/>
                        <a:pt x="43339" y="5628"/>
                      </a:cubicBezTo>
                      <a:cubicBezTo>
                        <a:pt x="43974" y="5794"/>
                        <a:pt x="44173" y="6167"/>
                        <a:pt x="44173" y="6167"/>
                      </a:cubicBezTo>
                      <a:cubicBezTo>
                        <a:pt x="44403" y="6445"/>
                        <a:pt x="44371" y="6620"/>
                        <a:pt x="43943" y="6699"/>
                      </a:cubicBezTo>
                      <a:cubicBezTo>
                        <a:pt x="43660" y="6751"/>
                        <a:pt x="43223" y="6797"/>
                        <a:pt x="42935" y="6797"/>
                      </a:cubicBezTo>
                      <a:cubicBezTo>
                        <a:pt x="42785" y="6797"/>
                        <a:pt x="42676" y="6785"/>
                        <a:pt x="42649" y="6755"/>
                      </a:cubicBezTo>
                      <a:cubicBezTo>
                        <a:pt x="42609" y="6715"/>
                        <a:pt x="42577" y="6675"/>
                        <a:pt x="42546" y="6652"/>
                      </a:cubicBezTo>
                      <a:cubicBezTo>
                        <a:pt x="42379" y="6493"/>
                        <a:pt x="41712" y="6493"/>
                        <a:pt x="41720" y="6167"/>
                      </a:cubicBezTo>
                      <a:cubicBezTo>
                        <a:pt x="41720" y="6167"/>
                        <a:pt x="41657" y="5675"/>
                        <a:pt x="41831" y="5564"/>
                      </a:cubicBezTo>
                      <a:cubicBezTo>
                        <a:pt x="41906" y="5513"/>
                        <a:pt x="42077" y="5487"/>
                        <a:pt x="42298" y="5487"/>
                      </a:cubicBezTo>
                      <a:close/>
                      <a:moveTo>
                        <a:pt x="60622" y="5487"/>
                      </a:moveTo>
                      <a:cubicBezTo>
                        <a:pt x="60914" y="5487"/>
                        <a:pt x="61300" y="5533"/>
                        <a:pt x="61675" y="5628"/>
                      </a:cubicBezTo>
                      <a:cubicBezTo>
                        <a:pt x="62342" y="5794"/>
                        <a:pt x="62588" y="6167"/>
                        <a:pt x="62588" y="6167"/>
                      </a:cubicBezTo>
                      <a:cubicBezTo>
                        <a:pt x="62842" y="6445"/>
                        <a:pt x="62850" y="6620"/>
                        <a:pt x="62421" y="6699"/>
                      </a:cubicBezTo>
                      <a:cubicBezTo>
                        <a:pt x="62144" y="6751"/>
                        <a:pt x="61716" y="6797"/>
                        <a:pt x="61428" y="6797"/>
                      </a:cubicBezTo>
                      <a:cubicBezTo>
                        <a:pt x="61279" y="6797"/>
                        <a:pt x="61168" y="6785"/>
                        <a:pt x="61135" y="6755"/>
                      </a:cubicBezTo>
                      <a:cubicBezTo>
                        <a:pt x="61088" y="6715"/>
                        <a:pt x="61048" y="6675"/>
                        <a:pt x="61016" y="6652"/>
                      </a:cubicBezTo>
                      <a:cubicBezTo>
                        <a:pt x="60834" y="6493"/>
                        <a:pt x="60167" y="6493"/>
                        <a:pt x="60135" y="6167"/>
                      </a:cubicBezTo>
                      <a:cubicBezTo>
                        <a:pt x="60135" y="6167"/>
                        <a:pt x="60000" y="5675"/>
                        <a:pt x="60167" y="5564"/>
                      </a:cubicBezTo>
                      <a:cubicBezTo>
                        <a:pt x="60235" y="5513"/>
                        <a:pt x="60402" y="5487"/>
                        <a:pt x="60622" y="5487"/>
                      </a:cubicBezTo>
                      <a:close/>
                      <a:moveTo>
                        <a:pt x="16495" y="5242"/>
                      </a:moveTo>
                      <a:cubicBezTo>
                        <a:pt x="16532" y="5242"/>
                        <a:pt x="16550" y="5247"/>
                        <a:pt x="16550" y="5247"/>
                      </a:cubicBezTo>
                      <a:cubicBezTo>
                        <a:pt x="16550" y="5247"/>
                        <a:pt x="17400" y="5294"/>
                        <a:pt x="17431" y="5540"/>
                      </a:cubicBezTo>
                      <a:cubicBezTo>
                        <a:pt x="17439" y="5755"/>
                        <a:pt x="17487" y="5969"/>
                        <a:pt x="17582" y="6167"/>
                      </a:cubicBezTo>
                      <a:cubicBezTo>
                        <a:pt x="17662" y="6334"/>
                        <a:pt x="17781" y="6477"/>
                        <a:pt x="17923" y="6596"/>
                      </a:cubicBezTo>
                      <a:cubicBezTo>
                        <a:pt x="18082" y="6683"/>
                        <a:pt x="18122" y="6755"/>
                        <a:pt x="18098" y="6834"/>
                      </a:cubicBezTo>
                      <a:cubicBezTo>
                        <a:pt x="18074" y="6906"/>
                        <a:pt x="17685" y="6906"/>
                        <a:pt x="17685" y="6906"/>
                      </a:cubicBezTo>
                      <a:cubicBezTo>
                        <a:pt x="17138" y="6842"/>
                        <a:pt x="16336" y="6834"/>
                        <a:pt x="16336" y="6834"/>
                      </a:cubicBezTo>
                      <a:cubicBezTo>
                        <a:pt x="16138" y="6834"/>
                        <a:pt x="15931" y="6850"/>
                        <a:pt x="15733" y="6898"/>
                      </a:cubicBezTo>
                      <a:lnTo>
                        <a:pt x="15741" y="6890"/>
                      </a:lnTo>
                      <a:lnTo>
                        <a:pt x="15741" y="6890"/>
                      </a:lnTo>
                      <a:cubicBezTo>
                        <a:pt x="15566" y="6929"/>
                        <a:pt x="14772" y="6929"/>
                        <a:pt x="14177" y="6929"/>
                      </a:cubicBezTo>
                      <a:cubicBezTo>
                        <a:pt x="13590" y="6929"/>
                        <a:pt x="13042" y="6882"/>
                        <a:pt x="13018" y="6596"/>
                      </a:cubicBezTo>
                      <a:cubicBezTo>
                        <a:pt x="12986" y="6302"/>
                        <a:pt x="13653" y="6159"/>
                        <a:pt x="13653" y="6159"/>
                      </a:cubicBezTo>
                      <a:cubicBezTo>
                        <a:pt x="13653" y="6159"/>
                        <a:pt x="14002" y="6096"/>
                        <a:pt x="14582" y="5921"/>
                      </a:cubicBezTo>
                      <a:cubicBezTo>
                        <a:pt x="15161" y="5739"/>
                        <a:pt x="15590" y="5612"/>
                        <a:pt x="15979" y="5405"/>
                      </a:cubicBezTo>
                      <a:cubicBezTo>
                        <a:pt x="16245" y="5264"/>
                        <a:pt x="16414" y="5242"/>
                        <a:pt x="16495" y="5242"/>
                      </a:cubicBezTo>
                      <a:close/>
                      <a:moveTo>
                        <a:pt x="34782" y="5242"/>
                      </a:moveTo>
                      <a:cubicBezTo>
                        <a:pt x="34819" y="5242"/>
                        <a:pt x="34838" y="5247"/>
                        <a:pt x="34838" y="5247"/>
                      </a:cubicBezTo>
                      <a:cubicBezTo>
                        <a:pt x="34838" y="5247"/>
                        <a:pt x="35696" y="5294"/>
                        <a:pt x="35759" y="5540"/>
                      </a:cubicBezTo>
                      <a:cubicBezTo>
                        <a:pt x="35799" y="5763"/>
                        <a:pt x="35878" y="5969"/>
                        <a:pt x="35997" y="6159"/>
                      </a:cubicBezTo>
                      <a:cubicBezTo>
                        <a:pt x="36092" y="6334"/>
                        <a:pt x="36227" y="6477"/>
                        <a:pt x="36394" y="6588"/>
                      </a:cubicBezTo>
                      <a:cubicBezTo>
                        <a:pt x="36553" y="6683"/>
                        <a:pt x="36608" y="6755"/>
                        <a:pt x="36592" y="6826"/>
                      </a:cubicBezTo>
                      <a:cubicBezTo>
                        <a:pt x="36573" y="6892"/>
                        <a:pt x="36299" y="6898"/>
                        <a:pt x="36209" y="6898"/>
                      </a:cubicBezTo>
                      <a:cubicBezTo>
                        <a:pt x="36190" y="6898"/>
                        <a:pt x="36180" y="6898"/>
                        <a:pt x="36180" y="6898"/>
                      </a:cubicBezTo>
                      <a:cubicBezTo>
                        <a:pt x="35632" y="6834"/>
                        <a:pt x="34830" y="6826"/>
                        <a:pt x="34830" y="6826"/>
                      </a:cubicBezTo>
                      <a:cubicBezTo>
                        <a:pt x="34632" y="6826"/>
                        <a:pt x="34433" y="6850"/>
                        <a:pt x="34235" y="6890"/>
                      </a:cubicBezTo>
                      <a:cubicBezTo>
                        <a:pt x="34068" y="6929"/>
                        <a:pt x="33275" y="6929"/>
                        <a:pt x="32679" y="6929"/>
                      </a:cubicBezTo>
                      <a:cubicBezTo>
                        <a:pt x="32092" y="6929"/>
                        <a:pt x="31536" y="6882"/>
                        <a:pt x="31473" y="6596"/>
                      </a:cubicBezTo>
                      <a:cubicBezTo>
                        <a:pt x="31409" y="6302"/>
                        <a:pt x="32052" y="6167"/>
                        <a:pt x="32052" y="6167"/>
                      </a:cubicBezTo>
                      <a:cubicBezTo>
                        <a:pt x="32354" y="6096"/>
                        <a:pt x="32655" y="6017"/>
                        <a:pt x="32957" y="5921"/>
                      </a:cubicBezTo>
                      <a:cubicBezTo>
                        <a:pt x="33513" y="5747"/>
                        <a:pt x="33933" y="5612"/>
                        <a:pt x="34291" y="5405"/>
                      </a:cubicBezTo>
                      <a:cubicBezTo>
                        <a:pt x="34535" y="5264"/>
                        <a:pt x="34701" y="5242"/>
                        <a:pt x="34782" y="5242"/>
                      </a:cubicBezTo>
                      <a:close/>
                      <a:moveTo>
                        <a:pt x="53078" y="5242"/>
                      </a:moveTo>
                      <a:cubicBezTo>
                        <a:pt x="53115" y="5242"/>
                        <a:pt x="53134" y="5247"/>
                        <a:pt x="53134" y="5247"/>
                      </a:cubicBezTo>
                      <a:cubicBezTo>
                        <a:pt x="53134" y="5247"/>
                        <a:pt x="53999" y="5294"/>
                        <a:pt x="54087" y="5540"/>
                      </a:cubicBezTo>
                      <a:cubicBezTo>
                        <a:pt x="54158" y="5771"/>
                        <a:pt x="54261" y="5977"/>
                        <a:pt x="54404" y="6167"/>
                      </a:cubicBezTo>
                      <a:cubicBezTo>
                        <a:pt x="54531" y="6342"/>
                        <a:pt x="54682" y="6485"/>
                        <a:pt x="54857" y="6596"/>
                      </a:cubicBezTo>
                      <a:cubicBezTo>
                        <a:pt x="55039" y="6691"/>
                        <a:pt x="55103" y="6763"/>
                        <a:pt x="55095" y="6834"/>
                      </a:cubicBezTo>
                      <a:cubicBezTo>
                        <a:pt x="55088" y="6900"/>
                        <a:pt x="54817" y="6906"/>
                        <a:pt x="54727" y="6906"/>
                      </a:cubicBezTo>
                      <a:cubicBezTo>
                        <a:pt x="54709" y="6906"/>
                        <a:pt x="54698" y="6906"/>
                        <a:pt x="54698" y="6906"/>
                      </a:cubicBezTo>
                      <a:cubicBezTo>
                        <a:pt x="54142" y="6842"/>
                        <a:pt x="53333" y="6834"/>
                        <a:pt x="53333" y="6834"/>
                      </a:cubicBezTo>
                      <a:cubicBezTo>
                        <a:pt x="53134" y="6834"/>
                        <a:pt x="52944" y="6858"/>
                        <a:pt x="52745" y="6898"/>
                      </a:cubicBezTo>
                      <a:cubicBezTo>
                        <a:pt x="52587" y="6937"/>
                        <a:pt x="51785" y="6937"/>
                        <a:pt x="51197" y="6937"/>
                      </a:cubicBezTo>
                      <a:cubicBezTo>
                        <a:pt x="50610" y="6937"/>
                        <a:pt x="50047" y="6890"/>
                        <a:pt x="49943" y="6604"/>
                      </a:cubicBezTo>
                      <a:cubicBezTo>
                        <a:pt x="49848" y="6310"/>
                        <a:pt x="50467" y="6167"/>
                        <a:pt x="50467" y="6167"/>
                      </a:cubicBezTo>
                      <a:cubicBezTo>
                        <a:pt x="50761" y="6104"/>
                        <a:pt x="51055" y="6025"/>
                        <a:pt x="51340" y="5929"/>
                      </a:cubicBezTo>
                      <a:cubicBezTo>
                        <a:pt x="51872" y="5747"/>
                        <a:pt x="52269" y="5612"/>
                        <a:pt x="52602" y="5405"/>
                      </a:cubicBezTo>
                      <a:cubicBezTo>
                        <a:pt x="52836" y="5264"/>
                        <a:pt x="52999" y="5242"/>
                        <a:pt x="53078" y="5242"/>
                      </a:cubicBezTo>
                      <a:close/>
                      <a:moveTo>
                        <a:pt x="59592" y="4440"/>
                      </a:moveTo>
                      <a:cubicBezTo>
                        <a:pt x="60031" y="4440"/>
                        <a:pt x="60451" y="4544"/>
                        <a:pt x="60746" y="4778"/>
                      </a:cubicBezTo>
                      <a:cubicBezTo>
                        <a:pt x="61199" y="5143"/>
                        <a:pt x="60334" y="5294"/>
                        <a:pt x="60072" y="5366"/>
                      </a:cubicBezTo>
                      <a:cubicBezTo>
                        <a:pt x="59810" y="5437"/>
                        <a:pt x="59651" y="5501"/>
                        <a:pt x="59762" y="5699"/>
                      </a:cubicBezTo>
                      <a:cubicBezTo>
                        <a:pt x="59833" y="5842"/>
                        <a:pt x="59865" y="6001"/>
                        <a:pt x="59849" y="6159"/>
                      </a:cubicBezTo>
                      <a:cubicBezTo>
                        <a:pt x="59841" y="6548"/>
                        <a:pt x="60310" y="6469"/>
                        <a:pt x="60810" y="6755"/>
                      </a:cubicBezTo>
                      <a:cubicBezTo>
                        <a:pt x="61310" y="7041"/>
                        <a:pt x="61159" y="7239"/>
                        <a:pt x="60778" y="7342"/>
                      </a:cubicBezTo>
                      <a:cubicBezTo>
                        <a:pt x="60397" y="7453"/>
                        <a:pt x="59262" y="7406"/>
                        <a:pt x="58556" y="7469"/>
                      </a:cubicBezTo>
                      <a:cubicBezTo>
                        <a:pt x="58532" y="7469"/>
                        <a:pt x="58516" y="7469"/>
                        <a:pt x="58501" y="7477"/>
                      </a:cubicBezTo>
                      <a:lnTo>
                        <a:pt x="58501" y="7477"/>
                      </a:lnTo>
                      <a:cubicBezTo>
                        <a:pt x="58122" y="7461"/>
                        <a:pt x="57743" y="7429"/>
                        <a:pt x="57373" y="7382"/>
                      </a:cubicBezTo>
                      <a:cubicBezTo>
                        <a:pt x="56905" y="7326"/>
                        <a:pt x="56912" y="7247"/>
                        <a:pt x="56531" y="7144"/>
                      </a:cubicBezTo>
                      <a:cubicBezTo>
                        <a:pt x="56428" y="7120"/>
                        <a:pt x="56317" y="7096"/>
                        <a:pt x="56206" y="7080"/>
                      </a:cubicBezTo>
                      <a:cubicBezTo>
                        <a:pt x="55785" y="6985"/>
                        <a:pt x="55381" y="6826"/>
                        <a:pt x="55007" y="6604"/>
                      </a:cubicBezTo>
                      <a:cubicBezTo>
                        <a:pt x="54833" y="6493"/>
                        <a:pt x="54690" y="6342"/>
                        <a:pt x="54587" y="6159"/>
                      </a:cubicBezTo>
                      <a:cubicBezTo>
                        <a:pt x="54587" y="6159"/>
                        <a:pt x="54301" y="5453"/>
                        <a:pt x="54452" y="5223"/>
                      </a:cubicBezTo>
                      <a:cubicBezTo>
                        <a:pt x="54611" y="4993"/>
                        <a:pt x="55404" y="4897"/>
                        <a:pt x="56706" y="4826"/>
                      </a:cubicBezTo>
                      <a:cubicBezTo>
                        <a:pt x="58016" y="4762"/>
                        <a:pt x="58190" y="4699"/>
                        <a:pt x="58857" y="4532"/>
                      </a:cubicBezTo>
                      <a:cubicBezTo>
                        <a:pt x="59096" y="4473"/>
                        <a:pt x="59347" y="4440"/>
                        <a:pt x="59592" y="4440"/>
                      </a:cubicBezTo>
                      <a:close/>
                      <a:moveTo>
                        <a:pt x="41409" y="4440"/>
                      </a:moveTo>
                      <a:cubicBezTo>
                        <a:pt x="41845" y="4440"/>
                        <a:pt x="42246" y="4544"/>
                        <a:pt x="42506" y="4778"/>
                      </a:cubicBezTo>
                      <a:cubicBezTo>
                        <a:pt x="42919" y="5143"/>
                        <a:pt x="42038" y="5294"/>
                        <a:pt x="41760" y="5366"/>
                      </a:cubicBezTo>
                      <a:cubicBezTo>
                        <a:pt x="41490" y="5437"/>
                        <a:pt x="41323" y="5501"/>
                        <a:pt x="41411" y="5699"/>
                      </a:cubicBezTo>
                      <a:cubicBezTo>
                        <a:pt x="41466" y="5850"/>
                        <a:pt x="41474" y="6009"/>
                        <a:pt x="41434" y="6159"/>
                      </a:cubicBezTo>
                      <a:cubicBezTo>
                        <a:pt x="41379" y="6548"/>
                        <a:pt x="41855" y="6469"/>
                        <a:pt x="42323" y="6755"/>
                      </a:cubicBezTo>
                      <a:cubicBezTo>
                        <a:pt x="42784" y="7041"/>
                        <a:pt x="42609" y="7239"/>
                        <a:pt x="42212" y="7350"/>
                      </a:cubicBezTo>
                      <a:cubicBezTo>
                        <a:pt x="41823" y="7461"/>
                        <a:pt x="40688" y="7414"/>
                        <a:pt x="39974" y="7469"/>
                      </a:cubicBezTo>
                      <a:cubicBezTo>
                        <a:pt x="39950" y="7469"/>
                        <a:pt x="39934" y="7469"/>
                        <a:pt x="39919" y="7477"/>
                      </a:cubicBezTo>
                      <a:lnTo>
                        <a:pt x="39919" y="7477"/>
                      </a:lnTo>
                      <a:cubicBezTo>
                        <a:pt x="39540" y="7469"/>
                        <a:pt x="39170" y="7437"/>
                        <a:pt x="38807" y="7382"/>
                      </a:cubicBezTo>
                      <a:cubicBezTo>
                        <a:pt x="38339" y="7334"/>
                        <a:pt x="38355" y="7255"/>
                        <a:pt x="37997" y="7152"/>
                      </a:cubicBezTo>
                      <a:cubicBezTo>
                        <a:pt x="37894" y="7120"/>
                        <a:pt x="37791" y="7104"/>
                        <a:pt x="37680" y="7088"/>
                      </a:cubicBezTo>
                      <a:cubicBezTo>
                        <a:pt x="37283" y="6993"/>
                        <a:pt x="36894" y="6834"/>
                        <a:pt x="36553" y="6604"/>
                      </a:cubicBezTo>
                      <a:cubicBezTo>
                        <a:pt x="36386" y="6493"/>
                        <a:pt x="36259" y="6342"/>
                        <a:pt x="36180" y="6159"/>
                      </a:cubicBezTo>
                      <a:cubicBezTo>
                        <a:pt x="36180" y="6159"/>
                        <a:pt x="35981" y="5453"/>
                        <a:pt x="36172" y="5223"/>
                      </a:cubicBezTo>
                      <a:cubicBezTo>
                        <a:pt x="36362" y="4993"/>
                        <a:pt x="37164" y="4897"/>
                        <a:pt x="38482" y="4826"/>
                      </a:cubicBezTo>
                      <a:cubicBezTo>
                        <a:pt x="39791" y="4762"/>
                        <a:pt x="39974" y="4699"/>
                        <a:pt x="40664" y="4532"/>
                      </a:cubicBezTo>
                      <a:cubicBezTo>
                        <a:pt x="40912" y="4473"/>
                        <a:pt x="41166" y="4440"/>
                        <a:pt x="41409" y="4440"/>
                      </a:cubicBezTo>
                      <a:close/>
                      <a:moveTo>
                        <a:pt x="23227" y="4446"/>
                      </a:moveTo>
                      <a:cubicBezTo>
                        <a:pt x="23660" y="4446"/>
                        <a:pt x="24047" y="4547"/>
                        <a:pt x="24273" y="4778"/>
                      </a:cubicBezTo>
                      <a:cubicBezTo>
                        <a:pt x="24639" y="5143"/>
                        <a:pt x="23734" y="5294"/>
                        <a:pt x="23456" y="5366"/>
                      </a:cubicBezTo>
                      <a:cubicBezTo>
                        <a:pt x="23178" y="5437"/>
                        <a:pt x="22996" y="5501"/>
                        <a:pt x="23059" y="5699"/>
                      </a:cubicBezTo>
                      <a:cubicBezTo>
                        <a:pt x="23091" y="5850"/>
                        <a:pt x="23075" y="6017"/>
                        <a:pt x="23019" y="6159"/>
                      </a:cubicBezTo>
                      <a:cubicBezTo>
                        <a:pt x="22916" y="6548"/>
                        <a:pt x="23408" y="6469"/>
                        <a:pt x="23829" y="6755"/>
                      </a:cubicBezTo>
                      <a:cubicBezTo>
                        <a:pt x="24258" y="7041"/>
                        <a:pt x="24059" y="7239"/>
                        <a:pt x="23646" y="7350"/>
                      </a:cubicBezTo>
                      <a:cubicBezTo>
                        <a:pt x="23242" y="7461"/>
                        <a:pt x="22114" y="7414"/>
                        <a:pt x="21392" y="7469"/>
                      </a:cubicBezTo>
                      <a:cubicBezTo>
                        <a:pt x="21376" y="7469"/>
                        <a:pt x="21352" y="7469"/>
                        <a:pt x="21337" y="7477"/>
                      </a:cubicBezTo>
                      <a:cubicBezTo>
                        <a:pt x="20971" y="7469"/>
                        <a:pt x="20598" y="7437"/>
                        <a:pt x="20233" y="7382"/>
                      </a:cubicBezTo>
                      <a:cubicBezTo>
                        <a:pt x="19781" y="7334"/>
                        <a:pt x="19805" y="7255"/>
                        <a:pt x="19455" y="7152"/>
                      </a:cubicBezTo>
                      <a:cubicBezTo>
                        <a:pt x="19360" y="7120"/>
                        <a:pt x="19257" y="7104"/>
                        <a:pt x="19146" y="7088"/>
                      </a:cubicBezTo>
                      <a:cubicBezTo>
                        <a:pt x="18765" y="7001"/>
                        <a:pt x="18400" y="6842"/>
                        <a:pt x="18074" y="6612"/>
                      </a:cubicBezTo>
                      <a:cubicBezTo>
                        <a:pt x="17923" y="6501"/>
                        <a:pt x="17820" y="6342"/>
                        <a:pt x="17765" y="6167"/>
                      </a:cubicBezTo>
                      <a:cubicBezTo>
                        <a:pt x="17765" y="6167"/>
                        <a:pt x="17662" y="5461"/>
                        <a:pt x="17876" y="5231"/>
                      </a:cubicBezTo>
                      <a:cubicBezTo>
                        <a:pt x="18090" y="5001"/>
                        <a:pt x="18908" y="4905"/>
                        <a:pt x="20233" y="4834"/>
                      </a:cubicBezTo>
                      <a:cubicBezTo>
                        <a:pt x="21551" y="4770"/>
                        <a:pt x="21749" y="4707"/>
                        <a:pt x="22456" y="4540"/>
                      </a:cubicBezTo>
                      <a:cubicBezTo>
                        <a:pt x="22714" y="4479"/>
                        <a:pt x="22978" y="4446"/>
                        <a:pt x="23227" y="4446"/>
                      </a:cubicBezTo>
                      <a:close/>
                      <a:moveTo>
                        <a:pt x="9981" y="6595"/>
                      </a:moveTo>
                      <a:cubicBezTo>
                        <a:pt x="11206" y="6595"/>
                        <a:pt x="12490" y="6723"/>
                        <a:pt x="12970" y="6866"/>
                      </a:cubicBezTo>
                      <a:cubicBezTo>
                        <a:pt x="13309" y="6972"/>
                        <a:pt x="13708" y="6986"/>
                        <a:pt x="14124" y="6986"/>
                      </a:cubicBezTo>
                      <a:cubicBezTo>
                        <a:pt x="14275" y="6986"/>
                        <a:pt x="14429" y="6984"/>
                        <a:pt x="14583" y="6984"/>
                      </a:cubicBezTo>
                      <a:cubicBezTo>
                        <a:pt x="14641" y="6984"/>
                        <a:pt x="14699" y="6984"/>
                        <a:pt x="14756" y="6985"/>
                      </a:cubicBezTo>
                      <a:cubicBezTo>
                        <a:pt x="15391" y="7001"/>
                        <a:pt x="15288" y="7215"/>
                        <a:pt x="15288" y="7215"/>
                      </a:cubicBezTo>
                      <a:cubicBezTo>
                        <a:pt x="15193" y="7326"/>
                        <a:pt x="15098" y="7437"/>
                        <a:pt x="14995" y="7541"/>
                      </a:cubicBezTo>
                      <a:cubicBezTo>
                        <a:pt x="14653" y="7896"/>
                        <a:pt x="14169" y="7985"/>
                        <a:pt x="13348" y="7985"/>
                      </a:cubicBezTo>
                      <a:cubicBezTo>
                        <a:pt x="13197" y="7985"/>
                        <a:pt x="13034" y="7982"/>
                        <a:pt x="12859" y="7977"/>
                      </a:cubicBezTo>
                      <a:cubicBezTo>
                        <a:pt x="11724" y="7945"/>
                        <a:pt x="11589" y="7818"/>
                        <a:pt x="10883" y="7652"/>
                      </a:cubicBezTo>
                      <a:cubicBezTo>
                        <a:pt x="10184" y="7477"/>
                        <a:pt x="9605" y="7485"/>
                        <a:pt x="8946" y="7453"/>
                      </a:cubicBezTo>
                      <a:cubicBezTo>
                        <a:pt x="8295" y="7422"/>
                        <a:pt x="6946" y="7350"/>
                        <a:pt x="6398" y="7239"/>
                      </a:cubicBezTo>
                      <a:cubicBezTo>
                        <a:pt x="6200" y="7207"/>
                        <a:pt x="6017" y="7112"/>
                        <a:pt x="5866" y="6985"/>
                      </a:cubicBezTo>
                      <a:cubicBezTo>
                        <a:pt x="5866" y="6977"/>
                        <a:pt x="5978" y="6834"/>
                        <a:pt x="6430" y="6810"/>
                      </a:cubicBezTo>
                      <a:cubicBezTo>
                        <a:pt x="6724" y="6802"/>
                        <a:pt x="7025" y="6763"/>
                        <a:pt x="7319" y="6699"/>
                      </a:cubicBezTo>
                      <a:lnTo>
                        <a:pt x="7319" y="6707"/>
                      </a:lnTo>
                      <a:cubicBezTo>
                        <a:pt x="7636" y="6644"/>
                        <a:pt x="8486" y="6604"/>
                        <a:pt x="9772" y="6596"/>
                      </a:cubicBezTo>
                      <a:cubicBezTo>
                        <a:pt x="9841" y="6595"/>
                        <a:pt x="9911" y="6595"/>
                        <a:pt x="9981" y="6595"/>
                      </a:cubicBezTo>
                      <a:close/>
                      <a:moveTo>
                        <a:pt x="28357" y="6596"/>
                      </a:moveTo>
                      <a:cubicBezTo>
                        <a:pt x="29604" y="6596"/>
                        <a:pt x="30957" y="6720"/>
                        <a:pt x="31473" y="6874"/>
                      </a:cubicBezTo>
                      <a:cubicBezTo>
                        <a:pt x="31997" y="7025"/>
                        <a:pt x="32640" y="6977"/>
                        <a:pt x="33275" y="6993"/>
                      </a:cubicBezTo>
                      <a:cubicBezTo>
                        <a:pt x="33902" y="7009"/>
                        <a:pt x="33830" y="7223"/>
                        <a:pt x="33830" y="7223"/>
                      </a:cubicBezTo>
                      <a:cubicBezTo>
                        <a:pt x="33759" y="7334"/>
                        <a:pt x="33671" y="7437"/>
                        <a:pt x="33584" y="7541"/>
                      </a:cubicBezTo>
                      <a:cubicBezTo>
                        <a:pt x="33289" y="7896"/>
                        <a:pt x="32819" y="7985"/>
                        <a:pt x="31996" y="7985"/>
                      </a:cubicBezTo>
                      <a:cubicBezTo>
                        <a:pt x="31844" y="7985"/>
                        <a:pt x="31681" y="7982"/>
                        <a:pt x="31505" y="7977"/>
                      </a:cubicBezTo>
                      <a:cubicBezTo>
                        <a:pt x="30369" y="7945"/>
                        <a:pt x="30211" y="7818"/>
                        <a:pt x="29488" y="7652"/>
                      </a:cubicBezTo>
                      <a:cubicBezTo>
                        <a:pt x="28758" y="7485"/>
                        <a:pt x="28187" y="7485"/>
                        <a:pt x="27528" y="7453"/>
                      </a:cubicBezTo>
                      <a:cubicBezTo>
                        <a:pt x="26869" y="7422"/>
                        <a:pt x="25512" y="7350"/>
                        <a:pt x="24948" y="7239"/>
                      </a:cubicBezTo>
                      <a:cubicBezTo>
                        <a:pt x="24742" y="7207"/>
                        <a:pt x="24551" y="7112"/>
                        <a:pt x="24385" y="6985"/>
                      </a:cubicBezTo>
                      <a:cubicBezTo>
                        <a:pt x="24385" y="6977"/>
                        <a:pt x="24488" y="6834"/>
                        <a:pt x="24924" y="6810"/>
                      </a:cubicBezTo>
                      <a:cubicBezTo>
                        <a:pt x="25218" y="6802"/>
                        <a:pt x="25512" y="6771"/>
                        <a:pt x="25805" y="6707"/>
                      </a:cubicBezTo>
                      <a:cubicBezTo>
                        <a:pt x="26115" y="6652"/>
                        <a:pt x="26956" y="6612"/>
                        <a:pt x="28242" y="6596"/>
                      </a:cubicBezTo>
                      <a:cubicBezTo>
                        <a:pt x="28280" y="6596"/>
                        <a:pt x="28318" y="6596"/>
                        <a:pt x="28357" y="6596"/>
                      </a:cubicBezTo>
                      <a:close/>
                      <a:moveTo>
                        <a:pt x="46819" y="6596"/>
                      </a:moveTo>
                      <a:cubicBezTo>
                        <a:pt x="48068" y="6596"/>
                        <a:pt x="49444" y="6720"/>
                        <a:pt x="49975" y="6874"/>
                      </a:cubicBezTo>
                      <a:cubicBezTo>
                        <a:pt x="50531" y="7025"/>
                        <a:pt x="51158" y="6977"/>
                        <a:pt x="51793" y="6993"/>
                      </a:cubicBezTo>
                      <a:cubicBezTo>
                        <a:pt x="52428" y="7009"/>
                        <a:pt x="52380" y="7223"/>
                        <a:pt x="52380" y="7223"/>
                      </a:cubicBezTo>
                      <a:cubicBezTo>
                        <a:pt x="52325" y="7334"/>
                        <a:pt x="52253" y="7445"/>
                        <a:pt x="52182" y="7541"/>
                      </a:cubicBezTo>
                      <a:cubicBezTo>
                        <a:pt x="51934" y="7896"/>
                        <a:pt x="51470" y="7985"/>
                        <a:pt x="50648" y="7985"/>
                      </a:cubicBezTo>
                      <a:cubicBezTo>
                        <a:pt x="50497" y="7985"/>
                        <a:pt x="50334" y="7982"/>
                        <a:pt x="50158" y="7977"/>
                      </a:cubicBezTo>
                      <a:cubicBezTo>
                        <a:pt x="49023" y="7953"/>
                        <a:pt x="48848" y="7826"/>
                        <a:pt x="48094" y="7652"/>
                      </a:cubicBezTo>
                      <a:cubicBezTo>
                        <a:pt x="47348" y="7485"/>
                        <a:pt x="46776" y="7485"/>
                        <a:pt x="46110" y="7453"/>
                      </a:cubicBezTo>
                      <a:cubicBezTo>
                        <a:pt x="45451" y="7422"/>
                        <a:pt x="44085" y="7358"/>
                        <a:pt x="43506" y="7247"/>
                      </a:cubicBezTo>
                      <a:cubicBezTo>
                        <a:pt x="43292" y="7207"/>
                        <a:pt x="43085" y="7120"/>
                        <a:pt x="42911" y="6985"/>
                      </a:cubicBezTo>
                      <a:cubicBezTo>
                        <a:pt x="42911" y="6977"/>
                        <a:pt x="42990" y="6834"/>
                        <a:pt x="43427" y="6810"/>
                      </a:cubicBezTo>
                      <a:cubicBezTo>
                        <a:pt x="43720" y="6810"/>
                        <a:pt x="44006" y="6771"/>
                        <a:pt x="44292" y="6707"/>
                      </a:cubicBezTo>
                      <a:lnTo>
                        <a:pt x="44284" y="6707"/>
                      </a:lnTo>
                      <a:cubicBezTo>
                        <a:pt x="44578" y="6652"/>
                        <a:pt x="45427" y="6612"/>
                        <a:pt x="46705" y="6596"/>
                      </a:cubicBezTo>
                      <a:cubicBezTo>
                        <a:pt x="46743" y="6596"/>
                        <a:pt x="46781" y="6596"/>
                        <a:pt x="46819" y="6596"/>
                      </a:cubicBezTo>
                      <a:close/>
                      <a:moveTo>
                        <a:pt x="65376" y="6595"/>
                      </a:moveTo>
                      <a:cubicBezTo>
                        <a:pt x="66600" y="6595"/>
                        <a:pt x="67937" y="6723"/>
                        <a:pt x="68477" y="6866"/>
                      </a:cubicBezTo>
                      <a:cubicBezTo>
                        <a:pt x="69041" y="7025"/>
                        <a:pt x="69668" y="6977"/>
                        <a:pt x="70303" y="6993"/>
                      </a:cubicBezTo>
                      <a:cubicBezTo>
                        <a:pt x="70946" y="7001"/>
                        <a:pt x="70922" y="7215"/>
                        <a:pt x="70922" y="7215"/>
                      </a:cubicBezTo>
                      <a:cubicBezTo>
                        <a:pt x="70875" y="7326"/>
                        <a:pt x="70827" y="7437"/>
                        <a:pt x="70763" y="7541"/>
                      </a:cubicBezTo>
                      <a:cubicBezTo>
                        <a:pt x="70556" y="7896"/>
                        <a:pt x="70110" y="7985"/>
                        <a:pt x="69288" y="7985"/>
                      </a:cubicBezTo>
                      <a:cubicBezTo>
                        <a:pt x="69136" y="7985"/>
                        <a:pt x="68972" y="7982"/>
                        <a:pt x="68795" y="7977"/>
                      </a:cubicBezTo>
                      <a:cubicBezTo>
                        <a:pt x="67652" y="7945"/>
                        <a:pt x="67461" y="7818"/>
                        <a:pt x="66691" y="7652"/>
                      </a:cubicBezTo>
                      <a:cubicBezTo>
                        <a:pt x="65922" y="7485"/>
                        <a:pt x="65350" y="7485"/>
                        <a:pt x="64683" y="7453"/>
                      </a:cubicBezTo>
                      <a:cubicBezTo>
                        <a:pt x="64017" y="7422"/>
                        <a:pt x="62643" y="7358"/>
                        <a:pt x="62048" y="7247"/>
                      </a:cubicBezTo>
                      <a:cubicBezTo>
                        <a:pt x="61818" y="7199"/>
                        <a:pt x="61604" y="7112"/>
                        <a:pt x="61413" y="6985"/>
                      </a:cubicBezTo>
                      <a:cubicBezTo>
                        <a:pt x="61413" y="6977"/>
                        <a:pt x="61477" y="6834"/>
                        <a:pt x="61913" y="6810"/>
                      </a:cubicBezTo>
                      <a:cubicBezTo>
                        <a:pt x="62199" y="6802"/>
                        <a:pt x="62485" y="6771"/>
                        <a:pt x="62762" y="6707"/>
                      </a:cubicBezTo>
                      <a:cubicBezTo>
                        <a:pt x="63064" y="6644"/>
                        <a:pt x="63890" y="6604"/>
                        <a:pt x="65167" y="6596"/>
                      </a:cubicBezTo>
                      <a:cubicBezTo>
                        <a:pt x="65236" y="6595"/>
                        <a:pt x="65306" y="6595"/>
                        <a:pt x="65376" y="6595"/>
                      </a:cubicBezTo>
                      <a:close/>
                      <a:moveTo>
                        <a:pt x="5642" y="7216"/>
                      </a:moveTo>
                      <a:cubicBezTo>
                        <a:pt x="5691" y="7216"/>
                        <a:pt x="5764" y="7222"/>
                        <a:pt x="5874" y="7231"/>
                      </a:cubicBezTo>
                      <a:cubicBezTo>
                        <a:pt x="6343" y="7271"/>
                        <a:pt x="6978" y="7366"/>
                        <a:pt x="7311" y="7414"/>
                      </a:cubicBezTo>
                      <a:cubicBezTo>
                        <a:pt x="7636" y="7469"/>
                        <a:pt x="7978" y="7453"/>
                        <a:pt x="8176" y="7493"/>
                      </a:cubicBezTo>
                      <a:cubicBezTo>
                        <a:pt x="8724" y="7596"/>
                        <a:pt x="8827" y="7628"/>
                        <a:pt x="8629" y="8009"/>
                      </a:cubicBezTo>
                      <a:cubicBezTo>
                        <a:pt x="8430" y="8390"/>
                        <a:pt x="8375" y="8430"/>
                        <a:pt x="8303" y="8628"/>
                      </a:cubicBezTo>
                      <a:cubicBezTo>
                        <a:pt x="8248" y="8803"/>
                        <a:pt x="8144" y="8961"/>
                        <a:pt x="8010" y="9088"/>
                      </a:cubicBezTo>
                      <a:cubicBezTo>
                        <a:pt x="7887" y="9191"/>
                        <a:pt x="7677" y="9410"/>
                        <a:pt x="7454" y="9410"/>
                      </a:cubicBezTo>
                      <a:cubicBezTo>
                        <a:pt x="7417" y="9410"/>
                        <a:pt x="7380" y="9404"/>
                        <a:pt x="7343" y="9390"/>
                      </a:cubicBezTo>
                      <a:cubicBezTo>
                        <a:pt x="7073" y="9287"/>
                        <a:pt x="7478" y="9104"/>
                        <a:pt x="6946" y="8906"/>
                      </a:cubicBezTo>
                      <a:cubicBezTo>
                        <a:pt x="6414" y="8707"/>
                        <a:pt x="5898" y="8453"/>
                        <a:pt x="5652" y="8144"/>
                      </a:cubicBezTo>
                      <a:cubicBezTo>
                        <a:pt x="5414" y="7834"/>
                        <a:pt x="5382" y="7652"/>
                        <a:pt x="5493" y="7437"/>
                      </a:cubicBezTo>
                      <a:cubicBezTo>
                        <a:pt x="5578" y="7273"/>
                        <a:pt x="5482" y="7216"/>
                        <a:pt x="5642" y="7216"/>
                      </a:cubicBezTo>
                      <a:close/>
                      <a:moveTo>
                        <a:pt x="61292" y="7220"/>
                      </a:moveTo>
                      <a:cubicBezTo>
                        <a:pt x="61342" y="7220"/>
                        <a:pt x="61415" y="7224"/>
                        <a:pt x="61524" y="7231"/>
                      </a:cubicBezTo>
                      <a:cubicBezTo>
                        <a:pt x="62000" y="7271"/>
                        <a:pt x="62675" y="7366"/>
                        <a:pt x="63024" y="7414"/>
                      </a:cubicBezTo>
                      <a:cubicBezTo>
                        <a:pt x="63374" y="7469"/>
                        <a:pt x="63707" y="7453"/>
                        <a:pt x="63921" y="7493"/>
                      </a:cubicBezTo>
                      <a:cubicBezTo>
                        <a:pt x="64509" y="7596"/>
                        <a:pt x="64620" y="7636"/>
                        <a:pt x="64572" y="8009"/>
                      </a:cubicBezTo>
                      <a:cubicBezTo>
                        <a:pt x="64525" y="8390"/>
                        <a:pt x="64485" y="8430"/>
                        <a:pt x="64485" y="8628"/>
                      </a:cubicBezTo>
                      <a:cubicBezTo>
                        <a:pt x="64501" y="8787"/>
                        <a:pt x="64461" y="8953"/>
                        <a:pt x="64374" y="9088"/>
                      </a:cubicBezTo>
                      <a:cubicBezTo>
                        <a:pt x="64292" y="9191"/>
                        <a:pt x="64164" y="9410"/>
                        <a:pt x="63938" y="9410"/>
                      </a:cubicBezTo>
                      <a:cubicBezTo>
                        <a:pt x="63901" y="9410"/>
                        <a:pt x="63861" y="9404"/>
                        <a:pt x="63818" y="9390"/>
                      </a:cubicBezTo>
                      <a:cubicBezTo>
                        <a:pt x="63516" y="9287"/>
                        <a:pt x="63850" y="9104"/>
                        <a:pt x="63239" y="8906"/>
                      </a:cubicBezTo>
                      <a:cubicBezTo>
                        <a:pt x="62627" y="8707"/>
                        <a:pt x="62016" y="8461"/>
                        <a:pt x="61651" y="8152"/>
                      </a:cubicBezTo>
                      <a:cubicBezTo>
                        <a:pt x="61286" y="7834"/>
                        <a:pt x="61183" y="7652"/>
                        <a:pt x="61215" y="7437"/>
                      </a:cubicBezTo>
                      <a:cubicBezTo>
                        <a:pt x="61239" y="7271"/>
                        <a:pt x="61121" y="7220"/>
                        <a:pt x="61292" y="7220"/>
                      </a:cubicBezTo>
                      <a:close/>
                      <a:moveTo>
                        <a:pt x="24192" y="7224"/>
                      </a:moveTo>
                      <a:cubicBezTo>
                        <a:pt x="24241" y="7224"/>
                        <a:pt x="24314" y="7230"/>
                        <a:pt x="24424" y="7239"/>
                      </a:cubicBezTo>
                      <a:cubicBezTo>
                        <a:pt x="24893" y="7279"/>
                        <a:pt x="25551" y="7374"/>
                        <a:pt x="25885" y="7422"/>
                      </a:cubicBezTo>
                      <a:cubicBezTo>
                        <a:pt x="26218" y="7469"/>
                        <a:pt x="26552" y="7453"/>
                        <a:pt x="26758" y="7493"/>
                      </a:cubicBezTo>
                      <a:cubicBezTo>
                        <a:pt x="27321" y="7604"/>
                        <a:pt x="27425" y="7636"/>
                        <a:pt x="27274" y="8017"/>
                      </a:cubicBezTo>
                      <a:cubicBezTo>
                        <a:pt x="27131" y="8398"/>
                        <a:pt x="27075" y="8438"/>
                        <a:pt x="27036" y="8628"/>
                      </a:cubicBezTo>
                      <a:cubicBezTo>
                        <a:pt x="27004" y="8803"/>
                        <a:pt x="26917" y="8961"/>
                        <a:pt x="26798" y="9096"/>
                      </a:cubicBezTo>
                      <a:cubicBezTo>
                        <a:pt x="26690" y="9197"/>
                        <a:pt x="26514" y="9413"/>
                        <a:pt x="26293" y="9413"/>
                      </a:cubicBezTo>
                      <a:cubicBezTo>
                        <a:pt x="26254" y="9413"/>
                        <a:pt x="26213" y="9406"/>
                        <a:pt x="26171" y="9390"/>
                      </a:cubicBezTo>
                      <a:cubicBezTo>
                        <a:pt x="25893" y="9295"/>
                        <a:pt x="26266" y="9104"/>
                        <a:pt x="25702" y="8906"/>
                      </a:cubicBezTo>
                      <a:cubicBezTo>
                        <a:pt x="25139" y="8715"/>
                        <a:pt x="24599" y="8461"/>
                        <a:pt x="24313" y="8152"/>
                      </a:cubicBezTo>
                      <a:cubicBezTo>
                        <a:pt x="24035" y="7834"/>
                        <a:pt x="23980" y="7644"/>
                        <a:pt x="24067" y="7445"/>
                      </a:cubicBezTo>
                      <a:cubicBezTo>
                        <a:pt x="24134" y="7281"/>
                        <a:pt x="24033" y="7224"/>
                        <a:pt x="24192" y="7224"/>
                      </a:cubicBezTo>
                      <a:close/>
                      <a:moveTo>
                        <a:pt x="42739" y="7224"/>
                      </a:moveTo>
                      <a:cubicBezTo>
                        <a:pt x="42788" y="7224"/>
                        <a:pt x="42862" y="7230"/>
                        <a:pt x="42974" y="7239"/>
                      </a:cubicBezTo>
                      <a:cubicBezTo>
                        <a:pt x="43450" y="7279"/>
                        <a:pt x="44109" y="7374"/>
                        <a:pt x="44459" y="7422"/>
                      </a:cubicBezTo>
                      <a:cubicBezTo>
                        <a:pt x="44800" y="7469"/>
                        <a:pt x="45133" y="7453"/>
                        <a:pt x="45340" y="7493"/>
                      </a:cubicBezTo>
                      <a:cubicBezTo>
                        <a:pt x="45911" y="7604"/>
                        <a:pt x="46022" y="7636"/>
                        <a:pt x="45927" y="8017"/>
                      </a:cubicBezTo>
                      <a:cubicBezTo>
                        <a:pt x="45824" y="8398"/>
                        <a:pt x="45784" y="8438"/>
                        <a:pt x="45760" y="8628"/>
                      </a:cubicBezTo>
                      <a:cubicBezTo>
                        <a:pt x="45752" y="8795"/>
                        <a:pt x="45689" y="8961"/>
                        <a:pt x="45586" y="9096"/>
                      </a:cubicBezTo>
                      <a:cubicBezTo>
                        <a:pt x="45491" y="9197"/>
                        <a:pt x="45340" y="9413"/>
                        <a:pt x="45122" y="9413"/>
                      </a:cubicBezTo>
                      <a:cubicBezTo>
                        <a:pt x="45083" y="9413"/>
                        <a:pt x="45042" y="9406"/>
                        <a:pt x="44998" y="9390"/>
                      </a:cubicBezTo>
                      <a:cubicBezTo>
                        <a:pt x="44705" y="9295"/>
                        <a:pt x="45062" y="9104"/>
                        <a:pt x="44466" y="8906"/>
                      </a:cubicBezTo>
                      <a:cubicBezTo>
                        <a:pt x="43879" y="8715"/>
                        <a:pt x="43308" y="8461"/>
                        <a:pt x="42982" y="8152"/>
                      </a:cubicBezTo>
                      <a:cubicBezTo>
                        <a:pt x="42657" y="7834"/>
                        <a:pt x="42585" y="7644"/>
                        <a:pt x="42641" y="7445"/>
                      </a:cubicBezTo>
                      <a:cubicBezTo>
                        <a:pt x="42689" y="7281"/>
                        <a:pt x="42580" y="7224"/>
                        <a:pt x="42739" y="7224"/>
                      </a:cubicBezTo>
                      <a:close/>
                      <a:moveTo>
                        <a:pt x="34934" y="6889"/>
                      </a:moveTo>
                      <a:cubicBezTo>
                        <a:pt x="36027" y="6889"/>
                        <a:pt x="37842" y="7143"/>
                        <a:pt x="38490" y="7374"/>
                      </a:cubicBezTo>
                      <a:cubicBezTo>
                        <a:pt x="38942" y="7533"/>
                        <a:pt x="38998" y="7691"/>
                        <a:pt x="38990" y="7779"/>
                      </a:cubicBezTo>
                      <a:cubicBezTo>
                        <a:pt x="38950" y="7818"/>
                        <a:pt x="38950" y="7874"/>
                        <a:pt x="38974" y="7922"/>
                      </a:cubicBezTo>
                      <a:cubicBezTo>
                        <a:pt x="39085" y="8096"/>
                        <a:pt x="39172" y="8191"/>
                        <a:pt x="38656" y="8374"/>
                      </a:cubicBezTo>
                      <a:cubicBezTo>
                        <a:pt x="38140" y="8557"/>
                        <a:pt x="37791" y="8771"/>
                        <a:pt x="37299" y="8969"/>
                      </a:cubicBezTo>
                      <a:lnTo>
                        <a:pt x="37275" y="8977"/>
                      </a:lnTo>
                      <a:cubicBezTo>
                        <a:pt x="37275" y="8977"/>
                        <a:pt x="37021" y="9128"/>
                        <a:pt x="36402" y="9215"/>
                      </a:cubicBezTo>
                      <a:cubicBezTo>
                        <a:pt x="35775" y="9303"/>
                        <a:pt x="34838" y="9358"/>
                        <a:pt x="34838" y="9358"/>
                      </a:cubicBezTo>
                      <a:cubicBezTo>
                        <a:pt x="34323" y="9414"/>
                        <a:pt x="33808" y="9439"/>
                        <a:pt x="33293" y="9439"/>
                      </a:cubicBezTo>
                      <a:cubicBezTo>
                        <a:pt x="33221" y="9439"/>
                        <a:pt x="33148" y="9439"/>
                        <a:pt x="33076" y="9438"/>
                      </a:cubicBezTo>
                      <a:cubicBezTo>
                        <a:pt x="32124" y="9430"/>
                        <a:pt x="32028" y="9073"/>
                        <a:pt x="32140" y="8699"/>
                      </a:cubicBezTo>
                      <a:cubicBezTo>
                        <a:pt x="32243" y="8334"/>
                        <a:pt x="32830" y="8295"/>
                        <a:pt x="33410" y="8025"/>
                      </a:cubicBezTo>
                      <a:cubicBezTo>
                        <a:pt x="33981" y="7747"/>
                        <a:pt x="34021" y="7374"/>
                        <a:pt x="34108" y="7144"/>
                      </a:cubicBezTo>
                      <a:cubicBezTo>
                        <a:pt x="34195" y="6914"/>
                        <a:pt x="34838" y="6890"/>
                        <a:pt x="34838" y="6890"/>
                      </a:cubicBezTo>
                      <a:cubicBezTo>
                        <a:pt x="34870" y="6889"/>
                        <a:pt x="34902" y="6889"/>
                        <a:pt x="34934" y="6889"/>
                      </a:cubicBezTo>
                      <a:close/>
                      <a:moveTo>
                        <a:pt x="53487" y="6896"/>
                      </a:moveTo>
                      <a:cubicBezTo>
                        <a:pt x="54587" y="6896"/>
                        <a:pt x="56394" y="7154"/>
                        <a:pt x="57063" y="7382"/>
                      </a:cubicBezTo>
                      <a:cubicBezTo>
                        <a:pt x="57532" y="7541"/>
                        <a:pt x="57611" y="7699"/>
                        <a:pt x="57611" y="7787"/>
                      </a:cubicBezTo>
                      <a:cubicBezTo>
                        <a:pt x="57579" y="7826"/>
                        <a:pt x="57587" y="7882"/>
                        <a:pt x="57611" y="7922"/>
                      </a:cubicBezTo>
                      <a:cubicBezTo>
                        <a:pt x="57746" y="8096"/>
                        <a:pt x="57849" y="8191"/>
                        <a:pt x="57357" y="8374"/>
                      </a:cubicBezTo>
                      <a:cubicBezTo>
                        <a:pt x="56857" y="8557"/>
                        <a:pt x="56539" y="8771"/>
                        <a:pt x="56071" y="8969"/>
                      </a:cubicBezTo>
                      <a:lnTo>
                        <a:pt x="56047" y="8977"/>
                      </a:lnTo>
                      <a:cubicBezTo>
                        <a:pt x="56047" y="8977"/>
                        <a:pt x="55817" y="9128"/>
                        <a:pt x="55206" y="9215"/>
                      </a:cubicBezTo>
                      <a:cubicBezTo>
                        <a:pt x="54595" y="9303"/>
                        <a:pt x="53666" y="9358"/>
                        <a:pt x="53666" y="9358"/>
                      </a:cubicBezTo>
                      <a:cubicBezTo>
                        <a:pt x="53158" y="9414"/>
                        <a:pt x="52644" y="9439"/>
                        <a:pt x="52129" y="9439"/>
                      </a:cubicBezTo>
                      <a:cubicBezTo>
                        <a:pt x="52056" y="9439"/>
                        <a:pt x="51984" y="9439"/>
                        <a:pt x="51912" y="9438"/>
                      </a:cubicBezTo>
                      <a:cubicBezTo>
                        <a:pt x="50951" y="9430"/>
                        <a:pt x="50809" y="9073"/>
                        <a:pt x="50880" y="8699"/>
                      </a:cubicBezTo>
                      <a:cubicBezTo>
                        <a:pt x="50943" y="8334"/>
                        <a:pt x="51515" y="8295"/>
                        <a:pt x="52063" y="8025"/>
                      </a:cubicBezTo>
                      <a:cubicBezTo>
                        <a:pt x="52602" y="7747"/>
                        <a:pt x="52594" y="7374"/>
                        <a:pt x="52658" y="7144"/>
                      </a:cubicBezTo>
                      <a:cubicBezTo>
                        <a:pt x="52721" y="6921"/>
                        <a:pt x="53349" y="6898"/>
                        <a:pt x="53349" y="6898"/>
                      </a:cubicBezTo>
                      <a:cubicBezTo>
                        <a:pt x="53393" y="6897"/>
                        <a:pt x="53440" y="6896"/>
                        <a:pt x="53487" y="6896"/>
                      </a:cubicBezTo>
                      <a:close/>
                      <a:moveTo>
                        <a:pt x="16474" y="6896"/>
                      </a:moveTo>
                      <a:cubicBezTo>
                        <a:pt x="17569" y="6896"/>
                        <a:pt x="19315" y="7154"/>
                        <a:pt x="19924" y="7382"/>
                      </a:cubicBezTo>
                      <a:cubicBezTo>
                        <a:pt x="20352" y="7541"/>
                        <a:pt x="20392" y="7699"/>
                        <a:pt x="20368" y="7787"/>
                      </a:cubicBezTo>
                      <a:cubicBezTo>
                        <a:pt x="20329" y="7818"/>
                        <a:pt x="20321" y="7874"/>
                        <a:pt x="20336" y="7922"/>
                      </a:cubicBezTo>
                      <a:cubicBezTo>
                        <a:pt x="20424" y="8096"/>
                        <a:pt x="20503" y="8191"/>
                        <a:pt x="19963" y="8374"/>
                      </a:cubicBezTo>
                      <a:cubicBezTo>
                        <a:pt x="19416" y="8557"/>
                        <a:pt x="19043" y="8771"/>
                        <a:pt x="18527" y="8969"/>
                      </a:cubicBezTo>
                      <a:lnTo>
                        <a:pt x="18503" y="8977"/>
                      </a:lnTo>
                      <a:cubicBezTo>
                        <a:pt x="18503" y="8977"/>
                        <a:pt x="18225" y="9128"/>
                        <a:pt x="17598" y="9215"/>
                      </a:cubicBezTo>
                      <a:cubicBezTo>
                        <a:pt x="16963" y="9303"/>
                        <a:pt x="16018" y="9358"/>
                        <a:pt x="16018" y="9358"/>
                      </a:cubicBezTo>
                      <a:cubicBezTo>
                        <a:pt x="15423" y="9422"/>
                        <a:pt x="14836" y="9446"/>
                        <a:pt x="14240" y="9446"/>
                      </a:cubicBezTo>
                      <a:cubicBezTo>
                        <a:pt x="13288" y="9430"/>
                        <a:pt x="13240" y="9073"/>
                        <a:pt x="13399" y="8699"/>
                      </a:cubicBezTo>
                      <a:cubicBezTo>
                        <a:pt x="13558" y="8334"/>
                        <a:pt x="14137" y="8295"/>
                        <a:pt x="14756" y="8025"/>
                      </a:cubicBezTo>
                      <a:cubicBezTo>
                        <a:pt x="15376" y="7747"/>
                        <a:pt x="15447" y="7374"/>
                        <a:pt x="15574" y="7144"/>
                      </a:cubicBezTo>
                      <a:cubicBezTo>
                        <a:pt x="15693" y="6921"/>
                        <a:pt x="16336" y="6898"/>
                        <a:pt x="16336" y="6898"/>
                      </a:cubicBezTo>
                      <a:cubicBezTo>
                        <a:pt x="16381" y="6897"/>
                        <a:pt x="16427" y="6896"/>
                        <a:pt x="16474" y="6896"/>
                      </a:cubicBezTo>
                      <a:close/>
                      <a:moveTo>
                        <a:pt x="9693" y="7680"/>
                      </a:moveTo>
                      <a:cubicBezTo>
                        <a:pt x="9914" y="7680"/>
                        <a:pt x="10186" y="7714"/>
                        <a:pt x="10597" y="7779"/>
                      </a:cubicBezTo>
                      <a:cubicBezTo>
                        <a:pt x="11415" y="7906"/>
                        <a:pt x="11827" y="8033"/>
                        <a:pt x="12129" y="8057"/>
                      </a:cubicBezTo>
                      <a:cubicBezTo>
                        <a:pt x="12431" y="8080"/>
                        <a:pt x="12701" y="8072"/>
                        <a:pt x="12867" y="8096"/>
                      </a:cubicBezTo>
                      <a:cubicBezTo>
                        <a:pt x="13304" y="8144"/>
                        <a:pt x="13526" y="8231"/>
                        <a:pt x="13351" y="8445"/>
                      </a:cubicBezTo>
                      <a:cubicBezTo>
                        <a:pt x="13177" y="8660"/>
                        <a:pt x="13074" y="8953"/>
                        <a:pt x="13137" y="9184"/>
                      </a:cubicBezTo>
                      <a:cubicBezTo>
                        <a:pt x="13193" y="9422"/>
                        <a:pt x="13550" y="9469"/>
                        <a:pt x="14137" y="9581"/>
                      </a:cubicBezTo>
                      <a:cubicBezTo>
                        <a:pt x="14725" y="9700"/>
                        <a:pt x="15066" y="9795"/>
                        <a:pt x="14502" y="10089"/>
                      </a:cubicBezTo>
                      <a:cubicBezTo>
                        <a:pt x="14060" y="10329"/>
                        <a:pt x="13522" y="10383"/>
                        <a:pt x="12872" y="10383"/>
                      </a:cubicBezTo>
                      <a:cubicBezTo>
                        <a:pt x="12706" y="10383"/>
                        <a:pt x="12532" y="10379"/>
                        <a:pt x="12351" y="10374"/>
                      </a:cubicBezTo>
                      <a:cubicBezTo>
                        <a:pt x="12206" y="10370"/>
                        <a:pt x="12076" y="10368"/>
                        <a:pt x="11957" y="10368"/>
                      </a:cubicBezTo>
                      <a:cubicBezTo>
                        <a:pt x="11356" y="10368"/>
                        <a:pt x="11017" y="10424"/>
                        <a:pt x="10169" y="10597"/>
                      </a:cubicBezTo>
                      <a:cubicBezTo>
                        <a:pt x="9411" y="10746"/>
                        <a:pt x="8649" y="10859"/>
                        <a:pt x="7988" y="10859"/>
                      </a:cubicBezTo>
                      <a:cubicBezTo>
                        <a:pt x="7768" y="10859"/>
                        <a:pt x="7560" y="10846"/>
                        <a:pt x="7367" y="10819"/>
                      </a:cubicBezTo>
                      <a:cubicBezTo>
                        <a:pt x="6589" y="10708"/>
                        <a:pt x="6247" y="10446"/>
                        <a:pt x="6422" y="10208"/>
                      </a:cubicBezTo>
                      <a:cubicBezTo>
                        <a:pt x="6605" y="9977"/>
                        <a:pt x="7216" y="9684"/>
                        <a:pt x="7589" y="9573"/>
                      </a:cubicBezTo>
                      <a:cubicBezTo>
                        <a:pt x="7962" y="9461"/>
                        <a:pt x="8208" y="9144"/>
                        <a:pt x="8351" y="8938"/>
                      </a:cubicBezTo>
                      <a:cubicBezTo>
                        <a:pt x="8494" y="8731"/>
                        <a:pt x="8772" y="8699"/>
                        <a:pt x="8732" y="8509"/>
                      </a:cubicBezTo>
                      <a:cubicBezTo>
                        <a:pt x="8700" y="8318"/>
                        <a:pt x="8700" y="7914"/>
                        <a:pt x="9113" y="7779"/>
                      </a:cubicBezTo>
                      <a:cubicBezTo>
                        <a:pt x="9312" y="7712"/>
                        <a:pt x="9479" y="7680"/>
                        <a:pt x="9693" y="7680"/>
                      </a:cubicBezTo>
                      <a:close/>
                      <a:moveTo>
                        <a:pt x="28289" y="7683"/>
                      </a:moveTo>
                      <a:cubicBezTo>
                        <a:pt x="28511" y="7683"/>
                        <a:pt x="28789" y="7717"/>
                        <a:pt x="29219" y="7779"/>
                      </a:cubicBezTo>
                      <a:cubicBezTo>
                        <a:pt x="30052" y="7906"/>
                        <a:pt x="30481" y="8033"/>
                        <a:pt x="30782" y="8057"/>
                      </a:cubicBezTo>
                      <a:cubicBezTo>
                        <a:pt x="31084" y="8080"/>
                        <a:pt x="31362" y="8080"/>
                        <a:pt x="31528" y="8096"/>
                      </a:cubicBezTo>
                      <a:cubicBezTo>
                        <a:pt x="31973" y="8144"/>
                        <a:pt x="32203" y="8239"/>
                        <a:pt x="32060" y="8453"/>
                      </a:cubicBezTo>
                      <a:cubicBezTo>
                        <a:pt x="31909" y="8668"/>
                        <a:pt x="31862" y="8938"/>
                        <a:pt x="31941" y="9184"/>
                      </a:cubicBezTo>
                      <a:lnTo>
                        <a:pt x="31941" y="9192"/>
                      </a:lnTo>
                      <a:cubicBezTo>
                        <a:pt x="32028" y="9422"/>
                        <a:pt x="32394" y="9477"/>
                        <a:pt x="32997" y="9588"/>
                      </a:cubicBezTo>
                      <a:cubicBezTo>
                        <a:pt x="33592" y="9700"/>
                        <a:pt x="33949" y="9795"/>
                        <a:pt x="33425" y="10096"/>
                      </a:cubicBezTo>
                      <a:cubicBezTo>
                        <a:pt x="33009" y="10330"/>
                        <a:pt x="32483" y="10383"/>
                        <a:pt x="31839" y="10383"/>
                      </a:cubicBezTo>
                      <a:cubicBezTo>
                        <a:pt x="31672" y="10383"/>
                        <a:pt x="31497" y="10379"/>
                        <a:pt x="31314" y="10374"/>
                      </a:cubicBezTo>
                      <a:cubicBezTo>
                        <a:pt x="31167" y="10370"/>
                        <a:pt x="31037" y="10368"/>
                        <a:pt x="30917" y="10368"/>
                      </a:cubicBezTo>
                      <a:cubicBezTo>
                        <a:pt x="30312" y="10368"/>
                        <a:pt x="29978" y="10424"/>
                        <a:pt x="29163" y="10597"/>
                      </a:cubicBezTo>
                      <a:cubicBezTo>
                        <a:pt x="28430" y="10750"/>
                        <a:pt x="27688" y="10860"/>
                        <a:pt x="27029" y="10860"/>
                      </a:cubicBezTo>
                      <a:cubicBezTo>
                        <a:pt x="26803" y="10860"/>
                        <a:pt x="26587" y="10847"/>
                        <a:pt x="26385" y="10819"/>
                      </a:cubicBezTo>
                      <a:cubicBezTo>
                        <a:pt x="25591" y="10708"/>
                        <a:pt x="25218" y="10446"/>
                        <a:pt x="25361" y="10216"/>
                      </a:cubicBezTo>
                      <a:cubicBezTo>
                        <a:pt x="25512" y="9977"/>
                        <a:pt x="26083" y="9684"/>
                        <a:pt x="26440" y="9573"/>
                      </a:cubicBezTo>
                      <a:cubicBezTo>
                        <a:pt x="26806" y="9461"/>
                        <a:pt x="27004" y="9144"/>
                        <a:pt x="27123" y="8946"/>
                      </a:cubicBezTo>
                      <a:cubicBezTo>
                        <a:pt x="27242" y="8739"/>
                        <a:pt x="27512" y="8699"/>
                        <a:pt x="27448" y="8517"/>
                      </a:cubicBezTo>
                      <a:cubicBezTo>
                        <a:pt x="27393" y="8326"/>
                        <a:pt x="27337" y="7922"/>
                        <a:pt x="27734" y="7779"/>
                      </a:cubicBezTo>
                      <a:cubicBezTo>
                        <a:pt x="27923" y="7713"/>
                        <a:pt x="28081" y="7683"/>
                        <a:pt x="28289" y="7683"/>
                      </a:cubicBezTo>
                      <a:close/>
                      <a:moveTo>
                        <a:pt x="46891" y="7683"/>
                      </a:moveTo>
                      <a:cubicBezTo>
                        <a:pt x="47112" y="7683"/>
                        <a:pt x="47394" y="7717"/>
                        <a:pt x="47832" y="7779"/>
                      </a:cubicBezTo>
                      <a:cubicBezTo>
                        <a:pt x="48681" y="7906"/>
                        <a:pt x="49126" y="8033"/>
                        <a:pt x="49435" y="8057"/>
                      </a:cubicBezTo>
                      <a:cubicBezTo>
                        <a:pt x="49737" y="8080"/>
                        <a:pt x="50015" y="8080"/>
                        <a:pt x="50181" y="8096"/>
                      </a:cubicBezTo>
                      <a:cubicBezTo>
                        <a:pt x="50634" y="8144"/>
                        <a:pt x="50880" y="8239"/>
                        <a:pt x="50761" y="8453"/>
                      </a:cubicBezTo>
                      <a:cubicBezTo>
                        <a:pt x="50634" y="8684"/>
                        <a:pt x="50626" y="8953"/>
                        <a:pt x="50737" y="9184"/>
                      </a:cubicBezTo>
                      <a:lnTo>
                        <a:pt x="50745" y="9192"/>
                      </a:lnTo>
                      <a:cubicBezTo>
                        <a:pt x="50864" y="9422"/>
                        <a:pt x="51229" y="9477"/>
                        <a:pt x="51848" y="9588"/>
                      </a:cubicBezTo>
                      <a:cubicBezTo>
                        <a:pt x="52460" y="9700"/>
                        <a:pt x="52825" y="9795"/>
                        <a:pt x="52340" y="10096"/>
                      </a:cubicBezTo>
                      <a:cubicBezTo>
                        <a:pt x="51956" y="10330"/>
                        <a:pt x="51436" y="10383"/>
                        <a:pt x="50793" y="10383"/>
                      </a:cubicBezTo>
                      <a:cubicBezTo>
                        <a:pt x="50626" y="10383"/>
                        <a:pt x="50452" y="10379"/>
                        <a:pt x="50269" y="10374"/>
                      </a:cubicBezTo>
                      <a:cubicBezTo>
                        <a:pt x="50122" y="10370"/>
                        <a:pt x="49991" y="10368"/>
                        <a:pt x="49872" y="10368"/>
                      </a:cubicBezTo>
                      <a:cubicBezTo>
                        <a:pt x="49267" y="10368"/>
                        <a:pt x="48937" y="10424"/>
                        <a:pt x="48142" y="10597"/>
                      </a:cubicBezTo>
                      <a:cubicBezTo>
                        <a:pt x="47432" y="10750"/>
                        <a:pt x="46700" y="10860"/>
                        <a:pt x="46042" y="10860"/>
                      </a:cubicBezTo>
                      <a:cubicBezTo>
                        <a:pt x="45816" y="10860"/>
                        <a:pt x="45600" y="10847"/>
                        <a:pt x="45395" y="10819"/>
                      </a:cubicBezTo>
                      <a:cubicBezTo>
                        <a:pt x="44593" y="10708"/>
                        <a:pt x="44181" y="10446"/>
                        <a:pt x="44300" y="10216"/>
                      </a:cubicBezTo>
                      <a:cubicBezTo>
                        <a:pt x="44411" y="9977"/>
                        <a:pt x="44951" y="9684"/>
                        <a:pt x="45292" y="9573"/>
                      </a:cubicBezTo>
                      <a:cubicBezTo>
                        <a:pt x="45633" y="9461"/>
                        <a:pt x="45800" y="9144"/>
                        <a:pt x="45887" y="8946"/>
                      </a:cubicBezTo>
                      <a:cubicBezTo>
                        <a:pt x="45975" y="8739"/>
                        <a:pt x="46244" y="8699"/>
                        <a:pt x="46157" y="8517"/>
                      </a:cubicBezTo>
                      <a:cubicBezTo>
                        <a:pt x="46070" y="8326"/>
                        <a:pt x="45975" y="7922"/>
                        <a:pt x="46348" y="7779"/>
                      </a:cubicBezTo>
                      <a:cubicBezTo>
                        <a:pt x="46528" y="7713"/>
                        <a:pt x="46683" y="7683"/>
                        <a:pt x="46891" y="7683"/>
                      </a:cubicBezTo>
                      <a:close/>
                      <a:moveTo>
                        <a:pt x="21944" y="7550"/>
                      </a:moveTo>
                      <a:cubicBezTo>
                        <a:pt x="22091" y="7550"/>
                        <a:pt x="22255" y="7554"/>
                        <a:pt x="22440" y="7564"/>
                      </a:cubicBezTo>
                      <a:cubicBezTo>
                        <a:pt x="23146" y="7604"/>
                        <a:pt x="23710" y="7707"/>
                        <a:pt x="23996" y="8041"/>
                      </a:cubicBezTo>
                      <a:cubicBezTo>
                        <a:pt x="24242" y="8342"/>
                        <a:pt x="24567" y="8572"/>
                        <a:pt x="24932" y="8699"/>
                      </a:cubicBezTo>
                      <a:cubicBezTo>
                        <a:pt x="25329" y="8850"/>
                        <a:pt x="25948" y="9112"/>
                        <a:pt x="25813" y="9382"/>
                      </a:cubicBezTo>
                      <a:cubicBezTo>
                        <a:pt x="25678" y="9652"/>
                        <a:pt x="25393" y="9715"/>
                        <a:pt x="25218" y="9914"/>
                      </a:cubicBezTo>
                      <a:cubicBezTo>
                        <a:pt x="25051" y="10104"/>
                        <a:pt x="25147" y="10311"/>
                        <a:pt x="24337" y="10406"/>
                      </a:cubicBezTo>
                      <a:cubicBezTo>
                        <a:pt x="23519" y="10509"/>
                        <a:pt x="23384" y="10422"/>
                        <a:pt x="23130" y="10612"/>
                      </a:cubicBezTo>
                      <a:cubicBezTo>
                        <a:pt x="22924" y="10779"/>
                        <a:pt x="22549" y="11013"/>
                        <a:pt x="21959" y="11013"/>
                      </a:cubicBezTo>
                      <a:cubicBezTo>
                        <a:pt x="21847" y="11013"/>
                        <a:pt x="21727" y="11004"/>
                        <a:pt x="21599" y="10985"/>
                      </a:cubicBezTo>
                      <a:cubicBezTo>
                        <a:pt x="20805" y="10874"/>
                        <a:pt x="19995" y="10739"/>
                        <a:pt x="19598" y="10414"/>
                      </a:cubicBezTo>
                      <a:cubicBezTo>
                        <a:pt x="19392" y="10223"/>
                        <a:pt x="19154" y="10073"/>
                        <a:pt x="18908" y="9962"/>
                      </a:cubicBezTo>
                      <a:cubicBezTo>
                        <a:pt x="18741" y="9866"/>
                        <a:pt x="18082" y="9509"/>
                        <a:pt x="18654" y="9152"/>
                      </a:cubicBezTo>
                      <a:cubicBezTo>
                        <a:pt x="19217" y="8795"/>
                        <a:pt x="19114" y="8779"/>
                        <a:pt x="19813" y="8588"/>
                      </a:cubicBezTo>
                      <a:cubicBezTo>
                        <a:pt x="20519" y="8398"/>
                        <a:pt x="20646" y="8231"/>
                        <a:pt x="20694" y="8017"/>
                      </a:cubicBezTo>
                      <a:cubicBezTo>
                        <a:pt x="20729" y="7820"/>
                        <a:pt x="20826" y="7550"/>
                        <a:pt x="21944" y="7550"/>
                      </a:cubicBezTo>
                      <a:close/>
                      <a:moveTo>
                        <a:pt x="40508" y="7555"/>
                      </a:moveTo>
                      <a:cubicBezTo>
                        <a:pt x="40661" y="7555"/>
                        <a:pt x="40834" y="7561"/>
                        <a:pt x="41030" y="7572"/>
                      </a:cubicBezTo>
                      <a:cubicBezTo>
                        <a:pt x="41744" y="7604"/>
                        <a:pt x="42315" y="7707"/>
                        <a:pt x="42649" y="8049"/>
                      </a:cubicBezTo>
                      <a:cubicBezTo>
                        <a:pt x="42927" y="8342"/>
                        <a:pt x="43276" y="8572"/>
                        <a:pt x="43673" y="8699"/>
                      </a:cubicBezTo>
                      <a:cubicBezTo>
                        <a:pt x="44093" y="8850"/>
                        <a:pt x="44736" y="9112"/>
                        <a:pt x="44641" y="9382"/>
                      </a:cubicBezTo>
                      <a:cubicBezTo>
                        <a:pt x="44538" y="9652"/>
                        <a:pt x="44260" y="9723"/>
                        <a:pt x="44109" y="9914"/>
                      </a:cubicBezTo>
                      <a:cubicBezTo>
                        <a:pt x="43958" y="10112"/>
                        <a:pt x="44085" y="10311"/>
                        <a:pt x="43284" y="10414"/>
                      </a:cubicBezTo>
                      <a:cubicBezTo>
                        <a:pt x="42490" y="10509"/>
                        <a:pt x="42347" y="10422"/>
                        <a:pt x="42117" y="10620"/>
                      </a:cubicBezTo>
                      <a:cubicBezTo>
                        <a:pt x="41924" y="10786"/>
                        <a:pt x="41587" y="11014"/>
                        <a:pt x="41003" y="11014"/>
                      </a:cubicBezTo>
                      <a:cubicBezTo>
                        <a:pt x="40889" y="11014"/>
                        <a:pt x="40766" y="11005"/>
                        <a:pt x="40633" y="10985"/>
                      </a:cubicBezTo>
                      <a:cubicBezTo>
                        <a:pt x="39823" y="10874"/>
                        <a:pt x="38998" y="10739"/>
                        <a:pt x="38561" y="10414"/>
                      </a:cubicBezTo>
                      <a:cubicBezTo>
                        <a:pt x="38331" y="10231"/>
                        <a:pt x="38077" y="10081"/>
                        <a:pt x="37807" y="9962"/>
                      </a:cubicBezTo>
                      <a:cubicBezTo>
                        <a:pt x="37624" y="9866"/>
                        <a:pt x="36926" y="9517"/>
                        <a:pt x="37450" y="9160"/>
                      </a:cubicBezTo>
                      <a:cubicBezTo>
                        <a:pt x="37974" y="8803"/>
                        <a:pt x="37862" y="8779"/>
                        <a:pt x="38545" y="8588"/>
                      </a:cubicBezTo>
                      <a:cubicBezTo>
                        <a:pt x="39220" y="8398"/>
                        <a:pt x="39323" y="8239"/>
                        <a:pt x="39339" y="8017"/>
                      </a:cubicBezTo>
                      <a:cubicBezTo>
                        <a:pt x="39353" y="7829"/>
                        <a:pt x="39416" y="7555"/>
                        <a:pt x="40508" y="7555"/>
                      </a:cubicBezTo>
                      <a:close/>
                      <a:moveTo>
                        <a:pt x="59127" y="7550"/>
                      </a:moveTo>
                      <a:cubicBezTo>
                        <a:pt x="59274" y="7550"/>
                        <a:pt x="59440" y="7554"/>
                        <a:pt x="59627" y="7564"/>
                      </a:cubicBezTo>
                      <a:cubicBezTo>
                        <a:pt x="60341" y="7604"/>
                        <a:pt x="60921" y="7707"/>
                        <a:pt x="61302" y="8041"/>
                      </a:cubicBezTo>
                      <a:cubicBezTo>
                        <a:pt x="61611" y="8342"/>
                        <a:pt x="61992" y="8565"/>
                        <a:pt x="62405" y="8699"/>
                      </a:cubicBezTo>
                      <a:cubicBezTo>
                        <a:pt x="62842" y="8850"/>
                        <a:pt x="63532" y="9112"/>
                        <a:pt x="63469" y="9382"/>
                      </a:cubicBezTo>
                      <a:cubicBezTo>
                        <a:pt x="63397" y="9652"/>
                        <a:pt x="63135" y="9723"/>
                        <a:pt x="63008" y="9914"/>
                      </a:cubicBezTo>
                      <a:cubicBezTo>
                        <a:pt x="62881" y="10112"/>
                        <a:pt x="63040" y="10311"/>
                        <a:pt x="62254" y="10414"/>
                      </a:cubicBezTo>
                      <a:cubicBezTo>
                        <a:pt x="61469" y="10509"/>
                        <a:pt x="61302" y="10422"/>
                        <a:pt x="61096" y="10620"/>
                      </a:cubicBezTo>
                      <a:cubicBezTo>
                        <a:pt x="60923" y="10786"/>
                        <a:pt x="60617" y="11014"/>
                        <a:pt x="60038" y="11014"/>
                      </a:cubicBezTo>
                      <a:cubicBezTo>
                        <a:pt x="59925" y="11014"/>
                        <a:pt x="59802" y="11005"/>
                        <a:pt x="59667" y="10985"/>
                      </a:cubicBezTo>
                      <a:cubicBezTo>
                        <a:pt x="58833" y="10874"/>
                        <a:pt x="58000" y="10739"/>
                        <a:pt x="57516" y="10414"/>
                      </a:cubicBezTo>
                      <a:cubicBezTo>
                        <a:pt x="57270" y="10231"/>
                        <a:pt x="56992" y="10081"/>
                        <a:pt x="56706" y="9962"/>
                      </a:cubicBezTo>
                      <a:cubicBezTo>
                        <a:pt x="56516" y="9866"/>
                        <a:pt x="55769" y="9517"/>
                        <a:pt x="56246" y="9160"/>
                      </a:cubicBezTo>
                      <a:cubicBezTo>
                        <a:pt x="56722" y="8803"/>
                        <a:pt x="56611" y="8779"/>
                        <a:pt x="57262" y="8588"/>
                      </a:cubicBezTo>
                      <a:cubicBezTo>
                        <a:pt x="57913" y="8398"/>
                        <a:pt x="58000" y="8231"/>
                        <a:pt x="57984" y="8017"/>
                      </a:cubicBezTo>
                      <a:cubicBezTo>
                        <a:pt x="57977" y="7820"/>
                        <a:pt x="58007" y="7550"/>
                        <a:pt x="59127" y="7550"/>
                      </a:cubicBezTo>
                      <a:close/>
                      <a:moveTo>
                        <a:pt x="12641" y="10448"/>
                      </a:moveTo>
                      <a:cubicBezTo>
                        <a:pt x="12846" y="10448"/>
                        <a:pt x="12932" y="10460"/>
                        <a:pt x="13201" y="10501"/>
                      </a:cubicBezTo>
                      <a:cubicBezTo>
                        <a:pt x="13598" y="10565"/>
                        <a:pt x="13494" y="10700"/>
                        <a:pt x="13486" y="10890"/>
                      </a:cubicBezTo>
                      <a:cubicBezTo>
                        <a:pt x="13471" y="11089"/>
                        <a:pt x="13971" y="11271"/>
                        <a:pt x="13598" y="11486"/>
                      </a:cubicBezTo>
                      <a:cubicBezTo>
                        <a:pt x="13439" y="11577"/>
                        <a:pt x="13300" y="11592"/>
                        <a:pt x="13139" y="11592"/>
                      </a:cubicBezTo>
                      <a:cubicBezTo>
                        <a:pt x="13060" y="11592"/>
                        <a:pt x="12976" y="11588"/>
                        <a:pt x="12882" y="11588"/>
                      </a:cubicBezTo>
                      <a:cubicBezTo>
                        <a:pt x="12716" y="11588"/>
                        <a:pt x="12519" y="11599"/>
                        <a:pt x="12264" y="11660"/>
                      </a:cubicBezTo>
                      <a:cubicBezTo>
                        <a:pt x="11642" y="11800"/>
                        <a:pt x="11531" y="11921"/>
                        <a:pt x="10680" y="11921"/>
                      </a:cubicBezTo>
                      <a:cubicBezTo>
                        <a:pt x="10564" y="11921"/>
                        <a:pt x="10434" y="11919"/>
                        <a:pt x="10288" y="11914"/>
                      </a:cubicBezTo>
                      <a:cubicBezTo>
                        <a:pt x="9065" y="11874"/>
                        <a:pt x="8137" y="11890"/>
                        <a:pt x="7978" y="11763"/>
                      </a:cubicBezTo>
                      <a:cubicBezTo>
                        <a:pt x="7819" y="11628"/>
                        <a:pt x="7859" y="11311"/>
                        <a:pt x="7771" y="11208"/>
                      </a:cubicBezTo>
                      <a:cubicBezTo>
                        <a:pt x="7684" y="11097"/>
                        <a:pt x="7565" y="10970"/>
                        <a:pt x="8033" y="10962"/>
                      </a:cubicBezTo>
                      <a:cubicBezTo>
                        <a:pt x="8095" y="10960"/>
                        <a:pt x="8151" y="10959"/>
                        <a:pt x="8204" y="10959"/>
                      </a:cubicBezTo>
                      <a:cubicBezTo>
                        <a:pt x="8314" y="10959"/>
                        <a:pt x="8409" y="10962"/>
                        <a:pt x="8513" y="10962"/>
                      </a:cubicBezTo>
                      <a:cubicBezTo>
                        <a:pt x="8737" y="10962"/>
                        <a:pt x="9004" y="10948"/>
                        <a:pt x="9549" y="10858"/>
                      </a:cubicBezTo>
                      <a:cubicBezTo>
                        <a:pt x="10470" y="10700"/>
                        <a:pt x="10891" y="10485"/>
                        <a:pt x="11859" y="10462"/>
                      </a:cubicBezTo>
                      <a:cubicBezTo>
                        <a:pt x="12269" y="10455"/>
                        <a:pt x="12488" y="10448"/>
                        <a:pt x="12641" y="10448"/>
                      </a:cubicBezTo>
                      <a:close/>
                      <a:moveTo>
                        <a:pt x="31604" y="10448"/>
                      </a:moveTo>
                      <a:cubicBezTo>
                        <a:pt x="31810" y="10448"/>
                        <a:pt x="31898" y="10460"/>
                        <a:pt x="32171" y="10501"/>
                      </a:cubicBezTo>
                      <a:cubicBezTo>
                        <a:pt x="32576" y="10565"/>
                        <a:pt x="32489" y="10700"/>
                        <a:pt x="32505" y="10890"/>
                      </a:cubicBezTo>
                      <a:cubicBezTo>
                        <a:pt x="32521" y="11089"/>
                        <a:pt x="33036" y="11271"/>
                        <a:pt x="32695" y="11486"/>
                      </a:cubicBezTo>
                      <a:cubicBezTo>
                        <a:pt x="32546" y="11577"/>
                        <a:pt x="32411" y="11592"/>
                        <a:pt x="32251" y="11592"/>
                      </a:cubicBezTo>
                      <a:cubicBezTo>
                        <a:pt x="32172" y="11592"/>
                        <a:pt x="32088" y="11588"/>
                        <a:pt x="31993" y="11588"/>
                      </a:cubicBezTo>
                      <a:cubicBezTo>
                        <a:pt x="31827" y="11588"/>
                        <a:pt x="31630" y="11599"/>
                        <a:pt x="31378" y="11660"/>
                      </a:cubicBezTo>
                      <a:cubicBezTo>
                        <a:pt x="30777" y="11800"/>
                        <a:pt x="30686" y="11921"/>
                        <a:pt x="29834" y="11921"/>
                      </a:cubicBezTo>
                      <a:cubicBezTo>
                        <a:pt x="29718" y="11921"/>
                        <a:pt x="29588" y="11919"/>
                        <a:pt x="29441" y="11914"/>
                      </a:cubicBezTo>
                      <a:cubicBezTo>
                        <a:pt x="28218" y="11874"/>
                        <a:pt x="27290" y="11890"/>
                        <a:pt x="27115" y="11763"/>
                      </a:cubicBezTo>
                      <a:cubicBezTo>
                        <a:pt x="26940" y="11628"/>
                        <a:pt x="26933" y="11311"/>
                        <a:pt x="26837" y="11208"/>
                      </a:cubicBezTo>
                      <a:cubicBezTo>
                        <a:pt x="26734" y="11097"/>
                        <a:pt x="26599" y="10970"/>
                        <a:pt x="27060" y="10962"/>
                      </a:cubicBezTo>
                      <a:cubicBezTo>
                        <a:pt x="27122" y="10960"/>
                        <a:pt x="27178" y="10959"/>
                        <a:pt x="27231" y="10959"/>
                      </a:cubicBezTo>
                      <a:cubicBezTo>
                        <a:pt x="27342" y="10959"/>
                        <a:pt x="27438" y="10962"/>
                        <a:pt x="27544" y="10962"/>
                      </a:cubicBezTo>
                      <a:cubicBezTo>
                        <a:pt x="27770" y="10962"/>
                        <a:pt x="28037" y="10948"/>
                        <a:pt x="28568" y="10858"/>
                      </a:cubicBezTo>
                      <a:cubicBezTo>
                        <a:pt x="29465" y="10700"/>
                        <a:pt x="29861" y="10485"/>
                        <a:pt x="30822" y="10462"/>
                      </a:cubicBezTo>
                      <a:cubicBezTo>
                        <a:pt x="31231" y="10455"/>
                        <a:pt x="31450" y="10448"/>
                        <a:pt x="31604" y="10448"/>
                      </a:cubicBezTo>
                      <a:close/>
                      <a:moveTo>
                        <a:pt x="69566" y="10453"/>
                      </a:moveTo>
                      <a:cubicBezTo>
                        <a:pt x="69751" y="10453"/>
                        <a:pt x="69845" y="10466"/>
                        <a:pt x="70113" y="10509"/>
                      </a:cubicBezTo>
                      <a:cubicBezTo>
                        <a:pt x="70541" y="10565"/>
                        <a:pt x="70486" y="10708"/>
                        <a:pt x="70549" y="10890"/>
                      </a:cubicBezTo>
                      <a:cubicBezTo>
                        <a:pt x="70613" y="11081"/>
                        <a:pt x="71176" y="11271"/>
                        <a:pt x="70890" y="11486"/>
                      </a:cubicBezTo>
                      <a:cubicBezTo>
                        <a:pt x="70767" y="11579"/>
                        <a:pt x="70637" y="11595"/>
                        <a:pt x="70481" y="11595"/>
                      </a:cubicBezTo>
                      <a:cubicBezTo>
                        <a:pt x="70395" y="11595"/>
                        <a:pt x="70300" y="11590"/>
                        <a:pt x="70194" y="11590"/>
                      </a:cubicBezTo>
                      <a:cubicBezTo>
                        <a:pt x="70033" y="11590"/>
                        <a:pt x="69846" y="11602"/>
                        <a:pt x="69620" y="11660"/>
                      </a:cubicBezTo>
                      <a:cubicBezTo>
                        <a:pt x="69065" y="11806"/>
                        <a:pt x="68995" y="11921"/>
                        <a:pt x="68162" y="11921"/>
                      </a:cubicBezTo>
                      <a:cubicBezTo>
                        <a:pt x="68043" y="11921"/>
                        <a:pt x="67909" y="11919"/>
                        <a:pt x="67755" y="11914"/>
                      </a:cubicBezTo>
                      <a:cubicBezTo>
                        <a:pt x="66517" y="11874"/>
                        <a:pt x="65588" y="11890"/>
                        <a:pt x="65382" y="11763"/>
                      </a:cubicBezTo>
                      <a:cubicBezTo>
                        <a:pt x="65175" y="11636"/>
                        <a:pt x="65088" y="11319"/>
                        <a:pt x="64961" y="11216"/>
                      </a:cubicBezTo>
                      <a:cubicBezTo>
                        <a:pt x="64834" y="11105"/>
                        <a:pt x="64659" y="10978"/>
                        <a:pt x="65128" y="10970"/>
                      </a:cubicBezTo>
                      <a:cubicBezTo>
                        <a:pt x="65190" y="10967"/>
                        <a:pt x="65246" y="10967"/>
                        <a:pt x="65299" y="10967"/>
                      </a:cubicBezTo>
                      <a:cubicBezTo>
                        <a:pt x="65401" y="10967"/>
                        <a:pt x="65491" y="10969"/>
                        <a:pt x="65588" y="10969"/>
                      </a:cubicBezTo>
                      <a:cubicBezTo>
                        <a:pt x="65815" y="10969"/>
                        <a:pt x="66075" y="10955"/>
                        <a:pt x="66596" y="10858"/>
                      </a:cubicBezTo>
                      <a:cubicBezTo>
                        <a:pt x="67461" y="10708"/>
                        <a:pt x="67803" y="10485"/>
                        <a:pt x="68755" y="10470"/>
                      </a:cubicBezTo>
                      <a:cubicBezTo>
                        <a:pt x="69193" y="10462"/>
                        <a:pt x="69412" y="10453"/>
                        <a:pt x="69566" y="10453"/>
                      </a:cubicBezTo>
                      <a:close/>
                      <a:moveTo>
                        <a:pt x="50600" y="10453"/>
                      </a:moveTo>
                      <a:cubicBezTo>
                        <a:pt x="50784" y="10453"/>
                        <a:pt x="50879" y="10466"/>
                        <a:pt x="51142" y="10509"/>
                      </a:cubicBezTo>
                      <a:cubicBezTo>
                        <a:pt x="51563" y="10565"/>
                        <a:pt x="51483" y="10708"/>
                        <a:pt x="51531" y="10890"/>
                      </a:cubicBezTo>
                      <a:cubicBezTo>
                        <a:pt x="51563" y="11081"/>
                        <a:pt x="52110" y="11271"/>
                        <a:pt x="51793" y="11486"/>
                      </a:cubicBezTo>
                      <a:lnTo>
                        <a:pt x="51793" y="11493"/>
                      </a:lnTo>
                      <a:cubicBezTo>
                        <a:pt x="51664" y="11580"/>
                        <a:pt x="51537" y="11597"/>
                        <a:pt x="51387" y="11597"/>
                      </a:cubicBezTo>
                      <a:cubicBezTo>
                        <a:pt x="51295" y="11597"/>
                        <a:pt x="51193" y="11590"/>
                        <a:pt x="51078" y="11590"/>
                      </a:cubicBezTo>
                      <a:cubicBezTo>
                        <a:pt x="50917" y="11590"/>
                        <a:pt x="50730" y="11602"/>
                        <a:pt x="50499" y="11660"/>
                      </a:cubicBezTo>
                      <a:cubicBezTo>
                        <a:pt x="49919" y="11807"/>
                        <a:pt x="49837" y="11929"/>
                        <a:pt x="48986" y="11929"/>
                      </a:cubicBezTo>
                      <a:cubicBezTo>
                        <a:pt x="48871" y="11929"/>
                        <a:pt x="48741" y="11927"/>
                        <a:pt x="48594" y="11922"/>
                      </a:cubicBezTo>
                      <a:cubicBezTo>
                        <a:pt x="47364" y="11882"/>
                        <a:pt x="46443" y="11898"/>
                        <a:pt x="46244" y="11763"/>
                      </a:cubicBezTo>
                      <a:cubicBezTo>
                        <a:pt x="46054" y="11636"/>
                        <a:pt x="46014" y="11319"/>
                        <a:pt x="45895" y="11216"/>
                      </a:cubicBezTo>
                      <a:cubicBezTo>
                        <a:pt x="45784" y="11105"/>
                        <a:pt x="45625" y="10978"/>
                        <a:pt x="46094" y="10970"/>
                      </a:cubicBezTo>
                      <a:cubicBezTo>
                        <a:pt x="46156" y="10967"/>
                        <a:pt x="46213" y="10967"/>
                        <a:pt x="46267" y="10967"/>
                      </a:cubicBezTo>
                      <a:cubicBezTo>
                        <a:pt x="46370" y="10967"/>
                        <a:pt x="46461" y="10969"/>
                        <a:pt x="46558" y="10969"/>
                      </a:cubicBezTo>
                      <a:cubicBezTo>
                        <a:pt x="46787" y="10969"/>
                        <a:pt x="47050" y="10955"/>
                        <a:pt x="47586" y="10858"/>
                      </a:cubicBezTo>
                      <a:cubicBezTo>
                        <a:pt x="48459" y="10708"/>
                        <a:pt x="48832" y="10485"/>
                        <a:pt x="49793" y="10470"/>
                      </a:cubicBezTo>
                      <a:cubicBezTo>
                        <a:pt x="50227" y="10462"/>
                        <a:pt x="50445" y="10453"/>
                        <a:pt x="50600" y="10453"/>
                      </a:cubicBezTo>
                      <a:close/>
                      <a:moveTo>
                        <a:pt x="16896" y="9375"/>
                      </a:moveTo>
                      <a:cubicBezTo>
                        <a:pt x="17332" y="9375"/>
                        <a:pt x="17895" y="9417"/>
                        <a:pt x="18098" y="9644"/>
                      </a:cubicBezTo>
                      <a:cubicBezTo>
                        <a:pt x="18146" y="9723"/>
                        <a:pt x="18225" y="9795"/>
                        <a:pt x="18320" y="9842"/>
                      </a:cubicBezTo>
                      <a:cubicBezTo>
                        <a:pt x="18773" y="10065"/>
                        <a:pt x="19074" y="10112"/>
                        <a:pt x="19392" y="10406"/>
                      </a:cubicBezTo>
                      <a:cubicBezTo>
                        <a:pt x="19717" y="10708"/>
                        <a:pt x="20583" y="11017"/>
                        <a:pt x="21130" y="11065"/>
                      </a:cubicBezTo>
                      <a:cubicBezTo>
                        <a:pt x="21678" y="11112"/>
                        <a:pt x="22464" y="11152"/>
                        <a:pt x="22575" y="11271"/>
                      </a:cubicBezTo>
                      <a:cubicBezTo>
                        <a:pt x="22694" y="11382"/>
                        <a:pt x="21948" y="11541"/>
                        <a:pt x="21233" y="11676"/>
                      </a:cubicBezTo>
                      <a:cubicBezTo>
                        <a:pt x="20368" y="11811"/>
                        <a:pt x="19495" y="11906"/>
                        <a:pt x="18622" y="11954"/>
                      </a:cubicBezTo>
                      <a:cubicBezTo>
                        <a:pt x="17908" y="11994"/>
                        <a:pt x="17400" y="12049"/>
                        <a:pt x="17058" y="12176"/>
                      </a:cubicBezTo>
                      <a:lnTo>
                        <a:pt x="17034" y="12192"/>
                      </a:lnTo>
                      <a:cubicBezTo>
                        <a:pt x="17011" y="12200"/>
                        <a:pt x="16987" y="12200"/>
                        <a:pt x="16971" y="12216"/>
                      </a:cubicBezTo>
                      <a:cubicBezTo>
                        <a:pt x="16820" y="12255"/>
                        <a:pt x="16661" y="12279"/>
                        <a:pt x="16503" y="12279"/>
                      </a:cubicBezTo>
                      <a:cubicBezTo>
                        <a:pt x="16403" y="12283"/>
                        <a:pt x="16312" y="12285"/>
                        <a:pt x="16228" y="12285"/>
                      </a:cubicBezTo>
                      <a:cubicBezTo>
                        <a:pt x="15962" y="12285"/>
                        <a:pt x="15770" y="12269"/>
                        <a:pt x="15637" y="12263"/>
                      </a:cubicBezTo>
                      <a:cubicBezTo>
                        <a:pt x="15447" y="12255"/>
                        <a:pt x="15249" y="12240"/>
                        <a:pt x="15058" y="12208"/>
                      </a:cubicBezTo>
                      <a:cubicBezTo>
                        <a:pt x="14780" y="12144"/>
                        <a:pt x="14677" y="11954"/>
                        <a:pt x="14566" y="11740"/>
                      </a:cubicBezTo>
                      <a:cubicBezTo>
                        <a:pt x="14447" y="11533"/>
                        <a:pt x="14161" y="11549"/>
                        <a:pt x="13875" y="11287"/>
                      </a:cubicBezTo>
                      <a:cubicBezTo>
                        <a:pt x="13590" y="11017"/>
                        <a:pt x="13780" y="10573"/>
                        <a:pt x="14082" y="10422"/>
                      </a:cubicBezTo>
                      <a:cubicBezTo>
                        <a:pt x="14391" y="10271"/>
                        <a:pt x="14868" y="10144"/>
                        <a:pt x="15241" y="9858"/>
                      </a:cubicBezTo>
                      <a:cubicBezTo>
                        <a:pt x="15479" y="9684"/>
                        <a:pt x="15733" y="9541"/>
                        <a:pt x="16003" y="9446"/>
                      </a:cubicBezTo>
                      <a:cubicBezTo>
                        <a:pt x="16185" y="9406"/>
                        <a:pt x="16376" y="9390"/>
                        <a:pt x="16558" y="9382"/>
                      </a:cubicBezTo>
                      <a:cubicBezTo>
                        <a:pt x="16652" y="9378"/>
                        <a:pt x="16768" y="9375"/>
                        <a:pt x="16896" y="9375"/>
                      </a:cubicBezTo>
                      <a:close/>
                      <a:moveTo>
                        <a:pt x="54553" y="9383"/>
                      </a:moveTo>
                      <a:cubicBezTo>
                        <a:pt x="54987" y="9383"/>
                        <a:pt x="55560" y="9424"/>
                        <a:pt x="55817" y="9644"/>
                      </a:cubicBezTo>
                      <a:cubicBezTo>
                        <a:pt x="55896" y="9731"/>
                        <a:pt x="55992" y="9795"/>
                        <a:pt x="56095" y="9835"/>
                      </a:cubicBezTo>
                      <a:lnTo>
                        <a:pt x="56095" y="9842"/>
                      </a:lnTo>
                      <a:cubicBezTo>
                        <a:pt x="56603" y="10065"/>
                        <a:pt x="56912" y="10112"/>
                        <a:pt x="57317" y="10406"/>
                      </a:cubicBezTo>
                      <a:cubicBezTo>
                        <a:pt x="57714" y="10708"/>
                        <a:pt x="58659" y="11017"/>
                        <a:pt x="59214" y="11065"/>
                      </a:cubicBezTo>
                      <a:cubicBezTo>
                        <a:pt x="59778" y="11112"/>
                        <a:pt x="60572" y="11152"/>
                        <a:pt x="60715" y="11271"/>
                      </a:cubicBezTo>
                      <a:cubicBezTo>
                        <a:pt x="60865" y="11382"/>
                        <a:pt x="60159" y="11541"/>
                        <a:pt x="59484" y="11676"/>
                      </a:cubicBezTo>
                      <a:cubicBezTo>
                        <a:pt x="58643" y="11819"/>
                        <a:pt x="57794" y="11906"/>
                        <a:pt x="56936" y="11954"/>
                      </a:cubicBezTo>
                      <a:cubicBezTo>
                        <a:pt x="56230" y="11994"/>
                        <a:pt x="55746" y="12049"/>
                        <a:pt x="55436" y="12176"/>
                      </a:cubicBezTo>
                      <a:lnTo>
                        <a:pt x="55412" y="12192"/>
                      </a:lnTo>
                      <a:cubicBezTo>
                        <a:pt x="55396" y="12200"/>
                        <a:pt x="55373" y="12200"/>
                        <a:pt x="55357" y="12216"/>
                      </a:cubicBezTo>
                      <a:cubicBezTo>
                        <a:pt x="55214" y="12255"/>
                        <a:pt x="55055" y="12279"/>
                        <a:pt x="54904" y="12279"/>
                      </a:cubicBezTo>
                      <a:cubicBezTo>
                        <a:pt x="54805" y="12283"/>
                        <a:pt x="54714" y="12285"/>
                        <a:pt x="54629" y="12285"/>
                      </a:cubicBezTo>
                      <a:cubicBezTo>
                        <a:pt x="54364" y="12285"/>
                        <a:pt x="54172" y="12269"/>
                        <a:pt x="54039" y="12263"/>
                      </a:cubicBezTo>
                      <a:cubicBezTo>
                        <a:pt x="53841" y="12255"/>
                        <a:pt x="53634" y="12240"/>
                        <a:pt x="53436" y="12208"/>
                      </a:cubicBezTo>
                      <a:cubicBezTo>
                        <a:pt x="53142" y="12152"/>
                        <a:pt x="52991" y="11954"/>
                        <a:pt x="52825" y="11747"/>
                      </a:cubicBezTo>
                      <a:cubicBezTo>
                        <a:pt x="52658" y="11533"/>
                        <a:pt x="52372" y="11557"/>
                        <a:pt x="52015" y="11287"/>
                      </a:cubicBezTo>
                      <a:cubicBezTo>
                        <a:pt x="51666" y="11017"/>
                        <a:pt x="51737" y="10573"/>
                        <a:pt x="52007" y="10422"/>
                      </a:cubicBezTo>
                      <a:cubicBezTo>
                        <a:pt x="52277" y="10271"/>
                        <a:pt x="52721" y="10152"/>
                        <a:pt x="53023" y="9866"/>
                      </a:cubicBezTo>
                      <a:cubicBezTo>
                        <a:pt x="53214" y="9692"/>
                        <a:pt x="53436" y="9549"/>
                        <a:pt x="53674" y="9454"/>
                      </a:cubicBezTo>
                      <a:cubicBezTo>
                        <a:pt x="53857" y="9414"/>
                        <a:pt x="54031" y="9390"/>
                        <a:pt x="54214" y="9390"/>
                      </a:cubicBezTo>
                      <a:cubicBezTo>
                        <a:pt x="54307" y="9386"/>
                        <a:pt x="54424" y="9383"/>
                        <a:pt x="54553" y="9383"/>
                      </a:cubicBezTo>
                      <a:close/>
                      <a:moveTo>
                        <a:pt x="35762" y="9382"/>
                      </a:moveTo>
                      <a:cubicBezTo>
                        <a:pt x="36191" y="9382"/>
                        <a:pt x="36736" y="9423"/>
                        <a:pt x="36958" y="9644"/>
                      </a:cubicBezTo>
                      <a:cubicBezTo>
                        <a:pt x="37021" y="9731"/>
                        <a:pt x="37108" y="9803"/>
                        <a:pt x="37212" y="9842"/>
                      </a:cubicBezTo>
                      <a:cubicBezTo>
                        <a:pt x="37696" y="10073"/>
                        <a:pt x="37997" y="10112"/>
                        <a:pt x="38355" y="10414"/>
                      </a:cubicBezTo>
                      <a:cubicBezTo>
                        <a:pt x="38720" y="10716"/>
                        <a:pt x="39625" y="11017"/>
                        <a:pt x="40172" y="11065"/>
                      </a:cubicBezTo>
                      <a:cubicBezTo>
                        <a:pt x="40728" y="11112"/>
                        <a:pt x="41522" y="11160"/>
                        <a:pt x="41649" y="11271"/>
                      </a:cubicBezTo>
                      <a:cubicBezTo>
                        <a:pt x="41784" y="11390"/>
                        <a:pt x="41053" y="11549"/>
                        <a:pt x="40363" y="11676"/>
                      </a:cubicBezTo>
                      <a:cubicBezTo>
                        <a:pt x="39506" y="11819"/>
                        <a:pt x="38648" y="11914"/>
                        <a:pt x="37783" y="11954"/>
                      </a:cubicBezTo>
                      <a:cubicBezTo>
                        <a:pt x="37069" y="12001"/>
                        <a:pt x="36569" y="12057"/>
                        <a:pt x="36243" y="12184"/>
                      </a:cubicBezTo>
                      <a:lnTo>
                        <a:pt x="36219" y="12192"/>
                      </a:lnTo>
                      <a:cubicBezTo>
                        <a:pt x="36204" y="12200"/>
                        <a:pt x="36180" y="12208"/>
                        <a:pt x="36164" y="12216"/>
                      </a:cubicBezTo>
                      <a:cubicBezTo>
                        <a:pt x="36013" y="12263"/>
                        <a:pt x="35862" y="12279"/>
                        <a:pt x="35703" y="12287"/>
                      </a:cubicBezTo>
                      <a:cubicBezTo>
                        <a:pt x="35623" y="12290"/>
                        <a:pt x="35547" y="12292"/>
                        <a:pt x="35476" y="12292"/>
                      </a:cubicBezTo>
                      <a:cubicBezTo>
                        <a:pt x="35184" y="12292"/>
                        <a:pt x="34972" y="12270"/>
                        <a:pt x="34838" y="12263"/>
                      </a:cubicBezTo>
                      <a:cubicBezTo>
                        <a:pt x="34640" y="12263"/>
                        <a:pt x="34441" y="12248"/>
                        <a:pt x="34243" y="12208"/>
                      </a:cubicBezTo>
                      <a:cubicBezTo>
                        <a:pt x="33957" y="12152"/>
                        <a:pt x="33830" y="11962"/>
                        <a:pt x="33687" y="11747"/>
                      </a:cubicBezTo>
                      <a:cubicBezTo>
                        <a:pt x="33544" y="11541"/>
                        <a:pt x="33259" y="11557"/>
                        <a:pt x="32941" y="11287"/>
                      </a:cubicBezTo>
                      <a:cubicBezTo>
                        <a:pt x="32663" y="11049"/>
                        <a:pt x="32711" y="10597"/>
                        <a:pt x="33036" y="10430"/>
                      </a:cubicBezTo>
                      <a:cubicBezTo>
                        <a:pt x="33330" y="10271"/>
                        <a:pt x="33791" y="10144"/>
                        <a:pt x="34132" y="9858"/>
                      </a:cubicBezTo>
                      <a:lnTo>
                        <a:pt x="34132" y="9866"/>
                      </a:lnTo>
                      <a:cubicBezTo>
                        <a:pt x="34346" y="9684"/>
                        <a:pt x="34584" y="9549"/>
                        <a:pt x="34846" y="9446"/>
                      </a:cubicBezTo>
                      <a:cubicBezTo>
                        <a:pt x="35021" y="9406"/>
                        <a:pt x="35203" y="9390"/>
                        <a:pt x="35394" y="9390"/>
                      </a:cubicBezTo>
                      <a:cubicBezTo>
                        <a:pt x="35494" y="9386"/>
                        <a:pt x="35622" y="9382"/>
                        <a:pt x="35762" y="9382"/>
                      </a:cubicBezTo>
                      <a:close/>
                      <a:moveTo>
                        <a:pt x="5131" y="10570"/>
                      </a:moveTo>
                      <a:cubicBezTo>
                        <a:pt x="5633" y="10570"/>
                        <a:pt x="5969" y="10663"/>
                        <a:pt x="6382" y="10724"/>
                      </a:cubicBezTo>
                      <a:cubicBezTo>
                        <a:pt x="7065" y="10827"/>
                        <a:pt x="7303" y="10874"/>
                        <a:pt x="7470" y="11120"/>
                      </a:cubicBezTo>
                      <a:cubicBezTo>
                        <a:pt x="7636" y="11374"/>
                        <a:pt x="7843" y="11692"/>
                        <a:pt x="7549" y="11827"/>
                      </a:cubicBezTo>
                      <a:cubicBezTo>
                        <a:pt x="7255" y="11962"/>
                        <a:pt x="6263" y="12009"/>
                        <a:pt x="6097" y="12224"/>
                      </a:cubicBezTo>
                      <a:cubicBezTo>
                        <a:pt x="5940" y="12416"/>
                        <a:pt x="5739" y="12729"/>
                        <a:pt x="5322" y="12729"/>
                      </a:cubicBezTo>
                      <a:cubicBezTo>
                        <a:pt x="5273" y="12729"/>
                        <a:pt x="5222" y="12725"/>
                        <a:pt x="5168" y="12716"/>
                      </a:cubicBezTo>
                      <a:cubicBezTo>
                        <a:pt x="4644" y="12621"/>
                        <a:pt x="4811" y="12422"/>
                        <a:pt x="5017" y="12200"/>
                      </a:cubicBezTo>
                      <a:cubicBezTo>
                        <a:pt x="5223" y="11978"/>
                        <a:pt x="5073" y="11835"/>
                        <a:pt x="4676" y="11692"/>
                      </a:cubicBezTo>
                      <a:cubicBezTo>
                        <a:pt x="4271" y="11541"/>
                        <a:pt x="3866" y="11517"/>
                        <a:pt x="3834" y="11255"/>
                      </a:cubicBezTo>
                      <a:cubicBezTo>
                        <a:pt x="3795" y="10993"/>
                        <a:pt x="4136" y="10628"/>
                        <a:pt x="4827" y="10581"/>
                      </a:cubicBezTo>
                      <a:cubicBezTo>
                        <a:pt x="4935" y="10573"/>
                        <a:pt x="5036" y="10570"/>
                        <a:pt x="5131" y="10570"/>
                      </a:cubicBezTo>
                      <a:close/>
                      <a:moveTo>
                        <a:pt x="43093" y="10570"/>
                      </a:moveTo>
                      <a:cubicBezTo>
                        <a:pt x="43597" y="10570"/>
                        <a:pt x="43952" y="10665"/>
                        <a:pt x="44379" y="10731"/>
                      </a:cubicBezTo>
                      <a:cubicBezTo>
                        <a:pt x="45086" y="10827"/>
                        <a:pt x="45340" y="10874"/>
                        <a:pt x="45570" y="11128"/>
                      </a:cubicBezTo>
                      <a:cubicBezTo>
                        <a:pt x="45808" y="11382"/>
                        <a:pt x="46094" y="11692"/>
                        <a:pt x="45840" y="11827"/>
                      </a:cubicBezTo>
                      <a:cubicBezTo>
                        <a:pt x="45578" y="11962"/>
                        <a:pt x="44593" y="12017"/>
                        <a:pt x="44482" y="12224"/>
                      </a:cubicBezTo>
                      <a:cubicBezTo>
                        <a:pt x="44383" y="12414"/>
                        <a:pt x="44266" y="12731"/>
                        <a:pt x="43855" y="12731"/>
                      </a:cubicBezTo>
                      <a:cubicBezTo>
                        <a:pt x="43804" y="12731"/>
                        <a:pt x="43749" y="12726"/>
                        <a:pt x="43689" y="12716"/>
                      </a:cubicBezTo>
                      <a:cubicBezTo>
                        <a:pt x="43149" y="12621"/>
                        <a:pt x="43260" y="12422"/>
                        <a:pt x="43411" y="12200"/>
                      </a:cubicBezTo>
                      <a:cubicBezTo>
                        <a:pt x="43554" y="11978"/>
                        <a:pt x="43371" y="11835"/>
                        <a:pt x="42927" y="11692"/>
                      </a:cubicBezTo>
                      <a:cubicBezTo>
                        <a:pt x="42490" y="11541"/>
                        <a:pt x="42077" y="11517"/>
                        <a:pt x="41974" y="11255"/>
                      </a:cubicBezTo>
                      <a:cubicBezTo>
                        <a:pt x="41879" y="10993"/>
                        <a:pt x="42109" y="10628"/>
                        <a:pt x="42792" y="10581"/>
                      </a:cubicBezTo>
                      <a:cubicBezTo>
                        <a:pt x="42898" y="10573"/>
                        <a:pt x="42999" y="10570"/>
                        <a:pt x="43093" y="10570"/>
                      </a:cubicBezTo>
                      <a:close/>
                      <a:moveTo>
                        <a:pt x="24146" y="10574"/>
                      </a:moveTo>
                      <a:cubicBezTo>
                        <a:pt x="24633" y="10574"/>
                        <a:pt x="24974" y="10666"/>
                        <a:pt x="25385" y="10731"/>
                      </a:cubicBezTo>
                      <a:cubicBezTo>
                        <a:pt x="26083" y="10827"/>
                        <a:pt x="26321" y="10874"/>
                        <a:pt x="26520" y="11128"/>
                      </a:cubicBezTo>
                      <a:cubicBezTo>
                        <a:pt x="26718" y="11382"/>
                        <a:pt x="26972" y="11700"/>
                        <a:pt x="26694" y="11835"/>
                      </a:cubicBezTo>
                      <a:cubicBezTo>
                        <a:pt x="26417" y="11970"/>
                        <a:pt x="25424" y="12017"/>
                        <a:pt x="25289" y="12232"/>
                      </a:cubicBezTo>
                      <a:cubicBezTo>
                        <a:pt x="25162" y="12415"/>
                        <a:pt x="25004" y="12731"/>
                        <a:pt x="24590" y="12731"/>
                      </a:cubicBezTo>
                      <a:cubicBezTo>
                        <a:pt x="24539" y="12731"/>
                        <a:pt x="24484" y="12726"/>
                        <a:pt x="24424" y="12716"/>
                      </a:cubicBezTo>
                      <a:cubicBezTo>
                        <a:pt x="23892" y="12621"/>
                        <a:pt x="24027" y="12422"/>
                        <a:pt x="24210" y="12200"/>
                      </a:cubicBezTo>
                      <a:cubicBezTo>
                        <a:pt x="24393" y="11978"/>
                        <a:pt x="24218" y="11835"/>
                        <a:pt x="23797" y="11692"/>
                      </a:cubicBezTo>
                      <a:cubicBezTo>
                        <a:pt x="23377" y="11549"/>
                        <a:pt x="22972" y="11525"/>
                        <a:pt x="22900" y="11255"/>
                      </a:cubicBezTo>
                      <a:cubicBezTo>
                        <a:pt x="22837" y="10993"/>
                        <a:pt x="23130" y="10636"/>
                        <a:pt x="23805" y="10589"/>
                      </a:cubicBezTo>
                      <a:cubicBezTo>
                        <a:pt x="23927" y="10579"/>
                        <a:pt x="24040" y="10574"/>
                        <a:pt x="24146" y="10574"/>
                      </a:cubicBezTo>
                      <a:close/>
                      <a:moveTo>
                        <a:pt x="62070" y="10570"/>
                      </a:moveTo>
                      <a:cubicBezTo>
                        <a:pt x="62573" y="10570"/>
                        <a:pt x="62941" y="10665"/>
                        <a:pt x="63382" y="10731"/>
                      </a:cubicBezTo>
                      <a:cubicBezTo>
                        <a:pt x="64096" y="10827"/>
                        <a:pt x="64350" y="10874"/>
                        <a:pt x="64620" y="11128"/>
                      </a:cubicBezTo>
                      <a:cubicBezTo>
                        <a:pt x="64882" y="11374"/>
                        <a:pt x="65215" y="11692"/>
                        <a:pt x="64977" y="11827"/>
                      </a:cubicBezTo>
                      <a:cubicBezTo>
                        <a:pt x="64739" y="11962"/>
                        <a:pt x="63755" y="12009"/>
                        <a:pt x="63675" y="12224"/>
                      </a:cubicBezTo>
                      <a:lnTo>
                        <a:pt x="63667" y="12232"/>
                      </a:lnTo>
                      <a:cubicBezTo>
                        <a:pt x="63597" y="12422"/>
                        <a:pt x="63514" y="12731"/>
                        <a:pt x="63107" y="12731"/>
                      </a:cubicBezTo>
                      <a:cubicBezTo>
                        <a:pt x="63055" y="12731"/>
                        <a:pt x="62999" y="12726"/>
                        <a:pt x="62937" y="12716"/>
                      </a:cubicBezTo>
                      <a:cubicBezTo>
                        <a:pt x="62373" y="12621"/>
                        <a:pt x="62469" y="12422"/>
                        <a:pt x="62588" y="12200"/>
                      </a:cubicBezTo>
                      <a:cubicBezTo>
                        <a:pt x="62707" y="11978"/>
                        <a:pt x="62500" y="11835"/>
                        <a:pt x="62040" y="11692"/>
                      </a:cubicBezTo>
                      <a:cubicBezTo>
                        <a:pt x="61588" y="11541"/>
                        <a:pt x="61167" y="11517"/>
                        <a:pt x="61032" y="11255"/>
                      </a:cubicBezTo>
                      <a:cubicBezTo>
                        <a:pt x="60897" y="10993"/>
                        <a:pt x="61096" y="10628"/>
                        <a:pt x="61770" y="10581"/>
                      </a:cubicBezTo>
                      <a:cubicBezTo>
                        <a:pt x="61876" y="10573"/>
                        <a:pt x="61975" y="10570"/>
                        <a:pt x="62070" y="10570"/>
                      </a:cubicBezTo>
                      <a:close/>
                      <a:moveTo>
                        <a:pt x="13330" y="11706"/>
                      </a:moveTo>
                      <a:cubicBezTo>
                        <a:pt x="13766" y="11706"/>
                        <a:pt x="14107" y="11829"/>
                        <a:pt x="14169" y="11946"/>
                      </a:cubicBezTo>
                      <a:cubicBezTo>
                        <a:pt x="14233" y="12089"/>
                        <a:pt x="14455" y="12232"/>
                        <a:pt x="14669" y="12382"/>
                      </a:cubicBezTo>
                      <a:cubicBezTo>
                        <a:pt x="14891" y="12533"/>
                        <a:pt x="14233" y="12708"/>
                        <a:pt x="13637" y="12962"/>
                      </a:cubicBezTo>
                      <a:cubicBezTo>
                        <a:pt x="13177" y="13144"/>
                        <a:pt x="12709" y="13303"/>
                        <a:pt x="12232" y="13430"/>
                      </a:cubicBezTo>
                      <a:cubicBezTo>
                        <a:pt x="11772" y="13565"/>
                        <a:pt x="11788" y="13732"/>
                        <a:pt x="11502" y="13859"/>
                      </a:cubicBezTo>
                      <a:cubicBezTo>
                        <a:pt x="11386" y="13914"/>
                        <a:pt x="11262" y="13933"/>
                        <a:pt x="11112" y="13933"/>
                      </a:cubicBezTo>
                      <a:cubicBezTo>
                        <a:pt x="10894" y="13933"/>
                        <a:pt x="10621" y="13892"/>
                        <a:pt x="10240" y="13859"/>
                      </a:cubicBezTo>
                      <a:cubicBezTo>
                        <a:pt x="10007" y="13839"/>
                        <a:pt x="9806" y="13832"/>
                        <a:pt x="9615" y="13832"/>
                      </a:cubicBezTo>
                      <a:cubicBezTo>
                        <a:pt x="9273" y="13832"/>
                        <a:pt x="8965" y="13854"/>
                        <a:pt x="8573" y="13859"/>
                      </a:cubicBezTo>
                      <a:cubicBezTo>
                        <a:pt x="8267" y="13863"/>
                        <a:pt x="7896" y="13865"/>
                        <a:pt x="7554" y="13865"/>
                      </a:cubicBezTo>
                      <a:cubicBezTo>
                        <a:pt x="7212" y="13865"/>
                        <a:pt x="6898" y="13863"/>
                        <a:pt x="6708" y="13859"/>
                      </a:cubicBezTo>
                      <a:cubicBezTo>
                        <a:pt x="6327" y="13851"/>
                        <a:pt x="6279" y="13708"/>
                        <a:pt x="6279" y="13708"/>
                      </a:cubicBezTo>
                      <a:cubicBezTo>
                        <a:pt x="6335" y="13565"/>
                        <a:pt x="6366" y="13462"/>
                        <a:pt x="6327" y="13438"/>
                      </a:cubicBezTo>
                      <a:cubicBezTo>
                        <a:pt x="6001" y="13200"/>
                        <a:pt x="5978" y="12724"/>
                        <a:pt x="6279" y="12446"/>
                      </a:cubicBezTo>
                      <a:cubicBezTo>
                        <a:pt x="6565" y="12216"/>
                        <a:pt x="7343" y="12017"/>
                        <a:pt x="8017" y="11938"/>
                      </a:cubicBezTo>
                      <a:cubicBezTo>
                        <a:pt x="8153" y="11920"/>
                        <a:pt x="8306" y="11913"/>
                        <a:pt x="8471" y="11913"/>
                      </a:cubicBezTo>
                      <a:cubicBezTo>
                        <a:pt x="9109" y="11913"/>
                        <a:pt x="9936" y="12018"/>
                        <a:pt x="10698" y="12018"/>
                      </a:cubicBezTo>
                      <a:cubicBezTo>
                        <a:pt x="10720" y="12018"/>
                        <a:pt x="10742" y="12017"/>
                        <a:pt x="10764" y="12017"/>
                      </a:cubicBezTo>
                      <a:cubicBezTo>
                        <a:pt x="11748" y="12009"/>
                        <a:pt x="12589" y="11755"/>
                        <a:pt x="13121" y="11716"/>
                      </a:cubicBezTo>
                      <a:cubicBezTo>
                        <a:pt x="13193" y="11709"/>
                        <a:pt x="13263" y="11706"/>
                        <a:pt x="13330" y="11706"/>
                      </a:cubicBezTo>
                      <a:close/>
                      <a:moveTo>
                        <a:pt x="32453" y="11706"/>
                      </a:moveTo>
                      <a:cubicBezTo>
                        <a:pt x="32892" y="11706"/>
                        <a:pt x="33247" y="11829"/>
                        <a:pt x="33322" y="11946"/>
                      </a:cubicBezTo>
                      <a:cubicBezTo>
                        <a:pt x="33402" y="12089"/>
                        <a:pt x="33640" y="12232"/>
                        <a:pt x="33878" y="12382"/>
                      </a:cubicBezTo>
                      <a:cubicBezTo>
                        <a:pt x="34116" y="12533"/>
                        <a:pt x="33481" y="12708"/>
                        <a:pt x="32925" y="12962"/>
                      </a:cubicBezTo>
                      <a:cubicBezTo>
                        <a:pt x="32489" y="13144"/>
                        <a:pt x="32036" y="13303"/>
                        <a:pt x="31576" y="13430"/>
                      </a:cubicBezTo>
                      <a:cubicBezTo>
                        <a:pt x="31139" y="13565"/>
                        <a:pt x="31171" y="13732"/>
                        <a:pt x="30901" y="13859"/>
                      </a:cubicBezTo>
                      <a:cubicBezTo>
                        <a:pt x="30795" y="13914"/>
                        <a:pt x="30674" y="13933"/>
                        <a:pt x="30524" y="13933"/>
                      </a:cubicBezTo>
                      <a:cubicBezTo>
                        <a:pt x="30305" y="13933"/>
                        <a:pt x="30025" y="13892"/>
                        <a:pt x="29639" y="13859"/>
                      </a:cubicBezTo>
                      <a:cubicBezTo>
                        <a:pt x="29406" y="13839"/>
                        <a:pt x="29205" y="13832"/>
                        <a:pt x="29014" y="13832"/>
                      </a:cubicBezTo>
                      <a:cubicBezTo>
                        <a:pt x="28672" y="13832"/>
                        <a:pt x="28365" y="13854"/>
                        <a:pt x="27972" y="13859"/>
                      </a:cubicBezTo>
                      <a:cubicBezTo>
                        <a:pt x="27667" y="13863"/>
                        <a:pt x="27296" y="13865"/>
                        <a:pt x="26953" y="13865"/>
                      </a:cubicBezTo>
                      <a:cubicBezTo>
                        <a:pt x="26611" y="13865"/>
                        <a:pt x="26298" y="13863"/>
                        <a:pt x="26107" y="13859"/>
                      </a:cubicBezTo>
                      <a:cubicBezTo>
                        <a:pt x="25726" y="13851"/>
                        <a:pt x="25663" y="13708"/>
                        <a:pt x="25663" y="13708"/>
                      </a:cubicBezTo>
                      <a:cubicBezTo>
                        <a:pt x="25694" y="13565"/>
                        <a:pt x="25718" y="13462"/>
                        <a:pt x="25670" y="13438"/>
                      </a:cubicBezTo>
                      <a:cubicBezTo>
                        <a:pt x="25305" y="13208"/>
                        <a:pt x="25242" y="12684"/>
                        <a:pt x="25496" y="12446"/>
                      </a:cubicBezTo>
                      <a:cubicBezTo>
                        <a:pt x="25750" y="12216"/>
                        <a:pt x="26504" y="12017"/>
                        <a:pt x="27171" y="11938"/>
                      </a:cubicBezTo>
                      <a:cubicBezTo>
                        <a:pt x="27303" y="11920"/>
                        <a:pt x="27454" y="11913"/>
                        <a:pt x="27619" y="11913"/>
                      </a:cubicBezTo>
                      <a:cubicBezTo>
                        <a:pt x="28255" y="11913"/>
                        <a:pt x="29098" y="12018"/>
                        <a:pt x="29867" y="12018"/>
                      </a:cubicBezTo>
                      <a:cubicBezTo>
                        <a:pt x="29889" y="12018"/>
                        <a:pt x="29911" y="12017"/>
                        <a:pt x="29933" y="12017"/>
                      </a:cubicBezTo>
                      <a:cubicBezTo>
                        <a:pt x="30909" y="12009"/>
                        <a:pt x="31719" y="11755"/>
                        <a:pt x="32243" y="11716"/>
                      </a:cubicBezTo>
                      <a:cubicBezTo>
                        <a:pt x="32314" y="11709"/>
                        <a:pt x="32384" y="11706"/>
                        <a:pt x="32453" y="11706"/>
                      </a:cubicBezTo>
                      <a:close/>
                      <a:moveTo>
                        <a:pt x="51567" y="11709"/>
                      </a:moveTo>
                      <a:cubicBezTo>
                        <a:pt x="52014" y="11709"/>
                        <a:pt x="52392" y="11827"/>
                        <a:pt x="52475" y="11946"/>
                      </a:cubicBezTo>
                      <a:lnTo>
                        <a:pt x="52475" y="11954"/>
                      </a:lnTo>
                      <a:cubicBezTo>
                        <a:pt x="52579" y="12089"/>
                        <a:pt x="52833" y="12232"/>
                        <a:pt x="53095" y="12382"/>
                      </a:cubicBezTo>
                      <a:cubicBezTo>
                        <a:pt x="53356" y="12541"/>
                        <a:pt x="52737" y="12708"/>
                        <a:pt x="52213" y="12962"/>
                      </a:cubicBezTo>
                      <a:cubicBezTo>
                        <a:pt x="51793" y="13152"/>
                        <a:pt x="51364" y="13311"/>
                        <a:pt x="50920" y="13438"/>
                      </a:cubicBezTo>
                      <a:cubicBezTo>
                        <a:pt x="50499" y="13565"/>
                        <a:pt x="50555" y="13732"/>
                        <a:pt x="50301" y="13867"/>
                      </a:cubicBezTo>
                      <a:cubicBezTo>
                        <a:pt x="50202" y="13918"/>
                        <a:pt x="50086" y="13935"/>
                        <a:pt x="49940" y="13935"/>
                      </a:cubicBezTo>
                      <a:cubicBezTo>
                        <a:pt x="49720" y="13935"/>
                        <a:pt x="49434" y="13895"/>
                        <a:pt x="49038" y="13867"/>
                      </a:cubicBezTo>
                      <a:cubicBezTo>
                        <a:pt x="48786" y="13845"/>
                        <a:pt x="48571" y="13838"/>
                        <a:pt x="48369" y="13838"/>
                      </a:cubicBezTo>
                      <a:cubicBezTo>
                        <a:pt x="48045" y="13838"/>
                        <a:pt x="47751" y="13857"/>
                        <a:pt x="47380" y="13867"/>
                      </a:cubicBezTo>
                      <a:cubicBezTo>
                        <a:pt x="47074" y="13871"/>
                        <a:pt x="46703" y="13873"/>
                        <a:pt x="46361" y="13873"/>
                      </a:cubicBezTo>
                      <a:cubicBezTo>
                        <a:pt x="46018" y="13873"/>
                        <a:pt x="45705" y="13871"/>
                        <a:pt x="45514" y="13867"/>
                      </a:cubicBezTo>
                      <a:cubicBezTo>
                        <a:pt x="45125" y="13851"/>
                        <a:pt x="45038" y="13708"/>
                        <a:pt x="45038" y="13708"/>
                      </a:cubicBezTo>
                      <a:cubicBezTo>
                        <a:pt x="45054" y="13573"/>
                        <a:pt x="45062" y="13462"/>
                        <a:pt x="45022" y="13438"/>
                      </a:cubicBezTo>
                      <a:cubicBezTo>
                        <a:pt x="44625" y="13208"/>
                        <a:pt x="44490" y="12692"/>
                        <a:pt x="44713" y="12454"/>
                      </a:cubicBezTo>
                      <a:cubicBezTo>
                        <a:pt x="44935" y="12216"/>
                        <a:pt x="45665" y="12017"/>
                        <a:pt x="46316" y="11938"/>
                      </a:cubicBezTo>
                      <a:cubicBezTo>
                        <a:pt x="46439" y="11923"/>
                        <a:pt x="46579" y="11917"/>
                        <a:pt x="46731" y="11917"/>
                      </a:cubicBezTo>
                      <a:cubicBezTo>
                        <a:pt x="47358" y="11917"/>
                        <a:pt x="48197" y="12018"/>
                        <a:pt x="48964" y="12018"/>
                      </a:cubicBezTo>
                      <a:cubicBezTo>
                        <a:pt x="49007" y="12018"/>
                        <a:pt x="49051" y="12018"/>
                        <a:pt x="49094" y="12017"/>
                      </a:cubicBezTo>
                      <a:cubicBezTo>
                        <a:pt x="50086" y="12009"/>
                        <a:pt x="50856" y="11755"/>
                        <a:pt x="51380" y="11716"/>
                      </a:cubicBezTo>
                      <a:cubicBezTo>
                        <a:pt x="51443" y="11711"/>
                        <a:pt x="51506" y="11709"/>
                        <a:pt x="51567" y="11709"/>
                      </a:cubicBezTo>
                      <a:close/>
                      <a:moveTo>
                        <a:pt x="42655" y="12684"/>
                      </a:moveTo>
                      <a:cubicBezTo>
                        <a:pt x="42964" y="12684"/>
                        <a:pt x="43374" y="12736"/>
                        <a:pt x="43768" y="12843"/>
                      </a:cubicBezTo>
                      <a:cubicBezTo>
                        <a:pt x="44443" y="13025"/>
                        <a:pt x="44649" y="13438"/>
                        <a:pt x="44649" y="13438"/>
                      </a:cubicBezTo>
                      <a:cubicBezTo>
                        <a:pt x="44887" y="13740"/>
                        <a:pt x="44863" y="13938"/>
                        <a:pt x="44411" y="14033"/>
                      </a:cubicBezTo>
                      <a:cubicBezTo>
                        <a:pt x="44121" y="14088"/>
                        <a:pt x="43692" y="14131"/>
                        <a:pt x="43391" y="14131"/>
                      </a:cubicBezTo>
                      <a:cubicBezTo>
                        <a:pt x="43214" y="14131"/>
                        <a:pt x="43081" y="14116"/>
                        <a:pt x="43046" y="14081"/>
                      </a:cubicBezTo>
                      <a:cubicBezTo>
                        <a:pt x="43006" y="14041"/>
                        <a:pt x="42966" y="13994"/>
                        <a:pt x="42935" y="13962"/>
                      </a:cubicBezTo>
                      <a:cubicBezTo>
                        <a:pt x="42760" y="13795"/>
                        <a:pt x="42061" y="13795"/>
                        <a:pt x="42069" y="13430"/>
                      </a:cubicBezTo>
                      <a:cubicBezTo>
                        <a:pt x="42069" y="13430"/>
                        <a:pt x="41998" y="12898"/>
                        <a:pt x="42188" y="12763"/>
                      </a:cubicBezTo>
                      <a:cubicBezTo>
                        <a:pt x="42264" y="12711"/>
                        <a:pt x="42434" y="12684"/>
                        <a:pt x="42655" y="12684"/>
                      </a:cubicBezTo>
                      <a:close/>
                      <a:moveTo>
                        <a:pt x="61922" y="12685"/>
                      </a:moveTo>
                      <a:cubicBezTo>
                        <a:pt x="62229" y="12685"/>
                        <a:pt x="62639" y="12738"/>
                        <a:pt x="63040" y="12843"/>
                      </a:cubicBezTo>
                      <a:cubicBezTo>
                        <a:pt x="63731" y="13025"/>
                        <a:pt x="64001" y="13438"/>
                        <a:pt x="64001" y="13438"/>
                      </a:cubicBezTo>
                      <a:cubicBezTo>
                        <a:pt x="64271" y="13740"/>
                        <a:pt x="64278" y="13938"/>
                        <a:pt x="63834" y="14033"/>
                      </a:cubicBezTo>
                      <a:cubicBezTo>
                        <a:pt x="63559" y="14092"/>
                        <a:pt x="63148" y="14133"/>
                        <a:pt x="62848" y="14133"/>
                      </a:cubicBezTo>
                      <a:cubicBezTo>
                        <a:pt x="62662" y="14133"/>
                        <a:pt x="62519" y="14117"/>
                        <a:pt x="62477" y="14081"/>
                      </a:cubicBezTo>
                      <a:lnTo>
                        <a:pt x="62477" y="14089"/>
                      </a:lnTo>
                      <a:cubicBezTo>
                        <a:pt x="62437" y="14041"/>
                        <a:pt x="62397" y="14002"/>
                        <a:pt x="62358" y="13970"/>
                      </a:cubicBezTo>
                      <a:cubicBezTo>
                        <a:pt x="62159" y="13795"/>
                        <a:pt x="61461" y="13795"/>
                        <a:pt x="61421" y="13438"/>
                      </a:cubicBezTo>
                      <a:cubicBezTo>
                        <a:pt x="61421" y="13438"/>
                        <a:pt x="61278" y="12898"/>
                        <a:pt x="61453" y="12771"/>
                      </a:cubicBezTo>
                      <a:cubicBezTo>
                        <a:pt x="61524" y="12714"/>
                        <a:pt x="61695" y="12685"/>
                        <a:pt x="61922" y="12685"/>
                      </a:cubicBezTo>
                      <a:close/>
                      <a:moveTo>
                        <a:pt x="4169" y="12689"/>
                      </a:moveTo>
                      <a:cubicBezTo>
                        <a:pt x="4476" y="12689"/>
                        <a:pt x="4865" y="12739"/>
                        <a:pt x="5223" y="12843"/>
                      </a:cubicBezTo>
                      <a:cubicBezTo>
                        <a:pt x="5851" y="13025"/>
                        <a:pt x="5954" y="13438"/>
                        <a:pt x="5954" y="13438"/>
                      </a:cubicBezTo>
                      <a:cubicBezTo>
                        <a:pt x="6112" y="13740"/>
                        <a:pt x="6033" y="13938"/>
                        <a:pt x="5557" y="14033"/>
                      </a:cubicBezTo>
                      <a:cubicBezTo>
                        <a:pt x="5244" y="14090"/>
                        <a:pt x="4784" y="14136"/>
                        <a:pt x="4481" y="14136"/>
                      </a:cubicBezTo>
                      <a:cubicBezTo>
                        <a:pt x="4316" y="14136"/>
                        <a:pt x="4198" y="14123"/>
                        <a:pt x="4176" y="14089"/>
                      </a:cubicBezTo>
                      <a:cubicBezTo>
                        <a:pt x="4152" y="14049"/>
                        <a:pt x="4120" y="14010"/>
                        <a:pt x="4096" y="13970"/>
                      </a:cubicBezTo>
                      <a:cubicBezTo>
                        <a:pt x="3969" y="13803"/>
                        <a:pt x="3271" y="13803"/>
                        <a:pt x="3374" y="13438"/>
                      </a:cubicBezTo>
                      <a:cubicBezTo>
                        <a:pt x="3374" y="13438"/>
                        <a:pt x="3438" y="12906"/>
                        <a:pt x="3660" y="12771"/>
                      </a:cubicBezTo>
                      <a:cubicBezTo>
                        <a:pt x="3752" y="12717"/>
                        <a:pt x="3937" y="12689"/>
                        <a:pt x="4169" y="12689"/>
                      </a:cubicBezTo>
                      <a:close/>
                      <a:moveTo>
                        <a:pt x="23415" y="12685"/>
                      </a:moveTo>
                      <a:cubicBezTo>
                        <a:pt x="23724" y="12685"/>
                        <a:pt x="24121" y="12738"/>
                        <a:pt x="24496" y="12843"/>
                      </a:cubicBezTo>
                      <a:cubicBezTo>
                        <a:pt x="25147" y="13025"/>
                        <a:pt x="25305" y="13438"/>
                        <a:pt x="25305" y="13438"/>
                      </a:cubicBezTo>
                      <a:cubicBezTo>
                        <a:pt x="25504" y="13740"/>
                        <a:pt x="25448" y="13938"/>
                        <a:pt x="24988" y="14033"/>
                      </a:cubicBezTo>
                      <a:cubicBezTo>
                        <a:pt x="24683" y="14095"/>
                        <a:pt x="24226" y="14144"/>
                        <a:pt x="23923" y="14144"/>
                      </a:cubicBezTo>
                      <a:cubicBezTo>
                        <a:pt x="23761" y="14144"/>
                        <a:pt x="23642" y="14130"/>
                        <a:pt x="23615" y="14097"/>
                      </a:cubicBezTo>
                      <a:cubicBezTo>
                        <a:pt x="23575" y="14041"/>
                        <a:pt x="23551" y="14002"/>
                        <a:pt x="23519" y="13962"/>
                      </a:cubicBezTo>
                      <a:lnTo>
                        <a:pt x="23519" y="13970"/>
                      </a:lnTo>
                      <a:cubicBezTo>
                        <a:pt x="23369" y="13795"/>
                        <a:pt x="22670" y="13795"/>
                        <a:pt x="22726" y="13438"/>
                      </a:cubicBezTo>
                      <a:cubicBezTo>
                        <a:pt x="22726" y="13438"/>
                        <a:pt x="22726" y="12898"/>
                        <a:pt x="22924" y="12771"/>
                      </a:cubicBezTo>
                      <a:cubicBezTo>
                        <a:pt x="23008" y="12714"/>
                        <a:pt x="23187" y="12685"/>
                        <a:pt x="23415" y="12685"/>
                      </a:cubicBezTo>
                      <a:close/>
                      <a:moveTo>
                        <a:pt x="15572" y="12410"/>
                      </a:moveTo>
                      <a:cubicBezTo>
                        <a:pt x="15605" y="12410"/>
                        <a:pt x="15622" y="12414"/>
                        <a:pt x="15622" y="12414"/>
                      </a:cubicBezTo>
                      <a:cubicBezTo>
                        <a:pt x="15622" y="12414"/>
                        <a:pt x="16511" y="12470"/>
                        <a:pt x="16542" y="12740"/>
                      </a:cubicBezTo>
                      <a:cubicBezTo>
                        <a:pt x="16550" y="12978"/>
                        <a:pt x="16598" y="13216"/>
                        <a:pt x="16693" y="13438"/>
                      </a:cubicBezTo>
                      <a:cubicBezTo>
                        <a:pt x="16733" y="13525"/>
                        <a:pt x="16892" y="13803"/>
                        <a:pt x="17058" y="13906"/>
                      </a:cubicBezTo>
                      <a:cubicBezTo>
                        <a:pt x="17217" y="14010"/>
                        <a:pt x="17265" y="14089"/>
                        <a:pt x="17233" y="14168"/>
                      </a:cubicBezTo>
                      <a:cubicBezTo>
                        <a:pt x="17213" y="14242"/>
                        <a:pt x="16914" y="14248"/>
                        <a:pt x="16823" y="14248"/>
                      </a:cubicBezTo>
                      <a:cubicBezTo>
                        <a:pt x="16806" y="14248"/>
                        <a:pt x="16796" y="14248"/>
                        <a:pt x="16796" y="14248"/>
                      </a:cubicBezTo>
                      <a:cubicBezTo>
                        <a:pt x="16233" y="14176"/>
                        <a:pt x="15391" y="14168"/>
                        <a:pt x="15391" y="14168"/>
                      </a:cubicBezTo>
                      <a:cubicBezTo>
                        <a:pt x="15169" y="14168"/>
                        <a:pt x="14963" y="14192"/>
                        <a:pt x="14748" y="14240"/>
                      </a:cubicBezTo>
                      <a:lnTo>
                        <a:pt x="14764" y="14240"/>
                      </a:lnTo>
                      <a:cubicBezTo>
                        <a:pt x="14582" y="14279"/>
                        <a:pt x="13740" y="14272"/>
                        <a:pt x="13121" y="14279"/>
                      </a:cubicBezTo>
                      <a:cubicBezTo>
                        <a:pt x="12502" y="14279"/>
                        <a:pt x="11923" y="14232"/>
                        <a:pt x="11899" y="13906"/>
                      </a:cubicBezTo>
                      <a:cubicBezTo>
                        <a:pt x="11875" y="13589"/>
                        <a:pt x="12574" y="13430"/>
                        <a:pt x="12574" y="13430"/>
                      </a:cubicBezTo>
                      <a:cubicBezTo>
                        <a:pt x="12574" y="13430"/>
                        <a:pt x="12947" y="13359"/>
                        <a:pt x="13550" y="13160"/>
                      </a:cubicBezTo>
                      <a:cubicBezTo>
                        <a:pt x="14161" y="12970"/>
                        <a:pt x="14614" y="12827"/>
                        <a:pt x="15026" y="12597"/>
                      </a:cubicBezTo>
                      <a:cubicBezTo>
                        <a:pt x="15313" y="12434"/>
                        <a:pt x="15492" y="12410"/>
                        <a:pt x="15572" y="12410"/>
                      </a:cubicBezTo>
                      <a:close/>
                      <a:moveTo>
                        <a:pt x="53999" y="12416"/>
                      </a:moveTo>
                      <a:cubicBezTo>
                        <a:pt x="54041" y="12416"/>
                        <a:pt x="54063" y="12422"/>
                        <a:pt x="54063" y="12422"/>
                      </a:cubicBezTo>
                      <a:cubicBezTo>
                        <a:pt x="54063" y="12422"/>
                        <a:pt x="54976" y="12478"/>
                        <a:pt x="55071" y="12748"/>
                      </a:cubicBezTo>
                      <a:cubicBezTo>
                        <a:pt x="55142" y="12994"/>
                        <a:pt x="55254" y="13232"/>
                        <a:pt x="55404" y="13438"/>
                      </a:cubicBezTo>
                      <a:cubicBezTo>
                        <a:pt x="55531" y="13629"/>
                        <a:pt x="55698" y="13787"/>
                        <a:pt x="55889" y="13914"/>
                      </a:cubicBezTo>
                      <a:cubicBezTo>
                        <a:pt x="56071" y="14010"/>
                        <a:pt x="56135" y="14089"/>
                        <a:pt x="56135" y="14176"/>
                      </a:cubicBezTo>
                      <a:cubicBezTo>
                        <a:pt x="56128" y="14242"/>
                        <a:pt x="55840" y="14248"/>
                        <a:pt x="55744" y="14248"/>
                      </a:cubicBezTo>
                      <a:cubicBezTo>
                        <a:pt x="55725" y="14248"/>
                        <a:pt x="55714" y="14248"/>
                        <a:pt x="55714" y="14248"/>
                      </a:cubicBezTo>
                      <a:cubicBezTo>
                        <a:pt x="55127" y="14184"/>
                        <a:pt x="54285" y="14176"/>
                        <a:pt x="54285" y="14176"/>
                      </a:cubicBezTo>
                      <a:cubicBezTo>
                        <a:pt x="54258" y="14175"/>
                        <a:pt x="54232" y="14175"/>
                        <a:pt x="54205" y="14175"/>
                      </a:cubicBezTo>
                      <a:cubicBezTo>
                        <a:pt x="54019" y="14175"/>
                        <a:pt x="53840" y="14199"/>
                        <a:pt x="53666" y="14248"/>
                      </a:cubicBezTo>
                      <a:lnTo>
                        <a:pt x="53666" y="14240"/>
                      </a:lnTo>
                      <a:cubicBezTo>
                        <a:pt x="53499" y="14279"/>
                        <a:pt x="52658" y="14279"/>
                        <a:pt x="52039" y="14279"/>
                      </a:cubicBezTo>
                      <a:cubicBezTo>
                        <a:pt x="52003" y="14280"/>
                        <a:pt x="51968" y="14280"/>
                        <a:pt x="51933" y="14280"/>
                      </a:cubicBezTo>
                      <a:cubicBezTo>
                        <a:pt x="51354" y="14280"/>
                        <a:pt x="50826" y="14214"/>
                        <a:pt x="50721" y="13914"/>
                      </a:cubicBezTo>
                      <a:cubicBezTo>
                        <a:pt x="50618" y="13589"/>
                        <a:pt x="51269" y="13438"/>
                        <a:pt x="51269" y="13438"/>
                      </a:cubicBezTo>
                      <a:cubicBezTo>
                        <a:pt x="51578" y="13367"/>
                        <a:pt x="51888" y="13271"/>
                        <a:pt x="52182" y="13168"/>
                      </a:cubicBezTo>
                      <a:cubicBezTo>
                        <a:pt x="52737" y="12978"/>
                        <a:pt x="53158" y="12827"/>
                        <a:pt x="53507" y="12597"/>
                      </a:cubicBezTo>
                      <a:cubicBezTo>
                        <a:pt x="53743" y="12442"/>
                        <a:pt x="53913" y="12416"/>
                        <a:pt x="53999" y="12416"/>
                      </a:cubicBezTo>
                      <a:close/>
                      <a:moveTo>
                        <a:pt x="34788" y="12418"/>
                      </a:moveTo>
                      <a:cubicBezTo>
                        <a:pt x="34821" y="12418"/>
                        <a:pt x="34838" y="12422"/>
                        <a:pt x="34838" y="12422"/>
                      </a:cubicBezTo>
                      <a:cubicBezTo>
                        <a:pt x="34838" y="12422"/>
                        <a:pt x="35743" y="12478"/>
                        <a:pt x="35807" y="12748"/>
                      </a:cubicBezTo>
                      <a:cubicBezTo>
                        <a:pt x="35846" y="12986"/>
                        <a:pt x="35926" y="13224"/>
                        <a:pt x="36053" y="13438"/>
                      </a:cubicBezTo>
                      <a:cubicBezTo>
                        <a:pt x="36156" y="13629"/>
                        <a:pt x="36299" y="13787"/>
                        <a:pt x="36473" y="13914"/>
                      </a:cubicBezTo>
                      <a:cubicBezTo>
                        <a:pt x="36648" y="14010"/>
                        <a:pt x="36704" y="14097"/>
                        <a:pt x="36688" y="14176"/>
                      </a:cubicBezTo>
                      <a:cubicBezTo>
                        <a:pt x="36672" y="14256"/>
                        <a:pt x="36259" y="14256"/>
                        <a:pt x="36259" y="14256"/>
                      </a:cubicBezTo>
                      <a:cubicBezTo>
                        <a:pt x="35680" y="14184"/>
                        <a:pt x="34838" y="14176"/>
                        <a:pt x="34838" y="14176"/>
                      </a:cubicBezTo>
                      <a:cubicBezTo>
                        <a:pt x="34624" y="14176"/>
                        <a:pt x="34418" y="14200"/>
                        <a:pt x="34211" y="14248"/>
                      </a:cubicBezTo>
                      <a:cubicBezTo>
                        <a:pt x="34029" y="14287"/>
                        <a:pt x="33195" y="14279"/>
                        <a:pt x="32576" y="14287"/>
                      </a:cubicBezTo>
                      <a:cubicBezTo>
                        <a:pt x="31949" y="14287"/>
                        <a:pt x="31370" y="14240"/>
                        <a:pt x="31306" y="13914"/>
                      </a:cubicBezTo>
                      <a:cubicBezTo>
                        <a:pt x="31243" y="13597"/>
                        <a:pt x="31917" y="13438"/>
                        <a:pt x="31917" y="13438"/>
                      </a:cubicBezTo>
                      <a:cubicBezTo>
                        <a:pt x="32235" y="13367"/>
                        <a:pt x="32552" y="13279"/>
                        <a:pt x="32862" y="13168"/>
                      </a:cubicBezTo>
                      <a:cubicBezTo>
                        <a:pt x="33449" y="12970"/>
                        <a:pt x="33886" y="12827"/>
                        <a:pt x="34267" y="12605"/>
                      </a:cubicBezTo>
                      <a:cubicBezTo>
                        <a:pt x="34531" y="12442"/>
                        <a:pt x="34707" y="12418"/>
                        <a:pt x="34788" y="12418"/>
                      </a:cubicBezTo>
                      <a:close/>
                      <a:moveTo>
                        <a:pt x="41745" y="11535"/>
                      </a:moveTo>
                      <a:cubicBezTo>
                        <a:pt x="42201" y="11535"/>
                        <a:pt x="42621" y="11647"/>
                        <a:pt x="42895" y="11906"/>
                      </a:cubicBezTo>
                      <a:cubicBezTo>
                        <a:pt x="43323" y="12311"/>
                        <a:pt x="42403" y="12478"/>
                        <a:pt x="42117" y="12557"/>
                      </a:cubicBezTo>
                      <a:cubicBezTo>
                        <a:pt x="41831" y="12636"/>
                        <a:pt x="41649" y="12700"/>
                        <a:pt x="41752" y="12922"/>
                      </a:cubicBezTo>
                      <a:cubicBezTo>
                        <a:pt x="41807" y="13081"/>
                        <a:pt x="41815" y="13263"/>
                        <a:pt x="41776" y="13430"/>
                      </a:cubicBezTo>
                      <a:cubicBezTo>
                        <a:pt x="41712" y="13859"/>
                        <a:pt x="42220" y="13779"/>
                        <a:pt x="42704" y="14089"/>
                      </a:cubicBezTo>
                      <a:cubicBezTo>
                        <a:pt x="43196" y="14399"/>
                        <a:pt x="43006" y="14613"/>
                        <a:pt x="42593" y="14740"/>
                      </a:cubicBezTo>
                      <a:cubicBezTo>
                        <a:pt x="42180" y="14859"/>
                        <a:pt x="40990" y="14811"/>
                        <a:pt x="40244" y="14875"/>
                      </a:cubicBezTo>
                      <a:lnTo>
                        <a:pt x="40188" y="14875"/>
                      </a:lnTo>
                      <a:cubicBezTo>
                        <a:pt x="39791" y="14867"/>
                        <a:pt x="39402" y="14835"/>
                        <a:pt x="39013" y="14780"/>
                      </a:cubicBezTo>
                      <a:cubicBezTo>
                        <a:pt x="38521" y="14724"/>
                        <a:pt x="38537" y="14629"/>
                        <a:pt x="38164" y="14518"/>
                      </a:cubicBezTo>
                      <a:cubicBezTo>
                        <a:pt x="38053" y="14494"/>
                        <a:pt x="37942" y="14470"/>
                        <a:pt x="37831" y="14446"/>
                      </a:cubicBezTo>
                      <a:cubicBezTo>
                        <a:pt x="37402" y="14351"/>
                        <a:pt x="37005" y="14176"/>
                        <a:pt x="36640" y="13930"/>
                      </a:cubicBezTo>
                      <a:cubicBezTo>
                        <a:pt x="36465" y="13803"/>
                        <a:pt x="36331" y="13629"/>
                        <a:pt x="36251" y="13430"/>
                      </a:cubicBezTo>
                      <a:cubicBezTo>
                        <a:pt x="36251" y="13430"/>
                        <a:pt x="36045" y="12652"/>
                        <a:pt x="36243" y="12398"/>
                      </a:cubicBezTo>
                      <a:cubicBezTo>
                        <a:pt x="36442" y="12144"/>
                        <a:pt x="37283" y="12033"/>
                        <a:pt x="38664" y="11962"/>
                      </a:cubicBezTo>
                      <a:cubicBezTo>
                        <a:pt x="40045" y="11898"/>
                        <a:pt x="40236" y="11819"/>
                        <a:pt x="40958" y="11636"/>
                      </a:cubicBezTo>
                      <a:cubicBezTo>
                        <a:pt x="41219" y="11570"/>
                        <a:pt x="41487" y="11535"/>
                        <a:pt x="41745" y="11535"/>
                      </a:cubicBezTo>
                      <a:close/>
                      <a:moveTo>
                        <a:pt x="60847" y="11534"/>
                      </a:moveTo>
                      <a:cubicBezTo>
                        <a:pt x="61300" y="11534"/>
                        <a:pt x="61731" y="11645"/>
                        <a:pt x="62040" y="11898"/>
                      </a:cubicBezTo>
                      <a:cubicBezTo>
                        <a:pt x="62524" y="12303"/>
                        <a:pt x="61619" y="12470"/>
                        <a:pt x="61350" y="12549"/>
                      </a:cubicBezTo>
                      <a:cubicBezTo>
                        <a:pt x="61080" y="12629"/>
                        <a:pt x="60905" y="12700"/>
                        <a:pt x="61024" y="12914"/>
                      </a:cubicBezTo>
                      <a:cubicBezTo>
                        <a:pt x="61103" y="13073"/>
                        <a:pt x="61135" y="13256"/>
                        <a:pt x="61119" y="13430"/>
                      </a:cubicBezTo>
                      <a:cubicBezTo>
                        <a:pt x="61119" y="13851"/>
                        <a:pt x="61604" y="13771"/>
                        <a:pt x="62135" y="14081"/>
                      </a:cubicBezTo>
                      <a:cubicBezTo>
                        <a:pt x="62667" y="14391"/>
                        <a:pt x="62508" y="14613"/>
                        <a:pt x="62112" y="14732"/>
                      </a:cubicBezTo>
                      <a:cubicBezTo>
                        <a:pt x="61707" y="14859"/>
                        <a:pt x="60508" y="14803"/>
                        <a:pt x="59770" y="14867"/>
                      </a:cubicBezTo>
                      <a:lnTo>
                        <a:pt x="59714" y="14875"/>
                      </a:lnTo>
                      <a:cubicBezTo>
                        <a:pt x="59318" y="14867"/>
                        <a:pt x="58921" y="14835"/>
                        <a:pt x="58524" y="14780"/>
                      </a:cubicBezTo>
                      <a:cubicBezTo>
                        <a:pt x="58032" y="14724"/>
                        <a:pt x="58040" y="14629"/>
                        <a:pt x="57651" y="14518"/>
                      </a:cubicBezTo>
                      <a:cubicBezTo>
                        <a:pt x="57532" y="14486"/>
                        <a:pt x="57420" y="14462"/>
                        <a:pt x="57301" y="14446"/>
                      </a:cubicBezTo>
                      <a:cubicBezTo>
                        <a:pt x="56857" y="14343"/>
                        <a:pt x="56428" y="14168"/>
                        <a:pt x="56039" y="13922"/>
                      </a:cubicBezTo>
                      <a:cubicBezTo>
                        <a:pt x="55857" y="13795"/>
                        <a:pt x="55698" y="13629"/>
                        <a:pt x="55595" y="13430"/>
                      </a:cubicBezTo>
                      <a:cubicBezTo>
                        <a:pt x="55595" y="13430"/>
                        <a:pt x="55285" y="12652"/>
                        <a:pt x="55452" y="12398"/>
                      </a:cubicBezTo>
                      <a:cubicBezTo>
                        <a:pt x="55611" y="12144"/>
                        <a:pt x="56444" y="12033"/>
                        <a:pt x="57817" y="11962"/>
                      </a:cubicBezTo>
                      <a:cubicBezTo>
                        <a:pt x="59191" y="11898"/>
                        <a:pt x="59373" y="11819"/>
                        <a:pt x="60072" y="11636"/>
                      </a:cubicBezTo>
                      <a:cubicBezTo>
                        <a:pt x="60325" y="11570"/>
                        <a:pt x="60590" y="11534"/>
                        <a:pt x="60847" y="11534"/>
                      </a:cubicBezTo>
                      <a:close/>
                      <a:moveTo>
                        <a:pt x="22650" y="11542"/>
                      </a:moveTo>
                      <a:cubicBezTo>
                        <a:pt x="23106" y="11542"/>
                        <a:pt x="23512" y="11653"/>
                        <a:pt x="23750" y="11906"/>
                      </a:cubicBezTo>
                      <a:cubicBezTo>
                        <a:pt x="24123" y="12311"/>
                        <a:pt x="23178" y="12478"/>
                        <a:pt x="22884" y="12557"/>
                      </a:cubicBezTo>
                      <a:cubicBezTo>
                        <a:pt x="22591" y="12636"/>
                        <a:pt x="22400" y="12708"/>
                        <a:pt x="22472" y="12922"/>
                      </a:cubicBezTo>
                      <a:cubicBezTo>
                        <a:pt x="22535" y="13144"/>
                        <a:pt x="22424" y="13438"/>
                        <a:pt x="22424" y="13438"/>
                      </a:cubicBezTo>
                      <a:cubicBezTo>
                        <a:pt x="22313" y="13859"/>
                        <a:pt x="22821" y="13779"/>
                        <a:pt x="23273" y="14089"/>
                      </a:cubicBezTo>
                      <a:cubicBezTo>
                        <a:pt x="23726" y="14399"/>
                        <a:pt x="23511" y="14621"/>
                        <a:pt x="23075" y="14740"/>
                      </a:cubicBezTo>
                      <a:cubicBezTo>
                        <a:pt x="22646" y="14867"/>
                        <a:pt x="21464" y="14811"/>
                        <a:pt x="20702" y="14875"/>
                      </a:cubicBezTo>
                      <a:lnTo>
                        <a:pt x="20647" y="14883"/>
                      </a:lnTo>
                      <a:lnTo>
                        <a:pt x="20647" y="14883"/>
                      </a:lnTo>
                      <a:cubicBezTo>
                        <a:pt x="20260" y="14874"/>
                        <a:pt x="19874" y="14843"/>
                        <a:pt x="19487" y="14787"/>
                      </a:cubicBezTo>
                      <a:cubicBezTo>
                        <a:pt x="19011" y="14724"/>
                        <a:pt x="19035" y="14637"/>
                        <a:pt x="18678" y="14526"/>
                      </a:cubicBezTo>
                      <a:cubicBezTo>
                        <a:pt x="18566" y="14494"/>
                        <a:pt x="18463" y="14470"/>
                        <a:pt x="18352" y="14454"/>
                      </a:cubicBezTo>
                      <a:cubicBezTo>
                        <a:pt x="17939" y="14359"/>
                        <a:pt x="17487" y="14160"/>
                        <a:pt x="17225" y="13930"/>
                      </a:cubicBezTo>
                      <a:cubicBezTo>
                        <a:pt x="17066" y="13803"/>
                        <a:pt x="16955" y="13629"/>
                        <a:pt x="16900" y="13438"/>
                      </a:cubicBezTo>
                      <a:cubicBezTo>
                        <a:pt x="16900" y="13438"/>
                        <a:pt x="16796" y="12652"/>
                        <a:pt x="17027" y="12406"/>
                      </a:cubicBezTo>
                      <a:cubicBezTo>
                        <a:pt x="17257" y="12152"/>
                        <a:pt x="18114" y="12041"/>
                        <a:pt x="19503" y="11970"/>
                      </a:cubicBezTo>
                      <a:cubicBezTo>
                        <a:pt x="20892" y="11906"/>
                        <a:pt x="21098" y="11827"/>
                        <a:pt x="21845" y="11644"/>
                      </a:cubicBezTo>
                      <a:cubicBezTo>
                        <a:pt x="22115" y="11578"/>
                        <a:pt x="22391" y="11542"/>
                        <a:pt x="22650" y="11542"/>
                      </a:cubicBezTo>
                      <a:close/>
                      <a:moveTo>
                        <a:pt x="8602" y="13906"/>
                      </a:moveTo>
                      <a:cubicBezTo>
                        <a:pt x="9928" y="13906"/>
                        <a:pt x="11334" y="14046"/>
                        <a:pt x="11859" y="14216"/>
                      </a:cubicBezTo>
                      <a:cubicBezTo>
                        <a:pt x="12391" y="14383"/>
                        <a:pt x="13066" y="14335"/>
                        <a:pt x="13732" y="14351"/>
                      </a:cubicBezTo>
                      <a:cubicBezTo>
                        <a:pt x="14391" y="14367"/>
                        <a:pt x="14280" y="14597"/>
                        <a:pt x="14280" y="14597"/>
                      </a:cubicBezTo>
                      <a:cubicBezTo>
                        <a:pt x="14193" y="14724"/>
                        <a:pt x="14090" y="14843"/>
                        <a:pt x="13986" y="14954"/>
                      </a:cubicBezTo>
                      <a:cubicBezTo>
                        <a:pt x="13623" y="15352"/>
                        <a:pt x="13110" y="15446"/>
                        <a:pt x="12235" y="15446"/>
                      </a:cubicBezTo>
                      <a:cubicBezTo>
                        <a:pt x="12079" y="15446"/>
                        <a:pt x="11912" y="15443"/>
                        <a:pt x="11732" y="15438"/>
                      </a:cubicBezTo>
                      <a:cubicBezTo>
                        <a:pt x="10542" y="15407"/>
                        <a:pt x="10399" y="15264"/>
                        <a:pt x="9661" y="15081"/>
                      </a:cubicBezTo>
                      <a:cubicBezTo>
                        <a:pt x="8922" y="14891"/>
                        <a:pt x="8319" y="14891"/>
                        <a:pt x="7629" y="14859"/>
                      </a:cubicBezTo>
                      <a:cubicBezTo>
                        <a:pt x="6938" y="14827"/>
                        <a:pt x="5525" y="14756"/>
                        <a:pt x="4946" y="14629"/>
                      </a:cubicBezTo>
                      <a:cubicBezTo>
                        <a:pt x="4739" y="14589"/>
                        <a:pt x="4541" y="14486"/>
                        <a:pt x="4390" y="14343"/>
                      </a:cubicBezTo>
                      <a:cubicBezTo>
                        <a:pt x="4398" y="14335"/>
                        <a:pt x="4517" y="14176"/>
                        <a:pt x="4985" y="14152"/>
                      </a:cubicBezTo>
                      <a:cubicBezTo>
                        <a:pt x="5303" y="14145"/>
                        <a:pt x="5620" y="14105"/>
                        <a:pt x="5930" y="14033"/>
                      </a:cubicBezTo>
                      <a:lnTo>
                        <a:pt x="5914" y="14033"/>
                      </a:lnTo>
                      <a:cubicBezTo>
                        <a:pt x="6247" y="13970"/>
                        <a:pt x="7144" y="13922"/>
                        <a:pt x="8494" y="13906"/>
                      </a:cubicBezTo>
                      <a:cubicBezTo>
                        <a:pt x="8530" y="13906"/>
                        <a:pt x="8566" y="13906"/>
                        <a:pt x="8602" y="13906"/>
                      </a:cubicBezTo>
                      <a:close/>
                      <a:moveTo>
                        <a:pt x="28008" y="13906"/>
                      </a:moveTo>
                      <a:cubicBezTo>
                        <a:pt x="29321" y="13906"/>
                        <a:pt x="30757" y="14046"/>
                        <a:pt x="31298" y="14216"/>
                      </a:cubicBezTo>
                      <a:cubicBezTo>
                        <a:pt x="31854" y="14383"/>
                        <a:pt x="32521" y="14335"/>
                        <a:pt x="33187" y="14351"/>
                      </a:cubicBezTo>
                      <a:cubicBezTo>
                        <a:pt x="33854" y="14367"/>
                        <a:pt x="33775" y="14597"/>
                        <a:pt x="33775" y="14597"/>
                      </a:cubicBezTo>
                      <a:cubicBezTo>
                        <a:pt x="33695" y="14724"/>
                        <a:pt x="33616" y="14843"/>
                        <a:pt x="33521" y="14954"/>
                      </a:cubicBezTo>
                      <a:cubicBezTo>
                        <a:pt x="33204" y="15352"/>
                        <a:pt x="32704" y="15446"/>
                        <a:pt x="31832" y="15446"/>
                      </a:cubicBezTo>
                      <a:cubicBezTo>
                        <a:pt x="31677" y="15446"/>
                        <a:pt x="31510" y="15443"/>
                        <a:pt x="31330" y="15438"/>
                      </a:cubicBezTo>
                      <a:cubicBezTo>
                        <a:pt x="30139" y="15407"/>
                        <a:pt x="29973" y="15264"/>
                        <a:pt x="29211" y="15081"/>
                      </a:cubicBezTo>
                      <a:cubicBezTo>
                        <a:pt x="28449" y="14891"/>
                        <a:pt x="27845" y="14891"/>
                        <a:pt x="27147" y="14859"/>
                      </a:cubicBezTo>
                      <a:cubicBezTo>
                        <a:pt x="26456" y="14827"/>
                        <a:pt x="25035" y="14756"/>
                        <a:pt x="24440" y="14629"/>
                      </a:cubicBezTo>
                      <a:cubicBezTo>
                        <a:pt x="24218" y="14589"/>
                        <a:pt x="24012" y="14486"/>
                        <a:pt x="23845" y="14343"/>
                      </a:cubicBezTo>
                      <a:cubicBezTo>
                        <a:pt x="23845" y="14335"/>
                        <a:pt x="23940" y="14176"/>
                        <a:pt x="24408" y="14152"/>
                      </a:cubicBezTo>
                      <a:cubicBezTo>
                        <a:pt x="24718" y="14145"/>
                        <a:pt x="25028" y="14105"/>
                        <a:pt x="25337" y="14033"/>
                      </a:cubicBezTo>
                      <a:cubicBezTo>
                        <a:pt x="25663" y="13970"/>
                        <a:pt x="26552" y="13922"/>
                        <a:pt x="27901" y="13906"/>
                      </a:cubicBezTo>
                      <a:cubicBezTo>
                        <a:pt x="27937" y="13906"/>
                        <a:pt x="27972" y="13906"/>
                        <a:pt x="28008" y="13906"/>
                      </a:cubicBezTo>
                      <a:close/>
                      <a:moveTo>
                        <a:pt x="47515" y="13913"/>
                      </a:moveTo>
                      <a:cubicBezTo>
                        <a:pt x="48802" y="13913"/>
                        <a:pt x="50195" y="14050"/>
                        <a:pt x="50745" y="14216"/>
                      </a:cubicBezTo>
                      <a:cubicBezTo>
                        <a:pt x="51153" y="14339"/>
                        <a:pt x="51601" y="14348"/>
                        <a:pt x="52062" y="14348"/>
                      </a:cubicBezTo>
                      <a:cubicBezTo>
                        <a:pt x="52140" y="14348"/>
                        <a:pt x="52217" y="14348"/>
                        <a:pt x="52295" y="14348"/>
                      </a:cubicBezTo>
                      <a:cubicBezTo>
                        <a:pt x="52413" y="14348"/>
                        <a:pt x="52531" y="14348"/>
                        <a:pt x="52650" y="14351"/>
                      </a:cubicBezTo>
                      <a:cubicBezTo>
                        <a:pt x="53317" y="14367"/>
                        <a:pt x="53277" y="14597"/>
                        <a:pt x="53277" y="14597"/>
                      </a:cubicBezTo>
                      <a:lnTo>
                        <a:pt x="53269" y="14597"/>
                      </a:lnTo>
                      <a:cubicBezTo>
                        <a:pt x="53214" y="14724"/>
                        <a:pt x="53142" y="14843"/>
                        <a:pt x="53063" y="14954"/>
                      </a:cubicBezTo>
                      <a:cubicBezTo>
                        <a:pt x="52800" y="15352"/>
                        <a:pt x="52314" y="15446"/>
                        <a:pt x="51440" y="15446"/>
                      </a:cubicBezTo>
                      <a:cubicBezTo>
                        <a:pt x="51284" y="15446"/>
                        <a:pt x="51116" y="15443"/>
                        <a:pt x="50936" y="15438"/>
                      </a:cubicBezTo>
                      <a:cubicBezTo>
                        <a:pt x="49737" y="15407"/>
                        <a:pt x="49554" y="15264"/>
                        <a:pt x="48769" y="15081"/>
                      </a:cubicBezTo>
                      <a:cubicBezTo>
                        <a:pt x="47983" y="14891"/>
                        <a:pt x="47380" y="14891"/>
                        <a:pt x="46681" y="14859"/>
                      </a:cubicBezTo>
                      <a:cubicBezTo>
                        <a:pt x="45983" y="14827"/>
                        <a:pt x="44546" y="14756"/>
                        <a:pt x="43935" y="14629"/>
                      </a:cubicBezTo>
                      <a:cubicBezTo>
                        <a:pt x="43704" y="14581"/>
                        <a:pt x="43490" y="14486"/>
                        <a:pt x="43308" y="14343"/>
                      </a:cubicBezTo>
                      <a:cubicBezTo>
                        <a:pt x="43308" y="14335"/>
                        <a:pt x="43387" y="14176"/>
                        <a:pt x="43847" y="14152"/>
                      </a:cubicBezTo>
                      <a:cubicBezTo>
                        <a:pt x="44157" y="14145"/>
                        <a:pt x="44459" y="14105"/>
                        <a:pt x="44760" y="14033"/>
                      </a:cubicBezTo>
                      <a:cubicBezTo>
                        <a:pt x="45078" y="13970"/>
                        <a:pt x="45959" y="13922"/>
                        <a:pt x="47308" y="13914"/>
                      </a:cubicBezTo>
                      <a:cubicBezTo>
                        <a:pt x="47377" y="13914"/>
                        <a:pt x="47445" y="13913"/>
                        <a:pt x="47515" y="13913"/>
                      </a:cubicBezTo>
                      <a:close/>
                      <a:moveTo>
                        <a:pt x="4148" y="14598"/>
                      </a:moveTo>
                      <a:cubicBezTo>
                        <a:pt x="4200" y="14598"/>
                        <a:pt x="4277" y="14604"/>
                        <a:pt x="4390" y="14613"/>
                      </a:cubicBezTo>
                      <a:cubicBezTo>
                        <a:pt x="4882" y="14660"/>
                        <a:pt x="5549" y="14764"/>
                        <a:pt x="5890" y="14811"/>
                      </a:cubicBezTo>
                      <a:cubicBezTo>
                        <a:pt x="6239" y="14867"/>
                        <a:pt x="6597" y="14851"/>
                        <a:pt x="6803" y="14899"/>
                      </a:cubicBezTo>
                      <a:cubicBezTo>
                        <a:pt x="7375" y="15018"/>
                        <a:pt x="7486" y="15049"/>
                        <a:pt x="7271" y="15470"/>
                      </a:cubicBezTo>
                      <a:cubicBezTo>
                        <a:pt x="7065" y="15891"/>
                        <a:pt x="7001" y="15938"/>
                        <a:pt x="6930" y="16153"/>
                      </a:cubicBezTo>
                      <a:cubicBezTo>
                        <a:pt x="6867" y="16343"/>
                        <a:pt x="6755" y="16526"/>
                        <a:pt x="6613" y="16661"/>
                      </a:cubicBezTo>
                      <a:cubicBezTo>
                        <a:pt x="6484" y="16782"/>
                        <a:pt x="6264" y="17018"/>
                        <a:pt x="6031" y="17018"/>
                      </a:cubicBezTo>
                      <a:cubicBezTo>
                        <a:pt x="5990" y="17018"/>
                        <a:pt x="5948" y="17011"/>
                        <a:pt x="5906" y="16994"/>
                      </a:cubicBezTo>
                      <a:cubicBezTo>
                        <a:pt x="5628" y="16891"/>
                        <a:pt x="6049" y="16685"/>
                        <a:pt x="5485" y="16462"/>
                      </a:cubicBezTo>
                      <a:cubicBezTo>
                        <a:pt x="4922" y="16248"/>
                        <a:pt x="4390" y="15970"/>
                        <a:pt x="4144" y="15621"/>
                      </a:cubicBezTo>
                      <a:cubicBezTo>
                        <a:pt x="3890" y="15280"/>
                        <a:pt x="3858" y="15073"/>
                        <a:pt x="3985" y="14835"/>
                      </a:cubicBezTo>
                      <a:cubicBezTo>
                        <a:pt x="4077" y="14658"/>
                        <a:pt x="3976" y="14598"/>
                        <a:pt x="4148" y="14598"/>
                      </a:cubicBezTo>
                      <a:close/>
                      <a:moveTo>
                        <a:pt x="23657" y="14599"/>
                      </a:moveTo>
                      <a:cubicBezTo>
                        <a:pt x="23709" y="14599"/>
                        <a:pt x="23784" y="14604"/>
                        <a:pt x="23892" y="14613"/>
                      </a:cubicBezTo>
                      <a:cubicBezTo>
                        <a:pt x="24385" y="14660"/>
                        <a:pt x="25067" y="14764"/>
                        <a:pt x="25424" y="14811"/>
                      </a:cubicBezTo>
                      <a:cubicBezTo>
                        <a:pt x="25774" y="14867"/>
                        <a:pt x="26131" y="14851"/>
                        <a:pt x="26345" y="14899"/>
                      </a:cubicBezTo>
                      <a:cubicBezTo>
                        <a:pt x="26933" y="15018"/>
                        <a:pt x="27044" y="15049"/>
                        <a:pt x="26885" y="15470"/>
                      </a:cubicBezTo>
                      <a:cubicBezTo>
                        <a:pt x="26726" y="15891"/>
                        <a:pt x="26679" y="15938"/>
                        <a:pt x="26631" y="16153"/>
                      </a:cubicBezTo>
                      <a:cubicBezTo>
                        <a:pt x="26599" y="16343"/>
                        <a:pt x="26512" y="16518"/>
                        <a:pt x="26377" y="16661"/>
                      </a:cubicBezTo>
                      <a:cubicBezTo>
                        <a:pt x="26269" y="16782"/>
                        <a:pt x="26075" y="17018"/>
                        <a:pt x="25844" y="17018"/>
                      </a:cubicBezTo>
                      <a:cubicBezTo>
                        <a:pt x="25803" y="17018"/>
                        <a:pt x="25761" y="17011"/>
                        <a:pt x="25718" y="16994"/>
                      </a:cubicBezTo>
                      <a:cubicBezTo>
                        <a:pt x="25424" y="16891"/>
                        <a:pt x="25821" y="16685"/>
                        <a:pt x="25234" y="16470"/>
                      </a:cubicBezTo>
                      <a:cubicBezTo>
                        <a:pt x="24639" y="16256"/>
                        <a:pt x="24067" y="15978"/>
                        <a:pt x="23773" y="15629"/>
                      </a:cubicBezTo>
                      <a:cubicBezTo>
                        <a:pt x="23480" y="15288"/>
                        <a:pt x="23424" y="15073"/>
                        <a:pt x="23511" y="14843"/>
                      </a:cubicBezTo>
                      <a:cubicBezTo>
                        <a:pt x="23586" y="14663"/>
                        <a:pt x="23471" y="14599"/>
                        <a:pt x="23657" y="14599"/>
                      </a:cubicBezTo>
                      <a:close/>
                      <a:moveTo>
                        <a:pt x="43148" y="14598"/>
                      </a:moveTo>
                      <a:cubicBezTo>
                        <a:pt x="43199" y="14598"/>
                        <a:pt x="43278" y="14604"/>
                        <a:pt x="43395" y="14613"/>
                      </a:cubicBezTo>
                      <a:cubicBezTo>
                        <a:pt x="43895" y="14660"/>
                        <a:pt x="44593" y="14764"/>
                        <a:pt x="44951" y="14811"/>
                      </a:cubicBezTo>
                      <a:cubicBezTo>
                        <a:pt x="45308" y="14867"/>
                        <a:pt x="45657" y="14851"/>
                        <a:pt x="45879" y="14899"/>
                      </a:cubicBezTo>
                      <a:cubicBezTo>
                        <a:pt x="46483" y="15018"/>
                        <a:pt x="46602" y="15049"/>
                        <a:pt x="46498" y="15470"/>
                      </a:cubicBezTo>
                      <a:cubicBezTo>
                        <a:pt x="46395" y="15891"/>
                        <a:pt x="46348" y="15938"/>
                        <a:pt x="46332" y="16153"/>
                      </a:cubicBezTo>
                      <a:cubicBezTo>
                        <a:pt x="46324" y="16335"/>
                        <a:pt x="46260" y="16518"/>
                        <a:pt x="46149" y="16661"/>
                      </a:cubicBezTo>
                      <a:cubicBezTo>
                        <a:pt x="46048" y="16782"/>
                        <a:pt x="45890" y="17018"/>
                        <a:pt x="45659" y="17018"/>
                      </a:cubicBezTo>
                      <a:cubicBezTo>
                        <a:pt x="45618" y="17018"/>
                        <a:pt x="45575" y="17011"/>
                        <a:pt x="45530" y="16994"/>
                      </a:cubicBezTo>
                      <a:cubicBezTo>
                        <a:pt x="45221" y="16891"/>
                        <a:pt x="45594" y="16685"/>
                        <a:pt x="44967" y="16462"/>
                      </a:cubicBezTo>
                      <a:cubicBezTo>
                        <a:pt x="44347" y="16248"/>
                        <a:pt x="43744" y="15970"/>
                        <a:pt x="43403" y="15621"/>
                      </a:cubicBezTo>
                      <a:cubicBezTo>
                        <a:pt x="43069" y="15280"/>
                        <a:pt x="42982" y="15073"/>
                        <a:pt x="43046" y="14835"/>
                      </a:cubicBezTo>
                      <a:cubicBezTo>
                        <a:pt x="43094" y="14658"/>
                        <a:pt x="42974" y="14598"/>
                        <a:pt x="43148" y="14598"/>
                      </a:cubicBezTo>
                      <a:close/>
                      <a:moveTo>
                        <a:pt x="62660" y="14599"/>
                      </a:moveTo>
                      <a:cubicBezTo>
                        <a:pt x="62711" y="14599"/>
                        <a:pt x="62787" y="14604"/>
                        <a:pt x="62897" y="14613"/>
                      </a:cubicBezTo>
                      <a:cubicBezTo>
                        <a:pt x="63405" y="14660"/>
                        <a:pt x="64112" y="14764"/>
                        <a:pt x="64485" y="14811"/>
                      </a:cubicBezTo>
                      <a:cubicBezTo>
                        <a:pt x="64850" y="14867"/>
                        <a:pt x="65199" y="14859"/>
                        <a:pt x="65421" y="14899"/>
                      </a:cubicBezTo>
                      <a:cubicBezTo>
                        <a:pt x="66041" y="15018"/>
                        <a:pt x="66168" y="15049"/>
                        <a:pt x="66120" y="15470"/>
                      </a:cubicBezTo>
                      <a:cubicBezTo>
                        <a:pt x="66072" y="15891"/>
                        <a:pt x="66033" y="15938"/>
                        <a:pt x="66033" y="16153"/>
                      </a:cubicBezTo>
                      <a:cubicBezTo>
                        <a:pt x="66056" y="16327"/>
                        <a:pt x="66017" y="16510"/>
                        <a:pt x="65922" y="16669"/>
                      </a:cubicBezTo>
                      <a:cubicBezTo>
                        <a:pt x="65834" y="16783"/>
                        <a:pt x="65706" y="17018"/>
                        <a:pt x="65475" y="17018"/>
                      </a:cubicBezTo>
                      <a:cubicBezTo>
                        <a:pt x="65434" y="17018"/>
                        <a:pt x="65390" y="17011"/>
                        <a:pt x="65342" y="16994"/>
                      </a:cubicBezTo>
                      <a:cubicBezTo>
                        <a:pt x="65025" y="16891"/>
                        <a:pt x="65366" y="16685"/>
                        <a:pt x="64715" y="16470"/>
                      </a:cubicBezTo>
                      <a:cubicBezTo>
                        <a:pt x="64064" y="16248"/>
                        <a:pt x="63421" y="15970"/>
                        <a:pt x="63040" y="15629"/>
                      </a:cubicBezTo>
                      <a:cubicBezTo>
                        <a:pt x="62659" y="15280"/>
                        <a:pt x="62540" y="15073"/>
                        <a:pt x="62580" y="14843"/>
                      </a:cubicBezTo>
                      <a:cubicBezTo>
                        <a:pt x="62605" y="14663"/>
                        <a:pt x="62474" y="14599"/>
                        <a:pt x="62660" y="14599"/>
                      </a:cubicBezTo>
                      <a:close/>
                      <a:moveTo>
                        <a:pt x="15484" y="14239"/>
                      </a:moveTo>
                      <a:cubicBezTo>
                        <a:pt x="16631" y="14239"/>
                        <a:pt x="18513" y="14517"/>
                        <a:pt x="19162" y="14772"/>
                      </a:cubicBezTo>
                      <a:cubicBezTo>
                        <a:pt x="19606" y="14954"/>
                        <a:pt x="19646" y="15129"/>
                        <a:pt x="19622" y="15224"/>
                      </a:cubicBezTo>
                      <a:cubicBezTo>
                        <a:pt x="19582" y="15264"/>
                        <a:pt x="19574" y="15319"/>
                        <a:pt x="19598" y="15375"/>
                      </a:cubicBezTo>
                      <a:cubicBezTo>
                        <a:pt x="19686" y="15565"/>
                        <a:pt x="19765" y="15669"/>
                        <a:pt x="19201" y="15875"/>
                      </a:cubicBezTo>
                      <a:cubicBezTo>
                        <a:pt x="18630" y="16081"/>
                        <a:pt x="18225" y="16319"/>
                        <a:pt x="17685" y="16542"/>
                      </a:cubicBezTo>
                      <a:lnTo>
                        <a:pt x="17662" y="16550"/>
                      </a:lnTo>
                      <a:cubicBezTo>
                        <a:pt x="17662" y="16550"/>
                        <a:pt x="17368" y="16708"/>
                        <a:pt x="16701" y="16812"/>
                      </a:cubicBezTo>
                      <a:cubicBezTo>
                        <a:pt x="16034" y="16907"/>
                        <a:pt x="15042" y="16970"/>
                        <a:pt x="15042" y="16970"/>
                      </a:cubicBezTo>
                      <a:cubicBezTo>
                        <a:pt x="14486" y="17027"/>
                        <a:pt x="13923" y="17059"/>
                        <a:pt x="13353" y="17059"/>
                      </a:cubicBezTo>
                      <a:cubicBezTo>
                        <a:pt x="13289" y="17059"/>
                        <a:pt x="13225" y="17058"/>
                        <a:pt x="13161" y="17058"/>
                      </a:cubicBezTo>
                      <a:lnTo>
                        <a:pt x="13169" y="17058"/>
                      </a:lnTo>
                      <a:cubicBezTo>
                        <a:pt x="12169" y="17050"/>
                        <a:pt x="12113" y="16645"/>
                        <a:pt x="12288" y="16240"/>
                      </a:cubicBezTo>
                      <a:cubicBezTo>
                        <a:pt x="12455" y="15835"/>
                        <a:pt x="13074" y="15788"/>
                        <a:pt x="13725" y="15486"/>
                      </a:cubicBezTo>
                      <a:cubicBezTo>
                        <a:pt x="14367" y="15184"/>
                        <a:pt x="14463" y="14772"/>
                        <a:pt x="14590" y="14518"/>
                      </a:cubicBezTo>
                      <a:cubicBezTo>
                        <a:pt x="14709" y="14272"/>
                        <a:pt x="15391" y="14240"/>
                        <a:pt x="15391" y="14240"/>
                      </a:cubicBezTo>
                      <a:cubicBezTo>
                        <a:pt x="15422" y="14239"/>
                        <a:pt x="15453" y="14239"/>
                        <a:pt x="15484" y="14239"/>
                      </a:cubicBezTo>
                      <a:close/>
                      <a:moveTo>
                        <a:pt x="34929" y="14239"/>
                      </a:moveTo>
                      <a:cubicBezTo>
                        <a:pt x="36077" y="14239"/>
                        <a:pt x="38000" y="14524"/>
                        <a:pt x="38680" y="14772"/>
                      </a:cubicBezTo>
                      <a:cubicBezTo>
                        <a:pt x="39156" y="14954"/>
                        <a:pt x="39212" y="15129"/>
                        <a:pt x="39204" y="15224"/>
                      </a:cubicBezTo>
                      <a:cubicBezTo>
                        <a:pt x="39164" y="15264"/>
                        <a:pt x="39164" y="15327"/>
                        <a:pt x="39188" y="15375"/>
                      </a:cubicBezTo>
                      <a:cubicBezTo>
                        <a:pt x="39307" y="15565"/>
                        <a:pt x="39402" y="15669"/>
                        <a:pt x="38855" y="15875"/>
                      </a:cubicBezTo>
                      <a:cubicBezTo>
                        <a:pt x="38307" y="16081"/>
                        <a:pt x="37942" y="16319"/>
                        <a:pt x="37426" y="16542"/>
                      </a:cubicBezTo>
                      <a:lnTo>
                        <a:pt x="37402" y="16550"/>
                      </a:lnTo>
                      <a:cubicBezTo>
                        <a:pt x="37402" y="16550"/>
                        <a:pt x="37132" y="16708"/>
                        <a:pt x="36481" y="16812"/>
                      </a:cubicBezTo>
                      <a:cubicBezTo>
                        <a:pt x="35830" y="16907"/>
                        <a:pt x="34838" y="16970"/>
                        <a:pt x="34838" y="16970"/>
                      </a:cubicBezTo>
                      <a:cubicBezTo>
                        <a:pt x="34289" y="17027"/>
                        <a:pt x="33727" y="17059"/>
                        <a:pt x="33169" y="17059"/>
                      </a:cubicBezTo>
                      <a:cubicBezTo>
                        <a:pt x="33106" y="17059"/>
                        <a:pt x="33043" y="17058"/>
                        <a:pt x="32981" y="17058"/>
                      </a:cubicBezTo>
                      <a:cubicBezTo>
                        <a:pt x="31981" y="17050"/>
                        <a:pt x="31878" y="16645"/>
                        <a:pt x="31997" y="16240"/>
                      </a:cubicBezTo>
                      <a:cubicBezTo>
                        <a:pt x="32116" y="15835"/>
                        <a:pt x="32727" y="15796"/>
                        <a:pt x="33330" y="15486"/>
                      </a:cubicBezTo>
                      <a:cubicBezTo>
                        <a:pt x="33949" y="15184"/>
                        <a:pt x="33981" y="14772"/>
                        <a:pt x="34076" y="14518"/>
                      </a:cubicBezTo>
                      <a:cubicBezTo>
                        <a:pt x="34172" y="14272"/>
                        <a:pt x="34838" y="14240"/>
                        <a:pt x="34838" y="14240"/>
                      </a:cubicBezTo>
                      <a:cubicBezTo>
                        <a:pt x="34868" y="14239"/>
                        <a:pt x="34898" y="14239"/>
                        <a:pt x="34929" y="14239"/>
                      </a:cubicBezTo>
                      <a:close/>
                      <a:moveTo>
                        <a:pt x="54383" y="14239"/>
                      </a:moveTo>
                      <a:cubicBezTo>
                        <a:pt x="55533" y="14239"/>
                        <a:pt x="57487" y="14524"/>
                        <a:pt x="58206" y="14772"/>
                      </a:cubicBezTo>
                      <a:cubicBezTo>
                        <a:pt x="58698" y="14954"/>
                        <a:pt x="58778" y="15129"/>
                        <a:pt x="58786" y="15224"/>
                      </a:cubicBezTo>
                      <a:cubicBezTo>
                        <a:pt x="58754" y="15272"/>
                        <a:pt x="58762" y="15327"/>
                        <a:pt x="58794" y="15375"/>
                      </a:cubicBezTo>
                      <a:cubicBezTo>
                        <a:pt x="58929" y="15565"/>
                        <a:pt x="59040" y="15676"/>
                        <a:pt x="58516" y="15875"/>
                      </a:cubicBezTo>
                      <a:cubicBezTo>
                        <a:pt x="57992" y="16073"/>
                        <a:pt x="57659" y="16319"/>
                        <a:pt x="57174" y="16542"/>
                      </a:cubicBezTo>
                      <a:lnTo>
                        <a:pt x="57151" y="16550"/>
                      </a:lnTo>
                      <a:cubicBezTo>
                        <a:pt x="57151" y="16550"/>
                        <a:pt x="56905" y="16708"/>
                        <a:pt x="56262" y="16812"/>
                      </a:cubicBezTo>
                      <a:cubicBezTo>
                        <a:pt x="55611" y="16907"/>
                        <a:pt x="54650" y="16970"/>
                        <a:pt x="54650" y="16970"/>
                      </a:cubicBezTo>
                      <a:cubicBezTo>
                        <a:pt x="54094" y="17027"/>
                        <a:pt x="53544" y="17059"/>
                        <a:pt x="52988" y="17059"/>
                      </a:cubicBezTo>
                      <a:cubicBezTo>
                        <a:pt x="52926" y="17059"/>
                        <a:pt x="52863" y="17058"/>
                        <a:pt x="52801" y="17058"/>
                      </a:cubicBezTo>
                      <a:cubicBezTo>
                        <a:pt x="51793" y="17050"/>
                        <a:pt x="51642" y="16645"/>
                        <a:pt x="51705" y="16240"/>
                      </a:cubicBezTo>
                      <a:cubicBezTo>
                        <a:pt x="51777" y="15835"/>
                        <a:pt x="52380" y="15796"/>
                        <a:pt x="52952" y="15486"/>
                      </a:cubicBezTo>
                      <a:cubicBezTo>
                        <a:pt x="53523" y="15184"/>
                        <a:pt x="53507" y="14772"/>
                        <a:pt x="53563" y="14518"/>
                      </a:cubicBezTo>
                      <a:cubicBezTo>
                        <a:pt x="53626" y="14272"/>
                        <a:pt x="54293" y="14240"/>
                        <a:pt x="54293" y="14240"/>
                      </a:cubicBezTo>
                      <a:cubicBezTo>
                        <a:pt x="54323" y="14239"/>
                        <a:pt x="54353" y="14239"/>
                        <a:pt x="54383" y="14239"/>
                      </a:cubicBezTo>
                      <a:close/>
                      <a:moveTo>
                        <a:pt x="8399" y="15112"/>
                      </a:moveTo>
                      <a:cubicBezTo>
                        <a:pt x="8630" y="15112"/>
                        <a:pt x="8916" y="15148"/>
                        <a:pt x="9351" y="15216"/>
                      </a:cubicBezTo>
                      <a:cubicBezTo>
                        <a:pt x="10208" y="15351"/>
                        <a:pt x="10637" y="15494"/>
                        <a:pt x="10954" y="15526"/>
                      </a:cubicBezTo>
                      <a:cubicBezTo>
                        <a:pt x="11272" y="15549"/>
                        <a:pt x="11558" y="15542"/>
                        <a:pt x="11732" y="15565"/>
                      </a:cubicBezTo>
                      <a:cubicBezTo>
                        <a:pt x="12193" y="15621"/>
                        <a:pt x="12423" y="15724"/>
                        <a:pt x="12240" y="15962"/>
                      </a:cubicBezTo>
                      <a:cubicBezTo>
                        <a:pt x="12058" y="16208"/>
                        <a:pt x="11939" y="16526"/>
                        <a:pt x="12010" y="16780"/>
                      </a:cubicBezTo>
                      <a:cubicBezTo>
                        <a:pt x="12074" y="17042"/>
                        <a:pt x="12439" y="17097"/>
                        <a:pt x="13058" y="17216"/>
                      </a:cubicBezTo>
                      <a:cubicBezTo>
                        <a:pt x="13669" y="17343"/>
                        <a:pt x="14026" y="17454"/>
                        <a:pt x="13439" y="17780"/>
                      </a:cubicBezTo>
                      <a:cubicBezTo>
                        <a:pt x="12953" y="18045"/>
                        <a:pt x="12373" y="18105"/>
                        <a:pt x="11671" y="18105"/>
                      </a:cubicBezTo>
                      <a:cubicBezTo>
                        <a:pt x="11513" y="18105"/>
                        <a:pt x="11348" y="18102"/>
                        <a:pt x="11177" y="18097"/>
                      </a:cubicBezTo>
                      <a:cubicBezTo>
                        <a:pt x="10997" y="18091"/>
                        <a:pt x="10841" y="18088"/>
                        <a:pt x="10698" y="18088"/>
                      </a:cubicBezTo>
                      <a:cubicBezTo>
                        <a:pt x="10096" y="18088"/>
                        <a:pt x="9735" y="18149"/>
                        <a:pt x="8875" y="18336"/>
                      </a:cubicBezTo>
                      <a:cubicBezTo>
                        <a:pt x="8081" y="18509"/>
                        <a:pt x="7273" y="18632"/>
                        <a:pt x="6573" y="18632"/>
                      </a:cubicBezTo>
                      <a:cubicBezTo>
                        <a:pt x="6343" y="18632"/>
                        <a:pt x="6124" y="18619"/>
                        <a:pt x="5922" y="18590"/>
                      </a:cubicBezTo>
                      <a:cubicBezTo>
                        <a:pt x="5104" y="18463"/>
                        <a:pt x="4747" y="18177"/>
                        <a:pt x="4938" y="17915"/>
                      </a:cubicBezTo>
                      <a:cubicBezTo>
                        <a:pt x="5128" y="17653"/>
                        <a:pt x="5771" y="17327"/>
                        <a:pt x="6168" y="17200"/>
                      </a:cubicBezTo>
                      <a:cubicBezTo>
                        <a:pt x="6565" y="17081"/>
                        <a:pt x="6819" y="16732"/>
                        <a:pt x="6978" y="16502"/>
                      </a:cubicBezTo>
                      <a:cubicBezTo>
                        <a:pt x="7128" y="16272"/>
                        <a:pt x="7422" y="16232"/>
                        <a:pt x="7382" y="16026"/>
                      </a:cubicBezTo>
                      <a:cubicBezTo>
                        <a:pt x="7343" y="15819"/>
                        <a:pt x="7351" y="15367"/>
                        <a:pt x="7787" y="15216"/>
                      </a:cubicBezTo>
                      <a:cubicBezTo>
                        <a:pt x="7999" y="15146"/>
                        <a:pt x="8173" y="15112"/>
                        <a:pt x="8399" y="15112"/>
                      </a:cubicBezTo>
                      <a:close/>
                      <a:moveTo>
                        <a:pt x="27961" y="15112"/>
                      </a:moveTo>
                      <a:cubicBezTo>
                        <a:pt x="28192" y="15112"/>
                        <a:pt x="28482" y="15148"/>
                        <a:pt x="28925" y="15216"/>
                      </a:cubicBezTo>
                      <a:cubicBezTo>
                        <a:pt x="29798" y="15359"/>
                        <a:pt x="30250" y="15502"/>
                        <a:pt x="30568" y="15526"/>
                      </a:cubicBezTo>
                      <a:cubicBezTo>
                        <a:pt x="30885" y="15549"/>
                        <a:pt x="31179" y="15549"/>
                        <a:pt x="31354" y="15565"/>
                      </a:cubicBezTo>
                      <a:cubicBezTo>
                        <a:pt x="31822" y="15621"/>
                        <a:pt x="32060" y="15724"/>
                        <a:pt x="31909" y="15962"/>
                      </a:cubicBezTo>
                      <a:cubicBezTo>
                        <a:pt x="31751" y="16208"/>
                        <a:pt x="31703" y="16502"/>
                        <a:pt x="31782" y="16780"/>
                      </a:cubicBezTo>
                      <a:cubicBezTo>
                        <a:pt x="31878" y="17042"/>
                        <a:pt x="32259" y="17097"/>
                        <a:pt x="32894" y="17224"/>
                      </a:cubicBezTo>
                      <a:cubicBezTo>
                        <a:pt x="33521" y="17343"/>
                        <a:pt x="33894" y="17454"/>
                        <a:pt x="33346" y="17780"/>
                      </a:cubicBezTo>
                      <a:cubicBezTo>
                        <a:pt x="32893" y="18045"/>
                        <a:pt x="32318" y="18105"/>
                        <a:pt x="31618" y="18105"/>
                      </a:cubicBezTo>
                      <a:cubicBezTo>
                        <a:pt x="31460" y="18105"/>
                        <a:pt x="31295" y="18102"/>
                        <a:pt x="31124" y="18097"/>
                      </a:cubicBezTo>
                      <a:cubicBezTo>
                        <a:pt x="30971" y="18094"/>
                        <a:pt x="30836" y="18091"/>
                        <a:pt x="30711" y="18091"/>
                      </a:cubicBezTo>
                      <a:cubicBezTo>
                        <a:pt x="30069" y="18091"/>
                        <a:pt x="29717" y="18149"/>
                        <a:pt x="28853" y="18336"/>
                      </a:cubicBezTo>
                      <a:cubicBezTo>
                        <a:pt x="28077" y="18509"/>
                        <a:pt x="27287" y="18632"/>
                        <a:pt x="26589" y="18632"/>
                      </a:cubicBezTo>
                      <a:cubicBezTo>
                        <a:pt x="26359" y="18632"/>
                        <a:pt x="26139" y="18619"/>
                        <a:pt x="25932" y="18590"/>
                      </a:cubicBezTo>
                      <a:cubicBezTo>
                        <a:pt x="25099" y="18470"/>
                        <a:pt x="24710" y="18169"/>
                        <a:pt x="24869" y="17907"/>
                      </a:cubicBezTo>
                      <a:lnTo>
                        <a:pt x="24861" y="17907"/>
                      </a:lnTo>
                      <a:cubicBezTo>
                        <a:pt x="25020" y="17653"/>
                        <a:pt x="25623" y="17327"/>
                        <a:pt x="25996" y="17200"/>
                      </a:cubicBezTo>
                      <a:cubicBezTo>
                        <a:pt x="26377" y="17081"/>
                        <a:pt x="26591" y="16732"/>
                        <a:pt x="26718" y="16502"/>
                      </a:cubicBezTo>
                      <a:cubicBezTo>
                        <a:pt x="26837" y="16280"/>
                        <a:pt x="27123" y="16240"/>
                        <a:pt x="27060" y="16034"/>
                      </a:cubicBezTo>
                      <a:cubicBezTo>
                        <a:pt x="26996" y="15819"/>
                        <a:pt x="26948" y="15367"/>
                        <a:pt x="27361" y="15216"/>
                      </a:cubicBezTo>
                      <a:cubicBezTo>
                        <a:pt x="27565" y="15146"/>
                        <a:pt x="27735" y="15112"/>
                        <a:pt x="27961" y="15112"/>
                      </a:cubicBezTo>
                      <a:close/>
                      <a:moveTo>
                        <a:pt x="47521" y="15117"/>
                      </a:moveTo>
                      <a:cubicBezTo>
                        <a:pt x="47754" y="15117"/>
                        <a:pt x="48050" y="15155"/>
                        <a:pt x="48507" y="15224"/>
                      </a:cubicBezTo>
                      <a:cubicBezTo>
                        <a:pt x="49404" y="15359"/>
                        <a:pt x="49872" y="15502"/>
                        <a:pt x="50197" y="15526"/>
                      </a:cubicBezTo>
                      <a:cubicBezTo>
                        <a:pt x="50523" y="15549"/>
                        <a:pt x="50809" y="15549"/>
                        <a:pt x="50991" y="15573"/>
                      </a:cubicBezTo>
                      <a:cubicBezTo>
                        <a:pt x="51459" y="15629"/>
                        <a:pt x="51721" y="15724"/>
                        <a:pt x="51594" y="15970"/>
                      </a:cubicBezTo>
                      <a:cubicBezTo>
                        <a:pt x="51467" y="16216"/>
                        <a:pt x="51459" y="16518"/>
                        <a:pt x="51571" y="16780"/>
                      </a:cubicBezTo>
                      <a:lnTo>
                        <a:pt x="51563" y="16780"/>
                      </a:lnTo>
                      <a:cubicBezTo>
                        <a:pt x="51690" y="17042"/>
                        <a:pt x="52079" y="17097"/>
                        <a:pt x="52729" y="17216"/>
                      </a:cubicBezTo>
                      <a:cubicBezTo>
                        <a:pt x="53372" y="17343"/>
                        <a:pt x="53761" y="17454"/>
                        <a:pt x="53253" y="17780"/>
                      </a:cubicBezTo>
                      <a:cubicBezTo>
                        <a:pt x="52839" y="18045"/>
                        <a:pt x="52271" y="18105"/>
                        <a:pt x="51568" y="18105"/>
                      </a:cubicBezTo>
                      <a:cubicBezTo>
                        <a:pt x="51409" y="18105"/>
                        <a:pt x="51243" y="18102"/>
                        <a:pt x="51070" y="18097"/>
                      </a:cubicBezTo>
                      <a:cubicBezTo>
                        <a:pt x="50891" y="18091"/>
                        <a:pt x="50735" y="18088"/>
                        <a:pt x="50593" y="18088"/>
                      </a:cubicBezTo>
                      <a:cubicBezTo>
                        <a:pt x="49995" y="18088"/>
                        <a:pt x="49647" y="18149"/>
                        <a:pt x="48832" y="18336"/>
                      </a:cubicBezTo>
                      <a:cubicBezTo>
                        <a:pt x="48080" y="18509"/>
                        <a:pt x="47305" y="18632"/>
                        <a:pt x="46606" y="18632"/>
                      </a:cubicBezTo>
                      <a:cubicBezTo>
                        <a:pt x="46375" y="18632"/>
                        <a:pt x="46153" y="18619"/>
                        <a:pt x="45943" y="18590"/>
                      </a:cubicBezTo>
                      <a:cubicBezTo>
                        <a:pt x="45094" y="18463"/>
                        <a:pt x="44665" y="18177"/>
                        <a:pt x="44784" y="17915"/>
                      </a:cubicBezTo>
                      <a:cubicBezTo>
                        <a:pt x="44911" y="17653"/>
                        <a:pt x="45467" y="17327"/>
                        <a:pt x="45832" y="17208"/>
                      </a:cubicBezTo>
                      <a:cubicBezTo>
                        <a:pt x="46197" y="17081"/>
                        <a:pt x="46371" y="16732"/>
                        <a:pt x="46459" y="16510"/>
                      </a:cubicBezTo>
                      <a:cubicBezTo>
                        <a:pt x="46554" y="16280"/>
                        <a:pt x="46832" y="16240"/>
                        <a:pt x="46745" y="16034"/>
                      </a:cubicBezTo>
                      <a:cubicBezTo>
                        <a:pt x="46657" y="15827"/>
                        <a:pt x="46546" y="15367"/>
                        <a:pt x="46943" y="15224"/>
                      </a:cubicBezTo>
                      <a:cubicBezTo>
                        <a:pt x="47136" y="15151"/>
                        <a:pt x="47301" y="15117"/>
                        <a:pt x="47521" y="15117"/>
                      </a:cubicBezTo>
                      <a:close/>
                      <a:moveTo>
                        <a:pt x="21261" y="14968"/>
                      </a:moveTo>
                      <a:cubicBezTo>
                        <a:pt x="21421" y="14968"/>
                        <a:pt x="21602" y="14973"/>
                        <a:pt x="21805" y="14986"/>
                      </a:cubicBezTo>
                      <a:cubicBezTo>
                        <a:pt x="22543" y="15026"/>
                        <a:pt x="23130" y="15137"/>
                        <a:pt x="23440" y="15510"/>
                      </a:cubicBezTo>
                      <a:cubicBezTo>
                        <a:pt x="23686" y="15843"/>
                        <a:pt x="24027" y="16097"/>
                        <a:pt x="24416" y="16240"/>
                      </a:cubicBezTo>
                      <a:cubicBezTo>
                        <a:pt x="24837" y="16407"/>
                        <a:pt x="25488" y="16692"/>
                        <a:pt x="25345" y="16994"/>
                      </a:cubicBezTo>
                      <a:cubicBezTo>
                        <a:pt x="25202" y="17288"/>
                        <a:pt x="24901" y="17367"/>
                        <a:pt x="24710" y="17581"/>
                      </a:cubicBezTo>
                      <a:cubicBezTo>
                        <a:pt x="24520" y="17796"/>
                        <a:pt x="24631" y="18018"/>
                        <a:pt x="23781" y="18129"/>
                      </a:cubicBezTo>
                      <a:cubicBezTo>
                        <a:pt x="22924" y="18248"/>
                        <a:pt x="22781" y="18145"/>
                        <a:pt x="22511" y="18359"/>
                      </a:cubicBezTo>
                      <a:cubicBezTo>
                        <a:pt x="22283" y="18540"/>
                        <a:pt x="21891" y="18801"/>
                        <a:pt x="21268" y="18801"/>
                      </a:cubicBezTo>
                      <a:cubicBezTo>
                        <a:pt x="21153" y="18801"/>
                        <a:pt x="21031" y="18792"/>
                        <a:pt x="20900" y="18772"/>
                      </a:cubicBezTo>
                      <a:cubicBezTo>
                        <a:pt x="20059" y="18645"/>
                        <a:pt x="19217" y="18494"/>
                        <a:pt x="18805" y="18129"/>
                      </a:cubicBezTo>
                      <a:cubicBezTo>
                        <a:pt x="18582" y="17931"/>
                        <a:pt x="18336" y="17764"/>
                        <a:pt x="18066" y="17637"/>
                      </a:cubicBezTo>
                      <a:cubicBezTo>
                        <a:pt x="17892" y="17534"/>
                        <a:pt x="17209" y="17137"/>
                        <a:pt x="17812" y="16740"/>
                      </a:cubicBezTo>
                      <a:cubicBezTo>
                        <a:pt x="18408" y="16343"/>
                        <a:pt x="18297" y="16327"/>
                        <a:pt x="19035" y="16113"/>
                      </a:cubicBezTo>
                      <a:cubicBezTo>
                        <a:pt x="19773" y="15907"/>
                        <a:pt x="19908" y="15716"/>
                        <a:pt x="19955" y="15478"/>
                      </a:cubicBezTo>
                      <a:cubicBezTo>
                        <a:pt x="19997" y="15269"/>
                        <a:pt x="20100" y="14968"/>
                        <a:pt x="21261" y="14968"/>
                      </a:cubicBezTo>
                      <a:close/>
                      <a:moveTo>
                        <a:pt x="40810" y="14968"/>
                      </a:moveTo>
                      <a:cubicBezTo>
                        <a:pt x="40970" y="14968"/>
                        <a:pt x="41151" y="14973"/>
                        <a:pt x="41355" y="14986"/>
                      </a:cubicBezTo>
                      <a:cubicBezTo>
                        <a:pt x="42101" y="15026"/>
                        <a:pt x="42704" y="15137"/>
                        <a:pt x="43054" y="15510"/>
                      </a:cubicBezTo>
                      <a:cubicBezTo>
                        <a:pt x="43347" y="15843"/>
                        <a:pt x="43712" y="16089"/>
                        <a:pt x="44133" y="16232"/>
                      </a:cubicBezTo>
                      <a:cubicBezTo>
                        <a:pt x="44570" y="16399"/>
                        <a:pt x="45260" y="16692"/>
                        <a:pt x="45157" y="16994"/>
                      </a:cubicBezTo>
                      <a:cubicBezTo>
                        <a:pt x="45054" y="17288"/>
                        <a:pt x="44760" y="17367"/>
                        <a:pt x="44593" y="17581"/>
                      </a:cubicBezTo>
                      <a:cubicBezTo>
                        <a:pt x="44435" y="17796"/>
                        <a:pt x="44578" y="18018"/>
                        <a:pt x="43736" y="18129"/>
                      </a:cubicBezTo>
                      <a:cubicBezTo>
                        <a:pt x="42895" y="18248"/>
                        <a:pt x="42744" y="18145"/>
                        <a:pt x="42498" y="18359"/>
                      </a:cubicBezTo>
                      <a:cubicBezTo>
                        <a:pt x="42290" y="18540"/>
                        <a:pt x="41935" y="18801"/>
                        <a:pt x="41313" y="18801"/>
                      </a:cubicBezTo>
                      <a:cubicBezTo>
                        <a:pt x="41199" y="18801"/>
                        <a:pt x="41075" y="18792"/>
                        <a:pt x="40942" y="18772"/>
                      </a:cubicBezTo>
                      <a:cubicBezTo>
                        <a:pt x="40085" y="18645"/>
                        <a:pt x="39220" y="18494"/>
                        <a:pt x="38759" y="18129"/>
                      </a:cubicBezTo>
                      <a:cubicBezTo>
                        <a:pt x="38521" y="17931"/>
                        <a:pt x="38251" y="17764"/>
                        <a:pt x="37966" y="17637"/>
                      </a:cubicBezTo>
                      <a:cubicBezTo>
                        <a:pt x="37775" y="17534"/>
                        <a:pt x="37037" y="17137"/>
                        <a:pt x="37585" y="16740"/>
                      </a:cubicBezTo>
                      <a:cubicBezTo>
                        <a:pt x="38140" y="16343"/>
                        <a:pt x="38021" y="16327"/>
                        <a:pt x="38736" y="16113"/>
                      </a:cubicBezTo>
                      <a:cubicBezTo>
                        <a:pt x="39442" y="15907"/>
                        <a:pt x="39561" y="15716"/>
                        <a:pt x="39577" y="15478"/>
                      </a:cubicBezTo>
                      <a:cubicBezTo>
                        <a:pt x="39591" y="15269"/>
                        <a:pt x="39654" y="14968"/>
                        <a:pt x="40810" y="14968"/>
                      </a:cubicBezTo>
                      <a:close/>
                      <a:moveTo>
                        <a:pt x="60352" y="14968"/>
                      </a:moveTo>
                      <a:cubicBezTo>
                        <a:pt x="60511" y="14968"/>
                        <a:pt x="60692" y="14973"/>
                        <a:pt x="60897" y="14986"/>
                      </a:cubicBezTo>
                      <a:cubicBezTo>
                        <a:pt x="61651" y="15026"/>
                        <a:pt x="62270" y="15137"/>
                        <a:pt x="62667" y="15510"/>
                      </a:cubicBezTo>
                      <a:cubicBezTo>
                        <a:pt x="62993" y="15843"/>
                        <a:pt x="63397" y="16089"/>
                        <a:pt x="63834" y="16240"/>
                      </a:cubicBezTo>
                      <a:cubicBezTo>
                        <a:pt x="64302" y="16407"/>
                        <a:pt x="65025" y="16692"/>
                        <a:pt x="64961" y="16994"/>
                      </a:cubicBezTo>
                      <a:cubicBezTo>
                        <a:pt x="64890" y="17288"/>
                        <a:pt x="64612" y="17367"/>
                        <a:pt x="64485" y="17581"/>
                      </a:cubicBezTo>
                      <a:cubicBezTo>
                        <a:pt x="64350" y="17796"/>
                        <a:pt x="64517" y="18018"/>
                        <a:pt x="63691" y="18129"/>
                      </a:cubicBezTo>
                      <a:cubicBezTo>
                        <a:pt x="62866" y="18248"/>
                        <a:pt x="62699" y="18145"/>
                        <a:pt x="62485" y="18359"/>
                      </a:cubicBezTo>
                      <a:cubicBezTo>
                        <a:pt x="62304" y="18540"/>
                        <a:pt x="61975" y="18801"/>
                        <a:pt x="61352" y="18801"/>
                      </a:cubicBezTo>
                      <a:cubicBezTo>
                        <a:pt x="61237" y="18801"/>
                        <a:pt x="61112" y="18792"/>
                        <a:pt x="60976" y="18772"/>
                      </a:cubicBezTo>
                      <a:cubicBezTo>
                        <a:pt x="60103" y="18645"/>
                        <a:pt x="59222" y="18494"/>
                        <a:pt x="58714" y="18129"/>
                      </a:cubicBezTo>
                      <a:cubicBezTo>
                        <a:pt x="58452" y="17931"/>
                        <a:pt x="58159" y="17764"/>
                        <a:pt x="57857" y="17637"/>
                      </a:cubicBezTo>
                      <a:cubicBezTo>
                        <a:pt x="57659" y="17534"/>
                        <a:pt x="56865" y="17137"/>
                        <a:pt x="57357" y="16740"/>
                      </a:cubicBezTo>
                      <a:cubicBezTo>
                        <a:pt x="57857" y="16343"/>
                        <a:pt x="57738" y="16327"/>
                        <a:pt x="58421" y="16113"/>
                      </a:cubicBezTo>
                      <a:cubicBezTo>
                        <a:pt x="59103" y="15907"/>
                        <a:pt x="59198" y="15716"/>
                        <a:pt x="59183" y="15478"/>
                      </a:cubicBezTo>
                      <a:cubicBezTo>
                        <a:pt x="59169" y="15269"/>
                        <a:pt x="59198" y="14968"/>
                        <a:pt x="60352" y="14968"/>
                      </a:cubicBezTo>
                      <a:close/>
                      <a:moveTo>
                        <a:pt x="11514" y="18177"/>
                      </a:moveTo>
                      <a:cubicBezTo>
                        <a:pt x="11710" y="18177"/>
                        <a:pt x="11806" y="18189"/>
                        <a:pt x="12074" y="18232"/>
                      </a:cubicBezTo>
                      <a:cubicBezTo>
                        <a:pt x="12478" y="18304"/>
                        <a:pt x="12367" y="18447"/>
                        <a:pt x="12359" y="18661"/>
                      </a:cubicBezTo>
                      <a:lnTo>
                        <a:pt x="12367" y="18661"/>
                      </a:lnTo>
                      <a:cubicBezTo>
                        <a:pt x="12351" y="18883"/>
                        <a:pt x="12867" y="19082"/>
                        <a:pt x="12478" y="19328"/>
                      </a:cubicBezTo>
                      <a:cubicBezTo>
                        <a:pt x="12311" y="19428"/>
                        <a:pt x="12167" y="19445"/>
                        <a:pt x="12000" y="19445"/>
                      </a:cubicBezTo>
                      <a:cubicBezTo>
                        <a:pt x="11913" y="19445"/>
                        <a:pt x="11819" y="19440"/>
                        <a:pt x="11713" y="19440"/>
                      </a:cubicBezTo>
                      <a:cubicBezTo>
                        <a:pt x="11542" y="19440"/>
                        <a:pt x="11337" y="19453"/>
                        <a:pt x="11073" y="19518"/>
                      </a:cubicBezTo>
                      <a:cubicBezTo>
                        <a:pt x="10412" y="19680"/>
                        <a:pt x="10300" y="19811"/>
                        <a:pt x="9387" y="19811"/>
                      </a:cubicBezTo>
                      <a:cubicBezTo>
                        <a:pt x="9270" y="19811"/>
                        <a:pt x="9140" y="19808"/>
                        <a:pt x="8994" y="19804"/>
                      </a:cubicBezTo>
                      <a:cubicBezTo>
                        <a:pt x="7708" y="19764"/>
                        <a:pt x="6732" y="19772"/>
                        <a:pt x="6565" y="19629"/>
                      </a:cubicBezTo>
                      <a:cubicBezTo>
                        <a:pt x="6398" y="19486"/>
                        <a:pt x="6438" y="19137"/>
                        <a:pt x="6351" y="19018"/>
                      </a:cubicBezTo>
                      <a:cubicBezTo>
                        <a:pt x="6255" y="18899"/>
                        <a:pt x="6136" y="18756"/>
                        <a:pt x="6620" y="18748"/>
                      </a:cubicBezTo>
                      <a:cubicBezTo>
                        <a:pt x="6678" y="18746"/>
                        <a:pt x="6731" y="18746"/>
                        <a:pt x="6781" y="18746"/>
                      </a:cubicBezTo>
                      <a:cubicBezTo>
                        <a:pt x="6904" y="18746"/>
                        <a:pt x="7010" y="18750"/>
                        <a:pt x="7127" y="18750"/>
                      </a:cubicBezTo>
                      <a:cubicBezTo>
                        <a:pt x="7365" y="18750"/>
                        <a:pt x="7649" y="18733"/>
                        <a:pt x="8224" y="18629"/>
                      </a:cubicBezTo>
                      <a:cubicBezTo>
                        <a:pt x="9192" y="18455"/>
                        <a:pt x="9637" y="18216"/>
                        <a:pt x="10653" y="18193"/>
                      </a:cubicBezTo>
                      <a:cubicBezTo>
                        <a:pt x="11116" y="18185"/>
                        <a:pt x="11350" y="18177"/>
                        <a:pt x="11514" y="18177"/>
                      </a:cubicBezTo>
                      <a:close/>
                      <a:moveTo>
                        <a:pt x="31453" y="18181"/>
                      </a:moveTo>
                      <a:cubicBezTo>
                        <a:pt x="31659" y="18181"/>
                        <a:pt x="31751" y="18196"/>
                        <a:pt x="32036" y="18240"/>
                      </a:cubicBezTo>
                      <a:cubicBezTo>
                        <a:pt x="32457" y="18304"/>
                        <a:pt x="32362" y="18447"/>
                        <a:pt x="32378" y="18661"/>
                      </a:cubicBezTo>
                      <a:lnTo>
                        <a:pt x="32378" y="18669"/>
                      </a:lnTo>
                      <a:cubicBezTo>
                        <a:pt x="32394" y="18883"/>
                        <a:pt x="32941" y="19090"/>
                        <a:pt x="32576" y="19328"/>
                      </a:cubicBezTo>
                      <a:cubicBezTo>
                        <a:pt x="32424" y="19430"/>
                        <a:pt x="32285" y="19449"/>
                        <a:pt x="32122" y="19449"/>
                      </a:cubicBezTo>
                      <a:cubicBezTo>
                        <a:pt x="32028" y="19449"/>
                        <a:pt x="31927" y="19442"/>
                        <a:pt x="31810" y="19442"/>
                      </a:cubicBezTo>
                      <a:cubicBezTo>
                        <a:pt x="31642" y="19442"/>
                        <a:pt x="31444" y="19455"/>
                        <a:pt x="31195" y="19518"/>
                      </a:cubicBezTo>
                      <a:cubicBezTo>
                        <a:pt x="30555" y="19680"/>
                        <a:pt x="30463" y="19811"/>
                        <a:pt x="29550" y="19811"/>
                      </a:cubicBezTo>
                      <a:cubicBezTo>
                        <a:pt x="29433" y="19811"/>
                        <a:pt x="29302" y="19808"/>
                        <a:pt x="29155" y="19804"/>
                      </a:cubicBezTo>
                      <a:cubicBezTo>
                        <a:pt x="27861" y="19764"/>
                        <a:pt x="26885" y="19780"/>
                        <a:pt x="26702" y="19637"/>
                      </a:cubicBezTo>
                      <a:cubicBezTo>
                        <a:pt x="26512" y="19494"/>
                        <a:pt x="26512" y="19137"/>
                        <a:pt x="26409" y="19018"/>
                      </a:cubicBezTo>
                      <a:cubicBezTo>
                        <a:pt x="26305" y="18907"/>
                        <a:pt x="26163" y="18764"/>
                        <a:pt x="26647" y="18748"/>
                      </a:cubicBezTo>
                      <a:cubicBezTo>
                        <a:pt x="26704" y="18746"/>
                        <a:pt x="26757" y="18746"/>
                        <a:pt x="26807" y="18746"/>
                      </a:cubicBezTo>
                      <a:cubicBezTo>
                        <a:pt x="26931" y="18746"/>
                        <a:pt x="27036" y="18750"/>
                        <a:pt x="27152" y="18750"/>
                      </a:cubicBezTo>
                      <a:cubicBezTo>
                        <a:pt x="27389" y="18750"/>
                        <a:pt x="27669" y="18733"/>
                        <a:pt x="28234" y="18629"/>
                      </a:cubicBezTo>
                      <a:cubicBezTo>
                        <a:pt x="29179" y="18455"/>
                        <a:pt x="29600" y="18216"/>
                        <a:pt x="30616" y="18201"/>
                      </a:cubicBezTo>
                      <a:cubicBezTo>
                        <a:pt x="31062" y="18190"/>
                        <a:pt x="31292" y="18181"/>
                        <a:pt x="31453" y="18181"/>
                      </a:cubicBezTo>
                      <a:close/>
                      <a:moveTo>
                        <a:pt x="51405" y="18181"/>
                      </a:moveTo>
                      <a:cubicBezTo>
                        <a:pt x="51613" y="18181"/>
                        <a:pt x="51710" y="18196"/>
                        <a:pt x="51999" y="18240"/>
                      </a:cubicBezTo>
                      <a:cubicBezTo>
                        <a:pt x="52436" y="18304"/>
                        <a:pt x="52356" y="18455"/>
                        <a:pt x="52404" y="18669"/>
                      </a:cubicBezTo>
                      <a:cubicBezTo>
                        <a:pt x="52444" y="18883"/>
                        <a:pt x="53023" y="19082"/>
                        <a:pt x="52690" y="19328"/>
                      </a:cubicBezTo>
                      <a:lnTo>
                        <a:pt x="52682" y="19328"/>
                      </a:lnTo>
                      <a:cubicBezTo>
                        <a:pt x="52543" y="19430"/>
                        <a:pt x="52406" y="19449"/>
                        <a:pt x="52244" y="19449"/>
                      </a:cubicBezTo>
                      <a:cubicBezTo>
                        <a:pt x="52150" y="19449"/>
                        <a:pt x="52048" y="19442"/>
                        <a:pt x="51932" y="19442"/>
                      </a:cubicBezTo>
                      <a:cubicBezTo>
                        <a:pt x="51765" y="19442"/>
                        <a:pt x="51571" y="19455"/>
                        <a:pt x="51332" y="19518"/>
                      </a:cubicBezTo>
                      <a:cubicBezTo>
                        <a:pt x="50713" y="19680"/>
                        <a:pt x="50630" y="19811"/>
                        <a:pt x="49719" y="19811"/>
                      </a:cubicBezTo>
                      <a:cubicBezTo>
                        <a:pt x="49602" y="19811"/>
                        <a:pt x="49471" y="19808"/>
                        <a:pt x="49324" y="19804"/>
                      </a:cubicBezTo>
                      <a:cubicBezTo>
                        <a:pt x="48030" y="19764"/>
                        <a:pt x="47054" y="19780"/>
                        <a:pt x="46848" y="19637"/>
                      </a:cubicBezTo>
                      <a:cubicBezTo>
                        <a:pt x="46641" y="19494"/>
                        <a:pt x="46602" y="19137"/>
                        <a:pt x="46475" y="19018"/>
                      </a:cubicBezTo>
                      <a:cubicBezTo>
                        <a:pt x="46356" y="18907"/>
                        <a:pt x="46197" y="18764"/>
                        <a:pt x="46681" y="18748"/>
                      </a:cubicBezTo>
                      <a:cubicBezTo>
                        <a:pt x="46739" y="18746"/>
                        <a:pt x="46792" y="18746"/>
                        <a:pt x="46842" y="18746"/>
                      </a:cubicBezTo>
                      <a:cubicBezTo>
                        <a:pt x="46965" y="18746"/>
                        <a:pt x="47072" y="18750"/>
                        <a:pt x="47187" y="18750"/>
                      </a:cubicBezTo>
                      <a:cubicBezTo>
                        <a:pt x="47424" y="18750"/>
                        <a:pt x="47702" y="18733"/>
                        <a:pt x="48253" y="18629"/>
                      </a:cubicBezTo>
                      <a:cubicBezTo>
                        <a:pt x="49173" y="18455"/>
                        <a:pt x="49562" y="18216"/>
                        <a:pt x="50570" y="18201"/>
                      </a:cubicBezTo>
                      <a:cubicBezTo>
                        <a:pt x="51013" y="18190"/>
                        <a:pt x="51243" y="18181"/>
                        <a:pt x="51405" y="18181"/>
                      </a:cubicBezTo>
                      <a:close/>
                      <a:moveTo>
                        <a:pt x="15980" y="16986"/>
                      </a:moveTo>
                      <a:cubicBezTo>
                        <a:pt x="16435" y="16986"/>
                        <a:pt x="17018" y="17031"/>
                        <a:pt x="17225" y="17280"/>
                      </a:cubicBezTo>
                      <a:cubicBezTo>
                        <a:pt x="17281" y="17367"/>
                        <a:pt x="17360" y="17447"/>
                        <a:pt x="17463" y="17494"/>
                      </a:cubicBezTo>
                      <a:cubicBezTo>
                        <a:pt x="17939" y="17748"/>
                        <a:pt x="18249" y="17788"/>
                        <a:pt x="18590" y="18129"/>
                      </a:cubicBezTo>
                      <a:cubicBezTo>
                        <a:pt x="18924" y="18463"/>
                        <a:pt x="19828" y="18796"/>
                        <a:pt x="20408" y="18851"/>
                      </a:cubicBezTo>
                      <a:cubicBezTo>
                        <a:pt x="20987" y="18907"/>
                        <a:pt x="21813" y="18947"/>
                        <a:pt x="21932" y="19082"/>
                      </a:cubicBezTo>
                      <a:cubicBezTo>
                        <a:pt x="22051" y="19209"/>
                        <a:pt x="21265" y="19383"/>
                        <a:pt x="20519" y="19526"/>
                      </a:cubicBezTo>
                      <a:cubicBezTo>
                        <a:pt x="19606" y="19685"/>
                        <a:pt x="18685" y="19788"/>
                        <a:pt x="17765" y="19836"/>
                      </a:cubicBezTo>
                      <a:cubicBezTo>
                        <a:pt x="17011" y="19883"/>
                        <a:pt x="16479" y="19947"/>
                        <a:pt x="16114" y="20082"/>
                      </a:cubicBezTo>
                      <a:lnTo>
                        <a:pt x="16090" y="20098"/>
                      </a:lnTo>
                      <a:cubicBezTo>
                        <a:pt x="16066" y="20106"/>
                        <a:pt x="16042" y="20114"/>
                        <a:pt x="16026" y="20121"/>
                      </a:cubicBezTo>
                      <a:cubicBezTo>
                        <a:pt x="15860" y="20177"/>
                        <a:pt x="15693" y="20201"/>
                        <a:pt x="15526" y="20201"/>
                      </a:cubicBezTo>
                      <a:cubicBezTo>
                        <a:pt x="15451" y="20203"/>
                        <a:pt x="15376" y="20204"/>
                        <a:pt x="15300" y="20204"/>
                      </a:cubicBezTo>
                      <a:cubicBezTo>
                        <a:pt x="15074" y="20204"/>
                        <a:pt x="14848" y="20195"/>
                        <a:pt x="14621" y="20177"/>
                      </a:cubicBezTo>
                      <a:cubicBezTo>
                        <a:pt x="14407" y="20177"/>
                        <a:pt x="14201" y="20161"/>
                        <a:pt x="14002" y="20121"/>
                      </a:cubicBezTo>
                      <a:cubicBezTo>
                        <a:pt x="13701" y="20058"/>
                        <a:pt x="13605" y="19836"/>
                        <a:pt x="13486" y="19606"/>
                      </a:cubicBezTo>
                      <a:cubicBezTo>
                        <a:pt x="13359" y="19375"/>
                        <a:pt x="13058" y="19399"/>
                        <a:pt x="12764" y="19098"/>
                      </a:cubicBezTo>
                      <a:cubicBezTo>
                        <a:pt x="12462" y="18796"/>
                        <a:pt x="12669" y="18304"/>
                        <a:pt x="12994" y="18137"/>
                      </a:cubicBezTo>
                      <a:cubicBezTo>
                        <a:pt x="13320" y="17970"/>
                        <a:pt x="13820" y="17843"/>
                        <a:pt x="14225" y="17518"/>
                      </a:cubicBezTo>
                      <a:cubicBezTo>
                        <a:pt x="14463" y="17327"/>
                        <a:pt x="14733" y="17169"/>
                        <a:pt x="15026" y="17058"/>
                      </a:cubicBezTo>
                      <a:cubicBezTo>
                        <a:pt x="15217" y="17018"/>
                        <a:pt x="15415" y="16994"/>
                        <a:pt x="15614" y="16994"/>
                      </a:cubicBezTo>
                      <a:cubicBezTo>
                        <a:pt x="15714" y="16990"/>
                        <a:pt x="15841" y="16986"/>
                        <a:pt x="15980" y="16986"/>
                      </a:cubicBezTo>
                      <a:close/>
                      <a:moveTo>
                        <a:pt x="55611" y="16991"/>
                      </a:moveTo>
                      <a:cubicBezTo>
                        <a:pt x="56064" y="16991"/>
                        <a:pt x="56644" y="17041"/>
                        <a:pt x="56912" y="17280"/>
                      </a:cubicBezTo>
                      <a:cubicBezTo>
                        <a:pt x="56992" y="17375"/>
                        <a:pt x="57095" y="17447"/>
                        <a:pt x="57206" y="17494"/>
                      </a:cubicBezTo>
                      <a:cubicBezTo>
                        <a:pt x="57746" y="17748"/>
                        <a:pt x="58071" y="17788"/>
                        <a:pt x="58492" y="18129"/>
                      </a:cubicBezTo>
                      <a:cubicBezTo>
                        <a:pt x="58921" y="18463"/>
                        <a:pt x="59913" y="18796"/>
                        <a:pt x="60500" y="18851"/>
                      </a:cubicBezTo>
                      <a:cubicBezTo>
                        <a:pt x="61096" y="18907"/>
                        <a:pt x="61929" y="18947"/>
                        <a:pt x="62088" y="19082"/>
                      </a:cubicBezTo>
                      <a:cubicBezTo>
                        <a:pt x="62239" y="19209"/>
                        <a:pt x="61500" y="19383"/>
                        <a:pt x="60786" y="19526"/>
                      </a:cubicBezTo>
                      <a:cubicBezTo>
                        <a:pt x="60072" y="19669"/>
                        <a:pt x="59214" y="19756"/>
                        <a:pt x="58111" y="19836"/>
                      </a:cubicBezTo>
                      <a:cubicBezTo>
                        <a:pt x="57365" y="19883"/>
                        <a:pt x="56857" y="19947"/>
                        <a:pt x="56524" y="20082"/>
                      </a:cubicBezTo>
                      <a:lnTo>
                        <a:pt x="56508" y="20098"/>
                      </a:lnTo>
                      <a:cubicBezTo>
                        <a:pt x="56484" y="20106"/>
                        <a:pt x="56460" y="20114"/>
                        <a:pt x="56444" y="20121"/>
                      </a:cubicBezTo>
                      <a:cubicBezTo>
                        <a:pt x="56293" y="20177"/>
                        <a:pt x="56135" y="20201"/>
                        <a:pt x="55968" y="20201"/>
                      </a:cubicBezTo>
                      <a:cubicBezTo>
                        <a:pt x="55892" y="20203"/>
                        <a:pt x="55817" y="20204"/>
                        <a:pt x="55740" y="20204"/>
                      </a:cubicBezTo>
                      <a:cubicBezTo>
                        <a:pt x="55512" y="20204"/>
                        <a:pt x="55281" y="20195"/>
                        <a:pt x="55055" y="20177"/>
                      </a:cubicBezTo>
                      <a:cubicBezTo>
                        <a:pt x="54841" y="20177"/>
                        <a:pt x="54634" y="20153"/>
                        <a:pt x="54420" y="20121"/>
                      </a:cubicBezTo>
                      <a:cubicBezTo>
                        <a:pt x="54111" y="20058"/>
                        <a:pt x="53952" y="19836"/>
                        <a:pt x="53769" y="19606"/>
                      </a:cubicBezTo>
                      <a:cubicBezTo>
                        <a:pt x="53595" y="19375"/>
                        <a:pt x="53293" y="19399"/>
                        <a:pt x="52920" y="19098"/>
                      </a:cubicBezTo>
                      <a:cubicBezTo>
                        <a:pt x="52547" y="18796"/>
                        <a:pt x="52626" y="18312"/>
                        <a:pt x="52904" y="18145"/>
                      </a:cubicBezTo>
                      <a:cubicBezTo>
                        <a:pt x="53182" y="17978"/>
                        <a:pt x="53650" y="17843"/>
                        <a:pt x="53968" y="17526"/>
                      </a:cubicBezTo>
                      <a:cubicBezTo>
                        <a:pt x="54166" y="17327"/>
                        <a:pt x="54396" y="17169"/>
                        <a:pt x="54658" y="17066"/>
                      </a:cubicBezTo>
                      <a:cubicBezTo>
                        <a:pt x="54841" y="17018"/>
                        <a:pt x="55031" y="17002"/>
                        <a:pt x="55222" y="17002"/>
                      </a:cubicBezTo>
                      <a:cubicBezTo>
                        <a:pt x="55328" y="16996"/>
                        <a:pt x="55463" y="16991"/>
                        <a:pt x="55611" y="16991"/>
                      </a:cubicBezTo>
                      <a:close/>
                      <a:moveTo>
                        <a:pt x="35784" y="16986"/>
                      </a:moveTo>
                      <a:cubicBezTo>
                        <a:pt x="36238" y="16986"/>
                        <a:pt x="36826" y="17031"/>
                        <a:pt x="37069" y="17280"/>
                      </a:cubicBezTo>
                      <a:cubicBezTo>
                        <a:pt x="37132" y="17375"/>
                        <a:pt x="37227" y="17447"/>
                        <a:pt x="37331" y="17494"/>
                      </a:cubicBezTo>
                      <a:cubicBezTo>
                        <a:pt x="37839" y="17748"/>
                        <a:pt x="38156" y="17796"/>
                        <a:pt x="38537" y="18129"/>
                      </a:cubicBezTo>
                      <a:cubicBezTo>
                        <a:pt x="38918" y="18463"/>
                        <a:pt x="39871" y="18796"/>
                        <a:pt x="40458" y="18851"/>
                      </a:cubicBezTo>
                      <a:cubicBezTo>
                        <a:pt x="41037" y="18907"/>
                        <a:pt x="41871" y="18955"/>
                        <a:pt x="42006" y="19082"/>
                      </a:cubicBezTo>
                      <a:cubicBezTo>
                        <a:pt x="42141" y="19217"/>
                        <a:pt x="41379" y="19383"/>
                        <a:pt x="40649" y="19526"/>
                      </a:cubicBezTo>
                      <a:cubicBezTo>
                        <a:pt x="39752" y="19685"/>
                        <a:pt x="38847" y="19788"/>
                        <a:pt x="37934" y="19836"/>
                      </a:cubicBezTo>
                      <a:cubicBezTo>
                        <a:pt x="37188" y="19883"/>
                        <a:pt x="36664" y="19955"/>
                        <a:pt x="36323" y="20090"/>
                      </a:cubicBezTo>
                      <a:lnTo>
                        <a:pt x="36299" y="20098"/>
                      </a:lnTo>
                      <a:cubicBezTo>
                        <a:pt x="36275" y="20106"/>
                        <a:pt x="36251" y="20114"/>
                        <a:pt x="36235" y="20129"/>
                      </a:cubicBezTo>
                      <a:cubicBezTo>
                        <a:pt x="36077" y="20177"/>
                        <a:pt x="35918" y="20201"/>
                        <a:pt x="35751" y="20201"/>
                      </a:cubicBezTo>
                      <a:cubicBezTo>
                        <a:pt x="35641" y="20204"/>
                        <a:pt x="35529" y="20206"/>
                        <a:pt x="35417" y="20206"/>
                      </a:cubicBezTo>
                      <a:cubicBezTo>
                        <a:pt x="35224" y="20206"/>
                        <a:pt x="35029" y="20200"/>
                        <a:pt x="34838" y="20185"/>
                      </a:cubicBezTo>
                      <a:cubicBezTo>
                        <a:pt x="34632" y="20177"/>
                        <a:pt x="34418" y="20161"/>
                        <a:pt x="34211" y="20121"/>
                      </a:cubicBezTo>
                      <a:cubicBezTo>
                        <a:pt x="33910" y="20058"/>
                        <a:pt x="33783" y="19836"/>
                        <a:pt x="33632" y="19606"/>
                      </a:cubicBezTo>
                      <a:cubicBezTo>
                        <a:pt x="33481" y="19375"/>
                        <a:pt x="33179" y="19399"/>
                        <a:pt x="32846" y="19098"/>
                      </a:cubicBezTo>
                      <a:cubicBezTo>
                        <a:pt x="32544" y="18828"/>
                        <a:pt x="32600" y="18343"/>
                        <a:pt x="32949" y="18137"/>
                      </a:cubicBezTo>
                      <a:lnTo>
                        <a:pt x="32949" y="18145"/>
                      </a:lnTo>
                      <a:cubicBezTo>
                        <a:pt x="33251" y="17978"/>
                        <a:pt x="33743" y="17843"/>
                        <a:pt x="34092" y="17526"/>
                      </a:cubicBezTo>
                      <a:cubicBezTo>
                        <a:pt x="34314" y="17327"/>
                        <a:pt x="34568" y="17169"/>
                        <a:pt x="34838" y="17058"/>
                      </a:cubicBezTo>
                      <a:cubicBezTo>
                        <a:pt x="35029" y="17018"/>
                        <a:pt x="35227" y="17002"/>
                        <a:pt x="35418" y="16994"/>
                      </a:cubicBezTo>
                      <a:cubicBezTo>
                        <a:pt x="35518" y="16990"/>
                        <a:pt x="35645" y="16986"/>
                        <a:pt x="35784" y="16986"/>
                      </a:cubicBezTo>
                      <a:close/>
                      <a:moveTo>
                        <a:pt x="3576" y="18307"/>
                      </a:moveTo>
                      <a:cubicBezTo>
                        <a:pt x="4102" y="18307"/>
                        <a:pt x="4450" y="18412"/>
                        <a:pt x="4882" y="18478"/>
                      </a:cubicBezTo>
                      <a:cubicBezTo>
                        <a:pt x="5597" y="18597"/>
                        <a:pt x="5843" y="18645"/>
                        <a:pt x="6017" y="18915"/>
                      </a:cubicBezTo>
                      <a:cubicBezTo>
                        <a:pt x="6200" y="19193"/>
                        <a:pt x="6414" y="19550"/>
                        <a:pt x="6105" y="19701"/>
                      </a:cubicBezTo>
                      <a:cubicBezTo>
                        <a:pt x="5795" y="19852"/>
                        <a:pt x="4739" y="19899"/>
                        <a:pt x="4565" y="20145"/>
                      </a:cubicBezTo>
                      <a:cubicBezTo>
                        <a:pt x="4402" y="20357"/>
                        <a:pt x="4189" y="20702"/>
                        <a:pt x="3752" y="20702"/>
                      </a:cubicBezTo>
                      <a:cubicBezTo>
                        <a:pt x="3698" y="20702"/>
                        <a:pt x="3641" y="20696"/>
                        <a:pt x="3580" y="20685"/>
                      </a:cubicBezTo>
                      <a:cubicBezTo>
                        <a:pt x="3033" y="20582"/>
                        <a:pt x="3207" y="20360"/>
                        <a:pt x="3430" y="20114"/>
                      </a:cubicBezTo>
                      <a:cubicBezTo>
                        <a:pt x="3652" y="19867"/>
                        <a:pt x="3493" y="19709"/>
                        <a:pt x="3072" y="19550"/>
                      </a:cubicBezTo>
                      <a:cubicBezTo>
                        <a:pt x="2652" y="19383"/>
                        <a:pt x="2223" y="19359"/>
                        <a:pt x="2191" y="19066"/>
                      </a:cubicBezTo>
                      <a:cubicBezTo>
                        <a:pt x="2160" y="18772"/>
                        <a:pt x="2525" y="18375"/>
                        <a:pt x="3247" y="18320"/>
                      </a:cubicBezTo>
                      <a:cubicBezTo>
                        <a:pt x="3365" y="18311"/>
                        <a:pt x="3474" y="18307"/>
                        <a:pt x="3576" y="18307"/>
                      </a:cubicBezTo>
                      <a:close/>
                      <a:moveTo>
                        <a:pt x="23556" y="18307"/>
                      </a:moveTo>
                      <a:cubicBezTo>
                        <a:pt x="24086" y="18307"/>
                        <a:pt x="24446" y="18412"/>
                        <a:pt x="24885" y="18478"/>
                      </a:cubicBezTo>
                      <a:cubicBezTo>
                        <a:pt x="25615" y="18597"/>
                        <a:pt x="25869" y="18637"/>
                        <a:pt x="26075" y="18915"/>
                      </a:cubicBezTo>
                      <a:cubicBezTo>
                        <a:pt x="26282" y="19193"/>
                        <a:pt x="26544" y="19550"/>
                        <a:pt x="26258" y="19693"/>
                      </a:cubicBezTo>
                      <a:cubicBezTo>
                        <a:pt x="25964" y="19844"/>
                        <a:pt x="24924" y="19899"/>
                        <a:pt x="24781" y="20145"/>
                      </a:cubicBezTo>
                      <a:cubicBezTo>
                        <a:pt x="24654" y="20357"/>
                        <a:pt x="24483" y="20702"/>
                        <a:pt x="24049" y="20702"/>
                      </a:cubicBezTo>
                      <a:cubicBezTo>
                        <a:pt x="23996" y="20702"/>
                        <a:pt x="23938" y="20696"/>
                        <a:pt x="23877" y="20685"/>
                      </a:cubicBezTo>
                      <a:cubicBezTo>
                        <a:pt x="23313" y="20582"/>
                        <a:pt x="23456" y="20360"/>
                        <a:pt x="23646" y="20114"/>
                      </a:cubicBezTo>
                      <a:cubicBezTo>
                        <a:pt x="23837" y="19867"/>
                        <a:pt x="23654" y="19709"/>
                        <a:pt x="23210" y="19550"/>
                      </a:cubicBezTo>
                      <a:cubicBezTo>
                        <a:pt x="22773" y="19383"/>
                        <a:pt x="22337" y="19359"/>
                        <a:pt x="22265" y="19066"/>
                      </a:cubicBezTo>
                      <a:cubicBezTo>
                        <a:pt x="22194" y="18772"/>
                        <a:pt x="22511" y="18367"/>
                        <a:pt x="23226" y="18320"/>
                      </a:cubicBezTo>
                      <a:cubicBezTo>
                        <a:pt x="23343" y="18311"/>
                        <a:pt x="23453" y="18307"/>
                        <a:pt x="23556" y="18307"/>
                      </a:cubicBezTo>
                      <a:close/>
                      <a:moveTo>
                        <a:pt x="43510" y="18309"/>
                      </a:moveTo>
                      <a:cubicBezTo>
                        <a:pt x="44051" y="18309"/>
                        <a:pt x="44429" y="18411"/>
                        <a:pt x="44887" y="18478"/>
                      </a:cubicBezTo>
                      <a:lnTo>
                        <a:pt x="44887" y="18486"/>
                      </a:lnTo>
                      <a:cubicBezTo>
                        <a:pt x="45625" y="18597"/>
                        <a:pt x="45887" y="18645"/>
                        <a:pt x="46133" y="18923"/>
                      </a:cubicBezTo>
                      <a:cubicBezTo>
                        <a:pt x="46379" y="19193"/>
                        <a:pt x="46689" y="19550"/>
                        <a:pt x="46419" y="19701"/>
                      </a:cubicBezTo>
                      <a:cubicBezTo>
                        <a:pt x="46149" y="19852"/>
                        <a:pt x="45109" y="19907"/>
                        <a:pt x="44990" y="20145"/>
                      </a:cubicBezTo>
                      <a:cubicBezTo>
                        <a:pt x="44891" y="20357"/>
                        <a:pt x="44761" y="20702"/>
                        <a:pt x="44330" y="20702"/>
                      </a:cubicBezTo>
                      <a:cubicBezTo>
                        <a:pt x="44277" y="20702"/>
                        <a:pt x="44219" y="20696"/>
                        <a:pt x="44157" y="20685"/>
                      </a:cubicBezTo>
                      <a:cubicBezTo>
                        <a:pt x="43577" y="20582"/>
                        <a:pt x="43697" y="20368"/>
                        <a:pt x="43855" y="20114"/>
                      </a:cubicBezTo>
                      <a:cubicBezTo>
                        <a:pt x="44014" y="19867"/>
                        <a:pt x="43816" y="19717"/>
                        <a:pt x="43355" y="19550"/>
                      </a:cubicBezTo>
                      <a:cubicBezTo>
                        <a:pt x="42887" y="19383"/>
                        <a:pt x="42458" y="19359"/>
                        <a:pt x="42347" y="19066"/>
                      </a:cubicBezTo>
                      <a:cubicBezTo>
                        <a:pt x="42236" y="18780"/>
                        <a:pt x="42498" y="18375"/>
                        <a:pt x="43204" y="18320"/>
                      </a:cubicBezTo>
                      <a:cubicBezTo>
                        <a:pt x="43312" y="18312"/>
                        <a:pt x="43413" y="18309"/>
                        <a:pt x="43510" y="18309"/>
                      </a:cubicBezTo>
                      <a:close/>
                      <a:moveTo>
                        <a:pt x="63514" y="18307"/>
                      </a:moveTo>
                      <a:cubicBezTo>
                        <a:pt x="64040" y="18307"/>
                        <a:pt x="64431" y="18412"/>
                        <a:pt x="64890" y="18478"/>
                      </a:cubicBezTo>
                      <a:cubicBezTo>
                        <a:pt x="65644" y="18597"/>
                        <a:pt x="65914" y="18645"/>
                        <a:pt x="66191" y="18915"/>
                      </a:cubicBezTo>
                      <a:cubicBezTo>
                        <a:pt x="66477" y="19193"/>
                        <a:pt x="66826" y="19550"/>
                        <a:pt x="66580" y="19701"/>
                      </a:cubicBezTo>
                      <a:cubicBezTo>
                        <a:pt x="66326" y="19852"/>
                        <a:pt x="65294" y="19899"/>
                        <a:pt x="65207" y="20145"/>
                      </a:cubicBezTo>
                      <a:cubicBezTo>
                        <a:pt x="65136" y="20357"/>
                        <a:pt x="65053" y="20702"/>
                        <a:pt x="64615" y="20702"/>
                      </a:cubicBezTo>
                      <a:cubicBezTo>
                        <a:pt x="64562" y="20702"/>
                        <a:pt x="64502" y="20696"/>
                        <a:pt x="64437" y="20685"/>
                      </a:cubicBezTo>
                      <a:cubicBezTo>
                        <a:pt x="63850" y="20582"/>
                        <a:pt x="63945" y="20360"/>
                        <a:pt x="64064" y="20114"/>
                      </a:cubicBezTo>
                      <a:cubicBezTo>
                        <a:pt x="64191" y="19867"/>
                        <a:pt x="63977" y="19709"/>
                        <a:pt x="63493" y="19550"/>
                      </a:cubicBezTo>
                      <a:cubicBezTo>
                        <a:pt x="63008" y="19383"/>
                        <a:pt x="62572" y="19359"/>
                        <a:pt x="62421" y="19066"/>
                      </a:cubicBezTo>
                      <a:cubicBezTo>
                        <a:pt x="62278" y="18780"/>
                        <a:pt x="62485" y="18375"/>
                        <a:pt x="63191" y="18320"/>
                      </a:cubicBezTo>
                      <a:cubicBezTo>
                        <a:pt x="63305" y="18311"/>
                        <a:pt x="63412" y="18307"/>
                        <a:pt x="63514" y="18307"/>
                      </a:cubicBezTo>
                      <a:close/>
                      <a:moveTo>
                        <a:pt x="12179" y="19573"/>
                      </a:moveTo>
                      <a:cubicBezTo>
                        <a:pt x="12640" y="19573"/>
                        <a:pt x="13003" y="19704"/>
                        <a:pt x="13066" y="19836"/>
                      </a:cubicBezTo>
                      <a:lnTo>
                        <a:pt x="13074" y="19836"/>
                      </a:lnTo>
                      <a:cubicBezTo>
                        <a:pt x="13137" y="19987"/>
                        <a:pt x="13367" y="20145"/>
                        <a:pt x="13598" y="20320"/>
                      </a:cubicBezTo>
                      <a:cubicBezTo>
                        <a:pt x="13828" y="20487"/>
                        <a:pt x="13129" y="20677"/>
                        <a:pt x="12510" y="20963"/>
                      </a:cubicBezTo>
                      <a:cubicBezTo>
                        <a:pt x="12018" y="21169"/>
                        <a:pt x="11526" y="21344"/>
                        <a:pt x="11018" y="21487"/>
                      </a:cubicBezTo>
                      <a:cubicBezTo>
                        <a:pt x="10542" y="21630"/>
                        <a:pt x="10550" y="21820"/>
                        <a:pt x="10248" y="21963"/>
                      </a:cubicBezTo>
                      <a:cubicBezTo>
                        <a:pt x="10126" y="22020"/>
                        <a:pt x="9997" y="22041"/>
                        <a:pt x="9842" y="22041"/>
                      </a:cubicBezTo>
                      <a:cubicBezTo>
                        <a:pt x="9611" y="22041"/>
                        <a:pt x="9322" y="21996"/>
                        <a:pt x="8914" y="21963"/>
                      </a:cubicBezTo>
                      <a:cubicBezTo>
                        <a:pt x="8657" y="21939"/>
                        <a:pt x="8436" y="21931"/>
                        <a:pt x="8225" y="21931"/>
                      </a:cubicBezTo>
                      <a:cubicBezTo>
                        <a:pt x="7878" y="21931"/>
                        <a:pt x="7561" y="21953"/>
                        <a:pt x="7160" y="21963"/>
                      </a:cubicBezTo>
                      <a:cubicBezTo>
                        <a:pt x="6839" y="21967"/>
                        <a:pt x="6448" y="21969"/>
                        <a:pt x="6088" y="21969"/>
                      </a:cubicBezTo>
                      <a:cubicBezTo>
                        <a:pt x="5727" y="21969"/>
                        <a:pt x="5398" y="21967"/>
                        <a:pt x="5200" y="21963"/>
                      </a:cubicBezTo>
                      <a:cubicBezTo>
                        <a:pt x="4795" y="21947"/>
                        <a:pt x="4747" y="21788"/>
                        <a:pt x="4747" y="21788"/>
                      </a:cubicBezTo>
                      <a:cubicBezTo>
                        <a:pt x="4803" y="21638"/>
                        <a:pt x="4842" y="21518"/>
                        <a:pt x="4803" y="21495"/>
                      </a:cubicBezTo>
                      <a:cubicBezTo>
                        <a:pt x="4446" y="21233"/>
                        <a:pt x="4454" y="20661"/>
                        <a:pt x="4755" y="20399"/>
                      </a:cubicBezTo>
                      <a:cubicBezTo>
                        <a:pt x="5057" y="20137"/>
                        <a:pt x="5882" y="19923"/>
                        <a:pt x="6589" y="19828"/>
                      </a:cubicBezTo>
                      <a:cubicBezTo>
                        <a:pt x="6722" y="19811"/>
                        <a:pt x="6871" y="19805"/>
                        <a:pt x="7032" y="19805"/>
                      </a:cubicBezTo>
                      <a:cubicBezTo>
                        <a:pt x="7712" y="19805"/>
                        <a:pt x="8601" y="19923"/>
                        <a:pt x="9422" y="19923"/>
                      </a:cubicBezTo>
                      <a:cubicBezTo>
                        <a:pt x="9444" y="19923"/>
                        <a:pt x="9465" y="19923"/>
                        <a:pt x="9486" y="19923"/>
                      </a:cubicBezTo>
                      <a:cubicBezTo>
                        <a:pt x="10526" y="19907"/>
                        <a:pt x="11415" y="19629"/>
                        <a:pt x="11970" y="19582"/>
                      </a:cubicBezTo>
                      <a:cubicBezTo>
                        <a:pt x="12042" y="19576"/>
                        <a:pt x="12111" y="19573"/>
                        <a:pt x="12179" y="19573"/>
                      </a:cubicBezTo>
                      <a:close/>
                      <a:moveTo>
                        <a:pt x="32282" y="19568"/>
                      </a:moveTo>
                      <a:cubicBezTo>
                        <a:pt x="32763" y="19568"/>
                        <a:pt x="33165" y="19709"/>
                        <a:pt x="33243" y="19844"/>
                      </a:cubicBezTo>
                      <a:cubicBezTo>
                        <a:pt x="33330" y="19994"/>
                        <a:pt x="33576" y="20153"/>
                        <a:pt x="33830" y="20320"/>
                      </a:cubicBezTo>
                      <a:cubicBezTo>
                        <a:pt x="34076" y="20487"/>
                        <a:pt x="33410" y="20685"/>
                        <a:pt x="32822" y="20963"/>
                      </a:cubicBezTo>
                      <a:cubicBezTo>
                        <a:pt x="32362" y="21169"/>
                        <a:pt x="31886" y="21344"/>
                        <a:pt x="31401" y="21487"/>
                      </a:cubicBezTo>
                      <a:cubicBezTo>
                        <a:pt x="30941" y="21630"/>
                        <a:pt x="30973" y="21820"/>
                        <a:pt x="30687" y="21963"/>
                      </a:cubicBezTo>
                      <a:cubicBezTo>
                        <a:pt x="30575" y="22020"/>
                        <a:pt x="30449" y="22041"/>
                        <a:pt x="30294" y="22041"/>
                      </a:cubicBezTo>
                      <a:cubicBezTo>
                        <a:pt x="30064" y="22041"/>
                        <a:pt x="29769" y="21996"/>
                        <a:pt x="29361" y="21963"/>
                      </a:cubicBezTo>
                      <a:cubicBezTo>
                        <a:pt x="29101" y="21939"/>
                        <a:pt x="28879" y="21931"/>
                        <a:pt x="28669" y="21931"/>
                      </a:cubicBezTo>
                      <a:cubicBezTo>
                        <a:pt x="28322" y="21931"/>
                        <a:pt x="28008" y="21953"/>
                        <a:pt x="27607" y="21963"/>
                      </a:cubicBezTo>
                      <a:cubicBezTo>
                        <a:pt x="27286" y="21967"/>
                        <a:pt x="26895" y="21969"/>
                        <a:pt x="26534" y="21969"/>
                      </a:cubicBezTo>
                      <a:cubicBezTo>
                        <a:pt x="26172" y="21969"/>
                        <a:pt x="25841" y="21967"/>
                        <a:pt x="25639" y="21963"/>
                      </a:cubicBezTo>
                      <a:cubicBezTo>
                        <a:pt x="25234" y="21947"/>
                        <a:pt x="25162" y="21788"/>
                        <a:pt x="25162" y="21788"/>
                      </a:cubicBezTo>
                      <a:cubicBezTo>
                        <a:pt x="25202" y="21630"/>
                        <a:pt x="25226" y="21511"/>
                        <a:pt x="25178" y="21487"/>
                      </a:cubicBezTo>
                      <a:lnTo>
                        <a:pt x="25186" y="21487"/>
                      </a:lnTo>
                      <a:cubicBezTo>
                        <a:pt x="24789" y="21233"/>
                        <a:pt x="24726" y="20653"/>
                        <a:pt x="24996" y="20391"/>
                      </a:cubicBezTo>
                      <a:cubicBezTo>
                        <a:pt x="25266" y="20137"/>
                        <a:pt x="26059" y="19915"/>
                        <a:pt x="26758" y="19820"/>
                      </a:cubicBezTo>
                      <a:cubicBezTo>
                        <a:pt x="26889" y="19803"/>
                        <a:pt x="27036" y="19797"/>
                        <a:pt x="27196" y="19797"/>
                      </a:cubicBezTo>
                      <a:cubicBezTo>
                        <a:pt x="27874" y="19797"/>
                        <a:pt x="28779" y="19915"/>
                        <a:pt x="29607" y="19915"/>
                      </a:cubicBezTo>
                      <a:cubicBezTo>
                        <a:pt x="29628" y="19915"/>
                        <a:pt x="29650" y="19915"/>
                        <a:pt x="29671" y="19915"/>
                      </a:cubicBezTo>
                      <a:cubicBezTo>
                        <a:pt x="30703" y="19907"/>
                        <a:pt x="31552" y="19621"/>
                        <a:pt x="32108" y="19574"/>
                      </a:cubicBezTo>
                      <a:cubicBezTo>
                        <a:pt x="32167" y="19570"/>
                        <a:pt x="32225" y="19568"/>
                        <a:pt x="32282" y="19568"/>
                      </a:cubicBezTo>
                      <a:close/>
                      <a:moveTo>
                        <a:pt x="52462" y="19580"/>
                      </a:moveTo>
                      <a:cubicBezTo>
                        <a:pt x="52923" y="19580"/>
                        <a:pt x="53323" y="19705"/>
                        <a:pt x="53412" y="19836"/>
                      </a:cubicBezTo>
                      <a:lnTo>
                        <a:pt x="53412" y="19844"/>
                      </a:lnTo>
                      <a:cubicBezTo>
                        <a:pt x="53515" y="19994"/>
                        <a:pt x="53793" y="20153"/>
                        <a:pt x="54063" y="20320"/>
                      </a:cubicBezTo>
                      <a:cubicBezTo>
                        <a:pt x="54333" y="20495"/>
                        <a:pt x="53690" y="20685"/>
                        <a:pt x="53142" y="20963"/>
                      </a:cubicBezTo>
                      <a:cubicBezTo>
                        <a:pt x="52698" y="21169"/>
                        <a:pt x="52245" y="21344"/>
                        <a:pt x="51785" y="21487"/>
                      </a:cubicBezTo>
                      <a:cubicBezTo>
                        <a:pt x="51340" y="21638"/>
                        <a:pt x="51396" y="21820"/>
                        <a:pt x="51134" y="21963"/>
                      </a:cubicBezTo>
                      <a:cubicBezTo>
                        <a:pt x="51029" y="22020"/>
                        <a:pt x="50905" y="22041"/>
                        <a:pt x="50750" y="22041"/>
                      </a:cubicBezTo>
                      <a:cubicBezTo>
                        <a:pt x="50519" y="22041"/>
                        <a:pt x="50218" y="21996"/>
                        <a:pt x="49800" y="21963"/>
                      </a:cubicBezTo>
                      <a:cubicBezTo>
                        <a:pt x="49553" y="21943"/>
                        <a:pt x="49341" y="21936"/>
                        <a:pt x="49140" y="21936"/>
                      </a:cubicBezTo>
                      <a:cubicBezTo>
                        <a:pt x="48780" y="21936"/>
                        <a:pt x="48459" y="21958"/>
                        <a:pt x="48046" y="21963"/>
                      </a:cubicBezTo>
                      <a:cubicBezTo>
                        <a:pt x="47729" y="21967"/>
                        <a:pt x="47340" y="21969"/>
                        <a:pt x="46980" y="21969"/>
                      </a:cubicBezTo>
                      <a:cubicBezTo>
                        <a:pt x="46619" y="21969"/>
                        <a:pt x="46288" y="21967"/>
                        <a:pt x="46086" y="21963"/>
                      </a:cubicBezTo>
                      <a:cubicBezTo>
                        <a:pt x="45681" y="21955"/>
                        <a:pt x="45586" y="21788"/>
                        <a:pt x="45586" y="21788"/>
                      </a:cubicBezTo>
                      <a:cubicBezTo>
                        <a:pt x="45609" y="21638"/>
                        <a:pt x="45609" y="21518"/>
                        <a:pt x="45570" y="21495"/>
                      </a:cubicBezTo>
                      <a:cubicBezTo>
                        <a:pt x="45141" y="21241"/>
                        <a:pt x="45006" y="20661"/>
                        <a:pt x="45236" y="20399"/>
                      </a:cubicBezTo>
                      <a:cubicBezTo>
                        <a:pt x="45475" y="20145"/>
                        <a:pt x="46244" y="19923"/>
                        <a:pt x="46927" y="19836"/>
                      </a:cubicBezTo>
                      <a:cubicBezTo>
                        <a:pt x="47064" y="19817"/>
                        <a:pt x="47222" y="19809"/>
                        <a:pt x="47395" y="19809"/>
                      </a:cubicBezTo>
                      <a:cubicBezTo>
                        <a:pt x="48067" y="19809"/>
                        <a:pt x="48969" y="19923"/>
                        <a:pt x="49784" y="19923"/>
                      </a:cubicBezTo>
                      <a:cubicBezTo>
                        <a:pt x="49805" y="19923"/>
                        <a:pt x="49827" y="19923"/>
                        <a:pt x="49848" y="19923"/>
                      </a:cubicBezTo>
                      <a:cubicBezTo>
                        <a:pt x="50880" y="19915"/>
                        <a:pt x="51698" y="19629"/>
                        <a:pt x="52245" y="19590"/>
                      </a:cubicBezTo>
                      <a:cubicBezTo>
                        <a:pt x="52318" y="19583"/>
                        <a:pt x="52391" y="19580"/>
                        <a:pt x="52462" y="19580"/>
                      </a:cubicBezTo>
                      <a:close/>
                      <a:moveTo>
                        <a:pt x="22795" y="20650"/>
                      </a:moveTo>
                      <a:cubicBezTo>
                        <a:pt x="23122" y="20650"/>
                        <a:pt x="23544" y="20708"/>
                        <a:pt x="23940" y="20828"/>
                      </a:cubicBezTo>
                      <a:cubicBezTo>
                        <a:pt x="24623" y="21026"/>
                        <a:pt x="24781" y="21479"/>
                        <a:pt x="24781" y="21479"/>
                      </a:cubicBezTo>
                      <a:cubicBezTo>
                        <a:pt x="24996" y="21820"/>
                        <a:pt x="24940" y="22042"/>
                        <a:pt x="24448" y="22138"/>
                      </a:cubicBezTo>
                      <a:cubicBezTo>
                        <a:pt x="24132" y="22204"/>
                        <a:pt x="23658" y="22257"/>
                        <a:pt x="23338" y="22257"/>
                      </a:cubicBezTo>
                      <a:cubicBezTo>
                        <a:pt x="23161" y="22257"/>
                        <a:pt x="23032" y="22241"/>
                        <a:pt x="23003" y="22201"/>
                      </a:cubicBezTo>
                      <a:cubicBezTo>
                        <a:pt x="22972" y="22153"/>
                        <a:pt x="22940" y="22114"/>
                        <a:pt x="22908" y="22074"/>
                      </a:cubicBezTo>
                      <a:cubicBezTo>
                        <a:pt x="22749" y="21892"/>
                        <a:pt x="22011" y="21892"/>
                        <a:pt x="22067" y="21479"/>
                      </a:cubicBezTo>
                      <a:cubicBezTo>
                        <a:pt x="22067" y="21479"/>
                        <a:pt x="22067" y="20883"/>
                        <a:pt x="22281" y="20741"/>
                      </a:cubicBezTo>
                      <a:cubicBezTo>
                        <a:pt x="22371" y="20681"/>
                        <a:pt x="22558" y="20650"/>
                        <a:pt x="22795" y="20650"/>
                      </a:cubicBezTo>
                      <a:close/>
                      <a:moveTo>
                        <a:pt x="63366" y="20649"/>
                      </a:moveTo>
                      <a:cubicBezTo>
                        <a:pt x="63690" y="20649"/>
                        <a:pt x="64123" y="20706"/>
                        <a:pt x="64548" y="20820"/>
                      </a:cubicBezTo>
                      <a:cubicBezTo>
                        <a:pt x="65287" y="21026"/>
                        <a:pt x="65564" y="21479"/>
                        <a:pt x="65564" y="21479"/>
                      </a:cubicBezTo>
                      <a:cubicBezTo>
                        <a:pt x="65866" y="21820"/>
                        <a:pt x="65866" y="22034"/>
                        <a:pt x="65398" y="22138"/>
                      </a:cubicBezTo>
                      <a:cubicBezTo>
                        <a:pt x="65085" y="22201"/>
                        <a:pt x="64604" y="22258"/>
                        <a:pt x="64287" y="22258"/>
                      </a:cubicBezTo>
                      <a:cubicBezTo>
                        <a:pt x="64129" y="22258"/>
                        <a:pt x="64011" y="22243"/>
                        <a:pt x="63977" y="22209"/>
                      </a:cubicBezTo>
                      <a:cubicBezTo>
                        <a:pt x="63929" y="22153"/>
                        <a:pt x="63882" y="22106"/>
                        <a:pt x="63842" y="22074"/>
                      </a:cubicBezTo>
                      <a:cubicBezTo>
                        <a:pt x="63636" y="21884"/>
                        <a:pt x="62897" y="21884"/>
                        <a:pt x="62850" y="21479"/>
                      </a:cubicBezTo>
                      <a:cubicBezTo>
                        <a:pt x="62850" y="21479"/>
                        <a:pt x="62691" y="20883"/>
                        <a:pt x="62874" y="20741"/>
                      </a:cubicBezTo>
                      <a:cubicBezTo>
                        <a:pt x="62948" y="20680"/>
                        <a:pt x="63127" y="20649"/>
                        <a:pt x="63366" y="20649"/>
                      </a:cubicBezTo>
                      <a:close/>
                      <a:moveTo>
                        <a:pt x="2515" y="20650"/>
                      </a:moveTo>
                      <a:cubicBezTo>
                        <a:pt x="2840" y="20650"/>
                        <a:pt x="3254" y="20708"/>
                        <a:pt x="3636" y="20828"/>
                      </a:cubicBezTo>
                      <a:cubicBezTo>
                        <a:pt x="4295" y="21026"/>
                        <a:pt x="4398" y="21487"/>
                        <a:pt x="4398" y="21487"/>
                      </a:cubicBezTo>
                      <a:cubicBezTo>
                        <a:pt x="4565" y="21820"/>
                        <a:pt x="4485" y="22042"/>
                        <a:pt x="3977" y="22138"/>
                      </a:cubicBezTo>
                      <a:cubicBezTo>
                        <a:pt x="3644" y="22205"/>
                        <a:pt x="3150" y="22259"/>
                        <a:pt x="2832" y="22259"/>
                      </a:cubicBezTo>
                      <a:cubicBezTo>
                        <a:pt x="2665" y="22259"/>
                        <a:pt x="2547" y="22244"/>
                        <a:pt x="2525" y="22209"/>
                      </a:cubicBezTo>
                      <a:cubicBezTo>
                        <a:pt x="2493" y="22153"/>
                        <a:pt x="2469" y="22106"/>
                        <a:pt x="2445" y="22074"/>
                      </a:cubicBezTo>
                      <a:cubicBezTo>
                        <a:pt x="2310" y="21884"/>
                        <a:pt x="1572" y="21884"/>
                        <a:pt x="1683" y="21479"/>
                      </a:cubicBezTo>
                      <a:cubicBezTo>
                        <a:pt x="1683" y="21479"/>
                        <a:pt x="1755" y="20883"/>
                        <a:pt x="1993" y="20741"/>
                      </a:cubicBezTo>
                      <a:cubicBezTo>
                        <a:pt x="2090" y="20681"/>
                        <a:pt x="2279" y="20650"/>
                        <a:pt x="2515" y="20650"/>
                      </a:cubicBezTo>
                      <a:close/>
                      <a:moveTo>
                        <a:pt x="43080" y="20650"/>
                      </a:moveTo>
                      <a:cubicBezTo>
                        <a:pt x="43406" y="20650"/>
                        <a:pt x="43835" y="20708"/>
                        <a:pt x="44244" y="20828"/>
                      </a:cubicBezTo>
                      <a:cubicBezTo>
                        <a:pt x="44951" y="21026"/>
                        <a:pt x="45181" y="21487"/>
                        <a:pt x="45181" y="21487"/>
                      </a:cubicBezTo>
                      <a:cubicBezTo>
                        <a:pt x="45427" y="21820"/>
                        <a:pt x="45403" y="22042"/>
                        <a:pt x="44927" y="22138"/>
                      </a:cubicBezTo>
                      <a:cubicBezTo>
                        <a:pt x="44609" y="22205"/>
                        <a:pt x="44131" y="22259"/>
                        <a:pt x="43812" y="22259"/>
                      </a:cubicBezTo>
                      <a:cubicBezTo>
                        <a:pt x="43646" y="22259"/>
                        <a:pt x="43523" y="22244"/>
                        <a:pt x="43490" y="22209"/>
                      </a:cubicBezTo>
                      <a:cubicBezTo>
                        <a:pt x="43450" y="22161"/>
                        <a:pt x="43411" y="22106"/>
                        <a:pt x="43371" y="22074"/>
                      </a:cubicBezTo>
                      <a:cubicBezTo>
                        <a:pt x="43189" y="21884"/>
                        <a:pt x="42450" y="21884"/>
                        <a:pt x="42458" y="21479"/>
                      </a:cubicBezTo>
                      <a:cubicBezTo>
                        <a:pt x="42458" y="21479"/>
                        <a:pt x="42379" y="20883"/>
                        <a:pt x="42577" y="20741"/>
                      </a:cubicBezTo>
                      <a:cubicBezTo>
                        <a:pt x="42661" y="20681"/>
                        <a:pt x="42844" y="20650"/>
                        <a:pt x="43080" y="20650"/>
                      </a:cubicBezTo>
                      <a:close/>
                      <a:moveTo>
                        <a:pt x="14541" y="20354"/>
                      </a:moveTo>
                      <a:cubicBezTo>
                        <a:pt x="14579" y="20354"/>
                        <a:pt x="14598" y="20360"/>
                        <a:pt x="14598" y="20360"/>
                      </a:cubicBezTo>
                      <a:cubicBezTo>
                        <a:pt x="14598" y="20360"/>
                        <a:pt x="15542" y="20423"/>
                        <a:pt x="15566" y="20717"/>
                      </a:cubicBezTo>
                      <a:cubicBezTo>
                        <a:pt x="15574" y="20979"/>
                        <a:pt x="15630" y="21241"/>
                        <a:pt x="15725" y="21487"/>
                      </a:cubicBezTo>
                      <a:cubicBezTo>
                        <a:pt x="15764" y="21582"/>
                        <a:pt x="15939" y="21899"/>
                        <a:pt x="16106" y="22011"/>
                      </a:cubicBezTo>
                      <a:cubicBezTo>
                        <a:pt x="16272" y="22122"/>
                        <a:pt x="16320" y="22209"/>
                        <a:pt x="16288" y="22304"/>
                      </a:cubicBezTo>
                      <a:cubicBezTo>
                        <a:pt x="16265" y="22392"/>
                        <a:pt x="15828" y="22392"/>
                        <a:pt x="15828" y="22392"/>
                      </a:cubicBezTo>
                      <a:cubicBezTo>
                        <a:pt x="15233" y="22312"/>
                        <a:pt x="14344" y="22304"/>
                        <a:pt x="14344" y="22304"/>
                      </a:cubicBezTo>
                      <a:cubicBezTo>
                        <a:pt x="14320" y="22303"/>
                        <a:pt x="14297" y="22303"/>
                        <a:pt x="14273" y="22303"/>
                      </a:cubicBezTo>
                      <a:cubicBezTo>
                        <a:pt x="14068" y="22303"/>
                        <a:pt x="13869" y="22334"/>
                        <a:pt x="13669" y="22384"/>
                      </a:cubicBezTo>
                      <a:lnTo>
                        <a:pt x="13677" y="22376"/>
                      </a:lnTo>
                      <a:lnTo>
                        <a:pt x="13677" y="22376"/>
                      </a:lnTo>
                      <a:cubicBezTo>
                        <a:pt x="13486" y="22415"/>
                        <a:pt x="12597" y="22415"/>
                        <a:pt x="11947" y="22423"/>
                      </a:cubicBezTo>
                      <a:cubicBezTo>
                        <a:pt x="11296" y="22423"/>
                        <a:pt x="10684" y="22368"/>
                        <a:pt x="10661" y="22011"/>
                      </a:cubicBezTo>
                      <a:cubicBezTo>
                        <a:pt x="10637" y="21653"/>
                        <a:pt x="11375" y="21487"/>
                        <a:pt x="11375" y="21487"/>
                      </a:cubicBezTo>
                      <a:cubicBezTo>
                        <a:pt x="11724" y="21399"/>
                        <a:pt x="12074" y="21304"/>
                        <a:pt x="12415" y="21185"/>
                      </a:cubicBezTo>
                      <a:cubicBezTo>
                        <a:pt x="13050" y="20971"/>
                        <a:pt x="13534" y="20812"/>
                        <a:pt x="13963" y="20558"/>
                      </a:cubicBezTo>
                      <a:cubicBezTo>
                        <a:pt x="14266" y="20381"/>
                        <a:pt x="14455" y="20354"/>
                        <a:pt x="14541" y="20354"/>
                      </a:cubicBezTo>
                      <a:close/>
                      <a:moveTo>
                        <a:pt x="34781" y="20354"/>
                      </a:moveTo>
                      <a:cubicBezTo>
                        <a:pt x="34819" y="20354"/>
                        <a:pt x="34838" y="20360"/>
                        <a:pt x="34838" y="20360"/>
                      </a:cubicBezTo>
                      <a:cubicBezTo>
                        <a:pt x="34838" y="20360"/>
                        <a:pt x="35791" y="20423"/>
                        <a:pt x="35854" y="20717"/>
                      </a:cubicBezTo>
                      <a:cubicBezTo>
                        <a:pt x="35894" y="20987"/>
                        <a:pt x="35981" y="21249"/>
                        <a:pt x="36108" y="21487"/>
                      </a:cubicBezTo>
                      <a:cubicBezTo>
                        <a:pt x="36156" y="21582"/>
                        <a:pt x="36370" y="21899"/>
                        <a:pt x="36553" y="22011"/>
                      </a:cubicBezTo>
                      <a:cubicBezTo>
                        <a:pt x="36735" y="22122"/>
                        <a:pt x="36799" y="22209"/>
                        <a:pt x="36775" y="22304"/>
                      </a:cubicBezTo>
                      <a:cubicBezTo>
                        <a:pt x="36759" y="22392"/>
                        <a:pt x="36331" y="22392"/>
                        <a:pt x="36331" y="22392"/>
                      </a:cubicBezTo>
                      <a:cubicBezTo>
                        <a:pt x="35719" y="22312"/>
                        <a:pt x="34830" y="22304"/>
                        <a:pt x="34830" y="22304"/>
                      </a:cubicBezTo>
                      <a:cubicBezTo>
                        <a:pt x="34808" y="22303"/>
                        <a:pt x="34785" y="22303"/>
                        <a:pt x="34762" y="22303"/>
                      </a:cubicBezTo>
                      <a:cubicBezTo>
                        <a:pt x="34563" y="22303"/>
                        <a:pt x="34364" y="22334"/>
                        <a:pt x="34172" y="22384"/>
                      </a:cubicBezTo>
                      <a:lnTo>
                        <a:pt x="34179" y="22376"/>
                      </a:lnTo>
                      <a:lnTo>
                        <a:pt x="34179" y="22376"/>
                      </a:lnTo>
                      <a:cubicBezTo>
                        <a:pt x="33997" y="22415"/>
                        <a:pt x="33108" y="22415"/>
                        <a:pt x="32457" y="22423"/>
                      </a:cubicBezTo>
                      <a:cubicBezTo>
                        <a:pt x="31798" y="22423"/>
                        <a:pt x="31187" y="22368"/>
                        <a:pt x="31124" y="22011"/>
                      </a:cubicBezTo>
                      <a:cubicBezTo>
                        <a:pt x="31052" y="21653"/>
                        <a:pt x="31766" y="21487"/>
                        <a:pt x="31766" y="21487"/>
                      </a:cubicBezTo>
                      <a:cubicBezTo>
                        <a:pt x="32100" y="21399"/>
                        <a:pt x="32433" y="21304"/>
                        <a:pt x="32759" y="21185"/>
                      </a:cubicBezTo>
                      <a:cubicBezTo>
                        <a:pt x="33370" y="20971"/>
                        <a:pt x="33822" y="20812"/>
                        <a:pt x="34227" y="20558"/>
                      </a:cubicBezTo>
                      <a:cubicBezTo>
                        <a:pt x="34509" y="20381"/>
                        <a:pt x="34694" y="20354"/>
                        <a:pt x="34781" y="20354"/>
                      </a:cubicBezTo>
                      <a:close/>
                      <a:moveTo>
                        <a:pt x="55029" y="20354"/>
                      </a:moveTo>
                      <a:cubicBezTo>
                        <a:pt x="55067" y="20354"/>
                        <a:pt x="55087" y="20360"/>
                        <a:pt x="55087" y="20360"/>
                      </a:cubicBezTo>
                      <a:cubicBezTo>
                        <a:pt x="55087" y="20360"/>
                        <a:pt x="56047" y="20423"/>
                        <a:pt x="56150" y="20717"/>
                      </a:cubicBezTo>
                      <a:cubicBezTo>
                        <a:pt x="56230" y="20995"/>
                        <a:pt x="56349" y="21249"/>
                        <a:pt x="56508" y="21487"/>
                      </a:cubicBezTo>
                      <a:cubicBezTo>
                        <a:pt x="56643" y="21693"/>
                        <a:pt x="56817" y="21868"/>
                        <a:pt x="57016" y="22011"/>
                      </a:cubicBezTo>
                      <a:cubicBezTo>
                        <a:pt x="57214" y="22122"/>
                        <a:pt x="57286" y="22209"/>
                        <a:pt x="57278" y="22304"/>
                      </a:cubicBezTo>
                      <a:cubicBezTo>
                        <a:pt x="57278" y="22392"/>
                        <a:pt x="56841" y="22392"/>
                        <a:pt x="56841" y="22392"/>
                      </a:cubicBezTo>
                      <a:cubicBezTo>
                        <a:pt x="56222" y="22312"/>
                        <a:pt x="55333" y="22304"/>
                        <a:pt x="55333" y="22304"/>
                      </a:cubicBezTo>
                      <a:cubicBezTo>
                        <a:pt x="55310" y="22303"/>
                        <a:pt x="55288" y="22303"/>
                        <a:pt x="55265" y="22303"/>
                      </a:cubicBezTo>
                      <a:cubicBezTo>
                        <a:pt x="55067" y="22303"/>
                        <a:pt x="54874" y="22334"/>
                        <a:pt x="54682" y="22384"/>
                      </a:cubicBezTo>
                      <a:lnTo>
                        <a:pt x="54690" y="22376"/>
                      </a:lnTo>
                      <a:lnTo>
                        <a:pt x="54690" y="22376"/>
                      </a:lnTo>
                      <a:cubicBezTo>
                        <a:pt x="54507" y="22423"/>
                        <a:pt x="53618" y="22415"/>
                        <a:pt x="52968" y="22423"/>
                      </a:cubicBezTo>
                      <a:cubicBezTo>
                        <a:pt x="52317" y="22423"/>
                        <a:pt x="51698" y="22368"/>
                        <a:pt x="51578" y="22011"/>
                      </a:cubicBezTo>
                      <a:cubicBezTo>
                        <a:pt x="51467" y="21653"/>
                        <a:pt x="52158" y="21487"/>
                        <a:pt x="52158" y="21487"/>
                      </a:cubicBezTo>
                      <a:cubicBezTo>
                        <a:pt x="52483" y="21407"/>
                        <a:pt x="52801" y="21304"/>
                        <a:pt x="53118" y="21185"/>
                      </a:cubicBezTo>
                      <a:cubicBezTo>
                        <a:pt x="53698" y="20971"/>
                        <a:pt x="54134" y="20812"/>
                        <a:pt x="54507" y="20558"/>
                      </a:cubicBezTo>
                      <a:cubicBezTo>
                        <a:pt x="54761" y="20381"/>
                        <a:pt x="54942" y="20354"/>
                        <a:pt x="55029" y="20354"/>
                      </a:cubicBezTo>
                      <a:close/>
                      <a:moveTo>
                        <a:pt x="22001" y="19379"/>
                      </a:moveTo>
                      <a:cubicBezTo>
                        <a:pt x="22480" y="19379"/>
                        <a:pt x="22906" y="19505"/>
                        <a:pt x="23154" y="19788"/>
                      </a:cubicBezTo>
                      <a:cubicBezTo>
                        <a:pt x="23551" y="20233"/>
                        <a:pt x="22551" y="20423"/>
                        <a:pt x="22241" y="20510"/>
                      </a:cubicBezTo>
                      <a:cubicBezTo>
                        <a:pt x="21932" y="20598"/>
                        <a:pt x="21733" y="20669"/>
                        <a:pt x="21805" y="20915"/>
                      </a:cubicBezTo>
                      <a:cubicBezTo>
                        <a:pt x="21868" y="21161"/>
                        <a:pt x="21757" y="21487"/>
                        <a:pt x="21757" y="21487"/>
                      </a:cubicBezTo>
                      <a:cubicBezTo>
                        <a:pt x="21630" y="21955"/>
                        <a:pt x="22178" y="21868"/>
                        <a:pt x="22646" y="22209"/>
                      </a:cubicBezTo>
                      <a:cubicBezTo>
                        <a:pt x="23123" y="22550"/>
                        <a:pt x="22892" y="22804"/>
                        <a:pt x="22440" y="22931"/>
                      </a:cubicBezTo>
                      <a:cubicBezTo>
                        <a:pt x="21987" y="23066"/>
                        <a:pt x="20733" y="23011"/>
                        <a:pt x="19932" y="23082"/>
                      </a:cubicBezTo>
                      <a:lnTo>
                        <a:pt x="19876" y="23090"/>
                      </a:lnTo>
                      <a:cubicBezTo>
                        <a:pt x="19463" y="23082"/>
                        <a:pt x="19059" y="23042"/>
                        <a:pt x="18654" y="22979"/>
                      </a:cubicBezTo>
                      <a:cubicBezTo>
                        <a:pt x="18146" y="22915"/>
                        <a:pt x="18177" y="22820"/>
                        <a:pt x="17796" y="22693"/>
                      </a:cubicBezTo>
                      <a:cubicBezTo>
                        <a:pt x="17685" y="22661"/>
                        <a:pt x="17566" y="22630"/>
                        <a:pt x="17455" y="22614"/>
                      </a:cubicBezTo>
                      <a:cubicBezTo>
                        <a:pt x="17027" y="22503"/>
                        <a:pt x="16550" y="22280"/>
                        <a:pt x="16265" y="22034"/>
                      </a:cubicBezTo>
                      <a:cubicBezTo>
                        <a:pt x="16098" y="21892"/>
                        <a:pt x="15987" y="21701"/>
                        <a:pt x="15931" y="21487"/>
                      </a:cubicBezTo>
                      <a:cubicBezTo>
                        <a:pt x="15931" y="21487"/>
                        <a:pt x="15836" y="20614"/>
                        <a:pt x="16074" y="20336"/>
                      </a:cubicBezTo>
                      <a:cubicBezTo>
                        <a:pt x="16320" y="20050"/>
                        <a:pt x="17225" y="19931"/>
                        <a:pt x="18685" y="19852"/>
                      </a:cubicBezTo>
                      <a:cubicBezTo>
                        <a:pt x="20154" y="19780"/>
                        <a:pt x="20368" y="19693"/>
                        <a:pt x="21154" y="19494"/>
                      </a:cubicBezTo>
                      <a:cubicBezTo>
                        <a:pt x="21439" y="19420"/>
                        <a:pt x="21728" y="19379"/>
                        <a:pt x="22001" y="19379"/>
                      </a:cubicBezTo>
                      <a:close/>
                      <a:moveTo>
                        <a:pt x="42112" y="19379"/>
                      </a:moveTo>
                      <a:cubicBezTo>
                        <a:pt x="42591" y="19379"/>
                        <a:pt x="43035" y="19505"/>
                        <a:pt x="43323" y="19788"/>
                      </a:cubicBezTo>
                      <a:cubicBezTo>
                        <a:pt x="43776" y="20233"/>
                        <a:pt x="42800" y="20423"/>
                        <a:pt x="42498" y="20510"/>
                      </a:cubicBezTo>
                      <a:cubicBezTo>
                        <a:pt x="42204" y="20598"/>
                        <a:pt x="42014" y="20669"/>
                        <a:pt x="42117" y="20915"/>
                      </a:cubicBezTo>
                      <a:cubicBezTo>
                        <a:pt x="42173" y="21098"/>
                        <a:pt x="42180" y="21296"/>
                        <a:pt x="42141" y="21487"/>
                      </a:cubicBezTo>
                      <a:cubicBezTo>
                        <a:pt x="42077" y="21955"/>
                        <a:pt x="42609" y="21868"/>
                        <a:pt x="43125" y="22209"/>
                      </a:cubicBezTo>
                      <a:cubicBezTo>
                        <a:pt x="43641" y="22550"/>
                        <a:pt x="43450" y="22804"/>
                        <a:pt x="43014" y="22931"/>
                      </a:cubicBezTo>
                      <a:cubicBezTo>
                        <a:pt x="42577" y="23066"/>
                        <a:pt x="41315" y="23011"/>
                        <a:pt x="40529" y="23082"/>
                      </a:cubicBezTo>
                      <a:lnTo>
                        <a:pt x="40466" y="23090"/>
                      </a:lnTo>
                      <a:lnTo>
                        <a:pt x="40474" y="23082"/>
                      </a:lnTo>
                      <a:cubicBezTo>
                        <a:pt x="40061" y="23074"/>
                        <a:pt x="39648" y="23035"/>
                        <a:pt x="39236" y="22971"/>
                      </a:cubicBezTo>
                      <a:cubicBezTo>
                        <a:pt x="38720" y="22908"/>
                        <a:pt x="38736" y="22812"/>
                        <a:pt x="38339" y="22685"/>
                      </a:cubicBezTo>
                      <a:cubicBezTo>
                        <a:pt x="38228" y="22654"/>
                        <a:pt x="38109" y="22630"/>
                        <a:pt x="37989" y="22606"/>
                      </a:cubicBezTo>
                      <a:cubicBezTo>
                        <a:pt x="37537" y="22495"/>
                        <a:pt x="37108" y="22304"/>
                        <a:pt x="36727" y="22026"/>
                      </a:cubicBezTo>
                      <a:cubicBezTo>
                        <a:pt x="36553" y="21884"/>
                        <a:pt x="36410" y="21701"/>
                        <a:pt x="36323" y="21487"/>
                      </a:cubicBezTo>
                      <a:cubicBezTo>
                        <a:pt x="36323" y="21487"/>
                        <a:pt x="36108" y="20614"/>
                        <a:pt x="36315" y="20336"/>
                      </a:cubicBezTo>
                      <a:cubicBezTo>
                        <a:pt x="36521" y="20050"/>
                        <a:pt x="37402" y="19931"/>
                        <a:pt x="38863" y="19852"/>
                      </a:cubicBezTo>
                      <a:cubicBezTo>
                        <a:pt x="40323" y="19780"/>
                        <a:pt x="40522" y="19693"/>
                        <a:pt x="41284" y="19494"/>
                      </a:cubicBezTo>
                      <a:cubicBezTo>
                        <a:pt x="41557" y="19420"/>
                        <a:pt x="41840" y="19379"/>
                        <a:pt x="42112" y="19379"/>
                      </a:cubicBezTo>
                      <a:close/>
                      <a:moveTo>
                        <a:pt x="62221" y="19377"/>
                      </a:moveTo>
                      <a:cubicBezTo>
                        <a:pt x="62706" y="19377"/>
                        <a:pt x="63169" y="19502"/>
                        <a:pt x="63501" y="19788"/>
                      </a:cubicBezTo>
                      <a:cubicBezTo>
                        <a:pt x="64009" y="20233"/>
                        <a:pt x="63056" y="20423"/>
                        <a:pt x="62770" y="20510"/>
                      </a:cubicBezTo>
                      <a:cubicBezTo>
                        <a:pt x="62485" y="20598"/>
                        <a:pt x="62302" y="20669"/>
                        <a:pt x="62437" y="20915"/>
                      </a:cubicBezTo>
                      <a:cubicBezTo>
                        <a:pt x="62516" y="21090"/>
                        <a:pt x="62548" y="21288"/>
                        <a:pt x="62532" y="21487"/>
                      </a:cubicBezTo>
                      <a:cubicBezTo>
                        <a:pt x="62532" y="21955"/>
                        <a:pt x="63056" y="21868"/>
                        <a:pt x="63620" y="22209"/>
                      </a:cubicBezTo>
                      <a:cubicBezTo>
                        <a:pt x="64175" y="22550"/>
                        <a:pt x="64017" y="22804"/>
                        <a:pt x="63596" y="22931"/>
                      </a:cubicBezTo>
                      <a:cubicBezTo>
                        <a:pt x="63175" y="23058"/>
                        <a:pt x="61905" y="23011"/>
                        <a:pt x="61127" y="23082"/>
                      </a:cubicBezTo>
                      <a:lnTo>
                        <a:pt x="61072" y="23090"/>
                      </a:lnTo>
                      <a:cubicBezTo>
                        <a:pt x="60651" y="23074"/>
                        <a:pt x="60230" y="23035"/>
                        <a:pt x="59810" y="22971"/>
                      </a:cubicBezTo>
                      <a:cubicBezTo>
                        <a:pt x="59294" y="22908"/>
                        <a:pt x="59294" y="22812"/>
                        <a:pt x="58881" y="22685"/>
                      </a:cubicBezTo>
                      <a:cubicBezTo>
                        <a:pt x="58762" y="22654"/>
                        <a:pt x="58643" y="22630"/>
                        <a:pt x="58524" y="22606"/>
                      </a:cubicBezTo>
                      <a:cubicBezTo>
                        <a:pt x="58048" y="22495"/>
                        <a:pt x="57595" y="22296"/>
                        <a:pt x="57190" y="22026"/>
                      </a:cubicBezTo>
                      <a:cubicBezTo>
                        <a:pt x="56992" y="21884"/>
                        <a:pt x="56825" y="21701"/>
                        <a:pt x="56714" y="21479"/>
                      </a:cubicBezTo>
                      <a:cubicBezTo>
                        <a:pt x="56714" y="21479"/>
                        <a:pt x="56389" y="20614"/>
                        <a:pt x="56555" y="20336"/>
                      </a:cubicBezTo>
                      <a:cubicBezTo>
                        <a:pt x="56730" y="20050"/>
                        <a:pt x="57595" y="19931"/>
                        <a:pt x="59040" y="19852"/>
                      </a:cubicBezTo>
                      <a:cubicBezTo>
                        <a:pt x="60484" y="19780"/>
                        <a:pt x="60683" y="19693"/>
                        <a:pt x="61413" y="19486"/>
                      </a:cubicBezTo>
                      <a:cubicBezTo>
                        <a:pt x="61676" y="19416"/>
                        <a:pt x="61952" y="19377"/>
                        <a:pt x="62221" y="19377"/>
                      </a:cubicBezTo>
                      <a:close/>
                      <a:moveTo>
                        <a:pt x="7176" y="22010"/>
                      </a:moveTo>
                      <a:cubicBezTo>
                        <a:pt x="8568" y="22010"/>
                        <a:pt x="10063" y="22166"/>
                        <a:pt x="10613" y="22352"/>
                      </a:cubicBezTo>
                      <a:cubicBezTo>
                        <a:pt x="10989" y="22479"/>
                        <a:pt x="11428" y="22493"/>
                        <a:pt x="11886" y="22493"/>
                      </a:cubicBezTo>
                      <a:cubicBezTo>
                        <a:pt x="12017" y="22493"/>
                        <a:pt x="12149" y="22492"/>
                        <a:pt x="12282" y="22492"/>
                      </a:cubicBezTo>
                      <a:cubicBezTo>
                        <a:pt x="12382" y="22492"/>
                        <a:pt x="12482" y="22492"/>
                        <a:pt x="12582" y="22495"/>
                      </a:cubicBezTo>
                      <a:cubicBezTo>
                        <a:pt x="13272" y="22511"/>
                        <a:pt x="13161" y="22773"/>
                        <a:pt x="13161" y="22773"/>
                      </a:cubicBezTo>
                      <a:cubicBezTo>
                        <a:pt x="13066" y="22915"/>
                        <a:pt x="12955" y="23042"/>
                        <a:pt x="12843" y="23169"/>
                      </a:cubicBezTo>
                      <a:cubicBezTo>
                        <a:pt x="12448" y="23613"/>
                        <a:pt x="11899" y="23716"/>
                        <a:pt x="10955" y="23716"/>
                      </a:cubicBezTo>
                      <a:cubicBezTo>
                        <a:pt x="10802" y="23716"/>
                        <a:pt x="10638" y="23714"/>
                        <a:pt x="10462" y="23709"/>
                      </a:cubicBezTo>
                      <a:cubicBezTo>
                        <a:pt x="9208" y="23670"/>
                        <a:pt x="9057" y="23511"/>
                        <a:pt x="8279" y="23312"/>
                      </a:cubicBezTo>
                      <a:cubicBezTo>
                        <a:pt x="7502" y="23114"/>
                        <a:pt x="6867" y="23106"/>
                        <a:pt x="6136" y="23066"/>
                      </a:cubicBezTo>
                      <a:cubicBezTo>
                        <a:pt x="5406" y="23035"/>
                        <a:pt x="3922" y="22947"/>
                        <a:pt x="3311" y="22812"/>
                      </a:cubicBezTo>
                      <a:cubicBezTo>
                        <a:pt x="3088" y="22765"/>
                        <a:pt x="2890" y="22654"/>
                        <a:pt x="2731" y="22495"/>
                      </a:cubicBezTo>
                      <a:cubicBezTo>
                        <a:pt x="2739" y="22479"/>
                        <a:pt x="2858" y="22304"/>
                        <a:pt x="3358" y="22280"/>
                      </a:cubicBezTo>
                      <a:cubicBezTo>
                        <a:pt x="3692" y="22273"/>
                        <a:pt x="4025" y="22225"/>
                        <a:pt x="4350" y="22146"/>
                      </a:cubicBezTo>
                      <a:lnTo>
                        <a:pt x="4358" y="22146"/>
                      </a:lnTo>
                      <a:cubicBezTo>
                        <a:pt x="4708" y="22074"/>
                        <a:pt x="5652" y="22026"/>
                        <a:pt x="7073" y="22011"/>
                      </a:cubicBezTo>
                      <a:cubicBezTo>
                        <a:pt x="7107" y="22010"/>
                        <a:pt x="7141" y="22010"/>
                        <a:pt x="7176" y="22010"/>
                      </a:cubicBezTo>
                      <a:close/>
                      <a:moveTo>
                        <a:pt x="27718" y="22017"/>
                      </a:moveTo>
                      <a:cubicBezTo>
                        <a:pt x="29085" y="22017"/>
                        <a:pt x="30547" y="22170"/>
                        <a:pt x="31108" y="22352"/>
                      </a:cubicBezTo>
                      <a:cubicBezTo>
                        <a:pt x="31542" y="22495"/>
                        <a:pt x="32048" y="22499"/>
                        <a:pt x="32572" y="22499"/>
                      </a:cubicBezTo>
                      <a:cubicBezTo>
                        <a:pt x="32607" y="22499"/>
                        <a:pt x="32642" y="22499"/>
                        <a:pt x="32677" y="22499"/>
                      </a:cubicBezTo>
                      <a:cubicBezTo>
                        <a:pt x="32817" y="22499"/>
                        <a:pt x="32959" y="22500"/>
                        <a:pt x="33100" y="22503"/>
                      </a:cubicBezTo>
                      <a:cubicBezTo>
                        <a:pt x="33798" y="22519"/>
                        <a:pt x="33719" y="22781"/>
                        <a:pt x="33719" y="22781"/>
                      </a:cubicBezTo>
                      <a:cubicBezTo>
                        <a:pt x="33632" y="22915"/>
                        <a:pt x="33544" y="23050"/>
                        <a:pt x="33449" y="23177"/>
                      </a:cubicBezTo>
                      <a:cubicBezTo>
                        <a:pt x="33116" y="23611"/>
                        <a:pt x="32597" y="23719"/>
                        <a:pt x="31696" y="23719"/>
                      </a:cubicBezTo>
                      <a:cubicBezTo>
                        <a:pt x="31524" y="23719"/>
                        <a:pt x="31339" y="23716"/>
                        <a:pt x="31139" y="23709"/>
                      </a:cubicBezTo>
                      <a:cubicBezTo>
                        <a:pt x="29877" y="23677"/>
                        <a:pt x="29711" y="23511"/>
                        <a:pt x="28901" y="23312"/>
                      </a:cubicBezTo>
                      <a:cubicBezTo>
                        <a:pt x="28099" y="23114"/>
                        <a:pt x="27464" y="23106"/>
                        <a:pt x="26726" y="23074"/>
                      </a:cubicBezTo>
                      <a:cubicBezTo>
                        <a:pt x="25996" y="23035"/>
                        <a:pt x="24496" y="22955"/>
                        <a:pt x="23869" y="22812"/>
                      </a:cubicBezTo>
                      <a:cubicBezTo>
                        <a:pt x="23638" y="22765"/>
                        <a:pt x="23424" y="22654"/>
                        <a:pt x="23250" y="22495"/>
                      </a:cubicBezTo>
                      <a:cubicBezTo>
                        <a:pt x="23250" y="22487"/>
                        <a:pt x="23353" y="22312"/>
                        <a:pt x="23845" y="22288"/>
                      </a:cubicBezTo>
                      <a:cubicBezTo>
                        <a:pt x="24178" y="22273"/>
                        <a:pt x="24504" y="22233"/>
                        <a:pt x="24821" y="22153"/>
                      </a:cubicBezTo>
                      <a:cubicBezTo>
                        <a:pt x="25162" y="22082"/>
                        <a:pt x="26099" y="22026"/>
                        <a:pt x="27520" y="22019"/>
                      </a:cubicBezTo>
                      <a:cubicBezTo>
                        <a:pt x="27586" y="22018"/>
                        <a:pt x="27652" y="22017"/>
                        <a:pt x="27718" y="22017"/>
                      </a:cubicBezTo>
                      <a:close/>
                      <a:moveTo>
                        <a:pt x="48173" y="22017"/>
                      </a:moveTo>
                      <a:cubicBezTo>
                        <a:pt x="49541" y="22017"/>
                        <a:pt x="51019" y="22170"/>
                        <a:pt x="51602" y="22352"/>
                      </a:cubicBezTo>
                      <a:cubicBezTo>
                        <a:pt x="52061" y="22495"/>
                        <a:pt x="52568" y="22499"/>
                        <a:pt x="53091" y="22499"/>
                      </a:cubicBezTo>
                      <a:cubicBezTo>
                        <a:pt x="53126" y="22499"/>
                        <a:pt x="53161" y="22499"/>
                        <a:pt x="53196" y="22499"/>
                      </a:cubicBezTo>
                      <a:cubicBezTo>
                        <a:pt x="53336" y="22499"/>
                        <a:pt x="53477" y="22500"/>
                        <a:pt x="53618" y="22503"/>
                      </a:cubicBezTo>
                      <a:cubicBezTo>
                        <a:pt x="54317" y="22519"/>
                        <a:pt x="54277" y="22773"/>
                        <a:pt x="54277" y="22773"/>
                      </a:cubicBezTo>
                      <a:lnTo>
                        <a:pt x="54269" y="22781"/>
                      </a:lnTo>
                      <a:cubicBezTo>
                        <a:pt x="54206" y="22915"/>
                        <a:pt x="54134" y="23050"/>
                        <a:pt x="54055" y="23177"/>
                      </a:cubicBezTo>
                      <a:cubicBezTo>
                        <a:pt x="53781" y="23611"/>
                        <a:pt x="53272" y="23719"/>
                        <a:pt x="52368" y="23719"/>
                      </a:cubicBezTo>
                      <a:cubicBezTo>
                        <a:pt x="52196" y="23719"/>
                        <a:pt x="52010" y="23716"/>
                        <a:pt x="51809" y="23709"/>
                      </a:cubicBezTo>
                      <a:cubicBezTo>
                        <a:pt x="50547" y="23677"/>
                        <a:pt x="50356" y="23511"/>
                        <a:pt x="49531" y="23312"/>
                      </a:cubicBezTo>
                      <a:cubicBezTo>
                        <a:pt x="48697" y="23114"/>
                        <a:pt x="48062" y="23106"/>
                        <a:pt x="47324" y="23074"/>
                      </a:cubicBezTo>
                      <a:cubicBezTo>
                        <a:pt x="46586" y="23035"/>
                        <a:pt x="45078" y="22955"/>
                        <a:pt x="44435" y="22812"/>
                      </a:cubicBezTo>
                      <a:cubicBezTo>
                        <a:pt x="44189" y="22765"/>
                        <a:pt x="43958" y="22654"/>
                        <a:pt x="43768" y="22495"/>
                      </a:cubicBezTo>
                      <a:cubicBezTo>
                        <a:pt x="43768" y="22487"/>
                        <a:pt x="43855" y="22312"/>
                        <a:pt x="44339" y="22288"/>
                      </a:cubicBezTo>
                      <a:cubicBezTo>
                        <a:pt x="44665" y="22273"/>
                        <a:pt x="44982" y="22233"/>
                        <a:pt x="45300" y="22153"/>
                      </a:cubicBezTo>
                      <a:cubicBezTo>
                        <a:pt x="45633" y="22082"/>
                        <a:pt x="46562" y="22034"/>
                        <a:pt x="47975" y="22019"/>
                      </a:cubicBezTo>
                      <a:cubicBezTo>
                        <a:pt x="48041" y="22018"/>
                        <a:pt x="48107" y="22017"/>
                        <a:pt x="48173" y="22017"/>
                      </a:cubicBezTo>
                      <a:close/>
                      <a:moveTo>
                        <a:pt x="2484" y="22779"/>
                      </a:moveTo>
                      <a:cubicBezTo>
                        <a:pt x="2538" y="22779"/>
                        <a:pt x="2619" y="22785"/>
                        <a:pt x="2739" y="22796"/>
                      </a:cubicBezTo>
                      <a:cubicBezTo>
                        <a:pt x="3255" y="22844"/>
                        <a:pt x="3961" y="22955"/>
                        <a:pt x="4327" y="23019"/>
                      </a:cubicBezTo>
                      <a:cubicBezTo>
                        <a:pt x="4692" y="23082"/>
                        <a:pt x="5065" y="23066"/>
                        <a:pt x="5279" y="23114"/>
                      </a:cubicBezTo>
                      <a:cubicBezTo>
                        <a:pt x="5890" y="23241"/>
                        <a:pt x="6001" y="23289"/>
                        <a:pt x="5771" y="23749"/>
                      </a:cubicBezTo>
                      <a:cubicBezTo>
                        <a:pt x="5549" y="24217"/>
                        <a:pt x="5485" y="24273"/>
                        <a:pt x="5398" y="24503"/>
                      </a:cubicBezTo>
                      <a:cubicBezTo>
                        <a:pt x="5335" y="24725"/>
                        <a:pt x="5223" y="24916"/>
                        <a:pt x="5065" y="25074"/>
                      </a:cubicBezTo>
                      <a:cubicBezTo>
                        <a:pt x="4929" y="25204"/>
                        <a:pt x="4688" y="25472"/>
                        <a:pt x="4442" y="25472"/>
                      </a:cubicBezTo>
                      <a:cubicBezTo>
                        <a:pt x="4401" y="25472"/>
                        <a:pt x="4360" y="25465"/>
                        <a:pt x="4319" y="25447"/>
                      </a:cubicBezTo>
                      <a:cubicBezTo>
                        <a:pt x="4025" y="25328"/>
                        <a:pt x="4469" y="25098"/>
                        <a:pt x="3882" y="24852"/>
                      </a:cubicBezTo>
                      <a:cubicBezTo>
                        <a:pt x="3287" y="24606"/>
                        <a:pt x="2731" y="24305"/>
                        <a:pt x="2469" y="23916"/>
                      </a:cubicBezTo>
                      <a:cubicBezTo>
                        <a:pt x="2207" y="23535"/>
                        <a:pt x="2183" y="23304"/>
                        <a:pt x="2310" y="23042"/>
                      </a:cubicBezTo>
                      <a:cubicBezTo>
                        <a:pt x="2408" y="22848"/>
                        <a:pt x="2304" y="22779"/>
                        <a:pt x="2484" y="22779"/>
                      </a:cubicBezTo>
                      <a:close/>
                      <a:moveTo>
                        <a:pt x="23036" y="22779"/>
                      </a:moveTo>
                      <a:cubicBezTo>
                        <a:pt x="23090" y="22779"/>
                        <a:pt x="23170" y="22785"/>
                        <a:pt x="23289" y="22796"/>
                      </a:cubicBezTo>
                      <a:cubicBezTo>
                        <a:pt x="23813" y="22844"/>
                        <a:pt x="24535" y="22955"/>
                        <a:pt x="24908" y="23019"/>
                      </a:cubicBezTo>
                      <a:cubicBezTo>
                        <a:pt x="25282" y="23082"/>
                        <a:pt x="25647" y="23066"/>
                        <a:pt x="25877" y="23114"/>
                      </a:cubicBezTo>
                      <a:cubicBezTo>
                        <a:pt x="26496" y="23241"/>
                        <a:pt x="26615" y="23289"/>
                        <a:pt x="26448" y="23749"/>
                      </a:cubicBezTo>
                      <a:cubicBezTo>
                        <a:pt x="26282" y="24217"/>
                        <a:pt x="26226" y="24273"/>
                        <a:pt x="26178" y="24503"/>
                      </a:cubicBezTo>
                      <a:cubicBezTo>
                        <a:pt x="26139" y="24717"/>
                        <a:pt x="26051" y="24916"/>
                        <a:pt x="25909" y="25074"/>
                      </a:cubicBezTo>
                      <a:cubicBezTo>
                        <a:pt x="25793" y="25204"/>
                        <a:pt x="25584" y="25472"/>
                        <a:pt x="25343" y="25472"/>
                      </a:cubicBezTo>
                      <a:cubicBezTo>
                        <a:pt x="25302" y="25472"/>
                        <a:pt x="25260" y="25465"/>
                        <a:pt x="25218" y="25447"/>
                      </a:cubicBezTo>
                      <a:cubicBezTo>
                        <a:pt x="24916" y="25328"/>
                        <a:pt x="25329" y="25106"/>
                        <a:pt x="24702" y="24852"/>
                      </a:cubicBezTo>
                      <a:cubicBezTo>
                        <a:pt x="24075" y="24614"/>
                        <a:pt x="23480" y="24305"/>
                        <a:pt x="23170" y="23924"/>
                      </a:cubicBezTo>
                      <a:cubicBezTo>
                        <a:pt x="22861" y="23535"/>
                        <a:pt x="22797" y="23304"/>
                        <a:pt x="22892" y="23050"/>
                      </a:cubicBezTo>
                      <a:cubicBezTo>
                        <a:pt x="22972" y="22849"/>
                        <a:pt x="22859" y="22779"/>
                        <a:pt x="23036" y="22779"/>
                      </a:cubicBezTo>
                      <a:close/>
                      <a:moveTo>
                        <a:pt x="64161" y="22779"/>
                      </a:moveTo>
                      <a:cubicBezTo>
                        <a:pt x="64216" y="22779"/>
                        <a:pt x="64298" y="22785"/>
                        <a:pt x="64421" y="22796"/>
                      </a:cubicBezTo>
                      <a:cubicBezTo>
                        <a:pt x="64945" y="22844"/>
                        <a:pt x="65707" y="22955"/>
                        <a:pt x="66088" y="23019"/>
                      </a:cubicBezTo>
                      <a:cubicBezTo>
                        <a:pt x="66469" y="23082"/>
                        <a:pt x="66842" y="23066"/>
                        <a:pt x="67080" y="23114"/>
                      </a:cubicBezTo>
                      <a:cubicBezTo>
                        <a:pt x="67739" y="23241"/>
                        <a:pt x="67866" y="23289"/>
                        <a:pt x="67819" y="23749"/>
                      </a:cubicBezTo>
                      <a:cubicBezTo>
                        <a:pt x="67771" y="24217"/>
                        <a:pt x="67731" y="24273"/>
                        <a:pt x="67739" y="24503"/>
                      </a:cubicBezTo>
                      <a:cubicBezTo>
                        <a:pt x="67763" y="24701"/>
                        <a:pt x="67723" y="24908"/>
                        <a:pt x="67620" y="25074"/>
                      </a:cubicBezTo>
                      <a:cubicBezTo>
                        <a:pt x="67539" y="25204"/>
                        <a:pt x="67405" y="25472"/>
                        <a:pt x="67154" y="25472"/>
                      </a:cubicBezTo>
                      <a:cubicBezTo>
                        <a:pt x="67112" y="25472"/>
                        <a:pt x="67066" y="25465"/>
                        <a:pt x="67017" y="25447"/>
                      </a:cubicBezTo>
                      <a:cubicBezTo>
                        <a:pt x="66684" y="25328"/>
                        <a:pt x="67041" y="25106"/>
                        <a:pt x="66358" y="24852"/>
                      </a:cubicBezTo>
                      <a:cubicBezTo>
                        <a:pt x="65675" y="24614"/>
                        <a:pt x="64993" y="24305"/>
                        <a:pt x="64580" y="23924"/>
                      </a:cubicBezTo>
                      <a:cubicBezTo>
                        <a:pt x="64175" y="23535"/>
                        <a:pt x="64056" y="23304"/>
                        <a:pt x="64088" y="23050"/>
                      </a:cubicBezTo>
                      <a:cubicBezTo>
                        <a:pt x="64106" y="22849"/>
                        <a:pt x="63979" y="22779"/>
                        <a:pt x="64161" y="22779"/>
                      </a:cubicBezTo>
                      <a:close/>
                      <a:moveTo>
                        <a:pt x="43595" y="22779"/>
                      </a:moveTo>
                      <a:cubicBezTo>
                        <a:pt x="43650" y="22779"/>
                        <a:pt x="43732" y="22785"/>
                        <a:pt x="43855" y="22796"/>
                      </a:cubicBezTo>
                      <a:cubicBezTo>
                        <a:pt x="44387" y="22844"/>
                        <a:pt x="45117" y="22963"/>
                        <a:pt x="45498" y="23027"/>
                      </a:cubicBezTo>
                      <a:cubicBezTo>
                        <a:pt x="45879" y="23082"/>
                        <a:pt x="46244" y="23066"/>
                        <a:pt x="46483" y="23114"/>
                      </a:cubicBezTo>
                      <a:cubicBezTo>
                        <a:pt x="47118" y="23249"/>
                        <a:pt x="47237" y="23289"/>
                        <a:pt x="47133" y="23757"/>
                      </a:cubicBezTo>
                      <a:cubicBezTo>
                        <a:pt x="47030" y="24225"/>
                        <a:pt x="46983" y="24273"/>
                        <a:pt x="46959" y="24511"/>
                      </a:cubicBezTo>
                      <a:cubicBezTo>
                        <a:pt x="46951" y="24717"/>
                        <a:pt x="46887" y="24916"/>
                        <a:pt x="46768" y="25082"/>
                      </a:cubicBezTo>
                      <a:cubicBezTo>
                        <a:pt x="46667" y="25211"/>
                        <a:pt x="46496" y="25473"/>
                        <a:pt x="46251" y="25473"/>
                      </a:cubicBezTo>
                      <a:cubicBezTo>
                        <a:pt x="46208" y="25473"/>
                        <a:pt x="46164" y="25465"/>
                        <a:pt x="46117" y="25447"/>
                      </a:cubicBezTo>
                      <a:cubicBezTo>
                        <a:pt x="45792" y="25336"/>
                        <a:pt x="46181" y="25098"/>
                        <a:pt x="45530" y="24852"/>
                      </a:cubicBezTo>
                      <a:cubicBezTo>
                        <a:pt x="44871" y="24614"/>
                        <a:pt x="44228" y="24312"/>
                        <a:pt x="43871" y="23924"/>
                      </a:cubicBezTo>
                      <a:cubicBezTo>
                        <a:pt x="43514" y="23535"/>
                        <a:pt x="43427" y="23304"/>
                        <a:pt x="43490" y="23050"/>
                      </a:cubicBezTo>
                      <a:cubicBezTo>
                        <a:pt x="43539" y="22849"/>
                        <a:pt x="43414" y="22779"/>
                        <a:pt x="43595" y="22779"/>
                      </a:cubicBezTo>
                      <a:close/>
                      <a:moveTo>
                        <a:pt x="14422" y="22375"/>
                      </a:moveTo>
                      <a:cubicBezTo>
                        <a:pt x="15639" y="22375"/>
                        <a:pt x="17622" y="22692"/>
                        <a:pt x="18304" y="22971"/>
                      </a:cubicBezTo>
                      <a:cubicBezTo>
                        <a:pt x="18781" y="23169"/>
                        <a:pt x="18820" y="23368"/>
                        <a:pt x="18797" y="23471"/>
                      </a:cubicBezTo>
                      <a:cubicBezTo>
                        <a:pt x="18749" y="23519"/>
                        <a:pt x="18741" y="23582"/>
                        <a:pt x="18765" y="23638"/>
                      </a:cubicBezTo>
                      <a:cubicBezTo>
                        <a:pt x="18860" y="23852"/>
                        <a:pt x="18939" y="23979"/>
                        <a:pt x="18336" y="24201"/>
                      </a:cubicBezTo>
                      <a:cubicBezTo>
                        <a:pt x="17733" y="24424"/>
                        <a:pt x="17312" y="24693"/>
                        <a:pt x="16741" y="24939"/>
                      </a:cubicBezTo>
                      <a:lnTo>
                        <a:pt x="16709" y="24947"/>
                      </a:lnTo>
                      <a:cubicBezTo>
                        <a:pt x="16709" y="24947"/>
                        <a:pt x="16407" y="25122"/>
                        <a:pt x="15701" y="25233"/>
                      </a:cubicBezTo>
                      <a:cubicBezTo>
                        <a:pt x="14995" y="25344"/>
                        <a:pt x="13947" y="25416"/>
                        <a:pt x="13947" y="25416"/>
                      </a:cubicBezTo>
                      <a:cubicBezTo>
                        <a:pt x="13354" y="25480"/>
                        <a:pt x="12761" y="25512"/>
                        <a:pt x="12168" y="25512"/>
                      </a:cubicBezTo>
                      <a:cubicBezTo>
                        <a:pt x="12102" y="25512"/>
                        <a:pt x="12036" y="25512"/>
                        <a:pt x="11970" y="25511"/>
                      </a:cubicBezTo>
                      <a:lnTo>
                        <a:pt x="11978" y="25511"/>
                      </a:lnTo>
                      <a:cubicBezTo>
                        <a:pt x="10915" y="25503"/>
                        <a:pt x="10867" y="25051"/>
                        <a:pt x="11050" y="24606"/>
                      </a:cubicBezTo>
                      <a:cubicBezTo>
                        <a:pt x="11232" y="24154"/>
                        <a:pt x="11883" y="24106"/>
                        <a:pt x="12574" y="23765"/>
                      </a:cubicBezTo>
                      <a:cubicBezTo>
                        <a:pt x="13256" y="23423"/>
                        <a:pt x="13359" y="22963"/>
                        <a:pt x="13486" y="22693"/>
                      </a:cubicBezTo>
                      <a:cubicBezTo>
                        <a:pt x="13621" y="22415"/>
                        <a:pt x="14336" y="22376"/>
                        <a:pt x="14336" y="22376"/>
                      </a:cubicBezTo>
                      <a:cubicBezTo>
                        <a:pt x="14364" y="22375"/>
                        <a:pt x="14393" y="22375"/>
                        <a:pt x="14422" y="22375"/>
                      </a:cubicBezTo>
                      <a:close/>
                      <a:moveTo>
                        <a:pt x="34966" y="22382"/>
                      </a:moveTo>
                      <a:cubicBezTo>
                        <a:pt x="36182" y="22382"/>
                        <a:pt x="38174" y="22695"/>
                        <a:pt x="38886" y="22979"/>
                      </a:cubicBezTo>
                      <a:cubicBezTo>
                        <a:pt x="39386" y="23177"/>
                        <a:pt x="39450" y="23368"/>
                        <a:pt x="39434" y="23471"/>
                      </a:cubicBezTo>
                      <a:cubicBezTo>
                        <a:pt x="39402" y="23527"/>
                        <a:pt x="39394" y="23590"/>
                        <a:pt x="39426" y="23638"/>
                      </a:cubicBezTo>
                      <a:cubicBezTo>
                        <a:pt x="39553" y="23860"/>
                        <a:pt x="39648" y="23979"/>
                        <a:pt x="39077" y="24201"/>
                      </a:cubicBezTo>
                      <a:cubicBezTo>
                        <a:pt x="38497" y="24424"/>
                        <a:pt x="38109" y="24701"/>
                        <a:pt x="37569" y="24939"/>
                      </a:cubicBezTo>
                      <a:lnTo>
                        <a:pt x="37545" y="24955"/>
                      </a:lnTo>
                      <a:cubicBezTo>
                        <a:pt x="37545" y="24955"/>
                        <a:pt x="37259" y="25130"/>
                        <a:pt x="36569" y="25241"/>
                      </a:cubicBezTo>
                      <a:cubicBezTo>
                        <a:pt x="35886" y="25352"/>
                        <a:pt x="34846" y="25424"/>
                        <a:pt x="34846" y="25424"/>
                      </a:cubicBezTo>
                      <a:cubicBezTo>
                        <a:pt x="34267" y="25486"/>
                        <a:pt x="33695" y="25512"/>
                        <a:pt x="33117" y="25512"/>
                      </a:cubicBezTo>
                      <a:cubicBezTo>
                        <a:pt x="33037" y="25512"/>
                        <a:pt x="32958" y="25512"/>
                        <a:pt x="32878" y="25511"/>
                      </a:cubicBezTo>
                      <a:cubicBezTo>
                        <a:pt x="31830" y="25503"/>
                        <a:pt x="31711" y="25051"/>
                        <a:pt x="31838" y="24606"/>
                      </a:cubicBezTo>
                      <a:cubicBezTo>
                        <a:pt x="31965" y="24162"/>
                        <a:pt x="32608" y="24114"/>
                        <a:pt x="33251" y="23773"/>
                      </a:cubicBezTo>
                      <a:cubicBezTo>
                        <a:pt x="33894" y="23431"/>
                        <a:pt x="33933" y="22971"/>
                        <a:pt x="34029" y="22693"/>
                      </a:cubicBezTo>
                      <a:cubicBezTo>
                        <a:pt x="34132" y="22415"/>
                        <a:pt x="34838" y="22384"/>
                        <a:pt x="34838" y="22384"/>
                      </a:cubicBezTo>
                      <a:cubicBezTo>
                        <a:pt x="34880" y="22383"/>
                        <a:pt x="34923" y="22382"/>
                        <a:pt x="34966" y="22382"/>
                      </a:cubicBezTo>
                      <a:close/>
                      <a:moveTo>
                        <a:pt x="55476" y="22382"/>
                      </a:moveTo>
                      <a:cubicBezTo>
                        <a:pt x="56687" y="22382"/>
                        <a:pt x="58717" y="22695"/>
                        <a:pt x="59468" y="22979"/>
                      </a:cubicBezTo>
                      <a:cubicBezTo>
                        <a:pt x="59992" y="23177"/>
                        <a:pt x="60080" y="23368"/>
                        <a:pt x="60080" y="23471"/>
                      </a:cubicBezTo>
                      <a:cubicBezTo>
                        <a:pt x="60056" y="23527"/>
                        <a:pt x="60056" y="23590"/>
                        <a:pt x="60095" y="23638"/>
                      </a:cubicBezTo>
                      <a:cubicBezTo>
                        <a:pt x="60246" y="23852"/>
                        <a:pt x="60357" y="23979"/>
                        <a:pt x="59810" y="24201"/>
                      </a:cubicBezTo>
                      <a:cubicBezTo>
                        <a:pt x="59262" y="24424"/>
                        <a:pt x="58913" y="24693"/>
                        <a:pt x="58405" y="24939"/>
                      </a:cubicBezTo>
                      <a:lnTo>
                        <a:pt x="58381" y="24947"/>
                      </a:lnTo>
                      <a:cubicBezTo>
                        <a:pt x="58381" y="24947"/>
                        <a:pt x="58119" y="25122"/>
                        <a:pt x="57444" y="25233"/>
                      </a:cubicBezTo>
                      <a:cubicBezTo>
                        <a:pt x="56770" y="25344"/>
                        <a:pt x="55738" y="25416"/>
                        <a:pt x="55738" y="25416"/>
                      </a:cubicBezTo>
                      <a:cubicBezTo>
                        <a:pt x="55142" y="25481"/>
                        <a:pt x="54546" y="25520"/>
                        <a:pt x="53956" y="25520"/>
                      </a:cubicBezTo>
                      <a:cubicBezTo>
                        <a:pt x="53902" y="25520"/>
                        <a:pt x="53847" y="25520"/>
                        <a:pt x="53793" y="25519"/>
                      </a:cubicBezTo>
                      <a:cubicBezTo>
                        <a:pt x="52729" y="25503"/>
                        <a:pt x="52563" y="25051"/>
                        <a:pt x="52626" y="24606"/>
                      </a:cubicBezTo>
                      <a:cubicBezTo>
                        <a:pt x="52698" y="24162"/>
                        <a:pt x="53333" y="24114"/>
                        <a:pt x="53936" y="23773"/>
                      </a:cubicBezTo>
                      <a:cubicBezTo>
                        <a:pt x="54539" y="23431"/>
                        <a:pt x="54515" y="22971"/>
                        <a:pt x="54579" y="22693"/>
                      </a:cubicBezTo>
                      <a:cubicBezTo>
                        <a:pt x="54634" y="22415"/>
                        <a:pt x="55349" y="22384"/>
                        <a:pt x="55349" y="22384"/>
                      </a:cubicBezTo>
                      <a:cubicBezTo>
                        <a:pt x="55390" y="22383"/>
                        <a:pt x="55433" y="22382"/>
                        <a:pt x="55476" y="22382"/>
                      </a:cubicBezTo>
                      <a:close/>
                      <a:moveTo>
                        <a:pt x="6963" y="23347"/>
                      </a:moveTo>
                      <a:cubicBezTo>
                        <a:pt x="7208" y="23347"/>
                        <a:pt x="7508" y="23387"/>
                        <a:pt x="7962" y="23463"/>
                      </a:cubicBezTo>
                      <a:cubicBezTo>
                        <a:pt x="8867" y="23622"/>
                        <a:pt x="9319" y="23781"/>
                        <a:pt x="9653" y="23804"/>
                      </a:cubicBezTo>
                      <a:cubicBezTo>
                        <a:pt x="9978" y="23836"/>
                        <a:pt x="10288" y="23828"/>
                        <a:pt x="10470" y="23852"/>
                      </a:cubicBezTo>
                      <a:cubicBezTo>
                        <a:pt x="10954" y="23916"/>
                        <a:pt x="11192" y="24027"/>
                        <a:pt x="11002" y="24289"/>
                      </a:cubicBezTo>
                      <a:cubicBezTo>
                        <a:pt x="10804" y="24551"/>
                        <a:pt x="10684" y="24916"/>
                        <a:pt x="10748" y="25201"/>
                      </a:cubicBezTo>
                      <a:cubicBezTo>
                        <a:pt x="10811" y="25487"/>
                        <a:pt x="11208" y="25551"/>
                        <a:pt x="11851" y="25686"/>
                      </a:cubicBezTo>
                      <a:cubicBezTo>
                        <a:pt x="12502" y="25821"/>
                        <a:pt x="12875" y="25948"/>
                        <a:pt x="12248" y="26313"/>
                      </a:cubicBezTo>
                      <a:cubicBezTo>
                        <a:pt x="11748" y="26604"/>
                        <a:pt x="11153" y="26673"/>
                        <a:pt x="10433" y="26673"/>
                      </a:cubicBezTo>
                      <a:cubicBezTo>
                        <a:pt x="10250" y="26673"/>
                        <a:pt x="10059" y="26668"/>
                        <a:pt x="9859" y="26662"/>
                      </a:cubicBezTo>
                      <a:cubicBezTo>
                        <a:pt x="9686" y="26656"/>
                        <a:pt x="9534" y="26653"/>
                        <a:pt x="9394" y="26653"/>
                      </a:cubicBezTo>
                      <a:cubicBezTo>
                        <a:pt x="8736" y="26653"/>
                        <a:pt x="8353" y="26722"/>
                        <a:pt x="7430" y="26932"/>
                      </a:cubicBezTo>
                      <a:cubicBezTo>
                        <a:pt x="6592" y="27122"/>
                        <a:pt x="5740" y="27259"/>
                        <a:pt x="5005" y="27259"/>
                      </a:cubicBezTo>
                      <a:cubicBezTo>
                        <a:pt x="4759" y="27259"/>
                        <a:pt x="4526" y="27243"/>
                        <a:pt x="4311" y="27210"/>
                      </a:cubicBezTo>
                      <a:cubicBezTo>
                        <a:pt x="3445" y="27075"/>
                        <a:pt x="3072" y="26749"/>
                        <a:pt x="3279" y="26463"/>
                      </a:cubicBezTo>
                      <a:cubicBezTo>
                        <a:pt x="3477" y="26170"/>
                        <a:pt x="4168" y="25813"/>
                        <a:pt x="4581" y="25670"/>
                      </a:cubicBezTo>
                      <a:cubicBezTo>
                        <a:pt x="5001" y="25535"/>
                        <a:pt x="5279" y="25146"/>
                        <a:pt x="5446" y="24892"/>
                      </a:cubicBezTo>
                      <a:cubicBezTo>
                        <a:pt x="5612" y="24638"/>
                        <a:pt x="5914" y="24598"/>
                        <a:pt x="5882" y="24368"/>
                      </a:cubicBezTo>
                      <a:cubicBezTo>
                        <a:pt x="5843" y="24138"/>
                        <a:pt x="5858" y="23630"/>
                        <a:pt x="6311" y="23463"/>
                      </a:cubicBezTo>
                      <a:cubicBezTo>
                        <a:pt x="6538" y="23385"/>
                        <a:pt x="6725" y="23347"/>
                        <a:pt x="6963" y="23347"/>
                      </a:cubicBezTo>
                      <a:close/>
                      <a:moveTo>
                        <a:pt x="27588" y="23347"/>
                      </a:moveTo>
                      <a:cubicBezTo>
                        <a:pt x="27834" y="23347"/>
                        <a:pt x="28141" y="23387"/>
                        <a:pt x="28607" y="23463"/>
                      </a:cubicBezTo>
                      <a:cubicBezTo>
                        <a:pt x="29528" y="23622"/>
                        <a:pt x="30004" y="23781"/>
                        <a:pt x="30338" y="23804"/>
                      </a:cubicBezTo>
                      <a:cubicBezTo>
                        <a:pt x="30671" y="23836"/>
                        <a:pt x="30981" y="23828"/>
                        <a:pt x="31163" y="23852"/>
                      </a:cubicBezTo>
                      <a:cubicBezTo>
                        <a:pt x="31663" y="23916"/>
                        <a:pt x="31909" y="24027"/>
                        <a:pt x="31751" y="24289"/>
                      </a:cubicBezTo>
                      <a:cubicBezTo>
                        <a:pt x="31576" y="24559"/>
                        <a:pt x="31528" y="24892"/>
                        <a:pt x="31616" y="25201"/>
                      </a:cubicBezTo>
                      <a:cubicBezTo>
                        <a:pt x="31719" y="25487"/>
                        <a:pt x="32124" y="25551"/>
                        <a:pt x="32782" y="25694"/>
                      </a:cubicBezTo>
                      <a:cubicBezTo>
                        <a:pt x="33449" y="25828"/>
                        <a:pt x="33846" y="25948"/>
                        <a:pt x="33267" y="26313"/>
                      </a:cubicBezTo>
                      <a:cubicBezTo>
                        <a:pt x="32805" y="26604"/>
                        <a:pt x="32217" y="26673"/>
                        <a:pt x="31495" y="26673"/>
                      </a:cubicBezTo>
                      <a:cubicBezTo>
                        <a:pt x="31311" y="26673"/>
                        <a:pt x="31118" y="26668"/>
                        <a:pt x="30917" y="26662"/>
                      </a:cubicBezTo>
                      <a:cubicBezTo>
                        <a:pt x="30762" y="26658"/>
                        <a:pt x="30623" y="26656"/>
                        <a:pt x="30495" y="26656"/>
                      </a:cubicBezTo>
                      <a:cubicBezTo>
                        <a:pt x="29813" y="26656"/>
                        <a:pt x="29444" y="26718"/>
                        <a:pt x="28528" y="26932"/>
                      </a:cubicBezTo>
                      <a:cubicBezTo>
                        <a:pt x="27713" y="27122"/>
                        <a:pt x="26881" y="27259"/>
                        <a:pt x="26144" y="27259"/>
                      </a:cubicBezTo>
                      <a:cubicBezTo>
                        <a:pt x="25898" y="27259"/>
                        <a:pt x="25661" y="27243"/>
                        <a:pt x="25440" y="27210"/>
                      </a:cubicBezTo>
                      <a:cubicBezTo>
                        <a:pt x="24559" y="27075"/>
                        <a:pt x="24146" y="26749"/>
                        <a:pt x="24313" y="26463"/>
                      </a:cubicBezTo>
                      <a:cubicBezTo>
                        <a:pt x="24472" y="26170"/>
                        <a:pt x="25115" y="25813"/>
                        <a:pt x="25512" y="25670"/>
                      </a:cubicBezTo>
                      <a:cubicBezTo>
                        <a:pt x="25917" y="25535"/>
                        <a:pt x="26139" y="25146"/>
                        <a:pt x="26274" y="24892"/>
                      </a:cubicBezTo>
                      <a:cubicBezTo>
                        <a:pt x="26401" y="24638"/>
                        <a:pt x="26702" y="24598"/>
                        <a:pt x="26639" y="24368"/>
                      </a:cubicBezTo>
                      <a:cubicBezTo>
                        <a:pt x="26575" y="24138"/>
                        <a:pt x="26520" y="23630"/>
                        <a:pt x="26956" y="23463"/>
                      </a:cubicBezTo>
                      <a:cubicBezTo>
                        <a:pt x="27168" y="23385"/>
                        <a:pt x="27349" y="23347"/>
                        <a:pt x="27588" y="23347"/>
                      </a:cubicBezTo>
                      <a:close/>
                      <a:moveTo>
                        <a:pt x="48214" y="23355"/>
                      </a:moveTo>
                      <a:cubicBezTo>
                        <a:pt x="48459" y="23355"/>
                        <a:pt x="48771" y="23395"/>
                        <a:pt x="49245" y="23471"/>
                      </a:cubicBezTo>
                      <a:cubicBezTo>
                        <a:pt x="50189" y="23622"/>
                        <a:pt x="50682" y="23781"/>
                        <a:pt x="51023" y="23812"/>
                      </a:cubicBezTo>
                      <a:cubicBezTo>
                        <a:pt x="51364" y="23836"/>
                        <a:pt x="51666" y="23836"/>
                        <a:pt x="51856" y="23860"/>
                      </a:cubicBezTo>
                      <a:cubicBezTo>
                        <a:pt x="52356" y="23916"/>
                        <a:pt x="52626" y="24027"/>
                        <a:pt x="52499" y="24297"/>
                      </a:cubicBezTo>
                      <a:cubicBezTo>
                        <a:pt x="52364" y="24582"/>
                        <a:pt x="52364" y="24908"/>
                        <a:pt x="52491" y="25201"/>
                      </a:cubicBezTo>
                      <a:lnTo>
                        <a:pt x="52483" y="25201"/>
                      </a:lnTo>
                      <a:cubicBezTo>
                        <a:pt x="52618" y="25495"/>
                        <a:pt x="53031" y="25559"/>
                        <a:pt x="53714" y="25694"/>
                      </a:cubicBezTo>
                      <a:cubicBezTo>
                        <a:pt x="54396" y="25828"/>
                        <a:pt x="54809" y="25955"/>
                        <a:pt x="54269" y="26321"/>
                      </a:cubicBezTo>
                      <a:cubicBezTo>
                        <a:pt x="53845" y="26612"/>
                        <a:pt x="53265" y="26681"/>
                        <a:pt x="52549" y="26681"/>
                      </a:cubicBezTo>
                      <a:cubicBezTo>
                        <a:pt x="52366" y="26681"/>
                        <a:pt x="52175" y="26676"/>
                        <a:pt x="51975" y="26670"/>
                      </a:cubicBezTo>
                      <a:cubicBezTo>
                        <a:pt x="51800" y="26664"/>
                        <a:pt x="51646" y="26661"/>
                        <a:pt x="51506" y="26661"/>
                      </a:cubicBezTo>
                      <a:cubicBezTo>
                        <a:pt x="50851" y="26661"/>
                        <a:pt x="50487" y="26729"/>
                        <a:pt x="49618" y="26932"/>
                      </a:cubicBezTo>
                      <a:cubicBezTo>
                        <a:pt x="48821" y="27124"/>
                        <a:pt x="47997" y="27266"/>
                        <a:pt x="47255" y="27266"/>
                      </a:cubicBezTo>
                      <a:cubicBezTo>
                        <a:pt x="47014" y="27266"/>
                        <a:pt x="46782" y="27251"/>
                        <a:pt x="46562" y="27218"/>
                      </a:cubicBezTo>
                      <a:cubicBezTo>
                        <a:pt x="45665" y="27083"/>
                        <a:pt x="45213" y="26757"/>
                        <a:pt x="45340" y="26463"/>
                      </a:cubicBezTo>
                      <a:cubicBezTo>
                        <a:pt x="45467" y="26170"/>
                        <a:pt x="46054" y="25813"/>
                        <a:pt x="46443" y="25678"/>
                      </a:cubicBezTo>
                      <a:cubicBezTo>
                        <a:pt x="46824" y="25543"/>
                        <a:pt x="46999" y="25154"/>
                        <a:pt x="47102" y="24900"/>
                      </a:cubicBezTo>
                      <a:cubicBezTo>
                        <a:pt x="47197" y="24646"/>
                        <a:pt x="47499" y="24598"/>
                        <a:pt x="47395" y="24368"/>
                      </a:cubicBezTo>
                      <a:cubicBezTo>
                        <a:pt x="47300" y="24138"/>
                        <a:pt x="47189" y="23630"/>
                        <a:pt x="47594" y="23471"/>
                      </a:cubicBezTo>
                      <a:cubicBezTo>
                        <a:pt x="47798" y="23393"/>
                        <a:pt x="47974" y="23355"/>
                        <a:pt x="48214" y="23355"/>
                      </a:cubicBezTo>
                      <a:close/>
                      <a:moveTo>
                        <a:pt x="20540" y="23190"/>
                      </a:moveTo>
                      <a:cubicBezTo>
                        <a:pt x="20705" y="23190"/>
                        <a:pt x="20890" y="23196"/>
                        <a:pt x="21098" y="23209"/>
                      </a:cubicBezTo>
                      <a:cubicBezTo>
                        <a:pt x="21876" y="23257"/>
                        <a:pt x="22495" y="23376"/>
                        <a:pt x="22813" y="23797"/>
                      </a:cubicBezTo>
                      <a:cubicBezTo>
                        <a:pt x="23075" y="24162"/>
                        <a:pt x="23432" y="24439"/>
                        <a:pt x="23845" y="24606"/>
                      </a:cubicBezTo>
                      <a:cubicBezTo>
                        <a:pt x="24289" y="24789"/>
                        <a:pt x="24972" y="25114"/>
                        <a:pt x="24821" y="25440"/>
                      </a:cubicBezTo>
                      <a:cubicBezTo>
                        <a:pt x="24670" y="25773"/>
                        <a:pt x="24353" y="25860"/>
                        <a:pt x="24154" y="26098"/>
                      </a:cubicBezTo>
                      <a:cubicBezTo>
                        <a:pt x="23956" y="26344"/>
                        <a:pt x="24067" y="26583"/>
                        <a:pt x="23162" y="26710"/>
                      </a:cubicBezTo>
                      <a:cubicBezTo>
                        <a:pt x="22249" y="26844"/>
                        <a:pt x="22107" y="26725"/>
                        <a:pt x="21821" y="26964"/>
                      </a:cubicBezTo>
                      <a:cubicBezTo>
                        <a:pt x="21585" y="27166"/>
                        <a:pt x="21166" y="27453"/>
                        <a:pt x="20502" y="27453"/>
                      </a:cubicBezTo>
                      <a:cubicBezTo>
                        <a:pt x="20383" y="27453"/>
                        <a:pt x="20257" y="27444"/>
                        <a:pt x="20122" y="27424"/>
                      </a:cubicBezTo>
                      <a:cubicBezTo>
                        <a:pt x="19241" y="27281"/>
                        <a:pt x="18344" y="27114"/>
                        <a:pt x="17916" y="26710"/>
                      </a:cubicBezTo>
                      <a:cubicBezTo>
                        <a:pt x="17685" y="26487"/>
                        <a:pt x="17423" y="26297"/>
                        <a:pt x="17146" y="26154"/>
                      </a:cubicBezTo>
                      <a:cubicBezTo>
                        <a:pt x="16955" y="26043"/>
                        <a:pt x="16233" y="25598"/>
                        <a:pt x="16876" y="25162"/>
                      </a:cubicBezTo>
                      <a:cubicBezTo>
                        <a:pt x="17511" y="24725"/>
                        <a:pt x="17392" y="24701"/>
                        <a:pt x="18170" y="24471"/>
                      </a:cubicBezTo>
                      <a:cubicBezTo>
                        <a:pt x="18947" y="24233"/>
                        <a:pt x="19098" y="24027"/>
                        <a:pt x="19146" y="23765"/>
                      </a:cubicBezTo>
                      <a:cubicBezTo>
                        <a:pt x="19195" y="23527"/>
                        <a:pt x="19306" y="23190"/>
                        <a:pt x="20540" y="23190"/>
                      </a:cubicBezTo>
                      <a:close/>
                      <a:moveTo>
                        <a:pt x="41143" y="23190"/>
                      </a:moveTo>
                      <a:cubicBezTo>
                        <a:pt x="41308" y="23190"/>
                        <a:pt x="41494" y="23196"/>
                        <a:pt x="41704" y="23209"/>
                      </a:cubicBezTo>
                      <a:cubicBezTo>
                        <a:pt x="42490" y="23257"/>
                        <a:pt x="43125" y="23376"/>
                        <a:pt x="43498" y="23797"/>
                      </a:cubicBezTo>
                      <a:cubicBezTo>
                        <a:pt x="43800" y="24162"/>
                        <a:pt x="44197" y="24439"/>
                        <a:pt x="44633" y="24606"/>
                      </a:cubicBezTo>
                      <a:cubicBezTo>
                        <a:pt x="45109" y="24781"/>
                        <a:pt x="45832" y="25106"/>
                        <a:pt x="45721" y="25440"/>
                      </a:cubicBezTo>
                      <a:cubicBezTo>
                        <a:pt x="45609" y="25773"/>
                        <a:pt x="45300" y="25852"/>
                        <a:pt x="45133" y="26098"/>
                      </a:cubicBezTo>
                      <a:cubicBezTo>
                        <a:pt x="44967" y="26336"/>
                        <a:pt x="45109" y="26583"/>
                        <a:pt x="44220" y="26710"/>
                      </a:cubicBezTo>
                      <a:cubicBezTo>
                        <a:pt x="43339" y="26837"/>
                        <a:pt x="43173" y="26725"/>
                        <a:pt x="42919" y="26964"/>
                      </a:cubicBezTo>
                      <a:cubicBezTo>
                        <a:pt x="42710" y="27166"/>
                        <a:pt x="42324" y="27453"/>
                        <a:pt x="41659" y="27453"/>
                      </a:cubicBezTo>
                      <a:cubicBezTo>
                        <a:pt x="41540" y="27453"/>
                        <a:pt x="41412" y="27444"/>
                        <a:pt x="41276" y="27424"/>
                      </a:cubicBezTo>
                      <a:cubicBezTo>
                        <a:pt x="40371" y="27281"/>
                        <a:pt x="39458" y="27114"/>
                        <a:pt x="38974" y="26710"/>
                      </a:cubicBezTo>
                      <a:cubicBezTo>
                        <a:pt x="38720" y="26487"/>
                        <a:pt x="38434" y="26297"/>
                        <a:pt x="38132" y="26154"/>
                      </a:cubicBezTo>
                      <a:cubicBezTo>
                        <a:pt x="37934" y="26043"/>
                        <a:pt x="37156" y="25598"/>
                        <a:pt x="37735" y="25162"/>
                      </a:cubicBezTo>
                      <a:cubicBezTo>
                        <a:pt x="38315" y="24725"/>
                        <a:pt x="38196" y="24701"/>
                        <a:pt x="38942" y="24471"/>
                      </a:cubicBezTo>
                      <a:cubicBezTo>
                        <a:pt x="39688" y="24233"/>
                        <a:pt x="39815" y="24027"/>
                        <a:pt x="39831" y="23765"/>
                      </a:cubicBezTo>
                      <a:cubicBezTo>
                        <a:pt x="39845" y="23527"/>
                        <a:pt x="39908" y="23190"/>
                        <a:pt x="41143" y="23190"/>
                      </a:cubicBezTo>
                      <a:close/>
                      <a:moveTo>
                        <a:pt x="61755" y="23190"/>
                      </a:moveTo>
                      <a:cubicBezTo>
                        <a:pt x="61920" y="23190"/>
                        <a:pt x="62107" y="23196"/>
                        <a:pt x="62318" y="23209"/>
                      </a:cubicBezTo>
                      <a:cubicBezTo>
                        <a:pt x="63112" y="23257"/>
                        <a:pt x="63763" y="23376"/>
                        <a:pt x="64191" y="23797"/>
                      </a:cubicBezTo>
                      <a:cubicBezTo>
                        <a:pt x="64532" y="24154"/>
                        <a:pt x="64961" y="24432"/>
                        <a:pt x="65429" y="24606"/>
                      </a:cubicBezTo>
                      <a:cubicBezTo>
                        <a:pt x="65922" y="24789"/>
                        <a:pt x="66684" y="25114"/>
                        <a:pt x="66620" y="25440"/>
                      </a:cubicBezTo>
                      <a:cubicBezTo>
                        <a:pt x="66557" y="25773"/>
                        <a:pt x="66255" y="25852"/>
                        <a:pt x="66120" y="26098"/>
                      </a:cubicBezTo>
                      <a:lnTo>
                        <a:pt x="66128" y="26098"/>
                      </a:lnTo>
                      <a:cubicBezTo>
                        <a:pt x="65985" y="26336"/>
                        <a:pt x="66168" y="26583"/>
                        <a:pt x="65294" y="26710"/>
                      </a:cubicBezTo>
                      <a:cubicBezTo>
                        <a:pt x="64429" y="26837"/>
                        <a:pt x="64247" y="26725"/>
                        <a:pt x="64024" y="26964"/>
                      </a:cubicBezTo>
                      <a:cubicBezTo>
                        <a:pt x="63836" y="27166"/>
                        <a:pt x="63493" y="27453"/>
                        <a:pt x="62826" y="27453"/>
                      </a:cubicBezTo>
                      <a:cubicBezTo>
                        <a:pt x="62707" y="27453"/>
                        <a:pt x="62577" y="27444"/>
                        <a:pt x="62437" y="27424"/>
                      </a:cubicBezTo>
                      <a:cubicBezTo>
                        <a:pt x="61508" y="27281"/>
                        <a:pt x="60580" y="27114"/>
                        <a:pt x="60040" y="26710"/>
                      </a:cubicBezTo>
                      <a:cubicBezTo>
                        <a:pt x="59762" y="26487"/>
                        <a:pt x="59452" y="26297"/>
                        <a:pt x="59127" y="26154"/>
                      </a:cubicBezTo>
                      <a:cubicBezTo>
                        <a:pt x="58913" y="26043"/>
                        <a:pt x="58079" y="25598"/>
                        <a:pt x="58603" y="25162"/>
                      </a:cubicBezTo>
                      <a:cubicBezTo>
                        <a:pt x="59127" y="24725"/>
                        <a:pt x="59000" y="24701"/>
                        <a:pt x="59722" y="24471"/>
                      </a:cubicBezTo>
                      <a:cubicBezTo>
                        <a:pt x="60437" y="24233"/>
                        <a:pt x="60532" y="24027"/>
                        <a:pt x="60516" y="23765"/>
                      </a:cubicBezTo>
                      <a:cubicBezTo>
                        <a:pt x="60495" y="23527"/>
                        <a:pt x="60523" y="23190"/>
                        <a:pt x="61755" y="23190"/>
                      </a:cubicBezTo>
                      <a:close/>
                      <a:moveTo>
                        <a:pt x="10208" y="26760"/>
                      </a:moveTo>
                      <a:cubicBezTo>
                        <a:pt x="10420" y="26760"/>
                        <a:pt x="10518" y="26776"/>
                        <a:pt x="10804" y="26829"/>
                      </a:cubicBezTo>
                      <a:cubicBezTo>
                        <a:pt x="11240" y="26900"/>
                        <a:pt x="11121" y="27059"/>
                        <a:pt x="11105" y="27297"/>
                      </a:cubicBezTo>
                      <a:lnTo>
                        <a:pt x="11113" y="27305"/>
                      </a:lnTo>
                      <a:cubicBezTo>
                        <a:pt x="11097" y="27543"/>
                        <a:pt x="11645" y="27773"/>
                        <a:pt x="11224" y="28043"/>
                      </a:cubicBezTo>
                      <a:cubicBezTo>
                        <a:pt x="11051" y="28154"/>
                        <a:pt x="10903" y="28175"/>
                        <a:pt x="10733" y="28175"/>
                      </a:cubicBezTo>
                      <a:cubicBezTo>
                        <a:pt x="10632" y="28175"/>
                        <a:pt x="10522" y="28168"/>
                        <a:pt x="10395" y="28168"/>
                      </a:cubicBezTo>
                      <a:cubicBezTo>
                        <a:pt x="10219" y="28168"/>
                        <a:pt x="10010" y="28182"/>
                        <a:pt x="9740" y="28249"/>
                      </a:cubicBezTo>
                      <a:cubicBezTo>
                        <a:pt x="9029" y="28434"/>
                        <a:pt x="8917" y="28581"/>
                        <a:pt x="7925" y="28581"/>
                      </a:cubicBezTo>
                      <a:cubicBezTo>
                        <a:pt x="7810" y="28581"/>
                        <a:pt x="7683" y="28579"/>
                        <a:pt x="7541" y="28575"/>
                      </a:cubicBezTo>
                      <a:cubicBezTo>
                        <a:pt x="6184" y="28527"/>
                        <a:pt x="5152" y="28543"/>
                        <a:pt x="4969" y="28384"/>
                      </a:cubicBezTo>
                      <a:cubicBezTo>
                        <a:pt x="4795" y="28218"/>
                        <a:pt x="4850" y="27829"/>
                        <a:pt x="4755" y="27694"/>
                      </a:cubicBezTo>
                      <a:cubicBezTo>
                        <a:pt x="4660" y="27567"/>
                        <a:pt x="4533" y="27408"/>
                        <a:pt x="5057" y="27392"/>
                      </a:cubicBezTo>
                      <a:cubicBezTo>
                        <a:pt x="5110" y="27391"/>
                        <a:pt x="5160" y="27390"/>
                        <a:pt x="5207" y="27390"/>
                      </a:cubicBezTo>
                      <a:cubicBezTo>
                        <a:pt x="5349" y="27390"/>
                        <a:pt x="5467" y="27396"/>
                        <a:pt x="5599" y="27396"/>
                      </a:cubicBezTo>
                      <a:cubicBezTo>
                        <a:pt x="5846" y="27396"/>
                        <a:pt x="6143" y="27376"/>
                        <a:pt x="6740" y="27265"/>
                      </a:cubicBezTo>
                      <a:cubicBezTo>
                        <a:pt x="7763" y="27067"/>
                        <a:pt x="8240" y="26805"/>
                        <a:pt x="9311" y="26781"/>
                      </a:cubicBezTo>
                      <a:cubicBezTo>
                        <a:pt x="9790" y="26770"/>
                        <a:pt x="10036" y="26760"/>
                        <a:pt x="10208" y="26760"/>
                      </a:cubicBezTo>
                      <a:close/>
                      <a:moveTo>
                        <a:pt x="31236" y="26762"/>
                      </a:moveTo>
                      <a:cubicBezTo>
                        <a:pt x="31468" y="26762"/>
                        <a:pt x="31563" y="26778"/>
                        <a:pt x="31870" y="26829"/>
                      </a:cubicBezTo>
                      <a:cubicBezTo>
                        <a:pt x="32330" y="26900"/>
                        <a:pt x="32227" y="27059"/>
                        <a:pt x="32243" y="27297"/>
                      </a:cubicBezTo>
                      <a:lnTo>
                        <a:pt x="32243" y="27305"/>
                      </a:lnTo>
                      <a:cubicBezTo>
                        <a:pt x="32259" y="27543"/>
                        <a:pt x="32838" y="27773"/>
                        <a:pt x="32449" y="28043"/>
                      </a:cubicBezTo>
                      <a:cubicBezTo>
                        <a:pt x="32286" y="28156"/>
                        <a:pt x="32139" y="28176"/>
                        <a:pt x="31966" y="28176"/>
                      </a:cubicBezTo>
                      <a:cubicBezTo>
                        <a:pt x="31873" y="28176"/>
                        <a:pt x="31771" y="28170"/>
                        <a:pt x="31656" y="28170"/>
                      </a:cubicBezTo>
                      <a:cubicBezTo>
                        <a:pt x="31476" y="28170"/>
                        <a:pt x="31262" y="28184"/>
                        <a:pt x="30989" y="28257"/>
                      </a:cubicBezTo>
                      <a:cubicBezTo>
                        <a:pt x="30316" y="28433"/>
                        <a:pt x="30212" y="28583"/>
                        <a:pt x="29263" y="28583"/>
                      </a:cubicBezTo>
                      <a:cubicBezTo>
                        <a:pt x="29137" y="28583"/>
                        <a:pt x="28996" y="28580"/>
                        <a:pt x="28838" y="28575"/>
                      </a:cubicBezTo>
                      <a:cubicBezTo>
                        <a:pt x="27472" y="28527"/>
                        <a:pt x="26440" y="28543"/>
                        <a:pt x="26242" y="28384"/>
                      </a:cubicBezTo>
                      <a:cubicBezTo>
                        <a:pt x="26051" y="28226"/>
                        <a:pt x="26044" y="27829"/>
                        <a:pt x="25940" y="27702"/>
                      </a:cubicBezTo>
                      <a:cubicBezTo>
                        <a:pt x="25829" y="27567"/>
                        <a:pt x="25678" y="27408"/>
                        <a:pt x="26194" y="27392"/>
                      </a:cubicBezTo>
                      <a:cubicBezTo>
                        <a:pt x="26224" y="27392"/>
                        <a:pt x="26252" y="27392"/>
                        <a:pt x="26279" y="27392"/>
                      </a:cubicBezTo>
                      <a:cubicBezTo>
                        <a:pt x="26447" y="27392"/>
                        <a:pt x="26579" y="27399"/>
                        <a:pt x="26726" y="27399"/>
                      </a:cubicBezTo>
                      <a:cubicBezTo>
                        <a:pt x="26975" y="27399"/>
                        <a:pt x="27269" y="27378"/>
                        <a:pt x="27861" y="27265"/>
                      </a:cubicBezTo>
                      <a:cubicBezTo>
                        <a:pt x="28861" y="27075"/>
                        <a:pt x="29306" y="26805"/>
                        <a:pt x="30369" y="26781"/>
                      </a:cubicBezTo>
                      <a:cubicBezTo>
                        <a:pt x="30823" y="26771"/>
                        <a:pt x="31066" y="26762"/>
                        <a:pt x="31236" y="26762"/>
                      </a:cubicBezTo>
                      <a:close/>
                      <a:moveTo>
                        <a:pt x="52305" y="26762"/>
                      </a:moveTo>
                      <a:cubicBezTo>
                        <a:pt x="52535" y="26762"/>
                        <a:pt x="52633" y="26778"/>
                        <a:pt x="52944" y="26829"/>
                      </a:cubicBezTo>
                      <a:cubicBezTo>
                        <a:pt x="53412" y="26900"/>
                        <a:pt x="53333" y="27067"/>
                        <a:pt x="53380" y="27305"/>
                      </a:cubicBezTo>
                      <a:cubicBezTo>
                        <a:pt x="53420" y="27543"/>
                        <a:pt x="54039" y="27765"/>
                        <a:pt x="53690" y="28035"/>
                      </a:cubicBezTo>
                      <a:lnTo>
                        <a:pt x="53682" y="28043"/>
                      </a:lnTo>
                      <a:cubicBezTo>
                        <a:pt x="53536" y="28156"/>
                        <a:pt x="53391" y="28176"/>
                        <a:pt x="53218" y="28176"/>
                      </a:cubicBezTo>
                      <a:cubicBezTo>
                        <a:pt x="53124" y="28176"/>
                        <a:pt x="53022" y="28170"/>
                        <a:pt x="52907" y="28170"/>
                      </a:cubicBezTo>
                      <a:cubicBezTo>
                        <a:pt x="52727" y="28170"/>
                        <a:pt x="52515" y="28184"/>
                        <a:pt x="52253" y="28257"/>
                      </a:cubicBezTo>
                      <a:cubicBezTo>
                        <a:pt x="51601" y="28433"/>
                        <a:pt x="51519" y="28583"/>
                        <a:pt x="50563" y="28583"/>
                      </a:cubicBezTo>
                      <a:cubicBezTo>
                        <a:pt x="50436" y="28583"/>
                        <a:pt x="50294" y="28580"/>
                        <a:pt x="50134" y="28575"/>
                      </a:cubicBezTo>
                      <a:cubicBezTo>
                        <a:pt x="48769" y="28527"/>
                        <a:pt x="47737" y="28543"/>
                        <a:pt x="47522" y="28384"/>
                      </a:cubicBezTo>
                      <a:cubicBezTo>
                        <a:pt x="47308" y="28226"/>
                        <a:pt x="47260" y="27829"/>
                        <a:pt x="47126" y="27702"/>
                      </a:cubicBezTo>
                      <a:cubicBezTo>
                        <a:pt x="46991" y="27567"/>
                        <a:pt x="46824" y="27408"/>
                        <a:pt x="47340" y="27392"/>
                      </a:cubicBezTo>
                      <a:cubicBezTo>
                        <a:pt x="47369" y="27392"/>
                        <a:pt x="47397" y="27392"/>
                        <a:pt x="47425" y="27392"/>
                      </a:cubicBezTo>
                      <a:cubicBezTo>
                        <a:pt x="47593" y="27392"/>
                        <a:pt x="47725" y="27399"/>
                        <a:pt x="47873" y="27399"/>
                      </a:cubicBezTo>
                      <a:cubicBezTo>
                        <a:pt x="48122" y="27399"/>
                        <a:pt x="48413" y="27378"/>
                        <a:pt x="48991" y="27265"/>
                      </a:cubicBezTo>
                      <a:cubicBezTo>
                        <a:pt x="49967" y="27075"/>
                        <a:pt x="50380" y="26805"/>
                        <a:pt x="51444" y="26781"/>
                      </a:cubicBezTo>
                      <a:cubicBezTo>
                        <a:pt x="51894" y="26771"/>
                        <a:pt x="52135" y="26762"/>
                        <a:pt x="52305" y="26762"/>
                      </a:cubicBezTo>
                      <a:close/>
                      <a:moveTo>
                        <a:pt x="14917" y="25432"/>
                      </a:moveTo>
                      <a:cubicBezTo>
                        <a:pt x="15401" y="25432"/>
                        <a:pt x="16033" y="25480"/>
                        <a:pt x="16249" y="25757"/>
                      </a:cubicBezTo>
                      <a:cubicBezTo>
                        <a:pt x="16304" y="25860"/>
                        <a:pt x="16392" y="25940"/>
                        <a:pt x="16495" y="25995"/>
                      </a:cubicBezTo>
                      <a:cubicBezTo>
                        <a:pt x="16995" y="26273"/>
                        <a:pt x="17328" y="26329"/>
                        <a:pt x="17685" y="26702"/>
                      </a:cubicBezTo>
                      <a:cubicBezTo>
                        <a:pt x="18035" y="27067"/>
                        <a:pt x="18995" y="27448"/>
                        <a:pt x="19598" y="27503"/>
                      </a:cubicBezTo>
                      <a:cubicBezTo>
                        <a:pt x="20209" y="27567"/>
                        <a:pt x="21083" y="27622"/>
                        <a:pt x="21210" y="27765"/>
                      </a:cubicBezTo>
                      <a:cubicBezTo>
                        <a:pt x="21337" y="27908"/>
                        <a:pt x="20503" y="28099"/>
                        <a:pt x="19709" y="28257"/>
                      </a:cubicBezTo>
                      <a:cubicBezTo>
                        <a:pt x="18916" y="28416"/>
                        <a:pt x="17987" y="28519"/>
                        <a:pt x="16804" y="28599"/>
                      </a:cubicBezTo>
                      <a:cubicBezTo>
                        <a:pt x="16003" y="28654"/>
                        <a:pt x="15439" y="28726"/>
                        <a:pt x="15058" y="28876"/>
                      </a:cubicBezTo>
                      <a:lnTo>
                        <a:pt x="15034" y="28892"/>
                      </a:lnTo>
                      <a:cubicBezTo>
                        <a:pt x="15010" y="28900"/>
                        <a:pt x="14987" y="28908"/>
                        <a:pt x="14963" y="28924"/>
                      </a:cubicBezTo>
                      <a:cubicBezTo>
                        <a:pt x="14788" y="28980"/>
                        <a:pt x="14614" y="29003"/>
                        <a:pt x="14439" y="29011"/>
                      </a:cubicBezTo>
                      <a:cubicBezTo>
                        <a:pt x="14360" y="29013"/>
                        <a:pt x="14280" y="29014"/>
                        <a:pt x="14200" y="29014"/>
                      </a:cubicBezTo>
                      <a:cubicBezTo>
                        <a:pt x="13959" y="29014"/>
                        <a:pt x="13717" y="29005"/>
                        <a:pt x="13478" y="28988"/>
                      </a:cubicBezTo>
                      <a:cubicBezTo>
                        <a:pt x="13264" y="28980"/>
                        <a:pt x="13042" y="28964"/>
                        <a:pt x="12828" y="28916"/>
                      </a:cubicBezTo>
                      <a:cubicBezTo>
                        <a:pt x="12518" y="28845"/>
                        <a:pt x="12415" y="28607"/>
                        <a:pt x="12288" y="28345"/>
                      </a:cubicBezTo>
                      <a:cubicBezTo>
                        <a:pt x="12161" y="28091"/>
                        <a:pt x="11843" y="28107"/>
                        <a:pt x="11526" y="27781"/>
                      </a:cubicBezTo>
                      <a:cubicBezTo>
                        <a:pt x="11216" y="27448"/>
                        <a:pt x="11439" y="26908"/>
                        <a:pt x="11788" y="26717"/>
                      </a:cubicBezTo>
                      <a:cubicBezTo>
                        <a:pt x="12129" y="26535"/>
                        <a:pt x="12661" y="26384"/>
                        <a:pt x="13082" y="26027"/>
                      </a:cubicBezTo>
                      <a:cubicBezTo>
                        <a:pt x="13336" y="25813"/>
                        <a:pt x="13621" y="25638"/>
                        <a:pt x="13931" y="25519"/>
                      </a:cubicBezTo>
                      <a:cubicBezTo>
                        <a:pt x="14137" y="25471"/>
                        <a:pt x="14344" y="25447"/>
                        <a:pt x="14550" y="25440"/>
                      </a:cubicBezTo>
                      <a:cubicBezTo>
                        <a:pt x="14651" y="25436"/>
                        <a:pt x="14778" y="25432"/>
                        <a:pt x="14917" y="25432"/>
                      </a:cubicBezTo>
                      <a:close/>
                      <a:moveTo>
                        <a:pt x="35816" y="25432"/>
                      </a:moveTo>
                      <a:cubicBezTo>
                        <a:pt x="36299" y="25432"/>
                        <a:pt x="36935" y="25480"/>
                        <a:pt x="37188" y="25757"/>
                      </a:cubicBezTo>
                      <a:cubicBezTo>
                        <a:pt x="37259" y="25860"/>
                        <a:pt x="37354" y="25948"/>
                        <a:pt x="37474" y="25995"/>
                      </a:cubicBezTo>
                      <a:cubicBezTo>
                        <a:pt x="38005" y="26281"/>
                        <a:pt x="38339" y="26329"/>
                        <a:pt x="38744" y="26702"/>
                      </a:cubicBezTo>
                      <a:cubicBezTo>
                        <a:pt x="39148" y="27075"/>
                        <a:pt x="40148" y="27448"/>
                        <a:pt x="40768" y="27511"/>
                      </a:cubicBezTo>
                      <a:cubicBezTo>
                        <a:pt x="41387" y="27567"/>
                        <a:pt x="42260" y="27622"/>
                        <a:pt x="42411" y="27765"/>
                      </a:cubicBezTo>
                      <a:cubicBezTo>
                        <a:pt x="42554" y="27908"/>
                        <a:pt x="41744" y="28107"/>
                        <a:pt x="40974" y="28265"/>
                      </a:cubicBezTo>
                      <a:cubicBezTo>
                        <a:pt x="40204" y="28416"/>
                        <a:pt x="39291" y="28519"/>
                        <a:pt x="38109" y="28607"/>
                      </a:cubicBezTo>
                      <a:cubicBezTo>
                        <a:pt x="37315" y="28662"/>
                        <a:pt x="36767" y="28734"/>
                        <a:pt x="36402" y="28884"/>
                      </a:cubicBezTo>
                      <a:cubicBezTo>
                        <a:pt x="36394" y="28892"/>
                        <a:pt x="36386" y="28892"/>
                        <a:pt x="36378" y="28900"/>
                      </a:cubicBezTo>
                      <a:cubicBezTo>
                        <a:pt x="36354" y="28908"/>
                        <a:pt x="36331" y="28916"/>
                        <a:pt x="36315" y="28924"/>
                      </a:cubicBezTo>
                      <a:cubicBezTo>
                        <a:pt x="36148" y="28980"/>
                        <a:pt x="35973" y="29011"/>
                        <a:pt x="35799" y="29011"/>
                      </a:cubicBezTo>
                      <a:cubicBezTo>
                        <a:pt x="35719" y="29013"/>
                        <a:pt x="35639" y="29014"/>
                        <a:pt x="35559" y="29014"/>
                      </a:cubicBezTo>
                      <a:cubicBezTo>
                        <a:pt x="35319" y="29014"/>
                        <a:pt x="35076" y="29005"/>
                        <a:pt x="34838" y="28988"/>
                      </a:cubicBezTo>
                      <a:cubicBezTo>
                        <a:pt x="34616" y="28988"/>
                        <a:pt x="34394" y="28964"/>
                        <a:pt x="34179" y="28916"/>
                      </a:cubicBezTo>
                      <a:cubicBezTo>
                        <a:pt x="33862" y="28853"/>
                        <a:pt x="33719" y="28607"/>
                        <a:pt x="33560" y="28353"/>
                      </a:cubicBezTo>
                      <a:cubicBezTo>
                        <a:pt x="33402" y="28091"/>
                        <a:pt x="33084" y="28114"/>
                        <a:pt x="32735" y="27781"/>
                      </a:cubicBezTo>
                      <a:cubicBezTo>
                        <a:pt x="32378" y="27448"/>
                        <a:pt x="32528" y="26908"/>
                        <a:pt x="32846" y="26717"/>
                      </a:cubicBezTo>
                      <a:cubicBezTo>
                        <a:pt x="33163" y="26535"/>
                        <a:pt x="33679" y="26384"/>
                        <a:pt x="34052" y="26027"/>
                      </a:cubicBezTo>
                      <a:cubicBezTo>
                        <a:pt x="34283" y="25813"/>
                        <a:pt x="34553" y="25638"/>
                        <a:pt x="34838" y="25519"/>
                      </a:cubicBezTo>
                      <a:cubicBezTo>
                        <a:pt x="35037" y="25471"/>
                        <a:pt x="35243" y="25447"/>
                        <a:pt x="35449" y="25440"/>
                      </a:cubicBezTo>
                      <a:cubicBezTo>
                        <a:pt x="35551" y="25436"/>
                        <a:pt x="35677" y="25432"/>
                        <a:pt x="35816" y="25432"/>
                      </a:cubicBezTo>
                      <a:close/>
                      <a:moveTo>
                        <a:pt x="56728" y="25429"/>
                      </a:moveTo>
                      <a:cubicBezTo>
                        <a:pt x="57208" y="25429"/>
                        <a:pt x="57833" y="25484"/>
                        <a:pt x="58119" y="25757"/>
                      </a:cubicBezTo>
                      <a:cubicBezTo>
                        <a:pt x="58206" y="25860"/>
                        <a:pt x="58317" y="25940"/>
                        <a:pt x="58444" y="25995"/>
                      </a:cubicBezTo>
                      <a:cubicBezTo>
                        <a:pt x="59016" y="26273"/>
                        <a:pt x="59357" y="26329"/>
                        <a:pt x="59810" y="26702"/>
                      </a:cubicBezTo>
                      <a:cubicBezTo>
                        <a:pt x="60262" y="27067"/>
                        <a:pt x="61310" y="27448"/>
                        <a:pt x="61937" y="27503"/>
                      </a:cubicBezTo>
                      <a:cubicBezTo>
                        <a:pt x="62564" y="27567"/>
                        <a:pt x="63445" y="27622"/>
                        <a:pt x="63604" y="27765"/>
                      </a:cubicBezTo>
                      <a:cubicBezTo>
                        <a:pt x="63770" y="27908"/>
                        <a:pt x="62993" y="28099"/>
                        <a:pt x="62239" y="28257"/>
                      </a:cubicBezTo>
                      <a:cubicBezTo>
                        <a:pt x="61492" y="28416"/>
                        <a:pt x="60588" y="28519"/>
                        <a:pt x="59421" y="28599"/>
                      </a:cubicBezTo>
                      <a:cubicBezTo>
                        <a:pt x="58635" y="28654"/>
                        <a:pt x="58095" y="28726"/>
                        <a:pt x="57746" y="28876"/>
                      </a:cubicBezTo>
                      <a:cubicBezTo>
                        <a:pt x="57738" y="28884"/>
                        <a:pt x="57730" y="28892"/>
                        <a:pt x="57730" y="28892"/>
                      </a:cubicBezTo>
                      <a:cubicBezTo>
                        <a:pt x="57706" y="28900"/>
                        <a:pt x="57682" y="28908"/>
                        <a:pt x="57659" y="28924"/>
                      </a:cubicBezTo>
                      <a:cubicBezTo>
                        <a:pt x="57500" y="28980"/>
                        <a:pt x="57333" y="29003"/>
                        <a:pt x="57166" y="29011"/>
                      </a:cubicBezTo>
                      <a:cubicBezTo>
                        <a:pt x="57085" y="29013"/>
                        <a:pt x="57004" y="29014"/>
                        <a:pt x="56924" y="29014"/>
                      </a:cubicBezTo>
                      <a:cubicBezTo>
                        <a:pt x="56682" y="29014"/>
                        <a:pt x="56442" y="29005"/>
                        <a:pt x="56198" y="28988"/>
                      </a:cubicBezTo>
                      <a:cubicBezTo>
                        <a:pt x="55976" y="28980"/>
                        <a:pt x="55754" y="28956"/>
                        <a:pt x="55531" y="28916"/>
                      </a:cubicBezTo>
                      <a:cubicBezTo>
                        <a:pt x="55206" y="28845"/>
                        <a:pt x="55031" y="28607"/>
                        <a:pt x="54833" y="28345"/>
                      </a:cubicBezTo>
                      <a:cubicBezTo>
                        <a:pt x="54634" y="28091"/>
                        <a:pt x="54333" y="28107"/>
                        <a:pt x="53936" y="27781"/>
                      </a:cubicBezTo>
                      <a:cubicBezTo>
                        <a:pt x="53531" y="27448"/>
                        <a:pt x="53610" y="26900"/>
                        <a:pt x="53904" y="26717"/>
                      </a:cubicBezTo>
                      <a:cubicBezTo>
                        <a:pt x="54206" y="26527"/>
                        <a:pt x="54698" y="26384"/>
                        <a:pt x="55023" y="26027"/>
                      </a:cubicBezTo>
                      <a:cubicBezTo>
                        <a:pt x="55230" y="25813"/>
                        <a:pt x="55476" y="25638"/>
                        <a:pt x="55746" y="25511"/>
                      </a:cubicBezTo>
                      <a:cubicBezTo>
                        <a:pt x="55944" y="25463"/>
                        <a:pt x="56143" y="25440"/>
                        <a:pt x="56341" y="25440"/>
                      </a:cubicBezTo>
                      <a:cubicBezTo>
                        <a:pt x="56447" y="25434"/>
                        <a:pt x="56581" y="25429"/>
                        <a:pt x="56728" y="25429"/>
                      </a:cubicBezTo>
                      <a:close/>
                      <a:moveTo>
                        <a:pt x="1858" y="26908"/>
                      </a:moveTo>
                      <a:cubicBezTo>
                        <a:pt x="2403" y="26908"/>
                        <a:pt x="2768" y="27020"/>
                        <a:pt x="3215" y="27098"/>
                      </a:cubicBezTo>
                      <a:cubicBezTo>
                        <a:pt x="3969" y="27225"/>
                        <a:pt x="4231" y="27281"/>
                        <a:pt x="4414" y="27583"/>
                      </a:cubicBezTo>
                      <a:cubicBezTo>
                        <a:pt x="4596" y="27892"/>
                        <a:pt x="4819" y="28289"/>
                        <a:pt x="4493" y="28456"/>
                      </a:cubicBezTo>
                      <a:cubicBezTo>
                        <a:pt x="4160" y="28622"/>
                        <a:pt x="3049" y="28686"/>
                        <a:pt x="2858" y="28948"/>
                      </a:cubicBezTo>
                      <a:cubicBezTo>
                        <a:pt x="2688" y="29189"/>
                        <a:pt x="2454" y="29576"/>
                        <a:pt x="1992" y="29576"/>
                      </a:cubicBezTo>
                      <a:cubicBezTo>
                        <a:pt x="1938" y="29576"/>
                        <a:pt x="1880" y="29571"/>
                        <a:pt x="1818" y="29559"/>
                      </a:cubicBezTo>
                      <a:cubicBezTo>
                        <a:pt x="1239" y="29440"/>
                        <a:pt x="1429" y="29194"/>
                        <a:pt x="1667" y="28924"/>
                      </a:cubicBezTo>
                      <a:cubicBezTo>
                        <a:pt x="1898" y="28646"/>
                        <a:pt x="1731" y="28472"/>
                        <a:pt x="1294" y="28289"/>
                      </a:cubicBezTo>
                      <a:cubicBezTo>
                        <a:pt x="850" y="28107"/>
                        <a:pt x="397" y="28075"/>
                        <a:pt x="366" y="27749"/>
                      </a:cubicBezTo>
                      <a:cubicBezTo>
                        <a:pt x="342" y="27424"/>
                        <a:pt x="723" y="26979"/>
                        <a:pt x="1493" y="26924"/>
                      </a:cubicBezTo>
                      <a:cubicBezTo>
                        <a:pt x="1624" y="26913"/>
                        <a:pt x="1745" y="26908"/>
                        <a:pt x="1858" y="26908"/>
                      </a:cubicBezTo>
                      <a:close/>
                      <a:moveTo>
                        <a:pt x="22912" y="26903"/>
                      </a:moveTo>
                      <a:cubicBezTo>
                        <a:pt x="23477" y="26903"/>
                        <a:pt x="23866" y="27018"/>
                        <a:pt x="24329" y="27098"/>
                      </a:cubicBezTo>
                      <a:cubicBezTo>
                        <a:pt x="25099" y="27225"/>
                        <a:pt x="25369" y="27273"/>
                        <a:pt x="25591" y="27583"/>
                      </a:cubicBezTo>
                      <a:cubicBezTo>
                        <a:pt x="25813" y="27892"/>
                        <a:pt x="26091" y="28289"/>
                        <a:pt x="25782" y="28456"/>
                      </a:cubicBezTo>
                      <a:cubicBezTo>
                        <a:pt x="25472" y="28622"/>
                        <a:pt x="24369" y="28678"/>
                        <a:pt x="24218" y="28948"/>
                      </a:cubicBezTo>
                      <a:cubicBezTo>
                        <a:pt x="24076" y="29189"/>
                        <a:pt x="23890" y="29576"/>
                        <a:pt x="23426" y="29576"/>
                      </a:cubicBezTo>
                      <a:cubicBezTo>
                        <a:pt x="23371" y="29576"/>
                        <a:pt x="23313" y="29571"/>
                        <a:pt x="23250" y="29559"/>
                      </a:cubicBezTo>
                      <a:cubicBezTo>
                        <a:pt x="22654" y="29440"/>
                        <a:pt x="22813" y="29194"/>
                        <a:pt x="23011" y="28916"/>
                      </a:cubicBezTo>
                      <a:cubicBezTo>
                        <a:pt x="23218" y="28646"/>
                        <a:pt x="23027" y="28472"/>
                        <a:pt x="22559" y="28289"/>
                      </a:cubicBezTo>
                      <a:cubicBezTo>
                        <a:pt x="22099" y="28107"/>
                        <a:pt x="21638" y="28075"/>
                        <a:pt x="21567" y="27749"/>
                      </a:cubicBezTo>
                      <a:cubicBezTo>
                        <a:pt x="21495" y="27424"/>
                        <a:pt x="21829" y="26979"/>
                        <a:pt x="22583" y="26916"/>
                      </a:cubicBezTo>
                      <a:cubicBezTo>
                        <a:pt x="22700" y="26907"/>
                        <a:pt x="22809" y="26903"/>
                        <a:pt x="22912" y="26903"/>
                      </a:cubicBezTo>
                      <a:close/>
                      <a:moveTo>
                        <a:pt x="44027" y="26908"/>
                      </a:moveTo>
                      <a:cubicBezTo>
                        <a:pt x="44575" y="26908"/>
                        <a:pt x="44976" y="27020"/>
                        <a:pt x="45443" y="27098"/>
                      </a:cubicBezTo>
                      <a:cubicBezTo>
                        <a:pt x="46229" y="27225"/>
                        <a:pt x="46498" y="27281"/>
                        <a:pt x="46760" y="27583"/>
                      </a:cubicBezTo>
                      <a:cubicBezTo>
                        <a:pt x="47022" y="27892"/>
                        <a:pt x="47348" y="28289"/>
                        <a:pt x="47062" y="28456"/>
                      </a:cubicBezTo>
                      <a:cubicBezTo>
                        <a:pt x="46768" y="28622"/>
                        <a:pt x="45681" y="28686"/>
                        <a:pt x="45554" y="28948"/>
                      </a:cubicBezTo>
                      <a:cubicBezTo>
                        <a:pt x="45447" y="29189"/>
                        <a:pt x="45316" y="29576"/>
                        <a:pt x="44852" y="29576"/>
                      </a:cubicBezTo>
                      <a:cubicBezTo>
                        <a:pt x="44797" y="29576"/>
                        <a:pt x="44738" y="29571"/>
                        <a:pt x="44673" y="29559"/>
                      </a:cubicBezTo>
                      <a:cubicBezTo>
                        <a:pt x="44062" y="29440"/>
                        <a:pt x="44189" y="29194"/>
                        <a:pt x="44355" y="28924"/>
                      </a:cubicBezTo>
                      <a:cubicBezTo>
                        <a:pt x="44522" y="28646"/>
                        <a:pt x="44308" y="28472"/>
                        <a:pt x="43816" y="28289"/>
                      </a:cubicBezTo>
                      <a:cubicBezTo>
                        <a:pt x="43331" y="28107"/>
                        <a:pt x="42871" y="28075"/>
                        <a:pt x="42760" y="27749"/>
                      </a:cubicBezTo>
                      <a:cubicBezTo>
                        <a:pt x="42641" y="27424"/>
                        <a:pt x="42911" y="26979"/>
                        <a:pt x="43665" y="26924"/>
                      </a:cubicBezTo>
                      <a:cubicBezTo>
                        <a:pt x="43793" y="26913"/>
                        <a:pt x="43913" y="26908"/>
                        <a:pt x="44027" y="26908"/>
                      </a:cubicBezTo>
                      <a:close/>
                      <a:moveTo>
                        <a:pt x="65096" y="26903"/>
                      </a:moveTo>
                      <a:cubicBezTo>
                        <a:pt x="65659" y="26903"/>
                        <a:pt x="66075" y="27018"/>
                        <a:pt x="66564" y="27098"/>
                      </a:cubicBezTo>
                      <a:cubicBezTo>
                        <a:pt x="67366" y="27225"/>
                        <a:pt x="67652" y="27281"/>
                        <a:pt x="67954" y="27583"/>
                      </a:cubicBezTo>
                      <a:cubicBezTo>
                        <a:pt x="68255" y="27892"/>
                        <a:pt x="68628" y="28289"/>
                        <a:pt x="68366" y="28456"/>
                      </a:cubicBezTo>
                      <a:cubicBezTo>
                        <a:pt x="68104" y="28622"/>
                        <a:pt x="67009" y="28686"/>
                        <a:pt x="66914" y="28948"/>
                      </a:cubicBezTo>
                      <a:lnTo>
                        <a:pt x="66922" y="28948"/>
                      </a:lnTo>
                      <a:cubicBezTo>
                        <a:pt x="66844" y="29189"/>
                        <a:pt x="66759" y="29576"/>
                        <a:pt x="66294" y="29576"/>
                      </a:cubicBezTo>
                      <a:cubicBezTo>
                        <a:pt x="66239" y="29576"/>
                        <a:pt x="66178" y="29571"/>
                        <a:pt x="66112" y="29559"/>
                      </a:cubicBezTo>
                      <a:cubicBezTo>
                        <a:pt x="65485" y="29440"/>
                        <a:pt x="65588" y="29194"/>
                        <a:pt x="65715" y="28916"/>
                      </a:cubicBezTo>
                      <a:cubicBezTo>
                        <a:pt x="65850" y="28646"/>
                        <a:pt x="65620" y="28472"/>
                        <a:pt x="65104" y="28289"/>
                      </a:cubicBezTo>
                      <a:cubicBezTo>
                        <a:pt x="64580" y="28107"/>
                        <a:pt x="64128" y="28075"/>
                        <a:pt x="63969" y="27749"/>
                      </a:cubicBezTo>
                      <a:cubicBezTo>
                        <a:pt x="63810" y="27424"/>
                        <a:pt x="64024" y="26979"/>
                        <a:pt x="64771" y="26916"/>
                      </a:cubicBezTo>
                      <a:cubicBezTo>
                        <a:pt x="64885" y="26907"/>
                        <a:pt x="64993" y="26903"/>
                        <a:pt x="65096" y="26903"/>
                      </a:cubicBezTo>
                      <a:close/>
                      <a:moveTo>
                        <a:pt x="10898" y="28313"/>
                      </a:moveTo>
                      <a:cubicBezTo>
                        <a:pt x="11396" y="28313"/>
                        <a:pt x="11780" y="28460"/>
                        <a:pt x="11843" y="28607"/>
                      </a:cubicBezTo>
                      <a:lnTo>
                        <a:pt x="11851" y="28615"/>
                      </a:lnTo>
                      <a:cubicBezTo>
                        <a:pt x="11915" y="28781"/>
                        <a:pt x="12161" y="28956"/>
                        <a:pt x="12399" y="29146"/>
                      </a:cubicBezTo>
                      <a:cubicBezTo>
                        <a:pt x="12645" y="29337"/>
                        <a:pt x="11907" y="29551"/>
                        <a:pt x="11240" y="29869"/>
                      </a:cubicBezTo>
                      <a:cubicBezTo>
                        <a:pt x="10732" y="30091"/>
                        <a:pt x="10200" y="30289"/>
                        <a:pt x="9668" y="30448"/>
                      </a:cubicBezTo>
                      <a:cubicBezTo>
                        <a:pt x="9160" y="30615"/>
                        <a:pt x="9168" y="30821"/>
                        <a:pt x="8843" y="30980"/>
                      </a:cubicBezTo>
                      <a:cubicBezTo>
                        <a:pt x="8714" y="31044"/>
                        <a:pt x="8578" y="31067"/>
                        <a:pt x="8414" y="31067"/>
                      </a:cubicBezTo>
                      <a:cubicBezTo>
                        <a:pt x="8172" y="31067"/>
                        <a:pt x="7868" y="31018"/>
                        <a:pt x="7438" y="30980"/>
                      </a:cubicBezTo>
                      <a:cubicBezTo>
                        <a:pt x="7182" y="30957"/>
                        <a:pt x="6959" y="30950"/>
                        <a:pt x="6749" y="30950"/>
                      </a:cubicBezTo>
                      <a:cubicBezTo>
                        <a:pt x="6367" y="30950"/>
                        <a:pt x="6024" y="30975"/>
                        <a:pt x="5589" y="30980"/>
                      </a:cubicBezTo>
                      <a:cubicBezTo>
                        <a:pt x="5247" y="30988"/>
                        <a:pt x="4833" y="30992"/>
                        <a:pt x="4451" y="30992"/>
                      </a:cubicBezTo>
                      <a:cubicBezTo>
                        <a:pt x="4069" y="30992"/>
                        <a:pt x="3719" y="30988"/>
                        <a:pt x="3509" y="30980"/>
                      </a:cubicBezTo>
                      <a:cubicBezTo>
                        <a:pt x="3088" y="30972"/>
                        <a:pt x="3033" y="30789"/>
                        <a:pt x="3033" y="30789"/>
                      </a:cubicBezTo>
                      <a:cubicBezTo>
                        <a:pt x="3096" y="30615"/>
                        <a:pt x="3136" y="30488"/>
                        <a:pt x="3096" y="30456"/>
                      </a:cubicBezTo>
                      <a:cubicBezTo>
                        <a:pt x="2723" y="30170"/>
                        <a:pt x="2739" y="29527"/>
                        <a:pt x="3057" y="29234"/>
                      </a:cubicBezTo>
                      <a:cubicBezTo>
                        <a:pt x="3382" y="28940"/>
                        <a:pt x="4255" y="28694"/>
                        <a:pt x="5009" y="28599"/>
                      </a:cubicBezTo>
                      <a:cubicBezTo>
                        <a:pt x="5155" y="28578"/>
                        <a:pt x="5319" y="28570"/>
                        <a:pt x="5496" y="28570"/>
                      </a:cubicBezTo>
                      <a:cubicBezTo>
                        <a:pt x="6193" y="28570"/>
                        <a:pt x="7098" y="28695"/>
                        <a:pt x="7946" y="28695"/>
                      </a:cubicBezTo>
                      <a:cubicBezTo>
                        <a:pt x="7986" y="28695"/>
                        <a:pt x="8026" y="28694"/>
                        <a:pt x="8065" y="28694"/>
                      </a:cubicBezTo>
                      <a:cubicBezTo>
                        <a:pt x="9160" y="28678"/>
                        <a:pt x="10097" y="28368"/>
                        <a:pt x="10692" y="28321"/>
                      </a:cubicBezTo>
                      <a:cubicBezTo>
                        <a:pt x="10763" y="28315"/>
                        <a:pt x="10831" y="28313"/>
                        <a:pt x="10898" y="28313"/>
                      </a:cubicBezTo>
                      <a:close/>
                      <a:moveTo>
                        <a:pt x="32159" y="28305"/>
                      </a:moveTo>
                      <a:cubicBezTo>
                        <a:pt x="32656" y="28305"/>
                        <a:pt x="33071" y="28460"/>
                        <a:pt x="33156" y="28615"/>
                      </a:cubicBezTo>
                      <a:cubicBezTo>
                        <a:pt x="33243" y="28781"/>
                        <a:pt x="33505" y="28956"/>
                        <a:pt x="33775" y="29146"/>
                      </a:cubicBezTo>
                      <a:cubicBezTo>
                        <a:pt x="34037" y="29337"/>
                        <a:pt x="33330" y="29551"/>
                        <a:pt x="32711" y="29861"/>
                      </a:cubicBezTo>
                      <a:cubicBezTo>
                        <a:pt x="32227" y="30091"/>
                        <a:pt x="31719" y="30289"/>
                        <a:pt x="31211" y="30448"/>
                      </a:cubicBezTo>
                      <a:cubicBezTo>
                        <a:pt x="30719" y="30615"/>
                        <a:pt x="30750" y="30821"/>
                        <a:pt x="30457" y="30980"/>
                      </a:cubicBezTo>
                      <a:cubicBezTo>
                        <a:pt x="30335" y="31044"/>
                        <a:pt x="30200" y="31067"/>
                        <a:pt x="30034" y="31067"/>
                      </a:cubicBezTo>
                      <a:cubicBezTo>
                        <a:pt x="29790" y="31067"/>
                        <a:pt x="29479" y="31018"/>
                        <a:pt x="29044" y="30980"/>
                      </a:cubicBezTo>
                      <a:cubicBezTo>
                        <a:pt x="28771" y="30956"/>
                        <a:pt x="28539" y="30948"/>
                        <a:pt x="28317" y="30948"/>
                      </a:cubicBezTo>
                      <a:cubicBezTo>
                        <a:pt x="27952" y="30948"/>
                        <a:pt x="27620" y="30970"/>
                        <a:pt x="27194" y="30980"/>
                      </a:cubicBezTo>
                      <a:cubicBezTo>
                        <a:pt x="26853" y="30984"/>
                        <a:pt x="26440" y="30986"/>
                        <a:pt x="26059" y="30986"/>
                      </a:cubicBezTo>
                      <a:cubicBezTo>
                        <a:pt x="25678" y="30986"/>
                        <a:pt x="25329" y="30984"/>
                        <a:pt x="25115" y="30980"/>
                      </a:cubicBezTo>
                      <a:cubicBezTo>
                        <a:pt x="24694" y="30964"/>
                        <a:pt x="24623" y="30789"/>
                        <a:pt x="24623" y="30789"/>
                      </a:cubicBezTo>
                      <a:cubicBezTo>
                        <a:pt x="24654" y="30615"/>
                        <a:pt x="24678" y="30480"/>
                        <a:pt x="24631" y="30448"/>
                      </a:cubicBezTo>
                      <a:cubicBezTo>
                        <a:pt x="24218" y="30162"/>
                        <a:pt x="24154" y="29519"/>
                        <a:pt x="24440" y="29226"/>
                      </a:cubicBezTo>
                      <a:cubicBezTo>
                        <a:pt x="24726" y="28932"/>
                        <a:pt x="25567" y="28694"/>
                        <a:pt x="26305" y="28591"/>
                      </a:cubicBezTo>
                      <a:cubicBezTo>
                        <a:pt x="26450" y="28571"/>
                        <a:pt x="26613" y="28563"/>
                        <a:pt x="26791" y="28563"/>
                      </a:cubicBezTo>
                      <a:cubicBezTo>
                        <a:pt x="27490" y="28563"/>
                        <a:pt x="28411" y="28687"/>
                        <a:pt x="29265" y="28687"/>
                      </a:cubicBezTo>
                      <a:cubicBezTo>
                        <a:pt x="29306" y="28687"/>
                        <a:pt x="29345" y="28687"/>
                        <a:pt x="29385" y="28686"/>
                      </a:cubicBezTo>
                      <a:cubicBezTo>
                        <a:pt x="30481" y="28678"/>
                        <a:pt x="31370" y="28361"/>
                        <a:pt x="31965" y="28313"/>
                      </a:cubicBezTo>
                      <a:cubicBezTo>
                        <a:pt x="32031" y="28308"/>
                        <a:pt x="32096" y="28305"/>
                        <a:pt x="32159" y="28305"/>
                      </a:cubicBezTo>
                      <a:close/>
                      <a:moveTo>
                        <a:pt x="53432" y="28313"/>
                      </a:moveTo>
                      <a:cubicBezTo>
                        <a:pt x="53930" y="28313"/>
                        <a:pt x="54362" y="28460"/>
                        <a:pt x="54460" y="28607"/>
                      </a:cubicBezTo>
                      <a:lnTo>
                        <a:pt x="54452" y="28615"/>
                      </a:lnTo>
                      <a:cubicBezTo>
                        <a:pt x="54563" y="28781"/>
                        <a:pt x="54849" y="28964"/>
                        <a:pt x="55150" y="29146"/>
                      </a:cubicBezTo>
                      <a:cubicBezTo>
                        <a:pt x="55444" y="29337"/>
                        <a:pt x="54753" y="29551"/>
                        <a:pt x="54174" y="29869"/>
                      </a:cubicBezTo>
                      <a:cubicBezTo>
                        <a:pt x="53714" y="30099"/>
                        <a:pt x="53237" y="30297"/>
                        <a:pt x="52753" y="30448"/>
                      </a:cubicBezTo>
                      <a:cubicBezTo>
                        <a:pt x="52285" y="30615"/>
                        <a:pt x="52340" y="30821"/>
                        <a:pt x="52071" y="30980"/>
                      </a:cubicBezTo>
                      <a:cubicBezTo>
                        <a:pt x="51957" y="31048"/>
                        <a:pt x="51823" y="31073"/>
                        <a:pt x="51654" y="31073"/>
                      </a:cubicBezTo>
                      <a:cubicBezTo>
                        <a:pt x="51410" y="31073"/>
                        <a:pt x="51093" y="31022"/>
                        <a:pt x="50658" y="30980"/>
                      </a:cubicBezTo>
                      <a:cubicBezTo>
                        <a:pt x="50396" y="30957"/>
                        <a:pt x="50172" y="30950"/>
                        <a:pt x="49962" y="30950"/>
                      </a:cubicBezTo>
                      <a:cubicBezTo>
                        <a:pt x="49580" y="30950"/>
                        <a:pt x="49244" y="30975"/>
                        <a:pt x="48808" y="30980"/>
                      </a:cubicBezTo>
                      <a:cubicBezTo>
                        <a:pt x="48467" y="30988"/>
                        <a:pt x="48054" y="30992"/>
                        <a:pt x="47673" y="30992"/>
                      </a:cubicBezTo>
                      <a:cubicBezTo>
                        <a:pt x="47292" y="30992"/>
                        <a:pt x="46943" y="30988"/>
                        <a:pt x="46729" y="30980"/>
                      </a:cubicBezTo>
                      <a:cubicBezTo>
                        <a:pt x="46300" y="30972"/>
                        <a:pt x="46205" y="30789"/>
                        <a:pt x="46205" y="30789"/>
                      </a:cubicBezTo>
                      <a:cubicBezTo>
                        <a:pt x="46221" y="30623"/>
                        <a:pt x="46229" y="30488"/>
                        <a:pt x="46181" y="30456"/>
                      </a:cubicBezTo>
                      <a:cubicBezTo>
                        <a:pt x="45729" y="30170"/>
                        <a:pt x="45586" y="29527"/>
                        <a:pt x="45832" y="29234"/>
                      </a:cubicBezTo>
                      <a:cubicBezTo>
                        <a:pt x="46070" y="28940"/>
                        <a:pt x="46887" y="28702"/>
                        <a:pt x="47618" y="28599"/>
                      </a:cubicBezTo>
                      <a:cubicBezTo>
                        <a:pt x="47759" y="28578"/>
                        <a:pt x="47921" y="28570"/>
                        <a:pt x="48098" y="28570"/>
                      </a:cubicBezTo>
                      <a:cubicBezTo>
                        <a:pt x="48797" y="28570"/>
                        <a:pt x="49734" y="28695"/>
                        <a:pt x="50579" y="28695"/>
                      </a:cubicBezTo>
                      <a:cubicBezTo>
                        <a:pt x="50619" y="28695"/>
                        <a:pt x="50658" y="28694"/>
                        <a:pt x="50697" y="28694"/>
                      </a:cubicBezTo>
                      <a:cubicBezTo>
                        <a:pt x="51793" y="28686"/>
                        <a:pt x="52650" y="28368"/>
                        <a:pt x="53229" y="28321"/>
                      </a:cubicBezTo>
                      <a:cubicBezTo>
                        <a:pt x="53298" y="28315"/>
                        <a:pt x="53366" y="28313"/>
                        <a:pt x="53432" y="28313"/>
                      </a:cubicBezTo>
                      <a:close/>
                      <a:moveTo>
                        <a:pt x="22128" y="29520"/>
                      </a:moveTo>
                      <a:cubicBezTo>
                        <a:pt x="22470" y="29520"/>
                        <a:pt x="22907" y="29583"/>
                        <a:pt x="23321" y="29710"/>
                      </a:cubicBezTo>
                      <a:cubicBezTo>
                        <a:pt x="24043" y="29940"/>
                        <a:pt x="24218" y="30448"/>
                        <a:pt x="24218" y="30448"/>
                      </a:cubicBezTo>
                      <a:cubicBezTo>
                        <a:pt x="24432" y="30821"/>
                        <a:pt x="24377" y="31067"/>
                        <a:pt x="23853" y="31178"/>
                      </a:cubicBezTo>
                      <a:cubicBezTo>
                        <a:pt x="23512" y="31252"/>
                        <a:pt x="22994" y="31315"/>
                        <a:pt x="22657" y="31315"/>
                      </a:cubicBezTo>
                      <a:cubicBezTo>
                        <a:pt x="22484" y="31315"/>
                        <a:pt x="22358" y="31298"/>
                        <a:pt x="22329" y="31258"/>
                      </a:cubicBezTo>
                      <a:cubicBezTo>
                        <a:pt x="22297" y="31202"/>
                        <a:pt x="22257" y="31147"/>
                        <a:pt x="22226" y="31107"/>
                      </a:cubicBezTo>
                      <a:cubicBezTo>
                        <a:pt x="22059" y="30893"/>
                        <a:pt x="21281" y="30893"/>
                        <a:pt x="21345" y="30448"/>
                      </a:cubicBezTo>
                      <a:cubicBezTo>
                        <a:pt x="21345" y="30448"/>
                        <a:pt x="21345" y="29781"/>
                        <a:pt x="21575" y="29623"/>
                      </a:cubicBezTo>
                      <a:cubicBezTo>
                        <a:pt x="21673" y="29555"/>
                        <a:pt x="21874" y="29520"/>
                        <a:pt x="22128" y="29520"/>
                      </a:cubicBezTo>
                      <a:close/>
                      <a:moveTo>
                        <a:pt x="43553" y="29520"/>
                      </a:moveTo>
                      <a:cubicBezTo>
                        <a:pt x="43895" y="29520"/>
                        <a:pt x="44340" y="29583"/>
                        <a:pt x="44768" y="29710"/>
                      </a:cubicBezTo>
                      <a:cubicBezTo>
                        <a:pt x="45522" y="29940"/>
                        <a:pt x="45760" y="30448"/>
                        <a:pt x="45760" y="30448"/>
                      </a:cubicBezTo>
                      <a:cubicBezTo>
                        <a:pt x="46030" y="30821"/>
                        <a:pt x="46006" y="31067"/>
                        <a:pt x="45498" y="31178"/>
                      </a:cubicBezTo>
                      <a:cubicBezTo>
                        <a:pt x="45163" y="31252"/>
                        <a:pt x="44651" y="31315"/>
                        <a:pt x="44312" y="31315"/>
                      </a:cubicBezTo>
                      <a:cubicBezTo>
                        <a:pt x="44138" y="31315"/>
                        <a:pt x="44009" y="31298"/>
                        <a:pt x="43974" y="31258"/>
                      </a:cubicBezTo>
                      <a:cubicBezTo>
                        <a:pt x="43935" y="31202"/>
                        <a:pt x="43895" y="31147"/>
                        <a:pt x="43855" y="31107"/>
                      </a:cubicBezTo>
                      <a:cubicBezTo>
                        <a:pt x="43657" y="30893"/>
                        <a:pt x="42879" y="30893"/>
                        <a:pt x="42887" y="30448"/>
                      </a:cubicBezTo>
                      <a:cubicBezTo>
                        <a:pt x="42887" y="30448"/>
                        <a:pt x="42808" y="29781"/>
                        <a:pt x="43014" y="29623"/>
                      </a:cubicBezTo>
                      <a:cubicBezTo>
                        <a:pt x="43102" y="29555"/>
                        <a:pt x="43299" y="29520"/>
                        <a:pt x="43553" y="29520"/>
                      </a:cubicBezTo>
                      <a:close/>
                      <a:moveTo>
                        <a:pt x="64982" y="29520"/>
                      </a:moveTo>
                      <a:cubicBezTo>
                        <a:pt x="65324" y="29520"/>
                        <a:pt x="65777" y="29583"/>
                        <a:pt x="66223" y="29710"/>
                      </a:cubicBezTo>
                      <a:cubicBezTo>
                        <a:pt x="67009" y="29940"/>
                        <a:pt x="67311" y="30448"/>
                        <a:pt x="67311" y="30448"/>
                      </a:cubicBezTo>
                      <a:cubicBezTo>
                        <a:pt x="67620" y="30821"/>
                        <a:pt x="67628" y="31067"/>
                        <a:pt x="67136" y="31178"/>
                      </a:cubicBezTo>
                      <a:cubicBezTo>
                        <a:pt x="66811" y="31252"/>
                        <a:pt x="66309" y="31315"/>
                        <a:pt x="65972" y="31315"/>
                      </a:cubicBezTo>
                      <a:cubicBezTo>
                        <a:pt x="65798" y="31315"/>
                        <a:pt x="65668" y="31298"/>
                        <a:pt x="65628" y="31258"/>
                      </a:cubicBezTo>
                      <a:cubicBezTo>
                        <a:pt x="65580" y="31202"/>
                        <a:pt x="65533" y="31147"/>
                        <a:pt x="65493" y="31107"/>
                      </a:cubicBezTo>
                      <a:cubicBezTo>
                        <a:pt x="65271" y="30893"/>
                        <a:pt x="64485" y="30893"/>
                        <a:pt x="64437" y="30448"/>
                      </a:cubicBezTo>
                      <a:cubicBezTo>
                        <a:pt x="64437" y="30448"/>
                        <a:pt x="64271" y="29781"/>
                        <a:pt x="64453" y="29623"/>
                      </a:cubicBezTo>
                      <a:cubicBezTo>
                        <a:pt x="64534" y="29555"/>
                        <a:pt x="64727" y="29520"/>
                        <a:pt x="64982" y="29520"/>
                      </a:cubicBezTo>
                      <a:close/>
                      <a:moveTo>
                        <a:pt x="13395" y="29180"/>
                      </a:moveTo>
                      <a:cubicBezTo>
                        <a:pt x="13435" y="29180"/>
                        <a:pt x="13455" y="29186"/>
                        <a:pt x="13455" y="29186"/>
                      </a:cubicBezTo>
                      <a:cubicBezTo>
                        <a:pt x="13455" y="29186"/>
                        <a:pt x="14455" y="29257"/>
                        <a:pt x="14479" y="29591"/>
                      </a:cubicBezTo>
                      <a:cubicBezTo>
                        <a:pt x="14479" y="29885"/>
                        <a:pt x="14534" y="30170"/>
                        <a:pt x="14637" y="30448"/>
                      </a:cubicBezTo>
                      <a:cubicBezTo>
                        <a:pt x="14677" y="30551"/>
                        <a:pt x="14860" y="30908"/>
                        <a:pt x="15034" y="31035"/>
                      </a:cubicBezTo>
                      <a:cubicBezTo>
                        <a:pt x="15217" y="31155"/>
                        <a:pt x="15264" y="31258"/>
                        <a:pt x="15233" y="31361"/>
                      </a:cubicBezTo>
                      <a:cubicBezTo>
                        <a:pt x="15212" y="31450"/>
                        <a:pt x="14863" y="31456"/>
                        <a:pt x="14771" y="31456"/>
                      </a:cubicBezTo>
                      <a:cubicBezTo>
                        <a:pt x="14757" y="31456"/>
                        <a:pt x="14748" y="31456"/>
                        <a:pt x="14748" y="31456"/>
                      </a:cubicBezTo>
                      <a:cubicBezTo>
                        <a:pt x="14113" y="31369"/>
                        <a:pt x="13177" y="31353"/>
                        <a:pt x="13177" y="31353"/>
                      </a:cubicBezTo>
                      <a:cubicBezTo>
                        <a:pt x="12939" y="31353"/>
                        <a:pt x="12701" y="31385"/>
                        <a:pt x="12462" y="31440"/>
                      </a:cubicBezTo>
                      <a:cubicBezTo>
                        <a:pt x="12264" y="31496"/>
                        <a:pt x="11327" y="31488"/>
                        <a:pt x="10637" y="31496"/>
                      </a:cubicBezTo>
                      <a:cubicBezTo>
                        <a:pt x="9946" y="31496"/>
                        <a:pt x="9303" y="31432"/>
                        <a:pt x="9287" y="31035"/>
                      </a:cubicBezTo>
                      <a:cubicBezTo>
                        <a:pt x="9264" y="30639"/>
                        <a:pt x="10042" y="30448"/>
                        <a:pt x="10042" y="30448"/>
                      </a:cubicBezTo>
                      <a:cubicBezTo>
                        <a:pt x="10415" y="30353"/>
                        <a:pt x="10780" y="30242"/>
                        <a:pt x="11137" y="30115"/>
                      </a:cubicBezTo>
                      <a:cubicBezTo>
                        <a:pt x="11820" y="29869"/>
                        <a:pt x="12328" y="29694"/>
                        <a:pt x="12788" y="29408"/>
                      </a:cubicBezTo>
                      <a:cubicBezTo>
                        <a:pt x="13107" y="29210"/>
                        <a:pt x="13304" y="29180"/>
                        <a:pt x="13395" y="29180"/>
                      </a:cubicBezTo>
                      <a:close/>
                      <a:moveTo>
                        <a:pt x="34786" y="29182"/>
                      </a:moveTo>
                      <a:cubicBezTo>
                        <a:pt x="34821" y="29182"/>
                        <a:pt x="34838" y="29186"/>
                        <a:pt x="34838" y="29186"/>
                      </a:cubicBezTo>
                      <a:cubicBezTo>
                        <a:pt x="34838" y="29186"/>
                        <a:pt x="35846" y="29257"/>
                        <a:pt x="35910" y="29591"/>
                      </a:cubicBezTo>
                      <a:cubicBezTo>
                        <a:pt x="35957" y="29892"/>
                        <a:pt x="36053" y="30178"/>
                        <a:pt x="36188" y="30448"/>
                      </a:cubicBezTo>
                      <a:cubicBezTo>
                        <a:pt x="36235" y="30551"/>
                        <a:pt x="36465" y="30908"/>
                        <a:pt x="36656" y="31035"/>
                      </a:cubicBezTo>
                      <a:cubicBezTo>
                        <a:pt x="36854" y="31155"/>
                        <a:pt x="36910" y="31258"/>
                        <a:pt x="36894" y="31361"/>
                      </a:cubicBezTo>
                      <a:cubicBezTo>
                        <a:pt x="36880" y="31450"/>
                        <a:pt x="36533" y="31456"/>
                        <a:pt x="36440" y="31456"/>
                      </a:cubicBezTo>
                      <a:cubicBezTo>
                        <a:pt x="36426" y="31456"/>
                        <a:pt x="36418" y="31456"/>
                        <a:pt x="36418" y="31456"/>
                      </a:cubicBezTo>
                      <a:cubicBezTo>
                        <a:pt x="35775" y="31369"/>
                        <a:pt x="34830" y="31353"/>
                        <a:pt x="34830" y="31353"/>
                      </a:cubicBezTo>
                      <a:cubicBezTo>
                        <a:pt x="34592" y="31353"/>
                        <a:pt x="34362" y="31385"/>
                        <a:pt x="34140" y="31440"/>
                      </a:cubicBezTo>
                      <a:lnTo>
                        <a:pt x="34140" y="31448"/>
                      </a:lnTo>
                      <a:cubicBezTo>
                        <a:pt x="33941" y="31496"/>
                        <a:pt x="33013" y="31496"/>
                        <a:pt x="32322" y="31496"/>
                      </a:cubicBezTo>
                      <a:cubicBezTo>
                        <a:pt x="32290" y="31496"/>
                        <a:pt x="32258" y="31496"/>
                        <a:pt x="32226" y="31496"/>
                      </a:cubicBezTo>
                      <a:cubicBezTo>
                        <a:pt x="31572" y="31496"/>
                        <a:pt x="30977" y="31414"/>
                        <a:pt x="30909" y="31035"/>
                      </a:cubicBezTo>
                      <a:cubicBezTo>
                        <a:pt x="30838" y="30639"/>
                        <a:pt x="31584" y="30448"/>
                        <a:pt x="31584" y="30448"/>
                      </a:cubicBezTo>
                      <a:cubicBezTo>
                        <a:pt x="31941" y="30361"/>
                        <a:pt x="32298" y="30242"/>
                        <a:pt x="32640" y="30115"/>
                      </a:cubicBezTo>
                      <a:cubicBezTo>
                        <a:pt x="33290" y="29877"/>
                        <a:pt x="33775" y="29694"/>
                        <a:pt x="34195" y="29408"/>
                      </a:cubicBezTo>
                      <a:cubicBezTo>
                        <a:pt x="34501" y="29210"/>
                        <a:pt x="34698" y="29182"/>
                        <a:pt x="34786" y="29182"/>
                      </a:cubicBezTo>
                      <a:close/>
                      <a:moveTo>
                        <a:pt x="56167" y="29180"/>
                      </a:moveTo>
                      <a:cubicBezTo>
                        <a:pt x="56208" y="29180"/>
                        <a:pt x="56230" y="29186"/>
                        <a:pt x="56230" y="29186"/>
                      </a:cubicBezTo>
                      <a:cubicBezTo>
                        <a:pt x="56230" y="29186"/>
                        <a:pt x="57246" y="29257"/>
                        <a:pt x="57357" y="29591"/>
                      </a:cubicBezTo>
                      <a:cubicBezTo>
                        <a:pt x="57436" y="29892"/>
                        <a:pt x="57571" y="30178"/>
                        <a:pt x="57738" y="30448"/>
                      </a:cubicBezTo>
                      <a:cubicBezTo>
                        <a:pt x="57801" y="30551"/>
                        <a:pt x="58071" y="30908"/>
                        <a:pt x="58286" y="31035"/>
                      </a:cubicBezTo>
                      <a:cubicBezTo>
                        <a:pt x="58492" y="31155"/>
                        <a:pt x="58571" y="31258"/>
                        <a:pt x="58563" y="31361"/>
                      </a:cubicBezTo>
                      <a:cubicBezTo>
                        <a:pt x="58557" y="31450"/>
                        <a:pt x="58216" y="31456"/>
                        <a:pt x="58125" y="31456"/>
                      </a:cubicBezTo>
                      <a:cubicBezTo>
                        <a:pt x="58111" y="31456"/>
                        <a:pt x="58103" y="31456"/>
                        <a:pt x="58103" y="31456"/>
                      </a:cubicBezTo>
                      <a:cubicBezTo>
                        <a:pt x="57444" y="31369"/>
                        <a:pt x="56508" y="31353"/>
                        <a:pt x="56508" y="31353"/>
                      </a:cubicBezTo>
                      <a:cubicBezTo>
                        <a:pt x="56270" y="31353"/>
                        <a:pt x="56039" y="31377"/>
                        <a:pt x="55817" y="31440"/>
                      </a:cubicBezTo>
                      <a:lnTo>
                        <a:pt x="55817" y="31448"/>
                      </a:lnTo>
                      <a:cubicBezTo>
                        <a:pt x="55627" y="31496"/>
                        <a:pt x="54690" y="31496"/>
                        <a:pt x="54007" y="31496"/>
                      </a:cubicBezTo>
                      <a:cubicBezTo>
                        <a:pt x="53975" y="31496"/>
                        <a:pt x="53943" y="31496"/>
                        <a:pt x="53911" y="31496"/>
                      </a:cubicBezTo>
                      <a:cubicBezTo>
                        <a:pt x="53256" y="31496"/>
                        <a:pt x="52652" y="31414"/>
                        <a:pt x="52531" y="31035"/>
                      </a:cubicBezTo>
                      <a:cubicBezTo>
                        <a:pt x="52412" y="30639"/>
                        <a:pt x="53134" y="30448"/>
                        <a:pt x="53134" y="30448"/>
                      </a:cubicBezTo>
                      <a:cubicBezTo>
                        <a:pt x="53483" y="30361"/>
                        <a:pt x="53817" y="30250"/>
                        <a:pt x="54150" y="30115"/>
                      </a:cubicBezTo>
                      <a:cubicBezTo>
                        <a:pt x="54769" y="29877"/>
                        <a:pt x="55230" y="29694"/>
                        <a:pt x="55619" y="29408"/>
                      </a:cubicBezTo>
                      <a:cubicBezTo>
                        <a:pt x="55882" y="29210"/>
                        <a:pt x="56074" y="29180"/>
                        <a:pt x="56167" y="29180"/>
                      </a:cubicBezTo>
                      <a:close/>
                      <a:moveTo>
                        <a:pt x="42519" y="28097"/>
                      </a:moveTo>
                      <a:cubicBezTo>
                        <a:pt x="43027" y="28097"/>
                        <a:pt x="43496" y="28237"/>
                        <a:pt x="43800" y="28551"/>
                      </a:cubicBezTo>
                      <a:cubicBezTo>
                        <a:pt x="44276" y="29051"/>
                        <a:pt x="43252" y="29257"/>
                        <a:pt x="42935" y="29361"/>
                      </a:cubicBezTo>
                      <a:cubicBezTo>
                        <a:pt x="42617" y="29456"/>
                        <a:pt x="42419" y="29535"/>
                        <a:pt x="42530" y="29813"/>
                      </a:cubicBezTo>
                      <a:cubicBezTo>
                        <a:pt x="42593" y="30019"/>
                        <a:pt x="42601" y="30234"/>
                        <a:pt x="42554" y="30448"/>
                      </a:cubicBezTo>
                      <a:cubicBezTo>
                        <a:pt x="42490" y="30972"/>
                        <a:pt x="43054" y="30869"/>
                        <a:pt x="43601" y="31258"/>
                      </a:cubicBezTo>
                      <a:cubicBezTo>
                        <a:pt x="44149" y="31639"/>
                        <a:pt x="43943" y="31917"/>
                        <a:pt x="43482" y="32067"/>
                      </a:cubicBezTo>
                      <a:cubicBezTo>
                        <a:pt x="43022" y="32218"/>
                        <a:pt x="41688" y="32155"/>
                        <a:pt x="40855" y="32234"/>
                      </a:cubicBezTo>
                      <a:cubicBezTo>
                        <a:pt x="40833" y="32234"/>
                        <a:pt x="40817" y="32241"/>
                        <a:pt x="40796" y="32242"/>
                      </a:cubicBezTo>
                      <a:lnTo>
                        <a:pt x="40796" y="32242"/>
                      </a:lnTo>
                      <a:cubicBezTo>
                        <a:pt x="40353" y="32226"/>
                        <a:pt x="39917" y="32186"/>
                        <a:pt x="39482" y="32115"/>
                      </a:cubicBezTo>
                      <a:cubicBezTo>
                        <a:pt x="38942" y="32044"/>
                        <a:pt x="38958" y="31932"/>
                        <a:pt x="38537" y="31797"/>
                      </a:cubicBezTo>
                      <a:cubicBezTo>
                        <a:pt x="38418" y="31758"/>
                        <a:pt x="38291" y="31726"/>
                        <a:pt x="38172" y="31702"/>
                      </a:cubicBezTo>
                      <a:lnTo>
                        <a:pt x="38180" y="31702"/>
                      </a:lnTo>
                      <a:cubicBezTo>
                        <a:pt x="37696" y="31583"/>
                        <a:pt x="37235" y="31361"/>
                        <a:pt x="36839" y="31059"/>
                      </a:cubicBezTo>
                      <a:cubicBezTo>
                        <a:pt x="36648" y="30893"/>
                        <a:pt x="36497" y="30686"/>
                        <a:pt x="36410" y="30448"/>
                      </a:cubicBezTo>
                      <a:cubicBezTo>
                        <a:pt x="36410" y="30448"/>
                        <a:pt x="36180" y="29480"/>
                        <a:pt x="36402" y="29162"/>
                      </a:cubicBezTo>
                      <a:cubicBezTo>
                        <a:pt x="36616" y="28853"/>
                        <a:pt x="37553" y="28710"/>
                        <a:pt x="39093" y="28630"/>
                      </a:cubicBezTo>
                      <a:cubicBezTo>
                        <a:pt x="40625" y="28543"/>
                        <a:pt x="40839" y="28456"/>
                        <a:pt x="41641" y="28226"/>
                      </a:cubicBezTo>
                      <a:cubicBezTo>
                        <a:pt x="41931" y="28142"/>
                        <a:pt x="42231" y="28097"/>
                        <a:pt x="42519" y="28097"/>
                      </a:cubicBezTo>
                      <a:close/>
                      <a:moveTo>
                        <a:pt x="21286" y="28097"/>
                      </a:moveTo>
                      <a:cubicBezTo>
                        <a:pt x="21792" y="28097"/>
                        <a:pt x="22240" y="28237"/>
                        <a:pt x="22503" y="28551"/>
                      </a:cubicBezTo>
                      <a:cubicBezTo>
                        <a:pt x="22916" y="29051"/>
                        <a:pt x="21860" y="29265"/>
                        <a:pt x="21535" y="29361"/>
                      </a:cubicBezTo>
                      <a:cubicBezTo>
                        <a:pt x="21210" y="29456"/>
                        <a:pt x="20995" y="29535"/>
                        <a:pt x="21067" y="29813"/>
                      </a:cubicBezTo>
                      <a:cubicBezTo>
                        <a:pt x="21138" y="30083"/>
                        <a:pt x="21019" y="30448"/>
                        <a:pt x="21019" y="30448"/>
                      </a:cubicBezTo>
                      <a:cubicBezTo>
                        <a:pt x="20884" y="30972"/>
                        <a:pt x="21464" y="30869"/>
                        <a:pt x="21956" y="31258"/>
                      </a:cubicBezTo>
                      <a:cubicBezTo>
                        <a:pt x="22456" y="31639"/>
                        <a:pt x="22210" y="31917"/>
                        <a:pt x="21733" y="32067"/>
                      </a:cubicBezTo>
                      <a:cubicBezTo>
                        <a:pt x="21249" y="32218"/>
                        <a:pt x="19932" y="32155"/>
                        <a:pt x="19082" y="32234"/>
                      </a:cubicBezTo>
                      <a:cubicBezTo>
                        <a:pt x="19068" y="32234"/>
                        <a:pt x="19046" y="32241"/>
                        <a:pt x="19024" y="32242"/>
                      </a:cubicBezTo>
                      <a:lnTo>
                        <a:pt x="19024" y="32242"/>
                      </a:lnTo>
                      <a:cubicBezTo>
                        <a:pt x="18588" y="32226"/>
                        <a:pt x="18161" y="32186"/>
                        <a:pt x="17733" y="32115"/>
                      </a:cubicBezTo>
                      <a:cubicBezTo>
                        <a:pt x="17201" y="32044"/>
                        <a:pt x="17233" y="31932"/>
                        <a:pt x="16828" y="31797"/>
                      </a:cubicBezTo>
                      <a:cubicBezTo>
                        <a:pt x="16709" y="31758"/>
                        <a:pt x="16590" y="31726"/>
                        <a:pt x="16471" y="31702"/>
                      </a:cubicBezTo>
                      <a:cubicBezTo>
                        <a:pt x="16018" y="31575"/>
                        <a:pt x="15518" y="31329"/>
                        <a:pt x="15225" y="31059"/>
                      </a:cubicBezTo>
                      <a:cubicBezTo>
                        <a:pt x="15050" y="30893"/>
                        <a:pt x="14923" y="30678"/>
                        <a:pt x="14868" y="30448"/>
                      </a:cubicBezTo>
                      <a:cubicBezTo>
                        <a:pt x="14868" y="30448"/>
                        <a:pt x="14764" y="29480"/>
                        <a:pt x="15026" y="29162"/>
                      </a:cubicBezTo>
                      <a:cubicBezTo>
                        <a:pt x="15280" y="28853"/>
                        <a:pt x="16241" y="28710"/>
                        <a:pt x="17781" y="28630"/>
                      </a:cubicBezTo>
                      <a:cubicBezTo>
                        <a:pt x="19328" y="28543"/>
                        <a:pt x="19559" y="28456"/>
                        <a:pt x="20392" y="28226"/>
                      </a:cubicBezTo>
                      <a:cubicBezTo>
                        <a:pt x="20694" y="28142"/>
                        <a:pt x="20999" y="28097"/>
                        <a:pt x="21286" y="28097"/>
                      </a:cubicBezTo>
                      <a:close/>
                      <a:moveTo>
                        <a:pt x="63766" y="28097"/>
                      </a:moveTo>
                      <a:cubicBezTo>
                        <a:pt x="64273" y="28097"/>
                        <a:pt x="64759" y="28237"/>
                        <a:pt x="65104" y="28551"/>
                      </a:cubicBezTo>
                      <a:cubicBezTo>
                        <a:pt x="65644" y="29051"/>
                        <a:pt x="64644" y="29257"/>
                        <a:pt x="64342" y="29361"/>
                      </a:cubicBezTo>
                      <a:cubicBezTo>
                        <a:pt x="64040" y="29456"/>
                        <a:pt x="63850" y="29535"/>
                        <a:pt x="63993" y="29813"/>
                      </a:cubicBezTo>
                      <a:cubicBezTo>
                        <a:pt x="64080" y="30012"/>
                        <a:pt x="64120" y="30226"/>
                        <a:pt x="64104" y="30448"/>
                      </a:cubicBezTo>
                      <a:cubicBezTo>
                        <a:pt x="64104" y="30972"/>
                        <a:pt x="64659" y="30869"/>
                        <a:pt x="65255" y="31258"/>
                      </a:cubicBezTo>
                      <a:cubicBezTo>
                        <a:pt x="65850" y="31639"/>
                        <a:pt x="65675" y="31917"/>
                        <a:pt x="65239" y="32067"/>
                      </a:cubicBezTo>
                      <a:cubicBezTo>
                        <a:pt x="64794" y="32218"/>
                        <a:pt x="63453" y="32155"/>
                        <a:pt x="62635" y="32234"/>
                      </a:cubicBezTo>
                      <a:cubicBezTo>
                        <a:pt x="62612" y="32234"/>
                        <a:pt x="62588" y="32242"/>
                        <a:pt x="62572" y="32242"/>
                      </a:cubicBezTo>
                      <a:cubicBezTo>
                        <a:pt x="62127" y="32226"/>
                        <a:pt x="61683" y="32186"/>
                        <a:pt x="61246" y="32115"/>
                      </a:cubicBezTo>
                      <a:cubicBezTo>
                        <a:pt x="60691" y="32044"/>
                        <a:pt x="60699" y="31932"/>
                        <a:pt x="60254" y="31790"/>
                      </a:cubicBezTo>
                      <a:cubicBezTo>
                        <a:pt x="60135" y="31758"/>
                        <a:pt x="60000" y="31726"/>
                        <a:pt x="59873" y="31702"/>
                      </a:cubicBezTo>
                      <a:cubicBezTo>
                        <a:pt x="59373" y="31575"/>
                        <a:pt x="58897" y="31353"/>
                        <a:pt x="58468" y="31059"/>
                      </a:cubicBezTo>
                      <a:cubicBezTo>
                        <a:pt x="58254" y="30893"/>
                        <a:pt x="58079" y="30686"/>
                        <a:pt x="57960" y="30448"/>
                      </a:cubicBezTo>
                      <a:cubicBezTo>
                        <a:pt x="57960" y="30448"/>
                        <a:pt x="57603" y="29480"/>
                        <a:pt x="57778" y="29162"/>
                      </a:cubicBezTo>
                      <a:cubicBezTo>
                        <a:pt x="57960" y="28853"/>
                        <a:pt x="58873" y="28710"/>
                        <a:pt x="60405" y="28630"/>
                      </a:cubicBezTo>
                      <a:cubicBezTo>
                        <a:pt x="61929" y="28543"/>
                        <a:pt x="62127" y="28456"/>
                        <a:pt x="62905" y="28226"/>
                      </a:cubicBezTo>
                      <a:cubicBezTo>
                        <a:pt x="63184" y="28142"/>
                        <a:pt x="63478" y="28097"/>
                        <a:pt x="63766" y="28097"/>
                      </a:cubicBezTo>
                      <a:close/>
                      <a:moveTo>
                        <a:pt x="5669" y="31035"/>
                      </a:moveTo>
                      <a:cubicBezTo>
                        <a:pt x="7118" y="31035"/>
                        <a:pt x="8660" y="31211"/>
                        <a:pt x="9224" y="31416"/>
                      </a:cubicBezTo>
                      <a:cubicBezTo>
                        <a:pt x="9811" y="31623"/>
                        <a:pt x="10565" y="31559"/>
                        <a:pt x="11304" y="31583"/>
                      </a:cubicBezTo>
                      <a:cubicBezTo>
                        <a:pt x="12042" y="31599"/>
                        <a:pt x="11923" y="31893"/>
                        <a:pt x="11923" y="31893"/>
                      </a:cubicBezTo>
                      <a:cubicBezTo>
                        <a:pt x="11812" y="32044"/>
                        <a:pt x="11700" y="32194"/>
                        <a:pt x="11581" y="32337"/>
                      </a:cubicBezTo>
                      <a:cubicBezTo>
                        <a:pt x="11163" y="32824"/>
                        <a:pt x="10588" y="32942"/>
                        <a:pt x="9609" y="32942"/>
                      </a:cubicBezTo>
                      <a:cubicBezTo>
                        <a:pt x="9438" y="32942"/>
                        <a:pt x="9255" y="32938"/>
                        <a:pt x="9057" y="32933"/>
                      </a:cubicBezTo>
                      <a:cubicBezTo>
                        <a:pt x="7732" y="32885"/>
                        <a:pt x="7573" y="32718"/>
                        <a:pt x="6755" y="32488"/>
                      </a:cubicBezTo>
                      <a:cubicBezTo>
                        <a:pt x="5930" y="32250"/>
                        <a:pt x="5263" y="32258"/>
                        <a:pt x="4493" y="32218"/>
                      </a:cubicBezTo>
                      <a:cubicBezTo>
                        <a:pt x="3715" y="32171"/>
                        <a:pt x="2152" y="32083"/>
                        <a:pt x="1509" y="31924"/>
                      </a:cubicBezTo>
                      <a:cubicBezTo>
                        <a:pt x="1271" y="31869"/>
                        <a:pt x="1056" y="31750"/>
                        <a:pt x="898" y="31567"/>
                      </a:cubicBezTo>
                      <a:cubicBezTo>
                        <a:pt x="905" y="31559"/>
                        <a:pt x="1040" y="31361"/>
                        <a:pt x="1564" y="31337"/>
                      </a:cubicBezTo>
                      <a:cubicBezTo>
                        <a:pt x="1914" y="31321"/>
                        <a:pt x="2271" y="31274"/>
                        <a:pt x="2612" y="31186"/>
                      </a:cubicBezTo>
                      <a:cubicBezTo>
                        <a:pt x="2985" y="31107"/>
                        <a:pt x="3985" y="31059"/>
                        <a:pt x="5485" y="31035"/>
                      </a:cubicBezTo>
                      <a:cubicBezTo>
                        <a:pt x="5546" y="31035"/>
                        <a:pt x="5608" y="31035"/>
                        <a:pt x="5669" y="31035"/>
                      </a:cubicBezTo>
                      <a:close/>
                      <a:moveTo>
                        <a:pt x="48913" y="31035"/>
                      </a:moveTo>
                      <a:cubicBezTo>
                        <a:pt x="50365" y="31035"/>
                        <a:pt x="51946" y="31211"/>
                        <a:pt x="52563" y="31416"/>
                      </a:cubicBezTo>
                      <a:cubicBezTo>
                        <a:pt x="53045" y="31577"/>
                        <a:pt x="53585" y="31577"/>
                        <a:pt x="54137" y="31577"/>
                      </a:cubicBezTo>
                      <a:cubicBezTo>
                        <a:pt x="54320" y="31577"/>
                        <a:pt x="54505" y="31577"/>
                        <a:pt x="54690" y="31583"/>
                      </a:cubicBezTo>
                      <a:cubicBezTo>
                        <a:pt x="55428" y="31599"/>
                        <a:pt x="55388" y="31893"/>
                        <a:pt x="55388" y="31893"/>
                      </a:cubicBezTo>
                      <a:lnTo>
                        <a:pt x="55381" y="31893"/>
                      </a:lnTo>
                      <a:cubicBezTo>
                        <a:pt x="55317" y="32051"/>
                        <a:pt x="55238" y="32194"/>
                        <a:pt x="55158" y="32337"/>
                      </a:cubicBezTo>
                      <a:cubicBezTo>
                        <a:pt x="54868" y="32831"/>
                        <a:pt x="54324" y="32950"/>
                        <a:pt x="53340" y="32950"/>
                      </a:cubicBezTo>
                      <a:cubicBezTo>
                        <a:pt x="53169" y="32950"/>
                        <a:pt x="52984" y="32946"/>
                        <a:pt x="52785" y="32940"/>
                      </a:cubicBezTo>
                      <a:cubicBezTo>
                        <a:pt x="51451" y="32893"/>
                        <a:pt x="51253" y="32718"/>
                        <a:pt x="50372" y="32488"/>
                      </a:cubicBezTo>
                      <a:cubicBezTo>
                        <a:pt x="49491" y="32258"/>
                        <a:pt x="48816" y="32258"/>
                        <a:pt x="48038" y="32218"/>
                      </a:cubicBezTo>
                      <a:cubicBezTo>
                        <a:pt x="47260" y="32178"/>
                        <a:pt x="45657" y="32083"/>
                        <a:pt x="44982" y="31932"/>
                      </a:cubicBezTo>
                      <a:cubicBezTo>
                        <a:pt x="44720" y="31869"/>
                        <a:pt x="44474" y="31750"/>
                        <a:pt x="44276" y="31575"/>
                      </a:cubicBezTo>
                      <a:cubicBezTo>
                        <a:pt x="44276" y="31567"/>
                        <a:pt x="44363" y="31369"/>
                        <a:pt x="44879" y="31337"/>
                      </a:cubicBezTo>
                      <a:cubicBezTo>
                        <a:pt x="45221" y="31329"/>
                        <a:pt x="45562" y="31274"/>
                        <a:pt x="45895" y="31186"/>
                      </a:cubicBezTo>
                      <a:cubicBezTo>
                        <a:pt x="46244" y="31107"/>
                        <a:pt x="47229" y="31051"/>
                        <a:pt x="48729" y="31035"/>
                      </a:cubicBezTo>
                      <a:cubicBezTo>
                        <a:pt x="48790" y="31035"/>
                        <a:pt x="48851" y="31035"/>
                        <a:pt x="48913" y="31035"/>
                      </a:cubicBezTo>
                      <a:close/>
                      <a:moveTo>
                        <a:pt x="27291" y="31042"/>
                      </a:moveTo>
                      <a:cubicBezTo>
                        <a:pt x="28741" y="31042"/>
                        <a:pt x="30299" y="31218"/>
                        <a:pt x="30893" y="31416"/>
                      </a:cubicBezTo>
                      <a:cubicBezTo>
                        <a:pt x="31331" y="31568"/>
                        <a:pt x="31833" y="31581"/>
                        <a:pt x="32350" y="31581"/>
                      </a:cubicBezTo>
                      <a:cubicBezTo>
                        <a:pt x="32453" y="31581"/>
                        <a:pt x="32557" y="31580"/>
                        <a:pt x="32660" y="31580"/>
                      </a:cubicBezTo>
                      <a:cubicBezTo>
                        <a:pt x="32772" y="31580"/>
                        <a:pt x="32885" y="31581"/>
                        <a:pt x="32997" y="31583"/>
                      </a:cubicBezTo>
                      <a:cubicBezTo>
                        <a:pt x="33743" y="31607"/>
                        <a:pt x="33648" y="31893"/>
                        <a:pt x="33648" y="31893"/>
                      </a:cubicBezTo>
                      <a:cubicBezTo>
                        <a:pt x="33568" y="32051"/>
                        <a:pt x="33473" y="32202"/>
                        <a:pt x="33370" y="32345"/>
                      </a:cubicBezTo>
                      <a:cubicBezTo>
                        <a:pt x="33012" y="32832"/>
                        <a:pt x="32452" y="32950"/>
                        <a:pt x="31476" y="32950"/>
                      </a:cubicBezTo>
                      <a:cubicBezTo>
                        <a:pt x="31306" y="32950"/>
                        <a:pt x="31122" y="32946"/>
                        <a:pt x="30925" y="32940"/>
                      </a:cubicBezTo>
                      <a:cubicBezTo>
                        <a:pt x="29592" y="32893"/>
                        <a:pt x="29409" y="32718"/>
                        <a:pt x="28560" y="32488"/>
                      </a:cubicBezTo>
                      <a:cubicBezTo>
                        <a:pt x="27710" y="32258"/>
                        <a:pt x="27036" y="32258"/>
                        <a:pt x="26266" y="32218"/>
                      </a:cubicBezTo>
                      <a:cubicBezTo>
                        <a:pt x="25488" y="32178"/>
                        <a:pt x="23908" y="32091"/>
                        <a:pt x="23242" y="31932"/>
                      </a:cubicBezTo>
                      <a:cubicBezTo>
                        <a:pt x="22996" y="31877"/>
                        <a:pt x="22765" y="31750"/>
                        <a:pt x="22583" y="31575"/>
                      </a:cubicBezTo>
                      <a:cubicBezTo>
                        <a:pt x="22591" y="31567"/>
                        <a:pt x="22702" y="31369"/>
                        <a:pt x="23218" y="31337"/>
                      </a:cubicBezTo>
                      <a:cubicBezTo>
                        <a:pt x="23567" y="31329"/>
                        <a:pt x="23916" y="31274"/>
                        <a:pt x="24250" y="31194"/>
                      </a:cubicBezTo>
                      <a:cubicBezTo>
                        <a:pt x="24615" y="31115"/>
                        <a:pt x="25607" y="31059"/>
                        <a:pt x="27107" y="31043"/>
                      </a:cubicBezTo>
                      <a:cubicBezTo>
                        <a:pt x="27168" y="31043"/>
                        <a:pt x="27230" y="31042"/>
                        <a:pt x="27291" y="31042"/>
                      </a:cubicBezTo>
                      <a:close/>
                      <a:moveTo>
                        <a:pt x="631" y="31896"/>
                      </a:moveTo>
                      <a:cubicBezTo>
                        <a:pt x="687" y="31896"/>
                        <a:pt x="771" y="31904"/>
                        <a:pt x="898" y="31917"/>
                      </a:cubicBezTo>
                      <a:cubicBezTo>
                        <a:pt x="1445" y="31964"/>
                        <a:pt x="2191" y="32099"/>
                        <a:pt x="2572" y="32163"/>
                      </a:cubicBezTo>
                      <a:cubicBezTo>
                        <a:pt x="2961" y="32234"/>
                        <a:pt x="3350" y="32218"/>
                        <a:pt x="3588" y="32266"/>
                      </a:cubicBezTo>
                      <a:cubicBezTo>
                        <a:pt x="4223" y="32409"/>
                        <a:pt x="4342" y="32456"/>
                        <a:pt x="4096" y="32980"/>
                      </a:cubicBezTo>
                      <a:cubicBezTo>
                        <a:pt x="3850" y="33504"/>
                        <a:pt x="3787" y="33560"/>
                        <a:pt x="3699" y="33822"/>
                      </a:cubicBezTo>
                      <a:cubicBezTo>
                        <a:pt x="3628" y="34060"/>
                        <a:pt x="3501" y="34282"/>
                        <a:pt x="3334" y="34464"/>
                      </a:cubicBezTo>
                      <a:cubicBezTo>
                        <a:pt x="3192" y="34607"/>
                        <a:pt x="2934" y="34906"/>
                        <a:pt x="2673" y="34906"/>
                      </a:cubicBezTo>
                      <a:cubicBezTo>
                        <a:pt x="2629" y="34906"/>
                        <a:pt x="2585" y="34897"/>
                        <a:pt x="2541" y="34877"/>
                      </a:cubicBezTo>
                      <a:cubicBezTo>
                        <a:pt x="2231" y="34750"/>
                        <a:pt x="2707" y="34480"/>
                        <a:pt x="2088" y="34210"/>
                      </a:cubicBezTo>
                      <a:cubicBezTo>
                        <a:pt x="1461" y="33949"/>
                        <a:pt x="874" y="33599"/>
                        <a:pt x="604" y="33171"/>
                      </a:cubicBezTo>
                      <a:cubicBezTo>
                        <a:pt x="334" y="32734"/>
                        <a:pt x="310" y="32480"/>
                        <a:pt x="445" y="32194"/>
                      </a:cubicBezTo>
                      <a:cubicBezTo>
                        <a:pt x="555" y="31975"/>
                        <a:pt x="445" y="31896"/>
                        <a:pt x="631" y="31896"/>
                      </a:cubicBezTo>
                      <a:close/>
                      <a:moveTo>
                        <a:pt x="22360" y="31896"/>
                      </a:moveTo>
                      <a:cubicBezTo>
                        <a:pt x="22417" y="31896"/>
                        <a:pt x="22502" y="31904"/>
                        <a:pt x="22630" y="31917"/>
                      </a:cubicBezTo>
                      <a:cubicBezTo>
                        <a:pt x="23186" y="31964"/>
                        <a:pt x="23948" y="32099"/>
                        <a:pt x="24337" y="32163"/>
                      </a:cubicBezTo>
                      <a:cubicBezTo>
                        <a:pt x="24734" y="32234"/>
                        <a:pt x="25123" y="32218"/>
                        <a:pt x="25361" y="32266"/>
                      </a:cubicBezTo>
                      <a:cubicBezTo>
                        <a:pt x="26020" y="32409"/>
                        <a:pt x="26147" y="32456"/>
                        <a:pt x="25964" y="32980"/>
                      </a:cubicBezTo>
                      <a:cubicBezTo>
                        <a:pt x="25790" y="33504"/>
                        <a:pt x="25734" y="33560"/>
                        <a:pt x="25678" y="33822"/>
                      </a:cubicBezTo>
                      <a:cubicBezTo>
                        <a:pt x="25639" y="34060"/>
                        <a:pt x="25543" y="34282"/>
                        <a:pt x="25393" y="34464"/>
                      </a:cubicBezTo>
                      <a:cubicBezTo>
                        <a:pt x="25264" y="34607"/>
                        <a:pt x="25048" y="34906"/>
                        <a:pt x="24785" y="34906"/>
                      </a:cubicBezTo>
                      <a:cubicBezTo>
                        <a:pt x="24740" y="34906"/>
                        <a:pt x="24694" y="34897"/>
                        <a:pt x="24647" y="34877"/>
                      </a:cubicBezTo>
                      <a:cubicBezTo>
                        <a:pt x="24329" y="34750"/>
                        <a:pt x="24774" y="34488"/>
                        <a:pt x="24115" y="34218"/>
                      </a:cubicBezTo>
                      <a:cubicBezTo>
                        <a:pt x="23456" y="33949"/>
                        <a:pt x="22821" y="33599"/>
                        <a:pt x="22495" y="33171"/>
                      </a:cubicBezTo>
                      <a:cubicBezTo>
                        <a:pt x="22170" y="32742"/>
                        <a:pt x="22107" y="32480"/>
                        <a:pt x="22210" y="32194"/>
                      </a:cubicBezTo>
                      <a:cubicBezTo>
                        <a:pt x="22289" y="31975"/>
                        <a:pt x="22172" y="31896"/>
                        <a:pt x="22360" y="31896"/>
                      </a:cubicBezTo>
                      <a:close/>
                      <a:moveTo>
                        <a:pt x="44095" y="31896"/>
                      </a:moveTo>
                      <a:cubicBezTo>
                        <a:pt x="44152" y="31896"/>
                        <a:pt x="44240" y="31904"/>
                        <a:pt x="44371" y="31917"/>
                      </a:cubicBezTo>
                      <a:cubicBezTo>
                        <a:pt x="44935" y="31964"/>
                        <a:pt x="45705" y="32099"/>
                        <a:pt x="46110" y="32163"/>
                      </a:cubicBezTo>
                      <a:cubicBezTo>
                        <a:pt x="46514" y="32234"/>
                        <a:pt x="46903" y="32218"/>
                        <a:pt x="47149" y="32266"/>
                      </a:cubicBezTo>
                      <a:cubicBezTo>
                        <a:pt x="47824" y="32409"/>
                        <a:pt x="47951" y="32456"/>
                        <a:pt x="47840" y="32980"/>
                      </a:cubicBezTo>
                      <a:cubicBezTo>
                        <a:pt x="47729" y="33504"/>
                        <a:pt x="47681" y="33560"/>
                        <a:pt x="47657" y="33822"/>
                      </a:cubicBezTo>
                      <a:cubicBezTo>
                        <a:pt x="47657" y="34052"/>
                        <a:pt x="47586" y="34274"/>
                        <a:pt x="47459" y="34464"/>
                      </a:cubicBezTo>
                      <a:cubicBezTo>
                        <a:pt x="47350" y="34607"/>
                        <a:pt x="47178" y="34906"/>
                        <a:pt x="46918" y="34906"/>
                      </a:cubicBezTo>
                      <a:cubicBezTo>
                        <a:pt x="46873" y="34906"/>
                        <a:pt x="46826" y="34897"/>
                        <a:pt x="46776" y="34877"/>
                      </a:cubicBezTo>
                      <a:cubicBezTo>
                        <a:pt x="46427" y="34750"/>
                        <a:pt x="46840" y="34480"/>
                        <a:pt x="46149" y="34210"/>
                      </a:cubicBezTo>
                      <a:cubicBezTo>
                        <a:pt x="45451" y="33949"/>
                        <a:pt x="44776" y="33599"/>
                        <a:pt x="44395" y="33171"/>
                      </a:cubicBezTo>
                      <a:cubicBezTo>
                        <a:pt x="44014" y="32734"/>
                        <a:pt x="43919" y="32480"/>
                        <a:pt x="43990" y="32194"/>
                      </a:cubicBezTo>
                      <a:cubicBezTo>
                        <a:pt x="44039" y="31975"/>
                        <a:pt x="43906" y="31896"/>
                        <a:pt x="44095" y="31896"/>
                      </a:cubicBezTo>
                      <a:close/>
                      <a:moveTo>
                        <a:pt x="65828" y="31896"/>
                      </a:moveTo>
                      <a:cubicBezTo>
                        <a:pt x="65885" y="31896"/>
                        <a:pt x="65972" y="31904"/>
                        <a:pt x="66104" y="31917"/>
                      </a:cubicBezTo>
                      <a:cubicBezTo>
                        <a:pt x="66676" y="31964"/>
                        <a:pt x="67469" y="32099"/>
                        <a:pt x="67882" y="32163"/>
                      </a:cubicBezTo>
                      <a:cubicBezTo>
                        <a:pt x="68287" y="32234"/>
                        <a:pt x="68676" y="32218"/>
                        <a:pt x="68930" y="32266"/>
                      </a:cubicBezTo>
                      <a:cubicBezTo>
                        <a:pt x="69620" y="32409"/>
                        <a:pt x="69755" y="32456"/>
                        <a:pt x="69716" y="32980"/>
                      </a:cubicBezTo>
                      <a:cubicBezTo>
                        <a:pt x="69676" y="33504"/>
                        <a:pt x="69628" y="33560"/>
                        <a:pt x="69644" y="33822"/>
                      </a:cubicBezTo>
                      <a:cubicBezTo>
                        <a:pt x="69652" y="34083"/>
                        <a:pt x="69628" y="34298"/>
                        <a:pt x="69525" y="34464"/>
                      </a:cubicBezTo>
                      <a:cubicBezTo>
                        <a:pt x="69437" y="34607"/>
                        <a:pt x="69297" y="34906"/>
                        <a:pt x="69035" y="34906"/>
                      </a:cubicBezTo>
                      <a:cubicBezTo>
                        <a:pt x="68990" y="34906"/>
                        <a:pt x="68942" y="34897"/>
                        <a:pt x="68890" y="34877"/>
                      </a:cubicBezTo>
                      <a:cubicBezTo>
                        <a:pt x="68533" y="34750"/>
                        <a:pt x="68906" y="34488"/>
                        <a:pt x="68176" y="34218"/>
                      </a:cubicBezTo>
                      <a:cubicBezTo>
                        <a:pt x="67453" y="33949"/>
                        <a:pt x="66731" y="33599"/>
                        <a:pt x="66295" y="33171"/>
                      </a:cubicBezTo>
                      <a:cubicBezTo>
                        <a:pt x="65858" y="32742"/>
                        <a:pt x="65731" y="32480"/>
                        <a:pt x="65755" y="32194"/>
                      </a:cubicBezTo>
                      <a:cubicBezTo>
                        <a:pt x="65779" y="31975"/>
                        <a:pt x="65640" y="31896"/>
                        <a:pt x="65828" y="31896"/>
                      </a:cubicBezTo>
                      <a:close/>
                      <a:moveTo>
                        <a:pt x="56631" y="31447"/>
                      </a:moveTo>
                      <a:cubicBezTo>
                        <a:pt x="57913" y="31447"/>
                        <a:pt x="60074" y="31792"/>
                        <a:pt x="60873" y="32107"/>
                      </a:cubicBezTo>
                      <a:cubicBezTo>
                        <a:pt x="61429" y="32329"/>
                        <a:pt x="61524" y="32544"/>
                        <a:pt x="61524" y="32663"/>
                      </a:cubicBezTo>
                      <a:cubicBezTo>
                        <a:pt x="61492" y="32726"/>
                        <a:pt x="61500" y="32798"/>
                        <a:pt x="61540" y="32853"/>
                      </a:cubicBezTo>
                      <a:cubicBezTo>
                        <a:pt x="61707" y="33099"/>
                        <a:pt x="61834" y="33234"/>
                        <a:pt x="61254" y="33480"/>
                      </a:cubicBezTo>
                      <a:cubicBezTo>
                        <a:pt x="60675" y="33726"/>
                        <a:pt x="60310" y="34028"/>
                        <a:pt x="59770" y="34306"/>
                      </a:cubicBezTo>
                      <a:lnTo>
                        <a:pt x="59738" y="34322"/>
                      </a:lnTo>
                      <a:cubicBezTo>
                        <a:pt x="59738" y="34322"/>
                        <a:pt x="59468" y="34520"/>
                        <a:pt x="58746" y="34639"/>
                      </a:cubicBezTo>
                      <a:cubicBezTo>
                        <a:pt x="58032" y="34758"/>
                        <a:pt x="56944" y="34845"/>
                        <a:pt x="56944" y="34845"/>
                      </a:cubicBezTo>
                      <a:cubicBezTo>
                        <a:pt x="56361" y="34913"/>
                        <a:pt x="55772" y="34952"/>
                        <a:pt x="55188" y="34952"/>
                      </a:cubicBezTo>
                      <a:cubicBezTo>
                        <a:pt x="55088" y="34952"/>
                        <a:pt x="54988" y="34951"/>
                        <a:pt x="54888" y="34949"/>
                      </a:cubicBezTo>
                      <a:cubicBezTo>
                        <a:pt x="53761" y="34933"/>
                        <a:pt x="53587" y="34433"/>
                        <a:pt x="53650" y="33933"/>
                      </a:cubicBezTo>
                      <a:cubicBezTo>
                        <a:pt x="53722" y="33425"/>
                        <a:pt x="54396" y="33377"/>
                        <a:pt x="55023" y="32996"/>
                      </a:cubicBezTo>
                      <a:cubicBezTo>
                        <a:pt x="55658" y="32615"/>
                        <a:pt x="55635" y="32099"/>
                        <a:pt x="55698" y="31790"/>
                      </a:cubicBezTo>
                      <a:cubicBezTo>
                        <a:pt x="55762" y="31480"/>
                        <a:pt x="56508" y="31448"/>
                        <a:pt x="56508" y="31448"/>
                      </a:cubicBezTo>
                      <a:cubicBezTo>
                        <a:pt x="56548" y="31447"/>
                        <a:pt x="56589" y="31447"/>
                        <a:pt x="56631" y="31447"/>
                      </a:cubicBezTo>
                      <a:close/>
                      <a:moveTo>
                        <a:pt x="13289" y="31447"/>
                      </a:moveTo>
                      <a:cubicBezTo>
                        <a:pt x="14566" y="31447"/>
                        <a:pt x="16645" y="31800"/>
                        <a:pt x="17360" y="32115"/>
                      </a:cubicBezTo>
                      <a:cubicBezTo>
                        <a:pt x="17852" y="32329"/>
                        <a:pt x="17900" y="32552"/>
                        <a:pt x="17868" y="32671"/>
                      </a:cubicBezTo>
                      <a:cubicBezTo>
                        <a:pt x="17820" y="32718"/>
                        <a:pt x="17812" y="32790"/>
                        <a:pt x="17836" y="32853"/>
                      </a:cubicBezTo>
                      <a:cubicBezTo>
                        <a:pt x="17931" y="33091"/>
                        <a:pt x="18019" y="33234"/>
                        <a:pt x="17384" y="33480"/>
                      </a:cubicBezTo>
                      <a:cubicBezTo>
                        <a:pt x="16741" y="33734"/>
                        <a:pt x="16288" y="34036"/>
                        <a:pt x="15685" y="34306"/>
                      </a:cubicBezTo>
                      <a:lnTo>
                        <a:pt x="15653" y="34330"/>
                      </a:lnTo>
                      <a:cubicBezTo>
                        <a:pt x="15653" y="34330"/>
                        <a:pt x="15328" y="34528"/>
                        <a:pt x="14582" y="34647"/>
                      </a:cubicBezTo>
                      <a:cubicBezTo>
                        <a:pt x="13836" y="34774"/>
                        <a:pt x="12732" y="34853"/>
                        <a:pt x="12732" y="34853"/>
                      </a:cubicBezTo>
                      <a:cubicBezTo>
                        <a:pt x="12103" y="34925"/>
                        <a:pt x="11474" y="34958"/>
                        <a:pt x="10844" y="34958"/>
                      </a:cubicBezTo>
                      <a:cubicBezTo>
                        <a:pt x="10775" y="34958"/>
                        <a:pt x="10706" y="34957"/>
                        <a:pt x="10637" y="34957"/>
                      </a:cubicBezTo>
                      <a:cubicBezTo>
                        <a:pt x="9518" y="34941"/>
                        <a:pt x="9470" y="34441"/>
                        <a:pt x="9668" y="33933"/>
                      </a:cubicBezTo>
                      <a:cubicBezTo>
                        <a:pt x="9867" y="33433"/>
                        <a:pt x="10550" y="33377"/>
                        <a:pt x="11288" y="32996"/>
                      </a:cubicBezTo>
                      <a:cubicBezTo>
                        <a:pt x="12018" y="32623"/>
                        <a:pt x="12121" y="32107"/>
                        <a:pt x="12264" y="31797"/>
                      </a:cubicBezTo>
                      <a:cubicBezTo>
                        <a:pt x="12407" y="31488"/>
                        <a:pt x="13169" y="31448"/>
                        <a:pt x="13169" y="31448"/>
                      </a:cubicBezTo>
                      <a:cubicBezTo>
                        <a:pt x="13208" y="31447"/>
                        <a:pt x="13248" y="31447"/>
                        <a:pt x="13289" y="31447"/>
                      </a:cubicBezTo>
                      <a:close/>
                      <a:moveTo>
                        <a:pt x="34960" y="31447"/>
                      </a:moveTo>
                      <a:cubicBezTo>
                        <a:pt x="36246" y="31447"/>
                        <a:pt x="38363" y="31800"/>
                        <a:pt x="39117" y="32115"/>
                      </a:cubicBezTo>
                      <a:cubicBezTo>
                        <a:pt x="39648" y="32337"/>
                        <a:pt x="39712" y="32552"/>
                        <a:pt x="39704" y="32671"/>
                      </a:cubicBezTo>
                      <a:cubicBezTo>
                        <a:pt x="39664" y="32726"/>
                        <a:pt x="39656" y="32798"/>
                        <a:pt x="39688" y="32861"/>
                      </a:cubicBezTo>
                      <a:cubicBezTo>
                        <a:pt x="39823" y="33099"/>
                        <a:pt x="39926" y="33234"/>
                        <a:pt x="39315" y="33480"/>
                      </a:cubicBezTo>
                      <a:cubicBezTo>
                        <a:pt x="38712" y="33734"/>
                        <a:pt x="38299" y="34036"/>
                        <a:pt x="37728" y="34314"/>
                      </a:cubicBezTo>
                      <a:lnTo>
                        <a:pt x="37704" y="34330"/>
                      </a:lnTo>
                      <a:cubicBezTo>
                        <a:pt x="37704" y="34330"/>
                        <a:pt x="37402" y="34528"/>
                        <a:pt x="36672" y="34647"/>
                      </a:cubicBezTo>
                      <a:cubicBezTo>
                        <a:pt x="35942" y="34766"/>
                        <a:pt x="34846" y="34853"/>
                        <a:pt x="34846" y="34853"/>
                      </a:cubicBezTo>
                      <a:cubicBezTo>
                        <a:pt x="34224" y="34925"/>
                        <a:pt x="33595" y="34958"/>
                        <a:pt x="32972" y="34958"/>
                      </a:cubicBezTo>
                      <a:cubicBezTo>
                        <a:pt x="32903" y="34958"/>
                        <a:pt x="32835" y="34957"/>
                        <a:pt x="32767" y="34957"/>
                      </a:cubicBezTo>
                      <a:cubicBezTo>
                        <a:pt x="31647" y="34941"/>
                        <a:pt x="31528" y="34441"/>
                        <a:pt x="31663" y="33941"/>
                      </a:cubicBezTo>
                      <a:cubicBezTo>
                        <a:pt x="31798" y="33433"/>
                        <a:pt x="32473" y="33377"/>
                        <a:pt x="33156" y="33004"/>
                      </a:cubicBezTo>
                      <a:cubicBezTo>
                        <a:pt x="33838" y="32623"/>
                        <a:pt x="33878" y="32107"/>
                        <a:pt x="33981" y="31797"/>
                      </a:cubicBezTo>
                      <a:cubicBezTo>
                        <a:pt x="34084" y="31488"/>
                        <a:pt x="34838" y="31448"/>
                        <a:pt x="34838" y="31448"/>
                      </a:cubicBezTo>
                      <a:cubicBezTo>
                        <a:pt x="34878" y="31447"/>
                        <a:pt x="34918" y="31447"/>
                        <a:pt x="34960" y="31447"/>
                      </a:cubicBezTo>
                      <a:close/>
                      <a:moveTo>
                        <a:pt x="27171" y="32529"/>
                      </a:moveTo>
                      <a:cubicBezTo>
                        <a:pt x="27429" y="32529"/>
                        <a:pt x="27753" y="32574"/>
                        <a:pt x="28242" y="32663"/>
                      </a:cubicBezTo>
                      <a:cubicBezTo>
                        <a:pt x="29219" y="32837"/>
                        <a:pt x="29727" y="33012"/>
                        <a:pt x="30076" y="33044"/>
                      </a:cubicBezTo>
                      <a:cubicBezTo>
                        <a:pt x="30433" y="33075"/>
                        <a:pt x="30758" y="33067"/>
                        <a:pt x="30949" y="33099"/>
                      </a:cubicBezTo>
                      <a:cubicBezTo>
                        <a:pt x="31473" y="33163"/>
                        <a:pt x="31743" y="33290"/>
                        <a:pt x="31568" y="33583"/>
                      </a:cubicBezTo>
                      <a:cubicBezTo>
                        <a:pt x="31393" y="33893"/>
                        <a:pt x="31338" y="34258"/>
                        <a:pt x="31433" y="34607"/>
                      </a:cubicBezTo>
                      <a:cubicBezTo>
                        <a:pt x="31536" y="34925"/>
                        <a:pt x="31965" y="35004"/>
                        <a:pt x="32663" y="35147"/>
                      </a:cubicBezTo>
                      <a:cubicBezTo>
                        <a:pt x="33370" y="35298"/>
                        <a:pt x="33783" y="35441"/>
                        <a:pt x="33171" y="35854"/>
                      </a:cubicBezTo>
                      <a:cubicBezTo>
                        <a:pt x="32665" y="36189"/>
                        <a:pt x="32011" y="36257"/>
                        <a:pt x="31210" y="36257"/>
                      </a:cubicBezTo>
                      <a:cubicBezTo>
                        <a:pt x="31045" y="36257"/>
                        <a:pt x="30873" y="36254"/>
                        <a:pt x="30695" y="36250"/>
                      </a:cubicBezTo>
                      <a:cubicBezTo>
                        <a:pt x="30515" y="36245"/>
                        <a:pt x="30356" y="36242"/>
                        <a:pt x="30210" y="36242"/>
                      </a:cubicBezTo>
                      <a:cubicBezTo>
                        <a:pt x="29508" y="36242"/>
                        <a:pt x="29115" y="36314"/>
                        <a:pt x="28155" y="36544"/>
                      </a:cubicBezTo>
                      <a:cubicBezTo>
                        <a:pt x="27298" y="36757"/>
                        <a:pt x="26419" y="36912"/>
                        <a:pt x="25642" y="36912"/>
                      </a:cubicBezTo>
                      <a:cubicBezTo>
                        <a:pt x="25376" y="36912"/>
                        <a:pt x="25122" y="36894"/>
                        <a:pt x="24885" y="36854"/>
                      </a:cubicBezTo>
                      <a:cubicBezTo>
                        <a:pt x="23956" y="36703"/>
                        <a:pt x="23519" y="36346"/>
                        <a:pt x="23694" y="36012"/>
                      </a:cubicBezTo>
                      <a:cubicBezTo>
                        <a:pt x="23869" y="35687"/>
                        <a:pt x="24543" y="35290"/>
                        <a:pt x="24964" y="35131"/>
                      </a:cubicBezTo>
                      <a:cubicBezTo>
                        <a:pt x="25393" y="34980"/>
                        <a:pt x="25639" y="34536"/>
                        <a:pt x="25774" y="34258"/>
                      </a:cubicBezTo>
                      <a:cubicBezTo>
                        <a:pt x="25917" y="33988"/>
                        <a:pt x="26234" y="33933"/>
                        <a:pt x="26163" y="33671"/>
                      </a:cubicBezTo>
                      <a:cubicBezTo>
                        <a:pt x="26091" y="33409"/>
                        <a:pt x="26044" y="32845"/>
                        <a:pt x="26504" y="32663"/>
                      </a:cubicBezTo>
                      <a:cubicBezTo>
                        <a:pt x="26728" y="32572"/>
                        <a:pt x="26918" y="32529"/>
                        <a:pt x="27171" y="32529"/>
                      </a:cubicBezTo>
                      <a:close/>
                      <a:moveTo>
                        <a:pt x="5357" y="32529"/>
                      </a:moveTo>
                      <a:cubicBezTo>
                        <a:pt x="5615" y="32529"/>
                        <a:pt x="5933" y="32574"/>
                        <a:pt x="6414" y="32663"/>
                      </a:cubicBezTo>
                      <a:cubicBezTo>
                        <a:pt x="7367" y="32837"/>
                        <a:pt x="7851" y="33012"/>
                        <a:pt x="8200" y="33044"/>
                      </a:cubicBezTo>
                      <a:cubicBezTo>
                        <a:pt x="8557" y="33075"/>
                        <a:pt x="8875" y="33067"/>
                        <a:pt x="9065" y="33099"/>
                      </a:cubicBezTo>
                      <a:cubicBezTo>
                        <a:pt x="9581" y="33163"/>
                        <a:pt x="9835" y="33290"/>
                        <a:pt x="9621" y="33583"/>
                      </a:cubicBezTo>
                      <a:cubicBezTo>
                        <a:pt x="9414" y="33877"/>
                        <a:pt x="9287" y="34282"/>
                        <a:pt x="9351" y="34607"/>
                      </a:cubicBezTo>
                      <a:cubicBezTo>
                        <a:pt x="9414" y="34925"/>
                        <a:pt x="9827" y="35004"/>
                        <a:pt x="10510" y="35147"/>
                      </a:cubicBezTo>
                      <a:cubicBezTo>
                        <a:pt x="11200" y="35298"/>
                        <a:pt x="11597" y="35441"/>
                        <a:pt x="10931" y="35854"/>
                      </a:cubicBezTo>
                      <a:cubicBezTo>
                        <a:pt x="10378" y="36189"/>
                        <a:pt x="9711" y="36257"/>
                        <a:pt x="8906" y="36257"/>
                      </a:cubicBezTo>
                      <a:cubicBezTo>
                        <a:pt x="8740" y="36257"/>
                        <a:pt x="8568" y="36254"/>
                        <a:pt x="8391" y="36250"/>
                      </a:cubicBezTo>
                      <a:cubicBezTo>
                        <a:pt x="8212" y="36245"/>
                        <a:pt x="8054" y="36242"/>
                        <a:pt x="7908" y="36242"/>
                      </a:cubicBezTo>
                      <a:cubicBezTo>
                        <a:pt x="7208" y="36242"/>
                        <a:pt x="6805" y="36314"/>
                        <a:pt x="5819" y="36544"/>
                      </a:cubicBezTo>
                      <a:cubicBezTo>
                        <a:pt x="4923" y="36759"/>
                        <a:pt x="4017" y="36916"/>
                        <a:pt x="3235" y="36916"/>
                      </a:cubicBezTo>
                      <a:cubicBezTo>
                        <a:pt x="2978" y="36916"/>
                        <a:pt x="2735" y="36899"/>
                        <a:pt x="2509" y="36862"/>
                      </a:cubicBezTo>
                      <a:cubicBezTo>
                        <a:pt x="1604" y="36711"/>
                        <a:pt x="1215" y="36346"/>
                        <a:pt x="1429" y="36020"/>
                      </a:cubicBezTo>
                      <a:cubicBezTo>
                        <a:pt x="1644" y="35687"/>
                        <a:pt x="2374" y="35290"/>
                        <a:pt x="2818" y="35131"/>
                      </a:cubicBezTo>
                      <a:cubicBezTo>
                        <a:pt x="3263" y="34980"/>
                        <a:pt x="3557" y="34536"/>
                        <a:pt x="3739" y="34258"/>
                      </a:cubicBezTo>
                      <a:cubicBezTo>
                        <a:pt x="3914" y="33988"/>
                        <a:pt x="4231" y="33933"/>
                        <a:pt x="4200" y="33671"/>
                      </a:cubicBezTo>
                      <a:cubicBezTo>
                        <a:pt x="4168" y="33409"/>
                        <a:pt x="4184" y="32845"/>
                        <a:pt x="4668" y="32663"/>
                      </a:cubicBezTo>
                      <a:cubicBezTo>
                        <a:pt x="4907" y="32572"/>
                        <a:pt x="5104" y="32529"/>
                        <a:pt x="5357" y="32529"/>
                      </a:cubicBezTo>
                      <a:close/>
                      <a:moveTo>
                        <a:pt x="48985" y="32537"/>
                      </a:moveTo>
                      <a:cubicBezTo>
                        <a:pt x="49244" y="32537"/>
                        <a:pt x="49573" y="32582"/>
                        <a:pt x="50078" y="32671"/>
                      </a:cubicBezTo>
                      <a:cubicBezTo>
                        <a:pt x="51078" y="32837"/>
                        <a:pt x="51602" y="33020"/>
                        <a:pt x="51959" y="33052"/>
                      </a:cubicBezTo>
                      <a:cubicBezTo>
                        <a:pt x="52325" y="33083"/>
                        <a:pt x="52642" y="33075"/>
                        <a:pt x="52841" y="33099"/>
                      </a:cubicBezTo>
                      <a:cubicBezTo>
                        <a:pt x="53372" y="33171"/>
                        <a:pt x="53658" y="33298"/>
                        <a:pt x="53523" y="33591"/>
                      </a:cubicBezTo>
                      <a:cubicBezTo>
                        <a:pt x="53388" y="33909"/>
                        <a:pt x="53380" y="34282"/>
                        <a:pt x="53515" y="34607"/>
                      </a:cubicBezTo>
                      <a:lnTo>
                        <a:pt x="53507" y="34607"/>
                      </a:lnTo>
                      <a:cubicBezTo>
                        <a:pt x="53658" y="34933"/>
                        <a:pt x="54095" y="35004"/>
                        <a:pt x="54817" y="35155"/>
                      </a:cubicBezTo>
                      <a:cubicBezTo>
                        <a:pt x="55539" y="35306"/>
                        <a:pt x="55976" y="35449"/>
                        <a:pt x="55412" y="35854"/>
                      </a:cubicBezTo>
                      <a:cubicBezTo>
                        <a:pt x="54958" y="36186"/>
                        <a:pt x="54334" y="36261"/>
                        <a:pt x="53561" y="36261"/>
                      </a:cubicBezTo>
                      <a:cubicBezTo>
                        <a:pt x="53375" y="36261"/>
                        <a:pt x="53179" y="36257"/>
                        <a:pt x="52975" y="36250"/>
                      </a:cubicBezTo>
                      <a:cubicBezTo>
                        <a:pt x="52798" y="36245"/>
                        <a:pt x="52641" y="36242"/>
                        <a:pt x="52497" y="36242"/>
                      </a:cubicBezTo>
                      <a:cubicBezTo>
                        <a:pt x="51799" y="36242"/>
                        <a:pt x="51411" y="36315"/>
                        <a:pt x="50483" y="36552"/>
                      </a:cubicBezTo>
                      <a:cubicBezTo>
                        <a:pt x="49642" y="36761"/>
                        <a:pt x="48778" y="36916"/>
                        <a:pt x="47996" y="36916"/>
                      </a:cubicBezTo>
                      <a:cubicBezTo>
                        <a:pt x="47738" y="36916"/>
                        <a:pt x="47489" y="36899"/>
                        <a:pt x="47253" y="36862"/>
                      </a:cubicBezTo>
                      <a:cubicBezTo>
                        <a:pt x="46308" y="36711"/>
                        <a:pt x="45824" y="36346"/>
                        <a:pt x="45959" y="36020"/>
                      </a:cubicBezTo>
                      <a:cubicBezTo>
                        <a:pt x="46086" y="35695"/>
                        <a:pt x="46713" y="35290"/>
                        <a:pt x="47118" y="35139"/>
                      </a:cubicBezTo>
                      <a:cubicBezTo>
                        <a:pt x="47522" y="34988"/>
                        <a:pt x="47713" y="34544"/>
                        <a:pt x="47808" y="34266"/>
                      </a:cubicBezTo>
                      <a:cubicBezTo>
                        <a:pt x="47911" y="33988"/>
                        <a:pt x="48229" y="33933"/>
                        <a:pt x="48126" y="33679"/>
                      </a:cubicBezTo>
                      <a:cubicBezTo>
                        <a:pt x="48022" y="33417"/>
                        <a:pt x="47895" y="32853"/>
                        <a:pt x="48332" y="32671"/>
                      </a:cubicBezTo>
                      <a:cubicBezTo>
                        <a:pt x="48548" y="32580"/>
                        <a:pt x="48733" y="32537"/>
                        <a:pt x="48985" y="32537"/>
                      </a:cubicBezTo>
                      <a:close/>
                      <a:moveTo>
                        <a:pt x="41519" y="32349"/>
                      </a:moveTo>
                      <a:cubicBezTo>
                        <a:pt x="41691" y="32349"/>
                        <a:pt x="41884" y="32355"/>
                        <a:pt x="42101" y="32369"/>
                      </a:cubicBezTo>
                      <a:cubicBezTo>
                        <a:pt x="42935" y="32425"/>
                        <a:pt x="43601" y="32567"/>
                        <a:pt x="43998" y="33028"/>
                      </a:cubicBezTo>
                      <a:cubicBezTo>
                        <a:pt x="44395" y="33496"/>
                        <a:pt x="44713" y="33726"/>
                        <a:pt x="45205" y="33933"/>
                      </a:cubicBezTo>
                      <a:cubicBezTo>
                        <a:pt x="45697" y="34139"/>
                        <a:pt x="46467" y="34496"/>
                        <a:pt x="46356" y="34869"/>
                      </a:cubicBezTo>
                      <a:cubicBezTo>
                        <a:pt x="46244" y="35242"/>
                        <a:pt x="45919" y="35338"/>
                        <a:pt x="45736" y="35607"/>
                      </a:cubicBezTo>
                      <a:cubicBezTo>
                        <a:pt x="45562" y="35877"/>
                        <a:pt x="45721" y="36147"/>
                        <a:pt x="44776" y="36290"/>
                      </a:cubicBezTo>
                      <a:cubicBezTo>
                        <a:pt x="43839" y="36441"/>
                        <a:pt x="43665" y="36314"/>
                        <a:pt x="43395" y="36576"/>
                      </a:cubicBezTo>
                      <a:cubicBezTo>
                        <a:pt x="43174" y="36804"/>
                        <a:pt x="42772" y="37128"/>
                        <a:pt x="42074" y="37128"/>
                      </a:cubicBezTo>
                      <a:cubicBezTo>
                        <a:pt x="41945" y="37128"/>
                        <a:pt x="41806" y="37116"/>
                        <a:pt x="41657" y="37092"/>
                      </a:cubicBezTo>
                      <a:cubicBezTo>
                        <a:pt x="40704" y="36933"/>
                        <a:pt x="39736" y="36750"/>
                        <a:pt x="39220" y="36298"/>
                      </a:cubicBezTo>
                      <a:cubicBezTo>
                        <a:pt x="38950" y="36052"/>
                        <a:pt x="38648" y="35838"/>
                        <a:pt x="38323" y="35679"/>
                      </a:cubicBezTo>
                      <a:cubicBezTo>
                        <a:pt x="38116" y="35552"/>
                        <a:pt x="37291" y="35060"/>
                        <a:pt x="37902" y="34568"/>
                      </a:cubicBezTo>
                      <a:cubicBezTo>
                        <a:pt x="38513" y="34076"/>
                        <a:pt x="38386" y="34052"/>
                        <a:pt x="39180" y="33782"/>
                      </a:cubicBezTo>
                      <a:cubicBezTo>
                        <a:pt x="39974" y="33520"/>
                        <a:pt x="40101" y="33298"/>
                        <a:pt x="40117" y="32988"/>
                      </a:cubicBezTo>
                      <a:cubicBezTo>
                        <a:pt x="40131" y="32721"/>
                        <a:pt x="40201" y="32349"/>
                        <a:pt x="41519" y="32349"/>
                      </a:cubicBezTo>
                      <a:close/>
                      <a:moveTo>
                        <a:pt x="63312" y="32349"/>
                      </a:moveTo>
                      <a:cubicBezTo>
                        <a:pt x="63484" y="32349"/>
                        <a:pt x="63678" y="32355"/>
                        <a:pt x="63897" y="32369"/>
                      </a:cubicBezTo>
                      <a:cubicBezTo>
                        <a:pt x="64739" y="32425"/>
                        <a:pt x="65421" y="32559"/>
                        <a:pt x="65882" y="33028"/>
                      </a:cubicBezTo>
                      <a:cubicBezTo>
                        <a:pt x="66334" y="33488"/>
                        <a:pt x="66684" y="33718"/>
                        <a:pt x="67199" y="33933"/>
                      </a:cubicBezTo>
                      <a:cubicBezTo>
                        <a:pt x="67723" y="34139"/>
                        <a:pt x="68541" y="34504"/>
                        <a:pt x="68469" y="34869"/>
                      </a:cubicBezTo>
                      <a:cubicBezTo>
                        <a:pt x="68406" y="35242"/>
                        <a:pt x="68096" y="35338"/>
                        <a:pt x="67954" y="35607"/>
                      </a:cubicBezTo>
                      <a:cubicBezTo>
                        <a:pt x="67811" y="35877"/>
                        <a:pt x="68001" y="36147"/>
                        <a:pt x="67080" y="36290"/>
                      </a:cubicBezTo>
                      <a:cubicBezTo>
                        <a:pt x="66160" y="36441"/>
                        <a:pt x="65969" y="36306"/>
                        <a:pt x="65739" y="36576"/>
                      </a:cubicBezTo>
                      <a:cubicBezTo>
                        <a:pt x="65538" y="36804"/>
                        <a:pt x="65179" y="37128"/>
                        <a:pt x="64484" y="37128"/>
                      </a:cubicBezTo>
                      <a:cubicBezTo>
                        <a:pt x="64356" y="37128"/>
                        <a:pt x="64216" y="37116"/>
                        <a:pt x="64064" y="37092"/>
                      </a:cubicBezTo>
                      <a:cubicBezTo>
                        <a:pt x="63088" y="36933"/>
                        <a:pt x="62096" y="36750"/>
                        <a:pt x="61516" y="36298"/>
                      </a:cubicBezTo>
                      <a:cubicBezTo>
                        <a:pt x="61223" y="36052"/>
                        <a:pt x="60897" y="35838"/>
                        <a:pt x="60548" y="35679"/>
                      </a:cubicBezTo>
                      <a:cubicBezTo>
                        <a:pt x="60318" y="35552"/>
                        <a:pt x="59429" y="35060"/>
                        <a:pt x="59984" y="34568"/>
                      </a:cubicBezTo>
                      <a:cubicBezTo>
                        <a:pt x="60532" y="34076"/>
                        <a:pt x="60397" y="34044"/>
                        <a:pt x="61159" y="33782"/>
                      </a:cubicBezTo>
                      <a:cubicBezTo>
                        <a:pt x="61913" y="33520"/>
                        <a:pt x="62016" y="33290"/>
                        <a:pt x="61992" y="32988"/>
                      </a:cubicBezTo>
                      <a:cubicBezTo>
                        <a:pt x="61971" y="32721"/>
                        <a:pt x="61994" y="32349"/>
                        <a:pt x="63312" y="32349"/>
                      </a:cubicBezTo>
                      <a:close/>
                      <a:moveTo>
                        <a:pt x="19725" y="32349"/>
                      </a:moveTo>
                      <a:cubicBezTo>
                        <a:pt x="19897" y="32349"/>
                        <a:pt x="20089" y="32355"/>
                        <a:pt x="20305" y="32369"/>
                      </a:cubicBezTo>
                      <a:cubicBezTo>
                        <a:pt x="21130" y="32425"/>
                        <a:pt x="21789" y="32567"/>
                        <a:pt x="22122" y="33028"/>
                      </a:cubicBezTo>
                      <a:cubicBezTo>
                        <a:pt x="22456" y="33496"/>
                        <a:pt x="22742" y="33726"/>
                        <a:pt x="23210" y="33933"/>
                      </a:cubicBezTo>
                      <a:cubicBezTo>
                        <a:pt x="23678" y="34139"/>
                        <a:pt x="24400" y="34504"/>
                        <a:pt x="24242" y="34869"/>
                      </a:cubicBezTo>
                      <a:cubicBezTo>
                        <a:pt x="24075" y="35242"/>
                        <a:pt x="23742" y="35338"/>
                        <a:pt x="23527" y="35607"/>
                      </a:cubicBezTo>
                      <a:cubicBezTo>
                        <a:pt x="23313" y="35877"/>
                        <a:pt x="23440" y="36147"/>
                        <a:pt x="22480" y="36298"/>
                      </a:cubicBezTo>
                      <a:cubicBezTo>
                        <a:pt x="21519" y="36441"/>
                        <a:pt x="21368" y="36314"/>
                        <a:pt x="21067" y="36576"/>
                      </a:cubicBezTo>
                      <a:cubicBezTo>
                        <a:pt x="20683" y="36934"/>
                        <a:pt x="20180" y="37133"/>
                        <a:pt x="19663" y="37133"/>
                      </a:cubicBezTo>
                      <a:cubicBezTo>
                        <a:pt x="19528" y="37133"/>
                        <a:pt x="19392" y="37120"/>
                        <a:pt x="19257" y="37092"/>
                      </a:cubicBezTo>
                      <a:cubicBezTo>
                        <a:pt x="18320" y="36933"/>
                        <a:pt x="17368" y="36750"/>
                        <a:pt x="16915" y="36298"/>
                      </a:cubicBezTo>
                      <a:cubicBezTo>
                        <a:pt x="16685" y="36044"/>
                        <a:pt x="16407" y="35838"/>
                        <a:pt x="16106" y="35679"/>
                      </a:cubicBezTo>
                      <a:cubicBezTo>
                        <a:pt x="15915" y="35552"/>
                        <a:pt x="15153" y="35060"/>
                        <a:pt x="15828" y="34568"/>
                      </a:cubicBezTo>
                      <a:cubicBezTo>
                        <a:pt x="16503" y="34076"/>
                        <a:pt x="16384" y="34052"/>
                        <a:pt x="17209" y="33782"/>
                      </a:cubicBezTo>
                      <a:cubicBezTo>
                        <a:pt x="18027" y="33520"/>
                        <a:pt x="18185" y="33298"/>
                        <a:pt x="18241" y="32988"/>
                      </a:cubicBezTo>
                      <a:cubicBezTo>
                        <a:pt x="18297" y="32721"/>
                        <a:pt x="18409" y="32349"/>
                        <a:pt x="19725" y="32349"/>
                      </a:cubicBezTo>
                      <a:close/>
                      <a:moveTo>
                        <a:pt x="8727" y="36349"/>
                      </a:moveTo>
                      <a:cubicBezTo>
                        <a:pt x="8964" y="36349"/>
                        <a:pt x="9068" y="36366"/>
                        <a:pt x="9383" y="36425"/>
                      </a:cubicBezTo>
                      <a:cubicBezTo>
                        <a:pt x="9851" y="36504"/>
                        <a:pt x="9724" y="36687"/>
                        <a:pt x="9700" y="36957"/>
                      </a:cubicBezTo>
                      <a:cubicBezTo>
                        <a:pt x="9684" y="37227"/>
                        <a:pt x="10256" y="37481"/>
                        <a:pt x="9811" y="37782"/>
                      </a:cubicBezTo>
                      <a:cubicBezTo>
                        <a:pt x="9626" y="37908"/>
                        <a:pt x="9468" y="37930"/>
                        <a:pt x="9285" y="37930"/>
                      </a:cubicBezTo>
                      <a:cubicBezTo>
                        <a:pt x="9183" y="37930"/>
                        <a:pt x="9075" y="37923"/>
                        <a:pt x="8950" y="37923"/>
                      </a:cubicBezTo>
                      <a:cubicBezTo>
                        <a:pt x="8760" y="37923"/>
                        <a:pt x="8533" y="37939"/>
                        <a:pt x="8240" y="38020"/>
                      </a:cubicBezTo>
                      <a:cubicBezTo>
                        <a:pt x="7502" y="38222"/>
                        <a:pt x="7368" y="38388"/>
                        <a:pt x="6376" y="38388"/>
                      </a:cubicBezTo>
                      <a:cubicBezTo>
                        <a:pt x="6238" y="38388"/>
                        <a:pt x="6082" y="38384"/>
                        <a:pt x="5906" y="38378"/>
                      </a:cubicBezTo>
                      <a:cubicBezTo>
                        <a:pt x="4469" y="38330"/>
                        <a:pt x="3374" y="38346"/>
                        <a:pt x="3191" y="38171"/>
                      </a:cubicBezTo>
                      <a:cubicBezTo>
                        <a:pt x="3009" y="37989"/>
                        <a:pt x="3064" y="37544"/>
                        <a:pt x="2969" y="37401"/>
                      </a:cubicBezTo>
                      <a:cubicBezTo>
                        <a:pt x="2866" y="37250"/>
                        <a:pt x="2731" y="37076"/>
                        <a:pt x="3279" y="37060"/>
                      </a:cubicBezTo>
                      <a:cubicBezTo>
                        <a:pt x="3338" y="37058"/>
                        <a:pt x="3392" y="37058"/>
                        <a:pt x="3444" y="37058"/>
                      </a:cubicBezTo>
                      <a:cubicBezTo>
                        <a:pt x="3578" y="37058"/>
                        <a:pt x="3692" y="37062"/>
                        <a:pt x="3814" y="37062"/>
                      </a:cubicBezTo>
                      <a:cubicBezTo>
                        <a:pt x="4086" y="37062"/>
                        <a:pt x="4399" y="37041"/>
                        <a:pt x="5065" y="36909"/>
                      </a:cubicBezTo>
                      <a:cubicBezTo>
                        <a:pt x="6152" y="36695"/>
                        <a:pt x="6660" y="36393"/>
                        <a:pt x="7795" y="36369"/>
                      </a:cubicBezTo>
                      <a:cubicBezTo>
                        <a:pt x="8287" y="36359"/>
                        <a:pt x="8546" y="36349"/>
                        <a:pt x="8727" y="36349"/>
                      </a:cubicBezTo>
                      <a:close/>
                      <a:moveTo>
                        <a:pt x="31042" y="36349"/>
                      </a:moveTo>
                      <a:cubicBezTo>
                        <a:pt x="31278" y="36349"/>
                        <a:pt x="31383" y="36366"/>
                        <a:pt x="31703" y="36425"/>
                      </a:cubicBezTo>
                      <a:cubicBezTo>
                        <a:pt x="32179" y="36504"/>
                        <a:pt x="32076" y="36687"/>
                        <a:pt x="32092" y="36957"/>
                      </a:cubicBezTo>
                      <a:cubicBezTo>
                        <a:pt x="32108" y="37227"/>
                        <a:pt x="32719" y="37481"/>
                        <a:pt x="32306" y="37782"/>
                      </a:cubicBezTo>
                      <a:cubicBezTo>
                        <a:pt x="32138" y="37908"/>
                        <a:pt x="31982" y="37930"/>
                        <a:pt x="31799" y="37930"/>
                      </a:cubicBezTo>
                      <a:cubicBezTo>
                        <a:pt x="31697" y="37930"/>
                        <a:pt x="31588" y="37923"/>
                        <a:pt x="31463" y="37923"/>
                      </a:cubicBezTo>
                      <a:cubicBezTo>
                        <a:pt x="31273" y="37923"/>
                        <a:pt x="31049" y="37939"/>
                        <a:pt x="30766" y="38020"/>
                      </a:cubicBezTo>
                      <a:cubicBezTo>
                        <a:pt x="30056" y="38222"/>
                        <a:pt x="29944" y="38388"/>
                        <a:pt x="28952" y="38388"/>
                      </a:cubicBezTo>
                      <a:cubicBezTo>
                        <a:pt x="28814" y="38388"/>
                        <a:pt x="28658" y="38384"/>
                        <a:pt x="28480" y="38378"/>
                      </a:cubicBezTo>
                      <a:cubicBezTo>
                        <a:pt x="27036" y="38330"/>
                        <a:pt x="25940" y="38346"/>
                        <a:pt x="25742" y="38171"/>
                      </a:cubicBezTo>
                      <a:cubicBezTo>
                        <a:pt x="25536" y="37989"/>
                        <a:pt x="25536" y="37544"/>
                        <a:pt x="25416" y="37401"/>
                      </a:cubicBezTo>
                      <a:cubicBezTo>
                        <a:pt x="25297" y="37250"/>
                        <a:pt x="25139" y="37076"/>
                        <a:pt x="25686" y="37060"/>
                      </a:cubicBezTo>
                      <a:cubicBezTo>
                        <a:pt x="25745" y="37058"/>
                        <a:pt x="25799" y="37058"/>
                        <a:pt x="25850" y="37058"/>
                      </a:cubicBezTo>
                      <a:cubicBezTo>
                        <a:pt x="25982" y="37058"/>
                        <a:pt x="26096" y="37062"/>
                        <a:pt x="26218" y="37062"/>
                      </a:cubicBezTo>
                      <a:cubicBezTo>
                        <a:pt x="26489" y="37062"/>
                        <a:pt x="26800" y="37041"/>
                        <a:pt x="27456" y="36909"/>
                      </a:cubicBezTo>
                      <a:cubicBezTo>
                        <a:pt x="28512" y="36695"/>
                        <a:pt x="28980" y="36393"/>
                        <a:pt x="30115" y="36369"/>
                      </a:cubicBezTo>
                      <a:cubicBezTo>
                        <a:pt x="30604" y="36359"/>
                        <a:pt x="30861" y="36349"/>
                        <a:pt x="31042" y="36349"/>
                      </a:cubicBezTo>
                      <a:close/>
                      <a:moveTo>
                        <a:pt x="53364" y="36356"/>
                      </a:moveTo>
                      <a:cubicBezTo>
                        <a:pt x="53590" y="36356"/>
                        <a:pt x="53699" y="36372"/>
                        <a:pt x="54015" y="36425"/>
                      </a:cubicBezTo>
                      <a:cubicBezTo>
                        <a:pt x="54507" y="36512"/>
                        <a:pt x="54420" y="36695"/>
                        <a:pt x="54476" y="36965"/>
                      </a:cubicBezTo>
                      <a:cubicBezTo>
                        <a:pt x="54523" y="37227"/>
                        <a:pt x="55174" y="37481"/>
                        <a:pt x="54801" y="37782"/>
                      </a:cubicBezTo>
                      <a:lnTo>
                        <a:pt x="54801" y="37790"/>
                      </a:lnTo>
                      <a:cubicBezTo>
                        <a:pt x="54646" y="37916"/>
                        <a:pt x="54492" y="37938"/>
                        <a:pt x="54309" y="37938"/>
                      </a:cubicBezTo>
                      <a:cubicBezTo>
                        <a:pt x="54207" y="37938"/>
                        <a:pt x="54097" y="37931"/>
                        <a:pt x="53972" y="37931"/>
                      </a:cubicBezTo>
                      <a:cubicBezTo>
                        <a:pt x="53782" y="37931"/>
                        <a:pt x="53559" y="37947"/>
                        <a:pt x="53285" y="38028"/>
                      </a:cubicBezTo>
                      <a:cubicBezTo>
                        <a:pt x="52603" y="38230"/>
                        <a:pt x="52513" y="38396"/>
                        <a:pt x="51520" y="38396"/>
                      </a:cubicBezTo>
                      <a:cubicBezTo>
                        <a:pt x="51381" y="38396"/>
                        <a:pt x="51225" y="38392"/>
                        <a:pt x="51047" y="38386"/>
                      </a:cubicBezTo>
                      <a:cubicBezTo>
                        <a:pt x="49594" y="38338"/>
                        <a:pt x="48507" y="38354"/>
                        <a:pt x="48276" y="38171"/>
                      </a:cubicBezTo>
                      <a:cubicBezTo>
                        <a:pt x="48046" y="37997"/>
                        <a:pt x="47991" y="37552"/>
                        <a:pt x="47856" y="37401"/>
                      </a:cubicBezTo>
                      <a:cubicBezTo>
                        <a:pt x="47713" y="37258"/>
                        <a:pt x="47538" y="37084"/>
                        <a:pt x="48086" y="37060"/>
                      </a:cubicBezTo>
                      <a:cubicBezTo>
                        <a:pt x="48137" y="37058"/>
                        <a:pt x="48185" y="37058"/>
                        <a:pt x="48230" y="37058"/>
                      </a:cubicBezTo>
                      <a:cubicBezTo>
                        <a:pt x="48385" y="37058"/>
                        <a:pt x="48514" y="37065"/>
                        <a:pt x="48657" y="37065"/>
                      </a:cubicBezTo>
                      <a:cubicBezTo>
                        <a:pt x="48919" y="37065"/>
                        <a:pt x="49229" y="37042"/>
                        <a:pt x="49832" y="36917"/>
                      </a:cubicBezTo>
                      <a:cubicBezTo>
                        <a:pt x="50864" y="36703"/>
                        <a:pt x="51293" y="36401"/>
                        <a:pt x="52420" y="36377"/>
                      </a:cubicBezTo>
                      <a:cubicBezTo>
                        <a:pt x="52924" y="36367"/>
                        <a:pt x="53182" y="36356"/>
                        <a:pt x="53364" y="36356"/>
                      </a:cubicBezTo>
                      <a:close/>
                      <a:moveTo>
                        <a:pt x="13786" y="34866"/>
                      </a:moveTo>
                      <a:cubicBezTo>
                        <a:pt x="14295" y="34866"/>
                        <a:pt x="14939" y="34924"/>
                        <a:pt x="15169" y="35226"/>
                      </a:cubicBezTo>
                      <a:cubicBezTo>
                        <a:pt x="15225" y="35346"/>
                        <a:pt x="15312" y="35441"/>
                        <a:pt x="15431" y="35504"/>
                      </a:cubicBezTo>
                      <a:cubicBezTo>
                        <a:pt x="15955" y="35814"/>
                        <a:pt x="16304" y="35869"/>
                        <a:pt x="16677" y="36290"/>
                      </a:cubicBezTo>
                      <a:cubicBezTo>
                        <a:pt x="17050" y="36703"/>
                        <a:pt x="18058" y="37123"/>
                        <a:pt x="18701" y="37195"/>
                      </a:cubicBezTo>
                      <a:cubicBezTo>
                        <a:pt x="19352" y="37258"/>
                        <a:pt x="20273" y="37322"/>
                        <a:pt x="20400" y="37481"/>
                      </a:cubicBezTo>
                      <a:cubicBezTo>
                        <a:pt x="20535" y="37639"/>
                        <a:pt x="19654" y="37862"/>
                        <a:pt x="18812" y="38044"/>
                      </a:cubicBezTo>
                      <a:cubicBezTo>
                        <a:pt x="17979" y="38219"/>
                        <a:pt x="16995" y="38330"/>
                        <a:pt x="15733" y="38425"/>
                      </a:cubicBezTo>
                      <a:cubicBezTo>
                        <a:pt x="14883" y="38489"/>
                        <a:pt x="14288" y="38568"/>
                        <a:pt x="13883" y="38743"/>
                      </a:cubicBezTo>
                      <a:lnTo>
                        <a:pt x="13883" y="38735"/>
                      </a:lnTo>
                      <a:lnTo>
                        <a:pt x="13859" y="38751"/>
                      </a:lnTo>
                      <a:cubicBezTo>
                        <a:pt x="13828" y="38759"/>
                        <a:pt x="13804" y="38774"/>
                        <a:pt x="13780" y="38782"/>
                      </a:cubicBezTo>
                      <a:cubicBezTo>
                        <a:pt x="13605" y="38846"/>
                        <a:pt x="13415" y="38878"/>
                        <a:pt x="13224" y="38878"/>
                      </a:cubicBezTo>
                      <a:cubicBezTo>
                        <a:pt x="13141" y="38880"/>
                        <a:pt x="13057" y="38881"/>
                        <a:pt x="12973" y="38881"/>
                      </a:cubicBezTo>
                      <a:cubicBezTo>
                        <a:pt x="12720" y="38881"/>
                        <a:pt x="12464" y="38872"/>
                        <a:pt x="12208" y="38854"/>
                      </a:cubicBezTo>
                      <a:cubicBezTo>
                        <a:pt x="11978" y="38846"/>
                        <a:pt x="11748" y="38822"/>
                        <a:pt x="11518" y="38774"/>
                      </a:cubicBezTo>
                      <a:cubicBezTo>
                        <a:pt x="11192" y="38695"/>
                        <a:pt x="11081" y="38425"/>
                        <a:pt x="10954" y="38132"/>
                      </a:cubicBezTo>
                      <a:cubicBezTo>
                        <a:pt x="10819" y="37838"/>
                        <a:pt x="10478" y="37870"/>
                        <a:pt x="10161" y="37497"/>
                      </a:cubicBezTo>
                      <a:cubicBezTo>
                        <a:pt x="9835" y="37123"/>
                        <a:pt x="10065" y="36512"/>
                        <a:pt x="10430" y="36306"/>
                      </a:cubicBezTo>
                      <a:cubicBezTo>
                        <a:pt x="10796" y="36100"/>
                        <a:pt x="11359" y="35933"/>
                        <a:pt x="11812" y="35536"/>
                      </a:cubicBezTo>
                      <a:cubicBezTo>
                        <a:pt x="12081" y="35298"/>
                        <a:pt x="12383" y="35099"/>
                        <a:pt x="12716" y="34957"/>
                      </a:cubicBezTo>
                      <a:cubicBezTo>
                        <a:pt x="12931" y="34909"/>
                        <a:pt x="13153" y="34877"/>
                        <a:pt x="13367" y="34877"/>
                      </a:cubicBezTo>
                      <a:cubicBezTo>
                        <a:pt x="13483" y="34872"/>
                        <a:pt x="13628" y="34866"/>
                        <a:pt x="13786" y="34866"/>
                      </a:cubicBezTo>
                      <a:close/>
                      <a:moveTo>
                        <a:pt x="58015" y="34866"/>
                      </a:moveTo>
                      <a:cubicBezTo>
                        <a:pt x="58520" y="34866"/>
                        <a:pt x="59182" y="34924"/>
                        <a:pt x="59484" y="35226"/>
                      </a:cubicBezTo>
                      <a:cubicBezTo>
                        <a:pt x="59579" y="35346"/>
                        <a:pt x="59691" y="35433"/>
                        <a:pt x="59826" y="35496"/>
                      </a:cubicBezTo>
                      <a:cubicBezTo>
                        <a:pt x="60429" y="35814"/>
                        <a:pt x="60794" y="35869"/>
                        <a:pt x="61278" y="36282"/>
                      </a:cubicBezTo>
                      <a:cubicBezTo>
                        <a:pt x="61754" y="36703"/>
                        <a:pt x="62874" y="37123"/>
                        <a:pt x="63532" y="37187"/>
                      </a:cubicBezTo>
                      <a:cubicBezTo>
                        <a:pt x="64199" y="37258"/>
                        <a:pt x="65136" y="37314"/>
                        <a:pt x="65310" y="37473"/>
                      </a:cubicBezTo>
                      <a:cubicBezTo>
                        <a:pt x="65485" y="37639"/>
                        <a:pt x="64659" y="37854"/>
                        <a:pt x="63866" y="38036"/>
                      </a:cubicBezTo>
                      <a:cubicBezTo>
                        <a:pt x="63072" y="38211"/>
                        <a:pt x="62112" y="38322"/>
                        <a:pt x="60881" y="38417"/>
                      </a:cubicBezTo>
                      <a:cubicBezTo>
                        <a:pt x="60048" y="38481"/>
                        <a:pt x="59476" y="38560"/>
                        <a:pt x="59111" y="38735"/>
                      </a:cubicBezTo>
                      <a:lnTo>
                        <a:pt x="59111" y="38727"/>
                      </a:lnTo>
                      <a:lnTo>
                        <a:pt x="59087" y="38743"/>
                      </a:lnTo>
                      <a:cubicBezTo>
                        <a:pt x="59064" y="38759"/>
                        <a:pt x="59040" y="38767"/>
                        <a:pt x="59024" y="38774"/>
                      </a:cubicBezTo>
                      <a:cubicBezTo>
                        <a:pt x="58849" y="38838"/>
                        <a:pt x="58675" y="38878"/>
                        <a:pt x="58492" y="38878"/>
                      </a:cubicBezTo>
                      <a:cubicBezTo>
                        <a:pt x="58407" y="38880"/>
                        <a:pt x="58321" y="38881"/>
                        <a:pt x="58236" y="38881"/>
                      </a:cubicBezTo>
                      <a:cubicBezTo>
                        <a:pt x="57980" y="38881"/>
                        <a:pt x="57724" y="38872"/>
                        <a:pt x="57468" y="38854"/>
                      </a:cubicBezTo>
                      <a:cubicBezTo>
                        <a:pt x="57230" y="38846"/>
                        <a:pt x="56992" y="38822"/>
                        <a:pt x="56762" y="38774"/>
                      </a:cubicBezTo>
                      <a:cubicBezTo>
                        <a:pt x="56412" y="38695"/>
                        <a:pt x="56230" y="38425"/>
                        <a:pt x="56023" y="38132"/>
                      </a:cubicBezTo>
                      <a:cubicBezTo>
                        <a:pt x="55825" y="37838"/>
                        <a:pt x="55484" y="37870"/>
                        <a:pt x="55063" y="37497"/>
                      </a:cubicBezTo>
                      <a:cubicBezTo>
                        <a:pt x="54642" y="37123"/>
                        <a:pt x="54722" y="36512"/>
                        <a:pt x="55031" y="36306"/>
                      </a:cubicBezTo>
                      <a:cubicBezTo>
                        <a:pt x="55341" y="36100"/>
                        <a:pt x="55865" y="35933"/>
                        <a:pt x="56206" y="35536"/>
                      </a:cubicBezTo>
                      <a:cubicBezTo>
                        <a:pt x="56420" y="35290"/>
                        <a:pt x="56682" y="35099"/>
                        <a:pt x="56968" y="34957"/>
                      </a:cubicBezTo>
                      <a:cubicBezTo>
                        <a:pt x="57174" y="34909"/>
                        <a:pt x="57389" y="34877"/>
                        <a:pt x="57603" y="34877"/>
                      </a:cubicBezTo>
                      <a:cubicBezTo>
                        <a:pt x="57714" y="34872"/>
                        <a:pt x="57857" y="34866"/>
                        <a:pt x="58015" y="34866"/>
                      </a:cubicBezTo>
                      <a:close/>
                      <a:moveTo>
                        <a:pt x="35892" y="34866"/>
                      </a:moveTo>
                      <a:cubicBezTo>
                        <a:pt x="36399" y="34866"/>
                        <a:pt x="37056" y="34925"/>
                        <a:pt x="37323" y="35234"/>
                      </a:cubicBezTo>
                      <a:cubicBezTo>
                        <a:pt x="37402" y="35346"/>
                        <a:pt x="37505" y="35441"/>
                        <a:pt x="37624" y="35504"/>
                      </a:cubicBezTo>
                      <a:cubicBezTo>
                        <a:pt x="38188" y="35814"/>
                        <a:pt x="38545" y="35877"/>
                        <a:pt x="38974" y="36290"/>
                      </a:cubicBezTo>
                      <a:cubicBezTo>
                        <a:pt x="39402" y="36703"/>
                        <a:pt x="40458" y="37131"/>
                        <a:pt x="41117" y="37195"/>
                      </a:cubicBezTo>
                      <a:cubicBezTo>
                        <a:pt x="41776" y="37266"/>
                        <a:pt x="42696" y="37322"/>
                        <a:pt x="42855" y="37481"/>
                      </a:cubicBezTo>
                      <a:cubicBezTo>
                        <a:pt x="43006" y="37639"/>
                        <a:pt x="42157" y="37862"/>
                        <a:pt x="41339" y="38044"/>
                      </a:cubicBezTo>
                      <a:cubicBezTo>
                        <a:pt x="40522" y="38219"/>
                        <a:pt x="39553" y="38330"/>
                        <a:pt x="38307" y="38425"/>
                      </a:cubicBezTo>
                      <a:cubicBezTo>
                        <a:pt x="37466" y="38489"/>
                        <a:pt x="36878" y="38568"/>
                        <a:pt x="36497" y="38743"/>
                      </a:cubicBezTo>
                      <a:lnTo>
                        <a:pt x="36497" y="38735"/>
                      </a:lnTo>
                      <a:lnTo>
                        <a:pt x="36473" y="38751"/>
                      </a:lnTo>
                      <a:cubicBezTo>
                        <a:pt x="36450" y="38759"/>
                        <a:pt x="36418" y="38774"/>
                        <a:pt x="36402" y="38782"/>
                      </a:cubicBezTo>
                      <a:cubicBezTo>
                        <a:pt x="36227" y="38846"/>
                        <a:pt x="36045" y="38878"/>
                        <a:pt x="35854" y="38886"/>
                      </a:cubicBezTo>
                      <a:cubicBezTo>
                        <a:pt x="35776" y="38887"/>
                        <a:pt x="35696" y="38888"/>
                        <a:pt x="35617" y="38888"/>
                      </a:cubicBezTo>
                      <a:cubicBezTo>
                        <a:pt x="35360" y="38888"/>
                        <a:pt x="35099" y="38878"/>
                        <a:pt x="34838" y="38854"/>
                      </a:cubicBezTo>
                      <a:cubicBezTo>
                        <a:pt x="34600" y="38854"/>
                        <a:pt x="34370" y="38830"/>
                        <a:pt x="34140" y="38782"/>
                      </a:cubicBezTo>
                      <a:cubicBezTo>
                        <a:pt x="33798" y="38695"/>
                        <a:pt x="33656" y="38425"/>
                        <a:pt x="33489" y="38132"/>
                      </a:cubicBezTo>
                      <a:cubicBezTo>
                        <a:pt x="33322" y="37846"/>
                        <a:pt x="32981" y="37870"/>
                        <a:pt x="32608" y="37497"/>
                      </a:cubicBezTo>
                      <a:cubicBezTo>
                        <a:pt x="32235" y="37123"/>
                        <a:pt x="32394" y="36512"/>
                        <a:pt x="32727" y="36306"/>
                      </a:cubicBezTo>
                      <a:cubicBezTo>
                        <a:pt x="33068" y="36100"/>
                        <a:pt x="33608" y="35933"/>
                        <a:pt x="34005" y="35536"/>
                      </a:cubicBezTo>
                      <a:cubicBezTo>
                        <a:pt x="34341" y="35110"/>
                        <a:pt x="34846" y="34874"/>
                        <a:pt x="35380" y="34874"/>
                      </a:cubicBezTo>
                      <a:cubicBezTo>
                        <a:pt x="35414" y="34874"/>
                        <a:pt x="35447" y="34875"/>
                        <a:pt x="35481" y="34877"/>
                      </a:cubicBezTo>
                      <a:cubicBezTo>
                        <a:pt x="35593" y="34872"/>
                        <a:pt x="35736" y="34866"/>
                        <a:pt x="35892" y="34866"/>
                      </a:cubicBezTo>
                      <a:close/>
                      <a:moveTo>
                        <a:pt x="22215" y="36514"/>
                      </a:moveTo>
                      <a:cubicBezTo>
                        <a:pt x="22814" y="36514"/>
                        <a:pt x="23221" y="36646"/>
                        <a:pt x="23718" y="36727"/>
                      </a:cubicBezTo>
                      <a:cubicBezTo>
                        <a:pt x="24527" y="36869"/>
                        <a:pt x="24813" y="36925"/>
                        <a:pt x="25051" y="37274"/>
                      </a:cubicBezTo>
                      <a:cubicBezTo>
                        <a:pt x="25282" y="37624"/>
                        <a:pt x="25575" y="38060"/>
                        <a:pt x="25250" y="38251"/>
                      </a:cubicBezTo>
                      <a:cubicBezTo>
                        <a:pt x="24924" y="38433"/>
                        <a:pt x="23750" y="38505"/>
                        <a:pt x="23583" y="38806"/>
                      </a:cubicBezTo>
                      <a:cubicBezTo>
                        <a:pt x="23434" y="39075"/>
                        <a:pt x="23235" y="39509"/>
                        <a:pt x="22748" y="39509"/>
                      </a:cubicBezTo>
                      <a:cubicBezTo>
                        <a:pt x="22689" y="39509"/>
                        <a:pt x="22626" y="39503"/>
                        <a:pt x="22559" y="39489"/>
                      </a:cubicBezTo>
                      <a:cubicBezTo>
                        <a:pt x="21932" y="39354"/>
                        <a:pt x="22099" y="39084"/>
                        <a:pt x="22313" y="38774"/>
                      </a:cubicBezTo>
                      <a:cubicBezTo>
                        <a:pt x="22527" y="38465"/>
                        <a:pt x="22321" y="38266"/>
                        <a:pt x="21829" y="38068"/>
                      </a:cubicBezTo>
                      <a:lnTo>
                        <a:pt x="21837" y="38068"/>
                      </a:lnTo>
                      <a:cubicBezTo>
                        <a:pt x="21337" y="37862"/>
                        <a:pt x="20860" y="37830"/>
                        <a:pt x="20789" y="37465"/>
                      </a:cubicBezTo>
                      <a:cubicBezTo>
                        <a:pt x="20710" y="37100"/>
                        <a:pt x="21059" y="36600"/>
                        <a:pt x="21868" y="36528"/>
                      </a:cubicBezTo>
                      <a:cubicBezTo>
                        <a:pt x="21991" y="36518"/>
                        <a:pt x="22106" y="36514"/>
                        <a:pt x="22215" y="36514"/>
                      </a:cubicBezTo>
                      <a:close/>
                      <a:moveTo>
                        <a:pt x="44540" y="36514"/>
                      </a:moveTo>
                      <a:cubicBezTo>
                        <a:pt x="45139" y="36514"/>
                        <a:pt x="45559" y="36647"/>
                        <a:pt x="46070" y="36735"/>
                      </a:cubicBezTo>
                      <a:cubicBezTo>
                        <a:pt x="46895" y="36877"/>
                        <a:pt x="47197" y="36933"/>
                        <a:pt x="47467" y="37274"/>
                      </a:cubicBezTo>
                      <a:cubicBezTo>
                        <a:pt x="47745" y="37624"/>
                        <a:pt x="48094" y="38068"/>
                        <a:pt x="47792" y="38251"/>
                      </a:cubicBezTo>
                      <a:cubicBezTo>
                        <a:pt x="47491" y="38441"/>
                        <a:pt x="46332" y="38505"/>
                        <a:pt x="46205" y="38806"/>
                      </a:cubicBezTo>
                      <a:cubicBezTo>
                        <a:pt x="46091" y="39075"/>
                        <a:pt x="45953" y="39509"/>
                        <a:pt x="45462" y="39509"/>
                      </a:cubicBezTo>
                      <a:cubicBezTo>
                        <a:pt x="45403" y="39509"/>
                        <a:pt x="45338" y="39503"/>
                        <a:pt x="45268" y="39489"/>
                      </a:cubicBezTo>
                      <a:cubicBezTo>
                        <a:pt x="44625" y="39362"/>
                        <a:pt x="44760" y="39084"/>
                        <a:pt x="44935" y="38774"/>
                      </a:cubicBezTo>
                      <a:cubicBezTo>
                        <a:pt x="45109" y="38465"/>
                        <a:pt x="44879" y="38266"/>
                        <a:pt x="44363" y="38068"/>
                      </a:cubicBezTo>
                      <a:cubicBezTo>
                        <a:pt x="43847" y="37862"/>
                        <a:pt x="43355" y="37830"/>
                        <a:pt x="43236" y="37465"/>
                      </a:cubicBezTo>
                      <a:cubicBezTo>
                        <a:pt x="43109" y="37100"/>
                        <a:pt x="43403" y="36600"/>
                        <a:pt x="44197" y="36528"/>
                      </a:cubicBezTo>
                      <a:cubicBezTo>
                        <a:pt x="44318" y="36518"/>
                        <a:pt x="44432" y="36514"/>
                        <a:pt x="44540" y="36514"/>
                      </a:cubicBezTo>
                      <a:close/>
                      <a:moveTo>
                        <a:pt x="66865" y="36514"/>
                      </a:moveTo>
                      <a:cubicBezTo>
                        <a:pt x="67461" y="36514"/>
                        <a:pt x="67904" y="36646"/>
                        <a:pt x="68422" y="36727"/>
                      </a:cubicBezTo>
                      <a:cubicBezTo>
                        <a:pt x="69271" y="36869"/>
                        <a:pt x="69573" y="36925"/>
                        <a:pt x="69898" y="37274"/>
                      </a:cubicBezTo>
                      <a:cubicBezTo>
                        <a:pt x="70216" y="37624"/>
                        <a:pt x="70628" y="38060"/>
                        <a:pt x="70351" y="38251"/>
                      </a:cubicBezTo>
                      <a:cubicBezTo>
                        <a:pt x="70073" y="38433"/>
                        <a:pt x="68922" y="38513"/>
                        <a:pt x="68827" y="38806"/>
                      </a:cubicBezTo>
                      <a:cubicBezTo>
                        <a:pt x="68749" y="39075"/>
                        <a:pt x="68664" y="39509"/>
                        <a:pt x="68174" y="39509"/>
                      </a:cubicBezTo>
                      <a:cubicBezTo>
                        <a:pt x="68114" y="39509"/>
                        <a:pt x="68049" y="39503"/>
                        <a:pt x="67977" y="39489"/>
                      </a:cubicBezTo>
                      <a:cubicBezTo>
                        <a:pt x="67319" y="39362"/>
                        <a:pt x="67414" y="39084"/>
                        <a:pt x="67549" y="38774"/>
                      </a:cubicBezTo>
                      <a:cubicBezTo>
                        <a:pt x="67684" y="38465"/>
                        <a:pt x="67430" y="38266"/>
                        <a:pt x="66890" y="38068"/>
                      </a:cubicBezTo>
                      <a:cubicBezTo>
                        <a:pt x="66342" y="37862"/>
                        <a:pt x="65850" y="37830"/>
                        <a:pt x="65683" y="37465"/>
                      </a:cubicBezTo>
                      <a:cubicBezTo>
                        <a:pt x="65517" y="37100"/>
                        <a:pt x="65739" y="36600"/>
                        <a:pt x="66525" y="36528"/>
                      </a:cubicBezTo>
                      <a:cubicBezTo>
                        <a:pt x="66644" y="36518"/>
                        <a:pt x="66757" y="36514"/>
                        <a:pt x="66865" y="36514"/>
                      </a:cubicBezTo>
                      <a:close/>
                      <a:moveTo>
                        <a:pt x="9486" y="38088"/>
                      </a:moveTo>
                      <a:cubicBezTo>
                        <a:pt x="10003" y="38088"/>
                        <a:pt x="10408" y="38259"/>
                        <a:pt x="10470" y="38425"/>
                      </a:cubicBezTo>
                      <a:cubicBezTo>
                        <a:pt x="10542" y="38616"/>
                        <a:pt x="10796" y="38814"/>
                        <a:pt x="11050" y="39028"/>
                      </a:cubicBezTo>
                      <a:cubicBezTo>
                        <a:pt x="11304" y="39235"/>
                        <a:pt x="10526" y="39481"/>
                        <a:pt x="9819" y="39830"/>
                      </a:cubicBezTo>
                      <a:cubicBezTo>
                        <a:pt x="9272" y="40092"/>
                        <a:pt x="8716" y="40306"/>
                        <a:pt x="8137" y="40489"/>
                      </a:cubicBezTo>
                      <a:cubicBezTo>
                        <a:pt x="7597" y="40672"/>
                        <a:pt x="7605" y="40910"/>
                        <a:pt x="7263" y="41084"/>
                      </a:cubicBezTo>
                      <a:cubicBezTo>
                        <a:pt x="7126" y="41159"/>
                        <a:pt x="6979" y="41186"/>
                        <a:pt x="6800" y="41186"/>
                      </a:cubicBezTo>
                      <a:cubicBezTo>
                        <a:pt x="6544" y="41186"/>
                        <a:pt x="6223" y="41131"/>
                        <a:pt x="5779" y="41084"/>
                      </a:cubicBezTo>
                      <a:cubicBezTo>
                        <a:pt x="5513" y="41059"/>
                        <a:pt x="5280" y="41051"/>
                        <a:pt x="5058" y="41051"/>
                      </a:cubicBezTo>
                      <a:cubicBezTo>
                        <a:pt x="4650" y="41051"/>
                        <a:pt x="4278" y="41079"/>
                        <a:pt x="3811" y="41084"/>
                      </a:cubicBezTo>
                      <a:cubicBezTo>
                        <a:pt x="3449" y="41092"/>
                        <a:pt x="3011" y="41096"/>
                        <a:pt x="2607" y="41096"/>
                      </a:cubicBezTo>
                      <a:cubicBezTo>
                        <a:pt x="2203" y="41096"/>
                        <a:pt x="1834" y="41092"/>
                        <a:pt x="1612" y="41084"/>
                      </a:cubicBezTo>
                      <a:cubicBezTo>
                        <a:pt x="1159" y="41068"/>
                        <a:pt x="1112" y="40870"/>
                        <a:pt x="1112" y="40870"/>
                      </a:cubicBezTo>
                      <a:cubicBezTo>
                        <a:pt x="1175" y="40679"/>
                        <a:pt x="1223" y="40529"/>
                        <a:pt x="1175" y="40489"/>
                      </a:cubicBezTo>
                      <a:cubicBezTo>
                        <a:pt x="778" y="40171"/>
                        <a:pt x="810" y="39449"/>
                        <a:pt x="1159" y="39124"/>
                      </a:cubicBezTo>
                      <a:cubicBezTo>
                        <a:pt x="1501" y="38790"/>
                        <a:pt x="2429" y="38520"/>
                        <a:pt x="3223" y="38401"/>
                      </a:cubicBezTo>
                      <a:cubicBezTo>
                        <a:pt x="3374" y="38380"/>
                        <a:pt x="3542" y="38372"/>
                        <a:pt x="3724" y="38372"/>
                      </a:cubicBezTo>
                      <a:cubicBezTo>
                        <a:pt x="4485" y="38372"/>
                        <a:pt x="5481" y="38521"/>
                        <a:pt x="6404" y="38521"/>
                      </a:cubicBezTo>
                      <a:cubicBezTo>
                        <a:pt x="6424" y="38521"/>
                        <a:pt x="6443" y="38521"/>
                        <a:pt x="6462" y="38520"/>
                      </a:cubicBezTo>
                      <a:cubicBezTo>
                        <a:pt x="7621" y="38505"/>
                        <a:pt x="8621" y="38155"/>
                        <a:pt x="9248" y="38100"/>
                      </a:cubicBezTo>
                      <a:cubicBezTo>
                        <a:pt x="9329" y="38092"/>
                        <a:pt x="9409" y="38088"/>
                        <a:pt x="9486" y="38088"/>
                      </a:cubicBezTo>
                      <a:close/>
                      <a:moveTo>
                        <a:pt x="32022" y="38088"/>
                      </a:moveTo>
                      <a:cubicBezTo>
                        <a:pt x="32542" y="38088"/>
                        <a:pt x="32963" y="38259"/>
                        <a:pt x="33052" y="38425"/>
                      </a:cubicBezTo>
                      <a:cubicBezTo>
                        <a:pt x="33148" y="38616"/>
                        <a:pt x="33425" y="38814"/>
                        <a:pt x="33711" y="39028"/>
                      </a:cubicBezTo>
                      <a:cubicBezTo>
                        <a:pt x="33989" y="39243"/>
                        <a:pt x="33235" y="39481"/>
                        <a:pt x="32576" y="39830"/>
                      </a:cubicBezTo>
                      <a:cubicBezTo>
                        <a:pt x="32068" y="40092"/>
                        <a:pt x="31536" y="40314"/>
                        <a:pt x="30989" y="40489"/>
                      </a:cubicBezTo>
                      <a:cubicBezTo>
                        <a:pt x="30473" y="40672"/>
                        <a:pt x="30504" y="40910"/>
                        <a:pt x="30195" y="41084"/>
                      </a:cubicBezTo>
                      <a:cubicBezTo>
                        <a:pt x="30064" y="41159"/>
                        <a:pt x="29919" y="41186"/>
                        <a:pt x="29740" y="41186"/>
                      </a:cubicBezTo>
                      <a:cubicBezTo>
                        <a:pt x="29483" y="41186"/>
                        <a:pt x="29156" y="41131"/>
                        <a:pt x="28703" y="41084"/>
                      </a:cubicBezTo>
                      <a:cubicBezTo>
                        <a:pt x="28434" y="41059"/>
                        <a:pt x="28200" y="41051"/>
                        <a:pt x="27978" y="41051"/>
                      </a:cubicBezTo>
                      <a:cubicBezTo>
                        <a:pt x="27571" y="41051"/>
                        <a:pt x="27205" y="41079"/>
                        <a:pt x="26742" y="41084"/>
                      </a:cubicBezTo>
                      <a:cubicBezTo>
                        <a:pt x="26381" y="41092"/>
                        <a:pt x="25942" y="41096"/>
                        <a:pt x="25537" y="41096"/>
                      </a:cubicBezTo>
                      <a:cubicBezTo>
                        <a:pt x="25133" y="41096"/>
                        <a:pt x="24762" y="41092"/>
                        <a:pt x="24535" y="41084"/>
                      </a:cubicBezTo>
                      <a:cubicBezTo>
                        <a:pt x="24083" y="41068"/>
                        <a:pt x="24004" y="40870"/>
                        <a:pt x="24004" y="40870"/>
                      </a:cubicBezTo>
                      <a:cubicBezTo>
                        <a:pt x="24043" y="40679"/>
                        <a:pt x="24067" y="40529"/>
                        <a:pt x="24019" y="40489"/>
                      </a:cubicBezTo>
                      <a:cubicBezTo>
                        <a:pt x="23583" y="40171"/>
                        <a:pt x="23511" y="39449"/>
                        <a:pt x="23821" y="39116"/>
                      </a:cubicBezTo>
                      <a:cubicBezTo>
                        <a:pt x="24131" y="38790"/>
                        <a:pt x="25020" y="38520"/>
                        <a:pt x="25797" y="38401"/>
                      </a:cubicBezTo>
                      <a:cubicBezTo>
                        <a:pt x="25947" y="38380"/>
                        <a:pt x="26115" y="38372"/>
                        <a:pt x="26297" y="38372"/>
                      </a:cubicBezTo>
                      <a:cubicBezTo>
                        <a:pt x="27059" y="38372"/>
                        <a:pt x="28071" y="38521"/>
                        <a:pt x="28994" y="38521"/>
                      </a:cubicBezTo>
                      <a:cubicBezTo>
                        <a:pt x="29014" y="38521"/>
                        <a:pt x="29033" y="38521"/>
                        <a:pt x="29052" y="38520"/>
                      </a:cubicBezTo>
                      <a:cubicBezTo>
                        <a:pt x="30211" y="38505"/>
                        <a:pt x="31163" y="38155"/>
                        <a:pt x="31782" y="38100"/>
                      </a:cubicBezTo>
                      <a:cubicBezTo>
                        <a:pt x="31864" y="38092"/>
                        <a:pt x="31944" y="38088"/>
                        <a:pt x="32022" y="38088"/>
                      </a:cubicBezTo>
                      <a:close/>
                      <a:moveTo>
                        <a:pt x="54567" y="38095"/>
                      </a:moveTo>
                      <a:cubicBezTo>
                        <a:pt x="55081" y="38095"/>
                        <a:pt x="55523" y="38260"/>
                        <a:pt x="55627" y="38425"/>
                      </a:cubicBezTo>
                      <a:lnTo>
                        <a:pt x="55619" y="38433"/>
                      </a:lnTo>
                      <a:cubicBezTo>
                        <a:pt x="55746" y="38616"/>
                        <a:pt x="56047" y="38822"/>
                        <a:pt x="56357" y="39028"/>
                      </a:cubicBezTo>
                      <a:cubicBezTo>
                        <a:pt x="56666" y="39243"/>
                        <a:pt x="55944" y="39489"/>
                        <a:pt x="55333" y="39838"/>
                      </a:cubicBezTo>
                      <a:cubicBezTo>
                        <a:pt x="54849" y="40100"/>
                        <a:pt x="54341" y="40314"/>
                        <a:pt x="53825" y="40497"/>
                      </a:cubicBezTo>
                      <a:cubicBezTo>
                        <a:pt x="53325" y="40679"/>
                        <a:pt x="53396" y="40910"/>
                        <a:pt x="53102" y="41092"/>
                      </a:cubicBezTo>
                      <a:cubicBezTo>
                        <a:pt x="52983" y="41163"/>
                        <a:pt x="52844" y="41188"/>
                        <a:pt x="52669" y="41188"/>
                      </a:cubicBezTo>
                      <a:cubicBezTo>
                        <a:pt x="52413" y="41188"/>
                        <a:pt x="52080" y="41135"/>
                        <a:pt x="51618" y="41092"/>
                      </a:cubicBezTo>
                      <a:cubicBezTo>
                        <a:pt x="51332" y="41063"/>
                        <a:pt x="51086" y="41053"/>
                        <a:pt x="50855" y="41053"/>
                      </a:cubicBezTo>
                      <a:cubicBezTo>
                        <a:pt x="50457" y="41053"/>
                        <a:pt x="50101" y="41082"/>
                        <a:pt x="49650" y="41092"/>
                      </a:cubicBezTo>
                      <a:cubicBezTo>
                        <a:pt x="49233" y="41097"/>
                        <a:pt x="48712" y="41101"/>
                        <a:pt x="48260" y="41101"/>
                      </a:cubicBezTo>
                      <a:cubicBezTo>
                        <a:pt x="47929" y="41101"/>
                        <a:pt x="47634" y="41099"/>
                        <a:pt x="47443" y="41092"/>
                      </a:cubicBezTo>
                      <a:cubicBezTo>
                        <a:pt x="46991" y="41076"/>
                        <a:pt x="46887" y="40878"/>
                        <a:pt x="46887" y="40878"/>
                      </a:cubicBezTo>
                      <a:cubicBezTo>
                        <a:pt x="46903" y="40679"/>
                        <a:pt x="46911" y="40537"/>
                        <a:pt x="46864" y="40497"/>
                      </a:cubicBezTo>
                      <a:cubicBezTo>
                        <a:pt x="46387" y="40179"/>
                        <a:pt x="46221" y="39457"/>
                        <a:pt x="46483" y="39124"/>
                      </a:cubicBezTo>
                      <a:cubicBezTo>
                        <a:pt x="46752" y="38798"/>
                        <a:pt x="47602" y="38528"/>
                        <a:pt x="48372" y="38409"/>
                      </a:cubicBezTo>
                      <a:cubicBezTo>
                        <a:pt x="48518" y="38388"/>
                        <a:pt x="48685" y="38380"/>
                        <a:pt x="48867" y="38380"/>
                      </a:cubicBezTo>
                      <a:cubicBezTo>
                        <a:pt x="49628" y="38380"/>
                        <a:pt x="50660" y="38529"/>
                        <a:pt x="51585" y="38529"/>
                      </a:cubicBezTo>
                      <a:cubicBezTo>
                        <a:pt x="51604" y="38529"/>
                        <a:pt x="51623" y="38529"/>
                        <a:pt x="51642" y="38528"/>
                      </a:cubicBezTo>
                      <a:cubicBezTo>
                        <a:pt x="52809" y="38513"/>
                        <a:pt x="53706" y="38163"/>
                        <a:pt x="54325" y="38108"/>
                      </a:cubicBezTo>
                      <a:cubicBezTo>
                        <a:pt x="54407" y="38099"/>
                        <a:pt x="54488" y="38095"/>
                        <a:pt x="54567" y="38095"/>
                      </a:cubicBezTo>
                      <a:close/>
                      <a:moveTo>
                        <a:pt x="66782" y="39444"/>
                      </a:moveTo>
                      <a:cubicBezTo>
                        <a:pt x="67148" y="39444"/>
                        <a:pt x="67634" y="39514"/>
                        <a:pt x="68112" y="39656"/>
                      </a:cubicBezTo>
                      <a:cubicBezTo>
                        <a:pt x="68946" y="39910"/>
                        <a:pt x="69263" y="40481"/>
                        <a:pt x="69263" y="40481"/>
                      </a:cubicBezTo>
                      <a:cubicBezTo>
                        <a:pt x="69605" y="40910"/>
                        <a:pt x="69620" y="41180"/>
                        <a:pt x="69097" y="41307"/>
                      </a:cubicBezTo>
                      <a:cubicBezTo>
                        <a:pt x="68749" y="41386"/>
                        <a:pt x="68212" y="41458"/>
                        <a:pt x="67853" y="41458"/>
                      </a:cubicBezTo>
                      <a:cubicBezTo>
                        <a:pt x="67672" y="41458"/>
                        <a:pt x="67536" y="41439"/>
                        <a:pt x="67493" y="41394"/>
                      </a:cubicBezTo>
                      <a:cubicBezTo>
                        <a:pt x="67438" y="41338"/>
                        <a:pt x="67390" y="41275"/>
                        <a:pt x="67342" y="41227"/>
                      </a:cubicBezTo>
                      <a:cubicBezTo>
                        <a:pt x="67104" y="40997"/>
                        <a:pt x="66279" y="40997"/>
                        <a:pt x="66223" y="40489"/>
                      </a:cubicBezTo>
                      <a:cubicBezTo>
                        <a:pt x="66223" y="40489"/>
                        <a:pt x="66033" y="39735"/>
                        <a:pt x="66223" y="39560"/>
                      </a:cubicBezTo>
                      <a:cubicBezTo>
                        <a:pt x="66308" y="39483"/>
                        <a:pt x="66512" y="39444"/>
                        <a:pt x="66782" y="39444"/>
                      </a:cubicBezTo>
                      <a:close/>
                      <a:moveTo>
                        <a:pt x="21367" y="39448"/>
                      </a:moveTo>
                      <a:cubicBezTo>
                        <a:pt x="21730" y="39448"/>
                        <a:pt x="22196" y="39518"/>
                        <a:pt x="22638" y="39663"/>
                      </a:cubicBezTo>
                      <a:cubicBezTo>
                        <a:pt x="23392" y="39910"/>
                        <a:pt x="23575" y="40489"/>
                        <a:pt x="23575" y="40489"/>
                      </a:cubicBezTo>
                      <a:cubicBezTo>
                        <a:pt x="23805" y="40910"/>
                        <a:pt x="23750" y="41187"/>
                        <a:pt x="23194" y="41307"/>
                      </a:cubicBezTo>
                      <a:cubicBezTo>
                        <a:pt x="22830" y="41390"/>
                        <a:pt x="22284" y="41459"/>
                        <a:pt x="21927" y="41459"/>
                      </a:cubicBezTo>
                      <a:cubicBezTo>
                        <a:pt x="21740" y="41459"/>
                        <a:pt x="21605" y="41440"/>
                        <a:pt x="21575" y="41394"/>
                      </a:cubicBezTo>
                      <a:cubicBezTo>
                        <a:pt x="21535" y="41338"/>
                        <a:pt x="21495" y="41275"/>
                        <a:pt x="21464" y="41235"/>
                      </a:cubicBezTo>
                      <a:cubicBezTo>
                        <a:pt x="21289" y="40997"/>
                        <a:pt x="20463" y="40997"/>
                        <a:pt x="20535" y="40489"/>
                      </a:cubicBezTo>
                      <a:cubicBezTo>
                        <a:pt x="20535" y="40489"/>
                        <a:pt x="20535" y="39743"/>
                        <a:pt x="20781" y="39560"/>
                      </a:cubicBezTo>
                      <a:cubicBezTo>
                        <a:pt x="20886" y="39486"/>
                        <a:pt x="21098" y="39448"/>
                        <a:pt x="21367" y="39448"/>
                      </a:cubicBezTo>
                      <a:close/>
                      <a:moveTo>
                        <a:pt x="44074" y="39448"/>
                      </a:moveTo>
                      <a:cubicBezTo>
                        <a:pt x="44438" y="39448"/>
                        <a:pt x="44915" y="39518"/>
                        <a:pt x="45371" y="39663"/>
                      </a:cubicBezTo>
                      <a:cubicBezTo>
                        <a:pt x="46165" y="39910"/>
                        <a:pt x="46419" y="40489"/>
                        <a:pt x="46419" y="40489"/>
                      </a:cubicBezTo>
                      <a:cubicBezTo>
                        <a:pt x="46705" y="40910"/>
                        <a:pt x="46681" y="41187"/>
                        <a:pt x="46141" y="41314"/>
                      </a:cubicBezTo>
                      <a:cubicBezTo>
                        <a:pt x="45794" y="41392"/>
                        <a:pt x="45261" y="41460"/>
                        <a:pt x="44901" y="41460"/>
                      </a:cubicBezTo>
                      <a:cubicBezTo>
                        <a:pt x="44710" y="41460"/>
                        <a:pt x="44569" y="41441"/>
                        <a:pt x="44530" y="41394"/>
                      </a:cubicBezTo>
                      <a:cubicBezTo>
                        <a:pt x="44490" y="41338"/>
                        <a:pt x="44443" y="41275"/>
                        <a:pt x="44403" y="41235"/>
                      </a:cubicBezTo>
                      <a:cubicBezTo>
                        <a:pt x="44197" y="40997"/>
                        <a:pt x="43371" y="40997"/>
                        <a:pt x="43379" y="40489"/>
                      </a:cubicBezTo>
                      <a:cubicBezTo>
                        <a:pt x="43379" y="40489"/>
                        <a:pt x="43284" y="39743"/>
                        <a:pt x="43506" y="39560"/>
                      </a:cubicBezTo>
                      <a:cubicBezTo>
                        <a:pt x="43597" y="39486"/>
                        <a:pt x="43805" y="39448"/>
                        <a:pt x="44074" y="39448"/>
                      </a:cubicBezTo>
                      <a:close/>
                      <a:moveTo>
                        <a:pt x="12113" y="39062"/>
                      </a:moveTo>
                      <a:cubicBezTo>
                        <a:pt x="12156" y="39062"/>
                        <a:pt x="12177" y="39068"/>
                        <a:pt x="12177" y="39068"/>
                      </a:cubicBezTo>
                      <a:cubicBezTo>
                        <a:pt x="12177" y="39068"/>
                        <a:pt x="13232" y="39155"/>
                        <a:pt x="13256" y="39521"/>
                      </a:cubicBezTo>
                      <a:cubicBezTo>
                        <a:pt x="13256" y="39854"/>
                        <a:pt x="13312" y="40179"/>
                        <a:pt x="13423" y="40489"/>
                      </a:cubicBezTo>
                      <a:cubicBezTo>
                        <a:pt x="13463" y="40608"/>
                        <a:pt x="13653" y="41005"/>
                        <a:pt x="13836" y="41148"/>
                      </a:cubicBezTo>
                      <a:cubicBezTo>
                        <a:pt x="14026" y="41283"/>
                        <a:pt x="14082" y="41394"/>
                        <a:pt x="14042" y="41513"/>
                      </a:cubicBezTo>
                      <a:cubicBezTo>
                        <a:pt x="14014" y="41610"/>
                        <a:pt x="13640" y="41616"/>
                        <a:pt x="13547" y="41616"/>
                      </a:cubicBezTo>
                      <a:cubicBezTo>
                        <a:pt x="13534" y="41616"/>
                        <a:pt x="13526" y="41616"/>
                        <a:pt x="13526" y="41616"/>
                      </a:cubicBezTo>
                      <a:cubicBezTo>
                        <a:pt x="12970" y="41553"/>
                        <a:pt x="12415" y="41521"/>
                        <a:pt x="11859" y="41513"/>
                      </a:cubicBezTo>
                      <a:cubicBezTo>
                        <a:pt x="11838" y="41512"/>
                        <a:pt x="11816" y="41512"/>
                        <a:pt x="11794" y="41512"/>
                      </a:cubicBezTo>
                      <a:cubicBezTo>
                        <a:pt x="11562" y="41512"/>
                        <a:pt x="11330" y="41550"/>
                        <a:pt x="11105" y="41608"/>
                      </a:cubicBezTo>
                      <a:cubicBezTo>
                        <a:pt x="10891" y="41664"/>
                        <a:pt x="9899" y="41664"/>
                        <a:pt x="9160" y="41664"/>
                      </a:cubicBezTo>
                      <a:cubicBezTo>
                        <a:pt x="9127" y="41664"/>
                        <a:pt x="9093" y="41664"/>
                        <a:pt x="9060" y="41664"/>
                      </a:cubicBezTo>
                      <a:cubicBezTo>
                        <a:pt x="8370" y="41664"/>
                        <a:pt x="7763" y="41580"/>
                        <a:pt x="7748" y="41156"/>
                      </a:cubicBezTo>
                      <a:lnTo>
                        <a:pt x="7740" y="41156"/>
                      </a:lnTo>
                      <a:cubicBezTo>
                        <a:pt x="7724" y="40711"/>
                        <a:pt x="8549" y="40489"/>
                        <a:pt x="8549" y="40489"/>
                      </a:cubicBezTo>
                      <a:cubicBezTo>
                        <a:pt x="8946" y="40386"/>
                        <a:pt x="9335" y="40259"/>
                        <a:pt x="9716" y="40116"/>
                      </a:cubicBezTo>
                      <a:cubicBezTo>
                        <a:pt x="10438" y="39846"/>
                        <a:pt x="10978" y="39648"/>
                        <a:pt x="11462" y="39322"/>
                      </a:cubicBezTo>
                      <a:cubicBezTo>
                        <a:pt x="11804" y="39096"/>
                        <a:pt x="12016" y="39062"/>
                        <a:pt x="12113" y="39062"/>
                      </a:cubicBezTo>
                      <a:close/>
                      <a:moveTo>
                        <a:pt x="34774" y="39062"/>
                      </a:moveTo>
                      <a:cubicBezTo>
                        <a:pt x="34817" y="39062"/>
                        <a:pt x="34838" y="39068"/>
                        <a:pt x="34838" y="39068"/>
                      </a:cubicBezTo>
                      <a:cubicBezTo>
                        <a:pt x="34838" y="39068"/>
                        <a:pt x="35910" y="39155"/>
                        <a:pt x="35981" y="39521"/>
                      </a:cubicBezTo>
                      <a:cubicBezTo>
                        <a:pt x="36029" y="39854"/>
                        <a:pt x="36124" y="40179"/>
                        <a:pt x="36267" y="40489"/>
                      </a:cubicBezTo>
                      <a:cubicBezTo>
                        <a:pt x="36323" y="40608"/>
                        <a:pt x="36569" y="41005"/>
                        <a:pt x="36767" y="41148"/>
                      </a:cubicBezTo>
                      <a:cubicBezTo>
                        <a:pt x="36966" y="41283"/>
                        <a:pt x="37037" y="41394"/>
                        <a:pt x="37013" y="41513"/>
                      </a:cubicBezTo>
                      <a:cubicBezTo>
                        <a:pt x="36999" y="41610"/>
                        <a:pt x="36627" y="41616"/>
                        <a:pt x="36534" y="41616"/>
                      </a:cubicBezTo>
                      <a:cubicBezTo>
                        <a:pt x="36521" y="41616"/>
                        <a:pt x="36513" y="41616"/>
                        <a:pt x="36513" y="41616"/>
                      </a:cubicBezTo>
                      <a:cubicBezTo>
                        <a:pt x="35957" y="41553"/>
                        <a:pt x="35394" y="41521"/>
                        <a:pt x="34830" y="41513"/>
                      </a:cubicBezTo>
                      <a:cubicBezTo>
                        <a:pt x="34806" y="41512"/>
                        <a:pt x="34781" y="41512"/>
                        <a:pt x="34756" y="41512"/>
                      </a:cubicBezTo>
                      <a:cubicBezTo>
                        <a:pt x="34534" y="41512"/>
                        <a:pt x="34306" y="41544"/>
                        <a:pt x="34092" y="41608"/>
                      </a:cubicBezTo>
                      <a:lnTo>
                        <a:pt x="34100" y="41616"/>
                      </a:lnTo>
                      <a:cubicBezTo>
                        <a:pt x="33894" y="41664"/>
                        <a:pt x="32902" y="41664"/>
                        <a:pt x="32163" y="41672"/>
                      </a:cubicBezTo>
                      <a:cubicBezTo>
                        <a:pt x="31433" y="41672"/>
                        <a:pt x="30750" y="41600"/>
                        <a:pt x="30671" y="41156"/>
                      </a:cubicBezTo>
                      <a:cubicBezTo>
                        <a:pt x="30600" y="40703"/>
                        <a:pt x="31393" y="40489"/>
                        <a:pt x="31393" y="40489"/>
                      </a:cubicBezTo>
                      <a:cubicBezTo>
                        <a:pt x="31774" y="40386"/>
                        <a:pt x="32147" y="40259"/>
                        <a:pt x="32513" y="40116"/>
                      </a:cubicBezTo>
                      <a:cubicBezTo>
                        <a:pt x="33195" y="39846"/>
                        <a:pt x="33711" y="39648"/>
                        <a:pt x="34156" y="39322"/>
                      </a:cubicBezTo>
                      <a:cubicBezTo>
                        <a:pt x="34470" y="39096"/>
                        <a:pt x="34677" y="39062"/>
                        <a:pt x="34774" y="39062"/>
                      </a:cubicBezTo>
                      <a:close/>
                      <a:moveTo>
                        <a:pt x="57426" y="39068"/>
                      </a:moveTo>
                      <a:cubicBezTo>
                        <a:pt x="57474" y="39068"/>
                        <a:pt x="57500" y="39076"/>
                        <a:pt x="57500" y="39076"/>
                      </a:cubicBezTo>
                      <a:cubicBezTo>
                        <a:pt x="57500" y="39076"/>
                        <a:pt x="58579" y="39155"/>
                        <a:pt x="58698" y="39529"/>
                      </a:cubicBezTo>
                      <a:cubicBezTo>
                        <a:pt x="58794" y="39862"/>
                        <a:pt x="58929" y="40187"/>
                        <a:pt x="59111" y="40489"/>
                      </a:cubicBezTo>
                      <a:cubicBezTo>
                        <a:pt x="59183" y="40608"/>
                        <a:pt x="59476" y="41005"/>
                        <a:pt x="59699" y="41148"/>
                      </a:cubicBezTo>
                      <a:cubicBezTo>
                        <a:pt x="59921" y="41283"/>
                        <a:pt x="60000" y="41394"/>
                        <a:pt x="59992" y="41513"/>
                      </a:cubicBezTo>
                      <a:cubicBezTo>
                        <a:pt x="59992" y="41624"/>
                        <a:pt x="59508" y="41624"/>
                        <a:pt x="59508" y="41624"/>
                      </a:cubicBezTo>
                      <a:cubicBezTo>
                        <a:pt x="58944" y="41561"/>
                        <a:pt x="58381" y="41521"/>
                        <a:pt x="57817" y="41513"/>
                      </a:cubicBezTo>
                      <a:cubicBezTo>
                        <a:pt x="57571" y="41513"/>
                        <a:pt x="57325" y="41545"/>
                        <a:pt x="57087" y="41616"/>
                      </a:cubicBezTo>
                      <a:cubicBezTo>
                        <a:pt x="56889" y="41672"/>
                        <a:pt x="55896" y="41664"/>
                        <a:pt x="55166" y="41672"/>
                      </a:cubicBezTo>
                      <a:cubicBezTo>
                        <a:pt x="54428" y="41672"/>
                        <a:pt x="53737" y="41600"/>
                        <a:pt x="53603" y="41156"/>
                      </a:cubicBezTo>
                      <a:cubicBezTo>
                        <a:pt x="53468" y="40711"/>
                        <a:pt x="54238" y="40489"/>
                        <a:pt x="54238" y="40489"/>
                      </a:cubicBezTo>
                      <a:cubicBezTo>
                        <a:pt x="54603" y="40386"/>
                        <a:pt x="54960" y="40267"/>
                        <a:pt x="55309" y="40116"/>
                      </a:cubicBezTo>
                      <a:cubicBezTo>
                        <a:pt x="55960" y="39846"/>
                        <a:pt x="56444" y="39648"/>
                        <a:pt x="56857" y="39322"/>
                      </a:cubicBezTo>
                      <a:cubicBezTo>
                        <a:pt x="57129" y="39103"/>
                        <a:pt x="57326" y="39068"/>
                        <a:pt x="57426" y="39068"/>
                      </a:cubicBezTo>
                      <a:close/>
                      <a:moveTo>
                        <a:pt x="42979" y="37854"/>
                      </a:moveTo>
                      <a:cubicBezTo>
                        <a:pt x="43515" y="37854"/>
                        <a:pt x="44008" y="38008"/>
                        <a:pt x="44332" y="38362"/>
                      </a:cubicBezTo>
                      <a:cubicBezTo>
                        <a:pt x="44832" y="38917"/>
                        <a:pt x="43744" y="39155"/>
                        <a:pt x="43411" y="39267"/>
                      </a:cubicBezTo>
                      <a:cubicBezTo>
                        <a:pt x="43077" y="39378"/>
                        <a:pt x="42871" y="39465"/>
                        <a:pt x="42982" y="39775"/>
                      </a:cubicBezTo>
                      <a:cubicBezTo>
                        <a:pt x="43093" y="40084"/>
                        <a:pt x="43014" y="40489"/>
                        <a:pt x="43014" y="40489"/>
                      </a:cubicBezTo>
                      <a:cubicBezTo>
                        <a:pt x="42950" y="41084"/>
                        <a:pt x="43546" y="40965"/>
                        <a:pt x="44125" y="41402"/>
                      </a:cubicBezTo>
                      <a:cubicBezTo>
                        <a:pt x="44713" y="41830"/>
                        <a:pt x="44490" y="42140"/>
                        <a:pt x="44006" y="42315"/>
                      </a:cubicBezTo>
                      <a:cubicBezTo>
                        <a:pt x="43514" y="42481"/>
                        <a:pt x="42101" y="42410"/>
                        <a:pt x="41220" y="42497"/>
                      </a:cubicBezTo>
                      <a:cubicBezTo>
                        <a:pt x="41197" y="42497"/>
                        <a:pt x="41173" y="42505"/>
                        <a:pt x="41150" y="42505"/>
                      </a:cubicBezTo>
                      <a:lnTo>
                        <a:pt x="41150" y="42505"/>
                      </a:lnTo>
                      <a:cubicBezTo>
                        <a:pt x="40763" y="42504"/>
                        <a:pt x="40336" y="42449"/>
                        <a:pt x="39767" y="42370"/>
                      </a:cubicBezTo>
                      <a:cubicBezTo>
                        <a:pt x="39196" y="42283"/>
                        <a:pt x="39212" y="42164"/>
                        <a:pt x="38759" y="42005"/>
                      </a:cubicBezTo>
                      <a:cubicBezTo>
                        <a:pt x="38632" y="41965"/>
                        <a:pt x="38497" y="41934"/>
                        <a:pt x="38363" y="41910"/>
                      </a:cubicBezTo>
                      <a:lnTo>
                        <a:pt x="38378" y="41902"/>
                      </a:lnTo>
                      <a:cubicBezTo>
                        <a:pt x="37878" y="41759"/>
                        <a:pt x="37307" y="41481"/>
                        <a:pt x="36966" y="41172"/>
                      </a:cubicBezTo>
                      <a:cubicBezTo>
                        <a:pt x="36751" y="40989"/>
                        <a:pt x="36592" y="40751"/>
                        <a:pt x="36505" y="40489"/>
                      </a:cubicBezTo>
                      <a:cubicBezTo>
                        <a:pt x="36505" y="40489"/>
                        <a:pt x="36259" y="39402"/>
                        <a:pt x="36489" y="39052"/>
                      </a:cubicBezTo>
                      <a:cubicBezTo>
                        <a:pt x="36719" y="38703"/>
                        <a:pt x="37712" y="38544"/>
                        <a:pt x="39339" y="38449"/>
                      </a:cubicBezTo>
                      <a:cubicBezTo>
                        <a:pt x="40966" y="38354"/>
                        <a:pt x="41196" y="38251"/>
                        <a:pt x="42046" y="37997"/>
                      </a:cubicBezTo>
                      <a:cubicBezTo>
                        <a:pt x="42354" y="37904"/>
                        <a:pt x="42674" y="37854"/>
                        <a:pt x="42979" y="37854"/>
                      </a:cubicBezTo>
                      <a:close/>
                      <a:moveTo>
                        <a:pt x="20474" y="37856"/>
                      </a:moveTo>
                      <a:cubicBezTo>
                        <a:pt x="21014" y="37856"/>
                        <a:pt x="21493" y="38013"/>
                        <a:pt x="21773" y="38370"/>
                      </a:cubicBezTo>
                      <a:cubicBezTo>
                        <a:pt x="22210" y="38925"/>
                        <a:pt x="21091" y="39163"/>
                        <a:pt x="20741" y="39275"/>
                      </a:cubicBezTo>
                      <a:cubicBezTo>
                        <a:pt x="20392" y="39386"/>
                        <a:pt x="20170" y="39473"/>
                        <a:pt x="20249" y="39783"/>
                      </a:cubicBezTo>
                      <a:cubicBezTo>
                        <a:pt x="20321" y="40084"/>
                        <a:pt x="20186" y="40497"/>
                        <a:pt x="20186" y="40497"/>
                      </a:cubicBezTo>
                      <a:cubicBezTo>
                        <a:pt x="20043" y="41092"/>
                        <a:pt x="20654" y="40973"/>
                        <a:pt x="21178" y="41402"/>
                      </a:cubicBezTo>
                      <a:cubicBezTo>
                        <a:pt x="21702" y="41838"/>
                        <a:pt x="21448" y="42148"/>
                        <a:pt x="20940" y="42315"/>
                      </a:cubicBezTo>
                      <a:cubicBezTo>
                        <a:pt x="20424" y="42481"/>
                        <a:pt x="19027" y="42418"/>
                        <a:pt x="18130" y="42505"/>
                      </a:cubicBezTo>
                      <a:cubicBezTo>
                        <a:pt x="18106" y="42505"/>
                        <a:pt x="18083" y="42513"/>
                        <a:pt x="18060" y="42513"/>
                      </a:cubicBezTo>
                      <a:lnTo>
                        <a:pt x="18060" y="42513"/>
                      </a:lnTo>
                      <a:cubicBezTo>
                        <a:pt x="17673" y="42512"/>
                        <a:pt x="17253" y="42449"/>
                        <a:pt x="16693" y="42370"/>
                      </a:cubicBezTo>
                      <a:cubicBezTo>
                        <a:pt x="16122" y="42291"/>
                        <a:pt x="16161" y="42164"/>
                        <a:pt x="15733" y="42013"/>
                      </a:cubicBezTo>
                      <a:cubicBezTo>
                        <a:pt x="15606" y="41965"/>
                        <a:pt x="15479" y="41934"/>
                        <a:pt x="15352" y="41910"/>
                      </a:cubicBezTo>
                      <a:lnTo>
                        <a:pt x="15360" y="41910"/>
                      </a:lnTo>
                      <a:cubicBezTo>
                        <a:pt x="14875" y="41767"/>
                        <a:pt x="14352" y="41489"/>
                        <a:pt x="14042" y="41180"/>
                      </a:cubicBezTo>
                      <a:cubicBezTo>
                        <a:pt x="13852" y="40989"/>
                        <a:pt x="13725" y="40751"/>
                        <a:pt x="13669" y="40497"/>
                      </a:cubicBezTo>
                      <a:cubicBezTo>
                        <a:pt x="13669" y="40497"/>
                        <a:pt x="13574" y="39402"/>
                        <a:pt x="13844" y="39052"/>
                      </a:cubicBezTo>
                      <a:cubicBezTo>
                        <a:pt x="14113" y="38703"/>
                        <a:pt x="15129" y="38544"/>
                        <a:pt x="16773" y="38457"/>
                      </a:cubicBezTo>
                      <a:cubicBezTo>
                        <a:pt x="18408" y="38362"/>
                        <a:pt x="18654" y="38259"/>
                        <a:pt x="19535" y="37997"/>
                      </a:cubicBezTo>
                      <a:cubicBezTo>
                        <a:pt x="19851" y="37905"/>
                        <a:pt x="20172" y="37856"/>
                        <a:pt x="20474" y="37856"/>
                      </a:cubicBezTo>
                      <a:close/>
                      <a:moveTo>
                        <a:pt x="65480" y="37854"/>
                      </a:moveTo>
                      <a:cubicBezTo>
                        <a:pt x="66016" y="37854"/>
                        <a:pt x="66529" y="38008"/>
                        <a:pt x="66898" y="38362"/>
                      </a:cubicBezTo>
                      <a:cubicBezTo>
                        <a:pt x="67477" y="38925"/>
                        <a:pt x="66422" y="39155"/>
                        <a:pt x="66104" y="39267"/>
                      </a:cubicBezTo>
                      <a:cubicBezTo>
                        <a:pt x="65787" y="39378"/>
                        <a:pt x="65588" y="39465"/>
                        <a:pt x="65739" y="39775"/>
                      </a:cubicBezTo>
                      <a:cubicBezTo>
                        <a:pt x="65834" y="40005"/>
                        <a:pt x="65882" y="40243"/>
                        <a:pt x="65866" y="40489"/>
                      </a:cubicBezTo>
                      <a:cubicBezTo>
                        <a:pt x="65874" y="41084"/>
                        <a:pt x="66461" y="40973"/>
                        <a:pt x="67096" y="41402"/>
                      </a:cubicBezTo>
                      <a:cubicBezTo>
                        <a:pt x="67723" y="41830"/>
                        <a:pt x="67549" y="42140"/>
                        <a:pt x="67088" y="42315"/>
                      </a:cubicBezTo>
                      <a:cubicBezTo>
                        <a:pt x="66620" y="42481"/>
                        <a:pt x="65199" y="42410"/>
                        <a:pt x="64326" y="42497"/>
                      </a:cubicBezTo>
                      <a:cubicBezTo>
                        <a:pt x="64302" y="42497"/>
                        <a:pt x="64278" y="42505"/>
                        <a:pt x="64255" y="42513"/>
                      </a:cubicBezTo>
                      <a:lnTo>
                        <a:pt x="64263" y="42505"/>
                      </a:lnTo>
                      <a:cubicBezTo>
                        <a:pt x="63874" y="42505"/>
                        <a:pt x="63437" y="42442"/>
                        <a:pt x="62850" y="42362"/>
                      </a:cubicBezTo>
                      <a:cubicBezTo>
                        <a:pt x="62262" y="42283"/>
                        <a:pt x="62262" y="42156"/>
                        <a:pt x="61802" y="42005"/>
                      </a:cubicBezTo>
                      <a:cubicBezTo>
                        <a:pt x="61667" y="41965"/>
                        <a:pt x="61532" y="41926"/>
                        <a:pt x="61397" y="41902"/>
                      </a:cubicBezTo>
                      <a:cubicBezTo>
                        <a:pt x="60849" y="41759"/>
                        <a:pt x="60341" y="41513"/>
                        <a:pt x="59889" y="41180"/>
                      </a:cubicBezTo>
                      <a:cubicBezTo>
                        <a:pt x="59651" y="40989"/>
                        <a:pt x="59468" y="40759"/>
                        <a:pt x="59341" y="40489"/>
                      </a:cubicBezTo>
                      <a:cubicBezTo>
                        <a:pt x="59341" y="40489"/>
                        <a:pt x="58952" y="39402"/>
                        <a:pt x="59143" y="39052"/>
                      </a:cubicBezTo>
                      <a:cubicBezTo>
                        <a:pt x="59325" y="38703"/>
                        <a:pt x="60302" y="38544"/>
                        <a:pt x="61921" y="38449"/>
                      </a:cubicBezTo>
                      <a:cubicBezTo>
                        <a:pt x="63540" y="38354"/>
                        <a:pt x="63747" y="38251"/>
                        <a:pt x="64564" y="37997"/>
                      </a:cubicBezTo>
                      <a:cubicBezTo>
                        <a:pt x="64861" y="37904"/>
                        <a:pt x="65175" y="37854"/>
                        <a:pt x="65480" y="37854"/>
                      </a:cubicBezTo>
                      <a:close/>
                      <a:moveTo>
                        <a:pt x="26813" y="41147"/>
                      </a:moveTo>
                      <a:cubicBezTo>
                        <a:pt x="28361" y="41147"/>
                        <a:pt x="30020" y="41347"/>
                        <a:pt x="30655" y="41576"/>
                      </a:cubicBezTo>
                      <a:cubicBezTo>
                        <a:pt x="31103" y="41740"/>
                        <a:pt x="31619" y="41758"/>
                        <a:pt x="32153" y="41758"/>
                      </a:cubicBezTo>
                      <a:cubicBezTo>
                        <a:pt x="32295" y="41758"/>
                        <a:pt x="32439" y="41756"/>
                        <a:pt x="32583" y="41756"/>
                      </a:cubicBezTo>
                      <a:cubicBezTo>
                        <a:pt x="32684" y="41756"/>
                        <a:pt x="32785" y="41757"/>
                        <a:pt x="32886" y="41759"/>
                      </a:cubicBezTo>
                      <a:cubicBezTo>
                        <a:pt x="33679" y="41783"/>
                        <a:pt x="33584" y="42108"/>
                        <a:pt x="33584" y="42108"/>
                      </a:cubicBezTo>
                      <a:cubicBezTo>
                        <a:pt x="33497" y="42283"/>
                        <a:pt x="33394" y="42450"/>
                        <a:pt x="33283" y="42608"/>
                      </a:cubicBezTo>
                      <a:cubicBezTo>
                        <a:pt x="32906" y="43169"/>
                        <a:pt x="32306" y="43300"/>
                        <a:pt x="31243" y="43300"/>
                      </a:cubicBezTo>
                      <a:cubicBezTo>
                        <a:pt x="31073" y="43300"/>
                        <a:pt x="30890" y="43296"/>
                        <a:pt x="30695" y="43291"/>
                      </a:cubicBezTo>
                      <a:cubicBezTo>
                        <a:pt x="29282" y="43243"/>
                        <a:pt x="29092" y="43045"/>
                        <a:pt x="28187" y="42783"/>
                      </a:cubicBezTo>
                      <a:cubicBezTo>
                        <a:pt x="27282" y="42521"/>
                        <a:pt x="26575" y="42521"/>
                        <a:pt x="25750" y="42481"/>
                      </a:cubicBezTo>
                      <a:cubicBezTo>
                        <a:pt x="24932" y="42434"/>
                        <a:pt x="23250" y="42330"/>
                        <a:pt x="22543" y="42156"/>
                      </a:cubicBezTo>
                      <a:cubicBezTo>
                        <a:pt x="22281" y="42092"/>
                        <a:pt x="22043" y="41949"/>
                        <a:pt x="21853" y="41759"/>
                      </a:cubicBezTo>
                      <a:cubicBezTo>
                        <a:pt x="21860" y="41743"/>
                        <a:pt x="21972" y="41529"/>
                        <a:pt x="22527" y="41489"/>
                      </a:cubicBezTo>
                      <a:cubicBezTo>
                        <a:pt x="22892" y="41481"/>
                        <a:pt x="23257" y="41418"/>
                        <a:pt x="23615" y="41322"/>
                      </a:cubicBezTo>
                      <a:cubicBezTo>
                        <a:pt x="23996" y="41235"/>
                        <a:pt x="25051" y="41172"/>
                        <a:pt x="26639" y="41148"/>
                      </a:cubicBezTo>
                      <a:cubicBezTo>
                        <a:pt x="26697" y="41147"/>
                        <a:pt x="26755" y="41147"/>
                        <a:pt x="26813" y="41147"/>
                      </a:cubicBezTo>
                      <a:close/>
                      <a:moveTo>
                        <a:pt x="49744" y="41155"/>
                      </a:moveTo>
                      <a:cubicBezTo>
                        <a:pt x="51286" y="41155"/>
                        <a:pt x="52976" y="41355"/>
                        <a:pt x="53634" y="41584"/>
                      </a:cubicBezTo>
                      <a:cubicBezTo>
                        <a:pt x="54317" y="41815"/>
                        <a:pt x="55103" y="41743"/>
                        <a:pt x="55896" y="41767"/>
                      </a:cubicBezTo>
                      <a:cubicBezTo>
                        <a:pt x="56682" y="41791"/>
                        <a:pt x="56635" y="42116"/>
                        <a:pt x="56635" y="42116"/>
                      </a:cubicBezTo>
                      <a:cubicBezTo>
                        <a:pt x="56563" y="42283"/>
                        <a:pt x="56484" y="42450"/>
                        <a:pt x="56397" y="42616"/>
                      </a:cubicBezTo>
                      <a:cubicBezTo>
                        <a:pt x="56093" y="43163"/>
                        <a:pt x="55513" y="43302"/>
                        <a:pt x="54477" y="43302"/>
                      </a:cubicBezTo>
                      <a:cubicBezTo>
                        <a:pt x="54295" y="43302"/>
                        <a:pt x="54099" y="43298"/>
                        <a:pt x="53888" y="43291"/>
                      </a:cubicBezTo>
                      <a:cubicBezTo>
                        <a:pt x="52475" y="43243"/>
                        <a:pt x="52253" y="43045"/>
                        <a:pt x="51317" y="42783"/>
                      </a:cubicBezTo>
                      <a:cubicBezTo>
                        <a:pt x="50380" y="42521"/>
                        <a:pt x="49673" y="42529"/>
                        <a:pt x="48840" y="42481"/>
                      </a:cubicBezTo>
                      <a:cubicBezTo>
                        <a:pt x="48015" y="42434"/>
                        <a:pt x="46324" y="42330"/>
                        <a:pt x="45594" y="42156"/>
                      </a:cubicBezTo>
                      <a:cubicBezTo>
                        <a:pt x="45316" y="42092"/>
                        <a:pt x="45062" y="41949"/>
                        <a:pt x="44847" y="41759"/>
                      </a:cubicBezTo>
                      <a:cubicBezTo>
                        <a:pt x="44847" y="41751"/>
                        <a:pt x="44943" y="41529"/>
                        <a:pt x="45490" y="41497"/>
                      </a:cubicBezTo>
                      <a:cubicBezTo>
                        <a:pt x="45856" y="41481"/>
                        <a:pt x="46213" y="41426"/>
                        <a:pt x="46562" y="41330"/>
                      </a:cubicBezTo>
                      <a:cubicBezTo>
                        <a:pt x="46935" y="41235"/>
                        <a:pt x="47975" y="41172"/>
                        <a:pt x="49570" y="41156"/>
                      </a:cubicBezTo>
                      <a:cubicBezTo>
                        <a:pt x="49628" y="41155"/>
                        <a:pt x="49686" y="41155"/>
                        <a:pt x="49744" y="41155"/>
                      </a:cubicBezTo>
                      <a:close/>
                      <a:moveTo>
                        <a:pt x="21608" y="42120"/>
                      </a:moveTo>
                      <a:cubicBezTo>
                        <a:pt x="21669" y="42120"/>
                        <a:pt x="21759" y="42127"/>
                        <a:pt x="21892" y="42140"/>
                      </a:cubicBezTo>
                      <a:cubicBezTo>
                        <a:pt x="22472" y="42196"/>
                        <a:pt x="23281" y="42346"/>
                        <a:pt x="23694" y="42426"/>
                      </a:cubicBezTo>
                      <a:cubicBezTo>
                        <a:pt x="24115" y="42497"/>
                        <a:pt x="24527" y="42481"/>
                        <a:pt x="24789" y="42537"/>
                      </a:cubicBezTo>
                      <a:cubicBezTo>
                        <a:pt x="25480" y="42704"/>
                        <a:pt x="25615" y="42759"/>
                        <a:pt x="25424" y="43346"/>
                      </a:cubicBezTo>
                      <a:cubicBezTo>
                        <a:pt x="25234" y="43934"/>
                        <a:pt x="25170" y="43997"/>
                        <a:pt x="25115" y="44291"/>
                      </a:cubicBezTo>
                      <a:cubicBezTo>
                        <a:pt x="25075" y="44553"/>
                        <a:pt x="24972" y="44807"/>
                        <a:pt x="24813" y="45013"/>
                      </a:cubicBezTo>
                      <a:cubicBezTo>
                        <a:pt x="24677" y="45176"/>
                        <a:pt x="24449" y="45513"/>
                        <a:pt x="24167" y="45513"/>
                      </a:cubicBezTo>
                      <a:cubicBezTo>
                        <a:pt x="24119" y="45513"/>
                        <a:pt x="24070" y="45504"/>
                        <a:pt x="24019" y="45482"/>
                      </a:cubicBezTo>
                      <a:cubicBezTo>
                        <a:pt x="23678" y="45339"/>
                        <a:pt x="24154" y="45037"/>
                        <a:pt x="23456" y="44736"/>
                      </a:cubicBezTo>
                      <a:lnTo>
                        <a:pt x="23448" y="44736"/>
                      </a:lnTo>
                      <a:cubicBezTo>
                        <a:pt x="22757" y="44426"/>
                        <a:pt x="22083" y="44037"/>
                        <a:pt x="21741" y="43553"/>
                      </a:cubicBezTo>
                      <a:cubicBezTo>
                        <a:pt x="21392" y="43069"/>
                        <a:pt x="21329" y="42783"/>
                        <a:pt x="21440" y="42457"/>
                      </a:cubicBezTo>
                      <a:cubicBezTo>
                        <a:pt x="21526" y="42206"/>
                        <a:pt x="21398" y="42120"/>
                        <a:pt x="21608" y="42120"/>
                      </a:cubicBezTo>
                      <a:close/>
                      <a:moveTo>
                        <a:pt x="44664" y="42120"/>
                      </a:moveTo>
                      <a:cubicBezTo>
                        <a:pt x="44725" y="42120"/>
                        <a:pt x="44816" y="42127"/>
                        <a:pt x="44951" y="42140"/>
                      </a:cubicBezTo>
                      <a:cubicBezTo>
                        <a:pt x="45546" y="42196"/>
                        <a:pt x="46371" y="42346"/>
                        <a:pt x="46792" y="42426"/>
                      </a:cubicBezTo>
                      <a:cubicBezTo>
                        <a:pt x="47221" y="42497"/>
                        <a:pt x="47634" y="42481"/>
                        <a:pt x="47895" y="42537"/>
                      </a:cubicBezTo>
                      <a:cubicBezTo>
                        <a:pt x="48610" y="42704"/>
                        <a:pt x="48753" y="42759"/>
                        <a:pt x="48634" y="43346"/>
                      </a:cubicBezTo>
                      <a:cubicBezTo>
                        <a:pt x="48523" y="43934"/>
                        <a:pt x="48467" y="43997"/>
                        <a:pt x="48443" y="44291"/>
                      </a:cubicBezTo>
                      <a:cubicBezTo>
                        <a:pt x="48427" y="44593"/>
                        <a:pt x="48372" y="44823"/>
                        <a:pt x="48237" y="45013"/>
                      </a:cubicBezTo>
                      <a:cubicBezTo>
                        <a:pt x="48121" y="45176"/>
                        <a:pt x="47936" y="45513"/>
                        <a:pt x="47657" y="45513"/>
                      </a:cubicBezTo>
                      <a:cubicBezTo>
                        <a:pt x="47610" y="45513"/>
                        <a:pt x="47559" y="45504"/>
                        <a:pt x="47507" y="45482"/>
                      </a:cubicBezTo>
                      <a:cubicBezTo>
                        <a:pt x="47149" y="45339"/>
                        <a:pt x="47578" y="45037"/>
                        <a:pt x="46840" y="44736"/>
                      </a:cubicBezTo>
                      <a:cubicBezTo>
                        <a:pt x="46102" y="44426"/>
                        <a:pt x="45387" y="44037"/>
                        <a:pt x="44974" y="43553"/>
                      </a:cubicBezTo>
                      <a:cubicBezTo>
                        <a:pt x="44570" y="43069"/>
                        <a:pt x="44474" y="42783"/>
                        <a:pt x="44538" y="42457"/>
                      </a:cubicBezTo>
                      <a:cubicBezTo>
                        <a:pt x="44593" y="42206"/>
                        <a:pt x="44454" y="42120"/>
                        <a:pt x="44664" y="42120"/>
                      </a:cubicBezTo>
                      <a:close/>
                      <a:moveTo>
                        <a:pt x="11967" y="41615"/>
                      </a:moveTo>
                      <a:cubicBezTo>
                        <a:pt x="13322" y="41615"/>
                        <a:pt x="15532" y="42007"/>
                        <a:pt x="16288" y="42362"/>
                      </a:cubicBezTo>
                      <a:cubicBezTo>
                        <a:pt x="16820" y="42608"/>
                        <a:pt x="16860" y="42862"/>
                        <a:pt x="16828" y="42989"/>
                      </a:cubicBezTo>
                      <a:cubicBezTo>
                        <a:pt x="16780" y="43045"/>
                        <a:pt x="16765" y="43124"/>
                        <a:pt x="16788" y="43196"/>
                      </a:cubicBezTo>
                      <a:cubicBezTo>
                        <a:pt x="16892" y="43473"/>
                        <a:pt x="16987" y="43624"/>
                        <a:pt x="16304" y="43902"/>
                      </a:cubicBezTo>
                      <a:cubicBezTo>
                        <a:pt x="15622" y="44188"/>
                        <a:pt x="15145" y="44529"/>
                        <a:pt x="14502" y="44839"/>
                      </a:cubicBezTo>
                      <a:lnTo>
                        <a:pt x="14471" y="44855"/>
                      </a:lnTo>
                      <a:cubicBezTo>
                        <a:pt x="14471" y="44855"/>
                        <a:pt x="14121" y="45077"/>
                        <a:pt x="13328" y="45220"/>
                      </a:cubicBezTo>
                      <a:cubicBezTo>
                        <a:pt x="12534" y="45355"/>
                        <a:pt x="11359" y="45442"/>
                        <a:pt x="11359" y="45442"/>
                      </a:cubicBezTo>
                      <a:cubicBezTo>
                        <a:pt x="10682" y="45522"/>
                        <a:pt x="10006" y="45562"/>
                        <a:pt x="9323" y="45562"/>
                      </a:cubicBezTo>
                      <a:cubicBezTo>
                        <a:pt x="9261" y="45562"/>
                        <a:pt x="9199" y="45562"/>
                        <a:pt x="9137" y="45561"/>
                      </a:cubicBezTo>
                      <a:cubicBezTo>
                        <a:pt x="7946" y="45545"/>
                        <a:pt x="7906" y="44982"/>
                        <a:pt x="8121" y="44410"/>
                      </a:cubicBezTo>
                      <a:cubicBezTo>
                        <a:pt x="8335" y="43847"/>
                        <a:pt x="9065" y="43783"/>
                        <a:pt x="9843" y="43362"/>
                      </a:cubicBezTo>
                      <a:cubicBezTo>
                        <a:pt x="10621" y="42934"/>
                        <a:pt x="10740" y="42354"/>
                        <a:pt x="10891" y="42005"/>
                      </a:cubicBezTo>
                      <a:cubicBezTo>
                        <a:pt x="11050" y="41664"/>
                        <a:pt x="11851" y="41616"/>
                        <a:pt x="11851" y="41616"/>
                      </a:cubicBezTo>
                      <a:cubicBezTo>
                        <a:pt x="11889" y="41615"/>
                        <a:pt x="11928" y="41615"/>
                        <a:pt x="11967" y="41615"/>
                      </a:cubicBezTo>
                      <a:close/>
                      <a:moveTo>
                        <a:pt x="57983" y="41614"/>
                      </a:moveTo>
                      <a:cubicBezTo>
                        <a:pt x="59341" y="41614"/>
                        <a:pt x="61619" y="42010"/>
                        <a:pt x="62461" y="42362"/>
                      </a:cubicBezTo>
                      <a:cubicBezTo>
                        <a:pt x="63056" y="42608"/>
                        <a:pt x="63159" y="42854"/>
                        <a:pt x="63167" y="42989"/>
                      </a:cubicBezTo>
                      <a:cubicBezTo>
                        <a:pt x="63135" y="43053"/>
                        <a:pt x="63135" y="43132"/>
                        <a:pt x="63183" y="43196"/>
                      </a:cubicBezTo>
                      <a:cubicBezTo>
                        <a:pt x="63350" y="43473"/>
                        <a:pt x="63485" y="43624"/>
                        <a:pt x="62874" y="43902"/>
                      </a:cubicBezTo>
                      <a:cubicBezTo>
                        <a:pt x="62262" y="44188"/>
                        <a:pt x="61881" y="44521"/>
                        <a:pt x="61310" y="44831"/>
                      </a:cubicBezTo>
                      <a:lnTo>
                        <a:pt x="61286" y="44855"/>
                      </a:lnTo>
                      <a:cubicBezTo>
                        <a:pt x="61286" y="44855"/>
                        <a:pt x="60992" y="45077"/>
                        <a:pt x="60238" y="45212"/>
                      </a:cubicBezTo>
                      <a:cubicBezTo>
                        <a:pt x="59484" y="45355"/>
                        <a:pt x="58317" y="45442"/>
                        <a:pt x="58317" y="45442"/>
                      </a:cubicBezTo>
                      <a:cubicBezTo>
                        <a:pt x="57655" y="45522"/>
                        <a:pt x="56986" y="45562"/>
                        <a:pt x="56317" y="45562"/>
                      </a:cubicBezTo>
                      <a:cubicBezTo>
                        <a:pt x="56256" y="45562"/>
                        <a:pt x="56195" y="45562"/>
                        <a:pt x="56135" y="45561"/>
                      </a:cubicBezTo>
                      <a:cubicBezTo>
                        <a:pt x="54944" y="45545"/>
                        <a:pt x="54746" y="44982"/>
                        <a:pt x="54817" y="44410"/>
                      </a:cubicBezTo>
                      <a:cubicBezTo>
                        <a:pt x="54896" y="43847"/>
                        <a:pt x="55603" y="43783"/>
                        <a:pt x="56270" y="43362"/>
                      </a:cubicBezTo>
                      <a:cubicBezTo>
                        <a:pt x="56936" y="42934"/>
                        <a:pt x="56905" y="42354"/>
                        <a:pt x="56976" y="42005"/>
                      </a:cubicBezTo>
                      <a:cubicBezTo>
                        <a:pt x="57039" y="41656"/>
                        <a:pt x="57833" y="41616"/>
                        <a:pt x="57833" y="41616"/>
                      </a:cubicBezTo>
                      <a:cubicBezTo>
                        <a:pt x="57882" y="41615"/>
                        <a:pt x="57932" y="41614"/>
                        <a:pt x="57983" y="41614"/>
                      </a:cubicBezTo>
                      <a:close/>
                      <a:moveTo>
                        <a:pt x="34954" y="41615"/>
                      </a:moveTo>
                      <a:cubicBezTo>
                        <a:pt x="36312" y="41615"/>
                        <a:pt x="38576" y="42007"/>
                        <a:pt x="39379" y="42362"/>
                      </a:cubicBezTo>
                      <a:cubicBezTo>
                        <a:pt x="39942" y="42608"/>
                        <a:pt x="40014" y="42862"/>
                        <a:pt x="39998" y="42989"/>
                      </a:cubicBezTo>
                      <a:cubicBezTo>
                        <a:pt x="39958" y="43053"/>
                        <a:pt x="39958" y="43132"/>
                        <a:pt x="39990" y="43196"/>
                      </a:cubicBezTo>
                      <a:cubicBezTo>
                        <a:pt x="40125" y="43473"/>
                        <a:pt x="40244" y="43624"/>
                        <a:pt x="39593" y="43902"/>
                      </a:cubicBezTo>
                      <a:cubicBezTo>
                        <a:pt x="38942" y="44188"/>
                        <a:pt x="38513" y="44529"/>
                        <a:pt x="37902" y="44839"/>
                      </a:cubicBezTo>
                      <a:lnTo>
                        <a:pt x="37878" y="44855"/>
                      </a:lnTo>
                      <a:cubicBezTo>
                        <a:pt x="37878" y="44855"/>
                        <a:pt x="37561" y="45077"/>
                        <a:pt x="36783" y="45220"/>
                      </a:cubicBezTo>
                      <a:cubicBezTo>
                        <a:pt x="36013" y="45355"/>
                        <a:pt x="34838" y="45442"/>
                        <a:pt x="34838" y="45442"/>
                      </a:cubicBezTo>
                      <a:cubicBezTo>
                        <a:pt x="34161" y="45523"/>
                        <a:pt x="33476" y="45570"/>
                        <a:pt x="32798" y="45570"/>
                      </a:cubicBezTo>
                      <a:cubicBezTo>
                        <a:pt x="32745" y="45570"/>
                        <a:pt x="32692" y="45570"/>
                        <a:pt x="32640" y="45569"/>
                      </a:cubicBezTo>
                      <a:cubicBezTo>
                        <a:pt x="31449" y="45545"/>
                        <a:pt x="31330" y="44982"/>
                        <a:pt x="31473" y="44418"/>
                      </a:cubicBezTo>
                      <a:cubicBezTo>
                        <a:pt x="31616" y="43847"/>
                        <a:pt x="32330" y="43791"/>
                        <a:pt x="33060" y="43362"/>
                      </a:cubicBezTo>
                      <a:cubicBezTo>
                        <a:pt x="33783" y="42934"/>
                        <a:pt x="33822" y="42354"/>
                        <a:pt x="33933" y="42005"/>
                      </a:cubicBezTo>
                      <a:cubicBezTo>
                        <a:pt x="34045" y="41656"/>
                        <a:pt x="34838" y="41616"/>
                        <a:pt x="34838" y="41616"/>
                      </a:cubicBezTo>
                      <a:cubicBezTo>
                        <a:pt x="34876" y="41615"/>
                        <a:pt x="34915" y="41615"/>
                        <a:pt x="34954" y="41615"/>
                      </a:cubicBezTo>
                      <a:close/>
                      <a:moveTo>
                        <a:pt x="49839" y="42840"/>
                      </a:moveTo>
                      <a:cubicBezTo>
                        <a:pt x="50114" y="42840"/>
                        <a:pt x="50465" y="42892"/>
                        <a:pt x="51007" y="42989"/>
                      </a:cubicBezTo>
                      <a:cubicBezTo>
                        <a:pt x="52063" y="43180"/>
                        <a:pt x="52618" y="43378"/>
                        <a:pt x="52999" y="43418"/>
                      </a:cubicBezTo>
                      <a:cubicBezTo>
                        <a:pt x="53380" y="43450"/>
                        <a:pt x="53730" y="43450"/>
                        <a:pt x="53936" y="43473"/>
                      </a:cubicBezTo>
                      <a:cubicBezTo>
                        <a:pt x="54499" y="43553"/>
                        <a:pt x="54801" y="43696"/>
                        <a:pt x="54666" y="44029"/>
                      </a:cubicBezTo>
                      <a:cubicBezTo>
                        <a:pt x="54523" y="44394"/>
                        <a:pt x="54523" y="44799"/>
                        <a:pt x="54666" y="45172"/>
                      </a:cubicBezTo>
                      <a:cubicBezTo>
                        <a:pt x="54825" y="45529"/>
                        <a:pt x="55285" y="45609"/>
                        <a:pt x="56055" y="45783"/>
                      </a:cubicBezTo>
                      <a:cubicBezTo>
                        <a:pt x="56825" y="45958"/>
                        <a:pt x="57286" y="46117"/>
                        <a:pt x="56690" y="46577"/>
                      </a:cubicBezTo>
                      <a:cubicBezTo>
                        <a:pt x="56224" y="46949"/>
                        <a:pt x="55572" y="47035"/>
                        <a:pt x="54767" y="47035"/>
                      </a:cubicBezTo>
                      <a:cubicBezTo>
                        <a:pt x="54558" y="47035"/>
                        <a:pt x="54339" y="47030"/>
                        <a:pt x="54111" y="47022"/>
                      </a:cubicBezTo>
                      <a:cubicBezTo>
                        <a:pt x="53912" y="47014"/>
                        <a:pt x="53737" y="47010"/>
                        <a:pt x="53578" y="47010"/>
                      </a:cubicBezTo>
                      <a:cubicBezTo>
                        <a:pt x="52847" y="47010"/>
                        <a:pt x="52437" y="47096"/>
                        <a:pt x="51459" y="47363"/>
                      </a:cubicBezTo>
                      <a:cubicBezTo>
                        <a:pt x="50574" y="47600"/>
                        <a:pt x="49658" y="47776"/>
                        <a:pt x="48834" y="47776"/>
                      </a:cubicBezTo>
                      <a:cubicBezTo>
                        <a:pt x="48557" y="47776"/>
                        <a:pt x="48290" y="47756"/>
                        <a:pt x="48038" y="47712"/>
                      </a:cubicBezTo>
                      <a:cubicBezTo>
                        <a:pt x="47022" y="47545"/>
                        <a:pt x="46506" y="47133"/>
                        <a:pt x="46649" y="46768"/>
                      </a:cubicBezTo>
                      <a:cubicBezTo>
                        <a:pt x="46776" y="46394"/>
                        <a:pt x="47443" y="45942"/>
                        <a:pt x="47872" y="45775"/>
                      </a:cubicBezTo>
                      <a:cubicBezTo>
                        <a:pt x="48300" y="45601"/>
                        <a:pt x="48499" y="45109"/>
                        <a:pt x="48610" y="44791"/>
                      </a:cubicBezTo>
                      <a:cubicBezTo>
                        <a:pt x="48713" y="44474"/>
                        <a:pt x="49046" y="44418"/>
                        <a:pt x="48935" y="44124"/>
                      </a:cubicBezTo>
                      <a:cubicBezTo>
                        <a:pt x="48824" y="43831"/>
                        <a:pt x="48689" y="43196"/>
                        <a:pt x="49150" y="42989"/>
                      </a:cubicBezTo>
                      <a:cubicBezTo>
                        <a:pt x="49379" y="42888"/>
                        <a:pt x="49574" y="42840"/>
                        <a:pt x="49839" y="42840"/>
                      </a:cubicBezTo>
                      <a:close/>
                      <a:moveTo>
                        <a:pt x="26706" y="42837"/>
                      </a:moveTo>
                      <a:cubicBezTo>
                        <a:pt x="26981" y="42837"/>
                        <a:pt x="27324" y="42889"/>
                        <a:pt x="27845" y="42989"/>
                      </a:cubicBezTo>
                      <a:cubicBezTo>
                        <a:pt x="28877" y="43180"/>
                        <a:pt x="29409" y="43378"/>
                        <a:pt x="29790" y="43410"/>
                      </a:cubicBezTo>
                      <a:cubicBezTo>
                        <a:pt x="30163" y="43450"/>
                        <a:pt x="30504" y="43442"/>
                        <a:pt x="30711" y="43473"/>
                      </a:cubicBezTo>
                      <a:cubicBezTo>
                        <a:pt x="31266" y="43553"/>
                        <a:pt x="31552" y="43688"/>
                        <a:pt x="31370" y="44021"/>
                      </a:cubicBezTo>
                      <a:cubicBezTo>
                        <a:pt x="31187" y="44355"/>
                        <a:pt x="31108" y="44807"/>
                        <a:pt x="31219" y="45172"/>
                      </a:cubicBezTo>
                      <a:cubicBezTo>
                        <a:pt x="31330" y="45537"/>
                        <a:pt x="31782" y="45617"/>
                        <a:pt x="32528" y="45791"/>
                      </a:cubicBezTo>
                      <a:cubicBezTo>
                        <a:pt x="33275" y="45958"/>
                        <a:pt x="33719" y="46117"/>
                        <a:pt x="33068" y="46585"/>
                      </a:cubicBezTo>
                      <a:cubicBezTo>
                        <a:pt x="32546" y="46950"/>
                        <a:pt x="31889" y="47036"/>
                        <a:pt x="31085" y="47036"/>
                      </a:cubicBezTo>
                      <a:cubicBezTo>
                        <a:pt x="30875" y="47036"/>
                        <a:pt x="30655" y="47030"/>
                        <a:pt x="30425" y="47022"/>
                      </a:cubicBezTo>
                      <a:cubicBezTo>
                        <a:pt x="30250" y="47017"/>
                        <a:pt x="30094" y="47014"/>
                        <a:pt x="29951" y="47014"/>
                      </a:cubicBezTo>
                      <a:cubicBezTo>
                        <a:pt x="29180" y="47014"/>
                        <a:pt x="28764" y="47095"/>
                        <a:pt x="27734" y="47363"/>
                      </a:cubicBezTo>
                      <a:cubicBezTo>
                        <a:pt x="26809" y="47607"/>
                        <a:pt x="25867" y="47780"/>
                        <a:pt x="25038" y="47780"/>
                      </a:cubicBezTo>
                      <a:cubicBezTo>
                        <a:pt x="24764" y="47780"/>
                        <a:pt x="24502" y="47761"/>
                        <a:pt x="24258" y="47720"/>
                      </a:cubicBezTo>
                      <a:cubicBezTo>
                        <a:pt x="23273" y="47545"/>
                        <a:pt x="22813" y="47133"/>
                        <a:pt x="22996" y="46760"/>
                      </a:cubicBezTo>
                      <a:cubicBezTo>
                        <a:pt x="23186" y="46394"/>
                        <a:pt x="23900" y="45942"/>
                        <a:pt x="24353" y="45767"/>
                      </a:cubicBezTo>
                      <a:cubicBezTo>
                        <a:pt x="24805" y="45601"/>
                        <a:pt x="25067" y="45101"/>
                        <a:pt x="25218" y="44783"/>
                      </a:cubicBezTo>
                      <a:cubicBezTo>
                        <a:pt x="25361" y="44466"/>
                        <a:pt x="25702" y="44410"/>
                        <a:pt x="25631" y="44124"/>
                      </a:cubicBezTo>
                      <a:cubicBezTo>
                        <a:pt x="25559" y="43831"/>
                        <a:pt x="25504" y="43188"/>
                        <a:pt x="25988" y="42989"/>
                      </a:cubicBezTo>
                      <a:cubicBezTo>
                        <a:pt x="26232" y="42887"/>
                        <a:pt x="26436" y="42837"/>
                        <a:pt x="26706" y="42837"/>
                      </a:cubicBezTo>
                      <a:close/>
                      <a:moveTo>
                        <a:pt x="41899" y="42631"/>
                      </a:moveTo>
                      <a:cubicBezTo>
                        <a:pt x="42089" y="42631"/>
                        <a:pt x="42303" y="42639"/>
                        <a:pt x="42546" y="42656"/>
                      </a:cubicBezTo>
                      <a:cubicBezTo>
                        <a:pt x="43427" y="42711"/>
                        <a:pt x="44141" y="42870"/>
                        <a:pt x="44562" y="43394"/>
                      </a:cubicBezTo>
                      <a:cubicBezTo>
                        <a:pt x="44982" y="43910"/>
                        <a:pt x="45316" y="44180"/>
                        <a:pt x="45840" y="44410"/>
                      </a:cubicBezTo>
                      <a:cubicBezTo>
                        <a:pt x="46364" y="44640"/>
                        <a:pt x="47189" y="45053"/>
                        <a:pt x="47070" y="45474"/>
                      </a:cubicBezTo>
                      <a:cubicBezTo>
                        <a:pt x="46951" y="45894"/>
                        <a:pt x="46602" y="45998"/>
                        <a:pt x="46419" y="46299"/>
                      </a:cubicBezTo>
                      <a:cubicBezTo>
                        <a:pt x="46229" y="46609"/>
                        <a:pt x="46395" y="46910"/>
                        <a:pt x="45395" y="47077"/>
                      </a:cubicBezTo>
                      <a:cubicBezTo>
                        <a:pt x="44403" y="47236"/>
                        <a:pt x="44212" y="47093"/>
                        <a:pt x="43935" y="47395"/>
                      </a:cubicBezTo>
                      <a:cubicBezTo>
                        <a:pt x="43694" y="47649"/>
                        <a:pt x="43273" y="48016"/>
                        <a:pt x="42534" y="48016"/>
                      </a:cubicBezTo>
                      <a:cubicBezTo>
                        <a:pt x="42396" y="48016"/>
                        <a:pt x="42246" y="48003"/>
                        <a:pt x="42085" y="47974"/>
                      </a:cubicBezTo>
                      <a:cubicBezTo>
                        <a:pt x="41069" y="47799"/>
                        <a:pt x="40037" y="47593"/>
                        <a:pt x="39490" y="47077"/>
                      </a:cubicBezTo>
                      <a:cubicBezTo>
                        <a:pt x="39212" y="46791"/>
                        <a:pt x="38894" y="46561"/>
                        <a:pt x="38545" y="46379"/>
                      </a:cubicBezTo>
                      <a:cubicBezTo>
                        <a:pt x="38323" y="46236"/>
                        <a:pt x="37442" y="45672"/>
                        <a:pt x="38093" y="45117"/>
                      </a:cubicBezTo>
                      <a:cubicBezTo>
                        <a:pt x="38744" y="44569"/>
                        <a:pt x="38609" y="44537"/>
                        <a:pt x="39450" y="44243"/>
                      </a:cubicBezTo>
                      <a:cubicBezTo>
                        <a:pt x="40283" y="43942"/>
                        <a:pt x="40426" y="43688"/>
                        <a:pt x="40442" y="43346"/>
                      </a:cubicBezTo>
                      <a:cubicBezTo>
                        <a:pt x="40456" y="43047"/>
                        <a:pt x="40531" y="42631"/>
                        <a:pt x="41899" y="42631"/>
                      </a:cubicBezTo>
                      <a:close/>
                      <a:moveTo>
                        <a:pt x="65044" y="42625"/>
                      </a:moveTo>
                      <a:cubicBezTo>
                        <a:pt x="65227" y="42625"/>
                        <a:pt x="65434" y="42632"/>
                        <a:pt x="65668" y="42648"/>
                      </a:cubicBezTo>
                      <a:cubicBezTo>
                        <a:pt x="66557" y="42711"/>
                        <a:pt x="67287" y="42870"/>
                        <a:pt x="67779" y="43386"/>
                      </a:cubicBezTo>
                      <a:cubicBezTo>
                        <a:pt x="68263" y="43910"/>
                        <a:pt x="68636" y="44180"/>
                        <a:pt x="69192" y="44410"/>
                      </a:cubicBezTo>
                      <a:cubicBezTo>
                        <a:pt x="69747" y="44640"/>
                        <a:pt x="70621" y="45053"/>
                        <a:pt x="70549" y="45466"/>
                      </a:cubicBezTo>
                      <a:cubicBezTo>
                        <a:pt x="70486" y="45886"/>
                        <a:pt x="70152" y="45998"/>
                        <a:pt x="70009" y="46299"/>
                      </a:cubicBezTo>
                      <a:cubicBezTo>
                        <a:pt x="69859" y="46601"/>
                        <a:pt x="70065" y="46910"/>
                        <a:pt x="69089" y="47069"/>
                      </a:cubicBezTo>
                      <a:cubicBezTo>
                        <a:pt x="68112" y="47236"/>
                        <a:pt x="67906" y="47093"/>
                        <a:pt x="67668" y="47395"/>
                      </a:cubicBezTo>
                      <a:cubicBezTo>
                        <a:pt x="67460" y="47649"/>
                        <a:pt x="67084" y="48016"/>
                        <a:pt x="66349" y="48016"/>
                      </a:cubicBezTo>
                      <a:cubicBezTo>
                        <a:pt x="66211" y="48016"/>
                        <a:pt x="66061" y="48003"/>
                        <a:pt x="65898" y="47974"/>
                      </a:cubicBezTo>
                      <a:cubicBezTo>
                        <a:pt x="64858" y="47799"/>
                        <a:pt x="63794" y="47593"/>
                        <a:pt x="63183" y="47077"/>
                      </a:cubicBezTo>
                      <a:cubicBezTo>
                        <a:pt x="62866" y="46791"/>
                        <a:pt x="62524" y="46561"/>
                        <a:pt x="62143" y="46371"/>
                      </a:cubicBezTo>
                      <a:cubicBezTo>
                        <a:pt x="61905" y="46228"/>
                        <a:pt x="60953" y="45672"/>
                        <a:pt x="61532" y="45117"/>
                      </a:cubicBezTo>
                      <a:cubicBezTo>
                        <a:pt x="62112" y="44569"/>
                        <a:pt x="61977" y="44537"/>
                        <a:pt x="62770" y="44235"/>
                      </a:cubicBezTo>
                      <a:cubicBezTo>
                        <a:pt x="63572" y="43942"/>
                        <a:pt x="63675" y="43688"/>
                        <a:pt x="63651" y="43346"/>
                      </a:cubicBezTo>
                      <a:cubicBezTo>
                        <a:pt x="63630" y="43045"/>
                        <a:pt x="63647" y="42625"/>
                        <a:pt x="65044" y="42625"/>
                      </a:cubicBezTo>
                      <a:close/>
                      <a:moveTo>
                        <a:pt x="18807" y="42625"/>
                      </a:moveTo>
                      <a:cubicBezTo>
                        <a:pt x="18990" y="42625"/>
                        <a:pt x="19194" y="42632"/>
                        <a:pt x="19424" y="42648"/>
                      </a:cubicBezTo>
                      <a:cubicBezTo>
                        <a:pt x="20297" y="42711"/>
                        <a:pt x="20995" y="42870"/>
                        <a:pt x="21345" y="43386"/>
                      </a:cubicBezTo>
                      <a:cubicBezTo>
                        <a:pt x="21694" y="43910"/>
                        <a:pt x="22003" y="44180"/>
                        <a:pt x="22503" y="44410"/>
                      </a:cubicBezTo>
                      <a:cubicBezTo>
                        <a:pt x="22996" y="44640"/>
                        <a:pt x="23758" y="45053"/>
                        <a:pt x="23591" y="45474"/>
                      </a:cubicBezTo>
                      <a:cubicBezTo>
                        <a:pt x="23416" y="45886"/>
                        <a:pt x="23051" y="45998"/>
                        <a:pt x="22829" y="46299"/>
                      </a:cubicBezTo>
                      <a:cubicBezTo>
                        <a:pt x="22599" y="46609"/>
                        <a:pt x="22726" y="46910"/>
                        <a:pt x="21710" y="47077"/>
                      </a:cubicBezTo>
                      <a:cubicBezTo>
                        <a:pt x="20694" y="47236"/>
                        <a:pt x="20519" y="47093"/>
                        <a:pt x="20202" y="47395"/>
                      </a:cubicBezTo>
                      <a:cubicBezTo>
                        <a:pt x="19805" y="47797"/>
                        <a:pt x="19269" y="48020"/>
                        <a:pt x="18716" y="48020"/>
                      </a:cubicBezTo>
                      <a:cubicBezTo>
                        <a:pt x="18571" y="48020"/>
                        <a:pt x="18425" y="48005"/>
                        <a:pt x="18281" y="47974"/>
                      </a:cubicBezTo>
                      <a:cubicBezTo>
                        <a:pt x="17288" y="47799"/>
                        <a:pt x="16280" y="47593"/>
                        <a:pt x="15796" y="47077"/>
                      </a:cubicBezTo>
                      <a:cubicBezTo>
                        <a:pt x="15558" y="46791"/>
                        <a:pt x="15264" y="46553"/>
                        <a:pt x="14939" y="46371"/>
                      </a:cubicBezTo>
                      <a:cubicBezTo>
                        <a:pt x="14741" y="46228"/>
                        <a:pt x="13931" y="45672"/>
                        <a:pt x="14653" y="45117"/>
                      </a:cubicBezTo>
                      <a:cubicBezTo>
                        <a:pt x="15376" y="44569"/>
                        <a:pt x="15249" y="44537"/>
                        <a:pt x="16122" y="44235"/>
                      </a:cubicBezTo>
                      <a:cubicBezTo>
                        <a:pt x="16995" y="43942"/>
                        <a:pt x="17169" y="43688"/>
                        <a:pt x="17233" y="43346"/>
                      </a:cubicBezTo>
                      <a:cubicBezTo>
                        <a:pt x="17289" y="43045"/>
                        <a:pt x="17413" y="42625"/>
                        <a:pt x="18807" y="42625"/>
                      </a:cubicBezTo>
                      <a:close/>
                      <a:moveTo>
                        <a:pt x="7116" y="47138"/>
                      </a:moveTo>
                      <a:cubicBezTo>
                        <a:pt x="7361" y="47138"/>
                        <a:pt x="7472" y="47158"/>
                        <a:pt x="7795" y="47220"/>
                      </a:cubicBezTo>
                      <a:cubicBezTo>
                        <a:pt x="8295" y="47315"/>
                        <a:pt x="8152" y="47530"/>
                        <a:pt x="8129" y="47823"/>
                      </a:cubicBezTo>
                      <a:cubicBezTo>
                        <a:pt x="8105" y="48125"/>
                        <a:pt x="8716" y="48418"/>
                        <a:pt x="8240" y="48760"/>
                      </a:cubicBezTo>
                      <a:cubicBezTo>
                        <a:pt x="8042" y="48902"/>
                        <a:pt x="7873" y="48927"/>
                        <a:pt x="7679" y="48927"/>
                      </a:cubicBezTo>
                      <a:cubicBezTo>
                        <a:pt x="7571" y="48927"/>
                        <a:pt x="7455" y="48919"/>
                        <a:pt x="7322" y="48919"/>
                      </a:cubicBezTo>
                      <a:cubicBezTo>
                        <a:pt x="7120" y="48919"/>
                        <a:pt x="6878" y="48937"/>
                        <a:pt x="6565" y="49030"/>
                      </a:cubicBezTo>
                      <a:cubicBezTo>
                        <a:pt x="5775" y="49255"/>
                        <a:pt x="5637" y="49444"/>
                        <a:pt x="4540" y="49444"/>
                      </a:cubicBezTo>
                      <a:cubicBezTo>
                        <a:pt x="4403" y="49444"/>
                        <a:pt x="4251" y="49441"/>
                        <a:pt x="4080" y="49434"/>
                      </a:cubicBezTo>
                      <a:cubicBezTo>
                        <a:pt x="2556" y="49371"/>
                        <a:pt x="1390" y="49395"/>
                        <a:pt x="1199" y="49188"/>
                      </a:cubicBezTo>
                      <a:cubicBezTo>
                        <a:pt x="1009" y="48990"/>
                        <a:pt x="1072" y="48490"/>
                        <a:pt x="969" y="48323"/>
                      </a:cubicBezTo>
                      <a:cubicBezTo>
                        <a:pt x="866" y="48157"/>
                        <a:pt x="723" y="47958"/>
                        <a:pt x="1310" y="47934"/>
                      </a:cubicBezTo>
                      <a:cubicBezTo>
                        <a:pt x="1361" y="47933"/>
                        <a:pt x="1408" y="47932"/>
                        <a:pt x="1453" y="47932"/>
                      </a:cubicBezTo>
                      <a:cubicBezTo>
                        <a:pt x="1617" y="47932"/>
                        <a:pt x="1753" y="47940"/>
                        <a:pt x="1904" y="47940"/>
                      </a:cubicBezTo>
                      <a:cubicBezTo>
                        <a:pt x="2187" y="47940"/>
                        <a:pt x="2525" y="47914"/>
                        <a:pt x="3215" y="47768"/>
                      </a:cubicBezTo>
                      <a:cubicBezTo>
                        <a:pt x="4366" y="47530"/>
                        <a:pt x="4914" y="47188"/>
                        <a:pt x="6112" y="47164"/>
                      </a:cubicBezTo>
                      <a:cubicBezTo>
                        <a:pt x="6645" y="47150"/>
                        <a:pt x="6922" y="47138"/>
                        <a:pt x="7116" y="47138"/>
                      </a:cubicBezTo>
                      <a:close/>
                      <a:moveTo>
                        <a:pt x="30823" y="47138"/>
                      </a:moveTo>
                      <a:cubicBezTo>
                        <a:pt x="31068" y="47138"/>
                        <a:pt x="31180" y="47158"/>
                        <a:pt x="31512" y="47220"/>
                      </a:cubicBezTo>
                      <a:cubicBezTo>
                        <a:pt x="32013" y="47315"/>
                        <a:pt x="31901" y="47530"/>
                        <a:pt x="31917" y="47823"/>
                      </a:cubicBezTo>
                      <a:cubicBezTo>
                        <a:pt x="31933" y="48125"/>
                        <a:pt x="32584" y="48418"/>
                        <a:pt x="32155" y="48760"/>
                      </a:cubicBezTo>
                      <a:cubicBezTo>
                        <a:pt x="31974" y="48902"/>
                        <a:pt x="31808" y="48927"/>
                        <a:pt x="31614" y="48927"/>
                      </a:cubicBezTo>
                      <a:cubicBezTo>
                        <a:pt x="31506" y="48927"/>
                        <a:pt x="31389" y="48919"/>
                        <a:pt x="31256" y="48919"/>
                      </a:cubicBezTo>
                      <a:cubicBezTo>
                        <a:pt x="31054" y="48919"/>
                        <a:pt x="30815" y="48937"/>
                        <a:pt x="30512" y="49030"/>
                      </a:cubicBezTo>
                      <a:cubicBezTo>
                        <a:pt x="29750" y="49255"/>
                        <a:pt x="29634" y="49444"/>
                        <a:pt x="28536" y="49444"/>
                      </a:cubicBezTo>
                      <a:cubicBezTo>
                        <a:pt x="28399" y="49444"/>
                        <a:pt x="28247" y="49441"/>
                        <a:pt x="28076" y="49434"/>
                      </a:cubicBezTo>
                      <a:cubicBezTo>
                        <a:pt x="26544" y="49371"/>
                        <a:pt x="25385" y="49395"/>
                        <a:pt x="25162" y="49188"/>
                      </a:cubicBezTo>
                      <a:cubicBezTo>
                        <a:pt x="24940" y="48990"/>
                        <a:pt x="24948" y="48490"/>
                        <a:pt x="24821" y="48323"/>
                      </a:cubicBezTo>
                      <a:cubicBezTo>
                        <a:pt x="24694" y="48157"/>
                        <a:pt x="24527" y="47958"/>
                        <a:pt x="25115" y="47934"/>
                      </a:cubicBezTo>
                      <a:cubicBezTo>
                        <a:pt x="25165" y="47933"/>
                        <a:pt x="25212" y="47932"/>
                        <a:pt x="25257" y="47932"/>
                      </a:cubicBezTo>
                      <a:cubicBezTo>
                        <a:pt x="25422" y="47932"/>
                        <a:pt x="25558" y="47940"/>
                        <a:pt x="25709" y="47940"/>
                      </a:cubicBezTo>
                      <a:cubicBezTo>
                        <a:pt x="25991" y="47940"/>
                        <a:pt x="26325" y="47914"/>
                        <a:pt x="26996" y="47768"/>
                      </a:cubicBezTo>
                      <a:cubicBezTo>
                        <a:pt x="28131" y="47530"/>
                        <a:pt x="28623" y="47188"/>
                        <a:pt x="29822" y="47164"/>
                      </a:cubicBezTo>
                      <a:cubicBezTo>
                        <a:pt x="30354" y="47150"/>
                        <a:pt x="30630" y="47138"/>
                        <a:pt x="30823" y="47138"/>
                      </a:cubicBezTo>
                      <a:close/>
                      <a:moveTo>
                        <a:pt x="54513" y="47138"/>
                      </a:moveTo>
                      <a:cubicBezTo>
                        <a:pt x="54756" y="47138"/>
                        <a:pt x="54872" y="47158"/>
                        <a:pt x="55214" y="47220"/>
                      </a:cubicBezTo>
                      <a:cubicBezTo>
                        <a:pt x="55738" y="47315"/>
                        <a:pt x="55650" y="47530"/>
                        <a:pt x="55706" y="47823"/>
                      </a:cubicBezTo>
                      <a:cubicBezTo>
                        <a:pt x="55762" y="48125"/>
                        <a:pt x="56452" y="48418"/>
                        <a:pt x="56063" y="48760"/>
                      </a:cubicBezTo>
                      <a:cubicBezTo>
                        <a:pt x="55902" y="48902"/>
                        <a:pt x="55739" y="48927"/>
                        <a:pt x="55545" y="48927"/>
                      </a:cubicBezTo>
                      <a:cubicBezTo>
                        <a:pt x="55436" y="48927"/>
                        <a:pt x="55317" y="48919"/>
                        <a:pt x="55184" y="48919"/>
                      </a:cubicBezTo>
                      <a:cubicBezTo>
                        <a:pt x="54981" y="48919"/>
                        <a:pt x="54743" y="48937"/>
                        <a:pt x="54452" y="49030"/>
                      </a:cubicBezTo>
                      <a:cubicBezTo>
                        <a:pt x="53718" y="49255"/>
                        <a:pt x="53630" y="49444"/>
                        <a:pt x="52533" y="49444"/>
                      </a:cubicBezTo>
                      <a:cubicBezTo>
                        <a:pt x="52396" y="49444"/>
                        <a:pt x="52243" y="49441"/>
                        <a:pt x="52071" y="49434"/>
                      </a:cubicBezTo>
                      <a:cubicBezTo>
                        <a:pt x="50523" y="49371"/>
                        <a:pt x="49372" y="49395"/>
                        <a:pt x="49126" y="49188"/>
                      </a:cubicBezTo>
                      <a:cubicBezTo>
                        <a:pt x="48880" y="48990"/>
                        <a:pt x="48824" y="48490"/>
                        <a:pt x="48673" y="48323"/>
                      </a:cubicBezTo>
                      <a:cubicBezTo>
                        <a:pt x="48530" y="48157"/>
                        <a:pt x="48332" y="47958"/>
                        <a:pt x="48911" y="47934"/>
                      </a:cubicBezTo>
                      <a:cubicBezTo>
                        <a:pt x="48962" y="47933"/>
                        <a:pt x="49009" y="47932"/>
                        <a:pt x="49054" y="47932"/>
                      </a:cubicBezTo>
                      <a:cubicBezTo>
                        <a:pt x="49219" y="47932"/>
                        <a:pt x="49356" y="47940"/>
                        <a:pt x="49506" y="47940"/>
                      </a:cubicBezTo>
                      <a:cubicBezTo>
                        <a:pt x="49788" y="47940"/>
                        <a:pt x="50116" y="47914"/>
                        <a:pt x="50769" y="47768"/>
                      </a:cubicBezTo>
                      <a:cubicBezTo>
                        <a:pt x="51864" y="47530"/>
                        <a:pt x="52325" y="47188"/>
                        <a:pt x="53523" y="47164"/>
                      </a:cubicBezTo>
                      <a:cubicBezTo>
                        <a:pt x="54049" y="47150"/>
                        <a:pt x="54321" y="47138"/>
                        <a:pt x="54513" y="47138"/>
                      </a:cubicBezTo>
                      <a:close/>
                      <a:moveTo>
                        <a:pt x="59439" y="45462"/>
                      </a:moveTo>
                      <a:cubicBezTo>
                        <a:pt x="59979" y="45462"/>
                        <a:pt x="60681" y="45525"/>
                        <a:pt x="61008" y="45871"/>
                      </a:cubicBezTo>
                      <a:cubicBezTo>
                        <a:pt x="61103" y="45998"/>
                        <a:pt x="61223" y="46109"/>
                        <a:pt x="61365" y="46180"/>
                      </a:cubicBezTo>
                      <a:cubicBezTo>
                        <a:pt x="62016" y="46529"/>
                        <a:pt x="62405" y="46601"/>
                        <a:pt x="62913" y="47069"/>
                      </a:cubicBezTo>
                      <a:cubicBezTo>
                        <a:pt x="63429" y="47545"/>
                        <a:pt x="64628" y="48014"/>
                        <a:pt x="65326" y="48093"/>
                      </a:cubicBezTo>
                      <a:cubicBezTo>
                        <a:pt x="66033" y="48172"/>
                        <a:pt x="67025" y="48236"/>
                        <a:pt x="67215" y="48418"/>
                      </a:cubicBezTo>
                      <a:cubicBezTo>
                        <a:pt x="67398" y="48601"/>
                        <a:pt x="66525" y="48847"/>
                        <a:pt x="65683" y="49046"/>
                      </a:cubicBezTo>
                      <a:cubicBezTo>
                        <a:pt x="64842" y="49252"/>
                        <a:pt x="63826" y="49379"/>
                        <a:pt x="62516" y="49482"/>
                      </a:cubicBezTo>
                      <a:cubicBezTo>
                        <a:pt x="61635" y="49554"/>
                        <a:pt x="61032" y="49649"/>
                        <a:pt x="60643" y="49839"/>
                      </a:cubicBezTo>
                      <a:lnTo>
                        <a:pt x="60643" y="49831"/>
                      </a:lnTo>
                      <a:lnTo>
                        <a:pt x="60619" y="49847"/>
                      </a:lnTo>
                      <a:cubicBezTo>
                        <a:pt x="60595" y="49863"/>
                        <a:pt x="60572" y="49871"/>
                        <a:pt x="60548" y="49887"/>
                      </a:cubicBezTo>
                      <a:cubicBezTo>
                        <a:pt x="60373" y="49958"/>
                        <a:pt x="60183" y="49990"/>
                        <a:pt x="59992" y="49998"/>
                      </a:cubicBezTo>
                      <a:cubicBezTo>
                        <a:pt x="59906" y="50000"/>
                        <a:pt x="59820" y="50001"/>
                        <a:pt x="59734" y="50001"/>
                      </a:cubicBezTo>
                      <a:cubicBezTo>
                        <a:pt x="59455" y="50001"/>
                        <a:pt x="59176" y="49991"/>
                        <a:pt x="58897" y="49966"/>
                      </a:cubicBezTo>
                      <a:cubicBezTo>
                        <a:pt x="58643" y="49958"/>
                        <a:pt x="58389" y="49935"/>
                        <a:pt x="58143" y="49879"/>
                      </a:cubicBezTo>
                      <a:cubicBezTo>
                        <a:pt x="57770" y="49792"/>
                        <a:pt x="57579" y="49482"/>
                        <a:pt x="57357" y="49157"/>
                      </a:cubicBezTo>
                      <a:cubicBezTo>
                        <a:pt x="57135" y="48823"/>
                        <a:pt x="56785" y="48855"/>
                        <a:pt x="56325" y="48434"/>
                      </a:cubicBezTo>
                      <a:cubicBezTo>
                        <a:pt x="55873" y="48014"/>
                        <a:pt x="55952" y="47323"/>
                        <a:pt x="56285" y="47085"/>
                      </a:cubicBezTo>
                      <a:cubicBezTo>
                        <a:pt x="56611" y="46855"/>
                        <a:pt x="57166" y="46664"/>
                        <a:pt x="57532" y="46220"/>
                      </a:cubicBezTo>
                      <a:cubicBezTo>
                        <a:pt x="57754" y="45950"/>
                        <a:pt x="58024" y="45728"/>
                        <a:pt x="58333" y="45569"/>
                      </a:cubicBezTo>
                      <a:cubicBezTo>
                        <a:pt x="58333" y="45569"/>
                        <a:pt x="58500" y="45505"/>
                        <a:pt x="59000" y="45474"/>
                      </a:cubicBezTo>
                      <a:cubicBezTo>
                        <a:pt x="59120" y="45468"/>
                        <a:pt x="59272" y="45462"/>
                        <a:pt x="59439" y="45462"/>
                      </a:cubicBezTo>
                      <a:close/>
                      <a:moveTo>
                        <a:pt x="12474" y="45462"/>
                      </a:moveTo>
                      <a:cubicBezTo>
                        <a:pt x="13013" y="45462"/>
                        <a:pt x="13703" y="45525"/>
                        <a:pt x="13939" y="45871"/>
                      </a:cubicBezTo>
                      <a:cubicBezTo>
                        <a:pt x="14002" y="45998"/>
                        <a:pt x="14098" y="46109"/>
                        <a:pt x="14217" y="46180"/>
                      </a:cubicBezTo>
                      <a:cubicBezTo>
                        <a:pt x="14772" y="46529"/>
                        <a:pt x="15145" y="46601"/>
                        <a:pt x="15542" y="47069"/>
                      </a:cubicBezTo>
                      <a:cubicBezTo>
                        <a:pt x="15931" y="47545"/>
                        <a:pt x="17003" y="48014"/>
                        <a:pt x="17685" y="48093"/>
                      </a:cubicBezTo>
                      <a:cubicBezTo>
                        <a:pt x="18368" y="48172"/>
                        <a:pt x="19344" y="48236"/>
                        <a:pt x="19487" y="48418"/>
                      </a:cubicBezTo>
                      <a:cubicBezTo>
                        <a:pt x="19630" y="48601"/>
                        <a:pt x="18693" y="48847"/>
                        <a:pt x="17796" y="49046"/>
                      </a:cubicBezTo>
                      <a:cubicBezTo>
                        <a:pt x="16900" y="49252"/>
                        <a:pt x="15860" y="49379"/>
                        <a:pt x="14526" y="49482"/>
                      </a:cubicBezTo>
                      <a:cubicBezTo>
                        <a:pt x="13621" y="49554"/>
                        <a:pt x="12986" y="49649"/>
                        <a:pt x="12558" y="49839"/>
                      </a:cubicBezTo>
                      <a:lnTo>
                        <a:pt x="12526" y="49855"/>
                      </a:lnTo>
                      <a:cubicBezTo>
                        <a:pt x="12502" y="49871"/>
                        <a:pt x="12470" y="49879"/>
                        <a:pt x="12447" y="49895"/>
                      </a:cubicBezTo>
                      <a:cubicBezTo>
                        <a:pt x="12256" y="49958"/>
                        <a:pt x="12058" y="49998"/>
                        <a:pt x="11851" y="49998"/>
                      </a:cubicBezTo>
                      <a:cubicBezTo>
                        <a:pt x="11732" y="50003"/>
                        <a:pt x="11612" y="50006"/>
                        <a:pt x="11492" y="50006"/>
                      </a:cubicBezTo>
                      <a:cubicBezTo>
                        <a:pt x="11252" y="50006"/>
                        <a:pt x="11010" y="49995"/>
                        <a:pt x="10772" y="49974"/>
                      </a:cubicBezTo>
                      <a:cubicBezTo>
                        <a:pt x="10526" y="49966"/>
                        <a:pt x="10280" y="49942"/>
                        <a:pt x="10042" y="49887"/>
                      </a:cubicBezTo>
                      <a:cubicBezTo>
                        <a:pt x="9692" y="49800"/>
                        <a:pt x="9573" y="49490"/>
                        <a:pt x="9438" y="49157"/>
                      </a:cubicBezTo>
                      <a:cubicBezTo>
                        <a:pt x="9303" y="48831"/>
                        <a:pt x="8946" y="48863"/>
                        <a:pt x="8597" y="48442"/>
                      </a:cubicBezTo>
                      <a:cubicBezTo>
                        <a:pt x="8256" y="48022"/>
                        <a:pt x="8510" y="47331"/>
                        <a:pt x="8906" y="47085"/>
                      </a:cubicBezTo>
                      <a:cubicBezTo>
                        <a:pt x="9303" y="46847"/>
                        <a:pt x="9891" y="46664"/>
                        <a:pt x="10375" y="46220"/>
                      </a:cubicBezTo>
                      <a:lnTo>
                        <a:pt x="10375" y="46212"/>
                      </a:lnTo>
                      <a:cubicBezTo>
                        <a:pt x="10661" y="45950"/>
                        <a:pt x="10986" y="45728"/>
                        <a:pt x="11343" y="45569"/>
                      </a:cubicBezTo>
                      <a:cubicBezTo>
                        <a:pt x="11566" y="45505"/>
                        <a:pt x="11804" y="45482"/>
                        <a:pt x="12034" y="45474"/>
                      </a:cubicBezTo>
                      <a:cubicBezTo>
                        <a:pt x="12154" y="45468"/>
                        <a:pt x="12307" y="45462"/>
                        <a:pt x="12474" y="45462"/>
                      </a:cubicBezTo>
                      <a:close/>
                      <a:moveTo>
                        <a:pt x="35961" y="45462"/>
                      </a:moveTo>
                      <a:cubicBezTo>
                        <a:pt x="36500" y="45462"/>
                        <a:pt x="37197" y="45525"/>
                        <a:pt x="37481" y="45871"/>
                      </a:cubicBezTo>
                      <a:cubicBezTo>
                        <a:pt x="37553" y="45998"/>
                        <a:pt x="37664" y="46109"/>
                        <a:pt x="37791" y="46180"/>
                      </a:cubicBezTo>
                      <a:cubicBezTo>
                        <a:pt x="38402" y="46537"/>
                        <a:pt x="38775" y="46601"/>
                        <a:pt x="39228" y="47069"/>
                      </a:cubicBezTo>
                      <a:cubicBezTo>
                        <a:pt x="39688" y="47545"/>
                        <a:pt x="40815" y="48014"/>
                        <a:pt x="41514" y="48093"/>
                      </a:cubicBezTo>
                      <a:cubicBezTo>
                        <a:pt x="42204" y="48172"/>
                        <a:pt x="43196" y="48236"/>
                        <a:pt x="43363" y="48418"/>
                      </a:cubicBezTo>
                      <a:cubicBezTo>
                        <a:pt x="43522" y="48601"/>
                        <a:pt x="42617" y="48847"/>
                        <a:pt x="41752" y="49053"/>
                      </a:cubicBezTo>
                      <a:cubicBezTo>
                        <a:pt x="40887" y="49252"/>
                        <a:pt x="39847" y="49379"/>
                        <a:pt x="38529" y="49482"/>
                      </a:cubicBezTo>
                      <a:cubicBezTo>
                        <a:pt x="37632" y="49554"/>
                        <a:pt x="37013" y="49649"/>
                        <a:pt x="36600" y="49839"/>
                      </a:cubicBezTo>
                      <a:lnTo>
                        <a:pt x="36577" y="49855"/>
                      </a:lnTo>
                      <a:cubicBezTo>
                        <a:pt x="36553" y="49871"/>
                        <a:pt x="36521" y="49879"/>
                        <a:pt x="36497" y="49895"/>
                      </a:cubicBezTo>
                      <a:cubicBezTo>
                        <a:pt x="36315" y="49966"/>
                        <a:pt x="36116" y="49998"/>
                        <a:pt x="35926" y="50006"/>
                      </a:cubicBezTo>
                      <a:cubicBezTo>
                        <a:pt x="35839" y="50008"/>
                        <a:pt x="35754" y="50009"/>
                        <a:pt x="35668" y="50009"/>
                      </a:cubicBezTo>
                      <a:cubicBezTo>
                        <a:pt x="35391" y="50009"/>
                        <a:pt x="35117" y="49998"/>
                        <a:pt x="34838" y="49974"/>
                      </a:cubicBezTo>
                      <a:cubicBezTo>
                        <a:pt x="34592" y="49966"/>
                        <a:pt x="34338" y="49942"/>
                        <a:pt x="34092" y="49887"/>
                      </a:cubicBezTo>
                      <a:cubicBezTo>
                        <a:pt x="33735" y="49800"/>
                        <a:pt x="33576" y="49490"/>
                        <a:pt x="33402" y="49157"/>
                      </a:cubicBezTo>
                      <a:cubicBezTo>
                        <a:pt x="33219" y="48831"/>
                        <a:pt x="32862" y="48863"/>
                        <a:pt x="32465" y="48442"/>
                      </a:cubicBezTo>
                      <a:cubicBezTo>
                        <a:pt x="32068" y="48022"/>
                        <a:pt x="32235" y="47331"/>
                        <a:pt x="32600" y="47085"/>
                      </a:cubicBezTo>
                      <a:cubicBezTo>
                        <a:pt x="32957" y="46855"/>
                        <a:pt x="33529" y="46664"/>
                        <a:pt x="33957" y="46220"/>
                      </a:cubicBezTo>
                      <a:cubicBezTo>
                        <a:pt x="34211" y="45950"/>
                        <a:pt x="34505" y="45728"/>
                        <a:pt x="34838" y="45569"/>
                      </a:cubicBezTo>
                      <a:cubicBezTo>
                        <a:pt x="35061" y="45505"/>
                        <a:pt x="35291" y="45482"/>
                        <a:pt x="35521" y="45474"/>
                      </a:cubicBezTo>
                      <a:cubicBezTo>
                        <a:pt x="35641" y="45468"/>
                        <a:pt x="35793" y="45462"/>
                        <a:pt x="35961" y="45462"/>
                      </a:cubicBezTo>
                      <a:close/>
                      <a:moveTo>
                        <a:pt x="21447" y="47328"/>
                      </a:moveTo>
                      <a:cubicBezTo>
                        <a:pt x="22074" y="47328"/>
                        <a:pt x="22502" y="47476"/>
                        <a:pt x="23019" y="47569"/>
                      </a:cubicBezTo>
                      <a:cubicBezTo>
                        <a:pt x="23885" y="47736"/>
                        <a:pt x="24186" y="47799"/>
                        <a:pt x="24432" y="48188"/>
                      </a:cubicBezTo>
                      <a:cubicBezTo>
                        <a:pt x="24678" y="48577"/>
                        <a:pt x="24988" y="49077"/>
                        <a:pt x="24639" y="49292"/>
                      </a:cubicBezTo>
                      <a:cubicBezTo>
                        <a:pt x="24289" y="49498"/>
                        <a:pt x="23051" y="49577"/>
                        <a:pt x="22869" y="49919"/>
                      </a:cubicBezTo>
                      <a:cubicBezTo>
                        <a:pt x="22706" y="50223"/>
                        <a:pt x="22498" y="50711"/>
                        <a:pt x="21982" y="50711"/>
                      </a:cubicBezTo>
                      <a:cubicBezTo>
                        <a:pt x="21920" y="50711"/>
                        <a:pt x="21853" y="50704"/>
                        <a:pt x="21781" y="50689"/>
                      </a:cubicBezTo>
                      <a:cubicBezTo>
                        <a:pt x="21106" y="50538"/>
                        <a:pt x="21289" y="50228"/>
                        <a:pt x="21519" y="49879"/>
                      </a:cubicBezTo>
                      <a:cubicBezTo>
                        <a:pt x="21749" y="49530"/>
                        <a:pt x="21535" y="49315"/>
                        <a:pt x="21011" y="49077"/>
                      </a:cubicBezTo>
                      <a:lnTo>
                        <a:pt x="21019" y="49077"/>
                      </a:lnTo>
                      <a:cubicBezTo>
                        <a:pt x="20495" y="48847"/>
                        <a:pt x="19979" y="48807"/>
                        <a:pt x="19900" y="48395"/>
                      </a:cubicBezTo>
                      <a:cubicBezTo>
                        <a:pt x="19821" y="47982"/>
                        <a:pt x="20202" y="47418"/>
                        <a:pt x="21051" y="47347"/>
                      </a:cubicBezTo>
                      <a:cubicBezTo>
                        <a:pt x="21192" y="47334"/>
                        <a:pt x="21323" y="47328"/>
                        <a:pt x="21447" y="47328"/>
                      </a:cubicBezTo>
                      <a:close/>
                      <a:moveTo>
                        <a:pt x="45150" y="47323"/>
                      </a:moveTo>
                      <a:cubicBezTo>
                        <a:pt x="45789" y="47323"/>
                        <a:pt x="46240" y="47469"/>
                        <a:pt x="46776" y="47569"/>
                      </a:cubicBezTo>
                      <a:cubicBezTo>
                        <a:pt x="47657" y="47728"/>
                        <a:pt x="47975" y="47799"/>
                        <a:pt x="48261" y="48188"/>
                      </a:cubicBezTo>
                      <a:cubicBezTo>
                        <a:pt x="48554" y="48577"/>
                        <a:pt x="48935" y="49077"/>
                        <a:pt x="48610" y="49292"/>
                      </a:cubicBezTo>
                      <a:cubicBezTo>
                        <a:pt x="48292" y="49498"/>
                        <a:pt x="47062" y="49577"/>
                        <a:pt x="46927" y="49919"/>
                      </a:cubicBezTo>
                      <a:cubicBezTo>
                        <a:pt x="46807" y="50223"/>
                        <a:pt x="46661" y="50711"/>
                        <a:pt x="46140" y="50711"/>
                      </a:cubicBezTo>
                      <a:cubicBezTo>
                        <a:pt x="46078" y="50711"/>
                        <a:pt x="46009" y="50704"/>
                        <a:pt x="45935" y="50689"/>
                      </a:cubicBezTo>
                      <a:cubicBezTo>
                        <a:pt x="45244" y="50538"/>
                        <a:pt x="45387" y="50228"/>
                        <a:pt x="45570" y="49879"/>
                      </a:cubicBezTo>
                      <a:cubicBezTo>
                        <a:pt x="45752" y="49530"/>
                        <a:pt x="45514" y="49315"/>
                        <a:pt x="44959" y="49077"/>
                      </a:cubicBezTo>
                      <a:lnTo>
                        <a:pt x="44967" y="49077"/>
                      </a:lnTo>
                      <a:cubicBezTo>
                        <a:pt x="44411" y="48847"/>
                        <a:pt x="43895" y="48807"/>
                        <a:pt x="43768" y="48395"/>
                      </a:cubicBezTo>
                      <a:cubicBezTo>
                        <a:pt x="43633" y="47982"/>
                        <a:pt x="43935" y="47418"/>
                        <a:pt x="44776" y="47339"/>
                      </a:cubicBezTo>
                      <a:cubicBezTo>
                        <a:pt x="44908" y="47328"/>
                        <a:pt x="45033" y="47323"/>
                        <a:pt x="45150" y="47323"/>
                      </a:cubicBezTo>
                      <a:close/>
                      <a:moveTo>
                        <a:pt x="31822" y="49106"/>
                      </a:moveTo>
                      <a:cubicBezTo>
                        <a:pt x="32381" y="49106"/>
                        <a:pt x="32842" y="49301"/>
                        <a:pt x="32933" y="49490"/>
                      </a:cubicBezTo>
                      <a:cubicBezTo>
                        <a:pt x="33036" y="49696"/>
                        <a:pt x="33330" y="49927"/>
                        <a:pt x="33632" y="50165"/>
                      </a:cubicBezTo>
                      <a:cubicBezTo>
                        <a:pt x="33941" y="50403"/>
                        <a:pt x="33132" y="50681"/>
                        <a:pt x="32433" y="51078"/>
                      </a:cubicBezTo>
                      <a:cubicBezTo>
                        <a:pt x="31886" y="51371"/>
                        <a:pt x="31322" y="51617"/>
                        <a:pt x="30735" y="51816"/>
                      </a:cubicBezTo>
                      <a:cubicBezTo>
                        <a:pt x="30187" y="52030"/>
                        <a:pt x="30227" y="52292"/>
                        <a:pt x="29885" y="52498"/>
                      </a:cubicBezTo>
                      <a:cubicBezTo>
                        <a:pt x="29750" y="52579"/>
                        <a:pt x="29599" y="52607"/>
                        <a:pt x="29412" y="52607"/>
                      </a:cubicBezTo>
                      <a:cubicBezTo>
                        <a:pt x="29136" y="52607"/>
                        <a:pt x="28785" y="52546"/>
                        <a:pt x="28298" y="52498"/>
                      </a:cubicBezTo>
                      <a:cubicBezTo>
                        <a:pt x="27999" y="52466"/>
                        <a:pt x="27742" y="52456"/>
                        <a:pt x="27499" y="52456"/>
                      </a:cubicBezTo>
                      <a:cubicBezTo>
                        <a:pt x="27076" y="52456"/>
                        <a:pt x="26694" y="52488"/>
                        <a:pt x="26210" y="52498"/>
                      </a:cubicBezTo>
                      <a:cubicBezTo>
                        <a:pt x="25891" y="52502"/>
                        <a:pt x="25517" y="52504"/>
                        <a:pt x="25152" y="52504"/>
                      </a:cubicBezTo>
                      <a:cubicBezTo>
                        <a:pt x="24638" y="52504"/>
                        <a:pt x="24144" y="52500"/>
                        <a:pt x="23861" y="52490"/>
                      </a:cubicBezTo>
                      <a:cubicBezTo>
                        <a:pt x="23384" y="52467"/>
                        <a:pt x="23305" y="52244"/>
                        <a:pt x="23305" y="52244"/>
                      </a:cubicBezTo>
                      <a:cubicBezTo>
                        <a:pt x="23353" y="52030"/>
                        <a:pt x="23377" y="51863"/>
                        <a:pt x="23329" y="51816"/>
                      </a:cubicBezTo>
                      <a:cubicBezTo>
                        <a:pt x="22861" y="51459"/>
                        <a:pt x="22797" y="50633"/>
                        <a:pt x="23123" y="50268"/>
                      </a:cubicBezTo>
                      <a:cubicBezTo>
                        <a:pt x="23448" y="49895"/>
                        <a:pt x="24393" y="49585"/>
                        <a:pt x="25226" y="49458"/>
                      </a:cubicBezTo>
                      <a:cubicBezTo>
                        <a:pt x="25386" y="49434"/>
                        <a:pt x="25566" y="49424"/>
                        <a:pt x="25762" y="49424"/>
                      </a:cubicBezTo>
                      <a:cubicBezTo>
                        <a:pt x="26559" y="49424"/>
                        <a:pt x="27614" y="49586"/>
                        <a:pt x="28580" y="49586"/>
                      </a:cubicBezTo>
                      <a:cubicBezTo>
                        <a:pt x="28616" y="49586"/>
                        <a:pt x="28651" y="49586"/>
                        <a:pt x="28687" y="49585"/>
                      </a:cubicBezTo>
                      <a:cubicBezTo>
                        <a:pt x="29917" y="49569"/>
                        <a:pt x="30933" y="49173"/>
                        <a:pt x="31592" y="49117"/>
                      </a:cubicBezTo>
                      <a:cubicBezTo>
                        <a:pt x="31670" y="49109"/>
                        <a:pt x="31747" y="49106"/>
                        <a:pt x="31822" y="49106"/>
                      </a:cubicBezTo>
                      <a:close/>
                      <a:moveTo>
                        <a:pt x="55770" y="49098"/>
                      </a:moveTo>
                      <a:cubicBezTo>
                        <a:pt x="56333" y="49098"/>
                        <a:pt x="56824" y="49300"/>
                        <a:pt x="56936" y="49482"/>
                      </a:cubicBezTo>
                      <a:cubicBezTo>
                        <a:pt x="57063" y="49696"/>
                        <a:pt x="57389" y="49927"/>
                        <a:pt x="57722" y="50165"/>
                      </a:cubicBezTo>
                      <a:cubicBezTo>
                        <a:pt x="58048" y="50403"/>
                        <a:pt x="57286" y="50681"/>
                        <a:pt x="56643" y="51078"/>
                      </a:cubicBezTo>
                      <a:cubicBezTo>
                        <a:pt x="56127" y="51371"/>
                        <a:pt x="55595" y="51617"/>
                        <a:pt x="55047" y="51816"/>
                      </a:cubicBezTo>
                      <a:cubicBezTo>
                        <a:pt x="54523" y="52030"/>
                        <a:pt x="54595" y="52292"/>
                        <a:pt x="54285" y="52498"/>
                      </a:cubicBezTo>
                      <a:cubicBezTo>
                        <a:pt x="54157" y="52579"/>
                        <a:pt x="54007" y="52607"/>
                        <a:pt x="53821" y="52607"/>
                      </a:cubicBezTo>
                      <a:cubicBezTo>
                        <a:pt x="53546" y="52607"/>
                        <a:pt x="53189" y="52546"/>
                        <a:pt x="52698" y="52498"/>
                      </a:cubicBezTo>
                      <a:cubicBezTo>
                        <a:pt x="52394" y="52466"/>
                        <a:pt x="52134" y="52456"/>
                        <a:pt x="51890" y="52456"/>
                      </a:cubicBezTo>
                      <a:cubicBezTo>
                        <a:pt x="51464" y="52456"/>
                        <a:pt x="51086" y="52488"/>
                        <a:pt x="50602" y="52498"/>
                      </a:cubicBezTo>
                      <a:cubicBezTo>
                        <a:pt x="50283" y="52502"/>
                        <a:pt x="49908" y="52504"/>
                        <a:pt x="49545" y="52504"/>
                      </a:cubicBezTo>
                      <a:cubicBezTo>
                        <a:pt x="49031" y="52504"/>
                        <a:pt x="48540" y="52500"/>
                        <a:pt x="48261" y="52490"/>
                      </a:cubicBezTo>
                      <a:cubicBezTo>
                        <a:pt x="47776" y="52467"/>
                        <a:pt x="47665" y="52244"/>
                        <a:pt x="47665" y="52244"/>
                      </a:cubicBezTo>
                      <a:cubicBezTo>
                        <a:pt x="47681" y="52030"/>
                        <a:pt x="47689" y="51863"/>
                        <a:pt x="47634" y="51816"/>
                      </a:cubicBezTo>
                      <a:cubicBezTo>
                        <a:pt x="47126" y="51459"/>
                        <a:pt x="46951" y="50641"/>
                        <a:pt x="47229" y="50268"/>
                      </a:cubicBezTo>
                      <a:cubicBezTo>
                        <a:pt x="47507" y="49895"/>
                        <a:pt x="48411" y="49585"/>
                        <a:pt x="49229" y="49458"/>
                      </a:cubicBezTo>
                      <a:cubicBezTo>
                        <a:pt x="49386" y="49434"/>
                        <a:pt x="49565" y="49424"/>
                        <a:pt x="49760" y="49424"/>
                      </a:cubicBezTo>
                      <a:cubicBezTo>
                        <a:pt x="50557" y="49424"/>
                        <a:pt x="51630" y="49586"/>
                        <a:pt x="52592" y="49586"/>
                      </a:cubicBezTo>
                      <a:cubicBezTo>
                        <a:pt x="52627" y="49586"/>
                        <a:pt x="52662" y="49586"/>
                        <a:pt x="52698" y="49585"/>
                      </a:cubicBezTo>
                      <a:cubicBezTo>
                        <a:pt x="53928" y="49577"/>
                        <a:pt x="54888" y="49173"/>
                        <a:pt x="55547" y="49109"/>
                      </a:cubicBezTo>
                      <a:cubicBezTo>
                        <a:pt x="55622" y="49102"/>
                        <a:pt x="55697" y="49098"/>
                        <a:pt x="55770" y="49098"/>
                      </a:cubicBezTo>
                      <a:close/>
                      <a:moveTo>
                        <a:pt x="20505" y="50642"/>
                      </a:moveTo>
                      <a:cubicBezTo>
                        <a:pt x="20892" y="50642"/>
                        <a:pt x="21392" y="50722"/>
                        <a:pt x="21860" y="50887"/>
                      </a:cubicBezTo>
                      <a:cubicBezTo>
                        <a:pt x="22670" y="51173"/>
                        <a:pt x="22861" y="51816"/>
                        <a:pt x="22861" y="51816"/>
                      </a:cubicBezTo>
                      <a:cubicBezTo>
                        <a:pt x="23107" y="52300"/>
                        <a:pt x="23035" y="52609"/>
                        <a:pt x="22448" y="52752"/>
                      </a:cubicBezTo>
                      <a:cubicBezTo>
                        <a:pt x="22061" y="52841"/>
                        <a:pt x="21476" y="52920"/>
                        <a:pt x="21096" y="52920"/>
                      </a:cubicBezTo>
                      <a:cubicBezTo>
                        <a:pt x="20900" y="52920"/>
                        <a:pt x="20758" y="52899"/>
                        <a:pt x="20725" y="52848"/>
                      </a:cubicBezTo>
                      <a:cubicBezTo>
                        <a:pt x="20678" y="52776"/>
                        <a:pt x="20638" y="52713"/>
                        <a:pt x="20606" y="52657"/>
                      </a:cubicBezTo>
                      <a:lnTo>
                        <a:pt x="20606" y="52665"/>
                      </a:lnTo>
                      <a:cubicBezTo>
                        <a:pt x="20416" y="52387"/>
                        <a:pt x="19543" y="52387"/>
                        <a:pt x="19622" y="51816"/>
                      </a:cubicBezTo>
                      <a:cubicBezTo>
                        <a:pt x="19622" y="51816"/>
                        <a:pt x="19630" y="50974"/>
                        <a:pt x="19892" y="50768"/>
                      </a:cubicBezTo>
                      <a:cubicBezTo>
                        <a:pt x="19999" y="50684"/>
                        <a:pt x="20222" y="50642"/>
                        <a:pt x="20505" y="50642"/>
                      </a:cubicBezTo>
                      <a:close/>
                      <a:moveTo>
                        <a:pt x="44669" y="50643"/>
                      </a:moveTo>
                      <a:cubicBezTo>
                        <a:pt x="45055" y="50643"/>
                        <a:pt x="45560" y="50723"/>
                        <a:pt x="46046" y="50887"/>
                      </a:cubicBezTo>
                      <a:cubicBezTo>
                        <a:pt x="46887" y="51173"/>
                        <a:pt x="47165" y="51824"/>
                        <a:pt x="47165" y="51824"/>
                      </a:cubicBezTo>
                      <a:cubicBezTo>
                        <a:pt x="47467" y="52300"/>
                        <a:pt x="47443" y="52609"/>
                        <a:pt x="46872" y="52752"/>
                      </a:cubicBezTo>
                      <a:cubicBezTo>
                        <a:pt x="46495" y="52841"/>
                        <a:pt x="45921" y="52920"/>
                        <a:pt x="45540" y="52920"/>
                      </a:cubicBezTo>
                      <a:cubicBezTo>
                        <a:pt x="45343" y="52920"/>
                        <a:pt x="45198" y="52899"/>
                        <a:pt x="45157" y="52848"/>
                      </a:cubicBezTo>
                      <a:cubicBezTo>
                        <a:pt x="45109" y="52776"/>
                        <a:pt x="45062" y="52713"/>
                        <a:pt x="45022" y="52665"/>
                      </a:cubicBezTo>
                      <a:cubicBezTo>
                        <a:pt x="44800" y="52395"/>
                        <a:pt x="43919" y="52395"/>
                        <a:pt x="43927" y="51824"/>
                      </a:cubicBezTo>
                      <a:cubicBezTo>
                        <a:pt x="43927" y="51824"/>
                        <a:pt x="43831" y="50974"/>
                        <a:pt x="44062" y="50776"/>
                      </a:cubicBezTo>
                      <a:cubicBezTo>
                        <a:pt x="44160" y="50688"/>
                        <a:pt x="44381" y="50643"/>
                        <a:pt x="44669" y="50643"/>
                      </a:cubicBezTo>
                      <a:close/>
                      <a:moveTo>
                        <a:pt x="34777" y="50213"/>
                      </a:moveTo>
                      <a:cubicBezTo>
                        <a:pt x="34823" y="50213"/>
                        <a:pt x="34846" y="50220"/>
                        <a:pt x="34846" y="50220"/>
                      </a:cubicBezTo>
                      <a:cubicBezTo>
                        <a:pt x="34846" y="50220"/>
                        <a:pt x="35981" y="50308"/>
                        <a:pt x="36053" y="50728"/>
                      </a:cubicBezTo>
                      <a:cubicBezTo>
                        <a:pt x="36100" y="51109"/>
                        <a:pt x="36211" y="51474"/>
                        <a:pt x="36362" y="51824"/>
                      </a:cubicBezTo>
                      <a:cubicBezTo>
                        <a:pt x="36426" y="51959"/>
                        <a:pt x="36680" y="52403"/>
                        <a:pt x="36894" y="52562"/>
                      </a:cubicBezTo>
                      <a:cubicBezTo>
                        <a:pt x="37116" y="52729"/>
                        <a:pt x="37188" y="52848"/>
                        <a:pt x="37164" y="52983"/>
                      </a:cubicBezTo>
                      <a:cubicBezTo>
                        <a:pt x="37143" y="53095"/>
                        <a:pt x="36733" y="53102"/>
                        <a:pt x="36642" y="53102"/>
                      </a:cubicBezTo>
                      <a:cubicBezTo>
                        <a:pt x="36631" y="53102"/>
                        <a:pt x="36624" y="53102"/>
                        <a:pt x="36624" y="53102"/>
                      </a:cubicBezTo>
                      <a:cubicBezTo>
                        <a:pt x="36037" y="53030"/>
                        <a:pt x="35434" y="52990"/>
                        <a:pt x="34838" y="52983"/>
                      </a:cubicBezTo>
                      <a:cubicBezTo>
                        <a:pt x="34816" y="52982"/>
                        <a:pt x="34793" y="52982"/>
                        <a:pt x="34770" y="52982"/>
                      </a:cubicBezTo>
                      <a:cubicBezTo>
                        <a:pt x="34524" y="52982"/>
                        <a:pt x="34284" y="53021"/>
                        <a:pt x="34045" y="53094"/>
                      </a:cubicBezTo>
                      <a:lnTo>
                        <a:pt x="34052" y="53094"/>
                      </a:lnTo>
                      <a:cubicBezTo>
                        <a:pt x="33830" y="53149"/>
                        <a:pt x="32775" y="53149"/>
                        <a:pt x="31997" y="53157"/>
                      </a:cubicBezTo>
                      <a:cubicBezTo>
                        <a:pt x="31211" y="53157"/>
                        <a:pt x="30481" y="53078"/>
                        <a:pt x="30409" y="52570"/>
                      </a:cubicBezTo>
                      <a:cubicBezTo>
                        <a:pt x="30330" y="52062"/>
                        <a:pt x="31179" y="51816"/>
                        <a:pt x="31179" y="51816"/>
                      </a:cubicBezTo>
                      <a:cubicBezTo>
                        <a:pt x="31584" y="51705"/>
                        <a:pt x="31981" y="51562"/>
                        <a:pt x="32370" y="51395"/>
                      </a:cubicBezTo>
                      <a:cubicBezTo>
                        <a:pt x="33100" y="51085"/>
                        <a:pt x="33640" y="50863"/>
                        <a:pt x="34124" y="50498"/>
                      </a:cubicBezTo>
                      <a:cubicBezTo>
                        <a:pt x="34454" y="50251"/>
                        <a:pt x="34673" y="50213"/>
                        <a:pt x="34777" y="50213"/>
                      </a:cubicBezTo>
                      <a:close/>
                      <a:moveTo>
                        <a:pt x="58869" y="50213"/>
                      </a:moveTo>
                      <a:cubicBezTo>
                        <a:pt x="58913" y="50213"/>
                        <a:pt x="58937" y="50220"/>
                        <a:pt x="58937" y="50220"/>
                      </a:cubicBezTo>
                      <a:cubicBezTo>
                        <a:pt x="58937" y="50220"/>
                        <a:pt x="60087" y="50308"/>
                        <a:pt x="60214" y="50728"/>
                      </a:cubicBezTo>
                      <a:cubicBezTo>
                        <a:pt x="60318" y="51236"/>
                        <a:pt x="60667" y="51824"/>
                        <a:pt x="60667" y="51824"/>
                      </a:cubicBezTo>
                      <a:cubicBezTo>
                        <a:pt x="60738" y="51959"/>
                        <a:pt x="61056" y="52411"/>
                        <a:pt x="61294" y="52570"/>
                      </a:cubicBezTo>
                      <a:cubicBezTo>
                        <a:pt x="61532" y="52729"/>
                        <a:pt x="61619" y="52856"/>
                        <a:pt x="61611" y="52983"/>
                      </a:cubicBezTo>
                      <a:cubicBezTo>
                        <a:pt x="61611" y="53092"/>
                        <a:pt x="61273" y="53102"/>
                        <a:pt x="61145" y="53102"/>
                      </a:cubicBezTo>
                      <a:cubicBezTo>
                        <a:pt x="61114" y="53102"/>
                        <a:pt x="61096" y="53102"/>
                        <a:pt x="61096" y="53102"/>
                      </a:cubicBezTo>
                      <a:cubicBezTo>
                        <a:pt x="60492" y="53030"/>
                        <a:pt x="59897" y="52990"/>
                        <a:pt x="59294" y="52983"/>
                      </a:cubicBezTo>
                      <a:cubicBezTo>
                        <a:pt x="59272" y="52982"/>
                        <a:pt x="59250" y="52982"/>
                        <a:pt x="59228" y="52982"/>
                      </a:cubicBezTo>
                      <a:cubicBezTo>
                        <a:pt x="58988" y="52982"/>
                        <a:pt x="58749" y="53021"/>
                        <a:pt x="58516" y="53094"/>
                      </a:cubicBezTo>
                      <a:cubicBezTo>
                        <a:pt x="58302" y="53149"/>
                        <a:pt x="57246" y="53149"/>
                        <a:pt x="56468" y="53157"/>
                      </a:cubicBezTo>
                      <a:cubicBezTo>
                        <a:pt x="55690" y="53157"/>
                        <a:pt x="54944" y="53078"/>
                        <a:pt x="54801" y="52570"/>
                      </a:cubicBezTo>
                      <a:cubicBezTo>
                        <a:pt x="54658" y="52062"/>
                        <a:pt x="55476" y="51816"/>
                        <a:pt x="55476" y="51816"/>
                      </a:cubicBezTo>
                      <a:cubicBezTo>
                        <a:pt x="55865" y="51705"/>
                        <a:pt x="56246" y="51562"/>
                        <a:pt x="56611" y="51395"/>
                      </a:cubicBezTo>
                      <a:cubicBezTo>
                        <a:pt x="57309" y="51093"/>
                        <a:pt x="57817" y="50863"/>
                        <a:pt x="58254" y="50506"/>
                      </a:cubicBezTo>
                      <a:cubicBezTo>
                        <a:pt x="58553" y="50252"/>
                        <a:pt x="58767" y="50213"/>
                        <a:pt x="58869" y="50213"/>
                      </a:cubicBezTo>
                      <a:close/>
                      <a:moveTo>
                        <a:pt x="10673" y="50213"/>
                      </a:moveTo>
                      <a:cubicBezTo>
                        <a:pt x="10718" y="50213"/>
                        <a:pt x="10740" y="50220"/>
                        <a:pt x="10740" y="50220"/>
                      </a:cubicBezTo>
                      <a:cubicBezTo>
                        <a:pt x="10740" y="50220"/>
                        <a:pt x="11867" y="50308"/>
                        <a:pt x="11891" y="50728"/>
                      </a:cubicBezTo>
                      <a:cubicBezTo>
                        <a:pt x="11883" y="51101"/>
                        <a:pt x="11947" y="51466"/>
                        <a:pt x="12058" y="51824"/>
                      </a:cubicBezTo>
                      <a:cubicBezTo>
                        <a:pt x="12097" y="51959"/>
                        <a:pt x="12296" y="52411"/>
                        <a:pt x="12494" y="52570"/>
                      </a:cubicBezTo>
                      <a:cubicBezTo>
                        <a:pt x="12693" y="52729"/>
                        <a:pt x="12748" y="52856"/>
                        <a:pt x="12709" y="52983"/>
                      </a:cubicBezTo>
                      <a:cubicBezTo>
                        <a:pt x="12676" y="53092"/>
                        <a:pt x="12332" y="53102"/>
                        <a:pt x="12202" y="53102"/>
                      </a:cubicBezTo>
                      <a:cubicBezTo>
                        <a:pt x="12172" y="53102"/>
                        <a:pt x="12153" y="53102"/>
                        <a:pt x="12153" y="53102"/>
                      </a:cubicBezTo>
                      <a:cubicBezTo>
                        <a:pt x="11566" y="53030"/>
                        <a:pt x="10978" y="52990"/>
                        <a:pt x="10383" y="52983"/>
                      </a:cubicBezTo>
                      <a:cubicBezTo>
                        <a:pt x="10113" y="52983"/>
                        <a:pt x="9843" y="53014"/>
                        <a:pt x="9581" y="53094"/>
                      </a:cubicBezTo>
                      <a:cubicBezTo>
                        <a:pt x="9351" y="53157"/>
                        <a:pt x="8295" y="53157"/>
                        <a:pt x="7517" y="53157"/>
                      </a:cubicBezTo>
                      <a:cubicBezTo>
                        <a:pt x="7487" y="53157"/>
                        <a:pt x="7457" y="53158"/>
                        <a:pt x="7426" y="53158"/>
                      </a:cubicBezTo>
                      <a:cubicBezTo>
                        <a:pt x="6684" y="53158"/>
                        <a:pt x="6017" y="53058"/>
                        <a:pt x="6001" y="52578"/>
                      </a:cubicBezTo>
                      <a:cubicBezTo>
                        <a:pt x="5985" y="52070"/>
                        <a:pt x="6867" y="51824"/>
                        <a:pt x="6867" y="51824"/>
                      </a:cubicBezTo>
                      <a:cubicBezTo>
                        <a:pt x="7287" y="51705"/>
                        <a:pt x="7708" y="51562"/>
                        <a:pt x="8113" y="51395"/>
                      </a:cubicBezTo>
                      <a:cubicBezTo>
                        <a:pt x="8883" y="51085"/>
                        <a:pt x="9462" y="50863"/>
                        <a:pt x="9986" y="50506"/>
                      </a:cubicBezTo>
                      <a:cubicBezTo>
                        <a:pt x="10346" y="50252"/>
                        <a:pt x="10570" y="50213"/>
                        <a:pt x="10673" y="50213"/>
                      </a:cubicBezTo>
                      <a:close/>
                      <a:moveTo>
                        <a:pt x="43499" y="48837"/>
                      </a:moveTo>
                      <a:cubicBezTo>
                        <a:pt x="44068" y="48837"/>
                        <a:pt x="44594" y="49011"/>
                        <a:pt x="44943" y="49411"/>
                      </a:cubicBezTo>
                      <a:cubicBezTo>
                        <a:pt x="45490" y="50038"/>
                        <a:pt x="44324" y="50316"/>
                        <a:pt x="43974" y="50435"/>
                      </a:cubicBezTo>
                      <a:cubicBezTo>
                        <a:pt x="43617" y="50562"/>
                        <a:pt x="43395" y="50665"/>
                        <a:pt x="43514" y="51014"/>
                      </a:cubicBezTo>
                      <a:cubicBezTo>
                        <a:pt x="43641" y="51355"/>
                        <a:pt x="43554" y="51816"/>
                        <a:pt x="43554" y="51816"/>
                      </a:cubicBezTo>
                      <a:cubicBezTo>
                        <a:pt x="43482" y="52490"/>
                        <a:pt x="44117" y="52363"/>
                        <a:pt x="44736" y="52848"/>
                      </a:cubicBezTo>
                      <a:cubicBezTo>
                        <a:pt x="45355" y="53340"/>
                        <a:pt x="45125" y="53689"/>
                        <a:pt x="44609" y="53879"/>
                      </a:cubicBezTo>
                      <a:cubicBezTo>
                        <a:pt x="44085" y="54078"/>
                        <a:pt x="42585" y="53991"/>
                        <a:pt x="41641" y="54094"/>
                      </a:cubicBezTo>
                      <a:lnTo>
                        <a:pt x="41569" y="54102"/>
                      </a:lnTo>
                      <a:lnTo>
                        <a:pt x="41569" y="54102"/>
                      </a:lnTo>
                      <a:cubicBezTo>
                        <a:pt x="41159" y="54101"/>
                        <a:pt x="40700" y="54030"/>
                        <a:pt x="40093" y="53943"/>
                      </a:cubicBezTo>
                      <a:cubicBezTo>
                        <a:pt x="39482" y="53856"/>
                        <a:pt x="39498" y="53713"/>
                        <a:pt x="39021" y="53530"/>
                      </a:cubicBezTo>
                      <a:cubicBezTo>
                        <a:pt x="38886" y="53483"/>
                        <a:pt x="38744" y="53451"/>
                        <a:pt x="38609" y="53419"/>
                      </a:cubicBezTo>
                      <a:cubicBezTo>
                        <a:pt x="38077" y="53260"/>
                        <a:pt x="37474" y="52943"/>
                        <a:pt x="37100" y="52594"/>
                      </a:cubicBezTo>
                      <a:cubicBezTo>
                        <a:pt x="36878" y="52379"/>
                        <a:pt x="36712" y="52117"/>
                        <a:pt x="36616" y="51816"/>
                      </a:cubicBezTo>
                      <a:cubicBezTo>
                        <a:pt x="36616" y="51816"/>
                        <a:pt x="36354" y="50585"/>
                        <a:pt x="36600" y="50189"/>
                      </a:cubicBezTo>
                      <a:cubicBezTo>
                        <a:pt x="36846" y="49792"/>
                        <a:pt x="37902" y="49617"/>
                        <a:pt x="39633" y="49514"/>
                      </a:cubicBezTo>
                      <a:cubicBezTo>
                        <a:pt x="41363" y="49403"/>
                        <a:pt x="41601" y="49284"/>
                        <a:pt x="42506" y="48998"/>
                      </a:cubicBezTo>
                      <a:cubicBezTo>
                        <a:pt x="42835" y="48894"/>
                        <a:pt x="43174" y="48837"/>
                        <a:pt x="43499" y="48837"/>
                      </a:cubicBezTo>
                      <a:close/>
                      <a:moveTo>
                        <a:pt x="19575" y="48834"/>
                      </a:moveTo>
                      <a:cubicBezTo>
                        <a:pt x="20145" y="48834"/>
                        <a:pt x="20649" y="49011"/>
                        <a:pt x="20948" y="49411"/>
                      </a:cubicBezTo>
                      <a:cubicBezTo>
                        <a:pt x="21408" y="50038"/>
                        <a:pt x="20217" y="50308"/>
                        <a:pt x="19844" y="50435"/>
                      </a:cubicBezTo>
                      <a:cubicBezTo>
                        <a:pt x="19471" y="50562"/>
                        <a:pt x="19241" y="50665"/>
                        <a:pt x="19313" y="51006"/>
                      </a:cubicBezTo>
                      <a:cubicBezTo>
                        <a:pt x="19392" y="51355"/>
                        <a:pt x="19249" y="51816"/>
                        <a:pt x="19249" y="51816"/>
                      </a:cubicBezTo>
                      <a:cubicBezTo>
                        <a:pt x="19090" y="52490"/>
                        <a:pt x="19741" y="52355"/>
                        <a:pt x="20297" y="52848"/>
                      </a:cubicBezTo>
                      <a:cubicBezTo>
                        <a:pt x="20852" y="53340"/>
                        <a:pt x="20583" y="53689"/>
                        <a:pt x="20035" y="53879"/>
                      </a:cubicBezTo>
                      <a:cubicBezTo>
                        <a:pt x="19495" y="54070"/>
                        <a:pt x="18003" y="53991"/>
                        <a:pt x="17042" y="54094"/>
                      </a:cubicBezTo>
                      <a:lnTo>
                        <a:pt x="16971" y="54102"/>
                      </a:lnTo>
                      <a:lnTo>
                        <a:pt x="16971" y="54102"/>
                      </a:lnTo>
                      <a:cubicBezTo>
                        <a:pt x="16560" y="54101"/>
                        <a:pt x="16110" y="54038"/>
                        <a:pt x="15518" y="53943"/>
                      </a:cubicBezTo>
                      <a:cubicBezTo>
                        <a:pt x="14915" y="53856"/>
                        <a:pt x="14955" y="53713"/>
                        <a:pt x="14502" y="53538"/>
                      </a:cubicBezTo>
                      <a:cubicBezTo>
                        <a:pt x="14367" y="53491"/>
                        <a:pt x="14233" y="53451"/>
                        <a:pt x="14098" y="53419"/>
                      </a:cubicBezTo>
                      <a:cubicBezTo>
                        <a:pt x="13582" y="53260"/>
                        <a:pt x="13018" y="52943"/>
                        <a:pt x="12693" y="52594"/>
                      </a:cubicBezTo>
                      <a:cubicBezTo>
                        <a:pt x="12494" y="52379"/>
                        <a:pt x="12359" y="52109"/>
                        <a:pt x="12304" y="51816"/>
                      </a:cubicBezTo>
                      <a:cubicBezTo>
                        <a:pt x="12304" y="51816"/>
                        <a:pt x="12208" y="50585"/>
                        <a:pt x="12502" y="50189"/>
                      </a:cubicBezTo>
                      <a:cubicBezTo>
                        <a:pt x="12804" y="49792"/>
                        <a:pt x="13883" y="49617"/>
                        <a:pt x="15622" y="49506"/>
                      </a:cubicBezTo>
                      <a:cubicBezTo>
                        <a:pt x="17368" y="49403"/>
                        <a:pt x="17630" y="49284"/>
                        <a:pt x="18566" y="48998"/>
                      </a:cubicBezTo>
                      <a:cubicBezTo>
                        <a:pt x="18906" y="48891"/>
                        <a:pt x="19251" y="48834"/>
                        <a:pt x="19575" y="48834"/>
                      </a:cubicBezTo>
                      <a:close/>
                      <a:moveTo>
                        <a:pt x="67415" y="48834"/>
                      </a:moveTo>
                      <a:cubicBezTo>
                        <a:pt x="67985" y="48834"/>
                        <a:pt x="68532" y="49011"/>
                        <a:pt x="68922" y="49411"/>
                      </a:cubicBezTo>
                      <a:cubicBezTo>
                        <a:pt x="69541" y="50038"/>
                        <a:pt x="68430" y="50308"/>
                        <a:pt x="68088" y="50435"/>
                      </a:cubicBezTo>
                      <a:cubicBezTo>
                        <a:pt x="67747" y="50562"/>
                        <a:pt x="67541" y="50665"/>
                        <a:pt x="67707" y="51006"/>
                      </a:cubicBezTo>
                      <a:cubicBezTo>
                        <a:pt x="67811" y="51268"/>
                        <a:pt x="67858" y="51538"/>
                        <a:pt x="67850" y="51816"/>
                      </a:cubicBezTo>
                      <a:cubicBezTo>
                        <a:pt x="67866" y="52490"/>
                        <a:pt x="68485" y="52355"/>
                        <a:pt x="69168" y="52848"/>
                      </a:cubicBezTo>
                      <a:cubicBezTo>
                        <a:pt x="69851" y="53340"/>
                        <a:pt x="69660" y="53689"/>
                        <a:pt x="69168" y="53879"/>
                      </a:cubicBezTo>
                      <a:cubicBezTo>
                        <a:pt x="68668" y="54070"/>
                        <a:pt x="67160" y="53991"/>
                        <a:pt x="66231" y="54094"/>
                      </a:cubicBezTo>
                      <a:lnTo>
                        <a:pt x="66160" y="54102"/>
                      </a:lnTo>
                      <a:cubicBezTo>
                        <a:pt x="65763" y="54102"/>
                        <a:pt x="65294" y="54030"/>
                        <a:pt x="64667" y="53943"/>
                      </a:cubicBezTo>
                      <a:cubicBezTo>
                        <a:pt x="64040" y="53848"/>
                        <a:pt x="64048" y="53705"/>
                        <a:pt x="63548" y="53530"/>
                      </a:cubicBezTo>
                      <a:cubicBezTo>
                        <a:pt x="63405" y="53483"/>
                        <a:pt x="63262" y="53451"/>
                        <a:pt x="63112" y="53419"/>
                      </a:cubicBezTo>
                      <a:lnTo>
                        <a:pt x="63120" y="53419"/>
                      </a:lnTo>
                      <a:cubicBezTo>
                        <a:pt x="62532" y="53252"/>
                        <a:pt x="61985" y="52967"/>
                        <a:pt x="61508" y="52594"/>
                      </a:cubicBezTo>
                      <a:cubicBezTo>
                        <a:pt x="61254" y="52379"/>
                        <a:pt x="61056" y="52117"/>
                        <a:pt x="60921" y="51816"/>
                      </a:cubicBezTo>
                      <a:cubicBezTo>
                        <a:pt x="60921" y="51816"/>
                        <a:pt x="60500" y="50585"/>
                        <a:pt x="60691" y="50189"/>
                      </a:cubicBezTo>
                      <a:cubicBezTo>
                        <a:pt x="60889" y="49792"/>
                        <a:pt x="61921" y="49617"/>
                        <a:pt x="63636" y="49506"/>
                      </a:cubicBezTo>
                      <a:cubicBezTo>
                        <a:pt x="65358" y="49403"/>
                        <a:pt x="65580" y="49284"/>
                        <a:pt x="66445" y="48998"/>
                      </a:cubicBezTo>
                      <a:cubicBezTo>
                        <a:pt x="66759" y="48891"/>
                        <a:pt x="67091" y="48834"/>
                        <a:pt x="67415" y="48834"/>
                      </a:cubicBezTo>
                      <a:close/>
                      <a:moveTo>
                        <a:pt x="26288" y="52569"/>
                      </a:moveTo>
                      <a:cubicBezTo>
                        <a:pt x="27939" y="52569"/>
                        <a:pt x="29711" y="52785"/>
                        <a:pt x="30393" y="53046"/>
                      </a:cubicBezTo>
                      <a:cubicBezTo>
                        <a:pt x="31092" y="53316"/>
                        <a:pt x="31933" y="53237"/>
                        <a:pt x="32775" y="53260"/>
                      </a:cubicBezTo>
                      <a:cubicBezTo>
                        <a:pt x="33608" y="53284"/>
                        <a:pt x="33513" y="53657"/>
                        <a:pt x="33513" y="53657"/>
                      </a:cubicBezTo>
                      <a:cubicBezTo>
                        <a:pt x="33410" y="53856"/>
                        <a:pt x="33306" y="54046"/>
                        <a:pt x="33187" y="54229"/>
                      </a:cubicBezTo>
                      <a:cubicBezTo>
                        <a:pt x="32791" y="54847"/>
                        <a:pt x="32161" y="55004"/>
                        <a:pt x="31067" y="55004"/>
                      </a:cubicBezTo>
                      <a:cubicBezTo>
                        <a:pt x="30868" y="55004"/>
                        <a:pt x="30655" y="54999"/>
                        <a:pt x="30425" y="54991"/>
                      </a:cubicBezTo>
                      <a:cubicBezTo>
                        <a:pt x="28917" y="54943"/>
                        <a:pt x="28718" y="54713"/>
                        <a:pt x="27758" y="54419"/>
                      </a:cubicBezTo>
                      <a:cubicBezTo>
                        <a:pt x="26798" y="54126"/>
                        <a:pt x="26036" y="54126"/>
                        <a:pt x="25162" y="54078"/>
                      </a:cubicBezTo>
                      <a:cubicBezTo>
                        <a:pt x="24289" y="54030"/>
                        <a:pt x="22503" y="53903"/>
                        <a:pt x="21757" y="53705"/>
                      </a:cubicBezTo>
                      <a:cubicBezTo>
                        <a:pt x="21464" y="53633"/>
                        <a:pt x="21210" y="53475"/>
                        <a:pt x="21011" y="53252"/>
                      </a:cubicBezTo>
                      <a:cubicBezTo>
                        <a:pt x="21019" y="53237"/>
                        <a:pt x="21146" y="52990"/>
                        <a:pt x="21733" y="52951"/>
                      </a:cubicBezTo>
                      <a:cubicBezTo>
                        <a:pt x="22107" y="52927"/>
                        <a:pt x="22575" y="52879"/>
                        <a:pt x="22900" y="52768"/>
                      </a:cubicBezTo>
                      <a:lnTo>
                        <a:pt x="22900" y="52760"/>
                      </a:lnTo>
                      <a:cubicBezTo>
                        <a:pt x="23305" y="52665"/>
                        <a:pt x="24424" y="52586"/>
                        <a:pt x="26115" y="52570"/>
                      </a:cubicBezTo>
                      <a:cubicBezTo>
                        <a:pt x="26172" y="52569"/>
                        <a:pt x="26230" y="52569"/>
                        <a:pt x="26288" y="52569"/>
                      </a:cubicBezTo>
                      <a:close/>
                      <a:moveTo>
                        <a:pt x="50689" y="52569"/>
                      </a:moveTo>
                      <a:cubicBezTo>
                        <a:pt x="52337" y="52569"/>
                        <a:pt x="54142" y="52793"/>
                        <a:pt x="54849" y="53054"/>
                      </a:cubicBezTo>
                      <a:cubicBezTo>
                        <a:pt x="55352" y="53240"/>
                        <a:pt x="55907" y="53256"/>
                        <a:pt x="56480" y="53256"/>
                      </a:cubicBezTo>
                      <a:cubicBezTo>
                        <a:pt x="56602" y="53256"/>
                        <a:pt x="56726" y="53256"/>
                        <a:pt x="56850" y="53256"/>
                      </a:cubicBezTo>
                      <a:cubicBezTo>
                        <a:pt x="56987" y="53256"/>
                        <a:pt x="57124" y="53256"/>
                        <a:pt x="57262" y="53260"/>
                      </a:cubicBezTo>
                      <a:cubicBezTo>
                        <a:pt x="58103" y="53284"/>
                        <a:pt x="58040" y="53657"/>
                        <a:pt x="58040" y="53657"/>
                      </a:cubicBezTo>
                      <a:cubicBezTo>
                        <a:pt x="57976" y="53856"/>
                        <a:pt x="57889" y="54038"/>
                        <a:pt x="57794" y="54229"/>
                      </a:cubicBezTo>
                      <a:cubicBezTo>
                        <a:pt x="57478" y="54847"/>
                        <a:pt x="56872" y="55004"/>
                        <a:pt x="55773" y="55004"/>
                      </a:cubicBezTo>
                      <a:cubicBezTo>
                        <a:pt x="55574" y="55004"/>
                        <a:pt x="55359" y="54999"/>
                        <a:pt x="55127" y="54991"/>
                      </a:cubicBezTo>
                      <a:cubicBezTo>
                        <a:pt x="53618" y="54943"/>
                        <a:pt x="53388" y="54713"/>
                        <a:pt x="52388" y="54419"/>
                      </a:cubicBezTo>
                      <a:cubicBezTo>
                        <a:pt x="51388" y="54126"/>
                        <a:pt x="50634" y="54126"/>
                        <a:pt x="49753" y="54078"/>
                      </a:cubicBezTo>
                      <a:cubicBezTo>
                        <a:pt x="48872" y="54030"/>
                        <a:pt x="47070" y="53903"/>
                        <a:pt x="46292" y="53705"/>
                      </a:cubicBezTo>
                      <a:cubicBezTo>
                        <a:pt x="45990" y="53625"/>
                        <a:pt x="45721" y="53467"/>
                        <a:pt x="45498" y="53252"/>
                      </a:cubicBezTo>
                      <a:cubicBezTo>
                        <a:pt x="45498" y="53237"/>
                        <a:pt x="45602" y="52990"/>
                        <a:pt x="46181" y="52951"/>
                      </a:cubicBezTo>
                      <a:cubicBezTo>
                        <a:pt x="46554" y="52927"/>
                        <a:pt x="47014" y="52879"/>
                        <a:pt x="47324" y="52760"/>
                      </a:cubicBezTo>
                      <a:cubicBezTo>
                        <a:pt x="47721" y="52665"/>
                        <a:pt x="48832" y="52594"/>
                        <a:pt x="50523" y="52570"/>
                      </a:cubicBezTo>
                      <a:cubicBezTo>
                        <a:pt x="50578" y="52569"/>
                        <a:pt x="50634" y="52569"/>
                        <a:pt x="50689" y="52569"/>
                      </a:cubicBezTo>
                      <a:close/>
                      <a:moveTo>
                        <a:pt x="20755" y="53663"/>
                      </a:moveTo>
                      <a:cubicBezTo>
                        <a:pt x="20819" y="53663"/>
                        <a:pt x="20915" y="53672"/>
                        <a:pt x="21059" y="53689"/>
                      </a:cubicBezTo>
                      <a:cubicBezTo>
                        <a:pt x="21686" y="53752"/>
                        <a:pt x="22543" y="53919"/>
                        <a:pt x="22988" y="54006"/>
                      </a:cubicBezTo>
                      <a:cubicBezTo>
                        <a:pt x="23432" y="54094"/>
                        <a:pt x="23877" y="54070"/>
                        <a:pt x="24146" y="54141"/>
                      </a:cubicBezTo>
                      <a:cubicBezTo>
                        <a:pt x="24885" y="54324"/>
                        <a:pt x="25020" y="54387"/>
                        <a:pt x="24821" y="55054"/>
                      </a:cubicBezTo>
                      <a:cubicBezTo>
                        <a:pt x="24615" y="55721"/>
                        <a:pt x="24543" y="55792"/>
                        <a:pt x="24480" y="56134"/>
                      </a:cubicBezTo>
                      <a:cubicBezTo>
                        <a:pt x="24440" y="56427"/>
                        <a:pt x="24329" y="56705"/>
                        <a:pt x="24154" y="56951"/>
                      </a:cubicBezTo>
                      <a:cubicBezTo>
                        <a:pt x="24011" y="57136"/>
                        <a:pt x="23761" y="57515"/>
                        <a:pt x="23461" y="57515"/>
                      </a:cubicBezTo>
                      <a:cubicBezTo>
                        <a:pt x="23413" y="57515"/>
                        <a:pt x="23364" y="57505"/>
                        <a:pt x="23313" y="57483"/>
                      </a:cubicBezTo>
                      <a:cubicBezTo>
                        <a:pt x="22948" y="57316"/>
                        <a:pt x="23448" y="56975"/>
                        <a:pt x="22710" y="56634"/>
                      </a:cubicBezTo>
                      <a:cubicBezTo>
                        <a:pt x="21972" y="56285"/>
                        <a:pt x="21257" y="55840"/>
                        <a:pt x="20892" y="55292"/>
                      </a:cubicBezTo>
                      <a:cubicBezTo>
                        <a:pt x="20527" y="54745"/>
                        <a:pt x="20463" y="54411"/>
                        <a:pt x="20583" y="54046"/>
                      </a:cubicBezTo>
                      <a:cubicBezTo>
                        <a:pt x="20674" y="53766"/>
                        <a:pt x="20541" y="53663"/>
                        <a:pt x="20755" y="53663"/>
                      </a:cubicBezTo>
                      <a:close/>
                      <a:moveTo>
                        <a:pt x="45295" y="53663"/>
                      </a:moveTo>
                      <a:cubicBezTo>
                        <a:pt x="45359" y="53663"/>
                        <a:pt x="45456" y="53672"/>
                        <a:pt x="45602" y="53689"/>
                      </a:cubicBezTo>
                      <a:cubicBezTo>
                        <a:pt x="46237" y="53752"/>
                        <a:pt x="47118" y="53919"/>
                        <a:pt x="47570" y="54006"/>
                      </a:cubicBezTo>
                      <a:cubicBezTo>
                        <a:pt x="48022" y="54094"/>
                        <a:pt x="48459" y="54070"/>
                        <a:pt x="48745" y="54141"/>
                      </a:cubicBezTo>
                      <a:cubicBezTo>
                        <a:pt x="49507" y="54324"/>
                        <a:pt x="49658" y="54387"/>
                        <a:pt x="49539" y="55054"/>
                      </a:cubicBezTo>
                      <a:cubicBezTo>
                        <a:pt x="49419" y="55721"/>
                        <a:pt x="49364" y="55792"/>
                        <a:pt x="49340" y="56134"/>
                      </a:cubicBezTo>
                      <a:cubicBezTo>
                        <a:pt x="49316" y="56467"/>
                        <a:pt x="49261" y="56737"/>
                        <a:pt x="49118" y="56951"/>
                      </a:cubicBezTo>
                      <a:cubicBezTo>
                        <a:pt x="48995" y="57136"/>
                        <a:pt x="48795" y="57515"/>
                        <a:pt x="48499" y="57515"/>
                      </a:cubicBezTo>
                      <a:cubicBezTo>
                        <a:pt x="48451" y="57515"/>
                        <a:pt x="48401" y="57505"/>
                        <a:pt x="48348" y="57483"/>
                      </a:cubicBezTo>
                      <a:cubicBezTo>
                        <a:pt x="47959" y="57316"/>
                        <a:pt x="48419" y="56975"/>
                        <a:pt x="47634" y="56626"/>
                      </a:cubicBezTo>
                      <a:cubicBezTo>
                        <a:pt x="46848" y="56285"/>
                        <a:pt x="46078" y="55832"/>
                        <a:pt x="45641" y="55292"/>
                      </a:cubicBezTo>
                      <a:cubicBezTo>
                        <a:pt x="45205" y="54745"/>
                        <a:pt x="45101" y="54411"/>
                        <a:pt x="45173" y="54046"/>
                      </a:cubicBezTo>
                      <a:cubicBezTo>
                        <a:pt x="45228" y="53766"/>
                        <a:pt x="45081" y="53663"/>
                        <a:pt x="45295" y="53663"/>
                      </a:cubicBezTo>
                      <a:close/>
                      <a:moveTo>
                        <a:pt x="34988" y="53092"/>
                      </a:moveTo>
                      <a:cubicBezTo>
                        <a:pt x="36436" y="53092"/>
                        <a:pt x="38820" y="53544"/>
                        <a:pt x="39680" y="53943"/>
                      </a:cubicBezTo>
                      <a:cubicBezTo>
                        <a:pt x="40275" y="54221"/>
                        <a:pt x="40347" y="54499"/>
                        <a:pt x="40339" y="54649"/>
                      </a:cubicBezTo>
                      <a:cubicBezTo>
                        <a:pt x="40291" y="54721"/>
                        <a:pt x="40291" y="54816"/>
                        <a:pt x="40323" y="54888"/>
                      </a:cubicBezTo>
                      <a:cubicBezTo>
                        <a:pt x="40474" y="55197"/>
                        <a:pt x="40593" y="55372"/>
                        <a:pt x="39910" y="55689"/>
                      </a:cubicBezTo>
                      <a:cubicBezTo>
                        <a:pt x="39220" y="56007"/>
                        <a:pt x="38759" y="56396"/>
                        <a:pt x="38109" y="56745"/>
                      </a:cubicBezTo>
                      <a:lnTo>
                        <a:pt x="38077" y="56769"/>
                      </a:lnTo>
                      <a:cubicBezTo>
                        <a:pt x="38077" y="56769"/>
                        <a:pt x="37743" y="57023"/>
                        <a:pt x="36918" y="57181"/>
                      </a:cubicBezTo>
                      <a:cubicBezTo>
                        <a:pt x="36092" y="57332"/>
                        <a:pt x="34846" y="57435"/>
                        <a:pt x="34846" y="57435"/>
                      </a:cubicBezTo>
                      <a:cubicBezTo>
                        <a:pt x="34124" y="57531"/>
                        <a:pt x="33395" y="57579"/>
                        <a:pt x="32665" y="57579"/>
                      </a:cubicBezTo>
                      <a:cubicBezTo>
                        <a:pt x="32609" y="57579"/>
                        <a:pt x="32553" y="57579"/>
                        <a:pt x="32497" y="57578"/>
                      </a:cubicBezTo>
                      <a:cubicBezTo>
                        <a:pt x="31227" y="57555"/>
                        <a:pt x="31100" y="56912"/>
                        <a:pt x="31251" y="56269"/>
                      </a:cubicBezTo>
                      <a:cubicBezTo>
                        <a:pt x="31401" y="55626"/>
                        <a:pt x="32171" y="55554"/>
                        <a:pt x="32941" y="55070"/>
                      </a:cubicBezTo>
                      <a:cubicBezTo>
                        <a:pt x="33719" y="54594"/>
                        <a:pt x="33759" y="53935"/>
                        <a:pt x="33878" y="53538"/>
                      </a:cubicBezTo>
                      <a:cubicBezTo>
                        <a:pt x="33997" y="53141"/>
                        <a:pt x="34846" y="53094"/>
                        <a:pt x="34846" y="53094"/>
                      </a:cubicBezTo>
                      <a:cubicBezTo>
                        <a:pt x="34892" y="53093"/>
                        <a:pt x="34940" y="53092"/>
                        <a:pt x="34988" y="53092"/>
                      </a:cubicBezTo>
                      <a:close/>
                      <a:moveTo>
                        <a:pt x="10484" y="53093"/>
                      </a:moveTo>
                      <a:cubicBezTo>
                        <a:pt x="11925" y="53093"/>
                        <a:pt x="14285" y="53541"/>
                        <a:pt x="15098" y="53943"/>
                      </a:cubicBezTo>
                      <a:cubicBezTo>
                        <a:pt x="15653" y="54221"/>
                        <a:pt x="15701" y="54499"/>
                        <a:pt x="15661" y="54657"/>
                      </a:cubicBezTo>
                      <a:cubicBezTo>
                        <a:pt x="15614" y="54721"/>
                        <a:pt x="15598" y="54808"/>
                        <a:pt x="15622" y="54888"/>
                      </a:cubicBezTo>
                      <a:cubicBezTo>
                        <a:pt x="15733" y="55197"/>
                        <a:pt x="15828" y="55372"/>
                        <a:pt x="15098" y="55689"/>
                      </a:cubicBezTo>
                      <a:cubicBezTo>
                        <a:pt x="14375" y="56015"/>
                        <a:pt x="13859" y="56396"/>
                        <a:pt x="13169" y="56753"/>
                      </a:cubicBezTo>
                      <a:lnTo>
                        <a:pt x="13137" y="56769"/>
                      </a:lnTo>
                      <a:cubicBezTo>
                        <a:pt x="13137" y="56769"/>
                        <a:pt x="12764" y="57023"/>
                        <a:pt x="11923" y="57181"/>
                      </a:cubicBezTo>
                      <a:cubicBezTo>
                        <a:pt x="11073" y="57340"/>
                        <a:pt x="9811" y="57443"/>
                        <a:pt x="9811" y="57443"/>
                      </a:cubicBezTo>
                      <a:cubicBezTo>
                        <a:pt x="9097" y="57538"/>
                        <a:pt x="8370" y="57579"/>
                        <a:pt x="7642" y="57579"/>
                      </a:cubicBezTo>
                      <a:cubicBezTo>
                        <a:pt x="7576" y="57579"/>
                        <a:pt x="7511" y="57579"/>
                        <a:pt x="7446" y="57578"/>
                      </a:cubicBezTo>
                      <a:cubicBezTo>
                        <a:pt x="6184" y="57555"/>
                        <a:pt x="6136" y="56920"/>
                        <a:pt x="6374" y="56277"/>
                      </a:cubicBezTo>
                      <a:cubicBezTo>
                        <a:pt x="6613" y="55626"/>
                        <a:pt x="7382" y="55562"/>
                        <a:pt x="8216" y="55078"/>
                      </a:cubicBezTo>
                      <a:cubicBezTo>
                        <a:pt x="9049" y="54594"/>
                        <a:pt x="9184" y="53935"/>
                        <a:pt x="9351" y="53538"/>
                      </a:cubicBezTo>
                      <a:cubicBezTo>
                        <a:pt x="9518" y="53141"/>
                        <a:pt x="10375" y="53094"/>
                        <a:pt x="10375" y="53094"/>
                      </a:cubicBezTo>
                      <a:cubicBezTo>
                        <a:pt x="10410" y="53093"/>
                        <a:pt x="10447" y="53093"/>
                        <a:pt x="10484" y="53093"/>
                      </a:cubicBezTo>
                      <a:close/>
                      <a:moveTo>
                        <a:pt x="59454" y="53100"/>
                      </a:moveTo>
                      <a:cubicBezTo>
                        <a:pt x="60906" y="53100"/>
                        <a:pt x="63349" y="53544"/>
                        <a:pt x="64255" y="53951"/>
                      </a:cubicBezTo>
                      <a:cubicBezTo>
                        <a:pt x="64890" y="54229"/>
                        <a:pt x="65001" y="54507"/>
                        <a:pt x="65009" y="54657"/>
                      </a:cubicBezTo>
                      <a:cubicBezTo>
                        <a:pt x="64969" y="54737"/>
                        <a:pt x="64977" y="54824"/>
                        <a:pt x="65025" y="54895"/>
                      </a:cubicBezTo>
                      <a:cubicBezTo>
                        <a:pt x="65215" y="55205"/>
                        <a:pt x="65358" y="55380"/>
                        <a:pt x="64707" y="55697"/>
                      </a:cubicBezTo>
                      <a:cubicBezTo>
                        <a:pt x="64064" y="56015"/>
                        <a:pt x="63651" y="56396"/>
                        <a:pt x="63048" y="56753"/>
                      </a:cubicBezTo>
                      <a:lnTo>
                        <a:pt x="63016" y="56777"/>
                      </a:lnTo>
                      <a:cubicBezTo>
                        <a:pt x="63016" y="56777"/>
                        <a:pt x="62715" y="57023"/>
                        <a:pt x="61913" y="57181"/>
                      </a:cubicBezTo>
                      <a:cubicBezTo>
                        <a:pt x="61103" y="57340"/>
                        <a:pt x="59873" y="57443"/>
                        <a:pt x="59873" y="57443"/>
                      </a:cubicBezTo>
                      <a:cubicBezTo>
                        <a:pt x="59200" y="57534"/>
                        <a:pt x="58521" y="57581"/>
                        <a:pt x="57836" y="57581"/>
                      </a:cubicBezTo>
                      <a:cubicBezTo>
                        <a:pt x="57737" y="57581"/>
                        <a:pt x="57639" y="57580"/>
                        <a:pt x="57540" y="57578"/>
                      </a:cubicBezTo>
                      <a:cubicBezTo>
                        <a:pt x="56270" y="57562"/>
                        <a:pt x="56063" y="56920"/>
                        <a:pt x="56127" y="56277"/>
                      </a:cubicBezTo>
                      <a:cubicBezTo>
                        <a:pt x="56198" y="55634"/>
                        <a:pt x="56960" y="55562"/>
                        <a:pt x="57667" y="55078"/>
                      </a:cubicBezTo>
                      <a:cubicBezTo>
                        <a:pt x="58373" y="54594"/>
                        <a:pt x="58341" y="53935"/>
                        <a:pt x="58405" y="53546"/>
                      </a:cubicBezTo>
                      <a:cubicBezTo>
                        <a:pt x="58468" y="53149"/>
                        <a:pt x="59310" y="53102"/>
                        <a:pt x="59310" y="53102"/>
                      </a:cubicBezTo>
                      <a:cubicBezTo>
                        <a:pt x="59356" y="53101"/>
                        <a:pt x="59405" y="53100"/>
                        <a:pt x="59454" y="53100"/>
                      </a:cubicBezTo>
                      <a:close/>
                      <a:moveTo>
                        <a:pt x="26172" y="54475"/>
                      </a:moveTo>
                      <a:cubicBezTo>
                        <a:pt x="26465" y="54475"/>
                        <a:pt x="26831" y="54532"/>
                        <a:pt x="27393" y="54641"/>
                      </a:cubicBezTo>
                      <a:cubicBezTo>
                        <a:pt x="28496" y="54856"/>
                        <a:pt x="29060" y="55086"/>
                        <a:pt x="29465" y="55126"/>
                      </a:cubicBezTo>
                      <a:cubicBezTo>
                        <a:pt x="29861" y="55165"/>
                        <a:pt x="30227" y="55157"/>
                        <a:pt x="30457" y="55197"/>
                      </a:cubicBezTo>
                      <a:cubicBezTo>
                        <a:pt x="31044" y="55284"/>
                        <a:pt x="31346" y="55443"/>
                        <a:pt x="31147" y="55816"/>
                      </a:cubicBezTo>
                      <a:cubicBezTo>
                        <a:pt x="30949" y="56197"/>
                        <a:pt x="30870" y="56713"/>
                        <a:pt x="30981" y="57126"/>
                      </a:cubicBezTo>
                      <a:cubicBezTo>
                        <a:pt x="31100" y="57531"/>
                        <a:pt x="31576" y="57626"/>
                        <a:pt x="32378" y="57824"/>
                      </a:cubicBezTo>
                      <a:cubicBezTo>
                        <a:pt x="33179" y="58015"/>
                        <a:pt x="33648" y="58197"/>
                        <a:pt x="32949" y="58713"/>
                      </a:cubicBezTo>
                      <a:cubicBezTo>
                        <a:pt x="32389" y="59138"/>
                        <a:pt x="31668" y="59234"/>
                        <a:pt x="30784" y="59234"/>
                      </a:cubicBezTo>
                      <a:cubicBezTo>
                        <a:pt x="30578" y="59234"/>
                        <a:pt x="30363" y="59229"/>
                        <a:pt x="30139" y="59221"/>
                      </a:cubicBezTo>
                      <a:cubicBezTo>
                        <a:pt x="29942" y="59215"/>
                        <a:pt x="29767" y="59211"/>
                        <a:pt x="29606" y="59211"/>
                      </a:cubicBezTo>
                      <a:cubicBezTo>
                        <a:pt x="28799" y="59211"/>
                        <a:pt x="28358" y="59306"/>
                        <a:pt x="27266" y="59610"/>
                      </a:cubicBezTo>
                      <a:cubicBezTo>
                        <a:pt x="26288" y="59883"/>
                        <a:pt x="25288" y="60080"/>
                        <a:pt x="24408" y="60080"/>
                      </a:cubicBezTo>
                      <a:cubicBezTo>
                        <a:pt x="24110" y="60080"/>
                        <a:pt x="23825" y="60057"/>
                        <a:pt x="23559" y="60007"/>
                      </a:cubicBezTo>
                      <a:cubicBezTo>
                        <a:pt x="22503" y="59809"/>
                        <a:pt x="22011" y="59356"/>
                        <a:pt x="22218" y="58936"/>
                      </a:cubicBezTo>
                      <a:cubicBezTo>
                        <a:pt x="22416" y="58515"/>
                        <a:pt x="23186" y="57999"/>
                        <a:pt x="23670" y="57809"/>
                      </a:cubicBezTo>
                      <a:cubicBezTo>
                        <a:pt x="24146" y="57610"/>
                        <a:pt x="24424" y="57047"/>
                        <a:pt x="24591" y="56689"/>
                      </a:cubicBezTo>
                      <a:cubicBezTo>
                        <a:pt x="24750" y="56324"/>
                        <a:pt x="25107" y="56261"/>
                        <a:pt x="25035" y="55935"/>
                      </a:cubicBezTo>
                      <a:cubicBezTo>
                        <a:pt x="24956" y="55602"/>
                        <a:pt x="24901" y="54880"/>
                        <a:pt x="25416" y="54641"/>
                      </a:cubicBezTo>
                      <a:cubicBezTo>
                        <a:pt x="25674" y="54528"/>
                        <a:pt x="25889" y="54475"/>
                        <a:pt x="26172" y="54475"/>
                      </a:cubicBezTo>
                      <a:close/>
                      <a:moveTo>
                        <a:pt x="50822" y="54461"/>
                      </a:moveTo>
                      <a:cubicBezTo>
                        <a:pt x="51115" y="54461"/>
                        <a:pt x="51489" y="54520"/>
                        <a:pt x="52063" y="54634"/>
                      </a:cubicBezTo>
                      <a:cubicBezTo>
                        <a:pt x="53190" y="54848"/>
                        <a:pt x="53785" y="55070"/>
                        <a:pt x="54190" y="55118"/>
                      </a:cubicBezTo>
                      <a:cubicBezTo>
                        <a:pt x="54603" y="55157"/>
                        <a:pt x="54968" y="55149"/>
                        <a:pt x="55190" y="55181"/>
                      </a:cubicBezTo>
                      <a:cubicBezTo>
                        <a:pt x="55785" y="55269"/>
                        <a:pt x="56111" y="55427"/>
                        <a:pt x="55968" y="55808"/>
                      </a:cubicBezTo>
                      <a:cubicBezTo>
                        <a:pt x="55809" y="56229"/>
                        <a:pt x="55809" y="56697"/>
                        <a:pt x="55968" y="57126"/>
                      </a:cubicBezTo>
                      <a:cubicBezTo>
                        <a:pt x="56143" y="57539"/>
                        <a:pt x="56635" y="57626"/>
                        <a:pt x="57460" y="57824"/>
                      </a:cubicBezTo>
                      <a:cubicBezTo>
                        <a:pt x="58286" y="58023"/>
                        <a:pt x="58778" y="58197"/>
                        <a:pt x="58151" y="58713"/>
                      </a:cubicBezTo>
                      <a:cubicBezTo>
                        <a:pt x="57641" y="59134"/>
                        <a:pt x="56943" y="59237"/>
                        <a:pt x="56073" y="59237"/>
                      </a:cubicBezTo>
                      <a:cubicBezTo>
                        <a:pt x="55858" y="59237"/>
                        <a:pt x="55632" y="59231"/>
                        <a:pt x="55396" y="59221"/>
                      </a:cubicBezTo>
                      <a:cubicBezTo>
                        <a:pt x="55199" y="59215"/>
                        <a:pt x="55024" y="59211"/>
                        <a:pt x="54864" y="59211"/>
                      </a:cubicBezTo>
                      <a:cubicBezTo>
                        <a:pt x="54058" y="59211"/>
                        <a:pt x="53625" y="59306"/>
                        <a:pt x="52579" y="59610"/>
                      </a:cubicBezTo>
                      <a:cubicBezTo>
                        <a:pt x="51636" y="59883"/>
                        <a:pt x="50663" y="60080"/>
                        <a:pt x="49781" y="60080"/>
                      </a:cubicBezTo>
                      <a:cubicBezTo>
                        <a:pt x="49482" y="60080"/>
                        <a:pt x="49193" y="60057"/>
                        <a:pt x="48919" y="60007"/>
                      </a:cubicBezTo>
                      <a:cubicBezTo>
                        <a:pt x="47840" y="59809"/>
                        <a:pt x="47292" y="59348"/>
                        <a:pt x="47435" y="58928"/>
                      </a:cubicBezTo>
                      <a:cubicBezTo>
                        <a:pt x="47586" y="58507"/>
                        <a:pt x="48284" y="57991"/>
                        <a:pt x="48745" y="57793"/>
                      </a:cubicBezTo>
                      <a:cubicBezTo>
                        <a:pt x="49197" y="57594"/>
                        <a:pt x="49404" y="57039"/>
                        <a:pt x="49523" y="56673"/>
                      </a:cubicBezTo>
                      <a:cubicBezTo>
                        <a:pt x="49634" y="56316"/>
                        <a:pt x="49983" y="56253"/>
                        <a:pt x="49864" y="55919"/>
                      </a:cubicBezTo>
                      <a:cubicBezTo>
                        <a:pt x="49745" y="55586"/>
                        <a:pt x="49602" y="54864"/>
                        <a:pt x="50094" y="54634"/>
                      </a:cubicBezTo>
                      <a:cubicBezTo>
                        <a:pt x="50332" y="54517"/>
                        <a:pt x="50539" y="54461"/>
                        <a:pt x="50822" y="54461"/>
                      </a:cubicBezTo>
                      <a:close/>
                      <a:moveTo>
                        <a:pt x="42384" y="54243"/>
                      </a:moveTo>
                      <a:cubicBezTo>
                        <a:pt x="42577" y="54243"/>
                        <a:pt x="42794" y="54251"/>
                        <a:pt x="43038" y="54268"/>
                      </a:cubicBezTo>
                      <a:cubicBezTo>
                        <a:pt x="43982" y="54332"/>
                        <a:pt x="44744" y="54514"/>
                        <a:pt x="45189" y="55102"/>
                      </a:cubicBezTo>
                      <a:cubicBezTo>
                        <a:pt x="45641" y="55697"/>
                        <a:pt x="45998" y="55999"/>
                        <a:pt x="46562" y="56261"/>
                      </a:cubicBezTo>
                      <a:cubicBezTo>
                        <a:pt x="47118" y="56523"/>
                        <a:pt x="47999" y="56991"/>
                        <a:pt x="47872" y="57467"/>
                      </a:cubicBezTo>
                      <a:cubicBezTo>
                        <a:pt x="47753" y="57943"/>
                        <a:pt x="47380" y="58063"/>
                        <a:pt x="47181" y="58412"/>
                      </a:cubicBezTo>
                      <a:cubicBezTo>
                        <a:pt x="46983" y="58753"/>
                        <a:pt x="47165" y="59102"/>
                        <a:pt x="46102" y="59293"/>
                      </a:cubicBezTo>
                      <a:cubicBezTo>
                        <a:pt x="45038" y="59475"/>
                        <a:pt x="44840" y="59309"/>
                        <a:pt x="44538" y="59658"/>
                      </a:cubicBezTo>
                      <a:cubicBezTo>
                        <a:pt x="44283" y="59947"/>
                        <a:pt x="43828" y="60361"/>
                        <a:pt x="43035" y="60361"/>
                      </a:cubicBezTo>
                      <a:cubicBezTo>
                        <a:pt x="42891" y="60361"/>
                        <a:pt x="42736" y="60347"/>
                        <a:pt x="42569" y="60317"/>
                      </a:cubicBezTo>
                      <a:cubicBezTo>
                        <a:pt x="41482" y="60110"/>
                        <a:pt x="40387" y="59880"/>
                        <a:pt x="39799" y="59293"/>
                      </a:cubicBezTo>
                      <a:cubicBezTo>
                        <a:pt x="39506" y="58975"/>
                        <a:pt x="39164" y="58705"/>
                        <a:pt x="38783" y="58499"/>
                      </a:cubicBezTo>
                      <a:cubicBezTo>
                        <a:pt x="38545" y="58332"/>
                        <a:pt x="37608" y="57705"/>
                        <a:pt x="38307" y="57070"/>
                      </a:cubicBezTo>
                      <a:cubicBezTo>
                        <a:pt x="38998" y="56435"/>
                        <a:pt x="38855" y="56412"/>
                        <a:pt x="39752" y="56070"/>
                      </a:cubicBezTo>
                      <a:cubicBezTo>
                        <a:pt x="40641" y="55729"/>
                        <a:pt x="40783" y="55443"/>
                        <a:pt x="40799" y="55062"/>
                      </a:cubicBezTo>
                      <a:cubicBezTo>
                        <a:pt x="40820" y="54718"/>
                        <a:pt x="40897" y="54243"/>
                        <a:pt x="42384" y="54243"/>
                      </a:cubicBezTo>
                      <a:close/>
                      <a:moveTo>
                        <a:pt x="17781" y="54243"/>
                      </a:moveTo>
                      <a:cubicBezTo>
                        <a:pt x="17972" y="54243"/>
                        <a:pt x="18185" y="54251"/>
                        <a:pt x="18424" y="54268"/>
                      </a:cubicBezTo>
                      <a:cubicBezTo>
                        <a:pt x="19360" y="54332"/>
                        <a:pt x="20098" y="54514"/>
                        <a:pt x="20471" y="55102"/>
                      </a:cubicBezTo>
                      <a:cubicBezTo>
                        <a:pt x="20844" y="55697"/>
                        <a:pt x="21162" y="55999"/>
                        <a:pt x="21694" y="56261"/>
                      </a:cubicBezTo>
                      <a:cubicBezTo>
                        <a:pt x="22218" y="56523"/>
                        <a:pt x="23027" y="56991"/>
                        <a:pt x="22845" y="57467"/>
                      </a:cubicBezTo>
                      <a:cubicBezTo>
                        <a:pt x="22662" y="57936"/>
                        <a:pt x="22273" y="58063"/>
                        <a:pt x="22035" y="58404"/>
                      </a:cubicBezTo>
                      <a:cubicBezTo>
                        <a:pt x="21789" y="58753"/>
                        <a:pt x="21924" y="59102"/>
                        <a:pt x="20844" y="59285"/>
                      </a:cubicBezTo>
                      <a:cubicBezTo>
                        <a:pt x="19757" y="59475"/>
                        <a:pt x="19574" y="59309"/>
                        <a:pt x="19233" y="59650"/>
                      </a:cubicBezTo>
                      <a:cubicBezTo>
                        <a:pt x="18945" y="59945"/>
                        <a:pt x="18431" y="60363"/>
                        <a:pt x="17639" y="60363"/>
                      </a:cubicBezTo>
                      <a:cubicBezTo>
                        <a:pt x="17492" y="60363"/>
                        <a:pt x="17336" y="60349"/>
                        <a:pt x="17169" y="60317"/>
                      </a:cubicBezTo>
                      <a:cubicBezTo>
                        <a:pt x="16114" y="60118"/>
                        <a:pt x="15042" y="59880"/>
                        <a:pt x="14534" y="59293"/>
                      </a:cubicBezTo>
                      <a:cubicBezTo>
                        <a:pt x="14026" y="58705"/>
                        <a:pt x="13836" y="58658"/>
                        <a:pt x="13621" y="58499"/>
                      </a:cubicBezTo>
                      <a:cubicBezTo>
                        <a:pt x="13407" y="58332"/>
                        <a:pt x="12550" y="57705"/>
                        <a:pt x="13328" y="57070"/>
                      </a:cubicBezTo>
                      <a:cubicBezTo>
                        <a:pt x="14098" y="56435"/>
                        <a:pt x="13963" y="56412"/>
                        <a:pt x="14899" y="56070"/>
                      </a:cubicBezTo>
                      <a:cubicBezTo>
                        <a:pt x="15836" y="55729"/>
                        <a:pt x="16011" y="55443"/>
                        <a:pt x="16090" y="55062"/>
                      </a:cubicBezTo>
                      <a:cubicBezTo>
                        <a:pt x="16153" y="54724"/>
                        <a:pt x="16291" y="54243"/>
                        <a:pt x="17781" y="54243"/>
                      </a:cubicBezTo>
                      <a:close/>
                      <a:moveTo>
                        <a:pt x="55837" y="59360"/>
                      </a:moveTo>
                      <a:cubicBezTo>
                        <a:pt x="56091" y="59360"/>
                        <a:pt x="56215" y="59381"/>
                        <a:pt x="56579" y="59452"/>
                      </a:cubicBezTo>
                      <a:cubicBezTo>
                        <a:pt x="57127" y="59563"/>
                        <a:pt x="57039" y="59801"/>
                        <a:pt x="57103" y="60142"/>
                      </a:cubicBezTo>
                      <a:cubicBezTo>
                        <a:pt x="57166" y="60491"/>
                        <a:pt x="57897" y="60817"/>
                        <a:pt x="57484" y="61206"/>
                      </a:cubicBezTo>
                      <a:cubicBezTo>
                        <a:pt x="57313" y="61370"/>
                        <a:pt x="57137" y="61398"/>
                        <a:pt x="56925" y="61398"/>
                      </a:cubicBezTo>
                      <a:cubicBezTo>
                        <a:pt x="56814" y="61398"/>
                        <a:pt x="56694" y="61391"/>
                        <a:pt x="56558" y="61391"/>
                      </a:cubicBezTo>
                      <a:cubicBezTo>
                        <a:pt x="56340" y="61391"/>
                        <a:pt x="56083" y="61411"/>
                        <a:pt x="55769" y="61515"/>
                      </a:cubicBezTo>
                      <a:cubicBezTo>
                        <a:pt x="54995" y="61776"/>
                        <a:pt x="54901" y="61986"/>
                        <a:pt x="53738" y="61986"/>
                      </a:cubicBezTo>
                      <a:cubicBezTo>
                        <a:pt x="53590" y="61986"/>
                        <a:pt x="53424" y="61983"/>
                        <a:pt x="53237" y="61976"/>
                      </a:cubicBezTo>
                      <a:cubicBezTo>
                        <a:pt x="51586" y="61912"/>
                        <a:pt x="50356" y="61928"/>
                        <a:pt x="50094" y="61698"/>
                      </a:cubicBezTo>
                      <a:cubicBezTo>
                        <a:pt x="49832" y="61468"/>
                        <a:pt x="49761" y="60904"/>
                        <a:pt x="49602" y="60706"/>
                      </a:cubicBezTo>
                      <a:cubicBezTo>
                        <a:pt x="49443" y="60507"/>
                        <a:pt x="49237" y="60293"/>
                        <a:pt x="49856" y="60269"/>
                      </a:cubicBezTo>
                      <a:cubicBezTo>
                        <a:pt x="49906" y="60268"/>
                        <a:pt x="49953" y="60267"/>
                        <a:pt x="49997" y="60267"/>
                      </a:cubicBezTo>
                      <a:cubicBezTo>
                        <a:pt x="50175" y="60267"/>
                        <a:pt x="50321" y="60275"/>
                        <a:pt x="50480" y="60275"/>
                      </a:cubicBezTo>
                      <a:cubicBezTo>
                        <a:pt x="50784" y="60275"/>
                        <a:pt x="51136" y="60246"/>
                        <a:pt x="51840" y="60079"/>
                      </a:cubicBezTo>
                      <a:cubicBezTo>
                        <a:pt x="53007" y="59801"/>
                        <a:pt x="53491" y="59420"/>
                        <a:pt x="54769" y="59388"/>
                      </a:cubicBezTo>
                      <a:cubicBezTo>
                        <a:pt x="55341" y="59374"/>
                        <a:pt x="55631" y="59360"/>
                        <a:pt x="55837" y="59360"/>
                      </a:cubicBezTo>
                      <a:close/>
                      <a:moveTo>
                        <a:pt x="30557" y="59360"/>
                      </a:moveTo>
                      <a:cubicBezTo>
                        <a:pt x="30811" y="59360"/>
                        <a:pt x="30931" y="59381"/>
                        <a:pt x="31282" y="59452"/>
                      </a:cubicBezTo>
                      <a:cubicBezTo>
                        <a:pt x="31830" y="59563"/>
                        <a:pt x="31703" y="59801"/>
                        <a:pt x="31727" y="60142"/>
                      </a:cubicBezTo>
                      <a:cubicBezTo>
                        <a:pt x="31751" y="60491"/>
                        <a:pt x="32433" y="60817"/>
                        <a:pt x="31973" y="61206"/>
                      </a:cubicBezTo>
                      <a:cubicBezTo>
                        <a:pt x="31778" y="61370"/>
                        <a:pt x="31598" y="61398"/>
                        <a:pt x="31385" y="61398"/>
                      </a:cubicBezTo>
                      <a:cubicBezTo>
                        <a:pt x="31274" y="61398"/>
                        <a:pt x="31154" y="61391"/>
                        <a:pt x="31019" y="61391"/>
                      </a:cubicBezTo>
                      <a:cubicBezTo>
                        <a:pt x="30801" y="61391"/>
                        <a:pt x="30544" y="61411"/>
                        <a:pt x="30219" y="61515"/>
                      </a:cubicBezTo>
                      <a:cubicBezTo>
                        <a:pt x="29405" y="61782"/>
                        <a:pt x="29285" y="61987"/>
                        <a:pt x="28134" y="61987"/>
                      </a:cubicBezTo>
                      <a:cubicBezTo>
                        <a:pt x="27982" y="61987"/>
                        <a:pt x="27814" y="61983"/>
                        <a:pt x="27623" y="61976"/>
                      </a:cubicBezTo>
                      <a:cubicBezTo>
                        <a:pt x="25980" y="61912"/>
                        <a:pt x="24742" y="61936"/>
                        <a:pt x="24512" y="61706"/>
                      </a:cubicBezTo>
                      <a:cubicBezTo>
                        <a:pt x="24273" y="61468"/>
                        <a:pt x="24281" y="60912"/>
                        <a:pt x="24154" y="60714"/>
                      </a:cubicBezTo>
                      <a:cubicBezTo>
                        <a:pt x="24019" y="60515"/>
                        <a:pt x="23845" y="60293"/>
                        <a:pt x="24464" y="60269"/>
                      </a:cubicBezTo>
                      <a:cubicBezTo>
                        <a:pt x="24514" y="60268"/>
                        <a:pt x="24560" y="60267"/>
                        <a:pt x="24605" y="60267"/>
                      </a:cubicBezTo>
                      <a:cubicBezTo>
                        <a:pt x="24782" y="60267"/>
                        <a:pt x="24926" y="60275"/>
                        <a:pt x="25085" y="60275"/>
                      </a:cubicBezTo>
                      <a:cubicBezTo>
                        <a:pt x="25388" y="60275"/>
                        <a:pt x="25743" y="60246"/>
                        <a:pt x="26472" y="60079"/>
                      </a:cubicBezTo>
                      <a:cubicBezTo>
                        <a:pt x="27671" y="59809"/>
                        <a:pt x="28203" y="59420"/>
                        <a:pt x="29488" y="59388"/>
                      </a:cubicBezTo>
                      <a:cubicBezTo>
                        <a:pt x="30060" y="59374"/>
                        <a:pt x="30352" y="59360"/>
                        <a:pt x="30557" y="59360"/>
                      </a:cubicBezTo>
                      <a:close/>
                      <a:moveTo>
                        <a:pt x="61081" y="57468"/>
                      </a:moveTo>
                      <a:cubicBezTo>
                        <a:pt x="61657" y="57468"/>
                        <a:pt x="62403" y="57544"/>
                        <a:pt x="62747" y="57936"/>
                      </a:cubicBezTo>
                      <a:cubicBezTo>
                        <a:pt x="62850" y="58078"/>
                        <a:pt x="62977" y="58197"/>
                        <a:pt x="63128" y="58277"/>
                      </a:cubicBezTo>
                      <a:cubicBezTo>
                        <a:pt x="63826" y="58682"/>
                        <a:pt x="64239" y="58761"/>
                        <a:pt x="64794" y="59293"/>
                      </a:cubicBezTo>
                      <a:cubicBezTo>
                        <a:pt x="65350" y="59825"/>
                        <a:pt x="66628" y="60364"/>
                        <a:pt x="67374" y="60452"/>
                      </a:cubicBezTo>
                      <a:cubicBezTo>
                        <a:pt x="68120" y="60539"/>
                        <a:pt x="69192" y="60618"/>
                        <a:pt x="69390" y="60825"/>
                      </a:cubicBezTo>
                      <a:cubicBezTo>
                        <a:pt x="69597" y="61031"/>
                        <a:pt x="68668" y="61317"/>
                        <a:pt x="67771" y="61547"/>
                      </a:cubicBezTo>
                      <a:cubicBezTo>
                        <a:pt x="66874" y="61777"/>
                        <a:pt x="65795" y="61920"/>
                        <a:pt x="64398" y="62039"/>
                      </a:cubicBezTo>
                      <a:cubicBezTo>
                        <a:pt x="63453" y="62119"/>
                        <a:pt x="62810" y="62230"/>
                        <a:pt x="62397" y="62444"/>
                      </a:cubicBezTo>
                      <a:lnTo>
                        <a:pt x="62397" y="62436"/>
                      </a:lnTo>
                      <a:lnTo>
                        <a:pt x="62373" y="62452"/>
                      </a:lnTo>
                      <a:cubicBezTo>
                        <a:pt x="62350" y="62468"/>
                        <a:pt x="62318" y="62484"/>
                        <a:pt x="62294" y="62500"/>
                      </a:cubicBezTo>
                      <a:cubicBezTo>
                        <a:pt x="62104" y="62579"/>
                        <a:pt x="61905" y="62619"/>
                        <a:pt x="61699" y="62619"/>
                      </a:cubicBezTo>
                      <a:cubicBezTo>
                        <a:pt x="61576" y="62624"/>
                        <a:pt x="61452" y="62626"/>
                        <a:pt x="61330" y="62626"/>
                      </a:cubicBezTo>
                      <a:cubicBezTo>
                        <a:pt x="61064" y="62626"/>
                        <a:pt x="60800" y="62614"/>
                        <a:pt x="60540" y="62587"/>
                      </a:cubicBezTo>
                      <a:cubicBezTo>
                        <a:pt x="60262" y="62579"/>
                        <a:pt x="59992" y="62547"/>
                        <a:pt x="59730" y="62492"/>
                      </a:cubicBezTo>
                      <a:cubicBezTo>
                        <a:pt x="59333" y="62388"/>
                        <a:pt x="59119" y="62031"/>
                        <a:pt x="58881" y="61658"/>
                      </a:cubicBezTo>
                      <a:cubicBezTo>
                        <a:pt x="58643" y="61285"/>
                        <a:pt x="58270" y="61325"/>
                        <a:pt x="57778" y="60841"/>
                      </a:cubicBezTo>
                      <a:cubicBezTo>
                        <a:pt x="57293" y="60364"/>
                        <a:pt x="57373" y="59579"/>
                        <a:pt x="57722" y="59309"/>
                      </a:cubicBezTo>
                      <a:cubicBezTo>
                        <a:pt x="58071" y="59039"/>
                        <a:pt x="58659" y="58825"/>
                        <a:pt x="59040" y="58317"/>
                      </a:cubicBezTo>
                      <a:cubicBezTo>
                        <a:pt x="59270" y="58015"/>
                        <a:pt x="59556" y="57761"/>
                        <a:pt x="59889" y="57578"/>
                      </a:cubicBezTo>
                      <a:cubicBezTo>
                        <a:pt x="59889" y="57578"/>
                        <a:pt x="60072" y="57507"/>
                        <a:pt x="60603" y="57483"/>
                      </a:cubicBezTo>
                      <a:cubicBezTo>
                        <a:pt x="60733" y="57475"/>
                        <a:pt x="60899" y="57468"/>
                        <a:pt x="61081" y="57468"/>
                      </a:cubicBezTo>
                      <a:close/>
                      <a:moveTo>
                        <a:pt x="36037" y="57463"/>
                      </a:moveTo>
                      <a:cubicBezTo>
                        <a:pt x="36610" y="57463"/>
                        <a:pt x="37352" y="57532"/>
                        <a:pt x="37656" y="57928"/>
                      </a:cubicBezTo>
                      <a:cubicBezTo>
                        <a:pt x="37735" y="58070"/>
                        <a:pt x="37855" y="58190"/>
                        <a:pt x="37997" y="58277"/>
                      </a:cubicBezTo>
                      <a:cubicBezTo>
                        <a:pt x="38640" y="58682"/>
                        <a:pt x="39045" y="58753"/>
                        <a:pt x="39529" y="59285"/>
                      </a:cubicBezTo>
                      <a:cubicBezTo>
                        <a:pt x="40014" y="59817"/>
                        <a:pt x="41220" y="60364"/>
                        <a:pt x="41958" y="60452"/>
                      </a:cubicBezTo>
                      <a:cubicBezTo>
                        <a:pt x="42704" y="60539"/>
                        <a:pt x="43752" y="60610"/>
                        <a:pt x="43935" y="60825"/>
                      </a:cubicBezTo>
                      <a:cubicBezTo>
                        <a:pt x="44109" y="61031"/>
                        <a:pt x="43141" y="61309"/>
                        <a:pt x="42220" y="61539"/>
                      </a:cubicBezTo>
                      <a:cubicBezTo>
                        <a:pt x="41291" y="61769"/>
                        <a:pt x="40188" y="61912"/>
                        <a:pt x="38775" y="62039"/>
                      </a:cubicBezTo>
                      <a:cubicBezTo>
                        <a:pt x="37823" y="62119"/>
                        <a:pt x="37156" y="62222"/>
                        <a:pt x="36719" y="62444"/>
                      </a:cubicBezTo>
                      <a:lnTo>
                        <a:pt x="36719" y="62436"/>
                      </a:lnTo>
                      <a:lnTo>
                        <a:pt x="36696" y="62460"/>
                      </a:lnTo>
                      <a:cubicBezTo>
                        <a:pt x="36664" y="62468"/>
                        <a:pt x="36640" y="62484"/>
                        <a:pt x="36616" y="62500"/>
                      </a:cubicBezTo>
                      <a:cubicBezTo>
                        <a:pt x="36418" y="62579"/>
                        <a:pt x="36211" y="62619"/>
                        <a:pt x="35997" y="62627"/>
                      </a:cubicBezTo>
                      <a:cubicBezTo>
                        <a:pt x="35910" y="62628"/>
                        <a:pt x="35823" y="62629"/>
                        <a:pt x="35736" y="62629"/>
                      </a:cubicBezTo>
                      <a:cubicBezTo>
                        <a:pt x="35437" y="62629"/>
                        <a:pt x="35140" y="62618"/>
                        <a:pt x="34838" y="62587"/>
                      </a:cubicBezTo>
                      <a:cubicBezTo>
                        <a:pt x="34576" y="62587"/>
                        <a:pt x="34306" y="62555"/>
                        <a:pt x="34045" y="62492"/>
                      </a:cubicBezTo>
                      <a:cubicBezTo>
                        <a:pt x="33664" y="62388"/>
                        <a:pt x="33497" y="62039"/>
                        <a:pt x="33306" y="61666"/>
                      </a:cubicBezTo>
                      <a:cubicBezTo>
                        <a:pt x="33116" y="61293"/>
                        <a:pt x="32735" y="61325"/>
                        <a:pt x="32314" y="60841"/>
                      </a:cubicBezTo>
                      <a:cubicBezTo>
                        <a:pt x="31893" y="60364"/>
                        <a:pt x="32068" y="59571"/>
                        <a:pt x="32449" y="59309"/>
                      </a:cubicBezTo>
                      <a:lnTo>
                        <a:pt x="32449" y="59301"/>
                      </a:lnTo>
                      <a:cubicBezTo>
                        <a:pt x="32830" y="59039"/>
                        <a:pt x="33449" y="58825"/>
                        <a:pt x="33902" y="58309"/>
                      </a:cubicBezTo>
                      <a:cubicBezTo>
                        <a:pt x="34164" y="58007"/>
                        <a:pt x="34489" y="57761"/>
                        <a:pt x="34846" y="57578"/>
                      </a:cubicBezTo>
                      <a:cubicBezTo>
                        <a:pt x="34846" y="57578"/>
                        <a:pt x="35037" y="57499"/>
                        <a:pt x="35576" y="57475"/>
                      </a:cubicBezTo>
                      <a:cubicBezTo>
                        <a:pt x="35703" y="57470"/>
                        <a:pt x="35862" y="57463"/>
                        <a:pt x="36037" y="57463"/>
                      </a:cubicBezTo>
                      <a:close/>
                      <a:moveTo>
                        <a:pt x="11014" y="57468"/>
                      </a:moveTo>
                      <a:cubicBezTo>
                        <a:pt x="11588" y="57468"/>
                        <a:pt x="12311" y="57544"/>
                        <a:pt x="12558" y="57936"/>
                      </a:cubicBezTo>
                      <a:cubicBezTo>
                        <a:pt x="12621" y="58070"/>
                        <a:pt x="12724" y="58197"/>
                        <a:pt x="12851" y="58277"/>
                      </a:cubicBezTo>
                      <a:cubicBezTo>
                        <a:pt x="13447" y="58682"/>
                        <a:pt x="13836" y="58761"/>
                        <a:pt x="14256" y="59293"/>
                      </a:cubicBezTo>
                      <a:cubicBezTo>
                        <a:pt x="14669" y="59825"/>
                        <a:pt x="15812" y="60364"/>
                        <a:pt x="16534" y="60452"/>
                      </a:cubicBezTo>
                      <a:cubicBezTo>
                        <a:pt x="17265" y="60539"/>
                        <a:pt x="18312" y="60618"/>
                        <a:pt x="18463" y="60825"/>
                      </a:cubicBezTo>
                      <a:cubicBezTo>
                        <a:pt x="18606" y="61031"/>
                        <a:pt x="17606" y="61317"/>
                        <a:pt x="16653" y="61547"/>
                      </a:cubicBezTo>
                      <a:cubicBezTo>
                        <a:pt x="15693" y="61777"/>
                        <a:pt x="14574" y="61920"/>
                        <a:pt x="13145" y="62039"/>
                      </a:cubicBezTo>
                      <a:cubicBezTo>
                        <a:pt x="12185" y="62119"/>
                        <a:pt x="11510" y="62230"/>
                        <a:pt x="11042" y="62444"/>
                      </a:cubicBezTo>
                      <a:lnTo>
                        <a:pt x="11042" y="62436"/>
                      </a:lnTo>
                      <a:lnTo>
                        <a:pt x="11010" y="62460"/>
                      </a:lnTo>
                      <a:cubicBezTo>
                        <a:pt x="10978" y="62476"/>
                        <a:pt x="10946" y="62484"/>
                        <a:pt x="10923" y="62500"/>
                      </a:cubicBezTo>
                      <a:cubicBezTo>
                        <a:pt x="10724" y="62579"/>
                        <a:pt x="10510" y="62619"/>
                        <a:pt x="10296" y="62627"/>
                      </a:cubicBezTo>
                      <a:cubicBezTo>
                        <a:pt x="10191" y="62631"/>
                        <a:pt x="10088" y="62633"/>
                        <a:pt x="9984" y="62633"/>
                      </a:cubicBezTo>
                      <a:cubicBezTo>
                        <a:pt x="9702" y="62633"/>
                        <a:pt x="9421" y="62618"/>
                        <a:pt x="9137" y="62595"/>
                      </a:cubicBezTo>
                      <a:cubicBezTo>
                        <a:pt x="8875" y="62587"/>
                        <a:pt x="8613" y="62555"/>
                        <a:pt x="8359" y="62492"/>
                      </a:cubicBezTo>
                      <a:cubicBezTo>
                        <a:pt x="7986" y="62396"/>
                        <a:pt x="7859" y="62039"/>
                        <a:pt x="7724" y="61666"/>
                      </a:cubicBezTo>
                      <a:cubicBezTo>
                        <a:pt x="7589" y="61293"/>
                        <a:pt x="7200" y="61325"/>
                        <a:pt x="6835" y="60849"/>
                      </a:cubicBezTo>
                      <a:cubicBezTo>
                        <a:pt x="6470" y="60364"/>
                        <a:pt x="6747" y="59587"/>
                        <a:pt x="7168" y="59317"/>
                      </a:cubicBezTo>
                      <a:cubicBezTo>
                        <a:pt x="7589" y="59047"/>
                        <a:pt x="8240" y="58825"/>
                        <a:pt x="8756" y="58317"/>
                      </a:cubicBezTo>
                      <a:cubicBezTo>
                        <a:pt x="9057" y="58015"/>
                        <a:pt x="9407" y="57769"/>
                        <a:pt x="9795" y="57578"/>
                      </a:cubicBezTo>
                      <a:cubicBezTo>
                        <a:pt x="9795" y="57578"/>
                        <a:pt x="9994" y="57507"/>
                        <a:pt x="10534" y="57483"/>
                      </a:cubicBezTo>
                      <a:cubicBezTo>
                        <a:pt x="10665" y="57475"/>
                        <a:pt x="10832" y="57468"/>
                        <a:pt x="11014" y="57468"/>
                      </a:cubicBezTo>
                      <a:close/>
                      <a:moveTo>
                        <a:pt x="20548" y="59574"/>
                      </a:moveTo>
                      <a:cubicBezTo>
                        <a:pt x="21215" y="59574"/>
                        <a:pt x="21674" y="59743"/>
                        <a:pt x="22234" y="59856"/>
                      </a:cubicBezTo>
                      <a:cubicBezTo>
                        <a:pt x="23154" y="60039"/>
                        <a:pt x="23472" y="60118"/>
                        <a:pt x="23734" y="60555"/>
                      </a:cubicBezTo>
                      <a:cubicBezTo>
                        <a:pt x="23996" y="60999"/>
                        <a:pt x="24321" y="61571"/>
                        <a:pt x="23948" y="61817"/>
                      </a:cubicBezTo>
                      <a:cubicBezTo>
                        <a:pt x="23583" y="62055"/>
                        <a:pt x="22249" y="62142"/>
                        <a:pt x="22059" y="62531"/>
                      </a:cubicBezTo>
                      <a:cubicBezTo>
                        <a:pt x="21890" y="62870"/>
                        <a:pt x="21664" y="63433"/>
                        <a:pt x="21116" y="63433"/>
                      </a:cubicBezTo>
                      <a:cubicBezTo>
                        <a:pt x="21047" y="63433"/>
                        <a:pt x="20972" y="63424"/>
                        <a:pt x="20892" y="63404"/>
                      </a:cubicBezTo>
                      <a:cubicBezTo>
                        <a:pt x="20178" y="63238"/>
                        <a:pt x="20376" y="62881"/>
                        <a:pt x="20614" y="62484"/>
                      </a:cubicBezTo>
                      <a:cubicBezTo>
                        <a:pt x="20860" y="62087"/>
                        <a:pt x="20638" y="61833"/>
                        <a:pt x="20082" y="61571"/>
                      </a:cubicBezTo>
                      <a:cubicBezTo>
                        <a:pt x="19527" y="61309"/>
                        <a:pt x="18979" y="61261"/>
                        <a:pt x="18900" y="60793"/>
                      </a:cubicBezTo>
                      <a:cubicBezTo>
                        <a:pt x="18820" y="60325"/>
                        <a:pt x="19225" y="59682"/>
                        <a:pt x="20138" y="59594"/>
                      </a:cubicBezTo>
                      <a:cubicBezTo>
                        <a:pt x="20284" y="59580"/>
                        <a:pt x="20420" y="59574"/>
                        <a:pt x="20548" y="59574"/>
                      </a:cubicBezTo>
                      <a:close/>
                      <a:moveTo>
                        <a:pt x="45844" y="59574"/>
                      </a:moveTo>
                      <a:cubicBezTo>
                        <a:pt x="46514" y="59574"/>
                        <a:pt x="46997" y="59743"/>
                        <a:pt x="47570" y="59856"/>
                      </a:cubicBezTo>
                      <a:lnTo>
                        <a:pt x="47570" y="59848"/>
                      </a:lnTo>
                      <a:cubicBezTo>
                        <a:pt x="48515" y="60039"/>
                        <a:pt x="48848" y="60110"/>
                        <a:pt x="49165" y="60555"/>
                      </a:cubicBezTo>
                      <a:cubicBezTo>
                        <a:pt x="49483" y="60999"/>
                        <a:pt x="49888" y="61571"/>
                        <a:pt x="49539" y="61817"/>
                      </a:cubicBezTo>
                      <a:cubicBezTo>
                        <a:pt x="49197" y="62055"/>
                        <a:pt x="47888" y="62142"/>
                        <a:pt x="47745" y="62531"/>
                      </a:cubicBezTo>
                      <a:cubicBezTo>
                        <a:pt x="47618" y="62870"/>
                        <a:pt x="47460" y="63433"/>
                        <a:pt x="46915" y="63433"/>
                      </a:cubicBezTo>
                      <a:cubicBezTo>
                        <a:pt x="46846" y="63433"/>
                        <a:pt x="46771" y="63424"/>
                        <a:pt x="46689" y="63404"/>
                      </a:cubicBezTo>
                      <a:cubicBezTo>
                        <a:pt x="45951" y="63238"/>
                        <a:pt x="46102" y="62881"/>
                        <a:pt x="46292" y="62484"/>
                      </a:cubicBezTo>
                      <a:cubicBezTo>
                        <a:pt x="46475" y="62087"/>
                        <a:pt x="46229" y="61833"/>
                        <a:pt x="45633" y="61571"/>
                      </a:cubicBezTo>
                      <a:cubicBezTo>
                        <a:pt x="45046" y="61309"/>
                        <a:pt x="44498" y="61261"/>
                        <a:pt x="44355" y="60793"/>
                      </a:cubicBezTo>
                      <a:cubicBezTo>
                        <a:pt x="44212" y="60325"/>
                        <a:pt x="44530" y="59682"/>
                        <a:pt x="45435" y="59594"/>
                      </a:cubicBezTo>
                      <a:cubicBezTo>
                        <a:pt x="45579" y="59580"/>
                        <a:pt x="45715" y="59574"/>
                        <a:pt x="45844" y="59574"/>
                      </a:cubicBezTo>
                      <a:close/>
                      <a:moveTo>
                        <a:pt x="31621" y="61598"/>
                      </a:moveTo>
                      <a:cubicBezTo>
                        <a:pt x="32222" y="61598"/>
                        <a:pt x="32716" y="61821"/>
                        <a:pt x="32814" y="62031"/>
                      </a:cubicBezTo>
                      <a:cubicBezTo>
                        <a:pt x="32917" y="62277"/>
                        <a:pt x="33243" y="62531"/>
                        <a:pt x="33560" y="62809"/>
                      </a:cubicBezTo>
                      <a:cubicBezTo>
                        <a:pt x="33878" y="63087"/>
                        <a:pt x="33021" y="63396"/>
                        <a:pt x="32274" y="63849"/>
                      </a:cubicBezTo>
                      <a:cubicBezTo>
                        <a:pt x="31695" y="64182"/>
                        <a:pt x="31092" y="64460"/>
                        <a:pt x="30465" y="64698"/>
                      </a:cubicBezTo>
                      <a:cubicBezTo>
                        <a:pt x="29877" y="64936"/>
                        <a:pt x="29917" y="65238"/>
                        <a:pt x="29552" y="65468"/>
                      </a:cubicBezTo>
                      <a:cubicBezTo>
                        <a:pt x="29405" y="65566"/>
                        <a:pt x="29241" y="65601"/>
                        <a:pt x="29038" y="65601"/>
                      </a:cubicBezTo>
                      <a:cubicBezTo>
                        <a:pt x="28746" y="65601"/>
                        <a:pt x="28373" y="65529"/>
                        <a:pt x="27853" y="65468"/>
                      </a:cubicBezTo>
                      <a:cubicBezTo>
                        <a:pt x="27537" y="65434"/>
                        <a:pt x="27265" y="65422"/>
                        <a:pt x="27007" y="65422"/>
                      </a:cubicBezTo>
                      <a:cubicBezTo>
                        <a:pt x="26553" y="65422"/>
                        <a:pt x="26144" y="65458"/>
                        <a:pt x="25623" y="65468"/>
                      </a:cubicBezTo>
                      <a:cubicBezTo>
                        <a:pt x="25252" y="65475"/>
                        <a:pt x="24812" y="65479"/>
                        <a:pt x="24393" y="65479"/>
                      </a:cubicBezTo>
                      <a:cubicBezTo>
                        <a:pt x="23880" y="65479"/>
                        <a:pt x="23399" y="65473"/>
                        <a:pt x="23115" y="65460"/>
                      </a:cubicBezTo>
                      <a:cubicBezTo>
                        <a:pt x="22607" y="65436"/>
                        <a:pt x="22519" y="65182"/>
                        <a:pt x="22519" y="65182"/>
                      </a:cubicBezTo>
                      <a:cubicBezTo>
                        <a:pt x="22559" y="64936"/>
                        <a:pt x="22591" y="64746"/>
                        <a:pt x="22543" y="64698"/>
                      </a:cubicBezTo>
                      <a:cubicBezTo>
                        <a:pt x="22051" y="64285"/>
                        <a:pt x="21980" y="63349"/>
                        <a:pt x="22329" y="62928"/>
                      </a:cubicBezTo>
                      <a:cubicBezTo>
                        <a:pt x="22678" y="62500"/>
                        <a:pt x="23694" y="62150"/>
                        <a:pt x="24583" y="62007"/>
                      </a:cubicBezTo>
                      <a:cubicBezTo>
                        <a:pt x="24758" y="61978"/>
                        <a:pt x="24956" y="61966"/>
                        <a:pt x="25172" y="61966"/>
                      </a:cubicBezTo>
                      <a:cubicBezTo>
                        <a:pt x="26025" y="61966"/>
                        <a:pt x="27149" y="62151"/>
                        <a:pt x="28175" y="62151"/>
                      </a:cubicBezTo>
                      <a:cubicBezTo>
                        <a:pt x="28208" y="62151"/>
                        <a:pt x="28241" y="62151"/>
                        <a:pt x="28274" y="62150"/>
                      </a:cubicBezTo>
                      <a:cubicBezTo>
                        <a:pt x="29584" y="62142"/>
                        <a:pt x="30671" y="61682"/>
                        <a:pt x="31378" y="61611"/>
                      </a:cubicBezTo>
                      <a:cubicBezTo>
                        <a:pt x="31460" y="61602"/>
                        <a:pt x="31542" y="61598"/>
                        <a:pt x="31621" y="61598"/>
                      </a:cubicBezTo>
                      <a:close/>
                      <a:moveTo>
                        <a:pt x="57184" y="61598"/>
                      </a:moveTo>
                      <a:cubicBezTo>
                        <a:pt x="57780" y="61598"/>
                        <a:pt x="58302" y="61821"/>
                        <a:pt x="58429" y="62031"/>
                      </a:cubicBezTo>
                      <a:cubicBezTo>
                        <a:pt x="58571" y="62277"/>
                        <a:pt x="58929" y="62531"/>
                        <a:pt x="59278" y="62809"/>
                      </a:cubicBezTo>
                      <a:cubicBezTo>
                        <a:pt x="59627" y="63087"/>
                        <a:pt x="58817" y="63396"/>
                        <a:pt x="58127" y="63849"/>
                      </a:cubicBezTo>
                      <a:cubicBezTo>
                        <a:pt x="57436" y="64301"/>
                        <a:pt x="56428" y="64698"/>
                        <a:pt x="56428" y="64698"/>
                      </a:cubicBezTo>
                      <a:cubicBezTo>
                        <a:pt x="55865" y="64936"/>
                        <a:pt x="55944" y="65238"/>
                        <a:pt x="55619" y="65468"/>
                      </a:cubicBezTo>
                      <a:cubicBezTo>
                        <a:pt x="55482" y="65566"/>
                        <a:pt x="55321" y="65601"/>
                        <a:pt x="55117" y="65601"/>
                      </a:cubicBezTo>
                      <a:cubicBezTo>
                        <a:pt x="54825" y="65601"/>
                        <a:pt x="54444" y="65529"/>
                        <a:pt x="53920" y="65468"/>
                      </a:cubicBezTo>
                      <a:cubicBezTo>
                        <a:pt x="53598" y="65434"/>
                        <a:pt x="53323" y="65422"/>
                        <a:pt x="53064" y="65422"/>
                      </a:cubicBezTo>
                      <a:cubicBezTo>
                        <a:pt x="52608" y="65422"/>
                        <a:pt x="52203" y="65458"/>
                        <a:pt x="51682" y="65468"/>
                      </a:cubicBezTo>
                      <a:cubicBezTo>
                        <a:pt x="51314" y="65475"/>
                        <a:pt x="50874" y="65479"/>
                        <a:pt x="50456" y="65479"/>
                      </a:cubicBezTo>
                      <a:cubicBezTo>
                        <a:pt x="49943" y="65479"/>
                        <a:pt x="49461" y="65473"/>
                        <a:pt x="49181" y="65460"/>
                      </a:cubicBezTo>
                      <a:cubicBezTo>
                        <a:pt x="48665" y="65436"/>
                        <a:pt x="48538" y="65182"/>
                        <a:pt x="48538" y="65182"/>
                      </a:cubicBezTo>
                      <a:cubicBezTo>
                        <a:pt x="48562" y="64936"/>
                        <a:pt x="48562" y="64746"/>
                        <a:pt x="48507" y="64698"/>
                      </a:cubicBezTo>
                      <a:cubicBezTo>
                        <a:pt x="47959" y="64285"/>
                        <a:pt x="47768" y="63349"/>
                        <a:pt x="48062" y="62928"/>
                      </a:cubicBezTo>
                      <a:cubicBezTo>
                        <a:pt x="48356" y="62500"/>
                        <a:pt x="49324" y="62150"/>
                        <a:pt x="50197" y="62007"/>
                      </a:cubicBezTo>
                      <a:cubicBezTo>
                        <a:pt x="50368" y="61978"/>
                        <a:pt x="50564" y="61966"/>
                        <a:pt x="50779" y="61966"/>
                      </a:cubicBezTo>
                      <a:cubicBezTo>
                        <a:pt x="51630" y="61966"/>
                        <a:pt x="52779" y="62151"/>
                        <a:pt x="53812" y="62151"/>
                      </a:cubicBezTo>
                      <a:cubicBezTo>
                        <a:pt x="53846" y="62151"/>
                        <a:pt x="53879" y="62151"/>
                        <a:pt x="53912" y="62150"/>
                      </a:cubicBezTo>
                      <a:cubicBezTo>
                        <a:pt x="55222" y="62134"/>
                        <a:pt x="56246" y="61682"/>
                        <a:pt x="56944" y="61611"/>
                      </a:cubicBezTo>
                      <a:cubicBezTo>
                        <a:pt x="57025" y="61602"/>
                        <a:pt x="57105" y="61598"/>
                        <a:pt x="57184" y="61598"/>
                      </a:cubicBezTo>
                      <a:close/>
                      <a:moveTo>
                        <a:pt x="19524" y="63354"/>
                      </a:moveTo>
                      <a:cubicBezTo>
                        <a:pt x="19938" y="63354"/>
                        <a:pt x="20471" y="63446"/>
                        <a:pt x="20971" y="63635"/>
                      </a:cubicBezTo>
                      <a:cubicBezTo>
                        <a:pt x="21472" y="63809"/>
                        <a:pt x="21860" y="64198"/>
                        <a:pt x="22035" y="64698"/>
                      </a:cubicBezTo>
                      <a:cubicBezTo>
                        <a:pt x="22289" y="65246"/>
                        <a:pt x="22218" y="65603"/>
                        <a:pt x="21591" y="65762"/>
                      </a:cubicBezTo>
                      <a:cubicBezTo>
                        <a:pt x="21178" y="65866"/>
                        <a:pt x="20552" y="65957"/>
                        <a:pt x="20145" y="65957"/>
                      </a:cubicBezTo>
                      <a:cubicBezTo>
                        <a:pt x="19934" y="65957"/>
                        <a:pt x="19782" y="65933"/>
                        <a:pt x="19749" y="65873"/>
                      </a:cubicBezTo>
                      <a:cubicBezTo>
                        <a:pt x="19709" y="65794"/>
                        <a:pt x="19662" y="65714"/>
                        <a:pt x="19622" y="65659"/>
                      </a:cubicBezTo>
                      <a:cubicBezTo>
                        <a:pt x="19424" y="65349"/>
                        <a:pt x="18487" y="65349"/>
                        <a:pt x="18574" y="64698"/>
                      </a:cubicBezTo>
                      <a:cubicBezTo>
                        <a:pt x="18574" y="64698"/>
                        <a:pt x="18590" y="63730"/>
                        <a:pt x="18868" y="63500"/>
                      </a:cubicBezTo>
                      <a:cubicBezTo>
                        <a:pt x="18985" y="63403"/>
                        <a:pt x="19223" y="63354"/>
                        <a:pt x="19524" y="63354"/>
                      </a:cubicBezTo>
                      <a:close/>
                      <a:moveTo>
                        <a:pt x="45327" y="63351"/>
                      </a:moveTo>
                      <a:cubicBezTo>
                        <a:pt x="45740" y="63351"/>
                        <a:pt x="46280" y="63443"/>
                        <a:pt x="46800" y="63635"/>
                      </a:cubicBezTo>
                      <a:cubicBezTo>
                        <a:pt x="47332" y="63809"/>
                        <a:pt x="47761" y="64198"/>
                        <a:pt x="48007" y="64698"/>
                      </a:cubicBezTo>
                      <a:cubicBezTo>
                        <a:pt x="48332" y="65246"/>
                        <a:pt x="48308" y="65603"/>
                        <a:pt x="47697" y="65762"/>
                      </a:cubicBezTo>
                      <a:cubicBezTo>
                        <a:pt x="47295" y="65866"/>
                        <a:pt x="46683" y="65957"/>
                        <a:pt x="46277" y="65957"/>
                      </a:cubicBezTo>
                      <a:cubicBezTo>
                        <a:pt x="46067" y="65957"/>
                        <a:pt x="45912" y="65933"/>
                        <a:pt x="45871" y="65873"/>
                      </a:cubicBezTo>
                      <a:cubicBezTo>
                        <a:pt x="45816" y="65794"/>
                        <a:pt x="45768" y="65714"/>
                        <a:pt x="45721" y="65659"/>
                      </a:cubicBezTo>
                      <a:cubicBezTo>
                        <a:pt x="45482" y="65349"/>
                        <a:pt x="44538" y="65349"/>
                        <a:pt x="44546" y="64698"/>
                      </a:cubicBezTo>
                      <a:cubicBezTo>
                        <a:pt x="44546" y="64698"/>
                        <a:pt x="44435" y="63730"/>
                        <a:pt x="44681" y="63500"/>
                      </a:cubicBezTo>
                      <a:cubicBezTo>
                        <a:pt x="44785" y="63402"/>
                        <a:pt x="45021" y="63351"/>
                        <a:pt x="45327" y="63351"/>
                      </a:cubicBezTo>
                      <a:close/>
                      <a:moveTo>
                        <a:pt x="9044" y="62865"/>
                      </a:moveTo>
                      <a:cubicBezTo>
                        <a:pt x="9090" y="62865"/>
                        <a:pt x="9113" y="62873"/>
                        <a:pt x="9113" y="62873"/>
                      </a:cubicBezTo>
                      <a:cubicBezTo>
                        <a:pt x="9113" y="62873"/>
                        <a:pt x="10311" y="62976"/>
                        <a:pt x="10327" y="63460"/>
                      </a:cubicBezTo>
                      <a:cubicBezTo>
                        <a:pt x="10319" y="63873"/>
                        <a:pt x="10383" y="64293"/>
                        <a:pt x="10494" y="64698"/>
                      </a:cubicBezTo>
                      <a:cubicBezTo>
                        <a:pt x="10534" y="64849"/>
                        <a:pt x="10748" y="65365"/>
                        <a:pt x="10954" y="65548"/>
                      </a:cubicBezTo>
                      <a:cubicBezTo>
                        <a:pt x="11169" y="65730"/>
                        <a:pt x="11224" y="65873"/>
                        <a:pt x="11177" y="66024"/>
                      </a:cubicBezTo>
                      <a:cubicBezTo>
                        <a:pt x="11141" y="66152"/>
                        <a:pt x="10687" y="66159"/>
                        <a:pt x="10597" y="66159"/>
                      </a:cubicBezTo>
                      <a:cubicBezTo>
                        <a:pt x="10587" y="66159"/>
                        <a:pt x="10581" y="66159"/>
                        <a:pt x="10581" y="66159"/>
                      </a:cubicBezTo>
                      <a:cubicBezTo>
                        <a:pt x="9954" y="66079"/>
                        <a:pt x="9327" y="66032"/>
                        <a:pt x="8692" y="66024"/>
                      </a:cubicBezTo>
                      <a:cubicBezTo>
                        <a:pt x="8671" y="66023"/>
                        <a:pt x="8650" y="66023"/>
                        <a:pt x="8629" y="66023"/>
                      </a:cubicBezTo>
                      <a:cubicBezTo>
                        <a:pt x="8357" y="66023"/>
                        <a:pt x="8093" y="66070"/>
                        <a:pt x="7835" y="66151"/>
                      </a:cubicBezTo>
                      <a:cubicBezTo>
                        <a:pt x="7589" y="66222"/>
                        <a:pt x="6462" y="66214"/>
                        <a:pt x="5620" y="66222"/>
                      </a:cubicBezTo>
                      <a:cubicBezTo>
                        <a:pt x="5590" y="66223"/>
                        <a:pt x="5560" y="66223"/>
                        <a:pt x="5530" y="66223"/>
                      </a:cubicBezTo>
                      <a:cubicBezTo>
                        <a:pt x="4732" y="66223"/>
                        <a:pt x="4017" y="66114"/>
                        <a:pt x="4009" y="65555"/>
                      </a:cubicBezTo>
                      <a:cubicBezTo>
                        <a:pt x="4001" y="64976"/>
                        <a:pt x="4946" y="64698"/>
                        <a:pt x="4946" y="64698"/>
                      </a:cubicBezTo>
                      <a:cubicBezTo>
                        <a:pt x="5398" y="64563"/>
                        <a:pt x="5843" y="64397"/>
                        <a:pt x="6279" y="64214"/>
                      </a:cubicBezTo>
                      <a:cubicBezTo>
                        <a:pt x="7113" y="63865"/>
                        <a:pt x="7732" y="63603"/>
                        <a:pt x="8295" y="63190"/>
                      </a:cubicBezTo>
                      <a:lnTo>
                        <a:pt x="8295" y="63198"/>
                      </a:lnTo>
                      <a:cubicBezTo>
                        <a:pt x="8691" y="62908"/>
                        <a:pt x="8934" y="62865"/>
                        <a:pt x="9044" y="62865"/>
                      </a:cubicBezTo>
                      <a:close/>
                      <a:moveTo>
                        <a:pt x="34768" y="62863"/>
                      </a:moveTo>
                      <a:cubicBezTo>
                        <a:pt x="34820" y="62863"/>
                        <a:pt x="34846" y="62873"/>
                        <a:pt x="34846" y="62873"/>
                      </a:cubicBezTo>
                      <a:cubicBezTo>
                        <a:pt x="34846" y="62873"/>
                        <a:pt x="36053" y="62976"/>
                        <a:pt x="36132" y="63452"/>
                      </a:cubicBezTo>
                      <a:cubicBezTo>
                        <a:pt x="36180" y="64031"/>
                        <a:pt x="36465" y="64698"/>
                        <a:pt x="36465" y="64698"/>
                      </a:cubicBezTo>
                      <a:cubicBezTo>
                        <a:pt x="36529" y="64849"/>
                        <a:pt x="36799" y="65365"/>
                        <a:pt x="37037" y="65548"/>
                      </a:cubicBezTo>
                      <a:cubicBezTo>
                        <a:pt x="37267" y="65730"/>
                        <a:pt x="37347" y="65873"/>
                        <a:pt x="37323" y="66024"/>
                      </a:cubicBezTo>
                      <a:cubicBezTo>
                        <a:pt x="37303" y="66148"/>
                        <a:pt x="36920" y="66159"/>
                        <a:pt x="36788" y="66159"/>
                      </a:cubicBezTo>
                      <a:cubicBezTo>
                        <a:pt x="36760" y="66159"/>
                        <a:pt x="36743" y="66159"/>
                        <a:pt x="36743" y="66159"/>
                      </a:cubicBezTo>
                      <a:cubicBezTo>
                        <a:pt x="36116" y="66079"/>
                        <a:pt x="35473" y="66032"/>
                        <a:pt x="34838" y="66024"/>
                      </a:cubicBezTo>
                      <a:cubicBezTo>
                        <a:pt x="34818" y="66023"/>
                        <a:pt x="34797" y="66023"/>
                        <a:pt x="34776" y="66023"/>
                      </a:cubicBezTo>
                      <a:cubicBezTo>
                        <a:pt x="34511" y="66023"/>
                        <a:pt x="34247" y="66070"/>
                        <a:pt x="33997" y="66151"/>
                      </a:cubicBezTo>
                      <a:lnTo>
                        <a:pt x="34005" y="66151"/>
                      </a:lnTo>
                      <a:cubicBezTo>
                        <a:pt x="33767" y="66222"/>
                        <a:pt x="32640" y="66214"/>
                        <a:pt x="31806" y="66222"/>
                      </a:cubicBezTo>
                      <a:cubicBezTo>
                        <a:pt x="31776" y="66223"/>
                        <a:pt x="31746" y="66223"/>
                        <a:pt x="31716" y="66223"/>
                      </a:cubicBezTo>
                      <a:cubicBezTo>
                        <a:pt x="30917" y="66223"/>
                        <a:pt x="30184" y="66114"/>
                        <a:pt x="30100" y="65555"/>
                      </a:cubicBezTo>
                      <a:cubicBezTo>
                        <a:pt x="30020" y="64976"/>
                        <a:pt x="30925" y="64698"/>
                        <a:pt x="30925" y="64698"/>
                      </a:cubicBezTo>
                      <a:cubicBezTo>
                        <a:pt x="31362" y="64563"/>
                        <a:pt x="31782" y="64405"/>
                        <a:pt x="32195" y="64214"/>
                      </a:cubicBezTo>
                      <a:cubicBezTo>
                        <a:pt x="32981" y="63865"/>
                        <a:pt x="33560" y="63603"/>
                        <a:pt x="34068" y="63190"/>
                      </a:cubicBezTo>
                      <a:cubicBezTo>
                        <a:pt x="34421" y="62908"/>
                        <a:pt x="34655" y="62863"/>
                        <a:pt x="34768" y="62863"/>
                      </a:cubicBezTo>
                      <a:close/>
                      <a:moveTo>
                        <a:pt x="60501" y="62865"/>
                      </a:moveTo>
                      <a:cubicBezTo>
                        <a:pt x="60547" y="62865"/>
                        <a:pt x="60572" y="62873"/>
                        <a:pt x="60572" y="62873"/>
                      </a:cubicBezTo>
                      <a:cubicBezTo>
                        <a:pt x="60572" y="62873"/>
                        <a:pt x="61794" y="62976"/>
                        <a:pt x="61937" y="63460"/>
                      </a:cubicBezTo>
                      <a:cubicBezTo>
                        <a:pt x="62056" y="64031"/>
                        <a:pt x="62437" y="64706"/>
                        <a:pt x="62437" y="64706"/>
                      </a:cubicBezTo>
                      <a:cubicBezTo>
                        <a:pt x="62516" y="64857"/>
                        <a:pt x="62858" y="65373"/>
                        <a:pt x="63112" y="65555"/>
                      </a:cubicBezTo>
                      <a:cubicBezTo>
                        <a:pt x="63366" y="65738"/>
                        <a:pt x="63461" y="65873"/>
                        <a:pt x="63461" y="66024"/>
                      </a:cubicBezTo>
                      <a:cubicBezTo>
                        <a:pt x="63461" y="66160"/>
                        <a:pt x="63006" y="66167"/>
                        <a:pt x="62919" y="66167"/>
                      </a:cubicBezTo>
                      <a:cubicBezTo>
                        <a:pt x="62910" y="66167"/>
                        <a:pt x="62905" y="66167"/>
                        <a:pt x="62905" y="66167"/>
                      </a:cubicBezTo>
                      <a:cubicBezTo>
                        <a:pt x="62262" y="66079"/>
                        <a:pt x="61619" y="66032"/>
                        <a:pt x="60976" y="66024"/>
                      </a:cubicBezTo>
                      <a:cubicBezTo>
                        <a:pt x="60691" y="66024"/>
                        <a:pt x="60413" y="66063"/>
                        <a:pt x="60151" y="66159"/>
                      </a:cubicBezTo>
                      <a:cubicBezTo>
                        <a:pt x="59921" y="66222"/>
                        <a:pt x="58794" y="66222"/>
                        <a:pt x="57960" y="66230"/>
                      </a:cubicBezTo>
                      <a:cubicBezTo>
                        <a:pt x="57127" y="66230"/>
                        <a:pt x="56325" y="66135"/>
                        <a:pt x="56174" y="65555"/>
                      </a:cubicBezTo>
                      <a:cubicBezTo>
                        <a:pt x="56016" y="64976"/>
                        <a:pt x="56889" y="64698"/>
                        <a:pt x="56889" y="64698"/>
                      </a:cubicBezTo>
                      <a:cubicBezTo>
                        <a:pt x="57301" y="64571"/>
                        <a:pt x="57706" y="64405"/>
                        <a:pt x="58095" y="64214"/>
                      </a:cubicBezTo>
                      <a:cubicBezTo>
                        <a:pt x="58833" y="63865"/>
                        <a:pt x="59389" y="63611"/>
                        <a:pt x="59841" y="63198"/>
                      </a:cubicBezTo>
                      <a:cubicBezTo>
                        <a:pt x="60159" y="62908"/>
                        <a:pt x="60391" y="62865"/>
                        <a:pt x="60501" y="62865"/>
                      </a:cubicBezTo>
                      <a:close/>
                      <a:moveTo>
                        <a:pt x="44063" y="61295"/>
                      </a:moveTo>
                      <a:cubicBezTo>
                        <a:pt x="44674" y="61295"/>
                        <a:pt x="45239" y="61495"/>
                        <a:pt x="45609" y="61952"/>
                      </a:cubicBezTo>
                      <a:cubicBezTo>
                        <a:pt x="46189" y="62674"/>
                        <a:pt x="44959" y="62976"/>
                        <a:pt x="44578" y="63119"/>
                      </a:cubicBezTo>
                      <a:cubicBezTo>
                        <a:pt x="44197" y="63262"/>
                        <a:pt x="43958" y="63381"/>
                        <a:pt x="44093" y="63777"/>
                      </a:cubicBezTo>
                      <a:cubicBezTo>
                        <a:pt x="44228" y="64174"/>
                        <a:pt x="44133" y="64698"/>
                        <a:pt x="44133" y="64698"/>
                      </a:cubicBezTo>
                      <a:cubicBezTo>
                        <a:pt x="44062" y="65460"/>
                        <a:pt x="44744" y="65317"/>
                        <a:pt x="45403" y="65873"/>
                      </a:cubicBezTo>
                      <a:cubicBezTo>
                        <a:pt x="46070" y="66437"/>
                        <a:pt x="45824" y="66833"/>
                        <a:pt x="45268" y="67056"/>
                      </a:cubicBezTo>
                      <a:cubicBezTo>
                        <a:pt x="44713" y="67270"/>
                        <a:pt x="43109" y="67183"/>
                        <a:pt x="42101" y="67294"/>
                      </a:cubicBezTo>
                      <a:cubicBezTo>
                        <a:pt x="42078" y="67294"/>
                        <a:pt x="42055" y="67309"/>
                        <a:pt x="42024" y="67310"/>
                      </a:cubicBezTo>
                      <a:lnTo>
                        <a:pt x="42024" y="67310"/>
                      </a:lnTo>
                      <a:cubicBezTo>
                        <a:pt x="41583" y="67308"/>
                        <a:pt x="41102" y="67229"/>
                        <a:pt x="40450" y="67127"/>
                      </a:cubicBezTo>
                      <a:cubicBezTo>
                        <a:pt x="39791" y="67016"/>
                        <a:pt x="39815" y="66857"/>
                        <a:pt x="39307" y="66659"/>
                      </a:cubicBezTo>
                      <a:cubicBezTo>
                        <a:pt x="39156" y="66603"/>
                        <a:pt x="39013" y="66556"/>
                        <a:pt x="38863" y="66524"/>
                      </a:cubicBezTo>
                      <a:cubicBezTo>
                        <a:pt x="38291" y="66341"/>
                        <a:pt x="37648" y="65984"/>
                        <a:pt x="37251" y="65587"/>
                      </a:cubicBezTo>
                      <a:cubicBezTo>
                        <a:pt x="37005" y="65333"/>
                        <a:pt x="36831" y="65032"/>
                        <a:pt x="36727" y="64698"/>
                      </a:cubicBezTo>
                      <a:cubicBezTo>
                        <a:pt x="36727" y="64698"/>
                        <a:pt x="36450" y="63293"/>
                        <a:pt x="36712" y="62841"/>
                      </a:cubicBezTo>
                      <a:cubicBezTo>
                        <a:pt x="36973" y="62380"/>
                        <a:pt x="38101" y="62182"/>
                        <a:pt x="39942" y="62063"/>
                      </a:cubicBezTo>
                      <a:cubicBezTo>
                        <a:pt x="41792" y="61944"/>
                        <a:pt x="42053" y="61809"/>
                        <a:pt x="43014" y="61476"/>
                      </a:cubicBezTo>
                      <a:cubicBezTo>
                        <a:pt x="43360" y="61358"/>
                        <a:pt x="43719" y="61295"/>
                        <a:pt x="44063" y="61295"/>
                      </a:cubicBezTo>
                      <a:close/>
                      <a:moveTo>
                        <a:pt x="18538" y="61295"/>
                      </a:moveTo>
                      <a:cubicBezTo>
                        <a:pt x="19150" y="61295"/>
                        <a:pt x="19688" y="61495"/>
                        <a:pt x="20003" y="61952"/>
                      </a:cubicBezTo>
                      <a:cubicBezTo>
                        <a:pt x="20487" y="62674"/>
                        <a:pt x="19217" y="62976"/>
                        <a:pt x="18820" y="63119"/>
                      </a:cubicBezTo>
                      <a:cubicBezTo>
                        <a:pt x="18424" y="63262"/>
                        <a:pt x="18170" y="63381"/>
                        <a:pt x="18249" y="63777"/>
                      </a:cubicBezTo>
                      <a:cubicBezTo>
                        <a:pt x="18328" y="64174"/>
                        <a:pt x="18177" y="64698"/>
                        <a:pt x="18177" y="64698"/>
                      </a:cubicBezTo>
                      <a:cubicBezTo>
                        <a:pt x="18003" y="65460"/>
                        <a:pt x="18701" y="65317"/>
                        <a:pt x="19289" y="65873"/>
                      </a:cubicBezTo>
                      <a:cubicBezTo>
                        <a:pt x="19884" y="66437"/>
                        <a:pt x="19590" y="66833"/>
                        <a:pt x="19003" y="67056"/>
                      </a:cubicBezTo>
                      <a:cubicBezTo>
                        <a:pt x="18424" y="67270"/>
                        <a:pt x="16820" y="67183"/>
                        <a:pt x="15804" y="67294"/>
                      </a:cubicBezTo>
                      <a:cubicBezTo>
                        <a:pt x="15781" y="67294"/>
                        <a:pt x="15749" y="67309"/>
                        <a:pt x="15726" y="67310"/>
                      </a:cubicBezTo>
                      <a:lnTo>
                        <a:pt x="15726" y="67310"/>
                      </a:lnTo>
                      <a:cubicBezTo>
                        <a:pt x="15283" y="67309"/>
                        <a:pt x="14809" y="67230"/>
                        <a:pt x="14169" y="67127"/>
                      </a:cubicBezTo>
                      <a:cubicBezTo>
                        <a:pt x="13526" y="67024"/>
                        <a:pt x="13574" y="66857"/>
                        <a:pt x="13090" y="66659"/>
                      </a:cubicBezTo>
                      <a:cubicBezTo>
                        <a:pt x="12947" y="66603"/>
                        <a:pt x="12804" y="66564"/>
                        <a:pt x="12661" y="66532"/>
                      </a:cubicBezTo>
                      <a:lnTo>
                        <a:pt x="12661" y="66524"/>
                      </a:lnTo>
                      <a:cubicBezTo>
                        <a:pt x="12113" y="66341"/>
                        <a:pt x="11518" y="65984"/>
                        <a:pt x="11177" y="65587"/>
                      </a:cubicBezTo>
                      <a:cubicBezTo>
                        <a:pt x="10962" y="65325"/>
                        <a:pt x="10819" y="65024"/>
                        <a:pt x="10764" y="64698"/>
                      </a:cubicBezTo>
                      <a:cubicBezTo>
                        <a:pt x="10764" y="64698"/>
                        <a:pt x="10669" y="63293"/>
                        <a:pt x="10986" y="62841"/>
                      </a:cubicBezTo>
                      <a:cubicBezTo>
                        <a:pt x="11312" y="62380"/>
                        <a:pt x="12462" y="62182"/>
                        <a:pt x="14328" y="62063"/>
                      </a:cubicBezTo>
                      <a:cubicBezTo>
                        <a:pt x="16185" y="61944"/>
                        <a:pt x="16463" y="61809"/>
                        <a:pt x="17463" y="61476"/>
                      </a:cubicBezTo>
                      <a:cubicBezTo>
                        <a:pt x="17826" y="61358"/>
                        <a:pt x="18194" y="61295"/>
                        <a:pt x="18538" y="61295"/>
                      </a:cubicBezTo>
                      <a:close/>
                      <a:moveTo>
                        <a:pt x="51819" y="65546"/>
                      </a:moveTo>
                      <a:cubicBezTo>
                        <a:pt x="53563" y="65546"/>
                        <a:pt x="55476" y="65806"/>
                        <a:pt x="56222" y="66103"/>
                      </a:cubicBezTo>
                      <a:cubicBezTo>
                        <a:pt x="56773" y="66318"/>
                        <a:pt x="57366" y="66338"/>
                        <a:pt x="57979" y="66338"/>
                      </a:cubicBezTo>
                      <a:cubicBezTo>
                        <a:pt x="58119" y="66338"/>
                        <a:pt x="58259" y="66337"/>
                        <a:pt x="58400" y="66337"/>
                      </a:cubicBezTo>
                      <a:cubicBezTo>
                        <a:pt x="58533" y="66337"/>
                        <a:pt x="58667" y="66338"/>
                        <a:pt x="58802" y="66341"/>
                      </a:cubicBezTo>
                      <a:cubicBezTo>
                        <a:pt x="59699" y="66373"/>
                        <a:pt x="59643" y="66794"/>
                        <a:pt x="59643" y="66794"/>
                      </a:cubicBezTo>
                      <a:cubicBezTo>
                        <a:pt x="59572" y="67016"/>
                        <a:pt x="59484" y="67238"/>
                        <a:pt x="59389" y="67445"/>
                      </a:cubicBezTo>
                      <a:cubicBezTo>
                        <a:pt x="59054" y="68155"/>
                        <a:pt x="58407" y="68334"/>
                        <a:pt x="57238" y="68334"/>
                      </a:cubicBezTo>
                      <a:cubicBezTo>
                        <a:pt x="57024" y="68334"/>
                        <a:pt x="56791" y="68328"/>
                        <a:pt x="56539" y="68318"/>
                      </a:cubicBezTo>
                      <a:cubicBezTo>
                        <a:pt x="54928" y="68262"/>
                        <a:pt x="54682" y="68008"/>
                        <a:pt x="53610" y="67667"/>
                      </a:cubicBezTo>
                      <a:cubicBezTo>
                        <a:pt x="52539" y="67326"/>
                        <a:pt x="51721" y="67333"/>
                        <a:pt x="50785" y="67270"/>
                      </a:cubicBezTo>
                      <a:cubicBezTo>
                        <a:pt x="49848" y="67206"/>
                        <a:pt x="47911" y="67079"/>
                        <a:pt x="47086" y="66849"/>
                      </a:cubicBezTo>
                      <a:cubicBezTo>
                        <a:pt x="46760" y="66754"/>
                        <a:pt x="46467" y="66579"/>
                        <a:pt x="46229" y="66325"/>
                      </a:cubicBezTo>
                      <a:cubicBezTo>
                        <a:pt x="46237" y="66317"/>
                        <a:pt x="46340" y="66032"/>
                        <a:pt x="46959" y="65984"/>
                      </a:cubicBezTo>
                      <a:cubicBezTo>
                        <a:pt x="47356" y="65960"/>
                        <a:pt x="47848" y="65897"/>
                        <a:pt x="48173" y="65770"/>
                      </a:cubicBezTo>
                      <a:cubicBezTo>
                        <a:pt x="48602" y="65659"/>
                        <a:pt x="49785" y="65571"/>
                        <a:pt x="51594" y="65548"/>
                      </a:cubicBezTo>
                      <a:cubicBezTo>
                        <a:pt x="51669" y="65547"/>
                        <a:pt x="51743" y="65546"/>
                        <a:pt x="51819" y="65546"/>
                      </a:cubicBezTo>
                      <a:close/>
                      <a:moveTo>
                        <a:pt x="25751" y="65554"/>
                      </a:moveTo>
                      <a:cubicBezTo>
                        <a:pt x="27497" y="65554"/>
                        <a:pt x="29369" y="65807"/>
                        <a:pt x="30084" y="66103"/>
                      </a:cubicBezTo>
                      <a:cubicBezTo>
                        <a:pt x="30602" y="66318"/>
                        <a:pt x="31192" y="66338"/>
                        <a:pt x="31805" y="66338"/>
                      </a:cubicBezTo>
                      <a:cubicBezTo>
                        <a:pt x="31944" y="66338"/>
                        <a:pt x="32084" y="66337"/>
                        <a:pt x="32224" y="66337"/>
                      </a:cubicBezTo>
                      <a:cubicBezTo>
                        <a:pt x="32357" y="66337"/>
                        <a:pt x="32490" y="66338"/>
                        <a:pt x="32624" y="66341"/>
                      </a:cubicBezTo>
                      <a:cubicBezTo>
                        <a:pt x="33513" y="66373"/>
                        <a:pt x="33410" y="66794"/>
                        <a:pt x="33410" y="66794"/>
                      </a:cubicBezTo>
                      <a:cubicBezTo>
                        <a:pt x="33306" y="67024"/>
                        <a:pt x="33195" y="67238"/>
                        <a:pt x="33068" y="67445"/>
                      </a:cubicBezTo>
                      <a:cubicBezTo>
                        <a:pt x="32633" y="68165"/>
                        <a:pt x="31953" y="68338"/>
                        <a:pt x="30755" y="68338"/>
                      </a:cubicBezTo>
                      <a:cubicBezTo>
                        <a:pt x="30554" y="68338"/>
                        <a:pt x="30339" y="68334"/>
                        <a:pt x="30108" y="68326"/>
                      </a:cubicBezTo>
                      <a:cubicBezTo>
                        <a:pt x="28504" y="68262"/>
                        <a:pt x="28290" y="68008"/>
                        <a:pt x="27258" y="67667"/>
                      </a:cubicBezTo>
                      <a:cubicBezTo>
                        <a:pt x="26234" y="67326"/>
                        <a:pt x="25424" y="67333"/>
                        <a:pt x="24488" y="67270"/>
                      </a:cubicBezTo>
                      <a:cubicBezTo>
                        <a:pt x="23551" y="67206"/>
                        <a:pt x="21638" y="67079"/>
                        <a:pt x="20844" y="66849"/>
                      </a:cubicBezTo>
                      <a:cubicBezTo>
                        <a:pt x="20535" y="66762"/>
                        <a:pt x="20257" y="66579"/>
                        <a:pt x="20059" y="66333"/>
                      </a:cubicBezTo>
                      <a:cubicBezTo>
                        <a:pt x="20059" y="66317"/>
                        <a:pt x="20202" y="66032"/>
                        <a:pt x="20829" y="65984"/>
                      </a:cubicBezTo>
                      <a:cubicBezTo>
                        <a:pt x="21225" y="65960"/>
                        <a:pt x="21733" y="65905"/>
                        <a:pt x="22075" y="65770"/>
                      </a:cubicBezTo>
                      <a:lnTo>
                        <a:pt x="22075" y="65778"/>
                      </a:lnTo>
                      <a:cubicBezTo>
                        <a:pt x="22511" y="65659"/>
                        <a:pt x="23710" y="65579"/>
                        <a:pt x="25520" y="65555"/>
                      </a:cubicBezTo>
                      <a:cubicBezTo>
                        <a:pt x="25596" y="65554"/>
                        <a:pt x="25674" y="65554"/>
                        <a:pt x="25751" y="65554"/>
                      </a:cubicBezTo>
                      <a:close/>
                      <a:moveTo>
                        <a:pt x="46019" y="66805"/>
                      </a:moveTo>
                      <a:cubicBezTo>
                        <a:pt x="46088" y="66805"/>
                        <a:pt x="46193" y="66815"/>
                        <a:pt x="46348" y="66833"/>
                      </a:cubicBezTo>
                      <a:cubicBezTo>
                        <a:pt x="47022" y="66905"/>
                        <a:pt x="47967" y="67095"/>
                        <a:pt x="48451" y="67199"/>
                      </a:cubicBezTo>
                      <a:cubicBezTo>
                        <a:pt x="48935" y="67302"/>
                        <a:pt x="49404" y="67270"/>
                        <a:pt x="49705" y="67349"/>
                      </a:cubicBezTo>
                      <a:cubicBezTo>
                        <a:pt x="50523" y="67564"/>
                        <a:pt x="50682" y="67627"/>
                        <a:pt x="50562" y="68389"/>
                      </a:cubicBezTo>
                      <a:cubicBezTo>
                        <a:pt x="50435" y="69159"/>
                        <a:pt x="50372" y="69238"/>
                        <a:pt x="50356" y="69627"/>
                      </a:cubicBezTo>
                      <a:cubicBezTo>
                        <a:pt x="50332" y="70016"/>
                        <a:pt x="50269" y="70326"/>
                        <a:pt x="50126" y="70564"/>
                      </a:cubicBezTo>
                      <a:cubicBezTo>
                        <a:pt x="49996" y="70775"/>
                        <a:pt x="49785" y="71214"/>
                        <a:pt x="49467" y="71214"/>
                      </a:cubicBezTo>
                      <a:cubicBezTo>
                        <a:pt x="49414" y="71214"/>
                        <a:pt x="49359" y="71202"/>
                        <a:pt x="49300" y="71175"/>
                      </a:cubicBezTo>
                      <a:cubicBezTo>
                        <a:pt x="48880" y="70977"/>
                        <a:pt x="49372" y="70596"/>
                        <a:pt x="48530" y="70199"/>
                      </a:cubicBezTo>
                      <a:cubicBezTo>
                        <a:pt x="47681" y="69802"/>
                        <a:pt x="46856" y="69294"/>
                        <a:pt x="46395" y="68667"/>
                      </a:cubicBezTo>
                      <a:cubicBezTo>
                        <a:pt x="45927" y="68040"/>
                        <a:pt x="45808" y="67659"/>
                        <a:pt x="45887" y="67238"/>
                      </a:cubicBezTo>
                      <a:cubicBezTo>
                        <a:pt x="45942" y="66920"/>
                        <a:pt x="45785" y="66805"/>
                        <a:pt x="46019" y="66805"/>
                      </a:cubicBezTo>
                      <a:close/>
                      <a:moveTo>
                        <a:pt x="19786" y="66808"/>
                      </a:moveTo>
                      <a:cubicBezTo>
                        <a:pt x="19855" y="66808"/>
                        <a:pt x="19957" y="66817"/>
                        <a:pt x="20106" y="66833"/>
                      </a:cubicBezTo>
                      <a:cubicBezTo>
                        <a:pt x="20773" y="66913"/>
                        <a:pt x="21694" y="67103"/>
                        <a:pt x="22162" y="67206"/>
                      </a:cubicBezTo>
                      <a:cubicBezTo>
                        <a:pt x="22630" y="67302"/>
                        <a:pt x="23107" y="67278"/>
                        <a:pt x="23400" y="67357"/>
                      </a:cubicBezTo>
                      <a:cubicBezTo>
                        <a:pt x="24194" y="67564"/>
                        <a:pt x="24337" y="67635"/>
                        <a:pt x="24115" y="68397"/>
                      </a:cubicBezTo>
                      <a:cubicBezTo>
                        <a:pt x="23892" y="69159"/>
                        <a:pt x="23821" y="69246"/>
                        <a:pt x="23750" y="69635"/>
                      </a:cubicBezTo>
                      <a:cubicBezTo>
                        <a:pt x="23678" y="70016"/>
                        <a:pt x="23583" y="70326"/>
                        <a:pt x="23400" y="70572"/>
                      </a:cubicBezTo>
                      <a:cubicBezTo>
                        <a:pt x="23244" y="70775"/>
                        <a:pt x="22978" y="71217"/>
                        <a:pt x="22661" y="71217"/>
                      </a:cubicBezTo>
                      <a:cubicBezTo>
                        <a:pt x="22607" y="71217"/>
                        <a:pt x="22552" y="71204"/>
                        <a:pt x="22495" y="71175"/>
                      </a:cubicBezTo>
                      <a:cubicBezTo>
                        <a:pt x="22107" y="70985"/>
                        <a:pt x="22646" y="70596"/>
                        <a:pt x="21853" y="70199"/>
                      </a:cubicBezTo>
                      <a:lnTo>
                        <a:pt x="21853" y="70207"/>
                      </a:lnTo>
                      <a:cubicBezTo>
                        <a:pt x="21059" y="69810"/>
                        <a:pt x="20297" y="69302"/>
                        <a:pt x="19916" y="68675"/>
                      </a:cubicBezTo>
                      <a:cubicBezTo>
                        <a:pt x="19527" y="68040"/>
                        <a:pt x="19463" y="67667"/>
                        <a:pt x="19590" y="67246"/>
                      </a:cubicBezTo>
                      <a:cubicBezTo>
                        <a:pt x="19689" y="66920"/>
                        <a:pt x="19543" y="66808"/>
                        <a:pt x="19786" y="66808"/>
                      </a:cubicBezTo>
                      <a:close/>
                      <a:moveTo>
                        <a:pt x="8851" y="66157"/>
                      </a:moveTo>
                      <a:cubicBezTo>
                        <a:pt x="10400" y="66157"/>
                        <a:pt x="12875" y="66668"/>
                        <a:pt x="13725" y="67127"/>
                      </a:cubicBezTo>
                      <a:cubicBezTo>
                        <a:pt x="14320" y="67445"/>
                        <a:pt x="14367" y="67762"/>
                        <a:pt x="14328" y="67937"/>
                      </a:cubicBezTo>
                      <a:cubicBezTo>
                        <a:pt x="14272" y="68016"/>
                        <a:pt x="14256" y="68111"/>
                        <a:pt x="14280" y="68207"/>
                      </a:cubicBezTo>
                      <a:cubicBezTo>
                        <a:pt x="14399" y="68556"/>
                        <a:pt x="14502" y="68754"/>
                        <a:pt x="13717" y="69127"/>
                      </a:cubicBezTo>
                      <a:cubicBezTo>
                        <a:pt x="12939" y="69492"/>
                        <a:pt x="12383" y="69929"/>
                        <a:pt x="11645" y="70334"/>
                      </a:cubicBezTo>
                      <a:lnTo>
                        <a:pt x="11605" y="70358"/>
                      </a:lnTo>
                      <a:cubicBezTo>
                        <a:pt x="11605" y="70358"/>
                        <a:pt x="11208" y="70651"/>
                        <a:pt x="10303" y="70826"/>
                      </a:cubicBezTo>
                      <a:cubicBezTo>
                        <a:pt x="9391" y="71009"/>
                        <a:pt x="8041" y="71128"/>
                        <a:pt x="8041" y="71128"/>
                      </a:cubicBezTo>
                      <a:cubicBezTo>
                        <a:pt x="7302" y="71226"/>
                        <a:pt x="6549" y="71281"/>
                        <a:pt x="5796" y="71281"/>
                      </a:cubicBezTo>
                      <a:cubicBezTo>
                        <a:pt x="5700" y="71281"/>
                        <a:pt x="5605" y="71280"/>
                        <a:pt x="5509" y="71278"/>
                      </a:cubicBezTo>
                      <a:cubicBezTo>
                        <a:pt x="4160" y="71255"/>
                        <a:pt x="4112" y="70524"/>
                        <a:pt x="4374" y="69786"/>
                      </a:cubicBezTo>
                      <a:cubicBezTo>
                        <a:pt x="4636" y="69048"/>
                        <a:pt x="5470" y="68969"/>
                        <a:pt x="6359" y="68413"/>
                      </a:cubicBezTo>
                      <a:cubicBezTo>
                        <a:pt x="7255" y="67865"/>
                        <a:pt x="7406" y="67111"/>
                        <a:pt x="7589" y="66659"/>
                      </a:cubicBezTo>
                      <a:cubicBezTo>
                        <a:pt x="7771" y="66214"/>
                        <a:pt x="8684" y="66159"/>
                        <a:pt x="8684" y="66159"/>
                      </a:cubicBezTo>
                      <a:cubicBezTo>
                        <a:pt x="8738" y="66157"/>
                        <a:pt x="8794" y="66157"/>
                        <a:pt x="8851" y="66157"/>
                      </a:cubicBezTo>
                      <a:close/>
                      <a:moveTo>
                        <a:pt x="35004" y="66157"/>
                      </a:moveTo>
                      <a:cubicBezTo>
                        <a:pt x="36551" y="66157"/>
                        <a:pt x="39094" y="66667"/>
                        <a:pt x="40006" y="67119"/>
                      </a:cubicBezTo>
                      <a:cubicBezTo>
                        <a:pt x="40641" y="67445"/>
                        <a:pt x="40728" y="67762"/>
                        <a:pt x="40712" y="67937"/>
                      </a:cubicBezTo>
                      <a:cubicBezTo>
                        <a:pt x="40664" y="68016"/>
                        <a:pt x="40664" y="68119"/>
                        <a:pt x="40704" y="68207"/>
                      </a:cubicBezTo>
                      <a:cubicBezTo>
                        <a:pt x="40863" y="68556"/>
                        <a:pt x="40990" y="68754"/>
                        <a:pt x="40260" y="69119"/>
                      </a:cubicBezTo>
                      <a:cubicBezTo>
                        <a:pt x="39521" y="69485"/>
                        <a:pt x="39029" y="69929"/>
                        <a:pt x="38339" y="70334"/>
                      </a:cubicBezTo>
                      <a:cubicBezTo>
                        <a:pt x="38323" y="70342"/>
                        <a:pt x="38315" y="70350"/>
                        <a:pt x="38307" y="70358"/>
                      </a:cubicBezTo>
                      <a:cubicBezTo>
                        <a:pt x="38307" y="70358"/>
                        <a:pt x="37942" y="70643"/>
                        <a:pt x="37061" y="70826"/>
                      </a:cubicBezTo>
                      <a:cubicBezTo>
                        <a:pt x="36180" y="71001"/>
                        <a:pt x="34846" y="71120"/>
                        <a:pt x="34846" y="71120"/>
                      </a:cubicBezTo>
                      <a:cubicBezTo>
                        <a:pt x="34057" y="71231"/>
                        <a:pt x="33269" y="71287"/>
                        <a:pt x="32480" y="71287"/>
                      </a:cubicBezTo>
                      <a:cubicBezTo>
                        <a:pt x="32427" y="71287"/>
                        <a:pt x="32375" y="71287"/>
                        <a:pt x="32322" y="71286"/>
                      </a:cubicBezTo>
                      <a:cubicBezTo>
                        <a:pt x="30965" y="71263"/>
                        <a:pt x="30838" y="70524"/>
                        <a:pt x="30997" y="69786"/>
                      </a:cubicBezTo>
                      <a:cubicBezTo>
                        <a:pt x="31155" y="69048"/>
                        <a:pt x="31981" y="68969"/>
                        <a:pt x="32806" y="68413"/>
                      </a:cubicBezTo>
                      <a:cubicBezTo>
                        <a:pt x="33632" y="67865"/>
                        <a:pt x="33679" y="67111"/>
                        <a:pt x="33806" y="66659"/>
                      </a:cubicBezTo>
                      <a:cubicBezTo>
                        <a:pt x="33933" y="66206"/>
                        <a:pt x="34838" y="66159"/>
                        <a:pt x="34838" y="66159"/>
                      </a:cubicBezTo>
                      <a:cubicBezTo>
                        <a:pt x="34892" y="66157"/>
                        <a:pt x="34948" y="66157"/>
                        <a:pt x="35004" y="66157"/>
                      </a:cubicBezTo>
                      <a:close/>
                      <a:moveTo>
                        <a:pt x="61128" y="66157"/>
                      </a:moveTo>
                      <a:cubicBezTo>
                        <a:pt x="62675" y="66157"/>
                        <a:pt x="65308" y="66665"/>
                        <a:pt x="66287" y="67127"/>
                      </a:cubicBezTo>
                      <a:cubicBezTo>
                        <a:pt x="66969" y="67445"/>
                        <a:pt x="67088" y="67762"/>
                        <a:pt x="67096" y="67937"/>
                      </a:cubicBezTo>
                      <a:cubicBezTo>
                        <a:pt x="67065" y="68024"/>
                        <a:pt x="67072" y="68127"/>
                        <a:pt x="67128" y="68207"/>
                      </a:cubicBezTo>
                      <a:cubicBezTo>
                        <a:pt x="67326" y="68556"/>
                        <a:pt x="67485" y="68762"/>
                        <a:pt x="66795" y="69127"/>
                      </a:cubicBezTo>
                      <a:cubicBezTo>
                        <a:pt x="66112" y="69492"/>
                        <a:pt x="65675" y="69929"/>
                        <a:pt x="65033" y="70334"/>
                      </a:cubicBezTo>
                      <a:cubicBezTo>
                        <a:pt x="65025" y="70342"/>
                        <a:pt x="65009" y="70350"/>
                        <a:pt x="65001" y="70358"/>
                      </a:cubicBezTo>
                      <a:cubicBezTo>
                        <a:pt x="65001" y="70358"/>
                        <a:pt x="64675" y="70651"/>
                        <a:pt x="63818" y="70826"/>
                      </a:cubicBezTo>
                      <a:cubicBezTo>
                        <a:pt x="62961" y="71009"/>
                        <a:pt x="61635" y="71128"/>
                        <a:pt x="61635" y="71128"/>
                      </a:cubicBezTo>
                      <a:cubicBezTo>
                        <a:pt x="60868" y="71238"/>
                        <a:pt x="60094" y="71287"/>
                        <a:pt x="59320" y="71287"/>
                      </a:cubicBezTo>
                      <a:cubicBezTo>
                        <a:pt x="59261" y="71287"/>
                        <a:pt x="59202" y="71287"/>
                        <a:pt x="59143" y="71286"/>
                      </a:cubicBezTo>
                      <a:cubicBezTo>
                        <a:pt x="57786" y="71263"/>
                        <a:pt x="57555" y="70532"/>
                        <a:pt x="57619" y="69786"/>
                      </a:cubicBezTo>
                      <a:cubicBezTo>
                        <a:pt x="57682" y="69048"/>
                        <a:pt x="58500" y="68969"/>
                        <a:pt x="59254" y="68421"/>
                      </a:cubicBezTo>
                      <a:cubicBezTo>
                        <a:pt x="60008" y="67865"/>
                        <a:pt x="59960" y="67111"/>
                        <a:pt x="60032" y="66667"/>
                      </a:cubicBezTo>
                      <a:cubicBezTo>
                        <a:pt x="60095" y="66214"/>
                        <a:pt x="60992" y="66159"/>
                        <a:pt x="60992" y="66159"/>
                      </a:cubicBezTo>
                      <a:cubicBezTo>
                        <a:pt x="61037" y="66158"/>
                        <a:pt x="61082" y="66157"/>
                        <a:pt x="61128" y="66157"/>
                      </a:cubicBezTo>
                      <a:close/>
                      <a:moveTo>
                        <a:pt x="25578" y="67738"/>
                      </a:moveTo>
                      <a:cubicBezTo>
                        <a:pt x="25891" y="67738"/>
                        <a:pt x="26280" y="67804"/>
                        <a:pt x="26877" y="67929"/>
                      </a:cubicBezTo>
                      <a:cubicBezTo>
                        <a:pt x="28052" y="68183"/>
                        <a:pt x="28663" y="68437"/>
                        <a:pt x="29092" y="68484"/>
                      </a:cubicBezTo>
                      <a:cubicBezTo>
                        <a:pt x="29512" y="68532"/>
                        <a:pt x="29909" y="68524"/>
                        <a:pt x="30147" y="68564"/>
                      </a:cubicBezTo>
                      <a:cubicBezTo>
                        <a:pt x="30774" y="68659"/>
                        <a:pt x="31100" y="68842"/>
                        <a:pt x="30893" y="69278"/>
                      </a:cubicBezTo>
                      <a:cubicBezTo>
                        <a:pt x="30687" y="69707"/>
                        <a:pt x="30592" y="70302"/>
                        <a:pt x="30711" y="70762"/>
                      </a:cubicBezTo>
                      <a:cubicBezTo>
                        <a:pt x="30838" y="71231"/>
                        <a:pt x="31354" y="71342"/>
                        <a:pt x="32203" y="71572"/>
                      </a:cubicBezTo>
                      <a:cubicBezTo>
                        <a:pt x="33060" y="71794"/>
                        <a:pt x="33560" y="72001"/>
                        <a:pt x="32814" y="72596"/>
                      </a:cubicBezTo>
                      <a:cubicBezTo>
                        <a:pt x="32215" y="73081"/>
                        <a:pt x="31451" y="73191"/>
                        <a:pt x="30515" y="73191"/>
                      </a:cubicBezTo>
                      <a:cubicBezTo>
                        <a:pt x="30286" y="73191"/>
                        <a:pt x="30047" y="73185"/>
                        <a:pt x="29798" y="73175"/>
                      </a:cubicBezTo>
                      <a:cubicBezTo>
                        <a:pt x="29581" y="73167"/>
                        <a:pt x="29390" y="73163"/>
                        <a:pt x="29214" y="73163"/>
                      </a:cubicBezTo>
                      <a:cubicBezTo>
                        <a:pt x="28365" y="73163"/>
                        <a:pt x="27883" y="73271"/>
                        <a:pt x="26726" y="73620"/>
                      </a:cubicBezTo>
                      <a:cubicBezTo>
                        <a:pt x="25673" y="73935"/>
                        <a:pt x="24598" y="74161"/>
                        <a:pt x="23651" y="74161"/>
                      </a:cubicBezTo>
                      <a:cubicBezTo>
                        <a:pt x="23334" y="74161"/>
                        <a:pt x="23032" y="74136"/>
                        <a:pt x="22749" y="74080"/>
                      </a:cubicBezTo>
                      <a:cubicBezTo>
                        <a:pt x="21622" y="73858"/>
                        <a:pt x="21098" y="73326"/>
                        <a:pt x="21313" y="72842"/>
                      </a:cubicBezTo>
                      <a:lnTo>
                        <a:pt x="21313" y="72842"/>
                      </a:lnTo>
                      <a:lnTo>
                        <a:pt x="21313" y="72850"/>
                      </a:lnTo>
                      <a:cubicBezTo>
                        <a:pt x="21535" y="72366"/>
                        <a:pt x="22361" y="71778"/>
                        <a:pt x="22876" y="71548"/>
                      </a:cubicBezTo>
                      <a:cubicBezTo>
                        <a:pt x="23392" y="71318"/>
                        <a:pt x="23694" y="70683"/>
                        <a:pt x="23869" y="70270"/>
                      </a:cubicBezTo>
                      <a:cubicBezTo>
                        <a:pt x="24043" y="69850"/>
                        <a:pt x="24424" y="69786"/>
                        <a:pt x="24345" y="69405"/>
                      </a:cubicBezTo>
                      <a:cubicBezTo>
                        <a:pt x="24266" y="69024"/>
                        <a:pt x="24210" y="68199"/>
                        <a:pt x="24766" y="67929"/>
                      </a:cubicBezTo>
                      <a:cubicBezTo>
                        <a:pt x="25043" y="67800"/>
                        <a:pt x="25274" y="67738"/>
                        <a:pt x="25578" y="67738"/>
                      </a:cubicBezTo>
                      <a:close/>
                      <a:moveTo>
                        <a:pt x="51928" y="67735"/>
                      </a:moveTo>
                      <a:cubicBezTo>
                        <a:pt x="52243" y="67735"/>
                        <a:pt x="52644" y="67803"/>
                        <a:pt x="53261" y="67929"/>
                      </a:cubicBezTo>
                      <a:cubicBezTo>
                        <a:pt x="54468" y="68175"/>
                        <a:pt x="55111" y="68437"/>
                        <a:pt x="55539" y="68484"/>
                      </a:cubicBezTo>
                      <a:cubicBezTo>
                        <a:pt x="55976" y="68532"/>
                        <a:pt x="56365" y="68524"/>
                        <a:pt x="56611" y="68564"/>
                      </a:cubicBezTo>
                      <a:cubicBezTo>
                        <a:pt x="57254" y="68659"/>
                        <a:pt x="57603" y="68842"/>
                        <a:pt x="57444" y="69278"/>
                      </a:cubicBezTo>
                      <a:cubicBezTo>
                        <a:pt x="57286" y="69762"/>
                        <a:pt x="57286" y="70286"/>
                        <a:pt x="57460" y="70762"/>
                      </a:cubicBezTo>
                      <a:cubicBezTo>
                        <a:pt x="57651" y="71239"/>
                        <a:pt x="58182" y="71342"/>
                        <a:pt x="59064" y="71564"/>
                      </a:cubicBezTo>
                      <a:cubicBezTo>
                        <a:pt x="59945" y="71794"/>
                        <a:pt x="60468" y="71993"/>
                        <a:pt x="59802" y="72596"/>
                      </a:cubicBezTo>
                      <a:cubicBezTo>
                        <a:pt x="59266" y="73081"/>
                        <a:pt x="58515" y="73191"/>
                        <a:pt x="57581" y="73191"/>
                      </a:cubicBezTo>
                      <a:cubicBezTo>
                        <a:pt x="57353" y="73191"/>
                        <a:pt x="57114" y="73185"/>
                        <a:pt x="56865" y="73175"/>
                      </a:cubicBezTo>
                      <a:lnTo>
                        <a:pt x="56865" y="73183"/>
                      </a:lnTo>
                      <a:cubicBezTo>
                        <a:pt x="56633" y="73173"/>
                        <a:pt x="56430" y="73168"/>
                        <a:pt x="56245" y="73168"/>
                      </a:cubicBezTo>
                      <a:cubicBezTo>
                        <a:pt x="55411" y="73168"/>
                        <a:pt x="54945" y="73282"/>
                        <a:pt x="53841" y="73620"/>
                      </a:cubicBezTo>
                      <a:cubicBezTo>
                        <a:pt x="52832" y="73934"/>
                        <a:pt x="51788" y="74165"/>
                        <a:pt x="50844" y="74165"/>
                      </a:cubicBezTo>
                      <a:cubicBezTo>
                        <a:pt x="50525" y="74165"/>
                        <a:pt x="50218" y="74138"/>
                        <a:pt x="49927" y="74080"/>
                      </a:cubicBezTo>
                      <a:cubicBezTo>
                        <a:pt x="48769" y="73858"/>
                        <a:pt x="48181" y="73326"/>
                        <a:pt x="48340" y="72842"/>
                      </a:cubicBezTo>
                      <a:cubicBezTo>
                        <a:pt x="48499" y="72366"/>
                        <a:pt x="49245" y="71771"/>
                        <a:pt x="49729" y="71548"/>
                      </a:cubicBezTo>
                      <a:cubicBezTo>
                        <a:pt x="50213" y="71318"/>
                        <a:pt x="50435" y="70683"/>
                        <a:pt x="50555" y="70262"/>
                      </a:cubicBezTo>
                      <a:cubicBezTo>
                        <a:pt x="50674" y="69850"/>
                        <a:pt x="51047" y="69778"/>
                        <a:pt x="50920" y="69405"/>
                      </a:cubicBezTo>
                      <a:cubicBezTo>
                        <a:pt x="50793" y="69024"/>
                        <a:pt x="50626" y="68191"/>
                        <a:pt x="51150" y="67929"/>
                      </a:cubicBezTo>
                      <a:cubicBezTo>
                        <a:pt x="51406" y="67797"/>
                        <a:pt x="51628" y="67735"/>
                        <a:pt x="51928" y="67735"/>
                      </a:cubicBezTo>
                      <a:close/>
                      <a:moveTo>
                        <a:pt x="16562" y="67468"/>
                      </a:moveTo>
                      <a:cubicBezTo>
                        <a:pt x="16775" y="67468"/>
                        <a:pt x="17013" y="67478"/>
                        <a:pt x="17281" y="67500"/>
                      </a:cubicBezTo>
                      <a:cubicBezTo>
                        <a:pt x="18281" y="67572"/>
                        <a:pt x="19066" y="67778"/>
                        <a:pt x="19463" y="68453"/>
                      </a:cubicBezTo>
                      <a:cubicBezTo>
                        <a:pt x="19860" y="69135"/>
                        <a:pt x="20202" y="69477"/>
                        <a:pt x="20765" y="69778"/>
                      </a:cubicBezTo>
                      <a:cubicBezTo>
                        <a:pt x="21329" y="70080"/>
                        <a:pt x="22194" y="70612"/>
                        <a:pt x="21995" y="71159"/>
                      </a:cubicBezTo>
                      <a:cubicBezTo>
                        <a:pt x="21789" y="71699"/>
                        <a:pt x="21376" y="71842"/>
                        <a:pt x="21122" y="72239"/>
                      </a:cubicBezTo>
                      <a:cubicBezTo>
                        <a:pt x="20860" y="72636"/>
                        <a:pt x="20995" y="73033"/>
                        <a:pt x="19836" y="73247"/>
                      </a:cubicBezTo>
                      <a:cubicBezTo>
                        <a:pt x="18670" y="73469"/>
                        <a:pt x="18479" y="73271"/>
                        <a:pt x="18106" y="73668"/>
                      </a:cubicBezTo>
                      <a:cubicBezTo>
                        <a:pt x="17797" y="74003"/>
                        <a:pt x="17250" y="74481"/>
                        <a:pt x="16402" y="74481"/>
                      </a:cubicBezTo>
                      <a:cubicBezTo>
                        <a:pt x="16247" y="74481"/>
                        <a:pt x="16082" y="74465"/>
                        <a:pt x="15907" y="74430"/>
                      </a:cubicBezTo>
                      <a:cubicBezTo>
                        <a:pt x="14772" y="74191"/>
                        <a:pt x="13621" y="73922"/>
                        <a:pt x="13082" y="73247"/>
                      </a:cubicBezTo>
                      <a:cubicBezTo>
                        <a:pt x="12542" y="72572"/>
                        <a:pt x="12351" y="72525"/>
                        <a:pt x="12121" y="72334"/>
                      </a:cubicBezTo>
                      <a:cubicBezTo>
                        <a:pt x="11883" y="72152"/>
                        <a:pt x="10978" y="71421"/>
                        <a:pt x="11812" y="70699"/>
                      </a:cubicBezTo>
                      <a:cubicBezTo>
                        <a:pt x="12645" y="69977"/>
                        <a:pt x="12494" y="69945"/>
                        <a:pt x="13494" y="69556"/>
                      </a:cubicBezTo>
                      <a:cubicBezTo>
                        <a:pt x="14502" y="69167"/>
                        <a:pt x="14701" y="68842"/>
                        <a:pt x="14772" y="68397"/>
                      </a:cubicBezTo>
                      <a:cubicBezTo>
                        <a:pt x="14842" y="68013"/>
                        <a:pt x="14998" y="67468"/>
                        <a:pt x="16562" y="67468"/>
                      </a:cubicBezTo>
                      <a:close/>
                      <a:moveTo>
                        <a:pt x="42885" y="67468"/>
                      </a:moveTo>
                      <a:cubicBezTo>
                        <a:pt x="43098" y="67468"/>
                        <a:pt x="43338" y="67478"/>
                        <a:pt x="43609" y="67500"/>
                      </a:cubicBezTo>
                      <a:cubicBezTo>
                        <a:pt x="44617" y="67580"/>
                        <a:pt x="45427" y="67778"/>
                        <a:pt x="45911" y="68453"/>
                      </a:cubicBezTo>
                      <a:cubicBezTo>
                        <a:pt x="46395" y="69135"/>
                        <a:pt x="46784" y="69477"/>
                        <a:pt x="47387" y="69778"/>
                      </a:cubicBezTo>
                      <a:cubicBezTo>
                        <a:pt x="47983" y="70080"/>
                        <a:pt x="48927" y="70612"/>
                        <a:pt x="48792" y="71159"/>
                      </a:cubicBezTo>
                      <a:cubicBezTo>
                        <a:pt x="48665" y="71707"/>
                        <a:pt x="48269" y="71842"/>
                        <a:pt x="48062" y="72239"/>
                      </a:cubicBezTo>
                      <a:cubicBezTo>
                        <a:pt x="47848" y="72636"/>
                        <a:pt x="48038" y="73033"/>
                        <a:pt x="46903" y="73247"/>
                      </a:cubicBezTo>
                      <a:cubicBezTo>
                        <a:pt x="45768" y="73469"/>
                        <a:pt x="45554" y="73279"/>
                        <a:pt x="45236" y="73668"/>
                      </a:cubicBezTo>
                      <a:cubicBezTo>
                        <a:pt x="44961" y="74003"/>
                        <a:pt x="44476" y="74481"/>
                        <a:pt x="43627" y="74481"/>
                      </a:cubicBezTo>
                      <a:cubicBezTo>
                        <a:pt x="43472" y="74481"/>
                        <a:pt x="43305" y="74465"/>
                        <a:pt x="43125" y="74430"/>
                      </a:cubicBezTo>
                      <a:cubicBezTo>
                        <a:pt x="41958" y="74191"/>
                        <a:pt x="40783" y="73922"/>
                        <a:pt x="40148" y="73247"/>
                      </a:cubicBezTo>
                      <a:cubicBezTo>
                        <a:pt x="39521" y="72580"/>
                        <a:pt x="39323" y="72525"/>
                        <a:pt x="39069" y="72334"/>
                      </a:cubicBezTo>
                      <a:cubicBezTo>
                        <a:pt x="38807" y="72152"/>
                        <a:pt x="37807" y="71421"/>
                        <a:pt x="38553" y="70699"/>
                      </a:cubicBezTo>
                      <a:cubicBezTo>
                        <a:pt x="39291" y="69985"/>
                        <a:pt x="39132" y="69945"/>
                        <a:pt x="40093" y="69556"/>
                      </a:cubicBezTo>
                      <a:cubicBezTo>
                        <a:pt x="41045" y="69167"/>
                        <a:pt x="41196" y="68842"/>
                        <a:pt x="41220" y="68397"/>
                      </a:cubicBezTo>
                      <a:cubicBezTo>
                        <a:pt x="41234" y="68013"/>
                        <a:pt x="41316" y="67468"/>
                        <a:pt x="42885" y="67468"/>
                      </a:cubicBezTo>
                      <a:close/>
                      <a:moveTo>
                        <a:pt x="30255" y="73336"/>
                      </a:moveTo>
                      <a:cubicBezTo>
                        <a:pt x="30523" y="73336"/>
                        <a:pt x="30654" y="73359"/>
                        <a:pt x="31028" y="73437"/>
                      </a:cubicBezTo>
                      <a:cubicBezTo>
                        <a:pt x="31608" y="73564"/>
                        <a:pt x="31481" y="73834"/>
                        <a:pt x="31505" y="74231"/>
                      </a:cubicBezTo>
                      <a:cubicBezTo>
                        <a:pt x="31520" y="74628"/>
                        <a:pt x="32259" y="75001"/>
                        <a:pt x="31766" y="75453"/>
                      </a:cubicBezTo>
                      <a:cubicBezTo>
                        <a:pt x="31560" y="75637"/>
                        <a:pt x="31372" y="75670"/>
                        <a:pt x="31152" y="75670"/>
                      </a:cubicBezTo>
                      <a:cubicBezTo>
                        <a:pt x="31025" y="75670"/>
                        <a:pt x="30888" y="75659"/>
                        <a:pt x="30730" y="75659"/>
                      </a:cubicBezTo>
                      <a:cubicBezTo>
                        <a:pt x="30499" y="75659"/>
                        <a:pt x="30225" y="75683"/>
                        <a:pt x="29877" y="75803"/>
                      </a:cubicBezTo>
                      <a:cubicBezTo>
                        <a:pt x="29003" y="76106"/>
                        <a:pt x="28874" y="76346"/>
                        <a:pt x="27627" y="76346"/>
                      </a:cubicBezTo>
                      <a:cubicBezTo>
                        <a:pt x="27470" y="76346"/>
                        <a:pt x="27296" y="76343"/>
                        <a:pt x="27099" y="76335"/>
                      </a:cubicBezTo>
                      <a:cubicBezTo>
                        <a:pt x="25345" y="76255"/>
                        <a:pt x="24012" y="76279"/>
                        <a:pt x="23765" y="76017"/>
                      </a:cubicBezTo>
                      <a:cubicBezTo>
                        <a:pt x="23519" y="75755"/>
                        <a:pt x="23527" y="75104"/>
                        <a:pt x="23384" y="74882"/>
                      </a:cubicBezTo>
                      <a:cubicBezTo>
                        <a:pt x="23242" y="74660"/>
                        <a:pt x="23051" y="74406"/>
                        <a:pt x="23718" y="74374"/>
                      </a:cubicBezTo>
                      <a:cubicBezTo>
                        <a:pt x="23783" y="74372"/>
                        <a:pt x="23844" y="74371"/>
                        <a:pt x="23902" y="74371"/>
                      </a:cubicBezTo>
                      <a:cubicBezTo>
                        <a:pt x="24085" y="74371"/>
                        <a:pt x="24238" y="74380"/>
                        <a:pt x="24407" y="74380"/>
                      </a:cubicBezTo>
                      <a:cubicBezTo>
                        <a:pt x="24729" y="74380"/>
                        <a:pt x="25109" y="74347"/>
                        <a:pt x="25869" y="74160"/>
                      </a:cubicBezTo>
                      <a:cubicBezTo>
                        <a:pt x="27163" y="73842"/>
                        <a:pt x="27726" y="73398"/>
                        <a:pt x="29099" y="73366"/>
                      </a:cubicBezTo>
                      <a:cubicBezTo>
                        <a:pt x="29720" y="73352"/>
                        <a:pt x="30034" y="73336"/>
                        <a:pt x="30255" y="73336"/>
                      </a:cubicBezTo>
                      <a:close/>
                      <a:moveTo>
                        <a:pt x="57351" y="73338"/>
                      </a:moveTo>
                      <a:cubicBezTo>
                        <a:pt x="57614" y="73338"/>
                        <a:pt x="57747" y="73363"/>
                        <a:pt x="58127" y="73445"/>
                      </a:cubicBezTo>
                      <a:cubicBezTo>
                        <a:pt x="58722" y="73572"/>
                        <a:pt x="58635" y="73842"/>
                        <a:pt x="58698" y="74239"/>
                      </a:cubicBezTo>
                      <a:cubicBezTo>
                        <a:pt x="58770" y="74636"/>
                        <a:pt x="59556" y="75009"/>
                        <a:pt x="59119" y="75453"/>
                      </a:cubicBezTo>
                      <a:cubicBezTo>
                        <a:pt x="58936" y="75643"/>
                        <a:pt x="58749" y="75677"/>
                        <a:pt x="58524" y="75677"/>
                      </a:cubicBezTo>
                      <a:cubicBezTo>
                        <a:pt x="58402" y="75677"/>
                        <a:pt x="58268" y="75667"/>
                        <a:pt x="58118" y="75667"/>
                      </a:cubicBezTo>
                      <a:cubicBezTo>
                        <a:pt x="57887" y="75667"/>
                        <a:pt x="57616" y="75690"/>
                        <a:pt x="57286" y="75811"/>
                      </a:cubicBezTo>
                      <a:cubicBezTo>
                        <a:pt x="56454" y="76104"/>
                        <a:pt x="56354" y="76349"/>
                        <a:pt x="55134" y="76349"/>
                      </a:cubicBezTo>
                      <a:cubicBezTo>
                        <a:pt x="54969" y="76349"/>
                        <a:pt x="54782" y="76344"/>
                        <a:pt x="54571" y="76335"/>
                      </a:cubicBezTo>
                      <a:cubicBezTo>
                        <a:pt x="52801" y="76263"/>
                        <a:pt x="51475" y="76287"/>
                        <a:pt x="51197" y="76025"/>
                      </a:cubicBezTo>
                      <a:cubicBezTo>
                        <a:pt x="50920" y="75755"/>
                        <a:pt x="50840" y="75104"/>
                        <a:pt x="50666" y="74882"/>
                      </a:cubicBezTo>
                      <a:cubicBezTo>
                        <a:pt x="50499" y="74668"/>
                        <a:pt x="50269" y="74406"/>
                        <a:pt x="50936" y="74382"/>
                      </a:cubicBezTo>
                      <a:cubicBezTo>
                        <a:pt x="51006" y="74379"/>
                        <a:pt x="51071" y="74378"/>
                        <a:pt x="51133" y="74378"/>
                      </a:cubicBezTo>
                      <a:cubicBezTo>
                        <a:pt x="51303" y="74378"/>
                        <a:pt x="51448" y="74385"/>
                        <a:pt x="51604" y="74385"/>
                      </a:cubicBezTo>
                      <a:cubicBezTo>
                        <a:pt x="51932" y="74385"/>
                        <a:pt x="52308" y="74355"/>
                        <a:pt x="53063" y="74168"/>
                      </a:cubicBezTo>
                      <a:cubicBezTo>
                        <a:pt x="54309" y="73850"/>
                        <a:pt x="54825" y="73406"/>
                        <a:pt x="56190" y="73374"/>
                      </a:cubicBezTo>
                      <a:cubicBezTo>
                        <a:pt x="56817" y="73356"/>
                        <a:pt x="57129" y="73338"/>
                        <a:pt x="57351" y="73338"/>
                      </a:cubicBezTo>
                      <a:close/>
                      <a:moveTo>
                        <a:pt x="9320" y="71152"/>
                      </a:moveTo>
                      <a:cubicBezTo>
                        <a:pt x="9934" y="71152"/>
                        <a:pt x="10718" y="71235"/>
                        <a:pt x="10978" y="71683"/>
                      </a:cubicBezTo>
                      <a:cubicBezTo>
                        <a:pt x="11042" y="71842"/>
                        <a:pt x="11153" y="71985"/>
                        <a:pt x="11296" y="72080"/>
                      </a:cubicBezTo>
                      <a:cubicBezTo>
                        <a:pt x="11923" y="72548"/>
                        <a:pt x="12343" y="72628"/>
                        <a:pt x="12780" y="73247"/>
                      </a:cubicBezTo>
                      <a:cubicBezTo>
                        <a:pt x="13217" y="73858"/>
                        <a:pt x="14439" y="74477"/>
                        <a:pt x="15225" y="74580"/>
                      </a:cubicBezTo>
                      <a:cubicBezTo>
                        <a:pt x="16003" y="74676"/>
                        <a:pt x="17122" y="74763"/>
                        <a:pt x="17281" y="75001"/>
                      </a:cubicBezTo>
                      <a:cubicBezTo>
                        <a:pt x="17439" y="75239"/>
                        <a:pt x="16360" y="75565"/>
                        <a:pt x="15336" y="75834"/>
                      </a:cubicBezTo>
                      <a:cubicBezTo>
                        <a:pt x="14312" y="76096"/>
                        <a:pt x="13105" y="76263"/>
                        <a:pt x="11573" y="76398"/>
                      </a:cubicBezTo>
                      <a:cubicBezTo>
                        <a:pt x="10542" y="76493"/>
                        <a:pt x="9811" y="76612"/>
                        <a:pt x="9311" y="76866"/>
                      </a:cubicBezTo>
                      <a:lnTo>
                        <a:pt x="9311" y="76858"/>
                      </a:lnTo>
                      <a:cubicBezTo>
                        <a:pt x="9303" y="76866"/>
                        <a:pt x="9287" y="76874"/>
                        <a:pt x="9280" y="76882"/>
                      </a:cubicBezTo>
                      <a:cubicBezTo>
                        <a:pt x="9248" y="76898"/>
                        <a:pt x="9216" y="76914"/>
                        <a:pt x="9184" y="76930"/>
                      </a:cubicBezTo>
                      <a:cubicBezTo>
                        <a:pt x="8970" y="77017"/>
                        <a:pt x="8740" y="77065"/>
                        <a:pt x="8510" y="77073"/>
                      </a:cubicBezTo>
                      <a:cubicBezTo>
                        <a:pt x="8403" y="77077"/>
                        <a:pt x="8296" y="77079"/>
                        <a:pt x="8190" y="77079"/>
                      </a:cubicBezTo>
                      <a:cubicBezTo>
                        <a:pt x="7884" y="77079"/>
                        <a:pt x="7577" y="77062"/>
                        <a:pt x="7271" y="77033"/>
                      </a:cubicBezTo>
                      <a:cubicBezTo>
                        <a:pt x="6986" y="77025"/>
                        <a:pt x="6708" y="76993"/>
                        <a:pt x="6438" y="76922"/>
                      </a:cubicBezTo>
                      <a:cubicBezTo>
                        <a:pt x="6041" y="76803"/>
                        <a:pt x="5914" y="76398"/>
                        <a:pt x="5763" y="75969"/>
                      </a:cubicBezTo>
                      <a:cubicBezTo>
                        <a:pt x="5612" y="75541"/>
                        <a:pt x="5200" y="75580"/>
                        <a:pt x="4819" y="75025"/>
                      </a:cubicBezTo>
                      <a:cubicBezTo>
                        <a:pt x="4438" y="74477"/>
                        <a:pt x="4747" y="73572"/>
                        <a:pt x="5192" y="73271"/>
                      </a:cubicBezTo>
                      <a:cubicBezTo>
                        <a:pt x="5644" y="72961"/>
                        <a:pt x="6343" y="72715"/>
                        <a:pt x="6906" y="72136"/>
                      </a:cubicBezTo>
                      <a:cubicBezTo>
                        <a:pt x="7224" y="71786"/>
                        <a:pt x="7605" y="71501"/>
                        <a:pt x="8025" y="71286"/>
                      </a:cubicBezTo>
                      <a:cubicBezTo>
                        <a:pt x="8025" y="71286"/>
                        <a:pt x="8240" y="71207"/>
                        <a:pt x="8819" y="71167"/>
                      </a:cubicBezTo>
                      <a:cubicBezTo>
                        <a:pt x="8956" y="71160"/>
                        <a:pt x="9130" y="71152"/>
                        <a:pt x="9320" y="71152"/>
                      </a:cubicBezTo>
                      <a:close/>
                      <a:moveTo>
                        <a:pt x="36134" y="71149"/>
                      </a:moveTo>
                      <a:cubicBezTo>
                        <a:pt x="36749" y="71149"/>
                        <a:pt x="37528" y="71238"/>
                        <a:pt x="37847" y="71683"/>
                      </a:cubicBezTo>
                      <a:cubicBezTo>
                        <a:pt x="37934" y="71842"/>
                        <a:pt x="38061" y="71985"/>
                        <a:pt x="38220" y="72080"/>
                      </a:cubicBezTo>
                      <a:cubicBezTo>
                        <a:pt x="38910" y="72540"/>
                        <a:pt x="39339" y="72628"/>
                        <a:pt x="39855" y="73239"/>
                      </a:cubicBezTo>
                      <a:cubicBezTo>
                        <a:pt x="40379" y="73850"/>
                        <a:pt x="41672" y="74477"/>
                        <a:pt x="42466" y="74580"/>
                      </a:cubicBezTo>
                      <a:cubicBezTo>
                        <a:pt x="43268" y="74676"/>
                        <a:pt x="44395" y="74763"/>
                        <a:pt x="44586" y="75001"/>
                      </a:cubicBezTo>
                      <a:cubicBezTo>
                        <a:pt x="44768" y="75239"/>
                        <a:pt x="43736" y="75565"/>
                        <a:pt x="42744" y="75827"/>
                      </a:cubicBezTo>
                      <a:cubicBezTo>
                        <a:pt x="41752" y="76096"/>
                        <a:pt x="40577" y="76255"/>
                        <a:pt x="39061" y="76398"/>
                      </a:cubicBezTo>
                      <a:cubicBezTo>
                        <a:pt x="38037" y="76493"/>
                        <a:pt x="37323" y="76612"/>
                        <a:pt x="36854" y="76866"/>
                      </a:cubicBezTo>
                      <a:lnTo>
                        <a:pt x="36854" y="76858"/>
                      </a:lnTo>
                      <a:cubicBezTo>
                        <a:pt x="36846" y="76866"/>
                        <a:pt x="36839" y="76874"/>
                        <a:pt x="36823" y="76874"/>
                      </a:cubicBezTo>
                      <a:cubicBezTo>
                        <a:pt x="36799" y="76898"/>
                        <a:pt x="36767" y="76906"/>
                        <a:pt x="36735" y="76930"/>
                      </a:cubicBezTo>
                      <a:cubicBezTo>
                        <a:pt x="36529" y="77017"/>
                        <a:pt x="36307" y="77065"/>
                        <a:pt x="36077" y="77073"/>
                      </a:cubicBezTo>
                      <a:cubicBezTo>
                        <a:pt x="35970" y="77077"/>
                        <a:pt x="35863" y="77079"/>
                        <a:pt x="35757" y="77079"/>
                      </a:cubicBezTo>
                      <a:cubicBezTo>
                        <a:pt x="35450" y="77079"/>
                        <a:pt x="35144" y="77062"/>
                        <a:pt x="34838" y="77033"/>
                      </a:cubicBezTo>
                      <a:cubicBezTo>
                        <a:pt x="34553" y="77025"/>
                        <a:pt x="34267" y="76985"/>
                        <a:pt x="33989" y="76914"/>
                      </a:cubicBezTo>
                      <a:cubicBezTo>
                        <a:pt x="33576" y="76803"/>
                        <a:pt x="33394" y="76398"/>
                        <a:pt x="33195" y="75969"/>
                      </a:cubicBezTo>
                      <a:cubicBezTo>
                        <a:pt x="32989" y="75533"/>
                        <a:pt x="32576" y="75580"/>
                        <a:pt x="32124" y="75025"/>
                      </a:cubicBezTo>
                      <a:cubicBezTo>
                        <a:pt x="31671" y="74477"/>
                        <a:pt x="31862" y="73572"/>
                        <a:pt x="32274" y="73263"/>
                      </a:cubicBezTo>
                      <a:cubicBezTo>
                        <a:pt x="32679" y="72961"/>
                        <a:pt x="33346" y="72715"/>
                        <a:pt x="33822" y="72128"/>
                      </a:cubicBezTo>
                      <a:cubicBezTo>
                        <a:pt x="34108" y="71786"/>
                        <a:pt x="34449" y="71501"/>
                        <a:pt x="34838" y="71286"/>
                      </a:cubicBezTo>
                      <a:cubicBezTo>
                        <a:pt x="34838" y="71286"/>
                        <a:pt x="35037" y="71199"/>
                        <a:pt x="35616" y="71167"/>
                      </a:cubicBezTo>
                      <a:cubicBezTo>
                        <a:pt x="35758" y="71158"/>
                        <a:pt x="35938" y="71149"/>
                        <a:pt x="36134" y="71149"/>
                      </a:cubicBezTo>
                      <a:close/>
                      <a:moveTo>
                        <a:pt x="19517" y="73574"/>
                      </a:moveTo>
                      <a:cubicBezTo>
                        <a:pt x="20241" y="73574"/>
                        <a:pt x="20734" y="73764"/>
                        <a:pt x="21329" y="73898"/>
                      </a:cubicBezTo>
                      <a:cubicBezTo>
                        <a:pt x="22313" y="74104"/>
                        <a:pt x="22662" y="74191"/>
                        <a:pt x="22940" y="74699"/>
                      </a:cubicBezTo>
                      <a:cubicBezTo>
                        <a:pt x="23218" y="75215"/>
                        <a:pt x="23559" y="75866"/>
                        <a:pt x="23162" y="76144"/>
                      </a:cubicBezTo>
                      <a:cubicBezTo>
                        <a:pt x="22765" y="76422"/>
                        <a:pt x="21337" y="76525"/>
                        <a:pt x="21130" y="76970"/>
                      </a:cubicBezTo>
                      <a:cubicBezTo>
                        <a:pt x="20946" y="77366"/>
                        <a:pt x="20699" y="78008"/>
                        <a:pt x="20103" y="78008"/>
                      </a:cubicBezTo>
                      <a:cubicBezTo>
                        <a:pt x="20030" y="78008"/>
                        <a:pt x="19952" y="77998"/>
                        <a:pt x="19868" y="77978"/>
                      </a:cubicBezTo>
                      <a:cubicBezTo>
                        <a:pt x="19106" y="77787"/>
                        <a:pt x="19320" y="77374"/>
                        <a:pt x="19582" y="76922"/>
                      </a:cubicBezTo>
                      <a:cubicBezTo>
                        <a:pt x="19852" y="76462"/>
                        <a:pt x="19606" y="76168"/>
                        <a:pt x="19011" y="75866"/>
                      </a:cubicBezTo>
                      <a:lnTo>
                        <a:pt x="19019" y="75866"/>
                      </a:lnTo>
                      <a:cubicBezTo>
                        <a:pt x="18424" y="75573"/>
                        <a:pt x="17836" y="75517"/>
                        <a:pt x="17757" y="74977"/>
                      </a:cubicBezTo>
                      <a:cubicBezTo>
                        <a:pt x="17669" y="74437"/>
                        <a:pt x="18106" y="73699"/>
                        <a:pt x="19082" y="73596"/>
                      </a:cubicBezTo>
                      <a:cubicBezTo>
                        <a:pt x="19237" y="73581"/>
                        <a:pt x="19381" y="73574"/>
                        <a:pt x="19517" y="73574"/>
                      </a:cubicBezTo>
                      <a:close/>
                      <a:moveTo>
                        <a:pt x="46619" y="73575"/>
                      </a:moveTo>
                      <a:cubicBezTo>
                        <a:pt x="47345" y="73575"/>
                        <a:pt x="47864" y="73770"/>
                        <a:pt x="48475" y="73898"/>
                      </a:cubicBezTo>
                      <a:cubicBezTo>
                        <a:pt x="49491" y="74104"/>
                        <a:pt x="49848" y="74191"/>
                        <a:pt x="50189" y="74699"/>
                      </a:cubicBezTo>
                      <a:cubicBezTo>
                        <a:pt x="50531" y="75207"/>
                        <a:pt x="50967" y="75866"/>
                        <a:pt x="50602" y="76144"/>
                      </a:cubicBezTo>
                      <a:cubicBezTo>
                        <a:pt x="50237" y="76422"/>
                        <a:pt x="48832" y="76525"/>
                        <a:pt x="48673" y="76970"/>
                      </a:cubicBezTo>
                      <a:cubicBezTo>
                        <a:pt x="48539" y="77366"/>
                        <a:pt x="48379" y="78008"/>
                        <a:pt x="47784" y="78008"/>
                      </a:cubicBezTo>
                      <a:cubicBezTo>
                        <a:pt x="47712" y="78008"/>
                        <a:pt x="47632" y="77998"/>
                        <a:pt x="47546" y="77978"/>
                      </a:cubicBezTo>
                      <a:cubicBezTo>
                        <a:pt x="46760" y="77787"/>
                        <a:pt x="46919" y="77374"/>
                        <a:pt x="47126" y="76914"/>
                      </a:cubicBezTo>
                      <a:cubicBezTo>
                        <a:pt x="47332" y="76462"/>
                        <a:pt x="47054" y="76168"/>
                        <a:pt x="46419" y="75866"/>
                      </a:cubicBezTo>
                      <a:cubicBezTo>
                        <a:pt x="45784" y="75565"/>
                        <a:pt x="45197" y="75517"/>
                        <a:pt x="45038" y="74969"/>
                      </a:cubicBezTo>
                      <a:cubicBezTo>
                        <a:pt x="44887" y="74430"/>
                        <a:pt x="45228" y="73691"/>
                        <a:pt x="46197" y="73596"/>
                      </a:cubicBezTo>
                      <a:cubicBezTo>
                        <a:pt x="46346" y="73581"/>
                        <a:pt x="46486" y="73575"/>
                        <a:pt x="46619" y="73575"/>
                      </a:cubicBezTo>
                      <a:close/>
                      <a:moveTo>
                        <a:pt x="31396" y="75898"/>
                      </a:moveTo>
                      <a:cubicBezTo>
                        <a:pt x="32033" y="75898"/>
                        <a:pt x="32559" y="76154"/>
                        <a:pt x="32663" y="76398"/>
                      </a:cubicBezTo>
                      <a:cubicBezTo>
                        <a:pt x="32775" y="76676"/>
                        <a:pt x="33116" y="76977"/>
                        <a:pt x="33465" y="77295"/>
                      </a:cubicBezTo>
                      <a:cubicBezTo>
                        <a:pt x="33806" y="77612"/>
                        <a:pt x="32886" y="77970"/>
                        <a:pt x="32084" y="78494"/>
                      </a:cubicBezTo>
                      <a:cubicBezTo>
                        <a:pt x="31282" y="79017"/>
                        <a:pt x="30139" y="79470"/>
                        <a:pt x="30139" y="79470"/>
                      </a:cubicBezTo>
                      <a:cubicBezTo>
                        <a:pt x="29504" y="79740"/>
                        <a:pt x="29544" y="80089"/>
                        <a:pt x="29163" y="80359"/>
                      </a:cubicBezTo>
                      <a:cubicBezTo>
                        <a:pt x="29009" y="80471"/>
                        <a:pt x="28835" y="80511"/>
                        <a:pt x="28621" y="80511"/>
                      </a:cubicBezTo>
                      <a:cubicBezTo>
                        <a:pt x="28305" y="80511"/>
                        <a:pt x="27900" y="80425"/>
                        <a:pt x="27337" y="80359"/>
                      </a:cubicBezTo>
                      <a:cubicBezTo>
                        <a:pt x="27002" y="80319"/>
                        <a:pt x="26713" y="80306"/>
                        <a:pt x="26439" y="80306"/>
                      </a:cubicBezTo>
                      <a:cubicBezTo>
                        <a:pt x="25947" y="80306"/>
                        <a:pt x="25506" y="80349"/>
                        <a:pt x="24940" y="80359"/>
                      </a:cubicBezTo>
                      <a:cubicBezTo>
                        <a:pt x="24531" y="80370"/>
                        <a:pt x="24040" y="80376"/>
                        <a:pt x="23577" y="80376"/>
                      </a:cubicBezTo>
                      <a:cubicBezTo>
                        <a:pt x="23042" y="80376"/>
                        <a:pt x="22543" y="80368"/>
                        <a:pt x="22249" y="80351"/>
                      </a:cubicBezTo>
                      <a:cubicBezTo>
                        <a:pt x="21702" y="80327"/>
                        <a:pt x="21606" y="80033"/>
                        <a:pt x="21606" y="80033"/>
                      </a:cubicBezTo>
                      <a:cubicBezTo>
                        <a:pt x="21662" y="79740"/>
                        <a:pt x="21694" y="79525"/>
                        <a:pt x="21638" y="79470"/>
                      </a:cubicBezTo>
                      <a:cubicBezTo>
                        <a:pt x="21106" y="78986"/>
                        <a:pt x="21043" y="77914"/>
                        <a:pt x="21416" y="77430"/>
                      </a:cubicBezTo>
                      <a:cubicBezTo>
                        <a:pt x="21789" y="76938"/>
                        <a:pt x="22884" y="76533"/>
                        <a:pt x="23837" y="76366"/>
                      </a:cubicBezTo>
                      <a:cubicBezTo>
                        <a:pt x="24018" y="76335"/>
                        <a:pt x="24223" y="76322"/>
                        <a:pt x="24445" y="76322"/>
                      </a:cubicBezTo>
                      <a:cubicBezTo>
                        <a:pt x="25352" y="76322"/>
                        <a:pt x="26553" y="76534"/>
                        <a:pt x="27659" y="76534"/>
                      </a:cubicBezTo>
                      <a:cubicBezTo>
                        <a:pt x="27706" y="76534"/>
                        <a:pt x="27752" y="76534"/>
                        <a:pt x="27798" y="76533"/>
                      </a:cubicBezTo>
                      <a:cubicBezTo>
                        <a:pt x="29203" y="76517"/>
                        <a:pt x="30369" y="75993"/>
                        <a:pt x="31124" y="75914"/>
                      </a:cubicBezTo>
                      <a:cubicBezTo>
                        <a:pt x="31216" y="75903"/>
                        <a:pt x="31307" y="75898"/>
                        <a:pt x="31396" y="75898"/>
                      </a:cubicBezTo>
                      <a:close/>
                      <a:moveTo>
                        <a:pt x="58811" y="75906"/>
                      </a:moveTo>
                      <a:cubicBezTo>
                        <a:pt x="59449" y="75906"/>
                        <a:pt x="60003" y="76162"/>
                        <a:pt x="60135" y="76406"/>
                      </a:cubicBezTo>
                      <a:cubicBezTo>
                        <a:pt x="60286" y="76684"/>
                        <a:pt x="60675" y="76985"/>
                        <a:pt x="61056" y="77303"/>
                      </a:cubicBezTo>
                      <a:cubicBezTo>
                        <a:pt x="61437" y="77620"/>
                        <a:pt x="60564" y="77970"/>
                        <a:pt x="59833" y="78494"/>
                      </a:cubicBezTo>
                      <a:cubicBezTo>
                        <a:pt x="59087" y="79017"/>
                        <a:pt x="58008" y="79470"/>
                        <a:pt x="58008" y="79470"/>
                      </a:cubicBezTo>
                      <a:cubicBezTo>
                        <a:pt x="57413" y="79740"/>
                        <a:pt x="57500" y="80089"/>
                        <a:pt x="57151" y="80367"/>
                      </a:cubicBezTo>
                      <a:cubicBezTo>
                        <a:pt x="57005" y="80477"/>
                        <a:pt x="56834" y="80515"/>
                        <a:pt x="56617" y="80515"/>
                      </a:cubicBezTo>
                      <a:cubicBezTo>
                        <a:pt x="56301" y="80515"/>
                        <a:pt x="55890" y="80433"/>
                        <a:pt x="55325" y="80367"/>
                      </a:cubicBezTo>
                      <a:cubicBezTo>
                        <a:pt x="54974" y="80323"/>
                        <a:pt x="54675" y="80308"/>
                        <a:pt x="54393" y="80308"/>
                      </a:cubicBezTo>
                      <a:cubicBezTo>
                        <a:pt x="53910" y="80308"/>
                        <a:pt x="53477" y="80352"/>
                        <a:pt x="52920" y="80367"/>
                      </a:cubicBezTo>
                      <a:cubicBezTo>
                        <a:pt x="52527" y="80374"/>
                        <a:pt x="52056" y="80378"/>
                        <a:pt x="51607" y="80378"/>
                      </a:cubicBezTo>
                      <a:cubicBezTo>
                        <a:pt x="51057" y="80378"/>
                        <a:pt x="50539" y="80372"/>
                        <a:pt x="50237" y="80359"/>
                      </a:cubicBezTo>
                      <a:cubicBezTo>
                        <a:pt x="49681" y="80335"/>
                        <a:pt x="49546" y="80033"/>
                        <a:pt x="49546" y="80033"/>
                      </a:cubicBezTo>
                      <a:cubicBezTo>
                        <a:pt x="49570" y="79748"/>
                        <a:pt x="49570" y="79533"/>
                        <a:pt x="49507" y="79478"/>
                      </a:cubicBezTo>
                      <a:cubicBezTo>
                        <a:pt x="48919" y="78994"/>
                        <a:pt x="48713" y="77922"/>
                        <a:pt x="49023" y="77438"/>
                      </a:cubicBezTo>
                      <a:cubicBezTo>
                        <a:pt x="49332" y="76946"/>
                        <a:pt x="50372" y="76541"/>
                        <a:pt x="51309" y="76374"/>
                      </a:cubicBezTo>
                      <a:cubicBezTo>
                        <a:pt x="51485" y="76342"/>
                        <a:pt x="51688" y="76330"/>
                        <a:pt x="51910" y="76330"/>
                      </a:cubicBezTo>
                      <a:cubicBezTo>
                        <a:pt x="52817" y="76330"/>
                        <a:pt x="54046" y="76542"/>
                        <a:pt x="55155" y="76542"/>
                      </a:cubicBezTo>
                      <a:cubicBezTo>
                        <a:pt x="55201" y="76542"/>
                        <a:pt x="55247" y="76542"/>
                        <a:pt x="55293" y="76541"/>
                      </a:cubicBezTo>
                      <a:cubicBezTo>
                        <a:pt x="56698" y="76525"/>
                        <a:pt x="57794" y="76001"/>
                        <a:pt x="58540" y="75922"/>
                      </a:cubicBezTo>
                      <a:cubicBezTo>
                        <a:pt x="58631" y="75911"/>
                        <a:pt x="58722" y="75906"/>
                        <a:pt x="58811" y="75906"/>
                      </a:cubicBezTo>
                      <a:close/>
                      <a:moveTo>
                        <a:pt x="46089" y="77917"/>
                      </a:moveTo>
                      <a:cubicBezTo>
                        <a:pt x="46533" y="77917"/>
                        <a:pt x="47118" y="78024"/>
                        <a:pt x="47681" y="78240"/>
                      </a:cubicBezTo>
                      <a:cubicBezTo>
                        <a:pt x="48253" y="78462"/>
                        <a:pt x="48721" y="78906"/>
                        <a:pt x="48975" y="79470"/>
                      </a:cubicBezTo>
                      <a:cubicBezTo>
                        <a:pt x="49324" y="80097"/>
                        <a:pt x="49300" y="80510"/>
                        <a:pt x="48650" y="80692"/>
                      </a:cubicBezTo>
                      <a:cubicBezTo>
                        <a:pt x="48225" y="80816"/>
                        <a:pt x="47575" y="80917"/>
                        <a:pt x="47136" y="80917"/>
                      </a:cubicBezTo>
                      <a:cubicBezTo>
                        <a:pt x="46902" y="80917"/>
                        <a:pt x="46728" y="80888"/>
                        <a:pt x="46681" y="80819"/>
                      </a:cubicBezTo>
                      <a:cubicBezTo>
                        <a:pt x="46625" y="80724"/>
                        <a:pt x="46570" y="80645"/>
                        <a:pt x="46522" y="80573"/>
                      </a:cubicBezTo>
                      <a:cubicBezTo>
                        <a:pt x="46268" y="80216"/>
                        <a:pt x="45260" y="80216"/>
                        <a:pt x="45260" y="79470"/>
                      </a:cubicBezTo>
                      <a:cubicBezTo>
                        <a:pt x="45260" y="79470"/>
                        <a:pt x="45141" y="78351"/>
                        <a:pt x="45403" y="78089"/>
                      </a:cubicBezTo>
                      <a:cubicBezTo>
                        <a:pt x="45514" y="77975"/>
                        <a:pt x="45764" y="77917"/>
                        <a:pt x="46089" y="77917"/>
                      </a:cubicBezTo>
                      <a:close/>
                      <a:moveTo>
                        <a:pt x="18413" y="77921"/>
                      </a:moveTo>
                      <a:cubicBezTo>
                        <a:pt x="18856" y="77921"/>
                        <a:pt x="19427" y="78027"/>
                        <a:pt x="19963" y="78247"/>
                      </a:cubicBezTo>
                      <a:cubicBezTo>
                        <a:pt x="20503" y="78462"/>
                        <a:pt x="20924" y="78914"/>
                        <a:pt x="21098" y="79470"/>
                      </a:cubicBezTo>
                      <a:cubicBezTo>
                        <a:pt x="21368" y="80105"/>
                        <a:pt x="21297" y="80518"/>
                        <a:pt x="20614" y="80700"/>
                      </a:cubicBezTo>
                      <a:cubicBezTo>
                        <a:pt x="20165" y="80820"/>
                        <a:pt x="19497" y="80923"/>
                        <a:pt x="19060" y="80923"/>
                      </a:cubicBezTo>
                      <a:cubicBezTo>
                        <a:pt x="18833" y="80923"/>
                        <a:pt x="18668" y="80895"/>
                        <a:pt x="18630" y="80827"/>
                      </a:cubicBezTo>
                      <a:cubicBezTo>
                        <a:pt x="18590" y="80724"/>
                        <a:pt x="18543" y="80645"/>
                        <a:pt x="18503" y="80573"/>
                      </a:cubicBezTo>
                      <a:lnTo>
                        <a:pt x="18503" y="80581"/>
                      </a:lnTo>
                      <a:cubicBezTo>
                        <a:pt x="18297" y="80224"/>
                        <a:pt x="17288" y="80224"/>
                        <a:pt x="17384" y="79470"/>
                      </a:cubicBezTo>
                      <a:cubicBezTo>
                        <a:pt x="17384" y="79470"/>
                        <a:pt x="17408" y="78359"/>
                        <a:pt x="17709" y="78089"/>
                      </a:cubicBezTo>
                      <a:cubicBezTo>
                        <a:pt x="17833" y="77978"/>
                        <a:pt x="18089" y="77921"/>
                        <a:pt x="18413" y="77921"/>
                      </a:cubicBezTo>
                      <a:close/>
                      <a:moveTo>
                        <a:pt x="7162" y="77357"/>
                      </a:moveTo>
                      <a:cubicBezTo>
                        <a:pt x="7214" y="77357"/>
                        <a:pt x="7240" y="77366"/>
                        <a:pt x="7240" y="77366"/>
                      </a:cubicBezTo>
                      <a:cubicBezTo>
                        <a:pt x="7240" y="77366"/>
                        <a:pt x="8525" y="77485"/>
                        <a:pt x="8541" y="78033"/>
                      </a:cubicBezTo>
                      <a:cubicBezTo>
                        <a:pt x="8502" y="78700"/>
                        <a:pt x="8708" y="79470"/>
                        <a:pt x="8708" y="79470"/>
                      </a:cubicBezTo>
                      <a:cubicBezTo>
                        <a:pt x="8756" y="79644"/>
                        <a:pt x="8970" y="80240"/>
                        <a:pt x="9192" y="80446"/>
                      </a:cubicBezTo>
                      <a:cubicBezTo>
                        <a:pt x="9422" y="80660"/>
                        <a:pt x="9478" y="80827"/>
                        <a:pt x="9430" y="80994"/>
                      </a:cubicBezTo>
                      <a:cubicBezTo>
                        <a:pt x="9390" y="81142"/>
                        <a:pt x="8963" y="81153"/>
                        <a:pt x="8833" y="81153"/>
                      </a:cubicBezTo>
                      <a:cubicBezTo>
                        <a:pt x="8809" y="81153"/>
                        <a:pt x="8795" y="81153"/>
                        <a:pt x="8795" y="81153"/>
                      </a:cubicBezTo>
                      <a:cubicBezTo>
                        <a:pt x="7986" y="81010"/>
                        <a:pt x="6763" y="80994"/>
                        <a:pt x="6763" y="80994"/>
                      </a:cubicBezTo>
                      <a:cubicBezTo>
                        <a:pt x="6454" y="80994"/>
                        <a:pt x="6136" y="81041"/>
                        <a:pt x="5843" y="81145"/>
                      </a:cubicBezTo>
                      <a:cubicBezTo>
                        <a:pt x="5573" y="81224"/>
                        <a:pt x="4366" y="81216"/>
                        <a:pt x="3469" y="81224"/>
                      </a:cubicBezTo>
                      <a:cubicBezTo>
                        <a:pt x="3441" y="81224"/>
                        <a:pt x="3413" y="81224"/>
                        <a:pt x="3385" y="81224"/>
                      </a:cubicBezTo>
                      <a:cubicBezTo>
                        <a:pt x="2521" y="81224"/>
                        <a:pt x="1747" y="81100"/>
                        <a:pt x="1739" y="80454"/>
                      </a:cubicBezTo>
                      <a:cubicBezTo>
                        <a:pt x="1739" y="79787"/>
                        <a:pt x="2755" y="79462"/>
                        <a:pt x="2755" y="79462"/>
                      </a:cubicBezTo>
                      <a:cubicBezTo>
                        <a:pt x="3247" y="79311"/>
                        <a:pt x="3723" y="79121"/>
                        <a:pt x="4192" y="78906"/>
                      </a:cubicBezTo>
                      <a:cubicBezTo>
                        <a:pt x="5089" y="78509"/>
                        <a:pt x="5755" y="78208"/>
                        <a:pt x="6359" y="77732"/>
                      </a:cubicBezTo>
                      <a:cubicBezTo>
                        <a:pt x="6783" y="77406"/>
                        <a:pt x="7043" y="77357"/>
                        <a:pt x="7162" y="77357"/>
                      </a:cubicBezTo>
                      <a:close/>
                      <a:moveTo>
                        <a:pt x="34754" y="77347"/>
                      </a:moveTo>
                      <a:cubicBezTo>
                        <a:pt x="34810" y="77347"/>
                        <a:pt x="34838" y="77358"/>
                        <a:pt x="34838" y="77358"/>
                      </a:cubicBezTo>
                      <a:cubicBezTo>
                        <a:pt x="34838" y="77358"/>
                        <a:pt x="36132" y="77478"/>
                        <a:pt x="36227" y="78033"/>
                      </a:cubicBezTo>
                      <a:cubicBezTo>
                        <a:pt x="36275" y="78692"/>
                        <a:pt x="36585" y="79462"/>
                        <a:pt x="36585" y="79462"/>
                      </a:cubicBezTo>
                      <a:cubicBezTo>
                        <a:pt x="36648" y="79644"/>
                        <a:pt x="36942" y="80232"/>
                        <a:pt x="37196" y="80446"/>
                      </a:cubicBezTo>
                      <a:cubicBezTo>
                        <a:pt x="37442" y="80653"/>
                        <a:pt x="37521" y="80819"/>
                        <a:pt x="37497" y="80994"/>
                      </a:cubicBezTo>
                      <a:cubicBezTo>
                        <a:pt x="37476" y="81146"/>
                        <a:pt x="36984" y="81153"/>
                        <a:pt x="36899" y="81153"/>
                      </a:cubicBezTo>
                      <a:cubicBezTo>
                        <a:pt x="36891" y="81153"/>
                        <a:pt x="36886" y="81153"/>
                        <a:pt x="36886" y="81153"/>
                      </a:cubicBezTo>
                      <a:cubicBezTo>
                        <a:pt x="36204" y="81057"/>
                        <a:pt x="35521" y="81002"/>
                        <a:pt x="34830" y="80994"/>
                      </a:cubicBezTo>
                      <a:cubicBezTo>
                        <a:pt x="34808" y="80993"/>
                        <a:pt x="34786" y="80993"/>
                        <a:pt x="34764" y="80993"/>
                      </a:cubicBezTo>
                      <a:cubicBezTo>
                        <a:pt x="34478" y="80993"/>
                        <a:pt x="34198" y="81041"/>
                        <a:pt x="33925" y="81137"/>
                      </a:cubicBezTo>
                      <a:lnTo>
                        <a:pt x="33933" y="81145"/>
                      </a:lnTo>
                      <a:cubicBezTo>
                        <a:pt x="33679" y="81224"/>
                        <a:pt x="32473" y="81216"/>
                        <a:pt x="31576" y="81224"/>
                      </a:cubicBezTo>
                      <a:cubicBezTo>
                        <a:pt x="31548" y="81224"/>
                        <a:pt x="31519" y="81224"/>
                        <a:pt x="31491" y="81224"/>
                      </a:cubicBezTo>
                      <a:cubicBezTo>
                        <a:pt x="30627" y="81224"/>
                        <a:pt x="29842" y="81100"/>
                        <a:pt x="29742" y="80454"/>
                      </a:cubicBezTo>
                      <a:cubicBezTo>
                        <a:pt x="29647" y="79787"/>
                        <a:pt x="30631" y="79462"/>
                        <a:pt x="30631" y="79462"/>
                      </a:cubicBezTo>
                      <a:cubicBezTo>
                        <a:pt x="31100" y="79311"/>
                        <a:pt x="31552" y="79121"/>
                        <a:pt x="31997" y="78906"/>
                      </a:cubicBezTo>
                      <a:cubicBezTo>
                        <a:pt x="32830" y="78509"/>
                        <a:pt x="33457" y="78208"/>
                        <a:pt x="34005" y="77732"/>
                      </a:cubicBezTo>
                      <a:cubicBezTo>
                        <a:pt x="34380" y="77400"/>
                        <a:pt x="34633" y="77347"/>
                        <a:pt x="34754" y="77347"/>
                      </a:cubicBezTo>
                      <a:close/>
                      <a:moveTo>
                        <a:pt x="62349" y="77355"/>
                      </a:moveTo>
                      <a:cubicBezTo>
                        <a:pt x="62406" y="77355"/>
                        <a:pt x="62437" y="77366"/>
                        <a:pt x="62437" y="77366"/>
                      </a:cubicBezTo>
                      <a:cubicBezTo>
                        <a:pt x="62437" y="77366"/>
                        <a:pt x="63747" y="77485"/>
                        <a:pt x="63905" y="78033"/>
                      </a:cubicBezTo>
                      <a:cubicBezTo>
                        <a:pt x="64040" y="78700"/>
                        <a:pt x="64445" y="79470"/>
                        <a:pt x="64445" y="79470"/>
                      </a:cubicBezTo>
                      <a:cubicBezTo>
                        <a:pt x="64540" y="79644"/>
                        <a:pt x="64906" y="80240"/>
                        <a:pt x="65183" y="80446"/>
                      </a:cubicBezTo>
                      <a:cubicBezTo>
                        <a:pt x="65461" y="80660"/>
                        <a:pt x="65580" y="80827"/>
                        <a:pt x="65572" y="80994"/>
                      </a:cubicBezTo>
                      <a:lnTo>
                        <a:pt x="65572" y="81002"/>
                      </a:lnTo>
                      <a:cubicBezTo>
                        <a:pt x="65572" y="81154"/>
                        <a:pt x="65076" y="81161"/>
                        <a:pt x="64990" y="81161"/>
                      </a:cubicBezTo>
                      <a:cubicBezTo>
                        <a:pt x="64981" y="81161"/>
                        <a:pt x="64977" y="81161"/>
                        <a:pt x="64977" y="81161"/>
                      </a:cubicBezTo>
                      <a:cubicBezTo>
                        <a:pt x="64294" y="81065"/>
                        <a:pt x="63604" y="81010"/>
                        <a:pt x="62905" y="80994"/>
                      </a:cubicBezTo>
                      <a:cubicBezTo>
                        <a:pt x="62604" y="80994"/>
                        <a:pt x="62302" y="81041"/>
                        <a:pt x="62016" y="81145"/>
                      </a:cubicBezTo>
                      <a:cubicBezTo>
                        <a:pt x="61778" y="81224"/>
                        <a:pt x="60564" y="81224"/>
                        <a:pt x="59667" y="81232"/>
                      </a:cubicBezTo>
                      <a:cubicBezTo>
                        <a:pt x="59640" y="81232"/>
                        <a:pt x="59614" y="81232"/>
                        <a:pt x="59587" y="81232"/>
                      </a:cubicBezTo>
                      <a:cubicBezTo>
                        <a:pt x="58727" y="81232"/>
                        <a:pt x="57915" y="81101"/>
                        <a:pt x="57746" y="80462"/>
                      </a:cubicBezTo>
                      <a:cubicBezTo>
                        <a:pt x="57571" y="79795"/>
                        <a:pt x="58500" y="79470"/>
                        <a:pt x="58500" y="79470"/>
                      </a:cubicBezTo>
                      <a:cubicBezTo>
                        <a:pt x="58944" y="79311"/>
                        <a:pt x="59373" y="79129"/>
                        <a:pt x="59794" y="78906"/>
                      </a:cubicBezTo>
                      <a:cubicBezTo>
                        <a:pt x="60580" y="78509"/>
                        <a:pt x="61167" y="78216"/>
                        <a:pt x="61651" y="77732"/>
                      </a:cubicBezTo>
                      <a:cubicBezTo>
                        <a:pt x="61981" y="77407"/>
                        <a:pt x="62227" y="77355"/>
                        <a:pt x="62349" y="77355"/>
                      </a:cubicBezTo>
                      <a:close/>
                      <a:moveTo>
                        <a:pt x="17373" y="75546"/>
                      </a:moveTo>
                      <a:cubicBezTo>
                        <a:pt x="18027" y="75546"/>
                        <a:pt x="18602" y="75776"/>
                        <a:pt x="18932" y="76303"/>
                      </a:cubicBezTo>
                      <a:cubicBezTo>
                        <a:pt x="19447" y="77128"/>
                        <a:pt x="18082" y="77485"/>
                        <a:pt x="17654" y="77644"/>
                      </a:cubicBezTo>
                      <a:cubicBezTo>
                        <a:pt x="17233" y="77803"/>
                        <a:pt x="16963" y="77938"/>
                        <a:pt x="17042" y="78398"/>
                      </a:cubicBezTo>
                      <a:cubicBezTo>
                        <a:pt x="17122" y="78859"/>
                        <a:pt x="16955" y="79462"/>
                        <a:pt x="16955" y="79462"/>
                      </a:cubicBezTo>
                      <a:cubicBezTo>
                        <a:pt x="16765" y="80343"/>
                        <a:pt x="17511" y="80176"/>
                        <a:pt x="18146" y="80819"/>
                      </a:cubicBezTo>
                      <a:cubicBezTo>
                        <a:pt x="18773" y="81462"/>
                        <a:pt x="18455" y="81923"/>
                        <a:pt x="17828" y="82177"/>
                      </a:cubicBezTo>
                      <a:cubicBezTo>
                        <a:pt x="17201" y="82431"/>
                        <a:pt x="15487" y="82327"/>
                        <a:pt x="14391" y="82462"/>
                      </a:cubicBezTo>
                      <a:cubicBezTo>
                        <a:pt x="14360" y="82462"/>
                        <a:pt x="14329" y="82470"/>
                        <a:pt x="14305" y="82470"/>
                      </a:cubicBezTo>
                      <a:lnTo>
                        <a:pt x="14305" y="82470"/>
                      </a:lnTo>
                      <a:cubicBezTo>
                        <a:pt x="13831" y="82469"/>
                        <a:pt x="13316" y="82382"/>
                        <a:pt x="12637" y="82264"/>
                      </a:cubicBezTo>
                      <a:cubicBezTo>
                        <a:pt x="11947" y="82145"/>
                        <a:pt x="11994" y="81954"/>
                        <a:pt x="11478" y="81724"/>
                      </a:cubicBezTo>
                      <a:cubicBezTo>
                        <a:pt x="11327" y="81661"/>
                        <a:pt x="11169" y="81613"/>
                        <a:pt x="11010" y="81573"/>
                      </a:cubicBezTo>
                      <a:lnTo>
                        <a:pt x="11018" y="81573"/>
                      </a:lnTo>
                      <a:cubicBezTo>
                        <a:pt x="10430" y="81359"/>
                        <a:pt x="9795" y="80946"/>
                        <a:pt x="9430" y="80486"/>
                      </a:cubicBezTo>
                      <a:cubicBezTo>
                        <a:pt x="9208" y="80184"/>
                        <a:pt x="9057" y="79835"/>
                        <a:pt x="9002" y="79462"/>
                      </a:cubicBezTo>
                      <a:cubicBezTo>
                        <a:pt x="9002" y="79462"/>
                        <a:pt x="8906" y="77851"/>
                        <a:pt x="9256" y="77319"/>
                      </a:cubicBezTo>
                      <a:cubicBezTo>
                        <a:pt x="9605" y="76795"/>
                        <a:pt x="10843" y="76573"/>
                        <a:pt x="12843" y="76430"/>
                      </a:cubicBezTo>
                      <a:cubicBezTo>
                        <a:pt x="14836" y="76287"/>
                        <a:pt x="15137" y="76128"/>
                        <a:pt x="16217" y="75755"/>
                      </a:cubicBezTo>
                      <a:cubicBezTo>
                        <a:pt x="16607" y="75620"/>
                        <a:pt x="17003" y="75546"/>
                        <a:pt x="17373" y="75546"/>
                      </a:cubicBezTo>
                      <a:close/>
                      <a:moveTo>
                        <a:pt x="44740" y="75546"/>
                      </a:moveTo>
                      <a:cubicBezTo>
                        <a:pt x="45395" y="75546"/>
                        <a:pt x="46000" y="75776"/>
                        <a:pt x="46395" y="76303"/>
                      </a:cubicBezTo>
                      <a:cubicBezTo>
                        <a:pt x="47022" y="77128"/>
                        <a:pt x="45705" y="77485"/>
                        <a:pt x="45300" y="77644"/>
                      </a:cubicBezTo>
                      <a:cubicBezTo>
                        <a:pt x="44887" y="77803"/>
                        <a:pt x="44641" y="77938"/>
                        <a:pt x="44776" y="78398"/>
                      </a:cubicBezTo>
                      <a:cubicBezTo>
                        <a:pt x="44919" y="78859"/>
                        <a:pt x="44832" y="79462"/>
                        <a:pt x="44832" y="79462"/>
                      </a:cubicBezTo>
                      <a:cubicBezTo>
                        <a:pt x="44752" y="80343"/>
                        <a:pt x="45482" y="80176"/>
                        <a:pt x="46197" y="80819"/>
                      </a:cubicBezTo>
                      <a:cubicBezTo>
                        <a:pt x="46911" y="81462"/>
                        <a:pt x="46649" y="81923"/>
                        <a:pt x="46054" y="82177"/>
                      </a:cubicBezTo>
                      <a:cubicBezTo>
                        <a:pt x="45459" y="82431"/>
                        <a:pt x="43736" y="82327"/>
                        <a:pt x="42657" y="82462"/>
                      </a:cubicBezTo>
                      <a:cubicBezTo>
                        <a:pt x="42625" y="82462"/>
                        <a:pt x="42601" y="82470"/>
                        <a:pt x="42569" y="82470"/>
                      </a:cubicBezTo>
                      <a:lnTo>
                        <a:pt x="42577" y="82478"/>
                      </a:lnTo>
                      <a:cubicBezTo>
                        <a:pt x="42101" y="82478"/>
                        <a:pt x="41577" y="82383"/>
                        <a:pt x="40871" y="82264"/>
                      </a:cubicBezTo>
                      <a:cubicBezTo>
                        <a:pt x="40164" y="82145"/>
                        <a:pt x="40188" y="81962"/>
                        <a:pt x="39640" y="81724"/>
                      </a:cubicBezTo>
                      <a:cubicBezTo>
                        <a:pt x="39482" y="81661"/>
                        <a:pt x="39323" y="81613"/>
                        <a:pt x="39156" y="81573"/>
                      </a:cubicBezTo>
                      <a:lnTo>
                        <a:pt x="39164" y="81573"/>
                      </a:lnTo>
                      <a:cubicBezTo>
                        <a:pt x="38553" y="81359"/>
                        <a:pt x="37862" y="80946"/>
                        <a:pt x="37434" y="80486"/>
                      </a:cubicBezTo>
                      <a:cubicBezTo>
                        <a:pt x="37172" y="80192"/>
                        <a:pt x="36981" y="79843"/>
                        <a:pt x="36870" y="79462"/>
                      </a:cubicBezTo>
                      <a:cubicBezTo>
                        <a:pt x="36870" y="79462"/>
                        <a:pt x="36577" y="77851"/>
                        <a:pt x="36854" y="77319"/>
                      </a:cubicBezTo>
                      <a:cubicBezTo>
                        <a:pt x="37132" y="76795"/>
                        <a:pt x="38339" y="76573"/>
                        <a:pt x="40323" y="76430"/>
                      </a:cubicBezTo>
                      <a:cubicBezTo>
                        <a:pt x="42307" y="76287"/>
                        <a:pt x="42585" y="76128"/>
                        <a:pt x="43609" y="75755"/>
                      </a:cubicBezTo>
                      <a:cubicBezTo>
                        <a:pt x="43982" y="75620"/>
                        <a:pt x="44369" y="75546"/>
                        <a:pt x="44740" y="75546"/>
                      </a:cubicBezTo>
                      <a:close/>
                      <a:moveTo>
                        <a:pt x="25047" y="80453"/>
                      </a:moveTo>
                      <a:cubicBezTo>
                        <a:pt x="26932" y="80453"/>
                        <a:pt x="28955" y="80745"/>
                        <a:pt x="29727" y="81089"/>
                      </a:cubicBezTo>
                      <a:cubicBezTo>
                        <a:pt x="30528" y="81438"/>
                        <a:pt x="31497" y="81327"/>
                        <a:pt x="32457" y="81367"/>
                      </a:cubicBezTo>
                      <a:cubicBezTo>
                        <a:pt x="33417" y="81399"/>
                        <a:pt x="33298" y="81883"/>
                        <a:pt x="33298" y="81883"/>
                      </a:cubicBezTo>
                      <a:cubicBezTo>
                        <a:pt x="33195" y="82145"/>
                        <a:pt x="33068" y="82391"/>
                        <a:pt x="32933" y="82637"/>
                      </a:cubicBezTo>
                      <a:cubicBezTo>
                        <a:pt x="32470" y="83467"/>
                        <a:pt x="31733" y="83667"/>
                        <a:pt x="30445" y="83667"/>
                      </a:cubicBezTo>
                      <a:cubicBezTo>
                        <a:pt x="30232" y="83667"/>
                        <a:pt x="30003" y="83662"/>
                        <a:pt x="29758" y="83653"/>
                      </a:cubicBezTo>
                      <a:cubicBezTo>
                        <a:pt x="28028" y="83581"/>
                        <a:pt x="27798" y="83280"/>
                        <a:pt x="26694" y="82891"/>
                      </a:cubicBezTo>
                      <a:cubicBezTo>
                        <a:pt x="25591" y="82502"/>
                        <a:pt x="24718" y="82502"/>
                        <a:pt x="23718" y="82438"/>
                      </a:cubicBezTo>
                      <a:cubicBezTo>
                        <a:pt x="22718" y="82367"/>
                        <a:pt x="20662" y="82216"/>
                        <a:pt x="19805" y="81946"/>
                      </a:cubicBezTo>
                      <a:cubicBezTo>
                        <a:pt x="19463" y="81843"/>
                        <a:pt x="19170" y="81637"/>
                        <a:pt x="18963" y="81351"/>
                      </a:cubicBezTo>
                      <a:cubicBezTo>
                        <a:pt x="18971" y="81343"/>
                        <a:pt x="19114" y="81010"/>
                        <a:pt x="19789" y="80954"/>
                      </a:cubicBezTo>
                      <a:cubicBezTo>
                        <a:pt x="20217" y="80922"/>
                        <a:pt x="20757" y="80859"/>
                        <a:pt x="21130" y="80708"/>
                      </a:cubicBezTo>
                      <a:cubicBezTo>
                        <a:pt x="21599" y="80573"/>
                        <a:pt x="22884" y="80478"/>
                        <a:pt x="24829" y="80454"/>
                      </a:cubicBezTo>
                      <a:cubicBezTo>
                        <a:pt x="24901" y="80453"/>
                        <a:pt x="24974" y="80453"/>
                        <a:pt x="25047" y="80453"/>
                      </a:cubicBezTo>
                      <a:close/>
                      <a:moveTo>
                        <a:pt x="53049" y="80453"/>
                      </a:moveTo>
                      <a:cubicBezTo>
                        <a:pt x="54931" y="80453"/>
                        <a:pt x="56999" y="80745"/>
                        <a:pt x="57809" y="81089"/>
                      </a:cubicBezTo>
                      <a:cubicBezTo>
                        <a:pt x="58416" y="81344"/>
                        <a:pt x="59075" y="81360"/>
                        <a:pt x="59755" y="81360"/>
                      </a:cubicBezTo>
                      <a:cubicBezTo>
                        <a:pt x="59854" y="81360"/>
                        <a:pt x="59954" y="81360"/>
                        <a:pt x="60053" y="81360"/>
                      </a:cubicBezTo>
                      <a:cubicBezTo>
                        <a:pt x="60228" y="81360"/>
                        <a:pt x="60404" y="81361"/>
                        <a:pt x="60580" y="81367"/>
                      </a:cubicBezTo>
                      <a:cubicBezTo>
                        <a:pt x="61540" y="81399"/>
                        <a:pt x="61492" y="81891"/>
                        <a:pt x="61492" y="81891"/>
                      </a:cubicBezTo>
                      <a:cubicBezTo>
                        <a:pt x="61413" y="82145"/>
                        <a:pt x="61326" y="82391"/>
                        <a:pt x="61215" y="82637"/>
                      </a:cubicBezTo>
                      <a:cubicBezTo>
                        <a:pt x="60861" y="83467"/>
                        <a:pt x="60150" y="83667"/>
                        <a:pt x="58858" y="83667"/>
                      </a:cubicBezTo>
                      <a:cubicBezTo>
                        <a:pt x="58644" y="83667"/>
                        <a:pt x="58414" y="83662"/>
                        <a:pt x="58167" y="83653"/>
                      </a:cubicBezTo>
                      <a:cubicBezTo>
                        <a:pt x="56428" y="83581"/>
                        <a:pt x="56166" y="83280"/>
                        <a:pt x="55007" y="82891"/>
                      </a:cubicBezTo>
                      <a:cubicBezTo>
                        <a:pt x="53857" y="82502"/>
                        <a:pt x="52983" y="82502"/>
                        <a:pt x="51975" y="82438"/>
                      </a:cubicBezTo>
                      <a:cubicBezTo>
                        <a:pt x="50959" y="82367"/>
                        <a:pt x="48888" y="82216"/>
                        <a:pt x="47999" y="81954"/>
                      </a:cubicBezTo>
                      <a:cubicBezTo>
                        <a:pt x="47641" y="81843"/>
                        <a:pt x="47324" y="81637"/>
                        <a:pt x="47078" y="81359"/>
                      </a:cubicBezTo>
                      <a:cubicBezTo>
                        <a:pt x="47086" y="81343"/>
                        <a:pt x="47189" y="81018"/>
                        <a:pt x="47856" y="80962"/>
                      </a:cubicBezTo>
                      <a:cubicBezTo>
                        <a:pt x="48284" y="80930"/>
                        <a:pt x="48816" y="80867"/>
                        <a:pt x="49165" y="80716"/>
                      </a:cubicBezTo>
                      <a:lnTo>
                        <a:pt x="49165" y="80708"/>
                      </a:lnTo>
                      <a:cubicBezTo>
                        <a:pt x="49618" y="80573"/>
                        <a:pt x="50888" y="80478"/>
                        <a:pt x="52833" y="80454"/>
                      </a:cubicBezTo>
                      <a:cubicBezTo>
                        <a:pt x="52905" y="80453"/>
                        <a:pt x="52977" y="80453"/>
                        <a:pt x="53049" y="80453"/>
                      </a:cubicBezTo>
                      <a:close/>
                      <a:moveTo>
                        <a:pt x="46853" y="81899"/>
                      </a:moveTo>
                      <a:cubicBezTo>
                        <a:pt x="46928" y="81899"/>
                        <a:pt x="47039" y="81911"/>
                        <a:pt x="47205" y="81930"/>
                      </a:cubicBezTo>
                      <a:cubicBezTo>
                        <a:pt x="47935" y="82018"/>
                        <a:pt x="48943" y="82232"/>
                        <a:pt x="49467" y="82351"/>
                      </a:cubicBezTo>
                      <a:cubicBezTo>
                        <a:pt x="49991" y="82462"/>
                        <a:pt x="50499" y="82438"/>
                        <a:pt x="50816" y="82526"/>
                      </a:cubicBezTo>
                      <a:cubicBezTo>
                        <a:pt x="51690" y="82772"/>
                        <a:pt x="51864" y="82851"/>
                        <a:pt x="51737" y="83732"/>
                      </a:cubicBezTo>
                      <a:cubicBezTo>
                        <a:pt x="51610" y="84621"/>
                        <a:pt x="51547" y="84709"/>
                        <a:pt x="51523" y="85161"/>
                      </a:cubicBezTo>
                      <a:cubicBezTo>
                        <a:pt x="51507" y="85605"/>
                        <a:pt x="51444" y="85955"/>
                        <a:pt x="51285" y="86240"/>
                      </a:cubicBezTo>
                      <a:cubicBezTo>
                        <a:pt x="51149" y="86485"/>
                        <a:pt x="50925" y="86993"/>
                        <a:pt x="50579" y="86993"/>
                      </a:cubicBezTo>
                      <a:cubicBezTo>
                        <a:pt x="50521" y="86993"/>
                        <a:pt x="50460" y="86979"/>
                        <a:pt x="50396" y="86947"/>
                      </a:cubicBezTo>
                      <a:cubicBezTo>
                        <a:pt x="49951" y="86725"/>
                        <a:pt x="50475" y="86280"/>
                        <a:pt x="49570" y="85820"/>
                      </a:cubicBezTo>
                      <a:cubicBezTo>
                        <a:pt x="48657" y="85359"/>
                        <a:pt x="47768" y="84772"/>
                        <a:pt x="47260" y="84050"/>
                      </a:cubicBezTo>
                      <a:cubicBezTo>
                        <a:pt x="46752" y="83320"/>
                        <a:pt x="46625" y="82883"/>
                        <a:pt x="46713" y="82399"/>
                      </a:cubicBezTo>
                      <a:cubicBezTo>
                        <a:pt x="46774" y="82030"/>
                        <a:pt x="46598" y="81899"/>
                        <a:pt x="46853" y="81899"/>
                      </a:cubicBezTo>
                      <a:close/>
                      <a:moveTo>
                        <a:pt x="18666" y="81900"/>
                      </a:moveTo>
                      <a:cubicBezTo>
                        <a:pt x="18740" y="81900"/>
                        <a:pt x="18850" y="81911"/>
                        <a:pt x="19011" y="81930"/>
                      </a:cubicBezTo>
                      <a:cubicBezTo>
                        <a:pt x="19725" y="82018"/>
                        <a:pt x="20710" y="82240"/>
                        <a:pt x="21218" y="82359"/>
                      </a:cubicBezTo>
                      <a:cubicBezTo>
                        <a:pt x="21726" y="82470"/>
                        <a:pt x="22234" y="82438"/>
                        <a:pt x="22543" y="82526"/>
                      </a:cubicBezTo>
                      <a:cubicBezTo>
                        <a:pt x="23392" y="82772"/>
                        <a:pt x="23551" y="82851"/>
                        <a:pt x="23313" y="83732"/>
                      </a:cubicBezTo>
                      <a:cubicBezTo>
                        <a:pt x="23075" y="84613"/>
                        <a:pt x="22996" y="84717"/>
                        <a:pt x="22916" y="85161"/>
                      </a:cubicBezTo>
                      <a:cubicBezTo>
                        <a:pt x="22837" y="85605"/>
                        <a:pt x="22734" y="85963"/>
                        <a:pt x="22535" y="86248"/>
                      </a:cubicBezTo>
                      <a:cubicBezTo>
                        <a:pt x="22365" y="86493"/>
                        <a:pt x="22078" y="87001"/>
                        <a:pt x="21735" y="87001"/>
                      </a:cubicBezTo>
                      <a:cubicBezTo>
                        <a:pt x="21678" y="87001"/>
                        <a:pt x="21619" y="86987"/>
                        <a:pt x="21559" y="86955"/>
                      </a:cubicBezTo>
                      <a:cubicBezTo>
                        <a:pt x="21138" y="86733"/>
                        <a:pt x="21726" y="86280"/>
                        <a:pt x="20868" y="85828"/>
                      </a:cubicBezTo>
                      <a:cubicBezTo>
                        <a:pt x="20027" y="85367"/>
                        <a:pt x="19209" y="84780"/>
                        <a:pt x="18797" y="84050"/>
                      </a:cubicBezTo>
                      <a:cubicBezTo>
                        <a:pt x="18384" y="83327"/>
                        <a:pt x="18312" y="82891"/>
                        <a:pt x="18455" y="82407"/>
                      </a:cubicBezTo>
                      <a:cubicBezTo>
                        <a:pt x="18566" y="82032"/>
                        <a:pt x="18410" y="81900"/>
                        <a:pt x="18666" y="81900"/>
                      </a:cubicBezTo>
                      <a:close/>
                      <a:moveTo>
                        <a:pt x="6912" y="81143"/>
                      </a:moveTo>
                      <a:cubicBezTo>
                        <a:pt x="8571" y="81143"/>
                        <a:pt x="11238" y="81733"/>
                        <a:pt x="12161" y="82264"/>
                      </a:cubicBezTo>
                      <a:cubicBezTo>
                        <a:pt x="12796" y="82637"/>
                        <a:pt x="12843" y="83002"/>
                        <a:pt x="12796" y="83200"/>
                      </a:cubicBezTo>
                      <a:cubicBezTo>
                        <a:pt x="12740" y="83296"/>
                        <a:pt x="12716" y="83407"/>
                        <a:pt x="12748" y="83518"/>
                      </a:cubicBezTo>
                      <a:cubicBezTo>
                        <a:pt x="12867" y="83923"/>
                        <a:pt x="12978" y="84153"/>
                        <a:pt x="12129" y="84574"/>
                      </a:cubicBezTo>
                      <a:cubicBezTo>
                        <a:pt x="11288" y="84994"/>
                        <a:pt x="10692" y="85510"/>
                        <a:pt x="9891" y="85979"/>
                      </a:cubicBezTo>
                      <a:lnTo>
                        <a:pt x="9851" y="86002"/>
                      </a:lnTo>
                      <a:cubicBezTo>
                        <a:pt x="9851" y="86002"/>
                        <a:pt x="9422" y="86336"/>
                        <a:pt x="8446" y="86542"/>
                      </a:cubicBezTo>
                      <a:cubicBezTo>
                        <a:pt x="7462" y="86756"/>
                        <a:pt x="6009" y="86891"/>
                        <a:pt x="6009" y="86891"/>
                      </a:cubicBezTo>
                      <a:cubicBezTo>
                        <a:pt x="5195" y="87013"/>
                        <a:pt x="4381" y="87076"/>
                        <a:pt x="3562" y="87076"/>
                      </a:cubicBezTo>
                      <a:cubicBezTo>
                        <a:pt x="3470" y="87076"/>
                        <a:pt x="3378" y="87076"/>
                        <a:pt x="3287" y="87074"/>
                      </a:cubicBezTo>
                      <a:cubicBezTo>
                        <a:pt x="1826" y="87042"/>
                        <a:pt x="1794" y="86201"/>
                        <a:pt x="2080" y="85344"/>
                      </a:cubicBezTo>
                      <a:cubicBezTo>
                        <a:pt x="2366" y="84486"/>
                        <a:pt x="3263" y="84399"/>
                        <a:pt x="4231" y="83756"/>
                      </a:cubicBezTo>
                      <a:cubicBezTo>
                        <a:pt x="5200" y="83113"/>
                        <a:pt x="5366" y="82256"/>
                        <a:pt x="5565" y="81732"/>
                      </a:cubicBezTo>
                      <a:cubicBezTo>
                        <a:pt x="5763" y="81216"/>
                        <a:pt x="6755" y="81145"/>
                        <a:pt x="6755" y="81145"/>
                      </a:cubicBezTo>
                      <a:cubicBezTo>
                        <a:pt x="6806" y="81143"/>
                        <a:pt x="6858" y="81143"/>
                        <a:pt x="6912" y="81143"/>
                      </a:cubicBezTo>
                      <a:close/>
                      <a:moveTo>
                        <a:pt x="35003" y="81143"/>
                      </a:moveTo>
                      <a:cubicBezTo>
                        <a:pt x="36667" y="81143"/>
                        <a:pt x="39410" y="81733"/>
                        <a:pt x="40402" y="82256"/>
                      </a:cubicBezTo>
                      <a:cubicBezTo>
                        <a:pt x="41093" y="82629"/>
                        <a:pt x="41180" y="82994"/>
                        <a:pt x="41164" y="83193"/>
                      </a:cubicBezTo>
                      <a:cubicBezTo>
                        <a:pt x="41109" y="83296"/>
                        <a:pt x="41101" y="83407"/>
                        <a:pt x="41141" y="83518"/>
                      </a:cubicBezTo>
                      <a:lnTo>
                        <a:pt x="41141" y="83510"/>
                      </a:lnTo>
                      <a:lnTo>
                        <a:pt x="41141" y="83510"/>
                      </a:lnTo>
                      <a:cubicBezTo>
                        <a:pt x="41315" y="83923"/>
                        <a:pt x="41458" y="84153"/>
                        <a:pt x="40664" y="84574"/>
                      </a:cubicBezTo>
                      <a:cubicBezTo>
                        <a:pt x="39879" y="84994"/>
                        <a:pt x="39347" y="85502"/>
                        <a:pt x="38601" y="85971"/>
                      </a:cubicBezTo>
                      <a:lnTo>
                        <a:pt x="38569" y="86002"/>
                      </a:lnTo>
                      <a:cubicBezTo>
                        <a:pt x="38569" y="86002"/>
                        <a:pt x="38180" y="86336"/>
                        <a:pt x="37227" y="86542"/>
                      </a:cubicBezTo>
                      <a:cubicBezTo>
                        <a:pt x="36275" y="86748"/>
                        <a:pt x="34846" y="86891"/>
                        <a:pt x="34846" y="86891"/>
                      </a:cubicBezTo>
                      <a:cubicBezTo>
                        <a:pt x="34039" y="87013"/>
                        <a:pt x="33226" y="87076"/>
                        <a:pt x="32412" y="87076"/>
                      </a:cubicBezTo>
                      <a:cubicBezTo>
                        <a:pt x="32321" y="87076"/>
                        <a:pt x="32230" y="87076"/>
                        <a:pt x="32140" y="87074"/>
                      </a:cubicBezTo>
                      <a:cubicBezTo>
                        <a:pt x="30679" y="87042"/>
                        <a:pt x="30536" y="86193"/>
                        <a:pt x="30711" y="85344"/>
                      </a:cubicBezTo>
                      <a:cubicBezTo>
                        <a:pt x="30893" y="84486"/>
                        <a:pt x="31774" y="84399"/>
                        <a:pt x="32663" y="83756"/>
                      </a:cubicBezTo>
                      <a:cubicBezTo>
                        <a:pt x="33552" y="83105"/>
                        <a:pt x="33600" y="82248"/>
                        <a:pt x="33735" y="81724"/>
                      </a:cubicBezTo>
                      <a:cubicBezTo>
                        <a:pt x="33870" y="81208"/>
                        <a:pt x="34846" y="81145"/>
                        <a:pt x="34846" y="81145"/>
                      </a:cubicBezTo>
                      <a:cubicBezTo>
                        <a:pt x="34897" y="81143"/>
                        <a:pt x="34949" y="81143"/>
                        <a:pt x="35003" y="81143"/>
                      </a:cubicBezTo>
                      <a:close/>
                      <a:moveTo>
                        <a:pt x="63085" y="81143"/>
                      </a:moveTo>
                      <a:cubicBezTo>
                        <a:pt x="64747" y="81143"/>
                        <a:pt x="67574" y="81733"/>
                        <a:pt x="68628" y="82264"/>
                      </a:cubicBezTo>
                      <a:cubicBezTo>
                        <a:pt x="69358" y="82629"/>
                        <a:pt x="69501" y="82994"/>
                        <a:pt x="69509" y="83200"/>
                      </a:cubicBezTo>
                      <a:cubicBezTo>
                        <a:pt x="69470" y="83304"/>
                        <a:pt x="69485" y="83415"/>
                        <a:pt x="69541" y="83510"/>
                      </a:cubicBezTo>
                      <a:cubicBezTo>
                        <a:pt x="69763" y="83923"/>
                        <a:pt x="69938" y="84153"/>
                        <a:pt x="69200" y="84574"/>
                      </a:cubicBezTo>
                      <a:cubicBezTo>
                        <a:pt x="68462" y="84994"/>
                        <a:pt x="68001" y="85502"/>
                        <a:pt x="67311" y="85971"/>
                      </a:cubicBezTo>
                      <a:lnTo>
                        <a:pt x="67279" y="86002"/>
                      </a:lnTo>
                      <a:cubicBezTo>
                        <a:pt x="67279" y="86002"/>
                        <a:pt x="66938" y="86336"/>
                        <a:pt x="66009" y="86542"/>
                      </a:cubicBezTo>
                      <a:cubicBezTo>
                        <a:pt x="65088" y="86748"/>
                        <a:pt x="63667" y="86891"/>
                        <a:pt x="63667" y="86891"/>
                      </a:cubicBezTo>
                      <a:cubicBezTo>
                        <a:pt x="62875" y="87013"/>
                        <a:pt x="62069" y="87076"/>
                        <a:pt x="61263" y="87076"/>
                      </a:cubicBezTo>
                      <a:cubicBezTo>
                        <a:pt x="61173" y="87076"/>
                        <a:pt x="61082" y="87076"/>
                        <a:pt x="60992" y="87074"/>
                      </a:cubicBezTo>
                      <a:cubicBezTo>
                        <a:pt x="59524" y="87050"/>
                        <a:pt x="59270" y="86201"/>
                        <a:pt x="59341" y="85344"/>
                      </a:cubicBezTo>
                      <a:cubicBezTo>
                        <a:pt x="59405" y="84486"/>
                        <a:pt x="60278" y="84399"/>
                        <a:pt x="61080" y="83756"/>
                      </a:cubicBezTo>
                      <a:cubicBezTo>
                        <a:pt x="61889" y="83113"/>
                        <a:pt x="61834" y="82248"/>
                        <a:pt x="61897" y="81732"/>
                      </a:cubicBezTo>
                      <a:cubicBezTo>
                        <a:pt x="61969" y="81208"/>
                        <a:pt x="62929" y="81145"/>
                        <a:pt x="62929" y="81145"/>
                      </a:cubicBezTo>
                      <a:cubicBezTo>
                        <a:pt x="62980" y="81143"/>
                        <a:pt x="63032" y="81143"/>
                        <a:pt x="63085" y="81143"/>
                      </a:cubicBezTo>
                      <a:close/>
                      <a:moveTo>
                        <a:pt x="24887" y="82966"/>
                      </a:moveTo>
                      <a:cubicBezTo>
                        <a:pt x="25223" y="82966"/>
                        <a:pt x="25642" y="83044"/>
                        <a:pt x="26282" y="83193"/>
                      </a:cubicBezTo>
                      <a:cubicBezTo>
                        <a:pt x="27544" y="83478"/>
                        <a:pt x="28195" y="83772"/>
                        <a:pt x="28655" y="83828"/>
                      </a:cubicBezTo>
                      <a:cubicBezTo>
                        <a:pt x="29115" y="83883"/>
                        <a:pt x="29536" y="83875"/>
                        <a:pt x="29798" y="83923"/>
                      </a:cubicBezTo>
                      <a:cubicBezTo>
                        <a:pt x="30473" y="84034"/>
                        <a:pt x="30822" y="84248"/>
                        <a:pt x="30592" y="84748"/>
                      </a:cubicBezTo>
                      <a:cubicBezTo>
                        <a:pt x="30369" y="85240"/>
                        <a:pt x="30266" y="85931"/>
                        <a:pt x="30393" y="86471"/>
                      </a:cubicBezTo>
                      <a:cubicBezTo>
                        <a:pt x="30528" y="87018"/>
                        <a:pt x="31084" y="87137"/>
                        <a:pt x="32005" y="87399"/>
                      </a:cubicBezTo>
                      <a:cubicBezTo>
                        <a:pt x="32917" y="87661"/>
                        <a:pt x="33465" y="87899"/>
                        <a:pt x="32663" y="88590"/>
                      </a:cubicBezTo>
                      <a:cubicBezTo>
                        <a:pt x="32011" y="89153"/>
                        <a:pt x="31182" y="89283"/>
                        <a:pt x="30170" y="89283"/>
                      </a:cubicBezTo>
                      <a:cubicBezTo>
                        <a:pt x="29927" y="89283"/>
                        <a:pt x="29673" y="89275"/>
                        <a:pt x="29409" y="89265"/>
                      </a:cubicBezTo>
                      <a:cubicBezTo>
                        <a:pt x="29171" y="89255"/>
                        <a:pt x="28961" y="89249"/>
                        <a:pt x="28769" y="89249"/>
                      </a:cubicBezTo>
                      <a:cubicBezTo>
                        <a:pt x="27863" y="89249"/>
                        <a:pt x="27343" y="89373"/>
                        <a:pt x="26099" y="89773"/>
                      </a:cubicBezTo>
                      <a:cubicBezTo>
                        <a:pt x="24956" y="90144"/>
                        <a:pt x="23790" y="90411"/>
                        <a:pt x="22764" y="90411"/>
                      </a:cubicBezTo>
                      <a:cubicBezTo>
                        <a:pt x="22430" y="90411"/>
                        <a:pt x="22111" y="90383"/>
                        <a:pt x="21813" y="90320"/>
                      </a:cubicBezTo>
                      <a:lnTo>
                        <a:pt x="21821" y="90312"/>
                      </a:lnTo>
                      <a:cubicBezTo>
                        <a:pt x="20606" y="90058"/>
                        <a:pt x="20043" y="89439"/>
                        <a:pt x="20281" y="88876"/>
                      </a:cubicBezTo>
                      <a:cubicBezTo>
                        <a:pt x="20519" y="88320"/>
                        <a:pt x="21408" y="87637"/>
                        <a:pt x="21972" y="87376"/>
                      </a:cubicBezTo>
                      <a:cubicBezTo>
                        <a:pt x="22527" y="87114"/>
                        <a:pt x="22853" y="86367"/>
                        <a:pt x="23035" y="85891"/>
                      </a:cubicBezTo>
                      <a:cubicBezTo>
                        <a:pt x="23226" y="85407"/>
                        <a:pt x="23638" y="85328"/>
                        <a:pt x="23559" y="84891"/>
                      </a:cubicBezTo>
                      <a:cubicBezTo>
                        <a:pt x="23472" y="84447"/>
                        <a:pt x="23416" y="83494"/>
                        <a:pt x="24019" y="83193"/>
                      </a:cubicBezTo>
                      <a:cubicBezTo>
                        <a:pt x="24313" y="83040"/>
                        <a:pt x="24561" y="82966"/>
                        <a:pt x="24887" y="82966"/>
                      </a:cubicBezTo>
                      <a:close/>
                      <a:moveTo>
                        <a:pt x="53203" y="82969"/>
                      </a:moveTo>
                      <a:cubicBezTo>
                        <a:pt x="53540" y="82969"/>
                        <a:pt x="53971" y="83047"/>
                        <a:pt x="54634" y="83193"/>
                      </a:cubicBezTo>
                      <a:cubicBezTo>
                        <a:pt x="55936" y="83478"/>
                        <a:pt x="56627" y="83772"/>
                        <a:pt x="57095" y="83828"/>
                      </a:cubicBezTo>
                      <a:cubicBezTo>
                        <a:pt x="57563" y="83883"/>
                        <a:pt x="57984" y="83875"/>
                        <a:pt x="58238" y="83923"/>
                      </a:cubicBezTo>
                      <a:cubicBezTo>
                        <a:pt x="58937" y="84034"/>
                        <a:pt x="59310" y="84248"/>
                        <a:pt x="59151" y="84748"/>
                      </a:cubicBezTo>
                      <a:cubicBezTo>
                        <a:pt x="58976" y="85312"/>
                        <a:pt x="58984" y="85915"/>
                        <a:pt x="59175" y="86479"/>
                      </a:cubicBezTo>
                      <a:cubicBezTo>
                        <a:pt x="59381" y="87018"/>
                        <a:pt x="59953" y="87145"/>
                        <a:pt x="60905" y="87407"/>
                      </a:cubicBezTo>
                      <a:cubicBezTo>
                        <a:pt x="61850" y="87661"/>
                        <a:pt x="62429" y="87899"/>
                        <a:pt x="61715" y="88598"/>
                      </a:cubicBezTo>
                      <a:cubicBezTo>
                        <a:pt x="61144" y="89150"/>
                        <a:pt x="60345" y="89286"/>
                        <a:pt x="59346" y="89286"/>
                      </a:cubicBezTo>
                      <a:cubicBezTo>
                        <a:pt x="59095" y="89286"/>
                        <a:pt x="58831" y="89277"/>
                        <a:pt x="58556" y="89265"/>
                      </a:cubicBezTo>
                      <a:cubicBezTo>
                        <a:pt x="58323" y="89255"/>
                        <a:pt x="58118" y="89250"/>
                        <a:pt x="57931" y="89250"/>
                      </a:cubicBezTo>
                      <a:cubicBezTo>
                        <a:pt x="57008" y="89250"/>
                        <a:pt x="56508" y="89378"/>
                        <a:pt x="55301" y="89781"/>
                      </a:cubicBezTo>
                      <a:cubicBezTo>
                        <a:pt x="54212" y="90146"/>
                        <a:pt x="53078" y="90411"/>
                        <a:pt x="52052" y="90411"/>
                      </a:cubicBezTo>
                      <a:cubicBezTo>
                        <a:pt x="51717" y="90411"/>
                        <a:pt x="51393" y="90383"/>
                        <a:pt x="51086" y="90320"/>
                      </a:cubicBezTo>
                      <a:cubicBezTo>
                        <a:pt x="49840" y="90058"/>
                        <a:pt x="49205" y="89439"/>
                        <a:pt x="49364" y="88876"/>
                      </a:cubicBezTo>
                      <a:cubicBezTo>
                        <a:pt x="49531" y="88320"/>
                        <a:pt x="50340" y="87637"/>
                        <a:pt x="50864" y="87376"/>
                      </a:cubicBezTo>
                      <a:cubicBezTo>
                        <a:pt x="51388" y="87114"/>
                        <a:pt x="51610" y="86375"/>
                        <a:pt x="51737" y="85891"/>
                      </a:cubicBezTo>
                      <a:cubicBezTo>
                        <a:pt x="51864" y="85415"/>
                        <a:pt x="52269" y="85336"/>
                        <a:pt x="52126" y="84891"/>
                      </a:cubicBezTo>
                      <a:cubicBezTo>
                        <a:pt x="51983" y="84455"/>
                        <a:pt x="51809" y="83494"/>
                        <a:pt x="52364" y="83193"/>
                      </a:cubicBezTo>
                      <a:cubicBezTo>
                        <a:pt x="52640" y="83041"/>
                        <a:pt x="52878" y="82969"/>
                        <a:pt x="53203" y="82969"/>
                      </a:cubicBezTo>
                      <a:close/>
                      <a:moveTo>
                        <a:pt x="15209" y="82665"/>
                      </a:moveTo>
                      <a:cubicBezTo>
                        <a:pt x="15434" y="82665"/>
                        <a:pt x="15687" y="82676"/>
                        <a:pt x="15971" y="82700"/>
                      </a:cubicBezTo>
                      <a:cubicBezTo>
                        <a:pt x="17042" y="82788"/>
                        <a:pt x="17892" y="83018"/>
                        <a:pt x="18312" y="83804"/>
                      </a:cubicBezTo>
                      <a:cubicBezTo>
                        <a:pt x="18733" y="84590"/>
                        <a:pt x="19106" y="84986"/>
                        <a:pt x="19701" y="85336"/>
                      </a:cubicBezTo>
                      <a:cubicBezTo>
                        <a:pt x="20297" y="85677"/>
                        <a:pt x="21233" y="86296"/>
                        <a:pt x="21019" y="86931"/>
                      </a:cubicBezTo>
                      <a:cubicBezTo>
                        <a:pt x="20797" y="87558"/>
                        <a:pt x="20352" y="87725"/>
                        <a:pt x="20067" y="88185"/>
                      </a:cubicBezTo>
                      <a:cubicBezTo>
                        <a:pt x="19789" y="88638"/>
                        <a:pt x="19932" y="89106"/>
                        <a:pt x="18678" y="89352"/>
                      </a:cubicBezTo>
                      <a:cubicBezTo>
                        <a:pt x="17423" y="89598"/>
                        <a:pt x="17217" y="89384"/>
                        <a:pt x="16820" y="89836"/>
                      </a:cubicBezTo>
                      <a:cubicBezTo>
                        <a:pt x="16478" y="90225"/>
                        <a:pt x="15893" y="90778"/>
                        <a:pt x="14978" y="90778"/>
                      </a:cubicBezTo>
                      <a:cubicBezTo>
                        <a:pt x="14810" y="90778"/>
                        <a:pt x="14630" y="90759"/>
                        <a:pt x="14439" y="90717"/>
                      </a:cubicBezTo>
                      <a:cubicBezTo>
                        <a:pt x="13224" y="90447"/>
                        <a:pt x="11994" y="90138"/>
                        <a:pt x="11415" y="89352"/>
                      </a:cubicBezTo>
                      <a:cubicBezTo>
                        <a:pt x="10835" y="88574"/>
                        <a:pt x="10629" y="88511"/>
                        <a:pt x="10383" y="88296"/>
                      </a:cubicBezTo>
                      <a:cubicBezTo>
                        <a:pt x="10137" y="88082"/>
                        <a:pt x="9160" y="87233"/>
                        <a:pt x="10065" y="86399"/>
                      </a:cubicBezTo>
                      <a:cubicBezTo>
                        <a:pt x="10970" y="85566"/>
                        <a:pt x="10811" y="85526"/>
                        <a:pt x="11891" y="85074"/>
                      </a:cubicBezTo>
                      <a:cubicBezTo>
                        <a:pt x="12978" y="84629"/>
                        <a:pt x="13193" y="84248"/>
                        <a:pt x="13272" y="83740"/>
                      </a:cubicBezTo>
                      <a:cubicBezTo>
                        <a:pt x="13349" y="83292"/>
                        <a:pt x="13519" y="82665"/>
                        <a:pt x="15209" y="82665"/>
                      </a:cubicBezTo>
                      <a:close/>
                      <a:moveTo>
                        <a:pt x="43500" y="82665"/>
                      </a:moveTo>
                      <a:cubicBezTo>
                        <a:pt x="43726" y="82665"/>
                        <a:pt x="43981" y="82676"/>
                        <a:pt x="44268" y="82700"/>
                      </a:cubicBezTo>
                      <a:cubicBezTo>
                        <a:pt x="45348" y="82788"/>
                        <a:pt x="46221" y="83018"/>
                        <a:pt x="46745" y="83804"/>
                      </a:cubicBezTo>
                      <a:cubicBezTo>
                        <a:pt x="47268" y="84590"/>
                        <a:pt x="47689" y="84986"/>
                        <a:pt x="48332" y="85336"/>
                      </a:cubicBezTo>
                      <a:cubicBezTo>
                        <a:pt x="48983" y="85677"/>
                        <a:pt x="49991" y="86296"/>
                        <a:pt x="49856" y="86931"/>
                      </a:cubicBezTo>
                      <a:cubicBezTo>
                        <a:pt x="49721" y="87558"/>
                        <a:pt x="49292" y="87725"/>
                        <a:pt x="49070" y="88185"/>
                      </a:cubicBezTo>
                      <a:cubicBezTo>
                        <a:pt x="48848" y="88638"/>
                        <a:pt x="49054" y="89106"/>
                        <a:pt x="47832" y="89352"/>
                      </a:cubicBezTo>
                      <a:cubicBezTo>
                        <a:pt x="46610" y="89598"/>
                        <a:pt x="46379" y="89384"/>
                        <a:pt x="46038" y="89836"/>
                      </a:cubicBezTo>
                      <a:cubicBezTo>
                        <a:pt x="45743" y="90225"/>
                        <a:pt x="45222" y="90778"/>
                        <a:pt x="44311" y="90778"/>
                      </a:cubicBezTo>
                      <a:cubicBezTo>
                        <a:pt x="44144" y="90778"/>
                        <a:pt x="43963" y="90759"/>
                        <a:pt x="43768" y="90717"/>
                      </a:cubicBezTo>
                      <a:cubicBezTo>
                        <a:pt x="42514" y="90447"/>
                        <a:pt x="41244" y="90138"/>
                        <a:pt x="40561" y="89352"/>
                      </a:cubicBezTo>
                      <a:cubicBezTo>
                        <a:pt x="39887" y="88574"/>
                        <a:pt x="39672" y="88511"/>
                        <a:pt x="39394" y="88296"/>
                      </a:cubicBezTo>
                      <a:cubicBezTo>
                        <a:pt x="39117" y="88082"/>
                        <a:pt x="38037" y="87233"/>
                        <a:pt x="38831" y="86399"/>
                      </a:cubicBezTo>
                      <a:cubicBezTo>
                        <a:pt x="39633" y="85566"/>
                        <a:pt x="39466" y="85526"/>
                        <a:pt x="40490" y="85074"/>
                      </a:cubicBezTo>
                      <a:cubicBezTo>
                        <a:pt x="41514" y="84629"/>
                        <a:pt x="41680" y="84248"/>
                        <a:pt x="41696" y="83740"/>
                      </a:cubicBezTo>
                      <a:cubicBezTo>
                        <a:pt x="41717" y="83292"/>
                        <a:pt x="41806" y="82665"/>
                        <a:pt x="43500" y="82665"/>
                      </a:cubicBezTo>
                      <a:close/>
                      <a:moveTo>
                        <a:pt x="29905" y="89446"/>
                      </a:moveTo>
                      <a:cubicBezTo>
                        <a:pt x="30194" y="89446"/>
                        <a:pt x="30334" y="89475"/>
                        <a:pt x="30735" y="89566"/>
                      </a:cubicBezTo>
                      <a:cubicBezTo>
                        <a:pt x="31362" y="89717"/>
                        <a:pt x="31219" y="90027"/>
                        <a:pt x="31243" y="90487"/>
                      </a:cubicBezTo>
                      <a:cubicBezTo>
                        <a:pt x="31266" y="90947"/>
                        <a:pt x="32060" y="91384"/>
                        <a:pt x="31528" y="91908"/>
                      </a:cubicBezTo>
                      <a:cubicBezTo>
                        <a:pt x="31303" y="92123"/>
                        <a:pt x="31098" y="92161"/>
                        <a:pt x="30858" y="92161"/>
                      </a:cubicBezTo>
                      <a:cubicBezTo>
                        <a:pt x="30723" y="92161"/>
                        <a:pt x="30578" y="92149"/>
                        <a:pt x="30412" y="92149"/>
                      </a:cubicBezTo>
                      <a:cubicBezTo>
                        <a:pt x="30163" y="92149"/>
                        <a:pt x="29869" y="92177"/>
                        <a:pt x="29496" y="92313"/>
                      </a:cubicBezTo>
                      <a:cubicBezTo>
                        <a:pt x="28562" y="92664"/>
                        <a:pt x="28417" y="92947"/>
                        <a:pt x="27082" y="92947"/>
                      </a:cubicBezTo>
                      <a:cubicBezTo>
                        <a:pt x="26908" y="92947"/>
                        <a:pt x="26714" y="92942"/>
                        <a:pt x="26496" y="92932"/>
                      </a:cubicBezTo>
                      <a:cubicBezTo>
                        <a:pt x="24599" y="92844"/>
                        <a:pt x="23170" y="92868"/>
                        <a:pt x="22900" y="92567"/>
                      </a:cubicBezTo>
                      <a:cubicBezTo>
                        <a:pt x="22630" y="92257"/>
                        <a:pt x="22646" y="91495"/>
                        <a:pt x="22495" y="91249"/>
                      </a:cubicBezTo>
                      <a:cubicBezTo>
                        <a:pt x="22345" y="90995"/>
                        <a:pt x="22138" y="90685"/>
                        <a:pt x="22861" y="90662"/>
                      </a:cubicBezTo>
                      <a:cubicBezTo>
                        <a:pt x="22945" y="90658"/>
                        <a:pt x="23022" y="90657"/>
                        <a:pt x="23096" y="90657"/>
                      </a:cubicBezTo>
                      <a:cubicBezTo>
                        <a:pt x="23266" y="90657"/>
                        <a:pt x="23414" y="90664"/>
                        <a:pt x="23573" y="90664"/>
                      </a:cubicBezTo>
                      <a:cubicBezTo>
                        <a:pt x="23925" y="90664"/>
                        <a:pt x="24336" y="90629"/>
                        <a:pt x="25178" y="90408"/>
                      </a:cubicBezTo>
                      <a:cubicBezTo>
                        <a:pt x="26567" y="90043"/>
                        <a:pt x="27187" y="89527"/>
                        <a:pt x="28663" y="89487"/>
                      </a:cubicBezTo>
                      <a:cubicBezTo>
                        <a:pt x="29330" y="89465"/>
                        <a:pt x="29668" y="89446"/>
                        <a:pt x="29905" y="89446"/>
                      </a:cubicBezTo>
                      <a:close/>
                      <a:moveTo>
                        <a:pt x="59059" y="89449"/>
                      </a:moveTo>
                      <a:cubicBezTo>
                        <a:pt x="59347" y="89449"/>
                        <a:pt x="59491" y="89478"/>
                        <a:pt x="59905" y="89574"/>
                      </a:cubicBezTo>
                      <a:cubicBezTo>
                        <a:pt x="60548" y="89717"/>
                        <a:pt x="60453" y="90027"/>
                        <a:pt x="60532" y="90487"/>
                      </a:cubicBezTo>
                      <a:cubicBezTo>
                        <a:pt x="60611" y="90947"/>
                        <a:pt x="61469" y="91392"/>
                        <a:pt x="61000" y="91908"/>
                      </a:cubicBezTo>
                      <a:cubicBezTo>
                        <a:pt x="60805" y="92126"/>
                        <a:pt x="60605" y="92165"/>
                        <a:pt x="60366" y="92165"/>
                      </a:cubicBezTo>
                      <a:cubicBezTo>
                        <a:pt x="60233" y="92165"/>
                        <a:pt x="60088" y="92153"/>
                        <a:pt x="59925" y="92153"/>
                      </a:cubicBezTo>
                      <a:cubicBezTo>
                        <a:pt x="59677" y="92153"/>
                        <a:pt x="59386" y="92181"/>
                        <a:pt x="59032" y="92321"/>
                      </a:cubicBezTo>
                      <a:cubicBezTo>
                        <a:pt x="58140" y="92665"/>
                        <a:pt x="58031" y="92947"/>
                        <a:pt x="56699" y="92947"/>
                      </a:cubicBezTo>
                      <a:cubicBezTo>
                        <a:pt x="56525" y="92947"/>
                        <a:pt x="56330" y="92942"/>
                        <a:pt x="56111" y="92932"/>
                      </a:cubicBezTo>
                      <a:cubicBezTo>
                        <a:pt x="54198" y="92844"/>
                        <a:pt x="52769" y="92876"/>
                        <a:pt x="52467" y="92567"/>
                      </a:cubicBezTo>
                      <a:cubicBezTo>
                        <a:pt x="52158" y="92257"/>
                        <a:pt x="52079" y="91503"/>
                        <a:pt x="51888" y="91249"/>
                      </a:cubicBezTo>
                      <a:cubicBezTo>
                        <a:pt x="51705" y="90995"/>
                        <a:pt x="51467" y="90693"/>
                        <a:pt x="52174" y="90662"/>
                      </a:cubicBezTo>
                      <a:cubicBezTo>
                        <a:pt x="52236" y="90660"/>
                        <a:pt x="52294" y="90659"/>
                        <a:pt x="52350" y="90659"/>
                      </a:cubicBezTo>
                      <a:cubicBezTo>
                        <a:pt x="52552" y="90659"/>
                        <a:pt x="52720" y="90669"/>
                        <a:pt x="52903" y="90669"/>
                      </a:cubicBezTo>
                      <a:cubicBezTo>
                        <a:pt x="53252" y="90669"/>
                        <a:pt x="53657" y="90631"/>
                        <a:pt x="54460" y="90408"/>
                      </a:cubicBezTo>
                      <a:cubicBezTo>
                        <a:pt x="55793" y="90043"/>
                        <a:pt x="56349" y="89527"/>
                        <a:pt x="57825" y="89487"/>
                      </a:cubicBezTo>
                      <a:cubicBezTo>
                        <a:pt x="58488" y="89469"/>
                        <a:pt x="58822" y="89449"/>
                        <a:pt x="59059" y="89449"/>
                      </a:cubicBezTo>
                      <a:close/>
                      <a:moveTo>
                        <a:pt x="7401" y="86919"/>
                      </a:moveTo>
                      <a:cubicBezTo>
                        <a:pt x="8060" y="86919"/>
                        <a:pt x="8892" y="87017"/>
                        <a:pt x="9168" y="87534"/>
                      </a:cubicBezTo>
                      <a:cubicBezTo>
                        <a:pt x="9232" y="87717"/>
                        <a:pt x="9343" y="87876"/>
                        <a:pt x="9502" y="87995"/>
                      </a:cubicBezTo>
                      <a:cubicBezTo>
                        <a:pt x="10176" y="88526"/>
                        <a:pt x="10629" y="88630"/>
                        <a:pt x="11097" y="89336"/>
                      </a:cubicBezTo>
                      <a:cubicBezTo>
                        <a:pt x="11566" y="90050"/>
                        <a:pt x="12867" y="90773"/>
                        <a:pt x="13709" y="90892"/>
                      </a:cubicBezTo>
                      <a:cubicBezTo>
                        <a:pt x="14550" y="91003"/>
                        <a:pt x="15757" y="91106"/>
                        <a:pt x="15931" y="91384"/>
                      </a:cubicBezTo>
                      <a:cubicBezTo>
                        <a:pt x="16098" y="91662"/>
                        <a:pt x="14939" y="92043"/>
                        <a:pt x="13828" y="92344"/>
                      </a:cubicBezTo>
                      <a:cubicBezTo>
                        <a:pt x="12716" y="92654"/>
                        <a:pt x="11423" y="92844"/>
                        <a:pt x="9764" y="93003"/>
                      </a:cubicBezTo>
                      <a:cubicBezTo>
                        <a:pt x="8652" y="93114"/>
                        <a:pt x="7867" y="93257"/>
                        <a:pt x="7327" y="93543"/>
                      </a:cubicBezTo>
                      <a:lnTo>
                        <a:pt x="7327" y="93535"/>
                      </a:lnTo>
                      <a:cubicBezTo>
                        <a:pt x="7311" y="93551"/>
                        <a:pt x="7303" y="93559"/>
                        <a:pt x="7287" y="93567"/>
                      </a:cubicBezTo>
                      <a:cubicBezTo>
                        <a:pt x="7255" y="93583"/>
                        <a:pt x="7216" y="93599"/>
                        <a:pt x="7192" y="93622"/>
                      </a:cubicBezTo>
                      <a:cubicBezTo>
                        <a:pt x="6962" y="93726"/>
                        <a:pt x="6708" y="93781"/>
                        <a:pt x="6462" y="93789"/>
                      </a:cubicBezTo>
                      <a:cubicBezTo>
                        <a:pt x="6349" y="93793"/>
                        <a:pt x="6236" y="93795"/>
                        <a:pt x="6124" y="93795"/>
                      </a:cubicBezTo>
                      <a:cubicBezTo>
                        <a:pt x="5787" y="93795"/>
                        <a:pt x="5456" y="93777"/>
                        <a:pt x="5128" y="93741"/>
                      </a:cubicBezTo>
                      <a:cubicBezTo>
                        <a:pt x="4819" y="93741"/>
                        <a:pt x="4517" y="93694"/>
                        <a:pt x="4223" y="93606"/>
                      </a:cubicBezTo>
                      <a:cubicBezTo>
                        <a:pt x="3795" y="93479"/>
                        <a:pt x="3668" y="93003"/>
                        <a:pt x="3509" y="92503"/>
                      </a:cubicBezTo>
                      <a:cubicBezTo>
                        <a:pt x="3358" y="92011"/>
                        <a:pt x="2914" y="92051"/>
                        <a:pt x="2501" y="91416"/>
                      </a:cubicBezTo>
                      <a:cubicBezTo>
                        <a:pt x="2096" y="90781"/>
                        <a:pt x="2437" y="89725"/>
                        <a:pt x="2930" y="89376"/>
                      </a:cubicBezTo>
                      <a:cubicBezTo>
                        <a:pt x="3414" y="89019"/>
                        <a:pt x="4160" y="88733"/>
                        <a:pt x="4771" y="88058"/>
                      </a:cubicBezTo>
                      <a:cubicBezTo>
                        <a:pt x="5120" y="87661"/>
                        <a:pt x="5533" y="87328"/>
                        <a:pt x="5985" y="87074"/>
                      </a:cubicBezTo>
                      <a:cubicBezTo>
                        <a:pt x="5985" y="87074"/>
                        <a:pt x="6216" y="86979"/>
                        <a:pt x="6843" y="86939"/>
                      </a:cubicBezTo>
                      <a:cubicBezTo>
                        <a:pt x="6995" y="86929"/>
                        <a:pt x="7189" y="86919"/>
                        <a:pt x="7401" y="86919"/>
                      </a:cubicBezTo>
                      <a:close/>
                      <a:moveTo>
                        <a:pt x="36215" y="86920"/>
                      </a:moveTo>
                      <a:cubicBezTo>
                        <a:pt x="36876" y="86920"/>
                        <a:pt x="37733" y="87019"/>
                        <a:pt x="38085" y="87534"/>
                      </a:cubicBezTo>
                      <a:cubicBezTo>
                        <a:pt x="38172" y="87717"/>
                        <a:pt x="38307" y="87876"/>
                        <a:pt x="38474" y="87995"/>
                      </a:cubicBezTo>
                      <a:cubicBezTo>
                        <a:pt x="39212" y="88534"/>
                        <a:pt x="39680" y="88630"/>
                        <a:pt x="40244" y="89344"/>
                      </a:cubicBezTo>
                      <a:cubicBezTo>
                        <a:pt x="40807" y="90050"/>
                        <a:pt x="42204" y="90773"/>
                        <a:pt x="43062" y="90892"/>
                      </a:cubicBezTo>
                      <a:cubicBezTo>
                        <a:pt x="43919" y="91003"/>
                        <a:pt x="45133" y="91106"/>
                        <a:pt x="45340" y="91384"/>
                      </a:cubicBezTo>
                      <a:cubicBezTo>
                        <a:pt x="45546" y="91662"/>
                        <a:pt x="44427" y="92043"/>
                        <a:pt x="43363" y="92344"/>
                      </a:cubicBezTo>
                      <a:cubicBezTo>
                        <a:pt x="42300" y="92654"/>
                        <a:pt x="41022" y="92844"/>
                        <a:pt x="39386" y="93003"/>
                      </a:cubicBezTo>
                      <a:cubicBezTo>
                        <a:pt x="38291" y="93114"/>
                        <a:pt x="37521" y="93257"/>
                        <a:pt x="37013" y="93551"/>
                      </a:cubicBezTo>
                      <a:lnTo>
                        <a:pt x="37013" y="93535"/>
                      </a:lnTo>
                      <a:cubicBezTo>
                        <a:pt x="37005" y="93551"/>
                        <a:pt x="36997" y="93559"/>
                        <a:pt x="36981" y="93567"/>
                      </a:cubicBezTo>
                      <a:cubicBezTo>
                        <a:pt x="36950" y="93583"/>
                        <a:pt x="36918" y="93606"/>
                        <a:pt x="36886" y="93622"/>
                      </a:cubicBezTo>
                      <a:cubicBezTo>
                        <a:pt x="36664" y="93726"/>
                        <a:pt x="36418" y="93781"/>
                        <a:pt x="36172" y="93789"/>
                      </a:cubicBezTo>
                      <a:cubicBezTo>
                        <a:pt x="36061" y="93793"/>
                        <a:pt x="35950" y="93795"/>
                        <a:pt x="35838" y="93795"/>
                      </a:cubicBezTo>
                      <a:cubicBezTo>
                        <a:pt x="35505" y="93795"/>
                        <a:pt x="35172" y="93777"/>
                        <a:pt x="34838" y="93741"/>
                      </a:cubicBezTo>
                      <a:cubicBezTo>
                        <a:pt x="34521" y="93741"/>
                        <a:pt x="34219" y="93694"/>
                        <a:pt x="33918" y="93606"/>
                      </a:cubicBezTo>
                      <a:cubicBezTo>
                        <a:pt x="33473" y="93479"/>
                        <a:pt x="33283" y="93003"/>
                        <a:pt x="33060" y="92503"/>
                      </a:cubicBezTo>
                      <a:cubicBezTo>
                        <a:pt x="32846" y="92011"/>
                        <a:pt x="32401" y="92051"/>
                        <a:pt x="31909" y="91416"/>
                      </a:cubicBezTo>
                      <a:cubicBezTo>
                        <a:pt x="31425" y="90781"/>
                        <a:pt x="31632" y="89725"/>
                        <a:pt x="32076" y="89376"/>
                      </a:cubicBezTo>
                      <a:cubicBezTo>
                        <a:pt x="32513" y="89019"/>
                        <a:pt x="33227" y="88733"/>
                        <a:pt x="33751" y="88058"/>
                      </a:cubicBezTo>
                      <a:cubicBezTo>
                        <a:pt x="34045" y="87661"/>
                        <a:pt x="34418" y="87328"/>
                        <a:pt x="34838" y="87074"/>
                      </a:cubicBezTo>
                      <a:cubicBezTo>
                        <a:pt x="34838" y="87074"/>
                        <a:pt x="35061" y="86979"/>
                        <a:pt x="35680" y="86939"/>
                      </a:cubicBezTo>
                      <a:cubicBezTo>
                        <a:pt x="35826" y="86930"/>
                        <a:pt x="36011" y="86920"/>
                        <a:pt x="36215" y="86920"/>
                      </a:cubicBezTo>
                      <a:close/>
                      <a:moveTo>
                        <a:pt x="18336" y="89731"/>
                      </a:moveTo>
                      <a:cubicBezTo>
                        <a:pt x="19111" y="89731"/>
                        <a:pt x="19640" y="89951"/>
                        <a:pt x="20281" y="90098"/>
                      </a:cubicBezTo>
                      <a:cubicBezTo>
                        <a:pt x="21345" y="90344"/>
                        <a:pt x="21718" y="90447"/>
                        <a:pt x="22011" y="91035"/>
                      </a:cubicBezTo>
                      <a:cubicBezTo>
                        <a:pt x="22305" y="91630"/>
                        <a:pt x="22678" y="92392"/>
                        <a:pt x="22249" y="92710"/>
                      </a:cubicBezTo>
                      <a:cubicBezTo>
                        <a:pt x="21821" y="93035"/>
                        <a:pt x="20281" y="93154"/>
                        <a:pt x="20051" y="93670"/>
                      </a:cubicBezTo>
                      <a:cubicBezTo>
                        <a:pt x="19853" y="94130"/>
                        <a:pt x="19579" y="94880"/>
                        <a:pt x="18942" y="94880"/>
                      </a:cubicBezTo>
                      <a:cubicBezTo>
                        <a:pt x="18865" y="94880"/>
                        <a:pt x="18782" y="94869"/>
                        <a:pt x="18693" y="94845"/>
                      </a:cubicBezTo>
                      <a:cubicBezTo>
                        <a:pt x="17860" y="94622"/>
                        <a:pt x="18098" y="94146"/>
                        <a:pt x="18384" y="93614"/>
                      </a:cubicBezTo>
                      <a:cubicBezTo>
                        <a:pt x="18678" y="93075"/>
                        <a:pt x="18424" y="92741"/>
                        <a:pt x="17781" y="92392"/>
                      </a:cubicBezTo>
                      <a:cubicBezTo>
                        <a:pt x="17146" y="92043"/>
                        <a:pt x="16511" y="91979"/>
                        <a:pt x="16423" y="91352"/>
                      </a:cubicBezTo>
                      <a:cubicBezTo>
                        <a:pt x="16336" y="90733"/>
                        <a:pt x="16812" y="89868"/>
                        <a:pt x="17868" y="89757"/>
                      </a:cubicBezTo>
                      <a:cubicBezTo>
                        <a:pt x="18034" y="89739"/>
                        <a:pt x="18189" y="89731"/>
                        <a:pt x="18336" y="89731"/>
                      </a:cubicBezTo>
                      <a:close/>
                      <a:moveTo>
                        <a:pt x="47537" y="89731"/>
                      </a:moveTo>
                      <a:cubicBezTo>
                        <a:pt x="48315" y="89731"/>
                        <a:pt x="48870" y="89951"/>
                        <a:pt x="49531" y="90098"/>
                      </a:cubicBezTo>
                      <a:cubicBezTo>
                        <a:pt x="50618" y="90344"/>
                        <a:pt x="51007" y="90447"/>
                        <a:pt x="51380" y="91035"/>
                      </a:cubicBezTo>
                      <a:cubicBezTo>
                        <a:pt x="51753" y="91630"/>
                        <a:pt x="52221" y="92392"/>
                        <a:pt x="51832" y="92710"/>
                      </a:cubicBezTo>
                      <a:cubicBezTo>
                        <a:pt x="51444" y="93035"/>
                        <a:pt x="49920" y="93154"/>
                        <a:pt x="49761" y="93670"/>
                      </a:cubicBezTo>
                      <a:cubicBezTo>
                        <a:pt x="49619" y="94130"/>
                        <a:pt x="49446" y="94880"/>
                        <a:pt x="48803" y="94880"/>
                      </a:cubicBezTo>
                      <a:cubicBezTo>
                        <a:pt x="48725" y="94880"/>
                        <a:pt x="48639" y="94869"/>
                        <a:pt x="48546" y="94845"/>
                      </a:cubicBezTo>
                      <a:cubicBezTo>
                        <a:pt x="47697" y="94622"/>
                        <a:pt x="47864" y="94146"/>
                        <a:pt x="48086" y="93614"/>
                      </a:cubicBezTo>
                      <a:cubicBezTo>
                        <a:pt x="48308" y="93075"/>
                        <a:pt x="48007" y="92741"/>
                        <a:pt x="47324" y="92392"/>
                      </a:cubicBezTo>
                      <a:cubicBezTo>
                        <a:pt x="46641" y="92043"/>
                        <a:pt x="45998" y="91979"/>
                        <a:pt x="45832" y="91352"/>
                      </a:cubicBezTo>
                      <a:cubicBezTo>
                        <a:pt x="45665" y="90733"/>
                        <a:pt x="46030" y="89868"/>
                        <a:pt x="47070" y="89757"/>
                      </a:cubicBezTo>
                      <a:cubicBezTo>
                        <a:pt x="47235" y="89739"/>
                        <a:pt x="47390" y="89731"/>
                        <a:pt x="47537" y="89731"/>
                      </a:cubicBezTo>
                      <a:close/>
                      <a:moveTo>
                        <a:pt x="31108" y="92431"/>
                      </a:moveTo>
                      <a:cubicBezTo>
                        <a:pt x="31799" y="92431"/>
                        <a:pt x="32377" y="92731"/>
                        <a:pt x="32489" y="93011"/>
                      </a:cubicBezTo>
                      <a:cubicBezTo>
                        <a:pt x="32616" y="93337"/>
                        <a:pt x="32981" y="93686"/>
                        <a:pt x="33354" y="94051"/>
                      </a:cubicBezTo>
                      <a:cubicBezTo>
                        <a:pt x="33719" y="94416"/>
                        <a:pt x="32727" y="94837"/>
                        <a:pt x="31862" y="95440"/>
                      </a:cubicBezTo>
                      <a:cubicBezTo>
                        <a:pt x="30997" y="96043"/>
                        <a:pt x="29758" y="96575"/>
                        <a:pt x="29758" y="96575"/>
                      </a:cubicBezTo>
                      <a:cubicBezTo>
                        <a:pt x="29076" y="96893"/>
                        <a:pt x="29123" y="97297"/>
                        <a:pt x="28703" y="97607"/>
                      </a:cubicBezTo>
                      <a:cubicBezTo>
                        <a:pt x="28534" y="97737"/>
                        <a:pt x="28344" y="97783"/>
                        <a:pt x="28108" y="97783"/>
                      </a:cubicBezTo>
                      <a:cubicBezTo>
                        <a:pt x="27768" y="97783"/>
                        <a:pt x="27334" y="97687"/>
                        <a:pt x="26734" y="97607"/>
                      </a:cubicBezTo>
                      <a:cubicBezTo>
                        <a:pt x="26374" y="97562"/>
                        <a:pt x="26062" y="97547"/>
                        <a:pt x="25768" y="97547"/>
                      </a:cubicBezTo>
                      <a:cubicBezTo>
                        <a:pt x="25233" y="97547"/>
                        <a:pt x="24756" y="97597"/>
                        <a:pt x="24146" y="97607"/>
                      </a:cubicBezTo>
                      <a:cubicBezTo>
                        <a:pt x="23704" y="97618"/>
                        <a:pt x="23175" y="97624"/>
                        <a:pt x="22675" y="97624"/>
                      </a:cubicBezTo>
                      <a:cubicBezTo>
                        <a:pt x="22098" y="97624"/>
                        <a:pt x="21560" y="97616"/>
                        <a:pt x="21241" y="97599"/>
                      </a:cubicBezTo>
                      <a:cubicBezTo>
                        <a:pt x="20646" y="97567"/>
                        <a:pt x="20551" y="97226"/>
                        <a:pt x="20551" y="97226"/>
                      </a:cubicBezTo>
                      <a:cubicBezTo>
                        <a:pt x="20614" y="96900"/>
                        <a:pt x="20654" y="96639"/>
                        <a:pt x="20590" y="96575"/>
                      </a:cubicBezTo>
                      <a:cubicBezTo>
                        <a:pt x="20027" y="96019"/>
                        <a:pt x="19955" y="94773"/>
                        <a:pt x="20360" y="94202"/>
                      </a:cubicBezTo>
                      <a:cubicBezTo>
                        <a:pt x="20773" y="93638"/>
                        <a:pt x="21948" y="93170"/>
                        <a:pt x="22980" y="92971"/>
                      </a:cubicBezTo>
                      <a:cubicBezTo>
                        <a:pt x="23179" y="92933"/>
                        <a:pt x="23404" y="92917"/>
                        <a:pt x="23650" y="92917"/>
                      </a:cubicBezTo>
                      <a:cubicBezTo>
                        <a:pt x="24642" y="92917"/>
                        <a:pt x="25957" y="93170"/>
                        <a:pt x="27156" y="93170"/>
                      </a:cubicBezTo>
                      <a:cubicBezTo>
                        <a:pt x="27185" y="93170"/>
                        <a:pt x="27213" y="93170"/>
                        <a:pt x="27242" y="93170"/>
                      </a:cubicBezTo>
                      <a:cubicBezTo>
                        <a:pt x="28758" y="93154"/>
                        <a:pt x="30020" y="92543"/>
                        <a:pt x="30830" y="92448"/>
                      </a:cubicBezTo>
                      <a:cubicBezTo>
                        <a:pt x="30924" y="92437"/>
                        <a:pt x="31017" y="92431"/>
                        <a:pt x="31108" y="92431"/>
                      </a:cubicBezTo>
                      <a:close/>
                      <a:moveTo>
                        <a:pt x="60658" y="92423"/>
                      </a:moveTo>
                      <a:cubicBezTo>
                        <a:pt x="61352" y="92423"/>
                        <a:pt x="61964" y="92723"/>
                        <a:pt x="62112" y="93011"/>
                      </a:cubicBezTo>
                      <a:cubicBezTo>
                        <a:pt x="62278" y="93329"/>
                        <a:pt x="62691" y="93678"/>
                        <a:pt x="63104" y="94043"/>
                      </a:cubicBezTo>
                      <a:cubicBezTo>
                        <a:pt x="63516" y="94408"/>
                        <a:pt x="62588" y="94829"/>
                        <a:pt x="61802" y="95440"/>
                      </a:cubicBezTo>
                      <a:lnTo>
                        <a:pt x="61794" y="95440"/>
                      </a:lnTo>
                      <a:cubicBezTo>
                        <a:pt x="61000" y="96051"/>
                        <a:pt x="59841" y="96575"/>
                        <a:pt x="59841" y="96575"/>
                      </a:cubicBezTo>
                      <a:cubicBezTo>
                        <a:pt x="59198" y="96893"/>
                        <a:pt x="59302" y="97297"/>
                        <a:pt x="58921" y="97615"/>
                      </a:cubicBezTo>
                      <a:cubicBezTo>
                        <a:pt x="58766" y="97741"/>
                        <a:pt x="58582" y="97785"/>
                        <a:pt x="58349" y="97785"/>
                      </a:cubicBezTo>
                      <a:cubicBezTo>
                        <a:pt x="58009" y="97785"/>
                        <a:pt x="57565" y="97690"/>
                        <a:pt x="56952" y="97615"/>
                      </a:cubicBezTo>
                      <a:cubicBezTo>
                        <a:pt x="56577" y="97566"/>
                        <a:pt x="56257" y="97549"/>
                        <a:pt x="55956" y="97549"/>
                      </a:cubicBezTo>
                      <a:cubicBezTo>
                        <a:pt x="55430" y="97549"/>
                        <a:pt x="54962" y="97600"/>
                        <a:pt x="54357" y="97615"/>
                      </a:cubicBezTo>
                      <a:cubicBezTo>
                        <a:pt x="53918" y="97626"/>
                        <a:pt x="53391" y="97632"/>
                        <a:pt x="52892" y="97632"/>
                      </a:cubicBezTo>
                      <a:cubicBezTo>
                        <a:pt x="52316" y="97632"/>
                        <a:pt x="51778" y="97624"/>
                        <a:pt x="51459" y="97607"/>
                      </a:cubicBezTo>
                      <a:cubicBezTo>
                        <a:pt x="50856" y="97575"/>
                        <a:pt x="50713" y="97234"/>
                        <a:pt x="50713" y="97234"/>
                      </a:cubicBezTo>
                      <a:cubicBezTo>
                        <a:pt x="50729" y="96900"/>
                        <a:pt x="50737" y="96647"/>
                        <a:pt x="50666" y="96575"/>
                      </a:cubicBezTo>
                      <a:cubicBezTo>
                        <a:pt x="50031" y="96019"/>
                        <a:pt x="49800" y="94773"/>
                        <a:pt x="50134" y="94202"/>
                      </a:cubicBezTo>
                      <a:cubicBezTo>
                        <a:pt x="50467" y="93638"/>
                        <a:pt x="51586" y="93170"/>
                        <a:pt x="52594" y="92971"/>
                      </a:cubicBezTo>
                      <a:cubicBezTo>
                        <a:pt x="52789" y="92933"/>
                        <a:pt x="53013" y="92917"/>
                        <a:pt x="53259" y="92917"/>
                      </a:cubicBezTo>
                      <a:cubicBezTo>
                        <a:pt x="54252" y="92917"/>
                        <a:pt x="55602" y="93170"/>
                        <a:pt x="56802" y="93170"/>
                      </a:cubicBezTo>
                      <a:cubicBezTo>
                        <a:pt x="56831" y="93170"/>
                        <a:pt x="56860" y="93170"/>
                        <a:pt x="56889" y="93170"/>
                      </a:cubicBezTo>
                      <a:cubicBezTo>
                        <a:pt x="58405" y="93146"/>
                        <a:pt x="59579" y="92543"/>
                        <a:pt x="60381" y="92440"/>
                      </a:cubicBezTo>
                      <a:cubicBezTo>
                        <a:pt x="60474" y="92429"/>
                        <a:pt x="60567" y="92423"/>
                        <a:pt x="60658" y="92423"/>
                      </a:cubicBezTo>
                      <a:close/>
                      <a:moveTo>
                        <a:pt x="17124" y="94770"/>
                      </a:moveTo>
                      <a:cubicBezTo>
                        <a:pt x="17603" y="94770"/>
                        <a:pt x="18217" y="94895"/>
                        <a:pt x="18789" y="95146"/>
                      </a:cubicBezTo>
                      <a:cubicBezTo>
                        <a:pt x="19384" y="95416"/>
                        <a:pt x="19836" y="95940"/>
                        <a:pt x="20011" y="96575"/>
                      </a:cubicBezTo>
                      <a:cubicBezTo>
                        <a:pt x="20297" y="97313"/>
                        <a:pt x="20217" y="97789"/>
                        <a:pt x="19479" y="98004"/>
                      </a:cubicBezTo>
                      <a:cubicBezTo>
                        <a:pt x="18998" y="98145"/>
                        <a:pt x="18272" y="98266"/>
                        <a:pt x="17802" y="98266"/>
                      </a:cubicBezTo>
                      <a:cubicBezTo>
                        <a:pt x="17558" y="98266"/>
                        <a:pt x="17382" y="98233"/>
                        <a:pt x="17344" y="98155"/>
                      </a:cubicBezTo>
                      <a:cubicBezTo>
                        <a:pt x="17288" y="98043"/>
                        <a:pt x="17241" y="97948"/>
                        <a:pt x="17201" y="97869"/>
                      </a:cubicBezTo>
                      <a:cubicBezTo>
                        <a:pt x="16979" y="97456"/>
                        <a:pt x="15891" y="97456"/>
                        <a:pt x="16003" y="96575"/>
                      </a:cubicBezTo>
                      <a:cubicBezTo>
                        <a:pt x="16003" y="96575"/>
                        <a:pt x="16034" y="95281"/>
                        <a:pt x="16360" y="94972"/>
                      </a:cubicBezTo>
                      <a:cubicBezTo>
                        <a:pt x="16494" y="94837"/>
                        <a:pt x="16773" y="94770"/>
                        <a:pt x="17124" y="94770"/>
                      </a:cubicBezTo>
                      <a:close/>
                      <a:moveTo>
                        <a:pt x="46972" y="94770"/>
                      </a:moveTo>
                      <a:cubicBezTo>
                        <a:pt x="47450" y="94770"/>
                        <a:pt x="48077" y="94895"/>
                        <a:pt x="48681" y="95146"/>
                      </a:cubicBezTo>
                      <a:cubicBezTo>
                        <a:pt x="49316" y="95424"/>
                        <a:pt x="49824" y="95932"/>
                        <a:pt x="50086" y="96575"/>
                      </a:cubicBezTo>
                      <a:cubicBezTo>
                        <a:pt x="50475" y="97313"/>
                        <a:pt x="50451" y="97789"/>
                        <a:pt x="49745" y="98004"/>
                      </a:cubicBezTo>
                      <a:cubicBezTo>
                        <a:pt x="49280" y="98145"/>
                        <a:pt x="48570" y="98266"/>
                        <a:pt x="48098" y="98266"/>
                      </a:cubicBezTo>
                      <a:cubicBezTo>
                        <a:pt x="47854" y="98266"/>
                        <a:pt x="47674" y="98233"/>
                        <a:pt x="47626" y="98155"/>
                      </a:cubicBezTo>
                      <a:cubicBezTo>
                        <a:pt x="47562" y="98043"/>
                        <a:pt x="47499" y="97948"/>
                        <a:pt x="47451" y="97869"/>
                      </a:cubicBezTo>
                      <a:cubicBezTo>
                        <a:pt x="47173" y="97456"/>
                        <a:pt x="46078" y="97456"/>
                        <a:pt x="46078" y="96575"/>
                      </a:cubicBezTo>
                      <a:cubicBezTo>
                        <a:pt x="46078" y="96575"/>
                        <a:pt x="45943" y="95281"/>
                        <a:pt x="46229" y="94972"/>
                      </a:cubicBezTo>
                      <a:cubicBezTo>
                        <a:pt x="46350" y="94837"/>
                        <a:pt x="46620" y="94770"/>
                        <a:pt x="46972" y="94770"/>
                      </a:cubicBezTo>
                      <a:close/>
                      <a:moveTo>
                        <a:pt x="64520" y="94119"/>
                      </a:moveTo>
                      <a:cubicBezTo>
                        <a:pt x="64575" y="94119"/>
                        <a:pt x="64604" y="94130"/>
                        <a:pt x="64604" y="94130"/>
                      </a:cubicBezTo>
                      <a:cubicBezTo>
                        <a:pt x="64604" y="94130"/>
                        <a:pt x="66025" y="94265"/>
                        <a:pt x="66199" y="94908"/>
                      </a:cubicBezTo>
                      <a:cubicBezTo>
                        <a:pt x="66350" y="95686"/>
                        <a:pt x="66795" y="96575"/>
                        <a:pt x="66795" y="96575"/>
                      </a:cubicBezTo>
                      <a:cubicBezTo>
                        <a:pt x="66898" y="96789"/>
                        <a:pt x="67303" y="97480"/>
                        <a:pt x="67604" y="97718"/>
                      </a:cubicBezTo>
                      <a:cubicBezTo>
                        <a:pt x="67906" y="97964"/>
                        <a:pt x="68017" y="98155"/>
                        <a:pt x="68017" y="98361"/>
                      </a:cubicBezTo>
                      <a:cubicBezTo>
                        <a:pt x="68017" y="98532"/>
                        <a:pt x="67545" y="98544"/>
                        <a:pt x="67415" y="98544"/>
                      </a:cubicBezTo>
                      <a:cubicBezTo>
                        <a:pt x="67394" y="98544"/>
                        <a:pt x="67382" y="98544"/>
                        <a:pt x="67382" y="98544"/>
                      </a:cubicBezTo>
                      <a:cubicBezTo>
                        <a:pt x="66461" y="98377"/>
                        <a:pt x="65136" y="98361"/>
                        <a:pt x="65136" y="98361"/>
                      </a:cubicBezTo>
                      <a:cubicBezTo>
                        <a:pt x="65136" y="98361"/>
                        <a:pt x="65124" y="98361"/>
                        <a:pt x="65102" y="98361"/>
                      </a:cubicBezTo>
                      <a:cubicBezTo>
                        <a:pt x="64977" y="98361"/>
                        <a:pt x="64528" y="98372"/>
                        <a:pt x="64183" y="98528"/>
                      </a:cubicBezTo>
                      <a:cubicBezTo>
                        <a:pt x="63937" y="98623"/>
                        <a:pt x="62627" y="98623"/>
                        <a:pt x="61659" y="98631"/>
                      </a:cubicBezTo>
                      <a:cubicBezTo>
                        <a:pt x="61633" y="98631"/>
                        <a:pt x="61608" y="98631"/>
                        <a:pt x="61582" y="98631"/>
                      </a:cubicBezTo>
                      <a:cubicBezTo>
                        <a:pt x="60642" y="98631"/>
                        <a:pt x="59757" y="98483"/>
                        <a:pt x="59572" y="97726"/>
                      </a:cubicBezTo>
                      <a:cubicBezTo>
                        <a:pt x="59381" y="96956"/>
                        <a:pt x="60381" y="96575"/>
                        <a:pt x="60381" y="96575"/>
                      </a:cubicBezTo>
                      <a:cubicBezTo>
                        <a:pt x="60857" y="96400"/>
                        <a:pt x="61326" y="96178"/>
                        <a:pt x="61770" y="95924"/>
                      </a:cubicBezTo>
                      <a:cubicBezTo>
                        <a:pt x="62612" y="95456"/>
                        <a:pt x="63247" y="95115"/>
                        <a:pt x="63763" y="94559"/>
                      </a:cubicBezTo>
                      <a:cubicBezTo>
                        <a:pt x="64128" y="94177"/>
                        <a:pt x="64393" y="94119"/>
                        <a:pt x="64520" y="94119"/>
                      </a:cubicBezTo>
                      <a:close/>
                      <a:moveTo>
                        <a:pt x="34765" y="94120"/>
                      </a:moveTo>
                      <a:cubicBezTo>
                        <a:pt x="34819" y="94120"/>
                        <a:pt x="34846" y="94130"/>
                        <a:pt x="34846" y="94130"/>
                      </a:cubicBezTo>
                      <a:cubicBezTo>
                        <a:pt x="34846" y="94130"/>
                        <a:pt x="36243" y="94273"/>
                        <a:pt x="36338" y="94916"/>
                      </a:cubicBezTo>
                      <a:cubicBezTo>
                        <a:pt x="36394" y="95686"/>
                        <a:pt x="36727" y="96583"/>
                        <a:pt x="36727" y="96583"/>
                      </a:cubicBezTo>
                      <a:cubicBezTo>
                        <a:pt x="36799" y="96789"/>
                        <a:pt x="37116" y="97480"/>
                        <a:pt x="37386" y="97726"/>
                      </a:cubicBezTo>
                      <a:cubicBezTo>
                        <a:pt x="37656" y="97972"/>
                        <a:pt x="37743" y="98163"/>
                        <a:pt x="37720" y="98361"/>
                      </a:cubicBezTo>
                      <a:cubicBezTo>
                        <a:pt x="37699" y="98532"/>
                        <a:pt x="37218" y="98544"/>
                        <a:pt x="37086" y="98544"/>
                      </a:cubicBezTo>
                      <a:cubicBezTo>
                        <a:pt x="37065" y="98544"/>
                        <a:pt x="37053" y="98544"/>
                        <a:pt x="37053" y="98544"/>
                      </a:cubicBezTo>
                      <a:lnTo>
                        <a:pt x="37061" y="98544"/>
                      </a:lnTo>
                      <a:cubicBezTo>
                        <a:pt x="36156" y="98385"/>
                        <a:pt x="34846" y="98361"/>
                        <a:pt x="34846" y="98361"/>
                      </a:cubicBezTo>
                      <a:cubicBezTo>
                        <a:pt x="34827" y="98361"/>
                        <a:pt x="34808" y="98360"/>
                        <a:pt x="34789" y="98360"/>
                      </a:cubicBezTo>
                      <a:cubicBezTo>
                        <a:pt x="34469" y="98360"/>
                        <a:pt x="34162" y="98423"/>
                        <a:pt x="33862" y="98536"/>
                      </a:cubicBezTo>
                      <a:lnTo>
                        <a:pt x="33862" y="98528"/>
                      </a:lnTo>
                      <a:cubicBezTo>
                        <a:pt x="33584" y="98623"/>
                        <a:pt x="32282" y="98623"/>
                        <a:pt x="31314" y="98631"/>
                      </a:cubicBezTo>
                      <a:cubicBezTo>
                        <a:pt x="31288" y="98631"/>
                        <a:pt x="31263" y="98631"/>
                        <a:pt x="31237" y="98631"/>
                      </a:cubicBezTo>
                      <a:cubicBezTo>
                        <a:pt x="30298" y="98631"/>
                        <a:pt x="29438" y="98483"/>
                        <a:pt x="29346" y="97734"/>
                      </a:cubicBezTo>
                      <a:cubicBezTo>
                        <a:pt x="29258" y="96956"/>
                        <a:pt x="30306" y="96583"/>
                        <a:pt x="30306" y="96583"/>
                      </a:cubicBezTo>
                      <a:cubicBezTo>
                        <a:pt x="30814" y="96400"/>
                        <a:pt x="31306" y="96178"/>
                        <a:pt x="31782" y="95932"/>
                      </a:cubicBezTo>
                      <a:cubicBezTo>
                        <a:pt x="32687" y="95464"/>
                        <a:pt x="33362" y="95115"/>
                        <a:pt x="33949" y="94567"/>
                      </a:cubicBezTo>
                      <a:cubicBezTo>
                        <a:pt x="34366" y="94178"/>
                        <a:pt x="34639" y="94120"/>
                        <a:pt x="34765" y="94120"/>
                      </a:cubicBezTo>
                      <a:close/>
                      <a:moveTo>
                        <a:pt x="16007" y="92023"/>
                      </a:moveTo>
                      <a:cubicBezTo>
                        <a:pt x="16712" y="92023"/>
                        <a:pt x="17330" y="92291"/>
                        <a:pt x="17685" y="92900"/>
                      </a:cubicBezTo>
                      <a:cubicBezTo>
                        <a:pt x="18241" y="93860"/>
                        <a:pt x="16765" y="94273"/>
                        <a:pt x="16296" y="94464"/>
                      </a:cubicBezTo>
                      <a:cubicBezTo>
                        <a:pt x="15836" y="94654"/>
                        <a:pt x="15542" y="94813"/>
                        <a:pt x="15630" y="95337"/>
                      </a:cubicBezTo>
                      <a:cubicBezTo>
                        <a:pt x="15717" y="95869"/>
                        <a:pt x="15534" y="96575"/>
                        <a:pt x="15534" y="96575"/>
                      </a:cubicBezTo>
                      <a:cubicBezTo>
                        <a:pt x="15328" y="97607"/>
                        <a:pt x="16138" y="97408"/>
                        <a:pt x="16812" y="98155"/>
                      </a:cubicBezTo>
                      <a:cubicBezTo>
                        <a:pt x="17495" y="98909"/>
                        <a:pt x="17138" y="99448"/>
                        <a:pt x="16463" y="99742"/>
                      </a:cubicBezTo>
                      <a:cubicBezTo>
                        <a:pt x="15780" y="100044"/>
                        <a:pt x="13931" y="99917"/>
                        <a:pt x="12740" y="100075"/>
                      </a:cubicBezTo>
                      <a:cubicBezTo>
                        <a:pt x="12709" y="100075"/>
                        <a:pt x="12685" y="100083"/>
                        <a:pt x="12653" y="100091"/>
                      </a:cubicBezTo>
                      <a:lnTo>
                        <a:pt x="12653" y="100091"/>
                      </a:lnTo>
                      <a:cubicBezTo>
                        <a:pt x="12139" y="100090"/>
                        <a:pt x="11593" y="99980"/>
                        <a:pt x="10851" y="99845"/>
                      </a:cubicBezTo>
                      <a:cubicBezTo>
                        <a:pt x="10105" y="99702"/>
                        <a:pt x="10153" y="99488"/>
                        <a:pt x="9605" y="99210"/>
                      </a:cubicBezTo>
                      <a:cubicBezTo>
                        <a:pt x="9438" y="99139"/>
                        <a:pt x="9272" y="99083"/>
                        <a:pt x="9105" y="99036"/>
                      </a:cubicBezTo>
                      <a:cubicBezTo>
                        <a:pt x="8478" y="98790"/>
                        <a:pt x="7795" y="98305"/>
                        <a:pt x="7398" y="97774"/>
                      </a:cubicBezTo>
                      <a:cubicBezTo>
                        <a:pt x="7152" y="97416"/>
                        <a:pt x="7001" y="97012"/>
                        <a:pt x="6946" y="96583"/>
                      </a:cubicBezTo>
                      <a:cubicBezTo>
                        <a:pt x="6946" y="96583"/>
                        <a:pt x="6867" y="94694"/>
                        <a:pt x="7248" y="94083"/>
                      </a:cubicBezTo>
                      <a:lnTo>
                        <a:pt x="7255" y="94083"/>
                      </a:lnTo>
                      <a:cubicBezTo>
                        <a:pt x="7629" y="93479"/>
                        <a:pt x="8970" y="93210"/>
                        <a:pt x="11121" y="93051"/>
                      </a:cubicBezTo>
                      <a:cubicBezTo>
                        <a:pt x="13280" y="92884"/>
                        <a:pt x="13598" y="92710"/>
                        <a:pt x="14764" y="92265"/>
                      </a:cubicBezTo>
                      <a:cubicBezTo>
                        <a:pt x="15185" y="92108"/>
                        <a:pt x="15609" y="92023"/>
                        <a:pt x="16007" y="92023"/>
                      </a:cubicBezTo>
                      <a:close/>
                      <a:moveTo>
                        <a:pt x="45496" y="92023"/>
                      </a:moveTo>
                      <a:cubicBezTo>
                        <a:pt x="46201" y="92023"/>
                        <a:pt x="46856" y="92291"/>
                        <a:pt x="47292" y="92900"/>
                      </a:cubicBezTo>
                      <a:cubicBezTo>
                        <a:pt x="47967" y="93860"/>
                        <a:pt x="46546" y="94273"/>
                        <a:pt x="46110" y="94464"/>
                      </a:cubicBezTo>
                      <a:cubicBezTo>
                        <a:pt x="45673" y="94654"/>
                        <a:pt x="45395" y="94813"/>
                        <a:pt x="45554" y="95337"/>
                      </a:cubicBezTo>
                      <a:cubicBezTo>
                        <a:pt x="45713" y="95869"/>
                        <a:pt x="45609" y="96575"/>
                        <a:pt x="45609" y="96575"/>
                      </a:cubicBezTo>
                      <a:cubicBezTo>
                        <a:pt x="45538" y="97607"/>
                        <a:pt x="46316" y="97408"/>
                        <a:pt x="47094" y="98155"/>
                      </a:cubicBezTo>
                      <a:cubicBezTo>
                        <a:pt x="47872" y="98909"/>
                        <a:pt x="47594" y="99448"/>
                        <a:pt x="46951" y="99742"/>
                      </a:cubicBezTo>
                      <a:cubicBezTo>
                        <a:pt x="46308" y="100044"/>
                        <a:pt x="44443" y="99917"/>
                        <a:pt x="43276" y="100075"/>
                      </a:cubicBezTo>
                      <a:cubicBezTo>
                        <a:pt x="43244" y="100075"/>
                        <a:pt x="43220" y="100083"/>
                        <a:pt x="43189" y="100091"/>
                      </a:cubicBezTo>
                      <a:lnTo>
                        <a:pt x="43189" y="100091"/>
                      </a:lnTo>
                      <a:cubicBezTo>
                        <a:pt x="42675" y="100090"/>
                        <a:pt x="42113" y="99980"/>
                        <a:pt x="41355" y="99837"/>
                      </a:cubicBezTo>
                      <a:lnTo>
                        <a:pt x="41347" y="99837"/>
                      </a:lnTo>
                      <a:cubicBezTo>
                        <a:pt x="40585" y="99702"/>
                        <a:pt x="40609" y="99480"/>
                        <a:pt x="40021" y="99210"/>
                      </a:cubicBezTo>
                      <a:cubicBezTo>
                        <a:pt x="39855" y="99139"/>
                        <a:pt x="39680" y="99083"/>
                        <a:pt x="39498" y="99036"/>
                      </a:cubicBezTo>
                      <a:lnTo>
                        <a:pt x="39506" y="99036"/>
                      </a:lnTo>
                      <a:cubicBezTo>
                        <a:pt x="38847" y="98790"/>
                        <a:pt x="38093" y="98305"/>
                        <a:pt x="37632" y="97766"/>
                      </a:cubicBezTo>
                      <a:cubicBezTo>
                        <a:pt x="37347" y="97416"/>
                        <a:pt x="37140" y="97012"/>
                        <a:pt x="37029" y="96575"/>
                      </a:cubicBezTo>
                      <a:cubicBezTo>
                        <a:pt x="37029" y="96575"/>
                        <a:pt x="36704" y="94694"/>
                        <a:pt x="37005" y="94083"/>
                      </a:cubicBezTo>
                      <a:cubicBezTo>
                        <a:pt x="37307" y="93479"/>
                        <a:pt x="38609" y="93210"/>
                        <a:pt x="40744" y="93051"/>
                      </a:cubicBezTo>
                      <a:cubicBezTo>
                        <a:pt x="42879" y="92892"/>
                        <a:pt x="43173" y="92710"/>
                        <a:pt x="44284" y="92265"/>
                      </a:cubicBezTo>
                      <a:cubicBezTo>
                        <a:pt x="44684" y="92108"/>
                        <a:pt x="45098" y="92023"/>
                        <a:pt x="45496" y="92023"/>
                      </a:cubicBezTo>
                      <a:close/>
                      <a:moveTo>
                        <a:pt x="24288" y="97732"/>
                      </a:moveTo>
                      <a:cubicBezTo>
                        <a:pt x="26317" y="97732"/>
                        <a:pt x="28485" y="98069"/>
                        <a:pt x="29306" y="98472"/>
                      </a:cubicBezTo>
                      <a:cubicBezTo>
                        <a:pt x="30171" y="98885"/>
                        <a:pt x="31219" y="98758"/>
                        <a:pt x="32259" y="98798"/>
                      </a:cubicBezTo>
                      <a:cubicBezTo>
                        <a:pt x="33298" y="98837"/>
                        <a:pt x="33171" y="99401"/>
                        <a:pt x="33171" y="99401"/>
                      </a:cubicBezTo>
                      <a:cubicBezTo>
                        <a:pt x="33052" y="99702"/>
                        <a:pt x="32917" y="99996"/>
                        <a:pt x="32775" y="100282"/>
                      </a:cubicBezTo>
                      <a:cubicBezTo>
                        <a:pt x="32275" y="101241"/>
                        <a:pt x="31494" y="101476"/>
                        <a:pt x="30119" y="101476"/>
                      </a:cubicBezTo>
                      <a:cubicBezTo>
                        <a:pt x="29877" y="101476"/>
                        <a:pt x="29617" y="101468"/>
                        <a:pt x="29338" y="101457"/>
                      </a:cubicBezTo>
                      <a:cubicBezTo>
                        <a:pt x="27464" y="101377"/>
                        <a:pt x="27218" y="101036"/>
                        <a:pt x="26028" y="100576"/>
                      </a:cubicBezTo>
                      <a:cubicBezTo>
                        <a:pt x="24845" y="100123"/>
                        <a:pt x="23900" y="100123"/>
                        <a:pt x="22821" y="100044"/>
                      </a:cubicBezTo>
                      <a:cubicBezTo>
                        <a:pt x="21733" y="99964"/>
                        <a:pt x="19519" y="99782"/>
                        <a:pt x="18598" y="99472"/>
                      </a:cubicBezTo>
                      <a:lnTo>
                        <a:pt x="18590" y="99472"/>
                      </a:lnTo>
                      <a:cubicBezTo>
                        <a:pt x="18225" y="99345"/>
                        <a:pt x="17900" y="99099"/>
                        <a:pt x="17685" y="98782"/>
                      </a:cubicBezTo>
                      <a:cubicBezTo>
                        <a:pt x="17693" y="98758"/>
                        <a:pt x="17852" y="98385"/>
                        <a:pt x="18574" y="98321"/>
                      </a:cubicBezTo>
                      <a:cubicBezTo>
                        <a:pt x="19043" y="98282"/>
                        <a:pt x="19630" y="98202"/>
                        <a:pt x="20027" y="98028"/>
                      </a:cubicBezTo>
                      <a:cubicBezTo>
                        <a:pt x="20535" y="97869"/>
                        <a:pt x="21924" y="97766"/>
                        <a:pt x="24019" y="97734"/>
                      </a:cubicBezTo>
                      <a:cubicBezTo>
                        <a:pt x="24109" y="97733"/>
                        <a:pt x="24198" y="97732"/>
                        <a:pt x="24288" y="97732"/>
                      </a:cubicBezTo>
                      <a:close/>
                      <a:moveTo>
                        <a:pt x="54521" y="97732"/>
                      </a:moveTo>
                      <a:cubicBezTo>
                        <a:pt x="56548" y="97732"/>
                        <a:pt x="58761" y="98069"/>
                        <a:pt x="59643" y="98472"/>
                      </a:cubicBezTo>
                      <a:cubicBezTo>
                        <a:pt x="60281" y="98761"/>
                        <a:pt x="60977" y="98782"/>
                        <a:pt x="61694" y="98782"/>
                      </a:cubicBezTo>
                      <a:cubicBezTo>
                        <a:pt x="61815" y="98782"/>
                        <a:pt x="61937" y="98781"/>
                        <a:pt x="62059" y="98781"/>
                      </a:cubicBezTo>
                      <a:cubicBezTo>
                        <a:pt x="62248" y="98781"/>
                        <a:pt x="62438" y="98782"/>
                        <a:pt x="62627" y="98790"/>
                      </a:cubicBezTo>
                      <a:cubicBezTo>
                        <a:pt x="63675" y="98829"/>
                        <a:pt x="63620" y="99401"/>
                        <a:pt x="63620" y="99401"/>
                      </a:cubicBezTo>
                      <a:cubicBezTo>
                        <a:pt x="63540" y="99702"/>
                        <a:pt x="63445" y="99996"/>
                        <a:pt x="63334" y="100282"/>
                      </a:cubicBezTo>
                      <a:cubicBezTo>
                        <a:pt x="62963" y="101241"/>
                        <a:pt x="62206" y="101476"/>
                        <a:pt x="60831" y="101476"/>
                      </a:cubicBezTo>
                      <a:cubicBezTo>
                        <a:pt x="60589" y="101476"/>
                        <a:pt x="60329" y="101468"/>
                        <a:pt x="60048" y="101457"/>
                      </a:cubicBezTo>
                      <a:cubicBezTo>
                        <a:pt x="58175" y="101377"/>
                        <a:pt x="57881" y="101036"/>
                        <a:pt x="56627" y="100576"/>
                      </a:cubicBezTo>
                      <a:cubicBezTo>
                        <a:pt x="55381" y="100123"/>
                        <a:pt x="54452" y="100123"/>
                        <a:pt x="53349" y="100044"/>
                      </a:cubicBezTo>
                      <a:cubicBezTo>
                        <a:pt x="52253" y="99964"/>
                        <a:pt x="50007" y="99782"/>
                        <a:pt x="49046" y="99472"/>
                      </a:cubicBezTo>
                      <a:cubicBezTo>
                        <a:pt x="48657" y="99345"/>
                        <a:pt x="48308" y="99099"/>
                        <a:pt x="48054" y="98782"/>
                      </a:cubicBezTo>
                      <a:cubicBezTo>
                        <a:pt x="48054" y="98758"/>
                        <a:pt x="48165" y="98385"/>
                        <a:pt x="48888" y="98321"/>
                      </a:cubicBezTo>
                      <a:cubicBezTo>
                        <a:pt x="49348" y="98282"/>
                        <a:pt x="49920" y="98202"/>
                        <a:pt x="50301" y="98028"/>
                      </a:cubicBezTo>
                      <a:cubicBezTo>
                        <a:pt x="50793" y="97869"/>
                        <a:pt x="52166" y="97758"/>
                        <a:pt x="54253" y="97734"/>
                      </a:cubicBezTo>
                      <a:cubicBezTo>
                        <a:pt x="54342" y="97733"/>
                        <a:pt x="54432" y="97732"/>
                        <a:pt x="54521" y="97732"/>
                      </a:cubicBezTo>
                      <a:close/>
                      <a:moveTo>
                        <a:pt x="17373" y="99412"/>
                      </a:moveTo>
                      <a:cubicBezTo>
                        <a:pt x="17454" y="99412"/>
                        <a:pt x="17573" y="99425"/>
                        <a:pt x="17749" y="99448"/>
                      </a:cubicBezTo>
                      <a:cubicBezTo>
                        <a:pt x="18519" y="99552"/>
                        <a:pt x="19582" y="99806"/>
                        <a:pt x="20130" y="99941"/>
                      </a:cubicBezTo>
                      <a:cubicBezTo>
                        <a:pt x="20678" y="100083"/>
                        <a:pt x="21225" y="100044"/>
                        <a:pt x="21559" y="100147"/>
                      </a:cubicBezTo>
                      <a:cubicBezTo>
                        <a:pt x="22480" y="100433"/>
                        <a:pt x="22654" y="100520"/>
                        <a:pt x="22384" y="101552"/>
                      </a:cubicBezTo>
                      <a:cubicBezTo>
                        <a:pt x="22114" y="102584"/>
                        <a:pt x="22035" y="102703"/>
                        <a:pt x="21948" y="103219"/>
                      </a:cubicBezTo>
                      <a:cubicBezTo>
                        <a:pt x="21860" y="103743"/>
                        <a:pt x="21741" y="104155"/>
                        <a:pt x="21527" y="104489"/>
                      </a:cubicBezTo>
                      <a:cubicBezTo>
                        <a:pt x="21351" y="104781"/>
                        <a:pt x="21035" y="105369"/>
                        <a:pt x="20664" y="105369"/>
                      </a:cubicBezTo>
                      <a:cubicBezTo>
                        <a:pt x="20601" y="105369"/>
                        <a:pt x="20537" y="105352"/>
                        <a:pt x="20471" y="105314"/>
                      </a:cubicBezTo>
                      <a:cubicBezTo>
                        <a:pt x="20019" y="105052"/>
                        <a:pt x="20654" y="104536"/>
                        <a:pt x="19733" y="103997"/>
                      </a:cubicBezTo>
                      <a:cubicBezTo>
                        <a:pt x="18812" y="103457"/>
                        <a:pt x="17939" y="102774"/>
                        <a:pt x="17503" y="101925"/>
                      </a:cubicBezTo>
                      <a:cubicBezTo>
                        <a:pt x="17058" y="101076"/>
                        <a:pt x="16979" y="100568"/>
                        <a:pt x="17146" y="100004"/>
                      </a:cubicBezTo>
                      <a:cubicBezTo>
                        <a:pt x="17262" y="99568"/>
                        <a:pt x="17093" y="99412"/>
                        <a:pt x="17373" y="99412"/>
                      </a:cubicBezTo>
                      <a:close/>
                      <a:moveTo>
                        <a:pt x="47812" y="99412"/>
                      </a:moveTo>
                      <a:cubicBezTo>
                        <a:pt x="47892" y="99412"/>
                        <a:pt x="48012" y="99425"/>
                        <a:pt x="48189" y="99448"/>
                      </a:cubicBezTo>
                      <a:cubicBezTo>
                        <a:pt x="48975" y="99552"/>
                        <a:pt x="50070" y="99806"/>
                        <a:pt x="50634" y="99941"/>
                      </a:cubicBezTo>
                      <a:cubicBezTo>
                        <a:pt x="51197" y="100083"/>
                        <a:pt x="51745" y="100044"/>
                        <a:pt x="52094" y="100147"/>
                      </a:cubicBezTo>
                      <a:cubicBezTo>
                        <a:pt x="53047" y="100433"/>
                        <a:pt x="53229" y="100528"/>
                        <a:pt x="53102" y="101552"/>
                      </a:cubicBezTo>
                      <a:cubicBezTo>
                        <a:pt x="52968" y="102584"/>
                        <a:pt x="52904" y="102703"/>
                        <a:pt x="52880" y="103219"/>
                      </a:cubicBezTo>
                      <a:cubicBezTo>
                        <a:pt x="52856" y="103743"/>
                        <a:pt x="52793" y="104155"/>
                        <a:pt x="52626" y="104489"/>
                      </a:cubicBezTo>
                      <a:cubicBezTo>
                        <a:pt x="52484" y="104781"/>
                        <a:pt x="52242" y="105369"/>
                        <a:pt x="51872" y="105369"/>
                      </a:cubicBezTo>
                      <a:cubicBezTo>
                        <a:pt x="51810" y="105369"/>
                        <a:pt x="51744" y="105352"/>
                        <a:pt x="51674" y="105314"/>
                      </a:cubicBezTo>
                      <a:cubicBezTo>
                        <a:pt x="51190" y="105052"/>
                        <a:pt x="51753" y="104536"/>
                        <a:pt x="50769" y="103997"/>
                      </a:cubicBezTo>
                      <a:cubicBezTo>
                        <a:pt x="49777" y="103457"/>
                        <a:pt x="48808" y="102774"/>
                        <a:pt x="48261" y="101925"/>
                      </a:cubicBezTo>
                      <a:cubicBezTo>
                        <a:pt x="47713" y="101076"/>
                        <a:pt x="47578" y="100568"/>
                        <a:pt x="47665" y="100004"/>
                      </a:cubicBezTo>
                      <a:lnTo>
                        <a:pt x="47657" y="100004"/>
                      </a:lnTo>
                      <a:cubicBezTo>
                        <a:pt x="47725" y="99568"/>
                        <a:pt x="47535" y="99412"/>
                        <a:pt x="47812" y="99412"/>
                      </a:cubicBezTo>
                      <a:close/>
                      <a:moveTo>
                        <a:pt x="35011" y="98533"/>
                      </a:moveTo>
                      <a:cubicBezTo>
                        <a:pt x="36805" y="98533"/>
                        <a:pt x="39771" y="99223"/>
                        <a:pt x="40831" y="99837"/>
                      </a:cubicBezTo>
                      <a:cubicBezTo>
                        <a:pt x="41577" y="100274"/>
                        <a:pt x="41672" y="100695"/>
                        <a:pt x="41657" y="100933"/>
                      </a:cubicBezTo>
                      <a:cubicBezTo>
                        <a:pt x="41609" y="101052"/>
                        <a:pt x="41601" y="101179"/>
                        <a:pt x="41649" y="101306"/>
                      </a:cubicBezTo>
                      <a:cubicBezTo>
                        <a:pt x="41839" y="101774"/>
                        <a:pt x="41990" y="102044"/>
                        <a:pt x="41133" y="102544"/>
                      </a:cubicBezTo>
                      <a:cubicBezTo>
                        <a:pt x="40283" y="103036"/>
                        <a:pt x="39712" y="103631"/>
                        <a:pt x="38910" y="104179"/>
                      </a:cubicBezTo>
                      <a:cubicBezTo>
                        <a:pt x="38894" y="104187"/>
                        <a:pt x="38878" y="104203"/>
                        <a:pt x="38871" y="104211"/>
                      </a:cubicBezTo>
                      <a:cubicBezTo>
                        <a:pt x="38871" y="104211"/>
                        <a:pt x="38450" y="104600"/>
                        <a:pt x="37418" y="104846"/>
                      </a:cubicBezTo>
                      <a:cubicBezTo>
                        <a:pt x="36394" y="105092"/>
                        <a:pt x="34838" y="105251"/>
                        <a:pt x="34838" y="105251"/>
                      </a:cubicBezTo>
                      <a:cubicBezTo>
                        <a:pt x="33958" y="105395"/>
                        <a:pt x="33071" y="105467"/>
                        <a:pt x="32184" y="105467"/>
                      </a:cubicBezTo>
                      <a:cubicBezTo>
                        <a:pt x="32095" y="105467"/>
                        <a:pt x="32006" y="105466"/>
                        <a:pt x="31917" y="105465"/>
                      </a:cubicBezTo>
                      <a:cubicBezTo>
                        <a:pt x="30330" y="105425"/>
                        <a:pt x="30179" y="104433"/>
                        <a:pt x="30369" y="103433"/>
                      </a:cubicBezTo>
                      <a:cubicBezTo>
                        <a:pt x="30560" y="102441"/>
                        <a:pt x="31512" y="102330"/>
                        <a:pt x="32473" y="101584"/>
                      </a:cubicBezTo>
                      <a:cubicBezTo>
                        <a:pt x="33433" y="100837"/>
                        <a:pt x="33497" y="99821"/>
                        <a:pt x="33640" y="99218"/>
                      </a:cubicBezTo>
                      <a:cubicBezTo>
                        <a:pt x="33783" y="98607"/>
                        <a:pt x="34838" y="98536"/>
                        <a:pt x="34838" y="98536"/>
                      </a:cubicBezTo>
                      <a:cubicBezTo>
                        <a:pt x="34895" y="98534"/>
                        <a:pt x="34952" y="98533"/>
                        <a:pt x="35011" y="98533"/>
                      </a:cubicBezTo>
                      <a:close/>
                      <a:moveTo>
                        <a:pt x="1167" y="0"/>
                      </a:moveTo>
                      <a:cubicBezTo>
                        <a:pt x="1247" y="64"/>
                        <a:pt x="1271" y="119"/>
                        <a:pt x="1239" y="175"/>
                      </a:cubicBezTo>
                      <a:cubicBezTo>
                        <a:pt x="1215" y="222"/>
                        <a:pt x="834" y="238"/>
                        <a:pt x="834" y="238"/>
                      </a:cubicBezTo>
                      <a:cubicBezTo>
                        <a:pt x="580" y="206"/>
                        <a:pt x="263" y="191"/>
                        <a:pt x="9" y="183"/>
                      </a:cubicBezTo>
                      <a:lnTo>
                        <a:pt x="9" y="238"/>
                      </a:lnTo>
                      <a:cubicBezTo>
                        <a:pt x="1040" y="278"/>
                        <a:pt x="2414" y="484"/>
                        <a:pt x="2914" y="675"/>
                      </a:cubicBezTo>
                      <a:cubicBezTo>
                        <a:pt x="3303" y="818"/>
                        <a:pt x="3326" y="960"/>
                        <a:pt x="3295" y="1040"/>
                      </a:cubicBezTo>
                      <a:cubicBezTo>
                        <a:pt x="3255" y="1064"/>
                        <a:pt x="3239" y="1119"/>
                        <a:pt x="3255" y="1159"/>
                      </a:cubicBezTo>
                      <a:cubicBezTo>
                        <a:pt x="3318" y="1318"/>
                        <a:pt x="3382" y="1413"/>
                        <a:pt x="2842" y="1572"/>
                      </a:cubicBezTo>
                      <a:cubicBezTo>
                        <a:pt x="2302" y="1738"/>
                        <a:pt x="1921" y="1937"/>
                        <a:pt x="1406" y="2119"/>
                      </a:cubicBezTo>
                      <a:lnTo>
                        <a:pt x="1382" y="2127"/>
                      </a:lnTo>
                      <a:cubicBezTo>
                        <a:pt x="1382" y="2127"/>
                        <a:pt x="1104" y="2262"/>
                        <a:pt x="485" y="2342"/>
                      </a:cubicBezTo>
                      <a:cubicBezTo>
                        <a:pt x="342" y="2357"/>
                        <a:pt x="175" y="2381"/>
                        <a:pt x="9" y="2397"/>
                      </a:cubicBezTo>
                      <a:lnTo>
                        <a:pt x="9" y="2492"/>
                      </a:lnTo>
                      <a:cubicBezTo>
                        <a:pt x="374" y="2508"/>
                        <a:pt x="778" y="2556"/>
                        <a:pt x="921" y="2730"/>
                      </a:cubicBezTo>
                      <a:cubicBezTo>
                        <a:pt x="961" y="2810"/>
                        <a:pt x="1032" y="2873"/>
                        <a:pt x="1112" y="2905"/>
                      </a:cubicBezTo>
                      <a:cubicBezTo>
                        <a:pt x="1517" y="3111"/>
                        <a:pt x="1794" y="3151"/>
                        <a:pt x="2072" y="3421"/>
                      </a:cubicBezTo>
                      <a:cubicBezTo>
                        <a:pt x="2342" y="3699"/>
                        <a:pt x="3128" y="3977"/>
                        <a:pt x="3652" y="4016"/>
                      </a:cubicBezTo>
                      <a:cubicBezTo>
                        <a:pt x="4168" y="4064"/>
                        <a:pt x="4906" y="4104"/>
                        <a:pt x="5001" y="4207"/>
                      </a:cubicBezTo>
                      <a:cubicBezTo>
                        <a:pt x="5096" y="4310"/>
                        <a:pt x="4374" y="4453"/>
                        <a:pt x="3684" y="4564"/>
                      </a:cubicBezTo>
                      <a:cubicBezTo>
                        <a:pt x="2850" y="4691"/>
                        <a:pt x="2009" y="4778"/>
                        <a:pt x="1167" y="4818"/>
                      </a:cubicBezTo>
                      <a:cubicBezTo>
                        <a:pt x="778" y="4834"/>
                        <a:pt x="397" y="4874"/>
                        <a:pt x="16" y="4937"/>
                      </a:cubicBezTo>
                      <a:lnTo>
                        <a:pt x="16" y="5048"/>
                      </a:lnTo>
                      <a:cubicBezTo>
                        <a:pt x="429" y="4937"/>
                        <a:pt x="1096" y="4874"/>
                        <a:pt x="2001" y="4834"/>
                      </a:cubicBezTo>
                      <a:cubicBezTo>
                        <a:pt x="3334" y="4770"/>
                        <a:pt x="3533" y="4707"/>
                        <a:pt x="4271" y="4540"/>
                      </a:cubicBezTo>
                      <a:cubicBezTo>
                        <a:pt x="4537" y="4477"/>
                        <a:pt x="4804" y="4442"/>
                        <a:pt x="5052" y="4442"/>
                      </a:cubicBezTo>
                      <a:cubicBezTo>
                        <a:pt x="5483" y="4442"/>
                        <a:pt x="5855" y="4546"/>
                        <a:pt x="6057" y="4778"/>
                      </a:cubicBezTo>
                      <a:cubicBezTo>
                        <a:pt x="6366" y="5143"/>
                        <a:pt x="5446" y="5294"/>
                        <a:pt x="5160" y="5366"/>
                      </a:cubicBezTo>
                      <a:cubicBezTo>
                        <a:pt x="4874" y="5437"/>
                        <a:pt x="4684" y="5501"/>
                        <a:pt x="4723" y="5699"/>
                      </a:cubicBezTo>
                      <a:cubicBezTo>
                        <a:pt x="4763" y="5898"/>
                        <a:pt x="4628" y="6159"/>
                        <a:pt x="4628" y="6159"/>
                      </a:cubicBezTo>
                      <a:cubicBezTo>
                        <a:pt x="4469" y="6548"/>
                        <a:pt x="4969" y="6469"/>
                        <a:pt x="5358" y="6755"/>
                      </a:cubicBezTo>
                      <a:cubicBezTo>
                        <a:pt x="5755" y="7041"/>
                        <a:pt x="5525" y="7239"/>
                        <a:pt x="5096" y="7342"/>
                      </a:cubicBezTo>
                      <a:cubicBezTo>
                        <a:pt x="4676" y="7453"/>
                        <a:pt x="3557" y="7406"/>
                        <a:pt x="2826" y="7469"/>
                      </a:cubicBezTo>
                      <a:cubicBezTo>
                        <a:pt x="2811" y="7469"/>
                        <a:pt x="2787" y="7469"/>
                        <a:pt x="2771" y="7477"/>
                      </a:cubicBezTo>
                      <a:lnTo>
                        <a:pt x="2771" y="7477"/>
                      </a:lnTo>
                      <a:cubicBezTo>
                        <a:pt x="2409" y="7469"/>
                        <a:pt x="2046" y="7437"/>
                        <a:pt x="1683" y="7382"/>
                      </a:cubicBezTo>
                      <a:cubicBezTo>
                        <a:pt x="1239" y="7334"/>
                        <a:pt x="1271" y="7247"/>
                        <a:pt x="937" y="7152"/>
                      </a:cubicBezTo>
                      <a:cubicBezTo>
                        <a:pt x="842" y="7120"/>
                        <a:pt x="739" y="7096"/>
                        <a:pt x="644" y="7088"/>
                      </a:cubicBezTo>
                      <a:cubicBezTo>
                        <a:pt x="429" y="7033"/>
                        <a:pt x="223" y="6961"/>
                        <a:pt x="24" y="6866"/>
                      </a:cubicBezTo>
                      <a:lnTo>
                        <a:pt x="24" y="7080"/>
                      </a:lnTo>
                      <a:cubicBezTo>
                        <a:pt x="477" y="7136"/>
                        <a:pt x="929" y="7239"/>
                        <a:pt x="1366" y="7382"/>
                      </a:cubicBezTo>
                      <a:cubicBezTo>
                        <a:pt x="1779" y="7541"/>
                        <a:pt x="1794" y="7699"/>
                        <a:pt x="1763" y="7787"/>
                      </a:cubicBezTo>
                      <a:cubicBezTo>
                        <a:pt x="1715" y="7818"/>
                        <a:pt x="1699" y="7866"/>
                        <a:pt x="1715" y="7922"/>
                      </a:cubicBezTo>
                      <a:cubicBezTo>
                        <a:pt x="1779" y="8096"/>
                        <a:pt x="1842" y="8191"/>
                        <a:pt x="1279" y="8374"/>
                      </a:cubicBezTo>
                      <a:cubicBezTo>
                        <a:pt x="802" y="8525"/>
                        <a:pt x="445" y="8699"/>
                        <a:pt x="24" y="8866"/>
                      </a:cubicBezTo>
                      <a:lnTo>
                        <a:pt x="24" y="9065"/>
                      </a:lnTo>
                      <a:cubicBezTo>
                        <a:pt x="469" y="8795"/>
                        <a:pt x="445" y="8763"/>
                        <a:pt x="1104" y="8588"/>
                      </a:cubicBezTo>
                      <a:cubicBezTo>
                        <a:pt x="1826" y="8390"/>
                        <a:pt x="1985" y="8231"/>
                        <a:pt x="2056" y="8009"/>
                      </a:cubicBezTo>
                      <a:cubicBezTo>
                        <a:pt x="2120" y="7820"/>
                        <a:pt x="2251" y="7550"/>
                        <a:pt x="3370" y="7550"/>
                      </a:cubicBezTo>
                      <a:cubicBezTo>
                        <a:pt x="3518" y="7550"/>
                        <a:pt x="3682" y="7554"/>
                        <a:pt x="3866" y="7564"/>
                      </a:cubicBezTo>
                      <a:cubicBezTo>
                        <a:pt x="4565" y="7604"/>
                        <a:pt x="5112" y="7699"/>
                        <a:pt x="5358" y="8041"/>
                      </a:cubicBezTo>
                      <a:cubicBezTo>
                        <a:pt x="5565" y="8342"/>
                        <a:pt x="5858" y="8572"/>
                        <a:pt x="6208" y="8692"/>
                      </a:cubicBezTo>
                      <a:cubicBezTo>
                        <a:pt x="6589" y="8842"/>
                        <a:pt x="7176" y="9104"/>
                        <a:pt x="7001" y="9374"/>
                      </a:cubicBezTo>
                      <a:cubicBezTo>
                        <a:pt x="6835" y="9644"/>
                        <a:pt x="6525" y="9723"/>
                        <a:pt x="6319" y="9914"/>
                      </a:cubicBezTo>
                      <a:cubicBezTo>
                        <a:pt x="6112" y="10104"/>
                        <a:pt x="6200" y="10311"/>
                        <a:pt x="5374" y="10406"/>
                      </a:cubicBezTo>
                      <a:cubicBezTo>
                        <a:pt x="4549" y="10509"/>
                        <a:pt x="4422" y="10422"/>
                        <a:pt x="4144" y="10620"/>
                      </a:cubicBezTo>
                      <a:cubicBezTo>
                        <a:pt x="3787" y="10877"/>
                        <a:pt x="3356" y="11015"/>
                        <a:pt x="2920" y="11015"/>
                      </a:cubicBezTo>
                      <a:cubicBezTo>
                        <a:pt x="2804" y="11015"/>
                        <a:pt x="2688" y="11006"/>
                        <a:pt x="2572" y="10985"/>
                      </a:cubicBezTo>
                      <a:cubicBezTo>
                        <a:pt x="1787" y="10874"/>
                        <a:pt x="993" y="10739"/>
                        <a:pt x="644" y="10414"/>
                      </a:cubicBezTo>
                      <a:cubicBezTo>
                        <a:pt x="461" y="10223"/>
                        <a:pt x="247" y="10073"/>
                        <a:pt x="9" y="9962"/>
                      </a:cubicBezTo>
                      <a:lnTo>
                        <a:pt x="9" y="10104"/>
                      </a:lnTo>
                      <a:cubicBezTo>
                        <a:pt x="167" y="10176"/>
                        <a:pt x="318" y="10279"/>
                        <a:pt x="437" y="10398"/>
                      </a:cubicBezTo>
                      <a:cubicBezTo>
                        <a:pt x="723" y="10700"/>
                        <a:pt x="1548" y="11009"/>
                        <a:pt x="2088" y="11057"/>
                      </a:cubicBezTo>
                      <a:cubicBezTo>
                        <a:pt x="2628" y="11105"/>
                        <a:pt x="3406" y="11144"/>
                        <a:pt x="3509" y="11263"/>
                      </a:cubicBezTo>
                      <a:cubicBezTo>
                        <a:pt x="3612" y="11374"/>
                        <a:pt x="2842" y="11533"/>
                        <a:pt x="2112" y="11668"/>
                      </a:cubicBezTo>
                      <a:cubicBezTo>
                        <a:pt x="1413" y="11779"/>
                        <a:pt x="715" y="11859"/>
                        <a:pt x="9" y="11906"/>
                      </a:cubicBezTo>
                      <a:lnTo>
                        <a:pt x="9" y="11978"/>
                      </a:lnTo>
                      <a:cubicBezTo>
                        <a:pt x="120" y="11978"/>
                        <a:pt x="223" y="11970"/>
                        <a:pt x="342" y="11962"/>
                      </a:cubicBezTo>
                      <a:cubicBezTo>
                        <a:pt x="1739" y="11890"/>
                        <a:pt x="1953" y="11819"/>
                        <a:pt x="2723" y="11636"/>
                      </a:cubicBezTo>
                      <a:cubicBezTo>
                        <a:pt x="3002" y="11567"/>
                        <a:pt x="3281" y="11531"/>
                        <a:pt x="3540" y="11531"/>
                      </a:cubicBezTo>
                      <a:cubicBezTo>
                        <a:pt x="3997" y="11531"/>
                        <a:pt x="4389" y="11645"/>
                        <a:pt x="4596" y="11898"/>
                      </a:cubicBezTo>
                      <a:cubicBezTo>
                        <a:pt x="4914" y="12303"/>
                        <a:pt x="3946" y="12470"/>
                        <a:pt x="3644" y="12549"/>
                      </a:cubicBezTo>
                      <a:cubicBezTo>
                        <a:pt x="3342" y="12629"/>
                        <a:pt x="3144" y="12692"/>
                        <a:pt x="3184" y="12914"/>
                      </a:cubicBezTo>
                      <a:cubicBezTo>
                        <a:pt x="3215" y="13136"/>
                        <a:pt x="3072" y="13430"/>
                        <a:pt x="3072" y="13430"/>
                      </a:cubicBezTo>
                      <a:cubicBezTo>
                        <a:pt x="2906" y="13851"/>
                        <a:pt x="3430" y="13771"/>
                        <a:pt x="3842" y="14081"/>
                      </a:cubicBezTo>
                      <a:cubicBezTo>
                        <a:pt x="4247" y="14391"/>
                        <a:pt x="4001" y="14613"/>
                        <a:pt x="3557" y="14732"/>
                      </a:cubicBezTo>
                      <a:cubicBezTo>
                        <a:pt x="3112" y="14851"/>
                        <a:pt x="1929" y="14803"/>
                        <a:pt x="1167" y="14867"/>
                      </a:cubicBezTo>
                      <a:lnTo>
                        <a:pt x="1112" y="14875"/>
                      </a:lnTo>
                      <a:cubicBezTo>
                        <a:pt x="747" y="14867"/>
                        <a:pt x="374" y="14827"/>
                        <a:pt x="9" y="14772"/>
                      </a:cubicBezTo>
                      <a:lnTo>
                        <a:pt x="9" y="15018"/>
                      </a:lnTo>
                      <a:cubicBezTo>
                        <a:pt x="56" y="15081"/>
                        <a:pt x="64" y="15153"/>
                        <a:pt x="40" y="15216"/>
                      </a:cubicBezTo>
                      <a:cubicBezTo>
                        <a:pt x="24" y="15232"/>
                        <a:pt x="16" y="15248"/>
                        <a:pt x="9" y="15264"/>
                      </a:cubicBezTo>
                      <a:lnTo>
                        <a:pt x="9" y="15422"/>
                      </a:lnTo>
                      <a:cubicBezTo>
                        <a:pt x="40" y="15486"/>
                        <a:pt x="40" y="15557"/>
                        <a:pt x="9" y="15613"/>
                      </a:cubicBezTo>
                      <a:lnTo>
                        <a:pt x="9" y="15859"/>
                      </a:lnTo>
                      <a:cubicBezTo>
                        <a:pt x="167" y="15788"/>
                        <a:pt x="294" y="15645"/>
                        <a:pt x="350" y="15478"/>
                      </a:cubicBezTo>
                      <a:cubicBezTo>
                        <a:pt x="420" y="15267"/>
                        <a:pt x="559" y="14962"/>
                        <a:pt x="1746" y="14962"/>
                      </a:cubicBezTo>
                      <a:cubicBezTo>
                        <a:pt x="1898" y="14962"/>
                        <a:pt x="2067" y="14967"/>
                        <a:pt x="2255" y="14978"/>
                      </a:cubicBezTo>
                      <a:cubicBezTo>
                        <a:pt x="2993" y="15026"/>
                        <a:pt x="3565" y="15137"/>
                        <a:pt x="3819" y="15510"/>
                      </a:cubicBezTo>
                      <a:cubicBezTo>
                        <a:pt x="4025" y="15843"/>
                        <a:pt x="4342" y="16097"/>
                        <a:pt x="4708" y="16232"/>
                      </a:cubicBezTo>
                      <a:cubicBezTo>
                        <a:pt x="5104" y="16399"/>
                        <a:pt x="5716" y="16692"/>
                        <a:pt x="5541" y="16986"/>
                      </a:cubicBezTo>
                      <a:cubicBezTo>
                        <a:pt x="5358" y="17288"/>
                        <a:pt x="5041" y="17359"/>
                        <a:pt x="4827" y="17581"/>
                      </a:cubicBezTo>
                      <a:cubicBezTo>
                        <a:pt x="4612" y="17796"/>
                        <a:pt x="4692" y="18010"/>
                        <a:pt x="3826" y="18129"/>
                      </a:cubicBezTo>
                      <a:cubicBezTo>
                        <a:pt x="2953" y="18240"/>
                        <a:pt x="2818" y="18145"/>
                        <a:pt x="2525" y="18359"/>
                      </a:cubicBezTo>
                      <a:cubicBezTo>
                        <a:pt x="2148" y="18646"/>
                        <a:pt x="1685" y="18800"/>
                        <a:pt x="1213" y="18800"/>
                      </a:cubicBezTo>
                      <a:cubicBezTo>
                        <a:pt x="1097" y="18800"/>
                        <a:pt x="981" y="18791"/>
                        <a:pt x="866" y="18772"/>
                      </a:cubicBezTo>
                      <a:cubicBezTo>
                        <a:pt x="572" y="18724"/>
                        <a:pt x="278" y="18677"/>
                        <a:pt x="9" y="18621"/>
                      </a:cubicBezTo>
                      <a:lnTo>
                        <a:pt x="9" y="18788"/>
                      </a:lnTo>
                      <a:cubicBezTo>
                        <a:pt x="120" y="18820"/>
                        <a:pt x="239" y="18836"/>
                        <a:pt x="358" y="18851"/>
                      </a:cubicBezTo>
                      <a:cubicBezTo>
                        <a:pt x="929" y="18899"/>
                        <a:pt x="1747" y="18947"/>
                        <a:pt x="1850" y="19082"/>
                      </a:cubicBezTo>
                      <a:cubicBezTo>
                        <a:pt x="1945" y="19209"/>
                        <a:pt x="1144" y="19383"/>
                        <a:pt x="374" y="19526"/>
                      </a:cubicBezTo>
                      <a:cubicBezTo>
                        <a:pt x="255" y="19550"/>
                        <a:pt x="128" y="19566"/>
                        <a:pt x="9" y="19590"/>
                      </a:cubicBezTo>
                      <a:lnTo>
                        <a:pt x="9" y="19717"/>
                      </a:lnTo>
                      <a:cubicBezTo>
                        <a:pt x="350" y="19661"/>
                        <a:pt x="612" y="19590"/>
                        <a:pt x="1017" y="19486"/>
                      </a:cubicBezTo>
                      <a:cubicBezTo>
                        <a:pt x="1305" y="19416"/>
                        <a:pt x="1595" y="19377"/>
                        <a:pt x="1864" y="19377"/>
                      </a:cubicBezTo>
                      <a:cubicBezTo>
                        <a:pt x="2349" y="19377"/>
                        <a:pt x="2766" y="19502"/>
                        <a:pt x="2985" y="19788"/>
                      </a:cubicBezTo>
                      <a:cubicBezTo>
                        <a:pt x="3318" y="20233"/>
                        <a:pt x="2295" y="20423"/>
                        <a:pt x="1977" y="20510"/>
                      </a:cubicBezTo>
                      <a:cubicBezTo>
                        <a:pt x="1652" y="20598"/>
                        <a:pt x="1445" y="20669"/>
                        <a:pt x="1485" y="20915"/>
                      </a:cubicBezTo>
                      <a:cubicBezTo>
                        <a:pt x="1517" y="21161"/>
                        <a:pt x="1366" y="21487"/>
                        <a:pt x="1366" y="21487"/>
                      </a:cubicBezTo>
                      <a:cubicBezTo>
                        <a:pt x="1175" y="21955"/>
                        <a:pt x="1739" y="21868"/>
                        <a:pt x="2160" y="22209"/>
                      </a:cubicBezTo>
                      <a:cubicBezTo>
                        <a:pt x="2588" y="22550"/>
                        <a:pt x="2326" y="22804"/>
                        <a:pt x="1858" y="22931"/>
                      </a:cubicBezTo>
                      <a:cubicBezTo>
                        <a:pt x="1501" y="23035"/>
                        <a:pt x="715" y="23035"/>
                        <a:pt x="9" y="23050"/>
                      </a:cubicBezTo>
                      <a:lnTo>
                        <a:pt x="9" y="23193"/>
                      </a:lnTo>
                      <a:cubicBezTo>
                        <a:pt x="151" y="23193"/>
                        <a:pt x="302" y="23193"/>
                        <a:pt x="485" y="23209"/>
                      </a:cubicBezTo>
                      <a:cubicBezTo>
                        <a:pt x="1255" y="23257"/>
                        <a:pt x="1858" y="23376"/>
                        <a:pt x="2128" y="23797"/>
                      </a:cubicBezTo>
                      <a:cubicBezTo>
                        <a:pt x="2334" y="24162"/>
                        <a:pt x="2660" y="24439"/>
                        <a:pt x="3057" y="24598"/>
                      </a:cubicBezTo>
                      <a:cubicBezTo>
                        <a:pt x="3469" y="24781"/>
                        <a:pt x="4112" y="25106"/>
                        <a:pt x="3922" y="25440"/>
                      </a:cubicBezTo>
                      <a:cubicBezTo>
                        <a:pt x="3723" y="25773"/>
                        <a:pt x="3398" y="25860"/>
                        <a:pt x="3168" y="26098"/>
                      </a:cubicBezTo>
                      <a:cubicBezTo>
                        <a:pt x="2937" y="26336"/>
                        <a:pt x="3017" y="26583"/>
                        <a:pt x="2096" y="26710"/>
                      </a:cubicBezTo>
                      <a:cubicBezTo>
                        <a:pt x="1175" y="26844"/>
                        <a:pt x="1040" y="26725"/>
                        <a:pt x="731" y="26964"/>
                      </a:cubicBezTo>
                      <a:cubicBezTo>
                        <a:pt x="509" y="27130"/>
                        <a:pt x="263" y="27265"/>
                        <a:pt x="9" y="27352"/>
                      </a:cubicBezTo>
                      <a:lnTo>
                        <a:pt x="9" y="27773"/>
                      </a:lnTo>
                      <a:cubicBezTo>
                        <a:pt x="16" y="27781"/>
                        <a:pt x="16" y="27805"/>
                        <a:pt x="9" y="27813"/>
                      </a:cubicBezTo>
                      <a:lnTo>
                        <a:pt x="9" y="28107"/>
                      </a:lnTo>
                      <a:cubicBezTo>
                        <a:pt x="524" y="28107"/>
                        <a:pt x="969" y="28234"/>
                        <a:pt x="1199" y="28559"/>
                      </a:cubicBezTo>
                      <a:cubicBezTo>
                        <a:pt x="1548" y="29051"/>
                        <a:pt x="461" y="29265"/>
                        <a:pt x="120" y="29361"/>
                      </a:cubicBezTo>
                      <a:lnTo>
                        <a:pt x="9" y="29392"/>
                      </a:lnTo>
                      <a:lnTo>
                        <a:pt x="9" y="29765"/>
                      </a:lnTo>
                      <a:cubicBezTo>
                        <a:pt x="40" y="29710"/>
                        <a:pt x="80" y="29662"/>
                        <a:pt x="136" y="29623"/>
                      </a:cubicBezTo>
                      <a:cubicBezTo>
                        <a:pt x="241" y="29555"/>
                        <a:pt x="445" y="29520"/>
                        <a:pt x="700" y="29520"/>
                      </a:cubicBezTo>
                      <a:cubicBezTo>
                        <a:pt x="1042" y="29520"/>
                        <a:pt x="1473" y="29583"/>
                        <a:pt x="1874" y="29710"/>
                      </a:cubicBezTo>
                      <a:cubicBezTo>
                        <a:pt x="2564" y="29940"/>
                        <a:pt x="2668" y="30448"/>
                        <a:pt x="2668" y="30448"/>
                      </a:cubicBezTo>
                      <a:cubicBezTo>
                        <a:pt x="2834" y="30821"/>
                        <a:pt x="2747" y="31067"/>
                        <a:pt x="2215" y="31178"/>
                      </a:cubicBezTo>
                      <a:cubicBezTo>
                        <a:pt x="1859" y="31252"/>
                        <a:pt x="1332" y="31315"/>
                        <a:pt x="996" y="31315"/>
                      </a:cubicBezTo>
                      <a:cubicBezTo>
                        <a:pt x="823" y="31315"/>
                        <a:pt x="700" y="31298"/>
                        <a:pt x="675" y="31258"/>
                      </a:cubicBezTo>
                      <a:cubicBezTo>
                        <a:pt x="644" y="31202"/>
                        <a:pt x="620" y="31147"/>
                        <a:pt x="588" y="31107"/>
                      </a:cubicBezTo>
                      <a:cubicBezTo>
                        <a:pt x="509" y="30980"/>
                        <a:pt x="215" y="30932"/>
                        <a:pt x="1" y="30821"/>
                      </a:cubicBezTo>
                      <a:lnTo>
                        <a:pt x="1" y="31067"/>
                      </a:lnTo>
                      <a:cubicBezTo>
                        <a:pt x="112" y="31115"/>
                        <a:pt x="207" y="31178"/>
                        <a:pt x="302" y="31258"/>
                      </a:cubicBezTo>
                      <a:cubicBezTo>
                        <a:pt x="739" y="31631"/>
                        <a:pt x="485" y="31901"/>
                        <a:pt x="1" y="32051"/>
                      </a:cubicBezTo>
                      <a:lnTo>
                        <a:pt x="1" y="32766"/>
                      </a:lnTo>
                      <a:cubicBezTo>
                        <a:pt x="96" y="32837"/>
                        <a:pt x="175" y="32925"/>
                        <a:pt x="239" y="33020"/>
                      </a:cubicBezTo>
                      <a:cubicBezTo>
                        <a:pt x="517" y="33488"/>
                        <a:pt x="771" y="33718"/>
                        <a:pt x="1207" y="33925"/>
                      </a:cubicBezTo>
                      <a:cubicBezTo>
                        <a:pt x="1652" y="34139"/>
                        <a:pt x="2326" y="34496"/>
                        <a:pt x="2112" y="34869"/>
                      </a:cubicBezTo>
                      <a:cubicBezTo>
                        <a:pt x="1906" y="35242"/>
                        <a:pt x="1556" y="35338"/>
                        <a:pt x="1310" y="35607"/>
                      </a:cubicBezTo>
                      <a:cubicBezTo>
                        <a:pt x="1064" y="35877"/>
                        <a:pt x="1144" y="36147"/>
                        <a:pt x="175" y="36290"/>
                      </a:cubicBezTo>
                      <a:lnTo>
                        <a:pt x="1" y="36314"/>
                      </a:lnTo>
                      <a:lnTo>
                        <a:pt x="1" y="36512"/>
                      </a:lnTo>
                      <a:cubicBezTo>
                        <a:pt x="532" y="36528"/>
                        <a:pt x="898" y="36647"/>
                        <a:pt x="1350" y="36727"/>
                      </a:cubicBezTo>
                      <a:cubicBezTo>
                        <a:pt x="2144" y="36869"/>
                        <a:pt x="2422" y="36925"/>
                        <a:pt x="2612" y="37274"/>
                      </a:cubicBezTo>
                      <a:cubicBezTo>
                        <a:pt x="2795" y="37624"/>
                        <a:pt x="3033" y="38060"/>
                        <a:pt x="2683" y="38251"/>
                      </a:cubicBezTo>
                      <a:cubicBezTo>
                        <a:pt x="2334" y="38433"/>
                        <a:pt x="1152" y="38505"/>
                        <a:pt x="945" y="38806"/>
                      </a:cubicBezTo>
                      <a:cubicBezTo>
                        <a:pt x="766" y="39071"/>
                        <a:pt x="510" y="39505"/>
                        <a:pt x="27" y="39505"/>
                      </a:cubicBezTo>
                      <a:cubicBezTo>
                        <a:pt x="18" y="39505"/>
                        <a:pt x="9" y="39505"/>
                        <a:pt x="1" y="39505"/>
                      </a:cubicBezTo>
                      <a:lnTo>
                        <a:pt x="1" y="39711"/>
                      </a:lnTo>
                      <a:cubicBezTo>
                        <a:pt x="628" y="39981"/>
                        <a:pt x="731" y="40489"/>
                        <a:pt x="731" y="40489"/>
                      </a:cubicBezTo>
                      <a:cubicBezTo>
                        <a:pt x="905" y="40910"/>
                        <a:pt x="810" y="41187"/>
                        <a:pt x="239" y="41307"/>
                      </a:cubicBezTo>
                      <a:cubicBezTo>
                        <a:pt x="167" y="41322"/>
                        <a:pt x="88" y="41338"/>
                        <a:pt x="1" y="41354"/>
                      </a:cubicBezTo>
                      <a:lnTo>
                        <a:pt x="1" y="41441"/>
                      </a:lnTo>
                      <a:cubicBezTo>
                        <a:pt x="223" y="41426"/>
                        <a:pt x="445" y="41378"/>
                        <a:pt x="659" y="41322"/>
                      </a:cubicBezTo>
                      <a:cubicBezTo>
                        <a:pt x="1056" y="41227"/>
                        <a:pt x="2112" y="41164"/>
                        <a:pt x="3707" y="41148"/>
                      </a:cubicBezTo>
                      <a:cubicBezTo>
                        <a:pt x="3767" y="41147"/>
                        <a:pt x="3828" y="41147"/>
                        <a:pt x="3888" y="41147"/>
                      </a:cubicBezTo>
                      <a:cubicBezTo>
                        <a:pt x="5432" y="41147"/>
                        <a:pt x="7065" y="41339"/>
                        <a:pt x="7668" y="41568"/>
                      </a:cubicBezTo>
                      <a:cubicBezTo>
                        <a:pt x="8287" y="41807"/>
                        <a:pt x="9089" y="41735"/>
                        <a:pt x="9875" y="41759"/>
                      </a:cubicBezTo>
                      <a:cubicBezTo>
                        <a:pt x="10661" y="41783"/>
                        <a:pt x="10526" y="42108"/>
                        <a:pt x="10526" y="42108"/>
                      </a:cubicBezTo>
                      <a:cubicBezTo>
                        <a:pt x="10407" y="42283"/>
                        <a:pt x="10288" y="42450"/>
                        <a:pt x="10161" y="42608"/>
                      </a:cubicBezTo>
                      <a:cubicBezTo>
                        <a:pt x="9717" y="43159"/>
                        <a:pt x="9110" y="43295"/>
                        <a:pt x="8082" y="43295"/>
                      </a:cubicBezTo>
                      <a:cubicBezTo>
                        <a:pt x="7895" y="43295"/>
                        <a:pt x="7694" y="43290"/>
                        <a:pt x="7478" y="43283"/>
                      </a:cubicBezTo>
                      <a:cubicBezTo>
                        <a:pt x="6073" y="43235"/>
                        <a:pt x="5906" y="43045"/>
                        <a:pt x="5041" y="42783"/>
                      </a:cubicBezTo>
                      <a:cubicBezTo>
                        <a:pt x="4168" y="42521"/>
                        <a:pt x="3453" y="42521"/>
                        <a:pt x="2644" y="42473"/>
                      </a:cubicBezTo>
                      <a:cubicBezTo>
                        <a:pt x="1993" y="42442"/>
                        <a:pt x="802" y="42370"/>
                        <a:pt x="1" y="42251"/>
                      </a:cubicBezTo>
                      <a:lnTo>
                        <a:pt x="1" y="42307"/>
                      </a:lnTo>
                      <a:cubicBezTo>
                        <a:pt x="239" y="42346"/>
                        <a:pt x="453" y="42386"/>
                        <a:pt x="604" y="42418"/>
                      </a:cubicBezTo>
                      <a:cubicBezTo>
                        <a:pt x="1017" y="42497"/>
                        <a:pt x="1429" y="42473"/>
                        <a:pt x="1675" y="42537"/>
                      </a:cubicBezTo>
                      <a:cubicBezTo>
                        <a:pt x="2350" y="42696"/>
                        <a:pt x="2477" y="42751"/>
                        <a:pt x="2215" y="43339"/>
                      </a:cubicBezTo>
                      <a:cubicBezTo>
                        <a:pt x="1945" y="43926"/>
                        <a:pt x="1874" y="43989"/>
                        <a:pt x="1779" y="44291"/>
                      </a:cubicBezTo>
                      <a:cubicBezTo>
                        <a:pt x="1699" y="44553"/>
                        <a:pt x="1564" y="44799"/>
                        <a:pt x="1382" y="45013"/>
                      </a:cubicBezTo>
                      <a:cubicBezTo>
                        <a:pt x="1225" y="45177"/>
                        <a:pt x="951" y="45511"/>
                        <a:pt x="670" y="45511"/>
                      </a:cubicBezTo>
                      <a:cubicBezTo>
                        <a:pt x="624" y="45511"/>
                        <a:pt x="578" y="45502"/>
                        <a:pt x="532" y="45482"/>
                      </a:cubicBezTo>
                      <a:cubicBezTo>
                        <a:pt x="207" y="45331"/>
                        <a:pt x="715" y="45037"/>
                        <a:pt x="56" y="44728"/>
                      </a:cubicBezTo>
                      <a:lnTo>
                        <a:pt x="1" y="44704"/>
                      </a:lnTo>
                      <a:lnTo>
                        <a:pt x="1" y="44997"/>
                      </a:lnTo>
                      <a:cubicBezTo>
                        <a:pt x="128" y="45140"/>
                        <a:pt x="183" y="45307"/>
                        <a:pt x="96" y="45466"/>
                      </a:cubicBezTo>
                      <a:cubicBezTo>
                        <a:pt x="64" y="45513"/>
                        <a:pt x="32" y="45561"/>
                        <a:pt x="1" y="45609"/>
                      </a:cubicBezTo>
                      <a:lnTo>
                        <a:pt x="1" y="46180"/>
                      </a:lnTo>
                      <a:cubicBezTo>
                        <a:pt x="263" y="46013"/>
                        <a:pt x="540" y="45871"/>
                        <a:pt x="826" y="45759"/>
                      </a:cubicBezTo>
                      <a:cubicBezTo>
                        <a:pt x="1302" y="45593"/>
                        <a:pt x="1620" y="45093"/>
                        <a:pt x="1818" y="44775"/>
                      </a:cubicBezTo>
                      <a:cubicBezTo>
                        <a:pt x="2017" y="44458"/>
                        <a:pt x="2358" y="44402"/>
                        <a:pt x="2318" y="44116"/>
                      </a:cubicBezTo>
                      <a:cubicBezTo>
                        <a:pt x="2279" y="43823"/>
                        <a:pt x="2310" y="43180"/>
                        <a:pt x="2826" y="42981"/>
                      </a:cubicBezTo>
                      <a:cubicBezTo>
                        <a:pt x="3082" y="42879"/>
                        <a:pt x="3291" y="42830"/>
                        <a:pt x="3559" y="42830"/>
                      </a:cubicBezTo>
                      <a:cubicBezTo>
                        <a:pt x="3832" y="42830"/>
                        <a:pt x="4167" y="42881"/>
                        <a:pt x="4676" y="42981"/>
                      </a:cubicBezTo>
                      <a:cubicBezTo>
                        <a:pt x="5692" y="43172"/>
                        <a:pt x="6192" y="43370"/>
                        <a:pt x="6565" y="43402"/>
                      </a:cubicBezTo>
                      <a:cubicBezTo>
                        <a:pt x="6938" y="43442"/>
                        <a:pt x="7279" y="43434"/>
                        <a:pt x="7486" y="43466"/>
                      </a:cubicBezTo>
                      <a:cubicBezTo>
                        <a:pt x="8025" y="43545"/>
                        <a:pt x="8295" y="43680"/>
                        <a:pt x="8073" y="44013"/>
                      </a:cubicBezTo>
                      <a:cubicBezTo>
                        <a:pt x="7843" y="44347"/>
                        <a:pt x="7708" y="44799"/>
                        <a:pt x="7763" y="45164"/>
                      </a:cubicBezTo>
                      <a:cubicBezTo>
                        <a:pt x="7827" y="45529"/>
                        <a:pt x="8271" y="45609"/>
                        <a:pt x="9002" y="45783"/>
                      </a:cubicBezTo>
                      <a:cubicBezTo>
                        <a:pt x="9724" y="45950"/>
                        <a:pt x="10145" y="46109"/>
                        <a:pt x="9430" y="46577"/>
                      </a:cubicBezTo>
                      <a:cubicBezTo>
                        <a:pt x="8870" y="46942"/>
                        <a:pt x="8200" y="47028"/>
                        <a:pt x="7397" y="47028"/>
                      </a:cubicBezTo>
                      <a:cubicBezTo>
                        <a:pt x="7187" y="47028"/>
                        <a:pt x="6968" y="47022"/>
                        <a:pt x="6740" y="47014"/>
                      </a:cubicBezTo>
                      <a:cubicBezTo>
                        <a:pt x="6565" y="47009"/>
                        <a:pt x="6409" y="47006"/>
                        <a:pt x="6265" y="47006"/>
                      </a:cubicBezTo>
                      <a:cubicBezTo>
                        <a:pt x="5493" y="47006"/>
                        <a:pt x="5072" y="47087"/>
                        <a:pt x="4001" y="47355"/>
                      </a:cubicBezTo>
                      <a:cubicBezTo>
                        <a:pt x="3047" y="47599"/>
                        <a:pt x="2083" y="47772"/>
                        <a:pt x="1252" y="47772"/>
                      </a:cubicBezTo>
                      <a:cubicBezTo>
                        <a:pt x="977" y="47772"/>
                        <a:pt x="717" y="47753"/>
                        <a:pt x="477" y="47712"/>
                      </a:cubicBezTo>
                      <a:cubicBezTo>
                        <a:pt x="318" y="47680"/>
                        <a:pt x="159" y="47641"/>
                        <a:pt x="1" y="47593"/>
                      </a:cubicBezTo>
                      <a:lnTo>
                        <a:pt x="1" y="47736"/>
                      </a:lnTo>
                      <a:cubicBezTo>
                        <a:pt x="302" y="47823"/>
                        <a:pt x="461" y="47942"/>
                        <a:pt x="588" y="48188"/>
                      </a:cubicBezTo>
                      <a:cubicBezTo>
                        <a:pt x="786" y="48585"/>
                        <a:pt x="1025" y="49077"/>
                        <a:pt x="651" y="49284"/>
                      </a:cubicBezTo>
                      <a:cubicBezTo>
                        <a:pt x="445" y="49379"/>
                        <a:pt x="223" y="49442"/>
                        <a:pt x="1" y="49482"/>
                      </a:cubicBezTo>
                      <a:lnTo>
                        <a:pt x="1" y="49752"/>
                      </a:lnTo>
                      <a:cubicBezTo>
                        <a:pt x="397" y="49617"/>
                        <a:pt x="802" y="49522"/>
                        <a:pt x="1215" y="49458"/>
                      </a:cubicBezTo>
                      <a:cubicBezTo>
                        <a:pt x="1378" y="49434"/>
                        <a:pt x="1559" y="49424"/>
                        <a:pt x="1755" y="49424"/>
                      </a:cubicBezTo>
                      <a:cubicBezTo>
                        <a:pt x="2553" y="49424"/>
                        <a:pt x="3589" y="49586"/>
                        <a:pt x="4553" y="49586"/>
                      </a:cubicBezTo>
                      <a:cubicBezTo>
                        <a:pt x="4589" y="49586"/>
                        <a:pt x="4624" y="49586"/>
                        <a:pt x="4660" y="49585"/>
                      </a:cubicBezTo>
                      <a:cubicBezTo>
                        <a:pt x="5898" y="49569"/>
                        <a:pt x="6962" y="49173"/>
                        <a:pt x="7629" y="49109"/>
                      </a:cubicBezTo>
                      <a:cubicBezTo>
                        <a:pt x="7707" y="49102"/>
                        <a:pt x="7785" y="49098"/>
                        <a:pt x="7860" y="49098"/>
                      </a:cubicBezTo>
                      <a:cubicBezTo>
                        <a:pt x="8420" y="49098"/>
                        <a:pt x="8859" y="49293"/>
                        <a:pt x="8922" y="49482"/>
                      </a:cubicBezTo>
                      <a:cubicBezTo>
                        <a:pt x="9002" y="49696"/>
                        <a:pt x="9272" y="49919"/>
                        <a:pt x="9534" y="50165"/>
                      </a:cubicBezTo>
                      <a:cubicBezTo>
                        <a:pt x="9803" y="50403"/>
                        <a:pt x="8970" y="50673"/>
                        <a:pt x="8216" y="51078"/>
                      </a:cubicBezTo>
                      <a:cubicBezTo>
                        <a:pt x="7636" y="51363"/>
                        <a:pt x="7041" y="51609"/>
                        <a:pt x="6430" y="51816"/>
                      </a:cubicBezTo>
                      <a:cubicBezTo>
                        <a:pt x="5851" y="52022"/>
                        <a:pt x="5851" y="52292"/>
                        <a:pt x="5493" y="52490"/>
                      </a:cubicBezTo>
                      <a:cubicBezTo>
                        <a:pt x="5344" y="52575"/>
                        <a:pt x="5186" y="52605"/>
                        <a:pt x="4995" y="52605"/>
                      </a:cubicBezTo>
                      <a:cubicBezTo>
                        <a:pt x="4721" y="52605"/>
                        <a:pt x="4380" y="52542"/>
                        <a:pt x="3906" y="52490"/>
                      </a:cubicBezTo>
                      <a:cubicBezTo>
                        <a:pt x="3622" y="52463"/>
                        <a:pt x="3375" y="52453"/>
                        <a:pt x="3139" y="52453"/>
                      </a:cubicBezTo>
                      <a:cubicBezTo>
                        <a:pt x="2703" y="52453"/>
                        <a:pt x="2310" y="52485"/>
                        <a:pt x="1810" y="52490"/>
                      </a:cubicBezTo>
                      <a:cubicBezTo>
                        <a:pt x="1489" y="52500"/>
                        <a:pt x="1109" y="52504"/>
                        <a:pt x="740" y="52504"/>
                      </a:cubicBezTo>
                      <a:cubicBezTo>
                        <a:pt x="479" y="52504"/>
                        <a:pt x="224" y="52502"/>
                        <a:pt x="1" y="52498"/>
                      </a:cubicBezTo>
                      <a:lnTo>
                        <a:pt x="1" y="52617"/>
                      </a:lnTo>
                      <a:cubicBezTo>
                        <a:pt x="477" y="52594"/>
                        <a:pt x="1048" y="52578"/>
                        <a:pt x="1707" y="52570"/>
                      </a:cubicBezTo>
                      <a:cubicBezTo>
                        <a:pt x="1788" y="52569"/>
                        <a:pt x="1870" y="52568"/>
                        <a:pt x="1952" y="52568"/>
                      </a:cubicBezTo>
                      <a:cubicBezTo>
                        <a:pt x="3580" y="52568"/>
                        <a:pt x="5287" y="52789"/>
                        <a:pt x="5914" y="53046"/>
                      </a:cubicBezTo>
                      <a:cubicBezTo>
                        <a:pt x="6581" y="53316"/>
                        <a:pt x="7430" y="53237"/>
                        <a:pt x="8264" y="53260"/>
                      </a:cubicBezTo>
                      <a:cubicBezTo>
                        <a:pt x="9105" y="53284"/>
                        <a:pt x="8954" y="53657"/>
                        <a:pt x="8954" y="53657"/>
                      </a:cubicBezTo>
                      <a:cubicBezTo>
                        <a:pt x="8827" y="53856"/>
                        <a:pt x="8700" y="54046"/>
                        <a:pt x="8557" y="54229"/>
                      </a:cubicBezTo>
                      <a:cubicBezTo>
                        <a:pt x="8075" y="54853"/>
                        <a:pt x="7419" y="55002"/>
                        <a:pt x="6300" y="55002"/>
                      </a:cubicBezTo>
                      <a:cubicBezTo>
                        <a:pt x="6111" y="55002"/>
                        <a:pt x="5908" y="54998"/>
                        <a:pt x="5692" y="54991"/>
                      </a:cubicBezTo>
                      <a:cubicBezTo>
                        <a:pt x="4192" y="54935"/>
                        <a:pt x="4025" y="54713"/>
                        <a:pt x="3104" y="54419"/>
                      </a:cubicBezTo>
                      <a:cubicBezTo>
                        <a:pt x="2175" y="54126"/>
                        <a:pt x="1421" y="54118"/>
                        <a:pt x="556" y="54070"/>
                      </a:cubicBezTo>
                      <a:cubicBezTo>
                        <a:pt x="397" y="54062"/>
                        <a:pt x="207" y="54054"/>
                        <a:pt x="1" y="54038"/>
                      </a:cubicBezTo>
                      <a:lnTo>
                        <a:pt x="1" y="54284"/>
                      </a:lnTo>
                      <a:cubicBezTo>
                        <a:pt x="278" y="54411"/>
                        <a:pt x="286" y="54578"/>
                        <a:pt x="80" y="55054"/>
                      </a:cubicBezTo>
                      <a:lnTo>
                        <a:pt x="1" y="55237"/>
                      </a:lnTo>
                      <a:lnTo>
                        <a:pt x="1" y="56300"/>
                      </a:lnTo>
                      <a:cubicBezTo>
                        <a:pt x="120" y="56197"/>
                        <a:pt x="207" y="56102"/>
                        <a:pt x="191" y="55927"/>
                      </a:cubicBezTo>
                      <a:cubicBezTo>
                        <a:pt x="151" y="55602"/>
                        <a:pt x="191" y="54872"/>
                        <a:pt x="747" y="54641"/>
                      </a:cubicBezTo>
                      <a:cubicBezTo>
                        <a:pt x="1016" y="54524"/>
                        <a:pt x="1237" y="54469"/>
                        <a:pt x="1520" y="54469"/>
                      </a:cubicBezTo>
                      <a:cubicBezTo>
                        <a:pt x="1812" y="54469"/>
                        <a:pt x="2170" y="54528"/>
                        <a:pt x="2715" y="54641"/>
                      </a:cubicBezTo>
                      <a:cubicBezTo>
                        <a:pt x="3787" y="54856"/>
                        <a:pt x="4327" y="55086"/>
                        <a:pt x="4723" y="55126"/>
                      </a:cubicBezTo>
                      <a:cubicBezTo>
                        <a:pt x="5112" y="55165"/>
                        <a:pt x="5485" y="55157"/>
                        <a:pt x="5700" y="55189"/>
                      </a:cubicBezTo>
                      <a:cubicBezTo>
                        <a:pt x="6279" y="55284"/>
                        <a:pt x="6557" y="55443"/>
                        <a:pt x="6319" y="55816"/>
                      </a:cubicBezTo>
                      <a:cubicBezTo>
                        <a:pt x="6081" y="56197"/>
                        <a:pt x="5922" y="56713"/>
                        <a:pt x="5985" y="57118"/>
                      </a:cubicBezTo>
                      <a:cubicBezTo>
                        <a:pt x="6049" y="57531"/>
                        <a:pt x="6517" y="57626"/>
                        <a:pt x="7287" y="57824"/>
                      </a:cubicBezTo>
                      <a:cubicBezTo>
                        <a:pt x="8057" y="58015"/>
                        <a:pt x="8510" y="58197"/>
                        <a:pt x="7748" y="58713"/>
                      </a:cubicBezTo>
                      <a:cubicBezTo>
                        <a:pt x="7124" y="59135"/>
                        <a:pt x="6379" y="59233"/>
                        <a:pt x="5485" y="59233"/>
                      </a:cubicBezTo>
                      <a:cubicBezTo>
                        <a:pt x="5286" y="59233"/>
                        <a:pt x="5080" y="59229"/>
                        <a:pt x="4866" y="59221"/>
                      </a:cubicBezTo>
                      <a:cubicBezTo>
                        <a:pt x="4649" y="59213"/>
                        <a:pt x="4459" y="59208"/>
                        <a:pt x="4284" y="59208"/>
                      </a:cubicBezTo>
                      <a:cubicBezTo>
                        <a:pt x="3514" y="59208"/>
                        <a:pt x="3052" y="59305"/>
                        <a:pt x="1945" y="59602"/>
                      </a:cubicBezTo>
                      <a:cubicBezTo>
                        <a:pt x="1310" y="59777"/>
                        <a:pt x="659" y="59912"/>
                        <a:pt x="1" y="59999"/>
                      </a:cubicBezTo>
                      <a:lnTo>
                        <a:pt x="1" y="60253"/>
                      </a:lnTo>
                      <a:cubicBezTo>
                        <a:pt x="366" y="60222"/>
                        <a:pt x="731" y="60158"/>
                        <a:pt x="1096" y="60071"/>
                      </a:cubicBezTo>
                      <a:cubicBezTo>
                        <a:pt x="2326" y="59801"/>
                        <a:pt x="2914" y="59412"/>
                        <a:pt x="4200" y="59380"/>
                      </a:cubicBezTo>
                      <a:cubicBezTo>
                        <a:pt x="4775" y="59366"/>
                        <a:pt x="5069" y="59352"/>
                        <a:pt x="5274" y="59352"/>
                      </a:cubicBezTo>
                      <a:cubicBezTo>
                        <a:pt x="5528" y="59352"/>
                        <a:pt x="5647" y="59373"/>
                        <a:pt x="5993" y="59444"/>
                      </a:cubicBezTo>
                      <a:cubicBezTo>
                        <a:pt x="6517" y="59555"/>
                        <a:pt x="6366" y="59785"/>
                        <a:pt x="6343" y="60134"/>
                      </a:cubicBezTo>
                      <a:cubicBezTo>
                        <a:pt x="6319" y="60475"/>
                        <a:pt x="6962" y="60809"/>
                        <a:pt x="6454" y="61198"/>
                      </a:cubicBezTo>
                      <a:cubicBezTo>
                        <a:pt x="6242" y="61358"/>
                        <a:pt x="6062" y="61387"/>
                        <a:pt x="5857" y="61387"/>
                      </a:cubicBezTo>
                      <a:cubicBezTo>
                        <a:pt x="5736" y="61387"/>
                        <a:pt x="5606" y="61377"/>
                        <a:pt x="5456" y="61377"/>
                      </a:cubicBezTo>
                      <a:cubicBezTo>
                        <a:pt x="5243" y="61377"/>
                        <a:pt x="4989" y="61398"/>
                        <a:pt x="4660" y="61499"/>
                      </a:cubicBezTo>
                      <a:cubicBezTo>
                        <a:pt x="3823" y="61757"/>
                        <a:pt x="3666" y="61973"/>
                        <a:pt x="2532" y="61973"/>
                      </a:cubicBezTo>
                      <a:cubicBezTo>
                        <a:pt x="2375" y="61973"/>
                        <a:pt x="2199" y="61968"/>
                        <a:pt x="2001" y="61960"/>
                      </a:cubicBezTo>
                      <a:cubicBezTo>
                        <a:pt x="1223" y="61928"/>
                        <a:pt x="532" y="61920"/>
                        <a:pt x="9" y="61888"/>
                      </a:cubicBezTo>
                      <a:lnTo>
                        <a:pt x="9" y="61968"/>
                      </a:lnTo>
                      <a:cubicBezTo>
                        <a:pt x="780" y="62014"/>
                        <a:pt x="1693" y="62143"/>
                        <a:pt x="2553" y="62143"/>
                      </a:cubicBezTo>
                      <a:cubicBezTo>
                        <a:pt x="2578" y="62143"/>
                        <a:pt x="2603" y="62143"/>
                        <a:pt x="2628" y="62142"/>
                      </a:cubicBezTo>
                      <a:cubicBezTo>
                        <a:pt x="3946" y="62126"/>
                        <a:pt x="5089" y="61666"/>
                        <a:pt x="5803" y="61595"/>
                      </a:cubicBezTo>
                      <a:cubicBezTo>
                        <a:pt x="5886" y="61586"/>
                        <a:pt x="5968" y="61582"/>
                        <a:pt x="6047" y="61582"/>
                      </a:cubicBezTo>
                      <a:cubicBezTo>
                        <a:pt x="6647" y="61582"/>
                        <a:pt x="7114" y="61806"/>
                        <a:pt x="7184" y="62023"/>
                      </a:cubicBezTo>
                      <a:cubicBezTo>
                        <a:pt x="7263" y="62261"/>
                        <a:pt x="7549" y="62515"/>
                        <a:pt x="7827" y="62793"/>
                      </a:cubicBezTo>
                      <a:cubicBezTo>
                        <a:pt x="8113" y="63071"/>
                        <a:pt x="7216" y="63381"/>
                        <a:pt x="6414" y="63833"/>
                      </a:cubicBezTo>
                      <a:cubicBezTo>
                        <a:pt x="5795" y="64166"/>
                        <a:pt x="5152" y="64444"/>
                        <a:pt x="4493" y="64682"/>
                      </a:cubicBezTo>
                      <a:cubicBezTo>
                        <a:pt x="3874" y="64920"/>
                        <a:pt x="3874" y="65222"/>
                        <a:pt x="3485" y="65452"/>
                      </a:cubicBezTo>
                      <a:cubicBezTo>
                        <a:pt x="3322" y="65550"/>
                        <a:pt x="3152" y="65585"/>
                        <a:pt x="2949" y="65585"/>
                      </a:cubicBezTo>
                      <a:cubicBezTo>
                        <a:pt x="2657" y="65585"/>
                        <a:pt x="2296" y="65513"/>
                        <a:pt x="1787" y="65452"/>
                      </a:cubicBezTo>
                      <a:cubicBezTo>
                        <a:pt x="1465" y="65419"/>
                        <a:pt x="1187" y="65408"/>
                        <a:pt x="924" y="65408"/>
                      </a:cubicBezTo>
                      <a:cubicBezTo>
                        <a:pt x="615" y="65408"/>
                        <a:pt x="326" y="65424"/>
                        <a:pt x="9" y="65436"/>
                      </a:cubicBezTo>
                      <a:lnTo>
                        <a:pt x="9" y="65540"/>
                      </a:lnTo>
                      <a:cubicBezTo>
                        <a:pt x="1652" y="65571"/>
                        <a:pt x="3295" y="65809"/>
                        <a:pt x="3930" y="66087"/>
                      </a:cubicBezTo>
                      <a:cubicBezTo>
                        <a:pt x="4636" y="66397"/>
                        <a:pt x="5549" y="66302"/>
                        <a:pt x="6438" y="66333"/>
                      </a:cubicBezTo>
                      <a:cubicBezTo>
                        <a:pt x="7335" y="66357"/>
                        <a:pt x="7168" y="66786"/>
                        <a:pt x="7168" y="66786"/>
                      </a:cubicBezTo>
                      <a:cubicBezTo>
                        <a:pt x="7041" y="67008"/>
                        <a:pt x="6898" y="67222"/>
                        <a:pt x="6740" y="67437"/>
                      </a:cubicBezTo>
                      <a:cubicBezTo>
                        <a:pt x="6219" y="68154"/>
                        <a:pt x="5519" y="68323"/>
                        <a:pt x="4336" y="68323"/>
                      </a:cubicBezTo>
                      <a:cubicBezTo>
                        <a:pt x="4131" y="68323"/>
                        <a:pt x="3911" y="68318"/>
                        <a:pt x="3676" y="68310"/>
                      </a:cubicBezTo>
                      <a:cubicBezTo>
                        <a:pt x="2072" y="68254"/>
                        <a:pt x="1890" y="67992"/>
                        <a:pt x="905" y="67651"/>
                      </a:cubicBezTo>
                      <a:cubicBezTo>
                        <a:pt x="612" y="67556"/>
                        <a:pt x="310" y="67476"/>
                        <a:pt x="9" y="67421"/>
                      </a:cubicBezTo>
                      <a:lnTo>
                        <a:pt x="9" y="67810"/>
                      </a:lnTo>
                      <a:cubicBezTo>
                        <a:pt x="151" y="67841"/>
                        <a:pt x="310" y="67873"/>
                        <a:pt x="493" y="67913"/>
                      </a:cubicBezTo>
                      <a:cubicBezTo>
                        <a:pt x="1636" y="68159"/>
                        <a:pt x="2207" y="68421"/>
                        <a:pt x="2628" y="68469"/>
                      </a:cubicBezTo>
                      <a:cubicBezTo>
                        <a:pt x="3057" y="68508"/>
                        <a:pt x="3445" y="68508"/>
                        <a:pt x="3676" y="68540"/>
                      </a:cubicBezTo>
                      <a:cubicBezTo>
                        <a:pt x="4295" y="68643"/>
                        <a:pt x="4596" y="68826"/>
                        <a:pt x="4334" y="69262"/>
                      </a:cubicBezTo>
                      <a:cubicBezTo>
                        <a:pt x="4073" y="69691"/>
                        <a:pt x="3898" y="70278"/>
                        <a:pt x="3961" y="70747"/>
                      </a:cubicBezTo>
                      <a:cubicBezTo>
                        <a:pt x="4025" y="71215"/>
                        <a:pt x="4525" y="71326"/>
                        <a:pt x="5350" y="71548"/>
                      </a:cubicBezTo>
                      <a:cubicBezTo>
                        <a:pt x="6168" y="71778"/>
                        <a:pt x="6652" y="71977"/>
                        <a:pt x="5827" y="72580"/>
                      </a:cubicBezTo>
                      <a:cubicBezTo>
                        <a:pt x="5158" y="73062"/>
                        <a:pt x="4375" y="73175"/>
                        <a:pt x="3430" y="73175"/>
                      </a:cubicBezTo>
                      <a:cubicBezTo>
                        <a:pt x="3209" y="73175"/>
                        <a:pt x="2979" y="73169"/>
                        <a:pt x="2739" y="73160"/>
                      </a:cubicBezTo>
                      <a:cubicBezTo>
                        <a:pt x="2512" y="73150"/>
                        <a:pt x="2312" y="73145"/>
                        <a:pt x="2129" y="73145"/>
                      </a:cubicBezTo>
                      <a:cubicBezTo>
                        <a:pt x="1395" y="73145"/>
                        <a:pt x="923" y="73231"/>
                        <a:pt x="9" y="73485"/>
                      </a:cubicBezTo>
                      <a:lnTo>
                        <a:pt x="9" y="73747"/>
                      </a:lnTo>
                      <a:cubicBezTo>
                        <a:pt x="612" y="73541"/>
                        <a:pt x="1175" y="73374"/>
                        <a:pt x="2017" y="73350"/>
                      </a:cubicBezTo>
                      <a:cubicBezTo>
                        <a:pt x="2643" y="73332"/>
                        <a:pt x="2959" y="73314"/>
                        <a:pt x="3180" y="73314"/>
                      </a:cubicBezTo>
                      <a:cubicBezTo>
                        <a:pt x="3443" y="73314"/>
                        <a:pt x="3572" y="73340"/>
                        <a:pt x="3930" y="73421"/>
                      </a:cubicBezTo>
                      <a:cubicBezTo>
                        <a:pt x="4493" y="73548"/>
                        <a:pt x="4327" y="73818"/>
                        <a:pt x="4303" y="74215"/>
                      </a:cubicBezTo>
                      <a:cubicBezTo>
                        <a:pt x="4271" y="74612"/>
                        <a:pt x="4962" y="74993"/>
                        <a:pt x="4406" y="75438"/>
                      </a:cubicBezTo>
                      <a:cubicBezTo>
                        <a:pt x="4173" y="75624"/>
                        <a:pt x="3978" y="75657"/>
                        <a:pt x="3754" y="75657"/>
                      </a:cubicBezTo>
                      <a:cubicBezTo>
                        <a:pt x="3631" y="75657"/>
                        <a:pt x="3499" y="75647"/>
                        <a:pt x="3347" y="75647"/>
                      </a:cubicBezTo>
                      <a:cubicBezTo>
                        <a:pt x="3116" y="75647"/>
                        <a:pt x="2839" y="75670"/>
                        <a:pt x="2477" y="75787"/>
                      </a:cubicBezTo>
                      <a:cubicBezTo>
                        <a:pt x="1561" y="76095"/>
                        <a:pt x="1399" y="76335"/>
                        <a:pt x="132" y="76335"/>
                      </a:cubicBezTo>
                      <a:cubicBezTo>
                        <a:pt x="92" y="76335"/>
                        <a:pt x="51" y="76335"/>
                        <a:pt x="9" y="76335"/>
                      </a:cubicBezTo>
                      <a:lnTo>
                        <a:pt x="9" y="76517"/>
                      </a:lnTo>
                      <a:cubicBezTo>
                        <a:pt x="72" y="76517"/>
                        <a:pt x="139" y="76521"/>
                        <a:pt x="203" y="76521"/>
                      </a:cubicBezTo>
                      <a:cubicBezTo>
                        <a:pt x="234" y="76521"/>
                        <a:pt x="265" y="76520"/>
                        <a:pt x="294" y="76517"/>
                      </a:cubicBezTo>
                      <a:cubicBezTo>
                        <a:pt x="1707" y="76501"/>
                        <a:pt x="2937" y="75977"/>
                        <a:pt x="3707" y="75898"/>
                      </a:cubicBezTo>
                      <a:cubicBezTo>
                        <a:pt x="3801" y="75887"/>
                        <a:pt x="3892" y="75882"/>
                        <a:pt x="3980" y="75882"/>
                      </a:cubicBezTo>
                      <a:cubicBezTo>
                        <a:pt x="4615" y="75882"/>
                        <a:pt x="5106" y="76138"/>
                        <a:pt x="5176" y="76382"/>
                      </a:cubicBezTo>
                      <a:cubicBezTo>
                        <a:pt x="5263" y="76660"/>
                        <a:pt x="5565" y="76962"/>
                        <a:pt x="5866" y="77279"/>
                      </a:cubicBezTo>
                      <a:cubicBezTo>
                        <a:pt x="6168" y="77597"/>
                        <a:pt x="5200" y="77954"/>
                        <a:pt x="4334" y="78478"/>
                      </a:cubicBezTo>
                      <a:cubicBezTo>
                        <a:pt x="3461" y="79002"/>
                        <a:pt x="2263" y="79470"/>
                        <a:pt x="2263" y="79470"/>
                      </a:cubicBezTo>
                      <a:cubicBezTo>
                        <a:pt x="1596" y="79740"/>
                        <a:pt x="1588" y="80089"/>
                        <a:pt x="1167" y="80359"/>
                      </a:cubicBezTo>
                      <a:cubicBezTo>
                        <a:pt x="994" y="80470"/>
                        <a:pt x="812" y="80509"/>
                        <a:pt x="595" y="80509"/>
                      </a:cubicBezTo>
                      <a:cubicBezTo>
                        <a:pt x="426" y="80509"/>
                        <a:pt x="235" y="80485"/>
                        <a:pt x="9" y="80454"/>
                      </a:cubicBezTo>
                      <a:lnTo>
                        <a:pt x="9" y="80676"/>
                      </a:lnTo>
                      <a:cubicBezTo>
                        <a:pt x="723" y="80787"/>
                        <a:pt x="1310" y="80938"/>
                        <a:pt x="1644" y="81089"/>
                      </a:cubicBezTo>
                      <a:cubicBezTo>
                        <a:pt x="2182" y="81344"/>
                        <a:pt x="2834" y="81360"/>
                        <a:pt x="3513" y="81360"/>
                      </a:cubicBezTo>
                      <a:cubicBezTo>
                        <a:pt x="3612" y="81360"/>
                        <a:pt x="3711" y="81360"/>
                        <a:pt x="3810" y="81360"/>
                      </a:cubicBezTo>
                      <a:cubicBezTo>
                        <a:pt x="3985" y="81360"/>
                        <a:pt x="4160" y="81361"/>
                        <a:pt x="4334" y="81367"/>
                      </a:cubicBezTo>
                      <a:cubicBezTo>
                        <a:pt x="5295" y="81399"/>
                        <a:pt x="5112" y="81891"/>
                        <a:pt x="5112" y="81891"/>
                      </a:cubicBezTo>
                      <a:cubicBezTo>
                        <a:pt x="4969" y="82153"/>
                        <a:pt x="4811" y="82399"/>
                        <a:pt x="4644" y="82645"/>
                      </a:cubicBezTo>
                      <a:cubicBezTo>
                        <a:pt x="4079" y="83465"/>
                        <a:pt x="3332" y="83670"/>
                        <a:pt x="2069" y="83670"/>
                      </a:cubicBezTo>
                      <a:cubicBezTo>
                        <a:pt x="1841" y="83670"/>
                        <a:pt x="1597" y="83664"/>
                        <a:pt x="1334" y="83653"/>
                      </a:cubicBezTo>
                      <a:cubicBezTo>
                        <a:pt x="890" y="83645"/>
                        <a:pt x="445" y="83597"/>
                        <a:pt x="9" y="83502"/>
                      </a:cubicBezTo>
                      <a:lnTo>
                        <a:pt x="9" y="83796"/>
                      </a:lnTo>
                      <a:cubicBezTo>
                        <a:pt x="80" y="83812"/>
                        <a:pt x="151" y="83828"/>
                        <a:pt x="215" y="83835"/>
                      </a:cubicBezTo>
                      <a:cubicBezTo>
                        <a:pt x="667" y="83891"/>
                        <a:pt x="1096" y="83883"/>
                        <a:pt x="1342" y="83923"/>
                      </a:cubicBezTo>
                      <a:cubicBezTo>
                        <a:pt x="2001" y="84042"/>
                        <a:pt x="2326" y="84248"/>
                        <a:pt x="2033" y="84748"/>
                      </a:cubicBezTo>
                      <a:cubicBezTo>
                        <a:pt x="1747" y="85248"/>
                        <a:pt x="1556" y="85931"/>
                        <a:pt x="1620" y="86479"/>
                      </a:cubicBezTo>
                      <a:cubicBezTo>
                        <a:pt x="1675" y="87026"/>
                        <a:pt x="2223" y="87145"/>
                        <a:pt x="3104" y="87407"/>
                      </a:cubicBezTo>
                      <a:cubicBezTo>
                        <a:pt x="3993" y="87669"/>
                        <a:pt x="4501" y="87899"/>
                        <a:pt x="3612" y="88598"/>
                      </a:cubicBezTo>
                      <a:cubicBezTo>
                        <a:pt x="2895" y="89150"/>
                        <a:pt x="2057" y="89286"/>
                        <a:pt x="1056" y="89286"/>
                      </a:cubicBezTo>
                      <a:cubicBezTo>
                        <a:pt x="805" y="89286"/>
                        <a:pt x="543" y="89277"/>
                        <a:pt x="270" y="89265"/>
                      </a:cubicBezTo>
                      <a:lnTo>
                        <a:pt x="9" y="89257"/>
                      </a:lnTo>
                      <a:lnTo>
                        <a:pt x="9" y="89471"/>
                      </a:lnTo>
                      <a:cubicBezTo>
                        <a:pt x="361" y="89459"/>
                        <a:pt x="581" y="89450"/>
                        <a:pt x="750" y="89450"/>
                      </a:cubicBezTo>
                      <a:cubicBezTo>
                        <a:pt x="1033" y="89450"/>
                        <a:pt x="1173" y="89477"/>
                        <a:pt x="1556" y="89566"/>
                      </a:cubicBezTo>
                      <a:cubicBezTo>
                        <a:pt x="2175" y="89717"/>
                        <a:pt x="1985" y="90027"/>
                        <a:pt x="1945" y="90487"/>
                      </a:cubicBezTo>
                      <a:cubicBezTo>
                        <a:pt x="1906" y="90947"/>
                        <a:pt x="2644" y="91384"/>
                        <a:pt x="2041" y="91908"/>
                      </a:cubicBezTo>
                      <a:cubicBezTo>
                        <a:pt x="1788" y="92127"/>
                        <a:pt x="1576" y="92166"/>
                        <a:pt x="1335" y="92166"/>
                      </a:cubicBezTo>
                      <a:cubicBezTo>
                        <a:pt x="1203" y="92166"/>
                        <a:pt x="1062" y="92154"/>
                        <a:pt x="900" y="92154"/>
                      </a:cubicBezTo>
                      <a:cubicBezTo>
                        <a:pt x="661" y="92154"/>
                        <a:pt x="376" y="92179"/>
                        <a:pt x="9" y="92305"/>
                      </a:cubicBezTo>
                      <a:lnTo>
                        <a:pt x="9" y="92749"/>
                      </a:lnTo>
                      <a:cubicBezTo>
                        <a:pt x="501" y="92614"/>
                        <a:pt x="937" y="92487"/>
                        <a:pt x="1279" y="92440"/>
                      </a:cubicBezTo>
                      <a:cubicBezTo>
                        <a:pt x="1375" y="92429"/>
                        <a:pt x="1470" y="92423"/>
                        <a:pt x="1561" y="92423"/>
                      </a:cubicBezTo>
                      <a:cubicBezTo>
                        <a:pt x="2259" y="92423"/>
                        <a:pt x="2789" y="92723"/>
                        <a:pt x="2866" y="93011"/>
                      </a:cubicBezTo>
                      <a:cubicBezTo>
                        <a:pt x="2945" y="93329"/>
                        <a:pt x="3271" y="93678"/>
                        <a:pt x="3596" y="94043"/>
                      </a:cubicBezTo>
                      <a:cubicBezTo>
                        <a:pt x="3914" y="94408"/>
                        <a:pt x="2874" y="94829"/>
                        <a:pt x="1929" y="95432"/>
                      </a:cubicBezTo>
                      <a:cubicBezTo>
                        <a:pt x="1310" y="95813"/>
                        <a:pt x="675" y="96154"/>
                        <a:pt x="9" y="96440"/>
                      </a:cubicBezTo>
                      <a:lnTo>
                        <a:pt x="9" y="96670"/>
                      </a:lnTo>
                      <a:cubicBezTo>
                        <a:pt x="136" y="96607"/>
                        <a:pt x="215" y="96583"/>
                        <a:pt x="215" y="96583"/>
                      </a:cubicBezTo>
                      <a:cubicBezTo>
                        <a:pt x="755" y="96400"/>
                        <a:pt x="1271" y="96178"/>
                        <a:pt x="1779" y="95932"/>
                      </a:cubicBezTo>
                      <a:cubicBezTo>
                        <a:pt x="2739" y="95464"/>
                        <a:pt x="3461" y="95115"/>
                        <a:pt x="4128" y="94567"/>
                      </a:cubicBezTo>
                      <a:cubicBezTo>
                        <a:pt x="4589" y="94178"/>
                        <a:pt x="4868" y="94120"/>
                        <a:pt x="4993" y="94120"/>
                      </a:cubicBezTo>
                      <a:cubicBezTo>
                        <a:pt x="5047" y="94120"/>
                        <a:pt x="5073" y="94130"/>
                        <a:pt x="5073" y="94130"/>
                      </a:cubicBezTo>
                      <a:cubicBezTo>
                        <a:pt x="5073" y="94130"/>
                        <a:pt x="6462" y="94273"/>
                        <a:pt x="6470" y="94916"/>
                      </a:cubicBezTo>
                      <a:cubicBezTo>
                        <a:pt x="6422" y="95686"/>
                        <a:pt x="6636" y="96583"/>
                        <a:pt x="6636" y="96583"/>
                      </a:cubicBezTo>
                      <a:cubicBezTo>
                        <a:pt x="6684" y="96789"/>
                        <a:pt x="6914" y="97480"/>
                        <a:pt x="7152" y="97726"/>
                      </a:cubicBezTo>
                      <a:cubicBezTo>
                        <a:pt x="7390" y="97972"/>
                        <a:pt x="7454" y="98163"/>
                        <a:pt x="7406" y="98361"/>
                      </a:cubicBezTo>
                      <a:cubicBezTo>
                        <a:pt x="7358" y="98532"/>
                        <a:pt x="6874" y="98544"/>
                        <a:pt x="6741" y="98544"/>
                      </a:cubicBezTo>
                      <a:cubicBezTo>
                        <a:pt x="6720" y="98544"/>
                        <a:pt x="6708" y="98544"/>
                        <a:pt x="6708" y="98544"/>
                      </a:cubicBezTo>
                      <a:lnTo>
                        <a:pt x="6724" y="98544"/>
                      </a:lnTo>
                      <a:cubicBezTo>
                        <a:pt x="5843" y="98385"/>
                        <a:pt x="4533" y="98361"/>
                        <a:pt x="4533" y="98361"/>
                      </a:cubicBezTo>
                      <a:cubicBezTo>
                        <a:pt x="4514" y="98361"/>
                        <a:pt x="4495" y="98360"/>
                        <a:pt x="4476" y="98360"/>
                      </a:cubicBezTo>
                      <a:cubicBezTo>
                        <a:pt x="4153" y="98360"/>
                        <a:pt x="3833" y="98423"/>
                        <a:pt x="3533" y="98536"/>
                      </a:cubicBezTo>
                      <a:cubicBezTo>
                        <a:pt x="3247" y="98623"/>
                        <a:pt x="1937" y="98623"/>
                        <a:pt x="969" y="98631"/>
                      </a:cubicBezTo>
                      <a:cubicBezTo>
                        <a:pt x="929" y="98632"/>
                        <a:pt x="888" y="98632"/>
                        <a:pt x="848" y="98632"/>
                      </a:cubicBezTo>
                      <a:cubicBezTo>
                        <a:pt x="569" y="98632"/>
                        <a:pt x="287" y="98609"/>
                        <a:pt x="16" y="98567"/>
                      </a:cubicBezTo>
                      <a:lnTo>
                        <a:pt x="16" y="98750"/>
                      </a:lnTo>
                      <a:cubicBezTo>
                        <a:pt x="357" y="98786"/>
                        <a:pt x="715" y="98789"/>
                        <a:pt x="1078" y="98789"/>
                      </a:cubicBezTo>
                      <a:cubicBezTo>
                        <a:pt x="1139" y="98789"/>
                        <a:pt x="1199" y="98789"/>
                        <a:pt x="1260" y="98789"/>
                      </a:cubicBezTo>
                      <a:cubicBezTo>
                        <a:pt x="1473" y="98789"/>
                        <a:pt x="1686" y="98790"/>
                        <a:pt x="1898" y="98798"/>
                      </a:cubicBezTo>
                      <a:cubicBezTo>
                        <a:pt x="2930" y="98837"/>
                        <a:pt x="2731" y="99409"/>
                        <a:pt x="2731" y="99409"/>
                      </a:cubicBezTo>
                      <a:cubicBezTo>
                        <a:pt x="2620" y="99615"/>
                        <a:pt x="2469" y="99893"/>
                        <a:pt x="2223" y="100282"/>
                      </a:cubicBezTo>
                      <a:cubicBezTo>
                        <a:pt x="1691" y="101091"/>
                        <a:pt x="1032" y="101385"/>
                        <a:pt x="9" y="101457"/>
                      </a:cubicBezTo>
                      <a:lnTo>
                        <a:pt x="9" y="102615"/>
                      </a:lnTo>
                      <a:cubicBezTo>
                        <a:pt x="461" y="102274"/>
                        <a:pt x="1088" y="102052"/>
                        <a:pt x="1755" y="101592"/>
                      </a:cubicBezTo>
                      <a:cubicBezTo>
                        <a:pt x="2803" y="100845"/>
                        <a:pt x="2993" y="99829"/>
                        <a:pt x="3223" y="99218"/>
                      </a:cubicBezTo>
                      <a:cubicBezTo>
                        <a:pt x="3445" y="98615"/>
                        <a:pt x="4509" y="98544"/>
                        <a:pt x="4509" y="98544"/>
                      </a:cubicBezTo>
                      <a:cubicBezTo>
                        <a:pt x="4566" y="98542"/>
                        <a:pt x="4624" y="98541"/>
                        <a:pt x="4684" y="98541"/>
                      </a:cubicBezTo>
                      <a:cubicBezTo>
                        <a:pt x="6472" y="98541"/>
                        <a:pt x="9352" y="99223"/>
                        <a:pt x="10335" y="99845"/>
                      </a:cubicBezTo>
                      <a:cubicBezTo>
                        <a:pt x="11026" y="100274"/>
                        <a:pt x="11065" y="100703"/>
                        <a:pt x="11018" y="100933"/>
                      </a:cubicBezTo>
                      <a:cubicBezTo>
                        <a:pt x="10954" y="101044"/>
                        <a:pt x="10931" y="101171"/>
                        <a:pt x="10962" y="101298"/>
                      </a:cubicBezTo>
                      <a:cubicBezTo>
                        <a:pt x="11089" y="101774"/>
                        <a:pt x="11200" y="102044"/>
                        <a:pt x="10288" y="102536"/>
                      </a:cubicBezTo>
                      <a:cubicBezTo>
                        <a:pt x="9367" y="103036"/>
                        <a:pt x="8724" y="103631"/>
                        <a:pt x="7851" y="104179"/>
                      </a:cubicBezTo>
                      <a:lnTo>
                        <a:pt x="7803" y="104211"/>
                      </a:lnTo>
                      <a:cubicBezTo>
                        <a:pt x="7803" y="104211"/>
                        <a:pt x="7335" y="104600"/>
                        <a:pt x="6279" y="104846"/>
                      </a:cubicBezTo>
                      <a:cubicBezTo>
                        <a:pt x="5216" y="105084"/>
                        <a:pt x="3644" y="105251"/>
                        <a:pt x="3644" y="105251"/>
                      </a:cubicBezTo>
                      <a:cubicBezTo>
                        <a:pt x="2756" y="105395"/>
                        <a:pt x="1856" y="105467"/>
                        <a:pt x="954" y="105467"/>
                      </a:cubicBezTo>
                      <a:cubicBezTo>
                        <a:pt x="864" y="105467"/>
                        <a:pt x="773" y="105466"/>
                        <a:pt x="683" y="105465"/>
                      </a:cubicBezTo>
                      <a:cubicBezTo>
                        <a:pt x="461" y="105457"/>
                        <a:pt x="231" y="105425"/>
                        <a:pt x="9" y="105362"/>
                      </a:cubicBezTo>
                      <a:lnTo>
                        <a:pt x="9" y="105695"/>
                      </a:lnTo>
                      <a:lnTo>
                        <a:pt x="493" y="105846"/>
                      </a:lnTo>
                      <a:cubicBezTo>
                        <a:pt x="1413" y="106148"/>
                        <a:pt x="1953" y="106410"/>
                        <a:pt x="1128" y="107156"/>
                      </a:cubicBezTo>
                      <a:lnTo>
                        <a:pt x="1739" y="107156"/>
                      </a:lnTo>
                      <a:cubicBezTo>
                        <a:pt x="1937" y="106989"/>
                        <a:pt x="2120" y="106806"/>
                        <a:pt x="2287" y="106608"/>
                      </a:cubicBezTo>
                      <a:cubicBezTo>
                        <a:pt x="2660" y="106156"/>
                        <a:pt x="3112" y="105775"/>
                        <a:pt x="3612" y="105473"/>
                      </a:cubicBezTo>
                      <a:cubicBezTo>
                        <a:pt x="3612" y="105473"/>
                        <a:pt x="3858" y="105354"/>
                        <a:pt x="4541" y="105306"/>
                      </a:cubicBezTo>
                      <a:cubicBezTo>
                        <a:pt x="4702" y="105295"/>
                        <a:pt x="4906" y="105284"/>
                        <a:pt x="5129" y="105284"/>
                      </a:cubicBezTo>
                      <a:cubicBezTo>
                        <a:pt x="5845" y="105284"/>
                        <a:pt x="6752" y="105401"/>
                        <a:pt x="7049" y="106013"/>
                      </a:cubicBezTo>
                      <a:cubicBezTo>
                        <a:pt x="7113" y="106219"/>
                        <a:pt x="7240" y="106410"/>
                        <a:pt x="7406" y="106552"/>
                      </a:cubicBezTo>
                      <a:cubicBezTo>
                        <a:pt x="7708" y="106814"/>
                        <a:pt x="7970" y="106989"/>
                        <a:pt x="8208" y="107164"/>
                      </a:cubicBezTo>
                      <a:lnTo>
                        <a:pt x="8660" y="107164"/>
                      </a:lnTo>
                      <a:cubicBezTo>
                        <a:pt x="8549" y="107060"/>
                        <a:pt x="8454" y="106989"/>
                        <a:pt x="8359" y="106894"/>
                      </a:cubicBezTo>
                      <a:cubicBezTo>
                        <a:pt x="8089" y="106640"/>
                        <a:pt x="7049" y="105656"/>
                        <a:pt x="8033" y="104679"/>
                      </a:cubicBezTo>
                      <a:cubicBezTo>
                        <a:pt x="9026" y="103703"/>
                        <a:pt x="8843" y="103655"/>
                        <a:pt x="10018" y="103131"/>
                      </a:cubicBezTo>
                      <a:cubicBezTo>
                        <a:pt x="11192" y="102608"/>
                        <a:pt x="11431" y="102163"/>
                        <a:pt x="11526" y="101568"/>
                      </a:cubicBezTo>
                      <a:cubicBezTo>
                        <a:pt x="11610" y="101040"/>
                        <a:pt x="11801" y="100307"/>
                        <a:pt x="13654" y="100307"/>
                      </a:cubicBezTo>
                      <a:cubicBezTo>
                        <a:pt x="13893" y="100307"/>
                        <a:pt x="14158" y="100319"/>
                        <a:pt x="14455" y="100345"/>
                      </a:cubicBezTo>
                      <a:cubicBezTo>
                        <a:pt x="15606" y="100456"/>
                        <a:pt x="16519" y="100726"/>
                        <a:pt x="16971" y="101639"/>
                      </a:cubicBezTo>
                      <a:cubicBezTo>
                        <a:pt x="17415" y="102552"/>
                        <a:pt x="17812" y="103020"/>
                        <a:pt x="18463" y="103425"/>
                      </a:cubicBezTo>
                      <a:cubicBezTo>
                        <a:pt x="19114" y="103830"/>
                        <a:pt x="20114" y="104552"/>
                        <a:pt x="19876" y="105290"/>
                      </a:cubicBezTo>
                      <a:cubicBezTo>
                        <a:pt x="19638" y="106029"/>
                        <a:pt x="19154" y="106219"/>
                        <a:pt x="18844" y="106759"/>
                      </a:cubicBezTo>
                      <a:cubicBezTo>
                        <a:pt x="18773" y="106886"/>
                        <a:pt x="18717" y="107021"/>
                        <a:pt x="18670" y="107156"/>
                      </a:cubicBezTo>
                      <a:lnTo>
                        <a:pt x="19313" y="107156"/>
                      </a:lnTo>
                      <a:cubicBezTo>
                        <a:pt x="19749" y="106608"/>
                        <a:pt x="20289" y="106156"/>
                        <a:pt x="20900" y="105822"/>
                      </a:cubicBezTo>
                      <a:cubicBezTo>
                        <a:pt x="21503" y="105513"/>
                        <a:pt x="21860" y="104640"/>
                        <a:pt x="22067" y="104084"/>
                      </a:cubicBezTo>
                      <a:cubicBezTo>
                        <a:pt x="22273" y="103520"/>
                        <a:pt x="22718" y="103425"/>
                        <a:pt x="22630" y="102909"/>
                      </a:cubicBezTo>
                      <a:cubicBezTo>
                        <a:pt x="22543" y="102401"/>
                        <a:pt x="22488" y="101282"/>
                        <a:pt x="23138" y="100925"/>
                      </a:cubicBezTo>
                      <a:cubicBezTo>
                        <a:pt x="23460" y="100748"/>
                        <a:pt x="23729" y="100663"/>
                        <a:pt x="24084" y="100663"/>
                      </a:cubicBezTo>
                      <a:cubicBezTo>
                        <a:pt x="24446" y="100663"/>
                        <a:pt x="24897" y="100752"/>
                        <a:pt x="25583" y="100925"/>
                      </a:cubicBezTo>
                      <a:cubicBezTo>
                        <a:pt x="26948" y="101258"/>
                        <a:pt x="27655" y="101607"/>
                        <a:pt x="28147" y="101671"/>
                      </a:cubicBezTo>
                      <a:cubicBezTo>
                        <a:pt x="28647" y="101734"/>
                        <a:pt x="29099" y="101726"/>
                        <a:pt x="29377" y="101774"/>
                      </a:cubicBezTo>
                      <a:cubicBezTo>
                        <a:pt x="30108" y="101909"/>
                        <a:pt x="30489" y="102155"/>
                        <a:pt x="30242" y="102742"/>
                      </a:cubicBezTo>
                      <a:cubicBezTo>
                        <a:pt x="30004" y="103330"/>
                        <a:pt x="29885" y="104124"/>
                        <a:pt x="30028" y="104759"/>
                      </a:cubicBezTo>
                      <a:cubicBezTo>
                        <a:pt x="30171" y="105402"/>
                        <a:pt x="30774" y="105544"/>
                        <a:pt x="31766" y="105854"/>
                      </a:cubicBezTo>
                      <a:cubicBezTo>
                        <a:pt x="32727" y="106148"/>
                        <a:pt x="33298" y="106418"/>
                        <a:pt x="32560" y="107164"/>
                      </a:cubicBezTo>
                      <a:lnTo>
                        <a:pt x="33171" y="107164"/>
                      </a:lnTo>
                      <a:cubicBezTo>
                        <a:pt x="33346" y="106997"/>
                        <a:pt x="33513" y="106814"/>
                        <a:pt x="33656" y="106616"/>
                      </a:cubicBezTo>
                      <a:cubicBezTo>
                        <a:pt x="33973" y="106164"/>
                        <a:pt x="34370" y="105767"/>
                        <a:pt x="34838" y="105473"/>
                      </a:cubicBezTo>
                      <a:cubicBezTo>
                        <a:pt x="34838" y="105473"/>
                        <a:pt x="35076" y="105354"/>
                        <a:pt x="35751" y="105306"/>
                      </a:cubicBezTo>
                      <a:cubicBezTo>
                        <a:pt x="35911" y="105295"/>
                        <a:pt x="36113" y="105284"/>
                        <a:pt x="36335" y="105284"/>
                      </a:cubicBezTo>
                      <a:cubicBezTo>
                        <a:pt x="37050" y="105284"/>
                        <a:pt x="37971" y="105401"/>
                        <a:pt x="38347" y="106013"/>
                      </a:cubicBezTo>
                      <a:cubicBezTo>
                        <a:pt x="38442" y="106219"/>
                        <a:pt x="38585" y="106410"/>
                        <a:pt x="38775" y="106552"/>
                      </a:cubicBezTo>
                      <a:cubicBezTo>
                        <a:pt x="39109" y="106814"/>
                        <a:pt x="39394" y="106989"/>
                        <a:pt x="39656" y="107164"/>
                      </a:cubicBezTo>
                      <a:lnTo>
                        <a:pt x="40109" y="107164"/>
                      </a:lnTo>
                      <a:cubicBezTo>
                        <a:pt x="39982" y="107060"/>
                        <a:pt x="39879" y="106989"/>
                        <a:pt x="39767" y="106894"/>
                      </a:cubicBezTo>
                      <a:cubicBezTo>
                        <a:pt x="39474" y="106640"/>
                        <a:pt x="38299" y="105656"/>
                        <a:pt x="39164" y="104679"/>
                      </a:cubicBezTo>
                      <a:cubicBezTo>
                        <a:pt x="40021" y="103703"/>
                        <a:pt x="39839" y="103655"/>
                        <a:pt x="40950" y="103131"/>
                      </a:cubicBezTo>
                      <a:cubicBezTo>
                        <a:pt x="42053" y="102608"/>
                        <a:pt x="42228" y="102163"/>
                        <a:pt x="42252" y="101568"/>
                      </a:cubicBezTo>
                      <a:cubicBezTo>
                        <a:pt x="42266" y="101040"/>
                        <a:pt x="42361" y="100307"/>
                        <a:pt x="44216" y="100307"/>
                      </a:cubicBezTo>
                      <a:cubicBezTo>
                        <a:pt x="44454" y="100307"/>
                        <a:pt x="44722" y="100319"/>
                        <a:pt x="45022" y="100345"/>
                      </a:cubicBezTo>
                      <a:cubicBezTo>
                        <a:pt x="46189" y="100456"/>
                        <a:pt x="47141" y="100726"/>
                        <a:pt x="47705" y="101639"/>
                      </a:cubicBezTo>
                      <a:cubicBezTo>
                        <a:pt x="48276" y="102552"/>
                        <a:pt x="48729" y="103020"/>
                        <a:pt x="49427" y="103425"/>
                      </a:cubicBezTo>
                      <a:cubicBezTo>
                        <a:pt x="50134" y="103830"/>
                        <a:pt x="51229" y="104552"/>
                        <a:pt x="51086" y="105290"/>
                      </a:cubicBezTo>
                      <a:cubicBezTo>
                        <a:pt x="50936" y="106029"/>
                        <a:pt x="50483" y="106219"/>
                        <a:pt x="50245" y="106759"/>
                      </a:cubicBezTo>
                      <a:cubicBezTo>
                        <a:pt x="50189" y="106886"/>
                        <a:pt x="50150" y="107021"/>
                        <a:pt x="50118" y="107156"/>
                      </a:cubicBezTo>
                      <a:lnTo>
                        <a:pt x="50761" y="107156"/>
                      </a:lnTo>
                      <a:cubicBezTo>
                        <a:pt x="51126" y="106608"/>
                        <a:pt x="51610" y="106148"/>
                        <a:pt x="52174" y="105822"/>
                      </a:cubicBezTo>
                      <a:cubicBezTo>
                        <a:pt x="52737" y="105513"/>
                        <a:pt x="52983" y="104640"/>
                        <a:pt x="53118" y="104084"/>
                      </a:cubicBezTo>
                      <a:cubicBezTo>
                        <a:pt x="53253" y="103520"/>
                        <a:pt x="53690" y="103425"/>
                        <a:pt x="53531" y="102909"/>
                      </a:cubicBezTo>
                      <a:cubicBezTo>
                        <a:pt x="53372" y="102401"/>
                        <a:pt x="53174" y="101282"/>
                        <a:pt x="53777" y="100925"/>
                      </a:cubicBezTo>
                      <a:cubicBezTo>
                        <a:pt x="54075" y="100748"/>
                        <a:pt x="54335" y="100663"/>
                        <a:pt x="54691" y="100663"/>
                      </a:cubicBezTo>
                      <a:cubicBezTo>
                        <a:pt x="55055" y="100663"/>
                        <a:pt x="55519" y="100752"/>
                        <a:pt x="56230" y="100925"/>
                      </a:cubicBezTo>
                      <a:cubicBezTo>
                        <a:pt x="57635" y="101258"/>
                        <a:pt x="58381" y="101607"/>
                        <a:pt x="58889" y="101671"/>
                      </a:cubicBezTo>
                      <a:cubicBezTo>
                        <a:pt x="59397" y="101734"/>
                        <a:pt x="59849" y="101726"/>
                        <a:pt x="60135" y="101774"/>
                      </a:cubicBezTo>
                      <a:cubicBezTo>
                        <a:pt x="60881" y="101909"/>
                        <a:pt x="61286" y="102155"/>
                        <a:pt x="61127" y="102742"/>
                      </a:cubicBezTo>
                      <a:cubicBezTo>
                        <a:pt x="60945" y="103401"/>
                        <a:pt x="60961" y="104108"/>
                        <a:pt x="61167" y="104759"/>
                      </a:cubicBezTo>
                      <a:cubicBezTo>
                        <a:pt x="61397" y="105402"/>
                        <a:pt x="62016" y="105544"/>
                        <a:pt x="63048" y="105854"/>
                      </a:cubicBezTo>
                      <a:cubicBezTo>
                        <a:pt x="64040" y="106148"/>
                        <a:pt x="64652" y="106418"/>
                        <a:pt x="64017" y="107164"/>
                      </a:cubicBezTo>
                      <a:lnTo>
                        <a:pt x="64628" y="107164"/>
                      </a:lnTo>
                      <a:cubicBezTo>
                        <a:pt x="64786" y="106997"/>
                        <a:pt x="64921" y="106814"/>
                        <a:pt x="65040" y="106616"/>
                      </a:cubicBezTo>
                      <a:cubicBezTo>
                        <a:pt x="65294" y="106164"/>
                        <a:pt x="65644" y="105767"/>
                        <a:pt x="66072" y="105473"/>
                      </a:cubicBezTo>
                      <a:cubicBezTo>
                        <a:pt x="66072" y="105473"/>
                        <a:pt x="66287" y="105354"/>
                        <a:pt x="66953" y="105306"/>
                      </a:cubicBezTo>
                      <a:cubicBezTo>
                        <a:pt x="67111" y="105295"/>
                        <a:pt x="67312" y="105284"/>
                        <a:pt x="67534" y="105284"/>
                      </a:cubicBezTo>
                      <a:cubicBezTo>
                        <a:pt x="68250" y="105284"/>
                        <a:pt x="69190" y="105401"/>
                        <a:pt x="69644" y="106013"/>
                      </a:cubicBezTo>
                      <a:cubicBezTo>
                        <a:pt x="69771" y="106227"/>
                        <a:pt x="69938" y="106410"/>
                        <a:pt x="70144" y="106552"/>
                      </a:cubicBezTo>
                      <a:cubicBezTo>
                        <a:pt x="70517" y="106814"/>
                        <a:pt x="70819" y="106989"/>
                        <a:pt x="71105" y="107164"/>
                      </a:cubicBezTo>
                      <a:lnTo>
                        <a:pt x="71446" y="107164"/>
                      </a:lnTo>
                      <a:lnTo>
                        <a:pt x="71446" y="107084"/>
                      </a:lnTo>
                      <a:cubicBezTo>
                        <a:pt x="71359" y="107021"/>
                        <a:pt x="71271" y="106965"/>
                        <a:pt x="71184" y="106902"/>
                      </a:cubicBezTo>
                      <a:cubicBezTo>
                        <a:pt x="70851" y="106648"/>
                        <a:pt x="69557" y="105656"/>
                        <a:pt x="70295" y="104679"/>
                      </a:cubicBezTo>
                      <a:cubicBezTo>
                        <a:pt x="70898" y="103870"/>
                        <a:pt x="70875" y="103695"/>
                        <a:pt x="71454" y="103362"/>
                      </a:cubicBezTo>
                      <a:lnTo>
                        <a:pt x="71454" y="102925"/>
                      </a:lnTo>
                      <a:cubicBezTo>
                        <a:pt x="70946" y="103330"/>
                        <a:pt x="70525" y="103766"/>
                        <a:pt x="69978" y="104179"/>
                      </a:cubicBezTo>
                      <a:cubicBezTo>
                        <a:pt x="69962" y="104195"/>
                        <a:pt x="69954" y="104203"/>
                        <a:pt x="69938" y="104211"/>
                      </a:cubicBezTo>
                      <a:cubicBezTo>
                        <a:pt x="69938" y="104211"/>
                        <a:pt x="69573" y="104600"/>
                        <a:pt x="68581" y="104846"/>
                      </a:cubicBezTo>
                      <a:cubicBezTo>
                        <a:pt x="67580" y="105092"/>
                        <a:pt x="66049" y="105251"/>
                        <a:pt x="66049" y="105251"/>
                      </a:cubicBezTo>
                      <a:cubicBezTo>
                        <a:pt x="65175" y="105395"/>
                        <a:pt x="64296" y="105467"/>
                        <a:pt x="63415" y="105467"/>
                      </a:cubicBezTo>
                      <a:cubicBezTo>
                        <a:pt x="63327" y="105467"/>
                        <a:pt x="63239" y="105466"/>
                        <a:pt x="63151" y="105465"/>
                      </a:cubicBezTo>
                      <a:cubicBezTo>
                        <a:pt x="61564" y="105433"/>
                        <a:pt x="61278" y="104441"/>
                        <a:pt x="61342" y="103441"/>
                      </a:cubicBezTo>
                      <a:cubicBezTo>
                        <a:pt x="61405" y="102441"/>
                        <a:pt x="62350" y="102338"/>
                        <a:pt x="63215" y="101592"/>
                      </a:cubicBezTo>
                      <a:cubicBezTo>
                        <a:pt x="64080" y="100845"/>
                        <a:pt x="64009" y="99829"/>
                        <a:pt x="64072" y="99218"/>
                      </a:cubicBezTo>
                      <a:cubicBezTo>
                        <a:pt x="64136" y="98615"/>
                        <a:pt x="65183" y="98544"/>
                        <a:pt x="65183" y="98544"/>
                      </a:cubicBezTo>
                      <a:cubicBezTo>
                        <a:pt x="65240" y="98542"/>
                        <a:pt x="65298" y="98541"/>
                        <a:pt x="65358" y="98541"/>
                      </a:cubicBezTo>
                      <a:cubicBezTo>
                        <a:pt x="67150" y="98541"/>
                        <a:pt x="70206" y="99223"/>
                        <a:pt x="71351" y="99845"/>
                      </a:cubicBezTo>
                      <a:lnTo>
                        <a:pt x="71454" y="99901"/>
                      </a:lnTo>
                      <a:lnTo>
                        <a:pt x="71454" y="99742"/>
                      </a:lnTo>
                      <a:cubicBezTo>
                        <a:pt x="71057" y="99607"/>
                        <a:pt x="70946" y="99425"/>
                        <a:pt x="70454" y="99210"/>
                      </a:cubicBezTo>
                      <a:cubicBezTo>
                        <a:pt x="70271" y="99139"/>
                        <a:pt x="70097" y="99083"/>
                        <a:pt x="69906" y="99044"/>
                      </a:cubicBezTo>
                      <a:lnTo>
                        <a:pt x="69914" y="99044"/>
                      </a:lnTo>
                      <a:cubicBezTo>
                        <a:pt x="69160" y="98766"/>
                        <a:pt x="68462" y="98329"/>
                        <a:pt x="67882" y="97774"/>
                      </a:cubicBezTo>
                      <a:cubicBezTo>
                        <a:pt x="67549" y="97432"/>
                        <a:pt x="67295" y="97027"/>
                        <a:pt x="67120" y="96583"/>
                      </a:cubicBezTo>
                      <a:cubicBezTo>
                        <a:pt x="67120" y="96583"/>
                        <a:pt x="66557" y="94694"/>
                        <a:pt x="66779" y="94091"/>
                      </a:cubicBezTo>
                      <a:cubicBezTo>
                        <a:pt x="67001" y="93487"/>
                        <a:pt x="68263" y="93218"/>
                        <a:pt x="70382" y="93051"/>
                      </a:cubicBezTo>
                      <a:cubicBezTo>
                        <a:pt x="70803" y="93019"/>
                        <a:pt x="71152" y="92987"/>
                        <a:pt x="71454" y="92956"/>
                      </a:cubicBezTo>
                      <a:lnTo>
                        <a:pt x="71454" y="92686"/>
                      </a:lnTo>
                      <a:cubicBezTo>
                        <a:pt x="70740" y="92821"/>
                        <a:pt x="69938" y="92924"/>
                        <a:pt x="69017" y="93011"/>
                      </a:cubicBezTo>
                      <a:cubicBezTo>
                        <a:pt x="67930" y="93122"/>
                        <a:pt x="67176" y="93265"/>
                        <a:pt x="66707" y="93551"/>
                      </a:cubicBezTo>
                      <a:lnTo>
                        <a:pt x="66707" y="93543"/>
                      </a:lnTo>
                      <a:cubicBezTo>
                        <a:pt x="66699" y="93559"/>
                        <a:pt x="66691" y="93567"/>
                        <a:pt x="66684" y="93575"/>
                      </a:cubicBezTo>
                      <a:cubicBezTo>
                        <a:pt x="66652" y="93591"/>
                        <a:pt x="66620" y="93606"/>
                        <a:pt x="66596" y="93630"/>
                      </a:cubicBezTo>
                      <a:cubicBezTo>
                        <a:pt x="66382" y="93733"/>
                        <a:pt x="66144" y="93789"/>
                        <a:pt x="65906" y="93797"/>
                      </a:cubicBezTo>
                      <a:cubicBezTo>
                        <a:pt x="65795" y="93801"/>
                        <a:pt x="65683" y="93803"/>
                        <a:pt x="65571" y="93803"/>
                      </a:cubicBezTo>
                      <a:cubicBezTo>
                        <a:pt x="65235" y="93803"/>
                        <a:pt x="64898" y="93785"/>
                        <a:pt x="64564" y="93749"/>
                      </a:cubicBezTo>
                      <a:cubicBezTo>
                        <a:pt x="64247" y="93741"/>
                        <a:pt x="63929" y="93702"/>
                        <a:pt x="63628" y="93614"/>
                      </a:cubicBezTo>
                      <a:cubicBezTo>
                        <a:pt x="63167" y="93487"/>
                        <a:pt x="62913" y="93011"/>
                        <a:pt x="62635" y="92511"/>
                      </a:cubicBezTo>
                      <a:cubicBezTo>
                        <a:pt x="62358" y="92019"/>
                        <a:pt x="61913" y="92059"/>
                        <a:pt x="61342" y="91424"/>
                      </a:cubicBezTo>
                      <a:cubicBezTo>
                        <a:pt x="60770" y="90789"/>
                        <a:pt x="60849" y="89733"/>
                        <a:pt x="61246" y="89384"/>
                      </a:cubicBezTo>
                      <a:cubicBezTo>
                        <a:pt x="61643" y="89027"/>
                        <a:pt x="62318" y="88741"/>
                        <a:pt x="62747" y="88066"/>
                      </a:cubicBezTo>
                      <a:cubicBezTo>
                        <a:pt x="62993" y="87669"/>
                        <a:pt x="63318" y="87336"/>
                        <a:pt x="63707" y="87082"/>
                      </a:cubicBezTo>
                      <a:cubicBezTo>
                        <a:pt x="63707" y="87082"/>
                        <a:pt x="63913" y="86987"/>
                        <a:pt x="64532" y="86947"/>
                      </a:cubicBezTo>
                      <a:cubicBezTo>
                        <a:pt x="64678" y="86938"/>
                        <a:pt x="64863" y="86928"/>
                        <a:pt x="65067" y="86928"/>
                      </a:cubicBezTo>
                      <a:cubicBezTo>
                        <a:pt x="65729" y="86928"/>
                        <a:pt x="66596" y="87027"/>
                        <a:pt x="67009" y="87542"/>
                      </a:cubicBezTo>
                      <a:cubicBezTo>
                        <a:pt x="67120" y="87725"/>
                        <a:pt x="67279" y="87884"/>
                        <a:pt x="67461" y="88003"/>
                      </a:cubicBezTo>
                      <a:cubicBezTo>
                        <a:pt x="68271" y="88542"/>
                        <a:pt x="68747" y="88638"/>
                        <a:pt x="69406" y="89352"/>
                      </a:cubicBezTo>
                      <a:cubicBezTo>
                        <a:pt x="69859" y="89836"/>
                        <a:pt x="70692" y="90328"/>
                        <a:pt x="71462" y="90630"/>
                      </a:cubicBezTo>
                      <a:lnTo>
                        <a:pt x="71462" y="90312"/>
                      </a:lnTo>
                      <a:cubicBezTo>
                        <a:pt x="70779" y="90090"/>
                        <a:pt x="70168" y="89796"/>
                        <a:pt x="69724" y="89360"/>
                      </a:cubicBezTo>
                      <a:cubicBezTo>
                        <a:pt x="68954" y="88582"/>
                        <a:pt x="68723" y="88519"/>
                        <a:pt x="68422" y="88296"/>
                      </a:cubicBezTo>
                      <a:cubicBezTo>
                        <a:pt x="68112" y="88082"/>
                        <a:pt x="66922" y="87241"/>
                        <a:pt x="67612" y="86407"/>
                      </a:cubicBezTo>
                      <a:cubicBezTo>
                        <a:pt x="68303" y="85574"/>
                        <a:pt x="68128" y="85526"/>
                        <a:pt x="69104" y="85082"/>
                      </a:cubicBezTo>
                      <a:cubicBezTo>
                        <a:pt x="70073" y="84629"/>
                        <a:pt x="70168" y="84248"/>
                        <a:pt x="70128" y="83740"/>
                      </a:cubicBezTo>
                      <a:cubicBezTo>
                        <a:pt x="70089" y="83327"/>
                        <a:pt x="70097" y="82756"/>
                        <a:pt x="71446" y="82677"/>
                      </a:cubicBezTo>
                      <a:lnTo>
                        <a:pt x="71446" y="82423"/>
                      </a:lnTo>
                      <a:cubicBezTo>
                        <a:pt x="71256" y="82431"/>
                        <a:pt x="71073" y="82446"/>
                        <a:pt x="70914" y="82462"/>
                      </a:cubicBezTo>
                      <a:cubicBezTo>
                        <a:pt x="70883" y="82462"/>
                        <a:pt x="70859" y="82478"/>
                        <a:pt x="70828" y="82478"/>
                      </a:cubicBezTo>
                      <a:lnTo>
                        <a:pt x="70828" y="82478"/>
                      </a:lnTo>
                      <a:cubicBezTo>
                        <a:pt x="70353" y="82477"/>
                        <a:pt x="69823" y="82390"/>
                        <a:pt x="69104" y="82272"/>
                      </a:cubicBezTo>
                      <a:cubicBezTo>
                        <a:pt x="68382" y="82145"/>
                        <a:pt x="68382" y="81962"/>
                        <a:pt x="67803" y="81724"/>
                      </a:cubicBezTo>
                      <a:cubicBezTo>
                        <a:pt x="67644" y="81669"/>
                        <a:pt x="67477" y="81613"/>
                        <a:pt x="67311" y="81581"/>
                      </a:cubicBezTo>
                      <a:lnTo>
                        <a:pt x="67319" y="81581"/>
                      </a:lnTo>
                      <a:cubicBezTo>
                        <a:pt x="66620" y="81343"/>
                        <a:pt x="65985" y="80970"/>
                        <a:pt x="65445" y="80486"/>
                      </a:cubicBezTo>
                      <a:cubicBezTo>
                        <a:pt x="65144" y="80200"/>
                        <a:pt x="64906" y="79851"/>
                        <a:pt x="64747" y="79470"/>
                      </a:cubicBezTo>
                      <a:cubicBezTo>
                        <a:pt x="64747" y="79470"/>
                        <a:pt x="64239" y="77851"/>
                        <a:pt x="64453" y="77327"/>
                      </a:cubicBezTo>
                      <a:cubicBezTo>
                        <a:pt x="64659" y="76803"/>
                        <a:pt x="65842" y="76573"/>
                        <a:pt x="67803" y="76430"/>
                      </a:cubicBezTo>
                      <a:cubicBezTo>
                        <a:pt x="69771" y="76287"/>
                        <a:pt x="70025" y="76136"/>
                        <a:pt x="71009" y="75763"/>
                      </a:cubicBezTo>
                      <a:cubicBezTo>
                        <a:pt x="71152" y="75707"/>
                        <a:pt x="71295" y="75660"/>
                        <a:pt x="71446" y="75628"/>
                      </a:cubicBezTo>
                      <a:lnTo>
                        <a:pt x="71446" y="75406"/>
                      </a:lnTo>
                      <a:cubicBezTo>
                        <a:pt x="71025" y="75573"/>
                        <a:pt x="70589" y="75707"/>
                        <a:pt x="70152" y="75827"/>
                      </a:cubicBezTo>
                      <a:cubicBezTo>
                        <a:pt x="69192" y="76088"/>
                        <a:pt x="68033" y="76255"/>
                        <a:pt x="66541" y="76398"/>
                      </a:cubicBezTo>
                      <a:cubicBezTo>
                        <a:pt x="65533" y="76485"/>
                        <a:pt x="64834" y="76604"/>
                        <a:pt x="64398" y="76858"/>
                      </a:cubicBezTo>
                      <a:lnTo>
                        <a:pt x="64398" y="76850"/>
                      </a:lnTo>
                      <a:cubicBezTo>
                        <a:pt x="64390" y="76858"/>
                        <a:pt x="64382" y="76866"/>
                        <a:pt x="64366" y="76874"/>
                      </a:cubicBezTo>
                      <a:cubicBezTo>
                        <a:pt x="64342" y="76890"/>
                        <a:pt x="64310" y="76906"/>
                        <a:pt x="64286" y="76922"/>
                      </a:cubicBezTo>
                      <a:cubicBezTo>
                        <a:pt x="64088" y="77017"/>
                        <a:pt x="63866" y="77065"/>
                        <a:pt x="63651" y="77065"/>
                      </a:cubicBezTo>
                      <a:cubicBezTo>
                        <a:pt x="63524" y="77070"/>
                        <a:pt x="63397" y="77072"/>
                        <a:pt x="63271" y="77072"/>
                      </a:cubicBezTo>
                      <a:cubicBezTo>
                        <a:pt x="62981" y="77072"/>
                        <a:pt x="62693" y="77058"/>
                        <a:pt x="62405" y="77025"/>
                      </a:cubicBezTo>
                      <a:cubicBezTo>
                        <a:pt x="62112" y="77025"/>
                        <a:pt x="61818" y="76985"/>
                        <a:pt x="61532" y="76914"/>
                      </a:cubicBezTo>
                      <a:cubicBezTo>
                        <a:pt x="61103" y="76803"/>
                        <a:pt x="60873" y="76398"/>
                        <a:pt x="60619" y="75961"/>
                      </a:cubicBezTo>
                      <a:cubicBezTo>
                        <a:pt x="60357" y="75533"/>
                        <a:pt x="59953" y="75573"/>
                        <a:pt x="59429" y="75025"/>
                      </a:cubicBezTo>
                      <a:cubicBezTo>
                        <a:pt x="58905" y="74469"/>
                        <a:pt x="58976" y="73572"/>
                        <a:pt x="59349" y="73263"/>
                      </a:cubicBezTo>
                      <a:cubicBezTo>
                        <a:pt x="59722" y="72953"/>
                        <a:pt x="60349" y="72715"/>
                        <a:pt x="60754" y="72128"/>
                      </a:cubicBezTo>
                      <a:cubicBezTo>
                        <a:pt x="60992" y="71786"/>
                        <a:pt x="61302" y="71493"/>
                        <a:pt x="61659" y="71278"/>
                      </a:cubicBezTo>
                      <a:cubicBezTo>
                        <a:pt x="61659" y="71278"/>
                        <a:pt x="61850" y="71199"/>
                        <a:pt x="62421" y="71159"/>
                      </a:cubicBezTo>
                      <a:cubicBezTo>
                        <a:pt x="62557" y="71152"/>
                        <a:pt x="62729" y="71144"/>
                        <a:pt x="62918" y="71144"/>
                      </a:cubicBezTo>
                      <a:cubicBezTo>
                        <a:pt x="63535" y="71144"/>
                        <a:pt x="64340" y="71228"/>
                        <a:pt x="64723" y="71683"/>
                      </a:cubicBezTo>
                      <a:cubicBezTo>
                        <a:pt x="64826" y="71842"/>
                        <a:pt x="64969" y="71977"/>
                        <a:pt x="65136" y="72080"/>
                      </a:cubicBezTo>
                      <a:cubicBezTo>
                        <a:pt x="65882" y="72540"/>
                        <a:pt x="66326" y="72628"/>
                        <a:pt x="66930" y="73239"/>
                      </a:cubicBezTo>
                      <a:cubicBezTo>
                        <a:pt x="67533" y="73850"/>
                        <a:pt x="68906" y="74477"/>
                        <a:pt x="69708" y="74572"/>
                      </a:cubicBezTo>
                      <a:cubicBezTo>
                        <a:pt x="70263" y="74644"/>
                        <a:pt x="70978" y="74707"/>
                        <a:pt x="71438" y="74811"/>
                      </a:cubicBezTo>
                      <a:lnTo>
                        <a:pt x="71438" y="74390"/>
                      </a:lnTo>
                      <a:cubicBezTo>
                        <a:pt x="71244" y="74447"/>
                        <a:pt x="71041" y="74475"/>
                        <a:pt x="70837" y="74475"/>
                      </a:cubicBezTo>
                      <a:cubicBezTo>
                        <a:pt x="70674" y="74475"/>
                        <a:pt x="70510" y="74457"/>
                        <a:pt x="70351" y="74422"/>
                      </a:cubicBezTo>
                      <a:cubicBezTo>
                        <a:pt x="69160" y="74191"/>
                        <a:pt x="67938" y="73922"/>
                        <a:pt x="67223" y="73247"/>
                      </a:cubicBezTo>
                      <a:cubicBezTo>
                        <a:pt x="66866" y="72890"/>
                        <a:pt x="66461" y="72580"/>
                        <a:pt x="66025" y="72334"/>
                      </a:cubicBezTo>
                      <a:cubicBezTo>
                        <a:pt x="65739" y="72144"/>
                        <a:pt x="64644" y="71421"/>
                        <a:pt x="65294" y="70699"/>
                      </a:cubicBezTo>
                      <a:cubicBezTo>
                        <a:pt x="65937" y="69977"/>
                        <a:pt x="65779" y="69937"/>
                        <a:pt x="66684" y="69548"/>
                      </a:cubicBezTo>
                      <a:cubicBezTo>
                        <a:pt x="67580" y="69167"/>
                        <a:pt x="67700" y="68834"/>
                        <a:pt x="67660" y="68397"/>
                      </a:cubicBezTo>
                      <a:cubicBezTo>
                        <a:pt x="67625" y="68011"/>
                        <a:pt x="67639" y="67463"/>
                        <a:pt x="69233" y="67463"/>
                      </a:cubicBezTo>
                      <a:cubicBezTo>
                        <a:pt x="69440" y="67463"/>
                        <a:pt x="69674" y="67472"/>
                        <a:pt x="69938" y="67492"/>
                      </a:cubicBezTo>
                      <a:cubicBezTo>
                        <a:pt x="70446" y="67516"/>
                        <a:pt x="70954" y="67619"/>
                        <a:pt x="71438" y="67802"/>
                      </a:cubicBezTo>
                      <a:lnTo>
                        <a:pt x="71438" y="67079"/>
                      </a:lnTo>
                      <a:cubicBezTo>
                        <a:pt x="70827" y="67262"/>
                        <a:pt x="69343" y="67183"/>
                        <a:pt x="68406" y="67294"/>
                      </a:cubicBezTo>
                      <a:cubicBezTo>
                        <a:pt x="68375" y="67294"/>
                        <a:pt x="68351" y="67301"/>
                        <a:pt x="68328" y="67302"/>
                      </a:cubicBezTo>
                      <a:lnTo>
                        <a:pt x="68328" y="67302"/>
                      </a:lnTo>
                      <a:cubicBezTo>
                        <a:pt x="67885" y="67301"/>
                        <a:pt x="67394" y="67230"/>
                        <a:pt x="66723" y="67119"/>
                      </a:cubicBezTo>
                      <a:cubicBezTo>
                        <a:pt x="66056" y="67016"/>
                        <a:pt x="66056" y="66857"/>
                        <a:pt x="65517" y="66651"/>
                      </a:cubicBezTo>
                      <a:cubicBezTo>
                        <a:pt x="65366" y="66603"/>
                        <a:pt x="65215" y="66556"/>
                        <a:pt x="65056" y="66524"/>
                      </a:cubicBezTo>
                      <a:lnTo>
                        <a:pt x="65064" y="66524"/>
                      </a:lnTo>
                      <a:cubicBezTo>
                        <a:pt x="64429" y="66325"/>
                        <a:pt x="63842" y="66008"/>
                        <a:pt x="63326" y="65579"/>
                      </a:cubicBezTo>
                      <a:cubicBezTo>
                        <a:pt x="63056" y="65333"/>
                        <a:pt x="62842" y="65032"/>
                        <a:pt x="62691" y="64698"/>
                      </a:cubicBezTo>
                      <a:cubicBezTo>
                        <a:pt x="62691" y="64698"/>
                        <a:pt x="62231" y="63293"/>
                        <a:pt x="62437" y="62833"/>
                      </a:cubicBezTo>
                      <a:cubicBezTo>
                        <a:pt x="62635" y="62380"/>
                        <a:pt x="63739" y="62182"/>
                        <a:pt x="65572" y="62063"/>
                      </a:cubicBezTo>
                      <a:cubicBezTo>
                        <a:pt x="67406" y="61936"/>
                        <a:pt x="67644" y="61809"/>
                        <a:pt x="68565" y="61476"/>
                      </a:cubicBezTo>
                      <a:cubicBezTo>
                        <a:pt x="68897" y="61358"/>
                        <a:pt x="69247" y="61295"/>
                        <a:pt x="69591" y="61295"/>
                      </a:cubicBezTo>
                      <a:cubicBezTo>
                        <a:pt x="70202" y="61295"/>
                        <a:pt x="70792" y="61495"/>
                        <a:pt x="71224" y="61952"/>
                      </a:cubicBezTo>
                      <a:cubicBezTo>
                        <a:pt x="71891" y="62666"/>
                        <a:pt x="70700" y="62976"/>
                        <a:pt x="70343" y="63119"/>
                      </a:cubicBezTo>
                      <a:cubicBezTo>
                        <a:pt x="69978" y="63262"/>
                        <a:pt x="69755" y="63381"/>
                        <a:pt x="69946" y="63770"/>
                      </a:cubicBezTo>
                      <a:cubicBezTo>
                        <a:pt x="70128" y="64166"/>
                        <a:pt x="70105" y="64698"/>
                        <a:pt x="70105" y="64698"/>
                      </a:cubicBezTo>
                      <a:cubicBezTo>
                        <a:pt x="70136" y="65428"/>
                        <a:pt x="70740" y="65325"/>
                        <a:pt x="71446" y="65809"/>
                      </a:cubicBezTo>
                      <a:lnTo>
                        <a:pt x="71446" y="65444"/>
                      </a:lnTo>
                      <a:cubicBezTo>
                        <a:pt x="71065" y="65294"/>
                        <a:pt x="70565" y="65159"/>
                        <a:pt x="70509" y="64698"/>
                      </a:cubicBezTo>
                      <a:cubicBezTo>
                        <a:pt x="70509" y="64698"/>
                        <a:pt x="70271" y="63730"/>
                        <a:pt x="70494" y="63500"/>
                      </a:cubicBezTo>
                      <a:cubicBezTo>
                        <a:pt x="70584" y="63398"/>
                        <a:pt x="70814" y="63350"/>
                        <a:pt x="71124" y="63350"/>
                      </a:cubicBezTo>
                      <a:cubicBezTo>
                        <a:pt x="71224" y="63350"/>
                        <a:pt x="71332" y="63355"/>
                        <a:pt x="71446" y="63365"/>
                      </a:cubicBezTo>
                      <a:lnTo>
                        <a:pt x="71446" y="61682"/>
                      </a:lnTo>
                      <a:cubicBezTo>
                        <a:pt x="71367" y="61642"/>
                        <a:pt x="71287" y="61603"/>
                        <a:pt x="71200" y="61571"/>
                      </a:cubicBezTo>
                      <a:cubicBezTo>
                        <a:pt x="70581" y="61309"/>
                        <a:pt x="70025" y="61261"/>
                        <a:pt x="69819" y="60793"/>
                      </a:cubicBezTo>
                      <a:cubicBezTo>
                        <a:pt x="69620" y="60325"/>
                        <a:pt x="69859" y="59682"/>
                        <a:pt x="70740" y="59594"/>
                      </a:cubicBezTo>
                      <a:cubicBezTo>
                        <a:pt x="70871" y="59581"/>
                        <a:pt x="70999" y="59575"/>
                        <a:pt x="71128" y="59575"/>
                      </a:cubicBezTo>
                      <a:cubicBezTo>
                        <a:pt x="71234" y="59575"/>
                        <a:pt x="71339" y="59579"/>
                        <a:pt x="71446" y="59587"/>
                      </a:cubicBezTo>
                      <a:lnTo>
                        <a:pt x="71446" y="59277"/>
                      </a:lnTo>
                      <a:lnTo>
                        <a:pt x="71367" y="59293"/>
                      </a:lnTo>
                      <a:cubicBezTo>
                        <a:pt x="70327" y="59475"/>
                        <a:pt x="70113" y="59309"/>
                        <a:pt x="69851" y="59658"/>
                      </a:cubicBezTo>
                      <a:cubicBezTo>
                        <a:pt x="69636" y="59947"/>
                        <a:pt x="69239" y="60361"/>
                        <a:pt x="68443" y="60361"/>
                      </a:cubicBezTo>
                      <a:cubicBezTo>
                        <a:pt x="68299" y="60361"/>
                        <a:pt x="68141" y="60347"/>
                        <a:pt x="67969" y="60317"/>
                      </a:cubicBezTo>
                      <a:cubicBezTo>
                        <a:pt x="66850" y="60110"/>
                        <a:pt x="65723" y="59880"/>
                        <a:pt x="65064" y="59293"/>
                      </a:cubicBezTo>
                      <a:cubicBezTo>
                        <a:pt x="64731" y="58975"/>
                        <a:pt x="64358" y="58705"/>
                        <a:pt x="63953" y="58499"/>
                      </a:cubicBezTo>
                      <a:cubicBezTo>
                        <a:pt x="63691" y="58332"/>
                        <a:pt x="62675" y="57705"/>
                        <a:pt x="63286" y="57070"/>
                      </a:cubicBezTo>
                      <a:cubicBezTo>
                        <a:pt x="63897" y="56435"/>
                        <a:pt x="63747" y="56412"/>
                        <a:pt x="64596" y="56070"/>
                      </a:cubicBezTo>
                      <a:cubicBezTo>
                        <a:pt x="65445" y="55729"/>
                        <a:pt x="65556" y="55443"/>
                        <a:pt x="65525" y="55062"/>
                      </a:cubicBezTo>
                      <a:cubicBezTo>
                        <a:pt x="65496" y="54724"/>
                        <a:pt x="65518" y="54243"/>
                        <a:pt x="67010" y="54243"/>
                      </a:cubicBezTo>
                      <a:cubicBezTo>
                        <a:pt x="67202" y="54243"/>
                        <a:pt x="67417" y="54251"/>
                        <a:pt x="67660" y="54268"/>
                      </a:cubicBezTo>
                      <a:cubicBezTo>
                        <a:pt x="68612" y="54332"/>
                        <a:pt x="69390" y="54514"/>
                        <a:pt x="69922" y="55102"/>
                      </a:cubicBezTo>
                      <a:cubicBezTo>
                        <a:pt x="70446" y="55697"/>
                        <a:pt x="70843" y="55999"/>
                        <a:pt x="71438" y="56261"/>
                      </a:cubicBezTo>
                      <a:lnTo>
                        <a:pt x="71438" y="56086"/>
                      </a:lnTo>
                      <a:cubicBezTo>
                        <a:pt x="71049" y="55872"/>
                        <a:pt x="70692" y="55610"/>
                        <a:pt x="70382" y="55292"/>
                      </a:cubicBezTo>
                      <a:cubicBezTo>
                        <a:pt x="69882" y="54745"/>
                        <a:pt x="69732" y="54411"/>
                        <a:pt x="69755" y="54046"/>
                      </a:cubicBezTo>
                      <a:cubicBezTo>
                        <a:pt x="69774" y="53766"/>
                        <a:pt x="69614" y="53663"/>
                        <a:pt x="69831" y="53663"/>
                      </a:cubicBezTo>
                      <a:cubicBezTo>
                        <a:pt x="69896" y="53663"/>
                        <a:pt x="69995" y="53672"/>
                        <a:pt x="70144" y="53689"/>
                      </a:cubicBezTo>
                      <a:cubicBezTo>
                        <a:pt x="70533" y="53729"/>
                        <a:pt x="71009" y="53808"/>
                        <a:pt x="71438" y="53879"/>
                      </a:cubicBezTo>
                      <a:lnTo>
                        <a:pt x="71438" y="53816"/>
                      </a:lnTo>
                      <a:cubicBezTo>
                        <a:pt x="71208" y="53784"/>
                        <a:pt x="70994" y="53745"/>
                        <a:pt x="70835" y="53705"/>
                      </a:cubicBezTo>
                      <a:cubicBezTo>
                        <a:pt x="70517" y="53625"/>
                        <a:pt x="70224" y="53467"/>
                        <a:pt x="69978" y="53252"/>
                      </a:cubicBezTo>
                      <a:cubicBezTo>
                        <a:pt x="69978" y="53237"/>
                        <a:pt x="70041" y="52990"/>
                        <a:pt x="70621" y="52951"/>
                      </a:cubicBezTo>
                      <a:cubicBezTo>
                        <a:pt x="70890" y="52935"/>
                        <a:pt x="71168" y="52903"/>
                        <a:pt x="71438" y="52856"/>
                      </a:cubicBezTo>
                      <a:lnTo>
                        <a:pt x="71438" y="52705"/>
                      </a:lnTo>
                      <a:cubicBezTo>
                        <a:pt x="71390" y="52729"/>
                        <a:pt x="71335" y="52744"/>
                        <a:pt x="71287" y="52760"/>
                      </a:cubicBezTo>
                      <a:cubicBezTo>
                        <a:pt x="70921" y="52849"/>
                        <a:pt x="70358" y="52928"/>
                        <a:pt x="69978" y="52928"/>
                      </a:cubicBezTo>
                      <a:cubicBezTo>
                        <a:pt x="69782" y="52928"/>
                        <a:pt x="69635" y="52907"/>
                        <a:pt x="69589" y="52856"/>
                      </a:cubicBezTo>
                      <a:cubicBezTo>
                        <a:pt x="69525" y="52784"/>
                        <a:pt x="69470" y="52721"/>
                        <a:pt x="69422" y="52673"/>
                      </a:cubicBezTo>
                      <a:cubicBezTo>
                        <a:pt x="69168" y="52403"/>
                        <a:pt x="68287" y="52403"/>
                        <a:pt x="68223" y="51832"/>
                      </a:cubicBezTo>
                      <a:cubicBezTo>
                        <a:pt x="68223" y="51832"/>
                        <a:pt x="68009" y="50982"/>
                        <a:pt x="68215" y="50776"/>
                      </a:cubicBezTo>
                      <a:cubicBezTo>
                        <a:pt x="68303" y="50692"/>
                        <a:pt x="68515" y="50649"/>
                        <a:pt x="68798" y="50649"/>
                      </a:cubicBezTo>
                      <a:cubicBezTo>
                        <a:pt x="69186" y="50649"/>
                        <a:pt x="69706" y="50730"/>
                        <a:pt x="70216" y="50895"/>
                      </a:cubicBezTo>
                      <a:cubicBezTo>
                        <a:pt x="70716" y="51054"/>
                        <a:pt x="71144" y="51363"/>
                        <a:pt x="71438" y="51800"/>
                      </a:cubicBezTo>
                      <a:lnTo>
                        <a:pt x="71438" y="51292"/>
                      </a:lnTo>
                      <a:cubicBezTo>
                        <a:pt x="71240" y="50927"/>
                        <a:pt x="71176" y="50514"/>
                        <a:pt x="71319" y="50276"/>
                      </a:cubicBezTo>
                      <a:cubicBezTo>
                        <a:pt x="71351" y="50228"/>
                        <a:pt x="71390" y="50181"/>
                        <a:pt x="71438" y="50141"/>
                      </a:cubicBezTo>
                      <a:lnTo>
                        <a:pt x="71438" y="49641"/>
                      </a:lnTo>
                      <a:cubicBezTo>
                        <a:pt x="71200" y="49712"/>
                        <a:pt x="71009" y="49800"/>
                        <a:pt x="70978" y="49927"/>
                      </a:cubicBezTo>
                      <a:cubicBezTo>
                        <a:pt x="70893" y="50230"/>
                        <a:pt x="70808" y="50721"/>
                        <a:pt x="70295" y="50721"/>
                      </a:cubicBezTo>
                      <a:cubicBezTo>
                        <a:pt x="70231" y="50721"/>
                        <a:pt x="70160" y="50713"/>
                        <a:pt x="70081" y="50697"/>
                      </a:cubicBezTo>
                      <a:cubicBezTo>
                        <a:pt x="69374" y="50554"/>
                        <a:pt x="69478" y="50236"/>
                        <a:pt x="69612" y="49887"/>
                      </a:cubicBezTo>
                      <a:cubicBezTo>
                        <a:pt x="69755" y="49538"/>
                        <a:pt x="69485" y="49315"/>
                        <a:pt x="68906" y="49085"/>
                      </a:cubicBezTo>
                      <a:cubicBezTo>
                        <a:pt x="68319" y="48855"/>
                        <a:pt x="67803" y="48823"/>
                        <a:pt x="67612" y="48411"/>
                      </a:cubicBezTo>
                      <a:cubicBezTo>
                        <a:pt x="67422" y="47998"/>
                        <a:pt x="67660" y="47426"/>
                        <a:pt x="68493" y="47355"/>
                      </a:cubicBezTo>
                      <a:cubicBezTo>
                        <a:pt x="68630" y="47342"/>
                        <a:pt x="68760" y="47336"/>
                        <a:pt x="68883" y="47336"/>
                      </a:cubicBezTo>
                      <a:cubicBezTo>
                        <a:pt x="69507" y="47336"/>
                        <a:pt x="69974" y="47484"/>
                        <a:pt x="70517" y="47577"/>
                      </a:cubicBezTo>
                      <a:cubicBezTo>
                        <a:pt x="70827" y="47625"/>
                        <a:pt x="71136" y="47696"/>
                        <a:pt x="71438" y="47776"/>
                      </a:cubicBezTo>
                      <a:lnTo>
                        <a:pt x="71438" y="47649"/>
                      </a:lnTo>
                      <a:cubicBezTo>
                        <a:pt x="70644" y="47450"/>
                        <a:pt x="70216" y="47093"/>
                        <a:pt x="70295" y="46775"/>
                      </a:cubicBezTo>
                      <a:cubicBezTo>
                        <a:pt x="70382" y="46402"/>
                        <a:pt x="70986" y="45950"/>
                        <a:pt x="71390" y="45783"/>
                      </a:cubicBezTo>
                      <a:cubicBezTo>
                        <a:pt x="71406" y="45775"/>
                        <a:pt x="71422" y="45767"/>
                        <a:pt x="71438" y="45759"/>
                      </a:cubicBezTo>
                      <a:lnTo>
                        <a:pt x="71438" y="45371"/>
                      </a:lnTo>
                      <a:cubicBezTo>
                        <a:pt x="71365" y="45472"/>
                        <a:pt x="71248" y="45525"/>
                        <a:pt x="71130" y="45525"/>
                      </a:cubicBezTo>
                      <a:cubicBezTo>
                        <a:pt x="71081" y="45525"/>
                        <a:pt x="71032" y="45516"/>
                        <a:pt x="70986" y="45498"/>
                      </a:cubicBezTo>
                      <a:cubicBezTo>
                        <a:pt x="70605" y="45347"/>
                        <a:pt x="71002" y="45053"/>
                        <a:pt x="70224" y="44743"/>
                      </a:cubicBezTo>
                      <a:cubicBezTo>
                        <a:pt x="69446" y="44442"/>
                        <a:pt x="68676" y="44053"/>
                        <a:pt x="68208" y="43569"/>
                      </a:cubicBezTo>
                      <a:cubicBezTo>
                        <a:pt x="67739" y="43085"/>
                        <a:pt x="67596" y="42791"/>
                        <a:pt x="67628" y="42473"/>
                      </a:cubicBezTo>
                      <a:cubicBezTo>
                        <a:pt x="67646" y="42224"/>
                        <a:pt x="67496" y="42133"/>
                        <a:pt x="67698" y="42133"/>
                      </a:cubicBezTo>
                      <a:cubicBezTo>
                        <a:pt x="67759" y="42133"/>
                        <a:pt x="67853" y="42141"/>
                        <a:pt x="67993" y="42156"/>
                      </a:cubicBezTo>
                      <a:cubicBezTo>
                        <a:pt x="68596" y="42211"/>
                        <a:pt x="69438" y="42362"/>
                        <a:pt x="69882" y="42434"/>
                      </a:cubicBezTo>
                      <a:cubicBezTo>
                        <a:pt x="70319" y="42513"/>
                        <a:pt x="70724" y="42489"/>
                        <a:pt x="70994" y="42553"/>
                      </a:cubicBezTo>
                      <a:cubicBezTo>
                        <a:pt x="71176" y="42592"/>
                        <a:pt x="71319" y="42624"/>
                        <a:pt x="71438" y="42664"/>
                      </a:cubicBezTo>
                      <a:lnTo>
                        <a:pt x="71438" y="42465"/>
                      </a:lnTo>
                      <a:cubicBezTo>
                        <a:pt x="70549" y="42410"/>
                        <a:pt x="69271" y="42315"/>
                        <a:pt x="68652" y="42164"/>
                      </a:cubicBezTo>
                      <a:cubicBezTo>
                        <a:pt x="68350" y="42100"/>
                        <a:pt x="68081" y="41965"/>
                        <a:pt x="67850" y="41767"/>
                      </a:cubicBezTo>
                      <a:cubicBezTo>
                        <a:pt x="67850" y="41759"/>
                        <a:pt x="67914" y="41537"/>
                        <a:pt x="68454" y="41505"/>
                      </a:cubicBezTo>
                      <a:cubicBezTo>
                        <a:pt x="68803" y="41481"/>
                        <a:pt x="69231" y="41441"/>
                        <a:pt x="69509" y="41338"/>
                      </a:cubicBezTo>
                      <a:cubicBezTo>
                        <a:pt x="69779" y="41275"/>
                        <a:pt x="70446" y="41219"/>
                        <a:pt x="71438" y="41187"/>
                      </a:cubicBezTo>
                      <a:lnTo>
                        <a:pt x="71438" y="41116"/>
                      </a:lnTo>
                      <a:cubicBezTo>
                        <a:pt x="71002" y="41116"/>
                        <a:pt x="70597" y="41108"/>
                        <a:pt x="70359" y="41100"/>
                      </a:cubicBezTo>
                      <a:cubicBezTo>
                        <a:pt x="69906" y="41084"/>
                        <a:pt x="69771" y="40886"/>
                        <a:pt x="69771" y="40886"/>
                      </a:cubicBezTo>
                      <a:cubicBezTo>
                        <a:pt x="69763" y="40687"/>
                        <a:pt x="69755" y="40545"/>
                        <a:pt x="69700" y="40505"/>
                      </a:cubicBezTo>
                      <a:cubicBezTo>
                        <a:pt x="69176" y="40187"/>
                        <a:pt x="68922" y="39465"/>
                        <a:pt x="69144" y="39132"/>
                      </a:cubicBezTo>
                      <a:cubicBezTo>
                        <a:pt x="69366" y="38806"/>
                        <a:pt x="70184" y="38536"/>
                        <a:pt x="70938" y="38417"/>
                      </a:cubicBezTo>
                      <a:cubicBezTo>
                        <a:pt x="71074" y="38404"/>
                        <a:pt x="71210" y="38391"/>
                        <a:pt x="71346" y="38391"/>
                      </a:cubicBezTo>
                      <a:cubicBezTo>
                        <a:pt x="71377" y="38391"/>
                        <a:pt x="71407" y="38392"/>
                        <a:pt x="71438" y="38393"/>
                      </a:cubicBezTo>
                      <a:lnTo>
                        <a:pt x="71438" y="38298"/>
                      </a:lnTo>
                      <a:cubicBezTo>
                        <a:pt x="71129" y="38274"/>
                        <a:pt x="70906" y="38235"/>
                        <a:pt x="70811" y="38163"/>
                      </a:cubicBezTo>
                      <a:cubicBezTo>
                        <a:pt x="70565" y="37989"/>
                        <a:pt x="70446" y="37544"/>
                        <a:pt x="70295" y="37401"/>
                      </a:cubicBezTo>
                      <a:cubicBezTo>
                        <a:pt x="70136" y="37250"/>
                        <a:pt x="69930" y="37076"/>
                        <a:pt x="70478" y="37060"/>
                      </a:cubicBezTo>
                      <a:cubicBezTo>
                        <a:pt x="70564" y="37056"/>
                        <a:pt x="70641" y="37055"/>
                        <a:pt x="70714" y="37055"/>
                      </a:cubicBezTo>
                      <a:cubicBezTo>
                        <a:pt x="70814" y="37055"/>
                        <a:pt x="70905" y="37057"/>
                        <a:pt x="71001" y="37057"/>
                      </a:cubicBezTo>
                      <a:cubicBezTo>
                        <a:pt x="71129" y="37057"/>
                        <a:pt x="71265" y="37054"/>
                        <a:pt x="71438" y="37036"/>
                      </a:cubicBezTo>
                      <a:lnTo>
                        <a:pt x="71438" y="36822"/>
                      </a:lnTo>
                      <a:cubicBezTo>
                        <a:pt x="71104" y="36879"/>
                        <a:pt x="70767" y="36907"/>
                        <a:pt x="70430" y="36907"/>
                      </a:cubicBezTo>
                      <a:cubicBezTo>
                        <a:pt x="70159" y="36907"/>
                        <a:pt x="69889" y="36889"/>
                        <a:pt x="69620" y="36854"/>
                      </a:cubicBezTo>
                      <a:cubicBezTo>
                        <a:pt x="68660" y="36703"/>
                        <a:pt x="68128" y="36338"/>
                        <a:pt x="68215" y="36012"/>
                      </a:cubicBezTo>
                      <a:cubicBezTo>
                        <a:pt x="68303" y="35687"/>
                        <a:pt x="68882" y="35282"/>
                        <a:pt x="69263" y="35131"/>
                      </a:cubicBezTo>
                      <a:cubicBezTo>
                        <a:pt x="69652" y="34980"/>
                        <a:pt x="69779" y="34536"/>
                        <a:pt x="69843" y="34258"/>
                      </a:cubicBezTo>
                      <a:cubicBezTo>
                        <a:pt x="69914" y="33980"/>
                        <a:pt x="70216" y="33925"/>
                        <a:pt x="70081" y="33671"/>
                      </a:cubicBezTo>
                      <a:cubicBezTo>
                        <a:pt x="69946" y="33409"/>
                        <a:pt x="69747" y="32845"/>
                        <a:pt x="70160" y="32663"/>
                      </a:cubicBezTo>
                      <a:cubicBezTo>
                        <a:pt x="70361" y="32574"/>
                        <a:pt x="70540" y="32532"/>
                        <a:pt x="70789" y="32532"/>
                      </a:cubicBezTo>
                      <a:cubicBezTo>
                        <a:pt x="70961" y="32532"/>
                        <a:pt x="71168" y="32552"/>
                        <a:pt x="71438" y="32591"/>
                      </a:cubicBezTo>
                      <a:lnTo>
                        <a:pt x="71438" y="32345"/>
                      </a:lnTo>
                      <a:cubicBezTo>
                        <a:pt x="70898" y="32274"/>
                        <a:pt x="70351" y="32234"/>
                        <a:pt x="69811" y="32226"/>
                      </a:cubicBezTo>
                      <a:cubicBezTo>
                        <a:pt x="69025" y="32178"/>
                        <a:pt x="67414" y="32091"/>
                        <a:pt x="66707" y="31932"/>
                      </a:cubicBezTo>
                      <a:cubicBezTo>
                        <a:pt x="66437" y="31869"/>
                        <a:pt x="66183" y="31750"/>
                        <a:pt x="65961" y="31575"/>
                      </a:cubicBezTo>
                      <a:cubicBezTo>
                        <a:pt x="65961" y="31567"/>
                        <a:pt x="66025" y="31369"/>
                        <a:pt x="66533" y="31345"/>
                      </a:cubicBezTo>
                      <a:cubicBezTo>
                        <a:pt x="66874" y="31329"/>
                        <a:pt x="67207" y="31282"/>
                        <a:pt x="67525" y="31194"/>
                      </a:cubicBezTo>
                      <a:cubicBezTo>
                        <a:pt x="67874" y="31115"/>
                        <a:pt x="68843" y="31059"/>
                        <a:pt x="70343" y="31043"/>
                      </a:cubicBezTo>
                      <a:cubicBezTo>
                        <a:pt x="70700" y="31043"/>
                        <a:pt x="71073" y="31043"/>
                        <a:pt x="71438" y="31059"/>
                      </a:cubicBezTo>
                      <a:lnTo>
                        <a:pt x="71438" y="30948"/>
                      </a:lnTo>
                      <a:cubicBezTo>
                        <a:pt x="71105" y="30948"/>
                        <a:pt x="70795" y="30980"/>
                        <a:pt x="70406" y="30980"/>
                      </a:cubicBezTo>
                      <a:cubicBezTo>
                        <a:pt x="70069" y="30988"/>
                        <a:pt x="69658" y="30992"/>
                        <a:pt x="69278" y="30992"/>
                      </a:cubicBezTo>
                      <a:cubicBezTo>
                        <a:pt x="68898" y="30992"/>
                        <a:pt x="68549" y="30988"/>
                        <a:pt x="68335" y="30980"/>
                      </a:cubicBezTo>
                      <a:cubicBezTo>
                        <a:pt x="67906" y="30972"/>
                        <a:pt x="67779" y="30789"/>
                        <a:pt x="67779" y="30789"/>
                      </a:cubicBezTo>
                      <a:cubicBezTo>
                        <a:pt x="67779" y="30623"/>
                        <a:pt x="67763" y="30488"/>
                        <a:pt x="67715" y="30456"/>
                      </a:cubicBezTo>
                      <a:cubicBezTo>
                        <a:pt x="67231" y="30170"/>
                        <a:pt x="66993" y="29527"/>
                        <a:pt x="67207" y="29234"/>
                      </a:cubicBezTo>
                      <a:cubicBezTo>
                        <a:pt x="67422" y="28940"/>
                        <a:pt x="68200" y="28702"/>
                        <a:pt x="68906" y="28599"/>
                      </a:cubicBezTo>
                      <a:cubicBezTo>
                        <a:pt x="69047" y="28578"/>
                        <a:pt x="69210" y="28570"/>
                        <a:pt x="69389" y="28570"/>
                      </a:cubicBezTo>
                      <a:cubicBezTo>
                        <a:pt x="69968" y="28570"/>
                        <a:pt x="70717" y="28656"/>
                        <a:pt x="71438" y="28686"/>
                      </a:cubicBezTo>
                      <a:lnTo>
                        <a:pt x="71438" y="28575"/>
                      </a:lnTo>
                      <a:cubicBezTo>
                        <a:pt x="70057" y="28535"/>
                        <a:pt x="69033" y="28543"/>
                        <a:pt x="68795" y="28384"/>
                      </a:cubicBezTo>
                      <a:cubicBezTo>
                        <a:pt x="68557" y="28226"/>
                        <a:pt x="68462" y="27837"/>
                        <a:pt x="68311" y="27702"/>
                      </a:cubicBezTo>
                      <a:cubicBezTo>
                        <a:pt x="68168" y="27575"/>
                        <a:pt x="67977" y="27416"/>
                        <a:pt x="68493" y="27400"/>
                      </a:cubicBezTo>
                      <a:cubicBezTo>
                        <a:pt x="68554" y="27398"/>
                        <a:pt x="68610" y="27398"/>
                        <a:pt x="68663" y="27398"/>
                      </a:cubicBezTo>
                      <a:cubicBezTo>
                        <a:pt x="68779" y="27398"/>
                        <a:pt x="68881" y="27401"/>
                        <a:pt x="68990" y="27401"/>
                      </a:cubicBezTo>
                      <a:cubicBezTo>
                        <a:pt x="69247" y="27401"/>
                        <a:pt x="69538" y="27383"/>
                        <a:pt x="70128" y="27265"/>
                      </a:cubicBezTo>
                      <a:cubicBezTo>
                        <a:pt x="70676" y="27154"/>
                        <a:pt x="71033" y="27019"/>
                        <a:pt x="71438" y="26924"/>
                      </a:cubicBezTo>
                      <a:lnTo>
                        <a:pt x="71438" y="26773"/>
                      </a:lnTo>
                      <a:cubicBezTo>
                        <a:pt x="71232" y="26813"/>
                        <a:pt x="70994" y="26868"/>
                        <a:pt x="70700" y="26940"/>
                      </a:cubicBezTo>
                      <a:cubicBezTo>
                        <a:pt x="69933" y="27130"/>
                        <a:pt x="69135" y="27267"/>
                        <a:pt x="68399" y="27267"/>
                      </a:cubicBezTo>
                      <a:cubicBezTo>
                        <a:pt x="68152" y="27267"/>
                        <a:pt x="67913" y="27251"/>
                        <a:pt x="67684" y="27218"/>
                      </a:cubicBezTo>
                      <a:cubicBezTo>
                        <a:pt x="66771" y="27083"/>
                        <a:pt x="66279" y="26757"/>
                        <a:pt x="66366" y="26471"/>
                      </a:cubicBezTo>
                      <a:cubicBezTo>
                        <a:pt x="66453" y="26178"/>
                        <a:pt x="67001" y="25821"/>
                        <a:pt x="67366" y="25678"/>
                      </a:cubicBezTo>
                      <a:cubicBezTo>
                        <a:pt x="67731" y="25543"/>
                        <a:pt x="67858" y="25154"/>
                        <a:pt x="67922" y="24900"/>
                      </a:cubicBezTo>
                      <a:cubicBezTo>
                        <a:pt x="67985" y="24646"/>
                        <a:pt x="68279" y="24606"/>
                        <a:pt x="68152" y="24376"/>
                      </a:cubicBezTo>
                      <a:cubicBezTo>
                        <a:pt x="68025" y="24146"/>
                        <a:pt x="67842" y="23638"/>
                        <a:pt x="68239" y="23471"/>
                      </a:cubicBezTo>
                      <a:cubicBezTo>
                        <a:pt x="68431" y="23393"/>
                        <a:pt x="68602" y="23355"/>
                        <a:pt x="68841" y="23355"/>
                      </a:cubicBezTo>
                      <a:cubicBezTo>
                        <a:pt x="69086" y="23355"/>
                        <a:pt x="69404" y="23395"/>
                        <a:pt x="69890" y="23471"/>
                      </a:cubicBezTo>
                      <a:cubicBezTo>
                        <a:pt x="70628" y="23590"/>
                        <a:pt x="71105" y="23709"/>
                        <a:pt x="71438" y="23773"/>
                      </a:cubicBezTo>
                      <a:lnTo>
                        <a:pt x="71438" y="23630"/>
                      </a:lnTo>
                      <a:cubicBezTo>
                        <a:pt x="70978" y="23558"/>
                        <a:pt x="70692" y="23447"/>
                        <a:pt x="70144" y="23320"/>
                      </a:cubicBezTo>
                      <a:cubicBezTo>
                        <a:pt x="69287" y="23106"/>
                        <a:pt x="68660" y="23106"/>
                        <a:pt x="67914" y="23074"/>
                      </a:cubicBezTo>
                      <a:cubicBezTo>
                        <a:pt x="67168" y="23035"/>
                        <a:pt x="65652" y="22955"/>
                        <a:pt x="64985" y="22812"/>
                      </a:cubicBezTo>
                      <a:cubicBezTo>
                        <a:pt x="64731" y="22765"/>
                        <a:pt x="64493" y="22654"/>
                        <a:pt x="64278" y="22495"/>
                      </a:cubicBezTo>
                      <a:cubicBezTo>
                        <a:pt x="64278" y="22487"/>
                        <a:pt x="64342" y="22312"/>
                        <a:pt x="64826" y="22288"/>
                      </a:cubicBezTo>
                      <a:cubicBezTo>
                        <a:pt x="65144" y="22280"/>
                        <a:pt x="65461" y="22233"/>
                        <a:pt x="65771" y="22153"/>
                      </a:cubicBezTo>
                      <a:cubicBezTo>
                        <a:pt x="66096" y="22082"/>
                        <a:pt x="67017" y="22034"/>
                        <a:pt x="68430" y="22019"/>
                      </a:cubicBezTo>
                      <a:cubicBezTo>
                        <a:pt x="68486" y="22018"/>
                        <a:pt x="68541" y="22018"/>
                        <a:pt x="68597" y="22018"/>
                      </a:cubicBezTo>
                      <a:cubicBezTo>
                        <a:pt x="69549" y="22018"/>
                        <a:pt x="70501" y="22082"/>
                        <a:pt x="71438" y="22217"/>
                      </a:cubicBezTo>
                      <a:lnTo>
                        <a:pt x="71438" y="22019"/>
                      </a:lnTo>
                      <a:cubicBezTo>
                        <a:pt x="71366" y="22035"/>
                        <a:pt x="71284" y="22042"/>
                        <a:pt x="71190" y="22042"/>
                      </a:cubicBezTo>
                      <a:cubicBezTo>
                        <a:pt x="70963" y="22042"/>
                        <a:pt x="70663" y="22002"/>
                        <a:pt x="70247" y="21963"/>
                      </a:cubicBezTo>
                      <a:cubicBezTo>
                        <a:pt x="69997" y="21943"/>
                        <a:pt x="69784" y="21936"/>
                        <a:pt x="69584" y="21936"/>
                      </a:cubicBezTo>
                      <a:cubicBezTo>
                        <a:pt x="69224" y="21936"/>
                        <a:pt x="68906" y="21958"/>
                        <a:pt x="68493" y="21963"/>
                      </a:cubicBezTo>
                      <a:cubicBezTo>
                        <a:pt x="68176" y="21971"/>
                        <a:pt x="67787" y="21975"/>
                        <a:pt x="67427" y="21975"/>
                      </a:cubicBezTo>
                      <a:cubicBezTo>
                        <a:pt x="67066" y="21975"/>
                        <a:pt x="66735" y="21971"/>
                        <a:pt x="66533" y="21963"/>
                      </a:cubicBezTo>
                      <a:cubicBezTo>
                        <a:pt x="66128" y="21955"/>
                        <a:pt x="66009" y="21796"/>
                        <a:pt x="66009" y="21796"/>
                      </a:cubicBezTo>
                      <a:cubicBezTo>
                        <a:pt x="66009" y="21638"/>
                        <a:pt x="66001" y="21518"/>
                        <a:pt x="65953" y="21495"/>
                      </a:cubicBezTo>
                      <a:cubicBezTo>
                        <a:pt x="65493" y="21241"/>
                        <a:pt x="65279" y="20661"/>
                        <a:pt x="65485" y="20407"/>
                      </a:cubicBezTo>
                      <a:cubicBezTo>
                        <a:pt x="65683" y="20145"/>
                        <a:pt x="66422" y="19923"/>
                        <a:pt x="67096" y="19836"/>
                      </a:cubicBezTo>
                      <a:cubicBezTo>
                        <a:pt x="67232" y="19817"/>
                        <a:pt x="67390" y="19809"/>
                        <a:pt x="67564" y="19809"/>
                      </a:cubicBezTo>
                      <a:cubicBezTo>
                        <a:pt x="68239" y="19809"/>
                        <a:pt x="69160" y="19923"/>
                        <a:pt x="69969" y="19923"/>
                      </a:cubicBezTo>
                      <a:cubicBezTo>
                        <a:pt x="69991" y="19923"/>
                        <a:pt x="70012" y="19923"/>
                        <a:pt x="70033" y="19923"/>
                      </a:cubicBezTo>
                      <a:cubicBezTo>
                        <a:pt x="70501" y="19915"/>
                        <a:pt x="70978" y="19860"/>
                        <a:pt x="71438" y="19756"/>
                      </a:cubicBezTo>
                      <a:lnTo>
                        <a:pt x="71438" y="19534"/>
                      </a:lnTo>
                      <a:cubicBezTo>
                        <a:pt x="70864" y="19695"/>
                        <a:pt x="70790" y="19819"/>
                        <a:pt x="69901" y="19819"/>
                      </a:cubicBezTo>
                      <a:cubicBezTo>
                        <a:pt x="69781" y="19819"/>
                        <a:pt x="69646" y="19817"/>
                        <a:pt x="69493" y="19812"/>
                      </a:cubicBezTo>
                      <a:cubicBezTo>
                        <a:pt x="68200" y="19772"/>
                        <a:pt x="67215" y="19788"/>
                        <a:pt x="66993" y="19645"/>
                      </a:cubicBezTo>
                      <a:cubicBezTo>
                        <a:pt x="66771" y="19502"/>
                        <a:pt x="66684" y="19145"/>
                        <a:pt x="66549" y="19034"/>
                      </a:cubicBezTo>
                      <a:cubicBezTo>
                        <a:pt x="66406" y="18915"/>
                        <a:pt x="66231" y="18772"/>
                        <a:pt x="66715" y="18756"/>
                      </a:cubicBezTo>
                      <a:cubicBezTo>
                        <a:pt x="66747" y="18756"/>
                        <a:pt x="66776" y="18755"/>
                        <a:pt x="66805" y="18755"/>
                      </a:cubicBezTo>
                      <a:cubicBezTo>
                        <a:pt x="66954" y="18755"/>
                        <a:pt x="67075" y="18761"/>
                        <a:pt x="67207" y="18761"/>
                      </a:cubicBezTo>
                      <a:cubicBezTo>
                        <a:pt x="67447" y="18761"/>
                        <a:pt x="67722" y="18742"/>
                        <a:pt x="68263" y="18637"/>
                      </a:cubicBezTo>
                      <a:cubicBezTo>
                        <a:pt x="69168" y="18470"/>
                        <a:pt x="69525" y="18224"/>
                        <a:pt x="70533" y="18209"/>
                      </a:cubicBezTo>
                      <a:cubicBezTo>
                        <a:pt x="70951" y="18202"/>
                        <a:pt x="71176" y="18190"/>
                        <a:pt x="71335" y="18190"/>
                      </a:cubicBezTo>
                      <a:cubicBezTo>
                        <a:pt x="71372" y="18190"/>
                        <a:pt x="71406" y="18191"/>
                        <a:pt x="71438" y="18193"/>
                      </a:cubicBezTo>
                      <a:lnTo>
                        <a:pt x="71438" y="18113"/>
                      </a:lnTo>
                      <a:cubicBezTo>
                        <a:pt x="71303" y="18113"/>
                        <a:pt x="71168" y="18113"/>
                        <a:pt x="71017" y="18105"/>
                      </a:cubicBezTo>
                      <a:cubicBezTo>
                        <a:pt x="70865" y="18101"/>
                        <a:pt x="70730" y="18099"/>
                        <a:pt x="70606" y="18099"/>
                      </a:cubicBezTo>
                      <a:cubicBezTo>
                        <a:pt x="69967" y="18099"/>
                        <a:pt x="69630" y="18157"/>
                        <a:pt x="68819" y="18343"/>
                      </a:cubicBezTo>
                      <a:cubicBezTo>
                        <a:pt x="68084" y="18517"/>
                        <a:pt x="67323" y="18640"/>
                        <a:pt x="66622" y="18640"/>
                      </a:cubicBezTo>
                      <a:cubicBezTo>
                        <a:pt x="66392" y="18640"/>
                        <a:pt x="66168" y="18627"/>
                        <a:pt x="65953" y="18597"/>
                      </a:cubicBezTo>
                      <a:cubicBezTo>
                        <a:pt x="65096" y="18478"/>
                        <a:pt x="64628" y="18185"/>
                        <a:pt x="64715" y="17923"/>
                      </a:cubicBezTo>
                      <a:cubicBezTo>
                        <a:pt x="64802" y="17661"/>
                        <a:pt x="65318" y="17335"/>
                        <a:pt x="65668" y="17216"/>
                      </a:cubicBezTo>
                      <a:cubicBezTo>
                        <a:pt x="66017" y="17089"/>
                        <a:pt x="66136" y="16740"/>
                        <a:pt x="66207" y="16518"/>
                      </a:cubicBezTo>
                      <a:cubicBezTo>
                        <a:pt x="66271" y="16288"/>
                        <a:pt x="66541" y="16248"/>
                        <a:pt x="66430" y="16042"/>
                      </a:cubicBezTo>
                      <a:cubicBezTo>
                        <a:pt x="66310" y="15835"/>
                        <a:pt x="66144" y="15375"/>
                        <a:pt x="66517" y="15232"/>
                      </a:cubicBezTo>
                      <a:cubicBezTo>
                        <a:pt x="66701" y="15162"/>
                        <a:pt x="66863" y="15128"/>
                        <a:pt x="67089" y="15128"/>
                      </a:cubicBezTo>
                      <a:cubicBezTo>
                        <a:pt x="67322" y="15128"/>
                        <a:pt x="67622" y="15164"/>
                        <a:pt x="68081" y="15232"/>
                      </a:cubicBezTo>
                      <a:cubicBezTo>
                        <a:pt x="68993" y="15367"/>
                        <a:pt x="69478" y="15510"/>
                        <a:pt x="69803" y="15534"/>
                      </a:cubicBezTo>
                      <a:cubicBezTo>
                        <a:pt x="70128" y="15557"/>
                        <a:pt x="70422" y="15557"/>
                        <a:pt x="70597" y="15581"/>
                      </a:cubicBezTo>
                      <a:cubicBezTo>
                        <a:pt x="71081" y="15637"/>
                        <a:pt x="71351" y="15732"/>
                        <a:pt x="71256" y="15978"/>
                      </a:cubicBezTo>
                      <a:cubicBezTo>
                        <a:pt x="71160" y="16248"/>
                        <a:pt x="71192" y="16550"/>
                        <a:pt x="71343" y="16796"/>
                      </a:cubicBezTo>
                      <a:cubicBezTo>
                        <a:pt x="71367" y="16835"/>
                        <a:pt x="71398" y="16875"/>
                        <a:pt x="71438" y="16899"/>
                      </a:cubicBezTo>
                      <a:lnTo>
                        <a:pt x="71438" y="16510"/>
                      </a:lnTo>
                      <a:cubicBezTo>
                        <a:pt x="71414" y="16431"/>
                        <a:pt x="71406" y="16343"/>
                        <a:pt x="71414" y="16256"/>
                      </a:cubicBezTo>
                      <a:cubicBezTo>
                        <a:pt x="71414" y="16216"/>
                        <a:pt x="71422" y="16177"/>
                        <a:pt x="71438" y="16137"/>
                      </a:cubicBezTo>
                      <a:lnTo>
                        <a:pt x="71438" y="15454"/>
                      </a:lnTo>
                      <a:cubicBezTo>
                        <a:pt x="71311" y="15458"/>
                        <a:pt x="71174" y="15460"/>
                        <a:pt x="71025" y="15460"/>
                      </a:cubicBezTo>
                      <a:cubicBezTo>
                        <a:pt x="70876" y="15460"/>
                        <a:pt x="70716" y="15458"/>
                        <a:pt x="70541" y="15454"/>
                      </a:cubicBezTo>
                      <a:cubicBezTo>
                        <a:pt x="69335" y="15422"/>
                        <a:pt x="69136" y="15280"/>
                        <a:pt x="68327" y="15089"/>
                      </a:cubicBezTo>
                      <a:cubicBezTo>
                        <a:pt x="67517" y="14907"/>
                        <a:pt x="66914" y="14907"/>
                        <a:pt x="66207" y="14875"/>
                      </a:cubicBezTo>
                      <a:cubicBezTo>
                        <a:pt x="65509" y="14843"/>
                        <a:pt x="64064" y="14772"/>
                        <a:pt x="63437" y="14637"/>
                      </a:cubicBezTo>
                      <a:cubicBezTo>
                        <a:pt x="63199" y="14597"/>
                        <a:pt x="62969" y="14494"/>
                        <a:pt x="62770" y="14351"/>
                      </a:cubicBezTo>
                      <a:cubicBezTo>
                        <a:pt x="62770" y="14343"/>
                        <a:pt x="62834" y="14192"/>
                        <a:pt x="63294" y="14168"/>
                      </a:cubicBezTo>
                      <a:cubicBezTo>
                        <a:pt x="63588" y="14160"/>
                        <a:pt x="63890" y="14121"/>
                        <a:pt x="64183" y="14049"/>
                      </a:cubicBezTo>
                      <a:cubicBezTo>
                        <a:pt x="64493" y="13978"/>
                        <a:pt x="65366" y="13938"/>
                        <a:pt x="66715" y="13922"/>
                      </a:cubicBezTo>
                      <a:cubicBezTo>
                        <a:pt x="66781" y="13922"/>
                        <a:pt x="66846" y="13921"/>
                        <a:pt x="66912" y="13921"/>
                      </a:cubicBezTo>
                      <a:cubicBezTo>
                        <a:pt x="68204" y="13921"/>
                        <a:pt x="69618" y="14065"/>
                        <a:pt x="70184" y="14224"/>
                      </a:cubicBezTo>
                      <a:cubicBezTo>
                        <a:pt x="70563" y="14319"/>
                        <a:pt x="70942" y="14360"/>
                        <a:pt x="71327" y="14360"/>
                      </a:cubicBezTo>
                      <a:cubicBezTo>
                        <a:pt x="71361" y="14360"/>
                        <a:pt x="71396" y="14360"/>
                        <a:pt x="71430" y="14359"/>
                      </a:cubicBezTo>
                      <a:lnTo>
                        <a:pt x="71430" y="14295"/>
                      </a:lnTo>
                      <a:cubicBezTo>
                        <a:pt x="70835" y="14295"/>
                        <a:pt x="70263" y="14232"/>
                        <a:pt x="70120" y="13922"/>
                      </a:cubicBezTo>
                      <a:cubicBezTo>
                        <a:pt x="69978" y="13613"/>
                        <a:pt x="70605" y="13446"/>
                        <a:pt x="70605" y="13446"/>
                      </a:cubicBezTo>
                      <a:cubicBezTo>
                        <a:pt x="70882" y="13383"/>
                        <a:pt x="71160" y="13295"/>
                        <a:pt x="71430" y="13192"/>
                      </a:cubicBezTo>
                      <a:lnTo>
                        <a:pt x="71430" y="13002"/>
                      </a:lnTo>
                      <a:cubicBezTo>
                        <a:pt x="71057" y="13176"/>
                        <a:pt x="70660" y="13327"/>
                        <a:pt x="70263" y="13446"/>
                      </a:cubicBezTo>
                      <a:cubicBezTo>
                        <a:pt x="69859" y="13581"/>
                        <a:pt x="69930" y="13748"/>
                        <a:pt x="69700" y="13875"/>
                      </a:cubicBezTo>
                      <a:cubicBezTo>
                        <a:pt x="69605" y="13927"/>
                        <a:pt x="69488" y="13946"/>
                        <a:pt x="69336" y="13946"/>
                      </a:cubicBezTo>
                      <a:cubicBezTo>
                        <a:pt x="69118" y="13946"/>
                        <a:pt x="68830" y="13907"/>
                        <a:pt x="68438" y="13875"/>
                      </a:cubicBezTo>
                      <a:cubicBezTo>
                        <a:pt x="68196" y="13855"/>
                        <a:pt x="67991" y="13848"/>
                        <a:pt x="67800" y="13848"/>
                      </a:cubicBezTo>
                      <a:cubicBezTo>
                        <a:pt x="67457" y="13848"/>
                        <a:pt x="67158" y="13870"/>
                        <a:pt x="66771" y="13875"/>
                      </a:cubicBezTo>
                      <a:cubicBezTo>
                        <a:pt x="66465" y="13879"/>
                        <a:pt x="66094" y="13881"/>
                        <a:pt x="65752" y="13881"/>
                      </a:cubicBezTo>
                      <a:cubicBezTo>
                        <a:pt x="65410" y="13881"/>
                        <a:pt x="65096" y="13879"/>
                        <a:pt x="64906" y="13875"/>
                      </a:cubicBezTo>
                      <a:cubicBezTo>
                        <a:pt x="64517" y="13867"/>
                        <a:pt x="64413" y="13724"/>
                        <a:pt x="64413" y="13724"/>
                      </a:cubicBezTo>
                      <a:cubicBezTo>
                        <a:pt x="64413" y="13581"/>
                        <a:pt x="64405" y="13478"/>
                        <a:pt x="64358" y="13454"/>
                      </a:cubicBezTo>
                      <a:cubicBezTo>
                        <a:pt x="63929" y="13224"/>
                        <a:pt x="63731" y="12700"/>
                        <a:pt x="63929" y="12462"/>
                      </a:cubicBezTo>
                      <a:cubicBezTo>
                        <a:pt x="64120" y="12232"/>
                        <a:pt x="64818" y="12033"/>
                        <a:pt x="65469" y="11954"/>
                      </a:cubicBezTo>
                      <a:cubicBezTo>
                        <a:pt x="65598" y="11936"/>
                        <a:pt x="65748" y="11929"/>
                        <a:pt x="65913" y="11929"/>
                      </a:cubicBezTo>
                      <a:cubicBezTo>
                        <a:pt x="66552" y="11929"/>
                        <a:pt x="67417" y="12033"/>
                        <a:pt x="68181" y="12033"/>
                      </a:cubicBezTo>
                      <a:cubicBezTo>
                        <a:pt x="68203" y="12033"/>
                        <a:pt x="68225" y="12033"/>
                        <a:pt x="68247" y="12033"/>
                      </a:cubicBezTo>
                      <a:cubicBezTo>
                        <a:pt x="69231" y="12025"/>
                        <a:pt x="69970" y="11771"/>
                        <a:pt x="70486" y="11732"/>
                      </a:cubicBezTo>
                      <a:cubicBezTo>
                        <a:pt x="70553" y="11725"/>
                        <a:pt x="70620" y="11722"/>
                        <a:pt x="70686" y="11722"/>
                      </a:cubicBezTo>
                      <a:cubicBezTo>
                        <a:pt x="70941" y="11722"/>
                        <a:pt x="71191" y="11769"/>
                        <a:pt x="71430" y="11851"/>
                      </a:cubicBezTo>
                      <a:lnTo>
                        <a:pt x="71430" y="11493"/>
                      </a:lnTo>
                      <a:cubicBezTo>
                        <a:pt x="71311" y="11438"/>
                        <a:pt x="71184" y="11374"/>
                        <a:pt x="71073" y="11295"/>
                      </a:cubicBezTo>
                      <a:cubicBezTo>
                        <a:pt x="70692" y="11033"/>
                        <a:pt x="70708" y="10589"/>
                        <a:pt x="70954" y="10438"/>
                      </a:cubicBezTo>
                      <a:cubicBezTo>
                        <a:pt x="71081" y="10358"/>
                        <a:pt x="71256" y="10287"/>
                        <a:pt x="71430" y="10200"/>
                      </a:cubicBezTo>
                      <a:lnTo>
                        <a:pt x="71430" y="9906"/>
                      </a:lnTo>
                      <a:cubicBezTo>
                        <a:pt x="71390" y="9985"/>
                        <a:pt x="71327" y="10049"/>
                        <a:pt x="71248" y="10089"/>
                      </a:cubicBezTo>
                      <a:cubicBezTo>
                        <a:pt x="70887" y="10329"/>
                        <a:pt x="70376" y="10383"/>
                        <a:pt x="69730" y="10383"/>
                      </a:cubicBezTo>
                      <a:cubicBezTo>
                        <a:pt x="69565" y="10383"/>
                        <a:pt x="69390" y="10379"/>
                        <a:pt x="69208" y="10374"/>
                      </a:cubicBezTo>
                      <a:cubicBezTo>
                        <a:pt x="69058" y="10370"/>
                        <a:pt x="68926" y="10368"/>
                        <a:pt x="68805" y="10368"/>
                      </a:cubicBezTo>
                      <a:cubicBezTo>
                        <a:pt x="68202" y="10368"/>
                        <a:pt x="67886" y="10423"/>
                        <a:pt x="67112" y="10589"/>
                      </a:cubicBezTo>
                      <a:cubicBezTo>
                        <a:pt x="66413" y="10744"/>
                        <a:pt x="65688" y="10859"/>
                        <a:pt x="65023" y="10859"/>
                      </a:cubicBezTo>
                      <a:cubicBezTo>
                        <a:pt x="64804" y="10859"/>
                        <a:pt x="64592" y="10846"/>
                        <a:pt x="64390" y="10819"/>
                      </a:cubicBezTo>
                      <a:cubicBezTo>
                        <a:pt x="63572" y="10708"/>
                        <a:pt x="63128" y="10446"/>
                        <a:pt x="63215" y="10208"/>
                      </a:cubicBezTo>
                      <a:cubicBezTo>
                        <a:pt x="63302" y="9969"/>
                        <a:pt x="63794" y="9684"/>
                        <a:pt x="64128" y="9573"/>
                      </a:cubicBezTo>
                      <a:cubicBezTo>
                        <a:pt x="64461" y="9461"/>
                        <a:pt x="64580" y="9144"/>
                        <a:pt x="64644" y="8938"/>
                      </a:cubicBezTo>
                      <a:cubicBezTo>
                        <a:pt x="64715" y="8731"/>
                        <a:pt x="64977" y="8699"/>
                        <a:pt x="64866" y="8509"/>
                      </a:cubicBezTo>
                      <a:cubicBezTo>
                        <a:pt x="64755" y="8318"/>
                        <a:pt x="64596" y="7914"/>
                        <a:pt x="64961" y="7779"/>
                      </a:cubicBezTo>
                      <a:cubicBezTo>
                        <a:pt x="65137" y="7712"/>
                        <a:pt x="65290" y="7680"/>
                        <a:pt x="65503" y="7680"/>
                      </a:cubicBezTo>
                      <a:cubicBezTo>
                        <a:pt x="65723" y="7680"/>
                        <a:pt x="66006" y="7714"/>
                        <a:pt x="66445" y="7779"/>
                      </a:cubicBezTo>
                      <a:cubicBezTo>
                        <a:pt x="67311" y="7906"/>
                        <a:pt x="67771" y="8033"/>
                        <a:pt x="68081" y="8057"/>
                      </a:cubicBezTo>
                      <a:cubicBezTo>
                        <a:pt x="68390" y="8080"/>
                        <a:pt x="68660" y="8072"/>
                        <a:pt x="68835" y="8096"/>
                      </a:cubicBezTo>
                      <a:cubicBezTo>
                        <a:pt x="69295" y="8144"/>
                        <a:pt x="69549" y="8231"/>
                        <a:pt x="69454" y="8445"/>
                      </a:cubicBezTo>
                      <a:cubicBezTo>
                        <a:pt x="69358" y="8692"/>
                        <a:pt x="69390" y="8969"/>
                        <a:pt x="69525" y="9184"/>
                      </a:cubicBezTo>
                      <a:cubicBezTo>
                        <a:pt x="69676" y="9422"/>
                        <a:pt x="70057" y="9469"/>
                        <a:pt x="70684" y="9581"/>
                      </a:cubicBezTo>
                      <a:cubicBezTo>
                        <a:pt x="71097" y="9660"/>
                        <a:pt x="71398" y="9723"/>
                        <a:pt x="71430" y="9842"/>
                      </a:cubicBezTo>
                      <a:lnTo>
                        <a:pt x="71430" y="9438"/>
                      </a:lnTo>
                      <a:cubicBezTo>
                        <a:pt x="71216" y="9446"/>
                        <a:pt x="70978" y="9446"/>
                        <a:pt x="70732" y="9446"/>
                      </a:cubicBezTo>
                      <a:cubicBezTo>
                        <a:pt x="69771" y="9430"/>
                        <a:pt x="69581" y="9073"/>
                        <a:pt x="69597" y="8699"/>
                      </a:cubicBezTo>
                      <a:cubicBezTo>
                        <a:pt x="69620" y="8334"/>
                        <a:pt x="70184" y="8295"/>
                        <a:pt x="70692" y="8025"/>
                      </a:cubicBezTo>
                      <a:cubicBezTo>
                        <a:pt x="71200" y="7747"/>
                        <a:pt x="71136" y="7374"/>
                        <a:pt x="71168" y="7144"/>
                      </a:cubicBezTo>
                      <a:cubicBezTo>
                        <a:pt x="71184" y="7056"/>
                        <a:pt x="71295" y="7001"/>
                        <a:pt x="71430" y="6961"/>
                      </a:cubicBezTo>
                      <a:lnTo>
                        <a:pt x="71430" y="6850"/>
                      </a:lnTo>
                      <a:cubicBezTo>
                        <a:pt x="71367" y="6858"/>
                        <a:pt x="71303" y="6874"/>
                        <a:pt x="71240" y="6890"/>
                      </a:cubicBezTo>
                      <a:cubicBezTo>
                        <a:pt x="71073" y="6929"/>
                        <a:pt x="70279" y="6929"/>
                        <a:pt x="69692" y="6929"/>
                      </a:cubicBezTo>
                      <a:cubicBezTo>
                        <a:pt x="69104" y="6929"/>
                        <a:pt x="68533" y="6882"/>
                        <a:pt x="68398" y="6596"/>
                      </a:cubicBezTo>
                      <a:cubicBezTo>
                        <a:pt x="68263" y="6302"/>
                        <a:pt x="68866" y="6167"/>
                        <a:pt x="68866" y="6167"/>
                      </a:cubicBezTo>
                      <a:cubicBezTo>
                        <a:pt x="69152" y="6096"/>
                        <a:pt x="69430" y="6017"/>
                        <a:pt x="69708" y="5921"/>
                      </a:cubicBezTo>
                      <a:cubicBezTo>
                        <a:pt x="70216" y="5747"/>
                        <a:pt x="70597" y="5612"/>
                        <a:pt x="70898" y="5405"/>
                      </a:cubicBezTo>
                      <a:cubicBezTo>
                        <a:pt x="71099" y="5264"/>
                        <a:pt x="71263" y="5242"/>
                        <a:pt x="71346" y="5242"/>
                      </a:cubicBezTo>
                      <a:cubicBezTo>
                        <a:pt x="71385" y="5242"/>
                        <a:pt x="71406" y="5247"/>
                        <a:pt x="71406" y="5247"/>
                      </a:cubicBezTo>
                      <a:lnTo>
                        <a:pt x="71430" y="5247"/>
                      </a:lnTo>
                      <a:lnTo>
                        <a:pt x="71430" y="5104"/>
                      </a:lnTo>
                      <a:lnTo>
                        <a:pt x="71367" y="5104"/>
                      </a:lnTo>
                      <a:cubicBezTo>
                        <a:pt x="71176" y="5096"/>
                        <a:pt x="70978" y="5080"/>
                        <a:pt x="70787" y="5048"/>
                      </a:cubicBezTo>
                      <a:cubicBezTo>
                        <a:pt x="70501" y="5001"/>
                        <a:pt x="70343" y="4818"/>
                        <a:pt x="70152" y="4628"/>
                      </a:cubicBezTo>
                      <a:cubicBezTo>
                        <a:pt x="69970" y="4445"/>
                        <a:pt x="69700" y="4461"/>
                        <a:pt x="69335" y="4215"/>
                      </a:cubicBezTo>
                      <a:cubicBezTo>
                        <a:pt x="68970" y="3969"/>
                        <a:pt x="68993" y="3572"/>
                        <a:pt x="69231" y="3437"/>
                      </a:cubicBezTo>
                      <a:cubicBezTo>
                        <a:pt x="69470" y="3294"/>
                        <a:pt x="69874" y="3191"/>
                        <a:pt x="70136" y="2929"/>
                      </a:cubicBezTo>
                      <a:cubicBezTo>
                        <a:pt x="70295" y="2762"/>
                        <a:pt x="70494" y="2635"/>
                        <a:pt x="70708" y="2548"/>
                      </a:cubicBezTo>
                      <a:cubicBezTo>
                        <a:pt x="70875" y="2516"/>
                        <a:pt x="71049" y="2500"/>
                        <a:pt x="71216" y="2500"/>
                      </a:cubicBezTo>
                      <a:cubicBezTo>
                        <a:pt x="71279" y="2500"/>
                        <a:pt x="71351" y="2492"/>
                        <a:pt x="71430" y="2492"/>
                      </a:cubicBezTo>
                      <a:lnTo>
                        <a:pt x="71430" y="2421"/>
                      </a:lnTo>
                      <a:cubicBezTo>
                        <a:pt x="71033" y="2461"/>
                        <a:pt x="70692" y="2476"/>
                        <a:pt x="70692" y="2476"/>
                      </a:cubicBezTo>
                      <a:cubicBezTo>
                        <a:pt x="70206" y="2525"/>
                        <a:pt x="69720" y="2549"/>
                        <a:pt x="69233" y="2549"/>
                      </a:cubicBezTo>
                      <a:cubicBezTo>
                        <a:pt x="69164" y="2549"/>
                        <a:pt x="69095" y="2549"/>
                        <a:pt x="69025" y="2548"/>
                      </a:cubicBezTo>
                      <a:cubicBezTo>
                        <a:pt x="68112" y="2540"/>
                        <a:pt x="67938" y="2207"/>
                        <a:pt x="67961" y="1881"/>
                      </a:cubicBezTo>
                      <a:cubicBezTo>
                        <a:pt x="67977" y="1548"/>
                        <a:pt x="68517" y="1508"/>
                        <a:pt x="69009" y="1262"/>
                      </a:cubicBezTo>
                      <a:cubicBezTo>
                        <a:pt x="69501" y="1008"/>
                        <a:pt x="69446" y="667"/>
                        <a:pt x="69478" y="468"/>
                      </a:cubicBezTo>
                      <a:cubicBezTo>
                        <a:pt x="69509" y="262"/>
                        <a:pt x="70113" y="238"/>
                        <a:pt x="70113" y="238"/>
                      </a:cubicBezTo>
                      <a:cubicBezTo>
                        <a:pt x="70169" y="237"/>
                        <a:pt x="70225" y="237"/>
                        <a:pt x="70282" y="237"/>
                      </a:cubicBezTo>
                      <a:cubicBezTo>
                        <a:pt x="70670" y="237"/>
                        <a:pt x="71058" y="260"/>
                        <a:pt x="71446" y="302"/>
                      </a:cubicBezTo>
                      <a:lnTo>
                        <a:pt x="71446" y="238"/>
                      </a:lnTo>
                      <a:lnTo>
                        <a:pt x="71422" y="238"/>
                      </a:lnTo>
                      <a:cubicBezTo>
                        <a:pt x="70882" y="175"/>
                        <a:pt x="70113" y="167"/>
                        <a:pt x="70113" y="167"/>
                      </a:cubicBezTo>
                      <a:cubicBezTo>
                        <a:pt x="69930" y="167"/>
                        <a:pt x="69747" y="191"/>
                        <a:pt x="69565" y="230"/>
                      </a:cubicBezTo>
                      <a:cubicBezTo>
                        <a:pt x="69414" y="262"/>
                        <a:pt x="68652" y="262"/>
                        <a:pt x="68088" y="262"/>
                      </a:cubicBezTo>
                      <a:cubicBezTo>
                        <a:pt x="67557" y="262"/>
                        <a:pt x="67057" y="222"/>
                        <a:pt x="66890" y="0"/>
                      </a:cubicBezTo>
                      <a:lnTo>
                        <a:pt x="65239" y="0"/>
                      </a:lnTo>
                      <a:cubicBezTo>
                        <a:pt x="65953" y="48"/>
                        <a:pt x="66588" y="119"/>
                        <a:pt x="66914" y="206"/>
                      </a:cubicBezTo>
                      <a:cubicBezTo>
                        <a:pt x="67293" y="307"/>
                        <a:pt x="67699" y="317"/>
                        <a:pt x="68116" y="317"/>
                      </a:cubicBezTo>
                      <a:cubicBezTo>
                        <a:pt x="68224" y="317"/>
                        <a:pt x="68333" y="316"/>
                        <a:pt x="68443" y="316"/>
                      </a:cubicBezTo>
                      <a:cubicBezTo>
                        <a:pt x="68513" y="316"/>
                        <a:pt x="68582" y="317"/>
                        <a:pt x="68652" y="318"/>
                      </a:cubicBezTo>
                      <a:cubicBezTo>
                        <a:pt x="69263" y="325"/>
                        <a:pt x="69239" y="524"/>
                        <a:pt x="69239" y="524"/>
                      </a:cubicBezTo>
                      <a:cubicBezTo>
                        <a:pt x="69200" y="627"/>
                        <a:pt x="69144" y="722"/>
                        <a:pt x="69089" y="818"/>
                      </a:cubicBezTo>
                      <a:cubicBezTo>
                        <a:pt x="68888" y="1138"/>
                        <a:pt x="68464" y="1223"/>
                        <a:pt x="67683" y="1223"/>
                      </a:cubicBezTo>
                      <a:cubicBezTo>
                        <a:pt x="67535" y="1223"/>
                        <a:pt x="67374" y="1219"/>
                        <a:pt x="67199" y="1214"/>
                      </a:cubicBezTo>
                      <a:cubicBezTo>
                        <a:pt x="66112" y="1191"/>
                        <a:pt x="65937" y="1072"/>
                        <a:pt x="65207" y="921"/>
                      </a:cubicBezTo>
                      <a:cubicBezTo>
                        <a:pt x="64469" y="762"/>
                        <a:pt x="63921" y="770"/>
                        <a:pt x="63286" y="738"/>
                      </a:cubicBezTo>
                      <a:cubicBezTo>
                        <a:pt x="62651" y="714"/>
                        <a:pt x="61350" y="651"/>
                        <a:pt x="60778" y="548"/>
                      </a:cubicBezTo>
                      <a:cubicBezTo>
                        <a:pt x="60564" y="508"/>
                        <a:pt x="60365" y="429"/>
                        <a:pt x="60183" y="318"/>
                      </a:cubicBezTo>
                      <a:cubicBezTo>
                        <a:pt x="60183" y="310"/>
                        <a:pt x="60238" y="183"/>
                        <a:pt x="60659" y="159"/>
                      </a:cubicBezTo>
                      <a:cubicBezTo>
                        <a:pt x="60929" y="151"/>
                        <a:pt x="61207" y="119"/>
                        <a:pt x="61469" y="56"/>
                      </a:cubicBezTo>
                      <a:cubicBezTo>
                        <a:pt x="61683" y="24"/>
                        <a:pt x="61889" y="8"/>
                        <a:pt x="62104" y="0"/>
                      </a:cubicBezTo>
                      <a:lnTo>
                        <a:pt x="61326" y="0"/>
                      </a:lnTo>
                      <a:cubicBezTo>
                        <a:pt x="61270" y="24"/>
                        <a:pt x="61207" y="40"/>
                        <a:pt x="61151" y="56"/>
                      </a:cubicBezTo>
                      <a:cubicBezTo>
                        <a:pt x="60887" y="102"/>
                        <a:pt x="60481" y="142"/>
                        <a:pt x="60206" y="142"/>
                      </a:cubicBezTo>
                      <a:cubicBezTo>
                        <a:pt x="60060" y="142"/>
                        <a:pt x="59951" y="131"/>
                        <a:pt x="59921" y="103"/>
                      </a:cubicBezTo>
                      <a:cubicBezTo>
                        <a:pt x="59881" y="64"/>
                        <a:pt x="59841" y="32"/>
                        <a:pt x="59810" y="0"/>
                      </a:cubicBezTo>
                      <a:lnTo>
                        <a:pt x="59373" y="0"/>
                      </a:lnTo>
                      <a:cubicBezTo>
                        <a:pt x="59452" y="32"/>
                        <a:pt x="59532" y="64"/>
                        <a:pt x="59611" y="103"/>
                      </a:cubicBezTo>
                      <a:cubicBezTo>
                        <a:pt x="60087" y="357"/>
                        <a:pt x="59937" y="540"/>
                        <a:pt x="59572" y="635"/>
                      </a:cubicBezTo>
                      <a:cubicBezTo>
                        <a:pt x="59206" y="738"/>
                        <a:pt x="58119" y="698"/>
                        <a:pt x="57444" y="746"/>
                      </a:cubicBezTo>
                      <a:cubicBezTo>
                        <a:pt x="57428" y="746"/>
                        <a:pt x="57413" y="746"/>
                        <a:pt x="57397" y="754"/>
                      </a:cubicBezTo>
                      <a:cubicBezTo>
                        <a:pt x="57032" y="746"/>
                        <a:pt x="56674" y="714"/>
                        <a:pt x="56317" y="675"/>
                      </a:cubicBezTo>
                      <a:cubicBezTo>
                        <a:pt x="55873" y="627"/>
                        <a:pt x="55873" y="548"/>
                        <a:pt x="55523" y="460"/>
                      </a:cubicBezTo>
                      <a:cubicBezTo>
                        <a:pt x="55420" y="437"/>
                        <a:pt x="55325" y="413"/>
                        <a:pt x="55222" y="397"/>
                      </a:cubicBezTo>
                      <a:cubicBezTo>
                        <a:pt x="54833" y="318"/>
                        <a:pt x="54468" y="183"/>
                        <a:pt x="54126" y="0"/>
                      </a:cubicBezTo>
                      <a:lnTo>
                        <a:pt x="54007" y="0"/>
                      </a:lnTo>
                      <a:cubicBezTo>
                        <a:pt x="54103" y="64"/>
                        <a:pt x="54150" y="119"/>
                        <a:pt x="54142" y="175"/>
                      </a:cubicBezTo>
                      <a:cubicBezTo>
                        <a:pt x="54142" y="222"/>
                        <a:pt x="53769" y="238"/>
                        <a:pt x="53769" y="238"/>
                      </a:cubicBezTo>
                      <a:cubicBezTo>
                        <a:pt x="53237" y="175"/>
                        <a:pt x="52467" y="167"/>
                        <a:pt x="52467" y="167"/>
                      </a:cubicBezTo>
                      <a:cubicBezTo>
                        <a:pt x="52277" y="167"/>
                        <a:pt x="52094" y="191"/>
                        <a:pt x="51904" y="230"/>
                      </a:cubicBezTo>
                      <a:cubicBezTo>
                        <a:pt x="51753" y="262"/>
                        <a:pt x="50991" y="262"/>
                        <a:pt x="50428" y="262"/>
                      </a:cubicBezTo>
                      <a:cubicBezTo>
                        <a:pt x="49896" y="262"/>
                        <a:pt x="49404" y="222"/>
                        <a:pt x="49261" y="0"/>
                      </a:cubicBezTo>
                      <a:lnTo>
                        <a:pt x="47618" y="0"/>
                      </a:lnTo>
                      <a:cubicBezTo>
                        <a:pt x="48332" y="48"/>
                        <a:pt x="48959" y="119"/>
                        <a:pt x="49269" y="206"/>
                      </a:cubicBezTo>
                      <a:cubicBezTo>
                        <a:pt x="49636" y="307"/>
                        <a:pt x="50043" y="317"/>
                        <a:pt x="50462" y="317"/>
                      </a:cubicBezTo>
                      <a:cubicBezTo>
                        <a:pt x="50570" y="317"/>
                        <a:pt x="50680" y="316"/>
                        <a:pt x="50790" y="316"/>
                      </a:cubicBezTo>
                      <a:cubicBezTo>
                        <a:pt x="50859" y="316"/>
                        <a:pt x="50929" y="317"/>
                        <a:pt x="50999" y="318"/>
                      </a:cubicBezTo>
                      <a:cubicBezTo>
                        <a:pt x="51602" y="325"/>
                        <a:pt x="51555" y="524"/>
                        <a:pt x="51555" y="524"/>
                      </a:cubicBezTo>
                      <a:cubicBezTo>
                        <a:pt x="51499" y="627"/>
                        <a:pt x="51436" y="730"/>
                        <a:pt x="51364" y="818"/>
                      </a:cubicBezTo>
                      <a:cubicBezTo>
                        <a:pt x="51124" y="1138"/>
                        <a:pt x="50687" y="1223"/>
                        <a:pt x="49908" y="1223"/>
                      </a:cubicBezTo>
                      <a:cubicBezTo>
                        <a:pt x="49761" y="1223"/>
                        <a:pt x="49601" y="1219"/>
                        <a:pt x="49427" y="1214"/>
                      </a:cubicBezTo>
                      <a:cubicBezTo>
                        <a:pt x="48348" y="1191"/>
                        <a:pt x="48181" y="1072"/>
                        <a:pt x="47467" y="921"/>
                      </a:cubicBezTo>
                      <a:cubicBezTo>
                        <a:pt x="46760" y="762"/>
                        <a:pt x="46213" y="762"/>
                        <a:pt x="45578" y="738"/>
                      </a:cubicBezTo>
                      <a:cubicBezTo>
                        <a:pt x="44943" y="714"/>
                        <a:pt x="43649" y="651"/>
                        <a:pt x="43093" y="548"/>
                      </a:cubicBezTo>
                      <a:cubicBezTo>
                        <a:pt x="42887" y="516"/>
                        <a:pt x="42696" y="429"/>
                        <a:pt x="42522" y="310"/>
                      </a:cubicBezTo>
                      <a:cubicBezTo>
                        <a:pt x="42522" y="310"/>
                        <a:pt x="42601" y="175"/>
                        <a:pt x="43022" y="159"/>
                      </a:cubicBezTo>
                      <a:cubicBezTo>
                        <a:pt x="43300" y="151"/>
                        <a:pt x="43577" y="111"/>
                        <a:pt x="43847" y="56"/>
                      </a:cubicBezTo>
                      <a:cubicBezTo>
                        <a:pt x="44054" y="24"/>
                        <a:pt x="44268" y="8"/>
                        <a:pt x="44482" y="0"/>
                      </a:cubicBezTo>
                      <a:lnTo>
                        <a:pt x="43712" y="0"/>
                      </a:lnTo>
                      <a:cubicBezTo>
                        <a:pt x="43649" y="24"/>
                        <a:pt x="43585" y="40"/>
                        <a:pt x="43522" y="56"/>
                      </a:cubicBezTo>
                      <a:cubicBezTo>
                        <a:pt x="43252" y="102"/>
                        <a:pt x="42841" y="142"/>
                        <a:pt x="42566" y="142"/>
                      </a:cubicBezTo>
                      <a:cubicBezTo>
                        <a:pt x="42419" y="142"/>
                        <a:pt x="42311" y="131"/>
                        <a:pt x="42284" y="103"/>
                      </a:cubicBezTo>
                      <a:cubicBezTo>
                        <a:pt x="42252" y="64"/>
                        <a:pt x="42212" y="32"/>
                        <a:pt x="42180" y="0"/>
                      </a:cubicBezTo>
                      <a:lnTo>
                        <a:pt x="41752" y="0"/>
                      </a:lnTo>
                      <a:cubicBezTo>
                        <a:pt x="41831" y="32"/>
                        <a:pt x="41903" y="64"/>
                        <a:pt x="41974" y="103"/>
                      </a:cubicBezTo>
                      <a:cubicBezTo>
                        <a:pt x="42419" y="357"/>
                        <a:pt x="42244" y="540"/>
                        <a:pt x="41879" y="635"/>
                      </a:cubicBezTo>
                      <a:cubicBezTo>
                        <a:pt x="41506" y="738"/>
                        <a:pt x="40418" y="698"/>
                        <a:pt x="39736" y="746"/>
                      </a:cubicBezTo>
                      <a:cubicBezTo>
                        <a:pt x="39720" y="746"/>
                        <a:pt x="39704" y="746"/>
                        <a:pt x="39688" y="754"/>
                      </a:cubicBezTo>
                      <a:cubicBezTo>
                        <a:pt x="39331" y="746"/>
                        <a:pt x="38974" y="714"/>
                        <a:pt x="38624" y="667"/>
                      </a:cubicBezTo>
                      <a:cubicBezTo>
                        <a:pt x="38180" y="619"/>
                        <a:pt x="38196" y="548"/>
                        <a:pt x="37855" y="460"/>
                      </a:cubicBezTo>
                      <a:cubicBezTo>
                        <a:pt x="37759" y="429"/>
                        <a:pt x="37656" y="413"/>
                        <a:pt x="37561" y="397"/>
                      </a:cubicBezTo>
                      <a:cubicBezTo>
                        <a:pt x="37196" y="325"/>
                        <a:pt x="36846" y="191"/>
                        <a:pt x="36521" y="0"/>
                      </a:cubicBezTo>
                      <a:lnTo>
                        <a:pt x="36402" y="0"/>
                      </a:lnTo>
                      <a:cubicBezTo>
                        <a:pt x="36497" y="64"/>
                        <a:pt x="36529" y="119"/>
                        <a:pt x="36521" y="175"/>
                      </a:cubicBezTo>
                      <a:cubicBezTo>
                        <a:pt x="36505" y="230"/>
                        <a:pt x="36132" y="238"/>
                        <a:pt x="36132" y="238"/>
                      </a:cubicBezTo>
                      <a:cubicBezTo>
                        <a:pt x="35608" y="183"/>
                        <a:pt x="34838" y="175"/>
                        <a:pt x="34838" y="175"/>
                      </a:cubicBezTo>
                      <a:cubicBezTo>
                        <a:pt x="34648" y="175"/>
                        <a:pt x="34457" y="191"/>
                        <a:pt x="34275" y="230"/>
                      </a:cubicBezTo>
                      <a:cubicBezTo>
                        <a:pt x="34108" y="262"/>
                        <a:pt x="33354" y="262"/>
                        <a:pt x="32790" y="262"/>
                      </a:cubicBezTo>
                      <a:cubicBezTo>
                        <a:pt x="32259" y="262"/>
                        <a:pt x="31766" y="222"/>
                        <a:pt x="31655" y="0"/>
                      </a:cubicBezTo>
                      <a:lnTo>
                        <a:pt x="30004" y="0"/>
                      </a:lnTo>
                      <a:cubicBezTo>
                        <a:pt x="30711" y="48"/>
                        <a:pt x="31322" y="127"/>
                        <a:pt x="31624" y="206"/>
                      </a:cubicBezTo>
                      <a:cubicBezTo>
                        <a:pt x="31980" y="307"/>
                        <a:pt x="32387" y="317"/>
                        <a:pt x="32807" y="317"/>
                      </a:cubicBezTo>
                      <a:cubicBezTo>
                        <a:pt x="32916" y="317"/>
                        <a:pt x="33026" y="316"/>
                        <a:pt x="33137" y="316"/>
                      </a:cubicBezTo>
                      <a:cubicBezTo>
                        <a:pt x="33206" y="316"/>
                        <a:pt x="33276" y="317"/>
                        <a:pt x="33346" y="318"/>
                      </a:cubicBezTo>
                      <a:cubicBezTo>
                        <a:pt x="33949" y="325"/>
                        <a:pt x="33878" y="524"/>
                        <a:pt x="33878" y="524"/>
                      </a:cubicBezTo>
                      <a:cubicBezTo>
                        <a:pt x="33806" y="627"/>
                        <a:pt x="33727" y="730"/>
                        <a:pt x="33648" y="825"/>
                      </a:cubicBezTo>
                      <a:cubicBezTo>
                        <a:pt x="33355" y="1152"/>
                        <a:pt x="32899" y="1228"/>
                        <a:pt x="32095" y="1228"/>
                      </a:cubicBezTo>
                      <a:cubicBezTo>
                        <a:pt x="31961" y="1228"/>
                        <a:pt x="31817" y="1226"/>
                        <a:pt x="31663" y="1222"/>
                      </a:cubicBezTo>
                      <a:cubicBezTo>
                        <a:pt x="30576" y="1191"/>
                        <a:pt x="30433" y="1079"/>
                        <a:pt x="29734" y="921"/>
                      </a:cubicBezTo>
                      <a:cubicBezTo>
                        <a:pt x="29044" y="770"/>
                        <a:pt x="28496" y="770"/>
                        <a:pt x="27869" y="746"/>
                      </a:cubicBezTo>
                      <a:cubicBezTo>
                        <a:pt x="27242" y="714"/>
                        <a:pt x="25948" y="659"/>
                        <a:pt x="25409" y="556"/>
                      </a:cubicBezTo>
                      <a:cubicBezTo>
                        <a:pt x="25210" y="516"/>
                        <a:pt x="25028" y="437"/>
                        <a:pt x="24869" y="318"/>
                      </a:cubicBezTo>
                      <a:cubicBezTo>
                        <a:pt x="24869" y="310"/>
                        <a:pt x="24964" y="183"/>
                        <a:pt x="25385" y="159"/>
                      </a:cubicBezTo>
                      <a:cubicBezTo>
                        <a:pt x="25663" y="151"/>
                        <a:pt x="25948" y="119"/>
                        <a:pt x="26226" y="64"/>
                      </a:cubicBezTo>
                      <a:cubicBezTo>
                        <a:pt x="26432" y="32"/>
                        <a:pt x="26647" y="8"/>
                        <a:pt x="26869" y="0"/>
                      </a:cubicBezTo>
                      <a:lnTo>
                        <a:pt x="26091" y="0"/>
                      </a:lnTo>
                      <a:cubicBezTo>
                        <a:pt x="26028" y="24"/>
                        <a:pt x="25956" y="40"/>
                        <a:pt x="25893" y="56"/>
                      </a:cubicBezTo>
                      <a:cubicBezTo>
                        <a:pt x="25613" y="102"/>
                        <a:pt x="25198" y="142"/>
                        <a:pt x="24924" y="142"/>
                      </a:cubicBezTo>
                      <a:cubicBezTo>
                        <a:pt x="24778" y="142"/>
                        <a:pt x="24671" y="131"/>
                        <a:pt x="24647" y="103"/>
                      </a:cubicBezTo>
                      <a:cubicBezTo>
                        <a:pt x="24615" y="64"/>
                        <a:pt x="24591" y="32"/>
                        <a:pt x="24567" y="0"/>
                      </a:cubicBezTo>
                      <a:lnTo>
                        <a:pt x="24131" y="0"/>
                      </a:lnTo>
                      <a:cubicBezTo>
                        <a:pt x="24202" y="32"/>
                        <a:pt x="24273" y="64"/>
                        <a:pt x="24345" y="103"/>
                      </a:cubicBezTo>
                      <a:cubicBezTo>
                        <a:pt x="24750" y="357"/>
                        <a:pt x="24559" y="540"/>
                        <a:pt x="24170" y="635"/>
                      </a:cubicBezTo>
                      <a:cubicBezTo>
                        <a:pt x="23781" y="738"/>
                        <a:pt x="22710" y="698"/>
                        <a:pt x="22019" y="746"/>
                      </a:cubicBezTo>
                      <a:cubicBezTo>
                        <a:pt x="22003" y="746"/>
                        <a:pt x="21987" y="746"/>
                        <a:pt x="21972" y="754"/>
                      </a:cubicBezTo>
                      <a:cubicBezTo>
                        <a:pt x="21614" y="746"/>
                        <a:pt x="21265" y="722"/>
                        <a:pt x="20916" y="675"/>
                      </a:cubicBezTo>
                      <a:cubicBezTo>
                        <a:pt x="20479" y="627"/>
                        <a:pt x="20503" y="548"/>
                        <a:pt x="20170" y="460"/>
                      </a:cubicBezTo>
                      <a:cubicBezTo>
                        <a:pt x="20075" y="437"/>
                        <a:pt x="19979" y="413"/>
                        <a:pt x="19876" y="397"/>
                      </a:cubicBezTo>
                      <a:cubicBezTo>
                        <a:pt x="19527" y="325"/>
                        <a:pt x="19193" y="191"/>
                        <a:pt x="18892" y="0"/>
                      </a:cubicBezTo>
                      <a:lnTo>
                        <a:pt x="18773" y="0"/>
                      </a:lnTo>
                      <a:cubicBezTo>
                        <a:pt x="18860" y="64"/>
                        <a:pt x="18884" y="119"/>
                        <a:pt x="18868" y="175"/>
                      </a:cubicBezTo>
                      <a:cubicBezTo>
                        <a:pt x="18852" y="230"/>
                        <a:pt x="18471" y="238"/>
                        <a:pt x="18471" y="238"/>
                      </a:cubicBezTo>
                      <a:cubicBezTo>
                        <a:pt x="17955" y="183"/>
                        <a:pt x="17193" y="175"/>
                        <a:pt x="17193" y="175"/>
                      </a:cubicBezTo>
                      <a:cubicBezTo>
                        <a:pt x="16995" y="175"/>
                        <a:pt x="16804" y="191"/>
                        <a:pt x="16614" y="230"/>
                      </a:cubicBezTo>
                      <a:cubicBezTo>
                        <a:pt x="16447" y="262"/>
                        <a:pt x="15693" y="262"/>
                        <a:pt x="15129" y="262"/>
                      </a:cubicBezTo>
                      <a:cubicBezTo>
                        <a:pt x="14598" y="262"/>
                        <a:pt x="14106" y="230"/>
                        <a:pt x="14034" y="0"/>
                      </a:cubicBezTo>
                      <a:lnTo>
                        <a:pt x="12391" y="0"/>
                      </a:lnTo>
                      <a:cubicBezTo>
                        <a:pt x="13090" y="48"/>
                        <a:pt x="13693" y="127"/>
                        <a:pt x="13986" y="214"/>
                      </a:cubicBezTo>
                      <a:cubicBezTo>
                        <a:pt x="14318" y="307"/>
                        <a:pt x="14709" y="317"/>
                        <a:pt x="15116" y="317"/>
                      </a:cubicBezTo>
                      <a:cubicBezTo>
                        <a:pt x="15236" y="317"/>
                        <a:pt x="15358" y="316"/>
                        <a:pt x="15480" y="316"/>
                      </a:cubicBezTo>
                      <a:cubicBezTo>
                        <a:pt x="15548" y="316"/>
                        <a:pt x="15617" y="317"/>
                        <a:pt x="15685" y="318"/>
                      </a:cubicBezTo>
                      <a:cubicBezTo>
                        <a:pt x="16288" y="333"/>
                        <a:pt x="16193" y="524"/>
                        <a:pt x="16193" y="524"/>
                      </a:cubicBezTo>
                      <a:cubicBezTo>
                        <a:pt x="16106" y="635"/>
                        <a:pt x="16018" y="730"/>
                        <a:pt x="15923" y="825"/>
                      </a:cubicBezTo>
                      <a:cubicBezTo>
                        <a:pt x="15590" y="1152"/>
                        <a:pt x="15122" y="1228"/>
                        <a:pt x="14316" y="1228"/>
                      </a:cubicBezTo>
                      <a:cubicBezTo>
                        <a:pt x="14181" y="1228"/>
                        <a:pt x="14037" y="1226"/>
                        <a:pt x="13883" y="1222"/>
                      </a:cubicBezTo>
                      <a:cubicBezTo>
                        <a:pt x="12812" y="1199"/>
                        <a:pt x="12677" y="1079"/>
                        <a:pt x="12002" y="921"/>
                      </a:cubicBezTo>
                      <a:cubicBezTo>
                        <a:pt x="11327" y="770"/>
                        <a:pt x="10780" y="770"/>
                        <a:pt x="10153" y="746"/>
                      </a:cubicBezTo>
                      <a:cubicBezTo>
                        <a:pt x="9526" y="722"/>
                        <a:pt x="8248" y="651"/>
                        <a:pt x="7716" y="548"/>
                      </a:cubicBezTo>
                      <a:cubicBezTo>
                        <a:pt x="7525" y="516"/>
                        <a:pt x="7351" y="437"/>
                        <a:pt x="7208" y="310"/>
                      </a:cubicBezTo>
                      <a:cubicBezTo>
                        <a:pt x="7208" y="302"/>
                        <a:pt x="7319" y="175"/>
                        <a:pt x="7740" y="159"/>
                      </a:cubicBezTo>
                      <a:cubicBezTo>
                        <a:pt x="8025" y="151"/>
                        <a:pt x="8311" y="111"/>
                        <a:pt x="8597" y="56"/>
                      </a:cubicBezTo>
                      <a:cubicBezTo>
                        <a:pt x="8811" y="24"/>
                        <a:pt x="9033" y="8"/>
                        <a:pt x="9256" y="0"/>
                      </a:cubicBezTo>
                      <a:lnTo>
                        <a:pt x="8478" y="0"/>
                      </a:lnTo>
                      <a:cubicBezTo>
                        <a:pt x="8414" y="24"/>
                        <a:pt x="8351" y="40"/>
                        <a:pt x="8279" y="56"/>
                      </a:cubicBezTo>
                      <a:cubicBezTo>
                        <a:pt x="8000" y="102"/>
                        <a:pt x="7578" y="142"/>
                        <a:pt x="7303" y="142"/>
                      </a:cubicBezTo>
                      <a:cubicBezTo>
                        <a:pt x="7157" y="142"/>
                        <a:pt x="7052" y="131"/>
                        <a:pt x="7033" y="103"/>
                      </a:cubicBezTo>
                      <a:cubicBezTo>
                        <a:pt x="7001" y="64"/>
                        <a:pt x="6978" y="32"/>
                        <a:pt x="6954" y="0"/>
                      </a:cubicBezTo>
                      <a:lnTo>
                        <a:pt x="6525" y="0"/>
                      </a:lnTo>
                      <a:cubicBezTo>
                        <a:pt x="6597" y="32"/>
                        <a:pt x="6660" y="64"/>
                        <a:pt x="6724" y="103"/>
                      </a:cubicBezTo>
                      <a:cubicBezTo>
                        <a:pt x="7105" y="357"/>
                        <a:pt x="6882" y="540"/>
                        <a:pt x="6486" y="635"/>
                      </a:cubicBezTo>
                      <a:cubicBezTo>
                        <a:pt x="6081" y="738"/>
                        <a:pt x="5001" y="698"/>
                        <a:pt x="4311" y="746"/>
                      </a:cubicBezTo>
                      <a:cubicBezTo>
                        <a:pt x="4295" y="746"/>
                        <a:pt x="4271" y="746"/>
                        <a:pt x="4255" y="754"/>
                      </a:cubicBezTo>
                      <a:lnTo>
                        <a:pt x="4255" y="754"/>
                      </a:lnTo>
                      <a:cubicBezTo>
                        <a:pt x="3909" y="746"/>
                        <a:pt x="3562" y="722"/>
                        <a:pt x="3215" y="675"/>
                      </a:cubicBezTo>
                      <a:cubicBezTo>
                        <a:pt x="2787" y="627"/>
                        <a:pt x="2818" y="548"/>
                        <a:pt x="2501" y="460"/>
                      </a:cubicBezTo>
                      <a:cubicBezTo>
                        <a:pt x="2406" y="429"/>
                        <a:pt x="2310" y="413"/>
                        <a:pt x="2215" y="397"/>
                      </a:cubicBezTo>
                      <a:cubicBezTo>
                        <a:pt x="1882" y="325"/>
                        <a:pt x="1564" y="191"/>
                        <a:pt x="1279" y="0"/>
                      </a:cubicBezTo>
                      <a:close/>
                    </a:path>
                  </a:pathLst>
                </a:custGeom>
                <a:solidFill>
                  <a:srgbClr val="3E4355">
                    <a:alpha val="77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6" name="Google Shape;3976;p39"/>
                <p:cNvSpPr/>
                <p:nvPr/>
              </p:nvSpPr>
              <p:spPr>
                <a:xfrm>
                  <a:off x="4400683" y="119986"/>
                  <a:ext cx="4743142" cy="5391689"/>
                </a:xfrm>
                <a:custGeom>
                  <a:rect b="b" l="l" r="r" t="t"/>
                  <a:pathLst>
                    <a:path extrusionOk="0" h="107164" w="71923">
                      <a:moveTo>
                        <a:pt x="64901" y="529"/>
                      </a:moveTo>
                      <a:cubicBezTo>
                        <a:pt x="65067" y="529"/>
                        <a:pt x="64969" y="579"/>
                        <a:pt x="65056" y="722"/>
                      </a:cubicBezTo>
                      <a:cubicBezTo>
                        <a:pt x="65160" y="913"/>
                        <a:pt x="65128" y="1087"/>
                        <a:pt x="64898" y="1373"/>
                      </a:cubicBezTo>
                      <a:cubicBezTo>
                        <a:pt x="64668" y="1651"/>
                        <a:pt x="64175" y="1881"/>
                        <a:pt x="63659" y="2064"/>
                      </a:cubicBezTo>
                      <a:cubicBezTo>
                        <a:pt x="63151" y="2246"/>
                        <a:pt x="63525" y="2413"/>
                        <a:pt x="63278" y="2500"/>
                      </a:cubicBezTo>
                      <a:cubicBezTo>
                        <a:pt x="63241" y="2513"/>
                        <a:pt x="63204" y="2519"/>
                        <a:pt x="63168" y="2519"/>
                      </a:cubicBezTo>
                      <a:cubicBezTo>
                        <a:pt x="62955" y="2519"/>
                        <a:pt x="62759" y="2325"/>
                        <a:pt x="62643" y="2230"/>
                      </a:cubicBezTo>
                      <a:cubicBezTo>
                        <a:pt x="62509" y="2119"/>
                        <a:pt x="62413" y="1968"/>
                        <a:pt x="62366" y="1810"/>
                      </a:cubicBezTo>
                      <a:cubicBezTo>
                        <a:pt x="62294" y="1635"/>
                        <a:pt x="62247" y="1595"/>
                        <a:pt x="62064" y="1254"/>
                      </a:cubicBezTo>
                      <a:cubicBezTo>
                        <a:pt x="61881" y="905"/>
                        <a:pt x="61977" y="873"/>
                        <a:pt x="62493" y="770"/>
                      </a:cubicBezTo>
                      <a:cubicBezTo>
                        <a:pt x="62683" y="738"/>
                        <a:pt x="63009" y="754"/>
                        <a:pt x="63318" y="706"/>
                      </a:cubicBezTo>
                      <a:cubicBezTo>
                        <a:pt x="63636" y="659"/>
                        <a:pt x="64247" y="571"/>
                        <a:pt x="64691" y="540"/>
                      </a:cubicBezTo>
                      <a:cubicBezTo>
                        <a:pt x="64788" y="533"/>
                        <a:pt x="64855" y="529"/>
                        <a:pt x="64901" y="529"/>
                      </a:cubicBezTo>
                      <a:close/>
                      <a:moveTo>
                        <a:pt x="11852" y="529"/>
                      </a:moveTo>
                      <a:cubicBezTo>
                        <a:pt x="12023" y="529"/>
                        <a:pt x="11906" y="581"/>
                        <a:pt x="11931" y="730"/>
                      </a:cubicBezTo>
                      <a:cubicBezTo>
                        <a:pt x="11970" y="913"/>
                        <a:pt x="11867" y="1095"/>
                        <a:pt x="11526" y="1373"/>
                      </a:cubicBezTo>
                      <a:cubicBezTo>
                        <a:pt x="11185" y="1659"/>
                        <a:pt x="10605" y="1889"/>
                        <a:pt x="10026" y="2072"/>
                      </a:cubicBezTo>
                      <a:cubicBezTo>
                        <a:pt x="9438" y="2254"/>
                        <a:pt x="9756" y="2421"/>
                        <a:pt x="9470" y="2508"/>
                      </a:cubicBezTo>
                      <a:cubicBezTo>
                        <a:pt x="9428" y="2521"/>
                        <a:pt x="9389" y="2526"/>
                        <a:pt x="9353" y="2526"/>
                      </a:cubicBezTo>
                      <a:cubicBezTo>
                        <a:pt x="9135" y="2526"/>
                        <a:pt x="9013" y="2326"/>
                        <a:pt x="8938" y="2230"/>
                      </a:cubicBezTo>
                      <a:cubicBezTo>
                        <a:pt x="8851" y="2111"/>
                        <a:pt x="8811" y="1961"/>
                        <a:pt x="8827" y="1810"/>
                      </a:cubicBezTo>
                      <a:cubicBezTo>
                        <a:pt x="8827" y="1635"/>
                        <a:pt x="8788" y="1603"/>
                        <a:pt x="8740" y="1254"/>
                      </a:cubicBezTo>
                      <a:cubicBezTo>
                        <a:pt x="8684" y="905"/>
                        <a:pt x="8788" y="873"/>
                        <a:pt x="9351" y="770"/>
                      </a:cubicBezTo>
                      <a:lnTo>
                        <a:pt x="9351" y="778"/>
                      </a:lnTo>
                      <a:cubicBezTo>
                        <a:pt x="9557" y="746"/>
                        <a:pt x="9875" y="754"/>
                        <a:pt x="10200" y="706"/>
                      </a:cubicBezTo>
                      <a:cubicBezTo>
                        <a:pt x="10534" y="667"/>
                        <a:pt x="11177" y="579"/>
                        <a:pt x="11637" y="540"/>
                      </a:cubicBezTo>
                      <a:cubicBezTo>
                        <a:pt x="11736" y="533"/>
                        <a:pt x="11805" y="529"/>
                        <a:pt x="11852" y="529"/>
                      </a:cubicBezTo>
                      <a:close/>
                      <a:moveTo>
                        <a:pt x="29533" y="529"/>
                      </a:moveTo>
                      <a:cubicBezTo>
                        <a:pt x="29704" y="529"/>
                        <a:pt x="29596" y="581"/>
                        <a:pt x="29639" y="730"/>
                      </a:cubicBezTo>
                      <a:cubicBezTo>
                        <a:pt x="29695" y="913"/>
                        <a:pt x="29616" y="1095"/>
                        <a:pt x="29314" y="1373"/>
                      </a:cubicBezTo>
                      <a:cubicBezTo>
                        <a:pt x="29012" y="1659"/>
                        <a:pt x="28457" y="1889"/>
                        <a:pt x="27901" y="2072"/>
                      </a:cubicBezTo>
                      <a:cubicBezTo>
                        <a:pt x="27337" y="2254"/>
                        <a:pt x="27671" y="2421"/>
                        <a:pt x="27401" y="2508"/>
                      </a:cubicBezTo>
                      <a:cubicBezTo>
                        <a:pt x="27363" y="2521"/>
                        <a:pt x="27326" y="2526"/>
                        <a:pt x="27291" y="2526"/>
                      </a:cubicBezTo>
                      <a:cubicBezTo>
                        <a:pt x="27081" y="2526"/>
                        <a:pt x="26933" y="2326"/>
                        <a:pt x="26837" y="2230"/>
                      </a:cubicBezTo>
                      <a:cubicBezTo>
                        <a:pt x="26742" y="2111"/>
                        <a:pt x="26679" y="1968"/>
                        <a:pt x="26671" y="1810"/>
                      </a:cubicBezTo>
                      <a:cubicBezTo>
                        <a:pt x="26655" y="1635"/>
                        <a:pt x="26607" y="1603"/>
                        <a:pt x="26512" y="1254"/>
                      </a:cubicBezTo>
                      <a:cubicBezTo>
                        <a:pt x="26417" y="905"/>
                        <a:pt x="26520" y="873"/>
                        <a:pt x="27068" y="770"/>
                      </a:cubicBezTo>
                      <a:lnTo>
                        <a:pt x="27068" y="778"/>
                      </a:lnTo>
                      <a:cubicBezTo>
                        <a:pt x="27266" y="746"/>
                        <a:pt x="27584" y="754"/>
                        <a:pt x="27909" y="706"/>
                      </a:cubicBezTo>
                      <a:cubicBezTo>
                        <a:pt x="28234" y="667"/>
                        <a:pt x="28869" y="579"/>
                        <a:pt x="29322" y="540"/>
                      </a:cubicBezTo>
                      <a:cubicBezTo>
                        <a:pt x="29419" y="533"/>
                        <a:pt x="29487" y="529"/>
                        <a:pt x="29533" y="529"/>
                      </a:cubicBezTo>
                      <a:close/>
                      <a:moveTo>
                        <a:pt x="47224" y="534"/>
                      </a:moveTo>
                      <a:cubicBezTo>
                        <a:pt x="47381" y="534"/>
                        <a:pt x="47287" y="589"/>
                        <a:pt x="47348" y="730"/>
                      </a:cubicBezTo>
                      <a:cubicBezTo>
                        <a:pt x="47427" y="921"/>
                        <a:pt x="47372" y="1095"/>
                        <a:pt x="47102" y="1373"/>
                      </a:cubicBezTo>
                      <a:cubicBezTo>
                        <a:pt x="46840" y="1659"/>
                        <a:pt x="46316" y="1889"/>
                        <a:pt x="45776" y="2072"/>
                      </a:cubicBezTo>
                      <a:cubicBezTo>
                        <a:pt x="45244" y="2254"/>
                        <a:pt x="45602" y="2421"/>
                        <a:pt x="45340" y="2508"/>
                      </a:cubicBezTo>
                      <a:cubicBezTo>
                        <a:pt x="45301" y="2521"/>
                        <a:pt x="45264" y="2526"/>
                        <a:pt x="45228" y="2526"/>
                      </a:cubicBezTo>
                      <a:cubicBezTo>
                        <a:pt x="45011" y="2526"/>
                        <a:pt x="44840" y="2326"/>
                        <a:pt x="44744" y="2230"/>
                      </a:cubicBezTo>
                      <a:cubicBezTo>
                        <a:pt x="44625" y="2119"/>
                        <a:pt x="44546" y="1968"/>
                        <a:pt x="44514" y="1810"/>
                      </a:cubicBezTo>
                      <a:cubicBezTo>
                        <a:pt x="44475" y="1635"/>
                        <a:pt x="44427" y="1603"/>
                        <a:pt x="44284" y="1254"/>
                      </a:cubicBezTo>
                      <a:cubicBezTo>
                        <a:pt x="44149" y="913"/>
                        <a:pt x="44244" y="873"/>
                        <a:pt x="44784" y="770"/>
                      </a:cubicBezTo>
                      <a:lnTo>
                        <a:pt x="44784" y="778"/>
                      </a:lnTo>
                      <a:cubicBezTo>
                        <a:pt x="44983" y="746"/>
                        <a:pt x="45292" y="754"/>
                        <a:pt x="45618" y="706"/>
                      </a:cubicBezTo>
                      <a:cubicBezTo>
                        <a:pt x="45935" y="667"/>
                        <a:pt x="46554" y="579"/>
                        <a:pt x="47007" y="548"/>
                      </a:cubicBezTo>
                      <a:cubicBezTo>
                        <a:pt x="47108" y="539"/>
                        <a:pt x="47177" y="534"/>
                        <a:pt x="47224" y="534"/>
                      </a:cubicBezTo>
                      <a:close/>
                      <a:moveTo>
                        <a:pt x="54621" y="229"/>
                      </a:moveTo>
                      <a:cubicBezTo>
                        <a:pt x="54655" y="229"/>
                        <a:pt x="54689" y="230"/>
                        <a:pt x="54722" y="230"/>
                      </a:cubicBezTo>
                      <a:cubicBezTo>
                        <a:pt x="54722" y="230"/>
                        <a:pt x="55333" y="254"/>
                        <a:pt x="55444" y="460"/>
                      </a:cubicBezTo>
                      <a:cubicBezTo>
                        <a:pt x="55555" y="667"/>
                        <a:pt x="55635" y="1008"/>
                        <a:pt x="56222" y="1254"/>
                      </a:cubicBezTo>
                      <a:cubicBezTo>
                        <a:pt x="56801" y="1500"/>
                        <a:pt x="57365" y="1540"/>
                        <a:pt x="57508" y="1873"/>
                      </a:cubicBezTo>
                      <a:cubicBezTo>
                        <a:pt x="57659" y="2207"/>
                        <a:pt x="57611" y="2532"/>
                        <a:pt x="56698" y="2548"/>
                      </a:cubicBezTo>
                      <a:cubicBezTo>
                        <a:pt x="56135" y="2548"/>
                        <a:pt x="55571" y="2524"/>
                        <a:pt x="55016" y="2476"/>
                      </a:cubicBezTo>
                      <a:cubicBezTo>
                        <a:pt x="55016" y="2476"/>
                        <a:pt x="54111" y="2421"/>
                        <a:pt x="53507" y="2342"/>
                      </a:cubicBezTo>
                      <a:cubicBezTo>
                        <a:pt x="52904" y="2262"/>
                        <a:pt x="52650" y="2127"/>
                        <a:pt x="52650" y="2127"/>
                      </a:cubicBezTo>
                      <a:lnTo>
                        <a:pt x="52626" y="2119"/>
                      </a:lnTo>
                      <a:cubicBezTo>
                        <a:pt x="52134" y="1937"/>
                        <a:pt x="51777" y="1738"/>
                        <a:pt x="51261" y="1572"/>
                      </a:cubicBezTo>
                      <a:cubicBezTo>
                        <a:pt x="50737" y="1405"/>
                        <a:pt x="50817" y="1318"/>
                        <a:pt x="50904" y="1159"/>
                      </a:cubicBezTo>
                      <a:cubicBezTo>
                        <a:pt x="50920" y="1119"/>
                        <a:pt x="50912" y="1064"/>
                        <a:pt x="50872" y="1040"/>
                      </a:cubicBezTo>
                      <a:cubicBezTo>
                        <a:pt x="50856" y="960"/>
                        <a:pt x="50888" y="818"/>
                        <a:pt x="51301" y="675"/>
                      </a:cubicBezTo>
                      <a:cubicBezTo>
                        <a:pt x="51885" y="460"/>
                        <a:pt x="53578" y="229"/>
                        <a:pt x="54621" y="229"/>
                      </a:cubicBezTo>
                      <a:close/>
                      <a:moveTo>
                        <a:pt x="19331" y="237"/>
                      </a:moveTo>
                      <a:cubicBezTo>
                        <a:pt x="19365" y="237"/>
                        <a:pt x="19399" y="238"/>
                        <a:pt x="19432" y="238"/>
                      </a:cubicBezTo>
                      <a:cubicBezTo>
                        <a:pt x="19432" y="238"/>
                        <a:pt x="20043" y="262"/>
                        <a:pt x="20098" y="468"/>
                      </a:cubicBezTo>
                      <a:cubicBezTo>
                        <a:pt x="20154" y="667"/>
                        <a:pt x="20146" y="1008"/>
                        <a:pt x="20662" y="1262"/>
                      </a:cubicBezTo>
                      <a:cubicBezTo>
                        <a:pt x="21186" y="1508"/>
                        <a:pt x="21734" y="1548"/>
                        <a:pt x="21797" y="1881"/>
                      </a:cubicBezTo>
                      <a:cubicBezTo>
                        <a:pt x="21861" y="2207"/>
                        <a:pt x="21726" y="2540"/>
                        <a:pt x="20813" y="2548"/>
                      </a:cubicBezTo>
                      <a:cubicBezTo>
                        <a:pt x="20743" y="2549"/>
                        <a:pt x="20674" y="2549"/>
                        <a:pt x="20604" y="2549"/>
                      </a:cubicBezTo>
                      <a:cubicBezTo>
                        <a:pt x="20116" y="2549"/>
                        <a:pt x="19624" y="2525"/>
                        <a:pt x="19138" y="2476"/>
                      </a:cubicBezTo>
                      <a:cubicBezTo>
                        <a:pt x="19138" y="2476"/>
                        <a:pt x="18257" y="2429"/>
                        <a:pt x="17670" y="2342"/>
                      </a:cubicBezTo>
                      <a:cubicBezTo>
                        <a:pt x="17090" y="2262"/>
                        <a:pt x="16868" y="2135"/>
                        <a:pt x="16868" y="2135"/>
                      </a:cubicBezTo>
                      <a:lnTo>
                        <a:pt x="16844" y="2127"/>
                      </a:lnTo>
                      <a:cubicBezTo>
                        <a:pt x="16400" y="1937"/>
                        <a:pt x="16098" y="1746"/>
                        <a:pt x="15622" y="1580"/>
                      </a:cubicBezTo>
                      <a:cubicBezTo>
                        <a:pt x="15145" y="1413"/>
                        <a:pt x="15241" y="1318"/>
                        <a:pt x="15368" y="1159"/>
                      </a:cubicBezTo>
                      <a:lnTo>
                        <a:pt x="15368" y="1159"/>
                      </a:lnTo>
                      <a:lnTo>
                        <a:pt x="15368" y="1167"/>
                      </a:lnTo>
                      <a:cubicBezTo>
                        <a:pt x="15399" y="1127"/>
                        <a:pt x="15399" y="1079"/>
                        <a:pt x="15376" y="1040"/>
                      </a:cubicBezTo>
                      <a:cubicBezTo>
                        <a:pt x="15376" y="960"/>
                        <a:pt x="15447" y="818"/>
                        <a:pt x="15892" y="675"/>
                      </a:cubicBezTo>
                      <a:cubicBezTo>
                        <a:pt x="16537" y="467"/>
                        <a:pt x="18284" y="237"/>
                        <a:pt x="19331" y="237"/>
                      </a:cubicBezTo>
                      <a:close/>
                      <a:moveTo>
                        <a:pt x="36976" y="237"/>
                      </a:moveTo>
                      <a:cubicBezTo>
                        <a:pt x="37010" y="237"/>
                        <a:pt x="37044" y="238"/>
                        <a:pt x="37077" y="238"/>
                      </a:cubicBezTo>
                      <a:cubicBezTo>
                        <a:pt x="37077" y="238"/>
                        <a:pt x="37688" y="262"/>
                        <a:pt x="37767" y="468"/>
                      </a:cubicBezTo>
                      <a:cubicBezTo>
                        <a:pt x="37855" y="667"/>
                        <a:pt x="37886" y="1016"/>
                        <a:pt x="38442" y="1262"/>
                      </a:cubicBezTo>
                      <a:cubicBezTo>
                        <a:pt x="38990" y="1508"/>
                        <a:pt x="39545" y="1548"/>
                        <a:pt x="39649" y="1881"/>
                      </a:cubicBezTo>
                      <a:cubicBezTo>
                        <a:pt x="39760" y="2207"/>
                        <a:pt x="39664" y="2540"/>
                        <a:pt x="38760" y="2548"/>
                      </a:cubicBezTo>
                      <a:cubicBezTo>
                        <a:pt x="38689" y="2549"/>
                        <a:pt x="38619" y="2549"/>
                        <a:pt x="38548" y="2549"/>
                      </a:cubicBezTo>
                      <a:cubicBezTo>
                        <a:pt x="38055" y="2549"/>
                        <a:pt x="37562" y="2525"/>
                        <a:pt x="37069" y="2476"/>
                      </a:cubicBezTo>
                      <a:cubicBezTo>
                        <a:pt x="37069" y="2476"/>
                        <a:pt x="36180" y="2429"/>
                        <a:pt x="35585" y="2342"/>
                      </a:cubicBezTo>
                      <a:cubicBezTo>
                        <a:pt x="34989" y="2262"/>
                        <a:pt x="34751" y="2135"/>
                        <a:pt x="34751" y="2135"/>
                      </a:cubicBezTo>
                      <a:lnTo>
                        <a:pt x="34727" y="2127"/>
                      </a:lnTo>
                      <a:cubicBezTo>
                        <a:pt x="34259" y="1945"/>
                        <a:pt x="33934" y="1746"/>
                        <a:pt x="33433" y="1580"/>
                      </a:cubicBezTo>
                      <a:cubicBezTo>
                        <a:pt x="32941" y="1413"/>
                        <a:pt x="33029" y="1326"/>
                        <a:pt x="33132" y="1167"/>
                      </a:cubicBezTo>
                      <a:cubicBezTo>
                        <a:pt x="33164" y="1127"/>
                        <a:pt x="33156" y="1072"/>
                        <a:pt x="33124" y="1040"/>
                      </a:cubicBezTo>
                      <a:cubicBezTo>
                        <a:pt x="33116" y="960"/>
                        <a:pt x="33164" y="818"/>
                        <a:pt x="33592" y="675"/>
                      </a:cubicBezTo>
                      <a:cubicBezTo>
                        <a:pt x="34207" y="467"/>
                        <a:pt x="35930" y="237"/>
                        <a:pt x="36976" y="237"/>
                      </a:cubicBezTo>
                      <a:close/>
                      <a:moveTo>
                        <a:pt x="61050" y="946"/>
                      </a:moveTo>
                      <a:cubicBezTo>
                        <a:pt x="61254" y="946"/>
                        <a:pt x="61413" y="973"/>
                        <a:pt x="61604" y="1032"/>
                      </a:cubicBezTo>
                      <a:cubicBezTo>
                        <a:pt x="61985" y="1151"/>
                        <a:pt x="61993" y="1532"/>
                        <a:pt x="61953" y="1699"/>
                      </a:cubicBezTo>
                      <a:cubicBezTo>
                        <a:pt x="61921" y="1873"/>
                        <a:pt x="62183" y="1905"/>
                        <a:pt x="62310" y="2088"/>
                      </a:cubicBezTo>
                      <a:cubicBezTo>
                        <a:pt x="62445" y="2270"/>
                        <a:pt x="62683" y="2564"/>
                        <a:pt x="63040" y="2667"/>
                      </a:cubicBezTo>
                      <a:cubicBezTo>
                        <a:pt x="63390" y="2762"/>
                        <a:pt x="63969" y="3024"/>
                        <a:pt x="64136" y="3238"/>
                      </a:cubicBezTo>
                      <a:cubicBezTo>
                        <a:pt x="64302" y="3453"/>
                        <a:pt x="63977" y="3691"/>
                        <a:pt x="63239" y="3794"/>
                      </a:cubicBezTo>
                      <a:cubicBezTo>
                        <a:pt x="63059" y="3817"/>
                        <a:pt x="62866" y="3828"/>
                        <a:pt x="62662" y="3828"/>
                      </a:cubicBezTo>
                      <a:cubicBezTo>
                        <a:pt x="62027" y="3828"/>
                        <a:pt x="61291" y="3726"/>
                        <a:pt x="60564" y="3588"/>
                      </a:cubicBezTo>
                      <a:cubicBezTo>
                        <a:pt x="59766" y="3436"/>
                        <a:pt x="59445" y="3383"/>
                        <a:pt x="58877" y="3383"/>
                      </a:cubicBezTo>
                      <a:cubicBezTo>
                        <a:pt x="58761" y="3383"/>
                        <a:pt x="58635" y="3385"/>
                        <a:pt x="58492" y="3389"/>
                      </a:cubicBezTo>
                      <a:cubicBezTo>
                        <a:pt x="58327" y="3394"/>
                        <a:pt x="58168" y="3397"/>
                        <a:pt x="58016" y="3397"/>
                      </a:cubicBezTo>
                      <a:cubicBezTo>
                        <a:pt x="57392" y="3397"/>
                        <a:pt x="56872" y="3344"/>
                        <a:pt x="56444" y="3127"/>
                      </a:cubicBezTo>
                      <a:cubicBezTo>
                        <a:pt x="55912" y="2865"/>
                        <a:pt x="56238" y="2778"/>
                        <a:pt x="56794" y="2675"/>
                      </a:cubicBezTo>
                      <a:cubicBezTo>
                        <a:pt x="57349" y="2572"/>
                        <a:pt x="57690" y="2524"/>
                        <a:pt x="57754" y="2318"/>
                      </a:cubicBezTo>
                      <a:cubicBezTo>
                        <a:pt x="57817" y="2103"/>
                        <a:pt x="57714" y="1841"/>
                        <a:pt x="57556" y="1643"/>
                      </a:cubicBezTo>
                      <a:cubicBezTo>
                        <a:pt x="57389" y="1445"/>
                        <a:pt x="57603" y="1365"/>
                        <a:pt x="58016" y="1318"/>
                      </a:cubicBezTo>
                      <a:cubicBezTo>
                        <a:pt x="58175" y="1302"/>
                        <a:pt x="58437" y="1310"/>
                        <a:pt x="58722" y="1286"/>
                      </a:cubicBezTo>
                      <a:cubicBezTo>
                        <a:pt x="59008" y="1262"/>
                        <a:pt x="59397" y="1151"/>
                        <a:pt x="60183" y="1032"/>
                      </a:cubicBezTo>
                      <a:cubicBezTo>
                        <a:pt x="60578" y="975"/>
                        <a:pt x="60839" y="946"/>
                        <a:pt x="61050" y="946"/>
                      </a:cubicBezTo>
                      <a:close/>
                      <a:moveTo>
                        <a:pt x="7833" y="946"/>
                      </a:moveTo>
                      <a:cubicBezTo>
                        <a:pt x="8037" y="946"/>
                        <a:pt x="8183" y="973"/>
                        <a:pt x="8351" y="1032"/>
                      </a:cubicBezTo>
                      <a:cubicBezTo>
                        <a:pt x="8692" y="1151"/>
                        <a:pt x="8549" y="1532"/>
                        <a:pt x="8454" y="1699"/>
                      </a:cubicBezTo>
                      <a:cubicBezTo>
                        <a:pt x="8351" y="1873"/>
                        <a:pt x="8597" y="1905"/>
                        <a:pt x="8661" y="2088"/>
                      </a:cubicBezTo>
                      <a:cubicBezTo>
                        <a:pt x="8724" y="2270"/>
                        <a:pt x="8843" y="2564"/>
                        <a:pt x="9161" y="2667"/>
                      </a:cubicBezTo>
                      <a:cubicBezTo>
                        <a:pt x="9470" y="2762"/>
                        <a:pt x="9954" y="3024"/>
                        <a:pt x="10034" y="3238"/>
                      </a:cubicBezTo>
                      <a:cubicBezTo>
                        <a:pt x="10113" y="3453"/>
                        <a:pt x="9700" y="3691"/>
                        <a:pt x="8922" y="3794"/>
                      </a:cubicBezTo>
                      <a:cubicBezTo>
                        <a:pt x="8728" y="3818"/>
                        <a:pt x="8524" y="3829"/>
                        <a:pt x="8314" y="3829"/>
                      </a:cubicBezTo>
                      <a:cubicBezTo>
                        <a:pt x="7683" y="3829"/>
                        <a:pt x="6994" y="3731"/>
                        <a:pt x="6327" y="3588"/>
                      </a:cubicBezTo>
                      <a:cubicBezTo>
                        <a:pt x="5573" y="3431"/>
                        <a:pt x="5272" y="3386"/>
                        <a:pt x="4664" y="3386"/>
                      </a:cubicBezTo>
                      <a:cubicBezTo>
                        <a:pt x="4561" y="3386"/>
                        <a:pt x="4450" y="3387"/>
                        <a:pt x="4327" y="3389"/>
                      </a:cubicBezTo>
                      <a:cubicBezTo>
                        <a:pt x="4158" y="3394"/>
                        <a:pt x="3998" y="3397"/>
                        <a:pt x="3845" y="3397"/>
                      </a:cubicBezTo>
                      <a:cubicBezTo>
                        <a:pt x="3225" y="3397"/>
                        <a:pt x="2734" y="3345"/>
                        <a:pt x="2390" y="3135"/>
                      </a:cubicBezTo>
                      <a:cubicBezTo>
                        <a:pt x="1953" y="2865"/>
                        <a:pt x="2318" y="2770"/>
                        <a:pt x="2914" y="2675"/>
                      </a:cubicBezTo>
                      <a:cubicBezTo>
                        <a:pt x="3517" y="2572"/>
                        <a:pt x="3874" y="2524"/>
                        <a:pt x="4009" y="2318"/>
                      </a:cubicBezTo>
                      <a:cubicBezTo>
                        <a:pt x="4144" y="2111"/>
                        <a:pt x="4160" y="1865"/>
                        <a:pt x="4073" y="1643"/>
                      </a:cubicBezTo>
                      <a:cubicBezTo>
                        <a:pt x="3985" y="1445"/>
                        <a:pt x="4223" y="1365"/>
                        <a:pt x="4660" y="1318"/>
                      </a:cubicBezTo>
                      <a:cubicBezTo>
                        <a:pt x="4819" y="1302"/>
                        <a:pt x="5081" y="1310"/>
                        <a:pt x="5374" y="1286"/>
                      </a:cubicBezTo>
                      <a:cubicBezTo>
                        <a:pt x="5668" y="1262"/>
                        <a:pt x="6113" y="1151"/>
                        <a:pt x="6930" y="1032"/>
                      </a:cubicBezTo>
                      <a:cubicBezTo>
                        <a:pt x="7350" y="975"/>
                        <a:pt x="7622" y="946"/>
                        <a:pt x="7833" y="946"/>
                      </a:cubicBezTo>
                      <a:close/>
                      <a:moveTo>
                        <a:pt x="25574" y="953"/>
                      </a:moveTo>
                      <a:cubicBezTo>
                        <a:pt x="25779" y="953"/>
                        <a:pt x="25932" y="981"/>
                        <a:pt x="26107" y="1040"/>
                      </a:cubicBezTo>
                      <a:cubicBezTo>
                        <a:pt x="26456" y="1159"/>
                        <a:pt x="26369" y="1532"/>
                        <a:pt x="26282" y="1707"/>
                      </a:cubicBezTo>
                      <a:cubicBezTo>
                        <a:pt x="26202" y="1873"/>
                        <a:pt x="26456" y="1905"/>
                        <a:pt x="26544" y="2095"/>
                      </a:cubicBezTo>
                      <a:cubicBezTo>
                        <a:pt x="26631" y="2278"/>
                        <a:pt x="26790" y="2564"/>
                        <a:pt x="27115" y="2667"/>
                      </a:cubicBezTo>
                      <a:cubicBezTo>
                        <a:pt x="27449" y="2770"/>
                        <a:pt x="27957" y="3032"/>
                        <a:pt x="28068" y="3246"/>
                      </a:cubicBezTo>
                      <a:cubicBezTo>
                        <a:pt x="28179" y="3461"/>
                        <a:pt x="27790" y="3699"/>
                        <a:pt x="27028" y="3794"/>
                      </a:cubicBezTo>
                      <a:cubicBezTo>
                        <a:pt x="26831" y="3820"/>
                        <a:pt x="26624" y="3832"/>
                        <a:pt x="26408" y="3832"/>
                      </a:cubicBezTo>
                      <a:cubicBezTo>
                        <a:pt x="25781" y="3832"/>
                        <a:pt x="25088" y="3732"/>
                        <a:pt x="24409" y="3596"/>
                      </a:cubicBezTo>
                      <a:cubicBezTo>
                        <a:pt x="23663" y="3440"/>
                        <a:pt x="23352" y="3390"/>
                        <a:pt x="22800" y="3390"/>
                      </a:cubicBezTo>
                      <a:cubicBezTo>
                        <a:pt x="22676" y="3390"/>
                        <a:pt x="22540" y="3393"/>
                        <a:pt x="22384" y="3397"/>
                      </a:cubicBezTo>
                      <a:cubicBezTo>
                        <a:pt x="22234" y="3400"/>
                        <a:pt x="22090" y="3402"/>
                        <a:pt x="21951" y="3402"/>
                      </a:cubicBezTo>
                      <a:cubicBezTo>
                        <a:pt x="21306" y="3402"/>
                        <a:pt x="20787" y="3357"/>
                        <a:pt x="20408" y="3135"/>
                      </a:cubicBezTo>
                      <a:cubicBezTo>
                        <a:pt x="19940" y="2865"/>
                        <a:pt x="20289" y="2778"/>
                        <a:pt x="20876" y="2675"/>
                      </a:cubicBezTo>
                      <a:cubicBezTo>
                        <a:pt x="21464" y="2572"/>
                        <a:pt x="21813" y="2524"/>
                        <a:pt x="21924" y="2318"/>
                      </a:cubicBezTo>
                      <a:cubicBezTo>
                        <a:pt x="22027" y="2103"/>
                        <a:pt x="22019" y="1849"/>
                        <a:pt x="21900" y="1643"/>
                      </a:cubicBezTo>
                      <a:cubicBezTo>
                        <a:pt x="21789" y="1445"/>
                        <a:pt x="22019" y="1373"/>
                        <a:pt x="22448" y="1326"/>
                      </a:cubicBezTo>
                      <a:cubicBezTo>
                        <a:pt x="22607" y="1310"/>
                        <a:pt x="22869" y="1310"/>
                        <a:pt x="23162" y="1286"/>
                      </a:cubicBezTo>
                      <a:cubicBezTo>
                        <a:pt x="23456" y="1270"/>
                        <a:pt x="23877" y="1151"/>
                        <a:pt x="24686" y="1040"/>
                      </a:cubicBezTo>
                      <a:cubicBezTo>
                        <a:pt x="25094" y="983"/>
                        <a:pt x="25362" y="953"/>
                        <a:pt x="25574" y="953"/>
                      </a:cubicBezTo>
                      <a:close/>
                      <a:moveTo>
                        <a:pt x="43312" y="953"/>
                      </a:moveTo>
                      <a:cubicBezTo>
                        <a:pt x="43515" y="953"/>
                        <a:pt x="43668" y="981"/>
                        <a:pt x="43847" y="1040"/>
                      </a:cubicBezTo>
                      <a:cubicBezTo>
                        <a:pt x="44221" y="1159"/>
                        <a:pt x="44173" y="1532"/>
                        <a:pt x="44117" y="1707"/>
                      </a:cubicBezTo>
                      <a:cubicBezTo>
                        <a:pt x="44062" y="1873"/>
                        <a:pt x="44316" y="1905"/>
                        <a:pt x="44427" y="2095"/>
                      </a:cubicBezTo>
                      <a:cubicBezTo>
                        <a:pt x="44538" y="2278"/>
                        <a:pt x="44736" y="2564"/>
                        <a:pt x="45078" y="2667"/>
                      </a:cubicBezTo>
                      <a:cubicBezTo>
                        <a:pt x="45419" y="2770"/>
                        <a:pt x="45967" y="3032"/>
                        <a:pt x="46102" y="3246"/>
                      </a:cubicBezTo>
                      <a:cubicBezTo>
                        <a:pt x="46237" y="3461"/>
                        <a:pt x="45879" y="3699"/>
                        <a:pt x="45133" y="3802"/>
                      </a:cubicBezTo>
                      <a:cubicBezTo>
                        <a:pt x="44950" y="3825"/>
                        <a:pt x="44755" y="3836"/>
                        <a:pt x="44550" y="3836"/>
                      </a:cubicBezTo>
                      <a:cubicBezTo>
                        <a:pt x="43914" y="3836"/>
                        <a:pt x="43191" y="3734"/>
                        <a:pt x="42482" y="3596"/>
                      </a:cubicBezTo>
                      <a:cubicBezTo>
                        <a:pt x="41724" y="3440"/>
                        <a:pt x="41405" y="3390"/>
                        <a:pt x="40850" y="3390"/>
                      </a:cubicBezTo>
                      <a:cubicBezTo>
                        <a:pt x="40726" y="3390"/>
                        <a:pt x="40590" y="3393"/>
                        <a:pt x="40434" y="3397"/>
                      </a:cubicBezTo>
                      <a:cubicBezTo>
                        <a:pt x="40285" y="3400"/>
                        <a:pt x="40142" y="3402"/>
                        <a:pt x="40004" y="3402"/>
                      </a:cubicBezTo>
                      <a:cubicBezTo>
                        <a:pt x="39362" y="3402"/>
                        <a:pt x="38838" y="3357"/>
                        <a:pt x="38426" y="3135"/>
                      </a:cubicBezTo>
                      <a:cubicBezTo>
                        <a:pt x="37926" y="2865"/>
                        <a:pt x="38267" y="2778"/>
                        <a:pt x="38839" y="2675"/>
                      </a:cubicBezTo>
                      <a:cubicBezTo>
                        <a:pt x="39410" y="2572"/>
                        <a:pt x="39752" y="2532"/>
                        <a:pt x="39839" y="2318"/>
                      </a:cubicBezTo>
                      <a:cubicBezTo>
                        <a:pt x="39910" y="2088"/>
                        <a:pt x="39871" y="1834"/>
                        <a:pt x="39728" y="1643"/>
                      </a:cubicBezTo>
                      <a:cubicBezTo>
                        <a:pt x="39585" y="1445"/>
                        <a:pt x="39807" y="1365"/>
                        <a:pt x="40228" y="1318"/>
                      </a:cubicBezTo>
                      <a:lnTo>
                        <a:pt x="40236" y="1326"/>
                      </a:lnTo>
                      <a:cubicBezTo>
                        <a:pt x="40395" y="1310"/>
                        <a:pt x="40657" y="1310"/>
                        <a:pt x="40942" y="1294"/>
                      </a:cubicBezTo>
                      <a:cubicBezTo>
                        <a:pt x="41228" y="1270"/>
                        <a:pt x="41641" y="1151"/>
                        <a:pt x="42435" y="1040"/>
                      </a:cubicBezTo>
                      <a:cubicBezTo>
                        <a:pt x="42838" y="983"/>
                        <a:pt x="43102" y="953"/>
                        <a:pt x="43312" y="953"/>
                      </a:cubicBezTo>
                      <a:close/>
                      <a:moveTo>
                        <a:pt x="49373" y="828"/>
                      </a:moveTo>
                      <a:cubicBezTo>
                        <a:pt x="50437" y="828"/>
                        <a:pt x="50528" y="1071"/>
                        <a:pt x="50563" y="1246"/>
                      </a:cubicBezTo>
                      <a:cubicBezTo>
                        <a:pt x="50610" y="1445"/>
                        <a:pt x="50737" y="1595"/>
                        <a:pt x="51396" y="1770"/>
                      </a:cubicBezTo>
                      <a:cubicBezTo>
                        <a:pt x="52063" y="1945"/>
                        <a:pt x="51968" y="1961"/>
                        <a:pt x="52507" y="2286"/>
                      </a:cubicBezTo>
                      <a:cubicBezTo>
                        <a:pt x="53039" y="2603"/>
                        <a:pt x="52420" y="2937"/>
                        <a:pt x="52261" y="3016"/>
                      </a:cubicBezTo>
                      <a:cubicBezTo>
                        <a:pt x="52015" y="3119"/>
                        <a:pt x="51793" y="3254"/>
                        <a:pt x="51594" y="3421"/>
                      </a:cubicBezTo>
                      <a:cubicBezTo>
                        <a:pt x="51213" y="3723"/>
                        <a:pt x="50451" y="3842"/>
                        <a:pt x="49689" y="3945"/>
                      </a:cubicBezTo>
                      <a:cubicBezTo>
                        <a:pt x="49570" y="3961"/>
                        <a:pt x="49459" y="3968"/>
                        <a:pt x="49354" y="3968"/>
                      </a:cubicBezTo>
                      <a:cubicBezTo>
                        <a:pt x="48791" y="3968"/>
                        <a:pt x="48438" y="3759"/>
                        <a:pt x="48237" y="3612"/>
                      </a:cubicBezTo>
                      <a:cubicBezTo>
                        <a:pt x="47991" y="3437"/>
                        <a:pt x="47864" y="3516"/>
                        <a:pt x="47086" y="3421"/>
                      </a:cubicBezTo>
                      <a:cubicBezTo>
                        <a:pt x="46316" y="3334"/>
                        <a:pt x="46419" y="3151"/>
                        <a:pt x="46245" y="2977"/>
                      </a:cubicBezTo>
                      <a:cubicBezTo>
                        <a:pt x="46078" y="2794"/>
                        <a:pt x="45800" y="2738"/>
                        <a:pt x="45681" y="2492"/>
                      </a:cubicBezTo>
                      <a:cubicBezTo>
                        <a:pt x="45554" y="2246"/>
                        <a:pt x="46141" y="2008"/>
                        <a:pt x="46522" y="1873"/>
                      </a:cubicBezTo>
                      <a:cubicBezTo>
                        <a:pt x="46864" y="1754"/>
                        <a:pt x="47173" y="1548"/>
                        <a:pt x="47411" y="1278"/>
                      </a:cubicBezTo>
                      <a:cubicBezTo>
                        <a:pt x="47689" y="968"/>
                        <a:pt x="48221" y="881"/>
                        <a:pt x="48896" y="841"/>
                      </a:cubicBezTo>
                      <a:cubicBezTo>
                        <a:pt x="49073" y="832"/>
                        <a:pt x="49232" y="828"/>
                        <a:pt x="49373" y="828"/>
                      </a:cubicBezTo>
                      <a:close/>
                      <a:moveTo>
                        <a:pt x="67085" y="828"/>
                      </a:moveTo>
                      <a:cubicBezTo>
                        <a:pt x="68154" y="828"/>
                        <a:pt x="68279" y="1078"/>
                        <a:pt x="68343" y="1246"/>
                      </a:cubicBezTo>
                      <a:cubicBezTo>
                        <a:pt x="68406" y="1445"/>
                        <a:pt x="68549" y="1595"/>
                        <a:pt x="69240" y="1770"/>
                      </a:cubicBezTo>
                      <a:cubicBezTo>
                        <a:pt x="69922" y="1945"/>
                        <a:pt x="69835" y="1961"/>
                        <a:pt x="70406" y="2286"/>
                      </a:cubicBezTo>
                      <a:cubicBezTo>
                        <a:pt x="70986" y="2603"/>
                        <a:pt x="70406" y="2937"/>
                        <a:pt x="70256" y="3016"/>
                      </a:cubicBezTo>
                      <a:cubicBezTo>
                        <a:pt x="70033" y="3119"/>
                        <a:pt x="69827" y="3254"/>
                        <a:pt x="69644" y="3421"/>
                      </a:cubicBezTo>
                      <a:cubicBezTo>
                        <a:pt x="69303" y="3723"/>
                        <a:pt x="68549" y="3842"/>
                        <a:pt x="67803" y="3945"/>
                      </a:cubicBezTo>
                      <a:cubicBezTo>
                        <a:pt x="67692" y="3964"/>
                        <a:pt x="67581" y="3973"/>
                        <a:pt x="67469" y="3973"/>
                      </a:cubicBezTo>
                      <a:cubicBezTo>
                        <a:pt x="67060" y="3973"/>
                        <a:pt x="66654" y="3849"/>
                        <a:pt x="66311" y="3612"/>
                      </a:cubicBezTo>
                      <a:cubicBezTo>
                        <a:pt x="66049" y="3437"/>
                        <a:pt x="65930" y="3516"/>
                        <a:pt x="65144" y="3421"/>
                      </a:cubicBezTo>
                      <a:cubicBezTo>
                        <a:pt x="64358" y="3334"/>
                        <a:pt x="64429" y="3151"/>
                        <a:pt x="64239" y="2977"/>
                      </a:cubicBezTo>
                      <a:cubicBezTo>
                        <a:pt x="64048" y="2794"/>
                        <a:pt x="63771" y="2738"/>
                        <a:pt x="63612" y="2492"/>
                      </a:cubicBezTo>
                      <a:cubicBezTo>
                        <a:pt x="63453" y="2246"/>
                        <a:pt x="64009" y="2008"/>
                        <a:pt x="64374" y="1873"/>
                      </a:cubicBezTo>
                      <a:cubicBezTo>
                        <a:pt x="64699" y="1762"/>
                        <a:pt x="64985" y="1556"/>
                        <a:pt x="65191" y="1278"/>
                      </a:cubicBezTo>
                      <a:cubicBezTo>
                        <a:pt x="65430" y="968"/>
                        <a:pt x="65953" y="873"/>
                        <a:pt x="66620" y="841"/>
                      </a:cubicBezTo>
                      <a:cubicBezTo>
                        <a:pt x="66792" y="832"/>
                        <a:pt x="66947" y="828"/>
                        <a:pt x="67085" y="828"/>
                      </a:cubicBezTo>
                      <a:close/>
                      <a:moveTo>
                        <a:pt x="13917" y="828"/>
                      </a:moveTo>
                      <a:cubicBezTo>
                        <a:pt x="14987" y="828"/>
                        <a:pt x="15018" y="1078"/>
                        <a:pt x="15011" y="1254"/>
                      </a:cubicBezTo>
                      <a:cubicBezTo>
                        <a:pt x="15003" y="1453"/>
                        <a:pt x="15090" y="1603"/>
                        <a:pt x="15701" y="1778"/>
                      </a:cubicBezTo>
                      <a:cubicBezTo>
                        <a:pt x="16320" y="1953"/>
                        <a:pt x="16217" y="1968"/>
                        <a:pt x="16677" y="2286"/>
                      </a:cubicBezTo>
                      <a:cubicBezTo>
                        <a:pt x="17130" y="2611"/>
                        <a:pt x="16423" y="2937"/>
                        <a:pt x="16241" y="3024"/>
                      </a:cubicBezTo>
                      <a:cubicBezTo>
                        <a:pt x="15971" y="3127"/>
                        <a:pt x="15709" y="3262"/>
                        <a:pt x="15471" y="3429"/>
                      </a:cubicBezTo>
                      <a:cubicBezTo>
                        <a:pt x="15018" y="3723"/>
                        <a:pt x="14217" y="3850"/>
                        <a:pt x="13431" y="3953"/>
                      </a:cubicBezTo>
                      <a:cubicBezTo>
                        <a:pt x="13311" y="3969"/>
                        <a:pt x="13200" y="3976"/>
                        <a:pt x="13097" y="3976"/>
                      </a:cubicBezTo>
                      <a:cubicBezTo>
                        <a:pt x="12531" y="3976"/>
                        <a:pt x="12227" y="3759"/>
                        <a:pt x="12066" y="3612"/>
                      </a:cubicBezTo>
                      <a:cubicBezTo>
                        <a:pt x="11867" y="3437"/>
                        <a:pt x="11716" y="3524"/>
                        <a:pt x="10970" y="3429"/>
                      </a:cubicBezTo>
                      <a:cubicBezTo>
                        <a:pt x="10224" y="3334"/>
                        <a:pt x="10367" y="3151"/>
                        <a:pt x="10248" y="2977"/>
                      </a:cubicBezTo>
                      <a:cubicBezTo>
                        <a:pt x="10121" y="2802"/>
                        <a:pt x="9867" y="2738"/>
                        <a:pt x="9804" y="2492"/>
                      </a:cubicBezTo>
                      <a:cubicBezTo>
                        <a:pt x="9740" y="2246"/>
                        <a:pt x="10391" y="2008"/>
                        <a:pt x="10804" y="1873"/>
                      </a:cubicBezTo>
                      <a:cubicBezTo>
                        <a:pt x="11193" y="1754"/>
                        <a:pt x="11550" y="1556"/>
                        <a:pt x="11851" y="1278"/>
                      </a:cubicBezTo>
                      <a:cubicBezTo>
                        <a:pt x="12209" y="968"/>
                        <a:pt x="12764" y="873"/>
                        <a:pt x="13447" y="841"/>
                      </a:cubicBezTo>
                      <a:cubicBezTo>
                        <a:pt x="13622" y="832"/>
                        <a:pt x="13778" y="828"/>
                        <a:pt x="13917" y="828"/>
                      </a:cubicBezTo>
                      <a:close/>
                      <a:moveTo>
                        <a:pt x="31640" y="828"/>
                      </a:moveTo>
                      <a:cubicBezTo>
                        <a:pt x="32711" y="828"/>
                        <a:pt x="32769" y="1078"/>
                        <a:pt x="32783" y="1254"/>
                      </a:cubicBezTo>
                      <a:cubicBezTo>
                        <a:pt x="32798" y="1453"/>
                        <a:pt x="32910" y="1603"/>
                        <a:pt x="33553" y="1778"/>
                      </a:cubicBezTo>
                      <a:cubicBezTo>
                        <a:pt x="34195" y="1953"/>
                        <a:pt x="34092" y="1968"/>
                        <a:pt x="34592" y="2286"/>
                      </a:cubicBezTo>
                      <a:cubicBezTo>
                        <a:pt x="35084" y="2611"/>
                        <a:pt x="34418" y="2937"/>
                        <a:pt x="34251" y="3024"/>
                      </a:cubicBezTo>
                      <a:cubicBezTo>
                        <a:pt x="33989" y="3119"/>
                        <a:pt x="33751" y="3262"/>
                        <a:pt x="33529" y="3429"/>
                      </a:cubicBezTo>
                      <a:cubicBezTo>
                        <a:pt x="33116" y="3723"/>
                        <a:pt x="32330" y="3850"/>
                        <a:pt x="31560" y="3953"/>
                      </a:cubicBezTo>
                      <a:cubicBezTo>
                        <a:pt x="31441" y="3969"/>
                        <a:pt x="31331" y="3976"/>
                        <a:pt x="31228" y="3976"/>
                      </a:cubicBezTo>
                      <a:cubicBezTo>
                        <a:pt x="30660" y="3976"/>
                        <a:pt x="30336" y="3759"/>
                        <a:pt x="30147" y="3612"/>
                      </a:cubicBezTo>
                      <a:cubicBezTo>
                        <a:pt x="29925" y="3437"/>
                        <a:pt x="29790" y="3524"/>
                        <a:pt x="29028" y="3429"/>
                      </a:cubicBezTo>
                      <a:cubicBezTo>
                        <a:pt x="28266" y="3334"/>
                        <a:pt x="28393" y="3151"/>
                        <a:pt x="28242" y="2977"/>
                      </a:cubicBezTo>
                      <a:cubicBezTo>
                        <a:pt x="28099" y="2802"/>
                        <a:pt x="27830" y="2738"/>
                        <a:pt x="27734" y="2492"/>
                      </a:cubicBezTo>
                      <a:cubicBezTo>
                        <a:pt x="27639" y="2246"/>
                        <a:pt x="28258" y="2008"/>
                        <a:pt x="28655" y="1873"/>
                      </a:cubicBezTo>
                      <a:cubicBezTo>
                        <a:pt x="29028" y="1762"/>
                        <a:pt x="29362" y="1556"/>
                        <a:pt x="29631" y="1278"/>
                      </a:cubicBezTo>
                      <a:cubicBezTo>
                        <a:pt x="29949" y="968"/>
                        <a:pt x="30489" y="873"/>
                        <a:pt x="31171" y="841"/>
                      </a:cubicBezTo>
                      <a:cubicBezTo>
                        <a:pt x="31346" y="832"/>
                        <a:pt x="31502" y="828"/>
                        <a:pt x="31640" y="828"/>
                      </a:cubicBezTo>
                      <a:close/>
                      <a:moveTo>
                        <a:pt x="22074" y="3462"/>
                      </a:moveTo>
                      <a:cubicBezTo>
                        <a:pt x="22220" y="3462"/>
                        <a:pt x="22429" y="3470"/>
                        <a:pt x="22837" y="3477"/>
                      </a:cubicBezTo>
                      <a:cubicBezTo>
                        <a:pt x="23750" y="3492"/>
                        <a:pt x="24107" y="3691"/>
                        <a:pt x="24940" y="3826"/>
                      </a:cubicBezTo>
                      <a:cubicBezTo>
                        <a:pt x="25470" y="3916"/>
                        <a:pt x="25719" y="3927"/>
                        <a:pt x="25943" y="3927"/>
                      </a:cubicBezTo>
                      <a:cubicBezTo>
                        <a:pt x="26018" y="3927"/>
                        <a:pt x="26090" y="3926"/>
                        <a:pt x="26169" y="3926"/>
                      </a:cubicBezTo>
                      <a:cubicBezTo>
                        <a:pt x="26228" y="3926"/>
                        <a:pt x="26291" y="3927"/>
                        <a:pt x="26361" y="3929"/>
                      </a:cubicBezTo>
                      <a:cubicBezTo>
                        <a:pt x="26806" y="3945"/>
                        <a:pt x="26655" y="4056"/>
                        <a:pt x="26544" y="4151"/>
                      </a:cubicBezTo>
                      <a:cubicBezTo>
                        <a:pt x="26441" y="4247"/>
                        <a:pt x="26401" y="4532"/>
                        <a:pt x="26218" y="4651"/>
                      </a:cubicBezTo>
                      <a:cubicBezTo>
                        <a:pt x="26036" y="4770"/>
                        <a:pt x="25155" y="4755"/>
                        <a:pt x="23980" y="4786"/>
                      </a:cubicBezTo>
                      <a:cubicBezTo>
                        <a:pt x="23826" y="4792"/>
                        <a:pt x="23692" y="4794"/>
                        <a:pt x="23574" y="4794"/>
                      </a:cubicBezTo>
                      <a:cubicBezTo>
                        <a:pt x="22798" y="4794"/>
                        <a:pt x="22713" y="4687"/>
                        <a:pt x="22162" y="4556"/>
                      </a:cubicBezTo>
                      <a:cubicBezTo>
                        <a:pt x="21938" y="4502"/>
                        <a:pt x="21756" y="4492"/>
                        <a:pt x="21601" y="4492"/>
                      </a:cubicBezTo>
                      <a:cubicBezTo>
                        <a:pt x="21507" y="4492"/>
                        <a:pt x="21422" y="4496"/>
                        <a:pt x="21345" y="4496"/>
                      </a:cubicBezTo>
                      <a:cubicBezTo>
                        <a:pt x="21194" y="4496"/>
                        <a:pt x="21068" y="4481"/>
                        <a:pt x="20940" y="4397"/>
                      </a:cubicBezTo>
                      <a:cubicBezTo>
                        <a:pt x="20630" y="4199"/>
                        <a:pt x="21146" y="4032"/>
                        <a:pt x="21186" y="3858"/>
                      </a:cubicBezTo>
                      <a:cubicBezTo>
                        <a:pt x="21226" y="3683"/>
                        <a:pt x="21154" y="3564"/>
                        <a:pt x="21551" y="3508"/>
                      </a:cubicBezTo>
                      <a:cubicBezTo>
                        <a:pt x="21805" y="3473"/>
                        <a:pt x="21893" y="3462"/>
                        <a:pt x="22074" y="3462"/>
                      </a:cubicBezTo>
                      <a:close/>
                      <a:moveTo>
                        <a:pt x="4013" y="3462"/>
                      </a:moveTo>
                      <a:cubicBezTo>
                        <a:pt x="4160" y="3462"/>
                        <a:pt x="4366" y="3470"/>
                        <a:pt x="4771" y="3477"/>
                      </a:cubicBezTo>
                      <a:cubicBezTo>
                        <a:pt x="5676" y="3492"/>
                        <a:pt x="6009" y="3691"/>
                        <a:pt x="6827" y="3826"/>
                      </a:cubicBezTo>
                      <a:cubicBezTo>
                        <a:pt x="7341" y="3916"/>
                        <a:pt x="7592" y="3927"/>
                        <a:pt x="7816" y="3927"/>
                      </a:cubicBezTo>
                      <a:cubicBezTo>
                        <a:pt x="7891" y="3927"/>
                        <a:pt x="7963" y="3926"/>
                        <a:pt x="8042" y="3926"/>
                      </a:cubicBezTo>
                      <a:cubicBezTo>
                        <a:pt x="8101" y="3926"/>
                        <a:pt x="8163" y="3927"/>
                        <a:pt x="8232" y="3929"/>
                      </a:cubicBezTo>
                      <a:cubicBezTo>
                        <a:pt x="8676" y="3945"/>
                        <a:pt x="8518" y="4056"/>
                        <a:pt x="8391" y="4151"/>
                      </a:cubicBezTo>
                      <a:cubicBezTo>
                        <a:pt x="8272" y="4247"/>
                        <a:pt x="8192" y="4540"/>
                        <a:pt x="7994" y="4651"/>
                      </a:cubicBezTo>
                      <a:cubicBezTo>
                        <a:pt x="7795" y="4770"/>
                        <a:pt x="6914" y="4762"/>
                        <a:pt x="5740" y="4794"/>
                      </a:cubicBezTo>
                      <a:cubicBezTo>
                        <a:pt x="5610" y="4798"/>
                        <a:pt x="5495" y="4799"/>
                        <a:pt x="5392" y="4799"/>
                      </a:cubicBezTo>
                      <a:cubicBezTo>
                        <a:pt x="4559" y="4799"/>
                        <a:pt x="4505" y="4690"/>
                        <a:pt x="3954" y="4556"/>
                      </a:cubicBezTo>
                      <a:cubicBezTo>
                        <a:pt x="3744" y="4508"/>
                        <a:pt x="3570" y="4498"/>
                        <a:pt x="3421" y="4498"/>
                      </a:cubicBezTo>
                      <a:cubicBezTo>
                        <a:pt x="3312" y="4498"/>
                        <a:pt x="3216" y="4503"/>
                        <a:pt x="3129" y="4503"/>
                      </a:cubicBezTo>
                      <a:cubicBezTo>
                        <a:pt x="2983" y="4503"/>
                        <a:pt x="2862" y="4488"/>
                        <a:pt x="2747" y="4405"/>
                      </a:cubicBezTo>
                      <a:cubicBezTo>
                        <a:pt x="2469" y="4207"/>
                        <a:pt x="3009" y="4032"/>
                        <a:pt x="3073" y="3858"/>
                      </a:cubicBezTo>
                      <a:cubicBezTo>
                        <a:pt x="3136" y="3683"/>
                        <a:pt x="3073" y="3564"/>
                        <a:pt x="3477" y="3508"/>
                      </a:cubicBezTo>
                      <a:cubicBezTo>
                        <a:pt x="3741" y="3473"/>
                        <a:pt x="3832" y="3462"/>
                        <a:pt x="4013" y="3462"/>
                      </a:cubicBezTo>
                      <a:close/>
                      <a:moveTo>
                        <a:pt x="40141" y="3462"/>
                      </a:moveTo>
                      <a:cubicBezTo>
                        <a:pt x="40289" y="3462"/>
                        <a:pt x="40499" y="3470"/>
                        <a:pt x="40911" y="3477"/>
                      </a:cubicBezTo>
                      <a:cubicBezTo>
                        <a:pt x="41823" y="3492"/>
                        <a:pt x="42196" y="3691"/>
                        <a:pt x="43054" y="3826"/>
                      </a:cubicBezTo>
                      <a:cubicBezTo>
                        <a:pt x="43598" y="3916"/>
                        <a:pt x="43850" y="3927"/>
                        <a:pt x="44073" y="3927"/>
                      </a:cubicBezTo>
                      <a:cubicBezTo>
                        <a:pt x="44148" y="3927"/>
                        <a:pt x="44220" y="3926"/>
                        <a:pt x="44299" y="3926"/>
                      </a:cubicBezTo>
                      <a:cubicBezTo>
                        <a:pt x="44357" y="3926"/>
                        <a:pt x="44420" y="3927"/>
                        <a:pt x="44490" y="3929"/>
                      </a:cubicBezTo>
                      <a:cubicBezTo>
                        <a:pt x="44927" y="3945"/>
                        <a:pt x="44800" y="4056"/>
                        <a:pt x="44705" y="4151"/>
                      </a:cubicBezTo>
                      <a:cubicBezTo>
                        <a:pt x="44602" y="4247"/>
                        <a:pt x="44602" y="4540"/>
                        <a:pt x="44435" y="4651"/>
                      </a:cubicBezTo>
                      <a:cubicBezTo>
                        <a:pt x="44268" y="4770"/>
                        <a:pt x="43387" y="4762"/>
                        <a:pt x="42220" y="4794"/>
                      </a:cubicBezTo>
                      <a:cubicBezTo>
                        <a:pt x="42092" y="4798"/>
                        <a:pt x="41977" y="4799"/>
                        <a:pt x="41874" y="4799"/>
                      </a:cubicBezTo>
                      <a:cubicBezTo>
                        <a:pt x="41041" y="4799"/>
                        <a:pt x="40957" y="4690"/>
                        <a:pt x="40371" y="4556"/>
                      </a:cubicBezTo>
                      <a:cubicBezTo>
                        <a:pt x="40151" y="4508"/>
                        <a:pt x="39975" y="4498"/>
                        <a:pt x="39826" y="4498"/>
                      </a:cubicBezTo>
                      <a:cubicBezTo>
                        <a:pt x="39717" y="4498"/>
                        <a:pt x="39623" y="4503"/>
                        <a:pt x="39536" y="4503"/>
                      </a:cubicBezTo>
                      <a:cubicBezTo>
                        <a:pt x="39389" y="4503"/>
                        <a:pt x="39263" y="4488"/>
                        <a:pt x="39125" y="4405"/>
                      </a:cubicBezTo>
                      <a:cubicBezTo>
                        <a:pt x="38799" y="4207"/>
                        <a:pt x="39291" y="4040"/>
                        <a:pt x="39307" y="3858"/>
                      </a:cubicBezTo>
                      <a:cubicBezTo>
                        <a:pt x="39315" y="3683"/>
                        <a:pt x="39236" y="3564"/>
                        <a:pt x="39617" y="3508"/>
                      </a:cubicBezTo>
                      <a:cubicBezTo>
                        <a:pt x="39871" y="3473"/>
                        <a:pt x="39958" y="3462"/>
                        <a:pt x="40141" y="3462"/>
                      </a:cubicBezTo>
                      <a:close/>
                      <a:moveTo>
                        <a:pt x="58199" y="3462"/>
                      </a:moveTo>
                      <a:cubicBezTo>
                        <a:pt x="58346" y="3462"/>
                        <a:pt x="58557" y="3470"/>
                        <a:pt x="58968" y="3477"/>
                      </a:cubicBezTo>
                      <a:cubicBezTo>
                        <a:pt x="59881" y="3492"/>
                        <a:pt x="60294" y="3691"/>
                        <a:pt x="61159" y="3826"/>
                      </a:cubicBezTo>
                      <a:cubicBezTo>
                        <a:pt x="61709" y="3916"/>
                        <a:pt x="61963" y="3927"/>
                        <a:pt x="62186" y="3927"/>
                      </a:cubicBezTo>
                      <a:cubicBezTo>
                        <a:pt x="62261" y="3927"/>
                        <a:pt x="62333" y="3926"/>
                        <a:pt x="62412" y="3926"/>
                      </a:cubicBezTo>
                      <a:cubicBezTo>
                        <a:pt x="62471" y="3926"/>
                        <a:pt x="62533" y="3927"/>
                        <a:pt x="62604" y="3929"/>
                      </a:cubicBezTo>
                      <a:cubicBezTo>
                        <a:pt x="63048" y="3945"/>
                        <a:pt x="62937" y="4056"/>
                        <a:pt x="62850" y="4151"/>
                      </a:cubicBezTo>
                      <a:cubicBezTo>
                        <a:pt x="62763" y="4247"/>
                        <a:pt x="62802" y="4540"/>
                        <a:pt x="62651" y="4651"/>
                      </a:cubicBezTo>
                      <a:cubicBezTo>
                        <a:pt x="62501" y="4770"/>
                        <a:pt x="61612" y="4762"/>
                        <a:pt x="60453" y="4794"/>
                      </a:cubicBezTo>
                      <a:cubicBezTo>
                        <a:pt x="60324" y="4798"/>
                        <a:pt x="60210" y="4799"/>
                        <a:pt x="60106" y="4799"/>
                      </a:cubicBezTo>
                      <a:cubicBezTo>
                        <a:pt x="59270" y="4799"/>
                        <a:pt x="59173" y="4690"/>
                        <a:pt x="58579" y="4556"/>
                      </a:cubicBezTo>
                      <a:cubicBezTo>
                        <a:pt x="58351" y="4508"/>
                        <a:pt x="58172" y="4498"/>
                        <a:pt x="58021" y="4498"/>
                      </a:cubicBezTo>
                      <a:cubicBezTo>
                        <a:pt x="57911" y="4498"/>
                        <a:pt x="57817" y="4503"/>
                        <a:pt x="57729" y="4503"/>
                      </a:cubicBezTo>
                      <a:cubicBezTo>
                        <a:pt x="57582" y="4503"/>
                        <a:pt x="57454" y="4488"/>
                        <a:pt x="57309" y="4405"/>
                      </a:cubicBezTo>
                      <a:cubicBezTo>
                        <a:pt x="56952" y="4207"/>
                        <a:pt x="57429" y="4040"/>
                        <a:pt x="57413" y="3858"/>
                      </a:cubicBezTo>
                      <a:cubicBezTo>
                        <a:pt x="57405" y="3683"/>
                        <a:pt x="57302" y="3564"/>
                        <a:pt x="57690" y="3508"/>
                      </a:cubicBezTo>
                      <a:lnTo>
                        <a:pt x="57683" y="3508"/>
                      </a:lnTo>
                      <a:cubicBezTo>
                        <a:pt x="57933" y="3473"/>
                        <a:pt x="58018" y="3462"/>
                        <a:pt x="58199" y="3462"/>
                      </a:cubicBezTo>
                      <a:close/>
                      <a:moveTo>
                        <a:pt x="18283" y="2477"/>
                      </a:moveTo>
                      <a:cubicBezTo>
                        <a:pt x="18410" y="2477"/>
                        <a:pt x="18524" y="2481"/>
                        <a:pt x="18614" y="2484"/>
                      </a:cubicBezTo>
                      <a:cubicBezTo>
                        <a:pt x="18789" y="2484"/>
                        <a:pt x="18963" y="2508"/>
                        <a:pt x="19130" y="2540"/>
                      </a:cubicBezTo>
                      <a:cubicBezTo>
                        <a:pt x="19360" y="2627"/>
                        <a:pt x="19575" y="2754"/>
                        <a:pt x="19757" y="2921"/>
                      </a:cubicBezTo>
                      <a:cubicBezTo>
                        <a:pt x="20043" y="3183"/>
                        <a:pt x="20472" y="3286"/>
                        <a:pt x="20726" y="3429"/>
                      </a:cubicBezTo>
                      <a:cubicBezTo>
                        <a:pt x="20980" y="3564"/>
                        <a:pt x="21051" y="3969"/>
                        <a:pt x="20718" y="4215"/>
                      </a:cubicBezTo>
                      <a:cubicBezTo>
                        <a:pt x="20384" y="4453"/>
                        <a:pt x="20114" y="4437"/>
                        <a:pt x="19956" y="4628"/>
                      </a:cubicBezTo>
                      <a:cubicBezTo>
                        <a:pt x="19797" y="4818"/>
                        <a:pt x="19662" y="4993"/>
                        <a:pt x="19376" y="5048"/>
                      </a:cubicBezTo>
                      <a:cubicBezTo>
                        <a:pt x="19186" y="5080"/>
                        <a:pt x="18995" y="5096"/>
                        <a:pt x="18805" y="5096"/>
                      </a:cubicBezTo>
                      <a:cubicBezTo>
                        <a:pt x="18678" y="5102"/>
                        <a:pt x="18492" y="5117"/>
                        <a:pt x="18239" y="5117"/>
                      </a:cubicBezTo>
                      <a:cubicBezTo>
                        <a:pt x="18159" y="5117"/>
                        <a:pt x="18073" y="5116"/>
                        <a:pt x="17979" y="5112"/>
                      </a:cubicBezTo>
                      <a:cubicBezTo>
                        <a:pt x="17828" y="5112"/>
                        <a:pt x="17685" y="5088"/>
                        <a:pt x="17551" y="5048"/>
                      </a:cubicBezTo>
                      <a:cubicBezTo>
                        <a:pt x="17535" y="5040"/>
                        <a:pt x="17511" y="5032"/>
                        <a:pt x="17495" y="5032"/>
                      </a:cubicBezTo>
                      <a:cubicBezTo>
                        <a:pt x="17487" y="5024"/>
                        <a:pt x="17479" y="5024"/>
                        <a:pt x="17479" y="5016"/>
                      </a:cubicBezTo>
                      <a:cubicBezTo>
                        <a:pt x="17177" y="4905"/>
                        <a:pt x="16709" y="4858"/>
                        <a:pt x="16034" y="4810"/>
                      </a:cubicBezTo>
                      <a:cubicBezTo>
                        <a:pt x="15225" y="4778"/>
                        <a:pt x="14415" y="4691"/>
                        <a:pt x="13621" y="4564"/>
                      </a:cubicBezTo>
                      <a:cubicBezTo>
                        <a:pt x="12971" y="4445"/>
                        <a:pt x="12296" y="4302"/>
                        <a:pt x="12439" y="4199"/>
                      </a:cubicBezTo>
                      <a:cubicBezTo>
                        <a:pt x="12574" y="4096"/>
                        <a:pt x="13328" y="4056"/>
                        <a:pt x="13860" y="4008"/>
                      </a:cubicBezTo>
                      <a:cubicBezTo>
                        <a:pt x="14399" y="3969"/>
                        <a:pt x="15288" y="3691"/>
                        <a:pt x="15669" y="3413"/>
                      </a:cubicBezTo>
                      <a:cubicBezTo>
                        <a:pt x="16050" y="3135"/>
                        <a:pt x="16344" y="3104"/>
                        <a:pt x="16828" y="2897"/>
                      </a:cubicBezTo>
                      <a:cubicBezTo>
                        <a:pt x="16931" y="2857"/>
                        <a:pt x="17019" y="2794"/>
                        <a:pt x="17090" y="2723"/>
                      </a:cubicBezTo>
                      <a:cubicBezTo>
                        <a:pt x="17333" y="2516"/>
                        <a:pt x="17872" y="2477"/>
                        <a:pt x="18283" y="2477"/>
                      </a:cubicBezTo>
                      <a:close/>
                      <a:moveTo>
                        <a:pt x="36214" y="2477"/>
                      </a:moveTo>
                      <a:cubicBezTo>
                        <a:pt x="36341" y="2477"/>
                        <a:pt x="36455" y="2481"/>
                        <a:pt x="36545" y="2484"/>
                      </a:cubicBezTo>
                      <a:cubicBezTo>
                        <a:pt x="36720" y="2484"/>
                        <a:pt x="36894" y="2508"/>
                        <a:pt x="37069" y="2540"/>
                      </a:cubicBezTo>
                      <a:cubicBezTo>
                        <a:pt x="37315" y="2627"/>
                        <a:pt x="37537" y="2754"/>
                        <a:pt x="37744" y="2921"/>
                      </a:cubicBezTo>
                      <a:cubicBezTo>
                        <a:pt x="38069" y="3183"/>
                        <a:pt x="38506" y="3286"/>
                        <a:pt x="38783" y="3429"/>
                      </a:cubicBezTo>
                      <a:cubicBezTo>
                        <a:pt x="39101" y="3564"/>
                        <a:pt x="39156" y="3993"/>
                        <a:pt x="38879" y="4215"/>
                      </a:cubicBezTo>
                      <a:cubicBezTo>
                        <a:pt x="38577" y="4453"/>
                        <a:pt x="38307" y="4437"/>
                        <a:pt x="38172" y="4628"/>
                      </a:cubicBezTo>
                      <a:cubicBezTo>
                        <a:pt x="38037" y="4818"/>
                        <a:pt x="37918" y="4993"/>
                        <a:pt x="37640" y="5048"/>
                      </a:cubicBezTo>
                      <a:cubicBezTo>
                        <a:pt x="37458" y="5080"/>
                        <a:pt x="37267" y="5096"/>
                        <a:pt x="37077" y="5096"/>
                      </a:cubicBezTo>
                      <a:cubicBezTo>
                        <a:pt x="36950" y="5102"/>
                        <a:pt x="36769" y="5117"/>
                        <a:pt x="36515" y="5117"/>
                      </a:cubicBezTo>
                      <a:cubicBezTo>
                        <a:pt x="36434" y="5117"/>
                        <a:pt x="36347" y="5116"/>
                        <a:pt x="36251" y="5112"/>
                      </a:cubicBezTo>
                      <a:cubicBezTo>
                        <a:pt x="36108" y="5112"/>
                        <a:pt x="35958" y="5088"/>
                        <a:pt x="35815" y="5048"/>
                      </a:cubicBezTo>
                      <a:cubicBezTo>
                        <a:pt x="35799" y="5040"/>
                        <a:pt x="35775" y="5032"/>
                        <a:pt x="35759" y="5032"/>
                      </a:cubicBezTo>
                      <a:cubicBezTo>
                        <a:pt x="35751" y="5024"/>
                        <a:pt x="35743" y="5024"/>
                        <a:pt x="35735" y="5016"/>
                      </a:cubicBezTo>
                      <a:cubicBezTo>
                        <a:pt x="35426" y="4905"/>
                        <a:pt x="34950" y="4858"/>
                        <a:pt x="34275" y="4810"/>
                      </a:cubicBezTo>
                      <a:cubicBezTo>
                        <a:pt x="33457" y="4778"/>
                        <a:pt x="32632" y="4691"/>
                        <a:pt x="31822" y="4564"/>
                      </a:cubicBezTo>
                      <a:cubicBezTo>
                        <a:pt x="31163" y="4445"/>
                        <a:pt x="30473" y="4302"/>
                        <a:pt x="30592" y="4199"/>
                      </a:cubicBezTo>
                      <a:cubicBezTo>
                        <a:pt x="30719" y="4096"/>
                        <a:pt x="31465" y="4056"/>
                        <a:pt x="31997" y="4008"/>
                      </a:cubicBezTo>
                      <a:cubicBezTo>
                        <a:pt x="32529" y="3969"/>
                        <a:pt x="33386" y="3691"/>
                        <a:pt x="33727" y="3413"/>
                      </a:cubicBezTo>
                      <a:cubicBezTo>
                        <a:pt x="34068" y="3135"/>
                        <a:pt x="34362" y="3104"/>
                        <a:pt x="34823" y="2897"/>
                      </a:cubicBezTo>
                      <a:cubicBezTo>
                        <a:pt x="34910" y="2857"/>
                        <a:pt x="34997" y="2794"/>
                        <a:pt x="35061" y="2723"/>
                      </a:cubicBezTo>
                      <a:cubicBezTo>
                        <a:pt x="35273" y="2516"/>
                        <a:pt x="35805" y="2477"/>
                        <a:pt x="36214" y="2477"/>
                      </a:cubicBezTo>
                      <a:close/>
                      <a:moveTo>
                        <a:pt x="54157" y="2477"/>
                      </a:moveTo>
                      <a:cubicBezTo>
                        <a:pt x="54284" y="2477"/>
                        <a:pt x="54400" y="2481"/>
                        <a:pt x="54492" y="2484"/>
                      </a:cubicBezTo>
                      <a:cubicBezTo>
                        <a:pt x="54674" y="2492"/>
                        <a:pt x="54849" y="2508"/>
                        <a:pt x="55023" y="2540"/>
                      </a:cubicBezTo>
                      <a:cubicBezTo>
                        <a:pt x="55285" y="2635"/>
                        <a:pt x="55524" y="2762"/>
                        <a:pt x="55746" y="2921"/>
                      </a:cubicBezTo>
                      <a:cubicBezTo>
                        <a:pt x="56103" y="3183"/>
                        <a:pt x="56555" y="3286"/>
                        <a:pt x="56849" y="3429"/>
                      </a:cubicBezTo>
                      <a:cubicBezTo>
                        <a:pt x="57135" y="3564"/>
                        <a:pt x="57309" y="3969"/>
                        <a:pt x="57040" y="4215"/>
                      </a:cubicBezTo>
                      <a:cubicBezTo>
                        <a:pt x="56770" y="4461"/>
                        <a:pt x="56492" y="4445"/>
                        <a:pt x="56381" y="4628"/>
                      </a:cubicBezTo>
                      <a:cubicBezTo>
                        <a:pt x="56270" y="4818"/>
                        <a:pt x="56174" y="5001"/>
                        <a:pt x="55912" y="5048"/>
                      </a:cubicBezTo>
                      <a:cubicBezTo>
                        <a:pt x="55722" y="5080"/>
                        <a:pt x="55539" y="5096"/>
                        <a:pt x="55349" y="5096"/>
                      </a:cubicBezTo>
                      <a:cubicBezTo>
                        <a:pt x="55228" y="5102"/>
                        <a:pt x="55048" y="5117"/>
                        <a:pt x="54795" y="5117"/>
                      </a:cubicBezTo>
                      <a:cubicBezTo>
                        <a:pt x="54714" y="5117"/>
                        <a:pt x="54627" y="5116"/>
                        <a:pt x="54531" y="5112"/>
                      </a:cubicBezTo>
                      <a:cubicBezTo>
                        <a:pt x="54381" y="5112"/>
                        <a:pt x="54230" y="5096"/>
                        <a:pt x="54087" y="5056"/>
                      </a:cubicBezTo>
                      <a:cubicBezTo>
                        <a:pt x="54063" y="5048"/>
                        <a:pt x="54047" y="5040"/>
                        <a:pt x="54023" y="5032"/>
                      </a:cubicBezTo>
                      <a:lnTo>
                        <a:pt x="54000" y="5016"/>
                      </a:lnTo>
                      <a:cubicBezTo>
                        <a:pt x="53674" y="4913"/>
                        <a:pt x="53198" y="4858"/>
                        <a:pt x="52515" y="4818"/>
                      </a:cubicBezTo>
                      <a:cubicBezTo>
                        <a:pt x="51682" y="4778"/>
                        <a:pt x="50856" y="4691"/>
                        <a:pt x="50031" y="4564"/>
                      </a:cubicBezTo>
                      <a:cubicBezTo>
                        <a:pt x="49356" y="4445"/>
                        <a:pt x="48642" y="4302"/>
                        <a:pt x="48761" y="4199"/>
                      </a:cubicBezTo>
                      <a:cubicBezTo>
                        <a:pt x="48872" y="4096"/>
                        <a:pt x="49610" y="4056"/>
                        <a:pt x="50134" y="4008"/>
                      </a:cubicBezTo>
                      <a:cubicBezTo>
                        <a:pt x="50658" y="3969"/>
                        <a:pt x="51483" y="3691"/>
                        <a:pt x="51793" y="3413"/>
                      </a:cubicBezTo>
                      <a:cubicBezTo>
                        <a:pt x="52102" y="3135"/>
                        <a:pt x="52388" y="3104"/>
                        <a:pt x="52817" y="2897"/>
                      </a:cubicBezTo>
                      <a:cubicBezTo>
                        <a:pt x="52904" y="2857"/>
                        <a:pt x="52976" y="2802"/>
                        <a:pt x="53031" y="2723"/>
                      </a:cubicBezTo>
                      <a:cubicBezTo>
                        <a:pt x="53219" y="2516"/>
                        <a:pt x="53746" y="2477"/>
                        <a:pt x="54157" y="2477"/>
                      </a:cubicBezTo>
                      <a:close/>
                      <a:moveTo>
                        <a:pt x="65350" y="3568"/>
                      </a:moveTo>
                      <a:cubicBezTo>
                        <a:pt x="65446" y="3568"/>
                        <a:pt x="65549" y="3572"/>
                        <a:pt x="65660" y="3580"/>
                      </a:cubicBezTo>
                      <a:cubicBezTo>
                        <a:pt x="66319" y="3619"/>
                        <a:pt x="66636" y="3953"/>
                        <a:pt x="66604" y="4191"/>
                      </a:cubicBezTo>
                      <a:cubicBezTo>
                        <a:pt x="66565" y="4421"/>
                        <a:pt x="66176" y="4453"/>
                        <a:pt x="65795" y="4588"/>
                      </a:cubicBezTo>
                      <a:lnTo>
                        <a:pt x="65795" y="4580"/>
                      </a:lnTo>
                      <a:cubicBezTo>
                        <a:pt x="65414" y="4715"/>
                        <a:pt x="65271" y="4842"/>
                        <a:pt x="65461" y="5040"/>
                      </a:cubicBezTo>
                      <a:cubicBezTo>
                        <a:pt x="65660" y="5247"/>
                        <a:pt x="65811" y="5429"/>
                        <a:pt x="65318" y="5509"/>
                      </a:cubicBezTo>
                      <a:cubicBezTo>
                        <a:pt x="65262" y="5518"/>
                        <a:pt x="65210" y="5523"/>
                        <a:pt x="65160" y="5523"/>
                      </a:cubicBezTo>
                      <a:cubicBezTo>
                        <a:pt x="64769" y="5523"/>
                        <a:pt x="64578" y="5240"/>
                        <a:pt x="64437" y="5064"/>
                      </a:cubicBezTo>
                      <a:cubicBezTo>
                        <a:pt x="64279" y="4874"/>
                        <a:pt x="63334" y="4826"/>
                        <a:pt x="63048" y="4707"/>
                      </a:cubicBezTo>
                      <a:cubicBezTo>
                        <a:pt x="62770" y="4580"/>
                        <a:pt x="62977" y="4294"/>
                        <a:pt x="63136" y="4064"/>
                      </a:cubicBezTo>
                      <a:cubicBezTo>
                        <a:pt x="63294" y="3842"/>
                        <a:pt x="63525" y="3802"/>
                        <a:pt x="64175" y="3707"/>
                      </a:cubicBezTo>
                      <a:cubicBezTo>
                        <a:pt x="64558" y="3654"/>
                        <a:pt x="64875" y="3568"/>
                        <a:pt x="65350" y="3568"/>
                      </a:cubicBezTo>
                      <a:close/>
                      <a:moveTo>
                        <a:pt x="11151" y="3571"/>
                      </a:moveTo>
                      <a:cubicBezTo>
                        <a:pt x="11239" y="3571"/>
                        <a:pt x="11332" y="3574"/>
                        <a:pt x="11431" y="3580"/>
                      </a:cubicBezTo>
                      <a:cubicBezTo>
                        <a:pt x="12074" y="3627"/>
                        <a:pt x="12256" y="3953"/>
                        <a:pt x="12129" y="4191"/>
                      </a:cubicBezTo>
                      <a:cubicBezTo>
                        <a:pt x="12002" y="4429"/>
                        <a:pt x="11605" y="4453"/>
                        <a:pt x="11177" y="4588"/>
                      </a:cubicBezTo>
                      <a:cubicBezTo>
                        <a:pt x="10740" y="4723"/>
                        <a:pt x="10550" y="4850"/>
                        <a:pt x="10661" y="5048"/>
                      </a:cubicBezTo>
                      <a:cubicBezTo>
                        <a:pt x="10780" y="5255"/>
                        <a:pt x="10859" y="5429"/>
                        <a:pt x="10335" y="5517"/>
                      </a:cubicBezTo>
                      <a:cubicBezTo>
                        <a:pt x="10277" y="5526"/>
                        <a:pt x="10223" y="5531"/>
                        <a:pt x="10175" y="5531"/>
                      </a:cubicBezTo>
                      <a:cubicBezTo>
                        <a:pt x="9790" y="5531"/>
                        <a:pt x="9706" y="5248"/>
                        <a:pt x="9629" y="5072"/>
                      </a:cubicBezTo>
                      <a:cubicBezTo>
                        <a:pt x="9550" y="4874"/>
                        <a:pt x="8621" y="4834"/>
                        <a:pt x="8383" y="4707"/>
                      </a:cubicBezTo>
                      <a:cubicBezTo>
                        <a:pt x="8153" y="4588"/>
                        <a:pt x="8470" y="4302"/>
                        <a:pt x="8716" y="4072"/>
                      </a:cubicBezTo>
                      <a:cubicBezTo>
                        <a:pt x="8970" y="3850"/>
                        <a:pt x="9216" y="3810"/>
                        <a:pt x="9891" y="3715"/>
                      </a:cubicBezTo>
                      <a:cubicBezTo>
                        <a:pt x="10314" y="3654"/>
                        <a:pt x="10664" y="3571"/>
                        <a:pt x="11151" y="3571"/>
                      </a:cubicBezTo>
                      <a:close/>
                      <a:moveTo>
                        <a:pt x="29225" y="3571"/>
                      </a:moveTo>
                      <a:cubicBezTo>
                        <a:pt x="29313" y="3571"/>
                        <a:pt x="29406" y="3574"/>
                        <a:pt x="29504" y="3580"/>
                      </a:cubicBezTo>
                      <a:cubicBezTo>
                        <a:pt x="30147" y="3627"/>
                        <a:pt x="30385" y="3953"/>
                        <a:pt x="30290" y="4191"/>
                      </a:cubicBezTo>
                      <a:cubicBezTo>
                        <a:pt x="30187" y="4429"/>
                        <a:pt x="29798" y="4453"/>
                        <a:pt x="29385" y="4588"/>
                      </a:cubicBezTo>
                      <a:cubicBezTo>
                        <a:pt x="28965" y="4723"/>
                        <a:pt x="28790" y="4850"/>
                        <a:pt x="28933" y="5048"/>
                      </a:cubicBezTo>
                      <a:cubicBezTo>
                        <a:pt x="29068" y="5255"/>
                        <a:pt x="29179" y="5429"/>
                        <a:pt x="28663" y="5517"/>
                      </a:cubicBezTo>
                      <a:cubicBezTo>
                        <a:pt x="28604" y="5526"/>
                        <a:pt x="28550" y="5531"/>
                        <a:pt x="28501" y="5531"/>
                      </a:cubicBezTo>
                      <a:cubicBezTo>
                        <a:pt x="28109" y="5531"/>
                        <a:pt x="27993" y="5248"/>
                        <a:pt x="27901" y="5072"/>
                      </a:cubicBezTo>
                      <a:cubicBezTo>
                        <a:pt x="27790" y="4874"/>
                        <a:pt x="26853" y="4834"/>
                        <a:pt x="26607" y="4707"/>
                      </a:cubicBezTo>
                      <a:cubicBezTo>
                        <a:pt x="26369" y="4588"/>
                        <a:pt x="26639" y="4302"/>
                        <a:pt x="26861" y="4072"/>
                      </a:cubicBezTo>
                      <a:cubicBezTo>
                        <a:pt x="27083" y="3850"/>
                        <a:pt x="27322" y="3810"/>
                        <a:pt x="27988" y="3715"/>
                      </a:cubicBezTo>
                      <a:cubicBezTo>
                        <a:pt x="28398" y="3654"/>
                        <a:pt x="28740" y="3571"/>
                        <a:pt x="29225" y="3571"/>
                      </a:cubicBezTo>
                      <a:close/>
                      <a:moveTo>
                        <a:pt x="47304" y="3571"/>
                      </a:moveTo>
                      <a:cubicBezTo>
                        <a:pt x="47393" y="3571"/>
                        <a:pt x="47486" y="3574"/>
                        <a:pt x="47586" y="3580"/>
                      </a:cubicBezTo>
                      <a:cubicBezTo>
                        <a:pt x="48229" y="3627"/>
                        <a:pt x="48507" y="3953"/>
                        <a:pt x="48443" y="4191"/>
                      </a:cubicBezTo>
                      <a:cubicBezTo>
                        <a:pt x="48380" y="4429"/>
                        <a:pt x="47991" y="4453"/>
                        <a:pt x="47586" y="4588"/>
                      </a:cubicBezTo>
                      <a:cubicBezTo>
                        <a:pt x="47189" y="4723"/>
                        <a:pt x="47030" y="4850"/>
                        <a:pt x="47189" y="5048"/>
                      </a:cubicBezTo>
                      <a:cubicBezTo>
                        <a:pt x="47356" y="5255"/>
                        <a:pt x="47491" y="5429"/>
                        <a:pt x="46991" y="5517"/>
                      </a:cubicBezTo>
                      <a:cubicBezTo>
                        <a:pt x="46934" y="5526"/>
                        <a:pt x="46881" y="5531"/>
                        <a:pt x="46832" y="5531"/>
                      </a:cubicBezTo>
                      <a:cubicBezTo>
                        <a:pt x="46442" y="5531"/>
                        <a:pt x="46285" y="5248"/>
                        <a:pt x="46165" y="5072"/>
                      </a:cubicBezTo>
                      <a:cubicBezTo>
                        <a:pt x="46038" y="4874"/>
                        <a:pt x="45094" y="4834"/>
                        <a:pt x="44832" y="4707"/>
                      </a:cubicBezTo>
                      <a:cubicBezTo>
                        <a:pt x="44570" y="4588"/>
                        <a:pt x="44808" y="4302"/>
                        <a:pt x="44998" y="4072"/>
                      </a:cubicBezTo>
                      <a:cubicBezTo>
                        <a:pt x="45189" y="3850"/>
                        <a:pt x="45419" y="3810"/>
                        <a:pt x="46078" y="3715"/>
                      </a:cubicBezTo>
                      <a:cubicBezTo>
                        <a:pt x="46481" y="3654"/>
                        <a:pt x="46816" y="3571"/>
                        <a:pt x="47304" y="3571"/>
                      </a:cubicBezTo>
                      <a:close/>
                      <a:moveTo>
                        <a:pt x="2966" y="4591"/>
                      </a:moveTo>
                      <a:cubicBezTo>
                        <a:pt x="3019" y="4591"/>
                        <a:pt x="3074" y="4592"/>
                        <a:pt x="3128" y="4596"/>
                      </a:cubicBezTo>
                      <a:cubicBezTo>
                        <a:pt x="3620" y="4635"/>
                        <a:pt x="4327" y="4866"/>
                        <a:pt x="5263" y="4874"/>
                      </a:cubicBezTo>
                      <a:cubicBezTo>
                        <a:pt x="5286" y="4874"/>
                        <a:pt x="5309" y="4874"/>
                        <a:pt x="5332" y="4874"/>
                      </a:cubicBezTo>
                      <a:cubicBezTo>
                        <a:pt x="6057" y="4874"/>
                        <a:pt x="6878" y="4780"/>
                        <a:pt x="7484" y="4780"/>
                      </a:cubicBezTo>
                      <a:cubicBezTo>
                        <a:pt x="7641" y="4780"/>
                        <a:pt x="7784" y="4786"/>
                        <a:pt x="7906" y="4802"/>
                      </a:cubicBezTo>
                      <a:cubicBezTo>
                        <a:pt x="8526" y="4874"/>
                        <a:pt x="9192" y="5056"/>
                        <a:pt x="9383" y="5263"/>
                      </a:cubicBezTo>
                      <a:cubicBezTo>
                        <a:pt x="9565" y="5477"/>
                        <a:pt x="9383" y="5953"/>
                        <a:pt x="8978" y="6159"/>
                      </a:cubicBezTo>
                      <a:cubicBezTo>
                        <a:pt x="8930" y="6183"/>
                        <a:pt x="8922" y="6279"/>
                        <a:pt x="8922" y="6406"/>
                      </a:cubicBezTo>
                      <a:cubicBezTo>
                        <a:pt x="8922" y="6406"/>
                        <a:pt x="8827" y="6533"/>
                        <a:pt x="8462" y="6540"/>
                      </a:cubicBezTo>
                      <a:cubicBezTo>
                        <a:pt x="8280" y="6548"/>
                        <a:pt x="7982" y="6552"/>
                        <a:pt x="7656" y="6552"/>
                      </a:cubicBezTo>
                      <a:cubicBezTo>
                        <a:pt x="7331" y="6552"/>
                        <a:pt x="6978" y="6548"/>
                        <a:pt x="6684" y="6540"/>
                      </a:cubicBezTo>
                      <a:cubicBezTo>
                        <a:pt x="6314" y="6535"/>
                        <a:pt x="6032" y="6517"/>
                        <a:pt x="5709" y="6517"/>
                      </a:cubicBezTo>
                      <a:cubicBezTo>
                        <a:pt x="5526" y="6517"/>
                        <a:pt x="5329" y="6523"/>
                        <a:pt x="5097" y="6540"/>
                      </a:cubicBezTo>
                      <a:cubicBezTo>
                        <a:pt x="4726" y="6573"/>
                        <a:pt x="4456" y="6608"/>
                        <a:pt x="4250" y="6608"/>
                      </a:cubicBezTo>
                      <a:cubicBezTo>
                        <a:pt x="4104" y="6608"/>
                        <a:pt x="3991" y="6590"/>
                        <a:pt x="3898" y="6540"/>
                      </a:cubicBezTo>
                      <a:cubicBezTo>
                        <a:pt x="3676" y="6429"/>
                        <a:pt x="3747" y="6279"/>
                        <a:pt x="3358" y="6159"/>
                      </a:cubicBezTo>
                      <a:cubicBezTo>
                        <a:pt x="2961" y="6048"/>
                        <a:pt x="2565" y="5905"/>
                        <a:pt x="2191" y="5739"/>
                      </a:cubicBezTo>
                      <a:cubicBezTo>
                        <a:pt x="1715" y="5509"/>
                        <a:pt x="1152" y="5350"/>
                        <a:pt x="1414" y="5215"/>
                      </a:cubicBezTo>
                      <a:cubicBezTo>
                        <a:pt x="1676" y="5072"/>
                        <a:pt x="1937" y="4945"/>
                        <a:pt x="2049" y="4818"/>
                      </a:cubicBezTo>
                      <a:cubicBezTo>
                        <a:pt x="2147" y="4698"/>
                        <a:pt x="2535" y="4591"/>
                        <a:pt x="2966" y="4591"/>
                      </a:cubicBezTo>
                      <a:close/>
                      <a:moveTo>
                        <a:pt x="57555" y="4596"/>
                      </a:moveTo>
                      <a:cubicBezTo>
                        <a:pt x="57620" y="4596"/>
                        <a:pt x="57686" y="4598"/>
                        <a:pt x="57754" y="4604"/>
                      </a:cubicBezTo>
                      <a:cubicBezTo>
                        <a:pt x="58262" y="4635"/>
                        <a:pt x="59064" y="4866"/>
                        <a:pt x="60000" y="4874"/>
                      </a:cubicBezTo>
                      <a:cubicBezTo>
                        <a:pt x="60023" y="4874"/>
                        <a:pt x="60046" y="4874"/>
                        <a:pt x="60069" y="4874"/>
                      </a:cubicBezTo>
                      <a:cubicBezTo>
                        <a:pt x="60793" y="4874"/>
                        <a:pt x="61585" y="4780"/>
                        <a:pt x="62190" y="4780"/>
                      </a:cubicBezTo>
                      <a:cubicBezTo>
                        <a:pt x="62347" y="4780"/>
                        <a:pt x="62492" y="4786"/>
                        <a:pt x="62620" y="4802"/>
                      </a:cubicBezTo>
                      <a:cubicBezTo>
                        <a:pt x="63255" y="4874"/>
                        <a:pt x="64001" y="5056"/>
                        <a:pt x="64271" y="5270"/>
                      </a:cubicBezTo>
                      <a:cubicBezTo>
                        <a:pt x="64548" y="5509"/>
                        <a:pt x="64525" y="5953"/>
                        <a:pt x="64207" y="6159"/>
                      </a:cubicBezTo>
                      <a:cubicBezTo>
                        <a:pt x="64175" y="6183"/>
                        <a:pt x="64207" y="6279"/>
                        <a:pt x="64255" y="6406"/>
                      </a:cubicBezTo>
                      <a:cubicBezTo>
                        <a:pt x="64255" y="6406"/>
                        <a:pt x="64207" y="6533"/>
                        <a:pt x="63842" y="6548"/>
                      </a:cubicBezTo>
                      <a:cubicBezTo>
                        <a:pt x="63663" y="6552"/>
                        <a:pt x="63366" y="6554"/>
                        <a:pt x="63040" y="6554"/>
                      </a:cubicBezTo>
                      <a:cubicBezTo>
                        <a:pt x="62715" y="6554"/>
                        <a:pt x="62362" y="6552"/>
                        <a:pt x="62072" y="6548"/>
                      </a:cubicBezTo>
                      <a:cubicBezTo>
                        <a:pt x="61715" y="6539"/>
                        <a:pt x="61430" y="6520"/>
                        <a:pt x="61119" y="6520"/>
                      </a:cubicBezTo>
                      <a:cubicBezTo>
                        <a:pt x="60926" y="6520"/>
                        <a:pt x="60722" y="6527"/>
                        <a:pt x="60484" y="6548"/>
                      </a:cubicBezTo>
                      <a:cubicBezTo>
                        <a:pt x="60119" y="6577"/>
                        <a:pt x="59859" y="6610"/>
                        <a:pt x="59651" y="6610"/>
                      </a:cubicBezTo>
                      <a:cubicBezTo>
                        <a:pt x="59507" y="6610"/>
                        <a:pt x="59389" y="6594"/>
                        <a:pt x="59278" y="6548"/>
                      </a:cubicBezTo>
                      <a:cubicBezTo>
                        <a:pt x="59008" y="6429"/>
                        <a:pt x="59024" y="6279"/>
                        <a:pt x="58587" y="6159"/>
                      </a:cubicBezTo>
                      <a:cubicBezTo>
                        <a:pt x="58135" y="6040"/>
                        <a:pt x="57683" y="5898"/>
                        <a:pt x="57246" y="5731"/>
                      </a:cubicBezTo>
                      <a:cubicBezTo>
                        <a:pt x="56690" y="5501"/>
                        <a:pt x="56055" y="5342"/>
                        <a:pt x="56270" y="5207"/>
                      </a:cubicBezTo>
                      <a:cubicBezTo>
                        <a:pt x="56484" y="5064"/>
                        <a:pt x="56690" y="4937"/>
                        <a:pt x="56754" y="4810"/>
                      </a:cubicBezTo>
                      <a:cubicBezTo>
                        <a:pt x="56809" y="4700"/>
                        <a:pt x="57138" y="4596"/>
                        <a:pt x="57555" y="4596"/>
                      </a:cubicBezTo>
                      <a:close/>
                      <a:moveTo>
                        <a:pt x="21149" y="4588"/>
                      </a:moveTo>
                      <a:cubicBezTo>
                        <a:pt x="21210" y="4588"/>
                        <a:pt x="21273" y="4591"/>
                        <a:pt x="21337" y="4596"/>
                      </a:cubicBezTo>
                      <a:cubicBezTo>
                        <a:pt x="21829" y="4635"/>
                        <a:pt x="22567" y="4866"/>
                        <a:pt x="23504" y="4874"/>
                      </a:cubicBezTo>
                      <a:cubicBezTo>
                        <a:pt x="23527" y="4874"/>
                        <a:pt x="23550" y="4874"/>
                        <a:pt x="23573" y="4874"/>
                      </a:cubicBezTo>
                      <a:cubicBezTo>
                        <a:pt x="24319" y="4874"/>
                        <a:pt x="25145" y="4776"/>
                        <a:pt x="25757" y="4776"/>
                      </a:cubicBezTo>
                      <a:cubicBezTo>
                        <a:pt x="25900" y="4776"/>
                        <a:pt x="26031" y="4781"/>
                        <a:pt x="26147" y="4794"/>
                      </a:cubicBezTo>
                      <a:cubicBezTo>
                        <a:pt x="26766" y="4874"/>
                        <a:pt x="27457" y="5048"/>
                        <a:pt x="27671" y="5263"/>
                      </a:cubicBezTo>
                      <a:cubicBezTo>
                        <a:pt x="27885" y="5477"/>
                        <a:pt x="27766" y="5953"/>
                        <a:pt x="27385" y="6159"/>
                      </a:cubicBezTo>
                      <a:cubicBezTo>
                        <a:pt x="27345" y="6191"/>
                        <a:pt x="27353" y="6286"/>
                        <a:pt x="27369" y="6406"/>
                      </a:cubicBezTo>
                      <a:cubicBezTo>
                        <a:pt x="27369" y="6406"/>
                        <a:pt x="27290" y="6540"/>
                        <a:pt x="26925" y="6548"/>
                      </a:cubicBezTo>
                      <a:cubicBezTo>
                        <a:pt x="26742" y="6552"/>
                        <a:pt x="26442" y="6554"/>
                        <a:pt x="26116" y="6554"/>
                      </a:cubicBezTo>
                      <a:cubicBezTo>
                        <a:pt x="25790" y="6554"/>
                        <a:pt x="25436" y="6552"/>
                        <a:pt x="25147" y="6548"/>
                      </a:cubicBezTo>
                      <a:cubicBezTo>
                        <a:pt x="24795" y="6539"/>
                        <a:pt x="24519" y="6523"/>
                        <a:pt x="24214" y="6523"/>
                      </a:cubicBezTo>
                      <a:cubicBezTo>
                        <a:pt x="24017" y="6523"/>
                        <a:pt x="23808" y="6530"/>
                        <a:pt x="23559" y="6548"/>
                      </a:cubicBezTo>
                      <a:cubicBezTo>
                        <a:pt x="23186" y="6577"/>
                        <a:pt x="22917" y="6614"/>
                        <a:pt x="22710" y="6614"/>
                      </a:cubicBezTo>
                      <a:cubicBezTo>
                        <a:pt x="22569" y="6614"/>
                        <a:pt x="22457" y="6597"/>
                        <a:pt x="22361" y="6548"/>
                      </a:cubicBezTo>
                      <a:cubicBezTo>
                        <a:pt x="22123" y="6429"/>
                        <a:pt x="22170" y="6279"/>
                        <a:pt x="21773" y="6159"/>
                      </a:cubicBezTo>
                      <a:cubicBezTo>
                        <a:pt x="21353" y="6048"/>
                        <a:pt x="20940" y="5905"/>
                        <a:pt x="20543" y="5731"/>
                      </a:cubicBezTo>
                      <a:cubicBezTo>
                        <a:pt x="20043" y="5501"/>
                        <a:pt x="19448" y="5350"/>
                        <a:pt x="19702" y="5207"/>
                      </a:cubicBezTo>
                      <a:cubicBezTo>
                        <a:pt x="19948" y="5072"/>
                        <a:pt x="20186" y="4937"/>
                        <a:pt x="20281" y="4810"/>
                      </a:cubicBezTo>
                      <a:cubicBezTo>
                        <a:pt x="20364" y="4699"/>
                        <a:pt x="20725" y="4588"/>
                        <a:pt x="21149" y="4588"/>
                      </a:cubicBezTo>
                      <a:close/>
                      <a:moveTo>
                        <a:pt x="39373" y="4591"/>
                      </a:moveTo>
                      <a:cubicBezTo>
                        <a:pt x="39427" y="4591"/>
                        <a:pt x="39482" y="4592"/>
                        <a:pt x="39537" y="4596"/>
                      </a:cubicBezTo>
                      <a:cubicBezTo>
                        <a:pt x="40037" y="4635"/>
                        <a:pt x="40807" y="4866"/>
                        <a:pt x="41744" y="4874"/>
                      </a:cubicBezTo>
                      <a:cubicBezTo>
                        <a:pt x="41767" y="4874"/>
                        <a:pt x="41790" y="4874"/>
                        <a:pt x="41813" y="4874"/>
                      </a:cubicBezTo>
                      <a:cubicBezTo>
                        <a:pt x="42559" y="4874"/>
                        <a:pt x="43375" y="4776"/>
                        <a:pt x="43983" y="4776"/>
                      </a:cubicBezTo>
                      <a:cubicBezTo>
                        <a:pt x="44125" y="4776"/>
                        <a:pt x="44256" y="4781"/>
                        <a:pt x="44371" y="4794"/>
                      </a:cubicBezTo>
                      <a:cubicBezTo>
                        <a:pt x="44998" y="4874"/>
                        <a:pt x="45721" y="5048"/>
                        <a:pt x="45959" y="5263"/>
                      </a:cubicBezTo>
                      <a:cubicBezTo>
                        <a:pt x="46197" y="5477"/>
                        <a:pt x="46149" y="5953"/>
                        <a:pt x="45800" y="6159"/>
                      </a:cubicBezTo>
                      <a:lnTo>
                        <a:pt x="45792" y="6167"/>
                      </a:lnTo>
                      <a:cubicBezTo>
                        <a:pt x="45752" y="6191"/>
                        <a:pt x="45776" y="6286"/>
                        <a:pt x="45808" y="6406"/>
                      </a:cubicBezTo>
                      <a:cubicBezTo>
                        <a:pt x="45808" y="6406"/>
                        <a:pt x="45745" y="6540"/>
                        <a:pt x="45379" y="6548"/>
                      </a:cubicBezTo>
                      <a:cubicBezTo>
                        <a:pt x="45169" y="6553"/>
                        <a:pt x="44804" y="6558"/>
                        <a:pt x="44421" y="6558"/>
                      </a:cubicBezTo>
                      <a:cubicBezTo>
                        <a:pt x="44140" y="6558"/>
                        <a:pt x="43850" y="6555"/>
                        <a:pt x="43601" y="6548"/>
                      </a:cubicBezTo>
                      <a:cubicBezTo>
                        <a:pt x="43232" y="6543"/>
                        <a:pt x="42943" y="6525"/>
                        <a:pt x="42619" y="6525"/>
                      </a:cubicBezTo>
                      <a:cubicBezTo>
                        <a:pt x="42436" y="6525"/>
                        <a:pt x="42241" y="6531"/>
                        <a:pt x="42014" y="6548"/>
                      </a:cubicBezTo>
                      <a:cubicBezTo>
                        <a:pt x="41645" y="6577"/>
                        <a:pt x="41381" y="6614"/>
                        <a:pt x="41173" y="6614"/>
                      </a:cubicBezTo>
                      <a:cubicBezTo>
                        <a:pt x="41033" y="6614"/>
                        <a:pt x="40918" y="6597"/>
                        <a:pt x="40815" y="6548"/>
                      </a:cubicBezTo>
                      <a:cubicBezTo>
                        <a:pt x="40561" y="6429"/>
                        <a:pt x="40593" y="6279"/>
                        <a:pt x="40172" y="6159"/>
                      </a:cubicBezTo>
                      <a:cubicBezTo>
                        <a:pt x="39736" y="6048"/>
                        <a:pt x="39307" y="5905"/>
                        <a:pt x="38894" y="5731"/>
                      </a:cubicBezTo>
                      <a:cubicBezTo>
                        <a:pt x="38363" y="5509"/>
                        <a:pt x="37751" y="5350"/>
                        <a:pt x="37982" y="5207"/>
                      </a:cubicBezTo>
                      <a:cubicBezTo>
                        <a:pt x="38212" y="5072"/>
                        <a:pt x="38434" y="4937"/>
                        <a:pt x="38513" y="4810"/>
                      </a:cubicBezTo>
                      <a:cubicBezTo>
                        <a:pt x="38584" y="4697"/>
                        <a:pt x="38943" y="4591"/>
                        <a:pt x="39373" y="4591"/>
                      </a:cubicBezTo>
                      <a:close/>
                      <a:moveTo>
                        <a:pt x="66279" y="5485"/>
                      </a:moveTo>
                      <a:cubicBezTo>
                        <a:pt x="66493" y="5485"/>
                        <a:pt x="66665" y="5509"/>
                        <a:pt x="66755" y="5556"/>
                      </a:cubicBezTo>
                      <a:cubicBezTo>
                        <a:pt x="66961" y="5675"/>
                        <a:pt x="67017" y="6159"/>
                        <a:pt x="67017" y="6159"/>
                      </a:cubicBezTo>
                      <a:cubicBezTo>
                        <a:pt x="67112" y="6485"/>
                        <a:pt x="66446" y="6485"/>
                        <a:pt x="66319" y="6644"/>
                      </a:cubicBezTo>
                      <a:cubicBezTo>
                        <a:pt x="66295" y="6667"/>
                        <a:pt x="66271" y="6707"/>
                        <a:pt x="66247" y="6747"/>
                      </a:cubicBezTo>
                      <a:cubicBezTo>
                        <a:pt x="66225" y="6778"/>
                        <a:pt x="66110" y="6791"/>
                        <a:pt x="65952" y="6791"/>
                      </a:cubicBezTo>
                      <a:cubicBezTo>
                        <a:pt x="65663" y="6791"/>
                        <a:pt x="65227" y="6748"/>
                        <a:pt x="64929" y="6691"/>
                      </a:cubicBezTo>
                      <a:cubicBezTo>
                        <a:pt x="64477" y="6612"/>
                        <a:pt x="64414" y="6437"/>
                        <a:pt x="64564" y="6159"/>
                      </a:cubicBezTo>
                      <a:cubicBezTo>
                        <a:pt x="64564" y="6159"/>
                        <a:pt x="64668" y="5786"/>
                        <a:pt x="65263" y="5628"/>
                      </a:cubicBezTo>
                      <a:cubicBezTo>
                        <a:pt x="65612" y="5531"/>
                        <a:pt x="65985" y="5485"/>
                        <a:pt x="66279" y="5485"/>
                      </a:cubicBezTo>
                      <a:close/>
                      <a:moveTo>
                        <a:pt x="11309" y="5485"/>
                      </a:moveTo>
                      <a:cubicBezTo>
                        <a:pt x="11523" y="5485"/>
                        <a:pt x="11686" y="5509"/>
                        <a:pt x="11756" y="5556"/>
                      </a:cubicBezTo>
                      <a:cubicBezTo>
                        <a:pt x="11915" y="5675"/>
                        <a:pt x="11780" y="6159"/>
                        <a:pt x="11780" y="6159"/>
                      </a:cubicBezTo>
                      <a:cubicBezTo>
                        <a:pt x="11748" y="6493"/>
                        <a:pt x="11089" y="6493"/>
                        <a:pt x="10899" y="6644"/>
                      </a:cubicBezTo>
                      <a:cubicBezTo>
                        <a:pt x="10867" y="6675"/>
                        <a:pt x="10827" y="6715"/>
                        <a:pt x="10780" y="6755"/>
                      </a:cubicBezTo>
                      <a:cubicBezTo>
                        <a:pt x="10747" y="6785"/>
                        <a:pt x="10636" y="6797"/>
                        <a:pt x="10487" y="6797"/>
                      </a:cubicBezTo>
                      <a:cubicBezTo>
                        <a:pt x="10199" y="6797"/>
                        <a:pt x="9771" y="6751"/>
                        <a:pt x="9494" y="6699"/>
                      </a:cubicBezTo>
                      <a:cubicBezTo>
                        <a:pt x="9073" y="6620"/>
                        <a:pt x="9073" y="6437"/>
                        <a:pt x="9327" y="6159"/>
                      </a:cubicBezTo>
                      <a:cubicBezTo>
                        <a:pt x="9327" y="6159"/>
                        <a:pt x="9573" y="5794"/>
                        <a:pt x="10240" y="5628"/>
                      </a:cubicBezTo>
                      <a:cubicBezTo>
                        <a:pt x="10622" y="5531"/>
                        <a:pt x="11014" y="5485"/>
                        <a:pt x="11309" y="5485"/>
                      </a:cubicBezTo>
                      <a:close/>
                      <a:moveTo>
                        <a:pt x="29633" y="5485"/>
                      </a:moveTo>
                      <a:cubicBezTo>
                        <a:pt x="29848" y="5485"/>
                        <a:pt x="30015" y="5509"/>
                        <a:pt x="30092" y="5556"/>
                      </a:cubicBezTo>
                      <a:cubicBezTo>
                        <a:pt x="30266" y="5675"/>
                        <a:pt x="30195" y="6159"/>
                        <a:pt x="30195" y="6159"/>
                      </a:cubicBezTo>
                      <a:cubicBezTo>
                        <a:pt x="30211" y="6493"/>
                        <a:pt x="29544" y="6493"/>
                        <a:pt x="29377" y="6644"/>
                      </a:cubicBezTo>
                      <a:cubicBezTo>
                        <a:pt x="29338" y="6675"/>
                        <a:pt x="29314" y="6715"/>
                        <a:pt x="29266" y="6755"/>
                      </a:cubicBezTo>
                      <a:lnTo>
                        <a:pt x="29274" y="6755"/>
                      </a:lnTo>
                      <a:cubicBezTo>
                        <a:pt x="29244" y="6785"/>
                        <a:pt x="29134" y="6797"/>
                        <a:pt x="28984" y="6797"/>
                      </a:cubicBezTo>
                      <a:cubicBezTo>
                        <a:pt x="28696" y="6797"/>
                        <a:pt x="28263" y="6751"/>
                        <a:pt x="27980" y="6699"/>
                      </a:cubicBezTo>
                      <a:cubicBezTo>
                        <a:pt x="27544" y="6620"/>
                        <a:pt x="27520" y="6437"/>
                        <a:pt x="27742" y="6159"/>
                      </a:cubicBezTo>
                      <a:cubicBezTo>
                        <a:pt x="27742" y="6159"/>
                        <a:pt x="27941" y="5794"/>
                        <a:pt x="28584" y="5628"/>
                      </a:cubicBezTo>
                      <a:cubicBezTo>
                        <a:pt x="28951" y="5531"/>
                        <a:pt x="29338" y="5485"/>
                        <a:pt x="29633" y="5485"/>
                      </a:cubicBezTo>
                      <a:close/>
                      <a:moveTo>
                        <a:pt x="47941" y="5487"/>
                      </a:moveTo>
                      <a:cubicBezTo>
                        <a:pt x="48163" y="5487"/>
                        <a:pt x="48337" y="5513"/>
                        <a:pt x="48419" y="5564"/>
                      </a:cubicBezTo>
                      <a:cubicBezTo>
                        <a:pt x="48610" y="5675"/>
                        <a:pt x="48602" y="6167"/>
                        <a:pt x="48602" y="6167"/>
                      </a:cubicBezTo>
                      <a:cubicBezTo>
                        <a:pt x="48658" y="6493"/>
                        <a:pt x="47991" y="6493"/>
                        <a:pt x="47848" y="6644"/>
                      </a:cubicBezTo>
                      <a:cubicBezTo>
                        <a:pt x="47816" y="6675"/>
                        <a:pt x="47792" y="6715"/>
                        <a:pt x="47761" y="6755"/>
                      </a:cubicBezTo>
                      <a:lnTo>
                        <a:pt x="47753" y="6755"/>
                      </a:lnTo>
                      <a:cubicBezTo>
                        <a:pt x="47728" y="6785"/>
                        <a:pt x="47620" y="6797"/>
                        <a:pt x="47471" y="6797"/>
                      </a:cubicBezTo>
                      <a:cubicBezTo>
                        <a:pt x="47184" y="6797"/>
                        <a:pt x="46744" y="6751"/>
                        <a:pt x="46451" y="6699"/>
                      </a:cubicBezTo>
                      <a:cubicBezTo>
                        <a:pt x="46006" y="6620"/>
                        <a:pt x="45959" y="6437"/>
                        <a:pt x="46149" y="6167"/>
                      </a:cubicBezTo>
                      <a:cubicBezTo>
                        <a:pt x="46149" y="6167"/>
                        <a:pt x="46300" y="5794"/>
                        <a:pt x="46919" y="5628"/>
                      </a:cubicBezTo>
                      <a:cubicBezTo>
                        <a:pt x="47272" y="5533"/>
                        <a:pt x="47648" y="5487"/>
                        <a:pt x="47941" y="5487"/>
                      </a:cubicBezTo>
                      <a:close/>
                      <a:moveTo>
                        <a:pt x="55420" y="5234"/>
                      </a:moveTo>
                      <a:cubicBezTo>
                        <a:pt x="55501" y="5234"/>
                        <a:pt x="55670" y="5256"/>
                        <a:pt x="55936" y="5397"/>
                      </a:cubicBezTo>
                      <a:cubicBezTo>
                        <a:pt x="56325" y="5612"/>
                        <a:pt x="56754" y="5739"/>
                        <a:pt x="57333" y="5913"/>
                      </a:cubicBezTo>
                      <a:cubicBezTo>
                        <a:pt x="57905" y="6088"/>
                        <a:pt x="58262" y="6159"/>
                        <a:pt x="58262" y="6159"/>
                      </a:cubicBezTo>
                      <a:cubicBezTo>
                        <a:pt x="58262" y="6159"/>
                        <a:pt x="58921" y="6302"/>
                        <a:pt x="58897" y="6588"/>
                      </a:cubicBezTo>
                      <a:cubicBezTo>
                        <a:pt x="58875" y="6857"/>
                        <a:pt x="58387" y="6922"/>
                        <a:pt x="57840" y="6922"/>
                      </a:cubicBezTo>
                      <a:cubicBezTo>
                        <a:pt x="57806" y="6922"/>
                        <a:pt x="57772" y="6922"/>
                        <a:pt x="57738" y="6921"/>
                      </a:cubicBezTo>
                      <a:cubicBezTo>
                        <a:pt x="57143" y="6921"/>
                        <a:pt x="56349" y="6921"/>
                        <a:pt x="56174" y="6890"/>
                      </a:cubicBezTo>
                      <a:lnTo>
                        <a:pt x="56182" y="6890"/>
                      </a:lnTo>
                      <a:cubicBezTo>
                        <a:pt x="55984" y="6850"/>
                        <a:pt x="55778" y="6826"/>
                        <a:pt x="55571" y="6826"/>
                      </a:cubicBezTo>
                      <a:cubicBezTo>
                        <a:pt x="55571" y="6826"/>
                        <a:pt x="54769" y="6834"/>
                        <a:pt x="54230" y="6898"/>
                      </a:cubicBezTo>
                      <a:cubicBezTo>
                        <a:pt x="54230" y="6898"/>
                        <a:pt x="53841" y="6898"/>
                        <a:pt x="53817" y="6826"/>
                      </a:cubicBezTo>
                      <a:cubicBezTo>
                        <a:pt x="53793" y="6755"/>
                        <a:pt x="53833" y="6683"/>
                        <a:pt x="53992" y="6588"/>
                      </a:cubicBezTo>
                      <a:cubicBezTo>
                        <a:pt x="54134" y="6477"/>
                        <a:pt x="54254" y="6326"/>
                        <a:pt x="54333" y="6159"/>
                      </a:cubicBezTo>
                      <a:cubicBezTo>
                        <a:pt x="54428" y="5969"/>
                        <a:pt x="54476" y="5755"/>
                        <a:pt x="54484" y="5532"/>
                      </a:cubicBezTo>
                      <a:cubicBezTo>
                        <a:pt x="54508" y="5294"/>
                        <a:pt x="55365" y="5239"/>
                        <a:pt x="55365" y="5239"/>
                      </a:cubicBezTo>
                      <a:cubicBezTo>
                        <a:pt x="55365" y="5239"/>
                        <a:pt x="55383" y="5234"/>
                        <a:pt x="55420" y="5234"/>
                      </a:cubicBezTo>
                      <a:close/>
                      <a:moveTo>
                        <a:pt x="18838" y="5234"/>
                      </a:moveTo>
                      <a:cubicBezTo>
                        <a:pt x="18920" y="5234"/>
                        <a:pt x="19085" y="5256"/>
                        <a:pt x="19313" y="5397"/>
                      </a:cubicBezTo>
                      <a:cubicBezTo>
                        <a:pt x="19638" y="5604"/>
                        <a:pt x="20043" y="5747"/>
                        <a:pt x="20575" y="5921"/>
                      </a:cubicBezTo>
                      <a:cubicBezTo>
                        <a:pt x="20860" y="6017"/>
                        <a:pt x="21154" y="6096"/>
                        <a:pt x="21448" y="6159"/>
                      </a:cubicBezTo>
                      <a:cubicBezTo>
                        <a:pt x="21448" y="6159"/>
                        <a:pt x="22067" y="6302"/>
                        <a:pt x="21972" y="6596"/>
                      </a:cubicBezTo>
                      <a:cubicBezTo>
                        <a:pt x="21869" y="6882"/>
                        <a:pt x="21313" y="6929"/>
                        <a:pt x="20718" y="6929"/>
                      </a:cubicBezTo>
                      <a:cubicBezTo>
                        <a:pt x="20130" y="6929"/>
                        <a:pt x="19329" y="6929"/>
                        <a:pt x="19170" y="6890"/>
                      </a:cubicBezTo>
                      <a:cubicBezTo>
                        <a:pt x="18979" y="6850"/>
                        <a:pt x="18781" y="6826"/>
                        <a:pt x="18582" y="6826"/>
                      </a:cubicBezTo>
                      <a:cubicBezTo>
                        <a:pt x="18582" y="6826"/>
                        <a:pt x="17773" y="6834"/>
                        <a:pt x="17217" y="6898"/>
                      </a:cubicBezTo>
                      <a:cubicBezTo>
                        <a:pt x="17217" y="6898"/>
                        <a:pt x="16820" y="6898"/>
                        <a:pt x="16820" y="6826"/>
                      </a:cubicBezTo>
                      <a:cubicBezTo>
                        <a:pt x="16820" y="6755"/>
                        <a:pt x="16876" y="6683"/>
                        <a:pt x="17058" y="6588"/>
                      </a:cubicBezTo>
                      <a:cubicBezTo>
                        <a:pt x="17233" y="6477"/>
                        <a:pt x="17384" y="6334"/>
                        <a:pt x="17511" y="6159"/>
                      </a:cubicBezTo>
                      <a:cubicBezTo>
                        <a:pt x="17654" y="5969"/>
                        <a:pt x="17757" y="5763"/>
                        <a:pt x="17828" y="5532"/>
                      </a:cubicBezTo>
                      <a:cubicBezTo>
                        <a:pt x="17916" y="5294"/>
                        <a:pt x="18781" y="5239"/>
                        <a:pt x="18781" y="5239"/>
                      </a:cubicBezTo>
                      <a:cubicBezTo>
                        <a:pt x="18781" y="5239"/>
                        <a:pt x="18801" y="5234"/>
                        <a:pt x="18838" y="5234"/>
                      </a:cubicBezTo>
                      <a:close/>
                      <a:moveTo>
                        <a:pt x="37130" y="5234"/>
                      </a:moveTo>
                      <a:cubicBezTo>
                        <a:pt x="37210" y="5234"/>
                        <a:pt x="37377" y="5257"/>
                        <a:pt x="37624" y="5405"/>
                      </a:cubicBezTo>
                      <a:cubicBezTo>
                        <a:pt x="37990" y="5612"/>
                        <a:pt x="38402" y="5747"/>
                        <a:pt x="38950" y="5921"/>
                      </a:cubicBezTo>
                      <a:cubicBezTo>
                        <a:pt x="39244" y="6017"/>
                        <a:pt x="39545" y="6096"/>
                        <a:pt x="39847" y="6167"/>
                      </a:cubicBezTo>
                      <a:cubicBezTo>
                        <a:pt x="39847" y="6167"/>
                        <a:pt x="40490" y="6310"/>
                        <a:pt x="40426" y="6596"/>
                      </a:cubicBezTo>
                      <a:cubicBezTo>
                        <a:pt x="40363" y="6882"/>
                        <a:pt x="39807" y="6929"/>
                        <a:pt x="39220" y="6929"/>
                      </a:cubicBezTo>
                      <a:cubicBezTo>
                        <a:pt x="38633" y="6929"/>
                        <a:pt x="37831" y="6929"/>
                        <a:pt x="37664" y="6890"/>
                      </a:cubicBezTo>
                      <a:cubicBezTo>
                        <a:pt x="37474" y="6850"/>
                        <a:pt x="37267" y="6826"/>
                        <a:pt x="37069" y="6826"/>
                      </a:cubicBezTo>
                      <a:cubicBezTo>
                        <a:pt x="37069" y="6826"/>
                        <a:pt x="36267" y="6834"/>
                        <a:pt x="35719" y="6898"/>
                      </a:cubicBezTo>
                      <a:cubicBezTo>
                        <a:pt x="35719" y="6898"/>
                        <a:pt x="35331" y="6898"/>
                        <a:pt x="35315" y="6826"/>
                      </a:cubicBezTo>
                      <a:cubicBezTo>
                        <a:pt x="35291" y="6755"/>
                        <a:pt x="35346" y="6683"/>
                        <a:pt x="35513" y="6588"/>
                      </a:cubicBezTo>
                      <a:cubicBezTo>
                        <a:pt x="35672" y="6477"/>
                        <a:pt x="35807" y="6334"/>
                        <a:pt x="35910" y="6159"/>
                      </a:cubicBezTo>
                      <a:cubicBezTo>
                        <a:pt x="36029" y="5969"/>
                        <a:pt x="36116" y="5755"/>
                        <a:pt x="36156" y="5540"/>
                      </a:cubicBezTo>
                      <a:cubicBezTo>
                        <a:pt x="36212" y="5294"/>
                        <a:pt x="37077" y="5239"/>
                        <a:pt x="37077" y="5239"/>
                      </a:cubicBezTo>
                      <a:cubicBezTo>
                        <a:pt x="37077" y="5239"/>
                        <a:pt x="37095" y="5234"/>
                        <a:pt x="37130" y="5234"/>
                      </a:cubicBezTo>
                      <a:close/>
                      <a:moveTo>
                        <a:pt x="12301" y="4446"/>
                      </a:moveTo>
                      <a:cubicBezTo>
                        <a:pt x="12550" y="4446"/>
                        <a:pt x="12806" y="4479"/>
                        <a:pt x="13050" y="4540"/>
                      </a:cubicBezTo>
                      <a:cubicBezTo>
                        <a:pt x="13717" y="4707"/>
                        <a:pt x="13891" y="4770"/>
                        <a:pt x="15201" y="4834"/>
                      </a:cubicBezTo>
                      <a:cubicBezTo>
                        <a:pt x="16503" y="4897"/>
                        <a:pt x="17297" y="5001"/>
                        <a:pt x="17455" y="5231"/>
                      </a:cubicBezTo>
                      <a:cubicBezTo>
                        <a:pt x="17606" y="5469"/>
                        <a:pt x="17320" y="6167"/>
                        <a:pt x="17320" y="6167"/>
                      </a:cubicBezTo>
                      <a:cubicBezTo>
                        <a:pt x="17217" y="6350"/>
                        <a:pt x="17074" y="6501"/>
                        <a:pt x="16900" y="6612"/>
                      </a:cubicBezTo>
                      <a:cubicBezTo>
                        <a:pt x="16527" y="6834"/>
                        <a:pt x="16122" y="6993"/>
                        <a:pt x="15701" y="7088"/>
                      </a:cubicBezTo>
                      <a:cubicBezTo>
                        <a:pt x="15590" y="7104"/>
                        <a:pt x="15487" y="7120"/>
                        <a:pt x="15376" y="7152"/>
                      </a:cubicBezTo>
                      <a:cubicBezTo>
                        <a:pt x="15003" y="7247"/>
                        <a:pt x="15011" y="7334"/>
                        <a:pt x="14542" y="7382"/>
                      </a:cubicBezTo>
                      <a:cubicBezTo>
                        <a:pt x="14169" y="7437"/>
                        <a:pt x="13788" y="7469"/>
                        <a:pt x="13407" y="7477"/>
                      </a:cubicBezTo>
                      <a:cubicBezTo>
                        <a:pt x="13391" y="7477"/>
                        <a:pt x="13375" y="7477"/>
                        <a:pt x="13360" y="7469"/>
                      </a:cubicBezTo>
                      <a:cubicBezTo>
                        <a:pt x="12653" y="7414"/>
                        <a:pt x="11510" y="7453"/>
                        <a:pt x="11129" y="7350"/>
                      </a:cubicBezTo>
                      <a:cubicBezTo>
                        <a:pt x="10748" y="7239"/>
                        <a:pt x="10597" y="7041"/>
                        <a:pt x="11097" y="6755"/>
                      </a:cubicBezTo>
                      <a:cubicBezTo>
                        <a:pt x="11605" y="6477"/>
                        <a:pt x="12074" y="6548"/>
                        <a:pt x="12066" y="6159"/>
                      </a:cubicBezTo>
                      <a:cubicBezTo>
                        <a:pt x="12050" y="6001"/>
                        <a:pt x="12074" y="5842"/>
                        <a:pt x="12145" y="5699"/>
                      </a:cubicBezTo>
                      <a:cubicBezTo>
                        <a:pt x="12264" y="5501"/>
                        <a:pt x="12097" y="5437"/>
                        <a:pt x="11836" y="5366"/>
                      </a:cubicBezTo>
                      <a:cubicBezTo>
                        <a:pt x="11574" y="5294"/>
                        <a:pt x="10716" y="5143"/>
                        <a:pt x="11169" y="4778"/>
                      </a:cubicBezTo>
                      <a:cubicBezTo>
                        <a:pt x="11456" y="4547"/>
                        <a:pt x="11868" y="4446"/>
                        <a:pt x="12301" y="4446"/>
                      </a:cubicBezTo>
                      <a:close/>
                      <a:moveTo>
                        <a:pt x="30488" y="4446"/>
                      </a:moveTo>
                      <a:cubicBezTo>
                        <a:pt x="30738" y="4446"/>
                        <a:pt x="30998" y="4479"/>
                        <a:pt x="31251" y="4540"/>
                      </a:cubicBezTo>
                      <a:cubicBezTo>
                        <a:pt x="31941" y="4707"/>
                        <a:pt x="32124" y="4770"/>
                        <a:pt x="33433" y="4834"/>
                      </a:cubicBezTo>
                      <a:cubicBezTo>
                        <a:pt x="34743" y="4897"/>
                        <a:pt x="35553" y="5001"/>
                        <a:pt x="35735" y="5231"/>
                      </a:cubicBezTo>
                      <a:cubicBezTo>
                        <a:pt x="35926" y="5469"/>
                        <a:pt x="35727" y="6167"/>
                        <a:pt x="35727" y="6167"/>
                      </a:cubicBezTo>
                      <a:cubicBezTo>
                        <a:pt x="35648" y="6350"/>
                        <a:pt x="35521" y="6501"/>
                        <a:pt x="35362" y="6612"/>
                      </a:cubicBezTo>
                      <a:cubicBezTo>
                        <a:pt x="35013" y="6834"/>
                        <a:pt x="34632" y="7001"/>
                        <a:pt x="34227" y="7088"/>
                      </a:cubicBezTo>
                      <a:cubicBezTo>
                        <a:pt x="34116" y="7104"/>
                        <a:pt x="34013" y="7120"/>
                        <a:pt x="33910" y="7152"/>
                      </a:cubicBezTo>
                      <a:cubicBezTo>
                        <a:pt x="33553" y="7247"/>
                        <a:pt x="33568" y="7334"/>
                        <a:pt x="33100" y="7382"/>
                      </a:cubicBezTo>
                      <a:cubicBezTo>
                        <a:pt x="32735" y="7437"/>
                        <a:pt x="32362" y="7469"/>
                        <a:pt x="31989" y="7477"/>
                      </a:cubicBezTo>
                      <a:cubicBezTo>
                        <a:pt x="31965" y="7477"/>
                        <a:pt x="31949" y="7477"/>
                        <a:pt x="31933" y="7469"/>
                      </a:cubicBezTo>
                      <a:cubicBezTo>
                        <a:pt x="31219" y="7414"/>
                        <a:pt x="30084" y="7453"/>
                        <a:pt x="29687" y="7350"/>
                      </a:cubicBezTo>
                      <a:cubicBezTo>
                        <a:pt x="29298" y="7239"/>
                        <a:pt x="29115" y="7041"/>
                        <a:pt x="29584" y="6755"/>
                      </a:cubicBezTo>
                      <a:cubicBezTo>
                        <a:pt x="30044" y="6477"/>
                        <a:pt x="30528" y="6548"/>
                        <a:pt x="30473" y="6159"/>
                      </a:cubicBezTo>
                      <a:cubicBezTo>
                        <a:pt x="30433" y="6009"/>
                        <a:pt x="30441" y="5850"/>
                        <a:pt x="30497" y="5699"/>
                      </a:cubicBezTo>
                      <a:cubicBezTo>
                        <a:pt x="30584" y="5501"/>
                        <a:pt x="30417" y="5437"/>
                        <a:pt x="30147" y="5366"/>
                      </a:cubicBezTo>
                      <a:cubicBezTo>
                        <a:pt x="29877" y="5294"/>
                        <a:pt x="28988" y="5143"/>
                        <a:pt x="29401" y="4778"/>
                      </a:cubicBezTo>
                      <a:cubicBezTo>
                        <a:pt x="29658" y="4547"/>
                        <a:pt x="30056" y="4446"/>
                        <a:pt x="30488" y="4446"/>
                      </a:cubicBezTo>
                      <a:close/>
                      <a:moveTo>
                        <a:pt x="48679" y="4446"/>
                      </a:moveTo>
                      <a:cubicBezTo>
                        <a:pt x="48929" y="4446"/>
                        <a:pt x="49193" y="4479"/>
                        <a:pt x="49451" y="4540"/>
                      </a:cubicBezTo>
                      <a:cubicBezTo>
                        <a:pt x="50166" y="4707"/>
                        <a:pt x="50356" y="4770"/>
                        <a:pt x="51682" y="4834"/>
                      </a:cubicBezTo>
                      <a:cubicBezTo>
                        <a:pt x="52999" y="4897"/>
                        <a:pt x="53817" y="5001"/>
                        <a:pt x="54031" y="5231"/>
                      </a:cubicBezTo>
                      <a:cubicBezTo>
                        <a:pt x="54254" y="5469"/>
                        <a:pt x="54142" y="6167"/>
                        <a:pt x="54142" y="6167"/>
                      </a:cubicBezTo>
                      <a:cubicBezTo>
                        <a:pt x="54095" y="6342"/>
                        <a:pt x="53984" y="6501"/>
                        <a:pt x="53833" y="6612"/>
                      </a:cubicBezTo>
                      <a:cubicBezTo>
                        <a:pt x="53515" y="6842"/>
                        <a:pt x="53142" y="7001"/>
                        <a:pt x="52761" y="7088"/>
                      </a:cubicBezTo>
                      <a:cubicBezTo>
                        <a:pt x="52658" y="7104"/>
                        <a:pt x="52555" y="7120"/>
                        <a:pt x="52452" y="7152"/>
                      </a:cubicBezTo>
                      <a:cubicBezTo>
                        <a:pt x="52110" y="7247"/>
                        <a:pt x="52134" y="7334"/>
                        <a:pt x="51674" y="7382"/>
                      </a:cubicBezTo>
                      <a:cubicBezTo>
                        <a:pt x="51309" y="7437"/>
                        <a:pt x="50944" y="7469"/>
                        <a:pt x="50571" y="7477"/>
                      </a:cubicBezTo>
                      <a:cubicBezTo>
                        <a:pt x="50547" y="7477"/>
                        <a:pt x="50531" y="7477"/>
                        <a:pt x="50515" y="7469"/>
                      </a:cubicBezTo>
                      <a:cubicBezTo>
                        <a:pt x="49793" y="7414"/>
                        <a:pt x="48666" y="7453"/>
                        <a:pt x="48261" y="7350"/>
                      </a:cubicBezTo>
                      <a:cubicBezTo>
                        <a:pt x="47848" y="7239"/>
                        <a:pt x="47642" y="7041"/>
                        <a:pt x="48070" y="6755"/>
                      </a:cubicBezTo>
                      <a:cubicBezTo>
                        <a:pt x="48499" y="6477"/>
                        <a:pt x="48991" y="6548"/>
                        <a:pt x="48888" y="6159"/>
                      </a:cubicBezTo>
                      <a:cubicBezTo>
                        <a:pt x="48824" y="6017"/>
                        <a:pt x="48816" y="5850"/>
                        <a:pt x="48848" y="5699"/>
                      </a:cubicBezTo>
                      <a:cubicBezTo>
                        <a:pt x="48912" y="5501"/>
                        <a:pt x="48737" y="5437"/>
                        <a:pt x="48451" y="5366"/>
                      </a:cubicBezTo>
                      <a:cubicBezTo>
                        <a:pt x="48165" y="5294"/>
                        <a:pt x="47269" y="5143"/>
                        <a:pt x="47626" y="4778"/>
                      </a:cubicBezTo>
                      <a:cubicBezTo>
                        <a:pt x="47857" y="4547"/>
                        <a:pt x="48246" y="4446"/>
                        <a:pt x="48679" y="4446"/>
                      </a:cubicBezTo>
                      <a:close/>
                      <a:moveTo>
                        <a:pt x="62036" y="6588"/>
                      </a:moveTo>
                      <a:cubicBezTo>
                        <a:pt x="62075" y="6588"/>
                        <a:pt x="62113" y="6588"/>
                        <a:pt x="62151" y="6588"/>
                      </a:cubicBezTo>
                      <a:cubicBezTo>
                        <a:pt x="63437" y="6604"/>
                        <a:pt x="64287" y="6644"/>
                        <a:pt x="64604" y="6699"/>
                      </a:cubicBezTo>
                      <a:lnTo>
                        <a:pt x="64596" y="6699"/>
                      </a:lnTo>
                      <a:cubicBezTo>
                        <a:pt x="64890" y="6763"/>
                        <a:pt x="65191" y="6802"/>
                        <a:pt x="65493" y="6810"/>
                      </a:cubicBezTo>
                      <a:cubicBezTo>
                        <a:pt x="65938" y="6834"/>
                        <a:pt x="66049" y="6969"/>
                        <a:pt x="66057" y="6977"/>
                      </a:cubicBezTo>
                      <a:cubicBezTo>
                        <a:pt x="65906" y="7112"/>
                        <a:pt x="65723" y="7199"/>
                        <a:pt x="65525" y="7239"/>
                      </a:cubicBezTo>
                      <a:cubicBezTo>
                        <a:pt x="64969" y="7358"/>
                        <a:pt x="63628" y="7422"/>
                        <a:pt x="62969" y="7453"/>
                      </a:cubicBezTo>
                      <a:cubicBezTo>
                        <a:pt x="62310" y="7477"/>
                        <a:pt x="61739" y="7477"/>
                        <a:pt x="61032" y="7652"/>
                      </a:cubicBezTo>
                      <a:cubicBezTo>
                        <a:pt x="60334" y="7818"/>
                        <a:pt x="60191" y="7945"/>
                        <a:pt x="59064" y="7977"/>
                      </a:cubicBezTo>
                      <a:cubicBezTo>
                        <a:pt x="58915" y="7980"/>
                        <a:pt x="58775" y="7982"/>
                        <a:pt x="58643" y="7982"/>
                      </a:cubicBezTo>
                      <a:cubicBezTo>
                        <a:pt x="57774" y="7982"/>
                        <a:pt x="57272" y="7899"/>
                        <a:pt x="56921" y="7541"/>
                      </a:cubicBezTo>
                      <a:cubicBezTo>
                        <a:pt x="56817" y="7437"/>
                        <a:pt x="56722" y="7326"/>
                        <a:pt x="56635" y="7215"/>
                      </a:cubicBezTo>
                      <a:cubicBezTo>
                        <a:pt x="56635" y="7215"/>
                        <a:pt x="56540" y="7001"/>
                        <a:pt x="57167" y="6985"/>
                      </a:cubicBezTo>
                      <a:cubicBezTo>
                        <a:pt x="57224" y="6984"/>
                        <a:pt x="57281" y="6984"/>
                        <a:pt x="57338" y="6984"/>
                      </a:cubicBezTo>
                      <a:cubicBezTo>
                        <a:pt x="57490" y="6984"/>
                        <a:pt x="57643" y="6986"/>
                        <a:pt x="57794" y="6986"/>
                      </a:cubicBezTo>
                      <a:cubicBezTo>
                        <a:pt x="58208" y="6986"/>
                        <a:pt x="58609" y="6972"/>
                        <a:pt x="58953" y="6866"/>
                      </a:cubicBezTo>
                      <a:cubicBezTo>
                        <a:pt x="59453" y="6712"/>
                        <a:pt x="60783" y="6588"/>
                        <a:pt x="62036" y="6588"/>
                      </a:cubicBezTo>
                      <a:close/>
                      <a:moveTo>
                        <a:pt x="6539" y="6595"/>
                      </a:moveTo>
                      <a:cubicBezTo>
                        <a:pt x="6609" y="6595"/>
                        <a:pt x="6679" y="6595"/>
                        <a:pt x="6748" y="6596"/>
                      </a:cubicBezTo>
                      <a:cubicBezTo>
                        <a:pt x="8026" y="6604"/>
                        <a:pt x="8859" y="6644"/>
                        <a:pt x="9153" y="6707"/>
                      </a:cubicBezTo>
                      <a:cubicBezTo>
                        <a:pt x="9430" y="6771"/>
                        <a:pt x="9716" y="6802"/>
                        <a:pt x="10002" y="6810"/>
                      </a:cubicBezTo>
                      <a:cubicBezTo>
                        <a:pt x="10446" y="6834"/>
                        <a:pt x="10502" y="6977"/>
                        <a:pt x="10502" y="6985"/>
                      </a:cubicBezTo>
                      <a:cubicBezTo>
                        <a:pt x="10312" y="7112"/>
                        <a:pt x="10089" y="7199"/>
                        <a:pt x="9867" y="7247"/>
                      </a:cubicBezTo>
                      <a:cubicBezTo>
                        <a:pt x="9272" y="7358"/>
                        <a:pt x="7899" y="7422"/>
                        <a:pt x="7232" y="7453"/>
                      </a:cubicBezTo>
                      <a:cubicBezTo>
                        <a:pt x="6565" y="7485"/>
                        <a:pt x="5994" y="7485"/>
                        <a:pt x="5224" y="7652"/>
                      </a:cubicBezTo>
                      <a:cubicBezTo>
                        <a:pt x="4454" y="7818"/>
                        <a:pt x="4263" y="7945"/>
                        <a:pt x="3120" y="7977"/>
                      </a:cubicBezTo>
                      <a:cubicBezTo>
                        <a:pt x="2943" y="7982"/>
                        <a:pt x="2779" y="7985"/>
                        <a:pt x="2627" y="7985"/>
                      </a:cubicBezTo>
                      <a:cubicBezTo>
                        <a:pt x="1805" y="7985"/>
                        <a:pt x="1359" y="7896"/>
                        <a:pt x="1152" y="7541"/>
                      </a:cubicBezTo>
                      <a:cubicBezTo>
                        <a:pt x="1088" y="7437"/>
                        <a:pt x="1041" y="7326"/>
                        <a:pt x="993" y="7215"/>
                      </a:cubicBezTo>
                      <a:cubicBezTo>
                        <a:pt x="993" y="7215"/>
                        <a:pt x="977" y="7001"/>
                        <a:pt x="1612" y="6993"/>
                      </a:cubicBezTo>
                      <a:cubicBezTo>
                        <a:pt x="2247" y="6977"/>
                        <a:pt x="2874" y="7025"/>
                        <a:pt x="3438" y="6866"/>
                      </a:cubicBezTo>
                      <a:cubicBezTo>
                        <a:pt x="3978" y="6723"/>
                        <a:pt x="5315" y="6595"/>
                        <a:pt x="6539" y="6595"/>
                      </a:cubicBezTo>
                      <a:close/>
                      <a:moveTo>
                        <a:pt x="43566" y="6596"/>
                      </a:moveTo>
                      <a:cubicBezTo>
                        <a:pt x="43605" y="6596"/>
                        <a:pt x="43643" y="6596"/>
                        <a:pt x="43681" y="6596"/>
                      </a:cubicBezTo>
                      <a:cubicBezTo>
                        <a:pt x="44967" y="6604"/>
                        <a:pt x="45808" y="6652"/>
                        <a:pt x="46118" y="6707"/>
                      </a:cubicBezTo>
                      <a:lnTo>
                        <a:pt x="46118" y="6715"/>
                      </a:lnTo>
                      <a:cubicBezTo>
                        <a:pt x="46403" y="6779"/>
                        <a:pt x="46697" y="6810"/>
                        <a:pt x="46991" y="6818"/>
                      </a:cubicBezTo>
                      <a:cubicBezTo>
                        <a:pt x="47435" y="6842"/>
                        <a:pt x="47530" y="6985"/>
                        <a:pt x="47530" y="6993"/>
                      </a:cubicBezTo>
                      <a:cubicBezTo>
                        <a:pt x="47372" y="7120"/>
                        <a:pt x="47181" y="7207"/>
                        <a:pt x="46975" y="7247"/>
                      </a:cubicBezTo>
                      <a:cubicBezTo>
                        <a:pt x="46403" y="7358"/>
                        <a:pt x="45054" y="7429"/>
                        <a:pt x="44395" y="7453"/>
                      </a:cubicBezTo>
                      <a:cubicBezTo>
                        <a:pt x="43736" y="7485"/>
                        <a:pt x="43157" y="7485"/>
                        <a:pt x="42435" y="7652"/>
                      </a:cubicBezTo>
                      <a:cubicBezTo>
                        <a:pt x="41704" y="7818"/>
                        <a:pt x="41554" y="7953"/>
                        <a:pt x="40418" y="7977"/>
                      </a:cubicBezTo>
                      <a:cubicBezTo>
                        <a:pt x="40242" y="7982"/>
                        <a:pt x="40079" y="7985"/>
                        <a:pt x="39927" y="7985"/>
                      </a:cubicBezTo>
                      <a:cubicBezTo>
                        <a:pt x="39104" y="7985"/>
                        <a:pt x="38633" y="7896"/>
                        <a:pt x="38331" y="7541"/>
                      </a:cubicBezTo>
                      <a:cubicBezTo>
                        <a:pt x="38244" y="7437"/>
                        <a:pt x="38164" y="7334"/>
                        <a:pt x="38093" y="7215"/>
                      </a:cubicBezTo>
                      <a:cubicBezTo>
                        <a:pt x="38093" y="7215"/>
                        <a:pt x="38013" y="7009"/>
                        <a:pt x="38648" y="6993"/>
                      </a:cubicBezTo>
                      <a:cubicBezTo>
                        <a:pt x="39283" y="6977"/>
                        <a:pt x="39918" y="7025"/>
                        <a:pt x="40450" y="6874"/>
                      </a:cubicBezTo>
                      <a:cubicBezTo>
                        <a:pt x="40958" y="6720"/>
                        <a:pt x="42319" y="6596"/>
                        <a:pt x="43566" y="6596"/>
                      </a:cubicBezTo>
                      <a:close/>
                      <a:moveTo>
                        <a:pt x="25111" y="6604"/>
                      </a:moveTo>
                      <a:cubicBezTo>
                        <a:pt x="25149" y="6604"/>
                        <a:pt x="25188" y="6604"/>
                        <a:pt x="25226" y="6604"/>
                      </a:cubicBezTo>
                      <a:cubicBezTo>
                        <a:pt x="26504" y="6612"/>
                        <a:pt x="27345" y="6660"/>
                        <a:pt x="27647" y="6715"/>
                      </a:cubicBezTo>
                      <a:lnTo>
                        <a:pt x="27631" y="6715"/>
                      </a:lnTo>
                      <a:cubicBezTo>
                        <a:pt x="27917" y="6779"/>
                        <a:pt x="28211" y="6810"/>
                        <a:pt x="28496" y="6818"/>
                      </a:cubicBezTo>
                      <a:cubicBezTo>
                        <a:pt x="28941" y="6842"/>
                        <a:pt x="29012" y="6985"/>
                        <a:pt x="29020" y="6993"/>
                      </a:cubicBezTo>
                      <a:cubicBezTo>
                        <a:pt x="28838" y="7120"/>
                        <a:pt x="28639" y="7207"/>
                        <a:pt x="28425" y="7247"/>
                      </a:cubicBezTo>
                      <a:cubicBezTo>
                        <a:pt x="27838" y="7366"/>
                        <a:pt x="26480" y="7429"/>
                        <a:pt x="25813" y="7461"/>
                      </a:cubicBezTo>
                      <a:cubicBezTo>
                        <a:pt x="25147" y="7493"/>
                        <a:pt x="24575" y="7493"/>
                        <a:pt x="23829" y="7660"/>
                      </a:cubicBezTo>
                      <a:cubicBezTo>
                        <a:pt x="23083" y="7826"/>
                        <a:pt x="22908" y="7961"/>
                        <a:pt x="21773" y="7985"/>
                      </a:cubicBezTo>
                      <a:cubicBezTo>
                        <a:pt x="21596" y="7990"/>
                        <a:pt x="21432" y="7993"/>
                        <a:pt x="21280" y="7993"/>
                      </a:cubicBezTo>
                      <a:cubicBezTo>
                        <a:pt x="20455" y="7993"/>
                        <a:pt x="19996" y="7904"/>
                        <a:pt x="19741" y="7549"/>
                      </a:cubicBezTo>
                      <a:cubicBezTo>
                        <a:pt x="19670" y="7445"/>
                        <a:pt x="19606" y="7334"/>
                        <a:pt x="19543" y="7223"/>
                      </a:cubicBezTo>
                      <a:cubicBezTo>
                        <a:pt x="19543" y="7223"/>
                        <a:pt x="19495" y="7017"/>
                        <a:pt x="20130" y="7001"/>
                      </a:cubicBezTo>
                      <a:cubicBezTo>
                        <a:pt x="20765" y="6985"/>
                        <a:pt x="21400" y="7033"/>
                        <a:pt x="21948" y="6882"/>
                      </a:cubicBezTo>
                      <a:cubicBezTo>
                        <a:pt x="22479" y="6728"/>
                        <a:pt x="23855" y="6604"/>
                        <a:pt x="25111" y="6604"/>
                      </a:cubicBezTo>
                      <a:close/>
                      <a:moveTo>
                        <a:pt x="10613" y="7220"/>
                      </a:moveTo>
                      <a:cubicBezTo>
                        <a:pt x="10796" y="7220"/>
                        <a:pt x="10667" y="7275"/>
                        <a:pt x="10693" y="7437"/>
                      </a:cubicBezTo>
                      <a:cubicBezTo>
                        <a:pt x="10724" y="7644"/>
                        <a:pt x="10621" y="7834"/>
                        <a:pt x="10264" y="8152"/>
                      </a:cubicBezTo>
                      <a:cubicBezTo>
                        <a:pt x="9907" y="8461"/>
                        <a:pt x="9288" y="8715"/>
                        <a:pt x="8676" y="8906"/>
                      </a:cubicBezTo>
                      <a:cubicBezTo>
                        <a:pt x="8057" y="9104"/>
                        <a:pt x="8391" y="9295"/>
                        <a:pt x="8089" y="9390"/>
                      </a:cubicBezTo>
                      <a:cubicBezTo>
                        <a:pt x="8047" y="9404"/>
                        <a:pt x="8008" y="9410"/>
                        <a:pt x="7972" y="9410"/>
                      </a:cubicBezTo>
                      <a:cubicBezTo>
                        <a:pt x="7752" y="9410"/>
                        <a:pt x="7623" y="9191"/>
                        <a:pt x="7541" y="9088"/>
                      </a:cubicBezTo>
                      <a:cubicBezTo>
                        <a:pt x="7454" y="8953"/>
                        <a:pt x="7406" y="8787"/>
                        <a:pt x="7422" y="8628"/>
                      </a:cubicBezTo>
                      <a:cubicBezTo>
                        <a:pt x="7422" y="8438"/>
                        <a:pt x="7391" y="8398"/>
                        <a:pt x="7343" y="8009"/>
                      </a:cubicBezTo>
                      <a:cubicBezTo>
                        <a:pt x="7287" y="7628"/>
                        <a:pt x="7406" y="7596"/>
                        <a:pt x="7994" y="7493"/>
                      </a:cubicBezTo>
                      <a:cubicBezTo>
                        <a:pt x="8208" y="7453"/>
                        <a:pt x="8541" y="7469"/>
                        <a:pt x="8883" y="7414"/>
                      </a:cubicBezTo>
                      <a:cubicBezTo>
                        <a:pt x="9232" y="7366"/>
                        <a:pt x="9907" y="7271"/>
                        <a:pt x="10391" y="7231"/>
                      </a:cubicBezTo>
                      <a:cubicBezTo>
                        <a:pt x="10493" y="7224"/>
                        <a:pt x="10564" y="7220"/>
                        <a:pt x="10613" y="7220"/>
                      </a:cubicBezTo>
                      <a:close/>
                      <a:moveTo>
                        <a:pt x="29169" y="7225"/>
                      </a:moveTo>
                      <a:cubicBezTo>
                        <a:pt x="29338" y="7225"/>
                        <a:pt x="29223" y="7284"/>
                        <a:pt x="29266" y="7437"/>
                      </a:cubicBezTo>
                      <a:cubicBezTo>
                        <a:pt x="29322" y="7644"/>
                        <a:pt x="29250" y="7842"/>
                        <a:pt x="28933" y="8144"/>
                      </a:cubicBezTo>
                      <a:cubicBezTo>
                        <a:pt x="28615" y="8461"/>
                        <a:pt x="28036" y="8707"/>
                        <a:pt x="27449" y="8906"/>
                      </a:cubicBezTo>
                      <a:cubicBezTo>
                        <a:pt x="26853" y="9104"/>
                        <a:pt x="27210" y="9295"/>
                        <a:pt x="26917" y="9390"/>
                      </a:cubicBezTo>
                      <a:cubicBezTo>
                        <a:pt x="26876" y="9404"/>
                        <a:pt x="26838" y="9410"/>
                        <a:pt x="26801" y="9410"/>
                      </a:cubicBezTo>
                      <a:cubicBezTo>
                        <a:pt x="26578" y="9410"/>
                        <a:pt x="26424" y="9191"/>
                        <a:pt x="26321" y="9088"/>
                      </a:cubicBezTo>
                      <a:cubicBezTo>
                        <a:pt x="26218" y="8961"/>
                        <a:pt x="26155" y="8795"/>
                        <a:pt x="26147" y="8628"/>
                      </a:cubicBezTo>
                      <a:cubicBezTo>
                        <a:pt x="26131" y="8438"/>
                        <a:pt x="26083" y="8398"/>
                        <a:pt x="25988" y="8017"/>
                      </a:cubicBezTo>
                      <a:cubicBezTo>
                        <a:pt x="25885" y="7628"/>
                        <a:pt x="25996" y="7596"/>
                        <a:pt x="26568" y="7493"/>
                      </a:cubicBezTo>
                      <a:cubicBezTo>
                        <a:pt x="26782" y="7453"/>
                        <a:pt x="27115" y="7469"/>
                        <a:pt x="27457" y="7422"/>
                      </a:cubicBezTo>
                      <a:cubicBezTo>
                        <a:pt x="27798" y="7366"/>
                        <a:pt x="28457" y="7271"/>
                        <a:pt x="28941" y="7239"/>
                      </a:cubicBezTo>
                      <a:cubicBezTo>
                        <a:pt x="29048" y="7230"/>
                        <a:pt x="29120" y="7225"/>
                        <a:pt x="29169" y="7225"/>
                      </a:cubicBezTo>
                      <a:close/>
                      <a:moveTo>
                        <a:pt x="47715" y="7225"/>
                      </a:moveTo>
                      <a:cubicBezTo>
                        <a:pt x="47884" y="7225"/>
                        <a:pt x="47778" y="7285"/>
                        <a:pt x="47840" y="7445"/>
                      </a:cubicBezTo>
                      <a:cubicBezTo>
                        <a:pt x="47927" y="7644"/>
                        <a:pt x="47880" y="7842"/>
                        <a:pt x="47602" y="8144"/>
                      </a:cubicBezTo>
                      <a:lnTo>
                        <a:pt x="47594" y="8152"/>
                      </a:lnTo>
                      <a:cubicBezTo>
                        <a:pt x="47316" y="8461"/>
                        <a:pt x="46768" y="8715"/>
                        <a:pt x="46205" y="8906"/>
                      </a:cubicBezTo>
                      <a:cubicBezTo>
                        <a:pt x="45641" y="9104"/>
                        <a:pt x="46022" y="9295"/>
                        <a:pt x="45745" y="9390"/>
                      </a:cubicBezTo>
                      <a:cubicBezTo>
                        <a:pt x="45704" y="9404"/>
                        <a:pt x="45665" y="9410"/>
                        <a:pt x="45627" y="9410"/>
                      </a:cubicBezTo>
                      <a:cubicBezTo>
                        <a:pt x="45402" y="9410"/>
                        <a:pt x="45219" y="9198"/>
                        <a:pt x="45117" y="9096"/>
                      </a:cubicBezTo>
                      <a:cubicBezTo>
                        <a:pt x="44990" y="8961"/>
                        <a:pt x="44911" y="8803"/>
                        <a:pt x="44879" y="8628"/>
                      </a:cubicBezTo>
                      <a:cubicBezTo>
                        <a:pt x="44832" y="8438"/>
                        <a:pt x="44776" y="8398"/>
                        <a:pt x="44633" y="8017"/>
                      </a:cubicBezTo>
                      <a:cubicBezTo>
                        <a:pt x="44490" y="7636"/>
                        <a:pt x="44594" y="7596"/>
                        <a:pt x="45157" y="7493"/>
                      </a:cubicBezTo>
                      <a:cubicBezTo>
                        <a:pt x="45356" y="7453"/>
                        <a:pt x="45697" y="7469"/>
                        <a:pt x="46030" y="7422"/>
                      </a:cubicBezTo>
                      <a:cubicBezTo>
                        <a:pt x="46364" y="7374"/>
                        <a:pt x="47015" y="7279"/>
                        <a:pt x="47491" y="7239"/>
                      </a:cubicBezTo>
                      <a:cubicBezTo>
                        <a:pt x="47595" y="7230"/>
                        <a:pt x="47666" y="7225"/>
                        <a:pt x="47715" y="7225"/>
                      </a:cubicBezTo>
                      <a:close/>
                      <a:moveTo>
                        <a:pt x="66273" y="7224"/>
                      </a:moveTo>
                      <a:cubicBezTo>
                        <a:pt x="66433" y="7224"/>
                        <a:pt x="66337" y="7281"/>
                        <a:pt x="66422" y="7445"/>
                      </a:cubicBezTo>
                      <a:cubicBezTo>
                        <a:pt x="66533" y="7652"/>
                        <a:pt x="66501" y="7842"/>
                        <a:pt x="66263" y="8152"/>
                      </a:cubicBezTo>
                      <a:cubicBezTo>
                        <a:pt x="66017" y="8461"/>
                        <a:pt x="65509" y="8715"/>
                        <a:pt x="64969" y="8914"/>
                      </a:cubicBezTo>
                      <a:cubicBezTo>
                        <a:pt x="64429" y="9104"/>
                        <a:pt x="64834" y="9295"/>
                        <a:pt x="64572" y="9390"/>
                      </a:cubicBezTo>
                      <a:cubicBezTo>
                        <a:pt x="64535" y="9404"/>
                        <a:pt x="64498" y="9410"/>
                        <a:pt x="64461" y="9410"/>
                      </a:cubicBezTo>
                      <a:cubicBezTo>
                        <a:pt x="64242" y="9410"/>
                        <a:pt x="64028" y="9198"/>
                        <a:pt x="63906" y="9096"/>
                      </a:cubicBezTo>
                      <a:cubicBezTo>
                        <a:pt x="63771" y="8969"/>
                        <a:pt x="63667" y="8811"/>
                        <a:pt x="63612" y="8628"/>
                      </a:cubicBezTo>
                      <a:cubicBezTo>
                        <a:pt x="63540" y="8438"/>
                        <a:pt x="63485" y="8398"/>
                        <a:pt x="63286" y="8017"/>
                      </a:cubicBezTo>
                      <a:cubicBezTo>
                        <a:pt x="63088" y="7636"/>
                        <a:pt x="63191" y="7604"/>
                        <a:pt x="63739" y="7501"/>
                      </a:cubicBezTo>
                      <a:cubicBezTo>
                        <a:pt x="63937" y="7461"/>
                        <a:pt x="64279" y="7469"/>
                        <a:pt x="64604" y="7422"/>
                      </a:cubicBezTo>
                      <a:cubicBezTo>
                        <a:pt x="64929" y="7374"/>
                        <a:pt x="65572" y="7279"/>
                        <a:pt x="66041" y="7239"/>
                      </a:cubicBezTo>
                      <a:cubicBezTo>
                        <a:pt x="66151" y="7230"/>
                        <a:pt x="66224" y="7224"/>
                        <a:pt x="66273" y="7224"/>
                      </a:cubicBezTo>
                      <a:close/>
                      <a:moveTo>
                        <a:pt x="18470" y="6897"/>
                      </a:moveTo>
                      <a:cubicBezTo>
                        <a:pt x="18503" y="6897"/>
                        <a:pt x="18535" y="6897"/>
                        <a:pt x="18567" y="6898"/>
                      </a:cubicBezTo>
                      <a:cubicBezTo>
                        <a:pt x="18567" y="6898"/>
                        <a:pt x="19209" y="6921"/>
                        <a:pt x="19265" y="7144"/>
                      </a:cubicBezTo>
                      <a:cubicBezTo>
                        <a:pt x="19321" y="7374"/>
                        <a:pt x="19313" y="7747"/>
                        <a:pt x="19860" y="8025"/>
                      </a:cubicBezTo>
                      <a:cubicBezTo>
                        <a:pt x="20408" y="8295"/>
                        <a:pt x="20980" y="8334"/>
                        <a:pt x="21043" y="8699"/>
                      </a:cubicBezTo>
                      <a:cubicBezTo>
                        <a:pt x="21107" y="9073"/>
                        <a:pt x="20964" y="9430"/>
                        <a:pt x="20003" y="9446"/>
                      </a:cubicBezTo>
                      <a:cubicBezTo>
                        <a:pt x="19416" y="9446"/>
                        <a:pt x="18836" y="9422"/>
                        <a:pt x="18249" y="9366"/>
                      </a:cubicBezTo>
                      <a:cubicBezTo>
                        <a:pt x="18249" y="9366"/>
                        <a:pt x="17320" y="9303"/>
                        <a:pt x="16709" y="9215"/>
                      </a:cubicBezTo>
                      <a:cubicBezTo>
                        <a:pt x="16098" y="9128"/>
                        <a:pt x="15868" y="8985"/>
                        <a:pt x="15868" y="8985"/>
                      </a:cubicBezTo>
                      <a:lnTo>
                        <a:pt x="15844" y="8969"/>
                      </a:lnTo>
                      <a:cubicBezTo>
                        <a:pt x="15384" y="8771"/>
                        <a:pt x="15058" y="8557"/>
                        <a:pt x="14566" y="8374"/>
                      </a:cubicBezTo>
                      <a:cubicBezTo>
                        <a:pt x="14066" y="8199"/>
                        <a:pt x="14169" y="8096"/>
                        <a:pt x="14304" y="7922"/>
                      </a:cubicBezTo>
                      <a:cubicBezTo>
                        <a:pt x="14336" y="7882"/>
                        <a:pt x="14336" y="7826"/>
                        <a:pt x="14312" y="7787"/>
                      </a:cubicBezTo>
                      <a:cubicBezTo>
                        <a:pt x="14312" y="7699"/>
                        <a:pt x="14383" y="7541"/>
                        <a:pt x="14852" y="7382"/>
                      </a:cubicBezTo>
                      <a:cubicBezTo>
                        <a:pt x="15530" y="7151"/>
                        <a:pt x="17376" y="6897"/>
                        <a:pt x="18470" y="6897"/>
                      </a:cubicBezTo>
                      <a:close/>
                      <a:moveTo>
                        <a:pt x="36981" y="6897"/>
                      </a:moveTo>
                      <a:cubicBezTo>
                        <a:pt x="37013" y="6897"/>
                        <a:pt x="37045" y="6897"/>
                        <a:pt x="37077" y="6898"/>
                      </a:cubicBezTo>
                      <a:cubicBezTo>
                        <a:pt x="37077" y="6898"/>
                        <a:pt x="37720" y="6921"/>
                        <a:pt x="37807" y="7144"/>
                      </a:cubicBezTo>
                      <a:cubicBezTo>
                        <a:pt x="37894" y="7374"/>
                        <a:pt x="37934" y="7747"/>
                        <a:pt x="38506" y="8025"/>
                      </a:cubicBezTo>
                      <a:cubicBezTo>
                        <a:pt x="39085" y="8295"/>
                        <a:pt x="39672" y="8342"/>
                        <a:pt x="39783" y="8699"/>
                      </a:cubicBezTo>
                      <a:cubicBezTo>
                        <a:pt x="39895" y="9065"/>
                        <a:pt x="39791" y="9430"/>
                        <a:pt x="38839" y="9446"/>
                      </a:cubicBezTo>
                      <a:cubicBezTo>
                        <a:pt x="38252" y="9446"/>
                        <a:pt x="37664" y="9422"/>
                        <a:pt x="37077" y="9366"/>
                      </a:cubicBezTo>
                      <a:cubicBezTo>
                        <a:pt x="37077" y="9366"/>
                        <a:pt x="36140" y="9303"/>
                        <a:pt x="35513" y="9215"/>
                      </a:cubicBezTo>
                      <a:cubicBezTo>
                        <a:pt x="34894" y="9128"/>
                        <a:pt x="34640" y="8985"/>
                        <a:pt x="34640" y="8985"/>
                      </a:cubicBezTo>
                      <a:lnTo>
                        <a:pt x="34616" y="8969"/>
                      </a:lnTo>
                      <a:cubicBezTo>
                        <a:pt x="34124" y="8771"/>
                        <a:pt x="33783" y="8557"/>
                        <a:pt x="33259" y="8374"/>
                      </a:cubicBezTo>
                      <a:cubicBezTo>
                        <a:pt x="32735" y="8199"/>
                        <a:pt x="32830" y="8096"/>
                        <a:pt x="32941" y="7922"/>
                      </a:cubicBezTo>
                      <a:cubicBezTo>
                        <a:pt x="32965" y="7882"/>
                        <a:pt x="32965" y="7818"/>
                        <a:pt x="32933" y="7787"/>
                      </a:cubicBezTo>
                      <a:lnTo>
                        <a:pt x="32925" y="7787"/>
                      </a:lnTo>
                      <a:cubicBezTo>
                        <a:pt x="32918" y="7699"/>
                        <a:pt x="32973" y="7541"/>
                        <a:pt x="33426" y="7382"/>
                      </a:cubicBezTo>
                      <a:cubicBezTo>
                        <a:pt x="34073" y="7151"/>
                        <a:pt x="35888" y="6897"/>
                        <a:pt x="36981" y="6897"/>
                      </a:cubicBezTo>
                      <a:close/>
                      <a:moveTo>
                        <a:pt x="55490" y="6897"/>
                      </a:moveTo>
                      <a:cubicBezTo>
                        <a:pt x="55523" y="6897"/>
                        <a:pt x="55555" y="6897"/>
                        <a:pt x="55587" y="6898"/>
                      </a:cubicBezTo>
                      <a:cubicBezTo>
                        <a:pt x="55587" y="6898"/>
                        <a:pt x="56230" y="6929"/>
                        <a:pt x="56349" y="7152"/>
                      </a:cubicBezTo>
                      <a:cubicBezTo>
                        <a:pt x="56468" y="7374"/>
                        <a:pt x="56547" y="7755"/>
                        <a:pt x="57167" y="8025"/>
                      </a:cubicBezTo>
                      <a:cubicBezTo>
                        <a:pt x="57786" y="8303"/>
                        <a:pt x="58365" y="8342"/>
                        <a:pt x="58524" y="8707"/>
                      </a:cubicBezTo>
                      <a:cubicBezTo>
                        <a:pt x="58683" y="9073"/>
                        <a:pt x="58635" y="9430"/>
                        <a:pt x="57683" y="9446"/>
                      </a:cubicBezTo>
                      <a:cubicBezTo>
                        <a:pt x="57622" y="9446"/>
                        <a:pt x="57561" y="9447"/>
                        <a:pt x="57500" y="9447"/>
                      </a:cubicBezTo>
                      <a:cubicBezTo>
                        <a:pt x="56966" y="9447"/>
                        <a:pt x="56432" y="9416"/>
                        <a:pt x="55905" y="9366"/>
                      </a:cubicBezTo>
                      <a:cubicBezTo>
                        <a:pt x="55905" y="9366"/>
                        <a:pt x="54960" y="9303"/>
                        <a:pt x="54325" y="9215"/>
                      </a:cubicBezTo>
                      <a:cubicBezTo>
                        <a:pt x="53690" y="9128"/>
                        <a:pt x="53420" y="8985"/>
                        <a:pt x="53420" y="8985"/>
                      </a:cubicBezTo>
                      <a:lnTo>
                        <a:pt x="53396" y="8969"/>
                      </a:lnTo>
                      <a:cubicBezTo>
                        <a:pt x="52880" y="8771"/>
                        <a:pt x="52499" y="8557"/>
                        <a:pt x="51960" y="8374"/>
                      </a:cubicBezTo>
                      <a:cubicBezTo>
                        <a:pt x="51420" y="8199"/>
                        <a:pt x="51491" y="8096"/>
                        <a:pt x="51579" y="7922"/>
                      </a:cubicBezTo>
                      <a:cubicBezTo>
                        <a:pt x="51602" y="7874"/>
                        <a:pt x="51594" y="7818"/>
                        <a:pt x="51555" y="7787"/>
                      </a:cubicBezTo>
                      <a:cubicBezTo>
                        <a:pt x="51531" y="7699"/>
                        <a:pt x="51571" y="7541"/>
                        <a:pt x="51999" y="7382"/>
                      </a:cubicBezTo>
                      <a:cubicBezTo>
                        <a:pt x="52616" y="7151"/>
                        <a:pt x="54392" y="6897"/>
                        <a:pt x="55490" y="6897"/>
                      </a:cubicBezTo>
                      <a:close/>
                      <a:moveTo>
                        <a:pt x="25009" y="7688"/>
                      </a:moveTo>
                      <a:cubicBezTo>
                        <a:pt x="25223" y="7688"/>
                        <a:pt x="25380" y="7720"/>
                        <a:pt x="25559" y="7787"/>
                      </a:cubicBezTo>
                      <a:cubicBezTo>
                        <a:pt x="25933" y="7914"/>
                        <a:pt x="25837" y="8334"/>
                        <a:pt x="25750" y="8517"/>
                      </a:cubicBezTo>
                      <a:cubicBezTo>
                        <a:pt x="25671" y="8707"/>
                        <a:pt x="25933" y="8739"/>
                        <a:pt x="26020" y="8946"/>
                      </a:cubicBezTo>
                      <a:cubicBezTo>
                        <a:pt x="26115" y="9152"/>
                        <a:pt x="26274" y="9469"/>
                        <a:pt x="26615" y="9581"/>
                      </a:cubicBezTo>
                      <a:cubicBezTo>
                        <a:pt x="26956" y="9692"/>
                        <a:pt x="27496" y="9977"/>
                        <a:pt x="27607" y="10216"/>
                      </a:cubicBezTo>
                      <a:cubicBezTo>
                        <a:pt x="27718" y="10462"/>
                        <a:pt x="27314" y="10716"/>
                        <a:pt x="26512" y="10827"/>
                      </a:cubicBezTo>
                      <a:cubicBezTo>
                        <a:pt x="26313" y="10854"/>
                        <a:pt x="26103" y="10867"/>
                        <a:pt x="25885" y="10867"/>
                      </a:cubicBezTo>
                      <a:cubicBezTo>
                        <a:pt x="25221" y="10867"/>
                        <a:pt x="24482" y="10752"/>
                        <a:pt x="23766" y="10597"/>
                      </a:cubicBezTo>
                      <a:cubicBezTo>
                        <a:pt x="22965" y="10431"/>
                        <a:pt x="22644" y="10376"/>
                        <a:pt x="22041" y="10376"/>
                      </a:cubicBezTo>
                      <a:cubicBezTo>
                        <a:pt x="21920" y="10376"/>
                        <a:pt x="21788" y="10378"/>
                        <a:pt x="21638" y="10382"/>
                      </a:cubicBezTo>
                      <a:cubicBezTo>
                        <a:pt x="21457" y="10387"/>
                        <a:pt x="21284" y="10391"/>
                        <a:pt x="21119" y="10391"/>
                      </a:cubicBezTo>
                      <a:cubicBezTo>
                        <a:pt x="20474" y="10391"/>
                        <a:pt x="19952" y="10337"/>
                        <a:pt x="19567" y="10096"/>
                      </a:cubicBezTo>
                      <a:cubicBezTo>
                        <a:pt x="19082" y="9803"/>
                        <a:pt x="19448" y="9700"/>
                        <a:pt x="20059" y="9588"/>
                      </a:cubicBezTo>
                      <a:cubicBezTo>
                        <a:pt x="20678" y="9477"/>
                        <a:pt x="21043" y="9430"/>
                        <a:pt x="21162" y="9192"/>
                      </a:cubicBezTo>
                      <a:cubicBezTo>
                        <a:pt x="21281" y="8953"/>
                        <a:pt x="21273" y="8676"/>
                        <a:pt x="21154" y="8445"/>
                      </a:cubicBezTo>
                      <a:lnTo>
                        <a:pt x="21154" y="8453"/>
                      </a:lnTo>
                      <a:cubicBezTo>
                        <a:pt x="21035" y="8239"/>
                        <a:pt x="21273" y="8152"/>
                        <a:pt x="21726" y="8104"/>
                      </a:cubicBezTo>
                      <a:cubicBezTo>
                        <a:pt x="21892" y="8080"/>
                        <a:pt x="22170" y="8088"/>
                        <a:pt x="22480" y="8064"/>
                      </a:cubicBezTo>
                      <a:cubicBezTo>
                        <a:pt x="22781" y="8041"/>
                        <a:pt x="23226" y="7914"/>
                        <a:pt x="24075" y="7787"/>
                      </a:cubicBezTo>
                      <a:cubicBezTo>
                        <a:pt x="24506" y="7722"/>
                        <a:pt x="24788" y="7688"/>
                        <a:pt x="25009" y="7688"/>
                      </a:cubicBezTo>
                      <a:close/>
                      <a:moveTo>
                        <a:pt x="43615" y="7688"/>
                      </a:moveTo>
                      <a:cubicBezTo>
                        <a:pt x="43829" y="7688"/>
                        <a:pt x="43989" y="7720"/>
                        <a:pt x="44181" y="7787"/>
                      </a:cubicBezTo>
                      <a:cubicBezTo>
                        <a:pt x="44570" y="7914"/>
                        <a:pt x="44522" y="8334"/>
                        <a:pt x="44467" y="8517"/>
                      </a:cubicBezTo>
                      <a:cubicBezTo>
                        <a:pt x="44403" y="8707"/>
                        <a:pt x="44673" y="8739"/>
                        <a:pt x="44792" y="8946"/>
                      </a:cubicBezTo>
                      <a:cubicBezTo>
                        <a:pt x="44911" y="9152"/>
                        <a:pt x="45110" y="9469"/>
                        <a:pt x="45475" y="9581"/>
                      </a:cubicBezTo>
                      <a:cubicBezTo>
                        <a:pt x="45832" y="9692"/>
                        <a:pt x="46403" y="9977"/>
                        <a:pt x="46554" y="10216"/>
                      </a:cubicBezTo>
                      <a:cubicBezTo>
                        <a:pt x="46697" y="10462"/>
                        <a:pt x="46324" y="10716"/>
                        <a:pt x="45530" y="10827"/>
                      </a:cubicBezTo>
                      <a:cubicBezTo>
                        <a:pt x="45336" y="10854"/>
                        <a:pt x="45128" y="10867"/>
                        <a:pt x="44909" y="10867"/>
                      </a:cubicBezTo>
                      <a:cubicBezTo>
                        <a:pt x="44247" y="10867"/>
                        <a:pt x="43493" y="10752"/>
                        <a:pt x="42752" y="10597"/>
                      </a:cubicBezTo>
                      <a:cubicBezTo>
                        <a:pt x="41938" y="10431"/>
                        <a:pt x="41604" y="10376"/>
                        <a:pt x="41001" y="10376"/>
                      </a:cubicBezTo>
                      <a:cubicBezTo>
                        <a:pt x="40881" y="10376"/>
                        <a:pt x="40749" y="10378"/>
                        <a:pt x="40601" y="10382"/>
                      </a:cubicBezTo>
                      <a:cubicBezTo>
                        <a:pt x="40420" y="10387"/>
                        <a:pt x="40247" y="10391"/>
                        <a:pt x="40081" y="10391"/>
                      </a:cubicBezTo>
                      <a:cubicBezTo>
                        <a:pt x="39435" y="10391"/>
                        <a:pt x="38907" y="10337"/>
                        <a:pt x="38490" y="10096"/>
                      </a:cubicBezTo>
                      <a:cubicBezTo>
                        <a:pt x="37966" y="9803"/>
                        <a:pt x="38323" y="9700"/>
                        <a:pt x="38918" y="9588"/>
                      </a:cubicBezTo>
                      <a:cubicBezTo>
                        <a:pt x="39522" y="9477"/>
                        <a:pt x="39887" y="9430"/>
                        <a:pt x="39974" y="9192"/>
                      </a:cubicBezTo>
                      <a:cubicBezTo>
                        <a:pt x="40053" y="8938"/>
                        <a:pt x="40014" y="8660"/>
                        <a:pt x="39855" y="8445"/>
                      </a:cubicBezTo>
                      <a:lnTo>
                        <a:pt x="39855" y="8453"/>
                      </a:lnTo>
                      <a:cubicBezTo>
                        <a:pt x="39712" y="8239"/>
                        <a:pt x="39942" y="8152"/>
                        <a:pt x="40387" y="8104"/>
                      </a:cubicBezTo>
                      <a:cubicBezTo>
                        <a:pt x="40553" y="8080"/>
                        <a:pt x="40831" y="8088"/>
                        <a:pt x="41133" y="8064"/>
                      </a:cubicBezTo>
                      <a:cubicBezTo>
                        <a:pt x="41434" y="8041"/>
                        <a:pt x="41863" y="7914"/>
                        <a:pt x="42697" y="7787"/>
                      </a:cubicBezTo>
                      <a:cubicBezTo>
                        <a:pt x="43120" y="7722"/>
                        <a:pt x="43395" y="7688"/>
                        <a:pt x="43615" y="7688"/>
                      </a:cubicBezTo>
                      <a:close/>
                      <a:moveTo>
                        <a:pt x="62237" y="7688"/>
                      </a:moveTo>
                      <a:cubicBezTo>
                        <a:pt x="62452" y="7688"/>
                        <a:pt x="62619" y="7720"/>
                        <a:pt x="62818" y="7787"/>
                      </a:cubicBezTo>
                      <a:cubicBezTo>
                        <a:pt x="63223" y="7914"/>
                        <a:pt x="63231" y="8326"/>
                        <a:pt x="63191" y="8517"/>
                      </a:cubicBezTo>
                      <a:cubicBezTo>
                        <a:pt x="63159" y="8699"/>
                        <a:pt x="63437" y="8739"/>
                        <a:pt x="63580" y="8946"/>
                      </a:cubicBezTo>
                      <a:cubicBezTo>
                        <a:pt x="63715" y="9144"/>
                        <a:pt x="63969" y="9461"/>
                        <a:pt x="64342" y="9573"/>
                      </a:cubicBezTo>
                      <a:cubicBezTo>
                        <a:pt x="64715" y="9692"/>
                        <a:pt x="65310" y="9977"/>
                        <a:pt x="65485" y="10208"/>
                      </a:cubicBezTo>
                      <a:lnTo>
                        <a:pt x="65501" y="10216"/>
                      </a:lnTo>
                      <a:cubicBezTo>
                        <a:pt x="65676" y="10454"/>
                        <a:pt x="65334" y="10716"/>
                        <a:pt x="64564" y="10827"/>
                      </a:cubicBezTo>
                      <a:cubicBezTo>
                        <a:pt x="64372" y="10854"/>
                        <a:pt x="64164" y="10867"/>
                        <a:pt x="63945" y="10867"/>
                      </a:cubicBezTo>
                      <a:cubicBezTo>
                        <a:pt x="63280" y="10867"/>
                        <a:pt x="62513" y="10752"/>
                        <a:pt x="61754" y="10597"/>
                      </a:cubicBezTo>
                      <a:cubicBezTo>
                        <a:pt x="60928" y="10427"/>
                        <a:pt x="60587" y="10375"/>
                        <a:pt x="60000" y="10375"/>
                      </a:cubicBezTo>
                      <a:cubicBezTo>
                        <a:pt x="59872" y="10375"/>
                        <a:pt x="59731" y="10378"/>
                        <a:pt x="59572" y="10382"/>
                      </a:cubicBezTo>
                      <a:cubicBezTo>
                        <a:pt x="59404" y="10387"/>
                        <a:pt x="59242" y="10390"/>
                        <a:pt x="59086" y="10390"/>
                      </a:cubicBezTo>
                      <a:cubicBezTo>
                        <a:pt x="58426" y="10390"/>
                        <a:pt x="57878" y="10334"/>
                        <a:pt x="57429" y="10096"/>
                      </a:cubicBezTo>
                      <a:cubicBezTo>
                        <a:pt x="56865" y="9803"/>
                        <a:pt x="57206" y="9700"/>
                        <a:pt x="57794" y="9588"/>
                      </a:cubicBezTo>
                      <a:cubicBezTo>
                        <a:pt x="58381" y="9477"/>
                        <a:pt x="58730" y="9430"/>
                        <a:pt x="58794" y="9192"/>
                      </a:cubicBezTo>
                      <a:cubicBezTo>
                        <a:pt x="58849" y="8961"/>
                        <a:pt x="58754" y="8668"/>
                        <a:pt x="58579" y="8453"/>
                      </a:cubicBezTo>
                      <a:cubicBezTo>
                        <a:pt x="58405" y="8239"/>
                        <a:pt x="58627" y="8152"/>
                        <a:pt x="59064" y="8096"/>
                      </a:cubicBezTo>
                      <a:cubicBezTo>
                        <a:pt x="59222" y="8080"/>
                        <a:pt x="59500" y="8080"/>
                        <a:pt x="59802" y="8057"/>
                      </a:cubicBezTo>
                      <a:cubicBezTo>
                        <a:pt x="60103" y="8033"/>
                        <a:pt x="60508" y="7906"/>
                        <a:pt x="61326" y="7787"/>
                      </a:cubicBezTo>
                      <a:cubicBezTo>
                        <a:pt x="61741" y="7722"/>
                        <a:pt x="62015" y="7688"/>
                        <a:pt x="62237" y="7688"/>
                      </a:cubicBezTo>
                      <a:close/>
                      <a:moveTo>
                        <a:pt x="12788" y="7550"/>
                      </a:moveTo>
                      <a:cubicBezTo>
                        <a:pt x="13908" y="7550"/>
                        <a:pt x="13937" y="7820"/>
                        <a:pt x="13923" y="8017"/>
                      </a:cubicBezTo>
                      <a:cubicBezTo>
                        <a:pt x="13915" y="8231"/>
                        <a:pt x="14002" y="8398"/>
                        <a:pt x="14653" y="8588"/>
                      </a:cubicBezTo>
                      <a:cubicBezTo>
                        <a:pt x="15304" y="8779"/>
                        <a:pt x="15193" y="8803"/>
                        <a:pt x="15669" y="9152"/>
                      </a:cubicBezTo>
                      <a:cubicBezTo>
                        <a:pt x="16146" y="9509"/>
                        <a:pt x="15399" y="9866"/>
                        <a:pt x="15209" y="9962"/>
                      </a:cubicBezTo>
                      <a:cubicBezTo>
                        <a:pt x="14923" y="10073"/>
                        <a:pt x="14645" y="10223"/>
                        <a:pt x="14391" y="10406"/>
                      </a:cubicBezTo>
                      <a:cubicBezTo>
                        <a:pt x="13915" y="10739"/>
                        <a:pt x="13074" y="10874"/>
                        <a:pt x="12248" y="10985"/>
                      </a:cubicBezTo>
                      <a:cubicBezTo>
                        <a:pt x="12121" y="11003"/>
                        <a:pt x="12003" y="11010"/>
                        <a:pt x="11895" y="11010"/>
                      </a:cubicBezTo>
                      <a:cubicBezTo>
                        <a:pt x="11302" y="11010"/>
                        <a:pt x="10986" y="10780"/>
                        <a:pt x="10812" y="10612"/>
                      </a:cubicBezTo>
                      <a:cubicBezTo>
                        <a:pt x="10613" y="10422"/>
                        <a:pt x="10454" y="10517"/>
                        <a:pt x="9669" y="10406"/>
                      </a:cubicBezTo>
                      <a:cubicBezTo>
                        <a:pt x="8883" y="10303"/>
                        <a:pt x="9034" y="10112"/>
                        <a:pt x="8907" y="9914"/>
                      </a:cubicBezTo>
                      <a:cubicBezTo>
                        <a:pt x="8780" y="9715"/>
                        <a:pt x="8510" y="9652"/>
                        <a:pt x="8446" y="9382"/>
                      </a:cubicBezTo>
                      <a:cubicBezTo>
                        <a:pt x="8383" y="9112"/>
                        <a:pt x="9065" y="8850"/>
                        <a:pt x="9510" y="8699"/>
                      </a:cubicBezTo>
                      <a:cubicBezTo>
                        <a:pt x="9923" y="8565"/>
                        <a:pt x="10296" y="8342"/>
                        <a:pt x="10613" y="8041"/>
                      </a:cubicBezTo>
                      <a:cubicBezTo>
                        <a:pt x="10986" y="7699"/>
                        <a:pt x="11574" y="7604"/>
                        <a:pt x="12288" y="7564"/>
                      </a:cubicBezTo>
                      <a:cubicBezTo>
                        <a:pt x="12475" y="7554"/>
                        <a:pt x="12641" y="7550"/>
                        <a:pt x="12788" y="7550"/>
                      </a:cubicBezTo>
                      <a:close/>
                      <a:moveTo>
                        <a:pt x="31385" y="7550"/>
                      </a:moveTo>
                      <a:cubicBezTo>
                        <a:pt x="32505" y="7550"/>
                        <a:pt x="32562" y="7820"/>
                        <a:pt x="32576" y="8017"/>
                      </a:cubicBezTo>
                      <a:cubicBezTo>
                        <a:pt x="32600" y="8231"/>
                        <a:pt x="32703" y="8398"/>
                        <a:pt x="33378" y="8588"/>
                      </a:cubicBezTo>
                      <a:cubicBezTo>
                        <a:pt x="34053" y="8779"/>
                        <a:pt x="33949" y="8803"/>
                        <a:pt x="34473" y="9152"/>
                      </a:cubicBezTo>
                      <a:cubicBezTo>
                        <a:pt x="34997" y="9509"/>
                        <a:pt x="34291" y="9866"/>
                        <a:pt x="34116" y="9962"/>
                      </a:cubicBezTo>
                      <a:cubicBezTo>
                        <a:pt x="33838" y="10073"/>
                        <a:pt x="33584" y="10223"/>
                        <a:pt x="33354" y="10406"/>
                      </a:cubicBezTo>
                      <a:cubicBezTo>
                        <a:pt x="32925" y="10739"/>
                        <a:pt x="32100" y="10874"/>
                        <a:pt x="31282" y="10985"/>
                      </a:cubicBezTo>
                      <a:cubicBezTo>
                        <a:pt x="31157" y="11003"/>
                        <a:pt x="31041" y="11010"/>
                        <a:pt x="30933" y="11010"/>
                      </a:cubicBezTo>
                      <a:cubicBezTo>
                        <a:pt x="30343" y="11010"/>
                        <a:pt x="30001" y="10780"/>
                        <a:pt x="29806" y="10612"/>
                      </a:cubicBezTo>
                      <a:cubicBezTo>
                        <a:pt x="29576" y="10422"/>
                        <a:pt x="29433" y="10517"/>
                        <a:pt x="28631" y="10414"/>
                      </a:cubicBezTo>
                      <a:cubicBezTo>
                        <a:pt x="27830" y="10303"/>
                        <a:pt x="27965" y="10112"/>
                        <a:pt x="27806" y="9914"/>
                      </a:cubicBezTo>
                      <a:cubicBezTo>
                        <a:pt x="27655" y="9715"/>
                        <a:pt x="27377" y="9652"/>
                        <a:pt x="27274" y="9382"/>
                      </a:cubicBezTo>
                      <a:cubicBezTo>
                        <a:pt x="27179" y="9112"/>
                        <a:pt x="27830" y="8850"/>
                        <a:pt x="28250" y="8699"/>
                      </a:cubicBezTo>
                      <a:cubicBezTo>
                        <a:pt x="28639" y="8572"/>
                        <a:pt x="28988" y="8342"/>
                        <a:pt x="29266" y="8041"/>
                      </a:cubicBezTo>
                      <a:cubicBezTo>
                        <a:pt x="29600" y="7707"/>
                        <a:pt x="30171" y="7604"/>
                        <a:pt x="30886" y="7564"/>
                      </a:cubicBezTo>
                      <a:cubicBezTo>
                        <a:pt x="31072" y="7554"/>
                        <a:pt x="31237" y="7550"/>
                        <a:pt x="31385" y="7550"/>
                      </a:cubicBezTo>
                      <a:close/>
                      <a:moveTo>
                        <a:pt x="49963" y="7550"/>
                      </a:moveTo>
                      <a:cubicBezTo>
                        <a:pt x="51089" y="7550"/>
                        <a:pt x="51187" y="7827"/>
                        <a:pt x="51229" y="8017"/>
                      </a:cubicBezTo>
                      <a:cubicBezTo>
                        <a:pt x="51269" y="8231"/>
                        <a:pt x="51404" y="8398"/>
                        <a:pt x="52102" y="8588"/>
                      </a:cubicBezTo>
                      <a:cubicBezTo>
                        <a:pt x="52801" y="8779"/>
                        <a:pt x="52698" y="8803"/>
                        <a:pt x="53269" y="9160"/>
                      </a:cubicBezTo>
                      <a:cubicBezTo>
                        <a:pt x="53833" y="9509"/>
                        <a:pt x="53182" y="9874"/>
                        <a:pt x="53015" y="9962"/>
                      </a:cubicBezTo>
                      <a:cubicBezTo>
                        <a:pt x="52761" y="10073"/>
                        <a:pt x="52523" y="10231"/>
                        <a:pt x="52317" y="10414"/>
                      </a:cubicBezTo>
                      <a:cubicBezTo>
                        <a:pt x="51920" y="10739"/>
                        <a:pt x="51118" y="10874"/>
                        <a:pt x="50324" y="10985"/>
                      </a:cubicBezTo>
                      <a:cubicBezTo>
                        <a:pt x="50196" y="11005"/>
                        <a:pt x="50076" y="11013"/>
                        <a:pt x="49963" y="11013"/>
                      </a:cubicBezTo>
                      <a:cubicBezTo>
                        <a:pt x="49373" y="11013"/>
                        <a:pt x="48998" y="10780"/>
                        <a:pt x="48785" y="10620"/>
                      </a:cubicBezTo>
                      <a:cubicBezTo>
                        <a:pt x="48531" y="10422"/>
                        <a:pt x="48396" y="10517"/>
                        <a:pt x="47586" y="10414"/>
                      </a:cubicBezTo>
                      <a:cubicBezTo>
                        <a:pt x="46768" y="10303"/>
                        <a:pt x="46880" y="10112"/>
                        <a:pt x="46697" y="9914"/>
                      </a:cubicBezTo>
                      <a:cubicBezTo>
                        <a:pt x="46522" y="9715"/>
                        <a:pt x="46237" y="9652"/>
                        <a:pt x="46102" y="9382"/>
                      </a:cubicBezTo>
                      <a:cubicBezTo>
                        <a:pt x="45975" y="9112"/>
                        <a:pt x="46586" y="8850"/>
                        <a:pt x="46991" y="8699"/>
                      </a:cubicBezTo>
                      <a:cubicBezTo>
                        <a:pt x="47356" y="8572"/>
                        <a:pt x="47681" y="8350"/>
                        <a:pt x="47919" y="8041"/>
                      </a:cubicBezTo>
                      <a:cubicBezTo>
                        <a:pt x="48213" y="7707"/>
                        <a:pt x="48769" y="7604"/>
                        <a:pt x="49475" y="7564"/>
                      </a:cubicBezTo>
                      <a:cubicBezTo>
                        <a:pt x="49656" y="7554"/>
                        <a:pt x="49818" y="7550"/>
                        <a:pt x="49963" y="7550"/>
                      </a:cubicBezTo>
                      <a:close/>
                      <a:moveTo>
                        <a:pt x="59276" y="10448"/>
                      </a:moveTo>
                      <a:cubicBezTo>
                        <a:pt x="59430" y="10448"/>
                        <a:pt x="59651" y="10455"/>
                        <a:pt x="60064" y="10462"/>
                      </a:cubicBezTo>
                      <a:cubicBezTo>
                        <a:pt x="61024" y="10485"/>
                        <a:pt x="61453" y="10700"/>
                        <a:pt x="62366" y="10851"/>
                      </a:cubicBezTo>
                      <a:cubicBezTo>
                        <a:pt x="62934" y="10949"/>
                        <a:pt x="63203" y="10965"/>
                        <a:pt x="63434" y="10965"/>
                      </a:cubicBezTo>
                      <a:cubicBezTo>
                        <a:pt x="63549" y="10965"/>
                        <a:pt x="63655" y="10961"/>
                        <a:pt x="63783" y="10961"/>
                      </a:cubicBezTo>
                      <a:cubicBezTo>
                        <a:pt x="63815" y="10961"/>
                        <a:pt x="63847" y="10961"/>
                        <a:pt x="63882" y="10962"/>
                      </a:cubicBezTo>
                      <a:cubicBezTo>
                        <a:pt x="64350" y="10970"/>
                        <a:pt x="64231" y="11097"/>
                        <a:pt x="64144" y="11208"/>
                      </a:cubicBezTo>
                      <a:cubicBezTo>
                        <a:pt x="64056" y="11311"/>
                        <a:pt x="64096" y="11628"/>
                        <a:pt x="63937" y="11755"/>
                      </a:cubicBezTo>
                      <a:cubicBezTo>
                        <a:pt x="63779" y="11890"/>
                        <a:pt x="62842" y="11874"/>
                        <a:pt x="61627" y="11914"/>
                      </a:cubicBezTo>
                      <a:cubicBezTo>
                        <a:pt x="61501" y="11917"/>
                        <a:pt x="61387" y="11919"/>
                        <a:pt x="61284" y="11919"/>
                      </a:cubicBezTo>
                      <a:cubicBezTo>
                        <a:pt x="60396" y="11919"/>
                        <a:pt x="60292" y="11802"/>
                        <a:pt x="59659" y="11652"/>
                      </a:cubicBezTo>
                      <a:cubicBezTo>
                        <a:pt x="59415" y="11595"/>
                        <a:pt x="59224" y="11582"/>
                        <a:pt x="59065" y="11582"/>
                      </a:cubicBezTo>
                      <a:cubicBezTo>
                        <a:pt x="58949" y="11582"/>
                        <a:pt x="58850" y="11589"/>
                        <a:pt x="58758" y="11589"/>
                      </a:cubicBezTo>
                      <a:cubicBezTo>
                        <a:pt x="58608" y="11589"/>
                        <a:pt x="58476" y="11572"/>
                        <a:pt x="58325" y="11486"/>
                      </a:cubicBezTo>
                      <a:cubicBezTo>
                        <a:pt x="57944" y="11263"/>
                        <a:pt x="58445" y="11089"/>
                        <a:pt x="58437" y="10890"/>
                      </a:cubicBezTo>
                      <a:cubicBezTo>
                        <a:pt x="58421" y="10692"/>
                        <a:pt x="58318" y="10565"/>
                        <a:pt x="58714" y="10501"/>
                      </a:cubicBezTo>
                      <a:cubicBezTo>
                        <a:pt x="58983" y="10460"/>
                        <a:pt x="59069" y="10448"/>
                        <a:pt x="59276" y="10448"/>
                      </a:cubicBezTo>
                      <a:close/>
                      <a:moveTo>
                        <a:pt x="2351" y="10449"/>
                      </a:moveTo>
                      <a:cubicBezTo>
                        <a:pt x="2507" y="10449"/>
                        <a:pt x="2725" y="10459"/>
                        <a:pt x="3160" y="10470"/>
                      </a:cubicBezTo>
                      <a:cubicBezTo>
                        <a:pt x="4112" y="10485"/>
                        <a:pt x="4462" y="10700"/>
                        <a:pt x="5319" y="10858"/>
                      </a:cubicBezTo>
                      <a:cubicBezTo>
                        <a:pt x="5836" y="10949"/>
                        <a:pt x="6099" y="10965"/>
                        <a:pt x="6328" y="10965"/>
                      </a:cubicBezTo>
                      <a:cubicBezTo>
                        <a:pt x="6450" y="10965"/>
                        <a:pt x="6562" y="10961"/>
                        <a:pt x="6697" y="10961"/>
                      </a:cubicBezTo>
                      <a:cubicBezTo>
                        <a:pt x="6729" y="10961"/>
                        <a:pt x="6761" y="10961"/>
                        <a:pt x="6795" y="10962"/>
                      </a:cubicBezTo>
                      <a:cubicBezTo>
                        <a:pt x="7256" y="10970"/>
                        <a:pt x="7089" y="11105"/>
                        <a:pt x="6954" y="11208"/>
                      </a:cubicBezTo>
                      <a:cubicBezTo>
                        <a:pt x="6819" y="11319"/>
                        <a:pt x="6740" y="11636"/>
                        <a:pt x="6533" y="11763"/>
                      </a:cubicBezTo>
                      <a:cubicBezTo>
                        <a:pt x="6327" y="11890"/>
                        <a:pt x="5398" y="11874"/>
                        <a:pt x="4168" y="11914"/>
                      </a:cubicBezTo>
                      <a:cubicBezTo>
                        <a:pt x="4019" y="11919"/>
                        <a:pt x="3889" y="11921"/>
                        <a:pt x="3773" y="11921"/>
                      </a:cubicBezTo>
                      <a:cubicBezTo>
                        <a:pt x="2922" y="11921"/>
                        <a:pt x="2861" y="11800"/>
                        <a:pt x="2295" y="11660"/>
                      </a:cubicBezTo>
                      <a:cubicBezTo>
                        <a:pt x="2069" y="11602"/>
                        <a:pt x="1882" y="11590"/>
                        <a:pt x="1721" y="11590"/>
                      </a:cubicBezTo>
                      <a:cubicBezTo>
                        <a:pt x="1615" y="11590"/>
                        <a:pt x="1520" y="11595"/>
                        <a:pt x="1434" y="11595"/>
                      </a:cubicBezTo>
                      <a:cubicBezTo>
                        <a:pt x="1278" y="11595"/>
                        <a:pt x="1148" y="11579"/>
                        <a:pt x="1025" y="11486"/>
                      </a:cubicBezTo>
                      <a:cubicBezTo>
                        <a:pt x="739" y="11263"/>
                        <a:pt x="1302" y="11089"/>
                        <a:pt x="1366" y="10890"/>
                      </a:cubicBezTo>
                      <a:cubicBezTo>
                        <a:pt x="1437" y="10692"/>
                        <a:pt x="1382" y="10565"/>
                        <a:pt x="1803" y="10501"/>
                      </a:cubicBezTo>
                      <a:cubicBezTo>
                        <a:pt x="2070" y="10462"/>
                        <a:pt x="2166" y="10449"/>
                        <a:pt x="2351" y="10449"/>
                      </a:cubicBezTo>
                      <a:close/>
                      <a:moveTo>
                        <a:pt x="21315" y="10449"/>
                      </a:moveTo>
                      <a:cubicBezTo>
                        <a:pt x="21469" y="10449"/>
                        <a:pt x="21687" y="10459"/>
                        <a:pt x="22123" y="10470"/>
                      </a:cubicBezTo>
                      <a:cubicBezTo>
                        <a:pt x="23083" y="10485"/>
                        <a:pt x="23456" y="10700"/>
                        <a:pt x="24329" y="10858"/>
                      </a:cubicBezTo>
                      <a:cubicBezTo>
                        <a:pt x="24861" y="10949"/>
                        <a:pt x="25127" y="10965"/>
                        <a:pt x="25355" y="10965"/>
                      </a:cubicBezTo>
                      <a:cubicBezTo>
                        <a:pt x="25477" y="10965"/>
                        <a:pt x="25588" y="10961"/>
                        <a:pt x="25724" y="10961"/>
                      </a:cubicBezTo>
                      <a:cubicBezTo>
                        <a:pt x="25755" y="10961"/>
                        <a:pt x="25787" y="10961"/>
                        <a:pt x="25821" y="10962"/>
                      </a:cubicBezTo>
                      <a:cubicBezTo>
                        <a:pt x="26282" y="10970"/>
                        <a:pt x="26131" y="11105"/>
                        <a:pt x="26020" y="11208"/>
                      </a:cubicBezTo>
                      <a:cubicBezTo>
                        <a:pt x="25909" y="11319"/>
                        <a:pt x="25861" y="11636"/>
                        <a:pt x="25671" y="11763"/>
                      </a:cubicBezTo>
                      <a:cubicBezTo>
                        <a:pt x="25480" y="11890"/>
                        <a:pt x="24551" y="11882"/>
                        <a:pt x="23321" y="11914"/>
                      </a:cubicBezTo>
                      <a:cubicBezTo>
                        <a:pt x="23167" y="11919"/>
                        <a:pt x="23033" y="11921"/>
                        <a:pt x="22913" y="11921"/>
                      </a:cubicBezTo>
                      <a:cubicBezTo>
                        <a:pt x="22078" y="11921"/>
                        <a:pt x="21999" y="11806"/>
                        <a:pt x="21416" y="11660"/>
                      </a:cubicBezTo>
                      <a:cubicBezTo>
                        <a:pt x="21182" y="11602"/>
                        <a:pt x="20993" y="11590"/>
                        <a:pt x="20832" y="11590"/>
                      </a:cubicBezTo>
                      <a:cubicBezTo>
                        <a:pt x="20727" y="11590"/>
                        <a:pt x="20633" y="11595"/>
                        <a:pt x="20547" y="11595"/>
                      </a:cubicBezTo>
                      <a:cubicBezTo>
                        <a:pt x="20391" y="11595"/>
                        <a:pt x="20259" y="11579"/>
                        <a:pt x="20122" y="11486"/>
                      </a:cubicBezTo>
                      <a:cubicBezTo>
                        <a:pt x="19805" y="11263"/>
                        <a:pt x="20352" y="11089"/>
                        <a:pt x="20392" y="10890"/>
                      </a:cubicBezTo>
                      <a:cubicBezTo>
                        <a:pt x="20432" y="10692"/>
                        <a:pt x="20360" y="10565"/>
                        <a:pt x="20773" y="10501"/>
                      </a:cubicBezTo>
                      <a:cubicBezTo>
                        <a:pt x="21036" y="10462"/>
                        <a:pt x="21131" y="10449"/>
                        <a:pt x="21315" y="10449"/>
                      </a:cubicBezTo>
                      <a:close/>
                      <a:moveTo>
                        <a:pt x="40259" y="10453"/>
                      </a:moveTo>
                      <a:cubicBezTo>
                        <a:pt x="40416" y="10453"/>
                        <a:pt x="40635" y="10462"/>
                        <a:pt x="41093" y="10470"/>
                      </a:cubicBezTo>
                      <a:cubicBezTo>
                        <a:pt x="42054" y="10485"/>
                        <a:pt x="42450" y="10708"/>
                        <a:pt x="43347" y="10858"/>
                      </a:cubicBezTo>
                      <a:cubicBezTo>
                        <a:pt x="43875" y="10952"/>
                        <a:pt x="44142" y="10971"/>
                        <a:pt x="44367" y="10971"/>
                      </a:cubicBezTo>
                      <a:cubicBezTo>
                        <a:pt x="44525" y="10971"/>
                        <a:pt x="44663" y="10962"/>
                        <a:pt x="44856" y="10962"/>
                      </a:cubicBezTo>
                      <a:cubicBezTo>
                        <a:pt x="45316" y="10970"/>
                        <a:pt x="45181" y="11105"/>
                        <a:pt x="45078" y="11208"/>
                      </a:cubicBezTo>
                      <a:cubicBezTo>
                        <a:pt x="44983" y="11319"/>
                        <a:pt x="44983" y="11636"/>
                        <a:pt x="44800" y="11763"/>
                      </a:cubicBezTo>
                      <a:cubicBezTo>
                        <a:pt x="44625" y="11890"/>
                        <a:pt x="43697" y="11882"/>
                        <a:pt x="42474" y="11922"/>
                      </a:cubicBezTo>
                      <a:cubicBezTo>
                        <a:pt x="42346" y="11925"/>
                        <a:pt x="42231" y="11927"/>
                        <a:pt x="42127" y="11927"/>
                      </a:cubicBezTo>
                      <a:cubicBezTo>
                        <a:pt x="41232" y="11927"/>
                        <a:pt x="41149" y="11809"/>
                        <a:pt x="40538" y="11660"/>
                      </a:cubicBezTo>
                      <a:cubicBezTo>
                        <a:pt x="40295" y="11602"/>
                        <a:pt x="40104" y="11590"/>
                        <a:pt x="39942" y="11590"/>
                      </a:cubicBezTo>
                      <a:cubicBezTo>
                        <a:pt x="39836" y="11590"/>
                        <a:pt x="39743" y="11595"/>
                        <a:pt x="39657" y="11595"/>
                      </a:cubicBezTo>
                      <a:cubicBezTo>
                        <a:pt x="39500" y="11595"/>
                        <a:pt x="39366" y="11579"/>
                        <a:pt x="39220" y="11486"/>
                      </a:cubicBezTo>
                      <a:cubicBezTo>
                        <a:pt x="38879" y="11271"/>
                        <a:pt x="39395" y="11089"/>
                        <a:pt x="39410" y="10890"/>
                      </a:cubicBezTo>
                      <a:cubicBezTo>
                        <a:pt x="39426" y="10692"/>
                        <a:pt x="39331" y="10565"/>
                        <a:pt x="39744" y="10501"/>
                      </a:cubicBezTo>
                      <a:cubicBezTo>
                        <a:pt x="39993" y="10464"/>
                        <a:pt x="40088" y="10453"/>
                        <a:pt x="40259" y="10453"/>
                      </a:cubicBezTo>
                      <a:close/>
                      <a:moveTo>
                        <a:pt x="55002" y="9367"/>
                      </a:moveTo>
                      <a:cubicBezTo>
                        <a:pt x="55131" y="9367"/>
                        <a:pt x="55248" y="9371"/>
                        <a:pt x="55341" y="9374"/>
                      </a:cubicBezTo>
                      <a:cubicBezTo>
                        <a:pt x="55531" y="9374"/>
                        <a:pt x="55714" y="9398"/>
                        <a:pt x="55897" y="9438"/>
                      </a:cubicBezTo>
                      <a:cubicBezTo>
                        <a:pt x="56166" y="9533"/>
                        <a:pt x="56428" y="9676"/>
                        <a:pt x="56659" y="9850"/>
                      </a:cubicBezTo>
                      <a:cubicBezTo>
                        <a:pt x="57032" y="10136"/>
                        <a:pt x="57516" y="10255"/>
                        <a:pt x="57817" y="10406"/>
                      </a:cubicBezTo>
                      <a:cubicBezTo>
                        <a:pt x="58119" y="10557"/>
                        <a:pt x="58325" y="11017"/>
                        <a:pt x="58040" y="11279"/>
                      </a:cubicBezTo>
                      <a:lnTo>
                        <a:pt x="58032" y="11279"/>
                      </a:lnTo>
                      <a:cubicBezTo>
                        <a:pt x="57746" y="11549"/>
                        <a:pt x="57460" y="11525"/>
                        <a:pt x="57341" y="11732"/>
                      </a:cubicBezTo>
                      <a:cubicBezTo>
                        <a:pt x="57230" y="11946"/>
                        <a:pt x="57135" y="12144"/>
                        <a:pt x="56849" y="12200"/>
                      </a:cubicBezTo>
                      <a:cubicBezTo>
                        <a:pt x="56651" y="12232"/>
                        <a:pt x="56460" y="12248"/>
                        <a:pt x="56262" y="12255"/>
                      </a:cubicBezTo>
                      <a:cubicBezTo>
                        <a:pt x="56128" y="12255"/>
                        <a:pt x="55924" y="12276"/>
                        <a:pt x="55632" y="12276"/>
                      </a:cubicBezTo>
                      <a:cubicBezTo>
                        <a:pt x="55559" y="12276"/>
                        <a:pt x="55481" y="12274"/>
                        <a:pt x="55397" y="12271"/>
                      </a:cubicBezTo>
                      <a:cubicBezTo>
                        <a:pt x="55238" y="12271"/>
                        <a:pt x="55087" y="12248"/>
                        <a:pt x="54928" y="12200"/>
                      </a:cubicBezTo>
                      <a:cubicBezTo>
                        <a:pt x="54912" y="12192"/>
                        <a:pt x="54889" y="12184"/>
                        <a:pt x="54865" y="12176"/>
                      </a:cubicBezTo>
                      <a:lnTo>
                        <a:pt x="54849" y="12168"/>
                      </a:lnTo>
                      <a:cubicBezTo>
                        <a:pt x="54500" y="12041"/>
                        <a:pt x="54000" y="11986"/>
                        <a:pt x="53277" y="11938"/>
                      </a:cubicBezTo>
                      <a:cubicBezTo>
                        <a:pt x="52404" y="11898"/>
                        <a:pt x="51531" y="11803"/>
                        <a:pt x="50666" y="11668"/>
                      </a:cubicBezTo>
                      <a:cubicBezTo>
                        <a:pt x="49959" y="11533"/>
                        <a:pt x="49213" y="11374"/>
                        <a:pt x="49324" y="11263"/>
                      </a:cubicBezTo>
                      <a:cubicBezTo>
                        <a:pt x="49443" y="11144"/>
                        <a:pt x="50221" y="11105"/>
                        <a:pt x="50777" y="11057"/>
                      </a:cubicBezTo>
                      <a:cubicBezTo>
                        <a:pt x="51325" y="11001"/>
                        <a:pt x="52182" y="10700"/>
                        <a:pt x="52507" y="10398"/>
                      </a:cubicBezTo>
                      <a:cubicBezTo>
                        <a:pt x="52833" y="10096"/>
                        <a:pt x="53126" y="10057"/>
                        <a:pt x="53579" y="9827"/>
                      </a:cubicBezTo>
                      <a:cubicBezTo>
                        <a:pt x="53674" y="9787"/>
                        <a:pt x="53753" y="9715"/>
                        <a:pt x="53809" y="9628"/>
                      </a:cubicBezTo>
                      <a:cubicBezTo>
                        <a:pt x="54005" y="9408"/>
                        <a:pt x="54568" y="9367"/>
                        <a:pt x="55002" y="9367"/>
                      </a:cubicBezTo>
                      <a:close/>
                      <a:moveTo>
                        <a:pt x="17367" y="9375"/>
                      </a:moveTo>
                      <a:cubicBezTo>
                        <a:pt x="17494" y="9375"/>
                        <a:pt x="17610" y="9378"/>
                        <a:pt x="17701" y="9382"/>
                      </a:cubicBezTo>
                      <a:cubicBezTo>
                        <a:pt x="17884" y="9382"/>
                        <a:pt x="18066" y="9406"/>
                        <a:pt x="18241" y="9446"/>
                      </a:cubicBezTo>
                      <a:cubicBezTo>
                        <a:pt x="18487" y="9541"/>
                        <a:pt x="18709" y="9684"/>
                        <a:pt x="18900" y="9858"/>
                      </a:cubicBezTo>
                      <a:cubicBezTo>
                        <a:pt x="19194" y="10144"/>
                        <a:pt x="19646" y="10263"/>
                        <a:pt x="19908" y="10414"/>
                      </a:cubicBezTo>
                      <a:cubicBezTo>
                        <a:pt x="20178" y="10565"/>
                        <a:pt x="20249" y="11009"/>
                        <a:pt x="19900" y="11279"/>
                      </a:cubicBezTo>
                      <a:cubicBezTo>
                        <a:pt x="19551" y="11541"/>
                        <a:pt x="19265" y="11525"/>
                        <a:pt x="19090" y="11740"/>
                      </a:cubicBezTo>
                      <a:cubicBezTo>
                        <a:pt x="18924" y="11946"/>
                        <a:pt x="18773" y="12144"/>
                        <a:pt x="18479" y="12200"/>
                      </a:cubicBezTo>
                      <a:cubicBezTo>
                        <a:pt x="18281" y="12232"/>
                        <a:pt x="18082" y="12255"/>
                        <a:pt x="17884" y="12255"/>
                      </a:cubicBezTo>
                      <a:cubicBezTo>
                        <a:pt x="17751" y="12261"/>
                        <a:pt x="17559" y="12277"/>
                        <a:pt x="17294" y="12277"/>
                      </a:cubicBezTo>
                      <a:cubicBezTo>
                        <a:pt x="17209" y="12277"/>
                        <a:pt x="17118" y="12275"/>
                        <a:pt x="17019" y="12271"/>
                      </a:cubicBezTo>
                      <a:cubicBezTo>
                        <a:pt x="16860" y="12271"/>
                        <a:pt x="16709" y="12248"/>
                        <a:pt x="16566" y="12208"/>
                      </a:cubicBezTo>
                      <a:cubicBezTo>
                        <a:pt x="16550" y="12192"/>
                        <a:pt x="16527" y="12192"/>
                        <a:pt x="16511" y="12184"/>
                      </a:cubicBezTo>
                      <a:lnTo>
                        <a:pt x="16487" y="12168"/>
                      </a:lnTo>
                      <a:cubicBezTo>
                        <a:pt x="16177" y="12049"/>
                        <a:pt x="15685" y="11986"/>
                        <a:pt x="14979" y="11946"/>
                      </a:cubicBezTo>
                      <a:cubicBezTo>
                        <a:pt x="14129" y="11898"/>
                        <a:pt x="13280" y="11811"/>
                        <a:pt x="12439" y="11668"/>
                      </a:cubicBezTo>
                      <a:cubicBezTo>
                        <a:pt x="11764" y="11533"/>
                        <a:pt x="11058" y="11374"/>
                        <a:pt x="11201" y="11263"/>
                      </a:cubicBezTo>
                      <a:cubicBezTo>
                        <a:pt x="11351" y="11144"/>
                        <a:pt x="12145" y="11105"/>
                        <a:pt x="12701" y="11057"/>
                      </a:cubicBezTo>
                      <a:cubicBezTo>
                        <a:pt x="13264" y="11009"/>
                        <a:pt x="14209" y="10700"/>
                        <a:pt x="14606" y="10398"/>
                      </a:cubicBezTo>
                      <a:cubicBezTo>
                        <a:pt x="15011" y="10096"/>
                        <a:pt x="15312" y="10057"/>
                        <a:pt x="15828" y="9835"/>
                      </a:cubicBezTo>
                      <a:cubicBezTo>
                        <a:pt x="15931" y="9787"/>
                        <a:pt x="16027" y="9723"/>
                        <a:pt x="16098" y="9644"/>
                      </a:cubicBezTo>
                      <a:lnTo>
                        <a:pt x="16106" y="9644"/>
                      </a:lnTo>
                      <a:cubicBezTo>
                        <a:pt x="16358" y="9417"/>
                        <a:pt x="16932" y="9375"/>
                        <a:pt x="17367" y="9375"/>
                      </a:cubicBezTo>
                      <a:close/>
                      <a:moveTo>
                        <a:pt x="36187" y="9367"/>
                      </a:moveTo>
                      <a:cubicBezTo>
                        <a:pt x="36314" y="9367"/>
                        <a:pt x="36429" y="9371"/>
                        <a:pt x="36521" y="9374"/>
                      </a:cubicBezTo>
                      <a:cubicBezTo>
                        <a:pt x="36704" y="9382"/>
                        <a:pt x="36886" y="9398"/>
                        <a:pt x="37069" y="9438"/>
                      </a:cubicBezTo>
                      <a:cubicBezTo>
                        <a:pt x="37323" y="9533"/>
                        <a:pt x="37569" y="9676"/>
                        <a:pt x="37775" y="9850"/>
                      </a:cubicBezTo>
                      <a:cubicBezTo>
                        <a:pt x="38125" y="10144"/>
                        <a:pt x="38585" y="10271"/>
                        <a:pt x="38871" y="10422"/>
                      </a:cubicBezTo>
                      <a:cubicBezTo>
                        <a:pt x="39196" y="10589"/>
                        <a:pt x="39252" y="11041"/>
                        <a:pt x="38966" y="11279"/>
                      </a:cubicBezTo>
                      <a:cubicBezTo>
                        <a:pt x="38648" y="11549"/>
                        <a:pt x="38363" y="11533"/>
                        <a:pt x="38220" y="11740"/>
                      </a:cubicBezTo>
                      <a:cubicBezTo>
                        <a:pt x="38077" y="11946"/>
                        <a:pt x="37958" y="12144"/>
                        <a:pt x="37672" y="12200"/>
                      </a:cubicBezTo>
                      <a:cubicBezTo>
                        <a:pt x="37474" y="12232"/>
                        <a:pt x="37275" y="12255"/>
                        <a:pt x="37077" y="12255"/>
                      </a:cubicBezTo>
                      <a:cubicBezTo>
                        <a:pt x="36944" y="12261"/>
                        <a:pt x="36752" y="12277"/>
                        <a:pt x="36486" y="12277"/>
                      </a:cubicBezTo>
                      <a:cubicBezTo>
                        <a:pt x="36402" y="12277"/>
                        <a:pt x="36311" y="12275"/>
                        <a:pt x="36212" y="12271"/>
                      </a:cubicBezTo>
                      <a:cubicBezTo>
                        <a:pt x="36053" y="12271"/>
                        <a:pt x="35894" y="12248"/>
                        <a:pt x="35751" y="12208"/>
                      </a:cubicBezTo>
                      <a:cubicBezTo>
                        <a:pt x="35727" y="12200"/>
                        <a:pt x="35712" y="12192"/>
                        <a:pt x="35688" y="12184"/>
                      </a:cubicBezTo>
                      <a:lnTo>
                        <a:pt x="35664" y="12168"/>
                      </a:lnTo>
                      <a:cubicBezTo>
                        <a:pt x="35338" y="12049"/>
                        <a:pt x="34846" y="11986"/>
                        <a:pt x="34132" y="11946"/>
                      </a:cubicBezTo>
                      <a:cubicBezTo>
                        <a:pt x="33267" y="11898"/>
                        <a:pt x="32402" y="11811"/>
                        <a:pt x="31552" y="11668"/>
                      </a:cubicBezTo>
                      <a:cubicBezTo>
                        <a:pt x="30854" y="11541"/>
                        <a:pt x="30131" y="11382"/>
                        <a:pt x="30258" y="11263"/>
                      </a:cubicBezTo>
                      <a:cubicBezTo>
                        <a:pt x="30393" y="11144"/>
                        <a:pt x="31179" y="11105"/>
                        <a:pt x="31735" y="11057"/>
                      </a:cubicBezTo>
                      <a:cubicBezTo>
                        <a:pt x="32290" y="11009"/>
                        <a:pt x="33187" y="10708"/>
                        <a:pt x="33553" y="10406"/>
                      </a:cubicBezTo>
                      <a:cubicBezTo>
                        <a:pt x="33918" y="10104"/>
                        <a:pt x="34219" y="10057"/>
                        <a:pt x="34703" y="9835"/>
                      </a:cubicBezTo>
                      <a:cubicBezTo>
                        <a:pt x="34799" y="9787"/>
                        <a:pt x="34886" y="9723"/>
                        <a:pt x="34950" y="9636"/>
                      </a:cubicBezTo>
                      <a:cubicBezTo>
                        <a:pt x="35183" y="9409"/>
                        <a:pt x="35753" y="9367"/>
                        <a:pt x="36187" y="9367"/>
                      </a:cubicBezTo>
                      <a:close/>
                      <a:moveTo>
                        <a:pt x="9845" y="10562"/>
                      </a:moveTo>
                      <a:cubicBezTo>
                        <a:pt x="9940" y="10562"/>
                        <a:pt x="10039" y="10565"/>
                        <a:pt x="10145" y="10573"/>
                      </a:cubicBezTo>
                      <a:cubicBezTo>
                        <a:pt x="10812" y="10628"/>
                        <a:pt x="11018" y="10985"/>
                        <a:pt x="10883" y="11247"/>
                      </a:cubicBezTo>
                      <a:cubicBezTo>
                        <a:pt x="10740" y="11509"/>
                        <a:pt x="10327" y="11533"/>
                        <a:pt x="9867" y="11684"/>
                      </a:cubicBezTo>
                      <a:cubicBezTo>
                        <a:pt x="9415" y="11835"/>
                        <a:pt x="9208" y="11970"/>
                        <a:pt x="9327" y="12192"/>
                      </a:cubicBezTo>
                      <a:cubicBezTo>
                        <a:pt x="9446" y="12414"/>
                        <a:pt x="9534" y="12613"/>
                        <a:pt x="8978" y="12708"/>
                      </a:cubicBezTo>
                      <a:cubicBezTo>
                        <a:pt x="8916" y="12719"/>
                        <a:pt x="8860" y="12723"/>
                        <a:pt x="8808" y="12723"/>
                      </a:cubicBezTo>
                      <a:cubicBezTo>
                        <a:pt x="8401" y="12723"/>
                        <a:pt x="8317" y="12414"/>
                        <a:pt x="8240" y="12224"/>
                      </a:cubicBezTo>
                      <a:cubicBezTo>
                        <a:pt x="8160" y="12001"/>
                        <a:pt x="7176" y="11962"/>
                        <a:pt x="6938" y="11827"/>
                      </a:cubicBezTo>
                      <a:lnTo>
                        <a:pt x="6938" y="11819"/>
                      </a:lnTo>
                      <a:cubicBezTo>
                        <a:pt x="6700" y="11684"/>
                        <a:pt x="7033" y="11366"/>
                        <a:pt x="7295" y="11120"/>
                      </a:cubicBezTo>
                      <a:cubicBezTo>
                        <a:pt x="7557" y="10866"/>
                        <a:pt x="7811" y="10827"/>
                        <a:pt x="8534" y="10724"/>
                      </a:cubicBezTo>
                      <a:cubicBezTo>
                        <a:pt x="8968" y="10657"/>
                        <a:pt x="9340" y="10562"/>
                        <a:pt x="9845" y="10562"/>
                      </a:cubicBezTo>
                      <a:close/>
                      <a:moveTo>
                        <a:pt x="28806" y="10567"/>
                      </a:moveTo>
                      <a:cubicBezTo>
                        <a:pt x="28908" y="10567"/>
                        <a:pt x="29016" y="10571"/>
                        <a:pt x="29131" y="10581"/>
                      </a:cubicBezTo>
                      <a:cubicBezTo>
                        <a:pt x="29806" y="10636"/>
                        <a:pt x="30052" y="10993"/>
                        <a:pt x="29949" y="11255"/>
                      </a:cubicBezTo>
                      <a:cubicBezTo>
                        <a:pt x="29846" y="11517"/>
                        <a:pt x="29433" y="11541"/>
                        <a:pt x="28996" y="11692"/>
                      </a:cubicBezTo>
                      <a:cubicBezTo>
                        <a:pt x="28560" y="11835"/>
                        <a:pt x="28369" y="11978"/>
                        <a:pt x="28520" y="12200"/>
                      </a:cubicBezTo>
                      <a:cubicBezTo>
                        <a:pt x="28663" y="12422"/>
                        <a:pt x="28782" y="12621"/>
                        <a:pt x="28234" y="12716"/>
                      </a:cubicBezTo>
                      <a:cubicBezTo>
                        <a:pt x="28178" y="12725"/>
                        <a:pt x="28125" y="12729"/>
                        <a:pt x="28077" y="12729"/>
                      </a:cubicBezTo>
                      <a:cubicBezTo>
                        <a:pt x="27657" y="12729"/>
                        <a:pt x="27532" y="12416"/>
                        <a:pt x="27433" y="12224"/>
                      </a:cubicBezTo>
                      <a:cubicBezTo>
                        <a:pt x="27322" y="12009"/>
                        <a:pt x="26345" y="11962"/>
                        <a:pt x="26083" y="11827"/>
                      </a:cubicBezTo>
                      <a:cubicBezTo>
                        <a:pt x="25821" y="11700"/>
                        <a:pt x="26115" y="11374"/>
                        <a:pt x="26345" y="11120"/>
                      </a:cubicBezTo>
                      <a:cubicBezTo>
                        <a:pt x="26575" y="10874"/>
                        <a:pt x="26829" y="10835"/>
                        <a:pt x="27536" y="10724"/>
                      </a:cubicBezTo>
                      <a:cubicBezTo>
                        <a:pt x="27957" y="10664"/>
                        <a:pt x="28312" y="10567"/>
                        <a:pt x="28806" y="10567"/>
                      </a:cubicBezTo>
                      <a:close/>
                      <a:moveTo>
                        <a:pt x="66785" y="10570"/>
                      </a:moveTo>
                      <a:cubicBezTo>
                        <a:pt x="66880" y="10570"/>
                        <a:pt x="66980" y="10573"/>
                        <a:pt x="67088" y="10581"/>
                      </a:cubicBezTo>
                      <a:lnTo>
                        <a:pt x="67104" y="10589"/>
                      </a:lnTo>
                      <a:cubicBezTo>
                        <a:pt x="67795" y="10636"/>
                        <a:pt x="68136" y="11001"/>
                        <a:pt x="68097" y="11263"/>
                      </a:cubicBezTo>
                      <a:cubicBezTo>
                        <a:pt x="68065" y="11525"/>
                        <a:pt x="67660" y="11549"/>
                        <a:pt x="67255" y="11692"/>
                      </a:cubicBezTo>
                      <a:cubicBezTo>
                        <a:pt x="66858" y="11843"/>
                        <a:pt x="66707" y="11986"/>
                        <a:pt x="66914" y="12208"/>
                      </a:cubicBezTo>
                      <a:cubicBezTo>
                        <a:pt x="67112" y="12430"/>
                        <a:pt x="67287" y="12629"/>
                        <a:pt x="66763" y="12716"/>
                      </a:cubicBezTo>
                      <a:cubicBezTo>
                        <a:pt x="66704" y="12726"/>
                        <a:pt x="66650" y="12731"/>
                        <a:pt x="66598" y="12731"/>
                      </a:cubicBezTo>
                      <a:cubicBezTo>
                        <a:pt x="66188" y="12731"/>
                        <a:pt x="65989" y="12422"/>
                        <a:pt x="65834" y="12232"/>
                      </a:cubicBezTo>
                      <a:cubicBezTo>
                        <a:pt x="65668" y="12017"/>
                        <a:pt x="64675" y="11962"/>
                        <a:pt x="64382" y="11835"/>
                      </a:cubicBezTo>
                      <a:cubicBezTo>
                        <a:pt x="64088" y="11700"/>
                        <a:pt x="64294" y="11382"/>
                        <a:pt x="64461" y="11128"/>
                      </a:cubicBezTo>
                      <a:cubicBezTo>
                        <a:pt x="64628" y="10882"/>
                        <a:pt x="64866" y="10843"/>
                        <a:pt x="65549" y="10731"/>
                      </a:cubicBezTo>
                      <a:cubicBezTo>
                        <a:pt x="65949" y="10665"/>
                        <a:pt x="66283" y="10570"/>
                        <a:pt x="66785" y="10570"/>
                      </a:cubicBezTo>
                      <a:close/>
                      <a:moveTo>
                        <a:pt x="47774" y="10575"/>
                      </a:moveTo>
                      <a:cubicBezTo>
                        <a:pt x="47876" y="10575"/>
                        <a:pt x="47985" y="10579"/>
                        <a:pt x="48102" y="10589"/>
                      </a:cubicBezTo>
                      <a:cubicBezTo>
                        <a:pt x="48785" y="10644"/>
                        <a:pt x="49078" y="11001"/>
                        <a:pt x="49015" y="11263"/>
                      </a:cubicBezTo>
                      <a:cubicBezTo>
                        <a:pt x="48943" y="11525"/>
                        <a:pt x="48531" y="11549"/>
                        <a:pt x="48118" y="11700"/>
                      </a:cubicBezTo>
                      <a:cubicBezTo>
                        <a:pt x="47705" y="11843"/>
                        <a:pt x="47530" y="11978"/>
                        <a:pt x="47705" y="12208"/>
                      </a:cubicBezTo>
                      <a:cubicBezTo>
                        <a:pt x="47880" y="12430"/>
                        <a:pt x="48023" y="12629"/>
                        <a:pt x="47491" y="12724"/>
                      </a:cubicBezTo>
                      <a:cubicBezTo>
                        <a:pt x="47432" y="12734"/>
                        <a:pt x="47377" y="12739"/>
                        <a:pt x="47326" y="12739"/>
                      </a:cubicBezTo>
                      <a:cubicBezTo>
                        <a:pt x="46911" y="12739"/>
                        <a:pt x="46753" y="12422"/>
                        <a:pt x="46626" y="12232"/>
                      </a:cubicBezTo>
                      <a:cubicBezTo>
                        <a:pt x="46483" y="12017"/>
                        <a:pt x="45491" y="11970"/>
                        <a:pt x="45221" y="11835"/>
                      </a:cubicBezTo>
                      <a:cubicBezTo>
                        <a:pt x="44943" y="11708"/>
                        <a:pt x="45189" y="11382"/>
                        <a:pt x="45395" y="11128"/>
                      </a:cubicBezTo>
                      <a:cubicBezTo>
                        <a:pt x="45594" y="10882"/>
                        <a:pt x="45840" y="10843"/>
                        <a:pt x="46530" y="10731"/>
                      </a:cubicBezTo>
                      <a:cubicBezTo>
                        <a:pt x="46938" y="10672"/>
                        <a:pt x="47281" y="10575"/>
                        <a:pt x="47774" y="10575"/>
                      </a:cubicBezTo>
                      <a:close/>
                      <a:moveTo>
                        <a:pt x="58613" y="11701"/>
                      </a:moveTo>
                      <a:cubicBezTo>
                        <a:pt x="58672" y="11701"/>
                        <a:pt x="58732" y="11703"/>
                        <a:pt x="58794" y="11708"/>
                      </a:cubicBezTo>
                      <a:lnTo>
                        <a:pt x="58802" y="11708"/>
                      </a:lnTo>
                      <a:cubicBezTo>
                        <a:pt x="59334" y="11747"/>
                        <a:pt x="60175" y="12001"/>
                        <a:pt x="61151" y="12009"/>
                      </a:cubicBezTo>
                      <a:cubicBezTo>
                        <a:pt x="61174" y="12010"/>
                        <a:pt x="61197" y="12010"/>
                        <a:pt x="61220" y="12010"/>
                      </a:cubicBezTo>
                      <a:cubicBezTo>
                        <a:pt x="61995" y="12010"/>
                        <a:pt x="62831" y="11909"/>
                        <a:pt x="63471" y="11909"/>
                      </a:cubicBezTo>
                      <a:cubicBezTo>
                        <a:pt x="63629" y="11909"/>
                        <a:pt x="63775" y="11915"/>
                        <a:pt x="63906" y="11930"/>
                      </a:cubicBezTo>
                      <a:cubicBezTo>
                        <a:pt x="64580" y="12009"/>
                        <a:pt x="65358" y="12208"/>
                        <a:pt x="65644" y="12446"/>
                      </a:cubicBezTo>
                      <a:cubicBezTo>
                        <a:pt x="65945" y="12716"/>
                        <a:pt x="65922" y="13192"/>
                        <a:pt x="65596" y="13430"/>
                      </a:cubicBezTo>
                      <a:cubicBezTo>
                        <a:pt x="65557" y="13454"/>
                        <a:pt x="65596" y="13565"/>
                        <a:pt x="65644" y="13700"/>
                      </a:cubicBezTo>
                      <a:cubicBezTo>
                        <a:pt x="65644" y="13700"/>
                        <a:pt x="65588" y="13843"/>
                        <a:pt x="65215" y="13851"/>
                      </a:cubicBezTo>
                      <a:cubicBezTo>
                        <a:pt x="65025" y="13859"/>
                        <a:pt x="64711" y="13863"/>
                        <a:pt x="64369" y="13863"/>
                      </a:cubicBezTo>
                      <a:cubicBezTo>
                        <a:pt x="64027" y="13863"/>
                        <a:pt x="63655" y="13859"/>
                        <a:pt x="63350" y="13851"/>
                      </a:cubicBezTo>
                      <a:cubicBezTo>
                        <a:pt x="62960" y="13846"/>
                        <a:pt x="62654" y="13828"/>
                        <a:pt x="62315" y="13828"/>
                      </a:cubicBezTo>
                      <a:cubicBezTo>
                        <a:pt x="62122" y="13828"/>
                        <a:pt x="61919" y="13834"/>
                        <a:pt x="61683" y="13851"/>
                      </a:cubicBezTo>
                      <a:cubicBezTo>
                        <a:pt x="61302" y="13884"/>
                        <a:pt x="61029" y="13925"/>
                        <a:pt x="60811" y="13925"/>
                      </a:cubicBezTo>
                      <a:cubicBezTo>
                        <a:pt x="60661" y="13925"/>
                        <a:pt x="60537" y="13906"/>
                        <a:pt x="60421" y="13851"/>
                      </a:cubicBezTo>
                      <a:cubicBezTo>
                        <a:pt x="60135" y="13724"/>
                        <a:pt x="60143" y="13557"/>
                        <a:pt x="59691" y="13422"/>
                      </a:cubicBezTo>
                      <a:cubicBezTo>
                        <a:pt x="59214" y="13295"/>
                        <a:pt x="58738" y="13136"/>
                        <a:pt x="58286" y="12954"/>
                      </a:cubicBezTo>
                      <a:cubicBezTo>
                        <a:pt x="57690" y="12700"/>
                        <a:pt x="57032" y="12525"/>
                        <a:pt x="57254" y="12375"/>
                      </a:cubicBezTo>
                      <a:cubicBezTo>
                        <a:pt x="57468" y="12224"/>
                        <a:pt x="57690" y="12081"/>
                        <a:pt x="57754" y="11946"/>
                      </a:cubicBezTo>
                      <a:cubicBezTo>
                        <a:pt x="57810" y="11827"/>
                        <a:pt x="58164" y="11701"/>
                        <a:pt x="58613" y="11701"/>
                      </a:cubicBezTo>
                      <a:close/>
                      <a:moveTo>
                        <a:pt x="20364" y="11701"/>
                      </a:moveTo>
                      <a:cubicBezTo>
                        <a:pt x="20422" y="11701"/>
                        <a:pt x="20482" y="11703"/>
                        <a:pt x="20543" y="11708"/>
                      </a:cubicBezTo>
                      <a:cubicBezTo>
                        <a:pt x="21067" y="11755"/>
                        <a:pt x="21837" y="12009"/>
                        <a:pt x="22821" y="12017"/>
                      </a:cubicBezTo>
                      <a:cubicBezTo>
                        <a:pt x="23616" y="12017"/>
                        <a:pt x="24515" y="11909"/>
                        <a:pt x="25174" y="11909"/>
                      </a:cubicBezTo>
                      <a:cubicBezTo>
                        <a:pt x="25331" y="11909"/>
                        <a:pt x="25474" y="11915"/>
                        <a:pt x="25599" y="11930"/>
                      </a:cubicBezTo>
                      <a:cubicBezTo>
                        <a:pt x="26258" y="12017"/>
                        <a:pt x="26980" y="12208"/>
                        <a:pt x="27210" y="12446"/>
                      </a:cubicBezTo>
                      <a:cubicBezTo>
                        <a:pt x="27433" y="12684"/>
                        <a:pt x="27306" y="13200"/>
                        <a:pt x="26901" y="13430"/>
                      </a:cubicBezTo>
                      <a:cubicBezTo>
                        <a:pt x="26861" y="13462"/>
                        <a:pt x="26861" y="13565"/>
                        <a:pt x="26877" y="13700"/>
                      </a:cubicBezTo>
                      <a:cubicBezTo>
                        <a:pt x="26877" y="13700"/>
                        <a:pt x="26790" y="13843"/>
                        <a:pt x="26409" y="13859"/>
                      </a:cubicBezTo>
                      <a:cubicBezTo>
                        <a:pt x="26218" y="13863"/>
                        <a:pt x="25905" y="13865"/>
                        <a:pt x="25562" y="13865"/>
                      </a:cubicBezTo>
                      <a:cubicBezTo>
                        <a:pt x="25220" y="13865"/>
                        <a:pt x="24849" y="13863"/>
                        <a:pt x="24543" y="13859"/>
                      </a:cubicBezTo>
                      <a:cubicBezTo>
                        <a:pt x="24172" y="13849"/>
                        <a:pt x="23878" y="13830"/>
                        <a:pt x="23554" y="13830"/>
                      </a:cubicBezTo>
                      <a:cubicBezTo>
                        <a:pt x="23351" y="13830"/>
                        <a:pt x="23137" y="13837"/>
                        <a:pt x="22885" y="13859"/>
                      </a:cubicBezTo>
                      <a:cubicBezTo>
                        <a:pt x="22489" y="13887"/>
                        <a:pt x="22203" y="13927"/>
                        <a:pt x="21982" y="13927"/>
                      </a:cubicBezTo>
                      <a:cubicBezTo>
                        <a:pt x="21834" y="13927"/>
                        <a:pt x="21716" y="13910"/>
                        <a:pt x="21615" y="13859"/>
                      </a:cubicBezTo>
                      <a:cubicBezTo>
                        <a:pt x="21368" y="13724"/>
                        <a:pt x="21416" y="13557"/>
                        <a:pt x="20995" y="13430"/>
                      </a:cubicBezTo>
                      <a:cubicBezTo>
                        <a:pt x="20559" y="13303"/>
                        <a:pt x="20130" y="13144"/>
                        <a:pt x="19710" y="12962"/>
                      </a:cubicBezTo>
                      <a:cubicBezTo>
                        <a:pt x="19186" y="12708"/>
                        <a:pt x="18567" y="12533"/>
                        <a:pt x="18828" y="12382"/>
                      </a:cubicBezTo>
                      <a:cubicBezTo>
                        <a:pt x="19090" y="12224"/>
                        <a:pt x="19344" y="12081"/>
                        <a:pt x="19440" y="11946"/>
                      </a:cubicBezTo>
                      <a:cubicBezTo>
                        <a:pt x="19531" y="11827"/>
                        <a:pt x="19914" y="11701"/>
                        <a:pt x="20364" y="11701"/>
                      </a:cubicBezTo>
                      <a:close/>
                      <a:moveTo>
                        <a:pt x="39491" y="11701"/>
                      </a:moveTo>
                      <a:cubicBezTo>
                        <a:pt x="39550" y="11701"/>
                        <a:pt x="39611" y="11703"/>
                        <a:pt x="39672" y="11708"/>
                      </a:cubicBezTo>
                      <a:lnTo>
                        <a:pt x="39672" y="11716"/>
                      </a:lnTo>
                      <a:cubicBezTo>
                        <a:pt x="40196" y="11755"/>
                        <a:pt x="41006" y="12009"/>
                        <a:pt x="41982" y="12017"/>
                      </a:cubicBezTo>
                      <a:cubicBezTo>
                        <a:pt x="42004" y="12017"/>
                        <a:pt x="42026" y="12018"/>
                        <a:pt x="42048" y="12018"/>
                      </a:cubicBezTo>
                      <a:cubicBezTo>
                        <a:pt x="42817" y="12018"/>
                        <a:pt x="43660" y="11913"/>
                        <a:pt x="44300" y="11913"/>
                      </a:cubicBezTo>
                      <a:cubicBezTo>
                        <a:pt x="44466" y="11913"/>
                        <a:pt x="44618" y="11920"/>
                        <a:pt x="44752" y="11938"/>
                      </a:cubicBezTo>
                      <a:cubicBezTo>
                        <a:pt x="45411" y="12017"/>
                        <a:pt x="46165" y="12216"/>
                        <a:pt x="46419" y="12446"/>
                      </a:cubicBezTo>
                      <a:cubicBezTo>
                        <a:pt x="46673" y="12684"/>
                        <a:pt x="46610" y="13208"/>
                        <a:pt x="46245" y="13438"/>
                      </a:cubicBezTo>
                      <a:cubicBezTo>
                        <a:pt x="46197" y="13462"/>
                        <a:pt x="46221" y="13565"/>
                        <a:pt x="46253" y="13708"/>
                      </a:cubicBezTo>
                      <a:cubicBezTo>
                        <a:pt x="46253" y="13708"/>
                        <a:pt x="46189" y="13843"/>
                        <a:pt x="45808" y="13859"/>
                      </a:cubicBezTo>
                      <a:cubicBezTo>
                        <a:pt x="45618" y="13867"/>
                        <a:pt x="45304" y="13871"/>
                        <a:pt x="44962" y="13871"/>
                      </a:cubicBezTo>
                      <a:cubicBezTo>
                        <a:pt x="44619" y="13871"/>
                        <a:pt x="44248" y="13867"/>
                        <a:pt x="43943" y="13859"/>
                      </a:cubicBezTo>
                      <a:cubicBezTo>
                        <a:pt x="43566" y="13849"/>
                        <a:pt x="43268" y="13830"/>
                        <a:pt x="42942" y="13830"/>
                      </a:cubicBezTo>
                      <a:cubicBezTo>
                        <a:pt x="42739" y="13830"/>
                        <a:pt x="42526" y="13837"/>
                        <a:pt x="42276" y="13859"/>
                      </a:cubicBezTo>
                      <a:cubicBezTo>
                        <a:pt x="41893" y="13892"/>
                        <a:pt x="41617" y="13930"/>
                        <a:pt x="41400" y="13930"/>
                      </a:cubicBezTo>
                      <a:cubicBezTo>
                        <a:pt x="41248" y="13930"/>
                        <a:pt x="41125" y="13911"/>
                        <a:pt x="41014" y="13859"/>
                      </a:cubicBezTo>
                      <a:cubicBezTo>
                        <a:pt x="40744" y="13732"/>
                        <a:pt x="40776" y="13565"/>
                        <a:pt x="40339" y="13430"/>
                      </a:cubicBezTo>
                      <a:cubicBezTo>
                        <a:pt x="39879" y="13303"/>
                        <a:pt x="39426" y="13144"/>
                        <a:pt x="38990" y="12962"/>
                      </a:cubicBezTo>
                      <a:cubicBezTo>
                        <a:pt x="38434" y="12708"/>
                        <a:pt x="37799" y="12533"/>
                        <a:pt x="38037" y="12382"/>
                      </a:cubicBezTo>
                      <a:cubicBezTo>
                        <a:pt x="38267" y="12232"/>
                        <a:pt x="38513" y="12081"/>
                        <a:pt x="38593" y="11946"/>
                      </a:cubicBezTo>
                      <a:cubicBezTo>
                        <a:pt x="38670" y="11827"/>
                        <a:pt x="39039" y="11701"/>
                        <a:pt x="39491" y="11701"/>
                      </a:cubicBezTo>
                      <a:close/>
                      <a:moveTo>
                        <a:pt x="9987" y="12677"/>
                      </a:moveTo>
                      <a:cubicBezTo>
                        <a:pt x="10217" y="12677"/>
                        <a:pt x="10391" y="12704"/>
                        <a:pt x="10462" y="12755"/>
                      </a:cubicBezTo>
                      <a:cubicBezTo>
                        <a:pt x="10629" y="12882"/>
                        <a:pt x="10486" y="13422"/>
                        <a:pt x="10486" y="13422"/>
                      </a:cubicBezTo>
                      <a:cubicBezTo>
                        <a:pt x="10446" y="13787"/>
                        <a:pt x="9748" y="13787"/>
                        <a:pt x="9557" y="13954"/>
                      </a:cubicBezTo>
                      <a:cubicBezTo>
                        <a:pt x="9518" y="13994"/>
                        <a:pt x="9478" y="14033"/>
                        <a:pt x="9430" y="14073"/>
                      </a:cubicBezTo>
                      <a:cubicBezTo>
                        <a:pt x="9395" y="14111"/>
                        <a:pt x="9264" y="14126"/>
                        <a:pt x="9090" y="14126"/>
                      </a:cubicBezTo>
                      <a:cubicBezTo>
                        <a:pt x="8790" y="14126"/>
                        <a:pt x="8362" y="14081"/>
                        <a:pt x="8081" y="14025"/>
                      </a:cubicBezTo>
                      <a:cubicBezTo>
                        <a:pt x="7637" y="13938"/>
                        <a:pt x="7637" y="13740"/>
                        <a:pt x="7914" y="13430"/>
                      </a:cubicBezTo>
                      <a:cubicBezTo>
                        <a:pt x="7914" y="13430"/>
                        <a:pt x="8176" y="13017"/>
                        <a:pt x="8875" y="12835"/>
                      </a:cubicBezTo>
                      <a:cubicBezTo>
                        <a:pt x="9274" y="12726"/>
                        <a:pt x="9681" y="12677"/>
                        <a:pt x="9987" y="12677"/>
                      </a:cubicBezTo>
                      <a:close/>
                      <a:moveTo>
                        <a:pt x="29227" y="12678"/>
                      </a:moveTo>
                      <a:cubicBezTo>
                        <a:pt x="29464" y="12678"/>
                        <a:pt x="29647" y="12708"/>
                        <a:pt x="29727" y="12763"/>
                      </a:cubicBezTo>
                      <a:cubicBezTo>
                        <a:pt x="29917" y="12882"/>
                        <a:pt x="29846" y="13430"/>
                        <a:pt x="29846" y="13430"/>
                      </a:cubicBezTo>
                      <a:cubicBezTo>
                        <a:pt x="29854" y="13787"/>
                        <a:pt x="29147" y="13787"/>
                        <a:pt x="28981" y="13962"/>
                      </a:cubicBezTo>
                      <a:cubicBezTo>
                        <a:pt x="28949" y="13994"/>
                        <a:pt x="28909" y="14033"/>
                        <a:pt x="28869" y="14081"/>
                      </a:cubicBezTo>
                      <a:cubicBezTo>
                        <a:pt x="28839" y="14115"/>
                        <a:pt x="28717" y="14129"/>
                        <a:pt x="28552" y="14129"/>
                      </a:cubicBezTo>
                      <a:cubicBezTo>
                        <a:pt x="28249" y="14129"/>
                        <a:pt x="27802" y="14082"/>
                        <a:pt x="27504" y="14025"/>
                      </a:cubicBezTo>
                      <a:cubicBezTo>
                        <a:pt x="27052" y="13938"/>
                        <a:pt x="27028" y="13740"/>
                        <a:pt x="27266" y="13430"/>
                      </a:cubicBezTo>
                      <a:cubicBezTo>
                        <a:pt x="27266" y="13430"/>
                        <a:pt x="27472" y="13017"/>
                        <a:pt x="28147" y="12835"/>
                      </a:cubicBezTo>
                      <a:cubicBezTo>
                        <a:pt x="28527" y="12728"/>
                        <a:pt x="28922" y="12678"/>
                        <a:pt x="29227" y="12678"/>
                      </a:cubicBezTo>
                      <a:close/>
                      <a:moveTo>
                        <a:pt x="48494" y="12677"/>
                      </a:moveTo>
                      <a:cubicBezTo>
                        <a:pt x="48725" y="12677"/>
                        <a:pt x="48906" y="12704"/>
                        <a:pt x="48991" y="12755"/>
                      </a:cubicBezTo>
                      <a:cubicBezTo>
                        <a:pt x="49197" y="12882"/>
                        <a:pt x="49189" y="13422"/>
                        <a:pt x="49189" y="13422"/>
                      </a:cubicBezTo>
                      <a:cubicBezTo>
                        <a:pt x="49245" y="13787"/>
                        <a:pt x="48546" y="13787"/>
                        <a:pt x="48396" y="13954"/>
                      </a:cubicBezTo>
                      <a:cubicBezTo>
                        <a:pt x="48372" y="14002"/>
                        <a:pt x="48340" y="14041"/>
                        <a:pt x="48300" y="14081"/>
                      </a:cubicBezTo>
                      <a:cubicBezTo>
                        <a:pt x="48275" y="14117"/>
                        <a:pt x="48157" y="14132"/>
                        <a:pt x="47994" y="14132"/>
                      </a:cubicBezTo>
                      <a:cubicBezTo>
                        <a:pt x="47693" y="14132"/>
                        <a:pt x="47239" y="14082"/>
                        <a:pt x="46935" y="14025"/>
                      </a:cubicBezTo>
                      <a:cubicBezTo>
                        <a:pt x="46467" y="13930"/>
                        <a:pt x="46419" y="13740"/>
                        <a:pt x="46618" y="13430"/>
                      </a:cubicBezTo>
                      <a:cubicBezTo>
                        <a:pt x="46618" y="13430"/>
                        <a:pt x="46768" y="13017"/>
                        <a:pt x="47419" y="12835"/>
                      </a:cubicBezTo>
                      <a:cubicBezTo>
                        <a:pt x="47791" y="12726"/>
                        <a:pt x="48187" y="12677"/>
                        <a:pt x="48494" y="12677"/>
                      </a:cubicBezTo>
                      <a:close/>
                      <a:moveTo>
                        <a:pt x="67753" y="12681"/>
                      </a:moveTo>
                      <a:cubicBezTo>
                        <a:pt x="67981" y="12681"/>
                        <a:pt x="68163" y="12709"/>
                        <a:pt x="68255" y="12763"/>
                      </a:cubicBezTo>
                      <a:lnTo>
                        <a:pt x="68271" y="12771"/>
                      </a:lnTo>
                      <a:cubicBezTo>
                        <a:pt x="68493" y="12898"/>
                        <a:pt x="68557" y="13438"/>
                        <a:pt x="68557" y="13438"/>
                      </a:cubicBezTo>
                      <a:cubicBezTo>
                        <a:pt x="68652" y="13795"/>
                        <a:pt x="67962" y="13795"/>
                        <a:pt x="67835" y="13970"/>
                      </a:cubicBezTo>
                      <a:cubicBezTo>
                        <a:pt x="67803" y="14002"/>
                        <a:pt x="67779" y="14041"/>
                        <a:pt x="67755" y="14089"/>
                      </a:cubicBezTo>
                      <a:cubicBezTo>
                        <a:pt x="67734" y="14121"/>
                        <a:pt x="67624" y="14134"/>
                        <a:pt x="67470" y="14134"/>
                      </a:cubicBezTo>
                      <a:cubicBezTo>
                        <a:pt x="67166" y="14134"/>
                        <a:pt x="66690" y="14083"/>
                        <a:pt x="66374" y="14025"/>
                      </a:cubicBezTo>
                      <a:cubicBezTo>
                        <a:pt x="65898" y="13938"/>
                        <a:pt x="65818" y="13740"/>
                        <a:pt x="65977" y="13430"/>
                      </a:cubicBezTo>
                      <a:cubicBezTo>
                        <a:pt x="65977" y="13430"/>
                        <a:pt x="66072" y="13025"/>
                        <a:pt x="66707" y="12835"/>
                      </a:cubicBezTo>
                      <a:cubicBezTo>
                        <a:pt x="67065" y="12731"/>
                        <a:pt x="67449" y="12681"/>
                        <a:pt x="67753" y="12681"/>
                      </a:cubicBezTo>
                      <a:close/>
                      <a:moveTo>
                        <a:pt x="37119" y="12410"/>
                      </a:moveTo>
                      <a:cubicBezTo>
                        <a:pt x="37200" y="12410"/>
                        <a:pt x="37376" y="12434"/>
                        <a:pt x="37640" y="12597"/>
                      </a:cubicBezTo>
                      <a:cubicBezTo>
                        <a:pt x="38021" y="12819"/>
                        <a:pt x="38466" y="12970"/>
                        <a:pt x="39045" y="13160"/>
                      </a:cubicBezTo>
                      <a:cubicBezTo>
                        <a:pt x="39355" y="13271"/>
                        <a:pt x="39672" y="13359"/>
                        <a:pt x="39990" y="13430"/>
                      </a:cubicBezTo>
                      <a:cubicBezTo>
                        <a:pt x="39990" y="13430"/>
                        <a:pt x="40665" y="13589"/>
                        <a:pt x="40601" y="13906"/>
                      </a:cubicBezTo>
                      <a:cubicBezTo>
                        <a:pt x="40538" y="14224"/>
                        <a:pt x="39958" y="14279"/>
                        <a:pt x="39331" y="14279"/>
                      </a:cubicBezTo>
                      <a:cubicBezTo>
                        <a:pt x="38712" y="14279"/>
                        <a:pt x="37878" y="14279"/>
                        <a:pt x="37696" y="14240"/>
                      </a:cubicBezTo>
                      <a:cubicBezTo>
                        <a:pt x="37497" y="14192"/>
                        <a:pt x="37283" y="14168"/>
                        <a:pt x="37069" y="14168"/>
                      </a:cubicBezTo>
                      <a:cubicBezTo>
                        <a:pt x="37069" y="14168"/>
                        <a:pt x="36227" y="14176"/>
                        <a:pt x="35648" y="14248"/>
                      </a:cubicBezTo>
                      <a:cubicBezTo>
                        <a:pt x="35648" y="14248"/>
                        <a:pt x="35243" y="14248"/>
                        <a:pt x="35219" y="14168"/>
                      </a:cubicBezTo>
                      <a:cubicBezTo>
                        <a:pt x="35204" y="14081"/>
                        <a:pt x="35259" y="14010"/>
                        <a:pt x="35434" y="13906"/>
                      </a:cubicBezTo>
                      <a:cubicBezTo>
                        <a:pt x="35608" y="13779"/>
                        <a:pt x="35751" y="13621"/>
                        <a:pt x="35854" y="13430"/>
                      </a:cubicBezTo>
                      <a:cubicBezTo>
                        <a:pt x="35981" y="13216"/>
                        <a:pt x="36061" y="12986"/>
                        <a:pt x="36100" y="12740"/>
                      </a:cubicBezTo>
                      <a:cubicBezTo>
                        <a:pt x="36164" y="12470"/>
                        <a:pt x="37069" y="12414"/>
                        <a:pt x="37069" y="12414"/>
                      </a:cubicBezTo>
                      <a:cubicBezTo>
                        <a:pt x="37069" y="12414"/>
                        <a:pt x="37086" y="12410"/>
                        <a:pt x="37119" y="12410"/>
                      </a:cubicBezTo>
                      <a:close/>
                      <a:moveTo>
                        <a:pt x="56335" y="12410"/>
                      </a:moveTo>
                      <a:cubicBezTo>
                        <a:pt x="56415" y="12410"/>
                        <a:pt x="56594" y="12434"/>
                        <a:pt x="56881" y="12597"/>
                      </a:cubicBezTo>
                      <a:cubicBezTo>
                        <a:pt x="57286" y="12827"/>
                        <a:pt x="57746" y="12970"/>
                        <a:pt x="58349" y="13160"/>
                      </a:cubicBezTo>
                      <a:cubicBezTo>
                        <a:pt x="58960" y="13359"/>
                        <a:pt x="59334" y="13430"/>
                        <a:pt x="59334" y="13430"/>
                      </a:cubicBezTo>
                      <a:cubicBezTo>
                        <a:pt x="59334" y="13430"/>
                        <a:pt x="60032" y="13589"/>
                        <a:pt x="60008" y="13906"/>
                      </a:cubicBezTo>
                      <a:cubicBezTo>
                        <a:pt x="59984" y="14224"/>
                        <a:pt x="59413" y="14279"/>
                        <a:pt x="58786" y="14279"/>
                      </a:cubicBezTo>
                      <a:cubicBezTo>
                        <a:pt x="58159" y="14272"/>
                        <a:pt x="57325" y="14279"/>
                        <a:pt x="57143" y="14240"/>
                      </a:cubicBezTo>
                      <a:lnTo>
                        <a:pt x="57151" y="14240"/>
                      </a:lnTo>
                      <a:cubicBezTo>
                        <a:pt x="56944" y="14192"/>
                        <a:pt x="56730" y="14168"/>
                        <a:pt x="56516" y="14168"/>
                      </a:cubicBezTo>
                      <a:cubicBezTo>
                        <a:pt x="56516" y="14168"/>
                        <a:pt x="55674" y="14176"/>
                        <a:pt x="55111" y="14248"/>
                      </a:cubicBezTo>
                      <a:cubicBezTo>
                        <a:pt x="55111" y="14248"/>
                        <a:pt x="54698" y="14248"/>
                        <a:pt x="54666" y="14168"/>
                      </a:cubicBezTo>
                      <a:cubicBezTo>
                        <a:pt x="54642" y="14089"/>
                        <a:pt x="54690" y="14010"/>
                        <a:pt x="54849" y="13906"/>
                      </a:cubicBezTo>
                      <a:cubicBezTo>
                        <a:pt x="55008" y="13803"/>
                        <a:pt x="55174" y="13517"/>
                        <a:pt x="55206" y="13430"/>
                      </a:cubicBezTo>
                      <a:cubicBezTo>
                        <a:pt x="55301" y="13216"/>
                        <a:pt x="55357" y="12978"/>
                        <a:pt x="55365" y="12740"/>
                      </a:cubicBezTo>
                      <a:cubicBezTo>
                        <a:pt x="55389" y="12470"/>
                        <a:pt x="56286" y="12414"/>
                        <a:pt x="56286" y="12414"/>
                      </a:cubicBezTo>
                      <a:cubicBezTo>
                        <a:pt x="56286" y="12414"/>
                        <a:pt x="56302" y="12410"/>
                        <a:pt x="56335" y="12410"/>
                      </a:cubicBezTo>
                      <a:close/>
                      <a:moveTo>
                        <a:pt x="17904" y="12418"/>
                      </a:moveTo>
                      <a:cubicBezTo>
                        <a:pt x="17985" y="12418"/>
                        <a:pt x="18161" y="12442"/>
                        <a:pt x="18408" y="12605"/>
                      </a:cubicBezTo>
                      <a:cubicBezTo>
                        <a:pt x="18757" y="12835"/>
                        <a:pt x="19170" y="12978"/>
                        <a:pt x="19733" y="13168"/>
                      </a:cubicBezTo>
                      <a:cubicBezTo>
                        <a:pt x="20027" y="13279"/>
                        <a:pt x="20337" y="13367"/>
                        <a:pt x="20638" y="13438"/>
                      </a:cubicBezTo>
                      <a:cubicBezTo>
                        <a:pt x="20638" y="13438"/>
                        <a:pt x="21297" y="13597"/>
                        <a:pt x="21194" y="13914"/>
                      </a:cubicBezTo>
                      <a:cubicBezTo>
                        <a:pt x="21083" y="14232"/>
                        <a:pt x="20495" y="14287"/>
                        <a:pt x="19876" y="14287"/>
                      </a:cubicBezTo>
                      <a:cubicBezTo>
                        <a:pt x="19249" y="14279"/>
                        <a:pt x="18416" y="14287"/>
                        <a:pt x="18241" y="14248"/>
                      </a:cubicBezTo>
                      <a:lnTo>
                        <a:pt x="18249" y="14248"/>
                      </a:lnTo>
                      <a:cubicBezTo>
                        <a:pt x="18043" y="14200"/>
                        <a:pt x="17836" y="14176"/>
                        <a:pt x="17630" y="14176"/>
                      </a:cubicBezTo>
                      <a:cubicBezTo>
                        <a:pt x="17630" y="14176"/>
                        <a:pt x="16789" y="14184"/>
                        <a:pt x="16201" y="14256"/>
                      </a:cubicBezTo>
                      <a:cubicBezTo>
                        <a:pt x="16201" y="14256"/>
                        <a:pt x="15788" y="14256"/>
                        <a:pt x="15780" y="14176"/>
                      </a:cubicBezTo>
                      <a:cubicBezTo>
                        <a:pt x="15773" y="14097"/>
                        <a:pt x="15844" y="14018"/>
                        <a:pt x="16027" y="13914"/>
                      </a:cubicBezTo>
                      <a:cubicBezTo>
                        <a:pt x="16217" y="13787"/>
                        <a:pt x="16384" y="13629"/>
                        <a:pt x="16511" y="13438"/>
                      </a:cubicBezTo>
                      <a:cubicBezTo>
                        <a:pt x="16662" y="13232"/>
                        <a:pt x="16773" y="12994"/>
                        <a:pt x="16844" y="12748"/>
                      </a:cubicBezTo>
                      <a:cubicBezTo>
                        <a:pt x="16947" y="12478"/>
                        <a:pt x="17852" y="12422"/>
                        <a:pt x="17852" y="12422"/>
                      </a:cubicBezTo>
                      <a:cubicBezTo>
                        <a:pt x="17852" y="12422"/>
                        <a:pt x="17870" y="12418"/>
                        <a:pt x="17904" y="12418"/>
                      </a:cubicBezTo>
                      <a:close/>
                      <a:moveTo>
                        <a:pt x="30170" y="11535"/>
                      </a:moveTo>
                      <a:cubicBezTo>
                        <a:pt x="30428" y="11535"/>
                        <a:pt x="30696" y="11570"/>
                        <a:pt x="30957" y="11636"/>
                      </a:cubicBezTo>
                      <a:cubicBezTo>
                        <a:pt x="31679" y="11819"/>
                        <a:pt x="31870" y="11898"/>
                        <a:pt x="33251" y="11970"/>
                      </a:cubicBezTo>
                      <a:cubicBezTo>
                        <a:pt x="34632" y="12033"/>
                        <a:pt x="35481" y="12144"/>
                        <a:pt x="35672" y="12398"/>
                      </a:cubicBezTo>
                      <a:cubicBezTo>
                        <a:pt x="35870" y="12652"/>
                        <a:pt x="35664" y="13430"/>
                        <a:pt x="35664" y="13430"/>
                      </a:cubicBezTo>
                      <a:cubicBezTo>
                        <a:pt x="35585" y="13629"/>
                        <a:pt x="35450" y="13803"/>
                        <a:pt x="35275" y="13930"/>
                      </a:cubicBezTo>
                      <a:cubicBezTo>
                        <a:pt x="34918" y="14176"/>
                        <a:pt x="34513" y="14351"/>
                        <a:pt x="34084" y="14446"/>
                      </a:cubicBezTo>
                      <a:cubicBezTo>
                        <a:pt x="33973" y="14470"/>
                        <a:pt x="33862" y="14494"/>
                        <a:pt x="33751" y="14518"/>
                      </a:cubicBezTo>
                      <a:cubicBezTo>
                        <a:pt x="33378" y="14637"/>
                        <a:pt x="33394" y="14716"/>
                        <a:pt x="32910" y="14780"/>
                      </a:cubicBezTo>
                      <a:cubicBezTo>
                        <a:pt x="32513" y="14835"/>
                        <a:pt x="32124" y="14867"/>
                        <a:pt x="31727" y="14875"/>
                      </a:cubicBezTo>
                      <a:lnTo>
                        <a:pt x="31671" y="14875"/>
                      </a:lnTo>
                      <a:cubicBezTo>
                        <a:pt x="30925" y="14811"/>
                        <a:pt x="29735" y="14859"/>
                        <a:pt x="29314" y="14740"/>
                      </a:cubicBezTo>
                      <a:cubicBezTo>
                        <a:pt x="28901" y="14621"/>
                        <a:pt x="28719" y="14399"/>
                        <a:pt x="29211" y="14089"/>
                      </a:cubicBezTo>
                      <a:cubicBezTo>
                        <a:pt x="29711" y="13779"/>
                        <a:pt x="30203" y="13859"/>
                        <a:pt x="30147" y="13438"/>
                      </a:cubicBezTo>
                      <a:cubicBezTo>
                        <a:pt x="30108" y="13263"/>
                        <a:pt x="30116" y="13089"/>
                        <a:pt x="30171" y="12922"/>
                      </a:cubicBezTo>
                      <a:cubicBezTo>
                        <a:pt x="30266" y="12700"/>
                        <a:pt x="30092" y="12636"/>
                        <a:pt x="29806" y="12557"/>
                      </a:cubicBezTo>
                      <a:cubicBezTo>
                        <a:pt x="29520" y="12478"/>
                        <a:pt x="28592" y="12311"/>
                        <a:pt x="29020" y="11906"/>
                      </a:cubicBezTo>
                      <a:cubicBezTo>
                        <a:pt x="29294" y="11647"/>
                        <a:pt x="29714" y="11535"/>
                        <a:pt x="30170" y="11535"/>
                      </a:cubicBezTo>
                      <a:close/>
                      <a:moveTo>
                        <a:pt x="11069" y="11535"/>
                      </a:moveTo>
                      <a:cubicBezTo>
                        <a:pt x="11327" y="11535"/>
                        <a:pt x="11592" y="11570"/>
                        <a:pt x="11843" y="11636"/>
                      </a:cubicBezTo>
                      <a:cubicBezTo>
                        <a:pt x="12542" y="11819"/>
                        <a:pt x="12725" y="11898"/>
                        <a:pt x="14098" y="11970"/>
                      </a:cubicBezTo>
                      <a:cubicBezTo>
                        <a:pt x="15463" y="12033"/>
                        <a:pt x="16296" y="12144"/>
                        <a:pt x="16463" y="12398"/>
                      </a:cubicBezTo>
                      <a:cubicBezTo>
                        <a:pt x="16622" y="12652"/>
                        <a:pt x="16320" y="13430"/>
                        <a:pt x="16320" y="13430"/>
                      </a:cubicBezTo>
                      <a:cubicBezTo>
                        <a:pt x="16209" y="13629"/>
                        <a:pt x="16058" y="13803"/>
                        <a:pt x="15868" y="13930"/>
                      </a:cubicBezTo>
                      <a:cubicBezTo>
                        <a:pt x="15479" y="14168"/>
                        <a:pt x="15050" y="14351"/>
                        <a:pt x="14606" y="14454"/>
                      </a:cubicBezTo>
                      <a:cubicBezTo>
                        <a:pt x="14487" y="14470"/>
                        <a:pt x="14376" y="14494"/>
                        <a:pt x="14264" y="14526"/>
                      </a:cubicBezTo>
                      <a:cubicBezTo>
                        <a:pt x="13868" y="14637"/>
                        <a:pt x="13875" y="14724"/>
                        <a:pt x="13383" y="14780"/>
                      </a:cubicBezTo>
                      <a:cubicBezTo>
                        <a:pt x="12986" y="14835"/>
                        <a:pt x="12590" y="14867"/>
                        <a:pt x="12193" y="14883"/>
                      </a:cubicBezTo>
                      <a:lnTo>
                        <a:pt x="12201" y="14875"/>
                      </a:lnTo>
                      <a:lnTo>
                        <a:pt x="12137" y="14875"/>
                      </a:lnTo>
                      <a:cubicBezTo>
                        <a:pt x="11399" y="14811"/>
                        <a:pt x="10200" y="14859"/>
                        <a:pt x="9804" y="14740"/>
                      </a:cubicBezTo>
                      <a:cubicBezTo>
                        <a:pt x="9407" y="14613"/>
                        <a:pt x="9240" y="14399"/>
                        <a:pt x="9772" y="14089"/>
                      </a:cubicBezTo>
                      <a:cubicBezTo>
                        <a:pt x="10304" y="13771"/>
                        <a:pt x="10796" y="13859"/>
                        <a:pt x="10796" y="13430"/>
                      </a:cubicBezTo>
                      <a:cubicBezTo>
                        <a:pt x="10780" y="13256"/>
                        <a:pt x="10804" y="13081"/>
                        <a:pt x="10883" y="12922"/>
                      </a:cubicBezTo>
                      <a:cubicBezTo>
                        <a:pt x="11010" y="12700"/>
                        <a:pt x="10835" y="12636"/>
                        <a:pt x="10566" y="12557"/>
                      </a:cubicBezTo>
                      <a:cubicBezTo>
                        <a:pt x="10288" y="12478"/>
                        <a:pt x="9383" y="12311"/>
                        <a:pt x="9867" y="11906"/>
                      </a:cubicBezTo>
                      <a:cubicBezTo>
                        <a:pt x="10177" y="11647"/>
                        <a:pt x="10613" y="11535"/>
                        <a:pt x="11069" y="11535"/>
                      </a:cubicBezTo>
                      <a:close/>
                      <a:moveTo>
                        <a:pt x="49263" y="11535"/>
                      </a:moveTo>
                      <a:cubicBezTo>
                        <a:pt x="49520" y="11535"/>
                        <a:pt x="49793" y="11570"/>
                        <a:pt x="50063" y="11636"/>
                      </a:cubicBezTo>
                      <a:cubicBezTo>
                        <a:pt x="50809" y="11819"/>
                        <a:pt x="51015" y="11898"/>
                        <a:pt x="52404" y="11970"/>
                      </a:cubicBezTo>
                      <a:cubicBezTo>
                        <a:pt x="53793" y="12033"/>
                        <a:pt x="54650" y="12144"/>
                        <a:pt x="54881" y="12398"/>
                      </a:cubicBezTo>
                      <a:cubicBezTo>
                        <a:pt x="55119" y="12652"/>
                        <a:pt x="55016" y="13430"/>
                        <a:pt x="55016" y="13430"/>
                      </a:cubicBezTo>
                      <a:cubicBezTo>
                        <a:pt x="54960" y="13629"/>
                        <a:pt x="54849" y="13803"/>
                        <a:pt x="54690" y="13930"/>
                      </a:cubicBezTo>
                      <a:cubicBezTo>
                        <a:pt x="54428" y="14152"/>
                        <a:pt x="53976" y="14351"/>
                        <a:pt x="53563" y="14454"/>
                      </a:cubicBezTo>
                      <a:cubicBezTo>
                        <a:pt x="53452" y="14470"/>
                        <a:pt x="53349" y="14494"/>
                        <a:pt x="53238" y="14526"/>
                      </a:cubicBezTo>
                      <a:cubicBezTo>
                        <a:pt x="52880" y="14637"/>
                        <a:pt x="52904" y="14724"/>
                        <a:pt x="52428" y="14780"/>
                      </a:cubicBezTo>
                      <a:cubicBezTo>
                        <a:pt x="52039" y="14835"/>
                        <a:pt x="51650" y="14867"/>
                        <a:pt x="51261" y="14883"/>
                      </a:cubicBezTo>
                      <a:lnTo>
                        <a:pt x="51206" y="14875"/>
                      </a:lnTo>
                      <a:cubicBezTo>
                        <a:pt x="50444" y="14811"/>
                        <a:pt x="49261" y="14859"/>
                        <a:pt x="48832" y="14740"/>
                      </a:cubicBezTo>
                      <a:cubicBezTo>
                        <a:pt x="48404" y="14621"/>
                        <a:pt x="48181" y="14399"/>
                        <a:pt x="48634" y="14089"/>
                      </a:cubicBezTo>
                      <a:cubicBezTo>
                        <a:pt x="49078" y="13779"/>
                        <a:pt x="49594" y="13859"/>
                        <a:pt x="49483" y="13430"/>
                      </a:cubicBezTo>
                      <a:cubicBezTo>
                        <a:pt x="49483" y="13430"/>
                        <a:pt x="49372" y="13144"/>
                        <a:pt x="49443" y="12922"/>
                      </a:cubicBezTo>
                      <a:cubicBezTo>
                        <a:pt x="49507" y="12700"/>
                        <a:pt x="49324" y="12636"/>
                        <a:pt x="49023" y="12557"/>
                      </a:cubicBezTo>
                      <a:cubicBezTo>
                        <a:pt x="48729" y="12478"/>
                        <a:pt x="47784" y="12311"/>
                        <a:pt x="48158" y="11906"/>
                      </a:cubicBezTo>
                      <a:cubicBezTo>
                        <a:pt x="48401" y="11647"/>
                        <a:pt x="48807" y="11535"/>
                        <a:pt x="49263" y="11535"/>
                      </a:cubicBezTo>
                      <a:close/>
                      <a:moveTo>
                        <a:pt x="63230" y="13905"/>
                      </a:moveTo>
                      <a:cubicBezTo>
                        <a:pt x="63299" y="13905"/>
                        <a:pt x="63368" y="13906"/>
                        <a:pt x="63437" y="13906"/>
                      </a:cubicBezTo>
                      <a:cubicBezTo>
                        <a:pt x="64787" y="13914"/>
                        <a:pt x="65684" y="13962"/>
                        <a:pt x="66017" y="14025"/>
                      </a:cubicBezTo>
                      <a:lnTo>
                        <a:pt x="66009" y="14025"/>
                      </a:lnTo>
                      <a:cubicBezTo>
                        <a:pt x="66311" y="14097"/>
                        <a:pt x="66628" y="14137"/>
                        <a:pt x="66946" y="14145"/>
                      </a:cubicBezTo>
                      <a:cubicBezTo>
                        <a:pt x="67414" y="14168"/>
                        <a:pt x="67533" y="14327"/>
                        <a:pt x="67541" y="14335"/>
                      </a:cubicBezTo>
                      <a:cubicBezTo>
                        <a:pt x="67390" y="14486"/>
                        <a:pt x="67192" y="14581"/>
                        <a:pt x="66985" y="14621"/>
                      </a:cubicBezTo>
                      <a:cubicBezTo>
                        <a:pt x="66406" y="14748"/>
                        <a:pt x="64993" y="14819"/>
                        <a:pt x="64310" y="14851"/>
                      </a:cubicBezTo>
                      <a:cubicBezTo>
                        <a:pt x="63620" y="14891"/>
                        <a:pt x="63009" y="14891"/>
                        <a:pt x="62270" y="15073"/>
                      </a:cubicBezTo>
                      <a:cubicBezTo>
                        <a:pt x="61532" y="15256"/>
                        <a:pt x="61389" y="15399"/>
                        <a:pt x="60199" y="15430"/>
                      </a:cubicBezTo>
                      <a:cubicBezTo>
                        <a:pt x="60019" y="15435"/>
                        <a:pt x="59852" y="15438"/>
                        <a:pt x="59697" y="15438"/>
                      </a:cubicBezTo>
                      <a:cubicBezTo>
                        <a:pt x="58823" y="15438"/>
                        <a:pt x="58315" y="15344"/>
                        <a:pt x="57944" y="14946"/>
                      </a:cubicBezTo>
                      <a:cubicBezTo>
                        <a:pt x="57841" y="14835"/>
                        <a:pt x="57738" y="14716"/>
                        <a:pt x="57651" y="14589"/>
                      </a:cubicBezTo>
                      <a:cubicBezTo>
                        <a:pt x="57651" y="14589"/>
                        <a:pt x="57540" y="14359"/>
                        <a:pt x="58206" y="14343"/>
                      </a:cubicBezTo>
                      <a:cubicBezTo>
                        <a:pt x="58873" y="14327"/>
                        <a:pt x="59548" y="14375"/>
                        <a:pt x="60080" y="14208"/>
                      </a:cubicBezTo>
                      <a:cubicBezTo>
                        <a:pt x="60584" y="14042"/>
                        <a:pt x="61940" y="13905"/>
                        <a:pt x="63230" y="13905"/>
                      </a:cubicBezTo>
                      <a:close/>
                      <a:moveTo>
                        <a:pt x="24499" y="13906"/>
                      </a:moveTo>
                      <a:cubicBezTo>
                        <a:pt x="24535" y="13906"/>
                        <a:pt x="24571" y="13906"/>
                        <a:pt x="24607" y="13906"/>
                      </a:cubicBezTo>
                      <a:cubicBezTo>
                        <a:pt x="25956" y="13922"/>
                        <a:pt x="26837" y="13970"/>
                        <a:pt x="27155" y="14033"/>
                      </a:cubicBezTo>
                      <a:cubicBezTo>
                        <a:pt x="27449" y="14097"/>
                        <a:pt x="27758" y="14137"/>
                        <a:pt x="28060" y="14152"/>
                      </a:cubicBezTo>
                      <a:cubicBezTo>
                        <a:pt x="28520" y="14176"/>
                        <a:pt x="28600" y="14335"/>
                        <a:pt x="28607" y="14335"/>
                      </a:cubicBezTo>
                      <a:cubicBezTo>
                        <a:pt x="28417" y="14486"/>
                        <a:pt x="28203" y="14581"/>
                        <a:pt x="27972" y="14621"/>
                      </a:cubicBezTo>
                      <a:cubicBezTo>
                        <a:pt x="27361" y="14756"/>
                        <a:pt x="25933" y="14819"/>
                        <a:pt x="25234" y="14859"/>
                      </a:cubicBezTo>
                      <a:cubicBezTo>
                        <a:pt x="24536" y="14891"/>
                        <a:pt x="23932" y="14891"/>
                        <a:pt x="23146" y="15073"/>
                      </a:cubicBezTo>
                      <a:cubicBezTo>
                        <a:pt x="22361" y="15264"/>
                        <a:pt x="22178" y="15407"/>
                        <a:pt x="20980" y="15438"/>
                      </a:cubicBezTo>
                      <a:cubicBezTo>
                        <a:pt x="20807" y="15443"/>
                        <a:pt x="20646" y="15446"/>
                        <a:pt x="20497" y="15446"/>
                      </a:cubicBezTo>
                      <a:cubicBezTo>
                        <a:pt x="19609" y="15446"/>
                        <a:pt x="19117" y="15348"/>
                        <a:pt x="18852" y="14954"/>
                      </a:cubicBezTo>
                      <a:cubicBezTo>
                        <a:pt x="18773" y="14843"/>
                        <a:pt x="18701" y="14716"/>
                        <a:pt x="18638" y="14597"/>
                      </a:cubicBezTo>
                      <a:cubicBezTo>
                        <a:pt x="18638" y="14597"/>
                        <a:pt x="18598" y="14359"/>
                        <a:pt x="19257" y="14343"/>
                      </a:cubicBezTo>
                      <a:cubicBezTo>
                        <a:pt x="19376" y="14340"/>
                        <a:pt x="19494" y="14340"/>
                        <a:pt x="19613" y="14340"/>
                      </a:cubicBezTo>
                      <a:cubicBezTo>
                        <a:pt x="19691" y="14340"/>
                        <a:pt x="19769" y="14340"/>
                        <a:pt x="19846" y="14340"/>
                      </a:cubicBezTo>
                      <a:cubicBezTo>
                        <a:pt x="20310" y="14340"/>
                        <a:pt x="20762" y="14331"/>
                        <a:pt x="21170" y="14208"/>
                      </a:cubicBezTo>
                      <a:cubicBezTo>
                        <a:pt x="21726" y="14046"/>
                        <a:pt x="23178" y="13906"/>
                        <a:pt x="24499" y="13906"/>
                      </a:cubicBezTo>
                      <a:close/>
                      <a:moveTo>
                        <a:pt x="43906" y="13906"/>
                      </a:moveTo>
                      <a:cubicBezTo>
                        <a:pt x="43942" y="13906"/>
                        <a:pt x="43978" y="13906"/>
                        <a:pt x="44014" y="13906"/>
                      </a:cubicBezTo>
                      <a:cubicBezTo>
                        <a:pt x="45356" y="13922"/>
                        <a:pt x="46245" y="13962"/>
                        <a:pt x="46570" y="14033"/>
                      </a:cubicBezTo>
                      <a:lnTo>
                        <a:pt x="46578" y="14033"/>
                      </a:lnTo>
                      <a:cubicBezTo>
                        <a:pt x="46880" y="14097"/>
                        <a:pt x="47189" y="14137"/>
                        <a:pt x="47499" y="14152"/>
                      </a:cubicBezTo>
                      <a:cubicBezTo>
                        <a:pt x="47967" y="14176"/>
                        <a:pt x="48062" y="14335"/>
                        <a:pt x="48070" y="14335"/>
                      </a:cubicBezTo>
                      <a:cubicBezTo>
                        <a:pt x="47896" y="14486"/>
                        <a:pt x="47689" y="14581"/>
                        <a:pt x="47475" y="14621"/>
                      </a:cubicBezTo>
                      <a:cubicBezTo>
                        <a:pt x="46880" y="14756"/>
                        <a:pt x="45451" y="14819"/>
                        <a:pt x="44760" y="14859"/>
                      </a:cubicBezTo>
                      <a:cubicBezTo>
                        <a:pt x="44070" y="14891"/>
                        <a:pt x="43459" y="14891"/>
                        <a:pt x="42697" y="15073"/>
                      </a:cubicBezTo>
                      <a:cubicBezTo>
                        <a:pt x="41935" y="15264"/>
                        <a:pt x="41776" y="15407"/>
                        <a:pt x="40577" y="15438"/>
                      </a:cubicBezTo>
                      <a:cubicBezTo>
                        <a:pt x="40406" y="15443"/>
                        <a:pt x="40246" y="15446"/>
                        <a:pt x="40097" y="15446"/>
                      </a:cubicBezTo>
                      <a:cubicBezTo>
                        <a:pt x="39211" y="15446"/>
                        <a:pt x="38706" y="15348"/>
                        <a:pt x="38386" y="14954"/>
                      </a:cubicBezTo>
                      <a:cubicBezTo>
                        <a:pt x="38299" y="14843"/>
                        <a:pt x="38212" y="14724"/>
                        <a:pt x="38132" y="14597"/>
                      </a:cubicBezTo>
                      <a:cubicBezTo>
                        <a:pt x="38132" y="14597"/>
                        <a:pt x="38053" y="14359"/>
                        <a:pt x="38720" y="14343"/>
                      </a:cubicBezTo>
                      <a:cubicBezTo>
                        <a:pt x="38839" y="14340"/>
                        <a:pt x="38957" y="14340"/>
                        <a:pt x="39075" y="14340"/>
                      </a:cubicBezTo>
                      <a:cubicBezTo>
                        <a:pt x="39153" y="14340"/>
                        <a:pt x="39231" y="14340"/>
                        <a:pt x="39308" y="14340"/>
                      </a:cubicBezTo>
                      <a:cubicBezTo>
                        <a:pt x="39771" y="14340"/>
                        <a:pt x="40218" y="14331"/>
                        <a:pt x="40609" y="14208"/>
                      </a:cubicBezTo>
                      <a:cubicBezTo>
                        <a:pt x="41158" y="14046"/>
                        <a:pt x="42586" y="13906"/>
                        <a:pt x="43906" y="13906"/>
                      </a:cubicBezTo>
                      <a:close/>
                      <a:moveTo>
                        <a:pt x="9265" y="14607"/>
                      </a:moveTo>
                      <a:cubicBezTo>
                        <a:pt x="9449" y="14607"/>
                        <a:pt x="9318" y="14669"/>
                        <a:pt x="9343" y="14843"/>
                      </a:cubicBezTo>
                      <a:cubicBezTo>
                        <a:pt x="9375" y="15073"/>
                        <a:pt x="9264" y="15288"/>
                        <a:pt x="8883" y="15629"/>
                      </a:cubicBezTo>
                      <a:cubicBezTo>
                        <a:pt x="8494" y="15970"/>
                        <a:pt x="7851" y="16248"/>
                        <a:pt x="7208" y="16470"/>
                      </a:cubicBezTo>
                      <a:cubicBezTo>
                        <a:pt x="6557" y="16685"/>
                        <a:pt x="6898" y="16891"/>
                        <a:pt x="6581" y="17002"/>
                      </a:cubicBezTo>
                      <a:cubicBezTo>
                        <a:pt x="6535" y="17017"/>
                        <a:pt x="6492" y="17023"/>
                        <a:pt x="6452" y="17023"/>
                      </a:cubicBezTo>
                      <a:cubicBezTo>
                        <a:pt x="6212" y="17023"/>
                        <a:pt x="6083" y="16784"/>
                        <a:pt x="6001" y="16669"/>
                      </a:cubicBezTo>
                      <a:cubicBezTo>
                        <a:pt x="5906" y="16510"/>
                        <a:pt x="5867" y="16335"/>
                        <a:pt x="5882" y="16153"/>
                      </a:cubicBezTo>
                      <a:cubicBezTo>
                        <a:pt x="5890" y="15938"/>
                        <a:pt x="5851" y="15899"/>
                        <a:pt x="5803" y="15478"/>
                      </a:cubicBezTo>
                      <a:cubicBezTo>
                        <a:pt x="5755" y="15049"/>
                        <a:pt x="5874" y="15018"/>
                        <a:pt x="6494" y="14899"/>
                      </a:cubicBezTo>
                      <a:cubicBezTo>
                        <a:pt x="6724" y="14859"/>
                        <a:pt x="7073" y="14875"/>
                        <a:pt x="7438" y="14819"/>
                      </a:cubicBezTo>
                      <a:cubicBezTo>
                        <a:pt x="7803" y="14764"/>
                        <a:pt x="8510" y="14653"/>
                        <a:pt x="9026" y="14621"/>
                      </a:cubicBezTo>
                      <a:cubicBezTo>
                        <a:pt x="9137" y="14612"/>
                        <a:pt x="9213" y="14607"/>
                        <a:pt x="9265" y="14607"/>
                      </a:cubicBezTo>
                      <a:close/>
                      <a:moveTo>
                        <a:pt x="28768" y="14606"/>
                      </a:moveTo>
                      <a:cubicBezTo>
                        <a:pt x="28944" y="14606"/>
                        <a:pt x="28827" y="14666"/>
                        <a:pt x="28869" y="14843"/>
                      </a:cubicBezTo>
                      <a:cubicBezTo>
                        <a:pt x="28933" y="15073"/>
                        <a:pt x="28846" y="15288"/>
                        <a:pt x="28512" y="15629"/>
                      </a:cubicBezTo>
                      <a:cubicBezTo>
                        <a:pt x="28171" y="15970"/>
                        <a:pt x="27560" y="16248"/>
                        <a:pt x="26941" y="16470"/>
                      </a:cubicBezTo>
                      <a:cubicBezTo>
                        <a:pt x="26329" y="16685"/>
                        <a:pt x="26695" y="16899"/>
                        <a:pt x="26393" y="17002"/>
                      </a:cubicBezTo>
                      <a:cubicBezTo>
                        <a:pt x="26349" y="17017"/>
                        <a:pt x="26307" y="17023"/>
                        <a:pt x="26268" y="17023"/>
                      </a:cubicBezTo>
                      <a:cubicBezTo>
                        <a:pt x="26029" y="17023"/>
                        <a:pt x="25869" y="16784"/>
                        <a:pt x="25774" y="16669"/>
                      </a:cubicBezTo>
                      <a:cubicBezTo>
                        <a:pt x="25655" y="16518"/>
                        <a:pt x="25591" y="16343"/>
                        <a:pt x="25583" y="16153"/>
                      </a:cubicBezTo>
                      <a:cubicBezTo>
                        <a:pt x="25567" y="15946"/>
                        <a:pt x="25520" y="15899"/>
                        <a:pt x="25417" y="15478"/>
                      </a:cubicBezTo>
                      <a:cubicBezTo>
                        <a:pt x="25313" y="15057"/>
                        <a:pt x="25432" y="15018"/>
                        <a:pt x="26036" y="14899"/>
                      </a:cubicBezTo>
                      <a:cubicBezTo>
                        <a:pt x="26258" y="14859"/>
                        <a:pt x="26607" y="14875"/>
                        <a:pt x="26964" y="14819"/>
                      </a:cubicBezTo>
                      <a:cubicBezTo>
                        <a:pt x="27322" y="14764"/>
                        <a:pt x="28020" y="14660"/>
                        <a:pt x="28520" y="14621"/>
                      </a:cubicBezTo>
                      <a:cubicBezTo>
                        <a:pt x="28637" y="14612"/>
                        <a:pt x="28716" y="14606"/>
                        <a:pt x="28768" y="14606"/>
                      </a:cubicBezTo>
                      <a:close/>
                      <a:moveTo>
                        <a:pt x="48259" y="14607"/>
                      </a:moveTo>
                      <a:cubicBezTo>
                        <a:pt x="48444" y="14607"/>
                        <a:pt x="48329" y="14669"/>
                        <a:pt x="48404" y="14843"/>
                      </a:cubicBezTo>
                      <a:cubicBezTo>
                        <a:pt x="48491" y="15073"/>
                        <a:pt x="48435" y="15288"/>
                        <a:pt x="48142" y="15629"/>
                      </a:cubicBezTo>
                      <a:cubicBezTo>
                        <a:pt x="47848" y="15970"/>
                        <a:pt x="47276" y="16248"/>
                        <a:pt x="46689" y="16470"/>
                      </a:cubicBezTo>
                      <a:cubicBezTo>
                        <a:pt x="46094" y="16685"/>
                        <a:pt x="46491" y="16891"/>
                        <a:pt x="46197" y="17002"/>
                      </a:cubicBezTo>
                      <a:cubicBezTo>
                        <a:pt x="46156" y="17017"/>
                        <a:pt x="46117" y="17023"/>
                        <a:pt x="46078" y="17023"/>
                      </a:cubicBezTo>
                      <a:cubicBezTo>
                        <a:pt x="45844" y="17023"/>
                        <a:pt x="45647" y="16784"/>
                        <a:pt x="45538" y="16669"/>
                      </a:cubicBezTo>
                      <a:cubicBezTo>
                        <a:pt x="45403" y="16526"/>
                        <a:pt x="45316" y="16343"/>
                        <a:pt x="45284" y="16153"/>
                      </a:cubicBezTo>
                      <a:cubicBezTo>
                        <a:pt x="45237" y="15938"/>
                        <a:pt x="45189" y="15899"/>
                        <a:pt x="45030" y="15478"/>
                      </a:cubicBezTo>
                      <a:cubicBezTo>
                        <a:pt x="44871" y="15049"/>
                        <a:pt x="44983" y="15018"/>
                        <a:pt x="45570" y="14899"/>
                      </a:cubicBezTo>
                      <a:cubicBezTo>
                        <a:pt x="45792" y="14859"/>
                        <a:pt x="46141" y="14875"/>
                        <a:pt x="46491" y="14819"/>
                      </a:cubicBezTo>
                      <a:cubicBezTo>
                        <a:pt x="46848" y="14764"/>
                        <a:pt x="47530" y="14653"/>
                        <a:pt x="48023" y="14621"/>
                      </a:cubicBezTo>
                      <a:cubicBezTo>
                        <a:pt x="48132" y="14612"/>
                        <a:pt x="48207" y="14607"/>
                        <a:pt x="48259" y="14607"/>
                      </a:cubicBezTo>
                      <a:close/>
                      <a:moveTo>
                        <a:pt x="67780" y="14606"/>
                      </a:moveTo>
                      <a:cubicBezTo>
                        <a:pt x="67949" y="14606"/>
                        <a:pt x="67838" y="14666"/>
                        <a:pt x="67930" y="14843"/>
                      </a:cubicBezTo>
                      <a:lnTo>
                        <a:pt x="67954" y="14843"/>
                      </a:lnTo>
                      <a:cubicBezTo>
                        <a:pt x="68073" y="15073"/>
                        <a:pt x="68041" y="15288"/>
                        <a:pt x="67795" y="15629"/>
                      </a:cubicBezTo>
                      <a:cubicBezTo>
                        <a:pt x="67541" y="15978"/>
                        <a:pt x="67009" y="16256"/>
                        <a:pt x="66446" y="16470"/>
                      </a:cubicBezTo>
                      <a:cubicBezTo>
                        <a:pt x="65882" y="16692"/>
                        <a:pt x="66303" y="16899"/>
                        <a:pt x="66025" y="17002"/>
                      </a:cubicBezTo>
                      <a:cubicBezTo>
                        <a:pt x="65985" y="17017"/>
                        <a:pt x="65946" y="17023"/>
                        <a:pt x="65907" y="17023"/>
                      </a:cubicBezTo>
                      <a:cubicBezTo>
                        <a:pt x="65671" y="17023"/>
                        <a:pt x="65448" y="16784"/>
                        <a:pt x="65318" y="16669"/>
                      </a:cubicBezTo>
                      <a:cubicBezTo>
                        <a:pt x="65176" y="16526"/>
                        <a:pt x="65064" y="16351"/>
                        <a:pt x="65001" y="16161"/>
                      </a:cubicBezTo>
                      <a:cubicBezTo>
                        <a:pt x="64929" y="15946"/>
                        <a:pt x="64874" y="15899"/>
                        <a:pt x="64660" y="15478"/>
                      </a:cubicBezTo>
                      <a:cubicBezTo>
                        <a:pt x="64445" y="15057"/>
                        <a:pt x="64556" y="15018"/>
                        <a:pt x="65128" y="14907"/>
                      </a:cubicBezTo>
                      <a:cubicBezTo>
                        <a:pt x="65342" y="14859"/>
                        <a:pt x="65691" y="14875"/>
                        <a:pt x="66041" y="14819"/>
                      </a:cubicBezTo>
                      <a:cubicBezTo>
                        <a:pt x="66382" y="14764"/>
                        <a:pt x="67057" y="14660"/>
                        <a:pt x="67541" y="14621"/>
                      </a:cubicBezTo>
                      <a:cubicBezTo>
                        <a:pt x="67654" y="14612"/>
                        <a:pt x="67730" y="14606"/>
                        <a:pt x="67780" y="14606"/>
                      </a:cubicBezTo>
                      <a:close/>
                      <a:moveTo>
                        <a:pt x="17532" y="14239"/>
                      </a:moveTo>
                      <a:cubicBezTo>
                        <a:pt x="17563" y="14239"/>
                        <a:pt x="17593" y="14239"/>
                        <a:pt x="17622" y="14240"/>
                      </a:cubicBezTo>
                      <a:cubicBezTo>
                        <a:pt x="17622" y="14240"/>
                        <a:pt x="18297" y="14272"/>
                        <a:pt x="18352" y="14518"/>
                      </a:cubicBezTo>
                      <a:cubicBezTo>
                        <a:pt x="18416" y="14772"/>
                        <a:pt x="18400" y="15184"/>
                        <a:pt x="18971" y="15486"/>
                      </a:cubicBezTo>
                      <a:cubicBezTo>
                        <a:pt x="19535" y="15788"/>
                        <a:pt x="20146" y="15835"/>
                        <a:pt x="20210" y="16240"/>
                      </a:cubicBezTo>
                      <a:cubicBezTo>
                        <a:pt x="20273" y="16645"/>
                        <a:pt x="20122" y="17050"/>
                        <a:pt x="19114" y="17058"/>
                      </a:cubicBezTo>
                      <a:cubicBezTo>
                        <a:pt x="19052" y="17058"/>
                        <a:pt x="18991" y="17059"/>
                        <a:pt x="18929" y="17059"/>
                      </a:cubicBezTo>
                      <a:cubicBezTo>
                        <a:pt x="18378" y="17059"/>
                        <a:pt x="17822" y="17027"/>
                        <a:pt x="17273" y="16970"/>
                      </a:cubicBezTo>
                      <a:cubicBezTo>
                        <a:pt x="17273" y="16970"/>
                        <a:pt x="16296" y="16907"/>
                        <a:pt x="15653" y="16812"/>
                      </a:cubicBezTo>
                      <a:cubicBezTo>
                        <a:pt x="15011" y="16708"/>
                        <a:pt x="14757" y="16550"/>
                        <a:pt x="14757" y="16550"/>
                      </a:cubicBezTo>
                      <a:lnTo>
                        <a:pt x="14741" y="16542"/>
                      </a:lnTo>
                      <a:cubicBezTo>
                        <a:pt x="14249" y="16319"/>
                        <a:pt x="13915" y="16081"/>
                        <a:pt x="13399" y="15875"/>
                      </a:cubicBezTo>
                      <a:cubicBezTo>
                        <a:pt x="12875" y="15676"/>
                        <a:pt x="12986" y="15565"/>
                        <a:pt x="13121" y="15375"/>
                      </a:cubicBezTo>
                      <a:lnTo>
                        <a:pt x="13129" y="15375"/>
                      </a:lnTo>
                      <a:cubicBezTo>
                        <a:pt x="13161" y="15327"/>
                        <a:pt x="13161" y="15272"/>
                        <a:pt x="13137" y="15224"/>
                      </a:cubicBezTo>
                      <a:cubicBezTo>
                        <a:pt x="13137" y="15121"/>
                        <a:pt x="13217" y="14954"/>
                        <a:pt x="13717" y="14772"/>
                      </a:cubicBezTo>
                      <a:cubicBezTo>
                        <a:pt x="14428" y="14524"/>
                        <a:pt x="16389" y="14239"/>
                        <a:pt x="17532" y="14239"/>
                      </a:cubicBezTo>
                      <a:close/>
                      <a:moveTo>
                        <a:pt x="56390" y="14238"/>
                      </a:moveTo>
                      <a:cubicBezTo>
                        <a:pt x="56435" y="14238"/>
                        <a:pt x="56480" y="14239"/>
                        <a:pt x="56524" y="14240"/>
                      </a:cubicBezTo>
                      <a:cubicBezTo>
                        <a:pt x="56524" y="14240"/>
                        <a:pt x="57206" y="14272"/>
                        <a:pt x="57325" y="14518"/>
                      </a:cubicBezTo>
                      <a:cubicBezTo>
                        <a:pt x="57452" y="14764"/>
                        <a:pt x="57548" y="15184"/>
                        <a:pt x="58191" y="15486"/>
                      </a:cubicBezTo>
                      <a:cubicBezTo>
                        <a:pt x="58841" y="15788"/>
                        <a:pt x="59461" y="15835"/>
                        <a:pt x="59627" y="16240"/>
                      </a:cubicBezTo>
                      <a:cubicBezTo>
                        <a:pt x="59802" y="16637"/>
                        <a:pt x="59746" y="17042"/>
                        <a:pt x="58746" y="17058"/>
                      </a:cubicBezTo>
                      <a:cubicBezTo>
                        <a:pt x="58684" y="17058"/>
                        <a:pt x="58621" y="17059"/>
                        <a:pt x="58558" y="17059"/>
                      </a:cubicBezTo>
                      <a:cubicBezTo>
                        <a:pt x="58000" y="17059"/>
                        <a:pt x="57437" y="17027"/>
                        <a:pt x="56881" y="16970"/>
                      </a:cubicBezTo>
                      <a:lnTo>
                        <a:pt x="56873" y="16970"/>
                      </a:lnTo>
                      <a:cubicBezTo>
                        <a:pt x="56873" y="16970"/>
                        <a:pt x="55881" y="16907"/>
                        <a:pt x="55214" y="16804"/>
                      </a:cubicBezTo>
                      <a:cubicBezTo>
                        <a:pt x="54547" y="16708"/>
                        <a:pt x="54261" y="16550"/>
                        <a:pt x="54261" y="16550"/>
                      </a:cubicBezTo>
                      <a:lnTo>
                        <a:pt x="54230" y="16534"/>
                      </a:lnTo>
                      <a:cubicBezTo>
                        <a:pt x="53690" y="16311"/>
                        <a:pt x="53293" y="16073"/>
                        <a:pt x="52722" y="15875"/>
                      </a:cubicBezTo>
                      <a:cubicBezTo>
                        <a:pt x="52142" y="15669"/>
                        <a:pt x="52222" y="15565"/>
                        <a:pt x="52325" y="15367"/>
                      </a:cubicBezTo>
                      <a:cubicBezTo>
                        <a:pt x="52341" y="15319"/>
                        <a:pt x="52333" y="15256"/>
                        <a:pt x="52293" y="15216"/>
                      </a:cubicBezTo>
                      <a:cubicBezTo>
                        <a:pt x="52269" y="15121"/>
                        <a:pt x="52309" y="14946"/>
                        <a:pt x="52753" y="14772"/>
                      </a:cubicBezTo>
                      <a:cubicBezTo>
                        <a:pt x="53395" y="14520"/>
                        <a:pt x="55240" y="14238"/>
                        <a:pt x="56390" y="14238"/>
                      </a:cubicBezTo>
                      <a:close/>
                      <a:moveTo>
                        <a:pt x="36986" y="14239"/>
                      </a:moveTo>
                      <a:cubicBezTo>
                        <a:pt x="37017" y="14239"/>
                        <a:pt x="37047" y="14239"/>
                        <a:pt x="37077" y="14240"/>
                      </a:cubicBezTo>
                      <a:cubicBezTo>
                        <a:pt x="37077" y="14240"/>
                        <a:pt x="37751" y="14272"/>
                        <a:pt x="37839" y="14526"/>
                      </a:cubicBezTo>
                      <a:cubicBezTo>
                        <a:pt x="37934" y="14772"/>
                        <a:pt x="37974" y="15184"/>
                        <a:pt x="38585" y="15494"/>
                      </a:cubicBezTo>
                      <a:cubicBezTo>
                        <a:pt x="39188" y="15796"/>
                        <a:pt x="39799" y="15843"/>
                        <a:pt x="39918" y="16240"/>
                      </a:cubicBezTo>
                      <a:cubicBezTo>
                        <a:pt x="40037" y="16645"/>
                        <a:pt x="39934" y="17050"/>
                        <a:pt x="38926" y="17058"/>
                      </a:cubicBezTo>
                      <a:cubicBezTo>
                        <a:pt x="38850" y="17059"/>
                        <a:pt x="38774" y="17059"/>
                        <a:pt x="38698" y="17059"/>
                      </a:cubicBezTo>
                      <a:cubicBezTo>
                        <a:pt x="38155" y="17059"/>
                        <a:pt x="37612" y="17034"/>
                        <a:pt x="37069" y="16978"/>
                      </a:cubicBezTo>
                      <a:cubicBezTo>
                        <a:pt x="37069" y="16978"/>
                        <a:pt x="36085" y="16907"/>
                        <a:pt x="35434" y="16812"/>
                      </a:cubicBezTo>
                      <a:cubicBezTo>
                        <a:pt x="34775" y="16716"/>
                        <a:pt x="34513" y="16558"/>
                        <a:pt x="34513" y="16558"/>
                      </a:cubicBezTo>
                      <a:lnTo>
                        <a:pt x="34489" y="16542"/>
                      </a:lnTo>
                      <a:cubicBezTo>
                        <a:pt x="33973" y="16319"/>
                        <a:pt x="33608" y="16081"/>
                        <a:pt x="33060" y="15875"/>
                      </a:cubicBezTo>
                      <a:cubicBezTo>
                        <a:pt x="32513" y="15676"/>
                        <a:pt x="32608" y="15565"/>
                        <a:pt x="32727" y="15375"/>
                      </a:cubicBezTo>
                      <a:cubicBezTo>
                        <a:pt x="32751" y="15327"/>
                        <a:pt x="32751" y="15264"/>
                        <a:pt x="32719" y="15224"/>
                      </a:cubicBezTo>
                      <a:cubicBezTo>
                        <a:pt x="32703" y="15129"/>
                        <a:pt x="32767" y="14954"/>
                        <a:pt x="33235" y="14780"/>
                      </a:cubicBezTo>
                      <a:cubicBezTo>
                        <a:pt x="33915" y="14524"/>
                        <a:pt x="35838" y="14239"/>
                        <a:pt x="36986" y="14239"/>
                      </a:cubicBezTo>
                      <a:close/>
                      <a:moveTo>
                        <a:pt x="24395" y="15106"/>
                      </a:moveTo>
                      <a:cubicBezTo>
                        <a:pt x="24621" y="15106"/>
                        <a:pt x="24788" y="15142"/>
                        <a:pt x="24980" y="15216"/>
                      </a:cubicBezTo>
                      <a:cubicBezTo>
                        <a:pt x="25369" y="15359"/>
                        <a:pt x="25266" y="15811"/>
                        <a:pt x="25178" y="16026"/>
                      </a:cubicBezTo>
                      <a:cubicBezTo>
                        <a:pt x="25091" y="16232"/>
                        <a:pt x="25369" y="16272"/>
                        <a:pt x="25464" y="16494"/>
                      </a:cubicBezTo>
                      <a:cubicBezTo>
                        <a:pt x="25552" y="16724"/>
                        <a:pt x="25726" y="17073"/>
                        <a:pt x="26091" y="17200"/>
                      </a:cubicBezTo>
                      <a:cubicBezTo>
                        <a:pt x="26456" y="17320"/>
                        <a:pt x="27012" y="17645"/>
                        <a:pt x="27139" y="17907"/>
                      </a:cubicBezTo>
                      <a:cubicBezTo>
                        <a:pt x="27258" y="18169"/>
                        <a:pt x="26822" y="18455"/>
                        <a:pt x="25980" y="18574"/>
                      </a:cubicBezTo>
                      <a:cubicBezTo>
                        <a:pt x="25761" y="18606"/>
                        <a:pt x="25530" y="18621"/>
                        <a:pt x="25289" y="18621"/>
                      </a:cubicBezTo>
                      <a:cubicBezTo>
                        <a:pt x="24597" y="18621"/>
                        <a:pt x="23833" y="18498"/>
                        <a:pt x="23091" y="18328"/>
                      </a:cubicBezTo>
                      <a:cubicBezTo>
                        <a:pt x="22276" y="18142"/>
                        <a:pt x="21928" y="18080"/>
                        <a:pt x="21330" y="18080"/>
                      </a:cubicBezTo>
                      <a:cubicBezTo>
                        <a:pt x="21188" y="18080"/>
                        <a:pt x="21032" y="18083"/>
                        <a:pt x="20853" y="18089"/>
                      </a:cubicBezTo>
                      <a:cubicBezTo>
                        <a:pt x="20680" y="18094"/>
                        <a:pt x="20514" y="18097"/>
                        <a:pt x="20355" y="18097"/>
                      </a:cubicBezTo>
                      <a:cubicBezTo>
                        <a:pt x="19651" y="18097"/>
                        <a:pt x="19084" y="18037"/>
                        <a:pt x="18670" y="17772"/>
                      </a:cubicBezTo>
                      <a:cubicBezTo>
                        <a:pt x="18162" y="17447"/>
                        <a:pt x="18551" y="17335"/>
                        <a:pt x="19194" y="17208"/>
                      </a:cubicBezTo>
                      <a:cubicBezTo>
                        <a:pt x="19844" y="17089"/>
                        <a:pt x="20233" y="17034"/>
                        <a:pt x="20360" y="16772"/>
                      </a:cubicBezTo>
                      <a:cubicBezTo>
                        <a:pt x="20472" y="16510"/>
                        <a:pt x="20456" y="16208"/>
                        <a:pt x="20329" y="15954"/>
                      </a:cubicBezTo>
                      <a:cubicBezTo>
                        <a:pt x="20202" y="15716"/>
                        <a:pt x="20456" y="15621"/>
                        <a:pt x="20932" y="15557"/>
                      </a:cubicBezTo>
                      <a:cubicBezTo>
                        <a:pt x="21107" y="15542"/>
                        <a:pt x="21400" y="15542"/>
                        <a:pt x="21726" y="15518"/>
                      </a:cubicBezTo>
                      <a:cubicBezTo>
                        <a:pt x="22051" y="15494"/>
                        <a:pt x="22519" y="15351"/>
                        <a:pt x="23416" y="15216"/>
                      </a:cubicBezTo>
                      <a:cubicBezTo>
                        <a:pt x="23867" y="15144"/>
                        <a:pt x="24162" y="15106"/>
                        <a:pt x="24395" y="15106"/>
                      </a:cubicBezTo>
                      <a:close/>
                      <a:moveTo>
                        <a:pt x="43953" y="15106"/>
                      </a:moveTo>
                      <a:cubicBezTo>
                        <a:pt x="44180" y="15106"/>
                        <a:pt x="44350" y="15142"/>
                        <a:pt x="44554" y="15216"/>
                      </a:cubicBezTo>
                      <a:cubicBezTo>
                        <a:pt x="44959" y="15359"/>
                        <a:pt x="44911" y="15819"/>
                        <a:pt x="44848" y="16026"/>
                      </a:cubicBezTo>
                      <a:cubicBezTo>
                        <a:pt x="44784" y="16232"/>
                        <a:pt x="45070" y="16272"/>
                        <a:pt x="45197" y="16494"/>
                      </a:cubicBezTo>
                      <a:cubicBezTo>
                        <a:pt x="45316" y="16724"/>
                        <a:pt x="45530" y="17073"/>
                        <a:pt x="45911" y="17200"/>
                      </a:cubicBezTo>
                      <a:cubicBezTo>
                        <a:pt x="46292" y="17320"/>
                        <a:pt x="46895" y="17645"/>
                        <a:pt x="47046" y="17907"/>
                      </a:cubicBezTo>
                      <a:cubicBezTo>
                        <a:pt x="47205" y="18169"/>
                        <a:pt x="46808" y="18463"/>
                        <a:pt x="45983" y="18582"/>
                      </a:cubicBezTo>
                      <a:cubicBezTo>
                        <a:pt x="45776" y="18611"/>
                        <a:pt x="45556" y="18625"/>
                        <a:pt x="45326" y="18625"/>
                      </a:cubicBezTo>
                      <a:cubicBezTo>
                        <a:pt x="44627" y="18625"/>
                        <a:pt x="43836" y="18501"/>
                        <a:pt x="43054" y="18328"/>
                      </a:cubicBezTo>
                      <a:cubicBezTo>
                        <a:pt x="42183" y="18142"/>
                        <a:pt x="41841" y="18083"/>
                        <a:pt x="41203" y="18083"/>
                      </a:cubicBezTo>
                      <a:cubicBezTo>
                        <a:pt x="41079" y="18083"/>
                        <a:pt x="40944" y="18086"/>
                        <a:pt x="40792" y="18089"/>
                      </a:cubicBezTo>
                      <a:cubicBezTo>
                        <a:pt x="40596" y="18096"/>
                        <a:pt x="40408" y="18101"/>
                        <a:pt x="40230" y="18101"/>
                      </a:cubicBezTo>
                      <a:cubicBezTo>
                        <a:pt x="39554" y="18101"/>
                        <a:pt x="39002" y="18036"/>
                        <a:pt x="38569" y="17772"/>
                      </a:cubicBezTo>
                      <a:cubicBezTo>
                        <a:pt x="38013" y="17447"/>
                        <a:pt x="38386" y="17335"/>
                        <a:pt x="39021" y="17216"/>
                      </a:cubicBezTo>
                      <a:cubicBezTo>
                        <a:pt x="39649" y="17089"/>
                        <a:pt x="40037" y="17034"/>
                        <a:pt x="40125" y="16780"/>
                      </a:cubicBezTo>
                      <a:cubicBezTo>
                        <a:pt x="40212" y="16502"/>
                        <a:pt x="40164" y="16200"/>
                        <a:pt x="39998" y="15962"/>
                      </a:cubicBezTo>
                      <a:cubicBezTo>
                        <a:pt x="39847" y="15724"/>
                        <a:pt x="40093" y="15621"/>
                        <a:pt x="40561" y="15565"/>
                      </a:cubicBezTo>
                      <a:cubicBezTo>
                        <a:pt x="40736" y="15542"/>
                        <a:pt x="41022" y="15542"/>
                        <a:pt x="41339" y="15518"/>
                      </a:cubicBezTo>
                      <a:cubicBezTo>
                        <a:pt x="41657" y="15494"/>
                        <a:pt x="42109" y="15351"/>
                        <a:pt x="42982" y="15216"/>
                      </a:cubicBezTo>
                      <a:cubicBezTo>
                        <a:pt x="43429" y="15144"/>
                        <a:pt x="43720" y="15106"/>
                        <a:pt x="43953" y="15106"/>
                      </a:cubicBezTo>
                      <a:close/>
                      <a:moveTo>
                        <a:pt x="63532" y="15112"/>
                      </a:moveTo>
                      <a:cubicBezTo>
                        <a:pt x="63758" y="15112"/>
                        <a:pt x="63932" y="15146"/>
                        <a:pt x="64144" y="15216"/>
                      </a:cubicBezTo>
                      <a:cubicBezTo>
                        <a:pt x="64580" y="15359"/>
                        <a:pt x="64588" y="15819"/>
                        <a:pt x="64548" y="16026"/>
                      </a:cubicBezTo>
                      <a:cubicBezTo>
                        <a:pt x="64517" y="16232"/>
                        <a:pt x="64802" y="16272"/>
                        <a:pt x="64953" y="16502"/>
                      </a:cubicBezTo>
                      <a:cubicBezTo>
                        <a:pt x="65112" y="16724"/>
                        <a:pt x="65374" y="17081"/>
                        <a:pt x="65763" y="17200"/>
                      </a:cubicBezTo>
                      <a:cubicBezTo>
                        <a:pt x="66160" y="17327"/>
                        <a:pt x="66787" y="17645"/>
                        <a:pt x="66977" y="17907"/>
                      </a:cubicBezTo>
                      <a:lnTo>
                        <a:pt x="66993" y="17915"/>
                      </a:lnTo>
                      <a:cubicBezTo>
                        <a:pt x="67184" y="18177"/>
                        <a:pt x="66827" y="18463"/>
                        <a:pt x="66009" y="18590"/>
                      </a:cubicBezTo>
                      <a:cubicBezTo>
                        <a:pt x="65808" y="18619"/>
                        <a:pt x="65591" y="18632"/>
                        <a:pt x="65362" y="18632"/>
                      </a:cubicBezTo>
                      <a:cubicBezTo>
                        <a:pt x="64665" y="18632"/>
                        <a:pt x="63856" y="18509"/>
                        <a:pt x="63056" y="18336"/>
                      </a:cubicBezTo>
                      <a:cubicBezTo>
                        <a:pt x="62196" y="18149"/>
                        <a:pt x="61835" y="18088"/>
                        <a:pt x="61233" y="18088"/>
                      </a:cubicBezTo>
                      <a:cubicBezTo>
                        <a:pt x="61090" y="18088"/>
                        <a:pt x="60934" y="18091"/>
                        <a:pt x="60754" y="18097"/>
                      </a:cubicBezTo>
                      <a:cubicBezTo>
                        <a:pt x="60583" y="18102"/>
                        <a:pt x="60418" y="18105"/>
                        <a:pt x="60260" y="18105"/>
                      </a:cubicBezTo>
                      <a:cubicBezTo>
                        <a:pt x="59558" y="18105"/>
                        <a:pt x="58978" y="18045"/>
                        <a:pt x="58492" y="17780"/>
                      </a:cubicBezTo>
                      <a:cubicBezTo>
                        <a:pt x="57897" y="17454"/>
                        <a:pt x="58262" y="17343"/>
                        <a:pt x="58873" y="17216"/>
                      </a:cubicBezTo>
                      <a:cubicBezTo>
                        <a:pt x="59492" y="17097"/>
                        <a:pt x="59865" y="17042"/>
                        <a:pt x="59929" y="16780"/>
                      </a:cubicBezTo>
                      <a:cubicBezTo>
                        <a:pt x="59984" y="16518"/>
                        <a:pt x="59873" y="16200"/>
                        <a:pt x="59691" y="15962"/>
                      </a:cubicBezTo>
                      <a:cubicBezTo>
                        <a:pt x="59508" y="15724"/>
                        <a:pt x="59738" y="15621"/>
                        <a:pt x="60199" y="15565"/>
                      </a:cubicBezTo>
                      <a:cubicBezTo>
                        <a:pt x="60373" y="15542"/>
                        <a:pt x="60659" y="15549"/>
                        <a:pt x="60977" y="15526"/>
                      </a:cubicBezTo>
                      <a:cubicBezTo>
                        <a:pt x="61286" y="15494"/>
                        <a:pt x="61723" y="15359"/>
                        <a:pt x="62580" y="15216"/>
                      </a:cubicBezTo>
                      <a:cubicBezTo>
                        <a:pt x="63015" y="15148"/>
                        <a:pt x="63300" y="15112"/>
                        <a:pt x="63532" y="15112"/>
                      </a:cubicBezTo>
                      <a:close/>
                      <a:moveTo>
                        <a:pt x="50620" y="14962"/>
                      </a:moveTo>
                      <a:cubicBezTo>
                        <a:pt x="51805" y="14962"/>
                        <a:pt x="51909" y="15267"/>
                        <a:pt x="51952" y="15478"/>
                      </a:cubicBezTo>
                      <a:cubicBezTo>
                        <a:pt x="51999" y="15716"/>
                        <a:pt x="52142" y="15899"/>
                        <a:pt x="52880" y="16113"/>
                      </a:cubicBezTo>
                      <a:cubicBezTo>
                        <a:pt x="53611" y="16319"/>
                        <a:pt x="53507" y="16343"/>
                        <a:pt x="54103" y="16740"/>
                      </a:cubicBezTo>
                      <a:cubicBezTo>
                        <a:pt x="54698" y="17129"/>
                        <a:pt x="54015" y="17534"/>
                        <a:pt x="53841" y="17629"/>
                      </a:cubicBezTo>
                      <a:cubicBezTo>
                        <a:pt x="53579" y="17756"/>
                        <a:pt x="53325" y="17923"/>
                        <a:pt x="53111" y="18129"/>
                      </a:cubicBezTo>
                      <a:cubicBezTo>
                        <a:pt x="52698" y="18494"/>
                        <a:pt x="51848" y="18637"/>
                        <a:pt x="51015" y="18764"/>
                      </a:cubicBezTo>
                      <a:cubicBezTo>
                        <a:pt x="50882" y="18784"/>
                        <a:pt x="50757" y="18793"/>
                        <a:pt x="50640" y="18793"/>
                      </a:cubicBezTo>
                      <a:cubicBezTo>
                        <a:pt x="50019" y="18793"/>
                        <a:pt x="49624" y="18540"/>
                        <a:pt x="49404" y="18359"/>
                      </a:cubicBezTo>
                      <a:cubicBezTo>
                        <a:pt x="49134" y="18145"/>
                        <a:pt x="48991" y="18240"/>
                        <a:pt x="48134" y="18129"/>
                      </a:cubicBezTo>
                      <a:cubicBezTo>
                        <a:pt x="47276" y="18010"/>
                        <a:pt x="47388" y="17796"/>
                        <a:pt x="47205" y="17581"/>
                      </a:cubicBezTo>
                      <a:cubicBezTo>
                        <a:pt x="47015" y="17359"/>
                        <a:pt x="46713" y="17288"/>
                        <a:pt x="46570" y="16986"/>
                      </a:cubicBezTo>
                      <a:cubicBezTo>
                        <a:pt x="46427" y="16685"/>
                        <a:pt x="47078" y="16399"/>
                        <a:pt x="47499" y="16232"/>
                      </a:cubicBezTo>
                      <a:cubicBezTo>
                        <a:pt x="47888" y="16089"/>
                        <a:pt x="48229" y="15835"/>
                        <a:pt x="48475" y="15510"/>
                      </a:cubicBezTo>
                      <a:cubicBezTo>
                        <a:pt x="48777" y="15129"/>
                        <a:pt x="49372" y="15026"/>
                        <a:pt x="50110" y="14978"/>
                      </a:cubicBezTo>
                      <a:cubicBezTo>
                        <a:pt x="50299" y="14967"/>
                        <a:pt x="50468" y="14962"/>
                        <a:pt x="50620" y="14962"/>
                      </a:cubicBezTo>
                      <a:close/>
                      <a:moveTo>
                        <a:pt x="11555" y="14968"/>
                      </a:moveTo>
                      <a:cubicBezTo>
                        <a:pt x="12710" y="14968"/>
                        <a:pt x="12738" y="15269"/>
                        <a:pt x="12725" y="15478"/>
                      </a:cubicBezTo>
                      <a:cubicBezTo>
                        <a:pt x="12709" y="15716"/>
                        <a:pt x="12804" y="15899"/>
                        <a:pt x="13487" y="16113"/>
                      </a:cubicBezTo>
                      <a:cubicBezTo>
                        <a:pt x="14169" y="16327"/>
                        <a:pt x="14050" y="16351"/>
                        <a:pt x="14550" y="16740"/>
                      </a:cubicBezTo>
                      <a:cubicBezTo>
                        <a:pt x="15050" y="17129"/>
                        <a:pt x="14256" y="17534"/>
                        <a:pt x="14050" y="17637"/>
                      </a:cubicBezTo>
                      <a:cubicBezTo>
                        <a:pt x="13748" y="17764"/>
                        <a:pt x="13455" y="17931"/>
                        <a:pt x="13193" y="18129"/>
                      </a:cubicBezTo>
                      <a:cubicBezTo>
                        <a:pt x="12685" y="18494"/>
                        <a:pt x="11804" y="18645"/>
                        <a:pt x="10931" y="18772"/>
                      </a:cubicBezTo>
                      <a:cubicBezTo>
                        <a:pt x="10798" y="18790"/>
                        <a:pt x="10676" y="18798"/>
                        <a:pt x="10564" y="18798"/>
                      </a:cubicBezTo>
                      <a:cubicBezTo>
                        <a:pt x="9930" y="18798"/>
                        <a:pt x="9605" y="18541"/>
                        <a:pt x="9423" y="18359"/>
                      </a:cubicBezTo>
                      <a:cubicBezTo>
                        <a:pt x="9208" y="18145"/>
                        <a:pt x="9042" y="18248"/>
                        <a:pt x="8216" y="18129"/>
                      </a:cubicBezTo>
                      <a:cubicBezTo>
                        <a:pt x="7391" y="18010"/>
                        <a:pt x="7557" y="17796"/>
                        <a:pt x="7422" y="17581"/>
                      </a:cubicBezTo>
                      <a:cubicBezTo>
                        <a:pt x="7287" y="17359"/>
                        <a:pt x="7017" y="17288"/>
                        <a:pt x="6954" y="16994"/>
                      </a:cubicBezTo>
                      <a:cubicBezTo>
                        <a:pt x="6883" y="16692"/>
                        <a:pt x="7605" y="16399"/>
                        <a:pt x="8073" y="16232"/>
                      </a:cubicBezTo>
                      <a:cubicBezTo>
                        <a:pt x="8510" y="16089"/>
                        <a:pt x="8915" y="15835"/>
                        <a:pt x="9240" y="15510"/>
                      </a:cubicBezTo>
                      <a:cubicBezTo>
                        <a:pt x="9637" y="15137"/>
                        <a:pt x="10256" y="15026"/>
                        <a:pt x="11010" y="14986"/>
                      </a:cubicBezTo>
                      <a:cubicBezTo>
                        <a:pt x="11215" y="14973"/>
                        <a:pt x="11396" y="14968"/>
                        <a:pt x="11555" y="14968"/>
                      </a:cubicBezTo>
                      <a:close/>
                      <a:moveTo>
                        <a:pt x="31107" y="14968"/>
                      </a:moveTo>
                      <a:cubicBezTo>
                        <a:pt x="32267" y="14968"/>
                        <a:pt x="32324" y="15269"/>
                        <a:pt x="32338" y="15478"/>
                      </a:cubicBezTo>
                      <a:cubicBezTo>
                        <a:pt x="32362" y="15716"/>
                        <a:pt x="32473" y="15907"/>
                        <a:pt x="33187" y="16113"/>
                      </a:cubicBezTo>
                      <a:cubicBezTo>
                        <a:pt x="33894" y="16327"/>
                        <a:pt x="33783" y="16351"/>
                        <a:pt x="34330" y="16740"/>
                      </a:cubicBezTo>
                      <a:cubicBezTo>
                        <a:pt x="34878" y="17137"/>
                        <a:pt x="34140" y="17534"/>
                        <a:pt x="33949" y="17637"/>
                      </a:cubicBezTo>
                      <a:cubicBezTo>
                        <a:pt x="33664" y="17764"/>
                        <a:pt x="33402" y="17931"/>
                        <a:pt x="33156" y="18129"/>
                      </a:cubicBezTo>
                      <a:cubicBezTo>
                        <a:pt x="32703" y="18494"/>
                        <a:pt x="31830" y="18645"/>
                        <a:pt x="30973" y="18772"/>
                      </a:cubicBezTo>
                      <a:cubicBezTo>
                        <a:pt x="30841" y="18792"/>
                        <a:pt x="30718" y="18801"/>
                        <a:pt x="30604" y="18801"/>
                      </a:cubicBezTo>
                      <a:cubicBezTo>
                        <a:pt x="29984" y="18801"/>
                        <a:pt x="29618" y="18540"/>
                        <a:pt x="29417" y="18359"/>
                      </a:cubicBezTo>
                      <a:cubicBezTo>
                        <a:pt x="29179" y="18145"/>
                        <a:pt x="29020" y="18248"/>
                        <a:pt x="28187" y="18129"/>
                      </a:cubicBezTo>
                      <a:cubicBezTo>
                        <a:pt x="27345" y="18018"/>
                        <a:pt x="27480" y="17796"/>
                        <a:pt x="27322" y="17581"/>
                      </a:cubicBezTo>
                      <a:cubicBezTo>
                        <a:pt x="27163" y="17367"/>
                        <a:pt x="26869" y="17288"/>
                        <a:pt x="26766" y="16994"/>
                      </a:cubicBezTo>
                      <a:cubicBezTo>
                        <a:pt x="26663" y="16692"/>
                        <a:pt x="27345" y="16399"/>
                        <a:pt x="27782" y="16232"/>
                      </a:cubicBezTo>
                      <a:lnTo>
                        <a:pt x="27782" y="16240"/>
                      </a:lnTo>
                      <a:cubicBezTo>
                        <a:pt x="28203" y="16089"/>
                        <a:pt x="28568" y="15843"/>
                        <a:pt x="28861" y="15510"/>
                      </a:cubicBezTo>
                      <a:cubicBezTo>
                        <a:pt x="29211" y="15137"/>
                        <a:pt x="29814" y="15026"/>
                        <a:pt x="30560" y="14986"/>
                      </a:cubicBezTo>
                      <a:cubicBezTo>
                        <a:pt x="30765" y="14973"/>
                        <a:pt x="30947" y="14968"/>
                        <a:pt x="31107" y="14968"/>
                      </a:cubicBezTo>
                      <a:close/>
                      <a:moveTo>
                        <a:pt x="60431" y="18173"/>
                      </a:moveTo>
                      <a:cubicBezTo>
                        <a:pt x="60592" y="18173"/>
                        <a:pt x="60824" y="18182"/>
                        <a:pt x="61270" y="18193"/>
                      </a:cubicBezTo>
                      <a:cubicBezTo>
                        <a:pt x="62286" y="18209"/>
                        <a:pt x="62739" y="18447"/>
                        <a:pt x="63699" y="18621"/>
                      </a:cubicBezTo>
                      <a:cubicBezTo>
                        <a:pt x="64274" y="18725"/>
                        <a:pt x="64558" y="18742"/>
                        <a:pt x="64796" y="18742"/>
                      </a:cubicBezTo>
                      <a:cubicBezTo>
                        <a:pt x="64913" y="18742"/>
                        <a:pt x="65019" y="18738"/>
                        <a:pt x="65142" y="18738"/>
                      </a:cubicBezTo>
                      <a:cubicBezTo>
                        <a:pt x="65192" y="18738"/>
                        <a:pt x="65245" y="18738"/>
                        <a:pt x="65303" y="18740"/>
                      </a:cubicBezTo>
                      <a:cubicBezTo>
                        <a:pt x="65787" y="18756"/>
                        <a:pt x="65668" y="18891"/>
                        <a:pt x="65572" y="19010"/>
                      </a:cubicBezTo>
                      <a:cubicBezTo>
                        <a:pt x="65485" y="19129"/>
                        <a:pt x="65533" y="19486"/>
                        <a:pt x="65366" y="19629"/>
                      </a:cubicBezTo>
                      <a:cubicBezTo>
                        <a:pt x="65199" y="19772"/>
                        <a:pt x="64215" y="19756"/>
                        <a:pt x="62929" y="19796"/>
                      </a:cubicBezTo>
                      <a:cubicBezTo>
                        <a:pt x="62777" y="19801"/>
                        <a:pt x="62642" y="19803"/>
                        <a:pt x="62522" y="19803"/>
                      </a:cubicBezTo>
                      <a:cubicBezTo>
                        <a:pt x="61624" y="19803"/>
                        <a:pt x="61515" y="19678"/>
                        <a:pt x="60858" y="19510"/>
                      </a:cubicBezTo>
                      <a:cubicBezTo>
                        <a:pt x="60600" y="19447"/>
                        <a:pt x="60399" y="19434"/>
                        <a:pt x="60231" y="19434"/>
                      </a:cubicBezTo>
                      <a:cubicBezTo>
                        <a:pt x="60113" y="19434"/>
                        <a:pt x="60011" y="19441"/>
                        <a:pt x="59916" y="19441"/>
                      </a:cubicBezTo>
                      <a:cubicBezTo>
                        <a:pt x="59752" y="19441"/>
                        <a:pt x="59609" y="19422"/>
                        <a:pt x="59445" y="19320"/>
                      </a:cubicBezTo>
                      <a:cubicBezTo>
                        <a:pt x="59056" y="19074"/>
                        <a:pt x="59572" y="18875"/>
                        <a:pt x="59556" y="18661"/>
                      </a:cubicBezTo>
                      <a:cubicBezTo>
                        <a:pt x="59548" y="18447"/>
                        <a:pt x="59429" y="18304"/>
                        <a:pt x="59849" y="18232"/>
                      </a:cubicBezTo>
                      <a:lnTo>
                        <a:pt x="59857" y="18232"/>
                      </a:lnTo>
                      <a:cubicBezTo>
                        <a:pt x="60133" y="18188"/>
                        <a:pt x="60225" y="18173"/>
                        <a:pt x="60431" y="18173"/>
                      </a:cubicBezTo>
                      <a:close/>
                      <a:moveTo>
                        <a:pt x="20502" y="18173"/>
                      </a:moveTo>
                      <a:cubicBezTo>
                        <a:pt x="20664" y="18173"/>
                        <a:pt x="20894" y="18182"/>
                        <a:pt x="21337" y="18193"/>
                      </a:cubicBezTo>
                      <a:cubicBezTo>
                        <a:pt x="22345" y="18216"/>
                        <a:pt x="22734" y="18455"/>
                        <a:pt x="23662" y="18621"/>
                      </a:cubicBezTo>
                      <a:cubicBezTo>
                        <a:pt x="24218" y="18727"/>
                        <a:pt x="24496" y="18745"/>
                        <a:pt x="24735" y="18745"/>
                      </a:cubicBezTo>
                      <a:cubicBezTo>
                        <a:pt x="24867" y="18745"/>
                        <a:pt x="24988" y="18740"/>
                        <a:pt x="25136" y="18740"/>
                      </a:cubicBezTo>
                      <a:cubicBezTo>
                        <a:pt x="25165" y="18740"/>
                        <a:pt x="25195" y="18740"/>
                        <a:pt x="25226" y="18740"/>
                      </a:cubicBezTo>
                      <a:cubicBezTo>
                        <a:pt x="25718" y="18756"/>
                        <a:pt x="25552" y="18899"/>
                        <a:pt x="25432" y="19018"/>
                      </a:cubicBezTo>
                      <a:cubicBezTo>
                        <a:pt x="25313" y="19137"/>
                        <a:pt x="25266" y="19486"/>
                        <a:pt x="25059" y="19629"/>
                      </a:cubicBezTo>
                      <a:cubicBezTo>
                        <a:pt x="24861" y="19772"/>
                        <a:pt x="23885" y="19756"/>
                        <a:pt x="22583" y="19796"/>
                      </a:cubicBezTo>
                      <a:cubicBezTo>
                        <a:pt x="22412" y="19802"/>
                        <a:pt x="22263" y="19805"/>
                        <a:pt x="22132" y="19805"/>
                      </a:cubicBezTo>
                      <a:cubicBezTo>
                        <a:pt x="21267" y="19805"/>
                        <a:pt x="21181" y="19676"/>
                        <a:pt x="20575" y="19510"/>
                      </a:cubicBezTo>
                      <a:cubicBezTo>
                        <a:pt x="20337" y="19448"/>
                        <a:pt x="20143" y="19435"/>
                        <a:pt x="19977" y="19435"/>
                      </a:cubicBezTo>
                      <a:cubicBezTo>
                        <a:pt x="19853" y="19435"/>
                        <a:pt x="19744" y="19442"/>
                        <a:pt x="19645" y="19442"/>
                      </a:cubicBezTo>
                      <a:cubicBezTo>
                        <a:pt x="19488" y="19442"/>
                        <a:pt x="19355" y="19424"/>
                        <a:pt x="19217" y="19328"/>
                      </a:cubicBezTo>
                      <a:cubicBezTo>
                        <a:pt x="18884" y="19082"/>
                        <a:pt x="19463" y="18875"/>
                        <a:pt x="19511" y="18661"/>
                      </a:cubicBezTo>
                      <a:cubicBezTo>
                        <a:pt x="19551" y="18447"/>
                        <a:pt x="19479" y="18304"/>
                        <a:pt x="19916" y="18232"/>
                      </a:cubicBezTo>
                      <a:cubicBezTo>
                        <a:pt x="20201" y="18188"/>
                        <a:pt x="20296" y="18173"/>
                        <a:pt x="20502" y="18173"/>
                      </a:cubicBezTo>
                      <a:close/>
                      <a:moveTo>
                        <a:pt x="40465" y="18173"/>
                      </a:moveTo>
                      <a:cubicBezTo>
                        <a:pt x="40627" y="18173"/>
                        <a:pt x="40857" y="18182"/>
                        <a:pt x="41300" y="18193"/>
                      </a:cubicBezTo>
                      <a:cubicBezTo>
                        <a:pt x="42308" y="18216"/>
                        <a:pt x="42736" y="18455"/>
                        <a:pt x="43681" y="18621"/>
                      </a:cubicBezTo>
                      <a:cubicBezTo>
                        <a:pt x="44255" y="18727"/>
                        <a:pt x="44535" y="18745"/>
                        <a:pt x="44775" y="18745"/>
                      </a:cubicBezTo>
                      <a:cubicBezTo>
                        <a:pt x="44907" y="18745"/>
                        <a:pt x="45027" y="18740"/>
                        <a:pt x="45177" y="18740"/>
                      </a:cubicBezTo>
                      <a:cubicBezTo>
                        <a:pt x="45206" y="18740"/>
                        <a:pt x="45236" y="18740"/>
                        <a:pt x="45268" y="18740"/>
                      </a:cubicBezTo>
                      <a:cubicBezTo>
                        <a:pt x="45768" y="18756"/>
                        <a:pt x="45618" y="18899"/>
                        <a:pt x="45514" y="19018"/>
                      </a:cubicBezTo>
                      <a:cubicBezTo>
                        <a:pt x="45403" y="19137"/>
                        <a:pt x="45403" y="19486"/>
                        <a:pt x="45221" y="19629"/>
                      </a:cubicBezTo>
                      <a:cubicBezTo>
                        <a:pt x="45038" y="19772"/>
                        <a:pt x="44054" y="19756"/>
                        <a:pt x="42768" y="19796"/>
                      </a:cubicBezTo>
                      <a:cubicBezTo>
                        <a:pt x="42598" y="19802"/>
                        <a:pt x="42450" y="19805"/>
                        <a:pt x="42319" y="19805"/>
                      </a:cubicBezTo>
                      <a:cubicBezTo>
                        <a:pt x="41456" y="19805"/>
                        <a:pt x="41355" y="19676"/>
                        <a:pt x="40728" y="19510"/>
                      </a:cubicBezTo>
                      <a:cubicBezTo>
                        <a:pt x="40482" y="19448"/>
                        <a:pt x="40285" y="19435"/>
                        <a:pt x="40119" y="19435"/>
                      </a:cubicBezTo>
                      <a:cubicBezTo>
                        <a:pt x="39994" y="19435"/>
                        <a:pt x="39886" y="19442"/>
                        <a:pt x="39786" y="19442"/>
                      </a:cubicBezTo>
                      <a:cubicBezTo>
                        <a:pt x="39629" y="19442"/>
                        <a:pt x="39494" y="19424"/>
                        <a:pt x="39347" y="19328"/>
                      </a:cubicBezTo>
                      <a:cubicBezTo>
                        <a:pt x="38982" y="19082"/>
                        <a:pt x="39522" y="18875"/>
                        <a:pt x="39545" y="18661"/>
                      </a:cubicBezTo>
                      <a:cubicBezTo>
                        <a:pt x="39561" y="18447"/>
                        <a:pt x="39458" y="18304"/>
                        <a:pt x="39879" y="18232"/>
                      </a:cubicBezTo>
                      <a:cubicBezTo>
                        <a:pt x="40164" y="18188"/>
                        <a:pt x="40259" y="18173"/>
                        <a:pt x="40465" y="18173"/>
                      </a:cubicBezTo>
                      <a:close/>
                      <a:moveTo>
                        <a:pt x="55927" y="16978"/>
                      </a:moveTo>
                      <a:cubicBezTo>
                        <a:pt x="56066" y="16978"/>
                        <a:pt x="56193" y="16982"/>
                        <a:pt x="56293" y="16986"/>
                      </a:cubicBezTo>
                      <a:cubicBezTo>
                        <a:pt x="56492" y="16994"/>
                        <a:pt x="56682" y="17010"/>
                        <a:pt x="56881" y="17050"/>
                      </a:cubicBezTo>
                      <a:cubicBezTo>
                        <a:pt x="57167" y="17169"/>
                        <a:pt x="57436" y="17320"/>
                        <a:pt x="57683" y="17518"/>
                      </a:cubicBezTo>
                      <a:cubicBezTo>
                        <a:pt x="58079" y="17835"/>
                        <a:pt x="58587" y="17962"/>
                        <a:pt x="58905" y="18137"/>
                      </a:cubicBezTo>
                      <a:cubicBezTo>
                        <a:pt x="59230" y="18304"/>
                        <a:pt x="59445" y="18796"/>
                        <a:pt x="59151" y="19098"/>
                      </a:cubicBezTo>
                      <a:lnTo>
                        <a:pt x="59143" y="19090"/>
                      </a:lnTo>
                      <a:cubicBezTo>
                        <a:pt x="58841" y="19391"/>
                        <a:pt x="58540" y="19367"/>
                        <a:pt x="58421" y="19598"/>
                      </a:cubicBezTo>
                      <a:cubicBezTo>
                        <a:pt x="58302" y="19828"/>
                        <a:pt x="58198" y="20050"/>
                        <a:pt x="57905" y="20114"/>
                      </a:cubicBezTo>
                      <a:cubicBezTo>
                        <a:pt x="57698" y="20153"/>
                        <a:pt x="57492" y="20169"/>
                        <a:pt x="57286" y="20177"/>
                      </a:cubicBezTo>
                      <a:cubicBezTo>
                        <a:pt x="57065" y="20189"/>
                        <a:pt x="56844" y="20196"/>
                        <a:pt x="56623" y="20196"/>
                      </a:cubicBezTo>
                      <a:cubicBezTo>
                        <a:pt x="56542" y="20196"/>
                        <a:pt x="56462" y="20195"/>
                        <a:pt x="56381" y="20193"/>
                      </a:cubicBezTo>
                      <a:cubicBezTo>
                        <a:pt x="56206" y="20193"/>
                        <a:pt x="56039" y="20169"/>
                        <a:pt x="55881" y="20121"/>
                      </a:cubicBezTo>
                      <a:cubicBezTo>
                        <a:pt x="55865" y="20106"/>
                        <a:pt x="55833" y="20098"/>
                        <a:pt x="55817" y="20090"/>
                      </a:cubicBezTo>
                      <a:lnTo>
                        <a:pt x="55793" y="20082"/>
                      </a:lnTo>
                      <a:cubicBezTo>
                        <a:pt x="55428" y="19939"/>
                        <a:pt x="54896" y="19883"/>
                        <a:pt x="54142" y="19828"/>
                      </a:cubicBezTo>
                      <a:cubicBezTo>
                        <a:pt x="53222" y="19780"/>
                        <a:pt x="52301" y="19677"/>
                        <a:pt x="51388" y="19518"/>
                      </a:cubicBezTo>
                      <a:cubicBezTo>
                        <a:pt x="50642" y="19375"/>
                        <a:pt x="49848" y="19201"/>
                        <a:pt x="49975" y="19074"/>
                      </a:cubicBezTo>
                      <a:cubicBezTo>
                        <a:pt x="50094" y="18947"/>
                        <a:pt x="50920" y="18899"/>
                        <a:pt x="51491" y="18844"/>
                      </a:cubicBezTo>
                      <a:cubicBezTo>
                        <a:pt x="52071" y="18788"/>
                        <a:pt x="52984" y="18455"/>
                        <a:pt x="53317" y="18121"/>
                      </a:cubicBezTo>
                      <a:cubicBezTo>
                        <a:pt x="53650" y="17788"/>
                        <a:pt x="53968" y="17740"/>
                        <a:pt x="54444" y="17486"/>
                      </a:cubicBezTo>
                      <a:cubicBezTo>
                        <a:pt x="54539" y="17439"/>
                        <a:pt x="54627" y="17367"/>
                        <a:pt x="54682" y="17272"/>
                      </a:cubicBezTo>
                      <a:cubicBezTo>
                        <a:pt x="54889" y="17023"/>
                        <a:pt x="55473" y="16978"/>
                        <a:pt x="55927" y="16978"/>
                      </a:cubicBezTo>
                      <a:close/>
                      <a:moveTo>
                        <a:pt x="36156" y="16982"/>
                      </a:moveTo>
                      <a:cubicBezTo>
                        <a:pt x="36286" y="16982"/>
                        <a:pt x="36403" y="16984"/>
                        <a:pt x="36497" y="16986"/>
                      </a:cubicBezTo>
                      <a:cubicBezTo>
                        <a:pt x="36688" y="16994"/>
                        <a:pt x="36878" y="17010"/>
                        <a:pt x="37069" y="17058"/>
                      </a:cubicBezTo>
                      <a:cubicBezTo>
                        <a:pt x="37347" y="17169"/>
                        <a:pt x="37593" y="17320"/>
                        <a:pt x="37815" y="17518"/>
                      </a:cubicBezTo>
                      <a:cubicBezTo>
                        <a:pt x="38172" y="17835"/>
                        <a:pt x="38656" y="17970"/>
                        <a:pt x="38958" y="18137"/>
                      </a:cubicBezTo>
                      <a:cubicBezTo>
                        <a:pt x="39315" y="18336"/>
                        <a:pt x="39371" y="18820"/>
                        <a:pt x="39069" y="19098"/>
                      </a:cubicBezTo>
                      <a:lnTo>
                        <a:pt x="39069" y="19090"/>
                      </a:lnTo>
                      <a:cubicBezTo>
                        <a:pt x="38736" y="19391"/>
                        <a:pt x="38434" y="19367"/>
                        <a:pt x="38283" y="19606"/>
                      </a:cubicBezTo>
                      <a:cubicBezTo>
                        <a:pt x="38132" y="19836"/>
                        <a:pt x="38005" y="20050"/>
                        <a:pt x="37696" y="20114"/>
                      </a:cubicBezTo>
                      <a:cubicBezTo>
                        <a:pt x="37497" y="20153"/>
                        <a:pt x="37283" y="20169"/>
                        <a:pt x="37077" y="20177"/>
                      </a:cubicBezTo>
                      <a:cubicBezTo>
                        <a:pt x="36882" y="20192"/>
                        <a:pt x="36684" y="20201"/>
                        <a:pt x="36487" y="20201"/>
                      </a:cubicBezTo>
                      <a:cubicBezTo>
                        <a:pt x="36379" y="20201"/>
                        <a:pt x="36271" y="20199"/>
                        <a:pt x="36164" y="20193"/>
                      </a:cubicBezTo>
                      <a:cubicBezTo>
                        <a:pt x="35997" y="20193"/>
                        <a:pt x="35839" y="20169"/>
                        <a:pt x="35680" y="20121"/>
                      </a:cubicBezTo>
                      <a:cubicBezTo>
                        <a:pt x="35656" y="20114"/>
                        <a:pt x="35640" y="20106"/>
                        <a:pt x="35616" y="20090"/>
                      </a:cubicBezTo>
                      <a:lnTo>
                        <a:pt x="35592" y="20082"/>
                      </a:lnTo>
                      <a:cubicBezTo>
                        <a:pt x="35251" y="19947"/>
                        <a:pt x="34727" y="19883"/>
                        <a:pt x="33973" y="19828"/>
                      </a:cubicBezTo>
                      <a:cubicBezTo>
                        <a:pt x="33068" y="19780"/>
                        <a:pt x="32163" y="19677"/>
                        <a:pt x="31267" y="19526"/>
                      </a:cubicBezTo>
                      <a:cubicBezTo>
                        <a:pt x="30536" y="19383"/>
                        <a:pt x="29766" y="19201"/>
                        <a:pt x="29909" y="19074"/>
                      </a:cubicBezTo>
                      <a:cubicBezTo>
                        <a:pt x="30044" y="18947"/>
                        <a:pt x="30870" y="18899"/>
                        <a:pt x="31457" y="18844"/>
                      </a:cubicBezTo>
                      <a:cubicBezTo>
                        <a:pt x="32044" y="18796"/>
                        <a:pt x="32989" y="18455"/>
                        <a:pt x="33370" y="18121"/>
                      </a:cubicBezTo>
                      <a:cubicBezTo>
                        <a:pt x="33759" y="17788"/>
                        <a:pt x="34068" y="17740"/>
                        <a:pt x="34584" y="17486"/>
                      </a:cubicBezTo>
                      <a:cubicBezTo>
                        <a:pt x="34688" y="17439"/>
                        <a:pt x="34775" y="17367"/>
                        <a:pt x="34846" y="17272"/>
                      </a:cubicBezTo>
                      <a:cubicBezTo>
                        <a:pt x="35088" y="17018"/>
                        <a:pt x="35697" y="16982"/>
                        <a:pt x="36156" y="16982"/>
                      </a:cubicBezTo>
                      <a:close/>
                      <a:moveTo>
                        <a:pt x="16327" y="16986"/>
                      </a:moveTo>
                      <a:cubicBezTo>
                        <a:pt x="16466" y="16986"/>
                        <a:pt x="16593" y="16990"/>
                        <a:pt x="16693" y="16994"/>
                      </a:cubicBezTo>
                      <a:cubicBezTo>
                        <a:pt x="16884" y="16994"/>
                        <a:pt x="17074" y="17018"/>
                        <a:pt x="17257" y="17058"/>
                      </a:cubicBezTo>
                      <a:cubicBezTo>
                        <a:pt x="17511" y="17169"/>
                        <a:pt x="17749" y="17327"/>
                        <a:pt x="17947" y="17518"/>
                      </a:cubicBezTo>
                      <a:cubicBezTo>
                        <a:pt x="18257" y="17843"/>
                        <a:pt x="18733" y="17970"/>
                        <a:pt x="19011" y="18137"/>
                      </a:cubicBezTo>
                      <a:cubicBezTo>
                        <a:pt x="19289" y="18312"/>
                        <a:pt x="19368" y="18796"/>
                        <a:pt x="18995" y="19098"/>
                      </a:cubicBezTo>
                      <a:cubicBezTo>
                        <a:pt x="18622" y="19391"/>
                        <a:pt x="18320" y="19375"/>
                        <a:pt x="18138" y="19606"/>
                      </a:cubicBezTo>
                      <a:cubicBezTo>
                        <a:pt x="17963" y="19836"/>
                        <a:pt x="17805" y="20050"/>
                        <a:pt x="17487" y="20114"/>
                      </a:cubicBezTo>
                      <a:cubicBezTo>
                        <a:pt x="17281" y="20153"/>
                        <a:pt x="17066" y="20177"/>
                        <a:pt x="16860" y="20177"/>
                      </a:cubicBezTo>
                      <a:cubicBezTo>
                        <a:pt x="16628" y="20195"/>
                        <a:pt x="16400" y="20204"/>
                        <a:pt x="16170" y="20204"/>
                      </a:cubicBezTo>
                      <a:cubicBezTo>
                        <a:pt x="16093" y="20204"/>
                        <a:pt x="16017" y="20203"/>
                        <a:pt x="15939" y="20201"/>
                      </a:cubicBezTo>
                      <a:cubicBezTo>
                        <a:pt x="15780" y="20193"/>
                        <a:pt x="15622" y="20169"/>
                        <a:pt x="15471" y="20121"/>
                      </a:cubicBezTo>
                      <a:cubicBezTo>
                        <a:pt x="15447" y="20114"/>
                        <a:pt x="15431" y="20106"/>
                        <a:pt x="15407" y="20098"/>
                      </a:cubicBezTo>
                      <a:lnTo>
                        <a:pt x="15392" y="20082"/>
                      </a:lnTo>
                      <a:cubicBezTo>
                        <a:pt x="15058" y="19947"/>
                        <a:pt x="14542" y="19883"/>
                        <a:pt x="13804" y="19828"/>
                      </a:cubicBezTo>
                      <a:cubicBezTo>
                        <a:pt x="12701" y="19756"/>
                        <a:pt x="11843" y="19669"/>
                        <a:pt x="11129" y="19526"/>
                      </a:cubicBezTo>
                      <a:cubicBezTo>
                        <a:pt x="10415" y="19383"/>
                        <a:pt x="9677" y="19201"/>
                        <a:pt x="9827" y="19074"/>
                      </a:cubicBezTo>
                      <a:cubicBezTo>
                        <a:pt x="9986" y="18947"/>
                        <a:pt x="10820" y="18899"/>
                        <a:pt x="11407" y="18844"/>
                      </a:cubicBezTo>
                      <a:cubicBezTo>
                        <a:pt x="12002" y="18796"/>
                        <a:pt x="12994" y="18455"/>
                        <a:pt x="13423" y="18121"/>
                      </a:cubicBezTo>
                      <a:cubicBezTo>
                        <a:pt x="13844" y="17788"/>
                        <a:pt x="14169" y="17740"/>
                        <a:pt x="14709" y="17486"/>
                      </a:cubicBezTo>
                      <a:cubicBezTo>
                        <a:pt x="14820" y="17447"/>
                        <a:pt x="14923" y="17367"/>
                        <a:pt x="15003" y="17280"/>
                      </a:cubicBezTo>
                      <a:cubicBezTo>
                        <a:pt x="15276" y="17031"/>
                        <a:pt x="15871" y="16986"/>
                        <a:pt x="16327" y="16986"/>
                      </a:cubicBezTo>
                      <a:close/>
                      <a:moveTo>
                        <a:pt x="28382" y="18307"/>
                      </a:moveTo>
                      <a:cubicBezTo>
                        <a:pt x="28485" y="18307"/>
                        <a:pt x="28594" y="18311"/>
                        <a:pt x="28711" y="18320"/>
                      </a:cubicBezTo>
                      <a:cubicBezTo>
                        <a:pt x="29417" y="18375"/>
                        <a:pt x="29679" y="18772"/>
                        <a:pt x="29568" y="19066"/>
                      </a:cubicBezTo>
                      <a:cubicBezTo>
                        <a:pt x="29465" y="19359"/>
                        <a:pt x="29028" y="19383"/>
                        <a:pt x="28568" y="19550"/>
                      </a:cubicBezTo>
                      <a:cubicBezTo>
                        <a:pt x="28099" y="19709"/>
                        <a:pt x="27901" y="19867"/>
                        <a:pt x="28060" y="20114"/>
                      </a:cubicBezTo>
                      <a:cubicBezTo>
                        <a:pt x="28219" y="20360"/>
                        <a:pt x="28338" y="20582"/>
                        <a:pt x="27766" y="20685"/>
                      </a:cubicBezTo>
                      <a:cubicBezTo>
                        <a:pt x="27703" y="20696"/>
                        <a:pt x="27644" y="20702"/>
                        <a:pt x="27591" y="20702"/>
                      </a:cubicBezTo>
                      <a:cubicBezTo>
                        <a:pt x="27156" y="20702"/>
                        <a:pt x="27031" y="20357"/>
                        <a:pt x="26925" y="20145"/>
                      </a:cubicBezTo>
                      <a:cubicBezTo>
                        <a:pt x="26806" y="19899"/>
                        <a:pt x="25766" y="19844"/>
                        <a:pt x="25496" y="19701"/>
                      </a:cubicBezTo>
                      <a:cubicBezTo>
                        <a:pt x="25226" y="19550"/>
                        <a:pt x="25536" y="19193"/>
                        <a:pt x="25782" y="18915"/>
                      </a:cubicBezTo>
                      <a:cubicBezTo>
                        <a:pt x="26028" y="18637"/>
                        <a:pt x="26290" y="18597"/>
                        <a:pt x="27028" y="18478"/>
                      </a:cubicBezTo>
                      <a:cubicBezTo>
                        <a:pt x="27480" y="18412"/>
                        <a:pt x="27854" y="18307"/>
                        <a:pt x="28382" y="18307"/>
                      </a:cubicBezTo>
                      <a:close/>
                      <a:moveTo>
                        <a:pt x="8398" y="18307"/>
                      </a:moveTo>
                      <a:cubicBezTo>
                        <a:pt x="8501" y="18307"/>
                        <a:pt x="8609" y="18311"/>
                        <a:pt x="8724" y="18320"/>
                      </a:cubicBezTo>
                      <a:cubicBezTo>
                        <a:pt x="9430" y="18375"/>
                        <a:pt x="9637" y="18772"/>
                        <a:pt x="9494" y="19066"/>
                      </a:cubicBezTo>
                      <a:cubicBezTo>
                        <a:pt x="9343" y="19359"/>
                        <a:pt x="8907" y="19383"/>
                        <a:pt x="8422" y="19550"/>
                      </a:cubicBezTo>
                      <a:cubicBezTo>
                        <a:pt x="7946" y="19709"/>
                        <a:pt x="7724" y="19867"/>
                        <a:pt x="7843" y="20114"/>
                      </a:cubicBezTo>
                      <a:cubicBezTo>
                        <a:pt x="7970" y="20360"/>
                        <a:pt x="8065" y="20582"/>
                        <a:pt x="7478" y="20685"/>
                      </a:cubicBezTo>
                      <a:cubicBezTo>
                        <a:pt x="7412" y="20696"/>
                        <a:pt x="7352" y="20702"/>
                        <a:pt x="7297" y="20702"/>
                      </a:cubicBezTo>
                      <a:cubicBezTo>
                        <a:pt x="6862" y="20702"/>
                        <a:pt x="6778" y="20364"/>
                        <a:pt x="6708" y="20145"/>
                      </a:cubicBezTo>
                      <a:cubicBezTo>
                        <a:pt x="6621" y="19899"/>
                        <a:pt x="5589" y="19844"/>
                        <a:pt x="5335" y="19701"/>
                      </a:cubicBezTo>
                      <a:cubicBezTo>
                        <a:pt x="5081" y="19550"/>
                        <a:pt x="5438" y="19193"/>
                        <a:pt x="5716" y="18915"/>
                      </a:cubicBezTo>
                      <a:cubicBezTo>
                        <a:pt x="6001" y="18637"/>
                        <a:pt x="6271" y="18597"/>
                        <a:pt x="7025" y="18478"/>
                      </a:cubicBezTo>
                      <a:cubicBezTo>
                        <a:pt x="7484" y="18412"/>
                        <a:pt x="7870" y="18307"/>
                        <a:pt x="8398" y="18307"/>
                      </a:cubicBezTo>
                      <a:close/>
                      <a:moveTo>
                        <a:pt x="68340" y="18307"/>
                      </a:moveTo>
                      <a:cubicBezTo>
                        <a:pt x="68442" y="18307"/>
                        <a:pt x="68551" y="18311"/>
                        <a:pt x="68668" y="18320"/>
                      </a:cubicBezTo>
                      <a:lnTo>
                        <a:pt x="68684" y="18328"/>
                      </a:lnTo>
                      <a:cubicBezTo>
                        <a:pt x="69406" y="18375"/>
                        <a:pt x="69771" y="18780"/>
                        <a:pt x="69740" y="19074"/>
                      </a:cubicBezTo>
                      <a:cubicBezTo>
                        <a:pt x="69700" y="19359"/>
                        <a:pt x="69271" y="19391"/>
                        <a:pt x="68851" y="19550"/>
                      </a:cubicBezTo>
                      <a:cubicBezTo>
                        <a:pt x="68438" y="19717"/>
                        <a:pt x="68279" y="19875"/>
                        <a:pt x="68493" y="20121"/>
                      </a:cubicBezTo>
                      <a:cubicBezTo>
                        <a:pt x="68716" y="20368"/>
                        <a:pt x="68890" y="20590"/>
                        <a:pt x="68343" y="20693"/>
                      </a:cubicBezTo>
                      <a:cubicBezTo>
                        <a:pt x="68283" y="20704"/>
                        <a:pt x="68226" y="20709"/>
                        <a:pt x="68173" y="20709"/>
                      </a:cubicBezTo>
                      <a:cubicBezTo>
                        <a:pt x="67740" y="20709"/>
                        <a:pt x="67522" y="20364"/>
                        <a:pt x="67366" y="20145"/>
                      </a:cubicBezTo>
                      <a:cubicBezTo>
                        <a:pt x="67184" y="19899"/>
                        <a:pt x="66136" y="19852"/>
                        <a:pt x="65826" y="19701"/>
                      </a:cubicBezTo>
                      <a:cubicBezTo>
                        <a:pt x="65517" y="19558"/>
                        <a:pt x="65731" y="19201"/>
                        <a:pt x="65906" y="18923"/>
                      </a:cubicBezTo>
                      <a:cubicBezTo>
                        <a:pt x="66080" y="18645"/>
                        <a:pt x="66326" y="18597"/>
                        <a:pt x="67041" y="18486"/>
                      </a:cubicBezTo>
                      <a:cubicBezTo>
                        <a:pt x="67466" y="18413"/>
                        <a:pt x="67814" y="18307"/>
                        <a:pt x="68340" y="18307"/>
                      </a:cubicBezTo>
                      <a:close/>
                      <a:moveTo>
                        <a:pt x="48346" y="18315"/>
                      </a:moveTo>
                      <a:cubicBezTo>
                        <a:pt x="48449" y="18315"/>
                        <a:pt x="48557" y="18319"/>
                        <a:pt x="48673" y="18328"/>
                      </a:cubicBezTo>
                      <a:cubicBezTo>
                        <a:pt x="49396" y="18383"/>
                        <a:pt x="49705" y="18788"/>
                        <a:pt x="49634" y="19074"/>
                      </a:cubicBezTo>
                      <a:cubicBezTo>
                        <a:pt x="49562" y="19367"/>
                        <a:pt x="49134" y="19391"/>
                        <a:pt x="48689" y="19558"/>
                      </a:cubicBezTo>
                      <a:cubicBezTo>
                        <a:pt x="48253" y="19717"/>
                        <a:pt x="48086" y="19867"/>
                        <a:pt x="48269" y="20114"/>
                      </a:cubicBezTo>
                      <a:lnTo>
                        <a:pt x="48269" y="20121"/>
                      </a:lnTo>
                      <a:cubicBezTo>
                        <a:pt x="48459" y="20368"/>
                        <a:pt x="48610" y="20590"/>
                        <a:pt x="48046" y="20693"/>
                      </a:cubicBezTo>
                      <a:cubicBezTo>
                        <a:pt x="47984" y="20704"/>
                        <a:pt x="47926" y="20710"/>
                        <a:pt x="47871" y="20710"/>
                      </a:cubicBezTo>
                      <a:cubicBezTo>
                        <a:pt x="47439" y="20710"/>
                        <a:pt x="47268" y="20372"/>
                        <a:pt x="47134" y="20153"/>
                      </a:cubicBezTo>
                      <a:cubicBezTo>
                        <a:pt x="46983" y="19907"/>
                        <a:pt x="45943" y="19852"/>
                        <a:pt x="45649" y="19709"/>
                      </a:cubicBezTo>
                      <a:cubicBezTo>
                        <a:pt x="45348" y="19558"/>
                        <a:pt x="45618" y="19201"/>
                        <a:pt x="45832" y="18923"/>
                      </a:cubicBezTo>
                      <a:cubicBezTo>
                        <a:pt x="46038" y="18645"/>
                        <a:pt x="46292" y="18605"/>
                        <a:pt x="47022" y="18486"/>
                      </a:cubicBezTo>
                      <a:cubicBezTo>
                        <a:pt x="47461" y="18420"/>
                        <a:pt x="47822" y="18315"/>
                        <a:pt x="48346" y="18315"/>
                      </a:cubicBezTo>
                      <a:close/>
                      <a:moveTo>
                        <a:pt x="59736" y="19565"/>
                      </a:moveTo>
                      <a:cubicBezTo>
                        <a:pt x="59804" y="19565"/>
                        <a:pt x="59873" y="19568"/>
                        <a:pt x="59945" y="19574"/>
                      </a:cubicBezTo>
                      <a:lnTo>
                        <a:pt x="59953" y="19566"/>
                      </a:lnTo>
                      <a:cubicBezTo>
                        <a:pt x="60516" y="19613"/>
                        <a:pt x="61405" y="19899"/>
                        <a:pt x="62437" y="19907"/>
                      </a:cubicBezTo>
                      <a:cubicBezTo>
                        <a:pt x="62458" y="19907"/>
                        <a:pt x="62479" y="19907"/>
                        <a:pt x="62501" y="19907"/>
                      </a:cubicBezTo>
                      <a:cubicBezTo>
                        <a:pt x="63322" y="19907"/>
                        <a:pt x="64211" y="19789"/>
                        <a:pt x="64891" y="19789"/>
                      </a:cubicBezTo>
                      <a:cubicBezTo>
                        <a:pt x="65052" y="19789"/>
                        <a:pt x="65201" y="19796"/>
                        <a:pt x="65334" y="19812"/>
                      </a:cubicBezTo>
                      <a:cubicBezTo>
                        <a:pt x="66049" y="19907"/>
                        <a:pt x="66866" y="20121"/>
                        <a:pt x="67168" y="20383"/>
                      </a:cubicBezTo>
                      <a:cubicBezTo>
                        <a:pt x="67469" y="20645"/>
                        <a:pt x="67477" y="21225"/>
                        <a:pt x="67120" y="21479"/>
                      </a:cubicBezTo>
                      <a:cubicBezTo>
                        <a:pt x="67088" y="21511"/>
                        <a:pt x="67120" y="21622"/>
                        <a:pt x="67176" y="21772"/>
                      </a:cubicBezTo>
                      <a:cubicBezTo>
                        <a:pt x="67176" y="21772"/>
                        <a:pt x="67128" y="21931"/>
                        <a:pt x="66723" y="21947"/>
                      </a:cubicBezTo>
                      <a:cubicBezTo>
                        <a:pt x="66525" y="21955"/>
                        <a:pt x="66195" y="21959"/>
                        <a:pt x="65835" y="21959"/>
                      </a:cubicBezTo>
                      <a:cubicBezTo>
                        <a:pt x="65475" y="21959"/>
                        <a:pt x="65084" y="21955"/>
                        <a:pt x="64763" y="21947"/>
                      </a:cubicBezTo>
                      <a:cubicBezTo>
                        <a:pt x="64362" y="21937"/>
                        <a:pt x="64045" y="21915"/>
                        <a:pt x="63698" y="21915"/>
                      </a:cubicBezTo>
                      <a:cubicBezTo>
                        <a:pt x="63487" y="21915"/>
                        <a:pt x="63266" y="21923"/>
                        <a:pt x="63009" y="21947"/>
                      </a:cubicBezTo>
                      <a:cubicBezTo>
                        <a:pt x="62601" y="21980"/>
                        <a:pt x="62312" y="22025"/>
                        <a:pt x="62081" y="22025"/>
                      </a:cubicBezTo>
                      <a:cubicBezTo>
                        <a:pt x="61926" y="22025"/>
                        <a:pt x="61796" y="22005"/>
                        <a:pt x="61675" y="21947"/>
                      </a:cubicBezTo>
                      <a:cubicBezTo>
                        <a:pt x="61373" y="21804"/>
                        <a:pt x="61381" y="21614"/>
                        <a:pt x="60905" y="21471"/>
                      </a:cubicBezTo>
                      <a:cubicBezTo>
                        <a:pt x="60397" y="21328"/>
                        <a:pt x="59897" y="21153"/>
                        <a:pt x="59413" y="20947"/>
                      </a:cubicBezTo>
                      <a:cubicBezTo>
                        <a:pt x="58794" y="20669"/>
                        <a:pt x="58095" y="20471"/>
                        <a:pt x="58325" y="20304"/>
                      </a:cubicBezTo>
                      <a:cubicBezTo>
                        <a:pt x="58556" y="20137"/>
                        <a:pt x="58786" y="19979"/>
                        <a:pt x="58849" y="19828"/>
                      </a:cubicBezTo>
                      <a:cubicBezTo>
                        <a:pt x="58912" y="19696"/>
                        <a:pt x="59276" y="19565"/>
                        <a:pt x="59736" y="19565"/>
                      </a:cubicBezTo>
                      <a:close/>
                      <a:moveTo>
                        <a:pt x="19454" y="19565"/>
                      </a:moveTo>
                      <a:cubicBezTo>
                        <a:pt x="19522" y="19565"/>
                        <a:pt x="19592" y="19568"/>
                        <a:pt x="19662" y="19574"/>
                      </a:cubicBezTo>
                      <a:cubicBezTo>
                        <a:pt x="20210" y="19621"/>
                        <a:pt x="21027" y="19899"/>
                        <a:pt x="22059" y="19907"/>
                      </a:cubicBezTo>
                      <a:cubicBezTo>
                        <a:pt x="22080" y="19907"/>
                        <a:pt x="22102" y="19907"/>
                        <a:pt x="22123" y="19907"/>
                      </a:cubicBezTo>
                      <a:cubicBezTo>
                        <a:pt x="22938" y="19907"/>
                        <a:pt x="23840" y="19793"/>
                        <a:pt x="24512" y="19793"/>
                      </a:cubicBezTo>
                      <a:cubicBezTo>
                        <a:pt x="24685" y="19793"/>
                        <a:pt x="24843" y="19801"/>
                        <a:pt x="24980" y="19820"/>
                      </a:cubicBezTo>
                      <a:cubicBezTo>
                        <a:pt x="25671" y="19907"/>
                        <a:pt x="26433" y="20129"/>
                        <a:pt x="26671" y="20391"/>
                      </a:cubicBezTo>
                      <a:cubicBezTo>
                        <a:pt x="26901" y="20653"/>
                        <a:pt x="26766" y="21225"/>
                        <a:pt x="26345" y="21479"/>
                      </a:cubicBezTo>
                      <a:cubicBezTo>
                        <a:pt x="26298" y="21511"/>
                        <a:pt x="26306" y="21630"/>
                        <a:pt x="26321" y="21780"/>
                      </a:cubicBezTo>
                      <a:cubicBezTo>
                        <a:pt x="26321" y="21780"/>
                        <a:pt x="26226" y="21939"/>
                        <a:pt x="25821" y="21947"/>
                      </a:cubicBezTo>
                      <a:cubicBezTo>
                        <a:pt x="25619" y="21955"/>
                        <a:pt x="25288" y="21959"/>
                        <a:pt x="24927" y="21959"/>
                      </a:cubicBezTo>
                      <a:cubicBezTo>
                        <a:pt x="24567" y="21959"/>
                        <a:pt x="24178" y="21955"/>
                        <a:pt x="23861" y="21947"/>
                      </a:cubicBezTo>
                      <a:cubicBezTo>
                        <a:pt x="23448" y="21942"/>
                        <a:pt x="23127" y="21921"/>
                        <a:pt x="22767" y="21921"/>
                      </a:cubicBezTo>
                      <a:cubicBezTo>
                        <a:pt x="22566" y="21921"/>
                        <a:pt x="22354" y="21927"/>
                        <a:pt x="22107" y="21947"/>
                      </a:cubicBezTo>
                      <a:cubicBezTo>
                        <a:pt x="21696" y="21984"/>
                        <a:pt x="21398" y="22027"/>
                        <a:pt x="21169" y="22027"/>
                      </a:cubicBezTo>
                      <a:cubicBezTo>
                        <a:pt x="21008" y="22027"/>
                        <a:pt x="20881" y="22006"/>
                        <a:pt x="20773" y="21947"/>
                      </a:cubicBezTo>
                      <a:cubicBezTo>
                        <a:pt x="20511" y="21804"/>
                        <a:pt x="20567" y="21622"/>
                        <a:pt x="20122" y="21471"/>
                      </a:cubicBezTo>
                      <a:cubicBezTo>
                        <a:pt x="19662" y="21336"/>
                        <a:pt x="19209" y="21161"/>
                        <a:pt x="18765" y="20947"/>
                      </a:cubicBezTo>
                      <a:cubicBezTo>
                        <a:pt x="18217" y="20669"/>
                        <a:pt x="17574" y="20479"/>
                        <a:pt x="17844" y="20304"/>
                      </a:cubicBezTo>
                      <a:cubicBezTo>
                        <a:pt x="18122" y="20137"/>
                        <a:pt x="18392" y="19979"/>
                        <a:pt x="18495" y="19828"/>
                      </a:cubicBezTo>
                      <a:cubicBezTo>
                        <a:pt x="18592" y="19696"/>
                        <a:pt x="18990" y="19565"/>
                        <a:pt x="19454" y="19565"/>
                      </a:cubicBezTo>
                      <a:close/>
                      <a:moveTo>
                        <a:pt x="39634" y="19560"/>
                      </a:moveTo>
                      <a:cubicBezTo>
                        <a:pt x="39690" y="19560"/>
                        <a:pt x="39748" y="19562"/>
                        <a:pt x="39807" y="19566"/>
                      </a:cubicBezTo>
                      <a:cubicBezTo>
                        <a:pt x="40363" y="19613"/>
                        <a:pt x="41212" y="19899"/>
                        <a:pt x="42244" y="19907"/>
                      </a:cubicBezTo>
                      <a:cubicBezTo>
                        <a:pt x="42265" y="19907"/>
                        <a:pt x="42287" y="19907"/>
                        <a:pt x="42308" y="19907"/>
                      </a:cubicBezTo>
                      <a:cubicBezTo>
                        <a:pt x="43136" y="19907"/>
                        <a:pt x="44041" y="19789"/>
                        <a:pt x="44719" y="19789"/>
                      </a:cubicBezTo>
                      <a:cubicBezTo>
                        <a:pt x="44879" y="19789"/>
                        <a:pt x="45026" y="19796"/>
                        <a:pt x="45157" y="19812"/>
                      </a:cubicBezTo>
                      <a:cubicBezTo>
                        <a:pt x="45856" y="19907"/>
                        <a:pt x="46641" y="20121"/>
                        <a:pt x="46919" y="20383"/>
                      </a:cubicBezTo>
                      <a:cubicBezTo>
                        <a:pt x="47197" y="20645"/>
                        <a:pt x="47126" y="21225"/>
                        <a:pt x="46729" y="21479"/>
                      </a:cubicBezTo>
                      <a:cubicBezTo>
                        <a:pt x="46689" y="21511"/>
                        <a:pt x="46713" y="21630"/>
                        <a:pt x="46753" y="21780"/>
                      </a:cubicBezTo>
                      <a:cubicBezTo>
                        <a:pt x="46753" y="21780"/>
                        <a:pt x="46681" y="21939"/>
                        <a:pt x="46276" y="21955"/>
                      </a:cubicBezTo>
                      <a:cubicBezTo>
                        <a:pt x="46074" y="21963"/>
                        <a:pt x="45743" y="21967"/>
                        <a:pt x="45382" y="21967"/>
                      </a:cubicBezTo>
                      <a:cubicBezTo>
                        <a:pt x="45022" y="21967"/>
                        <a:pt x="44633" y="21963"/>
                        <a:pt x="44316" y="21955"/>
                      </a:cubicBezTo>
                      <a:cubicBezTo>
                        <a:pt x="43915" y="21945"/>
                        <a:pt x="43598" y="21923"/>
                        <a:pt x="43249" y="21923"/>
                      </a:cubicBezTo>
                      <a:cubicBezTo>
                        <a:pt x="43037" y="21923"/>
                        <a:pt x="42814" y="21931"/>
                        <a:pt x="42554" y="21955"/>
                      </a:cubicBezTo>
                      <a:cubicBezTo>
                        <a:pt x="42146" y="21988"/>
                        <a:pt x="41851" y="22033"/>
                        <a:pt x="41621" y="22033"/>
                      </a:cubicBezTo>
                      <a:cubicBezTo>
                        <a:pt x="41466" y="22033"/>
                        <a:pt x="41340" y="22013"/>
                        <a:pt x="41228" y="21955"/>
                      </a:cubicBezTo>
                      <a:cubicBezTo>
                        <a:pt x="40942" y="21812"/>
                        <a:pt x="40974" y="21622"/>
                        <a:pt x="40514" y="21479"/>
                      </a:cubicBezTo>
                      <a:cubicBezTo>
                        <a:pt x="40030" y="21336"/>
                        <a:pt x="39553" y="21161"/>
                        <a:pt x="39093" y="20955"/>
                      </a:cubicBezTo>
                      <a:cubicBezTo>
                        <a:pt x="38506" y="20677"/>
                        <a:pt x="37839" y="20479"/>
                        <a:pt x="38085" y="20312"/>
                      </a:cubicBezTo>
                      <a:cubicBezTo>
                        <a:pt x="38339" y="20145"/>
                        <a:pt x="38585" y="19987"/>
                        <a:pt x="38680" y="19836"/>
                      </a:cubicBezTo>
                      <a:cubicBezTo>
                        <a:pt x="38758" y="19701"/>
                        <a:pt x="39154" y="19560"/>
                        <a:pt x="39634" y="19560"/>
                      </a:cubicBezTo>
                      <a:close/>
                      <a:moveTo>
                        <a:pt x="8556" y="20650"/>
                      </a:moveTo>
                      <a:cubicBezTo>
                        <a:pt x="8791" y="20650"/>
                        <a:pt x="8968" y="20681"/>
                        <a:pt x="9042" y="20741"/>
                      </a:cubicBezTo>
                      <a:cubicBezTo>
                        <a:pt x="9216" y="20883"/>
                        <a:pt x="9065" y="21487"/>
                        <a:pt x="9065" y="21487"/>
                      </a:cubicBezTo>
                      <a:cubicBezTo>
                        <a:pt x="9018" y="21884"/>
                        <a:pt x="8280" y="21884"/>
                        <a:pt x="8073" y="22082"/>
                      </a:cubicBezTo>
                      <a:cubicBezTo>
                        <a:pt x="8033" y="22114"/>
                        <a:pt x="7986" y="22161"/>
                        <a:pt x="7938" y="22209"/>
                      </a:cubicBezTo>
                      <a:cubicBezTo>
                        <a:pt x="7903" y="22244"/>
                        <a:pt x="7779" y="22259"/>
                        <a:pt x="7613" y="22259"/>
                      </a:cubicBezTo>
                      <a:cubicBezTo>
                        <a:pt x="7296" y="22259"/>
                        <a:pt x="6825" y="22205"/>
                        <a:pt x="6517" y="22138"/>
                      </a:cubicBezTo>
                      <a:cubicBezTo>
                        <a:pt x="6049" y="22042"/>
                        <a:pt x="6057" y="21820"/>
                        <a:pt x="6351" y="21487"/>
                      </a:cubicBezTo>
                      <a:cubicBezTo>
                        <a:pt x="6351" y="21487"/>
                        <a:pt x="6629" y="21026"/>
                        <a:pt x="7367" y="20828"/>
                      </a:cubicBezTo>
                      <a:cubicBezTo>
                        <a:pt x="7795" y="20708"/>
                        <a:pt x="8231" y="20650"/>
                        <a:pt x="8556" y="20650"/>
                      </a:cubicBezTo>
                      <a:close/>
                      <a:moveTo>
                        <a:pt x="49120" y="20650"/>
                      </a:moveTo>
                      <a:cubicBezTo>
                        <a:pt x="49357" y="20650"/>
                        <a:pt x="49544" y="20681"/>
                        <a:pt x="49634" y="20741"/>
                      </a:cubicBezTo>
                      <a:cubicBezTo>
                        <a:pt x="49848" y="20883"/>
                        <a:pt x="49840" y="21487"/>
                        <a:pt x="49840" y="21487"/>
                      </a:cubicBezTo>
                      <a:cubicBezTo>
                        <a:pt x="49904" y="21884"/>
                        <a:pt x="49166" y="21884"/>
                        <a:pt x="49007" y="22082"/>
                      </a:cubicBezTo>
                      <a:cubicBezTo>
                        <a:pt x="48975" y="22114"/>
                        <a:pt x="48943" y="22153"/>
                        <a:pt x="48912" y="22209"/>
                      </a:cubicBezTo>
                      <a:cubicBezTo>
                        <a:pt x="48884" y="22244"/>
                        <a:pt x="48763" y="22259"/>
                        <a:pt x="48596" y="22259"/>
                      </a:cubicBezTo>
                      <a:cubicBezTo>
                        <a:pt x="48277" y="22259"/>
                        <a:pt x="47790" y="22205"/>
                        <a:pt x="47467" y="22138"/>
                      </a:cubicBezTo>
                      <a:cubicBezTo>
                        <a:pt x="46975" y="22042"/>
                        <a:pt x="46919" y="21820"/>
                        <a:pt x="47126" y="21487"/>
                      </a:cubicBezTo>
                      <a:cubicBezTo>
                        <a:pt x="47126" y="21487"/>
                        <a:pt x="47292" y="21026"/>
                        <a:pt x="47975" y="20828"/>
                      </a:cubicBezTo>
                      <a:cubicBezTo>
                        <a:pt x="48371" y="20708"/>
                        <a:pt x="48793" y="20650"/>
                        <a:pt x="49120" y="20650"/>
                      </a:cubicBezTo>
                      <a:close/>
                      <a:moveTo>
                        <a:pt x="28835" y="20650"/>
                      </a:moveTo>
                      <a:cubicBezTo>
                        <a:pt x="29071" y="20650"/>
                        <a:pt x="29254" y="20681"/>
                        <a:pt x="29338" y="20741"/>
                      </a:cubicBezTo>
                      <a:cubicBezTo>
                        <a:pt x="29528" y="20883"/>
                        <a:pt x="29457" y="21479"/>
                        <a:pt x="29457" y="21479"/>
                      </a:cubicBezTo>
                      <a:cubicBezTo>
                        <a:pt x="29465" y="21876"/>
                        <a:pt x="28727" y="21876"/>
                        <a:pt x="28544" y="22074"/>
                      </a:cubicBezTo>
                      <a:cubicBezTo>
                        <a:pt x="28504" y="22114"/>
                        <a:pt x="28465" y="22161"/>
                        <a:pt x="28425" y="22209"/>
                      </a:cubicBezTo>
                      <a:cubicBezTo>
                        <a:pt x="28392" y="22245"/>
                        <a:pt x="28267" y="22260"/>
                        <a:pt x="28097" y="22260"/>
                      </a:cubicBezTo>
                      <a:cubicBezTo>
                        <a:pt x="27779" y="22260"/>
                        <a:pt x="27304" y="22208"/>
                        <a:pt x="26988" y="22146"/>
                      </a:cubicBezTo>
                      <a:cubicBezTo>
                        <a:pt x="26512" y="22042"/>
                        <a:pt x="26488" y="21820"/>
                        <a:pt x="26734" y="21487"/>
                      </a:cubicBezTo>
                      <a:cubicBezTo>
                        <a:pt x="26742" y="21487"/>
                        <a:pt x="26956" y="21026"/>
                        <a:pt x="27671" y="20828"/>
                      </a:cubicBezTo>
                      <a:cubicBezTo>
                        <a:pt x="28080" y="20708"/>
                        <a:pt x="28509" y="20650"/>
                        <a:pt x="28835" y="20650"/>
                      </a:cubicBezTo>
                      <a:close/>
                      <a:moveTo>
                        <a:pt x="69424" y="20653"/>
                      </a:moveTo>
                      <a:cubicBezTo>
                        <a:pt x="69649" y="20653"/>
                        <a:pt x="69828" y="20682"/>
                        <a:pt x="69922" y="20741"/>
                      </a:cubicBezTo>
                      <a:lnTo>
                        <a:pt x="69938" y="20749"/>
                      </a:lnTo>
                      <a:cubicBezTo>
                        <a:pt x="70168" y="20891"/>
                        <a:pt x="70240" y="21487"/>
                        <a:pt x="70240" y="21487"/>
                      </a:cubicBezTo>
                      <a:cubicBezTo>
                        <a:pt x="70359" y="21884"/>
                        <a:pt x="69621" y="21884"/>
                        <a:pt x="69486" y="22082"/>
                      </a:cubicBezTo>
                      <a:cubicBezTo>
                        <a:pt x="69454" y="22122"/>
                        <a:pt x="69430" y="22161"/>
                        <a:pt x="69406" y="22217"/>
                      </a:cubicBezTo>
                      <a:cubicBezTo>
                        <a:pt x="69382" y="22252"/>
                        <a:pt x="69261" y="22267"/>
                        <a:pt x="69093" y="22267"/>
                      </a:cubicBezTo>
                      <a:cubicBezTo>
                        <a:pt x="68773" y="22267"/>
                        <a:pt x="68279" y="22213"/>
                        <a:pt x="67946" y="22146"/>
                      </a:cubicBezTo>
                      <a:cubicBezTo>
                        <a:pt x="67446" y="22050"/>
                        <a:pt x="67366" y="21828"/>
                        <a:pt x="67525" y="21495"/>
                      </a:cubicBezTo>
                      <a:cubicBezTo>
                        <a:pt x="67525" y="21495"/>
                        <a:pt x="67628" y="21034"/>
                        <a:pt x="68287" y="20836"/>
                      </a:cubicBezTo>
                      <a:cubicBezTo>
                        <a:pt x="68681" y="20714"/>
                        <a:pt x="69100" y="20653"/>
                        <a:pt x="69424" y="20653"/>
                      </a:cubicBezTo>
                      <a:close/>
                      <a:moveTo>
                        <a:pt x="37127" y="20347"/>
                      </a:moveTo>
                      <a:cubicBezTo>
                        <a:pt x="37216" y="20347"/>
                        <a:pt x="37404" y="20373"/>
                        <a:pt x="37680" y="20550"/>
                      </a:cubicBezTo>
                      <a:cubicBezTo>
                        <a:pt x="38077" y="20804"/>
                        <a:pt x="38537" y="20971"/>
                        <a:pt x="39148" y="21185"/>
                      </a:cubicBezTo>
                      <a:cubicBezTo>
                        <a:pt x="39474" y="21296"/>
                        <a:pt x="39807" y="21399"/>
                        <a:pt x="40149" y="21479"/>
                      </a:cubicBezTo>
                      <a:cubicBezTo>
                        <a:pt x="40149" y="21479"/>
                        <a:pt x="40863" y="21653"/>
                        <a:pt x="40792" y="22011"/>
                      </a:cubicBezTo>
                      <a:cubicBezTo>
                        <a:pt x="40720" y="22360"/>
                        <a:pt x="40109" y="22423"/>
                        <a:pt x="39450" y="22423"/>
                      </a:cubicBezTo>
                      <a:cubicBezTo>
                        <a:pt x="38799" y="22415"/>
                        <a:pt x="37918" y="22423"/>
                        <a:pt x="37728" y="22376"/>
                      </a:cubicBezTo>
                      <a:lnTo>
                        <a:pt x="37736" y="22376"/>
                      </a:lnTo>
                      <a:cubicBezTo>
                        <a:pt x="37521" y="22320"/>
                        <a:pt x="37299" y="22296"/>
                        <a:pt x="37077" y="22296"/>
                      </a:cubicBezTo>
                      <a:cubicBezTo>
                        <a:pt x="37077" y="22296"/>
                        <a:pt x="36180" y="22312"/>
                        <a:pt x="35577" y="22384"/>
                      </a:cubicBezTo>
                      <a:cubicBezTo>
                        <a:pt x="35577" y="22384"/>
                        <a:pt x="35568" y="22384"/>
                        <a:pt x="35553" y="22384"/>
                      </a:cubicBezTo>
                      <a:cubicBezTo>
                        <a:pt x="35462" y="22384"/>
                        <a:pt x="35145" y="22378"/>
                        <a:pt x="35124" y="22296"/>
                      </a:cubicBezTo>
                      <a:cubicBezTo>
                        <a:pt x="35108" y="22209"/>
                        <a:pt x="35164" y="22122"/>
                        <a:pt x="35354" y="22011"/>
                      </a:cubicBezTo>
                      <a:cubicBezTo>
                        <a:pt x="35537" y="21899"/>
                        <a:pt x="35751" y="21582"/>
                        <a:pt x="35799" y="21487"/>
                      </a:cubicBezTo>
                      <a:cubicBezTo>
                        <a:pt x="35926" y="21241"/>
                        <a:pt x="36013" y="20987"/>
                        <a:pt x="36053" y="20717"/>
                      </a:cubicBezTo>
                      <a:cubicBezTo>
                        <a:pt x="36116" y="20415"/>
                        <a:pt x="37069" y="20352"/>
                        <a:pt x="37069" y="20352"/>
                      </a:cubicBezTo>
                      <a:cubicBezTo>
                        <a:pt x="37069" y="20352"/>
                        <a:pt x="37089" y="20347"/>
                        <a:pt x="37127" y="20347"/>
                      </a:cubicBezTo>
                      <a:close/>
                      <a:moveTo>
                        <a:pt x="57366" y="20347"/>
                      </a:moveTo>
                      <a:cubicBezTo>
                        <a:pt x="57452" y="20347"/>
                        <a:pt x="57641" y="20373"/>
                        <a:pt x="57944" y="20550"/>
                      </a:cubicBezTo>
                      <a:cubicBezTo>
                        <a:pt x="58381" y="20804"/>
                        <a:pt x="58857" y="20971"/>
                        <a:pt x="59500" y="21185"/>
                      </a:cubicBezTo>
                      <a:cubicBezTo>
                        <a:pt x="59834" y="21296"/>
                        <a:pt x="60183" y="21399"/>
                        <a:pt x="60532" y="21479"/>
                      </a:cubicBezTo>
                      <a:cubicBezTo>
                        <a:pt x="60532" y="21479"/>
                        <a:pt x="61270" y="21653"/>
                        <a:pt x="61246" y="22011"/>
                      </a:cubicBezTo>
                      <a:cubicBezTo>
                        <a:pt x="61223" y="22360"/>
                        <a:pt x="60619" y="22423"/>
                        <a:pt x="59969" y="22423"/>
                      </a:cubicBezTo>
                      <a:cubicBezTo>
                        <a:pt x="59318" y="22423"/>
                        <a:pt x="58429" y="22423"/>
                        <a:pt x="58238" y="22376"/>
                      </a:cubicBezTo>
                      <a:cubicBezTo>
                        <a:pt x="58016" y="22320"/>
                        <a:pt x="57794" y="22296"/>
                        <a:pt x="57571" y="22296"/>
                      </a:cubicBezTo>
                      <a:cubicBezTo>
                        <a:pt x="57571" y="22296"/>
                        <a:pt x="56674" y="22312"/>
                        <a:pt x="56079" y="22384"/>
                      </a:cubicBezTo>
                      <a:cubicBezTo>
                        <a:pt x="56079" y="22384"/>
                        <a:pt x="56070" y="22384"/>
                        <a:pt x="56055" y="22384"/>
                      </a:cubicBezTo>
                      <a:cubicBezTo>
                        <a:pt x="55965" y="22384"/>
                        <a:pt x="55646" y="22378"/>
                        <a:pt x="55619" y="22296"/>
                      </a:cubicBezTo>
                      <a:cubicBezTo>
                        <a:pt x="55587" y="22209"/>
                        <a:pt x="55635" y="22122"/>
                        <a:pt x="55801" y="22011"/>
                      </a:cubicBezTo>
                      <a:cubicBezTo>
                        <a:pt x="55976" y="21899"/>
                        <a:pt x="56143" y="21582"/>
                        <a:pt x="56182" y="21487"/>
                      </a:cubicBezTo>
                      <a:cubicBezTo>
                        <a:pt x="56278" y="21241"/>
                        <a:pt x="56333" y="20979"/>
                        <a:pt x="56341" y="20717"/>
                      </a:cubicBezTo>
                      <a:cubicBezTo>
                        <a:pt x="56365" y="20415"/>
                        <a:pt x="57309" y="20352"/>
                        <a:pt x="57309" y="20352"/>
                      </a:cubicBezTo>
                      <a:cubicBezTo>
                        <a:pt x="57309" y="20352"/>
                        <a:pt x="57328" y="20347"/>
                        <a:pt x="57366" y="20347"/>
                      </a:cubicBezTo>
                      <a:close/>
                      <a:moveTo>
                        <a:pt x="16886" y="20354"/>
                      </a:moveTo>
                      <a:cubicBezTo>
                        <a:pt x="16973" y="20354"/>
                        <a:pt x="17154" y="20381"/>
                        <a:pt x="17408" y="20558"/>
                      </a:cubicBezTo>
                      <a:cubicBezTo>
                        <a:pt x="17773" y="20812"/>
                        <a:pt x="18217" y="20971"/>
                        <a:pt x="18797" y="21185"/>
                      </a:cubicBezTo>
                      <a:cubicBezTo>
                        <a:pt x="19114" y="21304"/>
                        <a:pt x="19432" y="21407"/>
                        <a:pt x="19757" y="21487"/>
                      </a:cubicBezTo>
                      <a:cubicBezTo>
                        <a:pt x="19757" y="21487"/>
                        <a:pt x="20448" y="21661"/>
                        <a:pt x="20329" y="22011"/>
                      </a:cubicBezTo>
                      <a:cubicBezTo>
                        <a:pt x="20223" y="22349"/>
                        <a:pt x="19661" y="22424"/>
                        <a:pt x="19041" y="22424"/>
                      </a:cubicBezTo>
                      <a:cubicBezTo>
                        <a:pt x="19007" y="22424"/>
                        <a:pt x="18973" y="22424"/>
                        <a:pt x="18940" y="22423"/>
                      </a:cubicBezTo>
                      <a:cubicBezTo>
                        <a:pt x="18289" y="22423"/>
                        <a:pt x="17408" y="22423"/>
                        <a:pt x="17225" y="22384"/>
                      </a:cubicBezTo>
                      <a:lnTo>
                        <a:pt x="17233" y="22384"/>
                      </a:lnTo>
                      <a:cubicBezTo>
                        <a:pt x="17019" y="22328"/>
                        <a:pt x="16796" y="22304"/>
                        <a:pt x="16582" y="22304"/>
                      </a:cubicBezTo>
                      <a:cubicBezTo>
                        <a:pt x="16582" y="22304"/>
                        <a:pt x="15685" y="22312"/>
                        <a:pt x="15074" y="22392"/>
                      </a:cubicBezTo>
                      <a:cubicBezTo>
                        <a:pt x="15074" y="22392"/>
                        <a:pt x="15065" y="22392"/>
                        <a:pt x="15050" y="22392"/>
                      </a:cubicBezTo>
                      <a:cubicBezTo>
                        <a:pt x="14958" y="22392"/>
                        <a:pt x="14636" y="22386"/>
                        <a:pt x="14630" y="22304"/>
                      </a:cubicBezTo>
                      <a:cubicBezTo>
                        <a:pt x="14622" y="22209"/>
                        <a:pt x="14693" y="22122"/>
                        <a:pt x="14891" y="22011"/>
                      </a:cubicBezTo>
                      <a:cubicBezTo>
                        <a:pt x="15090" y="21899"/>
                        <a:pt x="15344" y="21582"/>
                        <a:pt x="15407" y="21487"/>
                      </a:cubicBezTo>
                      <a:cubicBezTo>
                        <a:pt x="15566" y="21249"/>
                        <a:pt x="15685" y="20995"/>
                        <a:pt x="15765" y="20717"/>
                      </a:cubicBezTo>
                      <a:cubicBezTo>
                        <a:pt x="15860" y="20423"/>
                        <a:pt x="16828" y="20360"/>
                        <a:pt x="16828" y="20360"/>
                      </a:cubicBezTo>
                      <a:cubicBezTo>
                        <a:pt x="16828" y="20360"/>
                        <a:pt x="16848" y="20354"/>
                        <a:pt x="16886" y="20354"/>
                      </a:cubicBezTo>
                      <a:close/>
                      <a:moveTo>
                        <a:pt x="9685" y="19375"/>
                      </a:moveTo>
                      <a:cubicBezTo>
                        <a:pt x="9956" y="19375"/>
                        <a:pt x="10235" y="19415"/>
                        <a:pt x="10502" y="19486"/>
                      </a:cubicBezTo>
                      <a:cubicBezTo>
                        <a:pt x="11240" y="19685"/>
                        <a:pt x="11431" y="19780"/>
                        <a:pt x="12875" y="19852"/>
                      </a:cubicBezTo>
                      <a:cubicBezTo>
                        <a:pt x="14320" y="19923"/>
                        <a:pt x="15193" y="20050"/>
                        <a:pt x="15360" y="20328"/>
                      </a:cubicBezTo>
                      <a:cubicBezTo>
                        <a:pt x="15534" y="20614"/>
                        <a:pt x="15201" y="21479"/>
                        <a:pt x="15201" y="21479"/>
                      </a:cubicBezTo>
                      <a:cubicBezTo>
                        <a:pt x="15090" y="21693"/>
                        <a:pt x="14923" y="21884"/>
                        <a:pt x="14725" y="22026"/>
                      </a:cubicBezTo>
                      <a:cubicBezTo>
                        <a:pt x="14320" y="22296"/>
                        <a:pt x="13868" y="22495"/>
                        <a:pt x="13391" y="22606"/>
                      </a:cubicBezTo>
                      <a:cubicBezTo>
                        <a:pt x="13272" y="22622"/>
                        <a:pt x="13145" y="22654"/>
                        <a:pt x="13034" y="22685"/>
                      </a:cubicBezTo>
                      <a:cubicBezTo>
                        <a:pt x="12613" y="22812"/>
                        <a:pt x="12621" y="22908"/>
                        <a:pt x="12097" y="22971"/>
                      </a:cubicBezTo>
                      <a:cubicBezTo>
                        <a:pt x="11685" y="23035"/>
                        <a:pt x="11264" y="23074"/>
                        <a:pt x="10843" y="23082"/>
                      </a:cubicBezTo>
                      <a:lnTo>
                        <a:pt x="10851" y="23090"/>
                      </a:lnTo>
                      <a:lnTo>
                        <a:pt x="10788" y="23082"/>
                      </a:lnTo>
                      <a:cubicBezTo>
                        <a:pt x="10010" y="23011"/>
                        <a:pt x="8748" y="23066"/>
                        <a:pt x="8327" y="22931"/>
                      </a:cubicBezTo>
                      <a:cubicBezTo>
                        <a:pt x="7906" y="22796"/>
                        <a:pt x="7740" y="22550"/>
                        <a:pt x="8303" y="22209"/>
                      </a:cubicBezTo>
                      <a:cubicBezTo>
                        <a:pt x="8867" y="21860"/>
                        <a:pt x="9383" y="21955"/>
                        <a:pt x="9383" y="21487"/>
                      </a:cubicBezTo>
                      <a:cubicBezTo>
                        <a:pt x="9367" y="21288"/>
                        <a:pt x="9399" y="21090"/>
                        <a:pt x="9478" y="20915"/>
                      </a:cubicBezTo>
                      <a:cubicBezTo>
                        <a:pt x="9613" y="20669"/>
                        <a:pt x="9438" y="20598"/>
                        <a:pt x="9145" y="20510"/>
                      </a:cubicBezTo>
                      <a:cubicBezTo>
                        <a:pt x="8859" y="20423"/>
                        <a:pt x="7906" y="20233"/>
                        <a:pt x="8422" y="19788"/>
                      </a:cubicBezTo>
                      <a:cubicBezTo>
                        <a:pt x="8747" y="19499"/>
                        <a:pt x="9204" y="19375"/>
                        <a:pt x="9685" y="19375"/>
                      </a:cubicBezTo>
                      <a:close/>
                      <a:moveTo>
                        <a:pt x="29810" y="19375"/>
                      </a:moveTo>
                      <a:cubicBezTo>
                        <a:pt x="30081" y="19375"/>
                        <a:pt x="30364" y="19415"/>
                        <a:pt x="30639" y="19486"/>
                      </a:cubicBezTo>
                      <a:cubicBezTo>
                        <a:pt x="31394" y="19685"/>
                        <a:pt x="31600" y="19772"/>
                        <a:pt x="33060" y="19852"/>
                      </a:cubicBezTo>
                      <a:cubicBezTo>
                        <a:pt x="34513" y="19923"/>
                        <a:pt x="35402" y="20050"/>
                        <a:pt x="35608" y="20328"/>
                      </a:cubicBezTo>
                      <a:cubicBezTo>
                        <a:pt x="35815" y="20614"/>
                        <a:pt x="35592" y="21479"/>
                        <a:pt x="35592" y="21479"/>
                      </a:cubicBezTo>
                      <a:cubicBezTo>
                        <a:pt x="35513" y="21693"/>
                        <a:pt x="35370" y="21884"/>
                        <a:pt x="35188" y="22026"/>
                      </a:cubicBezTo>
                      <a:cubicBezTo>
                        <a:pt x="34807" y="22296"/>
                        <a:pt x="34378" y="22495"/>
                        <a:pt x="33926" y="22606"/>
                      </a:cubicBezTo>
                      <a:cubicBezTo>
                        <a:pt x="33807" y="22622"/>
                        <a:pt x="33695" y="22654"/>
                        <a:pt x="33576" y="22685"/>
                      </a:cubicBezTo>
                      <a:cubicBezTo>
                        <a:pt x="33179" y="22812"/>
                        <a:pt x="33195" y="22908"/>
                        <a:pt x="32687" y="22971"/>
                      </a:cubicBezTo>
                      <a:cubicBezTo>
                        <a:pt x="32275" y="23035"/>
                        <a:pt x="31862" y="23074"/>
                        <a:pt x="31441" y="23082"/>
                      </a:cubicBezTo>
                      <a:lnTo>
                        <a:pt x="31449" y="23090"/>
                      </a:lnTo>
                      <a:lnTo>
                        <a:pt x="31386" y="23082"/>
                      </a:lnTo>
                      <a:cubicBezTo>
                        <a:pt x="30600" y="23011"/>
                        <a:pt x="29338" y="23066"/>
                        <a:pt x="28901" y="22931"/>
                      </a:cubicBezTo>
                      <a:cubicBezTo>
                        <a:pt x="28473" y="22796"/>
                        <a:pt x="28266" y="22550"/>
                        <a:pt x="28790" y="22209"/>
                      </a:cubicBezTo>
                      <a:cubicBezTo>
                        <a:pt x="29306" y="21860"/>
                        <a:pt x="29838" y="21955"/>
                        <a:pt x="29782" y="21487"/>
                      </a:cubicBezTo>
                      <a:cubicBezTo>
                        <a:pt x="29735" y="21296"/>
                        <a:pt x="29750" y="21098"/>
                        <a:pt x="29806" y="20915"/>
                      </a:cubicBezTo>
                      <a:cubicBezTo>
                        <a:pt x="29901" y="20669"/>
                        <a:pt x="29719" y="20598"/>
                        <a:pt x="29417" y="20510"/>
                      </a:cubicBezTo>
                      <a:cubicBezTo>
                        <a:pt x="29115" y="20423"/>
                        <a:pt x="28147" y="20233"/>
                        <a:pt x="28600" y="19788"/>
                      </a:cubicBezTo>
                      <a:cubicBezTo>
                        <a:pt x="28889" y="19499"/>
                        <a:pt x="29330" y="19375"/>
                        <a:pt x="29810" y="19375"/>
                      </a:cubicBezTo>
                      <a:close/>
                      <a:moveTo>
                        <a:pt x="49908" y="19375"/>
                      </a:moveTo>
                      <a:cubicBezTo>
                        <a:pt x="50180" y="19375"/>
                        <a:pt x="50469" y="19415"/>
                        <a:pt x="50753" y="19486"/>
                      </a:cubicBezTo>
                      <a:cubicBezTo>
                        <a:pt x="51539" y="19685"/>
                        <a:pt x="51753" y="19772"/>
                        <a:pt x="53222" y="19852"/>
                      </a:cubicBezTo>
                      <a:cubicBezTo>
                        <a:pt x="54682" y="19923"/>
                        <a:pt x="55587" y="20050"/>
                        <a:pt x="55825" y="20328"/>
                      </a:cubicBezTo>
                      <a:cubicBezTo>
                        <a:pt x="56071" y="20614"/>
                        <a:pt x="55976" y="21487"/>
                        <a:pt x="55976" y="21487"/>
                      </a:cubicBezTo>
                      <a:cubicBezTo>
                        <a:pt x="55920" y="21693"/>
                        <a:pt x="55801" y="21884"/>
                        <a:pt x="55643" y="22034"/>
                      </a:cubicBezTo>
                      <a:cubicBezTo>
                        <a:pt x="55357" y="22280"/>
                        <a:pt x="54889" y="22495"/>
                        <a:pt x="54452" y="22614"/>
                      </a:cubicBezTo>
                      <a:cubicBezTo>
                        <a:pt x="54341" y="22630"/>
                        <a:pt x="54222" y="22654"/>
                        <a:pt x="54111" y="22693"/>
                      </a:cubicBezTo>
                      <a:cubicBezTo>
                        <a:pt x="53730" y="22812"/>
                        <a:pt x="53761" y="22915"/>
                        <a:pt x="53253" y="22979"/>
                      </a:cubicBezTo>
                      <a:cubicBezTo>
                        <a:pt x="52849" y="23042"/>
                        <a:pt x="52444" y="23074"/>
                        <a:pt x="52031" y="23090"/>
                      </a:cubicBezTo>
                      <a:lnTo>
                        <a:pt x="51968" y="23082"/>
                      </a:lnTo>
                      <a:cubicBezTo>
                        <a:pt x="51174" y="23011"/>
                        <a:pt x="49920" y="23066"/>
                        <a:pt x="49467" y="22931"/>
                      </a:cubicBezTo>
                      <a:cubicBezTo>
                        <a:pt x="49015" y="22796"/>
                        <a:pt x="48785" y="22550"/>
                        <a:pt x="49261" y="22209"/>
                      </a:cubicBezTo>
                      <a:cubicBezTo>
                        <a:pt x="49729" y="21860"/>
                        <a:pt x="50277" y="21955"/>
                        <a:pt x="50150" y="21479"/>
                      </a:cubicBezTo>
                      <a:cubicBezTo>
                        <a:pt x="50150" y="21479"/>
                        <a:pt x="50031" y="21161"/>
                        <a:pt x="50102" y="20915"/>
                      </a:cubicBezTo>
                      <a:cubicBezTo>
                        <a:pt x="50174" y="20669"/>
                        <a:pt x="49975" y="20598"/>
                        <a:pt x="49666" y="20510"/>
                      </a:cubicBezTo>
                      <a:cubicBezTo>
                        <a:pt x="49348" y="20423"/>
                        <a:pt x="48356" y="20233"/>
                        <a:pt x="48745" y="19788"/>
                      </a:cubicBezTo>
                      <a:cubicBezTo>
                        <a:pt x="48998" y="19499"/>
                        <a:pt x="49427" y="19375"/>
                        <a:pt x="49908" y="19375"/>
                      </a:cubicBezTo>
                      <a:close/>
                      <a:moveTo>
                        <a:pt x="64747" y="22002"/>
                      </a:moveTo>
                      <a:cubicBezTo>
                        <a:pt x="64782" y="22002"/>
                        <a:pt x="64816" y="22002"/>
                        <a:pt x="64850" y="22003"/>
                      </a:cubicBezTo>
                      <a:cubicBezTo>
                        <a:pt x="66271" y="22019"/>
                        <a:pt x="67215" y="22074"/>
                        <a:pt x="67565" y="22146"/>
                      </a:cubicBezTo>
                      <a:lnTo>
                        <a:pt x="67573" y="22146"/>
                      </a:lnTo>
                      <a:cubicBezTo>
                        <a:pt x="67898" y="22217"/>
                        <a:pt x="68224" y="22265"/>
                        <a:pt x="68565" y="22273"/>
                      </a:cubicBezTo>
                      <a:cubicBezTo>
                        <a:pt x="69057" y="22304"/>
                        <a:pt x="69184" y="22471"/>
                        <a:pt x="69192" y="22487"/>
                      </a:cubicBezTo>
                      <a:cubicBezTo>
                        <a:pt x="69033" y="22646"/>
                        <a:pt x="68827" y="22757"/>
                        <a:pt x="68605" y="22804"/>
                      </a:cubicBezTo>
                      <a:cubicBezTo>
                        <a:pt x="68001" y="22947"/>
                        <a:pt x="66509" y="23027"/>
                        <a:pt x="65779" y="23066"/>
                      </a:cubicBezTo>
                      <a:cubicBezTo>
                        <a:pt x="65049" y="23098"/>
                        <a:pt x="64414" y="23098"/>
                        <a:pt x="63636" y="23304"/>
                      </a:cubicBezTo>
                      <a:cubicBezTo>
                        <a:pt x="62866" y="23511"/>
                        <a:pt x="62715" y="23670"/>
                        <a:pt x="61453" y="23701"/>
                      </a:cubicBezTo>
                      <a:cubicBezTo>
                        <a:pt x="61277" y="23706"/>
                        <a:pt x="61112" y="23708"/>
                        <a:pt x="60958" y="23708"/>
                      </a:cubicBezTo>
                      <a:cubicBezTo>
                        <a:pt x="60015" y="23708"/>
                        <a:pt x="59467" y="23606"/>
                        <a:pt x="59072" y="23169"/>
                      </a:cubicBezTo>
                      <a:cubicBezTo>
                        <a:pt x="58960" y="23042"/>
                        <a:pt x="58857" y="22908"/>
                        <a:pt x="58754" y="22773"/>
                      </a:cubicBezTo>
                      <a:cubicBezTo>
                        <a:pt x="58754" y="22773"/>
                        <a:pt x="58635" y="22511"/>
                        <a:pt x="59341" y="22495"/>
                      </a:cubicBezTo>
                      <a:cubicBezTo>
                        <a:pt x="60040" y="22471"/>
                        <a:pt x="60754" y="22534"/>
                        <a:pt x="61310" y="22344"/>
                      </a:cubicBezTo>
                      <a:cubicBezTo>
                        <a:pt x="61860" y="22158"/>
                        <a:pt x="63355" y="22002"/>
                        <a:pt x="64747" y="22002"/>
                      </a:cubicBezTo>
                      <a:close/>
                      <a:moveTo>
                        <a:pt x="23735" y="22009"/>
                      </a:moveTo>
                      <a:cubicBezTo>
                        <a:pt x="23801" y="22009"/>
                        <a:pt x="23867" y="22010"/>
                        <a:pt x="23932" y="22011"/>
                      </a:cubicBezTo>
                      <a:cubicBezTo>
                        <a:pt x="25353" y="22026"/>
                        <a:pt x="26282" y="22074"/>
                        <a:pt x="26615" y="22146"/>
                      </a:cubicBezTo>
                      <a:cubicBezTo>
                        <a:pt x="26925" y="22225"/>
                        <a:pt x="27250" y="22273"/>
                        <a:pt x="27576" y="22280"/>
                      </a:cubicBezTo>
                      <a:cubicBezTo>
                        <a:pt x="28060" y="22304"/>
                        <a:pt x="28139" y="22479"/>
                        <a:pt x="28147" y="22487"/>
                      </a:cubicBezTo>
                      <a:cubicBezTo>
                        <a:pt x="27949" y="22646"/>
                        <a:pt x="27726" y="22757"/>
                        <a:pt x="27480" y="22804"/>
                      </a:cubicBezTo>
                      <a:cubicBezTo>
                        <a:pt x="26837" y="22947"/>
                        <a:pt x="25321" y="23035"/>
                        <a:pt x="24591" y="23066"/>
                      </a:cubicBezTo>
                      <a:cubicBezTo>
                        <a:pt x="23853" y="23098"/>
                        <a:pt x="23218" y="23106"/>
                        <a:pt x="22384" y="23312"/>
                      </a:cubicBezTo>
                      <a:cubicBezTo>
                        <a:pt x="21551" y="23519"/>
                        <a:pt x="21361" y="23670"/>
                        <a:pt x="20106" y="23709"/>
                      </a:cubicBezTo>
                      <a:cubicBezTo>
                        <a:pt x="19930" y="23714"/>
                        <a:pt x="19765" y="23716"/>
                        <a:pt x="19611" y="23716"/>
                      </a:cubicBezTo>
                      <a:cubicBezTo>
                        <a:pt x="18666" y="23716"/>
                        <a:pt x="18140" y="23613"/>
                        <a:pt x="17860" y="23169"/>
                      </a:cubicBezTo>
                      <a:cubicBezTo>
                        <a:pt x="17781" y="23042"/>
                        <a:pt x="17709" y="22908"/>
                        <a:pt x="17646" y="22773"/>
                      </a:cubicBezTo>
                      <a:cubicBezTo>
                        <a:pt x="17646" y="22773"/>
                        <a:pt x="17590" y="22511"/>
                        <a:pt x="18297" y="22495"/>
                      </a:cubicBezTo>
                      <a:cubicBezTo>
                        <a:pt x="18399" y="22492"/>
                        <a:pt x="18502" y="22492"/>
                        <a:pt x="18604" y="22492"/>
                      </a:cubicBezTo>
                      <a:cubicBezTo>
                        <a:pt x="18727" y="22492"/>
                        <a:pt x="18848" y="22493"/>
                        <a:pt x="18969" y="22493"/>
                      </a:cubicBezTo>
                      <a:cubicBezTo>
                        <a:pt x="19441" y="22493"/>
                        <a:pt x="19897" y="22479"/>
                        <a:pt x="20313" y="22344"/>
                      </a:cubicBezTo>
                      <a:cubicBezTo>
                        <a:pt x="20896" y="22162"/>
                        <a:pt x="22374" y="22009"/>
                        <a:pt x="23735" y="22009"/>
                      </a:cubicBezTo>
                      <a:close/>
                      <a:moveTo>
                        <a:pt x="44189" y="22009"/>
                      </a:moveTo>
                      <a:cubicBezTo>
                        <a:pt x="44255" y="22009"/>
                        <a:pt x="44321" y="22010"/>
                        <a:pt x="44387" y="22011"/>
                      </a:cubicBezTo>
                      <a:cubicBezTo>
                        <a:pt x="45800" y="22026"/>
                        <a:pt x="46737" y="22074"/>
                        <a:pt x="47086" y="22146"/>
                      </a:cubicBezTo>
                      <a:cubicBezTo>
                        <a:pt x="47403" y="22225"/>
                        <a:pt x="47737" y="22265"/>
                        <a:pt x="48062" y="22280"/>
                      </a:cubicBezTo>
                      <a:cubicBezTo>
                        <a:pt x="48562" y="22304"/>
                        <a:pt x="48658" y="22479"/>
                        <a:pt x="48658" y="22487"/>
                      </a:cubicBezTo>
                      <a:cubicBezTo>
                        <a:pt x="48483" y="22654"/>
                        <a:pt x="48269" y="22757"/>
                        <a:pt x="48038" y="22804"/>
                      </a:cubicBezTo>
                      <a:cubicBezTo>
                        <a:pt x="47411" y="22947"/>
                        <a:pt x="45903" y="23035"/>
                        <a:pt x="45173" y="23066"/>
                      </a:cubicBezTo>
                      <a:cubicBezTo>
                        <a:pt x="44443" y="23098"/>
                        <a:pt x="43808" y="23106"/>
                        <a:pt x="43006" y="23312"/>
                      </a:cubicBezTo>
                      <a:cubicBezTo>
                        <a:pt x="42196" y="23519"/>
                        <a:pt x="42030" y="23670"/>
                        <a:pt x="40768" y="23709"/>
                      </a:cubicBezTo>
                      <a:cubicBezTo>
                        <a:pt x="40592" y="23714"/>
                        <a:pt x="40428" y="23716"/>
                        <a:pt x="40275" y="23716"/>
                      </a:cubicBezTo>
                      <a:cubicBezTo>
                        <a:pt x="39334" y="23716"/>
                        <a:pt x="38799" y="23613"/>
                        <a:pt x="38458" y="23169"/>
                      </a:cubicBezTo>
                      <a:cubicBezTo>
                        <a:pt x="38363" y="23042"/>
                        <a:pt x="38267" y="22915"/>
                        <a:pt x="38188" y="22773"/>
                      </a:cubicBezTo>
                      <a:cubicBezTo>
                        <a:pt x="38188" y="22773"/>
                        <a:pt x="38109" y="22511"/>
                        <a:pt x="38807" y="22495"/>
                      </a:cubicBezTo>
                      <a:cubicBezTo>
                        <a:pt x="38948" y="22492"/>
                        <a:pt x="39089" y="22491"/>
                        <a:pt x="39229" y="22491"/>
                      </a:cubicBezTo>
                      <a:cubicBezTo>
                        <a:pt x="39264" y="22491"/>
                        <a:pt x="39299" y="22491"/>
                        <a:pt x="39334" y="22491"/>
                      </a:cubicBezTo>
                      <a:cubicBezTo>
                        <a:pt x="39856" y="22491"/>
                        <a:pt x="40359" y="22487"/>
                        <a:pt x="40799" y="22344"/>
                      </a:cubicBezTo>
                      <a:cubicBezTo>
                        <a:pt x="41360" y="22162"/>
                        <a:pt x="42822" y="22009"/>
                        <a:pt x="44189" y="22009"/>
                      </a:cubicBezTo>
                      <a:close/>
                      <a:moveTo>
                        <a:pt x="7757" y="22780"/>
                      </a:moveTo>
                      <a:cubicBezTo>
                        <a:pt x="7949" y="22780"/>
                        <a:pt x="7810" y="22853"/>
                        <a:pt x="7835" y="23050"/>
                      </a:cubicBezTo>
                      <a:cubicBezTo>
                        <a:pt x="7875" y="23296"/>
                        <a:pt x="7748" y="23535"/>
                        <a:pt x="7343" y="23924"/>
                      </a:cubicBezTo>
                      <a:cubicBezTo>
                        <a:pt x="6938" y="24305"/>
                        <a:pt x="6248" y="24614"/>
                        <a:pt x="5565" y="24852"/>
                      </a:cubicBezTo>
                      <a:cubicBezTo>
                        <a:pt x="4882" y="25098"/>
                        <a:pt x="5239" y="25328"/>
                        <a:pt x="4906" y="25447"/>
                      </a:cubicBezTo>
                      <a:cubicBezTo>
                        <a:pt x="4857" y="25465"/>
                        <a:pt x="4811" y="25472"/>
                        <a:pt x="4769" y="25472"/>
                      </a:cubicBezTo>
                      <a:cubicBezTo>
                        <a:pt x="4518" y="25472"/>
                        <a:pt x="4384" y="25204"/>
                        <a:pt x="4303" y="25074"/>
                      </a:cubicBezTo>
                      <a:cubicBezTo>
                        <a:pt x="4200" y="24908"/>
                        <a:pt x="4160" y="24701"/>
                        <a:pt x="4184" y="24503"/>
                      </a:cubicBezTo>
                      <a:cubicBezTo>
                        <a:pt x="4192" y="24273"/>
                        <a:pt x="4152" y="24225"/>
                        <a:pt x="4104" y="23749"/>
                      </a:cubicBezTo>
                      <a:cubicBezTo>
                        <a:pt x="4057" y="23281"/>
                        <a:pt x="4184" y="23241"/>
                        <a:pt x="4843" y="23114"/>
                      </a:cubicBezTo>
                      <a:cubicBezTo>
                        <a:pt x="5081" y="23066"/>
                        <a:pt x="5446" y="23082"/>
                        <a:pt x="5835" y="23019"/>
                      </a:cubicBezTo>
                      <a:cubicBezTo>
                        <a:pt x="6216" y="22963"/>
                        <a:pt x="6970" y="22844"/>
                        <a:pt x="7502" y="22796"/>
                      </a:cubicBezTo>
                      <a:cubicBezTo>
                        <a:pt x="7621" y="22786"/>
                        <a:pt x="7703" y="22780"/>
                        <a:pt x="7757" y="22780"/>
                      </a:cubicBezTo>
                      <a:close/>
                      <a:moveTo>
                        <a:pt x="48875" y="22780"/>
                      </a:moveTo>
                      <a:cubicBezTo>
                        <a:pt x="49064" y="22780"/>
                        <a:pt x="48942" y="22853"/>
                        <a:pt x="49023" y="23050"/>
                      </a:cubicBezTo>
                      <a:cubicBezTo>
                        <a:pt x="49118" y="23296"/>
                        <a:pt x="49054" y="23535"/>
                        <a:pt x="48753" y="23924"/>
                      </a:cubicBezTo>
                      <a:cubicBezTo>
                        <a:pt x="48443" y="24305"/>
                        <a:pt x="47840" y="24614"/>
                        <a:pt x="47213" y="24852"/>
                      </a:cubicBezTo>
                      <a:cubicBezTo>
                        <a:pt x="46594" y="25098"/>
                        <a:pt x="47007" y="25328"/>
                        <a:pt x="46705" y="25447"/>
                      </a:cubicBezTo>
                      <a:cubicBezTo>
                        <a:pt x="46660" y="25465"/>
                        <a:pt x="46617" y="25472"/>
                        <a:pt x="46575" y="25472"/>
                      </a:cubicBezTo>
                      <a:cubicBezTo>
                        <a:pt x="46325" y="25472"/>
                        <a:pt x="46122" y="25204"/>
                        <a:pt x="46006" y="25074"/>
                      </a:cubicBezTo>
                      <a:cubicBezTo>
                        <a:pt x="45864" y="24916"/>
                        <a:pt x="45776" y="24717"/>
                        <a:pt x="45745" y="24503"/>
                      </a:cubicBezTo>
                      <a:cubicBezTo>
                        <a:pt x="45689" y="24273"/>
                        <a:pt x="45633" y="24225"/>
                        <a:pt x="45467" y="23749"/>
                      </a:cubicBezTo>
                      <a:cubicBezTo>
                        <a:pt x="45300" y="23281"/>
                        <a:pt x="45419" y="23241"/>
                        <a:pt x="46038" y="23114"/>
                      </a:cubicBezTo>
                      <a:cubicBezTo>
                        <a:pt x="46268" y="23066"/>
                        <a:pt x="46634" y="23082"/>
                        <a:pt x="47007" y="23019"/>
                      </a:cubicBezTo>
                      <a:cubicBezTo>
                        <a:pt x="47380" y="22963"/>
                        <a:pt x="48102" y="22844"/>
                        <a:pt x="48626" y="22796"/>
                      </a:cubicBezTo>
                      <a:cubicBezTo>
                        <a:pt x="48742" y="22786"/>
                        <a:pt x="48821" y="22780"/>
                        <a:pt x="48875" y="22780"/>
                      </a:cubicBezTo>
                      <a:close/>
                      <a:moveTo>
                        <a:pt x="28312" y="22780"/>
                      </a:moveTo>
                      <a:cubicBezTo>
                        <a:pt x="28504" y="22780"/>
                        <a:pt x="28375" y="22853"/>
                        <a:pt x="28425" y="23050"/>
                      </a:cubicBezTo>
                      <a:lnTo>
                        <a:pt x="28425" y="23042"/>
                      </a:lnTo>
                      <a:lnTo>
                        <a:pt x="28425" y="23042"/>
                      </a:lnTo>
                      <a:cubicBezTo>
                        <a:pt x="28488" y="23304"/>
                        <a:pt x="28401" y="23535"/>
                        <a:pt x="28044" y="23916"/>
                      </a:cubicBezTo>
                      <a:cubicBezTo>
                        <a:pt x="27687" y="24297"/>
                        <a:pt x="27044" y="24614"/>
                        <a:pt x="26385" y="24852"/>
                      </a:cubicBezTo>
                      <a:cubicBezTo>
                        <a:pt x="25734" y="25098"/>
                        <a:pt x="26123" y="25328"/>
                        <a:pt x="25798" y="25447"/>
                      </a:cubicBezTo>
                      <a:cubicBezTo>
                        <a:pt x="25751" y="25465"/>
                        <a:pt x="25707" y="25473"/>
                        <a:pt x="25664" y="25473"/>
                      </a:cubicBezTo>
                      <a:cubicBezTo>
                        <a:pt x="25419" y="25473"/>
                        <a:pt x="25248" y="25211"/>
                        <a:pt x="25147" y="25082"/>
                      </a:cubicBezTo>
                      <a:cubicBezTo>
                        <a:pt x="25028" y="24908"/>
                        <a:pt x="24964" y="24709"/>
                        <a:pt x="24956" y="24511"/>
                      </a:cubicBezTo>
                      <a:cubicBezTo>
                        <a:pt x="24932" y="24273"/>
                        <a:pt x="24885" y="24225"/>
                        <a:pt x="24782" y="23757"/>
                      </a:cubicBezTo>
                      <a:cubicBezTo>
                        <a:pt x="24670" y="23281"/>
                        <a:pt x="24797" y="23241"/>
                        <a:pt x="25432" y="23114"/>
                      </a:cubicBezTo>
                      <a:cubicBezTo>
                        <a:pt x="25671" y="23066"/>
                        <a:pt x="26036" y="23082"/>
                        <a:pt x="26417" y="23019"/>
                      </a:cubicBezTo>
                      <a:cubicBezTo>
                        <a:pt x="26798" y="22963"/>
                        <a:pt x="27528" y="22844"/>
                        <a:pt x="28060" y="22796"/>
                      </a:cubicBezTo>
                      <a:cubicBezTo>
                        <a:pt x="28178" y="22786"/>
                        <a:pt x="28258" y="22780"/>
                        <a:pt x="28312" y="22780"/>
                      </a:cubicBezTo>
                      <a:close/>
                      <a:moveTo>
                        <a:pt x="69430" y="22780"/>
                      </a:moveTo>
                      <a:cubicBezTo>
                        <a:pt x="69619" y="22780"/>
                        <a:pt x="69506" y="22853"/>
                        <a:pt x="69605" y="23050"/>
                      </a:cubicBezTo>
                      <a:lnTo>
                        <a:pt x="69621" y="23050"/>
                      </a:lnTo>
                      <a:cubicBezTo>
                        <a:pt x="69748" y="23312"/>
                        <a:pt x="69716" y="23543"/>
                        <a:pt x="69462" y="23924"/>
                      </a:cubicBezTo>
                      <a:cubicBezTo>
                        <a:pt x="69200" y="24305"/>
                        <a:pt x="68636" y="24622"/>
                        <a:pt x="68049" y="24860"/>
                      </a:cubicBezTo>
                      <a:cubicBezTo>
                        <a:pt x="67462" y="25098"/>
                        <a:pt x="67906" y="25336"/>
                        <a:pt x="67612" y="25455"/>
                      </a:cubicBezTo>
                      <a:cubicBezTo>
                        <a:pt x="67570" y="25473"/>
                        <a:pt x="67528" y="25480"/>
                        <a:pt x="67486" y="25480"/>
                      </a:cubicBezTo>
                      <a:cubicBezTo>
                        <a:pt x="67237" y="25480"/>
                        <a:pt x="67002" y="25211"/>
                        <a:pt x="66866" y="25082"/>
                      </a:cubicBezTo>
                      <a:cubicBezTo>
                        <a:pt x="66700" y="24924"/>
                        <a:pt x="66580" y="24725"/>
                        <a:pt x="66517" y="24511"/>
                      </a:cubicBezTo>
                      <a:cubicBezTo>
                        <a:pt x="66438" y="24273"/>
                        <a:pt x="66374" y="24225"/>
                        <a:pt x="66144" y="23757"/>
                      </a:cubicBezTo>
                      <a:cubicBezTo>
                        <a:pt x="65922" y="23281"/>
                        <a:pt x="66033" y="23241"/>
                        <a:pt x="66636" y="23114"/>
                      </a:cubicBezTo>
                      <a:cubicBezTo>
                        <a:pt x="66858" y="23066"/>
                        <a:pt x="67231" y="23082"/>
                        <a:pt x="67596" y="23019"/>
                      </a:cubicBezTo>
                      <a:cubicBezTo>
                        <a:pt x="67954" y="22963"/>
                        <a:pt x="68660" y="22844"/>
                        <a:pt x="69184" y="22796"/>
                      </a:cubicBezTo>
                      <a:cubicBezTo>
                        <a:pt x="69298" y="22786"/>
                        <a:pt x="69376" y="22780"/>
                        <a:pt x="69430" y="22780"/>
                      </a:cubicBezTo>
                      <a:close/>
                      <a:moveTo>
                        <a:pt x="16446" y="22382"/>
                      </a:moveTo>
                      <a:cubicBezTo>
                        <a:pt x="16490" y="22382"/>
                        <a:pt x="16533" y="22383"/>
                        <a:pt x="16574" y="22384"/>
                      </a:cubicBezTo>
                      <a:cubicBezTo>
                        <a:pt x="16574" y="22384"/>
                        <a:pt x="17281" y="22415"/>
                        <a:pt x="17336" y="22693"/>
                      </a:cubicBezTo>
                      <a:cubicBezTo>
                        <a:pt x="17400" y="22963"/>
                        <a:pt x="17384" y="23431"/>
                        <a:pt x="17979" y="23765"/>
                      </a:cubicBezTo>
                      <a:cubicBezTo>
                        <a:pt x="18582" y="24106"/>
                        <a:pt x="19217" y="24154"/>
                        <a:pt x="19289" y="24606"/>
                      </a:cubicBezTo>
                      <a:cubicBezTo>
                        <a:pt x="19352" y="25051"/>
                        <a:pt x="19186" y="25495"/>
                        <a:pt x="18130" y="25511"/>
                      </a:cubicBezTo>
                      <a:cubicBezTo>
                        <a:pt x="18065" y="25512"/>
                        <a:pt x="18000" y="25512"/>
                        <a:pt x="17935" y="25512"/>
                      </a:cubicBezTo>
                      <a:cubicBezTo>
                        <a:pt x="17349" y="25512"/>
                        <a:pt x="16763" y="25480"/>
                        <a:pt x="16177" y="25416"/>
                      </a:cubicBezTo>
                      <a:cubicBezTo>
                        <a:pt x="16177" y="25416"/>
                        <a:pt x="15145" y="25344"/>
                        <a:pt x="14471" y="25233"/>
                      </a:cubicBezTo>
                      <a:cubicBezTo>
                        <a:pt x="13796" y="25122"/>
                        <a:pt x="13542" y="24947"/>
                        <a:pt x="13542" y="24947"/>
                      </a:cubicBezTo>
                      <a:lnTo>
                        <a:pt x="13510" y="24932"/>
                      </a:lnTo>
                      <a:cubicBezTo>
                        <a:pt x="13002" y="24685"/>
                        <a:pt x="12653" y="24416"/>
                        <a:pt x="12105" y="24193"/>
                      </a:cubicBezTo>
                      <a:cubicBezTo>
                        <a:pt x="11558" y="23971"/>
                        <a:pt x="11669" y="23852"/>
                        <a:pt x="11820" y="23638"/>
                      </a:cubicBezTo>
                      <a:cubicBezTo>
                        <a:pt x="11859" y="23590"/>
                        <a:pt x="11859" y="23527"/>
                        <a:pt x="11836" y="23471"/>
                      </a:cubicBezTo>
                      <a:cubicBezTo>
                        <a:pt x="11836" y="23368"/>
                        <a:pt x="11923" y="23177"/>
                        <a:pt x="12447" y="22979"/>
                      </a:cubicBezTo>
                      <a:cubicBezTo>
                        <a:pt x="13198" y="22695"/>
                        <a:pt x="15228" y="22382"/>
                        <a:pt x="16446" y="22382"/>
                      </a:cubicBezTo>
                      <a:close/>
                      <a:moveTo>
                        <a:pt x="36949" y="22382"/>
                      </a:moveTo>
                      <a:cubicBezTo>
                        <a:pt x="36992" y="22382"/>
                        <a:pt x="37035" y="22383"/>
                        <a:pt x="37077" y="22384"/>
                      </a:cubicBezTo>
                      <a:cubicBezTo>
                        <a:pt x="37077" y="22384"/>
                        <a:pt x="37791" y="22415"/>
                        <a:pt x="37886" y="22693"/>
                      </a:cubicBezTo>
                      <a:cubicBezTo>
                        <a:pt x="37982" y="22963"/>
                        <a:pt x="38021" y="23431"/>
                        <a:pt x="38664" y="23765"/>
                      </a:cubicBezTo>
                      <a:cubicBezTo>
                        <a:pt x="39307" y="24106"/>
                        <a:pt x="39958" y="24154"/>
                        <a:pt x="40077" y="24606"/>
                      </a:cubicBezTo>
                      <a:cubicBezTo>
                        <a:pt x="40196" y="25051"/>
                        <a:pt x="40093" y="25495"/>
                        <a:pt x="39037" y="25511"/>
                      </a:cubicBezTo>
                      <a:cubicBezTo>
                        <a:pt x="38971" y="25512"/>
                        <a:pt x="38906" y="25512"/>
                        <a:pt x="38840" y="25512"/>
                      </a:cubicBezTo>
                      <a:cubicBezTo>
                        <a:pt x="38248" y="25512"/>
                        <a:pt x="37663" y="25480"/>
                        <a:pt x="37077" y="25416"/>
                      </a:cubicBezTo>
                      <a:cubicBezTo>
                        <a:pt x="37077" y="25416"/>
                        <a:pt x="36037" y="25344"/>
                        <a:pt x="35346" y="25233"/>
                      </a:cubicBezTo>
                      <a:cubicBezTo>
                        <a:pt x="34656" y="25130"/>
                        <a:pt x="34370" y="24947"/>
                        <a:pt x="34370" y="24947"/>
                      </a:cubicBezTo>
                      <a:lnTo>
                        <a:pt x="34346" y="24939"/>
                      </a:lnTo>
                      <a:cubicBezTo>
                        <a:pt x="33807" y="24693"/>
                        <a:pt x="33418" y="24424"/>
                        <a:pt x="32846" y="24201"/>
                      </a:cubicBezTo>
                      <a:cubicBezTo>
                        <a:pt x="32267" y="23979"/>
                        <a:pt x="32370" y="23852"/>
                        <a:pt x="32489" y="23638"/>
                      </a:cubicBezTo>
                      <a:cubicBezTo>
                        <a:pt x="32521" y="23582"/>
                        <a:pt x="32513" y="23519"/>
                        <a:pt x="32481" y="23471"/>
                      </a:cubicBezTo>
                      <a:cubicBezTo>
                        <a:pt x="32465" y="23368"/>
                        <a:pt x="32529" y="23177"/>
                        <a:pt x="33029" y="22979"/>
                      </a:cubicBezTo>
                      <a:cubicBezTo>
                        <a:pt x="33741" y="22695"/>
                        <a:pt x="35733" y="22382"/>
                        <a:pt x="36949" y="22382"/>
                      </a:cubicBezTo>
                      <a:close/>
                      <a:moveTo>
                        <a:pt x="57485" y="22375"/>
                      </a:moveTo>
                      <a:cubicBezTo>
                        <a:pt x="57514" y="22375"/>
                        <a:pt x="57543" y="22375"/>
                        <a:pt x="57571" y="22376"/>
                      </a:cubicBezTo>
                      <a:cubicBezTo>
                        <a:pt x="57571" y="22376"/>
                        <a:pt x="58286" y="22415"/>
                        <a:pt x="58421" y="22685"/>
                      </a:cubicBezTo>
                      <a:cubicBezTo>
                        <a:pt x="58556" y="22963"/>
                        <a:pt x="58651" y="23431"/>
                        <a:pt x="59341" y="23765"/>
                      </a:cubicBezTo>
                      <a:cubicBezTo>
                        <a:pt x="60024" y="24098"/>
                        <a:pt x="60675" y="24154"/>
                        <a:pt x="60858" y="24598"/>
                      </a:cubicBezTo>
                      <a:cubicBezTo>
                        <a:pt x="61040" y="25051"/>
                        <a:pt x="60992" y="25495"/>
                        <a:pt x="59937" y="25511"/>
                      </a:cubicBezTo>
                      <a:cubicBezTo>
                        <a:pt x="59871" y="25512"/>
                        <a:pt x="59805" y="25512"/>
                        <a:pt x="59739" y="25512"/>
                      </a:cubicBezTo>
                      <a:cubicBezTo>
                        <a:pt x="59148" y="25512"/>
                        <a:pt x="58561" y="25480"/>
                        <a:pt x="57968" y="25416"/>
                      </a:cubicBezTo>
                      <a:lnTo>
                        <a:pt x="57960" y="25416"/>
                      </a:lnTo>
                      <a:cubicBezTo>
                        <a:pt x="57960" y="25416"/>
                        <a:pt x="56913" y="25344"/>
                        <a:pt x="56214" y="25233"/>
                      </a:cubicBezTo>
                      <a:cubicBezTo>
                        <a:pt x="55508" y="25122"/>
                        <a:pt x="55198" y="24947"/>
                        <a:pt x="55198" y="24947"/>
                      </a:cubicBezTo>
                      <a:lnTo>
                        <a:pt x="55174" y="24932"/>
                      </a:lnTo>
                      <a:cubicBezTo>
                        <a:pt x="54603" y="24685"/>
                        <a:pt x="54182" y="24416"/>
                        <a:pt x="53571" y="24193"/>
                      </a:cubicBezTo>
                      <a:cubicBezTo>
                        <a:pt x="52968" y="23971"/>
                        <a:pt x="53055" y="23852"/>
                        <a:pt x="53150" y="23638"/>
                      </a:cubicBezTo>
                      <a:cubicBezTo>
                        <a:pt x="53166" y="23574"/>
                        <a:pt x="53158" y="23511"/>
                        <a:pt x="53118" y="23471"/>
                      </a:cubicBezTo>
                      <a:cubicBezTo>
                        <a:pt x="53095" y="23360"/>
                        <a:pt x="53126" y="23169"/>
                        <a:pt x="53603" y="22971"/>
                      </a:cubicBezTo>
                      <a:cubicBezTo>
                        <a:pt x="54285" y="22692"/>
                        <a:pt x="56276" y="22375"/>
                        <a:pt x="57485" y="22375"/>
                      </a:cubicBezTo>
                      <a:close/>
                      <a:moveTo>
                        <a:pt x="23696" y="23347"/>
                      </a:moveTo>
                      <a:cubicBezTo>
                        <a:pt x="23935" y="23347"/>
                        <a:pt x="24110" y="23385"/>
                        <a:pt x="24313" y="23463"/>
                      </a:cubicBezTo>
                      <a:cubicBezTo>
                        <a:pt x="24726" y="23630"/>
                        <a:pt x="24615" y="24138"/>
                        <a:pt x="24512" y="24368"/>
                      </a:cubicBezTo>
                      <a:cubicBezTo>
                        <a:pt x="24416" y="24598"/>
                        <a:pt x="24710" y="24646"/>
                        <a:pt x="24813" y="24892"/>
                      </a:cubicBezTo>
                      <a:cubicBezTo>
                        <a:pt x="24909" y="25146"/>
                        <a:pt x="25091" y="25535"/>
                        <a:pt x="25472" y="25670"/>
                      </a:cubicBezTo>
                      <a:cubicBezTo>
                        <a:pt x="25853" y="25813"/>
                        <a:pt x="26448" y="26170"/>
                        <a:pt x="26575" y="26463"/>
                      </a:cubicBezTo>
                      <a:cubicBezTo>
                        <a:pt x="26695" y="26749"/>
                        <a:pt x="26242" y="27075"/>
                        <a:pt x="25345" y="27210"/>
                      </a:cubicBezTo>
                      <a:cubicBezTo>
                        <a:pt x="25122" y="27243"/>
                        <a:pt x="24885" y="27259"/>
                        <a:pt x="24639" y="27259"/>
                      </a:cubicBezTo>
                      <a:cubicBezTo>
                        <a:pt x="23905" y="27259"/>
                        <a:pt x="23088" y="27122"/>
                        <a:pt x="22297" y="26932"/>
                      </a:cubicBezTo>
                      <a:cubicBezTo>
                        <a:pt x="21420" y="26722"/>
                        <a:pt x="21061" y="26653"/>
                        <a:pt x="20406" y="26653"/>
                      </a:cubicBezTo>
                      <a:cubicBezTo>
                        <a:pt x="20266" y="26653"/>
                        <a:pt x="20114" y="26656"/>
                        <a:pt x="19940" y="26662"/>
                      </a:cubicBezTo>
                      <a:cubicBezTo>
                        <a:pt x="19738" y="26668"/>
                        <a:pt x="19546" y="26673"/>
                        <a:pt x="19363" y="26673"/>
                      </a:cubicBezTo>
                      <a:cubicBezTo>
                        <a:pt x="18645" y="26673"/>
                        <a:pt x="18068" y="26604"/>
                        <a:pt x="17638" y="26313"/>
                      </a:cubicBezTo>
                      <a:cubicBezTo>
                        <a:pt x="17106" y="25948"/>
                        <a:pt x="17511" y="25828"/>
                        <a:pt x="18193" y="25686"/>
                      </a:cubicBezTo>
                      <a:cubicBezTo>
                        <a:pt x="18884" y="25551"/>
                        <a:pt x="19289" y="25487"/>
                        <a:pt x="19432" y="25201"/>
                      </a:cubicBezTo>
                      <a:cubicBezTo>
                        <a:pt x="19551" y="24908"/>
                        <a:pt x="19543" y="24574"/>
                        <a:pt x="19408" y="24289"/>
                      </a:cubicBezTo>
                      <a:lnTo>
                        <a:pt x="19416" y="24289"/>
                      </a:lnTo>
                      <a:cubicBezTo>
                        <a:pt x="19289" y="24027"/>
                        <a:pt x="19559" y="23916"/>
                        <a:pt x="20059" y="23852"/>
                      </a:cubicBezTo>
                      <a:cubicBezTo>
                        <a:pt x="20241" y="23828"/>
                        <a:pt x="20551" y="23836"/>
                        <a:pt x="20884" y="23804"/>
                      </a:cubicBezTo>
                      <a:cubicBezTo>
                        <a:pt x="21226" y="23773"/>
                        <a:pt x="21718" y="23622"/>
                        <a:pt x="22662" y="23463"/>
                      </a:cubicBezTo>
                      <a:cubicBezTo>
                        <a:pt x="23141" y="23387"/>
                        <a:pt x="23452" y="23347"/>
                        <a:pt x="23696" y="23347"/>
                      </a:cubicBezTo>
                      <a:close/>
                      <a:moveTo>
                        <a:pt x="44324" y="23347"/>
                      </a:moveTo>
                      <a:cubicBezTo>
                        <a:pt x="44563" y="23347"/>
                        <a:pt x="44743" y="23385"/>
                        <a:pt x="44959" y="23463"/>
                      </a:cubicBezTo>
                      <a:cubicBezTo>
                        <a:pt x="45387" y="23630"/>
                        <a:pt x="45340" y="24138"/>
                        <a:pt x="45276" y="24368"/>
                      </a:cubicBezTo>
                      <a:cubicBezTo>
                        <a:pt x="45213" y="24598"/>
                        <a:pt x="45506" y="24646"/>
                        <a:pt x="45641" y="24892"/>
                      </a:cubicBezTo>
                      <a:cubicBezTo>
                        <a:pt x="45768" y="25146"/>
                        <a:pt x="45999" y="25535"/>
                        <a:pt x="46403" y="25670"/>
                      </a:cubicBezTo>
                      <a:cubicBezTo>
                        <a:pt x="46800" y="25813"/>
                        <a:pt x="47443" y="26170"/>
                        <a:pt x="47602" y="26463"/>
                      </a:cubicBezTo>
                      <a:cubicBezTo>
                        <a:pt x="47769" y="26749"/>
                        <a:pt x="47356" y="27075"/>
                        <a:pt x="46475" y="27210"/>
                      </a:cubicBezTo>
                      <a:cubicBezTo>
                        <a:pt x="46256" y="27243"/>
                        <a:pt x="46021" y="27259"/>
                        <a:pt x="45775" y="27259"/>
                      </a:cubicBezTo>
                      <a:cubicBezTo>
                        <a:pt x="45041" y="27259"/>
                        <a:pt x="44207" y="27122"/>
                        <a:pt x="43387" y="26932"/>
                      </a:cubicBezTo>
                      <a:cubicBezTo>
                        <a:pt x="42490" y="26722"/>
                        <a:pt x="42117" y="26653"/>
                        <a:pt x="41462" y="26653"/>
                      </a:cubicBezTo>
                      <a:cubicBezTo>
                        <a:pt x="41323" y="26653"/>
                        <a:pt x="41171" y="26656"/>
                        <a:pt x="40998" y="26662"/>
                      </a:cubicBezTo>
                      <a:cubicBezTo>
                        <a:pt x="40798" y="26668"/>
                        <a:pt x="40607" y="26673"/>
                        <a:pt x="40424" y="26673"/>
                      </a:cubicBezTo>
                      <a:cubicBezTo>
                        <a:pt x="39706" y="26673"/>
                        <a:pt x="39117" y="26604"/>
                        <a:pt x="38648" y="26313"/>
                      </a:cubicBezTo>
                      <a:cubicBezTo>
                        <a:pt x="38069" y="25948"/>
                        <a:pt x="38466" y="25828"/>
                        <a:pt x="39125" y="25686"/>
                      </a:cubicBezTo>
                      <a:cubicBezTo>
                        <a:pt x="39791" y="25551"/>
                        <a:pt x="40196" y="25487"/>
                        <a:pt x="40299" y="25201"/>
                      </a:cubicBezTo>
                      <a:cubicBezTo>
                        <a:pt x="40379" y="24892"/>
                        <a:pt x="40331" y="24559"/>
                        <a:pt x="40164" y="24289"/>
                      </a:cubicBezTo>
                      <a:cubicBezTo>
                        <a:pt x="39998" y="24027"/>
                        <a:pt x="40260" y="23916"/>
                        <a:pt x="40744" y="23852"/>
                      </a:cubicBezTo>
                      <a:cubicBezTo>
                        <a:pt x="40934" y="23828"/>
                        <a:pt x="41244" y="23836"/>
                        <a:pt x="41577" y="23804"/>
                      </a:cubicBezTo>
                      <a:cubicBezTo>
                        <a:pt x="41903" y="23773"/>
                        <a:pt x="42379" y="23622"/>
                        <a:pt x="43308" y="23463"/>
                      </a:cubicBezTo>
                      <a:cubicBezTo>
                        <a:pt x="43774" y="23387"/>
                        <a:pt x="44079" y="23347"/>
                        <a:pt x="44324" y="23347"/>
                      </a:cubicBezTo>
                      <a:close/>
                      <a:moveTo>
                        <a:pt x="64966" y="23355"/>
                      </a:moveTo>
                      <a:cubicBezTo>
                        <a:pt x="65204" y="23355"/>
                        <a:pt x="65389" y="23393"/>
                        <a:pt x="65612" y="23471"/>
                      </a:cubicBezTo>
                      <a:cubicBezTo>
                        <a:pt x="66065" y="23630"/>
                        <a:pt x="66080" y="24138"/>
                        <a:pt x="66049" y="24368"/>
                      </a:cubicBezTo>
                      <a:cubicBezTo>
                        <a:pt x="66009" y="24598"/>
                        <a:pt x="66319" y="24646"/>
                        <a:pt x="66477" y="24900"/>
                      </a:cubicBezTo>
                      <a:cubicBezTo>
                        <a:pt x="66636" y="25146"/>
                        <a:pt x="66922" y="25543"/>
                        <a:pt x="67342" y="25678"/>
                      </a:cubicBezTo>
                      <a:cubicBezTo>
                        <a:pt x="67755" y="25813"/>
                        <a:pt x="68430" y="26170"/>
                        <a:pt x="68636" y="26463"/>
                      </a:cubicBezTo>
                      <a:lnTo>
                        <a:pt x="68644" y="26463"/>
                      </a:lnTo>
                      <a:cubicBezTo>
                        <a:pt x="68843" y="26757"/>
                        <a:pt x="68478" y="27083"/>
                        <a:pt x="67612" y="27218"/>
                      </a:cubicBezTo>
                      <a:cubicBezTo>
                        <a:pt x="67402" y="27251"/>
                        <a:pt x="67176" y="27266"/>
                        <a:pt x="66936" y="27266"/>
                      </a:cubicBezTo>
                      <a:cubicBezTo>
                        <a:pt x="66199" y="27266"/>
                        <a:pt x="65344" y="27124"/>
                        <a:pt x="64493" y="26932"/>
                      </a:cubicBezTo>
                      <a:cubicBezTo>
                        <a:pt x="63577" y="26725"/>
                        <a:pt x="63195" y="26660"/>
                        <a:pt x="62556" y="26660"/>
                      </a:cubicBezTo>
                      <a:cubicBezTo>
                        <a:pt x="62409" y="26660"/>
                        <a:pt x="62248" y="26664"/>
                        <a:pt x="62064" y="26670"/>
                      </a:cubicBezTo>
                      <a:cubicBezTo>
                        <a:pt x="61877" y="26674"/>
                        <a:pt x="61697" y="26678"/>
                        <a:pt x="61525" y="26678"/>
                      </a:cubicBezTo>
                      <a:cubicBezTo>
                        <a:pt x="60790" y="26678"/>
                        <a:pt x="60183" y="26616"/>
                        <a:pt x="59675" y="26321"/>
                      </a:cubicBezTo>
                      <a:cubicBezTo>
                        <a:pt x="59048" y="25955"/>
                        <a:pt x="59421" y="25828"/>
                        <a:pt x="60072" y="25694"/>
                      </a:cubicBezTo>
                      <a:cubicBezTo>
                        <a:pt x="60723" y="25559"/>
                        <a:pt x="61112" y="25495"/>
                        <a:pt x="61175" y="25201"/>
                      </a:cubicBezTo>
                      <a:cubicBezTo>
                        <a:pt x="61239" y="24916"/>
                        <a:pt x="61119" y="24559"/>
                        <a:pt x="60921" y="24297"/>
                      </a:cubicBezTo>
                      <a:cubicBezTo>
                        <a:pt x="60731" y="24027"/>
                        <a:pt x="60969" y="23916"/>
                        <a:pt x="61453" y="23860"/>
                      </a:cubicBezTo>
                      <a:cubicBezTo>
                        <a:pt x="61635" y="23836"/>
                        <a:pt x="61945" y="23836"/>
                        <a:pt x="62270" y="23812"/>
                      </a:cubicBezTo>
                      <a:cubicBezTo>
                        <a:pt x="62604" y="23781"/>
                        <a:pt x="63056" y="23622"/>
                        <a:pt x="63961" y="23471"/>
                      </a:cubicBezTo>
                      <a:cubicBezTo>
                        <a:pt x="64419" y="23395"/>
                        <a:pt x="64721" y="23355"/>
                        <a:pt x="64966" y="23355"/>
                      </a:cubicBezTo>
                      <a:close/>
                      <a:moveTo>
                        <a:pt x="30742" y="23184"/>
                      </a:moveTo>
                      <a:cubicBezTo>
                        <a:pt x="32000" y="23184"/>
                        <a:pt x="32070" y="23517"/>
                        <a:pt x="32084" y="23757"/>
                      </a:cubicBezTo>
                      <a:cubicBezTo>
                        <a:pt x="32100" y="24019"/>
                        <a:pt x="32227" y="24225"/>
                        <a:pt x="32973" y="24463"/>
                      </a:cubicBezTo>
                      <a:cubicBezTo>
                        <a:pt x="33719" y="24701"/>
                        <a:pt x="33600" y="24725"/>
                        <a:pt x="34180" y="25154"/>
                      </a:cubicBezTo>
                      <a:cubicBezTo>
                        <a:pt x="34751" y="25590"/>
                        <a:pt x="33981" y="26035"/>
                        <a:pt x="33783" y="26146"/>
                      </a:cubicBezTo>
                      <a:cubicBezTo>
                        <a:pt x="33473" y="26297"/>
                        <a:pt x="33195" y="26479"/>
                        <a:pt x="32941" y="26702"/>
                      </a:cubicBezTo>
                      <a:cubicBezTo>
                        <a:pt x="32457" y="27114"/>
                        <a:pt x="31536" y="27273"/>
                        <a:pt x="30639" y="27416"/>
                      </a:cubicBezTo>
                      <a:cubicBezTo>
                        <a:pt x="30503" y="27436"/>
                        <a:pt x="30375" y="27446"/>
                        <a:pt x="30257" y="27446"/>
                      </a:cubicBezTo>
                      <a:cubicBezTo>
                        <a:pt x="29593" y="27446"/>
                        <a:pt x="29212" y="27158"/>
                        <a:pt x="28996" y="26956"/>
                      </a:cubicBezTo>
                      <a:cubicBezTo>
                        <a:pt x="28742" y="26717"/>
                        <a:pt x="28576" y="26829"/>
                        <a:pt x="27687" y="26702"/>
                      </a:cubicBezTo>
                      <a:cubicBezTo>
                        <a:pt x="26798" y="26575"/>
                        <a:pt x="26949" y="26329"/>
                        <a:pt x="26782" y="26090"/>
                      </a:cubicBezTo>
                      <a:cubicBezTo>
                        <a:pt x="26607" y="25852"/>
                        <a:pt x="26306" y="25765"/>
                        <a:pt x="26194" y="25432"/>
                      </a:cubicBezTo>
                      <a:cubicBezTo>
                        <a:pt x="26083" y="25098"/>
                        <a:pt x="26814" y="24781"/>
                        <a:pt x="27274" y="24598"/>
                      </a:cubicBezTo>
                      <a:cubicBezTo>
                        <a:pt x="27718" y="24432"/>
                        <a:pt x="28107" y="24154"/>
                        <a:pt x="28417" y="23789"/>
                      </a:cubicBezTo>
                      <a:cubicBezTo>
                        <a:pt x="28782" y="23376"/>
                        <a:pt x="29417" y="23249"/>
                        <a:pt x="30203" y="23201"/>
                      </a:cubicBezTo>
                      <a:cubicBezTo>
                        <a:pt x="30403" y="23190"/>
                        <a:pt x="30582" y="23184"/>
                        <a:pt x="30742" y="23184"/>
                      </a:cubicBezTo>
                      <a:close/>
                      <a:moveTo>
                        <a:pt x="10145" y="23184"/>
                      </a:moveTo>
                      <a:cubicBezTo>
                        <a:pt x="11398" y="23184"/>
                        <a:pt x="11421" y="23517"/>
                        <a:pt x="11407" y="23757"/>
                      </a:cubicBezTo>
                      <a:cubicBezTo>
                        <a:pt x="11391" y="24027"/>
                        <a:pt x="11486" y="24225"/>
                        <a:pt x="12201" y="24463"/>
                      </a:cubicBezTo>
                      <a:cubicBezTo>
                        <a:pt x="12915" y="24701"/>
                        <a:pt x="12796" y="24725"/>
                        <a:pt x="13320" y="25154"/>
                      </a:cubicBezTo>
                      <a:cubicBezTo>
                        <a:pt x="13844" y="25590"/>
                        <a:pt x="13002" y="26043"/>
                        <a:pt x="12796" y="26146"/>
                      </a:cubicBezTo>
                      <a:cubicBezTo>
                        <a:pt x="12463" y="26297"/>
                        <a:pt x="12161" y="26479"/>
                        <a:pt x="11883" y="26702"/>
                      </a:cubicBezTo>
                      <a:cubicBezTo>
                        <a:pt x="11343" y="27114"/>
                        <a:pt x="10407" y="27273"/>
                        <a:pt x="9486" y="27416"/>
                      </a:cubicBezTo>
                      <a:cubicBezTo>
                        <a:pt x="9341" y="27438"/>
                        <a:pt x="9209" y="27448"/>
                        <a:pt x="9087" y="27448"/>
                      </a:cubicBezTo>
                      <a:cubicBezTo>
                        <a:pt x="8426" y="27448"/>
                        <a:pt x="8086" y="27157"/>
                        <a:pt x="7899" y="26956"/>
                      </a:cubicBezTo>
                      <a:cubicBezTo>
                        <a:pt x="7668" y="26717"/>
                        <a:pt x="7502" y="26829"/>
                        <a:pt x="6621" y="26702"/>
                      </a:cubicBezTo>
                      <a:cubicBezTo>
                        <a:pt x="5747" y="26575"/>
                        <a:pt x="5930" y="26329"/>
                        <a:pt x="5795" y="26090"/>
                      </a:cubicBezTo>
                      <a:cubicBezTo>
                        <a:pt x="5660" y="25852"/>
                        <a:pt x="5359" y="25773"/>
                        <a:pt x="5295" y="25440"/>
                      </a:cubicBezTo>
                      <a:lnTo>
                        <a:pt x="5303" y="25440"/>
                      </a:lnTo>
                      <a:cubicBezTo>
                        <a:pt x="5232" y="25106"/>
                        <a:pt x="6001" y="24781"/>
                        <a:pt x="6494" y="24598"/>
                      </a:cubicBezTo>
                      <a:cubicBezTo>
                        <a:pt x="6962" y="24432"/>
                        <a:pt x="7383" y="24154"/>
                        <a:pt x="7732" y="23789"/>
                      </a:cubicBezTo>
                      <a:cubicBezTo>
                        <a:pt x="8160" y="23376"/>
                        <a:pt x="8811" y="23249"/>
                        <a:pt x="9605" y="23201"/>
                      </a:cubicBezTo>
                      <a:cubicBezTo>
                        <a:pt x="9806" y="23190"/>
                        <a:pt x="9985" y="23184"/>
                        <a:pt x="10145" y="23184"/>
                      </a:cubicBezTo>
                      <a:close/>
                      <a:moveTo>
                        <a:pt x="51353" y="23184"/>
                      </a:moveTo>
                      <a:cubicBezTo>
                        <a:pt x="52608" y="23184"/>
                        <a:pt x="52720" y="23517"/>
                        <a:pt x="52769" y="23757"/>
                      </a:cubicBezTo>
                      <a:cubicBezTo>
                        <a:pt x="52817" y="24027"/>
                        <a:pt x="52968" y="24225"/>
                        <a:pt x="53746" y="24463"/>
                      </a:cubicBezTo>
                      <a:cubicBezTo>
                        <a:pt x="54523" y="24701"/>
                        <a:pt x="54412" y="24725"/>
                        <a:pt x="55039" y="25154"/>
                      </a:cubicBezTo>
                      <a:cubicBezTo>
                        <a:pt x="55674" y="25590"/>
                        <a:pt x="54960" y="26043"/>
                        <a:pt x="54769" y="26146"/>
                      </a:cubicBezTo>
                      <a:cubicBezTo>
                        <a:pt x="54492" y="26289"/>
                        <a:pt x="54230" y="26479"/>
                        <a:pt x="54000" y="26702"/>
                      </a:cubicBezTo>
                      <a:cubicBezTo>
                        <a:pt x="53571" y="27114"/>
                        <a:pt x="52674" y="27273"/>
                        <a:pt x="51793" y="27416"/>
                      </a:cubicBezTo>
                      <a:cubicBezTo>
                        <a:pt x="51652" y="27439"/>
                        <a:pt x="51520" y="27449"/>
                        <a:pt x="51397" y="27449"/>
                      </a:cubicBezTo>
                      <a:cubicBezTo>
                        <a:pt x="50742" y="27449"/>
                        <a:pt x="50327" y="27164"/>
                        <a:pt x="50086" y="26964"/>
                      </a:cubicBezTo>
                      <a:lnTo>
                        <a:pt x="50094" y="26964"/>
                      </a:lnTo>
                      <a:cubicBezTo>
                        <a:pt x="49809" y="26725"/>
                        <a:pt x="49658" y="26837"/>
                        <a:pt x="48753" y="26710"/>
                      </a:cubicBezTo>
                      <a:cubicBezTo>
                        <a:pt x="47848" y="26583"/>
                        <a:pt x="47959" y="26336"/>
                        <a:pt x="47761" y="26098"/>
                      </a:cubicBezTo>
                      <a:cubicBezTo>
                        <a:pt x="47562" y="25852"/>
                        <a:pt x="47245" y="25773"/>
                        <a:pt x="47094" y="25440"/>
                      </a:cubicBezTo>
                      <a:cubicBezTo>
                        <a:pt x="46943" y="25106"/>
                        <a:pt x="47626" y="24781"/>
                        <a:pt x="48070" y="24598"/>
                      </a:cubicBezTo>
                      <a:cubicBezTo>
                        <a:pt x="48483" y="24439"/>
                        <a:pt x="48840" y="24154"/>
                        <a:pt x="49102" y="23789"/>
                      </a:cubicBezTo>
                      <a:cubicBezTo>
                        <a:pt x="49420" y="23376"/>
                        <a:pt x="50039" y="23249"/>
                        <a:pt x="50817" y="23201"/>
                      </a:cubicBezTo>
                      <a:cubicBezTo>
                        <a:pt x="51015" y="23190"/>
                        <a:pt x="51193" y="23184"/>
                        <a:pt x="51353" y="23184"/>
                      </a:cubicBezTo>
                      <a:close/>
                      <a:moveTo>
                        <a:pt x="61721" y="26752"/>
                      </a:moveTo>
                      <a:cubicBezTo>
                        <a:pt x="61892" y="26752"/>
                        <a:pt x="62136" y="26762"/>
                        <a:pt x="62612" y="26773"/>
                      </a:cubicBezTo>
                      <a:cubicBezTo>
                        <a:pt x="63683" y="26797"/>
                        <a:pt x="64167" y="27067"/>
                        <a:pt x="65183" y="27257"/>
                      </a:cubicBezTo>
                      <a:cubicBezTo>
                        <a:pt x="65780" y="27368"/>
                        <a:pt x="66080" y="27388"/>
                        <a:pt x="66329" y="27388"/>
                      </a:cubicBezTo>
                      <a:cubicBezTo>
                        <a:pt x="66462" y="27388"/>
                        <a:pt x="66581" y="27382"/>
                        <a:pt x="66723" y="27382"/>
                      </a:cubicBezTo>
                      <a:cubicBezTo>
                        <a:pt x="66771" y="27382"/>
                        <a:pt x="66820" y="27383"/>
                        <a:pt x="66874" y="27384"/>
                      </a:cubicBezTo>
                      <a:cubicBezTo>
                        <a:pt x="67390" y="27400"/>
                        <a:pt x="67263" y="27559"/>
                        <a:pt x="67168" y="27694"/>
                      </a:cubicBezTo>
                      <a:cubicBezTo>
                        <a:pt x="67081" y="27821"/>
                        <a:pt x="67128" y="28218"/>
                        <a:pt x="66954" y="28376"/>
                      </a:cubicBezTo>
                      <a:cubicBezTo>
                        <a:pt x="66779" y="28535"/>
                        <a:pt x="65747" y="28519"/>
                        <a:pt x="64390" y="28567"/>
                      </a:cubicBezTo>
                      <a:cubicBezTo>
                        <a:pt x="64231" y="28572"/>
                        <a:pt x="64090" y="28575"/>
                        <a:pt x="63964" y="28575"/>
                      </a:cubicBezTo>
                      <a:cubicBezTo>
                        <a:pt x="63009" y="28575"/>
                        <a:pt x="62885" y="28425"/>
                        <a:pt x="62191" y="28249"/>
                      </a:cubicBezTo>
                      <a:cubicBezTo>
                        <a:pt x="61910" y="28176"/>
                        <a:pt x="61694" y="28162"/>
                        <a:pt x="61514" y="28162"/>
                      </a:cubicBezTo>
                      <a:cubicBezTo>
                        <a:pt x="61398" y="28162"/>
                        <a:pt x="61297" y="28168"/>
                        <a:pt x="61203" y="28168"/>
                      </a:cubicBezTo>
                      <a:cubicBezTo>
                        <a:pt x="61029" y="28168"/>
                        <a:pt x="60878" y="28148"/>
                        <a:pt x="60699" y="28035"/>
                      </a:cubicBezTo>
                      <a:cubicBezTo>
                        <a:pt x="60278" y="27765"/>
                        <a:pt x="60826" y="27535"/>
                        <a:pt x="60818" y="27297"/>
                      </a:cubicBezTo>
                      <a:cubicBezTo>
                        <a:pt x="60802" y="27051"/>
                        <a:pt x="60675" y="26900"/>
                        <a:pt x="61112" y="26821"/>
                      </a:cubicBezTo>
                      <a:lnTo>
                        <a:pt x="61119" y="26821"/>
                      </a:lnTo>
                      <a:cubicBezTo>
                        <a:pt x="61409" y="26768"/>
                        <a:pt x="61509" y="26752"/>
                        <a:pt x="61721" y="26752"/>
                      </a:cubicBezTo>
                      <a:close/>
                      <a:moveTo>
                        <a:pt x="19561" y="26759"/>
                      </a:moveTo>
                      <a:cubicBezTo>
                        <a:pt x="19735" y="26759"/>
                        <a:pt x="19979" y="26770"/>
                        <a:pt x="20472" y="26781"/>
                      </a:cubicBezTo>
                      <a:cubicBezTo>
                        <a:pt x="21535" y="26797"/>
                        <a:pt x="21940" y="27067"/>
                        <a:pt x="22916" y="27257"/>
                      </a:cubicBezTo>
                      <a:cubicBezTo>
                        <a:pt x="23521" y="27375"/>
                        <a:pt x="23815" y="27393"/>
                        <a:pt x="24072" y="27393"/>
                      </a:cubicBezTo>
                      <a:cubicBezTo>
                        <a:pt x="24180" y="27393"/>
                        <a:pt x="24282" y="27390"/>
                        <a:pt x="24398" y="27390"/>
                      </a:cubicBezTo>
                      <a:cubicBezTo>
                        <a:pt x="24451" y="27390"/>
                        <a:pt x="24507" y="27390"/>
                        <a:pt x="24567" y="27392"/>
                      </a:cubicBezTo>
                      <a:cubicBezTo>
                        <a:pt x="25083" y="27408"/>
                        <a:pt x="24917" y="27567"/>
                        <a:pt x="24790" y="27694"/>
                      </a:cubicBezTo>
                      <a:cubicBezTo>
                        <a:pt x="24655" y="27829"/>
                        <a:pt x="24607" y="28218"/>
                        <a:pt x="24393" y="28376"/>
                      </a:cubicBezTo>
                      <a:cubicBezTo>
                        <a:pt x="24170" y="28535"/>
                        <a:pt x="23146" y="28519"/>
                        <a:pt x="21773" y="28567"/>
                      </a:cubicBezTo>
                      <a:cubicBezTo>
                        <a:pt x="21608" y="28573"/>
                        <a:pt x="21463" y="28575"/>
                        <a:pt x="21333" y="28575"/>
                      </a:cubicBezTo>
                      <a:cubicBezTo>
                        <a:pt x="20394" y="28575"/>
                        <a:pt x="20304" y="28431"/>
                        <a:pt x="19662" y="28249"/>
                      </a:cubicBezTo>
                      <a:cubicBezTo>
                        <a:pt x="19408" y="28179"/>
                        <a:pt x="19201" y="28164"/>
                        <a:pt x="19023" y="28164"/>
                      </a:cubicBezTo>
                      <a:cubicBezTo>
                        <a:pt x="18897" y="28164"/>
                        <a:pt x="18787" y="28171"/>
                        <a:pt x="18686" y="28171"/>
                      </a:cubicBezTo>
                      <a:cubicBezTo>
                        <a:pt x="18514" y="28171"/>
                        <a:pt x="18370" y="28150"/>
                        <a:pt x="18225" y="28035"/>
                      </a:cubicBezTo>
                      <a:cubicBezTo>
                        <a:pt x="17876" y="27765"/>
                        <a:pt x="18487" y="27543"/>
                        <a:pt x="18535" y="27297"/>
                      </a:cubicBezTo>
                      <a:cubicBezTo>
                        <a:pt x="18582" y="27059"/>
                        <a:pt x="18503" y="26900"/>
                        <a:pt x="18963" y="26821"/>
                      </a:cubicBezTo>
                      <a:cubicBezTo>
                        <a:pt x="19253" y="26774"/>
                        <a:pt x="19360" y="26759"/>
                        <a:pt x="19561" y="26759"/>
                      </a:cubicBezTo>
                      <a:close/>
                      <a:moveTo>
                        <a:pt x="40628" y="26759"/>
                      </a:moveTo>
                      <a:cubicBezTo>
                        <a:pt x="40801" y="26759"/>
                        <a:pt x="41045" y="26770"/>
                        <a:pt x="41538" y="26781"/>
                      </a:cubicBezTo>
                      <a:cubicBezTo>
                        <a:pt x="42601" y="26797"/>
                        <a:pt x="43046" y="27067"/>
                        <a:pt x="44046" y="27257"/>
                      </a:cubicBezTo>
                      <a:cubicBezTo>
                        <a:pt x="44665" y="27375"/>
                        <a:pt x="44962" y="27393"/>
                        <a:pt x="45221" y="27393"/>
                      </a:cubicBezTo>
                      <a:cubicBezTo>
                        <a:pt x="45330" y="27393"/>
                        <a:pt x="45432" y="27390"/>
                        <a:pt x="45549" y="27390"/>
                      </a:cubicBezTo>
                      <a:cubicBezTo>
                        <a:pt x="45603" y="27390"/>
                        <a:pt x="45659" y="27390"/>
                        <a:pt x="45721" y="27392"/>
                      </a:cubicBezTo>
                      <a:cubicBezTo>
                        <a:pt x="46237" y="27408"/>
                        <a:pt x="46086" y="27567"/>
                        <a:pt x="45975" y="27694"/>
                      </a:cubicBezTo>
                      <a:cubicBezTo>
                        <a:pt x="45856" y="27829"/>
                        <a:pt x="45864" y="28218"/>
                        <a:pt x="45665" y="28376"/>
                      </a:cubicBezTo>
                      <a:cubicBezTo>
                        <a:pt x="45475" y="28535"/>
                        <a:pt x="44443" y="28519"/>
                        <a:pt x="43078" y="28567"/>
                      </a:cubicBezTo>
                      <a:cubicBezTo>
                        <a:pt x="42912" y="28573"/>
                        <a:pt x="42767" y="28575"/>
                        <a:pt x="42637" y="28575"/>
                      </a:cubicBezTo>
                      <a:cubicBezTo>
                        <a:pt x="41696" y="28575"/>
                        <a:pt x="41595" y="28431"/>
                        <a:pt x="40919" y="28249"/>
                      </a:cubicBezTo>
                      <a:cubicBezTo>
                        <a:pt x="40657" y="28179"/>
                        <a:pt x="40448" y="28164"/>
                        <a:pt x="40272" y="28164"/>
                      </a:cubicBezTo>
                      <a:cubicBezTo>
                        <a:pt x="40147" y="28164"/>
                        <a:pt x="40038" y="28171"/>
                        <a:pt x="39937" y="28171"/>
                      </a:cubicBezTo>
                      <a:cubicBezTo>
                        <a:pt x="39766" y="28171"/>
                        <a:pt x="39619" y="28150"/>
                        <a:pt x="39458" y="28035"/>
                      </a:cubicBezTo>
                      <a:cubicBezTo>
                        <a:pt x="39077" y="27765"/>
                        <a:pt x="39656" y="27543"/>
                        <a:pt x="39672" y="27297"/>
                      </a:cubicBezTo>
                      <a:cubicBezTo>
                        <a:pt x="39680" y="27059"/>
                        <a:pt x="39585" y="26900"/>
                        <a:pt x="40037" y="26821"/>
                      </a:cubicBezTo>
                      <a:cubicBezTo>
                        <a:pt x="40323" y="26774"/>
                        <a:pt x="40428" y="26759"/>
                        <a:pt x="40628" y="26759"/>
                      </a:cubicBezTo>
                      <a:close/>
                      <a:moveTo>
                        <a:pt x="15153" y="25436"/>
                      </a:moveTo>
                      <a:cubicBezTo>
                        <a:pt x="15312" y="25436"/>
                        <a:pt x="15455" y="25442"/>
                        <a:pt x="15566" y="25447"/>
                      </a:cubicBezTo>
                      <a:cubicBezTo>
                        <a:pt x="15765" y="25447"/>
                        <a:pt x="15963" y="25471"/>
                        <a:pt x="16161" y="25519"/>
                      </a:cubicBezTo>
                      <a:cubicBezTo>
                        <a:pt x="16431" y="25638"/>
                        <a:pt x="16677" y="25813"/>
                        <a:pt x="16884" y="26027"/>
                      </a:cubicBezTo>
                      <a:cubicBezTo>
                        <a:pt x="17209" y="26384"/>
                        <a:pt x="17709" y="26535"/>
                        <a:pt x="18003" y="26717"/>
                      </a:cubicBezTo>
                      <a:cubicBezTo>
                        <a:pt x="18297" y="26900"/>
                        <a:pt x="18368" y="27448"/>
                        <a:pt x="17971" y="27781"/>
                      </a:cubicBezTo>
                      <a:cubicBezTo>
                        <a:pt x="17582" y="28114"/>
                        <a:pt x="17265" y="28091"/>
                        <a:pt x="17074" y="28353"/>
                      </a:cubicBezTo>
                      <a:cubicBezTo>
                        <a:pt x="16884" y="28607"/>
                        <a:pt x="16709" y="28853"/>
                        <a:pt x="16376" y="28916"/>
                      </a:cubicBezTo>
                      <a:cubicBezTo>
                        <a:pt x="16154" y="28964"/>
                        <a:pt x="15931" y="28988"/>
                        <a:pt x="15709" y="28988"/>
                      </a:cubicBezTo>
                      <a:cubicBezTo>
                        <a:pt x="15465" y="29005"/>
                        <a:pt x="15225" y="29014"/>
                        <a:pt x="14983" y="29014"/>
                      </a:cubicBezTo>
                      <a:cubicBezTo>
                        <a:pt x="14903" y="29014"/>
                        <a:pt x="14822" y="29013"/>
                        <a:pt x="14741" y="29011"/>
                      </a:cubicBezTo>
                      <a:cubicBezTo>
                        <a:pt x="14574" y="29011"/>
                        <a:pt x="14407" y="28980"/>
                        <a:pt x="14249" y="28924"/>
                      </a:cubicBezTo>
                      <a:cubicBezTo>
                        <a:pt x="14225" y="28916"/>
                        <a:pt x="14201" y="28908"/>
                        <a:pt x="14185" y="28900"/>
                      </a:cubicBezTo>
                      <a:lnTo>
                        <a:pt x="14161" y="28884"/>
                      </a:lnTo>
                      <a:cubicBezTo>
                        <a:pt x="13812" y="28734"/>
                        <a:pt x="13272" y="28662"/>
                        <a:pt x="12486" y="28607"/>
                      </a:cubicBezTo>
                      <a:cubicBezTo>
                        <a:pt x="11320" y="28519"/>
                        <a:pt x="10423" y="28424"/>
                        <a:pt x="9669" y="28265"/>
                      </a:cubicBezTo>
                      <a:cubicBezTo>
                        <a:pt x="8915" y="28107"/>
                        <a:pt x="8137" y="27908"/>
                        <a:pt x="8303" y="27765"/>
                      </a:cubicBezTo>
                      <a:cubicBezTo>
                        <a:pt x="8462" y="27622"/>
                        <a:pt x="9343" y="27567"/>
                        <a:pt x="9970" y="27511"/>
                      </a:cubicBezTo>
                      <a:cubicBezTo>
                        <a:pt x="10597" y="27456"/>
                        <a:pt x="11645" y="27075"/>
                        <a:pt x="12097" y="26702"/>
                      </a:cubicBezTo>
                      <a:cubicBezTo>
                        <a:pt x="12550" y="26329"/>
                        <a:pt x="12891" y="26281"/>
                        <a:pt x="13463" y="25995"/>
                      </a:cubicBezTo>
                      <a:cubicBezTo>
                        <a:pt x="13590" y="25948"/>
                        <a:pt x="13701" y="25860"/>
                        <a:pt x="13788" y="25757"/>
                      </a:cubicBezTo>
                      <a:cubicBezTo>
                        <a:pt x="14068" y="25489"/>
                        <a:pt x="14678" y="25436"/>
                        <a:pt x="15153" y="25436"/>
                      </a:cubicBezTo>
                      <a:close/>
                      <a:moveTo>
                        <a:pt x="36099" y="25432"/>
                      </a:moveTo>
                      <a:cubicBezTo>
                        <a:pt x="36238" y="25432"/>
                        <a:pt x="36364" y="25436"/>
                        <a:pt x="36466" y="25440"/>
                      </a:cubicBezTo>
                      <a:cubicBezTo>
                        <a:pt x="36664" y="25447"/>
                        <a:pt x="36870" y="25471"/>
                        <a:pt x="37069" y="25519"/>
                      </a:cubicBezTo>
                      <a:cubicBezTo>
                        <a:pt x="37363" y="25638"/>
                        <a:pt x="37624" y="25813"/>
                        <a:pt x="37855" y="26027"/>
                      </a:cubicBezTo>
                      <a:cubicBezTo>
                        <a:pt x="38236" y="26384"/>
                        <a:pt x="38752" y="26535"/>
                        <a:pt x="39069" y="26717"/>
                      </a:cubicBezTo>
                      <a:cubicBezTo>
                        <a:pt x="39379" y="26900"/>
                        <a:pt x="39529" y="27448"/>
                        <a:pt x="39180" y="27781"/>
                      </a:cubicBezTo>
                      <a:cubicBezTo>
                        <a:pt x="38831" y="28114"/>
                        <a:pt x="38506" y="28091"/>
                        <a:pt x="38355" y="28353"/>
                      </a:cubicBezTo>
                      <a:cubicBezTo>
                        <a:pt x="38196" y="28607"/>
                        <a:pt x="38053" y="28853"/>
                        <a:pt x="37736" y="28916"/>
                      </a:cubicBezTo>
                      <a:cubicBezTo>
                        <a:pt x="37513" y="28964"/>
                        <a:pt x="37299" y="28988"/>
                        <a:pt x="37077" y="28988"/>
                      </a:cubicBezTo>
                      <a:cubicBezTo>
                        <a:pt x="36833" y="29005"/>
                        <a:pt x="36593" y="29014"/>
                        <a:pt x="36351" y="29014"/>
                      </a:cubicBezTo>
                      <a:cubicBezTo>
                        <a:pt x="36271" y="29014"/>
                        <a:pt x="36190" y="29013"/>
                        <a:pt x="36108" y="29011"/>
                      </a:cubicBezTo>
                      <a:cubicBezTo>
                        <a:pt x="35942" y="29011"/>
                        <a:pt x="35767" y="28980"/>
                        <a:pt x="35600" y="28924"/>
                      </a:cubicBezTo>
                      <a:cubicBezTo>
                        <a:pt x="35585" y="28916"/>
                        <a:pt x="35553" y="28908"/>
                        <a:pt x="35537" y="28900"/>
                      </a:cubicBezTo>
                      <a:lnTo>
                        <a:pt x="35513" y="28884"/>
                      </a:lnTo>
                      <a:cubicBezTo>
                        <a:pt x="35148" y="28734"/>
                        <a:pt x="34592" y="28662"/>
                        <a:pt x="33799" y="28607"/>
                      </a:cubicBezTo>
                      <a:cubicBezTo>
                        <a:pt x="32624" y="28519"/>
                        <a:pt x="31711" y="28424"/>
                        <a:pt x="30941" y="28265"/>
                      </a:cubicBezTo>
                      <a:cubicBezTo>
                        <a:pt x="30163" y="28107"/>
                        <a:pt x="29362" y="27908"/>
                        <a:pt x="29504" y="27765"/>
                      </a:cubicBezTo>
                      <a:cubicBezTo>
                        <a:pt x="29655" y="27622"/>
                        <a:pt x="30528" y="27567"/>
                        <a:pt x="31147" y="27511"/>
                      </a:cubicBezTo>
                      <a:cubicBezTo>
                        <a:pt x="31759" y="27456"/>
                        <a:pt x="32767" y="27075"/>
                        <a:pt x="33172" y="26702"/>
                      </a:cubicBezTo>
                      <a:cubicBezTo>
                        <a:pt x="33576" y="26329"/>
                        <a:pt x="33910" y="26281"/>
                        <a:pt x="34442" y="25995"/>
                      </a:cubicBezTo>
                      <a:cubicBezTo>
                        <a:pt x="34553" y="25940"/>
                        <a:pt x="34656" y="25860"/>
                        <a:pt x="34719" y="25757"/>
                      </a:cubicBezTo>
                      <a:cubicBezTo>
                        <a:pt x="34978" y="25480"/>
                        <a:pt x="35615" y="25432"/>
                        <a:pt x="36099" y="25432"/>
                      </a:cubicBezTo>
                      <a:close/>
                      <a:moveTo>
                        <a:pt x="56969" y="25429"/>
                      </a:moveTo>
                      <a:cubicBezTo>
                        <a:pt x="57116" y="25429"/>
                        <a:pt x="57251" y="25434"/>
                        <a:pt x="57357" y="25440"/>
                      </a:cubicBezTo>
                      <a:cubicBezTo>
                        <a:pt x="57563" y="25440"/>
                        <a:pt x="57770" y="25463"/>
                        <a:pt x="57976" y="25511"/>
                      </a:cubicBezTo>
                      <a:cubicBezTo>
                        <a:pt x="58286" y="25638"/>
                        <a:pt x="58572" y="25813"/>
                        <a:pt x="58826" y="26027"/>
                      </a:cubicBezTo>
                      <a:cubicBezTo>
                        <a:pt x="59246" y="26384"/>
                        <a:pt x="59778" y="26527"/>
                        <a:pt x="60119" y="26717"/>
                      </a:cubicBezTo>
                      <a:cubicBezTo>
                        <a:pt x="60461" y="26900"/>
                        <a:pt x="60691" y="27448"/>
                        <a:pt x="60381" y="27781"/>
                      </a:cubicBezTo>
                      <a:lnTo>
                        <a:pt x="60373" y="27781"/>
                      </a:lnTo>
                      <a:cubicBezTo>
                        <a:pt x="60064" y="28114"/>
                        <a:pt x="59746" y="28091"/>
                        <a:pt x="59619" y="28345"/>
                      </a:cubicBezTo>
                      <a:cubicBezTo>
                        <a:pt x="59492" y="28607"/>
                        <a:pt x="59389" y="28845"/>
                        <a:pt x="59072" y="28916"/>
                      </a:cubicBezTo>
                      <a:cubicBezTo>
                        <a:pt x="58857" y="28964"/>
                        <a:pt x="58643" y="28980"/>
                        <a:pt x="58421" y="28988"/>
                      </a:cubicBezTo>
                      <a:cubicBezTo>
                        <a:pt x="58183" y="29005"/>
                        <a:pt x="57944" y="29014"/>
                        <a:pt x="57703" y="29014"/>
                      </a:cubicBezTo>
                      <a:cubicBezTo>
                        <a:pt x="57622" y="29014"/>
                        <a:pt x="57542" y="29013"/>
                        <a:pt x="57460" y="29011"/>
                      </a:cubicBezTo>
                      <a:cubicBezTo>
                        <a:pt x="57286" y="29003"/>
                        <a:pt x="57111" y="28980"/>
                        <a:pt x="56944" y="28924"/>
                      </a:cubicBezTo>
                      <a:cubicBezTo>
                        <a:pt x="56921" y="28916"/>
                        <a:pt x="56897" y="28900"/>
                        <a:pt x="56873" y="28892"/>
                      </a:cubicBezTo>
                      <a:cubicBezTo>
                        <a:pt x="56865" y="28892"/>
                        <a:pt x="56857" y="28884"/>
                        <a:pt x="56849" y="28876"/>
                      </a:cubicBezTo>
                      <a:cubicBezTo>
                        <a:pt x="56460" y="28726"/>
                        <a:pt x="55897" y="28654"/>
                        <a:pt x="55103" y="28599"/>
                      </a:cubicBezTo>
                      <a:cubicBezTo>
                        <a:pt x="53912" y="28519"/>
                        <a:pt x="52984" y="28416"/>
                        <a:pt x="52198" y="28257"/>
                      </a:cubicBezTo>
                      <a:cubicBezTo>
                        <a:pt x="51404" y="28099"/>
                        <a:pt x="50571" y="27900"/>
                        <a:pt x="50698" y="27765"/>
                      </a:cubicBezTo>
                      <a:cubicBezTo>
                        <a:pt x="50825" y="27622"/>
                        <a:pt x="51690" y="27567"/>
                        <a:pt x="52301" y="27503"/>
                      </a:cubicBezTo>
                      <a:cubicBezTo>
                        <a:pt x="52920" y="27448"/>
                        <a:pt x="53865" y="27075"/>
                        <a:pt x="54222" y="26702"/>
                      </a:cubicBezTo>
                      <a:cubicBezTo>
                        <a:pt x="54579" y="26329"/>
                        <a:pt x="54904" y="26273"/>
                        <a:pt x="55404" y="25995"/>
                      </a:cubicBezTo>
                      <a:cubicBezTo>
                        <a:pt x="55516" y="25940"/>
                        <a:pt x="55595" y="25860"/>
                        <a:pt x="55658" y="25757"/>
                      </a:cubicBezTo>
                      <a:cubicBezTo>
                        <a:pt x="55871" y="25484"/>
                        <a:pt x="56488" y="25429"/>
                        <a:pt x="56969" y="25429"/>
                      </a:cubicBezTo>
                      <a:close/>
                      <a:moveTo>
                        <a:pt x="6835" y="26903"/>
                      </a:moveTo>
                      <a:cubicBezTo>
                        <a:pt x="6938" y="26903"/>
                        <a:pt x="7046" y="26907"/>
                        <a:pt x="7160" y="26916"/>
                      </a:cubicBezTo>
                      <a:cubicBezTo>
                        <a:pt x="7906" y="26979"/>
                        <a:pt x="8121" y="27424"/>
                        <a:pt x="7962" y="27749"/>
                      </a:cubicBezTo>
                      <a:cubicBezTo>
                        <a:pt x="7803" y="28075"/>
                        <a:pt x="7343" y="28107"/>
                        <a:pt x="6835" y="28289"/>
                      </a:cubicBezTo>
                      <a:cubicBezTo>
                        <a:pt x="6319" y="28472"/>
                        <a:pt x="6089" y="28646"/>
                        <a:pt x="6216" y="28916"/>
                      </a:cubicBezTo>
                      <a:cubicBezTo>
                        <a:pt x="6343" y="29194"/>
                        <a:pt x="6438" y="29440"/>
                        <a:pt x="5819" y="29559"/>
                      </a:cubicBezTo>
                      <a:cubicBezTo>
                        <a:pt x="5753" y="29571"/>
                        <a:pt x="5693" y="29576"/>
                        <a:pt x="5639" y="29576"/>
                      </a:cubicBezTo>
                      <a:cubicBezTo>
                        <a:pt x="5178" y="29576"/>
                        <a:pt x="5087" y="29189"/>
                        <a:pt x="5009" y="28948"/>
                      </a:cubicBezTo>
                      <a:cubicBezTo>
                        <a:pt x="4922" y="28678"/>
                        <a:pt x="3827" y="28622"/>
                        <a:pt x="3557" y="28456"/>
                      </a:cubicBezTo>
                      <a:lnTo>
                        <a:pt x="3565" y="28456"/>
                      </a:lnTo>
                      <a:cubicBezTo>
                        <a:pt x="3303" y="28289"/>
                        <a:pt x="3676" y="27892"/>
                        <a:pt x="3977" y="27583"/>
                      </a:cubicBezTo>
                      <a:cubicBezTo>
                        <a:pt x="4279" y="27273"/>
                        <a:pt x="4565" y="27225"/>
                        <a:pt x="5366" y="27098"/>
                      </a:cubicBezTo>
                      <a:cubicBezTo>
                        <a:pt x="5856" y="27018"/>
                        <a:pt x="6272" y="26903"/>
                        <a:pt x="6835" y="26903"/>
                      </a:cubicBezTo>
                      <a:close/>
                      <a:moveTo>
                        <a:pt x="27915" y="26903"/>
                      </a:moveTo>
                      <a:cubicBezTo>
                        <a:pt x="28018" y="26903"/>
                        <a:pt x="28127" y="26907"/>
                        <a:pt x="28242" y="26916"/>
                      </a:cubicBezTo>
                      <a:cubicBezTo>
                        <a:pt x="28996" y="26979"/>
                        <a:pt x="29266" y="27424"/>
                        <a:pt x="29155" y="27749"/>
                      </a:cubicBezTo>
                      <a:cubicBezTo>
                        <a:pt x="29036" y="28075"/>
                        <a:pt x="28576" y="28107"/>
                        <a:pt x="28092" y="28289"/>
                      </a:cubicBezTo>
                      <a:cubicBezTo>
                        <a:pt x="27599" y="28472"/>
                        <a:pt x="27393" y="28646"/>
                        <a:pt x="27552" y="28916"/>
                      </a:cubicBezTo>
                      <a:cubicBezTo>
                        <a:pt x="27711" y="29194"/>
                        <a:pt x="27845" y="29440"/>
                        <a:pt x="27234" y="29559"/>
                      </a:cubicBezTo>
                      <a:cubicBezTo>
                        <a:pt x="27169" y="29571"/>
                        <a:pt x="27110" y="29576"/>
                        <a:pt x="27055" y="29576"/>
                      </a:cubicBezTo>
                      <a:cubicBezTo>
                        <a:pt x="26591" y="29576"/>
                        <a:pt x="26460" y="29189"/>
                        <a:pt x="26353" y="28948"/>
                      </a:cubicBezTo>
                      <a:cubicBezTo>
                        <a:pt x="26226" y="28678"/>
                        <a:pt x="25131" y="28622"/>
                        <a:pt x="24845" y="28456"/>
                      </a:cubicBezTo>
                      <a:cubicBezTo>
                        <a:pt x="24559" y="28281"/>
                        <a:pt x="24885" y="27892"/>
                        <a:pt x="25147" y="27583"/>
                      </a:cubicBezTo>
                      <a:cubicBezTo>
                        <a:pt x="25401" y="27273"/>
                        <a:pt x="25679" y="27225"/>
                        <a:pt x="26464" y="27098"/>
                      </a:cubicBezTo>
                      <a:cubicBezTo>
                        <a:pt x="26947" y="27018"/>
                        <a:pt x="27351" y="26903"/>
                        <a:pt x="27915" y="26903"/>
                      </a:cubicBezTo>
                      <a:close/>
                      <a:moveTo>
                        <a:pt x="70091" y="26903"/>
                      </a:moveTo>
                      <a:cubicBezTo>
                        <a:pt x="70194" y="26903"/>
                        <a:pt x="70304" y="26907"/>
                        <a:pt x="70422" y="26916"/>
                      </a:cubicBezTo>
                      <a:lnTo>
                        <a:pt x="70430" y="26924"/>
                      </a:lnTo>
                      <a:cubicBezTo>
                        <a:pt x="71200" y="26979"/>
                        <a:pt x="71581" y="27432"/>
                        <a:pt x="71557" y="27757"/>
                      </a:cubicBezTo>
                      <a:cubicBezTo>
                        <a:pt x="71526" y="28083"/>
                        <a:pt x="71073" y="28107"/>
                        <a:pt x="70629" y="28289"/>
                      </a:cubicBezTo>
                      <a:cubicBezTo>
                        <a:pt x="70184" y="28472"/>
                        <a:pt x="70025" y="28646"/>
                        <a:pt x="70256" y="28924"/>
                      </a:cubicBezTo>
                      <a:cubicBezTo>
                        <a:pt x="70494" y="29194"/>
                        <a:pt x="70684" y="29448"/>
                        <a:pt x="70105" y="29559"/>
                      </a:cubicBezTo>
                      <a:cubicBezTo>
                        <a:pt x="70039" y="29572"/>
                        <a:pt x="69978" y="29579"/>
                        <a:pt x="69921" y="29579"/>
                      </a:cubicBezTo>
                      <a:cubicBezTo>
                        <a:pt x="69466" y="29579"/>
                        <a:pt x="69234" y="29195"/>
                        <a:pt x="69065" y="28956"/>
                      </a:cubicBezTo>
                      <a:cubicBezTo>
                        <a:pt x="68874" y="28686"/>
                        <a:pt x="67763" y="28630"/>
                        <a:pt x="67430" y="28456"/>
                      </a:cubicBezTo>
                      <a:cubicBezTo>
                        <a:pt x="67104" y="28289"/>
                        <a:pt x="67335" y="27900"/>
                        <a:pt x="67509" y="27591"/>
                      </a:cubicBezTo>
                      <a:cubicBezTo>
                        <a:pt x="67684" y="27281"/>
                        <a:pt x="67954" y="27225"/>
                        <a:pt x="68708" y="27098"/>
                      </a:cubicBezTo>
                      <a:cubicBezTo>
                        <a:pt x="69157" y="27018"/>
                        <a:pt x="69527" y="26903"/>
                        <a:pt x="70091" y="26903"/>
                      </a:cubicBezTo>
                      <a:close/>
                      <a:moveTo>
                        <a:pt x="49000" y="26911"/>
                      </a:moveTo>
                      <a:cubicBezTo>
                        <a:pt x="49104" y="26911"/>
                        <a:pt x="49214" y="26915"/>
                        <a:pt x="49332" y="26924"/>
                      </a:cubicBezTo>
                      <a:cubicBezTo>
                        <a:pt x="50086" y="26987"/>
                        <a:pt x="50420" y="27432"/>
                        <a:pt x="50348" y="27757"/>
                      </a:cubicBezTo>
                      <a:cubicBezTo>
                        <a:pt x="50269" y="28083"/>
                        <a:pt x="49816" y="28114"/>
                        <a:pt x="49356" y="28297"/>
                      </a:cubicBezTo>
                      <a:cubicBezTo>
                        <a:pt x="48888" y="28480"/>
                        <a:pt x="48705" y="28646"/>
                        <a:pt x="48904" y="28916"/>
                      </a:cubicBezTo>
                      <a:lnTo>
                        <a:pt x="48896" y="28924"/>
                      </a:lnTo>
                      <a:cubicBezTo>
                        <a:pt x="49094" y="29202"/>
                        <a:pt x="49253" y="29448"/>
                        <a:pt x="48666" y="29567"/>
                      </a:cubicBezTo>
                      <a:cubicBezTo>
                        <a:pt x="48602" y="29579"/>
                        <a:pt x="48544" y="29584"/>
                        <a:pt x="48489" y="29584"/>
                      </a:cubicBezTo>
                      <a:cubicBezTo>
                        <a:pt x="48025" y="29584"/>
                        <a:pt x="47839" y="29197"/>
                        <a:pt x="47697" y="28956"/>
                      </a:cubicBezTo>
                      <a:cubicBezTo>
                        <a:pt x="47538" y="28686"/>
                        <a:pt x="46443" y="28630"/>
                        <a:pt x="46133" y="28464"/>
                      </a:cubicBezTo>
                      <a:cubicBezTo>
                        <a:pt x="45824" y="28297"/>
                        <a:pt x="46102" y="27900"/>
                        <a:pt x="46324" y="27591"/>
                      </a:cubicBezTo>
                      <a:cubicBezTo>
                        <a:pt x="46546" y="27281"/>
                        <a:pt x="46816" y="27233"/>
                        <a:pt x="47578" y="27106"/>
                      </a:cubicBezTo>
                      <a:cubicBezTo>
                        <a:pt x="48048" y="27026"/>
                        <a:pt x="48432" y="26911"/>
                        <a:pt x="49000" y="26911"/>
                      </a:cubicBezTo>
                      <a:close/>
                      <a:moveTo>
                        <a:pt x="39768" y="28297"/>
                      </a:moveTo>
                      <a:cubicBezTo>
                        <a:pt x="39830" y="28297"/>
                        <a:pt x="39894" y="28300"/>
                        <a:pt x="39958" y="28305"/>
                      </a:cubicBezTo>
                      <a:cubicBezTo>
                        <a:pt x="40538" y="28353"/>
                        <a:pt x="41442" y="28670"/>
                        <a:pt x="42538" y="28686"/>
                      </a:cubicBezTo>
                      <a:cubicBezTo>
                        <a:pt x="42558" y="28686"/>
                        <a:pt x="42578" y="28686"/>
                        <a:pt x="42597" y="28686"/>
                      </a:cubicBezTo>
                      <a:cubicBezTo>
                        <a:pt x="43458" y="28686"/>
                        <a:pt x="44409" y="28555"/>
                        <a:pt x="45125" y="28555"/>
                      </a:cubicBezTo>
                      <a:cubicBezTo>
                        <a:pt x="45303" y="28555"/>
                        <a:pt x="45466" y="28563"/>
                        <a:pt x="45610" y="28583"/>
                      </a:cubicBezTo>
                      <a:cubicBezTo>
                        <a:pt x="46356" y="28686"/>
                        <a:pt x="47189" y="28932"/>
                        <a:pt x="47475" y="29218"/>
                      </a:cubicBezTo>
                      <a:cubicBezTo>
                        <a:pt x="47761" y="29511"/>
                        <a:pt x="47697" y="30154"/>
                        <a:pt x="47284" y="30440"/>
                      </a:cubicBezTo>
                      <a:cubicBezTo>
                        <a:pt x="47237" y="30480"/>
                        <a:pt x="47261" y="30615"/>
                        <a:pt x="47300" y="30781"/>
                      </a:cubicBezTo>
                      <a:cubicBezTo>
                        <a:pt x="47300" y="30781"/>
                        <a:pt x="47221" y="30956"/>
                        <a:pt x="46800" y="30972"/>
                      </a:cubicBezTo>
                      <a:cubicBezTo>
                        <a:pt x="46590" y="30980"/>
                        <a:pt x="46241" y="30984"/>
                        <a:pt x="45860" y="30984"/>
                      </a:cubicBezTo>
                      <a:cubicBezTo>
                        <a:pt x="45479" y="30984"/>
                        <a:pt x="45066" y="30980"/>
                        <a:pt x="44729" y="30972"/>
                      </a:cubicBezTo>
                      <a:cubicBezTo>
                        <a:pt x="44303" y="30962"/>
                        <a:pt x="43971" y="30940"/>
                        <a:pt x="43604" y="30940"/>
                      </a:cubicBezTo>
                      <a:cubicBezTo>
                        <a:pt x="43381" y="30940"/>
                        <a:pt x="43147" y="30948"/>
                        <a:pt x="42871" y="30972"/>
                      </a:cubicBezTo>
                      <a:cubicBezTo>
                        <a:pt x="42443" y="31014"/>
                        <a:pt x="42135" y="31061"/>
                        <a:pt x="41894" y="31061"/>
                      </a:cubicBezTo>
                      <a:cubicBezTo>
                        <a:pt x="41724" y="31061"/>
                        <a:pt x="41588" y="31038"/>
                        <a:pt x="41466" y="30972"/>
                      </a:cubicBezTo>
                      <a:cubicBezTo>
                        <a:pt x="41165" y="30813"/>
                        <a:pt x="41196" y="30607"/>
                        <a:pt x="40712" y="30440"/>
                      </a:cubicBezTo>
                      <a:cubicBezTo>
                        <a:pt x="40196" y="30281"/>
                        <a:pt x="39696" y="30091"/>
                        <a:pt x="39212" y="29861"/>
                      </a:cubicBezTo>
                      <a:cubicBezTo>
                        <a:pt x="38593" y="29543"/>
                        <a:pt x="37878" y="29329"/>
                        <a:pt x="38148" y="29138"/>
                      </a:cubicBezTo>
                      <a:cubicBezTo>
                        <a:pt x="38410" y="28948"/>
                        <a:pt x="38672" y="28773"/>
                        <a:pt x="38767" y="28607"/>
                      </a:cubicBezTo>
                      <a:cubicBezTo>
                        <a:pt x="38852" y="28458"/>
                        <a:pt x="39264" y="28297"/>
                        <a:pt x="39768" y="28297"/>
                      </a:cubicBezTo>
                      <a:close/>
                      <a:moveTo>
                        <a:pt x="61032" y="28305"/>
                      </a:moveTo>
                      <a:cubicBezTo>
                        <a:pt x="61096" y="28305"/>
                        <a:pt x="61163" y="28307"/>
                        <a:pt x="61231" y="28313"/>
                      </a:cubicBezTo>
                      <a:cubicBezTo>
                        <a:pt x="61826" y="28361"/>
                        <a:pt x="62763" y="28678"/>
                        <a:pt x="63858" y="28686"/>
                      </a:cubicBezTo>
                      <a:cubicBezTo>
                        <a:pt x="63879" y="28686"/>
                        <a:pt x="63899" y="28686"/>
                        <a:pt x="63920" y="28686"/>
                      </a:cubicBezTo>
                      <a:cubicBezTo>
                        <a:pt x="64778" y="28686"/>
                        <a:pt x="65702" y="28562"/>
                        <a:pt x="66417" y="28562"/>
                      </a:cubicBezTo>
                      <a:cubicBezTo>
                        <a:pt x="66600" y="28562"/>
                        <a:pt x="66770" y="28570"/>
                        <a:pt x="66922" y="28591"/>
                      </a:cubicBezTo>
                      <a:cubicBezTo>
                        <a:pt x="67668" y="28694"/>
                        <a:pt x="68541" y="28932"/>
                        <a:pt x="68866" y="29226"/>
                      </a:cubicBezTo>
                      <a:cubicBezTo>
                        <a:pt x="69192" y="29519"/>
                        <a:pt x="69208" y="30162"/>
                        <a:pt x="68835" y="30448"/>
                      </a:cubicBezTo>
                      <a:cubicBezTo>
                        <a:pt x="68795" y="30480"/>
                        <a:pt x="68835" y="30615"/>
                        <a:pt x="68890" y="30781"/>
                      </a:cubicBezTo>
                      <a:cubicBezTo>
                        <a:pt x="68890" y="30781"/>
                        <a:pt x="68843" y="30956"/>
                        <a:pt x="68422" y="30972"/>
                      </a:cubicBezTo>
                      <a:cubicBezTo>
                        <a:pt x="68208" y="30980"/>
                        <a:pt x="67858" y="30984"/>
                        <a:pt x="67477" y="30984"/>
                      </a:cubicBezTo>
                      <a:cubicBezTo>
                        <a:pt x="67096" y="30984"/>
                        <a:pt x="66684" y="30980"/>
                        <a:pt x="66342" y="30972"/>
                      </a:cubicBezTo>
                      <a:cubicBezTo>
                        <a:pt x="65917" y="30962"/>
                        <a:pt x="65581" y="30940"/>
                        <a:pt x="65214" y="30940"/>
                      </a:cubicBezTo>
                      <a:cubicBezTo>
                        <a:pt x="64991" y="30940"/>
                        <a:pt x="64757" y="30948"/>
                        <a:pt x="64485" y="30972"/>
                      </a:cubicBezTo>
                      <a:cubicBezTo>
                        <a:pt x="64066" y="31014"/>
                        <a:pt x="63765" y="31061"/>
                        <a:pt x="63523" y="31061"/>
                      </a:cubicBezTo>
                      <a:cubicBezTo>
                        <a:pt x="63352" y="31061"/>
                        <a:pt x="63211" y="31038"/>
                        <a:pt x="63080" y="30972"/>
                      </a:cubicBezTo>
                      <a:cubicBezTo>
                        <a:pt x="62763" y="30813"/>
                        <a:pt x="62770" y="30607"/>
                        <a:pt x="62262" y="30440"/>
                      </a:cubicBezTo>
                      <a:cubicBezTo>
                        <a:pt x="61723" y="30281"/>
                        <a:pt x="61191" y="30083"/>
                        <a:pt x="60683" y="29861"/>
                      </a:cubicBezTo>
                      <a:cubicBezTo>
                        <a:pt x="60024" y="29543"/>
                        <a:pt x="59286" y="29329"/>
                        <a:pt x="59524" y="29138"/>
                      </a:cubicBezTo>
                      <a:cubicBezTo>
                        <a:pt x="59770" y="28948"/>
                        <a:pt x="60008" y="28773"/>
                        <a:pt x="60080" y="28607"/>
                      </a:cubicBezTo>
                      <a:cubicBezTo>
                        <a:pt x="60136" y="28459"/>
                        <a:pt x="60529" y="28305"/>
                        <a:pt x="61032" y="28305"/>
                      </a:cubicBezTo>
                      <a:close/>
                      <a:moveTo>
                        <a:pt x="18490" y="28305"/>
                      </a:moveTo>
                      <a:cubicBezTo>
                        <a:pt x="18554" y="28305"/>
                        <a:pt x="18620" y="28307"/>
                        <a:pt x="18686" y="28313"/>
                      </a:cubicBezTo>
                      <a:lnTo>
                        <a:pt x="18694" y="28313"/>
                      </a:lnTo>
                      <a:cubicBezTo>
                        <a:pt x="19273" y="28368"/>
                        <a:pt x="20130" y="28678"/>
                        <a:pt x="21218" y="28694"/>
                      </a:cubicBezTo>
                      <a:cubicBezTo>
                        <a:pt x="21238" y="28694"/>
                        <a:pt x="21258" y="28694"/>
                        <a:pt x="21278" y="28694"/>
                      </a:cubicBezTo>
                      <a:cubicBezTo>
                        <a:pt x="22145" y="28694"/>
                        <a:pt x="23112" y="28563"/>
                        <a:pt x="23826" y="28563"/>
                      </a:cubicBezTo>
                      <a:cubicBezTo>
                        <a:pt x="24003" y="28563"/>
                        <a:pt x="24165" y="28571"/>
                        <a:pt x="24305" y="28591"/>
                      </a:cubicBezTo>
                      <a:cubicBezTo>
                        <a:pt x="25028" y="28694"/>
                        <a:pt x="25837" y="28940"/>
                        <a:pt x="26091" y="29226"/>
                      </a:cubicBezTo>
                      <a:cubicBezTo>
                        <a:pt x="26345" y="29519"/>
                        <a:pt x="26194" y="30162"/>
                        <a:pt x="25742" y="30448"/>
                      </a:cubicBezTo>
                      <a:cubicBezTo>
                        <a:pt x="25694" y="30480"/>
                        <a:pt x="25702" y="30615"/>
                        <a:pt x="25718" y="30781"/>
                      </a:cubicBezTo>
                      <a:cubicBezTo>
                        <a:pt x="25718" y="30781"/>
                        <a:pt x="25615" y="30964"/>
                        <a:pt x="25194" y="30980"/>
                      </a:cubicBezTo>
                      <a:cubicBezTo>
                        <a:pt x="24980" y="30988"/>
                        <a:pt x="24629" y="30992"/>
                        <a:pt x="24247" y="30992"/>
                      </a:cubicBezTo>
                      <a:cubicBezTo>
                        <a:pt x="23865" y="30992"/>
                        <a:pt x="23452" y="30988"/>
                        <a:pt x="23115" y="30980"/>
                      </a:cubicBezTo>
                      <a:cubicBezTo>
                        <a:pt x="22691" y="30970"/>
                        <a:pt x="22358" y="30944"/>
                        <a:pt x="21986" y="30944"/>
                      </a:cubicBezTo>
                      <a:cubicBezTo>
                        <a:pt x="21766" y="30944"/>
                        <a:pt x="21532" y="30953"/>
                        <a:pt x="21257" y="30980"/>
                      </a:cubicBezTo>
                      <a:cubicBezTo>
                        <a:pt x="20823" y="31018"/>
                        <a:pt x="20506" y="31067"/>
                        <a:pt x="20262" y="31067"/>
                      </a:cubicBezTo>
                      <a:cubicBezTo>
                        <a:pt x="20097" y="31067"/>
                        <a:pt x="19965" y="31044"/>
                        <a:pt x="19852" y="30980"/>
                      </a:cubicBezTo>
                      <a:cubicBezTo>
                        <a:pt x="19575" y="30813"/>
                        <a:pt x="19638" y="30607"/>
                        <a:pt x="19170" y="30448"/>
                      </a:cubicBezTo>
                      <a:cubicBezTo>
                        <a:pt x="18678" y="30289"/>
                        <a:pt x="18201" y="30091"/>
                        <a:pt x="17741" y="29861"/>
                      </a:cubicBezTo>
                      <a:cubicBezTo>
                        <a:pt x="17162" y="29543"/>
                        <a:pt x="16479" y="29329"/>
                        <a:pt x="16773" y="29146"/>
                      </a:cubicBezTo>
                      <a:cubicBezTo>
                        <a:pt x="17066" y="28956"/>
                        <a:pt x="17352" y="28773"/>
                        <a:pt x="17463" y="28607"/>
                      </a:cubicBezTo>
                      <a:cubicBezTo>
                        <a:pt x="17569" y="28459"/>
                        <a:pt x="17992" y="28305"/>
                        <a:pt x="18490" y="28305"/>
                      </a:cubicBezTo>
                      <a:close/>
                      <a:moveTo>
                        <a:pt x="28365" y="29517"/>
                      </a:moveTo>
                      <a:cubicBezTo>
                        <a:pt x="28618" y="29517"/>
                        <a:pt x="28814" y="29552"/>
                        <a:pt x="28901" y="29623"/>
                      </a:cubicBezTo>
                      <a:cubicBezTo>
                        <a:pt x="29108" y="29781"/>
                        <a:pt x="29020" y="30448"/>
                        <a:pt x="29020" y="30448"/>
                      </a:cubicBezTo>
                      <a:cubicBezTo>
                        <a:pt x="29028" y="30893"/>
                        <a:pt x="28250" y="30893"/>
                        <a:pt x="28052" y="31107"/>
                      </a:cubicBezTo>
                      <a:cubicBezTo>
                        <a:pt x="28020" y="31147"/>
                        <a:pt x="27980" y="31194"/>
                        <a:pt x="27933" y="31250"/>
                      </a:cubicBezTo>
                      <a:cubicBezTo>
                        <a:pt x="27899" y="31292"/>
                        <a:pt x="27764" y="31309"/>
                        <a:pt x="27582" y="31309"/>
                      </a:cubicBezTo>
                      <a:cubicBezTo>
                        <a:pt x="27245" y="31309"/>
                        <a:pt x="26746" y="31250"/>
                        <a:pt x="26417" y="31178"/>
                      </a:cubicBezTo>
                      <a:cubicBezTo>
                        <a:pt x="25909" y="31067"/>
                        <a:pt x="25885" y="30821"/>
                        <a:pt x="26155" y="30448"/>
                      </a:cubicBezTo>
                      <a:cubicBezTo>
                        <a:pt x="26155" y="30448"/>
                        <a:pt x="26385" y="29940"/>
                        <a:pt x="27139" y="29710"/>
                      </a:cubicBezTo>
                      <a:cubicBezTo>
                        <a:pt x="27569" y="29582"/>
                        <a:pt x="28020" y="29517"/>
                        <a:pt x="28365" y="29517"/>
                      </a:cubicBezTo>
                      <a:close/>
                      <a:moveTo>
                        <a:pt x="6941" y="29520"/>
                      </a:moveTo>
                      <a:cubicBezTo>
                        <a:pt x="7196" y="29520"/>
                        <a:pt x="7389" y="29555"/>
                        <a:pt x="7470" y="29623"/>
                      </a:cubicBezTo>
                      <a:cubicBezTo>
                        <a:pt x="7652" y="29781"/>
                        <a:pt x="7478" y="30448"/>
                        <a:pt x="7478" y="30448"/>
                      </a:cubicBezTo>
                      <a:cubicBezTo>
                        <a:pt x="7430" y="30893"/>
                        <a:pt x="6652" y="30893"/>
                        <a:pt x="6430" y="31107"/>
                      </a:cubicBezTo>
                      <a:cubicBezTo>
                        <a:pt x="6390" y="31147"/>
                        <a:pt x="6343" y="31202"/>
                        <a:pt x="6287" y="31250"/>
                      </a:cubicBezTo>
                      <a:cubicBezTo>
                        <a:pt x="6245" y="31294"/>
                        <a:pt x="6108" y="31313"/>
                        <a:pt x="5925" y="31313"/>
                      </a:cubicBezTo>
                      <a:cubicBezTo>
                        <a:pt x="5588" y="31313"/>
                        <a:pt x="5098" y="31250"/>
                        <a:pt x="4779" y="31178"/>
                      </a:cubicBezTo>
                      <a:cubicBezTo>
                        <a:pt x="4287" y="31067"/>
                        <a:pt x="4295" y="30821"/>
                        <a:pt x="4612" y="30448"/>
                      </a:cubicBezTo>
                      <a:cubicBezTo>
                        <a:pt x="4612" y="30448"/>
                        <a:pt x="4906" y="29940"/>
                        <a:pt x="5692" y="29710"/>
                      </a:cubicBezTo>
                      <a:cubicBezTo>
                        <a:pt x="6142" y="29583"/>
                        <a:pt x="6598" y="29520"/>
                        <a:pt x="6941" y="29520"/>
                      </a:cubicBezTo>
                      <a:close/>
                      <a:moveTo>
                        <a:pt x="49787" y="29520"/>
                      </a:moveTo>
                      <a:cubicBezTo>
                        <a:pt x="50041" y="29520"/>
                        <a:pt x="50242" y="29555"/>
                        <a:pt x="50340" y="29623"/>
                      </a:cubicBezTo>
                      <a:cubicBezTo>
                        <a:pt x="50571" y="29781"/>
                        <a:pt x="50571" y="30448"/>
                        <a:pt x="50571" y="30448"/>
                      </a:cubicBezTo>
                      <a:cubicBezTo>
                        <a:pt x="50634" y="30893"/>
                        <a:pt x="49856" y="30893"/>
                        <a:pt x="49689" y="31107"/>
                      </a:cubicBezTo>
                      <a:cubicBezTo>
                        <a:pt x="49650" y="31147"/>
                        <a:pt x="49618" y="31202"/>
                        <a:pt x="49586" y="31258"/>
                      </a:cubicBezTo>
                      <a:cubicBezTo>
                        <a:pt x="49557" y="31298"/>
                        <a:pt x="49431" y="31315"/>
                        <a:pt x="49257" y="31315"/>
                      </a:cubicBezTo>
                      <a:cubicBezTo>
                        <a:pt x="48920" y="31315"/>
                        <a:pt x="48400" y="31252"/>
                        <a:pt x="48054" y="31178"/>
                      </a:cubicBezTo>
                      <a:cubicBezTo>
                        <a:pt x="47530" y="31067"/>
                        <a:pt x="47483" y="30821"/>
                        <a:pt x="47697" y="30448"/>
                      </a:cubicBezTo>
                      <a:cubicBezTo>
                        <a:pt x="47697" y="30448"/>
                        <a:pt x="47864" y="29940"/>
                        <a:pt x="48594" y="29710"/>
                      </a:cubicBezTo>
                      <a:cubicBezTo>
                        <a:pt x="49008" y="29583"/>
                        <a:pt x="49446" y="29520"/>
                        <a:pt x="49787" y="29520"/>
                      </a:cubicBezTo>
                      <a:close/>
                      <a:moveTo>
                        <a:pt x="58505" y="29182"/>
                      </a:moveTo>
                      <a:cubicBezTo>
                        <a:pt x="58594" y="29182"/>
                        <a:pt x="58796" y="29210"/>
                        <a:pt x="59119" y="29408"/>
                      </a:cubicBezTo>
                      <a:cubicBezTo>
                        <a:pt x="59580" y="29694"/>
                        <a:pt x="60088" y="29877"/>
                        <a:pt x="60770" y="30115"/>
                      </a:cubicBezTo>
                      <a:cubicBezTo>
                        <a:pt x="61127" y="30242"/>
                        <a:pt x="61493" y="30361"/>
                        <a:pt x="61866" y="30448"/>
                      </a:cubicBezTo>
                      <a:cubicBezTo>
                        <a:pt x="61866" y="30448"/>
                        <a:pt x="62643" y="30647"/>
                        <a:pt x="62620" y="31035"/>
                      </a:cubicBezTo>
                      <a:cubicBezTo>
                        <a:pt x="62604" y="31414"/>
                        <a:pt x="62019" y="31496"/>
                        <a:pt x="61366" y="31496"/>
                      </a:cubicBezTo>
                      <a:cubicBezTo>
                        <a:pt x="61335" y="31496"/>
                        <a:pt x="61302" y="31496"/>
                        <a:pt x="61270" y="31496"/>
                      </a:cubicBezTo>
                      <a:cubicBezTo>
                        <a:pt x="60580" y="31496"/>
                        <a:pt x="59651" y="31496"/>
                        <a:pt x="59445" y="31448"/>
                      </a:cubicBezTo>
                      <a:lnTo>
                        <a:pt x="59437" y="31440"/>
                      </a:lnTo>
                      <a:cubicBezTo>
                        <a:pt x="59207" y="31385"/>
                        <a:pt x="58968" y="31353"/>
                        <a:pt x="58730" y="31353"/>
                      </a:cubicBezTo>
                      <a:cubicBezTo>
                        <a:pt x="58730" y="31353"/>
                        <a:pt x="57786" y="31369"/>
                        <a:pt x="57159" y="31456"/>
                      </a:cubicBezTo>
                      <a:cubicBezTo>
                        <a:pt x="57159" y="31456"/>
                        <a:pt x="57151" y="31456"/>
                        <a:pt x="57137" y="31456"/>
                      </a:cubicBezTo>
                      <a:cubicBezTo>
                        <a:pt x="57045" y="31456"/>
                        <a:pt x="56701" y="31450"/>
                        <a:pt x="56667" y="31361"/>
                      </a:cubicBezTo>
                      <a:cubicBezTo>
                        <a:pt x="56635" y="31258"/>
                        <a:pt x="56690" y="31162"/>
                        <a:pt x="56865" y="31035"/>
                      </a:cubicBezTo>
                      <a:cubicBezTo>
                        <a:pt x="57048" y="30908"/>
                        <a:pt x="57230" y="30559"/>
                        <a:pt x="57262" y="30448"/>
                      </a:cubicBezTo>
                      <a:cubicBezTo>
                        <a:pt x="57373" y="30170"/>
                        <a:pt x="57421" y="29885"/>
                        <a:pt x="57429" y="29591"/>
                      </a:cubicBezTo>
                      <a:cubicBezTo>
                        <a:pt x="57452" y="29257"/>
                        <a:pt x="58452" y="29186"/>
                        <a:pt x="58452" y="29186"/>
                      </a:cubicBezTo>
                      <a:cubicBezTo>
                        <a:pt x="58452" y="29186"/>
                        <a:pt x="58470" y="29182"/>
                        <a:pt x="58505" y="29182"/>
                      </a:cubicBezTo>
                      <a:close/>
                      <a:moveTo>
                        <a:pt x="37131" y="29188"/>
                      </a:moveTo>
                      <a:cubicBezTo>
                        <a:pt x="37224" y="29188"/>
                        <a:pt x="37421" y="29218"/>
                        <a:pt x="37712" y="29416"/>
                      </a:cubicBezTo>
                      <a:cubicBezTo>
                        <a:pt x="38132" y="29702"/>
                        <a:pt x="38617" y="29877"/>
                        <a:pt x="39268" y="30115"/>
                      </a:cubicBezTo>
                      <a:cubicBezTo>
                        <a:pt x="39609" y="30250"/>
                        <a:pt x="39966" y="30361"/>
                        <a:pt x="40323" y="30448"/>
                      </a:cubicBezTo>
                      <a:cubicBezTo>
                        <a:pt x="40323" y="30448"/>
                        <a:pt x="41077" y="30647"/>
                        <a:pt x="40998" y="31043"/>
                      </a:cubicBezTo>
                      <a:cubicBezTo>
                        <a:pt x="40926" y="31432"/>
                        <a:pt x="40284" y="31504"/>
                        <a:pt x="39593" y="31504"/>
                      </a:cubicBezTo>
                      <a:cubicBezTo>
                        <a:pt x="38902" y="31496"/>
                        <a:pt x="37966" y="31504"/>
                        <a:pt x="37767" y="31448"/>
                      </a:cubicBezTo>
                      <a:lnTo>
                        <a:pt x="37775" y="31448"/>
                      </a:lnTo>
                      <a:cubicBezTo>
                        <a:pt x="37568" y="31391"/>
                        <a:pt x="37361" y="31360"/>
                        <a:pt x="37149" y="31360"/>
                      </a:cubicBezTo>
                      <a:cubicBezTo>
                        <a:pt x="37125" y="31360"/>
                        <a:pt x="37101" y="31360"/>
                        <a:pt x="37077" y="31361"/>
                      </a:cubicBezTo>
                      <a:cubicBezTo>
                        <a:pt x="37077" y="31361"/>
                        <a:pt x="36140" y="31369"/>
                        <a:pt x="35489" y="31456"/>
                      </a:cubicBezTo>
                      <a:cubicBezTo>
                        <a:pt x="35489" y="31456"/>
                        <a:pt x="35481" y="31456"/>
                        <a:pt x="35467" y="31456"/>
                      </a:cubicBezTo>
                      <a:cubicBezTo>
                        <a:pt x="35376" y="31456"/>
                        <a:pt x="35034" y="31450"/>
                        <a:pt x="35013" y="31361"/>
                      </a:cubicBezTo>
                      <a:cubicBezTo>
                        <a:pt x="34997" y="31266"/>
                        <a:pt x="35061" y="31162"/>
                        <a:pt x="35251" y="31035"/>
                      </a:cubicBezTo>
                      <a:cubicBezTo>
                        <a:pt x="35442" y="30908"/>
                        <a:pt x="35672" y="30559"/>
                        <a:pt x="35719" y="30448"/>
                      </a:cubicBezTo>
                      <a:cubicBezTo>
                        <a:pt x="35862" y="30186"/>
                        <a:pt x="35950" y="29892"/>
                        <a:pt x="35997" y="29591"/>
                      </a:cubicBezTo>
                      <a:cubicBezTo>
                        <a:pt x="36061" y="29265"/>
                        <a:pt x="37069" y="29194"/>
                        <a:pt x="37069" y="29194"/>
                      </a:cubicBezTo>
                      <a:cubicBezTo>
                        <a:pt x="37069" y="29194"/>
                        <a:pt x="37090" y="29188"/>
                        <a:pt x="37131" y="29188"/>
                      </a:cubicBezTo>
                      <a:close/>
                      <a:moveTo>
                        <a:pt x="15738" y="29190"/>
                      </a:moveTo>
                      <a:cubicBezTo>
                        <a:pt x="15826" y="29190"/>
                        <a:pt x="16022" y="29218"/>
                        <a:pt x="16296" y="29424"/>
                      </a:cubicBezTo>
                      <a:cubicBezTo>
                        <a:pt x="16685" y="29702"/>
                        <a:pt x="17146" y="29885"/>
                        <a:pt x="17765" y="30123"/>
                      </a:cubicBezTo>
                      <a:cubicBezTo>
                        <a:pt x="18090" y="30258"/>
                        <a:pt x="18432" y="30369"/>
                        <a:pt x="18773" y="30456"/>
                      </a:cubicBezTo>
                      <a:cubicBezTo>
                        <a:pt x="18773" y="30456"/>
                        <a:pt x="19503" y="30654"/>
                        <a:pt x="19384" y="31043"/>
                      </a:cubicBezTo>
                      <a:cubicBezTo>
                        <a:pt x="19263" y="31422"/>
                        <a:pt x="18659" y="31504"/>
                        <a:pt x="18004" y="31504"/>
                      </a:cubicBezTo>
                      <a:cubicBezTo>
                        <a:pt x="17972" y="31504"/>
                        <a:pt x="17940" y="31504"/>
                        <a:pt x="17908" y="31504"/>
                      </a:cubicBezTo>
                      <a:cubicBezTo>
                        <a:pt x="17217" y="31504"/>
                        <a:pt x="16288" y="31504"/>
                        <a:pt x="16090" y="31456"/>
                      </a:cubicBezTo>
                      <a:lnTo>
                        <a:pt x="16098" y="31456"/>
                      </a:lnTo>
                      <a:cubicBezTo>
                        <a:pt x="15876" y="31393"/>
                        <a:pt x="15646" y="31361"/>
                        <a:pt x="15407" y="31361"/>
                      </a:cubicBezTo>
                      <a:cubicBezTo>
                        <a:pt x="15407" y="31361"/>
                        <a:pt x="14471" y="31377"/>
                        <a:pt x="13812" y="31464"/>
                      </a:cubicBezTo>
                      <a:cubicBezTo>
                        <a:pt x="13812" y="31464"/>
                        <a:pt x="13804" y="31464"/>
                        <a:pt x="13790" y="31464"/>
                      </a:cubicBezTo>
                      <a:cubicBezTo>
                        <a:pt x="13699" y="31464"/>
                        <a:pt x="13358" y="31458"/>
                        <a:pt x="13352" y="31369"/>
                      </a:cubicBezTo>
                      <a:cubicBezTo>
                        <a:pt x="13344" y="31266"/>
                        <a:pt x="13423" y="31170"/>
                        <a:pt x="13629" y="31043"/>
                      </a:cubicBezTo>
                      <a:cubicBezTo>
                        <a:pt x="13844" y="30916"/>
                        <a:pt x="14114" y="30567"/>
                        <a:pt x="14177" y="30456"/>
                      </a:cubicBezTo>
                      <a:cubicBezTo>
                        <a:pt x="14344" y="30194"/>
                        <a:pt x="14479" y="29900"/>
                        <a:pt x="14558" y="29599"/>
                      </a:cubicBezTo>
                      <a:cubicBezTo>
                        <a:pt x="14669" y="29273"/>
                        <a:pt x="15685" y="29194"/>
                        <a:pt x="15685" y="29194"/>
                      </a:cubicBezTo>
                      <a:cubicBezTo>
                        <a:pt x="15685" y="29194"/>
                        <a:pt x="15703" y="29190"/>
                        <a:pt x="15738" y="29190"/>
                      </a:cubicBezTo>
                      <a:close/>
                      <a:moveTo>
                        <a:pt x="29398" y="28097"/>
                      </a:moveTo>
                      <a:cubicBezTo>
                        <a:pt x="29685" y="28097"/>
                        <a:pt x="29984" y="28142"/>
                        <a:pt x="30274" y="28226"/>
                      </a:cubicBezTo>
                      <a:cubicBezTo>
                        <a:pt x="31076" y="28448"/>
                        <a:pt x="31290" y="28543"/>
                        <a:pt x="32830" y="28630"/>
                      </a:cubicBezTo>
                      <a:cubicBezTo>
                        <a:pt x="34362" y="28710"/>
                        <a:pt x="35299" y="28853"/>
                        <a:pt x="35521" y="29162"/>
                      </a:cubicBezTo>
                      <a:cubicBezTo>
                        <a:pt x="35735" y="29480"/>
                        <a:pt x="35505" y="30448"/>
                        <a:pt x="35505" y="30448"/>
                      </a:cubicBezTo>
                      <a:cubicBezTo>
                        <a:pt x="35418" y="30686"/>
                        <a:pt x="35267" y="30893"/>
                        <a:pt x="35077" y="31059"/>
                      </a:cubicBezTo>
                      <a:cubicBezTo>
                        <a:pt x="34751" y="31329"/>
                        <a:pt x="34211" y="31575"/>
                        <a:pt x="33743" y="31702"/>
                      </a:cubicBezTo>
                      <a:cubicBezTo>
                        <a:pt x="33616" y="31726"/>
                        <a:pt x="33497" y="31758"/>
                        <a:pt x="33370" y="31790"/>
                      </a:cubicBezTo>
                      <a:cubicBezTo>
                        <a:pt x="32949" y="31932"/>
                        <a:pt x="32973" y="32044"/>
                        <a:pt x="32425" y="32115"/>
                      </a:cubicBezTo>
                      <a:cubicBezTo>
                        <a:pt x="31990" y="32186"/>
                        <a:pt x="31554" y="32226"/>
                        <a:pt x="31119" y="32242"/>
                      </a:cubicBezTo>
                      <a:lnTo>
                        <a:pt x="31119" y="32242"/>
                      </a:lnTo>
                      <a:cubicBezTo>
                        <a:pt x="31098" y="32241"/>
                        <a:pt x="31082" y="32234"/>
                        <a:pt x="31060" y="32234"/>
                      </a:cubicBezTo>
                      <a:cubicBezTo>
                        <a:pt x="30227" y="32155"/>
                        <a:pt x="28893" y="32218"/>
                        <a:pt x="28433" y="32067"/>
                      </a:cubicBezTo>
                      <a:cubicBezTo>
                        <a:pt x="27972" y="31917"/>
                        <a:pt x="27766" y="31639"/>
                        <a:pt x="28314" y="31258"/>
                      </a:cubicBezTo>
                      <a:cubicBezTo>
                        <a:pt x="28861" y="30869"/>
                        <a:pt x="29425" y="30972"/>
                        <a:pt x="29362" y="30448"/>
                      </a:cubicBezTo>
                      <a:cubicBezTo>
                        <a:pt x="29314" y="30234"/>
                        <a:pt x="29330" y="30019"/>
                        <a:pt x="29385" y="29813"/>
                      </a:cubicBezTo>
                      <a:cubicBezTo>
                        <a:pt x="29496" y="29535"/>
                        <a:pt x="29298" y="29456"/>
                        <a:pt x="28981" y="29361"/>
                      </a:cubicBezTo>
                      <a:cubicBezTo>
                        <a:pt x="28663" y="29257"/>
                        <a:pt x="27639" y="29051"/>
                        <a:pt x="28115" y="28551"/>
                      </a:cubicBezTo>
                      <a:cubicBezTo>
                        <a:pt x="28424" y="28237"/>
                        <a:pt x="28892" y="28097"/>
                        <a:pt x="29398" y="28097"/>
                      </a:cubicBezTo>
                      <a:close/>
                      <a:moveTo>
                        <a:pt x="8151" y="28097"/>
                      </a:moveTo>
                      <a:cubicBezTo>
                        <a:pt x="8438" y="28097"/>
                        <a:pt x="8731" y="28142"/>
                        <a:pt x="9010" y="28226"/>
                      </a:cubicBezTo>
                      <a:cubicBezTo>
                        <a:pt x="9780" y="28456"/>
                        <a:pt x="9986" y="28543"/>
                        <a:pt x="11510" y="28630"/>
                      </a:cubicBezTo>
                      <a:cubicBezTo>
                        <a:pt x="13034" y="28710"/>
                        <a:pt x="13955" y="28853"/>
                        <a:pt x="14137" y="29162"/>
                      </a:cubicBezTo>
                      <a:cubicBezTo>
                        <a:pt x="14312" y="29480"/>
                        <a:pt x="13955" y="30448"/>
                        <a:pt x="13955" y="30448"/>
                      </a:cubicBezTo>
                      <a:cubicBezTo>
                        <a:pt x="13836" y="30686"/>
                        <a:pt x="13661" y="30893"/>
                        <a:pt x="13447" y="31059"/>
                      </a:cubicBezTo>
                      <a:cubicBezTo>
                        <a:pt x="13018" y="31353"/>
                        <a:pt x="12534" y="31575"/>
                        <a:pt x="12034" y="31702"/>
                      </a:cubicBezTo>
                      <a:cubicBezTo>
                        <a:pt x="11899" y="31726"/>
                        <a:pt x="11772" y="31758"/>
                        <a:pt x="11653" y="31790"/>
                      </a:cubicBezTo>
                      <a:cubicBezTo>
                        <a:pt x="11208" y="31932"/>
                        <a:pt x="11216" y="32044"/>
                        <a:pt x="10661" y="32115"/>
                      </a:cubicBezTo>
                      <a:cubicBezTo>
                        <a:pt x="10225" y="32186"/>
                        <a:pt x="9782" y="32226"/>
                        <a:pt x="9338" y="32242"/>
                      </a:cubicBezTo>
                      <a:lnTo>
                        <a:pt x="9338" y="32242"/>
                      </a:lnTo>
                      <a:cubicBezTo>
                        <a:pt x="9317" y="32241"/>
                        <a:pt x="9302" y="32234"/>
                        <a:pt x="9280" y="32234"/>
                      </a:cubicBezTo>
                      <a:cubicBezTo>
                        <a:pt x="8454" y="32155"/>
                        <a:pt x="7121" y="32218"/>
                        <a:pt x="6676" y="32067"/>
                      </a:cubicBezTo>
                      <a:cubicBezTo>
                        <a:pt x="6240" y="31917"/>
                        <a:pt x="6065" y="31647"/>
                        <a:pt x="6660" y="31258"/>
                      </a:cubicBezTo>
                      <a:cubicBezTo>
                        <a:pt x="7256" y="30869"/>
                        <a:pt x="7803" y="30972"/>
                        <a:pt x="7811" y="30448"/>
                      </a:cubicBezTo>
                      <a:cubicBezTo>
                        <a:pt x="7795" y="30226"/>
                        <a:pt x="7835" y="30012"/>
                        <a:pt x="7922" y="29813"/>
                      </a:cubicBezTo>
                      <a:cubicBezTo>
                        <a:pt x="8065" y="29535"/>
                        <a:pt x="7875" y="29456"/>
                        <a:pt x="7573" y="29361"/>
                      </a:cubicBezTo>
                      <a:cubicBezTo>
                        <a:pt x="7271" y="29265"/>
                        <a:pt x="6263" y="29051"/>
                        <a:pt x="6811" y="28551"/>
                      </a:cubicBezTo>
                      <a:cubicBezTo>
                        <a:pt x="7161" y="28237"/>
                        <a:pt x="7646" y="28097"/>
                        <a:pt x="8151" y="28097"/>
                      </a:cubicBezTo>
                      <a:close/>
                      <a:moveTo>
                        <a:pt x="50640" y="28097"/>
                      </a:moveTo>
                      <a:cubicBezTo>
                        <a:pt x="50927" y="28097"/>
                        <a:pt x="51232" y="28142"/>
                        <a:pt x="51531" y="28226"/>
                      </a:cubicBezTo>
                      <a:cubicBezTo>
                        <a:pt x="52356" y="28448"/>
                        <a:pt x="52587" y="28543"/>
                        <a:pt x="54134" y="28630"/>
                      </a:cubicBezTo>
                      <a:cubicBezTo>
                        <a:pt x="55682" y="28710"/>
                        <a:pt x="56635" y="28853"/>
                        <a:pt x="56897" y="29162"/>
                      </a:cubicBezTo>
                      <a:cubicBezTo>
                        <a:pt x="57151" y="29480"/>
                        <a:pt x="57048" y="30448"/>
                        <a:pt x="57048" y="30448"/>
                      </a:cubicBezTo>
                      <a:cubicBezTo>
                        <a:pt x="56992" y="30678"/>
                        <a:pt x="56873" y="30893"/>
                        <a:pt x="56698" y="31059"/>
                      </a:cubicBezTo>
                      <a:cubicBezTo>
                        <a:pt x="56397" y="31329"/>
                        <a:pt x="55905" y="31575"/>
                        <a:pt x="55444" y="31702"/>
                      </a:cubicBezTo>
                      <a:lnTo>
                        <a:pt x="55452" y="31702"/>
                      </a:lnTo>
                      <a:cubicBezTo>
                        <a:pt x="55333" y="31726"/>
                        <a:pt x="55214" y="31758"/>
                        <a:pt x="55095" y="31797"/>
                      </a:cubicBezTo>
                      <a:cubicBezTo>
                        <a:pt x="54690" y="31932"/>
                        <a:pt x="54722" y="32044"/>
                        <a:pt x="54190" y="32115"/>
                      </a:cubicBezTo>
                      <a:cubicBezTo>
                        <a:pt x="53761" y="32186"/>
                        <a:pt x="53333" y="32226"/>
                        <a:pt x="52896" y="32242"/>
                      </a:cubicBezTo>
                      <a:lnTo>
                        <a:pt x="52833" y="32234"/>
                      </a:lnTo>
                      <a:cubicBezTo>
                        <a:pt x="51991" y="32155"/>
                        <a:pt x="50666" y="32218"/>
                        <a:pt x="50190" y="32067"/>
                      </a:cubicBezTo>
                      <a:cubicBezTo>
                        <a:pt x="49705" y="31917"/>
                        <a:pt x="49459" y="31639"/>
                        <a:pt x="49959" y="31258"/>
                      </a:cubicBezTo>
                      <a:cubicBezTo>
                        <a:pt x="50459" y="30869"/>
                        <a:pt x="51031" y="30972"/>
                        <a:pt x="50904" y="30448"/>
                      </a:cubicBezTo>
                      <a:cubicBezTo>
                        <a:pt x="50904" y="30448"/>
                        <a:pt x="50777" y="30083"/>
                        <a:pt x="50848" y="29813"/>
                      </a:cubicBezTo>
                      <a:cubicBezTo>
                        <a:pt x="50920" y="29535"/>
                        <a:pt x="50713" y="29456"/>
                        <a:pt x="50388" y="29361"/>
                      </a:cubicBezTo>
                      <a:cubicBezTo>
                        <a:pt x="50055" y="29257"/>
                        <a:pt x="48999" y="29051"/>
                        <a:pt x="49412" y="28551"/>
                      </a:cubicBezTo>
                      <a:cubicBezTo>
                        <a:pt x="49680" y="28237"/>
                        <a:pt x="50133" y="28097"/>
                        <a:pt x="50640" y="28097"/>
                      </a:cubicBezTo>
                      <a:close/>
                      <a:moveTo>
                        <a:pt x="23002" y="31035"/>
                      </a:moveTo>
                      <a:cubicBezTo>
                        <a:pt x="23064" y="31035"/>
                        <a:pt x="23125" y="31035"/>
                        <a:pt x="23186" y="31035"/>
                      </a:cubicBezTo>
                      <a:cubicBezTo>
                        <a:pt x="24686" y="31059"/>
                        <a:pt x="25671" y="31107"/>
                        <a:pt x="26020" y="31186"/>
                      </a:cubicBezTo>
                      <a:cubicBezTo>
                        <a:pt x="26353" y="31274"/>
                        <a:pt x="26695" y="31321"/>
                        <a:pt x="27036" y="31337"/>
                      </a:cubicBezTo>
                      <a:cubicBezTo>
                        <a:pt x="27552" y="31369"/>
                        <a:pt x="27631" y="31559"/>
                        <a:pt x="27639" y="31567"/>
                      </a:cubicBezTo>
                      <a:cubicBezTo>
                        <a:pt x="27433" y="31750"/>
                        <a:pt x="27195" y="31869"/>
                        <a:pt x="26933" y="31924"/>
                      </a:cubicBezTo>
                      <a:cubicBezTo>
                        <a:pt x="26250" y="32083"/>
                        <a:pt x="24655" y="32178"/>
                        <a:pt x="23877" y="32218"/>
                      </a:cubicBezTo>
                      <a:cubicBezTo>
                        <a:pt x="23099" y="32258"/>
                        <a:pt x="22424" y="32258"/>
                        <a:pt x="21543" y="32488"/>
                      </a:cubicBezTo>
                      <a:cubicBezTo>
                        <a:pt x="20670" y="32718"/>
                        <a:pt x="20464" y="32893"/>
                        <a:pt x="19122" y="32933"/>
                      </a:cubicBezTo>
                      <a:cubicBezTo>
                        <a:pt x="18924" y="32938"/>
                        <a:pt x="18739" y="32942"/>
                        <a:pt x="18568" y="32942"/>
                      </a:cubicBezTo>
                      <a:cubicBezTo>
                        <a:pt x="17591" y="32942"/>
                        <a:pt x="17047" y="32824"/>
                        <a:pt x="16757" y="32337"/>
                      </a:cubicBezTo>
                      <a:cubicBezTo>
                        <a:pt x="16669" y="32194"/>
                        <a:pt x="16598" y="32044"/>
                        <a:pt x="16535" y="31893"/>
                      </a:cubicBezTo>
                      <a:cubicBezTo>
                        <a:pt x="16535" y="31893"/>
                        <a:pt x="16479" y="31599"/>
                        <a:pt x="17225" y="31575"/>
                      </a:cubicBezTo>
                      <a:cubicBezTo>
                        <a:pt x="17317" y="31573"/>
                        <a:pt x="17409" y="31573"/>
                        <a:pt x="17501" y="31573"/>
                      </a:cubicBezTo>
                      <a:cubicBezTo>
                        <a:pt x="17665" y="31573"/>
                        <a:pt x="17829" y="31575"/>
                        <a:pt x="17990" y="31575"/>
                      </a:cubicBezTo>
                      <a:cubicBezTo>
                        <a:pt x="18469" y="31575"/>
                        <a:pt x="18931" y="31557"/>
                        <a:pt x="19352" y="31416"/>
                      </a:cubicBezTo>
                      <a:cubicBezTo>
                        <a:pt x="19977" y="31211"/>
                        <a:pt x="21551" y="31035"/>
                        <a:pt x="23002" y="31035"/>
                      </a:cubicBezTo>
                      <a:close/>
                      <a:moveTo>
                        <a:pt x="44623" y="31035"/>
                      </a:moveTo>
                      <a:cubicBezTo>
                        <a:pt x="44685" y="31035"/>
                        <a:pt x="44747" y="31035"/>
                        <a:pt x="44808" y="31035"/>
                      </a:cubicBezTo>
                      <a:cubicBezTo>
                        <a:pt x="46308" y="31059"/>
                        <a:pt x="47292" y="31115"/>
                        <a:pt x="47657" y="31194"/>
                      </a:cubicBezTo>
                      <a:lnTo>
                        <a:pt x="47657" y="31186"/>
                      </a:lnTo>
                      <a:cubicBezTo>
                        <a:pt x="47999" y="31274"/>
                        <a:pt x="48340" y="31321"/>
                        <a:pt x="48689" y="31337"/>
                      </a:cubicBezTo>
                      <a:cubicBezTo>
                        <a:pt x="49213" y="31369"/>
                        <a:pt x="49316" y="31559"/>
                        <a:pt x="49324" y="31575"/>
                      </a:cubicBezTo>
                      <a:cubicBezTo>
                        <a:pt x="49142" y="31750"/>
                        <a:pt x="48912" y="31869"/>
                        <a:pt x="48666" y="31924"/>
                      </a:cubicBezTo>
                      <a:cubicBezTo>
                        <a:pt x="48007" y="32083"/>
                        <a:pt x="46419" y="32178"/>
                        <a:pt x="45649" y="32218"/>
                      </a:cubicBezTo>
                      <a:cubicBezTo>
                        <a:pt x="44871" y="32258"/>
                        <a:pt x="44197" y="32258"/>
                        <a:pt x="43347" y="32488"/>
                      </a:cubicBezTo>
                      <a:cubicBezTo>
                        <a:pt x="42498" y="32718"/>
                        <a:pt x="42316" y="32893"/>
                        <a:pt x="40990" y="32933"/>
                      </a:cubicBezTo>
                      <a:cubicBezTo>
                        <a:pt x="40791" y="32938"/>
                        <a:pt x="40607" y="32942"/>
                        <a:pt x="40436" y="32942"/>
                      </a:cubicBezTo>
                      <a:cubicBezTo>
                        <a:pt x="39455" y="32942"/>
                        <a:pt x="38897" y="32824"/>
                        <a:pt x="38545" y="32337"/>
                      </a:cubicBezTo>
                      <a:cubicBezTo>
                        <a:pt x="38442" y="32194"/>
                        <a:pt x="38347" y="32044"/>
                        <a:pt x="38259" y="31893"/>
                      </a:cubicBezTo>
                      <a:cubicBezTo>
                        <a:pt x="38259" y="31893"/>
                        <a:pt x="38172" y="31599"/>
                        <a:pt x="38910" y="31583"/>
                      </a:cubicBezTo>
                      <a:cubicBezTo>
                        <a:pt x="39097" y="31577"/>
                        <a:pt x="39283" y="31577"/>
                        <a:pt x="39468" y="31577"/>
                      </a:cubicBezTo>
                      <a:cubicBezTo>
                        <a:pt x="40022" y="31577"/>
                        <a:pt x="40557" y="31577"/>
                        <a:pt x="41022" y="31416"/>
                      </a:cubicBezTo>
                      <a:cubicBezTo>
                        <a:pt x="41616" y="31211"/>
                        <a:pt x="43166" y="31035"/>
                        <a:pt x="44623" y="31035"/>
                      </a:cubicBezTo>
                      <a:close/>
                      <a:moveTo>
                        <a:pt x="66169" y="31041"/>
                      </a:moveTo>
                      <a:cubicBezTo>
                        <a:pt x="66259" y="31041"/>
                        <a:pt x="66348" y="31042"/>
                        <a:pt x="66438" y="31043"/>
                      </a:cubicBezTo>
                      <a:cubicBezTo>
                        <a:pt x="67938" y="31059"/>
                        <a:pt x="68930" y="31107"/>
                        <a:pt x="69303" y="31186"/>
                      </a:cubicBezTo>
                      <a:lnTo>
                        <a:pt x="69311" y="31186"/>
                      </a:lnTo>
                      <a:cubicBezTo>
                        <a:pt x="69652" y="31274"/>
                        <a:pt x="70002" y="31321"/>
                        <a:pt x="70359" y="31337"/>
                      </a:cubicBezTo>
                      <a:cubicBezTo>
                        <a:pt x="70883" y="31369"/>
                        <a:pt x="71018" y="31567"/>
                        <a:pt x="71025" y="31575"/>
                      </a:cubicBezTo>
                      <a:cubicBezTo>
                        <a:pt x="70867" y="31750"/>
                        <a:pt x="70652" y="31877"/>
                        <a:pt x="70414" y="31932"/>
                      </a:cubicBezTo>
                      <a:cubicBezTo>
                        <a:pt x="69771" y="32083"/>
                        <a:pt x="68200" y="32178"/>
                        <a:pt x="67430" y="32218"/>
                      </a:cubicBezTo>
                      <a:cubicBezTo>
                        <a:pt x="66660" y="32258"/>
                        <a:pt x="65985" y="32258"/>
                        <a:pt x="65168" y="32488"/>
                      </a:cubicBezTo>
                      <a:cubicBezTo>
                        <a:pt x="64350" y="32718"/>
                        <a:pt x="64191" y="32893"/>
                        <a:pt x="62866" y="32933"/>
                      </a:cubicBezTo>
                      <a:cubicBezTo>
                        <a:pt x="62661" y="32939"/>
                        <a:pt x="62471" y="32943"/>
                        <a:pt x="62294" y="32943"/>
                      </a:cubicBezTo>
                      <a:cubicBezTo>
                        <a:pt x="61327" y="32943"/>
                        <a:pt x="60758" y="32827"/>
                        <a:pt x="60342" y="32337"/>
                      </a:cubicBezTo>
                      <a:cubicBezTo>
                        <a:pt x="60223" y="32194"/>
                        <a:pt x="60103" y="32051"/>
                        <a:pt x="60000" y="31893"/>
                      </a:cubicBezTo>
                      <a:cubicBezTo>
                        <a:pt x="60000" y="31893"/>
                        <a:pt x="59873" y="31607"/>
                        <a:pt x="60611" y="31583"/>
                      </a:cubicBezTo>
                      <a:cubicBezTo>
                        <a:pt x="60724" y="31581"/>
                        <a:pt x="60836" y="31580"/>
                        <a:pt x="60948" y="31580"/>
                      </a:cubicBezTo>
                      <a:cubicBezTo>
                        <a:pt x="61052" y="31580"/>
                        <a:pt x="61156" y="31581"/>
                        <a:pt x="61259" y="31581"/>
                      </a:cubicBezTo>
                      <a:cubicBezTo>
                        <a:pt x="61777" y="31581"/>
                        <a:pt x="62278" y="31568"/>
                        <a:pt x="62699" y="31416"/>
                      </a:cubicBezTo>
                      <a:cubicBezTo>
                        <a:pt x="63259" y="31215"/>
                        <a:pt x="64740" y="31041"/>
                        <a:pt x="66169" y="31041"/>
                      </a:cubicBezTo>
                      <a:close/>
                      <a:moveTo>
                        <a:pt x="27824" y="31896"/>
                      </a:moveTo>
                      <a:cubicBezTo>
                        <a:pt x="28010" y="31896"/>
                        <a:pt x="27878" y="31975"/>
                        <a:pt x="27933" y="32194"/>
                      </a:cubicBezTo>
                      <a:cubicBezTo>
                        <a:pt x="27996" y="32480"/>
                        <a:pt x="27901" y="32742"/>
                        <a:pt x="27528" y="33171"/>
                      </a:cubicBezTo>
                      <a:cubicBezTo>
                        <a:pt x="27147" y="33599"/>
                        <a:pt x="26464" y="33941"/>
                        <a:pt x="25774" y="34210"/>
                      </a:cubicBezTo>
                      <a:cubicBezTo>
                        <a:pt x="25083" y="34488"/>
                        <a:pt x="25488" y="34750"/>
                        <a:pt x="25147" y="34877"/>
                      </a:cubicBezTo>
                      <a:cubicBezTo>
                        <a:pt x="25097" y="34897"/>
                        <a:pt x="25050" y="34906"/>
                        <a:pt x="25005" y="34906"/>
                      </a:cubicBezTo>
                      <a:cubicBezTo>
                        <a:pt x="24743" y="34906"/>
                        <a:pt x="24565" y="34607"/>
                        <a:pt x="24456" y="34464"/>
                      </a:cubicBezTo>
                      <a:cubicBezTo>
                        <a:pt x="24337" y="34274"/>
                        <a:pt x="24266" y="34052"/>
                        <a:pt x="24258" y="33822"/>
                      </a:cubicBezTo>
                      <a:cubicBezTo>
                        <a:pt x="24242" y="33560"/>
                        <a:pt x="24186" y="33504"/>
                        <a:pt x="24075" y="32980"/>
                      </a:cubicBezTo>
                      <a:cubicBezTo>
                        <a:pt x="23964" y="32456"/>
                        <a:pt x="24099" y="32409"/>
                        <a:pt x="24774" y="32266"/>
                      </a:cubicBezTo>
                      <a:cubicBezTo>
                        <a:pt x="25020" y="32210"/>
                        <a:pt x="25409" y="32234"/>
                        <a:pt x="25813" y="32163"/>
                      </a:cubicBezTo>
                      <a:cubicBezTo>
                        <a:pt x="26210" y="32099"/>
                        <a:pt x="26988" y="31964"/>
                        <a:pt x="27552" y="31917"/>
                      </a:cubicBezTo>
                      <a:cubicBezTo>
                        <a:pt x="27682" y="31904"/>
                        <a:pt x="27768" y="31896"/>
                        <a:pt x="27824" y="31896"/>
                      </a:cubicBezTo>
                      <a:close/>
                      <a:moveTo>
                        <a:pt x="6085" y="31897"/>
                      </a:moveTo>
                      <a:cubicBezTo>
                        <a:pt x="6285" y="31897"/>
                        <a:pt x="6142" y="31979"/>
                        <a:pt x="6160" y="32194"/>
                      </a:cubicBezTo>
                      <a:cubicBezTo>
                        <a:pt x="6192" y="32480"/>
                        <a:pt x="6065" y="32742"/>
                        <a:pt x="5628" y="33171"/>
                      </a:cubicBezTo>
                      <a:cubicBezTo>
                        <a:pt x="5192" y="33599"/>
                        <a:pt x="4470" y="33949"/>
                        <a:pt x="3747" y="34218"/>
                      </a:cubicBezTo>
                      <a:cubicBezTo>
                        <a:pt x="3017" y="34488"/>
                        <a:pt x="3382" y="34750"/>
                        <a:pt x="3025" y="34885"/>
                      </a:cubicBezTo>
                      <a:lnTo>
                        <a:pt x="3033" y="34877"/>
                      </a:lnTo>
                      <a:lnTo>
                        <a:pt x="3033" y="34877"/>
                      </a:lnTo>
                      <a:cubicBezTo>
                        <a:pt x="2980" y="34897"/>
                        <a:pt x="2931" y="34906"/>
                        <a:pt x="2886" y="34906"/>
                      </a:cubicBezTo>
                      <a:cubicBezTo>
                        <a:pt x="2625" y="34906"/>
                        <a:pt x="2486" y="34613"/>
                        <a:pt x="2398" y="34464"/>
                      </a:cubicBezTo>
                      <a:cubicBezTo>
                        <a:pt x="2295" y="34298"/>
                        <a:pt x="2263" y="34091"/>
                        <a:pt x="2279" y="33829"/>
                      </a:cubicBezTo>
                      <a:cubicBezTo>
                        <a:pt x="2295" y="33560"/>
                        <a:pt x="2247" y="33512"/>
                        <a:pt x="2207" y="32980"/>
                      </a:cubicBezTo>
                      <a:cubicBezTo>
                        <a:pt x="2160" y="32456"/>
                        <a:pt x="2303" y="32417"/>
                        <a:pt x="2993" y="32266"/>
                      </a:cubicBezTo>
                      <a:cubicBezTo>
                        <a:pt x="3247" y="32218"/>
                        <a:pt x="3636" y="32234"/>
                        <a:pt x="4041" y="32171"/>
                      </a:cubicBezTo>
                      <a:cubicBezTo>
                        <a:pt x="4454" y="32099"/>
                        <a:pt x="5247" y="31972"/>
                        <a:pt x="5811" y="31917"/>
                      </a:cubicBezTo>
                      <a:cubicBezTo>
                        <a:pt x="5939" y="31904"/>
                        <a:pt x="6027" y="31897"/>
                        <a:pt x="6085" y="31897"/>
                      </a:cubicBezTo>
                      <a:close/>
                      <a:moveTo>
                        <a:pt x="49544" y="31897"/>
                      </a:moveTo>
                      <a:cubicBezTo>
                        <a:pt x="49746" y="31897"/>
                        <a:pt x="49623" y="31980"/>
                        <a:pt x="49697" y="32202"/>
                      </a:cubicBezTo>
                      <a:cubicBezTo>
                        <a:pt x="49801" y="32480"/>
                        <a:pt x="49745" y="32750"/>
                        <a:pt x="49420" y="33171"/>
                      </a:cubicBezTo>
                      <a:cubicBezTo>
                        <a:pt x="49094" y="33599"/>
                        <a:pt x="48459" y="33949"/>
                        <a:pt x="47800" y="34218"/>
                      </a:cubicBezTo>
                      <a:cubicBezTo>
                        <a:pt x="47142" y="34488"/>
                        <a:pt x="47586" y="34750"/>
                        <a:pt x="47261" y="34885"/>
                      </a:cubicBezTo>
                      <a:cubicBezTo>
                        <a:pt x="47215" y="34903"/>
                        <a:pt x="47170" y="34911"/>
                        <a:pt x="47127" y="34911"/>
                      </a:cubicBezTo>
                      <a:cubicBezTo>
                        <a:pt x="46862" y="34911"/>
                        <a:pt x="46645" y="34614"/>
                        <a:pt x="46522" y="34464"/>
                      </a:cubicBezTo>
                      <a:cubicBezTo>
                        <a:pt x="46372" y="34282"/>
                        <a:pt x="46276" y="34060"/>
                        <a:pt x="46237" y="33829"/>
                      </a:cubicBezTo>
                      <a:cubicBezTo>
                        <a:pt x="46181" y="33568"/>
                        <a:pt x="46126" y="33512"/>
                        <a:pt x="45943" y="32980"/>
                      </a:cubicBezTo>
                      <a:cubicBezTo>
                        <a:pt x="45768" y="32456"/>
                        <a:pt x="45895" y="32417"/>
                        <a:pt x="46546" y="32266"/>
                      </a:cubicBezTo>
                      <a:cubicBezTo>
                        <a:pt x="46784" y="32218"/>
                        <a:pt x="47181" y="32234"/>
                        <a:pt x="47570" y="32171"/>
                      </a:cubicBezTo>
                      <a:cubicBezTo>
                        <a:pt x="47967" y="32107"/>
                        <a:pt x="48729" y="31972"/>
                        <a:pt x="49277" y="31917"/>
                      </a:cubicBezTo>
                      <a:cubicBezTo>
                        <a:pt x="49401" y="31904"/>
                        <a:pt x="49486" y="31897"/>
                        <a:pt x="49544" y="31897"/>
                      </a:cubicBezTo>
                      <a:close/>
                      <a:moveTo>
                        <a:pt x="71295" y="31896"/>
                      </a:moveTo>
                      <a:cubicBezTo>
                        <a:pt x="71482" y="31896"/>
                        <a:pt x="71367" y="31975"/>
                        <a:pt x="71470" y="32194"/>
                      </a:cubicBezTo>
                      <a:lnTo>
                        <a:pt x="71478" y="32194"/>
                      </a:lnTo>
                      <a:cubicBezTo>
                        <a:pt x="71621" y="32480"/>
                        <a:pt x="71589" y="32742"/>
                        <a:pt x="71319" y="33171"/>
                      </a:cubicBezTo>
                      <a:cubicBezTo>
                        <a:pt x="71057" y="33599"/>
                        <a:pt x="70462" y="33949"/>
                        <a:pt x="69843" y="34218"/>
                      </a:cubicBezTo>
                      <a:cubicBezTo>
                        <a:pt x="69216" y="34488"/>
                        <a:pt x="69692" y="34750"/>
                        <a:pt x="69390" y="34885"/>
                      </a:cubicBezTo>
                      <a:cubicBezTo>
                        <a:pt x="69347" y="34903"/>
                        <a:pt x="69303" y="34911"/>
                        <a:pt x="69259" y="34911"/>
                      </a:cubicBezTo>
                      <a:cubicBezTo>
                        <a:pt x="68994" y="34911"/>
                        <a:pt x="68740" y="34616"/>
                        <a:pt x="68597" y="34472"/>
                      </a:cubicBezTo>
                      <a:cubicBezTo>
                        <a:pt x="68422" y="34290"/>
                        <a:pt x="68295" y="34068"/>
                        <a:pt x="68231" y="33829"/>
                      </a:cubicBezTo>
                      <a:cubicBezTo>
                        <a:pt x="68136" y="33568"/>
                        <a:pt x="68073" y="33512"/>
                        <a:pt x="67835" y="32988"/>
                      </a:cubicBezTo>
                      <a:cubicBezTo>
                        <a:pt x="67589" y="32456"/>
                        <a:pt x="67708" y="32417"/>
                        <a:pt x="68343" y="32266"/>
                      </a:cubicBezTo>
                      <a:cubicBezTo>
                        <a:pt x="68573" y="32218"/>
                        <a:pt x="68970" y="32234"/>
                        <a:pt x="69351" y="32171"/>
                      </a:cubicBezTo>
                      <a:cubicBezTo>
                        <a:pt x="69740" y="32107"/>
                        <a:pt x="70478" y="31972"/>
                        <a:pt x="71025" y="31917"/>
                      </a:cubicBezTo>
                      <a:cubicBezTo>
                        <a:pt x="71153" y="31904"/>
                        <a:pt x="71238" y="31896"/>
                        <a:pt x="71295" y="31896"/>
                      </a:cubicBezTo>
                      <a:close/>
                      <a:moveTo>
                        <a:pt x="58625" y="31447"/>
                      </a:moveTo>
                      <a:cubicBezTo>
                        <a:pt x="58666" y="31447"/>
                        <a:pt x="58707" y="31447"/>
                        <a:pt x="58746" y="31448"/>
                      </a:cubicBezTo>
                      <a:cubicBezTo>
                        <a:pt x="58746" y="31448"/>
                        <a:pt x="59500" y="31488"/>
                        <a:pt x="59643" y="31797"/>
                      </a:cubicBezTo>
                      <a:cubicBezTo>
                        <a:pt x="59786" y="32099"/>
                        <a:pt x="59897" y="32623"/>
                        <a:pt x="60627" y="32996"/>
                      </a:cubicBezTo>
                      <a:cubicBezTo>
                        <a:pt x="61350" y="33369"/>
                        <a:pt x="62056" y="33441"/>
                        <a:pt x="62247" y="33933"/>
                      </a:cubicBezTo>
                      <a:cubicBezTo>
                        <a:pt x="62437" y="34433"/>
                        <a:pt x="62397" y="34941"/>
                        <a:pt x="61278" y="34957"/>
                      </a:cubicBezTo>
                      <a:cubicBezTo>
                        <a:pt x="61220" y="34957"/>
                        <a:pt x="61161" y="34958"/>
                        <a:pt x="61102" y="34958"/>
                      </a:cubicBezTo>
                      <a:cubicBezTo>
                        <a:pt x="60463" y="34958"/>
                        <a:pt x="59823" y="34918"/>
                        <a:pt x="59191" y="34845"/>
                      </a:cubicBezTo>
                      <a:lnTo>
                        <a:pt x="59183" y="34845"/>
                      </a:lnTo>
                      <a:cubicBezTo>
                        <a:pt x="59183" y="34845"/>
                        <a:pt x="58071" y="34766"/>
                        <a:pt x="57325" y="34639"/>
                      </a:cubicBezTo>
                      <a:cubicBezTo>
                        <a:pt x="56579" y="34520"/>
                        <a:pt x="56254" y="34322"/>
                        <a:pt x="56254" y="34322"/>
                      </a:cubicBezTo>
                      <a:lnTo>
                        <a:pt x="56222" y="34306"/>
                      </a:lnTo>
                      <a:cubicBezTo>
                        <a:pt x="55619" y="34028"/>
                        <a:pt x="55174" y="33734"/>
                        <a:pt x="54531" y="33480"/>
                      </a:cubicBezTo>
                      <a:cubicBezTo>
                        <a:pt x="53888" y="33226"/>
                        <a:pt x="53976" y="33091"/>
                        <a:pt x="54079" y="32853"/>
                      </a:cubicBezTo>
                      <a:cubicBezTo>
                        <a:pt x="54095" y="32790"/>
                        <a:pt x="54087" y="32718"/>
                        <a:pt x="54039" y="32671"/>
                      </a:cubicBezTo>
                      <a:cubicBezTo>
                        <a:pt x="54015" y="32544"/>
                        <a:pt x="54055" y="32329"/>
                        <a:pt x="54547" y="32107"/>
                      </a:cubicBezTo>
                      <a:cubicBezTo>
                        <a:pt x="55270" y="31799"/>
                        <a:pt x="57342" y="31447"/>
                        <a:pt x="58625" y="31447"/>
                      </a:cubicBezTo>
                      <a:close/>
                      <a:moveTo>
                        <a:pt x="15279" y="31447"/>
                      </a:moveTo>
                      <a:cubicBezTo>
                        <a:pt x="15320" y="31447"/>
                        <a:pt x="15360" y="31447"/>
                        <a:pt x="15399" y="31448"/>
                      </a:cubicBezTo>
                      <a:cubicBezTo>
                        <a:pt x="15399" y="31448"/>
                        <a:pt x="16146" y="31488"/>
                        <a:pt x="16209" y="31797"/>
                      </a:cubicBezTo>
                      <a:cubicBezTo>
                        <a:pt x="16273" y="32107"/>
                        <a:pt x="16249" y="32623"/>
                        <a:pt x="16884" y="32996"/>
                      </a:cubicBezTo>
                      <a:cubicBezTo>
                        <a:pt x="17511" y="33377"/>
                        <a:pt x="18186" y="33433"/>
                        <a:pt x="18257" y="33933"/>
                      </a:cubicBezTo>
                      <a:cubicBezTo>
                        <a:pt x="18328" y="34433"/>
                        <a:pt x="18146" y="34941"/>
                        <a:pt x="17027" y="34957"/>
                      </a:cubicBezTo>
                      <a:cubicBezTo>
                        <a:pt x="16959" y="34957"/>
                        <a:pt x="16891" y="34958"/>
                        <a:pt x="16823" y="34958"/>
                      </a:cubicBezTo>
                      <a:cubicBezTo>
                        <a:pt x="16201" y="34958"/>
                        <a:pt x="15579" y="34924"/>
                        <a:pt x="14963" y="34845"/>
                      </a:cubicBezTo>
                      <a:cubicBezTo>
                        <a:pt x="14963" y="34845"/>
                        <a:pt x="13868" y="34766"/>
                        <a:pt x="13161" y="34647"/>
                      </a:cubicBezTo>
                      <a:cubicBezTo>
                        <a:pt x="12447" y="34520"/>
                        <a:pt x="12169" y="34322"/>
                        <a:pt x="12169" y="34322"/>
                      </a:cubicBezTo>
                      <a:lnTo>
                        <a:pt x="12145" y="34306"/>
                      </a:lnTo>
                      <a:cubicBezTo>
                        <a:pt x="11605" y="34036"/>
                        <a:pt x="11240" y="33734"/>
                        <a:pt x="10661" y="33480"/>
                      </a:cubicBezTo>
                      <a:cubicBezTo>
                        <a:pt x="10073" y="33234"/>
                        <a:pt x="10208" y="33099"/>
                        <a:pt x="10367" y="32853"/>
                      </a:cubicBezTo>
                      <a:cubicBezTo>
                        <a:pt x="10407" y="32798"/>
                        <a:pt x="10415" y="32726"/>
                        <a:pt x="10383" y="32671"/>
                      </a:cubicBezTo>
                      <a:cubicBezTo>
                        <a:pt x="10383" y="32552"/>
                        <a:pt x="10478" y="32329"/>
                        <a:pt x="11034" y="32115"/>
                      </a:cubicBezTo>
                      <a:cubicBezTo>
                        <a:pt x="11834" y="31800"/>
                        <a:pt x="13997" y="31447"/>
                        <a:pt x="15279" y="31447"/>
                      </a:cubicBezTo>
                      <a:close/>
                      <a:moveTo>
                        <a:pt x="36963" y="31447"/>
                      </a:moveTo>
                      <a:cubicBezTo>
                        <a:pt x="37005" y="31447"/>
                        <a:pt x="37045" y="31447"/>
                        <a:pt x="37085" y="31448"/>
                      </a:cubicBezTo>
                      <a:cubicBezTo>
                        <a:pt x="37085" y="31448"/>
                        <a:pt x="37831" y="31488"/>
                        <a:pt x="37934" y="31797"/>
                      </a:cubicBezTo>
                      <a:cubicBezTo>
                        <a:pt x="38037" y="32107"/>
                        <a:pt x="38085" y="32623"/>
                        <a:pt x="38767" y="32996"/>
                      </a:cubicBezTo>
                      <a:cubicBezTo>
                        <a:pt x="39442" y="33377"/>
                        <a:pt x="40125" y="33433"/>
                        <a:pt x="40260" y="33933"/>
                      </a:cubicBezTo>
                      <a:cubicBezTo>
                        <a:pt x="40395" y="34433"/>
                        <a:pt x="40276" y="34941"/>
                        <a:pt x="39156" y="34957"/>
                      </a:cubicBezTo>
                      <a:cubicBezTo>
                        <a:pt x="39088" y="34957"/>
                        <a:pt x="39019" y="34958"/>
                        <a:pt x="38951" y="34958"/>
                      </a:cubicBezTo>
                      <a:cubicBezTo>
                        <a:pt x="38322" y="34958"/>
                        <a:pt x="37700" y="34924"/>
                        <a:pt x="37077" y="34845"/>
                      </a:cubicBezTo>
                      <a:cubicBezTo>
                        <a:pt x="37077" y="34845"/>
                        <a:pt x="35981" y="34766"/>
                        <a:pt x="35251" y="34647"/>
                      </a:cubicBezTo>
                      <a:cubicBezTo>
                        <a:pt x="34521" y="34520"/>
                        <a:pt x="34219" y="34322"/>
                        <a:pt x="34219" y="34322"/>
                      </a:cubicBezTo>
                      <a:lnTo>
                        <a:pt x="34195" y="34306"/>
                      </a:lnTo>
                      <a:cubicBezTo>
                        <a:pt x="33616" y="34036"/>
                        <a:pt x="33211" y="33734"/>
                        <a:pt x="32608" y="33480"/>
                      </a:cubicBezTo>
                      <a:cubicBezTo>
                        <a:pt x="31997" y="33234"/>
                        <a:pt x="32100" y="33091"/>
                        <a:pt x="32235" y="32853"/>
                      </a:cubicBezTo>
                      <a:cubicBezTo>
                        <a:pt x="32267" y="32798"/>
                        <a:pt x="32259" y="32726"/>
                        <a:pt x="32219" y="32671"/>
                      </a:cubicBezTo>
                      <a:cubicBezTo>
                        <a:pt x="32211" y="32552"/>
                        <a:pt x="32275" y="32329"/>
                        <a:pt x="32806" y="32115"/>
                      </a:cubicBezTo>
                      <a:cubicBezTo>
                        <a:pt x="33560" y="31800"/>
                        <a:pt x="35677" y="31447"/>
                        <a:pt x="36963" y="31447"/>
                      </a:cubicBezTo>
                      <a:close/>
                      <a:moveTo>
                        <a:pt x="22936" y="32529"/>
                      </a:moveTo>
                      <a:cubicBezTo>
                        <a:pt x="23188" y="32529"/>
                        <a:pt x="23371" y="32572"/>
                        <a:pt x="23583" y="32663"/>
                      </a:cubicBezTo>
                      <a:cubicBezTo>
                        <a:pt x="24020" y="32845"/>
                        <a:pt x="23893" y="33409"/>
                        <a:pt x="23797" y="33671"/>
                      </a:cubicBezTo>
                      <a:cubicBezTo>
                        <a:pt x="23694" y="33933"/>
                        <a:pt x="24004" y="33980"/>
                        <a:pt x="24107" y="34258"/>
                      </a:cubicBezTo>
                      <a:cubicBezTo>
                        <a:pt x="24210" y="34544"/>
                        <a:pt x="24401" y="34980"/>
                        <a:pt x="24797" y="35131"/>
                      </a:cubicBezTo>
                      <a:cubicBezTo>
                        <a:pt x="25202" y="35290"/>
                        <a:pt x="25829" y="35687"/>
                        <a:pt x="25964" y="36012"/>
                      </a:cubicBezTo>
                      <a:cubicBezTo>
                        <a:pt x="26091" y="36338"/>
                        <a:pt x="25607" y="36711"/>
                        <a:pt x="24663" y="36854"/>
                      </a:cubicBezTo>
                      <a:cubicBezTo>
                        <a:pt x="24424" y="36892"/>
                        <a:pt x="24171" y="36909"/>
                        <a:pt x="23908" y="36909"/>
                      </a:cubicBezTo>
                      <a:cubicBezTo>
                        <a:pt x="23131" y="36909"/>
                        <a:pt x="22268" y="36758"/>
                        <a:pt x="21432" y="36544"/>
                      </a:cubicBezTo>
                      <a:cubicBezTo>
                        <a:pt x="20504" y="36307"/>
                        <a:pt x="20122" y="36234"/>
                        <a:pt x="19421" y="36234"/>
                      </a:cubicBezTo>
                      <a:cubicBezTo>
                        <a:pt x="19276" y="36234"/>
                        <a:pt x="19119" y="36237"/>
                        <a:pt x="18940" y="36242"/>
                      </a:cubicBezTo>
                      <a:cubicBezTo>
                        <a:pt x="18725" y="36251"/>
                        <a:pt x="18520" y="36256"/>
                        <a:pt x="18325" y="36256"/>
                      </a:cubicBezTo>
                      <a:cubicBezTo>
                        <a:pt x="17567" y="36256"/>
                        <a:pt x="16957" y="36174"/>
                        <a:pt x="16503" y="35846"/>
                      </a:cubicBezTo>
                      <a:cubicBezTo>
                        <a:pt x="15939" y="35433"/>
                        <a:pt x="16376" y="35306"/>
                        <a:pt x="17098" y="35147"/>
                      </a:cubicBezTo>
                      <a:cubicBezTo>
                        <a:pt x="17828" y="34996"/>
                        <a:pt x="18265" y="34925"/>
                        <a:pt x="18408" y="34599"/>
                      </a:cubicBezTo>
                      <a:cubicBezTo>
                        <a:pt x="18543" y="34274"/>
                        <a:pt x="18535" y="33909"/>
                        <a:pt x="18392" y="33583"/>
                      </a:cubicBezTo>
                      <a:cubicBezTo>
                        <a:pt x="18257" y="33290"/>
                        <a:pt x="18543" y="33163"/>
                        <a:pt x="19075" y="33091"/>
                      </a:cubicBezTo>
                      <a:cubicBezTo>
                        <a:pt x="19273" y="33067"/>
                        <a:pt x="19598" y="33075"/>
                        <a:pt x="19956" y="33044"/>
                      </a:cubicBezTo>
                      <a:cubicBezTo>
                        <a:pt x="20313" y="33012"/>
                        <a:pt x="20837" y="32829"/>
                        <a:pt x="21837" y="32663"/>
                      </a:cubicBezTo>
                      <a:cubicBezTo>
                        <a:pt x="22346" y="32574"/>
                        <a:pt x="22677" y="32529"/>
                        <a:pt x="22936" y="32529"/>
                      </a:cubicBezTo>
                      <a:close/>
                      <a:moveTo>
                        <a:pt x="44743" y="32529"/>
                      </a:moveTo>
                      <a:cubicBezTo>
                        <a:pt x="44997" y="32529"/>
                        <a:pt x="45187" y="32572"/>
                        <a:pt x="45411" y="32663"/>
                      </a:cubicBezTo>
                      <a:cubicBezTo>
                        <a:pt x="45872" y="32845"/>
                        <a:pt x="45824" y="33409"/>
                        <a:pt x="45752" y="33671"/>
                      </a:cubicBezTo>
                      <a:cubicBezTo>
                        <a:pt x="45681" y="33925"/>
                        <a:pt x="45999" y="33980"/>
                        <a:pt x="46141" y="34258"/>
                      </a:cubicBezTo>
                      <a:cubicBezTo>
                        <a:pt x="46276" y="34544"/>
                        <a:pt x="46522" y="34980"/>
                        <a:pt x="46951" y="35131"/>
                      </a:cubicBezTo>
                      <a:cubicBezTo>
                        <a:pt x="47372" y="35282"/>
                        <a:pt x="48046" y="35687"/>
                        <a:pt x="48221" y="36012"/>
                      </a:cubicBezTo>
                      <a:cubicBezTo>
                        <a:pt x="48396" y="36338"/>
                        <a:pt x="47959" y="36711"/>
                        <a:pt x="47030" y="36854"/>
                      </a:cubicBezTo>
                      <a:cubicBezTo>
                        <a:pt x="46796" y="36892"/>
                        <a:pt x="46545" y="36909"/>
                        <a:pt x="46282" y="36909"/>
                      </a:cubicBezTo>
                      <a:cubicBezTo>
                        <a:pt x="45505" y="36909"/>
                        <a:pt x="44626" y="36758"/>
                        <a:pt x="43760" y="36544"/>
                      </a:cubicBezTo>
                      <a:cubicBezTo>
                        <a:pt x="42806" y="36307"/>
                        <a:pt x="42414" y="36234"/>
                        <a:pt x="41710" y="36234"/>
                      </a:cubicBezTo>
                      <a:cubicBezTo>
                        <a:pt x="41565" y="36234"/>
                        <a:pt x="41407" y="36237"/>
                        <a:pt x="41228" y="36242"/>
                      </a:cubicBezTo>
                      <a:cubicBezTo>
                        <a:pt x="41013" y="36251"/>
                        <a:pt x="40808" y="36256"/>
                        <a:pt x="40613" y="36256"/>
                      </a:cubicBezTo>
                      <a:cubicBezTo>
                        <a:pt x="39854" y="36256"/>
                        <a:pt x="39236" y="36174"/>
                        <a:pt x="38744" y="35846"/>
                      </a:cubicBezTo>
                      <a:cubicBezTo>
                        <a:pt x="38132" y="35433"/>
                        <a:pt x="38545" y="35306"/>
                        <a:pt x="39252" y="35147"/>
                      </a:cubicBezTo>
                      <a:cubicBezTo>
                        <a:pt x="39958" y="34996"/>
                        <a:pt x="40379" y="34925"/>
                        <a:pt x="40490" y="34599"/>
                      </a:cubicBezTo>
                      <a:cubicBezTo>
                        <a:pt x="40593" y="34282"/>
                        <a:pt x="40514" y="33885"/>
                        <a:pt x="40339" y="33583"/>
                      </a:cubicBezTo>
                      <a:cubicBezTo>
                        <a:pt x="40172" y="33290"/>
                        <a:pt x="40442" y="33163"/>
                        <a:pt x="40966" y="33091"/>
                      </a:cubicBezTo>
                      <a:cubicBezTo>
                        <a:pt x="41165" y="33067"/>
                        <a:pt x="41482" y="33075"/>
                        <a:pt x="41839" y="33044"/>
                      </a:cubicBezTo>
                      <a:cubicBezTo>
                        <a:pt x="42189" y="33004"/>
                        <a:pt x="42689" y="32829"/>
                        <a:pt x="43665" y="32663"/>
                      </a:cubicBezTo>
                      <a:cubicBezTo>
                        <a:pt x="44158" y="32574"/>
                        <a:pt x="44484" y="32529"/>
                        <a:pt x="44743" y="32529"/>
                      </a:cubicBezTo>
                      <a:close/>
                      <a:moveTo>
                        <a:pt x="66573" y="32532"/>
                      </a:moveTo>
                      <a:cubicBezTo>
                        <a:pt x="66822" y="32532"/>
                        <a:pt x="67014" y="32573"/>
                        <a:pt x="67247" y="32663"/>
                      </a:cubicBezTo>
                      <a:cubicBezTo>
                        <a:pt x="67731" y="32845"/>
                        <a:pt x="67755" y="33417"/>
                        <a:pt x="67716" y="33671"/>
                      </a:cubicBezTo>
                      <a:cubicBezTo>
                        <a:pt x="67684" y="33933"/>
                        <a:pt x="68009" y="33980"/>
                        <a:pt x="68184" y="34258"/>
                      </a:cubicBezTo>
                      <a:cubicBezTo>
                        <a:pt x="68358" y="34544"/>
                        <a:pt x="68660" y="34980"/>
                        <a:pt x="69105" y="35131"/>
                      </a:cubicBezTo>
                      <a:cubicBezTo>
                        <a:pt x="69541" y="35290"/>
                        <a:pt x="70271" y="35687"/>
                        <a:pt x="70486" y="36020"/>
                      </a:cubicBezTo>
                      <a:cubicBezTo>
                        <a:pt x="70708" y="36346"/>
                        <a:pt x="70311" y="36711"/>
                        <a:pt x="69406" y="36862"/>
                      </a:cubicBezTo>
                      <a:cubicBezTo>
                        <a:pt x="69185" y="36896"/>
                        <a:pt x="68945" y="36912"/>
                        <a:pt x="68692" y="36912"/>
                      </a:cubicBezTo>
                      <a:cubicBezTo>
                        <a:pt x="67909" y="36912"/>
                        <a:pt x="66996" y="36760"/>
                        <a:pt x="66096" y="36544"/>
                      </a:cubicBezTo>
                      <a:cubicBezTo>
                        <a:pt x="65131" y="36314"/>
                        <a:pt x="64727" y="36238"/>
                        <a:pt x="64063" y="36238"/>
                      </a:cubicBezTo>
                      <a:cubicBezTo>
                        <a:pt x="63902" y="36238"/>
                        <a:pt x="63727" y="36243"/>
                        <a:pt x="63525" y="36250"/>
                      </a:cubicBezTo>
                      <a:cubicBezTo>
                        <a:pt x="63322" y="36257"/>
                        <a:pt x="63128" y="36261"/>
                        <a:pt x="62942" y="36261"/>
                      </a:cubicBezTo>
                      <a:cubicBezTo>
                        <a:pt x="62170" y="36261"/>
                        <a:pt x="61529" y="36186"/>
                        <a:pt x="60992" y="35854"/>
                      </a:cubicBezTo>
                      <a:cubicBezTo>
                        <a:pt x="60318" y="35441"/>
                        <a:pt x="60723" y="35306"/>
                        <a:pt x="61405" y="35147"/>
                      </a:cubicBezTo>
                      <a:cubicBezTo>
                        <a:pt x="62088" y="34996"/>
                        <a:pt x="62509" y="34925"/>
                        <a:pt x="62572" y="34607"/>
                      </a:cubicBezTo>
                      <a:cubicBezTo>
                        <a:pt x="62628" y="34282"/>
                        <a:pt x="62501" y="33885"/>
                        <a:pt x="62294" y="33583"/>
                      </a:cubicBezTo>
                      <a:cubicBezTo>
                        <a:pt x="62088" y="33290"/>
                        <a:pt x="62342" y="33163"/>
                        <a:pt x="62850" y="33099"/>
                      </a:cubicBezTo>
                      <a:cubicBezTo>
                        <a:pt x="63040" y="33067"/>
                        <a:pt x="63366" y="33075"/>
                        <a:pt x="63715" y="33044"/>
                      </a:cubicBezTo>
                      <a:cubicBezTo>
                        <a:pt x="64072" y="33012"/>
                        <a:pt x="64541" y="32829"/>
                        <a:pt x="65501" y="32663"/>
                      </a:cubicBezTo>
                      <a:cubicBezTo>
                        <a:pt x="65992" y="32577"/>
                        <a:pt x="66313" y="32532"/>
                        <a:pt x="66573" y="32532"/>
                      </a:cubicBezTo>
                      <a:close/>
                      <a:moveTo>
                        <a:pt x="8608" y="32349"/>
                      </a:moveTo>
                      <a:cubicBezTo>
                        <a:pt x="9921" y="32349"/>
                        <a:pt x="9945" y="32721"/>
                        <a:pt x="9931" y="32988"/>
                      </a:cubicBezTo>
                      <a:cubicBezTo>
                        <a:pt x="9907" y="33290"/>
                        <a:pt x="10010" y="33512"/>
                        <a:pt x="10764" y="33782"/>
                      </a:cubicBezTo>
                      <a:cubicBezTo>
                        <a:pt x="11518" y="34052"/>
                        <a:pt x="11391" y="34076"/>
                        <a:pt x="11939" y="34560"/>
                      </a:cubicBezTo>
                      <a:cubicBezTo>
                        <a:pt x="12486" y="35052"/>
                        <a:pt x="11597" y="35552"/>
                        <a:pt x="11375" y="35679"/>
                      </a:cubicBezTo>
                      <a:cubicBezTo>
                        <a:pt x="11026" y="35838"/>
                        <a:pt x="10700" y="36052"/>
                        <a:pt x="10399" y="36298"/>
                      </a:cubicBezTo>
                      <a:cubicBezTo>
                        <a:pt x="9827" y="36750"/>
                        <a:pt x="8835" y="36933"/>
                        <a:pt x="7859" y="37092"/>
                      </a:cubicBezTo>
                      <a:cubicBezTo>
                        <a:pt x="7711" y="37115"/>
                        <a:pt x="7574" y="37125"/>
                        <a:pt x="7448" y="37125"/>
                      </a:cubicBezTo>
                      <a:cubicBezTo>
                        <a:pt x="6746" y="37125"/>
                        <a:pt x="6379" y="36805"/>
                        <a:pt x="6184" y="36576"/>
                      </a:cubicBezTo>
                      <a:cubicBezTo>
                        <a:pt x="5954" y="36306"/>
                        <a:pt x="5763" y="36433"/>
                        <a:pt x="4843" y="36290"/>
                      </a:cubicBezTo>
                      <a:cubicBezTo>
                        <a:pt x="3922" y="36147"/>
                        <a:pt x="4112" y="35877"/>
                        <a:pt x="3969" y="35607"/>
                      </a:cubicBezTo>
                      <a:cubicBezTo>
                        <a:pt x="3827" y="35330"/>
                        <a:pt x="3509" y="35242"/>
                        <a:pt x="3446" y="34869"/>
                      </a:cubicBezTo>
                      <a:cubicBezTo>
                        <a:pt x="3382" y="34496"/>
                        <a:pt x="4200" y="34131"/>
                        <a:pt x="4716" y="33933"/>
                      </a:cubicBezTo>
                      <a:cubicBezTo>
                        <a:pt x="5239" y="33726"/>
                        <a:pt x="5581" y="33496"/>
                        <a:pt x="6041" y="33028"/>
                      </a:cubicBezTo>
                      <a:cubicBezTo>
                        <a:pt x="6494" y="32559"/>
                        <a:pt x="7184" y="32425"/>
                        <a:pt x="8026" y="32369"/>
                      </a:cubicBezTo>
                      <a:cubicBezTo>
                        <a:pt x="8244" y="32355"/>
                        <a:pt x="8437" y="32349"/>
                        <a:pt x="8608" y="32349"/>
                      </a:cubicBezTo>
                      <a:close/>
                      <a:moveTo>
                        <a:pt x="30387" y="32349"/>
                      </a:moveTo>
                      <a:cubicBezTo>
                        <a:pt x="31708" y="32349"/>
                        <a:pt x="31784" y="32728"/>
                        <a:pt x="31798" y="32988"/>
                      </a:cubicBezTo>
                      <a:cubicBezTo>
                        <a:pt x="31814" y="33290"/>
                        <a:pt x="31949" y="33520"/>
                        <a:pt x="32735" y="33782"/>
                      </a:cubicBezTo>
                      <a:cubicBezTo>
                        <a:pt x="33521" y="34052"/>
                        <a:pt x="33402" y="34076"/>
                        <a:pt x="34013" y="34568"/>
                      </a:cubicBezTo>
                      <a:cubicBezTo>
                        <a:pt x="34624" y="35052"/>
                        <a:pt x="33799" y="35552"/>
                        <a:pt x="33592" y="35679"/>
                      </a:cubicBezTo>
                      <a:cubicBezTo>
                        <a:pt x="33259" y="35838"/>
                        <a:pt x="32957" y="36052"/>
                        <a:pt x="32695" y="36298"/>
                      </a:cubicBezTo>
                      <a:cubicBezTo>
                        <a:pt x="32179" y="36758"/>
                        <a:pt x="31211" y="36941"/>
                        <a:pt x="30251" y="37092"/>
                      </a:cubicBezTo>
                      <a:cubicBezTo>
                        <a:pt x="30106" y="37115"/>
                        <a:pt x="29971" y="37125"/>
                        <a:pt x="29846" y="37125"/>
                      </a:cubicBezTo>
                      <a:cubicBezTo>
                        <a:pt x="29147" y="37125"/>
                        <a:pt x="28741" y="36805"/>
                        <a:pt x="28512" y="36576"/>
                      </a:cubicBezTo>
                      <a:cubicBezTo>
                        <a:pt x="28250" y="36314"/>
                        <a:pt x="28076" y="36441"/>
                        <a:pt x="27139" y="36298"/>
                      </a:cubicBezTo>
                      <a:cubicBezTo>
                        <a:pt x="26194" y="36147"/>
                        <a:pt x="26353" y="35877"/>
                        <a:pt x="26179" y="35607"/>
                      </a:cubicBezTo>
                      <a:cubicBezTo>
                        <a:pt x="25996" y="35338"/>
                        <a:pt x="25671" y="35242"/>
                        <a:pt x="25559" y="34869"/>
                      </a:cubicBezTo>
                      <a:cubicBezTo>
                        <a:pt x="25440" y="34496"/>
                        <a:pt x="26210" y="34131"/>
                        <a:pt x="26710" y="33933"/>
                      </a:cubicBezTo>
                      <a:cubicBezTo>
                        <a:pt x="27203" y="33726"/>
                        <a:pt x="27520" y="33496"/>
                        <a:pt x="27917" y="33028"/>
                      </a:cubicBezTo>
                      <a:cubicBezTo>
                        <a:pt x="28314" y="32559"/>
                        <a:pt x="28981" y="32425"/>
                        <a:pt x="29814" y="32369"/>
                      </a:cubicBezTo>
                      <a:cubicBezTo>
                        <a:pt x="30027" y="32355"/>
                        <a:pt x="30217" y="32349"/>
                        <a:pt x="30387" y="32349"/>
                      </a:cubicBezTo>
                      <a:close/>
                      <a:moveTo>
                        <a:pt x="52195" y="32349"/>
                      </a:moveTo>
                      <a:cubicBezTo>
                        <a:pt x="53508" y="32349"/>
                        <a:pt x="53626" y="32721"/>
                        <a:pt x="53682" y="32988"/>
                      </a:cubicBezTo>
                      <a:cubicBezTo>
                        <a:pt x="53738" y="33290"/>
                        <a:pt x="53896" y="33512"/>
                        <a:pt x="54714" y="33782"/>
                      </a:cubicBezTo>
                      <a:cubicBezTo>
                        <a:pt x="55539" y="34052"/>
                        <a:pt x="55420" y="34076"/>
                        <a:pt x="56095" y="34560"/>
                      </a:cubicBezTo>
                      <a:cubicBezTo>
                        <a:pt x="56770" y="35052"/>
                        <a:pt x="56008" y="35552"/>
                        <a:pt x="55817" y="35679"/>
                      </a:cubicBezTo>
                      <a:cubicBezTo>
                        <a:pt x="55516" y="35838"/>
                        <a:pt x="55238" y="36044"/>
                        <a:pt x="55008" y="36298"/>
                      </a:cubicBezTo>
                      <a:cubicBezTo>
                        <a:pt x="54547" y="36750"/>
                        <a:pt x="53603" y="36941"/>
                        <a:pt x="52666" y="37092"/>
                      </a:cubicBezTo>
                      <a:cubicBezTo>
                        <a:pt x="52531" y="37120"/>
                        <a:pt x="52395" y="37133"/>
                        <a:pt x="52260" y="37133"/>
                      </a:cubicBezTo>
                      <a:cubicBezTo>
                        <a:pt x="51743" y="37133"/>
                        <a:pt x="51240" y="36934"/>
                        <a:pt x="50856" y="36576"/>
                      </a:cubicBezTo>
                      <a:cubicBezTo>
                        <a:pt x="50563" y="36314"/>
                        <a:pt x="50404" y="36441"/>
                        <a:pt x="49443" y="36290"/>
                      </a:cubicBezTo>
                      <a:cubicBezTo>
                        <a:pt x="48483" y="36147"/>
                        <a:pt x="48602" y="35877"/>
                        <a:pt x="48396" y="35607"/>
                      </a:cubicBezTo>
                      <a:cubicBezTo>
                        <a:pt x="48181" y="35338"/>
                        <a:pt x="47840" y="35242"/>
                        <a:pt x="47681" y="34869"/>
                      </a:cubicBezTo>
                      <a:cubicBezTo>
                        <a:pt x="47523" y="34496"/>
                        <a:pt x="48245" y="34139"/>
                        <a:pt x="48705" y="33933"/>
                      </a:cubicBezTo>
                      <a:cubicBezTo>
                        <a:pt x="49174" y="33726"/>
                        <a:pt x="49459" y="33496"/>
                        <a:pt x="49801" y="33028"/>
                      </a:cubicBezTo>
                      <a:cubicBezTo>
                        <a:pt x="50142" y="32559"/>
                        <a:pt x="50793" y="32425"/>
                        <a:pt x="51618" y="32369"/>
                      </a:cubicBezTo>
                      <a:cubicBezTo>
                        <a:pt x="51833" y="32355"/>
                        <a:pt x="52024" y="32349"/>
                        <a:pt x="52195" y="32349"/>
                      </a:cubicBezTo>
                      <a:close/>
                      <a:moveTo>
                        <a:pt x="40878" y="36349"/>
                      </a:moveTo>
                      <a:cubicBezTo>
                        <a:pt x="41058" y="36349"/>
                        <a:pt x="41316" y="36359"/>
                        <a:pt x="41808" y="36369"/>
                      </a:cubicBezTo>
                      <a:cubicBezTo>
                        <a:pt x="42935" y="36401"/>
                        <a:pt x="43403" y="36695"/>
                        <a:pt x="44467" y="36909"/>
                      </a:cubicBezTo>
                      <a:cubicBezTo>
                        <a:pt x="45118" y="37041"/>
                        <a:pt x="45431" y="37062"/>
                        <a:pt x="45703" y="37062"/>
                      </a:cubicBezTo>
                      <a:cubicBezTo>
                        <a:pt x="45826" y="37062"/>
                        <a:pt x="45940" y="37058"/>
                        <a:pt x="46073" y="37058"/>
                      </a:cubicBezTo>
                      <a:cubicBezTo>
                        <a:pt x="46124" y="37058"/>
                        <a:pt x="46178" y="37058"/>
                        <a:pt x="46237" y="37060"/>
                      </a:cubicBezTo>
                      <a:cubicBezTo>
                        <a:pt x="46776" y="37076"/>
                        <a:pt x="46618" y="37250"/>
                        <a:pt x="46507" y="37401"/>
                      </a:cubicBezTo>
                      <a:cubicBezTo>
                        <a:pt x="46387" y="37544"/>
                        <a:pt x="46387" y="37989"/>
                        <a:pt x="46181" y="38171"/>
                      </a:cubicBezTo>
                      <a:cubicBezTo>
                        <a:pt x="45975" y="38346"/>
                        <a:pt x="44879" y="38330"/>
                        <a:pt x="43435" y="38378"/>
                      </a:cubicBezTo>
                      <a:cubicBezTo>
                        <a:pt x="43257" y="38384"/>
                        <a:pt x="43101" y="38388"/>
                        <a:pt x="42963" y="38388"/>
                      </a:cubicBezTo>
                      <a:cubicBezTo>
                        <a:pt x="41971" y="38388"/>
                        <a:pt x="41860" y="38222"/>
                        <a:pt x="41157" y="38020"/>
                      </a:cubicBezTo>
                      <a:cubicBezTo>
                        <a:pt x="40879" y="37942"/>
                        <a:pt x="40659" y="37925"/>
                        <a:pt x="40472" y="37925"/>
                      </a:cubicBezTo>
                      <a:cubicBezTo>
                        <a:pt x="40338" y="37925"/>
                        <a:pt x="40222" y="37934"/>
                        <a:pt x="40114" y="37934"/>
                      </a:cubicBezTo>
                      <a:cubicBezTo>
                        <a:pt x="39934" y="37934"/>
                        <a:pt x="39779" y="37910"/>
                        <a:pt x="39609" y="37782"/>
                      </a:cubicBezTo>
                      <a:cubicBezTo>
                        <a:pt x="39204" y="37481"/>
                        <a:pt x="39807" y="37227"/>
                        <a:pt x="39831" y="36957"/>
                      </a:cubicBezTo>
                      <a:cubicBezTo>
                        <a:pt x="39847" y="36687"/>
                        <a:pt x="39736" y="36504"/>
                        <a:pt x="40220" y="36425"/>
                      </a:cubicBezTo>
                      <a:cubicBezTo>
                        <a:pt x="40540" y="36366"/>
                        <a:pt x="40642" y="36349"/>
                        <a:pt x="40878" y="36349"/>
                      </a:cubicBezTo>
                      <a:close/>
                      <a:moveTo>
                        <a:pt x="18568" y="36349"/>
                      </a:moveTo>
                      <a:cubicBezTo>
                        <a:pt x="18750" y="36349"/>
                        <a:pt x="19007" y="36359"/>
                        <a:pt x="19495" y="36369"/>
                      </a:cubicBezTo>
                      <a:cubicBezTo>
                        <a:pt x="20622" y="36401"/>
                        <a:pt x="21051" y="36695"/>
                        <a:pt x="22083" y="36909"/>
                      </a:cubicBezTo>
                      <a:cubicBezTo>
                        <a:pt x="22714" y="37041"/>
                        <a:pt x="23026" y="37062"/>
                        <a:pt x="23298" y="37062"/>
                      </a:cubicBezTo>
                      <a:cubicBezTo>
                        <a:pt x="23421" y="37062"/>
                        <a:pt x="23535" y="37058"/>
                        <a:pt x="23667" y="37058"/>
                      </a:cubicBezTo>
                      <a:cubicBezTo>
                        <a:pt x="23718" y="37058"/>
                        <a:pt x="23772" y="37058"/>
                        <a:pt x="23829" y="37060"/>
                      </a:cubicBezTo>
                      <a:cubicBezTo>
                        <a:pt x="24377" y="37076"/>
                        <a:pt x="24194" y="37250"/>
                        <a:pt x="24059" y="37401"/>
                      </a:cubicBezTo>
                      <a:cubicBezTo>
                        <a:pt x="23924" y="37552"/>
                        <a:pt x="23869" y="37989"/>
                        <a:pt x="23639" y="38171"/>
                      </a:cubicBezTo>
                      <a:cubicBezTo>
                        <a:pt x="23408" y="38346"/>
                        <a:pt x="22321" y="38330"/>
                        <a:pt x="20868" y="38386"/>
                      </a:cubicBezTo>
                      <a:cubicBezTo>
                        <a:pt x="20711" y="38391"/>
                        <a:pt x="20571" y="38393"/>
                        <a:pt x="20445" y="38393"/>
                      </a:cubicBezTo>
                      <a:cubicBezTo>
                        <a:pt x="19405" y="38393"/>
                        <a:pt x="19324" y="38226"/>
                        <a:pt x="18630" y="38020"/>
                      </a:cubicBezTo>
                      <a:cubicBezTo>
                        <a:pt x="18364" y="37942"/>
                        <a:pt x="18146" y="37925"/>
                        <a:pt x="17959" y="37925"/>
                      </a:cubicBezTo>
                      <a:cubicBezTo>
                        <a:pt x="17825" y="37925"/>
                        <a:pt x="17708" y="37934"/>
                        <a:pt x="17600" y="37934"/>
                      </a:cubicBezTo>
                      <a:cubicBezTo>
                        <a:pt x="17420" y="37934"/>
                        <a:pt x="17268" y="37910"/>
                        <a:pt x="17114" y="37782"/>
                      </a:cubicBezTo>
                      <a:cubicBezTo>
                        <a:pt x="16749" y="37481"/>
                        <a:pt x="17384" y="37227"/>
                        <a:pt x="17439" y="36957"/>
                      </a:cubicBezTo>
                      <a:cubicBezTo>
                        <a:pt x="17495" y="36687"/>
                        <a:pt x="17408" y="36504"/>
                        <a:pt x="17900" y="36425"/>
                      </a:cubicBezTo>
                      <a:cubicBezTo>
                        <a:pt x="18224" y="36366"/>
                        <a:pt x="18331" y="36349"/>
                        <a:pt x="18568" y="36349"/>
                      </a:cubicBezTo>
                      <a:close/>
                      <a:moveTo>
                        <a:pt x="63150" y="36350"/>
                      </a:moveTo>
                      <a:cubicBezTo>
                        <a:pt x="63332" y="36350"/>
                        <a:pt x="63592" y="36363"/>
                        <a:pt x="64104" y="36377"/>
                      </a:cubicBezTo>
                      <a:cubicBezTo>
                        <a:pt x="65239" y="36401"/>
                        <a:pt x="65747" y="36695"/>
                        <a:pt x="66834" y="36917"/>
                      </a:cubicBezTo>
                      <a:cubicBezTo>
                        <a:pt x="67470" y="37042"/>
                        <a:pt x="67786" y="37065"/>
                        <a:pt x="68048" y="37065"/>
                      </a:cubicBezTo>
                      <a:cubicBezTo>
                        <a:pt x="68192" y="37065"/>
                        <a:pt x="68319" y="37058"/>
                        <a:pt x="68475" y="37058"/>
                      </a:cubicBezTo>
                      <a:cubicBezTo>
                        <a:pt x="68521" y="37058"/>
                        <a:pt x="68569" y="37058"/>
                        <a:pt x="68620" y="37060"/>
                      </a:cubicBezTo>
                      <a:cubicBezTo>
                        <a:pt x="69168" y="37076"/>
                        <a:pt x="69033" y="37250"/>
                        <a:pt x="68938" y="37401"/>
                      </a:cubicBezTo>
                      <a:cubicBezTo>
                        <a:pt x="68835" y="37552"/>
                        <a:pt x="68898" y="37989"/>
                        <a:pt x="68716" y="38171"/>
                      </a:cubicBezTo>
                      <a:cubicBezTo>
                        <a:pt x="68533" y="38346"/>
                        <a:pt x="67438" y="38330"/>
                        <a:pt x="65993" y="38386"/>
                      </a:cubicBezTo>
                      <a:cubicBezTo>
                        <a:pt x="65838" y="38391"/>
                        <a:pt x="65699" y="38393"/>
                        <a:pt x="65573" y="38393"/>
                      </a:cubicBezTo>
                      <a:cubicBezTo>
                        <a:pt x="64537" y="38393"/>
                        <a:pt x="64418" y="38226"/>
                        <a:pt x="63667" y="38020"/>
                      </a:cubicBezTo>
                      <a:cubicBezTo>
                        <a:pt x="63382" y="37942"/>
                        <a:pt x="63161" y="37925"/>
                        <a:pt x="62975" y="37925"/>
                      </a:cubicBezTo>
                      <a:cubicBezTo>
                        <a:pt x="62833" y="37925"/>
                        <a:pt x="62712" y="37935"/>
                        <a:pt x="62600" y="37935"/>
                      </a:cubicBezTo>
                      <a:cubicBezTo>
                        <a:pt x="62425" y="37935"/>
                        <a:pt x="62270" y="37912"/>
                        <a:pt x="62088" y="37790"/>
                      </a:cubicBezTo>
                      <a:cubicBezTo>
                        <a:pt x="61643" y="37481"/>
                        <a:pt x="62223" y="37227"/>
                        <a:pt x="62199" y="36957"/>
                      </a:cubicBezTo>
                      <a:cubicBezTo>
                        <a:pt x="62183" y="36687"/>
                        <a:pt x="62064" y="36504"/>
                        <a:pt x="62532" y="36425"/>
                      </a:cubicBezTo>
                      <a:lnTo>
                        <a:pt x="62524" y="36425"/>
                      </a:lnTo>
                      <a:cubicBezTo>
                        <a:pt x="62823" y="36369"/>
                        <a:pt x="62931" y="36350"/>
                        <a:pt x="63150" y="36350"/>
                      </a:cubicBezTo>
                      <a:close/>
                      <a:moveTo>
                        <a:pt x="58083" y="34861"/>
                      </a:moveTo>
                      <a:cubicBezTo>
                        <a:pt x="58256" y="34861"/>
                        <a:pt x="58416" y="34869"/>
                        <a:pt x="58540" y="34877"/>
                      </a:cubicBezTo>
                      <a:cubicBezTo>
                        <a:pt x="58754" y="34877"/>
                        <a:pt x="58976" y="34901"/>
                        <a:pt x="59191" y="34957"/>
                      </a:cubicBezTo>
                      <a:cubicBezTo>
                        <a:pt x="59524" y="35099"/>
                        <a:pt x="59826" y="35290"/>
                        <a:pt x="60103" y="35528"/>
                      </a:cubicBezTo>
                      <a:cubicBezTo>
                        <a:pt x="60548" y="35925"/>
                        <a:pt x="61112" y="36092"/>
                        <a:pt x="61477" y="36298"/>
                      </a:cubicBezTo>
                      <a:cubicBezTo>
                        <a:pt x="61842" y="36512"/>
                        <a:pt x="62072" y="37123"/>
                        <a:pt x="61754" y="37489"/>
                      </a:cubicBezTo>
                      <a:cubicBezTo>
                        <a:pt x="61429" y="37862"/>
                        <a:pt x="61088" y="37838"/>
                        <a:pt x="60961" y="38132"/>
                      </a:cubicBezTo>
                      <a:cubicBezTo>
                        <a:pt x="60834" y="38417"/>
                        <a:pt x="60715" y="38695"/>
                        <a:pt x="60389" y="38767"/>
                      </a:cubicBezTo>
                      <a:cubicBezTo>
                        <a:pt x="60159" y="38822"/>
                        <a:pt x="59929" y="38846"/>
                        <a:pt x="59691" y="38846"/>
                      </a:cubicBezTo>
                      <a:cubicBezTo>
                        <a:pt x="59468" y="38867"/>
                        <a:pt x="59243" y="38878"/>
                        <a:pt x="59016" y="38878"/>
                      </a:cubicBezTo>
                      <a:cubicBezTo>
                        <a:pt x="58902" y="38878"/>
                        <a:pt x="58788" y="38875"/>
                        <a:pt x="58675" y="38870"/>
                      </a:cubicBezTo>
                      <a:cubicBezTo>
                        <a:pt x="58492" y="38870"/>
                        <a:pt x="58310" y="38838"/>
                        <a:pt x="58135" y="38782"/>
                      </a:cubicBezTo>
                      <a:lnTo>
                        <a:pt x="58127" y="38782"/>
                      </a:lnTo>
                      <a:lnTo>
                        <a:pt x="58056" y="38743"/>
                      </a:lnTo>
                      <a:lnTo>
                        <a:pt x="58024" y="38727"/>
                      </a:lnTo>
                      <a:lnTo>
                        <a:pt x="58024" y="38735"/>
                      </a:lnTo>
                      <a:cubicBezTo>
                        <a:pt x="57619" y="38568"/>
                        <a:pt x="57024" y="38481"/>
                        <a:pt x="56174" y="38417"/>
                      </a:cubicBezTo>
                      <a:cubicBezTo>
                        <a:pt x="54920" y="38330"/>
                        <a:pt x="53936" y="38219"/>
                        <a:pt x="53095" y="38036"/>
                      </a:cubicBezTo>
                      <a:cubicBezTo>
                        <a:pt x="52253" y="37862"/>
                        <a:pt x="51372" y="37639"/>
                        <a:pt x="51507" y="37481"/>
                      </a:cubicBezTo>
                      <a:cubicBezTo>
                        <a:pt x="51642" y="37314"/>
                        <a:pt x="52555" y="37258"/>
                        <a:pt x="53206" y="37187"/>
                      </a:cubicBezTo>
                      <a:cubicBezTo>
                        <a:pt x="53849" y="37123"/>
                        <a:pt x="54857" y="36703"/>
                        <a:pt x="55230" y="36282"/>
                      </a:cubicBezTo>
                      <a:cubicBezTo>
                        <a:pt x="55611" y="35869"/>
                        <a:pt x="55952" y="35814"/>
                        <a:pt x="56476" y="35496"/>
                      </a:cubicBezTo>
                      <a:cubicBezTo>
                        <a:pt x="56595" y="35433"/>
                        <a:pt x="56682" y="35338"/>
                        <a:pt x="56746" y="35226"/>
                      </a:cubicBezTo>
                      <a:cubicBezTo>
                        <a:pt x="56964" y="34925"/>
                        <a:pt x="57582" y="34861"/>
                        <a:pt x="58083" y="34861"/>
                      </a:cubicBezTo>
                      <a:close/>
                      <a:moveTo>
                        <a:pt x="13900" y="34866"/>
                      </a:moveTo>
                      <a:cubicBezTo>
                        <a:pt x="14058" y="34866"/>
                        <a:pt x="14201" y="34872"/>
                        <a:pt x="14312" y="34877"/>
                      </a:cubicBezTo>
                      <a:cubicBezTo>
                        <a:pt x="14526" y="34877"/>
                        <a:pt x="14741" y="34901"/>
                        <a:pt x="14947" y="34957"/>
                      </a:cubicBezTo>
                      <a:cubicBezTo>
                        <a:pt x="15233" y="35099"/>
                        <a:pt x="15495" y="35290"/>
                        <a:pt x="15701" y="35536"/>
                      </a:cubicBezTo>
                      <a:cubicBezTo>
                        <a:pt x="16050" y="35933"/>
                        <a:pt x="16574" y="36100"/>
                        <a:pt x="16884" y="36306"/>
                      </a:cubicBezTo>
                      <a:cubicBezTo>
                        <a:pt x="17193" y="36512"/>
                        <a:pt x="17273" y="37123"/>
                        <a:pt x="16852" y="37497"/>
                      </a:cubicBezTo>
                      <a:cubicBezTo>
                        <a:pt x="16431" y="37862"/>
                        <a:pt x="16090" y="37846"/>
                        <a:pt x="15892" y="38132"/>
                      </a:cubicBezTo>
                      <a:cubicBezTo>
                        <a:pt x="15685" y="38417"/>
                        <a:pt x="15503" y="38695"/>
                        <a:pt x="15153" y="38774"/>
                      </a:cubicBezTo>
                      <a:cubicBezTo>
                        <a:pt x="14915" y="38822"/>
                        <a:pt x="14685" y="38846"/>
                        <a:pt x="14447" y="38854"/>
                      </a:cubicBezTo>
                      <a:cubicBezTo>
                        <a:pt x="14191" y="38872"/>
                        <a:pt x="13935" y="38881"/>
                        <a:pt x="13679" y="38881"/>
                      </a:cubicBezTo>
                      <a:cubicBezTo>
                        <a:pt x="13594" y="38881"/>
                        <a:pt x="13508" y="38880"/>
                        <a:pt x="13423" y="38878"/>
                      </a:cubicBezTo>
                      <a:cubicBezTo>
                        <a:pt x="13240" y="38870"/>
                        <a:pt x="13058" y="38838"/>
                        <a:pt x="12891" y="38774"/>
                      </a:cubicBezTo>
                      <a:cubicBezTo>
                        <a:pt x="12867" y="38767"/>
                        <a:pt x="12844" y="38759"/>
                        <a:pt x="12828" y="38743"/>
                      </a:cubicBezTo>
                      <a:lnTo>
                        <a:pt x="12804" y="38727"/>
                      </a:lnTo>
                      <a:lnTo>
                        <a:pt x="12804" y="38735"/>
                      </a:lnTo>
                      <a:cubicBezTo>
                        <a:pt x="12439" y="38560"/>
                        <a:pt x="11859" y="38481"/>
                        <a:pt x="11034" y="38417"/>
                      </a:cubicBezTo>
                      <a:cubicBezTo>
                        <a:pt x="9796" y="38322"/>
                        <a:pt x="8843" y="38211"/>
                        <a:pt x="8049" y="38036"/>
                      </a:cubicBezTo>
                      <a:cubicBezTo>
                        <a:pt x="7256" y="37854"/>
                        <a:pt x="6430" y="37639"/>
                        <a:pt x="6605" y="37473"/>
                      </a:cubicBezTo>
                      <a:cubicBezTo>
                        <a:pt x="6779" y="37314"/>
                        <a:pt x="7716" y="37258"/>
                        <a:pt x="8375" y="37187"/>
                      </a:cubicBezTo>
                      <a:cubicBezTo>
                        <a:pt x="9042" y="37123"/>
                        <a:pt x="10153" y="36703"/>
                        <a:pt x="10637" y="36282"/>
                      </a:cubicBezTo>
                      <a:cubicBezTo>
                        <a:pt x="11121" y="35861"/>
                        <a:pt x="11486" y="35806"/>
                        <a:pt x="12090" y="35496"/>
                      </a:cubicBezTo>
                      <a:cubicBezTo>
                        <a:pt x="12224" y="35433"/>
                        <a:pt x="12336" y="35338"/>
                        <a:pt x="12423" y="35226"/>
                      </a:cubicBezTo>
                      <a:lnTo>
                        <a:pt x="12431" y="35226"/>
                      </a:lnTo>
                      <a:cubicBezTo>
                        <a:pt x="12733" y="34924"/>
                        <a:pt x="13395" y="34866"/>
                        <a:pt x="13900" y="34866"/>
                      </a:cubicBezTo>
                      <a:close/>
                      <a:moveTo>
                        <a:pt x="36023" y="34858"/>
                      </a:moveTo>
                      <a:cubicBezTo>
                        <a:pt x="36179" y="34858"/>
                        <a:pt x="36322" y="34864"/>
                        <a:pt x="36434" y="34869"/>
                      </a:cubicBezTo>
                      <a:cubicBezTo>
                        <a:pt x="36467" y="34867"/>
                        <a:pt x="36500" y="34867"/>
                        <a:pt x="36532" y="34867"/>
                      </a:cubicBezTo>
                      <a:cubicBezTo>
                        <a:pt x="37068" y="34867"/>
                        <a:pt x="37574" y="35109"/>
                        <a:pt x="37910" y="35528"/>
                      </a:cubicBezTo>
                      <a:cubicBezTo>
                        <a:pt x="38307" y="35925"/>
                        <a:pt x="38855" y="36092"/>
                        <a:pt x="39188" y="36298"/>
                      </a:cubicBezTo>
                      <a:cubicBezTo>
                        <a:pt x="39522" y="36512"/>
                        <a:pt x="39688" y="37123"/>
                        <a:pt x="39307" y="37489"/>
                      </a:cubicBezTo>
                      <a:cubicBezTo>
                        <a:pt x="38934" y="37862"/>
                        <a:pt x="38593" y="37838"/>
                        <a:pt x="38426" y="38132"/>
                      </a:cubicBezTo>
                      <a:cubicBezTo>
                        <a:pt x="38259" y="38417"/>
                        <a:pt x="38117" y="38695"/>
                        <a:pt x="37775" y="38774"/>
                      </a:cubicBezTo>
                      <a:cubicBezTo>
                        <a:pt x="37545" y="38822"/>
                        <a:pt x="37315" y="38846"/>
                        <a:pt x="37077" y="38854"/>
                      </a:cubicBezTo>
                      <a:cubicBezTo>
                        <a:pt x="36821" y="38872"/>
                        <a:pt x="36565" y="38881"/>
                        <a:pt x="36312" y="38881"/>
                      </a:cubicBezTo>
                      <a:cubicBezTo>
                        <a:pt x="36228" y="38881"/>
                        <a:pt x="36144" y="38880"/>
                        <a:pt x="36061" y="38878"/>
                      </a:cubicBezTo>
                      <a:cubicBezTo>
                        <a:pt x="35870" y="38878"/>
                        <a:pt x="35688" y="38838"/>
                        <a:pt x="35521" y="38774"/>
                      </a:cubicBezTo>
                      <a:cubicBezTo>
                        <a:pt x="35497" y="38767"/>
                        <a:pt x="35465" y="38759"/>
                        <a:pt x="35442" y="38743"/>
                      </a:cubicBezTo>
                      <a:lnTo>
                        <a:pt x="35418" y="38727"/>
                      </a:lnTo>
                      <a:lnTo>
                        <a:pt x="35418" y="38735"/>
                      </a:lnTo>
                      <a:cubicBezTo>
                        <a:pt x="35037" y="38560"/>
                        <a:pt x="34449" y="38481"/>
                        <a:pt x="33608" y="38417"/>
                      </a:cubicBezTo>
                      <a:cubicBezTo>
                        <a:pt x="32362" y="38330"/>
                        <a:pt x="31394" y="38219"/>
                        <a:pt x="30576" y="38036"/>
                      </a:cubicBezTo>
                      <a:cubicBezTo>
                        <a:pt x="29758" y="37854"/>
                        <a:pt x="28909" y="37639"/>
                        <a:pt x="29060" y="37481"/>
                      </a:cubicBezTo>
                      <a:cubicBezTo>
                        <a:pt x="29219" y="37314"/>
                        <a:pt x="30147" y="37258"/>
                        <a:pt x="30798" y="37187"/>
                      </a:cubicBezTo>
                      <a:cubicBezTo>
                        <a:pt x="31449" y="37123"/>
                        <a:pt x="32513" y="36703"/>
                        <a:pt x="32941" y="36282"/>
                      </a:cubicBezTo>
                      <a:cubicBezTo>
                        <a:pt x="33370" y="35869"/>
                        <a:pt x="33727" y="35814"/>
                        <a:pt x="34291" y="35496"/>
                      </a:cubicBezTo>
                      <a:cubicBezTo>
                        <a:pt x="34418" y="35433"/>
                        <a:pt x="34521" y="35338"/>
                        <a:pt x="34592" y="35226"/>
                      </a:cubicBezTo>
                      <a:cubicBezTo>
                        <a:pt x="34859" y="34917"/>
                        <a:pt x="35516" y="34858"/>
                        <a:pt x="36023" y="34858"/>
                      </a:cubicBezTo>
                      <a:close/>
                      <a:moveTo>
                        <a:pt x="49678" y="36519"/>
                      </a:moveTo>
                      <a:cubicBezTo>
                        <a:pt x="49795" y="36519"/>
                        <a:pt x="49920" y="36524"/>
                        <a:pt x="50055" y="36536"/>
                      </a:cubicBezTo>
                      <a:cubicBezTo>
                        <a:pt x="50856" y="36600"/>
                        <a:pt x="51213" y="37108"/>
                        <a:pt x="51134" y="37465"/>
                      </a:cubicBezTo>
                      <a:cubicBezTo>
                        <a:pt x="51055" y="37830"/>
                        <a:pt x="50578" y="37862"/>
                        <a:pt x="50086" y="38068"/>
                      </a:cubicBezTo>
                      <a:cubicBezTo>
                        <a:pt x="49594" y="38274"/>
                        <a:pt x="49396" y="38465"/>
                        <a:pt x="49610" y="38774"/>
                      </a:cubicBezTo>
                      <a:cubicBezTo>
                        <a:pt x="49816" y="39084"/>
                        <a:pt x="49991" y="39362"/>
                        <a:pt x="49356" y="39489"/>
                      </a:cubicBezTo>
                      <a:cubicBezTo>
                        <a:pt x="49289" y="39503"/>
                        <a:pt x="49226" y="39509"/>
                        <a:pt x="49167" y="39509"/>
                      </a:cubicBezTo>
                      <a:cubicBezTo>
                        <a:pt x="48682" y="39509"/>
                        <a:pt x="48488" y="39075"/>
                        <a:pt x="48332" y="38806"/>
                      </a:cubicBezTo>
                      <a:cubicBezTo>
                        <a:pt x="48165" y="38505"/>
                        <a:pt x="46999" y="38441"/>
                        <a:pt x="46673" y="38251"/>
                      </a:cubicBezTo>
                      <a:cubicBezTo>
                        <a:pt x="46348" y="38068"/>
                        <a:pt x="46641" y="37624"/>
                        <a:pt x="46872" y="37282"/>
                      </a:cubicBezTo>
                      <a:cubicBezTo>
                        <a:pt x="47110" y="36933"/>
                        <a:pt x="47388" y="36877"/>
                        <a:pt x="48205" y="36735"/>
                      </a:cubicBezTo>
                      <a:cubicBezTo>
                        <a:pt x="48694" y="36649"/>
                        <a:pt x="49095" y="36519"/>
                        <a:pt x="49678" y="36519"/>
                      </a:cubicBezTo>
                      <a:close/>
                      <a:moveTo>
                        <a:pt x="5024" y="36519"/>
                      </a:moveTo>
                      <a:cubicBezTo>
                        <a:pt x="5142" y="36519"/>
                        <a:pt x="5266" y="36524"/>
                        <a:pt x="5398" y="36536"/>
                      </a:cubicBezTo>
                      <a:cubicBezTo>
                        <a:pt x="6184" y="36600"/>
                        <a:pt x="6406" y="37108"/>
                        <a:pt x="6240" y="37465"/>
                      </a:cubicBezTo>
                      <a:cubicBezTo>
                        <a:pt x="6065" y="37830"/>
                        <a:pt x="5573" y="37862"/>
                        <a:pt x="5033" y="38068"/>
                      </a:cubicBezTo>
                      <a:cubicBezTo>
                        <a:pt x="4485" y="38274"/>
                        <a:pt x="4239" y="38465"/>
                        <a:pt x="4374" y="38774"/>
                      </a:cubicBezTo>
                      <a:cubicBezTo>
                        <a:pt x="4501" y="39092"/>
                        <a:pt x="4604" y="39362"/>
                        <a:pt x="3938" y="39489"/>
                      </a:cubicBezTo>
                      <a:cubicBezTo>
                        <a:pt x="3863" y="39504"/>
                        <a:pt x="3795" y="39511"/>
                        <a:pt x="3734" y="39511"/>
                      </a:cubicBezTo>
                      <a:cubicBezTo>
                        <a:pt x="3257" y="39511"/>
                        <a:pt x="3173" y="39082"/>
                        <a:pt x="3088" y="38814"/>
                      </a:cubicBezTo>
                      <a:cubicBezTo>
                        <a:pt x="3001" y="38513"/>
                        <a:pt x="1842" y="38441"/>
                        <a:pt x="1564" y="38251"/>
                      </a:cubicBezTo>
                      <a:lnTo>
                        <a:pt x="1572" y="38251"/>
                      </a:lnTo>
                      <a:cubicBezTo>
                        <a:pt x="1295" y="38068"/>
                        <a:pt x="1699" y="37624"/>
                        <a:pt x="2025" y="37274"/>
                      </a:cubicBezTo>
                      <a:cubicBezTo>
                        <a:pt x="2342" y="36933"/>
                        <a:pt x="2644" y="36877"/>
                        <a:pt x="3493" y="36735"/>
                      </a:cubicBezTo>
                      <a:cubicBezTo>
                        <a:pt x="4002" y="36649"/>
                        <a:pt x="4439" y="36519"/>
                        <a:pt x="5024" y="36519"/>
                      </a:cubicBezTo>
                      <a:close/>
                      <a:moveTo>
                        <a:pt x="27383" y="36514"/>
                      </a:moveTo>
                      <a:cubicBezTo>
                        <a:pt x="27491" y="36514"/>
                        <a:pt x="27605" y="36518"/>
                        <a:pt x="27726" y="36528"/>
                      </a:cubicBezTo>
                      <a:lnTo>
                        <a:pt x="27726" y="36536"/>
                      </a:lnTo>
                      <a:cubicBezTo>
                        <a:pt x="28520" y="36600"/>
                        <a:pt x="28806" y="37108"/>
                        <a:pt x="28679" y="37465"/>
                      </a:cubicBezTo>
                      <a:cubicBezTo>
                        <a:pt x="28560" y="37830"/>
                        <a:pt x="28076" y="37862"/>
                        <a:pt x="27552" y="38068"/>
                      </a:cubicBezTo>
                      <a:cubicBezTo>
                        <a:pt x="27036" y="38274"/>
                        <a:pt x="26814" y="38465"/>
                        <a:pt x="26988" y="38774"/>
                      </a:cubicBezTo>
                      <a:cubicBezTo>
                        <a:pt x="27163" y="39092"/>
                        <a:pt x="27290" y="39362"/>
                        <a:pt x="26647" y="39489"/>
                      </a:cubicBezTo>
                      <a:cubicBezTo>
                        <a:pt x="26574" y="39504"/>
                        <a:pt x="26507" y="39511"/>
                        <a:pt x="26446" y="39511"/>
                      </a:cubicBezTo>
                      <a:cubicBezTo>
                        <a:pt x="25967" y="39511"/>
                        <a:pt x="25823" y="39082"/>
                        <a:pt x="25710" y="38814"/>
                      </a:cubicBezTo>
                      <a:cubicBezTo>
                        <a:pt x="25583" y="38513"/>
                        <a:pt x="24424" y="38441"/>
                        <a:pt x="24123" y="38259"/>
                      </a:cubicBezTo>
                      <a:cubicBezTo>
                        <a:pt x="23829" y="38068"/>
                        <a:pt x="24170" y="37624"/>
                        <a:pt x="24448" y="37282"/>
                      </a:cubicBezTo>
                      <a:cubicBezTo>
                        <a:pt x="24726" y="36933"/>
                        <a:pt x="25020" y="36877"/>
                        <a:pt x="25853" y="36735"/>
                      </a:cubicBezTo>
                      <a:cubicBezTo>
                        <a:pt x="26357" y="36647"/>
                        <a:pt x="26782" y="36514"/>
                        <a:pt x="27383" y="36514"/>
                      </a:cubicBezTo>
                      <a:close/>
                      <a:moveTo>
                        <a:pt x="39928" y="38082"/>
                      </a:moveTo>
                      <a:cubicBezTo>
                        <a:pt x="39997" y="38082"/>
                        <a:pt x="40068" y="38085"/>
                        <a:pt x="40141" y="38092"/>
                      </a:cubicBezTo>
                      <a:cubicBezTo>
                        <a:pt x="40760" y="38147"/>
                        <a:pt x="41720" y="38497"/>
                        <a:pt x="42879" y="38513"/>
                      </a:cubicBezTo>
                      <a:cubicBezTo>
                        <a:pt x="42898" y="38513"/>
                        <a:pt x="42917" y="38513"/>
                        <a:pt x="42936" y="38513"/>
                      </a:cubicBezTo>
                      <a:cubicBezTo>
                        <a:pt x="43841" y="38513"/>
                        <a:pt x="44842" y="38368"/>
                        <a:pt x="45602" y="38368"/>
                      </a:cubicBezTo>
                      <a:cubicBezTo>
                        <a:pt x="45797" y="38368"/>
                        <a:pt x="45976" y="38378"/>
                        <a:pt x="46133" y="38401"/>
                      </a:cubicBezTo>
                      <a:cubicBezTo>
                        <a:pt x="46911" y="38513"/>
                        <a:pt x="47808" y="38782"/>
                        <a:pt x="48110" y="39116"/>
                      </a:cubicBezTo>
                      <a:cubicBezTo>
                        <a:pt x="48412" y="39441"/>
                        <a:pt x="48348" y="40164"/>
                        <a:pt x="47911" y="40481"/>
                      </a:cubicBezTo>
                      <a:cubicBezTo>
                        <a:pt x="47849" y="40528"/>
                        <a:pt x="47871" y="40677"/>
                        <a:pt x="47918" y="40865"/>
                      </a:cubicBezTo>
                      <a:lnTo>
                        <a:pt x="47918" y="40865"/>
                      </a:lnTo>
                      <a:cubicBezTo>
                        <a:pt x="47906" y="40889"/>
                        <a:pt x="47808" y="41062"/>
                        <a:pt x="47388" y="41076"/>
                      </a:cubicBezTo>
                      <a:cubicBezTo>
                        <a:pt x="47161" y="41088"/>
                        <a:pt x="46790" y="41094"/>
                        <a:pt x="46386" y="41094"/>
                      </a:cubicBezTo>
                      <a:cubicBezTo>
                        <a:pt x="45983" y="41094"/>
                        <a:pt x="45546" y="41088"/>
                        <a:pt x="45189" y="41076"/>
                      </a:cubicBezTo>
                      <a:cubicBezTo>
                        <a:pt x="44735" y="41066"/>
                        <a:pt x="44382" y="41041"/>
                        <a:pt x="43989" y="41041"/>
                      </a:cubicBezTo>
                      <a:cubicBezTo>
                        <a:pt x="43756" y="41041"/>
                        <a:pt x="43510" y="41050"/>
                        <a:pt x="43220" y="41076"/>
                      </a:cubicBezTo>
                      <a:cubicBezTo>
                        <a:pt x="42762" y="41123"/>
                        <a:pt x="42436" y="41178"/>
                        <a:pt x="42181" y="41178"/>
                      </a:cubicBezTo>
                      <a:cubicBezTo>
                        <a:pt x="42002" y="41178"/>
                        <a:pt x="41859" y="41151"/>
                        <a:pt x="41728" y="41076"/>
                      </a:cubicBezTo>
                      <a:cubicBezTo>
                        <a:pt x="41419" y="40902"/>
                        <a:pt x="41450" y="40664"/>
                        <a:pt x="40934" y="40481"/>
                      </a:cubicBezTo>
                      <a:cubicBezTo>
                        <a:pt x="40395" y="40306"/>
                        <a:pt x="39863" y="40084"/>
                        <a:pt x="39347" y="39830"/>
                      </a:cubicBezTo>
                      <a:cubicBezTo>
                        <a:pt x="38688" y="39473"/>
                        <a:pt x="37942" y="39235"/>
                        <a:pt x="38220" y="39021"/>
                      </a:cubicBezTo>
                      <a:cubicBezTo>
                        <a:pt x="38506" y="38806"/>
                        <a:pt x="38783" y="38608"/>
                        <a:pt x="38879" y="38417"/>
                      </a:cubicBezTo>
                      <a:cubicBezTo>
                        <a:pt x="38963" y="38256"/>
                        <a:pt x="39400" y="38082"/>
                        <a:pt x="39928" y="38082"/>
                      </a:cubicBezTo>
                      <a:close/>
                      <a:moveTo>
                        <a:pt x="17363" y="38088"/>
                      </a:moveTo>
                      <a:cubicBezTo>
                        <a:pt x="17440" y="38088"/>
                        <a:pt x="17519" y="38092"/>
                        <a:pt x="17598" y="38100"/>
                      </a:cubicBezTo>
                      <a:cubicBezTo>
                        <a:pt x="18209" y="38155"/>
                        <a:pt x="19122" y="38505"/>
                        <a:pt x="20281" y="38520"/>
                      </a:cubicBezTo>
                      <a:cubicBezTo>
                        <a:pt x="20300" y="38521"/>
                        <a:pt x="20319" y="38521"/>
                        <a:pt x="20338" y="38521"/>
                      </a:cubicBezTo>
                      <a:cubicBezTo>
                        <a:pt x="21263" y="38521"/>
                        <a:pt x="22295" y="38372"/>
                        <a:pt x="23056" y="38372"/>
                      </a:cubicBezTo>
                      <a:cubicBezTo>
                        <a:pt x="23238" y="38372"/>
                        <a:pt x="23405" y="38380"/>
                        <a:pt x="23551" y="38401"/>
                      </a:cubicBezTo>
                      <a:cubicBezTo>
                        <a:pt x="24321" y="38520"/>
                        <a:pt x="25178" y="38790"/>
                        <a:pt x="25440" y="39116"/>
                      </a:cubicBezTo>
                      <a:cubicBezTo>
                        <a:pt x="25702" y="39441"/>
                        <a:pt x="25536" y="40171"/>
                        <a:pt x="25059" y="40489"/>
                      </a:cubicBezTo>
                      <a:cubicBezTo>
                        <a:pt x="25012" y="40529"/>
                        <a:pt x="25020" y="40679"/>
                        <a:pt x="25036" y="40870"/>
                      </a:cubicBezTo>
                      <a:cubicBezTo>
                        <a:pt x="25036" y="40870"/>
                        <a:pt x="24932" y="41068"/>
                        <a:pt x="24480" y="41084"/>
                      </a:cubicBezTo>
                      <a:cubicBezTo>
                        <a:pt x="24250" y="41092"/>
                        <a:pt x="23877" y="41096"/>
                        <a:pt x="23472" y="41096"/>
                      </a:cubicBezTo>
                      <a:cubicBezTo>
                        <a:pt x="23067" y="41096"/>
                        <a:pt x="22631" y="41092"/>
                        <a:pt x="22273" y="41084"/>
                      </a:cubicBezTo>
                      <a:cubicBezTo>
                        <a:pt x="21825" y="41074"/>
                        <a:pt x="21470" y="41049"/>
                        <a:pt x="21076" y="41049"/>
                      </a:cubicBezTo>
                      <a:cubicBezTo>
                        <a:pt x="20842" y="41049"/>
                        <a:pt x="20594" y="41058"/>
                        <a:pt x="20305" y="41084"/>
                      </a:cubicBezTo>
                      <a:cubicBezTo>
                        <a:pt x="19845" y="41127"/>
                        <a:pt x="19507" y="41184"/>
                        <a:pt x="19249" y="41184"/>
                      </a:cubicBezTo>
                      <a:cubicBezTo>
                        <a:pt x="19074" y="41184"/>
                        <a:pt x="18936" y="41158"/>
                        <a:pt x="18821" y="41084"/>
                      </a:cubicBezTo>
                      <a:cubicBezTo>
                        <a:pt x="18535" y="40902"/>
                        <a:pt x="18590" y="40672"/>
                        <a:pt x="18098" y="40489"/>
                      </a:cubicBezTo>
                      <a:cubicBezTo>
                        <a:pt x="17582" y="40306"/>
                        <a:pt x="17074" y="40092"/>
                        <a:pt x="16590" y="39830"/>
                      </a:cubicBezTo>
                      <a:cubicBezTo>
                        <a:pt x="15979" y="39481"/>
                        <a:pt x="15257" y="39235"/>
                        <a:pt x="15566" y="39028"/>
                      </a:cubicBezTo>
                      <a:cubicBezTo>
                        <a:pt x="15876" y="38814"/>
                        <a:pt x="16185" y="38616"/>
                        <a:pt x="16304" y="38425"/>
                      </a:cubicBezTo>
                      <a:cubicBezTo>
                        <a:pt x="16408" y="38259"/>
                        <a:pt x="16848" y="38088"/>
                        <a:pt x="17363" y="38088"/>
                      </a:cubicBezTo>
                      <a:close/>
                      <a:moveTo>
                        <a:pt x="62453" y="38082"/>
                      </a:moveTo>
                      <a:cubicBezTo>
                        <a:pt x="62523" y="38082"/>
                        <a:pt x="62594" y="38085"/>
                        <a:pt x="62667" y="38092"/>
                      </a:cubicBezTo>
                      <a:cubicBezTo>
                        <a:pt x="63294" y="38155"/>
                        <a:pt x="64294" y="38505"/>
                        <a:pt x="65453" y="38520"/>
                      </a:cubicBezTo>
                      <a:cubicBezTo>
                        <a:pt x="65472" y="38521"/>
                        <a:pt x="65491" y="38521"/>
                        <a:pt x="65511" y="38521"/>
                      </a:cubicBezTo>
                      <a:cubicBezTo>
                        <a:pt x="66434" y="38521"/>
                        <a:pt x="67430" y="38372"/>
                        <a:pt x="68191" y="38372"/>
                      </a:cubicBezTo>
                      <a:cubicBezTo>
                        <a:pt x="68373" y="38372"/>
                        <a:pt x="68541" y="38380"/>
                        <a:pt x="68692" y="38401"/>
                      </a:cubicBezTo>
                      <a:cubicBezTo>
                        <a:pt x="69494" y="38520"/>
                        <a:pt x="70414" y="38798"/>
                        <a:pt x="70764" y="39116"/>
                      </a:cubicBezTo>
                      <a:lnTo>
                        <a:pt x="70764" y="39124"/>
                      </a:lnTo>
                      <a:cubicBezTo>
                        <a:pt x="71105" y="39449"/>
                        <a:pt x="71129" y="40171"/>
                        <a:pt x="70740" y="40489"/>
                      </a:cubicBezTo>
                      <a:cubicBezTo>
                        <a:pt x="70692" y="40529"/>
                        <a:pt x="70740" y="40679"/>
                        <a:pt x="70811" y="40870"/>
                      </a:cubicBezTo>
                      <a:cubicBezTo>
                        <a:pt x="70811" y="40870"/>
                        <a:pt x="70756" y="41068"/>
                        <a:pt x="70311" y="41084"/>
                      </a:cubicBezTo>
                      <a:cubicBezTo>
                        <a:pt x="70089" y="41092"/>
                        <a:pt x="69720" y="41096"/>
                        <a:pt x="69316" y="41096"/>
                      </a:cubicBezTo>
                      <a:cubicBezTo>
                        <a:pt x="68912" y="41096"/>
                        <a:pt x="68474" y="41092"/>
                        <a:pt x="68112" y="41084"/>
                      </a:cubicBezTo>
                      <a:cubicBezTo>
                        <a:pt x="67659" y="41074"/>
                        <a:pt x="67299" y="41049"/>
                        <a:pt x="66906" y="41049"/>
                      </a:cubicBezTo>
                      <a:cubicBezTo>
                        <a:pt x="66673" y="41049"/>
                        <a:pt x="66427" y="41058"/>
                        <a:pt x="66144" y="41084"/>
                      </a:cubicBezTo>
                      <a:cubicBezTo>
                        <a:pt x="65689" y="41127"/>
                        <a:pt x="65367" y="41184"/>
                        <a:pt x="65109" y="41184"/>
                      </a:cubicBezTo>
                      <a:cubicBezTo>
                        <a:pt x="64934" y="41184"/>
                        <a:pt x="64789" y="41158"/>
                        <a:pt x="64652" y="41084"/>
                      </a:cubicBezTo>
                      <a:cubicBezTo>
                        <a:pt x="64310" y="40902"/>
                        <a:pt x="64318" y="40672"/>
                        <a:pt x="63779" y="40489"/>
                      </a:cubicBezTo>
                      <a:cubicBezTo>
                        <a:pt x="63199" y="40306"/>
                        <a:pt x="62643" y="40092"/>
                        <a:pt x="62096" y="39830"/>
                      </a:cubicBezTo>
                      <a:cubicBezTo>
                        <a:pt x="61397" y="39481"/>
                        <a:pt x="60611" y="39235"/>
                        <a:pt x="60865" y="39028"/>
                      </a:cubicBezTo>
                      <a:cubicBezTo>
                        <a:pt x="61119" y="38814"/>
                        <a:pt x="61373" y="38616"/>
                        <a:pt x="61445" y="38425"/>
                      </a:cubicBezTo>
                      <a:cubicBezTo>
                        <a:pt x="61508" y="38257"/>
                        <a:pt x="61924" y="38082"/>
                        <a:pt x="62453" y="38082"/>
                      </a:cubicBezTo>
                      <a:close/>
                      <a:moveTo>
                        <a:pt x="50548" y="39446"/>
                      </a:moveTo>
                      <a:cubicBezTo>
                        <a:pt x="50820" y="39446"/>
                        <a:pt x="51037" y="39487"/>
                        <a:pt x="51142" y="39568"/>
                      </a:cubicBezTo>
                      <a:cubicBezTo>
                        <a:pt x="51380" y="39751"/>
                        <a:pt x="51388" y="40497"/>
                        <a:pt x="51388" y="40497"/>
                      </a:cubicBezTo>
                      <a:cubicBezTo>
                        <a:pt x="51460" y="40997"/>
                        <a:pt x="50626" y="40997"/>
                        <a:pt x="50451" y="41235"/>
                      </a:cubicBezTo>
                      <a:cubicBezTo>
                        <a:pt x="50412" y="41275"/>
                        <a:pt x="50380" y="41338"/>
                        <a:pt x="50348" y="41394"/>
                      </a:cubicBezTo>
                      <a:cubicBezTo>
                        <a:pt x="50315" y="41441"/>
                        <a:pt x="50176" y="41460"/>
                        <a:pt x="49985" y="41460"/>
                      </a:cubicBezTo>
                      <a:cubicBezTo>
                        <a:pt x="49627" y="41460"/>
                        <a:pt x="49087" y="41392"/>
                        <a:pt x="48729" y="41314"/>
                      </a:cubicBezTo>
                      <a:cubicBezTo>
                        <a:pt x="48173" y="41187"/>
                        <a:pt x="48110" y="40918"/>
                        <a:pt x="48340" y="40489"/>
                      </a:cubicBezTo>
                      <a:cubicBezTo>
                        <a:pt x="48340" y="40489"/>
                        <a:pt x="48523" y="39917"/>
                        <a:pt x="49285" y="39663"/>
                      </a:cubicBezTo>
                      <a:cubicBezTo>
                        <a:pt x="49720" y="39518"/>
                        <a:pt x="50184" y="39446"/>
                        <a:pt x="50548" y="39446"/>
                      </a:cubicBezTo>
                      <a:close/>
                      <a:moveTo>
                        <a:pt x="5126" y="39446"/>
                      </a:moveTo>
                      <a:cubicBezTo>
                        <a:pt x="5398" y="39446"/>
                        <a:pt x="5602" y="39487"/>
                        <a:pt x="5684" y="39568"/>
                      </a:cubicBezTo>
                      <a:cubicBezTo>
                        <a:pt x="5874" y="39751"/>
                        <a:pt x="5692" y="40497"/>
                        <a:pt x="5692" y="40497"/>
                      </a:cubicBezTo>
                      <a:cubicBezTo>
                        <a:pt x="5636" y="40997"/>
                        <a:pt x="4811" y="40997"/>
                        <a:pt x="4573" y="41235"/>
                      </a:cubicBezTo>
                      <a:cubicBezTo>
                        <a:pt x="4525" y="41283"/>
                        <a:pt x="4470" y="41338"/>
                        <a:pt x="4422" y="41402"/>
                      </a:cubicBezTo>
                      <a:cubicBezTo>
                        <a:pt x="4379" y="41444"/>
                        <a:pt x="4243" y="41462"/>
                        <a:pt x="4062" y="41462"/>
                      </a:cubicBezTo>
                      <a:cubicBezTo>
                        <a:pt x="3703" y="41462"/>
                        <a:pt x="3166" y="41394"/>
                        <a:pt x="2819" y="41314"/>
                      </a:cubicBezTo>
                      <a:cubicBezTo>
                        <a:pt x="2303" y="41187"/>
                        <a:pt x="2311" y="40918"/>
                        <a:pt x="2652" y="40489"/>
                      </a:cubicBezTo>
                      <a:cubicBezTo>
                        <a:pt x="2652" y="40489"/>
                        <a:pt x="2977" y="39917"/>
                        <a:pt x="3803" y="39663"/>
                      </a:cubicBezTo>
                      <a:cubicBezTo>
                        <a:pt x="4279" y="39518"/>
                        <a:pt x="4763" y="39446"/>
                        <a:pt x="5126" y="39446"/>
                      </a:cubicBezTo>
                      <a:close/>
                      <a:moveTo>
                        <a:pt x="27846" y="39452"/>
                      </a:moveTo>
                      <a:cubicBezTo>
                        <a:pt x="28113" y="39452"/>
                        <a:pt x="28318" y="39491"/>
                        <a:pt x="28409" y="39568"/>
                      </a:cubicBezTo>
                      <a:cubicBezTo>
                        <a:pt x="28631" y="39751"/>
                        <a:pt x="28536" y="40497"/>
                        <a:pt x="28536" y="40497"/>
                      </a:cubicBezTo>
                      <a:cubicBezTo>
                        <a:pt x="28544" y="41005"/>
                        <a:pt x="27718" y="41005"/>
                        <a:pt x="27512" y="41243"/>
                      </a:cubicBezTo>
                      <a:cubicBezTo>
                        <a:pt x="27472" y="41283"/>
                        <a:pt x="27425" y="41338"/>
                        <a:pt x="27385" y="41402"/>
                      </a:cubicBezTo>
                      <a:cubicBezTo>
                        <a:pt x="27346" y="41449"/>
                        <a:pt x="27205" y="41468"/>
                        <a:pt x="27014" y="41468"/>
                      </a:cubicBezTo>
                      <a:cubicBezTo>
                        <a:pt x="26654" y="41468"/>
                        <a:pt x="26121" y="41400"/>
                        <a:pt x="25774" y="41322"/>
                      </a:cubicBezTo>
                      <a:cubicBezTo>
                        <a:pt x="25234" y="41195"/>
                        <a:pt x="25210" y="40926"/>
                        <a:pt x="25496" y="40497"/>
                      </a:cubicBezTo>
                      <a:cubicBezTo>
                        <a:pt x="25496" y="40489"/>
                        <a:pt x="25750" y="39917"/>
                        <a:pt x="26544" y="39663"/>
                      </a:cubicBezTo>
                      <a:lnTo>
                        <a:pt x="26544" y="39671"/>
                      </a:lnTo>
                      <a:cubicBezTo>
                        <a:pt x="27002" y="39525"/>
                        <a:pt x="27481" y="39452"/>
                        <a:pt x="27846" y="39452"/>
                      </a:cubicBezTo>
                      <a:close/>
                      <a:moveTo>
                        <a:pt x="59786" y="39071"/>
                      </a:moveTo>
                      <a:cubicBezTo>
                        <a:pt x="59879" y="39071"/>
                        <a:pt x="60093" y="39103"/>
                        <a:pt x="60445" y="39330"/>
                      </a:cubicBezTo>
                      <a:cubicBezTo>
                        <a:pt x="60929" y="39648"/>
                        <a:pt x="61469" y="39846"/>
                        <a:pt x="62191" y="40124"/>
                      </a:cubicBezTo>
                      <a:cubicBezTo>
                        <a:pt x="62572" y="40267"/>
                        <a:pt x="62961" y="40394"/>
                        <a:pt x="63358" y="40497"/>
                      </a:cubicBezTo>
                      <a:cubicBezTo>
                        <a:pt x="63358" y="40497"/>
                        <a:pt x="64183" y="40711"/>
                        <a:pt x="64167" y="41156"/>
                      </a:cubicBezTo>
                      <a:cubicBezTo>
                        <a:pt x="64152" y="41600"/>
                        <a:pt x="63477" y="41672"/>
                        <a:pt x="62739" y="41672"/>
                      </a:cubicBezTo>
                      <a:cubicBezTo>
                        <a:pt x="62008" y="41672"/>
                        <a:pt x="61016" y="41672"/>
                        <a:pt x="60802" y="41616"/>
                      </a:cubicBezTo>
                      <a:cubicBezTo>
                        <a:pt x="60556" y="41545"/>
                        <a:pt x="60302" y="41513"/>
                        <a:pt x="60048" y="41513"/>
                      </a:cubicBezTo>
                      <a:cubicBezTo>
                        <a:pt x="59492" y="41521"/>
                        <a:pt x="58937" y="41561"/>
                        <a:pt x="58381" y="41624"/>
                      </a:cubicBezTo>
                      <a:cubicBezTo>
                        <a:pt x="58381" y="41624"/>
                        <a:pt x="58373" y="41624"/>
                        <a:pt x="58360" y="41624"/>
                      </a:cubicBezTo>
                      <a:cubicBezTo>
                        <a:pt x="58267" y="41624"/>
                        <a:pt x="57893" y="41618"/>
                        <a:pt x="57865" y="41521"/>
                      </a:cubicBezTo>
                      <a:cubicBezTo>
                        <a:pt x="57833" y="41402"/>
                        <a:pt x="57881" y="41291"/>
                        <a:pt x="58071" y="41148"/>
                      </a:cubicBezTo>
                      <a:cubicBezTo>
                        <a:pt x="58254" y="41005"/>
                        <a:pt x="58445" y="40616"/>
                        <a:pt x="58484" y="40489"/>
                      </a:cubicBezTo>
                      <a:cubicBezTo>
                        <a:pt x="58587" y="40179"/>
                        <a:pt x="58651" y="39854"/>
                        <a:pt x="58651" y="39529"/>
                      </a:cubicBezTo>
                      <a:cubicBezTo>
                        <a:pt x="58675" y="39155"/>
                        <a:pt x="59730" y="39076"/>
                        <a:pt x="59730" y="39076"/>
                      </a:cubicBezTo>
                      <a:cubicBezTo>
                        <a:pt x="59730" y="39076"/>
                        <a:pt x="59749" y="39071"/>
                        <a:pt x="59786" y="39071"/>
                      </a:cubicBezTo>
                      <a:close/>
                      <a:moveTo>
                        <a:pt x="14464" y="39069"/>
                      </a:moveTo>
                      <a:cubicBezTo>
                        <a:pt x="14560" y="39069"/>
                        <a:pt x="14761" y="39104"/>
                        <a:pt x="15042" y="39330"/>
                      </a:cubicBezTo>
                      <a:cubicBezTo>
                        <a:pt x="15447" y="39648"/>
                        <a:pt x="15939" y="39846"/>
                        <a:pt x="16590" y="40124"/>
                      </a:cubicBezTo>
                      <a:cubicBezTo>
                        <a:pt x="16939" y="40267"/>
                        <a:pt x="17297" y="40394"/>
                        <a:pt x="17662" y="40497"/>
                      </a:cubicBezTo>
                      <a:cubicBezTo>
                        <a:pt x="17662" y="40497"/>
                        <a:pt x="18432" y="40711"/>
                        <a:pt x="18297" y="41156"/>
                      </a:cubicBezTo>
                      <a:cubicBezTo>
                        <a:pt x="18175" y="41581"/>
                        <a:pt x="17522" y="41672"/>
                        <a:pt x="16826" y="41672"/>
                      </a:cubicBezTo>
                      <a:cubicBezTo>
                        <a:pt x="16795" y="41672"/>
                        <a:pt x="16764" y="41672"/>
                        <a:pt x="16733" y="41672"/>
                      </a:cubicBezTo>
                      <a:cubicBezTo>
                        <a:pt x="16003" y="41672"/>
                        <a:pt x="15011" y="41672"/>
                        <a:pt x="14812" y="41616"/>
                      </a:cubicBezTo>
                      <a:lnTo>
                        <a:pt x="14828" y="41616"/>
                      </a:lnTo>
                      <a:cubicBezTo>
                        <a:pt x="14590" y="41545"/>
                        <a:pt x="14344" y="41513"/>
                        <a:pt x="14098" y="41513"/>
                      </a:cubicBezTo>
                      <a:cubicBezTo>
                        <a:pt x="13534" y="41521"/>
                        <a:pt x="12963" y="41561"/>
                        <a:pt x="12407" y="41624"/>
                      </a:cubicBezTo>
                      <a:cubicBezTo>
                        <a:pt x="12407" y="41624"/>
                        <a:pt x="12400" y="41624"/>
                        <a:pt x="12388" y="41624"/>
                      </a:cubicBezTo>
                      <a:cubicBezTo>
                        <a:pt x="12298" y="41624"/>
                        <a:pt x="11914" y="41618"/>
                        <a:pt x="11907" y="41513"/>
                      </a:cubicBezTo>
                      <a:cubicBezTo>
                        <a:pt x="11899" y="41402"/>
                        <a:pt x="11986" y="41291"/>
                        <a:pt x="12209" y="41148"/>
                      </a:cubicBezTo>
                      <a:cubicBezTo>
                        <a:pt x="12431" y="41005"/>
                        <a:pt x="12725" y="40608"/>
                        <a:pt x="12788" y="40489"/>
                      </a:cubicBezTo>
                      <a:cubicBezTo>
                        <a:pt x="12971" y="40187"/>
                        <a:pt x="13113" y="39870"/>
                        <a:pt x="13209" y="39529"/>
                      </a:cubicBezTo>
                      <a:cubicBezTo>
                        <a:pt x="13328" y="39155"/>
                        <a:pt x="14399" y="39076"/>
                        <a:pt x="14399" y="39076"/>
                      </a:cubicBezTo>
                      <a:cubicBezTo>
                        <a:pt x="14399" y="39076"/>
                        <a:pt x="14421" y="39069"/>
                        <a:pt x="14464" y="39069"/>
                      </a:cubicBezTo>
                      <a:close/>
                      <a:moveTo>
                        <a:pt x="37135" y="39069"/>
                      </a:moveTo>
                      <a:cubicBezTo>
                        <a:pt x="37232" y="39069"/>
                        <a:pt x="37437" y="39103"/>
                        <a:pt x="37744" y="39322"/>
                      </a:cubicBezTo>
                      <a:cubicBezTo>
                        <a:pt x="38188" y="39648"/>
                        <a:pt x="38704" y="39846"/>
                        <a:pt x="39395" y="40116"/>
                      </a:cubicBezTo>
                      <a:cubicBezTo>
                        <a:pt x="39760" y="40267"/>
                        <a:pt x="40133" y="40394"/>
                        <a:pt x="40514" y="40497"/>
                      </a:cubicBezTo>
                      <a:cubicBezTo>
                        <a:pt x="40514" y="40497"/>
                        <a:pt x="41307" y="40711"/>
                        <a:pt x="41236" y="41156"/>
                      </a:cubicBezTo>
                      <a:cubicBezTo>
                        <a:pt x="41168" y="41581"/>
                        <a:pt x="40532" y="41672"/>
                        <a:pt x="39830" y="41672"/>
                      </a:cubicBezTo>
                      <a:cubicBezTo>
                        <a:pt x="39799" y="41672"/>
                        <a:pt x="39767" y="41672"/>
                        <a:pt x="39736" y="41672"/>
                      </a:cubicBezTo>
                      <a:cubicBezTo>
                        <a:pt x="39006" y="41672"/>
                        <a:pt x="38013" y="41672"/>
                        <a:pt x="37807" y="41616"/>
                      </a:cubicBezTo>
                      <a:lnTo>
                        <a:pt x="37815" y="41616"/>
                      </a:lnTo>
                      <a:cubicBezTo>
                        <a:pt x="37577" y="41545"/>
                        <a:pt x="37323" y="41513"/>
                        <a:pt x="37077" y="41513"/>
                      </a:cubicBezTo>
                      <a:cubicBezTo>
                        <a:pt x="36513" y="41521"/>
                        <a:pt x="35950" y="41561"/>
                        <a:pt x="35394" y="41624"/>
                      </a:cubicBezTo>
                      <a:cubicBezTo>
                        <a:pt x="35394" y="41624"/>
                        <a:pt x="35387" y="41624"/>
                        <a:pt x="35375" y="41624"/>
                      </a:cubicBezTo>
                      <a:cubicBezTo>
                        <a:pt x="35286" y="41624"/>
                        <a:pt x="34907" y="41618"/>
                        <a:pt x="34886" y="41513"/>
                      </a:cubicBezTo>
                      <a:cubicBezTo>
                        <a:pt x="34870" y="41402"/>
                        <a:pt x="34934" y="41291"/>
                        <a:pt x="35140" y="41148"/>
                      </a:cubicBezTo>
                      <a:cubicBezTo>
                        <a:pt x="35346" y="41005"/>
                        <a:pt x="35585" y="40608"/>
                        <a:pt x="35640" y="40489"/>
                      </a:cubicBezTo>
                      <a:cubicBezTo>
                        <a:pt x="35783" y="40187"/>
                        <a:pt x="35878" y="39862"/>
                        <a:pt x="35926" y="39529"/>
                      </a:cubicBezTo>
                      <a:cubicBezTo>
                        <a:pt x="35997" y="39155"/>
                        <a:pt x="37069" y="39076"/>
                        <a:pt x="37069" y="39076"/>
                      </a:cubicBezTo>
                      <a:cubicBezTo>
                        <a:pt x="37069" y="39076"/>
                        <a:pt x="37091" y="39069"/>
                        <a:pt x="37135" y="39069"/>
                      </a:cubicBezTo>
                      <a:close/>
                      <a:moveTo>
                        <a:pt x="51436" y="37846"/>
                      </a:moveTo>
                      <a:cubicBezTo>
                        <a:pt x="51742" y="37846"/>
                        <a:pt x="52068" y="37896"/>
                        <a:pt x="52388" y="37989"/>
                      </a:cubicBezTo>
                      <a:cubicBezTo>
                        <a:pt x="53269" y="38243"/>
                        <a:pt x="53515" y="38346"/>
                        <a:pt x="55150" y="38441"/>
                      </a:cubicBezTo>
                      <a:cubicBezTo>
                        <a:pt x="56794" y="38536"/>
                        <a:pt x="57802" y="38687"/>
                        <a:pt x="58079" y="39044"/>
                      </a:cubicBezTo>
                      <a:cubicBezTo>
                        <a:pt x="58357" y="39394"/>
                        <a:pt x="58254" y="40481"/>
                        <a:pt x="58254" y="40481"/>
                      </a:cubicBezTo>
                      <a:cubicBezTo>
                        <a:pt x="58198" y="40743"/>
                        <a:pt x="58071" y="40981"/>
                        <a:pt x="57889" y="41180"/>
                      </a:cubicBezTo>
                      <a:cubicBezTo>
                        <a:pt x="57579" y="41489"/>
                        <a:pt x="57048" y="41759"/>
                        <a:pt x="56563" y="41902"/>
                      </a:cubicBezTo>
                      <a:lnTo>
                        <a:pt x="56571" y="41902"/>
                      </a:lnTo>
                      <a:cubicBezTo>
                        <a:pt x="56444" y="41926"/>
                        <a:pt x="56317" y="41957"/>
                        <a:pt x="56190" y="41997"/>
                      </a:cubicBezTo>
                      <a:cubicBezTo>
                        <a:pt x="55762" y="42156"/>
                        <a:pt x="55801" y="42283"/>
                        <a:pt x="55230" y="42362"/>
                      </a:cubicBezTo>
                      <a:cubicBezTo>
                        <a:pt x="54698" y="42437"/>
                        <a:pt x="54294" y="42498"/>
                        <a:pt x="53923" y="42498"/>
                      </a:cubicBezTo>
                      <a:cubicBezTo>
                        <a:pt x="53901" y="42498"/>
                        <a:pt x="53879" y="42498"/>
                        <a:pt x="53857" y="42497"/>
                      </a:cubicBezTo>
                      <a:lnTo>
                        <a:pt x="53865" y="42497"/>
                      </a:lnTo>
                      <a:cubicBezTo>
                        <a:pt x="53841" y="42497"/>
                        <a:pt x="53817" y="42489"/>
                        <a:pt x="53793" y="42489"/>
                      </a:cubicBezTo>
                      <a:cubicBezTo>
                        <a:pt x="52904" y="42402"/>
                        <a:pt x="51499" y="42473"/>
                        <a:pt x="50991" y="42307"/>
                      </a:cubicBezTo>
                      <a:cubicBezTo>
                        <a:pt x="50475" y="42132"/>
                        <a:pt x="50221" y="41830"/>
                        <a:pt x="50745" y="41394"/>
                      </a:cubicBezTo>
                      <a:cubicBezTo>
                        <a:pt x="51269" y="40957"/>
                        <a:pt x="51880" y="41076"/>
                        <a:pt x="51737" y="40481"/>
                      </a:cubicBezTo>
                      <a:cubicBezTo>
                        <a:pt x="51737" y="40481"/>
                        <a:pt x="51602" y="40076"/>
                        <a:pt x="51674" y="39767"/>
                      </a:cubicBezTo>
                      <a:cubicBezTo>
                        <a:pt x="51753" y="39457"/>
                        <a:pt x="51531" y="39370"/>
                        <a:pt x="51182" y="39259"/>
                      </a:cubicBezTo>
                      <a:cubicBezTo>
                        <a:pt x="50832" y="39148"/>
                        <a:pt x="49713" y="38917"/>
                        <a:pt x="50150" y="38354"/>
                      </a:cubicBezTo>
                      <a:cubicBezTo>
                        <a:pt x="50428" y="38000"/>
                        <a:pt x="50902" y="37846"/>
                        <a:pt x="51436" y="37846"/>
                      </a:cubicBezTo>
                      <a:close/>
                      <a:moveTo>
                        <a:pt x="28937" y="37846"/>
                      </a:moveTo>
                      <a:cubicBezTo>
                        <a:pt x="29241" y="37846"/>
                        <a:pt x="29557" y="37897"/>
                        <a:pt x="29862" y="37989"/>
                      </a:cubicBezTo>
                      <a:cubicBezTo>
                        <a:pt x="30703" y="38243"/>
                        <a:pt x="30941" y="38354"/>
                        <a:pt x="32568" y="38441"/>
                      </a:cubicBezTo>
                      <a:cubicBezTo>
                        <a:pt x="34188" y="38536"/>
                        <a:pt x="35188" y="38695"/>
                        <a:pt x="35418" y="39044"/>
                      </a:cubicBezTo>
                      <a:cubicBezTo>
                        <a:pt x="35648" y="39394"/>
                        <a:pt x="35402" y="40489"/>
                        <a:pt x="35402" y="40489"/>
                      </a:cubicBezTo>
                      <a:cubicBezTo>
                        <a:pt x="35315" y="40751"/>
                        <a:pt x="35156" y="40989"/>
                        <a:pt x="34942" y="41172"/>
                      </a:cubicBezTo>
                      <a:cubicBezTo>
                        <a:pt x="34600" y="41481"/>
                        <a:pt x="34029" y="41759"/>
                        <a:pt x="33529" y="41902"/>
                      </a:cubicBezTo>
                      <a:lnTo>
                        <a:pt x="33545" y="41902"/>
                      </a:lnTo>
                      <a:cubicBezTo>
                        <a:pt x="33410" y="41926"/>
                        <a:pt x="33275" y="41957"/>
                        <a:pt x="33148" y="42005"/>
                      </a:cubicBezTo>
                      <a:cubicBezTo>
                        <a:pt x="32695" y="42156"/>
                        <a:pt x="32719" y="42283"/>
                        <a:pt x="32140" y="42362"/>
                      </a:cubicBezTo>
                      <a:cubicBezTo>
                        <a:pt x="31571" y="42441"/>
                        <a:pt x="31144" y="42504"/>
                        <a:pt x="30757" y="42505"/>
                      </a:cubicBezTo>
                      <a:lnTo>
                        <a:pt x="30757" y="42505"/>
                      </a:lnTo>
                      <a:cubicBezTo>
                        <a:pt x="30734" y="42505"/>
                        <a:pt x="30710" y="42497"/>
                        <a:pt x="30687" y="42497"/>
                      </a:cubicBezTo>
                      <a:cubicBezTo>
                        <a:pt x="29806" y="42402"/>
                        <a:pt x="28393" y="42473"/>
                        <a:pt x="27909" y="42307"/>
                      </a:cubicBezTo>
                      <a:cubicBezTo>
                        <a:pt x="27417" y="42140"/>
                        <a:pt x="27195" y="41830"/>
                        <a:pt x="27782" y="41394"/>
                      </a:cubicBezTo>
                      <a:cubicBezTo>
                        <a:pt x="28361" y="40965"/>
                        <a:pt x="28957" y="41076"/>
                        <a:pt x="28893" y="40489"/>
                      </a:cubicBezTo>
                      <a:cubicBezTo>
                        <a:pt x="28893" y="40489"/>
                        <a:pt x="28806" y="40076"/>
                        <a:pt x="28925" y="39775"/>
                      </a:cubicBezTo>
                      <a:cubicBezTo>
                        <a:pt x="29036" y="39465"/>
                        <a:pt x="28822" y="39378"/>
                        <a:pt x="28496" y="39267"/>
                      </a:cubicBezTo>
                      <a:cubicBezTo>
                        <a:pt x="28163" y="39155"/>
                        <a:pt x="27068" y="38917"/>
                        <a:pt x="27576" y="38362"/>
                      </a:cubicBezTo>
                      <a:cubicBezTo>
                        <a:pt x="27905" y="38002"/>
                        <a:pt x="28401" y="37846"/>
                        <a:pt x="28937" y="37846"/>
                      </a:cubicBezTo>
                      <a:close/>
                      <a:moveTo>
                        <a:pt x="6435" y="37854"/>
                      </a:moveTo>
                      <a:cubicBezTo>
                        <a:pt x="6740" y="37854"/>
                        <a:pt x="7054" y="37904"/>
                        <a:pt x="7351" y="37997"/>
                      </a:cubicBezTo>
                      <a:cubicBezTo>
                        <a:pt x="8160" y="38251"/>
                        <a:pt x="8383" y="38354"/>
                        <a:pt x="9994" y="38449"/>
                      </a:cubicBezTo>
                      <a:cubicBezTo>
                        <a:pt x="11605" y="38544"/>
                        <a:pt x="12582" y="38695"/>
                        <a:pt x="12772" y="39052"/>
                      </a:cubicBezTo>
                      <a:cubicBezTo>
                        <a:pt x="12963" y="39402"/>
                        <a:pt x="12574" y="40489"/>
                        <a:pt x="12574" y="40489"/>
                      </a:cubicBezTo>
                      <a:cubicBezTo>
                        <a:pt x="12447" y="40759"/>
                        <a:pt x="12256" y="40989"/>
                        <a:pt x="12026" y="41172"/>
                      </a:cubicBezTo>
                      <a:cubicBezTo>
                        <a:pt x="11574" y="41505"/>
                        <a:pt x="11058" y="41759"/>
                        <a:pt x="10518" y="41902"/>
                      </a:cubicBezTo>
                      <a:cubicBezTo>
                        <a:pt x="10383" y="41926"/>
                        <a:pt x="10248" y="41957"/>
                        <a:pt x="10113" y="42005"/>
                      </a:cubicBezTo>
                      <a:cubicBezTo>
                        <a:pt x="9645" y="42156"/>
                        <a:pt x="9645" y="42283"/>
                        <a:pt x="9065" y="42362"/>
                      </a:cubicBezTo>
                      <a:cubicBezTo>
                        <a:pt x="8481" y="42441"/>
                        <a:pt x="8046" y="42504"/>
                        <a:pt x="7659" y="42505"/>
                      </a:cubicBezTo>
                      <a:lnTo>
                        <a:pt x="7659" y="42505"/>
                      </a:lnTo>
                      <a:cubicBezTo>
                        <a:pt x="7636" y="42505"/>
                        <a:pt x="7612" y="42497"/>
                        <a:pt x="7589" y="42497"/>
                      </a:cubicBezTo>
                      <a:cubicBezTo>
                        <a:pt x="6716" y="42410"/>
                        <a:pt x="5295" y="42481"/>
                        <a:pt x="4827" y="42315"/>
                      </a:cubicBezTo>
                      <a:cubicBezTo>
                        <a:pt x="4358" y="42140"/>
                        <a:pt x="4184" y="41838"/>
                        <a:pt x="4819" y="41402"/>
                      </a:cubicBezTo>
                      <a:cubicBezTo>
                        <a:pt x="5462" y="40965"/>
                        <a:pt x="6041" y="41084"/>
                        <a:pt x="6049" y="40489"/>
                      </a:cubicBezTo>
                      <a:cubicBezTo>
                        <a:pt x="6041" y="40243"/>
                        <a:pt x="6081" y="39997"/>
                        <a:pt x="6176" y="39775"/>
                      </a:cubicBezTo>
                      <a:cubicBezTo>
                        <a:pt x="6327" y="39473"/>
                        <a:pt x="6136" y="39378"/>
                        <a:pt x="5811" y="39267"/>
                      </a:cubicBezTo>
                      <a:cubicBezTo>
                        <a:pt x="5493" y="39155"/>
                        <a:pt x="4430" y="38925"/>
                        <a:pt x="5017" y="38362"/>
                      </a:cubicBezTo>
                      <a:cubicBezTo>
                        <a:pt x="5386" y="38008"/>
                        <a:pt x="5899" y="37854"/>
                        <a:pt x="6435" y="37854"/>
                      </a:cubicBezTo>
                      <a:close/>
                      <a:moveTo>
                        <a:pt x="22165" y="41155"/>
                      </a:moveTo>
                      <a:cubicBezTo>
                        <a:pt x="22225" y="41155"/>
                        <a:pt x="22285" y="41155"/>
                        <a:pt x="22345" y="41156"/>
                      </a:cubicBezTo>
                      <a:cubicBezTo>
                        <a:pt x="23932" y="41180"/>
                        <a:pt x="24980" y="41235"/>
                        <a:pt x="25353" y="41330"/>
                      </a:cubicBezTo>
                      <a:cubicBezTo>
                        <a:pt x="25702" y="41426"/>
                        <a:pt x="26060" y="41481"/>
                        <a:pt x="26425" y="41497"/>
                      </a:cubicBezTo>
                      <a:cubicBezTo>
                        <a:pt x="26972" y="41529"/>
                        <a:pt x="27060" y="41751"/>
                        <a:pt x="27068" y="41759"/>
                      </a:cubicBezTo>
                      <a:cubicBezTo>
                        <a:pt x="26853" y="41949"/>
                        <a:pt x="26599" y="42092"/>
                        <a:pt x="26321" y="42156"/>
                      </a:cubicBezTo>
                      <a:cubicBezTo>
                        <a:pt x="25591" y="42330"/>
                        <a:pt x="23901" y="42434"/>
                        <a:pt x="23075" y="42481"/>
                      </a:cubicBezTo>
                      <a:cubicBezTo>
                        <a:pt x="22250" y="42529"/>
                        <a:pt x="21535" y="42529"/>
                        <a:pt x="20599" y="42783"/>
                      </a:cubicBezTo>
                      <a:cubicBezTo>
                        <a:pt x="19662" y="43045"/>
                        <a:pt x="19448" y="43243"/>
                        <a:pt x="18027" y="43291"/>
                      </a:cubicBezTo>
                      <a:cubicBezTo>
                        <a:pt x="17809" y="43298"/>
                        <a:pt x="17607" y="43303"/>
                        <a:pt x="17421" y="43303"/>
                      </a:cubicBezTo>
                      <a:cubicBezTo>
                        <a:pt x="16395" y="43303"/>
                        <a:pt x="15821" y="43167"/>
                        <a:pt x="15519" y="42616"/>
                      </a:cubicBezTo>
                      <a:cubicBezTo>
                        <a:pt x="15431" y="42450"/>
                        <a:pt x="15352" y="42283"/>
                        <a:pt x="15280" y="42116"/>
                      </a:cubicBezTo>
                      <a:cubicBezTo>
                        <a:pt x="15280" y="42116"/>
                        <a:pt x="15233" y="41783"/>
                        <a:pt x="16019" y="41767"/>
                      </a:cubicBezTo>
                      <a:cubicBezTo>
                        <a:pt x="16166" y="41762"/>
                        <a:pt x="16313" y="41762"/>
                        <a:pt x="16458" y="41762"/>
                      </a:cubicBezTo>
                      <a:cubicBezTo>
                        <a:pt x="16552" y="41762"/>
                        <a:pt x="16646" y="41762"/>
                        <a:pt x="16738" y="41762"/>
                      </a:cubicBezTo>
                      <a:cubicBezTo>
                        <a:pt x="17279" y="41762"/>
                        <a:pt x="17801" y="41750"/>
                        <a:pt x="18281" y="41584"/>
                      </a:cubicBezTo>
                      <a:cubicBezTo>
                        <a:pt x="18945" y="41348"/>
                        <a:pt x="20625" y="41155"/>
                        <a:pt x="22165" y="41155"/>
                      </a:cubicBezTo>
                      <a:close/>
                      <a:moveTo>
                        <a:pt x="45096" y="41155"/>
                      </a:moveTo>
                      <a:cubicBezTo>
                        <a:pt x="45156" y="41155"/>
                        <a:pt x="45216" y="41155"/>
                        <a:pt x="45276" y="41156"/>
                      </a:cubicBezTo>
                      <a:cubicBezTo>
                        <a:pt x="46864" y="41172"/>
                        <a:pt x="47911" y="41235"/>
                        <a:pt x="48300" y="41322"/>
                      </a:cubicBezTo>
                      <a:lnTo>
                        <a:pt x="48300" y="41330"/>
                      </a:lnTo>
                      <a:cubicBezTo>
                        <a:pt x="48650" y="41426"/>
                        <a:pt x="49023" y="41481"/>
                        <a:pt x="49388" y="41497"/>
                      </a:cubicBezTo>
                      <a:cubicBezTo>
                        <a:pt x="49936" y="41529"/>
                        <a:pt x="50055" y="41751"/>
                        <a:pt x="50063" y="41759"/>
                      </a:cubicBezTo>
                      <a:cubicBezTo>
                        <a:pt x="49872" y="41957"/>
                        <a:pt x="49634" y="42092"/>
                        <a:pt x="49372" y="42156"/>
                      </a:cubicBezTo>
                      <a:cubicBezTo>
                        <a:pt x="48666" y="42338"/>
                        <a:pt x="46991" y="42442"/>
                        <a:pt x="46165" y="42481"/>
                      </a:cubicBezTo>
                      <a:cubicBezTo>
                        <a:pt x="45340" y="42529"/>
                        <a:pt x="44625" y="42529"/>
                        <a:pt x="43728" y="42791"/>
                      </a:cubicBezTo>
                      <a:cubicBezTo>
                        <a:pt x="42831" y="43045"/>
                        <a:pt x="42641" y="43243"/>
                        <a:pt x="41228" y="43291"/>
                      </a:cubicBezTo>
                      <a:cubicBezTo>
                        <a:pt x="41010" y="43298"/>
                        <a:pt x="40808" y="43303"/>
                        <a:pt x="40621" y="43303"/>
                      </a:cubicBezTo>
                      <a:cubicBezTo>
                        <a:pt x="39593" y="43303"/>
                        <a:pt x="39002" y="43167"/>
                        <a:pt x="38633" y="42616"/>
                      </a:cubicBezTo>
                      <a:cubicBezTo>
                        <a:pt x="38521" y="42457"/>
                        <a:pt x="38418" y="42291"/>
                        <a:pt x="38331" y="42116"/>
                      </a:cubicBezTo>
                      <a:cubicBezTo>
                        <a:pt x="38331" y="42116"/>
                        <a:pt x="38236" y="41791"/>
                        <a:pt x="39029" y="41767"/>
                      </a:cubicBezTo>
                      <a:cubicBezTo>
                        <a:pt x="39182" y="41762"/>
                        <a:pt x="39333" y="41762"/>
                        <a:pt x="39483" y="41762"/>
                      </a:cubicBezTo>
                      <a:cubicBezTo>
                        <a:pt x="39560" y="41762"/>
                        <a:pt x="39637" y="41762"/>
                        <a:pt x="39713" y="41762"/>
                      </a:cubicBezTo>
                      <a:cubicBezTo>
                        <a:pt x="40264" y="41762"/>
                        <a:pt x="40792" y="41751"/>
                        <a:pt x="41260" y="41576"/>
                      </a:cubicBezTo>
                      <a:cubicBezTo>
                        <a:pt x="41894" y="41347"/>
                        <a:pt x="43550" y="41155"/>
                        <a:pt x="45096" y="41155"/>
                      </a:cubicBezTo>
                      <a:close/>
                      <a:moveTo>
                        <a:pt x="27251" y="42120"/>
                      </a:moveTo>
                      <a:cubicBezTo>
                        <a:pt x="27462" y="42120"/>
                        <a:pt x="27322" y="42206"/>
                        <a:pt x="27377" y="42457"/>
                      </a:cubicBezTo>
                      <a:cubicBezTo>
                        <a:pt x="27441" y="42783"/>
                        <a:pt x="27337" y="43077"/>
                        <a:pt x="26933" y="43561"/>
                      </a:cubicBezTo>
                      <a:cubicBezTo>
                        <a:pt x="26528" y="44037"/>
                        <a:pt x="25806" y="44434"/>
                        <a:pt x="25067" y="44736"/>
                      </a:cubicBezTo>
                      <a:cubicBezTo>
                        <a:pt x="24337" y="45037"/>
                        <a:pt x="24766" y="45339"/>
                        <a:pt x="24409" y="45490"/>
                      </a:cubicBezTo>
                      <a:cubicBezTo>
                        <a:pt x="24357" y="45510"/>
                        <a:pt x="24308" y="45519"/>
                        <a:pt x="24262" y="45519"/>
                      </a:cubicBezTo>
                      <a:cubicBezTo>
                        <a:pt x="23980" y="45519"/>
                        <a:pt x="23794" y="45185"/>
                        <a:pt x="23678" y="45021"/>
                      </a:cubicBezTo>
                      <a:cubicBezTo>
                        <a:pt x="23543" y="44823"/>
                        <a:pt x="23488" y="44593"/>
                        <a:pt x="23464" y="44299"/>
                      </a:cubicBezTo>
                      <a:cubicBezTo>
                        <a:pt x="23448" y="43997"/>
                        <a:pt x="23393" y="43942"/>
                        <a:pt x="23281" y="43346"/>
                      </a:cubicBezTo>
                      <a:cubicBezTo>
                        <a:pt x="23162" y="42759"/>
                        <a:pt x="23305" y="42704"/>
                        <a:pt x="24020" y="42545"/>
                      </a:cubicBezTo>
                      <a:cubicBezTo>
                        <a:pt x="24282" y="42481"/>
                        <a:pt x="24694" y="42505"/>
                        <a:pt x="25123" y="42426"/>
                      </a:cubicBezTo>
                      <a:cubicBezTo>
                        <a:pt x="25544" y="42346"/>
                        <a:pt x="26369" y="42203"/>
                        <a:pt x="26964" y="42140"/>
                      </a:cubicBezTo>
                      <a:cubicBezTo>
                        <a:pt x="27099" y="42127"/>
                        <a:pt x="27190" y="42120"/>
                        <a:pt x="27251" y="42120"/>
                      </a:cubicBezTo>
                      <a:close/>
                      <a:moveTo>
                        <a:pt x="50306" y="42126"/>
                      </a:moveTo>
                      <a:cubicBezTo>
                        <a:pt x="50518" y="42126"/>
                        <a:pt x="50389" y="42219"/>
                        <a:pt x="50475" y="42465"/>
                      </a:cubicBezTo>
                      <a:cubicBezTo>
                        <a:pt x="50586" y="42783"/>
                        <a:pt x="50523" y="43077"/>
                        <a:pt x="50174" y="43561"/>
                      </a:cubicBezTo>
                      <a:cubicBezTo>
                        <a:pt x="49832" y="44045"/>
                        <a:pt x="49158" y="44434"/>
                        <a:pt x="48467" y="44736"/>
                      </a:cubicBezTo>
                      <a:cubicBezTo>
                        <a:pt x="47769" y="45045"/>
                        <a:pt x="48237" y="45331"/>
                        <a:pt x="47896" y="45482"/>
                      </a:cubicBezTo>
                      <a:lnTo>
                        <a:pt x="47896" y="45490"/>
                      </a:lnTo>
                      <a:cubicBezTo>
                        <a:pt x="47845" y="45511"/>
                        <a:pt x="47796" y="45521"/>
                        <a:pt x="47748" y="45521"/>
                      </a:cubicBezTo>
                      <a:cubicBezTo>
                        <a:pt x="47466" y="45521"/>
                        <a:pt x="47238" y="45184"/>
                        <a:pt x="47102" y="45021"/>
                      </a:cubicBezTo>
                      <a:cubicBezTo>
                        <a:pt x="46943" y="44807"/>
                        <a:pt x="46840" y="44561"/>
                        <a:pt x="46800" y="44299"/>
                      </a:cubicBezTo>
                      <a:cubicBezTo>
                        <a:pt x="46745" y="44005"/>
                        <a:pt x="46681" y="43942"/>
                        <a:pt x="46491" y="43346"/>
                      </a:cubicBezTo>
                      <a:cubicBezTo>
                        <a:pt x="46300" y="42759"/>
                        <a:pt x="46435" y="42711"/>
                        <a:pt x="47126" y="42545"/>
                      </a:cubicBezTo>
                      <a:cubicBezTo>
                        <a:pt x="47380" y="42481"/>
                        <a:pt x="47800" y="42505"/>
                        <a:pt x="48221" y="42426"/>
                      </a:cubicBezTo>
                      <a:cubicBezTo>
                        <a:pt x="48642" y="42354"/>
                        <a:pt x="49443" y="42203"/>
                        <a:pt x="50023" y="42148"/>
                      </a:cubicBezTo>
                      <a:cubicBezTo>
                        <a:pt x="50155" y="42134"/>
                        <a:pt x="50245" y="42126"/>
                        <a:pt x="50306" y="42126"/>
                      </a:cubicBezTo>
                      <a:close/>
                      <a:moveTo>
                        <a:pt x="36926" y="41614"/>
                      </a:moveTo>
                      <a:cubicBezTo>
                        <a:pt x="36978" y="41614"/>
                        <a:pt x="37028" y="41615"/>
                        <a:pt x="37077" y="41616"/>
                      </a:cubicBezTo>
                      <a:cubicBezTo>
                        <a:pt x="37077" y="41616"/>
                        <a:pt x="37871" y="41656"/>
                        <a:pt x="37982" y="42005"/>
                      </a:cubicBezTo>
                      <a:cubicBezTo>
                        <a:pt x="38093" y="42346"/>
                        <a:pt x="38140" y="42934"/>
                        <a:pt x="38855" y="43354"/>
                      </a:cubicBezTo>
                      <a:cubicBezTo>
                        <a:pt x="39577" y="43783"/>
                        <a:pt x="40299" y="43847"/>
                        <a:pt x="40442" y="44410"/>
                      </a:cubicBezTo>
                      <a:cubicBezTo>
                        <a:pt x="40585" y="44974"/>
                        <a:pt x="40466" y="45545"/>
                        <a:pt x="39275" y="45561"/>
                      </a:cubicBezTo>
                      <a:cubicBezTo>
                        <a:pt x="39214" y="45562"/>
                        <a:pt x="39152" y="45562"/>
                        <a:pt x="39091" y="45562"/>
                      </a:cubicBezTo>
                      <a:cubicBezTo>
                        <a:pt x="38416" y="45562"/>
                        <a:pt x="37746" y="45522"/>
                        <a:pt x="37077" y="45442"/>
                      </a:cubicBezTo>
                      <a:cubicBezTo>
                        <a:pt x="37077" y="45442"/>
                        <a:pt x="35910" y="45347"/>
                        <a:pt x="35132" y="45212"/>
                      </a:cubicBezTo>
                      <a:cubicBezTo>
                        <a:pt x="34354" y="45077"/>
                        <a:pt x="34037" y="44855"/>
                        <a:pt x="34037" y="44855"/>
                      </a:cubicBezTo>
                      <a:lnTo>
                        <a:pt x="34013" y="44831"/>
                      </a:lnTo>
                      <a:cubicBezTo>
                        <a:pt x="33402" y="44521"/>
                        <a:pt x="32973" y="44188"/>
                        <a:pt x="32322" y="43902"/>
                      </a:cubicBezTo>
                      <a:cubicBezTo>
                        <a:pt x="31679" y="43616"/>
                        <a:pt x="31790" y="43466"/>
                        <a:pt x="31925" y="43196"/>
                      </a:cubicBezTo>
                      <a:cubicBezTo>
                        <a:pt x="31957" y="43124"/>
                        <a:pt x="31957" y="43045"/>
                        <a:pt x="31917" y="42989"/>
                      </a:cubicBezTo>
                      <a:cubicBezTo>
                        <a:pt x="31902" y="42854"/>
                        <a:pt x="31973" y="42608"/>
                        <a:pt x="32537" y="42362"/>
                      </a:cubicBezTo>
                      <a:cubicBezTo>
                        <a:pt x="33332" y="42010"/>
                        <a:pt x="35564" y="41614"/>
                        <a:pt x="36926" y="41614"/>
                      </a:cubicBezTo>
                      <a:close/>
                      <a:moveTo>
                        <a:pt x="59913" y="41614"/>
                      </a:moveTo>
                      <a:cubicBezTo>
                        <a:pt x="59965" y="41614"/>
                        <a:pt x="60015" y="41615"/>
                        <a:pt x="60064" y="41616"/>
                      </a:cubicBezTo>
                      <a:cubicBezTo>
                        <a:pt x="60064" y="41616"/>
                        <a:pt x="60865" y="41656"/>
                        <a:pt x="61024" y="42005"/>
                      </a:cubicBezTo>
                      <a:cubicBezTo>
                        <a:pt x="61175" y="42346"/>
                        <a:pt x="61294" y="42942"/>
                        <a:pt x="62072" y="43362"/>
                      </a:cubicBezTo>
                      <a:cubicBezTo>
                        <a:pt x="62850" y="43783"/>
                        <a:pt x="63580" y="43847"/>
                        <a:pt x="63794" y="44410"/>
                      </a:cubicBezTo>
                      <a:cubicBezTo>
                        <a:pt x="64009" y="44974"/>
                        <a:pt x="63961" y="45545"/>
                        <a:pt x="62778" y="45561"/>
                      </a:cubicBezTo>
                      <a:cubicBezTo>
                        <a:pt x="62716" y="45562"/>
                        <a:pt x="62654" y="45562"/>
                        <a:pt x="62592" y="45562"/>
                      </a:cubicBezTo>
                      <a:cubicBezTo>
                        <a:pt x="61909" y="45562"/>
                        <a:pt x="61233" y="45522"/>
                        <a:pt x="60556" y="45442"/>
                      </a:cubicBezTo>
                      <a:cubicBezTo>
                        <a:pt x="60556" y="45442"/>
                        <a:pt x="59381" y="45347"/>
                        <a:pt x="58587" y="45212"/>
                      </a:cubicBezTo>
                      <a:cubicBezTo>
                        <a:pt x="57794" y="45077"/>
                        <a:pt x="57444" y="44855"/>
                        <a:pt x="57444" y="44855"/>
                      </a:cubicBezTo>
                      <a:lnTo>
                        <a:pt x="57413" y="44831"/>
                      </a:lnTo>
                      <a:cubicBezTo>
                        <a:pt x="56770" y="44521"/>
                        <a:pt x="56293" y="44188"/>
                        <a:pt x="55611" y="43902"/>
                      </a:cubicBezTo>
                      <a:cubicBezTo>
                        <a:pt x="54920" y="43616"/>
                        <a:pt x="55016" y="43466"/>
                        <a:pt x="55119" y="43196"/>
                      </a:cubicBezTo>
                      <a:cubicBezTo>
                        <a:pt x="55143" y="43124"/>
                        <a:pt x="55135" y="43045"/>
                        <a:pt x="55087" y="42989"/>
                      </a:cubicBezTo>
                      <a:cubicBezTo>
                        <a:pt x="55055" y="42854"/>
                        <a:pt x="55095" y="42608"/>
                        <a:pt x="55619" y="42362"/>
                      </a:cubicBezTo>
                      <a:cubicBezTo>
                        <a:pt x="56376" y="42010"/>
                        <a:pt x="58555" y="41614"/>
                        <a:pt x="59913" y="41614"/>
                      </a:cubicBezTo>
                      <a:close/>
                      <a:moveTo>
                        <a:pt x="13966" y="41615"/>
                      </a:moveTo>
                      <a:cubicBezTo>
                        <a:pt x="14006" y="41615"/>
                        <a:pt x="14044" y="41615"/>
                        <a:pt x="14082" y="41616"/>
                      </a:cubicBezTo>
                      <a:cubicBezTo>
                        <a:pt x="14082" y="41616"/>
                        <a:pt x="14876" y="41664"/>
                        <a:pt x="14939" y="42005"/>
                      </a:cubicBezTo>
                      <a:cubicBezTo>
                        <a:pt x="15003" y="42354"/>
                        <a:pt x="14979" y="42942"/>
                        <a:pt x="15646" y="43362"/>
                      </a:cubicBezTo>
                      <a:cubicBezTo>
                        <a:pt x="16312" y="43783"/>
                        <a:pt x="17027" y="43854"/>
                        <a:pt x="17090" y="44418"/>
                      </a:cubicBezTo>
                      <a:cubicBezTo>
                        <a:pt x="17162" y="44982"/>
                        <a:pt x="16971" y="45545"/>
                        <a:pt x="15780" y="45561"/>
                      </a:cubicBezTo>
                      <a:cubicBezTo>
                        <a:pt x="15676" y="45563"/>
                        <a:pt x="15572" y="45564"/>
                        <a:pt x="15468" y="45564"/>
                      </a:cubicBezTo>
                      <a:cubicBezTo>
                        <a:pt x="14842" y="45564"/>
                        <a:pt x="14217" y="45524"/>
                        <a:pt x="13598" y="45442"/>
                      </a:cubicBezTo>
                      <a:cubicBezTo>
                        <a:pt x="13598" y="45442"/>
                        <a:pt x="12439" y="45355"/>
                        <a:pt x="11677" y="45212"/>
                      </a:cubicBezTo>
                      <a:cubicBezTo>
                        <a:pt x="10923" y="45077"/>
                        <a:pt x="10637" y="44855"/>
                        <a:pt x="10637" y="44855"/>
                      </a:cubicBezTo>
                      <a:lnTo>
                        <a:pt x="10605" y="44839"/>
                      </a:lnTo>
                      <a:cubicBezTo>
                        <a:pt x="10042" y="44521"/>
                        <a:pt x="9653" y="44188"/>
                        <a:pt x="9042" y="43902"/>
                      </a:cubicBezTo>
                      <a:cubicBezTo>
                        <a:pt x="8430" y="43624"/>
                        <a:pt x="8565" y="43473"/>
                        <a:pt x="8732" y="43196"/>
                      </a:cubicBezTo>
                      <a:lnTo>
                        <a:pt x="8740" y="43196"/>
                      </a:lnTo>
                      <a:cubicBezTo>
                        <a:pt x="8780" y="43140"/>
                        <a:pt x="8788" y="43061"/>
                        <a:pt x="8756" y="42989"/>
                      </a:cubicBezTo>
                      <a:cubicBezTo>
                        <a:pt x="8756" y="42854"/>
                        <a:pt x="8859" y="42608"/>
                        <a:pt x="9446" y="42362"/>
                      </a:cubicBezTo>
                      <a:cubicBezTo>
                        <a:pt x="10303" y="42007"/>
                        <a:pt x="12613" y="41615"/>
                        <a:pt x="13966" y="41615"/>
                      </a:cubicBezTo>
                      <a:close/>
                      <a:moveTo>
                        <a:pt x="22056" y="42840"/>
                      </a:moveTo>
                      <a:cubicBezTo>
                        <a:pt x="22329" y="42840"/>
                        <a:pt x="22527" y="42890"/>
                        <a:pt x="22758" y="42989"/>
                      </a:cubicBezTo>
                      <a:cubicBezTo>
                        <a:pt x="23226" y="43188"/>
                        <a:pt x="23083" y="43831"/>
                        <a:pt x="22972" y="44124"/>
                      </a:cubicBezTo>
                      <a:cubicBezTo>
                        <a:pt x="22861" y="44410"/>
                        <a:pt x="23194" y="44466"/>
                        <a:pt x="23305" y="44783"/>
                      </a:cubicBezTo>
                      <a:cubicBezTo>
                        <a:pt x="23408" y="45101"/>
                        <a:pt x="23607" y="45601"/>
                        <a:pt x="24035" y="45767"/>
                      </a:cubicBezTo>
                      <a:cubicBezTo>
                        <a:pt x="24464" y="45942"/>
                        <a:pt x="25123" y="46394"/>
                        <a:pt x="25266" y="46760"/>
                      </a:cubicBezTo>
                      <a:cubicBezTo>
                        <a:pt x="25401" y="47125"/>
                        <a:pt x="24885" y="47545"/>
                        <a:pt x="23877" y="47712"/>
                      </a:cubicBezTo>
                      <a:cubicBezTo>
                        <a:pt x="23624" y="47753"/>
                        <a:pt x="23359" y="47772"/>
                        <a:pt x="23085" y="47772"/>
                      </a:cubicBezTo>
                      <a:cubicBezTo>
                        <a:pt x="22255" y="47772"/>
                        <a:pt x="21343" y="47599"/>
                        <a:pt x="20448" y="47355"/>
                      </a:cubicBezTo>
                      <a:cubicBezTo>
                        <a:pt x="19471" y="47095"/>
                        <a:pt x="19066" y="47010"/>
                        <a:pt x="18335" y="47010"/>
                      </a:cubicBezTo>
                      <a:cubicBezTo>
                        <a:pt x="18174" y="47010"/>
                        <a:pt x="17998" y="47014"/>
                        <a:pt x="17797" y="47022"/>
                      </a:cubicBezTo>
                      <a:cubicBezTo>
                        <a:pt x="17588" y="47027"/>
                        <a:pt x="17389" y="47032"/>
                        <a:pt x="17198" y="47032"/>
                      </a:cubicBezTo>
                      <a:cubicBezTo>
                        <a:pt x="16368" y="47032"/>
                        <a:pt x="15701" y="46951"/>
                        <a:pt x="15217" y="46577"/>
                      </a:cubicBezTo>
                      <a:cubicBezTo>
                        <a:pt x="14622" y="46117"/>
                        <a:pt x="15082" y="45958"/>
                        <a:pt x="15860" y="45783"/>
                      </a:cubicBezTo>
                      <a:cubicBezTo>
                        <a:pt x="16630" y="45601"/>
                        <a:pt x="17090" y="45529"/>
                        <a:pt x="17249" y="45164"/>
                      </a:cubicBezTo>
                      <a:cubicBezTo>
                        <a:pt x="17392" y="44799"/>
                        <a:pt x="17392" y="44386"/>
                        <a:pt x="17241" y="44021"/>
                      </a:cubicBezTo>
                      <a:lnTo>
                        <a:pt x="17241" y="44029"/>
                      </a:lnTo>
                      <a:cubicBezTo>
                        <a:pt x="17106" y="43696"/>
                        <a:pt x="17408" y="43553"/>
                        <a:pt x="17971" y="43473"/>
                      </a:cubicBezTo>
                      <a:cubicBezTo>
                        <a:pt x="18186" y="43442"/>
                        <a:pt x="18527" y="43450"/>
                        <a:pt x="18908" y="43410"/>
                      </a:cubicBezTo>
                      <a:cubicBezTo>
                        <a:pt x="19289" y="43378"/>
                        <a:pt x="19844" y="43180"/>
                        <a:pt x="20908" y="42989"/>
                      </a:cubicBezTo>
                      <a:cubicBezTo>
                        <a:pt x="21436" y="42890"/>
                        <a:pt x="21783" y="42840"/>
                        <a:pt x="22056" y="42840"/>
                      </a:cubicBezTo>
                      <a:close/>
                      <a:moveTo>
                        <a:pt x="45212" y="42835"/>
                      </a:moveTo>
                      <a:cubicBezTo>
                        <a:pt x="45481" y="42835"/>
                        <a:pt x="45684" y="42883"/>
                        <a:pt x="45927" y="42981"/>
                      </a:cubicBezTo>
                      <a:cubicBezTo>
                        <a:pt x="46411" y="43180"/>
                        <a:pt x="46356" y="43831"/>
                        <a:pt x="46284" y="44116"/>
                      </a:cubicBezTo>
                      <a:cubicBezTo>
                        <a:pt x="46213" y="44410"/>
                        <a:pt x="46554" y="44466"/>
                        <a:pt x="46697" y="44783"/>
                      </a:cubicBezTo>
                      <a:cubicBezTo>
                        <a:pt x="46848" y="45101"/>
                        <a:pt x="47110" y="45593"/>
                        <a:pt x="47562" y="45767"/>
                      </a:cubicBezTo>
                      <a:cubicBezTo>
                        <a:pt x="48015" y="45942"/>
                        <a:pt x="48729" y="46394"/>
                        <a:pt x="48920" y="46760"/>
                      </a:cubicBezTo>
                      <a:cubicBezTo>
                        <a:pt x="49102" y="47125"/>
                        <a:pt x="48642" y="47537"/>
                        <a:pt x="47650" y="47712"/>
                      </a:cubicBezTo>
                      <a:lnTo>
                        <a:pt x="47657" y="47720"/>
                      </a:lnTo>
                      <a:cubicBezTo>
                        <a:pt x="47411" y="47761"/>
                        <a:pt x="47148" y="47780"/>
                        <a:pt x="46874" y="47780"/>
                      </a:cubicBezTo>
                      <a:cubicBezTo>
                        <a:pt x="46044" y="47780"/>
                        <a:pt x="45106" y="47607"/>
                        <a:pt x="44181" y="47363"/>
                      </a:cubicBezTo>
                      <a:cubicBezTo>
                        <a:pt x="43144" y="47095"/>
                        <a:pt x="42733" y="47014"/>
                        <a:pt x="41964" y="47014"/>
                      </a:cubicBezTo>
                      <a:cubicBezTo>
                        <a:pt x="41820" y="47014"/>
                        <a:pt x="41665" y="47017"/>
                        <a:pt x="41490" y="47022"/>
                      </a:cubicBezTo>
                      <a:cubicBezTo>
                        <a:pt x="41261" y="47030"/>
                        <a:pt x="41043" y="47035"/>
                        <a:pt x="40834" y="47035"/>
                      </a:cubicBezTo>
                      <a:cubicBezTo>
                        <a:pt x="40028" y="47035"/>
                        <a:pt x="39370" y="46949"/>
                        <a:pt x="38847" y="46577"/>
                      </a:cubicBezTo>
                      <a:cubicBezTo>
                        <a:pt x="38196" y="46117"/>
                        <a:pt x="38640" y="45966"/>
                        <a:pt x="39387" y="45783"/>
                      </a:cubicBezTo>
                      <a:cubicBezTo>
                        <a:pt x="40133" y="45609"/>
                        <a:pt x="40585" y="45537"/>
                        <a:pt x="40696" y="45172"/>
                      </a:cubicBezTo>
                      <a:cubicBezTo>
                        <a:pt x="40807" y="44807"/>
                        <a:pt x="40728" y="44355"/>
                        <a:pt x="40545" y="44021"/>
                      </a:cubicBezTo>
                      <a:cubicBezTo>
                        <a:pt x="40363" y="43688"/>
                        <a:pt x="40649" y="43553"/>
                        <a:pt x="41204" y="43473"/>
                      </a:cubicBezTo>
                      <a:cubicBezTo>
                        <a:pt x="41411" y="43442"/>
                        <a:pt x="41752" y="43450"/>
                        <a:pt x="42125" y="43410"/>
                      </a:cubicBezTo>
                      <a:cubicBezTo>
                        <a:pt x="42506" y="43378"/>
                        <a:pt x="43038" y="43180"/>
                        <a:pt x="44070" y="42981"/>
                      </a:cubicBezTo>
                      <a:cubicBezTo>
                        <a:pt x="44595" y="42885"/>
                        <a:pt x="44938" y="42835"/>
                        <a:pt x="45212" y="42835"/>
                      </a:cubicBezTo>
                      <a:close/>
                      <a:moveTo>
                        <a:pt x="6870" y="42633"/>
                      </a:moveTo>
                      <a:cubicBezTo>
                        <a:pt x="8262" y="42633"/>
                        <a:pt x="8284" y="43052"/>
                        <a:pt x="8256" y="43346"/>
                      </a:cubicBezTo>
                      <a:cubicBezTo>
                        <a:pt x="8232" y="43680"/>
                        <a:pt x="8343" y="43942"/>
                        <a:pt x="9137" y="44243"/>
                      </a:cubicBezTo>
                      <a:cubicBezTo>
                        <a:pt x="9938" y="44537"/>
                        <a:pt x="9804" y="44569"/>
                        <a:pt x="10375" y="45124"/>
                      </a:cubicBezTo>
                      <a:cubicBezTo>
                        <a:pt x="10954" y="45672"/>
                        <a:pt x="10010" y="46236"/>
                        <a:pt x="9764" y="46379"/>
                      </a:cubicBezTo>
                      <a:cubicBezTo>
                        <a:pt x="9391" y="46561"/>
                        <a:pt x="9042" y="46799"/>
                        <a:pt x="8724" y="47077"/>
                      </a:cubicBezTo>
                      <a:cubicBezTo>
                        <a:pt x="8113" y="47593"/>
                        <a:pt x="7057" y="47799"/>
                        <a:pt x="6017" y="47974"/>
                      </a:cubicBezTo>
                      <a:cubicBezTo>
                        <a:pt x="5852" y="48003"/>
                        <a:pt x="5702" y="48016"/>
                        <a:pt x="5564" y="48016"/>
                      </a:cubicBezTo>
                      <a:cubicBezTo>
                        <a:pt x="4825" y="48016"/>
                        <a:pt x="4455" y="47649"/>
                        <a:pt x="4247" y="47395"/>
                      </a:cubicBezTo>
                      <a:cubicBezTo>
                        <a:pt x="4001" y="47101"/>
                        <a:pt x="3795" y="47236"/>
                        <a:pt x="2819" y="47077"/>
                      </a:cubicBezTo>
                      <a:cubicBezTo>
                        <a:pt x="1842" y="46910"/>
                        <a:pt x="2049" y="46609"/>
                        <a:pt x="1906" y="46299"/>
                      </a:cubicBezTo>
                      <a:cubicBezTo>
                        <a:pt x="1755" y="45998"/>
                        <a:pt x="1422" y="45894"/>
                        <a:pt x="1358" y="45474"/>
                      </a:cubicBezTo>
                      <a:cubicBezTo>
                        <a:pt x="1295" y="45053"/>
                        <a:pt x="2168" y="44640"/>
                        <a:pt x="2723" y="44410"/>
                      </a:cubicBezTo>
                      <a:cubicBezTo>
                        <a:pt x="3279" y="44180"/>
                        <a:pt x="3644" y="43910"/>
                        <a:pt x="4136" y="43394"/>
                      </a:cubicBezTo>
                      <a:cubicBezTo>
                        <a:pt x="4628" y="42870"/>
                        <a:pt x="5359" y="42711"/>
                        <a:pt x="6248" y="42656"/>
                      </a:cubicBezTo>
                      <a:cubicBezTo>
                        <a:pt x="6481" y="42640"/>
                        <a:pt x="6687" y="42633"/>
                        <a:pt x="6870" y="42633"/>
                      </a:cubicBezTo>
                      <a:close/>
                      <a:moveTo>
                        <a:pt x="53099" y="42625"/>
                      </a:moveTo>
                      <a:cubicBezTo>
                        <a:pt x="54495" y="42625"/>
                        <a:pt x="54626" y="43051"/>
                        <a:pt x="54682" y="43346"/>
                      </a:cubicBezTo>
                      <a:cubicBezTo>
                        <a:pt x="54746" y="43680"/>
                        <a:pt x="54912" y="43942"/>
                        <a:pt x="55785" y="44235"/>
                      </a:cubicBezTo>
                      <a:cubicBezTo>
                        <a:pt x="56667" y="44537"/>
                        <a:pt x="56540" y="44569"/>
                        <a:pt x="57254" y="45117"/>
                      </a:cubicBezTo>
                      <a:cubicBezTo>
                        <a:pt x="57976" y="45672"/>
                        <a:pt x="57175" y="46228"/>
                        <a:pt x="56968" y="46371"/>
                      </a:cubicBezTo>
                      <a:cubicBezTo>
                        <a:pt x="56643" y="46553"/>
                        <a:pt x="56357" y="46791"/>
                        <a:pt x="56111" y="47069"/>
                      </a:cubicBezTo>
                      <a:cubicBezTo>
                        <a:pt x="55627" y="47585"/>
                        <a:pt x="54619" y="47799"/>
                        <a:pt x="53626" y="47974"/>
                      </a:cubicBezTo>
                      <a:cubicBezTo>
                        <a:pt x="53488" y="48003"/>
                        <a:pt x="53348" y="48017"/>
                        <a:pt x="53209" y="48017"/>
                      </a:cubicBezTo>
                      <a:cubicBezTo>
                        <a:pt x="52655" y="48017"/>
                        <a:pt x="52113" y="47794"/>
                        <a:pt x="51714" y="47395"/>
                      </a:cubicBezTo>
                      <a:lnTo>
                        <a:pt x="51706" y="47395"/>
                      </a:lnTo>
                      <a:cubicBezTo>
                        <a:pt x="51388" y="47093"/>
                        <a:pt x="51221" y="47236"/>
                        <a:pt x="50197" y="47069"/>
                      </a:cubicBezTo>
                      <a:cubicBezTo>
                        <a:pt x="49181" y="46910"/>
                        <a:pt x="49308" y="46601"/>
                        <a:pt x="49086" y="46299"/>
                      </a:cubicBezTo>
                      <a:cubicBezTo>
                        <a:pt x="48864" y="45990"/>
                        <a:pt x="48499" y="45886"/>
                        <a:pt x="48324" y="45466"/>
                      </a:cubicBezTo>
                      <a:cubicBezTo>
                        <a:pt x="48150" y="45045"/>
                        <a:pt x="48920" y="44640"/>
                        <a:pt x="49412" y="44410"/>
                      </a:cubicBezTo>
                      <a:cubicBezTo>
                        <a:pt x="49912" y="44172"/>
                        <a:pt x="50205" y="43910"/>
                        <a:pt x="50563" y="43386"/>
                      </a:cubicBezTo>
                      <a:cubicBezTo>
                        <a:pt x="50920" y="42870"/>
                        <a:pt x="51610" y="42711"/>
                        <a:pt x="52491" y="42648"/>
                      </a:cubicBezTo>
                      <a:cubicBezTo>
                        <a:pt x="52717" y="42633"/>
                        <a:pt x="52919" y="42625"/>
                        <a:pt x="53099" y="42625"/>
                      </a:cubicBezTo>
                      <a:close/>
                      <a:moveTo>
                        <a:pt x="29989" y="42633"/>
                      </a:moveTo>
                      <a:cubicBezTo>
                        <a:pt x="31383" y="42633"/>
                        <a:pt x="31459" y="43053"/>
                        <a:pt x="31473" y="43354"/>
                      </a:cubicBezTo>
                      <a:cubicBezTo>
                        <a:pt x="31489" y="43688"/>
                        <a:pt x="31632" y="43950"/>
                        <a:pt x="32465" y="44243"/>
                      </a:cubicBezTo>
                      <a:cubicBezTo>
                        <a:pt x="33299" y="44545"/>
                        <a:pt x="33172" y="44569"/>
                        <a:pt x="33822" y="45124"/>
                      </a:cubicBezTo>
                      <a:cubicBezTo>
                        <a:pt x="34465" y="45672"/>
                        <a:pt x="33592" y="46236"/>
                        <a:pt x="33370" y="46379"/>
                      </a:cubicBezTo>
                      <a:cubicBezTo>
                        <a:pt x="33021" y="46561"/>
                        <a:pt x="32703" y="46799"/>
                        <a:pt x="32425" y="47077"/>
                      </a:cubicBezTo>
                      <a:cubicBezTo>
                        <a:pt x="31878" y="47593"/>
                        <a:pt x="30846" y="47799"/>
                        <a:pt x="29830" y="47982"/>
                      </a:cubicBezTo>
                      <a:cubicBezTo>
                        <a:pt x="29672" y="48009"/>
                        <a:pt x="29526" y="48021"/>
                        <a:pt x="29390" y="48021"/>
                      </a:cubicBezTo>
                      <a:cubicBezTo>
                        <a:pt x="28644" y="48021"/>
                        <a:pt x="28215" y="47658"/>
                        <a:pt x="27980" y="47403"/>
                      </a:cubicBezTo>
                      <a:cubicBezTo>
                        <a:pt x="27695" y="47093"/>
                        <a:pt x="27512" y="47244"/>
                        <a:pt x="26512" y="47077"/>
                      </a:cubicBezTo>
                      <a:cubicBezTo>
                        <a:pt x="25520" y="46910"/>
                        <a:pt x="25686" y="46609"/>
                        <a:pt x="25496" y="46307"/>
                      </a:cubicBezTo>
                      <a:cubicBezTo>
                        <a:pt x="25313" y="45998"/>
                        <a:pt x="24964" y="45894"/>
                        <a:pt x="24845" y="45474"/>
                      </a:cubicBezTo>
                      <a:cubicBezTo>
                        <a:pt x="24726" y="45053"/>
                        <a:pt x="25544" y="44640"/>
                        <a:pt x="26067" y="44410"/>
                      </a:cubicBezTo>
                      <a:cubicBezTo>
                        <a:pt x="26591" y="44180"/>
                        <a:pt x="26933" y="43918"/>
                        <a:pt x="27353" y="43394"/>
                      </a:cubicBezTo>
                      <a:cubicBezTo>
                        <a:pt x="27774" y="42870"/>
                        <a:pt x="28488" y="42719"/>
                        <a:pt x="29369" y="42656"/>
                      </a:cubicBezTo>
                      <a:cubicBezTo>
                        <a:pt x="29600" y="42640"/>
                        <a:pt x="29806" y="42633"/>
                        <a:pt x="29989" y="42633"/>
                      </a:cubicBezTo>
                      <a:close/>
                      <a:moveTo>
                        <a:pt x="17400" y="47142"/>
                      </a:moveTo>
                      <a:cubicBezTo>
                        <a:pt x="17592" y="47142"/>
                        <a:pt x="17864" y="47154"/>
                        <a:pt x="18392" y="47164"/>
                      </a:cubicBezTo>
                      <a:cubicBezTo>
                        <a:pt x="19590" y="47196"/>
                        <a:pt x="20051" y="47537"/>
                        <a:pt x="21138" y="47776"/>
                      </a:cubicBezTo>
                      <a:cubicBezTo>
                        <a:pt x="21791" y="47922"/>
                        <a:pt x="22122" y="47948"/>
                        <a:pt x="22406" y="47948"/>
                      </a:cubicBezTo>
                      <a:cubicBezTo>
                        <a:pt x="22557" y="47948"/>
                        <a:pt x="22695" y="47940"/>
                        <a:pt x="22861" y="47940"/>
                      </a:cubicBezTo>
                      <a:cubicBezTo>
                        <a:pt x="22906" y="47940"/>
                        <a:pt x="22953" y="47941"/>
                        <a:pt x="23004" y="47942"/>
                      </a:cubicBezTo>
                      <a:cubicBezTo>
                        <a:pt x="23583" y="47966"/>
                        <a:pt x="23385" y="48165"/>
                        <a:pt x="23242" y="48331"/>
                      </a:cubicBezTo>
                      <a:cubicBezTo>
                        <a:pt x="23091" y="48498"/>
                        <a:pt x="23035" y="48990"/>
                        <a:pt x="22789" y="49196"/>
                      </a:cubicBezTo>
                      <a:cubicBezTo>
                        <a:pt x="22543" y="49403"/>
                        <a:pt x="21384" y="49379"/>
                        <a:pt x="19844" y="49434"/>
                      </a:cubicBezTo>
                      <a:cubicBezTo>
                        <a:pt x="19653" y="49442"/>
                        <a:pt x="19485" y="49446"/>
                        <a:pt x="19336" y="49446"/>
                      </a:cubicBezTo>
                      <a:cubicBezTo>
                        <a:pt x="18282" y="49446"/>
                        <a:pt x="18187" y="49259"/>
                        <a:pt x="17463" y="49030"/>
                      </a:cubicBezTo>
                      <a:cubicBezTo>
                        <a:pt x="17179" y="48943"/>
                        <a:pt x="16946" y="48925"/>
                        <a:pt x="16747" y="48925"/>
                      </a:cubicBezTo>
                      <a:cubicBezTo>
                        <a:pt x="16603" y="48925"/>
                        <a:pt x="16477" y="48934"/>
                        <a:pt x="16362" y="48934"/>
                      </a:cubicBezTo>
                      <a:cubicBezTo>
                        <a:pt x="16171" y="48934"/>
                        <a:pt x="16012" y="48908"/>
                        <a:pt x="15852" y="48768"/>
                      </a:cubicBezTo>
                      <a:cubicBezTo>
                        <a:pt x="15463" y="48418"/>
                        <a:pt x="16154" y="48133"/>
                        <a:pt x="16209" y="47831"/>
                      </a:cubicBezTo>
                      <a:cubicBezTo>
                        <a:pt x="16265" y="47530"/>
                        <a:pt x="16177" y="47315"/>
                        <a:pt x="16701" y="47220"/>
                      </a:cubicBezTo>
                      <a:lnTo>
                        <a:pt x="16701" y="47228"/>
                      </a:lnTo>
                      <a:cubicBezTo>
                        <a:pt x="17043" y="47161"/>
                        <a:pt x="17157" y="47142"/>
                        <a:pt x="17400" y="47142"/>
                      </a:cubicBezTo>
                      <a:close/>
                      <a:moveTo>
                        <a:pt x="41072" y="47143"/>
                      </a:moveTo>
                      <a:cubicBezTo>
                        <a:pt x="41267" y="47143"/>
                        <a:pt x="41543" y="47158"/>
                        <a:pt x="42093" y="47172"/>
                      </a:cubicBezTo>
                      <a:cubicBezTo>
                        <a:pt x="43292" y="47196"/>
                        <a:pt x="43792" y="47537"/>
                        <a:pt x="44919" y="47776"/>
                      </a:cubicBezTo>
                      <a:cubicBezTo>
                        <a:pt x="45586" y="47922"/>
                        <a:pt x="45920" y="47948"/>
                        <a:pt x="46204" y="47948"/>
                      </a:cubicBezTo>
                      <a:cubicBezTo>
                        <a:pt x="46355" y="47948"/>
                        <a:pt x="46492" y="47940"/>
                        <a:pt x="46657" y="47940"/>
                      </a:cubicBezTo>
                      <a:cubicBezTo>
                        <a:pt x="46703" y="47940"/>
                        <a:pt x="46750" y="47941"/>
                        <a:pt x="46800" y="47942"/>
                      </a:cubicBezTo>
                      <a:cubicBezTo>
                        <a:pt x="47388" y="47966"/>
                        <a:pt x="47213" y="48165"/>
                        <a:pt x="47094" y="48331"/>
                      </a:cubicBezTo>
                      <a:cubicBezTo>
                        <a:pt x="46967" y="48498"/>
                        <a:pt x="46967" y="48998"/>
                        <a:pt x="46753" y="49196"/>
                      </a:cubicBezTo>
                      <a:cubicBezTo>
                        <a:pt x="46538" y="49403"/>
                        <a:pt x="45371" y="49379"/>
                        <a:pt x="43840" y="49442"/>
                      </a:cubicBezTo>
                      <a:cubicBezTo>
                        <a:pt x="43668" y="49449"/>
                        <a:pt x="43516" y="49452"/>
                        <a:pt x="43379" y="49452"/>
                      </a:cubicBezTo>
                      <a:cubicBezTo>
                        <a:pt x="42282" y="49452"/>
                        <a:pt x="42172" y="49263"/>
                        <a:pt x="41403" y="49038"/>
                      </a:cubicBezTo>
                      <a:cubicBezTo>
                        <a:pt x="41100" y="48945"/>
                        <a:pt x="40861" y="48927"/>
                        <a:pt x="40659" y="48927"/>
                      </a:cubicBezTo>
                      <a:cubicBezTo>
                        <a:pt x="40526" y="48927"/>
                        <a:pt x="40409" y="48935"/>
                        <a:pt x="40301" y="48935"/>
                      </a:cubicBezTo>
                      <a:cubicBezTo>
                        <a:pt x="40107" y="48935"/>
                        <a:pt x="39941" y="48909"/>
                        <a:pt x="39760" y="48768"/>
                      </a:cubicBezTo>
                      <a:cubicBezTo>
                        <a:pt x="39331" y="48418"/>
                        <a:pt x="39974" y="48133"/>
                        <a:pt x="39998" y="47831"/>
                      </a:cubicBezTo>
                      <a:cubicBezTo>
                        <a:pt x="40014" y="47530"/>
                        <a:pt x="39903" y="47315"/>
                        <a:pt x="40411" y="47220"/>
                      </a:cubicBezTo>
                      <a:lnTo>
                        <a:pt x="40411" y="47220"/>
                      </a:lnTo>
                      <a:lnTo>
                        <a:pt x="40403" y="47228"/>
                      </a:lnTo>
                      <a:cubicBezTo>
                        <a:pt x="40725" y="47163"/>
                        <a:pt x="40842" y="47143"/>
                        <a:pt x="41072" y="47143"/>
                      </a:cubicBezTo>
                      <a:close/>
                      <a:moveTo>
                        <a:pt x="64791" y="47146"/>
                      </a:moveTo>
                      <a:cubicBezTo>
                        <a:pt x="64985" y="47146"/>
                        <a:pt x="65262" y="47158"/>
                        <a:pt x="65795" y="47172"/>
                      </a:cubicBezTo>
                      <a:cubicBezTo>
                        <a:pt x="66993" y="47204"/>
                        <a:pt x="67541" y="47537"/>
                        <a:pt x="68700" y="47784"/>
                      </a:cubicBezTo>
                      <a:cubicBezTo>
                        <a:pt x="69399" y="47928"/>
                        <a:pt x="69735" y="47950"/>
                        <a:pt x="70021" y="47950"/>
                      </a:cubicBezTo>
                      <a:cubicBezTo>
                        <a:pt x="70143" y="47950"/>
                        <a:pt x="70255" y="47946"/>
                        <a:pt x="70382" y="47946"/>
                      </a:cubicBezTo>
                      <a:cubicBezTo>
                        <a:pt x="70449" y="47946"/>
                        <a:pt x="70519" y="47947"/>
                        <a:pt x="70597" y="47950"/>
                      </a:cubicBezTo>
                      <a:cubicBezTo>
                        <a:pt x="71184" y="47966"/>
                        <a:pt x="71041" y="48165"/>
                        <a:pt x="70938" y="48331"/>
                      </a:cubicBezTo>
                      <a:cubicBezTo>
                        <a:pt x="70835" y="48498"/>
                        <a:pt x="70906" y="48998"/>
                        <a:pt x="70708" y="49204"/>
                      </a:cubicBezTo>
                      <a:cubicBezTo>
                        <a:pt x="70517" y="49403"/>
                        <a:pt x="69351" y="49387"/>
                        <a:pt x="67827" y="49442"/>
                      </a:cubicBezTo>
                      <a:cubicBezTo>
                        <a:pt x="67652" y="49449"/>
                        <a:pt x="67496" y="49452"/>
                        <a:pt x="67356" y="49452"/>
                      </a:cubicBezTo>
                      <a:cubicBezTo>
                        <a:pt x="66271" y="49452"/>
                        <a:pt x="66137" y="49270"/>
                        <a:pt x="65342" y="49038"/>
                      </a:cubicBezTo>
                      <a:cubicBezTo>
                        <a:pt x="65029" y="48945"/>
                        <a:pt x="64787" y="48927"/>
                        <a:pt x="64585" y="48927"/>
                      </a:cubicBezTo>
                      <a:cubicBezTo>
                        <a:pt x="64452" y="48927"/>
                        <a:pt x="64336" y="48935"/>
                        <a:pt x="64228" y="48935"/>
                      </a:cubicBezTo>
                      <a:cubicBezTo>
                        <a:pt x="64034" y="48935"/>
                        <a:pt x="63865" y="48909"/>
                        <a:pt x="63667" y="48768"/>
                      </a:cubicBezTo>
                      <a:cubicBezTo>
                        <a:pt x="63191" y="48426"/>
                        <a:pt x="63802" y="48141"/>
                        <a:pt x="63779" y="47831"/>
                      </a:cubicBezTo>
                      <a:cubicBezTo>
                        <a:pt x="63755" y="47530"/>
                        <a:pt x="63628" y="47315"/>
                        <a:pt x="64120" y="47220"/>
                      </a:cubicBezTo>
                      <a:lnTo>
                        <a:pt x="64120" y="47220"/>
                      </a:lnTo>
                      <a:lnTo>
                        <a:pt x="64112" y="47228"/>
                      </a:lnTo>
                      <a:cubicBezTo>
                        <a:pt x="64436" y="47166"/>
                        <a:pt x="64546" y="47146"/>
                        <a:pt x="64791" y="47146"/>
                      </a:cubicBezTo>
                      <a:close/>
                      <a:moveTo>
                        <a:pt x="35939" y="45451"/>
                      </a:moveTo>
                      <a:cubicBezTo>
                        <a:pt x="36112" y="45451"/>
                        <a:pt x="36270" y="45458"/>
                        <a:pt x="36394" y="45466"/>
                      </a:cubicBezTo>
                      <a:cubicBezTo>
                        <a:pt x="36624" y="45466"/>
                        <a:pt x="36855" y="45498"/>
                        <a:pt x="37077" y="45553"/>
                      </a:cubicBezTo>
                      <a:cubicBezTo>
                        <a:pt x="37410" y="45712"/>
                        <a:pt x="37712" y="45934"/>
                        <a:pt x="37966" y="46204"/>
                      </a:cubicBezTo>
                      <a:cubicBezTo>
                        <a:pt x="38386" y="46648"/>
                        <a:pt x="38966" y="46839"/>
                        <a:pt x="39323" y="47077"/>
                      </a:cubicBezTo>
                      <a:cubicBezTo>
                        <a:pt x="39680" y="47307"/>
                        <a:pt x="39839" y="48014"/>
                        <a:pt x="39450" y="48434"/>
                      </a:cubicBezTo>
                      <a:lnTo>
                        <a:pt x="39450" y="48426"/>
                      </a:lnTo>
                      <a:cubicBezTo>
                        <a:pt x="39053" y="48847"/>
                        <a:pt x="38696" y="48823"/>
                        <a:pt x="38513" y="49149"/>
                      </a:cubicBezTo>
                      <a:cubicBezTo>
                        <a:pt x="38339" y="49474"/>
                        <a:pt x="38188" y="49784"/>
                        <a:pt x="37823" y="49871"/>
                      </a:cubicBezTo>
                      <a:cubicBezTo>
                        <a:pt x="37577" y="49927"/>
                        <a:pt x="37331" y="49958"/>
                        <a:pt x="37077" y="49958"/>
                      </a:cubicBezTo>
                      <a:cubicBezTo>
                        <a:pt x="36815" y="49982"/>
                        <a:pt x="36550" y="49996"/>
                        <a:pt x="36283" y="49996"/>
                      </a:cubicBezTo>
                      <a:cubicBezTo>
                        <a:pt x="36185" y="49996"/>
                        <a:pt x="36087" y="49994"/>
                        <a:pt x="35989" y="49990"/>
                      </a:cubicBezTo>
                      <a:cubicBezTo>
                        <a:pt x="35799" y="49982"/>
                        <a:pt x="35600" y="49950"/>
                        <a:pt x="35418" y="49879"/>
                      </a:cubicBezTo>
                      <a:cubicBezTo>
                        <a:pt x="35394" y="49871"/>
                        <a:pt x="35370" y="49855"/>
                        <a:pt x="35338" y="49847"/>
                      </a:cubicBezTo>
                      <a:lnTo>
                        <a:pt x="35315" y="49823"/>
                      </a:lnTo>
                      <a:cubicBezTo>
                        <a:pt x="34910" y="49633"/>
                        <a:pt x="34283" y="49546"/>
                        <a:pt x="33394" y="49474"/>
                      </a:cubicBezTo>
                      <a:cubicBezTo>
                        <a:pt x="32068" y="49363"/>
                        <a:pt x="31036" y="49236"/>
                        <a:pt x="30171" y="49038"/>
                      </a:cubicBezTo>
                      <a:cubicBezTo>
                        <a:pt x="29298" y="48831"/>
                        <a:pt x="28393" y="48585"/>
                        <a:pt x="28560" y="48403"/>
                      </a:cubicBezTo>
                      <a:cubicBezTo>
                        <a:pt x="28727" y="48220"/>
                        <a:pt x="29711" y="48157"/>
                        <a:pt x="30401" y="48077"/>
                      </a:cubicBezTo>
                      <a:cubicBezTo>
                        <a:pt x="31100" y="48006"/>
                        <a:pt x="32227" y="47530"/>
                        <a:pt x="32687" y="47061"/>
                      </a:cubicBezTo>
                      <a:cubicBezTo>
                        <a:pt x="33148" y="46585"/>
                        <a:pt x="33521" y="46521"/>
                        <a:pt x="34124" y="46164"/>
                      </a:cubicBezTo>
                      <a:cubicBezTo>
                        <a:pt x="34251" y="46093"/>
                        <a:pt x="34362" y="45990"/>
                        <a:pt x="34442" y="45863"/>
                      </a:cubicBezTo>
                      <a:cubicBezTo>
                        <a:pt x="34718" y="45521"/>
                        <a:pt x="35402" y="45451"/>
                        <a:pt x="35939" y="45451"/>
                      </a:cubicBezTo>
                      <a:close/>
                      <a:moveTo>
                        <a:pt x="12448" y="45459"/>
                      </a:moveTo>
                      <a:cubicBezTo>
                        <a:pt x="12621" y="45459"/>
                        <a:pt x="12777" y="45466"/>
                        <a:pt x="12899" y="45474"/>
                      </a:cubicBezTo>
                      <a:cubicBezTo>
                        <a:pt x="13399" y="45498"/>
                        <a:pt x="13574" y="45561"/>
                        <a:pt x="13574" y="45561"/>
                      </a:cubicBezTo>
                      <a:cubicBezTo>
                        <a:pt x="13883" y="45720"/>
                        <a:pt x="14153" y="45942"/>
                        <a:pt x="14376" y="46212"/>
                      </a:cubicBezTo>
                      <a:cubicBezTo>
                        <a:pt x="14741" y="46664"/>
                        <a:pt x="15288" y="46847"/>
                        <a:pt x="15622" y="47085"/>
                      </a:cubicBezTo>
                      <a:cubicBezTo>
                        <a:pt x="15947" y="47323"/>
                        <a:pt x="16027" y="48014"/>
                        <a:pt x="15574" y="48434"/>
                      </a:cubicBezTo>
                      <a:cubicBezTo>
                        <a:pt x="15122" y="48847"/>
                        <a:pt x="14764" y="48831"/>
                        <a:pt x="14550" y="49149"/>
                      </a:cubicBezTo>
                      <a:cubicBezTo>
                        <a:pt x="14328" y="49474"/>
                        <a:pt x="14129" y="49792"/>
                        <a:pt x="13756" y="49871"/>
                      </a:cubicBezTo>
                      <a:cubicBezTo>
                        <a:pt x="13510" y="49927"/>
                        <a:pt x="13256" y="49958"/>
                        <a:pt x="13002" y="49958"/>
                      </a:cubicBezTo>
                      <a:cubicBezTo>
                        <a:pt x="12758" y="49985"/>
                        <a:pt x="12510" y="49998"/>
                        <a:pt x="12261" y="49998"/>
                      </a:cubicBezTo>
                      <a:cubicBezTo>
                        <a:pt x="12146" y="49998"/>
                        <a:pt x="12030" y="49995"/>
                        <a:pt x="11915" y="49990"/>
                      </a:cubicBezTo>
                      <a:cubicBezTo>
                        <a:pt x="11724" y="49990"/>
                        <a:pt x="11534" y="49950"/>
                        <a:pt x="11351" y="49887"/>
                      </a:cubicBezTo>
                      <a:cubicBezTo>
                        <a:pt x="11328" y="49871"/>
                        <a:pt x="11304" y="49855"/>
                        <a:pt x="11280" y="49847"/>
                      </a:cubicBezTo>
                      <a:lnTo>
                        <a:pt x="11256" y="49831"/>
                      </a:lnTo>
                      <a:lnTo>
                        <a:pt x="11264" y="49839"/>
                      </a:lnTo>
                      <a:cubicBezTo>
                        <a:pt x="10883" y="49641"/>
                        <a:pt x="10272" y="49554"/>
                        <a:pt x="9391" y="49482"/>
                      </a:cubicBezTo>
                      <a:cubicBezTo>
                        <a:pt x="8073" y="49371"/>
                        <a:pt x="7065" y="49252"/>
                        <a:pt x="6216" y="49046"/>
                      </a:cubicBezTo>
                      <a:cubicBezTo>
                        <a:pt x="5374" y="48847"/>
                        <a:pt x="4501" y="48593"/>
                        <a:pt x="4692" y="48418"/>
                      </a:cubicBezTo>
                      <a:cubicBezTo>
                        <a:pt x="4882" y="48236"/>
                        <a:pt x="5874" y="48165"/>
                        <a:pt x="6573" y="48093"/>
                      </a:cubicBezTo>
                      <a:cubicBezTo>
                        <a:pt x="7279" y="48014"/>
                        <a:pt x="8470" y="47537"/>
                        <a:pt x="8986" y="47069"/>
                      </a:cubicBezTo>
                      <a:cubicBezTo>
                        <a:pt x="9502" y="46593"/>
                        <a:pt x="9891" y="46537"/>
                        <a:pt x="10542" y="46172"/>
                      </a:cubicBezTo>
                      <a:cubicBezTo>
                        <a:pt x="10677" y="46101"/>
                        <a:pt x="10804" y="45998"/>
                        <a:pt x="10891" y="45871"/>
                      </a:cubicBezTo>
                      <a:cubicBezTo>
                        <a:pt x="11215" y="45529"/>
                        <a:pt x="11911" y="45459"/>
                        <a:pt x="12448" y="45459"/>
                      </a:cubicBezTo>
                      <a:close/>
                      <a:moveTo>
                        <a:pt x="59454" y="45463"/>
                      </a:moveTo>
                      <a:cubicBezTo>
                        <a:pt x="59612" y="45463"/>
                        <a:pt x="59757" y="45468"/>
                        <a:pt x="59873" y="45474"/>
                      </a:cubicBezTo>
                      <a:cubicBezTo>
                        <a:pt x="60103" y="45482"/>
                        <a:pt x="60334" y="45513"/>
                        <a:pt x="60564" y="45569"/>
                      </a:cubicBezTo>
                      <a:cubicBezTo>
                        <a:pt x="60921" y="45728"/>
                        <a:pt x="61246" y="45950"/>
                        <a:pt x="61532" y="46220"/>
                      </a:cubicBezTo>
                      <a:cubicBezTo>
                        <a:pt x="62024" y="46664"/>
                        <a:pt x="62620" y="46855"/>
                        <a:pt x="63009" y="47085"/>
                      </a:cubicBezTo>
                      <a:lnTo>
                        <a:pt x="63001" y="47093"/>
                      </a:lnTo>
                      <a:cubicBezTo>
                        <a:pt x="63390" y="47331"/>
                        <a:pt x="63644" y="48022"/>
                        <a:pt x="63302" y="48442"/>
                      </a:cubicBezTo>
                      <a:cubicBezTo>
                        <a:pt x="62953" y="48863"/>
                        <a:pt x="62596" y="48839"/>
                        <a:pt x="62461" y="49165"/>
                      </a:cubicBezTo>
                      <a:cubicBezTo>
                        <a:pt x="62326" y="49482"/>
                        <a:pt x="62207" y="49800"/>
                        <a:pt x="61866" y="49887"/>
                      </a:cubicBezTo>
                      <a:cubicBezTo>
                        <a:pt x="61627" y="49942"/>
                        <a:pt x="61381" y="49974"/>
                        <a:pt x="61127" y="49974"/>
                      </a:cubicBezTo>
                      <a:cubicBezTo>
                        <a:pt x="60855" y="49998"/>
                        <a:pt x="60582" y="50009"/>
                        <a:pt x="60305" y="50009"/>
                      </a:cubicBezTo>
                      <a:cubicBezTo>
                        <a:pt x="60220" y="50009"/>
                        <a:pt x="60134" y="50008"/>
                        <a:pt x="60048" y="50006"/>
                      </a:cubicBezTo>
                      <a:cubicBezTo>
                        <a:pt x="59849" y="49998"/>
                        <a:pt x="59651" y="49966"/>
                        <a:pt x="59461" y="49895"/>
                      </a:cubicBezTo>
                      <a:cubicBezTo>
                        <a:pt x="59437" y="49879"/>
                        <a:pt x="59405" y="49871"/>
                        <a:pt x="59381" y="49855"/>
                      </a:cubicBezTo>
                      <a:lnTo>
                        <a:pt x="59349" y="49839"/>
                      </a:lnTo>
                      <a:cubicBezTo>
                        <a:pt x="58921" y="49649"/>
                        <a:pt x="58286" y="49554"/>
                        <a:pt x="57381" y="49482"/>
                      </a:cubicBezTo>
                      <a:cubicBezTo>
                        <a:pt x="56047" y="49379"/>
                        <a:pt x="55000" y="49252"/>
                        <a:pt x="54103" y="49053"/>
                      </a:cubicBezTo>
                      <a:cubicBezTo>
                        <a:pt x="53206" y="48847"/>
                        <a:pt x="52269" y="48601"/>
                        <a:pt x="52420" y="48418"/>
                      </a:cubicBezTo>
                      <a:cubicBezTo>
                        <a:pt x="52563" y="48236"/>
                        <a:pt x="53531" y="48172"/>
                        <a:pt x="54222" y="48093"/>
                      </a:cubicBezTo>
                      <a:cubicBezTo>
                        <a:pt x="54904" y="48022"/>
                        <a:pt x="55976" y="47545"/>
                        <a:pt x="56365" y="47069"/>
                      </a:cubicBezTo>
                      <a:cubicBezTo>
                        <a:pt x="56762" y="46601"/>
                        <a:pt x="57135" y="46537"/>
                        <a:pt x="57690" y="46180"/>
                      </a:cubicBezTo>
                      <a:cubicBezTo>
                        <a:pt x="57810" y="46109"/>
                        <a:pt x="57905" y="46006"/>
                        <a:pt x="57968" y="45871"/>
                      </a:cubicBezTo>
                      <a:cubicBezTo>
                        <a:pt x="58208" y="45526"/>
                        <a:pt x="58910" y="45463"/>
                        <a:pt x="59454" y="45463"/>
                      </a:cubicBezTo>
                      <a:close/>
                      <a:moveTo>
                        <a:pt x="26748" y="47328"/>
                      </a:moveTo>
                      <a:cubicBezTo>
                        <a:pt x="26871" y="47328"/>
                        <a:pt x="27001" y="47334"/>
                        <a:pt x="27139" y="47347"/>
                      </a:cubicBezTo>
                      <a:cubicBezTo>
                        <a:pt x="27980" y="47418"/>
                        <a:pt x="28282" y="47990"/>
                        <a:pt x="28155" y="48395"/>
                      </a:cubicBezTo>
                      <a:cubicBezTo>
                        <a:pt x="28020" y="48807"/>
                        <a:pt x="27504" y="48847"/>
                        <a:pt x="26956" y="49077"/>
                      </a:cubicBezTo>
                      <a:cubicBezTo>
                        <a:pt x="26401" y="49307"/>
                        <a:pt x="26163" y="49530"/>
                        <a:pt x="26345" y="49879"/>
                      </a:cubicBezTo>
                      <a:cubicBezTo>
                        <a:pt x="26528" y="50228"/>
                        <a:pt x="26671" y="50546"/>
                        <a:pt x="25980" y="50689"/>
                      </a:cubicBezTo>
                      <a:cubicBezTo>
                        <a:pt x="25907" y="50704"/>
                        <a:pt x="25839" y="50711"/>
                        <a:pt x="25777" y="50711"/>
                      </a:cubicBezTo>
                      <a:cubicBezTo>
                        <a:pt x="25262" y="50711"/>
                        <a:pt x="25115" y="50223"/>
                        <a:pt x="24988" y="49919"/>
                      </a:cubicBezTo>
                      <a:cubicBezTo>
                        <a:pt x="24853" y="49577"/>
                        <a:pt x="23623" y="49506"/>
                        <a:pt x="23305" y="49292"/>
                      </a:cubicBezTo>
                      <a:cubicBezTo>
                        <a:pt x="22988" y="49077"/>
                        <a:pt x="23353" y="48577"/>
                        <a:pt x="23654" y="48188"/>
                      </a:cubicBezTo>
                      <a:cubicBezTo>
                        <a:pt x="23948" y="47799"/>
                        <a:pt x="24266" y="47736"/>
                        <a:pt x="25139" y="47569"/>
                      </a:cubicBezTo>
                      <a:cubicBezTo>
                        <a:pt x="25676" y="47476"/>
                        <a:pt x="26124" y="47328"/>
                        <a:pt x="26748" y="47328"/>
                      </a:cubicBezTo>
                      <a:close/>
                      <a:moveTo>
                        <a:pt x="50491" y="47323"/>
                      </a:moveTo>
                      <a:cubicBezTo>
                        <a:pt x="50608" y="47323"/>
                        <a:pt x="50732" y="47328"/>
                        <a:pt x="50864" y="47339"/>
                      </a:cubicBezTo>
                      <a:cubicBezTo>
                        <a:pt x="51721" y="47418"/>
                        <a:pt x="52095" y="47990"/>
                        <a:pt x="52015" y="48395"/>
                      </a:cubicBezTo>
                      <a:cubicBezTo>
                        <a:pt x="51936" y="48807"/>
                        <a:pt x="51420" y="48847"/>
                        <a:pt x="50904" y="49077"/>
                      </a:cubicBezTo>
                      <a:cubicBezTo>
                        <a:pt x="50388" y="49307"/>
                        <a:pt x="50174" y="49530"/>
                        <a:pt x="50404" y="49879"/>
                      </a:cubicBezTo>
                      <a:cubicBezTo>
                        <a:pt x="50626" y="50228"/>
                        <a:pt x="50809" y="50538"/>
                        <a:pt x="50142" y="50689"/>
                      </a:cubicBezTo>
                      <a:cubicBezTo>
                        <a:pt x="50070" y="50704"/>
                        <a:pt x="50003" y="50711"/>
                        <a:pt x="49941" y="50711"/>
                      </a:cubicBezTo>
                      <a:cubicBezTo>
                        <a:pt x="49423" y="50711"/>
                        <a:pt x="49209" y="50223"/>
                        <a:pt x="49047" y="49919"/>
                      </a:cubicBezTo>
                      <a:cubicBezTo>
                        <a:pt x="48872" y="49577"/>
                        <a:pt x="47626" y="49498"/>
                        <a:pt x="47276" y="49292"/>
                      </a:cubicBezTo>
                      <a:cubicBezTo>
                        <a:pt x="46935" y="49077"/>
                        <a:pt x="47237" y="48577"/>
                        <a:pt x="47483" y="48188"/>
                      </a:cubicBezTo>
                      <a:cubicBezTo>
                        <a:pt x="47729" y="47791"/>
                        <a:pt x="48038" y="47728"/>
                        <a:pt x="48896" y="47569"/>
                      </a:cubicBezTo>
                      <a:cubicBezTo>
                        <a:pt x="49425" y="47469"/>
                        <a:pt x="49858" y="47323"/>
                        <a:pt x="50491" y="47323"/>
                      </a:cubicBezTo>
                      <a:close/>
                      <a:moveTo>
                        <a:pt x="16145" y="49098"/>
                      </a:moveTo>
                      <a:cubicBezTo>
                        <a:pt x="16218" y="49098"/>
                        <a:pt x="16293" y="49102"/>
                        <a:pt x="16368" y="49109"/>
                      </a:cubicBezTo>
                      <a:cubicBezTo>
                        <a:pt x="17011" y="49173"/>
                        <a:pt x="17979" y="49577"/>
                        <a:pt x="19209" y="49585"/>
                      </a:cubicBezTo>
                      <a:cubicBezTo>
                        <a:pt x="19245" y="49586"/>
                        <a:pt x="19280" y="49586"/>
                        <a:pt x="19316" y="49586"/>
                      </a:cubicBezTo>
                      <a:cubicBezTo>
                        <a:pt x="20284" y="49586"/>
                        <a:pt x="21358" y="49424"/>
                        <a:pt x="22150" y="49424"/>
                      </a:cubicBezTo>
                      <a:cubicBezTo>
                        <a:pt x="22345" y="49424"/>
                        <a:pt x="22523" y="49434"/>
                        <a:pt x="22678" y="49458"/>
                      </a:cubicBezTo>
                      <a:cubicBezTo>
                        <a:pt x="23488" y="49585"/>
                        <a:pt x="24409" y="49895"/>
                        <a:pt x="24678" y="50268"/>
                      </a:cubicBezTo>
                      <a:cubicBezTo>
                        <a:pt x="24956" y="50633"/>
                        <a:pt x="24782" y="51459"/>
                        <a:pt x="24274" y="51816"/>
                      </a:cubicBezTo>
                      <a:cubicBezTo>
                        <a:pt x="24226" y="51863"/>
                        <a:pt x="24234" y="52030"/>
                        <a:pt x="24250" y="52244"/>
                      </a:cubicBezTo>
                      <a:cubicBezTo>
                        <a:pt x="24250" y="52244"/>
                        <a:pt x="24139" y="52467"/>
                        <a:pt x="23654" y="52490"/>
                      </a:cubicBezTo>
                      <a:cubicBezTo>
                        <a:pt x="23371" y="52500"/>
                        <a:pt x="22877" y="52504"/>
                        <a:pt x="22364" y="52504"/>
                      </a:cubicBezTo>
                      <a:cubicBezTo>
                        <a:pt x="22001" y="52504"/>
                        <a:pt x="21629" y="52502"/>
                        <a:pt x="21313" y="52498"/>
                      </a:cubicBezTo>
                      <a:cubicBezTo>
                        <a:pt x="20824" y="52488"/>
                        <a:pt x="20447" y="52456"/>
                        <a:pt x="20023" y="52456"/>
                      </a:cubicBezTo>
                      <a:cubicBezTo>
                        <a:pt x="19780" y="52456"/>
                        <a:pt x="19521" y="52466"/>
                        <a:pt x="19217" y="52498"/>
                      </a:cubicBezTo>
                      <a:cubicBezTo>
                        <a:pt x="18726" y="52546"/>
                        <a:pt x="18367" y="52607"/>
                        <a:pt x="18091" y="52607"/>
                      </a:cubicBezTo>
                      <a:cubicBezTo>
                        <a:pt x="17904" y="52607"/>
                        <a:pt x="17755" y="52579"/>
                        <a:pt x="17630" y="52498"/>
                      </a:cubicBezTo>
                      <a:cubicBezTo>
                        <a:pt x="17320" y="52292"/>
                        <a:pt x="17392" y="52030"/>
                        <a:pt x="16868" y="51816"/>
                      </a:cubicBezTo>
                      <a:cubicBezTo>
                        <a:pt x="16320" y="51617"/>
                        <a:pt x="15780" y="51371"/>
                        <a:pt x="15272" y="51078"/>
                      </a:cubicBezTo>
                      <a:cubicBezTo>
                        <a:pt x="14622" y="50681"/>
                        <a:pt x="13860" y="50403"/>
                        <a:pt x="14185" y="50165"/>
                      </a:cubicBezTo>
                      <a:cubicBezTo>
                        <a:pt x="14518" y="49927"/>
                        <a:pt x="14844" y="49696"/>
                        <a:pt x="14979" y="49482"/>
                      </a:cubicBezTo>
                      <a:cubicBezTo>
                        <a:pt x="15091" y="49300"/>
                        <a:pt x="15582" y="49098"/>
                        <a:pt x="16145" y="49098"/>
                      </a:cubicBezTo>
                      <a:close/>
                      <a:moveTo>
                        <a:pt x="40093" y="49106"/>
                      </a:moveTo>
                      <a:cubicBezTo>
                        <a:pt x="40168" y="49106"/>
                        <a:pt x="40245" y="49109"/>
                        <a:pt x="40323" y="49117"/>
                      </a:cubicBezTo>
                      <a:cubicBezTo>
                        <a:pt x="40982" y="49180"/>
                        <a:pt x="41998" y="49577"/>
                        <a:pt x="43228" y="49593"/>
                      </a:cubicBezTo>
                      <a:cubicBezTo>
                        <a:pt x="43264" y="49594"/>
                        <a:pt x="43299" y="49594"/>
                        <a:pt x="43335" y="49594"/>
                      </a:cubicBezTo>
                      <a:cubicBezTo>
                        <a:pt x="44301" y="49594"/>
                        <a:pt x="45356" y="49432"/>
                        <a:pt x="46153" y="49432"/>
                      </a:cubicBezTo>
                      <a:cubicBezTo>
                        <a:pt x="46349" y="49432"/>
                        <a:pt x="46529" y="49442"/>
                        <a:pt x="46689" y="49466"/>
                      </a:cubicBezTo>
                      <a:cubicBezTo>
                        <a:pt x="47515" y="49593"/>
                        <a:pt x="48467" y="49903"/>
                        <a:pt x="48793" y="50268"/>
                      </a:cubicBezTo>
                      <a:cubicBezTo>
                        <a:pt x="49118" y="50641"/>
                        <a:pt x="49047" y="51459"/>
                        <a:pt x="48586" y="51824"/>
                      </a:cubicBezTo>
                      <a:cubicBezTo>
                        <a:pt x="48539" y="51863"/>
                        <a:pt x="48570" y="52030"/>
                        <a:pt x="48610" y="52244"/>
                      </a:cubicBezTo>
                      <a:lnTo>
                        <a:pt x="48610" y="52252"/>
                      </a:lnTo>
                      <a:cubicBezTo>
                        <a:pt x="48610" y="52252"/>
                        <a:pt x="48523" y="52475"/>
                        <a:pt x="48046" y="52498"/>
                      </a:cubicBezTo>
                      <a:cubicBezTo>
                        <a:pt x="47804" y="52506"/>
                        <a:pt x="47409" y="52510"/>
                        <a:pt x="46980" y="52510"/>
                      </a:cubicBezTo>
                      <a:cubicBezTo>
                        <a:pt x="46550" y="52510"/>
                        <a:pt x="46086" y="52506"/>
                        <a:pt x="45705" y="52498"/>
                      </a:cubicBezTo>
                      <a:cubicBezTo>
                        <a:pt x="45218" y="52488"/>
                        <a:pt x="44836" y="52459"/>
                        <a:pt x="44415" y="52459"/>
                      </a:cubicBezTo>
                      <a:cubicBezTo>
                        <a:pt x="44169" y="52459"/>
                        <a:pt x="43910" y="52469"/>
                        <a:pt x="43609" y="52498"/>
                      </a:cubicBezTo>
                      <a:cubicBezTo>
                        <a:pt x="43126" y="52550"/>
                        <a:pt x="42776" y="52613"/>
                        <a:pt x="42501" y="52613"/>
                      </a:cubicBezTo>
                      <a:cubicBezTo>
                        <a:pt x="42312" y="52613"/>
                        <a:pt x="42158" y="52583"/>
                        <a:pt x="42022" y="52498"/>
                      </a:cubicBezTo>
                      <a:cubicBezTo>
                        <a:pt x="41688" y="52300"/>
                        <a:pt x="41728" y="52030"/>
                        <a:pt x="41173" y="51824"/>
                      </a:cubicBezTo>
                      <a:cubicBezTo>
                        <a:pt x="40593" y="51617"/>
                        <a:pt x="40022" y="51371"/>
                        <a:pt x="39474" y="51078"/>
                      </a:cubicBezTo>
                      <a:cubicBezTo>
                        <a:pt x="38783" y="50681"/>
                        <a:pt x="37974" y="50411"/>
                        <a:pt x="38275" y="50165"/>
                      </a:cubicBezTo>
                      <a:cubicBezTo>
                        <a:pt x="38577" y="49927"/>
                        <a:pt x="38871" y="49704"/>
                        <a:pt x="38974" y="49490"/>
                      </a:cubicBezTo>
                      <a:cubicBezTo>
                        <a:pt x="39072" y="49301"/>
                        <a:pt x="39534" y="49106"/>
                        <a:pt x="40093" y="49106"/>
                      </a:cubicBezTo>
                      <a:close/>
                      <a:moveTo>
                        <a:pt x="27254" y="50643"/>
                      </a:moveTo>
                      <a:cubicBezTo>
                        <a:pt x="27541" y="50643"/>
                        <a:pt x="27763" y="50688"/>
                        <a:pt x="27861" y="50776"/>
                      </a:cubicBezTo>
                      <a:cubicBezTo>
                        <a:pt x="28092" y="50974"/>
                        <a:pt x="27988" y="51824"/>
                        <a:pt x="27988" y="51824"/>
                      </a:cubicBezTo>
                      <a:cubicBezTo>
                        <a:pt x="27996" y="52395"/>
                        <a:pt x="27115" y="52395"/>
                        <a:pt x="26901" y="52665"/>
                      </a:cubicBezTo>
                      <a:cubicBezTo>
                        <a:pt x="26853" y="52713"/>
                        <a:pt x="26814" y="52784"/>
                        <a:pt x="26758" y="52848"/>
                      </a:cubicBezTo>
                      <a:cubicBezTo>
                        <a:pt x="26719" y="52903"/>
                        <a:pt x="26570" y="52925"/>
                        <a:pt x="26367" y="52925"/>
                      </a:cubicBezTo>
                      <a:cubicBezTo>
                        <a:pt x="25986" y="52925"/>
                        <a:pt x="25417" y="52846"/>
                        <a:pt x="25044" y="52752"/>
                      </a:cubicBezTo>
                      <a:cubicBezTo>
                        <a:pt x="24472" y="52609"/>
                        <a:pt x="24448" y="52300"/>
                        <a:pt x="24750" y="51816"/>
                      </a:cubicBezTo>
                      <a:lnTo>
                        <a:pt x="24750" y="51816"/>
                      </a:lnTo>
                      <a:lnTo>
                        <a:pt x="24758" y="51824"/>
                      </a:lnTo>
                      <a:cubicBezTo>
                        <a:pt x="24758" y="51824"/>
                        <a:pt x="25028" y="51181"/>
                        <a:pt x="25877" y="50887"/>
                      </a:cubicBezTo>
                      <a:cubicBezTo>
                        <a:pt x="26363" y="50723"/>
                        <a:pt x="26868" y="50643"/>
                        <a:pt x="27254" y="50643"/>
                      </a:cubicBezTo>
                      <a:close/>
                      <a:moveTo>
                        <a:pt x="51414" y="50642"/>
                      </a:moveTo>
                      <a:cubicBezTo>
                        <a:pt x="51697" y="50642"/>
                        <a:pt x="51921" y="50684"/>
                        <a:pt x="52031" y="50768"/>
                      </a:cubicBezTo>
                      <a:cubicBezTo>
                        <a:pt x="52285" y="50974"/>
                        <a:pt x="52293" y="51816"/>
                        <a:pt x="52293" y="51816"/>
                      </a:cubicBezTo>
                      <a:cubicBezTo>
                        <a:pt x="52372" y="52387"/>
                        <a:pt x="51499" y="52387"/>
                        <a:pt x="51309" y="52657"/>
                      </a:cubicBezTo>
                      <a:cubicBezTo>
                        <a:pt x="51277" y="52713"/>
                        <a:pt x="51237" y="52776"/>
                        <a:pt x="51198" y="52848"/>
                      </a:cubicBezTo>
                      <a:lnTo>
                        <a:pt x="51198" y="52856"/>
                      </a:lnTo>
                      <a:cubicBezTo>
                        <a:pt x="51163" y="52907"/>
                        <a:pt x="51022" y="52928"/>
                        <a:pt x="50827" y="52928"/>
                      </a:cubicBezTo>
                      <a:cubicBezTo>
                        <a:pt x="50447" y="52928"/>
                        <a:pt x="49861" y="52847"/>
                        <a:pt x="49467" y="52752"/>
                      </a:cubicBezTo>
                      <a:cubicBezTo>
                        <a:pt x="48880" y="52609"/>
                        <a:pt x="48816" y="52300"/>
                        <a:pt x="49054" y="51816"/>
                      </a:cubicBezTo>
                      <a:cubicBezTo>
                        <a:pt x="49054" y="51816"/>
                        <a:pt x="49245" y="51173"/>
                        <a:pt x="50055" y="50887"/>
                      </a:cubicBezTo>
                      <a:cubicBezTo>
                        <a:pt x="50527" y="50722"/>
                        <a:pt x="51026" y="50642"/>
                        <a:pt x="51414" y="50642"/>
                      </a:cubicBezTo>
                      <a:close/>
                      <a:moveTo>
                        <a:pt x="13042" y="50213"/>
                      </a:moveTo>
                      <a:cubicBezTo>
                        <a:pt x="13148" y="50213"/>
                        <a:pt x="13364" y="50251"/>
                        <a:pt x="13661" y="50498"/>
                      </a:cubicBezTo>
                      <a:cubicBezTo>
                        <a:pt x="14090" y="50863"/>
                        <a:pt x="14606" y="51085"/>
                        <a:pt x="15296" y="51395"/>
                      </a:cubicBezTo>
                      <a:cubicBezTo>
                        <a:pt x="15669" y="51562"/>
                        <a:pt x="16042" y="51705"/>
                        <a:pt x="16431" y="51816"/>
                      </a:cubicBezTo>
                      <a:cubicBezTo>
                        <a:pt x="16431" y="51816"/>
                        <a:pt x="17249" y="52070"/>
                        <a:pt x="17106" y="52570"/>
                      </a:cubicBezTo>
                      <a:cubicBezTo>
                        <a:pt x="16963" y="53070"/>
                        <a:pt x="16209" y="53157"/>
                        <a:pt x="15439" y="53157"/>
                      </a:cubicBezTo>
                      <a:cubicBezTo>
                        <a:pt x="14661" y="53149"/>
                        <a:pt x="13606" y="53157"/>
                        <a:pt x="13391" y="53094"/>
                      </a:cubicBezTo>
                      <a:cubicBezTo>
                        <a:pt x="13166" y="53021"/>
                        <a:pt x="12927" y="52982"/>
                        <a:pt x="12687" y="52982"/>
                      </a:cubicBezTo>
                      <a:cubicBezTo>
                        <a:pt x="12665" y="52982"/>
                        <a:pt x="12643" y="52982"/>
                        <a:pt x="12621" y="52983"/>
                      </a:cubicBezTo>
                      <a:cubicBezTo>
                        <a:pt x="12018" y="52990"/>
                        <a:pt x="11415" y="53030"/>
                        <a:pt x="10820" y="53102"/>
                      </a:cubicBezTo>
                      <a:cubicBezTo>
                        <a:pt x="10820" y="53102"/>
                        <a:pt x="10813" y="53102"/>
                        <a:pt x="10802" y="53102"/>
                      </a:cubicBezTo>
                      <a:cubicBezTo>
                        <a:pt x="10711" y="53102"/>
                        <a:pt x="10303" y="53095"/>
                        <a:pt x="10296" y="52983"/>
                      </a:cubicBezTo>
                      <a:cubicBezTo>
                        <a:pt x="10288" y="52848"/>
                        <a:pt x="10375" y="52729"/>
                        <a:pt x="10621" y="52562"/>
                      </a:cubicBezTo>
                      <a:cubicBezTo>
                        <a:pt x="10859" y="52403"/>
                        <a:pt x="11169" y="51959"/>
                        <a:pt x="11248" y="51816"/>
                      </a:cubicBezTo>
                      <a:cubicBezTo>
                        <a:pt x="11248" y="51816"/>
                        <a:pt x="11589" y="51236"/>
                        <a:pt x="11693" y="50728"/>
                      </a:cubicBezTo>
                      <a:cubicBezTo>
                        <a:pt x="11828" y="50308"/>
                        <a:pt x="12971" y="50220"/>
                        <a:pt x="12971" y="50220"/>
                      </a:cubicBezTo>
                      <a:cubicBezTo>
                        <a:pt x="12971" y="50220"/>
                        <a:pt x="12995" y="50213"/>
                        <a:pt x="13042" y="50213"/>
                      </a:cubicBezTo>
                      <a:close/>
                      <a:moveTo>
                        <a:pt x="37138" y="50213"/>
                      </a:moveTo>
                      <a:cubicBezTo>
                        <a:pt x="37242" y="50213"/>
                        <a:pt x="37461" y="50251"/>
                        <a:pt x="37791" y="50498"/>
                      </a:cubicBezTo>
                      <a:cubicBezTo>
                        <a:pt x="38267" y="50863"/>
                        <a:pt x="38815" y="51085"/>
                        <a:pt x="39545" y="51395"/>
                      </a:cubicBezTo>
                      <a:cubicBezTo>
                        <a:pt x="39934" y="51562"/>
                        <a:pt x="40331" y="51705"/>
                        <a:pt x="40736" y="51816"/>
                      </a:cubicBezTo>
                      <a:cubicBezTo>
                        <a:pt x="40736" y="51816"/>
                        <a:pt x="41585" y="52070"/>
                        <a:pt x="41506" y="52570"/>
                      </a:cubicBezTo>
                      <a:cubicBezTo>
                        <a:pt x="41427" y="53070"/>
                        <a:pt x="40696" y="53157"/>
                        <a:pt x="39918" y="53157"/>
                      </a:cubicBezTo>
                      <a:cubicBezTo>
                        <a:pt x="39141" y="53149"/>
                        <a:pt x="38085" y="53157"/>
                        <a:pt x="37863" y="53094"/>
                      </a:cubicBezTo>
                      <a:cubicBezTo>
                        <a:pt x="37630" y="53021"/>
                        <a:pt x="37384" y="52982"/>
                        <a:pt x="37137" y="52982"/>
                      </a:cubicBezTo>
                      <a:cubicBezTo>
                        <a:pt x="37114" y="52982"/>
                        <a:pt x="37091" y="52982"/>
                        <a:pt x="37069" y="52983"/>
                      </a:cubicBezTo>
                      <a:cubicBezTo>
                        <a:pt x="36474" y="52990"/>
                        <a:pt x="35878" y="53030"/>
                        <a:pt x="35283" y="53102"/>
                      </a:cubicBezTo>
                      <a:cubicBezTo>
                        <a:pt x="35283" y="53102"/>
                        <a:pt x="35277" y="53102"/>
                        <a:pt x="35265" y="53102"/>
                      </a:cubicBezTo>
                      <a:cubicBezTo>
                        <a:pt x="35174" y="53102"/>
                        <a:pt x="34764" y="53095"/>
                        <a:pt x="34743" y="52983"/>
                      </a:cubicBezTo>
                      <a:cubicBezTo>
                        <a:pt x="34727" y="52848"/>
                        <a:pt x="34799" y="52729"/>
                        <a:pt x="35013" y="52562"/>
                      </a:cubicBezTo>
                      <a:cubicBezTo>
                        <a:pt x="35235" y="52403"/>
                        <a:pt x="35489" y="51959"/>
                        <a:pt x="35545" y="51816"/>
                      </a:cubicBezTo>
                      <a:cubicBezTo>
                        <a:pt x="35704" y="51474"/>
                        <a:pt x="35807" y="51101"/>
                        <a:pt x="35854" y="50728"/>
                      </a:cubicBezTo>
                      <a:cubicBezTo>
                        <a:pt x="35934" y="50308"/>
                        <a:pt x="37069" y="50220"/>
                        <a:pt x="37069" y="50220"/>
                      </a:cubicBezTo>
                      <a:cubicBezTo>
                        <a:pt x="37069" y="50220"/>
                        <a:pt x="37092" y="50213"/>
                        <a:pt x="37138" y="50213"/>
                      </a:cubicBezTo>
                      <a:close/>
                      <a:moveTo>
                        <a:pt x="61228" y="50221"/>
                      </a:moveTo>
                      <a:cubicBezTo>
                        <a:pt x="61333" y="50221"/>
                        <a:pt x="61558" y="50259"/>
                        <a:pt x="61921" y="50506"/>
                      </a:cubicBezTo>
                      <a:cubicBezTo>
                        <a:pt x="62445" y="50871"/>
                        <a:pt x="63032" y="51085"/>
                        <a:pt x="63802" y="51395"/>
                      </a:cubicBezTo>
                      <a:lnTo>
                        <a:pt x="63794" y="51403"/>
                      </a:lnTo>
                      <a:cubicBezTo>
                        <a:pt x="64199" y="51570"/>
                        <a:pt x="64620" y="51713"/>
                        <a:pt x="65041" y="51824"/>
                      </a:cubicBezTo>
                      <a:cubicBezTo>
                        <a:pt x="65041" y="51824"/>
                        <a:pt x="65922" y="52078"/>
                        <a:pt x="65906" y="52578"/>
                      </a:cubicBezTo>
                      <a:cubicBezTo>
                        <a:pt x="65891" y="53066"/>
                        <a:pt x="65223" y="53166"/>
                        <a:pt x="64481" y="53166"/>
                      </a:cubicBezTo>
                      <a:cubicBezTo>
                        <a:pt x="64450" y="53166"/>
                        <a:pt x="64420" y="53165"/>
                        <a:pt x="64390" y="53165"/>
                      </a:cubicBezTo>
                      <a:cubicBezTo>
                        <a:pt x="63612" y="53157"/>
                        <a:pt x="62556" y="53165"/>
                        <a:pt x="62326" y="53102"/>
                      </a:cubicBezTo>
                      <a:cubicBezTo>
                        <a:pt x="62086" y="53029"/>
                        <a:pt x="61839" y="52989"/>
                        <a:pt x="61586" y="52989"/>
                      </a:cubicBezTo>
                      <a:cubicBezTo>
                        <a:pt x="61563" y="52989"/>
                        <a:pt x="61540" y="52990"/>
                        <a:pt x="61516" y="52990"/>
                      </a:cubicBezTo>
                      <a:cubicBezTo>
                        <a:pt x="60929" y="52998"/>
                        <a:pt x="60334" y="53038"/>
                        <a:pt x="59746" y="53110"/>
                      </a:cubicBezTo>
                      <a:cubicBezTo>
                        <a:pt x="59746" y="53110"/>
                        <a:pt x="59740" y="53110"/>
                        <a:pt x="59729" y="53110"/>
                      </a:cubicBezTo>
                      <a:cubicBezTo>
                        <a:pt x="59638" y="53110"/>
                        <a:pt x="59227" y="53103"/>
                        <a:pt x="59199" y="52990"/>
                      </a:cubicBezTo>
                      <a:cubicBezTo>
                        <a:pt x="59159" y="52856"/>
                        <a:pt x="59214" y="52736"/>
                        <a:pt x="59413" y="52570"/>
                      </a:cubicBezTo>
                      <a:cubicBezTo>
                        <a:pt x="59611" y="52411"/>
                        <a:pt x="59810" y="51967"/>
                        <a:pt x="59849" y="51824"/>
                      </a:cubicBezTo>
                      <a:cubicBezTo>
                        <a:pt x="59961" y="51474"/>
                        <a:pt x="60016" y="51109"/>
                        <a:pt x="60016" y="50736"/>
                      </a:cubicBezTo>
                      <a:cubicBezTo>
                        <a:pt x="60032" y="50316"/>
                        <a:pt x="61159" y="50228"/>
                        <a:pt x="61159" y="50228"/>
                      </a:cubicBezTo>
                      <a:cubicBezTo>
                        <a:pt x="61159" y="50228"/>
                        <a:pt x="61182" y="50221"/>
                        <a:pt x="61228" y="50221"/>
                      </a:cubicBezTo>
                      <a:close/>
                      <a:moveTo>
                        <a:pt x="52346" y="48830"/>
                      </a:moveTo>
                      <a:cubicBezTo>
                        <a:pt x="52671" y="48830"/>
                        <a:pt x="53016" y="48886"/>
                        <a:pt x="53357" y="48990"/>
                      </a:cubicBezTo>
                      <a:cubicBezTo>
                        <a:pt x="54301" y="49276"/>
                        <a:pt x="54555" y="49395"/>
                        <a:pt x="56301" y="49506"/>
                      </a:cubicBezTo>
                      <a:cubicBezTo>
                        <a:pt x="58048" y="49609"/>
                        <a:pt x="59127" y="49784"/>
                        <a:pt x="59421" y="50181"/>
                      </a:cubicBezTo>
                      <a:cubicBezTo>
                        <a:pt x="59715" y="50577"/>
                        <a:pt x="59619" y="51808"/>
                        <a:pt x="59619" y="51808"/>
                      </a:cubicBezTo>
                      <a:cubicBezTo>
                        <a:pt x="59564" y="52101"/>
                        <a:pt x="59429" y="52371"/>
                        <a:pt x="59230" y="52586"/>
                      </a:cubicBezTo>
                      <a:cubicBezTo>
                        <a:pt x="58905" y="52935"/>
                        <a:pt x="58341" y="53252"/>
                        <a:pt x="57833" y="53411"/>
                      </a:cubicBezTo>
                      <a:lnTo>
                        <a:pt x="57825" y="53419"/>
                      </a:lnTo>
                      <a:cubicBezTo>
                        <a:pt x="57690" y="53443"/>
                        <a:pt x="57556" y="53483"/>
                        <a:pt x="57429" y="53530"/>
                      </a:cubicBezTo>
                      <a:cubicBezTo>
                        <a:pt x="56976" y="53705"/>
                        <a:pt x="57008" y="53848"/>
                        <a:pt x="56413" y="53935"/>
                      </a:cubicBezTo>
                      <a:cubicBezTo>
                        <a:pt x="55813" y="54030"/>
                        <a:pt x="55370" y="54101"/>
                        <a:pt x="54952" y="54102"/>
                      </a:cubicBezTo>
                      <a:lnTo>
                        <a:pt x="54952" y="54102"/>
                      </a:lnTo>
                      <a:lnTo>
                        <a:pt x="54881" y="54086"/>
                      </a:lnTo>
                      <a:cubicBezTo>
                        <a:pt x="53928" y="53991"/>
                        <a:pt x="52436" y="54070"/>
                        <a:pt x="51888" y="53872"/>
                      </a:cubicBezTo>
                      <a:cubicBezTo>
                        <a:pt x="51340" y="53681"/>
                        <a:pt x="51063" y="53332"/>
                        <a:pt x="51626" y="52840"/>
                      </a:cubicBezTo>
                      <a:cubicBezTo>
                        <a:pt x="52182" y="52355"/>
                        <a:pt x="52833" y="52482"/>
                        <a:pt x="52674" y="51808"/>
                      </a:cubicBezTo>
                      <a:cubicBezTo>
                        <a:pt x="52674" y="51808"/>
                        <a:pt x="52531" y="51347"/>
                        <a:pt x="52610" y="51006"/>
                      </a:cubicBezTo>
                      <a:cubicBezTo>
                        <a:pt x="52690" y="50657"/>
                        <a:pt x="52452" y="50554"/>
                        <a:pt x="52079" y="50427"/>
                      </a:cubicBezTo>
                      <a:cubicBezTo>
                        <a:pt x="51706" y="50308"/>
                        <a:pt x="50515" y="50038"/>
                        <a:pt x="50975" y="49403"/>
                      </a:cubicBezTo>
                      <a:cubicBezTo>
                        <a:pt x="51273" y="49004"/>
                        <a:pt x="51778" y="48830"/>
                        <a:pt x="52346" y="48830"/>
                      </a:cubicBezTo>
                      <a:close/>
                      <a:moveTo>
                        <a:pt x="4501" y="48830"/>
                      </a:moveTo>
                      <a:cubicBezTo>
                        <a:pt x="4823" y="48830"/>
                        <a:pt x="5151" y="48887"/>
                        <a:pt x="5462" y="48990"/>
                      </a:cubicBezTo>
                      <a:cubicBezTo>
                        <a:pt x="6319" y="49284"/>
                        <a:pt x="6557" y="49403"/>
                        <a:pt x="8272" y="49506"/>
                      </a:cubicBezTo>
                      <a:cubicBezTo>
                        <a:pt x="9986" y="49617"/>
                        <a:pt x="11018" y="49792"/>
                        <a:pt x="11216" y="50189"/>
                      </a:cubicBezTo>
                      <a:cubicBezTo>
                        <a:pt x="11407" y="50585"/>
                        <a:pt x="10986" y="51816"/>
                        <a:pt x="10986" y="51816"/>
                      </a:cubicBezTo>
                      <a:cubicBezTo>
                        <a:pt x="10851" y="52117"/>
                        <a:pt x="10653" y="52379"/>
                        <a:pt x="10399" y="52594"/>
                      </a:cubicBezTo>
                      <a:cubicBezTo>
                        <a:pt x="9923" y="52967"/>
                        <a:pt x="9375" y="53244"/>
                        <a:pt x="8788" y="53419"/>
                      </a:cubicBezTo>
                      <a:cubicBezTo>
                        <a:pt x="8645" y="53443"/>
                        <a:pt x="8494" y="53483"/>
                        <a:pt x="8351" y="53530"/>
                      </a:cubicBezTo>
                      <a:cubicBezTo>
                        <a:pt x="7859" y="53705"/>
                        <a:pt x="7859" y="53848"/>
                        <a:pt x="7232" y="53943"/>
                      </a:cubicBezTo>
                      <a:cubicBezTo>
                        <a:pt x="6605" y="54030"/>
                        <a:pt x="6160" y="54102"/>
                        <a:pt x="5747" y="54102"/>
                      </a:cubicBezTo>
                      <a:lnTo>
                        <a:pt x="5676" y="54094"/>
                      </a:lnTo>
                      <a:cubicBezTo>
                        <a:pt x="4747" y="53991"/>
                        <a:pt x="3239" y="54070"/>
                        <a:pt x="2739" y="53879"/>
                      </a:cubicBezTo>
                      <a:cubicBezTo>
                        <a:pt x="2247" y="53689"/>
                        <a:pt x="2057" y="53340"/>
                        <a:pt x="2739" y="52848"/>
                      </a:cubicBezTo>
                      <a:cubicBezTo>
                        <a:pt x="3422" y="52355"/>
                        <a:pt x="4041" y="52490"/>
                        <a:pt x="4057" y="51816"/>
                      </a:cubicBezTo>
                      <a:cubicBezTo>
                        <a:pt x="4049" y="51538"/>
                        <a:pt x="4096" y="51260"/>
                        <a:pt x="4200" y="51006"/>
                      </a:cubicBezTo>
                      <a:cubicBezTo>
                        <a:pt x="4366" y="50665"/>
                        <a:pt x="4160" y="50554"/>
                        <a:pt x="3819" y="50435"/>
                      </a:cubicBezTo>
                      <a:cubicBezTo>
                        <a:pt x="3477" y="50308"/>
                        <a:pt x="2358" y="50046"/>
                        <a:pt x="2985" y="49411"/>
                      </a:cubicBezTo>
                      <a:cubicBezTo>
                        <a:pt x="3385" y="49006"/>
                        <a:pt x="3934" y="48830"/>
                        <a:pt x="4501" y="48830"/>
                      </a:cubicBezTo>
                      <a:close/>
                      <a:moveTo>
                        <a:pt x="28415" y="48832"/>
                      </a:moveTo>
                      <a:cubicBezTo>
                        <a:pt x="28741" y="48832"/>
                        <a:pt x="29081" y="48891"/>
                        <a:pt x="29409" y="48998"/>
                      </a:cubicBezTo>
                      <a:cubicBezTo>
                        <a:pt x="30314" y="49284"/>
                        <a:pt x="30560" y="49403"/>
                        <a:pt x="32290" y="49506"/>
                      </a:cubicBezTo>
                      <a:cubicBezTo>
                        <a:pt x="34021" y="49617"/>
                        <a:pt x="35077" y="49792"/>
                        <a:pt x="35323" y="50189"/>
                      </a:cubicBezTo>
                      <a:cubicBezTo>
                        <a:pt x="35569" y="50585"/>
                        <a:pt x="35307" y="51816"/>
                        <a:pt x="35307" y="51816"/>
                      </a:cubicBezTo>
                      <a:cubicBezTo>
                        <a:pt x="35211" y="52109"/>
                        <a:pt x="35045" y="52379"/>
                        <a:pt x="34815" y="52594"/>
                      </a:cubicBezTo>
                      <a:cubicBezTo>
                        <a:pt x="34449" y="52943"/>
                        <a:pt x="33846" y="53260"/>
                        <a:pt x="33314" y="53419"/>
                      </a:cubicBezTo>
                      <a:cubicBezTo>
                        <a:pt x="33172" y="53443"/>
                        <a:pt x="33029" y="53483"/>
                        <a:pt x="32894" y="53530"/>
                      </a:cubicBezTo>
                      <a:cubicBezTo>
                        <a:pt x="32417" y="53705"/>
                        <a:pt x="32441" y="53848"/>
                        <a:pt x="31822" y="53943"/>
                      </a:cubicBezTo>
                      <a:cubicBezTo>
                        <a:pt x="31211" y="54030"/>
                        <a:pt x="30759" y="54102"/>
                        <a:pt x="30346" y="54102"/>
                      </a:cubicBezTo>
                      <a:lnTo>
                        <a:pt x="30354" y="54110"/>
                      </a:lnTo>
                      <a:lnTo>
                        <a:pt x="30354" y="54110"/>
                      </a:lnTo>
                      <a:lnTo>
                        <a:pt x="30282" y="54094"/>
                      </a:lnTo>
                      <a:cubicBezTo>
                        <a:pt x="29338" y="53999"/>
                        <a:pt x="27838" y="54078"/>
                        <a:pt x="27314" y="53887"/>
                      </a:cubicBezTo>
                      <a:cubicBezTo>
                        <a:pt x="26790" y="53689"/>
                        <a:pt x="26560" y="53340"/>
                        <a:pt x="27187" y="52856"/>
                      </a:cubicBezTo>
                      <a:cubicBezTo>
                        <a:pt x="27806" y="52363"/>
                        <a:pt x="28441" y="52490"/>
                        <a:pt x="28377" y="51824"/>
                      </a:cubicBezTo>
                      <a:cubicBezTo>
                        <a:pt x="28377" y="51824"/>
                        <a:pt x="28290" y="51363"/>
                        <a:pt x="28409" y="51014"/>
                      </a:cubicBezTo>
                      <a:cubicBezTo>
                        <a:pt x="28536" y="50665"/>
                        <a:pt x="28314" y="50562"/>
                        <a:pt x="27957" y="50435"/>
                      </a:cubicBezTo>
                      <a:cubicBezTo>
                        <a:pt x="27599" y="50316"/>
                        <a:pt x="26433" y="50046"/>
                        <a:pt x="26980" y="49411"/>
                      </a:cubicBezTo>
                      <a:cubicBezTo>
                        <a:pt x="27328" y="49008"/>
                        <a:pt x="27851" y="48832"/>
                        <a:pt x="28415" y="48832"/>
                      </a:cubicBezTo>
                      <a:close/>
                      <a:moveTo>
                        <a:pt x="21228" y="52569"/>
                      </a:moveTo>
                      <a:cubicBezTo>
                        <a:pt x="21286" y="52569"/>
                        <a:pt x="21343" y="52569"/>
                        <a:pt x="21400" y="52570"/>
                      </a:cubicBezTo>
                      <a:cubicBezTo>
                        <a:pt x="23091" y="52586"/>
                        <a:pt x="24202" y="52657"/>
                        <a:pt x="24599" y="52760"/>
                      </a:cubicBezTo>
                      <a:cubicBezTo>
                        <a:pt x="24901" y="52871"/>
                        <a:pt x="25369" y="52927"/>
                        <a:pt x="25742" y="52951"/>
                      </a:cubicBezTo>
                      <a:cubicBezTo>
                        <a:pt x="26321" y="52990"/>
                        <a:pt x="26417" y="53237"/>
                        <a:pt x="26417" y="53244"/>
                      </a:cubicBezTo>
                      <a:cubicBezTo>
                        <a:pt x="26202" y="53467"/>
                        <a:pt x="25925" y="53625"/>
                        <a:pt x="25623" y="53705"/>
                      </a:cubicBezTo>
                      <a:cubicBezTo>
                        <a:pt x="24853" y="53903"/>
                        <a:pt x="23043" y="54022"/>
                        <a:pt x="22170" y="54070"/>
                      </a:cubicBezTo>
                      <a:cubicBezTo>
                        <a:pt x="21289" y="54126"/>
                        <a:pt x="20527" y="54126"/>
                        <a:pt x="19527" y="54419"/>
                      </a:cubicBezTo>
                      <a:cubicBezTo>
                        <a:pt x="18535" y="54713"/>
                        <a:pt x="18305" y="54935"/>
                        <a:pt x="16789" y="54991"/>
                      </a:cubicBezTo>
                      <a:cubicBezTo>
                        <a:pt x="16571" y="54998"/>
                        <a:pt x="16369" y="55002"/>
                        <a:pt x="16181" y="55002"/>
                      </a:cubicBezTo>
                      <a:cubicBezTo>
                        <a:pt x="15065" y="55002"/>
                        <a:pt x="14449" y="54853"/>
                        <a:pt x="14129" y="54221"/>
                      </a:cubicBezTo>
                      <a:cubicBezTo>
                        <a:pt x="14034" y="54038"/>
                        <a:pt x="13947" y="53848"/>
                        <a:pt x="13875" y="53657"/>
                      </a:cubicBezTo>
                      <a:cubicBezTo>
                        <a:pt x="13875" y="53657"/>
                        <a:pt x="13820" y="53284"/>
                        <a:pt x="14661" y="53260"/>
                      </a:cubicBezTo>
                      <a:cubicBezTo>
                        <a:pt x="14801" y="53256"/>
                        <a:pt x="14941" y="53255"/>
                        <a:pt x="15081" y="53255"/>
                      </a:cubicBezTo>
                      <a:cubicBezTo>
                        <a:pt x="15192" y="53255"/>
                        <a:pt x="15303" y="53256"/>
                        <a:pt x="15414" y="53256"/>
                      </a:cubicBezTo>
                      <a:cubicBezTo>
                        <a:pt x="15993" y="53256"/>
                        <a:pt x="16555" y="53241"/>
                        <a:pt x="17066" y="53046"/>
                      </a:cubicBezTo>
                      <a:cubicBezTo>
                        <a:pt x="17780" y="52785"/>
                        <a:pt x="19582" y="52569"/>
                        <a:pt x="21228" y="52569"/>
                      </a:cubicBezTo>
                      <a:close/>
                      <a:moveTo>
                        <a:pt x="45549" y="52576"/>
                      </a:moveTo>
                      <a:cubicBezTo>
                        <a:pt x="45631" y="52576"/>
                        <a:pt x="45712" y="52577"/>
                        <a:pt x="45792" y="52578"/>
                      </a:cubicBezTo>
                      <a:cubicBezTo>
                        <a:pt x="47483" y="52594"/>
                        <a:pt x="48610" y="52665"/>
                        <a:pt x="49015" y="52768"/>
                      </a:cubicBezTo>
                      <a:lnTo>
                        <a:pt x="49023" y="52768"/>
                      </a:lnTo>
                      <a:cubicBezTo>
                        <a:pt x="49340" y="52879"/>
                        <a:pt x="49816" y="52935"/>
                        <a:pt x="50182" y="52959"/>
                      </a:cubicBezTo>
                      <a:cubicBezTo>
                        <a:pt x="50769" y="52998"/>
                        <a:pt x="50896" y="53244"/>
                        <a:pt x="50904" y="53252"/>
                      </a:cubicBezTo>
                      <a:cubicBezTo>
                        <a:pt x="50705" y="53475"/>
                        <a:pt x="50451" y="53633"/>
                        <a:pt x="50166" y="53705"/>
                      </a:cubicBezTo>
                      <a:cubicBezTo>
                        <a:pt x="49420" y="53903"/>
                        <a:pt x="47626" y="54030"/>
                        <a:pt x="46753" y="54078"/>
                      </a:cubicBezTo>
                      <a:cubicBezTo>
                        <a:pt x="45879" y="54126"/>
                        <a:pt x="45117" y="54126"/>
                        <a:pt x="44165" y="54427"/>
                      </a:cubicBezTo>
                      <a:cubicBezTo>
                        <a:pt x="43205" y="54721"/>
                        <a:pt x="42998" y="54943"/>
                        <a:pt x="41498" y="54999"/>
                      </a:cubicBezTo>
                      <a:cubicBezTo>
                        <a:pt x="41281" y="55006"/>
                        <a:pt x="41078" y="55010"/>
                        <a:pt x="40890" y="55010"/>
                      </a:cubicBezTo>
                      <a:cubicBezTo>
                        <a:pt x="39770" y="55010"/>
                        <a:pt x="39137" y="54861"/>
                        <a:pt x="38736" y="54229"/>
                      </a:cubicBezTo>
                      <a:cubicBezTo>
                        <a:pt x="38617" y="54046"/>
                        <a:pt x="38506" y="53856"/>
                        <a:pt x="38410" y="53665"/>
                      </a:cubicBezTo>
                      <a:cubicBezTo>
                        <a:pt x="38410" y="53665"/>
                        <a:pt x="38315" y="53292"/>
                        <a:pt x="39148" y="53268"/>
                      </a:cubicBezTo>
                      <a:cubicBezTo>
                        <a:pt x="39982" y="53237"/>
                        <a:pt x="40831" y="53324"/>
                        <a:pt x="41530" y="53054"/>
                      </a:cubicBezTo>
                      <a:cubicBezTo>
                        <a:pt x="42195" y="52797"/>
                        <a:pt x="43932" y="52576"/>
                        <a:pt x="45549" y="52576"/>
                      </a:cubicBezTo>
                      <a:close/>
                      <a:moveTo>
                        <a:pt x="26619" y="53666"/>
                      </a:moveTo>
                      <a:cubicBezTo>
                        <a:pt x="26841" y="53666"/>
                        <a:pt x="26687" y="53764"/>
                        <a:pt x="26742" y="54046"/>
                      </a:cubicBezTo>
                      <a:lnTo>
                        <a:pt x="26750" y="54054"/>
                      </a:lnTo>
                      <a:cubicBezTo>
                        <a:pt x="26822" y="54419"/>
                        <a:pt x="26710" y="54745"/>
                        <a:pt x="26274" y="55292"/>
                      </a:cubicBezTo>
                      <a:cubicBezTo>
                        <a:pt x="25845" y="55848"/>
                        <a:pt x="25067" y="56285"/>
                        <a:pt x="24289" y="56634"/>
                      </a:cubicBezTo>
                      <a:cubicBezTo>
                        <a:pt x="23504" y="56983"/>
                        <a:pt x="23956" y="57316"/>
                        <a:pt x="23575" y="57483"/>
                      </a:cubicBezTo>
                      <a:cubicBezTo>
                        <a:pt x="23518" y="57509"/>
                        <a:pt x="23463" y="57520"/>
                        <a:pt x="23412" y="57520"/>
                      </a:cubicBezTo>
                      <a:cubicBezTo>
                        <a:pt x="23116" y="57520"/>
                        <a:pt x="22919" y="57141"/>
                        <a:pt x="22797" y="56951"/>
                      </a:cubicBezTo>
                      <a:cubicBezTo>
                        <a:pt x="22654" y="56737"/>
                        <a:pt x="22599" y="56475"/>
                        <a:pt x="22575" y="56134"/>
                      </a:cubicBezTo>
                      <a:cubicBezTo>
                        <a:pt x="22559" y="55800"/>
                        <a:pt x="22504" y="55729"/>
                        <a:pt x="22377" y="55054"/>
                      </a:cubicBezTo>
                      <a:cubicBezTo>
                        <a:pt x="22257" y="54387"/>
                        <a:pt x="22408" y="54332"/>
                        <a:pt x="23170" y="54141"/>
                      </a:cubicBezTo>
                      <a:cubicBezTo>
                        <a:pt x="23456" y="54078"/>
                        <a:pt x="23893" y="54102"/>
                        <a:pt x="24345" y="54014"/>
                      </a:cubicBezTo>
                      <a:cubicBezTo>
                        <a:pt x="24797" y="53927"/>
                        <a:pt x="25679" y="53760"/>
                        <a:pt x="26314" y="53689"/>
                      </a:cubicBezTo>
                      <a:cubicBezTo>
                        <a:pt x="26457" y="53675"/>
                        <a:pt x="26554" y="53666"/>
                        <a:pt x="26619" y="53666"/>
                      </a:cubicBezTo>
                      <a:close/>
                      <a:moveTo>
                        <a:pt x="51165" y="53671"/>
                      </a:moveTo>
                      <a:cubicBezTo>
                        <a:pt x="51382" y="53671"/>
                        <a:pt x="51249" y="53774"/>
                        <a:pt x="51340" y="54054"/>
                      </a:cubicBezTo>
                      <a:cubicBezTo>
                        <a:pt x="51460" y="54419"/>
                        <a:pt x="51388" y="54745"/>
                        <a:pt x="51031" y="55300"/>
                      </a:cubicBezTo>
                      <a:cubicBezTo>
                        <a:pt x="50666" y="55848"/>
                        <a:pt x="49951" y="56292"/>
                        <a:pt x="49213" y="56634"/>
                      </a:cubicBezTo>
                      <a:cubicBezTo>
                        <a:pt x="48467" y="56983"/>
                        <a:pt x="48967" y="57316"/>
                        <a:pt x="48602" y="57483"/>
                      </a:cubicBezTo>
                      <a:lnTo>
                        <a:pt x="48610" y="57491"/>
                      </a:lnTo>
                      <a:cubicBezTo>
                        <a:pt x="48557" y="57515"/>
                        <a:pt x="48505" y="57525"/>
                        <a:pt x="48455" y="57525"/>
                      </a:cubicBezTo>
                      <a:cubicBezTo>
                        <a:pt x="48154" y="57525"/>
                        <a:pt x="47910" y="57143"/>
                        <a:pt x="47761" y="56959"/>
                      </a:cubicBezTo>
                      <a:cubicBezTo>
                        <a:pt x="47594" y="56713"/>
                        <a:pt x="47483" y="56435"/>
                        <a:pt x="47435" y="56134"/>
                      </a:cubicBezTo>
                      <a:cubicBezTo>
                        <a:pt x="47372" y="55800"/>
                        <a:pt x="47308" y="55729"/>
                        <a:pt x="47102" y="55062"/>
                      </a:cubicBezTo>
                      <a:cubicBezTo>
                        <a:pt x="46895" y="54387"/>
                        <a:pt x="47038" y="54332"/>
                        <a:pt x="47777" y="54149"/>
                      </a:cubicBezTo>
                      <a:cubicBezTo>
                        <a:pt x="48046" y="54078"/>
                        <a:pt x="48491" y="54102"/>
                        <a:pt x="48935" y="54014"/>
                      </a:cubicBezTo>
                      <a:cubicBezTo>
                        <a:pt x="49380" y="53927"/>
                        <a:pt x="50237" y="53760"/>
                        <a:pt x="50856" y="53697"/>
                      </a:cubicBezTo>
                      <a:cubicBezTo>
                        <a:pt x="51001" y="53680"/>
                        <a:pt x="51099" y="53671"/>
                        <a:pt x="51165" y="53671"/>
                      </a:cubicBezTo>
                      <a:close/>
                      <a:moveTo>
                        <a:pt x="12456" y="53092"/>
                      </a:moveTo>
                      <a:cubicBezTo>
                        <a:pt x="12504" y="53092"/>
                        <a:pt x="12552" y="53093"/>
                        <a:pt x="12598" y="53094"/>
                      </a:cubicBezTo>
                      <a:cubicBezTo>
                        <a:pt x="12598" y="53094"/>
                        <a:pt x="13447" y="53141"/>
                        <a:pt x="13510" y="53538"/>
                      </a:cubicBezTo>
                      <a:cubicBezTo>
                        <a:pt x="13574" y="53927"/>
                        <a:pt x="13542" y="54594"/>
                        <a:pt x="14249" y="55070"/>
                      </a:cubicBezTo>
                      <a:cubicBezTo>
                        <a:pt x="14955" y="55554"/>
                        <a:pt x="15717" y="55626"/>
                        <a:pt x="15780" y="56269"/>
                      </a:cubicBezTo>
                      <a:cubicBezTo>
                        <a:pt x="15852" y="56912"/>
                        <a:pt x="15638" y="57562"/>
                        <a:pt x="14376" y="57578"/>
                      </a:cubicBezTo>
                      <a:cubicBezTo>
                        <a:pt x="14319" y="57579"/>
                        <a:pt x="14263" y="57579"/>
                        <a:pt x="14207" y="57579"/>
                      </a:cubicBezTo>
                      <a:cubicBezTo>
                        <a:pt x="13479" y="57579"/>
                        <a:pt x="12757" y="57531"/>
                        <a:pt x="12042" y="57435"/>
                      </a:cubicBezTo>
                      <a:cubicBezTo>
                        <a:pt x="12042" y="57435"/>
                        <a:pt x="10812" y="57332"/>
                        <a:pt x="10002" y="57174"/>
                      </a:cubicBezTo>
                      <a:cubicBezTo>
                        <a:pt x="9200" y="57015"/>
                        <a:pt x="8891" y="56769"/>
                        <a:pt x="8891" y="56769"/>
                      </a:cubicBezTo>
                      <a:cubicBezTo>
                        <a:pt x="8883" y="56761"/>
                        <a:pt x="8875" y="56753"/>
                        <a:pt x="8867" y="56745"/>
                      </a:cubicBezTo>
                      <a:cubicBezTo>
                        <a:pt x="8264" y="56396"/>
                        <a:pt x="7859" y="56007"/>
                        <a:pt x="7208" y="55689"/>
                      </a:cubicBezTo>
                      <a:cubicBezTo>
                        <a:pt x="6557" y="55372"/>
                        <a:pt x="6700" y="55197"/>
                        <a:pt x="6890" y="54888"/>
                      </a:cubicBezTo>
                      <a:cubicBezTo>
                        <a:pt x="6930" y="54816"/>
                        <a:pt x="6938" y="54729"/>
                        <a:pt x="6906" y="54649"/>
                      </a:cubicBezTo>
                      <a:cubicBezTo>
                        <a:pt x="6914" y="54499"/>
                        <a:pt x="7025" y="54221"/>
                        <a:pt x="7660" y="53943"/>
                      </a:cubicBezTo>
                      <a:cubicBezTo>
                        <a:pt x="8567" y="53544"/>
                        <a:pt x="11012" y="53092"/>
                        <a:pt x="12456" y="53092"/>
                      </a:cubicBezTo>
                      <a:close/>
                      <a:moveTo>
                        <a:pt x="36968" y="53093"/>
                      </a:moveTo>
                      <a:cubicBezTo>
                        <a:pt x="37005" y="53093"/>
                        <a:pt x="37041" y="53093"/>
                        <a:pt x="37077" y="53094"/>
                      </a:cubicBezTo>
                      <a:cubicBezTo>
                        <a:pt x="37077" y="53094"/>
                        <a:pt x="37926" y="53149"/>
                        <a:pt x="38045" y="53538"/>
                      </a:cubicBezTo>
                      <a:cubicBezTo>
                        <a:pt x="38156" y="53927"/>
                        <a:pt x="38212" y="54594"/>
                        <a:pt x="38974" y="55078"/>
                      </a:cubicBezTo>
                      <a:cubicBezTo>
                        <a:pt x="39744" y="55554"/>
                        <a:pt x="40514" y="55626"/>
                        <a:pt x="40665" y="56269"/>
                      </a:cubicBezTo>
                      <a:cubicBezTo>
                        <a:pt x="40807" y="56912"/>
                        <a:pt x="40688" y="57562"/>
                        <a:pt x="39418" y="57578"/>
                      </a:cubicBezTo>
                      <a:cubicBezTo>
                        <a:pt x="39362" y="57579"/>
                        <a:pt x="39306" y="57579"/>
                        <a:pt x="39250" y="57579"/>
                      </a:cubicBezTo>
                      <a:cubicBezTo>
                        <a:pt x="38521" y="57579"/>
                        <a:pt x="37799" y="57531"/>
                        <a:pt x="37077" y="57435"/>
                      </a:cubicBezTo>
                      <a:lnTo>
                        <a:pt x="37077" y="57443"/>
                      </a:lnTo>
                      <a:cubicBezTo>
                        <a:pt x="37077" y="57443"/>
                        <a:pt x="35831" y="57332"/>
                        <a:pt x="35005" y="57181"/>
                      </a:cubicBezTo>
                      <a:cubicBezTo>
                        <a:pt x="34180" y="57023"/>
                        <a:pt x="33838" y="56769"/>
                        <a:pt x="33838" y="56769"/>
                      </a:cubicBezTo>
                      <a:lnTo>
                        <a:pt x="33807" y="56753"/>
                      </a:lnTo>
                      <a:cubicBezTo>
                        <a:pt x="33164" y="56396"/>
                        <a:pt x="32703" y="56015"/>
                        <a:pt x="32013" y="55689"/>
                      </a:cubicBezTo>
                      <a:cubicBezTo>
                        <a:pt x="31322" y="55372"/>
                        <a:pt x="31449" y="55197"/>
                        <a:pt x="31592" y="54888"/>
                      </a:cubicBezTo>
                      <a:cubicBezTo>
                        <a:pt x="31632" y="54816"/>
                        <a:pt x="31624" y="54729"/>
                        <a:pt x="31584" y="54649"/>
                      </a:cubicBezTo>
                      <a:cubicBezTo>
                        <a:pt x="31568" y="54499"/>
                        <a:pt x="31648" y="54221"/>
                        <a:pt x="32243" y="53943"/>
                      </a:cubicBezTo>
                      <a:cubicBezTo>
                        <a:pt x="33110" y="53541"/>
                        <a:pt x="35524" y="53093"/>
                        <a:pt x="36968" y="53093"/>
                      </a:cubicBezTo>
                      <a:close/>
                      <a:moveTo>
                        <a:pt x="61398" y="53100"/>
                      </a:moveTo>
                      <a:cubicBezTo>
                        <a:pt x="61447" y="53100"/>
                        <a:pt x="61494" y="53101"/>
                        <a:pt x="61540" y="53102"/>
                      </a:cubicBezTo>
                      <a:cubicBezTo>
                        <a:pt x="61540" y="53102"/>
                        <a:pt x="62397" y="53157"/>
                        <a:pt x="62564" y="53546"/>
                      </a:cubicBezTo>
                      <a:cubicBezTo>
                        <a:pt x="62731" y="53935"/>
                        <a:pt x="62874" y="54594"/>
                        <a:pt x="63699" y="55070"/>
                      </a:cubicBezTo>
                      <a:lnTo>
                        <a:pt x="63691" y="55086"/>
                      </a:lnTo>
                      <a:cubicBezTo>
                        <a:pt x="64533" y="55562"/>
                        <a:pt x="65303" y="55634"/>
                        <a:pt x="65541" y="56277"/>
                      </a:cubicBezTo>
                      <a:cubicBezTo>
                        <a:pt x="65779" y="56920"/>
                        <a:pt x="65731" y="57570"/>
                        <a:pt x="64469" y="57586"/>
                      </a:cubicBezTo>
                      <a:cubicBezTo>
                        <a:pt x="64412" y="57587"/>
                        <a:pt x="64355" y="57587"/>
                        <a:pt x="64298" y="57587"/>
                      </a:cubicBezTo>
                      <a:cubicBezTo>
                        <a:pt x="63561" y="57587"/>
                        <a:pt x="62825" y="57540"/>
                        <a:pt x="62096" y="57451"/>
                      </a:cubicBezTo>
                      <a:cubicBezTo>
                        <a:pt x="62096" y="57451"/>
                        <a:pt x="60842" y="57340"/>
                        <a:pt x="59992" y="57189"/>
                      </a:cubicBezTo>
                      <a:cubicBezTo>
                        <a:pt x="59151" y="57031"/>
                        <a:pt x="58778" y="56777"/>
                        <a:pt x="58778" y="56777"/>
                      </a:cubicBezTo>
                      <a:lnTo>
                        <a:pt x="58746" y="56753"/>
                      </a:lnTo>
                      <a:cubicBezTo>
                        <a:pt x="58048" y="56404"/>
                        <a:pt x="57548" y="56015"/>
                        <a:pt x="56809" y="55697"/>
                      </a:cubicBezTo>
                      <a:cubicBezTo>
                        <a:pt x="56079" y="55380"/>
                        <a:pt x="56182" y="55205"/>
                        <a:pt x="56293" y="54895"/>
                      </a:cubicBezTo>
                      <a:cubicBezTo>
                        <a:pt x="56317" y="54816"/>
                        <a:pt x="56301" y="54729"/>
                        <a:pt x="56254" y="54657"/>
                      </a:cubicBezTo>
                      <a:cubicBezTo>
                        <a:pt x="56214" y="54507"/>
                        <a:pt x="56254" y="54229"/>
                        <a:pt x="56817" y="53951"/>
                      </a:cubicBezTo>
                      <a:cubicBezTo>
                        <a:pt x="57624" y="53552"/>
                        <a:pt x="59954" y="53100"/>
                        <a:pt x="61398" y="53100"/>
                      </a:cubicBezTo>
                      <a:close/>
                      <a:moveTo>
                        <a:pt x="21089" y="54475"/>
                      </a:moveTo>
                      <a:cubicBezTo>
                        <a:pt x="21372" y="54475"/>
                        <a:pt x="21579" y="54528"/>
                        <a:pt x="21821" y="54641"/>
                      </a:cubicBezTo>
                      <a:cubicBezTo>
                        <a:pt x="22313" y="54872"/>
                        <a:pt x="22162" y="55602"/>
                        <a:pt x="22043" y="55935"/>
                      </a:cubicBezTo>
                      <a:cubicBezTo>
                        <a:pt x="21924" y="56269"/>
                        <a:pt x="22281" y="56332"/>
                        <a:pt x="22392" y="56689"/>
                      </a:cubicBezTo>
                      <a:cubicBezTo>
                        <a:pt x="22504" y="57047"/>
                        <a:pt x="22710" y="57610"/>
                        <a:pt x="23170" y="57809"/>
                      </a:cubicBezTo>
                      <a:cubicBezTo>
                        <a:pt x="23623" y="58007"/>
                        <a:pt x="24329" y="58515"/>
                        <a:pt x="24472" y="58936"/>
                      </a:cubicBezTo>
                      <a:cubicBezTo>
                        <a:pt x="24623" y="59356"/>
                        <a:pt x="24067" y="59825"/>
                        <a:pt x="22996" y="60015"/>
                      </a:cubicBezTo>
                      <a:cubicBezTo>
                        <a:pt x="22722" y="60065"/>
                        <a:pt x="22434" y="60088"/>
                        <a:pt x="22135" y="60088"/>
                      </a:cubicBezTo>
                      <a:cubicBezTo>
                        <a:pt x="21255" y="60088"/>
                        <a:pt x="20285" y="59891"/>
                        <a:pt x="19336" y="59618"/>
                      </a:cubicBezTo>
                      <a:cubicBezTo>
                        <a:pt x="18299" y="59325"/>
                        <a:pt x="17862" y="59224"/>
                        <a:pt x="17078" y="59224"/>
                      </a:cubicBezTo>
                      <a:cubicBezTo>
                        <a:pt x="16908" y="59224"/>
                        <a:pt x="16722" y="59229"/>
                        <a:pt x="16511" y="59237"/>
                      </a:cubicBezTo>
                      <a:cubicBezTo>
                        <a:pt x="16287" y="59245"/>
                        <a:pt x="16072" y="59250"/>
                        <a:pt x="15867" y="59250"/>
                      </a:cubicBezTo>
                      <a:cubicBezTo>
                        <a:pt x="14987" y="59250"/>
                        <a:pt x="14279" y="59154"/>
                        <a:pt x="13764" y="58729"/>
                      </a:cubicBezTo>
                      <a:cubicBezTo>
                        <a:pt x="13137" y="58205"/>
                        <a:pt x="13629" y="58031"/>
                        <a:pt x="14455" y="57832"/>
                      </a:cubicBezTo>
                      <a:cubicBezTo>
                        <a:pt x="15272" y="57642"/>
                        <a:pt x="15765" y="57547"/>
                        <a:pt x="15939" y="57134"/>
                      </a:cubicBezTo>
                      <a:cubicBezTo>
                        <a:pt x="16098" y="56713"/>
                        <a:pt x="16106" y="56245"/>
                        <a:pt x="15947" y="55824"/>
                      </a:cubicBezTo>
                      <a:cubicBezTo>
                        <a:pt x="15804" y="55443"/>
                        <a:pt x="16130" y="55284"/>
                        <a:pt x="16725" y="55197"/>
                      </a:cubicBezTo>
                      <a:cubicBezTo>
                        <a:pt x="16947" y="55165"/>
                        <a:pt x="17312" y="55165"/>
                        <a:pt x="17717" y="55126"/>
                      </a:cubicBezTo>
                      <a:cubicBezTo>
                        <a:pt x="18122" y="55086"/>
                        <a:pt x="18717" y="54864"/>
                        <a:pt x="19844" y="54641"/>
                      </a:cubicBezTo>
                      <a:cubicBezTo>
                        <a:pt x="20422" y="54532"/>
                        <a:pt x="20796" y="54475"/>
                        <a:pt x="21089" y="54475"/>
                      </a:cubicBezTo>
                      <a:close/>
                      <a:moveTo>
                        <a:pt x="45743" y="54491"/>
                      </a:moveTo>
                      <a:cubicBezTo>
                        <a:pt x="46026" y="54491"/>
                        <a:pt x="46241" y="54544"/>
                        <a:pt x="46499" y="54657"/>
                      </a:cubicBezTo>
                      <a:cubicBezTo>
                        <a:pt x="47015" y="54888"/>
                        <a:pt x="46959" y="55618"/>
                        <a:pt x="46888" y="55951"/>
                      </a:cubicBezTo>
                      <a:cubicBezTo>
                        <a:pt x="46808" y="56285"/>
                        <a:pt x="47165" y="56348"/>
                        <a:pt x="47332" y="56705"/>
                      </a:cubicBezTo>
                      <a:cubicBezTo>
                        <a:pt x="47491" y="57062"/>
                        <a:pt x="47769" y="57626"/>
                        <a:pt x="48253" y="57824"/>
                      </a:cubicBezTo>
                      <a:cubicBezTo>
                        <a:pt x="48729" y="58015"/>
                        <a:pt x="49499" y="58531"/>
                        <a:pt x="49705" y="58952"/>
                      </a:cubicBezTo>
                      <a:cubicBezTo>
                        <a:pt x="49904" y="59372"/>
                        <a:pt x="49412" y="59817"/>
                        <a:pt x="48364" y="60015"/>
                      </a:cubicBezTo>
                      <a:lnTo>
                        <a:pt x="48364" y="60023"/>
                      </a:lnTo>
                      <a:cubicBezTo>
                        <a:pt x="48100" y="60073"/>
                        <a:pt x="47818" y="60095"/>
                        <a:pt x="47523" y="60095"/>
                      </a:cubicBezTo>
                      <a:cubicBezTo>
                        <a:pt x="46639" y="60095"/>
                        <a:pt x="45637" y="59894"/>
                        <a:pt x="44649" y="59626"/>
                      </a:cubicBezTo>
                      <a:cubicBezTo>
                        <a:pt x="43547" y="59326"/>
                        <a:pt x="43108" y="59227"/>
                        <a:pt x="42293" y="59227"/>
                      </a:cubicBezTo>
                      <a:cubicBezTo>
                        <a:pt x="42139" y="59227"/>
                        <a:pt x="41971" y="59231"/>
                        <a:pt x="41784" y="59237"/>
                      </a:cubicBezTo>
                      <a:cubicBezTo>
                        <a:pt x="41540" y="59247"/>
                        <a:pt x="41307" y="59254"/>
                        <a:pt x="41084" y="59254"/>
                      </a:cubicBezTo>
                      <a:cubicBezTo>
                        <a:pt x="40222" y="59254"/>
                        <a:pt x="39521" y="59152"/>
                        <a:pt x="38966" y="58729"/>
                      </a:cubicBezTo>
                      <a:cubicBezTo>
                        <a:pt x="38267" y="58205"/>
                        <a:pt x="38736" y="58031"/>
                        <a:pt x="39537" y="57840"/>
                      </a:cubicBezTo>
                      <a:cubicBezTo>
                        <a:pt x="40331" y="57650"/>
                        <a:pt x="40815" y="57555"/>
                        <a:pt x="40934" y="57142"/>
                      </a:cubicBezTo>
                      <a:cubicBezTo>
                        <a:pt x="41046" y="56729"/>
                        <a:pt x="40958" y="56213"/>
                        <a:pt x="40768" y="55832"/>
                      </a:cubicBezTo>
                      <a:cubicBezTo>
                        <a:pt x="40577" y="55459"/>
                        <a:pt x="40879" y="55300"/>
                        <a:pt x="41466" y="55213"/>
                      </a:cubicBezTo>
                      <a:cubicBezTo>
                        <a:pt x="41681" y="55181"/>
                        <a:pt x="42054" y="55181"/>
                        <a:pt x="42458" y="55142"/>
                      </a:cubicBezTo>
                      <a:cubicBezTo>
                        <a:pt x="42855" y="55102"/>
                        <a:pt x="43419" y="54880"/>
                        <a:pt x="44522" y="54657"/>
                      </a:cubicBezTo>
                      <a:cubicBezTo>
                        <a:pt x="45084" y="54548"/>
                        <a:pt x="45450" y="54491"/>
                        <a:pt x="45743" y="54491"/>
                      </a:cubicBezTo>
                      <a:close/>
                      <a:moveTo>
                        <a:pt x="54159" y="54241"/>
                      </a:moveTo>
                      <a:cubicBezTo>
                        <a:pt x="55627" y="54241"/>
                        <a:pt x="55769" y="54719"/>
                        <a:pt x="55825" y="55062"/>
                      </a:cubicBezTo>
                      <a:cubicBezTo>
                        <a:pt x="55897" y="55443"/>
                        <a:pt x="56079" y="55729"/>
                        <a:pt x="57016" y="56070"/>
                      </a:cubicBezTo>
                      <a:cubicBezTo>
                        <a:pt x="57960" y="56412"/>
                        <a:pt x="57817" y="56443"/>
                        <a:pt x="58587" y="57070"/>
                      </a:cubicBezTo>
                      <a:cubicBezTo>
                        <a:pt x="59357" y="57697"/>
                        <a:pt x="58508" y="58332"/>
                        <a:pt x="58294" y="58499"/>
                      </a:cubicBezTo>
                      <a:cubicBezTo>
                        <a:pt x="58071" y="58658"/>
                        <a:pt x="57897" y="58705"/>
                        <a:pt x="57381" y="59293"/>
                      </a:cubicBezTo>
                      <a:cubicBezTo>
                        <a:pt x="56873" y="59872"/>
                        <a:pt x="55801" y="60118"/>
                        <a:pt x="54746" y="60317"/>
                      </a:cubicBezTo>
                      <a:cubicBezTo>
                        <a:pt x="54582" y="60347"/>
                        <a:pt x="54429" y="60361"/>
                        <a:pt x="54284" y="60361"/>
                      </a:cubicBezTo>
                      <a:cubicBezTo>
                        <a:pt x="53489" y="60361"/>
                        <a:pt x="52979" y="59947"/>
                        <a:pt x="52690" y="59658"/>
                      </a:cubicBezTo>
                      <a:lnTo>
                        <a:pt x="52682" y="59650"/>
                      </a:lnTo>
                      <a:cubicBezTo>
                        <a:pt x="52341" y="59309"/>
                        <a:pt x="52166" y="59475"/>
                        <a:pt x="51071" y="59285"/>
                      </a:cubicBezTo>
                      <a:cubicBezTo>
                        <a:pt x="49983" y="59102"/>
                        <a:pt x="50126" y="58753"/>
                        <a:pt x="49880" y="58404"/>
                      </a:cubicBezTo>
                      <a:cubicBezTo>
                        <a:pt x="49642" y="58063"/>
                        <a:pt x="49253" y="57943"/>
                        <a:pt x="49070" y="57467"/>
                      </a:cubicBezTo>
                      <a:cubicBezTo>
                        <a:pt x="48880" y="56983"/>
                        <a:pt x="49697" y="56523"/>
                        <a:pt x="50221" y="56261"/>
                      </a:cubicBezTo>
                      <a:cubicBezTo>
                        <a:pt x="50753" y="55999"/>
                        <a:pt x="51071" y="55697"/>
                        <a:pt x="51444" y="55102"/>
                      </a:cubicBezTo>
                      <a:cubicBezTo>
                        <a:pt x="51817" y="54507"/>
                        <a:pt x="52555" y="54332"/>
                        <a:pt x="53492" y="54268"/>
                      </a:cubicBezTo>
                      <a:cubicBezTo>
                        <a:pt x="53740" y="54250"/>
                        <a:pt x="53962" y="54241"/>
                        <a:pt x="54159" y="54241"/>
                      </a:cubicBezTo>
                      <a:close/>
                      <a:moveTo>
                        <a:pt x="29549" y="54249"/>
                      </a:moveTo>
                      <a:cubicBezTo>
                        <a:pt x="31018" y="54249"/>
                        <a:pt x="31094" y="54727"/>
                        <a:pt x="31108" y="55070"/>
                      </a:cubicBezTo>
                      <a:cubicBezTo>
                        <a:pt x="31132" y="55451"/>
                        <a:pt x="31274" y="55737"/>
                        <a:pt x="32163" y="56078"/>
                      </a:cubicBezTo>
                      <a:cubicBezTo>
                        <a:pt x="33060" y="56419"/>
                        <a:pt x="32918" y="56451"/>
                        <a:pt x="33608" y="57078"/>
                      </a:cubicBezTo>
                      <a:cubicBezTo>
                        <a:pt x="34299" y="57705"/>
                        <a:pt x="33370" y="58340"/>
                        <a:pt x="33124" y="58507"/>
                      </a:cubicBezTo>
                      <a:cubicBezTo>
                        <a:pt x="32886" y="58666"/>
                        <a:pt x="32695" y="58713"/>
                        <a:pt x="32116" y="59301"/>
                      </a:cubicBezTo>
                      <a:cubicBezTo>
                        <a:pt x="31536" y="59880"/>
                        <a:pt x="30433" y="60118"/>
                        <a:pt x="29346" y="60325"/>
                      </a:cubicBezTo>
                      <a:cubicBezTo>
                        <a:pt x="29179" y="60355"/>
                        <a:pt x="29024" y="60369"/>
                        <a:pt x="28880" y="60369"/>
                      </a:cubicBezTo>
                      <a:cubicBezTo>
                        <a:pt x="28087" y="60369"/>
                        <a:pt x="27632" y="59955"/>
                        <a:pt x="27377" y="59666"/>
                      </a:cubicBezTo>
                      <a:cubicBezTo>
                        <a:pt x="27076" y="59317"/>
                        <a:pt x="26877" y="59483"/>
                        <a:pt x="25813" y="59301"/>
                      </a:cubicBezTo>
                      <a:cubicBezTo>
                        <a:pt x="24750" y="59110"/>
                        <a:pt x="24932" y="58761"/>
                        <a:pt x="24734" y="58420"/>
                      </a:cubicBezTo>
                      <a:cubicBezTo>
                        <a:pt x="24536" y="58070"/>
                        <a:pt x="24170" y="57951"/>
                        <a:pt x="24035" y="57475"/>
                      </a:cubicBezTo>
                      <a:cubicBezTo>
                        <a:pt x="23908" y="56999"/>
                        <a:pt x="24790" y="56523"/>
                        <a:pt x="25353" y="56261"/>
                      </a:cubicBezTo>
                      <a:lnTo>
                        <a:pt x="25353" y="56269"/>
                      </a:lnTo>
                      <a:cubicBezTo>
                        <a:pt x="25909" y="56007"/>
                        <a:pt x="26266" y="55705"/>
                        <a:pt x="26726" y="55110"/>
                      </a:cubicBezTo>
                      <a:cubicBezTo>
                        <a:pt x="27179" y="54514"/>
                        <a:pt x="27933" y="54340"/>
                        <a:pt x="28877" y="54276"/>
                      </a:cubicBezTo>
                      <a:cubicBezTo>
                        <a:pt x="29129" y="54258"/>
                        <a:pt x="29352" y="54249"/>
                        <a:pt x="29549" y="54249"/>
                      </a:cubicBezTo>
                      <a:close/>
                      <a:moveTo>
                        <a:pt x="16099" y="59360"/>
                      </a:moveTo>
                      <a:cubicBezTo>
                        <a:pt x="16304" y="59360"/>
                        <a:pt x="16596" y="59374"/>
                        <a:pt x="17154" y="59388"/>
                      </a:cubicBezTo>
                      <a:cubicBezTo>
                        <a:pt x="18424" y="59428"/>
                        <a:pt x="18916" y="59809"/>
                        <a:pt x="20075" y="60087"/>
                      </a:cubicBezTo>
                      <a:cubicBezTo>
                        <a:pt x="20772" y="60253"/>
                        <a:pt x="21124" y="60280"/>
                        <a:pt x="21426" y="60280"/>
                      </a:cubicBezTo>
                      <a:cubicBezTo>
                        <a:pt x="21572" y="60280"/>
                        <a:pt x="21707" y="60273"/>
                        <a:pt x="21863" y="60273"/>
                      </a:cubicBezTo>
                      <a:cubicBezTo>
                        <a:pt x="21924" y="60273"/>
                        <a:pt x="21989" y="60274"/>
                        <a:pt x="22059" y="60277"/>
                      </a:cubicBezTo>
                      <a:cubicBezTo>
                        <a:pt x="22678" y="60293"/>
                        <a:pt x="22472" y="60523"/>
                        <a:pt x="22313" y="60714"/>
                      </a:cubicBezTo>
                      <a:cubicBezTo>
                        <a:pt x="22154" y="60904"/>
                        <a:pt x="22091" y="61468"/>
                        <a:pt x="21829" y="61706"/>
                      </a:cubicBezTo>
                      <a:cubicBezTo>
                        <a:pt x="21567" y="61944"/>
                        <a:pt x="20329" y="61912"/>
                        <a:pt x="18678" y="61984"/>
                      </a:cubicBezTo>
                      <a:cubicBezTo>
                        <a:pt x="18491" y="61991"/>
                        <a:pt x="18325" y="61994"/>
                        <a:pt x="18177" y="61994"/>
                      </a:cubicBezTo>
                      <a:cubicBezTo>
                        <a:pt x="17015" y="61994"/>
                        <a:pt x="16927" y="61784"/>
                        <a:pt x="16146" y="61523"/>
                      </a:cubicBezTo>
                      <a:cubicBezTo>
                        <a:pt x="15833" y="61416"/>
                        <a:pt x="15578" y="61395"/>
                        <a:pt x="15361" y="61395"/>
                      </a:cubicBezTo>
                      <a:cubicBezTo>
                        <a:pt x="15221" y="61395"/>
                        <a:pt x="15096" y="61404"/>
                        <a:pt x="14982" y="61404"/>
                      </a:cubicBezTo>
                      <a:cubicBezTo>
                        <a:pt x="14775" y="61404"/>
                        <a:pt x="14602" y="61375"/>
                        <a:pt x="14431" y="61214"/>
                      </a:cubicBezTo>
                      <a:cubicBezTo>
                        <a:pt x="14018" y="60817"/>
                        <a:pt x="14749" y="60491"/>
                        <a:pt x="14812" y="60150"/>
                      </a:cubicBezTo>
                      <a:cubicBezTo>
                        <a:pt x="14876" y="59801"/>
                        <a:pt x="14788" y="59563"/>
                        <a:pt x="15344" y="59460"/>
                      </a:cubicBezTo>
                      <a:cubicBezTo>
                        <a:pt x="15711" y="59383"/>
                        <a:pt x="15833" y="59360"/>
                        <a:pt x="16099" y="59360"/>
                      </a:cubicBezTo>
                      <a:close/>
                      <a:moveTo>
                        <a:pt x="41357" y="59368"/>
                      </a:moveTo>
                      <a:cubicBezTo>
                        <a:pt x="41563" y="59368"/>
                        <a:pt x="41855" y="59382"/>
                        <a:pt x="42427" y="59396"/>
                      </a:cubicBezTo>
                      <a:cubicBezTo>
                        <a:pt x="43705" y="59436"/>
                        <a:pt x="44244" y="59817"/>
                        <a:pt x="45443" y="60095"/>
                      </a:cubicBezTo>
                      <a:cubicBezTo>
                        <a:pt x="46181" y="60261"/>
                        <a:pt x="46537" y="60285"/>
                        <a:pt x="46846" y="60285"/>
                      </a:cubicBezTo>
                      <a:cubicBezTo>
                        <a:pt x="46977" y="60285"/>
                        <a:pt x="47099" y="60281"/>
                        <a:pt x="47238" y="60281"/>
                      </a:cubicBezTo>
                      <a:cubicBezTo>
                        <a:pt x="47304" y="60281"/>
                        <a:pt x="47374" y="60282"/>
                        <a:pt x="47451" y="60285"/>
                      </a:cubicBezTo>
                      <a:cubicBezTo>
                        <a:pt x="48070" y="60301"/>
                        <a:pt x="47896" y="60531"/>
                        <a:pt x="47761" y="60722"/>
                      </a:cubicBezTo>
                      <a:cubicBezTo>
                        <a:pt x="47626" y="60912"/>
                        <a:pt x="47634" y="61476"/>
                        <a:pt x="47403" y="61714"/>
                      </a:cubicBezTo>
                      <a:cubicBezTo>
                        <a:pt x="47173" y="61944"/>
                        <a:pt x="45927" y="61920"/>
                        <a:pt x="44292" y="61984"/>
                      </a:cubicBezTo>
                      <a:cubicBezTo>
                        <a:pt x="44093" y="61992"/>
                        <a:pt x="43917" y="61996"/>
                        <a:pt x="43761" y="61996"/>
                      </a:cubicBezTo>
                      <a:cubicBezTo>
                        <a:pt x="42628" y="61996"/>
                        <a:pt x="42506" y="61780"/>
                        <a:pt x="41696" y="61515"/>
                      </a:cubicBezTo>
                      <a:cubicBezTo>
                        <a:pt x="41379" y="61413"/>
                        <a:pt x="41126" y="61393"/>
                        <a:pt x="40913" y="61393"/>
                      </a:cubicBezTo>
                      <a:cubicBezTo>
                        <a:pt x="40770" y="61393"/>
                        <a:pt x="40644" y="61402"/>
                        <a:pt x="40528" y="61402"/>
                      </a:cubicBezTo>
                      <a:cubicBezTo>
                        <a:pt x="40318" y="61402"/>
                        <a:pt x="40138" y="61372"/>
                        <a:pt x="39942" y="61206"/>
                      </a:cubicBezTo>
                      <a:cubicBezTo>
                        <a:pt x="39482" y="60817"/>
                        <a:pt x="40172" y="60491"/>
                        <a:pt x="40188" y="60142"/>
                      </a:cubicBezTo>
                      <a:cubicBezTo>
                        <a:pt x="40212" y="59801"/>
                        <a:pt x="40093" y="59563"/>
                        <a:pt x="40633" y="59460"/>
                      </a:cubicBezTo>
                      <a:lnTo>
                        <a:pt x="40625" y="59460"/>
                      </a:lnTo>
                      <a:cubicBezTo>
                        <a:pt x="40980" y="59389"/>
                        <a:pt x="41103" y="59368"/>
                        <a:pt x="41357" y="59368"/>
                      </a:cubicBezTo>
                      <a:close/>
                      <a:moveTo>
                        <a:pt x="10838" y="57460"/>
                      </a:moveTo>
                      <a:cubicBezTo>
                        <a:pt x="11020" y="57460"/>
                        <a:pt x="11184" y="57467"/>
                        <a:pt x="11312" y="57475"/>
                      </a:cubicBezTo>
                      <a:cubicBezTo>
                        <a:pt x="11851" y="57507"/>
                        <a:pt x="12026" y="57578"/>
                        <a:pt x="12026" y="57578"/>
                      </a:cubicBezTo>
                      <a:cubicBezTo>
                        <a:pt x="12359" y="57761"/>
                        <a:pt x="12653" y="58007"/>
                        <a:pt x="12875" y="58317"/>
                      </a:cubicBezTo>
                      <a:cubicBezTo>
                        <a:pt x="13264" y="58825"/>
                        <a:pt x="13852" y="59039"/>
                        <a:pt x="14201" y="59309"/>
                      </a:cubicBezTo>
                      <a:cubicBezTo>
                        <a:pt x="14542" y="59571"/>
                        <a:pt x="14622" y="60364"/>
                        <a:pt x="14137" y="60841"/>
                      </a:cubicBezTo>
                      <a:cubicBezTo>
                        <a:pt x="13653" y="61317"/>
                        <a:pt x="13272" y="61285"/>
                        <a:pt x="13034" y="61658"/>
                      </a:cubicBezTo>
                      <a:cubicBezTo>
                        <a:pt x="12804" y="62031"/>
                        <a:pt x="12590" y="62388"/>
                        <a:pt x="12193" y="62484"/>
                      </a:cubicBezTo>
                      <a:cubicBezTo>
                        <a:pt x="11923" y="62547"/>
                        <a:pt x="11653" y="62579"/>
                        <a:pt x="11383" y="62587"/>
                      </a:cubicBezTo>
                      <a:cubicBezTo>
                        <a:pt x="11098" y="62610"/>
                        <a:pt x="10814" y="62625"/>
                        <a:pt x="10532" y="62625"/>
                      </a:cubicBezTo>
                      <a:cubicBezTo>
                        <a:pt x="10429" y="62625"/>
                        <a:pt x="10326" y="62623"/>
                        <a:pt x="10224" y="62619"/>
                      </a:cubicBezTo>
                      <a:cubicBezTo>
                        <a:pt x="10018" y="62619"/>
                        <a:pt x="9811" y="62571"/>
                        <a:pt x="9629" y="62492"/>
                      </a:cubicBezTo>
                      <a:cubicBezTo>
                        <a:pt x="9605" y="62476"/>
                        <a:pt x="9573" y="62468"/>
                        <a:pt x="9550" y="62452"/>
                      </a:cubicBezTo>
                      <a:cubicBezTo>
                        <a:pt x="9542" y="62444"/>
                        <a:pt x="9534" y="62436"/>
                        <a:pt x="9526" y="62428"/>
                      </a:cubicBezTo>
                      <a:lnTo>
                        <a:pt x="9518" y="62436"/>
                      </a:lnTo>
                      <a:cubicBezTo>
                        <a:pt x="9105" y="62214"/>
                        <a:pt x="8454" y="62111"/>
                        <a:pt x="7518" y="62031"/>
                      </a:cubicBezTo>
                      <a:cubicBezTo>
                        <a:pt x="6121" y="61912"/>
                        <a:pt x="5033" y="61769"/>
                        <a:pt x="4144" y="61531"/>
                      </a:cubicBezTo>
                      <a:cubicBezTo>
                        <a:pt x="3247" y="61301"/>
                        <a:pt x="2318" y="61023"/>
                        <a:pt x="2525" y="60825"/>
                      </a:cubicBezTo>
                      <a:cubicBezTo>
                        <a:pt x="2731" y="60626"/>
                        <a:pt x="3787" y="60539"/>
                        <a:pt x="4541" y="60452"/>
                      </a:cubicBezTo>
                      <a:cubicBezTo>
                        <a:pt x="5295" y="60364"/>
                        <a:pt x="6565" y="59825"/>
                        <a:pt x="7129" y="59285"/>
                      </a:cubicBezTo>
                      <a:cubicBezTo>
                        <a:pt x="7684" y="58753"/>
                        <a:pt x="8089" y="58682"/>
                        <a:pt x="8788" y="58277"/>
                      </a:cubicBezTo>
                      <a:cubicBezTo>
                        <a:pt x="8938" y="58190"/>
                        <a:pt x="9073" y="58070"/>
                        <a:pt x="9169" y="57928"/>
                      </a:cubicBezTo>
                      <a:cubicBezTo>
                        <a:pt x="9518" y="57536"/>
                        <a:pt x="10266" y="57460"/>
                        <a:pt x="10838" y="57460"/>
                      </a:cubicBezTo>
                      <a:close/>
                      <a:moveTo>
                        <a:pt x="35871" y="57460"/>
                      </a:moveTo>
                      <a:cubicBezTo>
                        <a:pt x="36052" y="57460"/>
                        <a:pt x="36217" y="57467"/>
                        <a:pt x="36347" y="57475"/>
                      </a:cubicBezTo>
                      <a:cubicBezTo>
                        <a:pt x="36886" y="57507"/>
                        <a:pt x="37077" y="57570"/>
                        <a:pt x="37077" y="57570"/>
                      </a:cubicBezTo>
                      <a:cubicBezTo>
                        <a:pt x="37434" y="57761"/>
                        <a:pt x="37751" y="58007"/>
                        <a:pt x="38013" y="58309"/>
                      </a:cubicBezTo>
                      <a:cubicBezTo>
                        <a:pt x="38466" y="58817"/>
                        <a:pt x="39085" y="59031"/>
                        <a:pt x="39466" y="59301"/>
                      </a:cubicBezTo>
                      <a:cubicBezTo>
                        <a:pt x="39847" y="59571"/>
                        <a:pt x="40030" y="60364"/>
                        <a:pt x="39609" y="60841"/>
                      </a:cubicBezTo>
                      <a:cubicBezTo>
                        <a:pt x="39180" y="61317"/>
                        <a:pt x="38799" y="61285"/>
                        <a:pt x="38617" y="61658"/>
                      </a:cubicBezTo>
                      <a:cubicBezTo>
                        <a:pt x="38426" y="62031"/>
                        <a:pt x="38259" y="62388"/>
                        <a:pt x="37871" y="62484"/>
                      </a:cubicBezTo>
                      <a:cubicBezTo>
                        <a:pt x="37609" y="62547"/>
                        <a:pt x="37347" y="62579"/>
                        <a:pt x="37077" y="62587"/>
                      </a:cubicBezTo>
                      <a:cubicBezTo>
                        <a:pt x="36798" y="62610"/>
                        <a:pt x="36515" y="62625"/>
                        <a:pt x="36230" y="62625"/>
                      </a:cubicBezTo>
                      <a:cubicBezTo>
                        <a:pt x="36126" y="62625"/>
                        <a:pt x="36022" y="62623"/>
                        <a:pt x="35918" y="62619"/>
                      </a:cubicBezTo>
                      <a:cubicBezTo>
                        <a:pt x="35712" y="62619"/>
                        <a:pt x="35505" y="62571"/>
                        <a:pt x="35307" y="62500"/>
                      </a:cubicBezTo>
                      <a:cubicBezTo>
                        <a:pt x="35283" y="62484"/>
                        <a:pt x="35251" y="62468"/>
                        <a:pt x="35227" y="62452"/>
                      </a:cubicBezTo>
                      <a:lnTo>
                        <a:pt x="35196" y="62436"/>
                      </a:lnTo>
                      <a:cubicBezTo>
                        <a:pt x="34759" y="62222"/>
                        <a:pt x="34100" y="62119"/>
                        <a:pt x="33148" y="62031"/>
                      </a:cubicBezTo>
                      <a:cubicBezTo>
                        <a:pt x="31735" y="61912"/>
                        <a:pt x="30632" y="61769"/>
                        <a:pt x="29703" y="61539"/>
                      </a:cubicBezTo>
                      <a:cubicBezTo>
                        <a:pt x="28774" y="61301"/>
                        <a:pt x="27814" y="61023"/>
                        <a:pt x="27988" y="60817"/>
                      </a:cubicBezTo>
                      <a:cubicBezTo>
                        <a:pt x="28163" y="60610"/>
                        <a:pt x="29219" y="60531"/>
                        <a:pt x="29957" y="60444"/>
                      </a:cubicBezTo>
                      <a:cubicBezTo>
                        <a:pt x="30703" y="60356"/>
                        <a:pt x="31902" y="59817"/>
                        <a:pt x="32394" y="59285"/>
                      </a:cubicBezTo>
                      <a:cubicBezTo>
                        <a:pt x="32878" y="58745"/>
                        <a:pt x="33283" y="58674"/>
                        <a:pt x="33926" y="58269"/>
                      </a:cubicBezTo>
                      <a:cubicBezTo>
                        <a:pt x="34068" y="58190"/>
                        <a:pt x="34180" y="58070"/>
                        <a:pt x="34267" y="57928"/>
                      </a:cubicBezTo>
                      <a:cubicBezTo>
                        <a:pt x="34568" y="57536"/>
                        <a:pt x="35300" y="57460"/>
                        <a:pt x="35871" y="57460"/>
                      </a:cubicBezTo>
                      <a:close/>
                      <a:moveTo>
                        <a:pt x="60896" y="57460"/>
                      </a:moveTo>
                      <a:cubicBezTo>
                        <a:pt x="61078" y="57460"/>
                        <a:pt x="61243" y="57467"/>
                        <a:pt x="61373" y="57475"/>
                      </a:cubicBezTo>
                      <a:cubicBezTo>
                        <a:pt x="61921" y="57507"/>
                        <a:pt x="62120" y="57578"/>
                        <a:pt x="62120" y="57578"/>
                      </a:cubicBezTo>
                      <a:cubicBezTo>
                        <a:pt x="62501" y="57761"/>
                        <a:pt x="62858" y="58015"/>
                        <a:pt x="63159" y="58317"/>
                      </a:cubicBezTo>
                      <a:cubicBezTo>
                        <a:pt x="63675" y="58825"/>
                        <a:pt x="64318" y="59039"/>
                        <a:pt x="64739" y="59309"/>
                      </a:cubicBezTo>
                      <a:lnTo>
                        <a:pt x="64731" y="59317"/>
                      </a:lnTo>
                      <a:cubicBezTo>
                        <a:pt x="65152" y="59587"/>
                        <a:pt x="65430" y="60372"/>
                        <a:pt x="65072" y="60849"/>
                      </a:cubicBezTo>
                      <a:cubicBezTo>
                        <a:pt x="64715" y="61325"/>
                        <a:pt x="64318" y="61293"/>
                        <a:pt x="64175" y="61666"/>
                      </a:cubicBezTo>
                      <a:cubicBezTo>
                        <a:pt x="64033" y="62039"/>
                        <a:pt x="63913" y="62396"/>
                        <a:pt x="63540" y="62492"/>
                      </a:cubicBezTo>
                      <a:cubicBezTo>
                        <a:pt x="63286" y="62555"/>
                        <a:pt x="63024" y="62587"/>
                        <a:pt x="62763" y="62595"/>
                      </a:cubicBezTo>
                      <a:cubicBezTo>
                        <a:pt x="62484" y="62618"/>
                        <a:pt x="62200" y="62633"/>
                        <a:pt x="61916" y="62633"/>
                      </a:cubicBezTo>
                      <a:cubicBezTo>
                        <a:pt x="61812" y="62633"/>
                        <a:pt x="61708" y="62631"/>
                        <a:pt x="61604" y="62627"/>
                      </a:cubicBezTo>
                      <a:cubicBezTo>
                        <a:pt x="61389" y="62619"/>
                        <a:pt x="61183" y="62579"/>
                        <a:pt x="60977" y="62500"/>
                      </a:cubicBezTo>
                      <a:cubicBezTo>
                        <a:pt x="60953" y="62484"/>
                        <a:pt x="60921" y="62476"/>
                        <a:pt x="60889" y="62460"/>
                      </a:cubicBezTo>
                      <a:lnTo>
                        <a:pt x="60858" y="62436"/>
                      </a:lnTo>
                      <a:lnTo>
                        <a:pt x="60858" y="62444"/>
                      </a:lnTo>
                      <a:cubicBezTo>
                        <a:pt x="60397" y="62230"/>
                        <a:pt x="59715" y="62119"/>
                        <a:pt x="58754" y="62039"/>
                      </a:cubicBezTo>
                      <a:cubicBezTo>
                        <a:pt x="57325" y="61920"/>
                        <a:pt x="56206" y="61777"/>
                        <a:pt x="55254" y="61547"/>
                      </a:cubicBezTo>
                      <a:cubicBezTo>
                        <a:pt x="54293" y="61309"/>
                        <a:pt x="53301" y="61023"/>
                        <a:pt x="53452" y="60825"/>
                      </a:cubicBezTo>
                      <a:cubicBezTo>
                        <a:pt x="53603" y="60626"/>
                        <a:pt x="54642" y="60539"/>
                        <a:pt x="55373" y="60452"/>
                      </a:cubicBezTo>
                      <a:cubicBezTo>
                        <a:pt x="56111" y="60364"/>
                        <a:pt x="57238" y="59825"/>
                        <a:pt x="57659" y="59285"/>
                      </a:cubicBezTo>
                      <a:cubicBezTo>
                        <a:pt x="58071" y="58753"/>
                        <a:pt x="58468" y="58682"/>
                        <a:pt x="59056" y="58277"/>
                      </a:cubicBezTo>
                      <a:cubicBezTo>
                        <a:pt x="59191" y="58190"/>
                        <a:pt x="59286" y="58070"/>
                        <a:pt x="59349" y="57928"/>
                      </a:cubicBezTo>
                      <a:cubicBezTo>
                        <a:pt x="59596" y="57536"/>
                        <a:pt x="60324" y="57460"/>
                        <a:pt x="60896" y="57460"/>
                      </a:cubicBezTo>
                      <a:close/>
                      <a:moveTo>
                        <a:pt x="51372" y="59574"/>
                      </a:moveTo>
                      <a:cubicBezTo>
                        <a:pt x="51501" y="59574"/>
                        <a:pt x="51638" y="59580"/>
                        <a:pt x="51785" y="59594"/>
                      </a:cubicBezTo>
                      <a:cubicBezTo>
                        <a:pt x="52690" y="59682"/>
                        <a:pt x="53095" y="60333"/>
                        <a:pt x="53015" y="60793"/>
                      </a:cubicBezTo>
                      <a:cubicBezTo>
                        <a:pt x="52936" y="61261"/>
                        <a:pt x="52388" y="61309"/>
                        <a:pt x="51833" y="61571"/>
                      </a:cubicBezTo>
                      <a:cubicBezTo>
                        <a:pt x="51277" y="61833"/>
                        <a:pt x="51055" y="62087"/>
                        <a:pt x="51301" y="62484"/>
                      </a:cubicBezTo>
                      <a:cubicBezTo>
                        <a:pt x="51547" y="62881"/>
                        <a:pt x="51745" y="63238"/>
                        <a:pt x="51031" y="63404"/>
                      </a:cubicBezTo>
                      <a:cubicBezTo>
                        <a:pt x="50952" y="63423"/>
                        <a:pt x="50879" y="63431"/>
                        <a:pt x="50811" y="63431"/>
                      </a:cubicBezTo>
                      <a:cubicBezTo>
                        <a:pt x="50260" y="63431"/>
                        <a:pt x="50034" y="62877"/>
                        <a:pt x="49864" y="62523"/>
                      </a:cubicBezTo>
                      <a:cubicBezTo>
                        <a:pt x="49666" y="62134"/>
                        <a:pt x="48340" y="62055"/>
                        <a:pt x="47967" y="61817"/>
                      </a:cubicBezTo>
                      <a:cubicBezTo>
                        <a:pt x="47586" y="61571"/>
                        <a:pt x="47919" y="61007"/>
                        <a:pt x="48181" y="60555"/>
                      </a:cubicBezTo>
                      <a:cubicBezTo>
                        <a:pt x="48443" y="60110"/>
                        <a:pt x="48769" y="60039"/>
                        <a:pt x="49682" y="59856"/>
                      </a:cubicBezTo>
                      <a:cubicBezTo>
                        <a:pt x="50241" y="59743"/>
                        <a:pt x="50700" y="59574"/>
                        <a:pt x="51372" y="59574"/>
                      </a:cubicBezTo>
                      <a:close/>
                      <a:moveTo>
                        <a:pt x="26071" y="59574"/>
                      </a:moveTo>
                      <a:cubicBezTo>
                        <a:pt x="26200" y="59574"/>
                        <a:pt x="26336" y="59580"/>
                        <a:pt x="26480" y="59594"/>
                      </a:cubicBezTo>
                      <a:lnTo>
                        <a:pt x="26480" y="59602"/>
                      </a:lnTo>
                      <a:cubicBezTo>
                        <a:pt x="27377" y="59690"/>
                        <a:pt x="27703" y="60333"/>
                        <a:pt x="27560" y="60801"/>
                      </a:cubicBezTo>
                      <a:cubicBezTo>
                        <a:pt x="27417" y="61269"/>
                        <a:pt x="26861" y="61309"/>
                        <a:pt x="26274" y="61571"/>
                      </a:cubicBezTo>
                      <a:cubicBezTo>
                        <a:pt x="25686" y="61833"/>
                        <a:pt x="25432" y="62095"/>
                        <a:pt x="25623" y="62492"/>
                      </a:cubicBezTo>
                      <a:cubicBezTo>
                        <a:pt x="25813" y="62888"/>
                        <a:pt x="25964" y="63246"/>
                        <a:pt x="25226" y="63412"/>
                      </a:cubicBezTo>
                      <a:cubicBezTo>
                        <a:pt x="25146" y="63430"/>
                        <a:pt x="25072" y="63439"/>
                        <a:pt x="25004" y="63439"/>
                      </a:cubicBezTo>
                      <a:cubicBezTo>
                        <a:pt x="24450" y="63439"/>
                        <a:pt x="24298" y="62878"/>
                        <a:pt x="24170" y="62531"/>
                      </a:cubicBezTo>
                      <a:cubicBezTo>
                        <a:pt x="24028" y="62142"/>
                        <a:pt x="22710" y="62055"/>
                        <a:pt x="22369" y="61817"/>
                      </a:cubicBezTo>
                      <a:cubicBezTo>
                        <a:pt x="22027" y="61571"/>
                        <a:pt x="22432" y="61007"/>
                        <a:pt x="22750" y="60563"/>
                      </a:cubicBezTo>
                      <a:cubicBezTo>
                        <a:pt x="23067" y="60110"/>
                        <a:pt x="23400" y="60039"/>
                        <a:pt x="24345" y="59856"/>
                      </a:cubicBezTo>
                      <a:cubicBezTo>
                        <a:pt x="24918" y="59743"/>
                        <a:pt x="25401" y="59574"/>
                        <a:pt x="26071" y="59574"/>
                      </a:cubicBezTo>
                      <a:close/>
                      <a:moveTo>
                        <a:pt x="14709" y="61604"/>
                      </a:moveTo>
                      <a:cubicBezTo>
                        <a:pt x="14795" y="61604"/>
                        <a:pt x="14883" y="61608"/>
                        <a:pt x="14971" y="61618"/>
                      </a:cubicBezTo>
                      <a:lnTo>
                        <a:pt x="14971" y="61611"/>
                      </a:lnTo>
                      <a:cubicBezTo>
                        <a:pt x="15669" y="61682"/>
                        <a:pt x="16693" y="62134"/>
                        <a:pt x="18011" y="62150"/>
                      </a:cubicBezTo>
                      <a:cubicBezTo>
                        <a:pt x="18044" y="62151"/>
                        <a:pt x="18077" y="62151"/>
                        <a:pt x="18110" y="62151"/>
                      </a:cubicBezTo>
                      <a:cubicBezTo>
                        <a:pt x="19137" y="62151"/>
                        <a:pt x="20285" y="61966"/>
                        <a:pt x="21136" y="61966"/>
                      </a:cubicBezTo>
                      <a:cubicBezTo>
                        <a:pt x="21351" y="61966"/>
                        <a:pt x="21547" y="61978"/>
                        <a:pt x="21718" y="62007"/>
                      </a:cubicBezTo>
                      <a:cubicBezTo>
                        <a:pt x="22591" y="62158"/>
                        <a:pt x="23559" y="62500"/>
                        <a:pt x="23853" y="62928"/>
                      </a:cubicBezTo>
                      <a:cubicBezTo>
                        <a:pt x="24147" y="63349"/>
                        <a:pt x="23948" y="64285"/>
                        <a:pt x="23408" y="64698"/>
                      </a:cubicBezTo>
                      <a:cubicBezTo>
                        <a:pt x="23353" y="64746"/>
                        <a:pt x="23361" y="64936"/>
                        <a:pt x="23377" y="65182"/>
                      </a:cubicBezTo>
                      <a:cubicBezTo>
                        <a:pt x="23377" y="65182"/>
                        <a:pt x="23250" y="65444"/>
                        <a:pt x="22742" y="65460"/>
                      </a:cubicBezTo>
                      <a:cubicBezTo>
                        <a:pt x="22458" y="65473"/>
                        <a:pt x="21974" y="65479"/>
                        <a:pt x="21460" y="65479"/>
                      </a:cubicBezTo>
                      <a:cubicBezTo>
                        <a:pt x="21041" y="65479"/>
                        <a:pt x="20601" y="65475"/>
                        <a:pt x="20233" y="65468"/>
                      </a:cubicBezTo>
                      <a:cubicBezTo>
                        <a:pt x="19712" y="65458"/>
                        <a:pt x="19307" y="65422"/>
                        <a:pt x="18851" y="65422"/>
                      </a:cubicBezTo>
                      <a:cubicBezTo>
                        <a:pt x="18592" y="65422"/>
                        <a:pt x="18317" y="65434"/>
                        <a:pt x="17995" y="65468"/>
                      </a:cubicBezTo>
                      <a:cubicBezTo>
                        <a:pt x="17471" y="65529"/>
                        <a:pt x="17090" y="65601"/>
                        <a:pt x="16798" y="65601"/>
                      </a:cubicBezTo>
                      <a:cubicBezTo>
                        <a:pt x="16594" y="65601"/>
                        <a:pt x="16433" y="65566"/>
                        <a:pt x="16296" y="65468"/>
                      </a:cubicBezTo>
                      <a:cubicBezTo>
                        <a:pt x="15971" y="65238"/>
                        <a:pt x="16050" y="64936"/>
                        <a:pt x="15487" y="64698"/>
                      </a:cubicBezTo>
                      <a:cubicBezTo>
                        <a:pt x="15487" y="64698"/>
                        <a:pt x="14479" y="64301"/>
                        <a:pt x="13788" y="63849"/>
                      </a:cubicBezTo>
                      <a:cubicBezTo>
                        <a:pt x="13098" y="63396"/>
                        <a:pt x="12280" y="63079"/>
                        <a:pt x="12645" y="62809"/>
                      </a:cubicBezTo>
                      <a:cubicBezTo>
                        <a:pt x="13002" y="62531"/>
                        <a:pt x="13352" y="62277"/>
                        <a:pt x="13487" y="62031"/>
                      </a:cubicBezTo>
                      <a:cubicBezTo>
                        <a:pt x="13611" y="61823"/>
                        <a:pt x="14122" y="61604"/>
                        <a:pt x="14709" y="61604"/>
                      </a:cubicBezTo>
                      <a:close/>
                      <a:moveTo>
                        <a:pt x="40303" y="61598"/>
                      </a:moveTo>
                      <a:cubicBezTo>
                        <a:pt x="40382" y="61598"/>
                        <a:pt x="40463" y="61602"/>
                        <a:pt x="40545" y="61611"/>
                      </a:cubicBezTo>
                      <a:cubicBezTo>
                        <a:pt x="41252" y="61682"/>
                        <a:pt x="42331" y="62142"/>
                        <a:pt x="43649" y="62158"/>
                      </a:cubicBezTo>
                      <a:cubicBezTo>
                        <a:pt x="43666" y="62158"/>
                        <a:pt x="43682" y="62158"/>
                        <a:pt x="43699" y="62158"/>
                      </a:cubicBezTo>
                      <a:cubicBezTo>
                        <a:pt x="44745" y="62158"/>
                        <a:pt x="45888" y="61966"/>
                        <a:pt x="46753" y="61966"/>
                      </a:cubicBezTo>
                      <a:cubicBezTo>
                        <a:pt x="46968" y="61966"/>
                        <a:pt x="47165" y="61978"/>
                        <a:pt x="47340" y="62007"/>
                      </a:cubicBezTo>
                      <a:cubicBezTo>
                        <a:pt x="48229" y="62158"/>
                        <a:pt x="49245" y="62500"/>
                        <a:pt x="49594" y="62928"/>
                      </a:cubicBezTo>
                      <a:cubicBezTo>
                        <a:pt x="49943" y="63357"/>
                        <a:pt x="49872" y="64285"/>
                        <a:pt x="49380" y="64698"/>
                      </a:cubicBezTo>
                      <a:cubicBezTo>
                        <a:pt x="49324" y="64746"/>
                        <a:pt x="49356" y="64936"/>
                        <a:pt x="49404" y="65190"/>
                      </a:cubicBezTo>
                      <a:cubicBezTo>
                        <a:pt x="49404" y="65190"/>
                        <a:pt x="49316" y="65444"/>
                        <a:pt x="48808" y="65468"/>
                      </a:cubicBezTo>
                      <a:cubicBezTo>
                        <a:pt x="48530" y="65477"/>
                        <a:pt x="48048" y="65483"/>
                        <a:pt x="47535" y="65483"/>
                      </a:cubicBezTo>
                      <a:cubicBezTo>
                        <a:pt x="47113" y="65483"/>
                        <a:pt x="46669" y="65479"/>
                        <a:pt x="46300" y="65468"/>
                      </a:cubicBezTo>
                      <a:cubicBezTo>
                        <a:pt x="45779" y="65458"/>
                        <a:pt x="45370" y="65422"/>
                        <a:pt x="44916" y="65422"/>
                      </a:cubicBezTo>
                      <a:cubicBezTo>
                        <a:pt x="44658" y="65422"/>
                        <a:pt x="44386" y="65434"/>
                        <a:pt x="44070" y="65468"/>
                      </a:cubicBezTo>
                      <a:cubicBezTo>
                        <a:pt x="43550" y="65529"/>
                        <a:pt x="43177" y="65601"/>
                        <a:pt x="42885" y="65601"/>
                      </a:cubicBezTo>
                      <a:cubicBezTo>
                        <a:pt x="42682" y="65601"/>
                        <a:pt x="42518" y="65566"/>
                        <a:pt x="42371" y="65468"/>
                      </a:cubicBezTo>
                      <a:cubicBezTo>
                        <a:pt x="42006" y="65238"/>
                        <a:pt x="42046" y="64936"/>
                        <a:pt x="41458" y="64698"/>
                      </a:cubicBezTo>
                      <a:cubicBezTo>
                        <a:pt x="40831" y="64468"/>
                        <a:pt x="40228" y="64182"/>
                        <a:pt x="39649" y="63849"/>
                      </a:cubicBezTo>
                      <a:cubicBezTo>
                        <a:pt x="38902" y="63396"/>
                        <a:pt x="38045" y="63087"/>
                        <a:pt x="38363" y="62809"/>
                      </a:cubicBezTo>
                      <a:cubicBezTo>
                        <a:pt x="38688" y="62539"/>
                        <a:pt x="39006" y="62277"/>
                        <a:pt x="39117" y="62039"/>
                      </a:cubicBezTo>
                      <a:cubicBezTo>
                        <a:pt x="39215" y="61822"/>
                        <a:pt x="39703" y="61598"/>
                        <a:pt x="40303" y="61598"/>
                      </a:cubicBezTo>
                      <a:close/>
                      <a:moveTo>
                        <a:pt x="26598" y="63354"/>
                      </a:moveTo>
                      <a:cubicBezTo>
                        <a:pt x="26899" y="63354"/>
                        <a:pt x="27131" y="63403"/>
                        <a:pt x="27234" y="63500"/>
                      </a:cubicBezTo>
                      <a:cubicBezTo>
                        <a:pt x="27480" y="63730"/>
                        <a:pt x="27369" y="64706"/>
                        <a:pt x="27369" y="64706"/>
                      </a:cubicBezTo>
                      <a:cubicBezTo>
                        <a:pt x="27369" y="65357"/>
                        <a:pt x="26433" y="65357"/>
                        <a:pt x="26202" y="65667"/>
                      </a:cubicBezTo>
                      <a:cubicBezTo>
                        <a:pt x="26155" y="65722"/>
                        <a:pt x="26099" y="65794"/>
                        <a:pt x="26052" y="65873"/>
                      </a:cubicBezTo>
                      <a:cubicBezTo>
                        <a:pt x="26007" y="65934"/>
                        <a:pt x="25844" y="65959"/>
                        <a:pt x="25624" y="65959"/>
                      </a:cubicBezTo>
                      <a:cubicBezTo>
                        <a:pt x="25216" y="65959"/>
                        <a:pt x="24615" y="65873"/>
                        <a:pt x="24218" y="65770"/>
                      </a:cubicBezTo>
                      <a:cubicBezTo>
                        <a:pt x="23607" y="65611"/>
                        <a:pt x="23583" y="65254"/>
                        <a:pt x="23916" y="64706"/>
                      </a:cubicBezTo>
                      <a:cubicBezTo>
                        <a:pt x="24155" y="64198"/>
                        <a:pt x="24583" y="63817"/>
                        <a:pt x="25115" y="63635"/>
                      </a:cubicBezTo>
                      <a:cubicBezTo>
                        <a:pt x="25639" y="63446"/>
                        <a:pt x="26184" y="63354"/>
                        <a:pt x="26598" y="63354"/>
                      </a:cubicBezTo>
                      <a:close/>
                      <a:moveTo>
                        <a:pt x="52391" y="63354"/>
                      </a:moveTo>
                      <a:cubicBezTo>
                        <a:pt x="52692" y="63354"/>
                        <a:pt x="52930" y="63403"/>
                        <a:pt x="53047" y="63500"/>
                      </a:cubicBezTo>
                      <a:cubicBezTo>
                        <a:pt x="53325" y="63730"/>
                        <a:pt x="53333" y="64698"/>
                        <a:pt x="53333" y="64698"/>
                      </a:cubicBezTo>
                      <a:cubicBezTo>
                        <a:pt x="53428" y="65349"/>
                        <a:pt x="52483" y="65349"/>
                        <a:pt x="52285" y="65659"/>
                      </a:cubicBezTo>
                      <a:cubicBezTo>
                        <a:pt x="52253" y="65714"/>
                        <a:pt x="52206" y="65794"/>
                        <a:pt x="52166" y="65873"/>
                      </a:cubicBezTo>
                      <a:cubicBezTo>
                        <a:pt x="52133" y="65934"/>
                        <a:pt x="51973" y="65959"/>
                        <a:pt x="51754" y="65959"/>
                      </a:cubicBezTo>
                      <a:cubicBezTo>
                        <a:pt x="51347" y="65959"/>
                        <a:pt x="50732" y="65873"/>
                        <a:pt x="50324" y="65770"/>
                      </a:cubicBezTo>
                      <a:cubicBezTo>
                        <a:pt x="49689" y="65611"/>
                        <a:pt x="49618" y="65254"/>
                        <a:pt x="49880" y="64706"/>
                      </a:cubicBezTo>
                      <a:cubicBezTo>
                        <a:pt x="50047" y="64198"/>
                        <a:pt x="50444" y="63809"/>
                        <a:pt x="50944" y="63635"/>
                      </a:cubicBezTo>
                      <a:cubicBezTo>
                        <a:pt x="51444" y="63446"/>
                        <a:pt x="51977" y="63354"/>
                        <a:pt x="52391" y="63354"/>
                      </a:cubicBezTo>
                      <a:close/>
                      <a:moveTo>
                        <a:pt x="11409" y="62865"/>
                      </a:moveTo>
                      <a:cubicBezTo>
                        <a:pt x="11519" y="62865"/>
                        <a:pt x="11752" y="62907"/>
                        <a:pt x="12074" y="63190"/>
                      </a:cubicBezTo>
                      <a:cubicBezTo>
                        <a:pt x="12526" y="63603"/>
                        <a:pt x="13074" y="63865"/>
                        <a:pt x="13812" y="64214"/>
                      </a:cubicBezTo>
                      <a:cubicBezTo>
                        <a:pt x="14201" y="64405"/>
                        <a:pt x="14606" y="64563"/>
                        <a:pt x="15018" y="64698"/>
                      </a:cubicBezTo>
                      <a:cubicBezTo>
                        <a:pt x="15018" y="64698"/>
                        <a:pt x="15892" y="64976"/>
                        <a:pt x="15733" y="65555"/>
                      </a:cubicBezTo>
                      <a:cubicBezTo>
                        <a:pt x="15579" y="66108"/>
                        <a:pt x="14833" y="66223"/>
                        <a:pt x="14031" y="66223"/>
                      </a:cubicBezTo>
                      <a:cubicBezTo>
                        <a:pt x="14003" y="66223"/>
                        <a:pt x="13975" y="66222"/>
                        <a:pt x="13947" y="66222"/>
                      </a:cubicBezTo>
                      <a:cubicBezTo>
                        <a:pt x="13113" y="66214"/>
                        <a:pt x="11986" y="66222"/>
                        <a:pt x="11756" y="66151"/>
                      </a:cubicBezTo>
                      <a:cubicBezTo>
                        <a:pt x="11513" y="66070"/>
                        <a:pt x="11256" y="66023"/>
                        <a:pt x="10992" y="66023"/>
                      </a:cubicBezTo>
                      <a:cubicBezTo>
                        <a:pt x="10972" y="66023"/>
                        <a:pt x="10951" y="66023"/>
                        <a:pt x="10931" y="66024"/>
                      </a:cubicBezTo>
                      <a:cubicBezTo>
                        <a:pt x="10288" y="66032"/>
                        <a:pt x="9645" y="66079"/>
                        <a:pt x="9002" y="66159"/>
                      </a:cubicBezTo>
                      <a:cubicBezTo>
                        <a:pt x="9002" y="66159"/>
                        <a:pt x="8985" y="66159"/>
                        <a:pt x="8958" y="66159"/>
                      </a:cubicBezTo>
                      <a:cubicBezTo>
                        <a:pt x="8828" y="66159"/>
                        <a:pt x="8453" y="66148"/>
                        <a:pt x="8446" y="66024"/>
                      </a:cubicBezTo>
                      <a:cubicBezTo>
                        <a:pt x="8446" y="65873"/>
                        <a:pt x="8549" y="65730"/>
                        <a:pt x="8803" y="65548"/>
                      </a:cubicBezTo>
                      <a:cubicBezTo>
                        <a:pt x="9057" y="65365"/>
                        <a:pt x="9399" y="64857"/>
                        <a:pt x="9478" y="64698"/>
                      </a:cubicBezTo>
                      <a:cubicBezTo>
                        <a:pt x="9478" y="64698"/>
                        <a:pt x="9851" y="64031"/>
                        <a:pt x="9970" y="63452"/>
                      </a:cubicBezTo>
                      <a:cubicBezTo>
                        <a:pt x="10113" y="62976"/>
                        <a:pt x="11335" y="62873"/>
                        <a:pt x="11335" y="62873"/>
                      </a:cubicBezTo>
                      <a:cubicBezTo>
                        <a:pt x="11335" y="62873"/>
                        <a:pt x="11361" y="62865"/>
                        <a:pt x="11409" y="62865"/>
                      </a:cubicBezTo>
                      <a:close/>
                      <a:moveTo>
                        <a:pt x="37138" y="62865"/>
                      </a:moveTo>
                      <a:cubicBezTo>
                        <a:pt x="37246" y="62865"/>
                        <a:pt x="37482" y="62908"/>
                        <a:pt x="37839" y="63198"/>
                      </a:cubicBezTo>
                      <a:cubicBezTo>
                        <a:pt x="38347" y="63611"/>
                        <a:pt x="38934" y="63865"/>
                        <a:pt x="39712" y="64214"/>
                      </a:cubicBezTo>
                      <a:cubicBezTo>
                        <a:pt x="40125" y="64405"/>
                        <a:pt x="40553" y="64563"/>
                        <a:pt x="40990" y="64698"/>
                      </a:cubicBezTo>
                      <a:cubicBezTo>
                        <a:pt x="40990" y="64698"/>
                        <a:pt x="41895" y="64984"/>
                        <a:pt x="41808" y="65555"/>
                      </a:cubicBezTo>
                      <a:cubicBezTo>
                        <a:pt x="41728" y="66127"/>
                        <a:pt x="40942" y="66230"/>
                        <a:pt x="40109" y="66230"/>
                      </a:cubicBezTo>
                      <a:cubicBezTo>
                        <a:pt x="39275" y="66222"/>
                        <a:pt x="38148" y="66230"/>
                        <a:pt x="37910" y="66151"/>
                      </a:cubicBezTo>
                      <a:lnTo>
                        <a:pt x="37918" y="66151"/>
                      </a:lnTo>
                      <a:cubicBezTo>
                        <a:pt x="37648" y="66063"/>
                        <a:pt x="37363" y="66024"/>
                        <a:pt x="37077" y="66024"/>
                      </a:cubicBezTo>
                      <a:cubicBezTo>
                        <a:pt x="36434" y="66032"/>
                        <a:pt x="35799" y="66079"/>
                        <a:pt x="35164" y="66167"/>
                      </a:cubicBezTo>
                      <a:cubicBezTo>
                        <a:pt x="35164" y="66167"/>
                        <a:pt x="35159" y="66167"/>
                        <a:pt x="35150" y="66167"/>
                      </a:cubicBezTo>
                      <a:cubicBezTo>
                        <a:pt x="35064" y="66167"/>
                        <a:pt x="34614" y="66160"/>
                        <a:pt x="34592" y="66024"/>
                      </a:cubicBezTo>
                      <a:cubicBezTo>
                        <a:pt x="34569" y="65873"/>
                        <a:pt x="34640" y="65738"/>
                        <a:pt x="34878" y="65555"/>
                      </a:cubicBezTo>
                      <a:cubicBezTo>
                        <a:pt x="35116" y="65373"/>
                        <a:pt x="35386" y="64857"/>
                        <a:pt x="35450" y="64698"/>
                      </a:cubicBezTo>
                      <a:cubicBezTo>
                        <a:pt x="35450" y="64698"/>
                        <a:pt x="35735" y="64031"/>
                        <a:pt x="35775" y="63460"/>
                      </a:cubicBezTo>
                      <a:cubicBezTo>
                        <a:pt x="35854" y="62976"/>
                        <a:pt x="37069" y="62873"/>
                        <a:pt x="37069" y="62873"/>
                      </a:cubicBezTo>
                      <a:cubicBezTo>
                        <a:pt x="37069" y="62873"/>
                        <a:pt x="37092" y="62865"/>
                        <a:pt x="37138" y="62865"/>
                      </a:cubicBezTo>
                      <a:close/>
                      <a:moveTo>
                        <a:pt x="62871" y="62873"/>
                      </a:moveTo>
                      <a:cubicBezTo>
                        <a:pt x="62981" y="62873"/>
                        <a:pt x="63224" y="62916"/>
                        <a:pt x="63620" y="63206"/>
                      </a:cubicBezTo>
                      <a:cubicBezTo>
                        <a:pt x="64175" y="63611"/>
                        <a:pt x="64802" y="63865"/>
                        <a:pt x="65628" y="64214"/>
                      </a:cubicBezTo>
                      <a:lnTo>
                        <a:pt x="65628" y="64222"/>
                      </a:lnTo>
                      <a:cubicBezTo>
                        <a:pt x="66057" y="64412"/>
                        <a:pt x="66509" y="64571"/>
                        <a:pt x="66961" y="64706"/>
                      </a:cubicBezTo>
                      <a:cubicBezTo>
                        <a:pt x="66961" y="64706"/>
                        <a:pt x="67906" y="64992"/>
                        <a:pt x="67898" y="65563"/>
                      </a:cubicBezTo>
                      <a:cubicBezTo>
                        <a:pt x="67883" y="66116"/>
                        <a:pt x="67164" y="66231"/>
                        <a:pt x="66363" y="66231"/>
                      </a:cubicBezTo>
                      <a:cubicBezTo>
                        <a:pt x="66335" y="66231"/>
                        <a:pt x="66307" y="66230"/>
                        <a:pt x="66279" y="66230"/>
                      </a:cubicBezTo>
                      <a:cubicBezTo>
                        <a:pt x="65445" y="66230"/>
                        <a:pt x="64318" y="66230"/>
                        <a:pt x="64072" y="66159"/>
                      </a:cubicBezTo>
                      <a:cubicBezTo>
                        <a:pt x="63794" y="66071"/>
                        <a:pt x="63501" y="66032"/>
                        <a:pt x="63215" y="66032"/>
                      </a:cubicBezTo>
                      <a:cubicBezTo>
                        <a:pt x="62580" y="66040"/>
                        <a:pt x="61945" y="66087"/>
                        <a:pt x="61318" y="66175"/>
                      </a:cubicBezTo>
                      <a:lnTo>
                        <a:pt x="61326" y="66175"/>
                      </a:lnTo>
                      <a:cubicBezTo>
                        <a:pt x="61326" y="66175"/>
                        <a:pt x="61321" y="66175"/>
                        <a:pt x="61312" y="66175"/>
                      </a:cubicBezTo>
                      <a:cubicBezTo>
                        <a:pt x="61225" y="66175"/>
                        <a:pt x="60766" y="66168"/>
                        <a:pt x="60731" y="66032"/>
                      </a:cubicBezTo>
                      <a:cubicBezTo>
                        <a:pt x="60683" y="65881"/>
                        <a:pt x="60746" y="65738"/>
                        <a:pt x="60953" y="65555"/>
                      </a:cubicBezTo>
                      <a:cubicBezTo>
                        <a:pt x="61167" y="65373"/>
                        <a:pt x="61373" y="64865"/>
                        <a:pt x="61413" y="64706"/>
                      </a:cubicBezTo>
                      <a:cubicBezTo>
                        <a:pt x="61532" y="64301"/>
                        <a:pt x="61588" y="63889"/>
                        <a:pt x="61588" y="63460"/>
                      </a:cubicBezTo>
                      <a:cubicBezTo>
                        <a:pt x="61604" y="62984"/>
                        <a:pt x="62802" y="62881"/>
                        <a:pt x="62802" y="62881"/>
                      </a:cubicBezTo>
                      <a:cubicBezTo>
                        <a:pt x="62802" y="62881"/>
                        <a:pt x="62825" y="62873"/>
                        <a:pt x="62871" y="62873"/>
                      </a:cubicBezTo>
                      <a:close/>
                      <a:moveTo>
                        <a:pt x="53382" y="61287"/>
                      </a:moveTo>
                      <a:cubicBezTo>
                        <a:pt x="53726" y="61287"/>
                        <a:pt x="54091" y="61350"/>
                        <a:pt x="54452" y="61468"/>
                      </a:cubicBezTo>
                      <a:cubicBezTo>
                        <a:pt x="55452" y="61801"/>
                        <a:pt x="55730" y="61936"/>
                        <a:pt x="57595" y="62055"/>
                      </a:cubicBezTo>
                      <a:cubicBezTo>
                        <a:pt x="59453" y="62174"/>
                        <a:pt x="60611" y="62373"/>
                        <a:pt x="60929" y="62833"/>
                      </a:cubicBezTo>
                      <a:cubicBezTo>
                        <a:pt x="61246" y="63285"/>
                        <a:pt x="61151" y="64690"/>
                        <a:pt x="61151" y="64690"/>
                      </a:cubicBezTo>
                      <a:cubicBezTo>
                        <a:pt x="61096" y="65016"/>
                        <a:pt x="60953" y="65317"/>
                        <a:pt x="60746" y="65579"/>
                      </a:cubicBezTo>
                      <a:cubicBezTo>
                        <a:pt x="60397" y="65976"/>
                        <a:pt x="59802" y="66333"/>
                        <a:pt x="59254" y="66516"/>
                      </a:cubicBezTo>
                      <a:lnTo>
                        <a:pt x="59262" y="66524"/>
                      </a:lnTo>
                      <a:cubicBezTo>
                        <a:pt x="59111" y="66556"/>
                        <a:pt x="58968" y="66595"/>
                        <a:pt x="58833" y="66651"/>
                      </a:cubicBezTo>
                      <a:cubicBezTo>
                        <a:pt x="58349" y="66849"/>
                        <a:pt x="58389" y="67016"/>
                        <a:pt x="57746" y="67119"/>
                      </a:cubicBezTo>
                      <a:cubicBezTo>
                        <a:pt x="57130" y="67218"/>
                        <a:pt x="56668" y="67302"/>
                        <a:pt x="56239" y="67302"/>
                      </a:cubicBezTo>
                      <a:cubicBezTo>
                        <a:pt x="56220" y="67302"/>
                        <a:pt x="56201" y="67302"/>
                        <a:pt x="56182" y="67302"/>
                      </a:cubicBezTo>
                      <a:lnTo>
                        <a:pt x="56190" y="67302"/>
                      </a:lnTo>
                      <a:cubicBezTo>
                        <a:pt x="56166" y="67302"/>
                        <a:pt x="56143" y="67294"/>
                        <a:pt x="56111" y="67286"/>
                      </a:cubicBezTo>
                      <a:cubicBezTo>
                        <a:pt x="55095" y="67175"/>
                        <a:pt x="53499" y="67262"/>
                        <a:pt x="52912" y="67048"/>
                      </a:cubicBezTo>
                      <a:cubicBezTo>
                        <a:pt x="52333" y="66825"/>
                        <a:pt x="52031" y="66429"/>
                        <a:pt x="52626" y="65865"/>
                      </a:cubicBezTo>
                      <a:cubicBezTo>
                        <a:pt x="53222" y="65301"/>
                        <a:pt x="53912" y="65452"/>
                        <a:pt x="53746" y="64690"/>
                      </a:cubicBezTo>
                      <a:cubicBezTo>
                        <a:pt x="53746" y="64690"/>
                        <a:pt x="53587" y="64166"/>
                        <a:pt x="53666" y="63770"/>
                      </a:cubicBezTo>
                      <a:cubicBezTo>
                        <a:pt x="53746" y="63373"/>
                        <a:pt x="53499" y="63254"/>
                        <a:pt x="53103" y="63111"/>
                      </a:cubicBezTo>
                      <a:cubicBezTo>
                        <a:pt x="52706" y="62968"/>
                        <a:pt x="51428" y="62666"/>
                        <a:pt x="51920" y="61944"/>
                      </a:cubicBezTo>
                      <a:cubicBezTo>
                        <a:pt x="52235" y="61487"/>
                        <a:pt x="52773" y="61287"/>
                        <a:pt x="53382" y="61287"/>
                      </a:cubicBezTo>
                      <a:close/>
                      <a:moveTo>
                        <a:pt x="27846" y="61295"/>
                      </a:moveTo>
                      <a:cubicBezTo>
                        <a:pt x="28189" y="61295"/>
                        <a:pt x="28547" y="61358"/>
                        <a:pt x="28893" y="61476"/>
                      </a:cubicBezTo>
                      <a:cubicBezTo>
                        <a:pt x="29854" y="61809"/>
                        <a:pt x="30116" y="61944"/>
                        <a:pt x="31957" y="62063"/>
                      </a:cubicBezTo>
                      <a:cubicBezTo>
                        <a:pt x="33807" y="62182"/>
                        <a:pt x="34934" y="62380"/>
                        <a:pt x="35196" y="62841"/>
                      </a:cubicBezTo>
                      <a:cubicBezTo>
                        <a:pt x="35458" y="63293"/>
                        <a:pt x="35180" y="64698"/>
                        <a:pt x="35180" y="64698"/>
                      </a:cubicBezTo>
                      <a:cubicBezTo>
                        <a:pt x="35077" y="65032"/>
                        <a:pt x="34902" y="65333"/>
                        <a:pt x="34656" y="65579"/>
                      </a:cubicBezTo>
                      <a:cubicBezTo>
                        <a:pt x="34259" y="65976"/>
                        <a:pt x="33616" y="66341"/>
                        <a:pt x="33045" y="66524"/>
                      </a:cubicBezTo>
                      <a:lnTo>
                        <a:pt x="33052" y="66524"/>
                      </a:lnTo>
                      <a:cubicBezTo>
                        <a:pt x="32902" y="66556"/>
                        <a:pt x="32751" y="66603"/>
                        <a:pt x="32600" y="66659"/>
                      </a:cubicBezTo>
                      <a:cubicBezTo>
                        <a:pt x="32092" y="66857"/>
                        <a:pt x="32116" y="67016"/>
                        <a:pt x="31457" y="67119"/>
                      </a:cubicBezTo>
                      <a:cubicBezTo>
                        <a:pt x="30812" y="67229"/>
                        <a:pt x="30324" y="67308"/>
                        <a:pt x="29882" y="67310"/>
                      </a:cubicBezTo>
                      <a:lnTo>
                        <a:pt x="29882" y="67310"/>
                      </a:lnTo>
                      <a:cubicBezTo>
                        <a:pt x="29852" y="67309"/>
                        <a:pt x="29829" y="67301"/>
                        <a:pt x="29806" y="67294"/>
                      </a:cubicBezTo>
                      <a:cubicBezTo>
                        <a:pt x="28798" y="67183"/>
                        <a:pt x="27195" y="67270"/>
                        <a:pt x="26639" y="67056"/>
                      </a:cubicBezTo>
                      <a:cubicBezTo>
                        <a:pt x="26083" y="66833"/>
                        <a:pt x="25829" y="66437"/>
                        <a:pt x="26496" y="65873"/>
                      </a:cubicBezTo>
                      <a:cubicBezTo>
                        <a:pt x="27171" y="65309"/>
                        <a:pt x="27838" y="65460"/>
                        <a:pt x="27774" y="64698"/>
                      </a:cubicBezTo>
                      <a:cubicBezTo>
                        <a:pt x="27774" y="64698"/>
                        <a:pt x="27679" y="64174"/>
                        <a:pt x="27814" y="63777"/>
                      </a:cubicBezTo>
                      <a:cubicBezTo>
                        <a:pt x="27949" y="63381"/>
                        <a:pt x="27711" y="63262"/>
                        <a:pt x="27330" y="63119"/>
                      </a:cubicBezTo>
                      <a:cubicBezTo>
                        <a:pt x="26949" y="62976"/>
                        <a:pt x="25710" y="62674"/>
                        <a:pt x="26298" y="61952"/>
                      </a:cubicBezTo>
                      <a:cubicBezTo>
                        <a:pt x="26673" y="61495"/>
                        <a:pt x="27237" y="61295"/>
                        <a:pt x="27846" y="61295"/>
                      </a:cubicBezTo>
                      <a:close/>
                      <a:moveTo>
                        <a:pt x="20090" y="65554"/>
                      </a:moveTo>
                      <a:cubicBezTo>
                        <a:pt x="20167" y="65554"/>
                        <a:pt x="20244" y="65554"/>
                        <a:pt x="20321" y="65555"/>
                      </a:cubicBezTo>
                      <a:cubicBezTo>
                        <a:pt x="22130" y="65579"/>
                        <a:pt x="23313" y="65659"/>
                        <a:pt x="23742" y="65778"/>
                      </a:cubicBezTo>
                      <a:cubicBezTo>
                        <a:pt x="24067" y="65905"/>
                        <a:pt x="24567" y="65960"/>
                        <a:pt x="24956" y="65992"/>
                      </a:cubicBezTo>
                      <a:cubicBezTo>
                        <a:pt x="25583" y="66040"/>
                        <a:pt x="25679" y="66317"/>
                        <a:pt x="25686" y="66333"/>
                      </a:cubicBezTo>
                      <a:cubicBezTo>
                        <a:pt x="25456" y="66579"/>
                        <a:pt x="25155" y="66762"/>
                        <a:pt x="24829" y="66849"/>
                      </a:cubicBezTo>
                      <a:cubicBezTo>
                        <a:pt x="24004" y="67079"/>
                        <a:pt x="22075" y="67214"/>
                        <a:pt x="21130" y="67270"/>
                      </a:cubicBezTo>
                      <a:cubicBezTo>
                        <a:pt x="20194" y="67333"/>
                        <a:pt x="19376" y="67333"/>
                        <a:pt x="18313" y="67667"/>
                      </a:cubicBezTo>
                      <a:cubicBezTo>
                        <a:pt x="17241" y="68008"/>
                        <a:pt x="16995" y="68262"/>
                        <a:pt x="15376" y="68326"/>
                      </a:cubicBezTo>
                      <a:cubicBezTo>
                        <a:pt x="15136" y="68334"/>
                        <a:pt x="14914" y="68339"/>
                        <a:pt x="14708" y="68339"/>
                      </a:cubicBezTo>
                      <a:cubicBezTo>
                        <a:pt x="13520" y="68339"/>
                        <a:pt x="12865" y="68170"/>
                        <a:pt x="12534" y="67453"/>
                      </a:cubicBezTo>
                      <a:cubicBezTo>
                        <a:pt x="12431" y="67238"/>
                        <a:pt x="12344" y="67024"/>
                        <a:pt x="12272" y="66802"/>
                      </a:cubicBezTo>
                      <a:cubicBezTo>
                        <a:pt x="12272" y="66802"/>
                        <a:pt x="12217" y="66373"/>
                        <a:pt x="13121" y="66349"/>
                      </a:cubicBezTo>
                      <a:cubicBezTo>
                        <a:pt x="14018" y="66317"/>
                        <a:pt x="14907" y="66413"/>
                        <a:pt x="15693" y="66103"/>
                      </a:cubicBezTo>
                      <a:cubicBezTo>
                        <a:pt x="16446" y="65807"/>
                        <a:pt x="18348" y="65554"/>
                        <a:pt x="20090" y="65554"/>
                      </a:cubicBezTo>
                      <a:close/>
                      <a:moveTo>
                        <a:pt x="46178" y="65554"/>
                      </a:moveTo>
                      <a:cubicBezTo>
                        <a:pt x="46254" y="65554"/>
                        <a:pt x="46329" y="65554"/>
                        <a:pt x="46403" y="65555"/>
                      </a:cubicBezTo>
                      <a:cubicBezTo>
                        <a:pt x="48213" y="65579"/>
                        <a:pt x="49404" y="65667"/>
                        <a:pt x="49848" y="65778"/>
                      </a:cubicBezTo>
                      <a:cubicBezTo>
                        <a:pt x="50190" y="65905"/>
                        <a:pt x="50690" y="65968"/>
                        <a:pt x="51094" y="65992"/>
                      </a:cubicBezTo>
                      <a:cubicBezTo>
                        <a:pt x="51721" y="66040"/>
                        <a:pt x="51856" y="66325"/>
                        <a:pt x="51864" y="66333"/>
                      </a:cubicBezTo>
                      <a:cubicBezTo>
                        <a:pt x="51658" y="66587"/>
                        <a:pt x="51380" y="66762"/>
                        <a:pt x="51071" y="66857"/>
                      </a:cubicBezTo>
                      <a:cubicBezTo>
                        <a:pt x="50277" y="67087"/>
                        <a:pt x="48364" y="67214"/>
                        <a:pt x="47427" y="67278"/>
                      </a:cubicBezTo>
                      <a:cubicBezTo>
                        <a:pt x="46499" y="67333"/>
                        <a:pt x="45681" y="67333"/>
                        <a:pt x="44657" y="67675"/>
                      </a:cubicBezTo>
                      <a:cubicBezTo>
                        <a:pt x="43633" y="68008"/>
                        <a:pt x="43419" y="68270"/>
                        <a:pt x="41808" y="68326"/>
                      </a:cubicBezTo>
                      <a:cubicBezTo>
                        <a:pt x="41557" y="68336"/>
                        <a:pt x="41325" y="68342"/>
                        <a:pt x="41111" y="68342"/>
                      </a:cubicBezTo>
                      <a:cubicBezTo>
                        <a:pt x="39943" y="68342"/>
                        <a:pt x="39277" y="68163"/>
                        <a:pt x="38855" y="67453"/>
                      </a:cubicBezTo>
                      <a:cubicBezTo>
                        <a:pt x="38720" y="67238"/>
                        <a:pt x="38609" y="67024"/>
                        <a:pt x="38506" y="66802"/>
                      </a:cubicBezTo>
                      <a:cubicBezTo>
                        <a:pt x="38506" y="66802"/>
                        <a:pt x="38402" y="66381"/>
                        <a:pt x="39299" y="66349"/>
                      </a:cubicBezTo>
                      <a:cubicBezTo>
                        <a:pt x="39472" y="66343"/>
                        <a:pt x="39645" y="66342"/>
                        <a:pt x="39817" y="66342"/>
                      </a:cubicBezTo>
                      <a:cubicBezTo>
                        <a:pt x="39910" y="66342"/>
                        <a:pt x="40003" y="66342"/>
                        <a:pt x="40095" y="66342"/>
                      </a:cubicBezTo>
                      <a:cubicBezTo>
                        <a:pt x="40715" y="66342"/>
                        <a:pt x="41316" y="66328"/>
                        <a:pt x="41839" y="66111"/>
                      </a:cubicBezTo>
                      <a:cubicBezTo>
                        <a:pt x="42555" y="65814"/>
                        <a:pt x="44430" y="65554"/>
                        <a:pt x="46178" y="65554"/>
                      </a:cubicBezTo>
                      <a:close/>
                      <a:moveTo>
                        <a:pt x="25895" y="66805"/>
                      </a:moveTo>
                      <a:cubicBezTo>
                        <a:pt x="26130" y="66805"/>
                        <a:pt x="25973" y="66922"/>
                        <a:pt x="26028" y="67246"/>
                      </a:cubicBezTo>
                      <a:cubicBezTo>
                        <a:pt x="26107" y="67659"/>
                        <a:pt x="25988" y="68040"/>
                        <a:pt x="25520" y="68667"/>
                      </a:cubicBezTo>
                      <a:cubicBezTo>
                        <a:pt x="25059" y="69294"/>
                        <a:pt x="24226" y="69802"/>
                        <a:pt x="23385" y="70199"/>
                      </a:cubicBezTo>
                      <a:cubicBezTo>
                        <a:pt x="22543" y="70596"/>
                        <a:pt x="23035" y="70985"/>
                        <a:pt x="22615" y="71175"/>
                      </a:cubicBezTo>
                      <a:cubicBezTo>
                        <a:pt x="22556" y="71202"/>
                        <a:pt x="22501" y="71214"/>
                        <a:pt x="22448" y="71214"/>
                      </a:cubicBezTo>
                      <a:cubicBezTo>
                        <a:pt x="22130" y="71214"/>
                        <a:pt x="21919" y="70775"/>
                        <a:pt x="21789" y="70564"/>
                      </a:cubicBezTo>
                      <a:cubicBezTo>
                        <a:pt x="21638" y="70318"/>
                        <a:pt x="21583" y="70016"/>
                        <a:pt x="21559" y="69627"/>
                      </a:cubicBezTo>
                      <a:cubicBezTo>
                        <a:pt x="21543" y="69238"/>
                        <a:pt x="21480" y="69159"/>
                        <a:pt x="21353" y="68389"/>
                      </a:cubicBezTo>
                      <a:cubicBezTo>
                        <a:pt x="21234" y="67619"/>
                        <a:pt x="21392" y="67564"/>
                        <a:pt x="22210" y="67349"/>
                      </a:cubicBezTo>
                      <a:cubicBezTo>
                        <a:pt x="22504" y="67270"/>
                        <a:pt x="22980" y="67302"/>
                        <a:pt x="23464" y="67199"/>
                      </a:cubicBezTo>
                      <a:cubicBezTo>
                        <a:pt x="23948" y="67095"/>
                        <a:pt x="24893" y="66913"/>
                        <a:pt x="25567" y="66833"/>
                      </a:cubicBezTo>
                      <a:cubicBezTo>
                        <a:pt x="25722" y="66815"/>
                        <a:pt x="25826" y="66805"/>
                        <a:pt x="25895" y="66805"/>
                      </a:cubicBezTo>
                      <a:close/>
                      <a:moveTo>
                        <a:pt x="52123" y="66809"/>
                      </a:moveTo>
                      <a:cubicBezTo>
                        <a:pt x="52374" y="66809"/>
                        <a:pt x="52225" y="66923"/>
                        <a:pt x="52325" y="67246"/>
                      </a:cubicBezTo>
                      <a:cubicBezTo>
                        <a:pt x="52460" y="67667"/>
                        <a:pt x="52388" y="68040"/>
                        <a:pt x="51999" y="68675"/>
                      </a:cubicBezTo>
                      <a:cubicBezTo>
                        <a:pt x="51618" y="69302"/>
                        <a:pt x="50856" y="69810"/>
                        <a:pt x="50063" y="70207"/>
                      </a:cubicBezTo>
                      <a:cubicBezTo>
                        <a:pt x="49269" y="70604"/>
                        <a:pt x="49809" y="70985"/>
                        <a:pt x="49420" y="71175"/>
                      </a:cubicBezTo>
                      <a:cubicBezTo>
                        <a:pt x="49362" y="71204"/>
                        <a:pt x="49307" y="71217"/>
                        <a:pt x="49252" y="71217"/>
                      </a:cubicBezTo>
                      <a:cubicBezTo>
                        <a:pt x="48936" y="71217"/>
                        <a:pt x="48670" y="70782"/>
                        <a:pt x="48515" y="70572"/>
                      </a:cubicBezTo>
                      <a:cubicBezTo>
                        <a:pt x="48332" y="70326"/>
                        <a:pt x="48237" y="70024"/>
                        <a:pt x="48165" y="69635"/>
                      </a:cubicBezTo>
                      <a:cubicBezTo>
                        <a:pt x="48094" y="69246"/>
                        <a:pt x="48023" y="69167"/>
                        <a:pt x="47800" y="68397"/>
                      </a:cubicBezTo>
                      <a:cubicBezTo>
                        <a:pt x="47578" y="67627"/>
                        <a:pt x="47729" y="67564"/>
                        <a:pt x="48523" y="67357"/>
                      </a:cubicBezTo>
                      <a:cubicBezTo>
                        <a:pt x="48808" y="67278"/>
                        <a:pt x="49285" y="67302"/>
                        <a:pt x="49753" y="67206"/>
                      </a:cubicBezTo>
                      <a:cubicBezTo>
                        <a:pt x="50229" y="67103"/>
                        <a:pt x="51142" y="66913"/>
                        <a:pt x="51809" y="66833"/>
                      </a:cubicBezTo>
                      <a:cubicBezTo>
                        <a:pt x="51954" y="66818"/>
                        <a:pt x="52054" y="66809"/>
                        <a:pt x="52123" y="66809"/>
                      </a:cubicBezTo>
                      <a:close/>
                      <a:moveTo>
                        <a:pt x="10779" y="66157"/>
                      </a:moveTo>
                      <a:cubicBezTo>
                        <a:pt x="10825" y="66157"/>
                        <a:pt x="10871" y="66158"/>
                        <a:pt x="10915" y="66159"/>
                      </a:cubicBezTo>
                      <a:cubicBezTo>
                        <a:pt x="10915" y="66159"/>
                        <a:pt x="11812" y="66214"/>
                        <a:pt x="11883" y="66667"/>
                      </a:cubicBezTo>
                      <a:cubicBezTo>
                        <a:pt x="11947" y="67111"/>
                        <a:pt x="11907" y="67873"/>
                        <a:pt x="12653" y="68421"/>
                      </a:cubicBezTo>
                      <a:cubicBezTo>
                        <a:pt x="13407" y="68969"/>
                        <a:pt x="14217" y="69056"/>
                        <a:pt x="14288" y="69786"/>
                      </a:cubicBezTo>
                      <a:cubicBezTo>
                        <a:pt x="14360" y="70524"/>
                        <a:pt x="14122" y="71263"/>
                        <a:pt x="12764" y="71286"/>
                      </a:cubicBezTo>
                      <a:cubicBezTo>
                        <a:pt x="12705" y="71287"/>
                        <a:pt x="12646" y="71287"/>
                        <a:pt x="12587" y="71287"/>
                      </a:cubicBezTo>
                      <a:cubicBezTo>
                        <a:pt x="11813" y="71287"/>
                        <a:pt x="11040" y="71238"/>
                        <a:pt x="10280" y="71128"/>
                      </a:cubicBezTo>
                      <a:lnTo>
                        <a:pt x="10272" y="71128"/>
                      </a:lnTo>
                      <a:cubicBezTo>
                        <a:pt x="10272" y="71128"/>
                        <a:pt x="8954" y="71009"/>
                        <a:pt x="8089" y="70826"/>
                      </a:cubicBezTo>
                      <a:cubicBezTo>
                        <a:pt x="7224" y="70651"/>
                        <a:pt x="6906" y="70358"/>
                        <a:pt x="6906" y="70358"/>
                      </a:cubicBezTo>
                      <a:lnTo>
                        <a:pt x="6875" y="70342"/>
                      </a:lnTo>
                      <a:cubicBezTo>
                        <a:pt x="6240" y="69929"/>
                        <a:pt x="5803" y="69492"/>
                        <a:pt x="5112" y="69127"/>
                      </a:cubicBezTo>
                      <a:cubicBezTo>
                        <a:pt x="4422" y="68762"/>
                        <a:pt x="4581" y="68564"/>
                        <a:pt x="4787" y="68207"/>
                      </a:cubicBezTo>
                      <a:cubicBezTo>
                        <a:pt x="4835" y="68127"/>
                        <a:pt x="4843" y="68024"/>
                        <a:pt x="4811" y="67937"/>
                      </a:cubicBezTo>
                      <a:cubicBezTo>
                        <a:pt x="4819" y="67762"/>
                        <a:pt x="4938" y="67445"/>
                        <a:pt x="5620" y="67127"/>
                      </a:cubicBezTo>
                      <a:cubicBezTo>
                        <a:pt x="6599" y="66665"/>
                        <a:pt x="9232" y="66157"/>
                        <a:pt x="10779" y="66157"/>
                      </a:cubicBezTo>
                      <a:close/>
                      <a:moveTo>
                        <a:pt x="36941" y="66157"/>
                      </a:moveTo>
                      <a:cubicBezTo>
                        <a:pt x="36987" y="66157"/>
                        <a:pt x="37033" y="66158"/>
                        <a:pt x="37077" y="66159"/>
                      </a:cubicBezTo>
                      <a:cubicBezTo>
                        <a:pt x="37077" y="66159"/>
                        <a:pt x="37982" y="66214"/>
                        <a:pt x="38109" y="66667"/>
                      </a:cubicBezTo>
                      <a:cubicBezTo>
                        <a:pt x="38236" y="67111"/>
                        <a:pt x="38291" y="67873"/>
                        <a:pt x="39109" y="68421"/>
                      </a:cubicBezTo>
                      <a:cubicBezTo>
                        <a:pt x="39926" y="68969"/>
                        <a:pt x="40760" y="69056"/>
                        <a:pt x="40919" y="69794"/>
                      </a:cubicBezTo>
                      <a:cubicBezTo>
                        <a:pt x="41085" y="70524"/>
                        <a:pt x="40950" y="71263"/>
                        <a:pt x="39593" y="71286"/>
                      </a:cubicBezTo>
                      <a:cubicBezTo>
                        <a:pt x="39499" y="71288"/>
                        <a:pt x="39405" y="71289"/>
                        <a:pt x="39311" y="71289"/>
                      </a:cubicBezTo>
                      <a:cubicBezTo>
                        <a:pt x="38564" y="71289"/>
                        <a:pt x="37817" y="71233"/>
                        <a:pt x="37077" y="71128"/>
                      </a:cubicBezTo>
                      <a:cubicBezTo>
                        <a:pt x="37077" y="71128"/>
                        <a:pt x="35743" y="71009"/>
                        <a:pt x="34862" y="70834"/>
                      </a:cubicBezTo>
                      <a:cubicBezTo>
                        <a:pt x="33973" y="70659"/>
                        <a:pt x="33616" y="70366"/>
                        <a:pt x="33616" y="70366"/>
                      </a:cubicBezTo>
                      <a:cubicBezTo>
                        <a:pt x="33608" y="70358"/>
                        <a:pt x="33592" y="70350"/>
                        <a:pt x="33584" y="70342"/>
                      </a:cubicBezTo>
                      <a:cubicBezTo>
                        <a:pt x="32886" y="69937"/>
                        <a:pt x="32402" y="69500"/>
                        <a:pt x="31663" y="69127"/>
                      </a:cubicBezTo>
                      <a:cubicBezTo>
                        <a:pt x="30925" y="68762"/>
                        <a:pt x="31060" y="68564"/>
                        <a:pt x="31219" y="68215"/>
                      </a:cubicBezTo>
                      <a:cubicBezTo>
                        <a:pt x="31259" y="68127"/>
                        <a:pt x="31251" y="68016"/>
                        <a:pt x="31203" y="67937"/>
                      </a:cubicBezTo>
                      <a:cubicBezTo>
                        <a:pt x="31187" y="67762"/>
                        <a:pt x="31274" y="67445"/>
                        <a:pt x="31909" y="67127"/>
                      </a:cubicBezTo>
                      <a:cubicBezTo>
                        <a:pt x="32827" y="66665"/>
                        <a:pt x="35398" y="66157"/>
                        <a:pt x="36941" y="66157"/>
                      </a:cubicBezTo>
                      <a:close/>
                      <a:moveTo>
                        <a:pt x="63095" y="66165"/>
                      </a:moveTo>
                      <a:cubicBezTo>
                        <a:pt x="63141" y="66165"/>
                        <a:pt x="63186" y="66166"/>
                        <a:pt x="63231" y="66167"/>
                      </a:cubicBezTo>
                      <a:cubicBezTo>
                        <a:pt x="63231" y="66167"/>
                        <a:pt x="64144" y="66222"/>
                        <a:pt x="64326" y="66675"/>
                      </a:cubicBezTo>
                      <a:cubicBezTo>
                        <a:pt x="64509" y="67119"/>
                        <a:pt x="64660" y="67865"/>
                        <a:pt x="65557" y="68413"/>
                      </a:cubicBezTo>
                      <a:lnTo>
                        <a:pt x="65557" y="68429"/>
                      </a:lnTo>
                      <a:cubicBezTo>
                        <a:pt x="66446" y="68977"/>
                        <a:pt x="67287" y="69064"/>
                        <a:pt x="67541" y="69794"/>
                      </a:cubicBezTo>
                      <a:cubicBezTo>
                        <a:pt x="67795" y="70532"/>
                        <a:pt x="67755" y="71270"/>
                        <a:pt x="66406" y="71294"/>
                      </a:cubicBezTo>
                      <a:cubicBezTo>
                        <a:pt x="66346" y="71295"/>
                        <a:pt x="66286" y="71295"/>
                        <a:pt x="66226" y="71295"/>
                      </a:cubicBezTo>
                      <a:cubicBezTo>
                        <a:pt x="65436" y="71295"/>
                        <a:pt x="64648" y="71246"/>
                        <a:pt x="63866" y="71136"/>
                      </a:cubicBezTo>
                      <a:cubicBezTo>
                        <a:pt x="63866" y="71136"/>
                        <a:pt x="62524" y="71016"/>
                        <a:pt x="61612" y="70834"/>
                      </a:cubicBezTo>
                      <a:cubicBezTo>
                        <a:pt x="60707" y="70659"/>
                        <a:pt x="60310" y="70366"/>
                        <a:pt x="60310" y="70366"/>
                      </a:cubicBezTo>
                      <a:cubicBezTo>
                        <a:pt x="60294" y="70358"/>
                        <a:pt x="60286" y="70350"/>
                        <a:pt x="60270" y="70350"/>
                      </a:cubicBezTo>
                      <a:cubicBezTo>
                        <a:pt x="59524" y="69945"/>
                        <a:pt x="58984" y="69500"/>
                        <a:pt x="58198" y="69135"/>
                      </a:cubicBezTo>
                      <a:cubicBezTo>
                        <a:pt x="57405" y="68770"/>
                        <a:pt x="57516" y="68572"/>
                        <a:pt x="57627" y="68215"/>
                      </a:cubicBezTo>
                      <a:cubicBezTo>
                        <a:pt x="57659" y="68127"/>
                        <a:pt x="57643" y="68024"/>
                        <a:pt x="57587" y="67945"/>
                      </a:cubicBezTo>
                      <a:cubicBezTo>
                        <a:pt x="57548" y="67770"/>
                        <a:pt x="57587" y="67453"/>
                        <a:pt x="58183" y="67135"/>
                      </a:cubicBezTo>
                      <a:cubicBezTo>
                        <a:pt x="59046" y="66673"/>
                        <a:pt x="61548" y="66165"/>
                        <a:pt x="63095" y="66165"/>
                      </a:cubicBezTo>
                      <a:close/>
                      <a:moveTo>
                        <a:pt x="19980" y="67738"/>
                      </a:moveTo>
                      <a:cubicBezTo>
                        <a:pt x="20284" y="67738"/>
                        <a:pt x="20507" y="67800"/>
                        <a:pt x="20765" y="67929"/>
                      </a:cubicBezTo>
                      <a:cubicBezTo>
                        <a:pt x="21281" y="68191"/>
                        <a:pt x="21122" y="69024"/>
                        <a:pt x="20995" y="69405"/>
                      </a:cubicBezTo>
                      <a:cubicBezTo>
                        <a:pt x="20860" y="69786"/>
                        <a:pt x="21241" y="69858"/>
                        <a:pt x="21361" y="70270"/>
                      </a:cubicBezTo>
                      <a:cubicBezTo>
                        <a:pt x="21480" y="70683"/>
                        <a:pt x="21694" y="71326"/>
                        <a:pt x="22186" y="71548"/>
                      </a:cubicBezTo>
                      <a:cubicBezTo>
                        <a:pt x="22670" y="71771"/>
                        <a:pt x="23424" y="72366"/>
                        <a:pt x="23575" y="72850"/>
                      </a:cubicBezTo>
                      <a:cubicBezTo>
                        <a:pt x="23726" y="73326"/>
                        <a:pt x="23139" y="73866"/>
                        <a:pt x="21988" y="74088"/>
                      </a:cubicBezTo>
                      <a:cubicBezTo>
                        <a:pt x="21699" y="74144"/>
                        <a:pt x="21394" y="74169"/>
                        <a:pt x="21078" y="74169"/>
                      </a:cubicBezTo>
                      <a:cubicBezTo>
                        <a:pt x="20132" y="74169"/>
                        <a:pt x="19084" y="73943"/>
                        <a:pt x="18066" y="73628"/>
                      </a:cubicBezTo>
                      <a:cubicBezTo>
                        <a:pt x="16961" y="73283"/>
                        <a:pt x="16495" y="73168"/>
                        <a:pt x="15664" y="73168"/>
                      </a:cubicBezTo>
                      <a:cubicBezTo>
                        <a:pt x="15481" y="73168"/>
                        <a:pt x="15280" y="73173"/>
                        <a:pt x="15050" y="73183"/>
                      </a:cubicBezTo>
                      <a:cubicBezTo>
                        <a:pt x="14800" y="73194"/>
                        <a:pt x="14561" y="73202"/>
                        <a:pt x="14333" y="73202"/>
                      </a:cubicBezTo>
                      <a:cubicBezTo>
                        <a:pt x="13400" y="73202"/>
                        <a:pt x="12649" y="73081"/>
                        <a:pt x="12113" y="72596"/>
                      </a:cubicBezTo>
                      <a:lnTo>
                        <a:pt x="12105" y="72596"/>
                      </a:lnTo>
                      <a:cubicBezTo>
                        <a:pt x="11439" y="72001"/>
                        <a:pt x="11970" y="71794"/>
                        <a:pt x="12852" y="71572"/>
                      </a:cubicBezTo>
                      <a:cubicBezTo>
                        <a:pt x="13733" y="71342"/>
                        <a:pt x="14264" y="71239"/>
                        <a:pt x="14447" y="70762"/>
                      </a:cubicBezTo>
                      <a:cubicBezTo>
                        <a:pt x="14622" y="70286"/>
                        <a:pt x="14630" y="69762"/>
                        <a:pt x="14463" y="69278"/>
                      </a:cubicBezTo>
                      <a:cubicBezTo>
                        <a:pt x="14312" y="68842"/>
                        <a:pt x="14661" y="68667"/>
                        <a:pt x="15304" y="68564"/>
                      </a:cubicBezTo>
                      <a:cubicBezTo>
                        <a:pt x="15542" y="68524"/>
                        <a:pt x="15931" y="68532"/>
                        <a:pt x="16368" y="68484"/>
                      </a:cubicBezTo>
                      <a:cubicBezTo>
                        <a:pt x="16804" y="68437"/>
                        <a:pt x="17439" y="68183"/>
                        <a:pt x="18654" y="67929"/>
                      </a:cubicBezTo>
                      <a:cubicBezTo>
                        <a:pt x="19266" y="67804"/>
                        <a:pt x="19666" y="67738"/>
                        <a:pt x="19980" y="67738"/>
                      </a:cubicBezTo>
                      <a:close/>
                      <a:moveTo>
                        <a:pt x="46344" y="67740"/>
                      </a:moveTo>
                      <a:cubicBezTo>
                        <a:pt x="46647" y="67740"/>
                        <a:pt x="46876" y="67804"/>
                        <a:pt x="47149" y="67937"/>
                      </a:cubicBezTo>
                      <a:cubicBezTo>
                        <a:pt x="47713" y="68199"/>
                        <a:pt x="47657" y="69024"/>
                        <a:pt x="47578" y="69405"/>
                      </a:cubicBezTo>
                      <a:cubicBezTo>
                        <a:pt x="47491" y="69786"/>
                        <a:pt x="47880" y="69858"/>
                        <a:pt x="48054" y="70270"/>
                      </a:cubicBezTo>
                      <a:cubicBezTo>
                        <a:pt x="48221" y="70683"/>
                        <a:pt x="48531" y="71326"/>
                        <a:pt x="49047" y="71556"/>
                      </a:cubicBezTo>
                      <a:cubicBezTo>
                        <a:pt x="49562" y="71778"/>
                        <a:pt x="50388" y="72374"/>
                        <a:pt x="50602" y="72850"/>
                      </a:cubicBezTo>
                      <a:cubicBezTo>
                        <a:pt x="50825" y="73334"/>
                        <a:pt x="50293" y="73858"/>
                        <a:pt x="49166" y="74080"/>
                      </a:cubicBezTo>
                      <a:lnTo>
                        <a:pt x="49166" y="74088"/>
                      </a:lnTo>
                      <a:cubicBezTo>
                        <a:pt x="48885" y="74144"/>
                        <a:pt x="48584" y="74169"/>
                        <a:pt x="48269" y="74169"/>
                      </a:cubicBezTo>
                      <a:cubicBezTo>
                        <a:pt x="47325" y="74169"/>
                        <a:pt x="46250" y="73943"/>
                        <a:pt x="45197" y="73628"/>
                      </a:cubicBezTo>
                      <a:cubicBezTo>
                        <a:pt x="44039" y="73283"/>
                        <a:pt x="43559" y="73168"/>
                        <a:pt x="42729" y="73168"/>
                      </a:cubicBezTo>
                      <a:cubicBezTo>
                        <a:pt x="42546" y="73168"/>
                        <a:pt x="42345" y="73173"/>
                        <a:pt x="42117" y="73183"/>
                      </a:cubicBezTo>
                      <a:cubicBezTo>
                        <a:pt x="41860" y="73195"/>
                        <a:pt x="41614" y="73202"/>
                        <a:pt x="41379" y="73202"/>
                      </a:cubicBezTo>
                      <a:cubicBezTo>
                        <a:pt x="40458" y="73202"/>
                        <a:pt x="39701" y="73084"/>
                        <a:pt x="39101" y="72604"/>
                      </a:cubicBezTo>
                      <a:cubicBezTo>
                        <a:pt x="38355" y="71993"/>
                        <a:pt x="38863" y="71802"/>
                        <a:pt x="39712" y="71572"/>
                      </a:cubicBezTo>
                      <a:cubicBezTo>
                        <a:pt x="40569" y="71350"/>
                        <a:pt x="41085" y="71247"/>
                        <a:pt x="41204" y="70770"/>
                      </a:cubicBezTo>
                      <a:cubicBezTo>
                        <a:pt x="41331" y="70294"/>
                        <a:pt x="41236" y="69715"/>
                        <a:pt x="41030" y="69278"/>
                      </a:cubicBezTo>
                      <a:cubicBezTo>
                        <a:pt x="40823" y="68850"/>
                        <a:pt x="41149" y="68667"/>
                        <a:pt x="41776" y="68564"/>
                      </a:cubicBezTo>
                      <a:cubicBezTo>
                        <a:pt x="42014" y="68532"/>
                        <a:pt x="42403" y="68532"/>
                        <a:pt x="42831" y="68484"/>
                      </a:cubicBezTo>
                      <a:cubicBezTo>
                        <a:pt x="43260" y="68437"/>
                        <a:pt x="43863" y="68183"/>
                        <a:pt x="45046" y="67937"/>
                      </a:cubicBezTo>
                      <a:cubicBezTo>
                        <a:pt x="45642" y="67808"/>
                        <a:pt x="46032" y="67740"/>
                        <a:pt x="46344" y="67740"/>
                      </a:cubicBezTo>
                      <a:close/>
                      <a:moveTo>
                        <a:pt x="55315" y="67463"/>
                      </a:moveTo>
                      <a:cubicBezTo>
                        <a:pt x="56907" y="67463"/>
                        <a:pt x="57064" y="68011"/>
                        <a:pt x="57127" y="68397"/>
                      </a:cubicBezTo>
                      <a:cubicBezTo>
                        <a:pt x="57206" y="68834"/>
                        <a:pt x="57405" y="69167"/>
                        <a:pt x="58405" y="69556"/>
                      </a:cubicBezTo>
                      <a:cubicBezTo>
                        <a:pt x="59405" y="69937"/>
                        <a:pt x="59262" y="69985"/>
                        <a:pt x="60088" y="70699"/>
                      </a:cubicBezTo>
                      <a:cubicBezTo>
                        <a:pt x="60921" y="71421"/>
                        <a:pt x="60016" y="72144"/>
                        <a:pt x="59786" y="72334"/>
                      </a:cubicBezTo>
                      <a:cubicBezTo>
                        <a:pt x="59556" y="72525"/>
                        <a:pt x="59357" y="72580"/>
                        <a:pt x="58818" y="73247"/>
                      </a:cubicBezTo>
                      <a:cubicBezTo>
                        <a:pt x="58278" y="73914"/>
                        <a:pt x="57135" y="74191"/>
                        <a:pt x="56000" y="74422"/>
                      </a:cubicBezTo>
                      <a:cubicBezTo>
                        <a:pt x="55820" y="74459"/>
                        <a:pt x="55651" y="74476"/>
                        <a:pt x="55493" y="74476"/>
                      </a:cubicBezTo>
                      <a:cubicBezTo>
                        <a:pt x="54654" y="74476"/>
                        <a:pt x="54116" y="74002"/>
                        <a:pt x="53809" y="73668"/>
                      </a:cubicBezTo>
                      <a:lnTo>
                        <a:pt x="53801" y="73668"/>
                      </a:lnTo>
                      <a:cubicBezTo>
                        <a:pt x="53428" y="73271"/>
                        <a:pt x="53238" y="73461"/>
                        <a:pt x="52071" y="73247"/>
                      </a:cubicBezTo>
                      <a:cubicBezTo>
                        <a:pt x="50904" y="73033"/>
                        <a:pt x="51047" y="72636"/>
                        <a:pt x="50785" y="72239"/>
                      </a:cubicBezTo>
                      <a:cubicBezTo>
                        <a:pt x="50515" y="71834"/>
                        <a:pt x="50110" y="71699"/>
                        <a:pt x="49912" y="71151"/>
                      </a:cubicBezTo>
                      <a:cubicBezTo>
                        <a:pt x="49705" y="70604"/>
                        <a:pt x="50578" y="70080"/>
                        <a:pt x="51134" y="69778"/>
                      </a:cubicBezTo>
                      <a:cubicBezTo>
                        <a:pt x="51698" y="69469"/>
                        <a:pt x="52039" y="69135"/>
                        <a:pt x="52436" y="68453"/>
                      </a:cubicBezTo>
                      <a:cubicBezTo>
                        <a:pt x="52841" y="67770"/>
                        <a:pt x="53619" y="67572"/>
                        <a:pt x="54619" y="67492"/>
                      </a:cubicBezTo>
                      <a:cubicBezTo>
                        <a:pt x="54877" y="67472"/>
                        <a:pt x="55108" y="67463"/>
                        <a:pt x="55315" y="67463"/>
                      </a:cubicBezTo>
                      <a:close/>
                      <a:moveTo>
                        <a:pt x="29028" y="67468"/>
                      </a:moveTo>
                      <a:cubicBezTo>
                        <a:pt x="30592" y="67468"/>
                        <a:pt x="30674" y="68013"/>
                        <a:pt x="30695" y="68397"/>
                      </a:cubicBezTo>
                      <a:cubicBezTo>
                        <a:pt x="30711" y="68834"/>
                        <a:pt x="30870" y="69167"/>
                        <a:pt x="31822" y="69556"/>
                      </a:cubicBezTo>
                      <a:cubicBezTo>
                        <a:pt x="32775" y="69945"/>
                        <a:pt x="32624" y="69985"/>
                        <a:pt x="33362" y="70699"/>
                      </a:cubicBezTo>
                      <a:cubicBezTo>
                        <a:pt x="34100" y="71421"/>
                        <a:pt x="33100" y="72152"/>
                        <a:pt x="32846" y="72334"/>
                      </a:cubicBezTo>
                      <a:cubicBezTo>
                        <a:pt x="32584" y="72525"/>
                        <a:pt x="32386" y="72580"/>
                        <a:pt x="31759" y="73247"/>
                      </a:cubicBezTo>
                      <a:cubicBezTo>
                        <a:pt x="31132" y="73922"/>
                        <a:pt x="29949" y="74199"/>
                        <a:pt x="28782" y="74430"/>
                      </a:cubicBezTo>
                      <a:cubicBezTo>
                        <a:pt x="28602" y="74465"/>
                        <a:pt x="28435" y="74481"/>
                        <a:pt x="28281" y="74481"/>
                      </a:cubicBezTo>
                      <a:cubicBezTo>
                        <a:pt x="27432" y="74481"/>
                        <a:pt x="26947" y="74003"/>
                        <a:pt x="26679" y="73668"/>
                      </a:cubicBezTo>
                      <a:cubicBezTo>
                        <a:pt x="26353" y="73271"/>
                        <a:pt x="26147" y="73461"/>
                        <a:pt x="25004" y="73247"/>
                      </a:cubicBezTo>
                      <a:cubicBezTo>
                        <a:pt x="23869" y="73040"/>
                        <a:pt x="24059" y="72636"/>
                        <a:pt x="23853" y="72239"/>
                      </a:cubicBezTo>
                      <a:cubicBezTo>
                        <a:pt x="23639" y="71842"/>
                        <a:pt x="23250" y="71707"/>
                        <a:pt x="23115" y="71159"/>
                      </a:cubicBezTo>
                      <a:cubicBezTo>
                        <a:pt x="22980" y="70612"/>
                        <a:pt x="23924" y="70080"/>
                        <a:pt x="24528" y="69778"/>
                      </a:cubicBezTo>
                      <a:cubicBezTo>
                        <a:pt x="25123" y="69477"/>
                        <a:pt x="25512" y="69135"/>
                        <a:pt x="25996" y="68453"/>
                      </a:cubicBezTo>
                      <a:cubicBezTo>
                        <a:pt x="26480" y="67770"/>
                        <a:pt x="27298" y="67580"/>
                        <a:pt x="28306" y="67500"/>
                      </a:cubicBezTo>
                      <a:cubicBezTo>
                        <a:pt x="28576" y="67478"/>
                        <a:pt x="28816" y="67468"/>
                        <a:pt x="29028" y="67468"/>
                      </a:cubicBezTo>
                      <a:close/>
                      <a:moveTo>
                        <a:pt x="14568" y="73330"/>
                      </a:moveTo>
                      <a:cubicBezTo>
                        <a:pt x="14789" y="73330"/>
                        <a:pt x="15102" y="73348"/>
                        <a:pt x="15725" y="73366"/>
                      </a:cubicBezTo>
                      <a:cubicBezTo>
                        <a:pt x="17090" y="73398"/>
                        <a:pt x="17606" y="73842"/>
                        <a:pt x="18852" y="74160"/>
                      </a:cubicBezTo>
                      <a:cubicBezTo>
                        <a:pt x="19607" y="74347"/>
                        <a:pt x="19986" y="74377"/>
                        <a:pt x="20314" y="74377"/>
                      </a:cubicBezTo>
                      <a:cubicBezTo>
                        <a:pt x="20471" y="74377"/>
                        <a:pt x="20615" y="74371"/>
                        <a:pt x="20784" y="74371"/>
                      </a:cubicBezTo>
                      <a:cubicBezTo>
                        <a:pt x="20845" y="74371"/>
                        <a:pt x="20910" y="74371"/>
                        <a:pt x="20980" y="74374"/>
                      </a:cubicBezTo>
                      <a:cubicBezTo>
                        <a:pt x="21638" y="74398"/>
                        <a:pt x="21416" y="74660"/>
                        <a:pt x="21249" y="74874"/>
                      </a:cubicBezTo>
                      <a:cubicBezTo>
                        <a:pt x="21075" y="75096"/>
                        <a:pt x="21003" y="75747"/>
                        <a:pt x="20718" y="76017"/>
                      </a:cubicBezTo>
                      <a:cubicBezTo>
                        <a:pt x="20440" y="76279"/>
                        <a:pt x="19114" y="76255"/>
                        <a:pt x="17344" y="76327"/>
                      </a:cubicBezTo>
                      <a:cubicBezTo>
                        <a:pt x="17134" y="76336"/>
                        <a:pt x="16948" y="76341"/>
                        <a:pt x="16783" y="76341"/>
                      </a:cubicBezTo>
                      <a:cubicBezTo>
                        <a:pt x="15567" y="76341"/>
                        <a:pt x="15461" y="76096"/>
                        <a:pt x="14630" y="75803"/>
                      </a:cubicBezTo>
                      <a:cubicBezTo>
                        <a:pt x="14299" y="75682"/>
                        <a:pt x="14029" y="75659"/>
                        <a:pt x="13799" y="75659"/>
                      </a:cubicBezTo>
                      <a:cubicBezTo>
                        <a:pt x="13649" y="75659"/>
                        <a:pt x="13516" y="75669"/>
                        <a:pt x="13394" y="75669"/>
                      </a:cubicBezTo>
                      <a:cubicBezTo>
                        <a:pt x="13170" y="75669"/>
                        <a:pt x="12982" y="75635"/>
                        <a:pt x="12796" y="75446"/>
                      </a:cubicBezTo>
                      <a:cubicBezTo>
                        <a:pt x="12351" y="74993"/>
                        <a:pt x="13145" y="74628"/>
                        <a:pt x="13217" y="74231"/>
                      </a:cubicBezTo>
                      <a:cubicBezTo>
                        <a:pt x="13288" y="73834"/>
                        <a:pt x="13193" y="73564"/>
                        <a:pt x="13788" y="73437"/>
                      </a:cubicBezTo>
                      <a:cubicBezTo>
                        <a:pt x="14168" y="73355"/>
                        <a:pt x="14304" y="73330"/>
                        <a:pt x="14568" y="73330"/>
                      </a:cubicBezTo>
                      <a:close/>
                      <a:moveTo>
                        <a:pt x="41653" y="73338"/>
                      </a:moveTo>
                      <a:cubicBezTo>
                        <a:pt x="41875" y="73338"/>
                        <a:pt x="42189" y="73356"/>
                        <a:pt x="42816" y="73374"/>
                      </a:cubicBezTo>
                      <a:cubicBezTo>
                        <a:pt x="44189" y="73406"/>
                        <a:pt x="44760" y="73850"/>
                        <a:pt x="46046" y="74168"/>
                      </a:cubicBezTo>
                      <a:cubicBezTo>
                        <a:pt x="46825" y="74355"/>
                        <a:pt x="47208" y="74385"/>
                        <a:pt x="47535" y="74385"/>
                      </a:cubicBezTo>
                      <a:cubicBezTo>
                        <a:pt x="47691" y="74385"/>
                        <a:pt x="47834" y="74378"/>
                        <a:pt x="48002" y="74378"/>
                      </a:cubicBezTo>
                      <a:cubicBezTo>
                        <a:pt x="48063" y="74378"/>
                        <a:pt x="48128" y="74379"/>
                        <a:pt x="48197" y="74382"/>
                      </a:cubicBezTo>
                      <a:cubicBezTo>
                        <a:pt x="48864" y="74406"/>
                        <a:pt x="48673" y="74668"/>
                        <a:pt x="48531" y="74882"/>
                      </a:cubicBezTo>
                      <a:cubicBezTo>
                        <a:pt x="48396" y="75104"/>
                        <a:pt x="48404" y="75755"/>
                        <a:pt x="48158" y="76017"/>
                      </a:cubicBezTo>
                      <a:cubicBezTo>
                        <a:pt x="47904" y="76287"/>
                        <a:pt x="46578" y="76263"/>
                        <a:pt x="44816" y="76335"/>
                      </a:cubicBezTo>
                      <a:cubicBezTo>
                        <a:pt x="44607" y="76344"/>
                        <a:pt x="44422" y="76349"/>
                        <a:pt x="44257" y="76349"/>
                      </a:cubicBezTo>
                      <a:cubicBezTo>
                        <a:pt x="43039" y="76349"/>
                        <a:pt x="42905" y="76103"/>
                        <a:pt x="42038" y="75803"/>
                      </a:cubicBezTo>
                      <a:cubicBezTo>
                        <a:pt x="41699" y="75688"/>
                        <a:pt x="41430" y="75664"/>
                        <a:pt x="41203" y="75664"/>
                      </a:cubicBezTo>
                      <a:cubicBezTo>
                        <a:pt x="41043" y="75664"/>
                        <a:pt x="40905" y="75676"/>
                        <a:pt x="40776" y="75676"/>
                      </a:cubicBezTo>
                      <a:cubicBezTo>
                        <a:pt x="40554" y="75676"/>
                        <a:pt x="40364" y="75642"/>
                        <a:pt x="40157" y="75453"/>
                      </a:cubicBezTo>
                      <a:cubicBezTo>
                        <a:pt x="39649" y="75001"/>
                        <a:pt x="40395" y="74628"/>
                        <a:pt x="40418" y="74231"/>
                      </a:cubicBezTo>
                      <a:cubicBezTo>
                        <a:pt x="40434" y="73834"/>
                        <a:pt x="40307" y="73564"/>
                        <a:pt x="40887" y="73437"/>
                      </a:cubicBezTo>
                      <a:lnTo>
                        <a:pt x="40887" y="73445"/>
                      </a:lnTo>
                      <a:cubicBezTo>
                        <a:pt x="41258" y="73363"/>
                        <a:pt x="41390" y="73338"/>
                        <a:pt x="41653" y="73338"/>
                      </a:cubicBezTo>
                      <a:close/>
                      <a:moveTo>
                        <a:pt x="35764" y="71155"/>
                      </a:moveTo>
                      <a:cubicBezTo>
                        <a:pt x="35968" y="71155"/>
                        <a:pt x="36154" y="71165"/>
                        <a:pt x="36299" y="71175"/>
                      </a:cubicBezTo>
                      <a:cubicBezTo>
                        <a:pt x="36870" y="71207"/>
                        <a:pt x="37077" y="71286"/>
                        <a:pt x="37077" y="71286"/>
                      </a:cubicBezTo>
                      <a:cubicBezTo>
                        <a:pt x="37466" y="71509"/>
                        <a:pt x="37807" y="71794"/>
                        <a:pt x="38085" y="72136"/>
                      </a:cubicBezTo>
                      <a:cubicBezTo>
                        <a:pt x="38569" y="72723"/>
                        <a:pt x="39228" y="72961"/>
                        <a:pt x="39641" y="73271"/>
                      </a:cubicBezTo>
                      <a:cubicBezTo>
                        <a:pt x="40045" y="73580"/>
                        <a:pt x="40244" y="74485"/>
                        <a:pt x="39791" y="75033"/>
                      </a:cubicBezTo>
                      <a:cubicBezTo>
                        <a:pt x="39339" y="75580"/>
                        <a:pt x="38926" y="75549"/>
                        <a:pt x="38720" y="75969"/>
                      </a:cubicBezTo>
                      <a:cubicBezTo>
                        <a:pt x="38521" y="76398"/>
                        <a:pt x="38339" y="76811"/>
                        <a:pt x="37926" y="76922"/>
                      </a:cubicBezTo>
                      <a:cubicBezTo>
                        <a:pt x="37648" y="76993"/>
                        <a:pt x="37363" y="77033"/>
                        <a:pt x="37077" y="77041"/>
                      </a:cubicBezTo>
                      <a:cubicBezTo>
                        <a:pt x="36795" y="77068"/>
                        <a:pt x="36513" y="77080"/>
                        <a:pt x="36228" y="77080"/>
                      </a:cubicBezTo>
                      <a:cubicBezTo>
                        <a:pt x="36096" y="77080"/>
                        <a:pt x="35964" y="77078"/>
                        <a:pt x="35831" y="77073"/>
                      </a:cubicBezTo>
                      <a:cubicBezTo>
                        <a:pt x="35608" y="77073"/>
                        <a:pt x="35386" y="77025"/>
                        <a:pt x="35180" y="76930"/>
                      </a:cubicBezTo>
                      <a:cubicBezTo>
                        <a:pt x="35148" y="76914"/>
                        <a:pt x="35116" y="76898"/>
                        <a:pt x="35084" y="76882"/>
                      </a:cubicBezTo>
                      <a:cubicBezTo>
                        <a:pt x="35077" y="76874"/>
                        <a:pt x="35069" y="76866"/>
                        <a:pt x="35061" y="76858"/>
                      </a:cubicBezTo>
                      <a:lnTo>
                        <a:pt x="35061" y="76866"/>
                      </a:lnTo>
                      <a:cubicBezTo>
                        <a:pt x="34592" y="76620"/>
                        <a:pt x="33878" y="76493"/>
                        <a:pt x="32854" y="76406"/>
                      </a:cubicBezTo>
                      <a:cubicBezTo>
                        <a:pt x="31338" y="76263"/>
                        <a:pt x="30163" y="76096"/>
                        <a:pt x="29171" y="75834"/>
                      </a:cubicBezTo>
                      <a:cubicBezTo>
                        <a:pt x="28171" y="75573"/>
                        <a:pt x="27139" y="75239"/>
                        <a:pt x="27330" y="75009"/>
                      </a:cubicBezTo>
                      <a:cubicBezTo>
                        <a:pt x="27520" y="74771"/>
                        <a:pt x="28647" y="74684"/>
                        <a:pt x="29441" y="74580"/>
                      </a:cubicBezTo>
                      <a:cubicBezTo>
                        <a:pt x="30243" y="74485"/>
                        <a:pt x="31528" y="73866"/>
                        <a:pt x="32052" y="73247"/>
                      </a:cubicBezTo>
                      <a:cubicBezTo>
                        <a:pt x="32584" y="72628"/>
                        <a:pt x="33005" y="72556"/>
                        <a:pt x="33695" y="72088"/>
                      </a:cubicBezTo>
                      <a:cubicBezTo>
                        <a:pt x="33854" y="71985"/>
                        <a:pt x="33973" y="71850"/>
                        <a:pt x="34061" y="71683"/>
                      </a:cubicBezTo>
                      <a:lnTo>
                        <a:pt x="34061" y="71691"/>
                      </a:lnTo>
                      <a:cubicBezTo>
                        <a:pt x="34376" y="71245"/>
                        <a:pt x="35151" y="71155"/>
                        <a:pt x="35764" y="71155"/>
                      </a:cubicBezTo>
                      <a:close/>
                      <a:moveTo>
                        <a:pt x="62587" y="71160"/>
                      </a:moveTo>
                      <a:cubicBezTo>
                        <a:pt x="62777" y="71160"/>
                        <a:pt x="62951" y="71168"/>
                        <a:pt x="63088" y="71175"/>
                      </a:cubicBezTo>
                      <a:cubicBezTo>
                        <a:pt x="63667" y="71215"/>
                        <a:pt x="63882" y="71294"/>
                        <a:pt x="63882" y="71294"/>
                      </a:cubicBezTo>
                      <a:cubicBezTo>
                        <a:pt x="64302" y="71517"/>
                        <a:pt x="64675" y="71802"/>
                        <a:pt x="65001" y="72144"/>
                      </a:cubicBezTo>
                      <a:cubicBezTo>
                        <a:pt x="65572" y="72715"/>
                        <a:pt x="66263" y="72961"/>
                        <a:pt x="66707" y="73271"/>
                      </a:cubicBezTo>
                      <a:lnTo>
                        <a:pt x="66707" y="73279"/>
                      </a:lnTo>
                      <a:cubicBezTo>
                        <a:pt x="67160" y="73580"/>
                        <a:pt x="67469" y="74485"/>
                        <a:pt x="67088" y="75033"/>
                      </a:cubicBezTo>
                      <a:cubicBezTo>
                        <a:pt x="66707" y="75580"/>
                        <a:pt x="66287" y="75549"/>
                        <a:pt x="66144" y="75977"/>
                      </a:cubicBezTo>
                      <a:cubicBezTo>
                        <a:pt x="65993" y="76406"/>
                        <a:pt x="65866" y="76811"/>
                        <a:pt x="65469" y="76930"/>
                      </a:cubicBezTo>
                      <a:cubicBezTo>
                        <a:pt x="65199" y="77001"/>
                        <a:pt x="64914" y="77041"/>
                        <a:pt x="64636" y="77041"/>
                      </a:cubicBezTo>
                      <a:cubicBezTo>
                        <a:pt x="64330" y="77070"/>
                        <a:pt x="64024" y="77087"/>
                        <a:pt x="63717" y="77087"/>
                      </a:cubicBezTo>
                      <a:cubicBezTo>
                        <a:pt x="63611" y="77087"/>
                        <a:pt x="63504" y="77085"/>
                        <a:pt x="63398" y="77081"/>
                      </a:cubicBezTo>
                      <a:cubicBezTo>
                        <a:pt x="63167" y="77073"/>
                        <a:pt x="62937" y="77025"/>
                        <a:pt x="62723" y="76938"/>
                      </a:cubicBezTo>
                      <a:cubicBezTo>
                        <a:pt x="62691" y="76922"/>
                        <a:pt x="62659" y="76906"/>
                        <a:pt x="62628" y="76890"/>
                      </a:cubicBezTo>
                      <a:cubicBezTo>
                        <a:pt x="62612" y="76882"/>
                        <a:pt x="62604" y="76874"/>
                        <a:pt x="62596" y="76866"/>
                      </a:cubicBezTo>
                      <a:lnTo>
                        <a:pt x="62596" y="76874"/>
                      </a:lnTo>
                      <a:cubicBezTo>
                        <a:pt x="62088" y="76620"/>
                        <a:pt x="61366" y="76501"/>
                        <a:pt x="60334" y="76406"/>
                      </a:cubicBezTo>
                      <a:cubicBezTo>
                        <a:pt x="58794" y="76271"/>
                        <a:pt x="57595" y="76104"/>
                        <a:pt x="56571" y="75842"/>
                      </a:cubicBezTo>
                      <a:cubicBezTo>
                        <a:pt x="55539" y="75573"/>
                        <a:pt x="54468" y="75247"/>
                        <a:pt x="54627" y="75009"/>
                      </a:cubicBezTo>
                      <a:cubicBezTo>
                        <a:pt x="54785" y="74779"/>
                        <a:pt x="55905" y="74684"/>
                        <a:pt x="56682" y="74588"/>
                      </a:cubicBezTo>
                      <a:cubicBezTo>
                        <a:pt x="57468" y="74485"/>
                        <a:pt x="58683" y="73866"/>
                        <a:pt x="59127" y="73255"/>
                      </a:cubicBezTo>
                      <a:cubicBezTo>
                        <a:pt x="59572" y="72636"/>
                        <a:pt x="59984" y="72556"/>
                        <a:pt x="60611" y="72088"/>
                      </a:cubicBezTo>
                      <a:cubicBezTo>
                        <a:pt x="60754" y="71993"/>
                        <a:pt x="60858" y="71858"/>
                        <a:pt x="60921" y="71691"/>
                      </a:cubicBezTo>
                      <a:cubicBezTo>
                        <a:pt x="61188" y="71243"/>
                        <a:pt x="61973" y="71160"/>
                        <a:pt x="62587" y="71160"/>
                      </a:cubicBezTo>
                      <a:close/>
                      <a:moveTo>
                        <a:pt x="52410" y="73575"/>
                      </a:moveTo>
                      <a:cubicBezTo>
                        <a:pt x="52542" y="73575"/>
                        <a:pt x="52683" y="73581"/>
                        <a:pt x="52833" y="73596"/>
                      </a:cubicBezTo>
                      <a:cubicBezTo>
                        <a:pt x="53809" y="73699"/>
                        <a:pt x="54254" y="74437"/>
                        <a:pt x="54166" y="74977"/>
                      </a:cubicBezTo>
                      <a:cubicBezTo>
                        <a:pt x="54079" y="75509"/>
                        <a:pt x="53492" y="75565"/>
                        <a:pt x="52904" y="75866"/>
                      </a:cubicBezTo>
                      <a:cubicBezTo>
                        <a:pt x="52309" y="76176"/>
                        <a:pt x="52071" y="76462"/>
                        <a:pt x="52333" y="76922"/>
                      </a:cubicBezTo>
                      <a:cubicBezTo>
                        <a:pt x="52603" y="77374"/>
                        <a:pt x="52809" y="77787"/>
                        <a:pt x="52047" y="77978"/>
                      </a:cubicBezTo>
                      <a:cubicBezTo>
                        <a:pt x="51962" y="78000"/>
                        <a:pt x="51883" y="78010"/>
                        <a:pt x="51809" y="78010"/>
                      </a:cubicBezTo>
                      <a:cubicBezTo>
                        <a:pt x="51222" y="78010"/>
                        <a:pt x="50975" y="77364"/>
                        <a:pt x="50785" y="76970"/>
                      </a:cubicBezTo>
                      <a:cubicBezTo>
                        <a:pt x="50578" y="76525"/>
                        <a:pt x="49158" y="76422"/>
                        <a:pt x="48753" y="76144"/>
                      </a:cubicBezTo>
                      <a:cubicBezTo>
                        <a:pt x="48356" y="75866"/>
                        <a:pt x="48705" y="75215"/>
                        <a:pt x="48983" y="74699"/>
                      </a:cubicBezTo>
                      <a:cubicBezTo>
                        <a:pt x="49261" y="74191"/>
                        <a:pt x="49602" y="74104"/>
                        <a:pt x="50594" y="73898"/>
                      </a:cubicBezTo>
                      <a:cubicBezTo>
                        <a:pt x="51191" y="73770"/>
                        <a:pt x="51686" y="73575"/>
                        <a:pt x="52410" y="73575"/>
                      </a:cubicBezTo>
                      <a:close/>
                      <a:moveTo>
                        <a:pt x="25297" y="73575"/>
                      </a:moveTo>
                      <a:cubicBezTo>
                        <a:pt x="25430" y="73575"/>
                        <a:pt x="25569" y="73581"/>
                        <a:pt x="25718" y="73596"/>
                      </a:cubicBezTo>
                      <a:cubicBezTo>
                        <a:pt x="26679" y="73699"/>
                        <a:pt x="27028" y="74437"/>
                        <a:pt x="26869" y="74977"/>
                      </a:cubicBezTo>
                      <a:cubicBezTo>
                        <a:pt x="26718" y="75509"/>
                        <a:pt x="26123" y="75565"/>
                        <a:pt x="25488" y="75866"/>
                      </a:cubicBezTo>
                      <a:cubicBezTo>
                        <a:pt x="24861" y="76176"/>
                        <a:pt x="24583" y="76462"/>
                        <a:pt x="24790" y="76922"/>
                      </a:cubicBezTo>
                      <a:cubicBezTo>
                        <a:pt x="24996" y="77374"/>
                        <a:pt x="25155" y="77787"/>
                        <a:pt x="24361" y="77986"/>
                      </a:cubicBezTo>
                      <a:cubicBezTo>
                        <a:pt x="24276" y="78006"/>
                        <a:pt x="24197" y="78016"/>
                        <a:pt x="24125" y="78016"/>
                      </a:cubicBezTo>
                      <a:cubicBezTo>
                        <a:pt x="23534" y="78016"/>
                        <a:pt x="23368" y="77373"/>
                        <a:pt x="23234" y="76970"/>
                      </a:cubicBezTo>
                      <a:cubicBezTo>
                        <a:pt x="23083" y="76525"/>
                        <a:pt x="21678" y="76422"/>
                        <a:pt x="21313" y="76144"/>
                      </a:cubicBezTo>
                      <a:cubicBezTo>
                        <a:pt x="20948" y="75866"/>
                        <a:pt x="21376" y="75215"/>
                        <a:pt x="21726" y="74707"/>
                      </a:cubicBezTo>
                      <a:cubicBezTo>
                        <a:pt x="22067" y="74191"/>
                        <a:pt x="22424" y="74112"/>
                        <a:pt x="23432" y="73898"/>
                      </a:cubicBezTo>
                      <a:cubicBezTo>
                        <a:pt x="24056" y="73770"/>
                        <a:pt x="24572" y="73575"/>
                        <a:pt x="25297" y="73575"/>
                      </a:cubicBezTo>
                      <a:close/>
                      <a:moveTo>
                        <a:pt x="13107" y="75898"/>
                      </a:moveTo>
                      <a:cubicBezTo>
                        <a:pt x="13195" y="75898"/>
                        <a:pt x="13285" y="75903"/>
                        <a:pt x="13375" y="75914"/>
                      </a:cubicBezTo>
                      <a:cubicBezTo>
                        <a:pt x="14122" y="75993"/>
                        <a:pt x="15217" y="76517"/>
                        <a:pt x="16622" y="76533"/>
                      </a:cubicBezTo>
                      <a:cubicBezTo>
                        <a:pt x="16653" y="76533"/>
                        <a:pt x="16685" y="76534"/>
                        <a:pt x="16717" y="76534"/>
                      </a:cubicBezTo>
                      <a:cubicBezTo>
                        <a:pt x="17832" y="76534"/>
                        <a:pt x="19077" y="76321"/>
                        <a:pt x="19994" y="76321"/>
                      </a:cubicBezTo>
                      <a:cubicBezTo>
                        <a:pt x="20220" y="76321"/>
                        <a:pt x="20427" y="76334"/>
                        <a:pt x="20606" y="76366"/>
                      </a:cubicBezTo>
                      <a:cubicBezTo>
                        <a:pt x="21535" y="76533"/>
                        <a:pt x="22575" y="76938"/>
                        <a:pt x="22892" y="77422"/>
                      </a:cubicBezTo>
                      <a:cubicBezTo>
                        <a:pt x="23202" y="77906"/>
                        <a:pt x="22996" y="78986"/>
                        <a:pt x="22408" y="79462"/>
                      </a:cubicBezTo>
                      <a:cubicBezTo>
                        <a:pt x="22345" y="79517"/>
                        <a:pt x="22345" y="79740"/>
                        <a:pt x="22361" y="80025"/>
                      </a:cubicBezTo>
                      <a:cubicBezTo>
                        <a:pt x="22361" y="80025"/>
                        <a:pt x="22234" y="80319"/>
                        <a:pt x="21678" y="80343"/>
                      </a:cubicBezTo>
                      <a:cubicBezTo>
                        <a:pt x="21360" y="80357"/>
                        <a:pt x="20800" y="80365"/>
                        <a:pt x="20214" y="80365"/>
                      </a:cubicBezTo>
                      <a:cubicBezTo>
                        <a:pt x="19792" y="80365"/>
                        <a:pt x="19356" y="80361"/>
                        <a:pt x="18987" y="80351"/>
                      </a:cubicBezTo>
                      <a:cubicBezTo>
                        <a:pt x="18427" y="80341"/>
                        <a:pt x="17990" y="80298"/>
                        <a:pt x="17498" y="80298"/>
                      </a:cubicBezTo>
                      <a:cubicBezTo>
                        <a:pt x="17223" y="80298"/>
                        <a:pt x="16931" y="80311"/>
                        <a:pt x="16590" y="80351"/>
                      </a:cubicBezTo>
                      <a:cubicBezTo>
                        <a:pt x="16025" y="80417"/>
                        <a:pt x="15614" y="80500"/>
                        <a:pt x="15298" y="80500"/>
                      </a:cubicBezTo>
                      <a:cubicBezTo>
                        <a:pt x="15081" y="80500"/>
                        <a:pt x="14910" y="80461"/>
                        <a:pt x="14764" y="80351"/>
                      </a:cubicBezTo>
                      <a:cubicBezTo>
                        <a:pt x="14415" y="80081"/>
                        <a:pt x="14503" y="79740"/>
                        <a:pt x="13907" y="79462"/>
                      </a:cubicBezTo>
                      <a:cubicBezTo>
                        <a:pt x="13907" y="79462"/>
                        <a:pt x="12820" y="79009"/>
                        <a:pt x="12082" y="78486"/>
                      </a:cubicBezTo>
                      <a:cubicBezTo>
                        <a:pt x="11343" y="77954"/>
                        <a:pt x="10478" y="77605"/>
                        <a:pt x="10859" y="77295"/>
                      </a:cubicBezTo>
                      <a:cubicBezTo>
                        <a:pt x="11248" y="76977"/>
                        <a:pt x="11621" y="76684"/>
                        <a:pt x="11780" y="76398"/>
                      </a:cubicBezTo>
                      <a:cubicBezTo>
                        <a:pt x="11912" y="76154"/>
                        <a:pt x="12473" y="75898"/>
                        <a:pt x="13107" y="75898"/>
                      </a:cubicBezTo>
                      <a:close/>
                      <a:moveTo>
                        <a:pt x="40519" y="75898"/>
                      </a:moveTo>
                      <a:cubicBezTo>
                        <a:pt x="40608" y="75898"/>
                        <a:pt x="40699" y="75903"/>
                        <a:pt x="40792" y="75914"/>
                      </a:cubicBezTo>
                      <a:cubicBezTo>
                        <a:pt x="41546" y="75993"/>
                        <a:pt x="42712" y="76517"/>
                        <a:pt x="44117" y="76533"/>
                      </a:cubicBezTo>
                      <a:cubicBezTo>
                        <a:pt x="44149" y="76533"/>
                        <a:pt x="44181" y="76534"/>
                        <a:pt x="44212" y="76534"/>
                      </a:cubicBezTo>
                      <a:cubicBezTo>
                        <a:pt x="45326" y="76534"/>
                        <a:pt x="46541" y="76321"/>
                        <a:pt x="47459" y="76321"/>
                      </a:cubicBezTo>
                      <a:cubicBezTo>
                        <a:pt x="47685" y="76321"/>
                        <a:pt x="47894" y="76334"/>
                        <a:pt x="48078" y="76366"/>
                      </a:cubicBezTo>
                      <a:cubicBezTo>
                        <a:pt x="49031" y="76533"/>
                        <a:pt x="50126" y="76938"/>
                        <a:pt x="50499" y="77422"/>
                      </a:cubicBezTo>
                      <a:cubicBezTo>
                        <a:pt x="50872" y="77914"/>
                        <a:pt x="50809" y="78986"/>
                        <a:pt x="50277" y="79462"/>
                      </a:cubicBezTo>
                      <a:cubicBezTo>
                        <a:pt x="50221" y="79525"/>
                        <a:pt x="50253" y="79740"/>
                        <a:pt x="50309" y="80025"/>
                      </a:cubicBezTo>
                      <a:lnTo>
                        <a:pt x="50309" y="80033"/>
                      </a:lnTo>
                      <a:cubicBezTo>
                        <a:pt x="50309" y="80033"/>
                        <a:pt x="50221" y="80335"/>
                        <a:pt x="49666" y="80359"/>
                      </a:cubicBezTo>
                      <a:cubicBezTo>
                        <a:pt x="49392" y="80371"/>
                        <a:pt x="48941" y="80377"/>
                        <a:pt x="48449" y="80377"/>
                      </a:cubicBezTo>
                      <a:cubicBezTo>
                        <a:pt x="47957" y="80377"/>
                        <a:pt x="47423" y="80371"/>
                        <a:pt x="46983" y="80359"/>
                      </a:cubicBezTo>
                      <a:cubicBezTo>
                        <a:pt x="46417" y="80349"/>
                        <a:pt x="45976" y="80306"/>
                        <a:pt x="45482" y="80306"/>
                      </a:cubicBezTo>
                      <a:cubicBezTo>
                        <a:pt x="45207" y="80306"/>
                        <a:pt x="44916" y="80319"/>
                        <a:pt x="44578" y="80359"/>
                      </a:cubicBezTo>
                      <a:cubicBezTo>
                        <a:pt x="44022" y="80425"/>
                        <a:pt x="43620" y="80507"/>
                        <a:pt x="43304" y="80507"/>
                      </a:cubicBezTo>
                      <a:cubicBezTo>
                        <a:pt x="43087" y="80507"/>
                        <a:pt x="42910" y="80469"/>
                        <a:pt x="42752" y="80359"/>
                      </a:cubicBezTo>
                      <a:cubicBezTo>
                        <a:pt x="42363" y="80089"/>
                        <a:pt x="42411" y="79748"/>
                        <a:pt x="41776" y="79470"/>
                      </a:cubicBezTo>
                      <a:cubicBezTo>
                        <a:pt x="41776" y="79470"/>
                        <a:pt x="40641" y="79017"/>
                        <a:pt x="39831" y="78494"/>
                      </a:cubicBezTo>
                      <a:cubicBezTo>
                        <a:pt x="39029" y="77962"/>
                        <a:pt x="38109" y="77605"/>
                        <a:pt x="38458" y="77295"/>
                      </a:cubicBezTo>
                      <a:cubicBezTo>
                        <a:pt x="38799" y="76977"/>
                        <a:pt x="39141" y="76684"/>
                        <a:pt x="39252" y="76398"/>
                      </a:cubicBezTo>
                      <a:cubicBezTo>
                        <a:pt x="39356" y="76154"/>
                        <a:pt x="39882" y="75898"/>
                        <a:pt x="40519" y="75898"/>
                      </a:cubicBezTo>
                      <a:close/>
                      <a:moveTo>
                        <a:pt x="25828" y="77917"/>
                      </a:moveTo>
                      <a:cubicBezTo>
                        <a:pt x="26154" y="77917"/>
                        <a:pt x="26406" y="77975"/>
                        <a:pt x="26520" y="78089"/>
                      </a:cubicBezTo>
                      <a:cubicBezTo>
                        <a:pt x="26790" y="78351"/>
                        <a:pt x="26663" y="79470"/>
                        <a:pt x="26663" y="79470"/>
                      </a:cubicBezTo>
                      <a:cubicBezTo>
                        <a:pt x="26663" y="80216"/>
                        <a:pt x="25655" y="80216"/>
                        <a:pt x="25401" y="80573"/>
                      </a:cubicBezTo>
                      <a:cubicBezTo>
                        <a:pt x="25345" y="80645"/>
                        <a:pt x="25298" y="80724"/>
                        <a:pt x="25234" y="80819"/>
                      </a:cubicBezTo>
                      <a:cubicBezTo>
                        <a:pt x="25191" y="80887"/>
                        <a:pt x="25023" y="80915"/>
                        <a:pt x="24796" y="80915"/>
                      </a:cubicBezTo>
                      <a:cubicBezTo>
                        <a:pt x="24359" y="80915"/>
                        <a:pt x="23701" y="80812"/>
                        <a:pt x="23273" y="80692"/>
                      </a:cubicBezTo>
                      <a:cubicBezTo>
                        <a:pt x="22615" y="80510"/>
                        <a:pt x="22591" y="80097"/>
                        <a:pt x="22948" y="79470"/>
                      </a:cubicBezTo>
                      <a:cubicBezTo>
                        <a:pt x="23194" y="78906"/>
                        <a:pt x="23662" y="78462"/>
                        <a:pt x="24242" y="78240"/>
                      </a:cubicBezTo>
                      <a:lnTo>
                        <a:pt x="24234" y="78240"/>
                      </a:lnTo>
                      <a:cubicBezTo>
                        <a:pt x="24797" y="78024"/>
                        <a:pt x="25382" y="77917"/>
                        <a:pt x="25828" y="77917"/>
                      </a:cubicBezTo>
                      <a:close/>
                      <a:moveTo>
                        <a:pt x="53502" y="77921"/>
                      </a:moveTo>
                      <a:cubicBezTo>
                        <a:pt x="53826" y="77921"/>
                        <a:pt x="54082" y="77978"/>
                        <a:pt x="54206" y="78089"/>
                      </a:cubicBezTo>
                      <a:cubicBezTo>
                        <a:pt x="54508" y="78359"/>
                        <a:pt x="54531" y="79470"/>
                        <a:pt x="54531" y="79470"/>
                      </a:cubicBezTo>
                      <a:cubicBezTo>
                        <a:pt x="54627" y="80224"/>
                        <a:pt x="53619" y="80224"/>
                        <a:pt x="53412" y="80581"/>
                      </a:cubicBezTo>
                      <a:cubicBezTo>
                        <a:pt x="53372" y="80645"/>
                        <a:pt x="53325" y="80724"/>
                        <a:pt x="53285" y="80819"/>
                      </a:cubicBezTo>
                      <a:lnTo>
                        <a:pt x="53285" y="80827"/>
                      </a:lnTo>
                      <a:cubicBezTo>
                        <a:pt x="53247" y="80895"/>
                        <a:pt x="53081" y="80923"/>
                        <a:pt x="52853" y="80923"/>
                      </a:cubicBezTo>
                      <a:cubicBezTo>
                        <a:pt x="52414" y="80923"/>
                        <a:pt x="51744" y="80820"/>
                        <a:pt x="51301" y="80700"/>
                      </a:cubicBezTo>
                      <a:cubicBezTo>
                        <a:pt x="50618" y="80518"/>
                        <a:pt x="50547" y="80105"/>
                        <a:pt x="50817" y="79470"/>
                      </a:cubicBezTo>
                      <a:cubicBezTo>
                        <a:pt x="50991" y="78914"/>
                        <a:pt x="51412" y="78462"/>
                        <a:pt x="51952" y="78247"/>
                      </a:cubicBezTo>
                      <a:cubicBezTo>
                        <a:pt x="52488" y="78027"/>
                        <a:pt x="53059" y="77921"/>
                        <a:pt x="53502" y="77921"/>
                      </a:cubicBezTo>
                      <a:close/>
                      <a:moveTo>
                        <a:pt x="9551" y="77357"/>
                      </a:moveTo>
                      <a:cubicBezTo>
                        <a:pt x="9672" y="77357"/>
                        <a:pt x="9920" y="77406"/>
                        <a:pt x="10256" y="77732"/>
                      </a:cubicBezTo>
                      <a:cubicBezTo>
                        <a:pt x="10740" y="78208"/>
                        <a:pt x="11328" y="78509"/>
                        <a:pt x="12113" y="78906"/>
                      </a:cubicBezTo>
                      <a:cubicBezTo>
                        <a:pt x="12526" y="79129"/>
                        <a:pt x="12955" y="79311"/>
                        <a:pt x="13399" y="79470"/>
                      </a:cubicBezTo>
                      <a:cubicBezTo>
                        <a:pt x="13399" y="79470"/>
                        <a:pt x="14336" y="79795"/>
                        <a:pt x="14161" y="80462"/>
                      </a:cubicBezTo>
                      <a:cubicBezTo>
                        <a:pt x="13992" y="81108"/>
                        <a:pt x="13183" y="81232"/>
                        <a:pt x="12317" y="81232"/>
                      </a:cubicBezTo>
                      <a:cubicBezTo>
                        <a:pt x="12289" y="81232"/>
                        <a:pt x="12261" y="81232"/>
                        <a:pt x="12232" y="81232"/>
                      </a:cubicBezTo>
                      <a:cubicBezTo>
                        <a:pt x="11343" y="81224"/>
                        <a:pt x="10129" y="81232"/>
                        <a:pt x="9883" y="81145"/>
                      </a:cubicBezTo>
                      <a:cubicBezTo>
                        <a:pt x="9618" y="81049"/>
                        <a:pt x="9345" y="81001"/>
                        <a:pt x="9066" y="81001"/>
                      </a:cubicBezTo>
                      <a:cubicBezTo>
                        <a:pt x="9045" y="81001"/>
                        <a:pt x="9023" y="81001"/>
                        <a:pt x="9002" y="81002"/>
                      </a:cubicBezTo>
                      <a:cubicBezTo>
                        <a:pt x="8303" y="81010"/>
                        <a:pt x="7613" y="81065"/>
                        <a:pt x="6930" y="81161"/>
                      </a:cubicBezTo>
                      <a:cubicBezTo>
                        <a:pt x="6930" y="81161"/>
                        <a:pt x="6926" y="81161"/>
                        <a:pt x="6917" y="81161"/>
                      </a:cubicBezTo>
                      <a:cubicBezTo>
                        <a:pt x="6831" y="81161"/>
                        <a:pt x="6335" y="81154"/>
                        <a:pt x="6335" y="81002"/>
                      </a:cubicBezTo>
                      <a:cubicBezTo>
                        <a:pt x="6335" y="80827"/>
                        <a:pt x="6438" y="80660"/>
                        <a:pt x="6716" y="80446"/>
                      </a:cubicBezTo>
                      <a:cubicBezTo>
                        <a:pt x="7002" y="80240"/>
                        <a:pt x="7367" y="79644"/>
                        <a:pt x="7454" y="79470"/>
                      </a:cubicBezTo>
                      <a:cubicBezTo>
                        <a:pt x="7454" y="79470"/>
                        <a:pt x="7867" y="78700"/>
                        <a:pt x="8002" y="78033"/>
                      </a:cubicBezTo>
                      <a:cubicBezTo>
                        <a:pt x="8153" y="77485"/>
                        <a:pt x="9470" y="77366"/>
                        <a:pt x="9470" y="77366"/>
                      </a:cubicBezTo>
                      <a:cubicBezTo>
                        <a:pt x="9470" y="77366"/>
                        <a:pt x="9498" y="77357"/>
                        <a:pt x="9551" y="77357"/>
                      </a:cubicBezTo>
                      <a:close/>
                      <a:moveTo>
                        <a:pt x="37140" y="77358"/>
                      </a:moveTo>
                      <a:cubicBezTo>
                        <a:pt x="37256" y="77358"/>
                        <a:pt x="37513" y="77407"/>
                        <a:pt x="37902" y="77739"/>
                      </a:cubicBezTo>
                      <a:cubicBezTo>
                        <a:pt x="38442" y="78208"/>
                        <a:pt x="39077" y="78509"/>
                        <a:pt x="39910" y="78914"/>
                      </a:cubicBezTo>
                      <a:cubicBezTo>
                        <a:pt x="40355" y="79129"/>
                        <a:pt x="40815" y="79319"/>
                        <a:pt x="41276" y="79470"/>
                      </a:cubicBezTo>
                      <a:cubicBezTo>
                        <a:pt x="41276" y="79470"/>
                        <a:pt x="42252" y="79795"/>
                        <a:pt x="42165" y="80462"/>
                      </a:cubicBezTo>
                      <a:cubicBezTo>
                        <a:pt x="42077" y="81129"/>
                        <a:pt x="41236" y="81240"/>
                        <a:pt x="40339" y="81240"/>
                      </a:cubicBezTo>
                      <a:cubicBezTo>
                        <a:pt x="39442" y="81232"/>
                        <a:pt x="38236" y="81240"/>
                        <a:pt x="37974" y="81153"/>
                      </a:cubicBezTo>
                      <a:lnTo>
                        <a:pt x="37982" y="81153"/>
                      </a:lnTo>
                      <a:cubicBezTo>
                        <a:pt x="37706" y="81056"/>
                        <a:pt x="37424" y="81001"/>
                        <a:pt x="37135" y="81001"/>
                      </a:cubicBezTo>
                      <a:cubicBezTo>
                        <a:pt x="37116" y="81001"/>
                        <a:pt x="37096" y="81001"/>
                        <a:pt x="37077" y="81002"/>
                      </a:cubicBezTo>
                      <a:cubicBezTo>
                        <a:pt x="36386" y="81010"/>
                        <a:pt x="35704" y="81065"/>
                        <a:pt x="35021" y="81161"/>
                      </a:cubicBezTo>
                      <a:cubicBezTo>
                        <a:pt x="35021" y="81161"/>
                        <a:pt x="35007" y="81161"/>
                        <a:pt x="34983" y="81161"/>
                      </a:cubicBezTo>
                      <a:cubicBezTo>
                        <a:pt x="34851" y="81161"/>
                        <a:pt x="34423" y="81150"/>
                        <a:pt x="34410" y="81002"/>
                      </a:cubicBezTo>
                      <a:cubicBezTo>
                        <a:pt x="34386" y="80827"/>
                        <a:pt x="34465" y="80668"/>
                        <a:pt x="34719" y="80454"/>
                      </a:cubicBezTo>
                      <a:cubicBezTo>
                        <a:pt x="34965" y="80248"/>
                        <a:pt x="35259" y="79652"/>
                        <a:pt x="35331" y="79470"/>
                      </a:cubicBezTo>
                      <a:cubicBezTo>
                        <a:pt x="35331" y="79470"/>
                        <a:pt x="35632" y="78708"/>
                        <a:pt x="35680" y="78041"/>
                      </a:cubicBezTo>
                      <a:cubicBezTo>
                        <a:pt x="35767" y="77485"/>
                        <a:pt x="37069" y="77366"/>
                        <a:pt x="37069" y="77366"/>
                      </a:cubicBezTo>
                      <a:cubicBezTo>
                        <a:pt x="37069" y="77366"/>
                        <a:pt x="37093" y="77358"/>
                        <a:pt x="37140" y="77358"/>
                      </a:cubicBezTo>
                      <a:close/>
                      <a:moveTo>
                        <a:pt x="64737" y="77366"/>
                      </a:moveTo>
                      <a:cubicBezTo>
                        <a:pt x="64852" y="77366"/>
                        <a:pt x="65114" y="77415"/>
                        <a:pt x="65549" y="77747"/>
                      </a:cubicBezTo>
                      <a:cubicBezTo>
                        <a:pt x="66152" y="78216"/>
                        <a:pt x="66827" y="78509"/>
                        <a:pt x="67716" y="78906"/>
                      </a:cubicBezTo>
                      <a:lnTo>
                        <a:pt x="67716" y="78914"/>
                      </a:lnTo>
                      <a:cubicBezTo>
                        <a:pt x="68184" y="79136"/>
                        <a:pt x="68660" y="79319"/>
                        <a:pt x="69152" y="79478"/>
                      </a:cubicBezTo>
                      <a:cubicBezTo>
                        <a:pt x="69152" y="79478"/>
                        <a:pt x="70168" y="79803"/>
                        <a:pt x="70168" y="80470"/>
                      </a:cubicBezTo>
                      <a:cubicBezTo>
                        <a:pt x="70168" y="81116"/>
                        <a:pt x="69386" y="81240"/>
                        <a:pt x="68530" y="81240"/>
                      </a:cubicBezTo>
                      <a:cubicBezTo>
                        <a:pt x="68502" y="81240"/>
                        <a:pt x="68474" y="81240"/>
                        <a:pt x="68446" y="81240"/>
                      </a:cubicBezTo>
                      <a:cubicBezTo>
                        <a:pt x="67549" y="81232"/>
                        <a:pt x="66334" y="81240"/>
                        <a:pt x="66072" y="81153"/>
                      </a:cubicBezTo>
                      <a:cubicBezTo>
                        <a:pt x="65790" y="81063"/>
                        <a:pt x="65500" y="81009"/>
                        <a:pt x="65204" y="81009"/>
                      </a:cubicBezTo>
                      <a:cubicBezTo>
                        <a:pt x="65184" y="81009"/>
                        <a:pt x="65164" y="81009"/>
                        <a:pt x="65144" y="81010"/>
                      </a:cubicBezTo>
                      <a:cubicBezTo>
                        <a:pt x="65144" y="81010"/>
                        <a:pt x="63929" y="81026"/>
                        <a:pt x="63112" y="81168"/>
                      </a:cubicBezTo>
                      <a:cubicBezTo>
                        <a:pt x="63112" y="81168"/>
                        <a:pt x="63107" y="81169"/>
                        <a:pt x="63099" y="81169"/>
                      </a:cubicBezTo>
                      <a:cubicBezTo>
                        <a:pt x="63012" y="81169"/>
                        <a:pt x="62513" y="81162"/>
                        <a:pt x="62477" y="81010"/>
                      </a:cubicBezTo>
                      <a:cubicBezTo>
                        <a:pt x="62429" y="80835"/>
                        <a:pt x="62493" y="80668"/>
                        <a:pt x="62715" y="80462"/>
                      </a:cubicBezTo>
                      <a:cubicBezTo>
                        <a:pt x="62937" y="80248"/>
                        <a:pt x="63151" y="79660"/>
                        <a:pt x="63199" y="79478"/>
                      </a:cubicBezTo>
                      <a:cubicBezTo>
                        <a:pt x="63199" y="79478"/>
                        <a:pt x="63405" y="78708"/>
                        <a:pt x="63366" y="78049"/>
                      </a:cubicBezTo>
                      <a:cubicBezTo>
                        <a:pt x="63382" y="77493"/>
                        <a:pt x="64668" y="77374"/>
                        <a:pt x="64668" y="77374"/>
                      </a:cubicBezTo>
                      <a:cubicBezTo>
                        <a:pt x="64668" y="77374"/>
                        <a:pt x="64690" y="77366"/>
                        <a:pt x="64737" y="77366"/>
                      </a:cubicBezTo>
                      <a:close/>
                      <a:moveTo>
                        <a:pt x="54541" y="75541"/>
                      </a:moveTo>
                      <a:cubicBezTo>
                        <a:pt x="54913" y="75541"/>
                        <a:pt x="55308" y="75617"/>
                        <a:pt x="55698" y="75755"/>
                      </a:cubicBezTo>
                      <a:cubicBezTo>
                        <a:pt x="56778" y="76128"/>
                        <a:pt x="57079" y="76287"/>
                        <a:pt x="59072" y="76430"/>
                      </a:cubicBezTo>
                      <a:cubicBezTo>
                        <a:pt x="61072" y="76565"/>
                        <a:pt x="62310" y="76795"/>
                        <a:pt x="62659" y="77319"/>
                      </a:cubicBezTo>
                      <a:cubicBezTo>
                        <a:pt x="63009" y="77843"/>
                        <a:pt x="62913" y="79462"/>
                        <a:pt x="62913" y="79462"/>
                      </a:cubicBezTo>
                      <a:cubicBezTo>
                        <a:pt x="62858" y="79835"/>
                        <a:pt x="62715" y="80184"/>
                        <a:pt x="62485" y="80486"/>
                      </a:cubicBezTo>
                      <a:cubicBezTo>
                        <a:pt x="62120" y="80946"/>
                        <a:pt x="61485" y="81359"/>
                        <a:pt x="60897" y="81573"/>
                      </a:cubicBezTo>
                      <a:lnTo>
                        <a:pt x="60905" y="81573"/>
                      </a:lnTo>
                      <a:cubicBezTo>
                        <a:pt x="60746" y="81605"/>
                        <a:pt x="60596" y="81661"/>
                        <a:pt x="60445" y="81724"/>
                      </a:cubicBezTo>
                      <a:cubicBezTo>
                        <a:pt x="59929" y="81954"/>
                        <a:pt x="59976" y="82137"/>
                        <a:pt x="59286" y="82264"/>
                      </a:cubicBezTo>
                      <a:cubicBezTo>
                        <a:pt x="58622" y="82378"/>
                        <a:pt x="58120" y="82471"/>
                        <a:pt x="57666" y="82471"/>
                      </a:cubicBezTo>
                      <a:cubicBezTo>
                        <a:pt x="57648" y="82471"/>
                        <a:pt x="57629" y="82471"/>
                        <a:pt x="57611" y="82470"/>
                      </a:cubicBezTo>
                      <a:lnTo>
                        <a:pt x="57619" y="82470"/>
                      </a:lnTo>
                      <a:cubicBezTo>
                        <a:pt x="57587" y="82470"/>
                        <a:pt x="57563" y="82462"/>
                        <a:pt x="57532" y="82454"/>
                      </a:cubicBezTo>
                      <a:cubicBezTo>
                        <a:pt x="56428" y="82319"/>
                        <a:pt x="54722" y="82431"/>
                        <a:pt x="54087" y="82177"/>
                      </a:cubicBezTo>
                      <a:cubicBezTo>
                        <a:pt x="53460" y="81923"/>
                        <a:pt x="53142" y="81462"/>
                        <a:pt x="53777" y="80819"/>
                      </a:cubicBezTo>
                      <a:cubicBezTo>
                        <a:pt x="54412" y="80168"/>
                        <a:pt x="55158" y="80343"/>
                        <a:pt x="54968" y="79462"/>
                      </a:cubicBezTo>
                      <a:cubicBezTo>
                        <a:pt x="54968" y="79462"/>
                        <a:pt x="54793" y="78851"/>
                        <a:pt x="54881" y="78398"/>
                      </a:cubicBezTo>
                      <a:cubicBezTo>
                        <a:pt x="54960" y="77938"/>
                        <a:pt x="54690" y="77803"/>
                        <a:pt x="54261" y="77644"/>
                      </a:cubicBezTo>
                      <a:cubicBezTo>
                        <a:pt x="53833" y="77485"/>
                        <a:pt x="52460" y="77128"/>
                        <a:pt x="52984" y="76303"/>
                      </a:cubicBezTo>
                      <a:cubicBezTo>
                        <a:pt x="53317" y="75772"/>
                        <a:pt x="53891" y="75541"/>
                        <a:pt x="54541" y="75541"/>
                      </a:cubicBezTo>
                      <a:close/>
                      <a:moveTo>
                        <a:pt x="27171" y="75549"/>
                      </a:moveTo>
                      <a:cubicBezTo>
                        <a:pt x="27543" y="75549"/>
                        <a:pt x="27931" y="75625"/>
                        <a:pt x="28306" y="75763"/>
                      </a:cubicBezTo>
                      <a:cubicBezTo>
                        <a:pt x="29330" y="76136"/>
                        <a:pt x="29608" y="76295"/>
                        <a:pt x="31592" y="76438"/>
                      </a:cubicBezTo>
                      <a:cubicBezTo>
                        <a:pt x="33568" y="76573"/>
                        <a:pt x="34783" y="76803"/>
                        <a:pt x="35061" y="77327"/>
                      </a:cubicBezTo>
                      <a:cubicBezTo>
                        <a:pt x="35346" y="77851"/>
                        <a:pt x="35045" y="79470"/>
                        <a:pt x="35045" y="79470"/>
                      </a:cubicBezTo>
                      <a:cubicBezTo>
                        <a:pt x="34934" y="79851"/>
                        <a:pt x="34743" y="80200"/>
                        <a:pt x="34481" y="80486"/>
                      </a:cubicBezTo>
                      <a:cubicBezTo>
                        <a:pt x="34053" y="80954"/>
                        <a:pt x="33362" y="81367"/>
                        <a:pt x="32751" y="81581"/>
                      </a:cubicBezTo>
                      <a:cubicBezTo>
                        <a:pt x="32584" y="81621"/>
                        <a:pt x="32425" y="81669"/>
                        <a:pt x="32267" y="81732"/>
                      </a:cubicBezTo>
                      <a:cubicBezTo>
                        <a:pt x="31727" y="81962"/>
                        <a:pt x="31743" y="82153"/>
                        <a:pt x="31044" y="82272"/>
                      </a:cubicBezTo>
                      <a:cubicBezTo>
                        <a:pt x="30338" y="82391"/>
                        <a:pt x="29814" y="82486"/>
                        <a:pt x="29338" y="82486"/>
                      </a:cubicBezTo>
                      <a:lnTo>
                        <a:pt x="29346" y="82478"/>
                      </a:lnTo>
                      <a:cubicBezTo>
                        <a:pt x="29314" y="82478"/>
                        <a:pt x="29290" y="82470"/>
                        <a:pt x="29266" y="82462"/>
                      </a:cubicBezTo>
                      <a:cubicBezTo>
                        <a:pt x="28179" y="82327"/>
                        <a:pt x="26456" y="82438"/>
                        <a:pt x="25861" y="82184"/>
                      </a:cubicBezTo>
                      <a:cubicBezTo>
                        <a:pt x="25266" y="81930"/>
                        <a:pt x="24996" y="81470"/>
                        <a:pt x="25718" y="80819"/>
                      </a:cubicBezTo>
                      <a:cubicBezTo>
                        <a:pt x="26441" y="80176"/>
                        <a:pt x="27163" y="80351"/>
                        <a:pt x="27091" y="79470"/>
                      </a:cubicBezTo>
                      <a:cubicBezTo>
                        <a:pt x="27091" y="79470"/>
                        <a:pt x="26988" y="78859"/>
                        <a:pt x="27139" y="78406"/>
                      </a:cubicBezTo>
                      <a:cubicBezTo>
                        <a:pt x="27282" y="77946"/>
                        <a:pt x="27028" y="77811"/>
                        <a:pt x="26615" y="77652"/>
                      </a:cubicBezTo>
                      <a:cubicBezTo>
                        <a:pt x="26210" y="77485"/>
                        <a:pt x="24885" y="77136"/>
                        <a:pt x="25520" y="76311"/>
                      </a:cubicBezTo>
                      <a:cubicBezTo>
                        <a:pt x="25919" y="75780"/>
                        <a:pt x="26520" y="75549"/>
                        <a:pt x="27171" y="75549"/>
                      </a:cubicBezTo>
                      <a:close/>
                      <a:moveTo>
                        <a:pt x="18866" y="80453"/>
                      </a:moveTo>
                      <a:cubicBezTo>
                        <a:pt x="18938" y="80453"/>
                        <a:pt x="19010" y="80453"/>
                        <a:pt x="19082" y="80454"/>
                      </a:cubicBezTo>
                      <a:cubicBezTo>
                        <a:pt x="21019" y="80478"/>
                        <a:pt x="22297" y="80573"/>
                        <a:pt x="22750" y="80708"/>
                      </a:cubicBezTo>
                      <a:cubicBezTo>
                        <a:pt x="23099" y="80859"/>
                        <a:pt x="23631" y="80922"/>
                        <a:pt x="24051" y="80954"/>
                      </a:cubicBezTo>
                      <a:cubicBezTo>
                        <a:pt x="24726" y="81010"/>
                        <a:pt x="24829" y="81335"/>
                        <a:pt x="24837" y="81351"/>
                      </a:cubicBezTo>
                      <a:cubicBezTo>
                        <a:pt x="24591" y="81637"/>
                        <a:pt x="24274" y="81843"/>
                        <a:pt x="23916" y="81946"/>
                      </a:cubicBezTo>
                      <a:cubicBezTo>
                        <a:pt x="23019" y="82216"/>
                        <a:pt x="20948" y="82367"/>
                        <a:pt x="19940" y="82438"/>
                      </a:cubicBezTo>
                      <a:cubicBezTo>
                        <a:pt x="18924" y="82502"/>
                        <a:pt x="18051" y="82502"/>
                        <a:pt x="16900" y="82891"/>
                      </a:cubicBezTo>
                      <a:cubicBezTo>
                        <a:pt x="15749" y="83280"/>
                        <a:pt x="15479" y="83581"/>
                        <a:pt x="13741" y="83653"/>
                      </a:cubicBezTo>
                      <a:cubicBezTo>
                        <a:pt x="13493" y="83662"/>
                        <a:pt x="13263" y="83667"/>
                        <a:pt x="13049" y="83667"/>
                      </a:cubicBezTo>
                      <a:cubicBezTo>
                        <a:pt x="11759" y="83667"/>
                        <a:pt x="11053" y="83467"/>
                        <a:pt x="10693" y="82637"/>
                      </a:cubicBezTo>
                      <a:cubicBezTo>
                        <a:pt x="10589" y="82391"/>
                        <a:pt x="10494" y="82145"/>
                        <a:pt x="10423" y="81891"/>
                      </a:cubicBezTo>
                      <a:cubicBezTo>
                        <a:pt x="10423" y="81891"/>
                        <a:pt x="10367" y="81399"/>
                        <a:pt x="11335" y="81367"/>
                      </a:cubicBezTo>
                      <a:cubicBezTo>
                        <a:pt x="11578" y="81357"/>
                        <a:pt x="11819" y="81357"/>
                        <a:pt x="12057" y="81357"/>
                      </a:cubicBezTo>
                      <a:lnTo>
                        <a:pt x="12057" y="81357"/>
                      </a:lnTo>
                      <a:cubicBezTo>
                        <a:pt x="12773" y="81357"/>
                        <a:pt x="13467" y="81357"/>
                        <a:pt x="14098" y="81089"/>
                      </a:cubicBezTo>
                      <a:cubicBezTo>
                        <a:pt x="14915" y="80745"/>
                        <a:pt x="16984" y="80453"/>
                        <a:pt x="18866" y="80453"/>
                      </a:cubicBezTo>
                      <a:close/>
                      <a:moveTo>
                        <a:pt x="46809" y="80460"/>
                      </a:moveTo>
                      <a:cubicBezTo>
                        <a:pt x="46904" y="80460"/>
                        <a:pt x="46999" y="80460"/>
                        <a:pt x="47094" y="80462"/>
                      </a:cubicBezTo>
                      <a:cubicBezTo>
                        <a:pt x="49031" y="80486"/>
                        <a:pt x="50317" y="80581"/>
                        <a:pt x="50793" y="80716"/>
                      </a:cubicBezTo>
                      <a:lnTo>
                        <a:pt x="50785" y="80716"/>
                      </a:lnTo>
                      <a:cubicBezTo>
                        <a:pt x="51158" y="80859"/>
                        <a:pt x="51698" y="80930"/>
                        <a:pt x="52126" y="80962"/>
                      </a:cubicBezTo>
                      <a:cubicBezTo>
                        <a:pt x="52801" y="81018"/>
                        <a:pt x="52952" y="81343"/>
                        <a:pt x="52960" y="81359"/>
                      </a:cubicBezTo>
                      <a:cubicBezTo>
                        <a:pt x="52745" y="81645"/>
                        <a:pt x="52452" y="81851"/>
                        <a:pt x="52110" y="81954"/>
                      </a:cubicBezTo>
                      <a:cubicBezTo>
                        <a:pt x="51261" y="82224"/>
                        <a:pt x="49205" y="82375"/>
                        <a:pt x="48197" y="82438"/>
                      </a:cubicBezTo>
                      <a:cubicBezTo>
                        <a:pt x="47197" y="82510"/>
                        <a:pt x="46324" y="82510"/>
                        <a:pt x="45221" y="82899"/>
                      </a:cubicBezTo>
                      <a:cubicBezTo>
                        <a:pt x="44125" y="83288"/>
                        <a:pt x="43895" y="83589"/>
                        <a:pt x="42165" y="83653"/>
                      </a:cubicBezTo>
                      <a:cubicBezTo>
                        <a:pt x="41901" y="83664"/>
                        <a:pt x="41656" y="83670"/>
                        <a:pt x="41428" y="83670"/>
                      </a:cubicBezTo>
                      <a:cubicBezTo>
                        <a:pt x="40167" y="83670"/>
                        <a:pt x="39447" y="83465"/>
                        <a:pt x="38990" y="82645"/>
                      </a:cubicBezTo>
                      <a:cubicBezTo>
                        <a:pt x="38847" y="82399"/>
                        <a:pt x="38728" y="82153"/>
                        <a:pt x="38617" y="81891"/>
                      </a:cubicBezTo>
                      <a:cubicBezTo>
                        <a:pt x="38617" y="81891"/>
                        <a:pt x="38498" y="81407"/>
                        <a:pt x="39466" y="81367"/>
                      </a:cubicBezTo>
                      <a:cubicBezTo>
                        <a:pt x="39641" y="81361"/>
                        <a:pt x="39815" y="81360"/>
                        <a:pt x="39990" y="81360"/>
                      </a:cubicBezTo>
                      <a:cubicBezTo>
                        <a:pt x="40089" y="81360"/>
                        <a:pt x="40188" y="81360"/>
                        <a:pt x="40287" y="81360"/>
                      </a:cubicBezTo>
                      <a:cubicBezTo>
                        <a:pt x="40966" y="81360"/>
                        <a:pt x="41624" y="81344"/>
                        <a:pt x="42196" y="81089"/>
                      </a:cubicBezTo>
                      <a:cubicBezTo>
                        <a:pt x="42959" y="80749"/>
                        <a:pt x="44943" y="80460"/>
                        <a:pt x="46809" y="80460"/>
                      </a:cubicBezTo>
                      <a:close/>
                      <a:moveTo>
                        <a:pt x="25063" y="81896"/>
                      </a:moveTo>
                      <a:cubicBezTo>
                        <a:pt x="25310" y="81896"/>
                        <a:pt x="25141" y="82032"/>
                        <a:pt x="25202" y="82399"/>
                      </a:cubicBezTo>
                      <a:cubicBezTo>
                        <a:pt x="25282" y="82883"/>
                        <a:pt x="25155" y="83327"/>
                        <a:pt x="24655" y="84050"/>
                      </a:cubicBezTo>
                      <a:cubicBezTo>
                        <a:pt x="24147" y="84772"/>
                        <a:pt x="23258" y="85359"/>
                        <a:pt x="22353" y="85828"/>
                      </a:cubicBezTo>
                      <a:cubicBezTo>
                        <a:pt x="21440" y="86288"/>
                        <a:pt x="21964" y="86733"/>
                        <a:pt x="21519" y="86955"/>
                      </a:cubicBezTo>
                      <a:cubicBezTo>
                        <a:pt x="21455" y="86987"/>
                        <a:pt x="21394" y="87001"/>
                        <a:pt x="21336" y="87001"/>
                      </a:cubicBezTo>
                      <a:cubicBezTo>
                        <a:pt x="20990" y="87001"/>
                        <a:pt x="20766" y="86493"/>
                        <a:pt x="20630" y="86248"/>
                      </a:cubicBezTo>
                      <a:cubicBezTo>
                        <a:pt x="20472" y="85963"/>
                        <a:pt x="20408" y="85613"/>
                        <a:pt x="20392" y="85161"/>
                      </a:cubicBezTo>
                      <a:cubicBezTo>
                        <a:pt x="20368" y="84709"/>
                        <a:pt x="20305" y="84621"/>
                        <a:pt x="20178" y="83732"/>
                      </a:cubicBezTo>
                      <a:cubicBezTo>
                        <a:pt x="20051" y="82843"/>
                        <a:pt x="20225" y="82772"/>
                        <a:pt x="21099" y="82526"/>
                      </a:cubicBezTo>
                      <a:cubicBezTo>
                        <a:pt x="21416" y="82438"/>
                        <a:pt x="21924" y="82470"/>
                        <a:pt x="22448" y="82351"/>
                      </a:cubicBezTo>
                      <a:cubicBezTo>
                        <a:pt x="22972" y="82232"/>
                        <a:pt x="23980" y="82018"/>
                        <a:pt x="24710" y="81930"/>
                      </a:cubicBezTo>
                      <a:cubicBezTo>
                        <a:pt x="24877" y="81908"/>
                        <a:pt x="24989" y="81896"/>
                        <a:pt x="25063" y="81896"/>
                      </a:cubicBezTo>
                      <a:close/>
                      <a:moveTo>
                        <a:pt x="53252" y="81900"/>
                      </a:moveTo>
                      <a:cubicBezTo>
                        <a:pt x="53510" y="81900"/>
                        <a:pt x="53349" y="82032"/>
                        <a:pt x="53460" y="82407"/>
                      </a:cubicBezTo>
                      <a:cubicBezTo>
                        <a:pt x="53603" y="82891"/>
                        <a:pt x="53531" y="83327"/>
                        <a:pt x="53118" y="84050"/>
                      </a:cubicBezTo>
                      <a:cubicBezTo>
                        <a:pt x="52714" y="84772"/>
                        <a:pt x="51888" y="85359"/>
                        <a:pt x="51039" y="85828"/>
                      </a:cubicBezTo>
                      <a:cubicBezTo>
                        <a:pt x="50190" y="86288"/>
                        <a:pt x="50777" y="86725"/>
                        <a:pt x="50356" y="86947"/>
                      </a:cubicBezTo>
                      <a:lnTo>
                        <a:pt x="50356" y="86955"/>
                      </a:lnTo>
                      <a:cubicBezTo>
                        <a:pt x="50296" y="86987"/>
                        <a:pt x="50237" y="87001"/>
                        <a:pt x="50180" y="87001"/>
                      </a:cubicBezTo>
                      <a:cubicBezTo>
                        <a:pt x="49837" y="87001"/>
                        <a:pt x="49550" y="86493"/>
                        <a:pt x="49380" y="86248"/>
                      </a:cubicBezTo>
                      <a:cubicBezTo>
                        <a:pt x="49189" y="85963"/>
                        <a:pt x="49078" y="85613"/>
                        <a:pt x="48999" y="85161"/>
                      </a:cubicBezTo>
                      <a:cubicBezTo>
                        <a:pt x="48927" y="84717"/>
                        <a:pt x="48848" y="84621"/>
                        <a:pt x="48602" y="83732"/>
                      </a:cubicBezTo>
                      <a:cubicBezTo>
                        <a:pt x="48364" y="82843"/>
                        <a:pt x="48523" y="82772"/>
                        <a:pt x="49372" y="82526"/>
                      </a:cubicBezTo>
                      <a:cubicBezTo>
                        <a:pt x="49682" y="82438"/>
                        <a:pt x="50190" y="82470"/>
                        <a:pt x="50698" y="82359"/>
                      </a:cubicBezTo>
                      <a:cubicBezTo>
                        <a:pt x="51206" y="82240"/>
                        <a:pt x="52190" y="82026"/>
                        <a:pt x="52904" y="81930"/>
                      </a:cubicBezTo>
                      <a:cubicBezTo>
                        <a:pt x="53067" y="81911"/>
                        <a:pt x="53177" y="81900"/>
                        <a:pt x="53252" y="81900"/>
                      </a:cubicBezTo>
                      <a:close/>
                      <a:moveTo>
                        <a:pt x="8830" y="81143"/>
                      </a:moveTo>
                      <a:cubicBezTo>
                        <a:pt x="8883" y="81143"/>
                        <a:pt x="8935" y="81143"/>
                        <a:pt x="8986" y="81145"/>
                      </a:cubicBezTo>
                      <a:cubicBezTo>
                        <a:pt x="8986" y="81145"/>
                        <a:pt x="9946" y="81216"/>
                        <a:pt x="10018" y="81732"/>
                      </a:cubicBezTo>
                      <a:cubicBezTo>
                        <a:pt x="10081" y="82248"/>
                        <a:pt x="10034" y="83121"/>
                        <a:pt x="10827" y="83756"/>
                      </a:cubicBezTo>
                      <a:cubicBezTo>
                        <a:pt x="11629" y="84391"/>
                        <a:pt x="12510" y="84494"/>
                        <a:pt x="12574" y="85344"/>
                      </a:cubicBezTo>
                      <a:cubicBezTo>
                        <a:pt x="12645" y="86201"/>
                        <a:pt x="12383" y="87050"/>
                        <a:pt x="10923" y="87074"/>
                      </a:cubicBezTo>
                      <a:cubicBezTo>
                        <a:pt x="10833" y="87076"/>
                        <a:pt x="10742" y="87076"/>
                        <a:pt x="10652" y="87076"/>
                      </a:cubicBezTo>
                      <a:cubicBezTo>
                        <a:pt x="9846" y="87076"/>
                        <a:pt x="9039" y="87013"/>
                        <a:pt x="8240" y="86891"/>
                      </a:cubicBezTo>
                      <a:cubicBezTo>
                        <a:pt x="8240" y="86891"/>
                        <a:pt x="6827" y="86756"/>
                        <a:pt x="5898" y="86542"/>
                      </a:cubicBezTo>
                      <a:cubicBezTo>
                        <a:pt x="4978" y="86336"/>
                        <a:pt x="4636" y="86002"/>
                        <a:pt x="4636" y="86002"/>
                      </a:cubicBezTo>
                      <a:lnTo>
                        <a:pt x="4604" y="85971"/>
                      </a:lnTo>
                      <a:cubicBezTo>
                        <a:pt x="3922" y="85502"/>
                        <a:pt x="3461" y="84994"/>
                        <a:pt x="2715" y="84574"/>
                      </a:cubicBezTo>
                      <a:cubicBezTo>
                        <a:pt x="1977" y="84153"/>
                        <a:pt x="2152" y="83923"/>
                        <a:pt x="2374" y="83510"/>
                      </a:cubicBezTo>
                      <a:cubicBezTo>
                        <a:pt x="2430" y="83415"/>
                        <a:pt x="2438" y="83304"/>
                        <a:pt x="2406" y="83200"/>
                      </a:cubicBezTo>
                      <a:cubicBezTo>
                        <a:pt x="2414" y="83002"/>
                        <a:pt x="2557" y="82629"/>
                        <a:pt x="3287" y="82264"/>
                      </a:cubicBezTo>
                      <a:cubicBezTo>
                        <a:pt x="4348" y="81733"/>
                        <a:pt x="7168" y="81143"/>
                        <a:pt x="8830" y="81143"/>
                      </a:cubicBezTo>
                      <a:close/>
                      <a:moveTo>
                        <a:pt x="36920" y="81151"/>
                      </a:moveTo>
                      <a:cubicBezTo>
                        <a:pt x="36974" y="81151"/>
                        <a:pt x="37026" y="81151"/>
                        <a:pt x="37077" y="81153"/>
                      </a:cubicBezTo>
                      <a:cubicBezTo>
                        <a:pt x="37077" y="81153"/>
                        <a:pt x="38053" y="81216"/>
                        <a:pt x="38188" y="81740"/>
                      </a:cubicBezTo>
                      <a:cubicBezTo>
                        <a:pt x="38323" y="82256"/>
                        <a:pt x="38379" y="83129"/>
                        <a:pt x="39268" y="83764"/>
                      </a:cubicBezTo>
                      <a:cubicBezTo>
                        <a:pt x="40149" y="84399"/>
                        <a:pt x="41038" y="84494"/>
                        <a:pt x="41212" y="85351"/>
                      </a:cubicBezTo>
                      <a:cubicBezTo>
                        <a:pt x="41387" y="86209"/>
                        <a:pt x="41244" y="87058"/>
                        <a:pt x="39783" y="87082"/>
                      </a:cubicBezTo>
                      <a:cubicBezTo>
                        <a:pt x="39693" y="87083"/>
                        <a:pt x="39602" y="87084"/>
                        <a:pt x="39511" y="87084"/>
                      </a:cubicBezTo>
                      <a:cubicBezTo>
                        <a:pt x="38697" y="87084"/>
                        <a:pt x="37884" y="87021"/>
                        <a:pt x="37077" y="86899"/>
                      </a:cubicBezTo>
                      <a:cubicBezTo>
                        <a:pt x="37077" y="86899"/>
                        <a:pt x="35648" y="86764"/>
                        <a:pt x="34696" y="86550"/>
                      </a:cubicBezTo>
                      <a:cubicBezTo>
                        <a:pt x="33751" y="86344"/>
                        <a:pt x="33362" y="86010"/>
                        <a:pt x="33362" y="86010"/>
                      </a:cubicBezTo>
                      <a:lnTo>
                        <a:pt x="33322" y="85986"/>
                      </a:lnTo>
                      <a:cubicBezTo>
                        <a:pt x="32584" y="85518"/>
                        <a:pt x="32052" y="85010"/>
                        <a:pt x="31267" y="84582"/>
                      </a:cubicBezTo>
                      <a:cubicBezTo>
                        <a:pt x="30473" y="84161"/>
                        <a:pt x="30616" y="83931"/>
                        <a:pt x="30782" y="83526"/>
                      </a:cubicBezTo>
                      <a:cubicBezTo>
                        <a:pt x="30822" y="83415"/>
                        <a:pt x="30814" y="83296"/>
                        <a:pt x="30759" y="83200"/>
                      </a:cubicBezTo>
                      <a:lnTo>
                        <a:pt x="30759" y="83200"/>
                      </a:lnTo>
                      <a:lnTo>
                        <a:pt x="30766" y="83208"/>
                      </a:lnTo>
                      <a:cubicBezTo>
                        <a:pt x="30751" y="83010"/>
                        <a:pt x="30838" y="82637"/>
                        <a:pt x="31521" y="82272"/>
                      </a:cubicBezTo>
                      <a:cubicBezTo>
                        <a:pt x="32513" y="81741"/>
                        <a:pt x="35256" y="81151"/>
                        <a:pt x="36920" y="81151"/>
                      </a:cubicBezTo>
                      <a:close/>
                      <a:moveTo>
                        <a:pt x="65011" y="81159"/>
                      </a:moveTo>
                      <a:cubicBezTo>
                        <a:pt x="65065" y="81159"/>
                        <a:pt x="65117" y="81159"/>
                        <a:pt x="65168" y="81161"/>
                      </a:cubicBezTo>
                      <a:cubicBezTo>
                        <a:pt x="65168" y="81161"/>
                        <a:pt x="66152" y="81224"/>
                        <a:pt x="66350" y="81748"/>
                      </a:cubicBezTo>
                      <a:cubicBezTo>
                        <a:pt x="66557" y="82264"/>
                        <a:pt x="66723" y="83121"/>
                        <a:pt x="67684" y="83756"/>
                      </a:cubicBezTo>
                      <a:lnTo>
                        <a:pt x="67684" y="83764"/>
                      </a:lnTo>
                      <a:cubicBezTo>
                        <a:pt x="68660" y="84407"/>
                        <a:pt x="69557" y="84502"/>
                        <a:pt x="69843" y="85351"/>
                      </a:cubicBezTo>
                      <a:cubicBezTo>
                        <a:pt x="70129" y="86209"/>
                        <a:pt x="70089" y="87058"/>
                        <a:pt x="68636" y="87090"/>
                      </a:cubicBezTo>
                      <a:cubicBezTo>
                        <a:pt x="68580" y="87090"/>
                        <a:pt x="68523" y="87091"/>
                        <a:pt x="68466" y="87091"/>
                      </a:cubicBezTo>
                      <a:cubicBezTo>
                        <a:pt x="67610" y="87091"/>
                        <a:pt x="66755" y="87034"/>
                        <a:pt x="65906" y="86907"/>
                      </a:cubicBezTo>
                      <a:cubicBezTo>
                        <a:pt x="65906" y="86907"/>
                        <a:pt x="64453" y="86764"/>
                        <a:pt x="63477" y="86558"/>
                      </a:cubicBezTo>
                      <a:cubicBezTo>
                        <a:pt x="62501" y="86352"/>
                        <a:pt x="62072" y="86018"/>
                        <a:pt x="62072" y="86018"/>
                      </a:cubicBezTo>
                      <a:lnTo>
                        <a:pt x="62032" y="85986"/>
                      </a:lnTo>
                      <a:cubicBezTo>
                        <a:pt x="61223" y="85518"/>
                        <a:pt x="60635" y="85010"/>
                        <a:pt x="59786" y="84590"/>
                      </a:cubicBezTo>
                      <a:cubicBezTo>
                        <a:pt x="58937" y="84161"/>
                        <a:pt x="59056" y="83931"/>
                        <a:pt x="59175" y="83526"/>
                      </a:cubicBezTo>
                      <a:cubicBezTo>
                        <a:pt x="59199" y="83423"/>
                        <a:pt x="59183" y="83304"/>
                        <a:pt x="59119" y="83216"/>
                      </a:cubicBezTo>
                      <a:cubicBezTo>
                        <a:pt x="59080" y="83018"/>
                        <a:pt x="59119" y="82645"/>
                        <a:pt x="59762" y="82280"/>
                      </a:cubicBezTo>
                      <a:cubicBezTo>
                        <a:pt x="60677" y="81749"/>
                        <a:pt x="63352" y="81159"/>
                        <a:pt x="65011" y="81159"/>
                      </a:cubicBezTo>
                      <a:close/>
                      <a:moveTo>
                        <a:pt x="47028" y="82972"/>
                      </a:moveTo>
                      <a:cubicBezTo>
                        <a:pt x="47355" y="82972"/>
                        <a:pt x="47602" y="83044"/>
                        <a:pt x="47896" y="83193"/>
                      </a:cubicBezTo>
                      <a:cubicBezTo>
                        <a:pt x="48499" y="83502"/>
                        <a:pt x="48443" y="84455"/>
                        <a:pt x="48356" y="84891"/>
                      </a:cubicBezTo>
                      <a:cubicBezTo>
                        <a:pt x="48269" y="85328"/>
                        <a:pt x="48689" y="85415"/>
                        <a:pt x="48872" y="85891"/>
                      </a:cubicBezTo>
                      <a:cubicBezTo>
                        <a:pt x="49062" y="86375"/>
                        <a:pt x="49388" y="87114"/>
                        <a:pt x="49943" y="87376"/>
                      </a:cubicBezTo>
                      <a:cubicBezTo>
                        <a:pt x="50499" y="87637"/>
                        <a:pt x="51396" y="88328"/>
                        <a:pt x="51634" y="88884"/>
                      </a:cubicBezTo>
                      <a:cubicBezTo>
                        <a:pt x="51872" y="89439"/>
                        <a:pt x="51309" y="90058"/>
                        <a:pt x="50094" y="90320"/>
                      </a:cubicBezTo>
                      <a:cubicBezTo>
                        <a:pt x="49797" y="90383"/>
                        <a:pt x="49479" y="90411"/>
                        <a:pt x="49145" y="90411"/>
                      </a:cubicBezTo>
                      <a:cubicBezTo>
                        <a:pt x="48124" y="90411"/>
                        <a:pt x="46959" y="90146"/>
                        <a:pt x="45816" y="89781"/>
                      </a:cubicBezTo>
                      <a:cubicBezTo>
                        <a:pt x="44563" y="89378"/>
                        <a:pt x="44044" y="89250"/>
                        <a:pt x="43121" y="89250"/>
                      </a:cubicBezTo>
                      <a:cubicBezTo>
                        <a:pt x="42933" y="89250"/>
                        <a:pt x="42729" y="89255"/>
                        <a:pt x="42498" y="89265"/>
                      </a:cubicBezTo>
                      <a:cubicBezTo>
                        <a:pt x="42227" y="89276"/>
                        <a:pt x="41966" y="89284"/>
                        <a:pt x="41717" y="89284"/>
                      </a:cubicBezTo>
                      <a:cubicBezTo>
                        <a:pt x="40720" y="89284"/>
                        <a:pt x="39899" y="89157"/>
                        <a:pt x="39252" y="88598"/>
                      </a:cubicBezTo>
                      <a:cubicBezTo>
                        <a:pt x="38442" y="87899"/>
                        <a:pt x="38990" y="87669"/>
                        <a:pt x="39910" y="87407"/>
                      </a:cubicBezTo>
                      <a:cubicBezTo>
                        <a:pt x="40831" y="87145"/>
                        <a:pt x="41379" y="87026"/>
                        <a:pt x="41514" y="86479"/>
                      </a:cubicBezTo>
                      <a:cubicBezTo>
                        <a:pt x="41649" y="85931"/>
                        <a:pt x="41546" y="85248"/>
                        <a:pt x="41315" y="84748"/>
                      </a:cubicBezTo>
                      <a:cubicBezTo>
                        <a:pt x="41093" y="84248"/>
                        <a:pt x="41442" y="84042"/>
                        <a:pt x="42117" y="83923"/>
                      </a:cubicBezTo>
                      <a:cubicBezTo>
                        <a:pt x="42371" y="83883"/>
                        <a:pt x="42792" y="83883"/>
                        <a:pt x="43252" y="83835"/>
                      </a:cubicBezTo>
                      <a:cubicBezTo>
                        <a:pt x="43720" y="83780"/>
                        <a:pt x="44363" y="83478"/>
                        <a:pt x="45633" y="83193"/>
                      </a:cubicBezTo>
                      <a:cubicBezTo>
                        <a:pt x="46273" y="83048"/>
                        <a:pt x="46692" y="82972"/>
                        <a:pt x="47028" y="82972"/>
                      </a:cubicBezTo>
                      <a:close/>
                      <a:moveTo>
                        <a:pt x="18712" y="82969"/>
                      </a:moveTo>
                      <a:cubicBezTo>
                        <a:pt x="19037" y="82969"/>
                        <a:pt x="19275" y="83041"/>
                        <a:pt x="19551" y="83193"/>
                      </a:cubicBezTo>
                      <a:cubicBezTo>
                        <a:pt x="20106" y="83502"/>
                        <a:pt x="19924" y="84455"/>
                        <a:pt x="19789" y="84891"/>
                      </a:cubicBezTo>
                      <a:cubicBezTo>
                        <a:pt x="19646" y="85328"/>
                        <a:pt x="20051" y="85415"/>
                        <a:pt x="20178" y="85891"/>
                      </a:cubicBezTo>
                      <a:cubicBezTo>
                        <a:pt x="20297" y="86375"/>
                        <a:pt x="20535" y="87114"/>
                        <a:pt x="21059" y="87376"/>
                      </a:cubicBezTo>
                      <a:cubicBezTo>
                        <a:pt x="21575" y="87637"/>
                        <a:pt x="22384" y="88328"/>
                        <a:pt x="22543" y="88884"/>
                      </a:cubicBezTo>
                      <a:cubicBezTo>
                        <a:pt x="22702" y="89439"/>
                        <a:pt x="22067" y="90058"/>
                        <a:pt x="20821" y="90320"/>
                      </a:cubicBezTo>
                      <a:cubicBezTo>
                        <a:pt x="20513" y="90384"/>
                        <a:pt x="20187" y="90412"/>
                        <a:pt x="19850" y="90412"/>
                      </a:cubicBezTo>
                      <a:cubicBezTo>
                        <a:pt x="18831" y="90412"/>
                        <a:pt x="17703" y="90150"/>
                        <a:pt x="16606" y="89781"/>
                      </a:cubicBezTo>
                      <a:cubicBezTo>
                        <a:pt x="15419" y="89385"/>
                        <a:pt x="14921" y="89254"/>
                        <a:pt x="14030" y="89254"/>
                      </a:cubicBezTo>
                      <a:cubicBezTo>
                        <a:pt x="13831" y="89254"/>
                        <a:pt x="13611" y="89261"/>
                        <a:pt x="13360" y="89273"/>
                      </a:cubicBezTo>
                      <a:cubicBezTo>
                        <a:pt x="13094" y="89283"/>
                        <a:pt x="12839" y="89291"/>
                        <a:pt x="12597" y="89291"/>
                      </a:cubicBezTo>
                      <a:cubicBezTo>
                        <a:pt x="11587" y="89291"/>
                        <a:pt x="10783" y="89161"/>
                        <a:pt x="10200" y="88598"/>
                      </a:cubicBezTo>
                      <a:cubicBezTo>
                        <a:pt x="9486" y="87899"/>
                        <a:pt x="10058" y="87669"/>
                        <a:pt x="11010" y="87407"/>
                      </a:cubicBezTo>
                      <a:cubicBezTo>
                        <a:pt x="11963" y="87145"/>
                        <a:pt x="12534" y="87026"/>
                        <a:pt x="12740" y="86479"/>
                      </a:cubicBezTo>
                      <a:cubicBezTo>
                        <a:pt x="12931" y="85915"/>
                        <a:pt x="12939" y="85312"/>
                        <a:pt x="12764" y="84748"/>
                      </a:cubicBezTo>
                      <a:cubicBezTo>
                        <a:pt x="12605" y="84256"/>
                        <a:pt x="12986" y="84042"/>
                        <a:pt x="13677" y="83923"/>
                      </a:cubicBezTo>
                      <a:cubicBezTo>
                        <a:pt x="13939" y="83875"/>
                        <a:pt x="14352" y="83883"/>
                        <a:pt x="14820" y="83835"/>
                      </a:cubicBezTo>
                      <a:cubicBezTo>
                        <a:pt x="15288" y="83780"/>
                        <a:pt x="15979" y="83478"/>
                        <a:pt x="17281" y="83193"/>
                      </a:cubicBezTo>
                      <a:cubicBezTo>
                        <a:pt x="17945" y="83047"/>
                        <a:pt x="18375" y="82969"/>
                        <a:pt x="18712" y="82969"/>
                      </a:cubicBezTo>
                      <a:close/>
                      <a:moveTo>
                        <a:pt x="56693" y="82665"/>
                      </a:moveTo>
                      <a:cubicBezTo>
                        <a:pt x="58388" y="82665"/>
                        <a:pt x="58558" y="83292"/>
                        <a:pt x="58635" y="83740"/>
                      </a:cubicBezTo>
                      <a:cubicBezTo>
                        <a:pt x="58714" y="84248"/>
                        <a:pt x="58929" y="84637"/>
                        <a:pt x="60016" y="85074"/>
                      </a:cubicBezTo>
                      <a:cubicBezTo>
                        <a:pt x="61096" y="85518"/>
                        <a:pt x="60945" y="85574"/>
                        <a:pt x="61842" y="86399"/>
                      </a:cubicBezTo>
                      <a:cubicBezTo>
                        <a:pt x="62739" y="87233"/>
                        <a:pt x="61778" y="88082"/>
                        <a:pt x="61524" y="88296"/>
                      </a:cubicBezTo>
                      <a:cubicBezTo>
                        <a:pt x="61278" y="88511"/>
                        <a:pt x="61064" y="88574"/>
                        <a:pt x="60492" y="89352"/>
                      </a:cubicBezTo>
                      <a:cubicBezTo>
                        <a:pt x="59921" y="90130"/>
                        <a:pt x="58683" y="90447"/>
                        <a:pt x="57468" y="90717"/>
                      </a:cubicBezTo>
                      <a:cubicBezTo>
                        <a:pt x="57278" y="90759"/>
                        <a:pt x="57100" y="90778"/>
                        <a:pt x="56932" y="90778"/>
                      </a:cubicBezTo>
                      <a:cubicBezTo>
                        <a:pt x="56022" y="90778"/>
                        <a:pt x="55437" y="90225"/>
                        <a:pt x="55095" y="89836"/>
                      </a:cubicBezTo>
                      <a:lnTo>
                        <a:pt x="55087" y="89836"/>
                      </a:lnTo>
                      <a:cubicBezTo>
                        <a:pt x="54690" y="89384"/>
                        <a:pt x="54484" y="89598"/>
                        <a:pt x="53230" y="89352"/>
                      </a:cubicBezTo>
                      <a:cubicBezTo>
                        <a:pt x="51968" y="89106"/>
                        <a:pt x="52126" y="88646"/>
                        <a:pt x="51841" y="88185"/>
                      </a:cubicBezTo>
                      <a:cubicBezTo>
                        <a:pt x="51555" y="87717"/>
                        <a:pt x="51110" y="87566"/>
                        <a:pt x="50888" y="86931"/>
                      </a:cubicBezTo>
                      <a:cubicBezTo>
                        <a:pt x="50674" y="86296"/>
                        <a:pt x="51602" y="85685"/>
                        <a:pt x="52206" y="85336"/>
                      </a:cubicBezTo>
                      <a:cubicBezTo>
                        <a:pt x="52809" y="84986"/>
                        <a:pt x="53174" y="84590"/>
                        <a:pt x="53595" y="83804"/>
                      </a:cubicBezTo>
                      <a:cubicBezTo>
                        <a:pt x="54015" y="83018"/>
                        <a:pt x="54865" y="82788"/>
                        <a:pt x="55928" y="82700"/>
                      </a:cubicBezTo>
                      <a:cubicBezTo>
                        <a:pt x="56213" y="82676"/>
                        <a:pt x="56467" y="82665"/>
                        <a:pt x="56693" y="82665"/>
                      </a:cubicBezTo>
                      <a:close/>
                      <a:moveTo>
                        <a:pt x="28410" y="82665"/>
                      </a:moveTo>
                      <a:cubicBezTo>
                        <a:pt x="30109" y="82665"/>
                        <a:pt x="30198" y="83300"/>
                        <a:pt x="30219" y="83748"/>
                      </a:cubicBezTo>
                      <a:cubicBezTo>
                        <a:pt x="30235" y="84248"/>
                        <a:pt x="30401" y="84637"/>
                        <a:pt x="31425" y="85082"/>
                      </a:cubicBezTo>
                      <a:cubicBezTo>
                        <a:pt x="32449" y="85526"/>
                        <a:pt x="32290" y="85574"/>
                        <a:pt x="33084" y="86407"/>
                      </a:cubicBezTo>
                      <a:cubicBezTo>
                        <a:pt x="33870" y="87233"/>
                        <a:pt x="32798" y="88082"/>
                        <a:pt x="32521" y="88296"/>
                      </a:cubicBezTo>
                      <a:cubicBezTo>
                        <a:pt x="32243" y="88519"/>
                        <a:pt x="32029" y="88582"/>
                        <a:pt x="31354" y="89360"/>
                      </a:cubicBezTo>
                      <a:cubicBezTo>
                        <a:pt x="30679" y="90138"/>
                        <a:pt x="29401" y="90455"/>
                        <a:pt x="28147" y="90725"/>
                      </a:cubicBezTo>
                      <a:cubicBezTo>
                        <a:pt x="27954" y="90767"/>
                        <a:pt x="27774" y="90785"/>
                        <a:pt x="27608" y="90785"/>
                      </a:cubicBezTo>
                      <a:cubicBezTo>
                        <a:pt x="26695" y="90785"/>
                        <a:pt x="26174" y="90226"/>
                        <a:pt x="25885" y="89836"/>
                      </a:cubicBezTo>
                      <a:lnTo>
                        <a:pt x="25885" y="89844"/>
                      </a:lnTo>
                      <a:cubicBezTo>
                        <a:pt x="25544" y="89384"/>
                        <a:pt x="25313" y="89606"/>
                        <a:pt x="24083" y="89360"/>
                      </a:cubicBezTo>
                      <a:cubicBezTo>
                        <a:pt x="22861" y="89114"/>
                        <a:pt x="23075" y="88646"/>
                        <a:pt x="22845" y="88185"/>
                      </a:cubicBezTo>
                      <a:cubicBezTo>
                        <a:pt x="22623" y="87725"/>
                        <a:pt x="22202" y="87566"/>
                        <a:pt x="22059" y="86931"/>
                      </a:cubicBezTo>
                      <a:cubicBezTo>
                        <a:pt x="21924" y="86296"/>
                        <a:pt x="22932" y="85685"/>
                        <a:pt x="23583" y="85336"/>
                      </a:cubicBezTo>
                      <a:cubicBezTo>
                        <a:pt x="24234" y="84986"/>
                        <a:pt x="24647" y="84597"/>
                        <a:pt x="25171" y="83812"/>
                      </a:cubicBezTo>
                      <a:cubicBezTo>
                        <a:pt x="25694" y="83018"/>
                        <a:pt x="26568" y="82788"/>
                        <a:pt x="27647" y="82700"/>
                      </a:cubicBezTo>
                      <a:cubicBezTo>
                        <a:pt x="27932" y="82676"/>
                        <a:pt x="28185" y="82665"/>
                        <a:pt x="28410" y="82665"/>
                      </a:cubicBezTo>
                      <a:close/>
                      <a:moveTo>
                        <a:pt x="12847" y="89446"/>
                      </a:moveTo>
                      <a:cubicBezTo>
                        <a:pt x="13084" y="89446"/>
                        <a:pt x="13419" y="89465"/>
                        <a:pt x="14082" y="89487"/>
                      </a:cubicBezTo>
                      <a:cubicBezTo>
                        <a:pt x="15550" y="89527"/>
                        <a:pt x="16106" y="90043"/>
                        <a:pt x="17447" y="90408"/>
                      </a:cubicBezTo>
                      <a:cubicBezTo>
                        <a:pt x="18261" y="90629"/>
                        <a:pt x="18669" y="90664"/>
                        <a:pt x="19021" y="90664"/>
                      </a:cubicBezTo>
                      <a:cubicBezTo>
                        <a:pt x="19181" y="90664"/>
                        <a:pt x="19330" y="90657"/>
                        <a:pt x="19500" y="90657"/>
                      </a:cubicBezTo>
                      <a:cubicBezTo>
                        <a:pt x="19573" y="90657"/>
                        <a:pt x="19650" y="90658"/>
                        <a:pt x="19733" y="90662"/>
                      </a:cubicBezTo>
                      <a:cubicBezTo>
                        <a:pt x="20440" y="90685"/>
                        <a:pt x="20202" y="90995"/>
                        <a:pt x="20019" y="91241"/>
                      </a:cubicBezTo>
                      <a:cubicBezTo>
                        <a:pt x="19837" y="91495"/>
                        <a:pt x="19749" y="92257"/>
                        <a:pt x="19440" y="92559"/>
                      </a:cubicBezTo>
                      <a:cubicBezTo>
                        <a:pt x="19138" y="92868"/>
                        <a:pt x="17701" y="92844"/>
                        <a:pt x="15796" y="92932"/>
                      </a:cubicBezTo>
                      <a:cubicBezTo>
                        <a:pt x="15577" y="92942"/>
                        <a:pt x="15383" y="92947"/>
                        <a:pt x="15209" y="92947"/>
                      </a:cubicBezTo>
                      <a:cubicBezTo>
                        <a:pt x="13878" y="92947"/>
                        <a:pt x="13774" y="92664"/>
                        <a:pt x="12875" y="92313"/>
                      </a:cubicBezTo>
                      <a:cubicBezTo>
                        <a:pt x="12523" y="92174"/>
                        <a:pt x="12234" y="92146"/>
                        <a:pt x="11986" y="92146"/>
                      </a:cubicBezTo>
                      <a:cubicBezTo>
                        <a:pt x="11817" y="92146"/>
                        <a:pt x="11667" y="92159"/>
                        <a:pt x="11529" y="92159"/>
                      </a:cubicBezTo>
                      <a:cubicBezTo>
                        <a:pt x="11293" y="92159"/>
                        <a:pt x="11095" y="92120"/>
                        <a:pt x="10899" y="91908"/>
                      </a:cubicBezTo>
                      <a:cubicBezTo>
                        <a:pt x="10431" y="91384"/>
                        <a:pt x="11296" y="90947"/>
                        <a:pt x="11375" y="90487"/>
                      </a:cubicBezTo>
                      <a:cubicBezTo>
                        <a:pt x="11455" y="90027"/>
                        <a:pt x="11359" y="89717"/>
                        <a:pt x="12002" y="89566"/>
                      </a:cubicBezTo>
                      <a:cubicBezTo>
                        <a:pt x="12416" y="89475"/>
                        <a:pt x="12560" y="89446"/>
                        <a:pt x="12847" y="89446"/>
                      </a:cubicBezTo>
                      <a:close/>
                      <a:moveTo>
                        <a:pt x="42023" y="89446"/>
                      </a:moveTo>
                      <a:cubicBezTo>
                        <a:pt x="42260" y="89446"/>
                        <a:pt x="42597" y="89466"/>
                        <a:pt x="43252" y="89487"/>
                      </a:cubicBezTo>
                      <a:cubicBezTo>
                        <a:pt x="44736" y="89527"/>
                        <a:pt x="45356" y="90043"/>
                        <a:pt x="46737" y="90408"/>
                      </a:cubicBezTo>
                      <a:cubicBezTo>
                        <a:pt x="47579" y="90629"/>
                        <a:pt x="47990" y="90664"/>
                        <a:pt x="48342" y="90664"/>
                      </a:cubicBezTo>
                      <a:cubicBezTo>
                        <a:pt x="48501" y="90664"/>
                        <a:pt x="48649" y="90657"/>
                        <a:pt x="48819" y="90657"/>
                      </a:cubicBezTo>
                      <a:cubicBezTo>
                        <a:pt x="48893" y="90657"/>
                        <a:pt x="48970" y="90658"/>
                        <a:pt x="49054" y="90662"/>
                      </a:cubicBezTo>
                      <a:cubicBezTo>
                        <a:pt x="49777" y="90693"/>
                        <a:pt x="49570" y="90995"/>
                        <a:pt x="49420" y="91249"/>
                      </a:cubicBezTo>
                      <a:cubicBezTo>
                        <a:pt x="49269" y="91503"/>
                        <a:pt x="49277" y="92257"/>
                        <a:pt x="49015" y="92567"/>
                      </a:cubicBezTo>
                      <a:cubicBezTo>
                        <a:pt x="48745" y="92868"/>
                        <a:pt x="47316" y="92844"/>
                        <a:pt x="45419" y="92932"/>
                      </a:cubicBezTo>
                      <a:cubicBezTo>
                        <a:pt x="45201" y="92942"/>
                        <a:pt x="45007" y="92947"/>
                        <a:pt x="44833" y="92947"/>
                      </a:cubicBezTo>
                      <a:cubicBezTo>
                        <a:pt x="43499" y="92947"/>
                        <a:pt x="43360" y="92664"/>
                        <a:pt x="42419" y="92313"/>
                      </a:cubicBezTo>
                      <a:cubicBezTo>
                        <a:pt x="42053" y="92179"/>
                        <a:pt x="41762" y="92151"/>
                        <a:pt x="41516" y="92151"/>
                      </a:cubicBezTo>
                      <a:cubicBezTo>
                        <a:pt x="41343" y="92151"/>
                        <a:pt x="41193" y="92165"/>
                        <a:pt x="41055" y="92165"/>
                      </a:cubicBezTo>
                      <a:cubicBezTo>
                        <a:pt x="40817" y="92165"/>
                        <a:pt x="40615" y="92125"/>
                        <a:pt x="40395" y="91908"/>
                      </a:cubicBezTo>
                      <a:cubicBezTo>
                        <a:pt x="39855" y="91384"/>
                        <a:pt x="40649" y="90947"/>
                        <a:pt x="40672" y="90487"/>
                      </a:cubicBezTo>
                      <a:cubicBezTo>
                        <a:pt x="40688" y="90027"/>
                        <a:pt x="40553" y="89717"/>
                        <a:pt x="41180" y="89574"/>
                      </a:cubicBezTo>
                      <a:cubicBezTo>
                        <a:pt x="41587" y="89477"/>
                        <a:pt x="41725" y="89446"/>
                        <a:pt x="42023" y="89446"/>
                      </a:cubicBezTo>
                      <a:close/>
                      <a:moveTo>
                        <a:pt x="35674" y="86916"/>
                      </a:moveTo>
                      <a:cubicBezTo>
                        <a:pt x="35889" y="86916"/>
                        <a:pt x="36084" y="86927"/>
                        <a:pt x="36235" y="86939"/>
                      </a:cubicBezTo>
                      <a:cubicBezTo>
                        <a:pt x="36855" y="86987"/>
                        <a:pt x="37077" y="87082"/>
                        <a:pt x="37077" y="87082"/>
                      </a:cubicBezTo>
                      <a:cubicBezTo>
                        <a:pt x="37497" y="87328"/>
                        <a:pt x="37871" y="87661"/>
                        <a:pt x="38172" y="88058"/>
                      </a:cubicBezTo>
                      <a:cubicBezTo>
                        <a:pt x="38688" y="88733"/>
                        <a:pt x="39402" y="89019"/>
                        <a:pt x="39839" y="89376"/>
                      </a:cubicBezTo>
                      <a:cubicBezTo>
                        <a:pt x="40284" y="89733"/>
                        <a:pt x="40490" y="90781"/>
                        <a:pt x="40006" y="91416"/>
                      </a:cubicBezTo>
                      <a:cubicBezTo>
                        <a:pt x="39514" y="92051"/>
                        <a:pt x="39069" y="92011"/>
                        <a:pt x="38855" y="92511"/>
                      </a:cubicBezTo>
                      <a:cubicBezTo>
                        <a:pt x="38640" y="93003"/>
                        <a:pt x="38442" y="93479"/>
                        <a:pt x="37998" y="93614"/>
                      </a:cubicBezTo>
                      <a:cubicBezTo>
                        <a:pt x="37704" y="93694"/>
                        <a:pt x="37394" y="93741"/>
                        <a:pt x="37085" y="93741"/>
                      </a:cubicBezTo>
                      <a:cubicBezTo>
                        <a:pt x="36770" y="93781"/>
                        <a:pt x="36450" y="93796"/>
                        <a:pt x="36133" y="93796"/>
                      </a:cubicBezTo>
                      <a:cubicBezTo>
                        <a:pt x="36003" y="93796"/>
                        <a:pt x="35873" y="93794"/>
                        <a:pt x="35743" y="93789"/>
                      </a:cubicBezTo>
                      <a:cubicBezTo>
                        <a:pt x="35497" y="93789"/>
                        <a:pt x="35251" y="93726"/>
                        <a:pt x="35037" y="93622"/>
                      </a:cubicBezTo>
                      <a:cubicBezTo>
                        <a:pt x="35005" y="93606"/>
                        <a:pt x="34973" y="93583"/>
                        <a:pt x="34942" y="93567"/>
                      </a:cubicBezTo>
                      <a:cubicBezTo>
                        <a:pt x="34926" y="93559"/>
                        <a:pt x="34918" y="93551"/>
                        <a:pt x="34910" y="93543"/>
                      </a:cubicBezTo>
                      <a:lnTo>
                        <a:pt x="34902" y="93551"/>
                      </a:lnTo>
                      <a:cubicBezTo>
                        <a:pt x="34394" y="93249"/>
                        <a:pt x="33632" y="93114"/>
                        <a:pt x="32529" y="93011"/>
                      </a:cubicBezTo>
                      <a:cubicBezTo>
                        <a:pt x="30893" y="92844"/>
                        <a:pt x="29623" y="92654"/>
                        <a:pt x="28552" y="92352"/>
                      </a:cubicBezTo>
                      <a:cubicBezTo>
                        <a:pt x="27488" y="92043"/>
                        <a:pt x="26369" y="91662"/>
                        <a:pt x="26575" y="91384"/>
                      </a:cubicBezTo>
                      <a:cubicBezTo>
                        <a:pt x="26782" y="91114"/>
                        <a:pt x="27996" y="91011"/>
                        <a:pt x="28861" y="90892"/>
                      </a:cubicBezTo>
                      <a:cubicBezTo>
                        <a:pt x="29719" y="90773"/>
                        <a:pt x="31108" y="90058"/>
                        <a:pt x="31671" y="89344"/>
                      </a:cubicBezTo>
                      <a:cubicBezTo>
                        <a:pt x="32243" y="88630"/>
                        <a:pt x="32703" y="88534"/>
                        <a:pt x="33441" y="87995"/>
                      </a:cubicBezTo>
                      <a:cubicBezTo>
                        <a:pt x="33608" y="87876"/>
                        <a:pt x="33743" y="87717"/>
                        <a:pt x="33838" y="87534"/>
                      </a:cubicBezTo>
                      <a:cubicBezTo>
                        <a:pt x="34179" y="87021"/>
                        <a:pt x="35018" y="86916"/>
                        <a:pt x="35674" y="86916"/>
                      </a:cubicBezTo>
                      <a:close/>
                      <a:moveTo>
                        <a:pt x="64503" y="86924"/>
                      </a:moveTo>
                      <a:cubicBezTo>
                        <a:pt x="64719" y="86924"/>
                        <a:pt x="64917" y="86935"/>
                        <a:pt x="65072" y="86947"/>
                      </a:cubicBezTo>
                      <a:cubicBezTo>
                        <a:pt x="65699" y="86995"/>
                        <a:pt x="65930" y="87082"/>
                        <a:pt x="65930" y="87082"/>
                      </a:cubicBezTo>
                      <a:cubicBezTo>
                        <a:pt x="66382" y="87336"/>
                        <a:pt x="66795" y="87669"/>
                        <a:pt x="67144" y="88066"/>
                      </a:cubicBezTo>
                      <a:cubicBezTo>
                        <a:pt x="67755" y="88733"/>
                        <a:pt x="68501" y="89019"/>
                        <a:pt x="68986" y="89376"/>
                      </a:cubicBezTo>
                      <a:lnTo>
                        <a:pt x="68986" y="89384"/>
                      </a:lnTo>
                      <a:cubicBezTo>
                        <a:pt x="69478" y="89741"/>
                        <a:pt x="69819" y="90789"/>
                        <a:pt x="69414" y="91424"/>
                      </a:cubicBezTo>
                      <a:cubicBezTo>
                        <a:pt x="69009" y="92059"/>
                        <a:pt x="68557" y="92019"/>
                        <a:pt x="68406" y="92519"/>
                      </a:cubicBezTo>
                      <a:cubicBezTo>
                        <a:pt x="68247" y="93011"/>
                        <a:pt x="68120" y="93487"/>
                        <a:pt x="67692" y="93622"/>
                      </a:cubicBezTo>
                      <a:cubicBezTo>
                        <a:pt x="67398" y="93702"/>
                        <a:pt x="67096" y="93749"/>
                        <a:pt x="66795" y="93749"/>
                      </a:cubicBezTo>
                      <a:cubicBezTo>
                        <a:pt x="66461" y="93785"/>
                        <a:pt x="66128" y="93803"/>
                        <a:pt x="65795" y="93803"/>
                      </a:cubicBezTo>
                      <a:cubicBezTo>
                        <a:pt x="65684" y="93803"/>
                        <a:pt x="65572" y="93801"/>
                        <a:pt x="65461" y="93797"/>
                      </a:cubicBezTo>
                      <a:cubicBezTo>
                        <a:pt x="65207" y="93789"/>
                        <a:pt x="64953" y="93733"/>
                        <a:pt x="64723" y="93630"/>
                      </a:cubicBezTo>
                      <a:cubicBezTo>
                        <a:pt x="64691" y="93614"/>
                        <a:pt x="64660" y="93591"/>
                        <a:pt x="64628" y="93575"/>
                      </a:cubicBezTo>
                      <a:cubicBezTo>
                        <a:pt x="64612" y="93567"/>
                        <a:pt x="64604" y="93559"/>
                        <a:pt x="64588" y="93543"/>
                      </a:cubicBezTo>
                      <a:lnTo>
                        <a:pt x="64588" y="93559"/>
                      </a:lnTo>
                      <a:cubicBezTo>
                        <a:pt x="64048" y="93257"/>
                        <a:pt x="63263" y="93122"/>
                        <a:pt x="62151" y="93011"/>
                      </a:cubicBezTo>
                      <a:cubicBezTo>
                        <a:pt x="60492" y="92852"/>
                        <a:pt x="59199" y="92662"/>
                        <a:pt x="58087" y="92352"/>
                      </a:cubicBezTo>
                      <a:cubicBezTo>
                        <a:pt x="56976" y="92051"/>
                        <a:pt x="55817" y="91670"/>
                        <a:pt x="55992" y="91392"/>
                      </a:cubicBezTo>
                      <a:cubicBezTo>
                        <a:pt x="56159" y="91114"/>
                        <a:pt x="57357" y="91019"/>
                        <a:pt x="58206" y="90900"/>
                      </a:cubicBezTo>
                      <a:cubicBezTo>
                        <a:pt x="59048" y="90781"/>
                        <a:pt x="60350" y="90066"/>
                        <a:pt x="60818" y="89352"/>
                      </a:cubicBezTo>
                      <a:cubicBezTo>
                        <a:pt x="61294" y="88638"/>
                        <a:pt x="61739" y="88542"/>
                        <a:pt x="62413" y="88003"/>
                      </a:cubicBezTo>
                      <a:cubicBezTo>
                        <a:pt x="62564" y="87884"/>
                        <a:pt x="62683" y="87725"/>
                        <a:pt x="62747" y="87542"/>
                      </a:cubicBezTo>
                      <a:cubicBezTo>
                        <a:pt x="63021" y="87028"/>
                        <a:pt x="63845" y="86924"/>
                        <a:pt x="64503" y="86924"/>
                      </a:cubicBezTo>
                      <a:close/>
                      <a:moveTo>
                        <a:pt x="53569" y="89729"/>
                      </a:moveTo>
                      <a:cubicBezTo>
                        <a:pt x="53720" y="89729"/>
                        <a:pt x="53882" y="89737"/>
                        <a:pt x="54055" y="89757"/>
                      </a:cubicBezTo>
                      <a:cubicBezTo>
                        <a:pt x="55103" y="89868"/>
                        <a:pt x="55579" y="90733"/>
                        <a:pt x="55492" y="91352"/>
                      </a:cubicBezTo>
                      <a:cubicBezTo>
                        <a:pt x="55404" y="91971"/>
                        <a:pt x="54777" y="92035"/>
                        <a:pt x="54134" y="92384"/>
                      </a:cubicBezTo>
                      <a:cubicBezTo>
                        <a:pt x="53499" y="92733"/>
                        <a:pt x="53238" y="93083"/>
                        <a:pt x="53531" y="93614"/>
                      </a:cubicBezTo>
                      <a:lnTo>
                        <a:pt x="53531" y="93606"/>
                      </a:lnTo>
                      <a:lnTo>
                        <a:pt x="53531" y="93606"/>
                      </a:lnTo>
                      <a:cubicBezTo>
                        <a:pt x="53825" y="94138"/>
                        <a:pt x="54055" y="94615"/>
                        <a:pt x="53230" y="94845"/>
                      </a:cubicBezTo>
                      <a:cubicBezTo>
                        <a:pt x="53140" y="94869"/>
                        <a:pt x="53056" y="94880"/>
                        <a:pt x="52978" y="94880"/>
                      </a:cubicBezTo>
                      <a:cubicBezTo>
                        <a:pt x="52338" y="94880"/>
                        <a:pt x="52070" y="94130"/>
                        <a:pt x="51864" y="93670"/>
                      </a:cubicBezTo>
                      <a:cubicBezTo>
                        <a:pt x="51634" y="93146"/>
                        <a:pt x="50102" y="93035"/>
                        <a:pt x="49666" y="92710"/>
                      </a:cubicBezTo>
                      <a:cubicBezTo>
                        <a:pt x="49237" y="92384"/>
                        <a:pt x="49610" y="91630"/>
                        <a:pt x="49904" y="91035"/>
                      </a:cubicBezTo>
                      <a:cubicBezTo>
                        <a:pt x="50205" y="90439"/>
                        <a:pt x="50578" y="90336"/>
                        <a:pt x="51634" y="90098"/>
                      </a:cubicBezTo>
                      <a:cubicBezTo>
                        <a:pt x="52271" y="89952"/>
                        <a:pt x="52797" y="89729"/>
                        <a:pt x="53569" y="89729"/>
                      </a:cubicBezTo>
                      <a:close/>
                      <a:moveTo>
                        <a:pt x="24382" y="89731"/>
                      </a:moveTo>
                      <a:cubicBezTo>
                        <a:pt x="24528" y="89731"/>
                        <a:pt x="24682" y="89739"/>
                        <a:pt x="24845" y="89757"/>
                      </a:cubicBezTo>
                      <a:cubicBezTo>
                        <a:pt x="25885" y="89876"/>
                        <a:pt x="26250" y="90733"/>
                        <a:pt x="26083" y="91360"/>
                      </a:cubicBezTo>
                      <a:cubicBezTo>
                        <a:pt x="25917" y="91979"/>
                        <a:pt x="25274" y="92043"/>
                        <a:pt x="24591" y="92392"/>
                      </a:cubicBezTo>
                      <a:cubicBezTo>
                        <a:pt x="23908" y="92741"/>
                        <a:pt x="23607" y="93083"/>
                        <a:pt x="23829" y="93614"/>
                      </a:cubicBezTo>
                      <a:cubicBezTo>
                        <a:pt x="24051" y="94146"/>
                        <a:pt x="24218" y="94622"/>
                        <a:pt x="23369" y="94845"/>
                      </a:cubicBezTo>
                      <a:cubicBezTo>
                        <a:pt x="23273" y="94870"/>
                        <a:pt x="23185" y="94882"/>
                        <a:pt x="23105" y="94882"/>
                      </a:cubicBezTo>
                      <a:cubicBezTo>
                        <a:pt x="22469" y="94882"/>
                        <a:pt x="22302" y="94135"/>
                        <a:pt x="22154" y="93670"/>
                      </a:cubicBezTo>
                      <a:cubicBezTo>
                        <a:pt x="21996" y="93154"/>
                        <a:pt x="20472" y="93035"/>
                        <a:pt x="20083" y="92717"/>
                      </a:cubicBezTo>
                      <a:cubicBezTo>
                        <a:pt x="19694" y="92392"/>
                        <a:pt x="20162" y="91638"/>
                        <a:pt x="20535" y="91043"/>
                      </a:cubicBezTo>
                      <a:cubicBezTo>
                        <a:pt x="20908" y="90447"/>
                        <a:pt x="21297" y="90344"/>
                        <a:pt x="22384" y="90106"/>
                      </a:cubicBezTo>
                      <a:cubicBezTo>
                        <a:pt x="23046" y="89952"/>
                        <a:pt x="23606" y="89731"/>
                        <a:pt x="24382" y="89731"/>
                      </a:cubicBezTo>
                      <a:close/>
                      <a:moveTo>
                        <a:pt x="11257" y="92423"/>
                      </a:moveTo>
                      <a:cubicBezTo>
                        <a:pt x="11348" y="92423"/>
                        <a:pt x="11441" y="92429"/>
                        <a:pt x="11534" y="92440"/>
                      </a:cubicBezTo>
                      <a:cubicBezTo>
                        <a:pt x="12336" y="92543"/>
                        <a:pt x="13510" y="93146"/>
                        <a:pt x="15026" y="93170"/>
                      </a:cubicBezTo>
                      <a:cubicBezTo>
                        <a:pt x="15055" y="93170"/>
                        <a:pt x="15084" y="93170"/>
                        <a:pt x="15113" y="93170"/>
                      </a:cubicBezTo>
                      <a:cubicBezTo>
                        <a:pt x="16313" y="93170"/>
                        <a:pt x="17663" y="92917"/>
                        <a:pt x="18656" y="92917"/>
                      </a:cubicBezTo>
                      <a:cubicBezTo>
                        <a:pt x="18902" y="92917"/>
                        <a:pt x="19126" y="92933"/>
                        <a:pt x="19321" y="92971"/>
                      </a:cubicBezTo>
                      <a:cubicBezTo>
                        <a:pt x="20329" y="93162"/>
                        <a:pt x="21440" y="93638"/>
                        <a:pt x="21773" y="94202"/>
                      </a:cubicBezTo>
                      <a:cubicBezTo>
                        <a:pt x="22115" y="94765"/>
                        <a:pt x="21876" y="96019"/>
                        <a:pt x="21241" y="96575"/>
                      </a:cubicBezTo>
                      <a:cubicBezTo>
                        <a:pt x="21170" y="96639"/>
                        <a:pt x="21178" y="96893"/>
                        <a:pt x="21194" y="97226"/>
                      </a:cubicBezTo>
                      <a:cubicBezTo>
                        <a:pt x="21194" y="97226"/>
                        <a:pt x="21051" y="97575"/>
                        <a:pt x="20456" y="97599"/>
                      </a:cubicBezTo>
                      <a:cubicBezTo>
                        <a:pt x="20137" y="97616"/>
                        <a:pt x="19596" y="97624"/>
                        <a:pt x="19018" y="97624"/>
                      </a:cubicBezTo>
                      <a:cubicBezTo>
                        <a:pt x="18518" y="97624"/>
                        <a:pt x="17989" y="97618"/>
                        <a:pt x="17551" y="97607"/>
                      </a:cubicBezTo>
                      <a:cubicBezTo>
                        <a:pt x="16952" y="97592"/>
                        <a:pt x="16483" y="97545"/>
                        <a:pt x="15958" y="97545"/>
                      </a:cubicBezTo>
                      <a:cubicBezTo>
                        <a:pt x="15655" y="97545"/>
                        <a:pt x="15332" y="97560"/>
                        <a:pt x="14955" y="97607"/>
                      </a:cubicBezTo>
                      <a:cubicBezTo>
                        <a:pt x="14345" y="97687"/>
                        <a:pt x="13902" y="97783"/>
                        <a:pt x="13562" y="97783"/>
                      </a:cubicBezTo>
                      <a:cubicBezTo>
                        <a:pt x="13327" y="97783"/>
                        <a:pt x="13142" y="97737"/>
                        <a:pt x="12986" y="97607"/>
                      </a:cubicBezTo>
                      <a:cubicBezTo>
                        <a:pt x="12613" y="97297"/>
                        <a:pt x="12709" y="96893"/>
                        <a:pt x="12066" y="96575"/>
                      </a:cubicBezTo>
                      <a:cubicBezTo>
                        <a:pt x="12066" y="96575"/>
                        <a:pt x="10907" y="96051"/>
                        <a:pt x="10113" y="95432"/>
                      </a:cubicBezTo>
                      <a:cubicBezTo>
                        <a:pt x="9319" y="94821"/>
                        <a:pt x="8391" y="94416"/>
                        <a:pt x="8803" y="94043"/>
                      </a:cubicBezTo>
                      <a:cubicBezTo>
                        <a:pt x="9224" y="93678"/>
                        <a:pt x="9637" y="93337"/>
                        <a:pt x="9804" y="93011"/>
                      </a:cubicBezTo>
                      <a:cubicBezTo>
                        <a:pt x="9951" y="92723"/>
                        <a:pt x="10563" y="92423"/>
                        <a:pt x="11257" y="92423"/>
                      </a:cubicBezTo>
                      <a:close/>
                      <a:moveTo>
                        <a:pt x="40800" y="92431"/>
                      </a:moveTo>
                      <a:cubicBezTo>
                        <a:pt x="40891" y="92431"/>
                        <a:pt x="40983" y="92437"/>
                        <a:pt x="41077" y="92448"/>
                      </a:cubicBezTo>
                      <a:cubicBezTo>
                        <a:pt x="41895" y="92551"/>
                        <a:pt x="43149" y="93154"/>
                        <a:pt x="44665" y="93178"/>
                      </a:cubicBezTo>
                      <a:cubicBezTo>
                        <a:pt x="44694" y="93178"/>
                        <a:pt x="44723" y="93178"/>
                        <a:pt x="44752" y="93178"/>
                      </a:cubicBezTo>
                      <a:cubicBezTo>
                        <a:pt x="45956" y="93178"/>
                        <a:pt x="47273" y="92925"/>
                        <a:pt x="48265" y="92925"/>
                      </a:cubicBezTo>
                      <a:cubicBezTo>
                        <a:pt x="48511" y="92925"/>
                        <a:pt x="48736" y="92941"/>
                        <a:pt x="48935" y="92979"/>
                      </a:cubicBezTo>
                      <a:cubicBezTo>
                        <a:pt x="49959" y="93170"/>
                        <a:pt x="51142" y="93646"/>
                        <a:pt x="51547" y="94210"/>
                      </a:cubicBezTo>
                      <a:cubicBezTo>
                        <a:pt x="51952" y="94773"/>
                        <a:pt x="51888" y="96027"/>
                        <a:pt x="51325" y="96583"/>
                      </a:cubicBezTo>
                      <a:cubicBezTo>
                        <a:pt x="51269" y="96639"/>
                        <a:pt x="51301" y="96900"/>
                        <a:pt x="51364" y="97234"/>
                      </a:cubicBezTo>
                      <a:cubicBezTo>
                        <a:pt x="51364" y="97234"/>
                        <a:pt x="51261" y="97575"/>
                        <a:pt x="50666" y="97607"/>
                      </a:cubicBezTo>
                      <a:cubicBezTo>
                        <a:pt x="50347" y="97624"/>
                        <a:pt x="49809" y="97632"/>
                        <a:pt x="49233" y="97632"/>
                      </a:cubicBezTo>
                      <a:cubicBezTo>
                        <a:pt x="48734" y="97632"/>
                        <a:pt x="48207" y="97626"/>
                        <a:pt x="47769" y="97615"/>
                      </a:cubicBezTo>
                      <a:cubicBezTo>
                        <a:pt x="47165" y="97600"/>
                        <a:pt x="46691" y="97553"/>
                        <a:pt x="46167" y="97553"/>
                      </a:cubicBezTo>
                      <a:cubicBezTo>
                        <a:pt x="45864" y="97553"/>
                        <a:pt x="45545" y="97568"/>
                        <a:pt x="45173" y="97615"/>
                      </a:cubicBezTo>
                      <a:cubicBezTo>
                        <a:pt x="44568" y="97690"/>
                        <a:pt x="44135" y="97789"/>
                        <a:pt x="43794" y="97789"/>
                      </a:cubicBezTo>
                      <a:cubicBezTo>
                        <a:pt x="43563" y="97789"/>
                        <a:pt x="43375" y="97743"/>
                        <a:pt x="43205" y="97615"/>
                      </a:cubicBezTo>
                      <a:cubicBezTo>
                        <a:pt x="42784" y="97297"/>
                        <a:pt x="42831" y="96900"/>
                        <a:pt x="42149" y="96583"/>
                      </a:cubicBezTo>
                      <a:cubicBezTo>
                        <a:pt x="42149" y="96583"/>
                        <a:pt x="40919" y="96051"/>
                        <a:pt x="40045" y="95440"/>
                      </a:cubicBezTo>
                      <a:cubicBezTo>
                        <a:pt x="39180" y="94829"/>
                        <a:pt x="38188" y="94416"/>
                        <a:pt x="38561" y="94051"/>
                      </a:cubicBezTo>
                      <a:cubicBezTo>
                        <a:pt x="38926" y="93694"/>
                        <a:pt x="39299" y="93345"/>
                        <a:pt x="39426" y="93019"/>
                      </a:cubicBezTo>
                      <a:cubicBezTo>
                        <a:pt x="39539" y="92731"/>
                        <a:pt x="40110" y="92431"/>
                        <a:pt x="40800" y="92431"/>
                      </a:cubicBezTo>
                      <a:close/>
                      <a:moveTo>
                        <a:pt x="24943" y="94774"/>
                      </a:moveTo>
                      <a:cubicBezTo>
                        <a:pt x="25295" y="94774"/>
                        <a:pt x="25565" y="94841"/>
                        <a:pt x="25686" y="94972"/>
                      </a:cubicBezTo>
                      <a:cubicBezTo>
                        <a:pt x="25964" y="95273"/>
                        <a:pt x="25829" y="96575"/>
                        <a:pt x="25829" y="96575"/>
                      </a:cubicBezTo>
                      <a:cubicBezTo>
                        <a:pt x="25829" y="97456"/>
                        <a:pt x="24742" y="97456"/>
                        <a:pt x="24464" y="97869"/>
                      </a:cubicBezTo>
                      <a:cubicBezTo>
                        <a:pt x="24409" y="97948"/>
                        <a:pt x="24353" y="98051"/>
                        <a:pt x="24289" y="98155"/>
                      </a:cubicBezTo>
                      <a:cubicBezTo>
                        <a:pt x="24240" y="98234"/>
                        <a:pt x="24056" y="98267"/>
                        <a:pt x="23806" y="98267"/>
                      </a:cubicBezTo>
                      <a:cubicBezTo>
                        <a:pt x="23335" y="98267"/>
                        <a:pt x="22632" y="98149"/>
                        <a:pt x="22170" y="98004"/>
                      </a:cubicBezTo>
                      <a:cubicBezTo>
                        <a:pt x="21464" y="97789"/>
                        <a:pt x="21440" y="97313"/>
                        <a:pt x="21821" y="96575"/>
                      </a:cubicBezTo>
                      <a:cubicBezTo>
                        <a:pt x="22091" y="95940"/>
                        <a:pt x="22591" y="95424"/>
                        <a:pt x="23226" y="95154"/>
                      </a:cubicBezTo>
                      <a:cubicBezTo>
                        <a:pt x="23835" y="94898"/>
                        <a:pt x="24464" y="94774"/>
                        <a:pt x="24943" y="94774"/>
                      </a:cubicBezTo>
                      <a:close/>
                      <a:moveTo>
                        <a:pt x="54791" y="94774"/>
                      </a:moveTo>
                      <a:cubicBezTo>
                        <a:pt x="55143" y="94774"/>
                        <a:pt x="55421" y="94841"/>
                        <a:pt x="55555" y="94972"/>
                      </a:cubicBezTo>
                      <a:cubicBezTo>
                        <a:pt x="55881" y="95273"/>
                        <a:pt x="55912" y="96575"/>
                        <a:pt x="55912" y="96575"/>
                      </a:cubicBezTo>
                      <a:cubicBezTo>
                        <a:pt x="56024" y="97456"/>
                        <a:pt x="54936" y="97456"/>
                        <a:pt x="54714" y="97869"/>
                      </a:cubicBezTo>
                      <a:cubicBezTo>
                        <a:pt x="54666" y="97948"/>
                        <a:pt x="54619" y="98051"/>
                        <a:pt x="54571" y="98155"/>
                      </a:cubicBezTo>
                      <a:cubicBezTo>
                        <a:pt x="54532" y="98237"/>
                        <a:pt x="54351" y="98271"/>
                        <a:pt x="54100" y="98271"/>
                      </a:cubicBezTo>
                      <a:cubicBezTo>
                        <a:pt x="53629" y="98271"/>
                        <a:pt x="52912" y="98152"/>
                        <a:pt x="52436" y="98012"/>
                      </a:cubicBezTo>
                      <a:cubicBezTo>
                        <a:pt x="51698" y="97789"/>
                        <a:pt x="51618" y="97313"/>
                        <a:pt x="51904" y="96575"/>
                      </a:cubicBezTo>
                      <a:cubicBezTo>
                        <a:pt x="52079" y="95940"/>
                        <a:pt x="52523" y="95424"/>
                        <a:pt x="53126" y="95154"/>
                      </a:cubicBezTo>
                      <a:cubicBezTo>
                        <a:pt x="53699" y="94898"/>
                        <a:pt x="54313" y="94774"/>
                        <a:pt x="54791" y="94774"/>
                      </a:cubicBezTo>
                      <a:close/>
                      <a:moveTo>
                        <a:pt x="7380" y="94119"/>
                      </a:moveTo>
                      <a:cubicBezTo>
                        <a:pt x="7507" y="94119"/>
                        <a:pt x="7772" y="94177"/>
                        <a:pt x="8137" y="94559"/>
                      </a:cubicBezTo>
                      <a:cubicBezTo>
                        <a:pt x="8653" y="95107"/>
                        <a:pt x="9288" y="95456"/>
                        <a:pt x="10129" y="95924"/>
                      </a:cubicBezTo>
                      <a:cubicBezTo>
                        <a:pt x="10573" y="96178"/>
                        <a:pt x="11034" y="96393"/>
                        <a:pt x="11518" y="96575"/>
                      </a:cubicBezTo>
                      <a:cubicBezTo>
                        <a:pt x="11518" y="96575"/>
                        <a:pt x="12518" y="96956"/>
                        <a:pt x="12328" y="97726"/>
                      </a:cubicBezTo>
                      <a:cubicBezTo>
                        <a:pt x="12134" y="98475"/>
                        <a:pt x="11257" y="98623"/>
                        <a:pt x="10317" y="98623"/>
                      </a:cubicBezTo>
                      <a:cubicBezTo>
                        <a:pt x="10291" y="98623"/>
                        <a:pt x="10266" y="98623"/>
                        <a:pt x="10240" y="98623"/>
                      </a:cubicBezTo>
                      <a:cubicBezTo>
                        <a:pt x="9280" y="98615"/>
                        <a:pt x="7978" y="98623"/>
                        <a:pt x="7716" y="98528"/>
                      </a:cubicBezTo>
                      <a:cubicBezTo>
                        <a:pt x="7369" y="98364"/>
                        <a:pt x="6917" y="98353"/>
                        <a:pt x="6795" y="98353"/>
                      </a:cubicBezTo>
                      <a:cubicBezTo>
                        <a:pt x="6775" y="98353"/>
                        <a:pt x="6763" y="98353"/>
                        <a:pt x="6763" y="98353"/>
                      </a:cubicBezTo>
                      <a:cubicBezTo>
                        <a:pt x="6763" y="98353"/>
                        <a:pt x="5438" y="98377"/>
                        <a:pt x="4517" y="98544"/>
                      </a:cubicBezTo>
                      <a:cubicBezTo>
                        <a:pt x="4517" y="98544"/>
                        <a:pt x="4506" y="98544"/>
                        <a:pt x="4486" y="98544"/>
                      </a:cubicBezTo>
                      <a:cubicBezTo>
                        <a:pt x="4357" y="98544"/>
                        <a:pt x="3874" y="98532"/>
                        <a:pt x="3874" y="98353"/>
                      </a:cubicBezTo>
                      <a:cubicBezTo>
                        <a:pt x="3874" y="98155"/>
                        <a:pt x="3993" y="97956"/>
                        <a:pt x="4295" y="97718"/>
                      </a:cubicBezTo>
                      <a:cubicBezTo>
                        <a:pt x="4597" y="97480"/>
                        <a:pt x="5001" y="96781"/>
                        <a:pt x="5105" y="96575"/>
                      </a:cubicBezTo>
                      <a:cubicBezTo>
                        <a:pt x="5105" y="96575"/>
                        <a:pt x="5549" y="95678"/>
                        <a:pt x="5700" y="94908"/>
                      </a:cubicBezTo>
                      <a:cubicBezTo>
                        <a:pt x="5874" y="94265"/>
                        <a:pt x="7295" y="94130"/>
                        <a:pt x="7295" y="94130"/>
                      </a:cubicBezTo>
                      <a:cubicBezTo>
                        <a:pt x="7295" y="94130"/>
                        <a:pt x="7324" y="94119"/>
                        <a:pt x="7380" y="94119"/>
                      </a:cubicBezTo>
                      <a:close/>
                      <a:moveTo>
                        <a:pt x="37152" y="94120"/>
                      </a:moveTo>
                      <a:cubicBezTo>
                        <a:pt x="37280" y="94120"/>
                        <a:pt x="37555" y="94178"/>
                        <a:pt x="37966" y="94567"/>
                      </a:cubicBezTo>
                      <a:cubicBezTo>
                        <a:pt x="38545" y="95115"/>
                        <a:pt x="39228" y="95464"/>
                        <a:pt x="40133" y="95932"/>
                      </a:cubicBezTo>
                      <a:cubicBezTo>
                        <a:pt x="40609" y="96186"/>
                        <a:pt x="41101" y="96400"/>
                        <a:pt x="41609" y="96583"/>
                      </a:cubicBezTo>
                      <a:cubicBezTo>
                        <a:pt x="41609" y="96583"/>
                        <a:pt x="42665" y="96964"/>
                        <a:pt x="42570" y="97734"/>
                      </a:cubicBezTo>
                      <a:cubicBezTo>
                        <a:pt x="42477" y="98483"/>
                        <a:pt x="41609" y="98631"/>
                        <a:pt x="40670" y="98631"/>
                      </a:cubicBezTo>
                      <a:cubicBezTo>
                        <a:pt x="40644" y="98631"/>
                        <a:pt x="40619" y="98631"/>
                        <a:pt x="40593" y="98631"/>
                      </a:cubicBezTo>
                      <a:cubicBezTo>
                        <a:pt x="39625" y="98623"/>
                        <a:pt x="38323" y="98631"/>
                        <a:pt x="38045" y="98536"/>
                      </a:cubicBezTo>
                      <a:lnTo>
                        <a:pt x="38053" y="98536"/>
                      </a:lnTo>
                      <a:cubicBezTo>
                        <a:pt x="37761" y="98423"/>
                        <a:pt x="37447" y="98360"/>
                        <a:pt x="37133" y="98360"/>
                      </a:cubicBezTo>
                      <a:cubicBezTo>
                        <a:pt x="37114" y="98360"/>
                        <a:pt x="37095" y="98361"/>
                        <a:pt x="37077" y="98361"/>
                      </a:cubicBezTo>
                      <a:cubicBezTo>
                        <a:pt x="37077" y="98361"/>
                        <a:pt x="35759" y="98385"/>
                        <a:pt x="34862" y="98551"/>
                      </a:cubicBezTo>
                      <a:cubicBezTo>
                        <a:pt x="34862" y="98551"/>
                        <a:pt x="34859" y="98552"/>
                        <a:pt x="34852" y="98552"/>
                      </a:cubicBezTo>
                      <a:cubicBezTo>
                        <a:pt x="34770" y="98552"/>
                        <a:pt x="34217" y="98545"/>
                        <a:pt x="34195" y="98361"/>
                      </a:cubicBezTo>
                      <a:cubicBezTo>
                        <a:pt x="34164" y="98163"/>
                        <a:pt x="34251" y="97964"/>
                        <a:pt x="34529" y="97726"/>
                      </a:cubicBezTo>
                      <a:cubicBezTo>
                        <a:pt x="34799" y="97480"/>
                        <a:pt x="35116" y="96789"/>
                        <a:pt x="35188" y="96583"/>
                      </a:cubicBezTo>
                      <a:cubicBezTo>
                        <a:pt x="35188" y="96583"/>
                        <a:pt x="35521" y="95686"/>
                        <a:pt x="35577" y="94916"/>
                      </a:cubicBezTo>
                      <a:cubicBezTo>
                        <a:pt x="35664" y="94273"/>
                        <a:pt x="37069" y="94130"/>
                        <a:pt x="37069" y="94130"/>
                      </a:cubicBezTo>
                      <a:cubicBezTo>
                        <a:pt x="37069" y="94130"/>
                        <a:pt x="37097" y="94120"/>
                        <a:pt x="37152" y="94120"/>
                      </a:cubicBezTo>
                      <a:close/>
                      <a:moveTo>
                        <a:pt x="26418" y="92021"/>
                      </a:moveTo>
                      <a:cubicBezTo>
                        <a:pt x="26817" y="92021"/>
                        <a:pt x="27231" y="92107"/>
                        <a:pt x="27631" y="92265"/>
                      </a:cubicBezTo>
                      <a:cubicBezTo>
                        <a:pt x="28742" y="92710"/>
                        <a:pt x="29044" y="92892"/>
                        <a:pt x="31179" y="93051"/>
                      </a:cubicBezTo>
                      <a:cubicBezTo>
                        <a:pt x="33306" y="93210"/>
                        <a:pt x="34616" y="93479"/>
                        <a:pt x="34918" y="94083"/>
                      </a:cubicBezTo>
                      <a:cubicBezTo>
                        <a:pt x="35219" y="94694"/>
                        <a:pt x="34894" y="96575"/>
                        <a:pt x="34894" y="96575"/>
                      </a:cubicBezTo>
                      <a:cubicBezTo>
                        <a:pt x="34775" y="97012"/>
                        <a:pt x="34569" y="97416"/>
                        <a:pt x="34283" y="97766"/>
                      </a:cubicBezTo>
                      <a:cubicBezTo>
                        <a:pt x="33822" y="98305"/>
                        <a:pt x="33076" y="98790"/>
                        <a:pt x="32417" y="99036"/>
                      </a:cubicBezTo>
                      <a:lnTo>
                        <a:pt x="32425" y="99036"/>
                      </a:lnTo>
                      <a:cubicBezTo>
                        <a:pt x="32243" y="99083"/>
                        <a:pt x="32068" y="99139"/>
                        <a:pt x="31902" y="99210"/>
                      </a:cubicBezTo>
                      <a:cubicBezTo>
                        <a:pt x="31306" y="99480"/>
                        <a:pt x="31330" y="99702"/>
                        <a:pt x="30576" y="99837"/>
                      </a:cubicBezTo>
                      <a:cubicBezTo>
                        <a:pt x="29840" y="99975"/>
                        <a:pt x="29274" y="100084"/>
                        <a:pt x="28771" y="100084"/>
                      </a:cubicBezTo>
                      <a:cubicBezTo>
                        <a:pt x="28753" y="100084"/>
                        <a:pt x="28736" y="100084"/>
                        <a:pt x="28719" y="100083"/>
                      </a:cubicBezTo>
                      <a:lnTo>
                        <a:pt x="28719" y="100091"/>
                      </a:lnTo>
                      <a:lnTo>
                        <a:pt x="28719" y="100091"/>
                      </a:lnTo>
                      <a:cubicBezTo>
                        <a:pt x="28691" y="100089"/>
                        <a:pt x="28668" y="100075"/>
                        <a:pt x="28639" y="100075"/>
                      </a:cubicBezTo>
                      <a:cubicBezTo>
                        <a:pt x="27472" y="99917"/>
                        <a:pt x="25607" y="100044"/>
                        <a:pt x="24964" y="99742"/>
                      </a:cubicBezTo>
                      <a:cubicBezTo>
                        <a:pt x="24329" y="99448"/>
                        <a:pt x="24043" y="98917"/>
                        <a:pt x="24821" y="98155"/>
                      </a:cubicBezTo>
                      <a:cubicBezTo>
                        <a:pt x="25599" y="97401"/>
                        <a:pt x="26377" y="97607"/>
                        <a:pt x="26306" y="96575"/>
                      </a:cubicBezTo>
                      <a:cubicBezTo>
                        <a:pt x="26306" y="96575"/>
                        <a:pt x="26210" y="95869"/>
                        <a:pt x="26369" y="95337"/>
                      </a:cubicBezTo>
                      <a:cubicBezTo>
                        <a:pt x="26520" y="94813"/>
                        <a:pt x="26250" y="94654"/>
                        <a:pt x="25813" y="94464"/>
                      </a:cubicBezTo>
                      <a:cubicBezTo>
                        <a:pt x="25377" y="94273"/>
                        <a:pt x="23948" y="93868"/>
                        <a:pt x="24631" y="92900"/>
                      </a:cubicBezTo>
                      <a:cubicBezTo>
                        <a:pt x="25066" y="92288"/>
                        <a:pt x="25717" y="92021"/>
                        <a:pt x="26418" y="92021"/>
                      </a:cubicBezTo>
                      <a:close/>
                      <a:moveTo>
                        <a:pt x="55909" y="92028"/>
                      </a:moveTo>
                      <a:cubicBezTo>
                        <a:pt x="56309" y="92028"/>
                        <a:pt x="56736" y="92115"/>
                        <a:pt x="57159" y="92273"/>
                      </a:cubicBezTo>
                      <a:cubicBezTo>
                        <a:pt x="58318" y="92710"/>
                        <a:pt x="58643" y="92892"/>
                        <a:pt x="60794" y="93059"/>
                      </a:cubicBezTo>
                      <a:cubicBezTo>
                        <a:pt x="62953" y="93218"/>
                        <a:pt x="64294" y="93487"/>
                        <a:pt x="64668" y="94091"/>
                      </a:cubicBezTo>
                      <a:cubicBezTo>
                        <a:pt x="65041" y="94702"/>
                        <a:pt x="64961" y="96575"/>
                        <a:pt x="64961" y="96575"/>
                      </a:cubicBezTo>
                      <a:lnTo>
                        <a:pt x="64961" y="96583"/>
                      </a:lnTo>
                      <a:cubicBezTo>
                        <a:pt x="64914" y="97012"/>
                        <a:pt x="64755" y="97424"/>
                        <a:pt x="64509" y="97774"/>
                      </a:cubicBezTo>
                      <a:cubicBezTo>
                        <a:pt x="64112" y="98313"/>
                        <a:pt x="63437" y="98798"/>
                        <a:pt x="62802" y="99044"/>
                      </a:cubicBezTo>
                      <a:lnTo>
                        <a:pt x="62810" y="99044"/>
                      </a:lnTo>
                      <a:cubicBezTo>
                        <a:pt x="62643" y="99091"/>
                        <a:pt x="62477" y="99147"/>
                        <a:pt x="62318" y="99218"/>
                      </a:cubicBezTo>
                      <a:cubicBezTo>
                        <a:pt x="61762" y="99488"/>
                        <a:pt x="61810" y="99710"/>
                        <a:pt x="61064" y="99845"/>
                      </a:cubicBezTo>
                      <a:cubicBezTo>
                        <a:pt x="60332" y="99987"/>
                        <a:pt x="59787" y="100097"/>
                        <a:pt x="59267" y="100099"/>
                      </a:cubicBezTo>
                      <a:lnTo>
                        <a:pt x="59267" y="100099"/>
                      </a:lnTo>
                      <a:cubicBezTo>
                        <a:pt x="59229" y="100099"/>
                        <a:pt x="59206" y="100083"/>
                        <a:pt x="59175" y="100075"/>
                      </a:cubicBezTo>
                      <a:cubicBezTo>
                        <a:pt x="57984" y="99925"/>
                        <a:pt x="56135" y="100052"/>
                        <a:pt x="55452" y="99750"/>
                      </a:cubicBezTo>
                      <a:cubicBezTo>
                        <a:pt x="54769" y="99456"/>
                        <a:pt x="54420" y="98917"/>
                        <a:pt x="55103" y="98163"/>
                      </a:cubicBezTo>
                      <a:cubicBezTo>
                        <a:pt x="55785" y="97408"/>
                        <a:pt x="56595" y="97615"/>
                        <a:pt x="56381" y="96583"/>
                      </a:cubicBezTo>
                      <a:cubicBezTo>
                        <a:pt x="56381" y="96583"/>
                        <a:pt x="56190" y="95877"/>
                        <a:pt x="56286" y="95345"/>
                      </a:cubicBezTo>
                      <a:cubicBezTo>
                        <a:pt x="56373" y="94813"/>
                        <a:pt x="56079" y="94654"/>
                        <a:pt x="55619" y="94472"/>
                      </a:cubicBezTo>
                      <a:cubicBezTo>
                        <a:pt x="55150" y="94281"/>
                        <a:pt x="53674" y="93876"/>
                        <a:pt x="54230" y="92908"/>
                      </a:cubicBezTo>
                      <a:cubicBezTo>
                        <a:pt x="54589" y="92296"/>
                        <a:pt x="55207" y="92028"/>
                        <a:pt x="55909" y="92028"/>
                      </a:cubicBezTo>
                      <a:close/>
                      <a:moveTo>
                        <a:pt x="17391" y="97724"/>
                      </a:moveTo>
                      <a:cubicBezTo>
                        <a:pt x="17479" y="97724"/>
                        <a:pt x="17567" y="97725"/>
                        <a:pt x="17654" y="97726"/>
                      </a:cubicBezTo>
                      <a:cubicBezTo>
                        <a:pt x="19749" y="97758"/>
                        <a:pt x="21122" y="97869"/>
                        <a:pt x="21607" y="98028"/>
                      </a:cubicBezTo>
                      <a:cubicBezTo>
                        <a:pt x="21988" y="98194"/>
                        <a:pt x="22559" y="98274"/>
                        <a:pt x="23019" y="98313"/>
                      </a:cubicBezTo>
                      <a:cubicBezTo>
                        <a:pt x="23742" y="98377"/>
                        <a:pt x="23853" y="98758"/>
                        <a:pt x="23861" y="98774"/>
                      </a:cubicBezTo>
                      <a:cubicBezTo>
                        <a:pt x="23599" y="99099"/>
                        <a:pt x="23258" y="99337"/>
                        <a:pt x="22869" y="99472"/>
                      </a:cubicBezTo>
                      <a:cubicBezTo>
                        <a:pt x="21900" y="99782"/>
                        <a:pt x="19662" y="99964"/>
                        <a:pt x="18567" y="100036"/>
                      </a:cubicBezTo>
                      <a:cubicBezTo>
                        <a:pt x="17479" y="100115"/>
                        <a:pt x="16527" y="100123"/>
                        <a:pt x="15280" y="100576"/>
                      </a:cubicBezTo>
                      <a:cubicBezTo>
                        <a:pt x="14034" y="101028"/>
                        <a:pt x="13741" y="101377"/>
                        <a:pt x="11859" y="101457"/>
                      </a:cubicBezTo>
                      <a:cubicBezTo>
                        <a:pt x="11579" y="101468"/>
                        <a:pt x="11319" y="101476"/>
                        <a:pt x="11078" y="101476"/>
                      </a:cubicBezTo>
                      <a:cubicBezTo>
                        <a:pt x="9703" y="101476"/>
                        <a:pt x="8951" y="101240"/>
                        <a:pt x="8573" y="100274"/>
                      </a:cubicBezTo>
                      <a:cubicBezTo>
                        <a:pt x="8462" y="99988"/>
                        <a:pt x="8367" y="99694"/>
                        <a:pt x="8287" y="99401"/>
                      </a:cubicBezTo>
                      <a:cubicBezTo>
                        <a:pt x="8287" y="99401"/>
                        <a:pt x="8240" y="98829"/>
                        <a:pt x="9280" y="98790"/>
                      </a:cubicBezTo>
                      <a:cubicBezTo>
                        <a:pt x="9474" y="98782"/>
                        <a:pt x="9668" y="98781"/>
                        <a:pt x="9861" y="98781"/>
                      </a:cubicBezTo>
                      <a:cubicBezTo>
                        <a:pt x="9971" y="98781"/>
                        <a:pt x="10081" y="98781"/>
                        <a:pt x="10191" y="98781"/>
                      </a:cubicBezTo>
                      <a:cubicBezTo>
                        <a:pt x="10917" y="98781"/>
                        <a:pt x="11621" y="98762"/>
                        <a:pt x="12272" y="98464"/>
                      </a:cubicBezTo>
                      <a:cubicBezTo>
                        <a:pt x="13147" y="98069"/>
                        <a:pt x="15363" y="97724"/>
                        <a:pt x="17391" y="97724"/>
                      </a:cubicBezTo>
                      <a:close/>
                      <a:moveTo>
                        <a:pt x="47620" y="97732"/>
                      </a:moveTo>
                      <a:cubicBezTo>
                        <a:pt x="47710" y="97732"/>
                        <a:pt x="47799" y="97733"/>
                        <a:pt x="47888" y="97734"/>
                      </a:cubicBezTo>
                      <a:cubicBezTo>
                        <a:pt x="49991" y="97766"/>
                        <a:pt x="51372" y="97877"/>
                        <a:pt x="51888" y="98028"/>
                      </a:cubicBezTo>
                      <a:cubicBezTo>
                        <a:pt x="52285" y="98202"/>
                        <a:pt x="52872" y="98282"/>
                        <a:pt x="53333" y="98321"/>
                      </a:cubicBezTo>
                      <a:cubicBezTo>
                        <a:pt x="54063" y="98385"/>
                        <a:pt x="54222" y="98766"/>
                        <a:pt x="54230" y="98782"/>
                      </a:cubicBezTo>
                      <a:cubicBezTo>
                        <a:pt x="54015" y="99107"/>
                        <a:pt x="53690" y="99345"/>
                        <a:pt x="53325" y="99472"/>
                      </a:cubicBezTo>
                      <a:cubicBezTo>
                        <a:pt x="52396" y="99782"/>
                        <a:pt x="50182" y="99964"/>
                        <a:pt x="49094" y="100044"/>
                      </a:cubicBezTo>
                      <a:cubicBezTo>
                        <a:pt x="48015" y="100123"/>
                        <a:pt x="47062" y="100123"/>
                        <a:pt x="45879" y="100576"/>
                      </a:cubicBezTo>
                      <a:cubicBezTo>
                        <a:pt x="44697" y="101036"/>
                        <a:pt x="44443" y="101385"/>
                        <a:pt x="42570" y="101465"/>
                      </a:cubicBezTo>
                      <a:cubicBezTo>
                        <a:pt x="42291" y="101476"/>
                        <a:pt x="42033" y="101484"/>
                        <a:pt x="41792" y="101484"/>
                      </a:cubicBezTo>
                      <a:cubicBezTo>
                        <a:pt x="40420" y="101484"/>
                        <a:pt x="39634" y="101248"/>
                        <a:pt x="39141" y="100282"/>
                      </a:cubicBezTo>
                      <a:cubicBezTo>
                        <a:pt x="38990" y="99996"/>
                        <a:pt x="38855" y="99702"/>
                        <a:pt x="38744" y="99409"/>
                      </a:cubicBezTo>
                      <a:cubicBezTo>
                        <a:pt x="38744" y="99409"/>
                        <a:pt x="38617" y="98837"/>
                        <a:pt x="39656" y="98798"/>
                      </a:cubicBezTo>
                      <a:cubicBezTo>
                        <a:pt x="40696" y="98758"/>
                        <a:pt x="41736" y="98885"/>
                        <a:pt x="42601" y="98472"/>
                      </a:cubicBezTo>
                      <a:cubicBezTo>
                        <a:pt x="43430" y="98069"/>
                        <a:pt x="45598" y="97732"/>
                        <a:pt x="47620" y="97732"/>
                      </a:cubicBezTo>
                      <a:close/>
                      <a:moveTo>
                        <a:pt x="24096" y="99404"/>
                      </a:moveTo>
                      <a:cubicBezTo>
                        <a:pt x="24374" y="99404"/>
                        <a:pt x="24188" y="99560"/>
                        <a:pt x="24250" y="99996"/>
                      </a:cubicBezTo>
                      <a:cubicBezTo>
                        <a:pt x="24337" y="100560"/>
                        <a:pt x="24194" y="101076"/>
                        <a:pt x="23647" y="101925"/>
                      </a:cubicBezTo>
                      <a:lnTo>
                        <a:pt x="23647" y="101917"/>
                      </a:lnTo>
                      <a:cubicBezTo>
                        <a:pt x="23099" y="102766"/>
                        <a:pt x="22130" y="103457"/>
                        <a:pt x="21146" y="103989"/>
                      </a:cubicBezTo>
                      <a:cubicBezTo>
                        <a:pt x="20162" y="104528"/>
                        <a:pt x="20726" y="105052"/>
                        <a:pt x="20233" y="105314"/>
                      </a:cubicBezTo>
                      <a:cubicBezTo>
                        <a:pt x="20164" y="105352"/>
                        <a:pt x="20098" y="105368"/>
                        <a:pt x="20037" y="105368"/>
                      </a:cubicBezTo>
                      <a:cubicBezTo>
                        <a:pt x="19667" y="105368"/>
                        <a:pt x="19430" y="104774"/>
                        <a:pt x="19281" y="104489"/>
                      </a:cubicBezTo>
                      <a:cubicBezTo>
                        <a:pt x="19114" y="104155"/>
                        <a:pt x="19043" y="103743"/>
                        <a:pt x="19027" y="103219"/>
                      </a:cubicBezTo>
                      <a:cubicBezTo>
                        <a:pt x="19011" y="102695"/>
                        <a:pt x="18940" y="102592"/>
                        <a:pt x="18813" y="101552"/>
                      </a:cubicBezTo>
                      <a:cubicBezTo>
                        <a:pt x="18678" y="100512"/>
                        <a:pt x="18860" y="100425"/>
                        <a:pt x="19813" y="100139"/>
                      </a:cubicBezTo>
                      <a:cubicBezTo>
                        <a:pt x="20162" y="100036"/>
                        <a:pt x="20710" y="100075"/>
                        <a:pt x="21273" y="99941"/>
                      </a:cubicBezTo>
                      <a:cubicBezTo>
                        <a:pt x="21837" y="99806"/>
                        <a:pt x="22932" y="99552"/>
                        <a:pt x="23718" y="99440"/>
                      </a:cubicBezTo>
                      <a:cubicBezTo>
                        <a:pt x="23895" y="99417"/>
                        <a:pt x="24015" y="99404"/>
                        <a:pt x="24096" y="99404"/>
                      </a:cubicBezTo>
                      <a:close/>
                      <a:moveTo>
                        <a:pt x="54554" y="99417"/>
                      </a:moveTo>
                      <a:cubicBezTo>
                        <a:pt x="54825" y="99417"/>
                        <a:pt x="54655" y="99576"/>
                        <a:pt x="54777" y="100004"/>
                      </a:cubicBezTo>
                      <a:cubicBezTo>
                        <a:pt x="54928" y="100568"/>
                        <a:pt x="54857" y="101076"/>
                        <a:pt x="54420" y="101925"/>
                      </a:cubicBezTo>
                      <a:lnTo>
                        <a:pt x="54420" y="101933"/>
                      </a:lnTo>
                      <a:cubicBezTo>
                        <a:pt x="53984" y="102782"/>
                        <a:pt x="53103" y="103465"/>
                        <a:pt x="52190" y="104005"/>
                      </a:cubicBezTo>
                      <a:cubicBezTo>
                        <a:pt x="51269" y="104536"/>
                        <a:pt x="51904" y="105060"/>
                        <a:pt x="51452" y="105322"/>
                      </a:cubicBezTo>
                      <a:cubicBezTo>
                        <a:pt x="51386" y="105360"/>
                        <a:pt x="51322" y="105377"/>
                        <a:pt x="51259" y="105377"/>
                      </a:cubicBezTo>
                      <a:cubicBezTo>
                        <a:pt x="50888" y="105377"/>
                        <a:pt x="50571" y="104789"/>
                        <a:pt x="50388" y="104497"/>
                      </a:cubicBezTo>
                      <a:cubicBezTo>
                        <a:pt x="50174" y="104163"/>
                        <a:pt x="50055" y="103758"/>
                        <a:pt x="49975" y="103227"/>
                      </a:cubicBezTo>
                      <a:cubicBezTo>
                        <a:pt x="49888" y="102703"/>
                        <a:pt x="49801" y="102600"/>
                        <a:pt x="49539" y="101560"/>
                      </a:cubicBezTo>
                      <a:cubicBezTo>
                        <a:pt x="49269" y="100520"/>
                        <a:pt x="49443" y="100441"/>
                        <a:pt x="50356" y="100155"/>
                      </a:cubicBezTo>
                      <a:cubicBezTo>
                        <a:pt x="50690" y="100052"/>
                        <a:pt x="51245" y="100083"/>
                        <a:pt x="51793" y="99948"/>
                      </a:cubicBezTo>
                      <a:cubicBezTo>
                        <a:pt x="52341" y="99814"/>
                        <a:pt x="53404" y="99560"/>
                        <a:pt x="54174" y="99456"/>
                      </a:cubicBezTo>
                      <a:cubicBezTo>
                        <a:pt x="54353" y="99431"/>
                        <a:pt x="54473" y="99417"/>
                        <a:pt x="54554" y="99417"/>
                      </a:cubicBezTo>
                      <a:close/>
                      <a:moveTo>
                        <a:pt x="36904" y="98541"/>
                      </a:moveTo>
                      <a:cubicBezTo>
                        <a:pt x="36963" y="98541"/>
                        <a:pt x="37020" y="98542"/>
                        <a:pt x="37077" y="98544"/>
                      </a:cubicBezTo>
                      <a:cubicBezTo>
                        <a:pt x="37077" y="98544"/>
                        <a:pt x="38132" y="98623"/>
                        <a:pt x="38275" y="99226"/>
                      </a:cubicBezTo>
                      <a:cubicBezTo>
                        <a:pt x="38426" y="99829"/>
                        <a:pt x="38490" y="100853"/>
                        <a:pt x="39442" y="101592"/>
                      </a:cubicBezTo>
                      <a:cubicBezTo>
                        <a:pt x="40395" y="102338"/>
                        <a:pt x="41355" y="102449"/>
                        <a:pt x="41546" y="103441"/>
                      </a:cubicBezTo>
                      <a:cubicBezTo>
                        <a:pt x="41744" y="104433"/>
                        <a:pt x="41585" y="105425"/>
                        <a:pt x="40006" y="105465"/>
                      </a:cubicBezTo>
                      <a:cubicBezTo>
                        <a:pt x="39916" y="105466"/>
                        <a:pt x="39827" y="105467"/>
                        <a:pt x="39737" y="105467"/>
                      </a:cubicBezTo>
                      <a:cubicBezTo>
                        <a:pt x="38844" y="105467"/>
                        <a:pt x="37957" y="105395"/>
                        <a:pt x="37077" y="105251"/>
                      </a:cubicBezTo>
                      <a:cubicBezTo>
                        <a:pt x="37077" y="105251"/>
                        <a:pt x="35521" y="105092"/>
                        <a:pt x="34497" y="104846"/>
                      </a:cubicBezTo>
                      <a:cubicBezTo>
                        <a:pt x="33465" y="104600"/>
                        <a:pt x="33052" y="104211"/>
                        <a:pt x="33052" y="104211"/>
                      </a:cubicBezTo>
                      <a:lnTo>
                        <a:pt x="33013" y="104179"/>
                      </a:lnTo>
                      <a:cubicBezTo>
                        <a:pt x="32203" y="103631"/>
                        <a:pt x="31640" y="103036"/>
                        <a:pt x="30782" y="102544"/>
                      </a:cubicBezTo>
                      <a:cubicBezTo>
                        <a:pt x="29925" y="102044"/>
                        <a:pt x="30084" y="101782"/>
                        <a:pt x="30266" y="101306"/>
                      </a:cubicBezTo>
                      <a:cubicBezTo>
                        <a:pt x="30314" y="101187"/>
                        <a:pt x="30306" y="101052"/>
                        <a:pt x="30258" y="100941"/>
                      </a:cubicBezTo>
                      <a:cubicBezTo>
                        <a:pt x="30243" y="100703"/>
                        <a:pt x="30338" y="100274"/>
                        <a:pt x="31084" y="99845"/>
                      </a:cubicBezTo>
                      <a:cubicBezTo>
                        <a:pt x="32144" y="99230"/>
                        <a:pt x="35110" y="98541"/>
                        <a:pt x="36904" y="98541"/>
                      </a:cubicBezTo>
                      <a:close/>
                      <a:moveTo>
                        <a:pt x="5025" y="0"/>
                      </a:moveTo>
                      <a:cubicBezTo>
                        <a:pt x="4858" y="222"/>
                        <a:pt x="4358" y="262"/>
                        <a:pt x="3827" y="262"/>
                      </a:cubicBezTo>
                      <a:cubicBezTo>
                        <a:pt x="3263" y="262"/>
                        <a:pt x="2509" y="262"/>
                        <a:pt x="2350" y="230"/>
                      </a:cubicBezTo>
                      <a:cubicBezTo>
                        <a:pt x="2168" y="183"/>
                        <a:pt x="1985" y="167"/>
                        <a:pt x="1803" y="167"/>
                      </a:cubicBezTo>
                      <a:cubicBezTo>
                        <a:pt x="1803" y="167"/>
                        <a:pt x="1033" y="175"/>
                        <a:pt x="493" y="230"/>
                      </a:cubicBezTo>
                      <a:lnTo>
                        <a:pt x="469" y="230"/>
                      </a:lnTo>
                      <a:lnTo>
                        <a:pt x="469" y="302"/>
                      </a:lnTo>
                      <a:cubicBezTo>
                        <a:pt x="906" y="254"/>
                        <a:pt x="1342" y="230"/>
                        <a:pt x="1787" y="230"/>
                      </a:cubicBezTo>
                      <a:cubicBezTo>
                        <a:pt x="1787" y="230"/>
                        <a:pt x="2390" y="254"/>
                        <a:pt x="2422" y="460"/>
                      </a:cubicBezTo>
                      <a:cubicBezTo>
                        <a:pt x="2453" y="667"/>
                        <a:pt x="2398" y="1008"/>
                        <a:pt x="2882" y="1254"/>
                      </a:cubicBezTo>
                      <a:cubicBezTo>
                        <a:pt x="3374" y="1500"/>
                        <a:pt x="3914" y="1540"/>
                        <a:pt x="3938" y="1873"/>
                      </a:cubicBezTo>
                      <a:cubicBezTo>
                        <a:pt x="3962" y="2207"/>
                        <a:pt x="3779" y="2532"/>
                        <a:pt x="2866" y="2548"/>
                      </a:cubicBezTo>
                      <a:cubicBezTo>
                        <a:pt x="2311" y="2548"/>
                        <a:pt x="1755" y="2524"/>
                        <a:pt x="1207" y="2476"/>
                      </a:cubicBezTo>
                      <a:cubicBezTo>
                        <a:pt x="1207" y="2476"/>
                        <a:pt x="866" y="2453"/>
                        <a:pt x="469" y="2421"/>
                      </a:cubicBezTo>
                      <a:lnTo>
                        <a:pt x="469" y="2484"/>
                      </a:lnTo>
                      <a:cubicBezTo>
                        <a:pt x="548" y="2484"/>
                        <a:pt x="620" y="2484"/>
                        <a:pt x="675" y="2492"/>
                      </a:cubicBezTo>
                      <a:cubicBezTo>
                        <a:pt x="850" y="2492"/>
                        <a:pt x="1017" y="2508"/>
                        <a:pt x="1183" y="2548"/>
                      </a:cubicBezTo>
                      <a:cubicBezTo>
                        <a:pt x="1398" y="2635"/>
                        <a:pt x="1596" y="2762"/>
                        <a:pt x="1763" y="2921"/>
                      </a:cubicBezTo>
                      <a:cubicBezTo>
                        <a:pt x="2017" y="3183"/>
                        <a:pt x="2430" y="3294"/>
                        <a:pt x="2668" y="3429"/>
                      </a:cubicBezTo>
                      <a:cubicBezTo>
                        <a:pt x="2906" y="3564"/>
                        <a:pt x="2922" y="3969"/>
                        <a:pt x="2557" y="4215"/>
                      </a:cubicBezTo>
                      <a:cubicBezTo>
                        <a:pt x="2199" y="4453"/>
                        <a:pt x="1922" y="4437"/>
                        <a:pt x="1739" y="4628"/>
                      </a:cubicBezTo>
                      <a:cubicBezTo>
                        <a:pt x="1556" y="4818"/>
                        <a:pt x="1390" y="4993"/>
                        <a:pt x="1104" y="5048"/>
                      </a:cubicBezTo>
                      <a:cubicBezTo>
                        <a:pt x="914" y="5080"/>
                        <a:pt x="723" y="5096"/>
                        <a:pt x="525" y="5096"/>
                      </a:cubicBezTo>
                      <a:lnTo>
                        <a:pt x="469" y="5096"/>
                      </a:lnTo>
                      <a:lnTo>
                        <a:pt x="469" y="5239"/>
                      </a:lnTo>
                      <a:lnTo>
                        <a:pt x="493" y="5239"/>
                      </a:lnTo>
                      <a:cubicBezTo>
                        <a:pt x="493" y="5239"/>
                        <a:pt x="512" y="5234"/>
                        <a:pt x="546" y="5234"/>
                      </a:cubicBezTo>
                      <a:cubicBezTo>
                        <a:pt x="625" y="5234"/>
                        <a:pt x="784" y="5257"/>
                        <a:pt x="993" y="5405"/>
                      </a:cubicBezTo>
                      <a:cubicBezTo>
                        <a:pt x="1302" y="5612"/>
                        <a:pt x="1683" y="5739"/>
                        <a:pt x="2191" y="5913"/>
                      </a:cubicBezTo>
                      <a:cubicBezTo>
                        <a:pt x="2469" y="6017"/>
                        <a:pt x="2747" y="6096"/>
                        <a:pt x="3033" y="6159"/>
                      </a:cubicBezTo>
                      <a:cubicBezTo>
                        <a:pt x="3033" y="6159"/>
                        <a:pt x="3636" y="6302"/>
                        <a:pt x="3501" y="6588"/>
                      </a:cubicBezTo>
                      <a:cubicBezTo>
                        <a:pt x="3366" y="6882"/>
                        <a:pt x="2795" y="6929"/>
                        <a:pt x="2207" y="6929"/>
                      </a:cubicBezTo>
                      <a:cubicBezTo>
                        <a:pt x="1620" y="6921"/>
                        <a:pt x="818" y="6929"/>
                        <a:pt x="660" y="6890"/>
                      </a:cubicBezTo>
                      <a:cubicBezTo>
                        <a:pt x="604" y="6874"/>
                        <a:pt x="540" y="6858"/>
                        <a:pt x="469" y="6850"/>
                      </a:cubicBezTo>
                      <a:lnTo>
                        <a:pt x="469" y="6953"/>
                      </a:lnTo>
                      <a:cubicBezTo>
                        <a:pt x="604" y="6993"/>
                        <a:pt x="715" y="7056"/>
                        <a:pt x="731" y="7144"/>
                      </a:cubicBezTo>
                      <a:cubicBezTo>
                        <a:pt x="763" y="7366"/>
                        <a:pt x="699" y="7747"/>
                        <a:pt x="1207" y="8017"/>
                      </a:cubicBezTo>
                      <a:cubicBezTo>
                        <a:pt x="1715" y="8295"/>
                        <a:pt x="2287" y="8334"/>
                        <a:pt x="2303" y="8699"/>
                      </a:cubicBezTo>
                      <a:cubicBezTo>
                        <a:pt x="2311" y="9065"/>
                        <a:pt x="2128" y="9430"/>
                        <a:pt x="1175" y="9446"/>
                      </a:cubicBezTo>
                      <a:cubicBezTo>
                        <a:pt x="921" y="9446"/>
                        <a:pt x="683" y="9446"/>
                        <a:pt x="469" y="9438"/>
                      </a:cubicBezTo>
                      <a:lnTo>
                        <a:pt x="469" y="9842"/>
                      </a:lnTo>
                      <a:cubicBezTo>
                        <a:pt x="509" y="9723"/>
                        <a:pt x="810" y="9660"/>
                        <a:pt x="1223" y="9581"/>
                      </a:cubicBezTo>
                      <a:cubicBezTo>
                        <a:pt x="1850" y="9469"/>
                        <a:pt x="2223" y="9422"/>
                        <a:pt x="2374" y="9184"/>
                      </a:cubicBezTo>
                      <a:cubicBezTo>
                        <a:pt x="2517" y="8961"/>
                        <a:pt x="2541" y="8692"/>
                        <a:pt x="2445" y="8445"/>
                      </a:cubicBezTo>
                      <a:cubicBezTo>
                        <a:pt x="2358" y="8231"/>
                        <a:pt x="2612" y="8144"/>
                        <a:pt x="3065" y="8088"/>
                      </a:cubicBezTo>
                      <a:cubicBezTo>
                        <a:pt x="3239" y="8072"/>
                        <a:pt x="3517" y="8072"/>
                        <a:pt x="3819" y="8057"/>
                      </a:cubicBezTo>
                      <a:cubicBezTo>
                        <a:pt x="4128" y="8033"/>
                        <a:pt x="4589" y="7898"/>
                        <a:pt x="5454" y="7779"/>
                      </a:cubicBezTo>
                      <a:cubicBezTo>
                        <a:pt x="5893" y="7714"/>
                        <a:pt x="6179" y="7680"/>
                        <a:pt x="6400" y="7680"/>
                      </a:cubicBezTo>
                      <a:cubicBezTo>
                        <a:pt x="6615" y="7680"/>
                        <a:pt x="6770" y="7712"/>
                        <a:pt x="6946" y="7779"/>
                      </a:cubicBezTo>
                      <a:cubicBezTo>
                        <a:pt x="7303" y="7906"/>
                        <a:pt x="7144" y="8318"/>
                        <a:pt x="7033" y="8509"/>
                      </a:cubicBezTo>
                      <a:cubicBezTo>
                        <a:pt x="6930" y="8699"/>
                        <a:pt x="7192" y="8731"/>
                        <a:pt x="7256" y="8938"/>
                      </a:cubicBezTo>
                      <a:cubicBezTo>
                        <a:pt x="7319" y="9144"/>
                        <a:pt x="7438" y="9461"/>
                        <a:pt x="7772" y="9573"/>
                      </a:cubicBezTo>
                      <a:cubicBezTo>
                        <a:pt x="8105" y="9684"/>
                        <a:pt x="8597" y="9969"/>
                        <a:pt x="8684" y="10208"/>
                      </a:cubicBezTo>
                      <a:cubicBezTo>
                        <a:pt x="8772" y="10454"/>
                        <a:pt x="8327" y="10708"/>
                        <a:pt x="7510" y="10819"/>
                      </a:cubicBezTo>
                      <a:cubicBezTo>
                        <a:pt x="7307" y="10846"/>
                        <a:pt x="7096" y="10859"/>
                        <a:pt x="6877" y="10859"/>
                      </a:cubicBezTo>
                      <a:cubicBezTo>
                        <a:pt x="6215" y="10859"/>
                        <a:pt x="5492" y="10744"/>
                        <a:pt x="4787" y="10589"/>
                      </a:cubicBezTo>
                      <a:cubicBezTo>
                        <a:pt x="4025" y="10419"/>
                        <a:pt x="3707" y="10367"/>
                        <a:pt x="3122" y="10367"/>
                      </a:cubicBezTo>
                      <a:cubicBezTo>
                        <a:pt x="2994" y="10367"/>
                        <a:pt x="2853" y="10370"/>
                        <a:pt x="2692" y="10374"/>
                      </a:cubicBezTo>
                      <a:cubicBezTo>
                        <a:pt x="2522" y="10379"/>
                        <a:pt x="2359" y="10382"/>
                        <a:pt x="2204" y="10382"/>
                      </a:cubicBezTo>
                      <a:cubicBezTo>
                        <a:pt x="1545" y="10382"/>
                        <a:pt x="1019" y="10326"/>
                        <a:pt x="660" y="10089"/>
                      </a:cubicBezTo>
                      <a:cubicBezTo>
                        <a:pt x="580" y="10049"/>
                        <a:pt x="509" y="9977"/>
                        <a:pt x="469" y="9898"/>
                      </a:cubicBezTo>
                      <a:lnTo>
                        <a:pt x="469" y="10184"/>
                      </a:lnTo>
                      <a:cubicBezTo>
                        <a:pt x="644" y="10271"/>
                        <a:pt x="818" y="10343"/>
                        <a:pt x="945" y="10414"/>
                      </a:cubicBezTo>
                      <a:cubicBezTo>
                        <a:pt x="1199" y="10565"/>
                        <a:pt x="1215" y="11009"/>
                        <a:pt x="826" y="11279"/>
                      </a:cubicBezTo>
                      <a:cubicBezTo>
                        <a:pt x="715" y="11359"/>
                        <a:pt x="596" y="11422"/>
                        <a:pt x="469" y="11470"/>
                      </a:cubicBezTo>
                      <a:lnTo>
                        <a:pt x="469" y="11835"/>
                      </a:lnTo>
                      <a:cubicBezTo>
                        <a:pt x="715" y="11744"/>
                        <a:pt x="976" y="11701"/>
                        <a:pt x="1236" y="11701"/>
                      </a:cubicBezTo>
                      <a:cubicBezTo>
                        <a:pt x="1296" y="11701"/>
                        <a:pt x="1355" y="11703"/>
                        <a:pt x="1414" y="11708"/>
                      </a:cubicBezTo>
                      <a:cubicBezTo>
                        <a:pt x="1930" y="11747"/>
                        <a:pt x="2668" y="12009"/>
                        <a:pt x="3652" y="12009"/>
                      </a:cubicBezTo>
                      <a:cubicBezTo>
                        <a:pt x="3675" y="12010"/>
                        <a:pt x="3698" y="12010"/>
                        <a:pt x="3721" y="12010"/>
                      </a:cubicBezTo>
                      <a:cubicBezTo>
                        <a:pt x="4498" y="12010"/>
                        <a:pt x="5373" y="11909"/>
                        <a:pt x="6008" y="11909"/>
                      </a:cubicBezTo>
                      <a:cubicBezTo>
                        <a:pt x="6165" y="11909"/>
                        <a:pt x="6307" y="11915"/>
                        <a:pt x="6430" y="11930"/>
                      </a:cubicBezTo>
                      <a:cubicBezTo>
                        <a:pt x="7065" y="12009"/>
                        <a:pt x="7779" y="12208"/>
                        <a:pt x="7970" y="12446"/>
                      </a:cubicBezTo>
                      <a:cubicBezTo>
                        <a:pt x="8168" y="12684"/>
                        <a:pt x="7970" y="13200"/>
                        <a:pt x="7533" y="13430"/>
                      </a:cubicBezTo>
                      <a:cubicBezTo>
                        <a:pt x="7486" y="13454"/>
                        <a:pt x="7486" y="13565"/>
                        <a:pt x="7478" y="13700"/>
                      </a:cubicBezTo>
                      <a:cubicBezTo>
                        <a:pt x="7478" y="13700"/>
                        <a:pt x="7375" y="13843"/>
                        <a:pt x="6994" y="13859"/>
                      </a:cubicBezTo>
                      <a:cubicBezTo>
                        <a:pt x="6799" y="13863"/>
                        <a:pt x="6484" y="13865"/>
                        <a:pt x="6141" y="13865"/>
                      </a:cubicBezTo>
                      <a:cubicBezTo>
                        <a:pt x="5799" y="13865"/>
                        <a:pt x="5430" y="13863"/>
                        <a:pt x="5128" y="13859"/>
                      </a:cubicBezTo>
                      <a:cubicBezTo>
                        <a:pt x="4752" y="13849"/>
                        <a:pt x="4462" y="13830"/>
                        <a:pt x="4138" y="13830"/>
                      </a:cubicBezTo>
                      <a:cubicBezTo>
                        <a:pt x="3936" y="13830"/>
                        <a:pt x="3720" y="13837"/>
                        <a:pt x="3461" y="13859"/>
                      </a:cubicBezTo>
                      <a:cubicBezTo>
                        <a:pt x="3057" y="13887"/>
                        <a:pt x="2766" y="13927"/>
                        <a:pt x="2549" y="13927"/>
                      </a:cubicBezTo>
                      <a:cubicBezTo>
                        <a:pt x="2404" y="13927"/>
                        <a:pt x="2291" y="13910"/>
                        <a:pt x="2199" y="13859"/>
                      </a:cubicBezTo>
                      <a:cubicBezTo>
                        <a:pt x="1961" y="13724"/>
                        <a:pt x="2041" y="13557"/>
                        <a:pt x="1636" y="13430"/>
                      </a:cubicBezTo>
                      <a:cubicBezTo>
                        <a:pt x="1231" y="13311"/>
                        <a:pt x="842" y="13160"/>
                        <a:pt x="461" y="12986"/>
                      </a:cubicBezTo>
                      <a:lnTo>
                        <a:pt x="461" y="13176"/>
                      </a:lnTo>
                      <a:cubicBezTo>
                        <a:pt x="731" y="13279"/>
                        <a:pt x="1009" y="13359"/>
                        <a:pt x="1287" y="13430"/>
                      </a:cubicBezTo>
                      <a:cubicBezTo>
                        <a:pt x="1287" y="13430"/>
                        <a:pt x="1922" y="13581"/>
                        <a:pt x="1779" y="13906"/>
                      </a:cubicBezTo>
                      <a:cubicBezTo>
                        <a:pt x="1628" y="14224"/>
                        <a:pt x="1064" y="14272"/>
                        <a:pt x="461" y="14272"/>
                      </a:cubicBezTo>
                      <a:lnTo>
                        <a:pt x="461" y="14335"/>
                      </a:lnTo>
                      <a:cubicBezTo>
                        <a:pt x="515" y="14337"/>
                        <a:pt x="568" y="14338"/>
                        <a:pt x="621" y="14338"/>
                      </a:cubicBezTo>
                      <a:cubicBezTo>
                        <a:pt x="988" y="14338"/>
                        <a:pt x="1354" y="14291"/>
                        <a:pt x="1707" y="14208"/>
                      </a:cubicBezTo>
                      <a:cubicBezTo>
                        <a:pt x="2272" y="14042"/>
                        <a:pt x="3688" y="13905"/>
                        <a:pt x="4984" y="13905"/>
                      </a:cubicBezTo>
                      <a:cubicBezTo>
                        <a:pt x="5054" y="13905"/>
                        <a:pt x="5123" y="13906"/>
                        <a:pt x="5192" y="13906"/>
                      </a:cubicBezTo>
                      <a:cubicBezTo>
                        <a:pt x="6533" y="13914"/>
                        <a:pt x="7406" y="13962"/>
                        <a:pt x="7716" y="14025"/>
                      </a:cubicBezTo>
                      <a:cubicBezTo>
                        <a:pt x="8010" y="14097"/>
                        <a:pt x="8311" y="14137"/>
                        <a:pt x="8613" y="14145"/>
                      </a:cubicBezTo>
                      <a:cubicBezTo>
                        <a:pt x="9073" y="14168"/>
                        <a:pt x="9129" y="14327"/>
                        <a:pt x="9129" y="14335"/>
                      </a:cubicBezTo>
                      <a:cubicBezTo>
                        <a:pt x="8930" y="14478"/>
                        <a:pt x="8708" y="14573"/>
                        <a:pt x="8462" y="14621"/>
                      </a:cubicBezTo>
                      <a:cubicBezTo>
                        <a:pt x="7835" y="14748"/>
                        <a:pt x="6398" y="14819"/>
                        <a:pt x="5684" y="14851"/>
                      </a:cubicBezTo>
                      <a:cubicBezTo>
                        <a:pt x="4978" y="14891"/>
                        <a:pt x="4382" y="14883"/>
                        <a:pt x="3573" y="15073"/>
                      </a:cubicBezTo>
                      <a:cubicBezTo>
                        <a:pt x="2763" y="15256"/>
                        <a:pt x="2557" y="15399"/>
                        <a:pt x="1358" y="15430"/>
                      </a:cubicBezTo>
                      <a:cubicBezTo>
                        <a:pt x="1183" y="15434"/>
                        <a:pt x="1023" y="15436"/>
                        <a:pt x="874" y="15436"/>
                      </a:cubicBezTo>
                      <a:cubicBezTo>
                        <a:pt x="725" y="15436"/>
                        <a:pt x="588" y="15434"/>
                        <a:pt x="461" y="15430"/>
                      </a:cubicBezTo>
                      <a:lnTo>
                        <a:pt x="461" y="16121"/>
                      </a:lnTo>
                      <a:cubicBezTo>
                        <a:pt x="477" y="16161"/>
                        <a:pt x="485" y="16200"/>
                        <a:pt x="485" y="16240"/>
                      </a:cubicBezTo>
                      <a:cubicBezTo>
                        <a:pt x="485" y="16327"/>
                        <a:pt x="477" y="16407"/>
                        <a:pt x="461" y="16494"/>
                      </a:cubicBezTo>
                      <a:lnTo>
                        <a:pt x="461" y="16883"/>
                      </a:lnTo>
                      <a:cubicBezTo>
                        <a:pt x="493" y="16851"/>
                        <a:pt x="533" y="16819"/>
                        <a:pt x="556" y="16772"/>
                      </a:cubicBezTo>
                      <a:cubicBezTo>
                        <a:pt x="707" y="16526"/>
                        <a:pt x="739" y="16232"/>
                        <a:pt x="644" y="15954"/>
                      </a:cubicBezTo>
                      <a:cubicBezTo>
                        <a:pt x="548" y="15716"/>
                        <a:pt x="818" y="15621"/>
                        <a:pt x="1302" y="15557"/>
                      </a:cubicBezTo>
                      <a:cubicBezTo>
                        <a:pt x="1477" y="15542"/>
                        <a:pt x="1771" y="15542"/>
                        <a:pt x="2096" y="15518"/>
                      </a:cubicBezTo>
                      <a:cubicBezTo>
                        <a:pt x="2414" y="15486"/>
                        <a:pt x="2906" y="15351"/>
                        <a:pt x="3819" y="15208"/>
                      </a:cubicBezTo>
                      <a:cubicBezTo>
                        <a:pt x="4282" y="15140"/>
                        <a:pt x="4581" y="15104"/>
                        <a:pt x="4813" y="15104"/>
                      </a:cubicBezTo>
                      <a:cubicBezTo>
                        <a:pt x="5038" y="15104"/>
                        <a:pt x="5198" y="15138"/>
                        <a:pt x="5382" y="15208"/>
                      </a:cubicBezTo>
                      <a:cubicBezTo>
                        <a:pt x="5755" y="15359"/>
                        <a:pt x="5589" y="15811"/>
                        <a:pt x="5470" y="16026"/>
                      </a:cubicBezTo>
                      <a:cubicBezTo>
                        <a:pt x="5351" y="16232"/>
                        <a:pt x="5628" y="16272"/>
                        <a:pt x="5692" y="16494"/>
                      </a:cubicBezTo>
                      <a:cubicBezTo>
                        <a:pt x="5755" y="16724"/>
                        <a:pt x="5882" y="17073"/>
                        <a:pt x="6232" y="17193"/>
                      </a:cubicBezTo>
                      <a:cubicBezTo>
                        <a:pt x="6581" y="17320"/>
                        <a:pt x="7097" y="17645"/>
                        <a:pt x="7184" y="17899"/>
                      </a:cubicBezTo>
                      <a:cubicBezTo>
                        <a:pt x="7271" y="18161"/>
                        <a:pt x="6803" y="18455"/>
                        <a:pt x="5946" y="18574"/>
                      </a:cubicBezTo>
                      <a:cubicBezTo>
                        <a:pt x="5728" y="18606"/>
                        <a:pt x="5499" y="18620"/>
                        <a:pt x="5264" y="18620"/>
                      </a:cubicBezTo>
                      <a:cubicBezTo>
                        <a:pt x="4567" y="18620"/>
                        <a:pt x="3811" y="18494"/>
                        <a:pt x="3080" y="18328"/>
                      </a:cubicBezTo>
                      <a:cubicBezTo>
                        <a:pt x="2268" y="18135"/>
                        <a:pt x="1931" y="18076"/>
                        <a:pt x="1291" y="18076"/>
                      </a:cubicBezTo>
                      <a:cubicBezTo>
                        <a:pt x="1167" y="18076"/>
                        <a:pt x="1033" y="18078"/>
                        <a:pt x="882" y="18082"/>
                      </a:cubicBezTo>
                      <a:cubicBezTo>
                        <a:pt x="731" y="18082"/>
                        <a:pt x="596" y="18089"/>
                        <a:pt x="461" y="18089"/>
                      </a:cubicBezTo>
                      <a:lnTo>
                        <a:pt x="461" y="18169"/>
                      </a:lnTo>
                      <a:cubicBezTo>
                        <a:pt x="628" y="18169"/>
                        <a:pt x="858" y="18177"/>
                        <a:pt x="1366" y="18185"/>
                      </a:cubicBezTo>
                      <a:cubicBezTo>
                        <a:pt x="2374" y="18209"/>
                        <a:pt x="2731" y="18447"/>
                        <a:pt x="3636" y="18621"/>
                      </a:cubicBezTo>
                      <a:cubicBezTo>
                        <a:pt x="4195" y="18725"/>
                        <a:pt x="4471" y="18740"/>
                        <a:pt x="4716" y="18740"/>
                      </a:cubicBezTo>
                      <a:cubicBezTo>
                        <a:pt x="4811" y="18740"/>
                        <a:pt x="4901" y="18737"/>
                        <a:pt x="5001" y="18737"/>
                      </a:cubicBezTo>
                      <a:cubicBezTo>
                        <a:pt x="5058" y="18737"/>
                        <a:pt x="5118" y="18738"/>
                        <a:pt x="5184" y="18740"/>
                      </a:cubicBezTo>
                      <a:cubicBezTo>
                        <a:pt x="5668" y="18748"/>
                        <a:pt x="5493" y="18891"/>
                        <a:pt x="5351" y="19010"/>
                      </a:cubicBezTo>
                      <a:cubicBezTo>
                        <a:pt x="5216" y="19129"/>
                        <a:pt x="5128" y="19479"/>
                        <a:pt x="4906" y="19621"/>
                      </a:cubicBezTo>
                      <a:cubicBezTo>
                        <a:pt x="4684" y="19764"/>
                        <a:pt x="3715" y="19756"/>
                        <a:pt x="2406" y="19796"/>
                      </a:cubicBezTo>
                      <a:cubicBezTo>
                        <a:pt x="2257" y="19801"/>
                        <a:pt x="2126" y="19803"/>
                        <a:pt x="2009" y="19803"/>
                      </a:cubicBezTo>
                      <a:cubicBezTo>
                        <a:pt x="1099" y="19803"/>
                        <a:pt x="1045" y="19673"/>
                        <a:pt x="461" y="19518"/>
                      </a:cubicBezTo>
                      <a:lnTo>
                        <a:pt x="461" y="19748"/>
                      </a:lnTo>
                      <a:cubicBezTo>
                        <a:pt x="921" y="19844"/>
                        <a:pt x="1398" y="19899"/>
                        <a:pt x="1866" y="19907"/>
                      </a:cubicBezTo>
                      <a:cubicBezTo>
                        <a:pt x="1887" y="19907"/>
                        <a:pt x="1908" y="19907"/>
                        <a:pt x="1930" y="19907"/>
                      </a:cubicBezTo>
                      <a:cubicBezTo>
                        <a:pt x="2739" y="19907"/>
                        <a:pt x="3660" y="19793"/>
                        <a:pt x="4335" y="19793"/>
                      </a:cubicBezTo>
                      <a:cubicBezTo>
                        <a:pt x="4509" y="19793"/>
                        <a:pt x="4667" y="19801"/>
                        <a:pt x="4803" y="19820"/>
                      </a:cubicBezTo>
                      <a:cubicBezTo>
                        <a:pt x="5470" y="19907"/>
                        <a:pt x="6216" y="20129"/>
                        <a:pt x="6414" y="20391"/>
                      </a:cubicBezTo>
                      <a:cubicBezTo>
                        <a:pt x="6621" y="20653"/>
                        <a:pt x="6406" y="21225"/>
                        <a:pt x="5946" y="21479"/>
                      </a:cubicBezTo>
                      <a:cubicBezTo>
                        <a:pt x="5898" y="21511"/>
                        <a:pt x="5890" y="21630"/>
                        <a:pt x="5882" y="21780"/>
                      </a:cubicBezTo>
                      <a:cubicBezTo>
                        <a:pt x="5882" y="21780"/>
                        <a:pt x="5771" y="21931"/>
                        <a:pt x="5366" y="21947"/>
                      </a:cubicBezTo>
                      <a:cubicBezTo>
                        <a:pt x="5164" y="21955"/>
                        <a:pt x="4833" y="21959"/>
                        <a:pt x="4472" y="21959"/>
                      </a:cubicBezTo>
                      <a:cubicBezTo>
                        <a:pt x="4112" y="21959"/>
                        <a:pt x="3723" y="21955"/>
                        <a:pt x="3406" y="21947"/>
                      </a:cubicBezTo>
                      <a:cubicBezTo>
                        <a:pt x="2993" y="21942"/>
                        <a:pt x="2675" y="21921"/>
                        <a:pt x="2316" y="21921"/>
                      </a:cubicBezTo>
                      <a:cubicBezTo>
                        <a:pt x="2115" y="21921"/>
                        <a:pt x="1902" y="21927"/>
                        <a:pt x="1652" y="21947"/>
                      </a:cubicBezTo>
                      <a:cubicBezTo>
                        <a:pt x="1239" y="21986"/>
                        <a:pt x="939" y="22029"/>
                        <a:pt x="713" y="22029"/>
                      </a:cubicBezTo>
                      <a:cubicBezTo>
                        <a:pt x="617" y="22029"/>
                        <a:pt x="534" y="22021"/>
                        <a:pt x="461" y="22003"/>
                      </a:cubicBezTo>
                      <a:lnTo>
                        <a:pt x="461" y="22201"/>
                      </a:lnTo>
                      <a:cubicBezTo>
                        <a:pt x="1398" y="22066"/>
                        <a:pt x="2350" y="22002"/>
                        <a:pt x="3295" y="22002"/>
                      </a:cubicBezTo>
                      <a:cubicBezTo>
                        <a:pt x="3351" y="22002"/>
                        <a:pt x="3406" y="22002"/>
                        <a:pt x="3461" y="22003"/>
                      </a:cubicBezTo>
                      <a:cubicBezTo>
                        <a:pt x="4882" y="22019"/>
                        <a:pt x="5803" y="22066"/>
                        <a:pt x="6128" y="22138"/>
                      </a:cubicBezTo>
                      <a:cubicBezTo>
                        <a:pt x="6438" y="22217"/>
                        <a:pt x="6756" y="22265"/>
                        <a:pt x="7073" y="22273"/>
                      </a:cubicBezTo>
                      <a:cubicBezTo>
                        <a:pt x="7557" y="22296"/>
                        <a:pt x="7613" y="22471"/>
                        <a:pt x="7613" y="22479"/>
                      </a:cubicBezTo>
                      <a:cubicBezTo>
                        <a:pt x="7406" y="22638"/>
                        <a:pt x="7168" y="22749"/>
                        <a:pt x="6914" y="22796"/>
                      </a:cubicBezTo>
                      <a:cubicBezTo>
                        <a:pt x="6248" y="22939"/>
                        <a:pt x="4731" y="23027"/>
                        <a:pt x="3985" y="23058"/>
                      </a:cubicBezTo>
                      <a:cubicBezTo>
                        <a:pt x="3247" y="23090"/>
                        <a:pt x="2604" y="23098"/>
                        <a:pt x="1747" y="23304"/>
                      </a:cubicBezTo>
                      <a:cubicBezTo>
                        <a:pt x="1207" y="23431"/>
                        <a:pt x="921" y="23543"/>
                        <a:pt x="461" y="23614"/>
                      </a:cubicBezTo>
                      <a:lnTo>
                        <a:pt x="461" y="23757"/>
                      </a:lnTo>
                      <a:cubicBezTo>
                        <a:pt x="794" y="23693"/>
                        <a:pt x="1271" y="23574"/>
                        <a:pt x="2009" y="23463"/>
                      </a:cubicBezTo>
                      <a:cubicBezTo>
                        <a:pt x="2495" y="23383"/>
                        <a:pt x="2812" y="23341"/>
                        <a:pt x="3058" y="23341"/>
                      </a:cubicBezTo>
                      <a:cubicBezTo>
                        <a:pt x="3297" y="23341"/>
                        <a:pt x="3468" y="23381"/>
                        <a:pt x="3660" y="23463"/>
                      </a:cubicBezTo>
                      <a:cubicBezTo>
                        <a:pt x="4049" y="23622"/>
                        <a:pt x="3866" y="24130"/>
                        <a:pt x="3747" y="24360"/>
                      </a:cubicBezTo>
                      <a:cubicBezTo>
                        <a:pt x="3620" y="24590"/>
                        <a:pt x="3906" y="24638"/>
                        <a:pt x="3969" y="24884"/>
                      </a:cubicBezTo>
                      <a:cubicBezTo>
                        <a:pt x="4041" y="25138"/>
                        <a:pt x="4168" y="25527"/>
                        <a:pt x="4533" y="25670"/>
                      </a:cubicBezTo>
                      <a:cubicBezTo>
                        <a:pt x="4890" y="25805"/>
                        <a:pt x="5446" y="26162"/>
                        <a:pt x="5533" y="26456"/>
                      </a:cubicBezTo>
                      <a:cubicBezTo>
                        <a:pt x="5620" y="26749"/>
                        <a:pt x="5120" y="27067"/>
                        <a:pt x="4208" y="27202"/>
                      </a:cubicBezTo>
                      <a:cubicBezTo>
                        <a:pt x="3980" y="27236"/>
                        <a:pt x="3742" y="27251"/>
                        <a:pt x="3497" y="27251"/>
                      </a:cubicBezTo>
                      <a:cubicBezTo>
                        <a:pt x="2764" y="27251"/>
                        <a:pt x="1966" y="27114"/>
                        <a:pt x="1199" y="26924"/>
                      </a:cubicBezTo>
                      <a:cubicBezTo>
                        <a:pt x="898" y="26852"/>
                        <a:pt x="667" y="26797"/>
                        <a:pt x="461" y="26757"/>
                      </a:cubicBezTo>
                      <a:lnTo>
                        <a:pt x="461" y="26908"/>
                      </a:lnTo>
                      <a:cubicBezTo>
                        <a:pt x="866" y="27003"/>
                        <a:pt x="1223" y="27146"/>
                        <a:pt x="1771" y="27249"/>
                      </a:cubicBezTo>
                      <a:cubicBezTo>
                        <a:pt x="2337" y="27367"/>
                        <a:pt x="2628" y="27387"/>
                        <a:pt x="2878" y="27387"/>
                      </a:cubicBezTo>
                      <a:cubicBezTo>
                        <a:pt x="3004" y="27387"/>
                        <a:pt x="3120" y="27382"/>
                        <a:pt x="3256" y="27382"/>
                      </a:cubicBezTo>
                      <a:cubicBezTo>
                        <a:pt x="3303" y="27382"/>
                        <a:pt x="3353" y="27383"/>
                        <a:pt x="3406" y="27384"/>
                      </a:cubicBezTo>
                      <a:cubicBezTo>
                        <a:pt x="3922" y="27400"/>
                        <a:pt x="3731" y="27559"/>
                        <a:pt x="3581" y="27686"/>
                      </a:cubicBezTo>
                      <a:cubicBezTo>
                        <a:pt x="3438" y="27821"/>
                        <a:pt x="3334" y="28210"/>
                        <a:pt x="3104" y="28368"/>
                      </a:cubicBezTo>
                      <a:cubicBezTo>
                        <a:pt x="2866" y="28527"/>
                        <a:pt x="1834" y="28519"/>
                        <a:pt x="461" y="28559"/>
                      </a:cubicBezTo>
                      <a:lnTo>
                        <a:pt x="461" y="28678"/>
                      </a:lnTo>
                      <a:cubicBezTo>
                        <a:pt x="1190" y="28641"/>
                        <a:pt x="1947" y="28557"/>
                        <a:pt x="2528" y="28557"/>
                      </a:cubicBezTo>
                      <a:cubicBezTo>
                        <a:pt x="2700" y="28557"/>
                        <a:pt x="2857" y="28565"/>
                        <a:pt x="2993" y="28583"/>
                      </a:cubicBezTo>
                      <a:cubicBezTo>
                        <a:pt x="3700" y="28686"/>
                        <a:pt x="4477" y="28932"/>
                        <a:pt x="4692" y="29226"/>
                      </a:cubicBezTo>
                      <a:cubicBezTo>
                        <a:pt x="4898" y="29511"/>
                        <a:pt x="4668" y="30154"/>
                        <a:pt x="4184" y="30440"/>
                      </a:cubicBezTo>
                      <a:cubicBezTo>
                        <a:pt x="4128" y="30480"/>
                        <a:pt x="4120" y="30607"/>
                        <a:pt x="4112" y="30781"/>
                      </a:cubicBezTo>
                      <a:cubicBezTo>
                        <a:pt x="4112" y="30781"/>
                        <a:pt x="3993" y="30956"/>
                        <a:pt x="3565" y="30972"/>
                      </a:cubicBezTo>
                      <a:cubicBezTo>
                        <a:pt x="3350" y="30980"/>
                        <a:pt x="2999" y="30984"/>
                        <a:pt x="2617" y="30984"/>
                      </a:cubicBezTo>
                      <a:cubicBezTo>
                        <a:pt x="2235" y="30984"/>
                        <a:pt x="1822" y="30980"/>
                        <a:pt x="1485" y="30972"/>
                      </a:cubicBezTo>
                      <a:cubicBezTo>
                        <a:pt x="1104" y="30964"/>
                        <a:pt x="794" y="30940"/>
                        <a:pt x="461" y="30940"/>
                      </a:cubicBezTo>
                      <a:lnTo>
                        <a:pt x="461" y="31059"/>
                      </a:lnTo>
                      <a:cubicBezTo>
                        <a:pt x="735" y="31041"/>
                        <a:pt x="1013" y="31032"/>
                        <a:pt x="1286" y="31032"/>
                      </a:cubicBezTo>
                      <a:cubicBezTo>
                        <a:pt x="1377" y="31032"/>
                        <a:pt x="1467" y="31033"/>
                        <a:pt x="1556" y="31035"/>
                      </a:cubicBezTo>
                      <a:cubicBezTo>
                        <a:pt x="3049" y="31051"/>
                        <a:pt x="4025" y="31107"/>
                        <a:pt x="4366" y="31186"/>
                      </a:cubicBezTo>
                      <a:cubicBezTo>
                        <a:pt x="4692" y="31274"/>
                        <a:pt x="5025" y="31321"/>
                        <a:pt x="5359" y="31337"/>
                      </a:cubicBezTo>
                      <a:cubicBezTo>
                        <a:pt x="5867" y="31369"/>
                        <a:pt x="5930" y="31559"/>
                        <a:pt x="5930" y="31567"/>
                      </a:cubicBezTo>
                      <a:cubicBezTo>
                        <a:pt x="5716" y="31742"/>
                        <a:pt x="5454" y="31869"/>
                        <a:pt x="5184" y="31924"/>
                      </a:cubicBezTo>
                      <a:cubicBezTo>
                        <a:pt x="4477" y="32083"/>
                        <a:pt x="2874" y="32171"/>
                        <a:pt x="2088" y="32218"/>
                      </a:cubicBezTo>
                      <a:cubicBezTo>
                        <a:pt x="1541" y="32226"/>
                        <a:pt x="1001" y="32266"/>
                        <a:pt x="461" y="32337"/>
                      </a:cubicBezTo>
                      <a:lnTo>
                        <a:pt x="461" y="32591"/>
                      </a:lnTo>
                      <a:cubicBezTo>
                        <a:pt x="732" y="32552"/>
                        <a:pt x="938" y="32532"/>
                        <a:pt x="1111" y="32532"/>
                      </a:cubicBezTo>
                      <a:cubicBezTo>
                        <a:pt x="1359" y="32532"/>
                        <a:pt x="1538" y="32574"/>
                        <a:pt x="1739" y="32663"/>
                      </a:cubicBezTo>
                      <a:cubicBezTo>
                        <a:pt x="2152" y="32845"/>
                        <a:pt x="1945" y="33409"/>
                        <a:pt x="1810" y="33671"/>
                      </a:cubicBezTo>
                      <a:cubicBezTo>
                        <a:pt x="1676" y="33925"/>
                        <a:pt x="1985" y="33980"/>
                        <a:pt x="2049" y="34258"/>
                      </a:cubicBezTo>
                      <a:cubicBezTo>
                        <a:pt x="2112" y="34544"/>
                        <a:pt x="2247" y="34980"/>
                        <a:pt x="2628" y="35131"/>
                      </a:cubicBezTo>
                      <a:cubicBezTo>
                        <a:pt x="3017" y="35282"/>
                        <a:pt x="3588" y="35687"/>
                        <a:pt x="3676" y="36012"/>
                      </a:cubicBezTo>
                      <a:cubicBezTo>
                        <a:pt x="3771" y="36338"/>
                        <a:pt x="3239" y="36711"/>
                        <a:pt x="2271" y="36854"/>
                      </a:cubicBezTo>
                      <a:cubicBezTo>
                        <a:pt x="2002" y="36889"/>
                        <a:pt x="1732" y="36907"/>
                        <a:pt x="1462" y="36907"/>
                      </a:cubicBezTo>
                      <a:cubicBezTo>
                        <a:pt x="1126" y="36907"/>
                        <a:pt x="791" y="36879"/>
                        <a:pt x="461" y="36822"/>
                      </a:cubicBezTo>
                      <a:lnTo>
                        <a:pt x="461" y="37036"/>
                      </a:lnTo>
                      <a:cubicBezTo>
                        <a:pt x="634" y="37054"/>
                        <a:pt x="770" y="37057"/>
                        <a:pt x="898" y="37057"/>
                      </a:cubicBezTo>
                      <a:cubicBezTo>
                        <a:pt x="994" y="37057"/>
                        <a:pt x="1085" y="37055"/>
                        <a:pt x="1185" y="37055"/>
                      </a:cubicBezTo>
                      <a:cubicBezTo>
                        <a:pt x="1258" y="37055"/>
                        <a:pt x="1335" y="37056"/>
                        <a:pt x="1422" y="37060"/>
                      </a:cubicBezTo>
                      <a:cubicBezTo>
                        <a:pt x="1961" y="37076"/>
                        <a:pt x="1755" y="37250"/>
                        <a:pt x="1604" y="37401"/>
                      </a:cubicBezTo>
                      <a:cubicBezTo>
                        <a:pt x="1445" y="37544"/>
                        <a:pt x="1334" y="37989"/>
                        <a:pt x="1080" y="38163"/>
                      </a:cubicBezTo>
                      <a:cubicBezTo>
                        <a:pt x="985" y="38235"/>
                        <a:pt x="771" y="38274"/>
                        <a:pt x="461" y="38298"/>
                      </a:cubicBezTo>
                      <a:lnTo>
                        <a:pt x="461" y="38378"/>
                      </a:lnTo>
                      <a:cubicBezTo>
                        <a:pt x="503" y="38376"/>
                        <a:pt x="544" y="38375"/>
                        <a:pt x="586" y="38375"/>
                      </a:cubicBezTo>
                      <a:cubicBezTo>
                        <a:pt x="711" y="38375"/>
                        <a:pt x="836" y="38384"/>
                        <a:pt x="961" y="38401"/>
                      </a:cubicBezTo>
                      <a:cubicBezTo>
                        <a:pt x="1715" y="38513"/>
                        <a:pt x="2533" y="38790"/>
                        <a:pt x="2755" y="39116"/>
                      </a:cubicBezTo>
                      <a:cubicBezTo>
                        <a:pt x="2969" y="39441"/>
                        <a:pt x="2715" y="40171"/>
                        <a:pt x="2199" y="40489"/>
                      </a:cubicBezTo>
                      <a:cubicBezTo>
                        <a:pt x="2144" y="40529"/>
                        <a:pt x="2128" y="40672"/>
                        <a:pt x="2120" y="40862"/>
                      </a:cubicBezTo>
                      <a:cubicBezTo>
                        <a:pt x="2120" y="40862"/>
                        <a:pt x="1993" y="41060"/>
                        <a:pt x="1541" y="41084"/>
                      </a:cubicBezTo>
                      <a:cubicBezTo>
                        <a:pt x="1295" y="41092"/>
                        <a:pt x="890" y="41092"/>
                        <a:pt x="461" y="41092"/>
                      </a:cubicBezTo>
                      <a:lnTo>
                        <a:pt x="461" y="41180"/>
                      </a:lnTo>
                      <a:cubicBezTo>
                        <a:pt x="1453" y="41203"/>
                        <a:pt x="2112" y="41259"/>
                        <a:pt x="2390" y="41322"/>
                      </a:cubicBezTo>
                      <a:cubicBezTo>
                        <a:pt x="2668" y="41426"/>
                        <a:pt x="3096" y="41473"/>
                        <a:pt x="3438" y="41489"/>
                      </a:cubicBezTo>
                      <a:cubicBezTo>
                        <a:pt x="3985" y="41529"/>
                        <a:pt x="4041" y="41743"/>
                        <a:pt x="4049" y="41759"/>
                      </a:cubicBezTo>
                      <a:cubicBezTo>
                        <a:pt x="3819" y="41949"/>
                        <a:pt x="3541" y="42084"/>
                        <a:pt x="3255" y="42156"/>
                      </a:cubicBezTo>
                      <a:cubicBezTo>
                        <a:pt x="2636" y="42299"/>
                        <a:pt x="1358" y="42394"/>
                        <a:pt x="461" y="42450"/>
                      </a:cubicBezTo>
                      <a:lnTo>
                        <a:pt x="461" y="42648"/>
                      </a:lnTo>
                      <a:cubicBezTo>
                        <a:pt x="580" y="42616"/>
                        <a:pt x="723" y="42577"/>
                        <a:pt x="906" y="42537"/>
                      </a:cubicBezTo>
                      <a:cubicBezTo>
                        <a:pt x="1175" y="42481"/>
                        <a:pt x="1588" y="42497"/>
                        <a:pt x="2025" y="42426"/>
                      </a:cubicBezTo>
                      <a:cubicBezTo>
                        <a:pt x="2461" y="42346"/>
                        <a:pt x="3303" y="42196"/>
                        <a:pt x="3906" y="42140"/>
                      </a:cubicBezTo>
                      <a:cubicBezTo>
                        <a:pt x="4043" y="42126"/>
                        <a:pt x="4136" y="42118"/>
                        <a:pt x="4198" y="42118"/>
                      </a:cubicBezTo>
                      <a:cubicBezTo>
                        <a:pt x="4411" y="42118"/>
                        <a:pt x="4253" y="42211"/>
                        <a:pt x="4271" y="42457"/>
                      </a:cubicBezTo>
                      <a:cubicBezTo>
                        <a:pt x="4303" y="42775"/>
                        <a:pt x="4160" y="43069"/>
                        <a:pt x="3692" y="43553"/>
                      </a:cubicBezTo>
                      <a:cubicBezTo>
                        <a:pt x="3231" y="44037"/>
                        <a:pt x="2453" y="44426"/>
                        <a:pt x="1676" y="44736"/>
                      </a:cubicBezTo>
                      <a:cubicBezTo>
                        <a:pt x="906" y="45037"/>
                        <a:pt x="1295" y="45331"/>
                        <a:pt x="914" y="45482"/>
                      </a:cubicBezTo>
                      <a:cubicBezTo>
                        <a:pt x="866" y="45503"/>
                        <a:pt x="817" y="45513"/>
                        <a:pt x="768" y="45513"/>
                      </a:cubicBezTo>
                      <a:cubicBezTo>
                        <a:pt x="653" y="45513"/>
                        <a:pt x="541" y="45457"/>
                        <a:pt x="469" y="45363"/>
                      </a:cubicBezTo>
                      <a:lnTo>
                        <a:pt x="469" y="45744"/>
                      </a:lnTo>
                      <a:cubicBezTo>
                        <a:pt x="477" y="45744"/>
                        <a:pt x="493" y="45759"/>
                        <a:pt x="509" y="45759"/>
                      </a:cubicBezTo>
                      <a:cubicBezTo>
                        <a:pt x="914" y="45934"/>
                        <a:pt x="1517" y="46387"/>
                        <a:pt x="1612" y="46752"/>
                      </a:cubicBezTo>
                      <a:cubicBezTo>
                        <a:pt x="1691" y="47077"/>
                        <a:pt x="1263" y="47434"/>
                        <a:pt x="469" y="47633"/>
                      </a:cubicBezTo>
                      <a:lnTo>
                        <a:pt x="469" y="47760"/>
                      </a:lnTo>
                      <a:cubicBezTo>
                        <a:pt x="771" y="47672"/>
                        <a:pt x="1072" y="47609"/>
                        <a:pt x="1382" y="47561"/>
                      </a:cubicBezTo>
                      <a:cubicBezTo>
                        <a:pt x="1932" y="47468"/>
                        <a:pt x="2394" y="47320"/>
                        <a:pt x="3022" y="47320"/>
                      </a:cubicBezTo>
                      <a:cubicBezTo>
                        <a:pt x="3145" y="47320"/>
                        <a:pt x="3275" y="47326"/>
                        <a:pt x="3414" y="47339"/>
                      </a:cubicBezTo>
                      <a:cubicBezTo>
                        <a:pt x="4247" y="47410"/>
                        <a:pt x="4477" y="47982"/>
                        <a:pt x="4287" y="48387"/>
                      </a:cubicBezTo>
                      <a:cubicBezTo>
                        <a:pt x="4104" y="48799"/>
                        <a:pt x="3581" y="48839"/>
                        <a:pt x="3001" y="49069"/>
                      </a:cubicBezTo>
                      <a:cubicBezTo>
                        <a:pt x="2414" y="49300"/>
                        <a:pt x="2152" y="49522"/>
                        <a:pt x="2287" y="49871"/>
                      </a:cubicBezTo>
                      <a:cubicBezTo>
                        <a:pt x="2430" y="50220"/>
                        <a:pt x="2525" y="50538"/>
                        <a:pt x="1818" y="50681"/>
                      </a:cubicBezTo>
                      <a:cubicBezTo>
                        <a:pt x="1742" y="50696"/>
                        <a:pt x="1673" y="50703"/>
                        <a:pt x="1611" y="50703"/>
                      </a:cubicBezTo>
                      <a:cubicBezTo>
                        <a:pt x="1092" y="50703"/>
                        <a:pt x="1007" y="50215"/>
                        <a:pt x="929" y="49911"/>
                      </a:cubicBezTo>
                      <a:cubicBezTo>
                        <a:pt x="890" y="49784"/>
                        <a:pt x="699" y="49696"/>
                        <a:pt x="461" y="49617"/>
                      </a:cubicBezTo>
                      <a:lnTo>
                        <a:pt x="461" y="50125"/>
                      </a:lnTo>
                      <a:cubicBezTo>
                        <a:pt x="509" y="50165"/>
                        <a:pt x="548" y="50212"/>
                        <a:pt x="580" y="50260"/>
                      </a:cubicBezTo>
                      <a:cubicBezTo>
                        <a:pt x="723" y="50498"/>
                        <a:pt x="667" y="50903"/>
                        <a:pt x="461" y="51268"/>
                      </a:cubicBezTo>
                      <a:lnTo>
                        <a:pt x="461" y="51776"/>
                      </a:lnTo>
                      <a:cubicBezTo>
                        <a:pt x="755" y="51347"/>
                        <a:pt x="1183" y="51030"/>
                        <a:pt x="1683" y="50879"/>
                      </a:cubicBezTo>
                      <a:cubicBezTo>
                        <a:pt x="2193" y="50714"/>
                        <a:pt x="2713" y="50634"/>
                        <a:pt x="3101" y="50634"/>
                      </a:cubicBezTo>
                      <a:cubicBezTo>
                        <a:pt x="3384" y="50634"/>
                        <a:pt x="3597" y="50676"/>
                        <a:pt x="3684" y="50760"/>
                      </a:cubicBezTo>
                      <a:cubicBezTo>
                        <a:pt x="3890" y="50966"/>
                        <a:pt x="3684" y="51808"/>
                        <a:pt x="3684" y="51808"/>
                      </a:cubicBezTo>
                      <a:cubicBezTo>
                        <a:pt x="3620" y="52379"/>
                        <a:pt x="2739" y="52379"/>
                        <a:pt x="2485" y="52649"/>
                      </a:cubicBezTo>
                      <a:cubicBezTo>
                        <a:pt x="2430" y="52705"/>
                        <a:pt x="2382" y="52768"/>
                        <a:pt x="2318" y="52840"/>
                      </a:cubicBezTo>
                      <a:cubicBezTo>
                        <a:pt x="2272" y="52892"/>
                        <a:pt x="2121" y="52914"/>
                        <a:pt x="1921" y="52914"/>
                      </a:cubicBezTo>
                      <a:cubicBezTo>
                        <a:pt x="1541" y="52914"/>
                        <a:pt x="984" y="52835"/>
                        <a:pt x="620" y="52736"/>
                      </a:cubicBezTo>
                      <a:cubicBezTo>
                        <a:pt x="564" y="52729"/>
                        <a:pt x="517" y="52713"/>
                        <a:pt x="469" y="52689"/>
                      </a:cubicBezTo>
                      <a:lnTo>
                        <a:pt x="469" y="52840"/>
                      </a:lnTo>
                      <a:cubicBezTo>
                        <a:pt x="739" y="52887"/>
                        <a:pt x="1009" y="52919"/>
                        <a:pt x="1287" y="52935"/>
                      </a:cubicBezTo>
                      <a:cubicBezTo>
                        <a:pt x="1866" y="52975"/>
                        <a:pt x="1922" y="53221"/>
                        <a:pt x="1930" y="53237"/>
                      </a:cubicBezTo>
                      <a:cubicBezTo>
                        <a:pt x="1683" y="53451"/>
                        <a:pt x="1390" y="53602"/>
                        <a:pt x="1072" y="53689"/>
                      </a:cubicBezTo>
                      <a:cubicBezTo>
                        <a:pt x="906" y="53729"/>
                        <a:pt x="699" y="53768"/>
                        <a:pt x="469" y="53800"/>
                      </a:cubicBezTo>
                      <a:lnTo>
                        <a:pt x="469" y="53879"/>
                      </a:lnTo>
                      <a:cubicBezTo>
                        <a:pt x="890" y="53800"/>
                        <a:pt x="1374" y="53729"/>
                        <a:pt x="1763" y="53681"/>
                      </a:cubicBezTo>
                      <a:cubicBezTo>
                        <a:pt x="1903" y="53667"/>
                        <a:pt x="1999" y="53659"/>
                        <a:pt x="2064" y="53659"/>
                      </a:cubicBezTo>
                      <a:cubicBezTo>
                        <a:pt x="2299" y="53659"/>
                        <a:pt x="2133" y="53760"/>
                        <a:pt x="2152" y="54046"/>
                      </a:cubicBezTo>
                      <a:cubicBezTo>
                        <a:pt x="2176" y="54411"/>
                        <a:pt x="2025" y="54737"/>
                        <a:pt x="1525" y="55292"/>
                      </a:cubicBezTo>
                      <a:cubicBezTo>
                        <a:pt x="1215" y="55602"/>
                        <a:pt x="858" y="55872"/>
                        <a:pt x="469" y="56086"/>
                      </a:cubicBezTo>
                      <a:lnTo>
                        <a:pt x="469" y="56261"/>
                      </a:lnTo>
                      <a:cubicBezTo>
                        <a:pt x="1064" y="55991"/>
                        <a:pt x="1461" y="55697"/>
                        <a:pt x="1985" y="55102"/>
                      </a:cubicBezTo>
                      <a:cubicBezTo>
                        <a:pt x="2517" y="54507"/>
                        <a:pt x="3295" y="54332"/>
                        <a:pt x="4247" y="54260"/>
                      </a:cubicBezTo>
                      <a:cubicBezTo>
                        <a:pt x="4491" y="54243"/>
                        <a:pt x="4707" y="54235"/>
                        <a:pt x="4899" y="54235"/>
                      </a:cubicBezTo>
                      <a:cubicBezTo>
                        <a:pt x="6395" y="54235"/>
                        <a:pt x="6411" y="54717"/>
                        <a:pt x="6382" y="55054"/>
                      </a:cubicBezTo>
                      <a:cubicBezTo>
                        <a:pt x="6351" y="55443"/>
                        <a:pt x="6462" y="55729"/>
                        <a:pt x="7311" y="56070"/>
                      </a:cubicBezTo>
                      <a:cubicBezTo>
                        <a:pt x="8153" y="56404"/>
                        <a:pt x="8010" y="56443"/>
                        <a:pt x="8621" y="57070"/>
                      </a:cubicBezTo>
                      <a:cubicBezTo>
                        <a:pt x="9232" y="57689"/>
                        <a:pt x="8216" y="58332"/>
                        <a:pt x="7954" y="58491"/>
                      </a:cubicBezTo>
                      <a:cubicBezTo>
                        <a:pt x="7549" y="58705"/>
                        <a:pt x="7176" y="58975"/>
                        <a:pt x="6843" y="59285"/>
                      </a:cubicBezTo>
                      <a:cubicBezTo>
                        <a:pt x="6184" y="59872"/>
                        <a:pt x="5049" y="60110"/>
                        <a:pt x="3938" y="60317"/>
                      </a:cubicBezTo>
                      <a:cubicBezTo>
                        <a:pt x="3767" y="60347"/>
                        <a:pt x="3611" y="60361"/>
                        <a:pt x="3467" y="60361"/>
                      </a:cubicBezTo>
                      <a:cubicBezTo>
                        <a:pt x="2674" y="60361"/>
                        <a:pt x="2270" y="59946"/>
                        <a:pt x="2049" y="59650"/>
                      </a:cubicBezTo>
                      <a:cubicBezTo>
                        <a:pt x="1795" y="59309"/>
                        <a:pt x="1580" y="59475"/>
                        <a:pt x="540" y="59285"/>
                      </a:cubicBezTo>
                      <a:lnTo>
                        <a:pt x="461" y="59269"/>
                      </a:lnTo>
                      <a:lnTo>
                        <a:pt x="461" y="59587"/>
                      </a:lnTo>
                      <a:cubicBezTo>
                        <a:pt x="557" y="59577"/>
                        <a:pt x="655" y="59572"/>
                        <a:pt x="753" y="59572"/>
                      </a:cubicBezTo>
                      <a:cubicBezTo>
                        <a:pt x="889" y="59572"/>
                        <a:pt x="1026" y="59581"/>
                        <a:pt x="1160" y="59594"/>
                      </a:cubicBezTo>
                      <a:cubicBezTo>
                        <a:pt x="2049" y="59674"/>
                        <a:pt x="2287" y="60325"/>
                        <a:pt x="2080" y="60793"/>
                      </a:cubicBezTo>
                      <a:cubicBezTo>
                        <a:pt x="1882" y="61253"/>
                        <a:pt x="1318" y="61301"/>
                        <a:pt x="691" y="61563"/>
                      </a:cubicBezTo>
                      <a:cubicBezTo>
                        <a:pt x="604" y="61603"/>
                        <a:pt x="525" y="61642"/>
                        <a:pt x="453" y="61674"/>
                      </a:cubicBezTo>
                      <a:lnTo>
                        <a:pt x="453" y="63365"/>
                      </a:lnTo>
                      <a:cubicBezTo>
                        <a:pt x="573" y="63353"/>
                        <a:pt x="685" y="63347"/>
                        <a:pt x="788" y="63347"/>
                      </a:cubicBezTo>
                      <a:cubicBezTo>
                        <a:pt x="1089" y="63347"/>
                        <a:pt x="1311" y="63397"/>
                        <a:pt x="1406" y="63492"/>
                      </a:cubicBezTo>
                      <a:cubicBezTo>
                        <a:pt x="1620" y="63722"/>
                        <a:pt x="1382" y="64690"/>
                        <a:pt x="1382" y="64690"/>
                      </a:cubicBezTo>
                      <a:cubicBezTo>
                        <a:pt x="1326" y="65159"/>
                        <a:pt x="834" y="65286"/>
                        <a:pt x="453" y="65444"/>
                      </a:cubicBezTo>
                      <a:lnTo>
                        <a:pt x="453" y="65809"/>
                      </a:lnTo>
                      <a:cubicBezTo>
                        <a:pt x="1152" y="65325"/>
                        <a:pt x="1763" y="65428"/>
                        <a:pt x="1787" y="64690"/>
                      </a:cubicBezTo>
                      <a:cubicBezTo>
                        <a:pt x="1787" y="64690"/>
                        <a:pt x="1771" y="64166"/>
                        <a:pt x="1953" y="63770"/>
                      </a:cubicBezTo>
                      <a:cubicBezTo>
                        <a:pt x="2136" y="63373"/>
                        <a:pt x="1914" y="63254"/>
                        <a:pt x="1556" y="63119"/>
                      </a:cubicBezTo>
                      <a:cubicBezTo>
                        <a:pt x="1199" y="62976"/>
                        <a:pt x="1" y="62666"/>
                        <a:pt x="675" y="61952"/>
                      </a:cubicBezTo>
                      <a:cubicBezTo>
                        <a:pt x="1105" y="61492"/>
                        <a:pt x="1693" y="61289"/>
                        <a:pt x="2302" y="61289"/>
                      </a:cubicBezTo>
                      <a:cubicBezTo>
                        <a:pt x="2648" y="61289"/>
                        <a:pt x="3000" y="61355"/>
                        <a:pt x="3334" y="61476"/>
                      </a:cubicBezTo>
                      <a:cubicBezTo>
                        <a:pt x="4247" y="61801"/>
                        <a:pt x="4493" y="61936"/>
                        <a:pt x="6327" y="62055"/>
                      </a:cubicBezTo>
                      <a:cubicBezTo>
                        <a:pt x="8153" y="62182"/>
                        <a:pt x="9256" y="62380"/>
                        <a:pt x="9462" y="62833"/>
                      </a:cubicBezTo>
                      <a:cubicBezTo>
                        <a:pt x="9661" y="63285"/>
                        <a:pt x="9200" y="64690"/>
                        <a:pt x="9200" y="64690"/>
                      </a:cubicBezTo>
                      <a:cubicBezTo>
                        <a:pt x="9057" y="65032"/>
                        <a:pt x="8843" y="65333"/>
                        <a:pt x="8565" y="65579"/>
                      </a:cubicBezTo>
                      <a:cubicBezTo>
                        <a:pt x="8057" y="66000"/>
                        <a:pt x="7470" y="66325"/>
                        <a:pt x="6835" y="66524"/>
                      </a:cubicBezTo>
                      <a:lnTo>
                        <a:pt x="6843" y="66524"/>
                      </a:lnTo>
                      <a:cubicBezTo>
                        <a:pt x="6684" y="66556"/>
                        <a:pt x="6525" y="66595"/>
                        <a:pt x="6375" y="66651"/>
                      </a:cubicBezTo>
                      <a:cubicBezTo>
                        <a:pt x="5843" y="66849"/>
                        <a:pt x="5843" y="67016"/>
                        <a:pt x="5168" y="67119"/>
                      </a:cubicBezTo>
                      <a:cubicBezTo>
                        <a:pt x="4530" y="67218"/>
                        <a:pt x="4044" y="67302"/>
                        <a:pt x="3621" y="67302"/>
                      </a:cubicBezTo>
                      <a:cubicBezTo>
                        <a:pt x="3602" y="67302"/>
                        <a:pt x="3583" y="67302"/>
                        <a:pt x="3565" y="67302"/>
                      </a:cubicBezTo>
                      <a:lnTo>
                        <a:pt x="3573" y="67302"/>
                      </a:lnTo>
                      <a:cubicBezTo>
                        <a:pt x="3541" y="67302"/>
                        <a:pt x="3517" y="67294"/>
                        <a:pt x="3493" y="67286"/>
                      </a:cubicBezTo>
                      <a:cubicBezTo>
                        <a:pt x="2557" y="67183"/>
                        <a:pt x="1064" y="67254"/>
                        <a:pt x="453" y="67079"/>
                      </a:cubicBezTo>
                      <a:lnTo>
                        <a:pt x="453" y="67794"/>
                      </a:lnTo>
                      <a:cubicBezTo>
                        <a:pt x="937" y="67619"/>
                        <a:pt x="1445" y="67516"/>
                        <a:pt x="1961" y="67492"/>
                      </a:cubicBezTo>
                      <a:cubicBezTo>
                        <a:pt x="2234" y="67470"/>
                        <a:pt x="2475" y="67460"/>
                        <a:pt x="2688" y="67460"/>
                      </a:cubicBezTo>
                      <a:cubicBezTo>
                        <a:pt x="4252" y="67460"/>
                        <a:pt x="4267" y="68005"/>
                        <a:pt x="4239" y="68389"/>
                      </a:cubicBezTo>
                      <a:cubicBezTo>
                        <a:pt x="4200" y="68826"/>
                        <a:pt x="4311" y="69159"/>
                        <a:pt x="5216" y="69548"/>
                      </a:cubicBezTo>
                      <a:cubicBezTo>
                        <a:pt x="6121" y="69937"/>
                        <a:pt x="5962" y="69977"/>
                        <a:pt x="6605" y="70691"/>
                      </a:cubicBezTo>
                      <a:cubicBezTo>
                        <a:pt x="7240" y="71413"/>
                        <a:pt x="6152" y="72144"/>
                        <a:pt x="5874" y="72326"/>
                      </a:cubicBezTo>
                      <a:cubicBezTo>
                        <a:pt x="5597" y="72517"/>
                        <a:pt x="5382" y="72572"/>
                        <a:pt x="4676" y="73239"/>
                      </a:cubicBezTo>
                      <a:cubicBezTo>
                        <a:pt x="3969" y="73914"/>
                        <a:pt x="2739" y="74191"/>
                        <a:pt x="1549" y="74422"/>
                      </a:cubicBezTo>
                      <a:cubicBezTo>
                        <a:pt x="1389" y="74456"/>
                        <a:pt x="1228" y="74474"/>
                        <a:pt x="1067" y="74474"/>
                      </a:cubicBezTo>
                      <a:cubicBezTo>
                        <a:pt x="860" y="74474"/>
                        <a:pt x="654" y="74444"/>
                        <a:pt x="453" y="74382"/>
                      </a:cubicBezTo>
                      <a:lnTo>
                        <a:pt x="453" y="74811"/>
                      </a:lnTo>
                      <a:cubicBezTo>
                        <a:pt x="921" y="74699"/>
                        <a:pt x="1636" y="74636"/>
                        <a:pt x="2191" y="74572"/>
                      </a:cubicBezTo>
                      <a:cubicBezTo>
                        <a:pt x="2993" y="74469"/>
                        <a:pt x="4374" y="73850"/>
                        <a:pt x="4970" y="73231"/>
                      </a:cubicBezTo>
                      <a:cubicBezTo>
                        <a:pt x="5573" y="72620"/>
                        <a:pt x="6017" y="72540"/>
                        <a:pt x="6763" y="72072"/>
                      </a:cubicBezTo>
                      <a:cubicBezTo>
                        <a:pt x="6930" y="71977"/>
                        <a:pt x="7073" y="71834"/>
                        <a:pt x="7176" y="71675"/>
                      </a:cubicBezTo>
                      <a:cubicBezTo>
                        <a:pt x="7555" y="71230"/>
                        <a:pt x="8354" y="71141"/>
                        <a:pt x="8967" y="71141"/>
                      </a:cubicBezTo>
                      <a:cubicBezTo>
                        <a:pt x="9163" y="71141"/>
                        <a:pt x="9340" y="71150"/>
                        <a:pt x="9478" y="71159"/>
                      </a:cubicBezTo>
                      <a:cubicBezTo>
                        <a:pt x="10050" y="71199"/>
                        <a:pt x="10240" y="71278"/>
                        <a:pt x="10240" y="71278"/>
                      </a:cubicBezTo>
                      <a:cubicBezTo>
                        <a:pt x="10605" y="71493"/>
                        <a:pt x="10915" y="71786"/>
                        <a:pt x="11153" y="72136"/>
                      </a:cubicBezTo>
                      <a:cubicBezTo>
                        <a:pt x="11566" y="72715"/>
                        <a:pt x="12193" y="72961"/>
                        <a:pt x="12558" y="73271"/>
                      </a:cubicBezTo>
                      <a:cubicBezTo>
                        <a:pt x="12931" y="73580"/>
                        <a:pt x="13010" y="74477"/>
                        <a:pt x="12486" y="75025"/>
                      </a:cubicBezTo>
                      <a:cubicBezTo>
                        <a:pt x="11963" y="75573"/>
                        <a:pt x="11550" y="75541"/>
                        <a:pt x="11296" y="75969"/>
                      </a:cubicBezTo>
                      <a:cubicBezTo>
                        <a:pt x="11034" y="76398"/>
                        <a:pt x="10804" y="76803"/>
                        <a:pt x="10375" y="76922"/>
                      </a:cubicBezTo>
                      <a:cubicBezTo>
                        <a:pt x="10097" y="76993"/>
                        <a:pt x="9804" y="77033"/>
                        <a:pt x="9510" y="77033"/>
                      </a:cubicBezTo>
                      <a:cubicBezTo>
                        <a:pt x="9204" y="77062"/>
                        <a:pt x="8893" y="77079"/>
                        <a:pt x="8585" y="77079"/>
                      </a:cubicBezTo>
                      <a:cubicBezTo>
                        <a:pt x="8477" y="77079"/>
                        <a:pt x="8370" y="77077"/>
                        <a:pt x="8264" y="77073"/>
                      </a:cubicBezTo>
                      <a:cubicBezTo>
                        <a:pt x="8041" y="77073"/>
                        <a:pt x="7827" y="77025"/>
                        <a:pt x="7621" y="76930"/>
                      </a:cubicBezTo>
                      <a:cubicBezTo>
                        <a:pt x="7597" y="76914"/>
                        <a:pt x="7573" y="76898"/>
                        <a:pt x="7541" y="76882"/>
                      </a:cubicBezTo>
                      <a:cubicBezTo>
                        <a:pt x="7533" y="76874"/>
                        <a:pt x="7525" y="76866"/>
                        <a:pt x="7518" y="76858"/>
                      </a:cubicBezTo>
                      <a:lnTo>
                        <a:pt x="7518" y="76866"/>
                      </a:lnTo>
                      <a:cubicBezTo>
                        <a:pt x="7081" y="76612"/>
                        <a:pt x="6382" y="76493"/>
                        <a:pt x="5374" y="76398"/>
                      </a:cubicBezTo>
                      <a:cubicBezTo>
                        <a:pt x="3874" y="76263"/>
                        <a:pt x="2715" y="76096"/>
                        <a:pt x="1763" y="75834"/>
                      </a:cubicBezTo>
                      <a:cubicBezTo>
                        <a:pt x="1318" y="75715"/>
                        <a:pt x="890" y="75580"/>
                        <a:pt x="461" y="75414"/>
                      </a:cubicBezTo>
                      <a:lnTo>
                        <a:pt x="461" y="75628"/>
                      </a:lnTo>
                      <a:cubicBezTo>
                        <a:pt x="612" y="75668"/>
                        <a:pt x="763" y="75707"/>
                        <a:pt x="906" y="75763"/>
                      </a:cubicBezTo>
                      <a:cubicBezTo>
                        <a:pt x="1890" y="76144"/>
                        <a:pt x="2144" y="76295"/>
                        <a:pt x="4104" y="76438"/>
                      </a:cubicBezTo>
                      <a:cubicBezTo>
                        <a:pt x="6065" y="76573"/>
                        <a:pt x="7248" y="76803"/>
                        <a:pt x="7462" y="77327"/>
                      </a:cubicBezTo>
                      <a:cubicBezTo>
                        <a:pt x="7668" y="77859"/>
                        <a:pt x="7160" y="79470"/>
                        <a:pt x="7160" y="79470"/>
                      </a:cubicBezTo>
                      <a:cubicBezTo>
                        <a:pt x="7002" y="79859"/>
                        <a:pt x="6763" y="80200"/>
                        <a:pt x="6470" y="80494"/>
                      </a:cubicBezTo>
                      <a:cubicBezTo>
                        <a:pt x="5922" y="80978"/>
                        <a:pt x="5287" y="81351"/>
                        <a:pt x="4597" y="81581"/>
                      </a:cubicBezTo>
                      <a:lnTo>
                        <a:pt x="4604" y="81581"/>
                      </a:lnTo>
                      <a:cubicBezTo>
                        <a:pt x="4430" y="81621"/>
                        <a:pt x="4271" y="81669"/>
                        <a:pt x="4104" y="81732"/>
                      </a:cubicBezTo>
                      <a:cubicBezTo>
                        <a:pt x="3533" y="81970"/>
                        <a:pt x="3525" y="82153"/>
                        <a:pt x="2811" y="82272"/>
                      </a:cubicBezTo>
                      <a:cubicBezTo>
                        <a:pt x="2088" y="82391"/>
                        <a:pt x="1549" y="82486"/>
                        <a:pt x="1080" y="82486"/>
                      </a:cubicBezTo>
                      <a:cubicBezTo>
                        <a:pt x="1056" y="82486"/>
                        <a:pt x="1033" y="82470"/>
                        <a:pt x="1001" y="82470"/>
                      </a:cubicBezTo>
                      <a:cubicBezTo>
                        <a:pt x="834" y="82446"/>
                        <a:pt x="652" y="82438"/>
                        <a:pt x="461" y="82423"/>
                      </a:cubicBezTo>
                      <a:lnTo>
                        <a:pt x="461" y="82677"/>
                      </a:lnTo>
                      <a:cubicBezTo>
                        <a:pt x="1818" y="82764"/>
                        <a:pt x="1826" y="83335"/>
                        <a:pt x="1787" y="83748"/>
                      </a:cubicBezTo>
                      <a:cubicBezTo>
                        <a:pt x="1739" y="84248"/>
                        <a:pt x="1858" y="84637"/>
                        <a:pt x="2826" y="85082"/>
                      </a:cubicBezTo>
                      <a:cubicBezTo>
                        <a:pt x="3787" y="85526"/>
                        <a:pt x="3620" y="85574"/>
                        <a:pt x="4311" y="86407"/>
                      </a:cubicBezTo>
                      <a:cubicBezTo>
                        <a:pt x="5001" y="87233"/>
                        <a:pt x="3819" y="88082"/>
                        <a:pt x="3509" y="88296"/>
                      </a:cubicBezTo>
                      <a:cubicBezTo>
                        <a:pt x="3200" y="88519"/>
                        <a:pt x="2977" y="88582"/>
                        <a:pt x="2199" y="89360"/>
                      </a:cubicBezTo>
                      <a:cubicBezTo>
                        <a:pt x="1763" y="89796"/>
                        <a:pt x="1152" y="90090"/>
                        <a:pt x="469" y="90312"/>
                      </a:cubicBezTo>
                      <a:lnTo>
                        <a:pt x="469" y="90630"/>
                      </a:lnTo>
                      <a:cubicBezTo>
                        <a:pt x="1231" y="90328"/>
                        <a:pt x="2072" y="89836"/>
                        <a:pt x="2525" y="89352"/>
                      </a:cubicBezTo>
                      <a:cubicBezTo>
                        <a:pt x="3176" y="88638"/>
                        <a:pt x="3652" y="88542"/>
                        <a:pt x="4470" y="88003"/>
                      </a:cubicBezTo>
                      <a:cubicBezTo>
                        <a:pt x="4652" y="87884"/>
                        <a:pt x="4803" y="87725"/>
                        <a:pt x="4914" y="87542"/>
                      </a:cubicBezTo>
                      <a:cubicBezTo>
                        <a:pt x="5326" y="87028"/>
                        <a:pt x="6175" y="86924"/>
                        <a:pt x="6833" y="86924"/>
                      </a:cubicBezTo>
                      <a:cubicBezTo>
                        <a:pt x="7049" y="86924"/>
                        <a:pt x="7245" y="86935"/>
                        <a:pt x="7398" y="86947"/>
                      </a:cubicBezTo>
                      <a:cubicBezTo>
                        <a:pt x="8010" y="86995"/>
                        <a:pt x="8216" y="87082"/>
                        <a:pt x="8216" y="87082"/>
                      </a:cubicBezTo>
                      <a:cubicBezTo>
                        <a:pt x="8605" y="87336"/>
                        <a:pt x="8930" y="87669"/>
                        <a:pt x="9176" y="88066"/>
                      </a:cubicBezTo>
                      <a:cubicBezTo>
                        <a:pt x="9613" y="88741"/>
                        <a:pt x="10288" y="89027"/>
                        <a:pt x="10685" y="89384"/>
                      </a:cubicBezTo>
                      <a:cubicBezTo>
                        <a:pt x="11074" y="89741"/>
                        <a:pt x="11153" y="90789"/>
                        <a:pt x="10581" y="91424"/>
                      </a:cubicBezTo>
                      <a:cubicBezTo>
                        <a:pt x="10018" y="92059"/>
                        <a:pt x="9573" y="92019"/>
                        <a:pt x="9296" y="92511"/>
                      </a:cubicBezTo>
                      <a:cubicBezTo>
                        <a:pt x="9010" y="93011"/>
                        <a:pt x="8756" y="93487"/>
                        <a:pt x="8303" y="93614"/>
                      </a:cubicBezTo>
                      <a:cubicBezTo>
                        <a:pt x="7994" y="93702"/>
                        <a:pt x="7684" y="93741"/>
                        <a:pt x="7367" y="93749"/>
                      </a:cubicBezTo>
                      <a:cubicBezTo>
                        <a:pt x="7027" y="93785"/>
                        <a:pt x="6693" y="93803"/>
                        <a:pt x="6355" y="93803"/>
                      </a:cubicBezTo>
                      <a:cubicBezTo>
                        <a:pt x="6243" y="93803"/>
                        <a:pt x="6130" y="93801"/>
                        <a:pt x="6017" y="93797"/>
                      </a:cubicBezTo>
                      <a:cubicBezTo>
                        <a:pt x="5779" y="93789"/>
                        <a:pt x="5549" y="93733"/>
                        <a:pt x="5335" y="93630"/>
                      </a:cubicBezTo>
                      <a:cubicBezTo>
                        <a:pt x="5303" y="93606"/>
                        <a:pt x="5271" y="93591"/>
                        <a:pt x="5247" y="93575"/>
                      </a:cubicBezTo>
                      <a:cubicBezTo>
                        <a:pt x="5232" y="93567"/>
                        <a:pt x="5224" y="93559"/>
                        <a:pt x="5216" y="93543"/>
                      </a:cubicBezTo>
                      <a:lnTo>
                        <a:pt x="5216" y="93551"/>
                      </a:lnTo>
                      <a:cubicBezTo>
                        <a:pt x="4747" y="93257"/>
                        <a:pt x="4001" y="93122"/>
                        <a:pt x="2914" y="93011"/>
                      </a:cubicBezTo>
                      <a:cubicBezTo>
                        <a:pt x="1985" y="92924"/>
                        <a:pt x="1183" y="92813"/>
                        <a:pt x="477" y="92686"/>
                      </a:cubicBezTo>
                      <a:lnTo>
                        <a:pt x="477" y="92956"/>
                      </a:lnTo>
                      <a:cubicBezTo>
                        <a:pt x="771" y="92995"/>
                        <a:pt x="1120" y="93027"/>
                        <a:pt x="1549" y="93051"/>
                      </a:cubicBezTo>
                      <a:cubicBezTo>
                        <a:pt x="3660" y="93218"/>
                        <a:pt x="4930" y="93479"/>
                        <a:pt x="5152" y="94091"/>
                      </a:cubicBezTo>
                      <a:cubicBezTo>
                        <a:pt x="5374" y="94702"/>
                        <a:pt x="4803" y="96583"/>
                        <a:pt x="4803" y="96583"/>
                      </a:cubicBezTo>
                      <a:cubicBezTo>
                        <a:pt x="4636" y="97027"/>
                        <a:pt x="4374" y="97424"/>
                        <a:pt x="4049" y="97774"/>
                      </a:cubicBezTo>
                      <a:cubicBezTo>
                        <a:pt x="3461" y="98329"/>
                        <a:pt x="2771" y="98766"/>
                        <a:pt x="2009" y="99044"/>
                      </a:cubicBezTo>
                      <a:lnTo>
                        <a:pt x="2017" y="99044"/>
                      </a:lnTo>
                      <a:cubicBezTo>
                        <a:pt x="1834" y="99083"/>
                        <a:pt x="1652" y="99139"/>
                        <a:pt x="1477" y="99210"/>
                      </a:cubicBezTo>
                      <a:cubicBezTo>
                        <a:pt x="985" y="99425"/>
                        <a:pt x="874" y="99607"/>
                        <a:pt x="477" y="99742"/>
                      </a:cubicBezTo>
                      <a:lnTo>
                        <a:pt x="477" y="99901"/>
                      </a:lnTo>
                      <a:cubicBezTo>
                        <a:pt x="509" y="99885"/>
                        <a:pt x="540" y="99861"/>
                        <a:pt x="572" y="99845"/>
                      </a:cubicBezTo>
                      <a:cubicBezTo>
                        <a:pt x="1717" y="99223"/>
                        <a:pt x="4772" y="98541"/>
                        <a:pt x="6565" y="98541"/>
                      </a:cubicBezTo>
                      <a:cubicBezTo>
                        <a:pt x="6625" y="98541"/>
                        <a:pt x="6683" y="98542"/>
                        <a:pt x="6740" y="98544"/>
                      </a:cubicBezTo>
                      <a:cubicBezTo>
                        <a:pt x="6740" y="98544"/>
                        <a:pt x="7779" y="98615"/>
                        <a:pt x="7851" y="99218"/>
                      </a:cubicBezTo>
                      <a:cubicBezTo>
                        <a:pt x="7914" y="99821"/>
                        <a:pt x="7851" y="100845"/>
                        <a:pt x="8708" y="101592"/>
                      </a:cubicBezTo>
                      <a:cubicBezTo>
                        <a:pt x="9565" y="102330"/>
                        <a:pt x="10518" y="102449"/>
                        <a:pt x="10581" y="103441"/>
                      </a:cubicBezTo>
                      <a:cubicBezTo>
                        <a:pt x="10645" y="104433"/>
                        <a:pt x="10359" y="105433"/>
                        <a:pt x="8772" y="105465"/>
                      </a:cubicBezTo>
                      <a:cubicBezTo>
                        <a:pt x="8684" y="105466"/>
                        <a:pt x="8596" y="105467"/>
                        <a:pt x="8508" y="105467"/>
                      </a:cubicBezTo>
                      <a:cubicBezTo>
                        <a:pt x="7627" y="105467"/>
                        <a:pt x="6748" y="105395"/>
                        <a:pt x="5874" y="105251"/>
                      </a:cubicBezTo>
                      <a:cubicBezTo>
                        <a:pt x="5874" y="105251"/>
                        <a:pt x="4343" y="105092"/>
                        <a:pt x="3342" y="104846"/>
                      </a:cubicBezTo>
                      <a:cubicBezTo>
                        <a:pt x="2350" y="104600"/>
                        <a:pt x="1985" y="104211"/>
                        <a:pt x="1985" y="104211"/>
                      </a:cubicBezTo>
                      <a:cubicBezTo>
                        <a:pt x="1969" y="104203"/>
                        <a:pt x="1961" y="104195"/>
                        <a:pt x="1945" y="104179"/>
                      </a:cubicBezTo>
                      <a:cubicBezTo>
                        <a:pt x="1398" y="103766"/>
                        <a:pt x="985" y="103330"/>
                        <a:pt x="477" y="102925"/>
                      </a:cubicBezTo>
                      <a:lnTo>
                        <a:pt x="477" y="103362"/>
                      </a:lnTo>
                      <a:cubicBezTo>
                        <a:pt x="1048" y="103695"/>
                        <a:pt x="1025" y="103870"/>
                        <a:pt x="1628" y="104679"/>
                      </a:cubicBezTo>
                      <a:cubicBezTo>
                        <a:pt x="2366" y="105656"/>
                        <a:pt x="1064" y="106648"/>
                        <a:pt x="739" y="106902"/>
                      </a:cubicBezTo>
                      <a:cubicBezTo>
                        <a:pt x="652" y="106965"/>
                        <a:pt x="564" y="107021"/>
                        <a:pt x="477" y="107084"/>
                      </a:cubicBezTo>
                      <a:lnTo>
                        <a:pt x="477" y="107164"/>
                      </a:lnTo>
                      <a:lnTo>
                        <a:pt x="818" y="107164"/>
                      </a:lnTo>
                      <a:cubicBezTo>
                        <a:pt x="1104" y="106989"/>
                        <a:pt x="1414" y="106814"/>
                        <a:pt x="1779" y="106552"/>
                      </a:cubicBezTo>
                      <a:cubicBezTo>
                        <a:pt x="1985" y="106410"/>
                        <a:pt x="2152" y="106227"/>
                        <a:pt x="2279" y="106013"/>
                      </a:cubicBezTo>
                      <a:cubicBezTo>
                        <a:pt x="2733" y="105401"/>
                        <a:pt x="3673" y="105284"/>
                        <a:pt x="4389" y="105284"/>
                      </a:cubicBezTo>
                      <a:cubicBezTo>
                        <a:pt x="4611" y="105284"/>
                        <a:pt x="4812" y="105295"/>
                        <a:pt x="4970" y="105306"/>
                      </a:cubicBezTo>
                      <a:cubicBezTo>
                        <a:pt x="5628" y="105354"/>
                        <a:pt x="5859" y="105473"/>
                        <a:pt x="5859" y="105473"/>
                      </a:cubicBezTo>
                      <a:cubicBezTo>
                        <a:pt x="6279" y="105767"/>
                        <a:pt x="6636" y="106164"/>
                        <a:pt x="6890" y="106616"/>
                      </a:cubicBezTo>
                      <a:cubicBezTo>
                        <a:pt x="7002" y="106814"/>
                        <a:pt x="7129" y="106989"/>
                        <a:pt x="7287" y="107156"/>
                      </a:cubicBezTo>
                      <a:lnTo>
                        <a:pt x="7891" y="107156"/>
                      </a:lnTo>
                      <a:cubicBezTo>
                        <a:pt x="7256" y="106410"/>
                        <a:pt x="7867" y="106148"/>
                        <a:pt x="8859" y="105846"/>
                      </a:cubicBezTo>
                      <a:cubicBezTo>
                        <a:pt x="9891" y="105544"/>
                        <a:pt x="10510" y="105402"/>
                        <a:pt x="10740" y="104759"/>
                      </a:cubicBezTo>
                      <a:cubicBezTo>
                        <a:pt x="10954" y="104100"/>
                        <a:pt x="10970" y="103401"/>
                        <a:pt x="10788" y="102735"/>
                      </a:cubicBezTo>
                      <a:cubicBezTo>
                        <a:pt x="10621" y="102155"/>
                        <a:pt x="11026" y="101909"/>
                        <a:pt x="11780" y="101774"/>
                      </a:cubicBezTo>
                      <a:cubicBezTo>
                        <a:pt x="12058" y="101719"/>
                        <a:pt x="12518" y="101726"/>
                        <a:pt x="13018" y="101663"/>
                      </a:cubicBezTo>
                      <a:cubicBezTo>
                        <a:pt x="13526" y="101599"/>
                        <a:pt x="14272" y="101250"/>
                        <a:pt x="15685" y="100917"/>
                      </a:cubicBezTo>
                      <a:cubicBezTo>
                        <a:pt x="16400" y="100747"/>
                        <a:pt x="16864" y="100658"/>
                        <a:pt x="17227" y="100658"/>
                      </a:cubicBezTo>
                      <a:cubicBezTo>
                        <a:pt x="17577" y="100658"/>
                        <a:pt x="17834" y="100741"/>
                        <a:pt x="18130" y="100917"/>
                      </a:cubicBezTo>
                      <a:cubicBezTo>
                        <a:pt x="18733" y="101274"/>
                        <a:pt x="18535" y="102393"/>
                        <a:pt x="18376" y="102909"/>
                      </a:cubicBezTo>
                      <a:cubicBezTo>
                        <a:pt x="18225" y="103417"/>
                        <a:pt x="18662" y="103520"/>
                        <a:pt x="18797" y="104076"/>
                      </a:cubicBezTo>
                      <a:cubicBezTo>
                        <a:pt x="18924" y="104632"/>
                        <a:pt x="19170" y="105505"/>
                        <a:pt x="19733" y="105814"/>
                      </a:cubicBezTo>
                      <a:cubicBezTo>
                        <a:pt x="20305" y="106148"/>
                        <a:pt x="20789" y="106600"/>
                        <a:pt x="21154" y="107156"/>
                      </a:cubicBezTo>
                      <a:lnTo>
                        <a:pt x="21789" y="107156"/>
                      </a:lnTo>
                      <a:cubicBezTo>
                        <a:pt x="21765" y="107021"/>
                        <a:pt x="21726" y="106886"/>
                        <a:pt x="21670" y="106759"/>
                      </a:cubicBezTo>
                      <a:cubicBezTo>
                        <a:pt x="21432" y="106219"/>
                        <a:pt x="20972" y="106029"/>
                        <a:pt x="20829" y="105290"/>
                      </a:cubicBezTo>
                      <a:cubicBezTo>
                        <a:pt x="20678" y="104544"/>
                        <a:pt x="21781" y="103830"/>
                        <a:pt x="22480" y="103417"/>
                      </a:cubicBezTo>
                      <a:cubicBezTo>
                        <a:pt x="23186" y="103012"/>
                        <a:pt x="23631" y="102552"/>
                        <a:pt x="24202" y="101631"/>
                      </a:cubicBezTo>
                      <a:cubicBezTo>
                        <a:pt x="24782" y="100710"/>
                        <a:pt x="25718" y="100441"/>
                        <a:pt x="26893" y="100345"/>
                      </a:cubicBezTo>
                      <a:cubicBezTo>
                        <a:pt x="27199" y="100318"/>
                        <a:pt x="27471" y="100305"/>
                        <a:pt x="27712" y="100305"/>
                      </a:cubicBezTo>
                      <a:cubicBezTo>
                        <a:pt x="29547" y="100305"/>
                        <a:pt x="29642" y="101041"/>
                        <a:pt x="29663" y="101560"/>
                      </a:cubicBezTo>
                      <a:cubicBezTo>
                        <a:pt x="29679" y="102155"/>
                        <a:pt x="29862" y="102600"/>
                        <a:pt x="30965" y="103123"/>
                      </a:cubicBezTo>
                      <a:cubicBezTo>
                        <a:pt x="32068" y="103647"/>
                        <a:pt x="31902" y="103703"/>
                        <a:pt x="32751" y="104671"/>
                      </a:cubicBezTo>
                      <a:cubicBezTo>
                        <a:pt x="33600" y="105648"/>
                        <a:pt x="32441" y="106640"/>
                        <a:pt x="32140" y="106894"/>
                      </a:cubicBezTo>
                      <a:cubicBezTo>
                        <a:pt x="32029" y="106989"/>
                        <a:pt x="31925" y="107060"/>
                        <a:pt x="31806" y="107156"/>
                      </a:cubicBezTo>
                      <a:lnTo>
                        <a:pt x="32259" y="107156"/>
                      </a:lnTo>
                      <a:cubicBezTo>
                        <a:pt x="32521" y="106981"/>
                        <a:pt x="32798" y="106806"/>
                        <a:pt x="33140" y="106545"/>
                      </a:cubicBezTo>
                      <a:cubicBezTo>
                        <a:pt x="33322" y="106402"/>
                        <a:pt x="33465" y="106219"/>
                        <a:pt x="33560" y="106005"/>
                      </a:cubicBezTo>
                      <a:cubicBezTo>
                        <a:pt x="33937" y="105402"/>
                        <a:pt x="34838" y="105279"/>
                        <a:pt x="35549" y="105279"/>
                      </a:cubicBezTo>
                      <a:cubicBezTo>
                        <a:pt x="35783" y="105279"/>
                        <a:pt x="35997" y="105293"/>
                        <a:pt x="36164" y="105306"/>
                      </a:cubicBezTo>
                      <a:cubicBezTo>
                        <a:pt x="36839" y="105354"/>
                        <a:pt x="37069" y="105465"/>
                        <a:pt x="37069" y="105465"/>
                      </a:cubicBezTo>
                      <a:cubicBezTo>
                        <a:pt x="37537" y="105767"/>
                        <a:pt x="37934" y="106156"/>
                        <a:pt x="38244" y="106608"/>
                      </a:cubicBezTo>
                      <a:cubicBezTo>
                        <a:pt x="38394" y="106806"/>
                        <a:pt x="38553" y="106989"/>
                        <a:pt x="38736" y="107156"/>
                      </a:cubicBezTo>
                      <a:lnTo>
                        <a:pt x="39347" y="107156"/>
                      </a:lnTo>
                      <a:cubicBezTo>
                        <a:pt x="38617" y="106410"/>
                        <a:pt x="39188" y="106148"/>
                        <a:pt x="40149" y="105846"/>
                      </a:cubicBezTo>
                      <a:cubicBezTo>
                        <a:pt x="41141" y="105544"/>
                        <a:pt x="41736" y="105402"/>
                        <a:pt x="41879" y="104759"/>
                      </a:cubicBezTo>
                      <a:cubicBezTo>
                        <a:pt x="42022" y="104116"/>
                        <a:pt x="41911" y="103322"/>
                        <a:pt x="41673" y="102735"/>
                      </a:cubicBezTo>
                      <a:cubicBezTo>
                        <a:pt x="41427" y="102147"/>
                        <a:pt x="41808" y="101909"/>
                        <a:pt x="42530" y="101774"/>
                      </a:cubicBezTo>
                      <a:cubicBezTo>
                        <a:pt x="42808" y="101719"/>
                        <a:pt x="43260" y="101726"/>
                        <a:pt x="43760" y="101663"/>
                      </a:cubicBezTo>
                      <a:cubicBezTo>
                        <a:pt x="44260" y="101599"/>
                        <a:pt x="44951" y="101250"/>
                        <a:pt x="46324" y="100917"/>
                      </a:cubicBezTo>
                      <a:cubicBezTo>
                        <a:pt x="47022" y="100747"/>
                        <a:pt x="47476" y="100658"/>
                        <a:pt x="47840" y="100658"/>
                      </a:cubicBezTo>
                      <a:cubicBezTo>
                        <a:pt x="48191" y="100658"/>
                        <a:pt x="48457" y="100741"/>
                        <a:pt x="48777" y="100917"/>
                      </a:cubicBezTo>
                      <a:cubicBezTo>
                        <a:pt x="49428" y="101274"/>
                        <a:pt x="49372" y="102393"/>
                        <a:pt x="49277" y="102909"/>
                      </a:cubicBezTo>
                      <a:cubicBezTo>
                        <a:pt x="49189" y="103417"/>
                        <a:pt x="49642" y="103520"/>
                        <a:pt x="49848" y="104076"/>
                      </a:cubicBezTo>
                      <a:cubicBezTo>
                        <a:pt x="50047" y="104632"/>
                        <a:pt x="50412" y="105505"/>
                        <a:pt x="51015" y="105814"/>
                      </a:cubicBezTo>
                      <a:cubicBezTo>
                        <a:pt x="51626" y="106148"/>
                        <a:pt x="52166" y="106600"/>
                        <a:pt x="52603" y="107156"/>
                      </a:cubicBezTo>
                      <a:lnTo>
                        <a:pt x="53238" y="107156"/>
                      </a:lnTo>
                      <a:cubicBezTo>
                        <a:pt x="53190" y="107013"/>
                        <a:pt x="53134" y="106886"/>
                        <a:pt x="53071" y="106759"/>
                      </a:cubicBezTo>
                      <a:cubicBezTo>
                        <a:pt x="52761" y="106219"/>
                        <a:pt x="52277" y="106029"/>
                        <a:pt x="52031" y="105290"/>
                      </a:cubicBezTo>
                      <a:cubicBezTo>
                        <a:pt x="51793" y="104544"/>
                        <a:pt x="52801" y="103830"/>
                        <a:pt x="53452" y="103417"/>
                      </a:cubicBezTo>
                      <a:cubicBezTo>
                        <a:pt x="54103" y="103012"/>
                        <a:pt x="54492" y="102552"/>
                        <a:pt x="54936" y="101631"/>
                      </a:cubicBezTo>
                      <a:cubicBezTo>
                        <a:pt x="55389" y="100710"/>
                        <a:pt x="56301" y="100441"/>
                        <a:pt x="57452" y="100345"/>
                      </a:cubicBezTo>
                      <a:cubicBezTo>
                        <a:pt x="57755" y="100318"/>
                        <a:pt x="58026" y="100305"/>
                        <a:pt x="58268" y="100305"/>
                      </a:cubicBezTo>
                      <a:cubicBezTo>
                        <a:pt x="60108" y="100305"/>
                        <a:pt x="60297" y="101041"/>
                        <a:pt x="60381" y="101560"/>
                      </a:cubicBezTo>
                      <a:cubicBezTo>
                        <a:pt x="60477" y="102155"/>
                        <a:pt x="60715" y="102600"/>
                        <a:pt x="61889" y="103123"/>
                      </a:cubicBezTo>
                      <a:cubicBezTo>
                        <a:pt x="63064" y="103647"/>
                        <a:pt x="62897" y="103703"/>
                        <a:pt x="63874" y="104671"/>
                      </a:cubicBezTo>
                      <a:cubicBezTo>
                        <a:pt x="64858" y="105648"/>
                        <a:pt x="63818" y="106640"/>
                        <a:pt x="63556" y="106894"/>
                      </a:cubicBezTo>
                      <a:cubicBezTo>
                        <a:pt x="63453" y="106989"/>
                        <a:pt x="63358" y="107060"/>
                        <a:pt x="63247" y="107156"/>
                      </a:cubicBezTo>
                      <a:lnTo>
                        <a:pt x="63699" y="107156"/>
                      </a:lnTo>
                      <a:cubicBezTo>
                        <a:pt x="63945" y="106981"/>
                        <a:pt x="64199" y="106806"/>
                        <a:pt x="64509" y="106545"/>
                      </a:cubicBezTo>
                      <a:cubicBezTo>
                        <a:pt x="64675" y="106402"/>
                        <a:pt x="64795" y="106211"/>
                        <a:pt x="64858" y="106005"/>
                      </a:cubicBezTo>
                      <a:cubicBezTo>
                        <a:pt x="65151" y="105402"/>
                        <a:pt x="66041" y="105279"/>
                        <a:pt x="66751" y="105279"/>
                      </a:cubicBezTo>
                      <a:cubicBezTo>
                        <a:pt x="66985" y="105279"/>
                        <a:pt x="67199" y="105293"/>
                        <a:pt x="67366" y="105306"/>
                      </a:cubicBezTo>
                      <a:cubicBezTo>
                        <a:pt x="68049" y="105354"/>
                        <a:pt x="68303" y="105473"/>
                        <a:pt x="68303" y="105473"/>
                      </a:cubicBezTo>
                      <a:cubicBezTo>
                        <a:pt x="68811" y="105775"/>
                        <a:pt x="69255" y="106164"/>
                        <a:pt x="69628" y="106616"/>
                      </a:cubicBezTo>
                      <a:cubicBezTo>
                        <a:pt x="69795" y="106814"/>
                        <a:pt x="69986" y="106997"/>
                        <a:pt x="70184" y="107164"/>
                      </a:cubicBezTo>
                      <a:lnTo>
                        <a:pt x="70787" y="107164"/>
                      </a:lnTo>
                      <a:cubicBezTo>
                        <a:pt x="69962" y="106418"/>
                        <a:pt x="70502" y="106148"/>
                        <a:pt x="71422" y="105854"/>
                      </a:cubicBezTo>
                      <a:lnTo>
                        <a:pt x="71907" y="105695"/>
                      </a:lnTo>
                      <a:lnTo>
                        <a:pt x="71907" y="105370"/>
                      </a:lnTo>
                      <a:cubicBezTo>
                        <a:pt x="71684" y="105433"/>
                        <a:pt x="71462" y="105465"/>
                        <a:pt x="71232" y="105465"/>
                      </a:cubicBezTo>
                      <a:cubicBezTo>
                        <a:pt x="71142" y="105466"/>
                        <a:pt x="71051" y="105467"/>
                        <a:pt x="70961" y="105467"/>
                      </a:cubicBezTo>
                      <a:cubicBezTo>
                        <a:pt x="70061" y="105467"/>
                        <a:pt x="69167" y="105395"/>
                        <a:pt x="68279" y="105251"/>
                      </a:cubicBezTo>
                      <a:cubicBezTo>
                        <a:pt x="68279" y="105251"/>
                        <a:pt x="66707" y="105092"/>
                        <a:pt x="65644" y="104846"/>
                      </a:cubicBezTo>
                      <a:cubicBezTo>
                        <a:pt x="64580" y="104600"/>
                        <a:pt x="64112" y="104211"/>
                        <a:pt x="64112" y="104211"/>
                      </a:cubicBezTo>
                      <a:cubicBezTo>
                        <a:pt x="64096" y="104203"/>
                        <a:pt x="64088" y="104195"/>
                        <a:pt x="64072" y="104179"/>
                      </a:cubicBezTo>
                      <a:cubicBezTo>
                        <a:pt x="63191" y="103631"/>
                        <a:pt x="62548" y="103036"/>
                        <a:pt x="61627" y="102544"/>
                      </a:cubicBezTo>
                      <a:cubicBezTo>
                        <a:pt x="60707" y="102044"/>
                        <a:pt x="60834" y="101782"/>
                        <a:pt x="60961" y="101306"/>
                      </a:cubicBezTo>
                      <a:cubicBezTo>
                        <a:pt x="60985" y="101179"/>
                        <a:pt x="60961" y="101052"/>
                        <a:pt x="60897" y="100941"/>
                      </a:cubicBezTo>
                      <a:cubicBezTo>
                        <a:pt x="60850" y="100703"/>
                        <a:pt x="60897" y="100274"/>
                        <a:pt x="61580" y="99845"/>
                      </a:cubicBezTo>
                      <a:cubicBezTo>
                        <a:pt x="62571" y="99230"/>
                        <a:pt x="65445" y="98541"/>
                        <a:pt x="67241" y="98541"/>
                      </a:cubicBezTo>
                      <a:cubicBezTo>
                        <a:pt x="67300" y="98541"/>
                        <a:pt x="67357" y="98542"/>
                        <a:pt x="67414" y="98544"/>
                      </a:cubicBezTo>
                      <a:cubicBezTo>
                        <a:pt x="67414" y="98544"/>
                        <a:pt x="68478" y="98623"/>
                        <a:pt x="68700" y="99226"/>
                      </a:cubicBezTo>
                      <a:cubicBezTo>
                        <a:pt x="68930" y="99829"/>
                        <a:pt x="69120" y="100853"/>
                        <a:pt x="70168" y="101592"/>
                      </a:cubicBezTo>
                      <a:cubicBezTo>
                        <a:pt x="70835" y="102060"/>
                        <a:pt x="71462" y="102274"/>
                        <a:pt x="71914" y="102615"/>
                      </a:cubicBezTo>
                      <a:lnTo>
                        <a:pt x="71914" y="101465"/>
                      </a:lnTo>
                      <a:cubicBezTo>
                        <a:pt x="70891" y="101393"/>
                        <a:pt x="70224" y="101099"/>
                        <a:pt x="69700" y="100290"/>
                      </a:cubicBezTo>
                      <a:cubicBezTo>
                        <a:pt x="69454" y="99893"/>
                        <a:pt x="69303" y="99623"/>
                        <a:pt x="69192" y="99409"/>
                      </a:cubicBezTo>
                      <a:cubicBezTo>
                        <a:pt x="69192" y="99409"/>
                        <a:pt x="68993" y="98837"/>
                        <a:pt x="70025" y="98798"/>
                      </a:cubicBezTo>
                      <a:cubicBezTo>
                        <a:pt x="70240" y="98790"/>
                        <a:pt x="70454" y="98789"/>
                        <a:pt x="70666" y="98789"/>
                      </a:cubicBezTo>
                      <a:cubicBezTo>
                        <a:pt x="70727" y="98789"/>
                        <a:pt x="70788" y="98789"/>
                        <a:pt x="70848" y="98789"/>
                      </a:cubicBezTo>
                      <a:cubicBezTo>
                        <a:pt x="71211" y="98789"/>
                        <a:pt x="71566" y="98786"/>
                        <a:pt x="71907" y="98750"/>
                      </a:cubicBezTo>
                      <a:lnTo>
                        <a:pt x="71907" y="98567"/>
                      </a:lnTo>
                      <a:cubicBezTo>
                        <a:pt x="71636" y="98616"/>
                        <a:pt x="71353" y="98640"/>
                        <a:pt x="71073" y="98640"/>
                      </a:cubicBezTo>
                      <a:cubicBezTo>
                        <a:pt x="71034" y="98640"/>
                        <a:pt x="70994" y="98640"/>
                        <a:pt x="70954" y="98639"/>
                      </a:cubicBezTo>
                      <a:cubicBezTo>
                        <a:pt x="69986" y="98631"/>
                        <a:pt x="68676" y="98639"/>
                        <a:pt x="68390" y="98536"/>
                      </a:cubicBezTo>
                      <a:cubicBezTo>
                        <a:pt x="68073" y="98417"/>
                        <a:pt x="67731" y="98361"/>
                        <a:pt x="67390" y="98361"/>
                      </a:cubicBezTo>
                      <a:cubicBezTo>
                        <a:pt x="67390" y="98361"/>
                        <a:pt x="66072" y="98385"/>
                        <a:pt x="65199" y="98551"/>
                      </a:cubicBezTo>
                      <a:cubicBezTo>
                        <a:pt x="65199" y="98551"/>
                        <a:pt x="65187" y="98552"/>
                        <a:pt x="65166" y="98552"/>
                      </a:cubicBezTo>
                      <a:cubicBezTo>
                        <a:pt x="65033" y="98552"/>
                        <a:pt x="64549" y="98540"/>
                        <a:pt x="64501" y="98369"/>
                      </a:cubicBezTo>
                      <a:cubicBezTo>
                        <a:pt x="64445" y="98163"/>
                        <a:pt x="64517" y="97972"/>
                        <a:pt x="64755" y="97726"/>
                      </a:cubicBezTo>
                      <a:cubicBezTo>
                        <a:pt x="64993" y="97488"/>
                        <a:pt x="65223" y="96789"/>
                        <a:pt x="65271" y="96583"/>
                      </a:cubicBezTo>
                      <a:cubicBezTo>
                        <a:pt x="65271" y="96583"/>
                        <a:pt x="65485" y="95694"/>
                        <a:pt x="65437" y="94916"/>
                      </a:cubicBezTo>
                      <a:cubicBezTo>
                        <a:pt x="65445" y="94273"/>
                        <a:pt x="66834" y="94138"/>
                        <a:pt x="66834" y="94138"/>
                      </a:cubicBezTo>
                      <a:cubicBezTo>
                        <a:pt x="66834" y="94138"/>
                        <a:pt x="66861" y="94127"/>
                        <a:pt x="66917" y="94127"/>
                      </a:cubicBezTo>
                      <a:cubicBezTo>
                        <a:pt x="67046" y="94127"/>
                        <a:pt x="67328" y="94185"/>
                        <a:pt x="67787" y="94567"/>
                      </a:cubicBezTo>
                      <a:cubicBezTo>
                        <a:pt x="68446" y="95123"/>
                        <a:pt x="69168" y="95464"/>
                        <a:pt x="70129" y="95932"/>
                      </a:cubicBezTo>
                      <a:cubicBezTo>
                        <a:pt x="70637" y="96186"/>
                        <a:pt x="71152" y="96400"/>
                        <a:pt x="71692" y="96583"/>
                      </a:cubicBezTo>
                      <a:cubicBezTo>
                        <a:pt x="71692" y="96583"/>
                        <a:pt x="71780" y="96615"/>
                        <a:pt x="71899" y="96670"/>
                      </a:cubicBezTo>
                      <a:lnTo>
                        <a:pt x="71899" y="96440"/>
                      </a:lnTo>
                      <a:cubicBezTo>
                        <a:pt x="71232" y="96154"/>
                        <a:pt x="70589" y="95821"/>
                        <a:pt x="69978" y="95440"/>
                      </a:cubicBezTo>
                      <a:cubicBezTo>
                        <a:pt x="69033" y="94837"/>
                        <a:pt x="67993" y="94416"/>
                        <a:pt x="68311" y="94051"/>
                      </a:cubicBezTo>
                      <a:cubicBezTo>
                        <a:pt x="68628" y="93694"/>
                        <a:pt x="68954" y="93345"/>
                        <a:pt x="69041" y="93019"/>
                      </a:cubicBezTo>
                      <a:cubicBezTo>
                        <a:pt x="69111" y="92731"/>
                        <a:pt x="69647" y="92431"/>
                        <a:pt x="70345" y="92431"/>
                      </a:cubicBezTo>
                      <a:cubicBezTo>
                        <a:pt x="70437" y="92431"/>
                        <a:pt x="70532" y="92437"/>
                        <a:pt x="70629" y="92448"/>
                      </a:cubicBezTo>
                      <a:cubicBezTo>
                        <a:pt x="70970" y="92495"/>
                        <a:pt x="71406" y="92622"/>
                        <a:pt x="71907" y="92757"/>
                      </a:cubicBezTo>
                      <a:lnTo>
                        <a:pt x="71907" y="92305"/>
                      </a:lnTo>
                      <a:cubicBezTo>
                        <a:pt x="71536" y="92179"/>
                        <a:pt x="71250" y="92154"/>
                        <a:pt x="71009" y="92154"/>
                      </a:cubicBezTo>
                      <a:cubicBezTo>
                        <a:pt x="70847" y="92154"/>
                        <a:pt x="70705" y="92166"/>
                        <a:pt x="70573" y="92166"/>
                      </a:cubicBezTo>
                      <a:cubicBezTo>
                        <a:pt x="70331" y="92166"/>
                        <a:pt x="70119" y="92127"/>
                        <a:pt x="69867" y="91908"/>
                      </a:cubicBezTo>
                      <a:cubicBezTo>
                        <a:pt x="69271" y="91392"/>
                        <a:pt x="70002" y="90947"/>
                        <a:pt x="69962" y="90487"/>
                      </a:cubicBezTo>
                      <a:cubicBezTo>
                        <a:pt x="69930" y="90027"/>
                        <a:pt x="69748" y="89717"/>
                        <a:pt x="70351" y="89574"/>
                      </a:cubicBezTo>
                      <a:cubicBezTo>
                        <a:pt x="70735" y="89478"/>
                        <a:pt x="70875" y="89446"/>
                        <a:pt x="71172" y="89446"/>
                      </a:cubicBezTo>
                      <a:cubicBezTo>
                        <a:pt x="71341" y="89446"/>
                        <a:pt x="71561" y="89457"/>
                        <a:pt x="71907" y="89471"/>
                      </a:cubicBezTo>
                      <a:lnTo>
                        <a:pt x="71907" y="89257"/>
                      </a:lnTo>
                      <a:lnTo>
                        <a:pt x="71637" y="89265"/>
                      </a:lnTo>
                      <a:cubicBezTo>
                        <a:pt x="71357" y="89278"/>
                        <a:pt x="71089" y="89287"/>
                        <a:pt x="70832" y="89287"/>
                      </a:cubicBezTo>
                      <a:cubicBezTo>
                        <a:pt x="69842" y="89287"/>
                        <a:pt x="69015" y="89153"/>
                        <a:pt x="68303" y="88598"/>
                      </a:cubicBezTo>
                      <a:cubicBezTo>
                        <a:pt x="67406" y="87899"/>
                        <a:pt x="67922" y="87669"/>
                        <a:pt x="68803" y="87407"/>
                      </a:cubicBezTo>
                      <a:cubicBezTo>
                        <a:pt x="69692" y="87145"/>
                        <a:pt x="70232" y="87026"/>
                        <a:pt x="70295" y="86479"/>
                      </a:cubicBezTo>
                      <a:cubicBezTo>
                        <a:pt x="70359" y="85931"/>
                        <a:pt x="70168" y="85248"/>
                        <a:pt x="69875" y="84748"/>
                      </a:cubicBezTo>
                      <a:cubicBezTo>
                        <a:pt x="69589" y="84248"/>
                        <a:pt x="69906" y="84042"/>
                        <a:pt x="70573" y="83923"/>
                      </a:cubicBezTo>
                      <a:cubicBezTo>
                        <a:pt x="70819" y="83883"/>
                        <a:pt x="71240" y="83883"/>
                        <a:pt x="71692" y="83835"/>
                      </a:cubicBezTo>
                      <a:cubicBezTo>
                        <a:pt x="71764" y="83820"/>
                        <a:pt x="71835" y="83812"/>
                        <a:pt x="71907" y="83796"/>
                      </a:cubicBezTo>
                      <a:lnTo>
                        <a:pt x="71907" y="83502"/>
                      </a:lnTo>
                      <a:cubicBezTo>
                        <a:pt x="71462" y="83589"/>
                        <a:pt x="71018" y="83637"/>
                        <a:pt x="70573" y="83653"/>
                      </a:cubicBezTo>
                      <a:cubicBezTo>
                        <a:pt x="70328" y="83662"/>
                        <a:pt x="70099" y="83667"/>
                        <a:pt x="69885" y="83667"/>
                      </a:cubicBezTo>
                      <a:cubicBezTo>
                        <a:pt x="68594" y="83667"/>
                        <a:pt x="67835" y="83467"/>
                        <a:pt x="67263" y="82637"/>
                      </a:cubicBezTo>
                      <a:cubicBezTo>
                        <a:pt x="67096" y="82399"/>
                        <a:pt x="66938" y="82145"/>
                        <a:pt x="66795" y="81891"/>
                      </a:cubicBezTo>
                      <a:cubicBezTo>
                        <a:pt x="66795" y="81891"/>
                        <a:pt x="66620" y="81399"/>
                        <a:pt x="67573" y="81367"/>
                      </a:cubicBezTo>
                      <a:cubicBezTo>
                        <a:pt x="67813" y="81357"/>
                        <a:pt x="68054" y="81357"/>
                        <a:pt x="68293" y="81357"/>
                      </a:cubicBezTo>
                      <a:lnTo>
                        <a:pt x="68293" y="81357"/>
                      </a:lnTo>
                      <a:cubicBezTo>
                        <a:pt x="69011" y="81357"/>
                        <a:pt x="69706" y="81357"/>
                        <a:pt x="70271" y="81089"/>
                      </a:cubicBezTo>
                      <a:cubicBezTo>
                        <a:pt x="70597" y="80930"/>
                        <a:pt x="71184" y="80787"/>
                        <a:pt x="71907" y="80676"/>
                      </a:cubicBezTo>
                      <a:lnTo>
                        <a:pt x="71907" y="80446"/>
                      </a:lnTo>
                      <a:cubicBezTo>
                        <a:pt x="71677" y="80481"/>
                        <a:pt x="71483" y="80505"/>
                        <a:pt x="71313" y="80505"/>
                      </a:cubicBezTo>
                      <a:cubicBezTo>
                        <a:pt x="71095" y="80505"/>
                        <a:pt x="70913" y="80466"/>
                        <a:pt x="70740" y="80359"/>
                      </a:cubicBezTo>
                      <a:cubicBezTo>
                        <a:pt x="70319" y="80089"/>
                        <a:pt x="70319" y="79740"/>
                        <a:pt x="69652" y="79462"/>
                      </a:cubicBezTo>
                      <a:cubicBezTo>
                        <a:pt x="69652" y="79462"/>
                        <a:pt x="68454" y="79009"/>
                        <a:pt x="67581" y="78486"/>
                      </a:cubicBezTo>
                      <a:cubicBezTo>
                        <a:pt x="66700" y="77962"/>
                        <a:pt x="65739" y="77605"/>
                        <a:pt x="66041" y="77287"/>
                      </a:cubicBezTo>
                      <a:cubicBezTo>
                        <a:pt x="66350" y="76970"/>
                        <a:pt x="66652" y="76676"/>
                        <a:pt x="66731" y="76398"/>
                      </a:cubicBezTo>
                      <a:cubicBezTo>
                        <a:pt x="66801" y="76145"/>
                        <a:pt x="67300" y="75892"/>
                        <a:pt x="67948" y="75892"/>
                      </a:cubicBezTo>
                      <a:cubicBezTo>
                        <a:pt x="68032" y="75892"/>
                        <a:pt x="68119" y="75897"/>
                        <a:pt x="68208" y="75906"/>
                      </a:cubicBezTo>
                      <a:cubicBezTo>
                        <a:pt x="68970" y="75993"/>
                        <a:pt x="70200" y="76517"/>
                        <a:pt x="71613" y="76533"/>
                      </a:cubicBezTo>
                      <a:lnTo>
                        <a:pt x="71907" y="76533"/>
                      </a:lnTo>
                      <a:lnTo>
                        <a:pt x="71907" y="76342"/>
                      </a:lnTo>
                      <a:cubicBezTo>
                        <a:pt x="71846" y="76344"/>
                        <a:pt x="71788" y="76344"/>
                        <a:pt x="71732" y="76344"/>
                      </a:cubicBezTo>
                      <a:cubicBezTo>
                        <a:pt x="70504" y="76344"/>
                        <a:pt x="70341" y="76099"/>
                        <a:pt x="69430" y="75803"/>
                      </a:cubicBezTo>
                      <a:cubicBezTo>
                        <a:pt x="69069" y="75682"/>
                        <a:pt x="68792" y="75659"/>
                        <a:pt x="68560" y="75659"/>
                      </a:cubicBezTo>
                      <a:cubicBezTo>
                        <a:pt x="68410" y="75659"/>
                        <a:pt x="68279" y="75669"/>
                        <a:pt x="68156" y="75669"/>
                      </a:cubicBezTo>
                      <a:cubicBezTo>
                        <a:pt x="67931" y="75669"/>
                        <a:pt x="67734" y="75635"/>
                        <a:pt x="67501" y="75446"/>
                      </a:cubicBezTo>
                      <a:cubicBezTo>
                        <a:pt x="66946" y="75001"/>
                        <a:pt x="67644" y="74628"/>
                        <a:pt x="67604" y="74223"/>
                      </a:cubicBezTo>
                      <a:cubicBezTo>
                        <a:pt x="67565" y="73826"/>
                        <a:pt x="67406" y="73564"/>
                        <a:pt x="67970" y="73429"/>
                      </a:cubicBezTo>
                      <a:cubicBezTo>
                        <a:pt x="68335" y="73351"/>
                        <a:pt x="68464" y="73328"/>
                        <a:pt x="68733" y="73328"/>
                      </a:cubicBezTo>
                      <a:cubicBezTo>
                        <a:pt x="68954" y="73328"/>
                        <a:pt x="69270" y="73344"/>
                        <a:pt x="69890" y="73358"/>
                      </a:cubicBezTo>
                      <a:cubicBezTo>
                        <a:pt x="70724" y="73382"/>
                        <a:pt x="71287" y="73556"/>
                        <a:pt x="71899" y="73755"/>
                      </a:cubicBezTo>
                      <a:lnTo>
                        <a:pt x="71899" y="73501"/>
                      </a:lnTo>
                      <a:cubicBezTo>
                        <a:pt x="70961" y="73241"/>
                        <a:pt x="70488" y="73156"/>
                        <a:pt x="69723" y="73156"/>
                      </a:cubicBezTo>
                      <a:cubicBezTo>
                        <a:pt x="69555" y="73156"/>
                        <a:pt x="69372" y="73160"/>
                        <a:pt x="69168" y="73167"/>
                      </a:cubicBezTo>
                      <a:cubicBezTo>
                        <a:pt x="68920" y="73177"/>
                        <a:pt x="68683" y="73183"/>
                        <a:pt x="68454" y="73183"/>
                      </a:cubicBezTo>
                      <a:cubicBezTo>
                        <a:pt x="67520" y="73183"/>
                        <a:pt x="66744" y="73073"/>
                        <a:pt x="66080" y="72588"/>
                      </a:cubicBezTo>
                      <a:cubicBezTo>
                        <a:pt x="65247" y="71985"/>
                        <a:pt x="65731" y="71786"/>
                        <a:pt x="66557" y="71564"/>
                      </a:cubicBezTo>
                      <a:cubicBezTo>
                        <a:pt x="67382" y="71334"/>
                        <a:pt x="67882" y="71231"/>
                        <a:pt x="67946" y="70755"/>
                      </a:cubicBezTo>
                      <a:cubicBezTo>
                        <a:pt x="68009" y="70286"/>
                        <a:pt x="67835" y="69699"/>
                        <a:pt x="67573" y="69270"/>
                      </a:cubicBezTo>
                      <a:cubicBezTo>
                        <a:pt x="67311" y="68842"/>
                        <a:pt x="67612" y="68659"/>
                        <a:pt x="68224" y="68556"/>
                      </a:cubicBezTo>
                      <a:cubicBezTo>
                        <a:pt x="68462" y="68516"/>
                        <a:pt x="68851" y="68524"/>
                        <a:pt x="69271" y="68476"/>
                      </a:cubicBezTo>
                      <a:cubicBezTo>
                        <a:pt x="69700" y="68429"/>
                        <a:pt x="70263" y="68175"/>
                        <a:pt x="71414" y="67921"/>
                      </a:cubicBezTo>
                      <a:cubicBezTo>
                        <a:pt x="71589" y="67881"/>
                        <a:pt x="71748" y="67849"/>
                        <a:pt x="71899" y="67826"/>
                      </a:cubicBezTo>
                      <a:lnTo>
                        <a:pt x="71899" y="67437"/>
                      </a:lnTo>
                      <a:cubicBezTo>
                        <a:pt x="71597" y="67492"/>
                        <a:pt x="71295" y="67564"/>
                        <a:pt x="71002" y="67667"/>
                      </a:cubicBezTo>
                      <a:cubicBezTo>
                        <a:pt x="70017" y="68000"/>
                        <a:pt x="69843" y="68262"/>
                        <a:pt x="68239" y="68318"/>
                      </a:cubicBezTo>
                      <a:cubicBezTo>
                        <a:pt x="67990" y="68328"/>
                        <a:pt x="67759" y="68334"/>
                        <a:pt x="67544" y="68334"/>
                      </a:cubicBezTo>
                      <a:cubicBezTo>
                        <a:pt x="66376" y="68334"/>
                        <a:pt x="65684" y="68155"/>
                        <a:pt x="65168" y="67445"/>
                      </a:cubicBezTo>
                      <a:cubicBezTo>
                        <a:pt x="65017" y="67238"/>
                        <a:pt x="64874" y="67016"/>
                        <a:pt x="64739" y="66794"/>
                      </a:cubicBezTo>
                      <a:cubicBezTo>
                        <a:pt x="64739" y="66794"/>
                        <a:pt x="64580" y="66373"/>
                        <a:pt x="65469" y="66341"/>
                      </a:cubicBezTo>
                      <a:cubicBezTo>
                        <a:pt x="65643" y="66335"/>
                        <a:pt x="65818" y="66334"/>
                        <a:pt x="65991" y="66334"/>
                      </a:cubicBezTo>
                      <a:cubicBezTo>
                        <a:pt x="66084" y="66334"/>
                        <a:pt x="66177" y="66334"/>
                        <a:pt x="66269" y="66334"/>
                      </a:cubicBezTo>
                      <a:cubicBezTo>
                        <a:pt x="66889" y="66334"/>
                        <a:pt x="67482" y="66320"/>
                        <a:pt x="67977" y="66103"/>
                      </a:cubicBezTo>
                      <a:cubicBezTo>
                        <a:pt x="68612" y="65825"/>
                        <a:pt x="70263" y="65587"/>
                        <a:pt x="71899" y="65555"/>
                      </a:cubicBezTo>
                      <a:lnTo>
                        <a:pt x="71899" y="65452"/>
                      </a:lnTo>
                      <a:cubicBezTo>
                        <a:pt x="71580" y="65435"/>
                        <a:pt x="71294" y="65418"/>
                        <a:pt x="70991" y="65418"/>
                      </a:cubicBezTo>
                      <a:cubicBezTo>
                        <a:pt x="70727" y="65418"/>
                        <a:pt x="70450" y="65431"/>
                        <a:pt x="70129" y="65468"/>
                      </a:cubicBezTo>
                      <a:cubicBezTo>
                        <a:pt x="69616" y="65525"/>
                        <a:pt x="69250" y="65595"/>
                        <a:pt x="68957" y="65595"/>
                      </a:cubicBezTo>
                      <a:cubicBezTo>
                        <a:pt x="68756" y="65595"/>
                        <a:pt x="68588" y="65562"/>
                        <a:pt x="68430" y="65468"/>
                      </a:cubicBezTo>
                      <a:cubicBezTo>
                        <a:pt x="68033" y="65230"/>
                        <a:pt x="68041" y="64928"/>
                        <a:pt x="67422" y="64698"/>
                      </a:cubicBezTo>
                      <a:cubicBezTo>
                        <a:pt x="66755" y="64460"/>
                        <a:pt x="66120" y="64174"/>
                        <a:pt x="65501" y="63849"/>
                      </a:cubicBezTo>
                      <a:cubicBezTo>
                        <a:pt x="64691" y="63389"/>
                        <a:pt x="63794" y="63079"/>
                        <a:pt x="64080" y="62809"/>
                      </a:cubicBezTo>
                      <a:cubicBezTo>
                        <a:pt x="64366" y="62531"/>
                        <a:pt x="64652" y="62277"/>
                        <a:pt x="64723" y="62031"/>
                      </a:cubicBezTo>
                      <a:cubicBezTo>
                        <a:pt x="64793" y="61821"/>
                        <a:pt x="65259" y="61598"/>
                        <a:pt x="65859" y="61598"/>
                      </a:cubicBezTo>
                      <a:cubicBezTo>
                        <a:pt x="65939" y="61598"/>
                        <a:pt x="66021" y="61602"/>
                        <a:pt x="66104" y="61611"/>
                      </a:cubicBezTo>
                      <a:cubicBezTo>
                        <a:pt x="66819" y="61682"/>
                        <a:pt x="67962" y="62134"/>
                        <a:pt x="69279" y="62150"/>
                      </a:cubicBezTo>
                      <a:cubicBezTo>
                        <a:pt x="69304" y="62151"/>
                        <a:pt x="69330" y="62151"/>
                        <a:pt x="69355" y="62151"/>
                      </a:cubicBezTo>
                      <a:cubicBezTo>
                        <a:pt x="70221" y="62151"/>
                        <a:pt x="71128" y="62022"/>
                        <a:pt x="71907" y="61984"/>
                      </a:cubicBezTo>
                      <a:lnTo>
                        <a:pt x="71907" y="61904"/>
                      </a:lnTo>
                      <a:cubicBezTo>
                        <a:pt x="71375" y="61928"/>
                        <a:pt x="70684" y="61944"/>
                        <a:pt x="69906" y="61976"/>
                      </a:cubicBezTo>
                      <a:cubicBezTo>
                        <a:pt x="69721" y="61983"/>
                        <a:pt x="69556" y="61986"/>
                        <a:pt x="69408" y="61986"/>
                      </a:cubicBezTo>
                      <a:cubicBezTo>
                        <a:pt x="68245" y="61986"/>
                        <a:pt x="68100" y="61776"/>
                        <a:pt x="67255" y="61515"/>
                      </a:cubicBezTo>
                      <a:cubicBezTo>
                        <a:pt x="66914" y="61408"/>
                        <a:pt x="66654" y="61387"/>
                        <a:pt x="66438" y="61387"/>
                      </a:cubicBezTo>
                      <a:cubicBezTo>
                        <a:pt x="66297" y="61387"/>
                        <a:pt x="66175" y="61396"/>
                        <a:pt x="66061" y="61396"/>
                      </a:cubicBezTo>
                      <a:cubicBezTo>
                        <a:pt x="65855" y="61396"/>
                        <a:pt x="65675" y="61367"/>
                        <a:pt x="65461" y="61206"/>
                      </a:cubicBezTo>
                      <a:cubicBezTo>
                        <a:pt x="64945" y="60817"/>
                        <a:pt x="65596" y="60491"/>
                        <a:pt x="65572" y="60142"/>
                      </a:cubicBezTo>
                      <a:cubicBezTo>
                        <a:pt x="65541" y="59793"/>
                        <a:pt x="65390" y="59563"/>
                        <a:pt x="65922" y="59452"/>
                      </a:cubicBezTo>
                      <a:cubicBezTo>
                        <a:pt x="66264" y="59381"/>
                        <a:pt x="66383" y="59360"/>
                        <a:pt x="66637" y="59360"/>
                      </a:cubicBezTo>
                      <a:cubicBezTo>
                        <a:pt x="66842" y="59360"/>
                        <a:pt x="67136" y="59374"/>
                        <a:pt x="67708" y="59388"/>
                      </a:cubicBezTo>
                      <a:cubicBezTo>
                        <a:pt x="68993" y="59420"/>
                        <a:pt x="69581" y="59809"/>
                        <a:pt x="70819" y="60087"/>
                      </a:cubicBezTo>
                      <a:cubicBezTo>
                        <a:pt x="71176" y="60166"/>
                        <a:pt x="71541" y="60229"/>
                        <a:pt x="71907" y="60261"/>
                      </a:cubicBezTo>
                      <a:lnTo>
                        <a:pt x="71907" y="60015"/>
                      </a:lnTo>
                      <a:cubicBezTo>
                        <a:pt x="71256" y="59920"/>
                        <a:pt x="70605" y="59793"/>
                        <a:pt x="69962" y="59618"/>
                      </a:cubicBezTo>
                      <a:cubicBezTo>
                        <a:pt x="68830" y="59314"/>
                        <a:pt x="68371" y="59219"/>
                        <a:pt x="67568" y="59219"/>
                      </a:cubicBezTo>
                      <a:cubicBezTo>
                        <a:pt x="67409" y="59219"/>
                        <a:pt x="67236" y="59223"/>
                        <a:pt x="67041" y="59229"/>
                      </a:cubicBezTo>
                      <a:cubicBezTo>
                        <a:pt x="66800" y="59239"/>
                        <a:pt x="66569" y="59246"/>
                        <a:pt x="66348" y="59246"/>
                      </a:cubicBezTo>
                      <a:cubicBezTo>
                        <a:pt x="65489" y="59246"/>
                        <a:pt x="64773" y="59144"/>
                        <a:pt x="64167" y="58721"/>
                      </a:cubicBezTo>
                      <a:cubicBezTo>
                        <a:pt x="63398" y="58197"/>
                        <a:pt x="63850" y="58023"/>
                        <a:pt x="64620" y="57832"/>
                      </a:cubicBezTo>
                      <a:cubicBezTo>
                        <a:pt x="65390" y="57642"/>
                        <a:pt x="65858" y="57547"/>
                        <a:pt x="65922" y="57134"/>
                      </a:cubicBezTo>
                      <a:cubicBezTo>
                        <a:pt x="65985" y="56721"/>
                        <a:pt x="65834" y="56205"/>
                        <a:pt x="65588" y="55824"/>
                      </a:cubicBezTo>
                      <a:cubicBezTo>
                        <a:pt x="65350" y="55451"/>
                        <a:pt x="65636" y="55292"/>
                        <a:pt x="66207" y="55205"/>
                      </a:cubicBezTo>
                      <a:cubicBezTo>
                        <a:pt x="66430" y="55173"/>
                        <a:pt x="66795" y="55173"/>
                        <a:pt x="67192" y="55134"/>
                      </a:cubicBezTo>
                      <a:cubicBezTo>
                        <a:pt x="67581" y="55094"/>
                        <a:pt x="68120" y="54872"/>
                        <a:pt x="69192" y="54649"/>
                      </a:cubicBezTo>
                      <a:cubicBezTo>
                        <a:pt x="69741" y="54540"/>
                        <a:pt x="70102" y="54483"/>
                        <a:pt x="70395" y="54483"/>
                      </a:cubicBezTo>
                      <a:cubicBezTo>
                        <a:pt x="70678" y="54483"/>
                        <a:pt x="70899" y="54536"/>
                        <a:pt x="71168" y="54649"/>
                      </a:cubicBezTo>
                      <a:cubicBezTo>
                        <a:pt x="71716" y="54880"/>
                        <a:pt x="71756" y="55610"/>
                        <a:pt x="71724" y="55943"/>
                      </a:cubicBezTo>
                      <a:cubicBezTo>
                        <a:pt x="71708" y="56110"/>
                        <a:pt x="71795" y="56205"/>
                        <a:pt x="71914" y="56316"/>
                      </a:cubicBezTo>
                      <a:lnTo>
                        <a:pt x="71914" y="55237"/>
                      </a:lnTo>
                      <a:cubicBezTo>
                        <a:pt x="71883" y="55181"/>
                        <a:pt x="71859" y="55118"/>
                        <a:pt x="71827" y="55054"/>
                      </a:cubicBezTo>
                      <a:cubicBezTo>
                        <a:pt x="71621" y="54578"/>
                        <a:pt x="71629" y="54411"/>
                        <a:pt x="71914" y="54292"/>
                      </a:cubicBezTo>
                      <a:lnTo>
                        <a:pt x="71914" y="54038"/>
                      </a:lnTo>
                      <a:lnTo>
                        <a:pt x="71359" y="54078"/>
                      </a:lnTo>
                      <a:cubicBezTo>
                        <a:pt x="70494" y="54126"/>
                        <a:pt x="69732" y="54126"/>
                        <a:pt x="68811" y="54419"/>
                      </a:cubicBezTo>
                      <a:cubicBezTo>
                        <a:pt x="67890" y="54713"/>
                        <a:pt x="67716" y="54943"/>
                        <a:pt x="66215" y="54991"/>
                      </a:cubicBezTo>
                      <a:cubicBezTo>
                        <a:pt x="65999" y="54998"/>
                        <a:pt x="65797" y="55002"/>
                        <a:pt x="65608" y="55002"/>
                      </a:cubicBezTo>
                      <a:cubicBezTo>
                        <a:pt x="64491" y="55002"/>
                        <a:pt x="63840" y="54853"/>
                        <a:pt x="63358" y="54229"/>
                      </a:cubicBezTo>
                      <a:cubicBezTo>
                        <a:pt x="63215" y="54046"/>
                        <a:pt x="63080" y="53856"/>
                        <a:pt x="62961" y="53657"/>
                      </a:cubicBezTo>
                      <a:cubicBezTo>
                        <a:pt x="62961" y="53657"/>
                        <a:pt x="62810" y="53284"/>
                        <a:pt x="63644" y="53260"/>
                      </a:cubicBezTo>
                      <a:cubicBezTo>
                        <a:pt x="63782" y="53256"/>
                        <a:pt x="63922" y="53255"/>
                        <a:pt x="64061" y="53255"/>
                      </a:cubicBezTo>
                      <a:cubicBezTo>
                        <a:pt x="64173" y="53255"/>
                        <a:pt x="64284" y="53256"/>
                        <a:pt x="64394" y="53256"/>
                      </a:cubicBezTo>
                      <a:cubicBezTo>
                        <a:pt x="64973" y="53256"/>
                        <a:pt x="65532" y="53241"/>
                        <a:pt x="65993" y="53046"/>
                      </a:cubicBezTo>
                      <a:cubicBezTo>
                        <a:pt x="66637" y="52785"/>
                        <a:pt x="68386" y="52569"/>
                        <a:pt x="70035" y="52569"/>
                      </a:cubicBezTo>
                      <a:cubicBezTo>
                        <a:pt x="70093" y="52569"/>
                        <a:pt x="70150" y="52569"/>
                        <a:pt x="70208" y="52570"/>
                      </a:cubicBezTo>
                      <a:cubicBezTo>
                        <a:pt x="70859" y="52578"/>
                        <a:pt x="71430" y="52594"/>
                        <a:pt x="71907" y="52617"/>
                      </a:cubicBezTo>
                      <a:lnTo>
                        <a:pt x="71907" y="52498"/>
                      </a:lnTo>
                      <a:cubicBezTo>
                        <a:pt x="71748" y="52501"/>
                        <a:pt x="71575" y="52502"/>
                        <a:pt x="71396" y="52502"/>
                      </a:cubicBezTo>
                      <a:cubicBezTo>
                        <a:pt x="70962" y="52502"/>
                        <a:pt x="70490" y="52496"/>
                        <a:pt x="70097" y="52490"/>
                      </a:cubicBezTo>
                      <a:cubicBezTo>
                        <a:pt x="69602" y="52485"/>
                        <a:pt x="69211" y="52453"/>
                        <a:pt x="68775" y="52453"/>
                      </a:cubicBezTo>
                      <a:cubicBezTo>
                        <a:pt x="68541" y="52453"/>
                        <a:pt x="68293" y="52463"/>
                        <a:pt x="68009" y="52490"/>
                      </a:cubicBezTo>
                      <a:cubicBezTo>
                        <a:pt x="67531" y="52542"/>
                        <a:pt x="67191" y="52605"/>
                        <a:pt x="66917" y="52605"/>
                      </a:cubicBezTo>
                      <a:cubicBezTo>
                        <a:pt x="66728" y="52605"/>
                        <a:pt x="66571" y="52575"/>
                        <a:pt x="66422" y="52490"/>
                      </a:cubicBezTo>
                      <a:cubicBezTo>
                        <a:pt x="66057" y="52292"/>
                        <a:pt x="66065" y="52022"/>
                        <a:pt x="65485" y="51816"/>
                      </a:cubicBezTo>
                      <a:cubicBezTo>
                        <a:pt x="64874" y="51609"/>
                        <a:pt x="64279" y="51363"/>
                        <a:pt x="63699" y="51078"/>
                      </a:cubicBezTo>
                      <a:cubicBezTo>
                        <a:pt x="62945" y="50681"/>
                        <a:pt x="62112" y="50403"/>
                        <a:pt x="62382" y="50165"/>
                      </a:cubicBezTo>
                      <a:cubicBezTo>
                        <a:pt x="62643" y="49919"/>
                        <a:pt x="62913" y="49696"/>
                        <a:pt x="62993" y="49482"/>
                      </a:cubicBezTo>
                      <a:cubicBezTo>
                        <a:pt x="63056" y="49293"/>
                        <a:pt x="63495" y="49098"/>
                        <a:pt x="64055" y="49098"/>
                      </a:cubicBezTo>
                      <a:cubicBezTo>
                        <a:pt x="64130" y="49098"/>
                        <a:pt x="64208" y="49102"/>
                        <a:pt x="64287" y="49109"/>
                      </a:cubicBezTo>
                      <a:cubicBezTo>
                        <a:pt x="64953" y="49173"/>
                        <a:pt x="66017" y="49569"/>
                        <a:pt x="67255" y="49585"/>
                      </a:cubicBezTo>
                      <a:cubicBezTo>
                        <a:pt x="67291" y="49586"/>
                        <a:pt x="67326" y="49586"/>
                        <a:pt x="67362" y="49586"/>
                      </a:cubicBezTo>
                      <a:cubicBezTo>
                        <a:pt x="68327" y="49586"/>
                        <a:pt x="69362" y="49424"/>
                        <a:pt x="70160" y="49424"/>
                      </a:cubicBezTo>
                      <a:cubicBezTo>
                        <a:pt x="70356" y="49424"/>
                        <a:pt x="70537" y="49434"/>
                        <a:pt x="70700" y="49458"/>
                      </a:cubicBezTo>
                      <a:cubicBezTo>
                        <a:pt x="71113" y="49522"/>
                        <a:pt x="71518" y="49617"/>
                        <a:pt x="71914" y="49752"/>
                      </a:cubicBezTo>
                      <a:lnTo>
                        <a:pt x="71914" y="49482"/>
                      </a:lnTo>
                      <a:cubicBezTo>
                        <a:pt x="71692" y="49442"/>
                        <a:pt x="71478" y="49379"/>
                        <a:pt x="71264" y="49284"/>
                      </a:cubicBezTo>
                      <a:cubicBezTo>
                        <a:pt x="70891" y="49077"/>
                        <a:pt x="71137" y="48577"/>
                        <a:pt x="71335" y="48188"/>
                      </a:cubicBezTo>
                      <a:cubicBezTo>
                        <a:pt x="71454" y="47942"/>
                        <a:pt x="71613" y="47823"/>
                        <a:pt x="71914" y="47736"/>
                      </a:cubicBezTo>
                      <a:lnTo>
                        <a:pt x="71914" y="47593"/>
                      </a:lnTo>
                      <a:cubicBezTo>
                        <a:pt x="71756" y="47641"/>
                        <a:pt x="71597" y="47680"/>
                        <a:pt x="71438" y="47712"/>
                      </a:cubicBezTo>
                      <a:cubicBezTo>
                        <a:pt x="71198" y="47753"/>
                        <a:pt x="70938" y="47772"/>
                        <a:pt x="70663" y="47772"/>
                      </a:cubicBezTo>
                      <a:cubicBezTo>
                        <a:pt x="69832" y="47772"/>
                        <a:pt x="68869" y="47599"/>
                        <a:pt x="67914" y="47355"/>
                      </a:cubicBezTo>
                      <a:cubicBezTo>
                        <a:pt x="66843" y="47087"/>
                        <a:pt x="66422" y="47006"/>
                        <a:pt x="65650" y="47006"/>
                      </a:cubicBezTo>
                      <a:cubicBezTo>
                        <a:pt x="65506" y="47006"/>
                        <a:pt x="65350" y="47009"/>
                        <a:pt x="65176" y="47014"/>
                      </a:cubicBezTo>
                      <a:cubicBezTo>
                        <a:pt x="64947" y="47022"/>
                        <a:pt x="64728" y="47028"/>
                        <a:pt x="64518" y="47028"/>
                      </a:cubicBezTo>
                      <a:cubicBezTo>
                        <a:pt x="63715" y="47028"/>
                        <a:pt x="63045" y="46942"/>
                        <a:pt x="62485" y="46577"/>
                      </a:cubicBezTo>
                      <a:cubicBezTo>
                        <a:pt x="61770" y="46109"/>
                        <a:pt x="62191" y="45958"/>
                        <a:pt x="62921" y="45783"/>
                      </a:cubicBezTo>
                      <a:cubicBezTo>
                        <a:pt x="63644" y="45601"/>
                        <a:pt x="64088" y="45529"/>
                        <a:pt x="64152" y="45164"/>
                      </a:cubicBezTo>
                      <a:cubicBezTo>
                        <a:pt x="64215" y="44799"/>
                        <a:pt x="64072" y="44347"/>
                        <a:pt x="63850" y="44013"/>
                      </a:cubicBezTo>
                      <a:cubicBezTo>
                        <a:pt x="63628" y="43680"/>
                        <a:pt x="63898" y="43545"/>
                        <a:pt x="64437" y="43466"/>
                      </a:cubicBezTo>
                      <a:cubicBezTo>
                        <a:pt x="64636" y="43434"/>
                        <a:pt x="64985" y="43442"/>
                        <a:pt x="65358" y="43402"/>
                      </a:cubicBezTo>
                      <a:cubicBezTo>
                        <a:pt x="65731" y="43370"/>
                        <a:pt x="66231" y="43172"/>
                        <a:pt x="67239" y="42981"/>
                      </a:cubicBezTo>
                      <a:cubicBezTo>
                        <a:pt x="67743" y="42882"/>
                        <a:pt x="68079" y="42833"/>
                        <a:pt x="68352" y="42833"/>
                      </a:cubicBezTo>
                      <a:cubicBezTo>
                        <a:pt x="68626" y="42833"/>
                        <a:pt x="68839" y="42882"/>
                        <a:pt x="69097" y="42981"/>
                      </a:cubicBezTo>
                      <a:cubicBezTo>
                        <a:pt x="69605" y="43180"/>
                        <a:pt x="69636" y="43823"/>
                        <a:pt x="69605" y="44116"/>
                      </a:cubicBezTo>
                      <a:cubicBezTo>
                        <a:pt x="69565" y="44402"/>
                        <a:pt x="69914" y="44458"/>
                        <a:pt x="70097" y="44775"/>
                      </a:cubicBezTo>
                      <a:cubicBezTo>
                        <a:pt x="70287" y="45093"/>
                        <a:pt x="70613" y="45593"/>
                        <a:pt x="71089" y="45759"/>
                      </a:cubicBezTo>
                      <a:cubicBezTo>
                        <a:pt x="71383" y="45871"/>
                        <a:pt x="71660" y="46013"/>
                        <a:pt x="71922" y="46180"/>
                      </a:cubicBezTo>
                      <a:lnTo>
                        <a:pt x="71922" y="45609"/>
                      </a:lnTo>
                      <a:cubicBezTo>
                        <a:pt x="71883" y="45561"/>
                        <a:pt x="71859" y="45513"/>
                        <a:pt x="71827" y="45466"/>
                      </a:cubicBezTo>
                      <a:cubicBezTo>
                        <a:pt x="71740" y="45307"/>
                        <a:pt x="71795" y="45140"/>
                        <a:pt x="71922" y="44997"/>
                      </a:cubicBezTo>
                      <a:lnTo>
                        <a:pt x="71922" y="44704"/>
                      </a:lnTo>
                      <a:cubicBezTo>
                        <a:pt x="71899" y="44712"/>
                        <a:pt x="71883" y="44720"/>
                        <a:pt x="71867" y="44728"/>
                      </a:cubicBezTo>
                      <a:cubicBezTo>
                        <a:pt x="71208" y="45037"/>
                        <a:pt x="71716" y="45331"/>
                        <a:pt x="71391" y="45482"/>
                      </a:cubicBezTo>
                      <a:cubicBezTo>
                        <a:pt x="71345" y="45502"/>
                        <a:pt x="71299" y="45511"/>
                        <a:pt x="71253" y="45511"/>
                      </a:cubicBezTo>
                      <a:cubicBezTo>
                        <a:pt x="70972" y="45511"/>
                        <a:pt x="70698" y="45177"/>
                        <a:pt x="70541" y="45013"/>
                      </a:cubicBezTo>
                      <a:cubicBezTo>
                        <a:pt x="70359" y="44807"/>
                        <a:pt x="70216" y="44553"/>
                        <a:pt x="70144" y="44291"/>
                      </a:cubicBezTo>
                      <a:cubicBezTo>
                        <a:pt x="70049" y="43989"/>
                        <a:pt x="69978" y="43934"/>
                        <a:pt x="69708" y="43339"/>
                      </a:cubicBezTo>
                      <a:cubicBezTo>
                        <a:pt x="69446" y="42751"/>
                        <a:pt x="69573" y="42696"/>
                        <a:pt x="70240" y="42537"/>
                      </a:cubicBezTo>
                      <a:cubicBezTo>
                        <a:pt x="70486" y="42473"/>
                        <a:pt x="70906" y="42497"/>
                        <a:pt x="71311" y="42418"/>
                      </a:cubicBezTo>
                      <a:cubicBezTo>
                        <a:pt x="71470" y="42386"/>
                        <a:pt x="71684" y="42346"/>
                        <a:pt x="71914" y="42307"/>
                      </a:cubicBezTo>
                      <a:lnTo>
                        <a:pt x="71914" y="42251"/>
                      </a:lnTo>
                      <a:cubicBezTo>
                        <a:pt x="71121" y="42370"/>
                        <a:pt x="69930" y="42442"/>
                        <a:pt x="69279" y="42473"/>
                      </a:cubicBezTo>
                      <a:cubicBezTo>
                        <a:pt x="68462" y="42521"/>
                        <a:pt x="67747" y="42521"/>
                        <a:pt x="66882" y="42783"/>
                      </a:cubicBezTo>
                      <a:cubicBezTo>
                        <a:pt x="66017" y="43037"/>
                        <a:pt x="65850" y="43235"/>
                        <a:pt x="64445" y="43283"/>
                      </a:cubicBezTo>
                      <a:cubicBezTo>
                        <a:pt x="64229" y="43290"/>
                        <a:pt x="64028" y="43295"/>
                        <a:pt x="63841" y="43295"/>
                      </a:cubicBezTo>
                      <a:cubicBezTo>
                        <a:pt x="62813" y="43295"/>
                        <a:pt x="62206" y="43159"/>
                        <a:pt x="61762" y="42608"/>
                      </a:cubicBezTo>
                      <a:cubicBezTo>
                        <a:pt x="61635" y="42450"/>
                        <a:pt x="61508" y="42283"/>
                        <a:pt x="61397" y="42108"/>
                      </a:cubicBezTo>
                      <a:cubicBezTo>
                        <a:pt x="61397" y="42108"/>
                        <a:pt x="61262" y="41783"/>
                        <a:pt x="62048" y="41759"/>
                      </a:cubicBezTo>
                      <a:cubicBezTo>
                        <a:pt x="62199" y="41754"/>
                        <a:pt x="62350" y="41754"/>
                        <a:pt x="62501" y="41754"/>
                      </a:cubicBezTo>
                      <a:cubicBezTo>
                        <a:pt x="62577" y="41754"/>
                        <a:pt x="62654" y="41754"/>
                        <a:pt x="62730" y="41754"/>
                      </a:cubicBezTo>
                      <a:cubicBezTo>
                        <a:pt x="63283" y="41754"/>
                        <a:pt x="63815" y="41743"/>
                        <a:pt x="64255" y="41568"/>
                      </a:cubicBezTo>
                      <a:cubicBezTo>
                        <a:pt x="64858" y="41339"/>
                        <a:pt x="66491" y="41147"/>
                        <a:pt x="68035" y="41147"/>
                      </a:cubicBezTo>
                      <a:cubicBezTo>
                        <a:pt x="68095" y="41147"/>
                        <a:pt x="68156" y="41147"/>
                        <a:pt x="68216" y="41148"/>
                      </a:cubicBezTo>
                      <a:cubicBezTo>
                        <a:pt x="69811" y="41164"/>
                        <a:pt x="70867" y="41227"/>
                        <a:pt x="71264" y="41322"/>
                      </a:cubicBezTo>
                      <a:cubicBezTo>
                        <a:pt x="71478" y="41378"/>
                        <a:pt x="71700" y="41426"/>
                        <a:pt x="71922" y="41441"/>
                      </a:cubicBezTo>
                      <a:lnTo>
                        <a:pt x="71922" y="41354"/>
                      </a:lnTo>
                      <a:cubicBezTo>
                        <a:pt x="71835" y="41338"/>
                        <a:pt x="71756" y="41322"/>
                        <a:pt x="71684" y="41307"/>
                      </a:cubicBezTo>
                      <a:cubicBezTo>
                        <a:pt x="71113" y="41187"/>
                        <a:pt x="71018" y="40910"/>
                        <a:pt x="71192" y="40489"/>
                      </a:cubicBezTo>
                      <a:cubicBezTo>
                        <a:pt x="71192" y="40489"/>
                        <a:pt x="71295" y="39981"/>
                        <a:pt x="71922" y="39711"/>
                      </a:cubicBezTo>
                      <a:lnTo>
                        <a:pt x="71922" y="39505"/>
                      </a:lnTo>
                      <a:cubicBezTo>
                        <a:pt x="71914" y="39505"/>
                        <a:pt x="71905" y="39505"/>
                        <a:pt x="71896" y="39505"/>
                      </a:cubicBezTo>
                      <a:cubicBezTo>
                        <a:pt x="71413" y="39505"/>
                        <a:pt x="71165" y="39071"/>
                        <a:pt x="70978" y="38806"/>
                      </a:cubicBezTo>
                      <a:cubicBezTo>
                        <a:pt x="70771" y="38505"/>
                        <a:pt x="69589" y="38433"/>
                        <a:pt x="69240" y="38251"/>
                      </a:cubicBezTo>
                      <a:cubicBezTo>
                        <a:pt x="68898" y="38060"/>
                        <a:pt x="69128" y="37616"/>
                        <a:pt x="69311" y="37274"/>
                      </a:cubicBezTo>
                      <a:cubicBezTo>
                        <a:pt x="69501" y="36925"/>
                        <a:pt x="69779" y="36869"/>
                        <a:pt x="70573" y="36727"/>
                      </a:cubicBezTo>
                      <a:cubicBezTo>
                        <a:pt x="71025" y="36647"/>
                        <a:pt x="71391" y="36528"/>
                        <a:pt x="71922" y="36512"/>
                      </a:cubicBezTo>
                      <a:lnTo>
                        <a:pt x="71922" y="36314"/>
                      </a:lnTo>
                      <a:lnTo>
                        <a:pt x="71756" y="36290"/>
                      </a:lnTo>
                      <a:cubicBezTo>
                        <a:pt x="70779" y="36147"/>
                        <a:pt x="70859" y="35877"/>
                        <a:pt x="70613" y="35607"/>
                      </a:cubicBezTo>
                      <a:cubicBezTo>
                        <a:pt x="70367" y="35330"/>
                        <a:pt x="70017" y="35242"/>
                        <a:pt x="69811" y="34869"/>
                      </a:cubicBezTo>
                      <a:cubicBezTo>
                        <a:pt x="69597" y="34496"/>
                        <a:pt x="70271" y="34131"/>
                        <a:pt x="70716" y="33925"/>
                      </a:cubicBezTo>
                      <a:cubicBezTo>
                        <a:pt x="71152" y="33718"/>
                        <a:pt x="71406" y="33488"/>
                        <a:pt x="71684" y="33020"/>
                      </a:cubicBezTo>
                      <a:cubicBezTo>
                        <a:pt x="71748" y="32925"/>
                        <a:pt x="71827" y="32837"/>
                        <a:pt x="71922" y="32766"/>
                      </a:cubicBezTo>
                      <a:lnTo>
                        <a:pt x="71922" y="32051"/>
                      </a:lnTo>
                      <a:cubicBezTo>
                        <a:pt x="71446" y="31901"/>
                        <a:pt x="71192" y="31631"/>
                        <a:pt x="71621" y="31258"/>
                      </a:cubicBezTo>
                      <a:cubicBezTo>
                        <a:pt x="71716" y="31178"/>
                        <a:pt x="71811" y="31115"/>
                        <a:pt x="71922" y="31067"/>
                      </a:cubicBezTo>
                      <a:lnTo>
                        <a:pt x="71922" y="30821"/>
                      </a:lnTo>
                      <a:cubicBezTo>
                        <a:pt x="71708" y="30932"/>
                        <a:pt x="71414" y="30988"/>
                        <a:pt x="71335" y="31107"/>
                      </a:cubicBezTo>
                      <a:cubicBezTo>
                        <a:pt x="71303" y="31147"/>
                        <a:pt x="71279" y="31202"/>
                        <a:pt x="71248" y="31258"/>
                      </a:cubicBezTo>
                      <a:cubicBezTo>
                        <a:pt x="71223" y="31298"/>
                        <a:pt x="71100" y="31315"/>
                        <a:pt x="70927" y="31315"/>
                      </a:cubicBezTo>
                      <a:cubicBezTo>
                        <a:pt x="70591" y="31315"/>
                        <a:pt x="70064" y="31252"/>
                        <a:pt x="69708" y="31178"/>
                      </a:cubicBezTo>
                      <a:cubicBezTo>
                        <a:pt x="69176" y="31067"/>
                        <a:pt x="69089" y="30821"/>
                        <a:pt x="69255" y="30448"/>
                      </a:cubicBezTo>
                      <a:cubicBezTo>
                        <a:pt x="69255" y="30448"/>
                        <a:pt x="69359" y="29940"/>
                        <a:pt x="70049" y="29710"/>
                      </a:cubicBezTo>
                      <a:cubicBezTo>
                        <a:pt x="70449" y="29583"/>
                        <a:pt x="70881" y="29520"/>
                        <a:pt x="71223" y="29520"/>
                      </a:cubicBezTo>
                      <a:cubicBezTo>
                        <a:pt x="71478" y="29520"/>
                        <a:pt x="71682" y="29555"/>
                        <a:pt x="71787" y="29623"/>
                      </a:cubicBezTo>
                      <a:cubicBezTo>
                        <a:pt x="71843" y="29662"/>
                        <a:pt x="71883" y="29710"/>
                        <a:pt x="71914" y="29765"/>
                      </a:cubicBezTo>
                      <a:lnTo>
                        <a:pt x="71914" y="29392"/>
                      </a:lnTo>
                      <a:lnTo>
                        <a:pt x="71803" y="29361"/>
                      </a:lnTo>
                      <a:cubicBezTo>
                        <a:pt x="71462" y="29257"/>
                        <a:pt x="70375" y="29051"/>
                        <a:pt x="70732" y="28551"/>
                      </a:cubicBezTo>
                      <a:cubicBezTo>
                        <a:pt x="70954" y="28234"/>
                        <a:pt x="71399" y="28099"/>
                        <a:pt x="71922" y="28099"/>
                      </a:cubicBezTo>
                      <a:lnTo>
                        <a:pt x="71922" y="27813"/>
                      </a:lnTo>
                      <a:cubicBezTo>
                        <a:pt x="71907" y="27805"/>
                        <a:pt x="71907" y="27781"/>
                        <a:pt x="71922" y="27773"/>
                      </a:cubicBezTo>
                      <a:lnTo>
                        <a:pt x="71922" y="27345"/>
                      </a:lnTo>
                      <a:cubicBezTo>
                        <a:pt x="71660" y="27265"/>
                        <a:pt x="71414" y="27130"/>
                        <a:pt x="71192" y="26964"/>
                      </a:cubicBezTo>
                      <a:cubicBezTo>
                        <a:pt x="70883" y="26725"/>
                        <a:pt x="70748" y="26837"/>
                        <a:pt x="69827" y="26710"/>
                      </a:cubicBezTo>
                      <a:cubicBezTo>
                        <a:pt x="68906" y="26583"/>
                        <a:pt x="68986" y="26336"/>
                        <a:pt x="68755" y="26098"/>
                      </a:cubicBezTo>
                      <a:cubicBezTo>
                        <a:pt x="68525" y="25852"/>
                        <a:pt x="68200" y="25773"/>
                        <a:pt x="68001" y="25440"/>
                      </a:cubicBezTo>
                      <a:cubicBezTo>
                        <a:pt x="67811" y="25106"/>
                        <a:pt x="68454" y="24781"/>
                        <a:pt x="68866" y="24598"/>
                      </a:cubicBezTo>
                      <a:cubicBezTo>
                        <a:pt x="69263" y="24439"/>
                        <a:pt x="69589" y="24154"/>
                        <a:pt x="69795" y="23789"/>
                      </a:cubicBezTo>
                      <a:cubicBezTo>
                        <a:pt x="70065" y="23376"/>
                        <a:pt x="70668" y="23249"/>
                        <a:pt x="71438" y="23201"/>
                      </a:cubicBezTo>
                      <a:cubicBezTo>
                        <a:pt x="71621" y="23193"/>
                        <a:pt x="71772" y="23185"/>
                        <a:pt x="71922" y="23185"/>
                      </a:cubicBezTo>
                      <a:lnTo>
                        <a:pt x="71922" y="23050"/>
                      </a:lnTo>
                      <a:cubicBezTo>
                        <a:pt x="71208" y="23027"/>
                        <a:pt x="70422" y="23035"/>
                        <a:pt x="70065" y="22931"/>
                      </a:cubicBezTo>
                      <a:cubicBezTo>
                        <a:pt x="69597" y="22796"/>
                        <a:pt x="69335" y="22550"/>
                        <a:pt x="69763" y="22209"/>
                      </a:cubicBezTo>
                      <a:cubicBezTo>
                        <a:pt x="70192" y="21860"/>
                        <a:pt x="70748" y="21955"/>
                        <a:pt x="70565" y="21487"/>
                      </a:cubicBezTo>
                      <a:cubicBezTo>
                        <a:pt x="70565" y="21487"/>
                        <a:pt x="70406" y="21161"/>
                        <a:pt x="70438" y="20915"/>
                      </a:cubicBezTo>
                      <a:cubicBezTo>
                        <a:pt x="70478" y="20669"/>
                        <a:pt x="70271" y="20598"/>
                        <a:pt x="69946" y="20510"/>
                      </a:cubicBezTo>
                      <a:cubicBezTo>
                        <a:pt x="69621" y="20423"/>
                        <a:pt x="68597" y="20233"/>
                        <a:pt x="68938" y="19788"/>
                      </a:cubicBezTo>
                      <a:cubicBezTo>
                        <a:pt x="69151" y="19499"/>
                        <a:pt x="69561" y="19375"/>
                        <a:pt x="70041" y="19375"/>
                      </a:cubicBezTo>
                      <a:cubicBezTo>
                        <a:pt x="70313" y="19375"/>
                        <a:pt x="70606" y="19415"/>
                        <a:pt x="70898" y="19486"/>
                      </a:cubicBezTo>
                      <a:cubicBezTo>
                        <a:pt x="71311" y="19590"/>
                        <a:pt x="71573" y="19661"/>
                        <a:pt x="71914" y="19717"/>
                      </a:cubicBezTo>
                      <a:lnTo>
                        <a:pt x="71914" y="19590"/>
                      </a:lnTo>
                      <a:cubicBezTo>
                        <a:pt x="71787" y="19566"/>
                        <a:pt x="71668" y="19550"/>
                        <a:pt x="71541" y="19526"/>
                      </a:cubicBezTo>
                      <a:cubicBezTo>
                        <a:pt x="70779" y="19383"/>
                        <a:pt x="69970" y="19209"/>
                        <a:pt x="70073" y="19082"/>
                      </a:cubicBezTo>
                      <a:cubicBezTo>
                        <a:pt x="70176" y="18947"/>
                        <a:pt x="70994" y="18899"/>
                        <a:pt x="71557" y="18851"/>
                      </a:cubicBezTo>
                      <a:cubicBezTo>
                        <a:pt x="71676" y="18836"/>
                        <a:pt x="71795" y="18812"/>
                        <a:pt x="71907" y="18788"/>
                      </a:cubicBezTo>
                      <a:lnTo>
                        <a:pt x="71907" y="18613"/>
                      </a:lnTo>
                      <a:cubicBezTo>
                        <a:pt x="71637" y="18677"/>
                        <a:pt x="71343" y="18724"/>
                        <a:pt x="71057" y="18764"/>
                      </a:cubicBezTo>
                      <a:cubicBezTo>
                        <a:pt x="70936" y="18786"/>
                        <a:pt x="70813" y="18796"/>
                        <a:pt x="70691" y="18796"/>
                      </a:cubicBezTo>
                      <a:cubicBezTo>
                        <a:pt x="70225" y="18796"/>
                        <a:pt x="69768" y="18643"/>
                        <a:pt x="69390" y="18359"/>
                      </a:cubicBezTo>
                      <a:cubicBezTo>
                        <a:pt x="69097" y="18145"/>
                        <a:pt x="68970" y="18240"/>
                        <a:pt x="68097" y="18129"/>
                      </a:cubicBezTo>
                      <a:cubicBezTo>
                        <a:pt x="67223" y="18010"/>
                        <a:pt x="67311" y="17796"/>
                        <a:pt x="67088" y="17581"/>
                      </a:cubicBezTo>
                      <a:cubicBezTo>
                        <a:pt x="66874" y="17359"/>
                        <a:pt x="66565" y="17288"/>
                        <a:pt x="66382" y="16986"/>
                      </a:cubicBezTo>
                      <a:cubicBezTo>
                        <a:pt x="66199" y="16685"/>
                        <a:pt x="66811" y="16399"/>
                        <a:pt x="67208" y="16232"/>
                      </a:cubicBezTo>
                      <a:cubicBezTo>
                        <a:pt x="67581" y="16097"/>
                        <a:pt x="67890" y="15843"/>
                        <a:pt x="68104" y="15510"/>
                      </a:cubicBezTo>
                      <a:cubicBezTo>
                        <a:pt x="68358" y="15137"/>
                        <a:pt x="68930" y="15026"/>
                        <a:pt x="69668" y="14978"/>
                      </a:cubicBezTo>
                      <a:cubicBezTo>
                        <a:pt x="69856" y="14967"/>
                        <a:pt x="70025" y="14962"/>
                        <a:pt x="70177" y="14962"/>
                      </a:cubicBezTo>
                      <a:cubicBezTo>
                        <a:pt x="71365" y="14962"/>
                        <a:pt x="71510" y="15267"/>
                        <a:pt x="71573" y="15478"/>
                      </a:cubicBezTo>
                      <a:cubicBezTo>
                        <a:pt x="71629" y="15645"/>
                        <a:pt x="71756" y="15780"/>
                        <a:pt x="71914" y="15859"/>
                      </a:cubicBezTo>
                      <a:lnTo>
                        <a:pt x="71914" y="15613"/>
                      </a:lnTo>
                      <a:cubicBezTo>
                        <a:pt x="71883" y="15557"/>
                        <a:pt x="71883" y="15486"/>
                        <a:pt x="71914" y="15422"/>
                      </a:cubicBezTo>
                      <a:lnTo>
                        <a:pt x="71914" y="15272"/>
                      </a:lnTo>
                      <a:cubicBezTo>
                        <a:pt x="71907" y="15256"/>
                        <a:pt x="71899" y="15240"/>
                        <a:pt x="71883" y="15224"/>
                      </a:cubicBezTo>
                      <a:cubicBezTo>
                        <a:pt x="71859" y="15153"/>
                        <a:pt x="71867" y="15081"/>
                        <a:pt x="71914" y="15026"/>
                      </a:cubicBezTo>
                      <a:lnTo>
                        <a:pt x="71914" y="14787"/>
                      </a:lnTo>
                      <a:cubicBezTo>
                        <a:pt x="71552" y="14843"/>
                        <a:pt x="71181" y="14874"/>
                        <a:pt x="70818" y="14883"/>
                      </a:cubicBezTo>
                      <a:lnTo>
                        <a:pt x="70818" y="14883"/>
                      </a:lnTo>
                      <a:lnTo>
                        <a:pt x="70756" y="14875"/>
                      </a:lnTo>
                      <a:cubicBezTo>
                        <a:pt x="69994" y="14811"/>
                        <a:pt x="68811" y="14867"/>
                        <a:pt x="68366" y="14740"/>
                      </a:cubicBezTo>
                      <a:cubicBezTo>
                        <a:pt x="67922" y="14621"/>
                        <a:pt x="67668" y="14399"/>
                        <a:pt x="68089" y="14089"/>
                      </a:cubicBezTo>
                      <a:cubicBezTo>
                        <a:pt x="68501" y="13779"/>
                        <a:pt x="69017" y="13859"/>
                        <a:pt x="68851" y="13438"/>
                      </a:cubicBezTo>
                      <a:cubicBezTo>
                        <a:pt x="68851" y="13438"/>
                        <a:pt x="68708" y="13144"/>
                        <a:pt x="68739" y="12922"/>
                      </a:cubicBezTo>
                      <a:cubicBezTo>
                        <a:pt x="68779" y="12708"/>
                        <a:pt x="68589" y="12636"/>
                        <a:pt x="68279" y="12557"/>
                      </a:cubicBezTo>
                      <a:cubicBezTo>
                        <a:pt x="67977" y="12478"/>
                        <a:pt x="67001" y="12311"/>
                        <a:pt x="67335" y="11906"/>
                      </a:cubicBezTo>
                      <a:cubicBezTo>
                        <a:pt x="67540" y="11650"/>
                        <a:pt x="67924" y="11540"/>
                        <a:pt x="68373" y="11540"/>
                      </a:cubicBezTo>
                      <a:cubicBezTo>
                        <a:pt x="68634" y="11540"/>
                        <a:pt x="68917" y="11577"/>
                        <a:pt x="69200" y="11644"/>
                      </a:cubicBezTo>
                      <a:cubicBezTo>
                        <a:pt x="69970" y="11827"/>
                        <a:pt x="70184" y="11906"/>
                        <a:pt x="71581" y="11970"/>
                      </a:cubicBezTo>
                      <a:cubicBezTo>
                        <a:pt x="71700" y="11978"/>
                        <a:pt x="71803" y="11986"/>
                        <a:pt x="71914" y="11986"/>
                      </a:cubicBezTo>
                      <a:lnTo>
                        <a:pt x="71914" y="11906"/>
                      </a:lnTo>
                      <a:cubicBezTo>
                        <a:pt x="71208" y="11859"/>
                        <a:pt x="70510" y="11779"/>
                        <a:pt x="69811" y="11668"/>
                      </a:cubicBezTo>
                      <a:cubicBezTo>
                        <a:pt x="69081" y="11541"/>
                        <a:pt x="68319" y="11382"/>
                        <a:pt x="68414" y="11263"/>
                      </a:cubicBezTo>
                      <a:cubicBezTo>
                        <a:pt x="68517" y="11144"/>
                        <a:pt x="69295" y="11105"/>
                        <a:pt x="69835" y="11057"/>
                      </a:cubicBezTo>
                      <a:cubicBezTo>
                        <a:pt x="70383" y="11009"/>
                        <a:pt x="71200" y="10708"/>
                        <a:pt x="71486" y="10406"/>
                      </a:cubicBezTo>
                      <a:cubicBezTo>
                        <a:pt x="71605" y="10279"/>
                        <a:pt x="71756" y="10176"/>
                        <a:pt x="71914" y="10104"/>
                      </a:cubicBezTo>
                      <a:lnTo>
                        <a:pt x="71914" y="9969"/>
                      </a:lnTo>
                      <a:cubicBezTo>
                        <a:pt x="71676" y="10081"/>
                        <a:pt x="71462" y="10231"/>
                        <a:pt x="71279" y="10414"/>
                      </a:cubicBezTo>
                      <a:cubicBezTo>
                        <a:pt x="70930" y="10739"/>
                        <a:pt x="70136" y="10874"/>
                        <a:pt x="69359" y="10985"/>
                      </a:cubicBezTo>
                      <a:cubicBezTo>
                        <a:pt x="69241" y="11006"/>
                        <a:pt x="69124" y="11015"/>
                        <a:pt x="69006" y="11015"/>
                      </a:cubicBezTo>
                      <a:cubicBezTo>
                        <a:pt x="68567" y="11015"/>
                        <a:pt x="68136" y="10877"/>
                        <a:pt x="67779" y="10620"/>
                      </a:cubicBezTo>
                      <a:cubicBezTo>
                        <a:pt x="67501" y="10422"/>
                        <a:pt x="67382" y="10517"/>
                        <a:pt x="66549" y="10414"/>
                      </a:cubicBezTo>
                      <a:cubicBezTo>
                        <a:pt x="65715" y="10303"/>
                        <a:pt x="65803" y="10112"/>
                        <a:pt x="65604" y="9914"/>
                      </a:cubicBezTo>
                      <a:cubicBezTo>
                        <a:pt x="65398" y="9715"/>
                        <a:pt x="65104" y="9652"/>
                        <a:pt x="64929" y="9382"/>
                      </a:cubicBezTo>
                      <a:cubicBezTo>
                        <a:pt x="64763" y="9112"/>
                        <a:pt x="65342" y="8850"/>
                        <a:pt x="65723" y="8699"/>
                      </a:cubicBezTo>
                      <a:cubicBezTo>
                        <a:pt x="66072" y="8580"/>
                        <a:pt x="66374" y="8350"/>
                        <a:pt x="66580" y="8049"/>
                      </a:cubicBezTo>
                      <a:cubicBezTo>
                        <a:pt x="66827" y="7707"/>
                        <a:pt x="67374" y="7604"/>
                        <a:pt x="68065" y="7572"/>
                      </a:cubicBezTo>
                      <a:cubicBezTo>
                        <a:pt x="68259" y="7561"/>
                        <a:pt x="68431" y="7555"/>
                        <a:pt x="68585" y="7555"/>
                      </a:cubicBezTo>
                      <a:cubicBezTo>
                        <a:pt x="69682" y="7555"/>
                        <a:pt x="69812" y="7829"/>
                        <a:pt x="69875" y="8017"/>
                      </a:cubicBezTo>
                      <a:cubicBezTo>
                        <a:pt x="69946" y="8239"/>
                        <a:pt x="70105" y="8398"/>
                        <a:pt x="70827" y="8588"/>
                      </a:cubicBezTo>
                      <a:cubicBezTo>
                        <a:pt x="71478" y="8763"/>
                        <a:pt x="71462" y="8803"/>
                        <a:pt x="71907" y="9065"/>
                      </a:cubicBezTo>
                      <a:lnTo>
                        <a:pt x="71907" y="8874"/>
                      </a:lnTo>
                      <a:cubicBezTo>
                        <a:pt x="71486" y="8699"/>
                        <a:pt x="71129" y="8525"/>
                        <a:pt x="70652" y="8374"/>
                      </a:cubicBezTo>
                      <a:cubicBezTo>
                        <a:pt x="70089" y="8199"/>
                        <a:pt x="70152" y="8096"/>
                        <a:pt x="70216" y="7922"/>
                      </a:cubicBezTo>
                      <a:cubicBezTo>
                        <a:pt x="70232" y="7874"/>
                        <a:pt x="70208" y="7818"/>
                        <a:pt x="70168" y="7787"/>
                      </a:cubicBezTo>
                      <a:cubicBezTo>
                        <a:pt x="70136" y="7699"/>
                        <a:pt x="70152" y="7541"/>
                        <a:pt x="70557" y="7382"/>
                      </a:cubicBezTo>
                      <a:cubicBezTo>
                        <a:pt x="71002" y="7239"/>
                        <a:pt x="71454" y="7144"/>
                        <a:pt x="71907" y="7088"/>
                      </a:cubicBezTo>
                      <a:lnTo>
                        <a:pt x="71907" y="6866"/>
                      </a:lnTo>
                      <a:cubicBezTo>
                        <a:pt x="71708" y="6961"/>
                        <a:pt x="71502" y="7033"/>
                        <a:pt x="71287" y="7088"/>
                      </a:cubicBezTo>
                      <a:cubicBezTo>
                        <a:pt x="71184" y="7104"/>
                        <a:pt x="71089" y="7128"/>
                        <a:pt x="70994" y="7152"/>
                      </a:cubicBezTo>
                      <a:cubicBezTo>
                        <a:pt x="70660" y="7255"/>
                        <a:pt x="70692" y="7334"/>
                        <a:pt x="70248" y="7390"/>
                      </a:cubicBezTo>
                      <a:cubicBezTo>
                        <a:pt x="69882" y="7437"/>
                        <a:pt x="69517" y="7469"/>
                        <a:pt x="69152" y="7477"/>
                      </a:cubicBezTo>
                      <a:cubicBezTo>
                        <a:pt x="69136" y="7477"/>
                        <a:pt x="69113" y="7477"/>
                        <a:pt x="69097" y="7469"/>
                      </a:cubicBezTo>
                      <a:cubicBezTo>
                        <a:pt x="68366" y="7414"/>
                        <a:pt x="67247" y="7461"/>
                        <a:pt x="66827" y="7350"/>
                      </a:cubicBezTo>
                      <a:cubicBezTo>
                        <a:pt x="66398" y="7239"/>
                        <a:pt x="66168" y="7041"/>
                        <a:pt x="66565" y="6763"/>
                      </a:cubicBezTo>
                      <a:cubicBezTo>
                        <a:pt x="66954" y="6477"/>
                        <a:pt x="67454" y="6556"/>
                        <a:pt x="67295" y="6167"/>
                      </a:cubicBezTo>
                      <a:cubicBezTo>
                        <a:pt x="67295" y="6167"/>
                        <a:pt x="67160" y="5898"/>
                        <a:pt x="67200" y="5699"/>
                      </a:cubicBezTo>
                      <a:cubicBezTo>
                        <a:pt x="67239" y="5501"/>
                        <a:pt x="67057" y="5445"/>
                        <a:pt x="66763" y="5374"/>
                      </a:cubicBezTo>
                      <a:cubicBezTo>
                        <a:pt x="66477" y="5302"/>
                        <a:pt x="65549" y="5143"/>
                        <a:pt x="65866" y="4778"/>
                      </a:cubicBezTo>
                      <a:cubicBezTo>
                        <a:pt x="66063" y="4547"/>
                        <a:pt x="66435" y="4446"/>
                        <a:pt x="66867" y="4446"/>
                      </a:cubicBezTo>
                      <a:cubicBezTo>
                        <a:pt x="67116" y="4446"/>
                        <a:pt x="67385" y="4479"/>
                        <a:pt x="67652" y="4540"/>
                      </a:cubicBezTo>
                      <a:cubicBezTo>
                        <a:pt x="68382" y="4707"/>
                        <a:pt x="68581" y="4778"/>
                        <a:pt x="69914" y="4834"/>
                      </a:cubicBezTo>
                      <a:cubicBezTo>
                        <a:pt x="70819" y="4882"/>
                        <a:pt x="71494" y="4937"/>
                        <a:pt x="71907" y="5048"/>
                      </a:cubicBezTo>
                      <a:lnTo>
                        <a:pt x="71907" y="4937"/>
                      </a:lnTo>
                      <a:cubicBezTo>
                        <a:pt x="71526" y="4874"/>
                        <a:pt x="71137" y="4834"/>
                        <a:pt x="70748" y="4818"/>
                      </a:cubicBezTo>
                      <a:cubicBezTo>
                        <a:pt x="69906" y="4778"/>
                        <a:pt x="69065" y="4691"/>
                        <a:pt x="68231" y="4564"/>
                      </a:cubicBezTo>
                      <a:cubicBezTo>
                        <a:pt x="67541" y="4445"/>
                        <a:pt x="66811" y="4302"/>
                        <a:pt x="66906" y="4199"/>
                      </a:cubicBezTo>
                      <a:cubicBezTo>
                        <a:pt x="67009" y="4096"/>
                        <a:pt x="67747" y="4056"/>
                        <a:pt x="68263" y="4008"/>
                      </a:cubicBezTo>
                      <a:cubicBezTo>
                        <a:pt x="68779" y="3969"/>
                        <a:pt x="69565" y="3691"/>
                        <a:pt x="69843" y="3413"/>
                      </a:cubicBezTo>
                      <a:cubicBezTo>
                        <a:pt x="70121" y="3135"/>
                        <a:pt x="70390" y="3104"/>
                        <a:pt x="70803" y="2897"/>
                      </a:cubicBezTo>
                      <a:cubicBezTo>
                        <a:pt x="70883" y="2857"/>
                        <a:pt x="70954" y="2802"/>
                        <a:pt x="71002" y="2723"/>
                      </a:cubicBezTo>
                      <a:cubicBezTo>
                        <a:pt x="71137" y="2548"/>
                        <a:pt x="71541" y="2492"/>
                        <a:pt x="71907" y="2484"/>
                      </a:cubicBezTo>
                      <a:lnTo>
                        <a:pt x="71907" y="2381"/>
                      </a:lnTo>
                      <a:cubicBezTo>
                        <a:pt x="71740" y="2365"/>
                        <a:pt x="71581" y="2349"/>
                        <a:pt x="71430" y="2334"/>
                      </a:cubicBezTo>
                      <a:cubicBezTo>
                        <a:pt x="70819" y="2254"/>
                        <a:pt x="70533" y="2119"/>
                        <a:pt x="70533" y="2119"/>
                      </a:cubicBezTo>
                      <a:lnTo>
                        <a:pt x="70510" y="2111"/>
                      </a:lnTo>
                      <a:cubicBezTo>
                        <a:pt x="69994" y="1929"/>
                        <a:pt x="69621" y="1730"/>
                        <a:pt x="69073" y="1564"/>
                      </a:cubicBezTo>
                      <a:cubicBezTo>
                        <a:pt x="68533" y="1397"/>
                        <a:pt x="68597" y="1310"/>
                        <a:pt x="68660" y="1151"/>
                      </a:cubicBezTo>
                      <a:cubicBezTo>
                        <a:pt x="68676" y="1103"/>
                        <a:pt x="68660" y="1056"/>
                        <a:pt x="68620" y="1032"/>
                      </a:cubicBezTo>
                      <a:cubicBezTo>
                        <a:pt x="68589" y="952"/>
                        <a:pt x="68605" y="802"/>
                        <a:pt x="69001" y="659"/>
                      </a:cubicBezTo>
                      <a:cubicBezTo>
                        <a:pt x="69494" y="476"/>
                        <a:pt x="70875" y="270"/>
                        <a:pt x="71907" y="230"/>
                      </a:cubicBezTo>
                      <a:lnTo>
                        <a:pt x="71907" y="183"/>
                      </a:lnTo>
                      <a:cubicBezTo>
                        <a:pt x="71653" y="191"/>
                        <a:pt x="71335" y="206"/>
                        <a:pt x="71081" y="238"/>
                      </a:cubicBezTo>
                      <a:cubicBezTo>
                        <a:pt x="71081" y="238"/>
                        <a:pt x="70708" y="238"/>
                        <a:pt x="70676" y="175"/>
                      </a:cubicBezTo>
                      <a:cubicBezTo>
                        <a:pt x="70637" y="111"/>
                        <a:pt x="70668" y="64"/>
                        <a:pt x="70748" y="0"/>
                      </a:cubicBezTo>
                      <a:lnTo>
                        <a:pt x="70629" y="0"/>
                      </a:lnTo>
                      <a:cubicBezTo>
                        <a:pt x="70343" y="191"/>
                        <a:pt x="70025" y="325"/>
                        <a:pt x="69692" y="397"/>
                      </a:cubicBezTo>
                      <a:cubicBezTo>
                        <a:pt x="69597" y="413"/>
                        <a:pt x="69501" y="429"/>
                        <a:pt x="69406" y="452"/>
                      </a:cubicBezTo>
                      <a:cubicBezTo>
                        <a:pt x="69089" y="548"/>
                        <a:pt x="69120" y="619"/>
                        <a:pt x="68692" y="667"/>
                      </a:cubicBezTo>
                      <a:cubicBezTo>
                        <a:pt x="68343" y="714"/>
                        <a:pt x="68001" y="746"/>
                        <a:pt x="67652" y="754"/>
                      </a:cubicBezTo>
                      <a:lnTo>
                        <a:pt x="67596" y="746"/>
                      </a:lnTo>
                      <a:cubicBezTo>
                        <a:pt x="66898" y="691"/>
                        <a:pt x="65834" y="738"/>
                        <a:pt x="65430" y="635"/>
                      </a:cubicBezTo>
                      <a:cubicBezTo>
                        <a:pt x="65025" y="532"/>
                        <a:pt x="64810" y="357"/>
                        <a:pt x="65183" y="103"/>
                      </a:cubicBezTo>
                      <a:cubicBezTo>
                        <a:pt x="65247" y="64"/>
                        <a:pt x="65318" y="24"/>
                        <a:pt x="65382" y="0"/>
                      </a:cubicBezTo>
                      <a:lnTo>
                        <a:pt x="64961" y="0"/>
                      </a:lnTo>
                      <a:cubicBezTo>
                        <a:pt x="64937" y="24"/>
                        <a:pt x="64914" y="64"/>
                        <a:pt x="64890" y="103"/>
                      </a:cubicBezTo>
                      <a:cubicBezTo>
                        <a:pt x="64868" y="130"/>
                        <a:pt x="64765" y="142"/>
                        <a:pt x="64622" y="142"/>
                      </a:cubicBezTo>
                      <a:cubicBezTo>
                        <a:pt x="64347" y="142"/>
                        <a:pt x="63923" y="100"/>
                        <a:pt x="63636" y="48"/>
                      </a:cubicBezTo>
                      <a:cubicBezTo>
                        <a:pt x="63572" y="40"/>
                        <a:pt x="63501" y="24"/>
                        <a:pt x="63437" y="0"/>
                      </a:cubicBezTo>
                      <a:lnTo>
                        <a:pt x="62659" y="0"/>
                      </a:lnTo>
                      <a:cubicBezTo>
                        <a:pt x="62882" y="8"/>
                        <a:pt x="63104" y="24"/>
                        <a:pt x="63318" y="56"/>
                      </a:cubicBezTo>
                      <a:cubicBezTo>
                        <a:pt x="63596" y="111"/>
                        <a:pt x="63882" y="151"/>
                        <a:pt x="64167" y="159"/>
                      </a:cubicBezTo>
                      <a:cubicBezTo>
                        <a:pt x="64596" y="175"/>
                        <a:pt x="64699" y="310"/>
                        <a:pt x="64707" y="310"/>
                      </a:cubicBezTo>
                      <a:cubicBezTo>
                        <a:pt x="64556" y="437"/>
                        <a:pt x="64382" y="516"/>
                        <a:pt x="64199" y="548"/>
                      </a:cubicBezTo>
                      <a:cubicBezTo>
                        <a:pt x="63667" y="651"/>
                        <a:pt x="62389" y="714"/>
                        <a:pt x="61762" y="738"/>
                      </a:cubicBezTo>
                      <a:cubicBezTo>
                        <a:pt x="61135" y="762"/>
                        <a:pt x="60588" y="762"/>
                        <a:pt x="59913" y="921"/>
                      </a:cubicBezTo>
                      <a:cubicBezTo>
                        <a:pt x="59238" y="1072"/>
                        <a:pt x="59111" y="1191"/>
                        <a:pt x="58032" y="1214"/>
                      </a:cubicBezTo>
                      <a:cubicBezTo>
                        <a:pt x="57858" y="1219"/>
                        <a:pt x="57698" y="1223"/>
                        <a:pt x="57550" y="1223"/>
                      </a:cubicBezTo>
                      <a:cubicBezTo>
                        <a:pt x="56767" y="1223"/>
                        <a:pt x="56312" y="1138"/>
                        <a:pt x="55992" y="818"/>
                      </a:cubicBezTo>
                      <a:cubicBezTo>
                        <a:pt x="55897" y="722"/>
                        <a:pt x="55809" y="627"/>
                        <a:pt x="55722" y="524"/>
                      </a:cubicBezTo>
                      <a:cubicBezTo>
                        <a:pt x="55722" y="524"/>
                        <a:pt x="55627" y="325"/>
                        <a:pt x="56230" y="318"/>
                      </a:cubicBezTo>
                      <a:cubicBezTo>
                        <a:pt x="56381" y="314"/>
                        <a:pt x="56532" y="314"/>
                        <a:pt x="56682" y="314"/>
                      </a:cubicBezTo>
                      <a:lnTo>
                        <a:pt x="56682" y="314"/>
                      </a:lnTo>
                      <a:cubicBezTo>
                        <a:pt x="57131" y="314"/>
                        <a:pt x="57565" y="314"/>
                        <a:pt x="57929" y="206"/>
                      </a:cubicBezTo>
                      <a:cubicBezTo>
                        <a:pt x="58222" y="119"/>
                        <a:pt x="58826" y="40"/>
                        <a:pt x="59524" y="0"/>
                      </a:cubicBezTo>
                      <a:lnTo>
                        <a:pt x="57873" y="0"/>
                      </a:lnTo>
                      <a:cubicBezTo>
                        <a:pt x="57794" y="222"/>
                        <a:pt x="57302" y="262"/>
                        <a:pt x="56778" y="262"/>
                      </a:cubicBezTo>
                      <a:cubicBezTo>
                        <a:pt x="56214" y="262"/>
                        <a:pt x="55460" y="262"/>
                        <a:pt x="55293" y="230"/>
                      </a:cubicBezTo>
                      <a:cubicBezTo>
                        <a:pt x="55103" y="191"/>
                        <a:pt x="54912" y="167"/>
                        <a:pt x="54714" y="167"/>
                      </a:cubicBezTo>
                      <a:cubicBezTo>
                        <a:pt x="54714" y="167"/>
                        <a:pt x="53952" y="175"/>
                        <a:pt x="53436" y="230"/>
                      </a:cubicBezTo>
                      <a:cubicBezTo>
                        <a:pt x="53436" y="230"/>
                        <a:pt x="53063" y="230"/>
                        <a:pt x="53039" y="167"/>
                      </a:cubicBezTo>
                      <a:cubicBezTo>
                        <a:pt x="53015" y="103"/>
                        <a:pt x="53047" y="64"/>
                        <a:pt x="53134" y="0"/>
                      </a:cubicBezTo>
                      <a:lnTo>
                        <a:pt x="53015" y="0"/>
                      </a:lnTo>
                      <a:cubicBezTo>
                        <a:pt x="52714" y="191"/>
                        <a:pt x="52380" y="325"/>
                        <a:pt x="52031" y="397"/>
                      </a:cubicBezTo>
                      <a:cubicBezTo>
                        <a:pt x="51928" y="413"/>
                        <a:pt x="51833" y="429"/>
                        <a:pt x="51737" y="452"/>
                      </a:cubicBezTo>
                      <a:cubicBezTo>
                        <a:pt x="51404" y="548"/>
                        <a:pt x="51428" y="619"/>
                        <a:pt x="50991" y="667"/>
                      </a:cubicBezTo>
                      <a:cubicBezTo>
                        <a:pt x="50642" y="714"/>
                        <a:pt x="50293" y="746"/>
                        <a:pt x="49936" y="754"/>
                      </a:cubicBezTo>
                      <a:cubicBezTo>
                        <a:pt x="49920" y="754"/>
                        <a:pt x="49904" y="754"/>
                        <a:pt x="49888" y="746"/>
                      </a:cubicBezTo>
                      <a:cubicBezTo>
                        <a:pt x="49197" y="691"/>
                        <a:pt x="48126" y="738"/>
                        <a:pt x="47737" y="635"/>
                      </a:cubicBezTo>
                      <a:cubicBezTo>
                        <a:pt x="47340" y="532"/>
                        <a:pt x="47157" y="357"/>
                        <a:pt x="47570" y="103"/>
                      </a:cubicBezTo>
                      <a:cubicBezTo>
                        <a:pt x="47634" y="64"/>
                        <a:pt x="47705" y="24"/>
                        <a:pt x="47777" y="0"/>
                      </a:cubicBezTo>
                      <a:lnTo>
                        <a:pt x="47348" y="0"/>
                      </a:lnTo>
                      <a:cubicBezTo>
                        <a:pt x="47324" y="24"/>
                        <a:pt x="47292" y="64"/>
                        <a:pt x="47269" y="103"/>
                      </a:cubicBezTo>
                      <a:cubicBezTo>
                        <a:pt x="47244" y="130"/>
                        <a:pt x="47140" y="142"/>
                        <a:pt x="46996" y="142"/>
                      </a:cubicBezTo>
                      <a:cubicBezTo>
                        <a:pt x="46720" y="142"/>
                        <a:pt x="46299" y="100"/>
                        <a:pt x="46022" y="48"/>
                      </a:cubicBezTo>
                      <a:cubicBezTo>
                        <a:pt x="45951" y="40"/>
                        <a:pt x="45887" y="24"/>
                        <a:pt x="45824" y="0"/>
                      </a:cubicBezTo>
                      <a:lnTo>
                        <a:pt x="45046" y="0"/>
                      </a:lnTo>
                      <a:cubicBezTo>
                        <a:pt x="45260" y="8"/>
                        <a:pt x="45483" y="24"/>
                        <a:pt x="45697" y="56"/>
                      </a:cubicBezTo>
                      <a:cubicBezTo>
                        <a:pt x="45967" y="111"/>
                        <a:pt x="46253" y="151"/>
                        <a:pt x="46530" y="159"/>
                      </a:cubicBezTo>
                      <a:cubicBezTo>
                        <a:pt x="46959" y="175"/>
                        <a:pt x="47046" y="310"/>
                        <a:pt x="47046" y="310"/>
                      </a:cubicBezTo>
                      <a:cubicBezTo>
                        <a:pt x="46888" y="437"/>
                        <a:pt x="46705" y="516"/>
                        <a:pt x="46507" y="548"/>
                      </a:cubicBezTo>
                      <a:cubicBezTo>
                        <a:pt x="45967" y="651"/>
                        <a:pt x="44681" y="714"/>
                        <a:pt x="44046" y="738"/>
                      </a:cubicBezTo>
                      <a:cubicBezTo>
                        <a:pt x="43419" y="762"/>
                        <a:pt x="42871" y="762"/>
                        <a:pt x="42181" y="921"/>
                      </a:cubicBezTo>
                      <a:cubicBezTo>
                        <a:pt x="41482" y="1072"/>
                        <a:pt x="41339" y="1191"/>
                        <a:pt x="40260" y="1214"/>
                      </a:cubicBezTo>
                      <a:cubicBezTo>
                        <a:pt x="40086" y="1219"/>
                        <a:pt x="39926" y="1223"/>
                        <a:pt x="39779" y="1223"/>
                      </a:cubicBezTo>
                      <a:cubicBezTo>
                        <a:pt x="38998" y="1223"/>
                        <a:pt x="38556" y="1138"/>
                        <a:pt x="38275" y="818"/>
                      </a:cubicBezTo>
                      <a:cubicBezTo>
                        <a:pt x="38188" y="722"/>
                        <a:pt x="38109" y="627"/>
                        <a:pt x="38037" y="524"/>
                      </a:cubicBezTo>
                      <a:cubicBezTo>
                        <a:pt x="38037" y="524"/>
                        <a:pt x="37966" y="325"/>
                        <a:pt x="38577" y="318"/>
                      </a:cubicBezTo>
                      <a:cubicBezTo>
                        <a:pt x="38728" y="314"/>
                        <a:pt x="38879" y="314"/>
                        <a:pt x="39028" y="314"/>
                      </a:cubicBezTo>
                      <a:lnTo>
                        <a:pt x="39028" y="314"/>
                      </a:lnTo>
                      <a:cubicBezTo>
                        <a:pt x="39476" y="314"/>
                        <a:pt x="39910" y="314"/>
                        <a:pt x="40291" y="206"/>
                      </a:cubicBezTo>
                      <a:cubicBezTo>
                        <a:pt x="40593" y="119"/>
                        <a:pt x="41204" y="40"/>
                        <a:pt x="41911" y="0"/>
                      </a:cubicBezTo>
                      <a:lnTo>
                        <a:pt x="40260" y="0"/>
                      </a:lnTo>
                      <a:cubicBezTo>
                        <a:pt x="40149" y="222"/>
                        <a:pt x="39656" y="262"/>
                        <a:pt x="39125" y="262"/>
                      </a:cubicBezTo>
                      <a:cubicBezTo>
                        <a:pt x="38561" y="262"/>
                        <a:pt x="37807" y="262"/>
                        <a:pt x="37648" y="230"/>
                      </a:cubicBezTo>
                      <a:cubicBezTo>
                        <a:pt x="37458" y="191"/>
                        <a:pt x="37267" y="167"/>
                        <a:pt x="37077" y="167"/>
                      </a:cubicBezTo>
                      <a:cubicBezTo>
                        <a:pt x="37077" y="167"/>
                        <a:pt x="36307" y="175"/>
                        <a:pt x="35783" y="230"/>
                      </a:cubicBezTo>
                      <a:cubicBezTo>
                        <a:pt x="35783" y="230"/>
                        <a:pt x="35418" y="230"/>
                        <a:pt x="35402" y="167"/>
                      </a:cubicBezTo>
                      <a:cubicBezTo>
                        <a:pt x="35386" y="103"/>
                        <a:pt x="35418" y="64"/>
                        <a:pt x="35513" y="0"/>
                      </a:cubicBezTo>
                      <a:lnTo>
                        <a:pt x="35394" y="0"/>
                      </a:lnTo>
                      <a:cubicBezTo>
                        <a:pt x="35077" y="183"/>
                        <a:pt x="34727" y="318"/>
                        <a:pt x="34362" y="397"/>
                      </a:cubicBezTo>
                      <a:cubicBezTo>
                        <a:pt x="34259" y="413"/>
                        <a:pt x="34156" y="429"/>
                        <a:pt x="34061" y="452"/>
                      </a:cubicBezTo>
                      <a:cubicBezTo>
                        <a:pt x="33719" y="548"/>
                        <a:pt x="33735" y="619"/>
                        <a:pt x="33291" y="667"/>
                      </a:cubicBezTo>
                      <a:cubicBezTo>
                        <a:pt x="32941" y="714"/>
                        <a:pt x="32584" y="738"/>
                        <a:pt x="32227" y="746"/>
                      </a:cubicBezTo>
                      <a:lnTo>
                        <a:pt x="32171" y="746"/>
                      </a:lnTo>
                      <a:cubicBezTo>
                        <a:pt x="31497" y="691"/>
                        <a:pt x="30417" y="730"/>
                        <a:pt x="30036" y="635"/>
                      </a:cubicBezTo>
                      <a:cubicBezTo>
                        <a:pt x="29663" y="532"/>
                        <a:pt x="29489" y="357"/>
                        <a:pt x="29933" y="95"/>
                      </a:cubicBezTo>
                      <a:cubicBezTo>
                        <a:pt x="30004" y="56"/>
                        <a:pt x="30076" y="24"/>
                        <a:pt x="30155" y="0"/>
                      </a:cubicBezTo>
                      <a:lnTo>
                        <a:pt x="29727" y="0"/>
                      </a:lnTo>
                      <a:cubicBezTo>
                        <a:pt x="29695" y="24"/>
                        <a:pt x="29663" y="64"/>
                        <a:pt x="29623" y="95"/>
                      </a:cubicBezTo>
                      <a:cubicBezTo>
                        <a:pt x="29596" y="123"/>
                        <a:pt x="29488" y="134"/>
                        <a:pt x="29341" y="134"/>
                      </a:cubicBezTo>
                      <a:cubicBezTo>
                        <a:pt x="29066" y="134"/>
                        <a:pt x="28655" y="94"/>
                        <a:pt x="28385" y="48"/>
                      </a:cubicBezTo>
                      <a:cubicBezTo>
                        <a:pt x="28322" y="40"/>
                        <a:pt x="28258" y="16"/>
                        <a:pt x="28203" y="0"/>
                      </a:cubicBezTo>
                      <a:lnTo>
                        <a:pt x="27425" y="0"/>
                      </a:lnTo>
                      <a:cubicBezTo>
                        <a:pt x="27639" y="0"/>
                        <a:pt x="27853" y="24"/>
                        <a:pt x="28068" y="56"/>
                      </a:cubicBezTo>
                      <a:cubicBezTo>
                        <a:pt x="28338" y="111"/>
                        <a:pt x="28615" y="143"/>
                        <a:pt x="28893" y="151"/>
                      </a:cubicBezTo>
                      <a:cubicBezTo>
                        <a:pt x="29314" y="175"/>
                        <a:pt x="29393" y="302"/>
                        <a:pt x="29393" y="310"/>
                      </a:cubicBezTo>
                      <a:cubicBezTo>
                        <a:pt x="29219" y="429"/>
                        <a:pt x="29028" y="508"/>
                        <a:pt x="28822" y="548"/>
                      </a:cubicBezTo>
                      <a:cubicBezTo>
                        <a:pt x="28266" y="651"/>
                        <a:pt x="26964" y="714"/>
                        <a:pt x="26337" y="738"/>
                      </a:cubicBezTo>
                      <a:cubicBezTo>
                        <a:pt x="25710" y="762"/>
                        <a:pt x="25163" y="762"/>
                        <a:pt x="24448" y="913"/>
                      </a:cubicBezTo>
                      <a:cubicBezTo>
                        <a:pt x="23734" y="1072"/>
                        <a:pt x="23575" y="1183"/>
                        <a:pt x="22488" y="1214"/>
                      </a:cubicBezTo>
                      <a:cubicBezTo>
                        <a:pt x="22332" y="1218"/>
                        <a:pt x="22188" y="1220"/>
                        <a:pt x="22053" y="1220"/>
                      </a:cubicBezTo>
                      <a:cubicBezTo>
                        <a:pt x="21245" y="1220"/>
                        <a:pt x="20796" y="1144"/>
                        <a:pt x="20551" y="818"/>
                      </a:cubicBezTo>
                      <a:cubicBezTo>
                        <a:pt x="20479" y="722"/>
                        <a:pt x="20416" y="619"/>
                        <a:pt x="20360" y="516"/>
                      </a:cubicBezTo>
                      <a:cubicBezTo>
                        <a:pt x="20360" y="516"/>
                        <a:pt x="20313" y="325"/>
                        <a:pt x="20916" y="310"/>
                      </a:cubicBezTo>
                      <a:cubicBezTo>
                        <a:pt x="20985" y="309"/>
                        <a:pt x="21054" y="308"/>
                        <a:pt x="21123" y="308"/>
                      </a:cubicBezTo>
                      <a:cubicBezTo>
                        <a:pt x="21246" y="308"/>
                        <a:pt x="21367" y="309"/>
                        <a:pt x="21488" y="309"/>
                      </a:cubicBezTo>
                      <a:cubicBezTo>
                        <a:pt x="21895" y="309"/>
                        <a:pt x="22288" y="299"/>
                        <a:pt x="22646" y="206"/>
                      </a:cubicBezTo>
                      <a:cubicBezTo>
                        <a:pt x="22964" y="119"/>
                        <a:pt x="23583" y="40"/>
                        <a:pt x="24297" y="0"/>
                      </a:cubicBezTo>
                      <a:lnTo>
                        <a:pt x="22646" y="0"/>
                      </a:lnTo>
                      <a:cubicBezTo>
                        <a:pt x="22504" y="222"/>
                        <a:pt x="22011" y="262"/>
                        <a:pt x="21480" y="262"/>
                      </a:cubicBezTo>
                      <a:cubicBezTo>
                        <a:pt x="20916" y="262"/>
                        <a:pt x="20154" y="262"/>
                        <a:pt x="20003" y="222"/>
                      </a:cubicBezTo>
                      <a:cubicBezTo>
                        <a:pt x="19821" y="183"/>
                        <a:pt x="19630" y="167"/>
                        <a:pt x="19440" y="167"/>
                      </a:cubicBezTo>
                      <a:cubicBezTo>
                        <a:pt x="19440" y="167"/>
                        <a:pt x="18670" y="175"/>
                        <a:pt x="18146" y="230"/>
                      </a:cubicBezTo>
                      <a:cubicBezTo>
                        <a:pt x="18146" y="230"/>
                        <a:pt x="17773" y="230"/>
                        <a:pt x="17765" y="167"/>
                      </a:cubicBezTo>
                      <a:cubicBezTo>
                        <a:pt x="17757" y="103"/>
                        <a:pt x="17805" y="64"/>
                        <a:pt x="17900" y="0"/>
                      </a:cubicBezTo>
                      <a:lnTo>
                        <a:pt x="17781" y="0"/>
                      </a:lnTo>
                      <a:cubicBezTo>
                        <a:pt x="17439" y="183"/>
                        <a:pt x="17066" y="318"/>
                        <a:pt x="16685" y="397"/>
                      </a:cubicBezTo>
                      <a:cubicBezTo>
                        <a:pt x="16582" y="413"/>
                        <a:pt x="16479" y="429"/>
                        <a:pt x="16384" y="452"/>
                      </a:cubicBezTo>
                      <a:cubicBezTo>
                        <a:pt x="16027" y="548"/>
                        <a:pt x="16034" y="619"/>
                        <a:pt x="15590" y="667"/>
                      </a:cubicBezTo>
                      <a:cubicBezTo>
                        <a:pt x="15225" y="714"/>
                        <a:pt x="14868" y="738"/>
                        <a:pt x="14510" y="754"/>
                      </a:cubicBezTo>
                      <a:cubicBezTo>
                        <a:pt x="14495" y="754"/>
                        <a:pt x="14479" y="754"/>
                        <a:pt x="14455" y="746"/>
                      </a:cubicBezTo>
                      <a:cubicBezTo>
                        <a:pt x="13788" y="691"/>
                        <a:pt x="12701" y="738"/>
                        <a:pt x="12336" y="635"/>
                      </a:cubicBezTo>
                      <a:cubicBezTo>
                        <a:pt x="11970" y="532"/>
                        <a:pt x="11820" y="357"/>
                        <a:pt x="12296" y="103"/>
                      </a:cubicBezTo>
                      <a:cubicBezTo>
                        <a:pt x="12375" y="64"/>
                        <a:pt x="12463" y="24"/>
                        <a:pt x="12542" y="0"/>
                      </a:cubicBezTo>
                      <a:lnTo>
                        <a:pt x="12113" y="0"/>
                      </a:lnTo>
                      <a:cubicBezTo>
                        <a:pt x="12082" y="24"/>
                        <a:pt x="12042" y="64"/>
                        <a:pt x="12002" y="103"/>
                      </a:cubicBezTo>
                      <a:cubicBezTo>
                        <a:pt x="11970" y="130"/>
                        <a:pt x="11863" y="142"/>
                        <a:pt x="11720" y="142"/>
                      </a:cubicBezTo>
                      <a:cubicBezTo>
                        <a:pt x="11445" y="142"/>
                        <a:pt x="11038" y="100"/>
                        <a:pt x="10772" y="48"/>
                      </a:cubicBezTo>
                      <a:cubicBezTo>
                        <a:pt x="10708" y="40"/>
                        <a:pt x="10645" y="24"/>
                        <a:pt x="10589" y="0"/>
                      </a:cubicBezTo>
                      <a:lnTo>
                        <a:pt x="9811" y="0"/>
                      </a:lnTo>
                      <a:cubicBezTo>
                        <a:pt x="10026" y="8"/>
                        <a:pt x="10232" y="24"/>
                        <a:pt x="10446" y="56"/>
                      </a:cubicBezTo>
                      <a:cubicBezTo>
                        <a:pt x="10716" y="111"/>
                        <a:pt x="10986" y="151"/>
                        <a:pt x="11256" y="159"/>
                      </a:cubicBezTo>
                      <a:cubicBezTo>
                        <a:pt x="11677" y="175"/>
                        <a:pt x="11732" y="310"/>
                        <a:pt x="11732" y="310"/>
                      </a:cubicBezTo>
                      <a:cubicBezTo>
                        <a:pt x="11550" y="429"/>
                        <a:pt x="11351" y="508"/>
                        <a:pt x="11137" y="548"/>
                      </a:cubicBezTo>
                      <a:cubicBezTo>
                        <a:pt x="10573" y="651"/>
                        <a:pt x="9264" y="714"/>
                        <a:pt x="8629" y="738"/>
                      </a:cubicBezTo>
                      <a:cubicBezTo>
                        <a:pt x="7994" y="762"/>
                        <a:pt x="7446" y="762"/>
                        <a:pt x="6716" y="921"/>
                      </a:cubicBezTo>
                      <a:cubicBezTo>
                        <a:pt x="5978" y="1072"/>
                        <a:pt x="5803" y="1191"/>
                        <a:pt x="4716" y="1214"/>
                      </a:cubicBezTo>
                      <a:cubicBezTo>
                        <a:pt x="4542" y="1219"/>
                        <a:pt x="4382" y="1223"/>
                        <a:pt x="4235" y="1223"/>
                      </a:cubicBezTo>
                      <a:cubicBezTo>
                        <a:pt x="3459" y="1223"/>
                        <a:pt x="3033" y="1138"/>
                        <a:pt x="2826" y="818"/>
                      </a:cubicBezTo>
                      <a:cubicBezTo>
                        <a:pt x="2771" y="722"/>
                        <a:pt x="2715" y="627"/>
                        <a:pt x="2676" y="524"/>
                      </a:cubicBezTo>
                      <a:cubicBezTo>
                        <a:pt x="2676" y="524"/>
                        <a:pt x="2652" y="325"/>
                        <a:pt x="3263" y="318"/>
                      </a:cubicBezTo>
                      <a:cubicBezTo>
                        <a:pt x="3414" y="314"/>
                        <a:pt x="3564" y="314"/>
                        <a:pt x="3713" y="314"/>
                      </a:cubicBezTo>
                      <a:lnTo>
                        <a:pt x="3713" y="314"/>
                      </a:lnTo>
                      <a:cubicBezTo>
                        <a:pt x="4160" y="314"/>
                        <a:pt x="4597" y="314"/>
                        <a:pt x="5001" y="206"/>
                      </a:cubicBezTo>
                      <a:cubicBezTo>
                        <a:pt x="5327" y="119"/>
                        <a:pt x="5962" y="40"/>
                        <a:pt x="6684" y="0"/>
                      </a:cubicBezTo>
                      <a:close/>
                    </a:path>
                  </a:pathLst>
                </a:custGeom>
                <a:solidFill>
                  <a:srgbClr val="3E4355">
                    <a:alpha val="77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977" name="Google Shape;3977;p39"/>
            <p:cNvSpPr/>
            <p:nvPr/>
          </p:nvSpPr>
          <p:spPr>
            <a:xfrm flipH="1">
              <a:off x="-225410" y="-108650"/>
              <a:ext cx="9464660" cy="1299075"/>
            </a:xfrm>
            <a:custGeom>
              <a:rect b="b" l="l" r="r" t="t"/>
              <a:pathLst>
                <a:path extrusionOk="0" h="51963" w="289838">
                  <a:moveTo>
                    <a:pt x="280610" y="6784"/>
                  </a:moveTo>
                  <a:cubicBezTo>
                    <a:pt x="280610" y="6784"/>
                    <a:pt x="280992" y="8309"/>
                    <a:pt x="281545" y="10799"/>
                  </a:cubicBezTo>
                  <a:lnTo>
                    <a:pt x="281545" y="10799"/>
                  </a:lnTo>
                  <a:cubicBezTo>
                    <a:pt x="281952" y="9346"/>
                    <a:pt x="281730" y="7767"/>
                    <a:pt x="280610" y="6784"/>
                  </a:cubicBezTo>
                  <a:close/>
                  <a:moveTo>
                    <a:pt x="186976" y="1"/>
                  </a:moveTo>
                  <a:cubicBezTo>
                    <a:pt x="184489" y="1"/>
                    <a:pt x="181990" y="152"/>
                    <a:pt x="179479" y="484"/>
                  </a:cubicBezTo>
                  <a:cubicBezTo>
                    <a:pt x="158484" y="3267"/>
                    <a:pt x="140947" y="18262"/>
                    <a:pt x="120281" y="22880"/>
                  </a:cubicBezTo>
                  <a:cubicBezTo>
                    <a:pt x="115129" y="24031"/>
                    <a:pt x="109969" y="24510"/>
                    <a:pt x="104799" y="24510"/>
                  </a:cubicBezTo>
                  <a:cubicBezTo>
                    <a:pt x="79024" y="24510"/>
                    <a:pt x="53015" y="12602"/>
                    <a:pt x="26712" y="12602"/>
                  </a:cubicBezTo>
                  <a:cubicBezTo>
                    <a:pt x="26339" y="12602"/>
                    <a:pt x="25967" y="12605"/>
                    <a:pt x="25594" y="12610"/>
                  </a:cubicBezTo>
                  <a:cubicBezTo>
                    <a:pt x="16077" y="12735"/>
                    <a:pt x="5643" y="15044"/>
                    <a:pt x="0" y="22706"/>
                  </a:cubicBezTo>
                  <a:lnTo>
                    <a:pt x="0" y="51962"/>
                  </a:lnTo>
                  <a:lnTo>
                    <a:pt x="280610" y="51962"/>
                  </a:lnTo>
                  <a:cubicBezTo>
                    <a:pt x="289837" y="51962"/>
                    <a:pt x="284001" y="21862"/>
                    <a:pt x="281545" y="10799"/>
                  </a:cubicBezTo>
                  <a:lnTo>
                    <a:pt x="281545" y="10799"/>
                  </a:lnTo>
                  <a:cubicBezTo>
                    <a:pt x="281287" y="11716"/>
                    <a:pt x="280780" y="12583"/>
                    <a:pt x="280088" y="13218"/>
                  </a:cubicBezTo>
                  <a:cubicBezTo>
                    <a:pt x="278291" y="14871"/>
                    <a:pt x="275750" y="15344"/>
                    <a:pt x="273335" y="15634"/>
                  </a:cubicBezTo>
                  <a:cubicBezTo>
                    <a:pt x="270291" y="16005"/>
                    <a:pt x="267231" y="16190"/>
                    <a:pt x="264168" y="16190"/>
                  </a:cubicBezTo>
                  <a:cubicBezTo>
                    <a:pt x="261727" y="16190"/>
                    <a:pt x="259286" y="16072"/>
                    <a:pt x="256851" y="15837"/>
                  </a:cubicBezTo>
                  <a:cubicBezTo>
                    <a:pt x="233025" y="13513"/>
                    <a:pt x="210479" y="1"/>
                    <a:pt x="186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39"/>
            <p:cNvSpPr/>
            <p:nvPr/>
          </p:nvSpPr>
          <p:spPr>
            <a:xfrm>
              <a:off x="-171450" y="1085850"/>
              <a:ext cx="9582300" cy="1549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39"/>
            <p:cNvSpPr/>
            <p:nvPr/>
          </p:nvSpPr>
          <p:spPr>
            <a:xfrm>
              <a:off x="-300" y="2551125"/>
              <a:ext cx="9144312" cy="2287525"/>
            </a:xfrm>
            <a:custGeom>
              <a:rect b="b" l="l" r="r" t="t"/>
              <a:pathLst>
                <a:path extrusionOk="0" h="36261" w="77094">
                  <a:moveTo>
                    <a:pt x="0" y="0"/>
                  </a:moveTo>
                  <a:lnTo>
                    <a:pt x="0" y="35795"/>
                  </a:lnTo>
                  <a:cubicBezTo>
                    <a:pt x="1455" y="33820"/>
                    <a:pt x="4148" y="33222"/>
                    <a:pt x="6602" y="33191"/>
                  </a:cubicBezTo>
                  <a:cubicBezTo>
                    <a:pt x="6698" y="33190"/>
                    <a:pt x="6795" y="33189"/>
                    <a:pt x="6892" y="33189"/>
                  </a:cubicBezTo>
                  <a:cubicBezTo>
                    <a:pt x="13675" y="33189"/>
                    <a:pt x="20382" y="36261"/>
                    <a:pt x="27029" y="36261"/>
                  </a:cubicBezTo>
                  <a:cubicBezTo>
                    <a:pt x="28361" y="36261"/>
                    <a:pt x="29691" y="36137"/>
                    <a:pt x="31018" y="35841"/>
                  </a:cubicBezTo>
                  <a:cubicBezTo>
                    <a:pt x="36348" y="34652"/>
                    <a:pt x="40870" y="30782"/>
                    <a:pt x="46285" y="30066"/>
                  </a:cubicBezTo>
                  <a:cubicBezTo>
                    <a:pt x="46876" y="29988"/>
                    <a:pt x="47464" y="29952"/>
                    <a:pt x="48050" y="29952"/>
                  </a:cubicBezTo>
                  <a:cubicBezTo>
                    <a:pt x="54167" y="29952"/>
                    <a:pt x="60010" y="33846"/>
                    <a:pt x="66237" y="34025"/>
                  </a:cubicBezTo>
                  <a:cubicBezTo>
                    <a:pt x="66451" y="34031"/>
                    <a:pt x="66664" y="34034"/>
                    <a:pt x="66874" y="34034"/>
                  </a:cubicBezTo>
                  <a:cubicBezTo>
                    <a:pt x="72788" y="34034"/>
                    <a:pt x="77093" y="31691"/>
                    <a:pt x="77093" y="31691"/>
                  </a:cubicBezTo>
                  <a:lnTo>
                    <a:pt x="770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0" name="Google Shape;3980;p39"/>
          <p:cNvGrpSpPr/>
          <p:nvPr/>
        </p:nvGrpSpPr>
        <p:grpSpPr>
          <a:xfrm>
            <a:off x="-131093" y="3372421"/>
            <a:ext cx="9922082" cy="2192569"/>
            <a:chOff x="-131093" y="3372421"/>
            <a:chExt cx="9922082" cy="2192569"/>
          </a:xfrm>
        </p:grpSpPr>
        <p:grpSp>
          <p:nvGrpSpPr>
            <p:cNvPr id="3981" name="Google Shape;3981;p39"/>
            <p:cNvGrpSpPr/>
            <p:nvPr/>
          </p:nvGrpSpPr>
          <p:grpSpPr>
            <a:xfrm>
              <a:off x="719994" y="4603992"/>
              <a:ext cx="835244" cy="299483"/>
              <a:chOff x="-228625" y="1370825"/>
              <a:chExt cx="7887100" cy="2827975"/>
            </a:xfrm>
          </p:grpSpPr>
          <p:sp>
            <p:nvSpPr>
              <p:cNvPr id="3982" name="Google Shape;3982;p39"/>
              <p:cNvSpPr/>
              <p:nvPr/>
            </p:nvSpPr>
            <p:spPr>
              <a:xfrm>
                <a:off x="-68725" y="1693475"/>
                <a:ext cx="7727200" cy="2505325"/>
              </a:xfrm>
              <a:custGeom>
                <a:rect b="b" l="l" r="r" t="t"/>
                <a:pathLst>
                  <a:path extrusionOk="0" h="100213" w="309088">
                    <a:moveTo>
                      <a:pt x="155129" y="0"/>
                    </a:moveTo>
                    <a:cubicBezTo>
                      <a:pt x="135734" y="0"/>
                      <a:pt x="116473" y="1545"/>
                      <a:pt x="98708" y="4554"/>
                    </a:cubicBezTo>
                    <a:lnTo>
                      <a:pt x="145901" y="47944"/>
                    </a:lnTo>
                    <a:lnTo>
                      <a:pt x="42353" y="21841"/>
                    </a:lnTo>
                    <a:lnTo>
                      <a:pt x="42353" y="21841"/>
                    </a:lnTo>
                    <a:cubicBezTo>
                      <a:pt x="0" y="44659"/>
                      <a:pt x="15731" y="75775"/>
                      <a:pt x="77791" y="91506"/>
                    </a:cubicBezTo>
                    <a:cubicBezTo>
                      <a:pt x="101215" y="97395"/>
                      <a:pt x="127883" y="100213"/>
                      <a:pt x="154290" y="100213"/>
                    </a:cubicBezTo>
                    <a:cubicBezTo>
                      <a:pt x="197650" y="100213"/>
                      <a:pt x="240305" y="92616"/>
                      <a:pt x="266735" y="78541"/>
                    </a:cubicBezTo>
                    <a:cubicBezTo>
                      <a:pt x="309088" y="55723"/>
                      <a:pt x="293184" y="24434"/>
                      <a:pt x="231297" y="8703"/>
                    </a:cubicBezTo>
                    <a:cubicBezTo>
                      <a:pt x="207925" y="2835"/>
                      <a:pt x="181405" y="0"/>
                      <a:pt x="155129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39"/>
              <p:cNvSpPr/>
              <p:nvPr/>
            </p:nvSpPr>
            <p:spPr>
              <a:xfrm>
                <a:off x="-228625" y="1370825"/>
                <a:ext cx="7727200" cy="2735650"/>
              </a:xfrm>
              <a:custGeom>
                <a:rect b="b" l="l" r="r" t="t"/>
                <a:pathLst>
                  <a:path extrusionOk="0" h="109426" w="309088">
                    <a:moveTo>
                      <a:pt x="231470" y="11064"/>
                    </a:moveTo>
                    <a:cubicBezTo>
                      <a:pt x="190846" y="865"/>
                      <a:pt x="140542" y="1"/>
                      <a:pt x="98708" y="6916"/>
                    </a:cubicBezTo>
                    <a:lnTo>
                      <a:pt x="145900" y="50305"/>
                    </a:lnTo>
                    <a:lnTo>
                      <a:pt x="42526" y="24202"/>
                    </a:lnTo>
                    <a:cubicBezTo>
                      <a:pt x="0" y="47021"/>
                      <a:pt x="15904" y="78137"/>
                      <a:pt x="77791" y="93867"/>
                    </a:cubicBezTo>
                    <a:cubicBezTo>
                      <a:pt x="139677" y="109425"/>
                      <a:pt x="224382" y="103721"/>
                      <a:pt x="266735" y="80902"/>
                    </a:cubicBezTo>
                    <a:cubicBezTo>
                      <a:pt x="309087" y="58084"/>
                      <a:pt x="293356" y="26795"/>
                      <a:pt x="231470" y="110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39"/>
              <p:cNvSpPr/>
              <p:nvPr/>
            </p:nvSpPr>
            <p:spPr>
              <a:xfrm>
                <a:off x="242425" y="1431350"/>
                <a:ext cx="6785075" cy="2506575"/>
              </a:xfrm>
              <a:custGeom>
                <a:rect b="b" l="l" r="r" t="t"/>
                <a:pathLst>
                  <a:path extrusionOk="0" h="100263" w="271403">
                    <a:moveTo>
                      <a:pt x="117032" y="45464"/>
                    </a:moveTo>
                    <a:lnTo>
                      <a:pt x="117241" y="45513"/>
                    </a:lnTo>
                    <a:lnTo>
                      <a:pt x="117241" y="45513"/>
                    </a:lnTo>
                    <a:lnTo>
                      <a:pt x="117897" y="45637"/>
                    </a:lnTo>
                    <a:lnTo>
                      <a:pt x="117032" y="45464"/>
                    </a:lnTo>
                    <a:close/>
                    <a:moveTo>
                      <a:pt x="132590" y="0"/>
                    </a:moveTo>
                    <a:lnTo>
                      <a:pt x="126540" y="43908"/>
                    </a:lnTo>
                    <a:lnTo>
                      <a:pt x="105277" y="1383"/>
                    </a:lnTo>
                    <a:lnTo>
                      <a:pt x="102684" y="1556"/>
                    </a:lnTo>
                    <a:lnTo>
                      <a:pt x="123947" y="44081"/>
                    </a:lnTo>
                    <a:lnTo>
                      <a:pt x="112710" y="34573"/>
                    </a:lnTo>
                    <a:lnTo>
                      <a:pt x="112710" y="34573"/>
                    </a:lnTo>
                    <a:lnTo>
                      <a:pt x="127231" y="47884"/>
                    </a:lnTo>
                    <a:lnTo>
                      <a:pt x="117241" y="45513"/>
                    </a:lnTo>
                    <a:lnTo>
                      <a:pt x="117241" y="45513"/>
                    </a:lnTo>
                    <a:lnTo>
                      <a:pt x="15905" y="26449"/>
                    </a:lnTo>
                    <a:lnTo>
                      <a:pt x="14695" y="27313"/>
                    </a:lnTo>
                    <a:lnTo>
                      <a:pt x="116686" y="46501"/>
                    </a:lnTo>
                    <a:lnTo>
                      <a:pt x="5014" y="36475"/>
                    </a:lnTo>
                    <a:cubicBezTo>
                      <a:pt x="4668" y="36821"/>
                      <a:pt x="4495" y="37166"/>
                      <a:pt x="4323" y="37512"/>
                    </a:cubicBezTo>
                    <a:lnTo>
                      <a:pt x="116168" y="47365"/>
                    </a:lnTo>
                    <a:lnTo>
                      <a:pt x="1" y="47193"/>
                    </a:lnTo>
                    <a:lnTo>
                      <a:pt x="1" y="48230"/>
                    </a:lnTo>
                    <a:lnTo>
                      <a:pt x="116168" y="48403"/>
                    </a:lnTo>
                    <a:lnTo>
                      <a:pt x="1730" y="58256"/>
                    </a:lnTo>
                    <a:cubicBezTo>
                      <a:pt x="1902" y="58602"/>
                      <a:pt x="1902" y="58775"/>
                      <a:pt x="2075" y="59120"/>
                    </a:cubicBezTo>
                    <a:lnTo>
                      <a:pt x="2075" y="59120"/>
                    </a:lnTo>
                    <a:lnTo>
                      <a:pt x="116686" y="49267"/>
                    </a:lnTo>
                    <a:lnTo>
                      <a:pt x="116686" y="49267"/>
                    </a:lnTo>
                    <a:lnTo>
                      <a:pt x="9854" y="68974"/>
                    </a:lnTo>
                    <a:lnTo>
                      <a:pt x="9854" y="68974"/>
                    </a:lnTo>
                    <a:lnTo>
                      <a:pt x="10892" y="69838"/>
                    </a:lnTo>
                    <a:lnTo>
                      <a:pt x="117897" y="50131"/>
                    </a:lnTo>
                    <a:lnTo>
                      <a:pt x="24548" y="78827"/>
                    </a:lnTo>
                    <a:cubicBezTo>
                      <a:pt x="25067" y="79173"/>
                      <a:pt x="25585" y="79346"/>
                      <a:pt x="26104" y="79692"/>
                    </a:cubicBezTo>
                    <a:lnTo>
                      <a:pt x="119625" y="50823"/>
                    </a:lnTo>
                    <a:lnTo>
                      <a:pt x="45292" y="87471"/>
                    </a:lnTo>
                    <a:lnTo>
                      <a:pt x="47194" y="88162"/>
                    </a:lnTo>
                    <a:lnTo>
                      <a:pt x="121700" y="51341"/>
                    </a:lnTo>
                    <a:lnTo>
                      <a:pt x="71395" y="94212"/>
                    </a:lnTo>
                    <a:lnTo>
                      <a:pt x="73642" y="94731"/>
                    </a:lnTo>
                    <a:lnTo>
                      <a:pt x="123947" y="51860"/>
                    </a:lnTo>
                    <a:lnTo>
                      <a:pt x="123947" y="51860"/>
                    </a:lnTo>
                    <a:lnTo>
                      <a:pt x="101474" y="98534"/>
                    </a:lnTo>
                    <a:lnTo>
                      <a:pt x="103894" y="98880"/>
                    </a:lnTo>
                    <a:lnTo>
                      <a:pt x="126540" y="52033"/>
                    </a:lnTo>
                    <a:lnTo>
                      <a:pt x="134146" y="100263"/>
                    </a:lnTo>
                    <a:lnTo>
                      <a:pt x="136739" y="100263"/>
                    </a:lnTo>
                    <a:lnTo>
                      <a:pt x="129133" y="51860"/>
                    </a:lnTo>
                    <a:lnTo>
                      <a:pt x="167164" y="98707"/>
                    </a:lnTo>
                    <a:lnTo>
                      <a:pt x="169757" y="98534"/>
                    </a:lnTo>
                    <a:lnTo>
                      <a:pt x="131726" y="51687"/>
                    </a:lnTo>
                    <a:lnTo>
                      <a:pt x="198799" y="94558"/>
                    </a:lnTo>
                    <a:lnTo>
                      <a:pt x="200873" y="94039"/>
                    </a:lnTo>
                    <a:lnTo>
                      <a:pt x="133800" y="51169"/>
                    </a:lnTo>
                    <a:lnTo>
                      <a:pt x="133800" y="51169"/>
                    </a:lnTo>
                    <a:lnTo>
                      <a:pt x="226630" y="87298"/>
                    </a:lnTo>
                    <a:lnTo>
                      <a:pt x="228532" y="86779"/>
                    </a:lnTo>
                    <a:lnTo>
                      <a:pt x="135702" y="50477"/>
                    </a:lnTo>
                    <a:lnTo>
                      <a:pt x="248757" y="77790"/>
                    </a:lnTo>
                    <a:lnTo>
                      <a:pt x="250313" y="76926"/>
                    </a:lnTo>
                    <a:lnTo>
                      <a:pt x="137085" y="49786"/>
                    </a:lnTo>
                    <a:lnTo>
                      <a:pt x="263970" y="66554"/>
                    </a:lnTo>
                    <a:lnTo>
                      <a:pt x="264834" y="65689"/>
                    </a:lnTo>
                    <a:lnTo>
                      <a:pt x="138122" y="48921"/>
                    </a:lnTo>
                    <a:lnTo>
                      <a:pt x="138122" y="48921"/>
                    </a:lnTo>
                    <a:lnTo>
                      <a:pt x="271230" y="54453"/>
                    </a:lnTo>
                    <a:cubicBezTo>
                      <a:pt x="271230" y="54107"/>
                      <a:pt x="271403" y="53762"/>
                      <a:pt x="271403" y="53589"/>
                    </a:cubicBezTo>
                    <a:lnTo>
                      <a:pt x="138295" y="47884"/>
                    </a:lnTo>
                    <a:lnTo>
                      <a:pt x="270020" y="42007"/>
                    </a:lnTo>
                    <a:cubicBezTo>
                      <a:pt x="269847" y="41834"/>
                      <a:pt x="269674" y="41488"/>
                      <a:pt x="269501" y="41142"/>
                    </a:cubicBezTo>
                    <a:lnTo>
                      <a:pt x="137949" y="47020"/>
                    </a:lnTo>
                    <a:lnTo>
                      <a:pt x="260685" y="30252"/>
                    </a:lnTo>
                    <a:lnTo>
                      <a:pt x="259648" y="29387"/>
                    </a:lnTo>
                    <a:lnTo>
                      <a:pt x="137085" y="45983"/>
                    </a:lnTo>
                    <a:lnTo>
                      <a:pt x="244090" y="19880"/>
                    </a:lnTo>
                    <a:lnTo>
                      <a:pt x="242534" y="19015"/>
                    </a:lnTo>
                    <a:lnTo>
                      <a:pt x="135702" y="45464"/>
                    </a:lnTo>
                    <a:lnTo>
                      <a:pt x="221790" y="11236"/>
                    </a:lnTo>
                    <a:lnTo>
                      <a:pt x="219715" y="10718"/>
                    </a:lnTo>
                    <a:lnTo>
                      <a:pt x="133800" y="44600"/>
                    </a:lnTo>
                    <a:lnTo>
                      <a:pt x="194995" y="5013"/>
                    </a:lnTo>
                    <a:lnTo>
                      <a:pt x="192748" y="4667"/>
                    </a:lnTo>
                    <a:lnTo>
                      <a:pt x="131726" y="44081"/>
                    </a:lnTo>
                    <a:lnTo>
                      <a:pt x="165608" y="1210"/>
                    </a:lnTo>
                    <a:lnTo>
                      <a:pt x="163015" y="1037"/>
                    </a:lnTo>
                    <a:lnTo>
                      <a:pt x="129133" y="43908"/>
                    </a:lnTo>
                    <a:lnTo>
                      <a:pt x="135183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85" name="Google Shape;3985;p39"/>
            <p:cNvGrpSpPr/>
            <p:nvPr/>
          </p:nvGrpSpPr>
          <p:grpSpPr>
            <a:xfrm>
              <a:off x="7596630" y="3714099"/>
              <a:ext cx="2194359" cy="1779797"/>
              <a:chOff x="598400" y="238125"/>
              <a:chExt cx="6364150" cy="5161825"/>
            </a:xfrm>
          </p:grpSpPr>
          <p:sp>
            <p:nvSpPr>
              <p:cNvPr id="3986" name="Google Shape;3986;p39"/>
              <p:cNvSpPr/>
              <p:nvPr/>
            </p:nvSpPr>
            <p:spPr>
              <a:xfrm>
                <a:off x="1927750" y="2079200"/>
                <a:ext cx="4385325" cy="1277500"/>
              </a:xfrm>
              <a:custGeom>
                <a:rect b="b" l="l" r="r" t="t"/>
                <a:pathLst>
                  <a:path extrusionOk="0" h="51100" w="175413">
                    <a:moveTo>
                      <a:pt x="173265" y="0"/>
                    </a:moveTo>
                    <a:cubicBezTo>
                      <a:pt x="173265" y="0"/>
                      <a:pt x="100195" y="12882"/>
                      <a:pt x="44945" y="31204"/>
                    </a:cubicBezTo>
                    <a:cubicBezTo>
                      <a:pt x="29343" y="36356"/>
                      <a:pt x="14314" y="43012"/>
                      <a:pt x="1" y="51028"/>
                    </a:cubicBezTo>
                    <a:cubicBezTo>
                      <a:pt x="2291" y="51099"/>
                      <a:pt x="4652" y="51099"/>
                      <a:pt x="7014" y="51099"/>
                    </a:cubicBezTo>
                    <a:cubicBezTo>
                      <a:pt x="41510" y="51099"/>
                      <a:pt x="75290" y="44730"/>
                      <a:pt x="116512" y="30559"/>
                    </a:cubicBezTo>
                    <a:cubicBezTo>
                      <a:pt x="144495" y="20969"/>
                      <a:pt x="163532" y="9948"/>
                      <a:pt x="175412" y="1503"/>
                    </a:cubicBezTo>
                    <a:lnTo>
                      <a:pt x="173265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39"/>
              <p:cNvSpPr/>
              <p:nvPr/>
            </p:nvSpPr>
            <p:spPr>
              <a:xfrm>
                <a:off x="779100" y="2209800"/>
                <a:ext cx="6183450" cy="2101475"/>
              </a:xfrm>
              <a:custGeom>
                <a:rect b="b" l="l" r="r" t="t"/>
                <a:pathLst>
                  <a:path extrusionOk="0" h="84059" w="247338">
                    <a:moveTo>
                      <a:pt x="226869" y="1"/>
                    </a:moveTo>
                    <a:cubicBezTo>
                      <a:pt x="214774" y="8803"/>
                      <a:pt x="194878" y="20612"/>
                      <a:pt x="164963" y="30918"/>
                    </a:cubicBezTo>
                    <a:cubicBezTo>
                      <a:pt x="127497" y="43781"/>
                      <a:pt x="92373" y="51687"/>
                      <a:pt x="53840" y="51687"/>
                    </a:cubicBezTo>
                    <a:cubicBezTo>
                      <a:pt x="48210" y="51687"/>
                      <a:pt x="42508" y="51518"/>
                      <a:pt x="36714" y="51171"/>
                    </a:cubicBezTo>
                    <a:cubicBezTo>
                      <a:pt x="32778" y="53605"/>
                      <a:pt x="29200" y="55895"/>
                      <a:pt x="25979" y="58185"/>
                    </a:cubicBezTo>
                    <a:cubicBezTo>
                      <a:pt x="23618" y="59759"/>
                      <a:pt x="21471" y="61334"/>
                      <a:pt x="19395" y="62837"/>
                    </a:cubicBezTo>
                    <a:cubicBezTo>
                      <a:pt x="6585" y="72355"/>
                      <a:pt x="0" y="79441"/>
                      <a:pt x="0" y="79441"/>
                    </a:cubicBezTo>
                    <a:cubicBezTo>
                      <a:pt x="15805" y="82653"/>
                      <a:pt x="31508" y="84058"/>
                      <a:pt x="47009" y="84058"/>
                    </a:cubicBezTo>
                    <a:cubicBezTo>
                      <a:pt x="88149" y="84058"/>
                      <a:pt x="127860" y="74155"/>
                      <a:pt x="164248" y="61835"/>
                    </a:cubicBezTo>
                    <a:cubicBezTo>
                      <a:pt x="216492" y="44158"/>
                      <a:pt x="247337" y="14099"/>
                      <a:pt x="247337" y="14099"/>
                    </a:cubicBezTo>
                    <a:lnTo>
                      <a:pt x="235958" y="6227"/>
                    </a:lnTo>
                    <a:lnTo>
                      <a:pt x="233954" y="4867"/>
                    </a:lnTo>
                    <a:lnTo>
                      <a:pt x="226869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39"/>
              <p:cNvSpPr/>
              <p:nvPr/>
            </p:nvSpPr>
            <p:spPr>
              <a:xfrm>
                <a:off x="1689800" y="1787550"/>
                <a:ext cx="4694825" cy="1567350"/>
              </a:xfrm>
              <a:custGeom>
                <a:rect b="b" l="l" r="r" t="t"/>
                <a:pathLst>
                  <a:path extrusionOk="0" h="62694" w="187793">
                    <a:moveTo>
                      <a:pt x="171619" y="1"/>
                    </a:moveTo>
                    <a:lnTo>
                      <a:pt x="170688" y="72"/>
                    </a:lnTo>
                    <a:lnTo>
                      <a:pt x="170116" y="5010"/>
                    </a:lnTo>
                    <a:cubicBezTo>
                      <a:pt x="86597" y="16175"/>
                      <a:pt x="26695" y="46448"/>
                      <a:pt x="0" y="62264"/>
                    </a:cubicBezTo>
                    <a:cubicBezTo>
                      <a:pt x="3149" y="62408"/>
                      <a:pt x="6370" y="62551"/>
                      <a:pt x="9519" y="62622"/>
                    </a:cubicBezTo>
                    <a:cubicBezTo>
                      <a:pt x="11809" y="62694"/>
                      <a:pt x="14170" y="62694"/>
                      <a:pt x="16532" y="62694"/>
                    </a:cubicBezTo>
                    <a:cubicBezTo>
                      <a:pt x="51028" y="62694"/>
                      <a:pt x="84808" y="56396"/>
                      <a:pt x="126030" y="42225"/>
                    </a:cubicBezTo>
                    <a:cubicBezTo>
                      <a:pt x="154013" y="32635"/>
                      <a:pt x="173050" y="21542"/>
                      <a:pt x="184930" y="13169"/>
                    </a:cubicBezTo>
                    <a:cubicBezTo>
                      <a:pt x="185932" y="12453"/>
                      <a:pt x="186863" y="11738"/>
                      <a:pt x="187793" y="11094"/>
                    </a:cubicBezTo>
                    <a:lnTo>
                      <a:pt x="1716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39"/>
              <p:cNvSpPr/>
              <p:nvPr/>
            </p:nvSpPr>
            <p:spPr>
              <a:xfrm>
                <a:off x="1154825" y="2157925"/>
                <a:ext cx="5528600" cy="1598000"/>
              </a:xfrm>
              <a:custGeom>
                <a:rect b="b" l="l" r="r" t="t"/>
                <a:pathLst>
                  <a:path extrusionOk="0" h="63920" w="221144">
                    <a:moveTo>
                      <a:pt x="214631" y="0"/>
                    </a:moveTo>
                    <a:cubicBezTo>
                      <a:pt x="213701" y="644"/>
                      <a:pt x="212770" y="1360"/>
                      <a:pt x="211840" y="2076"/>
                    </a:cubicBezTo>
                    <a:cubicBezTo>
                      <a:pt x="199745" y="10878"/>
                      <a:pt x="179778" y="22687"/>
                      <a:pt x="149863" y="32993"/>
                    </a:cubicBezTo>
                    <a:cubicBezTo>
                      <a:pt x="112396" y="45856"/>
                      <a:pt x="77327" y="53762"/>
                      <a:pt x="38760" y="53762"/>
                    </a:cubicBezTo>
                    <a:cubicBezTo>
                      <a:pt x="33125" y="53762"/>
                      <a:pt x="27416" y="53593"/>
                      <a:pt x="21614" y="53246"/>
                    </a:cubicBezTo>
                    <a:cubicBezTo>
                      <a:pt x="18751" y="53103"/>
                      <a:pt x="15888" y="52889"/>
                      <a:pt x="12954" y="52602"/>
                    </a:cubicBezTo>
                    <a:cubicBezTo>
                      <a:pt x="10736" y="52388"/>
                      <a:pt x="8445" y="52173"/>
                      <a:pt x="6227" y="51958"/>
                    </a:cubicBezTo>
                    <a:cubicBezTo>
                      <a:pt x="4652" y="53390"/>
                      <a:pt x="3364" y="54606"/>
                      <a:pt x="2434" y="55608"/>
                    </a:cubicBezTo>
                    <a:cubicBezTo>
                      <a:pt x="788" y="57254"/>
                      <a:pt x="0" y="58185"/>
                      <a:pt x="0" y="58185"/>
                    </a:cubicBezTo>
                    <a:cubicBezTo>
                      <a:pt x="3722" y="58972"/>
                      <a:pt x="7372" y="59616"/>
                      <a:pt x="10950" y="60260"/>
                    </a:cubicBezTo>
                    <a:cubicBezTo>
                      <a:pt x="25996" y="62757"/>
                      <a:pt x="40221" y="63920"/>
                      <a:pt x="53956" y="63920"/>
                    </a:cubicBezTo>
                    <a:cubicBezTo>
                      <a:pt x="88239" y="63920"/>
                      <a:pt x="119461" y="56677"/>
                      <a:pt x="152725" y="44873"/>
                    </a:cubicBezTo>
                    <a:cubicBezTo>
                      <a:pt x="192660" y="30631"/>
                      <a:pt x="212627" y="13240"/>
                      <a:pt x="218854" y="6942"/>
                    </a:cubicBezTo>
                    <a:cubicBezTo>
                      <a:pt x="220428" y="5368"/>
                      <a:pt x="221144" y="4509"/>
                      <a:pt x="221144" y="4509"/>
                    </a:cubicBezTo>
                    <a:lnTo>
                      <a:pt x="214631" y="0"/>
                    </a:lnTo>
                    <a:close/>
                  </a:path>
                </a:pathLst>
              </a:custGeom>
              <a:solidFill>
                <a:srgbClr val="A67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39"/>
              <p:cNvSpPr/>
              <p:nvPr/>
            </p:nvSpPr>
            <p:spPr>
              <a:xfrm>
                <a:off x="5944475" y="1356350"/>
                <a:ext cx="885675" cy="887475"/>
              </a:xfrm>
              <a:custGeom>
                <a:rect b="b" l="l" r="r" t="t"/>
                <a:pathLst>
                  <a:path extrusionOk="0" h="35499" w="35427">
                    <a:moveTo>
                      <a:pt x="3650" y="1"/>
                    </a:moveTo>
                    <a:lnTo>
                      <a:pt x="2720" y="2362"/>
                    </a:lnTo>
                    <a:lnTo>
                      <a:pt x="2147" y="1933"/>
                    </a:lnTo>
                    <a:lnTo>
                      <a:pt x="0" y="22258"/>
                    </a:lnTo>
                    <a:lnTo>
                      <a:pt x="12954" y="31634"/>
                    </a:lnTo>
                    <a:lnTo>
                      <a:pt x="18322" y="35498"/>
                    </a:lnTo>
                    <a:cubicBezTo>
                      <a:pt x="18966" y="34997"/>
                      <a:pt x="19610" y="34568"/>
                      <a:pt x="20254" y="34139"/>
                    </a:cubicBezTo>
                    <a:cubicBezTo>
                      <a:pt x="21256" y="33423"/>
                      <a:pt x="22115" y="32707"/>
                      <a:pt x="23045" y="32063"/>
                    </a:cubicBezTo>
                    <a:cubicBezTo>
                      <a:pt x="24906" y="30560"/>
                      <a:pt x="26624" y="29272"/>
                      <a:pt x="28055" y="27984"/>
                    </a:cubicBezTo>
                    <a:cubicBezTo>
                      <a:pt x="30631" y="25837"/>
                      <a:pt x="33136" y="23547"/>
                      <a:pt x="35426" y="21042"/>
                    </a:cubicBezTo>
                    <a:lnTo>
                      <a:pt x="3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39"/>
              <p:cNvSpPr/>
              <p:nvPr/>
            </p:nvSpPr>
            <p:spPr>
              <a:xfrm>
                <a:off x="6400725" y="2057725"/>
                <a:ext cx="245125" cy="329225"/>
              </a:xfrm>
              <a:custGeom>
                <a:rect b="b" l="l" r="r" t="t"/>
                <a:pathLst>
                  <a:path extrusionOk="0" h="13169" w="9805">
                    <a:moveTo>
                      <a:pt x="9805" y="0"/>
                    </a:moveTo>
                    <a:lnTo>
                      <a:pt x="9805" y="0"/>
                    </a:lnTo>
                    <a:cubicBezTo>
                      <a:pt x="8374" y="1217"/>
                      <a:pt x="6656" y="2577"/>
                      <a:pt x="4795" y="4008"/>
                    </a:cubicBezTo>
                    <a:cubicBezTo>
                      <a:pt x="3865" y="4652"/>
                      <a:pt x="2934" y="5368"/>
                      <a:pt x="2004" y="6084"/>
                    </a:cubicBezTo>
                    <a:cubicBezTo>
                      <a:pt x="1360" y="6584"/>
                      <a:pt x="716" y="7014"/>
                      <a:pt x="0" y="7443"/>
                    </a:cubicBezTo>
                    <a:lnTo>
                      <a:pt x="7873" y="13169"/>
                    </a:lnTo>
                    <a:lnTo>
                      <a:pt x="9805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39"/>
              <p:cNvSpPr/>
              <p:nvPr/>
            </p:nvSpPr>
            <p:spPr>
              <a:xfrm>
                <a:off x="938325" y="3406775"/>
                <a:ext cx="540375" cy="186100"/>
              </a:xfrm>
              <a:custGeom>
                <a:rect b="b" l="l" r="r" t="t"/>
                <a:pathLst>
                  <a:path extrusionOk="0" h="7444" w="21615">
                    <a:moveTo>
                      <a:pt x="1" y="0"/>
                    </a:moveTo>
                    <a:lnTo>
                      <a:pt x="11094" y="5654"/>
                    </a:lnTo>
                    <a:lnTo>
                      <a:pt x="14529" y="7443"/>
                    </a:lnTo>
                    <a:cubicBezTo>
                      <a:pt x="14529" y="7443"/>
                      <a:pt x="16962" y="5654"/>
                      <a:pt x="21614" y="2648"/>
                    </a:cubicBezTo>
                    <a:cubicBezTo>
                      <a:pt x="19396" y="2505"/>
                      <a:pt x="17105" y="2219"/>
                      <a:pt x="14887" y="2004"/>
                    </a:cubicBezTo>
                    <a:cubicBezTo>
                      <a:pt x="10020" y="1503"/>
                      <a:pt x="5082" y="788"/>
                      <a:pt x="1" y="0"/>
                    </a:cubicBez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39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39"/>
              <p:cNvSpPr/>
              <p:nvPr/>
            </p:nvSpPr>
            <p:spPr>
              <a:xfrm>
                <a:off x="601975" y="1356350"/>
                <a:ext cx="5433775" cy="1987825"/>
              </a:xfrm>
              <a:custGeom>
                <a:rect b="b" l="l" r="r" t="t"/>
                <a:pathLst>
                  <a:path extrusionOk="0" h="79513" w="217351">
                    <a:moveTo>
                      <a:pt x="217350" y="1"/>
                    </a:moveTo>
                    <a:lnTo>
                      <a:pt x="217350" y="1"/>
                    </a:lnTo>
                    <a:cubicBezTo>
                      <a:pt x="217350" y="1"/>
                      <a:pt x="201605" y="1933"/>
                      <a:pt x="178060" y="6513"/>
                    </a:cubicBezTo>
                    <a:cubicBezTo>
                      <a:pt x="154586" y="11022"/>
                      <a:pt x="123239" y="17964"/>
                      <a:pt x="92107" y="27984"/>
                    </a:cubicBezTo>
                    <a:cubicBezTo>
                      <a:pt x="28126" y="48452"/>
                      <a:pt x="1789" y="77509"/>
                      <a:pt x="0" y="79512"/>
                    </a:cubicBezTo>
                    <a:lnTo>
                      <a:pt x="5081" y="77723"/>
                    </a:lnTo>
                    <a:lnTo>
                      <a:pt x="10735" y="75791"/>
                    </a:lnTo>
                    <a:cubicBezTo>
                      <a:pt x="18751" y="77151"/>
                      <a:pt x="26695" y="78153"/>
                      <a:pt x="34496" y="78868"/>
                    </a:cubicBezTo>
                    <a:cubicBezTo>
                      <a:pt x="37501" y="79083"/>
                      <a:pt x="40579" y="79298"/>
                      <a:pt x="43513" y="79512"/>
                    </a:cubicBezTo>
                    <a:cubicBezTo>
                      <a:pt x="70208" y="63696"/>
                      <a:pt x="130110" y="33423"/>
                      <a:pt x="213700" y="22258"/>
                    </a:cubicBezTo>
                    <a:lnTo>
                      <a:pt x="214201" y="17320"/>
                    </a:lnTo>
                    <a:lnTo>
                      <a:pt x="215633" y="5010"/>
                    </a:lnTo>
                    <a:lnTo>
                      <a:pt x="215346" y="4796"/>
                    </a:lnTo>
                    <a:lnTo>
                      <a:pt x="215847" y="3722"/>
                    </a:lnTo>
                    <a:lnTo>
                      <a:pt x="2173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39"/>
              <p:cNvSpPr/>
              <p:nvPr/>
            </p:nvSpPr>
            <p:spPr>
              <a:xfrm>
                <a:off x="3088925" y="2084550"/>
                <a:ext cx="1760600" cy="1069975"/>
              </a:xfrm>
              <a:custGeom>
                <a:rect b="b" l="l" r="r" t="t"/>
                <a:pathLst>
                  <a:path extrusionOk="0" h="42799" w="70424">
                    <a:moveTo>
                      <a:pt x="18036" y="1"/>
                    </a:moveTo>
                    <a:lnTo>
                      <a:pt x="1" y="5368"/>
                    </a:lnTo>
                    <a:lnTo>
                      <a:pt x="52388" y="42798"/>
                    </a:lnTo>
                    <a:lnTo>
                      <a:pt x="70423" y="37431"/>
                    </a:lnTo>
                    <a:lnTo>
                      <a:pt x="180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39"/>
              <p:cNvSpPr/>
              <p:nvPr/>
            </p:nvSpPr>
            <p:spPr>
              <a:xfrm>
                <a:off x="2621950" y="2868225"/>
                <a:ext cx="569000" cy="799250"/>
              </a:xfrm>
              <a:custGeom>
                <a:rect b="b" l="l" r="r" t="t"/>
                <a:pathLst>
                  <a:path extrusionOk="0" h="31970" w="22760">
                    <a:moveTo>
                      <a:pt x="21328" y="0"/>
                    </a:moveTo>
                    <a:lnTo>
                      <a:pt x="11881" y="1790"/>
                    </a:lnTo>
                    <a:cubicBezTo>
                      <a:pt x="11881" y="1790"/>
                      <a:pt x="13742" y="18608"/>
                      <a:pt x="13670" y="19896"/>
                    </a:cubicBezTo>
                    <a:cubicBezTo>
                      <a:pt x="13455" y="21399"/>
                      <a:pt x="12453" y="22616"/>
                      <a:pt x="11094" y="23117"/>
                    </a:cubicBezTo>
                    <a:cubicBezTo>
                      <a:pt x="9519" y="23832"/>
                      <a:pt x="3007" y="25979"/>
                      <a:pt x="2005" y="26194"/>
                    </a:cubicBezTo>
                    <a:cubicBezTo>
                      <a:pt x="1003" y="26409"/>
                      <a:pt x="1" y="26767"/>
                      <a:pt x="502" y="28341"/>
                    </a:cubicBezTo>
                    <a:cubicBezTo>
                      <a:pt x="1003" y="29916"/>
                      <a:pt x="2577" y="31490"/>
                      <a:pt x="5583" y="31848"/>
                    </a:cubicBezTo>
                    <a:cubicBezTo>
                      <a:pt x="6293" y="31933"/>
                      <a:pt x="7055" y="31969"/>
                      <a:pt x="7845" y="31969"/>
                    </a:cubicBezTo>
                    <a:cubicBezTo>
                      <a:pt x="10397" y="31969"/>
                      <a:pt x="13235" y="31587"/>
                      <a:pt x="15531" y="31204"/>
                    </a:cubicBezTo>
                    <a:cubicBezTo>
                      <a:pt x="18537" y="30774"/>
                      <a:pt x="20326" y="30631"/>
                      <a:pt x="20898" y="30202"/>
                    </a:cubicBezTo>
                    <a:cubicBezTo>
                      <a:pt x="21543" y="29773"/>
                      <a:pt x="22759" y="28985"/>
                      <a:pt x="22187" y="26624"/>
                    </a:cubicBezTo>
                    <a:cubicBezTo>
                      <a:pt x="21399" y="23976"/>
                      <a:pt x="20898" y="21184"/>
                      <a:pt x="20755" y="18393"/>
                    </a:cubicBezTo>
                    <a:cubicBezTo>
                      <a:pt x="20684" y="15387"/>
                      <a:pt x="21328" y="1"/>
                      <a:pt x="21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39"/>
              <p:cNvSpPr/>
              <p:nvPr/>
            </p:nvSpPr>
            <p:spPr>
              <a:xfrm>
                <a:off x="2804450" y="2157925"/>
                <a:ext cx="1331175" cy="856200"/>
              </a:xfrm>
              <a:custGeom>
                <a:rect b="b" l="l" r="r" t="t"/>
                <a:pathLst>
                  <a:path extrusionOk="0" h="34248" w="53247">
                    <a:moveTo>
                      <a:pt x="30846" y="0"/>
                    </a:moveTo>
                    <a:cubicBezTo>
                      <a:pt x="30846" y="0"/>
                      <a:pt x="8231" y="6656"/>
                      <a:pt x="4509" y="8731"/>
                    </a:cubicBezTo>
                    <a:cubicBezTo>
                      <a:pt x="859" y="10878"/>
                      <a:pt x="1" y="11880"/>
                      <a:pt x="430" y="15888"/>
                    </a:cubicBezTo>
                    <a:cubicBezTo>
                      <a:pt x="859" y="19967"/>
                      <a:pt x="1861" y="32850"/>
                      <a:pt x="1861" y="32850"/>
                    </a:cubicBezTo>
                    <a:cubicBezTo>
                      <a:pt x="1861" y="32850"/>
                      <a:pt x="5614" y="34248"/>
                      <a:pt x="10218" y="34248"/>
                    </a:cubicBezTo>
                    <a:cubicBezTo>
                      <a:pt x="12035" y="34248"/>
                      <a:pt x="13985" y="34030"/>
                      <a:pt x="15889" y="33422"/>
                    </a:cubicBezTo>
                    <a:lnTo>
                      <a:pt x="15531" y="22544"/>
                    </a:lnTo>
                    <a:cubicBezTo>
                      <a:pt x="15531" y="22544"/>
                      <a:pt x="35283" y="22401"/>
                      <a:pt x="41367" y="21828"/>
                    </a:cubicBezTo>
                    <a:cubicBezTo>
                      <a:pt x="47450" y="21256"/>
                      <a:pt x="52173" y="17033"/>
                      <a:pt x="53247" y="8731"/>
                    </a:cubicBezTo>
                    <a:lnTo>
                      <a:pt x="308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39"/>
              <p:cNvSpPr/>
              <p:nvPr/>
            </p:nvSpPr>
            <p:spPr>
              <a:xfrm>
                <a:off x="2985150" y="2982725"/>
                <a:ext cx="570775" cy="851975"/>
              </a:xfrm>
              <a:custGeom>
                <a:rect b="b" l="l" r="r" t="t"/>
                <a:pathLst>
                  <a:path extrusionOk="0" h="34079" w="22831">
                    <a:moveTo>
                      <a:pt x="16461" y="1"/>
                    </a:moveTo>
                    <a:lnTo>
                      <a:pt x="7444" y="3364"/>
                    </a:lnTo>
                    <a:cubicBezTo>
                      <a:pt x="7444" y="3364"/>
                      <a:pt x="12167" y="19610"/>
                      <a:pt x="12239" y="20970"/>
                    </a:cubicBezTo>
                    <a:cubicBezTo>
                      <a:pt x="12311" y="22401"/>
                      <a:pt x="11595" y="23761"/>
                      <a:pt x="10307" y="24548"/>
                    </a:cubicBezTo>
                    <a:cubicBezTo>
                      <a:pt x="8875" y="25479"/>
                      <a:pt x="2864" y="28699"/>
                      <a:pt x="1933" y="29129"/>
                    </a:cubicBezTo>
                    <a:cubicBezTo>
                      <a:pt x="1003" y="29487"/>
                      <a:pt x="1" y="29988"/>
                      <a:pt x="788" y="31490"/>
                    </a:cubicBezTo>
                    <a:cubicBezTo>
                      <a:pt x="1465" y="32913"/>
                      <a:pt x="3168" y="34078"/>
                      <a:pt x="5895" y="34078"/>
                    </a:cubicBezTo>
                    <a:cubicBezTo>
                      <a:pt x="6050" y="34078"/>
                      <a:pt x="6209" y="34075"/>
                      <a:pt x="6370" y="34067"/>
                    </a:cubicBezTo>
                    <a:cubicBezTo>
                      <a:pt x="9448" y="33924"/>
                      <a:pt x="13169" y="32707"/>
                      <a:pt x="16104" y="31705"/>
                    </a:cubicBezTo>
                    <a:cubicBezTo>
                      <a:pt x="18966" y="30775"/>
                      <a:pt x="20684" y="30345"/>
                      <a:pt x="21185" y="29844"/>
                    </a:cubicBezTo>
                    <a:cubicBezTo>
                      <a:pt x="21757" y="29272"/>
                      <a:pt x="22831" y="28270"/>
                      <a:pt x="21901" y="26123"/>
                    </a:cubicBezTo>
                    <a:cubicBezTo>
                      <a:pt x="20612" y="23618"/>
                      <a:pt x="19682" y="20970"/>
                      <a:pt x="19038" y="18250"/>
                    </a:cubicBezTo>
                    <a:cubicBezTo>
                      <a:pt x="18465" y="15316"/>
                      <a:pt x="16461" y="1"/>
                      <a:pt x="164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39"/>
              <p:cNvSpPr/>
              <p:nvPr/>
            </p:nvSpPr>
            <p:spPr>
              <a:xfrm>
                <a:off x="2970850" y="2211600"/>
                <a:ext cx="1309700" cy="941725"/>
              </a:xfrm>
              <a:custGeom>
                <a:rect b="b" l="l" r="r" t="t"/>
                <a:pathLst>
                  <a:path extrusionOk="0" h="37669" w="52388">
                    <a:moveTo>
                      <a:pt x="28341" y="0"/>
                    </a:moveTo>
                    <a:cubicBezTo>
                      <a:pt x="28341" y="0"/>
                      <a:pt x="7229" y="10521"/>
                      <a:pt x="3937" y="13240"/>
                    </a:cubicBezTo>
                    <a:cubicBezTo>
                      <a:pt x="644" y="15888"/>
                      <a:pt x="0" y="17033"/>
                      <a:pt x="1145" y="20969"/>
                    </a:cubicBezTo>
                    <a:cubicBezTo>
                      <a:pt x="2291" y="24906"/>
                      <a:pt x="5511" y="37358"/>
                      <a:pt x="5511" y="37358"/>
                    </a:cubicBezTo>
                    <a:cubicBezTo>
                      <a:pt x="5511" y="37358"/>
                      <a:pt x="7152" y="37668"/>
                      <a:pt x="9542" y="37668"/>
                    </a:cubicBezTo>
                    <a:cubicBezTo>
                      <a:pt x="12289" y="37668"/>
                      <a:pt x="16026" y="37259"/>
                      <a:pt x="19395" y="35498"/>
                    </a:cubicBezTo>
                    <a:lnTo>
                      <a:pt x="17177" y="24834"/>
                    </a:lnTo>
                    <a:cubicBezTo>
                      <a:pt x="17177" y="24834"/>
                      <a:pt x="36643" y="21256"/>
                      <a:pt x="42511" y="19681"/>
                    </a:cubicBezTo>
                    <a:cubicBezTo>
                      <a:pt x="48452" y="18107"/>
                      <a:pt x="52388" y="13025"/>
                      <a:pt x="51958" y="4724"/>
                    </a:cubicBezTo>
                    <a:lnTo>
                      <a:pt x="283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39"/>
              <p:cNvSpPr/>
              <p:nvPr/>
            </p:nvSpPr>
            <p:spPr>
              <a:xfrm>
                <a:off x="3523700" y="978050"/>
                <a:ext cx="878525" cy="1437675"/>
              </a:xfrm>
              <a:custGeom>
                <a:rect b="b" l="l" r="r" t="t"/>
                <a:pathLst>
                  <a:path extrusionOk="0" h="57507" w="35141">
                    <a:moveTo>
                      <a:pt x="13228" y="0"/>
                    </a:moveTo>
                    <a:cubicBezTo>
                      <a:pt x="9035" y="0"/>
                      <a:pt x="3396" y="3015"/>
                      <a:pt x="1861" y="9765"/>
                    </a:cubicBezTo>
                    <a:cubicBezTo>
                      <a:pt x="1" y="17638"/>
                      <a:pt x="1861" y="26941"/>
                      <a:pt x="1861" y="35100"/>
                    </a:cubicBezTo>
                    <a:cubicBezTo>
                      <a:pt x="1861" y="43187"/>
                      <a:pt x="931" y="45692"/>
                      <a:pt x="1003" y="46479"/>
                    </a:cubicBezTo>
                    <a:cubicBezTo>
                      <a:pt x="1146" y="47195"/>
                      <a:pt x="3436" y="54137"/>
                      <a:pt x="15388" y="56570"/>
                    </a:cubicBezTo>
                    <a:cubicBezTo>
                      <a:pt x="18873" y="57255"/>
                      <a:pt x="21594" y="57507"/>
                      <a:pt x="23707" y="57507"/>
                    </a:cubicBezTo>
                    <a:cubicBezTo>
                      <a:pt x="28884" y="57507"/>
                      <a:pt x="30408" y="55996"/>
                      <a:pt x="30560" y="55640"/>
                    </a:cubicBezTo>
                    <a:cubicBezTo>
                      <a:pt x="30775" y="55211"/>
                      <a:pt x="35140" y="35029"/>
                      <a:pt x="33494" y="23936"/>
                    </a:cubicBezTo>
                    <a:cubicBezTo>
                      <a:pt x="31848" y="12843"/>
                      <a:pt x="23904" y="2608"/>
                      <a:pt x="15173" y="247"/>
                    </a:cubicBezTo>
                    <a:cubicBezTo>
                      <a:pt x="14582" y="84"/>
                      <a:pt x="13925" y="0"/>
                      <a:pt x="13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39"/>
              <p:cNvSpPr/>
              <p:nvPr/>
            </p:nvSpPr>
            <p:spPr>
              <a:xfrm>
                <a:off x="3697250" y="955575"/>
                <a:ext cx="293450" cy="342050"/>
              </a:xfrm>
              <a:custGeom>
                <a:rect b="b" l="l" r="r" t="t"/>
                <a:pathLst>
                  <a:path extrusionOk="0" h="13682" w="11738">
                    <a:moveTo>
                      <a:pt x="11666" y="1"/>
                    </a:moveTo>
                    <a:lnTo>
                      <a:pt x="1" y="5798"/>
                    </a:lnTo>
                    <a:cubicBezTo>
                      <a:pt x="1" y="5798"/>
                      <a:pt x="144" y="10163"/>
                      <a:pt x="144" y="11094"/>
                    </a:cubicBezTo>
                    <a:cubicBezTo>
                      <a:pt x="144" y="11952"/>
                      <a:pt x="215" y="13455"/>
                      <a:pt x="2148" y="13670"/>
                    </a:cubicBezTo>
                    <a:cubicBezTo>
                      <a:pt x="2219" y="13678"/>
                      <a:pt x="2296" y="13682"/>
                      <a:pt x="2376" y="13682"/>
                    </a:cubicBezTo>
                    <a:cubicBezTo>
                      <a:pt x="4487" y="13682"/>
                      <a:pt x="9707" y="11012"/>
                      <a:pt x="10879" y="7014"/>
                    </a:cubicBezTo>
                    <a:cubicBezTo>
                      <a:pt x="11523" y="4724"/>
                      <a:pt x="11738" y="2362"/>
                      <a:pt x="11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39"/>
              <p:cNvSpPr/>
              <p:nvPr/>
            </p:nvSpPr>
            <p:spPr>
              <a:xfrm>
                <a:off x="3448550" y="377900"/>
                <a:ext cx="704975" cy="807825"/>
              </a:xfrm>
              <a:custGeom>
                <a:rect b="b" l="l" r="r" t="t"/>
                <a:pathLst>
                  <a:path extrusionOk="0" h="32313" w="28199">
                    <a:moveTo>
                      <a:pt x="14220" y="0"/>
                    </a:moveTo>
                    <a:cubicBezTo>
                      <a:pt x="12411" y="0"/>
                      <a:pt x="10584" y="286"/>
                      <a:pt x="8875" y="850"/>
                    </a:cubicBezTo>
                    <a:cubicBezTo>
                      <a:pt x="1933" y="3140"/>
                      <a:pt x="1" y="9796"/>
                      <a:pt x="1504" y="17311"/>
                    </a:cubicBezTo>
                    <a:cubicBezTo>
                      <a:pt x="1862" y="19100"/>
                      <a:pt x="1218" y="21748"/>
                      <a:pt x="1647" y="24825"/>
                    </a:cubicBezTo>
                    <a:cubicBezTo>
                      <a:pt x="2148" y="27831"/>
                      <a:pt x="5011" y="31624"/>
                      <a:pt x="7372" y="32197"/>
                    </a:cubicBezTo>
                    <a:cubicBezTo>
                      <a:pt x="7649" y="32272"/>
                      <a:pt x="8021" y="32312"/>
                      <a:pt x="8467" y="32312"/>
                    </a:cubicBezTo>
                    <a:cubicBezTo>
                      <a:pt x="11819" y="32312"/>
                      <a:pt x="19353" y="30043"/>
                      <a:pt x="22258" y="23537"/>
                    </a:cubicBezTo>
                    <a:cubicBezTo>
                      <a:pt x="25407" y="21032"/>
                      <a:pt x="28198" y="15808"/>
                      <a:pt x="26481" y="8293"/>
                    </a:cubicBezTo>
                    <a:cubicBezTo>
                      <a:pt x="25132" y="2683"/>
                      <a:pt x="19758" y="0"/>
                      <a:pt x="142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39"/>
              <p:cNvSpPr/>
              <p:nvPr/>
            </p:nvSpPr>
            <p:spPr>
              <a:xfrm>
                <a:off x="3997850" y="770725"/>
                <a:ext cx="141350" cy="195625"/>
              </a:xfrm>
              <a:custGeom>
                <a:rect b="b" l="l" r="r" t="t"/>
                <a:pathLst>
                  <a:path extrusionOk="0" h="7825" w="5654">
                    <a:moveTo>
                      <a:pt x="2843" y="1"/>
                    </a:moveTo>
                    <a:cubicBezTo>
                      <a:pt x="591" y="1"/>
                      <a:pt x="0" y="3745"/>
                      <a:pt x="0" y="3745"/>
                    </a:cubicBezTo>
                    <a:lnTo>
                      <a:pt x="286" y="7824"/>
                    </a:lnTo>
                    <a:cubicBezTo>
                      <a:pt x="1646" y="7538"/>
                      <a:pt x="2863" y="6822"/>
                      <a:pt x="3722" y="5749"/>
                    </a:cubicBezTo>
                    <a:cubicBezTo>
                      <a:pt x="5010" y="3745"/>
                      <a:pt x="5654" y="453"/>
                      <a:pt x="3149" y="23"/>
                    </a:cubicBezTo>
                    <a:cubicBezTo>
                      <a:pt x="3044" y="8"/>
                      <a:pt x="2942" y="1"/>
                      <a:pt x="28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39"/>
              <p:cNvSpPr/>
              <p:nvPr/>
            </p:nvSpPr>
            <p:spPr>
              <a:xfrm>
                <a:off x="3008425" y="485025"/>
                <a:ext cx="1595975" cy="341750"/>
              </a:xfrm>
              <a:custGeom>
                <a:rect b="b" l="l" r="r" t="t"/>
                <a:pathLst>
                  <a:path extrusionOk="0" h="13670" w="63839">
                    <a:moveTo>
                      <a:pt x="31919" y="0"/>
                    </a:moveTo>
                    <a:cubicBezTo>
                      <a:pt x="14314" y="0"/>
                      <a:pt x="0" y="3722"/>
                      <a:pt x="0" y="7443"/>
                    </a:cubicBezTo>
                    <a:cubicBezTo>
                      <a:pt x="0" y="11236"/>
                      <a:pt x="14314" y="13670"/>
                      <a:pt x="31919" y="13670"/>
                    </a:cubicBezTo>
                    <a:cubicBezTo>
                      <a:pt x="49525" y="13670"/>
                      <a:pt x="63838" y="11236"/>
                      <a:pt x="63838" y="7443"/>
                    </a:cubicBezTo>
                    <a:cubicBezTo>
                      <a:pt x="63838" y="3722"/>
                      <a:pt x="49525" y="0"/>
                      <a:pt x="319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39"/>
              <p:cNvSpPr/>
              <p:nvPr/>
            </p:nvSpPr>
            <p:spPr>
              <a:xfrm>
                <a:off x="3405625" y="238125"/>
                <a:ext cx="808725" cy="465200"/>
              </a:xfrm>
              <a:custGeom>
                <a:rect b="b" l="l" r="r" t="t"/>
                <a:pathLst>
                  <a:path extrusionOk="0" h="18608" w="32349">
                    <a:moveTo>
                      <a:pt x="16031" y="0"/>
                    </a:moveTo>
                    <a:cubicBezTo>
                      <a:pt x="7730" y="0"/>
                      <a:pt x="0" y="5582"/>
                      <a:pt x="0" y="15459"/>
                    </a:cubicBezTo>
                    <a:cubicBezTo>
                      <a:pt x="5726" y="18536"/>
                      <a:pt x="11236" y="18608"/>
                      <a:pt x="16031" y="18608"/>
                    </a:cubicBezTo>
                    <a:cubicBezTo>
                      <a:pt x="20755" y="18608"/>
                      <a:pt x="26266" y="18536"/>
                      <a:pt x="31991" y="15459"/>
                    </a:cubicBezTo>
                    <a:cubicBezTo>
                      <a:pt x="32349" y="5869"/>
                      <a:pt x="24333" y="0"/>
                      <a:pt x="1603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39"/>
              <p:cNvSpPr/>
              <p:nvPr/>
            </p:nvSpPr>
            <p:spPr>
              <a:xfrm>
                <a:off x="3407400" y="485025"/>
                <a:ext cx="801600" cy="216525"/>
              </a:xfrm>
              <a:custGeom>
                <a:rect b="b" l="l" r="r" t="t"/>
                <a:pathLst>
                  <a:path extrusionOk="0" h="8661" w="32064">
                    <a:moveTo>
                      <a:pt x="931" y="0"/>
                    </a:moveTo>
                    <a:cubicBezTo>
                      <a:pt x="287" y="1790"/>
                      <a:pt x="1" y="3722"/>
                      <a:pt x="1" y="5583"/>
                    </a:cubicBezTo>
                    <a:cubicBezTo>
                      <a:pt x="5726" y="8660"/>
                      <a:pt x="11237" y="8660"/>
                      <a:pt x="15960" y="8660"/>
                    </a:cubicBezTo>
                    <a:cubicBezTo>
                      <a:pt x="20755" y="8660"/>
                      <a:pt x="26266" y="8660"/>
                      <a:pt x="31991" y="5583"/>
                    </a:cubicBezTo>
                    <a:cubicBezTo>
                      <a:pt x="32063" y="3650"/>
                      <a:pt x="31705" y="1790"/>
                      <a:pt x="31061" y="0"/>
                    </a:cubicBezTo>
                    <a:cubicBezTo>
                      <a:pt x="25694" y="2648"/>
                      <a:pt x="20469" y="2720"/>
                      <a:pt x="15960" y="2720"/>
                    </a:cubicBezTo>
                    <a:cubicBezTo>
                      <a:pt x="11452" y="2720"/>
                      <a:pt x="6299" y="2648"/>
                      <a:pt x="9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39"/>
              <p:cNvSpPr/>
              <p:nvPr/>
            </p:nvSpPr>
            <p:spPr>
              <a:xfrm>
                <a:off x="607325" y="1882375"/>
                <a:ext cx="6222825" cy="2127650"/>
              </a:xfrm>
              <a:custGeom>
                <a:rect b="b" l="l" r="r" t="t"/>
                <a:pathLst>
                  <a:path extrusionOk="0" h="85106" w="248913">
                    <a:moveTo>
                      <a:pt x="248841" y="1"/>
                    </a:moveTo>
                    <a:cubicBezTo>
                      <a:pt x="248626" y="287"/>
                      <a:pt x="244761" y="4653"/>
                      <a:pt x="236531" y="11022"/>
                    </a:cubicBezTo>
                    <a:cubicBezTo>
                      <a:pt x="235601" y="11666"/>
                      <a:pt x="234670" y="12382"/>
                      <a:pt x="233740" y="13098"/>
                    </a:cubicBezTo>
                    <a:cubicBezTo>
                      <a:pt x="221645" y="21900"/>
                      <a:pt x="201678" y="33709"/>
                      <a:pt x="171763" y="44015"/>
                    </a:cubicBezTo>
                    <a:cubicBezTo>
                      <a:pt x="134358" y="56878"/>
                      <a:pt x="99243" y="64784"/>
                      <a:pt x="60663" y="64784"/>
                    </a:cubicBezTo>
                    <a:cubicBezTo>
                      <a:pt x="55027" y="64784"/>
                      <a:pt x="49316" y="64615"/>
                      <a:pt x="43514" y="64268"/>
                    </a:cubicBezTo>
                    <a:cubicBezTo>
                      <a:pt x="40651" y="64125"/>
                      <a:pt x="37788" y="63911"/>
                      <a:pt x="34854" y="63624"/>
                    </a:cubicBezTo>
                    <a:cubicBezTo>
                      <a:pt x="32636" y="63481"/>
                      <a:pt x="30345" y="63195"/>
                      <a:pt x="28127" y="62980"/>
                    </a:cubicBezTo>
                    <a:cubicBezTo>
                      <a:pt x="23260" y="62408"/>
                      <a:pt x="18322" y="61764"/>
                      <a:pt x="13241" y="60976"/>
                    </a:cubicBezTo>
                    <a:cubicBezTo>
                      <a:pt x="8875" y="60261"/>
                      <a:pt x="4510" y="59545"/>
                      <a:pt x="1" y="58615"/>
                    </a:cubicBezTo>
                    <a:lnTo>
                      <a:pt x="1" y="58615"/>
                    </a:lnTo>
                    <a:cubicBezTo>
                      <a:pt x="1862" y="60189"/>
                      <a:pt x="14314" y="70280"/>
                      <a:pt x="26266" y="75934"/>
                    </a:cubicBezTo>
                    <a:cubicBezTo>
                      <a:pt x="27984" y="76721"/>
                      <a:pt x="29630" y="77437"/>
                      <a:pt x="31419" y="78081"/>
                    </a:cubicBezTo>
                    <a:cubicBezTo>
                      <a:pt x="39768" y="81102"/>
                      <a:pt x="53895" y="85106"/>
                      <a:pt x="75720" y="85106"/>
                    </a:cubicBezTo>
                    <a:cubicBezTo>
                      <a:pt x="91126" y="85106"/>
                      <a:pt x="110367" y="83111"/>
                      <a:pt x="134118" y="77365"/>
                    </a:cubicBezTo>
                    <a:cubicBezTo>
                      <a:pt x="191515" y="63481"/>
                      <a:pt x="228301" y="36071"/>
                      <a:pt x="232094" y="33280"/>
                    </a:cubicBezTo>
                    <a:cubicBezTo>
                      <a:pt x="235815" y="30488"/>
                      <a:pt x="239680" y="28055"/>
                      <a:pt x="240467" y="26266"/>
                    </a:cubicBezTo>
                    <a:cubicBezTo>
                      <a:pt x="240754" y="25693"/>
                      <a:pt x="241684" y="22902"/>
                      <a:pt x="242829" y="19324"/>
                    </a:cubicBezTo>
                    <a:cubicBezTo>
                      <a:pt x="245262" y="11738"/>
                      <a:pt x="248698" y="502"/>
                      <a:pt x="2489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39"/>
              <p:cNvSpPr/>
              <p:nvPr/>
            </p:nvSpPr>
            <p:spPr>
              <a:xfrm>
                <a:off x="5985625" y="1449400"/>
                <a:ext cx="12550" cy="32225"/>
              </a:xfrm>
              <a:custGeom>
                <a:rect b="b" l="l" r="r" t="t"/>
                <a:pathLst>
                  <a:path extrusionOk="0" h="1289" w="502">
                    <a:moveTo>
                      <a:pt x="501" y="0"/>
                    </a:moveTo>
                    <a:lnTo>
                      <a:pt x="0" y="1074"/>
                    </a:lnTo>
                    <a:lnTo>
                      <a:pt x="287" y="128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rgbClr val="7446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39"/>
              <p:cNvSpPr/>
              <p:nvPr/>
            </p:nvSpPr>
            <p:spPr>
              <a:xfrm>
                <a:off x="598400" y="2147175"/>
                <a:ext cx="5802350" cy="1354800"/>
              </a:xfrm>
              <a:custGeom>
                <a:rect b="b" l="l" r="r" t="t"/>
                <a:pathLst>
                  <a:path extrusionOk="0" h="54192" w="232094">
                    <a:moveTo>
                      <a:pt x="226797" y="1"/>
                    </a:moveTo>
                    <a:cubicBezTo>
                      <a:pt x="214845" y="8231"/>
                      <a:pt x="196238" y="18680"/>
                      <a:pt x="169686" y="27840"/>
                    </a:cubicBezTo>
                    <a:cubicBezTo>
                      <a:pt x="128464" y="42011"/>
                      <a:pt x="94684" y="48309"/>
                      <a:pt x="60188" y="48309"/>
                    </a:cubicBezTo>
                    <a:cubicBezTo>
                      <a:pt x="57826" y="48309"/>
                      <a:pt x="55536" y="48309"/>
                      <a:pt x="53175" y="48237"/>
                    </a:cubicBezTo>
                    <a:cubicBezTo>
                      <a:pt x="50026" y="48166"/>
                      <a:pt x="46805" y="48023"/>
                      <a:pt x="43656" y="47808"/>
                    </a:cubicBezTo>
                    <a:cubicBezTo>
                      <a:pt x="40650" y="47665"/>
                      <a:pt x="37644" y="47450"/>
                      <a:pt x="34567" y="47164"/>
                    </a:cubicBezTo>
                    <a:cubicBezTo>
                      <a:pt x="26838" y="46448"/>
                      <a:pt x="18894" y="45446"/>
                      <a:pt x="10807" y="44086"/>
                    </a:cubicBezTo>
                    <a:lnTo>
                      <a:pt x="5224" y="46090"/>
                    </a:lnTo>
                    <a:lnTo>
                      <a:pt x="143" y="47879"/>
                    </a:lnTo>
                    <a:lnTo>
                      <a:pt x="0" y="48023"/>
                    </a:lnTo>
                    <a:lnTo>
                      <a:pt x="358" y="48023"/>
                    </a:lnTo>
                    <a:cubicBezTo>
                      <a:pt x="4867" y="48953"/>
                      <a:pt x="9232" y="49669"/>
                      <a:pt x="13598" y="50384"/>
                    </a:cubicBezTo>
                    <a:cubicBezTo>
                      <a:pt x="18679" y="51172"/>
                      <a:pt x="23617" y="51816"/>
                      <a:pt x="28484" y="52388"/>
                    </a:cubicBezTo>
                    <a:cubicBezTo>
                      <a:pt x="30702" y="52603"/>
                      <a:pt x="32993" y="52818"/>
                      <a:pt x="35211" y="53032"/>
                    </a:cubicBezTo>
                    <a:cubicBezTo>
                      <a:pt x="38145" y="53319"/>
                      <a:pt x="41008" y="53533"/>
                      <a:pt x="43871" y="53676"/>
                    </a:cubicBezTo>
                    <a:cubicBezTo>
                      <a:pt x="49673" y="54023"/>
                      <a:pt x="55382" y="54192"/>
                      <a:pt x="61017" y="54192"/>
                    </a:cubicBezTo>
                    <a:cubicBezTo>
                      <a:pt x="99584" y="54192"/>
                      <a:pt x="134653" y="46286"/>
                      <a:pt x="172120" y="33423"/>
                    </a:cubicBezTo>
                    <a:cubicBezTo>
                      <a:pt x="200460" y="23690"/>
                      <a:pt x="219855" y="12525"/>
                      <a:pt x="232093" y="3865"/>
                    </a:cubicBezTo>
                    <a:lnTo>
                      <a:pt x="2267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39"/>
              <p:cNvSpPr/>
              <p:nvPr/>
            </p:nvSpPr>
            <p:spPr>
              <a:xfrm>
                <a:off x="3343000" y="1791125"/>
                <a:ext cx="3084575" cy="2949425"/>
              </a:xfrm>
              <a:custGeom>
                <a:rect b="b" l="l" r="r" t="t"/>
                <a:pathLst>
                  <a:path extrusionOk="0" h="117977" w="123383">
                    <a:moveTo>
                      <a:pt x="1790" y="1"/>
                    </a:moveTo>
                    <a:lnTo>
                      <a:pt x="859" y="931"/>
                    </a:lnTo>
                    <a:lnTo>
                      <a:pt x="0" y="1790"/>
                    </a:lnTo>
                    <a:cubicBezTo>
                      <a:pt x="0" y="1790"/>
                      <a:pt x="73930" y="86741"/>
                      <a:pt x="79369" y="92681"/>
                    </a:cubicBezTo>
                    <a:cubicBezTo>
                      <a:pt x="83877" y="97547"/>
                      <a:pt x="86740" y="110430"/>
                      <a:pt x="89603" y="117443"/>
                    </a:cubicBezTo>
                    <a:cubicBezTo>
                      <a:pt x="92901" y="117798"/>
                      <a:pt x="96210" y="117976"/>
                      <a:pt x="99518" y="117976"/>
                    </a:cubicBezTo>
                    <a:cubicBezTo>
                      <a:pt x="107553" y="117976"/>
                      <a:pt x="115575" y="116924"/>
                      <a:pt x="123383" y="114795"/>
                    </a:cubicBezTo>
                    <a:cubicBezTo>
                      <a:pt x="119160" y="108855"/>
                      <a:pt x="114795" y="103058"/>
                      <a:pt x="112862" y="101269"/>
                    </a:cubicBezTo>
                    <a:cubicBezTo>
                      <a:pt x="108640" y="97261"/>
                      <a:pt x="91034" y="92752"/>
                      <a:pt x="85595" y="86812"/>
                    </a:cubicBezTo>
                    <a:cubicBezTo>
                      <a:pt x="80156" y="80872"/>
                      <a:pt x="1790" y="1"/>
                      <a:pt x="17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39"/>
              <p:cNvSpPr/>
              <p:nvPr/>
            </p:nvSpPr>
            <p:spPr>
              <a:xfrm>
                <a:off x="5581275" y="4661000"/>
                <a:ext cx="1109325" cy="738950"/>
              </a:xfrm>
              <a:custGeom>
                <a:rect b="b" l="l" r="r" t="t"/>
                <a:pathLst>
                  <a:path extrusionOk="0" h="29558" w="44373">
                    <a:moveTo>
                      <a:pt x="33852" y="0"/>
                    </a:moveTo>
                    <a:cubicBezTo>
                      <a:pt x="26153" y="2050"/>
                      <a:pt x="18211" y="3087"/>
                      <a:pt x="10267" y="3087"/>
                    </a:cubicBezTo>
                    <a:cubicBezTo>
                      <a:pt x="6839" y="3087"/>
                      <a:pt x="3410" y="2893"/>
                      <a:pt x="0" y="2505"/>
                    </a:cubicBezTo>
                    <a:lnTo>
                      <a:pt x="0" y="2505"/>
                    </a:lnTo>
                    <a:cubicBezTo>
                      <a:pt x="501" y="3793"/>
                      <a:pt x="1145" y="5081"/>
                      <a:pt x="1933" y="6155"/>
                    </a:cubicBezTo>
                    <a:cubicBezTo>
                      <a:pt x="5511" y="10807"/>
                      <a:pt x="28627" y="29558"/>
                      <a:pt x="28627" y="29558"/>
                    </a:cubicBezTo>
                    <a:lnTo>
                      <a:pt x="36500" y="22329"/>
                    </a:lnTo>
                    <a:lnTo>
                      <a:pt x="44372" y="15101"/>
                    </a:lnTo>
                    <a:cubicBezTo>
                      <a:pt x="44372" y="15101"/>
                      <a:pt x="39219" y="7443"/>
                      <a:pt x="338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39"/>
              <p:cNvSpPr/>
              <p:nvPr/>
            </p:nvSpPr>
            <p:spPr>
              <a:xfrm>
                <a:off x="3926275" y="1801875"/>
                <a:ext cx="869575" cy="947400"/>
              </a:xfrm>
              <a:custGeom>
                <a:rect b="b" l="l" r="r" t="t"/>
                <a:pathLst>
                  <a:path extrusionOk="0" h="37896" w="34783">
                    <a:moveTo>
                      <a:pt x="26051" y="0"/>
                    </a:moveTo>
                    <a:lnTo>
                      <a:pt x="16604" y="8230"/>
                    </a:lnTo>
                    <a:lnTo>
                      <a:pt x="21757" y="15172"/>
                    </a:lnTo>
                    <a:cubicBezTo>
                      <a:pt x="20755" y="16389"/>
                      <a:pt x="19896" y="17677"/>
                      <a:pt x="19180" y="19037"/>
                    </a:cubicBezTo>
                    <a:cubicBezTo>
                      <a:pt x="18107" y="21113"/>
                      <a:pt x="12382" y="29200"/>
                      <a:pt x="9805" y="30416"/>
                    </a:cubicBezTo>
                    <a:cubicBezTo>
                      <a:pt x="8088" y="28985"/>
                      <a:pt x="6298" y="27697"/>
                      <a:pt x="4294" y="26623"/>
                    </a:cubicBezTo>
                    <a:cubicBezTo>
                      <a:pt x="4211" y="26595"/>
                      <a:pt x="4098" y="26576"/>
                      <a:pt x="3963" y="26576"/>
                    </a:cubicBezTo>
                    <a:cubicBezTo>
                      <a:pt x="3405" y="26576"/>
                      <a:pt x="2481" y="26914"/>
                      <a:pt x="1790" y="28412"/>
                    </a:cubicBezTo>
                    <a:cubicBezTo>
                      <a:pt x="859" y="30273"/>
                      <a:pt x="0" y="30846"/>
                      <a:pt x="358" y="31991"/>
                    </a:cubicBezTo>
                    <a:cubicBezTo>
                      <a:pt x="788" y="33136"/>
                      <a:pt x="5082" y="36929"/>
                      <a:pt x="6012" y="37573"/>
                    </a:cubicBezTo>
                    <a:cubicBezTo>
                      <a:pt x="6334" y="37788"/>
                      <a:pt x="6692" y="37895"/>
                      <a:pt x="7050" y="37895"/>
                    </a:cubicBezTo>
                    <a:cubicBezTo>
                      <a:pt x="7408" y="37895"/>
                      <a:pt x="7765" y="37788"/>
                      <a:pt x="8088" y="37573"/>
                    </a:cubicBezTo>
                    <a:cubicBezTo>
                      <a:pt x="8517" y="37430"/>
                      <a:pt x="9877" y="35784"/>
                      <a:pt x="10592" y="35784"/>
                    </a:cubicBezTo>
                    <a:cubicBezTo>
                      <a:pt x="11140" y="35784"/>
                      <a:pt x="11946" y="36663"/>
                      <a:pt x="12879" y="36663"/>
                    </a:cubicBezTo>
                    <a:cubicBezTo>
                      <a:pt x="13043" y="36663"/>
                      <a:pt x="13212" y="36636"/>
                      <a:pt x="13383" y="36571"/>
                    </a:cubicBezTo>
                    <a:cubicBezTo>
                      <a:pt x="14457" y="36142"/>
                      <a:pt x="15387" y="34496"/>
                      <a:pt x="16604" y="33494"/>
                    </a:cubicBezTo>
                    <a:cubicBezTo>
                      <a:pt x="17749" y="32563"/>
                      <a:pt x="28484" y="25263"/>
                      <a:pt x="30918" y="21971"/>
                    </a:cubicBezTo>
                    <a:cubicBezTo>
                      <a:pt x="32063" y="20397"/>
                      <a:pt x="33065" y="18679"/>
                      <a:pt x="33780" y="16890"/>
                    </a:cubicBezTo>
                    <a:cubicBezTo>
                      <a:pt x="34353" y="15745"/>
                      <a:pt x="34782" y="15029"/>
                      <a:pt x="34281" y="13813"/>
                    </a:cubicBezTo>
                    <a:cubicBezTo>
                      <a:pt x="33852" y="12668"/>
                      <a:pt x="26051" y="0"/>
                      <a:pt x="260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39"/>
              <p:cNvSpPr/>
              <p:nvPr/>
            </p:nvSpPr>
            <p:spPr>
              <a:xfrm>
                <a:off x="4012150" y="1331300"/>
                <a:ext cx="633400" cy="747925"/>
              </a:xfrm>
              <a:custGeom>
                <a:rect b="b" l="l" r="r" t="t"/>
                <a:pathLst>
                  <a:path extrusionOk="0" h="29917" w="25336">
                    <a:moveTo>
                      <a:pt x="10807" y="1"/>
                    </a:moveTo>
                    <a:cubicBezTo>
                      <a:pt x="1" y="2148"/>
                      <a:pt x="2935" y="17320"/>
                      <a:pt x="5153" y="20398"/>
                    </a:cubicBezTo>
                    <a:cubicBezTo>
                      <a:pt x="7014" y="23046"/>
                      <a:pt x="10736" y="28055"/>
                      <a:pt x="11595" y="28914"/>
                    </a:cubicBezTo>
                    <a:cubicBezTo>
                      <a:pt x="12024" y="29415"/>
                      <a:pt x="12525" y="29701"/>
                      <a:pt x="13169" y="29916"/>
                    </a:cubicBezTo>
                    <a:cubicBezTo>
                      <a:pt x="17964" y="27697"/>
                      <a:pt x="25192" y="19396"/>
                      <a:pt x="25264" y="19109"/>
                    </a:cubicBezTo>
                    <a:cubicBezTo>
                      <a:pt x="25335" y="18823"/>
                      <a:pt x="10807" y="1"/>
                      <a:pt x="108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14" name="Google Shape;4014;p39"/>
            <p:cNvGrpSpPr/>
            <p:nvPr/>
          </p:nvGrpSpPr>
          <p:grpSpPr>
            <a:xfrm>
              <a:off x="4304415" y="4695910"/>
              <a:ext cx="1127633" cy="447717"/>
              <a:chOff x="70025" y="1263450"/>
              <a:chExt cx="7552800" cy="2998775"/>
            </a:xfrm>
          </p:grpSpPr>
          <p:sp>
            <p:nvSpPr>
              <p:cNvPr id="4015" name="Google Shape;4015;p39"/>
              <p:cNvSpPr/>
              <p:nvPr/>
            </p:nvSpPr>
            <p:spPr>
              <a:xfrm>
                <a:off x="70025" y="1634700"/>
                <a:ext cx="7552800" cy="2627525"/>
              </a:xfrm>
              <a:custGeom>
                <a:rect b="b" l="l" r="r" t="t"/>
                <a:pathLst>
                  <a:path extrusionOk="0" h="105101" w="302112">
                    <a:moveTo>
                      <a:pt x="146505" y="0"/>
                    </a:moveTo>
                    <a:cubicBezTo>
                      <a:pt x="112073" y="0"/>
                      <a:pt x="77626" y="4721"/>
                      <a:pt x="50651" y="14285"/>
                    </a:cubicBezTo>
                    <a:cubicBezTo>
                      <a:pt x="13672" y="27284"/>
                      <a:pt x="0" y="46110"/>
                      <a:pt x="9862" y="63591"/>
                    </a:cubicBezTo>
                    <a:lnTo>
                      <a:pt x="139178" y="55299"/>
                    </a:lnTo>
                    <a:lnTo>
                      <a:pt x="44824" y="88692"/>
                    </a:lnTo>
                    <a:cubicBezTo>
                      <a:pt x="72441" y="99600"/>
                      <a:pt x="109551" y="105100"/>
                      <a:pt x="146758" y="105100"/>
                    </a:cubicBezTo>
                    <a:cubicBezTo>
                      <a:pt x="181415" y="105100"/>
                      <a:pt x="216156" y="100329"/>
                      <a:pt x="243392" y="90709"/>
                    </a:cubicBezTo>
                    <a:cubicBezTo>
                      <a:pt x="299646" y="70763"/>
                      <a:pt x="302111" y="37594"/>
                      <a:pt x="248995" y="16527"/>
                    </a:cubicBezTo>
                    <a:cubicBezTo>
                      <a:pt x="221233" y="5562"/>
                      <a:pt x="183878" y="0"/>
                      <a:pt x="14650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39"/>
              <p:cNvSpPr/>
              <p:nvPr/>
            </p:nvSpPr>
            <p:spPr>
              <a:xfrm>
                <a:off x="70025" y="1263450"/>
                <a:ext cx="7552800" cy="2907950"/>
              </a:xfrm>
              <a:custGeom>
                <a:rect b="b" l="l" r="r" t="t"/>
                <a:pathLst>
                  <a:path extrusionOk="0" h="116318" w="302112">
                    <a:moveTo>
                      <a:pt x="50651" y="19947"/>
                    </a:moveTo>
                    <a:cubicBezTo>
                      <a:pt x="13672" y="32945"/>
                      <a:pt x="0" y="51771"/>
                      <a:pt x="9862" y="69028"/>
                    </a:cubicBezTo>
                    <a:lnTo>
                      <a:pt x="139178" y="60960"/>
                    </a:lnTo>
                    <a:lnTo>
                      <a:pt x="44824" y="94129"/>
                    </a:lnTo>
                    <a:cubicBezTo>
                      <a:pt x="98164" y="115196"/>
                      <a:pt x="186915" y="116317"/>
                      <a:pt x="243392" y="96371"/>
                    </a:cubicBezTo>
                    <a:cubicBezTo>
                      <a:pt x="299646" y="76424"/>
                      <a:pt x="302111" y="43031"/>
                      <a:pt x="248995" y="21964"/>
                    </a:cubicBezTo>
                    <a:cubicBezTo>
                      <a:pt x="195655" y="1121"/>
                      <a:pt x="106905" y="0"/>
                      <a:pt x="50651" y="19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39"/>
              <p:cNvSpPr/>
              <p:nvPr/>
            </p:nvSpPr>
            <p:spPr>
              <a:xfrm>
                <a:off x="238125" y="1403525"/>
                <a:ext cx="7014900" cy="2622175"/>
              </a:xfrm>
              <a:custGeom>
                <a:rect b="b" l="l" r="r" t="t"/>
                <a:pathLst>
                  <a:path extrusionOk="0" h="104887" w="280596">
                    <a:moveTo>
                      <a:pt x="144780" y="0"/>
                    </a:moveTo>
                    <a:lnTo>
                      <a:pt x="132229" y="51099"/>
                    </a:lnTo>
                    <a:lnTo>
                      <a:pt x="113404" y="896"/>
                    </a:lnTo>
                    <a:lnTo>
                      <a:pt x="110714" y="1121"/>
                    </a:lnTo>
                    <a:lnTo>
                      <a:pt x="129540" y="51099"/>
                    </a:lnTo>
                    <a:lnTo>
                      <a:pt x="81355" y="4931"/>
                    </a:lnTo>
                    <a:lnTo>
                      <a:pt x="78889" y="5379"/>
                    </a:lnTo>
                    <a:lnTo>
                      <a:pt x="127075" y="51547"/>
                    </a:lnTo>
                    <a:lnTo>
                      <a:pt x="52892" y="11430"/>
                    </a:lnTo>
                    <a:lnTo>
                      <a:pt x="50875" y="12102"/>
                    </a:lnTo>
                    <a:lnTo>
                      <a:pt x="124834" y="51995"/>
                    </a:lnTo>
                    <a:lnTo>
                      <a:pt x="124834" y="51995"/>
                    </a:lnTo>
                    <a:lnTo>
                      <a:pt x="29808" y="20171"/>
                    </a:lnTo>
                    <a:lnTo>
                      <a:pt x="28239" y="20843"/>
                    </a:lnTo>
                    <a:lnTo>
                      <a:pt x="123041" y="52892"/>
                    </a:lnTo>
                    <a:lnTo>
                      <a:pt x="123041" y="52892"/>
                    </a:lnTo>
                    <a:lnTo>
                      <a:pt x="12999" y="30480"/>
                    </a:lnTo>
                    <a:lnTo>
                      <a:pt x="11878" y="31376"/>
                    </a:lnTo>
                    <a:lnTo>
                      <a:pt x="121696" y="53788"/>
                    </a:lnTo>
                    <a:lnTo>
                      <a:pt x="121696" y="53788"/>
                    </a:lnTo>
                    <a:lnTo>
                      <a:pt x="3138" y="41686"/>
                    </a:lnTo>
                    <a:cubicBezTo>
                      <a:pt x="2914" y="42134"/>
                      <a:pt x="2914" y="42358"/>
                      <a:pt x="2465" y="42582"/>
                    </a:cubicBezTo>
                    <a:lnTo>
                      <a:pt x="121024" y="54685"/>
                    </a:lnTo>
                    <a:lnTo>
                      <a:pt x="0" y="53340"/>
                    </a:lnTo>
                    <a:lnTo>
                      <a:pt x="0" y="54236"/>
                    </a:lnTo>
                    <a:lnTo>
                      <a:pt x="120799" y="55805"/>
                    </a:lnTo>
                    <a:lnTo>
                      <a:pt x="92561" y="57822"/>
                    </a:lnTo>
                    <a:lnTo>
                      <a:pt x="92561" y="57822"/>
                    </a:lnTo>
                    <a:lnTo>
                      <a:pt x="132229" y="55357"/>
                    </a:lnTo>
                    <a:lnTo>
                      <a:pt x="132229" y="55357"/>
                    </a:lnTo>
                    <a:lnTo>
                      <a:pt x="123265" y="58495"/>
                    </a:lnTo>
                    <a:lnTo>
                      <a:pt x="124385" y="58271"/>
                    </a:lnTo>
                    <a:lnTo>
                      <a:pt x="124385" y="58271"/>
                    </a:lnTo>
                    <a:lnTo>
                      <a:pt x="49306" y="92561"/>
                    </a:lnTo>
                    <a:lnTo>
                      <a:pt x="51547" y="93233"/>
                    </a:lnTo>
                    <a:lnTo>
                      <a:pt x="126178" y="58943"/>
                    </a:lnTo>
                    <a:lnTo>
                      <a:pt x="74407" y="98836"/>
                    </a:lnTo>
                    <a:lnTo>
                      <a:pt x="76872" y="99508"/>
                    </a:lnTo>
                    <a:lnTo>
                      <a:pt x="128644" y="59391"/>
                    </a:lnTo>
                    <a:lnTo>
                      <a:pt x="102646" y="103094"/>
                    </a:lnTo>
                    <a:lnTo>
                      <a:pt x="105335" y="103318"/>
                    </a:lnTo>
                    <a:lnTo>
                      <a:pt x="131333" y="59615"/>
                    </a:lnTo>
                    <a:lnTo>
                      <a:pt x="133126" y="104887"/>
                    </a:lnTo>
                    <a:lnTo>
                      <a:pt x="135815" y="104887"/>
                    </a:lnTo>
                    <a:lnTo>
                      <a:pt x="134022" y="59615"/>
                    </a:lnTo>
                    <a:lnTo>
                      <a:pt x="164278" y="104439"/>
                    </a:lnTo>
                    <a:lnTo>
                      <a:pt x="166968" y="104215"/>
                    </a:lnTo>
                    <a:lnTo>
                      <a:pt x="136488" y="59391"/>
                    </a:lnTo>
                    <a:lnTo>
                      <a:pt x="136488" y="59391"/>
                    </a:lnTo>
                    <a:lnTo>
                      <a:pt x="194758" y="100853"/>
                    </a:lnTo>
                    <a:lnTo>
                      <a:pt x="197224" y="100405"/>
                    </a:lnTo>
                    <a:lnTo>
                      <a:pt x="138953" y="58943"/>
                    </a:lnTo>
                    <a:lnTo>
                      <a:pt x="222997" y="95026"/>
                    </a:lnTo>
                    <a:lnTo>
                      <a:pt x="225014" y="94353"/>
                    </a:lnTo>
                    <a:lnTo>
                      <a:pt x="140970" y="58271"/>
                    </a:lnTo>
                    <a:lnTo>
                      <a:pt x="140970" y="58271"/>
                    </a:lnTo>
                    <a:lnTo>
                      <a:pt x="246978" y="86733"/>
                    </a:lnTo>
                    <a:lnTo>
                      <a:pt x="248546" y="85837"/>
                    </a:lnTo>
                    <a:lnTo>
                      <a:pt x="142539" y="57374"/>
                    </a:lnTo>
                    <a:lnTo>
                      <a:pt x="142539" y="57374"/>
                    </a:lnTo>
                    <a:lnTo>
                      <a:pt x="265579" y="76200"/>
                    </a:lnTo>
                    <a:lnTo>
                      <a:pt x="266700" y="75303"/>
                    </a:lnTo>
                    <a:lnTo>
                      <a:pt x="143435" y="56478"/>
                    </a:lnTo>
                    <a:lnTo>
                      <a:pt x="143435" y="56478"/>
                    </a:lnTo>
                    <a:lnTo>
                      <a:pt x="277009" y="64546"/>
                    </a:lnTo>
                    <a:cubicBezTo>
                      <a:pt x="277234" y="64098"/>
                      <a:pt x="277458" y="63874"/>
                      <a:pt x="277682" y="63425"/>
                    </a:cubicBezTo>
                    <a:lnTo>
                      <a:pt x="143884" y="55581"/>
                    </a:lnTo>
                    <a:lnTo>
                      <a:pt x="280595" y="51547"/>
                    </a:lnTo>
                    <a:cubicBezTo>
                      <a:pt x="280595" y="51099"/>
                      <a:pt x="280595" y="50875"/>
                      <a:pt x="280595" y="50426"/>
                    </a:cubicBezTo>
                    <a:lnTo>
                      <a:pt x="143659" y="54461"/>
                    </a:lnTo>
                    <a:lnTo>
                      <a:pt x="143659" y="54461"/>
                    </a:lnTo>
                    <a:lnTo>
                      <a:pt x="275665" y="38548"/>
                    </a:lnTo>
                    <a:lnTo>
                      <a:pt x="274768" y="37652"/>
                    </a:lnTo>
                    <a:lnTo>
                      <a:pt x="142987" y="53564"/>
                    </a:lnTo>
                    <a:lnTo>
                      <a:pt x="262218" y="26446"/>
                    </a:lnTo>
                    <a:lnTo>
                      <a:pt x="260873" y="25774"/>
                    </a:lnTo>
                    <a:lnTo>
                      <a:pt x="141418" y="52668"/>
                    </a:lnTo>
                    <a:lnTo>
                      <a:pt x="241151" y="15912"/>
                    </a:lnTo>
                    <a:lnTo>
                      <a:pt x="239134" y="15240"/>
                    </a:lnTo>
                    <a:lnTo>
                      <a:pt x="139625" y="51995"/>
                    </a:lnTo>
                    <a:lnTo>
                      <a:pt x="139625" y="51995"/>
                    </a:lnTo>
                    <a:lnTo>
                      <a:pt x="213808" y="7844"/>
                    </a:lnTo>
                    <a:lnTo>
                      <a:pt x="211343" y="7172"/>
                    </a:lnTo>
                    <a:lnTo>
                      <a:pt x="137384" y="51323"/>
                    </a:lnTo>
                    <a:lnTo>
                      <a:pt x="137384" y="51323"/>
                    </a:lnTo>
                    <a:lnTo>
                      <a:pt x="181759" y="2465"/>
                    </a:lnTo>
                    <a:lnTo>
                      <a:pt x="179294" y="2017"/>
                    </a:lnTo>
                    <a:lnTo>
                      <a:pt x="134919" y="51099"/>
                    </a:lnTo>
                    <a:lnTo>
                      <a:pt x="147694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18" name="Google Shape;4018;p39"/>
            <p:cNvGrpSpPr/>
            <p:nvPr/>
          </p:nvGrpSpPr>
          <p:grpSpPr>
            <a:xfrm>
              <a:off x="6198131" y="4402190"/>
              <a:ext cx="632424" cy="403600"/>
              <a:chOff x="-245250" y="327975"/>
              <a:chExt cx="7564875" cy="4827750"/>
            </a:xfrm>
          </p:grpSpPr>
          <p:sp>
            <p:nvSpPr>
              <p:cNvPr id="4019" name="Google Shape;4019;p39"/>
              <p:cNvSpPr/>
              <p:nvPr/>
            </p:nvSpPr>
            <p:spPr>
              <a:xfrm>
                <a:off x="-245250" y="766075"/>
                <a:ext cx="7333550" cy="4289875"/>
              </a:xfrm>
              <a:custGeom>
                <a:rect b="b" l="l" r="r" t="t"/>
                <a:pathLst>
                  <a:path extrusionOk="0" h="171595" w="293342">
                    <a:moveTo>
                      <a:pt x="158675" y="0"/>
                    </a:moveTo>
                    <a:cubicBezTo>
                      <a:pt x="104792" y="0"/>
                      <a:pt x="52998" y="19444"/>
                      <a:pt x="30604" y="51749"/>
                    </a:cubicBezTo>
                    <a:cubicBezTo>
                      <a:pt x="0" y="95993"/>
                      <a:pt x="33569" y="148778"/>
                      <a:pt x="110671" y="166215"/>
                    </a:cubicBezTo>
                    <a:cubicBezTo>
                      <a:pt x="126877" y="169875"/>
                      <a:pt x="143240" y="171594"/>
                      <a:pt x="159188" y="171594"/>
                    </a:cubicBezTo>
                    <a:cubicBezTo>
                      <a:pt x="221800" y="171594"/>
                      <a:pt x="278027" y="145094"/>
                      <a:pt x="293342" y="105483"/>
                    </a:cubicBezTo>
                    <a:lnTo>
                      <a:pt x="168319" y="79980"/>
                    </a:lnTo>
                    <a:lnTo>
                      <a:pt x="290139" y="59340"/>
                    </a:lnTo>
                    <a:cubicBezTo>
                      <a:pt x="276380" y="33245"/>
                      <a:pt x="242811" y="11893"/>
                      <a:pt x="198210" y="3590"/>
                    </a:cubicBezTo>
                    <a:cubicBezTo>
                      <a:pt x="185174" y="1165"/>
                      <a:pt x="171862" y="0"/>
                      <a:pt x="15867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39"/>
              <p:cNvSpPr/>
              <p:nvPr/>
            </p:nvSpPr>
            <p:spPr>
              <a:xfrm>
                <a:off x="-13950" y="327975"/>
                <a:ext cx="7333575" cy="4827750"/>
              </a:xfrm>
              <a:custGeom>
                <a:rect b="b" l="l" r="r" t="t"/>
                <a:pathLst>
                  <a:path extrusionOk="0" h="193110" w="293343">
                    <a:moveTo>
                      <a:pt x="30722" y="60732"/>
                    </a:moveTo>
                    <a:cubicBezTo>
                      <a:pt x="58598" y="20403"/>
                      <a:pt x="131903" y="0"/>
                      <a:pt x="198448" y="12455"/>
                    </a:cubicBezTo>
                    <a:cubicBezTo>
                      <a:pt x="242930" y="20758"/>
                      <a:pt x="276498" y="42110"/>
                      <a:pt x="290377" y="68205"/>
                    </a:cubicBezTo>
                    <a:lnTo>
                      <a:pt x="168319" y="88845"/>
                    </a:lnTo>
                    <a:lnTo>
                      <a:pt x="293342" y="114348"/>
                    </a:lnTo>
                    <a:cubicBezTo>
                      <a:pt x="274245" y="164048"/>
                      <a:pt x="190501" y="193110"/>
                      <a:pt x="110671" y="175080"/>
                    </a:cubicBezTo>
                    <a:cubicBezTo>
                      <a:pt x="33569" y="157643"/>
                      <a:pt x="0" y="104858"/>
                      <a:pt x="30722" y="607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39"/>
              <p:cNvSpPr/>
              <p:nvPr/>
            </p:nvSpPr>
            <p:spPr>
              <a:xfrm>
                <a:off x="478325" y="547425"/>
                <a:ext cx="6728600" cy="4285075"/>
              </a:xfrm>
              <a:custGeom>
                <a:rect b="b" l="l" r="r" t="t"/>
                <a:pathLst>
                  <a:path extrusionOk="0" h="171403" w="269144">
                    <a:moveTo>
                      <a:pt x="138308" y="0"/>
                    </a:moveTo>
                    <a:lnTo>
                      <a:pt x="146611" y="73187"/>
                    </a:lnTo>
                    <a:lnTo>
                      <a:pt x="110196" y="1779"/>
                    </a:lnTo>
                    <a:lnTo>
                      <a:pt x="107824" y="2135"/>
                    </a:lnTo>
                    <a:lnTo>
                      <a:pt x="144002" y="73661"/>
                    </a:lnTo>
                    <a:lnTo>
                      <a:pt x="80541" y="7829"/>
                    </a:lnTo>
                    <a:lnTo>
                      <a:pt x="78406" y="8422"/>
                    </a:lnTo>
                    <a:lnTo>
                      <a:pt x="141748" y="74492"/>
                    </a:lnTo>
                    <a:lnTo>
                      <a:pt x="53378" y="18030"/>
                    </a:lnTo>
                    <a:lnTo>
                      <a:pt x="51480" y="18979"/>
                    </a:lnTo>
                    <a:lnTo>
                      <a:pt x="139969" y="75678"/>
                    </a:lnTo>
                    <a:lnTo>
                      <a:pt x="139969" y="75678"/>
                    </a:lnTo>
                    <a:lnTo>
                      <a:pt x="30248" y="32145"/>
                    </a:lnTo>
                    <a:lnTo>
                      <a:pt x="28706" y="33332"/>
                    </a:lnTo>
                    <a:lnTo>
                      <a:pt x="138545" y="76983"/>
                    </a:lnTo>
                    <a:lnTo>
                      <a:pt x="138545" y="76983"/>
                    </a:lnTo>
                    <a:lnTo>
                      <a:pt x="12811" y="49463"/>
                    </a:lnTo>
                    <a:lnTo>
                      <a:pt x="11743" y="51006"/>
                    </a:lnTo>
                    <a:lnTo>
                      <a:pt x="137597" y="78525"/>
                    </a:lnTo>
                    <a:lnTo>
                      <a:pt x="137597" y="78525"/>
                    </a:lnTo>
                    <a:lnTo>
                      <a:pt x="2254" y="69391"/>
                    </a:lnTo>
                    <a:cubicBezTo>
                      <a:pt x="2135" y="69984"/>
                      <a:pt x="2017" y="70459"/>
                      <a:pt x="1779" y="71052"/>
                    </a:cubicBezTo>
                    <a:lnTo>
                      <a:pt x="137359" y="80067"/>
                    </a:lnTo>
                    <a:lnTo>
                      <a:pt x="0" y="90742"/>
                    </a:lnTo>
                    <a:cubicBezTo>
                      <a:pt x="119" y="91335"/>
                      <a:pt x="237" y="91810"/>
                      <a:pt x="237" y="92403"/>
                    </a:cubicBezTo>
                    <a:lnTo>
                      <a:pt x="137597" y="81727"/>
                    </a:lnTo>
                    <a:lnTo>
                      <a:pt x="6524" y="112094"/>
                    </a:lnTo>
                    <a:cubicBezTo>
                      <a:pt x="6880" y="112568"/>
                      <a:pt x="7117" y="113161"/>
                      <a:pt x="7354" y="113636"/>
                    </a:cubicBezTo>
                    <a:lnTo>
                      <a:pt x="138545" y="83269"/>
                    </a:lnTo>
                    <a:lnTo>
                      <a:pt x="21707" y="131784"/>
                    </a:lnTo>
                    <a:lnTo>
                      <a:pt x="23249" y="133326"/>
                    </a:lnTo>
                    <a:lnTo>
                      <a:pt x="23249" y="133326"/>
                    </a:lnTo>
                    <a:lnTo>
                      <a:pt x="140088" y="84574"/>
                    </a:lnTo>
                    <a:lnTo>
                      <a:pt x="44600" y="148746"/>
                    </a:lnTo>
                    <a:cubicBezTo>
                      <a:pt x="45312" y="149102"/>
                      <a:pt x="46024" y="149577"/>
                      <a:pt x="46735" y="149932"/>
                    </a:cubicBezTo>
                    <a:lnTo>
                      <a:pt x="141985" y="85760"/>
                    </a:lnTo>
                    <a:lnTo>
                      <a:pt x="73662" y="161438"/>
                    </a:lnTo>
                    <a:lnTo>
                      <a:pt x="76271" y="162269"/>
                    </a:lnTo>
                    <a:lnTo>
                      <a:pt x="144358" y="86591"/>
                    </a:lnTo>
                    <a:lnTo>
                      <a:pt x="106756" y="169149"/>
                    </a:lnTo>
                    <a:lnTo>
                      <a:pt x="109603" y="169504"/>
                    </a:lnTo>
                    <a:lnTo>
                      <a:pt x="146849" y="86947"/>
                    </a:lnTo>
                    <a:lnTo>
                      <a:pt x="141392" y="171402"/>
                    </a:lnTo>
                    <a:lnTo>
                      <a:pt x="144358" y="171402"/>
                    </a:lnTo>
                    <a:lnTo>
                      <a:pt x="149577" y="87065"/>
                    </a:lnTo>
                    <a:lnTo>
                      <a:pt x="175436" y="168437"/>
                    </a:lnTo>
                    <a:lnTo>
                      <a:pt x="178164" y="167962"/>
                    </a:lnTo>
                    <a:lnTo>
                      <a:pt x="152187" y="86828"/>
                    </a:lnTo>
                    <a:lnTo>
                      <a:pt x="206513" y="160608"/>
                    </a:lnTo>
                    <a:lnTo>
                      <a:pt x="208886" y="159659"/>
                    </a:lnTo>
                    <a:lnTo>
                      <a:pt x="154559" y="86116"/>
                    </a:lnTo>
                    <a:lnTo>
                      <a:pt x="232965" y="148628"/>
                    </a:lnTo>
                    <a:cubicBezTo>
                      <a:pt x="233677" y="148272"/>
                      <a:pt x="234389" y="147916"/>
                      <a:pt x="235100" y="147442"/>
                    </a:cubicBezTo>
                    <a:lnTo>
                      <a:pt x="156694" y="85167"/>
                    </a:lnTo>
                    <a:lnTo>
                      <a:pt x="253842" y="133801"/>
                    </a:lnTo>
                    <a:lnTo>
                      <a:pt x="255265" y="132258"/>
                    </a:lnTo>
                    <a:lnTo>
                      <a:pt x="158355" y="83863"/>
                    </a:lnTo>
                    <a:lnTo>
                      <a:pt x="158355" y="83863"/>
                    </a:lnTo>
                    <a:lnTo>
                      <a:pt x="268195" y="116601"/>
                    </a:lnTo>
                    <a:cubicBezTo>
                      <a:pt x="268550" y="116008"/>
                      <a:pt x="268788" y="115533"/>
                      <a:pt x="269144" y="114940"/>
                    </a:cubicBezTo>
                    <a:lnTo>
                      <a:pt x="159422" y="82321"/>
                    </a:lnTo>
                    <a:lnTo>
                      <a:pt x="159422" y="82321"/>
                    </a:lnTo>
                    <a:lnTo>
                      <a:pt x="160727" y="82558"/>
                    </a:lnTo>
                    <a:lnTo>
                      <a:pt x="148628" y="80067"/>
                    </a:lnTo>
                    <a:lnTo>
                      <a:pt x="186586" y="73661"/>
                    </a:lnTo>
                    <a:lnTo>
                      <a:pt x="159185" y="77694"/>
                    </a:lnTo>
                    <a:lnTo>
                      <a:pt x="159185" y="77694"/>
                    </a:lnTo>
                    <a:lnTo>
                      <a:pt x="261196" y="45905"/>
                    </a:lnTo>
                    <a:lnTo>
                      <a:pt x="259891" y="44482"/>
                    </a:lnTo>
                    <a:lnTo>
                      <a:pt x="157999" y="76271"/>
                    </a:lnTo>
                    <a:lnTo>
                      <a:pt x="244827" y="30841"/>
                    </a:lnTo>
                    <a:cubicBezTo>
                      <a:pt x="244234" y="30485"/>
                      <a:pt x="243759" y="30010"/>
                      <a:pt x="243166" y="29654"/>
                    </a:cubicBezTo>
                    <a:lnTo>
                      <a:pt x="156338" y="74966"/>
                    </a:lnTo>
                    <a:lnTo>
                      <a:pt x="223713" y="18148"/>
                    </a:lnTo>
                    <a:cubicBezTo>
                      <a:pt x="223001" y="17793"/>
                      <a:pt x="222408" y="17555"/>
                      <a:pt x="221696" y="17200"/>
                    </a:cubicBezTo>
                    <a:lnTo>
                      <a:pt x="154203" y="74017"/>
                    </a:lnTo>
                    <a:lnTo>
                      <a:pt x="154203" y="74017"/>
                    </a:lnTo>
                    <a:lnTo>
                      <a:pt x="198685" y="8540"/>
                    </a:lnTo>
                    <a:lnTo>
                      <a:pt x="196550" y="7829"/>
                    </a:lnTo>
                    <a:lnTo>
                      <a:pt x="151712" y="73424"/>
                    </a:lnTo>
                    <a:lnTo>
                      <a:pt x="170572" y="2254"/>
                    </a:lnTo>
                    <a:lnTo>
                      <a:pt x="168200" y="2016"/>
                    </a:lnTo>
                    <a:lnTo>
                      <a:pt x="149221" y="73187"/>
                    </a:lnTo>
                    <a:lnTo>
                      <a:pt x="140681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22" name="Google Shape;4022;p39"/>
            <p:cNvGrpSpPr/>
            <p:nvPr/>
          </p:nvGrpSpPr>
          <p:grpSpPr>
            <a:xfrm>
              <a:off x="2524270" y="4770062"/>
              <a:ext cx="472660" cy="299397"/>
              <a:chOff x="238125" y="348350"/>
              <a:chExt cx="7478800" cy="4737300"/>
            </a:xfrm>
          </p:grpSpPr>
          <p:sp>
            <p:nvSpPr>
              <p:cNvPr id="4023" name="Google Shape;4023;p39"/>
              <p:cNvSpPr/>
              <p:nvPr/>
            </p:nvSpPr>
            <p:spPr>
              <a:xfrm>
                <a:off x="468675" y="774050"/>
                <a:ext cx="7248250" cy="4213375"/>
              </a:xfrm>
              <a:custGeom>
                <a:rect b="b" l="l" r="r" t="t"/>
                <a:pathLst>
                  <a:path extrusionOk="0" h="168535" w="289930">
                    <a:moveTo>
                      <a:pt x="133189" y="1"/>
                    </a:moveTo>
                    <a:cubicBezTo>
                      <a:pt x="120106" y="1"/>
                      <a:pt x="106895" y="1161"/>
                      <a:pt x="93953" y="3578"/>
                    </a:cubicBezTo>
                    <a:cubicBezTo>
                      <a:pt x="49859" y="11792"/>
                      <a:pt x="16716" y="32686"/>
                      <a:pt x="3171" y="58336"/>
                    </a:cubicBezTo>
                    <a:lnTo>
                      <a:pt x="123638" y="78654"/>
                    </a:lnTo>
                    <a:lnTo>
                      <a:pt x="0" y="103728"/>
                    </a:lnTo>
                    <a:cubicBezTo>
                      <a:pt x="15041" y="142535"/>
                      <a:pt x="70607" y="168535"/>
                      <a:pt x="132514" y="168535"/>
                    </a:cubicBezTo>
                    <a:cubicBezTo>
                      <a:pt x="148305" y="168535"/>
                      <a:pt x="164509" y="166843"/>
                      <a:pt x="180558" y="163241"/>
                    </a:cubicBezTo>
                    <a:cubicBezTo>
                      <a:pt x="256642" y="146237"/>
                      <a:pt x="289929" y="94361"/>
                      <a:pt x="259668" y="50987"/>
                    </a:cubicBezTo>
                    <a:cubicBezTo>
                      <a:pt x="237462" y="19182"/>
                      <a:pt x="186387" y="1"/>
                      <a:pt x="13318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39"/>
              <p:cNvSpPr/>
              <p:nvPr/>
            </p:nvSpPr>
            <p:spPr>
              <a:xfrm>
                <a:off x="238125" y="348350"/>
                <a:ext cx="7248225" cy="4737300"/>
              </a:xfrm>
              <a:custGeom>
                <a:rect b="b" l="l" r="r" t="t"/>
                <a:pathLst>
                  <a:path extrusionOk="0" h="189492" w="289929">
                    <a:moveTo>
                      <a:pt x="259668" y="59513"/>
                    </a:moveTo>
                    <a:cubicBezTo>
                      <a:pt x="232001" y="19886"/>
                      <a:pt x="159519" y="0"/>
                      <a:pt x="93953" y="12104"/>
                    </a:cubicBezTo>
                    <a:cubicBezTo>
                      <a:pt x="49859" y="20318"/>
                      <a:pt x="16716" y="41213"/>
                      <a:pt x="3170" y="66862"/>
                    </a:cubicBezTo>
                    <a:lnTo>
                      <a:pt x="123494" y="87180"/>
                    </a:lnTo>
                    <a:lnTo>
                      <a:pt x="0" y="112254"/>
                    </a:lnTo>
                    <a:cubicBezTo>
                      <a:pt x="18877" y="161103"/>
                      <a:pt x="101590" y="189491"/>
                      <a:pt x="180557" y="171767"/>
                    </a:cubicBezTo>
                    <a:cubicBezTo>
                      <a:pt x="256786" y="154763"/>
                      <a:pt x="289929" y="102887"/>
                      <a:pt x="259668" y="595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39"/>
              <p:cNvSpPr/>
              <p:nvPr/>
            </p:nvSpPr>
            <p:spPr>
              <a:xfrm>
                <a:off x="349800" y="560900"/>
                <a:ext cx="6646625" cy="4211325"/>
              </a:xfrm>
              <a:custGeom>
                <a:rect b="b" l="l" r="r" t="t"/>
                <a:pathLst>
                  <a:path extrusionOk="0" h="168453" w="265865">
                    <a:moveTo>
                      <a:pt x="108507" y="80840"/>
                    </a:moveTo>
                    <a:lnTo>
                      <a:pt x="107210" y="81128"/>
                    </a:lnTo>
                    <a:lnTo>
                      <a:pt x="108260" y="80913"/>
                    </a:lnTo>
                    <a:lnTo>
                      <a:pt x="108260" y="80913"/>
                    </a:lnTo>
                    <a:lnTo>
                      <a:pt x="108507" y="80840"/>
                    </a:lnTo>
                    <a:close/>
                    <a:moveTo>
                      <a:pt x="127096" y="0"/>
                    </a:moveTo>
                    <a:lnTo>
                      <a:pt x="118594" y="71906"/>
                    </a:lnTo>
                    <a:lnTo>
                      <a:pt x="99717" y="2017"/>
                    </a:lnTo>
                    <a:lnTo>
                      <a:pt x="97412" y="2306"/>
                    </a:lnTo>
                    <a:lnTo>
                      <a:pt x="116000" y="72050"/>
                    </a:lnTo>
                    <a:lnTo>
                      <a:pt x="71906" y="7781"/>
                    </a:lnTo>
                    <a:lnTo>
                      <a:pt x="69600" y="8358"/>
                    </a:lnTo>
                    <a:lnTo>
                      <a:pt x="113695" y="72770"/>
                    </a:lnTo>
                    <a:lnTo>
                      <a:pt x="46833" y="16860"/>
                    </a:lnTo>
                    <a:lnTo>
                      <a:pt x="44815" y="17868"/>
                    </a:lnTo>
                    <a:lnTo>
                      <a:pt x="111533" y="73635"/>
                    </a:lnTo>
                    <a:lnTo>
                      <a:pt x="25650" y="29108"/>
                    </a:lnTo>
                    <a:lnTo>
                      <a:pt x="24065" y="30261"/>
                    </a:lnTo>
                    <a:lnTo>
                      <a:pt x="109804" y="74932"/>
                    </a:lnTo>
                    <a:lnTo>
                      <a:pt x="9078" y="43662"/>
                    </a:lnTo>
                    <a:lnTo>
                      <a:pt x="7926" y="45103"/>
                    </a:lnTo>
                    <a:lnTo>
                      <a:pt x="108651" y="76373"/>
                    </a:lnTo>
                    <a:lnTo>
                      <a:pt x="81561" y="72338"/>
                    </a:lnTo>
                    <a:lnTo>
                      <a:pt x="81561" y="72338"/>
                    </a:lnTo>
                    <a:lnTo>
                      <a:pt x="119171" y="78678"/>
                    </a:lnTo>
                    <a:lnTo>
                      <a:pt x="108260" y="80913"/>
                    </a:lnTo>
                    <a:lnTo>
                      <a:pt x="108260" y="80913"/>
                    </a:lnTo>
                    <a:lnTo>
                      <a:pt x="0" y="112974"/>
                    </a:lnTo>
                    <a:lnTo>
                      <a:pt x="0" y="112974"/>
                    </a:lnTo>
                    <a:cubicBezTo>
                      <a:pt x="288" y="113406"/>
                      <a:pt x="576" y="113983"/>
                      <a:pt x="1009" y="114415"/>
                    </a:cubicBezTo>
                    <a:lnTo>
                      <a:pt x="109516" y="82425"/>
                    </a:lnTo>
                    <a:lnTo>
                      <a:pt x="13690" y="129978"/>
                    </a:lnTo>
                    <a:cubicBezTo>
                      <a:pt x="14122" y="130410"/>
                      <a:pt x="14698" y="130842"/>
                      <a:pt x="15131" y="131275"/>
                    </a:cubicBezTo>
                    <a:lnTo>
                      <a:pt x="111245" y="83578"/>
                    </a:lnTo>
                    <a:lnTo>
                      <a:pt x="111245" y="83578"/>
                    </a:lnTo>
                    <a:lnTo>
                      <a:pt x="33719" y="144820"/>
                    </a:lnTo>
                    <a:lnTo>
                      <a:pt x="33719" y="144820"/>
                    </a:lnTo>
                    <a:lnTo>
                      <a:pt x="35737" y="145973"/>
                    </a:lnTo>
                    <a:lnTo>
                      <a:pt x="113263" y="84731"/>
                    </a:lnTo>
                    <a:lnTo>
                      <a:pt x="59513" y="156924"/>
                    </a:lnTo>
                    <a:cubicBezTo>
                      <a:pt x="60378" y="157213"/>
                      <a:pt x="61098" y="157501"/>
                      <a:pt x="61963" y="157789"/>
                    </a:cubicBezTo>
                    <a:lnTo>
                      <a:pt x="115568" y="85307"/>
                    </a:lnTo>
                    <a:lnTo>
                      <a:pt x="89918" y="164994"/>
                    </a:lnTo>
                    <a:lnTo>
                      <a:pt x="92656" y="165426"/>
                    </a:lnTo>
                    <a:lnTo>
                      <a:pt x="118162" y="85595"/>
                    </a:lnTo>
                    <a:lnTo>
                      <a:pt x="123350" y="168452"/>
                    </a:lnTo>
                    <a:lnTo>
                      <a:pt x="126232" y="168452"/>
                    </a:lnTo>
                    <a:lnTo>
                      <a:pt x="120756" y="85451"/>
                    </a:lnTo>
                    <a:lnTo>
                      <a:pt x="157645" y="166579"/>
                    </a:lnTo>
                    <a:cubicBezTo>
                      <a:pt x="158654" y="166435"/>
                      <a:pt x="159519" y="166291"/>
                      <a:pt x="160527" y="166147"/>
                    </a:cubicBezTo>
                    <a:lnTo>
                      <a:pt x="123494" y="85019"/>
                    </a:lnTo>
                    <a:lnTo>
                      <a:pt x="190788" y="159374"/>
                    </a:lnTo>
                    <a:lnTo>
                      <a:pt x="193238" y="158654"/>
                    </a:lnTo>
                    <a:lnTo>
                      <a:pt x="125655" y="84298"/>
                    </a:lnTo>
                    <a:lnTo>
                      <a:pt x="219896" y="147270"/>
                    </a:lnTo>
                    <a:lnTo>
                      <a:pt x="221914" y="146117"/>
                    </a:lnTo>
                    <a:lnTo>
                      <a:pt x="127528" y="83001"/>
                    </a:lnTo>
                    <a:lnTo>
                      <a:pt x="243097" y="130987"/>
                    </a:lnTo>
                    <a:cubicBezTo>
                      <a:pt x="243529" y="130554"/>
                      <a:pt x="244105" y="129978"/>
                      <a:pt x="244538" y="129546"/>
                    </a:cubicBezTo>
                    <a:lnTo>
                      <a:pt x="128969" y="81849"/>
                    </a:lnTo>
                    <a:lnTo>
                      <a:pt x="258659" y="111677"/>
                    </a:lnTo>
                    <a:cubicBezTo>
                      <a:pt x="259092" y="111101"/>
                      <a:pt x="259236" y="110669"/>
                      <a:pt x="259524" y="110092"/>
                    </a:cubicBezTo>
                    <a:lnTo>
                      <a:pt x="129978" y="80263"/>
                    </a:lnTo>
                    <a:lnTo>
                      <a:pt x="265720" y="90783"/>
                    </a:lnTo>
                    <a:cubicBezTo>
                      <a:pt x="265720" y="90206"/>
                      <a:pt x="265864" y="89630"/>
                      <a:pt x="265864" y="89198"/>
                    </a:cubicBezTo>
                    <a:lnTo>
                      <a:pt x="130266" y="78678"/>
                    </a:lnTo>
                    <a:lnTo>
                      <a:pt x="264279" y="69744"/>
                    </a:lnTo>
                    <a:cubicBezTo>
                      <a:pt x="264135" y="69312"/>
                      <a:pt x="263991" y="68736"/>
                      <a:pt x="263703" y="68159"/>
                    </a:cubicBezTo>
                    <a:lnTo>
                      <a:pt x="129978" y="77093"/>
                    </a:lnTo>
                    <a:lnTo>
                      <a:pt x="254480" y="50147"/>
                    </a:lnTo>
                    <a:lnTo>
                      <a:pt x="253472" y="48706"/>
                    </a:lnTo>
                    <a:lnTo>
                      <a:pt x="129114" y="75652"/>
                    </a:lnTo>
                    <a:lnTo>
                      <a:pt x="237621" y="32855"/>
                    </a:lnTo>
                    <a:lnTo>
                      <a:pt x="236180" y="31558"/>
                    </a:lnTo>
                    <a:lnTo>
                      <a:pt x="127673" y="74355"/>
                    </a:lnTo>
                    <a:lnTo>
                      <a:pt x="215141" y="18589"/>
                    </a:lnTo>
                    <a:lnTo>
                      <a:pt x="213268" y="17724"/>
                    </a:lnTo>
                    <a:lnTo>
                      <a:pt x="125799" y="73203"/>
                    </a:lnTo>
                    <a:lnTo>
                      <a:pt x="188483" y="8358"/>
                    </a:lnTo>
                    <a:lnTo>
                      <a:pt x="186321" y="7781"/>
                    </a:lnTo>
                    <a:lnTo>
                      <a:pt x="123638" y="72482"/>
                    </a:lnTo>
                    <a:lnTo>
                      <a:pt x="159519" y="2017"/>
                    </a:lnTo>
                    <a:cubicBezTo>
                      <a:pt x="158654" y="2017"/>
                      <a:pt x="157934" y="1873"/>
                      <a:pt x="157069" y="1873"/>
                    </a:cubicBezTo>
                    <a:lnTo>
                      <a:pt x="121044" y="72050"/>
                    </a:lnTo>
                    <a:lnTo>
                      <a:pt x="129402" y="0"/>
                    </a:lnTo>
                    <a:close/>
                  </a:path>
                </a:pathLst>
              </a:custGeom>
              <a:solidFill>
                <a:srgbClr val="B8C165">
                  <a:alpha val="52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26" name="Google Shape;4026;p39"/>
            <p:cNvGrpSpPr/>
            <p:nvPr/>
          </p:nvGrpSpPr>
          <p:grpSpPr>
            <a:xfrm>
              <a:off x="5555963" y="4770050"/>
              <a:ext cx="297475" cy="164900"/>
              <a:chOff x="2547738" y="5819350"/>
              <a:chExt cx="297475" cy="164900"/>
            </a:xfrm>
          </p:grpSpPr>
          <p:sp>
            <p:nvSpPr>
              <p:cNvPr id="4027" name="Google Shape;4027;p39"/>
              <p:cNvSpPr/>
              <p:nvPr/>
            </p:nvSpPr>
            <p:spPr>
              <a:xfrm>
                <a:off x="2547738" y="5819350"/>
                <a:ext cx="297475" cy="164900"/>
              </a:xfrm>
              <a:custGeom>
                <a:rect b="b" l="l" r="r" t="t"/>
                <a:pathLst>
                  <a:path extrusionOk="0" h="6596" w="11899">
                    <a:moveTo>
                      <a:pt x="5948" y="1"/>
                    </a:moveTo>
                    <a:cubicBezTo>
                      <a:pt x="4802" y="1"/>
                      <a:pt x="3656" y="903"/>
                      <a:pt x="5363" y="2707"/>
                    </a:cubicBezTo>
                    <a:cubicBezTo>
                      <a:pt x="4337" y="1638"/>
                      <a:pt x="3259" y="1264"/>
                      <a:pt x="2439" y="1264"/>
                    </a:cubicBezTo>
                    <a:cubicBezTo>
                      <a:pt x="529" y="1264"/>
                      <a:pt x="17" y="3292"/>
                      <a:pt x="4826" y="3292"/>
                    </a:cubicBezTo>
                    <a:cubicBezTo>
                      <a:pt x="0" y="3292"/>
                      <a:pt x="533" y="5358"/>
                      <a:pt x="2459" y="5358"/>
                    </a:cubicBezTo>
                    <a:cubicBezTo>
                      <a:pt x="3277" y="5358"/>
                      <a:pt x="4346" y="4986"/>
                      <a:pt x="5363" y="3926"/>
                    </a:cubicBezTo>
                    <a:lnTo>
                      <a:pt x="5363" y="3926"/>
                    </a:lnTo>
                    <a:cubicBezTo>
                      <a:pt x="3656" y="5705"/>
                      <a:pt x="4802" y="6595"/>
                      <a:pt x="5948" y="6595"/>
                    </a:cubicBezTo>
                    <a:cubicBezTo>
                      <a:pt x="7093" y="6595"/>
                      <a:pt x="8239" y="5705"/>
                      <a:pt x="6533" y="3926"/>
                    </a:cubicBezTo>
                    <a:lnTo>
                      <a:pt x="6533" y="3926"/>
                    </a:lnTo>
                    <a:cubicBezTo>
                      <a:pt x="7548" y="4970"/>
                      <a:pt x="8615" y="5337"/>
                      <a:pt x="9433" y="5337"/>
                    </a:cubicBezTo>
                    <a:cubicBezTo>
                      <a:pt x="11362" y="5337"/>
                      <a:pt x="11898" y="3292"/>
                      <a:pt x="7069" y="3292"/>
                    </a:cubicBezTo>
                    <a:cubicBezTo>
                      <a:pt x="11876" y="3292"/>
                      <a:pt x="11367" y="1242"/>
                      <a:pt x="9460" y="1242"/>
                    </a:cubicBezTo>
                    <a:cubicBezTo>
                      <a:pt x="8639" y="1242"/>
                      <a:pt x="7559" y="1622"/>
                      <a:pt x="6533" y="2707"/>
                    </a:cubicBezTo>
                    <a:cubicBezTo>
                      <a:pt x="8239" y="903"/>
                      <a:pt x="7093" y="1"/>
                      <a:pt x="59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39"/>
              <p:cNvSpPr/>
              <p:nvPr/>
            </p:nvSpPr>
            <p:spPr>
              <a:xfrm>
                <a:off x="2672038" y="5887000"/>
                <a:ext cx="48775" cy="30500"/>
              </a:xfrm>
              <a:custGeom>
                <a:rect b="b" l="l" r="r" t="t"/>
                <a:pathLst>
                  <a:path extrusionOk="0" h="1220" w="1951">
                    <a:moveTo>
                      <a:pt x="976" y="1"/>
                    </a:moveTo>
                    <a:cubicBezTo>
                      <a:pt x="439" y="1"/>
                      <a:pt x="1" y="245"/>
                      <a:pt x="1" y="586"/>
                    </a:cubicBezTo>
                    <a:cubicBezTo>
                      <a:pt x="1" y="927"/>
                      <a:pt x="439" y="1220"/>
                      <a:pt x="976" y="1220"/>
                    </a:cubicBezTo>
                    <a:cubicBezTo>
                      <a:pt x="1512" y="1220"/>
                      <a:pt x="1951" y="927"/>
                      <a:pt x="1951" y="586"/>
                    </a:cubicBezTo>
                    <a:cubicBezTo>
                      <a:pt x="1951" y="245"/>
                      <a:pt x="1512" y="1"/>
                      <a:pt x="97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29" name="Google Shape;4029;p39"/>
            <p:cNvSpPr/>
            <p:nvPr/>
          </p:nvSpPr>
          <p:spPr>
            <a:xfrm>
              <a:off x="2962463" y="4594225"/>
              <a:ext cx="297775" cy="163975"/>
            </a:xfrm>
            <a:custGeom>
              <a:rect b="b" l="l" r="r" t="t"/>
              <a:pathLst>
                <a:path extrusionOk="0" h="6559" w="11911">
                  <a:moveTo>
                    <a:pt x="5963" y="1"/>
                  </a:moveTo>
                  <a:cubicBezTo>
                    <a:pt x="4817" y="1"/>
                    <a:pt x="3671" y="891"/>
                    <a:pt x="5377" y="2670"/>
                  </a:cubicBezTo>
                  <a:cubicBezTo>
                    <a:pt x="4361" y="1610"/>
                    <a:pt x="3292" y="1237"/>
                    <a:pt x="2473" y="1237"/>
                  </a:cubicBezTo>
                  <a:cubicBezTo>
                    <a:pt x="543" y="1237"/>
                    <a:pt x="0" y="3304"/>
                    <a:pt x="4792" y="3304"/>
                  </a:cubicBezTo>
                  <a:cubicBezTo>
                    <a:pt x="17" y="3304"/>
                    <a:pt x="539" y="5332"/>
                    <a:pt x="2453" y="5332"/>
                  </a:cubicBezTo>
                  <a:cubicBezTo>
                    <a:pt x="3274" y="5332"/>
                    <a:pt x="4352" y="4958"/>
                    <a:pt x="5377" y="3889"/>
                  </a:cubicBezTo>
                  <a:lnTo>
                    <a:pt x="5377" y="3889"/>
                  </a:lnTo>
                  <a:cubicBezTo>
                    <a:pt x="3671" y="5669"/>
                    <a:pt x="4817" y="6558"/>
                    <a:pt x="5963" y="6558"/>
                  </a:cubicBezTo>
                  <a:cubicBezTo>
                    <a:pt x="7108" y="6558"/>
                    <a:pt x="8254" y="5669"/>
                    <a:pt x="6548" y="3889"/>
                  </a:cubicBezTo>
                  <a:lnTo>
                    <a:pt x="6548" y="3889"/>
                  </a:lnTo>
                  <a:cubicBezTo>
                    <a:pt x="7573" y="4958"/>
                    <a:pt x="8651" y="5332"/>
                    <a:pt x="9471" y="5332"/>
                  </a:cubicBezTo>
                  <a:cubicBezTo>
                    <a:pt x="11381" y="5332"/>
                    <a:pt x="11893" y="3304"/>
                    <a:pt x="7084" y="3304"/>
                  </a:cubicBezTo>
                  <a:cubicBezTo>
                    <a:pt x="11910" y="3304"/>
                    <a:pt x="11378" y="1237"/>
                    <a:pt x="9451" y="1237"/>
                  </a:cubicBezTo>
                  <a:cubicBezTo>
                    <a:pt x="8633" y="1237"/>
                    <a:pt x="7564" y="1610"/>
                    <a:pt x="6548" y="2670"/>
                  </a:cubicBezTo>
                  <a:cubicBezTo>
                    <a:pt x="8254" y="891"/>
                    <a:pt x="7108" y="1"/>
                    <a:pt x="59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39"/>
            <p:cNvSpPr/>
            <p:nvPr/>
          </p:nvSpPr>
          <p:spPr>
            <a:xfrm>
              <a:off x="3085913" y="4660975"/>
              <a:ext cx="50000" cy="30475"/>
            </a:xfrm>
            <a:custGeom>
              <a:rect b="b" l="l" r="r" t="t"/>
              <a:pathLst>
                <a:path extrusionOk="0" h="1219" w="2000">
                  <a:moveTo>
                    <a:pt x="1025" y="0"/>
                  </a:moveTo>
                  <a:cubicBezTo>
                    <a:pt x="488" y="0"/>
                    <a:pt x="1" y="293"/>
                    <a:pt x="1" y="634"/>
                  </a:cubicBezTo>
                  <a:cubicBezTo>
                    <a:pt x="1" y="975"/>
                    <a:pt x="488" y="1219"/>
                    <a:pt x="1025" y="1219"/>
                  </a:cubicBezTo>
                  <a:cubicBezTo>
                    <a:pt x="1561" y="1219"/>
                    <a:pt x="2000" y="975"/>
                    <a:pt x="2000" y="634"/>
                  </a:cubicBezTo>
                  <a:cubicBezTo>
                    <a:pt x="2000" y="293"/>
                    <a:pt x="1561" y="0"/>
                    <a:pt x="10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39"/>
            <p:cNvSpPr/>
            <p:nvPr/>
          </p:nvSpPr>
          <p:spPr>
            <a:xfrm>
              <a:off x="202238" y="4593763"/>
              <a:ext cx="297775" cy="164900"/>
            </a:xfrm>
            <a:custGeom>
              <a:rect b="b" l="l" r="r" t="t"/>
              <a:pathLst>
                <a:path extrusionOk="0" h="6596" w="11911">
                  <a:moveTo>
                    <a:pt x="5963" y="1"/>
                  </a:moveTo>
                  <a:cubicBezTo>
                    <a:pt x="4817" y="1"/>
                    <a:pt x="3671" y="891"/>
                    <a:pt x="5377" y="2670"/>
                  </a:cubicBezTo>
                  <a:cubicBezTo>
                    <a:pt x="4361" y="1610"/>
                    <a:pt x="3292" y="1238"/>
                    <a:pt x="2473" y="1238"/>
                  </a:cubicBezTo>
                  <a:cubicBezTo>
                    <a:pt x="543" y="1238"/>
                    <a:pt x="0" y="3304"/>
                    <a:pt x="4792" y="3304"/>
                  </a:cubicBezTo>
                  <a:cubicBezTo>
                    <a:pt x="20" y="3304"/>
                    <a:pt x="539" y="5354"/>
                    <a:pt x="2449" y="5354"/>
                  </a:cubicBezTo>
                  <a:cubicBezTo>
                    <a:pt x="3271" y="5354"/>
                    <a:pt x="4351" y="4974"/>
                    <a:pt x="5377" y="3889"/>
                  </a:cubicBezTo>
                  <a:lnTo>
                    <a:pt x="5377" y="3889"/>
                  </a:lnTo>
                  <a:cubicBezTo>
                    <a:pt x="3671" y="5693"/>
                    <a:pt x="4817" y="6595"/>
                    <a:pt x="5963" y="6595"/>
                  </a:cubicBezTo>
                  <a:cubicBezTo>
                    <a:pt x="7108" y="6595"/>
                    <a:pt x="8254" y="5693"/>
                    <a:pt x="6548" y="3889"/>
                  </a:cubicBezTo>
                  <a:lnTo>
                    <a:pt x="6548" y="3889"/>
                  </a:lnTo>
                  <a:cubicBezTo>
                    <a:pt x="7573" y="4958"/>
                    <a:pt x="8651" y="5332"/>
                    <a:pt x="9471" y="5332"/>
                  </a:cubicBezTo>
                  <a:cubicBezTo>
                    <a:pt x="11381" y="5332"/>
                    <a:pt x="11893" y="3304"/>
                    <a:pt x="7084" y="3304"/>
                  </a:cubicBezTo>
                  <a:cubicBezTo>
                    <a:pt x="11910" y="3304"/>
                    <a:pt x="11378" y="1238"/>
                    <a:pt x="9451" y="1238"/>
                  </a:cubicBezTo>
                  <a:cubicBezTo>
                    <a:pt x="8633" y="1238"/>
                    <a:pt x="7564" y="1610"/>
                    <a:pt x="6548" y="2670"/>
                  </a:cubicBezTo>
                  <a:cubicBezTo>
                    <a:pt x="8254" y="891"/>
                    <a:pt x="7108" y="1"/>
                    <a:pt x="59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39"/>
            <p:cNvSpPr/>
            <p:nvPr/>
          </p:nvSpPr>
          <p:spPr>
            <a:xfrm>
              <a:off x="326913" y="4661738"/>
              <a:ext cx="48775" cy="30475"/>
            </a:xfrm>
            <a:custGeom>
              <a:rect b="b" l="l" r="r" t="t"/>
              <a:pathLst>
                <a:path extrusionOk="0" h="1219" w="1951">
                  <a:moveTo>
                    <a:pt x="976" y="0"/>
                  </a:moveTo>
                  <a:cubicBezTo>
                    <a:pt x="439" y="0"/>
                    <a:pt x="0" y="244"/>
                    <a:pt x="0" y="585"/>
                  </a:cubicBezTo>
                  <a:cubicBezTo>
                    <a:pt x="0" y="926"/>
                    <a:pt x="439" y="1219"/>
                    <a:pt x="976" y="1219"/>
                  </a:cubicBezTo>
                  <a:cubicBezTo>
                    <a:pt x="1512" y="1219"/>
                    <a:pt x="1951" y="926"/>
                    <a:pt x="1951" y="585"/>
                  </a:cubicBezTo>
                  <a:cubicBezTo>
                    <a:pt x="1951" y="244"/>
                    <a:pt x="1512" y="0"/>
                    <a:pt x="9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39"/>
            <p:cNvSpPr/>
            <p:nvPr/>
          </p:nvSpPr>
          <p:spPr>
            <a:xfrm>
              <a:off x="1679688" y="5035775"/>
              <a:ext cx="171175" cy="92950"/>
            </a:xfrm>
            <a:custGeom>
              <a:rect b="b" l="l" r="r" t="t"/>
              <a:pathLst>
                <a:path extrusionOk="0" h="3718" w="6847">
                  <a:moveTo>
                    <a:pt x="3405" y="0"/>
                  </a:moveTo>
                  <a:cubicBezTo>
                    <a:pt x="2753" y="0"/>
                    <a:pt x="2107" y="512"/>
                    <a:pt x="3107" y="1536"/>
                  </a:cubicBezTo>
                  <a:cubicBezTo>
                    <a:pt x="2507" y="922"/>
                    <a:pt x="1885" y="707"/>
                    <a:pt x="1414" y="707"/>
                  </a:cubicBezTo>
                  <a:cubicBezTo>
                    <a:pt x="315" y="707"/>
                    <a:pt x="35" y="1877"/>
                    <a:pt x="2765" y="1877"/>
                  </a:cubicBezTo>
                  <a:cubicBezTo>
                    <a:pt x="1" y="1877"/>
                    <a:pt x="294" y="3048"/>
                    <a:pt x="1405" y="3048"/>
                  </a:cubicBezTo>
                  <a:cubicBezTo>
                    <a:pt x="1881" y="3048"/>
                    <a:pt x="2507" y="2833"/>
                    <a:pt x="3107" y="2219"/>
                  </a:cubicBezTo>
                  <a:lnTo>
                    <a:pt x="3107" y="2219"/>
                  </a:lnTo>
                  <a:cubicBezTo>
                    <a:pt x="2131" y="3218"/>
                    <a:pt x="2777" y="3718"/>
                    <a:pt x="3423" y="3718"/>
                  </a:cubicBezTo>
                  <a:cubicBezTo>
                    <a:pt x="4063" y="3718"/>
                    <a:pt x="4702" y="3228"/>
                    <a:pt x="3770" y="2250"/>
                  </a:cubicBezTo>
                  <a:lnTo>
                    <a:pt x="3770" y="2250"/>
                  </a:lnTo>
                  <a:cubicBezTo>
                    <a:pt x="4346" y="2840"/>
                    <a:pt x="4949" y="3048"/>
                    <a:pt x="5411" y="3048"/>
                  </a:cubicBezTo>
                  <a:cubicBezTo>
                    <a:pt x="6508" y="3048"/>
                    <a:pt x="6812" y="1877"/>
                    <a:pt x="4082" y="1877"/>
                  </a:cubicBezTo>
                  <a:cubicBezTo>
                    <a:pt x="6846" y="1877"/>
                    <a:pt x="6529" y="707"/>
                    <a:pt x="5420" y="707"/>
                  </a:cubicBezTo>
                  <a:cubicBezTo>
                    <a:pt x="4946" y="707"/>
                    <a:pt x="4325" y="922"/>
                    <a:pt x="3740" y="1536"/>
                  </a:cubicBezTo>
                  <a:cubicBezTo>
                    <a:pt x="4715" y="512"/>
                    <a:pt x="4057" y="0"/>
                    <a:pt x="34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39"/>
            <p:cNvSpPr/>
            <p:nvPr/>
          </p:nvSpPr>
          <p:spPr>
            <a:xfrm>
              <a:off x="1751238" y="5072950"/>
              <a:ext cx="28075" cy="17075"/>
            </a:xfrm>
            <a:custGeom>
              <a:rect b="b" l="l" r="r" t="t"/>
              <a:pathLst>
                <a:path extrusionOk="0" h="683" w="1123">
                  <a:moveTo>
                    <a:pt x="537" y="0"/>
                  </a:moveTo>
                  <a:cubicBezTo>
                    <a:pt x="245" y="0"/>
                    <a:pt x="1" y="195"/>
                    <a:pt x="1" y="342"/>
                  </a:cubicBezTo>
                  <a:cubicBezTo>
                    <a:pt x="1" y="537"/>
                    <a:pt x="245" y="683"/>
                    <a:pt x="537" y="683"/>
                  </a:cubicBezTo>
                  <a:cubicBezTo>
                    <a:pt x="878" y="683"/>
                    <a:pt x="1122" y="537"/>
                    <a:pt x="1122" y="342"/>
                  </a:cubicBezTo>
                  <a:cubicBezTo>
                    <a:pt x="1122" y="195"/>
                    <a:pt x="878" y="0"/>
                    <a:pt x="5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35" name="Google Shape;4035;p39"/>
            <p:cNvGrpSpPr/>
            <p:nvPr/>
          </p:nvGrpSpPr>
          <p:grpSpPr>
            <a:xfrm>
              <a:off x="7508938" y="4934938"/>
              <a:ext cx="171150" cy="93875"/>
              <a:chOff x="3670363" y="5663463"/>
              <a:chExt cx="171150" cy="93875"/>
            </a:xfrm>
          </p:grpSpPr>
          <p:sp>
            <p:nvSpPr>
              <p:cNvPr id="4036" name="Google Shape;4036;p39"/>
              <p:cNvSpPr/>
              <p:nvPr/>
            </p:nvSpPr>
            <p:spPr>
              <a:xfrm>
                <a:off x="3670363" y="5663463"/>
                <a:ext cx="171150" cy="93875"/>
              </a:xfrm>
              <a:custGeom>
                <a:rect b="b" l="l" r="r" t="t"/>
                <a:pathLst>
                  <a:path extrusionOk="0" h="3755" w="6846">
                    <a:moveTo>
                      <a:pt x="3423" y="0"/>
                    </a:moveTo>
                    <a:cubicBezTo>
                      <a:pt x="2777" y="0"/>
                      <a:pt x="2131" y="512"/>
                      <a:pt x="3106" y="1536"/>
                    </a:cubicBezTo>
                    <a:cubicBezTo>
                      <a:pt x="2521" y="922"/>
                      <a:pt x="1905" y="707"/>
                      <a:pt x="1435" y="707"/>
                    </a:cubicBezTo>
                    <a:cubicBezTo>
                      <a:pt x="338" y="707"/>
                      <a:pt x="35" y="1877"/>
                      <a:pt x="2765" y="1877"/>
                    </a:cubicBezTo>
                    <a:cubicBezTo>
                      <a:pt x="1" y="1877"/>
                      <a:pt x="318" y="3048"/>
                      <a:pt x="1426" y="3048"/>
                    </a:cubicBezTo>
                    <a:cubicBezTo>
                      <a:pt x="1901" y="3048"/>
                      <a:pt x="2521" y="2833"/>
                      <a:pt x="3106" y="2219"/>
                    </a:cubicBezTo>
                    <a:lnTo>
                      <a:pt x="3106" y="2219"/>
                    </a:lnTo>
                    <a:cubicBezTo>
                      <a:pt x="2131" y="3243"/>
                      <a:pt x="2777" y="3755"/>
                      <a:pt x="3423" y="3755"/>
                    </a:cubicBezTo>
                    <a:cubicBezTo>
                      <a:pt x="4069" y="3755"/>
                      <a:pt x="4715" y="3243"/>
                      <a:pt x="3740" y="2219"/>
                    </a:cubicBezTo>
                    <a:lnTo>
                      <a:pt x="3740" y="2219"/>
                    </a:lnTo>
                    <a:cubicBezTo>
                      <a:pt x="4325" y="2833"/>
                      <a:pt x="4941" y="3048"/>
                      <a:pt x="5411" y="3048"/>
                    </a:cubicBezTo>
                    <a:cubicBezTo>
                      <a:pt x="6508" y="3048"/>
                      <a:pt x="6812" y="1877"/>
                      <a:pt x="4081" y="1877"/>
                    </a:cubicBezTo>
                    <a:cubicBezTo>
                      <a:pt x="6846" y="1877"/>
                      <a:pt x="6528" y="707"/>
                      <a:pt x="5420" y="707"/>
                    </a:cubicBezTo>
                    <a:cubicBezTo>
                      <a:pt x="4945" y="707"/>
                      <a:pt x="4325" y="922"/>
                      <a:pt x="3740" y="1536"/>
                    </a:cubicBezTo>
                    <a:cubicBezTo>
                      <a:pt x="4715" y="512"/>
                      <a:pt x="4069" y="0"/>
                      <a:pt x="34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39"/>
              <p:cNvSpPr/>
              <p:nvPr/>
            </p:nvSpPr>
            <p:spPr>
              <a:xfrm>
                <a:off x="3741913" y="5701863"/>
                <a:ext cx="28050" cy="17075"/>
              </a:xfrm>
              <a:custGeom>
                <a:rect b="b" l="l" r="r" t="t"/>
                <a:pathLst>
                  <a:path extrusionOk="0" h="683" w="1122">
                    <a:moveTo>
                      <a:pt x="537" y="0"/>
                    </a:moveTo>
                    <a:cubicBezTo>
                      <a:pt x="244" y="0"/>
                      <a:pt x="1" y="195"/>
                      <a:pt x="1" y="341"/>
                    </a:cubicBezTo>
                    <a:cubicBezTo>
                      <a:pt x="1" y="536"/>
                      <a:pt x="244" y="683"/>
                      <a:pt x="537" y="683"/>
                    </a:cubicBezTo>
                    <a:cubicBezTo>
                      <a:pt x="878" y="683"/>
                      <a:pt x="1122" y="536"/>
                      <a:pt x="1122" y="341"/>
                    </a:cubicBezTo>
                    <a:cubicBezTo>
                      <a:pt x="1122" y="195"/>
                      <a:pt x="878" y="0"/>
                      <a:pt x="5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38" name="Google Shape;4038;p39"/>
            <p:cNvGrpSpPr/>
            <p:nvPr/>
          </p:nvGrpSpPr>
          <p:grpSpPr>
            <a:xfrm>
              <a:off x="6227488" y="4890300"/>
              <a:ext cx="170300" cy="93875"/>
              <a:chOff x="5617888" y="5423700"/>
              <a:chExt cx="170300" cy="93875"/>
            </a:xfrm>
          </p:grpSpPr>
          <p:sp>
            <p:nvSpPr>
              <p:cNvPr id="4039" name="Google Shape;4039;p39"/>
              <p:cNvSpPr/>
              <p:nvPr/>
            </p:nvSpPr>
            <p:spPr>
              <a:xfrm>
                <a:off x="5617888" y="5423700"/>
                <a:ext cx="170300" cy="93875"/>
              </a:xfrm>
              <a:custGeom>
                <a:rect b="b" l="l" r="r" t="t"/>
                <a:pathLst>
                  <a:path extrusionOk="0" h="3755" w="6812">
                    <a:moveTo>
                      <a:pt x="3405" y="1"/>
                    </a:moveTo>
                    <a:cubicBezTo>
                      <a:pt x="2753" y="1"/>
                      <a:pt x="2107" y="513"/>
                      <a:pt x="3106" y="1537"/>
                    </a:cubicBezTo>
                    <a:cubicBezTo>
                      <a:pt x="2506" y="922"/>
                      <a:pt x="1885" y="707"/>
                      <a:pt x="1414" y="707"/>
                    </a:cubicBezTo>
                    <a:cubicBezTo>
                      <a:pt x="314" y="707"/>
                      <a:pt x="35" y="1878"/>
                      <a:pt x="2765" y="1878"/>
                    </a:cubicBezTo>
                    <a:cubicBezTo>
                      <a:pt x="0" y="1878"/>
                      <a:pt x="294" y="3048"/>
                      <a:pt x="1404" y="3048"/>
                    </a:cubicBezTo>
                    <a:cubicBezTo>
                      <a:pt x="1880" y="3048"/>
                      <a:pt x="2506" y="2833"/>
                      <a:pt x="3106" y="2219"/>
                    </a:cubicBezTo>
                    <a:lnTo>
                      <a:pt x="3106" y="2219"/>
                    </a:lnTo>
                    <a:cubicBezTo>
                      <a:pt x="2107" y="3243"/>
                      <a:pt x="2753" y="3755"/>
                      <a:pt x="3405" y="3755"/>
                    </a:cubicBezTo>
                    <a:cubicBezTo>
                      <a:pt x="4057" y="3755"/>
                      <a:pt x="4715" y="3243"/>
                      <a:pt x="3740" y="2219"/>
                    </a:cubicBezTo>
                    <a:lnTo>
                      <a:pt x="3740" y="2219"/>
                    </a:lnTo>
                    <a:cubicBezTo>
                      <a:pt x="4325" y="2833"/>
                      <a:pt x="4941" y="3048"/>
                      <a:pt x="5411" y="3048"/>
                    </a:cubicBezTo>
                    <a:cubicBezTo>
                      <a:pt x="6508" y="3048"/>
                      <a:pt x="6812" y="1878"/>
                      <a:pt x="4081" y="1878"/>
                    </a:cubicBezTo>
                    <a:cubicBezTo>
                      <a:pt x="6812" y="1878"/>
                      <a:pt x="6508" y="707"/>
                      <a:pt x="5411" y="707"/>
                    </a:cubicBezTo>
                    <a:cubicBezTo>
                      <a:pt x="4941" y="707"/>
                      <a:pt x="4325" y="922"/>
                      <a:pt x="3740" y="1537"/>
                    </a:cubicBezTo>
                    <a:cubicBezTo>
                      <a:pt x="4715" y="513"/>
                      <a:pt x="4057" y="1"/>
                      <a:pt x="3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39"/>
              <p:cNvSpPr/>
              <p:nvPr/>
            </p:nvSpPr>
            <p:spPr>
              <a:xfrm>
                <a:off x="5689438" y="5462100"/>
                <a:ext cx="28050" cy="17100"/>
              </a:xfrm>
              <a:custGeom>
                <a:rect b="b" l="l" r="r" t="t"/>
                <a:pathLst>
                  <a:path extrusionOk="0" h="684" w="1122">
                    <a:moveTo>
                      <a:pt x="537" y="1"/>
                    </a:moveTo>
                    <a:cubicBezTo>
                      <a:pt x="244" y="1"/>
                      <a:pt x="0" y="147"/>
                      <a:pt x="0" y="342"/>
                    </a:cubicBezTo>
                    <a:cubicBezTo>
                      <a:pt x="0" y="537"/>
                      <a:pt x="244" y="683"/>
                      <a:pt x="537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47"/>
                      <a:pt x="878" y="1"/>
                      <a:pt x="5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41" name="Google Shape;4041;p39"/>
            <p:cNvSpPr/>
            <p:nvPr/>
          </p:nvSpPr>
          <p:spPr>
            <a:xfrm>
              <a:off x="3312463" y="5090025"/>
              <a:ext cx="170300" cy="93875"/>
            </a:xfrm>
            <a:custGeom>
              <a:rect b="b" l="l" r="r" t="t"/>
              <a:pathLst>
                <a:path extrusionOk="0" h="3755" w="6812">
                  <a:moveTo>
                    <a:pt x="3413" y="1"/>
                  </a:moveTo>
                  <a:cubicBezTo>
                    <a:pt x="2755" y="1"/>
                    <a:pt x="2097" y="513"/>
                    <a:pt x="3072" y="1537"/>
                  </a:cubicBezTo>
                  <a:cubicBezTo>
                    <a:pt x="2487" y="922"/>
                    <a:pt x="1871" y="707"/>
                    <a:pt x="1401" y="707"/>
                  </a:cubicBezTo>
                  <a:cubicBezTo>
                    <a:pt x="304" y="707"/>
                    <a:pt x="1" y="1878"/>
                    <a:pt x="2731" y="1878"/>
                  </a:cubicBezTo>
                  <a:cubicBezTo>
                    <a:pt x="1" y="1878"/>
                    <a:pt x="304" y="3049"/>
                    <a:pt x="1401" y="3049"/>
                  </a:cubicBezTo>
                  <a:cubicBezTo>
                    <a:pt x="1871" y="3049"/>
                    <a:pt x="2487" y="2834"/>
                    <a:pt x="3072" y="2219"/>
                  </a:cubicBezTo>
                  <a:lnTo>
                    <a:pt x="3072" y="2219"/>
                  </a:lnTo>
                  <a:cubicBezTo>
                    <a:pt x="2097" y="3243"/>
                    <a:pt x="2755" y="3755"/>
                    <a:pt x="3413" y="3755"/>
                  </a:cubicBezTo>
                  <a:cubicBezTo>
                    <a:pt x="4072" y="3755"/>
                    <a:pt x="4730" y="3243"/>
                    <a:pt x="3755" y="2219"/>
                  </a:cubicBezTo>
                  <a:lnTo>
                    <a:pt x="3755" y="2219"/>
                  </a:lnTo>
                  <a:cubicBezTo>
                    <a:pt x="4340" y="2834"/>
                    <a:pt x="4956" y="3049"/>
                    <a:pt x="5424" y="3049"/>
                  </a:cubicBezTo>
                  <a:cubicBezTo>
                    <a:pt x="6518" y="3049"/>
                    <a:pt x="6812" y="1878"/>
                    <a:pt x="4047" y="1878"/>
                  </a:cubicBezTo>
                  <a:cubicBezTo>
                    <a:pt x="6812" y="1878"/>
                    <a:pt x="6518" y="707"/>
                    <a:pt x="5424" y="707"/>
                  </a:cubicBezTo>
                  <a:cubicBezTo>
                    <a:pt x="4956" y="707"/>
                    <a:pt x="4340" y="922"/>
                    <a:pt x="3755" y="1537"/>
                  </a:cubicBezTo>
                  <a:cubicBezTo>
                    <a:pt x="4730" y="513"/>
                    <a:pt x="4072" y="1"/>
                    <a:pt x="34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39"/>
            <p:cNvSpPr/>
            <p:nvPr/>
          </p:nvSpPr>
          <p:spPr>
            <a:xfrm>
              <a:off x="3383163" y="5128425"/>
              <a:ext cx="29275" cy="17100"/>
            </a:xfrm>
            <a:custGeom>
              <a:rect b="b" l="l" r="r" t="t"/>
              <a:pathLst>
                <a:path extrusionOk="0" h="684" w="1171">
                  <a:moveTo>
                    <a:pt x="585" y="1"/>
                  </a:moveTo>
                  <a:cubicBezTo>
                    <a:pt x="293" y="1"/>
                    <a:pt x="0" y="147"/>
                    <a:pt x="0" y="342"/>
                  </a:cubicBezTo>
                  <a:cubicBezTo>
                    <a:pt x="0" y="537"/>
                    <a:pt x="293" y="683"/>
                    <a:pt x="585" y="683"/>
                  </a:cubicBezTo>
                  <a:cubicBezTo>
                    <a:pt x="878" y="683"/>
                    <a:pt x="1171" y="537"/>
                    <a:pt x="1171" y="342"/>
                  </a:cubicBezTo>
                  <a:cubicBezTo>
                    <a:pt x="1171" y="147"/>
                    <a:pt x="878" y="1"/>
                    <a:pt x="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43" name="Google Shape;4043;p39"/>
            <p:cNvGrpSpPr/>
            <p:nvPr/>
          </p:nvGrpSpPr>
          <p:grpSpPr>
            <a:xfrm>
              <a:off x="-131093" y="3372421"/>
              <a:ext cx="1460031" cy="2192569"/>
              <a:chOff x="2079925" y="238125"/>
              <a:chExt cx="3458150" cy="5193200"/>
            </a:xfrm>
          </p:grpSpPr>
          <p:sp>
            <p:nvSpPr>
              <p:cNvPr id="4044" name="Google Shape;4044;p39"/>
              <p:cNvSpPr/>
              <p:nvPr/>
            </p:nvSpPr>
            <p:spPr>
              <a:xfrm>
                <a:off x="3206875" y="1660200"/>
                <a:ext cx="2331200" cy="1925200"/>
              </a:xfrm>
              <a:custGeom>
                <a:rect b="b" l="l" r="r" t="t"/>
                <a:pathLst>
                  <a:path extrusionOk="0" h="77008" w="93248">
                    <a:moveTo>
                      <a:pt x="93248" y="77007"/>
                    </a:moveTo>
                    <a:cubicBezTo>
                      <a:pt x="93248" y="77007"/>
                      <a:pt x="87227" y="18618"/>
                      <a:pt x="50070" y="1"/>
                    </a:cubicBezTo>
                    <a:lnTo>
                      <a:pt x="1" y="10617"/>
                    </a:lnTo>
                    <a:cubicBezTo>
                      <a:pt x="1" y="10617"/>
                      <a:pt x="55854" y="14419"/>
                      <a:pt x="93248" y="770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39"/>
              <p:cNvSpPr/>
              <p:nvPr/>
            </p:nvSpPr>
            <p:spPr>
              <a:xfrm>
                <a:off x="2079925" y="2937700"/>
                <a:ext cx="2572825" cy="2398575"/>
              </a:xfrm>
              <a:custGeom>
                <a:rect b="b" l="l" r="r" t="t"/>
                <a:pathLst>
                  <a:path extrusionOk="0" h="95943" w="102913">
                    <a:moveTo>
                      <a:pt x="0" y="95942"/>
                    </a:moveTo>
                    <a:cubicBezTo>
                      <a:pt x="0" y="95942"/>
                      <a:pt x="59498" y="51972"/>
                      <a:pt x="102912" y="1"/>
                    </a:cubicBezTo>
                    <a:cubicBezTo>
                      <a:pt x="102912" y="1"/>
                      <a:pt x="48010" y="159"/>
                      <a:pt x="0" y="534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39"/>
              <p:cNvSpPr/>
              <p:nvPr/>
            </p:nvSpPr>
            <p:spPr>
              <a:xfrm>
                <a:off x="2079925" y="1468075"/>
                <a:ext cx="2378725" cy="3963250"/>
              </a:xfrm>
              <a:custGeom>
                <a:rect b="b" l="l" r="r" t="t"/>
                <a:pathLst>
                  <a:path extrusionOk="0" h="158530" w="95149">
                    <a:moveTo>
                      <a:pt x="0" y="158530"/>
                    </a:moveTo>
                    <a:cubicBezTo>
                      <a:pt x="0" y="158530"/>
                      <a:pt x="17509" y="72808"/>
                      <a:pt x="95148" y="7686"/>
                    </a:cubicBezTo>
                    <a:cubicBezTo>
                      <a:pt x="95148" y="7686"/>
                      <a:pt x="69401" y="1"/>
                      <a:pt x="39771" y="16400"/>
                    </a:cubicBezTo>
                    <a:cubicBezTo>
                      <a:pt x="39771" y="16400"/>
                      <a:pt x="11725" y="36920"/>
                      <a:pt x="0" y="633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39"/>
              <p:cNvSpPr/>
              <p:nvPr/>
            </p:nvSpPr>
            <p:spPr>
              <a:xfrm>
                <a:off x="2079925" y="238125"/>
                <a:ext cx="2208400" cy="3182875"/>
              </a:xfrm>
              <a:custGeom>
                <a:rect b="b" l="l" r="r" t="t"/>
                <a:pathLst>
                  <a:path extrusionOk="0" h="127315" w="88336">
                    <a:moveTo>
                      <a:pt x="0" y="127315"/>
                    </a:moveTo>
                    <a:cubicBezTo>
                      <a:pt x="0" y="127315"/>
                      <a:pt x="35572" y="40563"/>
                      <a:pt x="88335" y="0"/>
                    </a:cubicBezTo>
                    <a:cubicBezTo>
                      <a:pt x="88335" y="0"/>
                      <a:pt x="32086" y="13310"/>
                      <a:pt x="0" y="790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39"/>
              <p:cNvSpPr/>
              <p:nvPr/>
            </p:nvSpPr>
            <p:spPr>
              <a:xfrm>
                <a:off x="2446325" y="3353625"/>
                <a:ext cx="2505500" cy="1877675"/>
              </a:xfrm>
              <a:custGeom>
                <a:rect b="b" l="l" r="r" t="t"/>
                <a:pathLst>
                  <a:path extrusionOk="0" h="75107" w="100220">
                    <a:moveTo>
                      <a:pt x="99506" y="1"/>
                    </a:moveTo>
                    <a:cubicBezTo>
                      <a:pt x="99189" y="318"/>
                      <a:pt x="98793" y="635"/>
                      <a:pt x="98318" y="872"/>
                    </a:cubicBezTo>
                    <a:cubicBezTo>
                      <a:pt x="97209" y="1506"/>
                      <a:pt x="95941" y="2061"/>
                      <a:pt x="94674" y="2457"/>
                    </a:cubicBezTo>
                    <a:lnTo>
                      <a:pt x="88890" y="4596"/>
                    </a:lnTo>
                    <a:cubicBezTo>
                      <a:pt x="86751" y="5626"/>
                      <a:pt x="84295" y="6735"/>
                      <a:pt x="81602" y="7844"/>
                    </a:cubicBezTo>
                    <a:cubicBezTo>
                      <a:pt x="78829" y="8953"/>
                      <a:pt x="76056" y="10459"/>
                      <a:pt x="73045" y="11964"/>
                    </a:cubicBezTo>
                    <a:cubicBezTo>
                      <a:pt x="71540" y="12756"/>
                      <a:pt x="70035" y="13548"/>
                      <a:pt x="68450" y="14420"/>
                    </a:cubicBezTo>
                    <a:lnTo>
                      <a:pt x="63855" y="17193"/>
                    </a:lnTo>
                    <a:cubicBezTo>
                      <a:pt x="62271" y="18143"/>
                      <a:pt x="60607" y="19094"/>
                      <a:pt x="59102" y="20124"/>
                    </a:cubicBezTo>
                    <a:lnTo>
                      <a:pt x="54348" y="23372"/>
                    </a:lnTo>
                    <a:cubicBezTo>
                      <a:pt x="51100" y="25511"/>
                      <a:pt x="48010" y="27888"/>
                      <a:pt x="44842" y="30186"/>
                    </a:cubicBezTo>
                    <a:lnTo>
                      <a:pt x="42544" y="32008"/>
                    </a:lnTo>
                    <a:lnTo>
                      <a:pt x="40247" y="33830"/>
                    </a:lnTo>
                    <a:lnTo>
                      <a:pt x="35731" y="37474"/>
                    </a:lnTo>
                    <a:cubicBezTo>
                      <a:pt x="32799" y="40009"/>
                      <a:pt x="29947" y="42465"/>
                      <a:pt x="27174" y="44921"/>
                    </a:cubicBezTo>
                    <a:cubicBezTo>
                      <a:pt x="24481" y="47457"/>
                      <a:pt x="21866" y="49833"/>
                      <a:pt x="19569" y="52289"/>
                    </a:cubicBezTo>
                    <a:lnTo>
                      <a:pt x="16083" y="55696"/>
                    </a:lnTo>
                    <a:lnTo>
                      <a:pt x="12914" y="58944"/>
                    </a:lnTo>
                    <a:cubicBezTo>
                      <a:pt x="10854" y="61083"/>
                      <a:pt x="9032" y="63143"/>
                      <a:pt x="7527" y="64886"/>
                    </a:cubicBezTo>
                    <a:cubicBezTo>
                      <a:pt x="5942" y="66708"/>
                      <a:pt x="4596" y="68293"/>
                      <a:pt x="3486" y="69560"/>
                    </a:cubicBezTo>
                    <a:cubicBezTo>
                      <a:pt x="2377" y="70907"/>
                      <a:pt x="1506" y="71937"/>
                      <a:pt x="951" y="72650"/>
                    </a:cubicBezTo>
                    <a:lnTo>
                      <a:pt x="1" y="73759"/>
                    </a:lnTo>
                    <a:lnTo>
                      <a:pt x="1743" y="75106"/>
                    </a:lnTo>
                    <a:lnTo>
                      <a:pt x="2615" y="74076"/>
                    </a:lnTo>
                    <a:cubicBezTo>
                      <a:pt x="3169" y="73363"/>
                      <a:pt x="4041" y="72333"/>
                      <a:pt x="5150" y="71066"/>
                    </a:cubicBezTo>
                    <a:cubicBezTo>
                      <a:pt x="6259" y="69798"/>
                      <a:pt x="7606" y="68214"/>
                      <a:pt x="9191" y="66471"/>
                    </a:cubicBezTo>
                    <a:cubicBezTo>
                      <a:pt x="10854" y="64728"/>
                      <a:pt x="12597" y="62747"/>
                      <a:pt x="14657" y="60687"/>
                    </a:cubicBezTo>
                    <a:lnTo>
                      <a:pt x="17826" y="57439"/>
                    </a:lnTo>
                    <a:lnTo>
                      <a:pt x="21312" y="54032"/>
                    </a:lnTo>
                    <a:cubicBezTo>
                      <a:pt x="23609" y="51656"/>
                      <a:pt x="26224" y="49279"/>
                      <a:pt x="28917" y="46823"/>
                    </a:cubicBezTo>
                    <a:cubicBezTo>
                      <a:pt x="31611" y="44446"/>
                      <a:pt x="34463" y="41990"/>
                      <a:pt x="37315" y="39455"/>
                    </a:cubicBezTo>
                    <a:lnTo>
                      <a:pt x="41831" y="35811"/>
                    </a:lnTo>
                    <a:lnTo>
                      <a:pt x="44049" y="33909"/>
                    </a:lnTo>
                    <a:lnTo>
                      <a:pt x="46347" y="32166"/>
                    </a:lnTo>
                    <a:cubicBezTo>
                      <a:pt x="49437" y="29869"/>
                      <a:pt x="52526" y="27492"/>
                      <a:pt x="55695" y="25353"/>
                    </a:cubicBezTo>
                    <a:lnTo>
                      <a:pt x="60370" y="22105"/>
                    </a:lnTo>
                    <a:cubicBezTo>
                      <a:pt x="61954" y="21075"/>
                      <a:pt x="63538" y="20124"/>
                      <a:pt x="65044" y="19173"/>
                    </a:cubicBezTo>
                    <a:lnTo>
                      <a:pt x="69560" y="16321"/>
                    </a:lnTo>
                    <a:cubicBezTo>
                      <a:pt x="71065" y="15370"/>
                      <a:pt x="72570" y="14578"/>
                      <a:pt x="73996" y="13707"/>
                    </a:cubicBezTo>
                    <a:cubicBezTo>
                      <a:pt x="76927" y="12122"/>
                      <a:pt x="79621" y="10459"/>
                      <a:pt x="82235" y="9191"/>
                    </a:cubicBezTo>
                    <a:cubicBezTo>
                      <a:pt x="84850" y="7923"/>
                      <a:pt x="87227" y="6656"/>
                      <a:pt x="89366" y="5705"/>
                    </a:cubicBezTo>
                    <a:lnTo>
                      <a:pt x="95070" y="3408"/>
                    </a:lnTo>
                    <a:cubicBezTo>
                      <a:pt x="96258" y="2853"/>
                      <a:pt x="97526" y="2457"/>
                      <a:pt x="98793" y="2219"/>
                    </a:cubicBezTo>
                    <a:cubicBezTo>
                      <a:pt x="99269" y="2061"/>
                      <a:pt x="99744" y="2061"/>
                      <a:pt x="100219" y="2061"/>
                    </a:cubicBezTo>
                    <a:lnTo>
                      <a:pt x="995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39"/>
              <p:cNvSpPr/>
              <p:nvPr/>
            </p:nvSpPr>
            <p:spPr>
              <a:xfrm>
                <a:off x="4238775" y="3668550"/>
                <a:ext cx="651650" cy="103025"/>
              </a:xfrm>
              <a:custGeom>
                <a:rect b="b" l="l" r="r" t="t"/>
                <a:pathLst>
                  <a:path extrusionOk="0" h="4121" w="26066">
                    <a:moveTo>
                      <a:pt x="4120" y="1"/>
                    </a:moveTo>
                    <a:cubicBezTo>
                      <a:pt x="2932" y="80"/>
                      <a:pt x="1902" y="80"/>
                      <a:pt x="1110" y="80"/>
                    </a:cubicBezTo>
                    <a:lnTo>
                      <a:pt x="1" y="80"/>
                    </a:lnTo>
                    <a:lnTo>
                      <a:pt x="317" y="2298"/>
                    </a:lnTo>
                    <a:cubicBezTo>
                      <a:pt x="317" y="2298"/>
                      <a:pt x="714" y="2219"/>
                      <a:pt x="1347" y="2060"/>
                    </a:cubicBezTo>
                    <a:cubicBezTo>
                      <a:pt x="2060" y="1902"/>
                      <a:pt x="3011" y="1744"/>
                      <a:pt x="4199" y="1664"/>
                    </a:cubicBezTo>
                    <a:cubicBezTo>
                      <a:pt x="5388" y="1585"/>
                      <a:pt x="6814" y="1427"/>
                      <a:pt x="8319" y="1427"/>
                    </a:cubicBezTo>
                    <a:lnTo>
                      <a:pt x="10696" y="1427"/>
                    </a:lnTo>
                    <a:cubicBezTo>
                      <a:pt x="11409" y="1427"/>
                      <a:pt x="12280" y="1506"/>
                      <a:pt x="13073" y="1506"/>
                    </a:cubicBezTo>
                    <a:lnTo>
                      <a:pt x="15449" y="1664"/>
                    </a:lnTo>
                    <a:lnTo>
                      <a:pt x="17747" y="1981"/>
                    </a:lnTo>
                    <a:lnTo>
                      <a:pt x="19886" y="2298"/>
                    </a:lnTo>
                    <a:cubicBezTo>
                      <a:pt x="20520" y="2377"/>
                      <a:pt x="21153" y="2457"/>
                      <a:pt x="21787" y="2615"/>
                    </a:cubicBezTo>
                    <a:cubicBezTo>
                      <a:pt x="22738" y="2853"/>
                      <a:pt x="23689" y="3170"/>
                      <a:pt x="24560" y="3566"/>
                    </a:cubicBezTo>
                    <a:cubicBezTo>
                      <a:pt x="24877" y="3724"/>
                      <a:pt x="25194" y="3883"/>
                      <a:pt x="25511" y="4120"/>
                    </a:cubicBezTo>
                    <a:lnTo>
                      <a:pt x="26065" y="1981"/>
                    </a:lnTo>
                    <a:lnTo>
                      <a:pt x="26065" y="1981"/>
                    </a:lnTo>
                    <a:cubicBezTo>
                      <a:pt x="25669" y="2060"/>
                      <a:pt x="25273" y="2060"/>
                      <a:pt x="24877" y="2060"/>
                    </a:cubicBezTo>
                    <a:cubicBezTo>
                      <a:pt x="23847" y="2060"/>
                      <a:pt x="22896" y="1981"/>
                      <a:pt x="21867" y="1823"/>
                    </a:cubicBezTo>
                    <a:cubicBezTo>
                      <a:pt x="21233" y="1744"/>
                      <a:pt x="20599" y="1506"/>
                      <a:pt x="19886" y="1427"/>
                    </a:cubicBezTo>
                    <a:lnTo>
                      <a:pt x="17747" y="1110"/>
                    </a:lnTo>
                    <a:lnTo>
                      <a:pt x="15449" y="793"/>
                    </a:lnTo>
                    <a:lnTo>
                      <a:pt x="13073" y="555"/>
                    </a:lnTo>
                    <a:cubicBezTo>
                      <a:pt x="12201" y="476"/>
                      <a:pt x="11409" y="318"/>
                      <a:pt x="10617" y="318"/>
                    </a:cubicBezTo>
                    <a:lnTo>
                      <a:pt x="8319" y="159"/>
                    </a:lnTo>
                    <a:cubicBezTo>
                      <a:pt x="7527" y="80"/>
                      <a:pt x="6814" y="80"/>
                      <a:pt x="6101" y="80"/>
                    </a:cubicBezTo>
                    <a:lnTo>
                      <a:pt x="41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39"/>
              <p:cNvSpPr/>
              <p:nvPr/>
            </p:nvSpPr>
            <p:spPr>
              <a:xfrm>
                <a:off x="4834950" y="3687198"/>
                <a:ext cx="236550" cy="134875"/>
              </a:xfrm>
              <a:custGeom>
                <a:rect b="b" l="l" r="r" t="t"/>
                <a:pathLst>
                  <a:path extrusionOk="0" h="5395" w="9462">
                    <a:moveTo>
                      <a:pt x="4418" y="1"/>
                    </a:moveTo>
                    <a:cubicBezTo>
                      <a:pt x="2726" y="1"/>
                      <a:pt x="744" y="348"/>
                      <a:pt x="475" y="1315"/>
                    </a:cubicBezTo>
                    <a:cubicBezTo>
                      <a:pt x="0" y="2662"/>
                      <a:pt x="3565" y="4881"/>
                      <a:pt x="4991" y="5277"/>
                    </a:cubicBezTo>
                    <a:cubicBezTo>
                      <a:pt x="5274" y="5358"/>
                      <a:pt x="5543" y="5395"/>
                      <a:pt x="5797" y="5395"/>
                    </a:cubicBezTo>
                    <a:cubicBezTo>
                      <a:pt x="8527" y="5395"/>
                      <a:pt x="9462" y="1076"/>
                      <a:pt x="6417" y="206"/>
                    </a:cubicBezTo>
                    <a:cubicBezTo>
                      <a:pt x="5958" y="79"/>
                      <a:pt x="5221" y="1"/>
                      <a:pt x="44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39"/>
              <p:cNvSpPr/>
              <p:nvPr/>
            </p:nvSpPr>
            <p:spPr>
              <a:xfrm>
                <a:off x="4906250" y="3294500"/>
                <a:ext cx="234175" cy="133250"/>
              </a:xfrm>
              <a:custGeom>
                <a:rect b="b" l="l" r="r" t="t"/>
                <a:pathLst>
                  <a:path extrusionOk="0" h="5330" w="9367">
                    <a:moveTo>
                      <a:pt x="5700" y="1"/>
                    </a:moveTo>
                    <a:cubicBezTo>
                      <a:pt x="5500" y="1"/>
                      <a:pt x="5290" y="22"/>
                      <a:pt x="5071" y="68"/>
                    </a:cubicBezTo>
                    <a:cubicBezTo>
                      <a:pt x="3645" y="385"/>
                      <a:pt x="0" y="2287"/>
                      <a:pt x="317" y="3713"/>
                    </a:cubicBezTo>
                    <a:cubicBezTo>
                      <a:pt x="562" y="4876"/>
                      <a:pt x="3077" y="5329"/>
                      <a:pt x="4866" y="5329"/>
                    </a:cubicBezTo>
                    <a:cubicBezTo>
                      <a:pt x="5392" y="5329"/>
                      <a:pt x="5855" y="5290"/>
                      <a:pt x="6180" y="5218"/>
                    </a:cubicBezTo>
                    <a:cubicBezTo>
                      <a:pt x="9367" y="4551"/>
                      <a:pt x="8601" y="1"/>
                      <a:pt x="57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39"/>
              <p:cNvSpPr/>
              <p:nvPr/>
            </p:nvSpPr>
            <p:spPr>
              <a:xfrm>
                <a:off x="4364575" y="3042675"/>
                <a:ext cx="330775" cy="576375"/>
              </a:xfrm>
              <a:custGeom>
                <a:rect b="b" l="l" r="r" t="t"/>
                <a:pathLst>
                  <a:path extrusionOk="0" h="23055" w="13231">
                    <a:moveTo>
                      <a:pt x="11171" y="1"/>
                    </a:moveTo>
                    <a:cubicBezTo>
                      <a:pt x="11171" y="397"/>
                      <a:pt x="11171" y="714"/>
                      <a:pt x="11171" y="1110"/>
                    </a:cubicBezTo>
                    <a:cubicBezTo>
                      <a:pt x="11092" y="2060"/>
                      <a:pt x="10854" y="3011"/>
                      <a:pt x="10537" y="3962"/>
                    </a:cubicBezTo>
                    <a:cubicBezTo>
                      <a:pt x="10379" y="4516"/>
                      <a:pt x="10141" y="5150"/>
                      <a:pt x="9903" y="5784"/>
                    </a:cubicBezTo>
                    <a:lnTo>
                      <a:pt x="9032" y="7765"/>
                    </a:lnTo>
                    <a:lnTo>
                      <a:pt x="8161" y="9904"/>
                    </a:lnTo>
                    <a:lnTo>
                      <a:pt x="7051" y="12043"/>
                    </a:lnTo>
                    <a:cubicBezTo>
                      <a:pt x="6734" y="12756"/>
                      <a:pt x="6338" y="13469"/>
                      <a:pt x="5942" y="14182"/>
                    </a:cubicBezTo>
                    <a:lnTo>
                      <a:pt x="4754" y="16162"/>
                    </a:lnTo>
                    <a:cubicBezTo>
                      <a:pt x="4041" y="17430"/>
                      <a:pt x="3169" y="18539"/>
                      <a:pt x="2536" y="19490"/>
                    </a:cubicBezTo>
                    <a:cubicBezTo>
                      <a:pt x="1823" y="20520"/>
                      <a:pt x="1189" y="21312"/>
                      <a:pt x="713" y="21787"/>
                    </a:cubicBezTo>
                    <a:cubicBezTo>
                      <a:pt x="317" y="22263"/>
                      <a:pt x="0" y="22580"/>
                      <a:pt x="0" y="22580"/>
                    </a:cubicBezTo>
                    <a:lnTo>
                      <a:pt x="634" y="23055"/>
                    </a:lnTo>
                    <a:lnTo>
                      <a:pt x="2852" y="22025"/>
                    </a:lnTo>
                    <a:cubicBezTo>
                      <a:pt x="3169" y="21550"/>
                      <a:pt x="3486" y="20995"/>
                      <a:pt x="3882" y="20441"/>
                    </a:cubicBezTo>
                    <a:lnTo>
                      <a:pt x="4833" y="18698"/>
                    </a:lnTo>
                    <a:cubicBezTo>
                      <a:pt x="5229" y="18064"/>
                      <a:pt x="5546" y="17430"/>
                      <a:pt x="5942" y="16796"/>
                    </a:cubicBezTo>
                    <a:lnTo>
                      <a:pt x="6972" y="14657"/>
                    </a:lnTo>
                    <a:cubicBezTo>
                      <a:pt x="7368" y="13944"/>
                      <a:pt x="7606" y="13231"/>
                      <a:pt x="8002" y="12518"/>
                    </a:cubicBezTo>
                    <a:lnTo>
                      <a:pt x="8953" y="10300"/>
                    </a:lnTo>
                    <a:cubicBezTo>
                      <a:pt x="9270" y="9587"/>
                      <a:pt x="9507" y="8795"/>
                      <a:pt x="9824" y="8081"/>
                    </a:cubicBezTo>
                    <a:cubicBezTo>
                      <a:pt x="10062" y="7448"/>
                      <a:pt x="10379" y="6735"/>
                      <a:pt x="10616" y="6101"/>
                    </a:cubicBezTo>
                    <a:cubicBezTo>
                      <a:pt x="10933" y="5546"/>
                      <a:pt x="11092" y="4833"/>
                      <a:pt x="11329" y="4279"/>
                    </a:cubicBezTo>
                    <a:cubicBezTo>
                      <a:pt x="11646" y="3328"/>
                      <a:pt x="12043" y="2457"/>
                      <a:pt x="12597" y="1585"/>
                    </a:cubicBezTo>
                    <a:cubicBezTo>
                      <a:pt x="12756" y="1268"/>
                      <a:pt x="12993" y="951"/>
                      <a:pt x="13231" y="634"/>
                    </a:cubicBezTo>
                    <a:lnTo>
                      <a:pt x="111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39"/>
              <p:cNvSpPr/>
              <p:nvPr/>
            </p:nvSpPr>
            <p:spPr>
              <a:xfrm>
                <a:off x="4623025" y="2870423"/>
                <a:ext cx="149650" cy="198800"/>
              </a:xfrm>
              <a:custGeom>
                <a:rect b="b" l="l" r="r" t="t"/>
                <a:pathLst>
                  <a:path extrusionOk="0" h="7952" w="5986">
                    <a:moveTo>
                      <a:pt x="2846" y="1"/>
                    </a:moveTo>
                    <a:cubicBezTo>
                      <a:pt x="1790" y="1"/>
                      <a:pt x="749" y="601"/>
                      <a:pt x="396" y="1980"/>
                    </a:cubicBezTo>
                    <a:cubicBezTo>
                      <a:pt x="0" y="3326"/>
                      <a:pt x="159" y="7525"/>
                      <a:pt x="1585" y="7921"/>
                    </a:cubicBezTo>
                    <a:cubicBezTo>
                      <a:pt x="1653" y="7942"/>
                      <a:pt x="1724" y="7951"/>
                      <a:pt x="1797" y="7951"/>
                    </a:cubicBezTo>
                    <a:cubicBezTo>
                      <a:pt x="3145" y="7951"/>
                      <a:pt x="5091" y="4604"/>
                      <a:pt x="5467" y="3326"/>
                    </a:cubicBezTo>
                    <a:cubicBezTo>
                      <a:pt x="5985" y="1299"/>
                      <a:pt x="4399" y="1"/>
                      <a:pt x="28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39"/>
              <p:cNvSpPr/>
              <p:nvPr/>
            </p:nvSpPr>
            <p:spPr>
              <a:xfrm>
                <a:off x="4049650" y="3197175"/>
                <a:ext cx="253550" cy="608075"/>
              </a:xfrm>
              <a:custGeom>
                <a:rect b="b" l="l" r="r" t="t"/>
                <a:pathLst>
                  <a:path extrusionOk="0" h="24323" w="10142">
                    <a:moveTo>
                      <a:pt x="8002" y="0"/>
                    </a:moveTo>
                    <a:lnTo>
                      <a:pt x="8002" y="0"/>
                    </a:lnTo>
                    <a:cubicBezTo>
                      <a:pt x="8082" y="396"/>
                      <a:pt x="8082" y="792"/>
                      <a:pt x="8082" y="1109"/>
                    </a:cubicBezTo>
                    <a:cubicBezTo>
                      <a:pt x="8161" y="2139"/>
                      <a:pt x="8082" y="3090"/>
                      <a:pt x="7923" y="4041"/>
                    </a:cubicBezTo>
                    <a:cubicBezTo>
                      <a:pt x="7765" y="4595"/>
                      <a:pt x="7685" y="5308"/>
                      <a:pt x="7527" y="5942"/>
                    </a:cubicBezTo>
                    <a:cubicBezTo>
                      <a:pt x="7289" y="6576"/>
                      <a:pt x="7131" y="7289"/>
                      <a:pt x="6893" y="8002"/>
                    </a:cubicBezTo>
                    <a:lnTo>
                      <a:pt x="6339" y="10220"/>
                    </a:lnTo>
                    <a:lnTo>
                      <a:pt x="5546" y="12518"/>
                    </a:lnTo>
                    <a:cubicBezTo>
                      <a:pt x="5309" y="13231"/>
                      <a:pt x="4992" y="14023"/>
                      <a:pt x="4675" y="14736"/>
                    </a:cubicBezTo>
                    <a:cubicBezTo>
                      <a:pt x="4358" y="15449"/>
                      <a:pt x="4120" y="16162"/>
                      <a:pt x="3803" y="16875"/>
                    </a:cubicBezTo>
                    <a:cubicBezTo>
                      <a:pt x="3249" y="18222"/>
                      <a:pt x="2615" y="19489"/>
                      <a:pt x="2061" y="20519"/>
                    </a:cubicBezTo>
                    <a:cubicBezTo>
                      <a:pt x="1506" y="21628"/>
                      <a:pt x="951" y="22500"/>
                      <a:pt x="555" y="22975"/>
                    </a:cubicBezTo>
                    <a:cubicBezTo>
                      <a:pt x="159" y="23530"/>
                      <a:pt x="1" y="23926"/>
                      <a:pt x="1" y="23926"/>
                    </a:cubicBezTo>
                    <a:lnTo>
                      <a:pt x="635" y="24322"/>
                    </a:lnTo>
                    <a:lnTo>
                      <a:pt x="2853" y="22975"/>
                    </a:lnTo>
                    <a:cubicBezTo>
                      <a:pt x="3011" y="22421"/>
                      <a:pt x="3249" y="21866"/>
                      <a:pt x="3566" y="21312"/>
                    </a:cubicBezTo>
                    <a:cubicBezTo>
                      <a:pt x="3803" y="20678"/>
                      <a:pt x="4041" y="20123"/>
                      <a:pt x="4279" y="19410"/>
                    </a:cubicBezTo>
                    <a:cubicBezTo>
                      <a:pt x="4517" y="18776"/>
                      <a:pt x="4754" y="18063"/>
                      <a:pt x="4992" y="17350"/>
                    </a:cubicBezTo>
                    <a:lnTo>
                      <a:pt x="5784" y="15132"/>
                    </a:lnTo>
                    <a:cubicBezTo>
                      <a:pt x="6101" y="14419"/>
                      <a:pt x="6259" y="13627"/>
                      <a:pt x="6497" y="12835"/>
                    </a:cubicBezTo>
                    <a:lnTo>
                      <a:pt x="7210" y="10537"/>
                    </a:lnTo>
                    <a:cubicBezTo>
                      <a:pt x="7369" y="9745"/>
                      <a:pt x="7606" y="8953"/>
                      <a:pt x="7765" y="8239"/>
                    </a:cubicBezTo>
                    <a:cubicBezTo>
                      <a:pt x="7923" y="7526"/>
                      <a:pt x="8161" y="6813"/>
                      <a:pt x="8319" y="6100"/>
                    </a:cubicBezTo>
                    <a:cubicBezTo>
                      <a:pt x="8478" y="5467"/>
                      <a:pt x="8557" y="4833"/>
                      <a:pt x="8715" y="4199"/>
                    </a:cubicBezTo>
                    <a:cubicBezTo>
                      <a:pt x="8874" y="3248"/>
                      <a:pt x="9191" y="2298"/>
                      <a:pt x="9587" y="1426"/>
                    </a:cubicBezTo>
                    <a:cubicBezTo>
                      <a:pt x="9745" y="1030"/>
                      <a:pt x="9904" y="713"/>
                      <a:pt x="10141" y="317"/>
                    </a:cubicBezTo>
                    <a:lnTo>
                      <a:pt x="80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39"/>
              <p:cNvSpPr/>
              <p:nvPr/>
            </p:nvSpPr>
            <p:spPr>
              <a:xfrm>
                <a:off x="4220950" y="3018398"/>
                <a:ext cx="140100" cy="200725"/>
              </a:xfrm>
              <a:custGeom>
                <a:rect b="b" l="l" r="r" t="t"/>
                <a:pathLst>
                  <a:path extrusionOk="0" h="8029" w="5604">
                    <a:moveTo>
                      <a:pt x="2748" y="0"/>
                    </a:moveTo>
                    <a:cubicBezTo>
                      <a:pt x="1559" y="0"/>
                      <a:pt x="375" y="734"/>
                      <a:pt x="159" y="2319"/>
                    </a:cubicBezTo>
                    <a:cubicBezTo>
                      <a:pt x="1" y="3745"/>
                      <a:pt x="714" y="7865"/>
                      <a:pt x="2140" y="8024"/>
                    </a:cubicBezTo>
                    <a:cubicBezTo>
                      <a:pt x="2170" y="8027"/>
                      <a:pt x="2201" y="8028"/>
                      <a:pt x="2232" y="8028"/>
                    </a:cubicBezTo>
                    <a:cubicBezTo>
                      <a:pt x="3709" y="8028"/>
                      <a:pt x="5233" y="4350"/>
                      <a:pt x="5388" y="2953"/>
                    </a:cubicBezTo>
                    <a:cubicBezTo>
                      <a:pt x="5604" y="1053"/>
                      <a:pt x="4172" y="0"/>
                      <a:pt x="27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39"/>
              <p:cNvSpPr/>
              <p:nvPr/>
            </p:nvSpPr>
            <p:spPr>
              <a:xfrm>
                <a:off x="3717875" y="3399200"/>
                <a:ext cx="192150" cy="623900"/>
              </a:xfrm>
              <a:custGeom>
                <a:rect b="b" l="l" r="r" t="t"/>
                <a:pathLst>
                  <a:path extrusionOk="0" h="24956" w="7686">
                    <a:moveTo>
                      <a:pt x="5467" y="0"/>
                    </a:moveTo>
                    <a:lnTo>
                      <a:pt x="5467" y="0"/>
                    </a:lnTo>
                    <a:cubicBezTo>
                      <a:pt x="5626" y="317"/>
                      <a:pt x="5705" y="713"/>
                      <a:pt x="5784" y="1109"/>
                    </a:cubicBezTo>
                    <a:cubicBezTo>
                      <a:pt x="5942" y="2060"/>
                      <a:pt x="5942" y="3090"/>
                      <a:pt x="5863" y="4041"/>
                    </a:cubicBezTo>
                    <a:cubicBezTo>
                      <a:pt x="5784" y="4674"/>
                      <a:pt x="5784" y="5308"/>
                      <a:pt x="5626" y="5942"/>
                    </a:cubicBezTo>
                    <a:cubicBezTo>
                      <a:pt x="5546" y="6655"/>
                      <a:pt x="5388" y="7368"/>
                      <a:pt x="5309" y="8081"/>
                    </a:cubicBezTo>
                    <a:cubicBezTo>
                      <a:pt x="5150" y="8873"/>
                      <a:pt x="5071" y="9586"/>
                      <a:pt x="4912" y="10379"/>
                    </a:cubicBezTo>
                    <a:cubicBezTo>
                      <a:pt x="4754" y="11171"/>
                      <a:pt x="4596" y="11963"/>
                      <a:pt x="4358" y="12676"/>
                    </a:cubicBezTo>
                    <a:cubicBezTo>
                      <a:pt x="4199" y="13468"/>
                      <a:pt x="4041" y="14261"/>
                      <a:pt x="3803" y="15053"/>
                    </a:cubicBezTo>
                    <a:cubicBezTo>
                      <a:pt x="3566" y="15766"/>
                      <a:pt x="3328" y="16479"/>
                      <a:pt x="3090" y="17192"/>
                    </a:cubicBezTo>
                    <a:cubicBezTo>
                      <a:pt x="2694" y="18618"/>
                      <a:pt x="2140" y="19965"/>
                      <a:pt x="1744" y="21074"/>
                    </a:cubicBezTo>
                    <a:cubicBezTo>
                      <a:pt x="1347" y="22183"/>
                      <a:pt x="872" y="23054"/>
                      <a:pt x="555" y="23688"/>
                    </a:cubicBezTo>
                    <a:cubicBezTo>
                      <a:pt x="238" y="24243"/>
                      <a:pt x="1" y="24639"/>
                      <a:pt x="1" y="24639"/>
                    </a:cubicBezTo>
                    <a:lnTo>
                      <a:pt x="714" y="24956"/>
                    </a:lnTo>
                    <a:lnTo>
                      <a:pt x="2694" y="23371"/>
                    </a:lnTo>
                    <a:cubicBezTo>
                      <a:pt x="2853" y="22817"/>
                      <a:pt x="3011" y="22262"/>
                      <a:pt x="3249" y="21628"/>
                    </a:cubicBezTo>
                    <a:cubicBezTo>
                      <a:pt x="3407" y="20995"/>
                      <a:pt x="3566" y="20361"/>
                      <a:pt x="3724" y="19727"/>
                    </a:cubicBezTo>
                    <a:cubicBezTo>
                      <a:pt x="3962" y="19014"/>
                      <a:pt x="4199" y="18301"/>
                      <a:pt x="4358" y="17588"/>
                    </a:cubicBezTo>
                    <a:cubicBezTo>
                      <a:pt x="4437" y="16875"/>
                      <a:pt x="4675" y="16083"/>
                      <a:pt x="4833" y="15290"/>
                    </a:cubicBezTo>
                    <a:cubicBezTo>
                      <a:pt x="5071" y="14498"/>
                      <a:pt x="5150" y="13706"/>
                      <a:pt x="5309" y="12914"/>
                    </a:cubicBezTo>
                    <a:cubicBezTo>
                      <a:pt x="5467" y="12121"/>
                      <a:pt x="5626" y="11329"/>
                      <a:pt x="5784" y="10537"/>
                    </a:cubicBezTo>
                    <a:cubicBezTo>
                      <a:pt x="5942" y="9745"/>
                      <a:pt x="6022" y="8952"/>
                      <a:pt x="6101" y="8239"/>
                    </a:cubicBezTo>
                    <a:cubicBezTo>
                      <a:pt x="6259" y="7526"/>
                      <a:pt x="6339" y="6734"/>
                      <a:pt x="6418" y="6100"/>
                    </a:cubicBezTo>
                    <a:cubicBezTo>
                      <a:pt x="6576" y="5387"/>
                      <a:pt x="6576" y="4754"/>
                      <a:pt x="6655" y="4120"/>
                    </a:cubicBezTo>
                    <a:cubicBezTo>
                      <a:pt x="6735" y="3090"/>
                      <a:pt x="6972" y="2139"/>
                      <a:pt x="7210" y="1188"/>
                    </a:cubicBezTo>
                    <a:cubicBezTo>
                      <a:pt x="7368" y="792"/>
                      <a:pt x="7527" y="396"/>
                      <a:pt x="7685" y="79"/>
                    </a:cubicBezTo>
                    <a:lnTo>
                      <a:pt x="5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39"/>
              <p:cNvSpPr/>
              <p:nvPr/>
            </p:nvSpPr>
            <p:spPr>
              <a:xfrm>
                <a:off x="3816900" y="3220948"/>
                <a:ext cx="130750" cy="198100"/>
              </a:xfrm>
              <a:custGeom>
                <a:rect b="b" l="l" r="r" t="t"/>
                <a:pathLst>
                  <a:path extrusionOk="0" h="7924" w="5230">
                    <a:moveTo>
                      <a:pt x="2600" y="0"/>
                    </a:moveTo>
                    <a:cubicBezTo>
                      <a:pt x="1357" y="0"/>
                      <a:pt x="118" y="813"/>
                      <a:pt x="1" y="2457"/>
                    </a:cubicBezTo>
                    <a:cubicBezTo>
                      <a:pt x="1" y="3883"/>
                      <a:pt x="1031" y="7923"/>
                      <a:pt x="2536" y="7923"/>
                    </a:cubicBezTo>
                    <a:cubicBezTo>
                      <a:pt x="3962" y="7923"/>
                      <a:pt x="5230" y="3962"/>
                      <a:pt x="5230" y="2536"/>
                    </a:cubicBezTo>
                    <a:cubicBezTo>
                      <a:pt x="5149" y="852"/>
                      <a:pt x="3873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39"/>
              <p:cNvSpPr/>
              <p:nvPr/>
            </p:nvSpPr>
            <p:spPr>
              <a:xfrm>
                <a:off x="3323725" y="3704200"/>
                <a:ext cx="194125" cy="625900"/>
              </a:xfrm>
              <a:custGeom>
                <a:rect b="b" l="l" r="r" t="t"/>
                <a:pathLst>
                  <a:path extrusionOk="0" h="25036" w="7765">
                    <a:moveTo>
                      <a:pt x="5547" y="1"/>
                    </a:moveTo>
                    <a:cubicBezTo>
                      <a:pt x="5626" y="397"/>
                      <a:pt x="5705" y="714"/>
                      <a:pt x="5784" y="1110"/>
                    </a:cubicBezTo>
                    <a:cubicBezTo>
                      <a:pt x="5943" y="2061"/>
                      <a:pt x="5943" y="3090"/>
                      <a:pt x="5864" y="4041"/>
                    </a:cubicBezTo>
                    <a:cubicBezTo>
                      <a:pt x="5784" y="4675"/>
                      <a:pt x="5784" y="5388"/>
                      <a:pt x="5626" y="6022"/>
                    </a:cubicBezTo>
                    <a:cubicBezTo>
                      <a:pt x="5547" y="6735"/>
                      <a:pt x="5467" y="7369"/>
                      <a:pt x="5309" y="8161"/>
                    </a:cubicBezTo>
                    <a:cubicBezTo>
                      <a:pt x="5230" y="8874"/>
                      <a:pt x="5071" y="9666"/>
                      <a:pt x="4913" y="10458"/>
                    </a:cubicBezTo>
                    <a:cubicBezTo>
                      <a:pt x="4834" y="11171"/>
                      <a:pt x="4596" y="11964"/>
                      <a:pt x="4358" y="12756"/>
                    </a:cubicBezTo>
                    <a:cubicBezTo>
                      <a:pt x="4200" y="13548"/>
                      <a:pt x="4041" y="14340"/>
                      <a:pt x="3804" y="15053"/>
                    </a:cubicBezTo>
                    <a:cubicBezTo>
                      <a:pt x="3566" y="15846"/>
                      <a:pt x="3328" y="16559"/>
                      <a:pt x="3091" y="17272"/>
                    </a:cubicBezTo>
                    <a:cubicBezTo>
                      <a:pt x="2695" y="18698"/>
                      <a:pt x="2140" y="19965"/>
                      <a:pt x="1744" y="21075"/>
                    </a:cubicBezTo>
                    <a:cubicBezTo>
                      <a:pt x="1348" y="22184"/>
                      <a:pt x="872" y="23055"/>
                      <a:pt x="555" y="23689"/>
                    </a:cubicBezTo>
                    <a:cubicBezTo>
                      <a:pt x="239" y="24323"/>
                      <a:pt x="1" y="24719"/>
                      <a:pt x="1" y="24719"/>
                    </a:cubicBezTo>
                    <a:lnTo>
                      <a:pt x="714" y="25036"/>
                    </a:lnTo>
                    <a:lnTo>
                      <a:pt x="2774" y="23372"/>
                    </a:lnTo>
                    <a:cubicBezTo>
                      <a:pt x="2932" y="22897"/>
                      <a:pt x="3091" y="22263"/>
                      <a:pt x="3249" y="21629"/>
                    </a:cubicBezTo>
                    <a:cubicBezTo>
                      <a:pt x="3487" y="20995"/>
                      <a:pt x="3645" y="20441"/>
                      <a:pt x="3804" y="19728"/>
                    </a:cubicBezTo>
                    <a:cubicBezTo>
                      <a:pt x="3962" y="19094"/>
                      <a:pt x="4200" y="18381"/>
                      <a:pt x="4358" y="17589"/>
                    </a:cubicBezTo>
                    <a:cubicBezTo>
                      <a:pt x="4517" y="16876"/>
                      <a:pt x="4754" y="16083"/>
                      <a:pt x="4913" y="15291"/>
                    </a:cubicBezTo>
                    <a:cubicBezTo>
                      <a:pt x="5071" y="14578"/>
                      <a:pt x="5230" y="13786"/>
                      <a:pt x="5388" y="12994"/>
                    </a:cubicBezTo>
                    <a:cubicBezTo>
                      <a:pt x="5547" y="12201"/>
                      <a:pt x="5705" y="11330"/>
                      <a:pt x="5864" y="10617"/>
                    </a:cubicBezTo>
                    <a:cubicBezTo>
                      <a:pt x="5943" y="9825"/>
                      <a:pt x="6022" y="9032"/>
                      <a:pt x="6180" y="8240"/>
                    </a:cubicBezTo>
                    <a:cubicBezTo>
                      <a:pt x="6260" y="7527"/>
                      <a:pt x="6418" y="6814"/>
                      <a:pt x="6497" y="6101"/>
                    </a:cubicBezTo>
                    <a:cubicBezTo>
                      <a:pt x="6577" y="5388"/>
                      <a:pt x="6577" y="4754"/>
                      <a:pt x="6735" y="4120"/>
                    </a:cubicBezTo>
                    <a:cubicBezTo>
                      <a:pt x="6814" y="3170"/>
                      <a:pt x="6973" y="2140"/>
                      <a:pt x="7290" y="1268"/>
                    </a:cubicBezTo>
                    <a:cubicBezTo>
                      <a:pt x="7369" y="872"/>
                      <a:pt x="7527" y="476"/>
                      <a:pt x="7765" y="159"/>
                    </a:cubicBez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39"/>
              <p:cNvSpPr/>
              <p:nvPr/>
            </p:nvSpPr>
            <p:spPr>
              <a:xfrm>
                <a:off x="3424750" y="3522998"/>
                <a:ext cx="131750" cy="201050"/>
              </a:xfrm>
              <a:custGeom>
                <a:rect b="b" l="l" r="r" t="t"/>
                <a:pathLst>
                  <a:path extrusionOk="0" h="8042" w="5270">
                    <a:moveTo>
                      <a:pt x="2600" y="0"/>
                    </a:moveTo>
                    <a:cubicBezTo>
                      <a:pt x="1297" y="0"/>
                      <a:pt x="0" y="852"/>
                      <a:pt x="0" y="2575"/>
                    </a:cubicBezTo>
                    <a:cubicBezTo>
                      <a:pt x="0" y="4001"/>
                      <a:pt x="1030" y="8042"/>
                      <a:pt x="2536" y="8042"/>
                    </a:cubicBezTo>
                    <a:cubicBezTo>
                      <a:pt x="3962" y="8042"/>
                      <a:pt x="5229" y="4081"/>
                      <a:pt x="5229" y="2655"/>
                    </a:cubicBezTo>
                    <a:cubicBezTo>
                      <a:pt x="5269" y="892"/>
                      <a:pt x="3932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39"/>
              <p:cNvSpPr/>
              <p:nvPr/>
            </p:nvSpPr>
            <p:spPr>
              <a:xfrm>
                <a:off x="2983075" y="4027050"/>
                <a:ext cx="112925" cy="637775"/>
              </a:xfrm>
              <a:custGeom>
                <a:rect b="b" l="l" r="r" t="t"/>
                <a:pathLst>
                  <a:path extrusionOk="0" h="25511" w="4517">
                    <a:moveTo>
                      <a:pt x="4516" y="0"/>
                    </a:moveTo>
                    <a:lnTo>
                      <a:pt x="2377" y="159"/>
                    </a:lnTo>
                    <a:cubicBezTo>
                      <a:pt x="2536" y="476"/>
                      <a:pt x="2694" y="872"/>
                      <a:pt x="2773" y="1189"/>
                    </a:cubicBezTo>
                    <a:cubicBezTo>
                      <a:pt x="3011" y="2139"/>
                      <a:pt x="3169" y="3090"/>
                      <a:pt x="3169" y="4120"/>
                    </a:cubicBezTo>
                    <a:cubicBezTo>
                      <a:pt x="3169" y="4675"/>
                      <a:pt x="3249" y="5388"/>
                      <a:pt x="3169" y="6101"/>
                    </a:cubicBezTo>
                    <a:cubicBezTo>
                      <a:pt x="3090" y="6814"/>
                      <a:pt x="3169" y="7527"/>
                      <a:pt x="3090" y="8240"/>
                    </a:cubicBezTo>
                    <a:cubicBezTo>
                      <a:pt x="3090" y="9032"/>
                      <a:pt x="3090" y="9745"/>
                      <a:pt x="3011" y="10537"/>
                    </a:cubicBezTo>
                    <a:lnTo>
                      <a:pt x="2773" y="12914"/>
                    </a:lnTo>
                    <a:cubicBezTo>
                      <a:pt x="2694" y="13706"/>
                      <a:pt x="2615" y="14499"/>
                      <a:pt x="2536" y="15291"/>
                    </a:cubicBezTo>
                    <a:cubicBezTo>
                      <a:pt x="2377" y="16083"/>
                      <a:pt x="2219" y="16875"/>
                      <a:pt x="2139" y="17588"/>
                    </a:cubicBezTo>
                    <a:cubicBezTo>
                      <a:pt x="1902" y="19014"/>
                      <a:pt x="1506" y="20440"/>
                      <a:pt x="1268" y="21550"/>
                    </a:cubicBezTo>
                    <a:cubicBezTo>
                      <a:pt x="951" y="22659"/>
                      <a:pt x="634" y="23609"/>
                      <a:pt x="396" y="24243"/>
                    </a:cubicBezTo>
                    <a:cubicBezTo>
                      <a:pt x="159" y="24877"/>
                      <a:pt x="0" y="25273"/>
                      <a:pt x="0" y="25273"/>
                    </a:cubicBezTo>
                    <a:lnTo>
                      <a:pt x="713" y="25511"/>
                    </a:lnTo>
                    <a:lnTo>
                      <a:pt x="2694" y="23768"/>
                    </a:lnTo>
                    <a:cubicBezTo>
                      <a:pt x="2773" y="23213"/>
                      <a:pt x="2852" y="22579"/>
                      <a:pt x="3011" y="21946"/>
                    </a:cubicBezTo>
                    <a:cubicBezTo>
                      <a:pt x="3090" y="21233"/>
                      <a:pt x="3169" y="20678"/>
                      <a:pt x="3249" y="19965"/>
                    </a:cubicBezTo>
                    <a:cubicBezTo>
                      <a:pt x="3328" y="19252"/>
                      <a:pt x="3486" y="18539"/>
                      <a:pt x="3565" y="17747"/>
                    </a:cubicBezTo>
                    <a:cubicBezTo>
                      <a:pt x="3565" y="17034"/>
                      <a:pt x="3724" y="16241"/>
                      <a:pt x="3803" y="15449"/>
                    </a:cubicBezTo>
                    <a:cubicBezTo>
                      <a:pt x="3882" y="14657"/>
                      <a:pt x="3882" y="13865"/>
                      <a:pt x="3962" y="12993"/>
                    </a:cubicBezTo>
                    <a:cubicBezTo>
                      <a:pt x="3962" y="12201"/>
                      <a:pt x="4041" y="11409"/>
                      <a:pt x="4120" y="10616"/>
                    </a:cubicBezTo>
                    <a:cubicBezTo>
                      <a:pt x="4120" y="9824"/>
                      <a:pt x="4120" y="9032"/>
                      <a:pt x="4120" y="8240"/>
                    </a:cubicBezTo>
                    <a:lnTo>
                      <a:pt x="4120" y="6101"/>
                    </a:lnTo>
                    <a:cubicBezTo>
                      <a:pt x="4120" y="5388"/>
                      <a:pt x="4041" y="4754"/>
                      <a:pt x="4041" y="4120"/>
                    </a:cubicBezTo>
                    <a:cubicBezTo>
                      <a:pt x="3962" y="3090"/>
                      <a:pt x="4041" y="2139"/>
                      <a:pt x="4278" y="1109"/>
                    </a:cubicBezTo>
                    <a:cubicBezTo>
                      <a:pt x="4278" y="713"/>
                      <a:pt x="4437" y="396"/>
                      <a:pt x="4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39"/>
              <p:cNvSpPr/>
              <p:nvPr/>
            </p:nvSpPr>
            <p:spPr>
              <a:xfrm>
                <a:off x="2988825" y="3852023"/>
                <a:ext cx="138850" cy="196975"/>
              </a:xfrm>
              <a:custGeom>
                <a:rect b="b" l="l" r="r" t="t"/>
                <a:pathLst>
                  <a:path extrusionOk="0" h="7879" w="5554">
                    <a:moveTo>
                      <a:pt x="2774" y="1"/>
                    </a:moveTo>
                    <a:cubicBezTo>
                      <a:pt x="1396" y="1"/>
                      <a:pt x="1" y="990"/>
                      <a:pt x="87" y="2803"/>
                    </a:cubicBezTo>
                    <a:lnTo>
                      <a:pt x="166" y="2803"/>
                    </a:lnTo>
                    <a:cubicBezTo>
                      <a:pt x="322" y="4201"/>
                      <a:pt x="1846" y="7879"/>
                      <a:pt x="3248" y="7879"/>
                    </a:cubicBezTo>
                    <a:cubicBezTo>
                      <a:pt x="3277" y="7879"/>
                      <a:pt x="3306" y="7877"/>
                      <a:pt x="3335" y="7874"/>
                    </a:cubicBezTo>
                    <a:cubicBezTo>
                      <a:pt x="4761" y="7715"/>
                      <a:pt x="5554" y="3675"/>
                      <a:pt x="5316" y="2170"/>
                    </a:cubicBezTo>
                    <a:cubicBezTo>
                      <a:pt x="5064" y="691"/>
                      <a:pt x="3925" y="1"/>
                      <a:pt x="27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39"/>
              <p:cNvSpPr/>
              <p:nvPr/>
            </p:nvSpPr>
            <p:spPr>
              <a:xfrm>
                <a:off x="3971400" y="3828975"/>
                <a:ext cx="641725" cy="144625"/>
              </a:xfrm>
              <a:custGeom>
                <a:rect b="b" l="l" r="r" t="t"/>
                <a:pathLst>
                  <a:path extrusionOk="0" h="5785" w="25669">
                    <a:moveTo>
                      <a:pt x="2139" y="1"/>
                    </a:moveTo>
                    <a:lnTo>
                      <a:pt x="0" y="1348"/>
                    </a:lnTo>
                    <a:lnTo>
                      <a:pt x="0" y="2061"/>
                    </a:lnTo>
                    <a:cubicBezTo>
                      <a:pt x="0" y="2061"/>
                      <a:pt x="396" y="2061"/>
                      <a:pt x="1109" y="1981"/>
                    </a:cubicBezTo>
                    <a:cubicBezTo>
                      <a:pt x="1743" y="1823"/>
                      <a:pt x="2694" y="1823"/>
                      <a:pt x="3882" y="1744"/>
                    </a:cubicBezTo>
                    <a:cubicBezTo>
                      <a:pt x="5150" y="1744"/>
                      <a:pt x="6497" y="1744"/>
                      <a:pt x="8002" y="1902"/>
                    </a:cubicBezTo>
                    <a:lnTo>
                      <a:pt x="10299" y="2061"/>
                    </a:lnTo>
                    <a:cubicBezTo>
                      <a:pt x="11092" y="2061"/>
                      <a:pt x="11884" y="2219"/>
                      <a:pt x="12676" y="2298"/>
                    </a:cubicBezTo>
                    <a:lnTo>
                      <a:pt x="15053" y="2615"/>
                    </a:lnTo>
                    <a:lnTo>
                      <a:pt x="17350" y="3091"/>
                    </a:lnTo>
                    <a:lnTo>
                      <a:pt x="19410" y="3566"/>
                    </a:lnTo>
                    <a:cubicBezTo>
                      <a:pt x="20044" y="3724"/>
                      <a:pt x="20678" y="3883"/>
                      <a:pt x="21312" y="4041"/>
                    </a:cubicBezTo>
                    <a:cubicBezTo>
                      <a:pt x="22262" y="4358"/>
                      <a:pt x="23134" y="4754"/>
                      <a:pt x="24005" y="5230"/>
                    </a:cubicBezTo>
                    <a:cubicBezTo>
                      <a:pt x="24322" y="5388"/>
                      <a:pt x="24639" y="5547"/>
                      <a:pt x="24956" y="5784"/>
                    </a:cubicBezTo>
                    <a:lnTo>
                      <a:pt x="25669" y="3724"/>
                    </a:lnTo>
                    <a:lnTo>
                      <a:pt x="25669" y="3724"/>
                    </a:lnTo>
                    <a:cubicBezTo>
                      <a:pt x="25471" y="3764"/>
                      <a:pt x="25273" y="3784"/>
                      <a:pt x="25075" y="3784"/>
                    </a:cubicBezTo>
                    <a:cubicBezTo>
                      <a:pt x="24877" y="3784"/>
                      <a:pt x="24679" y="3764"/>
                      <a:pt x="24481" y="3724"/>
                    </a:cubicBezTo>
                    <a:cubicBezTo>
                      <a:pt x="23451" y="3645"/>
                      <a:pt x="22500" y="3487"/>
                      <a:pt x="21470" y="3249"/>
                    </a:cubicBezTo>
                    <a:cubicBezTo>
                      <a:pt x="20916" y="3091"/>
                      <a:pt x="20282" y="2853"/>
                      <a:pt x="19648" y="2694"/>
                    </a:cubicBezTo>
                    <a:lnTo>
                      <a:pt x="17509" y="2219"/>
                    </a:lnTo>
                    <a:lnTo>
                      <a:pt x="15211" y="1744"/>
                    </a:lnTo>
                    <a:lnTo>
                      <a:pt x="12835" y="1268"/>
                    </a:lnTo>
                    <a:cubicBezTo>
                      <a:pt x="12042" y="1189"/>
                      <a:pt x="11250" y="952"/>
                      <a:pt x="10458" y="872"/>
                    </a:cubicBezTo>
                    <a:lnTo>
                      <a:pt x="8081" y="555"/>
                    </a:lnTo>
                    <a:cubicBezTo>
                      <a:pt x="7368" y="397"/>
                      <a:pt x="6655" y="318"/>
                      <a:pt x="5942" y="318"/>
                    </a:cubicBezTo>
                    <a:lnTo>
                      <a:pt x="3962" y="80"/>
                    </a:lnTo>
                    <a:lnTo>
                      <a:pt x="21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3" name="Google Shape;4063;p39"/>
              <p:cNvSpPr/>
              <p:nvPr/>
            </p:nvSpPr>
            <p:spPr>
              <a:xfrm>
                <a:off x="4555675" y="3895223"/>
                <a:ext cx="236750" cy="138450"/>
              </a:xfrm>
              <a:custGeom>
                <a:rect b="b" l="l" r="r" t="t"/>
                <a:pathLst>
                  <a:path extrusionOk="0" h="5538" w="9470">
                    <a:moveTo>
                      <a:pt x="3517" y="1"/>
                    </a:moveTo>
                    <a:cubicBezTo>
                      <a:pt x="2129" y="1"/>
                      <a:pt x="777" y="265"/>
                      <a:pt x="476" y="996"/>
                    </a:cubicBezTo>
                    <a:cubicBezTo>
                      <a:pt x="0" y="2343"/>
                      <a:pt x="3328" y="4878"/>
                      <a:pt x="4675" y="5354"/>
                    </a:cubicBezTo>
                    <a:cubicBezTo>
                      <a:pt x="5029" y="5480"/>
                      <a:pt x="5367" y="5538"/>
                      <a:pt x="5683" y="5538"/>
                    </a:cubicBezTo>
                    <a:cubicBezTo>
                      <a:pt x="8332" y="5538"/>
                      <a:pt x="9470" y="1503"/>
                      <a:pt x="6497" y="442"/>
                    </a:cubicBezTo>
                    <a:cubicBezTo>
                      <a:pt x="5881" y="188"/>
                      <a:pt x="4686" y="1"/>
                      <a:pt x="35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4" name="Google Shape;4064;p39"/>
              <p:cNvSpPr/>
              <p:nvPr/>
            </p:nvSpPr>
            <p:spPr>
              <a:xfrm>
                <a:off x="3656475" y="4064675"/>
                <a:ext cx="631850" cy="204025"/>
              </a:xfrm>
              <a:custGeom>
                <a:rect b="b" l="l" r="r" t="t"/>
                <a:pathLst>
                  <a:path extrusionOk="0" h="8161" w="25274">
                    <a:moveTo>
                      <a:pt x="2298" y="1"/>
                    </a:moveTo>
                    <a:lnTo>
                      <a:pt x="1" y="1110"/>
                    </a:lnTo>
                    <a:lnTo>
                      <a:pt x="1" y="1823"/>
                    </a:lnTo>
                    <a:cubicBezTo>
                      <a:pt x="1" y="1823"/>
                      <a:pt x="177" y="1858"/>
                      <a:pt x="505" y="1858"/>
                    </a:cubicBezTo>
                    <a:cubicBezTo>
                      <a:pt x="670" y="1858"/>
                      <a:pt x="872" y="1849"/>
                      <a:pt x="1110" y="1823"/>
                    </a:cubicBezTo>
                    <a:cubicBezTo>
                      <a:pt x="1744" y="1823"/>
                      <a:pt x="2773" y="1823"/>
                      <a:pt x="3962" y="1981"/>
                    </a:cubicBezTo>
                    <a:cubicBezTo>
                      <a:pt x="5150" y="2060"/>
                      <a:pt x="6497" y="2219"/>
                      <a:pt x="8002" y="2457"/>
                    </a:cubicBezTo>
                    <a:lnTo>
                      <a:pt x="10221" y="2853"/>
                    </a:lnTo>
                    <a:cubicBezTo>
                      <a:pt x="11013" y="3011"/>
                      <a:pt x="11805" y="3249"/>
                      <a:pt x="12597" y="3407"/>
                    </a:cubicBezTo>
                    <a:lnTo>
                      <a:pt x="14974" y="3962"/>
                    </a:lnTo>
                    <a:lnTo>
                      <a:pt x="17192" y="4675"/>
                    </a:lnTo>
                    <a:lnTo>
                      <a:pt x="19173" y="5388"/>
                    </a:lnTo>
                    <a:cubicBezTo>
                      <a:pt x="19727" y="5546"/>
                      <a:pt x="20361" y="5784"/>
                      <a:pt x="20995" y="6022"/>
                    </a:cubicBezTo>
                    <a:cubicBezTo>
                      <a:pt x="21867" y="6418"/>
                      <a:pt x="22738" y="6893"/>
                      <a:pt x="23530" y="7448"/>
                    </a:cubicBezTo>
                    <a:cubicBezTo>
                      <a:pt x="23847" y="7606"/>
                      <a:pt x="24164" y="7844"/>
                      <a:pt x="24402" y="8161"/>
                    </a:cubicBezTo>
                    <a:lnTo>
                      <a:pt x="25273" y="6180"/>
                    </a:lnTo>
                    <a:cubicBezTo>
                      <a:pt x="24877" y="6180"/>
                      <a:pt x="24481" y="6101"/>
                      <a:pt x="24164" y="6022"/>
                    </a:cubicBezTo>
                    <a:cubicBezTo>
                      <a:pt x="23134" y="5863"/>
                      <a:pt x="22183" y="5626"/>
                      <a:pt x="21312" y="5229"/>
                    </a:cubicBezTo>
                    <a:cubicBezTo>
                      <a:pt x="20678" y="5071"/>
                      <a:pt x="20124" y="4754"/>
                      <a:pt x="19490" y="4516"/>
                    </a:cubicBezTo>
                    <a:lnTo>
                      <a:pt x="17351" y="3883"/>
                    </a:lnTo>
                    <a:lnTo>
                      <a:pt x="15132" y="3090"/>
                    </a:lnTo>
                    <a:lnTo>
                      <a:pt x="12835" y="2457"/>
                    </a:lnTo>
                    <a:cubicBezTo>
                      <a:pt x="12043" y="2219"/>
                      <a:pt x="11330" y="1981"/>
                      <a:pt x="10537" y="1744"/>
                    </a:cubicBezTo>
                    <a:lnTo>
                      <a:pt x="8240" y="1189"/>
                    </a:lnTo>
                    <a:cubicBezTo>
                      <a:pt x="7527" y="1031"/>
                      <a:pt x="6814" y="872"/>
                      <a:pt x="6101" y="714"/>
                    </a:cubicBezTo>
                    <a:lnTo>
                      <a:pt x="4120" y="318"/>
                    </a:lnTo>
                    <a:lnTo>
                      <a:pt x="22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39"/>
              <p:cNvSpPr/>
              <p:nvPr/>
            </p:nvSpPr>
            <p:spPr>
              <a:xfrm>
                <a:off x="4228875" y="4192973"/>
                <a:ext cx="234875" cy="144525"/>
              </a:xfrm>
              <a:custGeom>
                <a:rect b="b" l="l" r="r" t="t"/>
                <a:pathLst>
                  <a:path extrusionOk="0" h="5781" w="9395">
                    <a:moveTo>
                      <a:pt x="2827" y="0"/>
                    </a:moveTo>
                    <a:cubicBezTo>
                      <a:pt x="1793" y="0"/>
                      <a:pt x="902" y="197"/>
                      <a:pt x="634" y="732"/>
                    </a:cubicBezTo>
                    <a:cubicBezTo>
                      <a:pt x="0" y="2079"/>
                      <a:pt x="3090" y="4852"/>
                      <a:pt x="4358" y="5486"/>
                    </a:cubicBezTo>
                    <a:cubicBezTo>
                      <a:pt x="4787" y="5690"/>
                      <a:pt x="5201" y="5780"/>
                      <a:pt x="5587" y="5780"/>
                    </a:cubicBezTo>
                    <a:cubicBezTo>
                      <a:pt x="8049" y="5780"/>
                      <a:pt x="9395" y="2102"/>
                      <a:pt x="6655" y="732"/>
                    </a:cubicBezTo>
                    <a:cubicBezTo>
                      <a:pt x="5923" y="366"/>
                      <a:pt x="4241" y="0"/>
                      <a:pt x="28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39"/>
              <p:cNvSpPr/>
              <p:nvPr/>
            </p:nvSpPr>
            <p:spPr>
              <a:xfrm>
                <a:off x="3286100" y="4328100"/>
                <a:ext cx="637775" cy="162425"/>
              </a:xfrm>
              <a:custGeom>
                <a:rect b="b" l="l" r="r" t="t"/>
                <a:pathLst>
                  <a:path extrusionOk="0" h="6497" w="25511">
                    <a:moveTo>
                      <a:pt x="2140" y="1"/>
                    </a:moveTo>
                    <a:lnTo>
                      <a:pt x="1" y="1189"/>
                    </a:lnTo>
                    <a:lnTo>
                      <a:pt x="1" y="1981"/>
                    </a:lnTo>
                    <a:cubicBezTo>
                      <a:pt x="1" y="1981"/>
                      <a:pt x="397" y="1902"/>
                      <a:pt x="1031" y="1823"/>
                    </a:cubicBezTo>
                    <a:cubicBezTo>
                      <a:pt x="1744" y="1743"/>
                      <a:pt x="2694" y="1743"/>
                      <a:pt x="3883" y="1743"/>
                    </a:cubicBezTo>
                    <a:cubicBezTo>
                      <a:pt x="5071" y="1823"/>
                      <a:pt x="6497" y="1823"/>
                      <a:pt x="8002" y="1981"/>
                    </a:cubicBezTo>
                    <a:lnTo>
                      <a:pt x="10300" y="2219"/>
                    </a:lnTo>
                    <a:cubicBezTo>
                      <a:pt x="11092" y="2298"/>
                      <a:pt x="11884" y="2457"/>
                      <a:pt x="12597" y="2615"/>
                    </a:cubicBezTo>
                    <a:lnTo>
                      <a:pt x="14974" y="3011"/>
                    </a:lnTo>
                    <a:lnTo>
                      <a:pt x="17272" y="3566"/>
                    </a:lnTo>
                    <a:lnTo>
                      <a:pt x="19331" y="4120"/>
                    </a:lnTo>
                    <a:cubicBezTo>
                      <a:pt x="19965" y="4279"/>
                      <a:pt x="20599" y="4437"/>
                      <a:pt x="21233" y="4675"/>
                    </a:cubicBezTo>
                    <a:cubicBezTo>
                      <a:pt x="22104" y="4992"/>
                      <a:pt x="22976" y="5388"/>
                      <a:pt x="23847" y="5863"/>
                    </a:cubicBezTo>
                    <a:cubicBezTo>
                      <a:pt x="24164" y="6022"/>
                      <a:pt x="24481" y="6259"/>
                      <a:pt x="24798" y="6497"/>
                    </a:cubicBezTo>
                    <a:lnTo>
                      <a:pt x="25511" y="4516"/>
                    </a:lnTo>
                    <a:lnTo>
                      <a:pt x="24323" y="4516"/>
                    </a:lnTo>
                    <a:cubicBezTo>
                      <a:pt x="23372" y="4358"/>
                      <a:pt x="22421" y="4199"/>
                      <a:pt x="21470" y="3883"/>
                    </a:cubicBezTo>
                    <a:cubicBezTo>
                      <a:pt x="20837" y="3724"/>
                      <a:pt x="20282" y="3486"/>
                      <a:pt x="19569" y="3328"/>
                    </a:cubicBezTo>
                    <a:lnTo>
                      <a:pt x="17430" y="2773"/>
                    </a:lnTo>
                    <a:lnTo>
                      <a:pt x="15212" y="2140"/>
                    </a:lnTo>
                    <a:lnTo>
                      <a:pt x="12835" y="1664"/>
                    </a:lnTo>
                    <a:cubicBezTo>
                      <a:pt x="12043" y="1506"/>
                      <a:pt x="11251" y="1268"/>
                      <a:pt x="10458" y="1110"/>
                    </a:cubicBezTo>
                    <a:lnTo>
                      <a:pt x="8161" y="714"/>
                    </a:lnTo>
                    <a:cubicBezTo>
                      <a:pt x="7369" y="634"/>
                      <a:pt x="6656" y="476"/>
                      <a:pt x="5942" y="397"/>
                    </a:cubicBezTo>
                    <a:lnTo>
                      <a:pt x="3962" y="159"/>
                    </a:lnTo>
                    <a:lnTo>
                      <a:pt x="2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7" name="Google Shape;4067;p39"/>
              <p:cNvSpPr/>
              <p:nvPr/>
            </p:nvSpPr>
            <p:spPr>
              <a:xfrm>
                <a:off x="3866425" y="4414273"/>
                <a:ext cx="236350" cy="140950"/>
              </a:xfrm>
              <a:custGeom>
                <a:rect b="b" l="l" r="r" t="t"/>
                <a:pathLst>
                  <a:path extrusionOk="0" h="5638" w="9454">
                    <a:moveTo>
                      <a:pt x="3268" y="1"/>
                    </a:moveTo>
                    <a:cubicBezTo>
                      <a:pt x="2001" y="1"/>
                      <a:pt x="832" y="239"/>
                      <a:pt x="555" y="912"/>
                    </a:cubicBezTo>
                    <a:cubicBezTo>
                      <a:pt x="0" y="2259"/>
                      <a:pt x="3249" y="4873"/>
                      <a:pt x="4595" y="5428"/>
                    </a:cubicBezTo>
                    <a:cubicBezTo>
                      <a:pt x="4966" y="5572"/>
                      <a:pt x="5320" y="5638"/>
                      <a:pt x="5652" y="5638"/>
                    </a:cubicBezTo>
                    <a:cubicBezTo>
                      <a:pt x="8228" y="5638"/>
                      <a:pt x="9454" y="1709"/>
                      <a:pt x="6576" y="516"/>
                    </a:cubicBezTo>
                    <a:cubicBezTo>
                      <a:pt x="5903" y="239"/>
                      <a:pt x="4536" y="1"/>
                      <a:pt x="32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8" name="Google Shape;4068;p39"/>
              <p:cNvSpPr/>
              <p:nvPr/>
            </p:nvSpPr>
            <p:spPr>
              <a:xfrm>
                <a:off x="2907800" y="4583600"/>
                <a:ext cx="629875" cy="160450"/>
              </a:xfrm>
              <a:custGeom>
                <a:rect b="b" l="l" r="r" t="t"/>
                <a:pathLst>
                  <a:path extrusionOk="0" h="6418" w="25195">
                    <a:moveTo>
                      <a:pt x="25194" y="1"/>
                    </a:moveTo>
                    <a:cubicBezTo>
                      <a:pt x="24877" y="159"/>
                      <a:pt x="24481" y="317"/>
                      <a:pt x="24085" y="397"/>
                    </a:cubicBezTo>
                    <a:cubicBezTo>
                      <a:pt x="23134" y="634"/>
                      <a:pt x="22104" y="793"/>
                      <a:pt x="21154" y="872"/>
                    </a:cubicBezTo>
                    <a:cubicBezTo>
                      <a:pt x="20837" y="912"/>
                      <a:pt x="20520" y="912"/>
                      <a:pt x="20193" y="912"/>
                    </a:cubicBezTo>
                    <a:cubicBezTo>
                      <a:pt x="19866" y="912"/>
                      <a:pt x="19530" y="912"/>
                      <a:pt x="19173" y="951"/>
                    </a:cubicBezTo>
                    <a:lnTo>
                      <a:pt x="16955" y="1110"/>
                    </a:lnTo>
                    <a:lnTo>
                      <a:pt x="14657" y="1347"/>
                    </a:lnTo>
                    <a:lnTo>
                      <a:pt x="12281" y="1664"/>
                    </a:lnTo>
                    <a:cubicBezTo>
                      <a:pt x="11488" y="1823"/>
                      <a:pt x="10617" y="1902"/>
                      <a:pt x="9825" y="2060"/>
                    </a:cubicBezTo>
                    <a:lnTo>
                      <a:pt x="7527" y="2457"/>
                    </a:lnTo>
                    <a:cubicBezTo>
                      <a:pt x="6814" y="2536"/>
                      <a:pt x="6101" y="2694"/>
                      <a:pt x="5388" y="2853"/>
                    </a:cubicBezTo>
                    <a:lnTo>
                      <a:pt x="3407" y="3328"/>
                    </a:lnTo>
                    <a:lnTo>
                      <a:pt x="1665" y="3724"/>
                    </a:lnTo>
                    <a:lnTo>
                      <a:pt x="1" y="5705"/>
                    </a:lnTo>
                    <a:lnTo>
                      <a:pt x="238" y="6418"/>
                    </a:lnTo>
                    <a:cubicBezTo>
                      <a:pt x="238" y="6418"/>
                      <a:pt x="635" y="6259"/>
                      <a:pt x="1268" y="5942"/>
                    </a:cubicBezTo>
                    <a:cubicBezTo>
                      <a:pt x="1902" y="5626"/>
                      <a:pt x="2774" y="5229"/>
                      <a:pt x="3883" y="4913"/>
                    </a:cubicBezTo>
                    <a:cubicBezTo>
                      <a:pt x="5071" y="4516"/>
                      <a:pt x="6418" y="4041"/>
                      <a:pt x="7844" y="3724"/>
                    </a:cubicBezTo>
                    <a:lnTo>
                      <a:pt x="10142" y="3170"/>
                    </a:lnTo>
                    <a:cubicBezTo>
                      <a:pt x="10855" y="2932"/>
                      <a:pt x="11647" y="2853"/>
                      <a:pt x="12439" y="2694"/>
                    </a:cubicBezTo>
                    <a:lnTo>
                      <a:pt x="14816" y="2298"/>
                    </a:lnTo>
                    <a:lnTo>
                      <a:pt x="17113" y="1981"/>
                    </a:lnTo>
                    <a:lnTo>
                      <a:pt x="19252" y="1744"/>
                    </a:lnTo>
                    <a:cubicBezTo>
                      <a:pt x="19965" y="1664"/>
                      <a:pt x="20599" y="1664"/>
                      <a:pt x="21233" y="1664"/>
                    </a:cubicBezTo>
                    <a:cubicBezTo>
                      <a:pt x="22184" y="1664"/>
                      <a:pt x="23214" y="1744"/>
                      <a:pt x="24164" y="1902"/>
                    </a:cubicBezTo>
                    <a:cubicBezTo>
                      <a:pt x="24481" y="1981"/>
                      <a:pt x="24877" y="2060"/>
                      <a:pt x="25194" y="2219"/>
                    </a:cubicBezTo>
                    <a:lnTo>
                      <a:pt x="251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39"/>
              <p:cNvSpPr/>
              <p:nvPr/>
            </p:nvSpPr>
            <p:spPr>
              <a:xfrm>
                <a:off x="3498025" y="4533998"/>
                <a:ext cx="223850" cy="130850"/>
              </a:xfrm>
              <a:custGeom>
                <a:rect b="b" l="l" r="r" t="t"/>
                <a:pathLst>
                  <a:path extrusionOk="0" h="5234" w="8954">
                    <a:moveTo>
                      <a:pt x="5382" y="1"/>
                    </a:moveTo>
                    <a:cubicBezTo>
                      <a:pt x="3834" y="1"/>
                      <a:pt x="80" y="1010"/>
                      <a:pt x="80" y="2461"/>
                    </a:cubicBezTo>
                    <a:cubicBezTo>
                      <a:pt x="1" y="3887"/>
                      <a:pt x="3962" y="5234"/>
                      <a:pt x="5388" y="5234"/>
                    </a:cubicBezTo>
                    <a:cubicBezTo>
                      <a:pt x="8715" y="5234"/>
                      <a:pt x="8953" y="243"/>
                      <a:pt x="5546" y="5"/>
                    </a:cubicBezTo>
                    <a:cubicBezTo>
                      <a:pt x="5495" y="2"/>
                      <a:pt x="5440" y="1"/>
                      <a:pt x="53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70" name="Google Shape;4070;p39"/>
          <p:cNvGrpSpPr/>
          <p:nvPr/>
        </p:nvGrpSpPr>
        <p:grpSpPr>
          <a:xfrm>
            <a:off x="-2290832" y="-994799"/>
            <a:ext cx="3241604" cy="4450427"/>
            <a:chOff x="-2161157" y="-968874"/>
            <a:chExt cx="3241604" cy="4450427"/>
          </a:xfrm>
        </p:grpSpPr>
        <p:grpSp>
          <p:nvGrpSpPr>
            <p:cNvPr id="4071" name="Google Shape;4071;p39"/>
            <p:cNvGrpSpPr/>
            <p:nvPr/>
          </p:nvGrpSpPr>
          <p:grpSpPr>
            <a:xfrm rot="5400000">
              <a:off x="-1366114" y="-917727"/>
              <a:ext cx="2250070" cy="2147776"/>
              <a:chOff x="1049700" y="147150"/>
              <a:chExt cx="5509475" cy="5259000"/>
            </a:xfrm>
          </p:grpSpPr>
          <p:sp>
            <p:nvSpPr>
              <p:cNvPr id="4072" name="Google Shape;4072;p39"/>
              <p:cNvSpPr/>
              <p:nvPr/>
            </p:nvSpPr>
            <p:spPr>
              <a:xfrm>
                <a:off x="1349875" y="488850"/>
                <a:ext cx="5209300" cy="4917300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39"/>
              <p:cNvSpPr/>
              <p:nvPr/>
            </p:nvSpPr>
            <p:spPr>
              <a:xfrm>
                <a:off x="2021575" y="977000"/>
                <a:ext cx="4164825" cy="416927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39"/>
              <p:cNvSpPr/>
              <p:nvPr/>
            </p:nvSpPr>
            <p:spPr>
              <a:xfrm>
                <a:off x="1049700" y="147150"/>
                <a:ext cx="5085675" cy="3532450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75" name="Google Shape;4075;p39"/>
            <p:cNvGrpSpPr/>
            <p:nvPr/>
          </p:nvGrpSpPr>
          <p:grpSpPr>
            <a:xfrm rot="2700000">
              <a:off x="-1665139" y="693376"/>
              <a:ext cx="2249570" cy="2334751"/>
              <a:chOff x="1296625" y="218400"/>
              <a:chExt cx="5051400" cy="5242675"/>
            </a:xfrm>
          </p:grpSpPr>
          <p:sp>
            <p:nvSpPr>
              <p:cNvPr id="4076" name="Google Shape;4076;p39"/>
              <p:cNvSpPr/>
              <p:nvPr/>
            </p:nvSpPr>
            <p:spPr>
              <a:xfrm>
                <a:off x="1318825" y="385700"/>
                <a:ext cx="5029200" cy="5075375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39"/>
              <p:cNvSpPr/>
              <p:nvPr/>
            </p:nvSpPr>
            <p:spPr>
              <a:xfrm>
                <a:off x="2704300" y="270150"/>
                <a:ext cx="3424325" cy="4913375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39"/>
              <p:cNvSpPr/>
              <p:nvPr/>
            </p:nvSpPr>
            <p:spPr>
              <a:xfrm>
                <a:off x="1296625" y="218400"/>
                <a:ext cx="4043100" cy="4018450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79" name="Google Shape;4079;p39"/>
          <p:cNvGrpSpPr/>
          <p:nvPr/>
        </p:nvGrpSpPr>
        <p:grpSpPr>
          <a:xfrm rot="-5400000">
            <a:off x="7680931" y="-633288"/>
            <a:ext cx="1499679" cy="2147741"/>
            <a:chOff x="4643500" y="2144275"/>
            <a:chExt cx="2026046" cy="2901568"/>
          </a:xfrm>
        </p:grpSpPr>
        <p:sp>
          <p:nvSpPr>
            <p:cNvPr id="4080" name="Google Shape;4080;p39"/>
            <p:cNvSpPr/>
            <p:nvPr/>
          </p:nvSpPr>
          <p:spPr>
            <a:xfrm>
              <a:off x="4643500" y="2800819"/>
              <a:ext cx="2026046" cy="2185665"/>
            </a:xfrm>
            <a:custGeom>
              <a:rect b="b" l="l" r="r" t="t"/>
              <a:pathLst>
                <a:path extrusionOk="0" h="157497" w="145995">
                  <a:moveTo>
                    <a:pt x="75246" y="75246"/>
                  </a:moveTo>
                  <a:lnTo>
                    <a:pt x="77764" y="75666"/>
                  </a:lnTo>
                  <a:lnTo>
                    <a:pt x="78124" y="81542"/>
                  </a:lnTo>
                  <a:lnTo>
                    <a:pt x="75246" y="75246"/>
                  </a:lnTo>
                  <a:close/>
                  <a:moveTo>
                    <a:pt x="112239" y="102946"/>
                  </a:moveTo>
                  <a:lnTo>
                    <a:pt x="112959" y="103366"/>
                  </a:lnTo>
                  <a:lnTo>
                    <a:pt x="112959" y="104865"/>
                  </a:lnTo>
                  <a:lnTo>
                    <a:pt x="112239" y="102946"/>
                  </a:lnTo>
                  <a:close/>
                  <a:moveTo>
                    <a:pt x="19546" y="0"/>
                  </a:moveTo>
                  <a:lnTo>
                    <a:pt x="19546" y="0"/>
                  </a:lnTo>
                  <a:cubicBezTo>
                    <a:pt x="22724" y="10613"/>
                    <a:pt x="29019" y="22364"/>
                    <a:pt x="37353" y="34116"/>
                  </a:cubicBezTo>
                  <a:lnTo>
                    <a:pt x="56060" y="37833"/>
                  </a:lnTo>
                  <a:lnTo>
                    <a:pt x="41910" y="40231"/>
                  </a:lnTo>
                  <a:cubicBezTo>
                    <a:pt x="45627" y="45088"/>
                    <a:pt x="49644" y="49884"/>
                    <a:pt x="53901" y="54621"/>
                  </a:cubicBezTo>
                  <a:lnTo>
                    <a:pt x="77284" y="58638"/>
                  </a:lnTo>
                  <a:lnTo>
                    <a:pt x="67152" y="60677"/>
                  </a:lnTo>
                  <a:cubicBezTo>
                    <a:pt x="48925" y="52316"/>
                    <a:pt x="29559" y="48256"/>
                    <a:pt x="11653" y="48256"/>
                  </a:cubicBezTo>
                  <a:cubicBezTo>
                    <a:pt x="10298" y="48256"/>
                    <a:pt x="8952" y="48279"/>
                    <a:pt x="7615" y="48326"/>
                  </a:cubicBezTo>
                  <a:cubicBezTo>
                    <a:pt x="13071" y="59597"/>
                    <a:pt x="22124" y="71469"/>
                    <a:pt x="33396" y="83041"/>
                  </a:cubicBezTo>
                  <a:lnTo>
                    <a:pt x="54861" y="83940"/>
                  </a:lnTo>
                  <a:lnTo>
                    <a:pt x="39572" y="89096"/>
                  </a:lnTo>
                  <a:cubicBezTo>
                    <a:pt x="44488" y="93833"/>
                    <a:pt x="49824" y="98450"/>
                    <a:pt x="55400" y="102946"/>
                  </a:cubicBezTo>
                  <a:lnTo>
                    <a:pt x="82141" y="103246"/>
                  </a:lnTo>
                  <a:lnTo>
                    <a:pt x="64334" y="109901"/>
                  </a:lnTo>
                  <a:lnTo>
                    <a:pt x="65053" y="110501"/>
                  </a:lnTo>
                  <a:cubicBezTo>
                    <a:pt x="64394" y="110441"/>
                    <a:pt x="63734" y="110321"/>
                    <a:pt x="63075" y="110261"/>
                  </a:cubicBezTo>
                  <a:lnTo>
                    <a:pt x="63075" y="110261"/>
                  </a:lnTo>
                  <a:lnTo>
                    <a:pt x="69730" y="122852"/>
                  </a:lnTo>
                  <a:lnTo>
                    <a:pt x="54861" y="109842"/>
                  </a:lnTo>
                  <a:cubicBezTo>
                    <a:pt x="53984" y="109823"/>
                    <a:pt x="53108" y="109814"/>
                    <a:pt x="52234" y="109814"/>
                  </a:cubicBezTo>
                  <a:cubicBezTo>
                    <a:pt x="33271" y="109814"/>
                    <a:pt x="15074" y="114137"/>
                    <a:pt x="0" y="121473"/>
                  </a:cubicBezTo>
                  <a:cubicBezTo>
                    <a:pt x="8574" y="128728"/>
                    <a:pt x="20265" y="135083"/>
                    <a:pt x="33756" y="140420"/>
                  </a:cubicBezTo>
                  <a:lnTo>
                    <a:pt x="51623" y="133345"/>
                  </a:lnTo>
                  <a:lnTo>
                    <a:pt x="41010" y="143118"/>
                  </a:lnTo>
                  <a:cubicBezTo>
                    <a:pt x="46766" y="145216"/>
                    <a:pt x="52822" y="147015"/>
                    <a:pt x="58998" y="148694"/>
                  </a:cubicBezTo>
                  <a:lnTo>
                    <a:pt x="80942" y="139161"/>
                  </a:lnTo>
                  <a:lnTo>
                    <a:pt x="68830" y="151092"/>
                  </a:lnTo>
                  <a:cubicBezTo>
                    <a:pt x="75006" y="152471"/>
                    <a:pt x="81301" y="153670"/>
                    <a:pt x="87657" y="154570"/>
                  </a:cubicBezTo>
                  <a:lnTo>
                    <a:pt x="99708" y="149353"/>
                  </a:lnTo>
                  <a:lnTo>
                    <a:pt x="99708" y="149353"/>
                  </a:lnTo>
                  <a:lnTo>
                    <a:pt x="93533" y="155409"/>
                  </a:lnTo>
                  <a:cubicBezTo>
                    <a:pt x="104142" y="156766"/>
                    <a:pt x="114731" y="157497"/>
                    <a:pt x="124867" y="157497"/>
                  </a:cubicBezTo>
                  <a:cubicBezTo>
                    <a:pt x="132202" y="157497"/>
                    <a:pt x="139299" y="157114"/>
                    <a:pt x="145995" y="156308"/>
                  </a:cubicBezTo>
                  <a:cubicBezTo>
                    <a:pt x="144136" y="153910"/>
                    <a:pt x="142218" y="151572"/>
                    <a:pt x="140299" y="149353"/>
                  </a:cubicBezTo>
                  <a:cubicBezTo>
                    <a:pt x="136762" y="134244"/>
                    <a:pt x="130526" y="119914"/>
                    <a:pt x="122012" y="106964"/>
                  </a:cubicBezTo>
                  <a:cubicBezTo>
                    <a:pt x="120633" y="88797"/>
                    <a:pt x="115057" y="71289"/>
                    <a:pt x="105644" y="55700"/>
                  </a:cubicBezTo>
                  <a:lnTo>
                    <a:pt x="104205" y="64394"/>
                  </a:lnTo>
                  <a:lnTo>
                    <a:pt x="101027" y="48805"/>
                  </a:lnTo>
                  <a:cubicBezTo>
                    <a:pt x="94552" y="39812"/>
                    <a:pt x="86877" y="31777"/>
                    <a:pt x="78184" y="24942"/>
                  </a:cubicBezTo>
                  <a:lnTo>
                    <a:pt x="76805" y="39032"/>
                  </a:lnTo>
                  <a:lnTo>
                    <a:pt x="71588" y="20086"/>
                  </a:lnTo>
                  <a:cubicBezTo>
                    <a:pt x="55220" y="8934"/>
                    <a:pt x="36814" y="2159"/>
                    <a:pt x="19546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39"/>
            <p:cNvSpPr/>
            <p:nvPr/>
          </p:nvSpPr>
          <p:spPr>
            <a:xfrm>
              <a:off x="5597940" y="2144275"/>
              <a:ext cx="838714" cy="1771449"/>
            </a:xfrm>
            <a:custGeom>
              <a:rect b="b" l="l" r="r" t="t"/>
              <a:pathLst>
                <a:path extrusionOk="0" h="127649" w="60437">
                  <a:moveTo>
                    <a:pt x="38912" y="34355"/>
                  </a:moveTo>
                  <a:lnTo>
                    <a:pt x="37414" y="52582"/>
                  </a:lnTo>
                  <a:lnTo>
                    <a:pt x="43109" y="40711"/>
                  </a:lnTo>
                  <a:cubicBezTo>
                    <a:pt x="48506" y="49465"/>
                    <a:pt x="52643" y="58938"/>
                    <a:pt x="55401" y="68891"/>
                  </a:cubicBezTo>
                  <a:lnTo>
                    <a:pt x="53122" y="83460"/>
                  </a:lnTo>
                  <a:lnTo>
                    <a:pt x="57139" y="76445"/>
                  </a:lnTo>
                  <a:cubicBezTo>
                    <a:pt x="60437" y="93473"/>
                    <a:pt x="59538" y="111041"/>
                    <a:pt x="54561" y="127649"/>
                  </a:cubicBezTo>
                  <a:lnTo>
                    <a:pt x="36035" y="71049"/>
                  </a:lnTo>
                  <a:lnTo>
                    <a:pt x="1" y="0"/>
                  </a:lnTo>
                  <a:cubicBezTo>
                    <a:pt x="14450" y="7435"/>
                    <a:pt x="28240" y="19306"/>
                    <a:pt x="38912" y="3435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39"/>
            <p:cNvSpPr/>
            <p:nvPr/>
          </p:nvSpPr>
          <p:spPr>
            <a:xfrm>
              <a:off x="5588780" y="2144275"/>
              <a:ext cx="766343" cy="1770616"/>
            </a:xfrm>
            <a:custGeom>
              <a:rect b="b" l="l" r="r" t="t"/>
              <a:pathLst>
                <a:path extrusionOk="0" h="127589" w="55222">
                  <a:moveTo>
                    <a:pt x="34836" y="89396"/>
                  </a:moveTo>
                  <a:lnTo>
                    <a:pt x="24343" y="83340"/>
                  </a:lnTo>
                  <a:cubicBezTo>
                    <a:pt x="21585" y="78064"/>
                    <a:pt x="19007" y="72788"/>
                    <a:pt x="16609" y="67392"/>
                  </a:cubicBezTo>
                  <a:lnTo>
                    <a:pt x="32138" y="69850"/>
                  </a:lnTo>
                  <a:lnTo>
                    <a:pt x="12952" y="58818"/>
                  </a:lnTo>
                  <a:cubicBezTo>
                    <a:pt x="10793" y="53302"/>
                    <a:pt x="8815" y="47786"/>
                    <a:pt x="7136" y="42390"/>
                  </a:cubicBezTo>
                  <a:lnTo>
                    <a:pt x="20326" y="44848"/>
                  </a:lnTo>
                  <a:lnTo>
                    <a:pt x="5157" y="35495"/>
                  </a:lnTo>
                  <a:cubicBezTo>
                    <a:pt x="1740" y="22544"/>
                    <a:pt x="1" y="10313"/>
                    <a:pt x="661" y="0"/>
                  </a:cubicBezTo>
                  <a:cubicBezTo>
                    <a:pt x="46348" y="55820"/>
                    <a:pt x="55221" y="127589"/>
                    <a:pt x="55221" y="127589"/>
                  </a:cubicBezTo>
                  <a:cubicBezTo>
                    <a:pt x="45029" y="116856"/>
                    <a:pt x="35316" y="103066"/>
                    <a:pt x="26982" y="8813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39"/>
            <p:cNvSpPr/>
            <p:nvPr/>
          </p:nvSpPr>
          <p:spPr>
            <a:xfrm>
              <a:off x="5129450" y="2713439"/>
              <a:ext cx="1281379" cy="1632507"/>
            </a:xfrm>
            <a:custGeom>
              <a:rect b="b" l="l" r="r" t="t"/>
              <a:pathLst>
                <a:path extrusionOk="0" h="117637" w="92335">
                  <a:moveTo>
                    <a:pt x="49825" y="25003"/>
                  </a:moveTo>
                  <a:lnTo>
                    <a:pt x="53302" y="44369"/>
                  </a:lnTo>
                  <a:lnTo>
                    <a:pt x="55941" y="30459"/>
                  </a:lnTo>
                  <a:cubicBezTo>
                    <a:pt x="63975" y="38073"/>
                    <a:pt x="70870" y="46827"/>
                    <a:pt x="76446" y="56360"/>
                  </a:cubicBezTo>
                  <a:lnTo>
                    <a:pt x="78065" y="72189"/>
                  </a:lnTo>
                  <a:lnTo>
                    <a:pt x="80343" y="63735"/>
                  </a:lnTo>
                  <a:cubicBezTo>
                    <a:pt x="88377" y="80523"/>
                    <a:pt x="92334" y="98990"/>
                    <a:pt x="91735" y="117636"/>
                  </a:cubicBezTo>
                  <a:lnTo>
                    <a:pt x="56960" y="63915"/>
                  </a:lnTo>
                  <a:lnTo>
                    <a:pt x="1" y="1"/>
                  </a:lnTo>
                  <a:cubicBezTo>
                    <a:pt x="16969" y="3778"/>
                    <a:pt x="34596" y="12292"/>
                    <a:pt x="49825" y="2500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39"/>
            <p:cNvSpPr/>
            <p:nvPr/>
          </p:nvSpPr>
          <p:spPr>
            <a:xfrm>
              <a:off x="5129450" y="2713439"/>
              <a:ext cx="1273052" cy="1632507"/>
            </a:xfrm>
            <a:custGeom>
              <a:rect b="b" l="l" r="r" t="t"/>
              <a:pathLst>
                <a:path extrusionOk="0" h="117637" w="91735">
                  <a:moveTo>
                    <a:pt x="60078" y="83521"/>
                  </a:moveTo>
                  <a:lnTo>
                    <a:pt x="47487" y="80103"/>
                  </a:lnTo>
                  <a:cubicBezTo>
                    <a:pt x="43170" y="75427"/>
                    <a:pt x="39033" y="70630"/>
                    <a:pt x="35076" y="65654"/>
                  </a:cubicBezTo>
                  <a:lnTo>
                    <a:pt x="51863" y="63975"/>
                  </a:lnTo>
                  <a:lnTo>
                    <a:pt x="28960" y="57739"/>
                  </a:lnTo>
                  <a:cubicBezTo>
                    <a:pt x="25123" y="52643"/>
                    <a:pt x="21585" y="47427"/>
                    <a:pt x="18348" y="42270"/>
                  </a:cubicBezTo>
                  <a:lnTo>
                    <a:pt x="32677" y="41251"/>
                  </a:lnTo>
                  <a:lnTo>
                    <a:pt x="14450" y="35675"/>
                  </a:lnTo>
                  <a:cubicBezTo>
                    <a:pt x="7316" y="23144"/>
                    <a:pt x="2159" y="10913"/>
                    <a:pt x="1" y="1"/>
                  </a:cubicBezTo>
                  <a:cubicBezTo>
                    <a:pt x="62776" y="45448"/>
                    <a:pt x="91735" y="117636"/>
                    <a:pt x="91735" y="117636"/>
                  </a:cubicBezTo>
                  <a:cubicBezTo>
                    <a:pt x="78185" y="109242"/>
                    <a:pt x="64334" y="97551"/>
                    <a:pt x="51564" y="8436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39"/>
            <p:cNvSpPr/>
            <p:nvPr/>
          </p:nvSpPr>
          <p:spPr>
            <a:xfrm>
              <a:off x="5407385" y="3110368"/>
              <a:ext cx="630705" cy="874505"/>
            </a:xfrm>
            <a:custGeom>
              <a:rect b="b" l="l" r="r" t="t"/>
              <a:pathLst>
                <a:path extrusionOk="0" h="63016" w="45448">
                  <a:moveTo>
                    <a:pt x="780" y="0"/>
                  </a:moveTo>
                  <a:lnTo>
                    <a:pt x="0" y="1079"/>
                  </a:lnTo>
                  <a:cubicBezTo>
                    <a:pt x="240" y="1139"/>
                    <a:pt x="540" y="1259"/>
                    <a:pt x="780" y="1439"/>
                  </a:cubicBezTo>
                  <a:cubicBezTo>
                    <a:pt x="1499" y="1859"/>
                    <a:pt x="2159" y="2339"/>
                    <a:pt x="2758" y="2878"/>
                  </a:cubicBezTo>
                  <a:lnTo>
                    <a:pt x="5696" y="5276"/>
                  </a:lnTo>
                  <a:cubicBezTo>
                    <a:pt x="6776" y="6296"/>
                    <a:pt x="7915" y="7495"/>
                    <a:pt x="9234" y="8754"/>
                  </a:cubicBezTo>
                  <a:cubicBezTo>
                    <a:pt x="10493" y="10013"/>
                    <a:pt x="11812" y="11452"/>
                    <a:pt x="13191" y="13011"/>
                  </a:cubicBezTo>
                  <a:cubicBezTo>
                    <a:pt x="13910" y="13730"/>
                    <a:pt x="14630" y="14510"/>
                    <a:pt x="15349" y="15349"/>
                  </a:cubicBezTo>
                  <a:lnTo>
                    <a:pt x="17448" y="17927"/>
                  </a:lnTo>
                  <a:cubicBezTo>
                    <a:pt x="18167" y="18767"/>
                    <a:pt x="18947" y="19606"/>
                    <a:pt x="19666" y="20565"/>
                  </a:cubicBezTo>
                  <a:lnTo>
                    <a:pt x="21765" y="23323"/>
                  </a:lnTo>
                  <a:cubicBezTo>
                    <a:pt x="23264" y="25182"/>
                    <a:pt x="24583" y="27161"/>
                    <a:pt x="25962" y="29139"/>
                  </a:cubicBezTo>
                  <a:lnTo>
                    <a:pt x="26981" y="30638"/>
                  </a:lnTo>
                  <a:lnTo>
                    <a:pt x="27940" y="32137"/>
                  </a:lnTo>
                  <a:cubicBezTo>
                    <a:pt x="28600" y="33156"/>
                    <a:pt x="29259" y="34176"/>
                    <a:pt x="29919" y="35135"/>
                  </a:cubicBezTo>
                  <a:cubicBezTo>
                    <a:pt x="31118" y="37174"/>
                    <a:pt x="32317" y="39152"/>
                    <a:pt x="33456" y="41131"/>
                  </a:cubicBezTo>
                  <a:cubicBezTo>
                    <a:pt x="34595" y="43109"/>
                    <a:pt x="35675" y="45028"/>
                    <a:pt x="36574" y="46887"/>
                  </a:cubicBezTo>
                  <a:lnTo>
                    <a:pt x="37953" y="49525"/>
                  </a:lnTo>
                  <a:cubicBezTo>
                    <a:pt x="38373" y="50424"/>
                    <a:pt x="38792" y="51263"/>
                    <a:pt x="39212" y="52043"/>
                  </a:cubicBezTo>
                  <a:cubicBezTo>
                    <a:pt x="39992" y="53662"/>
                    <a:pt x="40711" y="55161"/>
                    <a:pt x="41311" y="56540"/>
                  </a:cubicBezTo>
                  <a:cubicBezTo>
                    <a:pt x="41910" y="57859"/>
                    <a:pt x="42450" y="58998"/>
                    <a:pt x="42810" y="59957"/>
                  </a:cubicBezTo>
                  <a:cubicBezTo>
                    <a:pt x="43169" y="60977"/>
                    <a:pt x="43589" y="61696"/>
                    <a:pt x="43709" y="62236"/>
                  </a:cubicBezTo>
                  <a:lnTo>
                    <a:pt x="44069" y="63015"/>
                  </a:lnTo>
                  <a:lnTo>
                    <a:pt x="45448" y="62475"/>
                  </a:lnTo>
                  <a:cubicBezTo>
                    <a:pt x="45448" y="62475"/>
                    <a:pt x="45328" y="62176"/>
                    <a:pt x="45148" y="61636"/>
                  </a:cubicBezTo>
                  <a:cubicBezTo>
                    <a:pt x="44968" y="61096"/>
                    <a:pt x="44608" y="60317"/>
                    <a:pt x="44249" y="59358"/>
                  </a:cubicBezTo>
                  <a:cubicBezTo>
                    <a:pt x="43829" y="58398"/>
                    <a:pt x="43289" y="57199"/>
                    <a:pt x="42750" y="55820"/>
                  </a:cubicBezTo>
                  <a:cubicBezTo>
                    <a:pt x="42150" y="54441"/>
                    <a:pt x="41491" y="52942"/>
                    <a:pt x="40651" y="51323"/>
                  </a:cubicBezTo>
                  <a:cubicBezTo>
                    <a:pt x="40291" y="50484"/>
                    <a:pt x="39872" y="49645"/>
                    <a:pt x="39452" y="48745"/>
                  </a:cubicBezTo>
                  <a:lnTo>
                    <a:pt x="38013" y="46047"/>
                  </a:lnTo>
                  <a:cubicBezTo>
                    <a:pt x="37114" y="44189"/>
                    <a:pt x="36034" y="42330"/>
                    <a:pt x="34895" y="40291"/>
                  </a:cubicBezTo>
                  <a:cubicBezTo>
                    <a:pt x="33816" y="38253"/>
                    <a:pt x="32557" y="36274"/>
                    <a:pt x="31358" y="34296"/>
                  </a:cubicBezTo>
                  <a:lnTo>
                    <a:pt x="29379" y="31298"/>
                  </a:lnTo>
                  <a:lnTo>
                    <a:pt x="28360" y="29799"/>
                  </a:lnTo>
                  <a:lnTo>
                    <a:pt x="27341" y="28300"/>
                  </a:lnTo>
                  <a:cubicBezTo>
                    <a:pt x="25902" y="26321"/>
                    <a:pt x="24583" y="24283"/>
                    <a:pt x="23084" y="22424"/>
                  </a:cubicBezTo>
                  <a:lnTo>
                    <a:pt x="20865" y="19606"/>
                  </a:lnTo>
                  <a:cubicBezTo>
                    <a:pt x="20146" y="18707"/>
                    <a:pt x="19366" y="17867"/>
                    <a:pt x="18647" y="16968"/>
                  </a:cubicBezTo>
                  <a:lnTo>
                    <a:pt x="16369" y="14450"/>
                  </a:lnTo>
                  <a:cubicBezTo>
                    <a:pt x="15649" y="13670"/>
                    <a:pt x="14870" y="12891"/>
                    <a:pt x="14150" y="12171"/>
                  </a:cubicBezTo>
                  <a:cubicBezTo>
                    <a:pt x="12651" y="10673"/>
                    <a:pt x="11332" y="9234"/>
                    <a:pt x="9893" y="8094"/>
                  </a:cubicBezTo>
                  <a:cubicBezTo>
                    <a:pt x="8514" y="6895"/>
                    <a:pt x="7255" y="5756"/>
                    <a:pt x="6176" y="4797"/>
                  </a:cubicBezTo>
                  <a:lnTo>
                    <a:pt x="3178" y="2398"/>
                  </a:lnTo>
                  <a:cubicBezTo>
                    <a:pt x="2519" y="1919"/>
                    <a:pt x="1859" y="1379"/>
                    <a:pt x="1319" y="720"/>
                  </a:cubicBezTo>
                  <a:cubicBezTo>
                    <a:pt x="1140" y="540"/>
                    <a:pt x="960" y="240"/>
                    <a:pt x="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39"/>
            <p:cNvSpPr/>
            <p:nvPr/>
          </p:nvSpPr>
          <p:spPr>
            <a:xfrm>
              <a:off x="5394076" y="3232681"/>
              <a:ext cx="220500" cy="70747"/>
            </a:xfrm>
            <a:custGeom>
              <a:rect b="b" l="l" r="r" t="t"/>
              <a:pathLst>
                <a:path extrusionOk="0" h="5098" w="15889">
                  <a:moveTo>
                    <a:pt x="120" y="1"/>
                  </a:moveTo>
                  <a:lnTo>
                    <a:pt x="0" y="1320"/>
                  </a:lnTo>
                  <a:cubicBezTo>
                    <a:pt x="240" y="1260"/>
                    <a:pt x="480" y="1260"/>
                    <a:pt x="720" y="1200"/>
                  </a:cubicBezTo>
                  <a:cubicBezTo>
                    <a:pt x="1019" y="1170"/>
                    <a:pt x="1319" y="1155"/>
                    <a:pt x="1619" y="1155"/>
                  </a:cubicBezTo>
                  <a:cubicBezTo>
                    <a:pt x="1919" y="1155"/>
                    <a:pt x="2218" y="1170"/>
                    <a:pt x="2518" y="1200"/>
                  </a:cubicBezTo>
                  <a:cubicBezTo>
                    <a:pt x="2878" y="1200"/>
                    <a:pt x="3238" y="1260"/>
                    <a:pt x="3717" y="1380"/>
                  </a:cubicBezTo>
                  <a:lnTo>
                    <a:pt x="5036" y="1620"/>
                  </a:lnTo>
                  <a:lnTo>
                    <a:pt x="6415" y="1860"/>
                  </a:lnTo>
                  <a:lnTo>
                    <a:pt x="7854" y="2219"/>
                  </a:lnTo>
                  <a:cubicBezTo>
                    <a:pt x="8334" y="2339"/>
                    <a:pt x="8814" y="2459"/>
                    <a:pt x="9293" y="2639"/>
                  </a:cubicBezTo>
                  <a:lnTo>
                    <a:pt x="10672" y="3059"/>
                  </a:lnTo>
                  <a:cubicBezTo>
                    <a:pt x="11512" y="3358"/>
                    <a:pt x="12351" y="3718"/>
                    <a:pt x="13011" y="4018"/>
                  </a:cubicBezTo>
                  <a:cubicBezTo>
                    <a:pt x="13670" y="4258"/>
                    <a:pt x="14270" y="4558"/>
                    <a:pt x="14630" y="4737"/>
                  </a:cubicBezTo>
                  <a:cubicBezTo>
                    <a:pt x="14989" y="4917"/>
                    <a:pt x="15169" y="5097"/>
                    <a:pt x="15169" y="5097"/>
                  </a:cubicBezTo>
                  <a:lnTo>
                    <a:pt x="15889" y="3898"/>
                  </a:lnTo>
                  <a:lnTo>
                    <a:pt x="15229" y="3658"/>
                  </a:lnTo>
                  <a:cubicBezTo>
                    <a:pt x="14749" y="3478"/>
                    <a:pt x="14150" y="3299"/>
                    <a:pt x="13430" y="3059"/>
                  </a:cubicBezTo>
                  <a:lnTo>
                    <a:pt x="12291" y="2699"/>
                  </a:lnTo>
                  <a:cubicBezTo>
                    <a:pt x="11872" y="2579"/>
                    <a:pt x="11452" y="2399"/>
                    <a:pt x="10972" y="2339"/>
                  </a:cubicBezTo>
                  <a:lnTo>
                    <a:pt x="9533" y="1919"/>
                  </a:lnTo>
                  <a:cubicBezTo>
                    <a:pt x="9054" y="1800"/>
                    <a:pt x="8574" y="1740"/>
                    <a:pt x="8034" y="1620"/>
                  </a:cubicBezTo>
                  <a:lnTo>
                    <a:pt x="6535" y="1320"/>
                  </a:lnTo>
                  <a:lnTo>
                    <a:pt x="5096" y="1080"/>
                  </a:lnTo>
                  <a:lnTo>
                    <a:pt x="3777" y="840"/>
                  </a:lnTo>
                  <a:cubicBezTo>
                    <a:pt x="3358" y="780"/>
                    <a:pt x="2938" y="720"/>
                    <a:pt x="2578" y="660"/>
                  </a:cubicBezTo>
                  <a:cubicBezTo>
                    <a:pt x="1979" y="600"/>
                    <a:pt x="1379" y="481"/>
                    <a:pt x="780" y="301"/>
                  </a:cubicBezTo>
                  <a:cubicBezTo>
                    <a:pt x="540" y="181"/>
                    <a:pt x="360" y="12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39"/>
            <p:cNvSpPr/>
            <p:nvPr/>
          </p:nvSpPr>
          <p:spPr>
            <a:xfrm>
              <a:off x="5332496" y="3219371"/>
              <a:ext cx="76562" cy="44949"/>
            </a:xfrm>
            <a:custGeom>
              <a:rect b="b" l="l" r="r" t="t"/>
              <a:pathLst>
                <a:path extrusionOk="0" h="3239" w="5517">
                  <a:moveTo>
                    <a:pt x="2219" y="1"/>
                  </a:moveTo>
                  <a:cubicBezTo>
                    <a:pt x="120" y="1"/>
                    <a:pt x="0" y="3058"/>
                    <a:pt x="2099" y="3238"/>
                  </a:cubicBezTo>
                  <a:cubicBezTo>
                    <a:pt x="2938" y="3238"/>
                    <a:pt x="5456" y="2639"/>
                    <a:pt x="5516" y="1739"/>
                  </a:cubicBezTo>
                  <a:cubicBezTo>
                    <a:pt x="5516" y="840"/>
                    <a:pt x="3118" y="1"/>
                    <a:pt x="22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39"/>
            <p:cNvSpPr/>
            <p:nvPr/>
          </p:nvSpPr>
          <p:spPr>
            <a:xfrm>
              <a:off x="5349830" y="3076213"/>
              <a:ext cx="80032" cy="51263"/>
            </a:xfrm>
            <a:custGeom>
              <a:rect b="b" l="l" r="r" t="t"/>
              <a:pathLst>
                <a:path extrusionOk="0" h="3694" w="5767">
                  <a:moveTo>
                    <a:pt x="2348" y="1"/>
                  </a:moveTo>
                  <a:cubicBezTo>
                    <a:pt x="909" y="1"/>
                    <a:pt x="1" y="2150"/>
                    <a:pt x="1569" y="3061"/>
                  </a:cubicBezTo>
                  <a:cubicBezTo>
                    <a:pt x="2064" y="3365"/>
                    <a:pt x="3260" y="3694"/>
                    <a:pt x="4190" y="3694"/>
                  </a:cubicBezTo>
                  <a:cubicBezTo>
                    <a:pt x="4724" y="3694"/>
                    <a:pt x="5171" y="3585"/>
                    <a:pt x="5347" y="3301"/>
                  </a:cubicBezTo>
                  <a:cubicBezTo>
                    <a:pt x="5766" y="2521"/>
                    <a:pt x="3968" y="662"/>
                    <a:pt x="3188" y="243"/>
                  </a:cubicBezTo>
                  <a:cubicBezTo>
                    <a:pt x="2898" y="74"/>
                    <a:pt x="2614" y="1"/>
                    <a:pt x="23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39"/>
            <p:cNvSpPr/>
            <p:nvPr/>
          </p:nvSpPr>
          <p:spPr>
            <a:xfrm>
              <a:off x="5528880" y="3037131"/>
              <a:ext cx="49931" cy="217183"/>
            </a:xfrm>
            <a:custGeom>
              <a:rect b="b" l="l" r="r" t="t"/>
              <a:pathLst>
                <a:path extrusionOk="0" h="15650" w="3598">
                  <a:moveTo>
                    <a:pt x="0" y="1"/>
                  </a:moveTo>
                  <a:cubicBezTo>
                    <a:pt x="120" y="181"/>
                    <a:pt x="180" y="421"/>
                    <a:pt x="240" y="660"/>
                  </a:cubicBezTo>
                  <a:cubicBezTo>
                    <a:pt x="360" y="1260"/>
                    <a:pt x="420" y="1860"/>
                    <a:pt x="480" y="2519"/>
                  </a:cubicBezTo>
                  <a:cubicBezTo>
                    <a:pt x="480" y="2879"/>
                    <a:pt x="420" y="3299"/>
                    <a:pt x="480" y="3718"/>
                  </a:cubicBezTo>
                  <a:cubicBezTo>
                    <a:pt x="480" y="4138"/>
                    <a:pt x="540" y="4558"/>
                    <a:pt x="540" y="5037"/>
                  </a:cubicBezTo>
                  <a:cubicBezTo>
                    <a:pt x="600" y="5517"/>
                    <a:pt x="600" y="5997"/>
                    <a:pt x="660" y="6536"/>
                  </a:cubicBezTo>
                  <a:cubicBezTo>
                    <a:pt x="720" y="7016"/>
                    <a:pt x="780" y="7496"/>
                    <a:pt x="839" y="8035"/>
                  </a:cubicBezTo>
                  <a:cubicBezTo>
                    <a:pt x="899" y="8515"/>
                    <a:pt x="899" y="8995"/>
                    <a:pt x="1019" y="9534"/>
                  </a:cubicBezTo>
                  <a:cubicBezTo>
                    <a:pt x="1079" y="10014"/>
                    <a:pt x="1139" y="10493"/>
                    <a:pt x="1199" y="10973"/>
                  </a:cubicBezTo>
                  <a:cubicBezTo>
                    <a:pt x="1259" y="11393"/>
                    <a:pt x="1379" y="11812"/>
                    <a:pt x="1439" y="12292"/>
                  </a:cubicBezTo>
                  <a:cubicBezTo>
                    <a:pt x="1559" y="12712"/>
                    <a:pt x="1619" y="13072"/>
                    <a:pt x="1679" y="13491"/>
                  </a:cubicBezTo>
                  <a:cubicBezTo>
                    <a:pt x="1799" y="13911"/>
                    <a:pt x="1859" y="14271"/>
                    <a:pt x="1979" y="14571"/>
                  </a:cubicBezTo>
                  <a:lnTo>
                    <a:pt x="3178" y="15650"/>
                  </a:lnTo>
                  <a:lnTo>
                    <a:pt x="3597" y="15470"/>
                  </a:lnTo>
                  <a:cubicBezTo>
                    <a:pt x="3597" y="15470"/>
                    <a:pt x="3478" y="15230"/>
                    <a:pt x="3298" y="14870"/>
                  </a:cubicBezTo>
                  <a:cubicBezTo>
                    <a:pt x="3118" y="14511"/>
                    <a:pt x="2938" y="13911"/>
                    <a:pt x="2698" y="13192"/>
                  </a:cubicBezTo>
                  <a:cubicBezTo>
                    <a:pt x="2458" y="12472"/>
                    <a:pt x="2218" y="11693"/>
                    <a:pt x="2039" y="10733"/>
                  </a:cubicBezTo>
                  <a:cubicBezTo>
                    <a:pt x="1919" y="10314"/>
                    <a:pt x="1799" y="9834"/>
                    <a:pt x="1739" y="9354"/>
                  </a:cubicBezTo>
                  <a:cubicBezTo>
                    <a:pt x="1619" y="8875"/>
                    <a:pt x="1559" y="8455"/>
                    <a:pt x="1439" y="7915"/>
                  </a:cubicBezTo>
                  <a:cubicBezTo>
                    <a:pt x="1379" y="7376"/>
                    <a:pt x="1259" y="6896"/>
                    <a:pt x="1199" y="6416"/>
                  </a:cubicBezTo>
                  <a:cubicBezTo>
                    <a:pt x="1199" y="5937"/>
                    <a:pt x="1139" y="5457"/>
                    <a:pt x="1079" y="4977"/>
                  </a:cubicBezTo>
                  <a:cubicBezTo>
                    <a:pt x="1079" y="4498"/>
                    <a:pt x="959" y="4078"/>
                    <a:pt x="959" y="3658"/>
                  </a:cubicBezTo>
                  <a:lnTo>
                    <a:pt x="959" y="2459"/>
                  </a:lnTo>
                  <a:cubicBezTo>
                    <a:pt x="959" y="1860"/>
                    <a:pt x="1019" y="1260"/>
                    <a:pt x="1139" y="660"/>
                  </a:cubicBezTo>
                  <a:cubicBezTo>
                    <a:pt x="1199" y="421"/>
                    <a:pt x="1259" y="181"/>
                    <a:pt x="1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39"/>
            <p:cNvSpPr/>
            <p:nvPr/>
          </p:nvSpPr>
          <p:spPr>
            <a:xfrm>
              <a:off x="5516507" y="2980187"/>
              <a:ext cx="47489" cy="69457"/>
            </a:xfrm>
            <a:custGeom>
              <a:rect b="b" l="l" r="r" t="t"/>
              <a:pathLst>
                <a:path extrusionOk="0" h="5005" w="3422">
                  <a:moveTo>
                    <a:pt x="1681" y="1"/>
                  </a:moveTo>
                  <a:cubicBezTo>
                    <a:pt x="895" y="1"/>
                    <a:pt x="118" y="498"/>
                    <a:pt x="61" y="1526"/>
                  </a:cubicBezTo>
                  <a:cubicBezTo>
                    <a:pt x="1" y="2425"/>
                    <a:pt x="600" y="4943"/>
                    <a:pt x="1500" y="5003"/>
                  </a:cubicBezTo>
                  <a:cubicBezTo>
                    <a:pt x="1511" y="5004"/>
                    <a:pt x="1522" y="5004"/>
                    <a:pt x="1533" y="5004"/>
                  </a:cubicBezTo>
                  <a:cubicBezTo>
                    <a:pt x="2421" y="5004"/>
                    <a:pt x="3299" y="2654"/>
                    <a:pt x="3358" y="1766"/>
                  </a:cubicBezTo>
                  <a:cubicBezTo>
                    <a:pt x="3421" y="603"/>
                    <a:pt x="2546" y="1"/>
                    <a:pt x="16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39"/>
            <p:cNvSpPr/>
            <p:nvPr/>
          </p:nvSpPr>
          <p:spPr>
            <a:xfrm>
              <a:off x="5637883" y="3127009"/>
              <a:ext cx="23314" cy="222165"/>
            </a:xfrm>
            <a:custGeom>
              <a:rect b="b" l="l" r="r" t="t"/>
              <a:pathLst>
                <a:path extrusionOk="0" h="16009" w="1680">
                  <a:moveTo>
                    <a:pt x="180" y="0"/>
                  </a:moveTo>
                  <a:lnTo>
                    <a:pt x="180" y="0"/>
                  </a:lnTo>
                  <a:cubicBezTo>
                    <a:pt x="240" y="240"/>
                    <a:pt x="300" y="480"/>
                    <a:pt x="300" y="720"/>
                  </a:cubicBezTo>
                  <a:cubicBezTo>
                    <a:pt x="360" y="1319"/>
                    <a:pt x="360" y="1979"/>
                    <a:pt x="300" y="2578"/>
                  </a:cubicBezTo>
                  <a:cubicBezTo>
                    <a:pt x="300" y="2938"/>
                    <a:pt x="180" y="3358"/>
                    <a:pt x="180" y="3778"/>
                  </a:cubicBezTo>
                  <a:cubicBezTo>
                    <a:pt x="120" y="4197"/>
                    <a:pt x="120" y="4677"/>
                    <a:pt x="60" y="5157"/>
                  </a:cubicBezTo>
                  <a:cubicBezTo>
                    <a:pt x="60" y="5576"/>
                    <a:pt x="0" y="6056"/>
                    <a:pt x="0" y="6596"/>
                  </a:cubicBezTo>
                  <a:lnTo>
                    <a:pt x="0" y="8095"/>
                  </a:lnTo>
                  <a:lnTo>
                    <a:pt x="0" y="9593"/>
                  </a:lnTo>
                  <a:lnTo>
                    <a:pt x="0" y="11032"/>
                  </a:lnTo>
                  <a:cubicBezTo>
                    <a:pt x="0" y="11512"/>
                    <a:pt x="0" y="11932"/>
                    <a:pt x="60" y="12411"/>
                  </a:cubicBezTo>
                  <a:cubicBezTo>
                    <a:pt x="60" y="12831"/>
                    <a:pt x="60" y="13191"/>
                    <a:pt x="120" y="13611"/>
                  </a:cubicBezTo>
                  <a:cubicBezTo>
                    <a:pt x="120" y="14030"/>
                    <a:pt x="180" y="14390"/>
                    <a:pt x="180" y="14750"/>
                  </a:cubicBezTo>
                  <a:lnTo>
                    <a:pt x="1200" y="16009"/>
                  </a:lnTo>
                  <a:lnTo>
                    <a:pt x="1679" y="15889"/>
                  </a:lnTo>
                  <a:cubicBezTo>
                    <a:pt x="1679" y="15889"/>
                    <a:pt x="1559" y="15649"/>
                    <a:pt x="1439" y="15289"/>
                  </a:cubicBezTo>
                  <a:cubicBezTo>
                    <a:pt x="1379" y="14870"/>
                    <a:pt x="1200" y="14270"/>
                    <a:pt x="1080" y="13551"/>
                  </a:cubicBezTo>
                  <a:cubicBezTo>
                    <a:pt x="960" y="12831"/>
                    <a:pt x="840" y="11932"/>
                    <a:pt x="780" y="11032"/>
                  </a:cubicBezTo>
                  <a:cubicBezTo>
                    <a:pt x="720" y="10553"/>
                    <a:pt x="720" y="10133"/>
                    <a:pt x="660" y="9593"/>
                  </a:cubicBezTo>
                  <a:cubicBezTo>
                    <a:pt x="600" y="9114"/>
                    <a:pt x="600" y="8634"/>
                    <a:pt x="600" y="8095"/>
                  </a:cubicBezTo>
                  <a:cubicBezTo>
                    <a:pt x="600" y="7615"/>
                    <a:pt x="540" y="7075"/>
                    <a:pt x="600" y="6596"/>
                  </a:cubicBezTo>
                  <a:cubicBezTo>
                    <a:pt x="600" y="6116"/>
                    <a:pt x="600" y="5636"/>
                    <a:pt x="660" y="5157"/>
                  </a:cubicBezTo>
                  <a:cubicBezTo>
                    <a:pt x="660" y="4737"/>
                    <a:pt x="720" y="4257"/>
                    <a:pt x="720" y="3838"/>
                  </a:cubicBezTo>
                  <a:cubicBezTo>
                    <a:pt x="720" y="3418"/>
                    <a:pt x="780" y="3058"/>
                    <a:pt x="840" y="2638"/>
                  </a:cubicBezTo>
                  <a:cubicBezTo>
                    <a:pt x="900" y="2039"/>
                    <a:pt x="1020" y="1439"/>
                    <a:pt x="1200" y="840"/>
                  </a:cubicBezTo>
                  <a:cubicBezTo>
                    <a:pt x="1319" y="600"/>
                    <a:pt x="1379" y="420"/>
                    <a:pt x="1499" y="18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39"/>
            <p:cNvSpPr/>
            <p:nvPr/>
          </p:nvSpPr>
          <p:spPr>
            <a:xfrm>
              <a:off x="5632172" y="3072757"/>
              <a:ext cx="49945" cy="68541"/>
            </a:xfrm>
            <a:custGeom>
              <a:rect b="b" l="l" r="r" t="t"/>
              <a:pathLst>
                <a:path extrusionOk="0" h="4939" w="3599">
                  <a:moveTo>
                    <a:pt x="1736" y="0"/>
                  </a:moveTo>
                  <a:cubicBezTo>
                    <a:pt x="1044" y="0"/>
                    <a:pt x="360" y="408"/>
                    <a:pt x="181" y="1331"/>
                  </a:cubicBezTo>
                  <a:cubicBezTo>
                    <a:pt x="1" y="2171"/>
                    <a:pt x="241" y="4749"/>
                    <a:pt x="1140" y="4929"/>
                  </a:cubicBezTo>
                  <a:cubicBezTo>
                    <a:pt x="1174" y="4935"/>
                    <a:pt x="1208" y="4939"/>
                    <a:pt x="1243" y="4939"/>
                  </a:cubicBezTo>
                  <a:cubicBezTo>
                    <a:pt x="2128" y="4939"/>
                    <a:pt x="3243" y="2796"/>
                    <a:pt x="3358" y="1931"/>
                  </a:cubicBezTo>
                  <a:cubicBezTo>
                    <a:pt x="3598" y="730"/>
                    <a:pt x="2661" y="0"/>
                    <a:pt x="17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39"/>
            <p:cNvSpPr/>
            <p:nvPr/>
          </p:nvSpPr>
          <p:spPr>
            <a:xfrm>
              <a:off x="5729413" y="3233514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1"/>
                  </a:moveTo>
                  <a:lnTo>
                    <a:pt x="1500" y="1"/>
                  </a:lnTo>
                  <a:cubicBezTo>
                    <a:pt x="1560" y="241"/>
                    <a:pt x="1560" y="480"/>
                    <a:pt x="1560" y="720"/>
                  </a:cubicBezTo>
                  <a:cubicBezTo>
                    <a:pt x="1560" y="1320"/>
                    <a:pt x="1440" y="1979"/>
                    <a:pt x="1320" y="2579"/>
                  </a:cubicBezTo>
                  <a:cubicBezTo>
                    <a:pt x="1260" y="2939"/>
                    <a:pt x="1140" y="3298"/>
                    <a:pt x="1080" y="3718"/>
                  </a:cubicBezTo>
                  <a:cubicBezTo>
                    <a:pt x="1020" y="4198"/>
                    <a:pt x="960" y="4618"/>
                    <a:pt x="840" y="5097"/>
                  </a:cubicBezTo>
                  <a:cubicBezTo>
                    <a:pt x="780" y="5517"/>
                    <a:pt x="720" y="5997"/>
                    <a:pt x="600" y="6536"/>
                  </a:cubicBezTo>
                  <a:lnTo>
                    <a:pt x="420" y="8035"/>
                  </a:lnTo>
                  <a:cubicBezTo>
                    <a:pt x="360" y="8515"/>
                    <a:pt x="300" y="8994"/>
                    <a:pt x="241" y="9534"/>
                  </a:cubicBezTo>
                  <a:cubicBezTo>
                    <a:pt x="241" y="10014"/>
                    <a:pt x="181" y="10493"/>
                    <a:pt x="121" y="10973"/>
                  </a:cubicBezTo>
                  <a:cubicBezTo>
                    <a:pt x="61" y="11453"/>
                    <a:pt x="121" y="11872"/>
                    <a:pt x="61" y="12352"/>
                  </a:cubicBezTo>
                  <a:cubicBezTo>
                    <a:pt x="1" y="12772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cubicBezTo>
                    <a:pt x="1380" y="15949"/>
                    <a:pt x="1320" y="15710"/>
                    <a:pt x="1260" y="15290"/>
                  </a:cubicBezTo>
                  <a:cubicBezTo>
                    <a:pt x="1140" y="14870"/>
                    <a:pt x="1140" y="14271"/>
                    <a:pt x="1020" y="13551"/>
                  </a:cubicBezTo>
                  <a:cubicBezTo>
                    <a:pt x="960" y="12772"/>
                    <a:pt x="960" y="11932"/>
                    <a:pt x="960" y="10973"/>
                  </a:cubicBezTo>
                  <a:lnTo>
                    <a:pt x="960" y="9594"/>
                  </a:lnTo>
                  <a:cubicBezTo>
                    <a:pt x="960" y="9054"/>
                    <a:pt x="1020" y="8575"/>
                    <a:pt x="1080" y="8095"/>
                  </a:cubicBezTo>
                  <a:cubicBezTo>
                    <a:pt x="1080" y="7555"/>
                    <a:pt x="1140" y="7076"/>
                    <a:pt x="1200" y="6596"/>
                  </a:cubicBezTo>
                  <a:cubicBezTo>
                    <a:pt x="1260" y="6116"/>
                    <a:pt x="1320" y="5637"/>
                    <a:pt x="1380" y="5157"/>
                  </a:cubicBezTo>
                  <a:cubicBezTo>
                    <a:pt x="1440" y="4677"/>
                    <a:pt x="1500" y="4258"/>
                    <a:pt x="1620" y="3838"/>
                  </a:cubicBezTo>
                  <a:cubicBezTo>
                    <a:pt x="1679" y="3418"/>
                    <a:pt x="1739" y="3059"/>
                    <a:pt x="1859" y="2639"/>
                  </a:cubicBezTo>
                  <a:cubicBezTo>
                    <a:pt x="1979" y="2039"/>
                    <a:pt x="2159" y="1500"/>
                    <a:pt x="2459" y="960"/>
                  </a:cubicBezTo>
                  <a:cubicBezTo>
                    <a:pt x="2519" y="720"/>
                    <a:pt x="2639" y="540"/>
                    <a:pt x="2819" y="361"/>
                  </a:cubicBezTo>
                  <a:lnTo>
                    <a:pt x="1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39"/>
            <p:cNvSpPr/>
            <p:nvPr/>
          </p:nvSpPr>
          <p:spPr>
            <a:xfrm>
              <a:off x="5744506" y="3181205"/>
              <a:ext cx="52207" cy="67556"/>
            </a:xfrm>
            <a:custGeom>
              <a:rect b="b" l="l" r="r" t="t"/>
              <a:pathLst>
                <a:path extrusionOk="0" h="4868" w="3762">
                  <a:moveTo>
                    <a:pt x="1756" y="1"/>
                  </a:moveTo>
                  <a:cubicBezTo>
                    <a:pt x="1123" y="1"/>
                    <a:pt x="497" y="340"/>
                    <a:pt x="241" y="1132"/>
                  </a:cubicBezTo>
                  <a:cubicBezTo>
                    <a:pt x="1" y="1971"/>
                    <a:pt x="1" y="4609"/>
                    <a:pt x="840" y="4849"/>
                  </a:cubicBezTo>
                  <a:cubicBezTo>
                    <a:pt x="885" y="4862"/>
                    <a:pt x="932" y="4868"/>
                    <a:pt x="980" y="4868"/>
                  </a:cubicBezTo>
                  <a:cubicBezTo>
                    <a:pt x="1830" y="4868"/>
                    <a:pt x="3131" y="2942"/>
                    <a:pt x="3358" y="2091"/>
                  </a:cubicBezTo>
                  <a:cubicBezTo>
                    <a:pt x="3762" y="844"/>
                    <a:pt x="2752" y="1"/>
                    <a:pt x="17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39"/>
            <p:cNvSpPr/>
            <p:nvPr/>
          </p:nvSpPr>
          <p:spPr>
            <a:xfrm>
              <a:off x="5825107" y="3375812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0"/>
                  </a:moveTo>
                  <a:cubicBezTo>
                    <a:pt x="1560" y="240"/>
                    <a:pt x="1560" y="480"/>
                    <a:pt x="1560" y="720"/>
                  </a:cubicBezTo>
                  <a:cubicBezTo>
                    <a:pt x="1560" y="1379"/>
                    <a:pt x="1500" y="1979"/>
                    <a:pt x="1320" y="2579"/>
                  </a:cubicBezTo>
                  <a:cubicBezTo>
                    <a:pt x="1260" y="2938"/>
                    <a:pt x="1140" y="3298"/>
                    <a:pt x="1080" y="3778"/>
                  </a:cubicBezTo>
                  <a:cubicBezTo>
                    <a:pt x="1020" y="4197"/>
                    <a:pt x="960" y="4617"/>
                    <a:pt x="840" y="5097"/>
                  </a:cubicBezTo>
                  <a:cubicBezTo>
                    <a:pt x="780" y="5576"/>
                    <a:pt x="720" y="6056"/>
                    <a:pt x="600" y="6536"/>
                  </a:cubicBezTo>
                  <a:lnTo>
                    <a:pt x="420" y="8035"/>
                  </a:lnTo>
                  <a:cubicBezTo>
                    <a:pt x="360" y="8514"/>
                    <a:pt x="301" y="8994"/>
                    <a:pt x="241" y="9534"/>
                  </a:cubicBezTo>
                  <a:cubicBezTo>
                    <a:pt x="181" y="10013"/>
                    <a:pt x="241" y="10493"/>
                    <a:pt x="121" y="10973"/>
                  </a:cubicBezTo>
                  <a:cubicBezTo>
                    <a:pt x="61" y="11452"/>
                    <a:pt x="121" y="11872"/>
                    <a:pt x="61" y="12352"/>
                  </a:cubicBezTo>
                  <a:cubicBezTo>
                    <a:pt x="1" y="12771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lnTo>
                    <a:pt x="1260" y="15290"/>
                  </a:lnTo>
                  <a:cubicBezTo>
                    <a:pt x="1200" y="14870"/>
                    <a:pt x="1080" y="14270"/>
                    <a:pt x="1020" y="13551"/>
                  </a:cubicBezTo>
                  <a:cubicBezTo>
                    <a:pt x="1020" y="12771"/>
                    <a:pt x="960" y="11932"/>
                    <a:pt x="960" y="10973"/>
                  </a:cubicBezTo>
                  <a:cubicBezTo>
                    <a:pt x="960" y="10553"/>
                    <a:pt x="960" y="10073"/>
                    <a:pt x="960" y="9594"/>
                  </a:cubicBezTo>
                  <a:cubicBezTo>
                    <a:pt x="960" y="9054"/>
                    <a:pt x="1020" y="8574"/>
                    <a:pt x="1080" y="8095"/>
                  </a:cubicBezTo>
                  <a:cubicBezTo>
                    <a:pt x="1080" y="7555"/>
                    <a:pt x="1080" y="7075"/>
                    <a:pt x="1200" y="6596"/>
                  </a:cubicBezTo>
                  <a:cubicBezTo>
                    <a:pt x="1260" y="6116"/>
                    <a:pt x="1320" y="5636"/>
                    <a:pt x="1380" y="5157"/>
                  </a:cubicBezTo>
                  <a:cubicBezTo>
                    <a:pt x="1440" y="4677"/>
                    <a:pt x="1560" y="4257"/>
                    <a:pt x="1620" y="3838"/>
                  </a:cubicBezTo>
                  <a:cubicBezTo>
                    <a:pt x="1680" y="3418"/>
                    <a:pt x="1739" y="2998"/>
                    <a:pt x="1859" y="2639"/>
                  </a:cubicBezTo>
                  <a:cubicBezTo>
                    <a:pt x="1979" y="2039"/>
                    <a:pt x="2219" y="1499"/>
                    <a:pt x="2459" y="960"/>
                  </a:cubicBezTo>
                  <a:cubicBezTo>
                    <a:pt x="2579" y="720"/>
                    <a:pt x="2699" y="540"/>
                    <a:pt x="2819" y="360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39"/>
            <p:cNvSpPr/>
            <p:nvPr/>
          </p:nvSpPr>
          <p:spPr>
            <a:xfrm>
              <a:off x="5840915" y="3321588"/>
              <a:ext cx="53706" cy="68777"/>
            </a:xfrm>
            <a:custGeom>
              <a:rect b="b" l="l" r="r" t="t"/>
              <a:pathLst>
                <a:path extrusionOk="0" h="4956" w="3870">
                  <a:moveTo>
                    <a:pt x="1768" y="1"/>
                  </a:moveTo>
                  <a:cubicBezTo>
                    <a:pt x="1103" y="1"/>
                    <a:pt x="452" y="378"/>
                    <a:pt x="241" y="1269"/>
                  </a:cubicBezTo>
                  <a:cubicBezTo>
                    <a:pt x="1" y="2109"/>
                    <a:pt x="1" y="4687"/>
                    <a:pt x="840" y="4927"/>
                  </a:cubicBezTo>
                  <a:cubicBezTo>
                    <a:pt x="894" y="4946"/>
                    <a:pt x="950" y="4955"/>
                    <a:pt x="1009" y="4955"/>
                  </a:cubicBezTo>
                  <a:cubicBezTo>
                    <a:pt x="1859" y="4955"/>
                    <a:pt x="3134" y="3014"/>
                    <a:pt x="3358" y="2229"/>
                  </a:cubicBezTo>
                  <a:cubicBezTo>
                    <a:pt x="3869" y="915"/>
                    <a:pt x="2803" y="1"/>
                    <a:pt x="1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39"/>
            <p:cNvSpPr/>
            <p:nvPr/>
          </p:nvSpPr>
          <p:spPr>
            <a:xfrm>
              <a:off x="5902495" y="3524757"/>
              <a:ext cx="64086" cy="218848"/>
            </a:xfrm>
            <a:custGeom>
              <a:rect b="b" l="l" r="r" t="t"/>
              <a:pathLst>
                <a:path extrusionOk="0" h="15770" w="4618">
                  <a:moveTo>
                    <a:pt x="3358" y="1"/>
                  </a:moveTo>
                  <a:cubicBezTo>
                    <a:pt x="3358" y="301"/>
                    <a:pt x="3358" y="540"/>
                    <a:pt x="3298" y="780"/>
                  </a:cubicBezTo>
                  <a:cubicBezTo>
                    <a:pt x="3238" y="1380"/>
                    <a:pt x="3059" y="1979"/>
                    <a:pt x="2879" y="2579"/>
                  </a:cubicBezTo>
                  <a:cubicBezTo>
                    <a:pt x="2759" y="2939"/>
                    <a:pt x="2579" y="3298"/>
                    <a:pt x="2459" y="3718"/>
                  </a:cubicBezTo>
                  <a:cubicBezTo>
                    <a:pt x="2339" y="4078"/>
                    <a:pt x="2219" y="4558"/>
                    <a:pt x="2099" y="4977"/>
                  </a:cubicBezTo>
                  <a:lnTo>
                    <a:pt x="1679" y="6356"/>
                  </a:lnTo>
                  <a:cubicBezTo>
                    <a:pt x="1560" y="6836"/>
                    <a:pt x="1380" y="7316"/>
                    <a:pt x="1260" y="7855"/>
                  </a:cubicBezTo>
                  <a:cubicBezTo>
                    <a:pt x="1140" y="8335"/>
                    <a:pt x="1020" y="8814"/>
                    <a:pt x="900" y="9294"/>
                  </a:cubicBezTo>
                  <a:cubicBezTo>
                    <a:pt x="780" y="9774"/>
                    <a:pt x="720" y="10253"/>
                    <a:pt x="600" y="10733"/>
                  </a:cubicBezTo>
                  <a:cubicBezTo>
                    <a:pt x="480" y="11153"/>
                    <a:pt x="420" y="11573"/>
                    <a:pt x="360" y="12052"/>
                  </a:cubicBezTo>
                  <a:cubicBezTo>
                    <a:pt x="300" y="12532"/>
                    <a:pt x="181" y="12832"/>
                    <a:pt x="121" y="13251"/>
                  </a:cubicBezTo>
                  <a:cubicBezTo>
                    <a:pt x="61" y="13671"/>
                    <a:pt x="1" y="14031"/>
                    <a:pt x="1" y="14391"/>
                  </a:cubicBezTo>
                  <a:lnTo>
                    <a:pt x="720" y="15770"/>
                  </a:lnTo>
                  <a:lnTo>
                    <a:pt x="1140" y="15770"/>
                  </a:lnTo>
                  <a:cubicBezTo>
                    <a:pt x="1140" y="15770"/>
                    <a:pt x="1200" y="15530"/>
                    <a:pt x="1140" y="15110"/>
                  </a:cubicBezTo>
                  <a:cubicBezTo>
                    <a:pt x="1080" y="14690"/>
                    <a:pt x="1080" y="14091"/>
                    <a:pt x="1140" y="13371"/>
                  </a:cubicBezTo>
                  <a:cubicBezTo>
                    <a:pt x="1200" y="12592"/>
                    <a:pt x="1260" y="11752"/>
                    <a:pt x="1380" y="10853"/>
                  </a:cubicBezTo>
                  <a:cubicBezTo>
                    <a:pt x="1500" y="10373"/>
                    <a:pt x="1560" y="9894"/>
                    <a:pt x="1620" y="9414"/>
                  </a:cubicBezTo>
                  <a:cubicBezTo>
                    <a:pt x="1679" y="8934"/>
                    <a:pt x="1799" y="8455"/>
                    <a:pt x="1919" y="7975"/>
                  </a:cubicBezTo>
                  <a:cubicBezTo>
                    <a:pt x="1979" y="7495"/>
                    <a:pt x="2099" y="7016"/>
                    <a:pt x="2219" y="6536"/>
                  </a:cubicBezTo>
                  <a:cubicBezTo>
                    <a:pt x="2339" y="6056"/>
                    <a:pt x="2459" y="5577"/>
                    <a:pt x="2579" y="5157"/>
                  </a:cubicBezTo>
                  <a:cubicBezTo>
                    <a:pt x="2759" y="4677"/>
                    <a:pt x="2879" y="4258"/>
                    <a:pt x="2999" y="3838"/>
                  </a:cubicBezTo>
                  <a:cubicBezTo>
                    <a:pt x="3059" y="3478"/>
                    <a:pt x="3238" y="3059"/>
                    <a:pt x="3358" y="2699"/>
                  </a:cubicBezTo>
                  <a:cubicBezTo>
                    <a:pt x="3598" y="2159"/>
                    <a:pt x="3838" y="1620"/>
                    <a:pt x="4198" y="1080"/>
                  </a:cubicBezTo>
                  <a:cubicBezTo>
                    <a:pt x="4318" y="900"/>
                    <a:pt x="4438" y="720"/>
                    <a:pt x="4617" y="540"/>
                  </a:cubicBezTo>
                  <a:lnTo>
                    <a:pt x="33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39"/>
            <p:cNvSpPr/>
            <p:nvPr/>
          </p:nvSpPr>
          <p:spPr>
            <a:xfrm>
              <a:off x="5942438" y="3475391"/>
              <a:ext cx="58896" cy="65807"/>
            </a:xfrm>
            <a:custGeom>
              <a:rect b="b" l="l" r="r" t="t"/>
              <a:pathLst>
                <a:path extrusionOk="0" h="4742" w="4244">
                  <a:moveTo>
                    <a:pt x="2155" y="1"/>
                  </a:moveTo>
                  <a:cubicBezTo>
                    <a:pt x="1595" y="1"/>
                    <a:pt x="1034" y="290"/>
                    <a:pt x="720" y="980"/>
                  </a:cubicBezTo>
                  <a:cubicBezTo>
                    <a:pt x="360" y="1759"/>
                    <a:pt x="1" y="4337"/>
                    <a:pt x="840" y="4697"/>
                  </a:cubicBezTo>
                  <a:cubicBezTo>
                    <a:pt x="906" y="4727"/>
                    <a:pt x="978" y="4741"/>
                    <a:pt x="1055" y="4741"/>
                  </a:cubicBezTo>
                  <a:cubicBezTo>
                    <a:pt x="1893" y="4741"/>
                    <a:pt x="3329" y="3067"/>
                    <a:pt x="3658" y="2299"/>
                  </a:cubicBezTo>
                  <a:cubicBezTo>
                    <a:pt x="4244" y="1010"/>
                    <a:pt x="3201" y="1"/>
                    <a:pt x="21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39"/>
            <p:cNvSpPr/>
            <p:nvPr/>
          </p:nvSpPr>
          <p:spPr>
            <a:xfrm>
              <a:off x="5465634" y="3329207"/>
              <a:ext cx="216350" cy="54941"/>
            </a:xfrm>
            <a:custGeom>
              <a:rect b="b" l="l" r="r" t="t"/>
              <a:pathLst>
                <a:path extrusionOk="0" h="3959" w="15590">
                  <a:moveTo>
                    <a:pt x="0" y="1"/>
                  </a:moveTo>
                  <a:lnTo>
                    <a:pt x="0" y="1380"/>
                  </a:lnTo>
                  <a:cubicBezTo>
                    <a:pt x="240" y="1260"/>
                    <a:pt x="420" y="1200"/>
                    <a:pt x="660" y="1200"/>
                  </a:cubicBezTo>
                  <a:cubicBezTo>
                    <a:pt x="1259" y="1080"/>
                    <a:pt x="1859" y="1020"/>
                    <a:pt x="2459" y="1020"/>
                  </a:cubicBezTo>
                  <a:cubicBezTo>
                    <a:pt x="2878" y="1020"/>
                    <a:pt x="3298" y="1080"/>
                    <a:pt x="3718" y="1080"/>
                  </a:cubicBezTo>
                  <a:lnTo>
                    <a:pt x="5037" y="1260"/>
                  </a:lnTo>
                  <a:lnTo>
                    <a:pt x="6416" y="1380"/>
                  </a:lnTo>
                  <a:lnTo>
                    <a:pt x="7915" y="1680"/>
                  </a:lnTo>
                  <a:cubicBezTo>
                    <a:pt x="8394" y="1740"/>
                    <a:pt x="8874" y="1800"/>
                    <a:pt x="9354" y="1920"/>
                  </a:cubicBezTo>
                  <a:lnTo>
                    <a:pt x="10733" y="2279"/>
                  </a:lnTo>
                  <a:cubicBezTo>
                    <a:pt x="11632" y="2519"/>
                    <a:pt x="12471" y="2759"/>
                    <a:pt x="13191" y="3059"/>
                  </a:cubicBezTo>
                  <a:cubicBezTo>
                    <a:pt x="13850" y="3299"/>
                    <a:pt x="14450" y="3538"/>
                    <a:pt x="14810" y="3658"/>
                  </a:cubicBezTo>
                  <a:lnTo>
                    <a:pt x="15409" y="3958"/>
                  </a:lnTo>
                  <a:lnTo>
                    <a:pt x="15589" y="3538"/>
                  </a:lnTo>
                  <a:lnTo>
                    <a:pt x="14570" y="2339"/>
                  </a:lnTo>
                  <a:lnTo>
                    <a:pt x="13491" y="2039"/>
                  </a:lnTo>
                  <a:lnTo>
                    <a:pt x="12292" y="1740"/>
                  </a:lnTo>
                  <a:cubicBezTo>
                    <a:pt x="11872" y="1680"/>
                    <a:pt x="11392" y="1560"/>
                    <a:pt x="10913" y="1500"/>
                  </a:cubicBezTo>
                  <a:lnTo>
                    <a:pt x="9474" y="1260"/>
                  </a:lnTo>
                  <a:cubicBezTo>
                    <a:pt x="8994" y="1140"/>
                    <a:pt x="8514" y="1140"/>
                    <a:pt x="7975" y="1020"/>
                  </a:cubicBezTo>
                  <a:lnTo>
                    <a:pt x="6476" y="840"/>
                  </a:lnTo>
                  <a:lnTo>
                    <a:pt x="5037" y="720"/>
                  </a:lnTo>
                  <a:lnTo>
                    <a:pt x="3718" y="600"/>
                  </a:lnTo>
                  <a:cubicBezTo>
                    <a:pt x="3508" y="570"/>
                    <a:pt x="3298" y="570"/>
                    <a:pt x="3096" y="570"/>
                  </a:cubicBezTo>
                  <a:cubicBezTo>
                    <a:pt x="2893" y="570"/>
                    <a:pt x="2698" y="570"/>
                    <a:pt x="2519" y="541"/>
                  </a:cubicBezTo>
                  <a:cubicBezTo>
                    <a:pt x="1919" y="481"/>
                    <a:pt x="1319" y="421"/>
                    <a:pt x="720" y="241"/>
                  </a:cubicBezTo>
                  <a:cubicBezTo>
                    <a:pt x="480" y="181"/>
                    <a:pt x="240" y="12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39"/>
            <p:cNvSpPr/>
            <p:nvPr/>
          </p:nvSpPr>
          <p:spPr>
            <a:xfrm>
              <a:off x="5400446" y="3318396"/>
              <a:ext cx="77672" cy="44991"/>
            </a:xfrm>
            <a:custGeom>
              <a:rect b="b" l="l" r="r" t="t"/>
              <a:pathLst>
                <a:path extrusionOk="0" h="3242" w="5597">
                  <a:moveTo>
                    <a:pt x="2179" y="0"/>
                  </a:moveTo>
                  <a:cubicBezTo>
                    <a:pt x="0" y="59"/>
                    <a:pt x="77" y="3241"/>
                    <a:pt x="2182" y="3241"/>
                  </a:cubicBezTo>
                  <a:cubicBezTo>
                    <a:pt x="2221" y="3241"/>
                    <a:pt x="2259" y="3240"/>
                    <a:pt x="2299" y="3238"/>
                  </a:cubicBezTo>
                  <a:cubicBezTo>
                    <a:pt x="3198" y="3238"/>
                    <a:pt x="5597" y="2399"/>
                    <a:pt x="5597" y="1499"/>
                  </a:cubicBezTo>
                  <a:cubicBezTo>
                    <a:pt x="5537" y="600"/>
                    <a:pt x="3079" y="0"/>
                    <a:pt x="2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39"/>
            <p:cNvSpPr/>
            <p:nvPr/>
          </p:nvSpPr>
          <p:spPr>
            <a:xfrm>
              <a:off x="5538858" y="3459861"/>
              <a:ext cx="222179" cy="32459"/>
            </a:xfrm>
            <a:custGeom>
              <a:rect b="b" l="l" r="r" t="t"/>
              <a:pathLst>
                <a:path extrusionOk="0" h="2339" w="16010">
                  <a:moveTo>
                    <a:pt x="1" y="0"/>
                  </a:moveTo>
                  <a:lnTo>
                    <a:pt x="120" y="1379"/>
                  </a:lnTo>
                  <a:cubicBezTo>
                    <a:pt x="360" y="1259"/>
                    <a:pt x="540" y="1199"/>
                    <a:pt x="780" y="1139"/>
                  </a:cubicBezTo>
                  <a:cubicBezTo>
                    <a:pt x="1380" y="959"/>
                    <a:pt x="1979" y="840"/>
                    <a:pt x="2579" y="780"/>
                  </a:cubicBezTo>
                  <a:cubicBezTo>
                    <a:pt x="2998" y="780"/>
                    <a:pt x="3358" y="720"/>
                    <a:pt x="3778" y="720"/>
                  </a:cubicBezTo>
                  <a:lnTo>
                    <a:pt x="6656" y="720"/>
                  </a:lnTo>
                  <a:lnTo>
                    <a:pt x="8155" y="840"/>
                  </a:lnTo>
                  <a:cubicBezTo>
                    <a:pt x="8634" y="840"/>
                    <a:pt x="9114" y="900"/>
                    <a:pt x="9654" y="959"/>
                  </a:cubicBezTo>
                  <a:lnTo>
                    <a:pt x="11033" y="1199"/>
                  </a:lnTo>
                  <a:cubicBezTo>
                    <a:pt x="11992" y="1319"/>
                    <a:pt x="12831" y="1499"/>
                    <a:pt x="13551" y="1619"/>
                  </a:cubicBezTo>
                  <a:cubicBezTo>
                    <a:pt x="14270" y="1799"/>
                    <a:pt x="14870" y="1979"/>
                    <a:pt x="15230" y="2099"/>
                  </a:cubicBezTo>
                  <a:cubicBezTo>
                    <a:pt x="15589" y="2279"/>
                    <a:pt x="15889" y="2338"/>
                    <a:pt x="15889" y="2338"/>
                  </a:cubicBezTo>
                  <a:lnTo>
                    <a:pt x="16009" y="1919"/>
                  </a:lnTo>
                  <a:lnTo>
                    <a:pt x="14750" y="840"/>
                  </a:lnTo>
                  <a:lnTo>
                    <a:pt x="13611" y="660"/>
                  </a:lnTo>
                  <a:lnTo>
                    <a:pt x="12412" y="540"/>
                  </a:lnTo>
                  <a:cubicBezTo>
                    <a:pt x="11992" y="480"/>
                    <a:pt x="11512" y="420"/>
                    <a:pt x="11033" y="420"/>
                  </a:cubicBezTo>
                  <a:lnTo>
                    <a:pt x="9594" y="300"/>
                  </a:lnTo>
                  <a:cubicBezTo>
                    <a:pt x="9354" y="270"/>
                    <a:pt x="9099" y="270"/>
                    <a:pt x="8844" y="270"/>
                  </a:cubicBezTo>
                  <a:cubicBezTo>
                    <a:pt x="8589" y="270"/>
                    <a:pt x="8335" y="270"/>
                    <a:pt x="8095" y="240"/>
                  </a:cubicBezTo>
                  <a:lnTo>
                    <a:pt x="6596" y="180"/>
                  </a:lnTo>
                  <a:lnTo>
                    <a:pt x="3778" y="180"/>
                  </a:lnTo>
                  <a:cubicBezTo>
                    <a:pt x="3358" y="180"/>
                    <a:pt x="2938" y="240"/>
                    <a:pt x="2579" y="300"/>
                  </a:cubicBezTo>
                  <a:cubicBezTo>
                    <a:pt x="1979" y="300"/>
                    <a:pt x="1380" y="300"/>
                    <a:pt x="780" y="180"/>
                  </a:cubicBezTo>
                  <a:cubicBezTo>
                    <a:pt x="48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39"/>
            <p:cNvSpPr/>
            <p:nvPr/>
          </p:nvSpPr>
          <p:spPr>
            <a:xfrm>
              <a:off x="5474447" y="3452894"/>
              <a:ext cx="80226" cy="45518"/>
            </a:xfrm>
            <a:custGeom>
              <a:rect b="b" l="l" r="r" t="t"/>
              <a:pathLst>
                <a:path extrusionOk="0" h="3280" w="5781">
                  <a:moveTo>
                    <a:pt x="2468" y="0"/>
                  </a:moveTo>
                  <a:cubicBezTo>
                    <a:pt x="2312" y="0"/>
                    <a:pt x="2175" y="8"/>
                    <a:pt x="2063" y="22"/>
                  </a:cubicBezTo>
                  <a:cubicBezTo>
                    <a:pt x="0" y="309"/>
                    <a:pt x="347" y="3280"/>
                    <a:pt x="2267" y="3280"/>
                  </a:cubicBezTo>
                  <a:cubicBezTo>
                    <a:pt x="2356" y="3280"/>
                    <a:pt x="2448" y="3273"/>
                    <a:pt x="2543" y="3260"/>
                  </a:cubicBezTo>
                  <a:cubicBezTo>
                    <a:pt x="3442" y="3140"/>
                    <a:pt x="5781" y="2061"/>
                    <a:pt x="5661" y="1162"/>
                  </a:cubicBezTo>
                  <a:cubicBezTo>
                    <a:pt x="5556" y="374"/>
                    <a:pt x="3565" y="0"/>
                    <a:pt x="24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39"/>
            <p:cNvSpPr/>
            <p:nvPr/>
          </p:nvSpPr>
          <p:spPr>
            <a:xfrm>
              <a:off x="5635385" y="3572195"/>
              <a:ext cx="218016" cy="47433"/>
            </a:xfrm>
            <a:custGeom>
              <a:rect b="b" l="l" r="r" t="t"/>
              <a:pathLst>
                <a:path extrusionOk="0" h="3418" w="15710">
                  <a:moveTo>
                    <a:pt x="1" y="0"/>
                  </a:moveTo>
                  <a:lnTo>
                    <a:pt x="61" y="1379"/>
                  </a:lnTo>
                  <a:cubicBezTo>
                    <a:pt x="240" y="1259"/>
                    <a:pt x="480" y="1199"/>
                    <a:pt x="720" y="1140"/>
                  </a:cubicBezTo>
                  <a:cubicBezTo>
                    <a:pt x="1320" y="1020"/>
                    <a:pt x="1919" y="960"/>
                    <a:pt x="2519" y="960"/>
                  </a:cubicBezTo>
                  <a:lnTo>
                    <a:pt x="3718" y="960"/>
                  </a:lnTo>
                  <a:lnTo>
                    <a:pt x="5037" y="1080"/>
                  </a:lnTo>
                  <a:lnTo>
                    <a:pt x="6476" y="1140"/>
                  </a:lnTo>
                  <a:lnTo>
                    <a:pt x="7975" y="1379"/>
                  </a:lnTo>
                  <a:cubicBezTo>
                    <a:pt x="8454" y="1439"/>
                    <a:pt x="8934" y="1499"/>
                    <a:pt x="9414" y="1619"/>
                  </a:cubicBezTo>
                  <a:cubicBezTo>
                    <a:pt x="9893" y="1679"/>
                    <a:pt x="10373" y="1799"/>
                    <a:pt x="10853" y="1919"/>
                  </a:cubicBezTo>
                  <a:cubicBezTo>
                    <a:pt x="11752" y="2099"/>
                    <a:pt x="12532" y="2339"/>
                    <a:pt x="13251" y="2579"/>
                  </a:cubicBezTo>
                  <a:cubicBezTo>
                    <a:pt x="13971" y="2758"/>
                    <a:pt x="14570" y="2998"/>
                    <a:pt x="14930" y="3118"/>
                  </a:cubicBezTo>
                  <a:cubicBezTo>
                    <a:pt x="15350" y="3298"/>
                    <a:pt x="15529" y="3418"/>
                    <a:pt x="15529" y="3418"/>
                  </a:cubicBezTo>
                  <a:lnTo>
                    <a:pt x="15709" y="2998"/>
                  </a:lnTo>
                  <a:lnTo>
                    <a:pt x="14630" y="1799"/>
                  </a:lnTo>
                  <a:lnTo>
                    <a:pt x="13491" y="1559"/>
                  </a:lnTo>
                  <a:lnTo>
                    <a:pt x="12292" y="1319"/>
                  </a:lnTo>
                  <a:cubicBezTo>
                    <a:pt x="11872" y="1259"/>
                    <a:pt x="11452" y="1199"/>
                    <a:pt x="10973" y="1140"/>
                  </a:cubicBezTo>
                  <a:lnTo>
                    <a:pt x="9534" y="900"/>
                  </a:lnTo>
                  <a:cubicBezTo>
                    <a:pt x="9054" y="840"/>
                    <a:pt x="8514" y="840"/>
                    <a:pt x="8035" y="780"/>
                  </a:cubicBezTo>
                  <a:lnTo>
                    <a:pt x="6536" y="600"/>
                  </a:lnTo>
                  <a:lnTo>
                    <a:pt x="5097" y="540"/>
                  </a:lnTo>
                  <a:lnTo>
                    <a:pt x="3718" y="420"/>
                  </a:lnTo>
                  <a:lnTo>
                    <a:pt x="2519" y="420"/>
                  </a:lnTo>
                  <a:cubicBezTo>
                    <a:pt x="1919" y="420"/>
                    <a:pt x="1260" y="360"/>
                    <a:pt x="660" y="240"/>
                  </a:cubicBezTo>
                  <a:cubicBezTo>
                    <a:pt x="42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39"/>
            <p:cNvSpPr/>
            <p:nvPr/>
          </p:nvSpPr>
          <p:spPr>
            <a:xfrm>
              <a:off x="5571307" y="3562147"/>
              <a:ext cx="77395" cy="45837"/>
            </a:xfrm>
            <a:custGeom>
              <a:rect b="b" l="l" r="r" t="t"/>
              <a:pathLst>
                <a:path extrusionOk="0" h="3303" w="5577">
                  <a:moveTo>
                    <a:pt x="2174" y="1"/>
                  </a:moveTo>
                  <a:cubicBezTo>
                    <a:pt x="2126" y="1"/>
                    <a:pt x="2081" y="2"/>
                    <a:pt x="2039" y="5"/>
                  </a:cubicBezTo>
                  <a:cubicBezTo>
                    <a:pt x="1" y="305"/>
                    <a:pt x="241" y="3303"/>
                    <a:pt x="2279" y="3303"/>
                  </a:cubicBezTo>
                  <a:cubicBezTo>
                    <a:pt x="3179" y="3183"/>
                    <a:pt x="5577" y="2283"/>
                    <a:pt x="5517" y="1384"/>
                  </a:cubicBezTo>
                  <a:cubicBezTo>
                    <a:pt x="5460" y="583"/>
                    <a:pt x="3166" y="1"/>
                    <a:pt x="2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39"/>
            <p:cNvSpPr/>
            <p:nvPr/>
          </p:nvSpPr>
          <p:spPr>
            <a:xfrm>
              <a:off x="5741072" y="3660394"/>
              <a:ext cx="197199" cy="118167"/>
            </a:xfrm>
            <a:custGeom>
              <a:rect b="b" l="l" r="r" t="t"/>
              <a:pathLst>
                <a:path extrusionOk="0" h="8515" w="14210">
                  <a:moveTo>
                    <a:pt x="420" y="1"/>
                  </a:moveTo>
                  <a:lnTo>
                    <a:pt x="0" y="1320"/>
                  </a:lnTo>
                  <a:cubicBezTo>
                    <a:pt x="120" y="1290"/>
                    <a:pt x="240" y="1275"/>
                    <a:pt x="367" y="1275"/>
                  </a:cubicBezTo>
                  <a:cubicBezTo>
                    <a:pt x="495" y="1275"/>
                    <a:pt x="630" y="1290"/>
                    <a:pt x="780" y="1320"/>
                  </a:cubicBezTo>
                  <a:cubicBezTo>
                    <a:pt x="1379" y="1380"/>
                    <a:pt x="1919" y="1500"/>
                    <a:pt x="2518" y="1740"/>
                  </a:cubicBezTo>
                  <a:cubicBezTo>
                    <a:pt x="2878" y="1859"/>
                    <a:pt x="3238" y="1979"/>
                    <a:pt x="3657" y="2159"/>
                  </a:cubicBezTo>
                  <a:lnTo>
                    <a:pt x="4857" y="2699"/>
                  </a:lnTo>
                  <a:lnTo>
                    <a:pt x="6176" y="3298"/>
                  </a:lnTo>
                  <a:lnTo>
                    <a:pt x="7495" y="4018"/>
                  </a:lnTo>
                  <a:cubicBezTo>
                    <a:pt x="7914" y="4258"/>
                    <a:pt x="8334" y="4438"/>
                    <a:pt x="8754" y="4737"/>
                  </a:cubicBezTo>
                  <a:lnTo>
                    <a:pt x="9953" y="5517"/>
                  </a:lnTo>
                  <a:cubicBezTo>
                    <a:pt x="10792" y="5997"/>
                    <a:pt x="11452" y="6476"/>
                    <a:pt x="12051" y="6956"/>
                  </a:cubicBezTo>
                  <a:cubicBezTo>
                    <a:pt x="12651" y="7376"/>
                    <a:pt x="13131" y="7795"/>
                    <a:pt x="13430" y="8035"/>
                  </a:cubicBezTo>
                  <a:cubicBezTo>
                    <a:pt x="13730" y="8335"/>
                    <a:pt x="13910" y="8515"/>
                    <a:pt x="13910" y="8515"/>
                  </a:cubicBezTo>
                  <a:lnTo>
                    <a:pt x="14210" y="8155"/>
                  </a:lnTo>
                  <a:lnTo>
                    <a:pt x="13550" y="6716"/>
                  </a:lnTo>
                  <a:lnTo>
                    <a:pt x="12591" y="6116"/>
                  </a:lnTo>
                  <a:lnTo>
                    <a:pt x="11512" y="5457"/>
                  </a:lnTo>
                  <a:cubicBezTo>
                    <a:pt x="11152" y="5277"/>
                    <a:pt x="10792" y="5037"/>
                    <a:pt x="10373" y="4797"/>
                  </a:cubicBezTo>
                  <a:lnTo>
                    <a:pt x="9054" y="4138"/>
                  </a:lnTo>
                  <a:cubicBezTo>
                    <a:pt x="8634" y="3898"/>
                    <a:pt x="8154" y="3718"/>
                    <a:pt x="7735" y="3478"/>
                  </a:cubicBezTo>
                  <a:lnTo>
                    <a:pt x="6356" y="2819"/>
                  </a:lnTo>
                  <a:lnTo>
                    <a:pt x="5036" y="2219"/>
                  </a:lnTo>
                  <a:lnTo>
                    <a:pt x="3777" y="1680"/>
                  </a:lnTo>
                  <a:cubicBezTo>
                    <a:pt x="3418" y="1500"/>
                    <a:pt x="3058" y="1440"/>
                    <a:pt x="2638" y="1260"/>
                  </a:cubicBezTo>
                  <a:cubicBezTo>
                    <a:pt x="2099" y="1020"/>
                    <a:pt x="1559" y="780"/>
                    <a:pt x="1019" y="421"/>
                  </a:cubicBezTo>
                  <a:cubicBezTo>
                    <a:pt x="839" y="301"/>
                    <a:pt x="600" y="181"/>
                    <a:pt x="4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39"/>
            <p:cNvSpPr/>
            <p:nvPr/>
          </p:nvSpPr>
          <p:spPr>
            <a:xfrm>
              <a:off x="5677812" y="3637716"/>
              <a:ext cx="81572" cy="46864"/>
            </a:xfrm>
            <a:custGeom>
              <a:rect b="b" l="l" r="r" t="t"/>
              <a:pathLst>
                <a:path extrusionOk="0" h="3377" w="5878">
                  <a:moveTo>
                    <a:pt x="2308" y="1"/>
                  </a:moveTo>
                  <a:cubicBezTo>
                    <a:pt x="589" y="1"/>
                    <a:pt x="1" y="2705"/>
                    <a:pt x="1920" y="3254"/>
                  </a:cubicBezTo>
                  <a:cubicBezTo>
                    <a:pt x="2207" y="3330"/>
                    <a:pt x="2658" y="3376"/>
                    <a:pt x="3149" y="3376"/>
                  </a:cubicBezTo>
                  <a:cubicBezTo>
                    <a:pt x="4199" y="3376"/>
                    <a:pt x="5433" y="3166"/>
                    <a:pt x="5637" y="2594"/>
                  </a:cubicBezTo>
                  <a:cubicBezTo>
                    <a:pt x="5877" y="1695"/>
                    <a:pt x="3659" y="316"/>
                    <a:pt x="2819" y="76"/>
                  </a:cubicBezTo>
                  <a:cubicBezTo>
                    <a:pt x="2640" y="25"/>
                    <a:pt x="2469" y="1"/>
                    <a:pt x="23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39"/>
            <p:cNvSpPr/>
            <p:nvPr/>
          </p:nvSpPr>
          <p:spPr>
            <a:xfrm>
              <a:off x="4970344" y="4132879"/>
              <a:ext cx="1040077" cy="252293"/>
            </a:xfrm>
            <a:custGeom>
              <a:rect b="b" l="l" r="r" t="t"/>
              <a:pathLst>
                <a:path extrusionOk="0" h="18180" w="74947">
                  <a:moveTo>
                    <a:pt x="12919" y="1"/>
                  </a:moveTo>
                  <a:cubicBezTo>
                    <a:pt x="12667" y="1"/>
                    <a:pt x="12418" y="4"/>
                    <a:pt x="12172" y="12"/>
                  </a:cubicBezTo>
                  <a:cubicBezTo>
                    <a:pt x="11552" y="52"/>
                    <a:pt x="10953" y="66"/>
                    <a:pt x="10375" y="66"/>
                  </a:cubicBezTo>
                  <a:cubicBezTo>
                    <a:pt x="9221" y="66"/>
                    <a:pt x="8155" y="12"/>
                    <a:pt x="7195" y="12"/>
                  </a:cubicBezTo>
                  <a:lnTo>
                    <a:pt x="3358" y="252"/>
                  </a:lnTo>
                  <a:cubicBezTo>
                    <a:pt x="2939" y="312"/>
                    <a:pt x="2534" y="342"/>
                    <a:pt x="2129" y="342"/>
                  </a:cubicBezTo>
                  <a:cubicBezTo>
                    <a:pt x="1724" y="342"/>
                    <a:pt x="1320" y="312"/>
                    <a:pt x="900" y="252"/>
                  </a:cubicBezTo>
                  <a:cubicBezTo>
                    <a:pt x="600" y="252"/>
                    <a:pt x="300" y="132"/>
                    <a:pt x="1" y="72"/>
                  </a:cubicBezTo>
                  <a:lnTo>
                    <a:pt x="1" y="72"/>
                  </a:lnTo>
                  <a:lnTo>
                    <a:pt x="121" y="1391"/>
                  </a:lnTo>
                  <a:cubicBezTo>
                    <a:pt x="360" y="1272"/>
                    <a:pt x="660" y="1212"/>
                    <a:pt x="960" y="1152"/>
                  </a:cubicBezTo>
                  <a:cubicBezTo>
                    <a:pt x="1739" y="972"/>
                    <a:pt x="2579" y="912"/>
                    <a:pt x="3418" y="912"/>
                  </a:cubicBezTo>
                  <a:lnTo>
                    <a:pt x="7195" y="732"/>
                  </a:lnTo>
                  <a:cubicBezTo>
                    <a:pt x="8694" y="792"/>
                    <a:pt x="10313" y="912"/>
                    <a:pt x="12112" y="972"/>
                  </a:cubicBezTo>
                  <a:cubicBezTo>
                    <a:pt x="13911" y="1032"/>
                    <a:pt x="15829" y="1272"/>
                    <a:pt x="17928" y="1451"/>
                  </a:cubicBezTo>
                  <a:cubicBezTo>
                    <a:pt x="18947" y="1631"/>
                    <a:pt x="20026" y="1691"/>
                    <a:pt x="21045" y="1811"/>
                  </a:cubicBezTo>
                  <a:lnTo>
                    <a:pt x="24343" y="2291"/>
                  </a:lnTo>
                  <a:cubicBezTo>
                    <a:pt x="25482" y="2471"/>
                    <a:pt x="26621" y="2591"/>
                    <a:pt x="27761" y="2830"/>
                  </a:cubicBezTo>
                  <a:lnTo>
                    <a:pt x="31178" y="3490"/>
                  </a:lnTo>
                  <a:cubicBezTo>
                    <a:pt x="33517" y="3850"/>
                    <a:pt x="35855" y="4449"/>
                    <a:pt x="38193" y="4989"/>
                  </a:cubicBezTo>
                  <a:lnTo>
                    <a:pt x="39992" y="5409"/>
                  </a:lnTo>
                  <a:lnTo>
                    <a:pt x="41671" y="5888"/>
                  </a:lnTo>
                  <a:lnTo>
                    <a:pt x="45148" y="6848"/>
                  </a:lnTo>
                  <a:cubicBezTo>
                    <a:pt x="47367" y="7567"/>
                    <a:pt x="49645" y="8227"/>
                    <a:pt x="51803" y="8946"/>
                  </a:cubicBezTo>
                  <a:cubicBezTo>
                    <a:pt x="53902" y="9666"/>
                    <a:pt x="56000" y="10325"/>
                    <a:pt x="57919" y="11104"/>
                  </a:cubicBezTo>
                  <a:lnTo>
                    <a:pt x="60737" y="12184"/>
                  </a:lnTo>
                  <a:lnTo>
                    <a:pt x="63315" y="13203"/>
                  </a:lnTo>
                  <a:cubicBezTo>
                    <a:pt x="64994" y="13863"/>
                    <a:pt x="66493" y="14582"/>
                    <a:pt x="67812" y="15122"/>
                  </a:cubicBezTo>
                  <a:cubicBezTo>
                    <a:pt x="69131" y="15721"/>
                    <a:pt x="70330" y="16261"/>
                    <a:pt x="71289" y="16740"/>
                  </a:cubicBezTo>
                  <a:cubicBezTo>
                    <a:pt x="72249" y="17220"/>
                    <a:pt x="72968" y="17520"/>
                    <a:pt x="73448" y="17820"/>
                  </a:cubicBezTo>
                  <a:lnTo>
                    <a:pt x="74227" y="18179"/>
                  </a:lnTo>
                  <a:lnTo>
                    <a:pt x="74947" y="17040"/>
                  </a:lnTo>
                  <a:lnTo>
                    <a:pt x="74167" y="16621"/>
                  </a:lnTo>
                  <a:cubicBezTo>
                    <a:pt x="73688" y="16381"/>
                    <a:pt x="72908" y="16021"/>
                    <a:pt x="71949" y="15541"/>
                  </a:cubicBezTo>
                  <a:cubicBezTo>
                    <a:pt x="70930" y="15062"/>
                    <a:pt x="69790" y="14522"/>
                    <a:pt x="68471" y="13863"/>
                  </a:cubicBezTo>
                  <a:cubicBezTo>
                    <a:pt x="67152" y="13263"/>
                    <a:pt x="65593" y="12603"/>
                    <a:pt x="63915" y="11884"/>
                  </a:cubicBezTo>
                  <a:lnTo>
                    <a:pt x="61277" y="10745"/>
                  </a:lnTo>
                  <a:lnTo>
                    <a:pt x="58459" y="9666"/>
                  </a:lnTo>
                  <a:cubicBezTo>
                    <a:pt x="56540" y="8946"/>
                    <a:pt x="54441" y="8227"/>
                    <a:pt x="52283" y="7447"/>
                  </a:cubicBezTo>
                  <a:cubicBezTo>
                    <a:pt x="50125" y="6668"/>
                    <a:pt x="47906" y="6008"/>
                    <a:pt x="45568" y="5349"/>
                  </a:cubicBezTo>
                  <a:lnTo>
                    <a:pt x="42090" y="4389"/>
                  </a:lnTo>
                  <a:lnTo>
                    <a:pt x="40352" y="3910"/>
                  </a:lnTo>
                  <a:lnTo>
                    <a:pt x="38553" y="3490"/>
                  </a:lnTo>
                  <a:cubicBezTo>
                    <a:pt x="36215" y="2950"/>
                    <a:pt x="33876" y="2351"/>
                    <a:pt x="31478" y="1991"/>
                  </a:cubicBezTo>
                  <a:lnTo>
                    <a:pt x="28000" y="1331"/>
                  </a:lnTo>
                  <a:cubicBezTo>
                    <a:pt x="26861" y="1152"/>
                    <a:pt x="25662" y="1032"/>
                    <a:pt x="24583" y="852"/>
                  </a:cubicBezTo>
                  <a:lnTo>
                    <a:pt x="21225" y="492"/>
                  </a:lnTo>
                  <a:cubicBezTo>
                    <a:pt x="20146" y="372"/>
                    <a:pt x="19067" y="312"/>
                    <a:pt x="18048" y="252"/>
                  </a:cubicBezTo>
                  <a:cubicBezTo>
                    <a:pt x="16236" y="149"/>
                    <a:pt x="14514" y="1"/>
                    <a:pt x="12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39"/>
            <p:cNvSpPr/>
            <p:nvPr/>
          </p:nvSpPr>
          <p:spPr>
            <a:xfrm>
              <a:off x="5023777" y="4137209"/>
              <a:ext cx="203028" cy="120651"/>
            </a:xfrm>
            <a:custGeom>
              <a:rect b="b" l="l" r="r" t="t"/>
              <a:pathLst>
                <a:path extrusionOk="0" h="8694" w="14630">
                  <a:moveTo>
                    <a:pt x="14270" y="0"/>
                  </a:moveTo>
                  <a:cubicBezTo>
                    <a:pt x="14270" y="0"/>
                    <a:pt x="14090" y="60"/>
                    <a:pt x="13610" y="240"/>
                  </a:cubicBezTo>
                  <a:cubicBezTo>
                    <a:pt x="13191" y="420"/>
                    <a:pt x="12651" y="660"/>
                    <a:pt x="11932" y="1019"/>
                  </a:cubicBezTo>
                  <a:lnTo>
                    <a:pt x="10793" y="1559"/>
                  </a:lnTo>
                  <a:cubicBezTo>
                    <a:pt x="10433" y="1739"/>
                    <a:pt x="10013" y="1919"/>
                    <a:pt x="9593" y="2099"/>
                  </a:cubicBezTo>
                  <a:lnTo>
                    <a:pt x="8274" y="2818"/>
                  </a:lnTo>
                  <a:cubicBezTo>
                    <a:pt x="7855" y="2998"/>
                    <a:pt x="7435" y="3298"/>
                    <a:pt x="7015" y="3538"/>
                  </a:cubicBezTo>
                  <a:lnTo>
                    <a:pt x="5696" y="4317"/>
                  </a:lnTo>
                  <a:lnTo>
                    <a:pt x="4497" y="5037"/>
                  </a:lnTo>
                  <a:lnTo>
                    <a:pt x="3298" y="5816"/>
                  </a:lnTo>
                  <a:cubicBezTo>
                    <a:pt x="2938" y="5996"/>
                    <a:pt x="2638" y="6296"/>
                    <a:pt x="2339" y="6476"/>
                  </a:cubicBezTo>
                  <a:cubicBezTo>
                    <a:pt x="1799" y="6835"/>
                    <a:pt x="1259" y="7135"/>
                    <a:pt x="720" y="7375"/>
                  </a:cubicBezTo>
                  <a:cubicBezTo>
                    <a:pt x="480" y="7495"/>
                    <a:pt x="240" y="7555"/>
                    <a:pt x="0" y="7615"/>
                  </a:cubicBezTo>
                  <a:lnTo>
                    <a:pt x="840" y="8694"/>
                  </a:lnTo>
                  <a:cubicBezTo>
                    <a:pt x="960" y="8454"/>
                    <a:pt x="1139" y="8274"/>
                    <a:pt x="1259" y="8094"/>
                  </a:cubicBezTo>
                  <a:cubicBezTo>
                    <a:pt x="1679" y="7675"/>
                    <a:pt x="2099" y="7255"/>
                    <a:pt x="2578" y="6835"/>
                  </a:cubicBezTo>
                  <a:cubicBezTo>
                    <a:pt x="2878" y="6655"/>
                    <a:pt x="3178" y="6416"/>
                    <a:pt x="3598" y="6176"/>
                  </a:cubicBezTo>
                  <a:lnTo>
                    <a:pt x="4737" y="5456"/>
                  </a:lnTo>
                  <a:lnTo>
                    <a:pt x="5936" y="4737"/>
                  </a:lnTo>
                  <a:lnTo>
                    <a:pt x="7255" y="4077"/>
                  </a:lnTo>
                  <a:cubicBezTo>
                    <a:pt x="7675" y="3837"/>
                    <a:pt x="8154" y="3598"/>
                    <a:pt x="8574" y="3418"/>
                  </a:cubicBezTo>
                  <a:lnTo>
                    <a:pt x="9893" y="2818"/>
                  </a:lnTo>
                  <a:cubicBezTo>
                    <a:pt x="10733" y="2458"/>
                    <a:pt x="11572" y="2159"/>
                    <a:pt x="12231" y="1919"/>
                  </a:cubicBezTo>
                  <a:cubicBezTo>
                    <a:pt x="12951" y="1679"/>
                    <a:pt x="13551" y="1559"/>
                    <a:pt x="13970" y="1439"/>
                  </a:cubicBezTo>
                  <a:cubicBezTo>
                    <a:pt x="14390" y="1379"/>
                    <a:pt x="14630" y="1319"/>
                    <a:pt x="14630" y="1319"/>
                  </a:cubicBezTo>
                  <a:lnTo>
                    <a:pt x="14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39"/>
            <p:cNvSpPr/>
            <p:nvPr/>
          </p:nvSpPr>
          <p:spPr>
            <a:xfrm>
              <a:off x="4970344" y="4239064"/>
              <a:ext cx="77575" cy="56301"/>
            </a:xfrm>
            <a:custGeom>
              <a:rect b="b" l="l" r="r" t="t"/>
              <a:pathLst>
                <a:path extrusionOk="0" h="4057" w="5590">
                  <a:moveTo>
                    <a:pt x="4338" y="1"/>
                  </a:moveTo>
                  <a:cubicBezTo>
                    <a:pt x="3397" y="1"/>
                    <a:pt x="1886" y="700"/>
                    <a:pt x="1332" y="1115"/>
                  </a:cubicBezTo>
                  <a:cubicBezTo>
                    <a:pt x="1" y="2209"/>
                    <a:pt x="1045" y="4057"/>
                    <a:pt x="2372" y="4057"/>
                  </a:cubicBezTo>
                  <a:cubicBezTo>
                    <a:pt x="2718" y="4057"/>
                    <a:pt x="3083" y="3931"/>
                    <a:pt x="3431" y="3633"/>
                  </a:cubicBezTo>
                  <a:cubicBezTo>
                    <a:pt x="4150" y="3094"/>
                    <a:pt x="5589" y="935"/>
                    <a:pt x="4989" y="216"/>
                  </a:cubicBezTo>
                  <a:cubicBezTo>
                    <a:pt x="4851" y="64"/>
                    <a:pt x="4620" y="1"/>
                    <a:pt x="4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39"/>
            <p:cNvSpPr/>
            <p:nvPr/>
          </p:nvSpPr>
          <p:spPr>
            <a:xfrm>
              <a:off x="4900617" y="4128840"/>
              <a:ext cx="80295" cy="45671"/>
            </a:xfrm>
            <a:custGeom>
              <a:rect b="b" l="l" r="r" t="t"/>
              <a:pathLst>
                <a:path extrusionOk="0" h="3291" w="5786">
                  <a:moveTo>
                    <a:pt x="2798" y="1"/>
                  </a:moveTo>
                  <a:cubicBezTo>
                    <a:pt x="2477" y="1"/>
                    <a:pt x="2197" y="23"/>
                    <a:pt x="2009" y="64"/>
                  </a:cubicBezTo>
                  <a:cubicBezTo>
                    <a:pt x="1" y="510"/>
                    <a:pt x="483" y="3290"/>
                    <a:pt x="2249" y="3290"/>
                  </a:cubicBezTo>
                  <a:cubicBezTo>
                    <a:pt x="2382" y="3290"/>
                    <a:pt x="2522" y="3275"/>
                    <a:pt x="2668" y="3241"/>
                  </a:cubicBezTo>
                  <a:lnTo>
                    <a:pt x="2608" y="3241"/>
                  </a:lnTo>
                  <a:cubicBezTo>
                    <a:pt x="3508" y="3061"/>
                    <a:pt x="5786" y="1862"/>
                    <a:pt x="5606" y="963"/>
                  </a:cubicBezTo>
                  <a:cubicBezTo>
                    <a:pt x="5513" y="266"/>
                    <a:pt x="3907" y="1"/>
                    <a:pt x="27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39"/>
            <p:cNvSpPr/>
            <p:nvPr/>
          </p:nvSpPr>
          <p:spPr>
            <a:xfrm>
              <a:off x="5003625" y="3995744"/>
              <a:ext cx="180574" cy="145617"/>
            </a:xfrm>
            <a:custGeom>
              <a:rect b="b" l="l" r="r" t="t"/>
              <a:pathLst>
                <a:path extrusionOk="0" h="10493" w="13012">
                  <a:moveTo>
                    <a:pt x="1020" y="1"/>
                  </a:moveTo>
                  <a:lnTo>
                    <a:pt x="1" y="900"/>
                  </a:lnTo>
                  <a:cubicBezTo>
                    <a:pt x="241" y="1020"/>
                    <a:pt x="421" y="1140"/>
                    <a:pt x="660" y="1320"/>
                  </a:cubicBezTo>
                  <a:cubicBezTo>
                    <a:pt x="1140" y="1619"/>
                    <a:pt x="1620" y="2039"/>
                    <a:pt x="2039" y="2519"/>
                  </a:cubicBezTo>
                  <a:cubicBezTo>
                    <a:pt x="2279" y="2759"/>
                    <a:pt x="2519" y="3058"/>
                    <a:pt x="2879" y="3358"/>
                  </a:cubicBezTo>
                  <a:lnTo>
                    <a:pt x="3838" y="4317"/>
                  </a:lnTo>
                  <a:cubicBezTo>
                    <a:pt x="4138" y="4617"/>
                    <a:pt x="4498" y="4977"/>
                    <a:pt x="4857" y="5337"/>
                  </a:cubicBezTo>
                  <a:lnTo>
                    <a:pt x="5937" y="6356"/>
                  </a:lnTo>
                  <a:cubicBezTo>
                    <a:pt x="6356" y="6656"/>
                    <a:pt x="6716" y="7015"/>
                    <a:pt x="7076" y="7315"/>
                  </a:cubicBezTo>
                  <a:cubicBezTo>
                    <a:pt x="7436" y="7675"/>
                    <a:pt x="7855" y="7975"/>
                    <a:pt x="8215" y="8275"/>
                  </a:cubicBezTo>
                  <a:cubicBezTo>
                    <a:pt x="8515" y="8574"/>
                    <a:pt x="8934" y="8814"/>
                    <a:pt x="9294" y="9114"/>
                  </a:cubicBezTo>
                  <a:lnTo>
                    <a:pt x="10254" y="9833"/>
                  </a:lnTo>
                  <a:lnTo>
                    <a:pt x="11213" y="10493"/>
                  </a:lnTo>
                  <a:lnTo>
                    <a:pt x="12772" y="10493"/>
                  </a:lnTo>
                  <a:lnTo>
                    <a:pt x="13012" y="10073"/>
                  </a:lnTo>
                  <a:cubicBezTo>
                    <a:pt x="13012" y="10073"/>
                    <a:pt x="12772" y="9953"/>
                    <a:pt x="12412" y="9774"/>
                  </a:cubicBezTo>
                  <a:cubicBezTo>
                    <a:pt x="11992" y="9594"/>
                    <a:pt x="11453" y="9354"/>
                    <a:pt x="10793" y="8934"/>
                  </a:cubicBezTo>
                  <a:cubicBezTo>
                    <a:pt x="10194" y="8574"/>
                    <a:pt x="9414" y="8155"/>
                    <a:pt x="8695" y="7615"/>
                  </a:cubicBezTo>
                  <a:lnTo>
                    <a:pt x="7496" y="6776"/>
                  </a:lnTo>
                  <a:cubicBezTo>
                    <a:pt x="7136" y="6476"/>
                    <a:pt x="6776" y="6176"/>
                    <a:pt x="6356" y="5876"/>
                  </a:cubicBezTo>
                  <a:lnTo>
                    <a:pt x="5217" y="4917"/>
                  </a:lnTo>
                  <a:lnTo>
                    <a:pt x="4198" y="3898"/>
                  </a:lnTo>
                  <a:lnTo>
                    <a:pt x="3179" y="2998"/>
                  </a:lnTo>
                  <a:cubicBezTo>
                    <a:pt x="2879" y="2699"/>
                    <a:pt x="2639" y="2399"/>
                    <a:pt x="2399" y="2099"/>
                  </a:cubicBezTo>
                  <a:cubicBezTo>
                    <a:pt x="1979" y="1679"/>
                    <a:pt x="1620" y="1140"/>
                    <a:pt x="1320" y="660"/>
                  </a:cubicBezTo>
                  <a:cubicBezTo>
                    <a:pt x="1200" y="420"/>
                    <a:pt x="1080" y="240"/>
                    <a:pt x="10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39"/>
            <p:cNvSpPr/>
            <p:nvPr/>
          </p:nvSpPr>
          <p:spPr>
            <a:xfrm>
              <a:off x="4959088" y="3952921"/>
              <a:ext cx="69998" cy="61255"/>
            </a:xfrm>
            <a:custGeom>
              <a:rect b="b" l="l" r="r" t="t"/>
              <a:pathLst>
                <a:path extrusionOk="0" h="4414" w="5044">
                  <a:moveTo>
                    <a:pt x="2288" y="1"/>
                  </a:moveTo>
                  <a:cubicBezTo>
                    <a:pt x="1092" y="1"/>
                    <a:pt x="1" y="1403"/>
                    <a:pt x="967" y="2676"/>
                  </a:cubicBezTo>
                  <a:cubicBezTo>
                    <a:pt x="1475" y="3286"/>
                    <a:pt x="3061" y="4413"/>
                    <a:pt x="3934" y="4413"/>
                  </a:cubicBezTo>
                  <a:cubicBezTo>
                    <a:pt x="4090" y="4413"/>
                    <a:pt x="4224" y="4377"/>
                    <a:pt x="4324" y="4295"/>
                  </a:cubicBezTo>
                  <a:cubicBezTo>
                    <a:pt x="5044" y="3755"/>
                    <a:pt x="4084" y="1357"/>
                    <a:pt x="3545" y="637"/>
                  </a:cubicBezTo>
                  <a:cubicBezTo>
                    <a:pt x="3176" y="188"/>
                    <a:pt x="2725" y="1"/>
                    <a:pt x="2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39"/>
            <p:cNvSpPr/>
            <p:nvPr/>
          </p:nvSpPr>
          <p:spPr>
            <a:xfrm>
              <a:off x="5147589" y="3989915"/>
              <a:ext cx="162270" cy="165600"/>
            </a:xfrm>
            <a:custGeom>
              <a:rect b="b" l="l" r="r" t="t"/>
              <a:pathLst>
                <a:path extrusionOk="0" h="11933" w="11693">
                  <a:moveTo>
                    <a:pt x="1140" y="1"/>
                  </a:moveTo>
                  <a:lnTo>
                    <a:pt x="0" y="780"/>
                  </a:lnTo>
                  <a:cubicBezTo>
                    <a:pt x="240" y="900"/>
                    <a:pt x="420" y="1080"/>
                    <a:pt x="600" y="1260"/>
                  </a:cubicBezTo>
                  <a:cubicBezTo>
                    <a:pt x="1020" y="1620"/>
                    <a:pt x="1439" y="2099"/>
                    <a:pt x="1799" y="2639"/>
                  </a:cubicBezTo>
                  <a:cubicBezTo>
                    <a:pt x="2039" y="2879"/>
                    <a:pt x="2219" y="3238"/>
                    <a:pt x="2519" y="3598"/>
                  </a:cubicBezTo>
                  <a:lnTo>
                    <a:pt x="3358" y="4677"/>
                  </a:lnTo>
                  <a:lnTo>
                    <a:pt x="4257" y="5817"/>
                  </a:lnTo>
                  <a:lnTo>
                    <a:pt x="5157" y="6956"/>
                  </a:lnTo>
                  <a:cubicBezTo>
                    <a:pt x="5516" y="7376"/>
                    <a:pt x="5816" y="7735"/>
                    <a:pt x="6176" y="8095"/>
                  </a:cubicBezTo>
                  <a:lnTo>
                    <a:pt x="7135" y="9174"/>
                  </a:lnTo>
                  <a:cubicBezTo>
                    <a:pt x="7435" y="9534"/>
                    <a:pt x="7795" y="9834"/>
                    <a:pt x="8095" y="10134"/>
                  </a:cubicBezTo>
                  <a:lnTo>
                    <a:pt x="8934" y="11033"/>
                  </a:lnTo>
                  <a:lnTo>
                    <a:pt x="9773" y="11752"/>
                  </a:lnTo>
                  <a:lnTo>
                    <a:pt x="11392" y="11932"/>
                  </a:lnTo>
                  <a:lnTo>
                    <a:pt x="11692" y="11573"/>
                  </a:lnTo>
                  <a:cubicBezTo>
                    <a:pt x="11692" y="11573"/>
                    <a:pt x="11452" y="11453"/>
                    <a:pt x="11092" y="11213"/>
                  </a:cubicBezTo>
                  <a:cubicBezTo>
                    <a:pt x="10733" y="11033"/>
                    <a:pt x="10253" y="10673"/>
                    <a:pt x="9654" y="10194"/>
                  </a:cubicBezTo>
                  <a:cubicBezTo>
                    <a:pt x="9114" y="9714"/>
                    <a:pt x="8394" y="9174"/>
                    <a:pt x="7735" y="8575"/>
                  </a:cubicBezTo>
                  <a:lnTo>
                    <a:pt x="6716" y="7555"/>
                  </a:lnTo>
                  <a:cubicBezTo>
                    <a:pt x="6356" y="7256"/>
                    <a:pt x="5996" y="6836"/>
                    <a:pt x="5696" y="6476"/>
                  </a:cubicBezTo>
                  <a:lnTo>
                    <a:pt x="4677" y="5397"/>
                  </a:lnTo>
                  <a:lnTo>
                    <a:pt x="3778" y="4318"/>
                  </a:lnTo>
                  <a:lnTo>
                    <a:pt x="2938" y="3238"/>
                  </a:lnTo>
                  <a:cubicBezTo>
                    <a:pt x="2639" y="2939"/>
                    <a:pt x="2399" y="2639"/>
                    <a:pt x="2219" y="2279"/>
                  </a:cubicBezTo>
                  <a:cubicBezTo>
                    <a:pt x="1859" y="1800"/>
                    <a:pt x="1559" y="1260"/>
                    <a:pt x="1379" y="720"/>
                  </a:cubicBezTo>
                  <a:cubicBezTo>
                    <a:pt x="1260" y="480"/>
                    <a:pt x="1200" y="241"/>
                    <a:pt x="1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39"/>
            <p:cNvSpPr/>
            <p:nvPr/>
          </p:nvSpPr>
          <p:spPr>
            <a:xfrm>
              <a:off x="5109638" y="3943872"/>
              <a:ext cx="64211" cy="64780"/>
            </a:xfrm>
            <a:custGeom>
              <a:rect b="b" l="l" r="r" t="t"/>
              <a:pathLst>
                <a:path extrusionOk="0" h="4668" w="4627">
                  <a:moveTo>
                    <a:pt x="2223" y="1"/>
                  </a:moveTo>
                  <a:cubicBezTo>
                    <a:pt x="1108" y="1"/>
                    <a:pt x="0" y="1202"/>
                    <a:pt x="789" y="2488"/>
                  </a:cubicBezTo>
                  <a:cubicBezTo>
                    <a:pt x="1160" y="3178"/>
                    <a:pt x="2706" y="4667"/>
                    <a:pt x="3597" y="4667"/>
                  </a:cubicBezTo>
                  <a:cubicBezTo>
                    <a:pt x="3713" y="4667"/>
                    <a:pt x="3817" y="4642"/>
                    <a:pt x="3907" y="4587"/>
                  </a:cubicBezTo>
                  <a:cubicBezTo>
                    <a:pt x="4626" y="4107"/>
                    <a:pt x="4027" y="1589"/>
                    <a:pt x="3547" y="810"/>
                  </a:cubicBezTo>
                  <a:cubicBezTo>
                    <a:pt x="3215" y="238"/>
                    <a:pt x="2718" y="1"/>
                    <a:pt x="22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39"/>
            <p:cNvSpPr/>
            <p:nvPr/>
          </p:nvSpPr>
          <p:spPr>
            <a:xfrm>
              <a:off x="5288389" y="3998242"/>
              <a:ext cx="146449" cy="179741"/>
            </a:xfrm>
            <a:custGeom>
              <a:rect b="b" l="l" r="r" t="t"/>
              <a:pathLst>
                <a:path extrusionOk="0" h="12952" w="10553">
                  <a:moveTo>
                    <a:pt x="1200" y="0"/>
                  </a:moveTo>
                  <a:lnTo>
                    <a:pt x="1" y="600"/>
                  </a:lnTo>
                  <a:cubicBezTo>
                    <a:pt x="180" y="780"/>
                    <a:pt x="360" y="960"/>
                    <a:pt x="540" y="1140"/>
                  </a:cubicBezTo>
                  <a:cubicBezTo>
                    <a:pt x="960" y="1619"/>
                    <a:pt x="1320" y="2099"/>
                    <a:pt x="1619" y="2638"/>
                  </a:cubicBezTo>
                  <a:cubicBezTo>
                    <a:pt x="1799" y="2938"/>
                    <a:pt x="1979" y="3298"/>
                    <a:pt x="2219" y="3718"/>
                  </a:cubicBezTo>
                  <a:cubicBezTo>
                    <a:pt x="2459" y="4077"/>
                    <a:pt x="2699" y="4437"/>
                    <a:pt x="2938" y="4857"/>
                  </a:cubicBezTo>
                  <a:lnTo>
                    <a:pt x="3718" y="6056"/>
                  </a:lnTo>
                  <a:lnTo>
                    <a:pt x="4557" y="7315"/>
                  </a:lnTo>
                  <a:cubicBezTo>
                    <a:pt x="4857" y="7735"/>
                    <a:pt x="5097" y="8095"/>
                    <a:pt x="5397" y="8514"/>
                  </a:cubicBezTo>
                  <a:cubicBezTo>
                    <a:pt x="5696" y="8934"/>
                    <a:pt x="6056" y="9294"/>
                    <a:pt x="6296" y="9713"/>
                  </a:cubicBezTo>
                  <a:cubicBezTo>
                    <a:pt x="6596" y="10073"/>
                    <a:pt x="6896" y="10433"/>
                    <a:pt x="7135" y="10733"/>
                  </a:cubicBezTo>
                  <a:lnTo>
                    <a:pt x="7915" y="11692"/>
                  </a:lnTo>
                  <a:cubicBezTo>
                    <a:pt x="8155" y="12052"/>
                    <a:pt x="8454" y="12292"/>
                    <a:pt x="8634" y="12591"/>
                  </a:cubicBezTo>
                  <a:lnTo>
                    <a:pt x="10253" y="12951"/>
                  </a:lnTo>
                  <a:lnTo>
                    <a:pt x="10553" y="12591"/>
                  </a:lnTo>
                  <a:cubicBezTo>
                    <a:pt x="10553" y="12591"/>
                    <a:pt x="10313" y="12412"/>
                    <a:pt x="10013" y="12172"/>
                  </a:cubicBezTo>
                  <a:cubicBezTo>
                    <a:pt x="9654" y="11932"/>
                    <a:pt x="9234" y="11512"/>
                    <a:pt x="8694" y="10973"/>
                  </a:cubicBezTo>
                  <a:cubicBezTo>
                    <a:pt x="8155" y="10493"/>
                    <a:pt x="7555" y="9893"/>
                    <a:pt x="6956" y="9174"/>
                  </a:cubicBezTo>
                  <a:cubicBezTo>
                    <a:pt x="6656" y="8814"/>
                    <a:pt x="6296" y="8454"/>
                    <a:pt x="5996" y="8095"/>
                  </a:cubicBezTo>
                  <a:cubicBezTo>
                    <a:pt x="5696" y="7735"/>
                    <a:pt x="5397" y="7315"/>
                    <a:pt x="5097" y="6895"/>
                  </a:cubicBezTo>
                  <a:cubicBezTo>
                    <a:pt x="4797" y="6536"/>
                    <a:pt x="4497" y="6116"/>
                    <a:pt x="4198" y="5756"/>
                  </a:cubicBezTo>
                  <a:lnTo>
                    <a:pt x="3418" y="4557"/>
                  </a:lnTo>
                  <a:lnTo>
                    <a:pt x="2639" y="3418"/>
                  </a:lnTo>
                  <a:cubicBezTo>
                    <a:pt x="2459" y="3058"/>
                    <a:pt x="2219" y="2698"/>
                    <a:pt x="2039" y="2399"/>
                  </a:cubicBezTo>
                  <a:cubicBezTo>
                    <a:pt x="1739" y="1859"/>
                    <a:pt x="1559" y="1259"/>
                    <a:pt x="1380" y="720"/>
                  </a:cubicBezTo>
                  <a:cubicBezTo>
                    <a:pt x="1320" y="480"/>
                    <a:pt x="126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39"/>
            <p:cNvSpPr/>
            <p:nvPr/>
          </p:nvSpPr>
          <p:spPr>
            <a:xfrm>
              <a:off x="5254400" y="3949604"/>
              <a:ext cx="59798" cy="66029"/>
            </a:xfrm>
            <a:custGeom>
              <a:rect b="b" l="l" r="r" t="t"/>
              <a:pathLst>
                <a:path extrusionOk="0" h="4758" w="4309">
                  <a:moveTo>
                    <a:pt x="2120" y="1"/>
                  </a:moveTo>
                  <a:cubicBezTo>
                    <a:pt x="1065" y="1"/>
                    <a:pt x="0" y="1016"/>
                    <a:pt x="591" y="2315"/>
                  </a:cubicBezTo>
                  <a:cubicBezTo>
                    <a:pt x="920" y="3084"/>
                    <a:pt x="2406" y="4758"/>
                    <a:pt x="3253" y="4758"/>
                  </a:cubicBezTo>
                  <a:cubicBezTo>
                    <a:pt x="3331" y="4758"/>
                    <a:pt x="3403" y="4744"/>
                    <a:pt x="3469" y="4714"/>
                  </a:cubicBezTo>
                  <a:cubicBezTo>
                    <a:pt x="4308" y="4294"/>
                    <a:pt x="3948" y="1776"/>
                    <a:pt x="3529" y="936"/>
                  </a:cubicBezTo>
                  <a:cubicBezTo>
                    <a:pt x="3220" y="278"/>
                    <a:pt x="2671" y="1"/>
                    <a:pt x="2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39"/>
            <p:cNvSpPr/>
            <p:nvPr/>
          </p:nvSpPr>
          <p:spPr>
            <a:xfrm>
              <a:off x="5454809" y="4039850"/>
              <a:ext cx="145630" cy="179728"/>
            </a:xfrm>
            <a:custGeom>
              <a:rect b="b" l="l" r="r" t="t"/>
              <a:pathLst>
                <a:path extrusionOk="0" h="12951" w="10494">
                  <a:moveTo>
                    <a:pt x="1200" y="0"/>
                  </a:moveTo>
                  <a:lnTo>
                    <a:pt x="1" y="660"/>
                  </a:lnTo>
                  <a:cubicBezTo>
                    <a:pt x="181" y="780"/>
                    <a:pt x="361" y="960"/>
                    <a:pt x="541" y="1139"/>
                  </a:cubicBezTo>
                  <a:cubicBezTo>
                    <a:pt x="900" y="1619"/>
                    <a:pt x="1260" y="2099"/>
                    <a:pt x="1560" y="2638"/>
                  </a:cubicBezTo>
                  <a:cubicBezTo>
                    <a:pt x="1800" y="2938"/>
                    <a:pt x="1920" y="3358"/>
                    <a:pt x="2159" y="3718"/>
                  </a:cubicBezTo>
                  <a:lnTo>
                    <a:pt x="2939" y="4857"/>
                  </a:lnTo>
                  <a:lnTo>
                    <a:pt x="3658" y="6056"/>
                  </a:lnTo>
                  <a:lnTo>
                    <a:pt x="4558" y="7315"/>
                  </a:lnTo>
                  <a:cubicBezTo>
                    <a:pt x="4857" y="7735"/>
                    <a:pt x="5097" y="8154"/>
                    <a:pt x="5397" y="8514"/>
                  </a:cubicBezTo>
                  <a:lnTo>
                    <a:pt x="6296" y="9713"/>
                  </a:lnTo>
                  <a:cubicBezTo>
                    <a:pt x="6536" y="10073"/>
                    <a:pt x="6836" y="10433"/>
                    <a:pt x="7136" y="10733"/>
                  </a:cubicBezTo>
                  <a:lnTo>
                    <a:pt x="7855" y="11692"/>
                  </a:lnTo>
                  <a:lnTo>
                    <a:pt x="8635" y="12591"/>
                  </a:lnTo>
                  <a:lnTo>
                    <a:pt x="10194" y="12951"/>
                  </a:lnTo>
                  <a:lnTo>
                    <a:pt x="10493" y="12591"/>
                  </a:lnTo>
                  <a:cubicBezTo>
                    <a:pt x="10493" y="12591"/>
                    <a:pt x="10254" y="12411"/>
                    <a:pt x="9954" y="12172"/>
                  </a:cubicBezTo>
                  <a:cubicBezTo>
                    <a:pt x="9594" y="11932"/>
                    <a:pt x="9174" y="11512"/>
                    <a:pt x="8635" y="11032"/>
                  </a:cubicBezTo>
                  <a:cubicBezTo>
                    <a:pt x="8095" y="10493"/>
                    <a:pt x="7496" y="9893"/>
                    <a:pt x="6896" y="9174"/>
                  </a:cubicBezTo>
                  <a:lnTo>
                    <a:pt x="5937" y="8094"/>
                  </a:lnTo>
                  <a:cubicBezTo>
                    <a:pt x="5637" y="7735"/>
                    <a:pt x="5337" y="7315"/>
                    <a:pt x="5037" y="6955"/>
                  </a:cubicBezTo>
                  <a:lnTo>
                    <a:pt x="4138" y="5756"/>
                  </a:lnTo>
                  <a:cubicBezTo>
                    <a:pt x="3898" y="5276"/>
                    <a:pt x="3658" y="4917"/>
                    <a:pt x="3359" y="4557"/>
                  </a:cubicBezTo>
                  <a:lnTo>
                    <a:pt x="2639" y="3418"/>
                  </a:lnTo>
                  <a:cubicBezTo>
                    <a:pt x="2399" y="3058"/>
                    <a:pt x="2219" y="2698"/>
                    <a:pt x="2039" y="2399"/>
                  </a:cubicBezTo>
                  <a:cubicBezTo>
                    <a:pt x="1740" y="1859"/>
                    <a:pt x="1500" y="1319"/>
                    <a:pt x="1320" y="720"/>
                  </a:cubicBezTo>
                  <a:cubicBezTo>
                    <a:pt x="1260" y="480"/>
                    <a:pt x="120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39"/>
            <p:cNvSpPr/>
            <p:nvPr/>
          </p:nvSpPr>
          <p:spPr>
            <a:xfrm>
              <a:off x="5420320" y="3990150"/>
              <a:ext cx="59465" cy="66126"/>
            </a:xfrm>
            <a:custGeom>
              <a:rect b="b" l="l" r="r" t="t"/>
              <a:pathLst>
                <a:path extrusionOk="0" h="4765" w="4285">
                  <a:moveTo>
                    <a:pt x="2142" y="0"/>
                  </a:moveTo>
                  <a:cubicBezTo>
                    <a:pt x="1063" y="0"/>
                    <a:pt x="1" y="1050"/>
                    <a:pt x="627" y="2382"/>
                  </a:cubicBezTo>
                  <a:cubicBezTo>
                    <a:pt x="957" y="3096"/>
                    <a:pt x="2392" y="4765"/>
                    <a:pt x="3276" y="4765"/>
                  </a:cubicBezTo>
                  <a:cubicBezTo>
                    <a:pt x="3358" y="4765"/>
                    <a:pt x="3434" y="4751"/>
                    <a:pt x="3505" y="4720"/>
                  </a:cubicBezTo>
                  <a:cubicBezTo>
                    <a:pt x="4285" y="4361"/>
                    <a:pt x="3925" y="1783"/>
                    <a:pt x="3565" y="1003"/>
                  </a:cubicBezTo>
                  <a:lnTo>
                    <a:pt x="3625" y="1003"/>
                  </a:lnTo>
                  <a:cubicBezTo>
                    <a:pt x="3292" y="296"/>
                    <a:pt x="2715" y="0"/>
                    <a:pt x="2142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39"/>
            <p:cNvSpPr/>
            <p:nvPr/>
          </p:nvSpPr>
          <p:spPr>
            <a:xfrm>
              <a:off x="5631221" y="4085608"/>
              <a:ext cx="123163" cy="193883"/>
            </a:xfrm>
            <a:custGeom>
              <a:rect b="b" l="l" r="r" t="t"/>
              <a:pathLst>
                <a:path extrusionOk="0" h="13971" w="8875">
                  <a:moveTo>
                    <a:pt x="1260" y="1"/>
                  </a:moveTo>
                  <a:lnTo>
                    <a:pt x="1" y="421"/>
                  </a:lnTo>
                  <a:cubicBezTo>
                    <a:pt x="181" y="600"/>
                    <a:pt x="301" y="840"/>
                    <a:pt x="420" y="1020"/>
                  </a:cubicBezTo>
                  <a:cubicBezTo>
                    <a:pt x="780" y="1500"/>
                    <a:pt x="1080" y="2039"/>
                    <a:pt x="1260" y="2639"/>
                  </a:cubicBezTo>
                  <a:cubicBezTo>
                    <a:pt x="1440" y="2999"/>
                    <a:pt x="1560" y="3358"/>
                    <a:pt x="1740" y="3778"/>
                  </a:cubicBezTo>
                  <a:lnTo>
                    <a:pt x="2279" y="4977"/>
                  </a:lnTo>
                  <a:cubicBezTo>
                    <a:pt x="2519" y="5397"/>
                    <a:pt x="2699" y="5877"/>
                    <a:pt x="2939" y="6296"/>
                  </a:cubicBezTo>
                  <a:lnTo>
                    <a:pt x="3598" y="7615"/>
                  </a:lnTo>
                  <a:cubicBezTo>
                    <a:pt x="3838" y="8095"/>
                    <a:pt x="4018" y="8515"/>
                    <a:pt x="4318" y="8994"/>
                  </a:cubicBezTo>
                  <a:cubicBezTo>
                    <a:pt x="4557" y="9414"/>
                    <a:pt x="4797" y="9834"/>
                    <a:pt x="5037" y="10254"/>
                  </a:cubicBezTo>
                  <a:cubicBezTo>
                    <a:pt x="5277" y="10673"/>
                    <a:pt x="5517" y="11033"/>
                    <a:pt x="5757" y="11393"/>
                  </a:cubicBezTo>
                  <a:lnTo>
                    <a:pt x="6416" y="12472"/>
                  </a:lnTo>
                  <a:cubicBezTo>
                    <a:pt x="6596" y="12772"/>
                    <a:pt x="6836" y="13131"/>
                    <a:pt x="7016" y="13371"/>
                  </a:cubicBezTo>
                  <a:lnTo>
                    <a:pt x="8515" y="13971"/>
                  </a:lnTo>
                  <a:lnTo>
                    <a:pt x="8874" y="13671"/>
                  </a:lnTo>
                  <a:cubicBezTo>
                    <a:pt x="8874" y="13671"/>
                    <a:pt x="8695" y="13491"/>
                    <a:pt x="8395" y="13191"/>
                  </a:cubicBezTo>
                  <a:cubicBezTo>
                    <a:pt x="8095" y="12892"/>
                    <a:pt x="7675" y="12412"/>
                    <a:pt x="7256" y="11872"/>
                  </a:cubicBezTo>
                  <a:cubicBezTo>
                    <a:pt x="6776" y="11273"/>
                    <a:pt x="6236" y="10613"/>
                    <a:pt x="5757" y="9774"/>
                  </a:cubicBezTo>
                  <a:lnTo>
                    <a:pt x="4917" y="8635"/>
                  </a:lnTo>
                  <a:cubicBezTo>
                    <a:pt x="4677" y="8215"/>
                    <a:pt x="4438" y="7795"/>
                    <a:pt x="4198" y="7316"/>
                  </a:cubicBezTo>
                  <a:lnTo>
                    <a:pt x="3418" y="6057"/>
                  </a:lnTo>
                  <a:cubicBezTo>
                    <a:pt x="3238" y="5637"/>
                    <a:pt x="2999" y="5157"/>
                    <a:pt x="2819" y="4737"/>
                  </a:cubicBezTo>
                  <a:lnTo>
                    <a:pt x="2219" y="3538"/>
                  </a:lnTo>
                  <a:cubicBezTo>
                    <a:pt x="2039" y="3179"/>
                    <a:pt x="1919" y="2819"/>
                    <a:pt x="1799" y="2459"/>
                  </a:cubicBezTo>
                  <a:cubicBezTo>
                    <a:pt x="1560" y="1860"/>
                    <a:pt x="1380" y="1260"/>
                    <a:pt x="1320" y="720"/>
                  </a:cubicBezTo>
                  <a:cubicBezTo>
                    <a:pt x="1260" y="481"/>
                    <a:pt x="1260" y="241"/>
                    <a:pt x="1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39"/>
            <p:cNvSpPr/>
            <p:nvPr/>
          </p:nvSpPr>
          <p:spPr>
            <a:xfrm>
              <a:off x="5604019" y="4032702"/>
              <a:ext cx="53012" cy="67459"/>
            </a:xfrm>
            <a:custGeom>
              <a:rect b="b" l="l" r="r" t="t"/>
              <a:pathLst>
                <a:path extrusionOk="0" h="4861" w="3820">
                  <a:moveTo>
                    <a:pt x="1991" y="1"/>
                  </a:moveTo>
                  <a:cubicBezTo>
                    <a:pt x="999" y="1"/>
                    <a:pt x="0" y="856"/>
                    <a:pt x="402" y="2134"/>
                  </a:cubicBezTo>
                  <a:cubicBezTo>
                    <a:pt x="626" y="2920"/>
                    <a:pt x="1901" y="4860"/>
                    <a:pt x="2752" y="4860"/>
                  </a:cubicBezTo>
                  <a:cubicBezTo>
                    <a:pt x="2810" y="4860"/>
                    <a:pt x="2866" y="4851"/>
                    <a:pt x="2920" y="4832"/>
                  </a:cubicBezTo>
                  <a:cubicBezTo>
                    <a:pt x="3819" y="4592"/>
                    <a:pt x="3759" y="2014"/>
                    <a:pt x="3520" y="1175"/>
                  </a:cubicBezTo>
                  <a:cubicBezTo>
                    <a:pt x="3262" y="354"/>
                    <a:pt x="2628" y="1"/>
                    <a:pt x="1991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39"/>
            <p:cNvSpPr/>
            <p:nvPr/>
          </p:nvSpPr>
          <p:spPr>
            <a:xfrm>
              <a:off x="5140275" y="4157180"/>
              <a:ext cx="194715" cy="124814"/>
            </a:xfrm>
            <a:custGeom>
              <a:rect b="b" l="l" r="r" t="t"/>
              <a:pathLst>
                <a:path extrusionOk="0" h="8994" w="14031">
                  <a:moveTo>
                    <a:pt x="12351" y="0"/>
                  </a:moveTo>
                  <a:lnTo>
                    <a:pt x="11332" y="540"/>
                  </a:lnTo>
                  <a:lnTo>
                    <a:pt x="10253" y="1139"/>
                  </a:lnTo>
                  <a:cubicBezTo>
                    <a:pt x="9893" y="1379"/>
                    <a:pt x="9533" y="1559"/>
                    <a:pt x="9114" y="1859"/>
                  </a:cubicBezTo>
                  <a:lnTo>
                    <a:pt x="7855" y="2578"/>
                  </a:lnTo>
                  <a:cubicBezTo>
                    <a:pt x="7435" y="2818"/>
                    <a:pt x="7015" y="3118"/>
                    <a:pt x="6595" y="3418"/>
                  </a:cubicBezTo>
                  <a:lnTo>
                    <a:pt x="5396" y="4257"/>
                  </a:lnTo>
                  <a:lnTo>
                    <a:pt x="4197" y="5097"/>
                  </a:lnTo>
                  <a:lnTo>
                    <a:pt x="3118" y="5936"/>
                  </a:lnTo>
                  <a:cubicBezTo>
                    <a:pt x="2758" y="6176"/>
                    <a:pt x="2458" y="6476"/>
                    <a:pt x="2159" y="6655"/>
                  </a:cubicBezTo>
                  <a:cubicBezTo>
                    <a:pt x="1679" y="7075"/>
                    <a:pt x="1199" y="7375"/>
                    <a:pt x="660" y="7675"/>
                  </a:cubicBezTo>
                  <a:cubicBezTo>
                    <a:pt x="480" y="7795"/>
                    <a:pt x="240" y="7915"/>
                    <a:pt x="0" y="7974"/>
                  </a:cubicBezTo>
                  <a:lnTo>
                    <a:pt x="900" y="8994"/>
                  </a:lnTo>
                  <a:cubicBezTo>
                    <a:pt x="1020" y="8754"/>
                    <a:pt x="1139" y="8574"/>
                    <a:pt x="1259" y="8394"/>
                  </a:cubicBezTo>
                  <a:cubicBezTo>
                    <a:pt x="1619" y="7915"/>
                    <a:pt x="2039" y="7495"/>
                    <a:pt x="2518" y="7135"/>
                  </a:cubicBezTo>
                  <a:cubicBezTo>
                    <a:pt x="2758" y="6895"/>
                    <a:pt x="3058" y="6595"/>
                    <a:pt x="3418" y="6356"/>
                  </a:cubicBezTo>
                  <a:lnTo>
                    <a:pt x="4497" y="5636"/>
                  </a:lnTo>
                  <a:lnTo>
                    <a:pt x="5696" y="4797"/>
                  </a:lnTo>
                  <a:lnTo>
                    <a:pt x="6955" y="4017"/>
                  </a:lnTo>
                  <a:cubicBezTo>
                    <a:pt x="7375" y="3777"/>
                    <a:pt x="7795" y="3478"/>
                    <a:pt x="8214" y="3298"/>
                  </a:cubicBezTo>
                  <a:lnTo>
                    <a:pt x="9473" y="2638"/>
                  </a:lnTo>
                  <a:cubicBezTo>
                    <a:pt x="10313" y="2159"/>
                    <a:pt x="11092" y="1859"/>
                    <a:pt x="11752" y="1559"/>
                  </a:cubicBezTo>
                  <a:cubicBezTo>
                    <a:pt x="12351" y="1199"/>
                    <a:pt x="13011" y="1019"/>
                    <a:pt x="13371" y="900"/>
                  </a:cubicBezTo>
                  <a:cubicBezTo>
                    <a:pt x="13790" y="780"/>
                    <a:pt x="14030" y="720"/>
                    <a:pt x="14030" y="720"/>
                  </a:cubicBezTo>
                  <a:lnTo>
                    <a:pt x="13910" y="300"/>
                  </a:lnTo>
                  <a:lnTo>
                    <a:pt x="123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39"/>
            <p:cNvSpPr/>
            <p:nvPr/>
          </p:nvSpPr>
          <p:spPr>
            <a:xfrm>
              <a:off x="5092366" y="4264754"/>
              <a:ext cx="72038" cy="56398"/>
            </a:xfrm>
            <a:custGeom>
              <a:rect b="b" l="l" r="r" t="t"/>
              <a:pathLst>
                <a:path extrusionOk="0" h="4064" w="5191">
                  <a:moveTo>
                    <a:pt x="4059" y="0"/>
                  </a:moveTo>
                  <a:cubicBezTo>
                    <a:pt x="3121" y="0"/>
                    <a:pt x="1528" y="878"/>
                    <a:pt x="994" y="1363"/>
                  </a:cubicBezTo>
                  <a:cubicBezTo>
                    <a:pt x="1" y="2545"/>
                    <a:pt x="1022" y="4063"/>
                    <a:pt x="2263" y="4063"/>
                  </a:cubicBezTo>
                  <a:cubicBezTo>
                    <a:pt x="2595" y="4063"/>
                    <a:pt x="2943" y="3954"/>
                    <a:pt x="3272" y="3701"/>
                  </a:cubicBezTo>
                  <a:cubicBezTo>
                    <a:pt x="3932" y="3101"/>
                    <a:pt x="5191" y="823"/>
                    <a:pt x="4591" y="164"/>
                  </a:cubicBezTo>
                  <a:cubicBezTo>
                    <a:pt x="4465" y="49"/>
                    <a:pt x="4280" y="0"/>
                    <a:pt x="40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39"/>
            <p:cNvSpPr/>
            <p:nvPr/>
          </p:nvSpPr>
          <p:spPr>
            <a:xfrm>
              <a:off x="5282560" y="4188796"/>
              <a:ext cx="183905" cy="140635"/>
            </a:xfrm>
            <a:custGeom>
              <a:rect b="b" l="l" r="r" t="t"/>
              <a:pathLst>
                <a:path extrusionOk="0" h="10134" w="13252">
                  <a:moveTo>
                    <a:pt x="11513" y="1"/>
                  </a:moveTo>
                  <a:lnTo>
                    <a:pt x="10553" y="660"/>
                  </a:lnTo>
                  <a:lnTo>
                    <a:pt x="9534" y="1320"/>
                  </a:lnTo>
                  <a:cubicBezTo>
                    <a:pt x="9174" y="1619"/>
                    <a:pt x="8815" y="1859"/>
                    <a:pt x="8455" y="2159"/>
                  </a:cubicBezTo>
                  <a:lnTo>
                    <a:pt x="7316" y="3058"/>
                  </a:lnTo>
                  <a:cubicBezTo>
                    <a:pt x="6896" y="3358"/>
                    <a:pt x="6536" y="3718"/>
                    <a:pt x="6116" y="4018"/>
                  </a:cubicBezTo>
                  <a:lnTo>
                    <a:pt x="4977" y="4977"/>
                  </a:lnTo>
                  <a:lnTo>
                    <a:pt x="3898" y="5936"/>
                  </a:lnTo>
                  <a:lnTo>
                    <a:pt x="2939" y="6836"/>
                  </a:lnTo>
                  <a:cubicBezTo>
                    <a:pt x="2579" y="7135"/>
                    <a:pt x="2339" y="7435"/>
                    <a:pt x="2039" y="7735"/>
                  </a:cubicBezTo>
                  <a:cubicBezTo>
                    <a:pt x="1620" y="8155"/>
                    <a:pt x="1140" y="8514"/>
                    <a:pt x="600" y="8874"/>
                  </a:cubicBezTo>
                  <a:cubicBezTo>
                    <a:pt x="421" y="8994"/>
                    <a:pt x="241" y="9114"/>
                    <a:pt x="1" y="9234"/>
                  </a:cubicBezTo>
                  <a:lnTo>
                    <a:pt x="960" y="10133"/>
                  </a:lnTo>
                  <a:cubicBezTo>
                    <a:pt x="1080" y="9893"/>
                    <a:pt x="1200" y="9714"/>
                    <a:pt x="1320" y="9474"/>
                  </a:cubicBezTo>
                  <a:cubicBezTo>
                    <a:pt x="1620" y="8994"/>
                    <a:pt x="1979" y="8514"/>
                    <a:pt x="2399" y="8095"/>
                  </a:cubicBezTo>
                  <a:cubicBezTo>
                    <a:pt x="2699" y="7795"/>
                    <a:pt x="2999" y="7495"/>
                    <a:pt x="3239" y="7255"/>
                  </a:cubicBezTo>
                  <a:lnTo>
                    <a:pt x="4258" y="6356"/>
                  </a:lnTo>
                  <a:lnTo>
                    <a:pt x="5337" y="5397"/>
                  </a:lnTo>
                  <a:lnTo>
                    <a:pt x="6536" y="4497"/>
                  </a:lnTo>
                  <a:cubicBezTo>
                    <a:pt x="6896" y="4138"/>
                    <a:pt x="7256" y="3838"/>
                    <a:pt x="7735" y="3598"/>
                  </a:cubicBezTo>
                  <a:lnTo>
                    <a:pt x="8874" y="2819"/>
                  </a:lnTo>
                  <a:cubicBezTo>
                    <a:pt x="9654" y="2279"/>
                    <a:pt x="10373" y="1859"/>
                    <a:pt x="11093" y="1499"/>
                  </a:cubicBezTo>
                  <a:cubicBezTo>
                    <a:pt x="11752" y="1140"/>
                    <a:pt x="12292" y="840"/>
                    <a:pt x="12652" y="720"/>
                  </a:cubicBezTo>
                  <a:lnTo>
                    <a:pt x="13251" y="480"/>
                  </a:lnTo>
                  <a:lnTo>
                    <a:pt x="13071" y="61"/>
                  </a:lnTo>
                  <a:lnTo>
                    <a:pt x="11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39"/>
            <p:cNvSpPr/>
            <p:nvPr/>
          </p:nvSpPr>
          <p:spPr>
            <a:xfrm>
              <a:off x="5234429" y="4312468"/>
              <a:ext cx="73107" cy="61547"/>
            </a:xfrm>
            <a:custGeom>
              <a:rect b="b" l="l" r="r" t="t"/>
              <a:pathLst>
                <a:path extrusionOk="0" h="4435" w="5268">
                  <a:moveTo>
                    <a:pt x="4144" y="0"/>
                  </a:moveTo>
                  <a:cubicBezTo>
                    <a:pt x="3216" y="0"/>
                    <a:pt x="1640" y="1092"/>
                    <a:pt x="1190" y="1642"/>
                  </a:cubicBezTo>
                  <a:cubicBezTo>
                    <a:pt x="0" y="2876"/>
                    <a:pt x="1144" y="4435"/>
                    <a:pt x="2381" y="4435"/>
                  </a:cubicBezTo>
                  <a:cubicBezTo>
                    <a:pt x="2826" y="4435"/>
                    <a:pt x="3284" y="4233"/>
                    <a:pt x="3649" y="3741"/>
                  </a:cubicBezTo>
                  <a:cubicBezTo>
                    <a:pt x="4248" y="3081"/>
                    <a:pt x="5268" y="683"/>
                    <a:pt x="4608" y="143"/>
                  </a:cubicBezTo>
                  <a:cubicBezTo>
                    <a:pt x="4489" y="43"/>
                    <a:pt x="4329" y="0"/>
                    <a:pt x="4144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39"/>
            <p:cNvSpPr/>
            <p:nvPr/>
          </p:nvSpPr>
          <p:spPr>
            <a:xfrm>
              <a:off x="5428189" y="4219579"/>
              <a:ext cx="192217" cy="130657"/>
            </a:xfrm>
            <a:custGeom>
              <a:rect b="b" l="l" r="r" t="t"/>
              <a:pathLst>
                <a:path extrusionOk="0" h="9415" w="13851">
                  <a:moveTo>
                    <a:pt x="12112" y="1"/>
                  </a:moveTo>
                  <a:lnTo>
                    <a:pt x="11152" y="541"/>
                  </a:lnTo>
                  <a:lnTo>
                    <a:pt x="10073" y="1200"/>
                  </a:lnTo>
                  <a:cubicBezTo>
                    <a:pt x="9713" y="1380"/>
                    <a:pt x="9354" y="1620"/>
                    <a:pt x="8934" y="1920"/>
                  </a:cubicBezTo>
                  <a:lnTo>
                    <a:pt x="7735" y="2759"/>
                  </a:lnTo>
                  <a:cubicBezTo>
                    <a:pt x="7315" y="2999"/>
                    <a:pt x="6895" y="3359"/>
                    <a:pt x="6476" y="3598"/>
                  </a:cubicBezTo>
                  <a:lnTo>
                    <a:pt x="5277" y="4498"/>
                  </a:lnTo>
                  <a:cubicBezTo>
                    <a:pt x="4917" y="4798"/>
                    <a:pt x="4557" y="5097"/>
                    <a:pt x="4137" y="5397"/>
                  </a:cubicBezTo>
                  <a:lnTo>
                    <a:pt x="3118" y="6237"/>
                  </a:lnTo>
                  <a:cubicBezTo>
                    <a:pt x="2758" y="6476"/>
                    <a:pt x="2459" y="6836"/>
                    <a:pt x="2159" y="7016"/>
                  </a:cubicBezTo>
                  <a:cubicBezTo>
                    <a:pt x="1739" y="7436"/>
                    <a:pt x="1199" y="7795"/>
                    <a:pt x="660" y="8095"/>
                  </a:cubicBezTo>
                  <a:cubicBezTo>
                    <a:pt x="480" y="8215"/>
                    <a:pt x="240" y="8335"/>
                    <a:pt x="0" y="8395"/>
                  </a:cubicBezTo>
                  <a:lnTo>
                    <a:pt x="960" y="9414"/>
                  </a:lnTo>
                  <a:cubicBezTo>
                    <a:pt x="1080" y="9174"/>
                    <a:pt x="1199" y="8995"/>
                    <a:pt x="1319" y="8755"/>
                  </a:cubicBezTo>
                  <a:cubicBezTo>
                    <a:pt x="1679" y="8275"/>
                    <a:pt x="2099" y="7855"/>
                    <a:pt x="2518" y="7436"/>
                  </a:cubicBezTo>
                  <a:cubicBezTo>
                    <a:pt x="2818" y="7196"/>
                    <a:pt x="3118" y="6896"/>
                    <a:pt x="3418" y="6716"/>
                  </a:cubicBezTo>
                  <a:lnTo>
                    <a:pt x="4497" y="5877"/>
                  </a:lnTo>
                  <a:lnTo>
                    <a:pt x="5636" y="4977"/>
                  </a:lnTo>
                  <a:lnTo>
                    <a:pt x="6835" y="4198"/>
                  </a:lnTo>
                  <a:cubicBezTo>
                    <a:pt x="7255" y="3898"/>
                    <a:pt x="7675" y="3598"/>
                    <a:pt x="8094" y="3359"/>
                  </a:cubicBezTo>
                  <a:lnTo>
                    <a:pt x="9354" y="2639"/>
                  </a:lnTo>
                  <a:cubicBezTo>
                    <a:pt x="10133" y="2219"/>
                    <a:pt x="10912" y="1860"/>
                    <a:pt x="11572" y="1500"/>
                  </a:cubicBezTo>
                  <a:cubicBezTo>
                    <a:pt x="12232" y="1200"/>
                    <a:pt x="12831" y="960"/>
                    <a:pt x="13251" y="840"/>
                  </a:cubicBezTo>
                  <a:cubicBezTo>
                    <a:pt x="13611" y="720"/>
                    <a:pt x="13850" y="601"/>
                    <a:pt x="13850" y="601"/>
                  </a:cubicBezTo>
                  <a:lnTo>
                    <a:pt x="13670" y="181"/>
                  </a:lnTo>
                  <a:lnTo>
                    <a:pt x="121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39"/>
            <p:cNvSpPr/>
            <p:nvPr/>
          </p:nvSpPr>
          <p:spPr>
            <a:xfrm>
              <a:off x="5381099" y="4332232"/>
              <a:ext cx="72052" cy="57966"/>
            </a:xfrm>
            <a:custGeom>
              <a:rect b="b" l="l" r="r" t="t"/>
              <a:pathLst>
                <a:path extrusionOk="0" h="4177" w="5192">
                  <a:moveTo>
                    <a:pt x="4053" y="1"/>
                  </a:moveTo>
                  <a:cubicBezTo>
                    <a:pt x="3153" y="1"/>
                    <a:pt x="1544" y="939"/>
                    <a:pt x="1055" y="1477"/>
                  </a:cubicBezTo>
                  <a:cubicBezTo>
                    <a:pt x="0" y="2669"/>
                    <a:pt x="1050" y="4177"/>
                    <a:pt x="2272" y="4177"/>
                  </a:cubicBezTo>
                  <a:cubicBezTo>
                    <a:pt x="2648" y="4177"/>
                    <a:pt x="3041" y="4034"/>
                    <a:pt x="3393" y="3696"/>
                  </a:cubicBezTo>
                  <a:cubicBezTo>
                    <a:pt x="3993" y="3096"/>
                    <a:pt x="5192" y="818"/>
                    <a:pt x="4532" y="158"/>
                  </a:cubicBezTo>
                  <a:cubicBezTo>
                    <a:pt x="4422" y="48"/>
                    <a:pt x="4256" y="1"/>
                    <a:pt x="4053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39"/>
            <p:cNvSpPr/>
            <p:nvPr/>
          </p:nvSpPr>
          <p:spPr>
            <a:xfrm>
              <a:off x="5570474" y="4275343"/>
              <a:ext cx="218016" cy="69068"/>
            </a:xfrm>
            <a:custGeom>
              <a:rect b="b" l="l" r="r" t="t"/>
              <a:pathLst>
                <a:path extrusionOk="0" h="4977" w="15710">
                  <a:moveTo>
                    <a:pt x="14271" y="0"/>
                  </a:moveTo>
                  <a:lnTo>
                    <a:pt x="13131" y="180"/>
                  </a:lnTo>
                  <a:lnTo>
                    <a:pt x="11932" y="420"/>
                  </a:lnTo>
                  <a:cubicBezTo>
                    <a:pt x="11513" y="480"/>
                    <a:pt x="11033" y="600"/>
                    <a:pt x="10613" y="720"/>
                  </a:cubicBezTo>
                  <a:lnTo>
                    <a:pt x="9174" y="1079"/>
                  </a:lnTo>
                  <a:cubicBezTo>
                    <a:pt x="8695" y="1139"/>
                    <a:pt x="8215" y="1319"/>
                    <a:pt x="7735" y="1439"/>
                  </a:cubicBezTo>
                  <a:lnTo>
                    <a:pt x="6296" y="1859"/>
                  </a:lnTo>
                  <a:lnTo>
                    <a:pt x="4917" y="2338"/>
                  </a:lnTo>
                  <a:lnTo>
                    <a:pt x="3658" y="2758"/>
                  </a:lnTo>
                  <a:cubicBezTo>
                    <a:pt x="3239" y="2878"/>
                    <a:pt x="2879" y="3058"/>
                    <a:pt x="2519" y="3178"/>
                  </a:cubicBezTo>
                  <a:cubicBezTo>
                    <a:pt x="1920" y="3418"/>
                    <a:pt x="1320" y="3598"/>
                    <a:pt x="720" y="3657"/>
                  </a:cubicBezTo>
                  <a:cubicBezTo>
                    <a:pt x="481" y="3717"/>
                    <a:pt x="241" y="3717"/>
                    <a:pt x="1" y="3717"/>
                  </a:cubicBezTo>
                  <a:lnTo>
                    <a:pt x="541" y="4977"/>
                  </a:lnTo>
                  <a:cubicBezTo>
                    <a:pt x="660" y="4797"/>
                    <a:pt x="840" y="4677"/>
                    <a:pt x="1080" y="4557"/>
                  </a:cubicBezTo>
                  <a:cubicBezTo>
                    <a:pt x="1560" y="4197"/>
                    <a:pt x="2099" y="3897"/>
                    <a:pt x="2639" y="3657"/>
                  </a:cubicBezTo>
                  <a:cubicBezTo>
                    <a:pt x="2999" y="3538"/>
                    <a:pt x="3418" y="3358"/>
                    <a:pt x="3778" y="3238"/>
                  </a:cubicBezTo>
                  <a:lnTo>
                    <a:pt x="5037" y="2818"/>
                  </a:lnTo>
                  <a:lnTo>
                    <a:pt x="6416" y="2398"/>
                  </a:lnTo>
                  <a:lnTo>
                    <a:pt x="7855" y="2039"/>
                  </a:lnTo>
                  <a:cubicBezTo>
                    <a:pt x="8335" y="1979"/>
                    <a:pt x="8815" y="1799"/>
                    <a:pt x="9294" y="1739"/>
                  </a:cubicBezTo>
                  <a:lnTo>
                    <a:pt x="10733" y="1499"/>
                  </a:lnTo>
                  <a:cubicBezTo>
                    <a:pt x="11633" y="1319"/>
                    <a:pt x="12532" y="1259"/>
                    <a:pt x="13251" y="1199"/>
                  </a:cubicBezTo>
                  <a:cubicBezTo>
                    <a:pt x="13971" y="1139"/>
                    <a:pt x="14570" y="1139"/>
                    <a:pt x="14990" y="1139"/>
                  </a:cubicBezTo>
                  <a:lnTo>
                    <a:pt x="15710" y="1139"/>
                  </a:lnTo>
                  <a:lnTo>
                    <a:pt x="15710" y="660"/>
                  </a:lnTo>
                  <a:lnTo>
                    <a:pt x="14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39"/>
            <p:cNvSpPr/>
            <p:nvPr/>
          </p:nvSpPr>
          <p:spPr>
            <a:xfrm>
              <a:off x="5510171" y="4325938"/>
              <a:ext cx="81114" cy="49543"/>
            </a:xfrm>
            <a:custGeom>
              <a:rect b="b" l="l" r="r" t="t"/>
              <a:pathLst>
                <a:path extrusionOk="0" h="3570" w="5845">
                  <a:moveTo>
                    <a:pt x="4133" y="0"/>
                  </a:moveTo>
                  <a:cubicBezTo>
                    <a:pt x="3262" y="0"/>
                    <a:pt x="2198" y="231"/>
                    <a:pt x="1708" y="441"/>
                  </a:cubicBezTo>
                  <a:cubicBezTo>
                    <a:pt x="1" y="1269"/>
                    <a:pt x="838" y="3569"/>
                    <a:pt x="2370" y="3569"/>
                  </a:cubicBezTo>
                  <a:cubicBezTo>
                    <a:pt x="2614" y="3569"/>
                    <a:pt x="2875" y="3511"/>
                    <a:pt x="3147" y="3379"/>
                  </a:cubicBezTo>
                  <a:cubicBezTo>
                    <a:pt x="3926" y="3019"/>
                    <a:pt x="5845" y="1281"/>
                    <a:pt x="5425" y="441"/>
                  </a:cubicBezTo>
                  <a:cubicBezTo>
                    <a:pt x="5276" y="117"/>
                    <a:pt x="4753" y="0"/>
                    <a:pt x="4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39"/>
            <p:cNvSpPr/>
            <p:nvPr/>
          </p:nvSpPr>
          <p:spPr>
            <a:xfrm>
              <a:off x="4900617" y="3365819"/>
              <a:ext cx="1700729" cy="1587586"/>
            </a:xfrm>
            <a:custGeom>
              <a:rect b="b" l="l" r="r" t="t"/>
              <a:pathLst>
                <a:path extrusionOk="0" h="114400" w="122553">
                  <a:moveTo>
                    <a:pt x="59778" y="18947"/>
                  </a:moveTo>
                  <a:lnTo>
                    <a:pt x="66972" y="39813"/>
                  </a:lnTo>
                  <a:lnTo>
                    <a:pt x="67512" y="23924"/>
                  </a:lnTo>
                  <a:cubicBezTo>
                    <a:pt x="77765" y="30999"/>
                    <a:pt x="86938" y="39453"/>
                    <a:pt x="94792" y="49106"/>
                  </a:cubicBezTo>
                  <a:lnTo>
                    <a:pt x="99409" y="66314"/>
                  </a:lnTo>
                  <a:lnTo>
                    <a:pt x="100428" y="56600"/>
                  </a:lnTo>
                  <a:cubicBezTo>
                    <a:pt x="111520" y="72489"/>
                    <a:pt x="119555" y="91795"/>
                    <a:pt x="122552" y="114399"/>
                  </a:cubicBezTo>
                  <a:lnTo>
                    <a:pt x="74527" y="60917"/>
                  </a:lnTo>
                  <a:lnTo>
                    <a:pt x="1" y="1"/>
                  </a:lnTo>
                  <a:cubicBezTo>
                    <a:pt x="19547" y="1260"/>
                    <a:pt x="40651" y="7556"/>
                    <a:pt x="59778" y="1894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39"/>
            <p:cNvSpPr/>
            <p:nvPr/>
          </p:nvSpPr>
          <p:spPr>
            <a:xfrm>
              <a:off x="4900617" y="3365819"/>
              <a:ext cx="1700729" cy="1586753"/>
            </a:xfrm>
            <a:custGeom>
              <a:rect b="b" l="l" r="r" t="t"/>
              <a:pathLst>
                <a:path extrusionOk="0" h="114340" w="122553">
                  <a:moveTo>
                    <a:pt x="81422" y="82142"/>
                  </a:moveTo>
                  <a:lnTo>
                    <a:pt x="66853" y="80523"/>
                  </a:lnTo>
                  <a:cubicBezTo>
                    <a:pt x="61217" y="76146"/>
                    <a:pt x="55761" y="71530"/>
                    <a:pt x="50544" y="66733"/>
                  </a:cubicBezTo>
                  <a:lnTo>
                    <a:pt x="68891" y="61877"/>
                  </a:lnTo>
                  <a:lnTo>
                    <a:pt x="42330" y="58999"/>
                  </a:lnTo>
                  <a:cubicBezTo>
                    <a:pt x="37234" y="54022"/>
                    <a:pt x="32377" y="48866"/>
                    <a:pt x="27881" y="43710"/>
                  </a:cubicBezTo>
                  <a:lnTo>
                    <a:pt x="43589" y="39992"/>
                  </a:lnTo>
                  <a:lnTo>
                    <a:pt x="22365" y="37114"/>
                  </a:lnTo>
                  <a:cubicBezTo>
                    <a:pt x="12232" y="24404"/>
                    <a:pt x="4378" y="11753"/>
                    <a:pt x="1" y="1"/>
                  </a:cubicBezTo>
                  <a:cubicBezTo>
                    <a:pt x="77705" y="39393"/>
                    <a:pt x="122552" y="114339"/>
                    <a:pt x="122552" y="114339"/>
                  </a:cubicBezTo>
                  <a:cubicBezTo>
                    <a:pt x="106064" y="107384"/>
                    <a:pt x="88617" y="96952"/>
                    <a:pt x="72129" y="8454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39"/>
            <p:cNvSpPr/>
            <p:nvPr/>
          </p:nvSpPr>
          <p:spPr>
            <a:xfrm>
              <a:off x="4698418" y="4245379"/>
              <a:ext cx="1970300" cy="795458"/>
            </a:xfrm>
            <a:custGeom>
              <a:rect b="b" l="l" r="r" t="t"/>
              <a:pathLst>
                <a:path extrusionOk="0" h="57320" w="141978">
                  <a:moveTo>
                    <a:pt x="55700" y="2339"/>
                  </a:moveTo>
                  <a:lnTo>
                    <a:pt x="69250" y="16729"/>
                  </a:lnTo>
                  <a:lnTo>
                    <a:pt x="63914" y="3598"/>
                  </a:lnTo>
                  <a:cubicBezTo>
                    <a:pt x="74826" y="5577"/>
                    <a:pt x="85439" y="9174"/>
                    <a:pt x="95391" y="14151"/>
                  </a:cubicBezTo>
                  <a:lnTo>
                    <a:pt x="105464" y="26562"/>
                  </a:lnTo>
                  <a:lnTo>
                    <a:pt x="102766" y="18168"/>
                  </a:lnTo>
                  <a:cubicBezTo>
                    <a:pt x="118775" y="27881"/>
                    <a:pt x="132265" y="41311"/>
                    <a:pt x="141978" y="57320"/>
                  </a:cubicBezTo>
                  <a:lnTo>
                    <a:pt x="87357" y="33637"/>
                  </a:lnTo>
                  <a:lnTo>
                    <a:pt x="0" y="8754"/>
                  </a:lnTo>
                  <a:cubicBezTo>
                    <a:pt x="16368" y="2579"/>
                    <a:pt x="35914" y="1"/>
                    <a:pt x="55700" y="233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39"/>
            <p:cNvSpPr/>
            <p:nvPr/>
          </p:nvSpPr>
          <p:spPr>
            <a:xfrm>
              <a:off x="4698418" y="4366873"/>
              <a:ext cx="1970300" cy="678971"/>
            </a:xfrm>
            <a:custGeom>
              <a:rect b="b" l="l" r="r" t="t"/>
              <a:pathLst>
                <a:path extrusionOk="0" h="48926" w="141978">
                  <a:moveTo>
                    <a:pt x="96531" y="37234"/>
                  </a:moveTo>
                  <a:lnTo>
                    <a:pt x="84060" y="41311"/>
                  </a:lnTo>
                  <a:cubicBezTo>
                    <a:pt x="77824" y="39752"/>
                    <a:pt x="71709" y="37953"/>
                    <a:pt x="65653" y="35975"/>
                  </a:cubicBezTo>
                  <a:lnTo>
                    <a:pt x="78903" y="25302"/>
                  </a:lnTo>
                  <a:lnTo>
                    <a:pt x="56120" y="32677"/>
                  </a:lnTo>
                  <a:cubicBezTo>
                    <a:pt x="50124" y="30399"/>
                    <a:pt x="44248" y="28000"/>
                    <a:pt x="38732" y="25422"/>
                  </a:cubicBezTo>
                  <a:lnTo>
                    <a:pt x="50244" y="16668"/>
                  </a:lnTo>
                  <a:lnTo>
                    <a:pt x="31777" y="22065"/>
                  </a:lnTo>
                  <a:cubicBezTo>
                    <a:pt x="18887" y="15469"/>
                    <a:pt x="7795" y="7975"/>
                    <a:pt x="0" y="0"/>
                  </a:cubicBezTo>
                  <a:cubicBezTo>
                    <a:pt x="77824" y="3718"/>
                    <a:pt x="141978" y="48566"/>
                    <a:pt x="141978" y="48566"/>
                  </a:cubicBezTo>
                  <a:cubicBezTo>
                    <a:pt x="125910" y="48925"/>
                    <a:pt x="107803" y="46767"/>
                    <a:pt x="89816" y="4269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"/>
          <p:cNvSpPr/>
          <p:nvPr>
            <p:ph idx="2" type="pic"/>
          </p:nvPr>
        </p:nvSpPr>
        <p:spPr>
          <a:xfrm>
            <a:off x="1974275" y="1307838"/>
            <a:ext cx="1723200" cy="1723200"/>
          </a:xfrm>
          <a:prstGeom prst="ellipse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5"/>
          <p:cNvSpPr/>
          <p:nvPr>
            <p:ph idx="3" type="pic"/>
          </p:nvPr>
        </p:nvSpPr>
        <p:spPr>
          <a:xfrm>
            <a:off x="5446475" y="1307838"/>
            <a:ext cx="1723200" cy="1723200"/>
          </a:xfrm>
          <a:prstGeom prst="ellipse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" name="Google Shape;109;p5"/>
          <p:cNvSpPr txBox="1"/>
          <p:nvPr>
            <p:ph idx="1" type="subTitle"/>
          </p:nvPr>
        </p:nvSpPr>
        <p:spPr>
          <a:xfrm>
            <a:off x="5055284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0" name="Google Shape;110;p5"/>
          <p:cNvSpPr txBox="1"/>
          <p:nvPr>
            <p:ph idx="4" type="subTitle"/>
          </p:nvPr>
        </p:nvSpPr>
        <p:spPr>
          <a:xfrm>
            <a:off x="1583300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5"/>
          <p:cNvSpPr txBox="1"/>
          <p:nvPr>
            <p:ph idx="5" type="subTitle"/>
          </p:nvPr>
        </p:nvSpPr>
        <p:spPr>
          <a:xfrm>
            <a:off x="5055275" y="3300725"/>
            <a:ext cx="2505600" cy="3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2" name="Google Shape;112;p5"/>
          <p:cNvSpPr txBox="1"/>
          <p:nvPr>
            <p:ph idx="6" type="subTitle"/>
          </p:nvPr>
        </p:nvSpPr>
        <p:spPr>
          <a:xfrm>
            <a:off x="1583075" y="3300725"/>
            <a:ext cx="2505600" cy="3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13" name="Google Shape;113;p5"/>
          <p:cNvGrpSpPr/>
          <p:nvPr/>
        </p:nvGrpSpPr>
        <p:grpSpPr>
          <a:xfrm>
            <a:off x="-90868" y="2831196"/>
            <a:ext cx="9822399" cy="3059482"/>
            <a:chOff x="-90868" y="2831196"/>
            <a:chExt cx="9822399" cy="3059482"/>
          </a:xfrm>
        </p:grpSpPr>
        <p:sp>
          <p:nvSpPr>
            <p:cNvPr id="114" name="Google Shape;114;p5"/>
            <p:cNvSpPr/>
            <p:nvPr/>
          </p:nvSpPr>
          <p:spPr>
            <a:xfrm rot="5400000">
              <a:off x="3882239" y="457468"/>
              <a:ext cx="1460104" cy="9406318"/>
            </a:xfrm>
            <a:custGeom>
              <a:rect b="b" l="l" r="r" t="t"/>
              <a:pathLst>
                <a:path extrusionOk="0" h="209320" w="91171">
                  <a:moveTo>
                    <a:pt x="12738" y="0"/>
                  </a:moveTo>
                  <a:cubicBezTo>
                    <a:pt x="4694" y="2889"/>
                    <a:pt x="1" y="11924"/>
                    <a:pt x="259" y="20456"/>
                  </a:cubicBezTo>
                  <a:cubicBezTo>
                    <a:pt x="516" y="29002"/>
                    <a:pt x="4884" y="36951"/>
                    <a:pt x="10405" y="43462"/>
                  </a:cubicBezTo>
                  <a:cubicBezTo>
                    <a:pt x="15912" y="49987"/>
                    <a:pt x="22613" y="55385"/>
                    <a:pt x="28690" y="61395"/>
                  </a:cubicBezTo>
                  <a:cubicBezTo>
                    <a:pt x="31729" y="64406"/>
                    <a:pt x="34781" y="67906"/>
                    <a:pt x="35161" y="72165"/>
                  </a:cubicBezTo>
                  <a:cubicBezTo>
                    <a:pt x="35595" y="76926"/>
                    <a:pt x="32624" y="81254"/>
                    <a:pt x="29803" y="85106"/>
                  </a:cubicBezTo>
                  <a:lnTo>
                    <a:pt x="18897" y="99973"/>
                  </a:lnTo>
                  <a:cubicBezTo>
                    <a:pt x="14963" y="105331"/>
                    <a:pt x="10853" y="111178"/>
                    <a:pt x="10812" y="117838"/>
                  </a:cubicBezTo>
                  <a:cubicBezTo>
                    <a:pt x="10771" y="124756"/>
                    <a:pt x="15139" y="130806"/>
                    <a:pt x="18571" y="136829"/>
                  </a:cubicBezTo>
                  <a:cubicBezTo>
                    <a:pt x="25693" y="149349"/>
                    <a:pt x="29328" y="163565"/>
                    <a:pt x="29097" y="177971"/>
                  </a:cubicBezTo>
                  <a:cubicBezTo>
                    <a:pt x="28908" y="188470"/>
                    <a:pt x="26683" y="199091"/>
                    <a:pt x="28989" y="209319"/>
                  </a:cubicBezTo>
                  <a:lnTo>
                    <a:pt x="91170" y="209319"/>
                  </a:lnTo>
                  <a:lnTo>
                    <a:pt x="9117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6000">
                  <a:schemeClr val="accent3"/>
                </a:gs>
                <a:gs pos="100000">
                  <a:schemeClr val="dk1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" name="Google Shape;115;p5"/>
            <p:cNvGrpSpPr/>
            <p:nvPr/>
          </p:nvGrpSpPr>
          <p:grpSpPr>
            <a:xfrm flipH="1">
              <a:off x="8502461" y="2831202"/>
              <a:ext cx="1136777" cy="1787703"/>
              <a:chOff x="2146200" y="238125"/>
              <a:chExt cx="3303625" cy="5195300"/>
            </a:xfrm>
          </p:grpSpPr>
          <p:sp>
            <p:nvSpPr>
              <p:cNvPr id="116" name="Google Shape;116;p5"/>
              <p:cNvSpPr/>
              <p:nvPr/>
            </p:nvSpPr>
            <p:spPr>
              <a:xfrm>
                <a:off x="2254100" y="238125"/>
                <a:ext cx="920375" cy="3059325"/>
              </a:xfrm>
              <a:custGeom>
                <a:rect b="b" l="l" r="r" t="t"/>
                <a:pathLst>
                  <a:path extrusionOk="0" h="122373" w="36815">
                    <a:moveTo>
                      <a:pt x="8575" y="37233"/>
                    </a:moveTo>
                    <a:lnTo>
                      <a:pt x="13131" y="53062"/>
                    </a:lnTo>
                    <a:lnTo>
                      <a:pt x="5997" y="43649"/>
                    </a:lnTo>
                    <a:cubicBezTo>
                      <a:pt x="2819" y="52343"/>
                      <a:pt x="840" y="61456"/>
                      <a:pt x="181" y="70689"/>
                    </a:cubicBezTo>
                    <a:lnTo>
                      <a:pt x="4797" y="83220"/>
                    </a:lnTo>
                    <a:lnTo>
                      <a:pt x="1" y="77704"/>
                    </a:lnTo>
                    <a:cubicBezTo>
                      <a:pt x="121" y="93293"/>
                      <a:pt x="4078" y="108642"/>
                      <a:pt x="11453" y="122372"/>
                    </a:cubicBezTo>
                    <a:lnTo>
                      <a:pt x="17628" y="73208"/>
                    </a:lnTo>
                    <a:lnTo>
                      <a:pt x="36814" y="0"/>
                    </a:lnTo>
                    <a:cubicBezTo>
                      <a:pt x="25423" y="9173"/>
                      <a:pt x="15290" y="22064"/>
                      <a:pt x="8575" y="372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2416000" y="238125"/>
                <a:ext cx="836425" cy="3059325"/>
              </a:xfrm>
              <a:custGeom>
                <a:rect b="b" l="l" r="r" t="t"/>
                <a:pathLst>
                  <a:path extrusionOk="0" h="122373" w="33457">
                    <a:moveTo>
                      <a:pt x="16069" y="85019"/>
                    </a:moveTo>
                    <a:lnTo>
                      <a:pt x="24283" y="77824"/>
                    </a:lnTo>
                    <a:cubicBezTo>
                      <a:pt x="25782" y="72668"/>
                      <a:pt x="27161" y="67512"/>
                      <a:pt x="28300" y="62355"/>
                    </a:cubicBezTo>
                    <a:lnTo>
                      <a:pt x="14989" y="67332"/>
                    </a:lnTo>
                    <a:lnTo>
                      <a:pt x="29919" y="54141"/>
                    </a:lnTo>
                    <a:cubicBezTo>
                      <a:pt x="30878" y="48865"/>
                      <a:pt x="31657" y="43649"/>
                      <a:pt x="32137" y="38552"/>
                    </a:cubicBezTo>
                    <a:lnTo>
                      <a:pt x="20985" y="43049"/>
                    </a:lnTo>
                    <a:lnTo>
                      <a:pt x="32677" y="32137"/>
                    </a:lnTo>
                    <a:cubicBezTo>
                      <a:pt x="33456" y="20146"/>
                      <a:pt x="32737" y="8994"/>
                      <a:pt x="30338" y="0"/>
                    </a:cubicBezTo>
                    <a:cubicBezTo>
                      <a:pt x="0" y="57379"/>
                      <a:pt x="4977" y="122372"/>
                      <a:pt x="4977" y="122372"/>
                    </a:cubicBezTo>
                    <a:cubicBezTo>
                      <a:pt x="12052" y="111041"/>
                      <a:pt x="18167" y="97190"/>
                      <a:pt x="22844" y="825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5"/>
              <p:cNvSpPr/>
              <p:nvPr/>
            </p:nvSpPr>
            <p:spPr>
              <a:xfrm>
                <a:off x="2642325" y="956100"/>
                <a:ext cx="1424000" cy="2836000"/>
              </a:xfrm>
              <a:custGeom>
                <a:rect b="b" l="l" r="r" t="t"/>
                <a:pathLst>
                  <a:path extrusionOk="0" h="113440" w="56960">
                    <a:moveTo>
                      <a:pt x="20986" y="29859"/>
                    </a:moveTo>
                    <a:lnTo>
                      <a:pt x="21885" y="46287"/>
                    </a:lnTo>
                    <a:lnTo>
                      <a:pt x="17028" y="35495"/>
                    </a:lnTo>
                    <a:cubicBezTo>
                      <a:pt x="11932" y="43230"/>
                      <a:pt x="7975" y="51683"/>
                      <a:pt x="5217" y="60497"/>
                    </a:cubicBezTo>
                    <a:lnTo>
                      <a:pt x="6896" y="73748"/>
                    </a:lnTo>
                    <a:lnTo>
                      <a:pt x="3418" y="67272"/>
                    </a:lnTo>
                    <a:cubicBezTo>
                      <a:pt x="1" y="82501"/>
                      <a:pt x="360" y="98330"/>
                      <a:pt x="4378" y="113439"/>
                    </a:cubicBezTo>
                    <a:lnTo>
                      <a:pt x="21585" y="66913"/>
                    </a:lnTo>
                    <a:lnTo>
                      <a:pt x="56960" y="0"/>
                    </a:lnTo>
                    <a:cubicBezTo>
                      <a:pt x="43769" y="6356"/>
                      <a:pt x="30998" y="16609"/>
                      <a:pt x="20986" y="298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2751750" y="956100"/>
                <a:ext cx="1322075" cy="2836000"/>
              </a:xfrm>
              <a:custGeom>
                <a:rect b="b" l="l" r="r" t="t"/>
                <a:pathLst>
                  <a:path extrusionOk="0" h="113440" w="52883">
                    <a:moveTo>
                      <a:pt x="19367" y="79563"/>
                    </a:moveTo>
                    <a:lnTo>
                      <a:pt x="29020" y="74407"/>
                    </a:lnTo>
                    <a:cubicBezTo>
                      <a:pt x="31658" y="69790"/>
                      <a:pt x="34116" y="65054"/>
                      <a:pt x="36394" y="60257"/>
                    </a:cubicBezTo>
                    <a:lnTo>
                      <a:pt x="22304" y="62056"/>
                    </a:lnTo>
                    <a:lnTo>
                      <a:pt x="39872" y="52643"/>
                    </a:lnTo>
                    <a:cubicBezTo>
                      <a:pt x="42030" y="47726"/>
                      <a:pt x="43949" y="42810"/>
                      <a:pt x="45568" y="38013"/>
                    </a:cubicBezTo>
                    <a:lnTo>
                      <a:pt x="33696" y="39872"/>
                    </a:lnTo>
                    <a:lnTo>
                      <a:pt x="47546" y="31838"/>
                    </a:lnTo>
                    <a:cubicBezTo>
                      <a:pt x="51024" y="20326"/>
                      <a:pt x="52882" y="9354"/>
                      <a:pt x="52583" y="0"/>
                    </a:cubicBezTo>
                    <a:cubicBezTo>
                      <a:pt x="9953" y="48985"/>
                      <a:pt x="1" y="113439"/>
                      <a:pt x="1" y="113439"/>
                    </a:cubicBezTo>
                    <a:cubicBezTo>
                      <a:pt x="9474" y="103966"/>
                      <a:pt x="18587" y="91855"/>
                      <a:pt x="26501" y="786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3558175" y="2813275"/>
                <a:ext cx="686525" cy="1266600"/>
              </a:xfrm>
              <a:custGeom>
                <a:rect b="b" l="l" r="r" t="t"/>
                <a:pathLst>
                  <a:path extrusionOk="0" h="50664" w="27461">
                    <a:moveTo>
                      <a:pt x="19546" y="22964"/>
                    </a:moveTo>
                    <a:lnTo>
                      <a:pt x="21285" y="19606"/>
                    </a:lnTo>
                    <a:cubicBezTo>
                      <a:pt x="20026" y="15709"/>
                      <a:pt x="18167" y="11992"/>
                      <a:pt x="15709" y="8694"/>
                    </a:cubicBezTo>
                    <a:lnTo>
                      <a:pt x="11572" y="13491"/>
                    </a:lnTo>
                    <a:lnTo>
                      <a:pt x="12831" y="5576"/>
                    </a:lnTo>
                    <a:cubicBezTo>
                      <a:pt x="6356" y="0"/>
                      <a:pt x="0" y="2459"/>
                      <a:pt x="0" y="2459"/>
                    </a:cubicBezTo>
                    <a:lnTo>
                      <a:pt x="19906" y="50664"/>
                    </a:lnTo>
                    <a:cubicBezTo>
                      <a:pt x="19906" y="50664"/>
                      <a:pt x="27460" y="40891"/>
                      <a:pt x="22184" y="2236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3379800" y="2874725"/>
                <a:ext cx="676025" cy="1205150"/>
              </a:xfrm>
              <a:custGeom>
                <a:rect b="b" l="l" r="r" t="t"/>
                <a:pathLst>
                  <a:path extrusionOk="0" h="48206" w="27041">
                    <a:moveTo>
                      <a:pt x="7135" y="1"/>
                    </a:moveTo>
                    <a:cubicBezTo>
                      <a:pt x="7135" y="1"/>
                      <a:pt x="0" y="3778"/>
                      <a:pt x="0" y="14030"/>
                    </a:cubicBezTo>
                    <a:lnTo>
                      <a:pt x="5516" y="15889"/>
                    </a:lnTo>
                    <a:lnTo>
                      <a:pt x="120" y="16429"/>
                    </a:lnTo>
                    <a:cubicBezTo>
                      <a:pt x="540" y="20206"/>
                      <a:pt x="1859" y="24643"/>
                      <a:pt x="4617" y="29919"/>
                    </a:cubicBezTo>
                    <a:lnTo>
                      <a:pt x="14390" y="31538"/>
                    </a:lnTo>
                    <a:lnTo>
                      <a:pt x="6236" y="32797"/>
                    </a:lnTo>
                    <a:cubicBezTo>
                      <a:pt x="15349" y="48026"/>
                      <a:pt x="27041" y="48206"/>
                      <a:pt x="27041" y="482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5"/>
              <p:cNvSpPr/>
              <p:nvPr/>
            </p:nvSpPr>
            <p:spPr>
              <a:xfrm>
                <a:off x="4757300" y="3241950"/>
                <a:ext cx="692525" cy="1191675"/>
              </a:xfrm>
              <a:custGeom>
                <a:rect b="b" l="l" r="r" t="t"/>
                <a:pathLst>
                  <a:path extrusionOk="0" h="47667" w="27701">
                    <a:moveTo>
                      <a:pt x="19786" y="28301"/>
                    </a:moveTo>
                    <a:lnTo>
                      <a:pt x="23384" y="27281"/>
                    </a:lnTo>
                    <a:cubicBezTo>
                      <a:pt x="25362" y="23624"/>
                      <a:pt x="26741" y="19727"/>
                      <a:pt x="27461" y="15650"/>
                    </a:cubicBezTo>
                    <a:lnTo>
                      <a:pt x="21105" y="15950"/>
                    </a:lnTo>
                    <a:lnTo>
                      <a:pt x="27701" y="11453"/>
                    </a:lnTo>
                    <a:cubicBezTo>
                      <a:pt x="27281" y="2939"/>
                      <a:pt x="21105" y="1"/>
                      <a:pt x="21105" y="1"/>
                    </a:cubicBezTo>
                    <a:lnTo>
                      <a:pt x="1" y="47667"/>
                    </a:lnTo>
                    <a:cubicBezTo>
                      <a:pt x="1" y="47667"/>
                      <a:pt x="12292" y="46408"/>
                      <a:pt x="22005" y="297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4559450" y="3179000"/>
                <a:ext cx="725500" cy="1254625"/>
              </a:xfrm>
              <a:custGeom>
                <a:rect b="b" l="l" r="r" t="t"/>
                <a:pathLst>
                  <a:path extrusionOk="0" h="50185" w="29020">
                    <a:moveTo>
                      <a:pt x="29019" y="2519"/>
                    </a:moveTo>
                    <a:cubicBezTo>
                      <a:pt x="29019" y="2519"/>
                      <a:pt x="21345" y="1"/>
                      <a:pt x="13910" y="7076"/>
                    </a:cubicBezTo>
                    <a:lnTo>
                      <a:pt x="16429" y="12352"/>
                    </a:lnTo>
                    <a:lnTo>
                      <a:pt x="12292" y="8814"/>
                    </a:lnTo>
                    <a:cubicBezTo>
                      <a:pt x="9833" y="11692"/>
                      <a:pt x="7495" y="15770"/>
                      <a:pt x="5576" y="21405"/>
                    </a:cubicBezTo>
                    <a:lnTo>
                      <a:pt x="11152" y="29560"/>
                    </a:lnTo>
                    <a:lnTo>
                      <a:pt x="4677" y="24523"/>
                    </a:lnTo>
                    <a:cubicBezTo>
                      <a:pt x="0" y="41671"/>
                      <a:pt x="7975" y="50185"/>
                      <a:pt x="7975" y="501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4214700" y="2535975"/>
                <a:ext cx="771975" cy="1773250"/>
              </a:xfrm>
              <a:custGeom>
                <a:rect b="b" l="l" r="r" t="t"/>
                <a:pathLst>
                  <a:path extrusionOk="0" h="70930" w="30879">
                    <a:moveTo>
                      <a:pt x="23024" y="39572"/>
                    </a:moveTo>
                    <a:lnTo>
                      <a:pt x="27760" y="37353"/>
                    </a:lnTo>
                    <a:cubicBezTo>
                      <a:pt x="30039" y="30518"/>
                      <a:pt x="30878" y="24882"/>
                      <a:pt x="30818" y="20266"/>
                    </a:cubicBezTo>
                    <a:lnTo>
                      <a:pt x="22124" y="22124"/>
                    </a:lnTo>
                    <a:lnTo>
                      <a:pt x="30219" y="14330"/>
                    </a:lnTo>
                    <a:cubicBezTo>
                      <a:pt x="27640" y="2638"/>
                      <a:pt x="18467" y="0"/>
                      <a:pt x="18467" y="0"/>
                    </a:cubicBezTo>
                    <a:lnTo>
                      <a:pt x="0" y="70929"/>
                    </a:lnTo>
                    <a:cubicBezTo>
                      <a:pt x="0" y="70929"/>
                      <a:pt x="16728" y="66433"/>
                      <a:pt x="26381" y="410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3889425" y="2492500"/>
                <a:ext cx="786950" cy="1816725"/>
              </a:xfrm>
              <a:custGeom>
                <a:rect b="b" l="l" r="r" t="t"/>
                <a:pathLst>
                  <a:path extrusionOk="0" h="72669" w="31478">
                    <a:moveTo>
                      <a:pt x="31478" y="1739"/>
                    </a:moveTo>
                    <a:cubicBezTo>
                      <a:pt x="31478" y="1739"/>
                      <a:pt x="20206" y="0"/>
                      <a:pt x="11512" y="11512"/>
                    </a:cubicBezTo>
                    <a:lnTo>
                      <a:pt x="16189" y="18227"/>
                    </a:lnTo>
                    <a:lnTo>
                      <a:pt x="9654" y="14330"/>
                    </a:lnTo>
                    <a:cubicBezTo>
                      <a:pt x="6896" y="18827"/>
                      <a:pt x="4617" y="25003"/>
                      <a:pt x="3238" y="33277"/>
                    </a:cubicBezTo>
                    <a:lnTo>
                      <a:pt x="12831" y="43349"/>
                    </a:lnTo>
                    <a:lnTo>
                      <a:pt x="2579" y="37833"/>
                    </a:lnTo>
                    <a:cubicBezTo>
                      <a:pt x="1" y="62656"/>
                      <a:pt x="13011" y="72668"/>
                      <a:pt x="13011" y="726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3189425" y="4391825"/>
                <a:ext cx="1926150" cy="569050"/>
              </a:xfrm>
              <a:custGeom>
                <a:rect b="b" l="l" r="r" t="t"/>
                <a:pathLst>
                  <a:path extrusionOk="0" h="22762" w="77046">
                    <a:moveTo>
                      <a:pt x="44312" y="1"/>
                    </a:moveTo>
                    <a:cubicBezTo>
                      <a:pt x="38685" y="1"/>
                      <a:pt x="32657" y="381"/>
                      <a:pt x="26502" y="1372"/>
                    </a:cubicBezTo>
                    <a:cubicBezTo>
                      <a:pt x="1" y="5689"/>
                      <a:pt x="8155" y="18460"/>
                      <a:pt x="27581" y="21997"/>
                    </a:cubicBezTo>
                    <a:cubicBezTo>
                      <a:pt x="30493" y="22526"/>
                      <a:pt x="33284" y="22761"/>
                      <a:pt x="35944" y="22761"/>
                    </a:cubicBezTo>
                    <a:cubicBezTo>
                      <a:pt x="51081" y="22761"/>
                      <a:pt x="61945" y="15135"/>
                      <a:pt x="66433" y="10546"/>
                    </a:cubicBezTo>
                    <a:cubicBezTo>
                      <a:pt x="74647" y="9646"/>
                      <a:pt x="77045" y="4130"/>
                      <a:pt x="77045" y="4130"/>
                    </a:cubicBezTo>
                    <a:cubicBezTo>
                      <a:pt x="77045" y="4130"/>
                      <a:pt x="62858" y="1"/>
                      <a:pt x="44312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3691575" y="3610150"/>
                <a:ext cx="1427000" cy="1010925"/>
              </a:xfrm>
              <a:custGeom>
                <a:rect b="b" l="l" r="r" t="t"/>
                <a:pathLst>
                  <a:path extrusionOk="0" h="40437" w="57080">
                    <a:moveTo>
                      <a:pt x="25758" y="1"/>
                    </a:moveTo>
                    <a:cubicBezTo>
                      <a:pt x="19418" y="1"/>
                      <a:pt x="13120" y="2643"/>
                      <a:pt x="8994" y="8776"/>
                    </a:cubicBezTo>
                    <a:cubicBezTo>
                      <a:pt x="4257" y="11954"/>
                      <a:pt x="0" y="26404"/>
                      <a:pt x="300" y="31860"/>
                    </a:cubicBezTo>
                    <a:cubicBezTo>
                      <a:pt x="360" y="32819"/>
                      <a:pt x="5217" y="34977"/>
                      <a:pt x="5217" y="34977"/>
                    </a:cubicBezTo>
                    <a:cubicBezTo>
                      <a:pt x="7135" y="36956"/>
                      <a:pt x="15709" y="40434"/>
                      <a:pt x="26981" y="40434"/>
                    </a:cubicBezTo>
                    <a:cubicBezTo>
                      <a:pt x="27209" y="40435"/>
                      <a:pt x="27437" y="40436"/>
                      <a:pt x="27665" y="40436"/>
                    </a:cubicBezTo>
                    <a:cubicBezTo>
                      <a:pt x="35174" y="40436"/>
                      <a:pt x="42732" y="39479"/>
                      <a:pt x="50064" y="37675"/>
                    </a:cubicBezTo>
                    <a:cubicBezTo>
                      <a:pt x="54261" y="37256"/>
                      <a:pt x="56779" y="36117"/>
                      <a:pt x="56899" y="35397"/>
                    </a:cubicBezTo>
                    <a:cubicBezTo>
                      <a:pt x="57079" y="34678"/>
                      <a:pt x="55880" y="14172"/>
                      <a:pt x="44249" y="8776"/>
                    </a:cubicBezTo>
                    <a:cubicBezTo>
                      <a:pt x="40033" y="3325"/>
                      <a:pt x="32869" y="1"/>
                      <a:pt x="25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3693075" y="3865525"/>
                <a:ext cx="807950" cy="755475"/>
              </a:xfrm>
              <a:custGeom>
                <a:rect b="b" l="l" r="r" t="t"/>
                <a:pathLst>
                  <a:path extrusionOk="0" h="30219" w="32318">
                    <a:moveTo>
                      <a:pt x="7435" y="0"/>
                    </a:moveTo>
                    <a:cubicBezTo>
                      <a:pt x="3358" y="4797"/>
                      <a:pt x="0" y="16788"/>
                      <a:pt x="240" y="21645"/>
                    </a:cubicBezTo>
                    <a:cubicBezTo>
                      <a:pt x="300" y="22604"/>
                      <a:pt x="5157" y="24762"/>
                      <a:pt x="5157" y="24762"/>
                    </a:cubicBezTo>
                    <a:cubicBezTo>
                      <a:pt x="7075" y="26741"/>
                      <a:pt x="15649" y="30219"/>
                      <a:pt x="26921" y="30219"/>
                    </a:cubicBezTo>
                    <a:cubicBezTo>
                      <a:pt x="28720" y="30219"/>
                      <a:pt x="30518" y="30159"/>
                      <a:pt x="32317" y="30099"/>
                    </a:cubicBezTo>
                    <a:cubicBezTo>
                      <a:pt x="31837" y="26861"/>
                      <a:pt x="30219" y="20026"/>
                      <a:pt x="25122" y="15349"/>
                    </a:cubicBezTo>
                    <a:cubicBezTo>
                      <a:pt x="24163" y="8214"/>
                      <a:pt x="17927" y="720"/>
                      <a:pt x="743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4788775" y="3980700"/>
                <a:ext cx="164900" cy="151050"/>
              </a:xfrm>
              <a:custGeom>
                <a:rect b="b" l="l" r="r" t="t"/>
                <a:pathLst>
                  <a:path extrusionOk="0" h="6042" w="6596">
                    <a:moveTo>
                      <a:pt x="2168" y="1"/>
                    </a:moveTo>
                    <a:cubicBezTo>
                      <a:pt x="1694" y="1"/>
                      <a:pt x="1270" y="140"/>
                      <a:pt x="960" y="430"/>
                    </a:cubicBezTo>
                    <a:cubicBezTo>
                      <a:pt x="1" y="1329"/>
                      <a:pt x="301" y="3188"/>
                      <a:pt x="1620" y="4567"/>
                    </a:cubicBezTo>
                    <a:cubicBezTo>
                      <a:pt x="2485" y="5510"/>
                      <a:pt x="3556" y="6042"/>
                      <a:pt x="4462" y="6042"/>
                    </a:cubicBezTo>
                    <a:cubicBezTo>
                      <a:pt x="4937" y="6042"/>
                      <a:pt x="5367" y="5895"/>
                      <a:pt x="5697" y="5586"/>
                    </a:cubicBezTo>
                    <a:cubicBezTo>
                      <a:pt x="6596" y="4746"/>
                      <a:pt x="6296" y="2888"/>
                      <a:pt x="4977" y="1449"/>
                    </a:cubicBezTo>
                    <a:cubicBezTo>
                      <a:pt x="4152" y="506"/>
                      <a:pt x="3069" y="1"/>
                      <a:pt x="2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4845750" y="4166900"/>
                <a:ext cx="79025" cy="75425"/>
              </a:xfrm>
              <a:custGeom>
                <a:rect b="b" l="l" r="r" t="t"/>
                <a:pathLst>
                  <a:path extrusionOk="0" h="3017" w="3161">
                    <a:moveTo>
                      <a:pt x="1634" y="0"/>
                    </a:moveTo>
                    <a:cubicBezTo>
                      <a:pt x="1275" y="0"/>
                      <a:pt x="907" y="128"/>
                      <a:pt x="600" y="416"/>
                    </a:cubicBezTo>
                    <a:cubicBezTo>
                      <a:pt x="0" y="1076"/>
                      <a:pt x="60" y="2095"/>
                      <a:pt x="720" y="2695"/>
                    </a:cubicBezTo>
                    <a:cubicBezTo>
                      <a:pt x="992" y="2916"/>
                      <a:pt x="1309" y="3017"/>
                      <a:pt x="1620" y="3017"/>
                    </a:cubicBezTo>
                    <a:cubicBezTo>
                      <a:pt x="2405" y="3017"/>
                      <a:pt x="3161" y="2380"/>
                      <a:pt x="3118" y="1435"/>
                    </a:cubicBezTo>
                    <a:cubicBezTo>
                      <a:pt x="3118" y="579"/>
                      <a:pt x="2397" y="0"/>
                      <a:pt x="16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4748300" y="4112450"/>
                <a:ext cx="88925" cy="75500"/>
              </a:xfrm>
              <a:custGeom>
                <a:rect b="b" l="l" r="r" t="t"/>
                <a:pathLst>
                  <a:path extrusionOk="0" h="3020" w="3557">
                    <a:moveTo>
                      <a:pt x="1654" y="1"/>
                    </a:moveTo>
                    <a:cubicBezTo>
                      <a:pt x="1584" y="1"/>
                      <a:pt x="1512" y="6"/>
                      <a:pt x="1440" y="16"/>
                    </a:cubicBezTo>
                    <a:cubicBezTo>
                      <a:pt x="541" y="196"/>
                      <a:pt x="1" y="1035"/>
                      <a:pt x="181" y="1935"/>
                    </a:cubicBezTo>
                    <a:cubicBezTo>
                      <a:pt x="389" y="2627"/>
                      <a:pt x="1017" y="3020"/>
                      <a:pt x="1649" y="3020"/>
                    </a:cubicBezTo>
                    <a:cubicBezTo>
                      <a:pt x="2111" y="3020"/>
                      <a:pt x="2575" y="2810"/>
                      <a:pt x="2879" y="2354"/>
                    </a:cubicBezTo>
                    <a:cubicBezTo>
                      <a:pt x="3557" y="1337"/>
                      <a:pt x="2797" y="1"/>
                      <a:pt x="1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4073800" y="3679425"/>
                <a:ext cx="182900" cy="135175"/>
              </a:xfrm>
              <a:custGeom>
                <a:rect b="b" l="l" r="r" t="t"/>
                <a:pathLst>
                  <a:path extrusionOk="0" h="5407" w="7316">
                    <a:moveTo>
                      <a:pt x="4781" y="1"/>
                    </a:moveTo>
                    <a:cubicBezTo>
                      <a:pt x="4047" y="1"/>
                      <a:pt x="3202" y="241"/>
                      <a:pt x="2399" y="729"/>
                    </a:cubicBezTo>
                    <a:cubicBezTo>
                      <a:pt x="780" y="1808"/>
                      <a:pt x="0" y="3487"/>
                      <a:pt x="660" y="4566"/>
                    </a:cubicBezTo>
                    <a:cubicBezTo>
                      <a:pt x="999" y="5121"/>
                      <a:pt x="1670" y="5406"/>
                      <a:pt x="2463" y="5406"/>
                    </a:cubicBezTo>
                    <a:cubicBezTo>
                      <a:pt x="3212" y="5406"/>
                      <a:pt x="4070" y="5151"/>
                      <a:pt x="4857" y="4626"/>
                    </a:cubicBezTo>
                    <a:cubicBezTo>
                      <a:pt x="6536" y="3607"/>
                      <a:pt x="7315" y="1928"/>
                      <a:pt x="6596" y="849"/>
                    </a:cubicBezTo>
                    <a:cubicBezTo>
                      <a:pt x="6252" y="286"/>
                      <a:pt x="5582" y="1"/>
                      <a:pt x="4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3976500" y="3796100"/>
                <a:ext cx="85325" cy="74500"/>
              </a:xfrm>
              <a:custGeom>
                <a:rect b="b" l="l" r="r" t="t"/>
                <a:pathLst>
                  <a:path extrusionOk="0" h="2980" w="3413">
                    <a:moveTo>
                      <a:pt x="1740" y="0"/>
                    </a:moveTo>
                    <a:cubicBezTo>
                      <a:pt x="1135" y="0"/>
                      <a:pt x="529" y="370"/>
                      <a:pt x="295" y="1038"/>
                    </a:cubicBezTo>
                    <a:cubicBezTo>
                      <a:pt x="0" y="2069"/>
                      <a:pt x="791" y="2980"/>
                      <a:pt x="1713" y="2980"/>
                    </a:cubicBezTo>
                    <a:cubicBezTo>
                      <a:pt x="1917" y="2980"/>
                      <a:pt x="2127" y="2935"/>
                      <a:pt x="2334" y="2837"/>
                    </a:cubicBezTo>
                    <a:cubicBezTo>
                      <a:pt x="3113" y="2417"/>
                      <a:pt x="3413" y="1458"/>
                      <a:pt x="2993" y="739"/>
                    </a:cubicBezTo>
                    <a:cubicBezTo>
                      <a:pt x="2701" y="234"/>
                      <a:pt x="2221" y="0"/>
                      <a:pt x="1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4327125" y="3643350"/>
                <a:ext cx="88450" cy="75300"/>
              </a:xfrm>
              <a:custGeom>
                <a:rect b="b" l="l" r="r" t="t"/>
                <a:pathLst>
                  <a:path extrusionOk="0" h="3012" w="3538">
                    <a:moveTo>
                      <a:pt x="1975" y="1"/>
                    </a:moveTo>
                    <a:cubicBezTo>
                      <a:pt x="1567" y="1"/>
                      <a:pt x="1153" y="172"/>
                      <a:pt x="839" y="553"/>
                    </a:cubicBezTo>
                    <a:cubicBezTo>
                      <a:pt x="0" y="1512"/>
                      <a:pt x="720" y="3011"/>
                      <a:pt x="1979" y="3011"/>
                    </a:cubicBezTo>
                    <a:cubicBezTo>
                      <a:pt x="2878" y="2891"/>
                      <a:pt x="3538" y="2172"/>
                      <a:pt x="3478" y="1273"/>
                    </a:cubicBezTo>
                    <a:cubicBezTo>
                      <a:pt x="3327" y="484"/>
                      <a:pt x="2659" y="1"/>
                      <a:pt x="19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3832475" y="3801050"/>
                <a:ext cx="605575" cy="707525"/>
              </a:xfrm>
              <a:custGeom>
                <a:rect b="b" l="l" r="r" t="t"/>
                <a:pathLst>
                  <a:path extrusionOk="0" h="28301" w="24223">
                    <a:moveTo>
                      <a:pt x="23803" y="28241"/>
                    </a:moveTo>
                    <a:cubicBezTo>
                      <a:pt x="24103" y="26742"/>
                      <a:pt x="24223" y="25243"/>
                      <a:pt x="24223" y="23744"/>
                    </a:cubicBezTo>
                    <a:cubicBezTo>
                      <a:pt x="24223" y="20686"/>
                      <a:pt x="23623" y="17688"/>
                      <a:pt x="22484" y="14870"/>
                    </a:cubicBezTo>
                    <a:lnTo>
                      <a:pt x="16309" y="16669"/>
                    </a:lnTo>
                    <a:lnTo>
                      <a:pt x="21525" y="12772"/>
                    </a:lnTo>
                    <a:cubicBezTo>
                      <a:pt x="20326" y="10553"/>
                      <a:pt x="18827" y="8515"/>
                      <a:pt x="16968" y="6776"/>
                    </a:cubicBezTo>
                    <a:lnTo>
                      <a:pt x="10673" y="10493"/>
                    </a:lnTo>
                    <a:lnTo>
                      <a:pt x="15050" y="5097"/>
                    </a:lnTo>
                    <a:cubicBezTo>
                      <a:pt x="12951" y="3479"/>
                      <a:pt x="10673" y="2219"/>
                      <a:pt x="8154" y="1380"/>
                    </a:cubicBezTo>
                    <a:lnTo>
                      <a:pt x="4257" y="7556"/>
                    </a:lnTo>
                    <a:lnTo>
                      <a:pt x="5696" y="661"/>
                    </a:lnTo>
                    <a:cubicBezTo>
                      <a:pt x="3898" y="241"/>
                      <a:pt x="2099" y="1"/>
                      <a:pt x="300" y="1"/>
                    </a:cubicBezTo>
                    <a:lnTo>
                      <a:pt x="0" y="1"/>
                    </a:lnTo>
                    <a:lnTo>
                      <a:pt x="0" y="283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3231400" y="3801050"/>
                <a:ext cx="601100" cy="706025"/>
              </a:xfrm>
              <a:custGeom>
                <a:rect b="b" l="l" r="r" t="t"/>
                <a:pathLst>
                  <a:path extrusionOk="0" h="28241" w="24044">
                    <a:moveTo>
                      <a:pt x="24043" y="28241"/>
                    </a:moveTo>
                    <a:lnTo>
                      <a:pt x="24043" y="1"/>
                    </a:lnTo>
                    <a:cubicBezTo>
                      <a:pt x="22125" y="1"/>
                      <a:pt x="20146" y="241"/>
                      <a:pt x="18288" y="720"/>
                    </a:cubicBezTo>
                    <a:lnTo>
                      <a:pt x="20086" y="6656"/>
                    </a:lnTo>
                    <a:lnTo>
                      <a:pt x="16009" y="1440"/>
                    </a:lnTo>
                    <a:cubicBezTo>
                      <a:pt x="13191" y="2459"/>
                      <a:pt x="10553" y="4018"/>
                      <a:pt x="8335" y="5997"/>
                    </a:cubicBezTo>
                    <a:lnTo>
                      <a:pt x="12172" y="10254"/>
                    </a:lnTo>
                    <a:lnTo>
                      <a:pt x="6836" y="7496"/>
                    </a:lnTo>
                    <a:cubicBezTo>
                      <a:pt x="4857" y="9594"/>
                      <a:pt x="3238" y="11992"/>
                      <a:pt x="2159" y="14631"/>
                    </a:cubicBezTo>
                    <a:lnTo>
                      <a:pt x="8994" y="15890"/>
                    </a:lnTo>
                    <a:lnTo>
                      <a:pt x="1200" y="17329"/>
                    </a:lnTo>
                    <a:cubicBezTo>
                      <a:pt x="181" y="20866"/>
                      <a:pt x="1" y="24643"/>
                      <a:pt x="720" y="282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3220900" y="2422050"/>
                <a:ext cx="1082250" cy="1759775"/>
              </a:xfrm>
              <a:custGeom>
                <a:rect b="b" l="l" r="r" t="t"/>
                <a:pathLst>
                  <a:path extrusionOk="0" h="70391" w="43290">
                    <a:moveTo>
                      <a:pt x="780" y="70390"/>
                    </a:moveTo>
                    <a:lnTo>
                      <a:pt x="1440" y="69671"/>
                    </a:lnTo>
                    <a:cubicBezTo>
                      <a:pt x="1800" y="69191"/>
                      <a:pt x="2339" y="68412"/>
                      <a:pt x="3059" y="67512"/>
                    </a:cubicBezTo>
                    <a:cubicBezTo>
                      <a:pt x="3718" y="66553"/>
                      <a:pt x="4438" y="65414"/>
                      <a:pt x="5337" y="64095"/>
                    </a:cubicBezTo>
                    <a:cubicBezTo>
                      <a:pt x="6177" y="62776"/>
                      <a:pt x="7076" y="61217"/>
                      <a:pt x="8035" y="59598"/>
                    </a:cubicBezTo>
                    <a:cubicBezTo>
                      <a:pt x="8995" y="57919"/>
                      <a:pt x="10014" y="56120"/>
                      <a:pt x="10973" y="54202"/>
                    </a:cubicBezTo>
                    <a:cubicBezTo>
                      <a:pt x="11513" y="53242"/>
                      <a:pt x="11992" y="52223"/>
                      <a:pt x="12472" y="51204"/>
                    </a:cubicBezTo>
                    <a:cubicBezTo>
                      <a:pt x="12952" y="50125"/>
                      <a:pt x="13491" y="49105"/>
                      <a:pt x="14031" y="48026"/>
                    </a:cubicBezTo>
                    <a:cubicBezTo>
                      <a:pt x="15170" y="45988"/>
                      <a:pt x="16249" y="43829"/>
                      <a:pt x="17448" y="41551"/>
                    </a:cubicBezTo>
                    <a:lnTo>
                      <a:pt x="19247" y="38253"/>
                    </a:lnTo>
                    <a:cubicBezTo>
                      <a:pt x="19847" y="37174"/>
                      <a:pt x="20446" y="36095"/>
                      <a:pt x="21106" y="34955"/>
                    </a:cubicBezTo>
                    <a:cubicBezTo>
                      <a:pt x="22305" y="32737"/>
                      <a:pt x="23624" y="30579"/>
                      <a:pt x="24883" y="28420"/>
                    </a:cubicBezTo>
                    <a:cubicBezTo>
                      <a:pt x="26142" y="26262"/>
                      <a:pt x="27461" y="24223"/>
                      <a:pt x="28720" y="22125"/>
                    </a:cubicBezTo>
                    <a:cubicBezTo>
                      <a:pt x="29919" y="20086"/>
                      <a:pt x="31238" y="18227"/>
                      <a:pt x="32438" y="16369"/>
                    </a:cubicBezTo>
                    <a:cubicBezTo>
                      <a:pt x="33037" y="15469"/>
                      <a:pt x="33637" y="14510"/>
                      <a:pt x="34176" y="13671"/>
                    </a:cubicBezTo>
                    <a:lnTo>
                      <a:pt x="35855" y="11212"/>
                    </a:lnTo>
                    <a:lnTo>
                      <a:pt x="38853" y="6896"/>
                    </a:lnTo>
                    <a:lnTo>
                      <a:pt x="41251" y="3598"/>
                    </a:lnTo>
                    <a:cubicBezTo>
                      <a:pt x="42510" y="1739"/>
                      <a:pt x="43290" y="660"/>
                      <a:pt x="43290" y="660"/>
                    </a:cubicBezTo>
                    <a:lnTo>
                      <a:pt x="42630" y="0"/>
                    </a:lnTo>
                    <a:cubicBezTo>
                      <a:pt x="42630" y="0"/>
                      <a:pt x="41611" y="840"/>
                      <a:pt x="39872" y="2339"/>
                    </a:cubicBezTo>
                    <a:lnTo>
                      <a:pt x="36814" y="5037"/>
                    </a:lnTo>
                    <a:cubicBezTo>
                      <a:pt x="35615" y="6116"/>
                      <a:pt x="34416" y="7435"/>
                      <a:pt x="32977" y="8814"/>
                    </a:cubicBezTo>
                    <a:lnTo>
                      <a:pt x="30819" y="10973"/>
                    </a:lnTo>
                    <a:cubicBezTo>
                      <a:pt x="30099" y="11752"/>
                      <a:pt x="29440" y="12591"/>
                      <a:pt x="28660" y="13431"/>
                    </a:cubicBezTo>
                    <a:cubicBezTo>
                      <a:pt x="27161" y="15110"/>
                      <a:pt x="25603" y="16848"/>
                      <a:pt x="24104" y="18827"/>
                    </a:cubicBezTo>
                    <a:cubicBezTo>
                      <a:pt x="22605" y="20806"/>
                      <a:pt x="20986" y="22724"/>
                      <a:pt x="19547" y="24823"/>
                    </a:cubicBezTo>
                    <a:cubicBezTo>
                      <a:pt x="18048" y="26921"/>
                      <a:pt x="16549" y="29080"/>
                      <a:pt x="15110" y="31298"/>
                    </a:cubicBezTo>
                    <a:lnTo>
                      <a:pt x="13012" y="34596"/>
                    </a:lnTo>
                    <a:cubicBezTo>
                      <a:pt x="12352" y="35735"/>
                      <a:pt x="11693" y="36874"/>
                      <a:pt x="11033" y="37953"/>
                    </a:cubicBezTo>
                    <a:cubicBezTo>
                      <a:pt x="9714" y="40172"/>
                      <a:pt x="8515" y="42450"/>
                      <a:pt x="7376" y="44609"/>
                    </a:cubicBezTo>
                    <a:cubicBezTo>
                      <a:pt x="6237" y="46767"/>
                      <a:pt x="5217" y="48925"/>
                      <a:pt x="4318" y="50964"/>
                    </a:cubicBezTo>
                    <a:cubicBezTo>
                      <a:pt x="3419" y="53062"/>
                      <a:pt x="2699" y="55041"/>
                      <a:pt x="2099" y="56960"/>
                    </a:cubicBezTo>
                    <a:cubicBezTo>
                      <a:pt x="1500" y="58878"/>
                      <a:pt x="1080" y="60617"/>
                      <a:pt x="780" y="62236"/>
                    </a:cubicBezTo>
                    <a:cubicBezTo>
                      <a:pt x="481" y="63795"/>
                      <a:pt x="241" y="65234"/>
                      <a:pt x="121" y="66373"/>
                    </a:cubicBezTo>
                    <a:cubicBezTo>
                      <a:pt x="61" y="67332"/>
                      <a:pt x="1" y="68232"/>
                      <a:pt x="1" y="69131"/>
                    </a:cubicBezTo>
                    <a:cubicBezTo>
                      <a:pt x="1" y="69491"/>
                      <a:pt x="1" y="69791"/>
                      <a:pt x="1" y="701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3231400" y="2431050"/>
                <a:ext cx="1070250" cy="1750775"/>
              </a:xfrm>
              <a:custGeom>
                <a:rect b="b" l="l" r="r" t="t"/>
                <a:pathLst>
                  <a:path extrusionOk="0" h="70031" w="42810">
                    <a:moveTo>
                      <a:pt x="42810" y="300"/>
                    </a:moveTo>
                    <a:cubicBezTo>
                      <a:pt x="42810" y="300"/>
                      <a:pt x="42030" y="1379"/>
                      <a:pt x="40771" y="3238"/>
                    </a:cubicBezTo>
                    <a:lnTo>
                      <a:pt x="38373" y="6536"/>
                    </a:lnTo>
                    <a:lnTo>
                      <a:pt x="35375" y="10852"/>
                    </a:lnTo>
                    <a:lnTo>
                      <a:pt x="33816" y="13311"/>
                    </a:lnTo>
                    <a:cubicBezTo>
                      <a:pt x="33217" y="14150"/>
                      <a:pt x="32677" y="15109"/>
                      <a:pt x="32078" y="16009"/>
                    </a:cubicBezTo>
                    <a:cubicBezTo>
                      <a:pt x="30878" y="17867"/>
                      <a:pt x="29559" y="19726"/>
                      <a:pt x="28300" y="21765"/>
                    </a:cubicBezTo>
                    <a:cubicBezTo>
                      <a:pt x="27041" y="23803"/>
                      <a:pt x="25722" y="25902"/>
                      <a:pt x="24463" y="28060"/>
                    </a:cubicBezTo>
                    <a:cubicBezTo>
                      <a:pt x="23264" y="30279"/>
                      <a:pt x="21885" y="32377"/>
                      <a:pt x="20686" y="34595"/>
                    </a:cubicBezTo>
                    <a:cubicBezTo>
                      <a:pt x="20086" y="35735"/>
                      <a:pt x="19427" y="36814"/>
                      <a:pt x="18827" y="37893"/>
                    </a:cubicBezTo>
                    <a:lnTo>
                      <a:pt x="17028" y="41191"/>
                    </a:lnTo>
                    <a:cubicBezTo>
                      <a:pt x="15829" y="43409"/>
                      <a:pt x="14810" y="45568"/>
                      <a:pt x="13671" y="47666"/>
                    </a:cubicBezTo>
                    <a:cubicBezTo>
                      <a:pt x="13071" y="48745"/>
                      <a:pt x="12592" y="49765"/>
                      <a:pt x="12112" y="50844"/>
                    </a:cubicBezTo>
                    <a:cubicBezTo>
                      <a:pt x="11572" y="51863"/>
                      <a:pt x="11093" y="52822"/>
                      <a:pt x="10613" y="53842"/>
                    </a:cubicBezTo>
                    <a:cubicBezTo>
                      <a:pt x="9654" y="55760"/>
                      <a:pt x="8575" y="57559"/>
                      <a:pt x="7675" y="59238"/>
                    </a:cubicBezTo>
                    <a:cubicBezTo>
                      <a:pt x="6776" y="60857"/>
                      <a:pt x="5817" y="62356"/>
                      <a:pt x="4917" y="63735"/>
                    </a:cubicBezTo>
                    <a:cubicBezTo>
                      <a:pt x="4078" y="65054"/>
                      <a:pt x="3298" y="66193"/>
                      <a:pt x="2639" y="67152"/>
                    </a:cubicBezTo>
                    <a:cubicBezTo>
                      <a:pt x="1979" y="68052"/>
                      <a:pt x="1440" y="68831"/>
                      <a:pt x="1020" y="69311"/>
                    </a:cubicBezTo>
                    <a:lnTo>
                      <a:pt x="420" y="70030"/>
                    </a:lnTo>
                    <a:lnTo>
                      <a:pt x="1" y="69910"/>
                    </a:lnTo>
                    <a:cubicBezTo>
                      <a:pt x="1" y="69910"/>
                      <a:pt x="11932" y="32137"/>
                      <a:pt x="424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3309350" y="3177500"/>
                <a:ext cx="1215650" cy="984825"/>
              </a:xfrm>
              <a:custGeom>
                <a:rect b="b" l="l" r="r" t="t"/>
                <a:pathLst>
                  <a:path extrusionOk="0" h="39393" w="48626">
                    <a:moveTo>
                      <a:pt x="540" y="39393"/>
                    </a:moveTo>
                    <a:lnTo>
                      <a:pt x="1140" y="39033"/>
                    </a:lnTo>
                    <a:cubicBezTo>
                      <a:pt x="1559" y="38733"/>
                      <a:pt x="2159" y="38373"/>
                      <a:pt x="2878" y="37894"/>
                    </a:cubicBezTo>
                    <a:cubicBezTo>
                      <a:pt x="3598" y="37414"/>
                      <a:pt x="4437" y="36755"/>
                      <a:pt x="5397" y="36035"/>
                    </a:cubicBezTo>
                    <a:cubicBezTo>
                      <a:pt x="6356" y="35316"/>
                      <a:pt x="7375" y="34476"/>
                      <a:pt x="8454" y="33577"/>
                    </a:cubicBezTo>
                    <a:cubicBezTo>
                      <a:pt x="9594" y="32617"/>
                      <a:pt x="10793" y="31598"/>
                      <a:pt x="11932" y="30459"/>
                    </a:cubicBezTo>
                    <a:cubicBezTo>
                      <a:pt x="12531" y="29919"/>
                      <a:pt x="13191" y="29320"/>
                      <a:pt x="13791" y="28720"/>
                    </a:cubicBezTo>
                    <a:cubicBezTo>
                      <a:pt x="14450" y="28181"/>
                      <a:pt x="15050" y="27521"/>
                      <a:pt x="15709" y="26922"/>
                    </a:cubicBezTo>
                    <a:cubicBezTo>
                      <a:pt x="17028" y="25722"/>
                      <a:pt x="18347" y="24403"/>
                      <a:pt x="19786" y="23144"/>
                    </a:cubicBezTo>
                    <a:lnTo>
                      <a:pt x="21885" y="21226"/>
                    </a:lnTo>
                    <a:lnTo>
                      <a:pt x="24043" y="19367"/>
                    </a:lnTo>
                    <a:cubicBezTo>
                      <a:pt x="25482" y="18108"/>
                      <a:pt x="26981" y="16909"/>
                      <a:pt x="28480" y="15710"/>
                    </a:cubicBezTo>
                    <a:cubicBezTo>
                      <a:pt x="29919" y="14510"/>
                      <a:pt x="31358" y="13371"/>
                      <a:pt x="32797" y="12232"/>
                    </a:cubicBezTo>
                    <a:cubicBezTo>
                      <a:pt x="34176" y="11093"/>
                      <a:pt x="35615" y="10074"/>
                      <a:pt x="36934" y="9054"/>
                    </a:cubicBezTo>
                    <a:cubicBezTo>
                      <a:pt x="37593" y="8575"/>
                      <a:pt x="38193" y="8035"/>
                      <a:pt x="38852" y="7555"/>
                    </a:cubicBezTo>
                    <a:lnTo>
                      <a:pt x="40651" y="6236"/>
                    </a:lnTo>
                    <a:lnTo>
                      <a:pt x="43889" y="3898"/>
                    </a:lnTo>
                    <a:lnTo>
                      <a:pt x="46407" y="2159"/>
                    </a:lnTo>
                    <a:cubicBezTo>
                      <a:pt x="47846" y="1200"/>
                      <a:pt x="48625" y="600"/>
                      <a:pt x="48625" y="600"/>
                    </a:cubicBezTo>
                    <a:lnTo>
                      <a:pt x="48326" y="1"/>
                    </a:lnTo>
                    <a:cubicBezTo>
                      <a:pt x="48326" y="1"/>
                      <a:pt x="47366" y="361"/>
                      <a:pt x="45747" y="960"/>
                    </a:cubicBezTo>
                    <a:lnTo>
                      <a:pt x="42870" y="2099"/>
                    </a:lnTo>
                    <a:cubicBezTo>
                      <a:pt x="41730" y="2519"/>
                      <a:pt x="40531" y="3179"/>
                      <a:pt x="39212" y="3778"/>
                    </a:cubicBezTo>
                    <a:lnTo>
                      <a:pt x="37114" y="4797"/>
                    </a:lnTo>
                    <a:cubicBezTo>
                      <a:pt x="36394" y="5157"/>
                      <a:pt x="35675" y="5517"/>
                      <a:pt x="34955" y="5937"/>
                    </a:cubicBezTo>
                    <a:cubicBezTo>
                      <a:pt x="33456" y="6776"/>
                      <a:pt x="31837" y="7615"/>
                      <a:pt x="30339" y="8635"/>
                    </a:cubicBezTo>
                    <a:cubicBezTo>
                      <a:pt x="28780" y="9654"/>
                      <a:pt x="27101" y="10613"/>
                      <a:pt x="25482" y="11752"/>
                    </a:cubicBezTo>
                    <a:cubicBezTo>
                      <a:pt x="23923" y="12892"/>
                      <a:pt x="22244" y="13971"/>
                      <a:pt x="20745" y="15230"/>
                    </a:cubicBezTo>
                    <a:lnTo>
                      <a:pt x="18347" y="17029"/>
                    </a:lnTo>
                    <a:cubicBezTo>
                      <a:pt x="17628" y="17628"/>
                      <a:pt x="16848" y="18288"/>
                      <a:pt x="16129" y="18887"/>
                    </a:cubicBezTo>
                    <a:cubicBezTo>
                      <a:pt x="14630" y="20146"/>
                      <a:pt x="13191" y="21465"/>
                      <a:pt x="11812" y="22725"/>
                    </a:cubicBezTo>
                    <a:cubicBezTo>
                      <a:pt x="10433" y="23984"/>
                      <a:pt x="9174" y="25243"/>
                      <a:pt x="7975" y="26442"/>
                    </a:cubicBezTo>
                    <a:cubicBezTo>
                      <a:pt x="6836" y="27701"/>
                      <a:pt x="5816" y="28960"/>
                      <a:pt x="4917" y="30159"/>
                    </a:cubicBezTo>
                    <a:cubicBezTo>
                      <a:pt x="4078" y="31238"/>
                      <a:pt x="3298" y="32378"/>
                      <a:pt x="2579" y="33517"/>
                    </a:cubicBezTo>
                    <a:cubicBezTo>
                      <a:pt x="2039" y="34416"/>
                      <a:pt x="1559" y="35376"/>
                      <a:pt x="1080" y="36335"/>
                    </a:cubicBezTo>
                    <a:cubicBezTo>
                      <a:pt x="780" y="36994"/>
                      <a:pt x="480" y="37654"/>
                      <a:pt x="240" y="38313"/>
                    </a:cubicBezTo>
                    <a:cubicBezTo>
                      <a:pt x="60" y="38793"/>
                      <a:pt x="0" y="39033"/>
                      <a:pt x="0" y="39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3315350" y="3186500"/>
                <a:ext cx="1209650" cy="977325"/>
              </a:xfrm>
              <a:custGeom>
                <a:rect b="b" l="l" r="r" t="t"/>
                <a:pathLst>
                  <a:path extrusionOk="0" h="39093" w="48386">
                    <a:moveTo>
                      <a:pt x="48385" y="300"/>
                    </a:moveTo>
                    <a:cubicBezTo>
                      <a:pt x="48385" y="300"/>
                      <a:pt x="47606" y="900"/>
                      <a:pt x="46167" y="1859"/>
                    </a:cubicBezTo>
                    <a:lnTo>
                      <a:pt x="43649" y="3598"/>
                    </a:lnTo>
                    <a:lnTo>
                      <a:pt x="40411" y="5936"/>
                    </a:lnTo>
                    <a:lnTo>
                      <a:pt x="38612" y="7255"/>
                    </a:lnTo>
                    <a:cubicBezTo>
                      <a:pt x="37953" y="7675"/>
                      <a:pt x="37353" y="8215"/>
                      <a:pt x="36694" y="8754"/>
                    </a:cubicBezTo>
                    <a:cubicBezTo>
                      <a:pt x="35375" y="9714"/>
                      <a:pt x="33936" y="10733"/>
                      <a:pt x="32557" y="11872"/>
                    </a:cubicBezTo>
                    <a:cubicBezTo>
                      <a:pt x="31118" y="13011"/>
                      <a:pt x="29619" y="14150"/>
                      <a:pt x="28240" y="15350"/>
                    </a:cubicBezTo>
                    <a:cubicBezTo>
                      <a:pt x="26801" y="16609"/>
                      <a:pt x="25242" y="17748"/>
                      <a:pt x="23803" y="19067"/>
                    </a:cubicBezTo>
                    <a:lnTo>
                      <a:pt x="21645" y="20926"/>
                    </a:lnTo>
                    <a:lnTo>
                      <a:pt x="19546" y="22844"/>
                    </a:lnTo>
                    <a:cubicBezTo>
                      <a:pt x="18107" y="24043"/>
                      <a:pt x="16788" y="25362"/>
                      <a:pt x="15469" y="26562"/>
                    </a:cubicBezTo>
                    <a:cubicBezTo>
                      <a:pt x="14810" y="27161"/>
                      <a:pt x="14210" y="27821"/>
                      <a:pt x="13551" y="28420"/>
                    </a:cubicBezTo>
                    <a:cubicBezTo>
                      <a:pt x="12951" y="29020"/>
                      <a:pt x="12291" y="29559"/>
                      <a:pt x="11692" y="30099"/>
                    </a:cubicBezTo>
                    <a:cubicBezTo>
                      <a:pt x="10553" y="31298"/>
                      <a:pt x="9294" y="32257"/>
                      <a:pt x="8214" y="33217"/>
                    </a:cubicBezTo>
                    <a:cubicBezTo>
                      <a:pt x="7135" y="34176"/>
                      <a:pt x="6116" y="34956"/>
                      <a:pt x="5157" y="35735"/>
                    </a:cubicBezTo>
                    <a:cubicBezTo>
                      <a:pt x="4197" y="36454"/>
                      <a:pt x="3358" y="37054"/>
                      <a:pt x="2638" y="37534"/>
                    </a:cubicBezTo>
                    <a:cubicBezTo>
                      <a:pt x="1919" y="38073"/>
                      <a:pt x="1319" y="38433"/>
                      <a:pt x="900" y="38673"/>
                    </a:cubicBezTo>
                    <a:lnTo>
                      <a:pt x="300" y="39093"/>
                    </a:lnTo>
                    <a:lnTo>
                      <a:pt x="0" y="38853"/>
                    </a:lnTo>
                    <a:cubicBezTo>
                      <a:pt x="0" y="38853"/>
                      <a:pt x="18227" y="15050"/>
                      <a:pt x="48206" y="1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3174450" y="2613900"/>
                <a:ext cx="481175" cy="1488475"/>
              </a:xfrm>
              <a:custGeom>
                <a:rect b="b" l="l" r="r" t="t"/>
                <a:pathLst>
                  <a:path extrusionOk="0" h="59539" w="19247">
                    <a:moveTo>
                      <a:pt x="1739" y="59538"/>
                    </a:moveTo>
                    <a:lnTo>
                      <a:pt x="2039" y="58819"/>
                    </a:lnTo>
                    <a:cubicBezTo>
                      <a:pt x="2219" y="58399"/>
                      <a:pt x="2519" y="57740"/>
                      <a:pt x="2818" y="56960"/>
                    </a:cubicBezTo>
                    <a:cubicBezTo>
                      <a:pt x="3118" y="56121"/>
                      <a:pt x="3418" y="55161"/>
                      <a:pt x="3838" y="54022"/>
                    </a:cubicBezTo>
                    <a:cubicBezTo>
                      <a:pt x="4197" y="52883"/>
                      <a:pt x="4557" y="51624"/>
                      <a:pt x="4917" y="50185"/>
                    </a:cubicBezTo>
                    <a:cubicBezTo>
                      <a:pt x="5336" y="48806"/>
                      <a:pt x="5696" y="47307"/>
                      <a:pt x="6056" y="45688"/>
                    </a:cubicBezTo>
                    <a:cubicBezTo>
                      <a:pt x="6236" y="44909"/>
                      <a:pt x="6416" y="44069"/>
                      <a:pt x="6596" y="43230"/>
                    </a:cubicBezTo>
                    <a:cubicBezTo>
                      <a:pt x="6775" y="42391"/>
                      <a:pt x="6895" y="41551"/>
                      <a:pt x="7135" y="40652"/>
                    </a:cubicBezTo>
                    <a:cubicBezTo>
                      <a:pt x="7495" y="38913"/>
                      <a:pt x="7855" y="37054"/>
                      <a:pt x="8334" y="35256"/>
                    </a:cubicBezTo>
                    <a:cubicBezTo>
                      <a:pt x="8574" y="34356"/>
                      <a:pt x="8754" y="33397"/>
                      <a:pt x="8994" y="32498"/>
                    </a:cubicBezTo>
                    <a:cubicBezTo>
                      <a:pt x="9174" y="31538"/>
                      <a:pt x="9474" y="30639"/>
                      <a:pt x="9713" y="29680"/>
                    </a:cubicBezTo>
                    <a:cubicBezTo>
                      <a:pt x="10193" y="27821"/>
                      <a:pt x="10733" y="26022"/>
                      <a:pt x="11212" y="24164"/>
                    </a:cubicBezTo>
                    <a:cubicBezTo>
                      <a:pt x="11752" y="22365"/>
                      <a:pt x="12291" y="20626"/>
                      <a:pt x="12831" y="18887"/>
                    </a:cubicBezTo>
                    <a:cubicBezTo>
                      <a:pt x="13311" y="17149"/>
                      <a:pt x="13910" y="15470"/>
                      <a:pt x="14390" y="13911"/>
                    </a:cubicBezTo>
                    <a:cubicBezTo>
                      <a:pt x="14690" y="13132"/>
                      <a:pt x="14930" y="12352"/>
                      <a:pt x="15169" y="11633"/>
                    </a:cubicBezTo>
                    <a:cubicBezTo>
                      <a:pt x="15409" y="10853"/>
                      <a:pt x="15649" y="10134"/>
                      <a:pt x="15889" y="9474"/>
                    </a:cubicBezTo>
                    <a:cubicBezTo>
                      <a:pt x="16369" y="8095"/>
                      <a:pt x="16848" y="6836"/>
                      <a:pt x="17208" y="5757"/>
                    </a:cubicBezTo>
                    <a:cubicBezTo>
                      <a:pt x="17628" y="4618"/>
                      <a:pt x="17987" y="3658"/>
                      <a:pt x="18347" y="2879"/>
                    </a:cubicBezTo>
                    <a:cubicBezTo>
                      <a:pt x="18887" y="1260"/>
                      <a:pt x="19246" y="301"/>
                      <a:pt x="19246" y="301"/>
                    </a:cubicBezTo>
                    <a:lnTo>
                      <a:pt x="18647" y="1"/>
                    </a:lnTo>
                    <a:cubicBezTo>
                      <a:pt x="18647" y="1"/>
                      <a:pt x="18047" y="780"/>
                      <a:pt x="17088" y="2219"/>
                    </a:cubicBezTo>
                    <a:lnTo>
                      <a:pt x="15349" y="4798"/>
                    </a:lnTo>
                    <a:cubicBezTo>
                      <a:pt x="14690" y="5817"/>
                      <a:pt x="14090" y="7016"/>
                      <a:pt x="13311" y="8275"/>
                    </a:cubicBezTo>
                    <a:lnTo>
                      <a:pt x="12172" y="10314"/>
                    </a:lnTo>
                    <a:cubicBezTo>
                      <a:pt x="11752" y="10973"/>
                      <a:pt x="11392" y="11753"/>
                      <a:pt x="11032" y="12472"/>
                    </a:cubicBezTo>
                    <a:cubicBezTo>
                      <a:pt x="10313" y="13971"/>
                      <a:pt x="9474" y="15590"/>
                      <a:pt x="8754" y="17329"/>
                    </a:cubicBezTo>
                    <a:cubicBezTo>
                      <a:pt x="8035" y="19067"/>
                      <a:pt x="7255" y="20806"/>
                      <a:pt x="6596" y="22605"/>
                    </a:cubicBezTo>
                    <a:cubicBezTo>
                      <a:pt x="5876" y="24463"/>
                      <a:pt x="5217" y="26262"/>
                      <a:pt x="4617" y="28181"/>
                    </a:cubicBezTo>
                    <a:cubicBezTo>
                      <a:pt x="4257" y="29140"/>
                      <a:pt x="3957" y="30099"/>
                      <a:pt x="3658" y="30999"/>
                    </a:cubicBezTo>
                    <a:cubicBezTo>
                      <a:pt x="3358" y="31958"/>
                      <a:pt x="3178" y="32917"/>
                      <a:pt x="2938" y="33877"/>
                    </a:cubicBezTo>
                    <a:cubicBezTo>
                      <a:pt x="2399" y="35735"/>
                      <a:pt x="1979" y="37594"/>
                      <a:pt x="1559" y="39393"/>
                    </a:cubicBezTo>
                    <a:cubicBezTo>
                      <a:pt x="1140" y="41191"/>
                      <a:pt x="780" y="42990"/>
                      <a:pt x="540" y="44669"/>
                    </a:cubicBezTo>
                    <a:cubicBezTo>
                      <a:pt x="300" y="46228"/>
                      <a:pt x="120" y="47847"/>
                      <a:pt x="60" y="49466"/>
                    </a:cubicBezTo>
                    <a:cubicBezTo>
                      <a:pt x="0" y="50785"/>
                      <a:pt x="0" y="52164"/>
                      <a:pt x="60" y="53543"/>
                    </a:cubicBezTo>
                    <a:cubicBezTo>
                      <a:pt x="180" y="54742"/>
                      <a:pt x="300" y="55821"/>
                      <a:pt x="420" y="56720"/>
                    </a:cubicBezTo>
                    <a:cubicBezTo>
                      <a:pt x="540" y="57560"/>
                      <a:pt x="720" y="58279"/>
                      <a:pt x="840" y="58759"/>
                    </a:cubicBezTo>
                    <a:cubicBezTo>
                      <a:pt x="900" y="58999"/>
                      <a:pt x="960" y="59239"/>
                      <a:pt x="1080" y="594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3210425" y="2618400"/>
                <a:ext cx="445200" cy="1483975"/>
              </a:xfrm>
              <a:custGeom>
                <a:rect b="b" l="l" r="r" t="t"/>
                <a:pathLst>
                  <a:path extrusionOk="0" h="59359" w="17808">
                    <a:moveTo>
                      <a:pt x="17807" y="121"/>
                    </a:moveTo>
                    <a:cubicBezTo>
                      <a:pt x="17807" y="121"/>
                      <a:pt x="17508" y="1080"/>
                      <a:pt x="16908" y="2699"/>
                    </a:cubicBezTo>
                    <a:cubicBezTo>
                      <a:pt x="16608" y="3478"/>
                      <a:pt x="16249" y="4438"/>
                      <a:pt x="15829" y="5517"/>
                    </a:cubicBezTo>
                    <a:cubicBezTo>
                      <a:pt x="15409" y="6656"/>
                      <a:pt x="14989" y="7915"/>
                      <a:pt x="14510" y="9294"/>
                    </a:cubicBezTo>
                    <a:cubicBezTo>
                      <a:pt x="14270" y="9954"/>
                      <a:pt x="13970" y="10673"/>
                      <a:pt x="13730" y="11393"/>
                    </a:cubicBezTo>
                    <a:cubicBezTo>
                      <a:pt x="13491" y="12172"/>
                      <a:pt x="13251" y="12892"/>
                      <a:pt x="13011" y="13731"/>
                    </a:cubicBezTo>
                    <a:cubicBezTo>
                      <a:pt x="12471" y="15290"/>
                      <a:pt x="11872" y="16909"/>
                      <a:pt x="11392" y="18648"/>
                    </a:cubicBezTo>
                    <a:cubicBezTo>
                      <a:pt x="10912" y="20386"/>
                      <a:pt x="10253" y="22185"/>
                      <a:pt x="9833" y="23984"/>
                    </a:cubicBezTo>
                    <a:cubicBezTo>
                      <a:pt x="9354" y="25842"/>
                      <a:pt x="8754" y="27641"/>
                      <a:pt x="8334" y="29500"/>
                    </a:cubicBezTo>
                    <a:cubicBezTo>
                      <a:pt x="8094" y="30459"/>
                      <a:pt x="7795" y="31358"/>
                      <a:pt x="7555" y="32318"/>
                    </a:cubicBezTo>
                    <a:cubicBezTo>
                      <a:pt x="7315" y="33217"/>
                      <a:pt x="7135" y="34116"/>
                      <a:pt x="6895" y="35076"/>
                    </a:cubicBezTo>
                    <a:cubicBezTo>
                      <a:pt x="6476" y="36874"/>
                      <a:pt x="6056" y="38733"/>
                      <a:pt x="5696" y="40472"/>
                    </a:cubicBezTo>
                    <a:cubicBezTo>
                      <a:pt x="5456" y="41311"/>
                      <a:pt x="5336" y="42211"/>
                      <a:pt x="5157" y="43050"/>
                    </a:cubicBezTo>
                    <a:cubicBezTo>
                      <a:pt x="4977" y="43889"/>
                      <a:pt x="4797" y="44729"/>
                      <a:pt x="4617" y="45508"/>
                    </a:cubicBezTo>
                    <a:cubicBezTo>
                      <a:pt x="4317" y="47127"/>
                      <a:pt x="3838" y="48626"/>
                      <a:pt x="3538" y="50005"/>
                    </a:cubicBezTo>
                    <a:cubicBezTo>
                      <a:pt x="3178" y="51384"/>
                      <a:pt x="2758" y="52703"/>
                      <a:pt x="2399" y="53842"/>
                    </a:cubicBezTo>
                    <a:cubicBezTo>
                      <a:pt x="2039" y="54922"/>
                      <a:pt x="1679" y="55941"/>
                      <a:pt x="1379" y="56780"/>
                    </a:cubicBezTo>
                    <a:cubicBezTo>
                      <a:pt x="1080" y="57560"/>
                      <a:pt x="780" y="58219"/>
                      <a:pt x="600" y="58639"/>
                    </a:cubicBezTo>
                    <a:lnTo>
                      <a:pt x="300" y="59358"/>
                    </a:lnTo>
                    <a:lnTo>
                      <a:pt x="0" y="59358"/>
                    </a:lnTo>
                    <a:cubicBezTo>
                      <a:pt x="0" y="59358"/>
                      <a:pt x="1439" y="29380"/>
                      <a:pt x="175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2146200" y="2231675"/>
                <a:ext cx="1717775" cy="3201750"/>
              </a:xfrm>
              <a:custGeom>
                <a:rect b="b" l="l" r="r" t="t"/>
                <a:pathLst>
                  <a:path extrusionOk="0" h="128070" w="68711">
                    <a:moveTo>
                      <a:pt x="0" y="1"/>
                    </a:moveTo>
                    <a:lnTo>
                      <a:pt x="0" y="128069"/>
                    </a:lnTo>
                    <a:lnTo>
                      <a:pt x="68710" y="128069"/>
                    </a:lnTo>
                    <a:lnTo>
                      <a:pt x="68710" y="120874"/>
                    </a:lnTo>
                    <a:cubicBezTo>
                      <a:pt x="66252" y="86099"/>
                      <a:pt x="55520" y="53303"/>
                      <a:pt x="25961" y="29260"/>
                    </a:cubicBezTo>
                    <a:cubicBezTo>
                      <a:pt x="19906" y="62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2146200" y="3820550"/>
                <a:ext cx="1717775" cy="1612875"/>
              </a:xfrm>
              <a:custGeom>
                <a:rect b="b" l="l" r="r" t="t"/>
                <a:pathLst>
                  <a:path extrusionOk="0" h="64515" w="68711">
                    <a:moveTo>
                      <a:pt x="0" y="0"/>
                    </a:moveTo>
                    <a:lnTo>
                      <a:pt x="0" y="64514"/>
                    </a:lnTo>
                    <a:lnTo>
                      <a:pt x="68710" y="64514"/>
                    </a:lnTo>
                    <a:lnTo>
                      <a:pt x="68710" y="57319"/>
                    </a:lnTo>
                    <a:cubicBezTo>
                      <a:pt x="68051" y="47247"/>
                      <a:pt x="66552" y="37234"/>
                      <a:pt x="64154" y="27401"/>
                    </a:cubicBezTo>
                    <a:cubicBezTo>
                      <a:pt x="52582" y="19367"/>
                      <a:pt x="39272" y="17568"/>
                      <a:pt x="27520" y="15529"/>
                    </a:cubicBezTo>
                    <a:cubicBezTo>
                      <a:pt x="20805" y="6836"/>
                      <a:pt x="8694" y="2279"/>
                      <a:pt x="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2825200" y="3209800"/>
                <a:ext cx="224850" cy="181275"/>
              </a:xfrm>
              <a:custGeom>
                <a:rect b="b" l="l" r="r" t="t"/>
                <a:pathLst>
                  <a:path extrusionOk="0" h="7251" w="8994">
                    <a:moveTo>
                      <a:pt x="2958" y="0"/>
                    </a:moveTo>
                    <a:cubicBezTo>
                      <a:pt x="2155" y="0"/>
                      <a:pt x="1459" y="264"/>
                      <a:pt x="1020" y="807"/>
                    </a:cubicBezTo>
                    <a:cubicBezTo>
                      <a:pt x="0" y="2066"/>
                      <a:pt x="780" y="4345"/>
                      <a:pt x="2698" y="5904"/>
                    </a:cubicBezTo>
                    <a:cubicBezTo>
                      <a:pt x="3790" y="6790"/>
                      <a:pt x="5017" y="7250"/>
                      <a:pt x="6060" y="7250"/>
                    </a:cubicBezTo>
                    <a:cubicBezTo>
                      <a:pt x="6851" y="7250"/>
                      <a:pt x="7535" y="6986"/>
                      <a:pt x="7975" y="6443"/>
                    </a:cubicBezTo>
                    <a:cubicBezTo>
                      <a:pt x="8994" y="5184"/>
                      <a:pt x="8274" y="2906"/>
                      <a:pt x="6356" y="1347"/>
                    </a:cubicBezTo>
                    <a:cubicBezTo>
                      <a:pt x="5264" y="460"/>
                      <a:pt x="4018" y="0"/>
                      <a:pt x="2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2706775" y="3119050"/>
                <a:ext cx="124450" cy="93350"/>
              </a:xfrm>
              <a:custGeom>
                <a:rect b="b" l="l" r="r" t="t"/>
                <a:pathLst>
                  <a:path extrusionOk="0" h="3734" w="4978">
                    <a:moveTo>
                      <a:pt x="2459" y="1"/>
                    </a:moveTo>
                    <a:cubicBezTo>
                      <a:pt x="840" y="60"/>
                      <a:pt x="1" y="1979"/>
                      <a:pt x="1080" y="3178"/>
                    </a:cubicBezTo>
                    <a:cubicBezTo>
                      <a:pt x="1484" y="3553"/>
                      <a:pt x="1984" y="3734"/>
                      <a:pt x="2482" y="3734"/>
                    </a:cubicBezTo>
                    <a:cubicBezTo>
                      <a:pt x="3019" y="3734"/>
                      <a:pt x="3553" y="3523"/>
                      <a:pt x="3958" y="3118"/>
                    </a:cubicBezTo>
                    <a:cubicBezTo>
                      <a:pt x="4977" y="1859"/>
                      <a:pt x="4018" y="1"/>
                      <a:pt x="24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3043175" y="3482800"/>
                <a:ext cx="114800" cy="93625"/>
              </a:xfrm>
              <a:custGeom>
                <a:rect b="b" l="l" r="r" t="t"/>
                <a:pathLst>
                  <a:path extrusionOk="0" h="3745" w="4592">
                    <a:moveTo>
                      <a:pt x="2206" y="1"/>
                    </a:moveTo>
                    <a:cubicBezTo>
                      <a:pt x="989" y="1"/>
                      <a:pt x="1" y="1227"/>
                      <a:pt x="455" y="2538"/>
                    </a:cubicBezTo>
                    <a:cubicBezTo>
                      <a:pt x="807" y="3287"/>
                      <a:pt x="1548" y="3745"/>
                      <a:pt x="2320" y="3745"/>
                    </a:cubicBezTo>
                    <a:cubicBezTo>
                      <a:pt x="2599" y="3745"/>
                      <a:pt x="2882" y="3685"/>
                      <a:pt x="3153" y="3558"/>
                    </a:cubicBezTo>
                    <a:cubicBezTo>
                      <a:pt x="4592" y="2778"/>
                      <a:pt x="4412" y="740"/>
                      <a:pt x="2913" y="140"/>
                    </a:cubicBezTo>
                    <a:cubicBezTo>
                      <a:pt x="2675" y="45"/>
                      <a:pt x="2437" y="1"/>
                      <a:pt x="22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2383025" y="2718825"/>
                <a:ext cx="1140700" cy="1854200"/>
              </a:xfrm>
              <a:custGeom>
                <a:rect b="b" l="l" r="r" t="t"/>
                <a:pathLst>
                  <a:path extrusionOk="0" h="74168" w="45628">
                    <a:moveTo>
                      <a:pt x="900" y="74168"/>
                    </a:moveTo>
                    <a:lnTo>
                      <a:pt x="1559" y="73388"/>
                    </a:lnTo>
                    <a:cubicBezTo>
                      <a:pt x="1979" y="72849"/>
                      <a:pt x="2518" y="72069"/>
                      <a:pt x="3238" y="71110"/>
                    </a:cubicBezTo>
                    <a:cubicBezTo>
                      <a:pt x="3957" y="70151"/>
                      <a:pt x="4737" y="68892"/>
                      <a:pt x="5696" y="67513"/>
                    </a:cubicBezTo>
                    <a:cubicBezTo>
                      <a:pt x="6595" y="66134"/>
                      <a:pt x="7495" y="64515"/>
                      <a:pt x="8574" y="62776"/>
                    </a:cubicBezTo>
                    <a:cubicBezTo>
                      <a:pt x="9593" y="61037"/>
                      <a:pt x="10613" y="59119"/>
                      <a:pt x="11632" y="57080"/>
                    </a:cubicBezTo>
                    <a:cubicBezTo>
                      <a:pt x="12171" y="56061"/>
                      <a:pt x="12711" y="55042"/>
                      <a:pt x="13251" y="53962"/>
                    </a:cubicBezTo>
                    <a:cubicBezTo>
                      <a:pt x="13790" y="52883"/>
                      <a:pt x="14270" y="51744"/>
                      <a:pt x="14869" y="50665"/>
                    </a:cubicBezTo>
                    <a:cubicBezTo>
                      <a:pt x="16069" y="48386"/>
                      <a:pt x="17208" y="46108"/>
                      <a:pt x="18467" y="43830"/>
                    </a:cubicBezTo>
                    <a:lnTo>
                      <a:pt x="20326" y="40292"/>
                    </a:lnTo>
                    <a:lnTo>
                      <a:pt x="22304" y="36815"/>
                    </a:lnTo>
                    <a:cubicBezTo>
                      <a:pt x="23563" y="34476"/>
                      <a:pt x="24942" y="32198"/>
                      <a:pt x="26321" y="29920"/>
                    </a:cubicBezTo>
                    <a:cubicBezTo>
                      <a:pt x="27640" y="27641"/>
                      <a:pt x="29019" y="25483"/>
                      <a:pt x="30338" y="23324"/>
                    </a:cubicBezTo>
                    <a:cubicBezTo>
                      <a:pt x="31597" y="21166"/>
                      <a:pt x="33036" y="19127"/>
                      <a:pt x="34235" y="17209"/>
                    </a:cubicBezTo>
                    <a:cubicBezTo>
                      <a:pt x="34895" y="16249"/>
                      <a:pt x="35495" y="15290"/>
                      <a:pt x="36094" y="14391"/>
                    </a:cubicBezTo>
                    <a:cubicBezTo>
                      <a:pt x="36694" y="13491"/>
                      <a:pt x="37293" y="12592"/>
                      <a:pt x="37893" y="11813"/>
                    </a:cubicBezTo>
                    <a:lnTo>
                      <a:pt x="41011" y="7196"/>
                    </a:lnTo>
                    <a:lnTo>
                      <a:pt x="43469" y="3718"/>
                    </a:lnTo>
                    <a:cubicBezTo>
                      <a:pt x="44848" y="1740"/>
                      <a:pt x="45627" y="601"/>
                      <a:pt x="45627" y="601"/>
                    </a:cubicBezTo>
                    <a:lnTo>
                      <a:pt x="44968" y="1"/>
                    </a:lnTo>
                    <a:cubicBezTo>
                      <a:pt x="44968" y="1"/>
                      <a:pt x="43889" y="840"/>
                      <a:pt x="42030" y="2399"/>
                    </a:cubicBezTo>
                    <a:lnTo>
                      <a:pt x="38792" y="5277"/>
                    </a:lnTo>
                    <a:cubicBezTo>
                      <a:pt x="37533" y="6356"/>
                      <a:pt x="36274" y="7735"/>
                      <a:pt x="34775" y="9234"/>
                    </a:cubicBezTo>
                    <a:lnTo>
                      <a:pt x="32557" y="11513"/>
                    </a:lnTo>
                    <a:cubicBezTo>
                      <a:pt x="31777" y="12352"/>
                      <a:pt x="31058" y="13192"/>
                      <a:pt x="30218" y="14091"/>
                    </a:cubicBezTo>
                    <a:cubicBezTo>
                      <a:pt x="28719" y="15890"/>
                      <a:pt x="26981" y="17748"/>
                      <a:pt x="25422" y="19787"/>
                    </a:cubicBezTo>
                    <a:cubicBezTo>
                      <a:pt x="23863" y="21825"/>
                      <a:pt x="22124" y="23924"/>
                      <a:pt x="20625" y="26142"/>
                    </a:cubicBezTo>
                    <a:cubicBezTo>
                      <a:pt x="19066" y="28361"/>
                      <a:pt x="17388" y="30639"/>
                      <a:pt x="15949" y="32977"/>
                    </a:cubicBezTo>
                    <a:lnTo>
                      <a:pt x="13790" y="36455"/>
                    </a:lnTo>
                    <a:cubicBezTo>
                      <a:pt x="13011" y="37594"/>
                      <a:pt x="12351" y="38793"/>
                      <a:pt x="11692" y="39992"/>
                    </a:cubicBezTo>
                    <a:cubicBezTo>
                      <a:pt x="10313" y="42331"/>
                      <a:pt x="9054" y="44669"/>
                      <a:pt x="7855" y="46947"/>
                    </a:cubicBezTo>
                    <a:cubicBezTo>
                      <a:pt x="6655" y="49286"/>
                      <a:pt x="5516" y="51504"/>
                      <a:pt x="4617" y="53723"/>
                    </a:cubicBezTo>
                    <a:cubicBezTo>
                      <a:pt x="3717" y="55761"/>
                      <a:pt x="2938" y="57860"/>
                      <a:pt x="2279" y="60018"/>
                    </a:cubicBezTo>
                    <a:cubicBezTo>
                      <a:pt x="1679" y="61997"/>
                      <a:pt x="1199" y="63855"/>
                      <a:pt x="840" y="65534"/>
                    </a:cubicBezTo>
                    <a:cubicBezTo>
                      <a:pt x="540" y="67213"/>
                      <a:pt x="300" y="68712"/>
                      <a:pt x="180" y="69911"/>
                    </a:cubicBezTo>
                    <a:cubicBezTo>
                      <a:pt x="60" y="70930"/>
                      <a:pt x="0" y="71890"/>
                      <a:pt x="0" y="72849"/>
                    </a:cubicBezTo>
                    <a:cubicBezTo>
                      <a:pt x="0" y="73209"/>
                      <a:pt x="0" y="73568"/>
                      <a:pt x="0" y="73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2395000" y="2724825"/>
                <a:ext cx="1128725" cy="1848200"/>
              </a:xfrm>
              <a:custGeom>
                <a:rect b="b" l="l" r="r" t="t"/>
                <a:pathLst>
                  <a:path extrusionOk="0" h="73928" w="45149">
                    <a:moveTo>
                      <a:pt x="45148" y="361"/>
                    </a:moveTo>
                    <a:cubicBezTo>
                      <a:pt x="45148" y="361"/>
                      <a:pt x="44369" y="1500"/>
                      <a:pt x="42990" y="3478"/>
                    </a:cubicBezTo>
                    <a:lnTo>
                      <a:pt x="40532" y="6956"/>
                    </a:lnTo>
                    <a:lnTo>
                      <a:pt x="37414" y="11513"/>
                    </a:lnTo>
                    <a:cubicBezTo>
                      <a:pt x="36814" y="12352"/>
                      <a:pt x="36215" y="13251"/>
                      <a:pt x="35615" y="14151"/>
                    </a:cubicBezTo>
                    <a:cubicBezTo>
                      <a:pt x="34956" y="15050"/>
                      <a:pt x="34416" y="16009"/>
                      <a:pt x="33756" y="16969"/>
                    </a:cubicBezTo>
                    <a:cubicBezTo>
                      <a:pt x="32557" y="18887"/>
                      <a:pt x="31178" y="20926"/>
                      <a:pt x="29859" y="23084"/>
                    </a:cubicBezTo>
                    <a:cubicBezTo>
                      <a:pt x="28540" y="25243"/>
                      <a:pt x="27101" y="27401"/>
                      <a:pt x="25842" y="29680"/>
                    </a:cubicBezTo>
                    <a:cubicBezTo>
                      <a:pt x="24523" y="31958"/>
                      <a:pt x="23084" y="34236"/>
                      <a:pt x="21825" y="36575"/>
                    </a:cubicBezTo>
                    <a:lnTo>
                      <a:pt x="19847" y="40052"/>
                    </a:lnTo>
                    <a:lnTo>
                      <a:pt x="17988" y="43590"/>
                    </a:lnTo>
                    <a:cubicBezTo>
                      <a:pt x="16729" y="45868"/>
                      <a:pt x="15590" y="48206"/>
                      <a:pt x="14390" y="50425"/>
                    </a:cubicBezTo>
                    <a:cubicBezTo>
                      <a:pt x="13791" y="51504"/>
                      <a:pt x="13311" y="52643"/>
                      <a:pt x="12772" y="53722"/>
                    </a:cubicBezTo>
                    <a:cubicBezTo>
                      <a:pt x="12232" y="54742"/>
                      <a:pt x="11692" y="55821"/>
                      <a:pt x="11153" y="56840"/>
                    </a:cubicBezTo>
                    <a:cubicBezTo>
                      <a:pt x="10134" y="58879"/>
                      <a:pt x="9054" y="60797"/>
                      <a:pt x="8095" y="62536"/>
                    </a:cubicBezTo>
                    <a:cubicBezTo>
                      <a:pt x="7136" y="64335"/>
                      <a:pt x="6116" y="65894"/>
                      <a:pt x="5217" y="67273"/>
                    </a:cubicBezTo>
                    <a:cubicBezTo>
                      <a:pt x="4318" y="68652"/>
                      <a:pt x="3478" y="69911"/>
                      <a:pt x="2759" y="70870"/>
                    </a:cubicBezTo>
                    <a:cubicBezTo>
                      <a:pt x="2039" y="71829"/>
                      <a:pt x="1500" y="72669"/>
                      <a:pt x="1080" y="73148"/>
                    </a:cubicBezTo>
                    <a:lnTo>
                      <a:pt x="421" y="73928"/>
                    </a:lnTo>
                    <a:lnTo>
                      <a:pt x="1" y="73808"/>
                    </a:lnTo>
                    <a:cubicBezTo>
                      <a:pt x="1" y="73808"/>
                      <a:pt x="12592" y="33937"/>
                      <a:pt x="4478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2477450" y="3514775"/>
                <a:ext cx="1281600" cy="1037275"/>
              </a:xfrm>
              <a:custGeom>
                <a:rect b="b" l="l" r="r" t="t"/>
                <a:pathLst>
                  <a:path extrusionOk="0" h="41491" w="51264">
                    <a:moveTo>
                      <a:pt x="540" y="41490"/>
                    </a:moveTo>
                    <a:lnTo>
                      <a:pt x="1260" y="41071"/>
                    </a:lnTo>
                    <a:cubicBezTo>
                      <a:pt x="1679" y="40831"/>
                      <a:pt x="2279" y="40411"/>
                      <a:pt x="3058" y="39872"/>
                    </a:cubicBezTo>
                    <a:cubicBezTo>
                      <a:pt x="3778" y="39332"/>
                      <a:pt x="4677" y="38732"/>
                      <a:pt x="5696" y="37953"/>
                    </a:cubicBezTo>
                    <a:cubicBezTo>
                      <a:pt x="6656" y="37174"/>
                      <a:pt x="7735" y="36334"/>
                      <a:pt x="8934" y="35315"/>
                    </a:cubicBezTo>
                    <a:cubicBezTo>
                      <a:pt x="10133" y="34356"/>
                      <a:pt x="11332" y="33276"/>
                      <a:pt x="12591" y="32077"/>
                    </a:cubicBezTo>
                    <a:cubicBezTo>
                      <a:pt x="13251" y="31478"/>
                      <a:pt x="13910" y="30878"/>
                      <a:pt x="14570" y="30219"/>
                    </a:cubicBezTo>
                    <a:cubicBezTo>
                      <a:pt x="15229" y="29619"/>
                      <a:pt x="15889" y="28959"/>
                      <a:pt x="16549" y="28300"/>
                    </a:cubicBezTo>
                    <a:cubicBezTo>
                      <a:pt x="17987" y="27041"/>
                      <a:pt x="19366" y="25662"/>
                      <a:pt x="20865" y="24343"/>
                    </a:cubicBezTo>
                    <a:lnTo>
                      <a:pt x="23084" y="22364"/>
                    </a:lnTo>
                    <a:lnTo>
                      <a:pt x="25422" y="20386"/>
                    </a:lnTo>
                    <a:cubicBezTo>
                      <a:pt x="26921" y="19067"/>
                      <a:pt x="28480" y="17747"/>
                      <a:pt x="30039" y="16488"/>
                    </a:cubicBezTo>
                    <a:cubicBezTo>
                      <a:pt x="31538" y="15229"/>
                      <a:pt x="33097" y="14030"/>
                      <a:pt x="34595" y="12831"/>
                    </a:cubicBezTo>
                    <a:cubicBezTo>
                      <a:pt x="36034" y="11632"/>
                      <a:pt x="37593" y="10613"/>
                      <a:pt x="38912" y="9473"/>
                    </a:cubicBezTo>
                    <a:cubicBezTo>
                      <a:pt x="39632" y="8994"/>
                      <a:pt x="40291" y="8454"/>
                      <a:pt x="40951" y="7974"/>
                    </a:cubicBezTo>
                    <a:lnTo>
                      <a:pt x="42929" y="6536"/>
                    </a:lnTo>
                    <a:lnTo>
                      <a:pt x="46287" y="4137"/>
                    </a:lnTo>
                    <a:lnTo>
                      <a:pt x="48985" y="2279"/>
                    </a:lnTo>
                    <a:cubicBezTo>
                      <a:pt x="50484" y="1259"/>
                      <a:pt x="51263" y="660"/>
                      <a:pt x="51263" y="660"/>
                    </a:cubicBezTo>
                    <a:lnTo>
                      <a:pt x="50964" y="0"/>
                    </a:lnTo>
                    <a:cubicBezTo>
                      <a:pt x="50964" y="0"/>
                      <a:pt x="50004" y="360"/>
                      <a:pt x="48266" y="1019"/>
                    </a:cubicBezTo>
                    <a:lnTo>
                      <a:pt x="45208" y="2219"/>
                    </a:lnTo>
                    <a:cubicBezTo>
                      <a:pt x="44009" y="2698"/>
                      <a:pt x="42750" y="3358"/>
                      <a:pt x="41371" y="4017"/>
                    </a:cubicBezTo>
                    <a:lnTo>
                      <a:pt x="39152" y="5037"/>
                    </a:lnTo>
                    <a:cubicBezTo>
                      <a:pt x="38373" y="5396"/>
                      <a:pt x="37653" y="5876"/>
                      <a:pt x="36874" y="6296"/>
                    </a:cubicBezTo>
                    <a:cubicBezTo>
                      <a:pt x="35315" y="7195"/>
                      <a:pt x="33576" y="8034"/>
                      <a:pt x="31957" y="9114"/>
                    </a:cubicBezTo>
                    <a:cubicBezTo>
                      <a:pt x="30339" y="10133"/>
                      <a:pt x="28600" y="11212"/>
                      <a:pt x="26921" y="12351"/>
                    </a:cubicBezTo>
                    <a:cubicBezTo>
                      <a:pt x="25242" y="13550"/>
                      <a:pt x="23503" y="14750"/>
                      <a:pt x="21825" y="16009"/>
                    </a:cubicBezTo>
                    <a:lnTo>
                      <a:pt x="19366" y="17927"/>
                    </a:lnTo>
                    <a:cubicBezTo>
                      <a:pt x="18587" y="18587"/>
                      <a:pt x="17808" y="19306"/>
                      <a:pt x="16968" y="19966"/>
                    </a:cubicBezTo>
                    <a:cubicBezTo>
                      <a:pt x="15409" y="21225"/>
                      <a:pt x="13910" y="22604"/>
                      <a:pt x="12471" y="23923"/>
                    </a:cubicBezTo>
                    <a:cubicBezTo>
                      <a:pt x="10973" y="25242"/>
                      <a:pt x="9653" y="26561"/>
                      <a:pt x="8394" y="27880"/>
                    </a:cubicBezTo>
                    <a:cubicBezTo>
                      <a:pt x="7195" y="29199"/>
                      <a:pt x="6116" y="30518"/>
                      <a:pt x="5157" y="31777"/>
                    </a:cubicBezTo>
                    <a:cubicBezTo>
                      <a:pt x="4257" y="32917"/>
                      <a:pt x="3478" y="34116"/>
                      <a:pt x="2699" y="35315"/>
                    </a:cubicBezTo>
                    <a:cubicBezTo>
                      <a:pt x="2039" y="36454"/>
                      <a:pt x="1499" y="37413"/>
                      <a:pt x="1140" y="38253"/>
                    </a:cubicBezTo>
                    <a:cubicBezTo>
                      <a:pt x="720" y="39152"/>
                      <a:pt x="420" y="39752"/>
                      <a:pt x="240" y="40291"/>
                    </a:cubicBezTo>
                    <a:cubicBezTo>
                      <a:pt x="180" y="40531"/>
                      <a:pt x="60" y="40771"/>
                      <a:pt x="0" y="410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2483450" y="3522250"/>
                <a:ext cx="1275600" cy="1029800"/>
              </a:xfrm>
              <a:custGeom>
                <a:rect b="b" l="l" r="r" t="t"/>
                <a:pathLst>
                  <a:path extrusionOk="0" h="41192" w="51024">
                    <a:moveTo>
                      <a:pt x="51023" y="361"/>
                    </a:moveTo>
                    <a:cubicBezTo>
                      <a:pt x="51023" y="361"/>
                      <a:pt x="50184" y="960"/>
                      <a:pt x="48685" y="1980"/>
                    </a:cubicBezTo>
                    <a:lnTo>
                      <a:pt x="46047" y="3838"/>
                    </a:lnTo>
                    <a:lnTo>
                      <a:pt x="42630" y="6296"/>
                    </a:lnTo>
                    <a:lnTo>
                      <a:pt x="40711" y="7675"/>
                    </a:lnTo>
                    <a:cubicBezTo>
                      <a:pt x="40051" y="8155"/>
                      <a:pt x="39392" y="8695"/>
                      <a:pt x="38672" y="9234"/>
                    </a:cubicBezTo>
                    <a:cubicBezTo>
                      <a:pt x="37293" y="10314"/>
                      <a:pt x="35794" y="11333"/>
                      <a:pt x="34355" y="12532"/>
                    </a:cubicBezTo>
                    <a:cubicBezTo>
                      <a:pt x="32857" y="13791"/>
                      <a:pt x="31298" y="14930"/>
                      <a:pt x="29739" y="16249"/>
                    </a:cubicBezTo>
                    <a:cubicBezTo>
                      <a:pt x="28240" y="17508"/>
                      <a:pt x="26621" y="18768"/>
                      <a:pt x="25122" y="20087"/>
                    </a:cubicBezTo>
                    <a:lnTo>
                      <a:pt x="22844" y="22065"/>
                    </a:lnTo>
                    <a:lnTo>
                      <a:pt x="20565" y="24104"/>
                    </a:lnTo>
                    <a:cubicBezTo>
                      <a:pt x="19067" y="25423"/>
                      <a:pt x="17688" y="26742"/>
                      <a:pt x="16309" y="28061"/>
                    </a:cubicBezTo>
                    <a:cubicBezTo>
                      <a:pt x="15589" y="28660"/>
                      <a:pt x="14930" y="29320"/>
                      <a:pt x="14270" y="29980"/>
                    </a:cubicBezTo>
                    <a:cubicBezTo>
                      <a:pt x="13610" y="30579"/>
                      <a:pt x="13011" y="31179"/>
                      <a:pt x="12351" y="31778"/>
                    </a:cubicBezTo>
                    <a:cubicBezTo>
                      <a:pt x="11092" y="32977"/>
                      <a:pt x="9833" y="34057"/>
                      <a:pt x="8694" y="35016"/>
                    </a:cubicBezTo>
                    <a:cubicBezTo>
                      <a:pt x="7555" y="36035"/>
                      <a:pt x="6416" y="36875"/>
                      <a:pt x="5396" y="37654"/>
                    </a:cubicBezTo>
                    <a:cubicBezTo>
                      <a:pt x="4377" y="38433"/>
                      <a:pt x="3538" y="39093"/>
                      <a:pt x="2758" y="39573"/>
                    </a:cubicBezTo>
                    <a:cubicBezTo>
                      <a:pt x="1979" y="40112"/>
                      <a:pt x="1379" y="40532"/>
                      <a:pt x="960" y="40772"/>
                    </a:cubicBezTo>
                    <a:lnTo>
                      <a:pt x="300" y="41191"/>
                    </a:lnTo>
                    <a:lnTo>
                      <a:pt x="0" y="41012"/>
                    </a:lnTo>
                    <a:cubicBezTo>
                      <a:pt x="0" y="41012"/>
                      <a:pt x="19246" y="15890"/>
                      <a:pt x="508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2333550" y="2918200"/>
                <a:ext cx="508150" cy="1570900"/>
              </a:xfrm>
              <a:custGeom>
                <a:rect b="b" l="l" r="r" t="t"/>
                <a:pathLst>
                  <a:path extrusionOk="0" h="62836" w="20326">
                    <a:moveTo>
                      <a:pt x="1919" y="62835"/>
                    </a:moveTo>
                    <a:cubicBezTo>
                      <a:pt x="1919" y="62835"/>
                      <a:pt x="2039" y="62536"/>
                      <a:pt x="2219" y="62056"/>
                    </a:cubicBezTo>
                    <a:cubicBezTo>
                      <a:pt x="2459" y="61576"/>
                      <a:pt x="2699" y="60917"/>
                      <a:pt x="3058" y="60077"/>
                    </a:cubicBezTo>
                    <a:cubicBezTo>
                      <a:pt x="3358" y="59178"/>
                      <a:pt x="3718" y="58159"/>
                      <a:pt x="4078" y="56959"/>
                    </a:cubicBezTo>
                    <a:cubicBezTo>
                      <a:pt x="4497" y="55760"/>
                      <a:pt x="4857" y="54441"/>
                      <a:pt x="5277" y="52942"/>
                    </a:cubicBezTo>
                    <a:cubicBezTo>
                      <a:pt x="5756" y="51503"/>
                      <a:pt x="6116" y="49885"/>
                      <a:pt x="6476" y="48206"/>
                    </a:cubicBezTo>
                    <a:cubicBezTo>
                      <a:pt x="6656" y="47306"/>
                      <a:pt x="6836" y="46467"/>
                      <a:pt x="7016" y="45568"/>
                    </a:cubicBezTo>
                    <a:cubicBezTo>
                      <a:pt x="7195" y="44668"/>
                      <a:pt x="7375" y="43769"/>
                      <a:pt x="7555" y="42870"/>
                    </a:cubicBezTo>
                    <a:cubicBezTo>
                      <a:pt x="7975" y="41011"/>
                      <a:pt x="8395" y="39092"/>
                      <a:pt x="8874" y="37174"/>
                    </a:cubicBezTo>
                    <a:cubicBezTo>
                      <a:pt x="9114" y="36214"/>
                      <a:pt x="9294" y="35195"/>
                      <a:pt x="9534" y="34236"/>
                    </a:cubicBezTo>
                    <a:lnTo>
                      <a:pt x="10313" y="31298"/>
                    </a:lnTo>
                    <a:cubicBezTo>
                      <a:pt x="10793" y="29319"/>
                      <a:pt x="11392" y="27401"/>
                      <a:pt x="11932" y="25482"/>
                    </a:cubicBezTo>
                    <a:cubicBezTo>
                      <a:pt x="12472" y="23563"/>
                      <a:pt x="13071" y="21705"/>
                      <a:pt x="13551" y="19846"/>
                    </a:cubicBezTo>
                    <a:cubicBezTo>
                      <a:pt x="14090" y="18047"/>
                      <a:pt x="14690" y="16309"/>
                      <a:pt x="15230" y="14630"/>
                    </a:cubicBezTo>
                    <a:cubicBezTo>
                      <a:pt x="15529" y="13790"/>
                      <a:pt x="15769" y="12951"/>
                      <a:pt x="16069" y="12172"/>
                    </a:cubicBezTo>
                    <a:cubicBezTo>
                      <a:pt x="16309" y="11392"/>
                      <a:pt x="16609" y="10673"/>
                      <a:pt x="16848" y="9953"/>
                    </a:cubicBezTo>
                    <a:cubicBezTo>
                      <a:pt x="17328" y="8514"/>
                      <a:pt x="17808" y="7195"/>
                      <a:pt x="18227" y="5996"/>
                    </a:cubicBezTo>
                    <a:cubicBezTo>
                      <a:pt x="18647" y="4857"/>
                      <a:pt x="19067" y="3838"/>
                      <a:pt x="19367" y="2998"/>
                    </a:cubicBezTo>
                    <a:cubicBezTo>
                      <a:pt x="20026" y="1319"/>
                      <a:pt x="20326" y="300"/>
                      <a:pt x="20326" y="300"/>
                    </a:cubicBezTo>
                    <a:lnTo>
                      <a:pt x="19726" y="0"/>
                    </a:lnTo>
                    <a:cubicBezTo>
                      <a:pt x="19726" y="0"/>
                      <a:pt x="19127" y="840"/>
                      <a:pt x="18108" y="2339"/>
                    </a:cubicBezTo>
                    <a:lnTo>
                      <a:pt x="16249" y="5037"/>
                    </a:lnTo>
                    <a:cubicBezTo>
                      <a:pt x="15589" y="6116"/>
                      <a:pt x="14930" y="7375"/>
                      <a:pt x="14090" y="8754"/>
                    </a:cubicBezTo>
                    <a:lnTo>
                      <a:pt x="12891" y="10852"/>
                    </a:lnTo>
                    <a:cubicBezTo>
                      <a:pt x="12472" y="11572"/>
                      <a:pt x="12112" y="12351"/>
                      <a:pt x="11692" y="13191"/>
                    </a:cubicBezTo>
                    <a:cubicBezTo>
                      <a:pt x="10973" y="14810"/>
                      <a:pt x="10013" y="16488"/>
                      <a:pt x="9294" y="18287"/>
                    </a:cubicBezTo>
                    <a:cubicBezTo>
                      <a:pt x="8574" y="20086"/>
                      <a:pt x="7675" y="21945"/>
                      <a:pt x="7016" y="23863"/>
                    </a:cubicBezTo>
                    <a:cubicBezTo>
                      <a:pt x="6296" y="25782"/>
                      <a:pt x="5517" y="27700"/>
                      <a:pt x="4917" y="29739"/>
                    </a:cubicBezTo>
                    <a:lnTo>
                      <a:pt x="3958" y="32737"/>
                    </a:lnTo>
                    <a:cubicBezTo>
                      <a:pt x="3658" y="33696"/>
                      <a:pt x="3418" y="34715"/>
                      <a:pt x="3118" y="35735"/>
                    </a:cubicBezTo>
                    <a:cubicBezTo>
                      <a:pt x="2579" y="37713"/>
                      <a:pt x="2099" y="39692"/>
                      <a:pt x="1619" y="41610"/>
                    </a:cubicBezTo>
                    <a:cubicBezTo>
                      <a:pt x="1140" y="43469"/>
                      <a:pt x="840" y="45328"/>
                      <a:pt x="600" y="47127"/>
                    </a:cubicBezTo>
                    <a:cubicBezTo>
                      <a:pt x="300" y="48805"/>
                      <a:pt x="180" y="50484"/>
                      <a:pt x="61" y="52163"/>
                    </a:cubicBezTo>
                    <a:cubicBezTo>
                      <a:pt x="1" y="53602"/>
                      <a:pt x="1" y="55041"/>
                      <a:pt x="61" y="56480"/>
                    </a:cubicBezTo>
                    <a:cubicBezTo>
                      <a:pt x="180" y="57619"/>
                      <a:pt x="300" y="58758"/>
                      <a:pt x="480" y="59837"/>
                    </a:cubicBezTo>
                    <a:cubicBezTo>
                      <a:pt x="600" y="60797"/>
                      <a:pt x="780" y="61516"/>
                      <a:pt x="900" y="61996"/>
                    </a:cubicBezTo>
                    <a:cubicBezTo>
                      <a:pt x="1020" y="62476"/>
                      <a:pt x="1140" y="62775"/>
                      <a:pt x="1140" y="62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2372525" y="2924200"/>
                <a:ext cx="470675" cy="1564900"/>
              </a:xfrm>
              <a:custGeom>
                <a:rect b="b" l="l" r="r" t="t"/>
                <a:pathLst>
                  <a:path extrusionOk="0" h="62596" w="18827">
                    <a:moveTo>
                      <a:pt x="18827" y="120"/>
                    </a:moveTo>
                    <a:cubicBezTo>
                      <a:pt x="18827" y="120"/>
                      <a:pt x="18467" y="1139"/>
                      <a:pt x="17868" y="2818"/>
                    </a:cubicBezTo>
                    <a:cubicBezTo>
                      <a:pt x="17508" y="3657"/>
                      <a:pt x="17148" y="4677"/>
                      <a:pt x="16728" y="5816"/>
                    </a:cubicBezTo>
                    <a:cubicBezTo>
                      <a:pt x="16249" y="6955"/>
                      <a:pt x="15829" y="8334"/>
                      <a:pt x="15289" y="9773"/>
                    </a:cubicBezTo>
                    <a:cubicBezTo>
                      <a:pt x="15050" y="10493"/>
                      <a:pt x="14810" y="11272"/>
                      <a:pt x="14510" y="11992"/>
                    </a:cubicBezTo>
                    <a:cubicBezTo>
                      <a:pt x="14210" y="12771"/>
                      <a:pt x="13970" y="13610"/>
                      <a:pt x="13731" y="14450"/>
                    </a:cubicBezTo>
                    <a:cubicBezTo>
                      <a:pt x="13191" y="16069"/>
                      <a:pt x="12531" y="17807"/>
                      <a:pt x="12052" y="19666"/>
                    </a:cubicBezTo>
                    <a:cubicBezTo>
                      <a:pt x="11512" y="21525"/>
                      <a:pt x="10853" y="23323"/>
                      <a:pt x="10373" y="25302"/>
                    </a:cubicBezTo>
                    <a:cubicBezTo>
                      <a:pt x="9893" y="27221"/>
                      <a:pt x="9234" y="29139"/>
                      <a:pt x="8754" y="31118"/>
                    </a:cubicBezTo>
                    <a:lnTo>
                      <a:pt x="8035" y="34056"/>
                    </a:lnTo>
                    <a:lnTo>
                      <a:pt x="7315" y="36934"/>
                    </a:lnTo>
                    <a:cubicBezTo>
                      <a:pt x="6836" y="38852"/>
                      <a:pt x="6476" y="40771"/>
                      <a:pt x="6056" y="42630"/>
                    </a:cubicBezTo>
                    <a:cubicBezTo>
                      <a:pt x="5816" y="43589"/>
                      <a:pt x="5636" y="44488"/>
                      <a:pt x="5457" y="45388"/>
                    </a:cubicBezTo>
                    <a:cubicBezTo>
                      <a:pt x="5277" y="46287"/>
                      <a:pt x="5097" y="47126"/>
                      <a:pt x="4917" y="47966"/>
                    </a:cubicBezTo>
                    <a:cubicBezTo>
                      <a:pt x="4557" y="49705"/>
                      <a:pt x="4137" y="51263"/>
                      <a:pt x="3778" y="52762"/>
                    </a:cubicBezTo>
                    <a:cubicBezTo>
                      <a:pt x="3418" y="54201"/>
                      <a:pt x="2938" y="55580"/>
                      <a:pt x="2579" y="56779"/>
                    </a:cubicBezTo>
                    <a:cubicBezTo>
                      <a:pt x="2159" y="57919"/>
                      <a:pt x="1799" y="58998"/>
                      <a:pt x="1499" y="59837"/>
                    </a:cubicBezTo>
                    <a:cubicBezTo>
                      <a:pt x="1140" y="60737"/>
                      <a:pt x="900" y="61396"/>
                      <a:pt x="660" y="61876"/>
                    </a:cubicBezTo>
                    <a:cubicBezTo>
                      <a:pt x="480" y="62296"/>
                      <a:pt x="360" y="62595"/>
                      <a:pt x="360" y="62595"/>
                    </a:cubicBezTo>
                    <a:lnTo>
                      <a:pt x="0" y="62595"/>
                    </a:lnTo>
                    <a:cubicBezTo>
                      <a:pt x="0" y="62595"/>
                      <a:pt x="1499" y="31058"/>
                      <a:pt x="1852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5"/>
            <p:cNvGrpSpPr/>
            <p:nvPr/>
          </p:nvGrpSpPr>
          <p:grpSpPr>
            <a:xfrm flipH="1">
              <a:off x="3878587" y="4618908"/>
              <a:ext cx="914040" cy="639634"/>
              <a:chOff x="482325" y="239050"/>
              <a:chExt cx="7461550" cy="5221500"/>
            </a:xfrm>
          </p:grpSpPr>
          <p:sp>
            <p:nvSpPr>
              <p:cNvPr id="155" name="Google Shape;155;p5"/>
              <p:cNvSpPr/>
              <p:nvPr/>
            </p:nvSpPr>
            <p:spPr>
              <a:xfrm>
                <a:off x="495400" y="3260325"/>
                <a:ext cx="7448475" cy="2200225"/>
              </a:xfrm>
              <a:custGeom>
                <a:rect b="b" l="l" r="r" t="t"/>
                <a:pathLst>
                  <a:path extrusionOk="0" h="88009" w="297939">
                    <a:moveTo>
                      <a:pt x="126168" y="1"/>
                    </a:moveTo>
                    <a:cubicBezTo>
                      <a:pt x="54560" y="1"/>
                      <a:pt x="0" y="15940"/>
                      <a:pt x="0" y="15940"/>
                    </a:cubicBezTo>
                    <a:cubicBezTo>
                      <a:pt x="0" y="15940"/>
                      <a:pt x="9270" y="37482"/>
                      <a:pt x="40996" y="40746"/>
                    </a:cubicBezTo>
                    <a:cubicBezTo>
                      <a:pt x="58195" y="58389"/>
                      <a:pt x="100289" y="88008"/>
                      <a:pt x="158704" y="88008"/>
                    </a:cubicBezTo>
                    <a:cubicBezTo>
                      <a:pt x="169023" y="88008"/>
                      <a:pt x="179851" y="87084"/>
                      <a:pt x="191140" y="85006"/>
                    </a:cubicBezTo>
                    <a:cubicBezTo>
                      <a:pt x="266474" y="71297"/>
                      <a:pt x="297939" y="22076"/>
                      <a:pt x="195449" y="5364"/>
                    </a:cubicBezTo>
                    <a:cubicBezTo>
                      <a:pt x="171478" y="1486"/>
                      <a:pt x="148028" y="1"/>
                      <a:pt x="126168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482325" y="239050"/>
                <a:ext cx="5519475" cy="3909475"/>
              </a:xfrm>
              <a:custGeom>
                <a:rect b="b" l="l" r="r" t="t"/>
                <a:pathLst>
                  <a:path extrusionOk="0" h="156379" w="220779">
                    <a:moveTo>
                      <a:pt x="121077" y="0"/>
                    </a:moveTo>
                    <a:cubicBezTo>
                      <a:pt x="93604" y="0"/>
                      <a:pt x="65897" y="12867"/>
                      <a:pt x="49483" y="34039"/>
                    </a:cubicBezTo>
                    <a:cubicBezTo>
                      <a:pt x="4831" y="54799"/>
                      <a:pt x="1" y="134049"/>
                      <a:pt x="523" y="136791"/>
                    </a:cubicBezTo>
                    <a:cubicBezTo>
                      <a:pt x="1045" y="139663"/>
                      <a:pt x="10837" y="143972"/>
                      <a:pt x="27157" y="145538"/>
                    </a:cubicBezTo>
                    <a:cubicBezTo>
                      <a:pt x="55881" y="152847"/>
                      <a:pt x="85360" y="156378"/>
                      <a:pt x="114977" y="156378"/>
                    </a:cubicBezTo>
                    <a:cubicBezTo>
                      <a:pt x="115515" y="156378"/>
                      <a:pt x="116053" y="156377"/>
                      <a:pt x="116591" y="156375"/>
                    </a:cubicBezTo>
                    <a:cubicBezTo>
                      <a:pt x="160198" y="156375"/>
                      <a:pt x="193099" y="142796"/>
                      <a:pt x="200541" y="135224"/>
                    </a:cubicBezTo>
                    <a:cubicBezTo>
                      <a:pt x="200541" y="135224"/>
                      <a:pt x="219342" y="126999"/>
                      <a:pt x="219603" y="123343"/>
                    </a:cubicBezTo>
                    <a:cubicBezTo>
                      <a:pt x="220778" y="102192"/>
                      <a:pt x="204328" y="46182"/>
                      <a:pt x="185919" y="34039"/>
                    </a:cubicBezTo>
                    <a:cubicBezTo>
                      <a:pt x="169966" y="10264"/>
                      <a:pt x="145615" y="0"/>
                      <a:pt x="1210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2871575" y="1223850"/>
                <a:ext cx="3126950" cy="2924575"/>
              </a:xfrm>
              <a:custGeom>
                <a:rect b="b" l="l" r="r" t="t"/>
                <a:pathLst>
                  <a:path extrusionOk="0" h="116983" w="125078">
                    <a:moveTo>
                      <a:pt x="96354" y="0"/>
                    </a:moveTo>
                    <a:cubicBezTo>
                      <a:pt x="55620" y="2742"/>
                      <a:pt x="31466" y="31988"/>
                      <a:pt x="27810" y="59405"/>
                    </a:cubicBezTo>
                    <a:cubicBezTo>
                      <a:pt x="8226" y="77553"/>
                      <a:pt x="1959" y="103927"/>
                      <a:pt x="1" y="116461"/>
                    </a:cubicBezTo>
                    <a:cubicBezTo>
                      <a:pt x="6921" y="116722"/>
                      <a:pt x="13840" y="116983"/>
                      <a:pt x="21021" y="116983"/>
                    </a:cubicBezTo>
                    <a:cubicBezTo>
                      <a:pt x="64628" y="116983"/>
                      <a:pt x="97660" y="103404"/>
                      <a:pt x="104971" y="95832"/>
                    </a:cubicBezTo>
                    <a:cubicBezTo>
                      <a:pt x="104971" y="95832"/>
                      <a:pt x="123903" y="87476"/>
                      <a:pt x="124033" y="83820"/>
                    </a:cubicBezTo>
                    <a:cubicBezTo>
                      <a:pt x="125078" y="65020"/>
                      <a:pt x="112152" y="18540"/>
                      <a:pt x="96354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1118825" y="1672200"/>
                <a:ext cx="639750" cy="583500"/>
              </a:xfrm>
              <a:custGeom>
                <a:rect b="b" l="l" r="r" t="t"/>
                <a:pathLst>
                  <a:path extrusionOk="0" h="23340" w="25590">
                    <a:moveTo>
                      <a:pt x="17219" y="1"/>
                    </a:moveTo>
                    <a:cubicBezTo>
                      <a:pt x="13695" y="1"/>
                      <a:pt x="9491" y="1999"/>
                      <a:pt x="6136" y="5698"/>
                    </a:cubicBezTo>
                    <a:cubicBezTo>
                      <a:pt x="1175" y="11181"/>
                      <a:pt x="0" y="18362"/>
                      <a:pt x="3525" y="21626"/>
                    </a:cubicBezTo>
                    <a:cubicBezTo>
                      <a:pt x="4778" y="22789"/>
                      <a:pt x="6429" y="23339"/>
                      <a:pt x="8263" y="23339"/>
                    </a:cubicBezTo>
                    <a:cubicBezTo>
                      <a:pt x="11782" y="23339"/>
                      <a:pt x="15976" y="21314"/>
                      <a:pt x="19323" y="17709"/>
                    </a:cubicBezTo>
                    <a:cubicBezTo>
                      <a:pt x="24415" y="12226"/>
                      <a:pt x="25590" y="5045"/>
                      <a:pt x="21934" y="1650"/>
                    </a:cubicBezTo>
                    <a:cubicBezTo>
                      <a:pt x="20687" y="537"/>
                      <a:pt x="19044" y="1"/>
                      <a:pt x="172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1197150" y="2397925"/>
                <a:ext cx="339475" cy="310650"/>
              </a:xfrm>
              <a:custGeom>
                <a:rect b="b" l="l" r="r" t="t"/>
                <a:pathLst>
                  <a:path extrusionOk="0" h="12426" w="13579">
                    <a:moveTo>
                      <a:pt x="7852" y="0"/>
                    </a:moveTo>
                    <a:cubicBezTo>
                      <a:pt x="6015" y="0"/>
                      <a:pt x="4066" y="858"/>
                      <a:pt x="2612" y="2389"/>
                    </a:cubicBezTo>
                    <a:cubicBezTo>
                      <a:pt x="131" y="5131"/>
                      <a:pt x="0" y="9048"/>
                      <a:pt x="2351" y="11137"/>
                    </a:cubicBezTo>
                    <a:cubicBezTo>
                      <a:pt x="3441" y="12009"/>
                      <a:pt x="4758" y="12426"/>
                      <a:pt x="6075" y="12426"/>
                    </a:cubicBezTo>
                    <a:cubicBezTo>
                      <a:pt x="7913" y="12426"/>
                      <a:pt x="9751" y="11614"/>
                      <a:pt x="10968" y="10092"/>
                    </a:cubicBezTo>
                    <a:cubicBezTo>
                      <a:pt x="13448" y="7351"/>
                      <a:pt x="13579" y="3564"/>
                      <a:pt x="11359" y="1345"/>
                    </a:cubicBezTo>
                    <a:cubicBezTo>
                      <a:pt x="10387" y="427"/>
                      <a:pt x="9147" y="0"/>
                      <a:pt x="78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1601875" y="2182500"/>
                <a:ext cx="306850" cy="331625"/>
              </a:xfrm>
              <a:custGeom>
                <a:rect b="b" l="l" r="r" t="t"/>
                <a:pathLst>
                  <a:path extrusionOk="0" h="13265" w="12274">
                    <a:moveTo>
                      <a:pt x="6427" y="0"/>
                    </a:moveTo>
                    <a:cubicBezTo>
                      <a:pt x="3529" y="0"/>
                      <a:pt x="889" y="2502"/>
                      <a:pt x="523" y="5914"/>
                    </a:cubicBezTo>
                    <a:cubicBezTo>
                      <a:pt x="1" y="9570"/>
                      <a:pt x="2090" y="12834"/>
                      <a:pt x="5354" y="13226"/>
                    </a:cubicBezTo>
                    <a:cubicBezTo>
                      <a:pt x="5563" y="13252"/>
                      <a:pt x="5771" y="13265"/>
                      <a:pt x="5977" y="13265"/>
                    </a:cubicBezTo>
                    <a:cubicBezTo>
                      <a:pt x="8860" y="13265"/>
                      <a:pt x="11395" y="10763"/>
                      <a:pt x="11882" y="7351"/>
                    </a:cubicBezTo>
                    <a:cubicBezTo>
                      <a:pt x="12274" y="3695"/>
                      <a:pt x="10185" y="431"/>
                      <a:pt x="7051" y="39"/>
                    </a:cubicBezTo>
                    <a:cubicBezTo>
                      <a:pt x="6842" y="13"/>
                      <a:pt x="6634" y="0"/>
                      <a:pt x="64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5"/>
              <p:cNvSpPr/>
              <p:nvPr/>
            </p:nvSpPr>
            <p:spPr>
              <a:xfrm>
                <a:off x="3814875" y="506125"/>
                <a:ext cx="714850" cy="521175"/>
              </a:xfrm>
              <a:custGeom>
                <a:rect b="b" l="l" r="r" t="t"/>
                <a:pathLst>
                  <a:path extrusionOk="0" h="20847" w="28594">
                    <a:moveTo>
                      <a:pt x="9702" y="0"/>
                    </a:moveTo>
                    <a:cubicBezTo>
                      <a:pt x="6652" y="0"/>
                      <a:pt x="4080" y="1046"/>
                      <a:pt x="2743" y="3119"/>
                    </a:cubicBezTo>
                    <a:cubicBezTo>
                      <a:pt x="1" y="7297"/>
                      <a:pt x="3134" y="13956"/>
                      <a:pt x="9532" y="18003"/>
                    </a:cubicBezTo>
                    <a:cubicBezTo>
                      <a:pt x="12627" y="19899"/>
                      <a:pt x="15906" y="20846"/>
                      <a:pt x="18777" y="20846"/>
                    </a:cubicBezTo>
                    <a:cubicBezTo>
                      <a:pt x="21839" y="20846"/>
                      <a:pt x="24437" y="19768"/>
                      <a:pt x="25852" y="17612"/>
                    </a:cubicBezTo>
                    <a:cubicBezTo>
                      <a:pt x="28594" y="13564"/>
                      <a:pt x="25330" y="6906"/>
                      <a:pt x="19063" y="2858"/>
                    </a:cubicBezTo>
                    <a:cubicBezTo>
                      <a:pt x="15943" y="948"/>
                      <a:pt x="12605" y="0"/>
                      <a:pt x="9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5"/>
              <p:cNvSpPr/>
              <p:nvPr/>
            </p:nvSpPr>
            <p:spPr>
              <a:xfrm>
                <a:off x="4562350" y="982275"/>
                <a:ext cx="362325" cy="298725"/>
              </a:xfrm>
              <a:custGeom>
                <a:rect b="b" l="l" r="r" t="t"/>
                <a:pathLst>
                  <a:path extrusionOk="0" h="11949" w="14493">
                    <a:moveTo>
                      <a:pt x="6347" y="1"/>
                    </a:moveTo>
                    <a:cubicBezTo>
                      <a:pt x="4404" y="1"/>
                      <a:pt x="2632" y="846"/>
                      <a:pt x="1697" y="2483"/>
                    </a:cubicBezTo>
                    <a:cubicBezTo>
                      <a:pt x="0" y="5094"/>
                      <a:pt x="1175" y="8749"/>
                      <a:pt x="4178" y="10708"/>
                    </a:cubicBezTo>
                    <a:cubicBezTo>
                      <a:pt x="5287" y="11552"/>
                      <a:pt x="6587" y="11949"/>
                      <a:pt x="7873" y="11949"/>
                    </a:cubicBezTo>
                    <a:cubicBezTo>
                      <a:pt x="9767" y="11949"/>
                      <a:pt x="11628" y="11088"/>
                      <a:pt x="12795" y="9533"/>
                    </a:cubicBezTo>
                    <a:cubicBezTo>
                      <a:pt x="14492" y="6791"/>
                      <a:pt x="13317" y="3135"/>
                      <a:pt x="10314" y="1177"/>
                    </a:cubicBezTo>
                    <a:cubicBezTo>
                      <a:pt x="9051" y="387"/>
                      <a:pt x="7660" y="1"/>
                      <a:pt x="63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3204525" y="391800"/>
                <a:ext cx="339475" cy="283450"/>
              </a:xfrm>
              <a:custGeom>
                <a:rect b="b" l="l" r="r" t="t"/>
                <a:pathLst>
                  <a:path extrusionOk="0" h="11338" w="13579">
                    <a:moveTo>
                      <a:pt x="6364" y="0"/>
                    </a:moveTo>
                    <a:cubicBezTo>
                      <a:pt x="3279" y="0"/>
                      <a:pt x="719" y="1929"/>
                      <a:pt x="261" y="4559"/>
                    </a:cubicBezTo>
                    <a:cubicBezTo>
                      <a:pt x="0" y="7954"/>
                      <a:pt x="2481" y="10956"/>
                      <a:pt x="5875" y="11218"/>
                    </a:cubicBezTo>
                    <a:cubicBezTo>
                      <a:pt x="6329" y="11299"/>
                      <a:pt x="6777" y="11337"/>
                      <a:pt x="7215" y="11337"/>
                    </a:cubicBezTo>
                    <a:cubicBezTo>
                      <a:pt x="10299" y="11337"/>
                      <a:pt x="12860" y="9408"/>
                      <a:pt x="13317" y="6779"/>
                    </a:cubicBezTo>
                    <a:cubicBezTo>
                      <a:pt x="13578" y="3384"/>
                      <a:pt x="11098" y="381"/>
                      <a:pt x="7703" y="120"/>
                    </a:cubicBezTo>
                    <a:cubicBezTo>
                      <a:pt x="7249" y="39"/>
                      <a:pt x="6801" y="0"/>
                      <a:pt x="63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" name="Google Shape;164;p5"/>
            <p:cNvGrpSpPr/>
            <p:nvPr/>
          </p:nvGrpSpPr>
          <p:grpSpPr>
            <a:xfrm flipH="1">
              <a:off x="8889478" y="4059356"/>
              <a:ext cx="327533" cy="119483"/>
              <a:chOff x="238125" y="1400050"/>
              <a:chExt cx="7581775" cy="2765800"/>
            </a:xfrm>
          </p:grpSpPr>
          <p:sp>
            <p:nvSpPr>
              <p:cNvPr id="165" name="Google Shape;165;p5"/>
              <p:cNvSpPr/>
              <p:nvPr/>
            </p:nvSpPr>
            <p:spPr>
              <a:xfrm>
                <a:off x="238125" y="1829075"/>
                <a:ext cx="7549925" cy="2336775"/>
              </a:xfrm>
              <a:custGeom>
                <a:rect b="b" l="l" r="r" t="t"/>
                <a:pathLst>
                  <a:path extrusionOk="0" h="93471" w="301997">
                    <a:moveTo>
                      <a:pt x="139944" y="0"/>
                    </a:moveTo>
                    <a:cubicBezTo>
                      <a:pt x="121928" y="0"/>
                      <a:pt x="103639" y="1139"/>
                      <a:pt x="86012" y="3546"/>
                    </a:cubicBezTo>
                    <a:cubicBezTo>
                      <a:pt x="38227" y="10236"/>
                      <a:pt x="7327" y="24253"/>
                      <a:pt x="0" y="39544"/>
                    </a:cubicBezTo>
                    <a:lnTo>
                      <a:pt x="130292" y="48463"/>
                    </a:lnTo>
                    <a:lnTo>
                      <a:pt x="8920" y="64710"/>
                    </a:lnTo>
                    <a:cubicBezTo>
                      <a:pt x="31713" y="82704"/>
                      <a:pt x="84501" y="93471"/>
                      <a:pt x="140204" y="93471"/>
                    </a:cubicBezTo>
                    <a:cubicBezTo>
                      <a:pt x="158461" y="93471"/>
                      <a:pt x="177031" y="92314"/>
                      <a:pt x="194960" y="89876"/>
                    </a:cubicBezTo>
                    <a:cubicBezTo>
                      <a:pt x="267592" y="80001"/>
                      <a:pt x="301997" y="52605"/>
                      <a:pt x="271733" y="29031"/>
                    </a:cubicBezTo>
                    <a:cubicBezTo>
                      <a:pt x="249088" y="10963"/>
                      <a:pt x="195835" y="0"/>
                      <a:pt x="139944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365525" y="1400050"/>
                <a:ext cx="7454375" cy="2620200"/>
              </a:xfrm>
              <a:custGeom>
                <a:rect b="b" l="l" r="r" t="t"/>
                <a:pathLst>
                  <a:path extrusionOk="0" h="104808" w="298175">
                    <a:moveTo>
                      <a:pt x="1" y="42051"/>
                    </a:moveTo>
                    <a:lnTo>
                      <a:pt x="128063" y="53519"/>
                    </a:lnTo>
                    <a:lnTo>
                      <a:pt x="3505" y="67217"/>
                    </a:lnTo>
                    <a:cubicBezTo>
                      <a:pt x="28353" y="91746"/>
                      <a:pt x="108949" y="104807"/>
                      <a:pt x="183493" y="96843"/>
                    </a:cubicBezTo>
                    <a:cubicBezTo>
                      <a:pt x="258036" y="88561"/>
                      <a:pt x="298175" y="62120"/>
                      <a:pt x="273646" y="37591"/>
                    </a:cubicBezTo>
                    <a:cubicBezTo>
                      <a:pt x="249116" y="13062"/>
                      <a:pt x="168202" y="1"/>
                      <a:pt x="93658" y="8283"/>
                    </a:cubicBezTo>
                    <a:cubicBezTo>
                      <a:pt x="44600" y="13380"/>
                      <a:pt x="10832" y="26760"/>
                      <a:pt x="1" y="420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365525" y="1400050"/>
                <a:ext cx="7016350" cy="1338000"/>
              </a:xfrm>
              <a:custGeom>
                <a:rect b="b" l="l" r="r" t="t"/>
                <a:pathLst>
                  <a:path extrusionOk="0" h="53520" w="280654">
                    <a:moveTo>
                      <a:pt x="1" y="42051"/>
                    </a:moveTo>
                    <a:lnTo>
                      <a:pt x="128063" y="53519"/>
                    </a:lnTo>
                    <a:lnTo>
                      <a:pt x="280654" y="51608"/>
                    </a:lnTo>
                    <a:cubicBezTo>
                      <a:pt x="280335" y="46192"/>
                      <a:pt x="277787" y="41095"/>
                      <a:pt x="273646" y="37591"/>
                    </a:cubicBezTo>
                    <a:cubicBezTo>
                      <a:pt x="248798" y="13380"/>
                      <a:pt x="168202" y="1"/>
                      <a:pt x="93658" y="8283"/>
                    </a:cubicBezTo>
                    <a:cubicBezTo>
                      <a:pt x="44600" y="13380"/>
                      <a:pt x="10832" y="26760"/>
                      <a:pt x="1" y="420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" name="Google Shape;168;p5"/>
            <p:cNvGrpSpPr/>
            <p:nvPr/>
          </p:nvGrpSpPr>
          <p:grpSpPr>
            <a:xfrm flipH="1">
              <a:off x="1858752" y="4936546"/>
              <a:ext cx="778408" cy="205158"/>
              <a:chOff x="238125" y="1838900"/>
              <a:chExt cx="7268050" cy="1915575"/>
            </a:xfrm>
          </p:grpSpPr>
          <p:sp>
            <p:nvSpPr>
              <p:cNvPr id="169" name="Google Shape;169;p5"/>
              <p:cNvSpPr/>
              <p:nvPr/>
            </p:nvSpPr>
            <p:spPr>
              <a:xfrm>
                <a:off x="259725" y="1968575"/>
                <a:ext cx="7246450" cy="1785900"/>
              </a:xfrm>
              <a:custGeom>
                <a:rect b="b" l="l" r="r" t="t"/>
                <a:pathLst>
                  <a:path extrusionOk="0" h="71436" w="289858">
                    <a:moveTo>
                      <a:pt x="134878" y="1"/>
                    </a:moveTo>
                    <a:cubicBezTo>
                      <a:pt x="57929" y="1514"/>
                      <a:pt x="1" y="18589"/>
                      <a:pt x="5620" y="38259"/>
                    </a:cubicBezTo>
                    <a:cubicBezTo>
                      <a:pt x="10771" y="57007"/>
                      <a:pt x="71890" y="71435"/>
                      <a:pt x="144240" y="71435"/>
                    </a:cubicBezTo>
                    <a:cubicBezTo>
                      <a:pt x="147794" y="71435"/>
                      <a:pt x="151376" y="71400"/>
                      <a:pt x="154980" y="71330"/>
                    </a:cubicBezTo>
                    <a:cubicBezTo>
                      <a:pt x="231929" y="70033"/>
                      <a:pt x="289857" y="52741"/>
                      <a:pt x="284238" y="33071"/>
                    </a:cubicBezTo>
                    <a:cubicBezTo>
                      <a:pt x="280563" y="20319"/>
                      <a:pt x="250518" y="9511"/>
                      <a:pt x="208585" y="3891"/>
                    </a:cubicBezTo>
                    <a:lnTo>
                      <a:pt x="144173" y="33071"/>
                    </a:lnTo>
                    <a:lnTo>
                      <a:pt x="134878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238125" y="1838900"/>
                <a:ext cx="6987050" cy="1788650"/>
              </a:xfrm>
              <a:custGeom>
                <a:rect b="b" l="l" r="r" t="t"/>
                <a:pathLst>
                  <a:path extrusionOk="0" h="71546" w="279482">
                    <a:moveTo>
                      <a:pt x="212259" y="5188"/>
                    </a:moveTo>
                    <a:lnTo>
                      <a:pt x="139633" y="33071"/>
                    </a:lnTo>
                    <a:lnTo>
                      <a:pt x="139633" y="0"/>
                    </a:lnTo>
                    <a:cubicBezTo>
                      <a:pt x="62467" y="0"/>
                      <a:pt x="0" y="15995"/>
                      <a:pt x="0" y="35665"/>
                    </a:cubicBezTo>
                    <a:cubicBezTo>
                      <a:pt x="0" y="55550"/>
                      <a:pt x="62467" y="71545"/>
                      <a:pt x="139633" y="71545"/>
                    </a:cubicBezTo>
                    <a:cubicBezTo>
                      <a:pt x="216798" y="71545"/>
                      <a:pt x="279482" y="55550"/>
                      <a:pt x="279482" y="35665"/>
                    </a:cubicBezTo>
                    <a:cubicBezTo>
                      <a:pt x="279482" y="22912"/>
                      <a:pt x="252463" y="11456"/>
                      <a:pt x="212259" y="51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2675200" y="1968575"/>
                <a:ext cx="4549975" cy="1658975"/>
              </a:xfrm>
              <a:custGeom>
                <a:rect b="b" l="l" r="r" t="t"/>
                <a:pathLst>
                  <a:path extrusionOk="0" h="66359" w="181999">
                    <a:moveTo>
                      <a:pt x="114776" y="1"/>
                    </a:moveTo>
                    <a:lnTo>
                      <a:pt x="42150" y="27884"/>
                    </a:lnTo>
                    <a:lnTo>
                      <a:pt x="1" y="64629"/>
                    </a:lnTo>
                    <a:cubicBezTo>
                      <a:pt x="13402" y="65710"/>
                      <a:pt x="27452" y="66358"/>
                      <a:pt x="42150" y="66358"/>
                    </a:cubicBezTo>
                    <a:cubicBezTo>
                      <a:pt x="119315" y="66358"/>
                      <a:pt x="181999" y="50363"/>
                      <a:pt x="181999" y="30478"/>
                    </a:cubicBezTo>
                    <a:cubicBezTo>
                      <a:pt x="181999" y="17725"/>
                      <a:pt x="154980" y="6269"/>
                      <a:pt x="1147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" name="Google Shape;172;p5"/>
            <p:cNvGrpSpPr/>
            <p:nvPr/>
          </p:nvGrpSpPr>
          <p:grpSpPr>
            <a:xfrm flipH="1">
              <a:off x="8515602" y="4817354"/>
              <a:ext cx="327116" cy="119205"/>
              <a:chOff x="238125" y="919550"/>
              <a:chExt cx="7625075" cy="2778675"/>
            </a:xfrm>
          </p:grpSpPr>
          <p:sp>
            <p:nvSpPr>
              <p:cNvPr id="173" name="Google Shape;173;p5"/>
              <p:cNvSpPr/>
              <p:nvPr/>
            </p:nvSpPr>
            <p:spPr>
              <a:xfrm>
                <a:off x="238125" y="1358100"/>
                <a:ext cx="7574425" cy="2340125"/>
              </a:xfrm>
              <a:custGeom>
                <a:rect b="b" l="l" r="r" t="t"/>
                <a:pathLst>
                  <a:path extrusionOk="0" h="93605" w="302977">
                    <a:moveTo>
                      <a:pt x="141909" y="1"/>
                    </a:moveTo>
                    <a:cubicBezTo>
                      <a:pt x="123306" y="1"/>
                      <a:pt x="104370" y="1204"/>
                      <a:pt x="86130" y="3737"/>
                    </a:cubicBezTo>
                    <a:cubicBezTo>
                      <a:pt x="38505" y="9817"/>
                      <a:pt x="7093" y="24003"/>
                      <a:pt x="0" y="40216"/>
                    </a:cubicBezTo>
                    <a:lnTo>
                      <a:pt x="130715" y="48323"/>
                    </a:lnTo>
                    <a:lnTo>
                      <a:pt x="9120" y="64535"/>
                    </a:lnTo>
                    <a:cubicBezTo>
                      <a:pt x="31919" y="82775"/>
                      <a:pt x="84927" y="93604"/>
                      <a:pt x="140358" y="93604"/>
                    </a:cubicBezTo>
                    <a:cubicBezTo>
                      <a:pt x="158834" y="93604"/>
                      <a:pt x="177580" y="92401"/>
                      <a:pt x="195566" y="89868"/>
                    </a:cubicBezTo>
                    <a:cubicBezTo>
                      <a:pt x="268524" y="79735"/>
                      <a:pt x="302976" y="52376"/>
                      <a:pt x="272577" y="29070"/>
                    </a:cubicBezTo>
                    <a:cubicBezTo>
                      <a:pt x="250538" y="10831"/>
                      <a:pt x="197720" y="1"/>
                      <a:pt x="14190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364775" y="919550"/>
                <a:ext cx="7498425" cy="2634600"/>
              </a:xfrm>
              <a:custGeom>
                <a:rect b="b" l="l" r="r" t="t"/>
                <a:pathLst>
                  <a:path extrusionOk="0" h="105384" w="299937">
                    <a:moveTo>
                      <a:pt x="0" y="42559"/>
                    </a:moveTo>
                    <a:lnTo>
                      <a:pt x="128689" y="53705"/>
                    </a:lnTo>
                    <a:lnTo>
                      <a:pt x="4054" y="67891"/>
                    </a:lnTo>
                    <a:cubicBezTo>
                      <a:pt x="29386" y="93224"/>
                      <a:pt x="109437" y="105383"/>
                      <a:pt x="184421" y="97277"/>
                    </a:cubicBezTo>
                    <a:cubicBezTo>
                      <a:pt x="259405" y="89170"/>
                      <a:pt x="299937" y="62825"/>
                      <a:pt x="274604" y="38506"/>
                    </a:cubicBezTo>
                    <a:cubicBezTo>
                      <a:pt x="250285" y="13173"/>
                      <a:pt x="169221" y="0"/>
                      <a:pt x="94237" y="8107"/>
                    </a:cubicBezTo>
                    <a:cubicBezTo>
                      <a:pt x="45599" y="14186"/>
                      <a:pt x="11147" y="27359"/>
                      <a:pt x="0" y="42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364775" y="919550"/>
                <a:ext cx="7042450" cy="1342625"/>
              </a:xfrm>
              <a:custGeom>
                <a:rect b="b" l="l" r="r" t="t"/>
                <a:pathLst>
                  <a:path extrusionOk="0" h="53705" w="281698">
                    <a:moveTo>
                      <a:pt x="0" y="42559"/>
                    </a:moveTo>
                    <a:lnTo>
                      <a:pt x="128689" y="53705"/>
                    </a:lnTo>
                    <a:lnTo>
                      <a:pt x="281697" y="52692"/>
                    </a:lnTo>
                    <a:cubicBezTo>
                      <a:pt x="281697" y="46612"/>
                      <a:pt x="278657" y="41545"/>
                      <a:pt x="274604" y="38506"/>
                    </a:cubicBezTo>
                    <a:cubicBezTo>
                      <a:pt x="250285" y="14186"/>
                      <a:pt x="169221" y="0"/>
                      <a:pt x="94237" y="8107"/>
                    </a:cubicBezTo>
                    <a:cubicBezTo>
                      <a:pt x="45599" y="14186"/>
                      <a:pt x="11147" y="27359"/>
                      <a:pt x="0" y="42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" name="Google Shape;176;p5"/>
            <p:cNvGrpSpPr/>
            <p:nvPr/>
          </p:nvGrpSpPr>
          <p:grpSpPr>
            <a:xfrm flipH="1">
              <a:off x="7665547" y="5058042"/>
              <a:ext cx="562853" cy="205125"/>
              <a:chOff x="238125" y="1190600"/>
              <a:chExt cx="7555075" cy="2753350"/>
            </a:xfrm>
          </p:grpSpPr>
          <p:sp>
            <p:nvSpPr>
              <p:cNvPr id="177" name="Google Shape;177;p5"/>
              <p:cNvSpPr/>
              <p:nvPr/>
            </p:nvSpPr>
            <p:spPr>
              <a:xfrm>
                <a:off x="238125" y="1624025"/>
                <a:ext cx="7522600" cy="2319925"/>
              </a:xfrm>
              <a:custGeom>
                <a:rect b="b" l="l" r="r" t="t"/>
                <a:pathLst>
                  <a:path extrusionOk="0" h="92797" w="300904">
                    <a:moveTo>
                      <a:pt x="139726" y="1"/>
                    </a:moveTo>
                    <a:cubicBezTo>
                      <a:pt x="121735" y="1"/>
                      <a:pt x="103431" y="1113"/>
                      <a:pt x="85725" y="3445"/>
                    </a:cubicBezTo>
                    <a:cubicBezTo>
                      <a:pt x="38100" y="9940"/>
                      <a:pt x="7360" y="23794"/>
                      <a:pt x="0" y="39381"/>
                    </a:cubicBezTo>
                    <a:lnTo>
                      <a:pt x="129886" y="48040"/>
                    </a:lnTo>
                    <a:lnTo>
                      <a:pt x="9092" y="64059"/>
                    </a:lnTo>
                    <a:cubicBezTo>
                      <a:pt x="31582" y="81986"/>
                      <a:pt x="84255" y="92797"/>
                      <a:pt x="139769" y="92797"/>
                    </a:cubicBezTo>
                    <a:cubicBezTo>
                      <a:pt x="157994" y="92797"/>
                      <a:pt x="176526" y="91631"/>
                      <a:pt x="194397" y="89170"/>
                    </a:cubicBezTo>
                    <a:cubicBezTo>
                      <a:pt x="266700" y="79212"/>
                      <a:pt x="300903" y="52369"/>
                      <a:pt x="270597" y="28557"/>
                    </a:cubicBezTo>
                    <a:cubicBezTo>
                      <a:pt x="247712" y="10576"/>
                      <a:pt x="195202" y="1"/>
                      <a:pt x="139726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368000" y="1190600"/>
                <a:ext cx="7425200" cy="2608575"/>
              </a:xfrm>
              <a:custGeom>
                <a:rect b="b" l="l" r="r" t="t"/>
                <a:pathLst>
                  <a:path extrusionOk="0" h="104343" w="297008">
                    <a:moveTo>
                      <a:pt x="0" y="41997"/>
                    </a:moveTo>
                    <a:lnTo>
                      <a:pt x="127722" y="53254"/>
                    </a:lnTo>
                    <a:lnTo>
                      <a:pt x="3031" y="66676"/>
                    </a:lnTo>
                    <a:cubicBezTo>
                      <a:pt x="28143" y="91354"/>
                      <a:pt x="108672" y="104342"/>
                      <a:pt x="182707" y="96116"/>
                    </a:cubicBezTo>
                    <a:cubicBezTo>
                      <a:pt x="256743" y="88323"/>
                      <a:pt x="297007" y="61913"/>
                      <a:pt x="272329" y="37668"/>
                    </a:cubicBezTo>
                    <a:cubicBezTo>
                      <a:pt x="247650" y="12989"/>
                      <a:pt x="167554" y="1"/>
                      <a:pt x="93086" y="8227"/>
                    </a:cubicBezTo>
                    <a:cubicBezTo>
                      <a:pt x="44595" y="13422"/>
                      <a:pt x="10391" y="26411"/>
                      <a:pt x="0" y="419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368000" y="1190600"/>
                <a:ext cx="6992250" cy="1331350"/>
              </a:xfrm>
              <a:custGeom>
                <a:rect b="b" l="l" r="r" t="t"/>
                <a:pathLst>
                  <a:path extrusionOk="0" h="53254" w="279690">
                    <a:moveTo>
                      <a:pt x="0" y="41997"/>
                    </a:moveTo>
                    <a:lnTo>
                      <a:pt x="127722" y="53254"/>
                    </a:lnTo>
                    <a:lnTo>
                      <a:pt x="279689" y="51522"/>
                    </a:lnTo>
                    <a:cubicBezTo>
                      <a:pt x="278823" y="45894"/>
                      <a:pt x="276225" y="41131"/>
                      <a:pt x="272329" y="37668"/>
                    </a:cubicBezTo>
                    <a:cubicBezTo>
                      <a:pt x="247650" y="12989"/>
                      <a:pt x="167554" y="1"/>
                      <a:pt x="93086" y="8227"/>
                    </a:cubicBezTo>
                    <a:cubicBezTo>
                      <a:pt x="44595" y="13422"/>
                      <a:pt x="10391" y="26411"/>
                      <a:pt x="0" y="419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" name="Google Shape;180;p5"/>
            <p:cNvGrpSpPr/>
            <p:nvPr/>
          </p:nvGrpSpPr>
          <p:grpSpPr>
            <a:xfrm flipH="1">
              <a:off x="7212342" y="3525180"/>
              <a:ext cx="914769" cy="1802033"/>
              <a:chOff x="2480750" y="238800"/>
              <a:chExt cx="2624875" cy="5170825"/>
            </a:xfrm>
          </p:grpSpPr>
          <p:sp>
            <p:nvSpPr>
              <p:cNvPr id="181" name="Google Shape;181;p5"/>
              <p:cNvSpPr/>
              <p:nvPr/>
            </p:nvSpPr>
            <p:spPr>
              <a:xfrm>
                <a:off x="4705225" y="5259150"/>
                <a:ext cx="400400" cy="150475"/>
              </a:xfrm>
              <a:custGeom>
                <a:rect b="b" l="l" r="r" t="t"/>
                <a:pathLst>
                  <a:path extrusionOk="0" h="6019" w="16016">
                    <a:moveTo>
                      <a:pt x="8008" y="1"/>
                    </a:moveTo>
                    <a:cubicBezTo>
                      <a:pt x="6483" y="1"/>
                      <a:pt x="4958" y="833"/>
                      <a:pt x="7232" y="2497"/>
                    </a:cubicBezTo>
                    <a:cubicBezTo>
                      <a:pt x="5867" y="1498"/>
                      <a:pt x="4423" y="1149"/>
                      <a:pt x="3318" y="1149"/>
                    </a:cubicBezTo>
                    <a:cubicBezTo>
                      <a:pt x="740" y="1149"/>
                      <a:pt x="10" y="3051"/>
                      <a:pt x="6455" y="3051"/>
                    </a:cubicBezTo>
                    <a:cubicBezTo>
                      <a:pt x="1" y="3051"/>
                      <a:pt x="742" y="4905"/>
                      <a:pt x="3330" y="4905"/>
                    </a:cubicBezTo>
                    <a:cubicBezTo>
                      <a:pt x="4433" y="4905"/>
                      <a:pt x="5872" y="4568"/>
                      <a:pt x="7232" y="3606"/>
                    </a:cubicBezTo>
                    <a:lnTo>
                      <a:pt x="7232" y="3606"/>
                    </a:lnTo>
                    <a:cubicBezTo>
                      <a:pt x="4958" y="5215"/>
                      <a:pt x="6483" y="6019"/>
                      <a:pt x="8008" y="6019"/>
                    </a:cubicBezTo>
                    <a:cubicBezTo>
                      <a:pt x="9534" y="6019"/>
                      <a:pt x="11059" y="5215"/>
                      <a:pt x="8785" y="3606"/>
                    </a:cubicBezTo>
                    <a:lnTo>
                      <a:pt x="8785" y="3606"/>
                    </a:lnTo>
                    <a:cubicBezTo>
                      <a:pt x="10145" y="4568"/>
                      <a:pt x="11584" y="4905"/>
                      <a:pt x="12687" y="4905"/>
                    </a:cubicBezTo>
                    <a:cubicBezTo>
                      <a:pt x="15274" y="4905"/>
                      <a:pt x="16016" y="3051"/>
                      <a:pt x="9561" y="3051"/>
                    </a:cubicBezTo>
                    <a:cubicBezTo>
                      <a:pt x="16006" y="3051"/>
                      <a:pt x="15277" y="1149"/>
                      <a:pt x="12698" y="1149"/>
                    </a:cubicBezTo>
                    <a:cubicBezTo>
                      <a:pt x="11594" y="1149"/>
                      <a:pt x="10149" y="1498"/>
                      <a:pt x="8785" y="2497"/>
                    </a:cubicBezTo>
                    <a:cubicBezTo>
                      <a:pt x="11059" y="833"/>
                      <a:pt x="9534" y="1"/>
                      <a:pt x="80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4869375" y="5321550"/>
                <a:ext cx="69350" cy="27775"/>
              </a:xfrm>
              <a:custGeom>
                <a:rect b="b" l="l" r="r" t="t"/>
                <a:pathLst>
                  <a:path extrusionOk="0" h="1111" w="2774">
                    <a:moveTo>
                      <a:pt x="1331" y="1"/>
                    </a:moveTo>
                    <a:cubicBezTo>
                      <a:pt x="555" y="1"/>
                      <a:pt x="0" y="223"/>
                      <a:pt x="0" y="555"/>
                    </a:cubicBezTo>
                    <a:cubicBezTo>
                      <a:pt x="0" y="777"/>
                      <a:pt x="555" y="1110"/>
                      <a:pt x="1331" y="1110"/>
                    </a:cubicBezTo>
                    <a:cubicBezTo>
                      <a:pt x="2219" y="1110"/>
                      <a:pt x="2773" y="777"/>
                      <a:pt x="2773" y="555"/>
                    </a:cubicBezTo>
                    <a:cubicBezTo>
                      <a:pt x="2773" y="223"/>
                      <a:pt x="2219" y="1"/>
                      <a:pt x="133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2841575" y="4063175"/>
                <a:ext cx="397650" cy="148400"/>
              </a:xfrm>
              <a:custGeom>
                <a:rect b="b" l="l" r="r" t="t"/>
                <a:pathLst>
                  <a:path extrusionOk="0" h="5936" w="15906">
                    <a:moveTo>
                      <a:pt x="7953" y="1"/>
                    </a:moveTo>
                    <a:cubicBezTo>
                      <a:pt x="6428" y="1"/>
                      <a:pt x="4903" y="805"/>
                      <a:pt x="7232" y="2413"/>
                    </a:cubicBezTo>
                    <a:cubicBezTo>
                      <a:pt x="5839" y="1452"/>
                      <a:pt x="4387" y="1114"/>
                      <a:pt x="3281" y="1114"/>
                    </a:cubicBezTo>
                    <a:cubicBezTo>
                      <a:pt x="688" y="1114"/>
                      <a:pt x="1" y="2968"/>
                      <a:pt x="6456" y="2968"/>
                    </a:cubicBezTo>
                    <a:cubicBezTo>
                      <a:pt x="1" y="2968"/>
                      <a:pt x="688" y="4822"/>
                      <a:pt x="3281" y="4822"/>
                    </a:cubicBezTo>
                    <a:cubicBezTo>
                      <a:pt x="4387" y="4822"/>
                      <a:pt x="5839" y="4484"/>
                      <a:pt x="7232" y="3523"/>
                    </a:cubicBezTo>
                    <a:lnTo>
                      <a:pt x="7232" y="3523"/>
                    </a:lnTo>
                    <a:cubicBezTo>
                      <a:pt x="4903" y="5131"/>
                      <a:pt x="6428" y="5935"/>
                      <a:pt x="7953" y="5935"/>
                    </a:cubicBezTo>
                    <a:cubicBezTo>
                      <a:pt x="9478" y="5935"/>
                      <a:pt x="11004" y="5131"/>
                      <a:pt x="8674" y="3523"/>
                    </a:cubicBezTo>
                    <a:lnTo>
                      <a:pt x="8674" y="3523"/>
                    </a:lnTo>
                    <a:cubicBezTo>
                      <a:pt x="10067" y="4484"/>
                      <a:pt x="11520" y="4822"/>
                      <a:pt x="12625" y="4822"/>
                    </a:cubicBezTo>
                    <a:cubicBezTo>
                      <a:pt x="15218" y="4822"/>
                      <a:pt x="15905" y="2968"/>
                      <a:pt x="9451" y="2968"/>
                    </a:cubicBezTo>
                    <a:cubicBezTo>
                      <a:pt x="15905" y="2968"/>
                      <a:pt x="15218" y="1114"/>
                      <a:pt x="12625" y="1114"/>
                    </a:cubicBezTo>
                    <a:cubicBezTo>
                      <a:pt x="11520" y="1114"/>
                      <a:pt x="10067" y="1452"/>
                      <a:pt x="8674" y="2413"/>
                    </a:cubicBezTo>
                    <a:cubicBezTo>
                      <a:pt x="11004" y="805"/>
                      <a:pt x="9478" y="1"/>
                      <a:pt x="79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3002950" y="4123500"/>
                <a:ext cx="69350" cy="27750"/>
              </a:xfrm>
              <a:custGeom>
                <a:rect b="b" l="l" r="r" t="t"/>
                <a:pathLst>
                  <a:path extrusionOk="0" h="1110" w="2774">
                    <a:moveTo>
                      <a:pt x="1443" y="0"/>
                    </a:moveTo>
                    <a:cubicBezTo>
                      <a:pt x="666" y="0"/>
                      <a:pt x="1" y="222"/>
                      <a:pt x="1" y="555"/>
                    </a:cubicBezTo>
                    <a:cubicBezTo>
                      <a:pt x="1" y="888"/>
                      <a:pt x="666" y="1110"/>
                      <a:pt x="1443" y="1110"/>
                    </a:cubicBezTo>
                    <a:cubicBezTo>
                      <a:pt x="2219" y="1110"/>
                      <a:pt x="2774" y="888"/>
                      <a:pt x="2774" y="555"/>
                    </a:cubicBezTo>
                    <a:cubicBezTo>
                      <a:pt x="2774" y="222"/>
                      <a:pt x="2219" y="0"/>
                      <a:pt x="1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4671950" y="2466450"/>
                <a:ext cx="400400" cy="150475"/>
              </a:xfrm>
              <a:custGeom>
                <a:rect b="b" l="l" r="r" t="t"/>
                <a:pathLst>
                  <a:path extrusionOk="0" h="6019" w="16016">
                    <a:moveTo>
                      <a:pt x="8008" y="1"/>
                    </a:moveTo>
                    <a:cubicBezTo>
                      <a:pt x="6483" y="1"/>
                      <a:pt x="4958" y="833"/>
                      <a:pt x="7232" y="2497"/>
                    </a:cubicBezTo>
                    <a:cubicBezTo>
                      <a:pt x="5867" y="1498"/>
                      <a:pt x="4423" y="1149"/>
                      <a:pt x="3318" y="1149"/>
                    </a:cubicBezTo>
                    <a:cubicBezTo>
                      <a:pt x="740" y="1149"/>
                      <a:pt x="10" y="3051"/>
                      <a:pt x="6455" y="3051"/>
                    </a:cubicBezTo>
                    <a:cubicBezTo>
                      <a:pt x="1" y="3051"/>
                      <a:pt x="742" y="4905"/>
                      <a:pt x="3329" y="4905"/>
                    </a:cubicBezTo>
                    <a:cubicBezTo>
                      <a:pt x="4433" y="4905"/>
                      <a:pt x="5872" y="4568"/>
                      <a:pt x="7231" y="3606"/>
                    </a:cubicBezTo>
                    <a:lnTo>
                      <a:pt x="7231" y="3606"/>
                    </a:lnTo>
                    <a:cubicBezTo>
                      <a:pt x="4958" y="5214"/>
                      <a:pt x="6483" y="6019"/>
                      <a:pt x="8008" y="6019"/>
                    </a:cubicBezTo>
                    <a:cubicBezTo>
                      <a:pt x="9533" y="6019"/>
                      <a:pt x="11059" y="5214"/>
                      <a:pt x="8785" y="3606"/>
                    </a:cubicBezTo>
                    <a:lnTo>
                      <a:pt x="8785" y="3606"/>
                    </a:lnTo>
                    <a:cubicBezTo>
                      <a:pt x="10145" y="4568"/>
                      <a:pt x="11584" y="4905"/>
                      <a:pt x="12687" y="4905"/>
                    </a:cubicBezTo>
                    <a:cubicBezTo>
                      <a:pt x="15274" y="4905"/>
                      <a:pt x="16016" y="3051"/>
                      <a:pt x="9561" y="3051"/>
                    </a:cubicBezTo>
                    <a:cubicBezTo>
                      <a:pt x="16006" y="3051"/>
                      <a:pt x="15276" y="1149"/>
                      <a:pt x="12698" y="1149"/>
                    </a:cubicBezTo>
                    <a:cubicBezTo>
                      <a:pt x="11593" y="1149"/>
                      <a:pt x="10149" y="1498"/>
                      <a:pt x="8785" y="2497"/>
                    </a:cubicBezTo>
                    <a:cubicBezTo>
                      <a:pt x="11059" y="833"/>
                      <a:pt x="9533" y="1"/>
                      <a:pt x="80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4836100" y="2528850"/>
                <a:ext cx="69350" cy="27750"/>
              </a:xfrm>
              <a:custGeom>
                <a:rect b="b" l="l" r="r" t="t"/>
                <a:pathLst>
                  <a:path extrusionOk="0" h="1110" w="2774">
                    <a:moveTo>
                      <a:pt x="1442" y="1"/>
                    </a:moveTo>
                    <a:cubicBezTo>
                      <a:pt x="555" y="1"/>
                      <a:pt x="0" y="222"/>
                      <a:pt x="0" y="555"/>
                    </a:cubicBezTo>
                    <a:cubicBezTo>
                      <a:pt x="0" y="777"/>
                      <a:pt x="555" y="1110"/>
                      <a:pt x="1442" y="1110"/>
                    </a:cubicBezTo>
                    <a:cubicBezTo>
                      <a:pt x="2219" y="1110"/>
                      <a:pt x="2773" y="777"/>
                      <a:pt x="2773" y="555"/>
                    </a:cubicBezTo>
                    <a:cubicBezTo>
                      <a:pt x="2773" y="222"/>
                      <a:pt x="2219" y="1"/>
                      <a:pt x="14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2480750" y="2294500"/>
                <a:ext cx="236575" cy="88775"/>
              </a:xfrm>
              <a:custGeom>
                <a:rect b="b" l="l" r="r" t="t"/>
                <a:pathLst>
                  <a:path extrusionOk="0" h="3551" w="9463">
                    <a:moveTo>
                      <a:pt x="4693" y="1"/>
                    </a:moveTo>
                    <a:cubicBezTo>
                      <a:pt x="3777" y="1"/>
                      <a:pt x="2862" y="500"/>
                      <a:pt x="4249" y="1498"/>
                    </a:cubicBezTo>
                    <a:cubicBezTo>
                      <a:pt x="3388" y="879"/>
                      <a:pt x="2495" y="665"/>
                      <a:pt x="1836" y="665"/>
                    </a:cubicBezTo>
                    <a:cubicBezTo>
                      <a:pt x="370" y="665"/>
                      <a:pt x="56" y="1720"/>
                      <a:pt x="3805" y="1720"/>
                    </a:cubicBezTo>
                    <a:cubicBezTo>
                      <a:pt x="0" y="1720"/>
                      <a:pt x="381" y="2862"/>
                      <a:pt x="1903" y="2862"/>
                    </a:cubicBezTo>
                    <a:cubicBezTo>
                      <a:pt x="2555" y="2862"/>
                      <a:pt x="3417" y="2652"/>
                      <a:pt x="4249" y="2053"/>
                    </a:cubicBezTo>
                    <a:lnTo>
                      <a:pt x="4249" y="2053"/>
                    </a:lnTo>
                    <a:cubicBezTo>
                      <a:pt x="2862" y="3052"/>
                      <a:pt x="3777" y="3551"/>
                      <a:pt x="4693" y="3551"/>
                    </a:cubicBezTo>
                    <a:cubicBezTo>
                      <a:pt x="5608" y="3551"/>
                      <a:pt x="6523" y="3052"/>
                      <a:pt x="5136" y="2053"/>
                    </a:cubicBezTo>
                    <a:lnTo>
                      <a:pt x="5136" y="2053"/>
                    </a:lnTo>
                    <a:cubicBezTo>
                      <a:pt x="5968" y="2652"/>
                      <a:pt x="6840" y="2862"/>
                      <a:pt x="7503" y="2862"/>
                    </a:cubicBezTo>
                    <a:cubicBezTo>
                      <a:pt x="9051" y="2862"/>
                      <a:pt x="9463" y="1720"/>
                      <a:pt x="5580" y="1720"/>
                    </a:cubicBezTo>
                    <a:cubicBezTo>
                      <a:pt x="9405" y="1720"/>
                      <a:pt x="9062" y="665"/>
                      <a:pt x="7571" y="665"/>
                    </a:cubicBezTo>
                    <a:cubicBezTo>
                      <a:pt x="6900" y="665"/>
                      <a:pt x="5997" y="879"/>
                      <a:pt x="5136" y="1498"/>
                    </a:cubicBezTo>
                    <a:cubicBezTo>
                      <a:pt x="6523" y="500"/>
                      <a:pt x="5608" y="1"/>
                      <a:pt x="46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2578650" y="2331950"/>
                <a:ext cx="38850" cy="13900"/>
              </a:xfrm>
              <a:custGeom>
                <a:rect b="b" l="l" r="r" t="t"/>
                <a:pathLst>
                  <a:path extrusionOk="0" h="556" w="1554">
                    <a:moveTo>
                      <a:pt x="777" y="0"/>
                    </a:moveTo>
                    <a:cubicBezTo>
                      <a:pt x="333" y="0"/>
                      <a:pt x="0" y="111"/>
                      <a:pt x="0" y="222"/>
                    </a:cubicBezTo>
                    <a:cubicBezTo>
                      <a:pt x="0" y="444"/>
                      <a:pt x="333" y="555"/>
                      <a:pt x="777" y="555"/>
                    </a:cubicBezTo>
                    <a:cubicBezTo>
                      <a:pt x="1220" y="555"/>
                      <a:pt x="1553" y="444"/>
                      <a:pt x="1553" y="222"/>
                    </a:cubicBezTo>
                    <a:cubicBezTo>
                      <a:pt x="1553" y="111"/>
                      <a:pt x="1220" y="0"/>
                      <a:pt x="7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4075975" y="372625"/>
                <a:ext cx="237050" cy="89450"/>
              </a:xfrm>
              <a:custGeom>
                <a:rect b="b" l="l" r="r" t="t"/>
                <a:pathLst>
                  <a:path extrusionOk="0" h="3578" w="9482">
                    <a:moveTo>
                      <a:pt x="4780" y="0"/>
                    </a:moveTo>
                    <a:cubicBezTo>
                      <a:pt x="3865" y="0"/>
                      <a:pt x="2950" y="499"/>
                      <a:pt x="4336" y="1498"/>
                    </a:cubicBezTo>
                    <a:cubicBezTo>
                      <a:pt x="3504" y="899"/>
                      <a:pt x="2632" y="689"/>
                      <a:pt x="1969" y="689"/>
                    </a:cubicBezTo>
                    <a:cubicBezTo>
                      <a:pt x="421" y="689"/>
                      <a:pt x="10" y="1831"/>
                      <a:pt x="3892" y="1831"/>
                    </a:cubicBezTo>
                    <a:cubicBezTo>
                      <a:pt x="0" y="1831"/>
                      <a:pt x="424" y="2923"/>
                      <a:pt x="1981" y="2923"/>
                    </a:cubicBezTo>
                    <a:cubicBezTo>
                      <a:pt x="2642" y="2923"/>
                      <a:pt x="3509" y="2726"/>
                      <a:pt x="4336" y="2163"/>
                    </a:cubicBezTo>
                    <a:lnTo>
                      <a:pt x="4336" y="2163"/>
                    </a:lnTo>
                    <a:cubicBezTo>
                      <a:pt x="2950" y="3106"/>
                      <a:pt x="3865" y="3578"/>
                      <a:pt x="4780" y="3578"/>
                    </a:cubicBezTo>
                    <a:cubicBezTo>
                      <a:pt x="5695" y="3578"/>
                      <a:pt x="6610" y="3106"/>
                      <a:pt x="5224" y="2163"/>
                    </a:cubicBezTo>
                    <a:lnTo>
                      <a:pt x="5224" y="2163"/>
                    </a:lnTo>
                    <a:cubicBezTo>
                      <a:pt x="6051" y="2726"/>
                      <a:pt x="6908" y="2923"/>
                      <a:pt x="7558" y="2923"/>
                    </a:cubicBezTo>
                    <a:cubicBezTo>
                      <a:pt x="9090" y="2923"/>
                      <a:pt x="9482" y="1831"/>
                      <a:pt x="5667" y="1831"/>
                    </a:cubicBezTo>
                    <a:cubicBezTo>
                      <a:pt x="9472" y="1831"/>
                      <a:pt x="9092" y="689"/>
                      <a:pt x="7570" y="689"/>
                    </a:cubicBezTo>
                    <a:cubicBezTo>
                      <a:pt x="6918" y="689"/>
                      <a:pt x="6056" y="899"/>
                      <a:pt x="5224" y="1498"/>
                    </a:cubicBezTo>
                    <a:cubicBezTo>
                      <a:pt x="6610" y="499"/>
                      <a:pt x="5695" y="0"/>
                      <a:pt x="47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4176050" y="410050"/>
                <a:ext cx="38850" cy="16675"/>
              </a:xfrm>
              <a:custGeom>
                <a:rect b="b" l="l" r="r" t="t"/>
                <a:pathLst>
                  <a:path extrusionOk="0" h="667" w="1554">
                    <a:moveTo>
                      <a:pt x="777" y="1"/>
                    </a:moveTo>
                    <a:cubicBezTo>
                      <a:pt x="333" y="1"/>
                      <a:pt x="0" y="112"/>
                      <a:pt x="0" y="334"/>
                    </a:cubicBezTo>
                    <a:cubicBezTo>
                      <a:pt x="0" y="444"/>
                      <a:pt x="333" y="666"/>
                      <a:pt x="777" y="666"/>
                    </a:cubicBezTo>
                    <a:cubicBezTo>
                      <a:pt x="1221" y="666"/>
                      <a:pt x="1553" y="444"/>
                      <a:pt x="1553" y="334"/>
                    </a:cubicBezTo>
                    <a:cubicBezTo>
                      <a:pt x="1553" y="112"/>
                      <a:pt x="1221" y="1"/>
                      <a:pt x="7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3087850" y="238800"/>
                <a:ext cx="237075" cy="87400"/>
              </a:xfrm>
              <a:custGeom>
                <a:rect b="b" l="l" r="r" t="t"/>
                <a:pathLst>
                  <a:path extrusionOk="0" h="3496" w="9483">
                    <a:moveTo>
                      <a:pt x="4703" y="1"/>
                    </a:moveTo>
                    <a:cubicBezTo>
                      <a:pt x="3787" y="1"/>
                      <a:pt x="2872" y="472"/>
                      <a:pt x="4259" y="1415"/>
                    </a:cubicBezTo>
                    <a:cubicBezTo>
                      <a:pt x="3432" y="853"/>
                      <a:pt x="2575" y="655"/>
                      <a:pt x="1924" y="655"/>
                    </a:cubicBezTo>
                    <a:cubicBezTo>
                      <a:pt x="393" y="655"/>
                      <a:pt x="1" y="1748"/>
                      <a:pt x="3815" y="1748"/>
                    </a:cubicBezTo>
                    <a:cubicBezTo>
                      <a:pt x="1" y="1748"/>
                      <a:pt x="393" y="2840"/>
                      <a:pt x="1924" y="2840"/>
                    </a:cubicBezTo>
                    <a:cubicBezTo>
                      <a:pt x="2575" y="2840"/>
                      <a:pt x="3432" y="2643"/>
                      <a:pt x="4259" y="2081"/>
                    </a:cubicBezTo>
                    <a:lnTo>
                      <a:pt x="4259" y="2081"/>
                    </a:lnTo>
                    <a:cubicBezTo>
                      <a:pt x="2872" y="3024"/>
                      <a:pt x="3760" y="3495"/>
                      <a:pt x="4661" y="3495"/>
                    </a:cubicBezTo>
                    <a:cubicBezTo>
                      <a:pt x="5562" y="3495"/>
                      <a:pt x="6477" y="3024"/>
                      <a:pt x="5146" y="2081"/>
                    </a:cubicBezTo>
                    <a:lnTo>
                      <a:pt x="5146" y="2081"/>
                    </a:lnTo>
                    <a:cubicBezTo>
                      <a:pt x="5973" y="2643"/>
                      <a:pt x="6840" y="2840"/>
                      <a:pt x="7502" y="2840"/>
                    </a:cubicBezTo>
                    <a:cubicBezTo>
                      <a:pt x="9059" y="2840"/>
                      <a:pt x="9482" y="1748"/>
                      <a:pt x="5590" y="1748"/>
                    </a:cubicBezTo>
                    <a:cubicBezTo>
                      <a:pt x="9482" y="1748"/>
                      <a:pt x="9059" y="655"/>
                      <a:pt x="7502" y="655"/>
                    </a:cubicBezTo>
                    <a:cubicBezTo>
                      <a:pt x="6840" y="655"/>
                      <a:pt x="5973" y="853"/>
                      <a:pt x="5146" y="1415"/>
                    </a:cubicBezTo>
                    <a:cubicBezTo>
                      <a:pt x="6533" y="472"/>
                      <a:pt x="5618" y="1"/>
                      <a:pt x="4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3183225" y="274175"/>
                <a:ext cx="41625" cy="16650"/>
              </a:xfrm>
              <a:custGeom>
                <a:rect b="b" l="l" r="r" t="t"/>
                <a:pathLst>
                  <a:path extrusionOk="0" h="666" w="1665">
                    <a:moveTo>
                      <a:pt x="888" y="0"/>
                    </a:moveTo>
                    <a:cubicBezTo>
                      <a:pt x="444" y="0"/>
                      <a:pt x="0" y="111"/>
                      <a:pt x="0" y="333"/>
                    </a:cubicBezTo>
                    <a:cubicBezTo>
                      <a:pt x="0" y="555"/>
                      <a:pt x="444" y="666"/>
                      <a:pt x="888" y="666"/>
                    </a:cubicBezTo>
                    <a:cubicBezTo>
                      <a:pt x="1220" y="666"/>
                      <a:pt x="1664" y="555"/>
                      <a:pt x="1664" y="333"/>
                    </a:cubicBezTo>
                    <a:cubicBezTo>
                      <a:pt x="1664" y="111"/>
                      <a:pt x="1331" y="0"/>
                      <a:pt x="8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" name="Google Shape;193;p5"/>
            <p:cNvGrpSpPr/>
            <p:nvPr/>
          </p:nvGrpSpPr>
          <p:grpSpPr>
            <a:xfrm flipH="1">
              <a:off x="6603802" y="4683409"/>
              <a:ext cx="3127722" cy="366514"/>
              <a:chOff x="238125" y="4134075"/>
              <a:chExt cx="7110075" cy="833175"/>
            </a:xfrm>
          </p:grpSpPr>
          <p:sp>
            <p:nvSpPr>
              <p:cNvPr id="194" name="Google Shape;194;p5"/>
              <p:cNvSpPr/>
              <p:nvPr/>
            </p:nvSpPr>
            <p:spPr>
              <a:xfrm>
                <a:off x="238125" y="4134075"/>
                <a:ext cx="7110075" cy="833175"/>
              </a:xfrm>
              <a:custGeom>
                <a:rect b="b" l="l" r="r" t="t"/>
                <a:pathLst>
                  <a:path extrusionOk="0" h="33327" w="284403">
                    <a:moveTo>
                      <a:pt x="271587" y="24254"/>
                    </a:moveTo>
                    <a:cubicBezTo>
                      <a:pt x="271587" y="24254"/>
                      <a:pt x="258921" y="23026"/>
                      <a:pt x="254459" y="26409"/>
                    </a:cubicBezTo>
                    <a:cubicBezTo>
                      <a:pt x="239098" y="26888"/>
                      <a:pt x="217599" y="23206"/>
                      <a:pt x="209634" y="24044"/>
                    </a:cubicBezTo>
                    <a:cubicBezTo>
                      <a:pt x="201669" y="24852"/>
                      <a:pt x="185110" y="26469"/>
                      <a:pt x="185110" y="26469"/>
                    </a:cubicBezTo>
                    <a:lnTo>
                      <a:pt x="188853" y="29314"/>
                    </a:lnTo>
                    <a:lnTo>
                      <a:pt x="186098" y="33326"/>
                    </a:lnTo>
                    <a:cubicBezTo>
                      <a:pt x="186098" y="33326"/>
                      <a:pt x="174241" y="28865"/>
                      <a:pt x="167713" y="28625"/>
                    </a:cubicBezTo>
                    <a:cubicBezTo>
                      <a:pt x="161215" y="28356"/>
                      <a:pt x="149418" y="29074"/>
                      <a:pt x="149268" y="29074"/>
                    </a:cubicBezTo>
                    <a:cubicBezTo>
                      <a:pt x="149118" y="29074"/>
                      <a:pt x="138668" y="28116"/>
                      <a:pt x="132619" y="27966"/>
                    </a:cubicBezTo>
                    <a:cubicBezTo>
                      <a:pt x="126571" y="27817"/>
                      <a:pt x="93483" y="28116"/>
                      <a:pt x="90429" y="27877"/>
                    </a:cubicBezTo>
                    <a:cubicBezTo>
                      <a:pt x="87375" y="27637"/>
                      <a:pt x="75757" y="26290"/>
                      <a:pt x="68031" y="25870"/>
                    </a:cubicBezTo>
                    <a:cubicBezTo>
                      <a:pt x="60306" y="25481"/>
                      <a:pt x="34375" y="25631"/>
                      <a:pt x="28416" y="25960"/>
                    </a:cubicBezTo>
                    <a:cubicBezTo>
                      <a:pt x="22458" y="26290"/>
                      <a:pt x="0" y="28595"/>
                      <a:pt x="0" y="28595"/>
                    </a:cubicBezTo>
                    <a:lnTo>
                      <a:pt x="0" y="0"/>
                    </a:lnTo>
                    <a:cubicBezTo>
                      <a:pt x="0" y="0"/>
                      <a:pt x="23925" y="7126"/>
                      <a:pt x="32788" y="6947"/>
                    </a:cubicBezTo>
                    <a:cubicBezTo>
                      <a:pt x="41621" y="6767"/>
                      <a:pt x="65935" y="6288"/>
                      <a:pt x="67463" y="6288"/>
                    </a:cubicBezTo>
                    <a:cubicBezTo>
                      <a:pt x="68990" y="6288"/>
                      <a:pt x="81177" y="9582"/>
                      <a:pt x="81177" y="9582"/>
                    </a:cubicBezTo>
                    <a:cubicBezTo>
                      <a:pt x="81177" y="9582"/>
                      <a:pt x="108096" y="9642"/>
                      <a:pt x="113815" y="10031"/>
                    </a:cubicBezTo>
                    <a:cubicBezTo>
                      <a:pt x="119564" y="10390"/>
                      <a:pt x="148280" y="11169"/>
                      <a:pt x="149867" y="11169"/>
                    </a:cubicBezTo>
                    <a:cubicBezTo>
                      <a:pt x="151454" y="11169"/>
                      <a:pt x="170348" y="11258"/>
                      <a:pt x="172654" y="10779"/>
                    </a:cubicBezTo>
                    <a:cubicBezTo>
                      <a:pt x="174959" y="10330"/>
                      <a:pt x="178044" y="9073"/>
                      <a:pt x="178912" y="9252"/>
                    </a:cubicBezTo>
                    <a:cubicBezTo>
                      <a:pt x="179780" y="9432"/>
                      <a:pt x="189392" y="7755"/>
                      <a:pt x="195890" y="6707"/>
                    </a:cubicBezTo>
                    <a:cubicBezTo>
                      <a:pt x="202417" y="5629"/>
                      <a:pt x="216521" y="2575"/>
                      <a:pt x="216521" y="2575"/>
                    </a:cubicBezTo>
                    <a:lnTo>
                      <a:pt x="217000" y="5629"/>
                    </a:lnTo>
                    <a:lnTo>
                      <a:pt x="211760" y="8534"/>
                    </a:lnTo>
                    <a:cubicBezTo>
                      <a:pt x="211760" y="8534"/>
                      <a:pt x="228348" y="10061"/>
                      <a:pt x="232600" y="9971"/>
                    </a:cubicBezTo>
                    <a:cubicBezTo>
                      <a:pt x="236882" y="9911"/>
                      <a:pt x="246734" y="10480"/>
                      <a:pt x="246734" y="10480"/>
                    </a:cubicBezTo>
                    <a:lnTo>
                      <a:pt x="254609" y="9252"/>
                    </a:lnTo>
                    <a:lnTo>
                      <a:pt x="271587" y="9252"/>
                    </a:lnTo>
                    <a:cubicBezTo>
                      <a:pt x="275749" y="10869"/>
                      <a:pt x="284403" y="10869"/>
                      <a:pt x="284403" y="12396"/>
                    </a:cubicBezTo>
                    <a:cubicBezTo>
                      <a:pt x="284403" y="13923"/>
                      <a:pt x="282875" y="24793"/>
                      <a:pt x="271587" y="24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5532100" y="4347400"/>
                <a:ext cx="1604250" cy="85375"/>
              </a:xfrm>
              <a:custGeom>
                <a:rect b="b" l="l" r="r" t="t"/>
                <a:pathLst>
                  <a:path extrusionOk="0" h="3415" w="64170">
                    <a:moveTo>
                      <a:pt x="1" y="1"/>
                    </a:moveTo>
                    <a:lnTo>
                      <a:pt x="8205" y="2246"/>
                    </a:lnTo>
                    <a:cubicBezTo>
                      <a:pt x="8205" y="2246"/>
                      <a:pt x="16589" y="2157"/>
                      <a:pt x="20841" y="2067"/>
                    </a:cubicBezTo>
                    <a:cubicBezTo>
                      <a:pt x="20931" y="2065"/>
                      <a:pt x="21023" y="2065"/>
                      <a:pt x="21118" y="2065"/>
                    </a:cubicBezTo>
                    <a:cubicBezTo>
                      <a:pt x="25573" y="2065"/>
                      <a:pt x="36023" y="3414"/>
                      <a:pt x="36023" y="3414"/>
                    </a:cubicBezTo>
                    <a:lnTo>
                      <a:pt x="42760" y="929"/>
                    </a:lnTo>
                    <a:lnTo>
                      <a:pt x="59828" y="2666"/>
                    </a:lnTo>
                    <a:cubicBezTo>
                      <a:pt x="59828" y="2666"/>
                      <a:pt x="60086" y="2676"/>
                      <a:pt x="60477" y="2676"/>
                    </a:cubicBezTo>
                    <a:cubicBezTo>
                      <a:pt x="61683" y="2676"/>
                      <a:pt x="64147" y="2574"/>
                      <a:pt x="64170" y="1737"/>
                    </a:cubicBezTo>
                    <a:cubicBezTo>
                      <a:pt x="62672" y="1528"/>
                      <a:pt x="61235" y="1168"/>
                      <a:pt x="59828" y="689"/>
                    </a:cubicBezTo>
                    <a:lnTo>
                      <a:pt x="42850" y="689"/>
                    </a:lnTo>
                    <a:lnTo>
                      <a:pt x="34945" y="1917"/>
                    </a:lnTo>
                    <a:cubicBezTo>
                      <a:pt x="34945" y="1917"/>
                      <a:pt x="26508" y="1428"/>
                      <a:pt x="21864" y="1428"/>
                    </a:cubicBezTo>
                    <a:cubicBezTo>
                      <a:pt x="21498" y="1428"/>
                      <a:pt x="21155" y="1431"/>
                      <a:pt x="20841" y="1438"/>
                    </a:cubicBezTo>
                    <a:cubicBezTo>
                      <a:pt x="20753" y="1439"/>
                      <a:pt x="20659" y="1440"/>
                      <a:pt x="20560" y="1440"/>
                    </a:cubicBezTo>
                    <a:cubicBezTo>
                      <a:pt x="16562" y="1440"/>
                      <a:pt x="3507" y="293"/>
                      <a:pt x="1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4865875" y="4809275"/>
                <a:ext cx="93600" cy="68150"/>
              </a:xfrm>
              <a:custGeom>
                <a:rect b="b" l="l" r="r" t="t"/>
                <a:pathLst>
                  <a:path extrusionOk="0" h="2726" w="3744">
                    <a:moveTo>
                      <a:pt x="749" y="0"/>
                    </a:moveTo>
                    <a:lnTo>
                      <a:pt x="0" y="60"/>
                    </a:lnTo>
                    <a:lnTo>
                      <a:pt x="3474" y="2725"/>
                    </a:lnTo>
                    <a:lnTo>
                      <a:pt x="3743" y="2306"/>
                    </a:lnTo>
                    <a:lnTo>
                      <a:pt x="749" y="0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97" name="Google Shape;197;p5"/>
              <p:cNvSpPr/>
              <p:nvPr/>
            </p:nvSpPr>
            <p:spPr>
              <a:xfrm>
                <a:off x="238125" y="4134075"/>
                <a:ext cx="5425000" cy="321900"/>
              </a:xfrm>
              <a:custGeom>
                <a:rect b="b" l="l" r="r" t="t"/>
                <a:pathLst>
                  <a:path extrusionOk="0" h="12876" w="217000">
                    <a:moveTo>
                      <a:pt x="0" y="0"/>
                    </a:moveTo>
                    <a:lnTo>
                      <a:pt x="0" y="629"/>
                    </a:lnTo>
                    <a:cubicBezTo>
                      <a:pt x="0" y="629"/>
                      <a:pt x="23333" y="7579"/>
                      <a:pt x="32450" y="7579"/>
                    </a:cubicBezTo>
                    <a:cubicBezTo>
                      <a:pt x="32565" y="7579"/>
                      <a:pt x="32678" y="7578"/>
                      <a:pt x="32788" y="7575"/>
                    </a:cubicBezTo>
                    <a:cubicBezTo>
                      <a:pt x="41621" y="7396"/>
                      <a:pt x="65935" y="6917"/>
                      <a:pt x="67463" y="6917"/>
                    </a:cubicBezTo>
                    <a:cubicBezTo>
                      <a:pt x="69020" y="6917"/>
                      <a:pt x="82225" y="12875"/>
                      <a:pt x="82225" y="12875"/>
                    </a:cubicBezTo>
                    <a:cubicBezTo>
                      <a:pt x="82225" y="12875"/>
                      <a:pt x="104839" y="10596"/>
                      <a:pt x="112464" y="10596"/>
                    </a:cubicBezTo>
                    <a:cubicBezTo>
                      <a:pt x="112989" y="10596"/>
                      <a:pt x="113444" y="10606"/>
                      <a:pt x="113815" y="10630"/>
                    </a:cubicBezTo>
                    <a:cubicBezTo>
                      <a:pt x="119564" y="11019"/>
                      <a:pt x="148280" y="11797"/>
                      <a:pt x="149867" y="11797"/>
                    </a:cubicBezTo>
                    <a:cubicBezTo>
                      <a:pt x="150300" y="11797"/>
                      <a:pt x="152020" y="11804"/>
                      <a:pt x="154340" y="11804"/>
                    </a:cubicBezTo>
                    <a:cubicBezTo>
                      <a:pt x="160526" y="11804"/>
                      <a:pt x="170977" y="11757"/>
                      <a:pt x="172654" y="11408"/>
                    </a:cubicBezTo>
                    <a:cubicBezTo>
                      <a:pt x="174211" y="11089"/>
                      <a:pt x="176726" y="10942"/>
                      <a:pt x="178487" y="10942"/>
                    </a:cubicBezTo>
                    <a:cubicBezTo>
                      <a:pt x="179368" y="10942"/>
                      <a:pt x="180060" y="10979"/>
                      <a:pt x="180349" y="11049"/>
                    </a:cubicBezTo>
                    <a:cubicBezTo>
                      <a:pt x="180386" y="11056"/>
                      <a:pt x="180437" y="11060"/>
                      <a:pt x="180499" y="11060"/>
                    </a:cubicBezTo>
                    <a:cubicBezTo>
                      <a:pt x="181962" y="11060"/>
                      <a:pt x="190230" y="9118"/>
                      <a:pt x="196489" y="8085"/>
                    </a:cubicBezTo>
                    <a:cubicBezTo>
                      <a:pt x="203016" y="7037"/>
                      <a:pt x="216521" y="3204"/>
                      <a:pt x="216521" y="3204"/>
                    </a:cubicBezTo>
                    <a:lnTo>
                      <a:pt x="216910" y="5689"/>
                    </a:lnTo>
                    <a:lnTo>
                      <a:pt x="217000" y="5629"/>
                    </a:lnTo>
                    <a:lnTo>
                      <a:pt x="216521" y="2575"/>
                    </a:lnTo>
                    <a:cubicBezTo>
                      <a:pt x="216521" y="2575"/>
                      <a:pt x="202417" y="5629"/>
                      <a:pt x="195890" y="6707"/>
                    </a:cubicBezTo>
                    <a:cubicBezTo>
                      <a:pt x="189717" y="7703"/>
                      <a:pt x="180735" y="9266"/>
                      <a:pt x="179107" y="9266"/>
                    </a:cubicBezTo>
                    <a:cubicBezTo>
                      <a:pt x="179021" y="9266"/>
                      <a:pt x="178955" y="9261"/>
                      <a:pt x="178912" y="9252"/>
                    </a:cubicBezTo>
                    <a:cubicBezTo>
                      <a:pt x="178855" y="9240"/>
                      <a:pt x="178788" y="9235"/>
                      <a:pt x="178712" y="9235"/>
                    </a:cubicBezTo>
                    <a:cubicBezTo>
                      <a:pt x="177640" y="9235"/>
                      <a:pt x="174807" y="10360"/>
                      <a:pt x="172654" y="10779"/>
                    </a:cubicBezTo>
                    <a:cubicBezTo>
                      <a:pt x="170977" y="11128"/>
                      <a:pt x="160526" y="11175"/>
                      <a:pt x="154340" y="11175"/>
                    </a:cubicBezTo>
                    <a:cubicBezTo>
                      <a:pt x="152020" y="11175"/>
                      <a:pt x="150300" y="11169"/>
                      <a:pt x="149867" y="11169"/>
                    </a:cubicBezTo>
                    <a:cubicBezTo>
                      <a:pt x="148280" y="11169"/>
                      <a:pt x="119564" y="10390"/>
                      <a:pt x="113815" y="10031"/>
                    </a:cubicBezTo>
                    <a:cubicBezTo>
                      <a:pt x="108096" y="9642"/>
                      <a:pt x="81177" y="9582"/>
                      <a:pt x="81177" y="9582"/>
                    </a:cubicBezTo>
                    <a:cubicBezTo>
                      <a:pt x="81177" y="9582"/>
                      <a:pt x="68990" y="6288"/>
                      <a:pt x="67463" y="6288"/>
                    </a:cubicBezTo>
                    <a:cubicBezTo>
                      <a:pt x="65935" y="6288"/>
                      <a:pt x="41621" y="6767"/>
                      <a:pt x="32788" y="6947"/>
                    </a:cubicBezTo>
                    <a:cubicBezTo>
                      <a:pt x="32678" y="6949"/>
                      <a:pt x="32565" y="6950"/>
                      <a:pt x="32450" y="6950"/>
                    </a:cubicBezTo>
                    <a:cubicBezTo>
                      <a:pt x="23333" y="695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5"/>
              <p:cNvSpPr/>
              <p:nvPr/>
            </p:nvSpPr>
            <p:spPr>
              <a:xfrm>
                <a:off x="238125" y="4432400"/>
                <a:ext cx="7067400" cy="534850"/>
              </a:xfrm>
              <a:custGeom>
                <a:rect b="b" l="l" r="r" t="t"/>
                <a:pathLst>
                  <a:path extrusionOk="0" h="21394" w="282696">
                    <a:moveTo>
                      <a:pt x="23368" y="1"/>
                    </a:moveTo>
                    <a:cubicBezTo>
                      <a:pt x="16299" y="1"/>
                      <a:pt x="7546" y="421"/>
                      <a:pt x="0" y="1391"/>
                    </a:cubicBezTo>
                    <a:lnTo>
                      <a:pt x="0" y="16662"/>
                    </a:lnTo>
                    <a:cubicBezTo>
                      <a:pt x="0" y="16662"/>
                      <a:pt x="22458" y="14357"/>
                      <a:pt x="28416" y="14027"/>
                    </a:cubicBezTo>
                    <a:cubicBezTo>
                      <a:pt x="31873" y="13836"/>
                      <a:pt x="42051" y="13706"/>
                      <a:pt x="51498" y="13706"/>
                    </a:cubicBezTo>
                    <a:cubicBezTo>
                      <a:pt x="58334" y="13706"/>
                      <a:pt x="64788" y="13774"/>
                      <a:pt x="68031" y="13937"/>
                    </a:cubicBezTo>
                    <a:cubicBezTo>
                      <a:pt x="75757" y="14357"/>
                      <a:pt x="87375" y="15704"/>
                      <a:pt x="90429" y="15944"/>
                    </a:cubicBezTo>
                    <a:cubicBezTo>
                      <a:pt x="91378" y="16018"/>
                      <a:pt x="95227" y="16040"/>
                      <a:pt x="100263" y="16040"/>
                    </a:cubicBezTo>
                    <a:cubicBezTo>
                      <a:pt x="107872" y="16040"/>
                      <a:pt x="118192" y="15989"/>
                      <a:pt x="125317" y="15989"/>
                    </a:cubicBezTo>
                    <a:cubicBezTo>
                      <a:pt x="128654" y="15989"/>
                      <a:pt x="131290" y="16001"/>
                      <a:pt x="132619" y="16033"/>
                    </a:cubicBezTo>
                    <a:cubicBezTo>
                      <a:pt x="138668" y="16183"/>
                      <a:pt x="149118" y="17141"/>
                      <a:pt x="149268" y="17141"/>
                    </a:cubicBezTo>
                    <a:cubicBezTo>
                      <a:pt x="149394" y="17141"/>
                      <a:pt x="157780" y="16632"/>
                      <a:pt x="164306" y="16632"/>
                    </a:cubicBezTo>
                    <a:cubicBezTo>
                      <a:pt x="165529" y="16632"/>
                      <a:pt x="166687" y="16650"/>
                      <a:pt x="167713" y="16692"/>
                    </a:cubicBezTo>
                    <a:cubicBezTo>
                      <a:pt x="174241" y="16932"/>
                      <a:pt x="186098" y="21393"/>
                      <a:pt x="186098" y="21393"/>
                    </a:cubicBezTo>
                    <a:lnTo>
                      <a:pt x="188853" y="17381"/>
                    </a:lnTo>
                    <a:lnTo>
                      <a:pt x="185110" y="14536"/>
                    </a:lnTo>
                    <a:cubicBezTo>
                      <a:pt x="185110" y="14536"/>
                      <a:pt x="201669" y="12919"/>
                      <a:pt x="209634" y="12111"/>
                    </a:cubicBezTo>
                    <a:cubicBezTo>
                      <a:pt x="210453" y="12025"/>
                      <a:pt x="211416" y="11986"/>
                      <a:pt x="212500" y="11986"/>
                    </a:cubicBezTo>
                    <a:cubicBezTo>
                      <a:pt x="221309" y="11986"/>
                      <a:pt x="238155" y="14520"/>
                      <a:pt x="251560" y="14520"/>
                    </a:cubicBezTo>
                    <a:cubicBezTo>
                      <a:pt x="252547" y="14520"/>
                      <a:pt x="253514" y="14506"/>
                      <a:pt x="254459" y="14476"/>
                    </a:cubicBezTo>
                    <a:cubicBezTo>
                      <a:pt x="257481" y="12521"/>
                      <a:pt x="262197" y="11999"/>
                      <a:pt x="266235" y="11999"/>
                    </a:cubicBezTo>
                    <a:cubicBezTo>
                      <a:pt x="268318" y="11999"/>
                      <a:pt x="270221" y="12138"/>
                      <a:pt x="271617" y="12291"/>
                    </a:cubicBezTo>
                    <a:cubicBezTo>
                      <a:pt x="272109" y="12346"/>
                      <a:pt x="272582" y="12372"/>
                      <a:pt x="273037" y="12372"/>
                    </a:cubicBezTo>
                    <a:cubicBezTo>
                      <a:pt x="279929" y="12372"/>
                      <a:pt x="282696" y="6392"/>
                      <a:pt x="282696" y="6392"/>
                    </a:cubicBezTo>
                    <a:lnTo>
                      <a:pt x="282696" y="6392"/>
                    </a:lnTo>
                    <a:cubicBezTo>
                      <a:pt x="273867" y="6995"/>
                      <a:pt x="248693" y="7975"/>
                      <a:pt x="237177" y="7975"/>
                    </a:cubicBezTo>
                    <a:cubicBezTo>
                      <a:pt x="236117" y="7975"/>
                      <a:pt x="235172" y="7967"/>
                      <a:pt x="234367" y="7949"/>
                    </a:cubicBezTo>
                    <a:cubicBezTo>
                      <a:pt x="221765" y="7640"/>
                      <a:pt x="205953" y="6253"/>
                      <a:pt x="194601" y="6253"/>
                    </a:cubicBezTo>
                    <a:cubicBezTo>
                      <a:pt x="193842" y="6253"/>
                      <a:pt x="193103" y="6259"/>
                      <a:pt x="192386" y="6272"/>
                    </a:cubicBezTo>
                    <a:cubicBezTo>
                      <a:pt x="182184" y="6459"/>
                      <a:pt x="175014" y="7806"/>
                      <a:pt x="166029" y="7806"/>
                    </a:cubicBezTo>
                    <a:cubicBezTo>
                      <a:pt x="164915" y="7806"/>
                      <a:pt x="163772" y="7786"/>
                      <a:pt x="162593" y="7739"/>
                    </a:cubicBezTo>
                    <a:cubicBezTo>
                      <a:pt x="162118" y="7719"/>
                      <a:pt x="161608" y="7710"/>
                      <a:pt x="161064" y="7710"/>
                    </a:cubicBezTo>
                    <a:cubicBezTo>
                      <a:pt x="150848" y="7710"/>
                      <a:pt x="128912" y="11039"/>
                      <a:pt x="114975" y="11039"/>
                    </a:cubicBezTo>
                    <a:cubicBezTo>
                      <a:pt x="112890" y="11039"/>
                      <a:pt x="110984" y="10965"/>
                      <a:pt x="109323" y="10793"/>
                    </a:cubicBezTo>
                    <a:cubicBezTo>
                      <a:pt x="95969" y="9416"/>
                      <a:pt x="81506" y="1661"/>
                      <a:pt x="72942" y="1661"/>
                    </a:cubicBezTo>
                    <a:cubicBezTo>
                      <a:pt x="71577" y="1661"/>
                      <a:pt x="69882" y="1664"/>
                      <a:pt x="67964" y="1664"/>
                    </a:cubicBezTo>
                    <a:cubicBezTo>
                      <a:pt x="57893" y="1664"/>
                      <a:pt x="41649" y="1580"/>
                      <a:pt x="34405" y="523"/>
                    </a:cubicBezTo>
                    <a:cubicBezTo>
                      <a:pt x="32045" y="188"/>
                      <a:pt x="28081" y="1"/>
                      <a:pt x="23368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4915275" y="4336175"/>
                <a:ext cx="1128900" cy="413225"/>
              </a:xfrm>
              <a:custGeom>
                <a:rect b="b" l="l" r="r" t="t"/>
                <a:pathLst>
                  <a:path extrusionOk="0" h="16529" w="45156">
                    <a:moveTo>
                      <a:pt x="330" y="1"/>
                    </a:moveTo>
                    <a:lnTo>
                      <a:pt x="0" y="60"/>
                    </a:lnTo>
                    <a:cubicBezTo>
                      <a:pt x="1498" y="929"/>
                      <a:pt x="3025" y="1677"/>
                      <a:pt x="4642" y="2336"/>
                    </a:cubicBezTo>
                    <a:cubicBezTo>
                      <a:pt x="9762" y="4432"/>
                      <a:pt x="16110" y="5720"/>
                      <a:pt x="22458" y="5959"/>
                    </a:cubicBezTo>
                    <a:cubicBezTo>
                      <a:pt x="24045" y="6049"/>
                      <a:pt x="25692" y="6049"/>
                      <a:pt x="27279" y="6079"/>
                    </a:cubicBezTo>
                    <a:cubicBezTo>
                      <a:pt x="32339" y="6109"/>
                      <a:pt x="37579" y="6199"/>
                      <a:pt x="42311" y="7606"/>
                    </a:cubicBezTo>
                    <a:cubicBezTo>
                      <a:pt x="44017" y="8115"/>
                      <a:pt x="44886" y="8893"/>
                      <a:pt x="44886" y="9912"/>
                    </a:cubicBezTo>
                    <a:cubicBezTo>
                      <a:pt x="44916" y="12067"/>
                      <a:pt x="41143" y="14942"/>
                      <a:pt x="38687" y="15720"/>
                    </a:cubicBezTo>
                    <a:cubicBezTo>
                      <a:pt x="37969" y="15990"/>
                      <a:pt x="37190" y="16229"/>
                      <a:pt x="36382" y="16469"/>
                    </a:cubicBezTo>
                    <a:lnTo>
                      <a:pt x="37011" y="16529"/>
                    </a:lnTo>
                    <a:cubicBezTo>
                      <a:pt x="37639" y="16349"/>
                      <a:pt x="38208" y="16170"/>
                      <a:pt x="38777" y="15990"/>
                    </a:cubicBezTo>
                    <a:cubicBezTo>
                      <a:pt x="41023" y="15241"/>
                      <a:pt x="45155" y="12367"/>
                      <a:pt x="45125" y="9912"/>
                    </a:cubicBezTo>
                    <a:cubicBezTo>
                      <a:pt x="45125" y="8774"/>
                      <a:pt x="44197" y="7905"/>
                      <a:pt x="42400" y="7366"/>
                    </a:cubicBezTo>
                    <a:cubicBezTo>
                      <a:pt x="37609" y="5959"/>
                      <a:pt x="32369" y="5899"/>
                      <a:pt x="27279" y="5839"/>
                    </a:cubicBezTo>
                    <a:cubicBezTo>
                      <a:pt x="25692" y="5809"/>
                      <a:pt x="24045" y="5779"/>
                      <a:pt x="22488" y="5720"/>
                    </a:cubicBezTo>
                    <a:cubicBezTo>
                      <a:pt x="18595" y="5570"/>
                      <a:pt x="8474" y="4702"/>
                      <a:pt x="33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4776775" y="4357875"/>
                <a:ext cx="990425" cy="385550"/>
              </a:xfrm>
              <a:custGeom>
                <a:rect b="b" l="l" r="r" t="t"/>
                <a:pathLst>
                  <a:path extrusionOk="0" h="15422" w="39617">
                    <a:moveTo>
                      <a:pt x="360" y="1"/>
                    </a:moveTo>
                    <a:lnTo>
                      <a:pt x="1" y="61"/>
                    </a:lnTo>
                    <a:cubicBezTo>
                      <a:pt x="2666" y="1678"/>
                      <a:pt x="5540" y="2935"/>
                      <a:pt x="8535" y="3804"/>
                    </a:cubicBezTo>
                    <a:cubicBezTo>
                      <a:pt x="12727" y="5121"/>
                      <a:pt x="16979" y="6139"/>
                      <a:pt x="21261" y="6888"/>
                    </a:cubicBezTo>
                    <a:cubicBezTo>
                      <a:pt x="23566" y="7247"/>
                      <a:pt x="25872" y="7487"/>
                      <a:pt x="28178" y="7576"/>
                    </a:cubicBezTo>
                    <a:cubicBezTo>
                      <a:pt x="30214" y="7696"/>
                      <a:pt x="32310" y="7846"/>
                      <a:pt x="34346" y="8175"/>
                    </a:cubicBezTo>
                    <a:lnTo>
                      <a:pt x="34765" y="8205"/>
                    </a:lnTo>
                    <a:cubicBezTo>
                      <a:pt x="36262" y="8415"/>
                      <a:pt x="39377" y="8864"/>
                      <a:pt x="39377" y="10630"/>
                    </a:cubicBezTo>
                    <a:cubicBezTo>
                      <a:pt x="39377" y="11858"/>
                      <a:pt x="36891" y="12367"/>
                      <a:pt x="35244" y="12726"/>
                    </a:cubicBezTo>
                    <a:cubicBezTo>
                      <a:pt x="34765" y="12816"/>
                      <a:pt x="34316" y="12936"/>
                      <a:pt x="33837" y="13086"/>
                    </a:cubicBezTo>
                    <a:cubicBezTo>
                      <a:pt x="32340" y="13565"/>
                      <a:pt x="30783" y="13954"/>
                      <a:pt x="29226" y="14254"/>
                    </a:cubicBezTo>
                    <a:cubicBezTo>
                      <a:pt x="27699" y="14553"/>
                      <a:pt x="26171" y="14942"/>
                      <a:pt x="24704" y="15421"/>
                    </a:cubicBezTo>
                    <a:lnTo>
                      <a:pt x="25872" y="15302"/>
                    </a:lnTo>
                    <a:cubicBezTo>
                      <a:pt x="27010" y="14972"/>
                      <a:pt x="28178" y="14733"/>
                      <a:pt x="29286" y="14493"/>
                    </a:cubicBezTo>
                    <a:cubicBezTo>
                      <a:pt x="30873" y="14194"/>
                      <a:pt x="32400" y="13804"/>
                      <a:pt x="33927" y="13295"/>
                    </a:cubicBezTo>
                    <a:cubicBezTo>
                      <a:pt x="34376" y="13146"/>
                      <a:pt x="34855" y="13056"/>
                      <a:pt x="35304" y="12966"/>
                    </a:cubicBezTo>
                    <a:cubicBezTo>
                      <a:pt x="37131" y="12577"/>
                      <a:pt x="39616" y="12038"/>
                      <a:pt x="39616" y="10601"/>
                    </a:cubicBezTo>
                    <a:cubicBezTo>
                      <a:pt x="39586" y="8624"/>
                      <a:pt x="36472" y="8205"/>
                      <a:pt x="34795" y="7966"/>
                    </a:cubicBezTo>
                    <a:cubicBezTo>
                      <a:pt x="34645" y="7966"/>
                      <a:pt x="34526" y="7936"/>
                      <a:pt x="34406" y="7906"/>
                    </a:cubicBezTo>
                    <a:cubicBezTo>
                      <a:pt x="32340" y="7606"/>
                      <a:pt x="30244" y="7457"/>
                      <a:pt x="28208" y="7337"/>
                    </a:cubicBezTo>
                    <a:cubicBezTo>
                      <a:pt x="25902" y="7217"/>
                      <a:pt x="23596" y="7007"/>
                      <a:pt x="21321" y="6648"/>
                    </a:cubicBezTo>
                    <a:cubicBezTo>
                      <a:pt x="17039" y="5900"/>
                      <a:pt x="12787" y="4881"/>
                      <a:pt x="8625" y="3594"/>
                    </a:cubicBezTo>
                    <a:cubicBezTo>
                      <a:pt x="5750" y="2726"/>
                      <a:pt x="2965" y="1528"/>
                      <a:pt x="36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5804600" y="4370600"/>
                <a:ext cx="1473975" cy="268775"/>
              </a:xfrm>
              <a:custGeom>
                <a:rect b="b" l="l" r="r" t="t"/>
                <a:pathLst>
                  <a:path extrusionOk="0" h="10751" w="58959">
                    <a:moveTo>
                      <a:pt x="0" y="1"/>
                    </a:moveTo>
                    <a:lnTo>
                      <a:pt x="0" y="1"/>
                    </a:lnTo>
                    <a:cubicBezTo>
                      <a:pt x="659" y="240"/>
                      <a:pt x="1378" y="480"/>
                      <a:pt x="2006" y="690"/>
                    </a:cubicBezTo>
                    <a:cubicBezTo>
                      <a:pt x="2725" y="929"/>
                      <a:pt x="3414" y="1139"/>
                      <a:pt x="3983" y="1378"/>
                    </a:cubicBezTo>
                    <a:cubicBezTo>
                      <a:pt x="7935" y="3025"/>
                      <a:pt x="12427" y="4672"/>
                      <a:pt x="16978" y="6109"/>
                    </a:cubicBezTo>
                    <a:cubicBezTo>
                      <a:pt x="22428" y="7906"/>
                      <a:pt x="28057" y="9163"/>
                      <a:pt x="33746" y="9912"/>
                    </a:cubicBezTo>
                    <a:cubicBezTo>
                      <a:pt x="37939" y="10391"/>
                      <a:pt x="42131" y="10660"/>
                      <a:pt x="46353" y="10720"/>
                    </a:cubicBezTo>
                    <a:lnTo>
                      <a:pt x="47191" y="10720"/>
                    </a:lnTo>
                    <a:cubicBezTo>
                      <a:pt x="47700" y="10720"/>
                      <a:pt x="58150" y="10750"/>
                      <a:pt x="58779" y="10750"/>
                    </a:cubicBezTo>
                    <a:lnTo>
                      <a:pt x="58959" y="10511"/>
                    </a:lnTo>
                    <a:cubicBezTo>
                      <a:pt x="58330" y="10511"/>
                      <a:pt x="47700" y="10481"/>
                      <a:pt x="47221" y="10481"/>
                    </a:cubicBezTo>
                    <a:lnTo>
                      <a:pt x="46383" y="10481"/>
                    </a:lnTo>
                    <a:cubicBezTo>
                      <a:pt x="42161" y="10421"/>
                      <a:pt x="37939" y="10151"/>
                      <a:pt x="33776" y="9672"/>
                    </a:cubicBezTo>
                    <a:cubicBezTo>
                      <a:pt x="28087" y="8924"/>
                      <a:pt x="22488" y="7666"/>
                      <a:pt x="17068" y="5870"/>
                    </a:cubicBezTo>
                    <a:cubicBezTo>
                      <a:pt x="12517" y="4432"/>
                      <a:pt x="8025" y="2815"/>
                      <a:pt x="4073" y="1139"/>
                    </a:cubicBezTo>
                    <a:cubicBezTo>
                      <a:pt x="3504" y="899"/>
                      <a:pt x="2815" y="690"/>
                      <a:pt x="2096" y="450"/>
                    </a:cubicBezTo>
                    <a:cubicBezTo>
                      <a:pt x="1707" y="330"/>
                      <a:pt x="1288" y="210"/>
                      <a:pt x="899" y="6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2" name="Google Shape;202;p5"/>
              <p:cNvSpPr/>
              <p:nvPr/>
            </p:nvSpPr>
            <p:spPr>
              <a:xfrm>
                <a:off x="5995475" y="4381850"/>
                <a:ext cx="1322025" cy="184200"/>
              </a:xfrm>
              <a:custGeom>
                <a:rect b="b" l="l" r="r" t="t"/>
                <a:pathLst>
                  <a:path extrusionOk="0" h="7368" w="52881">
                    <a:moveTo>
                      <a:pt x="1" y="0"/>
                    </a:moveTo>
                    <a:cubicBezTo>
                      <a:pt x="719" y="269"/>
                      <a:pt x="1408" y="539"/>
                      <a:pt x="2097" y="749"/>
                    </a:cubicBezTo>
                    <a:cubicBezTo>
                      <a:pt x="9493" y="3144"/>
                      <a:pt x="17039" y="4970"/>
                      <a:pt x="24704" y="6228"/>
                    </a:cubicBezTo>
                    <a:cubicBezTo>
                      <a:pt x="29526" y="6979"/>
                      <a:pt x="34403" y="7368"/>
                      <a:pt x="39283" y="7368"/>
                    </a:cubicBezTo>
                    <a:cubicBezTo>
                      <a:pt x="39464" y="7368"/>
                      <a:pt x="39645" y="7367"/>
                      <a:pt x="39826" y="7366"/>
                    </a:cubicBezTo>
                    <a:cubicBezTo>
                      <a:pt x="40305" y="7366"/>
                      <a:pt x="52372" y="7336"/>
                      <a:pt x="52881" y="7306"/>
                    </a:cubicBezTo>
                    <a:lnTo>
                      <a:pt x="52881" y="7096"/>
                    </a:lnTo>
                    <a:cubicBezTo>
                      <a:pt x="52372" y="7126"/>
                      <a:pt x="40305" y="7126"/>
                      <a:pt x="39826" y="7126"/>
                    </a:cubicBezTo>
                    <a:cubicBezTo>
                      <a:pt x="39631" y="7128"/>
                      <a:pt x="39437" y="7128"/>
                      <a:pt x="39243" y="7128"/>
                    </a:cubicBezTo>
                    <a:cubicBezTo>
                      <a:pt x="34379" y="7128"/>
                      <a:pt x="29543" y="6767"/>
                      <a:pt x="24734" y="6018"/>
                    </a:cubicBezTo>
                    <a:cubicBezTo>
                      <a:pt x="17098" y="4761"/>
                      <a:pt x="9553" y="2934"/>
                      <a:pt x="2187" y="539"/>
                    </a:cubicBezTo>
                    <a:cubicBezTo>
                      <a:pt x="1708" y="389"/>
                      <a:pt x="1258" y="210"/>
                      <a:pt x="809" y="30"/>
                    </a:cubicBezTo>
                    <a:cubicBezTo>
                      <a:pt x="540" y="30"/>
                      <a:pt x="300" y="0"/>
                      <a:pt x="1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3" name="Google Shape;203;p5"/>
              <p:cNvSpPr/>
              <p:nvPr/>
            </p:nvSpPr>
            <p:spPr>
              <a:xfrm>
                <a:off x="6437150" y="4388575"/>
                <a:ext cx="897575" cy="39700"/>
              </a:xfrm>
              <a:custGeom>
                <a:rect b="b" l="l" r="r" t="t"/>
                <a:pathLst>
                  <a:path extrusionOk="0" h="1588" w="35903">
                    <a:moveTo>
                      <a:pt x="629" y="0"/>
                    </a:moveTo>
                    <a:lnTo>
                      <a:pt x="0" y="90"/>
                    </a:lnTo>
                    <a:cubicBezTo>
                      <a:pt x="4881" y="1348"/>
                      <a:pt x="10301" y="1587"/>
                      <a:pt x="15511" y="1587"/>
                    </a:cubicBezTo>
                    <a:cubicBezTo>
                      <a:pt x="17128" y="1587"/>
                      <a:pt x="18715" y="1558"/>
                      <a:pt x="20272" y="1528"/>
                    </a:cubicBezTo>
                    <a:lnTo>
                      <a:pt x="21889" y="1498"/>
                    </a:lnTo>
                    <a:cubicBezTo>
                      <a:pt x="22488" y="1498"/>
                      <a:pt x="35334" y="1587"/>
                      <a:pt x="35903" y="1587"/>
                    </a:cubicBezTo>
                    <a:lnTo>
                      <a:pt x="35214" y="1348"/>
                    </a:lnTo>
                    <a:cubicBezTo>
                      <a:pt x="34615" y="1348"/>
                      <a:pt x="22488" y="1258"/>
                      <a:pt x="21889" y="1258"/>
                    </a:cubicBezTo>
                    <a:lnTo>
                      <a:pt x="20272" y="1288"/>
                    </a:lnTo>
                    <a:cubicBezTo>
                      <a:pt x="18747" y="1310"/>
                      <a:pt x="17179" y="1331"/>
                      <a:pt x="15591" y="1331"/>
                    </a:cubicBezTo>
                    <a:cubicBezTo>
                      <a:pt x="10567" y="1331"/>
                      <a:pt x="5339" y="1115"/>
                      <a:pt x="629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4" name="Google Shape;204;p5"/>
              <p:cNvSpPr/>
              <p:nvPr/>
            </p:nvSpPr>
            <p:spPr>
              <a:xfrm>
                <a:off x="5123375" y="4244100"/>
                <a:ext cx="315175" cy="136275"/>
              </a:xfrm>
              <a:custGeom>
                <a:rect b="b" l="l" r="r" t="t"/>
                <a:pathLst>
                  <a:path extrusionOk="0" h="5451" w="12607">
                    <a:moveTo>
                      <a:pt x="12607" y="1"/>
                    </a:moveTo>
                    <a:lnTo>
                      <a:pt x="12367" y="60"/>
                    </a:lnTo>
                    <a:cubicBezTo>
                      <a:pt x="11948" y="2216"/>
                      <a:pt x="11080" y="4073"/>
                      <a:pt x="9732" y="4791"/>
                    </a:cubicBezTo>
                    <a:cubicBezTo>
                      <a:pt x="9175" y="5087"/>
                      <a:pt x="8524" y="5235"/>
                      <a:pt x="7782" y="5235"/>
                    </a:cubicBezTo>
                    <a:cubicBezTo>
                      <a:pt x="5895" y="5235"/>
                      <a:pt x="3420" y="4279"/>
                      <a:pt x="390" y="2366"/>
                    </a:cubicBezTo>
                    <a:lnTo>
                      <a:pt x="360" y="2336"/>
                    </a:lnTo>
                    <a:lnTo>
                      <a:pt x="1" y="2366"/>
                    </a:lnTo>
                    <a:cubicBezTo>
                      <a:pt x="91" y="2426"/>
                      <a:pt x="180" y="2486"/>
                      <a:pt x="270" y="2546"/>
                    </a:cubicBezTo>
                    <a:cubicBezTo>
                      <a:pt x="3324" y="4492"/>
                      <a:pt x="5870" y="5450"/>
                      <a:pt x="7816" y="5450"/>
                    </a:cubicBezTo>
                    <a:cubicBezTo>
                      <a:pt x="8535" y="5450"/>
                      <a:pt x="9223" y="5300"/>
                      <a:pt x="9852" y="4971"/>
                    </a:cubicBezTo>
                    <a:cubicBezTo>
                      <a:pt x="11259" y="4252"/>
                      <a:pt x="12188" y="2246"/>
                      <a:pt x="12607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4396500" y="4612675"/>
                <a:ext cx="831700" cy="236300"/>
              </a:xfrm>
              <a:custGeom>
                <a:rect b="b" l="l" r="r" t="t"/>
                <a:pathLst>
                  <a:path extrusionOk="0" h="9452" w="33268">
                    <a:moveTo>
                      <a:pt x="26347" y="1"/>
                    </a:moveTo>
                    <a:cubicBezTo>
                      <a:pt x="25830" y="1"/>
                      <a:pt x="25343" y="37"/>
                      <a:pt x="24914" y="109"/>
                    </a:cubicBezTo>
                    <a:cubicBezTo>
                      <a:pt x="23836" y="259"/>
                      <a:pt x="22728" y="409"/>
                      <a:pt x="21650" y="528"/>
                    </a:cubicBezTo>
                    <a:cubicBezTo>
                      <a:pt x="20063" y="708"/>
                      <a:pt x="18416" y="888"/>
                      <a:pt x="16829" y="1247"/>
                    </a:cubicBezTo>
                    <a:cubicBezTo>
                      <a:pt x="14164" y="1816"/>
                      <a:pt x="12457" y="2954"/>
                      <a:pt x="10301" y="4421"/>
                    </a:cubicBezTo>
                    <a:lnTo>
                      <a:pt x="9702" y="4810"/>
                    </a:lnTo>
                    <a:cubicBezTo>
                      <a:pt x="6977" y="6547"/>
                      <a:pt x="4073" y="7984"/>
                      <a:pt x="1049" y="9032"/>
                    </a:cubicBezTo>
                    <a:lnTo>
                      <a:pt x="1" y="9451"/>
                    </a:lnTo>
                    <a:lnTo>
                      <a:pt x="659" y="9451"/>
                    </a:lnTo>
                    <a:lnTo>
                      <a:pt x="1109" y="9272"/>
                    </a:lnTo>
                    <a:cubicBezTo>
                      <a:pt x="4163" y="8194"/>
                      <a:pt x="7097" y="6756"/>
                      <a:pt x="9822" y="5020"/>
                    </a:cubicBezTo>
                    <a:lnTo>
                      <a:pt x="10421" y="4601"/>
                    </a:lnTo>
                    <a:cubicBezTo>
                      <a:pt x="12547" y="3163"/>
                      <a:pt x="14254" y="2025"/>
                      <a:pt x="16859" y="1486"/>
                    </a:cubicBezTo>
                    <a:cubicBezTo>
                      <a:pt x="18446" y="1157"/>
                      <a:pt x="20093" y="948"/>
                      <a:pt x="21650" y="768"/>
                    </a:cubicBezTo>
                    <a:cubicBezTo>
                      <a:pt x="22758" y="648"/>
                      <a:pt x="23866" y="528"/>
                      <a:pt x="24944" y="349"/>
                    </a:cubicBezTo>
                    <a:cubicBezTo>
                      <a:pt x="25358" y="283"/>
                      <a:pt x="25824" y="251"/>
                      <a:pt x="26318" y="251"/>
                    </a:cubicBezTo>
                    <a:cubicBezTo>
                      <a:pt x="28319" y="251"/>
                      <a:pt x="30767" y="783"/>
                      <a:pt x="32040" y="1816"/>
                    </a:cubicBezTo>
                    <a:cubicBezTo>
                      <a:pt x="32729" y="2325"/>
                      <a:pt x="32998" y="3223"/>
                      <a:pt x="32759" y="4032"/>
                    </a:cubicBezTo>
                    <a:cubicBezTo>
                      <a:pt x="32489" y="4780"/>
                      <a:pt x="32070" y="5499"/>
                      <a:pt x="31501" y="6068"/>
                    </a:cubicBezTo>
                    <a:lnTo>
                      <a:pt x="31860" y="6038"/>
                    </a:lnTo>
                    <a:cubicBezTo>
                      <a:pt x="32370" y="5469"/>
                      <a:pt x="32759" y="4810"/>
                      <a:pt x="32968" y="4091"/>
                    </a:cubicBezTo>
                    <a:cubicBezTo>
                      <a:pt x="33268" y="3193"/>
                      <a:pt x="32968" y="2205"/>
                      <a:pt x="32190" y="1636"/>
                    </a:cubicBezTo>
                    <a:cubicBezTo>
                      <a:pt x="30900" y="561"/>
                      <a:pt x="28389" y="1"/>
                      <a:pt x="26347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6353300" y="4766975"/>
                <a:ext cx="297225" cy="25100"/>
              </a:xfrm>
              <a:custGeom>
                <a:rect b="b" l="l" r="r" t="t"/>
                <a:pathLst>
                  <a:path extrusionOk="0" h="1004" w="11889">
                    <a:moveTo>
                      <a:pt x="10646" y="0"/>
                    </a:moveTo>
                    <a:cubicBezTo>
                      <a:pt x="8575" y="0"/>
                      <a:pt x="6508" y="125"/>
                      <a:pt x="4462" y="375"/>
                    </a:cubicBezTo>
                    <a:cubicBezTo>
                      <a:pt x="3893" y="435"/>
                      <a:pt x="3354" y="495"/>
                      <a:pt x="2815" y="524"/>
                    </a:cubicBezTo>
                    <a:cubicBezTo>
                      <a:pt x="2785" y="524"/>
                      <a:pt x="1618" y="644"/>
                      <a:pt x="1" y="944"/>
                    </a:cubicBezTo>
                    <a:lnTo>
                      <a:pt x="1079" y="1004"/>
                    </a:lnTo>
                    <a:cubicBezTo>
                      <a:pt x="1737" y="884"/>
                      <a:pt x="2366" y="824"/>
                      <a:pt x="2815" y="764"/>
                    </a:cubicBezTo>
                    <a:cubicBezTo>
                      <a:pt x="3384" y="734"/>
                      <a:pt x="3923" y="674"/>
                      <a:pt x="4462" y="614"/>
                    </a:cubicBezTo>
                    <a:cubicBezTo>
                      <a:pt x="6510" y="372"/>
                      <a:pt x="8583" y="251"/>
                      <a:pt x="10636" y="251"/>
                    </a:cubicBezTo>
                    <a:cubicBezTo>
                      <a:pt x="10864" y="251"/>
                      <a:pt x="11092" y="252"/>
                      <a:pt x="11319" y="255"/>
                    </a:cubicBezTo>
                    <a:cubicBezTo>
                      <a:pt x="11499" y="165"/>
                      <a:pt x="11679" y="105"/>
                      <a:pt x="11888" y="15"/>
                    </a:cubicBezTo>
                    <a:cubicBezTo>
                      <a:pt x="11474" y="5"/>
                      <a:pt x="11060" y="0"/>
                      <a:pt x="10646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238125" y="4749375"/>
                <a:ext cx="432700" cy="58425"/>
              </a:xfrm>
              <a:custGeom>
                <a:rect b="b" l="l" r="r" t="t"/>
                <a:pathLst>
                  <a:path extrusionOk="0" h="2337" w="17308">
                    <a:moveTo>
                      <a:pt x="0" y="1"/>
                    </a:moveTo>
                    <a:lnTo>
                      <a:pt x="0" y="270"/>
                    </a:lnTo>
                    <a:cubicBezTo>
                      <a:pt x="2515" y="390"/>
                      <a:pt x="5060" y="630"/>
                      <a:pt x="7636" y="1019"/>
                    </a:cubicBezTo>
                    <a:cubicBezTo>
                      <a:pt x="7875" y="1079"/>
                      <a:pt x="8354" y="1139"/>
                      <a:pt x="8953" y="1228"/>
                    </a:cubicBezTo>
                    <a:cubicBezTo>
                      <a:pt x="10570" y="1408"/>
                      <a:pt x="13504" y="1797"/>
                      <a:pt x="16439" y="2336"/>
                    </a:cubicBezTo>
                    <a:lnTo>
                      <a:pt x="17307" y="2247"/>
                    </a:lnTo>
                    <a:cubicBezTo>
                      <a:pt x="14702" y="1767"/>
                      <a:pt x="11768" y="1348"/>
                      <a:pt x="8983" y="959"/>
                    </a:cubicBezTo>
                    <a:lnTo>
                      <a:pt x="7666" y="779"/>
                    </a:lnTo>
                    <a:cubicBezTo>
                      <a:pt x="5090" y="390"/>
                      <a:pt x="2545" y="151"/>
                      <a:pt x="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4573175" y="4719025"/>
                <a:ext cx="476125" cy="153150"/>
              </a:xfrm>
              <a:custGeom>
                <a:rect b="b" l="l" r="r" t="t"/>
                <a:pathLst>
                  <a:path extrusionOk="0" h="6126" w="19045">
                    <a:moveTo>
                      <a:pt x="11718" y="1"/>
                    </a:moveTo>
                    <a:cubicBezTo>
                      <a:pt x="9868" y="1"/>
                      <a:pt x="7963" y="320"/>
                      <a:pt x="6169" y="885"/>
                    </a:cubicBezTo>
                    <a:cubicBezTo>
                      <a:pt x="4402" y="1454"/>
                      <a:pt x="1497" y="3760"/>
                      <a:pt x="0" y="6066"/>
                    </a:cubicBezTo>
                    <a:lnTo>
                      <a:pt x="240" y="6125"/>
                    </a:lnTo>
                    <a:cubicBezTo>
                      <a:pt x="1737" y="3910"/>
                      <a:pt x="4552" y="1634"/>
                      <a:pt x="6229" y="1095"/>
                    </a:cubicBezTo>
                    <a:cubicBezTo>
                      <a:pt x="7994" y="543"/>
                      <a:pt x="9869" y="233"/>
                      <a:pt x="11689" y="233"/>
                    </a:cubicBezTo>
                    <a:cubicBezTo>
                      <a:pt x="14314" y="233"/>
                      <a:pt x="16823" y="879"/>
                      <a:pt x="18715" y="2383"/>
                    </a:cubicBezTo>
                    <a:lnTo>
                      <a:pt x="19044" y="2353"/>
                    </a:lnTo>
                    <a:cubicBezTo>
                      <a:pt x="17093" y="706"/>
                      <a:pt x="14467" y="1"/>
                      <a:pt x="11718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4677225" y="4876225"/>
                <a:ext cx="237325" cy="60325"/>
              </a:xfrm>
              <a:custGeom>
                <a:rect b="b" l="l" r="r" t="t"/>
                <a:pathLst>
                  <a:path extrusionOk="0" h="2413" w="9493">
                    <a:moveTo>
                      <a:pt x="3062" y="1"/>
                    </a:moveTo>
                    <a:cubicBezTo>
                      <a:pt x="1821" y="1"/>
                      <a:pt x="862" y="302"/>
                      <a:pt x="0" y="855"/>
                    </a:cubicBezTo>
                    <a:lnTo>
                      <a:pt x="330" y="945"/>
                    </a:lnTo>
                    <a:cubicBezTo>
                      <a:pt x="1105" y="488"/>
                      <a:pt x="1985" y="242"/>
                      <a:pt x="3077" y="242"/>
                    </a:cubicBezTo>
                    <a:cubicBezTo>
                      <a:pt x="3629" y="242"/>
                      <a:pt x="4236" y="305"/>
                      <a:pt x="4911" y="436"/>
                    </a:cubicBezTo>
                    <a:cubicBezTo>
                      <a:pt x="6498" y="796"/>
                      <a:pt x="8025" y="1484"/>
                      <a:pt x="9343" y="2413"/>
                    </a:cubicBezTo>
                    <a:lnTo>
                      <a:pt x="9493" y="2203"/>
                    </a:lnTo>
                    <a:cubicBezTo>
                      <a:pt x="8115" y="1245"/>
                      <a:pt x="6588" y="556"/>
                      <a:pt x="4971" y="197"/>
                    </a:cubicBezTo>
                    <a:cubicBezTo>
                      <a:pt x="4263" y="65"/>
                      <a:pt x="3633" y="1"/>
                      <a:pt x="3062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0" name="Google Shape;210;p5"/>
              <p:cNvSpPr/>
              <p:nvPr/>
            </p:nvSpPr>
            <p:spPr>
              <a:xfrm>
                <a:off x="6026175" y="4659450"/>
                <a:ext cx="1185025" cy="108675"/>
              </a:xfrm>
              <a:custGeom>
                <a:rect b="b" l="l" r="r" t="t"/>
                <a:pathLst>
                  <a:path extrusionOk="0" h="4347" w="47401">
                    <a:moveTo>
                      <a:pt x="27732" y="1"/>
                    </a:moveTo>
                    <a:cubicBezTo>
                      <a:pt x="26681" y="1"/>
                      <a:pt x="25652" y="15"/>
                      <a:pt x="24644" y="35"/>
                    </a:cubicBezTo>
                    <a:cubicBezTo>
                      <a:pt x="16290" y="214"/>
                      <a:pt x="8085" y="2011"/>
                      <a:pt x="0" y="4287"/>
                    </a:cubicBezTo>
                    <a:lnTo>
                      <a:pt x="659" y="4346"/>
                    </a:lnTo>
                    <a:cubicBezTo>
                      <a:pt x="8534" y="2161"/>
                      <a:pt x="16529" y="424"/>
                      <a:pt x="24614" y="274"/>
                    </a:cubicBezTo>
                    <a:cubicBezTo>
                      <a:pt x="25641" y="254"/>
                      <a:pt x="26686" y="240"/>
                      <a:pt x="27751" y="240"/>
                    </a:cubicBezTo>
                    <a:cubicBezTo>
                      <a:pt x="31436" y="240"/>
                      <a:pt x="35358" y="409"/>
                      <a:pt x="39586" y="1083"/>
                    </a:cubicBezTo>
                    <a:cubicBezTo>
                      <a:pt x="39735" y="1113"/>
                      <a:pt x="46862" y="1711"/>
                      <a:pt x="47012" y="1711"/>
                    </a:cubicBezTo>
                    <a:lnTo>
                      <a:pt x="47401" y="1472"/>
                    </a:lnTo>
                    <a:cubicBezTo>
                      <a:pt x="47251" y="1472"/>
                      <a:pt x="39765" y="873"/>
                      <a:pt x="39646" y="873"/>
                    </a:cubicBezTo>
                    <a:cubicBezTo>
                      <a:pt x="35380" y="174"/>
                      <a:pt x="31423" y="1"/>
                      <a:pt x="27732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1" name="Google Shape;211;p5"/>
              <p:cNvSpPr/>
              <p:nvPr/>
            </p:nvSpPr>
            <p:spPr>
              <a:xfrm>
                <a:off x="1161875" y="4301000"/>
                <a:ext cx="1007625" cy="476850"/>
              </a:xfrm>
              <a:custGeom>
                <a:rect b="b" l="l" r="r" t="t"/>
                <a:pathLst>
                  <a:path extrusionOk="0" h="19074" w="40305">
                    <a:moveTo>
                      <a:pt x="9253" y="0"/>
                    </a:moveTo>
                    <a:cubicBezTo>
                      <a:pt x="10570" y="509"/>
                      <a:pt x="11858" y="1018"/>
                      <a:pt x="13115" y="1557"/>
                    </a:cubicBezTo>
                    <a:cubicBezTo>
                      <a:pt x="15990" y="2815"/>
                      <a:pt x="18924" y="3923"/>
                      <a:pt x="21919" y="4791"/>
                    </a:cubicBezTo>
                    <a:cubicBezTo>
                      <a:pt x="26470" y="6049"/>
                      <a:pt x="30872" y="7336"/>
                      <a:pt x="34884" y="9462"/>
                    </a:cubicBezTo>
                    <a:cubicBezTo>
                      <a:pt x="36831" y="10450"/>
                      <a:pt x="40035" y="12157"/>
                      <a:pt x="39675" y="14762"/>
                    </a:cubicBezTo>
                    <a:cubicBezTo>
                      <a:pt x="39346" y="17277"/>
                      <a:pt x="36621" y="17696"/>
                      <a:pt x="34405" y="18026"/>
                    </a:cubicBezTo>
                    <a:cubicBezTo>
                      <a:pt x="34016" y="18086"/>
                      <a:pt x="33657" y="18145"/>
                      <a:pt x="33327" y="18205"/>
                    </a:cubicBezTo>
                    <a:cubicBezTo>
                      <a:pt x="31561" y="18505"/>
                      <a:pt x="29794" y="18714"/>
                      <a:pt x="28027" y="18834"/>
                    </a:cubicBezTo>
                    <a:lnTo>
                      <a:pt x="27668" y="18864"/>
                    </a:lnTo>
                    <a:cubicBezTo>
                      <a:pt x="27877" y="18205"/>
                      <a:pt x="27997" y="17517"/>
                      <a:pt x="28027" y="16828"/>
                    </a:cubicBezTo>
                    <a:cubicBezTo>
                      <a:pt x="28117" y="14702"/>
                      <a:pt x="27189" y="12696"/>
                      <a:pt x="25362" y="11019"/>
                    </a:cubicBezTo>
                    <a:cubicBezTo>
                      <a:pt x="22009" y="7995"/>
                      <a:pt x="18266" y="6468"/>
                      <a:pt x="14283" y="4881"/>
                    </a:cubicBezTo>
                    <a:lnTo>
                      <a:pt x="13205" y="4432"/>
                    </a:lnTo>
                    <a:cubicBezTo>
                      <a:pt x="9163" y="2785"/>
                      <a:pt x="5031" y="1378"/>
                      <a:pt x="839" y="180"/>
                    </a:cubicBezTo>
                    <a:lnTo>
                      <a:pt x="0" y="180"/>
                    </a:lnTo>
                    <a:cubicBezTo>
                      <a:pt x="4462" y="1408"/>
                      <a:pt x="8833" y="2905"/>
                      <a:pt x="13145" y="4671"/>
                    </a:cubicBezTo>
                    <a:lnTo>
                      <a:pt x="14223" y="5090"/>
                    </a:lnTo>
                    <a:cubicBezTo>
                      <a:pt x="18176" y="6707"/>
                      <a:pt x="21889" y="8204"/>
                      <a:pt x="25213" y="11199"/>
                    </a:cubicBezTo>
                    <a:cubicBezTo>
                      <a:pt x="27009" y="12816"/>
                      <a:pt x="27877" y="14762"/>
                      <a:pt x="27818" y="16828"/>
                    </a:cubicBezTo>
                    <a:cubicBezTo>
                      <a:pt x="27758" y="17517"/>
                      <a:pt x="27608" y="18205"/>
                      <a:pt x="27368" y="18894"/>
                    </a:cubicBezTo>
                    <a:cubicBezTo>
                      <a:pt x="26859" y="18924"/>
                      <a:pt x="26320" y="18954"/>
                      <a:pt x="25811" y="19014"/>
                    </a:cubicBezTo>
                    <a:lnTo>
                      <a:pt x="28057" y="19074"/>
                    </a:lnTo>
                    <a:cubicBezTo>
                      <a:pt x="29824" y="18954"/>
                      <a:pt x="31590" y="18744"/>
                      <a:pt x="33357" y="18445"/>
                    </a:cubicBezTo>
                    <a:cubicBezTo>
                      <a:pt x="33687" y="18385"/>
                      <a:pt x="34046" y="18325"/>
                      <a:pt x="34435" y="18265"/>
                    </a:cubicBezTo>
                    <a:cubicBezTo>
                      <a:pt x="36711" y="17906"/>
                      <a:pt x="39525" y="17457"/>
                      <a:pt x="39885" y="14792"/>
                    </a:cubicBezTo>
                    <a:cubicBezTo>
                      <a:pt x="40304" y="12007"/>
                      <a:pt x="37010" y="10300"/>
                      <a:pt x="35034" y="9252"/>
                    </a:cubicBezTo>
                    <a:cubicBezTo>
                      <a:pt x="30962" y="7127"/>
                      <a:pt x="26560" y="5809"/>
                      <a:pt x="21979" y="4581"/>
                    </a:cubicBezTo>
                    <a:cubicBezTo>
                      <a:pt x="18984" y="3683"/>
                      <a:pt x="16080" y="2605"/>
                      <a:pt x="13205" y="1348"/>
                    </a:cubicBezTo>
                    <a:cubicBezTo>
                      <a:pt x="12157" y="898"/>
                      <a:pt x="11019" y="449"/>
                      <a:pt x="9911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2613375" y="4395300"/>
                <a:ext cx="1228450" cy="437950"/>
              </a:xfrm>
              <a:custGeom>
                <a:rect b="b" l="l" r="r" t="t"/>
                <a:pathLst>
                  <a:path extrusionOk="0" h="17518" w="49138">
                    <a:moveTo>
                      <a:pt x="30333" y="1"/>
                    </a:moveTo>
                    <a:lnTo>
                      <a:pt x="30333" y="1"/>
                    </a:lnTo>
                    <a:cubicBezTo>
                      <a:pt x="35064" y="779"/>
                      <a:pt x="39137" y="1648"/>
                      <a:pt x="42879" y="2636"/>
                    </a:cubicBezTo>
                    <a:cubicBezTo>
                      <a:pt x="44077" y="2935"/>
                      <a:pt x="47670" y="3894"/>
                      <a:pt x="48569" y="5750"/>
                    </a:cubicBezTo>
                    <a:cubicBezTo>
                      <a:pt x="48838" y="6289"/>
                      <a:pt x="48868" y="6918"/>
                      <a:pt x="48599" y="7487"/>
                    </a:cubicBezTo>
                    <a:cubicBezTo>
                      <a:pt x="47850" y="9313"/>
                      <a:pt x="44317" y="9583"/>
                      <a:pt x="41742" y="9762"/>
                    </a:cubicBezTo>
                    <a:cubicBezTo>
                      <a:pt x="41083" y="9792"/>
                      <a:pt x="40424" y="9882"/>
                      <a:pt x="39795" y="9972"/>
                    </a:cubicBezTo>
                    <a:cubicBezTo>
                      <a:pt x="37879" y="10331"/>
                      <a:pt x="35933" y="10571"/>
                      <a:pt x="34046" y="10780"/>
                    </a:cubicBezTo>
                    <a:cubicBezTo>
                      <a:pt x="31022" y="11140"/>
                      <a:pt x="27878" y="11529"/>
                      <a:pt x="24824" y="12427"/>
                    </a:cubicBezTo>
                    <a:cubicBezTo>
                      <a:pt x="18955" y="14194"/>
                      <a:pt x="12936" y="15571"/>
                      <a:pt x="6857" y="16559"/>
                    </a:cubicBezTo>
                    <a:cubicBezTo>
                      <a:pt x="4522" y="16949"/>
                      <a:pt x="2246" y="17248"/>
                      <a:pt x="0" y="17487"/>
                    </a:cubicBezTo>
                    <a:lnTo>
                      <a:pt x="1977" y="17517"/>
                    </a:lnTo>
                    <a:cubicBezTo>
                      <a:pt x="3594" y="17308"/>
                      <a:pt x="5241" y="17068"/>
                      <a:pt x="6917" y="16799"/>
                    </a:cubicBezTo>
                    <a:cubicBezTo>
                      <a:pt x="12996" y="15811"/>
                      <a:pt x="19015" y="14433"/>
                      <a:pt x="24913" y="12667"/>
                    </a:cubicBezTo>
                    <a:cubicBezTo>
                      <a:pt x="27938" y="11768"/>
                      <a:pt x="31052" y="11409"/>
                      <a:pt x="34076" y="11020"/>
                    </a:cubicBezTo>
                    <a:cubicBezTo>
                      <a:pt x="35963" y="10810"/>
                      <a:pt x="37939" y="10571"/>
                      <a:pt x="39855" y="10211"/>
                    </a:cubicBezTo>
                    <a:cubicBezTo>
                      <a:pt x="40484" y="10092"/>
                      <a:pt x="41143" y="10032"/>
                      <a:pt x="41772" y="10002"/>
                    </a:cubicBezTo>
                    <a:cubicBezTo>
                      <a:pt x="44407" y="9822"/>
                      <a:pt x="48030" y="9553"/>
                      <a:pt x="48838" y="7576"/>
                    </a:cubicBezTo>
                    <a:cubicBezTo>
                      <a:pt x="49138" y="6948"/>
                      <a:pt x="49108" y="6229"/>
                      <a:pt x="48808" y="5630"/>
                    </a:cubicBezTo>
                    <a:cubicBezTo>
                      <a:pt x="47850" y="3684"/>
                      <a:pt x="44167" y="2726"/>
                      <a:pt x="42969" y="2396"/>
                    </a:cubicBezTo>
                    <a:cubicBezTo>
                      <a:pt x="39675" y="1528"/>
                      <a:pt x="36172" y="779"/>
                      <a:pt x="32160" y="61"/>
                    </a:cubicBezTo>
                    <a:lnTo>
                      <a:pt x="30333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238125" y="4220150"/>
                <a:ext cx="1413350" cy="554700"/>
              </a:xfrm>
              <a:custGeom>
                <a:rect b="b" l="l" r="r" t="t"/>
                <a:pathLst>
                  <a:path extrusionOk="0" h="22188" w="56534">
                    <a:moveTo>
                      <a:pt x="0" y="0"/>
                    </a:moveTo>
                    <a:lnTo>
                      <a:pt x="0" y="240"/>
                    </a:lnTo>
                    <a:cubicBezTo>
                      <a:pt x="1407" y="569"/>
                      <a:pt x="2815" y="839"/>
                      <a:pt x="4192" y="1108"/>
                    </a:cubicBezTo>
                    <a:cubicBezTo>
                      <a:pt x="5689" y="1378"/>
                      <a:pt x="7246" y="1677"/>
                      <a:pt x="8743" y="2066"/>
                    </a:cubicBezTo>
                    <a:cubicBezTo>
                      <a:pt x="15151" y="3683"/>
                      <a:pt x="21499" y="5779"/>
                      <a:pt x="27398" y="7845"/>
                    </a:cubicBezTo>
                    <a:cubicBezTo>
                      <a:pt x="31321" y="9223"/>
                      <a:pt x="35333" y="10450"/>
                      <a:pt x="39196" y="11588"/>
                    </a:cubicBezTo>
                    <a:cubicBezTo>
                      <a:pt x="42250" y="12516"/>
                      <a:pt x="45424" y="13445"/>
                      <a:pt x="48508" y="14463"/>
                    </a:cubicBezTo>
                    <a:cubicBezTo>
                      <a:pt x="48808" y="14582"/>
                      <a:pt x="49167" y="14672"/>
                      <a:pt x="49556" y="14792"/>
                    </a:cubicBezTo>
                    <a:cubicBezTo>
                      <a:pt x="51862" y="15481"/>
                      <a:pt x="55725" y="16649"/>
                      <a:pt x="56144" y="18445"/>
                    </a:cubicBezTo>
                    <a:cubicBezTo>
                      <a:pt x="56294" y="19104"/>
                      <a:pt x="55994" y="19792"/>
                      <a:pt x="55246" y="20511"/>
                    </a:cubicBezTo>
                    <a:cubicBezTo>
                      <a:pt x="54407" y="21260"/>
                      <a:pt x="53449" y="21829"/>
                      <a:pt x="52401" y="22188"/>
                    </a:cubicBezTo>
                    <a:lnTo>
                      <a:pt x="53030" y="22188"/>
                    </a:lnTo>
                    <a:cubicBezTo>
                      <a:pt x="53898" y="21859"/>
                      <a:pt x="54707" y="21350"/>
                      <a:pt x="55395" y="20691"/>
                    </a:cubicBezTo>
                    <a:cubicBezTo>
                      <a:pt x="56204" y="19912"/>
                      <a:pt x="56533" y="19164"/>
                      <a:pt x="56354" y="18415"/>
                    </a:cubicBezTo>
                    <a:cubicBezTo>
                      <a:pt x="55904" y="16439"/>
                      <a:pt x="51982" y="15271"/>
                      <a:pt x="49616" y="14582"/>
                    </a:cubicBezTo>
                    <a:cubicBezTo>
                      <a:pt x="49227" y="14463"/>
                      <a:pt x="48868" y="14343"/>
                      <a:pt x="48598" y="14253"/>
                    </a:cubicBezTo>
                    <a:cubicBezTo>
                      <a:pt x="45484" y="13235"/>
                      <a:pt x="42340" y="12277"/>
                      <a:pt x="39286" y="11379"/>
                    </a:cubicBezTo>
                    <a:cubicBezTo>
                      <a:pt x="35393" y="10211"/>
                      <a:pt x="31381" y="9013"/>
                      <a:pt x="27458" y="7636"/>
                    </a:cubicBezTo>
                    <a:cubicBezTo>
                      <a:pt x="21559" y="5570"/>
                      <a:pt x="15211" y="3414"/>
                      <a:pt x="8803" y="1827"/>
                    </a:cubicBezTo>
                    <a:cubicBezTo>
                      <a:pt x="7306" y="1438"/>
                      <a:pt x="5719" y="1168"/>
                      <a:pt x="4222" y="869"/>
                    </a:cubicBezTo>
                    <a:cubicBezTo>
                      <a:pt x="2845" y="599"/>
                      <a:pt x="1407" y="330"/>
                      <a:pt x="0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238125" y="4497875"/>
                <a:ext cx="1099675" cy="276975"/>
              </a:xfrm>
              <a:custGeom>
                <a:rect b="b" l="l" r="r" t="t"/>
                <a:pathLst>
                  <a:path extrusionOk="0" h="11079" w="43987">
                    <a:moveTo>
                      <a:pt x="0" y="0"/>
                    </a:moveTo>
                    <a:lnTo>
                      <a:pt x="0" y="240"/>
                    </a:lnTo>
                    <a:lnTo>
                      <a:pt x="3204" y="749"/>
                    </a:lnTo>
                    <a:cubicBezTo>
                      <a:pt x="5510" y="1168"/>
                      <a:pt x="7875" y="1527"/>
                      <a:pt x="10241" y="1916"/>
                    </a:cubicBezTo>
                    <a:cubicBezTo>
                      <a:pt x="12516" y="2246"/>
                      <a:pt x="14852" y="2545"/>
                      <a:pt x="17098" y="2845"/>
                    </a:cubicBezTo>
                    <a:cubicBezTo>
                      <a:pt x="21769" y="3503"/>
                      <a:pt x="26620" y="4132"/>
                      <a:pt x="31351" y="5090"/>
                    </a:cubicBezTo>
                    <a:lnTo>
                      <a:pt x="32638" y="5360"/>
                    </a:lnTo>
                    <a:cubicBezTo>
                      <a:pt x="36202" y="6049"/>
                      <a:pt x="40274" y="6827"/>
                      <a:pt x="42999" y="9252"/>
                    </a:cubicBezTo>
                    <a:cubicBezTo>
                      <a:pt x="43508" y="9702"/>
                      <a:pt x="43747" y="10121"/>
                      <a:pt x="43747" y="10540"/>
                    </a:cubicBezTo>
                    <a:cubicBezTo>
                      <a:pt x="43747" y="10720"/>
                      <a:pt x="43687" y="10899"/>
                      <a:pt x="43568" y="11079"/>
                    </a:cubicBezTo>
                    <a:lnTo>
                      <a:pt x="43867" y="11079"/>
                    </a:lnTo>
                    <a:cubicBezTo>
                      <a:pt x="43927" y="10899"/>
                      <a:pt x="43987" y="10720"/>
                      <a:pt x="43987" y="10510"/>
                    </a:cubicBezTo>
                    <a:cubicBezTo>
                      <a:pt x="43987" y="10031"/>
                      <a:pt x="43717" y="9582"/>
                      <a:pt x="43148" y="9073"/>
                    </a:cubicBezTo>
                    <a:cubicBezTo>
                      <a:pt x="40394" y="6617"/>
                      <a:pt x="36291" y="5809"/>
                      <a:pt x="32668" y="5120"/>
                    </a:cubicBezTo>
                    <a:lnTo>
                      <a:pt x="31381" y="4851"/>
                    </a:lnTo>
                    <a:cubicBezTo>
                      <a:pt x="26650" y="3893"/>
                      <a:pt x="21799" y="3234"/>
                      <a:pt x="17128" y="2605"/>
                    </a:cubicBezTo>
                    <a:cubicBezTo>
                      <a:pt x="14882" y="2306"/>
                      <a:pt x="12546" y="2006"/>
                      <a:pt x="10271" y="1647"/>
                    </a:cubicBezTo>
                    <a:cubicBezTo>
                      <a:pt x="7935" y="1318"/>
                      <a:pt x="5540" y="898"/>
                      <a:pt x="3234" y="53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5" name="Google Shape;215;p5"/>
              <p:cNvSpPr/>
              <p:nvPr/>
            </p:nvSpPr>
            <p:spPr>
              <a:xfrm>
                <a:off x="3239950" y="4410275"/>
                <a:ext cx="861625" cy="421475"/>
              </a:xfrm>
              <a:custGeom>
                <a:rect b="b" l="l" r="r" t="t"/>
                <a:pathLst>
                  <a:path extrusionOk="0" h="16859" w="34465">
                    <a:moveTo>
                      <a:pt x="23925" y="1"/>
                    </a:moveTo>
                    <a:lnTo>
                      <a:pt x="23925" y="1"/>
                    </a:lnTo>
                    <a:cubicBezTo>
                      <a:pt x="26171" y="420"/>
                      <a:pt x="28327" y="1169"/>
                      <a:pt x="30363" y="2187"/>
                    </a:cubicBezTo>
                    <a:cubicBezTo>
                      <a:pt x="30512" y="2247"/>
                      <a:pt x="30662" y="2336"/>
                      <a:pt x="30812" y="2396"/>
                    </a:cubicBezTo>
                    <a:cubicBezTo>
                      <a:pt x="31710" y="2815"/>
                      <a:pt x="33028" y="3474"/>
                      <a:pt x="33327" y="4223"/>
                    </a:cubicBezTo>
                    <a:cubicBezTo>
                      <a:pt x="34166" y="6199"/>
                      <a:pt x="31171" y="8534"/>
                      <a:pt x="30033" y="9193"/>
                    </a:cubicBezTo>
                    <a:cubicBezTo>
                      <a:pt x="24374" y="12517"/>
                      <a:pt x="17876" y="13625"/>
                      <a:pt x="11618" y="14673"/>
                    </a:cubicBezTo>
                    <a:cubicBezTo>
                      <a:pt x="10061" y="14942"/>
                      <a:pt x="8444" y="15212"/>
                      <a:pt x="6887" y="15511"/>
                    </a:cubicBezTo>
                    <a:cubicBezTo>
                      <a:pt x="6109" y="15661"/>
                      <a:pt x="5330" y="15811"/>
                      <a:pt x="4581" y="15930"/>
                    </a:cubicBezTo>
                    <a:cubicBezTo>
                      <a:pt x="3084" y="16200"/>
                      <a:pt x="1527" y="16499"/>
                      <a:pt x="0" y="16859"/>
                    </a:cubicBezTo>
                    <a:lnTo>
                      <a:pt x="1048" y="16859"/>
                    </a:lnTo>
                    <a:cubicBezTo>
                      <a:pt x="2216" y="16589"/>
                      <a:pt x="3414" y="16379"/>
                      <a:pt x="4611" y="16170"/>
                    </a:cubicBezTo>
                    <a:cubicBezTo>
                      <a:pt x="5360" y="16050"/>
                      <a:pt x="6168" y="15900"/>
                      <a:pt x="6917" y="15751"/>
                    </a:cubicBezTo>
                    <a:cubicBezTo>
                      <a:pt x="8474" y="15451"/>
                      <a:pt x="10091" y="15182"/>
                      <a:pt x="11648" y="14912"/>
                    </a:cubicBezTo>
                    <a:cubicBezTo>
                      <a:pt x="17936" y="13864"/>
                      <a:pt x="24464" y="12756"/>
                      <a:pt x="30153" y="9403"/>
                    </a:cubicBezTo>
                    <a:cubicBezTo>
                      <a:pt x="31411" y="8654"/>
                      <a:pt x="34465" y="6289"/>
                      <a:pt x="33567" y="4103"/>
                    </a:cubicBezTo>
                    <a:cubicBezTo>
                      <a:pt x="33207" y="3295"/>
                      <a:pt x="31830" y="2636"/>
                      <a:pt x="30932" y="2187"/>
                    </a:cubicBezTo>
                    <a:lnTo>
                      <a:pt x="30482" y="1977"/>
                    </a:lnTo>
                    <a:cubicBezTo>
                      <a:pt x="28806" y="1109"/>
                      <a:pt x="27039" y="480"/>
                      <a:pt x="25212" y="31"/>
                    </a:cubicBezTo>
                    <a:lnTo>
                      <a:pt x="23925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6" name="Google Shape;216;p5"/>
              <p:cNvSpPr/>
              <p:nvPr/>
            </p:nvSpPr>
            <p:spPr>
              <a:xfrm>
                <a:off x="238125" y="4625875"/>
                <a:ext cx="814475" cy="152725"/>
              </a:xfrm>
              <a:custGeom>
                <a:rect b="b" l="l" r="r" t="t"/>
                <a:pathLst>
                  <a:path extrusionOk="0" h="6109" w="32579">
                    <a:moveTo>
                      <a:pt x="0" y="0"/>
                    </a:moveTo>
                    <a:lnTo>
                      <a:pt x="0" y="240"/>
                    </a:lnTo>
                    <a:cubicBezTo>
                      <a:pt x="659" y="300"/>
                      <a:pt x="1347" y="330"/>
                      <a:pt x="2006" y="330"/>
                    </a:cubicBezTo>
                    <a:cubicBezTo>
                      <a:pt x="4971" y="479"/>
                      <a:pt x="7875" y="779"/>
                      <a:pt x="10780" y="1258"/>
                    </a:cubicBezTo>
                    <a:cubicBezTo>
                      <a:pt x="11917" y="1438"/>
                      <a:pt x="13055" y="1587"/>
                      <a:pt x="14223" y="1737"/>
                    </a:cubicBezTo>
                    <a:cubicBezTo>
                      <a:pt x="20691" y="2575"/>
                      <a:pt x="26650" y="3534"/>
                      <a:pt x="32039" y="6109"/>
                    </a:cubicBezTo>
                    <a:lnTo>
                      <a:pt x="32578" y="6109"/>
                    </a:lnTo>
                    <a:cubicBezTo>
                      <a:pt x="27039" y="3354"/>
                      <a:pt x="20930" y="2366"/>
                      <a:pt x="14253" y="1497"/>
                    </a:cubicBezTo>
                    <a:cubicBezTo>
                      <a:pt x="13115" y="1348"/>
                      <a:pt x="11947" y="1198"/>
                      <a:pt x="10840" y="1018"/>
                    </a:cubicBezTo>
                    <a:cubicBezTo>
                      <a:pt x="7905" y="539"/>
                      <a:pt x="4971" y="240"/>
                      <a:pt x="2036" y="90"/>
                    </a:cubicBezTo>
                    <a:cubicBezTo>
                      <a:pt x="1377" y="90"/>
                      <a:pt x="689" y="60"/>
                      <a:pt x="0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2481625" y="4373600"/>
                <a:ext cx="545750" cy="142350"/>
              </a:xfrm>
              <a:custGeom>
                <a:rect b="b" l="l" r="r" t="t"/>
                <a:pathLst>
                  <a:path extrusionOk="0" h="5694" w="21830">
                    <a:moveTo>
                      <a:pt x="0" y="1"/>
                    </a:moveTo>
                    <a:lnTo>
                      <a:pt x="90" y="61"/>
                    </a:lnTo>
                    <a:cubicBezTo>
                      <a:pt x="779" y="480"/>
                      <a:pt x="1498" y="869"/>
                      <a:pt x="2246" y="1198"/>
                    </a:cubicBezTo>
                    <a:cubicBezTo>
                      <a:pt x="3594" y="1737"/>
                      <a:pt x="5061" y="2246"/>
                      <a:pt x="6348" y="2695"/>
                    </a:cubicBezTo>
                    <a:cubicBezTo>
                      <a:pt x="7666" y="3175"/>
                      <a:pt x="8983" y="3654"/>
                      <a:pt x="10301" y="4133"/>
                    </a:cubicBezTo>
                    <a:cubicBezTo>
                      <a:pt x="11768" y="4672"/>
                      <a:pt x="14822" y="5690"/>
                      <a:pt x="17637" y="5690"/>
                    </a:cubicBezTo>
                    <a:cubicBezTo>
                      <a:pt x="17715" y="5692"/>
                      <a:pt x="17793" y="5694"/>
                      <a:pt x="17871" y="5694"/>
                    </a:cubicBezTo>
                    <a:cubicBezTo>
                      <a:pt x="18721" y="5694"/>
                      <a:pt x="19569" y="5545"/>
                      <a:pt x="20392" y="5271"/>
                    </a:cubicBezTo>
                    <a:cubicBezTo>
                      <a:pt x="21350" y="4911"/>
                      <a:pt x="21829" y="4522"/>
                      <a:pt x="21829" y="4073"/>
                    </a:cubicBezTo>
                    <a:cubicBezTo>
                      <a:pt x="21799" y="3175"/>
                      <a:pt x="19673" y="2426"/>
                      <a:pt x="17607" y="1827"/>
                    </a:cubicBezTo>
                    <a:lnTo>
                      <a:pt x="17427" y="1767"/>
                    </a:lnTo>
                    <a:cubicBezTo>
                      <a:pt x="16320" y="1438"/>
                      <a:pt x="15152" y="1198"/>
                      <a:pt x="14014" y="1019"/>
                    </a:cubicBezTo>
                    <a:cubicBezTo>
                      <a:pt x="12966" y="839"/>
                      <a:pt x="11888" y="629"/>
                      <a:pt x="10870" y="360"/>
                    </a:cubicBezTo>
                    <a:cubicBezTo>
                      <a:pt x="10570" y="270"/>
                      <a:pt x="10331" y="180"/>
                      <a:pt x="10031" y="90"/>
                    </a:cubicBezTo>
                    <a:lnTo>
                      <a:pt x="9193" y="90"/>
                    </a:lnTo>
                    <a:cubicBezTo>
                      <a:pt x="9732" y="270"/>
                      <a:pt x="10241" y="450"/>
                      <a:pt x="10780" y="599"/>
                    </a:cubicBezTo>
                    <a:cubicBezTo>
                      <a:pt x="11858" y="899"/>
                      <a:pt x="12906" y="1079"/>
                      <a:pt x="13954" y="1258"/>
                    </a:cubicBezTo>
                    <a:cubicBezTo>
                      <a:pt x="15122" y="1438"/>
                      <a:pt x="16260" y="1707"/>
                      <a:pt x="17368" y="2007"/>
                    </a:cubicBezTo>
                    <a:lnTo>
                      <a:pt x="17547" y="2067"/>
                    </a:lnTo>
                    <a:cubicBezTo>
                      <a:pt x="18535" y="2366"/>
                      <a:pt x="21560" y="3234"/>
                      <a:pt x="21560" y="4073"/>
                    </a:cubicBezTo>
                    <a:cubicBezTo>
                      <a:pt x="21590" y="4402"/>
                      <a:pt x="21140" y="4732"/>
                      <a:pt x="20302" y="5031"/>
                    </a:cubicBezTo>
                    <a:cubicBezTo>
                      <a:pt x="19492" y="5332"/>
                      <a:pt x="18570" y="5452"/>
                      <a:pt x="17615" y="5452"/>
                    </a:cubicBezTo>
                    <a:cubicBezTo>
                      <a:pt x="14864" y="5452"/>
                      <a:pt x="11836" y="4457"/>
                      <a:pt x="10391" y="3923"/>
                    </a:cubicBezTo>
                    <a:cubicBezTo>
                      <a:pt x="9073" y="3414"/>
                      <a:pt x="7756" y="2965"/>
                      <a:pt x="6408" y="2486"/>
                    </a:cubicBezTo>
                    <a:cubicBezTo>
                      <a:pt x="5061" y="2007"/>
                      <a:pt x="3683" y="1498"/>
                      <a:pt x="2306" y="989"/>
                    </a:cubicBezTo>
                    <a:cubicBezTo>
                      <a:pt x="1677" y="689"/>
                      <a:pt x="1048" y="390"/>
                      <a:pt x="480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3604500" y="4412525"/>
                <a:ext cx="869875" cy="424475"/>
              </a:xfrm>
              <a:custGeom>
                <a:rect b="b" l="l" r="r" t="t"/>
                <a:pathLst>
                  <a:path extrusionOk="0" h="16979" w="34795">
                    <a:moveTo>
                      <a:pt x="26740" y="1"/>
                    </a:moveTo>
                    <a:cubicBezTo>
                      <a:pt x="28297" y="570"/>
                      <a:pt x="29794" y="1258"/>
                      <a:pt x="31202" y="2067"/>
                    </a:cubicBezTo>
                    <a:cubicBezTo>
                      <a:pt x="32489" y="2815"/>
                      <a:pt x="34525" y="4432"/>
                      <a:pt x="33926" y="6738"/>
                    </a:cubicBezTo>
                    <a:cubicBezTo>
                      <a:pt x="33387" y="8834"/>
                      <a:pt x="30333" y="10002"/>
                      <a:pt x="28087" y="10870"/>
                    </a:cubicBezTo>
                    <a:cubicBezTo>
                      <a:pt x="27608" y="11049"/>
                      <a:pt x="27159" y="11229"/>
                      <a:pt x="26800" y="11379"/>
                    </a:cubicBezTo>
                    <a:cubicBezTo>
                      <a:pt x="18985" y="14762"/>
                      <a:pt x="10181" y="15750"/>
                      <a:pt x="1677" y="16679"/>
                    </a:cubicBezTo>
                    <a:lnTo>
                      <a:pt x="1" y="16888"/>
                    </a:lnTo>
                    <a:cubicBezTo>
                      <a:pt x="480" y="16918"/>
                      <a:pt x="989" y="16948"/>
                      <a:pt x="1498" y="16978"/>
                    </a:cubicBezTo>
                    <a:lnTo>
                      <a:pt x="1707" y="16948"/>
                    </a:lnTo>
                    <a:cubicBezTo>
                      <a:pt x="10211" y="15990"/>
                      <a:pt x="19015" y="14972"/>
                      <a:pt x="26860" y="11618"/>
                    </a:cubicBezTo>
                    <a:cubicBezTo>
                      <a:pt x="27249" y="11469"/>
                      <a:pt x="27698" y="11289"/>
                      <a:pt x="28177" y="11109"/>
                    </a:cubicBezTo>
                    <a:cubicBezTo>
                      <a:pt x="30453" y="10241"/>
                      <a:pt x="33567" y="9043"/>
                      <a:pt x="34166" y="6828"/>
                    </a:cubicBezTo>
                    <a:cubicBezTo>
                      <a:pt x="34795" y="4342"/>
                      <a:pt x="32669" y="2666"/>
                      <a:pt x="31321" y="1857"/>
                    </a:cubicBezTo>
                    <a:cubicBezTo>
                      <a:pt x="30064" y="1138"/>
                      <a:pt x="28746" y="510"/>
                      <a:pt x="27369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3997500" y="4379600"/>
                <a:ext cx="783050" cy="479850"/>
              </a:xfrm>
              <a:custGeom>
                <a:rect b="b" l="l" r="r" t="t"/>
                <a:pathLst>
                  <a:path extrusionOk="0" h="19194" w="31322">
                    <a:moveTo>
                      <a:pt x="25782" y="0"/>
                    </a:moveTo>
                    <a:lnTo>
                      <a:pt x="25453" y="90"/>
                    </a:lnTo>
                    <a:cubicBezTo>
                      <a:pt x="25902" y="359"/>
                      <a:pt x="26351" y="659"/>
                      <a:pt x="26770" y="988"/>
                    </a:cubicBezTo>
                    <a:cubicBezTo>
                      <a:pt x="28717" y="2426"/>
                      <a:pt x="29854" y="3983"/>
                      <a:pt x="30453" y="5869"/>
                    </a:cubicBezTo>
                    <a:cubicBezTo>
                      <a:pt x="31022" y="7785"/>
                      <a:pt x="30633" y="8444"/>
                      <a:pt x="29046" y="9672"/>
                    </a:cubicBezTo>
                    <a:cubicBezTo>
                      <a:pt x="24944" y="12876"/>
                      <a:pt x="18835" y="14462"/>
                      <a:pt x="13475" y="15870"/>
                    </a:cubicBezTo>
                    <a:cubicBezTo>
                      <a:pt x="12158" y="16229"/>
                      <a:pt x="10930" y="16558"/>
                      <a:pt x="9762" y="16888"/>
                    </a:cubicBezTo>
                    <a:cubicBezTo>
                      <a:pt x="6588" y="17786"/>
                      <a:pt x="3354" y="18565"/>
                      <a:pt x="1" y="19193"/>
                    </a:cubicBezTo>
                    <a:lnTo>
                      <a:pt x="1708" y="19104"/>
                    </a:lnTo>
                    <a:cubicBezTo>
                      <a:pt x="4462" y="18535"/>
                      <a:pt x="7157" y="17876"/>
                      <a:pt x="9822" y="17127"/>
                    </a:cubicBezTo>
                    <a:cubicBezTo>
                      <a:pt x="10990" y="16768"/>
                      <a:pt x="12218" y="16469"/>
                      <a:pt x="13535" y="16109"/>
                    </a:cubicBezTo>
                    <a:cubicBezTo>
                      <a:pt x="18925" y="14702"/>
                      <a:pt x="25063" y="13085"/>
                      <a:pt x="29166" y="9881"/>
                    </a:cubicBezTo>
                    <a:cubicBezTo>
                      <a:pt x="30723" y="8654"/>
                      <a:pt x="31322" y="7965"/>
                      <a:pt x="30663" y="5809"/>
                    </a:cubicBezTo>
                    <a:cubicBezTo>
                      <a:pt x="30094" y="3863"/>
                      <a:pt x="28896" y="2276"/>
                      <a:pt x="26920" y="779"/>
                    </a:cubicBezTo>
                    <a:cubicBezTo>
                      <a:pt x="26531" y="509"/>
                      <a:pt x="26141" y="240"/>
                      <a:pt x="25782" y="0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20" name="Google Shape;220;p5"/>
              <p:cNvSpPr/>
              <p:nvPr/>
            </p:nvSpPr>
            <p:spPr>
              <a:xfrm>
                <a:off x="2209150" y="4357125"/>
                <a:ext cx="1275600" cy="260525"/>
              </a:xfrm>
              <a:custGeom>
                <a:rect b="b" l="l" r="r" t="t"/>
                <a:pathLst>
                  <a:path extrusionOk="0" h="10421" w="51024">
                    <a:moveTo>
                      <a:pt x="0" y="1"/>
                    </a:moveTo>
                    <a:cubicBezTo>
                      <a:pt x="1048" y="660"/>
                      <a:pt x="2096" y="1288"/>
                      <a:pt x="3144" y="1887"/>
                    </a:cubicBezTo>
                    <a:cubicBezTo>
                      <a:pt x="7666" y="4462"/>
                      <a:pt x="12786" y="5840"/>
                      <a:pt x="17217" y="6888"/>
                    </a:cubicBezTo>
                    <a:cubicBezTo>
                      <a:pt x="18625" y="7187"/>
                      <a:pt x="20002" y="7546"/>
                      <a:pt x="21350" y="7876"/>
                    </a:cubicBezTo>
                    <a:cubicBezTo>
                      <a:pt x="26560" y="9193"/>
                      <a:pt x="31500" y="10421"/>
                      <a:pt x="36890" y="10421"/>
                    </a:cubicBezTo>
                    <a:lnTo>
                      <a:pt x="37549" y="10421"/>
                    </a:lnTo>
                    <a:cubicBezTo>
                      <a:pt x="40424" y="10391"/>
                      <a:pt x="43388" y="10391"/>
                      <a:pt x="46233" y="9912"/>
                    </a:cubicBezTo>
                    <a:cubicBezTo>
                      <a:pt x="46442" y="9882"/>
                      <a:pt x="46712" y="9852"/>
                      <a:pt x="47041" y="9822"/>
                    </a:cubicBezTo>
                    <a:cubicBezTo>
                      <a:pt x="48269" y="9702"/>
                      <a:pt x="49976" y="9523"/>
                      <a:pt x="50515" y="8774"/>
                    </a:cubicBezTo>
                    <a:cubicBezTo>
                      <a:pt x="50904" y="8295"/>
                      <a:pt x="51024" y="7666"/>
                      <a:pt x="50844" y="7097"/>
                    </a:cubicBezTo>
                    <a:cubicBezTo>
                      <a:pt x="50455" y="5900"/>
                      <a:pt x="48688" y="4762"/>
                      <a:pt x="45604" y="3744"/>
                    </a:cubicBezTo>
                    <a:cubicBezTo>
                      <a:pt x="42190" y="2666"/>
                      <a:pt x="38717" y="1768"/>
                      <a:pt x="35213" y="1109"/>
                    </a:cubicBezTo>
                    <a:lnTo>
                      <a:pt x="35004" y="1109"/>
                    </a:lnTo>
                    <a:cubicBezTo>
                      <a:pt x="34585" y="1079"/>
                      <a:pt x="34076" y="1049"/>
                      <a:pt x="33507" y="1019"/>
                    </a:cubicBezTo>
                    <a:lnTo>
                      <a:pt x="33507" y="1019"/>
                    </a:lnTo>
                    <a:cubicBezTo>
                      <a:pt x="37579" y="1738"/>
                      <a:pt x="41591" y="2756"/>
                      <a:pt x="45544" y="3983"/>
                    </a:cubicBezTo>
                    <a:cubicBezTo>
                      <a:pt x="49257" y="5211"/>
                      <a:pt x="50365" y="6439"/>
                      <a:pt x="50634" y="7157"/>
                    </a:cubicBezTo>
                    <a:cubicBezTo>
                      <a:pt x="50784" y="7666"/>
                      <a:pt x="50664" y="8235"/>
                      <a:pt x="50335" y="8624"/>
                    </a:cubicBezTo>
                    <a:cubicBezTo>
                      <a:pt x="49856" y="9283"/>
                      <a:pt x="48149" y="9463"/>
                      <a:pt x="47011" y="9553"/>
                    </a:cubicBezTo>
                    <a:cubicBezTo>
                      <a:pt x="46712" y="9583"/>
                      <a:pt x="46412" y="9612"/>
                      <a:pt x="46203" y="9672"/>
                    </a:cubicBezTo>
                    <a:cubicBezTo>
                      <a:pt x="43388" y="10122"/>
                      <a:pt x="40424" y="10151"/>
                      <a:pt x="37579" y="10181"/>
                    </a:cubicBezTo>
                    <a:lnTo>
                      <a:pt x="36890" y="10181"/>
                    </a:lnTo>
                    <a:cubicBezTo>
                      <a:pt x="31500" y="10181"/>
                      <a:pt x="26590" y="8954"/>
                      <a:pt x="21410" y="7636"/>
                    </a:cubicBezTo>
                    <a:cubicBezTo>
                      <a:pt x="20062" y="7307"/>
                      <a:pt x="18685" y="6948"/>
                      <a:pt x="17277" y="6618"/>
                    </a:cubicBezTo>
                    <a:cubicBezTo>
                      <a:pt x="12876" y="5600"/>
                      <a:pt x="7755" y="4193"/>
                      <a:pt x="3264" y="1648"/>
                    </a:cubicBezTo>
                    <a:cubicBezTo>
                      <a:pt x="2455" y="1199"/>
                      <a:pt x="1647" y="720"/>
                      <a:pt x="838" y="24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21" name="Google Shape;221;p5"/>
              <p:cNvSpPr/>
              <p:nvPr/>
            </p:nvSpPr>
            <p:spPr>
              <a:xfrm>
                <a:off x="1828850" y="4292750"/>
                <a:ext cx="1051050" cy="507550"/>
              </a:xfrm>
              <a:custGeom>
                <a:rect b="b" l="l" r="r" t="t"/>
                <a:pathLst>
                  <a:path extrusionOk="0" h="20302" w="42042">
                    <a:moveTo>
                      <a:pt x="1" y="1"/>
                    </a:moveTo>
                    <a:lnTo>
                      <a:pt x="3175" y="989"/>
                    </a:lnTo>
                    <a:cubicBezTo>
                      <a:pt x="7127" y="2187"/>
                      <a:pt x="11170" y="3444"/>
                      <a:pt x="15152" y="4792"/>
                    </a:cubicBezTo>
                    <a:cubicBezTo>
                      <a:pt x="20033" y="6468"/>
                      <a:pt x="24524" y="8505"/>
                      <a:pt x="29285" y="10690"/>
                    </a:cubicBezTo>
                    <a:lnTo>
                      <a:pt x="30962" y="11439"/>
                    </a:lnTo>
                    <a:cubicBezTo>
                      <a:pt x="32819" y="12307"/>
                      <a:pt x="34735" y="13086"/>
                      <a:pt x="36562" y="13774"/>
                    </a:cubicBezTo>
                    <a:cubicBezTo>
                      <a:pt x="36951" y="13924"/>
                      <a:pt x="37430" y="14044"/>
                      <a:pt x="37939" y="14194"/>
                    </a:cubicBezTo>
                    <a:cubicBezTo>
                      <a:pt x="39137" y="14523"/>
                      <a:pt x="40514" y="14912"/>
                      <a:pt x="41173" y="15571"/>
                    </a:cubicBezTo>
                    <a:cubicBezTo>
                      <a:pt x="41622" y="15990"/>
                      <a:pt x="41802" y="16379"/>
                      <a:pt x="41712" y="16649"/>
                    </a:cubicBezTo>
                    <a:cubicBezTo>
                      <a:pt x="41472" y="17278"/>
                      <a:pt x="39766" y="17457"/>
                      <a:pt x="38658" y="17607"/>
                    </a:cubicBezTo>
                    <a:cubicBezTo>
                      <a:pt x="38268" y="17637"/>
                      <a:pt x="37939" y="17697"/>
                      <a:pt x="37700" y="17727"/>
                    </a:cubicBezTo>
                    <a:cubicBezTo>
                      <a:pt x="36322" y="17996"/>
                      <a:pt x="34945" y="18146"/>
                      <a:pt x="33627" y="18296"/>
                    </a:cubicBezTo>
                    <a:cubicBezTo>
                      <a:pt x="32789" y="18356"/>
                      <a:pt x="31950" y="18475"/>
                      <a:pt x="31082" y="18565"/>
                    </a:cubicBezTo>
                    <a:cubicBezTo>
                      <a:pt x="24944" y="19434"/>
                      <a:pt x="18745" y="19943"/>
                      <a:pt x="12547" y="20092"/>
                    </a:cubicBezTo>
                    <a:lnTo>
                      <a:pt x="14583" y="20302"/>
                    </a:lnTo>
                    <a:cubicBezTo>
                      <a:pt x="20123" y="20062"/>
                      <a:pt x="25632" y="19583"/>
                      <a:pt x="31112" y="18805"/>
                    </a:cubicBezTo>
                    <a:cubicBezTo>
                      <a:pt x="31950" y="18685"/>
                      <a:pt x="32819" y="18595"/>
                      <a:pt x="33627" y="18505"/>
                    </a:cubicBezTo>
                    <a:cubicBezTo>
                      <a:pt x="34975" y="18356"/>
                      <a:pt x="36352" y="18206"/>
                      <a:pt x="37729" y="17936"/>
                    </a:cubicBezTo>
                    <a:cubicBezTo>
                      <a:pt x="37969" y="17907"/>
                      <a:pt x="38298" y="17877"/>
                      <a:pt x="38658" y="17817"/>
                    </a:cubicBezTo>
                    <a:cubicBezTo>
                      <a:pt x="40005" y="17667"/>
                      <a:pt x="41652" y="17487"/>
                      <a:pt x="41922" y="16709"/>
                    </a:cubicBezTo>
                    <a:cubicBezTo>
                      <a:pt x="42041" y="16320"/>
                      <a:pt x="41862" y="15900"/>
                      <a:pt x="41323" y="15361"/>
                    </a:cubicBezTo>
                    <a:cubicBezTo>
                      <a:pt x="40604" y="14673"/>
                      <a:pt x="39227" y="14283"/>
                      <a:pt x="37999" y="13954"/>
                    </a:cubicBezTo>
                    <a:cubicBezTo>
                      <a:pt x="37490" y="13804"/>
                      <a:pt x="37011" y="13685"/>
                      <a:pt x="36651" y="13535"/>
                    </a:cubicBezTo>
                    <a:cubicBezTo>
                      <a:pt x="34795" y="12846"/>
                      <a:pt x="32909" y="12068"/>
                      <a:pt x="31022" y="11199"/>
                    </a:cubicBezTo>
                    <a:lnTo>
                      <a:pt x="29345" y="10451"/>
                    </a:lnTo>
                    <a:cubicBezTo>
                      <a:pt x="24584" y="8295"/>
                      <a:pt x="20093" y="6229"/>
                      <a:pt x="15182" y="4582"/>
                    </a:cubicBezTo>
                    <a:cubicBezTo>
                      <a:pt x="11230" y="3205"/>
                      <a:pt x="7157" y="1947"/>
                      <a:pt x="3235" y="749"/>
                    </a:cubicBezTo>
                    <a:lnTo>
                      <a:pt x="779" y="1"/>
                    </a:ln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1649950" y="4295750"/>
                <a:ext cx="712675" cy="497825"/>
              </a:xfrm>
              <a:custGeom>
                <a:rect b="b" l="l" r="r" t="t"/>
                <a:pathLst>
                  <a:path extrusionOk="0" h="19913" w="28507">
                    <a:moveTo>
                      <a:pt x="0" y="1"/>
                    </a:moveTo>
                    <a:cubicBezTo>
                      <a:pt x="2366" y="809"/>
                      <a:pt x="4761" y="1618"/>
                      <a:pt x="7217" y="2216"/>
                    </a:cubicBezTo>
                    <a:cubicBezTo>
                      <a:pt x="11708" y="3354"/>
                      <a:pt x="17278" y="4761"/>
                      <a:pt x="21140" y="7576"/>
                    </a:cubicBezTo>
                    <a:cubicBezTo>
                      <a:pt x="21410" y="7786"/>
                      <a:pt x="21799" y="8025"/>
                      <a:pt x="22218" y="8325"/>
                    </a:cubicBezTo>
                    <a:cubicBezTo>
                      <a:pt x="24464" y="9852"/>
                      <a:pt x="28207" y="12397"/>
                      <a:pt x="27878" y="14523"/>
                    </a:cubicBezTo>
                    <a:cubicBezTo>
                      <a:pt x="27608" y="16289"/>
                      <a:pt x="25722" y="16948"/>
                      <a:pt x="24105" y="17337"/>
                    </a:cubicBezTo>
                    <a:cubicBezTo>
                      <a:pt x="22578" y="17697"/>
                      <a:pt x="21679" y="17906"/>
                      <a:pt x="20332" y="18805"/>
                    </a:cubicBezTo>
                    <a:cubicBezTo>
                      <a:pt x="19673" y="19224"/>
                      <a:pt x="18984" y="19583"/>
                      <a:pt x="18266" y="19853"/>
                    </a:cubicBezTo>
                    <a:lnTo>
                      <a:pt x="18775" y="19912"/>
                    </a:lnTo>
                    <a:cubicBezTo>
                      <a:pt x="19344" y="19643"/>
                      <a:pt x="19913" y="19344"/>
                      <a:pt x="20452" y="18984"/>
                    </a:cubicBezTo>
                    <a:cubicBezTo>
                      <a:pt x="21769" y="18116"/>
                      <a:pt x="22667" y="17906"/>
                      <a:pt x="24165" y="17577"/>
                    </a:cubicBezTo>
                    <a:cubicBezTo>
                      <a:pt x="25841" y="17158"/>
                      <a:pt x="27818" y="16469"/>
                      <a:pt x="28117" y="14583"/>
                    </a:cubicBezTo>
                    <a:cubicBezTo>
                      <a:pt x="28506" y="12277"/>
                      <a:pt x="24644" y="9672"/>
                      <a:pt x="22368" y="8115"/>
                    </a:cubicBezTo>
                    <a:cubicBezTo>
                      <a:pt x="21919" y="7846"/>
                      <a:pt x="21560" y="7576"/>
                      <a:pt x="21260" y="7366"/>
                    </a:cubicBezTo>
                    <a:cubicBezTo>
                      <a:pt x="17397" y="4522"/>
                      <a:pt x="11768" y="3115"/>
                      <a:pt x="7277" y="2007"/>
                    </a:cubicBezTo>
                    <a:cubicBezTo>
                      <a:pt x="5061" y="1438"/>
                      <a:pt x="2845" y="749"/>
                      <a:pt x="689" y="1"/>
                    </a:cubicBezTo>
                    <a:close/>
                  </a:path>
                </a:pathLst>
              </a:custGeom>
              <a:solidFill>
                <a:srgbClr val="744642">
                  <a:alpha val="47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2"/>
                  </a:solidFill>
                </a:endParaRPr>
              </a:p>
            </p:txBody>
          </p:sp>
        </p:grpSp>
        <p:grpSp>
          <p:nvGrpSpPr>
            <p:cNvPr id="223" name="Google Shape;223;p5"/>
            <p:cNvGrpSpPr/>
            <p:nvPr/>
          </p:nvGrpSpPr>
          <p:grpSpPr>
            <a:xfrm flipH="1">
              <a:off x="8501902" y="4107642"/>
              <a:ext cx="1229629" cy="1333562"/>
              <a:chOff x="1404575" y="238125"/>
              <a:chExt cx="4767850" cy="5170850"/>
            </a:xfrm>
          </p:grpSpPr>
          <p:sp>
            <p:nvSpPr>
              <p:cNvPr id="224" name="Google Shape;224;p5"/>
              <p:cNvSpPr/>
              <p:nvPr/>
            </p:nvSpPr>
            <p:spPr>
              <a:xfrm>
                <a:off x="2149400" y="3058875"/>
                <a:ext cx="4018500" cy="1188100"/>
              </a:xfrm>
              <a:custGeom>
                <a:rect b="b" l="l" r="r" t="t"/>
                <a:pathLst>
                  <a:path extrusionOk="0" h="47524" w="160740">
                    <a:moveTo>
                      <a:pt x="92742" y="1"/>
                    </a:moveTo>
                    <a:cubicBezTo>
                      <a:pt x="80942" y="1"/>
                      <a:pt x="68280" y="804"/>
                      <a:pt x="55331" y="2902"/>
                    </a:cubicBezTo>
                    <a:cubicBezTo>
                      <a:pt x="0" y="11958"/>
                      <a:pt x="16935" y="38582"/>
                      <a:pt x="57595" y="45917"/>
                    </a:cubicBezTo>
                    <a:cubicBezTo>
                      <a:pt x="63681" y="47029"/>
                      <a:pt x="69515" y="47523"/>
                      <a:pt x="75074" y="47523"/>
                    </a:cubicBezTo>
                    <a:cubicBezTo>
                      <a:pt x="106652" y="47523"/>
                      <a:pt x="129326" y="31558"/>
                      <a:pt x="138643" y="22010"/>
                    </a:cubicBezTo>
                    <a:cubicBezTo>
                      <a:pt x="155759" y="20199"/>
                      <a:pt x="160739" y="8608"/>
                      <a:pt x="160739" y="8608"/>
                    </a:cubicBezTo>
                    <a:cubicBezTo>
                      <a:pt x="160739" y="8608"/>
                      <a:pt x="131359" y="1"/>
                      <a:pt x="92742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3195325" y="1428000"/>
                <a:ext cx="2977100" cy="2111025"/>
              </a:xfrm>
              <a:custGeom>
                <a:rect b="b" l="l" r="r" t="t"/>
                <a:pathLst>
                  <a:path extrusionOk="0" h="84441" w="119084">
                    <a:moveTo>
                      <a:pt x="53788" y="1"/>
                    </a:moveTo>
                    <a:cubicBezTo>
                      <a:pt x="40549" y="1"/>
                      <a:pt x="27418" y="5522"/>
                      <a:pt x="18837" y="18331"/>
                    </a:cubicBezTo>
                    <a:cubicBezTo>
                      <a:pt x="8875" y="24942"/>
                      <a:pt x="1" y="55188"/>
                      <a:pt x="725" y="66598"/>
                    </a:cubicBezTo>
                    <a:cubicBezTo>
                      <a:pt x="816" y="68500"/>
                      <a:pt x="10958" y="73028"/>
                      <a:pt x="10958" y="73028"/>
                    </a:cubicBezTo>
                    <a:cubicBezTo>
                      <a:pt x="14943" y="77103"/>
                      <a:pt x="32782" y="84438"/>
                      <a:pt x="56327" y="84438"/>
                    </a:cubicBezTo>
                    <a:cubicBezTo>
                      <a:pt x="56680" y="84440"/>
                      <a:pt x="57033" y="84441"/>
                      <a:pt x="57385" y="84441"/>
                    </a:cubicBezTo>
                    <a:cubicBezTo>
                      <a:pt x="73242" y="84441"/>
                      <a:pt x="89090" y="82451"/>
                      <a:pt x="104504" y="78642"/>
                    </a:cubicBezTo>
                    <a:cubicBezTo>
                      <a:pt x="113288" y="77737"/>
                      <a:pt x="118631" y="75382"/>
                      <a:pt x="118902" y="73843"/>
                    </a:cubicBezTo>
                    <a:cubicBezTo>
                      <a:pt x="119083" y="72394"/>
                      <a:pt x="116638" y="29651"/>
                      <a:pt x="92460" y="18331"/>
                    </a:cubicBezTo>
                    <a:cubicBezTo>
                      <a:pt x="83605" y="6940"/>
                      <a:pt x="68629" y="1"/>
                      <a:pt x="53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3197600" y="1958700"/>
                <a:ext cx="1688900" cy="1580250"/>
              </a:xfrm>
              <a:custGeom>
                <a:rect b="b" l="l" r="r" t="t"/>
                <a:pathLst>
                  <a:path extrusionOk="0" h="63210" w="67556">
                    <a:moveTo>
                      <a:pt x="15486" y="1"/>
                    </a:moveTo>
                    <a:cubicBezTo>
                      <a:pt x="6973" y="10053"/>
                      <a:pt x="0" y="35137"/>
                      <a:pt x="544" y="45279"/>
                    </a:cubicBezTo>
                    <a:cubicBezTo>
                      <a:pt x="634" y="47272"/>
                      <a:pt x="10867" y="51800"/>
                      <a:pt x="10867" y="51800"/>
                    </a:cubicBezTo>
                    <a:cubicBezTo>
                      <a:pt x="14852" y="55875"/>
                      <a:pt x="32691" y="63210"/>
                      <a:pt x="56236" y="63210"/>
                    </a:cubicBezTo>
                    <a:cubicBezTo>
                      <a:pt x="60040" y="63210"/>
                      <a:pt x="63843" y="63119"/>
                      <a:pt x="67556" y="62848"/>
                    </a:cubicBezTo>
                    <a:cubicBezTo>
                      <a:pt x="66469" y="56146"/>
                      <a:pt x="63119" y="41929"/>
                      <a:pt x="52614" y="32149"/>
                    </a:cubicBezTo>
                    <a:cubicBezTo>
                      <a:pt x="50531" y="17388"/>
                      <a:pt x="37491" y="1540"/>
                      <a:pt x="15486" y="1"/>
                    </a:cubicBezTo>
                    <a:close/>
                  </a:path>
                </a:pathLst>
              </a:custGeom>
              <a:solidFill>
                <a:srgbClr val="F9FA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493225" y="2194150"/>
                <a:ext cx="344125" cy="314800"/>
              </a:xfrm>
              <a:custGeom>
                <a:rect b="b" l="l" r="r" t="t"/>
                <a:pathLst>
                  <a:path extrusionOk="0" h="12592" w="13765">
                    <a:moveTo>
                      <a:pt x="4442" y="0"/>
                    </a:moveTo>
                    <a:cubicBezTo>
                      <a:pt x="3462" y="0"/>
                      <a:pt x="2578" y="292"/>
                      <a:pt x="1902" y="906"/>
                    </a:cubicBezTo>
                    <a:cubicBezTo>
                      <a:pt x="0" y="2717"/>
                      <a:pt x="634" y="6611"/>
                      <a:pt x="3351" y="9600"/>
                    </a:cubicBezTo>
                    <a:cubicBezTo>
                      <a:pt x="5140" y="11508"/>
                      <a:pt x="7401" y="12592"/>
                      <a:pt x="9305" y="12592"/>
                    </a:cubicBezTo>
                    <a:cubicBezTo>
                      <a:pt x="10292" y="12592"/>
                      <a:pt x="11183" y="12301"/>
                      <a:pt x="11863" y="11683"/>
                    </a:cubicBezTo>
                    <a:cubicBezTo>
                      <a:pt x="13765" y="9871"/>
                      <a:pt x="13131" y="6068"/>
                      <a:pt x="10414" y="3080"/>
                    </a:cubicBezTo>
                    <a:cubicBezTo>
                      <a:pt x="8619" y="1105"/>
                      <a:pt x="6350" y="0"/>
                      <a:pt x="4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5610950" y="2583250"/>
                <a:ext cx="162375" cy="155175"/>
              </a:xfrm>
              <a:custGeom>
                <a:rect b="b" l="l" r="r" t="t"/>
                <a:pathLst>
                  <a:path extrusionOk="0" h="6207" w="6495">
                    <a:moveTo>
                      <a:pt x="3311" y="0"/>
                    </a:moveTo>
                    <a:cubicBezTo>
                      <a:pt x="2595" y="0"/>
                      <a:pt x="1868" y="256"/>
                      <a:pt x="1268" y="828"/>
                    </a:cubicBezTo>
                    <a:cubicBezTo>
                      <a:pt x="0" y="2186"/>
                      <a:pt x="91" y="4269"/>
                      <a:pt x="1449" y="5537"/>
                    </a:cubicBezTo>
                    <a:cubicBezTo>
                      <a:pt x="2040" y="5999"/>
                      <a:pt x="2703" y="6206"/>
                      <a:pt x="3349" y="6206"/>
                    </a:cubicBezTo>
                    <a:cubicBezTo>
                      <a:pt x="4979" y="6206"/>
                      <a:pt x="6495" y="4882"/>
                      <a:pt x="6430" y="3001"/>
                    </a:cubicBezTo>
                    <a:cubicBezTo>
                      <a:pt x="6368" y="1204"/>
                      <a:pt x="4864" y="0"/>
                      <a:pt x="33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5411725" y="2474100"/>
                <a:ext cx="181300" cy="153275"/>
              </a:xfrm>
              <a:custGeom>
                <a:rect b="b" l="l" r="r" t="t"/>
                <a:pathLst>
                  <a:path extrusionOk="0" h="6131" w="7252">
                    <a:moveTo>
                      <a:pt x="3343" y="1"/>
                    </a:moveTo>
                    <a:cubicBezTo>
                      <a:pt x="3198" y="1"/>
                      <a:pt x="3049" y="11"/>
                      <a:pt x="2898" y="32"/>
                    </a:cubicBezTo>
                    <a:cubicBezTo>
                      <a:pt x="1177" y="394"/>
                      <a:pt x="0" y="2115"/>
                      <a:pt x="362" y="3926"/>
                    </a:cubicBezTo>
                    <a:cubicBezTo>
                      <a:pt x="824" y="5363"/>
                      <a:pt x="2101" y="6131"/>
                      <a:pt x="3368" y="6131"/>
                    </a:cubicBezTo>
                    <a:cubicBezTo>
                      <a:pt x="4336" y="6131"/>
                      <a:pt x="5298" y="5682"/>
                      <a:pt x="5886" y="4741"/>
                    </a:cubicBezTo>
                    <a:cubicBezTo>
                      <a:pt x="7252" y="2693"/>
                      <a:pt x="5722" y="1"/>
                      <a:pt x="3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3994500" y="1572950"/>
                <a:ext cx="380375" cy="281650"/>
              </a:xfrm>
              <a:custGeom>
                <a:rect b="b" l="l" r="r" t="t"/>
                <a:pathLst>
                  <a:path extrusionOk="0" h="11266" w="15215">
                    <a:moveTo>
                      <a:pt x="10019" y="0"/>
                    </a:moveTo>
                    <a:cubicBezTo>
                      <a:pt x="8469" y="0"/>
                      <a:pt x="6696" y="522"/>
                      <a:pt x="5072" y="1575"/>
                    </a:cubicBezTo>
                    <a:cubicBezTo>
                      <a:pt x="1630" y="3749"/>
                      <a:pt x="0" y="7281"/>
                      <a:pt x="1359" y="9544"/>
                    </a:cubicBezTo>
                    <a:cubicBezTo>
                      <a:pt x="2098" y="10700"/>
                      <a:pt x="3498" y="11266"/>
                      <a:pt x="5138" y="11266"/>
                    </a:cubicBezTo>
                    <a:cubicBezTo>
                      <a:pt x="6710" y="11266"/>
                      <a:pt x="8502" y="10745"/>
                      <a:pt x="10143" y="9726"/>
                    </a:cubicBezTo>
                    <a:cubicBezTo>
                      <a:pt x="13584" y="7552"/>
                      <a:pt x="15214" y="3930"/>
                      <a:pt x="13765" y="1757"/>
                    </a:cubicBezTo>
                    <a:cubicBezTo>
                      <a:pt x="13065" y="590"/>
                      <a:pt x="11668" y="0"/>
                      <a:pt x="100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3796375" y="1826425"/>
                <a:ext cx="175500" cy="154150"/>
              </a:xfrm>
              <a:custGeom>
                <a:rect b="b" l="l" r="r" t="t"/>
                <a:pathLst>
                  <a:path extrusionOk="0" h="6166" w="7020">
                    <a:moveTo>
                      <a:pt x="3595" y="0"/>
                    </a:moveTo>
                    <a:cubicBezTo>
                      <a:pt x="2330" y="0"/>
                      <a:pt x="1089" y="745"/>
                      <a:pt x="681" y="2122"/>
                    </a:cubicBezTo>
                    <a:cubicBezTo>
                      <a:pt x="1" y="4239"/>
                      <a:pt x="1655" y="6166"/>
                      <a:pt x="3642" y="6166"/>
                    </a:cubicBezTo>
                    <a:cubicBezTo>
                      <a:pt x="4036" y="6166"/>
                      <a:pt x="4442" y="6090"/>
                      <a:pt x="4846" y="5926"/>
                    </a:cubicBezTo>
                    <a:cubicBezTo>
                      <a:pt x="6386" y="5020"/>
                      <a:pt x="7020" y="3028"/>
                      <a:pt x="6205" y="1398"/>
                    </a:cubicBezTo>
                    <a:cubicBezTo>
                      <a:pt x="5572" y="448"/>
                      <a:pt x="4576" y="0"/>
                      <a:pt x="3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4526525" y="1511750"/>
                <a:ext cx="178875" cy="154400"/>
              </a:xfrm>
              <a:custGeom>
                <a:rect b="b" l="l" r="r" t="t"/>
                <a:pathLst>
                  <a:path extrusionOk="0" h="6176" w="7155">
                    <a:moveTo>
                      <a:pt x="3677" y="0"/>
                    </a:moveTo>
                    <a:cubicBezTo>
                      <a:pt x="1843" y="0"/>
                      <a:pt x="0" y="1312"/>
                      <a:pt x="0" y="3661"/>
                    </a:cubicBezTo>
                    <a:cubicBezTo>
                      <a:pt x="394" y="5159"/>
                      <a:pt x="1817" y="6176"/>
                      <a:pt x="3314" y="6176"/>
                    </a:cubicBezTo>
                    <a:cubicBezTo>
                      <a:pt x="3537" y="6176"/>
                      <a:pt x="3762" y="6153"/>
                      <a:pt x="3985" y="6106"/>
                    </a:cubicBezTo>
                    <a:cubicBezTo>
                      <a:pt x="5796" y="5835"/>
                      <a:pt x="7154" y="4295"/>
                      <a:pt x="7064" y="2484"/>
                    </a:cubicBezTo>
                    <a:cubicBezTo>
                      <a:pt x="6511" y="785"/>
                      <a:pt x="5096" y="0"/>
                      <a:pt x="3677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3854125" y="238125"/>
                <a:ext cx="1722875" cy="2802775"/>
              </a:xfrm>
              <a:custGeom>
                <a:rect b="b" l="l" r="r" t="t"/>
                <a:pathLst>
                  <a:path extrusionOk="0" h="112111" w="68915">
                    <a:moveTo>
                      <a:pt x="1450" y="112110"/>
                    </a:moveTo>
                    <a:lnTo>
                      <a:pt x="2355" y="110933"/>
                    </a:lnTo>
                    <a:cubicBezTo>
                      <a:pt x="2989" y="110118"/>
                      <a:pt x="3895" y="109031"/>
                      <a:pt x="4982" y="107582"/>
                    </a:cubicBezTo>
                    <a:cubicBezTo>
                      <a:pt x="6068" y="106133"/>
                      <a:pt x="7245" y="104232"/>
                      <a:pt x="8604" y="102149"/>
                    </a:cubicBezTo>
                    <a:cubicBezTo>
                      <a:pt x="10053" y="99975"/>
                      <a:pt x="11411" y="97621"/>
                      <a:pt x="12951" y="94995"/>
                    </a:cubicBezTo>
                    <a:cubicBezTo>
                      <a:pt x="14490" y="92369"/>
                      <a:pt x="16120" y="89471"/>
                      <a:pt x="17660" y="86392"/>
                    </a:cubicBezTo>
                    <a:cubicBezTo>
                      <a:pt x="18475" y="84852"/>
                      <a:pt x="19290" y="83222"/>
                      <a:pt x="20105" y="81592"/>
                    </a:cubicBezTo>
                    <a:cubicBezTo>
                      <a:pt x="20920" y="79962"/>
                      <a:pt x="21644" y="78332"/>
                      <a:pt x="22550" y="76612"/>
                    </a:cubicBezTo>
                    <a:cubicBezTo>
                      <a:pt x="24270" y="73261"/>
                      <a:pt x="25991" y="69820"/>
                      <a:pt x="27892" y="66288"/>
                    </a:cubicBezTo>
                    <a:lnTo>
                      <a:pt x="30790" y="61036"/>
                    </a:lnTo>
                    <a:lnTo>
                      <a:pt x="33779" y="55783"/>
                    </a:lnTo>
                    <a:cubicBezTo>
                      <a:pt x="35680" y="52071"/>
                      <a:pt x="37763" y="48720"/>
                      <a:pt x="39755" y="45279"/>
                    </a:cubicBezTo>
                    <a:cubicBezTo>
                      <a:pt x="41838" y="41928"/>
                      <a:pt x="43921" y="38577"/>
                      <a:pt x="45913" y="35317"/>
                    </a:cubicBezTo>
                    <a:cubicBezTo>
                      <a:pt x="47815" y="32057"/>
                      <a:pt x="49898" y="28978"/>
                      <a:pt x="51800" y="26081"/>
                    </a:cubicBezTo>
                    <a:cubicBezTo>
                      <a:pt x="52796" y="24632"/>
                      <a:pt x="53611" y="23183"/>
                      <a:pt x="54607" y="21824"/>
                    </a:cubicBezTo>
                    <a:lnTo>
                      <a:pt x="57233" y="17840"/>
                    </a:lnTo>
                    <a:lnTo>
                      <a:pt x="61942" y="10957"/>
                    </a:lnTo>
                    <a:lnTo>
                      <a:pt x="65745" y="5705"/>
                    </a:lnTo>
                    <a:cubicBezTo>
                      <a:pt x="67828" y="2717"/>
                      <a:pt x="68915" y="996"/>
                      <a:pt x="68915" y="996"/>
                    </a:cubicBezTo>
                    <a:lnTo>
                      <a:pt x="67919" y="0"/>
                    </a:lnTo>
                    <a:cubicBezTo>
                      <a:pt x="67919" y="0"/>
                      <a:pt x="66379" y="1358"/>
                      <a:pt x="63572" y="3713"/>
                    </a:cubicBezTo>
                    <a:lnTo>
                      <a:pt x="58682" y="8060"/>
                    </a:lnTo>
                    <a:cubicBezTo>
                      <a:pt x="56780" y="9690"/>
                      <a:pt x="54788" y="11772"/>
                      <a:pt x="52615" y="14036"/>
                    </a:cubicBezTo>
                    <a:lnTo>
                      <a:pt x="49173" y="17478"/>
                    </a:lnTo>
                    <a:cubicBezTo>
                      <a:pt x="48087" y="18745"/>
                      <a:pt x="46909" y="20013"/>
                      <a:pt x="45732" y="21372"/>
                    </a:cubicBezTo>
                    <a:cubicBezTo>
                      <a:pt x="43378" y="24088"/>
                      <a:pt x="40842" y="26805"/>
                      <a:pt x="38488" y="29975"/>
                    </a:cubicBezTo>
                    <a:cubicBezTo>
                      <a:pt x="36133" y="33053"/>
                      <a:pt x="33507" y="36223"/>
                      <a:pt x="31153" y="39664"/>
                    </a:cubicBezTo>
                    <a:cubicBezTo>
                      <a:pt x="28798" y="43015"/>
                      <a:pt x="26353" y="46456"/>
                      <a:pt x="24180" y="49897"/>
                    </a:cubicBezTo>
                    <a:lnTo>
                      <a:pt x="20738" y="55150"/>
                    </a:lnTo>
                    <a:cubicBezTo>
                      <a:pt x="19652" y="56961"/>
                      <a:pt x="18656" y="58772"/>
                      <a:pt x="17660" y="60583"/>
                    </a:cubicBezTo>
                    <a:cubicBezTo>
                      <a:pt x="15486" y="64024"/>
                      <a:pt x="13675" y="67646"/>
                      <a:pt x="11773" y="71088"/>
                    </a:cubicBezTo>
                    <a:cubicBezTo>
                      <a:pt x="9962" y="74619"/>
                      <a:pt x="8332" y="77970"/>
                      <a:pt x="6883" y="81321"/>
                    </a:cubicBezTo>
                    <a:cubicBezTo>
                      <a:pt x="5434" y="84581"/>
                      <a:pt x="4348" y="87841"/>
                      <a:pt x="3442" y="90829"/>
                    </a:cubicBezTo>
                    <a:cubicBezTo>
                      <a:pt x="2536" y="93546"/>
                      <a:pt x="1812" y="96353"/>
                      <a:pt x="1269" y="99160"/>
                    </a:cubicBezTo>
                    <a:cubicBezTo>
                      <a:pt x="816" y="101334"/>
                      <a:pt x="454" y="103598"/>
                      <a:pt x="273" y="105771"/>
                    </a:cubicBezTo>
                    <a:cubicBezTo>
                      <a:pt x="91" y="107220"/>
                      <a:pt x="1" y="108760"/>
                      <a:pt x="1" y="110208"/>
                    </a:cubicBezTo>
                    <a:cubicBezTo>
                      <a:pt x="1" y="110752"/>
                      <a:pt x="1" y="111205"/>
                      <a:pt x="1" y="1117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3872250" y="249425"/>
                <a:ext cx="1704750" cy="2791475"/>
              </a:xfrm>
              <a:custGeom>
                <a:rect b="b" l="l" r="r" t="t"/>
                <a:pathLst>
                  <a:path extrusionOk="0" h="111659" w="68190">
                    <a:moveTo>
                      <a:pt x="68190" y="544"/>
                    </a:moveTo>
                    <a:cubicBezTo>
                      <a:pt x="68190" y="544"/>
                      <a:pt x="67103" y="2265"/>
                      <a:pt x="65020" y="5253"/>
                    </a:cubicBezTo>
                    <a:lnTo>
                      <a:pt x="61217" y="10505"/>
                    </a:lnTo>
                    <a:lnTo>
                      <a:pt x="56508" y="17388"/>
                    </a:lnTo>
                    <a:lnTo>
                      <a:pt x="53882" y="21282"/>
                    </a:lnTo>
                    <a:cubicBezTo>
                      <a:pt x="52886" y="22640"/>
                      <a:pt x="51980" y="24089"/>
                      <a:pt x="51075" y="25629"/>
                    </a:cubicBezTo>
                    <a:cubicBezTo>
                      <a:pt x="49173" y="28526"/>
                      <a:pt x="47090" y="31515"/>
                      <a:pt x="45188" y="34775"/>
                    </a:cubicBezTo>
                    <a:cubicBezTo>
                      <a:pt x="43196" y="38035"/>
                      <a:pt x="41023" y="41295"/>
                      <a:pt x="39030" y="44827"/>
                    </a:cubicBezTo>
                    <a:cubicBezTo>
                      <a:pt x="37129" y="48268"/>
                      <a:pt x="34955" y="51619"/>
                      <a:pt x="33054" y="55241"/>
                    </a:cubicBezTo>
                    <a:lnTo>
                      <a:pt x="30065" y="60493"/>
                    </a:lnTo>
                    <a:lnTo>
                      <a:pt x="27167" y="65746"/>
                    </a:lnTo>
                    <a:cubicBezTo>
                      <a:pt x="25266" y="69277"/>
                      <a:pt x="23545" y="72718"/>
                      <a:pt x="21825" y="76069"/>
                    </a:cubicBezTo>
                    <a:cubicBezTo>
                      <a:pt x="20919" y="77790"/>
                      <a:pt x="20104" y="79510"/>
                      <a:pt x="19380" y="81050"/>
                    </a:cubicBezTo>
                    <a:cubicBezTo>
                      <a:pt x="18565" y="82680"/>
                      <a:pt x="17750" y="84310"/>
                      <a:pt x="16935" y="85849"/>
                    </a:cubicBezTo>
                    <a:cubicBezTo>
                      <a:pt x="15395" y="89019"/>
                      <a:pt x="13674" y="91736"/>
                      <a:pt x="12226" y="94452"/>
                    </a:cubicBezTo>
                    <a:cubicBezTo>
                      <a:pt x="10777" y="97078"/>
                      <a:pt x="9237" y="99433"/>
                      <a:pt x="7879" y="101606"/>
                    </a:cubicBezTo>
                    <a:cubicBezTo>
                      <a:pt x="6520" y="103689"/>
                      <a:pt x="5343" y="105500"/>
                      <a:pt x="4257" y="107040"/>
                    </a:cubicBezTo>
                    <a:cubicBezTo>
                      <a:pt x="3170" y="108489"/>
                      <a:pt x="2264" y="109666"/>
                      <a:pt x="1630" y="110390"/>
                    </a:cubicBezTo>
                    <a:lnTo>
                      <a:pt x="725" y="111658"/>
                    </a:lnTo>
                    <a:lnTo>
                      <a:pt x="0" y="111386"/>
                    </a:lnTo>
                    <a:cubicBezTo>
                      <a:pt x="0" y="111386"/>
                      <a:pt x="19017" y="51256"/>
                      <a:pt x="677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3999025" y="1442525"/>
                <a:ext cx="1935675" cy="1566675"/>
              </a:xfrm>
              <a:custGeom>
                <a:rect b="b" l="l" r="r" t="t"/>
                <a:pathLst>
                  <a:path extrusionOk="0" h="62667" w="77427">
                    <a:moveTo>
                      <a:pt x="816" y="62666"/>
                    </a:moveTo>
                    <a:lnTo>
                      <a:pt x="1812" y="62032"/>
                    </a:lnTo>
                    <a:cubicBezTo>
                      <a:pt x="2446" y="61670"/>
                      <a:pt x="3442" y="61036"/>
                      <a:pt x="4528" y="60221"/>
                    </a:cubicBezTo>
                    <a:cubicBezTo>
                      <a:pt x="5706" y="59497"/>
                      <a:pt x="7064" y="58501"/>
                      <a:pt x="8513" y="57323"/>
                    </a:cubicBezTo>
                    <a:cubicBezTo>
                      <a:pt x="10052" y="56237"/>
                      <a:pt x="11682" y="54878"/>
                      <a:pt x="13494" y="53339"/>
                    </a:cubicBezTo>
                    <a:cubicBezTo>
                      <a:pt x="15305" y="51890"/>
                      <a:pt x="17116" y="50260"/>
                      <a:pt x="19018" y="48449"/>
                    </a:cubicBezTo>
                    <a:cubicBezTo>
                      <a:pt x="20014" y="47543"/>
                      <a:pt x="20919" y="46638"/>
                      <a:pt x="21915" y="45732"/>
                    </a:cubicBezTo>
                    <a:cubicBezTo>
                      <a:pt x="23002" y="44736"/>
                      <a:pt x="23908" y="43740"/>
                      <a:pt x="24994" y="42834"/>
                    </a:cubicBezTo>
                    <a:cubicBezTo>
                      <a:pt x="27077" y="40842"/>
                      <a:pt x="29251" y="38850"/>
                      <a:pt x="31514" y="36857"/>
                    </a:cubicBezTo>
                    <a:lnTo>
                      <a:pt x="34865" y="33779"/>
                    </a:lnTo>
                    <a:lnTo>
                      <a:pt x="38306" y="30790"/>
                    </a:lnTo>
                    <a:cubicBezTo>
                      <a:pt x="40570" y="28798"/>
                      <a:pt x="43015" y="26896"/>
                      <a:pt x="45279" y="24994"/>
                    </a:cubicBezTo>
                    <a:cubicBezTo>
                      <a:pt x="47634" y="23002"/>
                      <a:pt x="49988" y="21282"/>
                      <a:pt x="52161" y="19380"/>
                    </a:cubicBezTo>
                    <a:cubicBezTo>
                      <a:pt x="54425" y="17569"/>
                      <a:pt x="56689" y="16029"/>
                      <a:pt x="58772" y="14399"/>
                    </a:cubicBezTo>
                    <a:cubicBezTo>
                      <a:pt x="59859" y="13584"/>
                      <a:pt x="60855" y="12769"/>
                      <a:pt x="61851" y="12045"/>
                    </a:cubicBezTo>
                    <a:lnTo>
                      <a:pt x="64749" y="9962"/>
                    </a:lnTo>
                    <a:lnTo>
                      <a:pt x="69911" y="6249"/>
                    </a:lnTo>
                    <a:lnTo>
                      <a:pt x="73986" y="3442"/>
                    </a:lnTo>
                    <a:cubicBezTo>
                      <a:pt x="76250" y="1902"/>
                      <a:pt x="77427" y="997"/>
                      <a:pt x="77427" y="997"/>
                    </a:cubicBezTo>
                    <a:lnTo>
                      <a:pt x="76974" y="1"/>
                    </a:lnTo>
                    <a:cubicBezTo>
                      <a:pt x="76974" y="1"/>
                      <a:pt x="75435" y="544"/>
                      <a:pt x="72899" y="1540"/>
                    </a:cubicBezTo>
                    <a:lnTo>
                      <a:pt x="68281" y="3351"/>
                    </a:lnTo>
                    <a:cubicBezTo>
                      <a:pt x="66469" y="4076"/>
                      <a:pt x="64568" y="5072"/>
                      <a:pt x="62485" y="6068"/>
                    </a:cubicBezTo>
                    <a:lnTo>
                      <a:pt x="59134" y="7607"/>
                    </a:lnTo>
                    <a:cubicBezTo>
                      <a:pt x="57957" y="8241"/>
                      <a:pt x="56870" y="8875"/>
                      <a:pt x="55693" y="9509"/>
                    </a:cubicBezTo>
                    <a:cubicBezTo>
                      <a:pt x="53339" y="10867"/>
                      <a:pt x="50713" y="12135"/>
                      <a:pt x="48268" y="13765"/>
                    </a:cubicBezTo>
                    <a:cubicBezTo>
                      <a:pt x="45822" y="15395"/>
                      <a:pt x="43106" y="16935"/>
                      <a:pt x="40570" y="18746"/>
                    </a:cubicBezTo>
                    <a:cubicBezTo>
                      <a:pt x="38125" y="20467"/>
                      <a:pt x="35499" y="22278"/>
                      <a:pt x="32963" y="24270"/>
                    </a:cubicBezTo>
                    <a:lnTo>
                      <a:pt x="29251" y="27168"/>
                    </a:lnTo>
                    <a:cubicBezTo>
                      <a:pt x="27983" y="28164"/>
                      <a:pt x="26805" y="29160"/>
                      <a:pt x="25628" y="30156"/>
                    </a:cubicBezTo>
                    <a:cubicBezTo>
                      <a:pt x="23183" y="32148"/>
                      <a:pt x="20919" y="34231"/>
                      <a:pt x="18836" y="36224"/>
                    </a:cubicBezTo>
                    <a:cubicBezTo>
                      <a:pt x="16754" y="38216"/>
                      <a:pt x="14580" y="40208"/>
                      <a:pt x="12769" y="42200"/>
                    </a:cubicBezTo>
                    <a:cubicBezTo>
                      <a:pt x="10867" y="44102"/>
                      <a:pt x="9237" y="46094"/>
                      <a:pt x="7788" y="47996"/>
                    </a:cubicBezTo>
                    <a:cubicBezTo>
                      <a:pt x="6521" y="49717"/>
                      <a:pt x="5253" y="51528"/>
                      <a:pt x="4166" y="53429"/>
                    </a:cubicBezTo>
                    <a:cubicBezTo>
                      <a:pt x="3079" y="55060"/>
                      <a:pt x="2355" y="56599"/>
                      <a:pt x="1721" y="57867"/>
                    </a:cubicBezTo>
                    <a:cubicBezTo>
                      <a:pt x="1178" y="58863"/>
                      <a:pt x="725" y="59859"/>
                      <a:pt x="363" y="60855"/>
                    </a:cubicBezTo>
                    <a:cubicBezTo>
                      <a:pt x="91" y="61580"/>
                      <a:pt x="1" y="62032"/>
                      <a:pt x="1" y="620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4008075" y="1456100"/>
                <a:ext cx="1926625" cy="1553100"/>
              </a:xfrm>
              <a:custGeom>
                <a:rect b="b" l="l" r="r" t="t"/>
                <a:pathLst>
                  <a:path extrusionOk="0" h="62124" w="77065">
                    <a:moveTo>
                      <a:pt x="77065" y="454"/>
                    </a:moveTo>
                    <a:cubicBezTo>
                      <a:pt x="77065" y="454"/>
                      <a:pt x="75797" y="1359"/>
                      <a:pt x="73533" y="2899"/>
                    </a:cubicBezTo>
                    <a:lnTo>
                      <a:pt x="69549" y="5706"/>
                    </a:lnTo>
                    <a:lnTo>
                      <a:pt x="64387" y="9419"/>
                    </a:lnTo>
                    <a:lnTo>
                      <a:pt x="61489" y="11502"/>
                    </a:lnTo>
                    <a:cubicBezTo>
                      <a:pt x="60493" y="12226"/>
                      <a:pt x="59497" y="13041"/>
                      <a:pt x="58410" y="13856"/>
                    </a:cubicBezTo>
                    <a:cubicBezTo>
                      <a:pt x="56327" y="15486"/>
                      <a:pt x="54063" y="17026"/>
                      <a:pt x="51799" y="18837"/>
                    </a:cubicBezTo>
                    <a:cubicBezTo>
                      <a:pt x="49626" y="20739"/>
                      <a:pt x="47181" y="22459"/>
                      <a:pt x="44917" y="24451"/>
                    </a:cubicBezTo>
                    <a:cubicBezTo>
                      <a:pt x="42653" y="26353"/>
                      <a:pt x="40208" y="28255"/>
                      <a:pt x="37944" y="30247"/>
                    </a:cubicBezTo>
                    <a:lnTo>
                      <a:pt x="34503" y="33236"/>
                    </a:lnTo>
                    <a:lnTo>
                      <a:pt x="31062" y="36314"/>
                    </a:lnTo>
                    <a:cubicBezTo>
                      <a:pt x="28798" y="38307"/>
                      <a:pt x="26715" y="40299"/>
                      <a:pt x="24632" y="42291"/>
                    </a:cubicBezTo>
                    <a:cubicBezTo>
                      <a:pt x="23546" y="43197"/>
                      <a:pt x="22549" y="44193"/>
                      <a:pt x="21553" y="45189"/>
                    </a:cubicBezTo>
                    <a:cubicBezTo>
                      <a:pt x="20557" y="46095"/>
                      <a:pt x="19561" y="47000"/>
                      <a:pt x="18656" y="47906"/>
                    </a:cubicBezTo>
                    <a:cubicBezTo>
                      <a:pt x="16754" y="49717"/>
                      <a:pt x="14762" y="51347"/>
                      <a:pt x="13132" y="52796"/>
                    </a:cubicBezTo>
                    <a:cubicBezTo>
                      <a:pt x="11411" y="54335"/>
                      <a:pt x="9690" y="55603"/>
                      <a:pt x="8151" y="56780"/>
                    </a:cubicBezTo>
                    <a:cubicBezTo>
                      <a:pt x="6611" y="57958"/>
                      <a:pt x="5344" y="58954"/>
                      <a:pt x="4166" y="59678"/>
                    </a:cubicBezTo>
                    <a:cubicBezTo>
                      <a:pt x="2989" y="60493"/>
                      <a:pt x="2084" y="61127"/>
                      <a:pt x="1450" y="61489"/>
                    </a:cubicBezTo>
                    <a:lnTo>
                      <a:pt x="454" y="62123"/>
                    </a:lnTo>
                    <a:lnTo>
                      <a:pt x="1" y="61852"/>
                    </a:lnTo>
                    <a:cubicBezTo>
                      <a:pt x="1" y="61852"/>
                      <a:pt x="29070" y="23908"/>
                      <a:pt x="767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3783950" y="541475"/>
                <a:ext cx="765225" cy="2372625"/>
              </a:xfrm>
              <a:custGeom>
                <a:rect b="b" l="l" r="r" t="t"/>
                <a:pathLst>
                  <a:path extrusionOk="0" h="94905" w="30609">
                    <a:moveTo>
                      <a:pt x="2808" y="94905"/>
                    </a:moveTo>
                    <a:cubicBezTo>
                      <a:pt x="2808" y="94905"/>
                      <a:pt x="2898" y="94452"/>
                      <a:pt x="3261" y="93728"/>
                    </a:cubicBezTo>
                    <a:cubicBezTo>
                      <a:pt x="3532" y="93003"/>
                      <a:pt x="3985" y="92007"/>
                      <a:pt x="4438" y="90739"/>
                    </a:cubicBezTo>
                    <a:cubicBezTo>
                      <a:pt x="4891" y="89562"/>
                      <a:pt x="5434" y="87841"/>
                      <a:pt x="6068" y="86121"/>
                    </a:cubicBezTo>
                    <a:cubicBezTo>
                      <a:pt x="6611" y="84310"/>
                      <a:pt x="7155" y="82227"/>
                      <a:pt x="7879" y="80054"/>
                    </a:cubicBezTo>
                    <a:cubicBezTo>
                      <a:pt x="8513" y="77790"/>
                      <a:pt x="9147" y="75435"/>
                      <a:pt x="9600" y="72809"/>
                    </a:cubicBezTo>
                    <a:cubicBezTo>
                      <a:pt x="9962" y="71541"/>
                      <a:pt x="10143" y="70273"/>
                      <a:pt x="10505" y="68915"/>
                    </a:cubicBezTo>
                    <a:cubicBezTo>
                      <a:pt x="10777" y="67557"/>
                      <a:pt x="10958" y="66198"/>
                      <a:pt x="11320" y="64749"/>
                    </a:cubicBezTo>
                    <a:cubicBezTo>
                      <a:pt x="11954" y="61942"/>
                      <a:pt x="12497" y="59135"/>
                      <a:pt x="13222" y="56146"/>
                    </a:cubicBezTo>
                    <a:cubicBezTo>
                      <a:pt x="13584" y="54697"/>
                      <a:pt x="13946" y="53249"/>
                      <a:pt x="14309" y="51800"/>
                    </a:cubicBezTo>
                    <a:lnTo>
                      <a:pt x="15395" y="47362"/>
                    </a:lnTo>
                    <a:cubicBezTo>
                      <a:pt x="16210" y="44374"/>
                      <a:pt x="17025" y="41476"/>
                      <a:pt x="17840" y="38578"/>
                    </a:cubicBezTo>
                    <a:cubicBezTo>
                      <a:pt x="18655" y="35680"/>
                      <a:pt x="19561" y="32873"/>
                      <a:pt x="20376" y="30066"/>
                    </a:cubicBezTo>
                    <a:cubicBezTo>
                      <a:pt x="21191" y="27259"/>
                      <a:pt x="22097" y="24723"/>
                      <a:pt x="22912" y="22187"/>
                    </a:cubicBezTo>
                    <a:cubicBezTo>
                      <a:pt x="23364" y="20919"/>
                      <a:pt x="23727" y="19652"/>
                      <a:pt x="24089" y="18474"/>
                    </a:cubicBezTo>
                    <a:lnTo>
                      <a:pt x="25357" y="15124"/>
                    </a:lnTo>
                    <a:lnTo>
                      <a:pt x="27439" y="9147"/>
                    </a:lnTo>
                    <a:cubicBezTo>
                      <a:pt x="28073" y="7336"/>
                      <a:pt x="28707" y="5796"/>
                      <a:pt x="29160" y="4619"/>
                    </a:cubicBezTo>
                    <a:cubicBezTo>
                      <a:pt x="30066" y="2084"/>
                      <a:pt x="30609" y="544"/>
                      <a:pt x="30609" y="544"/>
                    </a:cubicBezTo>
                    <a:lnTo>
                      <a:pt x="29703" y="1"/>
                    </a:lnTo>
                    <a:cubicBezTo>
                      <a:pt x="29703" y="1"/>
                      <a:pt x="28798" y="1269"/>
                      <a:pt x="27168" y="3532"/>
                    </a:cubicBezTo>
                    <a:lnTo>
                      <a:pt x="24451" y="7698"/>
                    </a:lnTo>
                    <a:cubicBezTo>
                      <a:pt x="23364" y="9328"/>
                      <a:pt x="22368" y="11230"/>
                      <a:pt x="21191" y="13222"/>
                    </a:cubicBezTo>
                    <a:lnTo>
                      <a:pt x="19380" y="16482"/>
                    </a:lnTo>
                    <a:cubicBezTo>
                      <a:pt x="18746" y="17569"/>
                      <a:pt x="18203" y="18746"/>
                      <a:pt x="17569" y="19923"/>
                    </a:cubicBezTo>
                    <a:cubicBezTo>
                      <a:pt x="16391" y="22368"/>
                      <a:pt x="15033" y="24904"/>
                      <a:pt x="13946" y="27621"/>
                    </a:cubicBezTo>
                    <a:cubicBezTo>
                      <a:pt x="12769" y="30337"/>
                      <a:pt x="11501" y="33145"/>
                      <a:pt x="10505" y="36043"/>
                    </a:cubicBezTo>
                    <a:cubicBezTo>
                      <a:pt x="9419" y="39031"/>
                      <a:pt x="8241" y="41929"/>
                      <a:pt x="7336" y="44917"/>
                    </a:cubicBezTo>
                    <a:lnTo>
                      <a:pt x="5887" y="49445"/>
                    </a:lnTo>
                    <a:cubicBezTo>
                      <a:pt x="5434" y="50985"/>
                      <a:pt x="5072" y="52524"/>
                      <a:pt x="4619" y="53973"/>
                    </a:cubicBezTo>
                    <a:cubicBezTo>
                      <a:pt x="3804" y="56961"/>
                      <a:pt x="3080" y="59950"/>
                      <a:pt x="2446" y="62848"/>
                    </a:cubicBezTo>
                    <a:cubicBezTo>
                      <a:pt x="1812" y="65745"/>
                      <a:pt x="1268" y="68553"/>
                      <a:pt x="816" y="71269"/>
                    </a:cubicBezTo>
                    <a:cubicBezTo>
                      <a:pt x="453" y="73986"/>
                      <a:pt x="182" y="76522"/>
                      <a:pt x="91" y="78876"/>
                    </a:cubicBezTo>
                    <a:cubicBezTo>
                      <a:pt x="1" y="81050"/>
                      <a:pt x="1" y="83223"/>
                      <a:pt x="91" y="85396"/>
                    </a:cubicBezTo>
                    <a:cubicBezTo>
                      <a:pt x="182" y="87117"/>
                      <a:pt x="363" y="88747"/>
                      <a:pt x="635" y="90468"/>
                    </a:cubicBezTo>
                    <a:cubicBezTo>
                      <a:pt x="816" y="91554"/>
                      <a:pt x="997" y="92641"/>
                      <a:pt x="1359" y="93728"/>
                    </a:cubicBezTo>
                    <a:cubicBezTo>
                      <a:pt x="1359" y="94090"/>
                      <a:pt x="1540" y="94452"/>
                      <a:pt x="1631" y="948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3840550" y="550525"/>
                <a:ext cx="708625" cy="2363575"/>
              </a:xfrm>
              <a:custGeom>
                <a:rect b="b" l="l" r="r" t="t"/>
                <a:pathLst>
                  <a:path extrusionOk="0" h="94543" w="28345">
                    <a:moveTo>
                      <a:pt x="28345" y="182"/>
                    </a:moveTo>
                    <a:cubicBezTo>
                      <a:pt x="28345" y="182"/>
                      <a:pt x="27892" y="1722"/>
                      <a:pt x="26896" y="4257"/>
                    </a:cubicBezTo>
                    <a:cubicBezTo>
                      <a:pt x="26443" y="5525"/>
                      <a:pt x="25900" y="7064"/>
                      <a:pt x="25175" y="8785"/>
                    </a:cubicBezTo>
                    <a:lnTo>
                      <a:pt x="23093" y="14762"/>
                    </a:lnTo>
                    <a:lnTo>
                      <a:pt x="21915" y="18112"/>
                    </a:lnTo>
                    <a:cubicBezTo>
                      <a:pt x="21463" y="19290"/>
                      <a:pt x="21100" y="20557"/>
                      <a:pt x="20648" y="21825"/>
                    </a:cubicBezTo>
                    <a:cubicBezTo>
                      <a:pt x="19833" y="24270"/>
                      <a:pt x="18927" y="26897"/>
                      <a:pt x="18112" y="29704"/>
                    </a:cubicBezTo>
                    <a:cubicBezTo>
                      <a:pt x="17388" y="32511"/>
                      <a:pt x="16391" y="35228"/>
                      <a:pt x="15576" y="38216"/>
                    </a:cubicBezTo>
                    <a:cubicBezTo>
                      <a:pt x="14852" y="41114"/>
                      <a:pt x="13946" y="44012"/>
                      <a:pt x="13222" y="47000"/>
                    </a:cubicBezTo>
                    <a:lnTo>
                      <a:pt x="12045" y="51438"/>
                    </a:lnTo>
                    <a:cubicBezTo>
                      <a:pt x="11682" y="52887"/>
                      <a:pt x="11411" y="54335"/>
                      <a:pt x="11049" y="55784"/>
                    </a:cubicBezTo>
                    <a:cubicBezTo>
                      <a:pt x="10324" y="58682"/>
                      <a:pt x="9690" y="61580"/>
                      <a:pt x="9056" y="64387"/>
                    </a:cubicBezTo>
                    <a:cubicBezTo>
                      <a:pt x="8785" y="65836"/>
                      <a:pt x="8513" y="67195"/>
                      <a:pt x="8241" y="68553"/>
                    </a:cubicBezTo>
                    <a:cubicBezTo>
                      <a:pt x="7970" y="69821"/>
                      <a:pt x="7698" y="71179"/>
                      <a:pt x="7426" y="72447"/>
                    </a:cubicBezTo>
                    <a:cubicBezTo>
                      <a:pt x="6883" y="74983"/>
                      <a:pt x="6158" y="77428"/>
                      <a:pt x="5615" y="79692"/>
                    </a:cubicBezTo>
                    <a:cubicBezTo>
                      <a:pt x="5072" y="81865"/>
                      <a:pt x="4438" y="83948"/>
                      <a:pt x="3804" y="85759"/>
                    </a:cubicBezTo>
                    <a:cubicBezTo>
                      <a:pt x="3170" y="87479"/>
                      <a:pt x="2717" y="89109"/>
                      <a:pt x="2174" y="90377"/>
                    </a:cubicBezTo>
                    <a:cubicBezTo>
                      <a:pt x="1721" y="91736"/>
                      <a:pt x="1268" y="92641"/>
                      <a:pt x="997" y="93456"/>
                    </a:cubicBezTo>
                    <a:cubicBezTo>
                      <a:pt x="634" y="94181"/>
                      <a:pt x="544" y="94543"/>
                      <a:pt x="544" y="94543"/>
                    </a:cubicBezTo>
                    <a:lnTo>
                      <a:pt x="1" y="94543"/>
                    </a:lnTo>
                    <a:cubicBezTo>
                      <a:pt x="1" y="94543"/>
                      <a:pt x="2264" y="46819"/>
                      <a:pt x="2789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1404575" y="1173000"/>
                <a:ext cx="3221575" cy="4235975"/>
              </a:xfrm>
              <a:custGeom>
                <a:rect b="b" l="l" r="r" t="t"/>
                <a:pathLst>
                  <a:path extrusionOk="0" h="169439" w="128863">
                    <a:moveTo>
                      <a:pt x="56762" y="0"/>
                    </a:moveTo>
                    <a:cubicBezTo>
                      <a:pt x="56557" y="0"/>
                      <a:pt x="56352" y="2"/>
                      <a:pt x="56145" y="5"/>
                    </a:cubicBezTo>
                    <a:cubicBezTo>
                      <a:pt x="29431" y="367"/>
                      <a:pt x="14761" y="19928"/>
                      <a:pt x="8965" y="67742"/>
                    </a:cubicBezTo>
                    <a:cubicBezTo>
                      <a:pt x="3170" y="115557"/>
                      <a:pt x="0" y="144988"/>
                      <a:pt x="0" y="169438"/>
                    </a:cubicBezTo>
                    <a:lnTo>
                      <a:pt x="127957" y="169438"/>
                    </a:lnTo>
                    <a:cubicBezTo>
                      <a:pt x="127957" y="169438"/>
                      <a:pt x="128863" y="132581"/>
                      <a:pt x="119173" y="115375"/>
                    </a:cubicBezTo>
                    <a:cubicBezTo>
                      <a:pt x="118902" y="79967"/>
                      <a:pt x="109574" y="55517"/>
                      <a:pt x="104412" y="42114"/>
                    </a:cubicBezTo>
                    <a:cubicBezTo>
                      <a:pt x="99290" y="28725"/>
                      <a:pt x="83112" y="0"/>
                      <a:pt x="567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>
                <a:off x="2670100" y="3903050"/>
                <a:ext cx="1956050" cy="1505925"/>
              </a:xfrm>
              <a:custGeom>
                <a:rect b="b" l="l" r="r" t="t"/>
                <a:pathLst>
                  <a:path extrusionOk="0" h="60237" w="78242">
                    <a:moveTo>
                      <a:pt x="60619" y="1"/>
                    </a:moveTo>
                    <a:cubicBezTo>
                      <a:pt x="50015" y="1"/>
                      <a:pt x="30573" y="3305"/>
                      <a:pt x="16391" y="24828"/>
                    </a:cubicBezTo>
                    <a:cubicBezTo>
                      <a:pt x="6611" y="39770"/>
                      <a:pt x="2083" y="51724"/>
                      <a:pt x="0" y="60236"/>
                    </a:cubicBezTo>
                    <a:lnTo>
                      <a:pt x="77336" y="60236"/>
                    </a:lnTo>
                    <a:cubicBezTo>
                      <a:pt x="77336" y="60236"/>
                      <a:pt x="78242" y="23379"/>
                      <a:pt x="68552" y="6173"/>
                    </a:cubicBezTo>
                    <a:cubicBezTo>
                      <a:pt x="68552" y="4272"/>
                      <a:pt x="68552" y="2461"/>
                      <a:pt x="68371" y="649"/>
                    </a:cubicBezTo>
                    <a:lnTo>
                      <a:pt x="68281" y="649"/>
                    </a:lnTo>
                    <a:cubicBezTo>
                      <a:pt x="68281" y="649"/>
                      <a:pt x="65318" y="1"/>
                      <a:pt x="6061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>
                <a:off x="3134200" y="1560275"/>
                <a:ext cx="339625" cy="381425"/>
              </a:xfrm>
              <a:custGeom>
                <a:rect b="b" l="l" r="r" t="t"/>
                <a:pathLst>
                  <a:path extrusionOk="0" h="15257" w="13585">
                    <a:moveTo>
                      <a:pt x="4801" y="1"/>
                    </a:moveTo>
                    <a:cubicBezTo>
                      <a:pt x="4228" y="1"/>
                      <a:pt x="3677" y="117"/>
                      <a:pt x="3170" y="362"/>
                    </a:cubicBezTo>
                    <a:cubicBezTo>
                      <a:pt x="544" y="1720"/>
                      <a:pt x="1" y="5976"/>
                      <a:pt x="2084" y="10051"/>
                    </a:cubicBezTo>
                    <a:cubicBezTo>
                      <a:pt x="3673" y="13230"/>
                      <a:pt x="6415" y="15256"/>
                      <a:pt x="8792" y="15256"/>
                    </a:cubicBezTo>
                    <a:cubicBezTo>
                      <a:pt x="9395" y="15256"/>
                      <a:pt x="9974" y="15126"/>
                      <a:pt x="10505" y="14851"/>
                    </a:cubicBezTo>
                    <a:cubicBezTo>
                      <a:pt x="13131" y="13493"/>
                      <a:pt x="13584" y="9236"/>
                      <a:pt x="11592" y="5252"/>
                    </a:cubicBezTo>
                    <a:cubicBezTo>
                      <a:pt x="9984" y="2037"/>
                      <a:pt x="7197" y="1"/>
                      <a:pt x="4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5"/>
              <p:cNvSpPr/>
              <p:nvPr/>
            </p:nvSpPr>
            <p:spPr>
              <a:xfrm>
                <a:off x="3132050" y="2010350"/>
                <a:ext cx="234500" cy="183000"/>
              </a:xfrm>
              <a:custGeom>
                <a:rect b="b" l="l" r="r" t="t"/>
                <a:pathLst>
                  <a:path extrusionOk="0" h="7320" w="9380">
                    <a:moveTo>
                      <a:pt x="4713" y="1"/>
                    </a:moveTo>
                    <a:cubicBezTo>
                      <a:pt x="2378" y="1"/>
                      <a:pt x="1" y="2410"/>
                      <a:pt x="1626" y="5179"/>
                    </a:cubicBezTo>
                    <a:cubicBezTo>
                      <a:pt x="2264" y="6697"/>
                      <a:pt x="3440" y="7319"/>
                      <a:pt x="4627" y="7319"/>
                    </a:cubicBezTo>
                    <a:cubicBezTo>
                      <a:pt x="6982" y="7319"/>
                      <a:pt x="9379" y="4870"/>
                      <a:pt x="7693" y="2100"/>
                    </a:cubicBezTo>
                    <a:cubicBezTo>
                      <a:pt x="7056" y="613"/>
                      <a:pt x="5890" y="1"/>
                      <a:pt x="47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5"/>
              <p:cNvSpPr/>
              <p:nvPr/>
            </p:nvSpPr>
            <p:spPr>
              <a:xfrm>
                <a:off x="2975725" y="1822500"/>
                <a:ext cx="192475" cy="168575"/>
              </a:xfrm>
              <a:custGeom>
                <a:rect b="b" l="l" r="r" t="t"/>
                <a:pathLst>
                  <a:path extrusionOk="0" h="6743" w="7699">
                    <a:moveTo>
                      <a:pt x="3653" y="1"/>
                    </a:moveTo>
                    <a:cubicBezTo>
                      <a:pt x="1713" y="1"/>
                      <a:pt x="86" y="1485"/>
                      <a:pt x="1" y="3456"/>
                    </a:cubicBezTo>
                    <a:cubicBezTo>
                      <a:pt x="1" y="5405"/>
                      <a:pt x="1615" y="6743"/>
                      <a:pt x="3330" y="6743"/>
                    </a:cubicBezTo>
                    <a:cubicBezTo>
                      <a:pt x="4085" y="6743"/>
                      <a:pt x="4860" y="6483"/>
                      <a:pt x="5525" y="5901"/>
                    </a:cubicBezTo>
                    <a:cubicBezTo>
                      <a:pt x="7698" y="4090"/>
                      <a:pt x="6792" y="559"/>
                      <a:pt x="3985" y="15"/>
                    </a:cubicBezTo>
                    <a:cubicBezTo>
                      <a:pt x="3874" y="6"/>
                      <a:pt x="3763" y="1"/>
                      <a:pt x="3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5"/>
              <p:cNvSpPr/>
              <p:nvPr/>
            </p:nvSpPr>
            <p:spPr>
              <a:xfrm>
                <a:off x="1970550" y="2602800"/>
                <a:ext cx="2010400" cy="2702050"/>
              </a:xfrm>
              <a:custGeom>
                <a:rect b="b" l="l" r="r" t="t"/>
                <a:pathLst>
                  <a:path extrusionOk="0" h="108082" w="80416">
                    <a:moveTo>
                      <a:pt x="24677" y="0"/>
                    </a:moveTo>
                    <a:cubicBezTo>
                      <a:pt x="19289" y="0"/>
                      <a:pt x="15757" y="1494"/>
                      <a:pt x="15757" y="1494"/>
                    </a:cubicBezTo>
                    <a:cubicBezTo>
                      <a:pt x="15757" y="1494"/>
                      <a:pt x="0" y="10550"/>
                      <a:pt x="815" y="33552"/>
                    </a:cubicBezTo>
                    <a:lnTo>
                      <a:pt x="13403" y="37265"/>
                    </a:lnTo>
                    <a:lnTo>
                      <a:pt x="1268" y="38985"/>
                    </a:lnTo>
                    <a:cubicBezTo>
                      <a:pt x="2445" y="47317"/>
                      <a:pt x="5796" y="57278"/>
                      <a:pt x="12407" y="68960"/>
                    </a:cubicBezTo>
                    <a:lnTo>
                      <a:pt x="34412" y="71858"/>
                    </a:lnTo>
                    <a:lnTo>
                      <a:pt x="16119" y="75208"/>
                    </a:lnTo>
                    <a:cubicBezTo>
                      <a:pt x="37169" y="107572"/>
                      <a:pt x="62465" y="108081"/>
                      <a:pt x="64038" y="108081"/>
                    </a:cubicBezTo>
                    <a:cubicBezTo>
                      <a:pt x="64089" y="108081"/>
                      <a:pt x="64115" y="108081"/>
                      <a:pt x="64115" y="108081"/>
                    </a:cubicBezTo>
                    <a:cubicBezTo>
                      <a:pt x="64115" y="108081"/>
                      <a:pt x="80415" y="85713"/>
                      <a:pt x="67013" y="44509"/>
                    </a:cubicBezTo>
                    <a:lnTo>
                      <a:pt x="67013" y="44509"/>
                    </a:lnTo>
                    <a:lnTo>
                      <a:pt x="61217" y="46139"/>
                    </a:lnTo>
                    <a:lnTo>
                      <a:pt x="64839" y="38442"/>
                    </a:lnTo>
                    <a:cubicBezTo>
                      <a:pt x="60764" y="27666"/>
                      <a:pt x="56236" y="19878"/>
                      <a:pt x="51527" y="14173"/>
                    </a:cubicBezTo>
                    <a:lnTo>
                      <a:pt x="42562" y="25311"/>
                    </a:lnTo>
                    <a:lnTo>
                      <a:pt x="44736" y="7471"/>
                    </a:lnTo>
                    <a:cubicBezTo>
                      <a:pt x="37310" y="1494"/>
                      <a:pt x="30065" y="0"/>
                      <a:pt x="2467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5"/>
              <p:cNvSpPr/>
              <p:nvPr/>
            </p:nvSpPr>
            <p:spPr>
              <a:xfrm>
                <a:off x="2785550" y="2271125"/>
                <a:ext cx="1353875" cy="3038225"/>
              </a:xfrm>
              <a:custGeom>
                <a:rect b="b" l="l" r="r" t="t"/>
                <a:pathLst>
                  <a:path extrusionOk="0" h="121529" w="54155">
                    <a:moveTo>
                      <a:pt x="40208" y="56961"/>
                    </a:moveTo>
                    <a:lnTo>
                      <a:pt x="45189" y="49626"/>
                    </a:lnTo>
                    <a:cubicBezTo>
                      <a:pt x="42563" y="37854"/>
                      <a:pt x="38940" y="29160"/>
                      <a:pt x="34956" y="22549"/>
                    </a:cubicBezTo>
                    <a:lnTo>
                      <a:pt x="24089" y="32782"/>
                    </a:lnTo>
                    <a:lnTo>
                      <a:pt x="28979" y="14671"/>
                    </a:lnTo>
                    <a:cubicBezTo>
                      <a:pt x="15396" y="1"/>
                      <a:pt x="1" y="4076"/>
                      <a:pt x="1" y="4076"/>
                    </a:cubicBezTo>
                    <a:lnTo>
                      <a:pt x="34050" y="121529"/>
                    </a:lnTo>
                    <a:cubicBezTo>
                      <a:pt x="34050" y="121529"/>
                      <a:pt x="54154" y="100701"/>
                      <a:pt x="46457" y="561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2269375" y="2373000"/>
                <a:ext cx="1367450" cy="2934100"/>
              </a:xfrm>
              <a:custGeom>
                <a:rect b="b" l="l" r="r" t="t"/>
                <a:pathLst>
                  <a:path extrusionOk="0" h="117364" w="54698">
                    <a:moveTo>
                      <a:pt x="20557" y="1"/>
                    </a:moveTo>
                    <a:cubicBezTo>
                      <a:pt x="20557" y="1"/>
                      <a:pt x="2899" y="7064"/>
                      <a:pt x="363" y="30971"/>
                    </a:cubicBezTo>
                    <a:lnTo>
                      <a:pt x="12769" y="36676"/>
                    </a:lnTo>
                    <a:lnTo>
                      <a:pt x="1" y="36676"/>
                    </a:lnTo>
                    <a:cubicBezTo>
                      <a:pt x="1" y="45461"/>
                      <a:pt x="1993" y="56237"/>
                      <a:pt x="7064" y="69277"/>
                    </a:cubicBezTo>
                    <a:lnTo>
                      <a:pt x="29341" y="75526"/>
                    </a:lnTo>
                    <a:lnTo>
                      <a:pt x="9962" y="76341"/>
                    </a:lnTo>
                    <a:cubicBezTo>
                      <a:pt x="27530" y="114103"/>
                      <a:pt x="54697" y="117363"/>
                      <a:pt x="54697" y="1173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3571150" y="2307350"/>
                <a:ext cx="1299525" cy="2424700"/>
              </a:xfrm>
              <a:custGeom>
                <a:rect b="b" l="l" r="r" t="t"/>
                <a:pathLst>
                  <a:path extrusionOk="0" h="96988" w="51981">
                    <a:moveTo>
                      <a:pt x="29703" y="1"/>
                    </a:moveTo>
                    <a:cubicBezTo>
                      <a:pt x="29703" y="1"/>
                      <a:pt x="14580" y="272"/>
                      <a:pt x="5977" y="17297"/>
                    </a:cubicBezTo>
                    <a:lnTo>
                      <a:pt x="13584" y="25085"/>
                    </a:lnTo>
                    <a:lnTo>
                      <a:pt x="4075" y="21372"/>
                    </a:lnTo>
                    <a:cubicBezTo>
                      <a:pt x="1630" y="27892"/>
                      <a:pt x="0" y="36495"/>
                      <a:pt x="91" y="47634"/>
                    </a:cubicBezTo>
                    <a:lnTo>
                      <a:pt x="14942" y="58591"/>
                    </a:lnTo>
                    <a:lnTo>
                      <a:pt x="14942" y="58591"/>
                    </a:lnTo>
                    <a:lnTo>
                      <a:pt x="272" y="53792"/>
                    </a:lnTo>
                    <a:lnTo>
                      <a:pt x="272" y="53792"/>
                    </a:lnTo>
                    <a:cubicBezTo>
                      <a:pt x="2626" y="86845"/>
                      <a:pt x="22006" y="96988"/>
                      <a:pt x="22006" y="96988"/>
                    </a:cubicBezTo>
                    <a:cubicBezTo>
                      <a:pt x="22006" y="96988"/>
                      <a:pt x="42834" y="87207"/>
                      <a:pt x="49626" y="51799"/>
                    </a:cubicBezTo>
                    <a:lnTo>
                      <a:pt x="44826" y="50713"/>
                    </a:lnTo>
                    <a:lnTo>
                      <a:pt x="50531" y="46638"/>
                    </a:lnTo>
                    <a:cubicBezTo>
                      <a:pt x="51980" y="37129"/>
                      <a:pt x="51708" y="29613"/>
                      <a:pt x="50531" y="23636"/>
                    </a:cubicBezTo>
                    <a:lnTo>
                      <a:pt x="39574" y="28164"/>
                    </a:lnTo>
                    <a:lnTo>
                      <a:pt x="39574" y="28164"/>
                    </a:lnTo>
                    <a:lnTo>
                      <a:pt x="48358" y="16029"/>
                    </a:lnTo>
                    <a:cubicBezTo>
                      <a:pt x="42381" y="1359"/>
                      <a:pt x="29703" y="1"/>
                      <a:pt x="29703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5"/>
              <p:cNvSpPr/>
              <p:nvPr/>
            </p:nvSpPr>
            <p:spPr>
              <a:xfrm>
                <a:off x="4164300" y="2280175"/>
                <a:ext cx="1021050" cy="2479050"/>
              </a:xfrm>
              <a:custGeom>
                <a:rect b="b" l="l" r="r" t="t"/>
                <a:pathLst>
                  <a:path extrusionOk="0" h="99162" w="40842">
                    <a:moveTo>
                      <a:pt x="30518" y="54698"/>
                    </a:moveTo>
                    <a:lnTo>
                      <a:pt x="37038" y="51347"/>
                    </a:lnTo>
                    <a:cubicBezTo>
                      <a:pt x="39936" y="41748"/>
                      <a:pt x="40841" y="33960"/>
                      <a:pt x="40570" y="27530"/>
                    </a:cubicBezTo>
                    <a:lnTo>
                      <a:pt x="28526" y="30609"/>
                    </a:lnTo>
                    <a:lnTo>
                      <a:pt x="39393" y="19380"/>
                    </a:lnTo>
                    <a:cubicBezTo>
                      <a:pt x="35408" y="3261"/>
                      <a:pt x="22549" y="1"/>
                      <a:pt x="22549" y="1"/>
                    </a:cubicBezTo>
                    <a:lnTo>
                      <a:pt x="0" y="99161"/>
                    </a:lnTo>
                    <a:cubicBezTo>
                      <a:pt x="0" y="99161"/>
                      <a:pt x="23002" y="92098"/>
                      <a:pt x="35408" y="565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5"/>
              <p:cNvSpPr/>
              <p:nvPr/>
            </p:nvSpPr>
            <p:spPr>
              <a:xfrm>
                <a:off x="3702450" y="2232650"/>
                <a:ext cx="1025575" cy="2526575"/>
              </a:xfrm>
              <a:custGeom>
                <a:rect b="b" l="l" r="r" t="t"/>
                <a:pathLst>
                  <a:path extrusionOk="0" h="101063" w="41023">
                    <a:moveTo>
                      <a:pt x="41023" y="1902"/>
                    </a:moveTo>
                    <a:cubicBezTo>
                      <a:pt x="41023" y="1902"/>
                      <a:pt x="25266" y="0"/>
                      <a:pt x="13856" y="16300"/>
                    </a:cubicBezTo>
                    <a:lnTo>
                      <a:pt x="20648" y="25447"/>
                    </a:lnTo>
                    <a:lnTo>
                      <a:pt x="11320" y="20285"/>
                    </a:lnTo>
                    <a:cubicBezTo>
                      <a:pt x="7698" y="26715"/>
                      <a:pt x="4800" y="35318"/>
                      <a:pt x="3170" y="46818"/>
                    </a:cubicBezTo>
                    <a:lnTo>
                      <a:pt x="16935" y="60402"/>
                    </a:lnTo>
                    <a:lnTo>
                      <a:pt x="2536" y="53248"/>
                    </a:lnTo>
                    <a:cubicBezTo>
                      <a:pt x="1" y="87750"/>
                      <a:pt x="18474" y="101062"/>
                      <a:pt x="18474" y="1010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3292675" y="3984075"/>
                <a:ext cx="1910775" cy="1424900"/>
              </a:xfrm>
              <a:custGeom>
                <a:rect b="b" l="l" r="r" t="t"/>
                <a:pathLst>
                  <a:path extrusionOk="0" h="56996" w="76431">
                    <a:moveTo>
                      <a:pt x="36712" y="1"/>
                    </a:moveTo>
                    <a:cubicBezTo>
                      <a:pt x="19085" y="1"/>
                      <a:pt x="6005" y="24370"/>
                      <a:pt x="3080" y="35895"/>
                    </a:cubicBezTo>
                    <a:cubicBezTo>
                      <a:pt x="1268" y="42778"/>
                      <a:pt x="272" y="49841"/>
                      <a:pt x="1" y="56995"/>
                    </a:cubicBezTo>
                    <a:lnTo>
                      <a:pt x="76069" y="56995"/>
                    </a:lnTo>
                    <a:cubicBezTo>
                      <a:pt x="76431" y="48121"/>
                      <a:pt x="71813" y="43955"/>
                      <a:pt x="68552" y="28470"/>
                    </a:cubicBezTo>
                    <a:cubicBezTo>
                      <a:pt x="65383" y="13075"/>
                      <a:pt x="56056" y="1121"/>
                      <a:pt x="37854" y="35"/>
                    </a:cubicBezTo>
                    <a:cubicBezTo>
                      <a:pt x="37471" y="12"/>
                      <a:pt x="37090" y="1"/>
                      <a:pt x="367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4494825" y="4254350"/>
                <a:ext cx="339625" cy="381425"/>
              </a:xfrm>
              <a:custGeom>
                <a:rect b="b" l="l" r="r" t="t"/>
                <a:pathLst>
                  <a:path extrusionOk="0" h="15257" w="13585">
                    <a:moveTo>
                      <a:pt x="4801" y="1"/>
                    </a:moveTo>
                    <a:cubicBezTo>
                      <a:pt x="4228" y="1"/>
                      <a:pt x="3677" y="117"/>
                      <a:pt x="3170" y="362"/>
                    </a:cubicBezTo>
                    <a:cubicBezTo>
                      <a:pt x="544" y="1721"/>
                      <a:pt x="1" y="6067"/>
                      <a:pt x="2083" y="10052"/>
                    </a:cubicBezTo>
                    <a:cubicBezTo>
                      <a:pt x="3673" y="13230"/>
                      <a:pt x="6414" y="15256"/>
                      <a:pt x="8792" y="15256"/>
                    </a:cubicBezTo>
                    <a:cubicBezTo>
                      <a:pt x="9395" y="15256"/>
                      <a:pt x="9974" y="15126"/>
                      <a:pt x="10505" y="14851"/>
                    </a:cubicBezTo>
                    <a:cubicBezTo>
                      <a:pt x="13131" y="13584"/>
                      <a:pt x="13584" y="9237"/>
                      <a:pt x="11592" y="5252"/>
                    </a:cubicBezTo>
                    <a:cubicBezTo>
                      <a:pt x="9984" y="2037"/>
                      <a:pt x="7197" y="1"/>
                      <a:pt x="48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4506150" y="4698325"/>
                <a:ext cx="191700" cy="170225"/>
              </a:xfrm>
              <a:custGeom>
                <a:rect b="b" l="l" r="r" t="t"/>
                <a:pathLst>
                  <a:path extrusionOk="0" h="6809" w="7668">
                    <a:moveTo>
                      <a:pt x="3820" y="0"/>
                    </a:moveTo>
                    <a:cubicBezTo>
                      <a:pt x="3336" y="0"/>
                      <a:pt x="2839" y="110"/>
                      <a:pt x="2355" y="352"/>
                    </a:cubicBezTo>
                    <a:cubicBezTo>
                      <a:pt x="634" y="1439"/>
                      <a:pt x="0" y="3703"/>
                      <a:pt x="1087" y="5424"/>
                    </a:cubicBezTo>
                    <a:cubicBezTo>
                      <a:pt x="1782" y="6375"/>
                      <a:pt x="2788" y="6809"/>
                      <a:pt x="3788" y="6809"/>
                    </a:cubicBezTo>
                    <a:cubicBezTo>
                      <a:pt x="5262" y="6809"/>
                      <a:pt x="6723" y="5865"/>
                      <a:pt x="7154" y="4246"/>
                    </a:cubicBezTo>
                    <a:cubicBezTo>
                      <a:pt x="7667" y="1975"/>
                      <a:pt x="5868" y="0"/>
                      <a:pt x="38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4336350" y="4523375"/>
                <a:ext cx="194725" cy="168525"/>
              </a:xfrm>
              <a:custGeom>
                <a:rect b="b" l="l" r="r" t="t"/>
                <a:pathLst>
                  <a:path extrusionOk="0" h="6741" w="7789">
                    <a:moveTo>
                      <a:pt x="3666" y="1"/>
                    </a:moveTo>
                    <a:cubicBezTo>
                      <a:pt x="1803" y="1"/>
                      <a:pt x="172" y="1481"/>
                      <a:pt x="1" y="3366"/>
                    </a:cubicBezTo>
                    <a:cubicBezTo>
                      <a:pt x="64" y="5382"/>
                      <a:pt x="1704" y="6740"/>
                      <a:pt x="3429" y="6740"/>
                    </a:cubicBezTo>
                    <a:cubicBezTo>
                      <a:pt x="4183" y="6740"/>
                      <a:pt x="4954" y="6480"/>
                      <a:pt x="5615" y="5902"/>
                    </a:cubicBezTo>
                    <a:cubicBezTo>
                      <a:pt x="7788" y="4000"/>
                      <a:pt x="6792" y="468"/>
                      <a:pt x="3985" y="15"/>
                    </a:cubicBezTo>
                    <a:cubicBezTo>
                      <a:pt x="3878" y="6"/>
                      <a:pt x="3772" y="1"/>
                      <a:pt x="3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5"/>
            <p:cNvGrpSpPr/>
            <p:nvPr/>
          </p:nvGrpSpPr>
          <p:grpSpPr>
            <a:xfrm flipH="1">
              <a:off x="8102555" y="2831196"/>
              <a:ext cx="1102838" cy="2029995"/>
              <a:chOff x="1781716" y="-4096110"/>
              <a:chExt cx="2249312" cy="4140312"/>
            </a:xfrm>
          </p:grpSpPr>
          <p:sp>
            <p:nvSpPr>
              <p:cNvPr id="255" name="Google Shape;255;p5"/>
              <p:cNvSpPr/>
              <p:nvPr/>
            </p:nvSpPr>
            <p:spPr>
              <a:xfrm>
                <a:off x="3034580" y="-2003001"/>
                <a:ext cx="483614" cy="1791854"/>
              </a:xfrm>
              <a:custGeom>
                <a:rect b="b" l="l" r="r" t="t"/>
                <a:pathLst>
                  <a:path extrusionOk="0" h="90635" w="24462">
                    <a:moveTo>
                      <a:pt x="0" y="0"/>
                    </a:moveTo>
                    <a:lnTo>
                      <a:pt x="0" y="27673"/>
                    </a:lnTo>
                    <a:cubicBezTo>
                      <a:pt x="0" y="27673"/>
                      <a:pt x="4985" y="45671"/>
                      <a:pt x="5492" y="49093"/>
                    </a:cubicBezTo>
                    <a:cubicBezTo>
                      <a:pt x="5957" y="52515"/>
                      <a:pt x="11999" y="90496"/>
                      <a:pt x="11999" y="90496"/>
                    </a:cubicBezTo>
                    <a:cubicBezTo>
                      <a:pt x="12767" y="90592"/>
                      <a:pt x="13521" y="90634"/>
                      <a:pt x="14255" y="90634"/>
                    </a:cubicBezTo>
                    <a:cubicBezTo>
                      <a:pt x="19981" y="90634"/>
                      <a:pt x="24462" y="88045"/>
                      <a:pt x="24462" y="88045"/>
                    </a:cubicBezTo>
                    <a:cubicBezTo>
                      <a:pt x="24462" y="88045"/>
                      <a:pt x="23279" y="56444"/>
                      <a:pt x="23405" y="53191"/>
                    </a:cubicBezTo>
                    <a:cubicBezTo>
                      <a:pt x="23574" y="49135"/>
                      <a:pt x="23532" y="45079"/>
                      <a:pt x="23194" y="41065"/>
                    </a:cubicBezTo>
                    <a:cubicBezTo>
                      <a:pt x="22729" y="37010"/>
                      <a:pt x="18885" y="0"/>
                      <a:pt x="188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5"/>
              <p:cNvSpPr/>
              <p:nvPr/>
            </p:nvSpPr>
            <p:spPr>
              <a:xfrm>
                <a:off x="1988016" y="-1984635"/>
                <a:ext cx="1297980" cy="1586997"/>
              </a:xfrm>
              <a:custGeom>
                <a:rect b="b" l="l" r="r" t="t"/>
                <a:pathLst>
                  <a:path extrusionOk="0" h="80273" w="65654">
                    <a:moveTo>
                      <a:pt x="34559" y="1"/>
                    </a:moveTo>
                    <a:cubicBezTo>
                      <a:pt x="34559" y="1"/>
                      <a:pt x="29574" y="29532"/>
                      <a:pt x="28349" y="35151"/>
                    </a:cubicBezTo>
                    <a:cubicBezTo>
                      <a:pt x="27166" y="40812"/>
                      <a:pt x="23195" y="44446"/>
                      <a:pt x="21589" y="46516"/>
                    </a:cubicBezTo>
                    <a:cubicBezTo>
                      <a:pt x="19942" y="48586"/>
                      <a:pt x="1" y="71865"/>
                      <a:pt x="1" y="71865"/>
                    </a:cubicBezTo>
                    <a:cubicBezTo>
                      <a:pt x="3043" y="77357"/>
                      <a:pt x="9549" y="80272"/>
                      <a:pt x="9549" y="80272"/>
                    </a:cubicBezTo>
                    <a:cubicBezTo>
                      <a:pt x="9549" y="80272"/>
                      <a:pt x="39080" y="53867"/>
                      <a:pt x="42248" y="51163"/>
                    </a:cubicBezTo>
                    <a:cubicBezTo>
                      <a:pt x="45459" y="48502"/>
                      <a:pt x="45924" y="48164"/>
                      <a:pt x="47825" y="43897"/>
                    </a:cubicBezTo>
                    <a:cubicBezTo>
                      <a:pt x="49684" y="39672"/>
                      <a:pt x="65654" y="1"/>
                      <a:pt x="65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2632814" y="-3220774"/>
                <a:ext cx="811044" cy="1309525"/>
              </a:xfrm>
              <a:custGeom>
                <a:rect b="b" l="l" r="r" t="t"/>
                <a:pathLst>
                  <a:path extrusionOk="0" h="66238" w="41024">
                    <a:moveTo>
                      <a:pt x="15456" y="0"/>
                    </a:moveTo>
                    <a:cubicBezTo>
                      <a:pt x="10597" y="0"/>
                      <a:pt x="7141" y="845"/>
                      <a:pt x="7141" y="845"/>
                    </a:cubicBezTo>
                    <a:cubicBezTo>
                      <a:pt x="3465" y="10393"/>
                      <a:pt x="1860" y="53021"/>
                      <a:pt x="1860" y="53021"/>
                    </a:cubicBezTo>
                    <a:cubicBezTo>
                      <a:pt x="1480" y="53317"/>
                      <a:pt x="1184" y="53697"/>
                      <a:pt x="973" y="54120"/>
                    </a:cubicBezTo>
                    <a:cubicBezTo>
                      <a:pt x="677" y="54753"/>
                      <a:pt x="128" y="61893"/>
                      <a:pt x="85" y="62400"/>
                    </a:cubicBezTo>
                    <a:cubicBezTo>
                      <a:pt x="1" y="63034"/>
                      <a:pt x="170" y="63668"/>
                      <a:pt x="635" y="64132"/>
                    </a:cubicBezTo>
                    <a:cubicBezTo>
                      <a:pt x="1099" y="64513"/>
                      <a:pt x="3212" y="65611"/>
                      <a:pt x="12971" y="66118"/>
                    </a:cubicBezTo>
                    <a:cubicBezTo>
                      <a:pt x="14458" y="66201"/>
                      <a:pt x="16016" y="66238"/>
                      <a:pt x="17599" y="66238"/>
                    </a:cubicBezTo>
                    <a:cubicBezTo>
                      <a:pt x="26447" y="66238"/>
                      <a:pt x="36062" y="65092"/>
                      <a:pt x="38320" y="64555"/>
                    </a:cubicBezTo>
                    <a:cubicBezTo>
                      <a:pt x="41024" y="63879"/>
                      <a:pt x="41024" y="62654"/>
                      <a:pt x="40981" y="61344"/>
                    </a:cubicBezTo>
                    <a:cubicBezTo>
                      <a:pt x="40939" y="60034"/>
                      <a:pt x="40686" y="55767"/>
                      <a:pt x="40643" y="55007"/>
                    </a:cubicBezTo>
                    <a:cubicBezTo>
                      <a:pt x="40643" y="54584"/>
                      <a:pt x="40432" y="54162"/>
                      <a:pt x="40136" y="53866"/>
                    </a:cubicBezTo>
                    <a:cubicBezTo>
                      <a:pt x="38827" y="21039"/>
                      <a:pt x="33630" y="5154"/>
                      <a:pt x="33630" y="5154"/>
                    </a:cubicBezTo>
                    <a:cubicBezTo>
                      <a:pt x="27669" y="997"/>
                      <a:pt x="20734" y="0"/>
                      <a:pt x="154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2713852" y="-2282252"/>
                <a:ext cx="43514" cy="35645"/>
              </a:xfrm>
              <a:custGeom>
                <a:rect b="b" l="l" r="r" t="t"/>
                <a:pathLst>
                  <a:path extrusionOk="0" h="1803" w="2201">
                    <a:moveTo>
                      <a:pt x="1173" y="0"/>
                    </a:moveTo>
                    <a:cubicBezTo>
                      <a:pt x="1121" y="0"/>
                      <a:pt x="1067" y="5"/>
                      <a:pt x="1014" y="15"/>
                    </a:cubicBezTo>
                    <a:cubicBezTo>
                      <a:pt x="211" y="184"/>
                      <a:pt x="0" y="1240"/>
                      <a:pt x="718" y="1662"/>
                    </a:cubicBezTo>
                    <a:cubicBezTo>
                      <a:pt x="873" y="1759"/>
                      <a:pt x="1037" y="1803"/>
                      <a:pt x="1195" y="1803"/>
                    </a:cubicBezTo>
                    <a:cubicBezTo>
                      <a:pt x="1728" y="1803"/>
                      <a:pt x="2200" y="1309"/>
                      <a:pt x="2070" y="691"/>
                    </a:cubicBezTo>
                    <a:cubicBezTo>
                      <a:pt x="1958" y="279"/>
                      <a:pt x="1581" y="0"/>
                      <a:pt x="1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3260097" y="-271544"/>
                <a:ext cx="543754" cy="262684"/>
              </a:xfrm>
              <a:custGeom>
                <a:rect b="b" l="l" r="r" t="t"/>
                <a:pathLst>
                  <a:path extrusionOk="0" h="13287" w="27504">
                    <a:moveTo>
                      <a:pt x="12463" y="1"/>
                    </a:moveTo>
                    <a:lnTo>
                      <a:pt x="676" y="2113"/>
                    </a:lnTo>
                    <a:cubicBezTo>
                      <a:pt x="676" y="2113"/>
                      <a:pt x="0" y="12083"/>
                      <a:pt x="85" y="12633"/>
                    </a:cubicBezTo>
                    <a:cubicBezTo>
                      <a:pt x="169" y="13224"/>
                      <a:pt x="1014" y="13182"/>
                      <a:pt x="2324" y="13266"/>
                    </a:cubicBezTo>
                    <a:cubicBezTo>
                      <a:pt x="2527" y="13280"/>
                      <a:pt x="3135" y="13287"/>
                      <a:pt x="4019" y="13287"/>
                    </a:cubicBezTo>
                    <a:cubicBezTo>
                      <a:pt x="8653" y="13287"/>
                      <a:pt x="20881" y="13094"/>
                      <a:pt x="22265" y="12633"/>
                    </a:cubicBezTo>
                    <a:cubicBezTo>
                      <a:pt x="23912" y="12041"/>
                      <a:pt x="27503" y="8830"/>
                      <a:pt x="27503" y="8830"/>
                    </a:cubicBezTo>
                    <a:cubicBezTo>
                      <a:pt x="27503" y="8830"/>
                      <a:pt x="22687" y="6591"/>
                      <a:pt x="22096" y="6295"/>
                    </a:cubicBezTo>
                    <a:cubicBezTo>
                      <a:pt x="21504" y="6000"/>
                      <a:pt x="12463" y="1"/>
                      <a:pt x="124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5"/>
              <p:cNvSpPr/>
              <p:nvPr/>
            </p:nvSpPr>
            <p:spPr>
              <a:xfrm>
                <a:off x="3257586" y="-138749"/>
                <a:ext cx="648159" cy="182952"/>
              </a:xfrm>
              <a:custGeom>
                <a:rect b="b" l="l" r="r" t="t"/>
                <a:pathLst>
                  <a:path extrusionOk="0" h="9254" w="32785">
                    <a:moveTo>
                      <a:pt x="85" y="5958"/>
                    </a:moveTo>
                    <a:cubicBezTo>
                      <a:pt x="85" y="5958"/>
                      <a:pt x="13815" y="6000"/>
                      <a:pt x="18167" y="6085"/>
                    </a:cubicBezTo>
                    <a:lnTo>
                      <a:pt x="18167" y="6085"/>
                    </a:lnTo>
                    <a:cubicBezTo>
                      <a:pt x="19096" y="6085"/>
                      <a:pt x="20026" y="6042"/>
                      <a:pt x="20955" y="5916"/>
                    </a:cubicBezTo>
                    <a:cubicBezTo>
                      <a:pt x="20955" y="5916"/>
                      <a:pt x="20955" y="3254"/>
                      <a:pt x="23194" y="1"/>
                    </a:cubicBezTo>
                    <a:cubicBezTo>
                      <a:pt x="23194" y="1"/>
                      <a:pt x="29405" y="2029"/>
                      <a:pt x="30630" y="2620"/>
                    </a:cubicBezTo>
                    <a:cubicBezTo>
                      <a:pt x="31897" y="3212"/>
                      <a:pt x="32447" y="4733"/>
                      <a:pt x="32658" y="5704"/>
                    </a:cubicBezTo>
                    <a:cubicBezTo>
                      <a:pt x="32785" y="6507"/>
                      <a:pt x="32785" y="7352"/>
                      <a:pt x="32616" y="8155"/>
                    </a:cubicBezTo>
                    <a:cubicBezTo>
                      <a:pt x="32489" y="8451"/>
                      <a:pt x="32193" y="8662"/>
                      <a:pt x="31855" y="8662"/>
                    </a:cubicBezTo>
                    <a:cubicBezTo>
                      <a:pt x="31348" y="8746"/>
                      <a:pt x="22772" y="8831"/>
                      <a:pt x="20068" y="8831"/>
                    </a:cubicBezTo>
                    <a:cubicBezTo>
                      <a:pt x="19139" y="8831"/>
                      <a:pt x="1775" y="9253"/>
                      <a:pt x="1014" y="9211"/>
                    </a:cubicBezTo>
                    <a:cubicBezTo>
                      <a:pt x="254" y="9127"/>
                      <a:pt x="0" y="8915"/>
                      <a:pt x="0" y="8620"/>
                    </a:cubicBezTo>
                    <a:cubicBezTo>
                      <a:pt x="43" y="8366"/>
                      <a:pt x="85" y="5958"/>
                      <a:pt x="85" y="59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5"/>
              <p:cNvSpPr/>
              <p:nvPr/>
            </p:nvSpPr>
            <p:spPr>
              <a:xfrm>
                <a:off x="3649309" y="-169650"/>
                <a:ext cx="38433" cy="55158"/>
              </a:xfrm>
              <a:custGeom>
                <a:rect b="b" l="l" r="r" t="t"/>
                <a:pathLst>
                  <a:path extrusionOk="0" h="2790" w="1944">
                    <a:moveTo>
                      <a:pt x="339" y="2662"/>
                    </a:moveTo>
                    <a:cubicBezTo>
                      <a:pt x="550" y="2789"/>
                      <a:pt x="803" y="2705"/>
                      <a:pt x="930" y="2451"/>
                    </a:cubicBezTo>
                    <a:lnTo>
                      <a:pt x="1859" y="677"/>
                    </a:lnTo>
                    <a:cubicBezTo>
                      <a:pt x="1944" y="466"/>
                      <a:pt x="1859" y="212"/>
                      <a:pt x="1648" y="85"/>
                    </a:cubicBezTo>
                    <a:lnTo>
                      <a:pt x="1648" y="85"/>
                    </a:lnTo>
                    <a:cubicBezTo>
                      <a:pt x="1395" y="1"/>
                      <a:pt x="1141" y="85"/>
                      <a:pt x="1014" y="297"/>
                    </a:cubicBezTo>
                    <a:lnTo>
                      <a:pt x="127" y="2071"/>
                    </a:lnTo>
                    <a:cubicBezTo>
                      <a:pt x="1" y="2282"/>
                      <a:pt x="85" y="2578"/>
                      <a:pt x="339" y="26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5"/>
              <p:cNvSpPr/>
              <p:nvPr/>
            </p:nvSpPr>
            <p:spPr>
              <a:xfrm>
                <a:off x="3613387" y="-192188"/>
                <a:ext cx="40113" cy="53458"/>
              </a:xfrm>
              <a:custGeom>
                <a:rect b="b" l="l" r="r" t="t"/>
                <a:pathLst>
                  <a:path extrusionOk="0" h="2704" w="2029">
                    <a:moveTo>
                      <a:pt x="339" y="2619"/>
                    </a:moveTo>
                    <a:cubicBezTo>
                      <a:pt x="550" y="2704"/>
                      <a:pt x="804" y="2662"/>
                      <a:pt x="930" y="2408"/>
                    </a:cubicBezTo>
                    <a:lnTo>
                      <a:pt x="1944" y="718"/>
                    </a:lnTo>
                    <a:cubicBezTo>
                      <a:pt x="2029" y="507"/>
                      <a:pt x="1987" y="211"/>
                      <a:pt x="1733" y="85"/>
                    </a:cubicBezTo>
                    <a:lnTo>
                      <a:pt x="1733" y="85"/>
                    </a:lnTo>
                    <a:cubicBezTo>
                      <a:pt x="1522" y="0"/>
                      <a:pt x="1268" y="42"/>
                      <a:pt x="1142" y="296"/>
                    </a:cubicBezTo>
                    <a:lnTo>
                      <a:pt x="128" y="1986"/>
                    </a:lnTo>
                    <a:cubicBezTo>
                      <a:pt x="1" y="2197"/>
                      <a:pt x="85" y="2493"/>
                      <a:pt x="339" y="26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3583338" y="-214745"/>
                <a:ext cx="41774" cy="52628"/>
              </a:xfrm>
              <a:custGeom>
                <a:rect b="b" l="l" r="r" t="t"/>
                <a:pathLst>
                  <a:path extrusionOk="0" h="2662" w="2113">
                    <a:moveTo>
                      <a:pt x="296" y="2535"/>
                    </a:moveTo>
                    <a:cubicBezTo>
                      <a:pt x="465" y="2662"/>
                      <a:pt x="761" y="2620"/>
                      <a:pt x="888" y="2409"/>
                    </a:cubicBezTo>
                    <a:lnTo>
                      <a:pt x="1986" y="719"/>
                    </a:lnTo>
                    <a:cubicBezTo>
                      <a:pt x="2113" y="507"/>
                      <a:pt x="2028" y="254"/>
                      <a:pt x="1817" y="127"/>
                    </a:cubicBezTo>
                    <a:lnTo>
                      <a:pt x="1817" y="127"/>
                    </a:lnTo>
                    <a:cubicBezTo>
                      <a:pt x="1606" y="0"/>
                      <a:pt x="1352" y="43"/>
                      <a:pt x="1226" y="254"/>
                    </a:cubicBezTo>
                    <a:lnTo>
                      <a:pt x="169" y="1944"/>
                    </a:lnTo>
                    <a:cubicBezTo>
                      <a:pt x="0" y="2113"/>
                      <a:pt x="85" y="2409"/>
                      <a:pt x="296" y="25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5"/>
              <p:cNvSpPr/>
              <p:nvPr/>
            </p:nvSpPr>
            <p:spPr>
              <a:xfrm>
                <a:off x="3547416" y="-238133"/>
                <a:ext cx="43454" cy="52648"/>
              </a:xfrm>
              <a:custGeom>
                <a:rect b="b" l="l" r="r" t="t"/>
                <a:pathLst>
                  <a:path extrusionOk="0" h="2663" w="2198">
                    <a:moveTo>
                      <a:pt x="297" y="2535"/>
                    </a:moveTo>
                    <a:cubicBezTo>
                      <a:pt x="466" y="2662"/>
                      <a:pt x="761" y="2620"/>
                      <a:pt x="888" y="2409"/>
                    </a:cubicBezTo>
                    <a:lnTo>
                      <a:pt x="2071" y="803"/>
                    </a:lnTo>
                    <a:cubicBezTo>
                      <a:pt x="2198" y="592"/>
                      <a:pt x="2155" y="296"/>
                      <a:pt x="1944" y="169"/>
                    </a:cubicBezTo>
                    <a:lnTo>
                      <a:pt x="1944" y="169"/>
                    </a:lnTo>
                    <a:cubicBezTo>
                      <a:pt x="1733" y="0"/>
                      <a:pt x="1437" y="85"/>
                      <a:pt x="1310" y="296"/>
                    </a:cubicBezTo>
                    <a:lnTo>
                      <a:pt x="170" y="1902"/>
                    </a:lnTo>
                    <a:cubicBezTo>
                      <a:pt x="1" y="2113"/>
                      <a:pt x="85" y="2366"/>
                      <a:pt x="297" y="25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5"/>
              <p:cNvSpPr/>
              <p:nvPr/>
            </p:nvSpPr>
            <p:spPr>
              <a:xfrm>
                <a:off x="3512344" y="-259860"/>
                <a:ext cx="44285" cy="50987"/>
              </a:xfrm>
              <a:custGeom>
                <a:rect b="b" l="l" r="r" t="t"/>
                <a:pathLst>
                  <a:path extrusionOk="0" h="2579" w="2240">
                    <a:moveTo>
                      <a:pt x="212" y="2409"/>
                    </a:moveTo>
                    <a:cubicBezTo>
                      <a:pt x="423" y="2578"/>
                      <a:pt x="719" y="2536"/>
                      <a:pt x="845" y="2325"/>
                    </a:cubicBezTo>
                    <a:lnTo>
                      <a:pt x="2113" y="761"/>
                    </a:lnTo>
                    <a:cubicBezTo>
                      <a:pt x="2240" y="550"/>
                      <a:pt x="2197" y="297"/>
                      <a:pt x="2028" y="128"/>
                    </a:cubicBezTo>
                    <a:lnTo>
                      <a:pt x="2028" y="128"/>
                    </a:lnTo>
                    <a:cubicBezTo>
                      <a:pt x="1817" y="1"/>
                      <a:pt x="1521" y="1"/>
                      <a:pt x="1395" y="212"/>
                    </a:cubicBezTo>
                    <a:lnTo>
                      <a:pt x="127" y="1818"/>
                    </a:lnTo>
                    <a:cubicBezTo>
                      <a:pt x="0" y="1987"/>
                      <a:pt x="43" y="2282"/>
                      <a:pt x="212" y="245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5"/>
              <p:cNvSpPr/>
              <p:nvPr/>
            </p:nvSpPr>
            <p:spPr>
              <a:xfrm>
                <a:off x="3502320" y="-90293"/>
                <a:ext cx="31751" cy="32581"/>
              </a:xfrm>
              <a:custGeom>
                <a:rect b="b" l="l" r="r" t="t"/>
                <a:pathLst>
                  <a:path extrusionOk="0" h="1648" w="1606">
                    <a:moveTo>
                      <a:pt x="0" y="719"/>
                    </a:moveTo>
                    <a:cubicBezTo>
                      <a:pt x="0" y="1310"/>
                      <a:pt x="719" y="1648"/>
                      <a:pt x="1183" y="1183"/>
                    </a:cubicBezTo>
                    <a:cubicBezTo>
                      <a:pt x="1606" y="761"/>
                      <a:pt x="1310" y="0"/>
                      <a:pt x="676" y="0"/>
                    </a:cubicBezTo>
                    <a:cubicBezTo>
                      <a:pt x="296" y="0"/>
                      <a:pt x="0" y="296"/>
                      <a:pt x="0" y="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5"/>
              <p:cNvSpPr/>
              <p:nvPr/>
            </p:nvSpPr>
            <p:spPr>
              <a:xfrm>
                <a:off x="3407939" y="-90293"/>
                <a:ext cx="32601" cy="32581"/>
              </a:xfrm>
              <a:custGeom>
                <a:rect b="b" l="l" r="r" t="t"/>
                <a:pathLst>
                  <a:path extrusionOk="0" h="1648" w="1649">
                    <a:moveTo>
                      <a:pt x="0" y="719"/>
                    </a:moveTo>
                    <a:cubicBezTo>
                      <a:pt x="0" y="1310"/>
                      <a:pt x="761" y="1648"/>
                      <a:pt x="1183" y="1183"/>
                    </a:cubicBezTo>
                    <a:cubicBezTo>
                      <a:pt x="1648" y="761"/>
                      <a:pt x="1310" y="0"/>
                      <a:pt x="719" y="0"/>
                    </a:cubicBezTo>
                    <a:cubicBezTo>
                      <a:pt x="296" y="0"/>
                      <a:pt x="0" y="296"/>
                      <a:pt x="0" y="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5"/>
              <p:cNvSpPr/>
              <p:nvPr/>
            </p:nvSpPr>
            <p:spPr>
              <a:xfrm>
                <a:off x="1820979" y="-567225"/>
                <a:ext cx="405937" cy="496168"/>
              </a:xfrm>
              <a:custGeom>
                <a:rect b="b" l="l" r="r" t="t"/>
                <a:pathLst>
                  <a:path extrusionOk="0" h="25097" w="20533">
                    <a:moveTo>
                      <a:pt x="8999" y="1"/>
                    </a:moveTo>
                    <a:cubicBezTo>
                      <a:pt x="8999" y="1"/>
                      <a:pt x="803" y="5746"/>
                      <a:pt x="380" y="6127"/>
                    </a:cubicBezTo>
                    <a:cubicBezTo>
                      <a:pt x="0" y="6549"/>
                      <a:pt x="549" y="7183"/>
                      <a:pt x="1310" y="8239"/>
                    </a:cubicBezTo>
                    <a:cubicBezTo>
                      <a:pt x="2028" y="9338"/>
                      <a:pt x="12801" y="22477"/>
                      <a:pt x="14280" y="23406"/>
                    </a:cubicBezTo>
                    <a:cubicBezTo>
                      <a:pt x="15801" y="24336"/>
                      <a:pt x="20533" y="25096"/>
                      <a:pt x="20533" y="25096"/>
                    </a:cubicBezTo>
                    <a:cubicBezTo>
                      <a:pt x="20533" y="25096"/>
                      <a:pt x="20152" y="19055"/>
                      <a:pt x="20026" y="18421"/>
                    </a:cubicBezTo>
                    <a:cubicBezTo>
                      <a:pt x="19899" y="17787"/>
                      <a:pt x="17955" y="7859"/>
                      <a:pt x="17955" y="7859"/>
                    </a:cubicBezTo>
                    <a:lnTo>
                      <a:pt x="899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5"/>
              <p:cNvSpPr/>
              <p:nvPr/>
            </p:nvSpPr>
            <p:spPr>
              <a:xfrm>
                <a:off x="1781716" y="-445283"/>
                <a:ext cx="566312" cy="459415"/>
              </a:xfrm>
              <a:custGeom>
                <a:rect b="b" l="l" r="r" t="t"/>
                <a:pathLst>
                  <a:path extrusionOk="0" h="23238" w="28645">
                    <a:moveTo>
                      <a:pt x="17533" y="17787"/>
                    </a:moveTo>
                    <a:cubicBezTo>
                      <a:pt x="18632" y="15675"/>
                      <a:pt x="20153" y="13774"/>
                      <a:pt x="22012" y="12253"/>
                    </a:cubicBezTo>
                    <a:cubicBezTo>
                      <a:pt x="22012" y="12253"/>
                      <a:pt x="26490" y="16055"/>
                      <a:pt x="27546" y="17027"/>
                    </a:cubicBezTo>
                    <a:cubicBezTo>
                      <a:pt x="28560" y="17956"/>
                      <a:pt x="28644" y="19562"/>
                      <a:pt x="28560" y="20576"/>
                    </a:cubicBezTo>
                    <a:cubicBezTo>
                      <a:pt x="28433" y="21378"/>
                      <a:pt x="28180" y="22181"/>
                      <a:pt x="27757" y="22899"/>
                    </a:cubicBezTo>
                    <a:cubicBezTo>
                      <a:pt x="27546" y="23153"/>
                      <a:pt x="27208" y="23237"/>
                      <a:pt x="26912" y="23153"/>
                    </a:cubicBezTo>
                    <a:cubicBezTo>
                      <a:pt x="26363" y="23068"/>
                      <a:pt x="17069" y="20364"/>
                      <a:pt x="15717" y="19857"/>
                    </a:cubicBezTo>
                    <a:cubicBezTo>
                      <a:pt x="14365" y="19351"/>
                      <a:pt x="14069" y="19139"/>
                      <a:pt x="13478" y="18421"/>
                    </a:cubicBezTo>
                    <a:cubicBezTo>
                      <a:pt x="12844" y="17703"/>
                      <a:pt x="888" y="3339"/>
                      <a:pt x="423" y="2705"/>
                    </a:cubicBezTo>
                    <a:cubicBezTo>
                      <a:pt x="1" y="2113"/>
                      <a:pt x="1" y="1733"/>
                      <a:pt x="254" y="1564"/>
                    </a:cubicBezTo>
                    <a:lnTo>
                      <a:pt x="2366" y="1"/>
                    </a:lnTo>
                    <a:cubicBezTo>
                      <a:pt x="2366" y="1"/>
                      <a:pt x="14238" y="14872"/>
                      <a:pt x="14998" y="16013"/>
                    </a:cubicBezTo>
                    <a:cubicBezTo>
                      <a:pt x="15590" y="16900"/>
                      <a:pt x="16477" y="17534"/>
                      <a:pt x="17533" y="177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5"/>
              <p:cNvSpPr/>
              <p:nvPr/>
            </p:nvSpPr>
            <p:spPr>
              <a:xfrm>
                <a:off x="2165096" y="-232281"/>
                <a:ext cx="58480" cy="30920"/>
              </a:xfrm>
              <a:custGeom>
                <a:rect b="b" l="l" r="r" t="t"/>
                <a:pathLst>
                  <a:path extrusionOk="0" h="1564" w="2958">
                    <a:moveTo>
                      <a:pt x="85" y="1183"/>
                    </a:moveTo>
                    <a:cubicBezTo>
                      <a:pt x="169" y="1437"/>
                      <a:pt x="423" y="1563"/>
                      <a:pt x="634" y="1479"/>
                    </a:cubicBezTo>
                    <a:lnTo>
                      <a:pt x="2577" y="972"/>
                    </a:lnTo>
                    <a:cubicBezTo>
                      <a:pt x="2831" y="887"/>
                      <a:pt x="2958" y="634"/>
                      <a:pt x="2873" y="380"/>
                    </a:cubicBezTo>
                    <a:lnTo>
                      <a:pt x="2873" y="380"/>
                    </a:lnTo>
                    <a:cubicBezTo>
                      <a:pt x="2789" y="127"/>
                      <a:pt x="2535" y="0"/>
                      <a:pt x="2324" y="85"/>
                    </a:cubicBezTo>
                    <a:lnTo>
                      <a:pt x="380" y="634"/>
                    </a:lnTo>
                    <a:cubicBezTo>
                      <a:pt x="169" y="676"/>
                      <a:pt x="0" y="930"/>
                      <a:pt x="85" y="11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5"/>
              <p:cNvSpPr/>
              <p:nvPr/>
            </p:nvSpPr>
            <p:spPr>
              <a:xfrm>
                <a:off x="2158414" y="-271544"/>
                <a:ext cx="56819" cy="27579"/>
              </a:xfrm>
              <a:custGeom>
                <a:rect b="b" l="l" r="r" t="t"/>
                <a:pathLst>
                  <a:path extrusionOk="0" h="1395" w="2874">
                    <a:moveTo>
                      <a:pt x="43" y="1014"/>
                    </a:moveTo>
                    <a:cubicBezTo>
                      <a:pt x="85" y="1268"/>
                      <a:pt x="338" y="1395"/>
                      <a:pt x="592" y="1352"/>
                    </a:cubicBezTo>
                    <a:lnTo>
                      <a:pt x="2493" y="888"/>
                    </a:lnTo>
                    <a:cubicBezTo>
                      <a:pt x="2746" y="845"/>
                      <a:pt x="2873" y="592"/>
                      <a:pt x="2831" y="381"/>
                    </a:cubicBezTo>
                    <a:lnTo>
                      <a:pt x="2831" y="381"/>
                    </a:lnTo>
                    <a:cubicBezTo>
                      <a:pt x="2789" y="127"/>
                      <a:pt x="2535" y="1"/>
                      <a:pt x="2282" y="43"/>
                    </a:cubicBezTo>
                    <a:lnTo>
                      <a:pt x="380" y="508"/>
                    </a:lnTo>
                    <a:cubicBezTo>
                      <a:pt x="127" y="550"/>
                      <a:pt x="0" y="803"/>
                      <a:pt x="43" y="10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5"/>
              <p:cNvSpPr/>
              <p:nvPr/>
            </p:nvSpPr>
            <p:spPr>
              <a:xfrm>
                <a:off x="2150901" y="-312468"/>
                <a:ext cx="58480" cy="26749"/>
              </a:xfrm>
              <a:custGeom>
                <a:rect b="b" l="l" r="r" t="t"/>
                <a:pathLst>
                  <a:path extrusionOk="0" h="1353" w="2958">
                    <a:moveTo>
                      <a:pt x="85" y="930"/>
                    </a:moveTo>
                    <a:cubicBezTo>
                      <a:pt x="127" y="1183"/>
                      <a:pt x="338" y="1352"/>
                      <a:pt x="591" y="1310"/>
                    </a:cubicBezTo>
                    <a:lnTo>
                      <a:pt x="2535" y="930"/>
                    </a:lnTo>
                    <a:cubicBezTo>
                      <a:pt x="2788" y="888"/>
                      <a:pt x="2957" y="634"/>
                      <a:pt x="2873" y="423"/>
                    </a:cubicBezTo>
                    <a:lnTo>
                      <a:pt x="2873" y="423"/>
                    </a:lnTo>
                    <a:cubicBezTo>
                      <a:pt x="2831" y="169"/>
                      <a:pt x="2619" y="0"/>
                      <a:pt x="2366" y="85"/>
                    </a:cubicBezTo>
                    <a:lnTo>
                      <a:pt x="423" y="423"/>
                    </a:lnTo>
                    <a:cubicBezTo>
                      <a:pt x="169" y="465"/>
                      <a:pt x="0" y="719"/>
                      <a:pt x="85" y="93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5"/>
              <p:cNvSpPr/>
              <p:nvPr/>
            </p:nvSpPr>
            <p:spPr>
              <a:xfrm>
                <a:off x="2144219" y="-352562"/>
                <a:ext cx="58480" cy="24238"/>
              </a:xfrm>
              <a:custGeom>
                <a:rect b="b" l="l" r="r" t="t"/>
                <a:pathLst>
                  <a:path extrusionOk="0" h="1226" w="2958">
                    <a:moveTo>
                      <a:pt x="42" y="845"/>
                    </a:moveTo>
                    <a:cubicBezTo>
                      <a:pt x="85" y="1057"/>
                      <a:pt x="338" y="1226"/>
                      <a:pt x="592" y="1183"/>
                    </a:cubicBezTo>
                    <a:lnTo>
                      <a:pt x="2535" y="930"/>
                    </a:lnTo>
                    <a:cubicBezTo>
                      <a:pt x="2788" y="888"/>
                      <a:pt x="2957" y="676"/>
                      <a:pt x="2915" y="423"/>
                    </a:cubicBezTo>
                    <a:lnTo>
                      <a:pt x="2915" y="423"/>
                    </a:lnTo>
                    <a:cubicBezTo>
                      <a:pt x="2873" y="169"/>
                      <a:pt x="2619" y="0"/>
                      <a:pt x="2366" y="43"/>
                    </a:cubicBezTo>
                    <a:lnTo>
                      <a:pt x="423" y="296"/>
                    </a:lnTo>
                    <a:cubicBezTo>
                      <a:pt x="169" y="338"/>
                      <a:pt x="0" y="550"/>
                      <a:pt x="42" y="8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5"/>
              <p:cNvSpPr/>
              <p:nvPr/>
            </p:nvSpPr>
            <p:spPr>
              <a:xfrm>
                <a:off x="2137536" y="-392655"/>
                <a:ext cx="57649" cy="21747"/>
              </a:xfrm>
              <a:custGeom>
                <a:rect b="b" l="l" r="r" t="t"/>
                <a:pathLst>
                  <a:path extrusionOk="0" h="1100" w="2916">
                    <a:moveTo>
                      <a:pt x="0" y="677"/>
                    </a:moveTo>
                    <a:cubicBezTo>
                      <a:pt x="42" y="930"/>
                      <a:pt x="254" y="1099"/>
                      <a:pt x="507" y="1099"/>
                    </a:cubicBezTo>
                    <a:lnTo>
                      <a:pt x="2493" y="930"/>
                    </a:lnTo>
                    <a:cubicBezTo>
                      <a:pt x="2746" y="888"/>
                      <a:pt x="2915" y="677"/>
                      <a:pt x="2873" y="423"/>
                    </a:cubicBezTo>
                    <a:lnTo>
                      <a:pt x="2873" y="423"/>
                    </a:lnTo>
                    <a:cubicBezTo>
                      <a:pt x="2873" y="170"/>
                      <a:pt x="2662" y="1"/>
                      <a:pt x="2408" y="43"/>
                    </a:cubicBezTo>
                    <a:lnTo>
                      <a:pt x="423" y="170"/>
                    </a:lnTo>
                    <a:cubicBezTo>
                      <a:pt x="169" y="212"/>
                      <a:pt x="0" y="423"/>
                      <a:pt x="0" y="6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5"/>
              <p:cNvSpPr/>
              <p:nvPr/>
            </p:nvSpPr>
            <p:spPr>
              <a:xfrm>
                <a:off x="2923493" y="-3597471"/>
                <a:ext cx="315727" cy="421813"/>
              </a:xfrm>
              <a:custGeom>
                <a:rect b="b" l="l" r="r" t="t"/>
                <a:pathLst>
                  <a:path extrusionOk="0" h="21336" w="15970">
                    <a:moveTo>
                      <a:pt x="2282" y="0"/>
                    </a:moveTo>
                    <a:cubicBezTo>
                      <a:pt x="2282" y="0"/>
                      <a:pt x="2493" y="4859"/>
                      <a:pt x="2028" y="7943"/>
                    </a:cubicBezTo>
                    <a:cubicBezTo>
                      <a:pt x="1521" y="10351"/>
                      <a:pt x="887" y="12717"/>
                      <a:pt x="0" y="15040"/>
                    </a:cubicBezTo>
                    <a:lnTo>
                      <a:pt x="12801" y="21335"/>
                    </a:lnTo>
                    <a:cubicBezTo>
                      <a:pt x="11492" y="13224"/>
                      <a:pt x="15970" y="9421"/>
                      <a:pt x="15970" y="9421"/>
                    </a:cubicBezTo>
                    <a:lnTo>
                      <a:pt x="6422" y="254"/>
                    </a:lnTo>
                    <a:lnTo>
                      <a:pt x="2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5"/>
              <p:cNvSpPr/>
              <p:nvPr/>
            </p:nvSpPr>
            <p:spPr>
              <a:xfrm>
                <a:off x="3331091" y="-4016852"/>
                <a:ext cx="227197" cy="218933"/>
              </a:xfrm>
              <a:custGeom>
                <a:rect b="b" l="l" r="r" t="t"/>
                <a:pathLst>
                  <a:path extrusionOk="0" h="11074" w="11492">
                    <a:moveTo>
                      <a:pt x="10062" y="0"/>
                    </a:moveTo>
                    <a:cubicBezTo>
                      <a:pt x="8024" y="0"/>
                      <a:pt x="0" y="7736"/>
                      <a:pt x="0" y="7736"/>
                    </a:cubicBezTo>
                    <a:lnTo>
                      <a:pt x="1775" y="11074"/>
                    </a:lnTo>
                    <a:cubicBezTo>
                      <a:pt x="10266" y="9426"/>
                      <a:pt x="11492" y="1483"/>
                      <a:pt x="10140" y="5"/>
                    </a:cubicBezTo>
                    <a:cubicBezTo>
                      <a:pt x="10115" y="2"/>
                      <a:pt x="10089" y="0"/>
                      <a:pt x="100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5"/>
              <p:cNvSpPr/>
              <p:nvPr/>
            </p:nvSpPr>
            <p:spPr>
              <a:xfrm>
                <a:off x="2815746" y="-4039054"/>
                <a:ext cx="614748" cy="672180"/>
              </a:xfrm>
              <a:custGeom>
                <a:rect b="b" l="l" r="r" t="t"/>
                <a:pathLst>
                  <a:path extrusionOk="0" h="34000" w="31095">
                    <a:moveTo>
                      <a:pt x="13299" y="0"/>
                    </a:moveTo>
                    <a:cubicBezTo>
                      <a:pt x="6105" y="0"/>
                      <a:pt x="1306" y="4897"/>
                      <a:pt x="676" y="11647"/>
                    </a:cubicBezTo>
                    <a:cubicBezTo>
                      <a:pt x="0" y="17647"/>
                      <a:pt x="3422" y="23308"/>
                      <a:pt x="9041" y="25505"/>
                    </a:cubicBezTo>
                    <a:cubicBezTo>
                      <a:pt x="10520" y="29307"/>
                      <a:pt x="13646" y="31800"/>
                      <a:pt x="18336" y="33152"/>
                    </a:cubicBezTo>
                    <a:cubicBezTo>
                      <a:pt x="20526" y="33783"/>
                      <a:pt x="22338" y="34000"/>
                      <a:pt x="23683" y="34000"/>
                    </a:cubicBezTo>
                    <a:cubicBezTo>
                      <a:pt x="25216" y="34000"/>
                      <a:pt x="26140" y="33717"/>
                      <a:pt x="26321" y="33447"/>
                    </a:cubicBezTo>
                    <a:cubicBezTo>
                      <a:pt x="26659" y="32940"/>
                      <a:pt x="26616" y="31715"/>
                      <a:pt x="26659" y="30490"/>
                    </a:cubicBezTo>
                    <a:cubicBezTo>
                      <a:pt x="26659" y="29307"/>
                      <a:pt x="27166" y="29645"/>
                      <a:pt x="27504" y="29096"/>
                    </a:cubicBezTo>
                    <a:cubicBezTo>
                      <a:pt x="27673" y="28715"/>
                      <a:pt x="27715" y="28293"/>
                      <a:pt x="27546" y="27913"/>
                    </a:cubicBezTo>
                    <a:cubicBezTo>
                      <a:pt x="27884" y="27786"/>
                      <a:pt x="28180" y="27659"/>
                      <a:pt x="28433" y="27406"/>
                    </a:cubicBezTo>
                    <a:cubicBezTo>
                      <a:pt x="28729" y="27068"/>
                      <a:pt x="28602" y="26983"/>
                      <a:pt x="28517" y="26350"/>
                    </a:cubicBezTo>
                    <a:cubicBezTo>
                      <a:pt x="28437" y="25947"/>
                      <a:pt x="28779" y="25544"/>
                      <a:pt x="29177" y="25544"/>
                    </a:cubicBezTo>
                    <a:cubicBezTo>
                      <a:pt x="29196" y="25544"/>
                      <a:pt x="29216" y="25545"/>
                      <a:pt x="29236" y="25547"/>
                    </a:cubicBezTo>
                    <a:cubicBezTo>
                      <a:pt x="29827" y="25378"/>
                      <a:pt x="30334" y="25040"/>
                      <a:pt x="30630" y="24533"/>
                    </a:cubicBezTo>
                    <a:cubicBezTo>
                      <a:pt x="31095" y="23688"/>
                      <a:pt x="28940" y="21871"/>
                      <a:pt x="28602" y="19421"/>
                    </a:cubicBezTo>
                    <a:cubicBezTo>
                      <a:pt x="28349" y="17647"/>
                      <a:pt x="29109" y="16083"/>
                      <a:pt x="28475" y="12788"/>
                    </a:cubicBezTo>
                    <a:cubicBezTo>
                      <a:pt x="27377" y="7085"/>
                      <a:pt x="23828" y="2184"/>
                      <a:pt x="18082" y="663"/>
                    </a:cubicBezTo>
                    <a:cubicBezTo>
                      <a:pt x="16395" y="212"/>
                      <a:pt x="14795" y="0"/>
                      <a:pt x="132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5"/>
              <p:cNvSpPr/>
              <p:nvPr/>
            </p:nvSpPr>
            <p:spPr>
              <a:xfrm>
                <a:off x="2759777" y="-3838033"/>
                <a:ext cx="365864" cy="398425"/>
              </a:xfrm>
              <a:custGeom>
                <a:rect b="b" l="l" r="r" t="t"/>
                <a:pathLst>
                  <a:path extrusionOk="0" h="20153" w="18506">
                    <a:moveTo>
                      <a:pt x="888" y="1"/>
                    </a:moveTo>
                    <a:cubicBezTo>
                      <a:pt x="1" y="8661"/>
                      <a:pt x="3211" y="14196"/>
                      <a:pt x="4310" y="15294"/>
                    </a:cubicBezTo>
                    <a:cubicBezTo>
                      <a:pt x="4944" y="15844"/>
                      <a:pt x="5366" y="16646"/>
                      <a:pt x="5493" y="17491"/>
                    </a:cubicBezTo>
                    <a:cubicBezTo>
                      <a:pt x="5493" y="17491"/>
                      <a:pt x="6591" y="16900"/>
                      <a:pt x="6845" y="16097"/>
                    </a:cubicBezTo>
                    <a:cubicBezTo>
                      <a:pt x="8070" y="17365"/>
                      <a:pt x="9211" y="18716"/>
                      <a:pt x="10267" y="20153"/>
                    </a:cubicBezTo>
                    <a:cubicBezTo>
                      <a:pt x="11619" y="17069"/>
                      <a:pt x="11239" y="12844"/>
                      <a:pt x="11239" y="12844"/>
                    </a:cubicBezTo>
                    <a:cubicBezTo>
                      <a:pt x="11239" y="12844"/>
                      <a:pt x="13197" y="10164"/>
                      <a:pt x="13705" y="10164"/>
                    </a:cubicBezTo>
                    <a:cubicBezTo>
                      <a:pt x="13761" y="10164"/>
                      <a:pt x="13799" y="10196"/>
                      <a:pt x="13816" y="10267"/>
                    </a:cubicBezTo>
                    <a:cubicBezTo>
                      <a:pt x="14027" y="10901"/>
                      <a:pt x="14365" y="11492"/>
                      <a:pt x="14830" y="11957"/>
                    </a:cubicBezTo>
                    <a:cubicBezTo>
                      <a:pt x="15252" y="12506"/>
                      <a:pt x="16773" y="12844"/>
                      <a:pt x="16773" y="12844"/>
                    </a:cubicBezTo>
                    <a:cubicBezTo>
                      <a:pt x="16773" y="12844"/>
                      <a:pt x="16308" y="9211"/>
                      <a:pt x="16182" y="8281"/>
                    </a:cubicBezTo>
                    <a:cubicBezTo>
                      <a:pt x="16055" y="7352"/>
                      <a:pt x="16773" y="6803"/>
                      <a:pt x="17618" y="6465"/>
                    </a:cubicBezTo>
                    <a:cubicBezTo>
                      <a:pt x="18421" y="6127"/>
                      <a:pt x="18505" y="5408"/>
                      <a:pt x="18505" y="4648"/>
                    </a:cubicBezTo>
                    <a:lnTo>
                      <a:pt x="185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5"/>
              <p:cNvSpPr/>
              <p:nvPr/>
            </p:nvSpPr>
            <p:spPr>
              <a:xfrm>
                <a:off x="2929325" y="-3690410"/>
                <a:ext cx="103595" cy="172296"/>
              </a:xfrm>
              <a:custGeom>
                <a:rect b="b" l="l" r="r" t="t"/>
                <a:pathLst>
                  <a:path extrusionOk="0" h="8715" w="5240">
                    <a:moveTo>
                      <a:pt x="2959" y="1"/>
                    </a:moveTo>
                    <a:cubicBezTo>
                      <a:pt x="2891" y="1"/>
                      <a:pt x="2820" y="4"/>
                      <a:pt x="2747" y="12"/>
                    </a:cubicBezTo>
                    <a:cubicBezTo>
                      <a:pt x="592" y="223"/>
                      <a:pt x="1" y="2842"/>
                      <a:pt x="1015" y="5335"/>
                    </a:cubicBezTo>
                    <a:cubicBezTo>
                      <a:pt x="1649" y="6856"/>
                      <a:pt x="2832" y="8039"/>
                      <a:pt x="4352" y="8715"/>
                    </a:cubicBezTo>
                    <a:lnTo>
                      <a:pt x="5240" y="2758"/>
                    </a:lnTo>
                    <a:cubicBezTo>
                      <a:pt x="5240" y="2758"/>
                      <a:pt x="4885" y="1"/>
                      <a:pt x="29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5"/>
              <p:cNvSpPr/>
              <p:nvPr/>
            </p:nvSpPr>
            <p:spPr>
              <a:xfrm>
                <a:off x="2953563" y="-4096110"/>
                <a:ext cx="408448" cy="334113"/>
              </a:xfrm>
              <a:custGeom>
                <a:rect b="b" l="l" r="r" t="t"/>
                <a:pathLst>
                  <a:path extrusionOk="0" h="16900" w="20660">
                    <a:moveTo>
                      <a:pt x="8522" y="0"/>
                    </a:moveTo>
                    <a:cubicBezTo>
                      <a:pt x="5680" y="0"/>
                      <a:pt x="2113" y="169"/>
                      <a:pt x="2113" y="169"/>
                    </a:cubicBezTo>
                    <a:cubicBezTo>
                      <a:pt x="0" y="5830"/>
                      <a:pt x="4183" y="16899"/>
                      <a:pt x="4183" y="16899"/>
                    </a:cubicBezTo>
                    <a:lnTo>
                      <a:pt x="5323" y="16899"/>
                    </a:lnTo>
                    <a:cubicBezTo>
                      <a:pt x="12759" y="14069"/>
                      <a:pt x="20659" y="8576"/>
                      <a:pt x="20659" y="8576"/>
                    </a:cubicBezTo>
                    <a:cubicBezTo>
                      <a:pt x="20659" y="8576"/>
                      <a:pt x="13308" y="549"/>
                      <a:pt x="11703" y="169"/>
                    </a:cubicBezTo>
                    <a:cubicBezTo>
                      <a:pt x="11182" y="42"/>
                      <a:pt x="9942" y="0"/>
                      <a:pt x="85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5"/>
              <p:cNvSpPr/>
              <p:nvPr/>
            </p:nvSpPr>
            <p:spPr>
              <a:xfrm>
                <a:off x="3058799" y="-4022625"/>
                <a:ext cx="472760" cy="272569"/>
              </a:xfrm>
              <a:custGeom>
                <a:rect b="b" l="l" r="r" t="t"/>
                <a:pathLst>
                  <a:path extrusionOk="0" h="13787" w="23913">
                    <a:moveTo>
                      <a:pt x="23406" y="1"/>
                    </a:moveTo>
                    <a:cubicBezTo>
                      <a:pt x="23068" y="1"/>
                      <a:pt x="16519" y="3254"/>
                      <a:pt x="14745" y="4226"/>
                    </a:cubicBezTo>
                    <a:cubicBezTo>
                      <a:pt x="12928" y="5155"/>
                      <a:pt x="0" y="13182"/>
                      <a:pt x="0" y="13182"/>
                    </a:cubicBezTo>
                    <a:cubicBezTo>
                      <a:pt x="1674" y="13587"/>
                      <a:pt x="3391" y="13787"/>
                      <a:pt x="5110" y="13787"/>
                    </a:cubicBezTo>
                    <a:cubicBezTo>
                      <a:pt x="7513" y="13787"/>
                      <a:pt x="9919" y="13397"/>
                      <a:pt x="12210" y="12633"/>
                    </a:cubicBezTo>
                    <a:cubicBezTo>
                      <a:pt x="18378" y="10521"/>
                      <a:pt x="19772" y="5747"/>
                      <a:pt x="21209" y="3127"/>
                    </a:cubicBezTo>
                    <a:cubicBezTo>
                      <a:pt x="22687" y="508"/>
                      <a:pt x="23913" y="297"/>
                      <a:pt x="23913" y="297"/>
                    </a:cubicBezTo>
                    <a:cubicBezTo>
                      <a:pt x="23828" y="128"/>
                      <a:pt x="23617" y="1"/>
                      <a:pt x="234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5"/>
              <p:cNvSpPr/>
              <p:nvPr/>
            </p:nvSpPr>
            <p:spPr>
              <a:xfrm>
                <a:off x="2756436" y="-4092789"/>
                <a:ext cx="302382" cy="442710"/>
              </a:xfrm>
              <a:custGeom>
                <a:rect b="b" l="l" r="r" t="t"/>
                <a:pathLst>
                  <a:path extrusionOk="0" h="22393" w="15295">
                    <a:moveTo>
                      <a:pt x="12084" y="1"/>
                    </a:moveTo>
                    <a:cubicBezTo>
                      <a:pt x="12083" y="1"/>
                      <a:pt x="7774" y="1564"/>
                      <a:pt x="1479" y="7901"/>
                    </a:cubicBezTo>
                    <a:cubicBezTo>
                      <a:pt x="677" y="8662"/>
                      <a:pt x="254" y="10605"/>
                      <a:pt x="254" y="12675"/>
                    </a:cubicBezTo>
                    <a:cubicBezTo>
                      <a:pt x="254" y="14703"/>
                      <a:pt x="1" y="19942"/>
                      <a:pt x="1733" y="22392"/>
                    </a:cubicBezTo>
                    <a:cubicBezTo>
                      <a:pt x="1733" y="22392"/>
                      <a:pt x="9549" y="20280"/>
                      <a:pt x="15294" y="16731"/>
                    </a:cubicBezTo>
                    <a:cubicBezTo>
                      <a:pt x="15294" y="16731"/>
                      <a:pt x="11534" y="7606"/>
                      <a:pt x="120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5"/>
              <p:cNvSpPr/>
              <p:nvPr/>
            </p:nvSpPr>
            <p:spPr>
              <a:xfrm>
                <a:off x="2728877" y="-3221050"/>
                <a:ext cx="283996" cy="244179"/>
              </a:xfrm>
              <a:custGeom>
                <a:rect b="b" l="l" r="r" t="t"/>
                <a:pathLst>
                  <a:path extrusionOk="0" h="12351" w="14365">
                    <a:moveTo>
                      <a:pt x="10519" y="1"/>
                    </a:moveTo>
                    <a:cubicBezTo>
                      <a:pt x="7759" y="1"/>
                      <a:pt x="4991" y="282"/>
                      <a:pt x="2282" y="859"/>
                    </a:cubicBezTo>
                    <a:cubicBezTo>
                      <a:pt x="1395" y="3140"/>
                      <a:pt x="634" y="7323"/>
                      <a:pt x="0" y="12350"/>
                    </a:cubicBezTo>
                    <a:cubicBezTo>
                      <a:pt x="6929" y="3563"/>
                      <a:pt x="14365" y="1619"/>
                      <a:pt x="14365" y="1619"/>
                    </a:cubicBezTo>
                    <a:lnTo>
                      <a:pt x="14365" y="183"/>
                    </a:lnTo>
                    <a:cubicBezTo>
                      <a:pt x="13089" y="62"/>
                      <a:pt x="11805" y="1"/>
                      <a:pt x="10519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5"/>
              <p:cNvSpPr/>
              <p:nvPr/>
            </p:nvSpPr>
            <p:spPr>
              <a:xfrm>
                <a:off x="2818237" y="-3209979"/>
                <a:ext cx="437688" cy="746772"/>
              </a:xfrm>
              <a:custGeom>
                <a:rect b="b" l="l" r="r" t="t"/>
                <a:pathLst>
                  <a:path extrusionOk="0" h="37773" w="22139">
                    <a:moveTo>
                      <a:pt x="5567" y="0"/>
                    </a:moveTo>
                    <a:cubicBezTo>
                      <a:pt x="2895" y="0"/>
                      <a:pt x="846" y="214"/>
                      <a:pt x="846" y="214"/>
                    </a:cubicBezTo>
                    <a:lnTo>
                      <a:pt x="1" y="6256"/>
                    </a:lnTo>
                    <a:cubicBezTo>
                      <a:pt x="1" y="6256"/>
                      <a:pt x="6269" y="2495"/>
                      <a:pt x="11404" y="2495"/>
                    </a:cubicBezTo>
                    <a:cubicBezTo>
                      <a:pt x="14754" y="2495"/>
                      <a:pt x="17623" y="4095"/>
                      <a:pt x="17956" y="9382"/>
                    </a:cubicBezTo>
                    <a:cubicBezTo>
                      <a:pt x="18801" y="22775"/>
                      <a:pt x="12591" y="27929"/>
                      <a:pt x="12591" y="27929"/>
                    </a:cubicBezTo>
                    <a:lnTo>
                      <a:pt x="7648" y="30041"/>
                    </a:lnTo>
                    <a:lnTo>
                      <a:pt x="7648" y="37773"/>
                    </a:lnTo>
                    <a:lnTo>
                      <a:pt x="13647" y="29450"/>
                    </a:lnTo>
                    <a:cubicBezTo>
                      <a:pt x="13647" y="29450"/>
                      <a:pt x="17492" y="26493"/>
                      <a:pt x="19562" y="19141"/>
                    </a:cubicBezTo>
                    <a:cubicBezTo>
                      <a:pt x="22139" y="9805"/>
                      <a:pt x="20111" y="4312"/>
                      <a:pt x="15548" y="1735"/>
                    </a:cubicBezTo>
                    <a:cubicBezTo>
                      <a:pt x="13017" y="319"/>
                      <a:pt x="8828" y="0"/>
                      <a:pt x="55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5"/>
              <p:cNvSpPr/>
              <p:nvPr/>
            </p:nvSpPr>
            <p:spPr>
              <a:xfrm>
                <a:off x="2352179" y="-2849948"/>
                <a:ext cx="146199" cy="550456"/>
              </a:xfrm>
              <a:custGeom>
                <a:rect b="b" l="l" r="r" t="t"/>
                <a:pathLst>
                  <a:path extrusionOk="0" h="27843" w="7395">
                    <a:moveTo>
                      <a:pt x="7394" y="1"/>
                    </a:moveTo>
                    <a:cubicBezTo>
                      <a:pt x="7394" y="1"/>
                      <a:pt x="3085" y="2451"/>
                      <a:pt x="2451" y="3761"/>
                    </a:cubicBezTo>
                    <a:cubicBezTo>
                      <a:pt x="1775" y="5071"/>
                      <a:pt x="508" y="15675"/>
                      <a:pt x="339" y="20111"/>
                    </a:cubicBezTo>
                    <a:cubicBezTo>
                      <a:pt x="170" y="24547"/>
                      <a:pt x="1" y="27631"/>
                      <a:pt x="5197" y="27842"/>
                    </a:cubicBezTo>
                    <a:lnTo>
                      <a:pt x="73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5"/>
              <p:cNvSpPr/>
              <p:nvPr/>
            </p:nvSpPr>
            <p:spPr>
              <a:xfrm>
                <a:off x="2423173" y="-3214942"/>
                <a:ext cx="451053" cy="1006036"/>
              </a:xfrm>
              <a:custGeom>
                <a:rect b="b" l="l" r="r" t="t"/>
                <a:pathLst>
                  <a:path extrusionOk="0" h="50887" w="22815">
                    <a:moveTo>
                      <a:pt x="20533" y="1"/>
                    </a:moveTo>
                    <a:cubicBezTo>
                      <a:pt x="16731" y="1"/>
                      <a:pt x="10267" y="1564"/>
                      <a:pt x="9380" y="2493"/>
                    </a:cubicBezTo>
                    <a:cubicBezTo>
                      <a:pt x="8450" y="3465"/>
                      <a:pt x="4690" y="10478"/>
                      <a:pt x="2324" y="18463"/>
                    </a:cubicBezTo>
                    <a:cubicBezTo>
                      <a:pt x="1" y="26448"/>
                      <a:pt x="128" y="44614"/>
                      <a:pt x="128" y="46135"/>
                    </a:cubicBezTo>
                    <a:cubicBezTo>
                      <a:pt x="128" y="47699"/>
                      <a:pt x="592" y="48670"/>
                      <a:pt x="2113" y="49304"/>
                    </a:cubicBezTo>
                    <a:cubicBezTo>
                      <a:pt x="3372" y="49864"/>
                      <a:pt x="10451" y="50887"/>
                      <a:pt x="14289" y="50887"/>
                    </a:cubicBezTo>
                    <a:cubicBezTo>
                      <a:pt x="15087" y="50887"/>
                      <a:pt x="15745" y="50842"/>
                      <a:pt x="16182" y="50740"/>
                    </a:cubicBezTo>
                    <a:cubicBezTo>
                      <a:pt x="18717" y="50149"/>
                      <a:pt x="18717" y="49093"/>
                      <a:pt x="18717" y="47192"/>
                    </a:cubicBezTo>
                    <a:lnTo>
                      <a:pt x="18717" y="28898"/>
                    </a:lnTo>
                    <a:cubicBezTo>
                      <a:pt x="18717" y="15252"/>
                      <a:pt x="21843" y="5704"/>
                      <a:pt x="22308" y="3169"/>
                    </a:cubicBezTo>
                    <a:cubicBezTo>
                      <a:pt x="22815" y="634"/>
                      <a:pt x="21758" y="1"/>
                      <a:pt x="205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5"/>
              <p:cNvSpPr/>
              <p:nvPr/>
            </p:nvSpPr>
            <p:spPr>
              <a:xfrm>
                <a:off x="2641177" y="-3208259"/>
                <a:ext cx="115279" cy="373376"/>
              </a:xfrm>
              <a:custGeom>
                <a:rect b="b" l="l" r="r" t="t"/>
                <a:pathLst>
                  <a:path extrusionOk="0" h="18886" w="5831">
                    <a:moveTo>
                      <a:pt x="5831" y="1"/>
                    </a:moveTo>
                    <a:lnTo>
                      <a:pt x="5831" y="1"/>
                    </a:lnTo>
                    <a:cubicBezTo>
                      <a:pt x="5324" y="85"/>
                      <a:pt x="4859" y="170"/>
                      <a:pt x="4352" y="254"/>
                    </a:cubicBezTo>
                    <a:cubicBezTo>
                      <a:pt x="2240" y="6253"/>
                      <a:pt x="761" y="12422"/>
                      <a:pt x="0" y="18759"/>
                    </a:cubicBezTo>
                    <a:lnTo>
                      <a:pt x="1268" y="18885"/>
                    </a:lnTo>
                    <a:cubicBezTo>
                      <a:pt x="2071" y="12422"/>
                      <a:pt x="3592" y="6084"/>
                      <a:pt x="58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5"/>
              <p:cNvSpPr/>
              <p:nvPr/>
            </p:nvSpPr>
            <p:spPr>
              <a:xfrm>
                <a:off x="2775653" y="-2626922"/>
                <a:ext cx="202979" cy="351649"/>
              </a:xfrm>
              <a:custGeom>
                <a:rect b="b" l="l" r="r" t="t"/>
                <a:pathLst>
                  <a:path extrusionOk="0" h="17787" w="10267">
                    <a:moveTo>
                      <a:pt x="0" y="0"/>
                    </a:moveTo>
                    <a:lnTo>
                      <a:pt x="0" y="17787"/>
                    </a:lnTo>
                    <a:cubicBezTo>
                      <a:pt x="2535" y="17068"/>
                      <a:pt x="6718" y="13351"/>
                      <a:pt x="8154" y="11830"/>
                    </a:cubicBezTo>
                    <a:cubicBezTo>
                      <a:pt x="9633" y="10309"/>
                      <a:pt x="10267" y="8534"/>
                      <a:pt x="10267" y="7394"/>
                    </a:cubicBezTo>
                    <a:lnTo>
                      <a:pt x="10267" y="1606"/>
                    </a:lnTo>
                    <a:cubicBezTo>
                      <a:pt x="10267" y="0"/>
                      <a:pt x="9126" y="0"/>
                      <a:pt x="81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5"/>
              <p:cNvSpPr/>
              <p:nvPr/>
            </p:nvSpPr>
            <p:spPr>
              <a:xfrm>
                <a:off x="2458265" y="-2644478"/>
                <a:ext cx="339115" cy="445240"/>
              </a:xfrm>
              <a:custGeom>
                <a:rect b="b" l="l" r="r" t="t"/>
                <a:pathLst>
                  <a:path extrusionOk="0" h="22521" w="17153">
                    <a:moveTo>
                      <a:pt x="3465" y="1"/>
                    </a:moveTo>
                    <a:cubicBezTo>
                      <a:pt x="2070" y="1"/>
                      <a:pt x="1648" y="846"/>
                      <a:pt x="1394" y="1944"/>
                    </a:cubicBezTo>
                    <a:cubicBezTo>
                      <a:pt x="1099" y="3001"/>
                      <a:pt x="0" y="15802"/>
                      <a:pt x="338" y="20407"/>
                    </a:cubicBezTo>
                    <a:cubicBezTo>
                      <a:pt x="338" y="20703"/>
                      <a:pt x="634" y="21083"/>
                      <a:pt x="1479" y="21378"/>
                    </a:cubicBezTo>
                    <a:cubicBezTo>
                      <a:pt x="2264" y="21626"/>
                      <a:pt x="9593" y="22521"/>
                      <a:pt x="12643" y="22521"/>
                    </a:cubicBezTo>
                    <a:cubicBezTo>
                      <a:pt x="12712" y="22521"/>
                      <a:pt x="12779" y="22520"/>
                      <a:pt x="12844" y="22519"/>
                    </a:cubicBezTo>
                    <a:cubicBezTo>
                      <a:pt x="15716" y="22435"/>
                      <a:pt x="17153" y="21759"/>
                      <a:pt x="17153" y="19815"/>
                    </a:cubicBezTo>
                    <a:lnTo>
                      <a:pt x="17153" y="804"/>
                    </a:lnTo>
                    <a:cubicBezTo>
                      <a:pt x="17153" y="423"/>
                      <a:pt x="16604" y="1"/>
                      <a:pt x="16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5"/>
              <p:cNvSpPr/>
              <p:nvPr/>
            </p:nvSpPr>
            <p:spPr>
              <a:xfrm>
                <a:off x="2688783" y="-3467958"/>
                <a:ext cx="608916" cy="349099"/>
              </a:xfrm>
              <a:custGeom>
                <a:rect b="b" l="l" r="r" t="t"/>
                <a:pathLst>
                  <a:path extrusionOk="0" h="17658" w="30800">
                    <a:moveTo>
                      <a:pt x="8369" y="0"/>
                    </a:moveTo>
                    <a:cubicBezTo>
                      <a:pt x="6144" y="0"/>
                      <a:pt x="3595" y="2179"/>
                      <a:pt x="3634" y="3082"/>
                    </a:cubicBezTo>
                    <a:cubicBezTo>
                      <a:pt x="3718" y="4096"/>
                      <a:pt x="4437" y="6039"/>
                      <a:pt x="3338" y="8025"/>
                    </a:cubicBezTo>
                    <a:cubicBezTo>
                      <a:pt x="2282" y="10010"/>
                      <a:pt x="1" y="11066"/>
                      <a:pt x="2831" y="13221"/>
                    </a:cubicBezTo>
                    <a:cubicBezTo>
                      <a:pt x="9760" y="13728"/>
                      <a:pt x="19857" y="12292"/>
                      <a:pt x="30799" y="17657"/>
                    </a:cubicBezTo>
                    <a:cubicBezTo>
                      <a:pt x="30799" y="17657"/>
                      <a:pt x="28264" y="11320"/>
                      <a:pt x="26025" y="9250"/>
                    </a:cubicBezTo>
                    <a:cubicBezTo>
                      <a:pt x="23786" y="7222"/>
                      <a:pt x="11238" y="462"/>
                      <a:pt x="8873" y="40"/>
                    </a:cubicBezTo>
                    <a:cubicBezTo>
                      <a:pt x="8708" y="13"/>
                      <a:pt x="8539" y="0"/>
                      <a:pt x="83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5"/>
              <p:cNvSpPr/>
              <p:nvPr/>
            </p:nvSpPr>
            <p:spPr>
              <a:xfrm>
                <a:off x="3753714" y="-2877804"/>
                <a:ext cx="277314" cy="294336"/>
              </a:xfrm>
              <a:custGeom>
                <a:rect b="b" l="l" r="r" t="t"/>
                <a:pathLst>
                  <a:path extrusionOk="0" h="14888" w="14027">
                    <a:moveTo>
                      <a:pt x="6470" y="0"/>
                    </a:moveTo>
                    <a:cubicBezTo>
                      <a:pt x="6435" y="0"/>
                      <a:pt x="6405" y="5"/>
                      <a:pt x="6380" y="16"/>
                    </a:cubicBezTo>
                    <a:cubicBezTo>
                      <a:pt x="5788" y="312"/>
                      <a:pt x="5239" y="692"/>
                      <a:pt x="4732" y="1114"/>
                    </a:cubicBezTo>
                    <a:cubicBezTo>
                      <a:pt x="4014" y="1579"/>
                      <a:pt x="3254" y="3396"/>
                      <a:pt x="2789" y="3945"/>
                    </a:cubicBezTo>
                    <a:cubicBezTo>
                      <a:pt x="1902" y="4621"/>
                      <a:pt x="972" y="5255"/>
                      <a:pt x="1" y="5804"/>
                    </a:cubicBezTo>
                    <a:lnTo>
                      <a:pt x="1859" y="14887"/>
                    </a:lnTo>
                    <a:cubicBezTo>
                      <a:pt x="3845" y="14422"/>
                      <a:pt x="8535" y="14380"/>
                      <a:pt x="9760" y="14042"/>
                    </a:cubicBezTo>
                    <a:cubicBezTo>
                      <a:pt x="10943" y="13662"/>
                      <a:pt x="11957" y="12183"/>
                      <a:pt x="12506" y="10155"/>
                    </a:cubicBezTo>
                    <a:cubicBezTo>
                      <a:pt x="13097" y="8127"/>
                      <a:pt x="13478" y="4621"/>
                      <a:pt x="13731" y="2889"/>
                    </a:cubicBezTo>
                    <a:cubicBezTo>
                      <a:pt x="14027" y="1157"/>
                      <a:pt x="13224" y="607"/>
                      <a:pt x="12295" y="607"/>
                    </a:cubicBezTo>
                    <a:cubicBezTo>
                      <a:pt x="11629" y="607"/>
                      <a:pt x="10584" y="679"/>
                      <a:pt x="9639" y="679"/>
                    </a:cubicBezTo>
                    <a:cubicBezTo>
                      <a:pt x="9324" y="679"/>
                      <a:pt x="9020" y="671"/>
                      <a:pt x="8746" y="650"/>
                    </a:cubicBezTo>
                    <a:cubicBezTo>
                      <a:pt x="7741" y="572"/>
                      <a:pt x="6842" y="0"/>
                      <a:pt x="64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5"/>
              <p:cNvSpPr/>
              <p:nvPr/>
            </p:nvSpPr>
            <p:spPr>
              <a:xfrm>
                <a:off x="2809064" y="-3165655"/>
                <a:ext cx="1027368" cy="713657"/>
              </a:xfrm>
              <a:custGeom>
                <a:rect b="b" l="l" r="r" t="t"/>
                <a:pathLst>
                  <a:path extrusionOk="0" h="36098" w="51966">
                    <a:moveTo>
                      <a:pt x="11618" y="0"/>
                    </a:moveTo>
                    <a:cubicBezTo>
                      <a:pt x="2789" y="0"/>
                      <a:pt x="0" y="9548"/>
                      <a:pt x="3929" y="15717"/>
                    </a:cubicBezTo>
                    <a:cubicBezTo>
                      <a:pt x="7605" y="21378"/>
                      <a:pt x="22434" y="33376"/>
                      <a:pt x="24419" y="34686"/>
                    </a:cubicBezTo>
                    <a:cubicBezTo>
                      <a:pt x="25744" y="35578"/>
                      <a:pt x="26715" y="36098"/>
                      <a:pt x="28549" y="36098"/>
                    </a:cubicBezTo>
                    <a:cubicBezTo>
                      <a:pt x="29407" y="36098"/>
                      <a:pt x="30453" y="35984"/>
                      <a:pt x="31813" y="35742"/>
                    </a:cubicBezTo>
                    <a:cubicBezTo>
                      <a:pt x="36080" y="34982"/>
                      <a:pt x="50571" y="31222"/>
                      <a:pt x="51162" y="30968"/>
                    </a:cubicBezTo>
                    <a:cubicBezTo>
                      <a:pt x="51627" y="30841"/>
                      <a:pt x="51965" y="30419"/>
                      <a:pt x="51965" y="29912"/>
                    </a:cubicBezTo>
                    <a:cubicBezTo>
                      <a:pt x="51585" y="23744"/>
                      <a:pt x="49346" y="20364"/>
                      <a:pt x="49008" y="19730"/>
                    </a:cubicBezTo>
                    <a:cubicBezTo>
                      <a:pt x="48797" y="19248"/>
                      <a:pt x="48521" y="19045"/>
                      <a:pt x="48120" y="19045"/>
                    </a:cubicBezTo>
                    <a:cubicBezTo>
                      <a:pt x="47959" y="19045"/>
                      <a:pt x="47777" y="19078"/>
                      <a:pt x="47571" y="19139"/>
                    </a:cubicBezTo>
                    <a:cubicBezTo>
                      <a:pt x="46811" y="19350"/>
                      <a:pt x="33461" y="20491"/>
                      <a:pt x="29827" y="20955"/>
                    </a:cubicBezTo>
                    <a:cubicBezTo>
                      <a:pt x="29827" y="20955"/>
                      <a:pt x="21293" y="8619"/>
                      <a:pt x="19181" y="5155"/>
                    </a:cubicBezTo>
                    <a:cubicBezTo>
                      <a:pt x="17026" y="1648"/>
                      <a:pt x="14280" y="0"/>
                      <a:pt x="116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     </a:t>
                </a:r>
                <a:endParaRPr/>
              </a:p>
            </p:txBody>
          </p:sp>
          <p:sp>
            <p:nvSpPr>
              <p:cNvPr id="293" name="Google Shape;293;p5"/>
              <p:cNvSpPr/>
              <p:nvPr/>
            </p:nvSpPr>
            <p:spPr>
              <a:xfrm>
                <a:off x="3654330" y="-2709680"/>
                <a:ext cx="130304" cy="200665"/>
              </a:xfrm>
              <a:custGeom>
                <a:rect b="b" l="l" r="r" t="t"/>
                <a:pathLst>
                  <a:path extrusionOk="0" h="10150" w="6591">
                    <a:moveTo>
                      <a:pt x="4434" y="0"/>
                    </a:moveTo>
                    <a:cubicBezTo>
                      <a:pt x="4408" y="0"/>
                      <a:pt x="4380" y="1"/>
                      <a:pt x="4352" y="4"/>
                    </a:cubicBezTo>
                    <a:cubicBezTo>
                      <a:pt x="3845" y="88"/>
                      <a:pt x="718" y="933"/>
                      <a:pt x="380" y="975"/>
                    </a:cubicBezTo>
                    <a:cubicBezTo>
                      <a:pt x="42" y="1060"/>
                      <a:pt x="0" y="1271"/>
                      <a:pt x="85" y="1567"/>
                    </a:cubicBezTo>
                    <a:cubicBezTo>
                      <a:pt x="1056" y="4228"/>
                      <a:pt x="1605" y="7059"/>
                      <a:pt x="1690" y="9890"/>
                    </a:cubicBezTo>
                    <a:cubicBezTo>
                      <a:pt x="1745" y="10082"/>
                      <a:pt x="1854" y="10150"/>
                      <a:pt x="1993" y="10150"/>
                    </a:cubicBezTo>
                    <a:cubicBezTo>
                      <a:pt x="2068" y="10150"/>
                      <a:pt x="2151" y="10130"/>
                      <a:pt x="2239" y="10101"/>
                    </a:cubicBezTo>
                    <a:cubicBezTo>
                      <a:pt x="2493" y="10016"/>
                      <a:pt x="5830" y="9298"/>
                      <a:pt x="6210" y="9171"/>
                    </a:cubicBezTo>
                    <a:cubicBezTo>
                      <a:pt x="6422" y="9129"/>
                      <a:pt x="6591" y="8918"/>
                      <a:pt x="6548" y="8664"/>
                    </a:cubicBezTo>
                    <a:cubicBezTo>
                      <a:pt x="6506" y="5834"/>
                      <a:pt x="5957" y="3003"/>
                      <a:pt x="4985" y="342"/>
                    </a:cubicBezTo>
                    <a:cubicBezTo>
                      <a:pt x="4985" y="342"/>
                      <a:pt x="4909" y="0"/>
                      <a:pt x="44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5"/>
              <p:cNvSpPr/>
              <p:nvPr/>
            </p:nvSpPr>
            <p:spPr>
              <a:xfrm>
                <a:off x="3696915" y="-2686232"/>
                <a:ext cx="40944" cy="36041"/>
              </a:xfrm>
              <a:custGeom>
                <a:rect b="b" l="l" r="r" t="t"/>
                <a:pathLst>
                  <a:path extrusionOk="0" h="1823" w="2071">
                    <a:moveTo>
                      <a:pt x="888" y="1"/>
                    </a:moveTo>
                    <a:cubicBezTo>
                      <a:pt x="381" y="1"/>
                      <a:pt x="1" y="423"/>
                      <a:pt x="1" y="930"/>
                    </a:cubicBezTo>
                    <a:cubicBezTo>
                      <a:pt x="1" y="1473"/>
                      <a:pt x="445" y="1822"/>
                      <a:pt x="902" y="1822"/>
                    </a:cubicBezTo>
                    <a:cubicBezTo>
                      <a:pt x="1121" y="1822"/>
                      <a:pt x="1344" y="1742"/>
                      <a:pt x="1522" y="1564"/>
                    </a:cubicBezTo>
                    <a:cubicBezTo>
                      <a:pt x="2071" y="972"/>
                      <a:pt x="1691" y="1"/>
                      <a:pt x="8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5"/>
              <p:cNvSpPr/>
              <p:nvPr/>
            </p:nvSpPr>
            <p:spPr>
              <a:xfrm>
                <a:off x="3018705" y="-2972779"/>
                <a:ext cx="124472" cy="122930"/>
              </a:xfrm>
              <a:custGeom>
                <a:rect b="b" l="l" r="r" t="t"/>
                <a:pathLst>
                  <a:path extrusionOk="0" h="6218" w="6296">
                    <a:moveTo>
                      <a:pt x="3300" y="1174"/>
                    </a:moveTo>
                    <a:cubicBezTo>
                      <a:pt x="3439" y="1174"/>
                      <a:pt x="3583" y="1239"/>
                      <a:pt x="3676" y="1355"/>
                    </a:cubicBezTo>
                    <a:lnTo>
                      <a:pt x="4986" y="2834"/>
                    </a:lnTo>
                    <a:cubicBezTo>
                      <a:pt x="5328" y="3207"/>
                      <a:pt x="4983" y="3672"/>
                      <a:pt x="4609" y="3672"/>
                    </a:cubicBezTo>
                    <a:cubicBezTo>
                      <a:pt x="4474" y="3672"/>
                      <a:pt x="4337" y="3613"/>
                      <a:pt x="4225" y="3468"/>
                    </a:cubicBezTo>
                    <a:lnTo>
                      <a:pt x="2958" y="1989"/>
                    </a:lnTo>
                    <a:cubicBezTo>
                      <a:pt x="2747" y="1778"/>
                      <a:pt x="2789" y="1482"/>
                      <a:pt x="3000" y="1313"/>
                    </a:cubicBezTo>
                    <a:cubicBezTo>
                      <a:pt x="3076" y="1218"/>
                      <a:pt x="3187" y="1174"/>
                      <a:pt x="3300" y="1174"/>
                    </a:cubicBezTo>
                    <a:close/>
                    <a:moveTo>
                      <a:pt x="1688" y="2545"/>
                    </a:moveTo>
                    <a:cubicBezTo>
                      <a:pt x="1821" y="2545"/>
                      <a:pt x="1959" y="2605"/>
                      <a:pt x="2071" y="2750"/>
                    </a:cubicBezTo>
                    <a:lnTo>
                      <a:pt x="3380" y="4228"/>
                    </a:lnTo>
                    <a:cubicBezTo>
                      <a:pt x="3693" y="4604"/>
                      <a:pt x="3381" y="5048"/>
                      <a:pt x="3026" y="5048"/>
                    </a:cubicBezTo>
                    <a:cubicBezTo>
                      <a:pt x="2901" y="5048"/>
                      <a:pt x="2772" y="4994"/>
                      <a:pt x="2662" y="4862"/>
                    </a:cubicBezTo>
                    <a:lnTo>
                      <a:pt x="1352" y="3383"/>
                    </a:lnTo>
                    <a:cubicBezTo>
                      <a:pt x="979" y="3010"/>
                      <a:pt x="1316" y="2545"/>
                      <a:pt x="1688" y="2545"/>
                    </a:cubicBezTo>
                    <a:close/>
                    <a:moveTo>
                      <a:pt x="1233" y="0"/>
                    </a:moveTo>
                    <a:cubicBezTo>
                      <a:pt x="761" y="0"/>
                      <a:pt x="379" y="367"/>
                      <a:pt x="338" y="849"/>
                    </a:cubicBezTo>
                    <a:lnTo>
                      <a:pt x="43" y="4989"/>
                    </a:lnTo>
                    <a:cubicBezTo>
                      <a:pt x="0" y="5454"/>
                      <a:pt x="381" y="5918"/>
                      <a:pt x="888" y="5918"/>
                    </a:cubicBezTo>
                    <a:lnTo>
                      <a:pt x="5028" y="6214"/>
                    </a:lnTo>
                    <a:cubicBezTo>
                      <a:pt x="5052" y="6216"/>
                      <a:pt x="5075" y="6217"/>
                      <a:pt x="5099" y="6217"/>
                    </a:cubicBezTo>
                    <a:cubicBezTo>
                      <a:pt x="5539" y="6217"/>
                      <a:pt x="5957" y="5850"/>
                      <a:pt x="5957" y="5369"/>
                    </a:cubicBezTo>
                    <a:lnTo>
                      <a:pt x="6253" y="1229"/>
                    </a:lnTo>
                    <a:cubicBezTo>
                      <a:pt x="6295" y="764"/>
                      <a:pt x="5915" y="299"/>
                      <a:pt x="5408" y="299"/>
                    </a:cubicBezTo>
                    <a:lnTo>
                      <a:pt x="1310" y="4"/>
                    </a:lnTo>
                    <a:cubicBezTo>
                      <a:pt x="1284" y="1"/>
                      <a:pt x="1259" y="0"/>
                      <a:pt x="1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6" name="Google Shape;296;p5"/>
          <p:cNvGrpSpPr/>
          <p:nvPr/>
        </p:nvGrpSpPr>
        <p:grpSpPr>
          <a:xfrm>
            <a:off x="-895379" y="2027873"/>
            <a:ext cx="2412487" cy="3146948"/>
            <a:chOff x="-895379" y="2027873"/>
            <a:chExt cx="2412487" cy="3146948"/>
          </a:xfrm>
        </p:grpSpPr>
        <p:grpSp>
          <p:nvGrpSpPr>
            <p:cNvPr id="297" name="Google Shape;297;p5"/>
            <p:cNvGrpSpPr/>
            <p:nvPr/>
          </p:nvGrpSpPr>
          <p:grpSpPr>
            <a:xfrm>
              <a:off x="-895379" y="2788764"/>
              <a:ext cx="2250070" cy="2147776"/>
              <a:chOff x="1049700" y="147150"/>
              <a:chExt cx="5509475" cy="5259000"/>
            </a:xfrm>
          </p:grpSpPr>
          <p:sp>
            <p:nvSpPr>
              <p:cNvPr id="298" name="Google Shape;298;p5"/>
              <p:cNvSpPr/>
              <p:nvPr/>
            </p:nvSpPr>
            <p:spPr>
              <a:xfrm>
                <a:off x="1349875" y="488850"/>
                <a:ext cx="5209300" cy="4917300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5"/>
              <p:cNvSpPr/>
              <p:nvPr/>
            </p:nvSpPr>
            <p:spPr>
              <a:xfrm>
                <a:off x="2021575" y="977000"/>
                <a:ext cx="4164825" cy="416927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5"/>
              <p:cNvSpPr/>
              <p:nvPr/>
            </p:nvSpPr>
            <p:spPr>
              <a:xfrm>
                <a:off x="1049700" y="147150"/>
                <a:ext cx="5085675" cy="3532450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1" name="Google Shape;301;p5"/>
            <p:cNvGrpSpPr/>
            <p:nvPr/>
          </p:nvGrpSpPr>
          <p:grpSpPr>
            <a:xfrm>
              <a:off x="-826209" y="2027873"/>
              <a:ext cx="1442680" cy="1497308"/>
              <a:chOff x="1296625" y="218400"/>
              <a:chExt cx="5051400" cy="5242675"/>
            </a:xfrm>
          </p:grpSpPr>
          <p:sp>
            <p:nvSpPr>
              <p:cNvPr id="302" name="Google Shape;302;p5"/>
              <p:cNvSpPr/>
              <p:nvPr/>
            </p:nvSpPr>
            <p:spPr>
              <a:xfrm>
                <a:off x="1318825" y="385700"/>
                <a:ext cx="5029200" cy="5075375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5"/>
              <p:cNvSpPr/>
              <p:nvPr/>
            </p:nvSpPr>
            <p:spPr>
              <a:xfrm>
                <a:off x="2704300" y="270150"/>
                <a:ext cx="3424325" cy="4913375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5"/>
              <p:cNvSpPr/>
              <p:nvPr/>
            </p:nvSpPr>
            <p:spPr>
              <a:xfrm>
                <a:off x="1296625" y="218400"/>
                <a:ext cx="4043100" cy="4018450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5" name="Google Shape;305;p5"/>
            <p:cNvGrpSpPr/>
            <p:nvPr/>
          </p:nvGrpSpPr>
          <p:grpSpPr>
            <a:xfrm flipH="1">
              <a:off x="-90645" y="3677568"/>
              <a:ext cx="1607753" cy="1497253"/>
              <a:chOff x="2237806" y="118889"/>
              <a:chExt cx="4957609" cy="4615453"/>
            </a:xfrm>
          </p:grpSpPr>
          <p:sp>
            <p:nvSpPr>
              <p:cNvPr id="306" name="Google Shape;306;p5"/>
              <p:cNvSpPr/>
              <p:nvPr/>
            </p:nvSpPr>
            <p:spPr>
              <a:xfrm>
                <a:off x="4441982" y="495402"/>
                <a:ext cx="2319245" cy="4238940"/>
              </a:xfrm>
              <a:custGeom>
                <a:rect b="b" l="l" r="r" t="t"/>
                <a:pathLst>
                  <a:path extrusionOk="0" h="190087" w="104002">
                    <a:moveTo>
                      <a:pt x="52375" y="0"/>
                    </a:moveTo>
                    <a:cubicBezTo>
                      <a:pt x="25160" y="0"/>
                      <a:pt x="16948" y="32441"/>
                      <a:pt x="9493" y="53688"/>
                    </a:cubicBezTo>
                    <a:cubicBezTo>
                      <a:pt x="1239" y="77315"/>
                      <a:pt x="2889" y="122506"/>
                      <a:pt x="4850" y="139530"/>
                    </a:cubicBezTo>
                    <a:cubicBezTo>
                      <a:pt x="6810" y="156554"/>
                      <a:pt x="0" y="190087"/>
                      <a:pt x="0" y="190087"/>
                    </a:cubicBezTo>
                    <a:lnTo>
                      <a:pt x="104002" y="190087"/>
                    </a:lnTo>
                    <a:lnTo>
                      <a:pt x="104002" y="140150"/>
                    </a:lnTo>
                    <a:cubicBezTo>
                      <a:pt x="104002" y="117554"/>
                      <a:pt x="97295" y="94959"/>
                      <a:pt x="95335" y="61220"/>
                    </a:cubicBezTo>
                    <a:cubicBezTo>
                      <a:pt x="93271" y="27585"/>
                      <a:pt x="75319" y="4370"/>
                      <a:pt x="61803" y="1172"/>
                    </a:cubicBezTo>
                    <a:cubicBezTo>
                      <a:pt x="58427" y="373"/>
                      <a:pt x="55292" y="0"/>
                      <a:pt x="523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5"/>
              <p:cNvSpPr/>
              <p:nvPr/>
            </p:nvSpPr>
            <p:spPr>
              <a:xfrm>
                <a:off x="4441982" y="2908529"/>
                <a:ext cx="1580691" cy="1825813"/>
              </a:xfrm>
              <a:custGeom>
                <a:rect b="b" l="l" r="r" t="t"/>
                <a:pathLst>
                  <a:path extrusionOk="0" h="81875" w="70883">
                    <a:moveTo>
                      <a:pt x="22880" y="1"/>
                    </a:moveTo>
                    <a:cubicBezTo>
                      <a:pt x="22376" y="1"/>
                      <a:pt x="21868" y="19"/>
                      <a:pt x="21358" y="56"/>
                    </a:cubicBezTo>
                    <a:cubicBezTo>
                      <a:pt x="14961" y="469"/>
                      <a:pt x="8770" y="2326"/>
                      <a:pt x="3405" y="5628"/>
                    </a:cubicBezTo>
                    <a:cubicBezTo>
                      <a:pt x="3612" y="16255"/>
                      <a:pt x="4231" y="25437"/>
                      <a:pt x="4850" y="31318"/>
                    </a:cubicBezTo>
                    <a:cubicBezTo>
                      <a:pt x="6810" y="48342"/>
                      <a:pt x="0" y="81875"/>
                      <a:pt x="0" y="81875"/>
                    </a:cubicBezTo>
                    <a:lnTo>
                      <a:pt x="70882" y="81875"/>
                    </a:lnTo>
                    <a:cubicBezTo>
                      <a:pt x="70263" y="73621"/>
                      <a:pt x="69025" y="65470"/>
                      <a:pt x="67374" y="57422"/>
                    </a:cubicBezTo>
                    <a:cubicBezTo>
                      <a:pt x="63436" y="38942"/>
                      <a:pt x="46154" y="1"/>
                      <a:pt x="2288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5"/>
              <p:cNvSpPr/>
              <p:nvPr/>
            </p:nvSpPr>
            <p:spPr>
              <a:xfrm>
                <a:off x="4865326" y="1152003"/>
                <a:ext cx="398077" cy="450861"/>
              </a:xfrm>
              <a:custGeom>
                <a:rect b="b" l="l" r="r" t="t"/>
                <a:pathLst>
                  <a:path extrusionOk="0" h="20218" w="17851">
                    <a:moveTo>
                      <a:pt x="11532" y="0"/>
                    </a:moveTo>
                    <a:cubicBezTo>
                      <a:pt x="8409" y="0"/>
                      <a:pt x="4751" y="2693"/>
                      <a:pt x="2683" y="6911"/>
                    </a:cubicBezTo>
                    <a:cubicBezTo>
                      <a:pt x="1" y="12276"/>
                      <a:pt x="620" y="18054"/>
                      <a:pt x="4128" y="19705"/>
                    </a:cubicBezTo>
                    <a:cubicBezTo>
                      <a:pt x="4804" y="20053"/>
                      <a:pt x="5541" y="20218"/>
                      <a:pt x="6309" y="20218"/>
                    </a:cubicBezTo>
                    <a:cubicBezTo>
                      <a:pt x="9409" y="20218"/>
                      <a:pt x="13018" y="17525"/>
                      <a:pt x="15168" y="13308"/>
                    </a:cubicBezTo>
                    <a:cubicBezTo>
                      <a:pt x="17850" y="8046"/>
                      <a:pt x="17231" y="2165"/>
                      <a:pt x="13723" y="514"/>
                    </a:cubicBezTo>
                    <a:cubicBezTo>
                      <a:pt x="13047" y="166"/>
                      <a:pt x="12306" y="0"/>
                      <a:pt x="115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5"/>
              <p:cNvSpPr/>
              <p:nvPr/>
            </p:nvSpPr>
            <p:spPr>
              <a:xfrm>
                <a:off x="5010276" y="1678238"/>
                <a:ext cx="239324" cy="226702"/>
              </a:xfrm>
              <a:custGeom>
                <a:rect b="b" l="l" r="r" t="t"/>
                <a:pathLst>
                  <a:path extrusionOk="0" h="10166" w="10732">
                    <a:moveTo>
                      <a:pt x="5864" y="0"/>
                    </a:moveTo>
                    <a:cubicBezTo>
                      <a:pt x="4066" y="0"/>
                      <a:pt x="2255" y="1117"/>
                      <a:pt x="1342" y="3019"/>
                    </a:cubicBezTo>
                    <a:cubicBezTo>
                      <a:pt x="1" y="5392"/>
                      <a:pt x="723" y="8384"/>
                      <a:pt x="2993" y="9726"/>
                    </a:cubicBezTo>
                    <a:cubicBezTo>
                      <a:pt x="3562" y="10024"/>
                      <a:pt x="4180" y="10165"/>
                      <a:pt x="4806" y="10165"/>
                    </a:cubicBezTo>
                    <a:cubicBezTo>
                      <a:pt x="6563" y="10165"/>
                      <a:pt x="8374" y="9049"/>
                      <a:pt x="9287" y="7146"/>
                    </a:cubicBezTo>
                    <a:cubicBezTo>
                      <a:pt x="10731" y="4773"/>
                      <a:pt x="10009" y="1781"/>
                      <a:pt x="7739" y="440"/>
                    </a:cubicBezTo>
                    <a:cubicBezTo>
                      <a:pt x="7143" y="142"/>
                      <a:pt x="6505" y="0"/>
                      <a:pt x="58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5"/>
              <p:cNvSpPr/>
              <p:nvPr/>
            </p:nvSpPr>
            <p:spPr>
              <a:xfrm>
                <a:off x="5247258" y="1462241"/>
                <a:ext cx="214013" cy="230738"/>
              </a:xfrm>
              <a:custGeom>
                <a:rect b="b" l="l" r="r" t="t"/>
                <a:pathLst>
                  <a:path extrusionOk="0" h="10347" w="9597">
                    <a:moveTo>
                      <a:pt x="4394" y="0"/>
                    </a:moveTo>
                    <a:cubicBezTo>
                      <a:pt x="4272" y="0"/>
                      <a:pt x="4149" y="5"/>
                      <a:pt x="4025" y="15"/>
                    </a:cubicBezTo>
                    <a:cubicBezTo>
                      <a:pt x="1652" y="324"/>
                      <a:pt x="1" y="3007"/>
                      <a:pt x="414" y="5793"/>
                    </a:cubicBezTo>
                    <a:cubicBezTo>
                      <a:pt x="610" y="8351"/>
                      <a:pt x="2684" y="10346"/>
                      <a:pt x="5203" y="10346"/>
                    </a:cubicBezTo>
                    <a:cubicBezTo>
                      <a:pt x="5325" y="10346"/>
                      <a:pt x="5448" y="10342"/>
                      <a:pt x="5572" y="10332"/>
                    </a:cubicBezTo>
                    <a:cubicBezTo>
                      <a:pt x="8049" y="10023"/>
                      <a:pt x="9596" y="7340"/>
                      <a:pt x="9184" y="4554"/>
                    </a:cubicBezTo>
                    <a:cubicBezTo>
                      <a:pt x="8987" y="1996"/>
                      <a:pt x="6913" y="0"/>
                      <a:pt x="43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5"/>
              <p:cNvSpPr/>
              <p:nvPr/>
            </p:nvSpPr>
            <p:spPr>
              <a:xfrm>
                <a:off x="2663446" y="118889"/>
                <a:ext cx="2054655" cy="3345401"/>
              </a:xfrm>
              <a:custGeom>
                <a:rect b="b" l="l" r="r" t="t"/>
                <a:pathLst>
                  <a:path extrusionOk="0" h="150018" w="92137">
                    <a:moveTo>
                      <a:pt x="90279" y="150018"/>
                    </a:moveTo>
                    <a:lnTo>
                      <a:pt x="89041" y="148367"/>
                    </a:lnTo>
                    <a:cubicBezTo>
                      <a:pt x="88216" y="147335"/>
                      <a:pt x="86978" y="145787"/>
                      <a:pt x="85636" y="143724"/>
                    </a:cubicBezTo>
                    <a:cubicBezTo>
                      <a:pt x="84192" y="141764"/>
                      <a:pt x="82541" y="139287"/>
                      <a:pt x="80684" y="136502"/>
                    </a:cubicBezTo>
                    <a:cubicBezTo>
                      <a:pt x="78827" y="133716"/>
                      <a:pt x="76970" y="130414"/>
                      <a:pt x="74906" y="126906"/>
                    </a:cubicBezTo>
                    <a:cubicBezTo>
                      <a:pt x="72739" y="123398"/>
                      <a:pt x="70676" y="119581"/>
                      <a:pt x="68612" y="115454"/>
                    </a:cubicBezTo>
                    <a:cubicBezTo>
                      <a:pt x="67477" y="113390"/>
                      <a:pt x="66446" y="111223"/>
                      <a:pt x="65414" y="109057"/>
                    </a:cubicBezTo>
                    <a:cubicBezTo>
                      <a:pt x="64279" y="106890"/>
                      <a:pt x="63247" y="104620"/>
                      <a:pt x="62112" y="102350"/>
                    </a:cubicBezTo>
                    <a:cubicBezTo>
                      <a:pt x="59739" y="97914"/>
                      <a:pt x="57366" y="93271"/>
                      <a:pt x="54890" y="88525"/>
                    </a:cubicBezTo>
                    <a:cubicBezTo>
                      <a:pt x="53549" y="86255"/>
                      <a:pt x="52311" y="83882"/>
                      <a:pt x="51073" y="81509"/>
                    </a:cubicBezTo>
                    <a:cubicBezTo>
                      <a:pt x="49834" y="79033"/>
                      <a:pt x="48493" y="76763"/>
                      <a:pt x="47049" y="74493"/>
                    </a:cubicBezTo>
                    <a:cubicBezTo>
                      <a:pt x="44469" y="69747"/>
                      <a:pt x="41684" y="65104"/>
                      <a:pt x="39001" y="60461"/>
                    </a:cubicBezTo>
                    <a:cubicBezTo>
                      <a:pt x="36318" y="55921"/>
                      <a:pt x="33429" y="51485"/>
                      <a:pt x="30850" y="47151"/>
                    </a:cubicBezTo>
                    <a:cubicBezTo>
                      <a:pt x="28271" y="42818"/>
                      <a:pt x="25382" y="38794"/>
                      <a:pt x="22906" y="34873"/>
                    </a:cubicBezTo>
                    <a:cubicBezTo>
                      <a:pt x="21564" y="32913"/>
                      <a:pt x="20429" y="30953"/>
                      <a:pt x="19191" y="29096"/>
                    </a:cubicBezTo>
                    <a:cubicBezTo>
                      <a:pt x="17953" y="27238"/>
                      <a:pt x="16715" y="25484"/>
                      <a:pt x="15580" y="23834"/>
                    </a:cubicBezTo>
                    <a:cubicBezTo>
                      <a:pt x="13310" y="20429"/>
                      <a:pt x="11144" y="17437"/>
                      <a:pt x="9286" y="14548"/>
                    </a:cubicBezTo>
                    <a:lnTo>
                      <a:pt x="4231" y="7532"/>
                    </a:lnTo>
                    <a:cubicBezTo>
                      <a:pt x="1548" y="3611"/>
                      <a:pt x="1" y="1341"/>
                      <a:pt x="1" y="1341"/>
                    </a:cubicBezTo>
                    <a:lnTo>
                      <a:pt x="1342" y="0"/>
                    </a:lnTo>
                    <a:cubicBezTo>
                      <a:pt x="1342" y="0"/>
                      <a:pt x="3508" y="1754"/>
                      <a:pt x="7120" y="4952"/>
                    </a:cubicBezTo>
                    <a:cubicBezTo>
                      <a:pt x="8977" y="6500"/>
                      <a:pt x="11247" y="8460"/>
                      <a:pt x="13723" y="10730"/>
                    </a:cubicBezTo>
                    <a:cubicBezTo>
                      <a:pt x="16302" y="13000"/>
                      <a:pt x="18882" y="15786"/>
                      <a:pt x="21874" y="18778"/>
                    </a:cubicBezTo>
                    <a:lnTo>
                      <a:pt x="26414" y="23421"/>
                    </a:lnTo>
                    <a:cubicBezTo>
                      <a:pt x="27961" y="25072"/>
                      <a:pt x="29509" y="26826"/>
                      <a:pt x="31056" y="28580"/>
                    </a:cubicBezTo>
                    <a:cubicBezTo>
                      <a:pt x="34152" y="32191"/>
                      <a:pt x="37660" y="35905"/>
                      <a:pt x="40755" y="40032"/>
                    </a:cubicBezTo>
                    <a:cubicBezTo>
                      <a:pt x="43953" y="44262"/>
                      <a:pt x="47461" y="48389"/>
                      <a:pt x="50557" y="52929"/>
                    </a:cubicBezTo>
                    <a:cubicBezTo>
                      <a:pt x="53755" y="57366"/>
                      <a:pt x="57057" y="61905"/>
                      <a:pt x="59946" y="66652"/>
                    </a:cubicBezTo>
                    <a:lnTo>
                      <a:pt x="64382" y="73668"/>
                    </a:lnTo>
                    <a:cubicBezTo>
                      <a:pt x="65827" y="76144"/>
                      <a:pt x="67168" y="78517"/>
                      <a:pt x="68612" y="80890"/>
                    </a:cubicBezTo>
                    <a:cubicBezTo>
                      <a:pt x="71501" y="85636"/>
                      <a:pt x="73978" y="90485"/>
                      <a:pt x="76351" y="95128"/>
                    </a:cubicBezTo>
                    <a:cubicBezTo>
                      <a:pt x="78724" y="99771"/>
                      <a:pt x="80994" y="104311"/>
                      <a:pt x="82954" y="108747"/>
                    </a:cubicBezTo>
                    <a:cubicBezTo>
                      <a:pt x="84811" y="113081"/>
                      <a:pt x="86359" y="117414"/>
                      <a:pt x="87597" y="121438"/>
                    </a:cubicBezTo>
                    <a:cubicBezTo>
                      <a:pt x="88835" y="125462"/>
                      <a:pt x="89763" y="129176"/>
                      <a:pt x="90486" y="132581"/>
                    </a:cubicBezTo>
                    <a:cubicBezTo>
                      <a:pt x="91208" y="136089"/>
                      <a:pt x="91621" y="138978"/>
                      <a:pt x="91827" y="141454"/>
                    </a:cubicBezTo>
                    <a:cubicBezTo>
                      <a:pt x="92033" y="143930"/>
                      <a:pt x="92136" y="145994"/>
                      <a:pt x="92136" y="147335"/>
                    </a:cubicBezTo>
                    <a:cubicBezTo>
                      <a:pt x="92136" y="148057"/>
                      <a:pt x="92136" y="148779"/>
                      <a:pt x="92136" y="14950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5"/>
              <p:cNvSpPr/>
              <p:nvPr/>
            </p:nvSpPr>
            <p:spPr>
              <a:xfrm>
                <a:off x="2663446" y="132692"/>
                <a:ext cx="2033938" cy="3331598"/>
              </a:xfrm>
              <a:custGeom>
                <a:rect b="b" l="l" r="r" t="t"/>
                <a:pathLst>
                  <a:path extrusionOk="0" h="149399" w="91208">
                    <a:moveTo>
                      <a:pt x="1" y="722"/>
                    </a:moveTo>
                    <a:cubicBezTo>
                      <a:pt x="1" y="722"/>
                      <a:pt x="1548" y="2992"/>
                      <a:pt x="4231" y="6913"/>
                    </a:cubicBezTo>
                    <a:lnTo>
                      <a:pt x="9286" y="14032"/>
                    </a:lnTo>
                    <a:cubicBezTo>
                      <a:pt x="11144" y="16715"/>
                      <a:pt x="13310" y="19810"/>
                      <a:pt x="15580" y="23215"/>
                    </a:cubicBezTo>
                    <a:cubicBezTo>
                      <a:pt x="16715" y="24865"/>
                      <a:pt x="17953" y="26723"/>
                      <a:pt x="19191" y="28477"/>
                    </a:cubicBezTo>
                    <a:cubicBezTo>
                      <a:pt x="20429" y="30334"/>
                      <a:pt x="21667" y="32294"/>
                      <a:pt x="22906" y="34254"/>
                    </a:cubicBezTo>
                    <a:cubicBezTo>
                      <a:pt x="25485" y="38175"/>
                      <a:pt x="28271" y="42199"/>
                      <a:pt x="30850" y="46532"/>
                    </a:cubicBezTo>
                    <a:cubicBezTo>
                      <a:pt x="33429" y="50969"/>
                      <a:pt x="36422" y="55199"/>
                      <a:pt x="39001" y="59945"/>
                    </a:cubicBezTo>
                    <a:cubicBezTo>
                      <a:pt x="41580" y="64588"/>
                      <a:pt x="44469" y="69128"/>
                      <a:pt x="47049" y="73874"/>
                    </a:cubicBezTo>
                    <a:cubicBezTo>
                      <a:pt x="48390" y="76247"/>
                      <a:pt x="49731" y="78517"/>
                      <a:pt x="51073" y="80890"/>
                    </a:cubicBezTo>
                    <a:cubicBezTo>
                      <a:pt x="52311" y="83160"/>
                      <a:pt x="53652" y="85533"/>
                      <a:pt x="54787" y="87906"/>
                    </a:cubicBezTo>
                    <a:cubicBezTo>
                      <a:pt x="57366" y="92652"/>
                      <a:pt x="59636" y="97295"/>
                      <a:pt x="62009" y="101731"/>
                    </a:cubicBezTo>
                    <a:cubicBezTo>
                      <a:pt x="63247" y="104001"/>
                      <a:pt x="64279" y="106271"/>
                      <a:pt x="65311" y="108438"/>
                    </a:cubicBezTo>
                    <a:cubicBezTo>
                      <a:pt x="66446" y="110604"/>
                      <a:pt x="67477" y="112771"/>
                      <a:pt x="68612" y="114835"/>
                    </a:cubicBezTo>
                    <a:cubicBezTo>
                      <a:pt x="70676" y="118962"/>
                      <a:pt x="72946" y="122779"/>
                      <a:pt x="74906" y="126287"/>
                    </a:cubicBezTo>
                    <a:cubicBezTo>
                      <a:pt x="76763" y="129898"/>
                      <a:pt x="78827" y="132994"/>
                      <a:pt x="80684" y="135883"/>
                    </a:cubicBezTo>
                    <a:cubicBezTo>
                      <a:pt x="82541" y="138668"/>
                      <a:pt x="84089" y="141145"/>
                      <a:pt x="85636" y="143105"/>
                    </a:cubicBezTo>
                    <a:cubicBezTo>
                      <a:pt x="87081" y="145168"/>
                      <a:pt x="88216" y="146716"/>
                      <a:pt x="89041" y="147748"/>
                    </a:cubicBezTo>
                    <a:lnTo>
                      <a:pt x="90279" y="149399"/>
                    </a:lnTo>
                    <a:lnTo>
                      <a:pt x="91208" y="149089"/>
                    </a:lnTo>
                    <a:cubicBezTo>
                      <a:pt x="91208" y="149089"/>
                      <a:pt x="65723" y="68509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5"/>
              <p:cNvSpPr/>
              <p:nvPr/>
            </p:nvSpPr>
            <p:spPr>
              <a:xfrm>
                <a:off x="2237806" y="1556882"/>
                <a:ext cx="2310035" cy="1870591"/>
              </a:xfrm>
              <a:custGeom>
                <a:rect b="b" l="l" r="r" t="t"/>
                <a:pathLst>
                  <a:path extrusionOk="0" h="83883" w="103589">
                    <a:moveTo>
                      <a:pt x="102454" y="83883"/>
                    </a:moveTo>
                    <a:lnTo>
                      <a:pt x="101112" y="83057"/>
                    </a:lnTo>
                    <a:cubicBezTo>
                      <a:pt x="100287" y="82438"/>
                      <a:pt x="99049" y="81716"/>
                      <a:pt x="97501" y="80581"/>
                    </a:cubicBezTo>
                    <a:cubicBezTo>
                      <a:pt x="95953" y="79446"/>
                      <a:pt x="94199" y="78208"/>
                      <a:pt x="92136" y="76764"/>
                    </a:cubicBezTo>
                    <a:cubicBezTo>
                      <a:pt x="90176" y="75216"/>
                      <a:pt x="87906" y="73359"/>
                      <a:pt x="85533" y="71399"/>
                    </a:cubicBezTo>
                    <a:cubicBezTo>
                      <a:pt x="83160" y="69438"/>
                      <a:pt x="80683" y="67271"/>
                      <a:pt x="78207" y="64795"/>
                    </a:cubicBezTo>
                    <a:cubicBezTo>
                      <a:pt x="76866" y="63660"/>
                      <a:pt x="75628" y="62422"/>
                      <a:pt x="74183" y="61184"/>
                    </a:cubicBezTo>
                    <a:cubicBezTo>
                      <a:pt x="72842" y="59946"/>
                      <a:pt x="71604" y="58605"/>
                      <a:pt x="70160" y="57263"/>
                    </a:cubicBezTo>
                    <a:cubicBezTo>
                      <a:pt x="67374" y="54684"/>
                      <a:pt x="64485" y="52001"/>
                      <a:pt x="61493" y="49319"/>
                    </a:cubicBezTo>
                    <a:lnTo>
                      <a:pt x="56953" y="45192"/>
                    </a:lnTo>
                    <a:lnTo>
                      <a:pt x="52310" y="41168"/>
                    </a:lnTo>
                    <a:cubicBezTo>
                      <a:pt x="49215" y="38485"/>
                      <a:pt x="46016" y="35906"/>
                      <a:pt x="42921" y="33327"/>
                    </a:cubicBezTo>
                    <a:cubicBezTo>
                      <a:pt x="39826" y="30747"/>
                      <a:pt x="36731" y="28374"/>
                      <a:pt x="33738" y="25898"/>
                    </a:cubicBezTo>
                    <a:cubicBezTo>
                      <a:pt x="30746" y="23525"/>
                      <a:pt x="27754" y="21358"/>
                      <a:pt x="24969" y="19192"/>
                    </a:cubicBezTo>
                    <a:cubicBezTo>
                      <a:pt x="23524" y="18160"/>
                      <a:pt x="22183" y="17025"/>
                      <a:pt x="20842" y="16096"/>
                    </a:cubicBezTo>
                    <a:lnTo>
                      <a:pt x="16921" y="13311"/>
                    </a:lnTo>
                    <a:lnTo>
                      <a:pt x="10111" y="8358"/>
                    </a:lnTo>
                    <a:cubicBezTo>
                      <a:pt x="7945" y="6914"/>
                      <a:pt x="6191" y="5676"/>
                      <a:pt x="4643" y="4644"/>
                    </a:cubicBezTo>
                    <a:cubicBezTo>
                      <a:pt x="1651" y="2477"/>
                      <a:pt x="0" y="1342"/>
                      <a:pt x="0" y="1342"/>
                    </a:cubicBezTo>
                    <a:lnTo>
                      <a:pt x="619" y="1"/>
                    </a:lnTo>
                    <a:cubicBezTo>
                      <a:pt x="619" y="1"/>
                      <a:pt x="2579" y="723"/>
                      <a:pt x="6087" y="1961"/>
                    </a:cubicBezTo>
                    <a:lnTo>
                      <a:pt x="12278" y="4437"/>
                    </a:lnTo>
                    <a:cubicBezTo>
                      <a:pt x="14651" y="5366"/>
                      <a:pt x="17127" y="6707"/>
                      <a:pt x="20016" y="8049"/>
                    </a:cubicBezTo>
                    <a:lnTo>
                      <a:pt x="24556" y="10112"/>
                    </a:lnTo>
                    <a:cubicBezTo>
                      <a:pt x="26000" y="10937"/>
                      <a:pt x="27548" y="11763"/>
                      <a:pt x="29096" y="12691"/>
                    </a:cubicBezTo>
                    <a:cubicBezTo>
                      <a:pt x="32294" y="14445"/>
                      <a:pt x="35699" y="16199"/>
                      <a:pt x="39000" y="18366"/>
                    </a:cubicBezTo>
                    <a:cubicBezTo>
                      <a:pt x="42302" y="20533"/>
                      <a:pt x="45913" y="22596"/>
                      <a:pt x="49215" y="24969"/>
                    </a:cubicBezTo>
                    <a:cubicBezTo>
                      <a:pt x="52620" y="27342"/>
                      <a:pt x="56128" y="29715"/>
                      <a:pt x="59429" y="32398"/>
                    </a:cubicBezTo>
                    <a:lnTo>
                      <a:pt x="64485" y="36216"/>
                    </a:lnTo>
                    <a:cubicBezTo>
                      <a:pt x="66136" y="37557"/>
                      <a:pt x="67683" y="38898"/>
                      <a:pt x="69231" y="40239"/>
                    </a:cubicBezTo>
                    <a:cubicBezTo>
                      <a:pt x="72533" y="42819"/>
                      <a:pt x="75525" y="45708"/>
                      <a:pt x="78414" y="48287"/>
                    </a:cubicBezTo>
                    <a:cubicBezTo>
                      <a:pt x="81406" y="50970"/>
                      <a:pt x="84088" y="53652"/>
                      <a:pt x="86564" y="56335"/>
                    </a:cubicBezTo>
                    <a:cubicBezTo>
                      <a:pt x="88938" y="58811"/>
                      <a:pt x="91104" y="61390"/>
                      <a:pt x="93168" y="64176"/>
                    </a:cubicBezTo>
                    <a:cubicBezTo>
                      <a:pt x="94922" y="66446"/>
                      <a:pt x="96573" y="68922"/>
                      <a:pt x="98120" y="71399"/>
                    </a:cubicBezTo>
                    <a:cubicBezTo>
                      <a:pt x="99255" y="73359"/>
                      <a:pt x="100390" y="75319"/>
                      <a:pt x="101319" y="77383"/>
                    </a:cubicBezTo>
                    <a:cubicBezTo>
                      <a:pt x="102144" y="79137"/>
                      <a:pt x="102763" y="80478"/>
                      <a:pt x="103073" y="81510"/>
                    </a:cubicBezTo>
                    <a:cubicBezTo>
                      <a:pt x="103279" y="82026"/>
                      <a:pt x="103382" y="82438"/>
                      <a:pt x="103588" y="829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5"/>
              <p:cNvSpPr/>
              <p:nvPr/>
            </p:nvSpPr>
            <p:spPr>
              <a:xfrm>
                <a:off x="2237806" y="1570686"/>
                <a:ext cx="2293934" cy="1854490"/>
              </a:xfrm>
              <a:custGeom>
                <a:rect b="b" l="l" r="r" t="t"/>
                <a:pathLst>
                  <a:path extrusionOk="0" h="83161" w="102867">
                    <a:moveTo>
                      <a:pt x="0" y="723"/>
                    </a:moveTo>
                    <a:cubicBezTo>
                      <a:pt x="0" y="723"/>
                      <a:pt x="1651" y="1961"/>
                      <a:pt x="4643" y="4025"/>
                    </a:cubicBezTo>
                    <a:cubicBezTo>
                      <a:pt x="6191" y="5057"/>
                      <a:pt x="7945" y="6295"/>
                      <a:pt x="10111" y="7739"/>
                    </a:cubicBezTo>
                    <a:lnTo>
                      <a:pt x="16921" y="12692"/>
                    </a:lnTo>
                    <a:lnTo>
                      <a:pt x="20842" y="15477"/>
                    </a:lnTo>
                    <a:cubicBezTo>
                      <a:pt x="22080" y="16509"/>
                      <a:pt x="23524" y="17541"/>
                      <a:pt x="24865" y="18676"/>
                    </a:cubicBezTo>
                    <a:cubicBezTo>
                      <a:pt x="27651" y="20739"/>
                      <a:pt x="30746" y="22906"/>
                      <a:pt x="33738" y="25382"/>
                    </a:cubicBezTo>
                    <a:cubicBezTo>
                      <a:pt x="36627" y="27755"/>
                      <a:pt x="39929" y="30128"/>
                      <a:pt x="42921" y="32811"/>
                    </a:cubicBezTo>
                    <a:cubicBezTo>
                      <a:pt x="46016" y="35390"/>
                      <a:pt x="49215" y="37970"/>
                      <a:pt x="52207" y="40652"/>
                    </a:cubicBezTo>
                    <a:lnTo>
                      <a:pt x="56850" y="44573"/>
                    </a:lnTo>
                    <a:lnTo>
                      <a:pt x="61390" y="48700"/>
                    </a:lnTo>
                    <a:cubicBezTo>
                      <a:pt x="64382" y="51279"/>
                      <a:pt x="67271" y="54065"/>
                      <a:pt x="70056" y="56644"/>
                    </a:cubicBezTo>
                    <a:cubicBezTo>
                      <a:pt x="71501" y="57883"/>
                      <a:pt x="72842" y="59224"/>
                      <a:pt x="74183" y="60462"/>
                    </a:cubicBezTo>
                    <a:cubicBezTo>
                      <a:pt x="75421" y="61803"/>
                      <a:pt x="76763" y="63041"/>
                      <a:pt x="78104" y="64176"/>
                    </a:cubicBezTo>
                    <a:cubicBezTo>
                      <a:pt x="80683" y="66652"/>
                      <a:pt x="83263" y="68716"/>
                      <a:pt x="85533" y="70780"/>
                    </a:cubicBezTo>
                    <a:cubicBezTo>
                      <a:pt x="87699" y="72740"/>
                      <a:pt x="90072" y="74494"/>
                      <a:pt x="92033" y="76041"/>
                    </a:cubicBezTo>
                    <a:cubicBezTo>
                      <a:pt x="94096" y="77589"/>
                      <a:pt x="95953" y="78930"/>
                      <a:pt x="97398" y="79962"/>
                    </a:cubicBezTo>
                    <a:cubicBezTo>
                      <a:pt x="98946" y="80994"/>
                      <a:pt x="100184" y="81819"/>
                      <a:pt x="101009" y="82335"/>
                    </a:cubicBezTo>
                    <a:lnTo>
                      <a:pt x="102350" y="83161"/>
                    </a:lnTo>
                    <a:lnTo>
                      <a:pt x="102866" y="82748"/>
                    </a:lnTo>
                    <a:cubicBezTo>
                      <a:pt x="102866" y="82748"/>
                      <a:pt x="64175" y="31985"/>
                      <a:pt x="3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5"/>
              <p:cNvSpPr/>
              <p:nvPr/>
            </p:nvSpPr>
            <p:spPr>
              <a:xfrm>
                <a:off x="3889790" y="482401"/>
                <a:ext cx="913430" cy="2830026"/>
              </a:xfrm>
              <a:custGeom>
                <a:rect b="b" l="l" r="r" t="t"/>
                <a:pathLst>
                  <a:path extrusionOk="0" h="126907" w="40961">
                    <a:moveTo>
                      <a:pt x="37247" y="126907"/>
                    </a:moveTo>
                    <a:lnTo>
                      <a:pt x="36628" y="125463"/>
                    </a:lnTo>
                    <a:cubicBezTo>
                      <a:pt x="36215" y="124534"/>
                      <a:pt x="35699" y="123089"/>
                      <a:pt x="34977" y="121335"/>
                    </a:cubicBezTo>
                    <a:cubicBezTo>
                      <a:pt x="34358" y="119582"/>
                      <a:pt x="33636" y="117518"/>
                      <a:pt x="32810" y="115145"/>
                    </a:cubicBezTo>
                    <a:cubicBezTo>
                      <a:pt x="32088" y="112772"/>
                      <a:pt x="31262" y="109986"/>
                      <a:pt x="30437" y="106994"/>
                    </a:cubicBezTo>
                    <a:cubicBezTo>
                      <a:pt x="29612" y="104002"/>
                      <a:pt x="28786" y="100804"/>
                      <a:pt x="28064" y="97399"/>
                    </a:cubicBezTo>
                    <a:cubicBezTo>
                      <a:pt x="27651" y="95645"/>
                      <a:pt x="27342" y="93891"/>
                      <a:pt x="26929" y="92137"/>
                    </a:cubicBezTo>
                    <a:cubicBezTo>
                      <a:pt x="26516" y="90280"/>
                      <a:pt x="26310" y="88422"/>
                      <a:pt x="25794" y="86565"/>
                    </a:cubicBezTo>
                    <a:cubicBezTo>
                      <a:pt x="24969" y="82851"/>
                      <a:pt x="24143" y="79033"/>
                      <a:pt x="23215" y="75113"/>
                    </a:cubicBezTo>
                    <a:cubicBezTo>
                      <a:pt x="22802" y="73152"/>
                      <a:pt x="22286" y="71192"/>
                      <a:pt x="21873" y="69232"/>
                    </a:cubicBezTo>
                    <a:lnTo>
                      <a:pt x="20326" y="63248"/>
                    </a:lnTo>
                    <a:cubicBezTo>
                      <a:pt x="19294" y="59327"/>
                      <a:pt x="18159" y="55406"/>
                      <a:pt x="17024" y="51485"/>
                    </a:cubicBezTo>
                    <a:cubicBezTo>
                      <a:pt x="15992" y="47668"/>
                      <a:pt x="14754" y="43850"/>
                      <a:pt x="13723" y="40136"/>
                    </a:cubicBezTo>
                    <a:cubicBezTo>
                      <a:pt x="12588" y="36525"/>
                      <a:pt x="11350" y="33017"/>
                      <a:pt x="10318" y="29612"/>
                    </a:cubicBezTo>
                    <a:cubicBezTo>
                      <a:pt x="9699" y="27961"/>
                      <a:pt x="9183" y="26311"/>
                      <a:pt x="8667" y="24763"/>
                    </a:cubicBezTo>
                    <a:lnTo>
                      <a:pt x="7016" y="20223"/>
                    </a:lnTo>
                    <a:cubicBezTo>
                      <a:pt x="5984" y="17231"/>
                      <a:pt x="5056" y="14549"/>
                      <a:pt x="4230" y="12176"/>
                    </a:cubicBezTo>
                    <a:cubicBezTo>
                      <a:pt x="3405" y="9802"/>
                      <a:pt x="2580" y="7842"/>
                      <a:pt x="1961" y="6088"/>
                    </a:cubicBezTo>
                    <a:cubicBezTo>
                      <a:pt x="619" y="2683"/>
                      <a:pt x="0" y="723"/>
                      <a:pt x="0" y="723"/>
                    </a:cubicBezTo>
                    <a:lnTo>
                      <a:pt x="1238" y="1"/>
                    </a:lnTo>
                    <a:cubicBezTo>
                      <a:pt x="1238" y="1"/>
                      <a:pt x="2580" y="1652"/>
                      <a:pt x="4540" y="4747"/>
                    </a:cubicBezTo>
                    <a:cubicBezTo>
                      <a:pt x="5572" y="6294"/>
                      <a:pt x="6810" y="8152"/>
                      <a:pt x="8254" y="10215"/>
                    </a:cubicBezTo>
                    <a:cubicBezTo>
                      <a:pt x="9699" y="12382"/>
                      <a:pt x="11040" y="14961"/>
                      <a:pt x="12691" y="17644"/>
                    </a:cubicBezTo>
                    <a:cubicBezTo>
                      <a:pt x="13413" y="18985"/>
                      <a:pt x="14238" y="20430"/>
                      <a:pt x="15064" y="21977"/>
                    </a:cubicBezTo>
                    <a:cubicBezTo>
                      <a:pt x="15992" y="23422"/>
                      <a:pt x="16612" y="24969"/>
                      <a:pt x="17540" y="26620"/>
                    </a:cubicBezTo>
                    <a:cubicBezTo>
                      <a:pt x="19088" y="29922"/>
                      <a:pt x="20842" y="33223"/>
                      <a:pt x="22389" y="36938"/>
                    </a:cubicBezTo>
                    <a:cubicBezTo>
                      <a:pt x="23834" y="40652"/>
                      <a:pt x="25588" y="44366"/>
                      <a:pt x="26929" y="48184"/>
                    </a:cubicBezTo>
                    <a:cubicBezTo>
                      <a:pt x="28374" y="52105"/>
                      <a:pt x="29921" y="56025"/>
                      <a:pt x="31159" y="60049"/>
                    </a:cubicBezTo>
                    <a:cubicBezTo>
                      <a:pt x="31778" y="62113"/>
                      <a:pt x="32501" y="64073"/>
                      <a:pt x="33120" y="66136"/>
                    </a:cubicBezTo>
                    <a:cubicBezTo>
                      <a:pt x="33739" y="68097"/>
                      <a:pt x="34255" y="70160"/>
                      <a:pt x="34770" y="72121"/>
                    </a:cubicBezTo>
                    <a:cubicBezTo>
                      <a:pt x="35905" y="76144"/>
                      <a:pt x="36834" y="80065"/>
                      <a:pt x="37659" y="83986"/>
                    </a:cubicBezTo>
                    <a:cubicBezTo>
                      <a:pt x="38588" y="87803"/>
                      <a:pt x="39310" y="91621"/>
                      <a:pt x="39826" y="95232"/>
                    </a:cubicBezTo>
                    <a:cubicBezTo>
                      <a:pt x="40342" y="98534"/>
                      <a:pt x="40651" y="101938"/>
                      <a:pt x="40858" y="105343"/>
                    </a:cubicBezTo>
                    <a:cubicBezTo>
                      <a:pt x="40961" y="108335"/>
                      <a:pt x="40961" y="111224"/>
                      <a:pt x="40858" y="114113"/>
                    </a:cubicBezTo>
                    <a:cubicBezTo>
                      <a:pt x="40651" y="116693"/>
                      <a:pt x="40445" y="118962"/>
                      <a:pt x="40136" y="120820"/>
                    </a:cubicBezTo>
                    <a:cubicBezTo>
                      <a:pt x="39929" y="122367"/>
                      <a:pt x="39620" y="123812"/>
                      <a:pt x="39207" y="125256"/>
                    </a:cubicBezTo>
                    <a:cubicBezTo>
                      <a:pt x="39104" y="125772"/>
                      <a:pt x="38897" y="126288"/>
                      <a:pt x="38794" y="1268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5"/>
              <p:cNvSpPr/>
              <p:nvPr/>
            </p:nvSpPr>
            <p:spPr>
              <a:xfrm>
                <a:off x="3889790" y="491611"/>
                <a:ext cx="846709" cy="2818519"/>
              </a:xfrm>
              <a:custGeom>
                <a:rect b="b" l="l" r="r" t="t"/>
                <a:pathLst>
                  <a:path extrusionOk="0" h="126391" w="37969">
                    <a:moveTo>
                      <a:pt x="0" y="310"/>
                    </a:moveTo>
                    <a:cubicBezTo>
                      <a:pt x="0" y="310"/>
                      <a:pt x="619" y="2270"/>
                      <a:pt x="1961" y="5675"/>
                    </a:cubicBezTo>
                    <a:cubicBezTo>
                      <a:pt x="2580" y="7326"/>
                      <a:pt x="3302" y="9389"/>
                      <a:pt x="4230" y="11763"/>
                    </a:cubicBezTo>
                    <a:cubicBezTo>
                      <a:pt x="5159" y="14136"/>
                      <a:pt x="5984" y="16818"/>
                      <a:pt x="7016" y="19810"/>
                    </a:cubicBezTo>
                    <a:lnTo>
                      <a:pt x="8667" y="24350"/>
                    </a:lnTo>
                    <a:cubicBezTo>
                      <a:pt x="9183" y="25898"/>
                      <a:pt x="9699" y="27548"/>
                      <a:pt x="10215" y="29199"/>
                    </a:cubicBezTo>
                    <a:cubicBezTo>
                      <a:pt x="11350" y="32604"/>
                      <a:pt x="12588" y="36009"/>
                      <a:pt x="13723" y="39723"/>
                    </a:cubicBezTo>
                    <a:cubicBezTo>
                      <a:pt x="14754" y="43437"/>
                      <a:pt x="16096" y="47152"/>
                      <a:pt x="17024" y="51072"/>
                    </a:cubicBezTo>
                    <a:cubicBezTo>
                      <a:pt x="18056" y="54993"/>
                      <a:pt x="19294" y="58811"/>
                      <a:pt x="20326" y="62835"/>
                    </a:cubicBezTo>
                    <a:lnTo>
                      <a:pt x="21873" y="68716"/>
                    </a:lnTo>
                    <a:cubicBezTo>
                      <a:pt x="22286" y="70779"/>
                      <a:pt x="22802" y="72739"/>
                      <a:pt x="23215" y="74700"/>
                    </a:cubicBezTo>
                    <a:cubicBezTo>
                      <a:pt x="24247" y="78517"/>
                      <a:pt x="24969" y="82438"/>
                      <a:pt x="25794" y="86152"/>
                    </a:cubicBezTo>
                    <a:cubicBezTo>
                      <a:pt x="26207" y="88009"/>
                      <a:pt x="26620" y="89867"/>
                      <a:pt x="26929" y="91724"/>
                    </a:cubicBezTo>
                    <a:cubicBezTo>
                      <a:pt x="27342" y="93478"/>
                      <a:pt x="27651" y="95232"/>
                      <a:pt x="28064" y="96986"/>
                    </a:cubicBezTo>
                    <a:cubicBezTo>
                      <a:pt x="28786" y="100391"/>
                      <a:pt x="29715" y="103589"/>
                      <a:pt x="30437" y="106581"/>
                    </a:cubicBezTo>
                    <a:cubicBezTo>
                      <a:pt x="31159" y="109573"/>
                      <a:pt x="32088" y="112256"/>
                      <a:pt x="32810" y="114732"/>
                    </a:cubicBezTo>
                    <a:cubicBezTo>
                      <a:pt x="33636" y="117105"/>
                      <a:pt x="34358" y="119169"/>
                      <a:pt x="34977" y="120922"/>
                    </a:cubicBezTo>
                    <a:cubicBezTo>
                      <a:pt x="35699" y="122676"/>
                      <a:pt x="36215" y="124018"/>
                      <a:pt x="36628" y="124946"/>
                    </a:cubicBezTo>
                    <a:lnTo>
                      <a:pt x="37247" y="126391"/>
                    </a:lnTo>
                    <a:lnTo>
                      <a:pt x="37969" y="126391"/>
                    </a:lnTo>
                    <a:cubicBezTo>
                      <a:pt x="37969" y="126391"/>
                      <a:pt x="34977" y="62628"/>
                      <a:pt x="61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5"/>
              <p:cNvSpPr/>
              <p:nvPr/>
            </p:nvSpPr>
            <p:spPr>
              <a:xfrm>
                <a:off x="4487987" y="1774797"/>
                <a:ext cx="1109024" cy="1896570"/>
              </a:xfrm>
              <a:custGeom>
                <a:rect b="b" l="l" r="r" t="t"/>
                <a:pathLst>
                  <a:path extrusionOk="0" h="85048" w="49732">
                    <a:moveTo>
                      <a:pt x="30389" y="1"/>
                    </a:moveTo>
                    <a:cubicBezTo>
                      <a:pt x="26805" y="1"/>
                      <a:pt x="19076" y="1074"/>
                      <a:pt x="12588" y="9316"/>
                    </a:cubicBezTo>
                    <a:lnTo>
                      <a:pt x="17128" y="21697"/>
                    </a:lnTo>
                    <a:lnTo>
                      <a:pt x="8874" y="15301"/>
                    </a:lnTo>
                    <a:cubicBezTo>
                      <a:pt x="5882" y="21491"/>
                      <a:pt x="4025" y="28198"/>
                      <a:pt x="3303" y="35007"/>
                    </a:cubicBezTo>
                    <a:lnTo>
                      <a:pt x="7223" y="39856"/>
                    </a:lnTo>
                    <a:lnTo>
                      <a:pt x="2787" y="39650"/>
                    </a:lnTo>
                    <a:lnTo>
                      <a:pt x="2787" y="39650"/>
                    </a:lnTo>
                    <a:cubicBezTo>
                      <a:pt x="1" y="71635"/>
                      <a:pt x="15477" y="85047"/>
                      <a:pt x="15477" y="85047"/>
                    </a:cubicBezTo>
                    <a:cubicBezTo>
                      <a:pt x="15477" y="85047"/>
                      <a:pt x="34565" y="81024"/>
                      <a:pt x="44573" y="53372"/>
                    </a:cubicBezTo>
                    <a:lnTo>
                      <a:pt x="44573" y="53372"/>
                    </a:lnTo>
                    <a:lnTo>
                      <a:pt x="30850" y="53991"/>
                    </a:lnTo>
                    <a:lnTo>
                      <a:pt x="46224" y="48214"/>
                    </a:lnTo>
                    <a:cubicBezTo>
                      <a:pt x="49009" y="38618"/>
                      <a:pt x="49732" y="30983"/>
                      <a:pt x="49216" y="24690"/>
                    </a:cubicBezTo>
                    <a:lnTo>
                      <a:pt x="49216" y="24690"/>
                    </a:lnTo>
                    <a:lnTo>
                      <a:pt x="40136" y="25515"/>
                    </a:lnTo>
                    <a:lnTo>
                      <a:pt x="48597" y="20769"/>
                    </a:lnTo>
                    <a:cubicBezTo>
                      <a:pt x="45295" y="4054"/>
                      <a:pt x="32398" y="134"/>
                      <a:pt x="32398" y="134"/>
                    </a:cubicBezTo>
                    <a:cubicBezTo>
                      <a:pt x="32398" y="134"/>
                      <a:pt x="31650" y="1"/>
                      <a:pt x="30389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5"/>
              <p:cNvSpPr/>
              <p:nvPr/>
            </p:nvSpPr>
            <p:spPr>
              <a:xfrm>
                <a:off x="4340740" y="1660421"/>
                <a:ext cx="561425" cy="2022454"/>
              </a:xfrm>
              <a:custGeom>
                <a:rect b="b" l="l" r="r" t="t"/>
                <a:pathLst>
                  <a:path extrusionOk="0" h="90693" w="25176">
                    <a:moveTo>
                      <a:pt x="5056" y="45192"/>
                    </a:moveTo>
                    <a:lnTo>
                      <a:pt x="207" y="40755"/>
                    </a:lnTo>
                    <a:cubicBezTo>
                      <a:pt x="1" y="33533"/>
                      <a:pt x="929" y="26414"/>
                      <a:pt x="3096" y="19501"/>
                    </a:cubicBezTo>
                    <a:lnTo>
                      <a:pt x="12588" y="25072"/>
                    </a:lnTo>
                    <a:lnTo>
                      <a:pt x="5985" y="12795"/>
                    </a:lnTo>
                    <a:cubicBezTo>
                      <a:pt x="13414" y="1"/>
                      <a:pt x="25176" y="413"/>
                      <a:pt x="25176" y="413"/>
                    </a:cubicBezTo>
                    <a:lnTo>
                      <a:pt x="20326" y="90692"/>
                    </a:lnTo>
                    <a:cubicBezTo>
                      <a:pt x="20326" y="90692"/>
                      <a:pt x="2271" y="79033"/>
                      <a:pt x="413" y="457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5"/>
              <p:cNvSpPr/>
              <p:nvPr/>
            </p:nvSpPr>
            <p:spPr>
              <a:xfrm>
                <a:off x="4794010" y="1669631"/>
                <a:ext cx="616640" cy="2013244"/>
              </a:xfrm>
              <a:custGeom>
                <a:rect b="b" l="l" r="r" t="t"/>
                <a:pathLst>
                  <a:path extrusionOk="0" h="90280" w="27652">
                    <a:moveTo>
                      <a:pt x="4850" y="0"/>
                    </a:moveTo>
                    <a:cubicBezTo>
                      <a:pt x="4850" y="0"/>
                      <a:pt x="18778" y="2064"/>
                      <a:pt x="24556" y="18882"/>
                    </a:cubicBezTo>
                    <a:lnTo>
                      <a:pt x="16612" y="25072"/>
                    </a:lnTo>
                    <a:lnTo>
                      <a:pt x="25794" y="22905"/>
                    </a:lnTo>
                    <a:cubicBezTo>
                      <a:pt x="27239" y="29302"/>
                      <a:pt x="27651" y="37350"/>
                      <a:pt x="26207" y="47565"/>
                    </a:cubicBezTo>
                    <a:lnTo>
                      <a:pt x="11143" y="55819"/>
                    </a:lnTo>
                    <a:lnTo>
                      <a:pt x="25278" y="53239"/>
                    </a:lnTo>
                    <a:cubicBezTo>
                      <a:pt x="18985" y="83367"/>
                      <a:pt x="0" y="90279"/>
                      <a:pt x="0" y="9027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5"/>
              <p:cNvSpPr/>
              <p:nvPr/>
            </p:nvSpPr>
            <p:spPr>
              <a:xfrm>
                <a:off x="5207481" y="2218520"/>
                <a:ext cx="1987934" cy="2089688"/>
              </a:xfrm>
              <a:custGeom>
                <a:rect b="b" l="l" r="r" t="t"/>
                <a:pathLst>
                  <a:path extrusionOk="0" h="93708" w="89145">
                    <a:moveTo>
                      <a:pt x="62613" y="0"/>
                    </a:moveTo>
                    <a:cubicBezTo>
                      <a:pt x="58456" y="0"/>
                      <a:pt x="53549" y="917"/>
                      <a:pt x="48184" y="3669"/>
                    </a:cubicBezTo>
                    <a:lnTo>
                      <a:pt x="46739" y="20693"/>
                    </a:lnTo>
                    <a:lnTo>
                      <a:pt x="40652" y="8621"/>
                    </a:lnTo>
                    <a:cubicBezTo>
                      <a:pt x="35081" y="13058"/>
                      <a:pt x="29406" y="19351"/>
                      <a:pt x="23525" y="28534"/>
                    </a:cubicBezTo>
                    <a:lnTo>
                      <a:pt x="25382" y="36272"/>
                    </a:lnTo>
                    <a:lnTo>
                      <a:pt x="20430" y="33693"/>
                    </a:lnTo>
                    <a:cubicBezTo>
                      <a:pt x="1" y="69289"/>
                      <a:pt x="10628" y="93225"/>
                      <a:pt x="10628" y="93225"/>
                    </a:cubicBezTo>
                    <a:cubicBezTo>
                      <a:pt x="10628" y="93225"/>
                      <a:pt x="12728" y="93708"/>
                      <a:pt x="16370" y="93708"/>
                    </a:cubicBezTo>
                    <a:cubicBezTo>
                      <a:pt x="25104" y="93708"/>
                      <a:pt x="42708" y="90933"/>
                      <a:pt x="61494" y="72074"/>
                    </a:cubicBezTo>
                    <a:lnTo>
                      <a:pt x="45295" y="65368"/>
                    </a:lnTo>
                    <a:lnTo>
                      <a:pt x="66240" y="66916"/>
                    </a:lnTo>
                    <a:cubicBezTo>
                      <a:pt x="74597" y="57423"/>
                      <a:pt x="79652" y="48860"/>
                      <a:pt x="82335" y="41328"/>
                    </a:cubicBezTo>
                    <a:lnTo>
                      <a:pt x="71502" y="37304"/>
                    </a:lnTo>
                    <a:lnTo>
                      <a:pt x="83883" y="36376"/>
                    </a:lnTo>
                    <a:cubicBezTo>
                      <a:pt x="89145" y="15224"/>
                      <a:pt x="76248" y="3669"/>
                      <a:pt x="76248" y="3669"/>
                    </a:cubicBezTo>
                    <a:cubicBezTo>
                      <a:pt x="76248" y="3669"/>
                      <a:pt x="70928" y="0"/>
                      <a:pt x="62613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5"/>
              <p:cNvSpPr/>
              <p:nvPr/>
            </p:nvSpPr>
            <p:spPr>
              <a:xfrm>
                <a:off x="5097060" y="1980247"/>
                <a:ext cx="1539257" cy="2429674"/>
              </a:xfrm>
              <a:custGeom>
                <a:rect b="b" l="l" r="r" t="t"/>
                <a:pathLst>
                  <a:path extrusionOk="0" h="108954" w="69025">
                    <a:moveTo>
                      <a:pt x="21357" y="47874"/>
                    </a:moveTo>
                    <a:lnTo>
                      <a:pt x="18262" y="40136"/>
                    </a:lnTo>
                    <a:cubicBezTo>
                      <a:pt x="23008" y="29818"/>
                      <a:pt x="27961" y="22286"/>
                      <a:pt x="33016" y="17024"/>
                    </a:cubicBezTo>
                    <a:lnTo>
                      <a:pt x="41064" y="28580"/>
                    </a:lnTo>
                    <a:lnTo>
                      <a:pt x="40032" y="10937"/>
                    </a:lnTo>
                    <a:cubicBezTo>
                      <a:pt x="55509" y="0"/>
                      <a:pt x="69025" y="6707"/>
                      <a:pt x="69025" y="6707"/>
                    </a:cubicBezTo>
                    <a:lnTo>
                      <a:pt x="14651" y="108954"/>
                    </a:lnTo>
                    <a:cubicBezTo>
                      <a:pt x="14651" y="108954"/>
                      <a:pt x="0" y="85739"/>
                      <a:pt x="15786" y="460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5"/>
              <p:cNvSpPr/>
              <p:nvPr/>
            </p:nvSpPr>
            <p:spPr>
              <a:xfrm>
                <a:off x="5423777" y="2129791"/>
                <a:ext cx="1548467" cy="2328455"/>
              </a:xfrm>
              <a:custGeom>
                <a:rect b="b" l="l" r="r" t="t"/>
                <a:pathLst>
                  <a:path extrusionOk="0" h="104415" w="69438">
                    <a:moveTo>
                      <a:pt x="54374" y="1"/>
                    </a:moveTo>
                    <a:cubicBezTo>
                      <a:pt x="54374" y="1"/>
                      <a:pt x="69437" y="10009"/>
                      <a:pt x="67167" y="32604"/>
                    </a:cubicBezTo>
                    <a:lnTo>
                      <a:pt x="54477" y="35493"/>
                    </a:lnTo>
                    <a:lnTo>
                      <a:pt x="66342" y="37969"/>
                    </a:lnTo>
                    <a:cubicBezTo>
                      <a:pt x="64588" y="46120"/>
                      <a:pt x="60771" y="55716"/>
                      <a:pt x="53548" y="66859"/>
                    </a:cubicBezTo>
                    <a:lnTo>
                      <a:pt x="31572" y="68303"/>
                    </a:lnTo>
                    <a:lnTo>
                      <a:pt x="49421" y="72740"/>
                    </a:lnTo>
                    <a:cubicBezTo>
                      <a:pt x="25897" y="104415"/>
                      <a:pt x="0" y="102145"/>
                      <a:pt x="0" y="1021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5"/>
              <p:cNvSpPr/>
              <p:nvPr/>
            </p:nvSpPr>
            <p:spPr>
              <a:xfrm>
                <a:off x="3494032" y="3055999"/>
                <a:ext cx="2250226" cy="1678343"/>
              </a:xfrm>
              <a:custGeom>
                <a:rect b="b" l="l" r="r" t="t"/>
                <a:pathLst>
                  <a:path extrusionOk="0" h="75262" w="100907">
                    <a:moveTo>
                      <a:pt x="52392" y="1"/>
                    </a:moveTo>
                    <a:cubicBezTo>
                      <a:pt x="51886" y="1"/>
                      <a:pt x="51378" y="16"/>
                      <a:pt x="50867" y="46"/>
                    </a:cubicBezTo>
                    <a:cubicBezTo>
                      <a:pt x="26827" y="1388"/>
                      <a:pt x="14652" y="17277"/>
                      <a:pt x="10319" y="37602"/>
                    </a:cubicBezTo>
                    <a:cubicBezTo>
                      <a:pt x="6088" y="58031"/>
                      <a:pt x="1" y="63500"/>
                      <a:pt x="414" y="75262"/>
                    </a:cubicBezTo>
                    <a:lnTo>
                      <a:pt x="100907" y="75262"/>
                    </a:lnTo>
                    <a:cubicBezTo>
                      <a:pt x="100597" y="65873"/>
                      <a:pt x="99256" y="56484"/>
                      <a:pt x="96883" y="47404"/>
                    </a:cubicBezTo>
                    <a:cubicBezTo>
                      <a:pt x="92944" y="32154"/>
                      <a:pt x="75759" y="1"/>
                      <a:pt x="52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5"/>
              <p:cNvSpPr/>
              <p:nvPr/>
            </p:nvSpPr>
            <p:spPr>
              <a:xfrm>
                <a:off x="3938092" y="3382583"/>
                <a:ext cx="400374" cy="450995"/>
              </a:xfrm>
              <a:custGeom>
                <a:rect b="b" l="l" r="r" t="t"/>
                <a:pathLst>
                  <a:path extrusionOk="0" h="20224" w="17954">
                    <a:moveTo>
                      <a:pt x="11690" y="1"/>
                    </a:moveTo>
                    <a:cubicBezTo>
                      <a:pt x="8514" y="1"/>
                      <a:pt x="4855" y="2706"/>
                      <a:pt x="2683" y="6965"/>
                    </a:cubicBezTo>
                    <a:cubicBezTo>
                      <a:pt x="1" y="12227"/>
                      <a:pt x="620" y="18005"/>
                      <a:pt x="4128" y="19759"/>
                    </a:cubicBezTo>
                    <a:cubicBezTo>
                      <a:pt x="4796" y="20073"/>
                      <a:pt x="5517" y="20223"/>
                      <a:pt x="6264" y="20223"/>
                    </a:cubicBezTo>
                    <a:cubicBezTo>
                      <a:pt x="9440" y="20223"/>
                      <a:pt x="13099" y="17519"/>
                      <a:pt x="15271" y="13259"/>
                    </a:cubicBezTo>
                    <a:cubicBezTo>
                      <a:pt x="17953" y="7997"/>
                      <a:pt x="17231" y="2219"/>
                      <a:pt x="13826" y="465"/>
                    </a:cubicBezTo>
                    <a:cubicBezTo>
                      <a:pt x="13158" y="151"/>
                      <a:pt x="12438" y="1"/>
                      <a:pt x="116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5"/>
              <p:cNvSpPr/>
              <p:nvPr/>
            </p:nvSpPr>
            <p:spPr>
              <a:xfrm>
                <a:off x="4078448" y="3908105"/>
                <a:ext cx="241621" cy="227304"/>
              </a:xfrm>
              <a:custGeom>
                <a:rect b="b" l="l" r="r" t="t"/>
                <a:pathLst>
                  <a:path extrusionOk="0" h="10193" w="10835">
                    <a:moveTo>
                      <a:pt x="6198" y="1"/>
                    </a:moveTo>
                    <a:cubicBezTo>
                      <a:pt x="4415" y="1"/>
                      <a:pt x="2550" y="1179"/>
                      <a:pt x="1548" y="3106"/>
                    </a:cubicBezTo>
                    <a:cubicBezTo>
                      <a:pt x="1" y="5272"/>
                      <a:pt x="723" y="8471"/>
                      <a:pt x="3199" y="9709"/>
                    </a:cubicBezTo>
                    <a:cubicBezTo>
                      <a:pt x="3858" y="10039"/>
                      <a:pt x="4554" y="10193"/>
                      <a:pt x="5238" y="10193"/>
                    </a:cubicBezTo>
                    <a:cubicBezTo>
                      <a:pt x="7122" y="10193"/>
                      <a:pt x="8915" y="9022"/>
                      <a:pt x="9596" y="7130"/>
                    </a:cubicBezTo>
                    <a:cubicBezTo>
                      <a:pt x="10834" y="4550"/>
                      <a:pt x="10112" y="1558"/>
                      <a:pt x="7945" y="423"/>
                    </a:cubicBezTo>
                    <a:cubicBezTo>
                      <a:pt x="7397" y="136"/>
                      <a:pt x="6802" y="1"/>
                      <a:pt x="6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5"/>
              <p:cNvSpPr/>
              <p:nvPr/>
            </p:nvSpPr>
            <p:spPr>
              <a:xfrm>
                <a:off x="4320046" y="3691728"/>
                <a:ext cx="216288" cy="231608"/>
              </a:xfrm>
              <a:custGeom>
                <a:rect b="b" l="l" r="r" t="t"/>
                <a:pathLst>
                  <a:path extrusionOk="0" h="10386" w="9699">
                    <a:moveTo>
                      <a:pt x="4394" y="1"/>
                    </a:moveTo>
                    <a:cubicBezTo>
                      <a:pt x="4271" y="1"/>
                      <a:pt x="4148" y="5"/>
                      <a:pt x="4024" y="15"/>
                    </a:cubicBezTo>
                    <a:cubicBezTo>
                      <a:pt x="1651" y="325"/>
                      <a:pt x="0" y="3007"/>
                      <a:pt x="413" y="5793"/>
                    </a:cubicBezTo>
                    <a:cubicBezTo>
                      <a:pt x="790" y="8434"/>
                      <a:pt x="2720" y="10385"/>
                      <a:pt x="4940" y="10385"/>
                    </a:cubicBezTo>
                    <a:cubicBezTo>
                      <a:pt x="5148" y="10385"/>
                      <a:pt x="5359" y="10368"/>
                      <a:pt x="5572" y="10333"/>
                    </a:cubicBezTo>
                    <a:cubicBezTo>
                      <a:pt x="8048" y="10023"/>
                      <a:pt x="9699" y="7340"/>
                      <a:pt x="9286" y="4555"/>
                    </a:cubicBezTo>
                    <a:cubicBezTo>
                      <a:pt x="9089" y="1996"/>
                      <a:pt x="6921" y="1"/>
                      <a:pt x="43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6"/>
          <p:cNvGrpSpPr/>
          <p:nvPr/>
        </p:nvGrpSpPr>
        <p:grpSpPr>
          <a:xfrm>
            <a:off x="-494325" y="-108650"/>
            <a:ext cx="9860475" cy="5298325"/>
            <a:chOff x="-452587" y="-108650"/>
            <a:chExt cx="9691837" cy="5298325"/>
          </a:xfrm>
        </p:grpSpPr>
        <p:grpSp>
          <p:nvGrpSpPr>
            <p:cNvPr id="329" name="Google Shape;329;p6"/>
            <p:cNvGrpSpPr/>
            <p:nvPr/>
          </p:nvGrpSpPr>
          <p:grpSpPr>
            <a:xfrm>
              <a:off x="-37650" y="0"/>
              <a:ext cx="9144229" cy="5189675"/>
              <a:chOff x="-280300" y="0"/>
              <a:chExt cx="9424125" cy="5698556"/>
            </a:xfrm>
          </p:grpSpPr>
          <p:sp>
            <p:nvSpPr>
              <p:cNvPr id="330" name="Google Shape;330;p6"/>
              <p:cNvSpPr/>
              <p:nvPr/>
            </p:nvSpPr>
            <p:spPr>
              <a:xfrm>
                <a:off x="-280293" y="0"/>
                <a:ext cx="8794479" cy="4946857"/>
              </a:xfrm>
              <a:custGeom>
                <a:rect b="b" l="l" r="r" t="t"/>
                <a:pathLst>
                  <a:path extrusionOk="0" h="107156" w="190501">
                    <a:moveTo>
                      <a:pt x="1" y="0"/>
                    </a:moveTo>
                    <a:lnTo>
                      <a:pt x="1" y="107156"/>
                    </a:lnTo>
                    <a:lnTo>
                      <a:pt x="190501" y="107156"/>
                    </a:lnTo>
                    <a:lnTo>
                      <a:pt x="190501" y="0"/>
                    </a:ln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6"/>
              <p:cNvSpPr/>
              <p:nvPr/>
            </p:nvSpPr>
            <p:spPr>
              <a:xfrm>
                <a:off x="-280300" y="0"/>
                <a:ext cx="9424084" cy="5698556"/>
              </a:xfrm>
              <a:custGeom>
                <a:rect b="b" l="l" r="r" t="t"/>
                <a:pathLst>
                  <a:path extrusionOk="0" h="107156" w="190501">
                    <a:moveTo>
                      <a:pt x="1" y="0"/>
                    </a:moveTo>
                    <a:lnTo>
                      <a:pt x="190501" y="0"/>
                    </a:lnTo>
                    <a:lnTo>
                      <a:pt x="190501" y="107156"/>
                    </a:lnTo>
                    <a:lnTo>
                      <a:pt x="1" y="1071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2" name="Google Shape;332;p6"/>
              <p:cNvGrpSpPr/>
              <p:nvPr/>
            </p:nvGrpSpPr>
            <p:grpSpPr>
              <a:xfrm>
                <a:off x="-280300" y="0"/>
                <a:ext cx="9424125" cy="5698476"/>
                <a:chOff x="-280300" y="119986"/>
                <a:chExt cx="9424125" cy="5391689"/>
              </a:xfrm>
            </p:grpSpPr>
            <p:sp>
              <p:nvSpPr>
                <p:cNvPr id="333" name="Google Shape;333;p6"/>
                <p:cNvSpPr/>
                <p:nvPr/>
              </p:nvSpPr>
              <p:spPr>
                <a:xfrm>
                  <a:off x="-280300" y="119986"/>
                  <a:ext cx="4741032" cy="5391689"/>
                </a:xfrm>
                <a:custGeom>
                  <a:rect b="b" l="l" r="r" t="t"/>
                  <a:pathLst>
                    <a:path extrusionOk="0" h="107164" w="71891">
                      <a:moveTo>
                        <a:pt x="7019" y="521"/>
                      </a:moveTo>
                      <a:cubicBezTo>
                        <a:pt x="7067" y="521"/>
                        <a:pt x="7134" y="525"/>
                        <a:pt x="7232" y="532"/>
                      </a:cubicBezTo>
                      <a:cubicBezTo>
                        <a:pt x="7676" y="571"/>
                        <a:pt x="8279" y="659"/>
                        <a:pt x="8597" y="698"/>
                      </a:cubicBezTo>
                      <a:cubicBezTo>
                        <a:pt x="8914" y="746"/>
                        <a:pt x="9232" y="738"/>
                        <a:pt x="9422" y="770"/>
                      </a:cubicBezTo>
                      <a:cubicBezTo>
                        <a:pt x="9938" y="873"/>
                        <a:pt x="10042" y="905"/>
                        <a:pt x="9851" y="1246"/>
                      </a:cubicBezTo>
                      <a:cubicBezTo>
                        <a:pt x="9668" y="1595"/>
                        <a:pt x="9613" y="1627"/>
                        <a:pt x="9557" y="1802"/>
                      </a:cubicBezTo>
                      <a:cubicBezTo>
                        <a:pt x="9502" y="1968"/>
                        <a:pt x="9407" y="2111"/>
                        <a:pt x="9280" y="2222"/>
                      </a:cubicBezTo>
                      <a:cubicBezTo>
                        <a:pt x="9164" y="2318"/>
                        <a:pt x="8966" y="2518"/>
                        <a:pt x="8752" y="2518"/>
                      </a:cubicBezTo>
                      <a:cubicBezTo>
                        <a:pt x="8717" y="2518"/>
                        <a:pt x="8681" y="2513"/>
                        <a:pt x="8645" y="2500"/>
                      </a:cubicBezTo>
                      <a:cubicBezTo>
                        <a:pt x="8391" y="2413"/>
                        <a:pt x="8772" y="2238"/>
                        <a:pt x="8256" y="2064"/>
                      </a:cubicBezTo>
                      <a:cubicBezTo>
                        <a:pt x="7740" y="1881"/>
                        <a:pt x="7255" y="1651"/>
                        <a:pt x="7025" y="1365"/>
                      </a:cubicBezTo>
                      <a:cubicBezTo>
                        <a:pt x="6787" y="1079"/>
                        <a:pt x="6763" y="913"/>
                        <a:pt x="6867" y="722"/>
                      </a:cubicBezTo>
                      <a:cubicBezTo>
                        <a:pt x="6947" y="573"/>
                        <a:pt x="6848" y="521"/>
                        <a:pt x="7019" y="521"/>
                      </a:cubicBezTo>
                      <a:close/>
                      <a:moveTo>
                        <a:pt x="24687" y="528"/>
                      </a:moveTo>
                      <a:cubicBezTo>
                        <a:pt x="24734" y="528"/>
                        <a:pt x="24804" y="532"/>
                        <a:pt x="24908" y="540"/>
                      </a:cubicBezTo>
                      <a:cubicBezTo>
                        <a:pt x="25361" y="571"/>
                        <a:pt x="25980" y="659"/>
                        <a:pt x="26298" y="706"/>
                      </a:cubicBezTo>
                      <a:cubicBezTo>
                        <a:pt x="26615" y="746"/>
                        <a:pt x="26940" y="738"/>
                        <a:pt x="27131" y="770"/>
                      </a:cubicBezTo>
                      <a:cubicBezTo>
                        <a:pt x="27671" y="873"/>
                        <a:pt x="27774" y="905"/>
                        <a:pt x="27631" y="1246"/>
                      </a:cubicBezTo>
                      <a:cubicBezTo>
                        <a:pt x="27488" y="1595"/>
                        <a:pt x="27441" y="1627"/>
                        <a:pt x="27401" y="1802"/>
                      </a:cubicBezTo>
                      <a:cubicBezTo>
                        <a:pt x="27369" y="1961"/>
                        <a:pt x="27290" y="2111"/>
                        <a:pt x="27179" y="2222"/>
                      </a:cubicBezTo>
                      <a:cubicBezTo>
                        <a:pt x="27076" y="2318"/>
                        <a:pt x="26904" y="2518"/>
                        <a:pt x="26692" y="2518"/>
                      </a:cubicBezTo>
                      <a:cubicBezTo>
                        <a:pt x="26657" y="2518"/>
                        <a:pt x="26621" y="2513"/>
                        <a:pt x="26583" y="2500"/>
                      </a:cubicBezTo>
                      <a:cubicBezTo>
                        <a:pt x="26321" y="2413"/>
                        <a:pt x="26671" y="2238"/>
                        <a:pt x="26139" y="2064"/>
                      </a:cubicBezTo>
                      <a:cubicBezTo>
                        <a:pt x="25599" y="1881"/>
                        <a:pt x="25083" y="1651"/>
                        <a:pt x="24813" y="1365"/>
                      </a:cubicBezTo>
                      <a:cubicBezTo>
                        <a:pt x="24543" y="1079"/>
                        <a:pt x="24488" y="913"/>
                        <a:pt x="24567" y="722"/>
                      </a:cubicBezTo>
                      <a:cubicBezTo>
                        <a:pt x="24634" y="576"/>
                        <a:pt x="24533" y="528"/>
                        <a:pt x="24687" y="528"/>
                      </a:cubicBezTo>
                      <a:close/>
                      <a:moveTo>
                        <a:pt x="42370" y="525"/>
                      </a:moveTo>
                      <a:cubicBezTo>
                        <a:pt x="42417" y="525"/>
                        <a:pt x="42490" y="530"/>
                        <a:pt x="42601" y="540"/>
                      </a:cubicBezTo>
                      <a:cubicBezTo>
                        <a:pt x="43054" y="571"/>
                        <a:pt x="43689" y="659"/>
                        <a:pt x="44014" y="706"/>
                      </a:cubicBezTo>
                      <a:cubicBezTo>
                        <a:pt x="44332" y="746"/>
                        <a:pt x="44657" y="738"/>
                        <a:pt x="44855" y="770"/>
                      </a:cubicBezTo>
                      <a:cubicBezTo>
                        <a:pt x="45395" y="873"/>
                        <a:pt x="45506" y="905"/>
                        <a:pt x="45411" y="1246"/>
                      </a:cubicBezTo>
                      <a:lnTo>
                        <a:pt x="45403" y="1246"/>
                      </a:lnTo>
                      <a:cubicBezTo>
                        <a:pt x="45308" y="1595"/>
                        <a:pt x="45268" y="1627"/>
                        <a:pt x="45244" y="1802"/>
                      </a:cubicBezTo>
                      <a:cubicBezTo>
                        <a:pt x="45236" y="1961"/>
                        <a:pt x="45181" y="2111"/>
                        <a:pt x="45078" y="2230"/>
                      </a:cubicBezTo>
                      <a:cubicBezTo>
                        <a:pt x="44996" y="2325"/>
                        <a:pt x="44845" y="2519"/>
                        <a:pt x="44630" y="2519"/>
                      </a:cubicBezTo>
                      <a:cubicBezTo>
                        <a:pt x="44593" y="2519"/>
                        <a:pt x="44555" y="2513"/>
                        <a:pt x="44514" y="2500"/>
                      </a:cubicBezTo>
                      <a:cubicBezTo>
                        <a:pt x="44244" y="2413"/>
                        <a:pt x="44578" y="2238"/>
                        <a:pt x="44022" y="2064"/>
                      </a:cubicBezTo>
                      <a:cubicBezTo>
                        <a:pt x="43466" y="1881"/>
                        <a:pt x="42911" y="1659"/>
                        <a:pt x="42609" y="1365"/>
                      </a:cubicBezTo>
                      <a:cubicBezTo>
                        <a:pt x="42300" y="1079"/>
                        <a:pt x="42228" y="913"/>
                        <a:pt x="42284" y="722"/>
                      </a:cubicBezTo>
                      <a:cubicBezTo>
                        <a:pt x="42326" y="578"/>
                        <a:pt x="42222" y="525"/>
                        <a:pt x="42370" y="525"/>
                      </a:cubicBezTo>
                      <a:close/>
                      <a:moveTo>
                        <a:pt x="60064" y="529"/>
                      </a:moveTo>
                      <a:cubicBezTo>
                        <a:pt x="60111" y="529"/>
                        <a:pt x="60179" y="533"/>
                        <a:pt x="60278" y="540"/>
                      </a:cubicBezTo>
                      <a:cubicBezTo>
                        <a:pt x="60738" y="571"/>
                        <a:pt x="61381" y="659"/>
                        <a:pt x="61715" y="706"/>
                      </a:cubicBezTo>
                      <a:cubicBezTo>
                        <a:pt x="62048" y="754"/>
                        <a:pt x="62366" y="738"/>
                        <a:pt x="62564" y="778"/>
                      </a:cubicBezTo>
                      <a:cubicBezTo>
                        <a:pt x="63128" y="873"/>
                        <a:pt x="63239" y="905"/>
                        <a:pt x="63183" y="1246"/>
                      </a:cubicBezTo>
                      <a:lnTo>
                        <a:pt x="63183" y="1254"/>
                      </a:lnTo>
                      <a:cubicBezTo>
                        <a:pt x="63135" y="1595"/>
                        <a:pt x="63096" y="1635"/>
                        <a:pt x="63096" y="1810"/>
                      </a:cubicBezTo>
                      <a:cubicBezTo>
                        <a:pt x="63112" y="1961"/>
                        <a:pt x="63072" y="2111"/>
                        <a:pt x="62985" y="2230"/>
                      </a:cubicBezTo>
                      <a:cubicBezTo>
                        <a:pt x="62903" y="2325"/>
                        <a:pt x="62781" y="2519"/>
                        <a:pt x="62570" y="2519"/>
                      </a:cubicBezTo>
                      <a:cubicBezTo>
                        <a:pt x="62533" y="2519"/>
                        <a:pt x="62495" y="2513"/>
                        <a:pt x="62453" y="2500"/>
                      </a:cubicBezTo>
                      <a:cubicBezTo>
                        <a:pt x="62167" y="2413"/>
                        <a:pt x="62485" y="2246"/>
                        <a:pt x="61897" y="2064"/>
                      </a:cubicBezTo>
                      <a:cubicBezTo>
                        <a:pt x="61318" y="1889"/>
                        <a:pt x="60738" y="1659"/>
                        <a:pt x="60397" y="1373"/>
                      </a:cubicBezTo>
                      <a:cubicBezTo>
                        <a:pt x="60056" y="1079"/>
                        <a:pt x="59960" y="913"/>
                        <a:pt x="59992" y="730"/>
                      </a:cubicBezTo>
                      <a:cubicBezTo>
                        <a:pt x="60017" y="581"/>
                        <a:pt x="59895" y="529"/>
                        <a:pt x="60064" y="529"/>
                      </a:cubicBezTo>
                      <a:close/>
                      <a:moveTo>
                        <a:pt x="34983" y="237"/>
                      </a:moveTo>
                      <a:cubicBezTo>
                        <a:pt x="36032" y="237"/>
                        <a:pt x="37717" y="470"/>
                        <a:pt x="38323" y="675"/>
                      </a:cubicBezTo>
                      <a:cubicBezTo>
                        <a:pt x="38744" y="818"/>
                        <a:pt x="38799" y="960"/>
                        <a:pt x="38791" y="1040"/>
                      </a:cubicBezTo>
                      <a:cubicBezTo>
                        <a:pt x="38759" y="1072"/>
                        <a:pt x="38759" y="1127"/>
                        <a:pt x="38783" y="1159"/>
                      </a:cubicBezTo>
                      <a:lnTo>
                        <a:pt x="38783" y="1167"/>
                      </a:lnTo>
                      <a:cubicBezTo>
                        <a:pt x="38878" y="1326"/>
                        <a:pt x="38974" y="1413"/>
                        <a:pt x="38474" y="1580"/>
                      </a:cubicBezTo>
                      <a:cubicBezTo>
                        <a:pt x="37982" y="1738"/>
                        <a:pt x="37648" y="1937"/>
                        <a:pt x="37188" y="2119"/>
                      </a:cubicBezTo>
                      <a:lnTo>
                        <a:pt x="37164" y="2135"/>
                      </a:lnTo>
                      <a:cubicBezTo>
                        <a:pt x="37164" y="2135"/>
                        <a:pt x="36918" y="2262"/>
                        <a:pt x="36331" y="2342"/>
                      </a:cubicBezTo>
                      <a:cubicBezTo>
                        <a:pt x="35735" y="2421"/>
                        <a:pt x="34838" y="2476"/>
                        <a:pt x="34838" y="2476"/>
                      </a:cubicBezTo>
                      <a:cubicBezTo>
                        <a:pt x="34352" y="2525"/>
                        <a:pt x="33860" y="2549"/>
                        <a:pt x="33367" y="2549"/>
                      </a:cubicBezTo>
                      <a:cubicBezTo>
                        <a:pt x="33296" y="2549"/>
                        <a:pt x="33226" y="2549"/>
                        <a:pt x="33156" y="2548"/>
                      </a:cubicBezTo>
                      <a:cubicBezTo>
                        <a:pt x="32243" y="2540"/>
                        <a:pt x="32155" y="2207"/>
                        <a:pt x="32259" y="1873"/>
                      </a:cubicBezTo>
                      <a:cubicBezTo>
                        <a:pt x="32370" y="1548"/>
                        <a:pt x="32917" y="1508"/>
                        <a:pt x="33473" y="1262"/>
                      </a:cubicBezTo>
                      <a:cubicBezTo>
                        <a:pt x="34029" y="1008"/>
                        <a:pt x="34060" y="667"/>
                        <a:pt x="34148" y="468"/>
                      </a:cubicBezTo>
                      <a:cubicBezTo>
                        <a:pt x="34227" y="262"/>
                        <a:pt x="34838" y="238"/>
                        <a:pt x="34838" y="238"/>
                      </a:cubicBezTo>
                      <a:cubicBezTo>
                        <a:pt x="34885" y="237"/>
                        <a:pt x="34933" y="237"/>
                        <a:pt x="34983" y="237"/>
                      </a:cubicBezTo>
                      <a:close/>
                      <a:moveTo>
                        <a:pt x="17294" y="237"/>
                      </a:moveTo>
                      <a:cubicBezTo>
                        <a:pt x="18337" y="237"/>
                        <a:pt x="20030" y="467"/>
                        <a:pt x="20622" y="675"/>
                      </a:cubicBezTo>
                      <a:cubicBezTo>
                        <a:pt x="21027" y="825"/>
                        <a:pt x="21059" y="968"/>
                        <a:pt x="21043" y="1048"/>
                      </a:cubicBezTo>
                      <a:cubicBezTo>
                        <a:pt x="21011" y="1072"/>
                        <a:pt x="21003" y="1119"/>
                        <a:pt x="21019" y="1159"/>
                      </a:cubicBezTo>
                      <a:cubicBezTo>
                        <a:pt x="21098" y="1326"/>
                        <a:pt x="21178" y="1413"/>
                        <a:pt x="20654" y="1580"/>
                      </a:cubicBezTo>
                      <a:cubicBezTo>
                        <a:pt x="20138" y="1738"/>
                        <a:pt x="19781" y="1937"/>
                        <a:pt x="19297" y="2119"/>
                      </a:cubicBezTo>
                      <a:lnTo>
                        <a:pt x="19265" y="2135"/>
                      </a:lnTo>
                      <a:cubicBezTo>
                        <a:pt x="19265" y="2135"/>
                        <a:pt x="19011" y="2262"/>
                        <a:pt x="18408" y="2342"/>
                      </a:cubicBezTo>
                      <a:cubicBezTo>
                        <a:pt x="17804" y="2421"/>
                        <a:pt x="16907" y="2484"/>
                        <a:pt x="16907" y="2484"/>
                      </a:cubicBezTo>
                      <a:cubicBezTo>
                        <a:pt x="16415" y="2526"/>
                        <a:pt x="15923" y="2549"/>
                        <a:pt x="15431" y="2549"/>
                      </a:cubicBezTo>
                      <a:cubicBezTo>
                        <a:pt x="15360" y="2549"/>
                        <a:pt x="15288" y="2549"/>
                        <a:pt x="15217" y="2548"/>
                      </a:cubicBezTo>
                      <a:cubicBezTo>
                        <a:pt x="14304" y="2540"/>
                        <a:pt x="14256" y="2215"/>
                        <a:pt x="14407" y="1881"/>
                      </a:cubicBezTo>
                      <a:cubicBezTo>
                        <a:pt x="14558" y="1548"/>
                        <a:pt x="15114" y="1508"/>
                        <a:pt x="15693" y="1262"/>
                      </a:cubicBezTo>
                      <a:cubicBezTo>
                        <a:pt x="16280" y="1008"/>
                        <a:pt x="16360" y="675"/>
                        <a:pt x="16471" y="468"/>
                      </a:cubicBezTo>
                      <a:cubicBezTo>
                        <a:pt x="16582" y="262"/>
                        <a:pt x="17193" y="238"/>
                        <a:pt x="17193" y="238"/>
                      </a:cubicBezTo>
                      <a:cubicBezTo>
                        <a:pt x="17226" y="238"/>
                        <a:pt x="17260" y="237"/>
                        <a:pt x="17294" y="237"/>
                      </a:cubicBezTo>
                      <a:close/>
                      <a:moveTo>
                        <a:pt x="52584" y="237"/>
                      </a:moveTo>
                      <a:cubicBezTo>
                        <a:pt x="53632" y="237"/>
                        <a:pt x="55386" y="467"/>
                        <a:pt x="56023" y="675"/>
                      </a:cubicBezTo>
                      <a:cubicBezTo>
                        <a:pt x="56468" y="825"/>
                        <a:pt x="56539" y="968"/>
                        <a:pt x="56539" y="1048"/>
                      </a:cubicBezTo>
                      <a:cubicBezTo>
                        <a:pt x="56516" y="1079"/>
                        <a:pt x="56516" y="1135"/>
                        <a:pt x="56547" y="1167"/>
                      </a:cubicBezTo>
                      <a:cubicBezTo>
                        <a:pt x="56674" y="1318"/>
                        <a:pt x="56770" y="1413"/>
                        <a:pt x="56293" y="1572"/>
                      </a:cubicBezTo>
                      <a:lnTo>
                        <a:pt x="56293" y="1580"/>
                      </a:lnTo>
                      <a:cubicBezTo>
                        <a:pt x="55817" y="1746"/>
                        <a:pt x="55515" y="1937"/>
                        <a:pt x="55071" y="2119"/>
                      </a:cubicBezTo>
                      <a:lnTo>
                        <a:pt x="55047" y="2135"/>
                      </a:lnTo>
                      <a:cubicBezTo>
                        <a:pt x="55047" y="2135"/>
                        <a:pt x="54825" y="2262"/>
                        <a:pt x="54245" y="2342"/>
                      </a:cubicBezTo>
                      <a:cubicBezTo>
                        <a:pt x="53658" y="2421"/>
                        <a:pt x="52777" y="2484"/>
                        <a:pt x="52777" y="2484"/>
                      </a:cubicBezTo>
                      <a:cubicBezTo>
                        <a:pt x="52292" y="2526"/>
                        <a:pt x="51801" y="2549"/>
                        <a:pt x="51314" y="2549"/>
                      </a:cubicBezTo>
                      <a:cubicBezTo>
                        <a:pt x="51243" y="2549"/>
                        <a:pt x="51173" y="2549"/>
                        <a:pt x="51102" y="2548"/>
                      </a:cubicBezTo>
                      <a:cubicBezTo>
                        <a:pt x="50189" y="2540"/>
                        <a:pt x="50054" y="2215"/>
                        <a:pt x="50118" y="1881"/>
                      </a:cubicBezTo>
                      <a:cubicBezTo>
                        <a:pt x="50181" y="1548"/>
                        <a:pt x="50729" y="1508"/>
                        <a:pt x="51253" y="1262"/>
                      </a:cubicBezTo>
                      <a:cubicBezTo>
                        <a:pt x="51769" y="1008"/>
                        <a:pt x="51761" y="675"/>
                        <a:pt x="51817" y="468"/>
                      </a:cubicBezTo>
                      <a:cubicBezTo>
                        <a:pt x="51880" y="262"/>
                        <a:pt x="52483" y="238"/>
                        <a:pt x="52483" y="238"/>
                      </a:cubicBezTo>
                      <a:cubicBezTo>
                        <a:pt x="52516" y="238"/>
                        <a:pt x="52550" y="237"/>
                        <a:pt x="52584" y="237"/>
                      </a:cubicBezTo>
                      <a:close/>
                      <a:moveTo>
                        <a:pt x="10866" y="953"/>
                      </a:moveTo>
                      <a:cubicBezTo>
                        <a:pt x="11076" y="953"/>
                        <a:pt x="11337" y="983"/>
                        <a:pt x="11732" y="1040"/>
                      </a:cubicBezTo>
                      <a:cubicBezTo>
                        <a:pt x="12518" y="1151"/>
                        <a:pt x="12907" y="1262"/>
                        <a:pt x="13193" y="1294"/>
                      </a:cubicBezTo>
                      <a:cubicBezTo>
                        <a:pt x="13478" y="1318"/>
                        <a:pt x="13740" y="1310"/>
                        <a:pt x="13899" y="1326"/>
                      </a:cubicBezTo>
                      <a:cubicBezTo>
                        <a:pt x="14312" y="1365"/>
                        <a:pt x="14526" y="1445"/>
                        <a:pt x="14367" y="1643"/>
                      </a:cubicBezTo>
                      <a:lnTo>
                        <a:pt x="14360" y="1643"/>
                      </a:lnTo>
                      <a:cubicBezTo>
                        <a:pt x="14201" y="1841"/>
                        <a:pt x="14106" y="2103"/>
                        <a:pt x="14161" y="2318"/>
                      </a:cubicBezTo>
                      <a:cubicBezTo>
                        <a:pt x="14225" y="2524"/>
                        <a:pt x="14558" y="2572"/>
                        <a:pt x="15122" y="2675"/>
                      </a:cubicBezTo>
                      <a:cubicBezTo>
                        <a:pt x="15677" y="2778"/>
                        <a:pt x="16003" y="2865"/>
                        <a:pt x="15471" y="3135"/>
                      </a:cubicBezTo>
                      <a:cubicBezTo>
                        <a:pt x="15052" y="3348"/>
                        <a:pt x="14549" y="3398"/>
                        <a:pt x="13939" y="3398"/>
                      </a:cubicBezTo>
                      <a:cubicBezTo>
                        <a:pt x="13775" y="3398"/>
                        <a:pt x="13603" y="3394"/>
                        <a:pt x="13423" y="3389"/>
                      </a:cubicBezTo>
                      <a:cubicBezTo>
                        <a:pt x="13302" y="3387"/>
                        <a:pt x="13192" y="3386"/>
                        <a:pt x="13091" y="3386"/>
                      </a:cubicBezTo>
                      <a:cubicBezTo>
                        <a:pt x="12489" y="3386"/>
                        <a:pt x="12173" y="3431"/>
                        <a:pt x="11351" y="3588"/>
                      </a:cubicBezTo>
                      <a:cubicBezTo>
                        <a:pt x="10641" y="3730"/>
                        <a:pt x="9917" y="3832"/>
                        <a:pt x="9285" y="3832"/>
                      </a:cubicBezTo>
                      <a:cubicBezTo>
                        <a:pt x="9070" y="3832"/>
                        <a:pt x="8866" y="3820"/>
                        <a:pt x="8676" y="3794"/>
                      </a:cubicBezTo>
                      <a:cubicBezTo>
                        <a:pt x="7938" y="3699"/>
                        <a:pt x="7613" y="3461"/>
                        <a:pt x="7779" y="3246"/>
                      </a:cubicBezTo>
                      <a:cubicBezTo>
                        <a:pt x="7946" y="3032"/>
                        <a:pt x="8525" y="2770"/>
                        <a:pt x="8883" y="2667"/>
                      </a:cubicBezTo>
                      <a:cubicBezTo>
                        <a:pt x="9240" y="2564"/>
                        <a:pt x="9470" y="2278"/>
                        <a:pt x="9605" y="2088"/>
                      </a:cubicBezTo>
                      <a:cubicBezTo>
                        <a:pt x="9740" y="1905"/>
                        <a:pt x="10002" y="1873"/>
                        <a:pt x="9962" y="1707"/>
                      </a:cubicBezTo>
                      <a:cubicBezTo>
                        <a:pt x="9922" y="1532"/>
                        <a:pt x="9930" y="1159"/>
                        <a:pt x="10319" y="1040"/>
                      </a:cubicBezTo>
                      <a:cubicBezTo>
                        <a:pt x="10507" y="981"/>
                        <a:pt x="10663" y="953"/>
                        <a:pt x="10866" y="953"/>
                      </a:cubicBezTo>
                      <a:close/>
                      <a:moveTo>
                        <a:pt x="28606" y="946"/>
                      </a:moveTo>
                      <a:cubicBezTo>
                        <a:pt x="28815" y="946"/>
                        <a:pt x="29077" y="975"/>
                        <a:pt x="29480" y="1032"/>
                      </a:cubicBezTo>
                      <a:cubicBezTo>
                        <a:pt x="30274" y="1151"/>
                        <a:pt x="30687" y="1262"/>
                        <a:pt x="30973" y="1286"/>
                      </a:cubicBezTo>
                      <a:cubicBezTo>
                        <a:pt x="31258" y="1310"/>
                        <a:pt x="31520" y="1302"/>
                        <a:pt x="31679" y="1326"/>
                      </a:cubicBezTo>
                      <a:cubicBezTo>
                        <a:pt x="32108" y="1365"/>
                        <a:pt x="32322" y="1445"/>
                        <a:pt x="32187" y="1643"/>
                      </a:cubicBezTo>
                      <a:cubicBezTo>
                        <a:pt x="32044" y="1834"/>
                        <a:pt x="31997" y="2088"/>
                        <a:pt x="32076" y="2318"/>
                      </a:cubicBezTo>
                      <a:cubicBezTo>
                        <a:pt x="32163" y="2524"/>
                        <a:pt x="32505" y="2572"/>
                        <a:pt x="33076" y="2675"/>
                      </a:cubicBezTo>
                      <a:cubicBezTo>
                        <a:pt x="33648" y="2778"/>
                        <a:pt x="33989" y="2865"/>
                        <a:pt x="33489" y="3135"/>
                      </a:cubicBezTo>
                      <a:cubicBezTo>
                        <a:pt x="33095" y="3348"/>
                        <a:pt x="32597" y="3398"/>
                        <a:pt x="31992" y="3398"/>
                      </a:cubicBezTo>
                      <a:cubicBezTo>
                        <a:pt x="31830" y="3398"/>
                        <a:pt x="31659" y="3394"/>
                        <a:pt x="31481" y="3389"/>
                      </a:cubicBezTo>
                      <a:cubicBezTo>
                        <a:pt x="31358" y="3387"/>
                        <a:pt x="31248" y="3386"/>
                        <a:pt x="31146" y="3386"/>
                      </a:cubicBezTo>
                      <a:cubicBezTo>
                        <a:pt x="30540" y="3386"/>
                        <a:pt x="30228" y="3431"/>
                        <a:pt x="29433" y="3588"/>
                      </a:cubicBezTo>
                      <a:cubicBezTo>
                        <a:pt x="28734" y="3730"/>
                        <a:pt x="28022" y="3832"/>
                        <a:pt x="27393" y="3832"/>
                      </a:cubicBezTo>
                      <a:cubicBezTo>
                        <a:pt x="27178" y="3832"/>
                        <a:pt x="26973" y="3820"/>
                        <a:pt x="26782" y="3794"/>
                      </a:cubicBezTo>
                      <a:cubicBezTo>
                        <a:pt x="26036" y="3699"/>
                        <a:pt x="25678" y="3461"/>
                        <a:pt x="25813" y="3246"/>
                      </a:cubicBezTo>
                      <a:cubicBezTo>
                        <a:pt x="25948" y="3024"/>
                        <a:pt x="26496" y="2762"/>
                        <a:pt x="26837" y="2667"/>
                      </a:cubicBezTo>
                      <a:cubicBezTo>
                        <a:pt x="27179" y="2564"/>
                        <a:pt x="27377" y="2278"/>
                        <a:pt x="27488" y="2088"/>
                      </a:cubicBezTo>
                      <a:cubicBezTo>
                        <a:pt x="27599" y="1905"/>
                        <a:pt x="27853" y="1873"/>
                        <a:pt x="27798" y="1699"/>
                      </a:cubicBezTo>
                      <a:cubicBezTo>
                        <a:pt x="27734" y="1532"/>
                        <a:pt x="27695" y="1159"/>
                        <a:pt x="28068" y="1032"/>
                      </a:cubicBezTo>
                      <a:cubicBezTo>
                        <a:pt x="28251" y="973"/>
                        <a:pt x="28404" y="946"/>
                        <a:pt x="28606" y="946"/>
                      </a:cubicBezTo>
                      <a:close/>
                      <a:moveTo>
                        <a:pt x="46342" y="946"/>
                      </a:moveTo>
                      <a:cubicBezTo>
                        <a:pt x="46553" y="946"/>
                        <a:pt x="46821" y="975"/>
                        <a:pt x="47229" y="1032"/>
                      </a:cubicBezTo>
                      <a:cubicBezTo>
                        <a:pt x="48038" y="1143"/>
                        <a:pt x="48467" y="1262"/>
                        <a:pt x="48753" y="1286"/>
                      </a:cubicBezTo>
                      <a:cubicBezTo>
                        <a:pt x="49046" y="1310"/>
                        <a:pt x="49308" y="1302"/>
                        <a:pt x="49467" y="1318"/>
                      </a:cubicBezTo>
                      <a:cubicBezTo>
                        <a:pt x="49896" y="1365"/>
                        <a:pt x="50126" y="1445"/>
                        <a:pt x="50015" y="1643"/>
                      </a:cubicBezTo>
                      <a:cubicBezTo>
                        <a:pt x="49896" y="1849"/>
                        <a:pt x="49888" y="2103"/>
                        <a:pt x="49991" y="2318"/>
                      </a:cubicBezTo>
                      <a:cubicBezTo>
                        <a:pt x="50102" y="2524"/>
                        <a:pt x="50451" y="2572"/>
                        <a:pt x="51039" y="2675"/>
                      </a:cubicBezTo>
                      <a:cubicBezTo>
                        <a:pt x="51618" y="2778"/>
                        <a:pt x="51967" y="2865"/>
                        <a:pt x="51507" y="3135"/>
                      </a:cubicBezTo>
                      <a:cubicBezTo>
                        <a:pt x="51144" y="3348"/>
                        <a:pt x="50653" y="3398"/>
                        <a:pt x="50046" y="3398"/>
                      </a:cubicBezTo>
                      <a:cubicBezTo>
                        <a:pt x="49883" y="3398"/>
                        <a:pt x="49711" y="3394"/>
                        <a:pt x="49531" y="3389"/>
                      </a:cubicBezTo>
                      <a:cubicBezTo>
                        <a:pt x="49408" y="3387"/>
                        <a:pt x="49298" y="3386"/>
                        <a:pt x="49196" y="3386"/>
                      </a:cubicBezTo>
                      <a:cubicBezTo>
                        <a:pt x="48592" y="3386"/>
                        <a:pt x="48288" y="3431"/>
                        <a:pt x="47507" y="3588"/>
                      </a:cubicBezTo>
                      <a:cubicBezTo>
                        <a:pt x="46832" y="3730"/>
                        <a:pt x="46134" y="3832"/>
                        <a:pt x="45504" y="3832"/>
                      </a:cubicBezTo>
                      <a:cubicBezTo>
                        <a:pt x="45290" y="3832"/>
                        <a:pt x="45083" y="3820"/>
                        <a:pt x="44887" y="3794"/>
                      </a:cubicBezTo>
                      <a:cubicBezTo>
                        <a:pt x="44125" y="3699"/>
                        <a:pt x="43736" y="3461"/>
                        <a:pt x="43847" y="3238"/>
                      </a:cubicBezTo>
                      <a:cubicBezTo>
                        <a:pt x="43958" y="3024"/>
                        <a:pt x="44466" y="2762"/>
                        <a:pt x="44800" y="2667"/>
                      </a:cubicBezTo>
                      <a:cubicBezTo>
                        <a:pt x="45125" y="2564"/>
                        <a:pt x="45284" y="2278"/>
                        <a:pt x="45371" y="2088"/>
                      </a:cubicBezTo>
                      <a:cubicBezTo>
                        <a:pt x="45459" y="1905"/>
                        <a:pt x="45713" y="1873"/>
                        <a:pt x="45633" y="1699"/>
                      </a:cubicBezTo>
                      <a:cubicBezTo>
                        <a:pt x="45554" y="1532"/>
                        <a:pt x="45459" y="1151"/>
                        <a:pt x="45816" y="1032"/>
                      </a:cubicBezTo>
                      <a:cubicBezTo>
                        <a:pt x="45987" y="973"/>
                        <a:pt x="46138" y="946"/>
                        <a:pt x="46342" y="946"/>
                      </a:cubicBezTo>
                      <a:close/>
                      <a:moveTo>
                        <a:pt x="64082" y="953"/>
                      </a:moveTo>
                      <a:cubicBezTo>
                        <a:pt x="64293" y="953"/>
                        <a:pt x="64565" y="983"/>
                        <a:pt x="64985" y="1040"/>
                      </a:cubicBezTo>
                      <a:cubicBezTo>
                        <a:pt x="65810" y="1151"/>
                        <a:pt x="66247" y="1270"/>
                        <a:pt x="66541" y="1294"/>
                      </a:cubicBezTo>
                      <a:cubicBezTo>
                        <a:pt x="66834" y="1318"/>
                        <a:pt x="67096" y="1310"/>
                        <a:pt x="67255" y="1326"/>
                      </a:cubicBezTo>
                      <a:cubicBezTo>
                        <a:pt x="67692" y="1373"/>
                        <a:pt x="67930" y="1453"/>
                        <a:pt x="67842" y="1651"/>
                      </a:cubicBezTo>
                      <a:cubicBezTo>
                        <a:pt x="67755" y="1865"/>
                        <a:pt x="67771" y="2119"/>
                        <a:pt x="67906" y="2318"/>
                      </a:cubicBezTo>
                      <a:cubicBezTo>
                        <a:pt x="68041" y="2524"/>
                        <a:pt x="68406" y="2572"/>
                        <a:pt x="69001" y="2675"/>
                      </a:cubicBezTo>
                      <a:cubicBezTo>
                        <a:pt x="69597" y="2778"/>
                        <a:pt x="69954" y="2873"/>
                        <a:pt x="69525" y="3135"/>
                      </a:cubicBezTo>
                      <a:cubicBezTo>
                        <a:pt x="69187" y="3352"/>
                        <a:pt x="68690" y="3405"/>
                        <a:pt x="68067" y="3405"/>
                      </a:cubicBezTo>
                      <a:cubicBezTo>
                        <a:pt x="67915" y="3405"/>
                        <a:pt x="67755" y="3402"/>
                        <a:pt x="67588" y="3397"/>
                      </a:cubicBezTo>
                      <a:cubicBezTo>
                        <a:pt x="67431" y="3393"/>
                        <a:pt x="67294" y="3390"/>
                        <a:pt x="67170" y="3390"/>
                      </a:cubicBezTo>
                      <a:cubicBezTo>
                        <a:pt x="66614" y="3390"/>
                        <a:pt x="66308" y="3440"/>
                        <a:pt x="65588" y="3596"/>
                      </a:cubicBezTo>
                      <a:cubicBezTo>
                        <a:pt x="64921" y="3739"/>
                        <a:pt x="64232" y="3837"/>
                        <a:pt x="63601" y="3837"/>
                      </a:cubicBezTo>
                      <a:cubicBezTo>
                        <a:pt x="63391" y="3837"/>
                        <a:pt x="63187" y="3826"/>
                        <a:pt x="62993" y="3802"/>
                      </a:cubicBezTo>
                      <a:cubicBezTo>
                        <a:pt x="62215" y="3699"/>
                        <a:pt x="61794" y="3461"/>
                        <a:pt x="61881" y="3246"/>
                      </a:cubicBezTo>
                      <a:cubicBezTo>
                        <a:pt x="61961" y="3032"/>
                        <a:pt x="62437" y="2770"/>
                        <a:pt x="62754" y="2667"/>
                      </a:cubicBezTo>
                      <a:cubicBezTo>
                        <a:pt x="63072" y="2572"/>
                        <a:pt x="63191" y="2278"/>
                        <a:pt x="63255" y="2095"/>
                      </a:cubicBezTo>
                      <a:cubicBezTo>
                        <a:pt x="63310" y="1905"/>
                        <a:pt x="63564" y="1881"/>
                        <a:pt x="63461" y="1707"/>
                      </a:cubicBezTo>
                      <a:cubicBezTo>
                        <a:pt x="63358" y="1540"/>
                        <a:pt x="63215" y="1159"/>
                        <a:pt x="63564" y="1040"/>
                      </a:cubicBezTo>
                      <a:cubicBezTo>
                        <a:pt x="63732" y="981"/>
                        <a:pt x="63878" y="953"/>
                        <a:pt x="64082" y="953"/>
                      </a:cubicBezTo>
                      <a:close/>
                      <a:moveTo>
                        <a:pt x="40275" y="828"/>
                      </a:moveTo>
                      <a:cubicBezTo>
                        <a:pt x="40413" y="828"/>
                        <a:pt x="40569" y="832"/>
                        <a:pt x="40744" y="841"/>
                      </a:cubicBezTo>
                      <a:cubicBezTo>
                        <a:pt x="41426" y="873"/>
                        <a:pt x="41966" y="968"/>
                        <a:pt x="42284" y="1278"/>
                      </a:cubicBezTo>
                      <a:cubicBezTo>
                        <a:pt x="42554" y="1556"/>
                        <a:pt x="42887" y="1754"/>
                        <a:pt x="43252" y="1873"/>
                      </a:cubicBezTo>
                      <a:cubicBezTo>
                        <a:pt x="43649" y="2008"/>
                        <a:pt x="44276" y="2246"/>
                        <a:pt x="44181" y="2492"/>
                      </a:cubicBezTo>
                      <a:cubicBezTo>
                        <a:pt x="44085" y="2738"/>
                        <a:pt x="43816" y="2794"/>
                        <a:pt x="43673" y="2977"/>
                      </a:cubicBezTo>
                      <a:cubicBezTo>
                        <a:pt x="43522" y="3151"/>
                        <a:pt x="43649" y="3334"/>
                        <a:pt x="42887" y="3429"/>
                      </a:cubicBezTo>
                      <a:cubicBezTo>
                        <a:pt x="42125" y="3524"/>
                        <a:pt x="41982" y="3437"/>
                        <a:pt x="41768" y="3612"/>
                      </a:cubicBezTo>
                      <a:cubicBezTo>
                        <a:pt x="41587" y="3759"/>
                        <a:pt x="41259" y="3968"/>
                        <a:pt x="40694" y="3968"/>
                      </a:cubicBezTo>
                      <a:cubicBezTo>
                        <a:pt x="40590" y="3968"/>
                        <a:pt x="40477" y="3961"/>
                        <a:pt x="40355" y="3945"/>
                      </a:cubicBezTo>
                      <a:cubicBezTo>
                        <a:pt x="39585" y="3842"/>
                        <a:pt x="38799" y="3723"/>
                        <a:pt x="38386" y="3429"/>
                      </a:cubicBezTo>
                      <a:cubicBezTo>
                        <a:pt x="38164" y="3254"/>
                        <a:pt x="37926" y="3119"/>
                        <a:pt x="37664" y="3016"/>
                      </a:cubicBezTo>
                      <a:cubicBezTo>
                        <a:pt x="37497" y="2937"/>
                        <a:pt x="36831" y="2611"/>
                        <a:pt x="37323" y="2286"/>
                      </a:cubicBezTo>
                      <a:cubicBezTo>
                        <a:pt x="37823" y="1961"/>
                        <a:pt x="37720" y="1945"/>
                        <a:pt x="38363" y="1770"/>
                      </a:cubicBezTo>
                      <a:cubicBezTo>
                        <a:pt x="39005" y="1595"/>
                        <a:pt x="39109" y="1453"/>
                        <a:pt x="39132" y="1254"/>
                      </a:cubicBezTo>
                      <a:cubicBezTo>
                        <a:pt x="39146" y="1078"/>
                        <a:pt x="39204" y="828"/>
                        <a:pt x="40275" y="828"/>
                      </a:cubicBezTo>
                      <a:close/>
                      <a:moveTo>
                        <a:pt x="4821" y="828"/>
                      </a:moveTo>
                      <a:cubicBezTo>
                        <a:pt x="4962" y="828"/>
                        <a:pt x="5119" y="832"/>
                        <a:pt x="5295" y="841"/>
                      </a:cubicBezTo>
                      <a:cubicBezTo>
                        <a:pt x="5970" y="873"/>
                        <a:pt x="6486" y="968"/>
                        <a:pt x="6724" y="1278"/>
                      </a:cubicBezTo>
                      <a:cubicBezTo>
                        <a:pt x="6930" y="1556"/>
                        <a:pt x="7216" y="1762"/>
                        <a:pt x="7541" y="1873"/>
                      </a:cubicBezTo>
                      <a:cubicBezTo>
                        <a:pt x="7906" y="2008"/>
                        <a:pt x="8462" y="2246"/>
                        <a:pt x="8303" y="2492"/>
                      </a:cubicBezTo>
                      <a:cubicBezTo>
                        <a:pt x="8144" y="2730"/>
                        <a:pt x="7867" y="2794"/>
                        <a:pt x="7676" y="2969"/>
                      </a:cubicBezTo>
                      <a:cubicBezTo>
                        <a:pt x="7478" y="3151"/>
                        <a:pt x="7557" y="3326"/>
                        <a:pt x="6771" y="3421"/>
                      </a:cubicBezTo>
                      <a:cubicBezTo>
                        <a:pt x="5985" y="3516"/>
                        <a:pt x="5866" y="3437"/>
                        <a:pt x="5604" y="3612"/>
                      </a:cubicBezTo>
                      <a:cubicBezTo>
                        <a:pt x="5259" y="3844"/>
                        <a:pt x="4849" y="3972"/>
                        <a:pt x="4433" y="3972"/>
                      </a:cubicBezTo>
                      <a:cubicBezTo>
                        <a:pt x="4323" y="3972"/>
                        <a:pt x="4214" y="3963"/>
                        <a:pt x="4104" y="3945"/>
                      </a:cubicBezTo>
                      <a:cubicBezTo>
                        <a:pt x="3358" y="3850"/>
                        <a:pt x="2604" y="3723"/>
                        <a:pt x="2271" y="3421"/>
                      </a:cubicBezTo>
                      <a:cubicBezTo>
                        <a:pt x="2088" y="3254"/>
                        <a:pt x="1882" y="3119"/>
                        <a:pt x="1660" y="3016"/>
                      </a:cubicBezTo>
                      <a:cubicBezTo>
                        <a:pt x="1509" y="2937"/>
                        <a:pt x="921" y="2603"/>
                        <a:pt x="1509" y="2286"/>
                      </a:cubicBezTo>
                      <a:cubicBezTo>
                        <a:pt x="2088" y="1961"/>
                        <a:pt x="1985" y="1945"/>
                        <a:pt x="2676" y="1770"/>
                      </a:cubicBezTo>
                      <a:cubicBezTo>
                        <a:pt x="3366" y="1595"/>
                        <a:pt x="3509" y="1445"/>
                        <a:pt x="3572" y="1246"/>
                      </a:cubicBezTo>
                      <a:cubicBezTo>
                        <a:pt x="3636" y="1071"/>
                        <a:pt x="3760" y="828"/>
                        <a:pt x="4821" y="828"/>
                      </a:cubicBezTo>
                      <a:close/>
                      <a:moveTo>
                        <a:pt x="22553" y="828"/>
                      </a:moveTo>
                      <a:cubicBezTo>
                        <a:pt x="22692" y="828"/>
                        <a:pt x="22846" y="832"/>
                        <a:pt x="23019" y="841"/>
                      </a:cubicBezTo>
                      <a:cubicBezTo>
                        <a:pt x="23694" y="873"/>
                        <a:pt x="24226" y="968"/>
                        <a:pt x="24512" y="1278"/>
                      </a:cubicBezTo>
                      <a:cubicBezTo>
                        <a:pt x="24742" y="1556"/>
                        <a:pt x="25051" y="1762"/>
                        <a:pt x="25401" y="1873"/>
                      </a:cubicBezTo>
                      <a:cubicBezTo>
                        <a:pt x="25782" y="2008"/>
                        <a:pt x="26369" y="2246"/>
                        <a:pt x="26242" y="2492"/>
                      </a:cubicBezTo>
                      <a:cubicBezTo>
                        <a:pt x="26115" y="2738"/>
                        <a:pt x="25837" y="2794"/>
                        <a:pt x="25678" y="2977"/>
                      </a:cubicBezTo>
                      <a:cubicBezTo>
                        <a:pt x="25512" y="3159"/>
                        <a:pt x="25607" y="3334"/>
                        <a:pt x="24837" y="3429"/>
                      </a:cubicBezTo>
                      <a:cubicBezTo>
                        <a:pt x="24059" y="3524"/>
                        <a:pt x="23932" y="3437"/>
                        <a:pt x="23694" y="3612"/>
                      </a:cubicBezTo>
                      <a:cubicBezTo>
                        <a:pt x="23486" y="3759"/>
                        <a:pt x="23129" y="3976"/>
                        <a:pt x="22562" y="3976"/>
                      </a:cubicBezTo>
                      <a:cubicBezTo>
                        <a:pt x="22459" y="3976"/>
                        <a:pt x="22350" y="3969"/>
                        <a:pt x="22234" y="3953"/>
                      </a:cubicBezTo>
                      <a:cubicBezTo>
                        <a:pt x="21479" y="3850"/>
                        <a:pt x="20710" y="3723"/>
                        <a:pt x="20329" y="3429"/>
                      </a:cubicBezTo>
                      <a:cubicBezTo>
                        <a:pt x="20130" y="3262"/>
                        <a:pt x="19908" y="3119"/>
                        <a:pt x="19662" y="3016"/>
                      </a:cubicBezTo>
                      <a:cubicBezTo>
                        <a:pt x="19503" y="2937"/>
                        <a:pt x="18876" y="2611"/>
                        <a:pt x="19416" y="2286"/>
                      </a:cubicBezTo>
                      <a:cubicBezTo>
                        <a:pt x="19963" y="1961"/>
                        <a:pt x="19860" y="1945"/>
                        <a:pt x="20527" y="1770"/>
                      </a:cubicBezTo>
                      <a:cubicBezTo>
                        <a:pt x="21194" y="1603"/>
                        <a:pt x="21321" y="1453"/>
                        <a:pt x="21352" y="1254"/>
                      </a:cubicBezTo>
                      <a:cubicBezTo>
                        <a:pt x="21388" y="1078"/>
                        <a:pt x="21485" y="828"/>
                        <a:pt x="22553" y="828"/>
                      </a:cubicBezTo>
                      <a:close/>
                      <a:moveTo>
                        <a:pt x="57998" y="828"/>
                      </a:moveTo>
                      <a:cubicBezTo>
                        <a:pt x="58137" y="828"/>
                        <a:pt x="58293" y="832"/>
                        <a:pt x="58468" y="841"/>
                      </a:cubicBezTo>
                      <a:cubicBezTo>
                        <a:pt x="59151" y="873"/>
                        <a:pt x="59706" y="968"/>
                        <a:pt x="60064" y="1278"/>
                      </a:cubicBezTo>
                      <a:cubicBezTo>
                        <a:pt x="60365" y="1556"/>
                        <a:pt x="60722" y="1754"/>
                        <a:pt x="61111" y="1873"/>
                      </a:cubicBezTo>
                      <a:cubicBezTo>
                        <a:pt x="61532" y="2008"/>
                        <a:pt x="62183" y="2246"/>
                        <a:pt x="62119" y="2492"/>
                      </a:cubicBezTo>
                      <a:cubicBezTo>
                        <a:pt x="62056" y="2738"/>
                        <a:pt x="61794" y="2794"/>
                        <a:pt x="61675" y="2977"/>
                      </a:cubicBezTo>
                      <a:cubicBezTo>
                        <a:pt x="61556" y="3159"/>
                        <a:pt x="61699" y="3334"/>
                        <a:pt x="60945" y="3429"/>
                      </a:cubicBezTo>
                      <a:cubicBezTo>
                        <a:pt x="60199" y="3524"/>
                        <a:pt x="60048" y="3437"/>
                        <a:pt x="59857" y="3612"/>
                      </a:cubicBezTo>
                      <a:cubicBezTo>
                        <a:pt x="59696" y="3759"/>
                        <a:pt x="59392" y="3976"/>
                        <a:pt x="58821" y="3976"/>
                      </a:cubicBezTo>
                      <a:cubicBezTo>
                        <a:pt x="58717" y="3976"/>
                        <a:pt x="58606" y="3969"/>
                        <a:pt x="58484" y="3953"/>
                      </a:cubicBezTo>
                      <a:cubicBezTo>
                        <a:pt x="57698" y="3850"/>
                        <a:pt x="56897" y="3723"/>
                        <a:pt x="56444" y="3429"/>
                      </a:cubicBezTo>
                      <a:cubicBezTo>
                        <a:pt x="56206" y="3262"/>
                        <a:pt x="55944" y="3127"/>
                        <a:pt x="55674" y="3016"/>
                      </a:cubicBezTo>
                      <a:cubicBezTo>
                        <a:pt x="55492" y="2937"/>
                        <a:pt x="54785" y="2611"/>
                        <a:pt x="55238" y="2286"/>
                      </a:cubicBezTo>
                      <a:cubicBezTo>
                        <a:pt x="55698" y="1961"/>
                        <a:pt x="55595" y="1945"/>
                        <a:pt x="56214" y="1770"/>
                      </a:cubicBezTo>
                      <a:cubicBezTo>
                        <a:pt x="56833" y="1603"/>
                        <a:pt x="56920" y="1453"/>
                        <a:pt x="56912" y="1254"/>
                      </a:cubicBezTo>
                      <a:cubicBezTo>
                        <a:pt x="56898" y="1078"/>
                        <a:pt x="56928" y="828"/>
                        <a:pt x="57998" y="828"/>
                      </a:cubicBezTo>
                      <a:close/>
                      <a:moveTo>
                        <a:pt x="49821" y="3455"/>
                      </a:moveTo>
                      <a:cubicBezTo>
                        <a:pt x="50018" y="3455"/>
                        <a:pt x="50103" y="3467"/>
                        <a:pt x="50372" y="3508"/>
                      </a:cubicBezTo>
                      <a:cubicBezTo>
                        <a:pt x="50769" y="3564"/>
                        <a:pt x="50689" y="3683"/>
                        <a:pt x="50729" y="3858"/>
                      </a:cubicBezTo>
                      <a:cubicBezTo>
                        <a:pt x="50769" y="4032"/>
                        <a:pt x="51277" y="4199"/>
                        <a:pt x="50975" y="4397"/>
                      </a:cubicBezTo>
                      <a:cubicBezTo>
                        <a:pt x="50852" y="4478"/>
                        <a:pt x="50730" y="4493"/>
                        <a:pt x="50586" y="4493"/>
                      </a:cubicBezTo>
                      <a:cubicBezTo>
                        <a:pt x="50503" y="4493"/>
                        <a:pt x="50413" y="4488"/>
                        <a:pt x="50311" y="4488"/>
                      </a:cubicBezTo>
                      <a:cubicBezTo>
                        <a:pt x="50157" y="4488"/>
                        <a:pt x="49976" y="4500"/>
                        <a:pt x="49753" y="4556"/>
                      </a:cubicBezTo>
                      <a:cubicBezTo>
                        <a:pt x="49191" y="4689"/>
                        <a:pt x="49120" y="4792"/>
                        <a:pt x="48300" y="4792"/>
                      </a:cubicBezTo>
                      <a:cubicBezTo>
                        <a:pt x="48192" y="4792"/>
                        <a:pt x="48071" y="4790"/>
                        <a:pt x="47935" y="4786"/>
                      </a:cubicBezTo>
                      <a:cubicBezTo>
                        <a:pt x="46760" y="4755"/>
                        <a:pt x="45879" y="4762"/>
                        <a:pt x="45697" y="4651"/>
                      </a:cubicBezTo>
                      <a:cubicBezTo>
                        <a:pt x="45514" y="4532"/>
                        <a:pt x="45475" y="4247"/>
                        <a:pt x="45371" y="4143"/>
                      </a:cubicBezTo>
                      <a:cubicBezTo>
                        <a:pt x="45260" y="4048"/>
                        <a:pt x="45117" y="3937"/>
                        <a:pt x="45554" y="3929"/>
                      </a:cubicBezTo>
                      <a:cubicBezTo>
                        <a:pt x="45624" y="3927"/>
                        <a:pt x="45687" y="3926"/>
                        <a:pt x="45747" y="3926"/>
                      </a:cubicBezTo>
                      <a:cubicBezTo>
                        <a:pt x="45826" y="3926"/>
                        <a:pt x="45899" y="3927"/>
                        <a:pt x="45974" y="3927"/>
                      </a:cubicBezTo>
                      <a:cubicBezTo>
                        <a:pt x="46199" y="3927"/>
                        <a:pt x="46450" y="3916"/>
                        <a:pt x="46975" y="3826"/>
                      </a:cubicBezTo>
                      <a:cubicBezTo>
                        <a:pt x="47816" y="3683"/>
                        <a:pt x="48165" y="3492"/>
                        <a:pt x="49078" y="3469"/>
                      </a:cubicBezTo>
                      <a:cubicBezTo>
                        <a:pt x="49467" y="3462"/>
                        <a:pt x="49675" y="3455"/>
                        <a:pt x="49821" y="3455"/>
                      </a:cubicBezTo>
                      <a:close/>
                      <a:moveTo>
                        <a:pt x="13705" y="3455"/>
                      </a:moveTo>
                      <a:cubicBezTo>
                        <a:pt x="13903" y="3455"/>
                        <a:pt x="13985" y="3467"/>
                        <a:pt x="14240" y="3508"/>
                      </a:cubicBezTo>
                      <a:cubicBezTo>
                        <a:pt x="14614" y="3564"/>
                        <a:pt x="14510" y="3683"/>
                        <a:pt x="14502" y="3858"/>
                      </a:cubicBezTo>
                      <a:lnTo>
                        <a:pt x="14510" y="3858"/>
                      </a:lnTo>
                      <a:cubicBezTo>
                        <a:pt x="14502" y="4032"/>
                        <a:pt x="14971" y="4199"/>
                        <a:pt x="14614" y="4397"/>
                      </a:cubicBezTo>
                      <a:cubicBezTo>
                        <a:pt x="14471" y="4478"/>
                        <a:pt x="14345" y="4493"/>
                        <a:pt x="14201" y="4493"/>
                      </a:cubicBezTo>
                      <a:cubicBezTo>
                        <a:pt x="14118" y="4493"/>
                        <a:pt x="14029" y="4488"/>
                        <a:pt x="13927" y="4488"/>
                      </a:cubicBezTo>
                      <a:cubicBezTo>
                        <a:pt x="13773" y="4488"/>
                        <a:pt x="13589" y="4500"/>
                        <a:pt x="13351" y="4556"/>
                      </a:cubicBezTo>
                      <a:cubicBezTo>
                        <a:pt x="12770" y="4693"/>
                        <a:pt x="12660" y="4794"/>
                        <a:pt x="11894" y="4794"/>
                      </a:cubicBezTo>
                      <a:cubicBezTo>
                        <a:pt x="11771" y="4794"/>
                        <a:pt x="11631" y="4792"/>
                        <a:pt x="11470" y="4786"/>
                      </a:cubicBezTo>
                      <a:cubicBezTo>
                        <a:pt x="10311" y="4755"/>
                        <a:pt x="9422" y="4770"/>
                        <a:pt x="9272" y="4651"/>
                      </a:cubicBezTo>
                      <a:cubicBezTo>
                        <a:pt x="9121" y="4532"/>
                        <a:pt x="9153" y="4247"/>
                        <a:pt x="9073" y="4151"/>
                      </a:cubicBezTo>
                      <a:cubicBezTo>
                        <a:pt x="8994" y="4048"/>
                        <a:pt x="8875" y="3937"/>
                        <a:pt x="9319" y="3929"/>
                      </a:cubicBezTo>
                      <a:cubicBezTo>
                        <a:pt x="9390" y="3927"/>
                        <a:pt x="9452" y="3926"/>
                        <a:pt x="9511" y="3926"/>
                      </a:cubicBezTo>
                      <a:cubicBezTo>
                        <a:pt x="9590" y="3926"/>
                        <a:pt x="9662" y="3927"/>
                        <a:pt x="9737" y="3927"/>
                      </a:cubicBezTo>
                      <a:cubicBezTo>
                        <a:pt x="9960" y="3927"/>
                        <a:pt x="10214" y="3916"/>
                        <a:pt x="10764" y="3826"/>
                      </a:cubicBezTo>
                      <a:cubicBezTo>
                        <a:pt x="11637" y="3683"/>
                        <a:pt x="12042" y="3492"/>
                        <a:pt x="12955" y="3469"/>
                      </a:cubicBezTo>
                      <a:cubicBezTo>
                        <a:pt x="13347" y="3462"/>
                        <a:pt x="13558" y="3455"/>
                        <a:pt x="13705" y="3455"/>
                      </a:cubicBezTo>
                      <a:close/>
                      <a:moveTo>
                        <a:pt x="31762" y="3455"/>
                      </a:moveTo>
                      <a:cubicBezTo>
                        <a:pt x="31958" y="3455"/>
                        <a:pt x="32042" y="3467"/>
                        <a:pt x="32306" y="3508"/>
                      </a:cubicBezTo>
                      <a:cubicBezTo>
                        <a:pt x="32687" y="3564"/>
                        <a:pt x="32600" y="3683"/>
                        <a:pt x="32624" y="3858"/>
                      </a:cubicBezTo>
                      <a:cubicBezTo>
                        <a:pt x="32632" y="4032"/>
                        <a:pt x="33132" y="4199"/>
                        <a:pt x="32798" y="4397"/>
                      </a:cubicBezTo>
                      <a:cubicBezTo>
                        <a:pt x="32665" y="4478"/>
                        <a:pt x="32542" y="4493"/>
                        <a:pt x="32397" y="4493"/>
                      </a:cubicBezTo>
                      <a:cubicBezTo>
                        <a:pt x="32314" y="4493"/>
                        <a:pt x="32224" y="4488"/>
                        <a:pt x="32122" y="4488"/>
                      </a:cubicBezTo>
                      <a:cubicBezTo>
                        <a:pt x="31967" y="4488"/>
                        <a:pt x="31784" y="4500"/>
                        <a:pt x="31552" y="4556"/>
                      </a:cubicBezTo>
                      <a:cubicBezTo>
                        <a:pt x="30991" y="4693"/>
                        <a:pt x="30896" y="4794"/>
                        <a:pt x="30133" y="4794"/>
                      </a:cubicBezTo>
                      <a:cubicBezTo>
                        <a:pt x="30011" y="4794"/>
                        <a:pt x="29872" y="4792"/>
                        <a:pt x="29711" y="4786"/>
                      </a:cubicBezTo>
                      <a:cubicBezTo>
                        <a:pt x="28544" y="4755"/>
                        <a:pt x="27655" y="4770"/>
                        <a:pt x="27488" y="4651"/>
                      </a:cubicBezTo>
                      <a:cubicBezTo>
                        <a:pt x="27321" y="4532"/>
                        <a:pt x="27321" y="4247"/>
                        <a:pt x="27226" y="4151"/>
                      </a:cubicBezTo>
                      <a:cubicBezTo>
                        <a:pt x="27123" y="4048"/>
                        <a:pt x="26996" y="3937"/>
                        <a:pt x="27441" y="3929"/>
                      </a:cubicBezTo>
                      <a:cubicBezTo>
                        <a:pt x="27510" y="3927"/>
                        <a:pt x="27571" y="3926"/>
                        <a:pt x="27630" y="3926"/>
                      </a:cubicBezTo>
                      <a:cubicBezTo>
                        <a:pt x="27707" y="3926"/>
                        <a:pt x="27779" y="3927"/>
                        <a:pt x="27854" y="3927"/>
                      </a:cubicBezTo>
                      <a:cubicBezTo>
                        <a:pt x="28076" y="3927"/>
                        <a:pt x="28330" y="3916"/>
                        <a:pt x="28869" y="3826"/>
                      </a:cubicBezTo>
                      <a:cubicBezTo>
                        <a:pt x="29727" y="3683"/>
                        <a:pt x="30108" y="3492"/>
                        <a:pt x="31020" y="3469"/>
                      </a:cubicBezTo>
                      <a:cubicBezTo>
                        <a:pt x="31410" y="3462"/>
                        <a:pt x="31617" y="3455"/>
                        <a:pt x="31762" y="3455"/>
                      </a:cubicBezTo>
                      <a:close/>
                      <a:moveTo>
                        <a:pt x="67884" y="3455"/>
                      </a:moveTo>
                      <a:cubicBezTo>
                        <a:pt x="68078" y="3455"/>
                        <a:pt x="68161" y="3467"/>
                        <a:pt x="68430" y="3508"/>
                      </a:cubicBezTo>
                      <a:cubicBezTo>
                        <a:pt x="68827" y="3564"/>
                        <a:pt x="68779" y="3683"/>
                        <a:pt x="68835" y="3858"/>
                      </a:cubicBezTo>
                      <a:cubicBezTo>
                        <a:pt x="68898" y="4032"/>
                        <a:pt x="69438" y="4199"/>
                        <a:pt x="69160" y="4397"/>
                      </a:cubicBezTo>
                      <a:lnTo>
                        <a:pt x="69168" y="4397"/>
                      </a:lnTo>
                      <a:cubicBezTo>
                        <a:pt x="69054" y="4478"/>
                        <a:pt x="68934" y="4493"/>
                        <a:pt x="68790" y="4493"/>
                      </a:cubicBezTo>
                      <a:cubicBezTo>
                        <a:pt x="68706" y="4493"/>
                        <a:pt x="68615" y="4488"/>
                        <a:pt x="68512" y="4488"/>
                      </a:cubicBezTo>
                      <a:cubicBezTo>
                        <a:pt x="68356" y="4488"/>
                        <a:pt x="68174" y="4500"/>
                        <a:pt x="67954" y="4556"/>
                      </a:cubicBezTo>
                      <a:cubicBezTo>
                        <a:pt x="67427" y="4693"/>
                        <a:pt x="67360" y="4794"/>
                        <a:pt x="66594" y="4794"/>
                      </a:cubicBezTo>
                      <a:cubicBezTo>
                        <a:pt x="66472" y="4794"/>
                        <a:pt x="66331" y="4792"/>
                        <a:pt x="66168" y="4786"/>
                      </a:cubicBezTo>
                      <a:cubicBezTo>
                        <a:pt x="64993" y="4755"/>
                        <a:pt x="64112" y="4770"/>
                        <a:pt x="63913" y="4651"/>
                      </a:cubicBezTo>
                      <a:cubicBezTo>
                        <a:pt x="63715" y="4532"/>
                        <a:pt x="63643" y="4247"/>
                        <a:pt x="63516" y="4151"/>
                      </a:cubicBezTo>
                      <a:cubicBezTo>
                        <a:pt x="63397" y="4048"/>
                        <a:pt x="63239" y="3937"/>
                        <a:pt x="63675" y="3929"/>
                      </a:cubicBezTo>
                      <a:cubicBezTo>
                        <a:pt x="63746" y="3927"/>
                        <a:pt x="63809" y="3926"/>
                        <a:pt x="63868" y="3926"/>
                      </a:cubicBezTo>
                      <a:cubicBezTo>
                        <a:pt x="63947" y="3926"/>
                        <a:pt x="64020" y="3927"/>
                        <a:pt x="64095" y="3927"/>
                      </a:cubicBezTo>
                      <a:cubicBezTo>
                        <a:pt x="64319" y="3927"/>
                        <a:pt x="64569" y="3916"/>
                        <a:pt x="65088" y="3826"/>
                      </a:cubicBezTo>
                      <a:cubicBezTo>
                        <a:pt x="65906" y="3683"/>
                        <a:pt x="66231" y="3492"/>
                        <a:pt x="67144" y="3469"/>
                      </a:cubicBezTo>
                      <a:cubicBezTo>
                        <a:pt x="67533" y="3462"/>
                        <a:pt x="67739" y="3455"/>
                        <a:pt x="67884" y="3455"/>
                      </a:cubicBezTo>
                      <a:close/>
                      <a:moveTo>
                        <a:pt x="35702" y="2485"/>
                      </a:moveTo>
                      <a:cubicBezTo>
                        <a:pt x="36114" y="2485"/>
                        <a:pt x="36643" y="2523"/>
                        <a:pt x="36854" y="2723"/>
                      </a:cubicBezTo>
                      <a:cubicBezTo>
                        <a:pt x="36918" y="2802"/>
                        <a:pt x="36997" y="2865"/>
                        <a:pt x="37093" y="2905"/>
                      </a:cubicBezTo>
                      <a:cubicBezTo>
                        <a:pt x="37553" y="3111"/>
                        <a:pt x="37839" y="3151"/>
                        <a:pt x="38180" y="3421"/>
                      </a:cubicBezTo>
                      <a:cubicBezTo>
                        <a:pt x="38529" y="3691"/>
                        <a:pt x="39386" y="3969"/>
                        <a:pt x="39910" y="4016"/>
                      </a:cubicBezTo>
                      <a:cubicBezTo>
                        <a:pt x="40442" y="4064"/>
                        <a:pt x="41188" y="4096"/>
                        <a:pt x="41315" y="4207"/>
                      </a:cubicBezTo>
                      <a:cubicBezTo>
                        <a:pt x="41442" y="4310"/>
                        <a:pt x="40760" y="4453"/>
                        <a:pt x="40093" y="4564"/>
                      </a:cubicBezTo>
                      <a:cubicBezTo>
                        <a:pt x="39283" y="4691"/>
                        <a:pt x="38458" y="4778"/>
                        <a:pt x="37640" y="4818"/>
                      </a:cubicBezTo>
                      <a:cubicBezTo>
                        <a:pt x="36958" y="4858"/>
                        <a:pt x="36489" y="4913"/>
                        <a:pt x="36180" y="5016"/>
                      </a:cubicBezTo>
                      <a:lnTo>
                        <a:pt x="36156" y="5032"/>
                      </a:lnTo>
                      <a:cubicBezTo>
                        <a:pt x="36140" y="5040"/>
                        <a:pt x="36116" y="5048"/>
                        <a:pt x="36100" y="5056"/>
                      </a:cubicBezTo>
                      <a:cubicBezTo>
                        <a:pt x="35957" y="5096"/>
                        <a:pt x="35807" y="5112"/>
                        <a:pt x="35664" y="5112"/>
                      </a:cubicBezTo>
                      <a:cubicBezTo>
                        <a:pt x="35568" y="5116"/>
                        <a:pt x="35481" y="5117"/>
                        <a:pt x="35400" y="5117"/>
                      </a:cubicBezTo>
                      <a:cubicBezTo>
                        <a:pt x="35146" y="5117"/>
                        <a:pt x="34965" y="5102"/>
                        <a:pt x="34838" y="5096"/>
                      </a:cubicBezTo>
                      <a:cubicBezTo>
                        <a:pt x="34648" y="5096"/>
                        <a:pt x="34457" y="5080"/>
                        <a:pt x="34275" y="5048"/>
                      </a:cubicBezTo>
                      <a:cubicBezTo>
                        <a:pt x="33997" y="5001"/>
                        <a:pt x="33878" y="4818"/>
                        <a:pt x="33743" y="4628"/>
                      </a:cubicBezTo>
                      <a:cubicBezTo>
                        <a:pt x="33616" y="4437"/>
                        <a:pt x="33338" y="4461"/>
                        <a:pt x="33036" y="4215"/>
                      </a:cubicBezTo>
                      <a:cubicBezTo>
                        <a:pt x="32767" y="4000"/>
                        <a:pt x="32814" y="3572"/>
                        <a:pt x="33132" y="3429"/>
                      </a:cubicBezTo>
                      <a:cubicBezTo>
                        <a:pt x="33402" y="3294"/>
                        <a:pt x="33846" y="3183"/>
                        <a:pt x="34164" y="2921"/>
                      </a:cubicBezTo>
                      <a:cubicBezTo>
                        <a:pt x="34370" y="2762"/>
                        <a:pt x="34600" y="2635"/>
                        <a:pt x="34838" y="2548"/>
                      </a:cubicBezTo>
                      <a:cubicBezTo>
                        <a:pt x="35013" y="2516"/>
                        <a:pt x="35188" y="2492"/>
                        <a:pt x="35362" y="2492"/>
                      </a:cubicBezTo>
                      <a:cubicBezTo>
                        <a:pt x="35455" y="2489"/>
                        <a:pt x="35573" y="2485"/>
                        <a:pt x="35702" y="2485"/>
                      </a:cubicBezTo>
                      <a:close/>
                      <a:moveTo>
                        <a:pt x="53637" y="2485"/>
                      </a:moveTo>
                      <a:cubicBezTo>
                        <a:pt x="54048" y="2485"/>
                        <a:pt x="54583" y="2523"/>
                        <a:pt x="54825" y="2723"/>
                      </a:cubicBezTo>
                      <a:cubicBezTo>
                        <a:pt x="54896" y="2802"/>
                        <a:pt x="54984" y="2865"/>
                        <a:pt x="55087" y="2905"/>
                      </a:cubicBezTo>
                      <a:cubicBezTo>
                        <a:pt x="55571" y="3111"/>
                        <a:pt x="55865" y="3143"/>
                        <a:pt x="56246" y="3421"/>
                      </a:cubicBezTo>
                      <a:cubicBezTo>
                        <a:pt x="56627" y="3691"/>
                        <a:pt x="57516" y="3969"/>
                        <a:pt x="58055" y="4016"/>
                      </a:cubicBezTo>
                      <a:cubicBezTo>
                        <a:pt x="58587" y="4064"/>
                        <a:pt x="59341" y="4096"/>
                        <a:pt x="59476" y="4199"/>
                      </a:cubicBezTo>
                      <a:cubicBezTo>
                        <a:pt x="59619" y="4310"/>
                        <a:pt x="58944" y="4453"/>
                        <a:pt x="58294" y="4572"/>
                      </a:cubicBezTo>
                      <a:cubicBezTo>
                        <a:pt x="57500" y="4699"/>
                        <a:pt x="56690" y="4778"/>
                        <a:pt x="55881" y="4818"/>
                      </a:cubicBezTo>
                      <a:cubicBezTo>
                        <a:pt x="55206" y="4858"/>
                        <a:pt x="54738" y="4921"/>
                        <a:pt x="54444" y="5024"/>
                      </a:cubicBezTo>
                      <a:lnTo>
                        <a:pt x="54420" y="5032"/>
                      </a:lnTo>
                      <a:lnTo>
                        <a:pt x="54365" y="5056"/>
                      </a:lnTo>
                      <a:cubicBezTo>
                        <a:pt x="54230" y="5096"/>
                        <a:pt x="54087" y="5120"/>
                        <a:pt x="53936" y="5120"/>
                      </a:cubicBezTo>
                      <a:cubicBezTo>
                        <a:pt x="53857" y="5123"/>
                        <a:pt x="53783" y="5124"/>
                        <a:pt x="53714" y="5124"/>
                      </a:cubicBezTo>
                      <a:cubicBezTo>
                        <a:pt x="53438" y="5124"/>
                        <a:pt x="53244" y="5104"/>
                        <a:pt x="53110" y="5104"/>
                      </a:cubicBezTo>
                      <a:cubicBezTo>
                        <a:pt x="52920" y="5096"/>
                        <a:pt x="52729" y="5080"/>
                        <a:pt x="52539" y="5048"/>
                      </a:cubicBezTo>
                      <a:cubicBezTo>
                        <a:pt x="52261" y="5001"/>
                        <a:pt x="52118" y="4826"/>
                        <a:pt x="51959" y="4635"/>
                      </a:cubicBezTo>
                      <a:cubicBezTo>
                        <a:pt x="51801" y="4445"/>
                        <a:pt x="51531" y="4461"/>
                        <a:pt x="51197" y="4215"/>
                      </a:cubicBezTo>
                      <a:cubicBezTo>
                        <a:pt x="50856" y="3977"/>
                        <a:pt x="50936" y="3572"/>
                        <a:pt x="51190" y="3429"/>
                      </a:cubicBezTo>
                      <a:cubicBezTo>
                        <a:pt x="51444" y="3294"/>
                        <a:pt x="51872" y="3183"/>
                        <a:pt x="52158" y="2921"/>
                      </a:cubicBezTo>
                      <a:cubicBezTo>
                        <a:pt x="52340" y="2762"/>
                        <a:pt x="52555" y="2635"/>
                        <a:pt x="52785" y="2548"/>
                      </a:cubicBezTo>
                      <a:cubicBezTo>
                        <a:pt x="52952" y="2508"/>
                        <a:pt x="53126" y="2492"/>
                        <a:pt x="53301" y="2492"/>
                      </a:cubicBezTo>
                      <a:cubicBezTo>
                        <a:pt x="53392" y="2489"/>
                        <a:pt x="53508" y="2485"/>
                        <a:pt x="53637" y="2485"/>
                      </a:cubicBezTo>
                      <a:close/>
                      <a:moveTo>
                        <a:pt x="17764" y="2485"/>
                      </a:moveTo>
                      <a:cubicBezTo>
                        <a:pt x="18177" y="2485"/>
                        <a:pt x="18705" y="2523"/>
                        <a:pt x="18892" y="2723"/>
                      </a:cubicBezTo>
                      <a:cubicBezTo>
                        <a:pt x="18939" y="2802"/>
                        <a:pt x="19019" y="2865"/>
                        <a:pt x="19106" y="2905"/>
                      </a:cubicBezTo>
                      <a:cubicBezTo>
                        <a:pt x="19535" y="3111"/>
                        <a:pt x="19821" y="3151"/>
                        <a:pt x="20130" y="3421"/>
                      </a:cubicBezTo>
                      <a:cubicBezTo>
                        <a:pt x="20440" y="3691"/>
                        <a:pt x="21265" y="3969"/>
                        <a:pt x="21789" y="4016"/>
                      </a:cubicBezTo>
                      <a:cubicBezTo>
                        <a:pt x="22305" y="4064"/>
                        <a:pt x="23051" y="4096"/>
                        <a:pt x="23162" y="4207"/>
                      </a:cubicBezTo>
                      <a:cubicBezTo>
                        <a:pt x="23273" y="4310"/>
                        <a:pt x="22567" y="4453"/>
                        <a:pt x="21884" y="4572"/>
                      </a:cubicBezTo>
                      <a:cubicBezTo>
                        <a:pt x="21067" y="4699"/>
                        <a:pt x="20233" y="4778"/>
                        <a:pt x="19400" y="4818"/>
                      </a:cubicBezTo>
                      <a:cubicBezTo>
                        <a:pt x="18717" y="4866"/>
                        <a:pt x="18241" y="4921"/>
                        <a:pt x="17916" y="5024"/>
                      </a:cubicBezTo>
                      <a:cubicBezTo>
                        <a:pt x="17908" y="5032"/>
                        <a:pt x="17900" y="5032"/>
                        <a:pt x="17892" y="5040"/>
                      </a:cubicBezTo>
                      <a:cubicBezTo>
                        <a:pt x="17876" y="5040"/>
                        <a:pt x="17852" y="5048"/>
                        <a:pt x="17836" y="5056"/>
                      </a:cubicBezTo>
                      <a:cubicBezTo>
                        <a:pt x="17685" y="5096"/>
                        <a:pt x="17535" y="5120"/>
                        <a:pt x="17384" y="5120"/>
                      </a:cubicBezTo>
                      <a:cubicBezTo>
                        <a:pt x="17288" y="5123"/>
                        <a:pt x="17201" y="5125"/>
                        <a:pt x="17121" y="5125"/>
                      </a:cubicBezTo>
                      <a:cubicBezTo>
                        <a:pt x="16870" y="5125"/>
                        <a:pt x="16693" y="5110"/>
                        <a:pt x="16566" y="5104"/>
                      </a:cubicBezTo>
                      <a:cubicBezTo>
                        <a:pt x="16376" y="5104"/>
                        <a:pt x="16193" y="5088"/>
                        <a:pt x="16011" y="5056"/>
                      </a:cubicBezTo>
                      <a:cubicBezTo>
                        <a:pt x="15741" y="5001"/>
                        <a:pt x="15645" y="4826"/>
                        <a:pt x="15534" y="4635"/>
                      </a:cubicBezTo>
                      <a:cubicBezTo>
                        <a:pt x="15423" y="4445"/>
                        <a:pt x="15145" y="4461"/>
                        <a:pt x="14875" y="4223"/>
                      </a:cubicBezTo>
                      <a:cubicBezTo>
                        <a:pt x="14606" y="3977"/>
                        <a:pt x="14780" y="3572"/>
                        <a:pt x="15074" y="3429"/>
                      </a:cubicBezTo>
                      <a:cubicBezTo>
                        <a:pt x="15360" y="3294"/>
                        <a:pt x="15820" y="3183"/>
                        <a:pt x="16169" y="2921"/>
                      </a:cubicBezTo>
                      <a:cubicBezTo>
                        <a:pt x="16392" y="2762"/>
                        <a:pt x="16638" y="2635"/>
                        <a:pt x="16900" y="2548"/>
                      </a:cubicBezTo>
                      <a:cubicBezTo>
                        <a:pt x="17066" y="2516"/>
                        <a:pt x="17249" y="2492"/>
                        <a:pt x="17423" y="2492"/>
                      </a:cubicBezTo>
                      <a:cubicBezTo>
                        <a:pt x="17516" y="2489"/>
                        <a:pt x="17635" y="2485"/>
                        <a:pt x="17764" y="2485"/>
                      </a:cubicBezTo>
                      <a:close/>
                      <a:moveTo>
                        <a:pt x="6562" y="3568"/>
                      </a:moveTo>
                      <a:cubicBezTo>
                        <a:pt x="7032" y="3568"/>
                        <a:pt x="7350" y="3654"/>
                        <a:pt x="7740" y="3707"/>
                      </a:cubicBezTo>
                      <a:cubicBezTo>
                        <a:pt x="8391" y="3802"/>
                        <a:pt x="8621" y="3842"/>
                        <a:pt x="8779" y="4072"/>
                      </a:cubicBezTo>
                      <a:cubicBezTo>
                        <a:pt x="8938" y="4294"/>
                        <a:pt x="9145" y="4580"/>
                        <a:pt x="8867" y="4707"/>
                      </a:cubicBezTo>
                      <a:cubicBezTo>
                        <a:pt x="8589" y="4826"/>
                        <a:pt x="7636" y="4874"/>
                        <a:pt x="7478" y="5072"/>
                      </a:cubicBezTo>
                      <a:cubicBezTo>
                        <a:pt x="7330" y="5241"/>
                        <a:pt x="7144" y="5523"/>
                        <a:pt x="6755" y="5523"/>
                      </a:cubicBezTo>
                      <a:cubicBezTo>
                        <a:pt x="6705" y="5523"/>
                        <a:pt x="6653" y="5518"/>
                        <a:pt x="6597" y="5509"/>
                      </a:cubicBezTo>
                      <a:cubicBezTo>
                        <a:pt x="6105" y="5429"/>
                        <a:pt x="6255" y="5247"/>
                        <a:pt x="6454" y="5048"/>
                      </a:cubicBezTo>
                      <a:cubicBezTo>
                        <a:pt x="6652" y="4842"/>
                        <a:pt x="6501" y="4715"/>
                        <a:pt x="6120" y="4580"/>
                      </a:cubicBezTo>
                      <a:cubicBezTo>
                        <a:pt x="5739" y="4453"/>
                        <a:pt x="5350" y="4429"/>
                        <a:pt x="5319" y="4191"/>
                      </a:cubicBezTo>
                      <a:cubicBezTo>
                        <a:pt x="5279" y="3953"/>
                        <a:pt x="5604" y="3619"/>
                        <a:pt x="6255" y="3580"/>
                      </a:cubicBezTo>
                      <a:cubicBezTo>
                        <a:pt x="6365" y="3572"/>
                        <a:pt x="6466" y="3568"/>
                        <a:pt x="6562" y="3568"/>
                      </a:cubicBezTo>
                      <a:close/>
                      <a:moveTo>
                        <a:pt x="24635" y="3568"/>
                      </a:moveTo>
                      <a:cubicBezTo>
                        <a:pt x="25110" y="3568"/>
                        <a:pt x="25441" y="3655"/>
                        <a:pt x="25837" y="3715"/>
                      </a:cubicBezTo>
                      <a:cubicBezTo>
                        <a:pt x="26488" y="3802"/>
                        <a:pt x="26726" y="3842"/>
                        <a:pt x="26917" y="4072"/>
                      </a:cubicBezTo>
                      <a:cubicBezTo>
                        <a:pt x="27107" y="4294"/>
                        <a:pt x="27345" y="4588"/>
                        <a:pt x="27083" y="4707"/>
                      </a:cubicBezTo>
                      <a:cubicBezTo>
                        <a:pt x="26821" y="4826"/>
                        <a:pt x="25877" y="4874"/>
                        <a:pt x="25742" y="5072"/>
                      </a:cubicBezTo>
                      <a:cubicBezTo>
                        <a:pt x="25628" y="5243"/>
                        <a:pt x="25476" y="5529"/>
                        <a:pt x="25074" y="5529"/>
                      </a:cubicBezTo>
                      <a:cubicBezTo>
                        <a:pt x="25027" y="5529"/>
                        <a:pt x="24978" y="5525"/>
                        <a:pt x="24924" y="5517"/>
                      </a:cubicBezTo>
                      <a:cubicBezTo>
                        <a:pt x="24416" y="5429"/>
                        <a:pt x="24551" y="5247"/>
                        <a:pt x="24718" y="5048"/>
                      </a:cubicBezTo>
                      <a:cubicBezTo>
                        <a:pt x="24885" y="4842"/>
                        <a:pt x="24726" y="4715"/>
                        <a:pt x="24321" y="4588"/>
                      </a:cubicBezTo>
                      <a:cubicBezTo>
                        <a:pt x="23916" y="4453"/>
                        <a:pt x="23527" y="4429"/>
                        <a:pt x="23464" y="4191"/>
                      </a:cubicBezTo>
                      <a:cubicBezTo>
                        <a:pt x="23408" y="3945"/>
                        <a:pt x="23686" y="3619"/>
                        <a:pt x="24329" y="3580"/>
                      </a:cubicBezTo>
                      <a:cubicBezTo>
                        <a:pt x="24438" y="3572"/>
                        <a:pt x="24540" y="3568"/>
                        <a:pt x="24635" y="3568"/>
                      </a:cubicBezTo>
                      <a:close/>
                      <a:moveTo>
                        <a:pt x="42714" y="3568"/>
                      </a:moveTo>
                      <a:cubicBezTo>
                        <a:pt x="43187" y="3568"/>
                        <a:pt x="43524" y="3655"/>
                        <a:pt x="43927" y="3715"/>
                      </a:cubicBezTo>
                      <a:cubicBezTo>
                        <a:pt x="44601" y="3802"/>
                        <a:pt x="44840" y="3842"/>
                        <a:pt x="45054" y="4072"/>
                      </a:cubicBezTo>
                      <a:cubicBezTo>
                        <a:pt x="45276" y="4294"/>
                        <a:pt x="45554" y="4588"/>
                        <a:pt x="45308" y="4707"/>
                      </a:cubicBezTo>
                      <a:cubicBezTo>
                        <a:pt x="45062" y="4826"/>
                        <a:pt x="44125" y="4874"/>
                        <a:pt x="44014" y="5072"/>
                      </a:cubicBezTo>
                      <a:cubicBezTo>
                        <a:pt x="43921" y="5243"/>
                        <a:pt x="43803" y="5529"/>
                        <a:pt x="43402" y="5529"/>
                      </a:cubicBezTo>
                      <a:cubicBezTo>
                        <a:pt x="43356" y="5529"/>
                        <a:pt x="43306" y="5525"/>
                        <a:pt x="43252" y="5517"/>
                      </a:cubicBezTo>
                      <a:cubicBezTo>
                        <a:pt x="42736" y="5429"/>
                        <a:pt x="42847" y="5247"/>
                        <a:pt x="42990" y="5048"/>
                      </a:cubicBezTo>
                      <a:cubicBezTo>
                        <a:pt x="43133" y="4842"/>
                        <a:pt x="42950" y="4715"/>
                        <a:pt x="42538" y="4588"/>
                      </a:cubicBezTo>
                      <a:cubicBezTo>
                        <a:pt x="42117" y="4453"/>
                        <a:pt x="41728" y="4429"/>
                        <a:pt x="41625" y="4191"/>
                      </a:cubicBezTo>
                      <a:cubicBezTo>
                        <a:pt x="41530" y="3945"/>
                        <a:pt x="41768" y="3619"/>
                        <a:pt x="42411" y="3580"/>
                      </a:cubicBezTo>
                      <a:cubicBezTo>
                        <a:pt x="42518" y="3572"/>
                        <a:pt x="42619" y="3568"/>
                        <a:pt x="42714" y="3568"/>
                      </a:cubicBezTo>
                      <a:close/>
                      <a:moveTo>
                        <a:pt x="60764" y="3571"/>
                      </a:moveTo>
                      <a:cubicBezTo>
                        <a:pt x="61253" y="3571"/>
                        <a:pt x="61607" y="3654"/>
                        <a:pt x="62024" y="3715"/>
                      </a:cubicBezTo>
                      <a:cubicBezTo>
                        <a:pt x="62707" y="3810"/>
                        <a:pt x="62945" y="3850"/>
                        <a:pt x="63199" y="4072"/>
                      </a:cubicBezTo>
                      <a:cubicBezTo>
                        <a:pt x="63445" y="4302"/>
                        <a:pt x="63763" y="4588"/>
                        <a:pt x="63532" y="4707"/>
                      </a:cubicBezTo>
                      <a:cubicBezTo>
                        <a:pt x="63302" y="4834"/>
                        <a:pt x="62366" y="4874"/>
                        <a:pt x="62286" y="5072"/>
                      </a:cubicBezTo>
                      <a:cubicBezTo>
                        <a:pt x="62216" y="5248"/>
                        <a:pt x="62133" y="5531"/>
                        <a:pt x="61743" y="5531"/>
                      </a:cubicBezTo>
                      <a:cubicBezTo>
                        <a:pt x="61693" y="5531"/>
                        <a:pt x="61639" y="5526"/>
                        <a:pt x="61580" y="5517"/>
                      </a:cubicBezTo>
                      <a:cubicBezTo>
                        <a:pt x="61048" y="5429"/>
                        <a:pt x="61135" y="5255"/>
                        <a:pt x="61254" y="5048"/>
                      </a:cubicBezTo>
                      <a:cubicBezTo>
                        <a:pt x="61373" y="4850"/>
                        <a:pt x="61175" y="4723"/>
                        <a:pt x="60738" y="4588"/>
                      </a:cubicBezTo>
                      <a:cubicBezTo>
                        <a:pt x="60310" y="4453"/>
                        <a:pt x="59913" y="4429"/>
                        <a:pt x="59786" y="4191"/>
                      </a:cubicBezTo>
                      <a:cubicBezTo>
                        <a:pt x="59659" y="3953"/>
                        <a:pt x="59849" y="3619"/>
                        <a:pt x="60484" y="3580"/>
                      </a:cubicBezTo>
                      <a:cubicBezTo>
                        <a:pt x="60583" y="3574"/>
                        <a:pt x="60676" y="3571"/>
                        <a:pt x="60764" y="3571"/>
                      </a:cubicBezTo>
                      <a:close/>
                      <a:moveTo>
                        <a:pt x="68965" y="4597"/>
                      </a:moveTo>
                      <a:cubicBezTo>
                        <a:pt x="69390" y="4597"/>
                        <a:pt x="69769" y="4713"/>
                        <a:pt x="69866" y="4818"/>
                      </a:cubicBezTo>
                      <a:cubicBezTo>
                        <a:pt x="69978" y="4945"/>
                        <a:pt x="70240" y="5072"/>
                        <a:pt x="70501" y="5215"/>
                      </a:cubicBezTo>
                      <a:cubicBezTo>
                        <a:pt x="70763" y="5358"/>
                        <a:pt x="70192" y="5517"/>
                        <a:pt x="69724" y="5739"/>
                      </a:cubicBezTo>
                      <a:cubicBezTo>
                        <a:pt x="69343" y="5913"/>
                        <a:pt x="68954" y="6056"/>
                        <a:pt x="68549" y="6167"/>
                      </a:cubicBezTo>
                      <a:cubicBezTo>
                        <a:pt x="68168" y="6279"/>
                        <a:pt x="68239" y="6437"/>
                        <a:pt x="68017" y="6548"/>
                      </a:cubicBezTo>
                      <a:cubicBezTo>
                        <a:pt x="67927" y="6597"/>
                        <a:pt x="67816" y="6614"/>
                        <a:pt x="67674" y="6614"/>
                      </a:cubicBezTo>
                      <a:cubicBezTo>
                        <a:pt x="67465" y="6614"/>
                        <a:pt x="67189" y="6577"/>
                        <a:pt x="66811" y="6548"/>
                      </a:cubicBezTo>
                      <a:cubicBezTo>
                        <a:pt x="66583" y="6531"/>
                        <a:pt x="66390" y="6525"/>
                        <a:pt x="66207" y="6525"/>
                      </a:cubicBezTo>
                      <a:cubicBezTo>
                        <a:pt x="65885" y="6525"/>
                        <a:pt x="65598" y="6543"/>
                        <a:pt x="65223" y="6548"/>
                      </a:cubicBezTo>
                      <a:cubicBezTo>
                        <a:pt x="64933" y="6552"/>
                        <a:pt x="64582" y="6554"/>
                        <a:pt x="64258" y="6554"/>
                      </a:cubicBezTo>
                      <a:cubicBezTo>
                        <a:pt x="63933" y="6554"/>
                        <a:pt x="63636" y="6552"/>
                        <a:pt x="63453" y="6548"/>
                      </a:cubicBezTo>
                      <a:cubicBezTo>
                        <a:pt x="63088" y="6540"/>
                        <a:pt x="62985" y="6406"/>
                        <a:pt x="62985" y="6406"/>
                      </a:cubicBezTo>
                      <a:cubicBezTo>
                        <a:pt x="62985" y="6286"/>
                        <a:pt x="62985" y="6191"/>
                        <a:pt x="62937" y="6167"/>
                      </a:cubicBezTo>
                      <a:cubicBezTo>
                        <a:pt x="62532" y="5953"/>
                        <a:pt x="62342" y="5485"/>
                        <a:pt x="62532" y="5270"/>
                      </a:cubicBezTo>
                      <a:cubicBezTo>
                        <a:pt x="62723" y="5056"/>
                        <a:pt x="63389" y="4882"/>
                        <a:pt x="64001" y="4802"/>
                      </a:cubicBezTo>
                      <a:cubicBezTo>
                        <a:pt x="64113" y="4789"/>
                        <a:pt x="64243" y="4784"/>
                        <a:pt x="64385" y="4784"/>
                      </a:cubicBezTo>
                      <a:cubicBezTo>
                        <a:pt x="64994" y="4784"/>
                        <a:pt x="65836" y="4882"/>
                        <a:pt x="66583" y="4882"/>
                      </a:cubicBezTo>
                      <a:cubicBezTo>
                        <a:pt x="66606" y="4882"/>
                        <a:pt x="66629" y="4882"/>
                        <a:pt x="66652" y="4882"/>
                      </a:cubicBezTo>
                      <a:cubicBezTo>
                        <a:pt x="67588" y="4874"/>
                        <a:pt x="68295" y="4643"/>
                        <a:pt x="68787" y="4604"/>
                      </a:cubicBezTo>
                      <a:cubicBezTo>
                        <a:pt x="68847" y="4599"/>
                        <a:pt x="68907" y="4597"/>
                        <a:pt x="68965" y="4597"/>
                      </a:cubicBezTo>
                      <a:close/>
                      <a:moveTo>
                        <a:pt x="14350" y="4597"/>
                      </a:moveTo>
                      <a:cubicBezTo>
                        <a:pt x="14772" y="4597"/>
                        <a:pt x="15098" y="4713"/>
                        <a:pt x="15161" y="4818"/>
                      </a:cubicBezTo>
                      <a:cubicBezTo>
                        <a:pt x="15225" y="4945"/>
                        <a:pt x="15431" y="5072"/>
                        <a:pt x="15637" y="5215"/>
                      </a:cubicBezTo>
                      <a:cubicBezTo>
                        <a:pt x="15852" y="5358"/>
                        <a:pt x="15225" y="5517"/>
                        <a:pt x="14661" y="5739"/>
                      </a:cubicBezTo>
                      <a:cubicBezTo>
                        <a:pt x="14225" y="5905"/>
                        <a:pt x="13780" y="6048"/>
                        <a:pt x="13328" y="6167"/>
                      </a:cubicBezTo>
                      <a:cubicBezTo>
                        <a:pt x="12891" y="6286"/>
                        <a:pt x="12907" y="6437"/>
                        <a:pt x="12629" y="6556"/>
                      </a:cubicBezTo>
                      <a:cubicBezTo>
                        <a:pt x="12520" y="6605"/>
                        <a:pt x="12403" y="6622"/>
                        <a:pt x="12262" y="6622"/>
                      </a:cubicBezTo>
                      <a:cubicBezTo>
                        <a:pt x="12054" y="6622"/>
                        <a:pt x="11794" y="6585"/>
                        <a:pt x="11431" y="6556"/>
                      </a:cubicBezTo>
                      <a:cubicBezTo>
                        <a:pt x="11206" y="6539"/>
                        <a:pt x="11013" y="6533"/>
                        <a:pt x="10830" y="6533"/>
                      </a:cubicBezTo>
                      <a:cubicBezTo>
                        <a:pt x="10508" y="6533"/>
                        <a:pt x="10218" y="6551"/>
                        <a:pt x="9843" y="6556"/>
                      </a:cubicBezTo>
                      <a:cubicBezTo>
                        <a:pt x="9549" y="6560"/>
                        <a:pt x="9196" y="6562"/>
                        <a:pt x="8871" y="6562"/>
                      </a:cubicBezTo>
                      <a:cubicBezTo>
                        <a:pt x="8545" y="6562"/>
                        <a:pt x="8248" y="6560"/>
                        <a:pt x="8065" y="6556"/>
                      </a:cubicBezTo>
                      <a:cubicBezTo>
                        <a:pt x="7708" y="6548"/>
                        <a:pt x="7660" y="6413"/>
                        <a:pt x="7660" y="6413"/>
                      </a:cubicBezTo>
                      <a:cubicBezTo>
                        <a:pt x="7708" y="6294"/>
                        <a:pt x="7740" y="6199"/>
                        <a:pt x="7700" y="6167"/>
                      </a:cubicBezTo>
                      <a:cubicBezTo>
                        <a:pt x="7390" y="5969"/>
                        <a:pt x="7359" y="5517"/>
                        <a:pt x="7644" y="5278"/>
                      </a:cubicBezTo>
                      <a:cubicBezTo>
                        <a:pt x="7914" y="5064"/>
                        <a:pt x="8660" y="4882"/>
                        <a:pt x="9303" y="4802"/>
                      </a:cubicBezTo>
                      <a:cubicBezTo>
                        <a:pt x="9423" y="4789"/>
                        <a:pt x="9557" y="4784"/>
                        <a:pt x="9700" y="4784"/>
                      </a:cubicBezTo>
                      <a:cubicBezTo>
                        <a:pt x="10315" y="4784"/>
                        <a:pt x="11116" y="4882"/>
                        <a:pt x="11854" y="4882"/>
                      </a:cubicBezTo>
                      <a:cubicBezTo>
                        <a:pt x="11877" y="4882"/>
                        <a:pt x="11900" y="4882"/>
                        <a:pt x="11923" y="4882"/>
                      </a:cubicBezTo>
                      <a:cubicBezTo>
                        <a:pt x="12859" y="4874"/>
                        <a:pt x="13661" y="4643"/>
                        <a:pt x="14169" y="4604"/>
                      </a:cubicBezTo>
                      <a:cubicBezTo>
                        <a:pt x="14231" y="4599"/>
                        <a:pt x="14291" y="4597"/>
                        <a:pt x="14350" y="4597"/>
                      </a:cubicBezTo>
                      <a:close/>
                      <a:moveTo>
                        <a:pt x="32520" y="4599"/>
                      </a:moveTo>
                      <a:cubicBezTo>
                        <a:pt x="32958" y="4599"/>
                        <a:pt x="33315" y="4712"/>
                        <a:pt x="33386" y="4818"/>
                      </a:cubicBezTo>
                      <a:cubicBezTo>
                        <a:pt x="33465" y="4945"/>
                        <a:pt x="33695" y="5072"/>
                        <a:pt x="33918" y="5215"/>
                      </a:cubicBezTo>
                      <a:cubicBezTo>
                        <a:pt x="34148" y="5366"/>
                        <a:pt x="33544" y="5517"/>
                        <a:pt x="33013" y="5747"/>
                      </a:cubicBezTo>
                      <a:cubicBezTo>
                        <a:pt x="32592" y="5913"/>
                        <a:pt x="32163" y="6056"/>
                        <a:pt x="31727" y="6167"/>
                      </a:cubicBezTo>
                      <a:cubicBezTo>
                        <a:pt x="31314" y="6286"/>
                        <a:pt x="31346" y="6437"/>
                        <a:pt x="31092" y="6556"/>
                      </a:cubicBezTo>
                      <a:cubicBezTo>
                        <a:pt x="30989" y="6605"/>
                        <a:pt x="30873" y="6622"/>
                        <a:pt x="30731" y="6622"/>
                      </a:cubicBezTo>
                      <a:cubicBezTo>
                        <a:pt x="30521" y="6622"/>
                        <a:pt x="30254" y="6585"/>
                        <a:pt x="29885" y="6556"/>
                      </a:cubicBezTo>
                      <a:cubicBezTo>
                        <a:pt x="29661" y="6539"/>
                        <a:pt x="29468" y="6533"/>
                        <a:pt x="29285" y="6533"/>
                      </a:cubicBezTo>
                      <a:cubicBezTo>
                        <a:pt x="28963" y="6533"/>
                        <a:pt x="28672" y="6551"/>
                        <a:pt x="28298" y="6556"/>
                      </a:cubicBezTo>
                      <a:cubicBezTo>
                        <a:pt x="28008" y="6560"/>
                        <a:pt x="27655" y="6562"/>
                        <a:pt x="27329" y="6562"/>
                      </a:cubicBezTo>
                      <a:cubicBezTo>
                        <a:pt x="27004" y="6562"/>
                        <a:pt x="26706" y="6560"/>
                        <a:pt x="26528" y="6556"/>
                      </a:cubicBezTo>
                      <a:cubicBezTo>
                        <a:pt x="26163" y="6548"/>
                        <a:pt x="26099" y="6421"/>
                        <a:pt x="26099" y="6421"/>
                      </a:cubicBezTo>
                      <a:cubicBezTo>
                        <a:pt x="26131" y="6294"/>
                        <a:pt x="26147" y="6199"/>
                        <a:pt x="26115" y="6175"/>
                      </a:cubicBezTo>
                      <a:cubicBezTo>
                        <a:pt x="25766" y="5953"/>
                        <a:pt x="25702" y="5485"/>
                        <a:pt x="25948" y="5270"/>
                      </a:cubicBezTo>
                      <a:lnTo>
                        <a:pt x="25940" y="5270"/>
                      </a:lnTo>
                      <a:cubicBezTo>
                        <a:pt x="26186" y="5064"/>
                        <a:pt x="26901" y="4882"/>
                        <a:pt x="27528" y="4810"/>
                      </a:cubicBezTo>
                      <a:cubicBezTo>
                        <a:pt x="27654" y="4794"/>
                        <a:pt x="27798" y="4788"/>
                        <a:pt x="27955" y="4788"/>
                      </a:cubicBezTo>
                      <a:cubicBezTo>
                        <a:pt x="28561" y="4788"/>
                        <a:pt x="29364" y="4882"/>
                        <a:pt x="30094" y="4882"/>
                      </a:cubicBezTo>
                      <a:cubicBezTo>
                        <a:pt x="30117" y="4882"/>
                        <a:pt x="30140" y="4882"/>
                        <a:pt x="30163" y="4882"/>
                      </a:cubicBezTo>
                      <a:cubicBezTo>
                        <a:pt x="31100" y="4874"/>
                        <a:pt x="31862" y="4643"/>
                        <a:pt x="32362" y="4604"/>
                      </a:cubicBezTo>
                      <a:cubicBezTo>
                        <a:pt x="32416" y="4600"/>
                        <a:pt x="32469" y="4599"/>
                        <a:pt x="32520" y="4599"/>
                      </a:cubicBezTo>
                      <a:close/>
                      <a:moveTo>
                        <a:pt x="50759" y="4597"/>
                      </a:moveTo>
                      <a:cubicBezTo>
                        <a:pt x="51185" y="4597"/>
                        <a:pt x="51549" y="4713"/>
                        <a:pt x="51626" y="4818"/>
                      </a:cubicBezTo>
                      <a:cubicBezTo>
                        <a:pt x="51721" y="4945"/>
                        <a:pt x="51967" y="5072"/>
                        <a:pt x="52213" y="5215"/>
                      </a:cubicBezTo>
                      <a:cubicBezTo>
                        <a:pt x="52460" y="5358"/>
                        <a:pt x="51872" y="5517"/>
                        <a:pt x="51372" y="5739"/>
                      </a:cubicBezTo>
                      <a:cubicBezTo>
                        <a:pt x="50975" y="5913"/>
                        <a:pt x="50562" y="6056"/>
                        <a:pt x="50142" y="6167"/>
                      </a:cubicBezTo>
                      <a:cubicBezTo>
                        <a:pt x="49745" y="6286"/>
                        <a:pt x="49793" y="6437"/>
                        <a:pt x="49546" y="6556"/>
                      </a:cubicBezTo>
                      <a:cubicBezTo>
                        <a:pt x="49447" y="6605"/>
                        <a:pt x="49334" y="6622"/>
                        <a:pt x="49194" y="6622"/>
                      </a:cubicBezTo>
                      <a:cubicBezTo>
                        <a:pt x="48988" y="6622"/>
                        <a:pt x="48721" y="6585"/>
                        <a:pt x="48348" y="6556"/>
                      </a:cubicBezTo>
                      <a:cubicBezTo>
                        <a:pt x="48121" y="6539"/>
                        <a:pt x="47926" y="6533"/>
                        <a:pt x="47742" y="6533"/>
                      </a:cubicBezTo>
                      <a:cubicBezTo>
                        <a:pt x="47419" y="6533"/>
                        <a:pt x="47130" y="6551"/>
                        <a:pt x="46760" y="6556"/>
                      </a:cubicBezTo>
                      <a:cubicBezTo>
                        <a:pt x="46467" y="6560"/>
                        <a:pt x="46113" y="6562"/>
                        <a:pt x="45788" y="6562"/>
                      </a:cubicBezTo>
                      <a:cubicBezTo>
                        <a:pt x="45463" y="6562"/>
                        <a:pt x="45165" y="6560"/>
                        <a:pt x="44982" y="6556"/>
                      </a:cubicBezTo>
                      <a:cubicBezTo>
                        <a:pt x="44617" y="6548"/>
                        <a:pt x="44538" y="6413"/>
                        <a:pt x="44538" y="6413"/>
                      </a:cubicBezTo>
                      <a:cubicBezTo>
                        <a:pt x="44554" y="6294"/>
                        <a:pt x="44562" y="6199"/>
                        <a:pt x="44522" y="6167"/>
                      </a:cubicBezTo>
                      <a:cubicBezTo>
                        <a:pt x="44149" y="5953"/>
                        <a:pt x="44022" y="5485"/>
                        <a:pt x="44244" y="5270"/>
                      </a:cubicBezTo>
                      <a:cubicBezTo>
                        <a:pt x="44459" y="5064"/>
                        <a:pt x="45149" y="4882"/>
                        <a:pt x="45776" y="4810"/>
                      </a:cubicBezTo>
                      <a:cubicBezTo>
                        <a:pt x="45901" y="4794"/>
                        <a:pt x="46044" y="4788"/>
                        <a:pt x="46200" y="4788"/>
                      </a:cubicBezTo>
                      <a:cubicBezTo>
                        <a:pt x="46804" y="4788"/>
                        <a:pt x="47612" y="4882"/>
                        <a:pt x="48342" y="4882"/>
                      </a:cubicBezTo>
                      <a:cubicBezTo>
                        <a:pt x="48365" y="4882"/>
                        <a:pt x="48388" y="4882"/>
                        <a:pt x="48411" y="4882"/>
                      </a:cubicBezTo>
                      <a:cubicBezTo>
                        <a:pt x="49348" y="4874"/>
                        <a:pt x="50086" y="4643"/>
                        <a:pt x="50578" y="4604"/>
                      </a:cubicBezTo>
                      <a:cubicBezTo>
                        <a:pt x="50639" y="4599"/>
                        <a:pt x="50699" y="4597"/>
                        <a:pt x="50759" y="4597"/>
                      </a:cubicBezTo>
                      <a:close/>
                      <a:moveTo>
                        <a:pt x="5640" y="5485"/>
                      </a:moveTo>
                      <a:cubicBezTo>
                        <a:pt x="5933" y="5485"/>
                        <a:pt x="6307" y="5531"/>
                        <a:pt x="6652" y="5628"/>
                      </a:cubicBezTo>
                      <a:cubicBezTo>
                        <a:pt x="7248" y="5794"/>
                        <a:pt x="7351" y="6159"/>
                        <a:pt x="7351" y="6159"/>
                      </a:cubicBezTo>
                      <a:cubicBezTo>
                        <a:pt x="7509" y="6437"/>
                        <a:pt x="7438" y="6620"/>
                        <a:pt x="6986" y="6699"/>
                      </a:cubicBezTo>
                      <a:cubicBezTo>
                        <a:pt x="6683" y="6751"/>
                        <a:pt x="6235" y="6797"/>
                        <a:pt x="5946" y="6797"/>
                      </a:cubicBezTo>
                      <a:cubicBezTo>
                        <a:pt x="5797" y="6797"/>
                        <a:pt x="5690" y="6785"/>
                        <a:pt x="5668" y="6755"/>
                      </a:cubicBezTo>
                      <a:cubicBezTo>
                        <a:pt x="5644" y="6715"/>
                        <a:pt x="5620" y="6675"/>
                        <a:pt x="5597" y="6644"/>
                      </a:cubicBezTo>
                      <a:cubicBezTo>
                        <a:pt x="5470" y="6493"/>
                        <a:pt x="4803" y="6493"/>
                        <a:pt x="4898" y="6159"/>
                      </a:cubicBezTo>
                      <a:cubicBezTo>
                        <a:pt x="4898" y="6159"/>
                        <a:pt x="4954" y="5675"/>
                        <a:pt x="5168" y="5556"/>
                      </a:cubicBezTo>
                      <a:cubicBezTo>
                        <a:pt x="5255" y="5509"/>
                        <a:pt x="5426" y="5485"/>
                        <a:pt x="5640" y="5485"/>
                      </a:cubicBezTo>
                      <a:close/>
                      <a:moveTo>
                        <a:pt x="23974" y="5487"/>
                      </a:moveTo>
                      <a:cubicBezTo>
                        <a:pt x="24267" y="5487"/>
                        <a:pt x="24643" y="5533"/>
                        <a:pt x="24996" y="5628"/>
                      </a:cubicBezTo>
                      <a:cubicBezTo>
                        <a:pt x="25607" y="5794"/>
                        <a:pt x="25758" y="6167"/>
                        <a:pt x="25758" y="6167"/>
                      </a:cubicBezTo>
                      <a:cubicBezTo>
                        <a:pt x="25948" y="6445"/>
                        <a:pt x="25909" y="6620"/>
                        <a:pt x="25464" y="6699"/>
                      </a:cubicBezTo>
                      <a:cubicBezTo>
                        <a:pt x="25171" y="6751"/>
                        <a:pt x="24731" y="6797"/>
                        <a:pt x="24444" y="6797"/>
                      </a:cubicBezTo>
                      <a:cubicBezTo>
                        <a:pt x="24295" y="6797"/>
                        <a:pt x="24187" y="6785"/>
                        <a:pt x="24162" y="6755"/>
                      </a:cubicBezTo>
                      <a:cubicBezTo>
                        <a:pt x="24131" y="6715"/>
                        <a:pt x="24099" y="6675"/>
                        <a:pt x="24067" y="6652"/>
                      </a:cubicBezTo>
                      <a:cubicBezTo>
                        <a:pt x="23924" y="6493"/>
                        <a:pt x="23257" y="6493"/>
                        <a:pt x="23305" y="6167"/>
                      </a:cubicBezTo>
                      <a:cubicBezTo>
                        <a:pt x="23305" y="6167"/>
                        <a:pt x="23305" y="5675"/>
                        <a:pt x="23496" y="5564"/>
                      </a:cubicBezTo>
                      <a:cubicBezTo>
                        <a:pt x="23578" y="5513"/>
                        <a:pt x="23752" y="5487"/>
                        <a:pt x="23974" y="5487"/>
                      </a:cubicBezTo>
                      <a:close/>
                      <a:moveTo>
                        <a:pt x="42298" y="5487"/>
                      </a:moveTo>
                      <a:cubicBezTo>
                        <a:pt x="42591" y="5487"/>
                        <a:pt x="42973" y="5533"/>
                        <a:pt x="43339" y="5628"/>
                      </a:cubicBezTo>
                      <a:cubicBezTo>
                        <a:pt x="43974" y="5794"/>
                        <a:pt x="44173" y="6167"/>
                        <a:pt x="44173" y="6167"/>
                      </a:cubicBezTo>
                      <a:cubicBezTo>
                        <a:pt x="44403" y="6445"/>
                        <a:pt x="44371" y="6620"/>
                        <a:pt x="43943" y="6699"/>
                      </a:cubicBezTo>
                      <a:cubicBezTo>
                        <a:pt x="43660" y="6751"/>
                        <a:pt x="43223" y="6797"/>
                        <a:pt x="42935" y="6797"/>
                      </a:cubicBezTo>
                      <a:cubicBezTo>
                        <a:pt x="42785" y="6797"/>
                        <a:pt x="42676" y="6785"/>
                        <a:pt x="42649" y="6755"/>
                      </a:cubicBezTo>
                      <a:cubicBezTo>
                        <a:pt x="42609" y="6715"/>
                        <a:pt x="42577" y="6675"/>
                        <a:pt x="42546" y="6652"/>
                      </a:cubicBezTo>
                      <a:cubicBezTo>
                        <a:pt x="42379" y="6493"/>
                        <a:pt x="41712" y="6493"/>
                        <a:pt x="41720" y="6167"/>
                      </a:cubicBezTo>
                      <a:cubicBezTo>
                        <a:pt x="41720" y="6167"/>
                        <a:pt x="41657" y="5675"/>
                        <a:pt x="41831" y="5564"/>
                      </a:cubicBezTo>
                      <a:cubicBezTo>
                        <a:pt x="41906" y="5513"/>
                        <a:pt x="42077" y="5487"/>
                        <a:pt x="42298" y="5487"/>
                      </a:cubicBezTo>
                      <a:close/>
                      <a:moveTo>
                        <a:pt x="60622" y="5487"/>
                      </a:moveTo>
                      <a:cubicBezTo>
                        <a:pt x="60914" y="5487"/>
                        <a:pt x="61300" y="5533"/>
                        <a:pt x="61675" y="5628"/>
                      </a:cubicBezTo>
                      <a:cubicBezTo>
                        <a:pt x="62342" y="5794"/>
                        <a:pt x="62588" y="6167"/>
                        <a:pt x="62588" y="6167"/>
                      </a:cubicBezTo>
                      <a:cubicBezTo>
                        <a:pt x="62842" y="6445"/>
                        <a:pt x="62850" y="6620"/>
                        <a:pt x="62421" y="6699"/>
                      </a:cubicBezTo>
                      <a:cubicBezTo>
                        <a:pt x="62144" y="6751"/>
                        <a:pt x="61716" y="6797"/>
                        <a:pt x="61428" y="6797"/>
                      </a:cubicBezTo>
                      <a:cubicBezTo>
                        <a:pt x="61279" y="6797"/>
                        <a:pt x="61168" y="6785"/>
                        <a:pt x="61135" y="6755"/>
                      </a:cubicBezTo>
                      <a:cubicBezTo>
                        <a:pt x="61088" y="6715"/>
                        <a:pt x="61048" y="6675"/>
                        <a:pt x="61016" y="6652"/>
                      </a:cubicBezTo>
                      <a:cubicBezTo>
                        <a:pt x="60834" y="6493"/>
                        <a:pt x="60167" y="6493"/>
                        <a:pt x="60135" y="6167"/>
                      </a:cubicBezTo>
                      <a:cubicBezTo>
                        <a:pt x="60135" y="6167"/>
                        <a:pt x="60000" y="5675"/>
                        <a:pt x="60167" y="5564"/>
                      </a:cubicBezTo>
                      <a:cubicBezTo>
                        <a:pt x="60235" y="5513"/>
                        <a:pt x="60402" y="5487"/>
                        <a:pt x="60622" y="5487"/>
                      </a:cubicBezTo>
                      <a:close/>
                      <a:moveTo>
                        <a:pt x="16495" y="5242"/>
                      </a:moveTo>
                      <a:cubicBezTo>
                        <a:pt x="16532" y="5242"/>
                        <a:pt x="16550" y="5247"/>
                        <a:pt x="16550" y="5247"/>
                      </a:cubicBezTo>
                      <a:cubicBezTo>
                        <a:pt x="16550" y="5247"/>
                        <a:pt x="17400" y="5294"/>
                        <a:pt x="17431" y="5540"/>
                      </a:cubicBezTo>
                      <a:cubicBezTo>
                        <a:pt x="17439" y="5755"/>
                        <a:pt x="17487" y="5969"/>
                        <a:pt x="17582" y="6167"/>
                      </a:cubicBezTo>
                      <a:cubicBezTo>
                        <a:pt x="17662" y="6334"/>
                        <a:pt x="17781" y="6477"/>
                        <a:pt x="17923" y="6596"/>
                      </a:cubicBezTo>
                      <a:cubicBezTo>
                        <a:pt x="18082" y="6683"/>
                        <a:pt x="18122" y="6755"/>
                        <a:pt x="18098" y="6834"/>
                      </a:cubicBezTo>
                      <a:cubicBezTo>
                        <a:pt x="18074" y="6906"/>
                        <a:pt x="17685" y="6906"/>
                        <a:pt x="17685" y="6906"/>
                      </a:cubicBezTo>
                      <a:cubicBezTo>
                        <a:pt x="17138" y="6842"/>
                        <a:pt x="16336" y="6834"/>
                        <a:pt x="16336" y="6834"/>
                      </a:cubicBezTo>
                      <a:cubicBezTo>
                        <a:pt x="16138" y="6834"/>
                        <a:pt x="15931" y="6850"/>
                        <a:pt x="15733" y="6898"/>
                      </a:cubicBezTo>
                      <a:lnTo>
                        <a:pt x="15741" y="6890"/>
                      </a:lnTo>
                      <a:lnTo>
                        <a:pt x="15741" y="6890"/>
                      </a:lnTo>
                      <a:cubicBezTo>
                        <a:pt x="15566" y="6929"/>
                        <a:pt x="14772" y="6929"/>
                        <a:pt x="14177" y="6929"/>
                      </a:cubicBezTo>
                      <a:cubicBezTo>
                        <a:pt x="13590" y="6929"/>
                        <a:pt x="13042" y="6882"/>
                        <a:pt x="13018" y="6596"/>
                      </a:cubicBezTo>
                      <a:cubicBezTo>
                        <a:pt x="12986" y="6302"/>
                        <a:pt x="13653" y="6159"/>
                        <a:pt x="13653" y="6159"/>
                      </a:cubicBezTo>
                      <a:cubicBezTo>
                        <a:pt x="13653" y="6159"/>
                        <a:pt x="14002" y="6096"/>
                        <a:pt x="14582" y="5921"/>
                      </a:cubicBezTo>
                      <a:cubicBezTo>
                        <a:pt x="15161" y="5739"/>
                        <a:pt x="15590" y="5612"/>
                        <a:pt x="15979" y="5405"/>
                      </a:cubicBezTo>
                      <a:cubicBezTo>
                        <a:pt x="16245" y="5264"/>
                        <a:pt x="16414" y="5242"/>
                        <a:pt x="16495" y="5242"/>
                      </a:cubicBezTo>
                      <a:close/>
                      <a:moveTo>
                        <a:pt x="34782" y="5242"/>
                      </a:moveTo>
                      <a:cubicBezTo>
                        <a:pt x="34819" y="5242"/>
                        <a:pt x="34838" y="5247"/>
                        <a:pt x="34838" y="5247"/>
                      </a:cubicBezTo>
                      <a:cubicBezTo>
                        <a:pt x="34838" y="5247"/>
                        <a:pt x="35696" y="5294"/>
                        <a:pt x="35759" y="5540"/>
                      </a:cubicBezTo>
                      <a:cubicBezTo>
                        <a:pt x="35799" y="5763"/>
                        <a:pt x="35878" y="5969"/>
                        <a:pt x="35997" y="6159"/>
                      </a:cubicBezTo>
                      <a:cubicBezTo>
                        <a:pt x="36092" y="6334"/>
                        <a:pt x="36227" y="6477"/>
                        <a:pt x="36394" y="6588"/>
                      </a:cubicBezTo>
                      <a:cubicBezTo>
                        <a:pt x="36553" y="6683"/>
                        <a:pt x="36608" y="6755"/>
                        <a:pt x="36592" y="6826"/>
                      </a:cubicBezTo>
                      <a:cubicBezTo>
                        <a:pt x="36573" y="6892"/>
                        <a:pt x="36299" y="6898"/>
                        <a:pt x="36209" y="6898"/>
                      </a:cubicBezTo>
                      <a:cubicBezTo>
                        <a:pt x="36190" y="6898"/>
                        <a:pt x="36180" y="6898"/>
                        <a:pt x="36180" y="6898"/>
                      </a:cubicBezTo>
                      <a:cubicBezTo>
                        <a:pt x="35632" y="6834"/>
                        <a:pt x="34830" y="6826"/>
                        <a:pt x="34830" y="6826"/>
                      </a:cubicBezTo>
                      <a:cubicBezTo>
                        <a:pt x="34632" y="6826"/>
                        <a:pt x="34433" y="6850"/>
                        <a:pt x="34235" y="6890"/>
                      </a:cubicBezTo>
                      <a:cubicBezTo>
                        <a:pt x="34068" y="6929"/>
                        <a:pt x="33275" y="6929"/>
                        <a:pt x="32679" y="6929"/>
                      </a:cubicBezTo>
                      <a:cubicBezTo>
                        <a:pt x="32092" y="6929"/>
                        <a:pt x="31536" y="6882"/>
                        <a:pt x="31473" y="6596"/>
                      </a:cubicBezTo>
                      <a:cubicBezTo>
                        <a:pt x="31409" y="6302"/>
                        <a:pt x="32052" y="6167"/>
                        <a:pt x="32052" y="6167"/>
                      </a:cubicBezTo>
                      <a:cubicBezTo>
                        <a:pt x="32354" y="6096"/>
                        <a:pt x="32655" y="6017"/>
                        <a:pt x="32957" y="5921"/>
                      </a:cubicBezTo>
                      <a:cubicBezTo>
                        <a:pt x="33513" y="5747"/>
                        <a:pt x="33933" y="5612"/>
                        <a:pt x="34291" y="5405"/>
                      </a:cubicBezTo>
                      <a:cubicBezTo>
                        <a:pt x="34535" y="5264"/>
                        <a:pt x="34701" y="5242"/>
                        <a:pt x="34782" y="5242"/>
                      </a:cubicBezTo>
                      <a:close/>
                      <a:moveTo>
                        <a:pt x="53078" y="5242"/>
                      </a:moveTo>
                      <a:cubicBezTo>
                        <a:pt x="53115" y="5242"/>
                        <a:pt x="53134" y="5247"/>
                        <a:pt x="53134" y="5247"/>
                      </a:cubicBezTo>
                      <a:cubicBezTo>
                        <a:pt x="53134" y="5247"/>
                        <a:pt x="53999" y="5294"/>
                        <a:pt x="54087" y="5540"/>
                      </a:cubicBezTo>
                      <a:cubicBezTo>
                        <a:pt x="54158" y="5771"/>
                        <a:pt x="54261" y="5977"/>
                        <a:pt x="54404" y="6167"/>
                      </a:cubicBezTo>
                      <a:cubicBezTo>
                        <a:pt x="54531" y="6342"/>
                        <a:pt x="54682" y="6485"/>
                        <a:pt x="54857" y="6596"/>
                      </a:cubicBezTo>
                      <a:cubicBezTo>
                        <a:pt x="55039" y="6691"/>
                        <a:pt x="55103" y="6763"/>
                        <a:pt x="55095" y="6834"/>
                      </a:cubicBezTo>
                      <a:cubicBezTo>
                        <a:pt x="55088" y="6900"/>
                        <a:pt x="54817" y="6906"/>
                        <a:pt x="54727" y="6906"/>
                      </a:cubicBezTo>
                      <a:cubicBezTo>
                        <a:pt x="54709" y="6906"/>
                        <a:pt x="54698" y="6906"/>
                        <a:pt x="54698" y="6906"/>
                      </a:cubicBezTo>
                      <a:cubicBezTo>
                        <a:pt x="54142" y="6842"/>
                        <a:pt x="53333" y="6834"/>
                        <a:pt x="53333" y="6834"/>
                      </a:cubicBezTo>
                      <a:cubicBezTo>
                        <a:pt x="53134" y="6834"/>
                        <a:pt x="52944" y="6858"/>
                        <a:pt x="52745" y="6898"/>
                      </a:cubicBezTo>
                      <a:cubicBezTo>
                        <a:pt x="52587" y="6937"/>
                        <a:pt x="51785" y="6937"/>
                        <a:pt x="51197" y="6937"/>
                      </a:cubicBezTo>
                      <a:cubicBezTo>
                        <a:pt x="50610" y="6937"/>
                        <a:pt x="50047" y="6890"/>
                        <a:pt x="49943" y="6604"/>
                      </a:cubicBezTo>
                      <a:cubicBezTo>
                        <a:pt x="49848" y="6310"/>
                        <a:pt x="50467" y="6167"/>
                        <a:pt x="50467" y="6167"/>
                      </a:cubicBezTo>
                      <a:cubicBezTo>
                        <a:pt x="50761" y="6104"/>
                        <a:pt x="51055" y="6025"/>
                        <a:pt x="51340" y="5929"/>
                      </a:cubicBezTo>
                      <a:cubicBezTo>
                        <a:pt x="51872" y="5747"/>
                        <a:pt x="52269" y="5612"/>
                        <a:pt x="52602" y="5405"/>
                      </a:cubicBezTo>
                      <a:cubicBezTo>
                        <a:pt x="52836" y="5264"/>
                        <a:pt x="52999" y="5242"/>
                        <a:pt x="53078" y="5242"/>
                      </a:cubicBezTo>
                      <a:close/>
                      <a:moveTo>
                        <a:pt x="59592" y="4440"/>
                      </a:moveTo>
                      <a:cubicBezTo>
                        <a:pt x="60031" y="4440"/>
                        <a:pt x="60451" y="4544"/>
                        <a:pt x="60746" y="4778"/>
                      </a:cubicBezTo>
                      <a:cubicBezTo>
                        <a:pt x="61199" y="5143"/>
                        <a:pt x="60334" y="5294"/>
                        <a:pt x="60072" y="5366"/>
                      </a:cubicBezTo>
                      <a:cubicBezTo>
                        <a:pt x="59810" y="5437"/>
                        <a:pt x="59651" y="5501"/>
                        <a:pt x="59762" y="5699"/>
                      </a:cubicBezTo>
                      <a:cubicBezTo>
                        <a:pt x="59833" y="5842"/>
                        <a:pt x="59865" y="6001"/>
                        <a:pt x="59849" y="6159"/>
                      </a:cubicBezTo>
                      <a:cubicBezTo>
                        <a:pt x="59841" y="6548"/>
                        <a:pt x="60310" y="6469"/>
                        <a:pt x="60810" y="6755"/>
                      </a:cubicBezTo>
                      <a:cubicBezTo>
                        <a:pt x="61310" y="7041"/>
                        <a:pt x="61159" y="7239"/>
                        <a:pt x="60778" y="7342"/>
                      </a:cubicBezTo>
                      <a:cubicBezTo>
                        <a:pt x="60397" y="7453"/>
                        <a:pt x="59262" y="7406"/>
                        <a:pt x="58556" y="7469"/>
                      </a:cubicBezTo>
                      <a:cubicBezTo>
                        <a:pt x="58532" y="7469"/>
                        <a:pt x="58516" y="7469"/>
                        <a:pt x="58501" y="7477"/>
                      </a:cubicBezTo>
                      <a:lnTo>
                        <a:pt x="58501" y="7477"/>
                      </a:lnTo>
                      <a:cubicBezTo>
                        <a:pt x="58122" y="7461"/>
                        <a:pt x="57743" y="7429"/>
                        <a:pt x="57373" y="7382"/>
                      </a:cubicBezTo>
                      <a:cubicBezTo>
                        <a:pt x="56905" y="7326"/>
                        <a:pt x="56912" y="7247"/>
                        <a:pt x="56531" y="7144"/>
                      </a:cubicBezTo>
                      <a:cubicBezTo>
                        <a:pt x="56428" y="7120"/>
                        <a:pt x="56317" y="7096"/>
                        <a:pt x="56206" y="7080"/>
                      </a:cubicBezTo>
                      <a:cubicBezTo>
                        <a:pt x="55785" y="6985"/>
                        <a:pt x="55381" y="6826"/>
                        <a:pt x="55007" y="6604"/>
                      </a:cubicBezTo>
                      <a:cubicBezTo>
                        <a:pt x="54833" y="6493"/>
                        <a:pt x="54690" y="6342"/>
                        <a:pt x="54587" y="6159"/>
                      </a:cubicBezTo>
                      <a:cubicBezTo>
                        <a:pt x="54587" y="6159"/>
                        <a:pt x="54301" y="5453"/>
                        <a:pt x="54452" y="5223"/>
                      </a:cubicBezTo>
                      <a:cubicBezTo>
                        <a:pt x="54611" y="4993"/>
                        <a:pt x="55404" y="4897"/>
                        <a:pt x="56706" y="4826"/>
                      </a:cubicBezTo>
                      <a:cubicBezTo>
                        <a:pt x="58016" y="4762"/>
                        <a:pt x="58190" y="4699"/>
                        <a:pt x="58857" y="4532"/>
                      </a:cubicBezTo>
                      <a:cubicBezTo>
                        <a:pt x="59096" y="4473"/>
                        <a:pt x="59347" y="4440"/>
                        <a:pt x="59592" y="4440"/>
                      </a:cubicBezTo>
                      <a:close/>
                      <a:moveTo>
                        <a:pt x="41409" y="4440"/>
                      </a:moveTo>
                      <a:cubicBezTo>
                        <a:pt x="41845" y="4440"/>
                        <a:pt x="42246" y="4544"/>
                        <a:pt x="42506" y="4778"/>
                      </a:cubicBezTo>
                      <a:cubicBezTo>
                        <a:pt x="42919" y="5143"/>
                        <a:pt x="42038" y="5294"/>
                        <a:pt x="41760" y="5366"/>
                      </a:cubicBezTo>
                      <a:cubicBezTo>
                        <a:pt x="41490" y="5437"/>
                        <a:pt x="41323" y="5501"/>
                        <a:pt x="41411" y="5699"/>
                      </a:cubicBezTo>
                      <a:cubicBezTo>
                        <a:pt x="41466" y="5850"/>
                        <a:pt x="41474" y="6009"/>
                        <a:pt x="41434" y="6159"/>
                      </a:cubicBezTo>
                      <a:cubicBezTo>
                        <a:pt x="41379" y="6548"/>
                        <a:pt x="41855" y="6469"/>
                        <a:pt x="42323" y="6755"/>
                      </a:cubicBezTo>
                      <a:cubicBezTo>
                        <a:pt x="42784" y="7041"/>
                        <a:pt x="42609" y="7239"/>
                        <a:pt x="42212" y="7350"/>
                      </a:cubicBezTo>
                      <a:cubicBezTo>
                        <a:pt x="41823" y="7461"/>
                        <a:pt x="40688" y="7414"/>
                        <a:pt x="39974" y="7469"/>
                      </a:cubicBezTo>
                      <a:cubicBezTo>
                        <a:pt x="39950" y="7469"/>
                        <a:pt x="39934" y="7469"/>
                        <a:pt x="39919" y="7477"/>
                      </a:cubicBezTo>
                      <a:lnTo>
                        <a:pt x="39919" y="7477"/>
                      </a:lnTo>
                      <a:cubicBezTo>
                        <a:pt x="39540" y="7469"/>
                        <a:pt x="39170" y="7437"/>
                        <a:pt x="38807" y="7382"/>
                      </a:cubicBezTo>
                      <a:cubicBezTo>
                        <a:pt x="38339" y="7334"/>
                        <a:pt x="38355" y="7255"/>
                        <a:pt x="37997" y="7152"/>
                      </a:cubicBezTo>
                      <a:cubicBezTo>
                        <a:pt x="37894" y="7120"/>
                        <a:pt x="37791" y="7104"/>
                        <a:pt x="37680" y="7088"/>
                      </a:cubicBezTo>
                      <a:cubicBezTo>
                        <a:pt x="37283" y="6993"/>
                        <a:pt x="36894" y="6834"/>
                        <a:pt x="36553" y="6604"/>
                      </a:cubicBezTo>
                      <a:cubicBezTo>
                        <a:pt x="36386" y="6493"/>
                        <a:pt x="36259" y="6342"/>
                        <a:pt x="36180" y="6159"/>
                      </a:cubicBezTo>
                      <a:cubicBezTo>
                        <a:pt x="36180" y="6159"/>
                        <a:pt x="35981" y="5453"/>
                        <a:pt x="36172" y="5223"/>
                      </a:cubicBezTo>
                      <a:cubicBezTo>
                        <a:pt x="36362" y="4993"/>
                        <a:pt x="37164" y="4897"/>
                        <a:pt x="38482" y="4826"/>
                      </a:cubicBezTo>
                      <a:cubicBezTo>
                        <a:pt x="39791" y="4762"/>
                        <a:pt x="39974" y="4699"/>
                        <a:pt x="40664" y="4532"/>
                      </a:cubicBezTo>
                      <a:cubicBezTo>
                        <a:pt x="40912" y="4473"/>
                        <a:pt x="41166" y="4440"/>
                        <a:pt x="41409" y="4440"/>
                      </a:cubicBezTo>
                      <a:close/>
                      <a:moveTo>
                        <a:pt x="23227" y="4446"/>
                      </a:moveTo>
                      <a:cubicBezTo>
                        <a:pt x="23660" y="4446"/>
                        <a:pt x="24047" y="4547"/>
                        <a:pt x="24273" y="4778"/>
                      </a:cubicBezTo>
                      <a:cubicBezTo>
                        <a:pt x="24639" y="5143"/>
                        <a:pt x="23734" y="5294"/>
                        <a:pt x="23456" y="5366"/>
                      </a:cubicBezTo>
                      <a:cubicBezTo>
                        <a:pt x="23178" y="5437"/>
                        <a:pt x="22996" y="5501"/>
                        <a:pt x="23059" y="5699"/>
                      </a:cubicBezTo>
                      <a:cubicBezTo>
                        <a:pt x="23091" y="5850"/>
                        <a:pt x="23075" y="6017"/>
                        <a:pt x="23019" y="6159"/>
                      </a:cubicBezTo>
                      <a:cubicBezTo>
                        <a:pt x="22916" y="6548"/>
                        <a:pt x="23408" y="6469"/>
                        <a:pt x="23829" y="6755"/>
                      </a:cubicBezTo>
                      <a:cubicBezTo>
                        <a:pt x="24258" y="7041"/>
                        <a:pt x="24059" y="7239"/>
                        <a:pt x="23646" y="7350"/>
                      </a:cubicBezTo>
                      <a:cubicBezTo>
                        <a:pt x="23242" y="7461"/>
                        <a:pt x="22114" y="7414"/>
                        <a:pt x="21392" y="7469"/>
                      </a:cubicBezTo>
                      <a:cubicBezTo>
                        <a:pt x="21376" y="7469"/>
                        <a:pt x="21352" y="7469"/>
                        <a:pt x="21337" y="7477"/>
                      </a:cubicBezTo>
                      <a:cubicBezTo>
                        <a:pt x="20971" y="7469"/>
                        <a:pt x="20598" y="7437"/>
                        <a:pt x="20233" y="7382"/>
                      </a:cubicBezTo>
                      <a:cubicBezTo>
                        <a:pt x="19781" y="7334"/>
                        <a:pt x="19805" y="7255"/>
                        <a:pt x="19455" y="7152"/>
                      </a:cubicBezTo>
                      <a:cubicBezTo>
                        <a:pt x="19360" y="7120"/>
                        <a:pt x="19257" y="7104"/>
                        <a:pt x="19146" y="7088"/>
                      </a:cubicBezTo>
                      <a:cubicBezTo>
                        <a:pt x="18765" y="7001"/>
                        <a:pt x="18400" y="6842"/>
                        <a:pt x="18074" y="6612"/>
                      </a:cubicBezTo>
                      <a:cubicBezTo>
                        <a:pt x="17923" y="6501"/>
                        <a:pt x="17820" y="6342"/>
                        <a:pt x="17765" y="6167"/>
                      </a:cubicBezTo>
                      <a:cubicBezTo>
                        <a:pt x="17765" y="6167"/>
                        <a:pt x="17662" y="5461"/>
                        <a:pt x="17876" y="5231"/>
                      </a:cubicBezTo>
                      <a:cubicBezTo>
                        <a:pt x="18090" y="5001"/>
                        <a:pt x="18908" y="4905"/>
                        <a:pt x="20233" y="4834"/>
                      </a:cubicBezTo>
                      <a:cubicBezTo>
                        <a:pt x="21551" y="4770"/>
                        <a:pt x="21749" y="4707"/>
                        <a:pt x="22456" y="4540"/>
                      </a:cubicBezTo>
                      <a:cubicBezTo>
                        <a:pt x="22714" y="4479"/>
                        <a:pt x="22978" y="4446"/>
                        <a:pt x="23227" y="4446"/>
                      </a:cubicBezTo>
                      <a:close/>
                      <a:moveTo>
                        <a:pt x="9981" y="6595"/>
                      </a:moveTo>
                      <a:cubicBezTo>
                        <a:pt x="11206" y="6595"/>
                        <a:pt x="12490" y="6723"/>
                        <a:pt x="12970" y="6866"/>
                      </a:cubicBezTo>
                      <a:cubicBezTo>
                        <a:pt x="13309" y="6972"/>
                        <a:pt x="13708" y="6986"/>
                        <a:pt x="14124" y="6986"/>
                      </a:cubicBezTo>
                      <a:cubicBezTo>
                        <a:pt x="14275" y="6986"/>
                        <a:pt x="14429" y="6984"/>
                        <a:pt x="14583" y="6984"/>
                      </a:cubicBezTo>
                      <a:cubicBezTo>
                        <a:pt x="14641" y="6984"/>
                        <a:pt x="14699" y="6984"/>
                        <a:pt x="14756" y="6985"/>
                      </a:cubicBezTo>
                      <a:cubicBezTo>
                        <a:pt x="15391" y="7001"/>
                        <a:pt x="15288" y="7215"/>
                        <a:pt x="15288" y="7215"/>
                      </a:cubicBezTo>
                      <a:cubicBezTo>
                        <a:pt x="15193" y="7326"/>
                        <a:pt x="15098" y="7437"/>
                        <a:pt x="14995" y="7541"/>
                      </a:cubicBezTo>
                      <a:cubicBezTo>
                        <a:pt x="14653" y="7896"/>
                        <a:pt x="14169" y="7985"/>
                        <a:pt x="13348" y="7985"/>
                      </a:cubicBezTo>
                      <a:cubicBezTo>
                        <a:pt x="13197" y="7985"/>
                        <a:pt x="13034" y="7982"/>
                        <a:pt x="12859" y="7977"/>
                      </a:cubicBezTo>
                      <a:cubicBezTo>
                        <a:pt x="11724" y="7945"/>
                        <a:pt x="11589" y="7818"/>
                        <a:pt x="10883" y="7652"/>
                      </a:cubicBezTo>
                      <a:cubicBezTo>
                        <a:pt x="10184" y="7477"/>
                        <a:pt x="9605" y="7485"/>
                        <a:pt x="8946" y="7453"/>
                      </a:cubicBezTo>
                      <a:cubicBezTo>
                        <a:pt x="8295" y="7422"/>
                        <a:pt x="6946" y="7350"/>
                        <a:pt x="6398" y="7239"/>
                      </a:cubicBezTo>
                      <a:cubicBezTo>
                        <a:pt x="6200" y="7207"/>
                        <a:pt x="6017" y="7112"/>
                        <a:pt x="5866" y="6985"/>
                      </a:cubicBezTo>
                      <a:cubicBezTo>
                        <a:pt x="5866" y="6977"/>
                        <a:pt x="5978" y="6834"/>
                        <a:pt x="6430" y="6810"/>
                      </a:cubicBezTo>
                      <a:cubicBezTo>
                        <a:pt x="6724" y="6802"/>
                        <a:pt x="7025" y="6763"/>
                        <a:pt x="7319" y="6699"/>
                      </a:cubicBezTo>
                      <a:lnTo>
                        <a:pt x="7319" y="6707"/>
                      </a:lnTo>
                      <a:cubicBezTo>
                        <a:pt x="7636" y="6644"/>
                        <a:pt x="8486" y="6604"/>
                        <a:pt x="9772" y="6596"/>
                      </a:cubicBezTo>
                      <a:cubicBezTo>
                        <a:pt x="9841" y="6595"/>
                        <a:pt x="9911" y="6595"/>
                        <a:pt x="9981" y="6595"/>
                      </a:cubicBezTo>
                      <a:close/>
                      <a:moveTo>
                        <a:pt x="28357" y="6596"/>
                      </a:moveTo>
                      <a:cubicBezTo>
                        <a:pt x="29604" y="6596"/>
                        <a:pt x="30957" y="6720"/>
                        <a:pt x="31473" y="6874"/>
                      </a:cubicBezTo>
                      <a:cubicBezTo>
                        <a:pt x="31997" y="7025"/>
                        <a:pt x="32640" y="6977"/>
                        <a:pt x="33275" y="6993"/>
                      </a:cubicBezTo>
                      <a:cubicBezTo>
                        <a:pt x="33902" y="7009"/>
                        <a:pt x="33830" y="7223"/>
                        <a:pt x="33830" y="7223"/>
                      </a:cubicBezTo>
                      <a:cubicBezTo>
                        <a:pt x="33759" y="7334"/>
                        <a:pt x="33671" y="7437"/>
                        <a:pt x="33584" y="7541"/>
                      </a:cubicBezTo>
                      <a:cubicBezTo>
                        <a:pt x="33289" y="7896"/>
                        <a:pt x="32819" y="7985"/>
                        <a:pt x="31996" y="7985"/>
                      </a:cubicBezTo>
                      <a:cubicBezTo>
                        <a:pt x="31844" y="7985"/>
                        <a:pt x="31681" y="7982"/>
                        <a:pt x="31505" y="7977"/>
                      </a:cubicBezTo>
                      <a:cubicBezTo>
                        <a:pt x="30369" y="7945"/>
                        <a:pt x="30211" y="7818"/>
                        <a:pt x="29488" y="7652"/>
                      </a:cubicBezTo>
                      <a:cubicBezTo>
                        <a:pt x="28758" y="7485"/>
                        <a:pt x="28187" y="7485"/>
                        <a:pt x="27528" y="7453"/>
                      </a:cubicBezTo>
                      <a:cubicBezTo>
                        <a:pt x="26869" y="7422"/>
                        <a:pt x="25512" y="7350"/>
                        <a:pt x="24948" y="7239"/>
                      </a:cubicBezTo>
                      <a:cubicBezTo>
                        <a:pt x="24742" y="7207"/>
                        <a:pt x="24551" y="7112"/>
                        <a:pt x="24385" y="6985"/>
                      </a:cubicBezTo>
                      <a:cubicBezTo>
                        <a:pt x="24385" y="6977"/>
                        <a:pt x="24488" y="6834"/>
                        <a:pt x="24924" y="6810"/>
                      </a:cubicBezTo>
                      <a:cubicBezTo>
                        <a:pt x="25218" y="6802"/>
                        <a:pt x="25512" y="6771"/>
                        <a:pt x="25805" y="6707"/>
                      </a:cubicBezTo>
                      <a:cubicBezTo>
                        <a:pt x="26115" y="6652"/>
                        <a:pt x="26956" y="6612"/>
                        <a:pt x="28242" y="6596"/>
                      </a:cubicBezTo>
                      <a:cubicBezTo>
                        <a:pt x="28280" y="6596"/>
                        <a:pt x="28318" y="6596"/>
                        <a:pt x="28357" y="6596"/>
                      </a:cubicBezTo>
                      <a:close/>
                      <a:moveTo>
                        <a:pt x="46819" y="6596"/>
                      </a:moveTo>
                      <a:cubicBezTo>
                        <a:pt x="48068" y="6596"/>
                        <a:pt x="49444" y="6720"/>
                        <a:pt x="49975" y="6874"/>
                      </a:cubicBezTo>
                      <a:cubicBezTo>
                        <a:pt x="50531" y="7025"/>
                        <a:pt x="51158" y="6977"/>
                        <a:pt x="51793" y="6993"/>
                      </a:cubicBezTo>
                      <a:cubicBezTo>
                        <a:pt x="52428" y="7009"/>
                        <a:pt x="52380" y="7223"/>
                        <a:pt x="52380" y="7223"/>
                      </a:cubicBezTo>
                      <a:cubicBezTo>
                        <a:pt x="52325" y="7334"/>
                        <a:pt x="52253" y="7445"/>
                        <a:pt x="52182" y="7541"/>
                      </a:cubicBezTo>
                      <a:cubicBezTo>
                        <a:pt x="51934" y="7896"/>
                        <a:pt x="51470" y="7985"/>
                        <a:pt x="50648" y="7985"/>
                      </a:cubicBezTo>
                      <a:cubicBezTo>
                        <a:pt x="50497" y="7985"/>
                        <a:pt x="50334" y="7982"/>
                        <a:pt x="50158" y="7977"/>
                      </a:cubicBezTo>
                      <a:cubicBezTo>
                        <a:pt x="49023" y="7953"/>
                        <a:pt x="48848" y="7826"/>
                        <a:pt x="48094" y="7652"/>
                      </a:cubicBezTo>
                      <a:cubicBezTo>
                        <a:pt x="47348" y="7485"/>
                        <a:pt x="46776" y="7485"/>
                        <a:pt x="46110" y="7453"/>
                      </a:cubicBezTo>
                      <a:cubicBezTo>
                        <a:pt x="45451" y="7422"/>
                        <a:pt x="44085" y="7358"/>
                        <a:pt x="43506" y="7247"/>
                      </a:cubicBezTo>
                      <a:cubicBezTo>
                        <a:pt x="43292" y="7207"/>
                        <a:pt x="43085" y="7120"/>
                        <a:pt x="42911" y="6985"/>
                      </a:cubicBezTo>
                      <a:cubicBezTo>
                        <a:pt x="42911" y="6977"/>
                        <a:pt x="42990" y="6834"/>
                        <a:pt x="43427" y="6810"/>
                      </a:cubicBezTo>
                      <a:cubicBezTo>
                        <a:pt x="43720" y="6810"/>
                        <a:pt x="44006" y="6771"/>
                        <a:pt x="44292" y="6707"/>
                      </a:cubicBezTo>
                      <a:lnTo>
                        <a:pt x="44284" y="6707"/>
                      </a:lnTo>
                      <a:cubicBezTo>
                        <a:pt x="44578" y="6652"/>
                        <a:pt x="45427" y="6612"/>
                        <a:pt x="46705" y="6596"/>
                      </a:cubicBezTo>
                      <a:cubicBezTo>
                        <a:pt x="46743" y="6596"/>
                        <a:pt x="46781" y="6596"/>
                        <a:pt x="46819" y="6596"/>
                      </a:cubicBezTo>
                      <a:close/>
                      <a:moveTo>
                        <a:pt x="65376" y="6595"/>
                      </a:moveTo>
                      <a:cubicBezTo>
                        <a:pt x="66600" y="6595"/>
                        <a:pt x="67937" y="6723"/>
                        <a:pt x="68477" y="6866"/>
                      </a:cubicBezTo>
                      <a:cubicBezTo>
                        <a:pt x="69041" y="7025"/>
                        <a:pt x="69668" y="6977"/>
                        <a:pt x="70303" y="6993"/>
                      </a:cubicBezTo>
                      <a:cubicBezTo>
                        <a:pt x="70946" y="7001"/>
                        <a:pt x="70922" y="7215"/>
                        <a:pt x="70922" y="7215"/>
                      </a:cubicBezTo>
                      <a:cubicBezTo>
                        <a:pt x="70875" y="7326"/>
                        <a:pt x="70827" y="7437"/>
                        <a:pt x="70763" y="7541"/>
                      </a:cubicBezTo>
                      <a:cubicBezTo>
                        <a:pt x="70556" y="7896"/>
                        <a:pt x="70110" y="7985"/>
                        <a:pt x="69288" y="7985"/>
                      </a:cubicBezTo>
                      <a:cubicBezTo>
                        <a:pt x="69136" y="7985"/>
                        <a:pt x="68972" y="7982"/>
                        <a:pt x="68795" y="7977"/>
                      </a:cubicBezTo>
                      <a:cubicBezTo>
                        <a:pt x="67652" y="7945"/>
                        <a:pt x="67461" y="7818"/>
                        <a:pt x="66691" y="7652"/>
                      </a:cubicBezTo>
                      <a:cubicBezTo>
                        <a:pt x="65922" y="7485"/>
                        <a:pt x="65350" y="7485"/>
                        <a:pt x="64683" y="7453"/>
                      </a:cubicBezTo>
                      <a:cubicBezTo>
                        <a:pt x="64017" y="7422"/>
                        <a:pt x="62643" y="7358"/>
                        <a:pt x="62048" y="7247"/>
                      </a:cubicBezTo>
                      <a:cubicBezTo>
                        <a:pt x="61818" y="7199"/>
                        <a:pt x="61604" y="7112"/>
                        <a:pt x="61413" y="6985"/>
                      </a:cubicBezTo>
                      <a:cubicBezTo>
                        <a:pt x="61413" y="6977"/>
                        <a:pt x="61477" y="6834"/>
                        <a:pt x="61913" y="6810"/>
                      </a:cubicBezTo>
                      <a:cubicBezTo>
                        <a:pt x="62199" y="6802"/>
                        <a:pt x="62485" y="6771"/>
                        <a:pt x="62762" y="6707"/>
                      </a:cubicBezTo>
                      <a:cubicBezTo>
                        <a:pt x="63064" y="6644"/>
                        <a:pt x="63890" y="6604"/>
                        <a:pt x="65167" y="6596"/>
                      </a:cubicBezTo>
                      <a:cubicBezTo>
                        <a:pt x="65236" y="6595"/>
                        <a:pt x="65306" y="6595"/>
                        <a:pt x="65376" y="6595"/>
                      </a:cubicBezTo>
                      <a:close/>
                      <a:moveTo>
                        <a:pt x="5642" y="7216"/>
                      </a:moveTo>
                      <a:cubicBezTo>
                        <a:pt x="5691" y="7216"/>
                        <a:pt x="5764" y="7222"/>
                        <a:pt x="5874" y="7231"/>
                      </a:cubicBezTo>
                      <a:cubicBezTo>
                        <a:pt x="6343" y="7271"/>
                        <a:pt x="6978" y="7366"/>
                        <a:pt x="7311" y="7414"/>
                      </a:cubicBezTo>
                      <a:cubicBezTo>
                        <a:pt x="7636" y="7469"/>
                        <a:pt x="7978" y="7453"/>
                        <a:pt x="8176" y="7493"/>
                      </a:cubicBezTo>
                      <a:cubicBezTo>
                        <a:pt x="8724" y="7596"/>
                        <a:pt x="8827" y="7628"/>
                        <a:pt x="8629" y="8009"/>
                      </a:cubicBezTo>
                      <a:cubicBezTo>
                        <a:pt x="8430" y="8390"/>
                        <a:pt x="8375" y="8430"/>
                        <a:pt x="8303" y="8628"/>
                      </a:cubicBezTo>
                      <a:cubicBezTo>
                        <a:pt x="8248" y="8803"/>
                        <a:pt x="8144" y="8961"/>
                        <a:pt x="8010" y="9088"/>
                      </a:cubicBezTo>
                      <a:cubicBezTo>
                        <a:pt x="7887" y="9191"/>
                        <a:pt x="7677" y="9410"/>
                        <a:pt x="7454" y="9410"/>
                      </a:cubicBezTo>
                      <a:cubicBezTo>
                        <a:pt x="7417" y="9410"/>
                        <a:pt x="7380" y="9404"/>
                        <a:pt x="7343" y="9390"/>
                      </a:cubicBezTo>
                      <a:cubicBezTo>
                        <a:pt x="7073" y="9287"/>
                        <a:pt x="7478" y="9104"/>
                        <a:pt x="6946" y="8906"/>
                      </a:cubicBezTo>
                      <a:cubicBezTo>
                        <a:pt x="6414" y="8707"/>
                        <a:pt x="5898" y="8453"/>
                        <a:pt x="5652" y="8144"/>
                      </a:cubicBezTo>
                      <a:cubicBezTo>
                        <a:pt x="5414" y="7834"/>
                        <a:pt x="5382" y="7652"/>
                        <a:pt x="5493" y="7437"/>
                      </a:cubicBezTo>
                      <a:cubicBezTo>
                        <a:pt x="5578" y="7273"/>
                        <a:pt x="5482" y="7216"/>
                        <a:pt x="5642" y="7216"/>
                      </a:cubicBezTo>
                      <a:close/>
                      <a:moveTo>
                        <a:pt x="61292" y="7220"/>
                      </a:moveTo>
                      <a:cubicBezTo>
                        <a:pt x="61342" y="7220"/>
                        <a:pt x="61415" y="7224"/>
                        <a:pt x="61524" y="7231"/>
                      </a:cubicBezTo>
                      <a:cubicBezTo>
                        <a:pt x="62000" y="7271"/>
                        <a:pt x="62675" y="7366"/>
                        <a:pt x="63024" y="7414"/>
                      </a:cubicBezTo>
                      <a:cubicBezTo>
                        <a:pt x="63374" y="7469"/>
                        <a:pt x="63707" y="7453"/>
                        <a:pt x="63921" y="7493"/>
                      </a:cubicBezTo>
                      <a:cubicBezTo>
                        <a:pt x="64509" y="7596"/>
                        <a:pt x="64620" y="7636"/>
                        <a:pt x="64572" y="8009"/>
                      </a:cubicBezTo>
                      <a:cubicBezTo>
                        <a:pt x="64525" y="8390"/>
                        <a:pt x="64485" y="8430"/>
                        <a:pt x="64485" y="8628"/>
                      </a:cubicBezTo>
                      <a:cubicBezTo>
                        <a:pt x="64501" y="8787"/>
                        <a:pt x="64461" y="8953"/>
                        <a:pt x="64374" y="9088"/>
                      </a:cubicBezTo>
                      <a:cubicBezTo>
                        <a:pt x="64292" y="9191"/>
                        <a:pt x="64164" y="9410"/>
                        <a:pt x="63938" y="9410"/>
                      </a:cubicBezTo>
                      <a:cubicBezTo>
                        <a:pt x="63901" y="9410"/>
                        <a:pt x="63861" y="9404"/>
                        <a:pt x="63818" y="9390"/>
                      </a:cubicBezTo>
                      <a:cubicBezTo>
                        <a:pt x="63516" y="9287"/>
                        <a:pt x="63850" y="9104"/>
                        <a:pt x="63239" y="8906"/>
                      </a:cubicBezTo>
                      <a:cubicBezTo>
                        <a:pt x="62627" y="8707"/>
                        <a:pt x="62016" y="8461"/>
                        <a:pt x="61651" y="8152"/>
                      </a:cubicBezTo>
                      <a:cubicBezTo>
                        <a:pt x="61286" y="7834"/>
                        <a:pt x="61183" y="7652"/>
                        <a:pt x="61215" y="7437"/>
                      </a:cubicBezTo>
                      <a:cubicBezTo>
                        <a:pt x="61239" y="7271"/>
                        <a:pt x="61121" y="7220"/>
                        <a:pt x="61292" y="7220"/>
                      </a:cubicBezTo>
                      <a:close/>
                      <a:moveTo>
                        <a:pt x="24192" y="7224"/>
                      </a:moveTo>
                      <a:cubicBezTo>
                        <a:pt x="24241" y="7224"/>
                        <a:pt x="24314" y="7230"/>
                        <a:pt x="24424" y="7239"/>
                      </a:cubicBezTo>
                      <a:cubicBezTo>
                        <a:pt x="24893" y="7279"/>
                        <a:pt x="25551" y="7374"/>
                        <a:pt x="25885" y="7422"/>
                      </a:cubicBezTo>
                      <a:cubicBezTo>
                        <a:pt x="26218" y="7469"/>
                        <a:pt x="26552" y="7453"/>
                        <a:pt x="26758" y="7493"/>
                      </a:cubicBezTo>
                      <a:cubicBezTo>
                        <a:pt x="27321" y="7604"/>
                        <a:pt x="27425" y="7636"/>
                        <a:pt x="27274" y="8017"/>
                      </a:cubicBezTo>
                      <a:cubicBezTo>
                        <a:pt x="27131" y="8398"/>
                        <a:pt x="27075" y="8438"/>
                        <a:pt x="27036" y="8628"/>
                      </a:cubicBezTo>
                      <a:cubicBezTo>
                        <a:pt x="27004" y="8803"/>
                        <a:pt x="26917" y="8961"/>
                        <a:pt x="26798" y="9096"/>
                      </a:cubicBezTo>
                      <a:cubicBezTo>
                        <a:pt x="26690" y="9197"/>
                        <a:pt x="26514" y="9413"/>
                        <a:pt x="26293" y="9413"/>
                      </a:cubicBezTo>
                      <a:cubicBezTo>
                        <a:pt x="26254" y="9413"/>
                        <a:pt x="26213" y="9406"/>
                        <a:pt x="26171" y="9390"/>
                      </a:cubicBezTo>
                      <a:cubicBezTo>
                        <a:pt x="25893" y="9295"/>
                        <a:pt x="26266" y="9104"/>
                        <a:pt x="25702" y="8906"/>
                      </a:cubicBezTo>
                      <a:cubicBezTo>
                        <a:pt x="25139" y="8715"/>
                        <a:pt x="24599" y="8461"/>
                        <a:pt x="24313" y="8152"/>
                      </a:cubicBezTo>
                      <a:cubicBezTo>
                        <a:pt x="24035" y="7834"/>
                        <a:pt x="23980" y="7644"/>
                        <a:pt x="24067" y="7445"/>
                      </a:cubicBezTo>
                      <a:cubicBezTo>
                        <a:pt x="24134" y="7281"/>
                        <a:pt x="24033" y="7224"/>
                        <a:pt x="24192" y="7224"/>
                      </a:cubicBezTo>
                      <a:close/>
                      <a:moveTo>
                        <a:pt x="42739" y="7224"/>
                      </a:moveTo>
                      <a:cubicBezTo>
                        <a:pt x="42788" y="7224"/>
                        <a:pt x="42862" y="7230"/>
                        <a:pt x="42974" y="7239"/>
                      </a:cubicBezTo>
                      <a:cubicBezTo>
                        <a:pt x="43450" y="7279"/>
                        <a:pt x="44109" y="7374"/>
                        <a:pt x="44459" y="7422"/>
                      </a:cubicBezTo>
                      <a:cubicBezTo>
                        <a:pt x="44800" y="7469"/>
                        <a:pt x="45133" y="7453"/>
                        <a:pt x="45340" y="7493"/>
                      </a:cubicBezTo>
                      <a:cubicBezTo>
                        <a:pt x="45911" y="7604"/>
                        <a:pt x="46022" y="7636"/>
                        <a:pt x="45927" y="8017"/>
                      </a:cubicBezTo>
                      <a:cubicBezTo>
                        <a:pt x="45824" y="8398"/>
                        <a:pt x="45784" y="8438"/>
                        <a:pt x="45760" y="8628"/>
                      </a:cubicBezTo>
                      <a:cubicBezTo>
                        <a:pt x="45752" y="8795"/>
                        <a:pt x="45689" y="8961"/>
                        <a:pt x="45586" y="9096"/>
                      </a:cubicBezTo>
                      <a:cubicBezTo>
                        <a:pt x="45491" y="9197"/>
                        <a:pt x="45340" y="9413"/>
                        <a:pt x="45122" y="9413"/>
                      </a:cubicBezTo>
                      <a:cubicBezTo>
                        <a:pt x="45083" y="9413"/>
                        <a:pt x="45042" y="9406"/>
                        <a:pt x="44998" y="9390"/>
                      </a:cubicBezTo>
                      <a:cubicBezTo>
                        <a:pt x="44705" y="9295"/>
                        <a:pt x="45062" y="9104"/>
                        <a:pt x="44466" y="8906"/>
                      </a:cubicBezTo>
                      <a:cubicBezTo>
                        <a:pt x="43879" y="8715"/>
                        <a:pt x="43308" y="8461"/>
                        <a:pt x="42982" y="8152"/>
                      </a:cubicBezTo>
                      <a:cubicBezTo>
                        <a:pt x="42657" y="7834"/>
                        <a:pt x="42585" y="7644"/>
                        <a:pt x="42641" y="7445"/>
                      </a:cubicBezTo>
                      <a:cubicBezTo>
                        <a:pt x="42689" y="7281"/>
                        <a:pt x="42580" y="7224"/>
                        <a:pt x="42739" y="7224"/>
                      </a:cubicBezTo>
                      <a:close/>
                      <a:moveTo>
                        <a:pt x="34934" y="6889"/>
                      </a:moveTo>
                      <a:cubicBezTo>
                        <a:pt x="36027" y="6889"/>
                        <a:pt x="37842" y="7143"/>
                        <a:pt x="38490" y="7374"/>
                      </a:cubicBezTo>
                      <a:cubicBezTo>
                        <a:pt x="38942" y="7533"/>
                        <a:pt x="38998" y="7691"/>
                        <a:pt x="38990" y="7779"/>
                      </a:cubicBezTo>
                      <a:cubicBezTo>
                        <a:pt x="38950" y="7818"/>
                        <a:pt x="38950" y="7874"/>
                        <a:pt x="38974" y="7922"/>
                      </a:cubicBezTo>
                      <a:cubicBezTo>
                        <a:pt x="39085" y="8096"/>
                        <a:pt x="39172" y="8191"/>
                        <a:pt x="38656" y="8374"/>
                      </a:cubicBezTo>
                      <a:cubicBezTo>
                        <a:pt x="38140" y="8557"/>
                        <a:pt x="37791" y="8771"/>
                        <a:pt x="37299" y="8969"/>
                      </a:cubicBezTo>
                      <a:lnTo>
                        <a:pt x="37275" y="8977"/>
                      </a:lnTo>
                      <a:cubicBezTo>
                        <a:pt x="37275" y="8977"/>
                        <a:pt x="37021" y="9128"/>
                        <a:pt x="36402" y="9215"/>
                      </a:cubicBezTo>
                      <a:cubicBezTo>
                        <a:pt x="35775" y="9303"/>
                        <a:pt x="34838" y="9358"/>
                        <a:pt x="34838" y="9358"/>
                      </a:cubicBezTo>
                      <a:cubicBezTo>
                        <a:pt x="34323" y="9414"/>
                        <a:pt x="33808" y="9439"/>
                        <a:pt x="33293" y="9439"/>
                      </a:cubicBezTo>
                      <a:cubicBezTo>
                        <a:pt x="33221" y="9439"/>
                        <a:pt x="33148" y="9439"/>
                        <a:pt x="33076" y="9438"/>
                      </a:cubicBezTo>
                      <a:cubicBezTo>
                        <a:pt x="32124" y="9430"/>
                        <a:pt x="32028" y="9073"/>
                        <a:pt x="32140" y="8699"/>
                      </a:cubicBezTo>
                      <a:cubicBezTo>
                        <a:pt x="32243" y="8334"/>
                        <a:pt x="32830" y="8295"/>
                        <a:pt x="33410" y="8025"/>
                      </a:cubicBezTo>
                      <a:cubicBezTo>
                        <a:pt x="33981" y="7747"/>
                        <a:pt x="34021" y="7374"/>
                        <a:pt x="34108" y="7144"/>
                      </a:cubicBezTo>
                      <a:cubicBezTo>
                        <a:pt x="34195" y="6914"/>
                        <a:pt x="34838" y="6890"/>
                        <a:pt x="34838" y="6890"/>
                      </a:cubicBezTo>
                      <a:cubicBezTo>
                        <a:pt x="34870" y="6889"/>
                        <a:pt x="34902" y="6889"/>
                        <a:pt x="34934" y="6889"/>
                      </a:cubicBezTo>
                      <a:close/>
                      <a:moveTo>
                        <a:pt x="53487" y="6896"/>
                      </a:moveTo>
                      <a:cubicBezTo>
                        <a:pt x="54587" y="6896"/>
                        <a:pt x="56394" y="7154"/>
                        <a:pt x="57063" y="7382"/>
                      </a:cubicBezTo>
                      <a:cubicBezTo>
                        <a:pt x="57532" y="7541"/>
                        <a:pt x="57611" y="7699"/>
                        <a:pt x="57611" y="7787"/>
                      </a:cubicBezTo>
                      <a:cubicBezTo>
                        <a:pt x="57579" y="7826"/>
                        <a:pt x="57587" y="7882"/>
                        <a:pt x="57611" y="7922"/>
                      </a:cubicBezTo>
                      <a:cubicBezTo>
                        <a:pt x="57746" y="8096"/>
                        <a:pt x="57849" y="8191"/>
                        <a:pt x="57357" y="8374"/>
                      </a:cubicBezTo>
                      <a:cubicBezTo>
                        <a:pt x="56857" y="8557"/>
                        <a:pt x="56539" y="8771"/>
                        <a:pt x="56071" y="8969"/>
                      </a:cubicBezTo>
                      <a:lnTo>
                        <a:pt x="56047" y="8977"/>
                      </a:lnTo>
                      <a:cubicBezTo>
                        <a:pt x="56047" y="8977"/>
                        <a:pt x="55817" y="9128"/>
                        <a:pt x="55206" y="9215"/>
                      </a:cubicBezTo>
                      <a:cubicBezTo>
                        <a:pt x="54595" y="9303"/>
                        <a:pt x="53666" y="9358"/>
                        <a:pt x="53666" y="9358"/>
                      </a:cubicBezTo>
                      <a:cubicBezTo>
                        <a:pt x="53158" y="9414"/>
                        <a:pt x="52644" y="9439"/>
                        <a:pt x="52129" y="9439"/>
                      </a:cubicBezTo>
                      <a:cubicBezTo>
                        <a:pt x="52056" y="9439"/>
                        <a:pt x="51984" y="9439"/>
                        <a:pt x="51912" y="9438"/>
                      </a:cubicBezTo>
                      <a:cubicBezTo>
                        <a:pt x="50951" y="9430"/>
                        <a:pt x="50809" y="9073"/>
                        <a:pt x="50880" y="8699"/>
                      </a:cubicBezTo>
                      <a:cubicBezTo>
                        <a:pt x="50943" y="8334"/>
                        <a:pt x="51515" y="8295"/>
                        <a:pt x="52063" y="8025"/>
                      </a:cubicBezTo>
                      <a:cubicBezTo>
                        <a:pt x="52602" y="7747"/>
                        <a:pt x="52594" y="7374"/>
                        <a:pt x="52658" y="7144"/>
                      </a:cubicBezTo>
                      <a:cubicBezTo>
                        <a:pt x="52721" y="6921"/>
                        <a:pt x="53349" y="6898"/>
                        <a:pt x="53349" y="6898"/>
                      </a:cubicBezTo>
                      <a:cubicBezTo>
                        <a:pt x="53393" y="6897"/>
                        <a:pt x="53440" y="6896"/>
                        <a:pt x="53487" y="6896"/>
                      </a:cubicBezTo>
                      <a:close/>
                      <a:moveTo>
                        <a:pt x="16474" y="6896"/>
                      </a:moveTo>
                      <a:cubicBezTo>
                        <a:pt x="17569" y="6896"/>
                        <a:pt x="19315" y="7154"/>
                        <a:pt x="19924" y="7382"/>
                      </a:cubicBezTo>
                      <a:cubicBezTo>
                        <a:pt x="20352" y="7541"/>
                        <a:pt x="20392" y="7699"/>
                        <a:pt x="20368" y="7787"/>
                      </a:cubicBezTo>
                      <a:cubicBezTo>
                        <a:pt x="20329" y="7818"/>
                        <a:pt x="20321" y="7874"/>
                        <a:pt x="20336" y="7922"/>
                      </a:cubicBezTo>
                      <a:cubicBezTo>
                        <a:pt x="20424" y="8096"/>
                        <a:pt x="20503" y="8191"/>
                        <a:pt x="19963" y="8374"/>
                      </a:cubicBezTo>
                      <a:cubicBezTo>
                        <a:pt x="19416" y="8557"/>
                        <a:pt x="19043" y="8771"/>
                        <a:pt x="18527" y="8969"/>
                      </a:cubicBezTo>
                      <a:lnTo>
                        <a:pt x="18503" y="8977"/>
                      </a:lnTo>
                      <a:cubicBezTo>
                        <a:pt x="18503" y="8977"/>
                        <a:pt x="18225" y="9128"/>
                        <a:pt x="17598" y="9215"/>
                      </a:cubicBezTo>
                      <a:cubicBezTo>
                        <a:pt x="16963" y="9303"/>
                        <a:pt x="16018" y="9358"/>
                        <a:pt x="16018" y="9358"/>
                      </a:cubicBezTo>
                      <a:cubicBezTo>
                        <a:pt x="15423" y="9422"/>
                        <a:pt x="14836" y="9446"/>
                        <a:pt x="14240" y="9446"/>
                      </a:cubicBezTo>
                      <a:cubicBezTo>
                        <a:pt x="13288" y="9430"/>
                        <a:pt x="13240" y="9073"/>
                        <a:pt x="13399" y="8699"/>
                      </a:cubicBezTo>
                      <a:cubicBezTo>
                        <a:pt x="13558" y="8334"/>
                        <a:pt x="14137" y="8295"/>
                        <a:pt x="14756" y="8025"/>
                      </a:cubicBezTo>
                      <a:cubicBezTo>
                        <a:pt x="15376" y="7747"/>
                        <a:pt x="15447" y="7374"/>
                        <a:pt x="15574" y="7144"/>
                      </a:cubicBezTo>
                      <a:cubicBezTo>
                        <a:pt x="15693" y="6921"/>
                        <a:pt x="16336" y="6898"/>
                        <a:pt x="16336" y="6898"/>
                      </a:cubicBezTo>
                      <a:cubicBezTo>
                        <a:pt x="16381" y="6897"/>
                        <a:pt x="16427" y="6896"/>
                        <a:pt x="16474" y="6896"/>
                      </a:cubicBezTo>
                      <a:close/>
                      <a:moveTo>
                        <a:pt x="9693" y="7680"/>
                      </a:moveTo>
                      <a:cubicBezTo>
                        <a:pt x="9914" y="7680"/>
                        <a:pt x="10186" y="7714"/>
                        <a:pt x="10597" y="7779"/>
                      </a:cubicBezTo>
                      <a:cubicBezTo>
                        <a:pt x="11415" y="7906"/>
                        <a:pt x="11827" y="8033"/>
                        <a:pt x="12129" y="8057"/>
                      </a:cubicBezTo>
                      <a:cubicBezTo>
                        <a:pt x="12431" y="8080"/>
                        <a:pt x="12701" y="8072"/>
                        <a:pt x="12867" y="8096"/>
                      </a:cubicBezTo>
                      <a:cubicBezTo>
                        <a:pt x="13304" y="8144"/>
                        <a:pt x="13526" y="8231"/>
                        <a:pt x="13351" y="8445"/>
                      </a:cubicBezTo>
                      <a:cubicBezTo>
                        <a:pt x="13177" y="8660"/>
                        <a:pt x="13074" y="8953"/>
                        <a:pt x="13137" y="9184"/>
                      </a:cubicBezTo>
                      <a:cubicBezTo>
                        <a:pt x="13193" y="9422"/>
                        <a:pt x="13550" y="9469"/>
                        <a:pt x="14137" y="9581"/>
                      </a:cubicBezTo>
                      <a:cubicBezTo>
                        <a:pt x="14725" y="9700"/>
                        <a:pt x="15066" y="9795"/>
                        <a:pt x="14502" y="10089"/>
                      </a:cubicBezTo>
                      <a:cubicBezTo>
                        <a:pt x="14060" y="10329"/>
                        <a:pt x="13522" y="10383"/>
                        <a:pt x="12872" y="10383"/>
                      </a:cubicBezTo>
                      <a:cubicBezTo>
                        <a:pt x="12706" y="10383"/>
                        <a:pt x="12532" y="10379"/>
                        <a:pt x="12351" y="10374"/>
                      </a:cubicBezTo>
                      <a:cubicBezTo>
                        <a:pt x="12206" y="10370"/>
                        <a:pt x="12076" y="10368"/>
                        <a:pt x="11957" y="10368"/>
                      </a:cubicBezTo>
                      <a:cubicBezTo>
                        <a:pt x="11356" y="10368"/>
                        <a:pt x="11017" y="10424"/>
                        <a:pt x="10169" y="10597"/>
                      </a:cubicBezTo>
                      <a:cubicBezTo>
                        <a:pt x="9411" y="10746"/>
                        <a:pt x="8649" y="10859"/>
                        <a:pt x="7988" y="10859"/>
                      </a:cubicBezTo>
                      <a:cubicBezTo>
                        <a:pt x="7768" y="10859"/>
                        <a:pt x="7560" y="10846"/>
                        <a:pt x="7367" y="10819"/>
                      </a:cubicBezTo>
                      <a:cubicBezTo>
                        <a:pt x="6589" y="10708"/>
                        <a:pt x="6247" y="10446"/>
                        <a:pt x="6422" y="10208"/>
                      </a:cubicBezTo>
                      <a:cubicBezTo>
                        <a:pt x="6605" y="9977"/>
                        <a:pt x="7216" y="9684"/>
                        <a:pt x="7589" y="9573"/>
                      </a:cubicBezTo>
                      <a:cubicBezTo>
                        <a:pt x="7962" y="9461"/>
                        <a:pt x="8208" y="9144"/>
                        <a:pt x="8351" y="8938"/>
                      </a:cubicBezTo>
                      <a:cubicBezTo>
                        <a:pt x="8494" y="8731"/>
                        <a:pt x="8772" y="8699"/>
                        <a:pt x="8732" y="8509"/>
                      </a:cubicBezTo>
                      <a:cubicBezTo>
                        <a:pt x="8700" y="8318"/>
                        <a:pt x="8700" y="7914"/>
                        <a:pt x="9113" y="7779"/>
                      </a:cubicBezTo>
                      <a:cubicBezTo>
                        <a:pt x="9312" y="7712"/>
                        <a:pt x="9479" y="7680"/>
                        <a:pt x="9693" y="7680"/>
                      </a:cubicBezTo>
                      <a:close/>
                      <a:moveTo>
                        <a:pt x="28289" y="7683"/>
                      </a:moveTo>
                      <a:cubicBezTo>
                        <a:pt x="28511" y="7683"/>
                        <a:pt x="28789" y="7717"/>
                        <a:pt x="29219" y="7779"/>
                      </a:cubicBezTo>
                      <a:cubicBezTo>
                        <a:pt x="30052" y="7906"/>
                        <a:pt x="30481" y="8033"/>
                        <a:pt x="30782" y="8057"/>
                      </a:cubicBezTo>
                      <a:cubicBezTo>
                        <a:pt x="31084" y="8080"/>
                        <a:pt x="31362" y="8080"/>
                        <a:pt x="31528" y="8096"/>
                      </a:cubicBezTo>
                      <a:cubicBezTo>
                        <a:pt x="31973" y="8144"/>
                        <a:pt x="32203" y="8239"/>
                        <a:pt x="32060" y="8453"/>
                      </a:cubicBezTo>
                      <a:cubicBezTo>
                        <a:pt x="31909" y="8668"/>
                        <a:pt x="31862" y="8938"/>
                        <a:pt x="31941" y="9184"/>
                      </a:cubicBezTo>
                      <a:lnTo>
                        <a:pt x="31941" y="9192"/>
                      </a:lnTo>
                      <a:cubicBezTo>
                        <a:pt x="32028" y="9422"/>
                        <a:pt x="32394" y="9477"/>
                        <a:pt x="32997" y="9588"/>
                      </a:cubicBezTo>
                      <a:cubicBezTo>
                        <a:pt x="33592" y="9700"/>
                        <a:pt x="33949" y="9795"/>
                        <a:pt x="33425" y="10096"/>
                      </a:cubicBezTo>
                      <a:cubicBezTo>
                        <a:pt x="33009" y="10330"/>
                        <a:pt x="32483" y="10383"/>
                        <a:pt x="31839" y="10383"/>
                      </a:cubicBezTo>
                      <a:cubicBezTo>
                        <a:pt x="31672" y="10383"/>
                        <a:pt x="31497" y="10379"/>
                        <a:pt x="31314" y="10374"/>
                      </a:cubicBezTo>
                      <a:cubicBezTo>
                        <a:pt x="31167" y="10370"/>
                        <a:pt x="31037" y="10368"/>
                        <a:pt x="30917" y="10368"/>
                      </a:cubicBezTo>
                      <a:cubicBezTo>
                        <a:pt x="30312" y="10368"/>
                        <a:pt x="29978" y="10424"/>
                        <a:pt x="29163" y="10597"/>
                      </a:cubicBezTo>
                      <a:cubicBezTo>
                        <a:pt x="28430" y="10750"/>
                        <a:pt x="27688" y="10860"/>
                        <a:pt x="27029" y="10860"/>
                      </a:cubicBezTo>
                      <a:cubicBezTo>
                        <a:pt x="26803" y="10860"/>
                        <a:pt x="26587" y="10847"/>
                        <a:pt x="26385" y="10819"/>
                      </a:cubicBezTo>
                      <a:cubicBezTo>
                        <a:pt x="25591" y="10708"/>
                        <a:pt x="25218" y="10446"/>
                        <a:pt x="25361" y="10216"/>
                      </a:cubicBezTo>
                      <a:cubicBezTo>
                        <a:pt x="25512" y="9977"/>
                        <a:pt x="26083" y="9684"/>
                        <a:pt x="26440" y="9573"/>
                      </a:cubicBezTo>
                      <a:cubicBezTo>
                        <a:pt x="26806" y="9461"/>
                        <a:pt x="27004" y="9144"/>
                        <a:pt x="27123" y="8946"/>
                      </a:cubicBezTo>
                      <a:cubicBezTo>
                        <a:pt x="27242" y="8739"/>
                        <a:pt x="27512" y="8699"/>
                        <a:pt x="27448" y="8517"/>
                      </a:cubicBezTo>
                      <a:cubicBezTo>
                        <a:pt x="27393" y="8326"/>
                        <a:pt x="27337" y="7922"/>
                        <a:pt x="27734" y="7779"/>
                      </a:cubicBezTo>
                      <a:cubicBezTo>
                        <a:pt x="27923" y="7713"/>
                        <a:pt x="28081" y="7683"/>
                        <a:pt x="28289" y="7683"/>
                      </a:cubicBezTo>
                      <a:close/>
                      <a:moveTo>
                        <a:pt x="46891" y="7683"/>
                      </a:moveTo>
                      <a:cubicBezTo>
                        <a:pt x="47112" y="7683"/>
                        <a:pt x="47394" y="7717"/>
                        <a:pt x="47832" y="7779"/>
                      </a:cubicBezTo>
                      <a:cubicBezTo>
                        <a:pt x="48681" y="7906"/>
                        <a:pt x="49126" y="8033"/>
                        <a:pt x="49435" y="8057"/>
                      </a:cubicBezTo>
                      <a:cubicBezTo>
                        <a:pt x="49737" y="8080"/>
                        <a:pt x="50015" y="8080"/>
                        <a:pt x="50181" y="8096"/>
                      </a:cubicBezTo>
                      <a:cubicBezTo>
                        <a:pt x="50634" y="8144"/>
                        <a:pt x="50880" y="8239"/>
                        <a:pt x="50761" y="8453"/>
                      </a:cubicBezTo>
                      <a:cubicBezTo>
                        <a:pt x="50634" y="8684"/>
                        <a:pt x="50626" y="8953"/>
                        <a:pt x="50737" y="9184"/>
                      </a:cubicBezTo>
                      <a:lnTo>
                        <a:pt x="50745" y="9192"/>
                      </a:lnTo>
                      <a:cubicBezTo>
                        <a:pt x="50864" y="9422"/>
                        <a:pt x="51229" y="9477"/>
                        <a:pt x="51848" y="9588"/>
                      </a:cubicBezTo>
                      <a:cubicBezTo>
                        <a:pt x="52460" y="9700"/>
                        <a:pt x="52825" y="9795"/>
                        <a:pt x="52340" y="10096"/>
                      </a:cubicBezTo>
                      <a:cubicBezTo>
                        <a:pt x="51956" y="10330"/>
                        <a:pt x="51436" y="10383"/>
                        <a:pt x="50793" y="10383"/>
                      </a:cubicBezTo>
                      <a:cubicBezTo>
                        <a:pt x="50626" y="10383"/>
                        <a:pt x="50452" y="10379"/>
                        <a:pt x="50269" y="10374"/>
                      </a:cubicBezTo>
                      <a:cubicBezTo>
                        <a:pt x="50122" y="10370"/>
                        <a:pt x="49991" y="10368"/>
                        <a:pt x="49872" y="10368"/>
                      </a:cubicBezTo>
                      <a:cubicBezTo>
                        <a:pt x="49267" y="10368"/>
                        <a:pt x="48937" y="10424"/>
                        <a:pt x="48142" y="10597"/>
                      </a:cubicBezTo>
                      <a:cubicBezTo>
                        <a:pt x="47432" y="10750"/>
                        <a:pt x="46700" y="10860"/>
                        <a:pt x="46042" y="10860"/>
                      </a:cubicBezTo>
                      <a:cubicBezTo>
                        <a:pt x="45816" y="10860"/>
                        <a:pt x="45600" y="10847"/>
                        <a:pt x="45395" y="10819"/>
                      </a:cubicBezTo>
                      <a:cubicBezTo>
                        <a:pt x="44593" y="10708"/>
                        <a:pt x="44181" y="10446"/>
                        <a:pt x="44300" y="10216"/>
                      </a:cubicBezTo>
                      <a:cubicBezTo>
                        <a:pt x="44411" y="9977"/>
                        <a:pt x="44951" y="9684"/>
                        <a:pt x="45292" y="9573"/>
                      </a:cubicBezTo>
                      <a:cubicBezTo>
                        <a:pt x="45633" y="9461"/>
                        <a:pt x="45800" y="9144"/>
                        <a:pt x="45887" y="8946"/>
                      </a:cubicBezTo>
                      <a:cubicBezTo>
                        <a:pt x="45975" y="8739"/>
                        <a:pt x="46244" y="8699"/>
                        <a:pt x="46157" y="8517"/>
                      </a:cubicBezTo>
                      <a:cubicBezTo>
                        <a:pt x="46070" y="8326"/>
                        <a:pt x="45975" y="7922"/>
                        <a:pt x="46348" y="7779"/>
                      </a:cubicBezTo>
                      <a:cubicBezTo>
                        <a:pt x="46528" y="7713"/>
                        <a:pt x="46683" y="7683"/>
                        <a:pt x="46891" y="7683"/>
                      </a:cubicBezTo>
                      <a:close/>
                      <a:moveTo>
                        <a:pt x="21944" y="7550"/>
                      </a:moveTo>
                      <a:cubicBezTo>
                        <a:pt x="22091" y="7550"/>
                        <a:pt x="22255" y="7554"/>
                        <a:pt x="22440" y="7564"/>
                      </a:cubicBezTo>
                      <a:cubicBezTo>
                        <a:pt x="23146" y="7604"/>
                        <a:pt x="23710" y="7707"/>
                        <a:pt x="23996" y="8041"/>
                      </a:cubicBezTo>
                      <a:cubicBezTo>
                        <a:pt x="24242" y="8342"/>
                        <a:pt x="24567" y="8572"/>
                        <a:pt x="24932" y="8699"/>
                      </a:cubicBezTo>
                      <a:cubicBezTo>
                        <a:pt x="25329" y="8850"/>
                        <a:pt x="25948" y="9112"/>
                        <a:pt x="25813" y="9382"/>
                      </a:cubicBezTo>
                      <a:cubicBezTo>
                        <a:pt x="25678" y="9652"/>
                        <a:pt x="25393" y="9715"/>
                        <a:pt x="25218" y="9914"/>
                      </a:cubicBezTo>
                      <a:cubicBezTo>
                        <a:pt x="25051" y="10104"/>
                        <a:pt x="25147" y="10311"/>
                        <a:pt x="24337" y="10406"/>
                      </a:cubicBezTo>
                      <a:cubicBezTo>
                        <a:pt x="23519" y="10509"/>
                        <a:pt x="23384" y="10422"/>
                        <a:pt x="23130" y="10612"/>
                      </a:cubicBezTo>
                      <a:cubicBezTo>
                        <a:pt x="22924" y="10779"/>
                        <a:pt x="22549" y="11013"/>
                        <a:pt x="21959" y="11013"/>
                      </a:cubicBezTo>
                      <a:cubicBezTo>
                        <a:pt x="21847" y="11013"/>
                        <a:pt x="21727" y="11004"/>
                        <a:pt x="21599" y="10985"/>
                      </a:cubicBezTo>
                      <a:cubicBezTo>
                        <a:pt x="20805" y="10874"/>
                        <a:pt x="19995" y="10739"/>
                        <a:pt x="19598" y="10414"/>
                      </a:cubicBezTo>
                      <a:cubicBezTo>
                        <a:pt x="19392" y="10223"/>
                        <a:pt x="19154" y="10073"/>
                        <a:pt x="18908" y="9962"/>
                      </a:cubicBezTo>
                      <a:cubicBezTo>
                        <a:pt x="18741" y="9866"/>
                        <a:pt x="18082" y="9509"/>
                        <a:pt x="18654" y="9152"/>
                      </a:cubicBezTo>
                      <a:cubicBezTo>
                        <a:pt x="19217" y="8795"/>
                        <a:pt x="19114" y="8779"/>
                        <a:pt x="19813" y="8588"/>
                      </a:cubicBezTo>
                      <a:cubicBezTo>
                        <a:pt x="20519" y="8398"/>
                        <a:pt x="20646" y="8231"/>
                        <a:pt x="20694" y="8017"/>
                      </a:cubicBezTo>
                      <a:cubicBezTo>
                        <a:pt x="20729" y="7820"/>
                        <a:pt x="20826" y="7550"/>
                        <a:pt x="21944" y="7550"/>
                      </a:cubicBezTo>
                      <a:close/>
                      <a:moveTo>
                        <a:pt x="40508" y="7555"/>
                      </a:moveTo>
                      <a:cubicBezTo>
                        <a:pt x="40661" y="7555"/>
                        <a:pt x="40834" y="7561"/>
                        <a:pt x="41030" y="7572"/>
                      </a:cubicBezTo>
                      <a:cubicBezTo>
                        <a:pt x="41744" y="7604"/>
                        <a:pt x="42315" y="7707"/>
                        <a:pt x="42649" y="8049"/>
                      </a:cubicBezTo>
                      <a:cubicBezTo>
                        <a:pt x="42927" y="8342"/>
                        <a:pt x="43276" y="8572"/>
                        <a:pt x="43673" y="8699"/>
                      </a:cubicBezTo>
                      <a:cubicBezTo>
                        <a:pt x="44093" y="8850"/>
                        <a:pt x="44736" y="9112"/>
                        <a:pt x="44641" y="9382"/>
                      </a:cubicBezTo>
                      <a:cubicBezTo>
                        <a:pt x="44538" y="9652"/>
                        <a:pt x="44260" y="9723"/>
                        <a:pt x="44109" y="9914"/>
                      </a:cubicBezTo>
                      <a:cubicBezTo>
                        <a:pt x="43958" y="10112"/>
                        <a:pt x="44085" y="10311"/>
                        <a:pt x="43284" y="10414"/>
                      </a:cubicBezTo>
                      <a:cubicBezTo>
                        <a:pt x="42490" y="10509"/>
                        <a:pt x="42347" y="10422"/>
                        <a:pt x="42117" y="10620"/>
                      </a:cubicBezTo>
                      <a:cubicBezTo>
                        <a:pt x="41924" y="10786"/>
                        <a:pt x="41587" y="11014"/>
                        <a:pt x="41003" y="11014"/>
                      </a:cubicBezTo>
                      <a:cubicBezTo>
                        <a:pt x="40889" y="11014"/>
                        <a:pt x="40766" y="11005"/>
                        <a:pt x="40633" y="10985"/>
                      </a:cubicBezTo>
                      <a:cubicBezTo>
                        <a:pt x="39823" y="10874"/>
                        <a:pt x="38998" y="10739"/>
                        <a:pt x="38561" y="10414"/>
                      </a:cubicBezTo>
                      <a:cubicBezTo>
                        <a:pt x="38331" y="10231"/>
                        <a:pt x="38077" y="10081"/>
                        <a:pt x="37807" y="9962"/>
                      </a:cubicBezTo>
                      <a:cubicBezTo>
                        <a:pt x="37624" y="9866"/>
                        <a:pt x="36926" y="9517"/>
                        <a:pt x="37450" y="9160"/>
                      </a:cubicBezTo>
                      <a:cubicBezTo>
                        <a:pt x="37974" y="8803"/>
                        <a:pt x="37862" y="8779"/>
                        <a:pt x="38545" y="8588"/>
                      </a:cubicBezTo>
                      <a:cubicBezTo>
                        <a:pt x="39220" y="8398"/>
                        <a:pt x="39323" y="8239"/>
                        <a:pt x="39339" y="8017"/>
                      </a:cubicBezTo>
                      <a:cubicBezTo>
                        <a:pt x="39353" y="7829"/>
                        <a:pt x="39416" y="7555"/>
                        <a:pt x="40508" y="7555"/>
                      </a:cubicBezTo>
                      <a:close/>
                      <a:moveTo>
                        <a:pt x="59127" y="7550"/>
                      </a:moveTo>
                      <a:cubicBezTo>
                        <a:pt x="59274" y="7550"/>
                        <a:pt x="59440" y="7554"/>
                        <a:pt x="59627" y="7564"/>
                      </a:cubicBezTo>
                      <a:cubicBezTo>
                        <a:pt x="60341" y="7604"/>
                        <a:pt x="60921" y="7707"/>
                        <a:pt x="61302" y="8041"/>
                      </a:cubicBezTo>
                      <a:cubicBezTo>
                        <a:pt x="61611" y="8342"/>
                        <a:pt x="61992" y="8565"/>
                        <a:pt x="62405" y="8699"/>
                      </a:cubicBezTo>
                      <a:cubicBezTo>
                        <a:pt x="62842" y="8850"/>
                        <a:pt x="63532" y="9112"/>
                        <a:pt x="63469" y="9382"/>
                      </a:cubicBezTo>
                      <a:cubicBezTo>
                        <a:pt x="63397" y="9652"/>
                        <a:pt x="63135" y="9723"/>
                        <a:pt x="63008" y="9914"/>
                      </a:cubicBezTo>
                      <a:cubicBezTo>
                        <a:pt x="62881" y="10112"/>
                        <a:pt x="63040" y="10311"/>
                        <a:pt x="62254" y="10414"/>
                      </a:cubicBezTo>
                      <a:cubicBezTo>
                        <a:pt x="61469" y="10509"/>
                        <a:pt x="61302" y="10422"/>
                        <a:pt x="61096" y="10620"/>
                      </a:cubicBezTo>
                      <a:cubicBezTo>
                        <a:pt x="60923" y="10786"/>
                        <a:pt x="60617" y="11014"/>
                        <a:pt x="60038" y="11014"/>
                      </a:cubicBezTo>
                      <a:cubicBezTo>
                        <a:pt x="59925" y="11014"/>
                        <a:pt x="59802" y="11005"/>
                        <a:pt x="59667" y="10985"/>
                      </a:cubicBezTo>
                      <a:cubicBezTo>
                        <a:pt x="58833" y="10874"/>
                        <a:pt x="58000" y="10739"/>
                        <a:pt x="57516" y="10414"/>
                      </a:cubicBezTo>
                      <a:cubicBezTo>
                        <a:pt x="57270" y="10231"/>
                        <a:pt x="56992" y="10081"/>
                        <a:pt x="56706" y="9962"/>
                      </a:cubicBezTo>
                      <a:cubicBezTo>
                        <a:pt x="56516" y="9866"/>
                        <a:pt x="55769" y="9517"/>
                        <a:pt x="56246" y="9160"/>
                      </a:cubicBezTo>
                      <a:cubicBezTo>
                        <a:pt x="56722" y="8803"/>
                        <a:pt x="56611" y="8779"/>
                        <a:pt x="57262" y="8588"/>
                      </a:cubicBezTo>
                      <a:cubicBezTo>
                        <a:pt x="57913" y="8398"/>
                        <a:pt x="58000" y="8231"/>
                        <a:pt x="57984" y="8017"/>
                      </a:cubicBezTo>
                      <a:cubicBezTo>
                        <a:pt x="57977" y="7820"/>
                        <a:pt x="58007" y="7550"/>
                        <a:pt x="59127" y="7550"/>
                      </a:cubicBezTo>
                      <a:close/>
                      <a:moveTo>
                        <a:pt x="12641" y="10448"/>
                      </a:moveTo>
                      <a:cubicBezTo>
                        <a:pt x="12846" y="10448"/>
                        <a:pt x="12932" y="10460"/>
                        <a:pt x="13201" y="10501"/>
                      </a:cubicBezTo>
                      <a:cubicBezTo>
                        <a:pt x="13598" y="10565"/>
                        <a:pt x="13494" y="10700"/>
                        <a:pt x="13486" y="10890"/>
                      </a:cubicBezTo>
                      <a:cubicBezTo>
                        <a:pt x="13471" y="11089"/>
                        <a:pt x="13971" y="11271"/>
                        <a:pt x="13598" y="11486"/>
                      </a:cubicBezTo>
                      <a:cubicBezTo>
                        <a:pt x="13439" y="11577"/>
                        <a:pt x="13300" y="11592"/>
                        <a:pt x="13139" y="11592"/>
                      </a:cubicBezTo>
                      <a:cubicBezTo>
                        <a:pt x="13060" y="11592"/>
                        <a:pt x="12976" y="11588"/>
                        <a:pt x="12882" y="11588"/>
                      </a:cubicBezTo>
                      <a:cubicBezTo>
                        <a:pt x="12716" y="11588"/>
                        <a:pt x="12519" y="11599"/>
                        <a:pt x="12264" y="11660"/>
                      </a:cubicBezTo>
                      <a:cubicBezTo>
                        <a:pt x="11642" y="11800"/>
                        <a:pt x="11531" y="11921"/>
                        <a:pt x="10680" y="11921"/>
                      </a:cubicBezTo>
                      <a:cubicBezTo>
                        <a:pt x="10564" y="11921"/>
                        <a:pt x="10434" y="11919"/>
                        <a:pt x="10288" y="11914"/>
                      </a:cubicBezTo>
                      <a:cubicBezTo>
                        <a:pt x="9065" y="11874"/>
                        <a:pt x="8137" y="11890"/>
                        <a:pt x="7978" y="11763"/>
                      </a:cubicBezTo>
                      <a:cubicBezTo>
                        <a:pt x="7819" y="11628"/>
                        <a:pt x="7859" y="11311"/>
                        <a:pt x="7771" y="11208"/>
                      </a:cubicBezTo>
                      <a:cubicBezTo>
                        <a:pt x="7684" y="11097"/>
                        <a:pt x="7565" y="10970"/>
                        <a:pt x="8033" y="10962"/>
                      </a:cubicBezTo>
                      <a:cubicBezTo>
                        <a:pt x="8095" y="10960"/>
                        <a:pt x="8151" y="10959"/>
                        <a:pt x="8204" y="10959"/>
                      </a:cubicBezTo>
                      <a:cubicBezTo>
                        <a:pt x="8314" y="10959"/>
                        <a:pt x="8409" y="10962"/>
                        <a:pt x="8513" y="10962"/>
                      </a:cubicBezTo>
                      <a:cubicBezTo>
                        <a:pt x="8737" y="10962"/>
                        <a:pt x="9004" y="10948"/>
                        <a:pt x="9549" y="10858"/>
                      </a:cubicBezTo>
                      <a:cubicBezTo>
                        <a:pt x="10470" y="10700"/>
                        <a:pt x="10891" y="10485"/>
                        <a:pt x="11859" y="10462"/>
                      </a:cubicBezTo>
                      <a:cubicBezTo>
                        <a:pt x="12269" y="10455"/>
                        <a:pt x="12488" y="10448"/>
                        <a:pt x="12641" y="10448"/>
                      </a:cubicBezTo>
                      <a:close/>
                      <a:moveTo>
                        <a:pt x="31604" y="10448"/>
                      </a:moveTo>
                      <a:cubicBezTo>
                        <a:pt x="31810" y="10448"/>
                        <a:pt x="31898" y="10460"/>
                        <a:pt x="32171" y="10501"/>
                      </a:cubicBezTo>
                      <a:cubicBezTo>
                        <a:pt x="32576" y="10565"/>
                        <a:pt x="32489" y="10700"/>
                        <a:pt x="32505" y="10890"/>
                      </a:cubicBezTo>
                      <a:cubicBezTo>
                        <a:pt x="32521" y="11089"/>
                        <a:pt x="33036" y="11271"/>
                        <a:pt x="32695" y="11486"/>
                      </a:cubicBezTo>
                      <a:cubicBezTo>
                        <a:pt x="32546" y="11577"/>
                        <a:pt x="32411" y="11592"/>
                        <a:pt x="32251" y="11592"/>
                      </a:cubicBezTo>
                      <a:cubicBezTo>
                        <a:pt x="32172" y="11592"/>
                        <a:pt x="32088" y="11588"/>
                        <a:pt x="31993" y="11588"/>
                      </a:cubicBezTo>
                      <a:cubicBezTo>
                        <a:pt x="31827" y="11588"/>
                        <a:pt x="31630" y="11599"/>
                        <a:pt x="31378" y="11660"/>
                      </a:cubicBezTo>
                      <a:cubicBezTo>
                        <a:pt x="30777" y="11800"/>
                        <a:pt x="30686" y="11921"/>
                        <a:pt x="29834" y="11921"/>
                      </a:cubicBezTo>
                      <a:cubicBezTo>
                        <a:pt x="29718" y="11921"/>
                        <a:pt x="29588" y="11919"/>
                        <a:pt x="29441" y="11914"/>
                      </a:cubicBezTo>
                      <a:cubicBezTo>
                        <a:pt x="28218" y="11874"/>
                        <a:pt x="27290" y="11890"/>
                        <a:pt x="27115" y="11763"/>
                      </a:cubicBezTo>
                      <a:cubicBezTo>
                        <a:pt x="26940" y="11628"/>
                        <a:pt x="26933" y="11311"/>
                        <a:pt x="26837" y="11208"/>
                      </a:cubicBezTo>
                      <a:cubicBezTo>
                        <a:pt x="26734" y="11097"/>
                        <a:pt x="26599" y="10970"/>
                        <a:pt x="27060" y="10962"/>
                      </a:cubicBezTo>
                      <a:cubicBezTo>
                        <a:pt x="27122" y="10960"/>
                        <a:pt x="27178" y="10959"/>
                        <a:pt x="27231" y="10959"/>
                      </a:cubicBezTo>
                      <a:cubicBezTo>
                        <a:pt x="27342" y="10959"/>
                        <a:pt x="27438" y="10962"/>
                        <a:pt x="27544" y="10962"/>
                      </a:cubicBezTo>
                      <a:cubicBezTo>
                        <a:pt x="27770" y="10962"/>
                        <a:pt x="28037" y="10948"/>
                        <a:pt x="28568" y="10858"/>
                      </a:cubicBezTo>
                      <a:cubicBezTo>
                        <a:pt x="29465" y="10700"/>
                        <a:pt x="29861" y="10485"/>
                        <a:pt x="30822" y="10462"/>
                      </a:cubicBezTo>
                      <a:cubicBezTo>
                        <a:pt x="31231" y="10455"/>
                        <a:pt x="31450" y="10448"/>
                        <a:pt x="31604" y="10448"/>
                      </a:cubicBezTo>
                      <a:close/>
                      <a:moveTo>
                        <a:pt x="69566" y="10453"/>
                      </a:moveTo>
                      <a:cubicBezTo>
                        <a:pt x="69751" y="10453"/>
                        <a:pt x="69845" y="10466"/>
                        <a:pt x="70113" y="10509"/>
                      </a:cubicBezTo>
                      <a:cubicBezTo>
                        <a:pt x="70541" y="10565"/>
                        <a:pt x="70486" y="10708"/>
                        <a:pt x="70549" y="10890"/>
                      </a:cubicBezTo>
                      <a:cubicBezTo>
                        <a:pt x="70613" y="11081"/>
                        <a:pt x="71176" y="11271"/>
                        <a:pt x="70890" y="11486"/>
                      </a:cubicBezTo>
                      <a:cubicBezTo>
                        <a:pt x="70767" y="11579"/>
                        <a:pt x="70637" y="11595"/>
                        <a:pt x="70481" y="11595"/>
                      </a:cubicBezTo>
                      <a:cubicBezTo>
                        <a:pt x="70395" y="11595"/>
                        <a:pt x="70300" y="11590"/>
                        <a:pt x="70194" y="11590"/>
                      </a:cubicBezTo>
                      <a:cubicBezTo>
                        <a:pt x="70033" y="11590"/>
                        <a:pt x="69846" y="11602"/>
                        <a:pt x="69620" y="11660"/>
                      </a:cubicBezTo>
                      <a:cubicBezTo>
                        <a:pt x="69065" y="11806"/>
                        <a:pt x="68995" y="11921"/>
                        <a:pt x="68162" y="11921"/>
                      </a:cubicBezTo>
                      <a:cubicBezTo>
                        <a:pt x="68043" y="11921"/>
                        <a:pt x="67909" y="11919"/>
                        <a:pt x="67755" y="11914"/>
                      </a:cubicBezTo>
                      <a:cubicBezTo>
                        <a:pt x="66517" y="11874"/>
                        <a:pt x="65588" y="11890"/>
                        <a:pt x="65382" y="11763"/>
                      </a:cubicBezTo>
                      <a:cubicBezTo>
                        <a:pt x="65175" y="11636"/>
                        <a:pt x="65088" y="11319"/>
                        <a:pt x="64961" y="11216"/>
                      </a:cubicBezTo>
                      <a:cubicBezTo>
                        <a:pt x="64834" y="11105"/>
                        <a:pt x="64659" y="10978"/>
                        <a:pt x="65128" y="10970"/>
                      </a:cubicBezTo>
                      <a:cubicBezTo>
                        <a:pt x="65190" y="10967"/>
                        <a:pt x="65246" y="10967"/>
                        <a:pt x="65299" y="10967"/>
                      </a:cubicBezTo>
                      <a:cubicBezTo>
                        <a:pt x="65401" y="10967"/>
                        <a:pt x="65491" y="10969"/>
                        <a:pt x="65588" y="10969"/>
                      </a:cubicBezTo>
                      <a:cubicBezTo>
                        <a:pt x="65815" y="10969"/>
                        <a:pt x="66075" y="10955"/>
                        <a:pt x="66596" y="10858"/>
                      </a:cubicBezTo>
                      <a:cubicBezTo>
                        <a:pt x="67461" y="10708"/>
                        <a:pt x="67803" y="10485"/>
                        <a:pt x="68755" y="10470"/>
                      </a:cubicBezTo>
                      <a:cubicBezTo>
                        <a:pt x="69193" y="10462"/>
                        <a:pt x="69412" y="10453"/>
                        <a:pt x="69566" y="10453"/>
                      </a:cubicBezTo>
                      <a:close/>
                      <a:moveTo>
                        <a:pt x="50600" y="10453"/>
                      </a:moveTo>
                      <a:cubicBezTo>
                        <a:pt x="50784" y="10453"/>
                        <a:pt x="50879" y="10466"/>
                        <a:pt x="51142" y="10509"/>
                      </a:cubicBezTo>
                      <a:cubicBezTo>
                        <a:pt x="51563" y="10565"/>
                        <a:pt x="51483" y="10708"/>
                        <a:pt x="51531" y="10890"/>
                      </a:cubicBezTo>
                      <a:cubicBezTo>
                        <a:pt x="51563" y="11081"/>
                        <a:pt x="52110" y="11271"/>
                        <a:pt x="51793" y="11486"/>
                      </a:cubicBezTo>
                      <a:lnTo>
                        <a:pt x="51793" y="11493"/>
                      </a:lnTo>
                      <a:cubicBezTo>
                        <a:pt x="51664" y="11580"/>
                        <a:pt x="51537" y="11597"/>
                        <a:pt x="51387" y="11597"/>
                      </a:cubicBezTo>
                      <a:cubicBezTo>
                        <a:pt x="51295" y="11597"/>
                        <a:pt x="51193" y="11590"/>
                        <a:pt x="51078" y="11590"/>
                      </a:cubicBezTo>
                      <a:cubicBezTo>
                        <a:pt x="50917" y="11590"/>
                        <a:pt x="50730" y="11602"/>
                        <a:pt x="50499" y="11660"/>
                      </a:cubicBezTo>
                      <a:cubicBezTo>
                        <a:pt x="49919" y="11807"/>
                        <a:pt x="49837" y="11929"/>
                        <a:pt x="48986" y="11929"/>
                      </a:cubicBezTo>
                      <a:cubicBezTo>
                        <a:pt x="48871" y="11929"/>
                        <a:pt x="48741" y="11927"/>
                        <a:pt x="48594" y="11922"/>
                      </a:cubicBezTo>
                      <a:cubicBezTo>
                        <a:pt x="47364" y="11882"/>
                        <a:pt x="46443" y="11898"/>
                        <a:pt x="46244" y="11763"/>
                      </a:cubicBezTo>
                      <a:cubicBezTo>
                        <a:pt x="46054" y="11636"/>
                        <a:pt x="46014" y="11319"/>
                        <a:pt x="45895" y="11216"/>
                      </a:cubicBezTo>
                      <a:cubicBezTo>
                        <a:pt x="45784" y="11105"/>
                        <a:pt x="45625" y="10978"/>
                        <a:pt x="46094" y="10970"/>
                      </a:cubicBezTo>
                      <a:cubicBezTo>
                        <a:pt x="46156" y="10967"/>
                        <a:pt x="46213" y="10967"/>
                        <a:pt x="46267" y="10967"/>
                      </a:cubicBezTo>
                      <a:cubicBezTo>
                        <a:pt x="46370" y="10967"/>
                        <a:pt x="46461" y="10969"/>
                        <a:pt x="46558" y="10969"/>
                      </a:cubicBezTo>
                      <a:cubicBezTo>
                        <a:pt x="46787" y="10969"/>
                        <a:pt x="47050" y="10955"/>
                        <a:pt x="47586" y="10858"/>
                      </a:cubicBezTo>
                      <a:cubicBezTo>
                        <a:pt x="48459" y="10708"/>
                        <a:pt x="48832" y="10485"/>
                        <a:pt x="49793" y="10470"/>
                      </a:cubicBezTo>
                      <a:cubicBezTo>
                        <a:pt x="50227" y="10462"/>
                        <a:pt x="50445" y="10453"/>
                        <a:pt x="50600" y="10453"/>
                      </a:cubicBezTo>
                      <a:close/>
                      <a:moveTo>
                        <a:pt x="16896" y="9375"/>
                      </a:moveTo>
                      <a:cubicBezTo>
                        <a:pt x="17332" y="9375"/>
                        <a:pt x="17895" y="9417"/>
                        <a:pt x="18098" y="9644"/>
                      </a:cubicBezTo>
                      <a:cubicBezTo>
                        <a:pt x="18146" y="9723"/>
                        <a:pt x="18225" y="9795"/>
                        <a:pt x="18320" y="9842"/>
                      </a:cubicBezTo>
                      <a:cubicBezTo>
                        <a:pt x="18773" y="10065"/>
                        <a:pt x="19074" y="10112"/>
                        <a:pt x="19392" y="10406"/>
                      </a:cubicBezTo>
                      <a:cubicBezTo>
                        <a:pt x="19717" y="10708"/>
                        <a:pt x="20583" y="11017"/>
                        <a:pt x="21130" y="11065"/>
                      </a:cubicBezTo>
                      <a:cubicBezTo>
                        <a:pt x="21678" y="11112"/>
                        <a:pt x="22464" y="11152"/>
                        <a:pt x="22575" y="11271"/>
                      </a:cubicBezTo>
                      <a:cubicBezTo>
                        <a:pt x="22694" y="11382"/>
                        <a:pt x="21948" y="11541"/>
                        <a:pt x="21233" y="11676"/>
                      </a:cubicBezTo>
                      <a:cubicBezTo>
                        <a:pt x="20368" y="11811"/>
                        <a:pt x="19495" y="11906"/>
                        <a:pt x="18622" y="11954"/>
                      </a:cubicBezTo>
                      <a:cubicBezTo>
                        <a:pt x="17908" y="11994"/>
                        <a:pt x="17400" y="12049"/>
                        <a:pt x="17058" y="12176"/>
                      </a:cubicBezTo>
                      <a:lnTo>
                        <a:pt x="17034" y="12192"/>
                      </a:lnTo>
                      <a:cubicBezTo>
                        <a:pt x="17011" y="12200"/>
                        <a:pt x="16987" y="12200"/>
                        <a:pt x="16971" y="12216"/>
                      </a:cubicBezTo>
                      <a:cubicBezTo>
                        <a:pt x="16820" y="12255"/>
                        <a:pt x="16661" y="12279"/>
                        <a:pt x="16503" y="12279"/>
                      </a:cubicBezTo>
                      <a:cubicBezTo>
                        <a:pt x="16403" y="12283"/>
                        <a:pt x="16312" y="12285"/>
                        <a:pt x="16228" y="12285"/>
                      </a:cubicBezTo>
                      <a:cubicBezTo>
                        <a:pt x="15962" y="12285"/>
                        <a:pt x="15770" y="12269"/>
                        <a:pt x="15637" y="12263"/>
                      </a:cubicBezTo>
                      <a:cubicBezTo>
                        <a:pt x="15447" y="12255"/>
                        <a:pt x="15249" y="12240"/>
                        <a:pt x="15058" y="12208"/>
                      </a:cubicBezTo>
                      <a:cubicBezTo>
                        <a:pt x="14780" y="12144"/>
                        <a:pt x="14677" y="11954"/>
                        <a:pt x="14566" y="11740"/>
                      </a:cubicBezTo>
                      <a:cubicBezTo>
                        <a:pt x="14447" y="11533"/>
                        <a:pt x="14161" y="11549"/>
                        <a:pt x="13875" y="11287"/>
                      </a:cubicBezTo>
                      <a:cubicBezTo>
                        <a:pt x="13590" y="11017"/>
                        <a:pt x="13780" y="10573"/>
                        <a:pt x="14082" y="10422"/>
                      </a:cubicBezTo>
                      <a:cubicBezTo>
                        <a:pt x="14391" y="10271"/>
                        <a:pt x="14868" y="10144"/>
                        <a:pt x="15241" y="9858"/>
                      </a:cubicBezTo>
                      <a:cubicBezTo>
                        <a:pt x="15479" y="9684"/>
                        <a:pt x="15733" y="9541"/>
                        <a:pt x="16003" y="9446"/>
                      </a:cubicBezTo>
                      <a:cubicBezTo>
                        <a:pt x="16185" y="9406"/>
                        <a:pt x="16376" y="9390"/>
                        <a:pt x="16558" y="9382"/>
                      </a:cubicBezTo>
                      <a:cubicBezTo>
                        <a:pt x="16652" y="9378"/>
                        <a:pt x="16768" y="9375"/>
                        <a:pt x="16896" y="9375"/>
                      </a:cubicBezTo>
                      <a:close/>
                      <a:moveTo>
                        <a:pt x="54553" y="9383"/>
                      </a:moveTo>
                      <a:cubicBezTo>
                        <a:pt x="54987" y="9383"/>
                        <a:pt x="55560" y="9424"/>
                        <a:pt x="55817" y="9644"/>
                      </a:cubicBezTo>
                      <a:cubicBezTo>
                        <a:pt x="55896" y="9731"/>
                        <a:pt x="55992" y="9795"/>
                        <a:pt x="56095" y="9835"/>
                      </a:cubicBezTo>
                      <a:lnTo>
                        <a:pt x="56095" y="9842"/>
                      </a:lnTo>
                      <a:cubicBezTo>
                        <a:pt x="56603" y="10065"/>
                        <a:pt x="56912" y="10112"/>
                        <a:pt x="57317" y="10406"/>
                      </a:cubicBezTo>
                      <a:cubicBezTo>
                        <a:pt x="57714" y="10708"/>
                        <a:pt x="58659" y="11017"/>
                        <a:pt x="59214" y="11065"/>
                      </a:cubicBezTo>
                      <a:cubicBezTo>
                        <a:pt x="59778" y="11112"/>
                        <a:pt x="60572" y="11152"/>
                        <a:pt x="60715" y="11271"/>
                      </a:cubicBezTo>
                      <a:cubicBezTo>
                        <a:pt x="60865" y="11382"/>
                        <a:pt x="60159" y="11541"/>
                        <a:pt x="59484" y="11676"/>
                      </a:cubicBezTo>
                      <a:cubicBezTo>
                        <a:pt x="58643" y="11819"/>
                        <a:pt x="57794" y="11906"/>
                        <a:pt x="56936" y="11954"/>
                      </a:cubicBezTo>
                      <a:cubicBezTo>
                        <a:pt x="56230" y="11994"/>
                        <a:pt x="55746" y="12049"/>
                        <a:pt x="55436" y="12176"/>
                      </a:cubicBezTo>
                      <a:lnTo>
                        <a:pt x="55412" y="12192"/>
                      </a:lnTo>
                      <a:cubicBezTo>
                        <a:pt x="55396" y="12200"/>
                        <a:pt x="55373" y="12200"/>
                        <a:pt x="55357" y="12216"/>
                      </a:cubicBezTo>
                      <a:cubicBezTo>
                        <a:pt x="55214" y="12255"/>
                        <a:pt x="55055" y="12279"/>
                        <a:pt x="54904" y="12279"/>
                      </a:cubicBezTo>
                      <a:cubicBezTo>
                        <a:pt x="54805" y="12283"/>
                        <a:pt x="54714" y="12285"/>
                        <a:pt x="54629" y="12285"/>
                      </a:cubicBezTo>
                      <a:cubicBezTo>
                        <a:pt x="54364" y="12285"/>
                        <a:pt x="54172" y="12269"/>
                        <a:pt x="54039" y="12263"/>
                      </a:cubicBezTo>
                      <a:cubicBezTo>
                        <a:pt x="53841" y="12255"/>
                        <a:pt x="53634" y="12240"/>
                        <a:pt x="53436" y="12208"/>
                      </a:cubicBezTo>
                      <a:cubicBezTo>
                        <a:pt x="53142" y="12152"/>
                        <a:pt x="52991" y="11954"/>
                        <a:pt x="52825" y="11747"/>
                      </a:cubicBezTo>
                      <a:cubicBezTo>
                        <a:pt x="52658" y="11533"/>
                        <a:pt x="52372" y="11557"/>
                        <a:pt x="52015" y="11287"/>
                      </a:cubicBezTo>
                      <a:cubicBezTo>
                        <a:pt x="51666" y="11017"/>
                        <a:pt x="51737" y="10573"/>
                        <a:pt x="52007" y="10422"/>
                      </a:cubicBezTo>
                      <a:cubicBezTo>
                        <a:pt x="52277" y="10271"/>
                        <a:pt x="52721" y="10152"/>
                        <a:pt x="53023" y="9866"/>
                      </a:cubicBezTo>
                      <a:cubicBezTo>
                        <a:pt x="53214" y="9692"/>
                        <a:pt x="53436" y="9549"/>
                        <a:pt x="53674" y="9454"/>
                      </a:cubicBezTo>
                      <a:cubicBezTo>
                        <a:pt x="53857" y="9414"/>
                        <a:pt x="54031" y="9390"/>
                        <a:pt x="54214" y="9390"/>
                      </a:cubicBezTo>
                      <a:cubicBezTo>
                        <a:pt x="54307" y="9386"/>
                        <a:pt x="54424" y="9383"/>
                        <a:pt x="54553" y="9383"/>
                      </a:cubicBezTo>
                      <a:close/>
                      <a:moveTo>
                        <a:pt x="35762" y="9382"/>
                      </a:moveTo>
                      <a:cubicBezTo>
                        <a:pt x="36191" y="9382"/>
                        <a:pt x="36736" y="9423"/>
                        <a:pt x="36958" y="9644"/>
                      </a:cubicBezTo>
                      <a:cubicBezTo>
                        <a:pt x="37021" y="9731"/>
                        <a:pt x="37108" y="9803"/>
                        <a:pt x="37212" y="9842"/>
                      </a:cubicBezTo>
                      <a:cubicBezTo>
                        <a:pt x="37696" y="10073"/>
                        <a:pt x="37997" y="10112"/>
                        <a:pt x="38355" y="10414"/>
                      </a:cubicBezTo>
                      <a:cubicBezTo>
                        <a:pt x="38720" y="10716"/>
                        <a:pt x="39625" y="11017"/>
                        <a:pt x="40172" y="11065"/>
                      </a:cubicBezTo>
                      <a:cubicBezTo>
                        <a:pt x="40728" y="11112"/>
                        <a:pt x="41522" y="11160"/>
                        <a:pt x="41649" y="11271"/>
                      </a:cubicBezTo>
                      <a:cubicBezTo>
                        <a:pt x="41784" y="11390"/>
                        <a:pt x="41053" y="11549"/>
                        <a:pt x="40363" y="11676"/>
                      </a:cubicBezTo>
                      <a:cubicBezTo>
                        <a:pt x="39506" y="11819"/>
                        <a:pt x="38648" y="11914"/>
                        <a:pt x="37783" y="11954"/>
                      </a:cubicBezTo>
                      <a:cubicBezTo>
                        <a:pt x="37069" y="12001"/>
                        <a:pt x="36569" y="12057"/>
                        <a:pt x="36243" y="12184"/>
                      </a:cubicBezTo>
                      <a:lnTo>
                        <a:pt x="36219" y="12192"/>
                      </a:lnTo>
                      <a:cubicBezTo>
                        <a:pt x="36204" y="12200"/>
                        <a:pt x="36180" y="12208"/>
                        <a:pt x="36164" y="12216"/>
                      </a:cubicBezTo>
                      <a:cubicBezTo>
                        <a:pt x="36013" y="12263"/>
                        <a:pt x="35862" y="12279"/>
                        <a:pt x="35703" y="12287"/>
                      </a:cubicBezTo>
                      <a:cubicBezTo>
                        <a:pt x="35623" y="12290"/>
                        <a:pt x="35547" y="12292"/>
                        <a:pt x="35476" y="12292"/>
                      </a:cubicBezTo>
                      <a:cubicBezTo>
                        <a:pt x="35184" y="12292"/>
                        <a:pt x="34972" y="12270"/>
                        <a:pt x="34838" y="12263"/>
                      </a:cubicBezTo>
                      <a:cubicBezTo>
                        <a:pt x="34640" y="12263"/>
                        <a:pt x="34441" y="12248"/>
                        <a:pt x="34243" y="12208"/>
                      </a:cubicBezTo>
                      <a:cubicBezTo>
                        <a:pt x="33957" y="12152"/>
                        <a:pt x="33830" y="11962"/>
                        <a:pt x="33687" y="11747"/>
                      </a:cubicBezTo>
                      <a:cubicBezTo>
                        <a:pt x="33544" y="11541"/>
                        <a:pt x="33259" y="11557"/>
                        <a:pt x="32941" y="11287"/>
                      </a:cubicBezTo>
                      <a:cubicBezTo>
                        <a:pt x="32663" y="11049"/>
                        <a:pt x="32711" y="10597"/>
                        <a:pt x="33036" y="10430"/>
                      </a:cubicBezTo>
                      <a:cubicBezTo>
                        <a:pt x="33330" y="10271"/>
                        <a:pt x="33791" y="10144"/>
                        <a:pt x="34132" y="9858"/>
                      </a:cubicBezTo>
                      <a:lnTo>
                        <a:pt x="34132" y="9866"/>
                      </a:lnTo>
                      <a:cubicBezTo>
                        <a:pt x="34346" y="9684"/>
                        <a:pt x="34584" y="9549"/>
                        <a:pt x="34846" y="9446"/>
                      </a:cubicBezTo>
                      <a:cubicBezTo>
                        <a:pt x="35021" y="9406"/>
                        <a:pt x="35203" y="9390"/>
                        <a:pt x="35394" y="9390"/>
                      </a:cubicBezTo>
                      <a:cubicBezTo>
                        <a:pt x="35494" y="9386"/>
                        <a:pt x="35622" y="9382"/>
                        <a:pt x="35762" y="9382"/>
                      </a:cubicBezTo>
                      <a:close/>
                      <a:moveTo>
                        <a:pt x="5131" y="10570"/>
                      </a:moveTo>
                      <a:cubicBezTo>
                        <a:pt x="5633" y="10570"/>
                        <a:pt x="5969" y="10663"/>
                        <a:pt x="6382" y="10724"/>
                      </a:cubicBezTo>
                      <a:cubicBezTo>
                        <a:pt x="7065" y="10827"/>
                        <a:pt x="7303" y="10874"/>
                        <a:pt x="7470" y="11120"/>
                      </a:cubicBezTo>
                      <a:cubicBezTo>
                        <a:pt x="7636" y="11374"/>
                        <a:pt x="7843" y="11692"/>
                        <a:pt x="7549" y="11827"/>
                      </a:cubicBezTo>
                      <a:cubicBezTo>
                        <a:pt x="7255" y="11962"/>
                        <a:pt x="6263" y="12009"/>
                        <a:pt x="6097" y="12224"/>
                      </a:cubicBezTo>
                      <a:cubicBezTo>
                        <a:pt x="5940" y="12416"/>
                        <a:pt x="5739" y="12729"/>
                        <a:pt x="5322" y="12729"/>
                      </a:cubicBezTo>
                      <a:cubicBezTo>
                        <a:pt x="5273" y="12729"/>
                        <a:pt x="5222" y="12725"/>
                        <a:pt x="5168" y="12716"/>
                      </a:cubicBezTo>
                      <a:cubicBezTo>
                        <a:pt x="4644" y="12621"/>
                        <a:pt x="4811" y="12422"/>
                        <a:pt x="5017" y="12200"/>
                      </a:cubicBezTo>
                      <a:cubicBezTo>
                        <a:pt x="5223" y="11978"/>
                        <a:pt x="5073" y="11835"/>
                        <a:pt x="4676" y="11692"/>
                      </a:cubicBezTo>
                      <a:cubicBezTo>
                        <a:pt x="4271" y="11541"/>
                        <a:pt x="3866" y="11517"/>
                        <a:pt x="3834" y="11255"/>
                      </a:cubicBezTo>
                      <a:cubicBezTo>
                        <a:pt x="3795" y="10993"/>
                        <a:pt x="4136" y="10628"/>
                        <a:pt x="4827" y="10581"/>
                      </a:cubicBezTo>
                      <a:cubicBezTo>
                        <a:pt x="4935" y="10573"/>
                        <a:pt x="5036" y="10570"/>
                        <a:pt x="5131" y="10570"/>
                      </a:cubicBezTo>
                      <a:close/>
                      <a:moveTo>
                        <a:pt x="43093" y="10570"/>
                      </a:moveTo>
                      <a:cubicBezTo>
                        <a:pt x="43597" y="10570"/>
                        <a:pt x="43952" y="10665"/>
                        <a:pt x="44379" y="10731"/>
                      </a:cubicBezTo>
                      <a:cubicBezTo>
                        <a:pt x="45086" y="10827"/>
                        <a:pt x="45340" y="10874"/>
                        <a:pt x="45570" y="11128"/>
                      </a:cubicBezTo>
                      <a:cubicBezTo>
                        <a:pt x="45808" y="11382"/>
                        <a:pt x="46094" y="11692"/>
                        <a:pt x="45840" y="11827"/>
                      </a:cubicBezTo>
                      <a:cubicBezTo>
                        <a:pt x="45578" y="11962"/>
                        <a:pt x="44593" y="12017"/>
                        <a:pt x="44482" y="12224"/>
                      </a:cubicBezTo>
                      <a:cubicBezTo>
                        <a:pt x="44383" y="12414"/>
                        <a:pt x="44266" y="12731"/>
                        <a:pt x="43855" y="12731"/>
                      </a:cubicBezTo>
                      <a:cubicBezTo>
                        <a:pt x="43804" y="12731"/>
                        <a:pt x="43749" y="12726"/>
                        <a:pt x="43689" y="12716"/>
                      </a:cubicBezTo>
                      <a:cubicBezTo>
                        <a:pt x="43149" y="12621"/>
                        <a:pt x="43260" y="12422"/>
                        <a:pt x="43411" y="12200"/>
                      </a:cubicBezTo>
                      <a:cubicBezTo>
                        <a:pt x="43554" y="11978"/>
                        <a:pt x="43371" y="11835"/>
                        <a:pt x="42927" y="11692"/>
                      </a:cubicBezTo>
                      <a:cubicBezTo>
                        <a:pt x="42490" y="11541"/>
                        <a:pt x="42077" y="11517"/>
                        <a:pt x="41974" y="11255"/>
                      </a:cubicBezTo>
                      <a:cubicBezTo>
                        <a:pt x="41879" y="10993"/>
                        <a:pt x="42109" y="10628"/>
                        <a:pt x="42792" y="10581"/>
                      </a:cubicBezTo>
                      <a:cubicBezTo>
                        <a:pt x="42898" y="10573"/>
                        <a:pt x="42999" y="10570"/>
                        <a:pt x="43093" y="10570"/>
                      </a:cubicBezTo>
                      <a:close/>
                      <a:moveTo>
                        <a:pt x="24146" y="10574"/>
                      </a:moveTo>
                      <a:cubicBezTo>
                        <a:pt x="24633" y="10574"/>
                        <a:pt x="24974" y="10666"/>
                        <a:pt x="25385" y="10731"/>
                      </a:cubicBezTo>
                      <a:cubicBezTo>
                        <a:pt x="26083" y="10827"/>
                        <a:pt x="26321" y="10874"/>
                        <a:pt x="26520" y="11128"/>
                      </a:cubicBezTo>
                      <a:cubicBezTo>
                        <a:pt x="26718" y="11382"/>
                        <a:pt x="26972" y="11700"/>
                        <a:pt x="26694" y="11835"/>
                      </a:cubicBezTo>
                      <a:cubicBezTo>
                        <a:pt x="26417" y="11970"/>
                        <a:pt x="25424" y="12017"/>
                        <a:pt x="25289" y="12232"/>
                      </a:cubicBezTo>
                      <a:cubicBezTo>
                        <a:pt x="25162" y="12415"/>
                        <a:pt x="25004" y="12731"/>
                        <a:pt x="24590" y="12731"/>
                      </a:cubicBezTo>
                      <a:cubicBezTo>
                        <a:pt x="24539" y="12731"/>
                        <a:pt x="24484" y="12726"/>
                        <a:pt x="24424" y="12716"/>
                      </a:cubicBezTo>
                      <a:cubicBezTo>
                        <a:pt x="23892" y="12621"/>
                        <a:pt x="24027" y="12422"/>
                        <a:pt x="24210" y="12200"/>
                      </a:cubicBezTo>
                      <a:cubicBezTo>
                        <a:pt x="24393" y="11978"/>
                        <a:pt x="24218" y="11835"/>
                        <a:pt x="23797" y="11692"/>
                      </a:cubicBezTo>
                      <a:cubicBezTo>
                        <a:pt x="23377" y="11549"/>
                        <a:pt x="22972" y="11525"/>
                        <a:pt x="22900" y="11255"/>
                      </a:cubicBezTo>
                      <a:cubicBezTo>
                        <a:pt x="22837" y="10993"/>
                        <a:pt x="23130" y="10636"/>
                        <a:pt x="23805" y="10589"/>
                      </a:cubicBezTo>
                      <a:cubicBezTo>
                        <a:pt x="23927" y="10579"/>
                        <a:pt x="24040" y="10574"/>
                        <a:pt x="24146" y="10574"/>
                      </a:cubicBezTo>
                      <a:close/>
                      <a:moveTo>
                        <a:pt x="62070" y="10570"/>
                      </a:moveTo>
                      <a:cubicBezTo>
                        <a:pt x="62573" y="10570"/>
                        <a:pt x="62941" y="10665"/>
                        <a:pt x="63382" y="10731"/>
                      </a:cubicBezTo>
                      <a:cubicBezTo>
                        <a:pt x="64096" y="10827"/>
                        <a:pt x="64350" y="10874"/>
                        <a:pt x="64620" y="11128"/>
                      </a:cubicBezTo>
                      <a:cubicBezTo>
                        <a:pt x="64882" y="11374"/>
                        <a:pt x="65215" y="11692"/>
                        <a:pt x="64977" y="11827"/>
                      </a:cubicBezTo>
                      <a:cubicBezTo>
                        <a:pt x="64739" y="11962"/>
                        <a:pt x="63755" y="12009"/>
                        <a:pt x="63675" y="12224"/>
                      </a:cubicBezTo>
                      <a:lnTo>
                        <a:pt x="63667" y="12232"/>
                      </a:lnTo>
                      <a:cubicBezTo>
                        <a:pt x="63597" y="12422"/>
                        <a:pt x="63514" y="12731"/>
                        <a:pt x="63107" y="12731"/>
                      </a:cubicBezTo>
                      <a:cubicBezTo>
                        <a:pt x="63055" y="12731"/>
                        <a:pt x="62999" y="12726"/>
                        <a:pt x="62937" y="12716"/>
                      </a:cubicBezTo>
                      <a:cubicBezTo>
                        <a:pt x="62373" y="12621"/>
                        <a:pt x="62469" y="12422"/>
                        <a:pt x="62588" y="12200"/>
                      </a:cubicBezTo>
                      <a:cubicBezTo>
                        <a:pt x="62707" y="11978"/>
                        <a:pt x="62500" y="11835"/>
                        <a:pt x="62040" y="11692"/>
                      </a:cubicBezTo>
                      <a:cubicBezTo>
                        <a:pt x="61588" y="11541"/>
                        <a:pt x="61167" y="11517"/>
                        <a:pt x="61032" y="11255"/>
                      </a:cubicBezTo>
                      <a:cubicBezTo>
                        <a:pt x="60897" y="10993"/>
                        <a:pt x="61096" y="10628"/>
                        <a:pt x="61770" y="10581"/>
                      </a:cubicBezTo>
                      <a:cubicBezTo>
                        <a:pt x="61876" y="10573"/>
                        <a:pt x="61975" y="10570"/>
                        <a:pt x="62070" y="10570"/>
                      </a:cubicBezTo>
                      <a:close/>
                      <a:moveTo>
                        <a:pt x="13330" y="11706"/>
                      </a:moveTo>
                      <a:cubicBezTo>
                        <a:pt x="13766" y="11706"/>
                        <a:pt x="14107" y="11829"/>
                        <a:pt x="14169" y="11946"/>
                      </a:cubicBezTo>
                      <a:cubicBezTo>
                        <a:pt x="14233" y="12089"/>
                        <a:pt x="14455" y="12232"/>
                        <a:pt x="14669" y="12382"/>
                      </a:cubicBezTo>
                      <a:cubicBezTo>
                        <a:pt x="14891" y="12533"/>
                        <a:pt x="14233" y="12708"/>
                        <a:pt x="13637" y="12962"/>
                      </a:cubicBezTo>
                      <a:cubicBezTo>
                        <a:pt x="13177" y="13144"/>
                        <a:pt x="12709" y="13303"/>
                        <a:pt x="12232" y="13430"/>
                      </a:cubicBezTo>
                      <a:cubicBezTo>
                        <a:pt x="11772" y="13565"/>
                        <a:pt x="11788" y="13732"/>
                        <a:pt x="11502" y="13859"/>
                      </a:cubicBezTo>
                      <a:cubicBezTo>
                        <a:pt x="11386" y="13914"/>
                        <a:pt x="11262" y="13933"/>
                        <a:pt x="11112" y="13933"/>
                      </a:cubicBezTo>
                      <a:cubicBezTo>
                        <a:pt x="10894" y="13933"/>
                        <a:pt x="10621" y="13892"/>
                        <a:pt x="10240" y="13859"/>
                      </a:cubicBezTo>
                      <a:cubicBezTo>
                        <a:pt x="10007" y="13839"/>
                        <a:pt x="9806" y="13832"/>
                        <a:pt x="9615" y="13832"/>
                      </a:cubicBezTo>
                      <a:cubicBezTo>
                        <a:pt x="9273" y="13832"/>
                        <a:pt x="8965" y="13854"/>
                        <a:pt x="8573" y="13859"/>
                      </a:cubicBezTo>
                      <a:cubicBezTo>
                        <a:pt x="8267" y="13863"/>
                        <a:pt x="7896" y="13865"/>
                        <a:pt x="7554" y="13865"/>
                      </a:cubicBezTo>
                      <a:cubicBezTo>
                        <a:pt x="7212" y="13865"/>
                        <a:pt x="6898" y="13863"/>
                        <a:pt x="6708" y="13859"/>
                      </a:cubicBezTo>
                      <a:cubicBezTo>
                        <a:pt x="6327" y="13851"/>
                        <a:pt x="6279" y="13708"/>
                        <a:pt x="6279" y="13708"/>
                      </a:cubicBezTo>
                      <a:cubicBezTo>
                        <a:pt x="6335" y="13565"/>
                        <a:pt x="6366" y="13462"/>
                        <a:pt x="6327" y="13438"/>
                      </a:cubicBezTo>
                      <a:cubicBezTo>
                        <a:pt x="6001" y="13200"/>
                        <a:pt x="5978" y="12724"/>
                        <a:pt x="6279" y="12446"/>
                      </a:cubicBezTo>
                      <a:cubicBezTo>
                        <a:pt x="6565" y="12216"/>
                        <a:pt x="7343" y="12017"/>
                        <a:pt x="8017" y="11938"/>
                      </a:cubicBezTo>
                      <a:cubicBezTo>
                        <a:pt x="8153" y="11920"/>
                        <a:pt x="8306" y="11913"/>
                        <a:pt x="8471" y="11913"/>
                      </a:cubicBezTo>
                      <a:cubicBezTo>
                        <a:pt x="9109" y="11913"/>
                        <a:pt x="9936" y="12018"/>
                        <a:pt x="10698" y="12018"/>
                      </a:cubicBezTo>
                      <a:cubicBezTo>
                        <a:pt x="10720" y="12018"/>
                        <a:pt x="10742" y="12017"/>
                        <a:pt x="10764" y="12017"/>
                      </a:cubicBezTo>
                      <a:cubicBezTo>
                        <a:pt x="11748" y="12009"/>
                        <a:pt x="12589" y="11755"/>
                        <a:pt x="13121" y="11716"/>
                      </a:cubicBezTo>
                      <a:cubicBezTo>
                        <a:pt x="13193" y="11709"/>
                        <a:pt x="13263" y="11706"/>
                        <a:pt x="13330" y="11706"/>
                      </a:cubicBezTo>
                      <a:close/>
                      <a:moveTo>
                        <a:pt x="32453" y="11706"/>
                      </a:moveTo>
                      <a:cubicBezTo>
                        <a:pt x="32892" y="11706"/>
                        <a:pt x="33247" y="11829"/>
                        <a:pt x="33322" y="11946"/>
                      </a:cubicBezTo>
                      <a:cubicBezTo>
                        <a:pt x="33402" y="12089"/>
                        <a:pt x="33640" y="12232"/>
                        <a:pt x="33878" y="12382"/>
                      </a:cubicBezTo>
                      <a:cubicBezTo>
                        <a:pt x="34116" y="12533"/>
                        <a:pt x="33481" y="12708"/>
                        <a:pt x="32925" y="12962"/>
                      </a:cubicBezTo>
                      <a:cubicBezTo>
                        <a:pt x="32489" y="13144"/>
                        <a:pt x="32036" y="13303"/>
                        <a:pt x="31576" y="13430"/>
                      </a:cubicBezTo>
                      <a:cubicBezTo>
                        <a:pt x="31139" y="13565"/>
                        <a:pt x="31171" y="13732"/>
                        <a:pt x="30901" y="13859"/>
                      </a:cubicBezTo>
                      <a:cubicBezTo>
                        <a:pt x="30795" y="13914"/>
                        <a:pt x="30674" y="13933"/>
                        <a:pt x="30524" y="13933"/>
                      </a:cubicBezTo>
                      <a:cubicBezTo>
                        <a:pt x="30305" y="13933"/>
                        <a:pt x="30025" y="13892"/>
                        <a:pt x="29639" y="13859"/>
                      </a:cubicBezTo>
                      <a:cubicBezTo>
                        <a:pt x="29406" y="13839"/>
                        <a:pt x="29205" y="13832"/>
                        <a:pt x="29014" y="13832"/>
                      </a:cubicBezTo>
                      <a:cubicBezTo>
                        <a:pt x="28672" y="13832"/>
                        <a:pt x="28365" y="13854"/>
                        <a:pt x="27972" y="13859"/>
                      </a:cubicBezTo>
                      <a:cubicBezTo>
                        <a:pt x="27667" y="13863"/>
                        <a:pt x="27296" y="13865"/>
                        <a:pt x="26953" y="13865"/>
                      </a:cubicBezTo>
                      <a:cubicBezTo>
                        <a:pt x="26611" y="13865"/>
                        <a:pt x="26298" y="13863"/>
                        <a:pt x="26107" y="13859"/>
                      </a:cubicBezTo>
                      <a:cubicBezTo>
                        <a:pt x="25726" y="13851"/>
                        <a:pt x="25663" y="13708"/>
                        <a:pt x="25663" y="13708"/>
                      </a:cubicBezTo>
                      <a:cubicBezTo>
                        <a:pt x="25694" y="13565"/>
                        <a:pt x="25718" y="13462"/>
                        <a:pt x="25670" y="13438"/>
                      </a:cubicBezTo>
                      <a:cubicBezTo>
                        <a:pt x="25305" y="13208"/>
                        <a:pt x="25242" y="12684"/>
                        <a:pt x="25496" y="12446"/>
                      </a:cubicBezTo>
                      <a:cubicBezTo>
                        <a:pt x="25750" y="12216"/>
                        <a:pt x="26504" y="12017"/>
                        <a:pt x="27171" y="11938"/>
                      </a:cubicBezTo>
                      <a:cubicBezTo>
                        <a:pt x="27303" y="11920"/>
                        <a:pt x="27454" y="11913"/>
                        <a:pt x="27619" y="11913"/>
                      </a:cubicBezTo>
                      <a:cubicBezTo>
                        <a:pt x="28255" y="11913"/>
                        <a:pt x="29098" y="12018"/>
                        <a:pt x="29867" y="12018"/>
                      </a:cubicBezTo>
                      <a:cubicBezTo>
                        <a:pt x="29889" y="12018"/>
                        <a:pt x="29911" y="12017"/>
                        <a:pt x="29933" y="12017"/>
                      </a:cubicBezTo>
                      <a:cubicBezTo>
                        <a:pt x="30909" y="12009"/>
                        <a:pt x="31719" y="11755"/>
                        <a:pt x="32243" y="11716"/>
                      </a:cubicBezTo>
                      <a:cubicBezTo>
                        <a:pt x="32314" y="11709"/>
                        <a:pt x="32384" y="11706"/>
                        <a:pt x="32453" y="11706"/>
                      </a:cubicBezTo>
                      <a:close/>
                      <a:moveTo>
                        <a:pt x="51567" y="11709"/>
                      </a:moveTo>
                      <a:cubicBezTo>
                        <a:pt x="52014" y="11709"/>
                        <a:pt x="52392" y="11827"/>
                        <a:pt x="52475" y="11946"/>
                      </a:cubicBezTo>
                      <a:lnTo>
                        <a:pt x="52475" y="11954"/>
                      </a:lnTo>
                      <a:cubicBezTo>
                        <a:pt x="52579" y="12089"/>
                        <a:pt x="52833" y="12232"/>
                        <a:pt x="53095" y="12382"/>
                      </a:cubicBezTo>
                      <a:cubicBezTo>
                        <a:pt x="53356" y="12541"/>
                        <a:pt x="52737" y="12708"/>
                        <a:pt x="52213" y="12962"/>
                      </a:cubicBezTo>
                      <a:cubicBezTo>
                        <a:pt x="51793" y="13152"/>
                        <a:pt x="51364" y="13311"/>
                        <a:pt x="50920" y="13438"/>
                      </a:cubicBezTo>
                      <a:cubicBezTo>
                        <a:pt x="50499" y="13565"/>
                        <a:pt x="50555" y="13732"/>
                        <a:pt x="50301" y="13867"/>
                      </a:cubicBezTo>
                      <a:cubicBezTo>
                        <a:pt x="50202" y="13918"/>
                        <a:pt x="50086" y="13935"/>
                        <a:pt x="49940" y="13935"/>
                      </a:cubicBezTo>
                      <a:cubicBezTo>
                        <a:pt x="49720" y="13935"/>
                        <a:pt x="49434" y="13895"/>
                        <a:pt x="49038" y="13867"/>
                      </a:cubicBezTo>
                      <a:cubicBezTo>
                        <a:pt x="48786" y="13845"/>
                        <a:pt x="48571" y="13838"/>
                        <a:pt x="48369" y="13838"/>
                      </a:cubicBezTo>
                      <a:cubicBezTo>
                        <a:pt x="48045" y="13838"/>
                        <a:pt x="47751" y="13857"/>
                        <a:pt x="47380" y="13867"/>
                      </a:cubicBezTo>
                      <a:cubicBezTo>
                        <a:pt x="47074" y="13871"/>
                        <a:pt x="46703" y="13873"/>
                        <a:pt x="46361" y="13873"/>
                      </a:cubicBezTo>
                      <a:cubicBezTo>
                        <a:pt x="46018" y="13873"/>
                        <a:pt x="45705" y="13871"/>
                        <a:pt x="45514" y="13867"/>
                      </a:cubicBezTo>
                      <a:cubicBezTo>
                        <a:pt x="45125" y="13851"/>
                        <a:pt x="45038" y="13708"/>
                        <a:pt x="45038" y="13708"/>
                      </a:cubicBezTo>
                      <a:cubicBezTo>
                        <a:pt x="45054" y="13573"/>
                        <a:pt x="45062" y="13462"/>
                        <a:pt x="45022" y="13438"/>
                      </a:cubicBezTo>
                      <a:cubicBezTo>
                        <a:pt x="44625" y="13208"/>
                        <a:pt x="44490" y="12692"/>
                        <a:pt x="44713" y="12454"/>
                      </a:cubicBezTo>
                      <a:cubicBezTo>
                        <a:pt x="44935" y="12216"/>
                        <a:pt x="45665" y="12017"/>
                        <a:pt x="46316" y="11938"/>
                      </a:cubicBezTo>
                      <a:cubicBezTo>
                        <a:pt x="46439" y="11923"/>
                        <a:pt x="46579" y="11917"/>
                        <a:pt x="46731" y="11917"/>
                      </a:cubicBezTo>
                      <a:cubicBezTo>
                        <a:pt x="47358" y="11917"/>
                        <a:pt x="48197" y="12018"/>
                        <a:pt x="48964" y="12018"/>
                      </a:cubicBezTo>
                      <a:cubicBezTo>
                        <a:pt x="49007" y="12018"/>
                        <a:pt x="49051" y="12018"/>
                        <a:pt x="49094" y="12017"/>
                      </a:cubicBezTo>
                      <a:cubicBezTo>
                        <a:pt x="50086" y="12009"/>
                        <a:pt x="50856" y="11755"/>
                        <a:pt x="51380" y="11716"/>
                      </a:cubicBezTo>
                      <a:cubicBezTo>
                        <a:pt x="51443" y="11711"/>
                        <a:pt x="51506" y="11709"/>
                        <a:pt x="51567" y="11709"/>
                      </a:cubicBezTo>
                      <a:close/>
                      <a:moveTo>
                        <a:pt x="42655" y="12684"/>
                      </a:moveTo>
                      <a:cubicBezTo>
                        <a:pt x="42964" y="12684"/>
                        <a:pt x="43374" y="12736"/>
                        <a:pt x="43768" y="12843"/>
                      </a:cubicBezTo>
                      <a:cubicBezTo>
                        <a:pt x="44443" y="13025"/>
                        <a:pt x="44649" y="13438"/>
                        <a:pt x="44649" y="13438"/>
                      </a:cubicBezTo>
                      <a:cubicBezTo>
                        <a:pt x="44887" y="13740"/>
                        <a:pt x="44863" y="13938"/>
                        <a:pt x="44411" y="14033"/>
                      </a:cubicBezTo>
                      <a:cubicBezTo>
                        <a:pt x="44121" y="14088"/>
                        <a:pt x="43692" y="14131"/>
                        <a:pt x="43391" y="14131"/>
                      </a:cubicBezTo>
                      <a:cubicBezTo>
                        <a:pt x="43214" y="14131"/>
                        <a:pt x="43081" y="14116"/>
                        <a:pt x="43046" y="14081"/>
                      </a:cubicBezTo>
                      <a:cubicBezTo>
                        <a:pt x="43006" y="14041"/>
                        <a:pt x="42966" y="13994"/>
                        <a:pt x="42935" y="13962"/>
                      </a:cubicBezTo>
                      <a:cubicBezTo>
                        <a:pt x="42760" y="13795"/>
                        <a:pt x="42061" y="13795"/>
                        <a:pt x="42069" y="13430"/>
                      </a:cubicBezTo>
                      <a:cubicBezTo>
                        <a:pt x="42069" y="13430"/>
                        <a:pt x="41998" y="12898"/>
                        <a:pt x="42188" y="12763"/>
                      </a:cubicBezTo>
                      <a:cubicBezTo>
                        <a:pt x="42264" y="12711"/>
                        <a:pt x="42434" y="12684"/>
                        <a:pt x="42655" y="12684"/>
                      </a:cubicBezTo>
                      <a:close/>
                      <a:moveTo>
                        <a:pt x="61922" y="12685"/>
                      </a:moveTo>
                      <a:cubicBezTo>
                        <a:pt x="62229" y="12685"/>
                        <a:pt x="62639" y="12738"/>
                        <a:pt x="63040" y="12843"/>
                      </a:cubicBezTo>
                      <a:cubicBezTo>
                        <a:pt x="63731" y="13025"/>
                        <a:pt x="64001" y="13438"/>
                        <a:pt x="64001" y="13438"/>
                      </a:cubicBezTo>
                      <a:cubicBezTo>
                        <a:pt x="64271" y="13740"/>
                        <a:pt x="64278" y="13938"/>
                        <a:pt x="63834" y="14033"/>
                      </a:cubicBezTo>
                      <a:cubicBezTo>
                        <a:pt x="63559" y="14092"/>
                        <a:pt x="63148" y="14133"/>
                        <a:pt x="62848" y="14133"/>
                      </a:cubicBezTo>
                      <a:cubicBezTo>
                        <a:pt x="62662" y="14133"/>
                        <a:pt x="62519" y="14117"/>
                        <a:pt x="62477" y="14081"/>
                      </a:cubicBezTo>
                      <a:lnTo>
                        <a:pt x="62477" y="14089"/>
                      </a:lnTo>
                      <a:cubicBezTo>
                        <a:pt x="62437" y="14041"/>
                        <a:pt x="62397" y="14002"/>
                        <a:pt x="62358" y="13970"/>
                      </a:cubicBezTo>
                      <a:cubicBezTo>
                        <a:pt x="62159" y="13795"/>
                        <a:pt x="61461" y="13795"/>
                        <a:pt x="61421" y="13438"/>
                      </a:cubicBezTo>
                      <a:cubicBezTo>
                        <a:pt x="61421" y="13438"/>
                        <a:pt x="61278" y="12898"/>
                        <a:pt x="61453" y="12771"/>
                      </a:cubicBezTo>
                      <a:cubicBezTo>
                        <a:pt x="61524" y="12714"/>
                        <a:pt x="61695" y="12685"/>
                        <a:pt x="61922" y="12685"/>
                      </a:cubicBezTo>
                      <a:close/>
                      <a:moveTo>
                        <a:pt x="4169" y="12689"/>
                      </a:moveTo>
                      <a:cubicBezTo>
                        <a:pt x="4476" y="12689"/>
                        <a:pt x="4865" y="12739"/>
                        <a:pt x="5223" y="12843"/>
                      </a:cubicBezTo>
                      <a:cubicBezTo>
                        <a:pt x="5851" y="13025"/>
                        <a:pt x="5954" y="13438"/>
                        <a:pt x="5954" y="13438"/>
                      </a:cubicBezTo>
                      <a:cubicBezTo>
                        <a:pt x="6112" y="13740"/>
                        <a:pt x="6033" y="13938"/>
                        <a:pt x="5557" y="14033"/>
                      </a:cubicBezTo>
                      <a:cubicBezTo>
                        <a:pt x="5244" y="14090"/>
                        <a:pt x="4784" y="14136"/>
                        <a:pt x="4481" y="14136"/>
                      </a:cubicBezTo>
                      <a:cubicBezTo>
                        <a:pt x="4316" y="14136"/>
                        <a:pt x="4198" y="14123"/>
                        <a:pt x="4176" y="14089"/>
                      </a:cubicBezTo>
                      <a:cubicBezTo>
                        <a:pt x="4152" y="14049"/>
                        <a:pt x="4120" y="14010"/>
                        <a:pt x="4096" y="13970"/>
                      </a:cubicBezTo>
                      <a:cubicBezTo>
                        <a:pt x="3969" y="13803"/>
                        <a:pt x="3271" y="13803"/>
                        <a:pt x="3374" y="13438"/>
                      </a:cubicBezTo>
                      <a:cubicBezTo>
                        <a:pt x="3374" y="13438"/>
                        <a:pt x="3438" y="12906"/>
                        <a:pt x="3660" y="12771"/>
                      </a:cubicBezTo>
                      <a:cubicBezTo>
                        <a:pt x="3752" y="12717"/>
                        <a:pt x="3937" y="12689"/>
                        <a:pt x="4169" y="12689"/>
                      </a:cubicBezTo>
                      <a:close/>
                      <a:moveTo>
                        <a:pt x="23415" y="12685"/>
                      </a:moveTo>
                      <a:cubicBezTo>
                        <a:pt x="23724" y="12685"/>
                        <a:pt x="24121" y="12738"/>
                        <a:pt x="24496" y="12843"/>
                      </a:cubicBezTo>
                      <a:cubicBezTo>
                        <a:pt x="25147" y="13025"/>
                        <a:pt x="25305" y="13438"/>
                        <a:pt x="25305" y="13438"/>
                      </a:cubicBezTo>
                      <a:cubicBezTo>
                        <a:pt x="25504" y="13740"/>
                        <a:pt x="25448" y="13938"/>
                        <a:pt x="24988" y="14033"/>
                      </a:cubicBezTo>
                      <a:cubicBezTo>
                        <a:pt x="24683" y="14095"/>
                        <a:pt x="24226" y="14144"/>
                        <a:pt x="23923" y="14144"/>
                      </a:cubicBezTo>
                      <a:cubicBezTo>
                        <a:pt x="23761" y="14144"/>
                        <a:pt x="23642" y="14130"/>
                        <a:pt x="23615" y="14097"/>
                      </a:cubicBezTo>
                      <a:cubicBezTo>
                        <a:pt x="23575" y="14041"/>
                        <a:pt x="23551" y="14002"/>
                        <a:pt x="23519" y="13962"/>
                      </a:cubicBezTo>
                      <a:lnTo>
                        <a:pt x="23519" y="13970"/>
                      </a:lnTo>
                      <a:cubicBezTo>
                        <a:pt x="23369" y="13795"/>
                        <a:pt x="22670" y="13795"/>
                        <a:pt x="22726" y="13438"/>
                      </a:cubicBezTo>
                      <a:cubicBezTo>
                        <a:pt x="22726" y="13438"/>
                        <a:pt x="22726" y="12898"/>
                        <a:pt x="22924" y="12771"/>
                      </a:cubicBezTo>
                      <a:cubicBezTo>
                        <a:pt x="23008" y="12714"/>
                        <a:pt x="23187" y="12685"/>
                        <a:pt x="23415" y="12685"/>
                      </a:cubicBezTo>
                      <a:close/>
                      <a:moveTo>
                        <a:pt x="15572" y="12410"/>
                      </a:moveTo>
                      <a:cubicBezTo>
                        <a:pt x="15605" y="12410"/>
                        <a:pt x="15622" y="12414"/>
                        <a:pt x="15622" y="12414"/>
                      </a:cubicBezTo>
                      <a:cubicBezTo>
                        <a:pt x="15622" y="12414"/>
                        <a:pt x="16511" y="12470"/>
                        <a:pt x="16542" y="12740"/>
                      </a:cubicBezTo>
                      <a:cubicBezTo>
                        <a:pt x="16550" y="12978"/>
                        <a:pt x="16598" y="13216"/>
                        <a:pt x="16693" y="13438"/>
                      </a:cubicBezTo>
                      <a:cubicBezTo>
                        <a:pt x="16733" y="13525"/>
                        <a:pt x="16892" y="13803"/>
                        <a:pt x="17058" y="13906"/>
                      </a:cubicBezTo>
                      <a:cubicBezTo>
                        <a:pt x="17217" y="14010"/>
                        <a:pt x="17265" y="14089"/>
                        <a:pt x="17233" y="14168"/>
                      </a:cubicBezTo>
                      <a:cubicBezTo>
                        <a:pt x="17213" y="14242"/>
                        <a:pt x="16914" y="14248"/>
                        <a:pt x="16823" y="14248"/>
                      </a:cubicBezTo>
                      <a:cubicBezTo>
                        <a:pt x="16806" y="14248"/>
                        <a:pt x="16796" y="14248"/>
                        <a:pt x="16796" y="14248"/>
                      </a:cubicBezTo>
                      <a:cubicBezTo>
                        <a:pt x="16233" y="14176"/>
                        <a:pt x="15391" y="14168"/>
                        <a:pt x="15391" y="14168"/>
                      </a:cubicBezTo>
                      <a:cubicBezTo>
                        <a:pt x="15169" y="14168"/>
                        <a:pt x="14963" y="14192"/>
                        <a:pt x="14748" y="14240"/>
                      </a:cubicBezTo>
                      <a:lnTo>
                        <a:pt x="14764" y="14240"/>
                      </a:lnTo>
                      <a:cubicBezTo>
                        <a:pt x="14582" y="14279"/>
                        <a:pt x="13740" y="14272"/>
                        <a:pt x="13121" y="14279"/>
                      </a:cubicBezTo>
                      <a:cubicBezTo>
                        <a:pt x="12502" y="14279"/>
                        <a:pt x="11923" y="14232"/>
                        <a:pt x="11899" y="13906"/>
                      </a:cubicBezTo>
                      <a:cubicBezTo>
                        <a:pt x="11875" y="13589"/>
                        <a:pt x="12574" y="13430"/>
                        <a:pt x="12574" y="13430"/>
                      </a:cubicBezTo>
                      <a:cubicBezTo>
                        <a:pt x="12574" y="13430"/>
                        <a:pt x="12947" y="13359"/>
                        <a:pt x="13550" y="13160"/>
                      </a:cubicBezTo>
                      <a:cubicBezTo>
                        <a:pt x="14161" y="12970"/>
                        <a:pt x="14614" y="12827"/>
                        <a:pt x="15026" y="12597"/>
                      </a:cubicBezTo>
                      <a:cubicBezTo>
                        <a:pt x="15313" y="12434"/>
                        <a:pt x="15492" y="12410"/>
                        <a:pt x="15572" y="12410"/>
                      </a:cubicBezTo>
                      <a:close/>
                      <a:moveTo>
                        <a:pt x="53999" y="12416"/>
                      </a:moveTo>
                      <a:cubicBezTo>
                        <a:pt x="54041" y="12416"/>
                        <a:pt x="54063" y="12422"/>
                        <a:pt x="54063" y="12422"/>
                      </a:cubicBezTo>
                      <a:cubicBezTo>
                        <a:pt x="54063" y="12422"/>
                        <a:pt x="54976" y="12478"/>
                        <a:pt x="55071" y="12748"/>
                      </a:cubicBezTo>
                      <a:cubicBezTo>
                        <a:pt x="55142" y="12994"/>
                        <a:pt x="55254" y="13232"/>
                        <a:pt x="55404" y="13438"/>
                      </a:cubicBezTo>
                      <a:cubicBezTo>
                        <a:pt x="55531" y="13629"/>
                        <a:pt x="55698" y="13787"/>
                        <a:pt x="55889" y="13914"/>
                      </a:cubicBezTo>
                      <a:cubicBezTo>
                        <a:pt x="56071" y="14010"/>
                        <a:pt x="56135" y="14089"/>
                        <a:pt x="56135" y="14176"/>
                      </a:cubicBezTo>
                      <a:cubicBezTo>
                        <a:pt x="56128" y="14242"/>
                        <a:pt x="55840" y="14248"/>
                        <a:pt x="55744" y="14248"/>
                      </a:cubicBezTo>
                      <a:cubicBezTo>
                        <a:pt x="55725" y="14248"/>
                        <a:pt x="55714" y="14248"/>
                        <a:pt x="55714" y="14248"/>
                      </a:cubicBezTo>
                      <a:cubicBezTo>
                        <a:pt x="55127" y="14184"/>
                        <a:pt x="54285" y="14176"/>
                        <a:pt x="54285" y="14176"/>
                      </a:cubicBezTo>
                      <a:cubicBezTo>
                        <a:pt x="54258" y="14175"/>
                        <a:pt x="54232" y="14175"/>
                        <a:pt x="54205" y="14175"/>
                      </a:cubicBezTo>
                      <a:cubicBezTo>
                        <a:pt x="54019" y="14175"/>
                        <a:pt x="53840" y="14199"/>
                        <a:pt x="53666" y="14248"/>
                      </a:cubicBezTo>
                      <a:lnTo>
                        <a:pt x="53666" y="14240"/>
                      </a:lnTo>
                      <a:cubicBezTo>
                        <a:pt x="53499" y="14279"/>
                        <a:pt x="52658" y="14279"/>
                        <a:pt x="52039" y="14279"/>
                      </a:cubicBezTo>
                      <a:cubicBezTo>
                        <a:pt x="52003" y="14280"/>
                        <a:pt x="51968" y="14280"/>
                        <a:pt x="51933" y="14280"/>
                      </a:cubicBezTo>
                      <a:cubicBezTo>
                        <a:pt x="51354" y="14280"/>
                        <a:pt x="50826" y="14214"/>
                        <a:pt x="50721" y="13914"/>
                      </a:cubicBezTo>
                      <a:cubicBezTo>
                        <a:pt x="50618" y="13589"/>
                        <a:pt x="51269" y="13438"/>
                        <a:pt x="51269" y="13438"/>
                      </a:cubicBezTo>
                      <a:cubicBezTo>
                        <a:pt x="51578" y="13367"/>
                        <a:pt x="51888" y="13271"/>
                        <a:pt x="52182" y="13168"/>
                      </a:cubicBezTo>
                      <a:cubicBezTo>
                        <a:pt x="52737" y="12978"/>
                        <a:pt x="53158" y="12827"/>
                        <a:pt x="53507" y="12597"/>
                      </a:cubicBezTo>
                      <a:cubicBezTo>
                        <a:pt x="53743" y="12442"/>
                        <a:pt x="53913" y="12416"/>
                        <a:pt x="53999" y="12416"/>
                      </a:cubicBezTo>
                      <a:close/>
                      <a:moveTo>
                        <a:pt x="34788" y="12418"/>
                      </a:moveTo>
                      <a:cubicBezTo>
                        <a:pt x="34821" y="12418"/>
                        <a:pt x="34838" y="12422"/>
                        <a:pt x="34838" y="12422"/>
                      </a:cubicBezTo>
                      <a:cubicBezTo>
                        <a:pt x="34838" y="12422"/>
                        <a:pt x="35743" y="12478"/>
                        <a:pt x="35807" y="12748"/>
                      </a:cubicBezTo>
                      <a:cubicBezTo>
                        <a:pt x="35846" y="12986"/>
                        <a:pt x="35926" y="13224"/>
                        <a:pt x="36053" y="13438"/>
                      </a:cubicBezTo>
                      <a:cubicBezTo>
                        <a:pt x="36156" y="13629"/>
                        <a:pt x="36299" y="13787"/>
                        <a:pt x="36473" y="13914"/>
                      </a:cubicBezTo>
                      <a:cubicBezTo>
                        <a:pt x="36648" y="14010"/>
                        <a:pt x="36704" y="14097"/>
                        <a:pt x="36688" y="14176"/>
                      </a:cubicBezTo>
                      <a:cubicBezTo>
                        <a:pt x="36672" y="14256"/>
                        <a:pt x="36259" y="14256"/>
                        <a:pt x="36259" y="14256"/>
                      </a:cubicBezTo>
                      <a:cubicBezTo>
                        <a:pt x="35680" y="14184"/>
                        <a:pt x="34838" y="14176"/>
                        <a:pt x="34838" y="14176"/>
                      </a:cubicBezTo>
                      <a:cubicBezTo>
                        <a:pt x="34624" y="14176"/>
                        <a:pt x="34418" y="14200"/>
                        <a:pt x="34211" y="14248"/>
                      </a:cubicBezTo>
                      <a:cubicBezTo>
                        <a:pt x="34029" y="14287"/>
                        <a:pt x="33195" y="14279"/>
                        <a:pt x="32576" y="14287"/>
                      </a:cubicBezTo>
                      <a:cubicBezTo>
                        <a:pt x="31949" y="14287"/>
                        <a:pt x="31370" y="14240"/>
                        <a:pt x="31306" y="13914"/>
                      </a:cubicBezTo>
                      <a:cubicBezTo>
                        <a:pt x="31243" y="13597"/>
                        <a:pt x="31917" y="13438"/>
                        <a:pt x="31917" y="13438"/>
                      </a:cubicBezTo>
                      <a:cubicBezTo>
                        <a:pt x="32235" y="13367"/>
                        <a:pt x="32552" y="13279"/>
                        <a:pt x="32862" y="13168"/>
                      </a:cubicBezTo>
                      <a:cubicBezTo>
                        <a:pt x="33449" y="12970"/>
                        <a:pt x="33886" y="12827"/>
                        <a:pt x="34267" y="12605"/>
                      </a:cubicBezTo>
                      <a:cubicBezTo>
                        <a:pt x="34531" y="12442"/>
                        <a:pt x="34707" y="12418"/>
                        <a:pt x="34788" y="12418"/>
                      </a:cubicBezTo>
                      <a:close/>
                      <a:moveTo>
                        <a:pt x="41745" y="11535"/>
                      </a:moveTo>
                      <a:cubicBezTo>
                        <a:pt x="42201" y="11535"/>
                        <a:pt x="42621" y="11647"/>
                        <a:pt x="42895" y="11906"/>
                      </a:cubicBezTo>
                      <a:cubicBezTo>
                        <a:pt x="43323" y="12311"/>
                        <a:pt x="42403" y="12478"/>
                        <a:pt x="42117" y="12557"/>
                      </a:cubicBezTo>
                      <a:cubicBezTo>
                        <a:pt x="41831" y="12636"/>
                        <a:pt x="41649" y="12700"/>
                        <a:pt x="41752" y="12922"/>
                      </a:cubicBezTo>
                      <a:cubicBezTo>
                        <a:pt x="41807" y="13081"/>
                        <a:pt x="41815" y="13263"/>
                        <a:pt x="41776" y="13430"/>
                      </a:cubicBezTo>
                      <a:cubicBezTo>
                        <a:pt x="41712" y="13859"/>
                        <a:pt x="42220" y="13779"/>
                        <a:pt x="42704" y="14089"/>
                      </a:cubicBezTo>
                      <a:cubicBezTo>
                        <a:pt x="43196" y="14399"/>
                        <a:pt x="43006" y="14613"/>
                        <a:pt x="42593" y="14740"/>
                      </a:cubicBezTo>
                      <a:cubicBezTo>
                        <a:pt x="42180" y="14859"/>
                        <a:pt x="40990" y="14811"/>
                        <a:pt x="40244" y="14875"/>
                      </a:cubicBezTo>
                      <a:lnTo>
                        <a:pt x="40188" y="14875"/>
                      </a:lnTo>
                      <a:cubicBezTo>
                        <a:pt x="39791" y="14867"/>
                        <a:pt x="39402" y="14835"/>
                        <a:pt x="39013" y="14780"/>
                      </a:cubicBezTo>
                      <a:cubicBezTo>
                        <a:pt x="38521" y="14724"/>
                        <a:pt x="38537" y="14629"/>
                        <a:pt x="38164" y="14518"/>
                      </a:cubicBezTo>
                      <a:cubicBezTo>
                        <a:pt x="38053" y="14494"/>
                        <a:pt x="37942" y="14470"/>
                        <a:pt x="37831" y="14446"/>
                      </a:cubicBezTo>
                      <a:cubicBezTo>
                        <a:pt x="37402" y="14351"/>
                        <a:pt x="37005" y="14176"/>
                        <a:pt x="36640" y="13930"/>
                      </a:cubicBezTo>
                      <a:cubicBezTo>
                        <a:pt x="36465" y="13803"/>
                        <a:pt x="36331" y="13629"/>
                        <a:pt x="36251" y="13430"/>
                      </a:cubicBezTo>
                      <a:cubicBezTo>
                        <a:pt x="36251" y="13430"/>
                        <a:pt x="36045" y="12652"/>
                        <a:pt x="36243" y="12398"/>
                      </a:cubicBezTo>
                      <a:cubicBezTo>
                        <a:pt x="36442" y="12144"/>
                        <a:pt x="37283" y="12033"/>
                        <a:pt x="38664" y="11962"/>
                      </a:cubicBezTo>
                      <a:cubicBezTo>
                        <a:pt x="40045" y="11898"/>
                        <a:pt x="40236" y="11819"/>
                        <a:pt x="40958" y="11636"/>
                      </a:cubicBezTo>
                      <a:cubicBezTo>
                        <a:pt x="41219" y="11570"/>
                        <a:pt x="41487" y="11535"/>
                        <a:pt x="41745" y="11535"/>
                      </a:cubicBezTo>
                      <a:close/>
                      <a:moveTo>
                        <a:pt x="60847" y="11534"/>
                      </a:moveTo>
                      <a:cubicBezTo>
                        <a:pt x="61300" y="11534"/>
                        <a:pt x="61731" y="11645"/>
                        <a:pt x="62040" y="11898"/>
                      </a:cubicBezTo>
                      <a:cubicBezTo>
                        <a:pt x="62524" y="12303"/>
                        <a:pt x="61619" y="12470"/>
                        <a:pt x="61350" y="12549"/>
                      </a:cubicBezTo>
                      <a:cubicBezTo>
                        <a:pt x="61080" y="12629"/>
                        <a:pt x="60905" y="12700"/>
                        <a:pt x="61024" y="12914"/>
                      </a:cubicBezTo>
                      <a:cubicBezTo>
                        <a:pt x="61103" y="13073"/>
                        <a:pt x="61135" y="13256"/>
                        <a:pt x="61119" y="13430"/>
                      </a:cubicBezTo>
                      <a:cubicBezTo>
                        <a:pt x="61119" y="13851"/>
                        <a:pt x="61604" y="13771"/>
                        <a:pt x="62135" y="14081"/>
                      </a:cubicBezTo>
                      <a:cubicBezTo>
                        <a:pt x="62667" y="14391"/>
                        <a:pt x="62508" y="14613"/>
                        <a:pt x="62112" y="14732"/>
                      </a:cubicBezTo>
                      <a:cubicBezTo>
                        <a:pt x="61707" y="14859"/>
                        <a:pt x="60508" y="14803"/>
                        <a:pt x="59770" y="14867"/>
                      </a:cubicBezTo>
                      <a:lnTo>
                        <a:pt x="59714" y="14875"/>
                      </a:lnTo>
                      <a:cubicBezTo>
                        <a:pt x="59318" y="14867"/>
                        <a:pt x="58921" y="14835"/>
                        <a:pt x="58524" y="14780"/>
                      </a:cubicBezTo>
                      <a:cubicBezTo>
                        <a:pt x="58032" y="14724"/>
                        <a:pt x="58040" y="14629"/>
                        <a:pt x="57651" y="14518"/>
                      </a:cubicBezTo>
                      <a:cubicBezTo>
                        <a:pt x="57532" y="14486"/>
                        <a:pt x="57420" y="14462"/>
                        <a:pt x="57301" y="14446"/>
                      </a:cubicBezTo>
                      <a:cubicBezTo>
                        <a:pt x="56857" y="14343"/>
                        <a:pt x="56428" y="14168"/>
                        <a:pt x="56039" y="13922"/>
                      </a:cubicBezTo>
                      <a:cubicBezTo>
                        <a:pt x="55857" y="13795"/>
                        <a:pt x="55698" y="13629"/>
                        <a:pt x="55595" y="13430"/>
                      </a:cubicBezTo>
                      <a:cubicBezTo>
                        <a:pt x="55595" y="13430"/>
                        <a:pt x="55285" y="12652"/>
                        <a:pt x="55452" y="12398"/>
                      </a:cubicBezTo>
                      <a:cubicBezTo>
                        <a:pt x="55611" y="12144"/>
                        <a:pt x="56444" y="12033"/>
                        <a:pt x="57817" y="11962"/>
                      </a:cubicBezTo>
                      <a:cubicBezTo>
                        <a:pt x="59191" y="11898"/>
                        <a:pt x="59373" y="11819"/>
                        <a:pt x="60072" y="11636"/>
                      </a:cubicBezTo>
                      <a:cubicBezTo>
                        <a:pt x="60325" y="11570"/>
                        <a:pt x="60590" y="11534"/>
                        <a:pt x="60847" y="11534"/>
                      </a:cubicBezTo>
                      <a:close/>
                      <a:moveTo>
                        <a:pt x="22650" y="11542"/>
                      </a:moveTo>
                      <a:cubicBezTo>
                        <a:pt x="23106" y="11542"/>
                        <a:pt x="23512" y="11653"/>
                        <a:pt x="23750" y="11906"/>
                      </a:cubicBezTo>
                      <a:cubicBezTo>
                        <a:pt x="24123" y="12311"/>
                        <a:pt x="23178" y="12478"/>
                        <a:pt x="22884" y="12557"/>
                      </a:cubicBezTo>
                      <a:cubicBezTo>
                        <a:pt x="22591" y="12636"/>
                        <a:pt x="22400" y="12708"/>
                        <a:pt x="22472" y="12922"/>
                      </a:cubicBezTo>
                      <a:cubicBezTo>
                        <a:pt x="22535" y="13144"/>
                        <a:pt x="22424" y="13438"/>
                        <a:pt x="22424" y="13438"/>
                      </a:cubicBezTo>
                      <a:cubicBezTo>
                        <a:pt x="22313" y="13859"/>
                        <a:pt x="22821" y="13779"/>
                        <a:pt x="23273" y="14089"/>
                      </a:cubicBezTo>
                      <a:cubicBezTo>
                        <a:pt x="23726" y="14399"/>
                        <a:pt x="23511" y="14621"/>
                        <a:pt x="23075" y="14740"/>
                      </a:cubicBezTo>
                      <a:cubicBezTo>
                        <a:pt x="22646" y="14867"/>
                        <a:pt x="21464" y="14811"/>
                        <a:pt x="20702" y="14875"/>
                      </a:cubicBezTo>
                      <a:lnTo>
                        <a:pt x="20647" y="14883"/>
                      </a:lnTo>
                      <a:lnTo>
                        <a:pt x="20647" y="14883"/>
                      </a:lnTo>
                      <a:cubicBezTo>
                        <a:pt x="20260" y="14874"/>
                        <a:pt x="19874" y="14843"/>
                        <a:pt x="19487" y="14787"/>
                      </a:cubicBezTo>
                      <a:cubicBezTo>
                        <a:pt x="19011" y="14724"/>
                        <a:pt x="19035" y="14637"/>
                        <a:pt x="18678" y="14526"/>
                      </a:cubicBezTo>
                      <a:cubicBezTo>
                        <a:pt x="18566" y="14494"/>
                        <a:pt x="18463" y="14470"/>
                        <a:pt x="18352" y="14454"/>
                      </a:cubicBezTo>
                      <a:cubicBezTo>
                        <a:pt x="17939" y="14359"/>
                        <a:pt x="17487" y="14160"/>
                        <a:pt x="17225" y="13930"/>
                      </a:cubicBezTo>
                      <a:cubicBezTo>
                        <a:pt x="17066" y="13803"/>
                        <a:pt x="16955" y="13629"/>
                        <a:pt x="16900" y="13438"/>
                      </a:cubicBezTo>
                      <a:cubicBezTo>
                        <a:pt x="16900" y="13438"/>
                        <a:pt x="16796" y="12652"/>
                        <a:pt x="17027" y="12406"/>
                      </a:cubicBezTo>
                      <a:cubicBezTo>
                        <a:pt x="17257" y="12152"/>
                        <a:pt x="18114" y="12041"/>
                        <a:pt x="19503" y="11970"/>
                      </a:cubicBezTo>
                      <a:cubicBezTo>
                        <a:pt x="20892" y="11906"/>
                        <a:pt x="21098" y="11827"/>
                        <a:pt x="21845" y="11644"/>
                      </a:cubicBezTo>
                      <a:cubicBezTo>
                        <a:pt x="22115" y="11578"/>
                        <a:pt x="22391" y="11542"/>
                        <a:pt x="22650" y="11542"/>
                      </a:cubicBezTo>
                      <a:close/>
                      <a:moveTo>
                        <a:pt x="8602" y="13906"/>
                      </a:moveTo>
                      <a:cubicBezTo>
                        <a:pt x="9928" y="13906"/>
                        <a:pt x="11334" y="14046"/>
                        <a:pt x="11859" y="14216"/>
                      </a:cubicBezTo>
                      <a:cubicBezTo>
                        <a:pt x="12391" y="14383"/>
                        <a:pt x="13066" y="14335"/>
                        <a:pt x="13732" y="14351"/>
                      </a:cubicBezTo>
                      <a:cubicBezTo>
                        <a:pt x="14391" y="14367"/>
                        <a:pt x="14280" y="14597"/>
                        <a:pt x="14280" y="14597"/>
                      </a:cubicBezTo>
                      <a:cubicBezTo>
                        <a:pt x="14193" y="14724"/>
                        <a:pt x="14090" y="14843"/>
                        <a:pt x="13986" y="14954"/>
                      </a:cubicBezTo>
                      <a:cubicBezTo>
                        <a:pt x="13623" y="15352"/>
                        <a:pt x="13110" y="15446"/>
                        <a:pt x="12235" y="15446"/>
                      </a:cubicBezTo>
                      <a:cubicBezTo>
                        <a:pt x="12079" y="15446"/>
                        <a:pt x="11912" y="15443"/>
                        <a:pt x="11732" y="15438"/>
                      </a:cubicBezTo>
                      <a:cubicBezTo>
                        <a:pt x="10542" y="15407"/>
                        <a:pt x="10399" y="15264"/>
                        <a:pt x="9661" y="15081"/>
                      </a:cubicBezTo>
                      <a:cubicBezTo>
                        <a:pt x="8922" y="14891"/>
                        <a:pt x="8319" y="14891"/>
                        <a:pt x="7629" y="14859"/>
                      </a:cubicBezTo>
                      <a:cubicBezTo>
                        <a:pt x="6938" y="14827"/>
                        <a:pt x="5525" y="14756"/>
                        <a:pt x="4946" y="14629"/>
                      </a:cubicBezTo>
                      <a:cubicBezTo>
                        <a:pt x="4739" y="14589"/>
                        <a:pt x="4541" y="14486"/>
                        <a:pt x="4390" y="14343"/>
                      </a:cubicBezTo>
                      <a:cubicBezTo>
                        <a:pt x="4398" y="14335"/>
                        <a:pt x="4517" y="14176"/>
                        <a:pt x="4985" y="14152"/>
                      </a:cubicBezTo>
                      <a:cubicBezTo>
                        <a:pt x="5303" y="14145"/>
                        <a:pt x="5620" y="14105"/>
                        <a:pt x="5930" y="14033"/>
                      </a:cubicBezTo>
                      <a:lnTo>
                        <a:pt x="5914" y="14033"/>
                      </a:lnTo>
                      <a:cubicBezTo>
                        <a:pt x="6247" y="13970"/>
                        <a:pt x="7144" y="13922"/>
                        <a:pt x="8494" y="13906"/>
                      </a:cubicBezTo>
                      <a:cubicBezTo>
                        <a:pt x="8530" y="13906"/>
                        <a:pt x="8566" y="13906"/>
                        <a:pt x="8602" y="13906"/>
                      </a:cubicBezTo>
                      <a:close/>
                      <a:moveTo>
                        <a:pt x="28008" y="13906"/>
                      </a:moveTo>
                      <a:cubicBezTo>
                        <a:pt x="29321" y="13906"/>
                        <a:pt x="30757" y="14046"/>
                        <a:pt x="31298" y="14216"/>
                      </a:cubicBezTo>
                      <a:cubicBezTo>
                        <a:pt x="31854" y="14383"/>
                        <a:pt x="32521" y="14335"/>
                        <a:pt x="33187" y="14351"/>
                      </a:cubicBezTo>
                      <a:cubicBezTo>
                        <a:pt x="33854" y="14367"/>
                        <a:pt x="33775" y="14597"/>
                        <a:pt x="33775" y="14597"/>
                      </a:cubicBezTo>
                      <a:cubicBezTo>
                        <a:pt x="33695" y="14724"/>
                        <a:pt x="33616" y="14843"/>
                        <a:pt x="33521" y="14954"/>
                      </a:cubicBezTo>
                      <a:cubicBezTo>
                        <a:pt x="33204" y="15352"/>
                        <a:pt x="32704" y="15446"/>
                        <a:pt x="31832" y="15446"/>
                      </a:cubicBezTo>
                      <a:cubicBezTo>
                        <a:pt x="31677" y="15446"/>
                        <a:pt x="31510" y="15443"/>
                        <a:pt x="31330" y="15438"/>
                      </a:cubicBezTo>
                      <a:cubicBezTo>
                        <a:pt x="30139" y="15407"/>
                        <a:pt x="29973" y="15264"/>
                        <a:pt x="29211" y="15081"/>
                      </a:cubicBezTo>
                      <a:cubicBezTo>
                        <a:pt x="28449" y="14891"/>
                        <a:pt x="27845" y="14891"/>
                        <a:pt x="27147" y="14859"/>
                      </a:cubicBezTo>
                      <a:cubicBezTo>
                        <a:pt x="26456" y="14827"/>
                        <a:pt x="25035" y="14756"/>
                        <a:pt x="24440" y="14629"/>
                      </a:cubicBezTo>
                      <a:cubicBezTo>
                        <a:pt x="24218" y="14589"/>
                        <a:pt x="24012" y="14486"/>
                        <a:pt x="23845" y="14343"/>
                      </a:cubicBezTo>
                      <a:cubicBezTo>
                        <a:pt x="23845" y="14335"/>
                        <a:pt x="23940" y="14176"/>
                        <a:pt x="24408" y="14152"/>
                      </a:cubicBezTo>
                      <a:cubicBezTo>
                        <a:pt x="24718" y="14145"/>
                        <a:pt x="25028" y="14105"/>
                        <a:pt x="25337" y="14033"/>
                      </a:cubicBezTo>
                      <a:cubicBezTo>
                        <a:pt x="25663" y="13970"/>
                        <a:pt x="26552" y="13922"/>
                        <a:pt x="27901" y="13906"/>
                      </a:cubicBezTo>
                      <a:cubicBezTo>
                        <a:pt x="27937" y="13906"/>
                        <a:pt x="27972" y="13906"/>
                        <a:pt x="28008" y="13906"/>
                      </a:cubicBezTo>
                      <a:close/>
                      <a:moveTo>
                        <a:pt x="47515" y="13913"/>
                      </a:moveTo>
                      <a:cubicBezTo>
                        <a:pt x="48802" y="13913"/>
                        <a:pt x="50195" y="14050"/>
                        <a:pt x="50745" y="14216"/>
                      </a:cubicBezTo>
                      <a:cubicBezTo>
                        <a:pt x="51153" y="14339"/>
                        <a:pt x="51601" y="14348"/>
                        <a:pt x="52062" y="14348"/>
                      </a:cubicBezTo>
                      <a:cubicBezTo>
                        <a:pt x="52140" y="14348"/>
                        <a:pt x="52217" y="14348"/>
                        <a:pt x="52295" y="14348"/>
                      </a:cubicBezTo>
                      <a:cubicBezTo>
                        <a:pt x="52413" y="14348"/>
                        <a:pt x="52531" y="14348"/>
                        <a:pt x="52650" y="14351"/>
                      </a:cubicBezTo>
                      <a:cubicBezTo>
                        <a:pt x="53317" y="14367"/>
                        <a:pt x="53277" y="14597"/>
                        <a:pt x="53277" y="14597"/>
                      </a:cubicBezTo>
                      <a:lnTo>
                        <a:pt x="53269" y="14597"/>
                      </a:lnTo>
                      <a:cubicBezTo>
                        <a:pt x="53214" y="14724"/>
                        <a:pt x="53142" y="14843"/>
                        <a:pt x="53063" y="14954"/>
                      </a:cubicBezTo>
                      <a:cubicBezTo>
                        <a:pt x="52800" y="15352"/>
                        <a:pt x="52314" y="15446"/>
                        <a:pt x="51440" y="15446"/>
                      </a:cubicBezTo>
                      <a:cubicBezTo>
                        <a:pt x="51284" y="15446"/>
                        <a:pt x="51116" y="15443"/>
                        <a:pt x="50936" y="15438"/>
                      </a:cubicBezTo>
                      <a:cubicBezTo>
                        <a:pt x="49737" y="15407"/>
                        <a:pt x="49554" y="15264"/>
                        <a:pt x="48769" y="15081"/>
                      </a:cubicBezTo>
                      <a:cubicBezTo>
                        <a:pt x="47983" y="14891"/>
                        <a:pt x="47380" y="14891"/>
                        <a:pt x="46681" y="14859"/>
                      </a:cubicBezTo>
                      <a:cubicBezTo>
                        <a:pt x="45983" y="14827"/>
                        <a:pt x="44546" y="14756"/>
                        <a:pt x="43935" y="14629"/>
                      </a:cubicBezTo>
                      <a:cubicBezTo>
                        <a:pt x="43704" y="14581"/>
                        <a:pt x="43490" y="14486"/>
                        <a:pt x="43308" y="14343"/>
                      </a:cubicBezTo>
                      <a:cubicBezTo>
                        <a:pt x="43308" y="14335"/>
                        <a:pt x="43387" y="14176"/>
                        <a:pt x="43847" y="14152"/>
                      </a:cubicBezTo>
                      <a:cubicBezTo>
                        <a:pt x="44157" y="14145"/>
                        <a:pt x="44459" y="14105"/>
                        <a:pt x="44760" y="14033"/>
                      </a:cubicBezTo>
                      <a:cubicBezTo>
                        <a:pt x="45078" y="13970"/>
                        <a:pt x="45959" y="13922"/>
                        <a:pt x="47308" y="13914"/>
                      </a:cubicBezTo>
                      <a:cubicBezTo>
                        <a:pt x="47377" y="13914"/>
                        <a:pt x="47445" y="13913"/>
                        <a:pt x="47515" y="13913"/>
                      </a:cubicBezTo>
                      <a:close/>
                      <a:moveTo>
                        <a:pt x="4148" y="14598"/>
                      </a:moveTo>
                      <a:cubicBezTo>
                        <a:pt x="4200" y="14598"/>
                        <a:pt x="4277" y="14604"/>
                        <a:pt x="4390" y="14613"/>
                      </a:cubicBezTo>
                      <a:cubicBezTo>
                        <a:pt x="4882" y="14660"/>
                        <a:pt x="5549" y="14764"/>
                        <a:pt x="5890" y="14811"/>
                      </a:cubicBezTo>
                      <a:cubicBezTo>
                        <a:pt x="6239" y="14867"/>
                        <a:pt x="6597" y="14851"/>
                        <a:pt x="6803" y="14899"/>
                      </a:cubicBezTo>
                      <a:cubicBezTo>
                        <a:pt x="7375" y="15018"/>
                        <a:pt x="7486" y="15049"/>
                        <a:pt x="7271" y="15470"/>
                      </a:cubicBezTo>
                      <a:cubicBezTo>
                        <a:pt x="7065" y="15891"/>
                        <a:pt x="7001" y="15938"/>
                        <a:pt x="6930" y="16153"/>
                      </a:cubicBezTo>
                      <a:cubicBezTo>
                        <a:pt x="6867" y="16343"/>
                        <a:pt x="6755" y="16526"/>
                        <a:pt x="6613" y="16661"/>
                      </a:cubicBezTo>
                      <a:cubicBezTo>
                        <a:pt x="6484" y="16782"/>
                        <a:pt x="6264" y="17018"/>
                        <a:pt x="6031" y="17018"/>
                      </a:cubicBezTo>
                      <a:cubicBezTo>
                        <a:pt x="5990" y="17018"/>
                        <a:pt x="5948" y="17011"/>
                        <a:pt x="5906" y="16994"/>
                      </a:cubicBezTo>
                      <a:cubicBezTo>
                        <a:pt x="5628" y="16891"/>
                        <a:pt x="6049" y="16685"/>
                        <a:pt x="5485" y="16462"/>
                      </a:cubicBezTo>
                      <a:cubicBezTo>
                        <a:pt x="4922" y="16248"/>
                        <a:pt x="4390" y="15970"/>
                        <a:pt x="4144" y="15621"/>
                      </a:cubicBezTo>
                      <a:cubicBezTo>
                        <a:pt x="3890" y="15280"/>
                        <a:pt x="3858" y="15073"/>
                        <a:pt x="3985" y="14835"/>
                      </a:cubicBezTo>
                      <a:cubicBezTo>
                        <a:pt x="4077" y="14658"/>
                        <a:pt x="3976" y="14598"/>
                        <a:pt x="4148" y="14598"/>
                      </a:cubicBezTo>
                      <a:close/>
                      <a:moveTo>
                        <a:pt x="23657" y="14599"/>
                      </a:moveTo>
                      <a:cubicBezTo>
                        <a:pt x="23709" y="14599"/>
                        <a:pt x="23784" y="14604"/>
                        <a:pt x="23892" y="14613"/>
                      </a:cubicBezTo>
                      <a:cubicBezTo>
                        <a:pt x="24385" y="14660"/>
                        <a:pt x="25067" y="14764"/>
                        <a:pt x="25424" y="14811"/>
                      </a:cubicBezTo>
                      <a:cubicBezTo>
                        <a:pt x="25774" y="14867"/>
                        <a:pt x="26131" y="14851"/>
                        <a:pt x="26345" y="14899"/>
                      </a:cubicBezTo>
                      <a:cubicBezTo>
                        <a:pt x="26933" y="15018"/>
                        <a:pt x="27044" y="15049"/>
                        <a:pt x="26885" y="15470"/>
                      </a:cubicBezTo>
                      <a:cubicBezTo>
                        <a:pt x="26726" y="15891"/>
                        <a:pt x="26679" y="15938"/>
                        <a:pt x="26631" y="16153"/>
                      </a:cubicBezTo>
                      <a:cubicBezTo>
                        <a:pt x="26599" y="16343"/>
                        <a:pt x="26512" y="16518"/>
                        <a:pt x="26377" y="16661"/>
                      </a:cubicBezTo>
                      <a:cubicBezTo>
                        <a:pt x="26269" y="16782"/>
                        <a:pt x="26075" y="17018"/>
                        <a:pt x="25844" y="17018"/>
                      </a:cubicBezTo>
                      <a:cubicBezTo>
                        <a:pt x="25803" y="17018"/>
                        <a:pt x="25761" y="17011"/>
                        <a:pt x="25718" y="16994"/>
                      </a:cubicBezTo>
                      <a:cubicBezTo>
                        <a:pt x="25424" y="16891"/>
                        <a:pt x="25821" y="16685"/>
                        <a:pt x="25234" y="16470"/>
                      </a:cubicBezTo>
                      <a:cubicBezTo>
                        <a:pt x="24639" y="16256"/>
                        <a:pt x="24067" y="15978"/>
                        <a:pt x="23773" y="15629"/>
                      </a:cubicBezTo>
                      <a:cubicBezTo>
                        <a:pt x="23480" y="15288"/>
                        <a:pt x="23424" y="15073"/>
                        <a:pt x="23511" y="14843"/>
                      </a:cubicBezTo>
                      <a:cubicBezTo>
                        <a:pt x="23586" y="14663"/>
                        <a:pt x="23471" y="14599"/>
                        <a:pt x="23657" y="14599"/>
                      </a:cubicBezTo>
                      <a:close/>
                      <a:moveTo>
                        <a:pt x="43148" y="14598"/>
                      </a:moveTo>
                      <a:cubicBezTo>
                        <a:pt x="43199" y="14598"/>
                        <a:pt x="43278" y="14604"/>
                        <a:pt x="43395" y="14613"/>
                      </a:cubicBezTo>
                      <a:cubicBezTo>
                        <a:pt x="43895" y="14660"/>
                        <a:pt x="44593" y="14764"/>
                        <a:pt x="44951" y="14811"/>
                      </a:cubicBezTo>
                      <a:cubicBezTo>
                        <a:pt x="45308" y="14867"/>
                        <a:pt x="45657" y="14851"/>
                        <a:pt x="45879" y="14899"/>
                      </a:cubicBezTo>
                      <a:cubicBezTo>
                        <a:pt x="46483" y="15018"/>
                        <a:pt x="46602" y="15049"/>
                        <a:pt x="46498" y="15470"/>
                      </a:cubicBezTo>
                      <a:cubicBezTo>
                        <a:pt x="46395" y="15891"/>
                        <a:pt x="46348" y="15938"/>
                        <a:pt x="46332" y="16153"/>
                      </a:cubicBezTo>
                      <a:cubicBezTo>
                        <a:pt x="46324" y="16335"/>
                        <a:pt x="46260" y="16518"/>
                        <a:pt x="46149" y="16661"/>
                      </a:cubicBezTo>
                      <a:cubicBezTo>
                        <a:pt x="46048" y="16782"/>
                        <a:pt x="45890" y="17018"/>
                        <a:pt x="45659" y="17018"/>
                      </a:cubicBezTo>
                      <a:cubicBezTo>
                        <a:pt x="45618" y="17018"/>
                        <a:pt x="45575" y="17011"/>
                        <a:pt x="45530" y="16994"/>
                      </a:cubicBezTo>
                      <a:cubicBezTo>
                        <a:pt x="45221" y="16891"/>
                        <a:pt x="45594" y="16685"/>
                        <a:pt x="44967" y="16462"/>
                      </a:cubicBezTo>
                      <a:cubicBezTo>
                        <a:pt x="44347" y="16248"/>
                        <a:pt x="43744" y="15970"/>
                        <a:pt x="43403" y="15621"/>
                      </a:cubicBezTo>
                      <a:cubicBezTo>
                        <a:pt x="43069" y="15280"/>
                        <a:pt x="42982" y="15073"/>
                        <a:pt x="43046" y="14835"/>
                      </a:cubicBezTo>
                      <a:cubicBezTo>
                        <a:pt x="43094" y="14658"/>
                        <a:pt x="42974" y="14598"/>
                        <a:pt x="43148" y="14598"/>
                      </a:cubicBezTo>
                      <a:close/>
                      <a:moveTo>
                        <a:pt x="62660" y="14599"/>
                      </a:moveTo>
                      <a:cubicBezTo>
                        <a:pt x="62711" y="14599"/>
                        <a:pt x="62787" y="14604"/>
                        <a:pt x="62897" y="14613"/>
                      </a:cubicBezTo>
                      <a:cubicBezTo>
                        <a:pt x="63405" y="14660"/>
                        <a:pt x="64112" y="14764"/>
                        <a:pt x="64485" y="14811"/>
                      </a:cubicBezTo>
                      <a:cubicBezTo>
                        <a:pt x="64850" y="14867"/>
                        <a:pt x="65199" y="14859"/>
                        <a:pt x="65421" y="14899"/>
                      </a:cubicBezTo>
                      <a:cubicBezTo>
                        <a:pt x="66041" y="15018"/>
                        <a:pt x="66168" y="15049"/>
                        <a:pt x="66120" y="15470"/>
                      </a:cubicBezTo>
                      <a:cubicBezTo>
                        <a:pt x="66072" y="15891"/>
                        <a:pt x="66033" y="15938"/>
                        <a:pt x="66033" y="16153"/>
                      </a:cubicBezTo>
                      <a:cubicBezTo>
                        <a:pt x="66056" y="16327"/>
                        <a:pt x="66017" y="16510"/>
                        <a:pt x="65922" y="16669"/>
                      </a:cubicBezTo>
                      <a:cubicBezTo>
                        <a:pt x="65834" y="16783"/>
                        <a:pt x="65706" y="17018"/>
                        <a:pt x="65475" y="17018"/>
                      </a:cubicBezTo>
                      <a:cubicBezTo>
                        <a:pt x="65434" y="17018"/>
                        <a:pt x="65390" y="17011"/>
                        <a:pt x="65342" y="16994"/>
                      </a:cubicBezTo>
                      <a:cubicBezTo>
                        <a:pt x="65025" y="16891"/>
                        <a:pt x="65366" y="16685"/>
                        <a:pt x="64715" y="16470"/>
                      </a:cubicBezTo>
                      <a:cubicBezTo>
                        <a:pt x="64064" y="16248"/>
                        <a:pt x="63421" y="15970"/>
                        <a:pt x="63040" y="15629"/>
                      </a:cubicBezTo>
                      <a:cubicBezTo>
                        <a:pt x="62659" y="15280"/>
                        <a:pt x="62540" y="15073"/>
                        <a:pt x="62580" y="14843"/>
                      </a:cubicBezTo>
                      <a:cubicBezTo>
                        <a:pt x="62605" y="14663"/>
                        <a:pt x="62474" y="14599"/>
                        <a:pt x="62660" y="14599"/>
                      </a:cubicBezTo>
                      <a:close/>
                      <a:moveTo>
                        <a:pt x="15484" y="14239"/>
                      </a:moveTo>
                      <a:cubicBezTo>
                        <a:pt x="16631" y="14239"/>
                        <a:pt x="18513" y="14517"/>
                        <a:pt x="19162" y="14772"/>
                      </a:cubicBezTo>
                      <a:cubicBezTo>
                        <a:pt x="19606" y="14954"/>
                        <a:pt x="19646" y="15129"/>
                        <a:pt x="19622" y="15224"/>
                      </a:cubicBezTo>
                      <a:cubicBezTo>
                        <a:pt x="19582" y="15264"/>
                        <a:pt x="19574" y="15319"/>
                        <a:pt x="19598" y="15375"/>
                      </a:cubicBezTo>
                      <a:cubicBezTo>
                        <a:pt x="19686" y="15565"/>
                        <a:pt x="19765" y="15669"/>
                        <a:pt x="19201" y="15875"/>
                      </a:cubicBezTo>
                      <a:cubicBezTo>
                        <a:pt x="18630" y="16081"/>
                        <a:pt x="18225" y="16319"/>
                        <a:pt x="17685" y="16542"/>
                      </a:cubicBezTo>
                      <a:lnTo>
                        <a:pt x="17662" y="16550"/>
                      </a:lnTo>
                      <a:cubicBezTo>
                        <a:pt x="17662" y="16550"/>
                        <a:pt x="17368" y="16708"/>
                        <a:pt x="16701" y="16812"/>
                      </a:cubicBezTo>
                      <a:cubicBezTo>
                        <a:pt x="16034" y="16907"/>
                        <a:pt x="15042" y="16970"/>
                        <a:pt x="15042" y="16970"/>
                      </a:cubicBezTo>
                      <a:cubicBezTo>
                        <a:pt x="14486" y="17027"/>
                        <a:pt x="13923" y="17059"/>
                        <a:pt x="13353" y="17059"/>
                      </a:cubicBezTo>
                      <a:cubicBezTo>
                        <a:pt x="13289" y="17059"/>
                        <a:pt x="13225" y="17058"/>
                        <a:pt x="13161" y="17058"/>
                      </a:cubicBezTo>
                      <a:lnTo>
                        <a:pt x="13169" y="17058"/>
                      </a:lnTo>
                      <a:cubicBezTo>
                        <a:pt x="12169" y="17050"/>
                        <a:pt x="12113" y="16645"/>
                        <a:pt x="12288" y="16240"/>
                      </a:cubicBezTo>
                      <a:cubicBezTo>
                        <a:pt x="12455" y="15835"/>
                        <a:pt x="13074" y="15788"/>
                        <a:pt x="13725" y="15486"/>
                      </a:cubicBezTo>
                      <a:cubicBezTo>
                        <a:pt x="14367" y="15184"/>
                        <a:pt x="14463" y="14772"/>
                        <a:pt x="14590" y="14518"/>
                      </a:cubicBezTo>
                      <a:cubicBezTo>
                        <a:pt x="14709" y="14272"/>
                        <a:pt x="15391" y="14240"/>
                        <a:pt x="15391" y="14240"/>
                      </a:cubicBezTo>
                      <a:cubicBezTo>
                        <a:pt x="15422" y="14239"/>
                        <a:pt x="15453" y="14239"/>
                        <a:pt x="15484" y="14239"/>
                      </a:cubicBezTo>
                      <a:close/>
                      <a:moveTo>
                        <a:pt x="34929" y="14239"/>
                      </a:moveTo>
                      <a:cubicBezTo>
                        <a:pt x="36077" y="14239"/>
                        <a:pt x="38000" y="14524"/>
                        <a:pt x="38680" y="14772"/>
                      </a:cubicBezTo>
                      <a:cubicBezTo>
                        <a:pt x="39156" y="14954"/>
                        <a:pt x="39212" y="15129"/>
                        <a:pt x="39204" y="15224"/>
                      </a:cubicBezTo>
                      <a:cubicBezTo>
                        <a:pt x="39164" y="15264"/>
                        <a:pt x="39164" y="15327"/>
                        <a:pt x="39188" y="15375"/>
                      </a:cubicBezTo>
                      <a:cubicBezTo>
                        <a:pt x="39307" y="15565"/>
                        <a:pt x="39402" y="15669"/>
                        <a:pt x="38855" y="15875"/>
                      </a:cubicBezTo>
                      <a:cubicBezTo>
                        <a:pt x="38307" y="16081"/>
                        <a:pt x="37942" y="16319"/>
                        <a:pt x="37426" y="16542"/>
                      </a:cubicBezTo>
                      <a:lnTo>
                        <a:pt x="37402" y="16550"/>
                      </a:lnTo>
                      <a:cubicBezTo>
                        <a:pt x="37402" y="16550"/>
                        <a:pt x="37132" y="16708"/>
                        <a:pt x="36481" y="16812"/>
                      </a:cubicBezTo>
                      <a:cubicBezTo>
                        <a:pt x="35830" y="16907"/>
                        <a:pt x="34838" y="16970"/>
                        <a:pt x="34838" y="16970"/>
                      </a:cubicBezTo>
                      <a:cubicBezTo>
                        <a:pt x="34289" y="17027"/>
                        <a:pt x="33727" y="17059"/>
                        <a:pt x="33169" y="17059"/>
                      </a:cubicBezTo>
                      <a:cubicBezTo>
                        <a:pt x="33106" y="17059"/>
                        <a:pt x="33043" y="17058"/>
                        <a:pt x="32981" y="17058"/>
                      </a:cubicBezTo>
                      <a:cubicBezTo>
                        <a:pt x="31981" y="17050"/>
                        <a:pt x="31878" y="16645"/>
                        <a:pt x="31997" y="16240"/>
                      </a:cubicBezTo>
                      <a:cubicBezTo>
                        <a:pt x="32116" y="15835"/>
                        <a:pt x="32727" y="15796"/>
                        <a:pt x="33330" y="15486"/>
                      </a:cubicBezTo>
                      <a:cubicBezTo>
                        <a:pt x="33949" y="15184"/>
                        <a:pt x="33981" y="14772"/>
                        <a:pt x="34076" y="14518"/>
                      </a:cubicBezTo>
                      <a:cubicBezTo>
                        <a:pt x="34172" y="14272"/>
                        <a:pt x="34838" y="14240"/>
                        <a:pt x="34838" y="14240"/>
                      </a:cubicBezTo>
                      <a:cubicBezTo>
                        <a:pt x="34868" y="14239"/>
                        <a:pt x="34898" y="14239"/>
                        <a:pt x="34929" y="14239"/>
                      </a:cubicBezTo>
                      <a:close/>
                      <a:moveTo>
                        <a:pt x="54383" y="14239"/>
                      </a:moveTo>
                      <a:cubicBezTo>
                        <a:pt x="55533" y="14239"/>
                        <a:pt x="57487" y="14524"/>
                        <a:pt x="58206" y="14772"/>
                      </a:cubicBezTo>
                      <a:cubicBezTo>
                        <a:pt x="58698" y="14954"/>
                        <a:pt x="58778" y="15129"/>
                        <a:pt x="58786" y="15224"/>
                      </a:cubicBezTo>
                      <a:cubicBezTo>
                        <a:pt x="58754" y="15272"/>
                        <a:pt x="58762" y="15327"/>
                        <a:pt x="58794" y="15375"/>
                      </a:cubicBezTo>
                      <a:cubicBezTo>
                        <a:pt x="58929" y="15565"/>
                        <a:pt x="59040" y="15676"/>
                        <a:pt x="58516" y="15875"/>
                      </a:cubicBezTo>
                      <a:cubicBezTo>
                        <a:pt x="57992" y="16073"/>
                        <a:pt x="57659" y="16319"/>
                        <a:pt x="57174" y="16542"/>
                      </a:cubicBezTo>
                      <a:lnTo>
                        <a:pt x="57151" y="16550"/>
                      </a:lnTo>
                      <a:cubicBezTo>
                        <a:pt x="57151" y="16550"/>
                        <a:pt x="56905" y="16708"/>
                        <a:pt x="56262" y="16812"/>
                      </a:cubicBezTo>
                      <a:cubicBezTo>
                        <a:pt x="55611" y="16907"/>
                        <a:pt x="54650" y="16970"/>
                        <a:pt x="54650" y="16970"/>
                      </a:cubicBezTo>
                      <a:cubicBezTo>
                        <a:pt x="54094" y="17027"/>
                        <a:pt x="53544" y="17059"/>
                        <a:pt x="52988" y="17059"/>
                      </a:cubicBezTo>
                      <a:cubicBezTo>
                        <a:pt x="52926" y="17059"/>
                        <a:pt x="52863" y="17058"/>
                        <a:pt x="52801" y="17058"/>
                      </a:cubicBezTo>
                      <a:cubicBezTo>
                        <a:pt x="51793" y="17050"/>
                        <a:pt x="51642" y="16645"/>
                        <a:pt x="51705" y="16240"/>
                      </a:cubicBezTo>
                      <a:cubicBezTo>
                        <a:pt x="51777" y="15835"/>
                        <a:pt x="52380" y="15796"/>
                        <a:pt x="52952" y="15486"/>
                      </a:cubicBezTo>
                      <a:cubicBezTo>
                        <a:pt x="53523" y="15184"/>
                        <a:pt x="53507" y="14772"/>
                        <a:pt x="53563" y="14518"/>
                      </a:cubicBezTo>
                      <a:cubicBezTo>
                        <a:pt x="53626" y="14272"/>
                        <a:pt x="54293" y="14240"/>
                        <a:pt x="54293" y="14240"/>
                      </a:cubicBezTo>
                      <a:cubicBezTo>
                        <a:pt x="54323" y="14239"/>
                        <a:pt x="54353" y="14239"/>
                        <a:pt x="54383" y="14239"/>
                      </a:cubicBezTo>
                      <a:close/>
                      <a:moveTo>
                        <a:pt x="8399" y="15112"/>
                      </a:moveTo>
                      <a:cubicBezTo>
                        <a:pt x="8630" y="15112"/>
                        <a:pt x="8916" y="15148"/>
                        <a:pt x="9351" y="15216"/>
                      </a:cubicBezTo>
                      <a:cubicBezTo>
                        <a:pt x="10208" y="15351"/>
                        <a:pt x="10637" y="15494"/>
                        <a:pt x="10954" y="15526"/>
                      </a:cubicBezTo>
                      <a:cubicBezTo>
                        <a:pt x="11272" y="15549"/>
                        <a:pt x="11558" y="15542"/>
                        <a:pt x="11732" y="15565"/>
                      </a:cubicBezTo>
                      <a:cubicBezTo>
                        <a:pt x="12193" y="15621"/>
                        <a:pt x="12423" y="15724"/>
                        <a:pt x="12240" y="15962"/>
                      </a:cubicBezTo>
                      <a:cubicBezTo>
                        <a:pt x="12058" y="16208"/>
                        <a:pt x="11939" y="16526"/>
                        <a:pt x="12010" y="16780"/>
                      </a:cubicBezTo>
                      <a:cubicBezTo>
                        <a:pt x="12074" y="17042"/>
                        <a:pt x="12439" y="17097"/>
                        <a:pt x="13058" y="17216"/>
                      </a:cubicBezTo>
                      <a:cubicBezTo>
                        <a:pt x="13669" y="17343"/>
                        <a:pt x="14026" y="17454"/>
                        <a:pt x="13439" y="17780"/>
                      </a:cubicBezTo>
                      <a:cubicBezTo>
                        <a:pt x="12953" y="18045"/>
                        <a:pt x="12373" y="18105"/>
                        <a:pt x="11671" y="18105"/>
                      </a:cubicBezTo>
                      <a:cubicBezTo>
                        <a:pt x="11513" y="18105"/>
                        <a:pt x="11348" y="18102"/>
                        <a:pt x="11177" y="18097"/>
                      </a:cubicBezTo>
                      <a:cubicBezTo>
                        <a:pt x="10997" y="18091"/>
                        <a:pt x="10841" y="18088"/>
                        <a:pt x="10698" y="18088"/>
                      </a:cubicBezTo>
                      <a:cubicBezTo>
                        <a:pt x="10096" y="18088"/>
                        <a:pt x="9735" y="18149"/>
                        <a:pt x="8875" y="18336"/>
                      </a:cubicBezTo>
                      <a:cubicBezTo>
                        <a:pt x="8081" y="18509"/>
                        <a:pt x="7273" y="18632"/>
                        <a:pt x="6573" y="18632"/>
                      </a:cubicBezTo>
                      <a:cubicBezTo>
                        <a:pt x="6343" y="18632"/>
                        <a:pt x="6124" y="18619"/>
                        <a:pt x="5922" y="18590"/>
                      </a:cubicBezTo>
                      <a:cubicBezTo>
                        <a:pt x="5104" y="18463"/>
                        <a:pt x="4747" y="18177"/>
                        <a:pt x="4938" y="17915"/>
                      </a:cubicBezTo>
                      <a:cubicBezTo>
                        <a:pt x="5128" y="17653"/>
                        <a:pt x="5771" y="17327"/>
                        <a:pt x="6168" y="17200"/>
                      </a:cubicBezTo>
                      <a:cubicBezTo>
                        <a:pt x="6565" y="17081"/>
                        <a:pt x="6819" y="16732"/>
                        <a:pt x="6978" y="16502"/>
                      </a:cubicBezTo>
                      <a:cubicBezTo>
                        <a:pt x="7128" y="16272"/>
                        <a:pt x="7422" y="16232"/>
                        <a:pt x="7382" y="16026"/>
                      </a:cubicBezTo>
                      <a:cubicBezTo>
                        <a:pt x="7343" y="15819"/>
                        <a:pt x="7351" y="15367"/>
                        <a:pt x="7787" y="15216"/>
                      </a:cubicBezTo>
                      <a:cubicBezTo>
                        <a:pt x="7999" y="15146"/>
                        <a:pt x="8173" y="15112"/>
                        <a:pt x="8399" y="15112"/>
                      </a:cubicBezTo>
                      <a:close/>
                      <a:moveTo>
                        <a:pt x="27961" y="15112"/>
                      </a:moveTo>
                      <a:cubicBezTo>
                        <a:pt x="28192" y="15112"/>
                        <a:pt x="28482" y="15148"/>
                        <a:pt x="28925" y="15216"/>
                      </a:cubicBezTo>
                      <a:cubicBezTo>
                        <a:pt x="29798" y="15359"/>
                        <a:pt x="30250" y="15502"/>
                        <a:pt x="30568" y="15526"/>
                      </a:cubicBezTo>
                      <a:cubicBezTo>
                        <a:pt x="30885" y="15549"/>
                        <a:pt x="31179" y="15549"/>
                        <a:pt x="31354" y="15565"/>
                      </a:cubicBezTo>
                      <a:cubicBezTo>
                        <a:pt x="31822" y="15621"/>
                        <a:pt x="32060" y="15724"/>
                        <a:pt x="31909" y="15962"/>
                      </a:cubicBezTo>
                      <a:cubicBezTo>
                        <a:pt x="31751" y="16208"/>
                        <a:pt x="31703" y="16502"/>
                        <a:pt x="31782" y="16780"/>
                      </a:cubicBezTo>
                      <a:cubicBezTo>
                        <a:pt x="31878" y="17042"/>
                        <a:pt x="32259" y="17097"/>
                        <a:pt x="32894" y="17224"/>
                      </a:cubicBezTo>
                      <a:cubicBezTo>
                        <a:pt x="33521" y="17343"/>
                        <a:pt x="33894" y="17454"/>
                        <a:pt x="33346" y="17780"/>
                      </a:cubicBezTo>
                      <a:cubicBezTo>
                        <a:pt x="32893" y="18045"/>
                        <a:pt x="32318" y="18105"/>
                        <a:pt x="31618" y="18105"/>
                      </a:cubicBezTo>
                      <a:cubicBezTo>
                        <a:pt x="31460" y="18105"/>
                        <a:pt x="31295" y="18102"/>
                        <a:pt x="31124" y="18097"/>
                      </a:cubicBezTo>
                      <a:cubicBezTo>
                        <a:pt x="30971" y="18094"/>
                        <a:pt x="30836" y="18091"/>
                        <a:pt x="30711" y="18091"/>
                      </a:cubicBezTo>
                      <a:cubicBezTo>
                        <a:pt x="30069" y="18091"/>
                        <a:pt x="29717" y="18149"/>
                        <a:pt x="28853" y="18336"/>
                      </a:cubicBezTo>
                      <a:cubicBezTo>
                        <a:pt x="28077" y="18509"/>
                        <a:pt x="27287" y="18632"/>
                        <a:pt x="26589" y="18632"/>
                      </a:cubicBezTo>
                      <a:cubicBezTo>
                        <a:pt x="26359" y="18632"/>
                        <a:pt x="26139" y="18619"/>
                        <a:pt x="25932" y="18590"/>
                      </a:cubicBezTo>
                      <a:cubicBezTo>
                        <a:pt x="25099" y="18470"/>
                        <a:pt x="24710" y="18169"/>
                        <a:pt x="24869" y="17907"/>
                      </a:cubicBezTo>
                      <a:lnTo>
                        <a:pt x="24861" y="17907"/>
                      </a:lnTo>
                      <a:cubicBezTo>
                        <a:pt x="25020" y="17653"/>
                        <a:pt x="25623" y="17327"/>
                        <a:pt x="25996" y="17200"/>
                      </a:cubicBezTo>
                      <a:cubicBezTo>
                        <a:pt x="26377" y="17081"/>
                        <a:pt x="26591" y="16732"/>
                        <a:pt x="26718" y="16502"/>
                      </a:cubicBezTo>
                      <a:cubicBezTo>
                        <a:pt x="26837" y="16280"/>
                        <a:pt x="27123" y="16240"/>
                        <a:pt x="27060" y="16034"/>
                      </a:cubicBezTo>
                      <a:cubicBezTo>
                        <a:pt x="26996" y="15819"/>
                        <a:pt x="26948" y="15367"/>
                        <a:pt x="27361" y="15216"/>
                      </a:cubicBezTo>
                      <a:cubicBezTo>
                        <a:pt x="27565" y="15146"/>
                        <a:pt x="27735" y="15112"/>
                        <a:pt x="27961" y="15112"/>
                      </a:cubicBezTo>
                      <a:close/>
                      <a:moveTo>
                        <a:pt x="47521" y="15117"/>
                      </a:moveTo>
                      <a:cubicBezTo>
                        <a:pt x="47754" y="15117"/>
                        <a:pt x="48050" y="15155"/>
                        <a:pt x="48507" y="15224"/>
                      </a:cubicBezTo>
                      <a:cubicBezTo>
                        <a:pt x="49404" y="15359"/>
                        <a:pt x="49872" y="15502"/>
                        <a:pt x="50197" y="15526"/>
                      </a:cubicBezTo>
                      <a:cubicBezTo>
                        <a:pt x="50523" y="15549"/>
                        <a:pt x="50809" y="15549"/>
                        <a:pt x="50991" y="15573"/>
                      </a:cubicBezTo>
                      <a:cubicBezTo>
                        <a:pt x="51459" y="15629"/>
                        <a:pt x="51721" y="15724"/>
                        <a:pt x="51594" y="15970"/>
                      </a:cubicBezTo>
                      <a:cubicBezTo>
                        <a:pt x="51467" y="16216"/>
                        <a:pt x="51459" y="16518"/>
                        <a:pt x="51571" y="16780"/>
                      </a:cubicBezTo>
                      <a:lnTo>
                        <a:pt x="51563" y="16780"/>
                      </a:lnTo>
                      <a:cubicBezTo>
                        <a:pt x="51690" y="17042"/>
                        <a:pt x="52079" y="17097"/>
                        <a:pt x="52729" y="17216"/>
                      </a:cubicBezTo>
                      <a:cubicBezTo>
                        <a:pt x="53372" y="17343"/>
                        <a:pt x="53761" y="17454"/>
                        <a:pt x="53253" y="17780"/>
                      </a:cubicBezTo>
                      <a:cubicBezTo>
                        <a:pt x="52839" y="18045"/>
                        <a:pt x="52271" y="18105"/>
                        <a:pt x="51568" y="18105"/>
                      </a:cubicBezTo>
                      <a:cubicBezTo>
                        <a:pt x="51409" y="18105"/>
                        <a:pt x="51243" y="18102"/>
                        <a:pt x="51070" y="18097"/>
                      </a:cubicBezTo>
                      <a:cubicBezTo>
                        <a:pt x="50891" y="18091"/>
                        <a:pt x="50735" y="18088"/>
                        <a:pt x="50593" y="18088"/>
                      </a:cubicBezTo>
                      <a:cubicBezTo>
                        <a:pt x="49995" y="18088"/>
                        <a:pt x="49647" y="18149"/>
                        <a:pt x="48832" y="18336"/>
                      </a:cubicBezTo>
                      <a:cubicBezTo>
                        <a:pt x="48080" y="18509"/>
                        <a:pt x="47305" y="18632"/>
                        <a:pt x="46606" y="18632"/>
                      </a:cubicBezTo>
                      <a:cubicBezTo>
                        <a:pt x="46375" y="18632"/>
                        <a:pt x="46153" y="18619"/>
                        <a:pt x="45943" y="18590"/>
                      </a:cubicBezTo>
                      <a:cubicBezTo>
                        <a:pt x="45094" y="18463"/>
                        <a:pt x="44665" y="18177"/>
                        <a:pt x="44784" y="17915"/>
                      </a:cubicBezTo>
                      <a:cubicBezTo>
                        <a:pt x="44911" y="17653"/>
                        <a:pt x="45467" y="17327"/>
                        <a:pt x="45832" y="17208"/>
                      </a:cubicBezTo>
                      <a:cubicBezTo>
                        <a:pt x="46197" y="17081"/>
                        <a:pt x="46371" y="16732"/>
                        <a:pt x="46459" y="16510"/>
                      </a:cubicBezTo>
                      <a:cubicBezTo>
                        <a:pt x="46554" y="16280"/>
                        <a:pt x="46832" y="16240"/>
                        <a:pt x="46745" y="16034"/>
                      </a:cubicBezTo>
                      <a:cubicBezTo>
                        <a:pt x="46657" y="15827"/>
                        <a:pt x="46546" y="15367"/>
                        <a:pt x="46943" y="15224"/>
                      </a:cubicBezTo>
                      <a:cubicBezTo>
                        <a:pt x="47136" y="15151"/>
                        <a:pt x="47301" y="15117"/>
                        <a:pt x="47521" y="15117"/>
                      </a:cubicBezTo>
                      <a:close/>
                      <a:moveTo>
                        <a:pt x="21261" y="14968"/>
                      </a:moveTo>
                      <a:cubicBezTo>
                        <a:pt x="21421" y="14968"/>
                        <a:pt x="21602" y="14973"/>
                        <a:pt x="21805" y="14986"/>
                      </a:cubicBezTo>
                      <a:cubicBezTo>
                        <a:pt x="22543" y="15026"/>
                        <a:pt x="23130" y="15137"/>
                        <a:pt x="23440" y="15510"/>
                      </a:cubicBezTo>
                      <a:cubicBezTo>
                        <a:pt x="23686" y="15843"/>
                        <a:pt x="24027" y="16097"/>
                        <a:pt x="24416" y="16240"/>
                      </a:cubicBezTo>
                      <a:cubicBezTo>
                        <a:pt x="24837" y="16407"/>
                        <a:pt x="25488" y="16692"/>
                        <a:pt x="25345" y="16994"/>
                      </a:cubicBezTo>
                      <a:cubicBezTo>
                        <a:pt x="25202" y="17288"/>
                        <a:pt x="24901" y="17367"/>
                        <a:pt x="24710" y="17581"/>
                      </a:cubicBezTo>
                      <a:cubicBezTo>
                        <a:pt x="24520" y="17796"/>
                        <a:pt x="24631" y="18018"/>
                        <a:pt x="23781" y="18129"/>
                      </a:cubicBezTo>
                      <a:cubicBezTo>
                        <a:pt x="22924" y="18248"/>
                        <a:pt x="22781" y="18145"/>
                        <a:pt x="22511" y="18359"/>
                      </a:cubicBezTo>
                      <a:cubicBezTo>
                        <a:pt x="22283" y="18540"/>
                        <a:pt x="21891" y="18801"/>
                        <a:pt x="21268" y="18801"/>
                      </a:cubicBezTo>
                      <a:cubicBezTo>
                        <a:pt x="21153" y="18801"/>
                        <a:pt x="21031" y="18792"/>
                        <a:pt x="20900" y="18772"/>
                      </a:cubicBezTo>
                      <a:cubicBezTo>
                        <a:pt x="20059" y="18645"/>
                        <a:pt x="19217" y="18494"/>
                        <a:pt x="18805" y="18129"/>
                      </a:cubicBezTo>
                      <a:cubicBezTo>
                        <a:pt x="18582" y="17931"/>
                        <a:pt x="18336" y="17764"/>
                        <a:pt x="18066" y="17637"/>
                      </a:cubicBezTo>
                      <a:cubicBezTo>
                        <a:pt x="17892" y="17534"/>
                        <a:pt x="17209" y="17137"/>
                        <a:pt x="17812" y="16740"/>
                      </a:cubicBezTo>
                      <a:cubicBezTo>
                        <a:pt x="18408" y="16343"/>
                        <a:pt x="18297" y="16327"/>
                        <a:pt x="19035" y="16113"/>
                      </a:cubicBezTo>
                      <a:cubicBezTo>
                        <a:pt x="19773" y="15907"/>
                        <a:pt x="19908" y="15716"/>
                        <a:pt x="19955" y="15478"/>
                      </a:cubicBezTo>
                      <a:cubicBezTo>
                        <a:pt x="19997" y="15269"/>
                        <a:pt x="20100" y="14968"/>
                        <a:pt x="21261" y="14968"/>
                      </a:cubicBezTo>
                      <a:close/>
                      <a:moveTo>
                        <a:pt x="40810" y="14968"/>
                      </a:moveTo>
                      <a:cubicBezTo>
                        <a:pt x="40970" y="14968"/>
                        <a:pt x="41151" y="14973"/>
                        <a:pt x="41355" y="14986"/>
                      </a:cubicBezTo>
                      <a:cubicBezTo>
                        <a:pt x="42101" y="15026"/>
                        <a:pt x="42704" y="15137"/>
                        <a:pt x="43054" y="15510"/>
                      </a:cubicBezTo>
                      <a:cubicBezTo>
                        <a:pt x="43347" y="15843"/>
                        <a:pt x="43712" y="16089"/>
                        <a:pt x="44133" y="16232"/>
                      </a:cubicBezTo>
                      <a:cubicBezTo>
                        <a:pt x="44570" y="16399"/>
                        <a:pt x="45260" y="16692"/>
                        <a:pt x="45157" y="16994"/>
                      </a:cubicBezTo>
                      <a:cubicBezTo>
                        <a:pt x="45054" y="17288"/>
                        <a:pt x="44760" y="17367"/>
                        <a:pt x="44593" y="17581"/>
                      </a:cubicBezTo>
                      <a:cubicBezTo>
                        <a:pt x="44435" y="17796"/>
                        <a:pt x="44578" y="18018"/>
                        <a:pt x="43736" y="18129"/>
                      </a:cubicBezTo>
                      <a:cubicBezTo>
                        <a:pt x="42895" y="18248"/>
                        <a:pt x="42744" y="18145"/>
                        <a:pt x="42498" y="18359"/>
                      </a:cubicBezTo>
                      <a:cubicBezTo>
                        <a:pt x="42290" y="18540"/>
                        <a:pt x="41935" y="18801"/>
                        <a:pt x="41313" y="18801"/>
                      </a:cubicBezTo>
                      <a:cubicBezTo>
                        <a:pt x="41199" y="18801"/>
                        <a:pt x="41075" y="18792"/>
                        <a:pt x="40942" y="18772"/>
                      </a:cubicBezTo>
                      <a:cubicBezTo>
                        <a:pt x="40085" y="18645"/>
                        <a:pt x="39220" y="18494"/>
                        <a:pt x="38759" y="18129"/>
                      </a:cubicBezTo>
                      <a:cubicBezTo>
                        <a:pt x="38521" y="17931"/>
                        <a:pt x="38251" y="17764"/>
                        <a:pt x="37966" y="17637"/>
                      </a:cubicBezTo>
                      <a:cubicBezTo>
                        <a:pt x="37775" y="17534"/>
                        <a:pt x="37037" y="17137"/>
                        <a:pt x="37585" y="16740"/>
                      </a:cubicBezTo>
                      <a:cubicBezTo>
                        <a:pt x="38140" y="16343"/>
                        <a:pt x="38021" y="16327"/>
                        <a:pt x="38736" y="16113"/>
                      </a:cubicBezTo>
                      <a:cubicBezTo>
                        <a:pt x="39442" y="15907"/>
                        <a:pt x="39561" y="15716"/>
                        <a:pt x="39577" y="15478"/>
                      </a:cubicBezTo>
                      <a:cubicBezTo>
                        <a:pt x="39591" y="15269"/>
                        <a:pt x="39654" y="14968"/>
                        <a:pt x="40810" y="14968"/>
                      </a:cubicBezTo>
                      <a:close/>
                      <a:moveTo>
                        <a:pt x="60352" y="14968"/>
                      </a:moveTo>
                      <a:cubicBezTo>
                        <a:pt x="60511" y="14968"/>
                        <a:pt x="60692" y="14973"/>
                        <a:pt x="60897" y="14986"/>
                      </a:cubicBezTo>
                      <a:cubicBezTo>
                        <a:pt x="61651" y="15026"/>
                        <a:pt x="62270" y="15137"/>
                        <a:pt x="62667" y="15510"/>
                      </a:cubicBezTo>
                      <a:cubicBezTo>
                        <a:pt x="62993" y="15843"/>
                        <a:pt x="63397" y="16089"/>
                        <a:pt x="63834" y="16240"/>
                      </a:cubicBezTo>
                      <a:cubicBezTo>
                        <a:pt x="64302" y="16407"/>
                        <a:pt x="65025" y="16692"/>
                        <a:pt x="64961" y="16994"/>
                      </a:cubicBezTo>
                      <a:cubicBezTo>
                        <a:pt x="64890" y="17288"/>
                        <a:pt x="64612" y="17367"/>
                        <a:pt x="64485" y="17581"/>
                      </a:cubicBezTo>
                      <a:cubicBezTo>
                        <a:pt x="64350" y="17796"/>
                        <a:pt x="64517" y="18018"/>
                        <a:pt x="63691" y="18129"/>
                      </a:cubicBezTo>
                      <a:cubicBezTo>
                        <a:pt x="62866" y="18248"/>
                        <a:pt x="62699" y="18145"/>
                        <a:pt x="62485" y="18359"/>
                      </a:cubicBezTo>
                      <a:cubicBezTo>
                        <a:pt x="62304" y="18540"/>
                        <a:pt x="61975" y="18801"/>
                        <a:pt x="61352" y="18801"/>
                      </a:cubicBezTo>
                      <a:cubicBezTo>
                        <a:pt x="61237" y="18801"/>
                        <a:pt x="61112" y="18792"/>
                        <a:pt x="60976" y="18772"/>
                      </a:cubicBezTo>
                      <a:cubicBezTo>
                        <a:pt x="60103" y="18645"/>
                        <a:pt x="59222" y="18494"/>
                        <a:pt x="58714" y="18129"/>
                      </a:cubicBezTo>
                      <a:cubicBezTo>
                        <a:pt x="58452" y="17931"/>
                        <a:pt x="58159" y="17764"/>
                        <a:pt x="57857" y="17637"/>
                      </a:cubicBezTo>
                      <a:cubicBezTo>
                        <a:pt x="57659" y="17534"/>
                        <a:pt x="56865" y="17137"/>
                        <a:pt x="57357" y="16740"/>
                      </a:cubicBezTo>
                      <a:cubicBezTo>
                        <a:pt x="57857" y="16343"/>
                        <a:pt x="57738" y="16327"/>
                        <a:pt x="58421" y="16113"/>
                      </a:cubicBezTo>
                      <a:cubicBezTo>
                        <a:pt x="59103" y="15907"/>
                        <a:pt x="59198" y="15716"/>
                        <a:pt x="59183" y="15478"/>
                      </a:cubicBezTo>
                      <a:cubicBezTo>
                        <a:pt x="59169" y="15269"/>
                        <a:pt x="59198" y="14968"/>
                        <a:pt x="60352" y="14968"/>
                      </a:cubicBezTo>
                      <a:close/>
                      <a:moveTo>
                        <a:pt x="11514" y="18177"/>
                      </a:moveTo>
                      <a:cubicBezTo>
                        <a:pt x="11710" y="18177"/>
                        <a:pt x="11806" y="18189"/>
                        <a:pt x="12074" y="18232"/>
                      </a:cubicBezTo>
                      <a:cubicBezTo>
                        <a:pt x="12478" y="18304"/>
                        <a:pt x="12367" y="18447"/>
                        <a:pt x="12359" y="18661"/>
                      </a:cubicBezTo>
                      <a:lnTo>
                        <a:pt x="12367" y="18661"/>
                      </a:lnTo>
                      <a:cubicBezTo>
                        <a:pt x="12351" y="18883"/>
                        <a:pt x="12867" y="19082"/>
                        <a:pt x="12478" y="19328"/>
                      </a:cubicBezTo>
                      <a:cubicBezTo>
                        <a:pt x="12311" y="19428"/>
                        <a:pt x="12167" y="19445"/>
                        <a:pt x="12000" y="19445"/>
                      </a:cubicBezTo>
                      <a:cubicBezTo>
                        <a:pt x="11913" y="19445"/>
                        <a:pt x="11819" y="19440"/>
                        <a:pt x="11713" y="19440"/>
                      </a:cubicBezTo>
                      <a:cubicBezTo>
                        <a:pt x="11542" y="19440"/>
                        <a:pt x="11337" y="19453"/>
                        <a:pt x="11073" y="19518"/>
                      </a:cubicBezTo>
                      <a:cubicBezTo>
                        <a:pt x="10412" y="19680"/>
                        <a:pt x="10300" y="19811"/>
                        <a:pt x="9387" y="19811"/>
                      </a:cubicBezTo>
                      <a:cubicBezTo>
                        <a:pt x="9270" y="19811"/>
                        <a:pt x="9140" y="19808"/>
                        <a:pt x="8994" y="19804"/>
                      </a:cubicBezTo>
                      <a:cubicBezTo>
                        <a:pt x="7708" y="19764"/>
                        <a:pt x="6732" y="19772"/>
                        <a:pt x="6565" y="19629"/>
                      </a:cubicBezTo>
                      <a:cubicBezTo>
                        <a:pt x="6398" y="19486"/>
                        <a:pt x="6438" y="19137"/>
                        <a:pt x="6351" y="19018"/>
                      </a:cubicBezTo>
                      <a:cubicBezTo>
                        <a:pt x="6255" y="18899"/>
                        <a:pt x="6136" y="18756"/>
                        <a:pt x="6620" y="18748"/>
                      </a:cubicBezTo>
                      <a:cubicBezTo>
                        <a:pt x="6678" y="18746"/>
                        <a:pt x="6731" y="18746"/>
                        <a:pt x="6781" y="18746"/>
                      </a:cubicBezTo>
                      <a:cubicBezTo>
                        <a:pt x="6904" y="18746"/>
                        <a:pt x="7010" y="18750"/>
                        <a:pt x="7127" y="18750"/>
                      </a:cubicBezTo>
                      <a:cubicBezTo>
                        <a:pt x="7365" y="18750"/>
                        <a:pt x="7649" y="18733"/>
                        <a:pt x="8224" y="18629"/>
                      </a:cubicBezTo>
                      <a:cubicBezTo>
                        <a:pt x="9192" y="18455"/>
                        <a:pt x="9637" y="18216"/>
                        <a:pt x="10653" y="18193"/>
                      </a:cubicBezTo>
                      <a:cubicBezTo>
                        <a:pt x="11116" y="18185"/>
                        <a:pt x="11350" y="18177"/>
                        <a:pt x="11514" y="18177"/>
                      </a:cubicBezTo>
                      <a:close/>
                      <a:moveTo>
                        <a:pt x="31453" y="18181"/>
                      </a:moveTo>
                      <a:cubicBezTo>
                        <a:pt x="31659" y="18181"/>
                        <a:pt x="31751" y="18196"/>
                        <a:pt x="32036" y="18240"/>
                      </a:cubicBezTo>
                      <a:cubicBezTo>
                        <a:pt x="32457" y="18304"/>
                        <a:pt x="32362" y="18447"/>
                        <a:pt x="32378" y="18661"/>
                      </a:cubicBezTo>
                      <a:lnTo>
                        <a:pt x="32378" y="18669"/>
                      </a:lnTo>
                      <a:cubicBezTo>
                        <a:pt x="32394" y="18883"/>
                        <a:pt x="32941" y="19090"/>
                        <a:pt x="32576" y="19328"/>
                      </a:cubicBezTo>
                      <a:cubicBezTo>
                        <a:pt x="32424" y="19430"/>
                        <a:pt x="32285" y="19449"/>
                        <a:pt x="32122" y="19449"/>
                      </a:cubicBezTo>
                      <a:cubicBezTo>
                        <a:pt x="32028" y="19449"/>
                        <a:pt x="31927" y="19442"/>
                        <a:pt x="31810" y="19442"/>
                      </a:cubicBezTo>
                      <a:cubicBezTo>
                        <a:pt x="31642" y="19442"/>
                        <a:pt x="31444" y="19455"/>
                        <a:pt x="31195" y="19518"/>
                      </a:cubicBezTo>
                      <a:cubicBezTo>
                        <a:pt x="30555" y="19680"/>
                        <a:pt x="30463" y="19811"/>
                        <a:pt x="29550" y="19811"/>
                      </a:cubicBezTo>
                      <a:cubicBezTo>
                        <a:pt x="29433" y="19811"/>
                        <a:pt x="29302" y="19808"/>
                        <a:pt x="29155" y="19804"/>
                      </a:cubicBezTo>
                      <a:cubicBezTo>
                        <a:pt x="27861" y="19764"/>
                        <a:pt x="26885" y="19780"/>
                        <a:pt x="26702" y="19637"/>
                      </a:cubicBezTo>
                      <a:cubicBezTo>
                        <a:pt x="26512" y="19494"/>
                        <a:pt x="26512" y="19137"/>
                        <a:pt x="26409" y="19018"/>
                      </a:cubicBezTo>
                      <a:cubicBezTo>
                        <a:pt x="26305" y="18907"/>
                        <a:pt x="26163" y="18764"/>
                        <a:pt x="26647" y="18748"/>
                      </a:cubicBezTo>
                      <a:cubicBezTo>
                        <a:pt x="26704" y="18746"/>
                        <a:pt x="26757" y="18746"/>
                        <a:pt x="26807" y="18746"/>
                      </a:cubicBezTo>
                      <a:cubicBezTo>
                        <a:pt x="26931" y="18746"/>
                        <a:pt x="27036" y="18750"/>
                        <a:pt x="27152" y="18750"/>
                      </a:cubicBezTo>
                      <a:cubicBezTo>
                        <a:pt x="27389" y="18750"/>
                        <a:pt x="27669" y="18733"/>
                        <a:pt x="28234" y="18629"/>
                      </a:cubicBezTo>
                      <a:cubicBezTo>
                        <a:pt x="29179" y="18455"/>
                        <a:pt x="29600" y="18216"/>
                        <a:pt x="30616" y="18201"/>
                      </a:cubicBezTo>
                      <a:cubicBezTo>
                        <a:pt x="31062" y="18190"/>
                        <a:pt x="31292" y="18181"/>
                        <a:pt x="31453" y="18181"/>
                      </a:cubicBezTo>
                      <a:close/>
                      <a:moveTo>
                        <a:pt x="51405" y="18181"/>
                      </a:moveTo>
                      <a:cubicBezTo>
                        <a:pt x="51613" y="18181"/>
                        <a:pt x="51710" y="18196"/>
                        <a:pt x="51999" y="18240"/>
                      </a:cubicBezTo>
                      <a:cubicBezTo>
                        <a:pt x="52436" y="18304"/>
                        <a:pt x="52356" y="18455"/>
                        <a:pt x="52404" y="18669"/>
                      </a:cubicBezTo>
                      <a:cubicBezTo>
                        <a:pt x="52444" y="18883"/>
                        <a:pt x="53023" y="19082"/>
                        <a:pt x="52690" y="19328"/>
                      </a:cubicBezTo>
                      <a:lnTo>
                        <a:pt x="52682" y="19328"/>
                      </a:lnTo>
                      <a:cubicBezTo>
                        <a:pt x="52543" y="19430"/>
                        <a:pt x="52406" y="19449"/>
                        <a:pt x="52244" y="19449"/>
                      </a:cubicBezTo>
                      <a:cubicBezTo>
                        <a:pt x="52150" y="19449"/>
                        <a:pt x="52048" y="19442"/>
                        <a:pt x="51932" y="19442"/>
                      </a:cubicBezTo>
                      <a:cubicBezTo>
                        <a:pt x="51765" y="19442"/>
                        <a:pt x="51571" y="19455"/>
                        <a:pt x="51332" y="19518"/>
                      </a:cubicBezTo>
                      <a:cubicBezTo>
                        <a:pt x="50713" y="19680"/>
                        <a:pt x="50630" y="19811"/>
                        <a:pt x="49719" y="19811"/>
                      </a:cubicBezTo>
                      <a:cubicBezTo>
                        <a:pt x="49602" y="19811"/>
                        <a:pt x="49471" y="19808"/>
                        <a:pt x="49324" y="19804"/>
                      </a:cubicBezTo>
                      <a:cubicBezTo>
                        <a:pt x="48030" y="19764"/>
                        <a:pt x="47054" y="19780"/>
                        <a:pt x="46848" y="19637"/>
                      </a:cubicBezTo>
                      <a:cubicBezTo>
                        <a:pt x="46641" y="19494"/>
                        <a:pt x="46602" y="19137"/>
                        <a:pt x="46475" y="19018"/>
                      </a:cubicBezTo>
                      <a:cubicBezTo>
                        <a:pt x="46356" y="18907"/>
                        <a:pt x="46197" y="18764"/>
                        <a:pt x="46681" y="18748"/>
                      </a:cubicBezTo>
                      <a:cubicBezTo>
                        <a:pt x="46739" y="18746"/>
                        <a:pt x="46792" y="18746"/>
                        <a:pt x="46842" y="18746"/>
                      </a:cubicBezTo>
                      <a:cubicBezTo>
                        <a:pt x="46965" y="18746"/>
                        <a:pt x="47072" y="18750"/>
                        <a:pt x="47187" y="18750"/>
                      </a:cubicBezTo>
                      <a:cubicBezTo>
                        <a:pt x="47424" y="18750"/>
                        <a:pt x="47702" y="18733"/>
                        <a:pt x="48253" y="18629"/>
                      </a:cubicBezTo>
                      <a:cubicBezTo>
                        <a:pt x="49173" y="18455"/>
                        <a:pt x="49562" y="18216"/>
                        <a:pt x="50570" y="18201"/>
                      </a:cubicBezTo>
                      <a:cubicBezTo>
                        <a:pt x="51013" y="18190"/>
                        <a:pt x="51243" y="18181"/>
                        <a:pt x="51405" y="18181"/>
                      </a:cubicBezTo>
                      <a:close/>
                      <a:moveTo>
                        <a:pt x="15980" y="16986"/>
                      </a:moveTo>
                      <a:cubicBezTo>
                        <a:pt x="16435" y="16986"/>
                        <a:pt x="17018" y="17031"/>
                        <a:pt x="17225" y="17280"/>
                      </a:cubicBezTo>
                      <a:cubicBezTo>
                        <a:pt x="17281" y="17367"/>
                        <a:pt x="17360" y="17447"/>
                        <a:pt x="17463" y="17494"/>
                      </a:cubicBezTo>
                      <a:cubicBezTo>
                        <a:pt x="17939" y="17748"/>
                        <a:pt x="18249" y="17788"/>
                        <a:pt x="18590" y="18129"/>
                      </a:cubicBezTo>
                      <a:cubicBezTo>
                        <a:pt x="18924" y="18463"/>
                        <a:pt x="19828" y="18796"/>
                        <a:pt x="20408" y="18851"/>
                      </a:cubicBezTo>
                      <a:cubicBezTo>
                        <a:pt x="20987" y="18907"/>
                        <a:pt x="21813" y="18947"/>
                        <a:pt x="21932" y="19082"/>
                      </a:cubicBezTo>
                      <a:cubicBezTo>
                        <a:pt x="22051" y="19209"/>
                        <a:pt x="21265" y="19383"/>
                        <a:pt x="20519" y="19526"/>
                      </a:cubicBezTo>
                      <a:cubicBezTo>
                        <a:pt x="19606" y="19685"/>
                        <a:pt x="18685" y="19788"/>
                        <a:pt x="17765" y="19836"/>
                      </a:cubicBezTo>
                      <a:cubicBezTo>
                        <a:pt x="17011" y="19883"/>
                        <a:pt x="16479" y="19947"/>
                        <a:pt x="16114" y="20082"/>
                      </a:cubicBezTo>
                      <a:lnTo>
                        <a:pt x="16090" y="20098"/>
                      </a:lnTo>
                      <a:cubicBezTo>
                        <a:pt x="16066" y="20106"/>
                        <a:pt x="16042" y="20114"/>
                        <a:pt x="16026" y="20121"/>
                      </a:cubicBezTo>
                      <a:cubicBezTo>
                        <a:pt x="15860" y="20177"/>
                        <a:pt x="15693" y="20201"/>
                        <a:pt x="15526" y="20201"/>
                      </a:cubicBezTo>
                      <a:cubicBezTo>
                        <a:pt x="15451" y="20203"/>
                        <a:pt x="15376" y="20204"/>
                        <a:pt x="15300" y="20204"/>
                      </a:cubicBezTo>
                      <a:cubicBezTo>
                        <a:pt x="15074" y="20204"/>
                        <a:pt x="14848" y="20195"/>
                        <a:pt x="14621" y="20177"/>
                      </a:cubicBezTo>
                      <a:cubicBezTo>
                        <a:pt x="14407" y="20177"/>
                        <a:pt x="14201" y="20161"/>
                        <a:pt x="14002" y="20121"/>
                      </a:cubicBezTo>
                      <a:cubicBezTo>
                        <a:pt x="13701" y="20058"/>
                        <a:pt x="13605" y="19836"/>
                        <a:pt x="13486" y="19606"/>
                      </a:cubicBezTo>
                      <a:cubicBezTo>
                        <a:pt x="13359" y="19375"/>
                        <a:pt x="13058" y="19399"/>
                        <a:pt x="12764" y="19098"/>
                      </a:cubicBezTo>
                      <a:cubicBezTo>
                        <a:pt x="12462" y="18796"/>
                        <a:pt x="12669" y="18304"/>
                        <a:pt x="12994" y="18137"/>
                      </a:cubicBezTo>
                      <a:cubicBezTo>
                        <a:pt x="13320" y="17970"/>
                        <a:pt x="13820" y="17843"/>
                        <a:pt x="14225" y="17518"/>
                      </a:cubicBezTo>
                      <a:cubicBezTo>
                        <a:pt x="14463" y="17327"/>
                        <a:pt x="14733" y="17169"/>
                        <a:pt x="15026" y="17058"/>
                      </a:cubicBezTo>
                      <a:cubicBezTo>
                        <a:pt x="15217" y="17018"/>
                        <a:pt x="15415" y="16994"/>
                        <a:pt x="15614" y="16994"/>
                      </a:cubicBezTo>
                      <a:cubicBezTo>
                        <a:pt x="15714" y="16990"/>
                        <a:pt x="15841" y="16986"/>
                        <a:pt x="15980" y="16986"/>
                      </a:cubicBezTo>
                      <a:close/>
                      <a:moveTo>
                        <a:pt x="55611" y="16991"/>
                      </a:moveTo>
                      <a:cubicBezTo>
                        <a:pt x="56064" y="16991"/>
                        <a:pt x="56644" y="17041"/>
                        <a:pt x="56912" y="17280"/>
                      </a:cubicBezTo>
                      <a:cubicBezTo>
                        <a:pt x="56992" y="17375"/>
                        <a:pt x="57095" y="17447"/>
                        <a:pt x="57206" y="17494"/>
                      </a:cubicBezTo>
                      <a:cubicBezTo>
                        <a:pt x="57746" y="17748"/>
                        <a:pt x="58071" y="17788"/>
                        <a:pt x="58492" y="18129"/>
                      </a:cubicBezTo>
                      <a:cubicBezTo>
                        <a:pt x="58921" y="18463"/>
                        <a:pt x="59913" y="18796"/>
                        <a:pt x="60500" y="18851"/>
                      </a:cubicBezTo>
                      <a:cubicBezTo>
                        <a:pt x="61096" y="18907"/>
                        <a:pt x="61929" y="18947"/>
                        <a:pt x="62088" y="19082"/>
                      </a:cubicBezTo>
                      <a:cubicBezTo>
                        <a:pt x="62239" y="19209"/>
                        <a:pt x="61500" y="19383"/>
                        <a:pt x="60786" y="19526"/>
                      </a:cubicBezTo>
                      <a:cubicBezTo>
                        <a:pt x="60072" y="19669"/>
                        <a:pt x="59214" y="19756"/>
                        <a:pt x="58111" y="19836"/>
                      </a:cubicBezTo>
                      <a:cubicBezTo>
                        <a:pt x="57365" y="19883"/>
                        <a:pt x="56857" y="19947"/>
                        <a:pt x="56524" y="20082"/>
                      </a:cubicBezTo>
                      <a:lnTo>
                        <a:pt x="56508" y="20098"/>
                      </a:lnTo>
                      <a:cubicBezTo>
                        <a:pt x="56484" y="20106"/>
                        <a:pt x="56460" y="20114"/>
                        <a:pt x="56444" y="20121"/>
                      </a:cubicBezTo>
                      <a:cubicBezTo>
                        <a:pt x="56293" y="20177"/>
                        <a:pt x="56135" y="20201"/>
                        <a:pt x="55968" y="20201"/>
                      </a:cubicBezTo>
                      <a:cubicBezTo>
                        <a:pt x="55892" y="20203"/>
                        <a:pt x="55817" y="20204"/>
                        <a:pt x="55740" y="20204"/>
                      </a:cubicBezTo>
                      <a:cubicBezTo>
                        <a:pt x="55512" y="20204"/>
                        <a:pt x="55281" y="20195"/>
                        <a:pt x="55055" y="20177"/>
                      </a:cubicBezTo>
                      <a:cubicBezTo>
                        <a:pt x="54841" y="20177"/>
                        <a:pt x="54634" y="20153"/>
                        <a:pt x="54420" y="20121"/>
                      </a:cubicBezTo>
                      <a:cubicBezTo>
                        <a:pt x="54111" y="20058"/>
                        <a:pt x="53952" y="19836"/>
                        <a:pt x="53769" y="19606"/>
                      </a:cubicBezTo>
                      <a:cubicBezTo>
                        <a:pt x="53595" y="19375"/>
                        <a:pt x="53293" y="19399"/>
                        <a:pt x="52920" y="19098"/>
                      </a:cubicBezTo>
                      <a:cubicBezTo>
                        <a:pt x="52547" y="18796"/>
                        <a:pt x="52626" y="18312"/>
                        <a:pt x="52904" y="18145"/>
                      </a:cubicBezTo>
                      <a:cubicBezTo>
                        <a:pt x="53182" y="17978"/>
                        <a:pt x="53650" y="17843"/>
                        <a:pt x="53968" y="17526"/>
                      </a:cubicBezTo>
                      <a:cubicBezTo>
                        <a:pt x="54166" y="17327"/>
                        <a:pt x="54396" y="17169"/>
                        <a:pt x="54658" y="17066"/>
                      </a:cubicBezTo>
                      <a:cubicBezTo>
                        <a:pt x="54841" y="17018"/>
                        <a:pt x="55031" y="17002"/>
                        <a:pt x="55222" y="17002"/>
                      </a:cubicBezTo>
                      <a:cubicBezTo>
                        <a:pt x="55328" y="16996"/>
                        <a:pt x="55463" y="16991"/>
                        <a:pt x="55611" y="16991"/>
                      </a:cubicBezTo>
                      <a:close/>
                      <a:moveTo>
                        <a:pt x="35784" y="16986"/>
                      </a:moveTo>
                      <a:cubicBezTo>
                        <a:pt x="36238" y="16986"/>
                        <a:pt x="36826" y="17031"/>
                        <a:pt x="37069" y="17280"/>
                      </a:cubicBezTo>
                      <a:cubicBezTo>
                        <a:pt x="37132" y="17375"/>
                        <a:pt x="37227" y="17447"/>
                        <a:pt x="37331" y="17494"/>
                      </a:cubicBezTo>
                      <a:cubicBezTo>
                        <a:pt x="37839" y="17748"/>
                        <a:pt x="38156" y="17796"/>
                        <a:pt x="38537" y="18129"/>
                      </a:cubicBezTo>
                      <a:cubicBezTo>
                        <a:pt x="38918" y="18463"/>
                        <a:pt x="39871" y="18796"/>
                        <a:pt x="40458" y="18851"/>
                      </a:cubicBezTo>
                      <a:cubicBezTo>
                        <a:pt x="41037" y="18907"/>
                        <a:pt x="41871" y="18955"/>
                        <a:pt x="42006" y="19082"/>
                      </a:cubicBezTo>
                      <a:cubicBezTo>
                        <a:pt x="42141" y="19217"/>
                        <a:pt x="41379" y="19383"/>
                        <a:pt x="40649" y="19526"/>
                      </a:cubicBezTo>
                      <a:cubicBezTo>
                        <a:pt x="39752" y="19685"/>
                        <a:pt x="38847" y="19788"/>
                        <a:pt x="37934" y="19836"/>
                      </a:cubicBezTo>
                      <a:cubicBezTo>
                        <a:pt x="37188" y="19883"/>
                        <a:pt x="36664" y="19955"/>
                        <a:pt x="36323" y="20090"/>
                      </a:cubicBezTo>
                      <a:lnTo>
                        <a:pt x="36299" y="20098"/>
                      </a:lnTo>
                      <a:cubicBezTo>
                        <a:pt x="36275" y="20106"/>
                        <a:pt x="36251" y="20114"/>
                        <a:pt x="36235" y="20129"/>
                      </a:cubicBezTo>
                      <a:cubicBezTo>
                        <a:pt x="36077" y="20177"/>
                        <a:pt x="35918" y="20201"/>
                        <a:pt x="35751" y="20201"/>
                      </a:cubicBezTo>
                      <a:cubicBezTo>
                        <a:pt x="35641" y="20204"/>
                        <a:pt x="35529" y="20206"/>
                        <a:pt x="35417" y="20206"/>
                      </a:cubicBezTo>
                      <a:cubicBezTo>
                        <a:pt x="35224" y="20206"/>
                        <a:pt x="35029" y="20200"/>
                        <a:pt x="34838" y="20185"/>
                      </a:cubicBezTo>
                      <a:cubicBezTo>
                        <a:pt x="34632" y="20177"/>
                        <a:pt x="34418" y="20161"/>
                        <a:pt x="34211" y="20121"/>
                      </a:cubicBezTo>
                      <a:cubicBezTo>
                        <a:pt x="33910" y="20058"/>
                        <a:pt x="33783" y="19836"/>
                        <a:pt x="33632" y="19606"/>
                      </a:cubicBezTo>
                      <a:cubicBezTo>
                        <a:pt x="33481" y="19375"/>
                        <a:pt x="33179" y="19399"/>
                        <a:pt x="32846" y="19098"/>
                      </a:cubicBezTo>
                      <a:cubicBezTo>
                        <a:pt x="32544" y="18828"/>
                        <a:pt x="32600" y="18343"/>
                        <a:pt x="32949" y="18137"/>
                      </a:cubicBezTo>
                      <a:lnTo>
                        <a:pt x="32949" y="18145"/>
                      </a:lnTo>
                      <a:cubicBezTo>
                        <a:pt x="33251" y="17978"/>
                        <a:pt x="33743" y="17843"/>
                        <a:pt x="34092" y="17526"/>
                      </a:cubicBezTo>
                      <a:cubicBezTo>
                        <a:pt x="34314" y="17327"/>
                        <a:pt x="34568" y="17169"/>
                        <a:pt x="34838" y="17058"/>
                      </a:cubicBezTo>
                      <a:cubicBezTo>
                        <a:pt x="35029" y="17018"/>
                        <a:pt x="35227" y="17002"/>
                        <a:pt x="35418" y="16994"/>
                      </a:cubicBezTo>
                      <a:cubicBezTo>
                        <a:pt x="35518" y="16990"/>
                        <a:pt x="35645" y="16986"/>
                        <a:pt x="35784" y="16986"/>
                      </a:cubicBezTo>
                      <a:close/>
                      <a:moveTo>
                        <a:pt x="3576" y="18307"/>
                      </a:moveTo>
                      <a:cubicBezTo>
                        <a:pt x="4102" y="18307"/>
                        <a:pt x="4450" y="18412"/>
                        <a:pt x="4882" y="18478"/>
                      </a:cubicBezTo>
                      <a:cubicBezTo>
                        <a:pt x="5597" y="18597"/>
                        <a:pt x="5843" y="18645"/>
                        <a:pt x="6017" y="18915"/>
                      </a:cubicBezTo>
                      <a:cubicBezTo>
                        <a:pt x="6200" y="19193"/>
                        <a:pt x="6414" y="19550"/>
                        <a:pt x="6105" y="19701"/>
                      </a:cubicBezTo>
                      <a:cubicBezTo>
                        <a:pt x="5795" y="19852"/>
                        <a:pt x="4739" y="19899"/>
                        <a:pt x="4565" y="20145"/>
                      </a:cubicBezTo>
                      <a:cubicBezTo>
                        <a:pt x="4402" y="20357"/>
                        <a:pt x="4189" y="20702"/>
                        <a:pt x="3752" y="20702"/>
                      </a:cubicBezTo>
                      <a:cubicBezTo>
                        <a:pt x="3698" y="20702"/>
                        <a:pt x="3641" y="20696"/>
                        <a:pt x="3580" y="20685"/>
                      </a:cubicBezTo>
                      <a:cubicBezTo>
                        <a:pt x="3033" y="20582"/>
                        <a:pt x="3207" y="20360"/>
                        <a:pt x="3430" y="20114"/>
                      </a:cubicBezTo>
                      <a:cubicBezTo>
                        <a:pt x="3652" y="19867"/>
                        <a:pt x="3493" y="19709"/>
                        <a:pt x="3072" y="19550"/>
                      </a:cubicBezTo>
                      <a:cubicBezTo>
                        <a:pt x="2652" y="19383"/>
                        <a:pt x="2223" y="19359"/>
                        <a:pt x="2191" y="19066"/>
                      </a:cubicBezTo>
                      <a:cubicBezTo>
                        <a:pt x="2160" y="18772"/>
                        <a:pt x="2525" y="18375"/>
                        <a:pt x="3247" y="18320"/>
                      </a:cubicBezTo>
                      <a:cubicBezTo>
                        <a:pt x="3365" y="18311"/>
                        <a:pt x="3474" y="18307"/>
                        <a:pt x="3576" y="18307"/>
                      </a:cubicBezTo>
                      <a:close/>
                      <a:moveTo>
                        <a:pt x="23556" y="18307"/>
                      </a:moveTo>
                      <a:cubicBezTo>
                        <a:pt x="24086" y="18307"/>
                        <a:pt x="24446" y="18412"/>
                        <a:pt x="24885" y="18478"/>
                      </a:cubicBezTo>
                      <a:cubicBezTo>
                        <a:pt x="25615" y="18597"/>
                        <a:pt x="25869" y="18637"/>
                        <a:pt x="26075" y="18915"/>
                      </a:cubicBezTo>
                      <a:cubicBezTo>
                        <a:pt x="26282" y="19193"/>
                        <a:pt x="26544" y="19550"/>
                        <a:pt x="26258" y="19693"/>
                      </a:cubicBezTo>
                      <a:cubicBezTo>
                        <a:pt x="25964" y="19844"/>
                        <a:pt x="24924" y="19899"/>
                        <a:pt x="24781" y="20145"/>
                      </a:cubicBezTo>
                      <a:cubicBezTo>
                        <a:pt x="24654" y="20357"/>
                        <a:pt x="24483" y="20702"/>
                        <a:pt x="24049" y="20702"/>
                      </a:cubicBezTo>
                      <a:cubicBezTo>
                        <a:pt x="23996" y="20702"/>
                        <a:pt x="23938" y="20696"/>
                        <a:pt x="23877" y="20685"/>
                      </a:cubicBezTo>
                      <a:cubicBezTo>
                        <a:pt x="23313" y="20582"/>
                        <a:pt x="23456" y="20360"/>
                        <a:pt x="23646" y="20114"/>
                      </a:cubicBezTo>
                      <a:cubicBezTo>
                        <a:pt x="23837" y="19867"/>
                        <a:pt x="23654" y="19709"/>
                        <a:pt x="23210" y="19550"/>
                      </a:cubicBezTo>
                      <a:cubicBezTo>
                        <a:pt x="22773" y="19383"/>
                        <a:pt x="22337" y="19359"/>
                        <a:pt x="22265" y="19066"/>
                      </a:cubicBezTo>
                      <a:cubicBezTo>
                        <a:pt x="22194" y="18772"/>
                        <a:pt x="22511" y="18367"/>
                        <a:pt x="23226" y="18320"/>
                      </a:cubicBezTo>
                      <a:cubicBezTo>
                        <a:pt x="23343" y="18311"/>
                        <a:pt x="23453" y="18307"/>
                        <a:pt x="23556" y="18307"/>
                      </a:cubicBezTo>
                      <a:close/>
                      <a:moveTo>
                        <a:pt x="43510" y="18309"/>
                      </a:moveTo>
                      <a:cubicBezTo>
                        <a:pt x="44051" y="18309"/>
                        <a:pt x="44429" y="18411"/>
                        <a:pt x="44887" y="18478"/>
                      </a:cubicBezTo>
                      <a:lnTo>
                        <a:pt x="44887" y="18486"/>
                      </a:lnTo>
                      <a:cubicBezTo>
                        <a:pt x="45625" y="18597"/>
                        <a:pt x="45887" y="18645"/>
                        <a:pt x="46133" y="18923"/>
                      </a:cubicBezTo>
                      <a:cubicBezTo>
                        <a:pt x="46379" y="19193"/>
                        <a:pt x="46689" y="19550"/>
                        <a:pt x="46419" y="19701"/>
                      </a:cubicBezTo>
                      <a:cubicBezTo>
                        <a:pt x="46149" y="19852"/>
                        <a:pt x="45109" y="19907"/>
                        <a:pt x="44990" y="20145"/>
                      </a:cubicBezTo>
                      <a:cubicBezTo>
                        <a:pt x="44891" y="20357"/>
                        <a:pt x="44761" y="20702"/>
                        <a:pt x="44330" y="20702"/>
                      </a:cubicBezTo>
                      <a:cubicBezTo>
                        <a:pt x="44277" y="20702"/>
                        <a:pt x="44219" y="20696"/>
                        <a:pt x="44157" y="20685"/>
                      </a:cubicBezTo>
                      <a:cubicBezTo>
                        <a:pt x="43577" y="20582"/>
                        <a:pt x="43697" y="20368"/>
                        <a:pt x="43855" y="20114"/>
                      </a:cubicBezTo>
                      <a:cubicBezTo>
                        <a:pt x="44014" y="19867"/>
                        <a:pt x="43816" y="19717"/>
                        <a:pt x="43355" y="19550"/>
                      </a:cubicBezTo>
                      <a:cubicBezTo>
                        <a:pt x="42887" y="19383"/>
                        <a:pt x="42458" y="19359"/>
                        <a:pt x="42347" y="19066"/>
                      </a:cubicBezTo>
                      <a:cubicBezTo>
                        <a:pt x="42236" y="18780"/>
                        <a:pt x="42498" y="18375"/>
                        <a:pt x="43204" y="18320"/>
                      </a:cubicBezTo>
                      <a:cubicBezTo>
                        <a:pt x="43312" y="18312"/>
                        <a:pt x="43413" y="18309"/>
                        <a:pt x="43510" y="18309"/>
                      </a:cubicBezTo>
                      <a:close/>
                      <a:moveTo>
                        <a:pt x="63514" y="18307"/>
                      </a:moveTo>
                      <a:cubicBezTo>
                        <a:pt x="64040" y="18307"/>
                        <a:pt x="64431" y="18412"/>
                        <a:pt x="64890" y="18478"/>
                      </a:cubicBezTo>
                      <a:cubicBezTo>
                        <a:pt x="65644" y="18597"/>
                        <a:pt x="65914" y="18645"/>
                        <a:pt x="66191" y="18915"/>
                      </a:cubicBezTo>
                      <a:cubicBezTo>
                        <a:pt x="66477" y="19193"/>
                        <a:pt x="66826" y="19550"/>
                        <a:pt x="66580" y="19701"/>
                      </a:cubicBezTo>
                      <a:cubicBezTo>
                        <a:pt x="66326" y="19852"/>
                        <a:pt x="65294" y="19899"/>
                        <a:pt x="65207" y="20145"/>
                      </a:cubicBezTo>
                      <a:cubicBezTo>
                        <a:pt x="65136" y="20357"/>
                        <a:pt x="65053" y="20702"/>
                        <a:pt x="64615" y="20702"/>
                      </a:cubicBezTo>
                      <a:cubicBezTo>
                        <a:pt x="64562" y="20702"/>
                        <a:pt x="64502" y="20696"/>
                        <a:pt x="64437" y="20685"/>
                      </a:cubicBezTo>
                      <a:cubicBezTo>
                        <a:pt x="63850" y="20582"/>
                        <a:pt x="63945" y="20360"/>
                        <a:pt x="64064" y="20114"/>
                      </a:cubicBezTo>
                      <a:cubicBezTo>
                        <a:pt x="64191" y="19867"/>
                        <a:pt x="63977" y="19709"/>
                        <a:pt x="63493" y="19550"/>
                      </a:cubicBezTo>
                      <a:cubicBezTo>
                        <a:pt x="63008" y="19383"/>
                        <a:pt x="62572" y="19359"/>
                        <a:pt x="62421" y="19066"/>
                      </a:cubicBezTo>
                      <a:cubicBezTo>
                        <a:pt x="62278" y="18780"/>
                        <a:pt x="62485" y="18375"/>
                        <a:pt x="63191" y="18320"/>
                      </a:cubicBezTo>
                      <a:cubicBezTo>
                        <a:pt x="63305" y="18311"/>
                        <a:pt x="63412" y="18307"/>
                        <a:pt x="63514" y="18307"/>
                      </a:cubicBezTo>
                      <a:close/>
                      <a:moveTo>
                        <a:pt x="12179" y="19573"/>
                      </a:moveTo>
                      <a:cubicBezTo>
                        <a:pt x="12640" y="19573"/>
                        <a:pt x="13003" y="19704"/>
                        <a:pt x="13066" y="19836"/>
                      </a:cubicBezTo>
                      <a:lnTo>
                        <a:pt x="13074" y="19836"/>
                      </a:lnTo>
                      <a:cubicBezTo>
                        <a:pt x="13137" y="19987"/>
                        <a:pt x="13367" y="20145"/>
                        <a:pt x="13598" y="20320"/>
                      </a:cubicBezTo>
                      <a:cubicBezTo>
                        <a:pt x="13828" y="20487"/>
                        <a:pt x="13129" y="20677"/>
                        <a:pt x="12510" y="20963"/>
                      </a:cubicBezTo>
                      <a:cubicBezTo>
                        <a:pt x="12018" y="21169"/>
                        <a:pt x="11526" y="21344"/>
                        <a:pt x="11018" y="21487"/>
                      </a:cubicBezTo>
                      <a:cubicBezTo>
                        <a:pt x="10542" y="21630"/>
                        <a:pt x="10550" y="21820"/>
                        <a:pt x="10248" y="21963"/>
                      </a:cubicBezTo>
                      <a:cubicBezTo>
                        <a:pt x="10126" y="22020"/>
                        <a:pt x="9997" y="22041"/>
                        <a:pt x="9842" y="22041"/>
                      </a:cubicBezTo>
                      <a:cubicBezTo>
                        <a:pt x="9611" y="22041"/>
                        <a:pt x="9322" y="21996"/>
                        <a:pt x="8914" y="21963"/>
                      </a:cubicBezTo>
                      <a:cubicBezTo>
                        <a:pt x="8657" y="21939"/>
                        <a:pt x="8436" y="21931"/>
                        <a:pt x="8225" y="21931"/>
                      </a:cubicBezTo>
                      <a:cubicBezTo>
                        <a:pt x="7878" y="21931"/>
                        <a:pt x="7561" y="21953"/>
                        <a:pt x="7160" y="21963"/>
                      </a:cubicBezTo>
                      <a:cubicBezTo>
                        <a:pt x="6839" y="21967"/>
                        <a:pt x="6448" y="21969"/>
                        <a:pt x="6088" y="21969"/>
                      </a:cubicBezTo>
                      <a:cubicBezTo>
                        <a:pt x="5727" y="21969"/>
                        <a:pt x="5398" y="21967"/>
                        <a:pt x="5200" y="21963"/>
                      </a:cubicBezTo>
                      <a:cubicBezTo>
                        <a:pt x="4795" y="21947"/>
                        <a:pt x="4747" y="21788"/>
                        <a:pt x="4747" y="21788"/>
                      </a:cubicBezTo>
                      <a:cubicBezTo>
                        <a:pt x="4803" y="21638"/>
                        <a:pt x="4842" y="21518"/>
                        <a:pt x="4803" y="21495"/>
                      </a:cubicBezTo>
                      <a:cubicBezTo>
                        <a:pt x="4446" y="21233"/>
                        <a:pt x="4454" y="20661"/>
                        <a:pt x="4755" y="20399"/>
                      </a:cubicBezTo>
                      <a:cubicBezTo>
                        <a:pt x="5057" y="20137"/>
                        <a:pt x="5882" y="19923"/>
                        <a:pt x="6589" y="19828"/>
                      </a:cubicBezTo>
                      <a:cubicBezTo>
                        <a:pt x="6722" y="19811"/>
                        <a:pt x="6871" y="19805"/>
                        <a:pt x="7032" y="19805"/>
                      </a:cubicBezTo>
                      <a:cubicBezTo>
                        <a:pt x="7712" y="19805"/>
                        <a:pt x="8601" y="19923"/>
                        <a:pt x="9422" y="19923"/>
                      </a:cubicBezTo>
                      <a:cubicBezTo>
                        <a:pt x="9444" y="19923"/>
                        <a:pt x="9465" y="19923"/>
                        <a:pt x="9486" y="19923"/>
                      </a:cubicBezTo>
                      <a:cubicBezTo>
                        <a:pt x="10526" y="19907"/>
                        <a:pt x="11415" y="19629"/>
                        <a:pt x="11970" y="19582"/>
                      </a:cubicBezTo>
                      <a:cubicBezTo>
                        <a:pt x="12042" y="19576"/>
                        <a:pt x="12111" y="19573"/>
                        <a:pt x="12179" y="19573"/>
                      </a:cubicBezTo>
                      <a:close/>
                      <a:moveTo>
                        <a:pt x="32282" y="19568"/>
                      </a:moveTo>
                      <a:cubicBezTo>
                        <a:pt x="32763" y="19568"/>
                        <a:pt x="33165" y="19709"/>
                        <a:pt x="33243" y="19844"/>
                      </a:cubicBezTo>
                      <a:cubicBezTo>
                        <a:pt x="33330" y="19994"/>
                        <a:pt x="33576" y="20153"/>
                        <a:pt x="33830" y="20320"/>
                      </a:cubicBezTo>
                      <a:cubicBezTo>
                        <a:pt x="34076" y="20487"/>
                        <a:pt x="33410" y="20685"/>
                        <a:pt x="32822" y="20963"/>
                      </a:cubicBezTo>
                      <a:cubicBezTo>
                        <a:pt x="32362" y="21169"/>
                        <a:pt x="31886" y="21344"/>
                        <a:pt x="31401" y="21487"/>
                      </a:cubicBezTo>
                      <a:cubicBezTo>
                        <a:pt x="30941" y="21630"/>
                        <a:pt x="30973" y="21820"/>
                        <a:pt x="30687" y="21963"/>
                      </a:cubicBezTo>
                      <a:cubicBezTo>
                        <a:pt x="30575" y="22020"/>
                        <a:pt x="30449" y="22041"/>
                        <a:pt x="30294" y="22041"/>
                      </a:cubicBezTo>
                      <a:cubicBezTo>
                        <a:pt x="30064" y="22041"/>
                        <a:pt x="29769" y="21996"/>
                        <a:pt x="29361" y="21963"/>
                      </a:cubicBezTo>
                      <a:cubicBezTo>
                        <a:pt x="29101" y="21939"/>
                        <a:pt x="28879" y="21931"/>
                        <a:pt x="28669" y="21931"/>
                      </a:cubicBezTo>
                      <a:cubicBezTo>
                        <a:pt x="28322" y="21931"/>
                        <a:pt x="28008" y="21953"/>
                        <a:pt x="27607" y="21963"/>
                      </a:cubicBezTo>
                      <a:cubicBezTo>
                        <a:pt x="27286" y="21967"/>
                        <a:pt x="26895" y="21969"/>
                        <a:pt x="26534" y="21969"/>
                      </a:cubicBezTo>
                      <a:cubicBezTo>
                        <a:pt x="26172" y="21969"/>
                        <a:pt x="25841" y="21967"/>
                        <a:pt x="25639" y="21963"/>
                      </a:cubicBezTo>
                      <a:cubicBezTo>
                        <a:pt x="25234" y="21947"/>
                        <a:pt x="25162" y="21788"/>
                        <a:pt x="25162" y="21788"/>
                      </a:cubicBezTo>
                      <a:cubicBezTo>
                        <a:pt x="25202" y="21630"/>
                        <a:pt x="25226" y="21511"/>
                        <a:pt x="25178" y="21487"/>
                      </a:cubicBezTo>
                      <a:lnTo>
                        <a:pt x="25186" y="21487"/>
                      </a:lnTo>
                      <a:cubicBezTo>
                        <a:pt x="24789" y="21233"/>
                        <a:pt x="24726" y="20653"/>
                        <a:pt x="24996" y="20391"/>
                      </a:cubicBezTo>
                      <a:cubicBezTo>
                        <a:pt x="25266" y="20137"/>
                        <a:pt x="26059" y="19915"/>
                        <a:pt x="26758" y="19820"/>
                      </a:cubicBezTo>
                      <a:cubicBezTo>
                        <a:pt x="26889" y="19803"/>
                        <a:pt x="27036" y="19797"/>
                        <a:pt x="27196" y="19797"/>
                      </a:cubicBezTo>
                      <a:cubicBezTo>
                        <a:pt x="27874" y="19797"/>
                        <a:pt x="28779" y="19915"/>
                        <a:pt x="29607" y="19915"/>
                      </a:cubicBezTo>
                      <a:cubicBezTo>
                        <a:pt x="29628" y="19915"/>
                        <a:pt x="29650" y="19915"/>
                        <a:pt x="29671" y="19915"/>
                      </a:cubicBezTo>
                      <a:cubicBezTo>
                        <a:pt x="30703" y="19907"/>
                        <a:pt x="31552" y="19621"/>
                        <a:pt x="32108" y="19574"/>
                      </a:cubicBezTo>
                      <a:cubicBezTo>
                        <a:pt x="32167" y="19570"/>
                        <a:pt x="32225" y="19568"/>
                        <a:pt x="32282" y="19568"/>
                      </a:cubicBezTo>
                      <a:close/>
                      <a:moveTo>
                        <a:pt x="52462" y="19580"/>
                      </a:moveTo>
                      <a:cubicBezTo>
                        <a:pt x="52923" y="19580"/>
                        <a:pt x="53323" y="19705"/>
                        <a:pt x="53412" y="19836"/>
                      </a:cubicBezTo>
                      <a:lnTo>
                        <a:pt x="53412" y="19844"/>
                      </a:lnTo>
                      <a:cubicBezTo>
                        <a:pt x="53515" y="19994"/>
                        <a:pt x="53793" y="20153"/>
                        <a:pt x="54063" y="20320"/>
                      </a:cubicBezTo>
                      <a:cubicBezTo>
                        <a:pt x="54333" y="20495"/>
                        <a:pt x="53690" y="20685"/>
                        <a:pt x="53142" y="20963"/>
                      </a:cubicBezTo>
                      <a:cubicBezTo>
                        <a:pt x="52698" y="21169"/>
                        <a:pt x="52245" y="21344"/>
                        <a:pt x="51785" y="21487"/>
                      </a:cubicBezTo>
                      <a:cubicBezTo>
                        <a:pt x="51340" y="21638"/>
                        <a:pt x="51396" y="21820"/>
                        <a:pt x="51134" y="21963"/>
                      </a:cubicBezTo>
                      <a:cubicBezTo>
                        <a:pt x="51029" y="22020"/>
                        <a:pt x="50905" y="22041"/>
                        <a:pt x="50750" y="22041"/>
                      </a:cubicBezTo>
                      <a:cubicBezTo>
                        <a:pt x="50519" y="22041"/>
                        <a:pt x="50218" y="21996"/>
                        <a:pt x="49800" y="21963"/>
                      </a:cubicBezTo>
                      <a:cubicBezTo>
                        <a:pt x="49553" y="21943"/>
                        <a:pt x="49341" y="21936"/>
                        <a:pt x="49140" y="21936"/>
                      </a:cubicBezTo>
                      <a:cubicBezTo>
                        <a:pt x="48780" y="21936"/>
                        <a:pt x="48459" y="21958"/>
                        <a:pt x="48046" y="21963"/>
                      </a:cubicBezTo>
                      <a:cubicBezTo>
                        <a:pt x="47729" y="21967"/>
                        <a:pt x="47340" y="21969"/>
                        <a:pt x="46980" y="21969"/>
                      </a:cubicBezTo>
                      <a:cubicBezTo>
                        <a:pt x="46619" y="21969"/>
                        <a:pt x="46288" y="21967"/>
                        <a:pt x="46086" y="21963"/>
                      </a:cubicBezTo>
                      <a:cubicBezTo>
                        <a:pt x="45681" y="21955"/>
                        <a:pt x="45586" y="21788"/>
                        <a:pt x="45586" y="21788"/>
                      </a:cubicBezTo>
                      <a:cubicBezTo>
                        <a:pt x="45609" y="21638"/>
                        <a:pt x="45609" y="21518"/>
                        <a:pt x="45570" y="21495"/>
                      </a:cubicBezTo>
                      <a:cubicBezTo>
                        <a:pt x="45141" y="21241"/>
                        <a:pt x="45006" y="20661"/>
                        <a:pt x="45236" y="20399"/>
                      </a:cubicBezTo>
                      <a:cubicBezTo>
                        <a:pt x="45475" y="20145"/>
                        <a:pt x="46244" y="19923"/>
                        <a:pt x="46927" y="19836"/>
                      </a:cubicBezTo>
                      <a:cubicBezTo>
                        <a:pt x="47064" y="19817"/>
                        <a:pt x="47222" y="19809"/>
                        <a:pt x="47395" y="19809"/>
                      </a:cubicBezTo>
                      <a:cubicBezTo>
                        <a:pt x="48067" y="19809"/>
                        <a:pt x="48969" y="19923"/>
                        <a:pt x="49784" y="19923"/>
                      </a:cubicBezTo>
                      <a:cubicBezTo>
                        <a:pt x="49805" y="19923"/>
                        <a:pt x="49827" y="19923"/>
                        <a:pt x="49848" y="19923"/>
                      </a:cubicBezTo>
                      <a:cubicBezTo>
                        <a:pt x="50880" y="19915"/>
                        <a:pt x="51698" y="19629"/>
                        <a:pt x="52245" y="19590"/>
                      </a:cubicBezTo>
                      <a:cubicBezTo>
                        <a:pt x="52318" y="19583"/>
                        <a:pt x="52391" y="19580"/>
                        <a:pt x="52462" y="19580"/>
                      </a:cubicBezTo>
                      <a:close/>
                      <a:moveTo>
                        <a:pt x="22795" y="20650"/>
                      </a:moveTo>
                      <a:cubicBezTo>
                        <a:pt x="23122" y="20650"/>
                        <a:pt x="23544" y="20708"/>
                        <a:pt x="23940" y="20828"/>
                      </a:cubicBezTo>
                      <a:cubicBezTo>
                        <a:pt x="24623" y="21026"/>
                        <a:pt x="24781" y="21479"/>
                        <a:pt x="24781" y="21479"/>
                      </a:cubicBezTo>
                      <a:cubicBezTo>
                        <a:pt x="24996" y="21820"/>
                        <a:pt x="24940" y="22042"/>
                        <a:pt x="24448" y="22138"/>
                      </a:cubicBezTo>
                      <a:cubicBezTo>
                        <a:pt x="24132" y="22204"/>
                        <a:pt x="23658" y="22257"/>
                        <a:pt x="23338" y="22257"/>
                      </a:cubicBezTo>
                      <a:cubicBezTo>
                        <a:pt x="23161" y="22257"/>
                        <a:pt x="23032" y="22241"/>
                        <a:pt x="23003" y="22201"/>
                      </a:cubicBezTo>
                      <a:cubicBezTo>
                        <a:pt x="22972" y="22153"/>
                        <a:pt x="22940" y="22114"/>
                        <a:pt x="22908" y="22074"/>
                      </a:cubicBezTo>
                      <a:cubicBezTo>
                        <a:pt x="22749" y="21892"/>
                        <a:pt x="22011" y="21892"/>
                        <a:pt x="22067" y="21479"/>
                      </a:cubicBezTo>
                      <a:cubicBezTo>
                        <a:pt x="22067" y="21479"/>
                        <a:pt x="22067" y="20883"/>
                        <a:pt x="22281" y="20741"/>
                      </a:cubicBezTo>
                      <a:cubicBezTo>
                        <a:pt x="22371" y="20681"/>
                        <a:pt x="22558" y="20650"/>
                        <a:pt x="22795" y="20650"/>
                      </a:cubicBezTo>
                      <a:close/>
                      <a:moveTo>
                        <a:pt x="63366" y="20649"/>
                      </a:moveTo>
                      <a:cubicBezTo>
                        <a:pt x="63690" y="20649"/>
                        <a:pt x="64123" y="20706"/>
                        <a:pt x="64548" y="20820"/>
                      </a:cubicBezTo>
                      <a:cubicBezTo>
                        <a:pt x="65287" y="21026"/>
                        <a:pt x="65564" y="21479"/>
                        <a:pt x="65564" y="21479"/>
                      </a:cubicBezTo>
                      <a:cubicBezTo>
                        <a:pt x="65866" y="21820"/>
                        <a:pt x="65866" y="22034"/>
                        <a:pt x="65398" y="22138"/>
                      </a:cubicBezTo>
                      <a:cubicBezTo>
                        <a:pt x="65085" y="22201"/>
                        <a:pt x="64604" y="22258"/>
                        <a:pt x="64287" y="22258"/>
                      </a:cubicBezTo>
                      <a:cubicBezTo>
                        <a:pt x="64129" y="22258"/>
                        <a:pt x="64011" y="22243"/>
                        <a:pt x="63977" y="22209"/>
                      </a:cubicBezTo>
                      <a:cubicBezTo>
                        <a:pt x="63929" y="22153"/>
                        <a:pt x="63882" y="22106"/>
                        <a:pt x="63842" y="22074"/>
                      </a:cubicBezTo>
                      <a:cubicBezTo>
                        <a:pt x="63636" y="21884"/>
                        <a:pt x="62897" y="21884"/>
                        <a:pt x="62850" y="21479"/>
                      </a:cubicBezTo>
                      <a:cubicBezTo>
                        <a:pt x="62850" y="21479"/>
                        <a:pt x="62691" y="20883"/>
                        <a:pt x="62874" y="20741"/>
                      </a:cubicBezTo>
                      <a:cubicBezTo>
                        <a:pt x="62948" y="20680"/>
                        <a:pt x="63127" y="20649"/>
                        <a:pt x="63366" y="20649"/>
                      </a:cubicBezTo>
                      <a:close/>
                      <a:moveTo>
                        <a:pt x="2515" y="20650"/>
                      </a:moveTo>
                      <a:cubicBezTo>
                        <a:pt x="2840" y="20650"/>
                        <a:pt x="3254" y="20708"/>
                        <a:pt x="3636" y="20828"/>
                      </a:cubicBezTo>
                      <a:cubicBezTo>
                        <a:pt x="4295" y="21026"/>
                        <a:pt x="4398" y="21487"/>
                        <a:pt x="4398" y="21487"/>
                      </a:cubicBezTo>
                      <a:cubicBezTo>
                        <a:pt x="4565" y="21820"/>
                        <a:pt x="4485" y="22042"/>
                        <a:pt x="3977" y="22138"/>
                      </a:cubicBezTo>
                      <a:cubicBezTo>
                        <a:pt x="3644" y="22205"/>
                        <a:pt x="3150" y="22259"/>
                        <a:pt x="2832" y="22259"/>
                      </a:cubicBezTo>
                      <a:cubicBezTo>
                        <a:pt x="2665" y="22259"/>
                        <a:pt x="2547" y="22244"/>
                        <a:pt x="2525" y="22209"/>
                      </a:cubicBezTo>
                      <a:cubicBezTo>
                        <a:pt x="2493" y="22153"/>
                        <a:pt x="2469" y="22106"/>
                        <a:pt x="2445" y="22074"/>
                      </a:cubicBezTo>
                      <a:cubicBezTo>
                        <a:pt x="2310" y="21884"/>
                        <a:pt x="1572" y="21884"/>
                        <a:pt x="1683" y="21479"/>
                      </a:cubicBezTo>
                      <a:cubicBezTo>
                        <a:pt x="1683" y="21479"/>
                        <a:pt x="1755" y="20883"/>
                        <a:pt x="1993" y="20741"/>
                      </a:cubicBezTo>
                      <a:cubicBezTo>
                        <a:pt x="2090" y="20681"/>
                        <a:pt x="2279" y="20650"/>
                        <a:pt x="2515" y="20650"/>
                      </a:cubicBezTo>
                      <a:close/>
                      <a:moveTo>
                        <a:pt x="43080" y="20650"/>
                      </a:moveTo>
                      <a:cubicBezTo>
                        <a:pt x="43406" y="20650"/>
                        <a:pt x="43835" y="20708"/>
                        <a:pt x="44244" y="20828"/>
                      </a:cubicBezTo>
                      <a:cubicBezTo>
                        <a:pt x="44951" y="21026"/>
                        <a:pt x="45181" y="21487"/>
                        <a:pt x="45181" y="21487"/>
                      </a:cubicBezTo>
                      <a:cubicBezTo>
                        <a:pt x="45427" y="21820"/>
                        <a:pt x="45403" y="22042"/>
                        <a:pt x="44927" y="22138"/>
                      </a:cubicBezTo>
                      <a:cubicBezTo>
                        <a:pt x="44609" y="22205"/>
                        <a:pt x="44131" y="22259"/>
                        <a:pt x="43812" y="22259"/>
                      </a:cubicBezTo>
                      <a:cubicBezTo>
                        <a:pt x="43646" y="22259"/>
                        <a:pt x="43523" y="22244"/>
                        <a:pt x="43490" y="22209"/>
                      </a:cubicBezTo>
                      <a:cubicBezTo>
                        <a:pt x="43450" y="22161"/>
                        <a:pt x="43411" y="22106"/>
                        <a:pt x="43371" y="22074"/>
                      </a:cubicBezTo>
                      <a:cubicBezTo>
                        <a:pt x="43189" y="21884"/>
                        <a:pt x="42450" y="21884"/>
                        <a:pt x="42458" y="21479"/>
                      </a:cubicBezTo>
                      <a:cubicBezTo>
                        <a:pt x="42458" y="21479"/>
                        <a:pt x="42379" y="20883"/>
                        <a:pt x="42577" y="20741"/>
                      </a:cubicBezTo>
                      <a:cubicBezTo>
                        <a:pt x="42661" y="20681"/>
                        <a:pt x="42844" y="20650"/>
                        <a:pt x="43080" y="20650"/>
                      </a:cubicBezTo>
                      <a:close/>
                      <a:moveTo>
                        <a:pt x="14541" y="20354"/>
                      </a:moveTo>
                      <a:cubicBezTo>
                        <a:pt x="14579" y="20354"/>
                        <a:pt x="14598" y="20360"/>
                        <a:pt x="14598" y="20360"/>
                      </a:cubicBezTo>
                      <a:cubicBezTo>
                        <a:pt x="14598" y="20360"/>
                        <a:pt x="15542" y="20423"/>
                        <a:pt x="15566" y="20717"/>
                      </a:cubicBezTo>
                      <a:cubicBezTo>
                        <a:pt x="15574" y="20979"/>
                        <a:pt x="15630" y="21241"/>
                        <a:pt x="15725" y="21487"/>
                      </a:cubicBezTo>
                      <a:cubicBezTo>
                        <a:pt x="15764" y="21582"/>
                        <a:pt x="15939" y="21899"/>
                        <a:pt x="16106" y="22011"/>
                      </a:cubicBezTo>
                      <a:cubicBezTo>
                        <a:pt x="16272" y="22122"/>
                        <a:pt x="16320" y="22209"/>
                        <a:pt x="16288" y="22304"/>
                      </a:cubicBezTo>
                      <a:cubicBezTo>
                        <a:pt x="16265" y="22392"/>
                        <a:pt x="15828" y="22392"/>
                        <a:pt x="15828" y="22392"/>
                      </a:cubicBezTo>
                      <a:cubicBezTo>
                        <a:pt x="15233" y="22312"/>
                        <a:pt x="14344" y="22304"/>
                        <a:pt x="14344" y="22304"/>
                      </a:cubicBezTo>
                      <a:cubicBezTo>
                        <a:pt x="14320" y="22303"/>
                        <a:pt x="14297" y="22303"/>
                        <a:pt x="14273" y="22303"/>
                      </a:cubicBezTo>
                      <a:cubicBezTo>
                        <a:pt x="14068" y="22303"/>
                        <a:pt x="13869" y="22334"/>
                        <a:pt x="13669" y="22384"/>
                      </a:cubicBezTo>
                      <a:lnTo>
                        <a:pt x="13677" y="22376"/>
                      </a:lnTo>
                      <a:lnTo>
                        <a:pt x="13677" y="22376"/>
                      </a:lnTo>
                      <a:cubicBezTo>
                        <a:pt x="13486" y="22415"/>
                        <a:pt x="12597" y="22415"/>
                        <a:pt x="11947" y="22423"/>
                      </a:cubicBezTo>
                      <a:cubicBezTo>
                        <a:pt x="11296" y="22423"/>
                        <a:pt x="10684" y="22368"/>
                        <a:pt x="10661" y="22011"/>
                      </a:cubicBezTo>
                      <a:cubicBezTo>
                        <a:pt x="10637" y="21653"/>
                        <a:pt x="11375" y="21487"/>
                        <a:pt x="11375" y="21487"/>
                      </a:cubicBezTo>
                      <a:cubicBezTo>
                        <a:pt x="11724" y="21399"/>
                        <a:pt x="12074" y="21304"/>
                        <a:pt x="12415" y="21185"/>
                      </a:cubicBezTo>
                      <a:cubicBezTo>
                        <a:pt x="13050" y="20971"/>
                        <a:pt x="13534" y="20812"/>
                        <a:pt x="13963" y="20558"/>
                      </a:cubicBezTo>
                      <a:cubicBezTo>
                        <a:pt x="14266" y="20381"/>
                        <a:pt x="14455" y="20354"/>
                        <a:pt x="14541" y="20354"/>
                      </a:cubicBezTo>
                      <a:close/>
                      <a:moveTo>
                        <a:pt x="34781" y="20354"/>
                      </a:moveTo>
                      <a:cubicBezTo>
                        <a:pt x="34819" y="20354"/>
                        <a:pt x="34838" y="20360"/>
                        <a:pt x="34838" y="20360"/>
                      </a:cubicBezTo>
                      <a:cubicBezTo>
                        <a:pt x="34838" y="20360"/>
                        <a:pt x="35791" y="20423"/>
                        <a:pt x="35854" y="20717"/>
                      </a:cubicBezTo>
                      <a:cubicBezTo>
                        <a:pt x="35894" y="20987"/>
                        <a:pt x="35981" y="21249"/>
                        <a:pt x="36108" y="21487"/>
                      </a:cubicBezTo>
                      <a:cubicBezTo>
                        <a:pt x="36156" y="21582"/>
                        <a:pt x="36370" y="21899"/>
                        <a:pt x="36553" y="22011"/>
                      </a:cubicBezTo>
                      <a:cubicBezTo>
                        <a:pt x="36735" y="22122"/>
                        <a:pt x="36799" y="22209"/>
                        <a:pt x="36775" y="22304"/>
                      </a:cubicBezTo>
                      <a:cubicBezTo>
                        <a:pt x="36759" y="22392"/>
                        <a:pt x="36331" y="22392"/>
                        <a:pt x="36331" y="22392"/>
                      </a:cubicBezTo>
                      <a:cubicBezTo>
                        <a:pt x="35719" y="22312"/>
                        <a:pt x="34830" y="22304"/>
                        <a:pt x="34830" y="22304"/>
                      </a:cubicBezTo>
                      <a:cubicBezTo>
                        <a:pt x="34808" y="22303"/>
                        <a:pt x="34785" y="22303"/>
                        <a:pt x="34762" y="22303"/>
                      </a:cubicBezTo>
                      <a:cubicBezTo>
                        <a:pt x="34563" y="22303"/>
                        <a:pt x="34364" y="22334"/>
                        <a:pt x="34172" y="22384"/>
                      </a:cubicBezTo>
                      <a:lnTo>
                        <a:pt x="34179" y="22376"/>
                      </a:lnTo>
                      <a:lnTo>
                        <a:pt x="34179" y="22376"/>
                      </a:lnTo>
                      <a:cubicBezTo>
                        <a:pt x="33997" y="22415"/>
                        <a:pt x="33108" y="22415"/>
                        <a:pt x="32457" y="22423"/>
                      </a:cubicBezTo>
                      <a:cubicBezTo>
                        <a:pt x="31798" y="22423"/>
                        <a:pt x="31187" y="22368"/>
                        <a:pt x="31124" y="22011"/>
                      </a:cubicBezTo>
                      <a:cubicBezTo>
                        <a:pt x="31052" y="21653"/>
                        <a:pt x="31766" y="21487"/>
                        <a:pt x="31766" y="21487"/>
                      </a:cubicBezTo>
                      <a:cubicBezTo>
                        <a:pt x="32100" y="21399"/>
                        <a:pt x="32433" y="21304"/>
                        <a:pt x="32759" y="21185"/>
                      </a:cubicBezTo>
                      <a:cubicBezTo>
                        <a:pt x="33370" y="20971"/>
                        <a:pt x="33822" y="20812"/>
                        <a:pt x="34227" y="20558"/>
                      </a:cubicBezTo>
                      <a:cubicBezTo>
                        <a:pt x="34509" y="20381"/>
                        <a:pt x="34694" y="20354"/>
                        <a:pt x="34781" y="20354"/>
                      </a:cubicBezTo>
                      <a:close/>
                      <a:moveTo>
                        <a:pt x="55029" y="20354"/>
                      </a:moveTo>
                      <a:cubicBezTo>
                        <a:pt x="55067" y="20354"/>
                        <a:pt x="55087" y="20360"/>
                        <a:pt x="55087" y="20360"/>
                      </a:cubicBezTo>
                      <a:cubicBezTo>
                        <a:pt x="55087" y="20360"/>
                        <a:pt x="56047" y="20423"/>
                        <a:pt x="56150" y="20717"/>
                      </a:cubicBezTo>
                      <a:cubicBezTo>
                        <a:pt x="56230" y="20995"/>
                        <a:pt x="56349" y="21249"/>
                        <a:pt x="56508" y="21487"/>
                      </a:cubicBezTo>
                      <a:cubicBezTo>
                        <a:pt x="56643" y="21693"/>
                        <a:pt x="56817" y="21868"/>
                        <a:pt x="57016" y="22011"/>
                      </a:cubicBezTo>
                      <a:cubicBezTo>
                        <a:pt x="57214" y="22122"/>
                        <a:pt x="57286" y="22209"/>
                        <a:pt x="57278" y="22304"/>
                      </a:cubicBezTo>
                      <a:cubicBezTo>
                        <a:pt x="57278" y="22392"/>
                        <a:pt x="56841" y="22392"/>
                        <a:pt x="56841" y="22392"/>
                      </a:cubicBezTo>
                      <a:cubicBezTo>
                        <a:pt x="56222" y="22312"/>
                        <a:pt x="55333" y="22304"/>
                        <a:pt x="55333" y="22304"/>
                      </a:cubicBezTo>
                      <a:cubicBezTo>
                        <a:pt x="55310" y="22303"/>
                        <a:pt x="55288" y="22303"/>
                        <a:pt x="55265" y="22303"/>
                      </a:cubicBezTo>
                      <a:cubicBezTo>
                        <a:pt x="55067" y="22303"/>
                        <a:pt x="54874" y="22334"/>
                        <a:pt x="54682" y="22384"/>
                      </a:cubicBezTo>
                      <a:lnTo>
                        <a:pt x="54690" y="22376"/>
                      </a:lnTo>
                      <a:lnTo>
                        <a:pt x="54690" y="22376"/>
                      </a:lnTo>
                      <a:cubicBezTo>
                        <a:pt x="54507" y="22423"/>
                        <a:pt x="53618" y="22415"/>
                        <a:pt x="52968" y="22423"/>
                      </a:cubicBezTo>
                      <a:cubicBezTo>
                        <a:pt x="52317" y="22423"/>
                        <a:pt x="51698" y="22368"/>
                        <a:pt x="51578" y="22011"/>
                      </a:cubicBezTo>
                      <a:cubicBezTo>
                        <a:pt x="51467" y="21653"/>
                        <a:pt x="52158" y="21487"/>
                        <a:pt x="52158" y="21487"/>
                      </a:cubicBezTo>
                      <a:cubicBezTo>
                        <a:pt x="52483" y="21407"/>
                        <a:pt x="52801" y="21304"/>
                        <a:pt x="53118" y="21185"/>
                      </a:cubicBezTo>
                      <a:cubicBezTo>
                        <a:pt x="53698" y="20971"/>
                        <a:pt x="54134" y="20812"/>
                        <a:pt x="54507" y="20558"/>
                      </a:cubicBezTo>
                      <a:cubicBezTo>
                        <a:pt x="54761" y="20381"/>
                        <a:pt x="54942" y="20354"/>
                        <a:pt x="55029" y="20354"/>
                      </a:cubicBezTo>
                      <a:close/>
                      <a:moveTo>
                        <a:pt x="22001" y="19379"/>
                      </a:moveTo>
                      <a:cubicBezTo>
                        <a:pt x="22480" y="19379"/>
                        <a:pt x="22906" y="19505"/>
                        <a:pt x="23154" y="19788"/>
                      </a:cubicBezTo>
                      <a:cubicBezTo>
                        <a:pt x="23551" y="20233"/>
                        <a:pt x="22551" y="20423"/>
                        <a:pt x="22241" y="20510"/>
                      </a:cubicBezTo>
                      <a:cubicBezTo>
                        <a:pt x="21932" y="20598"/>
                        <a:pt x="21733" y="20669"/>
                        <a:pt x="21805" y="20915"/>
                      </a:cubicBezTo>
                      <a:cubicBezTo>
                        <a:pt x="21868" y="21161"/>
                        <a:pt x="21757" y="21487"/>
                        <a:pt x="21757" y="21487"/>
                      </a:cubicBezTo>
                      <a:cubicBezTo>
                        <a:pt x="21630" y="21955"/>
                        <a:pt x="22178" y="21868"/>
                        <a:pt x="22646" y="22209"/>
                      </a:cubicBezTo>
                      <a:cubicBezTo>
                        <a:pt x="23123" y="22550"/>
                        <a:pt x="22892" y="22804"/>
                        <a:pt x="22440" y="22931"/>
                      </a:cubicBezTo>
                      <a:cubicBezTo>
                        <a:pt x="21987" y="23066"/>
                        <a:pt x="20733" y="23011"/>
                        <a:pt x="19932" y="23082"/>
                      </a:cubicBezTo>
                      <a:lnTo>
                        <a:pt x="19876" y="23090"/>
                      </a:lnTo>
                      <a:cubicBezTo>
                        <a:pt x="19463" y="23082"/>
                        <a:pt x="19059" y="23042"/>
                        <a:pt x="18654" y="22979"/>
                      </a:cubicBezTo>
                      <a:cubicBezTo>
                        <a:pt x="18146" y="22915"/>
                        <a:pt x="18177" y="22820"/>
                        <a:pt x="17796" y="22693"/>
                      </a:cubicBezTo>
                      <a:cubicBezTo>
                        <a:pt x="17685" y="22661"/>
                        <a:pt x="17566" y="22630"/>
                        <a:pt x="17455" y="22614"/>
                      </a:cubicBezTo>
                      <a:cubicBezTo>
                        <a:pt x="17027" y="22503"/>
                        <a:pt x="16550" y="22280"/>
                        <a:pt x="16265" y="22034"/>
                      </a:cubicBezTo>
                      <a:cubicBezTo>
                        <a:pt x="16098" y="21892"/>
                        <a:pt x="15987" y="21701"/>
                        <a:pt x="15931" y="21487"/>
                      </a:cubicBezTo>
                      <a:cubicBezTo>
                        <a:pt x="15931" y="21487"/>
                        <a:pt x="15836" y="20614"/>
                        <a:pt x="16074" y="20336"/>
                      </a:cubicBezTo>
                      <a:cubicBezTo>
                        <a:pt x="16320" y="20050"/>
                        <a:pt x="17225" y="19931"/>
                        <a:pt x="18685" y="19852"/>
                      </a:cubicBezTo>
                      <a:cubicBezTo>
                        <a:pt x="20154" y="19780"/>
                        <a:pt x="20368" y="19693"/>
                        <a:pt x="21154" y="19494"/>
                      </a:cubicBezTo>
                      <a:cubicBezTo>
                        <a:pt x="21439" y="19420"/>
                        <a:pt x="21728" y="19379"/>
                        <a:pt x="22001" y="19379"/>
                      </a:cubicBezTo>
                      <a:close/>
                      <a:moveTo>
                        <a:pt x="42112" y="19379"/>
                      </a:moveTo>
                      <a:cubicBezTo>
                        <a:pt x="42591" y="19379"/>
                        <a:pt x="43035" y="19505"/>
                        <a:pt x="43323" y="19788"/>
                      </a:cubicBezTo>
                      <a:cubicBezTo>
                        <a:pt x="43776" y="20233"/>
                        <a:pt x="42800" y="20423"/>
                        <a:pt x="42498" y="20510"/>
                      </a:cubicBezTo>
                      <a:cubicBezTo>
                        <a:pt x="42204" y="20598"/>
                        <a:pt x="42014" y="20669"/>
                        <a:pt x="42117" y="20915"/>
                      </a:cubicBezTo>
                      <a:cubicBezTo>
                        <a:pt x="42173" y="21098"/>
                        <a:pt x="42180" y="21296"/>
                        <a:pt x="42141" y="21487"/>
                      </a:cubicBezTo>
                      <a:cubicBezTo>
                        <a:pt x="42077" y="21955"/>
                        <a:pt x="42609" y="21868"/>
                        <a:pt x="43125" y="22209"/>
                      </a:cubicBezTo>
                      <a:cubicBezTo>
                        <a:pt x="43641" y="22550"/>
                        <a:pt x="43450" y="22804"/>
                        <a:pt x="43014" y="22931"/>
                      </a:cubicBezTo>
                      <a:cubicBezTo>
                        <a:pt x="42577" y="23066"/>
                        <a:pt x="41315" y="23011"/>
                        <a:pt x="40529" y="23082"/>
                      </a:cubicBezTo>
                      <a:lnTo>
                        <a:pt x="40466" y="23090"/>
                      </a:lnTo>
                      <a:lnTo>
                        <a:pt x="40474" y="23082"/>
                      </a:lnTo>
                      <a:cubicBezTo>
                        <a:pt x="40061" y="23074"/>
                        <a:pt x="39648" y="23035"/>
                        <a:pt x="39236" y="22971"/>
                      </a:cubicBezTo>
                      <a:cubicBezTo>
                        <a:pt x="38720" y="22908"/>
                        <a:pt x="38736" y="22812"/>
                        <a:pt x="38339" y="22685"/>
                      </a:cubicBezTo>
                      <a:cubicBezTo>
                        <a:pt x="38228" y="22654"/>
                        <a:pt x="38109" y="22630"/>
                        <a:pt x="37989" y="22606"/>
                      </a:cubicBezTo>
                      <a:cubicBezTo>
                        <a:pt x="37537" y="22495"/>
                        <a:pt x="37108" y="22304"/>
                        <a:pt x="36727" y="22026"/>
                      </a:cubicBezTo>
                      <a:cubicBezTo>
                        <a:pt x="36553" y="21884"/>
                        <a:pt x="36410" y="21701"/>
                        <a:pt x="36323" y="21487"/>
                      </a:cubicBezTo>
                      <a:cubicBezTo>
                        <a:pt x="36323" y="21487"/>
                        <a:pt x="36108" y="20614"/>
                        <a:pt x="36315" y="20336"/>
                      </a:cubicBezTo>
                      <a:cubicBezTo>
                        <a:pt x="36521" y="20050"/>
                        <a:pt x="37402" y="19931"/>
                        <a:pt x="38863" y="19852"/>
                      </a:cubicBezTo>
                      <a:cubicBezTo>
                        <a:pt x="40323" y="19780"/>
                        <a:pt x="40522" y="19693"/>
                        <a:pt x="41284" y="19494"/>
                      </a:cubicBezTo>
                      <a:cubicBezTo>
                        <a:pt x="41557" y="19420"/>
                        <a:pt x="41840" y="19379"/>
                        <a:pt x="42112" y="19379"/>
                      </a:cubicBezTo>
                      <a:close/>
                      <a:moveTo>
                        <a:pt x="62221" y="19377"/>
                      </a:moveTo>
                      <a:cubicBezTo>
                        <a:pt x="62706" y="19377"/>
                        <a:pt x="63169" y="19502"/>
                        <a:pt x="63501" y="19788"/>
                      </a:cubicBezTo>
                      <a:cubicBezTo>
                        <a:pt x="64009" y="20233"/>
                        <a:pt x="63056" y="20423"/>
                        <a:pt x="62770" y="20510"/>
                      </a:cubicBezTo>
                      <a:cubicBezTo>
                        <a:pt x="62485" y="20598"/>
                        <a:pt x="62302" y="20669"/>
                        <a:pt x="62437" y="20915"/>
                      </a:cubicBezTo>
                      <a:cubicBezTo>
                        <a:pt x="62516" y="21090"/>
                        <a:pt x="62548" y="21288"/>
                        <a:pt x="62532" y="21487"/>
                      </a:cubicBezTo>
                      <a:cubicBezTo>
                        <a:pt x="62532" y="21955"/>
                        <a:pt x="63056" y="21868"/>
                        <a:pt x="63620" y="22209"/>
                      </a:cubicBezTo>
                      <a:cubicBezTo>
                        <a:pt x="64175" y="22550"/>
                        <a:pt x="64017" y="22804"/>
                        <a:pt x="63596" y="22931"/>
                      </a:cubicBezTo>
                      <a:cubicBezTo>
                        <a:pt x="63175" y="23058"/>
                        <a:pt x="61905" y="23011"/>
                        <a:pt x="61127" y="23082"/>
                      </a:cubicBezTo>
                      <a:lnTo>
                        <a:pt x="61072" y="23090"/>
                      </a:lnTo>
                      <a:cubicBezTo>
                        <a:pt x="60651" y="23074"/>
                        <a:pt x="60230" y="23035"/>
                        <a:pt x="59810" y="22971"/>
                      </a:cubicBezTo>
                      <a:cubicBezTo>
                        <a:pt x="59294" y="22908"/>
                        <a:pt x="59294" y="22812"/>
                        <a:pt x="58881" y="22685"/>
                      </a:cubicBezTo>
                      <a:cubicBezTo>
                        <a:pt x="58762" y="22654"/>
                        <a:pt x="58643" y="22630"/>
                        <a:pt x="58524" y="22606"/>
                      </a:cubicBezTo>
                      <a:cubicBezTo>
                        <a:pt x="58048" y="22495"/>
                        <a:pt x="57595" y="22296"/>
                        <a:pt x="57190" y="22026"/>
                      </a:cubicBezTo>
                      <a:cubicBezTo>
                        <a:pt x="56992" y="21884"/>
                        <a:pt x="56825" y="21701"/>
                        <a:pt x="56714" y="21479"/>
                      </a:cubicBezTo>
                      <a:cubicBezTo>
                        <a:pt x="56714" y="21479"/>
                        <a:pt x="56389" y="20614"/>
                        <a:pt x="56555" y="20336"/>
                      </a:cubicBezTo>
                      <a:cubicBezTo>
                        <a:pt x="56730" y="20050"/>
                        <a:pt x="57595" y="19931"/>
                        <a:pt x="59040" y="19852"/>
                      </a:cubicBezTo>
                      <a:cubicBezTo>
                        <a:pt x="60484" y="19780"/>
                        <a:pt x="60683" y="19693"/>
                        <a:pt x="61413" y="19486"/>
                      </a:cubicBezTo>
                      <a:cubicBezTo>
                        <a:pt x="61676" y="19416"/>
                        <a:pt x="61952" y="19377"/>
                        <a:pt x="62221" y="19377"/>
                      </a:cubicBezTo>
                      <a:close/>
                      <a:moveTo>
                        <a:pt x="7176" y="22010"/>
                      </a:moveTo>
                      <a:cubicBezTo>
                        <a:pt x="8568" y="22010"/>
                        <a:pt x="10063" y="22166"/>
                        <a:pt x="10613" y="22352"/>
                      </a:cubicBezTo>
                      <a:cubicBezTo>
                        <a:pt x="10989" y="22479"/>
                        <a:pt x="11428" y="22493"/>
                        <a:pt x="11886" y="22493"/>
                      </a:cubicBezTo>
                      <a:cubicBezTo>
                        <a:pt x="12017" y="22493"/>
                        <a:pt x="12149" y="22492"/>
                        <a:pt x="12282" y="22492"/>
                      </a:cubicBezTo>
                      <a:cubicBezTo>
                        <a:pt x="12382" y="22492"/>
                        <a:pt x="12482" y="22492"/>
                        <a:pt x="12582" y="22495"/>
                      </a:cubicBezTo>
                      <a:cubicBezTo>
                        <a:pt x="13272" y="22511"/>
                        <a:pt x="13161" y="22773"/>
                        <a:pt x="13161" y="22773"/>
                      </a:cubicBezTo>
                      <a:cubicBezTo>
                        <a:pt x="13066" y="22915"/>
                        <a:pt x="12955" y="23042"/>
                        <a:pt x="12843" y="23169"/>
                      </a:cubicBezTo>
                      <a:cubicBezTo>
                        <a:pt x="12448" y="23613"/>
                        <a:pt x="11899" y="23716"/>
                        <a:pt x="10955" y="23716"/>
                      </a:cubicBezTo>
                      <a:cubicBezTo>
                        <a:pt x="10802" y="23716"/>
                        <a:pt x="10638" y="23714"/>
                        <a:pt x="10462" y="23709"/>
                      </a:cubicBezTo>
                      <a:cubicBezTo>
                        <a:pt x="9208" y="23670"/>
                        <a:pt x="9057" y="23511"/>
                        <a:pt x="8279" y="23312"/>
                      </a:cubicBezTo>
                      <a:cubicBezTo>
                        <a:pt x="7502" y="23114"/>
                        <a:pt x="6867" y="23106"/>
                        <a:pt x="6136" y="23066"/>
                      </a:cubicBezTo>
                      <a:cubicBezTo>
                        <a:pt x="5406" y="23035"/>
                        <a:pt x="3922" y="22947"/>
                        <a:pt x="3311" y="22812"/>
                      </a:cubicBezTo>
                      <a:cubicBezTo>
                        <a:pt x="3088" y="22765"/>
                        <a:pt x="2890" y="22654"/>
                        <a:pt x="2731" y="22495"/>
                      </a:cubicBezTo>
                      <a:cubicBezTo>
                        <a:pt x="2739" y="22479"/>
                        <a:pt x="2858" y="22304"/>
                        <a:pt x="3358" y="22280"/>
                      </a:cubicBezTo>
                      <a:cubicBezTo>
                        <a:pt x="3692" y="22273"/>
                        <a:pt x="4025" y="22225"/>
                        <a:pt x="4350" y="22146"/>
                      </a:cubicBezTo>
                      <a:lnTo>
                        <a:pt x="4358" y="22146"/>
                      </a:lnTo>
                      <a:cubicBezTo>
                        <a:pt x="4708" y="22074"/>
                        <a:pt x="5652" y="22026"/>
                        <a:pt x="7073" y="22011"/>
                      </a:cubicBezTo>
                      <a:cubicBezTo>
                        <a:pt x="7107" y="22010"/>
                        <a:pt x="7141" y="22010"/>
                        <a:pt x="7176" y="22010"/>
                      </a:cubicBezTo>
                      <a:close/>
                      <a:moveTo>
                        <a:pt x="27718" y="22017"/>
                      </a:moveTo>
                      <a:cubicBezTo>
                        <a:pt x="29085" y="22017"/>
                        <a:pt x="30547" y="22170"/>
                        <a:pt x="31108" y="22352"/>
                      </a:cubicBezTo>
                      <a:cubicBezTo>
                        <a:pt x="31542" y="22495"/>
                        <a:pt x="32048" y="22499"/>
                        <a:pt x="32572" y="22499"/>
                      </a:cubicBezTo>
                      <a:cubicBezTo>
                        <a:pt x="32607" y="22499"/>
                        <a:pt x="32642" y="22499"/>
                        <a:pt x="32677" y="22499"/>
                      </a:cubicBezTo>
                      <a:cubicBezTo>
                        <a:pt x="32817" y="22499"/>
                        <a:pt x="32959" y="22500"/>
                        <a:pt x="33100" y="22503"/>
                      </a:cubicBezTo>
                      <a:cubicBezTo>
                        <a:pt x="33798" y="22519"/>
                        <a:pt x="33719" y="22781"/>
                        <a:pt x="33719" y="22781"/>
                      </a:cubicBezTo>
                      <a:cubicBezTo>
                        <a:pt x="33632" y="22915"/>
                        <a:pt x="33544" y="23050"/>
                        <a:pt x="33449" y="23177"/>
                      </a:cubicBezTo>
                      <a:cubicBezTo>
                        <a:pt x="33116" y="23611"/>
                        <a:pt x="32597" y="23719"/>
                        <a:pt x="31696" y="23719"/>
                      </a:cubicBezTo>
                      <a:cubicBezTo>
                        <a:pt x="31524" y="23719"/>
                        <a:pt x="31339" y="23716"/>
                        <a:pt x="31139" y="23709"/>
                      </a:cubicBezTo>
                      <a:cubicBezTo>
                        <a:pt x="29877" y="23677"/>
                        <a:pt x="29711" y="23511"/>
                        <a:pt x="28901" y="23312"/>
                      </a:cubicBezTo>
                      <a:cubicBezTo>
                        <a:pt x="28099" y="23114"/>
                        <a:pt x="27464" y="23106"/>
                        <a:pt x="26726" y="23074"/>
                      </a:cubicBezTo>
                      <a:cubicBezTo>
                        <a:pt x="25996" y="23035"/>
                        <a:pt x="24496" y="22955"/>
                        <a:pt x="23869" y="22812"/>
                      </a:cubicBezTo>
                      <a:cubicBezTo>
                        <a:pt x="23638" y="22765"/>
                        <a:pt x="23424" y="22654"/>
                        <a:pt x="23250" y="22495"/>
                      </a:cubicBezTo>
                      <a:cubicBezTo>
                        <a:pt x="23250" y="22487"/>
                        <a:pt x="23353" y="22312"/>
                        <a:pt x="23845" y="22288"/>
                      </a:cubicBezTo>
                      <a:cubicBezTo>
                        <a:pt x="24178" y="22273"/>
                        <a:pt x="24504" y="22233"/>
                        <a:pt x="24821" y="22153"/>
                      </a:cubicBezTo>
                      <a:cubicBezTo>
                        <a:pt x="25162" y="22082"/>
                        <a:pt x="26099" y="22026"/>
                        <a:pt x="27520" y="22019"/>
                      </a:cubicBezTo>
                      <a:cubicBezTo>
                        <a:pt x="27586" y="22018"/>
                        <a:pt x="27652" y="22017"/>
                        <a:pt x="27718" y="22017"/>
                      </a:cubicBezTo>
                      <a:close/>
                      <a:moveTo>
                        <a:pt x="48173" y="22017"/>
                      </a:moveTo>
                      <a:cubicBezTo>
                        <a:pt x="49541" y="22017"/>
                        <a:pt x="51019" y="22170"/>
                        <a:pt x="51602" y="22352"/>
                      </a:cubicBezTo>
                      <a:cubicBezTo>
                        <a:pt x="52061" y="22495"/>
                        <a:pt x="52568" y="22499"/>
                        <a:pt x="53091" y="22499"/>
                      </a:cubicBezTo>
                      <a:cubicBezTo>
                        <a:pt x="53126" y="22499"/>
                        <a:pt x="53161" y="22499"/>
                        <a:pt x="53196" y="22499"/>
                      </a:cubicBezTo>
                      <a:cubicBezTo>
                        <a:pt x="53336" y="22499"/>
                        <a:pt x="53477" y="22500"/>
                        <a:pt x="53618" y="22503"/>
                      </a:cubicBezTo>
                      <a:cubicBezTo>
                        <a:pt x="54317" y="22519"/>
                        <a:pt x="54277" y="22773"/>
                        <a:pt x="54277" y="22773"/>
                      </a:cubicBezTo>
                      <a:lnTo>
                        <a:pt x="54269" y="22781"/>
                      </a:lnTo>
                      <a:cubicBezTo>
                        <a:pt x="54206" y="22915"/>
                        <a:pt x="54134" y="23050"/>
                        <a:pt x="54055" y="23177"/>
                      </a:cubicBezTo>
                      <a:cubicBezTo>
                        <a:pt x="53781" y="23611"/>
                        <a:pt x="53272" y="23719"/>
                        <a:pt x="52368" y="23719"/>
                      </a:cubicBezTo>
                      <a:cubicBezTo>
                        <a:pt x="52196" y="23719"/>
                        <a:pt x="52010" y="23716"/>
                        <a:pt x="51809" y="23709"/>
                      </a:cubicBezTo>
                      <a:cubicBezTo>
                        <a:pt x="50547" y="23677"/>
                        <a:pt x="50356" y="23511"/>
                        <a:pt x="49531" y="23312"/>
                      </a:cubicBezTo>
                      <a:cubicBezTo>
                        <a:pt x="48697" y="23114"/>
                        <a:pt x="48062" y="23106"/>
                        <a:pt x="47324" y="23074"/>
                      </a:cubicBezTo>
                      <a:cubicBezTo>
                        <a:pt x="46586" y="23035"/>
                        <a:pt x="45078" y="22955"/>
                        <a:pt x="44435" y="22812"/>
                      </a:cubicBezTo>
                      <a:cubicBezTo>
                        <a:pt x="44189" y="22765"/>
                        <a:pt x="43958" y="22654"/>
                        <a:pt x="43768" y="22495"/>
                      </a:cubicBezTo>
                      <a:cubicBezTo>
                        <a:pt x="43768" y="22487"/>
                        <a:pt x="43855" y="22312"/>
                        <a:pt x="44339" y="22288"/>
                      </a:cubicBezTo>
                      <a:cubicBezTo>
                        <a:pt x="44665" y="22273"/>
                        <a:pt x="44982" y="22233"/>
                        <a:pt x="45300" y="22153"/>
                      </a:cubicBezTo>
                      <a:cubicBezTo>
                        <a:pt x="45633" y="22082"/>
                        <a:pt x="46562" y="22034"/>
                        <a:pt x="47975" y="22019"/>
                      </a:cubicBezTo>
                      <a:cubicBezTo>
                        <a:pt x="48041" y="22018"/>
                        <a:pt x="48107" y="22017"/>
                        <a:pt x="48173" y="22017"/>
                      </a:cubicBezTo>
                      <a:close/>
                      <a:moveTo>
                        <a:pt x="2484" y="22779"/>
                      </a:moveTo>
                      <a:cubicBezTo>
                        <a:pt x="2538" y="22779"/>
                        <a:pt x="2619" y="22785"/>
                        <a:pt x="2739" y="22796"/>
                      </a:cubicBezTo>
                      <a:cubicBezTo>
                        <a:pt x="3255" y="22844"/>
                        <a:pt x="3961" y="22955"/>
                        <a:pt x="4327" y="23019"/>
                      </a:cubicBezTo>
                      <a:cubicBezTo>
                        <a:pt x="4692" y="23082"/>
                        <a:pt x="5065" y="23066"/>
                        <a:pt x="5279" y="23114"/>
                      </a:cubicBezTo>
                      <a:cubicBezTo>
                        <a:pt x="5890" y="23241"/>
                        <a:pt x="6001" y="23289"/>
                        <a:pt x="5771" y="23749"/>
                      </a:cubicBezTo>
                      <a:cubicBezTo>
                        <a:pt x="5549" y="24217"/>
                        <a:pt x="5485" y="24273"/>
                        <a:pt x="5398" y="24503"/>
                      </a:cubicBezTo>
                      <a:cubicBezTo>
                        <a:pt x="5335" y="24725"/>
                        <a:pt x="5223" y="24916"/>
                        <a:pt x="5065" y="25074"/>
                      </a:cubicBezTo>
                      <a:cubicBezTo>
                        <a:pt x="4929" y="25204"/>
                        <a:pt x="4688" y="25472"/>
                        <a:pt x="4442" y="25472"/>
                      </a:cubicBezTo>
                      <a:cubicBezTo>
                        <a:pt x="4401" y="25472"/>
                        <a:pt x="4360" y="25465"/>
                        <a:pt x="4319" y="25447"/>
                      </a:cubicBezTo>
                      <a:cubicBezTo>
                        <a:pt x="4025" y="25328"/>
                        <a:pt x="4469" y="25098"/>
                        <a:pt x="3882" y="24852"/>
                      </a:cubicBezTo>
                      <a:cubicBezTo>
                        <a:pt x="3287" y="24606"/>
                        <a:pt x="2731" y="24305"/>
                        <a:pt x="2469" y="23916"/>
                      </a:cubicBezTo>
                      <a:cubicBezTo>
                        <a:pt x="2207" y="23535"/>
                        <a:pt x="2183" y="23304"/>
                        <a:pt x="2310" y="23042"/>
                      </a:cubicBezTo>
                      <a:cubicBezTo>
                        <a:pt x="2408" y="22848"/>
                        <a:pt x="2304" y="22779"/>
                        <a:pt x="2484" y="22779"/>
                      </a:cubicBezTo>
                      <a:close/>
                      <a:moveTo>
                        <a:pt x="23036" y="22779"/>
                      </a:moveTo>
                      <a:cubicBezTo>
                        <a:pt x="23090" y="22779"/>
                        <a:pt x="23170" y="22785"/>
                        <a:pt x="23289" y="22796"/>
                      </a:cubicBezTo>
                      <a:cubicBezTo>
                        <a:pt x="23813" y="22844"/>
                        <a:pt x="24535" y="22955"/>
                        <a:pt x="24908" y="23019"/>
                      </a:cubicBezTo>
                      <a:cubicBezTo>
                        <a:pt x="25282" y="23082"/>
                        <a:pt x="25647" y="23066"/>
                        <a:pt x="25877" y="23114"/>
                      </a:cubicBezTo>
                      <a:cubicBezTo>
                        <a:pt x="26496" y="23241"/>
                        <a:pt x="26615" y="23289"/>
                        <a:pt x="26448" y="23749"/>
                      </a:cubicBezTo>
                      <a:cubicBezTo>
                        <a:pt x="26282" y="24217"/>
                        <a:pt x="26226" y="24273"/>
                        <a:pt x="26178" y="24503"/>
                      </a:cubicBezTo>
                      <a:cubicBezTo>
                        <a:pt x="26139" y="24717"/>
                        <a:pt x="26051" y="24916"/>
                        <a:pt x="25909" y="25074"/>
                      </a:cubicBezTo>
                      <a:cubicBezTo>
                        <a:pt x="25793" y="25204"/>
                        <a:pt x="25584" y="25472"/>
                        <a:pt x="25343" y="25472"/>
                      </a:cubicBezTo>
                      <a:cubicBezTo>
                        <a:pt x="25302" y="25472"/>
                        <a:pt x="25260" y="25465"/>
                        <a:pt x="25218" y="25447"/>
                      </a:cubicBezTo>
                      <a:cubicBezTo>
                        <a:pt x="24916" y="25328"/>
                        <a:pt x="25329" y="25106"/>
                        <a:pt x="24702" y="24852"/>
                      </a:cubicBezTo>
                      <a:cubicBezTo>
                        <a:pt x="24075" y="24614"/>
                        <a:pt x="23480" y="24305"/>
                        <a:pt x="23170" y="23924"/>
                      </a:cubicBezTo>
                      <a:cubicBezTo>
                        <a:pt x="22861" y="23535"/>
                        <a:pt x="22797" y="23304"/>
                        <a:pt x="22892" y="23050"/>
                      </a:cubicBezTo>
                      <a:cubicBezTo>
                        <a:pt x="22972" y="22849"/>
                        <a:pt x="22859" y="22779"/>
                        <a:pt x="23036" y="22779"/>
                      </a:cubicBezTo>
                      <a:close/>
                      <a:moveTo>
                        <a:pt x="64161" y="22779"/>
                      </a:moveTo>
                      <a:cubicBezTo>
                        <a:pt x="64216" y="22779"/>
                        <a:pt x="64298" y="22785"/>
                        <a:pt x="64421" y="22796"/>
                      </a:cubicBezTo>
                      <a:cubicBezTo>
                        <a:pt x="64945" y="22844"/>
                        <a:pt x="65707" y="22955"/>
                        <a:pt x="66088" y="23019"/>
                      </a:cubicBezTo>
                      <a:cubicBezTo>
                        <a:pt x="66469" y="23082"/>
                        <a:pt x="66842" y="23066"/>
                        <a:pt x="67080" y="23114"/>
                      </a:cubicBezTo>
                      <a:cubicBezTo>
                        <a:pt x="67739" y="23241"/>
                        <a:pt x="67866" y="23289"/>
                        <a:pt x="67819" y="23749"/>
                      </a:cubicBezTo>
                      <a:cubicBezTo>
                        <a:pt x="67771" y="24217"/>
                        <a:pt x="67731" y="24273"/>
                        <a:pt x="67739" y="24503"/>
                      </a:cubicBezTo>
                      <a:cubicBezTo>
                        <a:pt x="67763" y="24701"/>
                        <a:pt x="67723" y="24908"/>
                        <a:pt x="67620" y="25074"/>
                      </a:cubicBezTo>
                      <a:cubicBezTo>
                        <a:pt x="67539" y="25204"/>
                        <a:pt x="67405" y="25472"/>
                        <a:pt x="67154" y="25472"/>
                      </a:cubicBezTo>
                      <a:cubicBezTo>
                        <a:pt x="67112" y="25472"/>
                        <a:pt x="67066" y="25465"/>
                        <a:pt x="67017" y="25447"/>
                      </a:cubicBezTo>
                      <a:cubicBezTo>
                        <a:pt x="66684" y="25328"/>
                        <a:pt x="67041" y="25106"/>
                        <a:pt x="66358" y="24852"/>
                      </a:cubicBezTo>
                      <a:cubicBezTo>
                        <a:pt x="65675" y="24614"/>
                        <a:pt x="64993" y="24305"/>
                        <a:pt x="64580" y="23924"/>
                      </a:cubicBezTo>
                      <a:cubicBezTo>
                        <a:pt x="64175" y="23535"/>
                        <a:pt x="64056" y="23304"/>
                        <a:pt x="64088" y="23050"/>
                      </a:cubicBezTo>
                      <a:cubicBezTo>
                        <a:pt x="64106" y="22849"/>
                        <a:pt x="63979" y="22779"/>
                        <a:pt x="64161" y="22779"/>
                      </a:cubicBezTo>
                      <a:close/>
                      <a:moveTo>
                        <a:pt x="43595" y="22779"/>
                      </a:moveTo>
                      <a:cubicBezTo>
                        <a:pt x="43650" y="22779"/>
                        <a:pt x="43732" y="22785"/>
                        <a:pt x="43855" y="22796"/>
                      </a:cubicBezTo>
                      <a:cubicBezTo>
                        <a:pt x="44387" y="22844"/>
                        <a:pt x="45117" y="22963"/>
                        <a:pt x="45498" y="23027"/>
                      </a:cubicBezTo>
                      <a:cubicBezTo>
                        <a:pt x="45879" y="23082"/>
                        <a:pt x="46244" y="23066"/>
                        <a:pt x="46483" y="23114"/>
                      </a:cubicBezTo>
                      <a:cubicBezTo>
                        <a:pt x="47118" y="23249"/>
                        <a:pt x="47237" y="23289"/>
                        <a:pt x="47133" y="23757"/>
                      </a:cubicBezTo>
                      <a:cubicBezTo>
                        <a:pt x="47030" y="24225"/>
                        <a:pt x="46983" y="24273"/>
                        <a:pt x="46959" y="24511"/>
                      </a:cubicBezTo>
                      <a:cubicBezTo>
                        <a:pt x="46951" y="24717"/>
                        <a:pt x="46887" y="24916"/>
                        <a:pt x="46768" y="25082"/>
                      </a:cubicBezTo>
                      <a:cubicBezTo>
                        <a:pt x="46667" y="25211"/>
                        <a:pt x="46496" y="25473"/>
                        <a:pt x="46251" y="25473"/>
                      </a:cubicBezTo>
                      <a:cubicBezTo>
                        <a:pt x="46208" y="25473"/>
                        <a:pt x="46164" y="25465"/>
                        <a:pt x="46117" y="25447"/>
                      </a:cubicBezTo>
                      <a:cubicBezTo>
                        <a:pt x="45792" y="25336"/>
                        <a:pt x="46181" y="25098"/>
                        <a:pt x="45530" y="24852"/>
                      </a:cubicBezTo>
                      <a:cubicBezTo>
                        <a:pt x="44871" y="24614"/>
                        <a:pt x="44228" y="24312"/>
                        <a:pt x="43871" y="23924"/>
                      </a:cubicBezTo>
                      <a:cubicBezTo>
                        <a:pt x="43514" y="23535"/>
                        <a:pt x="43427" y="23304"/>
                        <a:pt x="43490" y="23050"/>
                      </a:cubicBezTo>
                      <a:cubicBezTo>
                        <a:pt x="43539" y="22849"/>
                        <a:pt x="43414" y="22779"/>
                        <a:pt x="43595" y="22779"/>
                      </a:cubicBezTo>
                      <a:close/>
                      <a:moveTo>
                        <a:pt x="14422" y="22375"/>
                      </a:moveTo>
                      <a:cubicBezTo>
                        <a:pt x="15639" y="22375"/>
                        <a:pt x="17622" y="22692"/>
                        <a:pt x="18304" y="22971"/>
                      </a:cubicBezTo>
                      <a:cubicBezTo>
                        <a:pt x="18781" y="23169"/>
                        <a:pt x="18820" y="23368"/>
                        <a:pt x="18797" y="23471"/>
                      </a:cubicBezTo>
                      <a:cubicBezTo>
                        <a:pt x="18749" y="23519"/>
                        <a:pt x="18741" y="23582"/>
                        <a:pt x="18765" y="23638"/>
                      </a:cubicBezTo>
                      <a:cubicBezTo>
                        <a:pt x="18860" y="23852"/>
                        <a:pt x="18939" y="23979"/>
                        <a:pt x="18336" y="24201"/>
                      </a:cubicBezTo>
                      <a:cubicBezTo>
                        <a:pt x="17733" y="24424"/>
                        <a:pt x="17312" y="24693"/>
                        <a:pt x="16741" y="24939"/>
                      </a:cubicBezTo>
                      <a:lnTo>
                        <a:pt x="16709" y="24947"/>
                      </a:lnTo>
                      <a:cubicBezTo>
                        <a:pt x="16709" y="24947"/>
                        <a:pt x="16407" y="25122"/>
                        <a:pt x="15701" y="25233"/>
                      </a:cubicBezTo>
                      <a:cubicBezTo>
                        <a:pt x="14995" y="25344"/>
                        <a:pt x="13947" y="25416"/>
                        <a:pt x="13947" y="25416"/>
                      </a:cubicBezTo>
                      <a:cubicBezTo>
                        <a:pt x="13354" y="25480"/>
                        <a:pt x="12761" y="25512"/>
                        <a:pt x="12168" y="25512"/>
                      </a:cubicBezTo>
                      <a:cubicBezTo>
                        <a:pt x="12102" y="25512"/>
                        <a:pt x="12036" y="25512"/>
                        <a:pt x="11970" y="25511"/>
                      </a:cubicBezTo>
                      <a:lnTo>
                        <a:pt x="11978" y="25511"/>
                      </a:lnTo>
                      <a:cubicBezTo>
                        <a:pt x="10915" y="25503"/>
                        <a:pt x="10867" y="25051"/>
                        <a:pt x="11050" y="24606"/>
                      </a:cubicBezTo>
                      <a:cubicBezTo>
                        <a:pt x="11232" y="24154"/>
                        <a:pt x="11883" y="24106"/>
                        <a:pt x="12574" y="23765"/>
                      </a:cubicBezTo>
                      <a:cubicBezTo>
                        <a:pt x="13256" y="23423"/>
                        <a:pt x="13359" y="22963"/>
                        <a:pt x="13486" y="22693"/>
                      </a:cubicBezTo>
                      <a:cubicBezTo>
                        <a:pt x="13621" y="22415"/>
                        <a:pt x="14336" y="22376"/>
                        <a:pt x="14336" y="22376"/>
                      </a:cubicBezTo>
                      <a:cubicBezTo>
                        <a:pt x="14364" y="22375"/>
                        <a:pt x="14393" y="22375"/>
                        <a:pt x="14422" y="22375"/>
                      </a:cubicBezTo>
                      <a:close/>
                      <a:moveTo>
                        <a:pt x="34966" y="22382"/>
                      </a:moveTo>
                      <a:cubicBezTo>
                        <a:pt x="36182" y="22382"/>
                        <a:pt x="38174" y="22695"/>
                        <a:pt x="38886" y="22979"/>
                      </a:cubicBezTo>
                      <a:cubicBezTo>
                        <a:pt x="39386" y="23177"/>
                        <a:pt x="39450" y="23368"/>
                        <a:pt x="39434" y="23471"/>
                      </a:cubicBezTo>
                      <a:cubicBezTo>
                        <a:pt x="39402" y="23527"/>
                        <a:pt x="39394" y="23590"/>
                        <a:pt x="39426" y="23638"/>
                      </a:cubicBezTo>
                      <a:cubicBezTo>
                        <a:pt x="39553" y="23860"/>
                        <a:pt x="39648" y="23979"/>
                        <a:pt x="39077" y="24201"/>
                      </a:cubicBezTo>
                      <a:cubicBezTo>
                        <a:pt x="38497" y="24424"/>
                        <a:pt x="38109" y="24701"/>
                        <a:pt x="37569" y="24939"/>
                      </a:cubicBezTo>
                      <a:lnTo>
                        <a:pt x="37545" y="24955"/>
                      </a:lnTo>
                      <a:cubicBezTo>
                        <a:pt x="37545" y="24955"/>
                        <a:pt x="37259" y="25130"/>
                        <a:pt x="36569" y="25241"/>
                      </a:cubicBezTo>
                      <a:cubicBezTo>
                        <a:pt x="35886" y="25352"/>
                        <a:pt x="34846" y="25424"/>
                        <a:pt x="34846" y="25424"/>
                      </a:cubicBezTo>
                      <a:cubicBezTo>
                        <a:pt x="34267" y="25486"/>
                        <a:pt x="33695" y="25512"/>
                        <a:pt x="33117" y="25512"/>
                      </a:cubicBezTo>
                      <a:cubicBezTo>
                        <a:pt x="33037" y="25512"/>
                        <a:pt x="32958" y="25512"/>
                        <a:pt x="32878" y="25511"/>
                      </a:cubicBezTo>
                      <a:cubicBezTo>
                        <a:pt x="31830" y="25503"/>
                        <a:pt x="31711" y="25051"/>
                        <a:pt x="31838" y="24606"/>
                      </a:cubicBezTo>
                      <a:cubicBezTo>
                        <a:pt x="31965" y="24162"/>
                        <a:pt x="32608" y="24114"/>
                        <a:pt x="33251" y="23773"/>
                      </a:cubicBezTo>
                      <a:cubicBezTo>
                        <a:pt x="33894" y="23431"/>
                        <a:pt x="33933" y="22971"/>
                        <a:pt x="34029" y="22693"/>
                      </a:cubicBezTo>
                      <a:cubicBezTo>
                        <a:pt x="34132" y="22415"/>
                        <a:pt x="34838" y="22384"/>
                        <a:pt x="34838" y="22384"/>
                      </a:cubicBezTo>
                      <a:cubicBezTo>
                        <a:pt x="34880" y="22383"/>
                        <a:pt x="34923" y="22382"/>
                        <a:pt x="34966" y="22382"/>
                      </a:cubicBezTo>
                      <a:close/>
                      <a:moveTo>
                        <a:pt x="55476" y="22382"/>
                      </a:moveTo>
                      <a:cubicBezTo>
                        <a:pt x="56687" y="22382"/>
                        <a:pt x="58717" y="22695"/>
                        <a:pt x="59468" y="22979"/>
                      </a:cubicBezTo>
                      <a:cubicBezTo>
                        <a:pt x="59992" y="23177"/>
                        <a:pt x="60080" y="23368"/>
                        <a:pt x="60080" y="23471"/>
                      </a:cubicBezTo>
                      <a:cubicBezTo>
                        <a:pt x="60056" y="23527"/>
                        <a:pt x="60056" y="23590"/>
                        <a:pt x="60095" y="23638"/>
                      </a:cubicBezTo>
                      <a:cubicBezTo>
                        <a:pt x="60246" y="23852"/>
                        <a:pt x="60357" y="23979"/>
                        <a:pt x="59810" y="24201"/>
                      </a:cubicBezTo>
                      <a:cubicBezTo>
                        <a:pt x="59262" y="24424"/>
                        <a:pt x="58913" y="24693"/>
                        <a:pt x="58405" y="24939"/>
                      </a:cubicBezTo>
                      <a:lnTo>
                        <a:pt x="58381" y="24947"/>
                      </a:lnTo>
                      <a:cubicBezTo>
                        <a:pt x="58381" y="24947"/>
                        <a:pt x="58119" y="25122"/>
                        <a:pt x="57444" y="25233"/>
                      </a:cubicBezTo>
                      <a:cubicBezTo>
                        <a:pt x="56770" y="25344"/>
                        <a:pt x="55738" y="25416"/>
                        <a:pt x="55738" y="25416"/>
                      </a:cubicBezTo>
                      <a:cubicBezTo>
                        <a:pt x="55142" y="25481"/>
                        <a:pt x="54546" y="25520"/>
                        <a:pt x="53956" y="25520"/>
                      </a:cubicBezTo>
                      <a:cubicBezTo>
                        <a:pt x="53902" y="25520"/>
                        <a:pt x="53847" y="25520"/>
                        <a:pt x="53793" y="25519"/>
                      </a:cubicBezTo>
                      <a:cubicBezTo>
                        <a:pt x="52729" y="25503"/>
                        <a:pt x="52563" y="25051"/>
                        <a:pt x="52626" y="24606"/>
                      </a:cubicBezTo>
                      <a:cubicBezTo>
                        <a:pt x="52698" y="24162"/>
                        <a:pt x="53333" y="24114"/>
                        <a:pt x="53936" y="23773"/>
                      </a:cubicBezTo>
                      <a:cubicBezTo>
                        <a:pt x="54539" y="23431"/>
                        <a:pt x="54515" y="22971"/>
                        <a:pt x="54579" y="22693"/>
                      </a:cubicBezTo>
                      <a:cubicBezTo>
                        <a:pt x="54634" y="22415"/>
                        <a:pt x="55349" y="22384"/>
                        <a:pt x="55349" y="22384"/>
                      </a:cubicBezTo>
                      <a:cubicBezTo>
                        <a:pt x="55390" y="22383"/>
                        <a:pt x="55433" y="22382"/>
                        <a:pt x="55476" y="22382"/>
                      </a:cubicBezTo>
                      <a:close/>
                      <a:moveTo>
                        <a:pt x="6963" y="23347"/>
                      </a:moveTo>
                      <a:cubicBezTo>
                        <a:pt x="7208" y="23347"/>
                        <a:pt x="7508" y="23387"/>
                        <a:pt x="7962" y="23463"/>
                      </a:cubicBezTo>
                      <a:cubicBezTo>
                        <a:pt x="8867" y="23622"/>
                        <a:pt x="9319" y="23781"/>
                        <a:pt x="9653" y="23804"/>
                      </a:cubicBezTo>
                      <a:cubicBezTo>
                        <a:pt x="9978" y="23836"/>
                        <a:pt x="10288" y="23828"/>
                        <a:pt x="10470" y="23852"/>
                      </a:cubicBezTo>
                      <a:cubicBezTo>
                        <a:pt x="10954" y="23916"/>
                        <a:pt x="11192" y="24027"/>
                        <a:pt x="11002" y="24289"/>
                      </a:cubicBezTo>
                      <a:cubicBezTo>
                        <a:pt x="10804" y="24551"/>
                        <a:pt x="10684" y="24916"/>
                        <a:pt x="10748" y="25201"/>
                      </a:cubicBezTo>
                      <a:cubicBezTo>
                        <a:pt x="10811" y="25487"/>
                        <a:pt x="11208" y="25551"/>
                        <a:pt x="11851" y="25686"/>
                      </a:cubicBezTo>
                      <a:cubicBezTo>
                        <a:pt x="12502" y="25821"/>
                        <a:pt x="12875" y="25948"/>
                        <a:pt x="12248" y="26313"/>
                      </a:cubicBezTo>
                      <a:cubicBezTo>
                        <a:pt x="11748" y="26604"/>
                        <a:pt x="11153" y="26673"/>
                        <a:pt x="10433" y="26673"/>
                      </a:cubicBezTo>
                      <a:cubicBezTo>
                        <a:pt x="10250" y="26673"/>
                        <a:pt x="10059" y="26668"/>
                        <a:pt x="9859" y="26662"/>
                      </a:cubicBezTo>
                      <a:cubicBezTo>
                        <a:pt x="9686" y="26656"/>
                        <a:pt x="9534" y="26653"/>
                        <a:pt x="9394" y="26653"/>
                      </a:cubicBezTo>
                      <a:cubicBezTo>
                        <a:pt x="8736" y="26653"/>
                        <a:pt x="8353" y="26722"/>
                        <a:pt x="7430" y="26932"/>
                      </a:cubicBezTo>
                      <a:cubicBezTo>
                        <a:pt x="6592" y="27122"/>
                        <a:pt x="5740" y="27259"/>
                        <a:pt x="5005" y="27259"/>
                      </a:cubicBezTo>
                      <a:cubicBezTo>
                        <a:pt x="4759" y="27259"/>
                        <a:pt x="4526" y="27243"/>
                        <a:pt x="4311" y="27210"/>
                      </a:cubicBezTo>
                      <a:cubicBezTo>
                        <a:pt x="3445" y="27075"/>
                        <a:pt x="3072" y="26749"/>
                        <a:pt x="3279" y="26463"/>
                      </a:cubicBezTo>
                      <a:cubicBezTo>
                        <a:pt x="3477" y="26170"/>
                        <a:pt x="4168" y="25813"/>
                        <a:pt x="4581" y="25670"/>
                      </a:cubicBezTo>
                      <a:cubicBezTo>
                        <a:pt x="5001" y="25535"/>
                        <a:pt x="5279" y="25146"/>
                        <a:pt x="5446" y="24892"/>
                      </a:cubicBezTo>
                      <a:cubicBezTo>
                        <a:pt x="5612" y="24638"/>
                        <a:pt x="5914" y="24598"/>
                        <a:pt x="5882" y="24368"/>
                      </a:cubicBezTo>
                      <a:cubicBezTo>
                        <a:pt x="5843" y="24138"/>
                        <a:pt x="5858" y="23630"/>
                        <a:pt x="6311" y="23463"/>
                      </a:cubicBezTo>
                      <a:cubicBezTo>
                        <a:pt x="6538" y="23385"/>
                        <a:pt x="6725" y="23347"/>
                        <a:pt x="6963" y="23347"/>
                      </a:cubicBezTo>
                      <a:close/>
                      <a:moveTo>
                        <a:pt x="27588" y="23347"/>
                      </a:moveTo>
                      <a:cubicBezTo>
                        <a:pt x="27834" y="23347"/>
                        <a:pt x="28141" y="23387"/>
                        <a:pt x="28607" y="23463"/>
                      </a:cubicBezTo>
                      <a:cubicBezTo>
                        <a:pt x="29528" y="23622"/>
                        <a:pt x="30004" y="23781"/>
                        <a:pt x="30338" y="23804"/>
                      </a:cubicBezTo>
                      <a:cubicBezTo>
                        <a:pt x="30671" y="23836"/>
                        <a:pt x="30981" y="23828"/>
                        <a:pt x="31163" y="23852"/>
                      </a:cubicBezTo>
                      <a:cubicBezTo>
                        <a:pt x="31663" y="23916"/>
                        <a:pt x="31909" y="24027"/>
                        <a:pt x="31751" y="24289"/>
                      </a:cubicBezTo>
                      <a:cubicBezTo>
                        <a:pt x="31576" y="24559"/>
                        <a:pt x="31528" y="24892"/>
                        <a:pt x="31616" y="25201"/>
                      </a:cubicBezTo>
                      <a:cubicBezTo>
                        <a:pt x="31719" y="25487"/>
                        <a:pt x="32124" y="25551"/>
                        <a:pt x="32782" y="25694"/>
                      </a:cubicBezTo>
                      <a:cubicBezTo>
                        <a:pt x="33449" y="25828"/>
                        <a:pt x="33846" y="25948"/>
                        <a:pt x="33267" y="26313"/>
                      </a:cubicBezTo>
                      <a:cubicBezTo>
                        <a:pt x="32805" y="26604"/>
                        <a:pt x="32217" y="26673"/>
                        <a:pt x="31495" y="26673"/>
                      </a:cubicBezTo>
                      <a:cubicBezTo>
                        <a:pt x="31311" y="26673"/>
                        <a:pt x="31118" y="26668"/>
                        <a:pt x="30917" y="26662"/>
                      </a:cubicBezTo>
                      <a:cubicBezTo>
                        <a:pt x="30762" y="26658"/>
                        <a:pt x="30623" y="26656"/>
                        <a:pt x="30495" y="26656"/>
                      </a:cubicBezTo>
                      <a:cubicBezTo>
                        <a:pt x="29813" y="26656"/>
                        <a:pt x="29444" y="26718"/>
                        <a:pt x="28528" y="26932"/>
                      </a:cubicBezTo>
                      <a:cubicBezTo>
                        <a:pt x="27713" y="27122"/>
                        <a:pt x="26881" y="27259"/>
                        <a:pt x="26144" y="27259"/>
                      </a:cubicBezTo>
                      <a:cubicBezTo>
                        <a:pt x="25898" y="27259"/>
                        <a:pt x="25661" y="27243"/>
                        <a:pt x="25440" y="27210"/>
                      </a:cubicBezTo>
                      <a:cubicBezTo>
                        <a:pt x="24559" y="27075"/>
                        <a:pt x="24146" y="26749"/>
                        <a:pt x="24313" y="26463"/>
                      </a:cubicBezTo>
                      <a:cubicBezTo>
                        <a:pt x="24472" y="26170"/>
                        <a:pt x="25115" y="25813"/>
                        <a:pt x="25512" y="25670"/>
                      </a:cubicBezTo>
                      <a:cubicBezTo>
                        <a:pt x="25917" y="25535"/>
                        <a:pt x="26139" y="25146"/>
                        <a:pt x="26274" y="24892"/>
                      </a:cubicBezTo>
                      <a:cubicBezTo>
                        <a:pt x="26401" y="24638"/>
                        <a:pt x="26702" y="24598"/>
                        <a:pt x="26639" y="24368"/>
                      </a:cubicBezTo>
                      <a:cubicBezTo>
                        <a:pt x="26575" y="24138"/>
                        <a:pt x="26520" y="23630"/>
                        <a:pt x="26956" y="23463"/>
                      </a:cubicBezTo>
                      <a:cubicBezTo>
                        <a:pt x="27168" y="23385"/>
                        <a:pt x="27349" y="23347"/>
                        <a:pt x="27588" y="23347"/>
                      </a:cubicBezTo>
                      <a:close/>
                      <a:moveTo>
                        <a:pt x="48214" y="23355"/>
                      </a:moveTo>
                      <a:cubicBezTo>
                        <a:pt x="48459" y="23355"/>
                        <a:pt x="48771" y="23395"/>
                        <a:pt x="49245" y="23471"/>
                      </a:cubicBezTo>
                      <a:cubicBezTo>
                        <a:pt x="50189" y="23622"/>
                        <a:pt x="50682" y="23781"/>
                        <a:pt x="51023" y="23812"/>
                      </a:cubicBezTo>
                      <a:cubicBezTo>
                        <a:pt x="51364" y="23836"/>
                        <a:pt x="51666" y="23836"/>
                        <a:pt x="51856" y="23860"/>
                      </a:cubicBezTo>
                      <a:cubicBezTo>
                        <a:pt x="52356" y="23916"/>
                        <a:pt x="52626" y="24027"/>
                        <a:pt x="52499" y="24297"/>
                      </a:cubicBezTo>
                      <a:cubicBezTo>
                        <a:pt x="52364" y="24582"/>
                        <a:pt x="52364" y="24908"/>
                        <a:pt x="52491" y="25201"/>
                      </a:cubicBezTo>
                      <a:lnTo>
                        <a:pt x="52483" y="25201"/>
                      </a:lnTo>
                      <a:cubicBezTo>
                        <a:pt x="52618" y="25495"/>
                        <a:pt x="53031" y="25559"/>
                        <a:pt x="53714" y="25694"/>
                      </a:cubicBezTo>
                      <a:cubicBezTo>
                        <a:pt x="54396" y="25828"/>
                        <a:pt x="54809" y="25955"/>
                        <a:pt x="54269" y="26321"/>
                      </a:cubicBezTo>
                      <a:cubicBezTo>
                        <a:pt x="53845" y="26612"/>
                        <a:pt x="53265" y="26681"/>
                        <a:pt x="52549" y="26681"/>
                      </a:cubicBezTo>
                      <a:cubicBezTo>
                        <a:pt x="52366" y="26681"/>
                        <a:pt x="52175" y="26676"/>
                        <a:pt x="51975" y="26670"/>
                      </a:cubicBezTo>
                      <a:cubicBezTo>
                        <a:pt x="51800" y="26664"/>
                        <a:pt x="51646" y="26661"/>
                        <a:pt x="51506" y="26661"/>
                      </a:cubicBezTo>
                      <a:cubicBezTo>
                        <a:pt x="50851" y="26661"/>
                        <a:pt x="50487" y="26729"/>
                        <a:pt x="49618" y="26932"/>
                      </a:cubicBezTo>
                      <a:cubicBezTo>
                        <a:pt x="48821" y="27124"/>
                        <a:pt x="47997" y="27266"/>
                        <a:pt x="47255" y="27266"/>
                      </a:cubicBezTo>
                      <a:cubicBezTo>
                        <a:pt x="47014" y="27266"/>
                        <a:pt x="46782" y="27251"/>
                        <a:pt x="46562" y="27218"/>
                      </a:cubicBezTo>
                      <a:cubicBezTo>
                        <a:pt x="45665" y="27083"/>
                        <a:pt x="45213" y="26757"/>
                        <a:pt x="45340" y="26463"/>
                      </a:cubicBezTo>
                      <a:cubicBezTo>
                        <a:pt x="45467" y="26170"/>
                        <a:pt x="46054" y="25813"/>
                        <a:pt x="46443" y="25678"/>
                      </a:cubicBezTo>
                      <a:cubicBezTo>
                        <a:pt x="46824" y="25543"/>
                        <a:pt x="46999" y="25154"/>
                        <a:pt x="47102" y="24900"/>
                      </a:cubicBezTo>
                      <a:cubicBezTo>
                        <a:pt x="47197" y="24646"/>
                        <a:pt x="47499" y="24598"/>
                        <a:pt x="47395" y="24368"/>
                      </a:cubicBezTo>
                      <a:cubicBezTo>
                        <a:pt x="47300" y="24138"/>
                        <a:pt x="47189" y="23630"/>
                        <a:pt x="47594" y="23471"/>
                      </a:cubicBezTo>
                      <a:cubicBezTo>
                        <a:pt x="47798" y="23393"/>
                        <a:pt x="47974" y="23355"/>
                        <a:pt x="48214" y="23355"/>
                      </a:cubicBezTo>
                      <a:close/>
                      <a:moveTo>
                        <a:pt x="20540" y="23190"/>
                      </a:moveTo>
                      <a:cubicBezTo>
                        <a:pt x="20705" y="23190"/>
                        <a:pt x="20890" y="23196"/>
                        <a:pt x="21098" y="23209"/>
                      </a:cubicBezTo>
                      <a:cubicBezTo>
                        <a:pt x="21876" y="23257"/>
                        <a:pt x="22495" y="23376"/>
                        <a:pt x="22813" y="23797"/>
                      </a:cubicBezTo>
                      <a:cubicBezTo>
                        <a:pt x="23075" y="24162"/>
                        <a:pt x="23432" y="24439"/>
                        <a:pt x="23845" y="24606"/>
                      </a:cubicBezTo>
                      <a:cubicBezTo>
                        <a:pt x="24289" y="24789"/>
                        <a:pt x="24972" y="25114"/>
                        <a:pt x="24821" y="25440"/>
                      </a:cubicBezTo>
                      <a:cubicBezTo>
                        <a:pt x="24670" y="25773"/>
                        <a:pt x="24353" y="25860"/>
                        <a:pt x="24154" y="26098"/>
                      </a:cubicBezTo>
                      <a:cubicBezTo>
                        <a:pt x="23956" y="26344"/>
                        <a:pt x="24067" y="26583"/>
                        <a:pt x="23162" y="26710"/>
                      </a:cubicBezTo>
                      <a:cubicBezTo>
                        <a:pt x="22249" y="26844"/>
                        <a:pt x="22107" y="26725"/>
                        <a:pt x="21821" y="26964"/>
                      </a:cubicBezTo>
                      <a:cubicBezTo>
                        <a:pt x="21585" y="27166"/>
                        <a:pt x="21166" y="27453"/>
                        <a:pt x="20502" y="27453"/>
                      </a:cubicBezTo>
                      <a:cubicBezTo>
                        <a:pt x="20383" y="27453"/>
                        <a:pt x="20257" y="27444"/>
                        <a:pt x="20122" y="27424"/>
                      </a:cubicBezTo>
                      <a:cubicBezTo>
                        <a:pt x="19241" y="27281"/>
                        <a:pt x="18344" y="27114"/>
                        <a:pt x="17916" y="26710"/>
                      </a:cubicBezTo>
                      <a:cubicBezTo>
                        <a:pt x="17685" y="26487"/>
                        <a:pt x="17423" y="26297"/>
                        <a:pt x="17146" y="26154"/>
                      </a:cubicBezTo>
                      <a:cubicBezTo>
                        <a:pt x="16955" y="26043"/>
                        <a:pt x="16233" y="25598"/>
                        <a:pt x="16876" y="25162"/>
                      </a:cubicBezTo>
                      <a:cubicBezTo>
                        <a:pt x="17511" y="24725"/>
                        <a:pt x="17392" y="24701"/>
                        <a:pt x="18170" y="24471"/>
                      </a:cubicBezTo>
                      <a:cubicBezTo>
                        <a:pt x="18947" y="24233"/>
                        <a:pt x="19098" y="24027"/>
                        <a:pt x="19146" y="23765"/>
                      </a:cubicBezTo>
                      <a:cubicBezTo>
                        <a:pt x="19195" y="23527"/>
                        <a:pt x="19306" y="23190"/>
                        <a:pt x="20540" y="23190"/>
                      </a:cubicBezTo>
                      <a:close/>
                      <a:moveTo>
                        <a:pt x="41143" y="23190"/>
                      </a:moveTo>
                      <a:cubicBezTo>
                        <a:pt x="41308" y="23190"/>
                        <a:pt x="41494" y="23196"/>
                        <a:pt x="41704" y="23209"/>
                      </a:cubicBezTo>
                      <a:cubicBezTo>
                        <a:pt x="42490" y="23257"/>
                        <a:pt x="43125" y="23376"/>
                        <a:pt x="43498" y="23797"/>
                      </a:cubicBezTo>
                      <a:cubicBezTo>
                        <a:pt x="43800" y="24162"/>
                        <a:pt x="44197" y="24439"/>
                        <a:pt x="44633" y="24606"/>
                      </a:cubicBezTo>
                      <a:cubicBezTo>
                        <a:pt x="45109" y="24781"/>
                        <a:pt x="45832" y="25106"/>
                        <a:pt x="45721" y="25440"/>
                      </a:cubicBezTo>
                      <a:cubicBezTo>
                        <a:pt x="45609" y="25773"/>
                        <a:pt x="45300" y="25852"/>
                        <a:pt x="45133" y="26098"/>
                      </a:cubicBezTo>
                      <a:cubicBezTo>
                        <a:pt x="44967" y="26336"/>
                        <a:pt x="45109" y="26583"/>
                        <a:pt x="44220" y="26710"/>
                      </a:cubicBezTo>
                      <a:cubicBezTo>
                        <a:pt x="43339" y="26837"/>
                        <a:pt x="43173" y="26725"/>
                        <a:pt x="42919" y="26964"/>
                      </a:cubicBezTo>
                      <a:cubicBezTo>
                        <a:pt x="42710" y="27166"/>
                        <a:pt x="42324" y="27453"/>
                        <a:pt x="41659" y="27453"/>
                      </a:cubicBezTo>
                      <a:cubicBezTo>
                        <a:pt x="41540" y="27453"/>
                        <a:pt x="41412" y="27444"/>
                        <a:pt x="41276" y="27424"/>
                      </a:cubicBezTo>
                      <a:cubicBezTo>
                        <a:pt x="40371" y="27281"/>
                        <a:pt x="39458" y="27114"/>
                        <a:pt x="38974" y="26710"/>
                      </a:cubicBezTo>
                      <a:cubicBezTo>
                        <a:pt x="38720" y="26487"/>
                        <a:pt x="38434" y="26297"/>
                        <a:pt x="38132" y="26154"/>
                      </a:cubicBezTo>
                      <a:cubicBezTo>
                        <a:pt x="37934" y="26043"/>
                        <a:pt x="37156" y="25598"/>
                        <a:pt x="37735" y="25162"/>
                      </a:cubicBezTo>
                      <a:cubicBezTo>
                        <a:pt x="38315" y="24725"/>
                        <a:pt x="38196" y="24701"/>
                        <a:pt x="38942" y="24471"/>
                      </a:cubicBezTo>
                      <a:cubicBezTo>
                        <a:pt x="39688" y="24233"/>
                        <a:pt x="39815" y="24027"/>
                        <a:pt x="39831" y="23765"/>
                      </a:cubicBezTo>
                      <a:cubicBezTo>
                        <a:pt x="39845" y="23527"/>
                        <a:pt x="39908" y="23190"/>
                        <a:pt x="41143" y="23190"/>
                      </a:cubicBezTo>
                      <a:close/>
                      <a:moveTo>
                        <a:pt x="61755" y="23190"/>
                      </a:moveTo>
                      <a:cubicBezTo>
                        <a:pt x="61920" y="23190"/>
                        <a:pt x="62107" y="23196"/>
                        <a:pt x="62318" y="23209"/>
                      </a:cubicBezTo>
                      <a:cubicBezTo>
                        <a:pt x="63112" y="23257"/>
                        <a:pt x="63763" y="23376"/>
                        <a:pt x="64191" y="23797"/>
                      </a:cubicBezTo>
                      <a:cubicBezTo>
                        <a:pt x="64532" y="24154"/>
                        <a:pt x="64961" y="24432"/>
                        <a:pt x="65429" y="24606"/>
                      </a:cubicBezTo>
                      <a:cubicBezTo>
                        <a:pt x="65922" y="24789"/>
                        <a:pt x="66684" y="25114"/>
                        <a:pt x="66620" y="25440"/>
                      </a:cubicBezTo>
                      <a:cubicBezTo>
                        <a:pt x="66557" y="25773"/>
                        <a:pt x="66255" y="25852"/>
                        <a:pt x="66120" y="26098"/>
                      </a:cubicBezTo>
                      <a:lnTo>
                        <a:pt x="66128" y="26098"/>
                      </a:lnTo>
                      <a:cubicBezTo>
                        <a:pt x="65985" y="26336"/>
                        <a:pt x="66168" y="26583"/>
                        <a:pt x="65294" y="26710"/>
                      </a:cubicBezTo>
                      <a:cubicBezTo>
                        <a:pt x="64429" y="26837"/>
                        <a:pt x="64247" y="26725"/>
                        <a:pt x="64024" y="26964"/>
                      </a:cubicBezTo>
                      <a:cubicBezTo>
                        <a:pt x="63836" y="27166"/>
                        <a:pt x="63493" y="27453"/>
                        <a:pt x="62826" y="27453"/>
                      </a:cubicBezTo>
                      <a:cubicBezTo>
                        <a:pt x="62707" y="27453"/>
                        <a:pt x="62577" y="27444"/>
                        <a:pt x="62437" y="27424"/>
                      </a:cubicBezTo>
                      <a:cubicBezTo>
                        <a:pt x="61508" y="27281"/>
                        <a:pt x="60580" y="27114"/>
                        <a:pt x="60040" y="26710"/>
                      </a:cubicBezTo>
                      <a:cubicBezTo>
                        <a:pt x="59762" y="26487"/>
                        <a:pt x="59452" y="26297"/>
                        <a:pt x="59127" y="26154"/>
                      </a:cubicBezTo>
                      <a:cubicBezTo>
                        <a:pt x="58913" y="26043"/>
                        <a:pt x="58079" y="25598"/>
                        <a:pt x="58603" y="25162"/>
                      </a:cubicBezTo>
                      <a:cubicBezTo>
                        <a:pt x="59127" y="24725"/>
                        <a:pt x="59000" y="24701"/>
                        <a:pt x="59722" y="24471"/>
                      </a:cubicBezTo>
                      <a:cubicBezTo>
                        <a:pt x="60437" y="24233"/>
                        <a:pt x="60532" y="24027"/>
                        <a:pt x="60516" y="23765"/>
                      </a:cubicBezTo>
                      <a:cubicBezTo>
                        <a:pt x="60495" y="23527"/>
                        <a:pt x="60523" y="23190"/>
                        <a:pt x="61755" y="23190"/>
                      </a:cubicBezTo>
                      <a:close/>
                      <a:moveTo>
                        <a:pt x="10208" y="26760"/>
                      </a:moveTo>
                      <a:cubicBezTo>
                        <a:pt x="10420" y="26760"/>
                        <a:pt x="10518" y="26776"/>
                        <a:pt x="10804" y="26829"/>
                      </a:cubicBezTo>
                      <a:cubicBezTo>
                        <a:pt x="11240" y="26900"/>
                        <a:pt x="11121" y="27059"/>
                        <a:pt x="11105" y="27297"/>
                      </a:cubicBezTo>
                      <a:lnTo>
                        <a:pt x="11113" y="27305"/>
                      </a:lnTo>
                      <a:cubicBezTo>
                        <a:pt x="11097" y="27543"/>
                        <a:pt x="11645" y="27773"/>
                        <a:pt x="11224" y="28043"/>
                      </a:cubicBezTo>
                      <a:cubicBezTo>
                        <a:pt x="11051" y="28154"/>
                        <a:pt x="10903" y="28175"/>
                        <a:pt x="10733" y="28175"/>
                      </a:cubicBezTo>
                      <a:cubicBezTo>
                        <a:pt x="10632" y="28175"/>
                        <a:pt x="10522" y="28168"/>
                        <a:pt x="10395" y="28168"/>
                      </a:cubicBezTo>
                      <a:cubicBezTo>
                        <a:pt x="10219" y="28168"/>
                        <a:pt x="10010" y="28182"/>
                        <a:pt x="9740" y="28249"/>
                      </a:cubicBezTo>
                      <a:cubicBezTo>
                        <a:pt x="9029" y="28434"/>
                        <a:pt x="8917" y="28581"/>
                        <a:pt x="7925" y="28581"/>
                      </a:cubicBezTo>
                      <a:cubicBezTo>
                        <a:pt x="7810" y="28581"/>
                        <a:pt x="7683" y="28579"/>
                        <a:pt x="7541" y="28575"/>
                      </a:cubicBezTo>
                      <a:cubicBezTo>
                        <a:pt x="6184" y="28527"/>
                        <a:pt x="5152" y="28543"/>
                        <a:pt x="4969" y="28384"/>
                      </a:cubicBezTo>
                      <a:cubicBezTo>
                        <a:pt x="4795" y="28218"/>
                        <a:pt x="4850" y="27829"/>
                        <a:pt x="4755" y="27694"/>
                      </a:cubicBezTo>
                      <a:cubicBezTo>
                        <a:pt x="4660" y="27567"/>
                        <a:pt x="4533" y="27408"/>
                        <a:pt x="5057" y="27392"/>
                      </a:cubicBezTo>
                      <a:cubicBezTo>
                        <a:pt x="5110" y="27391"/>
                        <a:pt x="5160" y="27390"/>
                        <a:pt x="5207" y="27390"/>
                      </a:cubicBezTo>
                      <a:cubicBezTo>
                        <a:pt x="5349" y="27390"/>
                        <a:pt x="5467" y="27396"/>
                        <a:pt x="5599" y="27396"/>
                      </a:cubicBezTo>
                      <a:cubicBezTo>
                        <a:pt x="5846" y="27396"/>
                        <a:pt x="6143" y="27376"/>
                        <a:pt x="6740" y="27265"/>
                      </a:cubicBezTo>
                      <a:cubicBezTo>
                        <a:pt x="7763" y="27067"/>
                        <a:pt x="8240" y="26805"/>
                        <a:pt x="9311" y="26781"/>
                      </a:cubicBezTo>
                      <a:cubicBezTo>
                        <a:pt x="9790" y="26770"/>
                        <a:pt x="10036" y="26760"/>
                        <a:pt x="10208" y="26760"/>
                      </a:cubicBezTo>
                      <a:close/>
                      <a:moveTo>
                        <a:pt x="31236" y="26762"/>
                      </a:moveTo>
                      <a:cubicBezTo>
                        <a:pt x="31468" y="26762"/>
                        <a:pt x="31563" y="26778"/>
                        <a:pt x="31870" y="26829"/>
                      </a:cubicBezTo>
                      <a:cubicBezTo>
                        <a:pt x="32330" y="26900"/>
                        <a:pt x="32227" y="27059"/>
                        <a:pt x="32243" y="27297"/>
                      </a:cubicBezTo>
                      <a:lnTo>
                        <a:pt x="32243" y="27305"/>
                      </a:lnTo>
                      <a:cubicBezTo>
                        <a:pt x="32259" y="27543"/>
                        <a:pt x="32838" y="27773"/>
                        <a:pt x="32449" y="28043"/>
                      </a:cubicBezTo>
                      <a:cubicBezTo>
                        <a:pt x="32286" y="28156"/>
                        <a:pt x="32139" y="28176"/>
                        <a:pt x="31966" y="28176"/>
                      </a:cubicBezTo>
                      <a:cubicBezTo>
                        <a:pt x="31873" y="28176"/>
                        <a:pt x="31771" y="28170"/>
                        <a:pt x="31656" y="28170"/>
                      </a:cubicBezTo>
                      <a:cubicBezTo>
                        <a:pt x="31476" y="28170"/>
                        <a:pt x="31262" y="28184"/>
                        <a:pt x="30989" y="28257"/>
                      </a:cubicBezTo>
                      <a:cubicBezTo>
                        <a:pt x="30316" y="28433"/>
                        <a:pt x="30212" y="28583"/>
                        <a:pt x="29263" y="28583"/>
                      </a:cubicBezTo>
                      <a:cubicBezTo>
                        <a:pt x="29137" y="28583"/>
                        <a:pt x="28996" y="28580"/>
                        <a:pt x="28838" y="28575"/>
                      </a:cubicBezTo>
                      <a:cubicBezTo>
                        <a:pt x="27472" y="28527"/>
                        <a:pt x="26440" y="28543"/>
                        <a:pt x="26242" y="28384"/>
                      </a:cubicBezTo>
                      <a:cubicBezTo>
                        <a:pt x="26051" y="28226"/>
                        <a:pt x="26044" y="27829"/>
                        <a:pt x="25940" y="27702"/>
                      </a:cubicBezTo>
                      <a:cubicBezTo>
                        <a:pt x="25829" y="27567"/>
                        <a:pt x="25678" y="27408"/>
                        <a:pt x="26194" y="27392"/>
                      </a:cubicBezTo>
                      <a:cubicBezTo>
                        <a:pt x="26224" y="27392"/>
                        <a:pt x="26252" y="27392"/>
                        <a:pt x="26279" y="27392"/>
                      </a:cubicBezTo>
                      <a:cubicBezTo>
                        <a:pt x="26447" y="27392"/>
                        <a:pt x="26579" y="27399"/>
                        <a:pt x="26726" y="27399"/>
                      </a:cubicBezTo>
                      <a:cubicBezTo>
                        <a:pt x="26975" y="27399"/>
                        <a:pt x="27269" y="27378"/>
                        <a:pt x="27861" y="27265"/>
                      </a:cubicBezTo>
                      <a:cubicBezTo>
                        <a:pt x="28861" y="27075"/>
                        <a:pt x="29306" y="26805"/>
                        <a:pt x="30369" y="26781"/>
                      </a:cubicBezTo>
                      <a:cubicBezTo>
                        <a:pt x="30823" y="26771"/>
                        <a:pt x="31066" y="26762"/>
                        <a:pt x="31236" y="26762"/>
                      </a:cubicBezTo>
                      <a:close/>
                      <a:moveTo>
                        <a:pt x="52305" y="26762"/>
                      </a:moveTo>
                      <a:cubicBezTo>
                        <a:pt x="52535" y="26762"/>
                        <a:pt x="52633" y="26778"/>
                        <a:pt x="52944" y="26829"/>
                      </a:cubicBezTo>
                      <a:cubicBezTo>
                        <a:pt x="53412" y="26900"/>
                        <a:pt x="53333" y="27067"/>
                        <a:pt x="53380" y="27305"/>
                      </a:cubicBezTo>
                      <a:cubicBezTo>
                        <a:pt x="53420" y="27543"/>
                        <a:pt x="54039" y="27765"/>
                        <a:pt x="53690" y="28035"/>
                      </a:cubicBezTo>
                      <a:lnTo>
                        <a:pt x="53682" y="28043"/>
                      </a:lnTo>
                      <a:cubicBezTo>
                        <a:pt x="53536" y="28156"/>
                        <a:pt x="53391" y="28176"/>
                        <a:pt x="53218" y="28176"/>
                      </a:cubicBezTo>
                      <a:cubicBezTo>
                        <a:pt x="53124" y="28176"/>
                        <a:pt x="53022" y="28170"/>
                        <a:pt x="52907" y="28170"/>
                      </a:cubicBezTo>
                      <a:cubicBezTo>
                        <a:pt x="52727" y="28170"/>
                        <a:pt x="52515" y="28184"/>
                        <a:pt x="52253" y="28257"/>
                      </a:cubicBezTo>
                      <a:cubicBezTo>
                        <a:pt x="51601" y="28433"/>
                        <a:pt x="51519" y="28583"/>
                        <a:pt x="50563" y="28583"/>
                      </a:cubicBezTo>
                      <a:cubicBezTo>
                        <a:pt x="50436" y="28583"/>
                        <a:pt x="50294" y="28580"/>
                        <a:pt x="50134" y="28575"/>
                      </a:cubicBezTo>
                      <a:cubicBezTo>
                        <a:pt x="48769" y="28527"/>
                        <a:pt x="47737" y="28543"/>
                        <a:pt x="47522" y="28384"/>
                      </a:cubicBezTo>
                      <a:cubicBezTo>
                        <a:pt x="47308" y="28226"/>
                        <a:pt x="47260" y="27829"/>
                        <a:pt x="47126" y="27702"/>
                      </a:cubicBezTo>
                      <a:cubicBezTo>
                        <a:pt x="46991" y="27567"/>
                        <a:pt x="46824" y="27408"/>
                        <a:pt x="47340" y="27392"/>
                      </a:cubicBezTo>
                      <a:cubicBezTo>
                        <a:pt x="47369" y="27392"/>
                        <a:pt x="47397" y="27392"/>
                        <a:pt x="47425" y="27392"/>
                      </a:cubicBezTo>
                      <a:cubicBezTo>
                        <a:pt x="47593" y="27392"/>
                        <a:pt x="47725" y="27399"/>
                        <a:pt x="47873" y="27399"/>
                      </a:cubicBezTo>
                      <a:cubicBezTo>
                        <a:pt x="48122" y="27399"/>
                        <a:pt x="48413" y="27378"/>
                        <a:pt x="48991" y="27265"/>
                      </a:cubicBezTo>
                      <a:cubicBezTo>
                        <a:pt x="49967" y="27075"/>
                        <a:pt x="50380" y="26805"/>
                        <a:pt x="51444" y="26781"/>
                      </a:cubicBezTo>
                      <a:cubicBezTo>
                        <a:pt x="51894" y="26771"/>
                        <a:pt x="52135" y="26762"/>
                        <a:pt x="52305" y="26762"/>
                      </a:cubicBezTo>
                      <a:close/>
                      <a:moveTo>
                        <a:pt x="14917" y="25432"/>
                      </a:moveTo>
                      <a:cubicBezTo>
                        <a:pt x="15401" y="25432"/>
                        <a:pt x="16033" y="25480"/>
                        <a:pt x="16249" y="25757"/>
                      </a:cubicBezTo>
                      <a:cubicBezTo>
                        <a:pt x="16304" y="25860"/>
                        <a:pt x="16392" y="25940"/>
                        <a:pt x="16495" y="25995"/>
                      </a:cubicBezTo>
                      <a:cubicBezTo>
                        <a:pt x="16995" y="26273"/>
                        <a:pt x="17328" y="26329"/>
                        <a:pt x="17685" y="26702"/>
                      </a:cubicBezTo>
                      <a:cubicBezTo>
                        <a:pt x="18035" y="27067"/>
                        <a:pt x="18995" y="27448"/>
                        <a:pt x="19598" y="27503"/>
                      </a:cubicBezTo>
                      <a:cubicBezTo>
                        <a:pt x="20209" y="27567"/>
                        <a:pt x="21083" y="27622"/>
                        <a:pt x="21210" y="27765"/>
                      </a:cubicBezTo>
                      <a:cubicBezTo>
                        <a:pt x="21337" y="27908"/>
                        <a:pt x="20503" y="28099"/>
                        <a:pt x="19709" y="28257"/>
                      </a:cubicBezTo>
                      <a:cubicBezTo>
                        <a:pt x="18916" y="28416"/>
                        <a:pt x="17987" y="28519"/>
                        <a:pt x="16804" y="28599"/>
                      </a:cubicBezTo>
                      <a:cubicBezTo>
                        <a:pt x="16003" y="28654"/>
                        <a:pt x="15439" y="28726"/>
                        <a:pt x="15058" y="28876"/>
                      </a:cubicBezTo>
                      <a:lnTo>
                        <a:pt x="15034" y="28892"/>
                      </a:lnTo>
                      <a:cubicBezTo>
                        <a:pt x="15010" y="28900"/>
                        <a:pt x="14987" y="28908"/>
                        <a:pt x="14963" y="28924"/>
                      </a:cubicBezTo>
                      <a:cubicBezTo>
                        <a:pt x="14788" y="28980"/>
                        <a:pt x="14614" y="29003"/>
                        <a:pt x="14439" y="29011"/>
                      </a:cubicBezTo>
                      <a:cubicBezTo>
                        <a:pt x="14360" y="29013"/>
                        <a:pt x="14280" y="29014"/>
                        <a:pt x="14200" y="29014"/>
                      </a:cubicBezTo>
                      <a:cubicBezTo>
                        <a:pt x="13959" y="29014"/>
                        <a:pt x="13717" y="29005"/>
                        <a:pt x="13478" y="28988"/>
                      </a:cubicBezTo>
                      <a:cubicBezTo>
                        <a:pt x="13264" y="28980"/>
                        <a:pt x="13042" y="28964"/>
                        <a:pt x="12828" y="28916"/>
                      </a:cubicBezTo>
                      <a:cubicBezTo>
                        <a:pt x="12518" y="28845"/>
                        <a:pt x="12415" y="28607"/>
                        <a:pt x="12288" y="28345"/>
                      </a:cubicBezTo>
                      <a:cubicBezTo>
                        <a:pt x="12161" y="28091"/>
                        <a:pt x="11843" y="28107"/>
                        <a:pt x="11526" y="27781"/>
                      </a:cubicBezTo>
                      <a:cubicBezTo>
                        <a:pt x="11216" y="27448"/>
                        <a:pt x="11439" y="26908"/>
                        <a:pt x="11788" y="26717"/>
                      </a:cubicBezTo>
                      <a:cubicBezTo>
                        <a:pt x="12129" y="26535"/>
                        <a:pt x="12661" y="26384"/>
                        <a:pt x="13082" y="26027"/>
                      </a:cubicBezTo>
                      <a:cubicBezTo>
                        <a:pt x="13336" y="25813"/>
                        <a:pt x="13621" y="25638"/>
                        <a:pt x="13931" y="25519"/>
                      </a:cubicBezTo>
                      <a:cubicBezTo>
                        <a:pt x="14137" y="25471"/>
                        <a:pt x="14344" y="25447"/>
                        <a:pt x="14550" y="25440"/>
                      </a:cubicBezTo>
                      <a:cubicBezTo>
                        <a:pt x="14651" y="25436"/>
                        <a:pt x="14778" y="25432"/>
                        <a:pt x="14917" y="25432"/>
                      </a:cubicBezTo>
                      <a:close/>
                      <a:moveTo>
                        <a:pt x="35816" y="25432"/>
                      </a:moveTo>
                      <a:cubicBezTo>
                        <a:pt x="36299" y="25432"/>
                        <a:pt x="36935" y="25480"/>
                        <a:pt x="37188" y="25757"/>
                      </a:cubicBezTo>
                      <a:cubicBezTo>
                        <a:pt x="37259" y="25860"/>
                        <a:pt x="37354" y="25948"/>
                        <a:pt x="37474" y="25995"/>
                      </a:cubicBezTo>
                      <a:cubicBezTo>
                        <a:pt x="38005" y="26281"/>
                        <a:pt x="38339" y="26329"/>
                        <a:pt x="38744" y="26702"/>
                      </a:cubicBezTo>
                      <a:cubicBezTo>
                        <a:pt x="39148" y="27075"/>
                        <a:pt x="40148" y="27448"/>
                        <a:pt x="40768" y="27511"/>
                      </a:cubicBezTo>
                      <a:cubicBezTo>
                        <a:pt x="41387" y="27567"/>
                        <a:pt x="42260" y="27622"/>
                        <a:pt x="42411" y="27765"/>
                      </a:cubicBezTo>
                      <a:cubicBezTo>
                        <a:pt x="42554" y="27908"/>
                        <a:pt x="41744" y="28107"/>
                        <a:pt x="40974" y="28265"/>
                      </a:cubicBezTo>
                      <a:cubicBezTo>
                        <a:pt x="40204" y="28416"/>
                        <a:pt x="39291" y="28519"/>
                        <a:pt x="38109" y="28607"/>
                      </a:cubicBezTo>
                      <a:cubicBezTo>
                        <a:pt x="37315" y="28662"/>
                        <a:pt x="36767" y="28734"/>
                        <a:pt x="36402" y="28884"/>
                      </a:cubicBezTo>
                      <a:cubicBezTo>
                        <a:pt x="36394" y="28892"/>
                        <a:pt x="36386" y="28892"/>
                        <a:pt x="36378" y="28900"/>
                      </a:cubicBezTo>
                      <a:cubicBezTo>
                        <a:pt x="36354" y="28908"/>
                        <a:pt x="36331" y="28916"/>
                        <a:pt x="36315" y="28924"/>
                      </a:cubicBezTo>
                      <a:cubicBezTo>
                        <a:pt x="36148" y="28980"/>
                        <a:pt x="35973" y="29011"/>
                        <a:pt x="35799" y="29011"/>
                      </a:cubicBezTo>
                      <a:cubicBezTo>
                        <a:pt x="35719" y="29013"/>
                        <a:pt x="35639" y="29014"/>
                        <a:pt x="35559" y="29014"/>
                      </a:cubicBezTo>
                      <a:cubicBezTo>
                        <a:pt x="35319" y="29014"/>
                        <a:pt x="35076" y="29005"/>
                        <a:pt x="34838" y="28988"/>
                      </a:cubicBezTo>
                      <a:cubicBezTo>
                        <a:pt x="34616" y="28988"/>
                        <a:pt x="34394" y="28964"/>
                        <a:pt x="34179" y="28916"/>
                      </a:cubicBezTo>
                      <a:cubicBezTo>
                        <a:pt x="33862" y="28853"/>
                        <a:pt x="33719" y="28607"/>
                        <a:pt x="33560" y="28353"/>
                      </a:cubicBezTo>
                      <a:cubicBezTo>
                        <a:pt x="33402" y="28091"/>
                        <a:pt x="33084" y="28114"/>
                        <a:pt x="32735" y="27781"/>
                      </a:cubicBezTo>
                      <a:cubicBezTo>
                        <a:pt x="32378" y="27448"/>
                        <a:pt x="32528" y="26908"/>
                        <a:pt x="32846" y="26717"/>
                      </a:cubicBezTo>
                      <a:cubicBezTo>
                        <a:pt x="33163" y="26535"/>
                        <a:pt x="33679" y="26384"/>
                        <a:pt x="34052" y="26027"/>
                      </a:cubicBezTo>
                      <a:cubicBezTo>
                        <a:pt x="34283" y="25813"/>
                        <a:pt x="34553" y="25638"/>
                        <a:pt x="34838" y="25519"/>
                      </a:cubicBezTo>
                      <a:cubicBezTo>
                        <a:pt x="35037" y="25471"/>
                        <a:pt x="35243" y="25447"/>
                        <a:pt x="35449" y="25440"/>
                      </a:cubicBezTo>
                      <a:cubicBezTo>
                        <a:pt x="35551" y="25436"/>
                        <a:pt x="35677" y="25432"/>
                        <a:pt x="35816" y="25432"/>
                      </a:cubicBezTo>
                      <a:close/>
                      <a:moveTo>
                        <a:pt x="56728" y="25429"/>
                      </a:moveTo>
                      <a:cubicBezTo>
                        <a:pt x="57208" y="25429"/>
                        <a:pt x="57833" y="25484"/>
                        <a:pt x="58119" y="25757"/>
                      </a:cubicBezTo>
                      <a:cubicBezTo>
                        <a:pt x="58206" y="25860"/>
                        <a:pt x="58317" y="25940"/>
                        <a:pt x="58444" y="25995"/>
                      </a:cubicBezTo>
                      <a:cubicBezTo>
                        <a:pt x="59016" y="26273"/>
                        <a:pt x="59357" y="26329"/>
                        <a:pt x="59810" y="26702"/>
                      </a:cubicBezTo>
                      <a:cubicBezTo>
                        <a:pt x="60262" y="27067"/>
                        <a:pt x="61310" y="27448"/>
                        <a:pt x="61937" y="27503"/>
                      </a:cubicBezTo>
                      <a:cubicBezTo>
                        <a:pt x="62564" y="27567"/>
                        <a:pt x="63445" y="27622"/>
                        <a:pt x="63604" y="27765"/>
                      </a:cubicBezTo>
                      <a:cubicBezTo>
                        <a:pt x="63770" y="27908"/>
                        <a:pt x="62993" y="28099"/>
                        <a:pt x="62239" y="28257"/>
                      </a:cubicBezTo>
                      <a:cubicBezTo>
                        <a:pt x="61492" y="28416"/>
                        <a:pt x="60588" y="28519"/>
                        <a:pt x="59421" y="28599"/>
                      </a:cubicBezTo>
                      <a:cubicBezTo>
                        <a:pt x="58635" y="28654"/>
                        <a:pt x="58095" y="28726"/>
                        <a:pt x="57746" y="28876"/>
                      </a:cubicBezTo>
                      <a:cubicBezTo>
                        <a:pt x="57738" y="28884"/>
                        <a:pt x="57730" y="28892"/>
                        <a:pt x="57730" y="28892"/>
                      </a:cubicBezTo>
                      <a:cubicBezTo>
                        <a:pt x="57706" y="28900"/>
                        <a:pt x="57682" y="28908"/>
                        <a:pt x="57659" y="28924"/>
                      </a:cubicBezTo>
                      <a:cubicBezTo>
                        <a:pt x="57500" y="28980"/>
                        <a:pt x="57333" y="29003"/>
                        <a:pt x="57166" y="29011"/>
                      </a:cubicBezTo>
                      <a:cubicBezTo>
                        <a:pt x="57085" y="29013"/>
                        <a:pt x="57004" y="29014"/>
                        <a:pt x="56924" y="29014"/>
                      </a:cubicBezTo>
                      <a:cubicBezTo>
                        <a:pt x="56682" y="29014"/>
                        <a:pt x="56442" y="29005"/>
                        <a:pt x="56198" y="28988"/>
                      </a:cubicBezTo>
                      <a:cubicBezTo>
                        <a:pt x="55976" y="28980"/>
                        <a:pt x="55754" y="28956"/>
                        <a:pt x="55531" y="28916"/>
                      </a:cubicBezTo>
                      <a:cubicBezTo>
                        <a:pt x="55206" y="28845"/>
                        <a:pt x="55031" y="28607"/>
                        <a:pt x="54833" y="28345"/>
                      </a:cubicBezTo>
                      <a:cubicBezTo>
                        <a:pt x="54634" y="28091"/>
                        <a:pt x="54333" y="28107"/>
                        <a:pt x="53936" y="27781"/>
                      </a:cubicBezTo>
                      <a:cubicBezTo>
                        <a:pt x="53531" y="27448"/>
                        <a:pt x="53610" y="26900"/>
                        <a:pt x="53904" y="26717"/>
                      </a:cubicBezTo>
                      <a:cubicBezTo>
                        <a:pt x="54206" y="26527"/>
                        <a:pt x="54698" y="26384"/>
                        <a:pt x="55023" y="26027"/>
                      </a:cubicBezTo>
                      <a:cubicBezTo>
                        <a:pt x="55230" y="25813"/>
                        <a:pt x="55476" y="25638"/>
                        <a:pt x="55746" y="25511"/>
                      </a:cubicBezTo>
                      <a:cubicBezTo>
                        <a:pt x="55944" y="25463"/>
                        <a:pt x="56143" y="25440"/>
                        <a:pt x="56341" y="25440"/>
                      </a:cubicBezTo>
                      <a:cubicBezTo>
                        <a:pt x="56447" y="25434"/>
                        <a:pt x="56581" y="25429"/>
                        <a:pt x="56728" y="25429"/>
                      </a:cubicBezTo>
                      <a:close/>
                      <a:moveTo>
                        <a:pt x="1858" y="26908"/>
                      </a:moveTo>
                      <a:cubicBezTo>
                        <a:pt x="2403" y="26908"/>
                        <a:pt x="2768" y="27020"/>
                        <a:pt x="3215" y="27098"/>
                      </a:cubicBezTo>
                      <a:cubicBezTo>
                        <a:pt x="3969" y="27225"/>
                        <a:pt x="4231" y="27281"/>
                        <a:pt x="4414" y="27583"/>
                      </a:cubicBezTo>
                      <a:cubicBezTo>
                        <a:pt x="4596" y="27892"/>
                        <a:pt x="4819" y="28289"/>
                        <a:pt x="4493" y="28456"/>
                      </a:cubicBezTo>
                      <a:cubicBezTo>
                        <a:pt x="4160" y="28622"/>
                        <a:pt x="3049" y="28686"/>
                        <a:pt x="2858" y="28948"/>
                      </a:cubicBezTo>
                      <a:cubicBezTo>
                        <a:pt x="2688" y="29189"/>
                        <a:pt x="2454" y="29576"/>
                        <a:pt x="1992" y="29576"/>
                      </a:cubicBezTo>
                      <a:cubicBezTo>
                        <a:pt x="1938" y="29576"/>
                        <a:pt x="1880" y="29571"/>
                        <a:pt x="1818" y="29559"/>
                      </a:cubicBezTo>
                      <a:cubicBezTo>
                        <a:pt x="1239" y="29440"/>
                        <a:pt x="1429" y="29194"/>
                        <a:pt x="1667" y="28924"/>
                      </a:cubicBezTo>
                      <a:cubicBezTo>
                        <a:pt x="1898" y="28646"/>
                        <a:pt x="1731" y="28472"/>
                        <a:pt x="1294" y="28289"/>
                      </a:cubicBezTo>
                      <a:cubicBezTo>
                        <a:pt x="850" y="28107"/>
                        <a:pt x="397" y="28075"/>
                        <a:pt x="366" y="27749"/>
                      </a:cubicBezTo>
                      <a:cubicBezTo>
                        <a:pt x="342" y="27424"/>
                        <a:pt x="723" y="26979"/>
                        <a:pt x="1493" y="26924"/>
                      </a:cubicBezTo>
                      <a:cubicBezTo>
                        <a:pt x="1624" y="26913"/>
                        <a:pt x="1745" y="26908"/>
                        <a:pt x="1858" y="26908"/>
                      </a:cubicBezTo>
                      <a:close/>
                      <a:moveTo>
                        <a:pt x="22912" y="26903"/>
                      </a:moveTo>
                      <a:cubicBezTo>
                        <a:pt x="23477" y="26903"/>
                        <a:pt x="23866" y="27018"/>
                        <a:pt x="24329" y="27098"/>
                      </a:cubicBezTo>
                      <a:cubicBezTo>
                        <a:pt x="25099" y="27225"/>
                        <a:pt x="25369" y="27273"/>
                        <a:pt x="25591" y="27583"/>
                      </a:cubicBezTo>
                      <a:cubicBezTo>
                        <a:pt x="25813" y="27892"/>
                        <a:pt x="26091" y="28289"/>
                        <a:pt x="25782" y="28456"/>
                      </a:cubicBezTo>
                      <a:cubicBezTo>
                        <a:pt x="25472" y="28622"/>
                        <a:pt x="24369" y="28678"/>
                        <a:pt x="24218" y="28948"/>
                      </a:cubicBezTo>
                      <a:cubicBezTo>
                        <a:pt x="24076" y="29189"/>
                        <a:pt x="23890" y="29576"/>
                        <a:pt x="23426" y="29576"/>
                      </a:cubicBezTo>
                      <a:cubicBezTo>
                        <a:pt x="23371" y="29576"/>
                        <a:pt x="23313" y="29571"/>
                        <a:pt x="23250" y="29559"/>
                      </a:cubicBezTo>
                      <a:cubicBezTo>
                        <a:pt x="22654" y="29440"/>
                        <a:pt x="22813" y="29194"/>
                        <a:pt x="23011" y="28916"/>
                      </a:cubicBezTo>
                      <a:cubicBezTo>
                        <a:pt x="23218" y="28646"/>
                        <a:pt x="23027" y="28472"/>
                        <a:pt x="22559" y="28289"/>
                      </a:cubicBezTo>
                      <a:cubicBezTo>
                        <a:pt x="22099" y="28107"/>
                        <a:pt x="21638" y="28075"/>
                        <a:pt x="21567" y="27749"/>
                      </a:cubicBezTo>
                      <a:cubicBezTo>
                        <a:pt x="21495" y="27424"/>
                        <a:pt x="21829" y="26979"/>
                        <a:pt x="22583" y="26916"/>
                      </a:cubicBezTo>
                      <a:cubicBezTo>
                        <a:pt x="22700" y="26907"/>
                        <a:pt x="22809" y="26903"/>
                        <a:pt x="22912" y="26903"/>
                      </a:cubicBezTo>
                      <a:close/>
                      <a:moveTo>
                        <a:pt x="44027" y="26908"/>
                      </a:moveTo>
                      <a:cubicBezTo>
                        <a:pt x="44575" y="26908"/>
                        <a:pt x="44976" y="27020"/>
                        <a:pt x="45443" y="27098"/>
                      </a:cubicBezTo>
                      <a:cubicBezTo>
                        <a:pt x="46229" y="27225"/>
                        <a:pt x="46498" y="27281"/>
                        <a:pt x="46760" y="27583"/>
                      </a:cubicBezTo>
                      <a:cubicBezTo>
                        <a:pt x="47022" y="27892"/>
                        <a:pt x="47348" y="28289"/>
                        <a:pt x="47062" y="28456"/>
                      </a:cubicBezTo>
                      <a:cubicBezTo>
                        <a:pt x="46768" y="28622"/>
                        <a:pt x="45681" y="28686"/>
                        <a:pt x="45554" y="28948"/>
                      </a:cubicBezTo>
                      <a:cubicBezTo>
                        <a:pt x="45447" y="29189"/>
                        <a:pt x="45316" y="29576"/>
                        <a:pt x="44852" y="29576"/>
                      </a:cubicBezTo>
                      <a:cubicBezTo>
                        <a:pt x="44797" y="29576"/>
                        <a:pt x="44738" y="29571"/>
                        <a:pt x="44673" y="29559"/>
                      </a:cubicBezTo>
                      <a:cubicBezTo>
                        <a:pt x="44062" y="29440"/>
                        <a:pt x="44189" y="29194"/>
                        <a:pt x="44355" y="28924"/>
                      </a:cubicBezTo>
                      <a:cubicBezTo>
                        <a:pt x="44522" y="28646"/>
                        <a:pt x="44308" y="28472"/>
                        <a:pt x="43816" y="28289"/>
                      </a:cubicBezTo>
                      <a:cubicBezTo>
                        <a:pt x="43331" y="28107"/>
                        <a:pt x="42871" y="28075"/>
                        <a:pt x="42760" y="27749"/>
                      </a:cubicBezTo>
                      <a:cubicBezTo>
                        <a:pt x="42641" y="27424"/>
                        <a:pt x="42911" y="26979"/>
                        <a:pt x="43665" y="26924"/>
                      </a:cubicBezTo>
                      <a:cubicBezTo>
                        <a:pt x="43793" y="26913"/>
                        <a:pt x="43913" y="26908"/>
                        <a:pt x="44027" y="26908"/>
                      </a:cubicBezTo>
                      <a:close/>
                      <a:moveTo>
                        <a:pt x="65096" y="26903"/>
                      </a:moveTo>
                      <a:cubicBezTo>
                        <a:pt x="65659" y="26903"/>
                        <a:pt x="66075" y="27018"/>
                        <a:pt x="66564" y="27098"/>
                      </a:cubicBezTo>
                      <a:cubicBezTo>
                        <a:pt x="67366" y="27225"/>
                        <a:pt x="67652" y="27281"/>
                        <a:pt x="67954" y="27583"/>
                      </a:cubicBezTo>
                      <a:cubicBezTo>
                        <a:pt x="68255" y="27892"/>
                        <a:pt x="68628" y="28289"/>
                        <a:pt x="68366" y="28456"/>
                      </a:cubicBezTo>
                      <a:cubicBezTo>
                        <a:pt x="68104" y="28622"/>
                        <a:pt x="67009" y="28686"/>
                        <a:pt x="66914" y="28948"/>
                      </a:cubicBezTo>
                      <a:lnTo>
                        <a:pt x="66922" y="28948"/>
                      </a:lnTo>
                      <a:cubicBezTo>
                        <a:pt x="66844" y="29189"/>
                        <a:pt x="66759" y="29576"/>
                        <a:pt x="66294" y="29576"/>
                      </a:cubicBezTo>
                      <a:cubicBezTo>
                        <a:pt x="66239" y="29576"/>
                        <a:pt x="66178" y="29571"/>
                        <a:pt x="66112" y="29559"/>
                      </a:cubicBezTo>
                      <a:cubicBezTo>
                        <a:pt x="65485" y="29440"/>
                        <a:pt x="65588" y="29194"/>
                        <a:pt x="65715" y="28916"/>
                      </a:cubicBezTo>
                      <a:cubicBezTo>
                        <a:pt x="65850" y="28646"/>
                        <a:pt x="65620" y="28472"/>
                        <a:pt x="65104" y="28289"/>
                      </a:cubicBezTo>
                      <a:cubicBezTo>
                        <a:pt x="64580" y="28107"/>
                        <a:pt x="64128" y="28075"/>
                        <a:pt x="63969" y="27749"/>
                      </a:cubicBezTo>
                      <a:cubicBezTo>
                        <a:pt x="63810" y="27424"/>
                        <a:pt x="64024" y="26979"/>
                        <a:pt x="64771" y="26916"/>
                      </a:cubicBezTo>
                      <a:cubicBezTo>
                        <a:pt x="64885" y="26907"/>
                        <a:pt x="64993" y="26903"/>
                        <a:pt x="65096" y="26903"/>
                      </a:cubicBezTo>
                      <a:close/>
                      <a:moveTo>
                        <a:pt x="10898" y="28313"/>
                      </a:moveTo>
                      <a:cubicBezTo>
                        <a:pt x="11396" y="28313"/>
                        <a:pt x="11780" y="28460"/>
                        <a:pt x="11843" y="28607"/>
                      </a:cubicBezTo>
                      <a:lnTo>
                        <a:pt x="11851" y="28615"/>
                      </a:lnTo>
                      <a:cubicBezTo>
                        <a:pt x="11915" y="28781"/>
                        <a:pt x="12161" y="28956"/>
                        <a:pt x="12399" y="29146"/>
                      </a:cubicBezTo>
                      <a:cubicBezTo>
                        <a:pt x="12645" y="29337"/>
                        <a:pt x="11907" y="29551"/>
                        <a:pt x="11240" y="29869"/>
                      </a:cubicBezTo>
                      <a:cubicBezTo>
                        <a:pt x="10732" y="30091"/>
                        <a:pt x="10200" y="30289"/>
                        <a:pt x="9668" y="30448"/>
                      </a:cubicBezTo>
                      <a:cubicBezTo>
                        <a:pt x="9160" y="30615"/>
                        <a:pt x="9168" y="30821"/>
                        <a:pt x="8843" y="30980"/>
                      </a:cubicBezTo>
                      <a:cubicBezTo>
                        <a:pt x="8714" y="31044"/>
                        <a:pt x="8578" y="31067"/>
                        <a:pt x="8414" y="31067"/>
                      </a:cubicBezTo>
                      <a:cubicBezTo>
                        <a:pt x="8172" y="31067"/>
                        <a:pt x="7868" y="31018"/>
                        <a:pt x="7438" y="30980"/>
                      </a:cubicBezTo>
                      <a:cubicBezTo>
                        <a:pt x="7182" y="30957"/>
                        <a:pt x="6959" y="30950"/>
                        <a:pt x="6749" y="30950"/>
                      </a:cubicBezTo>
                      <a:cubicBezTo>
                        <a:pt x="6367" y="30950"/>
                        <a:pt x="6024" y="30975"/>
                        <a:pt x="5589" y="30980"/>
                      </a:cubicBezTo>
                      <a:cubicBezTo>
                        <a:pt x="5247" y="30988"/>
                        <a:pt x="4833" y="30992"/>
                        <a:pt x="4451" y="30992"/>
                      </a:cubicBezTo>
                      <a:cubicBezTo>
                        <a:pt x="4069" y="30992"/>
                        <a:pt x="3719" y="30988"/>
                        <a:pt x="3509" y="30980"/>
                      </a:cubicBezTo>
                      <a:cubicBezTo>
                        <a:pt x="3088" y="30972"/>
                        <a:pt x="3033" y="30789"/>
                        <a:pt x="3033" y="30789"/>
                      </a:cubicBezTo>
                      <a:cubicBezTo>
                        <a:pt x="3096" y="30615"/>
                        <a:pt x="3136" y="30488"/>
                        <a:pt x="3096" y="30456"/>
                      </a:cubicBezTo>
                      <a:cubicBezTo>
                        <a:pt x="2723" y="30170"/>
                        <a:pt x="2739" y="29527"/>
                        <a:pt x="3057" y="29234"/>
                      </a:cubicBezTo>
                      <a:cubicBezTo>
                        <a:pt x="3382" y="28940"/>
                        <a:pt x="4255" y="28694"/>
                        <a:pt x="5009" y="28599"/>
                      </a:cubicBezTo>
                      <a:cubicBezTo>
                        <a:pt x="5155" y="28578"/>
                        <a:pt x="5319" y="28570"/>
                        <a:pt x="5496" y="28570"/>
                      </a:cubicBezTo>
                      <a:cubicBezTo>
                        <a:pt x="6193" y="28570"/>
                        <a:pt x="7098" y="28695"/>
                        <a:pt x="7946" y="28695"/>
                      </a:cubicBezTo>
                      <a:cubicBezTo>
                        <a:pt x="7986" y="28695"/>
                        <a:pt x="8026" y="28694"/>
                        <a:pt x="8065" y="28694"/>
                      </a:cubicBezTo>
                      <a:cubicBezTo>
                        <a:pt x="9160" y="28678"/>
                        <a:pt x="10097" y="28368"/>
                        <a:pt x="10692" y="28321"/>
                      </a:cubicBezTo>
                      <a:cubicBezTo>
                        <a:pt x="10763" y="28315"/>
                        <a:pt x="10831" y="28313"/>
                        <a:pt x="10898" y="28313"/>
                      </a:cubicBezTo>
                      <a:close/>
                      <a:moveTo>
                        <a:pt x="32159" y="28305"/>
                      </a:moveTo>
                      <a:cubicBezTo>
                        <a:pt x="32656" y="28305"/>
                        <a:pt x="33071" y="28460"/>
                        <a:pt x="33156" y="28615"/>
                      </a:cubicBezTo>
                      <a:cubicBezTo>
                        <a:pt x="33243" y="28781"/>
                        <a:pt x="33505" y="28956"/>
                        <a:pt x="33775" y="29146"/>
                      </a:cubicBezTo>
                      <a:cubicBezTo>
                        <a:pt x="34037" y="29337"/>
                        <a:pt x="33330" y="29551"/>
                        <a:pt x="32711" y="29861"/>
                      </a:cubicBezTo>
                      <a:cubicBezTo>
                        <a:pt x="32227" y="30091"/>
                        <a:pt x="31719" y="30289"/>
                        <a:pt x="31211" y="30448"/>
                      </a:cubicBezTo>
                      <a:cubicBezTo>
                        <a:pt x="30719" y="30615"/>
                        <a:pt x="30750" y="30821"/>
                        <a:pt x="30457" y="30980"/>
                      </a:cubicBezTo>
                      <a:cubicBezTo>
                        <a:pt x="30335" y="31044"/>
                        <a:pt x="30200" y="31067"/>
                        <a:pt x="30034" y="31067"/>
                      </a:cubicBezTo>
                      <a:cubicBezTo>
                        <a:pt x="29790" y="31067"/>
                        <a:pt x="29479" y="31018"/>
                        <a:pt x="29044" y="30980"/>
                      </a:cubicBezTo>
                      <a:cubicBezTo>
                        <a:pt x="28771" y="30956"/>
                        <a:pt x="28539" y="30948"/>
                        <a:pt x="28317" y="30948"/>
                      </a:cubicBezTo>
                      <a:cubicBezTo>
                        <a:pt x="27952" y="30948"/>
                        <a:pt x="27620" y="30970"/>
                        <a:pt x="27194" y="30980"/>
                      </a:cubicBezTo>
                      <a:cubicBezTo>
                        <a:pt x="26853" y="30984"/>
                        <a:pt x="26440" y="30986"/>
                        <a:pt x="26059" y="30986"/>
                      </a:cubicBezTo>
                      <a:cubicBezTo>
                        <a:pt x="25678" y="30986"/>
                        <a:pt x="25329" y="30984"/>
                        <a:pt x="25115" y="30980"/>
                      </a:cubicBezTo>
                      <a:cubicBezTo>
                        <a:pt x="24694" y="30964"/>
                        <a:pt x="24623" y="30789"/>
                        <a:pt x="24623" y="30789"/>
                      </a:cubicBezTo>
                      <a:cubicBezTo>
                        <a:pt x="24654" y="30615"/>
                        <a:pt x="24678" y="30480"/>
                        <a:pt x="24631" y="30448"/>
                      </a:cubicBezTo>
                      <a:cubicBezTo>
                        <a:pt x="24218" y="30162"/>
                        <a:pt x="24154" y="29519"/>
                        <a:pt x="24440" y="29226"/>
                      </a:cubicBezTo>
                      <a:cubicBezTo>
                        <a:pt x="24726" y="28932"/>
                        <a:pt x="25567" y="28694"/>
                        <a:pt x="26305" y="28591"/>
                      </a:cubicBezTo>
                      <a:cubicBezTo>
                        <a:pt x="26450" y="28571"/>
                        <a:pt x="26613" y="28563"/>
                        <a:pt x="26791" y="28563"/>
                      </a:cubicBezTo>
                      <a:cubicBezTo>
                        <a:pt x="27490" y="28563"/>
                        <a:pt x="28411" y="28687"/>
                        <a:pt x="29265" y="28687"/>
                      </a:cubicBezTo>
                      <a:cubicBezTo>
                        <a:pt x="29306" y="28687"/>
                        <a:pt x="29345" y="28687"/>
                        <a:pt x="29385" y="28686"/>
                      </a:cubicBezTo>
                      <a:cubicBezTo>
                        <a:pt x="30481" y="28678"/>
                        <a:pt x="31370" y="28361"/>
                        <a:pt x="31965" y="28313"/>
                      </a:cubicBezTo>
                      <a:cubicBezTo>
                        <a:pt x="32031" y="28308"/>
                        <a:pt x="32096" y="28305"/>
                        <a:pt x="32159" y="28305"/>
                      </a:cubicBezTo>
                      <a:close/>
                      <a:moveTo>
                        <a:pt x="53432" y="28313"/>
                      </a:moveTo>
                      <a:cubicBezTo>
                        <a:pt x="53930" y="28313"/>
                        <a:pt x="54362" y="28460"/>
                        <a:pt x="54460" y="28607"/>
                      </a:cubicBezTo>
                      <a:lnTo>
                        <a:pt x="54452" y="28615"/>
                      </a:lnTo>
                      <a:cubicBezTo>
                        <a:pt x="54563" y="28781"/>
                        <a:pt x="54849" y="28964"/>
                        <a:pt x="55150" y="29146"/>
                      </a:cubicBezTo>
                      <a:cubicBezTo>
                        <a:pt x="55444" y="29337"/>
                        <a:pt x="54753" y="29551"/>
                        <a:pt x="54174" y="29869"/>
                      </a:cubicBezTo>
                      <a:cubicBezTo>
                        <a:pt x="53714" y="30099"/>
                        <a:pt x="53237" y="30297"/>
                        <a:pt x="52753" y="30448"/>
                      </a:cubicBezTo>
                      <a:cubicBezTo>
                        <a:pt x="52285" y="30615"/>
                        <a:pt x="52340" y="30821"/>
                        <a:pt x="52071" y="30980"/>
                      </a:cubicBezTo>
                      <a:cubicBezTo>
                        <a:pt x="51957" y="31048"/>
                        <a:pt x="51823" y="31073"/>
                        <a:pt x="51654" y="31073"/>
                      </a:cubicBezTo>
                      <a:cubicBezTo>
                        <a:pt x="51410" y="31073"/>
                        <a:pt x="51093" y="31022"/>
                        <a:pt x="50658" y="30980"/>
                      </a:cubicBezTo>
                      <a:cubicBezTo>
                        <a:pt x="50396" y="30957"/>
                        <a:pt x="50172" y="30950"/>
                        <a:pt x="49962" y="30950"/>
                      </a:cubicBezTo>
                      <a:cubicBezTo>
                        <a:pt x="49580" y="30950"/>
                        <a:pt x="49244" y="30975"/>
                        <a:pt x="48808" y="30980"/>
                      </a:cubicBezTo>
                      <a:cubicBezTo>
                        <a:pt x="48467" y="30988"/>
                        <a:pt x="48054" y="30992"/>
                        <a:pt x="47673" y="30992"/>
                      </a:cubicBezTo>
                      <a:cubicBezTo>
                        <a:pt x="47292" y="30992"/>
                        <a:pt x="46943" y="30988"/>
                        <a:pt x="46729" y="30980"/>
                      </a:cubicBezTo>
                      <a:cubicBezTo>
                        <a:pt x="46300" y="30972"/>
                        <a:pt x="46205" y="30789"/>
                        <a:pt x="46205" y="30789"/>
                      </a:cubicBezTo>
                      <a:cubicBezTo>
                        <a:pt x="46221" y="30623"/>
                        <a:pt x="46229" y="30488"/>
                        <a:pt x="46181" y="30456"/>
                      </a:cubicBezTo>
                      <a:cubicBezTo>
                        <a:pt x="45729" y="30170"/>
                        <a:pt x="45586" y="29527"/>
                        <a:pt x="45832" y="29234"/>
                      </a:cubicBezTo>
                      <a:cubicBezTo>
                        <a:pt x="46070" y="28940"/>
                        <a:pt x="46887" y="28702"/>
                        <a:pt x="47618" y="28599"/>
                      </a:cubicBezTo>
                      <a:cubicBezTo>
                        <a:pt x="47759" y="28578"/>
                        <a:pt x="47921" y="28570"/>
                        <a:pt x="48098" y="28570"/>
                      </a:cubicBezTo>
                      <a:cubicBezTo>
                        <a:pt x="48797" y="28570"/>
                        <a:pt x="49734" y="28695"/>
                        <a:pt x="50579" y="28695"/>
                      </a:cubicBezTo>
                      <a:cubicBezTo>
                        <a:pt x="50619" y="28695"/>
                        <a:pt x="50658" y="28694"/>
                        <a:pt x="50697" y="28694"/>
                      </a:cubicBezTo>
                      <a:cubicBezTo>
                        <a:pt x="51793" y="28686"/>
                        <a:pt x="52650" y="28368"/>
                        <a:pt x="53229" y="28321"/>
                      </a:cubicBezTo>
                      <a:cubicBezTo>
                        <a:pt x="53298" y="28315"/>
                        <a:pt x="53366" y="28313"/>
                        <a:pt x="53432" y="28313"/>
                      </a:cubicBezTo>
                      <a:close/>
                      <a:moveTo>
                        <a:pt x="22128" y="29520"/>
                      </a:moveTo>
                      <a:cubicBezTo>
                        <a:pt x="22470" y="29520"/>
                        <a:pt x="22907" y="29583"/>
                        <a:pt x="23321" y="29710"/>
                      </a:cubicBezTo>
                      <a:cubicBezTo>
                        <a:pt x="24043" y="29940"/>
                        <a:pt x="24218" y="30448"/>
                        <a:pt x="24218" y="30448"/>
                      </a:cubicBezTo>
                      <a:cubicBezTo>
                        <a:pt x="24432" y="30821"/>
                        <a:pt x="24377" y="31067"/>
                        <a:pt x="23853" y="31178"/>
                      </a:cubicBezTo>
                      <a:cubicBezTo>
                        <a:pt x="23512" y="31252"/>
                        <a:pt x="22994" y="31315"/>
                        <a:pt x="22657" y="31315"/>
                      </a:cubicBezTo>
                      <a:cubicBezTo>
                        <a:pt x="22484" y="31315"/>
                        <a:pt x="22358" y="31298"/>
                        <a:pt x="22329" y="31258"/>
                      </a:cubicBezTo>
                      <a:cubicBezTo>
                        <a:pt x="22297" y="31202"/>
                        <a:pt x="22257" y="31147"/>
                        <a:pt x="22226" y="31107"/>
                      </a:cubicBezTo>
                      <a:cubicBezTo>
                        <a:pt x="22059" y="30893"/>
                        <a:pt x="21281" y="30893"/>
                        <a:pt x="21345" y="30448"/>
                      </a:cubicBezTo>
                      <a:cubicBezTo>
                        <a:pt x="21345" y="30448"/>
                        <a:pt x="21345" y="29781"/>
                        <a:pt x="21575" y="29623"/>
                      </a:cubicBezTo>
                      <a:cubicBezTo>
                        <a:pt x="21673" y="29555"/>
                        <a:pt x="21874" y="29520"/>
                        <a:pt x="22128" y="29520"/>
                      </a:cubicBezTo>
                      <a:close/>
                      <a:moveTo>
                        <a:pt x="43553" y="29520"/>
                      </a:moveTo>
                      <a:cubicBezTo>
                        <a:pt x="43895" y="29520"/>
                        <a:pt x="44340" y="29583"/>
                        <a:pt x="44768" y="29710"/>
                      </a:cubicBezTo>
                      <a:cubicBezTo>
                        <a:pt x="45522" y="29940"/>
                        <a:pt x="45760" y="30448"/>
                        <a:pt x="45760" y="30448"/>
                      </a:cubicBezTo>
                      <a:cubicBezTo>
                        <a:pt x="46030" y="30821"/>
                        <a:pt x="46006" y="31067"/>
                        <a:pt x="45498" y="31178"/>
                      </a:cubicBezTo>
                      <a:cubicBezTo>
                        <a:pt x="45163" y="31252"/>
                        <a:pt x="44651" y="31315"/>
                        <a:pt x="44312" y="31315"/>
                      </a:cubicBezTo>
                      <a:cubicBezTo>
                        <a:pt x="44138" y="31315"/>
                        <a:pt x="44009" y="31298"/>
                        <a:pt x="43974" y="31258"/>
                      </a:cubicBezTo>
                      <a:cubicBezTo>
                        <a:pt x="43935" y="31202"/>
                        <a:pt x="43895" y="31147"/>
                        <a:pt x="43855" y="31107"/>
                      </a:cubicBezTo>
                      <a:cubicBezTo>
                        <a:pt x="43657" y="30893"/>
                        <a:pt x="42879" y="30893"/>
                        <a:pt x="42887" y="30448"/>
                      </a:cubicBezTo>
                      <a:cubicBezTo>
                        <a:pt x="42887" y="30448"/>
                        <a:pt x="42808" y="29781"/>
                        <a:pt x="43014" y="29623"/>
                      </a:cubicBezTo>
                      <a:cubicBezTo>
                        <a:pt x="43102" y="29555"/>
                        <a:pt x="43299" y="29520"/>
                        <a:pt x="43553" y="29520"/>
                      </a:cubicBezTo>
                      <a:close/>
                      <a:moveTo>
                        <a:pt x="64982" y="29520"/>
                      </a:moveTo>
                      <a:cubicBezTo>
                        <a:pt x="65324" y="29520"/>
                        <a:pt x="65777" y="29583"/>
                        <a:pt x="66223" y="29710"/>
                      </a:cubicBezTo>
                      <a:cubicBezTo>
                        <a:pt x="67009" y="29940"/>
                        <a:pt x="67311" y="30448"/>
                        <a:pt x="67311" y="30448"/>
                      </a:cubicBezTo>
                      <a:cubicBezTo>
                        <a:pt x="67620" y="30821"/>
                        <a:pt x="67628" y="31067"/>
                        <a:pt x="67136" y="31178"/>
                      </a:cubicBezTo>
                      <a:cubicBezTo>
                        <a:pt x="66811" y="31252"/>
                        <a:pt x="66309" y="31315"/>
                        <a:pt x="65972" y="31315"/>
                      </a:cubicBezTo>
                      <a:cubicBezTo>
                        <a:pt x="65798" y="31315"/>
                        <a:pt x="65668" y="31298"/>
                        <a:pt x="65628" y="31258"/>
                      </a:cubicBezTo>
                      <a:cubicBezTo>
                        <a:pt x="65580" y="31202"/>
                        <a:pt x="65533" y="31147"/>
                        <a:pt x="65493" y="31107"/>
                      </a:cubicBezTo>
                      <a:cubicBezTo>
                        <a:pt x="65271" y="30893"/>
                        <a:pt x="64485" y="30893"/>
                        <a:pt x="64437" y="30448"/>
                      </a:cubicBezTo>
                      <a:cubicBezTo>
                        <a:pt x="64437" y="30448"/>
                        <a:pt x="64271" y="29781"/>
                        <a:pt x="64453" y="29623"/>
                      </a:cubicBezTo>
                      <a:cubicBezTo>
                        <a:pt x="64534" y="29555"/>
                        <a:pt x="64727" y="29520"/>
                        <a:pt x="64982" y="29520"/>
                      </a:cubicBezTo>
                      <a:close/>
                      <a:moveTo>
                        <a:pt x="13395" y="29180"/>
                      </a:moveTo>
                      <a:cubicBezTo>
                        <a:pt x="13435" y="29180"/>
                        <a:pt x="13455" y="29186"/>
                        <a:pt x="13455" y="29186"/>
                      </a:cubicBezTo>
                      <a:cubicBezTo>
                        <a:pt x="13455" y="29186"/>
                        <a:pt x="14455" y="29257"/>
                        <a:pt x="14479" y="29591"/>
                      </a:cubicBezTo>
                      <a:cubicBezTo>
                        <a:pt x="14479" y="29885"/>
                        <a:pt x="14534" y="30170"/>
                        <a:pt x="14637" y="30448"/>
                      </a:cubicBezTo>
                      <a:cubicBezTo>
                        <a:pt x="14677" y="30551"/>
                        <a:pt x="14860" y="30908"/>
                        <a:pt x="15034" y="31035"/>
                      </a:cubicBezTo>
                      <a:cubicBezTo>
                        <a:pt x="15217" y="31155"/>
                        <a:pt x="15264" y="31258"/>
                        <a:pt x="15233" y="31361"/>
                      </a:cubicBezTo>
                      <a:cubicBezTo>
                        <a:pt x="15212" y="31450"/>
                        <a:pt x="14863" y="31456"/>
                        <a:pt x="14771" y="31456"/>
                      </a:cubicBezTo>
                      <a:cubicBezTo>
                        <a:pt x="14757" y="31456"/>
                        <a:pt x="14748" y="31456"/>
                        <a:pt x="14748" y="31456"/>
                      </a:cubicBezTo>
                      <a:cubicBezTo>
                        <a:pt x="14113" y="31369"/>
                        <a:pt x="13177" y="31353"/>
                        <a:pt x="13177" y="31353"/>
                      </a:cubicBezTo>
                      <a:cubicBezTo>
                        <a:pt x="12939" y="31353"/>
                        <a:pt x="12701" y="31385"/>
                        <a:pt x="12462" y="31440"/>
                      </a:cubicBezTo>
                      <a:cubicBezTo>
                        <a:pt x="12264" y="31496"/>
                        <a:pt x="11327" y="31488"/>
                        <a:pt x="10637" y="31496"/>
                      </a:cubicBezTo>
                      <a:cubicBezTo>
                        <a:pt x="9946" y="31496"/>
                        <a:pt x="9303" y="31432"/>
                        <a:pt x="9287" y="31035"/>
                      </a:cubicBezTo>
                      <a:cubicBezTo>
                        <a:pt x="9264" y="30639"/>
                        <a:pt x="10042" y="30448"/>
                        <a:pt x="10042" y="30448"/>
                      </a:cubicBezTo>
                      <a:cubicBezTo>
                        <a:pt x="10415" y="30353"/>
                        <a:pt x="10780" y="30242"/>
                        <a:pt x="11137" y="30115"/>
                      </a:cubicBezTo>
                      <a:cubicBezTo>
                        <a:pt x="11820" y="29869"/>
                        <a:pt x="12328" y="29694"/>
                        <a:pt x="12788" y="29408"/>
                      </a:cubicBezTo>
                      <a:cubicBezTo>
                        <a:pt x="13107" y="29210"/>
                        <a:pt x="13304" y="29180"/>
                        <a:pt x="13395" y="29180"/>
                      </a:cubicBezTo>
                      <a:close/>
                      <a:moveTo>
                        <a:pt x="34786" y="29182"/>
                      </a:moveTo>
                      <a:cubicBezTo>
                        <a:pt x="34821" y="29182"/>
                        <a:pt x="34838" y="29186"/>
                        <a:pt x="34838" y="29186"/>
                      </a:cubicBezTo>
                      <a:cubicBezTo>
                        <a:pt x="34838" y="29186"/>
                        <a:pt x="35846" y="29257"/>
                        <a:pt x="35910" y="29591"/>
                      </a:cubicBezTo>
                      <a:cubicBezTo>
                        <a:pt x="35957" y="29892"/>
                        <a:pt x="36053" y="30178"/>
                        <a:pt x="36188" y="30448"/>
                      </a:cubicBezTo>
                      <a:cubicBezTo>
                        <a:pt x="36235" y="30551"/>
                        <a:pt x="36465" y="30908"/>
                        <a:pt x="36656" y="31035"/>
                      </a:cubicBezTo>
                      <a:cubicBezTo>
                        <a:pt x="36854" y="31155"/>
                        <a:pt x="36910" y="31258"/>
                        <a:pt x="36894" y="31361"/>
                      </a:cubicBezTo>
                      <a:cubicBezTo>
                        <a:pt x="36880" y="31450"/>
                        <a:pt x="36533" y="31456"/>
                        <a:pt x="36440" y="31456"/>
                      </a:cubicBezTo>
                      <a:cubicBezTo>
                        <a:pt x="36426" y="31456"/>
                        <a:pt x="36418" y="31456"/>
                        <a:pt x="36418" y="31456"/>
                      </a:cubicBezTo>
                      <a:cubicBezTo>
                        <a:pt x="35775" y="31369"/>
                        <a:pt x="34830" y="31353"/>
                        <a:pt x="34830" y="31353"/>
                      </a:cubicBezTo>
                      <a:cubicBezTo>
                        <a:pt x="34592" y="31353"/>
                        <a:pt x="34362" y="31385"/>
                        <a:pt x="34140" y="31440"/>
                      </a:cubicBezTo>
                      <a:lnTo>
                        <a:pt x="34140" y="31448"/>
                      </a:lnTo>
                      <a:cubicBezTo>
                        <a:pt x="33941" y="31496"/>
                        <a:pt x="33013" y="31496"/>
                        <a:pt x="32322" y="31496"/>
                      </a:cubicBezTo>
                      <a:cubicBezTo>
                        <a:pt x="32290" y="31496"/>
                        <a:pt x="32258" y="31496"/>
                        <a:pt x="32226" y="31496"/>
                      </a:cubicBezTo>
                      <a:cubicBezTo>
                        <a:pt x="31572" y="31496"/>
                        <a:pt x="30977" y="31414"/>
                        <a:pt x="30909" y="31035"/>
                      </a:cubicBezTo>
                      <a:cubicBezTo>
                        <a:pt x="30838" y="30639"/>
                        <a:pt x="31584" y="30448"/>
                        <a:pt x="31584" y="30448"/>
                      </a:cubicBezTo>
                      <a:cubicBezTo>
                        <a:pt x="31941" y="30361"/>
                        <a:pt x="32298" y="30242"/>
                        <a:pt x="32640" y="30115"/>
                      </a:cubicBezTo>
                      <a:cubicBezTo>
                        <a:pt x="33290" y="29877"/>
                        <a:pt x="33775" y="29694"/>
                        <a:pt x="34195" y="29408"/>
                      </a:cubicBezTo>
                      <a:cubicBezTo>
                        <a:pt x="34501" y="29210"/>
                        <a:pt x="34698" y="29182"/>
                        <a:pt x="34786" y="29182"/>
                      </a:cubicBezTo>
                      <a:close/>
                      <a:moveTo>
                        <a:pt x="56167" y="29180"/>
                      </a:moveTo>
                      <a:cubicBezTo>
                        <a:pt x="56208" y="29180"/>
                        <a:pt x="56230" y="29186"/>
                        <a:pt x="56230" y="29186"/>
                      </a:cubicBezTo>
                      <a:cubicBezTo>
                        <a:pt x="56230" y="29186"/>
                        <a:pt x="57246" y="29257"/>
                        <a:pt x="57357" y="29591"/>
                      </a:cubicBezTo>
                      <a:cubicBezTo>
                        <a:pt x="57436" y="29892"/>
                        <a:pt x="57571" y="30178"/>
                        <a:pt x="57738" y="30448"/>
                      </a:cubicBezTo>
                      <a:cubicBezTo>
                        <a:pt x="57801" y="30551"/>
                        <a:pt x="58071" y="30908"/>
                        <a:pt x="58286" y="31035"/>
                      </a:cubicBezTo>
                      <a:cubicBezTo>
                        <a:pt x="58492" y="31155"/>
                        <a:pt x="58571" y="31258"/>
                        <a:pt x="58563" y="31361"/>
                      </a:cubicBezTo>
                      <a:cubicBezTo>
                        <a:pt x="58557" y="31450"/>
                        <a:pt x="58216" y="31456"/>
                        <a:pt x="58125" y="31456"/>
                      </a:cubicBezTo>
                      <a:cubicBezTo>
                        <a:pt x="58111" y="31456"/>
                        <a:pt x="58103" y="31456"/>
                        <a:pt x="58103" y="31456"/>
                      </a:cubicBezTo>
                      <a:cubicBezTo>
                        <a:pt x="57444" y="31369"/>
                        <a:pt x="56508" y="31353"/>
                        <a:pt x="56508" y="31353"/>
                      </a:cubicBezTo>
                      <a:cubicBezTo>
                        <a:pt x="56270" y="31353"/>
                        <a:pt x="56039" y="31377"/>
                        <a:pt x="55817" y="31440"/>
                      </a:cubicBezTo>
                      <a:lnTo>
                        <a:pt x="55817" y="31448"/>
                      </a:lnTo>
                      <a:cubicBezTo>
                        <a:pt x="55627" y="31496"/>
                        <a:pt x="54690" y="31496"/>
                        <a:pt x="54007" y="31496"/>
                      </a:cubicBezTo>
                      <a:cubicBezTo>
                        <a:pt x="53975" y="31496"/>
                        <a:pt x="53943" y="31496"/>
                        <a:pt x="53911" y="31496"/>
                      </a:cubicBezTo>
                      <a:cubicBezTo>
                        <a:pt x="53256" y="31496"/>
                        <a:pt x="52652" y="31414"/>
                        <a:pt x="52531" y="31035"/>
                      </a:cubicBezTo>
                      <a:cubicBezTo>
                        <a:pt x="52412" y="30639"/>
                        <a:pt x="53134" y="30448"/>
                        <a:pt x="53134" y="30448"/>
                      </a:cubicBezTo>
                      <a:cubicBezTo>
                        <a:pt x="53483" y="30361"/>
                        <a:pt x="53817" y="30250"/>
                        <a:pt x="54150" y="30115"/>
                      </a:cubicBezTo>
                      <a:cubicBezTo>
                        <a:pt x="54769" y="29877"/>
                        <a:pt x="55230" y="29694"/>
                        <a:pt x="55619" y="29408"/>
                      </a:cubicBezTo>
                      <a:cubicBezTo>
                        <a:pt x="55882" y="29210"/>
                        <a:pt x="56074" y="29180"/>
                        <a:pt x="56167" y="29180"/>
                      </a:cubicBezTo>
                      <a:close/>
                      <a:moveTo>
                        <a:pt x="42519" y="28097"/>
                      </a:moveTo>
                      <a:cubicBezTo>
                        <a:pt x="43027" y="28097"/>
                        <a:pt x="43496" y="28237"/>
                        <a:pt x="43800" y="28551"/>
                      </a:cubicBezTo>
                      <a:cubicBezTo>
                        <a:pt x="44276" y="29051"/>
                        <a:pt x="43252" y="29257"/>
                        <a:pt x="42935" y="29361"/>
                      </a:cubicBezTo>
                      <a:cubicBezTo>
                        <a:pt x="42617" y="29456"/>
                        <a:pt x="42419" y="29535"/>
                        <a:pt x="42530" y="29813"/>
                      </a:cubicBezTo>
                      <a:cubicBezTo>
                        <a:pt x="42593" y="30019"/>
                        <a:pt x="42601" y="30234"/>
                        <a:pt x="42554" y="30448"/>
                      </a:cubicBezTo>
                      <a:cubicBezTo>
                        <a:pt x="42490" y="30972"/>
                        <a:pt x="43054" y="30869"/>
                        <a:pt x="43601" y="31258"/>
                      </a:cubicBezTo>
                      <a:cubicBezTo>
                        <a:pt x="44149" y="31639"/>
                        <a:pt x="43943" y="31917"/>
                        <a:pt x="43482" y="32067"/>
                      </a:cubicBezTo>
                      <a:cubicBezTo>
                        <a:pt x="43022" y="32218"/>
                        <a:pt x="41688" y="32155"/>
                        <a:pt x="40855" y="32234"/>
                      </a:cubicBezTo>
                      <a:cubicBezTo>
                        <a:pt x="40833" y="32234"/>
                        <a:pt x="40817" y="32241"/>
                        <a:pt x="40796" y="32242"/>
                      </a:cubicBezTo>
                      <a:lnTo>
                        <a:pt x="40796" y="32242"/>
                      </a:lnTo>
                      <a:cubicBezTo>
                        <a:pt x="40353" y="32226"/>
                        <a:pt x="39917" y="32186"/>
                        <a:pt x="39482" y="32115"/>
                      </a:cubicBezTo>
                      <a:cubicBezTo>
                        <a:pt x="38942" y="32044"/>
                        <a:pt x="38958" y="31932"/>
                        <a:pt x="38537" y="31797"/>
                      </a:cubicBezTo>
                      <a:cubicBezTo>
                        <a:pt x="38418" y="31758"/>
                        <a:pt x="38291" y="31726"/>
                        <a:pt x="38172" y="31702"/>
                      </a:cubicBezTo>
                      <a:lnTo>
                        <a:pt x="38180" y="31702"/>
                      </a:lnTo>
                      <a:cubicBezTo>
                        <a:pt x="37696" y="31583"/>
                        <a:pt x="37235" y="31361"/>
                        <a:pt x="36839" y="31059"/>
                      </a:cubicBezTo>
                      <a:cubicBezTo>
                        <a:pt x="36648" y="30893"/>
                        <a:pt x="36497" y="30686"/>
                        <a:pt x="36410" y="30448"/>
                      </a:cubicBezTo>
                      <a:cubicBezTo>
                        <a:pt x="36410" y="30448"/>
                        <a:pt x="36180" y="29480"/>
                        <a:pt x="36402" y="29162"/>
                      </a:cubicBezTo>
                      <a:cubicBezTo>
                        <a:pt x="36616" y="28853"/>
                        <a:pt x="37553" y="28710"/>
                        <a:pt x="39093" y="28630"/>
                      </a:cubicBezTo>
                      <a:cubicBezTo>
                        <a:pt x="40625" y="28543"/>
                        <a:pt x="40839" y="28456"/>
                        <a:pt x="41641" y="28226"/>
                      </a:cubicBezTo>
                      <a:cubicBezTo>
                        <a:pt x="41931" y="28142"/>
                        <a:pt x="42231" y="28097"/>
                        <a:pt x="42519" y="28097"/>
                      </a:cubicBezTo>
                      <a:close/>
                      <a:moveTo>
                        <a:pt x="21286" y="28097"/>
                      </a:moveTo>
                      <a:cubicBezTo>
                        <a:pt x="21792" y="28097"/>
                        <a:pt x="22240" y="28237"/>
                        <a:pt x="22503" y="28551"/>
                      </a:cubicBezTo>
                      <a:cubicBezTo>
                        <a:pt x="22916" y="29051"/>
                        <a:pt x="21860" y="29265"/>
                        <a:pt x="21535" y="29361"/>
                      </a:cubicBezTo>
                      <a:cubicBezTo>
                        <a:pt x="21210" y="29456"/>
                        <a:pt x="20995" y="29535"/>
                        <a:pt x="21067" y="29813"/>
                      </a:cubicBezTo>
                      <a:cubicBezTo>
                        <a:pt x="21138" y="30083"/>
                        <a:pt x="21019" y="30448"/>
                        <a:pt x="21019" y="30448"/>
                      </a:cubicBezTo>
                      <a:cubicBezTo>
                        <a:pt x="20884" y="30972"/>
                        <a:pt x="21464" y="30869"/>
                        <a:pt x="21956" y="31258"/>
                      </a:cubicBezTo>
                      <a:cubicBezTo>
                        <a:pt x="22456" y="31639"/>
                        <a:pt x="22210" y="31917"/>
                        <a:pt x="21733" y="32067"/>
                      </a:cubicBezTo>
                      <a:cubicBezTo>
                        <a:pt x="21249" y="32218"/>
                        <a:pt x="19932" y="32155"/>
                        <a:pt x="19082" y="32234"/>
                      </a:cubicBezTo>
                      <a:cubicBezTo>
                        <a:pt x="19068" y="32234"/>
                        <a:pt x="19046" y="32241"/>
                        <a:pt x="19024" y="32242"/>
                      </a:cubicBezTo>
                      <a:lnTo>
                        <a:pt x="19024" y="32242"/>
                      </a:lnTo>
                      <a:cubicBezTo>
                        <a:pt x="18588" y="32226"/>
                        <a:pt x="18161" y="32186"/>
                        <a:pt x="17733" y="32115"/>
                      </a:cubicBezTo>
                      <a:cubicBezTo>
                        <a:pt x="17201" y="32044"/>
                        <a:pt x="17233" y="31932"/>
                        <a:pt x="16828" y="31797"/>
                      </a:cubicBezTo>
                      <a:cubicBezTo>
                        <a:pt x="16709" y="31758"/>
                        <a:pt x="16590" y="31726"/>
                        <a:pt x="16471" y="31702"/>
                      </a:cubicBezTo>
                      <a:cubicBezTo>
                        <a:pt x="16018" y="31575"/>
                        <a:pt x="15518" y="31329"/>
                        <a:pt x="15225" y="31059"/>
                      </a:cubicBezTo>
                      <a:cubicBezTo>
                        <a:pt x="15050" y="30893"/>
                        <a:pt x="14923" y="30678"/>
                        <a:pt x="14868" y="30448"/>
                      </a:cubicBezTo>
                      <a:cubicBezTo>
                        <a:pt x="14868" y="30448"/>
                        <a:pt x="14764" y="29480"/>
                        <a:pt x="15026" y="29162"/>
                      </a:cubicBezTo>
                      <a:cubicBezTo>
                        <a:pt x="15280" y="28853"/>
                        <a:pt x="16241" y="28710"/>
                        <a:pt x="17781" y="28630"/>
                      </a:cubicBezTo>
                      <a:cubicBezTo>
                        <a:pt x="19328" y="28543"/>
                        <a:pt x="19559" y="28456"/>
                        <a:pt x="20392" y="28226"/>
                      </a:cubicBezTo>
                      <a:cubicBezTo>
                        <a:pt x="20694" y="28142"/>
                        <a:pt x="20999" y="28097"/>
                        <a:pt x="21286" y="28097"/>
                      </a:cubicBezTo>
                      <a:close/>
                      <a:moveTo>
                        <a:pt x="63766" y="28097"/>
                      </a:moveTo>
                      <a:cubicBezTo>
                        <a:pt x="64273" y="28097"/>
                        <a:pt x="64759" y="28237"/>
                        <a:pt x="65104" y="28551"/>
                      </a:cubicBezTo>
                      <a:cubicBezTo>
                        <a:pt x="65644" y="29051"/>
                        <a:pt x="64644" y="29257"/>
                        <a:pt x="64342" y="29361"/>
                      </a:cubicBezTo>
                      <a:cubicBezTo>
                        <a:pt x="64040" y="29456"/>
                        <a:pt x="63850" y="29535"/>
                        <a:pt x="63993" y="29813"/>
                      </a:cubicBezTo>
                      <a:cubicBezTo>
                        <a:pt x="64080" y="30012"/>
                        <a:pt x="64120" y="30226"/>
                        <a:pt x="64104" y="30448"/>
                      </a:cubicBezTo>
                      <a:cubicBezTo>
                        <a:pt x="64104" y="30972"/>
                        <a:pt x="64659" y="30869"/>
                        <a:pt x="65255" y="31258"/>
                      </a:cubicBezTo>
                      <a:cubicBezTo>
                        <a:pt x="65850" y="31639"/>
                        <a:pt x="65675" y="31917"/>
                        <a:pt x="65239" y="32067"/>
                      </a:cubicBezTo>
                      <a:cubicBezTo>
                        <a:pt x="64794" y="32218"/>
                        <a:pt x="63453" y="32155"/>
                        <a:pt x="62635" y="32234"/>
                      </a:cubicBezTo>
                      <a:cubicBezTo>
                        <a:pt x="62612" y="32234"/>
                        <a:pt x="62588" y="32242"/>
                        <a:pt x="62572" y="32242"/>
                      </a:cubicBezTo>
                      <a:cubicBezTo>
                        <a:pt x="62127" y="32226"/>
                        <a:pt x="61683" y="32186"/>
                        <a:pt x="61246" y="32115"/>
                      </a:cubicBezTo>
                      <a:cubicBezTo>
                        <a:pt x="60691" y="32044"/>
                        <a:pt x="60699" y="31932"/>
                        <a:pt x="60254" y="31790"/>
                      </a:cubicBezTo>
                      <a:cubicBezTo>
                        <a:pt x="60135" y="31758"/>
                        <a:pt x="60000" y="31726"/>
                        <a:pt x="59873" y="31702"/>
                      </a:cubicBezTo>
                      <a:cubicBezTo>
                        <a:pt x="59373" y="31575"/>
                        <a:pt x="58897" y="31353"/>
                        <a:pt x="58468" y="31059"/>
                      </a:cubicBezTo>
                      <a:cubicBezTo>
                        <a:pt x="58254" y="30893"/>
                        <a:pt x="58079" y="30686"/>
                        <a:pt x="57960" y="30448"/>
                      </a:cubicBezTo>
                      <a:cubicBezTo>
                        <a:pt x="57960" y="30448"/>
                        <a:pt x="57603" y="29480"/>
                        <a:pt x="57778" y="29162"/>
                      </a:cubicBezTo>
                      <a:cubicBezTo>
                        <a:pt x="57960" y="28853"/>
                        <a:pt x="58873" y="28710"/>
                        <a:pt x="60405" y="28630"/>
                      </a:cubicBezTo>
                      <a:cubicBezTo>
                        <a:pt x="61929" y="28543"/>
                        <a:pt x="62127" y="28456"/>
                        <a:pt x="62905" y="28226"/>
                      </a:cubicBezTo>
                      <a:cubicBezTo>
                        <a:pt x="63184" y="28142"/>
                        <a:pt x="63478" y="28097"/>
                        <a:pt x="63766" y="28097"/>
                      </a:cubicBezTo>
                      <a:close/>
                      <a:moveTo>
                        <a:pt x="5669" y="31035"/>
                      </a:moveTo>
                      <a:cubicBezTo>
                        <a:pt x="7118" y="31035"/>
                        <a:pt x="8660" y="31211"/>
                        <a:pt x="9224" y="31416"/>
                      </a:cubicBezTo>
                      <a:cubicBezTo>
                        <a:pt x="9811" y="31623"/>
                        <a:pt x="10565" y="31559"/>
                        <a:pt x="11304" y="31583"/>
                      </a:cubicBezTo>
                      <a:cubicBezTo>
                        <a:pt x="12042" y="31599"/>
                        <a:pt x="11923" y="31893"/>
                        <a:pt x="11923" y="31893"/>
                      </a:cubicBezTo>
                      <a:cubicBezTo>
                        <a:pt x="11812" y="32044"/>
                        <a:pt x="11700" y="32194"/>
                        <a:pt x="11581" y="32337"/>
                      </a:cubicBezTo>
                      <a:cubicBezTo>
                        <a:pt x="11163" y="32824"/>
                        <a:pt x="10588" y="32942"/>
                        <a:pt x="9609" y="32942"/>
                      </a:cubicBezTo>
                      <a:cubicBezTo>
                        <a:pt x="9438" y="32942"/>
                        <a:pt x="9255" y="32938"/>
                        <a:pt x="9057" y="32933"/>
                      </a:cubicBezTo>
                      <a:cubicBezTo>
                        <a:pt x="7732" y="32885"/>
                        <a:pt x="7573" y="32718"/>
                        <a:pt x="6755" y="32488"/>
                      </a:cubicBezTo>
                      <a:cubicBezTo>
                        <a:pt x="5930" y="32250"/>
                        <a:pt x="5263" y="32258"/>
                        <a:pt x="4493" y="32218"/>
                      </a:cubicBezTo>
                      <a:cubicBezTo>
                        <a:pt x="3715" y="32171"/>
                        <a:pt x="2152" y="32083"/>
                        <a:pt x="1509" y="31924"/>
                      </a:cubicBezTo>
                      <a:cubicBezTo>
                        <a:pt x="1271" y="31869"/>
                        <a:pt x="1056" y="31750"/>
                        <a:pt x="898" y="31567"/>
                      </a:cubicBezTo>
                      <a:cubicBezTo>
                        <a:pt x="905" y="31559"/>
                        <a:pt x="1040" y="31361"/>
                        <a:pt x="1564" y="31337"/>
                      </a:cubicBezTo>
                      <a:cubicBezTo>
                        <a:pt x="1914" y="31321"/>
                        <a:pt x="2271" y="31274"/>
                        <a:pt x="2612" y="31186"/>
                      </a:cubicBezTo>
                      <a:cubicBezTo>
                        <a:pt x="2985" y="31107"/>
                        <a:pt x="3985" y="31059"/>
                        <a:pt x="5485" y="31035"/>
                      </a:cubicBezTo>
                      <a:cubicBezTo>
                        <a:pt x="5546" y="31035"/>
                        <a:pt x="5608" y="31035"/>
                        <a:pt x="5669" y="31035"/>
                      </a:cubicBezTo>
                      <a:close/>
                      <a:moveTo>
                        <a:pt x="48913" y="31035"/>
                      </a:moveTo>
                      <a:cubicBezTo>
                        <a:pt x="50365" y="31035"/>
                        <a:pt x="51946" y="31211"/>
                        <a:pt x="52563" y="31416"/>
                      </a:cubicBezTo>
                      <a:cubicBezTo>
                        <a:pt x="53045" y="31577"/>
                        <a:pt x="53585" y="31577"/>
                        <a:pt x="54137" y="31577"/>
                      </a:cubicBezTo>
                      <a:cubicBezTo>
                        <a:pt x="54320" y="31577"/>
                        <a:pt x="54505" y="31577"/>
                        <a:pt x="54690" y="31583"/>
                      </a:cubicBezTo>
                      <a:cubicBezTo>
                        <a:pt x="55428" y="31599"/>
                        <a:pt x="55388" y="31893"/>
                        <a:pt x="55388" y="31893"/>
                      </a:cubicBezTo>
                      <a:lnTo>
                        <a:pt x="55381" y="31893"/>
                      </a:lnTo>
                      <a:cubicBezTo>
                        <a:pt x="55317" y="32051"/>
                        <a:pt x="55238" y="32194"/>
                        <a:pt x="55158" y="32337"/>
                      </a:cubicBezTo>
                      <a:cubicBezTo>
                        <a:pt x="54868" y="32831"/>
                        <a:pt x="54324" y="32950"/>
                        <a:pt x="53340" y="32950"/>
                      </a:cubicBezTo>
                      <a:cubicBezTo>
                        <a:pt x="53169" y="32950"/>
                        <a:pt x="52984" y="32946"/>
                        <a:pt x="52785" y="32940"/>
                      </a:cubicBezTo>
                      <a:cubicBezTo>
                        <a:pt x="51451" y="32893"/>
                        <a:pt x="51253" y="32718"/>
                        <a:pt x="50372" y="32488"/>
                      </a:cubicBezTo>
                      <a:cubicBezTo>
                        <a:pt x="49491" y="32258"/>
                        <a:pt x="48816" y="32258"/>
                        <a:pt x="48038" y="32218"/>
                      </a:cubicBezTo>
                      <a:cubicBezTo>
                        <a:pt x="47260" y="32178"/>
                        <a:pt x="45657" y="32083"/>
                        <a:pt x="44982" y="31932"/>
                      </a:cubicBezTo>
                      <a:cubicBezTo>
                        <a:pt x="44720" y="31869"/>
                        <a:pt x="44474" y="31750"/>
                        <a:pt x="44276" y="31575"/>
                      </a:cubicBezTo>
                      <a:cubicBezTo>
                        <a:pt x="44276" y="31567"/>
                        <a:pt x="44363" y="31369"/>
                        <a:pt x="44879" y="31337"/>
                      </a:cubicBezTo>
                      <a:cubicBezTo>
                        <a:pt x="45221" y="31329"/>
                        <a:pt x="45562" y="31274"/>
                        <a:pt x="45895" y="31186"/>
                      </a:cubicBezTo>
                      <a:cubicBezTo>
                        <a:pt x="46244" y="31107"/>
                        <a:pt x="47229" y="31051"/>
                        <a:pt x="48729" y="31035"/>
                      </a:cubicBezTo>
                      <a:cubicBezTo>
                        <a:pt x="48790" y="31035"/>
                        <a:pt x="48851" y="31035"/>
                        <a:pt x="48913" y="31035"/>
                      </a:cubicBezTo>
                      <a:close/>
                      <a:moveTo>
                        <a:pt x="27291" y="31042"/>
                      </a:moveTo>
                      <a:cubicBezTo>
                        <a:pt x="28741" y="31042"/>
                        <a:pt x="30299" y="31218"/>
                        <a:pt x="30893" y="31416"/>
                      </a:cubicBezTo>
                      <a:cubicBezTo>
                        <a:pt x="31331" y="31568"/>
                        <a:pt x="31833" y="31581"/>
                        <a:pt x="32350" y="31581"/>
                      </a:cubicBezTo>
                      <a:cubicBezTo>
                        <a:pt x="32453" y="31581"/>
                        <a:pt x="32557" y="31580"/>
                        <a:pt x="32660" y="31580"/>
                      </a:cubicBezTo>
                      <a:cubicBezTo>
                        <a:pt x="32772" y="31580"/>
                        <a:pt x="32885" y="31581"/>
                        <a:pt x="32997" y="31583"/>
                      </a:cubicBezTo>
                      <a:cubicBezTo>
                        <a:pt x="33743" y="31607"/>
                        <a:pt x="33648" y="31893"/>
                        <a:pt x="33648" y="31893"/>
                      </a:cubicBezTo>
                      <a:cubicBezTo>
                        <a:pt x="33568" y="32051"/>
                        <a:pt x="33473" y="32202"/>
                        <a:pt x="33370" y="32345"/>
                      </a:cubicBezTo>
                      <a:cubicBezTo>
                        <a:pt x="33012" y="32832"/>
                        <a:pt x="32452" y="32950"/>
                        <a:pt x="31476" y="32950"/>
                      </a:cubicBezTo>
                      <a:cubicBezTo>
                        <a:pt x="31306" y="32950"/>
                        <a:pt x="31122" y="32946"/>
                        <a:pt x="30925" y="32940"/>
                      </a:cubicBezTo>
                      <a:cubicBezTo>
                        <a:pt x="29592" y="32893"/>
                        <a:pt x="29409" y="32718"/>
                        <a:pt x="28560" y="32488"/>
                      </a:cubicBezTo>
                      <a:cubicBezTo>
                        <a:pt x="27710" y="32258"/>
                        <a:pt x="27036" y="32258"/>
                        <a:pt x="26266" y="32218"/>
                      </a:cubicBezTo>
                      <a:cubicBezTo>
                        <a:pt x="25488" y="32178"/>
                        <a:pt x="23908" y="32091"/>
                        <a:pt x="23242" y="31932"/>
                      </a:cubicBezTo>
                      <a:cubicBezTo>
                        <a:pt x="22996" y="31877"/>
                        <a:pt x="22765" y="31750"/>
                        <a:pt x="22583" y="31575"/>
                      </a:cubicBezTo>
                      <a:cubicBezTo>
                        <a:pt x="22591" y="31567"/>
                        <a:pt x="22702" y="31369"/>
                        <a:pt x="23218" y="31337"/>
                      </a:cubicBezTo>
                      <a:cubicBezTo>
                        <a:pt x="23567" y="31329"/>
                        <a:pt x="23916" y="31274"/>
                        <a:pt x="24250" y="31194"/>
                      </a:cubicBezTo>
                      <a:cubicBezTo>
                        <a:pt x="24615" y="31115"/>
                        <a:pt x="25607" y="31059"/>
                        <a:pt x="27107" y="31043"/>
                      </a:cubicBezTo>
                      <a:cubicBezTo>
                        <a:pt x="27168" y="31043"/>
                        <a:pt x="27230" y="31042"/>
                        <a:pt x="27291" y="31042"/>
                      </a:cubicBezTo>
                      <a:close/>
                      <a:moveTo>
                        <a:pt x="631" y="31896"/>
                      </a:moveTo>
                      <a:cubicBezTo>
                        <a:pt x="687" y="31896"/>
                        <a:pt x="771" y="31904"/>
                        <a:pt x="898" y="31917"/>
                      </a:cubicBezTo>
                      <a:cubicBezTo>
                        <a:pt x="1445" y="31964"/>
                        <a:pt x="2191" y="32099"/>
                        <a:pt x="2572" y="32163"/>
                      </a:cubicBezTo>
                      <a:cubicBezTo>
                        <a:pt x="2961" y="32234"/>
                        <a:pt x="3350" y="32218"/>
                        <a:pt x="3588" y="32266"/>
                      </a:cubicBezTo>
                      <a:cubicBezTo>
                        <a:pt x="4223" y="32409"/>
                        <a:pt x="4342" y="32456"/>
                        <a:pt x="4096" y="32980"/>
                      </a:cubicBezTo>
                      <a:cubicBezTo>
                        <a:pt x="3850" y="33504"/>
                        <a:pt x="3787" y="33560"/>
                        <a:pt x="3699" y="33822"/>
                      </a:cubicBezTo>
                      <a:cubicBezTo>
                        <a:pt x="3628" y="34060"/>
                        <a:pt x="3501" y="34282"/>
                        <a:pt x="3334" y="34464"/>
                      </a:cubicBezTo>
                      <a:cubicBezTo>
                        <a:pt x="3192" y="34607"/>
                        <a:pt x="2934" y="34906"/>
                        <a:pt x="2673" y="34906"/>
                      </a:cubicBezTo>
                      <a:cubicBezTo>
                        <a:pt x="2629" y="34906"/>
                        <a:pt x="2585" y="34897"/>
                        <a:pt x="2541" y="34877"/>
                      </a:cubicBezTo>
                      <a:cubicBezTo>
                        <a:pt x="2231" y="34750"/>
                        <a:pt x="2707" y="34480"/>
                        <a:pt x="2088" y="34210"/>
                      </a:cubicBezTo>
                      <a:cubicBezTo>
                        <a:pt x="1461" y="33949"/>
                        <a:pt x="874" y="33599"/>
                        <a:pt x="604" y="33171"/>
                      </a:cubicBezTo>
                      <a:cubicBezTo>
                        <a:pt x="334" y="32734"/>
                        <a:pt x="310" y="32480"/>
                        <a:pt x="445" y="32194"/>
                      </a:cubicBezTo>
                      <a:cubicBezTo>
                        <a:pt x="555" y="31975"/>
                        <a:pt x="445" y="31896"/>
                        <a:pt x="631" y="31896"/>
                      </a:cubicBezTo>
                      <a:close/>
                      <a:moveTo>
                        <a:pt x="22360" y="31896"/>
                      </a:moveTo>
                      <a:cubicBezTo>
                        <a:pt x="22417" y="31896"/>
                        <a:pt x="22502" y="31904"/>
                        <a:pt x="22630" y="31917"/>
                      </a:cubicBezTo>
                      <a:cubicBezTo>
                        <a:pt x="23186" y="31964"/>
                        <a:pt x="23948" y="32099"/>
                        <a:pt x="24337" y="32163"/>
                      </a:cubicBezTo>
                      <a:cubicBezTo>
                        <a:pt x="24734" y="32234"/>
                        <a:pt x="25123" y="32218"/>
                        <a:pt x="25361" y="32266"/>
                      </a:cubicBezTo>
                      <a:cubicBezTo>
                        <a:pt x="26020" y="32409"/>
                        <a:pt x="26147" y="32456"/>
                        <a:pt x="25964" y="32980"/>
                      </a:cubicBezTo>
                      <a:cubicBezTo>
                        <a:pt x="25790" y="33504"/>
                        <a:pt x="25734" y="33560"/>
                        <a:pt x="25678" y="33822"/>
                      </a:cubicBezTo>
                      <a:cubicBezTo>
                        <a:pt x="25639" y="34060"/>
                        <a:pt x="25543" y="34282"/>
                        <a:pt x="25393" y="34464"/>
                      </a:cubicBezTo>
                      <a:cubicBezTo>
                        <a:pt x="25264" y="34607"/>
                        <a:pt x="25048" y="34906"/>
                        <a:pt x="24785" y="34906"/>
                      </a:cubicBezTo>
                      <a:cubicBezTo>
                        <a:pt x="24740" y="34906"/>
                        <a:pt x="24694" y="34897"/>
                        <a:pt x="24647" y="34877"/>
                      </a:cubicBezTo>
                      <a:cubicBezTo>
                        <a:pt x="24329" y="34750"/>
                        <a:pt x="24774" y="34488"/>
                        <a:pt x="24115" y="34218"/>
                      </a:cubicBezTo>
                      <a:cubicBezTo>
                        <a:pt x="23456" y="33949"/>
                        <a:pt x="22821" y="33599"/>
                        <a:pt x="22495" y="33171"/>
                      </a:cubicBezTo>
                      <a:cubicBezTo>
                        <a:pt x="22170" y="32742"/>
                        <a:pt x="22107" y="32480"/>
                        <a:pt x="22210" y="32194"/>
                      </a:cubicBezTo>
                      <a:cubicBezTo>
                        <a:pt x="22289" y="31975"/>
                        <a:pt x="22172" y="31896"/>
                        <a:pt x="22360" y="31896"/>
                      </a:cubicBezTo>
                      <a:close/>
                      <a:moveTo>
                        <a:pt x="44095" y="31896"/>
                      </a:moveTo>
                      <a:cubicBezTo>
                        <a:pt x="44152" y="31896"/>
                        <a:pt x="44240" y="31904"/>
                        <a:pt x="44371" y="31917"/>
                      </a:cubicBezTo>
                      <a:cubicBezTo>
                        <a:pt x="44935" y="31964"/>
                        <a:pt x="45705" y="32099"/>
                        <a:pt x="46110" y="32163"/>
                      </a:cubicBezTo>
                      <a:cubicBezTo>
                        <a:pt x="46514" y="32234"/>
                        <a:pt x="46903" y="32218"/>
                        <a:pt x="47149" y="32266"/>
                      </a:cubicBezTo>
                      <a:cubicBezTo>
                        <a:pt x="47824" y="32409"/>
                        <a:pt x="47951" y="32456"/>
                        <a:pt x="47840" y="32980"/>
                      </a:cubicBezTo>
                      <a:cubicBezTo>
                        <a:pt x="47729" y="33504"/>
                        <a:pt x="47681" y="33560"/>
                        <a:pt x="47657" y="33822"/>
                      </a:cubicBezTo>
                      <a:cubicBezTo>
                        <a:pt x="47657" y="34052"/>
                        <a:pt x="47586" y="34274"/>
                        <a:pt x="47459" y="34464"/>
                      </a:cubicBezTo>
                      <a:cubicBezTo>
                        <a:pt x="47350" y="34607"/>
                        <a:pt x="47178" y="34906"/>
                        <a:pt x="46918" y="34906"/>
                      </a:cubicBezTo>
                      <a:cubicBezTo>
                        <a:pt x="46873" y="34906"/>
                        <a:pt x="46826" y="34897"/>
                        <a:pt x="46776" y="34877"/>
                      </a:cubicBezTo>
                      <a:cubicBezTo>
                        <a:pt x="46427" y="34750"/>
                        <a:pt x="46840" y="34480"/>
                        <a:pt x="46149" y="34210"/>
                      </a:cubicBezTo>
                      <a:cubicBezTo>
                        <a:pt x="45451" y="33949"/>
                        <a:pt x="44776" y="33599"/>
                        <a:pt x="44395" y="33171"/>
                      </a:cubicBezTo>
                      <a:cubicBezTo>
                        <a:pt x="44014" y="32734"/>
                        <a:pt x="43919" y="32480"/>
                        <a:pt x="43990" y="32194"/>
                      </a:cubicBezTo>
                      <a:cubicBezTo>
                        <a:pt x="44039" y="31975"/>
                        <a:pt x="43906" y="31896"/>
                        <a:pt x="44095" y="31896"/>
                      </a:cubicBezTo>
                      <a:close/>
                      <a:moveTo>
                        <a:pt x="65828" y="31896"/>
                      </a:moveTo>
                      <a:cubicBezTo>
                        <a:pt x="65885" y="31896"/>
                        <a:pt x="65972" y="31904"/>
                        <a:pt x="66104" y="31917"/>
                      </a:cubicBezTo>
                      <a:cubicBezTo>
                        <a:pt x="66676" y="31964"/>
                        <a:pt x="67469" y="32099"/>
                        <a:pt x="67882" y="32163"/>
                      </a:cubicBezTo>
                      <a:cubicBezTo>
                        <a:pt x="68287" y="32234"/>
                        <a:pt x="68676" y="32218"/>
                        <a:pt x="68930" y="32266"/>
                      </a:cubicBezTo>
                      <a:cubicBezTo>
                        <a:pt x="69620" y="32409"/>
                        <a:pt x="69755" y="32456"/>
                        <a:pt x="69716" y="32980"/>
                      </a:cubicBezTo>
                      <a:cubicBezTo>
                        <a:pt x="69676" y="33504"/>
                        <a:pt x="69628" y="33560"/>
                        <a:pt x="69644" y="33822"/>
                      </a:cubicBezTo>
                      <a:cubicBezTo>
                        <a:pt x="69652" y="34083"/>
                        <a:pt x="69628" y="34298"/>
                        <a:pt x="69525" y="34464"/>
                      </a:cubicBezTo>
                      <a:cubicBezTo>
                        <a:pt x="69437" y="34607"/>
                        <a:pt x="69297" y="34906"/>
                        <a:pt x="69035" y="34906"/>
                      </a:cubicBezTo>
                      <a:cubicBezTo>
                        <a:pt x="68990" y="34906"/>
                        <a:pt x="68942" y="34897"/>
                        <a:pt x="68890" y="34877"/>
                      </a:cubicBezTo>
                      <a:cubicBezTo>
                        <a:pt x="68533" y="34750"/>
                        <a:pt x="68906" y="34488"/>
                        <a:pt x="68176" y="34218"/>
                      </a:cubicBezTo>
                      <a:cubicBezTo>
                        <a:pt x="67453" y="33949"/>
                        <a:pt x="66731" y="33599"/>
                        <a:pt x="66295" y="33171"/>
                      </a:cubicBezTo>
                      <a:cubicBezTo>
                        <a:pt x="65858" y="32742"/>
                        <a:pt x="65731" y="32480"/>
                        <a:pt x="65755" y="32194"/>
                      </a:cubicBezTo>
                      <a:cubicBezTo>
                        <a:pt x="65779" y="31975"/>
                        <a:pt x="65640" y="31896"/>
                        <a:pt x="65828" y="31896"/>
                      </a:cubicBezTo>
                      <a:close/>
                      <a:moveTo>
                        <a:pt x="56631" y="31447"/>
                      </a:moveTo>
                      <a:cubicBezTo>
                        <a:pt x="57913" y="31447"/>
                        <a:pt x="60074" y="31792"/>
                        <a:pt x="60873" y="32107"/>
                      </a:cubicBezTo>
                      <a:cubicBezTo>
                        <a:pt x="61429" y="32329"/>
                        <a:pt x="61524" y="32544"/>
                        <a:pt x="61524" y="32663"/>
                      </a:cubicBezTo>
                      <a:cubicBezTo>
                        <a:pt x="61492" y="32726"/>
                        <a:pt x="61500" y="32798"/>
                        <a:pt x="61540" y="32853"/>
                      </a:cubicBezTo>
                      <a:cubicBezTo>
                        <a:pt x="61707" y="33099"/>
                        <a:pt x="61834" y="33234"/>
                        <a:pt x="61254" y="33480"/>
                      </a:cubicBezTo>
                      <a:cubicBezTo>
                        <a:pt x="60675" y="33726"/>
                        <a:pt x="60310" y="34028"/>
                        <a:pt x="59770" y="34306"/>
                      </a:cubicBezTo>
                      <a:lnTo>
                        <a:pt x="59738" y="34322"/>
                      </a:lnTo>
                      <a:cubicBezTo>
                        <a:pt x="59738" y="34322"/>
                        <a:pt x="59468" y="34520"/>
                        <a:pt x="58746" y="34639"/>
                      </a:cubicBezTo>
                      <a:cubicBezTo>
                        <a:pt x="58032" y="34758"/>
                        <a:pt x="56944" y="34845"/>
                        <a:pt x="56944" y="34845"/>
                      </a:cubicBezTo>
                      <a:cubicBezTo>
                        <a:pt x="56361" y="34913"/>
                        <a:pt x="55772" y="34952"/>
                        <a:pt x="55188" y="34952"/>
                      </a:cubicBezTo>
                      <a:cubicBezTo>
                        <a:pt x="55088" y="34952"/>
                        <a:pt x="54988" y="34951"/>
                        <a:pt x="54888" y="34949"/>
                      </a:cubicBezTo>
                      <a:cubicBezTo>
                        <a:pt x="53761" y="34933"/>
                        <a:pt x="53587" y="34433"/>
                        <a:pt x="53650" y="33933"/>
                      </a:cubicBezTo>
                      <a:cubicBezTo>
                        <a:pt x="53722" y="33425"/>
                        <a:pt x="54396" y="33377"/>
                        <a:pt x="55023" y="32996"/>
                      </a:cubicBezTo>
                      <a:cubicBezTo>
                        <a:pt x="55658" y="32615"/>
                        <a:pt x="55635" y="32099"/>
                        <a:pt x="55698" y="31790"/>
                      </a:cubicBezTo>
                      <a:cubicBezTo>
                        <a:pt x="55762" y="31480"/>
                        <a:pt x="56508" y="31448"/>
                        <a:pt x="56508" y="31448"/>
                      </a:cubicBezTo>
                      <a:cubicBezTo>
                        <a:pt x="56548" y="31447"/>
                        <a:pt x="56589" y="31447"/>
                        <a:pt x="56631" y="31447"/>
                      </a:cubicBezTo>
                      <a:close/>
                      <a:moveTo>
                        <a:pt x="13289" y="31447"/>
                      </a:moveTo>
                      <a:cubicBezTo>
                        <a:pt x="14566" y="31447"/>
                        <a:pt x="16645" y="31800"/>
                        <a:pt x="17360" y="32115"/>
                      </a:cubicBezTo>
                      <a:cubicBezTo>
                        <a:pt x="17852" y="32329"/>
                        <a:pt x="17900" y="32552"/>
                        <a:pt x="17868" y="32671"/>
                      </a:cubicBezTo>
                      <a:cubicBezTo>
                        <a:pt x="17820" y="32718"/>
                        <a:pt x="17812" y="32790"/>
                        <a:pt x="17836" y="32853"/>
                      </a:cubicBezTo>
                      <a:cubicBezTo>
                        <a:pt x="17931" y="33091"/>
                        <a:pt x="18019" y="33234"/>
                        <a:pt x="17384" y="33480"/>
                      </a:cubicBezTo>
                      <a:cubicBezTo>
                        <a:pt x="16741" y="33734"/>
                        <a:pt x="16288" y="34036"/>
                        <a:pt x="15685" y="34306"/>
                      </a:cubicBezTo>
                      <a:lnTo>
                        <a:pt x="15653" y="34330"/>
                      </a:lnTo>
                      <a:cubicBezTo>
                        <a:pt x="15653" y="34330"/>
                        <a:pt x="15328" y="34528"/>
                        <a:pt x="14582" y="34647"/>
                      </a:cubicBezTo>
                      <a:cubicBezTo>
                        <a:pt x="13836" y="34774"/>
                        <a:pt x="12732" y="34853"/>
                        <a:pt x="12732" y="34853"/>
                      </a:cubicBezTo>
                      <a:cubicBezTo>
                        <a:pt x="12103" y="34925"/>
                        <a:pt x="11474" y="34958"/>
                        <a:pt x="10844" y="34958"/>
                      </a:cubicBezTo>
                      <a:cubicBezTo>
                        <a:pt x="10775" y="34958"/>
                        <a:pt x="10706" y="34957"/>
                        <a:pt x="10637" y="34957"/>
                      </a:cubicBezTo>
                      <a:cubicBezTo>
                        <a:pt x="9518" y="34941"/>
                        <a:pt x="9470" y="34441"/>
                        <a:pt x="9668" y="33933"/>
                      </a:cubicBezTo>
                      <a:cubicBezTo>
                        <a:pt x="9867" y="33433"/>
                        <a:pt x="10550" y="33377"/>
                        <a:pt x="11288" y="32996"/>
                      </a:cubicBezTo>
                      <a:cubicBezTo>
                        <a:pt x="12018" y="32623"/>
                        <a:pt x="12121" y="32107"/>
                        <a:pt x="12264" y="31797"/>
                      </a:cubicBezTo>
                      <a:cubicBezTo>
                        <a:pt x="12407" y="31488"/>
                        <a:pt x="13169" y="31448"/>
                        <a:pt x="13169" y="31448"/>
                      </a:cubicBezTo>
                      <a:cubicBezTo>
                        <a:pt x="13208" y="31447"/>
                        <a:pt x="13248" y="31447"/>
                        <a:pt x="13289" y="31447"/>
                      </a:cubicBezTo>
                      <a:close/>
                      <a:moveTo>
                        <a:pt x="34960" y="31447"/>
                      </a:moveTo>
                      <a:cubicBezTo>
                        <a:pt x="36246" y="31447"/>
                        <a:pt x="38363" y="31800"/>
                        <a:pt x="39117" y="32115"/>
                      </a:cubicBezTo>
                      <a:cubicBezTo>
                        <a:pt x="39648" y="32337"/>
                        <a:pt x="39712" y="32552"/>
                        <a:pt x="39704" y="32671"/>
                      </a:cubicBezTo>
                      <a:cubicBezTo>
                        <a:pt x="39664" y="32726"/>
                        <a:pt x="39656" y="32798"/>
                        <a:pt x="39688" y="32861"/>
                      </a:cubicBezTo>
                      <a:cubicBezTo>
                        <a:pt x="39823" y="33099"/>
                        <a:pt x="39926" y="33234"/>
                        <a:pt x="39315" y="33480"/>
                      </a:cubicBezTo>
                      <a:cubicBezTo>
                        <a:pt x="38712" y="33734"/>
                        <a:pt x="38299" y="34036"/>
                        <a:pt x="37728" y="34314"/>
                      </a:cubicBezTo>
                      <a:lnTo>
                        <a:pt x="37704" y="34330"/>
                      </a:lnTo>
                      <a:cubicBezTo>
                        <a:pt x="37704" y="34330"/>
                        <a:pt x="37402" y="34528"/>
                        <a:pt x="36672" y="34647"/>
                      </a:cubicBezTo>
                      <a:cubicBezTo>
                        <a:pt x="35942" y="34766"/>
                        <a:pt x="34846" y="34853"/>
                        <a:pt x="34846" y="34853"/>
                      </a:cubicBezTo>
                      <a:cubicBezTo>
                        <a:pt x="34224" y="34925"/>
                        <a:pt x="33595" y="34958"/>
                        <a:pt x="32972" y="34958"/>
                      </a:cubicBezTo>
                      <a:cubicBezTo>
                        <a:pt x="32903" y="34958"/>
                        <a:pt x="32835" y="34957"/>
                        <a:pt x="32767" y="34957"/>
                      </a:cubicBezTo>
                      <a:cubicBezTo>
                        <a:pt x="31647" y="34941"/>
                        <a:pt x="31528" y="34441"/>
                        <a:pt x="31663" y="33941"/>
                      </a:cubicBezTo>
                      <a:cubicBezTo>
                        <a:pt x="31798" y="33433"/>
                        <a:pt x="32473" y="33377"/>
                        <a:pt x="33156" y="33004"/>
                      </a:cubicBezTo>
                      <a:cubicBezTo>
                        <a:pt x="33838" y="32623"/>
                        <a:pt x="33878" y="32107"/>
                        <a:pt x="33981" y="31797"/>
                      </a:cubicBezTo>
                      <a:cubicBezTo>
                        <a:pt x="34084" y="31488"/>
                        <a:pt x="34838" y="31448"/>
                        <a:pt x="34838" y="31448"/>
                      </a:cubicBezTo>
                      <a:cubicBezTo>
                        <a:pt x="34878" y="31447"/>
                        <a:pt x="34918" y="31447"/>
                        <a:pt x="34960" y="31447"/>
                      </a:cubicBezTo>
                      <a:close/>
                      <a:moveTo>
                        <a:pt x="27171" y="32529"/>
                      </a:moveTo>
                      <a:cubicBezTo>
                        <a:pt x="27429" y="32529"/>
                        <a:pt x="27753" y="32574"/>
                        <a:pt x="28242" y="32663"/>
                      </a:cubicBezTo>
                      <a:cubicBezTo>
                        <a:pt x="29219" y="32837"/>
                        <a:pt x="29727" y="33012"/>
                        <a:pt x="30076" y="33044"/>
                      </a:cubicBezTo>
                      <a:cubicBezTo>
                        <a:pt x="30433" y="33075"/>
                        <a:pt x="30758" y="33067"/>
                        <a:pt x="30949" y="33099"/>
                      </a:cubicBezTo>
                      <a:cubicBezTo>
                        <a:pt x="31473" y="33163"/>
                        <a:pt x="31743" y="33290"/>
                        <a:pt x="31568" y="33583"/>
                      </a:cubicBezTo>
                      <a:cubicBezTo>
                        <a:pt x="31393" y="33893"/>
                        <a:pt x="31338" y="34258"/>
                        <a:pt x="31433" y="34607"/>
                      </a:cubicBezTo>
                      <a:cubicBezTo>
                        <a:pt x="31536" y="34925"/>
                        <a:pt x="31965" y="35004"/>
                        <a:pt x="32663" y="35147"/>
                      </a:cubicBezTo>
                      <a:cubicBezTo>
                        <a:pt x="33370" y="35298"/>
                        <a:pt x="33783" y="35441"/>
                        <a:pt x="33171" y="35854"/>
                      </a:cubicBezTo>
                      <a:cubicBezTo>
                        <a:pt x="32665" y="36189"/>
                        <a:pt x="32011" y="36257"/>
                        <a:pt x="31210" y="36257"/>
                      </a:cubicBezTo>
                      <a:cubicBezTo>
                        <a:pt x="31045" y="36257"/>
                        <a:pt x="30873" y="36254"/>
                        <a:pt x="30695" y="36250"/>
                      </a:cubicBezTo>
                      <a:cubicBezTo>
                        <a:pt x="30515" y="36245"/>
                        <a:pt x="30356" y="36242"/>
                        <a:pt x="30210" y="36242"/>
                      </a:cubicBezTo>
                      <a:cubicBezTo>
                        <a:pt x="29508" y="36242"/>
                        <a:pt x="29115" y="36314"/>
                        <a:pt x="28155" y="36544"/>
                      </a:cubicBezTo>
                      <a:cubicBezTo>
                        <a:pt x="27298" y="36757"/>
                        <a:pt x="26419" y="36912"/>
                        <a:pt x="25642" y="36912"/>
                      </a:cubicBezTo>
                      <a:cubicBezTo>
                        <a:pt x="25376" y="36912"/>
                        <a:pt x="25122" y="36894"/>
                        <a:pt x="24885" y="36854"/>
                      </a:cubicBezTo>
                      <a:cubicBezTo>
                        <a:pt x="23956" y="36703"/>
                        <a:pt x="23519" y="36346"/>
                        <a:pt x="23694" y="36012"/>
                      </a:cubicBezTo>
                      <a:cubicBezTo>
                        <a:pt x="23869" y="35687"/>
                        <a:pt x="24543" y="35290"/>
                        <a:pt x="24964" y="35131"/>
                      </a:cubicBezTo>
                      <a:cubicBezTo>
                        <a:pt x="25393" y="34980"/>
                        <a:pt x="25639" y="34536"/>
                        <a:pt x="25774" y="34258"/>
                      </a:cubicBezTo>
                      <a:cubicBezTo>
                        <a:pt x="25917" y="33988"/>
                        <a:pt x="26234" y="33933"/>
                        <a:pt x="26163" y="33671"/>
                      </a:cubicBezTo>
                      <a:cubicBezTo>
                        <a:pt x="26091" y="33409"/>
                        <a:pt x="26044" y="32845"/>
                        <a:pt x="26504" y="32663"/>
                      </a:cubicBezTo>
                      <a:cubicBezTo>
                        <a:pt x="26728" y="32572"/>
                        <a:pt x="26918" y="32529"/>
                        <a:pt x="27171" y="32529"/>
                      </a:cubicBezTo>
                      <a:close/>
                      <a:moveTo>
                        <a:pt x="5357" y="32529"/>
                      </a:moveTo>
                      <a:cubicBezTo>
                        <a:pt x="5615" y="32529"/>
                        <a:pt x="5933" y="32574"/>
                        <a:pt x="6414" y="32663"/>
                      </a:cubicBezTo>
                      <a:cubicBezTo>
                        <a:pt x="7367" y="32837"/>
                        <a:pt x="7851" y="33012"/>
                        <a:pt x="8200" y="33044"/>
                      </a:cubicBezTo>
                      <a:cubicBezTo>
                        <a:pt x="8557" y="33075"/>
                        <a:pt x="8875" y="33067"/>
                        <a:pt x="9065" y="33099"/>
                      </a:cubicBezTo>
                      <a:cubicBezTo>
                        <a:pt x="9581" y="33163"/>
                        <a:pt x="9835" y="33290"/>
                        <a:pt x="9621" y="33583"/>
                      </a:cubicBezTo>
                      <a:cubicBezTo>
                        <a:pt x="9414" y="33877"/>
                        <a:pt x="9287" y="34282"/>
                        <a:pt x="9351" y="34607"/>
                      </a:cubicBezTo>
                      <a:cubicBezTo>
                        <a:pt x="9414" y="34925"/>
                        <a:pt x="9827" y="35004"/>
                        <a:pt x="10510" y="35147"/>
                      </a:cubicBezTo>
                      <a:cubicBezTo>
                        <a:pt x="11200" y="35298"/>
                        <a:pt x="11597" y="35441"/>
                        <a:pt x="10931" y="35854"/>
                      </a:cubicBezTo>
                      <a:cubicBezTo>
                        <a:pt x="10378" y="36189"/>
                        <a:pt x="9711" y="36257"/>
                        <a:pt x="8906" y="36257"/>
                      </a:cubicBezTo>
                      <a:cubicBezTo>
                        <a:pt x="8740" y="36257"/>
                        <a:pt x="8568" y="36254"/>
                        <a:pt x="8391" y="36250"/>
                      </a:cubicBezTo>
                      <a:cubicBezTo>
                        <a:pt x="8212" y="36245"/>
                        <a:pt x="8054" y="36242"/>
                        <a:pt x="7908" y="36242"/>
                      </a:cubicBezTo>
                      <a:cubicBezTo>
                        <a:pt x="7208" y="36242"/>
                        <a:pt x="6805" y="36314"/>
                        <a:pt x="5819" y="36544"/>
                      </a:cubicBezTo>
                      <a:cubicBezTo>
                        <a:pt x="4923" y="36759"/>
                        <a:pt x="4017" y="36916"/>
                        <a:pt x="3235" y="36916"/>
                      </a:cubicBezTo>
                      <a:cubicBezTo>
                        <a:pt x="2978" y="36916"/>
                        <a:pt x="2735" y="36899"/>
                        <a:pt x="2509" y="36862"/>
                      </a:cubicBezTo>
                      <a:cubicBezTo>
                        <a:pt x="1604" y="36711"/>
                        <a:pt x="1215" y="36346"/>
                        <a:pt x="1429" y="36020"/>
                      </a:cubicBezTo>
                      <a:cubicBezTo>
                        <a:pt x="1644" y="35687"/>
                        <a:pt x="2374" y="35290"/>
                        <a:pt x="2818" y="35131"/>
                      </a:cubicBezTo>
                      <a:cubicBezTo>
                        <a:pt x="3263" y="34980"/>
                        <a:pt x="3557" y="34536"/>
                        <a:pt x="3739" y="34258"/>
                      </a:cubicBezTo>
                      <a:cubicBezTo>
                        <a:pt x="3914" y="33988"/>
                        <a:pt x="4231" y="33933"/>
                        <a:pt x="4200" y="33671"/>
                      </a:cubicBezTo>
                      <a:cubicBezTo>
                        <a:pt x="4168" y="33409"/>
                        <a:pt x="4184" y="32845"/>
                        <a:pt x="4668" y="32663"/>
                      </a:cubicBezTo>
                      <a:cubicBezTo>
                        <a:pt x="4907" y="32572"/>
                        <a:pt x="5104" y="32529"/>
                        <a:pt x="5357" y="32529"/>
                      </a:cubicBezTo>
                      <a:close/>
                      <a:moveTo>
                        <a:pt x="48985" y="32537"/>
                      </a:moveTo>
                      <a:cubicBezTo>
                        <a:pt x="49244" y="32537"/>
                        <a:pt x="49573" y="32582"/>
                        <a:pt x="50078" y="32671"/>
                      </a:cubicBezTo>
                      <a:cubicBezTo>
                        <a:pt x="51078" y="32837"/>
                        <a:pt x="51602" y="33020"/>
                        <a:pt x="51959" y="33052"/>
                      </a:cubicBezTo>
                      <a:cubicBezTo>
                        <a:pt x="52325" y="33083"/>
                        <a:pt x="52642" y="33075"/>
                        <a:pt x="52841" y="33099"/>
                      </a:cubicBezTo>
                      <a:cubicBezTo>
                        <a:pt x="53372" y="33171"/>
                        <a:pt x="53658" y="33298"/>
                        <a:pt x="53523" y="33591"/>
                      </a:cubicBezTo>
                      <a:cubicBezTo>
                        <a:pt x="53388" y="33909"/>
                        <a:pt x="53380" y="34282"/>
                        <a:pt x="53515" y="34607"/>
                      </a:cubicBezTo>
                      <a:lnTo>
                        <a:pt x="53507" y="34607"/>
                      </a:lnTo>
                      <a:cubicBezTo>
                        <a:pt x="53658" y="34933"/>
                        <a:pt x="54095" y="35004"/>
                        <a:pt x="54817" y="35155"/>
                      </a:cubicBezTo>
                      <a:cubicBezTo>
                        <a:pt x="55539" y="35306"/>
                        <a:pt x="55976" y="35449"/>
                        <a:pt x="55412" y="35854"/>
                      </a:cubicBezTo>
                      <a:cubicBezTo>
                        <a:pt x="54958" y="36186"/>
                        <a:pt x="54334" y="36261"/>
                        <a:pt x="53561" y="36261"/>
                      </a:cubicBezTo>
                      <a:cubicBezTo>
                        <a:pt x="53375" y="36261"/>
                        <a:pt x="53179" y="36257"/>
                        <a:pt x="52975" y="36250"/>
                      </a:cubicBezTo>
                      <a:cubicBezTo>
                        <a:pt x="52798" y="36245"/>
                        <a:pt x="52641" y="36242"/>
                        <a:pt x="52497" y="36242"/>
                      </a:cubicBezTo>
                      <a:cubicBezTo>
                        <a:pt x="51799" y="36242"/>
                        <a:pt x="51411" y="36315"/>
                        <a:pt x="50483" y="36552"/>
                      </a:cubicBezTo>
                      <a:cubicBezTo>
                        <a:pt x="49642" y="36761"/>
                        <a:pt x="48778" y="36916"/>
                        <a:pt x="47996" y="36916"/>
                      </a:cubicBezTo>
                      <a:cubicBezTo>
                        <a:pt x="47738" y="36916"/>
                        <a:pt x="47489" y="36899"/>
                        <a:pt x="47253" y="36862"/>
                      </a:cubicBezTo>
                      <a:cubicBezTo>
                        <a:pt x="46308" y="36711"/>
                        <a:pt x="45824" y="36346"/>
                        <a:pt x="45959" y="36020"/>
                      </a:cubicBezTo>
                      <a:cubicBezTo>
                        <a:pt x="46086" y="35695"/>
                        <a:pt x="46713" y="35290"/>
                        <a:pt x="47118" y="35139"/>
                      </a:cubicBezTo>
                      <a:cubicBezTo>
                        <a:pt x="47522" y="34988"/>
                        <a:pt x="47713" y="34544"/>
                        <a:pt x="47808" y="34266"/>
                      </a:cubicBezTo>
                      <a:cubicBezTo>
                        <a:pt x="47911" y="33988"/>
                        <a:pt x="48229" y="33933"/>
                        <a:pt x="48126" y="33679"/>
                      </a:cubicBezTo>
                      <a:cubicBezTo>
                        <a:pt x="48022" y="33417"/>
                        <a:pt x="47895" y="32853"/>
                        <a:pt x="48332" y="32671"/>
                      </a:cubicBezTo>
                      <a:cubicBezTo>
                        <a:pt x="48548" y="32580"/>
                        <a:pt x="48733" y="32537"/>
                        <a:pt x="48985" y="32537"/>
                      </a:cubicBezTo>
                      <a:close/>
                      <a:moveTo>
                        <a:pt x="41519" y="32349"/>
                      </a:moveTo>
                      <a:cubicBezTo>
                        <a:pt x="41691" y="32349"/>
                        <a:pt x="41884" y="32355"/>
                        <a:pt x="42101" y="32369"/>
                      </a:cubicBezTo>
                      <a:cubicBezTo>
                        <a:pt x="42935" y="32425"/>
                        <a:pt x="43601" y="32567"/>
                        <a:pt x="43998" y="33028"/>
                      </a:cubicBezTo>
                      <a:cubicBezTo>
                        <a:pt x="44395" y="33496"/>
                        <a:pt x="44713" y="33726"/>
                        <a:pt x="45205" y="33933"/>
                      </a:cubicBezTo>
                      <a:cubicBezTo>
                        <a:pt x="45697" y="34139"/>
                        <a:pt x="46467" y="34496"/>
                        <a:pt x="46356" y="34869"/>
                      </a:cubicBezTo>
                      <a:cubicBezTo>
                        <a:pt x="46244" y="35242"/>
                        <a:pt x="45919" y="35338"/>
                        <a:pt x="45736" y="35607"/>
                      </a:cubicBezTo>
                      <a:cubicBezTo>
                        <a:pt x="45562" y="35877"/>
                        <a:pt x="45721" y="36147"/>
                        <a:pt x="44776" y="36290"/>
                      </a:cubicBezTo>
                      <a:cubicBezTo>
                        <a:pt x="43839" y="36441"/>
                        <a:pt x="43665" y="36314"/>
                        <a:pt x="43395" y="36576"/>
                      </a:cubicBezTo>
                      <a:cubicBezTo>
                        <a:pt x="43174" y="36804"/>
                        <a:pt x="42772" y="37128"/>
                        <a:pt x="42074" y="37128"/>
                      </a:cubicBezTo>
                      <a:cubicBezTo>
                        <a:pt x="41945" y="37128"/>
                        <a:pt x="41806" y="37116"/>
                        <a:pt x="41657" y="37092"/>
                      </a:cubicBezTo>
                      <a:cubicBezTo>
                        <a:pt x="40704" y="36933"/>
                        <a:pt x="39736" y="36750"/>
                        <a:pt x="39220" y="36298"/>
                      </a:cubicBezTo>
                      <a:cubicBezTo>
                        <a:pt x="38950" y="36052"/>
                        <a:pt x="38648" y="35838"/>
                        <a:pt x="38323" y="35679"/>
                      </a:cubicBezTo>
                      <a:cubicBezTo>
                        <a:pt x="38116" y="35552"/>
                        <a:pt x="37291" y="35060"/>
                        <a:pt x="37902" y="34568"/>
                      </a:cubicBezTo>
                      <a:cubicBezTo>
                        <a:pt x="38513" y="34076"/>
                        <a:pt x="38386" y="34052"/>
                        <a:pt x="39180" y="33782"/>
                      </a:cubicBezTo>
                      <a:cubicBezTo>
                        <a:pt x="39974" y="33520"/>
                        <a:pt x="40101" y="33298"/>
                        <a:pt x="40117" y="32988"/>
                      </a:cubicBezTo>
                      <a:cubicBezTo>
                        <a:pt x="40131" y="32721"/>
                        <a:pt x="40201" y="32349"/>
                        <a:pt x="41519" y="32349"/>
                      </a:cubicBezTo>
                      <a:close/>
                      <a:moveTo>
                        <a:pt x="63312" y="32349"/>
                      </a:moveTo>
                      <a:cubicBezTo>
                        <a:pt x="63484" y="32349"/>
                        <a:pt x="63678" y="32355"/>
                        <a:pt x="63897" y="32369"/>
                      </a:cubicBezTo>
                      <a:cubicBezTo>
                        <a:pt x="64739" y="32425"/>
                        <a:pt x="65421" y="32559"/>
                        <a:pt x="65882" y="33028"/>
                      </a:cubicBezTo>
                      <a:cubicBezTo>
                        <a:pt x="66334" y="33488"/>
                        <a:pt x="66684" y="33718"/>
                        <a:pt x="67199" y="33933"/>
                      </a:cubicBezTo>
                      <a:cubicBezTo>
                        <a:pt x="67723" y="34139"/>
                        <a:pt x="68541" y="34504"/>
                        <a:pt x="68469" y="34869"/>
                      </a:cubicBezTo>
                      <a:cubicBezTo>
                        <a:pt x="68406" y="35242"/>
                        <a:pt x="68096" y="35338"/>
                        <a:pt x="67954" y="35607"/>
                      </a:cubicBezTo>
                      <a:cubicBezTo>
                        <a:pt x="67811" y="35877"/>
                        <a:pt x="68001" y="36147"/>
                        <a:pt x="67080" y="36290"/>
                      </a:cubicBezTo>
                      <a:cubicBezTo>
                        <a:pt x="66160" y="36441"/>
                        <a:pt x="65969" y="36306"/>
                        <a:pt x="65739" y="36576"/>
                      </a:cubicBezTo>
                      <a:cubicBezTo>
                        <a:pt x="65538" y="36804"/>
                        <a:pt x="65179" y="37128"/>
                        <a:pt x="64484" y="37128"/>
                      </a:cubicBezTo>
                      <a:cubicBezTo>
                        <a:pt x="64356" y="37128"/>
                        <a:pt x="64216" y="37116"/>
                        <a:pt x="64064" y="37092"/>
                      </a:cubicBezTo>
                      <a:cubicBezTo>
                        <a:pt x="63088" y="36933"/>
                        <a:pt x="62096" y="36750"/>
                        <a:pt x="61516" y="36298"/>
                      </a:cubicBezTo>
                      <a:cubicBezTo>
                        <a:pt x="61223" y="36052"/>
                        <a:pt x="60897" y="35838"/>
                        <a:pt x="60548" y="35679"/>
                      </a:cubicBezTo>
                      <a:cubicBezTo>
                        <a:pt x="60318" y="35552"/>
                        <a:pt x="59429" y="35060"/>
                        <a:pt x="59984" y="34568"/>
                      </a:cubicBezTo>
                      <a:cubicBezTo>
                        <a:pt x="60532" y="34076"/>
                        <a:pt x="60397" y="34044"/>
                        <a:pt x="61159" y="33782"/>
                      </a:cubicBezTo>
                      <a:cubicBezTo>
                        <a:pt x="61913" y="33520"/>
                        <a:pt x="62016" y="33290"/>
                        <a:pt x="61992" y="32988"/>
                      </a:cubicBezTo>
                      <a:cubicBezTo>
                        <a:pt x="61971" y="32721"/>
                        <a:pt x="61994" y="32349"/>
                        <a:pt x="63312" y="32349"/>
                      </a:cubicBezTo>
                      <a:close/>
                      <a:moveTo>
                        <a:pt x="19725" y="32349"/>
                      </a:moveTo>
                      <a:cubicBezTo>
                        <a:pt x="19897" y="32349"/>
                        <a:pt x="20089" y="32355"/>
                        <a:pt x="20305" y="32369"/>
                      </a:cubicBezTo>
                      <a:cubicBezTo>
                        <a:pt x="21130" y="32425"/>
                        <a:pt x="21789" y="32567"/>
                        <a:pt x="22122" y="33028"/>
                      </a:cubicBezTo>
                      <a:cubicBezTo>
                        <a:pt x="22456" y="33496"/>
                        <a:pt x="22742" y="33726"/>
                        <a:pt x="23210" y="33933"/>
                      </a:cubicBezTo>
                      <a:cubicBezTo>
                        <a:pt x="23678" y="34139"/>
                        <a:pt x="24400" y="34504"/>
                        <a:pt x="24242" y="34869"/>
                      </a:cubicBezTo>
                      <a:cubicBezTo>
                        <a:pt x="24075" y="35242"/>
                        <a:pt x="23742" y="35338"/>
                        <a:pt x="23527" y="35607"/>
                      </a:cubicBezTo>
                      <a:cubicBezTo>
                        <a:pt x="23313" y="35877"/>
                        <a:pt x="23440" y="36147"/>
                        <a:pt x="22480" y="36298"/>
                      </a:cubicBezTo>
                      <a:cubicBezTo>
                        <a:pt x="21519" y="36441"/>
                        <a:pt x="21368" y="36314"/>
                        <a:pt x="21067" y="36576"/>
                      </a:cubicBezTo>
                      <a:cubicBezTo>
                        <a:pt x="20683" y="36934"/>
                        <a:pt x="20180" y="37133"/>
                        <a:pt x="19663" y="37133"/>
                      </a:cubicBezTo>
                      <a:cubicBezTo>
                        <a:pt x="19528" y="37133"/>
                        <a:pt x="19392" y="37120"/>
                        <a:pt x="19257" y="37092"/>
                      </a:cubicBezTo>
                      <a:cubicBezTo>
                        <a:pt x="18320" y="36933"/>
                        <a:pt x="17368" y="36750"/>
                        <a:pt x="16915" y="36298"/>
                      </a:cubicBezTo>
                      <a:cubicBezTo>
                        <a:pt x="16685" y="36044"/>
                        <a:pt x="16407" y="35838"/>
                        <a:pt x="16106" y="35679"/>
                      </a:cubicBezTo>
                      <a:cubicBezTo>
                        <a:pt x="15915" y="35552"/>
                        <a:pt x="15153" y="35060"/>
                        <a:pt x="15828" y="34568"/>
                      </a:cubicBezTo>
                      <a:cubicBezTo>
                        <a:pt x="16503" y="34076"/>
                        <a:pt x="16384" y="34052"/>
                        <a:pt x="17209" y="33782"/>
                      </a:cubicBezTo>
                      <a:cubicBezTo>
                        <a:pt x="18027" y="33520"/>
                        <a:pt x="18185" y="33298"/>
                        <a:pt x="18241" y="32988"/>
                      </a:cubicBezTo>
                      <a:cubicBezTo>
                        <a:pt x="18297" y="32721"/>
                        <a:pt x="18409" y="32349"/>
                        <a:pt x="19725" y="32349"/>
                      </a:cubicBezTo>
                      <a:close/>
                      <a:moveTo>
                        <a:pt x="8727" y="36349"/>
                      </a:moveTo>
                      <a:cubicBezTo>
                        <a:pt x="8964" y="36349"/>
                        <a:pt x="9068" y="36366"/>
                        <a:pt x="9383" y="36425"/>
                      </a:cubicBezTo>
                      <a:cubicBezTo>
                        <a:pt x="9851" y="36504"/>
                        <a:pt x="9724" y="36687"/>
                        <a:pt x="9700" y="36957"/>
                      </a:cubicBezTo>
                      <a:cubicBezTo>
                        <a:pt x="9684" y="37227"/>
                        <a:pt x="10256" y="37481"/>
                        <a:pt x="9811" y="37782"/>
                      </a:cubicBezTo>
                      <a:cubicBezTo>
                        <a:pt x="9626" y="37908"/>
                        <a:pt x="9468" y="37930"/>
                        <a:pt x="9285" y="37930"/>
                      </a:cubicBezTo>
                      <a:cubicBezTo>
                        <a:pt x="9183" y="37930"/>
                        <a:pt x="9075" y="37923"/>
                        <a:pt x="8950" y="37923"/>
                      </a:cubicBezTo>
                      <a:cubicBezTo>
                        <a:pt x="8760" y="37923"/>
                        <a:pt x="8533" y="37939"/>
                        <a:pt x="8240" y="38020"/>
                      </a:cubicBezTo>
                      <a:cubicBezTo>
                        <a:pt x="7502" y="38222"/>
                        <a:pt x="7368" y="38388"/>
                        <a:pt x="6376" y="38388"/>
                      </a:cubicBezTo>
                      <a:cubicBezTo>
                        <a:pt x="6238" y="38388"/>
                        <a:pt x="6082" y="38384"/>
                        <a:pt x="5906" y="38378"/>
                      </a:cubicBezTo>
                      <a:cubicBezTo>
                        <a:pt x="4469" y="38330"/>
                        <a:pt x="3374" y="38346"/>
                        <a:pt x="3191" y="38171"/>
                      </a:cubicBezTo>
                      <a:cubicBezTo>
                        <a:pt x="3009" y="37989"/>
                        <a:pt x="3064" y="37544"/>
                        <a:pt x="2969" y="37401"/>
                      </a:cubicBezTo>
                      <a:cubicBezTo>
                        <a:pt x="2866" y="37250"/>
                        <a:pt x="2731" y="37076"/>
                        <a:pt x="3279" y="37060"/>
                      </a:cubicBezTo>
                      <a:cubicBezTo>
                        <a:pt x="3338" y="37058"/>
                        <a:pt x="3392" y="37058"/>
                        <a:pt x="3444" y="37058"/>
                      </a:cubicBezTo>
                      <a:cubicBezTo>
                        <a:pt x="3578" y="37058"/>
                        <a:pt x="3692" y="37062"/>
                        <a:pt x="3814" y="37062"/>
                      </a:cubicBezTo>
                      <a:cubicBezTo>
                        <a:pt x="4086" y="37062"/>
                        <a:pt x="4399" y="37041"/>
                        <a:pt x="5065" y="36909"/>
                      </a:cubicBezTo>
                      <a:cubicBezTo>
                        <a:pt x="6152" y="36695"/>
                        <a:pt x="6660" y="36393"/>
                        <a:pt x="7795" y="36369"/>
                      </a:cubicBezTo>
                      <a:cubicBezTo>
                        <a:pt x="8287" y="36359"/>
                        <a:pt x="8546" y="36349"/>
                        <a:pt x="8727" y="36349"/>
                      </a:cubicBezTo>
                      <a:close/>
                      <a:moveTo>
                        <a:pt x="31042" y="36349"/>
                      </a:moveTo>
                      <a:cubicBezTo>
                        <a:pt x="31278" y="36349"/>
                        <a:pt x="31383" y="36366"/>
                        <a:pt x="31703" y="36425"/>
                      </a:cubicBezTo>
                      <a:cubicBezTo>
                        <a:pt x="32179" y="36504"/>
                        <a:pt x="32076" y="36687"/>
                        <a:pt x="32092" y="36957"/>
                      </a:cubicBezTo>
                      <a:cubicBezTo>
                        <a:pt x="32108" y="37227"/>
                        <a:pt x="32719" y="37481"/>
                        <a:pt x="32306" y="37782"/>
                      </a:cubicBezTo>
                      <a:cubicBezTo>
                        <a:pt x="32138" y="37908"/>
                        <a:pt x="31982" y="37930"/>
                        <a:pt x="31799" y="37930"/>
                      </a:cubicBezTo>
                      <a:cubicBezTo>
                        <a:pt x="31697" y="37930"/>
                        <a:pt x="31588" y="37923"/>
                        <a:pt x="31463" y="37923"/>
                      </a:cubicBezTo>
                      <a:cubicBezTo>
                        <a:pt x="31273" y="37923"/>
                        <a:pt x="31049" y="37939"/>
                        <a:pt x="30766" y="38020"/>
                      </a:cubicBezTo>
                      <a:cubicBezTo>
                        <a:pt x="30056" y="38222"/>
                        <a:pt x="29944" y="38388"/>
                        <a:pt x="28952" y="38388"/>
                      </a:cubicBezTo>
                      <a:cubicBezTo>
                        <a:pt x="28814" y="38388"/>
                        <a:pt x="28658" y="38384"/>
                        <a:pt x="28480" y="38378"/>
                      </a:cubicBezTo>
                      <a:cubicBezTo>
                        <a:pt x="27036" y="38330"/>
                        <a:pt x="25940" y="38346"/>
                        <a:pt x="25742" y="38171"/>
                      </a:cubicBezTo>
                      <a:cubicBezTo>
                        <a:pt x="25536" y="37989"/>
                        <a:pt x="25536" y="37544"/>
                        <a:pt x="25416" y="37401"/>
                      </a:cubicBezTo>
                      <a:cubicBezTo>
                        <a:pt x="25297" y="37250"/>
                        <a:pt x="25139" y="37076"/>
                        <a:pt x="25686" y="37060"/>
                      </a:cubicBezTo>
                      <a:cubicBezTo>
                        <a:pt x="25745" y="37058"/>
                        <a:pt x="25799" y="37058"/>
                        <a:pt x="25850" y="37058"/>
                      </a:cubicBezTo>
                      <a:cubicBezTo>
                        <a:pt x="25982" y="37058"/>
                        <a:pt x="26096" y="37062"/>
                        <a:pt x="26218" y="37062"/>
                      </a:cubicBezTo>
                      <a:cubicBezTo>
                        <a:pt x="26489" y="37062"/>
                        <a:pt x="26800" y="37041"/>
                        <a:pt x="27456" y="36909"/>
                      </a:cubicBezTo>
                      <a:cubicBezTo>
                        <a:pt x="28512" y="36695"/>
                        <a:pt x="28980" y="36393"/>
                        <a:pt x="30115" y="36369"/>
                      </a:cubicBezTo>
                      <a:cubicBezTo>
                        <a:pt x="30604" y="36359"/>
                        <a:pt x="30861" y="36349"/>
                        <a:pt x="31042" y="36349"/>
                      </a:cubicBezTo>
                      <a:close/>
                      <a:moveTo>
                        <a:pt x="53364" y="36356"/>
                      </a:moveTo>
                      <a:cubicBezTo>
                        <a:pt x="53590" y="36356"/>
                        <a:pt x="53699" y="36372"/>
                        <a:pt x="54015" y="36425"/>
                      </a:cubicBezTo>
                      <a:cubicBezTo>
                        <a:pt x="54507" y="36512"/>
                        <a:pt x="54420" y="36695"/>
                        <a:pt x="54476" y="36965"/>
                      </a:cubicBezTo>
                      <a:cubicBezTo>
                        <a:pt x="54523" y="37227"/>
                        <a:pt x="55174" y="37481"/>
                        <a:pt x="54801" y="37782"/>
                      </a:cubicBezTo>
                      <a:lnTo>
                        <a:pt x="54801" y="37790"/>
                      </a:lnTo>
                      <a:cubicBezTo>
                        <a:pt x="54646" y="37916"/>
                        <a:pt x="54492" y="37938"/>
                        <a:pt x="54309" y="37938"/>
                      </a:cubicBezTo>
                      <a:cubicBezTo>
                        <a:pt x="54207" y="37938"/>
                        <a:pt x="54097" y="37931"/>
                        <a:pt x="53972" y="37931"/>
                      </a:cubicBezTo>
                      <a:cubicBezTo>
                        <a:pt x="53782" y="37931"/>
                        <a:pt x="53559" y="37947"/>
                        <a:pt x="53285" y="38028"/>
                      </a:cubicBezTo>
                      <a:cubicBezTo>
                        <a:pt x="52603" y="38230"/>
                        <a:pt x="52513" y="38396"/>
                        <a:pt x="51520" y="38396"/>
                      </a:cubicBezTo>
                      <a:cubicBezTo>
                        <a:pt x="51381" y="38396"/>
                        <a:pt x="51225" y="38392"/>
                        <a:pt x="51047" y="38386"/>
                      </a:cubicBezTo>
                      <a:cubicBezTo>
                        <a:pt x="49594" y="38338"/>
                        <a:pt x="48507" y="38354"/>
                        <a:pt x="48276" y="38171"/>
                      </a:cubicBezTo>
                      <a:cubicBezTo>
                        <a:pt x="48046" y="37997"/>
                        <a:pt x="47991" y="37552"/>
                        <a:pt x="47856" y="37401"/>
                      </a:cubicBezTo>
                      <a:cubicBezTo>
                        <a:pt x="47713" y="37258"/>
                        <a:pt x="47538" y="37084"/>
                        <a:pt x="48086" y="37060"/>
                      </a:cubicBezTo>
                      <a:cubicBezTo>
                        <a:pt x="48137" y="37058"/>
                        <a:pt x="48185" y="37058"/>
                        <a:pt x="48230" y="37058"/>
                      </a:cubicBezTo>
                      <a:cubicBezTo>
                        <a:pt x="48385" y="37058"/>
                        <a:pt x="48514" y="37065"/>
                        <a:pt x="48657" y="37065"/>
                      </a:cubicBezTo>
                      <a:cubicBezTo>
                        <a:pt x="48919" y="37065"/>
                        <a:pt x="49229" y="37042"/>
                        <a:pt x="49832" y="36917"/>
                      </a:cubicBezTo>
                      <a:cubicBezTo>
                        <a:pt x="50864" y="36703"/>
                        <a:pt x="51293" y="36401"/>
                        <a:pt x="52420" y="36377"/>
                      </a:cubicBezTo>
                      <a:cubicBezTo>
                        <a:pt x="52924" y="36367"/>
                        <a:pt x="53182" y="36356"/>
                        <a:pt x="53364" y="36356"/>
                      </a:cubicBezTo>
                      <a:close/>
                      <a:moveTo>
                        <a:pt x="13786" y="34866"/>
                      </a:moveTo>
                      <a:cubicBezTo>
                        <a:pt x="14295" y="34866"/>
                        <a:pt x="14939" y="34924"/>
                        <a:pt x="15169" y="35226"/>
                      </a:cubicBezTo>
                      <a:cubicBezTo>
                        <a:pt x="15225" y="35346"/>
                        <a:pt x="15312" y="35441"/>
                        <a:pt x="15431" y="35504"/>
                      </a:cubicBezTo>
                      <a:cubicBezTo>
                        <a:pt x="15955" y="35814"/>
                        <a:pt x="16304" y="35869"/>
                        <a:pt x="16677" y="36290"/>
                      </a:cubicBezTo>
                      <a:cubicBezTo>
                        <a:pt x="17050" y="36703"/>
                        <a:pt x="18058" y="37123"/>
                        <a:pt x="18701" y="37195"/>
                      </a:cubicBezTo>
                      <a:cubicBezTo>
                        <a:pt x="19352" y="37258"/>
                        <a:pt x="20273" y="37322"/>
                        <a:pt x="20400" y="37481"/>
                      </a:cubicBezTo>
                      <a:cubicBezTo>
                        <a:pt x="20535" y="37639"/>
                        <a:pt x="19654" y="37862"/>
                        <a:pt x="18812" y="38044"/>
                      </a:cubicBezTo>
                      <a:cubicBezTo>
                        <a:pt x="17979" y="38219"/>
                        <a:pt x="16995" y="38330"/>
                        <a:pt x="15733" y="38425"/>
                      </a:cubicBezTo>
                      <a:cubicBezTo>
                        <a:pt x="14883" y="38489"/>
                        <a:pt x="14288" y="38568"/>
                        <a:pt x="13883" y="38743"/>
                      </a:cubicBezTo>
                      <a:lnTo>
                        <a:pt x="13883" y="38735"/>
                      </a:lnTo>
                      <a:lnTo>
                        <a:pt x="13859" y="38751"/>
                      </a:lnTo>
                      <a:cubicBezTo>
                        <a:pt x="13828" y="38759"/>
                        <a:pt x="13804" y="38774"/>
                        <a:pt x="13780" y="38782"/>
                      </a:cubicBezTo>
                      <a:cubicBezTo>
                        <a:pt x="13605" y="38846"/>
                        <a:pt x="13415" y="38878"/>
                        <a:pt x="13224" y="38878"/>
                      </a:cubicBezTo>
                      <a:cubicBezTo>
                        <a:pt x="13141" y="38880"/>
                        <a:pt x="13057" y="38881"/>
                        <a:pt x="12973" y="38881"/>
                      </a:cubicBezTo>
                      <a:cubicBezTo>
                        <a:pt x="12720" y="38881"/>
                        <a:pt x="12464" y="38872"/>
                        <a:pt x="12208" y="38854"/>
                      </a:cubicBezTo>
                      <a:cubicBezTo>
                        <a:pt x="11978" y="38846"/>
                        <a:pt x="11748" y="38822"/>
                        <a:pt x="11518" y="38774"/>
                      </a:cubicBezTo>
                      <a:cubicBezTo>
                        <a:pt x="11192" y="38695"/>
                        <a:pt x="11081" y="38425"/>
                        <a:pt x="10954" y="38132"/>
                      </a:cubicBezTo>
                      <a:cubicBezTo>
                        <a:pt x="10819" y="37838"/>
                        <a:pt x="10478" y="37870"/>
                        <a:pt x="10161" y="37497"/>
                      </a:cubicBezTo>
                      <a:cubicBezTo>
                        <a:pt x="9835" y="37123"/>
                        <a:pt x="10065" y="36512"/>
                        <a:pt x="10430" y="36306"/>
                      </a:cubicBezTo>
                      <a:cubicBezTo>
                        <a:pt x="10796" y="36100"/>
                        <a:pt x="11359" y="35933"/>
                        <a:pt x="11812" y="35536"/>
                      </a:cubicBezTo>
                      <a:cubicBezTo>
                        <a:pt x="12081" y="35298"/>
                        <a:pt x="12383" y="35099"/>
                        <a:pt x="12716" y="34957"/>
                      </a:cubicBezTo>
                      <a:cubicBezTo>
                        <a:pt x="12931" y="34909"/>
                        <a:pt x="13153" y="34877"/>
                        <a:pt x="13367" y="34877"/>
                      </a:cubicBezTo>
                      <a:cubicBezTo>
                        <a:pt x="13483" y="34872"/>
                        <a:pt x="13628" y="34866"/>
                        <a:pt x="13786" y="34866"/>
                      </a:cubicBezTo>
                      <a:close/>
                      <a:moveTo>
                        <a:pt x="58015" y="34866"/>
                      </a:moveTo>
                      <a:cubicBezTo>
                        <a:pt x="58520" y="34866"/>
                        <a:pt x="59182" y="34924"/>
                        <a:pt x="59484" y="35226"/>
                      </a:cubicBezTo>
                      <a:cubicBezTo>
                        <a:pt x="59579" y="35346"/>
                        <a:pt x="59691" y="35433"/>
                        <a:pt x="59826" y="35496"/>
                      </a:cubicBezTo>
                      <a:cubicBezTo>
                        <a:pt x="60429" y="35814"/>
                        <a:pt x="60794" y="35869"/>
                        <a:pt x="61278" y="36282"/>
                      </a:cubicBezTo>
                      <a:cubicBezTo>
                        <a:pt x="61754" y="36703"/>
                        <a:pt x="62874" y="37123"/>
                        <a:pt x="63532" y="37187"/>
                      </a:cubicBezTo>
                      <a:cubicBezTo>
                        <a:pt x="64199" y="37258"/>
                        <a:pt x="65136" y="37314"/>
                        <a:pt x="65310" y="37473"/>
                      </a:cubicBezTo>
                      <a:cubicBezTo>
                        <a:pt x="65485" y="37639"/>
                        <a:pt x="64659" y="37854"/>
                        <a:pt x="63866" y="38036"/>
                      </a:cubicBezTo>
                      <a:cubicBezTo>
                        <a:pt x="63072" y="38211"/>
                        <a:pt x="62112" y="38322"/>
                        <a:pt x="60881" y="38417"/>
                      </a:cubicBezTo>
                      <a:cubicBezTo>
                        <a:pt x="60048" y="38481"/>
                        <a:pt x="59476" y="38560"/>
                        <a:pt x="59111" y="38735"/>
                      </a:cubicBezTo>
                      <a:lnTo>
                        <a:pt x="59111" y="38727"/>
                      </a:lnTo>
                      <a:lnTo>
                        <a:pt x="59087" y="38743"/>
                      </a:lnTo>
                      <a:cubicBezTo>
                        <a:pt x="59064" y="38759"/>
                        <a:pt x="59040" y="38767"/>
                        <a:pt x="59024" y="38774"/>
                      </a:cubicBezTo>
                      <a:cubicBezTo>
                        <a:pt x="58849" y="38838"/>
                        <a:pt x="58675" y="38878"/>
                        <a:pt x="58492" y="38878"/>
                      </a:cubicBezTo>
                      <a:cubicBezTo>
                        <a:pt x="58407" y="38880"/>
                        <a:pt x="58321" y="38881"/>
                        <a:pt x="58236" y="38881"/>
                      </a:cubicBezTo>
                      <a:cubicBezTo>
                        <a:pt x="57980" y="38881"/>
                        <a:pt x="57724" y="38872"/>
                        <a:pt x="57468" y="38854"/>
                      </a:cubicBezTo>
                      <a:cubicBezTo>
                        <a:pt x="57230" y="38846"/>
                        <a:pt x="56992" y="38822"/>
                        <a:pt x="56762" y="38774"/>
                      </a:cubicBezTo>
                      <a:cubicBezTo>
                        <a:pt x="56412" y="38695"/>
                        <a:pt x="56230" y="38425"/>
                        <a:pt x="56023" y="38132"/>
                      </a:cubicBezTo>
                      <a:cubicBezTo>
                        <a:pt x="55825" y="37838"/>
                        <a:pt x="55484" y="37870"/>
                        <a:pt x="55063" y="37497"/>
                      </a:cubicBezTo>
                      <a:cubicBezTo>
                        <a:pt x="54642" y="37123"/>
                        <a:pt x="54722" y="36512"/>
                        <a:pt x="55031" y="36306"/>
                      </a:cubicBezTo>
                      <a:cubicBezTo>
                        <a:pt x="55341" y="36100"/>
                        <a:pt x="55865" y="35933"/>
                        <a:pt x="56206" y="35536"/>
                      </a:cubicBezTo>
                      <a:cubicBezTo>
                        <a:pt x="56420" y="35290"/>
                        <a:pt x="56682" y="35099"/>
                        <a:pt x="56968" y="34957"/>
                      </a:cubicBezTo>
                      <a:cubicBezTo>
                        <a:pt x="57174" y="34909"/>
                        <a:pt x="57389" y="34877"/>
                        <a:pt x="57603" y="34877"/>
                      </a:cubicBezTo>
                      <a:cubicBezTo>
                        <a:pt x="57714" y="34872"/>
                        <a:pt x="57857" y="34866"/>
                        <a:pt x="58015" y="34866"/>
                      </a:cubicBezTo>
                      <a:close/>
                      <a:moveTo>
                        <a:pt x="35892" y="34866"/>
                      </a:moveTo>
                      <a:cubicBezTo>
                        <a:pt x="36399" y="34866"/>
                        <a:pt x="37056" y="34925"/>
                        <a:pt x="37323" y="35234"/>
                      </a:cubicBezTo>
                      <a:cubicBezTo>
                        <a:pt x="37402" y="35346"/>
                        <a:pt x="37505" y="35441"/>
                        <a:pt x="37624" y="35504"/>
                      </a:cubicBezTo>
                      <a:cubicBezTo>
                        <a:pt x="38188" y="35814"/>
                        <a:pt x="38545" y="35877"/>
                        <a:pt x="38974" y="36290"/>
                      </a:cubicBezTo>
                      <a:cubicBezTo>
                        <a:pt x="39402" y="36703"/>
                        <a:pt x="40458" y="37131"/>
                        <a:pt x="41117" y="37195"/>
                      </a:cubicBezTo>
                      <a:cubicBezTo>
                        <a:pt x="41776" y="37266"/>
                        <a:pt x="42696" y="37322"/>
                        <a:pt x="42855" y="37481"/>
                      </a:cubicBezTo>
                      <a:cubicBezTo>
                        <a:pt x="43006" y="37639"/>
                        <a:pt x="42157" y="37862"/>
                        <a:pt x="41339" y="38044"/>
                      </a:cubicBezTo>
                      <a:cubicBezTo>
                        <a:pt x="40522" y="38219"/>
                        <a:pt x="39553" y="38330"/>
                        <a:pt x="38307" y="38425"/>
                      </a:cubicBezTo>
                      <a:cubicBezTo>
                        <a:pt x="37466" y="38489"/>
                        <a:pt x="36878" y="38568"/>
                        <a:pt x="36497" y="38743"/>
                      </a:cubicBezTo>
                      <a:lnTo>
                        <a:pt x="36497" y="38735"/>
                      </a:lnTo>
                      <a:lnTo>
                        <a:pt x="36473" y="38751"/>
                      </a:lnTo>
                      <a:cubicBezTo>
                        <a:pt x="36450" y="38759"/>
                        <a:pt x="36418" y="38774"/>
                        <a:pt x="36402" y="38782"/>
                      </a:cubicBezTo>
                      <a:cubicBezTo>
                        <a:pt x="36227" y="38846"/>
                        <a:pt x="36045" y="38878"/>
                        <a:pt x="35854" y="38886"/>
                      </a:cubicBezTo>
                      <a:cubicBezTo>
                        <a:pt x="35776" y="38887"/>
                        <a:pt x="35696" y="38888"/>
                        <a:pt x="35617" y="38888"/>
                      </a:cubicBezTo>
                      <a:cubicBezTo>
                        <a:pt x="35360" y="38888"/>
                        <a:pt x="35099" y="38878"/>
                        <a:pt x="34838" y="38854"/>
                      </a:cubicBezTo>
                      <a:cubicBezTo>
                        <a:pt x="34600" y="38854"/>
                        <a:pt x="34370" y="38830"/>
                        <a:pt x="34140" y="38782"/>
                      </a:cubicBezTo>
                      <a:cubicBezTo>
                        <a:pt x="33798" y="38695"/>
                        <a:pt x="33656" y="38425"/>
                        <a:pt x="33489" y="38132"/>
                      </a:cubicBezTo>
                      <a:cubicBezTo>
                        <a:pt x="33322" y="37846"/>
                        <a:pt x="32981" y="37870"/>
                        <a:pt x="32608" y="37497"/>
                      </a:cubicBezTo>
                      <a:cubicBezTo>
                        <a:pt x="32235" y="37123"/>
                        <a:pt x="32394" y="36512"/>
                        <a:pt x="32727" y="36306"/>
                      </a:cubicBezTo>
                      <a:cubicBezTo>
                        <a:pt x="33068" y="36100"/>
                        <a:pt x="33608" y="35933"/>
                        <a:pt x="34005" y="35536"/>
                      </a:cubicBezTo>
                      <a:cubicBezTo>
                        <a:pt x="34341" y="35110"/>
                        <a:pt x="34846" y="34874"/>
                        <a:pt x="35380" y="34874"/>
                      </a:cubicBezTo>
                      <a:cubicBezTo>
                        <a:pt x="35414" y="34874"/>
                        <a:pt x="35447" y="34875"/>
                        <a:pt x="35481" y="34877"/>
                      </a:cubicBezTo>
                      <a:cubicBezTo>
                        <a:pt x="35593" y="34872"/>
                        <a:pt x="35736" y="34866"/>
                        <a:pt x="35892" y="34866"/>
                      </a:cubicBezTo>
                      <a:close/>
                      <a:moveTo>
                        <a:pt x="22215" y="36514"/>
                      </a:moveTo>
                      <a:cubicBezTo>
                        <a:pt x="22814" y="36514"/>
                        <a:pt x="23221" y="36646"/>
                        <a:pt x="23718" y="36727"/>
                      </a:cubicBezTo>
                      <a:cubicBezTo>
                        <a:pt x="24527" y="36869"/>
                        <a:pt x="24813" y="36925"/>
                        <a:pt x="25051" y="37274"/>
                      </a:cubicBezTo>
                      <a:cubicBezTo>
                        <a:pt x="25282" y="37624"/>
                        <a:pt x="25575" y="38060"/>
                        <a:pt x="25250" y="38251"/>
                      </a:cubicBezTo>
                      <a:cubicBezTo>
                        <a:pt x="24924" y="38433"/>
                        <a:pt x="23750" y="38505"/>
                        <a:pt x="23583" y="38806"/>
                      </a:cubicBezTo>
                      <a:cubicBezTo>
                        <a:pt x="23434" y="39075"/>
                        <a:pt x="23235" y="39509"/>
                        <a:pt x="22748" y="39509"/>
                      </a:cubicBezTo>
                      <a:cubicBezTo>
                        <a:pt x="22689" y="39509"/>
                        <a:pt x="22626" y="39503"/>
                        <a:pt x="22559" y="39489"/>
                      </a:cubicBezTo>
                      <a:cubicBezTo>
                        <a:pt x="21932" y="39354"/>
                        <a:pt x="22099" y="39084"/>
                        <a:pt x="22313" y="38774"/>
                      </a:cubicBezTo>
                      <a:cubicBezTo>
                        <a:pt x="22527" y="38465"/>
                        <a:pt x="22321" y="38266"/>
                        <a:pt x="21829" y="38068"/>
                      </a:cubicBezTo>
                      <a:lnTo>
                        <a:pt x="21837" y="38068"/>
                      </a:lnTo>
                      <a:cubicBezTo>
                        <a:pt x="21337" y="37862"/>
                        <a:pt x="20860" y="37830"/>
                        <a:pt x="20789" y="37465"/>
                      </a:cubicBezTo>
                      <a:cubicBezTo>
                        <a:pt x="20710" y="37100"/>
                        <a:pt x="21059" y="36600"/>
                        <a:pt x="21868" y="36528"/>
                      </a:cubicBezTo>
                      <a:cubicBezTo>
                        <a:pt x="21991" y="36518"/>
                        <a:pt x="22106" y="36514"/>
                        <a:pt x="22215" y="36514"/>
                      </a:cubicBezTo>
                      <a:close/>
                      <a:moveTo>
                        <a:pt x="44540" y="36514"/>
                      </a:moveTo>
                      <a:cubicBezTo>
                        <a:pt x="45139" y="36514"/>
                        <a:pt x="45559" y="36647"/>
                        <a:pt x="46070" y="36735"/>
                      </a:cubicBezTo>
                      <a:cubicBezTo>
                        <a:pt x="46895" y="36877"/>
                        <a:pt x="47197" y="36933"/>
                        <a:pt x="47467" y="37274"/>
                      </a:cubicBezTo>
                      <a:cubicBezTo>
                        <a:pt x="47745" y="37624"/>
                        <a:pt x="48094" y="38068"/>
                        <a:pt x="47792" y="38251"/>
                      </a:cubicBezTo>
                      <a:cubicBezTo>
                        <a:pt x="47491" y="38441"/>
                        <a:pt x="46332" y="38505"/>
                        <a:pt x="46205" y="38806"/>
                      </a:cubicBezTo>
                      <a:cubicBezTo>
                        <a:pt x="46091" y="39075"/>
                        <a:pt x="45953" y="39509"/>
                        <a:pt x="45462" y="39509"/>
                      </a:cubicBezTo>
                      <a:cubicBezTo>
                        <a:pt x="45403" y="39509"/>
                        <a:pt x="45338" y="39503"/>
                        <a:pt x="45268" y="39489"/>
                      </a:cubicBezTo>
                      <a:cubicBezTo>
                        <a:pt x="44625" y="39362"/>
                        <a:pt x="44760" y="39084"/>
                        <a:pt x="44935" y="38774"/>
                      </a:cubicBezTo>
                      <a:cubicBezTo>
                        <a:pt x="45109" y="38465"/>
                        <a:pt x="44879" y="38266"/>
                        <a:pt x="44363" y="38068"/>
                      </a:cubicBezTo>
                      <a:cubicBezTo>
                        <a:pt x="43847" y="37862"/>
                        <a:pt x="43355" y="37830"/>
                        <a:pt x="43236" y="37465"/>
                      </a:cubicBezTo>
                      <a:cubicBezTo>
                        <a:pt x="43109" y="37100"/>
                        <a:pt x="43403" y="36600"/>
                        <a:pt x="44197" y="36528"/>
                      </a:cubicBezTo>
                      <a:cubicBezTo>
                        <a:pt x="44318" y="36518"/>
                        <a:pt x="44432" y="36514"/>
                        <a:pt x="44540" y="36514"/>
                      </a:cubicBezTo>
                      <a:close/>
                      <a:moveTo>
                        <a:pt x="66865" y="36514"/>
                      </a:moveTo>
                      <a:cubicBezTo>
                        <a:pt x="67461" y="36514"/>
                        <a:pt x="67904" y="36646"/>
                        <a:pt x="68422" y="36727"/>
                      </a:cubicBezTo>
                      <a:cubicBezTo>
                        <a:pt x="69271" y="36869"/>
                        <a:pt x="69573" y="36925"/>
                        <a:pt x="69898" y="37274"/>
                      </a:cubicBezTo>
                      <a:cubicBezTo>
                        <a:pt x="70216" y="37624"/>
                        <a:pt x="70628" y="38060"/>
                        <a:pt x="70351" y="38251"/>
                      </a:cubicBezTo>
                      <a:cubicBezTo>
                        <a:pt x="70073" y="38433"/>
                        <a:pt x="68922" y="38513"/>
                        <a:pt x="68827" y="38806"/>
                      </a:cubicBezTo>
                      <a:cubicBezTo>
                        <a:pt x="68749" y="39075"/>
                        <a:pt x="68664" y="39509"/>
                        <a:pt x="68174" y="39509"/>
                      </a:cubicBezTo>
                      <a:cubicBezTo>
                        <a:pt x="68114" y="39509"/>
                        <a:pt x="68049" y="39503"/>
                        <a:pt x="67977" y="39489"/>
                      </a:cubicBezTo>
                      <a:cubicBezTo>
                        <a:pt x="67319" y="39362"/>
                        <a:pt x="67414" y="39084"/>
                        <a:pt x="67549" y="38774"/>
                      </a:cubicBezTo>
                      <a:cubicBezTo>
                        <a:pt x="67684" y="38465"/>
                        <a:pt x="67430" y="38266"/>
                        <a:pt x="66890" y="38068"/>
                      </a:cubicBezTo>
                      <a:cubicBezTo>
                        <a:pt x="66342" y="37862"/>
                        <a:pt x="65850" y="37830"/>
                        <a:pt x="65683" y="37465"/>
                      </a:cubicBezTo>
                      <a:cubicBezTo>
                        <a:pt x="65517" y="37100"/>
                        <a:pt x="65739" y="36600"/>
                        <a:pt x="66525" y="36528"/>
                      </a:cubicBezTo>
                      <a:cubicBezTo>
                        <a:pt x="66644" y="36518"/>
                        <a:pt x="66757" y="36514"/>
                        <a:pt x="66865" y="36514"/>
                      </a:cubicBezTo>
                      <a:close/>
                      <a:moveTo>
                        <a:pt x="9486" y="38088"/>
                      </a:moveTo>
                      <a:cubicBezTo>
                        <a:pt x="10003" y="38088"/>
                        <a:pt x="10408" y="38259"/>
                        <a:pt x="10470" y="38425"/>
                      </a:cubicBezTo>
                      <a:cubicBezTo>
                        <a:pt x="10542" y="38616"/>
                        <a:pt x="10796" y="38814"/>
                        <a:pt x="11050" y="39028"/>
                      </a:cubicBezTo>
                      <a:cubicBezTo>
                        <a:pt x="11304" y="39235"/>
                        <a:pt x="10526" y="39481"/>
                        <a:pt x="9819" y="39830"/>
                      </a:cubicBezTo>
                      <a:cubicBezTo>
                        <a:pt x="9272" y="40092"/>
                        <a:pt x="8716" y="40306"/>
                        <a:pt x="8137" y="40489"/>
                      </a:cubicBezTo>
                      <a:cubicBezTo>
                        <a:pt x="7597" y="40672"/>
                        <a:pt x="7605" y="40910"/>
                        <a:pt x="7263" y="41084"/>
                      </a:cubicBezTo>
                      <a:cubicBezTo>
                        <a:pt x="7126" y="41159"/>
                        <a:pt x="6979" y="41186"/>
                        <a:pt x="6800" y="41186"/>
                      </a:cubicBezTo>
                      <a:cubicBezTo>
                        <a:pt x="6544" y="41186"/>
                        <a:pt x="6223" y="41131"/>
                        <a:pt x="5779" y="41084"/>
                      </a:cubicBezTo>
                      <a:cubicBezTo>
                        <a:pt x="5513" y="41059"/>
                        <a:pt x="5280" y="41051"/>
                        <a:pt x="5058" y="41051"/>
                      </a:cubicBezTo>
                      <a:cubicBezTo>
                        <a:pt x="4650" y="41051"/>
                        <a:pt x="4278" y="41079"/>
                        <a:pt x="3811" y="41084"/>
                      </a:cubicBezTo>
                      <a:cubicBezTo>
                        <a:pt x="3449" y="41092"/>
                        <a:pt x="3011" y="41096"/>
                        <a:pt x="2607" y="41096"/>
                      </a:cubicBezTo>
                      <a:cubicBezTo>
                        <a:pt x="2203" y="41096"/>
                        <a:pt x="1834" y="41092"/>
                        <a:pt x="1612" y="41084"/>
                      </a:cubicBezTo>
                      <a:cubicBezTo>
                        <a:pt x="1159" y="41068"/>
                        <a:pt x="1112" y="40870"/>
                        <a:pt x="1112" y="40870"/>
                      </a:cubicBezTo>
                      <a:cubicBezTo>
                        <a:pt x="1175" y="40679"/>
                        <a:pt x="1223" y="40529"/>
                        <a:pt x="1175" y="40489"/>
                      </a:cubicBezTo>
                      <a:cubicBezTo>
                        <a:pt x="778" y="40171"/>
                        <a:pt x="810" y="39449"/>
                        <a:pt x="1159" y="39124"/>
                      </a:cubicBezTo>
                      <a:cubicBezTo>
                        <a:pt x="1501" y="38790"/>
                        <a:pt x="2429" y="38520"/>
                        <a:pt x="3223" y="38401"/>
                      </a:cubicBezTo>
                      <a:cubicBezTo>
                        <a:pt x="3374" y="38380"/>
                        <a:pt x="3542" y="38372"/>
                        <a:pt x="3724" y="38372"/>
                      </a:cubicBezTo>
                      <a:cubicBezTo>
                        <a:pt x="4485" y="38372"/>
                        <a:pt x="5481" y="38521"/>
                        <a:pt x="6404" y="38521"/>
                      </a:cubicBezTo>
                      <a:cubicBezTo>
                        <a:pt x="6424" y="38521"/>
                        <a:pt x="6443" y="38521"/>
                        <a:pt x="6462" y="38520"/>
                      </a:cubicBezTo>
                      <a:cubicBezTo>
                        <a:pt x="7621" y="38505"/>
                        <a:pt x="8621" y="38155"/>
                        <a:pt x="9248" y="38100"/>
                      </a:cubicBezTo>
                      <a:cubicBezTo>
                        <a:pt x="9329" y="38092"/>
                        <a:pt x="9409" y="38088"/>
                        <a:pt x="9486" y="38088"/>
                      </a:cubicBezTo>
                      <a:close/>
                      <a:moveTo>
                        <a:pt x="32022" y="38088"/>
                      </a:moveTo>
                      <a:cubicBezTo>
                        <a:pt x="32542" y="38088"/>
                        <a:pt x="32963" y="38259"/>
                        <a:pt x="33052" y="38425"/>
                      </a:cubicBezTo>
                      <a:cubicBezTo>
                        <a:pt x="33148" y="38616"/>
                        <a:pt x="33425" y="38814"/>
                        <a:pt x="33711" y="39028"/>
                      </a:cubicBezTo>
                      <a:cubicBezTo>
                        <a:pt x="33989" y="39243"/>
                        <a:pt x="33235" y="39481"/>
                        <a:pt x="32576" y="39830"/>
                      </a:cubicBezTo>
                      <a:cubicBezTo>
                        <a:pt x="32068" y="40092"/>
                        <a:pt x="31536" y="40314"/>
                        <a:pt x="30989" y="40489"/>
                      </a:cubicBezTo>
                      <a:cubicBezTo>
                        <a:pt x="30473" y="40672"/>
                        <a:pt x="30504" y="40910"/>
                        <a:pt x="30195" y="41084"/>
                      </a:cubicBezTo>
                      <a:cubicBezTo>
                        <a:pt x="30064" y="41159"/>
                        <a:pt x="29919" y="41186"/>
                        <a:pt x="29740" y="41186"/>
                      </a:cubicBezTo>
                      <a:cubicBezTo>
                        <a:pt x="29483" y="41186"/>
                        <a:pt x="29156" y="41131"/>
                        <a:pt x="28703" y="41084"/>
                      </a:cubicBezTo>
                      <a:cubicBezTo>
                        <a:pt x="28434" y="41059"/>
                        <a:pt x="28200" y="41051"/>
                        <a:pt x="27978" y="41051"/>
                      </a:cubicBezTo>
                      <a:cubicBezTo>
                        <a:pt x="27571" y="41051"/>
                        <a:pt x="27205" y="41079"/>
                        <a:pt x="26742" y="41084"/>
                      </a:cubicBezTo>
                      <a:cubicBezTo>
                        <a:pt x="26381" y="41092"/>
                        <a:pt x="25942" y="41096"/>
                        <a:pt x="25537" y="41096"/>
                      </a:cubicBezTo>
                      <a:cubicBezTo>
                        <a:pt x="25133" y="41096"/>
                        <a:pt x="24762" y="41092"/>
                        <a:pt x="24535" y="41084"/>
                      </a:cubicBezTo>
                      <a:cubicBezTo>
                        <a:pt x="24083" y="41068"/>
                        <a:pt x="24004" y="40870"/>
                        <a:pt x="24004" y="40870"/>
                      </a:cubicBezTo>
                      <a:cubicBezTo>
                        <a:pt x="24043" y="40679"/>
                        <a:pt x="24067" y="40529"/>
                        <a:pt x="24019" y="40489"/>
                      </a:cubicBezTo>
                      <a:cubicBezTo>
                        <a:pt x="23583" y="40171"/>
                        <a:pt x="23511" y="39449"/>
                        <a:pt x="23821" y="39116"/>
                      </a:cubicBezTo>
                      <a:cubicBezTo>
                        <a:pt x="24131" y="38790"/>
                        <a:pt x="25020" y="38520"/>
                        <a:pt x="25797" y="38401"/>
                      </a:cubicBezTo>
                      <a:cubicBezTo>
                        <a:pt x="25947" y="38380"/>
                        <a:pt x="26115" y="38372"/>
                        <a:pt x="26297" y="38372"/>
                      </a:cubicBezTo>
                      <a:cubicBezTo>
                        <a:pt x="27059" y="38372"/>
                        <a:pt x="28071" y="38521"/>
                        <a:pt x="28994" y="38521"/>
                      </a:cubicBezTo>
                      <a:cubicBezTo>
                        <a:pt x="29014" y="38521"/>
                        <a:pt x="29033" y="38521"/>
                        <a:pt x="29052" y="38520"/>
                      </a:cubicBezTo>
                      <a:cubicBezTo>
                        <a:pt x="30211" y="38505"/>
                        <a:pt x="31163" y="38155"/>
                        <a:pt x="31782" y="38100"/>
                      </a:cubicBezTo>
                      <a:cubicBezTo>
                        <a:pt x="31864" y="38092"/>
                        <a:pt x="31944" y="38088"/>
                        <a:pt x="32022" y="38088"/>
                      </a:cubicBezTo>
                      <a:close/>
                      <a:moveTo>
                        <a:pt x="54567" y="38095"/>
                      </a:moveTo>
                      <a:cubicBezTo>
                        <a:pt x="55081" y="38095"/>
                        <a:pt x="55523" y="38260"/>
                        <a:pt x="55627" y="38425"/>
                      </a:cubicBezTo>
                      <a:lnTo>
                        <a:pt x="55619" y="38433"/>
                      </a:lnTo>
                      <a:cubicBezTo>
                        <a:pt x="55746" y="38616"/>
                        <a:pt x="56047" y="38822"/>
                        <a:pt x="56357" y="39028"/>
                      </a:cubicBezTo>
                      <a:cubicBezTo>
                        <a:pt x="56666" y="39243"/>
                        <a:pt x="55944" y="39489"/>
                        <a:pt x="55333" y="39838"/>
                      </a:cubicBezTo>
                      <a:cubicBezTo>
                        <a:pt x="54849" y="40100"/>
                        <a:pt x="54341" y="40314"/>
                        <a:pt x="53825" y="40497"/>
                      </a:cubicBezTo>
                      <a:cubicBezTo>
                        <a:pt x="53325" y="40679"/>
                        <a:pt x="53396" y="40910"/>
                        <a:pt x="53102" y="41092"/>
                      </a:cubicBezTo>
                      <a:cubicBezTo>
                        <a:pt x="52983" y="41163"/>
                        <a:pt x="52844" y="41188"/>
                        <a:pt x="52669" y="41188"/>
                      </a:cubicBezTo>
                      <a:cubicBezTo>
                        <a:pt x="52413" y="41188"/>
                        <a:pt x="52080" y="41135"/>
                        <a:pt x="51618" y="41092"/>
                      </a:cubicBezTo>
                      <a:cubicBezTo>
                        <a:pt x="51332" y="41063"/>
                        <a:pt x="51086" y="41053"/>
                        <a:pt x="50855" y="41053"/>
                      </a:cubicBezTo>
                      <a:cubicBezTo>
                        <a:pt x="50457" y="41053"/>
                        <a:pt x="50101" y="41082"/>
                        <a:pt x="49650" y="41092"/>
                      </a:cubicBezTo>
                      <a:cubicBezTo>
                        <a:pt x="49233" y="41097"/>
                        <a:pt x="48712" y="41101"/>
                        <a:pt x="48260" y="41101"/>
                      </a:cubicBezTo>
                      <a:cubicBezTo>
                        <a:pt x="47929" y="41101"/>
                        <a:pt x="47634" y="41099"/>
                        <a:pt x="47443" y="41092"/>
                      </a:cubicBezTo>
                      <a:cubicBezTo>
                        <a:pt x="46991" y="41076"/>
                        <a:pt x="46887" y="40878"/>
                        <a:pt x="46887" y="40878"/>
                      </a:cubicBezTo>
                      <a:cubicBezTo>
                        <a:pt x="46903" y="40679"/>
                        <a:pt x="46911" y="40537"/>
                        <a:pt x="46864" y="40497"/>
                      </a:cubicBezTo>
                      <a:cubicBezTo>
                        <a:pt x="46387" y="40179"/>
                        <a:pt x="46221" y="39457"/>
                        <a:pt x="46483" y="39124"/>
                      </a:cubicBezTo>
                      <a:cubicBezTo>
                        <a:pt x="46752" y="38798"/>
                        <a:pt x="47602" y="38528"/>
                        <a:pt x="48372" y="38409"/>
                      </a:cubicBezTo>
                      <a:cubicBezTo>
                        <a:pt x="48518" y="38388"/>
                        <a:pt x="48685" y="38380"/>
                        <a:pt x="48867" y="38380"/>
                      </a:cubicBezTo>
                      <a:cubicBezTo>
                        <a:pt x="49628" y="38380"/>
                        <a:pt x="50660" y="38529"/>
                        <a:pt x="51585" y="38529"/>
                      </a:cubicBezTo>
                      <a:cubicBezTo>
                        <a:pt x="51604" y="38529"/>
                        <a:pt x="51623" y="38529"/>
                        <a:pt x="51642" y="38528"/>
                      </a:cubicBezTo>
                      <a:cubicBezTo>
                        <a:pt x="52809" y="38513"/>
                        <a:pt x="53706" y="38163"/>
                        <a:pt x="54325" y="38108"/>
                      </a:cubicBezTo>
                      <a:cubicBezTo>
                        <a:pt x="54407" y="38099"/>
                        <a:pt x="54488" y="38095"/>
                        <a:pt x="54567" y="38095"/>
                      </a:cubicBezTo>
                      <a:close/>
                      <a:moveTo>
                        <a:pt x="66782" y="39444"/>
                      </a:moveTo>
                      <a:cubicBezTo>
                        <a:pt x="67148" y="39444"/>
                        <a:pt x="67634" y="39514"/>
                        <a:pt x="68112" y="39656"/>
                      </a:cubicBezTo>
                      <a:cubicBezTo>
                        <a:pt x="68946" y="39910"/>
                        <a:pt x="69263" y="40481"/>
                        <a:pt x="69263" y="40481"/>
                      </a:cubicBezTo>
                      <a:cubicBezTo>
                        <a:pt x="69605" y="40910"/>
                        <a:pt x="69620" y="41180"/>
                        <a:pt x="69097" y="41307"/>
                      </a:cubicBezTo>
                      <a:cubicBezTo>
                        <a:pt x="68749" y="41386"/>
                        <a:pt x="68212" y="41458"/>
                        <a:pt x="67853" y="41458"/>
                      </a:cubicBezTo>
                      <a:cubicBezTo>
                        <a:pt x="67672" y="41458"/>
                        <a:pt x="67536" y="41439"/>
                        <a:pt x="67493" y="41394"/>
                      </a:cubicBezTo>
                      <a:cubicBezTo>
                        <a:pt x="67438" y="41338"/>
                        <a:pt x="67390" y="41275"/>
                        <a:pt x="67342" y="41227"/>
                      </a:cubicBezTo>
                      <a:cubicBezTo>
                        <a:pt x="67104" y="40997"/>
                        <a:pt x="66279" y="40997"/>
                        <a:pt x="66223" y="40489"/>
                      </a:cubicBezTo>
                      <a:cubicBezTo>
                        <a:pt x="66223" y="40489"/>
                        <a:pt x="66033" y="39735"/>
                        <a:pt x="66223" y="39560"/>
                      </a:cubicBezTo>
                      <a:cubicBezTo>
                        <a:pt x="66308" y="39483"/>
                        <a:pt x="66512" y="39444"/>
                        <a:pt x="66782" y="39444"/>
                      </a:cubicBezTo>
                      <a:close/>
                      <a:moveTo>
                        <a:pt x="21367" y="39448"/>
                      </a:moveTo>
                      <a:cubicBezTo>
                        <a:pt x="21730" y="39448"/>
                        <a:pt x="22196" y="39518"/>
                        <a:pt x="22638" y="39663"/>
                      </a:cubicBezTo>
                      <a:cubicBezTo>
                        <a:pt x="23392" y="39910"/>
                        <a:pt x="23575" y="40489"/>
                        <a:pt x="23575" y="40489"/>
                      </a:cubicBezTo>
                      <a:cubicBezTo>
                        <a:pt x="23805" y="40910"/>
                        <a:pt x="23750" y="41187"/>
                        <a:pt x="23194" y="41307"/>
                      </a:cubicBezTo>
                      <a:cubicBezTo>
                        <a:pt x="22830" y="41390"/>
                        <a:pt x="22284" y="41459"/>
                        <a:pt x="21927" y="41459"/>
                      </a:cubicBezTo>
                      <a:cubicBezTo>
                        <a:pt x="21740" y="41459"/>
                        <a:pt x="21605" y="41440"/>
                        <a:pt x="21575" y="41394"/>
                      </a:cubicBezTo>
                      <a:cubicBezTo>
                        <a:pt x="21535" y="41338"/>
                        <a:pt x="21495" y="41275"/>
                        <a:pt x="21464" y="41235"/>
                      </a:cubicBezTo>
                      <a:cubicBezTo>
                        <a:pt x="21289" y="40997"/>
                        <a:pt x="20463" y="40997"/>
                        <a:pt x="20535" y="40489"/>
                      </a:cubicBezTo>
                      <a:cubicBezTo>
                        <a:pt x="20535" y="40489"/>
                        <a:pt x="20535" y="39743"/>
                        <a:pt x="20781" y="39560"/>
                      </a:cubicBezTo>
                      <a:cubicBezTo>
                        <a:pt x="20886" y="39486"/>
                        <a:pt x="21098" y="39448"/>
                        <a:pt x="21367" y="39448"/>
                      </a:cubicBezTo>
                      <a:close/>
                      <a:moveTo>
                        <a:pt x="44074" y="39448"/>
                      </a:moveTo>
                      <a:cubicBezTo>
                        <a:pt x="44438" y="39448"/>
                        <a:pt x="44915" y="39518"/>
                        <a:pt x="45371" y="39663"/>
                      </a:cubicBezTo>
                      <a:cubicBezTo>
                        <a:pt x="46165" y="39910"/>
                        <a:pt x="46419" y="40489"/>
                        <a:pt x="46419" y="40489"/>
                      </a:cubicBezTo>
                      <a:cubicBezTo>
                        <a:pt x="46705" y="40910"/>
                        <a:pt x="46681" y="41187"/>
                        <a:pt x="46141" y="41314"/>
                      </a:cubicBezTo>
                      <a:cubicBezTo>
                        <a:pt x="45794" y="41392"/>
                        <a:pt x="45261" y="41460"/>
                        <a:pt x="44901" y="41460"/>
                      </a:cubicBezTo>
                      <a:cubicBezTo>
                        <a:pt x="44710" y="41460"/>
                        <a:pt x="44569" y="41441"/>
                        <a:pt x="44530" y="41394"/>
                      </a:cubicBezTo>
                      <a:cubicBezTo>
                        <a:pt x="44490" y="41338"/>
                        <a:pt x="44443" y="41275"/>
                        <a:pt x="44403" y="41235"/>
                      </a:cubicBezTo>
                      <a:cubicBezTo>
                        <a:pt x="44197" y="40997"/>
                        <a:pt x="43371" y="40997"/>
                        <a:pt x="43379" y="40489"/>
                      </a:cubicBezTo>
                      <a:cubicBezTo>
                        <a:pt x="43379" y="40489"/>
                        <a:pt x="43284" y="39743"/>
                        <a:pt x="43506" y="39560"/>
                      </a:cubicBezTo>
                      <a:cubicBezTo>
                        <a:pt x="43597" y="39486"/>
                        <a:pt x="43805" y="39448"/>
                        <a:pt x="44074" y="39448"/>
                      </a:cubicBezTo>
                      <a:close/>
                      <a:moveTo>
                        <a:pt x="12113" y="39062"/>
                      </a:moveTo>
                      <a:cubicBezTo>
                        <a:pt x="12156" y="39062"/>
                        <a:pt x="12177" y="39068"/>
                        <a:pt x="12177" y="39068"/>
                      </a:cubicBezTo>
                      <a:cubicBezTo>
                        <a:pt x="12177" y="39068"/>
                        <a:pt x="13232" y="39155"/>
                        <a:pt x="13256" y="39521"/>
                      </a:cubicBezTo>
                      <a:cubicBezTo>
                        <a:pt x="13256" y="39854"/>
                        <a:pt x="13312" y="40179"/>
                        <a:pt x="13423" y="40489"/>
                      </a:cubicBezTo>
                      <a:cubicBezTo>
                        <a:pt x="13463" y="40608"/>
                        <a:pt x="13653" y="41005"/>
                        <a:pt x="13836" y="41148"/>
                      </a:cubicBezTo>
                      <a:cubicBezTo>
                        <a:pt x="14026" y="41283"/>
                        <a:pt x="14082" y="41394"/>
                        <a:pt x="14042" y="41513"/>
                      </a:cubicBezTo>
                      <a:cubicBezTo>
                        <a:pt x="14014" y="41610"/>
                        <a:pt x="13640" y="41616"/>
                        <a:pt x="13547" y="41616"/>
                      </a:cubicBezTo>
                      <a:cubicBezTo>
                        <a:pt x="13534" y="41616"/>
                        <a:pt x="13526" y="41616"/>
                        <a:pt x="13526" y="41616"/>
                      </a:cubicBezTo>
                      <a:cubicBezTo>
                        <a:pt x="12970" y="41553"/>
                        <a:pt x="12415" y="41521"/>
                        <a:pt x="11859" y="41513"/>
                      </a:cubicBezTo>
                      <a:cubicBezTo>
                        <a:pt x="11838" y="41512"/>
                        <a:pt x="11816" y="41512"/>
                        <a:pt x="11794" y="41512"/>
                      </a:cubicBezTo>
                      <a:cubicBezTo>
                        <a:pt x="11562" y="41512"/>
                        <a:pt x="11330" y="41550"/>
                        <a:pt x="11105" y="41608"/>
                      </a:cubicBezTo>
                      <a:cubicBezTo>
                        <a:pt x="10891" y="41664"/>
                        <a:pt x="9899" y="41664"/>
                        <a:pt x="9160" y="41664"/>
                      </a:cubicBezTo>
                      <a:cubicBezTo>
                        <a:pt x="9127" y="41664"/>
                        <a:pt x="9093" y="41664"/>
                        <a:pt x="9060" y="41664"/>
                      </a:cubicBezTo>
                      <a:cubicBezTo>
                        <a:pt x="8370" y="41664"/>
                        <a:pt x="7763" y="41580"/>
                        <a:pt x="7748" y="41156"/>
                      </a:cubicBezTo>
                      <a:lnTo>
                        <a:pt x="7740" y="41156"/>
                      </a:lnTo>
                      <a:cubicBezTo>
                        <a:pt x="7724" y="40711"/>
                        <a:pt x="8549" y="40489"/>
                        <a:pt x="8549" y="40489"/>
                      </a:cubicBezTo>
                      <a:cubicBezTo>
                        <a:pt x="8946" y="40386"/>
                        <a:pt x="9335" y="40259"/>
                        <a:pt x="9716" y="40116"/>
                      </a:cubicBezTo>
                      <a:cubicBezTo>
                        <a:pt x="10438" y="39846"/>
                        <a:pt x="10978" y="39648"/>
                        <a:pt x="11462" y="39322"/>
                      </a:cubicBezTo>
                      <a:cubicBezTo>
                        <a:pt x="11804" y="39096"/>
                        <a:pt x="12016" y="39062"/>
                        <a:pt x="12113" y="39062"/>
                      </a:cubicBezTo>
                      <a:close/>
                      <a:moveTo>
                        <a:pt x="34774" y="39062"/>
                      </a:moveTo>
                      <a:cubicBezTo>
                        <a:pt x="34817" y="39062"/>
                        <a:pt x="34838" y="39068"/>
                        <a:pt x="34838" y="39068"/>
                      </a:cubicBezTo>
                      <a:cubicBezTo>
                        <a:pt x="34838" y="39068"/>
                        <a:pt x="35910" y="39155"/>
                        <a:pt x="35981" y="39521"/>
                      </a:cubicBezTo>
                      <a:cubicBezTo>
                        <a:pt x="36029" y="39854"/>
                        <a:pt x="36124" y="40179"/>
                        <a:pt x="36267" y="40489"/>
                      </a:cubicBezTo>
                      <a:cubicBezTo>
                        <a:pt x="36323" y="40608"/>
                        <a:pt x="36569" y="41005"/>
                        <a:pt x="36767" y="41148"/>
                      </a:cubicBezTo>
                      <a:cubicBezTo>
                        <a:pt x="36966" y="41283"/>
                        <a:pt x="37037" y="41394"/>
                        <a:pt x="37013" y="41513"/>
                      </a:cubicBezTo>
                      <a:cubicBezTo>
                        <a:pt x="36999" y="41610"/>
                        <a:pt x="36627" y="41616"/>
                        <a:pt x="36534" y="41616"/>
                      </a:cubicBezTo>
                      <a:cubicBezTo>
                        <a:pt x="36521" y="41616"/>
                        <a:pt x="36513" y="41616"/>
                        <a:pt x="36513" y="41616"/>
                      </a:cubicBezTo>
                      <a:cubicBezTo>
                        <a:pt x="35957" y="41553"/>
                        <a:pt x="35394" y="41521"/>
                        <a:pt x="34830" y="41513"/>
                      </a:cubicBezTo>
                      <a:cubicBezTo>
                        <a:pt x="34806" y="41512"/>
                        <a:pt x="34781" y="41512"/>
                        <a:pt x="34756" y="41512"/>
                      </a:cubicBezTo>
                      <a:cubicBezTo>
                        <a:pt x="34534" y="41512"/>
                        <a:pt x="34306" y="41544"/>
                        <a:pt x="34092" y="41608"/>
                      </a:cubicBezTo>
                      <a:lnTo>
                        <a:pt x="34100" y="41616"/>
                      </a:lnTo>
                      <a:cubicBezTo>
                        <a:pt x="33894" y="41664"/>
                        <a:pt x="32902" y="41664"/>
                        <a:pt x="32163" y="41672"/>
                      </a:cubicBezTo>
                      <a:cubicBezTo>
                        <a:pt x="31433" y="41672"/>
                        <a:pt x="30750" y="41600"/>
                        <a:pt x="30671" y="41156"/>
                      </a:cubicBezTo>
                      <a:cubicBezTo>
                        <a:pt x="30600" y="40703"/>
                        <a:pt x="31393" y="40489"/>
                        <a:pt x="31393" y="40489"/>
                      </a:cubicBezTo>
                      <a:cubicBezTo>
                        <a:pt x="31774" y="40386"/>
                        <a:pt x="32147" y="40259"/>
                        <a:pt x="32513" y="40116"/>
                      </a:cubicBezTo>
                      <a:cubicBezTo>
                        <a:pt x="33195" y="39846"/>
                        <a:pt x="33711" y="39648"/>
                        <a:pt x="34156" y="39322"/>
                      </a:cubicBezTo>
                      <a:cubicBezTo>
                        <a:pt x="34470" y="39096"/>
                        <a:pt x="34677" y="39062"/>
                        <a:pt x="34774" y="39062"/>
                      </a:cubicBezTo>
                      <a:close/>
                      <a:moveTo>
                        <a:pt x="57426" y="39068"/>
                      </a:moveTo>
                      <a:cubicBezTo>
                        <a:pt x="57474" y="39068"/>
                        <a:pt x="57500" y="39076"/>
                        <a:pt x="57500" y="39076"/>
                      </a:cubicBezTo>
                      <a:cubicBezTo>
                        <a:pt x="57500" y="39076"/>
                        <a:pt x="58579" y="39155"/>
                        <a:pt x="58698" y="39529"/>
                      </a:cubicBezTo>
                      <a:cubicBezTo>
                        <a:pt x="58794" y="39862"/>
                        <a:pt x="58929" y="40187"/>
                        <a:pt x="59111" y="40489"/>
                      </a:cubicBezTo>
                      <a:cubicBezTo>
                        <a:pt x="59183" y="40608"/>
                        <a:pt x="59476" y="41005"/>
                        <a:pt x="59699" y="41148"/>
                      </a:cubicBezTo>
                      <a:cubicBezTo>
                        <a:pt x="59921" y="41283"/>
                        <a:pt x="60000" y="41394"/>
                        <a:pt x="59992" y="41513"/>
                      </a:cubicBezTo>
                      <a:cubicBezTo>
                        <a:pt x="59992" y="41624"/>
                        <a:pt x="59508" y="41624"/>
                        <a:pt x="59508" y="41624"/>
                      </a:cubicBezTo>
                      <a:cubicBezTo>
                        <a:pt x="58944" y="41561"/>
                        <a:pt x="58381" y="41521"/>
                        <a:pt x="57817" y="41513"/>
                      </a:cubicBezTo>
                      <a:cubicBezTo>
                        <a:pt x="57571" y="41513"/>
                        <a:pt x="57325" y="41545"/>
                        <a:pt x="57087" y="41616"/>
                      </a:cubicBezTo>
                      <a:cubicBezTo>
                        <a:pt x="56889" y="41672"/>
                        <a:pt x="55896" y="41664"/>
                        <a:pt x="55166" y="41672"/>
                      </a:cubicBezTo>
                      <a:cubicBezTo>
                        <a:pt x="54428" y="41672"/>
                        <a:pt x="53737" y="41600"/>
                        <a:pt x="53603" y="41156"/>
                      </a:cubicBezTo>
                      <a:cubicBezTo>
                        <a:pt x="53468" y="40711"/>
                        <a:pt x="54238" y="40489"/>
                        <a:pt x="54238" y="40489"/>
                      </a:cubicBezTo>
                      <a:cubicBezTo>
                        <a:pt x="54603" y="40386"/>
                        <a:pt x="54960" y="40267"/>
                        <a:pt x="55309" y="40116"/>
                      </a:cubicBezTo>
                      <a:cubicBezTo>
                        <a:pt x="55960" y="39846"/>
                        <a:pt x="56444" y="39648"/>
                        <a:pt x="56857" y="39322"/>
                      </a:cubicBezTo>
                      <a:cubicBezTo>
                        <a:pt x="57129" y="39103"/>
                        <a:pt x="57326" y="39068"/>
                        <a:pt x="57426" y="39068"/>
                      </a:cubicBezTo>
                      <a:close/>
                      <a:moveTo>
                        <a:pt x="42979" y="37854"/>
                      </a:moveTo>
                      <a:cubicBezTo>
                        <a:pt x="43515" y="37854"/>
                        <a:pt x="44008" y="38008"/>
                        <a:pt x="44332" y="38362"/>
                      </a:cubicBezTo>
                      <a:cubicBezTo>
                        <a:pt x="44832" y="38917"/>
                        <a:pt x="43744" y="39155"/>
                        <a:pt x="43411" y="39267"/>
                      </a:cubicBezTo>
                      <a:cubicBezTo>
                        <a:pt x="43077" y="39378"/>
                        <a:pt x="42871" y="39465"/>
                        <a:pt x="42982" y="39775"/>
                      </a:cubicBezTo>
                      <a:cubicBezTo>
                        <a:pt x="43093" y="40084"/>
                        <a:pt x="43014" y="40489"/>
                        <a:pt x="43014" y="40489"/>
                      </a:cubicBezTo>
                      <a:cubicBezTo>
                        <a:pt x="42950" y="41084"/>
                        <a:pt x="43546" y="40965"/>
                        <a:pt x="44125" y="41402"/>
                      </a:cubicBezTo>
                      <a:cubicBezTo>
                        <a:pt x="44713" y="41830"/>
                        <a:pt x="44490" y="42140"/>
                        <a:pt x="44006" y="42315"/>
                      </a:cubicBezTo>
                      <a:cubicBezTo>
                        <a:pt x="43514" y="42481"/>
                        <a:pt x="42101" y="42410"/>
                        <a:pt x="41220" y="42497"/>
                      </a:cubicBezTo>
                      <a:cubicBezTo>
                        <a:pt x="41197" y="42497"/>
                        <a:pt x="41173" y="42505"/>
                        <a:pt x="41150" y="42505"/>
                      </a:cubicBezTo>
                      <a:lnTo>
                        <a:pt x="41150" y="42505"/>
                      </a:lnTo>
                      <a:cubicBezTo>
                        <a:pt x="40763" y="42504"/>
                        <a:pt x="40336" y="42449"/>
                        <a:pt x="39767" y="42370"/>
                      </a:cubicBezTo>
                      <a:cubicBezTo>
                        <a:pt x="39196" y="42283"/>
                        <a:pt x="39212" y="42164"/>
                        <a:pt x="38759" y="42005"/>
                      </a:cubicBezTo>
                      <a:cubicBezTo>
                        <a:pt x="38632" y="41965"/>
                        <a:pt x="38497" y="41934"/>
                        <a:pt x="38363" y="41910"/>
                      </a:cubicBezTo>
                      <a:lnTo>
                        <a:pt x="38378" y="41902"/>
                      </a:lnTo>
                      <a:cubicBezTo>
                        <a:pt x="37878" y="41759"/>
                        <a:pt x="37307" y="41481"/>
                        <a:pt x="36966" y="41172"/>
                      </a:cubicBezTo>
                      <a:cubicBezTo>
                        <a:pt x="36751" y="40989"/>
                        <a:pt x="36592" y="40751"/>
                        <a:pt x="36505" y="40489"/>
                      </a:cubicBezTo>
                      <a:cubicBezTo>
                        <a:pt x="36505" y="40489"/>
                        <a:pt x="36259" y="39402"/>
                        <a:pt x="36489" y="39052"/>
                      </a:cubicBezTo>
                      <a:cubicBezTo>
                        <a:pt x="36719" y="38703"/>
                        <a:pt x="37712" y="38544"/>
                        <a:pt x="39339" y="38449"/>
                      </a:cubicBezTo>
                      <a:cubicBezTo>
                        <a:pt x="40966" y="38354"/>
                        <a:pt x="41196" y="38251"/>
                        <a:pt x="42046" y="37997"/>
                      </a:cubicBezTo>
                      <a:cubicBezTo>
                        <a:pt x="42354" y="37904"/>
                        <a:pt x="42674" y="37854"/>
                        <a:pt x="42979" y="37854"/>
                      </a:cubicBezTo>
                      <a:close/>
                      <a:moveTo>
                        <a:pt x="20474" y="37856"/>
                      </a:moveTo>
                      <a:cubicBezTo>
                        <a:pt x="21014" y="37856"/>
                        <a:pt x="21493" y="38013"/>
                        <a:pt x="21773" y="38370"/>
                      </a:cubicBezTo>
                      <a:cubicBezTo>
                        <a:pt x="22210" y="38925"/>
                        <a:pt x="21091" y="39163"/>
                        <a:pt x="20741" y="39275"/>
                      </a:cubicBezTo>
                      <a:cubicBezTo>
                        <a:pt x="20392" y="39386"/>
                        <a:pt x="20170" y="39473"/>
                        <a:pt x="20249" y="39783"/>
                      </a:cubicBezTo>
                      <a:cubicBezTo>
                        <a:pt x="20321" y="40084"/>
                        <a:pt x="20186" y="40497"/>
                        <a:pt x="20186" y="40497"/>
                      </a:cubicBezTo>
                      <a:cubicBezTo>
                        <a:pt x="20043" y="41092"/>
                        <a:pt x="20654" y="40973"/>
                        <a:pt x="21178" y="41402"/>
                      </a:cubicBezTo>
                      <a:cubicBezTo>
                        <a:pt x="21702" y="41838"/>
                        <a:pt x="21448" y="42148"/>
                        <a:pt x="20940" y="42315"/>
                      </a:cubicBezTo>
                      <a:cubicBezTo>
                        <a:pt x="20424" y="42481"/>
                        <a:pt x="19027" y="42418"/>
                        <a:pt x="18130" y="42505"/>
                      </a:cubicBezTo>
                      <a:cubicBezTo>
                        <a:pt x="18106" y="42505"/>
                        <a:pt x="18083" y="42513"/>
                        <a:pt x="18060" y="42513"/>
                      </a:cubicBezTo>
                      <a:lnTo>
                        <a:pt x="18060" y="42513"/>
                      </a:lnTo>
                      <a:cubicBezTo>
                        <a:pt x="17673" y="42512"/>
                        <a:pt x="17253" y="42449"/>
                        <a:pt x="16693" y="42370"/>
                      </a:cubicBezTo>
                      <a:cubicBezTo>
                        <a:pt x="16122" y="42291"/>
                        <a:pt x="16161" y="42164"/>
                        <a:pt x="15733" y="42013"/>
                      </a:cubicBezTo>
                      <a:cubicBezTo>
                        <a:pt x="15606" y="41965"/>
                        <a:pt x="15479" y="41934"/>
                        <a:pt x="15352" y="41910"/>
                      </a:cubicBezTo>
                      <a:lnTo>
                        <a:pt x="15360" y="41910"/>
                      </a:lnTo>
                      <a:cubicBezTo>
                        <a:pt x="14875" y="41767"/>
                        <a:pt x="14352" y="41489"/>
                        <a:pt x="14042" y="41180"/>
                      </a:cubicBezTo>
                      <a:cubicBezTo>
                        <a:pt x="13852" y="40989"/>
                        <a:pt x="13725" y="40751"/>
                        <a:pt x="13669" y="40497"/>
                      </a:cubicBezTo>
                      <a:cubicBezTo>
                        <a:pt x="13669" y="40497"/>
                        <a:pt x="13574" y="39402"/>
                        <a:pt x="13844" y="39052"/>
                      </a:cubicBezTo>
                      <a:cubicBezTo>
                        <a:pt x="14113" y="38703"/>
                        <a:pt x="15129" y="38544"/>
                        <a:pt x="16773" y="38457"/>
                      </a:cubicBezTo>
                      <a:cubicBezTo>
                        <a:pt x="18408" y="38362"/>
                        <a:pt x="18654" y="38259"/>
                        <a:pt x="19535" y="37997"/>
                      </a:cubicBezTo>
                      <a:cubicBezTo>
                        <a:pt x="19851" y="37905"/>
                        <a:pt x="20172" y="37856"/>
                        <a:pt x="20474" y="37856"/>
                      </a:cubicBezTo>
                      <a:close/>
                      <a:moveTo>
                        <a:pt x="65480" y="37854"/>
                      </a:moveTo>
                      <a:cubicBezTo>
                        <a:pt x="66016" y="37854"/>
                        <a:pt x="66529" y="38008"/>
                        <a:pt x="66898" y="38362"/>
                      </a:cubicBezTo>
                      <a:cubicBezTo>
                        <a:pt x="67477" y="38925"/>
                        <a:pt x="66422" y="39155"/>
                        <a:pt x="66104" y="39267"/>
                      </a:cubicBezTo>
                      <a:cubicBezTo>
                        <a:pt x="65787" y="39378"/>
                        <a:pt x="65588" y="39465"/>
                        <a:pt x="65739" y="39775"/>
                      </a:cubicBezTo>
                      <a:cubicBezTo>
                        <a:pt x="65834" y="40005"/>
                        <a:pt x="65882" y="40243"/>
                        <a:pt x="65866" y="40489"/>
                      </a:cubicBezTo>
                      <a:cubicBezTo>
                        <a:pt x="65874" y="41084"/>
                        <a:pt x="66461" y="40973"/>
                        <a:pt x="67096" y="41402"/>
                      </a:cubicBezTo>
                      <a:cubicBezTo>
                        <a:pt x="67723" y="41830"/>
                        <a:pt x="67549" y="42140"/>
                        <a:pt x="67088" y="42315"/>
                      </a:cubicBezTo>
                      <a:cubicBezTo>
                        <a:pt x="66620" y="42481"/>
                        <a:pt x="65199" y="42410"/>
                        <a:pt x="64326" y="42497"/>
                      </a:cubicBezTo>
                      <a:cubicBezTo>
                        <a:pt x="64302" y="42497"/>
                        <a:pt x="64278" y="42505"/>
                        <a:pt x="64255" y="42513"/>
                      </a:cubicBezTo>
                      <a:lnTo>
                        <a:pt x="64263" y="42505"/>
                      </a:lnTo>
                      <a:cubicBezTo>
                        <a:pt x="63874" y="42505"/>
                        <a:pt x="63437" y="42442"/>
                        <a:pt x="62850" y="42362"/>
                      </a:cubicBezTo>
                      <a:cubicBezTo>
                        <a:pt x="62262" y="42283"/>
                        <a:pt x="62262" y="42156"/>
                        <a:pt x="61802" y="42005"/>
                      </a:cubicBezTo>
                      <a:cubicBezTo>
                        <a:pt x="61667" y="41965"/>
                        <a:pt x="61532" y="41926"/>
                        <a:pt x="61397" y="41902"/>
                      </a:cubicBezTo>
                      <a:cubicBezTo>
                        <a:pt x="60849" y="41759"/>
                        <a:pt x="60341" y="41513"/>
                        <a:pt x="59889" y="41180"/>
                      </a:cubicBezTo>
                      <a:cubicBezTo>
                        <a:pt x="59651" y="40989"/>
                        <a:pt x="59468" y="40759"/>
                        <a:pt x="59341" y="40489"/>
                      </a:cubicBezTo>
                      <a:cubicBezTo>
                        <a:pt x="59341" y="40489"/>
                        <a:pt x="58952" y="39402"/>
                        <a:pt x="59143" y="39052"/>
                      </a:cubicBezTo>
                      <a:cubicBezTo>
                        <a:pt x="59325" y="38703"/>
                        <a:pt x="60302" y="38544"/>
                        <a:pt x="61921" y="38449"/>
                      </a:cubicBezTo>
                      <a:cubicBezTo>
                        <a:pt x="63540" y="38354"/>
                        <a:pt x="63747" y="38251"/>
                        <a:pt x="64564" y="37997"/>
                      </a:cubicBezTo>
                      <a:cubicBezTo>
                        <a:pt x="64861" y="37904"/>
                        <a:pt x="65175" y="37854"/>
                        <a:pt x="65480" y="37854"/>
                      </a:cubicBezTo>
                      <a:close/>
                      <a:moveTo>
                        <a:pt x="26813" y="41147"/>
                      </a:moveTo>
                      <a:cubicBezTo>
                        <a:pt x="28361" y="41147"/>
                        <a:pt x="30020" y="41347"/>
                        <a:pt x="30655" y="41576"/>
                      </a:cubicBezTo>
                      <a:cubicBezTo>
                        <a:pt x="31103" y="41740"/>
                        <a:pt x="31619" y="41758"/>
                        <a:pt x="32153" y="41758"/>
                      </a:cubicBezTo>
                      <a:cubicBezTo>
                        <a:pt x="32295" y="41758"/>
                        <a:pt x="32439" y="41756"/>
                        <a:pt x="32583" y="41756"/>
                      </a:cubicBezTo>
                      <a:cubicBezTo>
                        <a:pt x="32684" y="41756"/>
                        <a:pt x="32785" y="41757"/>
                        <a:pt x="32886" y="41759"/>
                      </a:cubicBezTo>
                      <a:cubicBezTo>
                        <a:pt x="33679" y="41783"/>
                        <a:pt x="33584" y="42108"/>
                        <a:pt x="33584" y="42108"/>
                      </a:cubicBezTo>
                      <a:cubicBezTo>
                        <a:pt x="33497" y="42283"/>
                        <a:pt x="33394" y="42450"/>
                        <a:pt x="33283" y="42608"/>
                      </a:cubicBezTo>
                      <a:cubicBezTo>
                        <a:pt x="32906" y="43169"/>
                        <a:pt x="32306" y="43300"/>
                        <a:pt x="31243" y="43300"/>
                      </a:cubicBezTo>
                      <a:cubicBezTo>
                        <a:pt x="31073" y="43300"/>
                        <a:pt x="30890" y="43296"/>
                        <a:pt x="30695" y="43291"/>
                      </a:cubicBezTo>
                      <a:cubicBezTo>
                        <a:pt x="29282" y="43243"/>
                        <a:pt x="29092" y="43045"/>
                        <a:pt x="28187" y="42783"/>
                      </a:cubicBezTo>
                      <a:cubicBezTo>
                        <a:pt x="27282" y="42521"/>
                        <a:pt x="26575" y="42521"/>
                        <a:pt x="25750" y="42481"/>
                      </a:cubicBezTo>
                      <a:cubicBezTo>
                        <a:pt x="24932" y="42434"/>
                        <a:pt x="23250" y="42330"/>
                        <a:pt x="22543" y="42156"/>
                      </a:cubicBezTo>
                      <a:cubicBezTo>
                        <a:pt x="22281" y="42092"/>
                        <a:pt x="22043" y="41949"/>
                        <a:pt x="21853" y="41759"/>
                      </a:cubicBezTo>
                      <a:cubicBezTo>
                        <a:pt x="21860" y="41743"/>
                        <a:pt x="21972" y="41529"/>
                        <a:pt x="22527" y="41489"/>
                      </a:cubicBezTo>
                      <a:cubicBezTo>
                        <a:pt x="22892" y="41481"/>
                        <a:pt x="23257" y="41418"/>
                        <a:pt x="23615" y="41322"/>
                      </a:cubicBezTo>
                      <a:cubicBezTo>
                        <a:pt x="23996" y="41235"/>
                        <a:pt x="25051" y="41172"/>
                        <a:pt x="26639" y="41148"/>
                      </a:cubicBezTo>
                      <a:cubicBezTo>
                        <a:pt x="26697" y="41147"/>
                        <a:pt x="26755" y="41147"/>
                        <a:pt x="26813" y="41147"/>
                      </a:cubicBezTo>
                      <a:close/>
                      <a:moveTo>
                        <a:pt x="49744" y="41155"/>
                      </a:moveTo>
                      <a:cubicBezTo>
                        <a:pt x="51286" y="41155"/>
                        <a:pt x="52976" y="41355"/>
                        <a:pt x="53634" y="41584"/>
                      </a:cubicBezTo>
                      <a:cubicBezTo>
                        <a:pt x="54317" y="41815"/>
                        <a:pt x="55103" y="41743"/>
                        <a:pt x="55896" y="41767"/>
                      </a:cubicBezTo>
                      <a:cubicBezTo>
                        <a:pt x="56682" y="41791"/>
                        <a:pt x="56635" y="42116"/>
                        <a:pt x="56635" y="42116"/>
                      </a:cubicBezTo>
                      <a:cubicBezTo>
                        <a:pt x="56563" y="42283"/>
                        <a:pt x="56484" y="42450"/>
                        <a:pt x="56397" y="42616"/>
                      </a:cubicBezTo>
                      <a:cubicBezTo>
                        <a:pt x="56093" y="43163"/>
                        <a:pt x="55513" y="43302"/>
                        <a:pt x="54477" y="43302"/>
                      </a:cubicBezTo>
                      <a:cubicBezTo>
                        <a:pt x="54295" y="43302"/>
                        <a:pt x="54099" y="43298"/>
                        <a:pt x="53888" y="43291"/>
                      </a:cubicBezTo>
                      <a:cubicBezTo>
                        <a:pt x="52475" y="43243"/>
                        <a:pt x="52253" y="43045"/>
                        <a:pt x="51317" y="42783"/>
                      </a:cubicBezTo>
                      <a:cubicBezTo>
                        <a:pt x="50380" y="42521"/>
                        <a:pt x="49673" y="42529"/>
                        <a:pt x="48840" y="42481"/>
                      </a:cubicBezTo>
                      <a:cubicBezTo>
                        <a:pt x="48015" y="42434"/>
                        <a:pt x="46324" y="42330"/>
                        <a:pt x="45594" y="42156"/>
                      </a:cubicBezTo>
                      <a:cubicBezTo>
                        <a:pt x="45316" y="42092"/>
                        <a:pt x="45062" y="41949"/>
                        <a:pt x="44847" y="41759"/>
                      </a:cubicBezTo>
                      <a:cubicBezTo>
                        <a:pt x="44847" y="41751"/>
                        <a:pt x="44943" y="41529"/>
                        <a:pt x="45490" y="41497"/>
                      </a:cubicBezTo>
                      <a:cubicBezTo>
                        <a:pt x="45856" y="41481"/>
                        <a:pt x="46213" y="41426"/>
                        <a:pt x="46562" y="41330"/>
                      </a:cubicBezTo>
                      <a:cubicBezTo>
                        <a:pt x="46935" y="41235"/>
                        <a:pt x="47975" y="41172"/>
                        <a:pt x="49570" y="41156"/>
                      </a:cubicBezTo>
                      <a:cubicBezTo>
                        <a:pt x="49628" y="41155"/>
                        <a:pt x="49686" y="41155"/>
                        <a:pt x="49744" y="41155"/>
                      </a:cubicBezTo>
                      <a:close/>
                      <a:moveTo>
                        <a:pt x="21608" y="42120"/>
                      </a:moveTo>
                      <a:cubicBezTo>
                        <a:pt x="21669" y="42120"/>
                        <a:pt x="21759" y="42127"/>
                        <a:pt x="21892" y="42140"/>
                      </a:cubicBezTo>
                      <a:cubicBezTo>
                        <a:pt x="22472" y="42196"/>
                        <a:pt x="23281" y="42346"/>
                        <a:pt x="23694" y="42426"/>
                      </a:cubicBezTo>
                      <a:cubicBezTo>
                        <a:pt x="24115" y="42497"/>
                        <a:pt x="24527" y="42481"/>
                        <a:pt x="24789" y="42537"/>
                      </a:cubicBezTo>
                      <a:cubicBezTo>
                        <a:pt x="25480" y="42704"/>
                        <a:pt x="25615" y="42759"/>
                        <a:pt x="25424" y="43346"/>
                      </a:cubicBezTo>
                      <a:cubicBezTo>
                        <a:pt x="25234" y="43934"/>
                        <a:pt x="25170" y="43997"/>
                        <a:pt x="25115" y="44291"/>
                      </a:cubicBezTo>
                      <a:cubicBezTo>
                        <a:pt x="25075" y="44553"/>
                        <a:pt x="24972" y="44807"/>
                        <a:pt x="24813" y="45013"/>
                      </a:cubicBezTo>
                      <a:cubicBezTo>
                        <a:pt x="24677" y="45176"/>
                        <a:pt x="24449" y="45513"/>
                        <a:pt x="24167" y="45513"/>
                      </a:cubicBezTo>
                      <a:cubicBezTo>
                        <a:pt x="24119" y="45513"/>
                        <a:pt x="24070" y="45504"/>
                        <a:pt x="24019" y="45482"/>
                      </a:cubicBezTo>
                      <a:cubicBezTo>
                        <a:pt x="23678" y="45339"/>
                        <a:pt x="24154" y="45037"/>
                        <a:pt x="23456" y="44736"/>
                      </a:cubicBezTo>
                      <a:lnTo>
                        <a:pt x="23448" y="44736"/>
                      </a:lnTo>
                      <a:cubicBezTo>
                        <a:pt x="22757" y="44426"/>
                        <a:pt x="22083" y="44037"/>
                        <a:pt x="21741" y="43553"/>
                      </a:cubicBezTo>
                      <a:cubicBezTo>
                        <a:pt x="21392" y="43069"/>
                        <a:pt x="21329" y="42783"/>
                        <a:pt x="21440" y="42457"/>
                      </a:cubicBezTo>
                      <a:cubicBezTo>
                        <a:pt x="21526" y="42206"/>
                        <a:pt x="21398" y="42120"/>
                        <a:pt x="21608" y="42120"/>
                      </a:cubicBezTo>
                      <a:close/>
                      <a:moveTo>
                        <a:pt x="44664" y="42120"/>
                      </a:moveTo>
                      <a:cubicBezTo>
                        <a:pt x="44725" y="42120"/>
                        <a:pt x="44816" y="42127"/>
                        <a:pt x="44951" y="42140"/>
                      </a:cubicBezTo>
                      <a:cubicBezTo>
                        <a:pt x="45546" y="42196"/>
                        <a:pt x="46371" y="42346"/>
                        <a:pt x="46792" y="42426"/>
                      </a:cubicBezTo>
                      <a:cubicBezTo>
                        <a:pt x="47221" y="42497"/>
                        <a:pt x="47634" y="42481"/>
                        <a:pt x="47895" y="42537"/>
                      </a:cubicBezTo>
                      <a:cubicBezTo>
                        <a:pt x="48610" y="42704"/>
                        <a:pt x="48753" y="42759"/>
                        <a:pt x="48634" y="43346"/>
                      </a:cubicBezTo>
                      <a:cubicBezTo>
                        <a:pt x="48523" y="43934"/>
                        <a:pt x="48467" y="43997"/>
                        <a:pt x="48443" y="44291"/>
                      </a:cubicBezTo>
                      <a:cubicBezTo>
                        <a:pt x="48427" y="44593"/>
                        <a:pt x="48372" y="44823"/>
                        <a:pt x="48237" y="45013"/>
                      </a:cubicBezTo>
                      <a:cubicBezTo>
                        <a:pt x="48121" y="45176"/>
                        <a:pt x="47936" y="45513"/>
                        <a:pt x="47657" y="45513"/>
                      </a:cubicBezTo>
                      <a:cubicBezTo>
                        <a:pt x="47610" y="45513"/>
                        <a:pt x="47559" y="45504"/>
                        <a:pt x="47507" y="45482"/>
                      </a:cubicBezTo>
                      <a:cubicBezTo>
                        <a:pt x="47149" y="45339"/>
                        <a:pt x="47578" y="45037"/>
                        <a:pt x="46840" y="44736"/>
                      </a:cubicBezTo>
                      <a:cubicBezTo>
                        <a:pt x="46102" y="44426"/>
                        <a:pt x="45387" y="44037"/>
                        <a:pt x="44974" y="43553"/>
                      </a:cubicBezTo>
                      <a:cubicBezTo>
                        <a:pt x="44570" y="43069"/>
                        <a:pt x="44474" y="42783"/>
                        <a:pt x="44538" y="42457"/>
                      </a:cubicBezTo>
                      <a:cubicBezTo>
                        <a:pt x="44593" y="42206"/>
                        <a:pt x="44454" y="42120"/>
                        <a:pt x="44664" y="42120"/>
                      </a:cubicBezTo>
                      <a:close/>
                      <a:moveTo>
                        <a:pt x="11967" y="41615"/>
                      </a:moveTo>
                      <a:cubicBezTo>
                        <a:pt x="13322" y="41615"/>
                        <a:pt x="15532" y="42007"/>
                        <a:pt x="16288" y="42362"/>
                      </a:cubicBezTo>
                      <a:cubicBezTo>
                        <a:pt x="16820" y="42608"/>
                        <a:pt x="16860" y="42862"/>
                        <a:pt x="16828" y="42989"/>
                      </a:cubicBezTo>
                      <a:cubicBezTo>
                        <a:pt x="16780" y="43045"/>
                        <a:pt x="16765" y="43124"/>
                        <a:pt x="16788" y="43196"/>
                      </a:cubicBezTo>
                      <a:cubicBezTo>
                        <a:pt x="16892" y="43473"/>
                        <a:pt x="16987" y="43624"/>
                        <a:pt x="16304" y="43902"/>
                      </a:cubicBezTo>
                      <a:cubicBezTo>
                        <a:pt x="15622" y="44188"/>
                        <a:pt x="15145" y="44529"/>
                        <a:pt x="14502" y="44839"/>
                      </a:cubicBezTo>
                      <a:lnTo>
                        <a:pt x="14471" y="44855"/>
                      </a:lnTo>
                      <a:cubicBezTo>
                        <a:pt x="14471" y="44855"/>
                        <a:pt x="14121" y="45077"/>
                        <a:pt x="13328" y="45220"/>
                      </a:cubicBezTo>
                      <a:cubicBezTo>
                        <a:pt x="12534" y="45355"/>
                        <a:pt x="11359" y="45442"/>
                        <a:pt x="11359" y="45442"/>
                      </a:cubicBezTo>
                      <a:cubicBezTo>
                        <a:pt x="10682" y="45522"/>
                        <a:pt x="10006" y="45562"/>
                        <a:pt x="9323" y="45562"/>
                      </a:cubicBezTo>
                      <a:cubicBezTo>
                        <a:pt x="9261" y="45562"/>
                        <a:pt x="9199" y="45562"/>
                        <a:pt x="9137" y="45561"/>
                      </a:cubicBezTo>
                      <a:cubicBezTo>
                        <a:pt x="7946" y="45545"/>
                        <a:pt x="7906" y="44982"/>
                        <a:pt x="8121" y="44410"/>
                      </a:cubicBezTo>
                      <a:cubicBezTo>
                        <a:pt x="8335" y="43847"/>
                        <a:pt x="9065" y="43783"/>
                        <a:pt x="9843" y="43362"/>
                      </a:cubicBezTo>
                      <a:cubicBezTo>
                        <a:pt x="10621" y="42934"/>
                        <a:pt x="10740" y="42354"/>
                        <a:pt x="10891" y="42005"/>
                      </a:cubicBezTo>
                      <a:cubicBezTo>
                        <a:pt x="11050" y="41664"/>
                        <a:pt x="11851" y="41616"/>
                        <a:pt x="11851" y="41616"/>
                      </a:cubicBezTo>
                      <a:cubicBezTo>
                        <a:pt x="11889" y="41615"/>
                        <a:pt x="11928" y="41615"/>
                        <a:pt x="11967" y="41615"/>
                      </a:cubicBezTo>
                      <a:close/>
                      <a:moveTo>
                        <a:pt x="57983" y="41614"/>
                      </a:moveTo>
                      <a:cubicBezTo>
                        <a:pt x="59341" y="41614"/>
                        <a:pt x="61619" y="42010"/>
                        <a:pt x="62461" y="42362"/>
                      </a:cubicBezTo>
                      <a:cubicBezTo>
                        <a:pt x="63056" y="42608"/>
                        <a:pt x="63159" y="42854"/>
                        <a:pt x="63167" y="42989"/>
                      </a:cubicBezTo>
                      <a:cubicBezTo>
                        <a:pt x="63135" y="43053"/>
                        <a:pt x="63135" y="43132"/>
                        <a:pt x="63183" y="43196"/>
                      </a:cubicBezTo>
                      <a:cubicBezTo>
                        <a:pt x="63350" y="43473"/>
                        <a:pt x="63485" y="43624"/>
                        <a:pt x="62874" y="43902"/>
                      </a:cubicBezTo>
                      <a:cubicBezTo>
                        <a:pt x="62262" y="44188"/>
                        <a:pt x="61881" y="44521"/>
                        <a:pt x="61310" y="44831"/>
                      </a:cubicBezTo>
                      <a:lnTo>
                        <a:pt x="61286" y="44855"/>
                      </a:lnTo>
                      <a:cubicBezTo>
                        <a:pt x="61286" y="44855"/>
                        <a:pt x="60992" y="45077"/>
                        <a:pt x="60238" y="45212"/>
                      </a:cubicBezTo>
                      <a:cubicBezTo>
                        <a:pt x="59484" y="45355"/>
                        <a:pt x="58317" y="45442"/>
                        <a:pt x="58317" y="45442"/>
                      </a:cubicBezTo>
                      <a:cubicBezTo>
                        <a:pt x="57655" y="45522"/>
                        <a:pt x="56986" y="45562"/>
                        <a:pt x="56317" y="45562"/>
                      </a:cubicBezTo>
                      <a:cubicBezTo>
                        <a:pt x="56256" y="45562"/>
                        <a:pt x="56195" y="45562"/>
                        <a:pt x="56135" y="45561"/>
                      </a:cubicBezTo>
                      <a:cubicBezTo>
                        <a:pt x="54944" y="45545"/>
                        <a:pt x="54746" y="44982"/>
                        <a:pt x="54817" y="44410"/>
                      </a:cubicBezTo>
                      <a:cubicBezTo>
                        <a:pt x="54896" y="43847"/>
                        <a:pt x="55603" y="43783"/>
                        <a:pt x="56270" y="43362"/>
                      </a:cubicBezTo>
                      <a:cubicBezTo>
                        <a:pt x="56936" y="42934"/>
                        <a:pt x="56905" y="42354"/>
                        <a:pt x="56976" y="42005"/>
                      </a:cubicBezTo>
                      <a:cubicBezTo>
                        <a:pt x="57039" y="41656"/>
                        <a:pt x="57833" y="41616"/>
                        <a:pt x="57833" y="41616"/>
                      </a:cubicBezTo>
                      <a:cubicBezTo>
                        <a:pt x="57882" y="41615"/>
                        <a:pt x="57932" y="41614"/>
                        <a:pt x="57983" y="41614"/>
                      </a:cubicBezTo>
                      <a:close/>
                      <a:moveTo>
                        <a:pt x="34954" y="41615"/>
                      </a:moveTo>
                      <a:cubicBezTo>
                        <a:pt x="36312" y="41615"/>
                        <a:pt x="38576" y="42007"/>
                        <a:pt x="39379" y="42362"/>
                      </a:cubicBezTo>
                      <a:cubicBezTo>
                        <a:pt x="39942" y="42608"/>
                        <a:pt x="40014" y="42862"/>
                        <a:pt x="39998" y="42989"/>
                      </a:cubicBezTo>
                      <a:cubicBezTo>
                        <a:pt x="39958" y="43053"/>
                        <a:pt x="39958" y="43132"/>
                        <a:pt x="39990" y="43196"/>
                      </a:cubicBezTo>
                      <a:cubicBezTo>
                        <a:pt x="40125" y="43473"/>
                        <a:pt x="40244" y="43624"/>
                        <a:pt x="39593" y="43902"/>
                      </a:cubicBezTo>
                      <a:cubicBezTo>
                        <a:pt x="38942" y="44188"/>
                        <a:pt x="38513" y="44529"/>
                        <a:pt x="37902" y="44839"/>
                      </a:cubicBezTo>
                      <a:lnTo>
                        <a:pt x="37878" y="44855"/>
                      </a:lnTo>
                      <a:cubicBezTo>
                        <a:pt x="37878" y="44855"/>
                        <a:pt x="37561" y="45077"/>
                        <a:pt x="36783" y="45220"/>
                      </a:cubicBezTo>
                      <a:cubicBezTo>
                        <a:pt x="36013" y="45355"/>
                        <a:pt x="34838" y="45442"/>
                        <a:pt x="34838" y="45442"/>
                      </a:cubicBezTo>
                      <a:cubicBezTo>
                        <a:pt x="34161" y="45523"/>
                        <a:pt x="33476" y="45570"/>
                        <a:pt x="32798" y="45570"/>
                      </a:cubicBezTo>
                      <a:cubicBezTo>
                        <a:pt x="32745" y="45570"/>
                        <a:pt x="32692" y="45570"/>
                        <a:pt x="32640" y="45569"/>
                      </a:cubicBezTo>
                      <a:cubicBezTo>
                        <a:pt x="31449" y="45545"/>
                        <a:pt x="31330" y="44982"/>
                        <a:pt x="31473" y="44418"/>
                      </a:cubicBezTo>
                      <a:cubicBezTo>
                        <a:pt x="31616" y="43847"/>
                        <a:pt x="32330" y="43791"/>
                        <a:pt x="33060" y="43362"/>
                      </a:cubicBezTo>
                      <a:cubicBezTo>
                        <a:pt x="33783" y="42934"/>
                        <a:pt x="33822" y="42354"/>
                        <a:pt x="33933" y="42005"/>
                      </a:cubicBezTo>
                      <a:cubicBezTo>
                        <a:pt x="34045" y="41656"/>
                        <a:pt x="34838" y="41616"/>
                        <a:pt x="34838" y="41616"/>
                      </a:cubicBezTo>
                      <a:cubicBezTo>
                        <a:pt x="34876" y="41615"/>
                        <a:pt x="34915" y="41615"/>
                        <a:pt x="34954" y="41615"/>
                      </a:cubicBezTo>
                      <a:close/>
                      <a:moveTo>
                        <a:pt x="49839" y="42840"/>
                      </a:moveTo>
                      <a:cubicBezTo>
                        <a:pt x="50114" y="42840"/>
                        <a:pt x="50465" y="42892"/>
                        <a:pt x="51007" y="42989"/>
                      </a:cubicBezTo>
                      <a:cubicBezTo>
                        <a:pt x="52063" y="43180"/>
                        <a:pt x="52618" y="43378"/>
                        <a:pt x="52999" y="43418"/>
                      </a:cubicBezTo>
                      <a:cubicBezTo>
                        <a:pt x="53380" y="43450"/>
                        <a:pt x="53730" y="43450"/>
                        <a:pt x="53936" y="43473"/>
                      </a:cubicBezTo>
                      <a:cubicBezTo>
                        <a:pt x="54499" y="43553"/>
                        <a:pt x="54801" y="43696"/>
                        <a:pt x="54666" y="44029"/>
                      </a:cubicBezTo>
                      <a:cubicBezTo>
                        <a:pt x="54523" y="44394"/>
                        <a:pt x="54523" y="44799"/>
                        <a:pt x="54666" y="45172"/>
                      </a:cubicBezTo>
                      <a:cubicBezTo>
                        <a:pt x="54825" y="45529"/>
                        <a:pt x="55285" y="45609"/>
                        <a:pt x="56055" y="45783"/>
                      </a:cubicBezTo>
                      <a:cubicBezTo>
                        <a:pt x="56825" y="45958"/>
                        <a:pt x="57286" y="46117"/>
                        <a:pt x="56690" y="46577"/>
                      </a:cubicBezTo>
                      <a:cubicBezTo>
                        <a:pt x="56224" y="46949"/>
                        <a:pt x="55572" y="47035"/>
                        <a:pt x="54767" y="47035"/>
                      </a:cubicBezTo>
                      <a:cubicBezTo>
                        <a:pt x="54558" y="47035"/>
                        <a:pt x="54339" y="47030"/>
                        <a:pt x="54111" y="47022"/>
                      </a:cubicBezTo>
                      <a:cubicBezTo>
                        <a:pt x="53912" y="47014"/>
                        <a:pt x="53737" y="47010"/>
                        <a:pt x="53578" y="47010"/>
                      </a:cubicBezTo>
                      <a:cubicBezTo>
                        <a:pt x="52847" y="47010"/>
                        <a:pt x="52437" y="47096"/>
                        <a:pt x="51459" y="47363"/>
                      </a:cubicBezTo>
                      <a:cubicBezTo>
                        <a:pt x="50574" y="47600"/>
                        <a:pt x="49658" y="47776"/>
                        <a:pt x="48834" y="47776"/>
                      </a:cubicBezTo>
                      <a:cubicBezTo>
                        <a:pt x="48557" y="47776"/>
                        <a:pt x="48290" y="47756"/>
                        <a:pt x="48038" y="47712"/>
                      </a:cubicBezTo>
                      <a:cubicBezTo>
                        <a:pt x="47022" y="47545"/>
                        <a:pt x="46506" y="47133"/>
                        <a:pt x="46649" y="46768"/>
                      </a:cubicBezTo>
                      <a:cubicBezTo>
                        <a:pt x="46776" y="46394"/>
                        <a:pt x="47443" y="45942"/>
                        <a:pt x="47872" y="45775"/>
                      </a:cubicBezTo>
                      <a:cubicBezTo>
                        <a:pt x="48300" y="45601"/>
                        <a:pt x="48499" y="45109"/>
                        <a:pt x="48610" y="44791"/>
                      </a:cubicBezTo>
                      <a:cubicBezTo>
                        <a:pt x="48713" y="44474"/>
                        <a:pt x="49046" y="44418"/>
                        <a:pt x="48935" y="44124"/>
                      </a:cubicBezTo>
                      <a:cubicBezTo>
                        <a:pt x="48824" y="43831"/>
                        <a:pt x="48689" y="43196"/>
                        <a:pt x="49150" y="42989"/>
                      </a:cubicBezTo>
                      <a:cubicBezTo>
                        <a:pt x="49379" y="42888"/>
                        <a:pt x="49574" y="42840"/>
                        <a:pt x="49839" y="42840"/>
                      </a:cubicBezTo>
                      <a:close/>
                      <a:moveTo>
                        <a:pt x="26706" y="42837"/>
                      </a:moveTo>
                      <a:cubicBezTo>
                        <a:pt x="26981" y="42837"/>
                        <a:pt x="27324" y="42889"/>
                        <a:pt x="27845" y="42989"/>
                      </a:cubicBezTo>
                      <a:cubicBezTo>
                        <a:pt x="28877" y="43180"/>
                        <a:pt x="29409" y="43378"/>
                        <a:pt x="29790" y="43410"/>
                      </a:cubicBezTo>
                      <a:cubicBezTo>
                        <a:pt x="30163" y="43450"/>
                        <a:pt x="30504" y="43442"/>
                        <a:pt x="30711" y="43473"/>
                      </a:cubicBezTo>
                      <a:cubicBezTo>
                        <a:pt x="31266" y="43553"/>
                        <a:pt x="31552" y="43688"/>
                        <a:pt x="31370" y="44021"/>
                      </a:cubicBezTo>
                      <a:cubicBezTo>
                        <a:pt x="31187" y="44355"/>
                        <a:pt x="31108" y="44807"/>
                        <a:pt x="31219" y="45172"/>
                      </a:cubicBezTo>
                      <a:cubicBezTo>
                        <a:pt x="31330" y="45537"/>
                        <a:pt x="31782" y="45617"/>
                        <a:pt x="32528" y="45791"/>
                      </a:cubicBezTo>
                      <a:cubicBezTo>
                        <a:pt x="33275" y="45958"/>
                        <a:pt x="33719" y="46117"/>
                        <a:pt x="33068" y="46585"/>
                      </a:cubicBezTo>
                      <a:cubicBezTo>
                        <a:pt x="32546" y="46950"/>
                        <a:pt x="31889" y="47036"/>
                        <a:pt x="31085" y="47036"/>
                      </a:cubicBezTo>
                      <a:cubicBezTo>
                        <a:pt x="30875" y="47036"/>
                        <a:pt x="30655" y="47030"/>
                        <a:pt x="30425" y="47022"/>
                      </a:cubicBezTo>
                      <a:cubicBezTo>
                        <a:pt x="30250" y="47017"/>
                        <a:pt x="30094" y="47014"/>
                        <a:pt x="29951" y="47014"/>
                      </a:cubicBezTo>
                      <a:cubicBezTo>
                        <a:pt x="29180" y="47014"/>
                        <a:pt x="28764" y="47095"/>
                        <a:pt x="27734" y="47363"/>
                      </a:cubicBezTo>
                      <a:cubicBezTo>
                        <a:pt x="26809" y="47607"/>
                        <a:pt x="25867" y="47780"/>
                        <a:pt x="25038" y="47780"/>
                      </a:cubicBezTo>
                      <a:cubicBezTo>
                        <a:pt x="24764" y="47780"/>
                        <a:pt x="24502" y="47761"/>
                        <a:pt x="24258" y="47720"/>
                      </a:cubicBezTo>
                      <a:cubicBezTo>
                        <a:pt x="23273" y="47545"/>
                        <a:pt x="22813" y="47133"/>
                        <a:pt x="22996" y="46760"/>
                      </a:cubicBezTo>
                      <a:cubicBezTo>
                        <a:pt x="23186" y="46394"/>
                        <a:pt x="23900" y="45942"/>
                        <a:pt x="24353" y="45767"/>
                      </a:cubicBezTo>
                      <a:cubicBezTo>
                        <a:pt x="24805" y="45601"/>
                        <a:pt x="25067" y="45101"/>
                        <a:pt x="25218" y="44783"/>
                      </a:cubicBezTo>
                      <a:cubicBezTo>
                        <a:pt x="25361" y="44466"/>
                        <a:pt x="25702" y="44410"/>
                        <a:pt x="25631" y="44124"/>
                      </a:cubicBezTo>
                      <a:cubicBezTo>
                        <a:pt x="25559" y="43831"/>
                        <a:pt x="25504" y="43188"/>
                        <a:pt x="25988" y="42989"/>
                      </a:cubicBezTo>
                      <a:cubicBezTo>
                        <a:pt x="26232" y="42887"/>
                        <a:pt x="26436" y="42837"/>
                        <a:pt x="26706" y="42837"/>
                      </a:cubicBezTo>
                      <a:close/>
                      <a:moveTo>
                        <a:pt x="41899" y="42631"/>
                      </a:moveTo>
                      <a:cubicBezTo>
                        <a:pt x="42089" y="42631"/>
                        <a:pt x="42303" y="42639"/>
                        <a:pt x="42546" y="42656"/>
                      </a:cubicBezTo>
                      <a:cubicBezTo>
                        <a:pt x="43427" y="42711"/>
                        <a:pt x="44141" y="42870"/>
                        <a:pt x="44562" y="43394"/>
                      </a:cubicBezTo>
                      <a:cubicBezTo>
                        <a:pt x="44982" y="43910"/>
                        <a:pt x="45316" y="44180"/>
                        <a:pt x="45840" y="44410"/>
                      </a:cubicBezTo>
                      <a:cubicBezTo>
                        <a:pt x="46364" y="44640"/>
                        <a:pt x="47189" y="45053"/>
                        <a:pt x="47070" y="45474"/>
                      </a:cubicBezTo>
                      <a:cubicBezTo>
                        <a:pt x="46951" y="45894"/>
                        <a:pt x="46602" y="45998"/>
                        <a:pt x="46419" y="46299"/>
                      </a:cubicBezTo>
                      <a:cubicBezTo>
                        <a:pt x="46229" y="46609"/>
                        <a:pt x="46395" y="46910"/>
                        <a:pt x="45395" y="47077"/>
                      </a:cubicBezTo>
                      <a:cubicBezTo>
                        <a:pt x="44403" y="47236"/>
                        <a:pt x="44212" y="47093"/>
                        <a:pt x="43935" y="47395"/>
                      </a:cubicBezTo>
                      <a:cubicBezTo>
                        <a:pt x="43694" y="47649"/>
                        <a:pt x="43273" y="48016"/>
                        <a:pt x="42534" y="48016"/>
                      </a:cubicBezTo>
                      <a:cubicBezTo>
                        <a:pt x="42396" y="48016"/>
                        <a:pt x="42246" y="48003"/>
                        <a:pt x="42085" y="47974"/>
                      </a:cubicBezTo>
                      <a:cubicBezTo>
                        <a:pt x="41069" y="47799"/>
                        <a:pt x="40037" y="47593"/>
                        <a:pt x="39490" y="47077"/>
                      </a:cubicBezTo>
                      <a:cubicBezTo>
                        <a:pt x="39212" y="46791"/>
                        <a:pt x="38894" y="46561"/>
                        <a:pt x="38545" y="46379"/>
                      </a:cubicBezTo>
                      <a:cubicBezTo>
                        <a:pt x="38323" y="46236"/>
                        <a:pt x="37442" y="45672"/>
                        <a:pt x="38093" y="45117"/>
                      </a:cubicBezTo>
                      <a:cubicBezTo>
                        <a:pt x="38744" y="44569"/>
                        <a:pt x="38609" y="44537"/>
                        <a:pt x="39450" y="44243"/>
                      </a:cubicBezTo>
                      <a:cubicBezTo>
                        <a:pt x="40283" y="43942"/>
                        <a:pt x="40426" y="43688"/>
                        <a:pt x="40442" y="43346"/>
                      </a:cubicBezTo>
                      <a:cubicBezTo>
                        <a:pt x="40456" y="43047"/>
                        <a:pt x="40531" y="42631"/>
                        <a:pt x="41899" y="42631"/>
                      </a:cubicBezTo>
                      <a:close/>
                      <a:moveTo>
                        <a:pt x="65044" y="42625"/>
                      </a:moveTo>
                      <a:cubicBezTo>
                        <a:pt x="65227" y="42625"/>
                        <a:pt x="65434" y="42632"/>
                        <a:pt x="65668" y="42648"/>
                      </a:cubicBezTo>
                      <a:cubicBezTo>
                        <a:pt x="66557" y="42711"/>
                        <a:pt x="67287" y="42870"/>
                        <a:pt x="67779" y="43386"/>
                      </a:cubicBezTo>
                      <a:cubicBezTo>
                        <a:pt x="68263" y="43910"/>
                        <a:pt x="68636" y="44180"/>
                        <a:pt x="69192" y="44410"/>
                      </a:cubicBezTo>
                      <a:cubicBezTo>
                        <a:pt x="69747" y="44640"/>
                        <a:pt x="70621" y="45053"/>
                        <a:pt x="70549" y="45466"/>
                      </a:cubicBezTo>
                      <a:cubicBezTo>
                        <a:pt x="70486" y="45886"/>
                        <a:pt x="70152" y="45998"/>
                        <a:pt x="70009" y="46299"/>
                      </a:cubicBezTo>
                      <a:cubicBezTo>
                        <a:pt x="69859" y="46601"/>
                        <a:pt x="70065" y="46910"/>
                        <a:pt x="69089" y="47069"/>
                      </a:cubicBezTo>
                      <a:cubicBezTo>
                        <a:pt x="68112" y="47236"/>
                        <a:pt x="67906" y="47093"/>
                        <a:pt x="67668" y="47395"/>
                      </a:cubicBezTo>
                      <a:cubicBezTo>
                        <a:pt x="67460" y="47649"/>
                        <a:pt x="67084" y="48016"/>
                        <a:pt x="66349" y="48016"/>
                      </a:cubicBezTo>
                      <a:cubicBezTo>
                        <a:pt x="66211" y="48016"/>
                        <a:pt x="66061" y="48003"/>
                        <a:pt x="65898" y="47974"/>
                      </a:cubicBezTo>
                      <a:cubicBezTo>
                        <a:pt x="64858" y="47799"/>
                        <a:pt x="63794" y="47593"/>
                        <a:pt x="63183" y="47077"/>
                      </a:cubicBezTo>
                      <a:cubicBezTo>
                        <a:pt x="62866" y="46791"/>
                        <a:pt x="62524" y="46561"/>
                        <a:pt x="62143" y="46371"/>
                      </a:cubicBezTo>
                      <a:cubicBezTo>
                        <a:pt x="61905" y="46228"/>
                        <a:pt x="60953" y="45672"/>
                        <a:pt x="61532" y="45117"/>
                      </a:cubicBezTo>
                      <a:cubicBezTo>
                        <a:pt x="62112" y="44569"/>
                        <a:pt x="61977" y="44537"/>
                        <a:pt x="62770" y="44235"/>
                      </a:cubicBezTo>
                      <a:cubicBezTo>
                        <a:pt x="63572" y="43942"/>
                        <a:pt x="63675" y="43688"/>
                        <a:pt x="63651" y="43346"/>
                      </a:cubicBezTo>
                      <a:cubicBezTo>
                        <a:pt x="63630" y="43045"/>
                        <a:pt x="63647" y="42625"/>
                        <a:pt x="65044" y="42625"/>
                      </a:cubicBezTo>
                      <a:close/>
                      <a:moveTo>
                        <a:pt x="18807" y="42625"/>
                      </a:moveTo>
                      <a:cubicBezTo>
                        <a:pt x="18990" y="42625"/>
                        <a:pt x="19194" y="42632"/>
                        <a:pt x="19424" y="42648"/>
                      </a:cubicBezTo>
                      <a:cubicBezTo>
                        <a:pt x="20297" y="42711"/>
                        <a:pt x="20995" y="42870"/>
                        <a:pt x="21345" y="43386"/>
                      </a:cubicBezTo>
                      <a:cubicBezTo>
                        <a:pt x="21694" y="43910"/>
                        <a:pt x="22003" y="44180"/>
                        <a:pt x="22503" y="44410"/>
                      </a:cubicBezTo>
                      <a:cubicBezTo>
                        <a:pt x="22996" y="44640"/>
                        <a:pt x="23758" y="45053"/>
                        <a:pt x="23591" y="45474"/>
                      </a:cubicBezTo>
                      <a:cubicBezTo>
                        <a:pt x="23416" y="45886"/>
                        <a:pt x="23051" y="45998"/>
                        <a:pt x="22829" y="46299"/>
                      </a:cubicBezTo>
                      <a:cubicBezTo>
                        <a:pt x="22599" y="46609"/>
                        <a:pt x="22726" y="46910"/>
                        <a:pt x="21710" y="47077"/>
                      </a:cubicBezTo>
                      <a:cubicBezTo>
                        <a:pt x="20694" y="47236"/>
                        <a:pt x="20519" y="47093"/>
                        <a:pt x="20202" y="47395"/>
                      </a:cubicBezTo>
                      <a:cubicBezTo>
                        <a:pt x="19805" y="47797"/>
                        <a:pt x="19269" y="48020"/>
                        <a:pt x="18716" y="48020"/>
                      </a:cubicBezTo>
                      <a:cubicBezTo>
                        <a:pt x="18571" y="48020"/>
                        <a:pt x="18425" y="48005"/>
                        <a:pt x="18281" y="47974"/>
                      </a:cubicBezTo>
                      <a:cubicBezTo>
                        <a:pt x="17288" y="47799"/>
                        <a:pt x="16280" y="47593"/>
                        <a:pt x="15796" y="47077"/>
                      </a:cubicBezTo>
                      <a:cubicBezTo>
                        <a:pt x="15558" y="46791"/>
                        <a:pt x="15264" y="46553"/>
                        <a:pt x="14939" y="46371"/>
                      </a:cubicBezTo>
                      <a:cubicBezTo>
                        <a:pt x="14741" y="46228"/>
                        <a:pt x="13931" y="45672"/>
                        <a:pt x="14653" y="45117"/>
                      </a:cubicBezTo>
                      <a:cubicBezTo>
                        <a:pt x="15376" y="44569"/>
                        <a:pt x="15249" y="44537"/>
                        <a:pt x="16122" y="44235"/>
                      </a:cubicBezTo>
                      <a:cubicBezTo>
                        <a:pt x="16995" y="43942"/>
                        <a:pt x="17169" y="43688"/>
                        <a:pt x="17233" y="43346"/>
                      </a:cubicBezTo>
                      <a:cubicBezTo>
                        <a:pt x="17289" y="43045"/>
                        <a:pt x="17413" y="42625"/>
                        <a:pt x="18807" y="42625"/>
                      </a:cubicBezTo>
                      <a:close/>
                      <a:moveTo>
                        <a:pt x="7116" y="47138"/>
                      </a:moveTo>
                      <a:cubicBezTo>
                        <a:pt x="7361" y="47138"/>
                        <a:pt x="7472" y="47158"/>
                        <a:pt x="7795" y="47220"/>
                      </a:cubicBezTo>
                      <a:cubicBezTo>
                        <a:pt x="8295" y="47315"/>
                        <a:pt x="8152" y="47530"/>
                        <a:pt x="8129" y="47823"/>
                      </a:cubicBezTo>
                      <a:cubicBezTo>
                        <a:pt x="8105" y="48125"/>
                        <a:pt x="8716" y="48418"/>
                        <a:pt x="8240" y="48760"/>
                      </a:cubicBezTo>
                      <a:cubicBezTo>
                        <a:pt x="8042" y="48902"/>
                        <a:pt x="7873" y="48927"/>
                        <a:pt x="7679" y="48927"/>
                      </a:cubicBezTo>
                      <a:cubicBezTo>
                        <a:pt x="7571" y="48927"/>
                        <a:pt x="7455" y="48919"/>
                        <a:pt x="7322" y="48919"/>
                      </a:cubicBezTo>
                      <a:cubicBezTo>
                        <a:pt x="7120" y="48919"/>
                        <a:pt x="6878" y="48937"/>
                        <a:pt x="6565" y="49030"/>
                      </a:cubicBezTo>
                      <a:cubicBezTo>
                        <a:pt x="5775" y="49255"/>
                        <a:pt x="5637" y="49444"/>
                        <a:pt x="4540" y="49444"/>
                      </a:cubicBezTo>
                      <a:cubicBezTo>
                        <a:pt x="4403" y="49444"/>
                        <a:pt x="4251" y="49441"/>
                        <a:pt x="4080" y="49434"/>
                      </a:cubicBezTo>
                      <a:cubicBezTo>
                        <a:pt x="2556" y="49371"/>
                        <a:pt x="1390" y="49395"/>
                        <a:pt x="1199" y="49188"/>
                      </a:cubicBezTo>
                      <a:cubicBezTo>
                        <a:pt x="1009" y="48990"/>
                        <a:pt x="1072" y="48490"/>
                        <a:pt x="969" y="48323"/>
                      </a:cubicBezTo>
                      <a:cubicBezTo>
                        <a:pt x="866" y="48157"/>
                        <a:pt x="723" y="47958"/>
                        <a:pt x="1310" y="47934"/>
                      </a:cubicBezTo>
                      <a:cubicBezTo>
                        <a:pt x="1361" y="47933"/>
                        <a:pt x="1408" y="47932"/>
                        <a:pt x="1453" y="47932"/>
                      </a:cubicBezTo>
                      <a:cubicBezTo>
                        <a:pt x="1617" y="47932"/>
                        <a:pt x="1753" y="47940"/>
                        <a:pt x="1904" y="47940"/>
                      </a:cubicBezTo>
                      <a:cubicBezTo>
                        <a:pt x="2187" y="47940"/>
                        <a:pt x="2525" y="47914"/>
                        <a:pt x="3215" y="47768"/>
                      </a:cubicBezTo>
                      <a:cubicBezTo>
                        <a:pt x="4366" y="47530"/>
                        <a:pt x="4914" y="47188"/>
                        <a:pt x="6112" y="47164"/>
                      </a:cubicBezTo>
                      <a:cubicBezTo>
                        <a:pt x="6645" y="47150"/>
                        <a:pt x="6922" y="47138"/>
                        <a:pt x="7116" y="47138"/>
                      </a:cubicBezTo>
                      <a:close/>
                      <a:moveTo>
                        <a:pt x="30823" y="47138"/>
                      </a:moveTo>
                      <a:cubicBezTo>
                        <a:pt x="31068" y="47138"/>
                        <a:pt x="31180" y="47158"/>
                        <a:pt x="31512" y="47220"/>
                      </a:cubicBezTo>
                      <a:cubicBezTo>
                        <a:pt x="32013" y="47315"/>
                        <a:pt x="31901" y="47530"/>
                        <a:pt x="31917" y="47823"/>
                      </a:cubicBezTo>
                      <a:cubicBezTo>
                        <a:pt x="31933" y="48125"/>
                        <a:pt x="32584" y="48418"/>
                        <a:pt x="32155" y="48760"/>
                      </a:cubicBezTo>
                      <a:cubicBezTo>
                        <a:pt x="31974" y="48902"/>
                        <a:pt x="31808" y="48927"/>
                        <a:pt x="31614" y="48927"/>
                      </a:cubicBezTo>
                      <a:cubicBezTo>
                        <a:pt x="31506" y="48927"/>
                        <a:pt x="31389" y="48919"/>
                        <a:pt x="31256" y="48919"/>
                      </a:cubicBezTo>
                      <a:cubicBezTo>
                        <a:pt x="31054" y="48919"/>
                        <a:pt x="30815" y="48937"/>
                        <a:pt x="30512" y="49030"/>
                      </a:cubicBezTo>
                      <a:cubicBezTo>
                        <a:pt x="29750" y="49255"/>
                        <a:pt x="29634" y="49444"/>
                        <a:pt x="28536" y="49444"/>
                      </a:cubicBezTo>
                      <a:cubicBezTo>
                        <a:pt x="28399" y="49444"/>
                        <a:pt x="28247" y="49441"/>
                        <a:pt x="28076" y="49434"/>
                      </a:cubicBezTo>
                      <a:cubicBezTo>
                        <a:pt x="26544" y="49371"/>
                        <a:pt x="25385" y="49395"/>
                        <a:pt x="25162" y="49188"/>
                      </a:cubicBezTo>
                      <a:cubicBezTo>
                        <a:pt x="24940" y="48990"/>
                        <a:pt x="24948" y="48490"/>
                        <a:pt x="24821" y="48323"/>
                      </a:cubicBezTo>
                      <a:cubicBezTo>
                        <a:pt x="24694" y="48157"/>
                        <a:pt x="24527" y="47958"/>
                        <a:pt x="25115" y="47934"/>
                      </a:cubicBezTo>
                      <a:cubicBezTo>
                        <a:pt x="25165" y="47933"/>
                        <a:pt x="25212" y="47932"/>
                        <a:pt x="25257" y="47932"/>
                      </a:cubicBezTo>
                      <a:cubicBezTo>
                        <a:pt x="25422" y="47932"/>
                        <a:pt x="25558" y="47940"/>
                        <a:pt x="25709" y="47940"/>
                      </a:cubicBezTo>
                      <a:cubicBezTo>
                        <a:pt x="25991" y="47940"/>
                        <a:pt x="26325" y="47914"/>
                        <a:pt x="26996" y="47768"/>
                      </a:cubicBezTo>
                      <a:cubicBezTo>
                        <a:pt x="28131" y="47530"/>
                        <a:pt x="28623" y="47188"/>
                        <a:pt x="29822" y="47164"/>
                      </a:cubicBezTo>
                      <a:cubicBezTo>
                        <a:pt x="30354" y="47150"/>
                        <a:pt x="30630" y="47138"/>
                        <a:pt x="30823" y="47138"/>
                      </a:cubicBezTo>
                      <a:close/>
                      <a:moveTo>
                        <a:pt x="54513" y="47138"/>
                      </a:moveTo>
                      <a:cubicBezTo>
                        <a:pt x="54756" y="47138"/>
                        <a:pt x="54872" y="47158"/>
                        <a:pt x="55214" y="47220"/>
                      </a:cubicBezTo>
                      <a:cubicBezTo>
                        <a:pt x="55738" y="47315"/>
                        <a:pt x="55650" y="47530"/>
                        <a:pt x="55706" y="47823"/>
                      </a:cubicBezTo>
                      <a:cubicBezTo>
                        <a:pt x="55762" y="48125"/>
                        <a:pt x="56452" y="48418"/>
                        <a:pt x="56063" y="48760"/>
                      </a:cubicBezTo>
                      <a:cubicBezTo>
                        <a:pt x="55902" y="48902"/>
                        <a:pt x="55739" y="48927"/>
                        <a:pt x="55545" y="48927"/>
                      </a:cubicBezTo>
                      <a:cubicBezTo>
                        <a:pt x="55436" y="48927"/>
                        <a:pt x="55317" y="48919"/>
                        <a:pt x="55184" y="48919"/>
                      </a:cubicBezTo>
                      <a:cubicBezTo>
                        <a:pt x="54981" y="48919"/>
                        <a:pt x="54743" y="48937"/>
                        <a:pt x="54452" y="49030"/>
                      </a:cubicBezTo>
                      <a:cubicBezTo>
                        <a:pt x="53718" y="49255"/>
                        <a:pt x="53630" y="49444"/>
                        <a:pt x="52533" y="49444"/>
                      </a:cubicBezTo>
                      <a:cubicBezTo>
                        <a:pt x="52396" y="49444"/>
                        <a:pt x="52243" y="49441"/>
                        <a:pt x="52071" y="49434"/>
                      </a:cubicBezTo>
                      <a:cubicBezTo>
                        <a:pt x="50523" y="49371"/>
                        <a:pt x="49372" y="49395"/>
                        <a:pt x="49126" y="49188"/>
                      </a:cubicBezTo>
                      <a:cubicBezTo>
                        <a:pt x="48880" y="48990"/>
                        <a:pt x="48824" y="48490"/>
                        <a:pt x="48673" y="48323"/>
                      </a:cubicBezTo>
                      <a:cubicBezTo>
                        <a:pt x="48530" y="48157"/>
                        <a:pt x="48332" y="47958"/>
                        <a:pt x="48911" y="47934"/>
                      </a:cubicBezTo>
                      <a:cubicBezTo>
                        <a:pt x="48962" y="47933"/>
                        <a:pt x="49009" y="47932"/>
                        <a:pt x="49054" y="47932"/>
                      </a:cubicBezTo>
                      <a:cubicBezTo>
                        <a:pt x="49219" y="47932"/>
                        <a:pt x="49356" y="47940"/>
                        <a:pt x="49506" y="47940"/>
                      </a:cubicBezTo>
                      <a:cubicBezTo>
                        <a:pt x="49788" y="47940"/>
                        <a:pt x="50116" y="47914"/>
                        <a:pt x="50769" y="47768"/>
                      </a:cubicBezTo>
                      <a:cubicBezTo>
                        <a:pt x="51864" y="47530"/>
                        <a:pt x="52325" y="47188"/>
                        <a:pt x="53523" y="47164"/>
                      </a:cubicBezTo>
                      <a:cubicBezTo>
                        <a:pt x="54049" y="47150"/>
                        <a:pt x="54321" y="47138"/>
                        <a:pt x="54513" y="47138"/>
                      </a:cubicBezTo>
                      <a:close/>
                      <a:moveTo>
                        <a:pt x="59439" y="45462"/>
                      </a:moveTo>
                      <a:cubicBezTo>
                        <a:pt x="59979" y="45462"/>
                        <a:pt x="60681" y="45525"/>
                        <a:pt x="61008" y="45871"/>
                      </a:cubicBezTo>
                      <a:cubicBezTo>
                        <a:pt x="61103" y="45998"/>
                        <a:pt x="61223" y="46109"/>
                        <a:pt x="61365" y="46180"/>
                      </a:cubicBezTo>
                      <a:cubicBezTo>
                        <a:pt x="62016" y="46529"/>
                        <a:pt x="62405" y="46601"/>
                        <a:pt x="62913" y="47069"/>
                      </a:cubicBezTo>
                      <a:cubicBezTo>
                        <a:pt x="63429" y="47545"/>
                        <a:pt x="64628" y="48014"/>
                        <a:pt x="65326" y="48093"/>
                      </a:cubicBezTo>
                      <a:cubicBezTo>
                        <a:pt x="66033" y="48172"/>
                        <a:pt x="67025" y="48236"/>
                        <a:pt x="67215" y="48418"/>
                      </a:cubicBezTo>
                      <a:cubicBezTo>
                        <a:pt x="67398" y="48601"/>
                        <a:pt x="66525" y="48847"/>
                        <a:pt x="65683" y="49046"/>
                      </a:cubicBezTo>
                      <a:cubicBezTo>
                        <a:pt x="64842" y="49252"/>
                        <a:pt x="63826" y="49379"/>
                        <a:pt x="62516" y="49482"/>
                      </a:cubicBezTo>
                      <a:cubicBezTo>
                        <a:pt x="61635" y="49554"/>
                        <a:pt x="61032" y="49649"/>
                        <a:pt x="60643" y="49839"/>
                      </a:cubicBezTo>
                      <a:lnTo>
                        <a:pt x="60643" y="49831"/>
                      </a:lnTo>
                      <a:lnTo>
                        <a:pt x="60619" y="49847"/>
                      </a:lnTo>
                      <a:cubicBezTo>
                        <a:pt x="60595" y="49863"/>
                        <a:pt x="60572" y="49871"/>
                        <a:pt x="60548" y="49887"/>
                      </a:cubicBezTo>
                      <a:cubicBezTo>
                        <a:pt x="60373" y="49958"/>
                        <a:pt x="60183" y="49990"/>
                        <a:pt x="59992" y="49998"/>
                      </a:cubicBezTo>
                      <a:cubicBezTo>
                        <a:pt x="59906" y="50000"/>
                        <a:pt x="59820" y="50001"/>
                        <a:pt x="59734" y="50001"/>
                      </a:cubicBezTo>
                      <a:cubicBezTo>
                        <a:pt x="59455" y="50001"/>
                        <a:pt x="59176" y="49991"/>
                        <a:pt x="58897" y="49966"/>
                      </a:cubicBezTo>
                      <a:cubicBezTo>
                        <a:pt x="58643" y="49958"/>
                        <a:pt x="58389" y="49935"/>
                        <a:pt x="58143" y="49879"/>
                      </a:cubicBezTo>
                      <a:cubicBezTo>
                        <a:pt x="57770" y="49792"/>
                        <a:pt x="57579" y="49482"/>
                        <a:pt x="57357" y="49157"/>
                      </a:cubicBezTo>
                      <a:cubicBezTo>
                        <a:pt x="57135" y="48823"/>
                        <a:pt x="56785" y="48855"/>
                        <a:pt x="56325" y="48434"/>
                      </a:cubicBezTo>
                      <a:cubicBezTo>
                        <a:pt x="55873" y="48014"/>
                        <a:pt x="55952" y="47323"/>
                        <a:pt x="56285" y="47085"/>
                      </a:cubicBezTo>
                      <a:cubicBezTo>
                        <a:pt x="56611" y="46855"/>
                        <a:pt x="57166" y="46664"/>
                        <a:pt x="57532" y="46220"/>
                      </a:cubicBezTo>
                      <a:cubicBezTo>
                        <a:pt x="57754" y="45950"/>
                        <a:pt x="58024" y="45728"/>
                        <a:pt x="58333" y="45569"/>
                      </a:cubicBezTo>
                      <a:cubicBezTo>
                        <a:pt x="58333" y="45569"/>
                        <a:pt x="58500" y="45505"/>
                        <a:pt x="59000" y="45474"/>
                      </a:cubicBezTo>
                      <a:cubicBezTo>
                        <a:pt x="59120" y="45468"/>
                        <a:pt x="59272" y="45462"/>
                        <a:pt x="59439" y="45462"/>
                      </a:cubicBezTo>
                      <a:close/>
                      <a:moveTo>
                        <a:pt x="12474" y="45462"/>
                      </a:moveTo>
                      <a:cubicBezTo>
                        <a:pt x="13013" y="45462"/>
                        <a:pt x="13703" y="45525"/>
                        <a:pt x="13939" y="45871"/>
                      </a:cubicBezTo>
                      <a:cubicBezTo>
                        <a:pt x="14002" y="45998"/>
                        <a:pt x="14098" y="46109"/>
                        <a:pt x="14217" y="46180"/>
                      </a:cubicBezTo>
                      <a:cubicBezTo>
                        <a:pt x="14772" y="46529"/>
                        <a:pt x="15145" y="46601"/>
                        <a:pt x="15542" y="47069"/>
                      </a:cubicBezTo>
                      <a:cubicBezTo>
                        <a:pt x="15931" y="47545"/>
                        <a:pt x="17003" y="48014"/>
                        <a:pt x="17685" y="48093"/>
                      </a:cubicBezTo>
                      <a:cubicBezTo>
                        <a:pt x="18368" y="48172"/>
                        <a:pt x="19344" y="48236"/>
                        <a:pt x="19487" y="48418"/>
                      </a:cubicBezTo>
                      <a:cubicBezTo>
                        <a:pt x="19630" y="48601"/>
                        <a:pt x="18693" y="48847"/>
                        <a:pt x="17796" y="49046"/>
                      </a:cubicBezTo>
                      <a:cubicBezTo>
                        <a:pt x="16900" y="49252"/>
                        <a:pt x="15860" y="49379"/>
                        <a:pt x="14526" y="49482"/>
                      </a:cubicBezTo>
                      <a:cubicBezTo>
                        <a:pt x="13621" y="49554"/>
                        <a:pt x="12986" y="49649"/>
                        <a:pt x="12558" y="49839"/>
                      </a:cubicBezTo>
                      <a:lnTo>
                        <a:pt x="12526" y="49855"/>
                      </a:lnTo>
                      <a:cubicBezTo>
                        <a:pt x="12502" y="49871"/>
                        <a:pt x="12470" y="49879"/>
                        <a:pt x="12447" y="49895"/>
                      </a:cubicBezTo>
                      <a:cubicBezTo>
                        <a:pt x="12256" y="49958"/>
                        <a:pt x="12058" y="49998"/>
                        <a:pt x="11851" y="49998"/>
                      </a:cubicBezTo>
                      <a:cubicBezTo>
                        <a:pt x="11732" y="50003"/>
                        <a:pt x="11612" y="50006"/>
                        <a:pt x="11492" y="50006"/>
                      </a:cubicBezTo>
                      <a:cubicBezTo>
                        <a:pt x="11252" y="50006"/>
                        <a:pt x="11010" y="49995"/>
                        <a:pt x="10772" y="49974"/>
                      </a:cubicBezTo>
                      <a:cubicBezTo>
                        <a:pt x="10526" y="49966"/>
                        <a:pt x="10280" y="49942"/>
                        <a:pt x="10042" y="49887"/>
                      </a:cubicBezTo>
                      <a:cubicBezTo>
                        <a:pt x="9692" y="49800"/>
                        <a:pt x="9573" y="49490"/>
                        <a:pt x="9438" y="49157"/>
                      </a:cubicBezTo>
                      <a:cubicBezTo>
                        <a:pt x="9303" y="48831"/>
                        <a:pt x="8946" y="48863"/>
                        <a:pt x="8597" y="48442"/>
                      </a:cubicBezTo>
                      <a:cubicBezTo>
                        <a:pt x="8256" y="48022"/>
                        <a:pt x="8510" y="47331"/>
                        <a:pt x="8906" y="47085"/>
                      </a:cubicBezTo>
                      <a:cubicBezTo>
                        <a:pt x="9303" y="46847"/>
                        <a:pt x="9891" y="46664"/>
                        <a:pt x="10375" y="46220"/>
                      </a:cubicBezTo>
                      <a:lnTo>
                        <a:pt x="10375" y="46212"/>
                      </a:lnTo>
                      <a:cubicBezTo>
                        <a:pt x="10661" y="45950"/>
                        <a:pt x="10986" y="45728"/>
                        <a:pt x="11343" y="45569"/>
                      </a:cubicBezTo>
                      <a:cubicBezTo>
                        <a:pt x="11566" y="45505"/>
                        <a:pt x="11804" y="45482"/>
                        <a:pt x="12034" y="45474"/>
                      </a:cubicBezTo>
                      <a:cubicBezTo>
                        <a:pt x="12154" y="45468"/>
                        <a:pt x="12307" y="45462"/>
                        <a:pt x="12474" y="45462"/>
                      </a:cubicBezTo>
                      <a:close/>
                      <a:moveTo>
                        <a:pt x="35961" y="45462"/>
                      </a:moveTo>
                      <a:cubicBezTo>
                        <a:pt x="36500" y="45462"/>
                        <a:pt x="37197" y="45525"/>
                        <a:pt x="37481" y="45871"/>
                      </a:cubicBezTo>
                      <a:cubicBezTo>
                        <a:pt x="37553" y="45998"/>
                        <a:pt x="37664" y="46109"/>
                        <a:pt x="37791" y="46180"/>
                      </a:cubicBezTo>
                      <a:cubicBezTo>
                        <a:pt x="38402" y="46537"/>
                        <a:pt x="38775" y="46601"/>
                        <a:pt x="39228" y="47069"/>
                      </a:cubicBezTo>
                      <a:cubicBezTo>
                        <a:pt x="39688" y="47545"/>
                        <a:pt x="40815" y="48014"/>
                        <a:pt x="41514" y="48093"/>
                      </a:cubicBezTo>
                      <a:cubicBezTo>
                        <a:pt x="42204" y="48172"/>
                        <a:pt x="43196" y="48236"/>
                        <a:pt x="43363" y="48418"/>
                      </a:cubicBezTo>
                      <a:cubicBezTo>
                        <a:pt x="43522" y="48601"/>
                        <a:pt x="42617" y="48847"/>
                        <a:pt x="41752" y="49053"/>
                      </a:cubicBezTo>
                      <a:cubicBezTo>
                        <a:pt x="40887" y="49252"/>
                        <a:pt x="39847" y="49379"/>
                        <a:pt x="38529" y="49482"/>
                      </a:cubicBezTo>
                      <a:cubicBezTo>
                        <a:pt x="37632" y="49554"/>
                        <a:pt x="37013" y="49649"/>
                        <a:pt x="36600" y="49839"/>
                      </a:cubicBezTo>
                      <a:lnTo>
                        <a:pt x="36577" y="49855"/>
                      </a:lnTo>
                      <a:cubicBezTo>
                        <a:pt x="36553" y="49871"/>
                        <a:pt x="36521" y="49879"/>
                        <a:pt x="36497" y="49895"/>
                      </a:cubicBezTo>
                      <a:cubicBezTo>
                        <a:pt x="36315" y="49966"/>
                        <a:pt x="36116" y="49998"/>
                        <a:pt x="35926" y="50006"/>
                      </a:cubicBezTo>
                      <a:cubicBezTo>
                        <a:pt x="35839" y="50008"/>
                        <a:pt x="35754" y="50009"/>
                        <a:pt x="35668" y="50009"/>
                      </a:cubicBezTo>
                      <a:cubicBezTo>
                        <a:pt x="35391" y="50009"/>
                        <a:pt x="35117" y="49998"/>
                        <a:pt x="34838" y="49974"/>
                      </a:cubicBezTo>
                      <a:cubicBezTo>
                        <a:pt x="34592" y="49966"/>
                        <a:pt x="34338" y="49942"/>
                        <a:pt x="34092" y="49887"/>
                      </a:cubicBezTo>
                      <a:cubicBezTo>
                        <a:pt x="33735" y="49800"/>
                        <a:pt x="33576" y="49490"/>
                        <a:pt x="33402" y="49157"/>
                      </a:cubicBezTo>
                      <a:cubicBezTo>
                        <a:pt x="33219" y="48831"/>
                        <a:pt x="32862" y="48863"/>
                        <a:pt x="32465" y="48442"/>
                      </a:cubicBezTo>
                      <a:cubicBezTo>
                        <a:pt x="32068" y="48022"/>
                        <a:pt x="32235" y="47331"/>
                        <a:pt x="32600" y="47085"/>
                      </a:cubicBezTo>
                      <a:cubicBezTo>
                        <a:pt x="32957" y="46855"/>
                        <a:pt x="33529" y="46664"/>
                        <a:pt x="33957" y="46220"/>
                      </a:cubicBezTo>
                      <a:cubicBezTo>
                        <a:pt x="34211" y="45950"/>
                        <a:pt x="34505" y="45728"/>
                        <a:pt x="34838" y="45569"/>
                      </a:cubicBezTo>
                      <a:cubicBezTo>
                        <a:pt x="35061" y="45505"/>
                        <a:pt x="35291" y="45482"/>
                        <a:pt x="35521" y="45474"/>
                      </a:cubicBezTo>
                      <a:cubicBezTo>
                        <a:pt x="35641" y="45468"/>
                        <a:pt x="35793" y="45462"/>
                        <a:pt x="35961" y="45462"/>
                      </a:cubicBezTo>
                      <a:close/>
                      <a:moveTo>
                        <a:pt x="21447" y="47328"/>
                      </a:moveTo>
                      <a:cubicBezTo>
                        <a:pt x="22074" y="47328"/>
                        <a:pt x="22502" y="47476"/>
                        <a:pt x="23019" y="47569"/>
                      </a:cubicBezTo>
                      <a:cubicBezTo>
                        <a:pt x="23885" y="47736"/>
                        <a:pt x="24186" y="47799"/>
                        <a:pt x="24432" y="48188"/>
                      </a:cubicBezTo>
                      <a:cubicBezTo>
                        <a:pt x="24678" y="48577"/>
                        <a:pt x="24988" y="49077"/>
                        <a:pt x="24639" y="49292"/>
                      </a:cubicBezTo>
                      <a:cubicBezTo>
                        <a:pt x="24289" y="49498"/>
                        <a:pt x="23051" y="49577"/>
                        <a:pt x="22869" y="49919"/>
                      </a:cubicBezTo>
                      <a:cubicBezTo>
                        <a:pt x="22706" y="50223"/>
                        <a:pt x="22498" y="50711"/>
                        <a:pt x="21982" y="50711"/>
                      </a:cubicBezTo>
                      <a:cubicBezTo>
                        <a:pt x="21920" y="50711"/>
                        <a:pt x="21853" y="50704"/>
                        <a:pt x="21781" y="50689"/>
                      </a:cubicBezTo>
                      <a:cubicBezTo>
                        <a:pt x="21106" y="50538"/>
                        <a:pt x="21289" y="50228"/>
                        <a:pt x="21519" y="49879"/>
                      </a:cubicBezTo>
                      <a:cubicBezTo>
                        <a:pt x="21749" y="49530"/>
                        <a:pt x="21535" y="49315"/>
                        <a:pt x="21011" y="49077"/>
                      </a:cubicBezTo>
                      <a:lnTo>
                        <a:pt x="21019" y="49077"/>
                      </a:lnTo>
                      <a:cubicBezTo>
                        <a:pt x="20495" y="48847"/>
                        <a:pt x="19979" y="48807"/>
                        <a:pt x="19900" y="48395"/>
                      </a:cubicBezTo>
                      <a:cubicBezTo>
                        <a:pt x="19821" y="47982"/>
                        <a:pt x="20202" y="47418"/>
                        <a:pt x="21051" y="47347"/>
                      </a:cubicBezTo>
                      <a:cubicBezTo>
                        <a:pt x="21192" y="47334"/>
                        <a:pt x="21323" y="47328"/>
                        <a:pt x="21447" y="47328"/>
                      </a:cubicBezTo>
                      <a:close/>
                      <a:moveTo>
                        <a:pt x="45150" y="47323"/>
                      </a:moveTo>
                      <a:cubicBezTo>
                        <a:pt x="45789" y="47323"/>
                        <a:pt x="46240" y="47469"/>
                        <a:pt x="46776" y="47569"/>
                      </a:cubicBezTo>
                      <a:cubicBezTo>
                        <a:pt x="47657" y="47728"/>
                        <a:pt x="47975" y="47799"/>
                        <a:pt x="48261" y="48188"/>
                      </a:cubicBezTo>
                      <a:cubicBezTo>
                        <a:pt x="48554" y="48577"/>
                        <a:pt x="48935" y="49077"/>
                        <a:pt x="48610" y="49292"/>
                      </a:cubicBezTo>
                      <a:cubicBezTo>
                        <a:pt x="48292" y="49498"/>
                        <a:pt x="47062" y="49577"/>
                        <a:pt x="46927" y="49919"/>
                      </a:cubicBezTo>
                      <a:cubicBezTo>
                        <a:pt x="46807" y="50223"/>
                        <a:pt x="46661" y="50711"/>
                        <a:pt x="46140" y="50711"/>
                      </a:cubicBezTo>
                      <a:cubicBezTo>
                        <a:pt x="46078" y="50711"/>
                        <a:pt x="46009" y="50704"/>
                        <a:pt x="45935" y="50689"/>
                      </a:cubicBezTo>
                      <a:cubicBezTo>
                        <a:pt x="45244" y="50538"/>
                        <a:pt x="45387" y="50228"/>
                        <a:pt x="45570" y="49879"/>
                      </a:cubicBezTo>
                      <a:cubicBezTo>
                        <a:pt x="45752" y="49530"/>
                        <a:pt x="45514" y="49315"/>
                        <a:pt x="44959" y="49077"/>
                      </a:cubicBezTo>
                      <a:lnTo>
                        <a:pt x="44967" y="49077"/>
                      </a:lnTo>
                      <a:cubicBezTo>
                        <a:pt x="44411" y="48847"/>
                        <a:pt x="43895" y="48807"/>
                        <a:pt x="43768" y="48395"/>
                      </a:cubicBezTo>
                      <a:cubicBezTo>
                        <a:pt x="43633" y="47982"/>
                        <a:pt x="43935" y="47418"/>
                        <a:pt x="44776" y="47339"/>
                      </a:cubicBezTo>
                      <a:cubicBezTo>
                        <a:pt x="44908" y="47328"/>
                        <a:pt x="45033" y="47323"/>
                        <a:pt x="45150" y="47323"/>
                      </a:cubicBezTo>
                      <a:close/>
                      <a:moveTo>
                        <a:pt x="31822" y="49106"/>
                      </a:moveTo>
                      <a:cubicBezTo>
                        <a:pt x="32381" y="49106"/>
                        <a:pt x="32842" y="49301"/>
                        <a:pt x="32933" y="49490"/>
                      </a:cubicBezTo>
                      <a:cubicBezTo>
                        <a:pt x="33036" y="49696"/>
                        <a:pt x="33330" y="49927"/>
                        <a:pt x="33632" y="50165"/>
                      </a:cubicBezTo>
                      <a:cubicBezTo>
                        <a:pt x="33941" y="50403"/>
                        <a:pt x="33132" y="50681"/>
                        <a:pt x="32433" y="51078"/>
                      </a:cubicBezTo>
                      <a:cubicBezTo>
                        <a:pt x="31886" y="51371"/>
                        <a:pt x="31322" y="51617"/>
                        <a:pt x="30735" y="51816"/>
                      </a:cubicBezTo>
                      <a:cubicBezTo>
                        <a:pt x="30187" y="52030"/>
                        <a:pt x="30227" y="52292"/>
                        <a:pt x="29885" y="52498"/>
                      </a:cubicBezTo>
                      <a:cubicBezTo>
                        <a:pt x="29750" y="52579"/>
                        <a:pt x="29599" y="52607"/>
                        <a:pt x="29412" y="52607"/>
                      </a:cubicBezTo>
                      <a:cubicBezTo>
                        <a:pt x="29136" y="52607"/>
                        <a:pt x="28785" y="52546"/>
                        <a:pt x="28298" y="52498"/>
                      </a:cubicBezTo>
                      <a:cubicBezTo>
                        <a:pt x="27999" y="52466"/>
                        <a:pt x="27742" y="52456"/>
                        <a:pt x="27499" y="52456"/>
                      </a:cubicBezTo>
                      <a:cubicBezTo>
                        <a:pt x="27076" y="52456"/>
                        <a:pt x="26694" y="52488"/>
                        <a:pt x="26210" y="52498"/>
                      </a:cubicBezTo>
                      <a:cubicBezTo>
                        <a:pt x="25891" y="52502"/>
                        <a:pt x="25517" y="52504"/>
                        <a:pt x="25152" y="52504"/>
                      </a:cubicBezTo>
                      <a:cubicBezTo>
                        <a:pt x="24638" y="52504"/>
                        <a:pt x="24144" y="52500"/>
                        <a:pt x="23861" y="52490"/>
                      </a:cubicBezTo>
                      <a:cubicBezTo>
                        <a:pt x="23384" y="52467"/>
                        <a:pt x="23305" y="52244"/>
                        <a:pt x="23305" y="52244"/>
                      </a:cubicBezTo>
                      <a:cubicBezTo>
                        <a:pt x="23353" y="52030"/>
                        <a:pt x="23377" y="51863"/>
                        <a:pt x="23329" y="51816"/>
                      </a:cubicBezTo>
                      <a:cubicBezTo>
                        <a:pt x="22861" y="51459"/>
                        <a:pt x="22797" y="50633"/>
                        <a:pt x="23123" y="50268"/>
                      </a:cubicBezTo>
                      <a:cubicBezTo>
                        <a:pt x="23448" y="49895"/>
                        <a:pt x="24393" y="49585"/>
                        <a:pt x="25226" y="49458"/>
                      </a:cubicBezTo>
                      <a:cubicBezTo>
                        <a:pt x="25386" y="49434"/>
                        <a:pt x="25566" y="49424"/>
                        <a:pt x="25762" y="49424"/>
                      </a:cubicBezTo>
                      <a:cubicBezTo>
                        <a:pt x="26559" y="49424"/>
                        <a:pt x="27614" y="49586"/>
                        <a:pt x="28580" y="49586"/>
                      </a:cubicBezTo>
                      <a:cubicBezTo>
                        <a:pt x="28616" y="49586"/>
                        <a:pt x="28651" y="49586"/>
                        <a:pt x="28687" y="49585"/>
                      </a:cubicBezTo>
                      <a:cubicBezTo>
                        <a:pt x="29917" y="49569"/>
                        <a:pt x="30933" y="49173"/>
                        <a:pt x="31592" y="49117"/>
                      </a:cubicBezTo>
                      <a:cubicBezTo>
                        <a:pt x="31670" y="49109"/>
                        <a:pt x="31747" y="49106"/>
                        <a:pt x="31822" y="49106"/>
                      </a:cubicBezTo>
                      <a:close/>
                      <a:moveTo>
                        <a:pt x="55770" y="49098"/>
                      </a:moveTo>
                      <a:cubicBezTo>
                        <a:pt x="56333" y="49098"/>
                        <a:pt x="56824" y="49300"/>
                        <a:pt x="56936" y="49482"/>
                      </a:cubicBezTo>
                      <a:cubicBezTo>
                        <a:pt x="57063" y="49696"/>
                        <a:pt x="57389" y="49927"/>
                        <a:pt x="57722" y="50165"/>
                      </a:cubicBezTo>
                      <a:cubicBezTo>
                        <a:pt x="58048" y="50403"/>
                        <a:pt x="57286" y="50681"/>
                        <a:pt x="56643" y="51078"/>
                      </a:cubicBezTo>
                      <a:cubicBezTo>
                        <a:pt x="56127" y="51371"/>
                        <a:pt x="55595" y="51617"/>
                        <a:pt x="55047" y="51816"/>
                      </a:cubicBezTo>
                      <a:cubicBezTo>
                        <a:pt x="54523" y="52030"/>
                        <a:pt x="54595" y="52292"/>
                        <a:pt x="54285" y="52498"/>
                      </a:cubicBezTo>
                      <a:cubicBezTo>
                        <a:pt x="54157" y="52579"/>
                        <a:pt x="54007" y="52607"/>
                        <a:pt x="53821" y="52607"/>
                      </a:cubicBezTo>
                      <a:cubicBezTo>
                        <a:pt x="53546" y="52607"/>
                        <a:pt x="53189" y="52546"/>
                        <a:pt x="52698" y="52498"/>
                      </a:cubicBezTo>
                      <a:cubicBezTo>
                        <a:pt x="52394" y="52466"/>
                        <a:pt x="52134" y="52456"/>
                        <a:pt x="51890" y="52456"/>
                      </a:cubicBezTo>
                      <a:cubicBezTo>
                        <a:pt x="51464" y="52456"/>
                        <a:pt x="51086" y="52488"/>
                        <a:pt x="50602" y="52498"/>
                      </a:cubicBezTo>
                      <a:cubicBezTo>
                        <a:pt x="50283" y="52502"/>
                        <a:pt x="49908" y="52504"/>
                        <a:pt x="49545" y="52504"/>
                      </a:cubicBezTo>
                      <a:cubicBezTo>
                        <a:pt x="49031" y="52504"/>
                        <a:pt x="48540" y="52500"/>
                        <a:pt x="48261" y="52490"/>
                      </a:cubicBezTo>
                      <a:cubicBezTo>
                        <a:pt x="47776" y="52467"/>
                        <a:pt x="47665" y="52244"/>
                        <a:pt x="47665" y="52244"/>
                      </a:cubicBezTo>
                      <a:cubicBezTo>
                        <a:pt x="47681" y="52030"/>
                        <a:pt x="47689" y="51863"/>
                        <a:pt x="47634" y="51816"/>
                      </a:cubicBezTo>
                      <a:cubicBezTo>
                        <a:pt x="47126" y="51459"/>
                        <a:pt x="46951" y="50641"/>
                        <a:pt x="47229" y="50268"/>
                      </a:cubicBezTo>
                      <a:cubicBezTo>
                        <a:pt x="47507" y="49895"/>
                        <a:pt x="48411" y="49585"/>
                        <a:pt x="49229" y="49458"/>
                      </a:cubicBezTo>
                      <a:cubicBezTo>
                        <a:pt x="49386" y="49434"/>
                        <a:pt x="49565" y="49424"/>
                        <a:pt x="49760" y="49424"/>
                      </a:cubicBezTo>
                      <a:cubicBezTo>
                        <a:pt x="50557" y="49424"/>
                        <a:pt x="51630" y="49586"/>
                        <a:pt x="52592" y="49586"/>
                      </a:cubicBezTo>
                      <a:cubicBezTo>
                        <a:pt x="52627" y="49586"/>
                        <a:pt x="52662" y="49586"/>
                        <a:pt x="52698" y="49585"/>
                      </a:cubicBezTo>
                      <a:cubicBezTo>
                        <a:pt x="53928" y="49577"/>
                        <a:pt x="54888" y="49173"/>
                        <a:pt x="55547" y="49109"/>
                      </a:cubicBezTo>
                      <a:cubicBezTo>
                        <a:pt x="55622" y="49102"/>
                        <a:pt x="55697" y="49098"/>
                        <a:pt x="55770" y="49098"/>
                      </a:cubicBezTo>
                      <a:close/>
                      <a:moveTo>
                        <a:pt x="20505" y="50642"/>
                      </a:moveTo>
                      <a:cubicBezTo>
                        <a:pt x="20892" y="50642"/>
                        <a:pt x="21392" y="50722"/>
                        <a:pt x="21860" y="50887"/>
                      </a:cubicBezTo>
                      <a:cubicBezTo>
                        <a:pt x="22670" y="51173"/>
                        <a:pt x="22861" y="51816"/>
                        <a:pt x="22861" y="51816"/>
                      </a:cubicBezTo>
                      <a:cubicBezTo>
                        <a:pt x="23107" y="52300"/>
                        <a:pt x="23035" y="52609"/>
                        <a:pt x="22448" y="52752"/>
                      </a:cubicBezTo>
                      <a:cubicBezTo>
                        <a:pt x="22061" y="52841"/>
                        <a:pt x="21476" y="52920"/>
                        <a:pt x="21096" y="52920"/>
                      </a:cubicBezTo>
                      <a:cubicBezTo>
                        <a:pt x="20900" y="52920"/>
                        <a:pt x="20758" y="52899"/>
                        <a:pt x="20725" y="52848"/>
                      </a:cubicBezTo>
                      <a:cubicBezTo>
                        <a:pt x="20678" y="52776"/>
                        <a:pt x="20638" y="52713"/>
                        <a:pt x="20606" y="52657"/>
                      </a:cubicBezTo>
                      <a:lnTo>
                        <a:pt x="20606" y="52665"/>
                      </a:lnTo>
                      <a:cubicBezTo>
                        <a:pt x="20416" y="52387"/>
                        <a:pt x="19543" y="52387"/>
                        <a:pt x="19622" y="51816"/>
                      </a:cubicBezTo>
                      <a:cubicBezTo>
                        <a:pt x="19622" y="51816"/>
                        <a:pt x="19630" y="50974"/>
                        <a:pt x="19892" y="50768"/>
                      </a:cubicBezTo>
                      <a:cubicBezTo>
                        <a:pt x="19999" y="50684"/>
                        <a:pt x="20222" y="50642"/>
                        <a:pt x="20505" y="50642"/>
                      </a:cubicBezTo>
                      <a:close/>
                      <a:moveTo>
                        <a:pt x="44669" y="50643"/>
                      </a:moveTo>
                      <a:cubicBezTo>
                        <a:pt x="45055" y="50643"/>
                        <a:pt x="45560" y="50723"/>
                        <a:pt x="46046" y="50887"/>
                      </a:cubicBezTo>
                      <a:cubicBezTo>
                        <a:pt x="46887" y="51173"/>
                        <a:pt x="47165" y="51824"/>
                        <a:pt x="47165" y="51824"/>
                      </a:cubicBezTo>
                      <a:cubicBezTo>
                        <a:pt x="47467" y="52300"/>
                        <a:pt x="47443" y="52609"/>
                        <a:pt x="46872" y="52752"/>
                      </a:cubicBezTo>
                      <a:cubicBezTo>
                        <a:pt x="46495" y="52841"/>
                        <a:pt x="45921" y="52920"/>
                        <a:pt x="45540" y="52920"/>
                      </a:cubicBezTo>
                      <a:cubicBezTo>
                        <a:pt x="45343" y="52920"/>
                        <a:pt x="45198" y="52899"/>
                        <a:pt x="45157" y="52848"/>
                      </a:cubicBezTo>
                      <a:cubicBezTo>
                        <a:pt x="45109" y="52776"/>
                        <a:pt x="45062" y="52713"/>
                        <a:pt x="45022" y="52665"/>
                      </a:cubicBezTo>
                      <a:cubicBezTo>
                        <a:pt x="44800" y="52395"/>
                        <a:pt x="43919" y="52395"/>
                        <a:pt x="43927" y="51824"/>
                      </a:cubicBezTo>
                      <a:cubicBezTo>
                        <a:pt x="43927" y="51824"/>
                        <a:pt x="43831" y="50974"/>
                        <a:pt x="44062" y="50776"/>
                      </a:cubicBezTo>
                      <a:cubicBezTo>
                        <a:pt x="44160" y="50688"/>
                        <a:pt x="44381" y="50643"/>
                        <a:pt x="44669" y="50643"/>
                      </a:cubicBezTo>
                      <a:close/>
                      <a:moveTo>
                        <a:pt x="34777" y="50213"/>
                      </a:moveTo>
                      <a:cubicBezTo>
                        <a:pt x="34823" y="50213"/>
                        <a:pt x="34846" y="50220"/>
                        <a:pt x="34846" y="50220"/>
                      </a:cubicBezTo>
                      <a:cubicBezTo>
                        <a:pt x="34846" y="50220"/>
                        <a:pt x="35981" y="50308"/>
                        <a:pt x="36053" y="50728"/>
                      </a:cubicBezTo>
                      <a:cubicBezTo>
                        <a:pt x="36100" y="51109"/>
                        <a:pt x="36211" y="51474"/>
                        <a:pt x="36362" y="51824"/>
                      </a:cubicBezTo>
                      <a:cubicBezTo>
                        <a:pt x="36426" y="51959"/>
                        <a:pt x="36680" y="52403"/>
                        <a:pt x="36894" y="52562"/>
                      </a:cubicBezTo>
                      <a:cubicBezTo>
                        <a:pt x="37116" y="52729"/>
                        <a:pt x="37188" y="52848"/>
                        <a:pt x="37164" y="52983"/>
                      </a:cubicBezTo>
                      <a:cubicBezTo>
                        <a:pt x="37143" y="53095"/>
                        <a:pt x="36733" y="53102"/>
                        <a:pt x="36642" y="53102"/>
                      </a:cubicBezTo>
                      <a:cubicBezTo>
                        <a:pt x="36631" y="53102"/>
                        <a:pt x="36624" y="53102"/>
                        <a:pt x="36624" y="53102"/>
                      </a:cubicBezTo>
                      <a:cubicBezTo>
                        <a:pt x="36037" y="53030"/>
                        <a:pt x="35434" y="52990"/>
                        <a:pt x="34838" y="52983"/>
                      </a:cubicBezTo>
                      <a:cubicBezTo>
                        <a:pt x="34816" y="52982"/>
                        <a:pt x="34793" y="52982"/>
                        <a:pt x="34770" y="52982"/>
                      </a:cubicBezTo>
                      <a:cubicBezTo>
                        <a:pt x="34524" y="52982"/>
                        <a:pt x="34284" y="53021"/>
                        <a:pt x="34045" y="53094"/>
                      </a:cubicBezTo>
                      <a:lnTo>
                        <a:pt x="34052" y="53094"/>
                      </a:lnTo>
                      <a:cubicBezTo>
                        <a:pt x="33830" y="53149"/>
                        <a:pt x="32775" y="53149"/>
                        <a:pt x="31997" y="53157"/>
                      </a:cubicBezTo>
                      <a:cubicBezTo>
                        <a:pt x="31211" y="53157"/>
                        <a:pt x="30481" y="53078"/>
                        <a:pt x="30409" y="52570"/>
                      </a:cubicBezTo>
                      <a:cubicBezTo>
                        <a:pt x="30330" y="52062"/>
                        <a:pt x="31179" y="51816"/>
                        <a:pt x="31179" y="51816"/>
                      </a:cubicBezTo>
                      <a:cubicBezTo>
                        <a:pt x="31584" y="51705"/>
                        <a:pt x="31981" y="51562"/>
                        <a:pt x="32370" y="51395"/>
                      </a:cubicBezTo>
                      <a:cubicBezTo>
                        <a:pt x="33100" y="51085"/>
                        <a:pt x="33640" y="50863"/>
                        <a:pt x="34124" y="50498"/>
                      </a:cubicBezTo>
                      <a:cubicBezTo>
                        <a:pt x="34454" y="50251"/>
                        <a:pt x="34673" y="50213"/>
                        <a:pt x="34777" y="50213"/>
                      </a:cubicBezTo>
                      <a:close/>
                      <a:moveTo>
                        <a:pt x="58869" y="50213"/>
                      </a:moveTo>
                      <a:cubicBezTo>
                        <a:pt x="58913" y="50213"/>
                        <a:pt x="58937" y="50220"/>
                        <a:pt x="58937" y="50220"/>
                      </a:cubicBezTo>
                      <a:cubicBezTo>
                        <a:pt x="58937" y="50220"/>
                        <a:pt x="60087" y="50308"/>
                        <a:pt x="60214" y="50728"/>
                      </a:cubicBezTo>
                      <a:cubicBezTo>
                        <a:pt x="60318" y="51236"/>
                        <a:pt x="60667" y="51824"/>
                        <a:pt x="60667" y="51824"/>
                      </a:cubicBezTo>
                      <a:cubicBezTo>
                        <a:pt x="60738" y="51959"/>
                        <a:pt x="61056" y="52411"/>
                        <a:pt x="61294" y="52570"/>
                      </a:cubicBezTo>
                      <a:cubicBezTo>
                        <a:pt x="61532" y="52729"/>
                        <a:pt x="61619" y="52856"/>
                        <a:pt x="61611" y="52983"/>
                      </a:cubicBezTo>
                      <a:cubicBezTo>
                        <a:pt x="61611" y="53092"/>
                        <a:pt x="61273" y="53102"/>
                        <a:pt x="61145" y="53102"/>
                      </a:cubicBezTo>
                      <a:cubicBezTo>
                        <a:pt x="61114" y="53102"/>
                        <a:pt x="61096" y="53102"/>
                        <a:pt x="61096" y="53102"/>
                      </a:cubicBezTo>
                      <a:cubicBezTo>
                        <a:pt x="60492" y="53030"/>
                        <a:pt x="59897" y="52990"/>
                        <a:pt x="59294" y="52983"/>
                      </a:cubicBezTo>
                      <a:cubicBezTo>
                        <a:pt x="59272" y="52982"/>
                        <a:pt x="59250" y="52982"/>
                        <a:pt x="59228" y="52982"/>
                      </a:cubicBezTo>
                      <a:cubicBezTo>
                        <a:pt x="58988" y="52982"/>
                        <a:pt x="58749" y="53021"/>
                        <a:pt x="58516" y="53094"/>
                      </a:cubicBezTo>
                      <a:cubicBezTo>
                        <a:pt x="58302" y="53149"/>
                        <a:pt x="57246" y="53149"/>
                        <a:pt x="56468" y="53157"/>
                      </a:cubicBezTo>
                      <a:cubicBezTo>
                        <a:pt x="55690" y="53157"/>
                        <a:pt x="54944" y="53078"/>
                        <a:pt x="54801" y="52570"/>
                      </a:cubicBezTo>
                      <a:cubicBezTo>
                        <a:pt x="54658" y="52062"/>
                        <a:pt x="55476" y="51816"/>
                        <a:pt x="55476" y="51816"/>
                      </a:cubicBezTo>
                      <a:cubicBezTo>
                        <a:pt x="55865" y="51705"/>
                        <a:pt x="56246" y="51562"/>
                        <a:pt x="56611" y="51395"/>
                      </a:cubicBezTo>
                      <a:cubicBezTo>
                        <a:pt x="57309" y="51093"/>
                        <a:pt x="57817" y="50863"/>
                        <a:pt x="58254" y="50506"/>
                      </a:cubicBezTo>
                      <a:cubicBezTo>
                        <a:pt x="58553" y="50252"/>
                        <a:pt x="58767" y="50213"/>
                        <a:pt x="58869" y="50213"/>
                      </a:cubicBezTo>
                      <a:close/>
                      <a:moveTo>
                        <a:pt x="10673" y="50213"/>
                      </a:moveTo>
                      <a:cubicBezTo>
                        <a:pt x="10718" y="50213"/>
                        <a:pt x="10740" y="50220"/>
                        <a:pt x="10740" y="50220"/>
                      </a:cubicBezTo>
                      <a:cubicBezTo>
                        <a:pt x="10740" y="50220"/>
                        <a:pt x="11867" y="50308"/>
                        <a:pt x="11891" y="50728"/>
                      </a:cubicBezTo>
                      <a:cubicBezTo>
                        <a:pt x="11883" y="51101"/>
                        <a:pt x="11947" y="51466"/>
                        <a:pt x="12058" y="51824"/>
                      </a:cubicBezTo>
                      <a:cubicBezTo>
                        <a:pt x="12097" y="51959"/>
                        <a:pt x="12296" y="52411"/>
                        <a:pt x="12494" y="52570"/>
                      </a:cubicBezTo>
                      <a:cubicBezTo>
                        <a:pt x="12693" y="52729"/>
                        <a:pt x="12748" y="52856"/>
                        <a:pt x="12709" y="52983"/>
                      </a:cubicBezTo>
                      <a:cubicBezTo>
                        <a:pt x="12676" y="53092"/>
                        <a:pt x="12332" y="53102"/>
                        <a:pt x="12202" y="53102"/>
                      </a:cubicBezTo>
                      <a:cubicBezTo>
                        <a:pt x="12172" y="53102"/>
                        <a:pt x="12153" y="53102"/>
                        <a:pt x="12153" y="53102"/>
                      </a:cubicBezTo>
                      <a:cubicBezTo>
                        <a:pt x="11566" y="53030"/>
                        <a:pt x="10978" y="52990"/>
                        <a:pt x="10383" y="52983"/>
                      </a:cubicBezTo>
                      <a:cubicBezTo>
                        <a:pt x="10113" y="52983"/>
                        <a:pt x="9843" y="53014"/>
                        <a:pt x="9581" y="53094"/>
                      </a:cubicBezTo>
                      <a:cubicBezTo>
                        <a:pt x="9351" y="53157"/>
                        <a:pt x="8295" y="53157"/>
                        <a:pt x="7517" y="53157"/>
                      </a:cubicBezTo>
                      <a:cubicBezTo>
                        <a:pt x="7487" y="53157"/>
                        <a:pt x="7457" y="53158"/>
                        <a:pt x="7426" y="53158"/>
                      </a:cubicBezTo>
                      <a:cubicBezTo>
                        <a:pt x="6684" y="53158"/>
                        <a:pt x="6017" y="53058"/>
                        <a:pt x="6001" y="52578"/>
                      </a:cubicBezTo>
                      <a:cubicBezTo>
                        <a:pt x="5985" y="52070"/>
                        <a:pt x="6867" y="51824"/>
                        <a:pt x="6867" y="51824"/>
                      </a:cubicBezTo>
                      <a:cubicBezTo>
                        <a:pt x="7287" y="51705"/>
                        <a:pt x="7708" y="51562"/>
                        <a:pt x="8113" y="51395"/>
                      </a:cubicBezTo>
                      <a:cubicBezTo>
                        <a:pt x="8883" y="51085"/>
                        <a:pt x="9462" y="50863"/>
                        <a:pt x="9986" y="50506"/>
                      </a:cubicBezTo>
                      <a:cubicBezTo>
                        <a:pt x="10346" y="50252"/>
                        <a:pt x="10570" y="50213"/>
                        <a:pt x="10673" y="50213"/>
                      </a:cubicBezTo>
                      <a:close/>
                      <a:moveTo>
                        <a:pt x="43499" y="48837"/>
                      </a:moveTo>
                      <a:cubicBezTo>
                        <a:pt x="44068" y="48837"/>
                        <a:pt x="44594" y="49011"/>
                        <a:pt x="44943" y="49411"/>
                      </a:cubicBezTo>
                      <a:cubicBezTo>
                        <a:pt x="45490" y="50038"/>
                        <a:pt x="44324" y="50316"/>
                        <a:pt x="43974" y="50435"/>
                      </a:cubicBezTo>
                      <a:cubicBezTo>
                        <a:pt x="43617" y="50562"/>
                        <a:pt x="43395" y="50665"/>
                        <a:pt x="43514" y="51014"/>
                      </a:cubicBezTo>
                      <a:cubicBezTo>
                        <a:pt x="43641" y="51355"/>
                        <a:pt x="43554" y="51816"/>
                        <a:pt x="43554" y="51816"/>
                      </a:cubicBezTo>
                      <a:cubicBezTo>
                        <a:pt x="43482" y="52490"/>
                        <a:pt x="44117" y="52363"/>
                        <a:pt x="44736" y="52848"/>
                      </a:cubicBezTo>
                      <a:cubicBezTo>
                        <a:pt x="45355" y="53340"/>
                        <a:pt x="45125" y="53689"/>
                        <a:pt x="44609" y="53879"/>
                      </a:cubicBezTo>
                      <a:cubicBezTo>
                        <a:pt x="44085" y="54078"/>
                        <a:pt x="42585" y="53991"/>
                        <a:pt x="41641" y="54094"/>
                      </a:cubicBezTo>
                      <a:lnTo>
                        <a:pt x="41569" y="54102"/>
                      </a:lnTo>
                      <a:lnTo>
                        <a:pt x="41569" y="54102"/>
                      </a:lnTo>
                      <a:cubicBezTo>
                        <a:pt x="41159" y="54101"/>
                        <a:pt x="40700" y="54030"/>
                        <a:pt x="40093" y="53943"/>
                      </a:cubicBezTo>
                      <a:cubicBezTo>
                        <a:pt x="39482" y="53856"/>
                        <a:pt x="39498" y="53713"/>
                        <a:pt x="39021" y="53530"/>
                      </a:cubicBezTo>
                      <a:cubicBezTo>
                        <a:pt x="38886" y="53483"/>
                        <a:pt x="38744" y="53451"/>
                        <a:pt x="38609" y="53419"/>
                      </a:cubicBezTo>
                      <a:cubicBezTo>
                        <a:pt x="38077" y="53260"/>
                        <a:pt x="37474" y="52943"/>
                        <a:pt x="37100" y="52594"/>
                      </a:cubicBezTo>
                      <a:cubicBezTo>
                        <a:pt x="36878" y="52379"/>
                        <a:pt x="36712" y="52117"/>
                        <a:pt x="36616" y="51816"/>
                      </a:cubicBezTo>
                      <a:cubicBezTo>
                        <a:pt x="36616" y="51816"/>
                        <a:pt x="36354" y="50585"/>
                        <a:pt x="36600" y="50189"/>
                      </a:cubicBezTo>
                      <a:cubicBezTo>
                        <a:pt x="36846" y="49792"/>
                        <a:pt x="37902" y="49617"/>
                        <a:pt x="39633" y="49514"/>
                      </a:cubicBezTo>
                      <a:cubicBezTo>
                        <a:pt x="41363" y="49403"/>
                        <a:pt x="41601" y="49284"/>
                        <a:pt x="42506" y="48998"/>
                      </a:cubicBezTo>
                      <a:cubicBezTo>
                        <a:pt x="42835" y="48894"/>
                        <a:pt x="43174" y="48837"/>
                        <a:pt x="43499" y="48837"/>
                      </a:cubicBezTo>
                      <a:close/>
                      <a:moveTo>
                        <a:pt x="19575" y="48834"/>
                      </a:moveTo>
                      <a:cubicBezTo>
                        <a:pt x="20145" y="48834"/>
                        <a:pt x="20649" y="49011"/>
                        <a:pt x="20948" y="49411"/>
                      </a:cubicBezTo>
                      <a:cubicBezTo>
                        <a:pt x="21408" y="50038"/>
                        <a:pt x="20217" y="50308"/>
                        <a:pt x="19844" y="50435"/>
                      </a:cubicBezTo>
                      <a:cubicBezTo>
                        <a:pt x="19471" y="50562"/>
                        <a:pt x="19241" y="50665"/>
                        <a:pt x="19313" y="51006"/>
                      </a:cubicBezTo>
                      <a:cubicBezTo>
                        <a:pt x="19392" y="51355"/>
                        <a:pt x="19249" y="51816"/>
                        <a:pt x="19249" y="51816"/>
                      </a:cubicBezTo>
                      <a:cubicBezTo>
                        <a:pt x="19090" y="52490"/>
                        <a:pt x="19741" y="52355"/>
                        <a:pt x="20297" y="52848"/>
                      </a:cubicBezTo>
                      <a:cubicBezTo>
                        <a:pt x="20852" y="53340"/>
                        <a:pt x="20583" y="53689"/>
                        <a:pt x="20035" y="53879"/>
                      </a:cubicBezTo>
                      <a:cubicBezTo>
                        <a:pt x="19495" y="54070"/>
                        <a:pt x="18003" y="53991"/>
                        <a:pt x="17042" y="54094"/>
                      </a:cubicBezTo>
                      <a:lnTo>
                        <a:pt x="16971" y="54102"/>
                      </a:lnTo>
                      <a:lnTo>
                        <a:pt x="16971" y="54102"/>
                      </a:lnTo>
                      <a:cubicBezTo>
                        <a:pt x="16560" y="54101"/>
                        <a:pt x="16110" y="54038"/>
                        <a:pt x="15518" y="53943"/>
                      </a:cubicBezTo>
                      <a:cubicBezTo>
                        <a:pt x="14915" y="53856"/>
                        <a:pt x="14955" y="53713"/>
                        <a:pt x="14502" y="53538"/>
                      </a:cubicBezTo>
                      <a:cubicBezTo>
                        <a:pt x="14367" y="53491"/>
                        <a:pt x="14233" y="53451"/>
                        <a:pt x="14098" y="53419"/>
                      </a:cubicBezTo>
                      <a:cubicBezTo>
                        <a:pt x="13582" y="53260"/>
                        <a:pt x="13018" y="52943"/>
                        <a:pt x="12693" y="52594"/>
                      </a:cubicBezTo>
                      <a:cubicBezTo>
                        <a:pt x="12494" y="52379"/>
                        <a:pt x="12359" y="52109"/>
                        <a:pt x="12304" y="51816"/>
                      </a:cubicBezTo>
                      <a:cubicBezTo>
                        <a:pt x="12304" y="51816"/>
                        <a:pt x="12208" y="50585"/>
                        <a:pt x="12502" y="50189"/>
                      </a:cubicBezTo>
                      <a:cubicBezTo>
                        <a:pt x="12804" y="49792"/>
                        <a:pt x="13883" y="49617"/>
                        <a:pt x="15622" y="49506"/>
                      </a:cubicBezTo>
                      <a:cubicBezTo>
                        <a:pt x="17368" y="49403"/>
                        <a:pt x="17630" y="49284"/>
                        <a:pt x="18566" y="48998"/>
                      </a:cubicBezTo>
                      <a:cubicBezTo>
                        <a:pt x="18906" y="48891"/>
                        <a:pt x="19251" y="48834"/>
                        <a:pt x="19575" y="48834"/>
                      </a:cubicBezTo>
                      <a:close/>
                      <a:moveTo>
                        <a:pt x="67415" y="48834"/>
                      </a:moveTo>
                      <a:cubicBezTo>
                        <a:pt x="67985" y="48834"/>
                        <a:pt x="68532" y="49011"/>
                        <a:pt x="68922" y="49411"/>
                      </a:cubicBezTo>
                      <a:cubicBezTo>
                        <a:pt x="69541" y="50038"/>
                        <a:pt x="68430" y="50308"/>
                        <a:pt x="68088" y="50435"/>
                      </a:cubicBezTo>
                      <a:cubicBezTo>
                        <a:pt x="67747" y="50562"/>
                        <a:pt x="67541" y="50665"/>
                        <a:pt x="67707" y="51006"/>
                      </a:cubicBezTo>
                      <a:cubicBezTo>
                        <a:pt x="67811" y="51268"/>
                        <a:pt x="67858" y="51538"/>
                        <a:pt x="67850" y="51816"/>
                      </a:cubicBezTo>
                      <a:cubicBezTo>
                        <a:pt x="67866" y="52490"/>
                        <a:pt x="68485" y="52355"/>
                        <a:pt x="69168" y="52848"/>
                      </a:cubicBezTo>
                      <a:cubicBezTo>
                        <a:pt x="69851" y="53340"/>
                        <a:pt x="69660" y="53689"/>
                        <a:pt x="69168" y="53879"/>
                      </a:cubicBezTo>
                      <a:cubicBezTo>
                        <a:pt x="68668" y="54070"/>
                        <a:pt x="67160" y="53991"/>
                        <a:pt x="66231" y="54094"/>
                      </a:cubicBezTo>
                      <a:lnTo>
                        <a:pt x="66160" y="54102"/>
                      </a:lnTo>
                      <a:cubicBezTo>
                        <a:pt x="65763" y="54102"/>
                        <a:pt x="65294" y="54030"/>
                        <a:pt x="64667" y="53943"/>
                      </a:cubicBezTo>
                      <a:cubicBezTo>
                        <a:pt x="64040" y="53848"/>
                        <a:pt x="64048" y="53705"/>
                        <a:pt x="63548" y="53530"/>
                      </a:cubicBezTo>
                      <a:cubicBezTo>
                        <a:pt x="63405" y="53483"/>
                        <a:pt x="63262" y="53451"/>
                        <a:pt x="63112" y="53419"/>
                      </a:cubicBezTo>
                      <a:lnTo>
                        <a:pt x="63120" y="53419"/>
                      </a:lnTo>
                      <a:cubicBezTo>
                        <a:pt x="62532" y="53252"/>
                        <a:pt x="61985" y="52967"/>
                        <a:pt x="61508" y="52594"/>
                      </a:cubicBezTo>
                      <a:cubicBezTo>
                        <a:pt x="61254" y="52379"/>
                        <a:pt x="61056" y="52117"/>
                        <a:pt x="60921" y="51816"/>
                      </a:cubicBezTo>
                      <a:cubicBezTo>
                        <a:pt x="60921" y="51816"/>
                        <a:pt x="60500" y="50585"/>
                        <a:pt x="60691" y="50189"/>
                      </a:cubicBezTo>
                      <a:cubicBezTo>
                        <a:pt x="60889" y="49792"/>
                        <a:pt x="61921" y="49617"/>
                        <a:pt x="63636" y="49506"/>
                      </a:cubicBezTo>
                      <a:cubicBezTo>
                        <a:pt x="65358" y="49403"/>
                        <a:pt x="65580" y="49284"/>
                        <a:pt x="66445" y="48998"/>
                      </a:cubicBezTo>
                      <a:cubicBezTo>
                        <a:pt x="66759" y="48891"/>
                        <a:pt x="67091" y="48834"/>
                        <a:pt x="67415" y="48834"/>
                      </a:cubicBezTo>
                      <a:close/>
                      <a:moveTo>
                        <a:pt x="26288" y="52569"/>
                      </a:moveTo>
                      <a:cubicBezTo>
                        <a:pt x="27939" y="52569"/>
                        <a:pt x="29711" y="52785"/>
                        <a:pt x="30393" y="53046"/>
                      </a:cubicBezTo>
                      <a:cubicBezTo>
                        <a:pt x="31092" y="53316"/>
                        <a:pt x="31933" y="53237"/>
                        <a:pt x="32775" y="53260"/>
                      </a:cubicBezTo>
                      <a:cubicBezTo>
                        <a:pt x="33608" y="53284"/>
                        <a:pt x="33513" y="53657"/>
                        <a:pt x="33513" y="53657"/>
                      </a:cubicBezTo>
                      <a:cubicBezTo>
                        <a:pt x="33410" y="53856"/>
                        <a:pt x="33306" y="54046"/>
                        <a:pt x="33187" y="54229"/>
                      </a:cubicBezTo>
                      <a:cubicBezTo>
                        <a:pt x="32791" y="54847"/>
                        <a:pt x="32161" y="55004"/>
                        <a:pt x="31067" y="55004"/>
                      </a:cubicBezTo>
                      <a:cubicBezTo>
                        <a:pt x="30868" y="55004"/>
                        <a:pt x="30655" y="54999"/>
                        <a:pt x="30425" y="54991"/>
                      </a:cubicBezTo>
                      <a:cubicBezTo>
                        <a:pt x="28917" y="54943"/>
                        <a:pt x="28718" y="54713"/>
                        <a:pt x="27758" y="54419"/>
                      </a:cubicBezTo>
                      <a:cubicBezTo>
                        <a:pt x="26798" y="54126"/>
                        <a:pt x="26036" y="54126"/>
                        <a:pt x="25162" y="54078"/>
                      </a:cubicBezTo>
                      <a:cubicBezTo>
                        <a:pt x="24289" y="54030"/>
                        <a:pt x="22503" y="53903"/>
                        <a:pt x="21757" y="53705"/>
                      </a:cubicBezTo>
                      <a:cubicBezTo>
                        <a:pt x="21464" y="53633"/>
                        <a:pt x="21210" y="53475"/>
                        <a:pt x="21011" y="53252"/>
                      </a:cubicBezTo>
                      <a:cubicBezTo>
                        <a:pt x="21019" y="53237"/>
                        <a:pt x="21146" y="52990"/>
                        <a:pt x="21733" y="52951"/>
                      </a:cubicBezTo>
                      <a:cubicBezTo>
                        <a:pt x="22107" y="52927"/>
                        <a:pt x="22575" y="52879"/>
                        <a:pt x="22900" y="52768"/>
                      </a:cubicBezTo>
                      <a:lnTo>
                        <a:pt x="22900" y="52760"/>
                      </a:lnTo>
                      <a:cubicBezTo>
                        <a:pt x="23305" y="52665"/>
                        <a:pt x="24424" y="52586"/>
                        <a:pt x="26115" y="52570"/>
                      </a:cubicBezTo>
                      <a:cubicBezTo>
                        <a:pt x="26172" y="52569"/>
                        <a:pt x="26230" y="52569"/>
                        <a:pt x="26288" y="52569"/>
                      </a:cubicBezTo>
                      <a:close/>
                      <a:moveTo>
                        <a:pt x="50689" y="52569"/>
                      </a:moveTo>
                      <a:cubicBezTo>
                        <a:pt x="52337" y="52569"/>
                        <a:pt x="54142" y="52793"/>
                        <a:pt x="54849" y="53054"/>
                      </a:cubicBezTo>
                      <a:cubicBezTo>
                        <a:pt x="55352" y="53240"/>
                        <a:pt x="55907" y="53256"/>
                        <a:pt x="56480" y="53256"/>
                      </a:cubicBezTo>
                      <a:cubicBezTo>
                        <a:pt x="56602" y="53256"/>
                        <a:pt x="56726" y="53256"/>
                        <a:pt x="56850" y="53256"/>
                      </a:cubicBezTo>
                      <a:cubicBezTo>
                        <a:pt x="56987" y="53256"/>
                        <a:pt x="57124" y="53256"/>
                        <a:pt x="57262" y="53260"/>
                      </a:cubicBezTo>
                      <a:cubicBezTo>
                        <a:pt x="58103" y="53284"/>
                        <a:pt x="58040" y="53657"/>
                        <a:pt x="58040" y="53657"/>
                      </a:cubicBezTo>
                      <a:cubicBezTo>
                        <a:pt x="57976" y="53856"/>
                        <a:pt x="57889" y="54038"/>
                        <a:pt x="57794" y="54229"/>
                      </a:cubicBezTo>
                      <a:cubicBezTo>
                        <a:pt x="57478" y="54847"/>
                        <a:pt x="56872" y="55004"/>
                        <a:pt x="55773" y="55004"/>
                      </a:cubicBezTo>
                      <a:cubicBezTo>
                        <a:pt x="55574" y="55004"/>
                        <a:pt x="55359" y="54999"/>
                        <a:pt x="55127" y="54991"/>
                      </a:cubicBezTo>
                      <a:cubicBezTo>
                        <a:pt x="53618" y="54943"/>
                        <a:pt x="53388" y="54713"/>
                        <a:pt x="52388" y="54419"/>
                      </a:cubicBezTo>
                      <a:cubicBezTo>
                        <a:pt x="51388" y="54126"/>
                        <a:pt x="50634" y="54126"/>
                        <a:pt x="49753" y="54078"/>
                      </a:cubicBezTo>
                      <a:cubicBezTo>
                        <a:pt x="48872" y="54030"/>
                        <a:pt x="47070" y="53903"/>
                        <a:pt x="46292" y="53705"/>
                      </a:cubicBezTo>
                      <a:cubicBezTo>
                        <a:pt x="45990" y="53625"/>
                        <a:pt x="45721" y="53467"/>
                        <a:pt x="45498" y="53252"/>
                      </a:cubicBezTo>
                      <a:cubicBezTo>
                        <a:pt x="45498" y="53237"/>
                        <a:pt x="45602" y="52990"/>
                        <a:pt x="46181" y="52951"/>
                      </a:cubicBezTo>
                      <a:cubicBezTo>
                        <a:pt x="46554" y="52927"/>
                        <a:pt x="47014" y="52879"/>
                        <a:pt x="47324" y="52760"/>
                      </a:cubicBezTo>
                      <a:cubicBezTo>
                        <a:pt x="47721" y="52665"/>
                        <a:pt x="48832" y="52594"/>
                        <a:pt x="50523" y="52570"/>
                      </a:cubicBezTo>
                      <a:cubicBezTo>
                        <a:pt x="50578" y="52569"/>
                        <a:pt x="50634" y="52569"/>
                        <a:pt x="50689" y="52569"/>
                      </a:cubicBezTo>
                      <a:close/>
                      <a:moveTo>
                        <a:pt x="20755" y="53663"/>
                      </a:moveTo>
                      <a:cubicBezTo>
                        <a:pt x="20819" y="53663"/>
                        <a:pt x="20915" y="53672"/>
                        <a:pt x="21059" y="53689"/>
                      </a:cubicBezTo>
                      <a:cubicBezTo>
                        <a:pt x="21686" y="53752"/>
                        <a:pt x="22543" y="53919"/>
                        <a:pt x="22988" y="54006"/>
                      </a:cubicBezTo>
                      <a:cubicBezTo>
                        <a:pt x="23432" y="54094"/>
                        <a:pt x="23877" y="54070"/>
                        <a:pt x="24146" y="54141"/>
                      </a:cubicBezTo>
                      <a:cubicBezTo>
                        <a:pt x="24885" y="54324"/>
                        <a:pt x="25020" y="54387"/>
                        <a:pt x="24821" y="55054"/>
                      </a:cubicBezTo>
                      <a:cubicBezTo>
                        <a:pt x="24615" y="55721"/>
                        <a:pt x="24543" y="55792"/>
                        <a:pt x="24480" y="56134"/>
                      </a:cubicBezTo>
                      <a:cubicBezTo>
                        <a:pt x="24440" y="56427"/>
                        <a:pt x="24329" y="56705"/>
                        <a:pt x="24154" y="56951"/>
                      </a:cubicBezTo>
                      <a:cubicBezTo>
                        <a:pt x="24011" y="57136"/>
                        <a:pt x="23761" y="57515"/>
                        <a:pt x="23461" y="57515"/>
                      </a:cubicBezTo>
                      <a:cubicBezTo>
                        <a:pt x="23413" y="57515"/>
                        <a:pt x="23364" y="57505"/>
                        <a:pt x="23313" y="57483"/>
                      </a:cubicBezTo>
                      <a:cubicBezTo>
                        <a:pt x="22948" y="57316"/>
                        <a:pt x="23448" y="56975"/>
                        <a:pt x="22710" y="56634"/>
                      </a:cubicBezTo>
                      <a:cubicBezTo>
                        <a:pt x="21972" y="56285"/>
                        <a:pt x="21257" y="55840"/>
                        <a:pt x="20892" y="55292"/>
                      </a:cubicBezTo>
                      <a:cubicBezTo>
                        <a:pt x="20527" y="54745"/>
                        <a:pt x="20463" y="54411"/>
                        <a:pt x="20583" y="54046"/>
                      </a:cubicBezTo>
                      <a:cubicBezTo>
                        <a:pt x="20674" y="53766"/>
                        <a:pt x="20541" y="53663"/>
                        <a:pt x="20755" y="53663"/>
                      </a:cubicBezTo>
                      <a:close/>
                      <a:moveTo>
                        <a:pt x="45295" y="53663"/>
                      </a:moveTo>
                      <a:cubicBezTo>
                        <a:pt x="45359" y="53663"/>
                        <a:pt x="45456" y="53672"/>
                        <a:pt x="45602" y="53689"/>
                      </a:cubicBezTo>
                      <a:cubicBezTo>
                        <a:pt x="46237" y="53752"/>
                        <a:pt x="47118" y="53919"/>
                        <a:pt x="47570" y="54006"/>
                      </a:cubicBezTo>
                      <a:cubicBezTo>
                        <a:pt x="48022" y="54094"/>
                        <a:pt x="48459" y="54070"/>
                        <a:pt x="48745" y="54141"/>
                      </a:cubicBezTo>
                      <a:cubicBezTo>
                        <a:pt x="49507" y="54324"/>
                        <a:pt x="49658" y="54387"/>
                        <a:pt x="49539" y="55054"/>
                      </a:cubicBezTo>
                      <a:cubicBezTo>
                        <a:pt x="49419" y="55721"/>
                        <a:pt x="49364" y="55792"/>
                        <a:pt x="49340" y="56134"/>
                      </a:cubicBezTo>
                      <a:cubicBezTo>
                        <a:pt x="49316" y="56467"/>
                        <a:pt x="49261" y="56737"/>
                        <a:pt x="49118" y="56951"/>
                      </a:cubicBezTo>
                      <a:cubicBezTo>
                        <a:pt x="48995" y="57136"/>
                        <a:pt x="48795" y="57515"/>
                        <a:pt x="48499" y="57515"/>
                      </a:cubicBezTo>
                      <a:cubicBezTo>
                        <a:pt x="48451" y="57515"/>
                        <a:pt x="48401" y="57505"/>
                        <a:pt x="48348" y="57483"/>
                      </a:cubicBezTo>
                      <a:cubicBezTo>
                        <a:pt x="47959" y="57316"/>
                        <a:pt x="48419" y="56975"/>
                        <a:pt x="47634" y="56626"/>
                      </a:cubicBezTo>
                      <a:cubicBezTo>
                        <a:pt x="46848" y="56285"/>
                        <a:pt x="46078" y="55832"/>
                        <a:pt x="45641" y="55292"/>
                      </a:cubicBezTo>
                      <a:cubicBezTo>
                        <a:pt x="45205" y="54745"/>
                        <a:pt x="45101" y="54411"/>
                        <a:pt x="45173" y="54046"/>
                      </a:cubicBezTo>
                      <a:cubicBezTo>
                        <a:pt x="45228" y="53766"/>
                        <a:pt x="45081" y="53663"/>
                        <a:pt x="45295" y="53663"/>
                      </a:cubicBezTo>
                      <a:close/>
                      <a:moveTo>
                        <a:pt x="34988" y="53092"/>
                      </a:moveTo>
                      <a:cubicBezTo>
                        <a:pt x="36436" y="53092"/>
                        <a:pt x="38820" y="53544"/>
                        <a:pt x="39680" y="53943"/>
                      </a:cubicBezTo>
                      <a:cubicBezTo>
                        <a:pt x="40275" y="54221"/>
                        <a:pt x="40347" y="54499"/>
                        <a:pt x="40339" y="54649"/>
                      </a:cubicBezTo>
                      <a:cubicBezTo>
                        <a:pt x="40291" y="54721"/>
                        <a:pt x="40291" y="54816"/>
                        <a:pt x="40323" y="54888"/>
                      </a:cubicBezTo>
                      <a:cubicBezTo>
                        <a:pt x="40474" y="55197"/>
                        <a:pt x="40593" y="55372"/>
                        <a:pt x="39910" y="55689"/>
                      </a:cubicBezTo>
                      <a:cubicBezTo>
                        <a:pt x="39220" y="56007"/>
                        <a:pt x="38759" y="56396"/>
                        <a:pt x="38109" y="56745"/>
                      </a:cubicBezTo>
                      <a:lnTo>
                        <a:pt x="38077" y="56769"/>
                      </a:lnTo>
                      <a:cubicBezTo>
                        <a:pt x="38077" y="56769"/>
                        <a:pt x="37743" y="57023"/>
                        <a:pt x="36918" y="57181"/>
                      </a:cubicBezTo>
                      <a:cubicBezTo>
                        <a:pt x="36092" y="57332"/>
                        <a:pt x="34846" y="57435"/>
                        <a:pt x="34846" y="57435"/>
                      </a:cubicBezTo>
                      <a:cubicBezTo>
                        <a:pt x="34124" y="57531"/>
                        <a:pt x="33395" y="57579"/>
                        <a:pt x="32665" y="57579"/>
                      </a:cubicBezTo>
                      <a:cubicBezTo>
                        <a:pt x="32609" y="57579"/>
                        <a:pt x="32553" y="57579"/>
                        <a:pt x="32497" y="57578"/>
                      </a:cubicBezTo>
                      <a:cubicBezTo>
                        <a:pt x="31227" y="57555"/>
                        <a:pt x="31100" y="56912"/>
                        <a:pt x="31251" y="56269"/>
                      </a:cubicBezTo>
                      <a:cubicBezTo>
                        <a:pt x="31401" y="55626"/>
                        <a:pt x="32171" y="55554"/>
                        <a:pt x="32941" y="55070"/>
                      </a:cubicBezTo>
                      <a:cubicBezTo>
                        <a:pt x="33719" y="54594"/>
                        <a:pt x="33759" y="53935"/>
                        <a:pt x="33878" y="53538"/>
                      </a:cubicBezTo>
                      <a:cubicBezTo>
                        <a:pt x="33997" y="53141"/>
                        <a:pt x="34846" y="53094"/>
                        <a:pt x="34846" y="53094"/>
                      </a:cubicBezTo>
                      <a:cubicBezTo>
                        <a:pt x="34892" y="53093"/>
                        <a:pt x="34940" y="53092"/>
                        <a:pt x="34988" y="53092"/>
                      </a:cubicBezTo>
                      <a:close/>
                      <a:moveTo>
                        <a:pt x="10484" y="53093"/>
                      </a:moveTo>
                      <a:cubicBezTo>
                        <a:pt x="11925" y="53093"/>
                        <a:pt x="14285" y="53541"/>
                        <a:pt x="15098" y="53943"/>
                      </a:cubicBezTo>
                      <a:cubicBezTo>
                        <a:pt x="15653" y="54221"/>
                        <a:pt x="15701" y="54499"/>
                        <a:pt x="15661" y="54657"/>
                      </a:cubicBezTo>
                      <a:cubicBezTo>
                        <a:pt x="15614" y="54721"/>
                        <a:pt x="15598" y="54808"/>
                        <a:pt x="15622" y="54888"/>
                      </a:cubicBezTo>
                      <a:cubicBezTo>
                        <a:pt x="15733" y="55197"/>
                        <a:pt x="15828" y="55372"/>
                        <a:pt x="15098" y="55689"/>
                      </a:cubicBezTo>
                      <a:cubicBezTo>
                        <a:pt x="14375" y="56015"/>
                        <a:pt x="13859" y="56396"/>
                        <a:pt x="13169" y="56753"/>
                      </a:cubicBezTo>
                      <a:lnTo>
                        <a:pt x="13137" y="56769"/>
                      </a:lnTo>
                      <a:cubicBezTo>
                        <a:pt x="13137" y="56769"/>
                        <a:pt x="12764" y="57023"/>
                        <a:pt x="11923" y="57181"/>
                      </a:cubicBezTo>
                      <a:cubicBezTo>
                        <a:pt x="11073" y="57340"/>
                        <a:pt x="9811" y="57443"/>
                        <a:pt x="9811" y="57443"/>
                      </a:cubicBezTo>
                      <a:cubicBezTo>
                        <a:pt x="9097" y="57538"/>
                        <a:pt x="8370" y="57579"/>
                        <a:pt x="7642" y="57579"/>
                      </a:cubicBezTo>
                      <a:cubicBezTo>
                        <a:pt x="7576" y="57579"/>
                        <a:pt x="7511" y="57579"/>
                        <a:pt x="7446" y="57578"/>
                      </a:cubicBezTo>
                      <a:cubicBezTo>
                        <a:pt x="6184" y="57555"/>
                        <a:pt x="6136" y="56920"/>
                        <a:pt x="6374" y="56277"/>
                      </a:cubicBezTo>
                      <a:cubicBezTo>
                        <a:pt x="6613" y="55626"/>
                        <a:pt x="7382" y="55562"/>
                        <a:pt x="8216" y="55078"/>
                      </a:cubicBezTo>
                      <a:cubicBezTo>
                        <a:pt x="9049" y="54594"/>
                        <a:pt x="9184" y="53935"/>
                        <a:pt x="9351" y="53538"/>
                      </a:cubicBezTo>
                      <a:cubicBezTo>
                        <a:pt x="9518" y="53141"/>
                        <a:pt x="10375" y="53094"/>
                        <a:pt x="10375" y="53094"/>
                      </a:cubicBezTo>
                      <a:cubicBezTo>
                        <a:pt x="10410" y="53093"/>
                        <a:pt x="10447" y="53093"/>
                        <a:pt x="10484" y="53093"/>
                      </a:cubicBezTo>
                      <a:close/>
                      <a:moveTo>
                        <a:pt x="59454" y="53100"/>
                      </a:moveTo>
                      <a:cubicBezTo>
                        <a:pt x="60906" y="53100"/>
                        <a:pt x="63349" y="53544"/>
                        <a:pt x="64255" y="53951"/>
                      </a:cubicBezTo>
                      <a:cubicBezTo>
                        <a:pt x="64890" y="54229"/>
                        <a:pt x="65001" y="54507"/>
                        <a:pt x="65009" y="54657"/>
                      </a:cubicBezTo>
                      <a:cubicBezTo>
                        <a:pt x="64969" y="54737"/>
                        <a:pt x="64977" y="54824"/>
                        <a:pt x="65025" y="54895"/>
                      </a:cubicBezTo>
                      <a:cubicBezTo>
                        <a:pt x="65215" y="55205"/>
                        <a:pt x="65358" y="55380"/>
                        <a:pt x="64707" y="55697"/>
                      </a:cubicBezTo>
                      <a:cubicBezTo>
                        <a:pt x="64064" y="56015"/>
                        <a:pt x="63651" y="56396"/>
                        <a:pt x="63048" y="56753"/>
                      </a:cubicBezTo>
                      <a:lnTo>
                        <a:pt x="63016" y="56777"/>
                      </a:lnTo>
                      <a:cubicBezTo>
                        <a:pt x="63016" y="56777"/>
                        <a:pt x="62715" y="57023"/>
                        <a:pt x="61913" y="57181"/>
                      </a:cubicBezTo>
                      <a:cubicBezTo>
                        <a:pt x="61103" y="57340"/>
                        <a:pt x="59873" y="57443"/>
                        <a:pt x="59873" y="57443"/>
                      </a:cubicBezTo>
                      <a:cubicBezTo>
                        <a:pt x="59200" y="57534"/>
                        <a:pt x="58521" y="57581"/>
                        <a:pt x="57836" y="57581"/>
                      </a:cubicBezTo>
                      <a:cubicBezTo>
                        <a:pt x="57737" y="57581"/>
                        <a:pt x="57639" y="57580"/>
                        <a:pt x="57540" y="57578"/>
                      </a:cubicBezTo>
                      <a:cubicBezTo>
                        <a:pt x="56270" y="57562"/>
                        <a:pt x="56063" y="56920"/>
                        <a:pt x="56127" y="56277"/>
                      </a:cubicBezTo>
                      <a:cubicBezTo>
                        <a:pt x="56198" y="55634"/>
                        <a:pt x="56960" y="55562"/>
                        <a:pt x="57667" y="55078"/>
                      </a:cubicBezTo>
                      <a:cubicBezTo>
                        <a:pt x="58373" y="54594"/>
                        <a:pt x="58341" y="53935"/>
                        <a:pt x="58405" y="53546"/>
                      </a:cubicBezTo>
                      <a:cubicBezTo>
                        <a:pt x="58468" y="53149"/>
                        <a:pt x="59310" y="53102"/>
                        <a:pt x="59310" y="53102"/>
                      </a:cubicBezTo>
                      <a:cubicBezTo>
                        <a:pt x="59356" y="53101"/>
                        <a:pt x="59405" y="53100"/>
                        <a:pt x="59454" y="53100"/>
                      </a:cubicBezTo>
                      <a:close/>
                      <a:moveTo>
                        <a:pt x="26172" y="54475"/>
                      </a:moveTo>
                      <a:cubicBezTo>
                        <a:pt x="26465" y="54475"/>
                        <a:pt x="26831" y="54532"/>
                        <a:pt x="27393" y="54641"/>
                      </a:cubicBezTo>
                      <a:cubicBezTo>
                        <a:pt x="28496" y="54856"/>
                        <a:pt x="29060" y="55086"/>
                        <a:pt x="29465" y="55126"/>
                      </a:cubicBezTo>
                      <a:cubicBezTo>
                        <a:pt x="29861" y="55165"/>
                        <a:pt x="30227" y="55157"/>
                        <a:pt x="30457" y="55197"/>
                      </a:cubicBezTo>
                      <a:cubicBezTo>
                        <a:pt x="31044" y="55284"/>
                        <a:pt x="31346" y="55443"/>
                        <a:pt x="31147" y="55816"/>
                      </a:cubicBezTo>
                      <a:cubicBezTo>
                        <a:pt x="30949" y="56197"/>
                        <a:pt x="30870" y="56713"/>
                        <a:pt x="30981" y="57126"/>
                      </a:cubicBezTo>
                      <a:cubicBezTo>
                        <a:pt x="31100" y="57531"/>
                        <a:pt x="31576" y="57626"/>
                        <a:pt x="32378" y="57824"/>
                      </a:cubicBezTo>
                      <a:cubicBezTo>
                        <a:pt x="33179" y="58015"/>
                        <a:pt x="33648" y="58197"/>
                        <a:pt x="32949" y="58713"/>
                      </a:cubicBezTo>
                      <a:cubicBezTo>
                        <a:pt x="32389" y="59138"/>
                        <a:pt x="31668" y="59234"/>
                        <a:pt x="30784" y="59234"/>
                      </a:cubicBezTo>
                      <a:cubicBezTo>
                        <a:pt x="30578" y="59234"/>
                        <a:pt x="30363" y="59229"/>
                        <a:pt x="30139" y="59221"/>
                      </a:cubicBezTo>
                      <a:cubicBezTo>
                        <a:pt x="29942" y="59215"/>
                        <a:pt x="29767" y="59211"/>
                        <a:pt x="29606" y="59211"/>
                      </a:cubicBezTo>
                      <a:cubicBezTo>
                        <a:pt x="28799" y="59211"/>
                        <a:pt x="28358" y="59306"/>
                        <a:pt x="27266" y="59610"/>
                      </a:cubicBezTo>
                      <a:cubicBezTo>
                        <a:pt x="26288" y="59883"/>
                        <a:pt x="25288" y="60080"/>
                        <a:pt x="24408" y="60080"/>
                      </a:cubicBezTo>
                      <a:cubicBezTo>
                        <a:pt x="24110" y="60080"/>
                        <a:pt x="23825" y="60057"/>
                        <a:pt x="23559" y="60007"/>
                      </a:cubicBezTo>
                      <a:cubicBezTo>
                        <a:pt x="22503" y="59809"/>
                        <a:pt x="22011" y="59356"/>
                        <a:pt x="22218" y="58936"/>
                      </a:cubicBezTo>
                      <a:cubicBezTo>
                        <a:pt x="22416" y="58515"/>
                        <a:pt x="23186" y="57999"/>
                        <a:pt x="23670" y="57809"/>
                      </a:cubicBezTo>
                      <a:cubicBezTo>
                        <a:pt x="24146" y="57610"/>
                        <a:pt x="24424" y="57047"/>
                        <a:pt x="24591" y="56689"/>
                      </a:cubicBezTo>
                      <a:cubicBezTo>
                        <a:pt x="24750" y="56324"/>
                        <a:pt x="25107" y="56261"/>
                        <a:pt x="25035" y="55935"/>
                      </a:cubicBezTo>
                      <a:cubicBezTo>
                        <a:pt x="24956" y="55602"/>
                        <a:pt x="24901" y="54880"/>
                        <a:pt x="25416" y="54641"/>
                      </a:cubicBezTo>
                      <a:cubicBezTo>
                        <a:pt x="25674" y="54528"/>
                        <a:pt x="25889" y="54475"/>
                        <a:pt x="26172" y="54475"/>
                      </a:cubicBezTo>
                      <a:close/>
                      <a:moveTo>
                        <a:pt x="50822" y="54461"/>
                      </a:moveTo>
                      <a:cubicBezTo>
                        <a:pt x="51115" y="54461"/>
                        <a:pt x="51489" y="54520"/>
                        <a:pt x="52063" y="54634"/>
                      </a:cubicBezTo>
                      <a:cubicBezTo>
                        <a:pt x="53190" y="54848"/>
                        <a:pt x="53785" y="55070"/>
                        <a:pt x="54190" y="55118"/>
                      </a:cubicBezTo>
                      <a:cubicBezTo>
                        <a:pt x="54603" y="55157"/>
                        <a:pt x="54968" y="55149"/>
                        <a:pt x="55190" y="55181"/>
                      </a:cubicBezTo>
                      <a:cubicBezTo>
                        <a:pt x="55785" y="55269"/>
                        <a:pt x="56111" y="55427"/>
                        <a:pt x="55968" y="55808"/>
                      </a:cubicBezTo>
                      <a:cubicBezTo>
                        <a:pt x="55809" y="56229"/>
                        <a:pt x="55809" y="56697"/>
                        <a:pt x="55968" y="57126"/>
                      </a:cubicBezTo>
                      <a:cubicBezTo>
                        <a:pt x="56143" y="57539"/>
                        <a:pt x="56635" y="57626"/>
                        <a:pt x="57460" y="57824"/>
                      </a:cubicBezTo>
                      <a:cubicBezTo>
                        <a:pt x="58286" y="58023"/>
                        <a:pt x="58778" y="58197"/>
                        <a:pt x="58151" y="58713"/>
                      </a:cubicBezTo>
                      <a:cubicBezTo>
                        <a:pt x="57641" y="59134"/>
                        <a:pt x="56943" y="59237"/>
                        <a:pt x="56073" y="59237"/>
                      </a:cubicBezTo>
                      <a:cubicBezTo>
                        <a:pt x="55858" y="59237"/>
                        <a:pt x="55632" y="59231"/>
                        <a:pt x="55396" y="59221"/>
                      </a:cubicBezTo>
                      <a:cubicBezTo>
                        <a:pt x="55199" y="59215"/>
                        <a:pt x="55024" y="59211"/>
                        <a:pt x="54864" y="59211"/>
                      </a:cubicBezTo>
                      <a:cubicBezTo>
                        <a:pt x="54058" y="59211"/>
                        <a:pt x="53625" y="59306"/>
                        <a:pt x="52579" y="59610"/>
                      </a:cubicBezTo>
                      <a:cubicBezTo>
                        <a:pt x="51636" y="59883"/>
                        <a:pt x="50663" y="60080"/>
                        <a:pt x="49781" y="60080"/>
                      </a:cubicBezTo>
                      <a:cubicBezTo>
                        <a:pt x="49482" y="60080"/>
                        <a:pt x="49193" y="60057"/>
                        <a:pt x="48919" y="60007"/>
                      </a:cubicBezTo>
                      <a:cubicBezTo>
                        <a:pt x="47840" y="59809"/>
                        <a:pt x="47292" y="59348"/>
                        <a:pt x="47435" y="58928"/>
                      </a:cubicBezTo>
                      <a:cubicBezTo>
                        <a:pt x="47586" y="58507"/>
                        <a:pt x="48284" y="57991"/>
                        <a:pt x="48745" y="57793"/>
                      </a:cubicBezTo>
                      <a:cubicBezTo>
                        <a:pt x="49197" y="57594"/>
                        <a:pt x="49404" y="57039"/>
                        <a:pt x="49523" y="56673"/>
                      </a:cubicBezTo>
                      <a:cubicBezTo>
                        <a:pt x="49634" y="56316"/>
                        <a:pt x="49983" y="56253"/>
                        <a:pt x="49864" y="55919"/>
                      </a:cubicBezTo>
                      <a:cubicBezTo>
                        <a:pt x="49745" y="55586"/>
                        <a:pt x="49602" y="54864"/>
                        <a:pt x="50094" y="54634"/>
                      </a:cubicBezTo>
                      <a:cubicBezTo>
                        <a:pt x="50332" y="54517"/>
                        <a:pt x="50539" y="54461"/>
                        <a:pt x="50822" y="54461"/>
                      </a:cubicBezTo>
                      <a:close/>
                      <a:moveTo>
                        <a:pt x="42384" y="54243"/>
                      </a:moveTo>
                      <a:cubicBezTo>
                        <a:pt x="42577" y="54243"/>
                        <a:pt x="42794" y="54251"/>
                        <a:pt x="43038" y="54268"/>
                      </a:cubicBezTo>
                      <a:cubicBezTo>
                        <a:pt x="43982" y="54332"/>
                        <a:pt x="44744" y="54514"/>
                        <a:pt x="45189" y="55102"/>
                      </a:cubicBezTo>
                      <a:cubicBezTo>
                        <a:pt x="45641" y="55697"/>
                        <a:pt x="45998" y="55999"/>
                        <a:pt x="46562" y="56261"/>
                      </a:cubicBezTo>
                      <a:cubicBezTo>
                        <a:pt x="47118" y="56523"/>
                        <a:pt x="47999" y="56991"/>
                        <a:pt x="47872" y="57467"/>
                      </a:cubicBezTo>
                      <a:cubicBezTo>
                        <a:pt x="47753" y="57943"/>
                        <a:pt x="47380" y="58063"/>
                        <a:pt x="47181" y="58412"/>
                      </a:cubicBezTo>
                      <a:cubicBezTo>
                        <a:pt x="46983" y="58753"/>
                        <a:pt x="47165" y="59102"/>
                        <a:pt x="46102" y="59293"/>
                      </a:cubicBezTo>
                      <a:cubicBezTo>
                        <a:pt x="45038" y="59475"/>
                        <a:pt x="44840" y="59309"/>
                        <a:pt x="44538" y="59658"/>
                      </a:cubicBezTo>
                      <a:cubicBezTo>
                        <a:pt x="44283" y="59947"/>
                        <a:pt x="43828" y="60361"/>
                        <a:pt x="43035" y="60361"/>
                      </a:cubicBezTo>
                      <a:cubicBezTo>
                        <a:pt x="42891" y="60361"/>
                        <a:pt x="42736" y="60347"/>
                        <a:pt x="42569" y="60317"/>
                      </a:cubicBezTo>
                      <a:cubicBezTo>
                        <a:pt x="41482" y="60110"/>
                        <a:pt x="40387" y="59880"/>
                        <a:pt x="39799" y="59293"/>
                      </a:cubicBezTo>
                      <a:cubicBezTo>
                        <a:pt x="39506" y="58975"/>
                        <a:pt x="39164" y="58705"/>
                        <a:pt x="38783" y="58499"/>
                      </a:cubicBezTo>
                      <a:cubicBezTo>
                        <a:pt x="38545" y="58332"/>
                        <a:pt x="37608" y="57705"/>
                        <a:pt x="38307" y="57070"/>
                      </a:cubicBezTo>
                      <a:cubicBezTo>
                        <a:pt x="38998" y="56435"/>
                        <a:pt x="38855" y="56412"/>
                        <a:pt x="39752" y="56070"/>
                      </a:cubicBezTo>
                      <a:cubicBezTo>
                        <a:pt x="40641" y="55729"/>
                        <a:pt x="40783" y="55443"/>
                        <a:pt x="40799" y="55062"/>
                      </a:cubicBezTo>
                      <a:cubicBezTo>
                        <a:pt x="40820" y="54718"/>
                        <a:pt x="40897" y="54243"/>
                        <a:pt x="42384" y="54243"/>
                      </a:cubicBezTo>
                      <a:close/>
                      <a:moveTo>
                        <a:pt x="17781" y="54243"/>
                      </a:moveTo>
                      <a:cubicBezTo>
                        <a:pt x="17972" y="54243"/>
                        <a:pt x="18185" y="54251"/>
                        <a:pt x="18424" y="54268"/>
                      </a:cubicBezTo>
                      <a:cubicBezTo>
                        <a:pt x="19360" y="54332"/>
                        <a:pt x="20098" y="54514"/>
                        <a:pt x="20471" y="55102"/>
                      </a:cubicBezTo>
                      <a:cubicBezTo>
                        <a:pt x="20844" y="55697"/>
                        <a:pt x="21162" y="55999"/>
                        <a:pt x="21694" y="56261"/>
                      </a:cubicBezTo>
                      <a:cubicBezTo>
                        <a:pt x="22218" y="56523"/>
                        <a:pt x="23027" y="56991"/>
                        <a:pt x="22845" y="57467"/>
                      </a:cubicBezTo>
                      <a:cubicBezTo>
                        <a:pt x="22662" y="57936"/>
                        <a:pt x="22273" y="58063"/>
                        <a:pt x="22035" y="58404"/>
                      </a:cubicBezTo>
                      <a:cubicBezTo>
                        <a:pt x="21789" y="58753"/>
                        <a:pt x="21924" y="59102"/>
                        <a:pt x="20844" y="59285"/>
                      </a:cubicBezTo>
                      <a:cubicBezTo>
                        <a:pt x="19757" y="59475"/>
                        <a:pt x="19574" y="59309"/>
                        <a:pt x="19233" y="59650"/>
                      </a:cubicBezTo>
                      <a:cubicBezTo>
                        <a:pt x="18945" y="59945"/>
                        <a:pt x="18431" y="60363"/>
                        <a:pt x="17639" y="60363"/>
                      </a:cubicBezTo>
                      <a:cubicBezTo>
                        <a:pt x="17492" y="60363"/>
                        <a:pt x="17336" y="60349"/>
                        <a:pt x="17169" y="60317"/>
                      </a:cubicBezTo>
                      <a:cubicBezTo>
                        <a:pt x="16114" y="60118"/>
                        <a:pt x="15042" y="59880"/>
                        <a:pt x="14534" y="59293"/>
                      </a:cubicBezTo>
                      <a:cubicBezTo>
                        <a:pt x="14026" y="58705"/>
                        <a:pt x="13836" y="58658"/>
                        <a:pt x="13621" y="58499"/>
                      </a:cubicBezTo>
                      <a:cubicBezTo>
                        <a:pt x="13407" y="58332"/>
                        <a:pt x="12550" y="57705"/>
                        <a:pt x="13328" y="57070"/>
                      </a:cubicBezTo>
                      <a:cubicBezTo>
                        <a:pt x="14098" y="56435"/>
                        <a:pt x="13963" y="56412"/>
                        <a:pt x="14899" y="56070"/>
                      </a:cubicBezTo>
                      <a:cubicBezTo>
                        <a:pt x="15836" y="55729"/>
                        <a:pt x="16011" y="55443"/>
                        <a:pt x="16090" y="55062"/>
                      </a:cubicBezTo>
                      <a:cubicBezTo>
                        <a:pt x="16153" y="54724"/>
                        <a:pt x="16291" y="54243"/>
                        <a:pt x="17781" y="54243"/>
                      </a:cubicBezTo>
                      <a:close/>
                      <a:moveTo>
                        <a:pt x="55837" y="59360"/>
                      </a:moveTo>
                      <a:cubicBezTo>
                        <a:pt x="56091" y="59360"/>
                        <a:pt x="56215" y="59381"/>
                        <a:pt x="56579" y="59452"/>
                      </a:cubicBezTo>
                      <a:cubicBezTo>
                        <a:pt x="57127" y="59563"/>
                        <a:pt x="57039" y="59801"/>
                        <a:pt x="57103" y="60142"/>
                      </a:cubicBezTo>
                      <a:cubicBezTo>
                        <a:pt x="57166" y="60491"/>
                        <a:pt x="57897" y="60817"/>
                        <a:pt x="57484" y="61206"/>
                      </a:cubicBezTo>
                      <a:cubicBezTo>
                        <a:pt x="57313" y="61370"/>
                        <a:pt x="57137" y="61398"/>
                        <a:pt x="56925" y="61398"/>
                      </a:cubicBezTo>
                      <a:cubicBezTo>
                        <a:pt x="56814" y="61398"/>
                        <a:pt x="56694" y="61391"/>
                        <a:pt x="56558" y="61391"/>
                      </a:cubicBezTo>
                      <a:cubicBezTo>
                        <a:pt x="56340" y="61391"/>
                        <a:pt x="56083" y="61411"/>
                        <a:pt x="55769" y="61515"/>
                      </a:cubicBezTo>
                      <a:cubicBezTo>
                        <a:pt x="54995" y="61776"/>
                        <a:pt x="54901" y="61986"/>
                        <a:pt x="53738" y="61986"/>
                      </a:cubicBezTo>
                      <a:cubicBezTo>
                        <a:pt x="53590" y="61986"/>
                        <a:pt x="53424" y="61983"/>
                        <a:pt x="53237" y="61976"/>
                      </a:cubicBezTo>
                      <a:cubicBezTo>
                        <a:pt x="51586" y="61912"/>
                        <a:pt x="50356" y="61928"/>
                        <a:pt x="50094" y="61698"/>
                      </a:cubicBezTo>
                      <a:cubicBezTo>
                        <a:pt x="49832" y="61468"/>
                        <a:pt x="49761" y="60904"/>
                        <a:pt x="49602" y="60706"/>
                      </a:cubicBezTo>
                      <a:cubicBezTo>
                        <a:pt x="49443" y="60507"/>
                        <a:pt x="49237" y="60293"/>
                        <a:pt x="49856" y="60269"/>
                      </a:cubicBezTo>
                      <a:cubicBezTo>
                        <a:pt x="49906" y="60268"/>
                        <a:pt x="49953" y="60267"/>
                        <a:pt x="49997" y="60267"/>
                      </a:cubicBezTo>
                      <a:cubicBezTo>
                        <a:pt x="50175" y="60267"/>
                        <a:pt x="50321" y="60275"/>
                        <a:pt x="50480" y="60275"/>
                      </a:cubicBezTo>
                      <a:cubicBezTo>
                        <a:pt x="50784" y="60275"/>
                        <a:pt x="51136" y="60246"/>
                        <a:pt x="51840" y="60079"/>
                      </a:cubicBezTo>
                      <a:cubicBezTo>
                        <a:pt x="53007" y="59801"/>
                        <a:pt x="53491" y="59420"/>
                        <a:pt x="54769" y="59388"/>
                      </a:cubicBezTo>
                      <a:cubicBezTo>
                        <a:pt x="55341" y="59374"/>
                        <a:pt x="55631" y="59360"/>
                        <a:pt x="55837" y="59360"/>
                      </a:cubicBezTo>
                      <a:close/>
                      <a:moveTo>
                        <a:pt x="30557" y="59360"/>
                      </a:moveTo>
                      <a:cubicBezTo>
                        <a:pt x="30811" y="59360"/>
                        <a:pt x="30931" y="59381"/>
                        <a:pt x="31282" y="59452"/>
                      </a:cubicBezTo>
                      <a:cubicBezTo>
                        <a:pt x="31830" y="59563"/>
                        <a:pt x="31703" y="59801"/>
                        <a:pt x="31727" y="60142"/>
                      </a:cubicBezTo>
                      <a:cubicBezTo>
                        <a:pt x="31751" y="60491"/>
                        <a:pt x="32433" y="60817"/>
                        <a:pt x="31973" y="61206"/>
                      </a:cubicBezTo>
                      <a:cubicBezTo>
                        <a:pt x="31778" y="61370"/>
                        <a:pt x="31598" y="61398"/>
                        <a:pt x="31385" y="61398"/>
                      </a:cubicBezTo>
                      <a:cubicBezTo>
                        <a:pt x="31274" y="61398"/>
                        <a:pt x="31154" y="61391"/>
                        <a:pt x="31019" y="61391"/>
                      </a:cubicBezTo>
                      <a:cubicBezTo>
                        <a:pt x="30801" y="61391"/>
                        <a:pt x="30544" y="61411"/>
                        <a:pt x="30219" y="61515"/>
                      </a:cubicBezTo>
                      <a:cubicBezTo>
                        <a:pt x="29405" y="61782"/>
                        <a:pt x="29285" y="61987"/>
                        <a:pt x="28134" y="61987"/>
                      </a:cubicBezTo>
                      <a:cubicBezTo>
                        <a:pt x="27982" y="61987"/>
                        <a:pt x="27814" y="61983"/>
                        <a:pt x="27623" y="61976"/>
                      </a:cubicBezTo>
                      <a:cubicBezTo>
                        <a:pt x="25980" y="61912"/>
                        <a:pt x="24742" y="61936"/>
                        <a:pt x="24512" y="61706"/>
                      </a:cubicBezTo>
                      <a:cubicBezTo>
                        <a:pt x="24273" y="61468"/>
                        <a:pt x="24281" y="60912"/>
                        <a:pt x="24154" y="60714"/>
                      </a:cubicBezTo>
                      <a:cubicBezTo>
                        <a:pt x="24019" y="60515"/>
                        <a:pt x="23845" y="60293"/>
                        <a:pt x="24464" y="60269"/>
                      </a:cubicBezTo>
                      <a:cubicBezTo>
                        <a:pt x="24514" y="60268"/>
                        <a:pt x="24560" y="60267"/>
                        <a:pt x="24605" y="60267"/>
                      </a:cubicBezTo>
                      <a:cubicBezTo>
                        <a:pt x="24782" y="60267"/>
                        <a:pt x="24926" y="60275"/>
                        <a:pt x="25085" y="60275"/>
                      </a:cubicBezTo>
                      <a:cubicBezTo>
                        <a:pt x="25388" y="60275"/>
                        <a:pt x="25743" y="60246"/>
                        <a:pt x="26472" y="60079"/>
                      </a:cubicBezTo>
                      <a:cubicBezTo>
                        <a:pt x="27671" y="59809"/>
                        <a:pt x="28203" y="59420"/>
                        <a:pt x="29488" y="59388"/>
                      </a:cubicBezTo>
                      <a:cubicBezTo>
                        <a:pt x="30060" y="59374"/>
                        <a:pt x="30352" y="59360"/>
                        <a:pt x="30557" y="59360"/>
                      </a:cubicBezTo>
                      <a:close/>
                      <a:moveTo>
                        <a:pt x="61081" y="57468"/>
                      </a:moveTo>
                      <a:cubicBezTo>
                        <a:pt x="61657" y="57468"/>
                        <a:pt x="62403" y="57544"/>
                        <a:pt x="62747" y="57936"/>
                      </a:cubicBezTo>
                      <a:cubicBezTo>
                        <a:pt x="62850" y="58078"/>
                        <a:pt x="62977" y="58197"/>
                        <a:pt x="63128" y="58277"/>
                      </a:cubicBezTo>
                      <a:cubicBezTo>
                        <a:pt x="63826" y="58682"/>
                        <a:pt x="64239" y="58761"/>
                        <a:pt x="64794" y="59293"/>
                      </a:cubicBezTo>
                      <a:cubicBezTo>
                        <a:pt x="65350" y="59825"/>
                        <a:pt x="66628" y="60364"/>
                        <a:pt x="67374" y="60452"/>
                      </a:cubicBezTo>
                      <a:cubicBezTo>
                        <a:pt x="68120" y="60539"/>
                        <a:pt x="69192" y="60618"/>
                        <a:pt x="69390" y="60825"/>
                      </a:cubicBezTo>
                      <a:cubicBezTo>
                        <a:pt x="69597" y="61031"/>
                        <a:pt x="68668" y="61317"/>
                        <a:pt x="67771" y="61547"/>
                      </a:cubicBezTo>
                      <a:cubicBezTo>
                        <a:pt x="66874" y="61777"/>
                        <a:pt x="65795" y="61920"/>
                        <a:pt x="64398" y="62039"/>
                      </a:cubicBezTo>
                      <a:cubicBezTo>
                        <a:pt x="63453" y="62119"/>
                        <a:pt x="62810" y="62230"/>
                        <a:pt x="62397" y="62444"/>
                      </a:cubicBezTo>
                      <a:lnTo>
                        <a:pt x="62397" y="62436"/>
                      </a:lnTo>
                      <a:lnTo>
                        <a:pt x="62373" y="62452"/>
                      </a:lnTo>
                      <a:cubicBezTo>
                        <a:pt x="62350" y="62468"/>
                        <a:pt x="62318" y="62484"/>
                        <a:pt x="62294" y="62500"/>
                      </a:cubicBezTo>
                      <a:cubicBezTo>
                        <a:pt x="62104" y="62579"/>
                        <a:pt x="61905" y="62619"/>
                        <a:pt x="61699" y="62619"/>
                      </a:cubicBezTo>
                      <a:cubicBezTo>
                        <a:pt x="61576" y="62624"/>
                        <a:pt x="61452" y="62626"/>
                        <a:pt x="61330" y="62626"/>
                      </a:cubicBezTo>
                      <a:cubicBezTo>
                        <a:pt x="61064" y="62626"/>
                        <a:pt x="60800" y="62614"/>
                        <a:pt x="60540" y="62587"/>
                      </a:cubicBezTo>
                      <a:cubicBezTo>
                        <a:pt x="60262" y="62579"/>
                        <a:pt x="59992" y="62547"/>
                        <a:pt x="59730" y="62492"/>
                      </a:cubicBezTo>
                      <a:cubicBezTo>
                        <a:pt x="59333" y="62388"/>
                        <a:pt x="59119" y="62031"/>
                        <a:pt x="58881" y="61658"/>
                      </a:cubicBezTo>
                      <a:cubicBezTo>
                        <a:pt x="58643" y="61285"/>
                        <a:pt x="58270" y="61325"/>
                        <a:pt x="57778" y="60841"/>
                      </a:cubicBezTo>
                      <a:cubicBezTo>
                        <a:pt x="57293" y="60364"/>
                        <a:pt x="57373" y="59579"/>
                        <a:pt x="57722" y="59309"/>
                      </a:cubicBezTo>
                      <a:cubicBezTo>
                        <a:pt x="58071" y="59039"/>
                        <a:pt x="58659" y="58825"/>
                        <a:pt x="59040" y="58317"/>
                      </a:cubicBezTo>
                      <a:cubicBezTo>
                        <a:pt x="59270" y="58015"/>
                        <a:pt x="59556" y="57761"/>
                        <a:pt x="59889" y="57578"/>
                      </a:cubicBezTo>
                      <a:cubicBezTo>
                        <a:pt x="59889" y="57578"/>
                        <a:pt x="60072" y="57507"/>
                        <a:pt x="60603" y="57483"/>
                      </a:cubicBezTo>
                      <a:cubicBezTo>
                        <a:pt x="60733" y="57475"/>
                        <a:pt x="60899" y="57468"/>
                        <a:pt x="61081" y="57468"/>
                      </a:cubicBezTo>
                      <a:close/>
                      <a:moveTo>
                        <a:pt x="36037" y="57463"/>
                      </a:moveTo>
                      <a:cubicBezTo>
                        <a:pt x="36610" y="57463"/>
                        <a:pt x="37352" y="57532"/>
                        <a:pt x="37656" y="57928"/>
                      </a:cubicBezTo>
                      <a:cubicBezTo>
                        <a:pt x="37735" y="58070"/>
                        <a:pt x="37855" y="58190"/>
                        <a:pt x="37997" y="58277"/>
                      </a:cubicBezTo>
                      <a:cubicBezTo>
                        <a:pt x="38640" y="58682"/>
                        <a:pt x="39045" y="58753"/>
                        <a:pt x="39529" y="59285"/>
                      </a:cubicBezTo>
                      <a:cubicBezTo>
                        <a:pt x="40014" y="59817"/>
                        <a:pt x="41220" y="60364"/>
                        <a:pt x="41958" y="60452"/>
                      </a:cubicBezTo>
                      <a:cubicBezTo>
                        <a:pt x="42704" y="60539"/>
                        <a:pt x="43752" y="60610"/>
                        <a:pt x="43935" y="60825"/>
                      </a:cubicBezTo>
                      <a:cubicBezTo>
                        <a:pt x="44109" y="61031"/>
                        <a:pt x="43141" y="61309"/>
                        <a:pt x="42220" y="61539"/>
                      </a:cubicBezTo>
                      <a:cubicBezTo>
                        <a:pt x="41291" y="61769"/>
                        <a:pt x="40188" y="61912"/>
                        <a:pt x="38775" y="62039"/>
                      </a:cubicBezTo>
                      <a:cubicBezTo>
                        <a:pt x="37823" y="62119"/>
                        <a:pt x="37156" y="62222"/>
                        <a:pt x="36719" y="62444"/>
                      </a:cubicBezTo>
                      <a:lnTo>
                        <a:pt x="36719" y="62436"/>
                      </a:lnTo>
                      <a:lnTo>
                        <a:pt x="36696" y="62460"/>
                      </a:lnTo>
                      <a:cubicBezTo>
                        <a:pt x="36664" y="62468"/>
                        <a:pt x="36640" y="62484"/>
                        <a:pt x="36616" y="62500"/>
                      </a:cubicBezTo>
                      <a:cubicBezTo>
                        <a:pt x="36418" y="62579"/>
                        <a:pt x="36211" y="62619"/>
                        <a:pt x="35997" y="62627"/>
                      </a:cubicBezTo>
                      <a:cubicBezTo>
                        <a:pt x="35910" y="62628"/>
                        <a:pt x="35823" y="62629"/>
                        <a:pt x="35736" y="62629"/>
                      </a:cubicBezTo>
                      <a:cubicBezTo>
                        <a:pt x="35437" y="62629"/>
                        <a:pt x="35140" y="62618"/>
                        <a:pt x="34838" y="62587"/>
                      </a:cubicBezTo>
                      <a:cubicBezTo>
                        <a:pt x="34576" y="62587"/>
                        <a:pt x="34306" y="62555"/>
                        <a:pt x="34045" y="62492"/>
                      </a:cubicBezTo>
                      <a:cubicBezTo>
                        <a:pt x="33664" y="62388"/>
                        <a:pt x="33497" y="62039"/>
                        <a:pt x="33306" y="61666"/>
                      </a:cubicBezTo>
                      <a:cubicBezTo>
                        <a:pt x="33116" y="61293"/>
                        <a:pt x="32735" y="61325"/>
                        <a:pt x="32314" y="60841"/>
                      </a:cubicBezTo>
                      <a:cubicBezTo>
                        <a:pt x="31893" y="60364"/>
                        <a:pt x="32068" y="59571"/>
                        <a:pt x="32449" y="59309"/>
                      </a:cubicBezTo>
                      <a:lnTo>
                        <a:pt x="32449" y="59301"/>
                      </a:lnTo>
                      <a:cubicBezTo>
                        <a:pt x="32830" y="59039"/>
                        <a:pt x="33449" y="58825"/>
                        <a:pt x="33902" y="58309"/>
                      </a:cubicBezTo>
                      <a:cubicBezTo>
                        <a:pt x="34164" y="58007"/>
                        <a:pt x="34489" y="57761"/>
                        <a:pt x="34846" y="57578"/>
                      </a:cubicBezTo>
                      <a:cubicBezTo>
                        <a:pt x="34846" y="57578"/>
                        <a:pt x="35037" y="57499"/>
                        <a:pt x="35576" y="57475"/>
                      </a:cubicBezTo>
                      <a:cubicBezTo>
                        <a:pt x="35703" y="57470"/>
                        <a:pt x="35862" y="57463"/>
                        <a:pt x="36037" y="57463"/>
                      </a:cubicBezTo>
                      <a:close/>
                      <a:moveTo>
                        <a:pt x="11014" y="57468"/>
                      </a:moveTo>
                      <a:cubicBezTo>
                        <a:pt x="11588" y="57468"/>
                        <a:pt x="12311" y="57544"/>
                        <a:pt x="12558" y="57936"/>
                      </a:cubicBezTo>
                      <a:cubicBezTo>
                        <a:pt x="12621" y="58070"/>
                        <a:pt x="12724" y="58197"/>
                        <a:pt x="12851" y="58277"/>
                      </a:cubicBezTo>
                      <a:cubicBezTo>
                        <a:pt x="13447" y="58682"/>
                        <a:pt x="13836" y="58761"/>
                        <a:pt x="14256" y="59293"/>
                      </a:cubicBezTo>
                      <a:cubicBezTo>
                        <a:pt x="14669" y="59825"/>
                        <a:pt x="15812" y="60364"/>
                        <a:pt x="16534" y="60452"/>
                      </a:cubicBezTo>
                      <a:cubicBezTo>
                        <a:pt x="17265" y="60539"/>
                        <a:pt x="18312" y="60618"/>
                        <a:pt x="18463" y="60825"/>
                      </a:cubicBezTo>
                      <a:cubicBezTo>
                        <a:pt x="18606" y="61031"/>
                        <a:pt x="17606" y="61317"/>
                        <a:pt x="16653" y="61547"/>
                      </a:cubicBezTo>
                      <a:cubicBezTo>
                        <a:pt x="15693" y="61777"/>
                        <a:pt x="14574" y="61920"/>
                        <a:pt x="13145" y="62039"/>
                      </a:cubicBezTo>
                      <a:cubicBezTo>
                        <a:pt x="12185" y="62119"/>
                        <a:pt x="11510" y="62230"/>
                        <a:pt x="11042" y="62444"/>
                      </a:cubicBezTo>
                      <a:lnTo>
                        <a:pt x="11042" y="62436"/>
                      </a:lnTo>
                      <a:lnTo>
                        <a:pt x="11010" y="62460"/>
                      </a:lnTo>
                      <a:cubicBezTo>
                        <a:pt x="10978" y="62476"/>
                        <a:pt x="10946" y="62484"/>
                        <a:pt x="10923" y="62500"/>
                      </a:cubicBezTo>
                      <a:cubicBezTo>
                        <a:pt x="10724" y="62579"/>
                        <a:pt x="10510" y="62619"/>
                        <a:pt x="10296" y="62627"/>
                      </a:cubicBezTo>
                      <a:cubicBezTo>
                        <a:pt x="10191" y="62631"/>
                        <a:pt x="10088" y="62633"/>
                        <a:pt x="9984" y="62633"/>
                      </a:cubicBezTo>
                      <a:cubicBezTo>
                        <a:pt x="9702" y="62633"/>
                        <a:pt x="9421" y="62618"/>
                        <a:pt x="9137" y="62595"/>
                      </a:cubicBezTo>
                      <a:cubicBezTo>
                        <a:pt x="8875" y="62587"/>
                        <a:pt x="8613" y="62555"/>
                        <a:pt x="8359" y="62492"/>
                      </a:cubicBezTo>
                      <a:cubicBezTo>
                        <a:pt x="7986" y="62396"/>
                        <a:pt x="7859" y="62039"/>
                        <a:pt x="7724" y="61666"/>
                      </a:cubicBezTo>
                      <a:cubicBezTo>
                        <a:pt x="7589" y="61293"/>
                        <a:pt x="7200" y="61325"/>
                        <a:pt x="6835" y="60849"/>
                      </a:cubicBezTo>
                      <a:cubicBezTo>
                        <a:pt x="6470" y="60364"/>
                        <a:pt x="6747" y="59587"/>
                        <a:pt x="7168" y="59317"/>
                      </a:cubicBezTo>
                      <a:cubicBezTo>
                        <a:pt x="7589" y="59047"/>
                        <a:pt x="8240" y="58825"/>
                        <a:pt x="8756" y="58317"/>
                      </a:cubicBezTo>
                      <a:cubicBezTo>
                        <a:pt x="9057" y="58015"/>
                        <a:pt x="9407" y="57769"/>
                        <a:pt x="9795" y="57578"/>
                      </a:cubicBezTo>
                      <a:cubicBezTo>
                        <a:pt x="9795" y="57578"/>
                        <a:pt x="9994" y="57507"/>
                        <a:pt x="10534" y="57483"/>
                      </a:cubicBezTo>
                      <a:cubicBezTo>
                        <a:pt x="10665" y="57475"/>
                        <a:pt x="10832" y="57468"/>
                        <a:pt x="11014" y="57468"/>
                      </a:cubicBezTo>
                      <a:close/>
                      <a:moveTo>
                        <a:pt x="20548" y="59574"/>
                      </a:moveTo>
                      <a:cubicBezTo>
                        <a:pt x="21215" y="59574"/>
                        <a:pt x="21674" y="59743"/>
                        <a:pt x="22234" y="59856"/>
                      </a:cubicBezTo>
                      <a:cubicBezTo>
                        <a:pt x="23154" y="60039"/>
                        <a:pt x="23472" y="60118"/>
                        <a:pt x="23734" y="60555"/>
                      </a:cubicBezTo>
                      <a:cubicBezTo>
                        <a:pt x="23996" y="60999"/>
                        <a:pt x="24321" y="61571"/>
                        <a:pt x="23948" y="61817"/>
                      </a:cubicBezTo>
                      <a:cubicBezTo>
                        <a:pt x="23583" y="62055"/>
                        <a:pt x="22249" y="62142"/>
                        <a:pt x="22059" y="62531"/>
                      </a:cubicBezTo>
                      <a:cubicBezTo>
                        <a:pt x="21890" y="62870"/>
                        <a:pt x="21664" y="63433"/>
                        <a:pt x="21116" y="63433"/>
                      </a:cubicBezTo>
                      <a:cubicBezTo>
                        <a:pt x="21047" y="63433"/>
                        <a:pt x="20972" y="63424"/>
                        <a:pt x="20892" y="63404"/>
                      </a:cubicBezTo>
                      <a:cubicBezTo>
                        <a:pt x="20178" y="63238"/>
                        <a:pt x="20376" y="62881"/>
                        <a:pt x="20614" y="62484"/>
                      </a:cubicBezTo>
                      <a:cubicBezTo>
                        <a:pt x="20860" y="62087"/>
                        <a:pt x="20638" y="61833"/>
                        <a:pt x="20082" y="61571"/>
                      </a:cubicBezTo>
                      <a:cubicBezTo>
                        <a:pt x="19527" y="61309"/>
                        <a:pt x="18979" y="61261"/>
                        <a:pt x="18900" y="60793"/>
                      </a:cubicBezTo>
                      <a:cubicBezTo>
                        <a:pt x="18820" y="60325"/>
                        <a:pt x="19225" y="59682"/>
                        <a:pt x="20138" y="59594"/>
                      </a:cubicBezTo>
                      <a:cubicBezTo>
                        <a:pt x="20284" y="59580"/>
                        <a:pt x="20420" y="59574"/>
                        <a:pt x="20548" y="59574"/>
                      </a:cubicBezTo>
                      <a:close/>
                      <a:moveTo>
                        <a:pt x="45844" y="59574"/>
                      </a:moveTo>
                      <a:cubicBezTo>
                        <a:pt x="46514" y="59574"/>
                        <a:pt x="46997" y="59743"/>
                        <a:pt x="47570" y="59856"/>
                      </a:cubicBezTo>
                      <a:lnTo>
                        <a:pt x="47570" y="59848"/>
                      </a:lnTo>
                      <a:cubicBezTo>
                        <a:pt x="48515" y="60039"/>
                        <a:pt x="48848" y="60110"/>
                        <a:pt x="49165" y="60555"/>
                      </a:cubicBezTo>
                      <a:cubicBezTo>
                        <a:pt x="49483" y="60999"/>
                        <a:pt x="49888" y="61571"/>
                        <a:pt x="49539" y="61817"/>
                      </a:cubicBezTo>
                      <a:cubicBezTo>
                        <a:pt x="49197" y="62055"/>
                        <a:pt x="47888" y="62142"/>
                        <a:pt x="47745" y="62531"/>
                      </a:cubicBezTo>
                      <a:cubicBezTo>
                        <a:pt x="47618" y="62870"/>
                        <a:pt x="47460" y="63433"/>
                        <a:pt x="46915" y="63433"/>
                      </a:cubicBezTo>
                      <a:cubicBezTo>
                        <a:pt x="46846" y="63433"/>
                        <a:pt x="46771" y="63424"/>
                        <a:pt x="46689" y="63404"/>
                      </a:cubicBezTo>
                      <a:cubicBezTo>
                        <a:pt x="45951" y="63238"/>
                        <a:pt x="46102" y="62881"/>
                        <a:pt x="46292" y="62484"/>
                      </a:cubicBezTo>
                      <a:cubicBezTo>
                        <a:pt x="46475" y="62087"/>
                        <a:pt x="46229" y="61833"/>
                        <a:pt x="45633" y="61571"/>
                      </a:cubicBezTo>
                      <a:cubicBezTo>
                        <a:pt x="45046" y="61309"/>
                        <a:pt x="44498" y="61261"/>
                        <a:pt x="44355" y="60793"/>
                      </a:cubicBezTo>
                      <a:cubicBezTo>
                        <a:pt x="44212" y="60325"/>
                        <a:pt x="44530" y="59682"/>
                        <a:pt x="45435" y="59594"/>
                      </a:cubicBezTo>
                      <a:cubicBezTo>
                        <a:pt x="45579" y="59580"/>
                        <a:pt x="45715" y="59574"/>
                        <a:pt x="45844" y="59574"/>
                      </a:cubicBezTo>
                      <a:close/>
                      <a:moveTo>
                        <a:pt x="31621" y="61598"/>
                      </a:moveTo>
                      <a:cubicBezTo>
                        <a:pt x="32222" y="61598"/>
                        <a:pt x="32716" y="61821"/>
                        <a:pt x="32814" y="62031"/>
                      </a:cubicBezTo>
                      <a:cubicBezTo>
                        <a:pt x="32917" y="62277"/>
                        <a:pt x="33243" y="62531"/>
                        <a:pt x="33560" y="62809"/>
                      </a:cubicBezTo>
                      <a:cubicBezTo>
                        <a:pt x="33878" y="63087"/>
                        <a:pt x="33021" y="63396"/>
                        <a:pt x="32274" y="63849"/>
                      </a:cubicBezTo>
                      <a:cubicBezTo>
                        <a:pt x="31695" y="64182"/>
                        <a:pt x="31092" y="64460"/>
                        <a:pt x="30465" y="64698"/>
                      </a:cubicBezTo>
                      <a:cubicBezTo>
                        <a:pt x="29877" y="64936"/>
                        <a:pt x="29917" y="65238"/>
                        <a:pt x="29552" y="65468"/>
                      </a:cubicBezTo>
                      <a:cubicBezTo>
                        <a:pt x="29405" y="65566"/>
                        <a:pt x="29241" y="65601"/>
                        <a:pt x="29038" y="65601"/>
                      </a:cubicBezTo>
                      <a:cubicBezTo>
                        <a:pt x="28746" y="65601"/>
                        <a:pt x="28373" y="65529"/>
                        <a:pt x="27853" y="65468"/>
                      </a:cubicBezTo>
                      <a:cubicBezTo>
                        <a:pt x="27537" y="65434"/>
                        <a:pt x="27265" y="65422"/>
                        <a:pt x="27007" y="65422"/>
                      </a:cubicBezTo>
                      <a:cubicBezTo>
                        <a:pt x="26553" y="65422"/>
                        <a:pt x="26144" y="65458"/>
                        <a:pt x="25623" y="65468"/>
                      </a:cubicBezTo>
                      <a:cubicBezTo>
                        <a:pt x="25252" y="65475"/>
                        <a:pt x="24812" y="65479"/>
                        <a:pt x="24393" y="65479"/>
                      </a:cubicBezTo>
                      <a:cubicBezTo>
                        <a:pt x="23880" y="65479"/>
                        <a:pt x="23399" y="65473"/>
                        <a:pt x="23115" y="65460"/>
                      </a:cubicBezTo>
                      <a:cubicBezTo>
                        <a:pt x="22607" y="65436"/>
                        <a:pt x="22519" y="65182"/>
                        <a:pt x="22519" y="65182"/>
                      </a:cubicBezTo>
                      <a:cubicBezTo>
                        <a:pt x="22559" y="64936"/>
                        <a:pt x="22591" y="64746"/>
                        <a:pt x="22543" y="64698"/>
                      </a:cubicBezTo>
                      <a:cubicBezTo>
                        <a:pt x="22051" y="64285"/>
                        <a:pt x="21980" y="63349"/>
                        <a:pt x="22329" y="62928"/>
                      </a:cubicBezTo>
                      <a:cubicBezTo>
                        <a:pt x="22678" y="62500"/>
                        <a:pt x="23694" y="62150"/>
                        <a:pt x="24583" y="62007"/>
                      </a:cubicBezTo>
                      <a:cubicBezTo>
                        <a:pt x="24758" y="61978"/>
                        <a:pt x="24956" y="61966"/>
                        <a:pt x="25172" y="61966"/>
                      </a:cubicBezTo>
                      <a:cubicBezTo>
                        <a:pt x="26025" y="61966"/>
                        <a:pt x="27149" y="62151"/>
                        <a:pt x="28175" y="62151"/>
                      </a:cubicBezTo>
                      <a:cubicBezTo>
                        <a:pt x="28208" y="62151"/>
                        <a:pt x="28241" y="62151"/>
                        <a:pt x="28274" y="62150"/>
                      </a:cubicBezTo>
                      <a:cubicBezTo>
                        <a:pt x="29584" y="62142"/>
                        <a:pt x="30671" y="61682"/>
                        <a:pt x="31378" y="61611"/>
                      </a:cubicBezTo>
                      <a:cubicBezTo>
                        <a:pt x="31460" y="61602"/>
                        <a:pt x="31542" y="61598"/>
                        <a:pt x="31621" y="61598"/>
                      </a:cubicBezTo>
                      <a:close/>
                      <a:moveTo>
                        <a:pt x="57184" y="61598"/>
                      </a:moveTo>
                      <a:cubicBezTo>
                        <a:pt x="57780" y="61598"/>
                        <a:pt x="58302" y="61821"/>
                        <a:pt x="58429" y="62031"/>
                      </a:cubicBezTo>
                      <a:cubicBezTo>
                        <a:pt x="58571" y="62277"/>
                        <a:pt x="58929" y="62531"/>
                        <a:pt x="59278" y="62809"/>
                      </a:cubicBezTo>
                      <a:cubicBezTo>
                        <a:pt x="59627" y="63087"/>
                        <a:pt x="58817" y="63396"/>
                        <a:pt x="58127" y="63849"/>
                      </a:cubicBezTo>
                      <a:cubicBezTo>
                        <a:pt x="57436" y="64301"/>
                        <a:pt x="56428" y="64698"/>
                        <a:pt x="56428" y="64698"/>
                      </a:cubicBezTo>
                      <a:cubicBezTo>
                        <a:pt x="55865" y="64936"/>
                        <a:pt x="55944" y="65238"/>
                        <a:pt x="55619" y="65468"/>
                      </a:cubicBezTo>
                      <a:cubicBezTo>
                        <a:pt x="55482" y="65566"/>
                        <a:pt x="55321" y="65601"/>
                        <a:pt x="55117" y="65601"/>
                      </a:cubicBezTo>
                      <a:cubicBezTo>
                        <a:pt x="54825" y="65601"/>
                        <a:pt x="54444" y="65529"/>
                        <a:pt x="53920" y="65468"/>
                      </a:cubicBezTo>
                      <a:cubicBezTo>
                        <a:pt x="53598" y="65434"/>
                        <a:pt x="53323" y="65422"/>
                        <a:pt x="53064" y="65422"/>
                      </a:cubicBezTo>
                      <a:cubicBezTo>
                        <a:pt x="52608" y="65422"/>
                        <a:pt x="52203" y="65458"/>
                        <a:pt x="51682" y="65468"/>
                      </a:cubicBezTo>
                      <a:cubicBezTo>
                        <a:pt x="51314" y="65475"/>
                        <a:pt x="50874" y="65479"/>
                        <a:pt x="50456" y="65479"/>
                      </a:cubicBezTo>
                      <a:cubicBezTo>
                        <a:pt x="49943" y="65479"/>
                        <a:pt x="49461" y="65473"/>
                        <a:pt x="49181" y="65460"/>
                      </a:cubicBezTo>
                      <a:cubicBezTo>
                        <a:pt x="48665" y="65436"/>
                        <a:pt x="48538" y="65182"/>
                        <a:pt x="48538" y="65182"/>
                      </a:cubicBezTo>
                      <a:cubicBezTo>
                        <a:pt x="48562" y="64936"/>
                        <a:pt x="48562" y="64746"/>
                        <a:pt x="48507" y="64698"/>
                      </a:cubicBezTo>
                      <a:cubicBezTo>
                        <a:pt x="47959" y="64285"/>
                        <a:pt x="47768" y="63349"/>
                        <a:pt x="48062" y="62928"/>
                      </a:cubicBezTo>
                      <a:cubicBezTo>
                        <a:pt x="48356" y="62500"/>
                        <a:pt x="49324" y="62150"/>
                        <a:pt x="50197" y="62007"/>
                      </a:cubicBezTo>
                      <a:cubicBezTo>
                        <a:pt x="50368" y="61978"/>
                        <a:pt x="50564" y="61966"/>
                        <a:pt x="50779" y="61966"/>
                      </a:cubicBezTo>
                      <a:cubicBezTo>
                        <a:pt x="51630" y="61966"/>
                        <a:pt x="52779" y="62151"/>
                        <a:pt x="53812" y="62151"/>
                      </a:cubicBezTo>
                      <a:cubicBezTo>
                        <a:pt x="53846" y="62151"/>
                        <a:pt x="53879" y="62151"/>
                        <a:pt x="53912" y="62150"/>
                      </a:cubicBezTo>
                      <a:cubicBezTo>
                        <a:pt x="55222" y="62134"/>
                        <a:pt x="56246" y="61682"/>
                        <a:pt x="56944" y="61611"/>
                      </a:cubicBezTo>
                      <a:cubicBezTo>
                        <a:pt x="57025" y="61602"/>
                        <a:pt x="57105" y="61598"/>
                        <a:pt x="57184" y="61598"/>
                      </a:cubicBezTo>
                      <a:close/>
                      <a:moveTo>
                        <a:pt x="19524" y="63354"/>
                      </a:moveTo>
                      <a:cubicBezTo>
                        <a:pt x="19938" y="63354"/>
                        <a:pt x="20471" y="63446"/>
                        <a:pt x="20971" y="63635"/>
                      </a:cubicBezTo>
                      <a:cubicBezTo>
                        <a:pt x="21472" y="63809"/>
                        <a:pt x="21860" y="64198"/>
                        <a:pt x="22035" y="64698"/>
                      </a:cubicBezTo>
                      <a:cubicBezTo>
                        <a:pt x="22289" y="65246"/>
                        <a:pt x="22218" y="65603"/>
                        <a:pt x="21591" y="65762"/>
                      </a:cubicBezTo>
                      <a:cubicBezTo>
                        <a:pt x="21178" y="65866"/>
                        <a:pt x="20552" y="65957"/>
                        <a:pt x="20145" y="65957"/>
                      </a:cubicBezTo>
                      <a:cubicBezTo>
                        <a:pt x="19934" y="65957"/>
                        <a:pt x="19782" y="65933"/>
                        <a:pt x="19749" y="65873"/>
                      </a:cubicBezTo>
                      <a:cubicBezTo>
                        <a:pt x="19709" y="65794"/>
                        <a:pt x="19662" y="65714"/>
                        <a:pt x="19622" y="65659"/>
                      </a:cubicBezTo>
                      <a:cubicBezTo>
                        <a:pt x="19424" y="65349"/>
                        <a:pt x="18487" y="65349"/>
                        <a:pt x="18574" y="64698"/>
                      </a:cubicBezTo>
                      <a:cubicBezTo>
                        <a:pt x="18574" y="64698"/>
                        <a:pt x="18590" y="63730"/>
                        <a:pt x="18868" y="63500"/>
                      </a:cubicBezTo>
                      <a:cubicBezTo>
                        <a:pt x="18985" y="63403"/>
                        <a:pt x="19223" y="63354"/>
                        <a:pt x="19524" y="63354"/>
                      </a:cubicBezTo>
                      <a:close/>
                      <a:moveTo>
                        <a:pt x="45327" y="63351"/>
                      </a:moveTo>
                      <a:cubicBezTo>
                        <a:pt x="45740" y="63351"/>
                        <a:pt x="46280" y="63443"/>
                        <a:pt x="46800" y="63635"/>
                      </a:cubicBezTo>
                      <a:cubicBezTo>
                        <a:pt x="47332" y="63809"/>
                        <a:pt x="47761" y="64198"/>
                        <a:pt x="48007" y="64698"/>
                      </a:cubicBezTo>
                      <a:cubicBezTo>
                        <a:pt x="48332" y="65246"/>
                        <a:pt x="48308" y="65603"/>
                        <a:pt x="47697" y="65762"/>
                      </a:cubicBezTo>
                      <a:cubicBezTo>
                        <a:pt x="47295" y="65866"/>
                        <a:pt x="46683" y="65957"/>
                        <a:pt x="46277" y="65957"/>
                      </a:cubicBezTo>
                      <a:cubicBezTo>
                        <a:pt x="46067" y="65957"/>
                        <a:pt x="45912" y="65933"/>
                        <a:pt x="45871" y="65873"/>
                      </a:cubicBezTo>
                      <a:cubicBezTo>
                        <a:pt x="45816" y="65794"/>
                        <a:pt x="45768" y="65714"/>
                        <a:pt x="45721" y="65659"/>
                      </a:cubicBezTo>
                      <a:cubicBezTo>
                        <a:pt x="45482" y="65349"/>
                        <a:pt x="44538" y="65349"/>
                        <a:pt x="44546" y="64698"/>
                      </a:cubicBezTo>
                      <a:cubicBezTo>
                        <a:pt x="44546" y="64698"/>
                        <a:pt x="44435" y="63730"/>
                        <a:pt x="44681" y="63500"/>
                      </a:cubicBezTo>
                      <a:cubicBezTo>
                        <a:pt x="44785" y="63402"/>
                        <a:pt x="45021" y="63351"/>
                        <a:pt x="45327" y="63351"/>
                      </a:cubicBezTo>
                      <a:close/>
                      <a:moveTo>
                        <a:pt x="9044" y="62865"/>
                      </a:moveTo>
                      <a:cubicBezTo>
                        <a:pt x="9090" y="62865"/>
                        <a:pt x="9113" y="62873"/>
                        <a:pt x="9113" y="62873"/>
                      </a:cubicBezTo>
                      <a:cubicBezTo>
                        <a:pt x="9113" y="62873"/>
                        <a:pt x="10311" y="62976"/>
                        <a:pt x="10327" y="63460"/>
                      </a:cubicBezTo>
                      <a:cubicBezTo>
                        <a:pt x="10319" y="63873"/>
                        <a:pt x="10383" y="64293"/>
                        <a:pt x="10494" y="64698"/>
                      </a:cubicBezTo>
                      <a:cubicBezTo>
                        <a:pt x="10534" y="64849"/>
                        <a:pt x="10748" y="65365"/>
                        <a:pt x="10954" y="65548"/>
                      </a:cubicBezTo>
                      <a:cubicBezTo>
                        <a:pt x="11169" y="65730"/>
                        <a:pt x="11224" y="65873"/>
                        <a:pt x="11177" y="66024"/>
                      </a:cubicBezTo>
                      <a:cubicBezTo>
                        <a:pt x="11141" y="66152"/>
                        <a:pt x="10687" y="66159"/>
                        <a:pt x="10597" y="66159"/>
                      </a:cubicBezTo>
                      <a:cubicBezTo>
                        <a:pt x="10587" y="66159"/>
                        <a:pt x="10581" y="66159"/>
                        <a:pt x="10581" y="66159"/>
                      </a:cubicBezTo>
                      <a:cubicBezTo>
                        <a:pt x="9954" y="66079"/>
                        <a:pt x="9327" y="66032"/>
                        <a:pt x="8692" y="66024"/>
                      </a:cubicBezTo>
                      <a:cubicBezTo>
                        <a:pt x="8671" y="66023"/>
                        <a:pt x="8650" y="66023"/>
                        <a:pt x="8629" y="66023"/>
                      </a:cubicBezTo>
                      <a:cubicBezTo>
                        <a:pt x="8357" y="66023"/>
                        <a:pt x="8093" y="66070"/>
                        <a:pt x="7835" y="66151"/>
                      </a:cubicBezTo>
                      <a:cubicBezTo>
                        <a:pt x="7589" y="66222"/>
                        <a:pt x="6462" y="66214"/>
                        <a:pt x="5620" y="66222"/>
                      </a:cubicBezTo>
                      <a:cubicBezTo>
                        <a:pt x="5590" y="66223"/>
                        <a:pt x="5560" y="66223"/>
                        <a:pt x="5530" y="66223"/>
                      </a:cubicBezTo>
                      <a:cubicBezTo>
                        <a:pt x="4732" y="66223"/>
                        <a:pt x="4017" y="66114"/>
                        <a:pt x="4009" y="65555"/>
                      </a:cubicBezTo>
                      <a:cubicBezTo>
                        <a:pt x="4001" y="64976"/>
                        <a:pt x="4946" y="64698"/>
                        <a:pt x="4946" y="64698"/>
                      </a:cubicBezTo>
                      <a:cubicBezTo>
                        <a:pt x="5398" y="64563"/>
                        <a:pt x="5843" y="64397"/>
                        <a:pt x="6279" y="64214"/>
                      </a:cubicBezTo>
                      <a:cubicBezTo>
                        <a:pt x="7113" y="63865"/>
                        <a:pt x="7732" y="63603"/>
                        <a:pt x="8295" y="63190"/>
                      </a:cubicBezTo>
                      <a:lnTo>
                        <a:pt x="8295" y="63198"/>
                      </a:lnTo>
                      <a:cubicBezTo>
                        <a:pt x="8691" y="62908"/>
                        <a:pt x="8934" y="62865"/>
                        <a:pt x="9044" y="62865"/>
                      </a:cubicBezTo>
                      <a:close/>
                      <a:moveTo>
                        <a:pt x="34768" y="62863"/>
                      </a:moveTo>
                      <a:cubicBezTo>
                        <a:pt x="34820" y="62863"/>
                        <a:pt x="34846" y="62873"/>
                        <a:pt x="34846" y="62873"/>
                      </a:cubicBezTo>
                      <a:cubicBezTo>
                        <a:pt x="34846" y="62873"/>
                        <a:pt x="36053" y="62976"/>
                        <a:pt x="36132" y="63452"/>
                      </a:cubicBezTo>
                      <a:cubicBezTo>
                        <a:pt x="36180" y="64031"/>
                        <a:pt x="36465" y="64698"/>
                        <a:pt x="36465" y="64698"/>
                      </a:cubicBezTo>
                      <a:cubicBezTo>
                        <a:pt x="36529" y="64849"/>
                        <a:pt x="36799" y="65365"/>
                        <a:pt x="37037" y="65548"/>
                      </a:cubicBezTo>
                      <a:cubicBezTo>
                        <a:pt x="37267" y="65730"/>
                        <a:pt x="37347" y="65873"/>
                        <a:pt x="37323" y="66024"/>
                      </a:cubicBezTo>
                      <a:cubicBezTo>
                        <a:pt x="37303" y="66148"/>
                        <a:pt x="36920" y="66159"/>
                        <a:pt x="36788" y="66159"/>
                      </a:cubicBezTo>
                      <a:cubicBezTo>
                        <a:pt x="36760" y="66159"/>
                        <a:pt x="36743" y="66159"/>
                        <a:pt x="36743" y="66159"/>
                      </a:cubicBezTo>
                      <a:cubicBezTo>
                        <a:pt x="36116" y="66079"/>
                        <a:pt x="35473" y="66032"/>
                        <a:pt x="34838" y="66024"/>
                      </a:cubicBezTo>
                      <a:cubicBezTo>
                        <a:pt x="34818" y="66023"/>
                        <a:pt x="34797" y="66023"/>
                        <a:pt x="34776" y="66023"/>
                      </a:cubicBezTo>
                      <a:cubicBezTo>
                        <a:pt x="34511" y="66023"/>
                        <a:pt x="34247" y="66070"/>
                        <a:pt x="33997" y="66151"/>
                      </a:cubicBezTo>
                      <a:lnTo>
                        <a:pt x="34005" y="66151"/>
                      </a:lnTo>
                      <a:cubicBezTo>
                        <a:pt x="33767" y="66222"/>
                        <a:pt x="32640" y="66214"/>
                        <a:pt x="31806" y="66222"/>
                      </a:cubicBezTo>
                      <a:cubicBezTo>
                        <a:pt x="31776" y="66223"/>
                        <a:pt x="31746" y="66223"/>
                        <a:pt x="31716" y="66223"/>
                      </a:cubicBezTo>
                      <a:cubicBezTo>
                        <a:pt x="30917" y="66223"/>
                        <a:pt x="30184" y="66114"/>
                        <a:pt x="30100" y="65555"/>
                      </a:cubicBezTo>
                      <a:cubicBezTo>
                        <a:pt x="30020" y="64976"/>
                        <a:pt x="30925" y="64698"/>
                        <a:pt x="30925" y="64698"/>
                      </a:cubicBezTo>
                      <a:cubicBezTo>
                        <a:pt x="31362" y="64563"/>
                        <a:pt x="31782" y="64405"/>
                        <a:pt x="32195" y="64214"/>
                      </a:cubicBezTo>
                      <a:cubicBezTo>
                        <a:pt x="32981" y="63865"/>
                        <a:pt x="33560" y="63603"/>
                        <a:pt x="34068" y="63190"/>
                      </a:cubicBezTo>
                      <a:cubicBezTo>
                        <a:pt x="34421" y="62908"/>
                        <a:pt x="34655" y="62863"/>
                        <a:pt x="34768" y="62863"/>
                      </a:cubicBezTo>
                      <a:close/>
                      <a:moveTo>
                        <a:pt x="60501" y="62865"/>
                      </a:moveTo>
                      <a:cubicBezTo>
                        <a:pt x="60547" y="62865"/>
                        <a:pt x="60572" y="62873"/>
                        <a:pt x="60572" y="62873"/>
                      </a:cubicBezTo>
                      <a:cubicBezTo>
                        <a:pt x="60572" y="62873"/>
                        <a:pt x="61794" y="62976"/>
                        <a:pt x="61937" y="63460"/>
                      </a:cubicBezTo>
                      <a:cubicBezTo>
                        <a:pt x="62056" y="64031"/>
                        <a:pt x="62437" y="64706"/>
                        <a:pt x="62437" y="64706"/>
                      </a:cubicBezTo>
                      <a:cubicBezTo>
                        <a:pt x="62516" y="64857"/>
                        <a:pt x="62858" y="65373"/>
                        <a:pt x="63112" y="65555"/>
                      </a:cubicBezTo>
                      <a:cubicBezTo>
                        <a:pt x="63366" y="65738"/>
                        <a:pt x="63461" y="65873"/>
                        <a:pt x="63461" y="66024"/>
                      </a:cubicBezTo>
                      <a:cubicBezTo>
                        <a:pt x="63461" y="66160"/>
                        <a:pt x="63006" y="66167"/>
                        <a:pt x="62919" y="66167"/>
                      </a:cubicBezTo>
                      <a:cubicBezTo>
                        <a:pt x="62910" y="66167"/>
                        <a:pt x="62905" y="66167"/>
                        <a:pt x="62905" y="66167"/>
                      </a:cubicBezTo>
                      <a:cubicBezTo>
                        <a:pt x="62262" y="66079"/>
                        <a:pt x="61619" y="66032"/>
                        <a:pt x="60976" y="66024"/>
                      </a:cubicBezTo>
                      <a:cubicBezTo>
                        <a:pt x="60691" y="66024"/>
                        <a:pt x="60413" y="66063"/>
                        <a:pt x="60151" y="66159"/>
                      </a:cubicBezTo>
                      <a:cubicBezTo>
                        <a:pt x="59921" y="66222"/>
                        <a:pt x="58794" y="66222"/>
                        <a:pt x="57960" y="66230"/>
                      </a:cubicBezTo>
                      <a:cubicBezTo>
                        <a:pt x="57127" y="66230"/>
                        <a:pt x="56325" y="66135"/>
                        <a:pt x="56174" y="65555"/>
                      </a:cubicBezTo>
                      <a:cubicBezTo>
                        <a:pt x="56016" y="64976"/>
                        <a:pt x="56889" y="64698"/>
                        <a:pt x="56889" y="64698"/>
                      </a:cubicBezTo>
                      <a:cubicBezTo>
                        <a:pt x="57301" y="64571"/>
                        <a:pt x="57706" y="64405"/>
                        <a:pt x="58095" y="64214"/>
                      </a:cubicBezTo>
                      <a:cubicBezTo>
                        <a:pt x="58833" y="63865"/>
                        <a:pt x="59389" y="63611"/>
                        <a:pt x="59841" y="63198"/>
                      </a:cubicBezTo>
                      <a:cubicBezTo>
                        <a:pt x="60159" y="62908"/>
                        <a:pt x="60391" y="62865"/>
                        <a:pt x="60501" y="62865"/>
                      </a:cubicBezTo>
                      <a:close/>
                      <a:moveTo>
                        <a:pt x="44063" y="61295"/>
                      </a:moveTo>
                      <a:cubicBezTo>
                        <a:pt x="44674" y="61295"/>
                        <a:pt x="45239" y="61495"/>
                        <a:pt x="45609" y="61952"/>
                      </a:cubicBezTo>
                      <a:cubicBezTo>
                        <a:pt x="46189" y="62674"/>
                        <a:pt x="44959" y="62976"/>
                        <a:pt x="44578" y="63119"/>
                      </a:cubicBezTo>
                      <a:cubicBezTo>
                        <a:pt x="44197" y="63262"/>
                        <a:pt x="43958" y="63381"/>
                        <a:pt x="44093" y="63777"/>
                      </a:cubicBezTo>
                      <a:cubicBezTo>
                        <a:pt x="44228" y="64174"/>
                        <a:pt x="44133" y="64698"/>
                        <a:pt x="44133" y="64698"/>
                      </a:cubicBezTo>
                      <a:cubicBezTo>
                        <a:pt x="44062" y="65460"/>
                        <a:pt x="44744" y="65317"/>
                        <a:pt x="45403" y="65873"/>
                      </a:cubicBezTo>
                      <a:cubicBezTo>
                        <a:pt x="46070" y="66437"/>
                        <a:pt x="45824" y="66833"/>
                        <a:pt x="45268" y="67056"/>
                      </a:cubicBezTo>
                      <a:cubicBezTo>
                        <a:pt x="44713" y="67270"/>
                        <a:pt x="43109" y="67183"/>
                        <a:pt x="42101" y="67294"/>
                      </a:cubicBezTo>
                      <a:cubicBezTo>
                        <a:pt x="42078" y="67294"/>
                        <a:pt x="42055" y="67309"/>
                        <a:pt x="42024" y="67310"/>
                      </a:cubicBezTo>
                      <a:lnTo>
                        <a:pt x="42024" y="67310"/>
                      </a:lnTo>
                      <a:cubicBezTo>
                        <a:pt x="41583" y="67308"/>
                        <a:pt x="41102" y="67229"/>
                        <a:pt x="40450" y="67127"/>
                      </a:cubicBezTo>
                      <a:cubicBezTo>
                        <a:pt x="39791" y="67016"/>
                        <a:pt x="39815" y="66857"/>
                        <a:pt x="39307" y="66659"/>
                      </a:cubicBezTo>
                      <a:cubicBezTo>
                        <a:pt x="39156" y="66603"/>
                        <a:pt x="39013" y="66556"/>
                        <a:pt x="38863" y="66524"/>
                      </a:cubicBezTo>
                      <a:cubicBezTo>
                        <a:pt x="38291" y="66341"/>
                        <a:pt x="37648" y="65984"/>
                        <a:pt x="37251" y="65587"/>
                      </a:cubicBezTo>
                      <a:cubicBezTo>
                        <a:pt x="37005" y="65333"/>
                        <a:pt x="36831" y="65032"/>
                        <a:pt x="36727" y="64698"/>
                      </a:cubicBezTo>
                      <a:cubicBezTo>
                        <a:pt x="36727" y="64698"/>
                        <a:pt x="36450" y="63293"/>
                        <a:pt x="36712" y="62841"/>
                      </a:cubicBezTo>
                      <a:cubicBezTo>
                        <a:pt x="36973" y="62380"/>
                        <a:pt x="38101" y="62182"/>
                        <a:pt x="39942" y="62063"/>
                      </a:cubicBezTo>
                      <a:cubicBezTo>
                        <a:pt x="41792" y="61944"/>
                        <a:pt x="42053" y="61809"/>
                        <a:pt x="43014" y="61476"/>
                      </a:cubicBezTo>
                      <a:cubicBezTo>
                        <a:pt x="43360" y="61358"/>
                        <a:pt x="43719" y="61295"/>
                        <a:pt x="44063" y="61295"/>
                      </a:cubicBezTo>
                      <a:close/>
                      <a:moveTo>
                        <a:pt x="18538" y="61295"/>
                      </a:moveTo>
                      <a:cubicBezTo>
                        <a:pt x="19150" y="61295"/>
                        <a:pt x="19688" y="61495"/>
                        <a:pt x="20003" y="61952"/>
                      </a:cubicBezTo>
                      <a:cubicBezTo>
                        <a:pt x="20487" y="62674"/>
                        <a:pt x="19217" y="62976"/>
                        <a:pt x="18820" y="63119"/>
                      </a:cubicBezTo>
                      <a:cubicBezTo>
                        <a:pt x="18424" y="63262"/>
                        <a:pt x="18170" y="63381"/>
                        <a:pt x="18249" y="63777"/>
                      </a:cubicBezTo>
                      <a:cubicBezTo>
                        <a:pt x="18328" y="64174"/>
                        <a:pt x="18177" y="64698"/>
                        <a:pt x="18177" y="64698"/>
                      </a:cubicBezTo>
                      <a:cubicBezTo>
                        <a:pt x="18003" y="65460"/>
                        <a:pt x="18701" y="65317"/>
                        <a:pt x="19289" y="65873"/>
                      </a:cubicBezTo>
                      <a:cubicBezTo>
                        <a:pt x="19884" y="66437"/>
                        <a:pt x="19590" y="66833"/>
                        <a:pt x="19003" y="67056"/>
                      </a:cubicBezTo>
                      <a:cubicBezTo>
                        <a:pt x="18424" y="67270"/>
                        <a:pt x="16820" y="67183"/>
                        <a:pt x="15804" y="67294"/>
                      </a:cubicBezTo>
                      <a:cubicBezTo>
                        <a:pt x="15781" y="67294"/>
                        <a:pt x="15749" y="67309"/>
                        <a:pt x="15726" y="67310"/>
                      </a:cubicBezTo>
                      <a:lnTo>
                        <a:pt x="15726" y="67310"/>
                      </a:lnTo>
                      <a:cubicBezTo>
                        <a:pt x="15283" y="67309"/>
                        <a:pt x="14809" y="67230"/>
                        <a:pt x="14169" y="67127"/>
                      </a:cubicBezTo>
                      <a:cubicBezTo>
                        <a:pt x="13526" y="67024"/>
                        <a:pt x="13574" y="66857"/>
                        <a:pt x="13090" y="66659"/>
                      </a:cubicBezTo>
                      <a:cubicBezTo>
                        <a:pt x="12947" y="66603"/>
                        <a:pt x="12804" y="66564"/>
                        <a:pt x="12661" y="66532"/>
                      </a:cubicBezTo>
                      <a:lnTo>
                        <a:pt x="12661" y="66524"/>
                      </a:lnTo>
                      <a:cubicBezTo>
                        <a:pt x="12113" y="66341"/>
                        <a:pt x="11518" y="65984"/>
                        <a:pt x="11177" y="65587"/>
                      </a:cubicBezTo>
                      <a:cubicBezTo>
                        <a:pt x="10962" y="65325"/>
                        <a:pt x="10819" y="65024"/>
                        <a:pt x="10764" y="64698"/>
                      </a:cubicBezTo>
                      <a:cubicBezTo>
                        <a:pt x="10764" y="64698"/>
                        <a:pt x="10669" y="63293"/>
                        <a:pt x="10986" y="62841"/>
                      </a:cubicBezTo>
                      <a:cubicBezTo>
                        <a:pt x="11312" y="62380"/>
                        <a:pt x="12462" y="62182"/>
                        <a:pt x="14328" y="62063"/>
                      </a:cubicBezTo>
                      <a:cubicBezTo>
                        <a:pt x="16185" y="61944"/>
                        <a:pt x="16463" y="61809"/>
                        <a:pt x="17463" y="61476"/>
                      </a:cubicBezTo>
                      <a:cubicBezTo>
                        <a:pt x="17826" y="61358"/>
                        <a:pt x="18194" y="61295"/>
                        <a:pt x="18538" y="61295"/>
                      </a:cubicBezTo>
                      <a:close/>
                      <a:moveTo>
                        <a:pt x="51819" y="65546"/>
                      </a:moveTo>
                      <a:cubicBezTo>
                        <a:pt x="53563" y="65546"/>
                        <a:pt x="55476" y="65806"/>
                        <a:pt x="56222" y="66103"/>
                      </a:cubicBezTo>
                      <a:cubicBezTo>
                        <a:pt x="56773" y="66318"/>
                        <a:pt x="57366" y="66338"/>
                        <a:pt x="57979" y="66338"/>
                      </a:cubicBezTo>
                      <a:cubicBezTo>
                        <a:pt x="58119" y="66338"/>
                        <a:pt x="58259" y="66337"/>
                        <a:pt x="58400" y="66337"/>
                      </a:cubicBezTo>
                      <a:cubicBezTo>
                        <a:pt x="58533" y="66337"/>
                        <a:pt x="58667" y="66338"/>
                        <a:pt x="58802" y="66341"/>
                      </a:cubicBezTo>
                      <a:cubicBezTo>
                        <a:pt x="59699" y="66373"/>
                        <a:pt x="59643" y="66794"/>
                        <a:pt x="59643" y="66794"/>
                      </a:cubicBezTo>
                      <a:cubicBezTo>
                        <a:pt x="59572" y="67016"/>
                        <a:pt x="59484" y="67238"/>
                        <a:pt x="59389" y="67445"/>
                      </a:cubicBezTo>
                      <a:cubicBezTo>
                        <a:pt x="59054" y="68155"/>
                        <a:pt x="58407" y="68334"/>
                        <a:pt x="57238" y="68334"/>
                      </a:cubicBezTo>
                      <a:cubicBezTo>
                        <a:pt x="57024" y="68334"/>
                        <a:pt x="56791" y="68328"/>
                        <a:pt x="56539" y="68318"/>
                      </a:cubicBezTo>
                      <a:cubicBezTo>
                        <a:pt x="54928" y="68262"/>
                        <a:pt x="54682" y="68008"/>
                        <a:pt x="53610" y="67667"/>
                      </a:cubicBezTo>
                      <a:cubicBezTo>
                        <a:pt x="52539" y="67326"/>
                        <a:pt x="51721" y="67333"/>
                        <a:pt x="50785" y="67270"/>
                      </a:cubicBezTo>
                      <a:cubicBezTo>
                        <a:pt x="49848" y="67206"/>
                        <a:pt x="47911" y="67079"/>
                        <a:pt x="47086" y="66849"/>
                      </a:cubicBezTo>
                      <a:cubicBezTo>
                        <a:pt x="46760" y="66754"/>
                        <a:pt x="46467" y="66579"/>
                        <a:pt x="46229" y="66325"/>
                      </a:cubicBezTo>
                      <a:cubicBezTo>
                        <a:pt x="46237" y="66317"/>
                        <a:pt x="46340" y="66032"/>
                        <a:pt x="46959" y="65984"/>
                      </a:cubicBezTo>
                      <a:cubicBezTo>
                        <a:pt x="47356" y="65960"/>
                        <a:pt x="47848" y="65897"/>
                        <a:pt x="48173" y="65770"/>
                      </a:cubicBezTo>
                      <a:cubicBezTo>
                        <a:pt x="48602" y="65659"/>
                        <a:pt x="49785" y="65571"/>
                        <a:pt x="51594" y="65548"/>
                      </a:cubicBezTo>
                      <a:cubicBezTo>
                        <a:pt x="51669" y="65547"/>
                        <a:pt x="51743" y="65546"/>
                        <a:pt x="51819" y="65546"/>
                      </a:cubicBezTo>
                      <a:close/>
                      <a:moveTo>
                        <a:pt x="25751" y="65554"/>
                      </a:moveTo>
                      <a:cubicBezTo>
                        <a:pt x="27497" y="65554"/>
                        <a:pt x="29369" y="65807"/>
                        <a:pt x="30084" y="66103"/>
                      </a:cubicBezTo>
                      <a:cubicBezTo>
                        <a:pt x="30602" y="66318"/>
                        <a:pt x="31192" y="66338"/>
                        <a:pt x="31805" y="66338"/>
                      </a:cubicBezTo>
                      <a:cubicBezTo>
                        <a:pt x="31944" y="66338"/>
                        <a:pt x="32084" y="66337"/>
                        <a:pt x="32224" y="66337"/>
                      </a:cubicBezTo>
                      <a:cubicBezTo>
                        <a:pt x="32357" y="66337"/>
                        <a:pt x="32490" y="66338"/>
                        <a:pt x="32624" y="66341"/>
                      </a:cubicBezTo>
                      <a:cubicBezTo>
                        <a:pt x="33513" y="66373"/>
                        <a:pt x="33410" y="66794"/>
                        <a:pt x="33410" y="66794"/>
                      </a:cubicBezTo>
                      <a:cubicBezTo>
                        <a:pt x="33306" y="67024"/>
                        <a:pt x="33195" y="67238"/>
                        <a:pt x="33068" y="67445"/>
                      </a:cubicBezTo>
                      <a:cubicBezTo>
                        <a:pt x="32633" y="68165"/>
                        <a:pt x="31953" y="68338"/>
                        <a:pt x="30755" y="68338"/>
                      </a:cubicBezTo>
                      <a:cubicBezTo>
                        <a:pt x="30554" y="68338"/>
                        <a:pt x="30339" y="68334"/>
                        <a:pt x="30108" y="68326"/>
                      </a:cubicBezTo>
                      <a:cubicBezTo>
                        <a:pt x="28504" y="68262"/>
                        <a:pt x="28290" y="68008"/>
                        <a:pt x="27258" y="67667"/>
                      </a:cubicBezTo>
                      <a:cubicBezTo>
                        <a:pt x="26234" y="67326"/>
                        <a:pt x="25424" y="67333"/>
                        <a:pt x="24488" y="67270"/>
                      </a:cubicBezTo>
                      <a:cubicBezTo>
                        <a:pt x="23551" y="67206"/>
                        <a:pt x="21638" y="67079"/>
                        <a:pt x="20844" y="66849"/>
                      </a:cubicBezTo>
                      <a:cubicBezTo>
                        <a:pt x="20535" y="66762"/>
                        <a:pt x="20257" y="66579"/>
                        <a:pt x="20059" y="66333"/>
                      </a:cubicBezTo>
                      <a:cubicBezTo>
                        <a:pt x="20059" y="66317"/>
                        <a:pt x="20202" y="66032"/>
                        <a:pt x="20829" y="65984"/>
                      </a:cubicBezTo>
                      <a:cubicBezTo>
                        <a:pt x="21225" y="65960"/>
                        <a:pt x="21733" y="65905"/>
                        <a:pt x="22075" y="65770"/>
                      </a:cubicBezTo>
                      <a:lnTo>
                        <a:pt x="22075" y="65778"/>
                      </a:lnTo>
                      <a:cubicBezTo>
                        <a:pt x="22511" y="65659"/>
                        <a:pt x="23710" y="65579"/>
                        <a:pt x="25520" y="65555"/>
                      </a:cubicBezTo>
                      <a:cubicBezTo>
                        <a:pt x="25596" y="65554"/>
                        <a:pt x="25674" y="65554"/>
                        <a:pt x="25751" y="65554"/>
                      </a:cubicBezTo>
                      <a:close/>
                      <a:moveTo>
                        <a:pt x="46019" y="66805"/>
                      </a:moveTo>
                      <a:cubicBezTo>
                        <a:pt x="46088" y="66805"/>
                        <a:pt x="46193" y="66815"/>
                        <a:pt x="46348" y="66833"/>
                      </a:cubicBezTo>
                      <a:cubicBezTo>
                        <a:pt x="47022" y="66905"/>
                        <a:pt x="47967" y="67095"/>
                        <a:pt x="48451" y="67199"/>
                      </a:cubicBezTo>
                      <a:cubicBezTo>
                        <a:pt x="48935" y="67302"/>
                        <a:pt x="49404" y="67270"/>
                        <a:pt x="49705" y="67349"/>
                      </a:cubicBezTo>
                      <a:cubicBezTo>
                        <a:pt x="50523" y="67564"/>
                        <a:pt x="50682" y="67627"/>
                        <a:pt x="50562" y="68389"/>
                      </a:cubicBezTo>
                      <a:cubicBezTo>
                        <a:pt x="50435" y="69159"/>
                        <a:pt x="50372" y="69238"/>
                        <a:pt x="50356" y="69627"/>
                      </a:cubicBezTo>
                      <a:cubicBezTo>
                        <a:pt x="50332" y="70016"/>
                        <a:pt x="50269" y="70326"/>
                        <a:pt x="50126" y="70564"/>
                      </a:cubicBezTo>
                      <a:cubicBezTo>
                        <a:pt x="49996" y="70775"/>
                        <a:pt x="49785" y="71214"/>
                        <a:pt x="49467" y="71214"/>
                      </a:cubicBezTo>
                      <a:cubicBezTo>
                        <a:pt x="49414" y="71214"/>
                        <a:pt x="49359" y="71202"/>
                        <a:pt x="49300" y="71175"/>
                      </a:cubicBezTo>
                      <a:cubicBezTo>
                        <a:pt x="48880" y="70977"/>
                        <a:pt x="49372" y="70596"/>
                        <a:pt x="48530" y="70199"/>
                      </a:cubicBezTo>
                      <a:cubicBezTo>
                        <a:pt x="47681" y="69802"/>
                        <a:pt x="46856" y="69294"/>
                        <a:pt x="46395" y="68667"/>
                      </a:cubicBezTo>
                      <a:cubicBezTo>
                        <a:pt x="45927" y="68040"/>
                        <a:pt x="45808" y="67659"/>
                        <a:pt x="45887" y="67238"/>
                      </a:cubicBezTo>
                      <a:cubicBezTo>
                        <a:pt x="45942" y="66920"/>
                        <a:pt x="45785" y="66805"/>
                        <a:pt x="46019" y="66805"/>
                      </a:cubicBezTo>
                      <a:close/>
                      <a:moveTo>
                        <a:pt x="19786" y="66808"/>
                      </a:moveTo>
                      <a:cubicBezTo>
                        <a:pt x="19855" y="66808"/>
                        <a:pt x="19957" y="66817"/>
                        <a:pt x="20106" y="66833"/>
                      </a:cubicBezTo>
                      <a:cubicBezTo>
                        <a:pt x="20773" y="66913"/>
                        <a:pt x="21694" y="67103"/>
                        <a:pt x="22162" y="67206"/>
                      </a:cubicBezTo>
                      <a:cubicBezTo>
                        <a:pt x="22630" y="67302"/>
                        <a:pt x="23107" y="67278"/>
                        <a:pt x="23400" y="67357"/>
                      </a:cubicBezTo>
                      <a:cubicBezTo>
                        <a:pt x="24194" y="67564"/>
                        <a:pt x="24337" y="67635"/>
                        <a:pt x="24115" y="68397"/>
                      </a:cubicBezTo>
                      <a:cubicBezTo>
                        <a:pt x="23892" y="69159"/>
                        <a:pt x="23821" y="69246"/>
                        <a:pt x="23750" y="69635"/>
                      </a:cubicBezTo>
                      <a:cubicBezTo>
                        <a:pt x="23678" y="70016"/>
                        <a:pt x="23583" y="70326"/>
                        <a:pt x="23400" y="70572"/>
                      </a:cubicBezTo>
                      <a:cubicBezTo>
                        <a:pt x="23244" y="70775"/>
                        <a:pt x="22978" y="71217"/>
                        <a:pt x="22661" y="71217"/>
                      </a:cubicBezTo>
                      <a:cubicBezTo>
                        <a:pt x="22607" y="71217"/>
                        <a:pt x="22552" y="71204"/>
                        <a:pt x="22495" y="71175"/>
                      </a:cubicBezTo>
                      <a:cubicBezTo>
                        <a:pt x="22107" y="70985"/>
                        <a:pt x="22646" y="70596"/>
                        <a:pt x="21853" y="70199"/>
                      </a:cubicBezTo>
                      <a:lnTo>
                        <a:pt x="21853" y="70207"/>
                      </a:lnTo>
                      <a:cubicBezTo>
                        <a:pt x="21059" y="69810"/>
                        <a:pt x="20297" y="69302"/>
                        <a:pt x="19916" y="68675"/>
                      </a:cubicBezTo>
                      <a:cubicBezTo>
                        <a:pt x="19527" y="68040"/>
                        <a:pt x="19463" y="67667"/>
                        <a:pt x="19590" y="67246"/>
                      </a:cubicBezTo>
                      <a:cubicBezTo>
                        <a:pt x="19689" y="66920"/>
                        <a:pt x="19543" y="66808"/>
                        <a:pt x="19786" y="66808"/>
                      </a:cubicBezTo>
                      <a:close/>
                      <a:moveTo>
                        <a:pt x="8851" y="66157"/>
                      </a:moveTo>
                      <a:cubicBezTo>
                        <a:pt x="10400" y="66157"/>
                        <a:pt x="12875" y="66668"/>
                        <a:pt x="13725" y="67127"/>
                      </a:cubicBezTo>
                      <a:cubicBezTo>
                        <a:pt x="14320" y="67445"/>
                        <a:pt x="14367" y="67762"/>
                        <a:pt x="14328" y="67937"/>
                      </a:cubicBezTo>
                      <a:cubicBezTo>
                        <a:pt x="14272" y="68016"/>
                        <a:pt x="14256" y="68111"/>
                        <a:pt x="14280" y="68207"/>
                      </a:cubicBezTo>
                      <a:cubicBezTo>
                        <a:pt x="14399" y="68556"/>
                        <a:pt x="14502" y="68754"/>
                        <a:pt x="13717" y="69127"/>
                      </a:cubicBezTo>
                      <a:cubicBezTo>
                        <a:pt x="12939" y="69492"/>
                        <a:pt x="12383" y="69929"/>
                        <a:pt x="11645" y="70334"/>
                      </a:cubicBezTo>
                      <a:lnTo>
                        <a:pt x="11605" y="70358"/>
                      </a:lnTo>
                      <a:cubicBezTo>
                        <a:pt x="11605" y="70358"/>
                        <a:pt x="11208" y="70651"/>
                        <a:pt x="10303" y="70826"/>
                      </a:cubicBezTo>
                      <a:cubicBezTo>
                        <a:pt x="9391" y="71009"/>
                        <a:pt x="8041" y="71128"/>
                        <a:pt x="8041" y="71128"/>
                      </a:cubicBezTo>
                      <a:cubicBezTo>
                        <a:pt x="7302" y="71226"/>
                        <a:pt x="6549" y="71281"/>
                        <a:pt x="5796" y="71281"/>
                      </a:cubicBezTo>
                      <a:cubicBezTo>
                        <a:pt x="5700" y="71281"/>
                        <a:pt x="5605" y="71280"/>
                        <a:pt x="5509" y="71278"/>
                      </a:cubicBezTo>
                      <a:cubicBezTo>
                        <a:pt x="4160" y="71255"/>
                        <a:pt x="4112" y="70524"/>
                        <a:pt x="4374" y="69786"/>
                      </a:cubicBezTo>
                      <a:cubicBezTo>
                        <a:pt x="4636" y="69048"/>
                        <a:pt x="5470" y="68969"/>
                        <a:pt x="6359" y="68413"/>
                      </a:cubicBezTo>
                      <a:cubicBezTo>
                        <a:pt x="7255" y="67865"/>
                        <a:pt x="7406" y="67111"/>
                        <a:pt x="7589" y="66659"/>
                      </a:cubicBezTo>
                      <a:cubicBezTo>
                        <a:pt x="7771" y="66214"/>
                        <a:pt x="8684" y="66159"/>
                        <a:pt x="8684" y="66159"/>
                      </a:cubicBezTo>
                      <a:cubicBezTo>
                        <a:pt x="8738" y="66157"/>
                        <a:pt x="8794" y="66157"/>
                        <a:pt x="8851" y="66157"/>
                      </a:cubicBezTo>
                      <a:close/>
                      <a:moveTo>
                        <a:pt x="35004" y="66157"/>
                      </a:moveTo>
                      <a:cubicBezTo>
                        <a:pt x="36551" y="66157"/>
                        <a:pt x="39094" y="66667"/>
                        <a:pt x="40006" y="67119"/>
                      </a:cubicBezTo>
                      <a:cubicBezTo>
                        <a:pt x="40641" y="67445"/>
                        <a:pt x="40728" y="67762"/>
                        <a:pt x="40712" y="67937"/>
                      </a:cubicBezTo>
                      <a:cubicBezTo>
                        <a:pt x="40664" y="68016"/>
                        <a:pt x="40664" y="68119"/>
                        <a:pt x="40704" y="68207"/>
                      </a:cubicBezTo>
                      <a:cubicBezTo>
                        <a:pt x="40863" y="68556"/>
                        <a:pt x="40990" y="68754"/>
                        <a:pt x="40260" y="69119"/>
                      </a:cubicBezTo>
                      <a:cubicBezTo>
                        <a:pt x="39521" y="69485"/>
                        <a:pt x="39029" y="69929"/>
                        <a:pt x="38339" y="70334"/>
                      </a:cubicBezTo>
                      <a:cubicBezTo>
                        <a:pt x="38323" y="70342"/>
                        <a:pt x="38315" y="70350"/>
                        <a:pt x="38307" y="70358"/>
                      </a:cubicBezTo>
                      <a:cubicBezTo>
                        <a:pt x="38307" y="70358"/>
                        <a:pt x="37942" y="70643"/>
                        <a:pt x="37061" y="70826"/>
                      </a:cubicBezTo>
                      <a:cubicBezTo>
                        <a:pt x="36180" y="71001"/>
                        <a:pt x="34846" y="71120"/>
                        <a:pt x="34846" y="71120"/>
                      </a:cubicBezTo>
                      <a:cubicBezTo>
                        <a:pt x="34057" y="71231"/>
                        <a:pt x="33269" y="71287"/>
                        <a:pt x="32480" y="71287"/>
                      </a:cubicBezTo>
                      <a:cubicBezTo>
                        <a:pt x="32427" y="71287"/>
                        <a:pt x="32375" y="71287"/>
                        <a:pt x="32322" y="71286"/>
                      </a:cubicBezTo>
                      <a:cubicBezTo>
                        <a:pt x="30965" y="71263"/>
                        <a:pt x="30838" y="70524"/>
                        <a:pt x="30997" y="69786"/>
                      </a:cubicBezTo>
                      <a:cubicBezTo>
                        <a:pt x="31155" y="69048"/>
                        <a:pt x="31981" y="68969"/>
                        <a:pt x="32806" y="68413"/>
                      </a:cubicBezTo>
                      <a:cubicBezTo>
                        <a:pt x="33632" y="67865"/>
                        <a:pt x="33679" y="67111"/>
                        <a:pt x="33806" y="66659"/>
                      </a:cubicBezTo>
                      <a:cubicBezTo>
                        <a:pt x="33933" y="66206"/>
                        <a:pt x="34838" y="66159"/>
                        <a:pt x="34838" y="66159"/>
                      </a:cubicBezTo>
                      <a:cubicBezTo>
                        <a:pt x="34892" y="66157"/>
                        <a:pt x="34948" y="66157"/>
                        <a:pt x="35004" y="66157"/>
                      </a:cubicBezTo>
                      <a:close/>
                      <a:moveTo>
                        <a:pt x="61128" y="66157"/>
                      </a:moveTo>
                      <a:cubicBezTo>
                        <a:pt x="62675" y="66157"/>
                        <a:pt x="65308" y="66665"/>
                        <a:pt x="66287" y="67127"/>
                      </a:cubicBezTo>
                      <a:cubicBezTo>
                        <a:pt x="66969" y="67445"/>
                        <a:pt x="67088" y="67762"/>
                        <a:pt x="67096" y="67937"/>
                      </a:cubicBezTo>
                      <a:cubicBezTo>
                        <a:pt x="67065" y="68024"/>
                        <a:pt x="67072" y="68127"/>
                        <a:pt x="67128" y="68207"/>
                      </a:cubicBezTo>
                      <a:cubicBezTo>
                        <a:pt x="67326" y="68556"/>
                        <a:pt x="67485" y="68762"/>
                        <a:pt x="66795" y="69127"/>
                      </a:cubicBezTo>
                      <a:cubicBezTo>
                        <a:pt x="66112" y="69492"/>
                        <a:pt x="65675" y="69929"/>
                        <a:pt x="65033" y="70334"/>
                      </a:cubicBezTo>
                      <a:cubicBezTo>
                        <a:pt x="65025" y="70342"/>
                        <a:pt x="65009" y="70350"/>
                        <a:pt x="65001" y="70358"/>
                      </a:cubicBezTo>
                      <a:cubicBezTo>
                        <a:pt x="65001" y="70358"/>
                        <a:pt x="64675" y="70651"/>
                        <a:pt x="63818" y="70826"/>
                      </a:cubicBezTo>
                      <a:cubicBezTo>
                        <a:pt x="62961" y="71009"/>
                        <a:pt x="61635" y="71128"/>
                        <a:pt x="61635" y="71128"/>
                      </a:cubicBezTo>
                      <a:cubicBezTo>
                        <a:pt x="60868" y="71238"/>
                        <a:pt x="60094" y="71287"/>
                        <a:pt x="59320" y="71287"/>
                      </a:cubicBezTo>
                      <a:cubicBezTo>
                        <a:pt x="59261" y="71287"/>
                        <a:pt x="59202" y="71287"/>
                        <a:pt x="59143" y="71286"/>
                      </a:cubicBezTo>
                      <a:cubicBezTo>
                        <a:pt x="57786" y="71263"/>
                        <a:pt x="57555" y="70532"/>
                        <a:pt x="57619" y="69786"/>
                      </a:cubicBezTo>
                      <a:cubicBezTo>
                        <a:pt x="57682" y="69048"/>
                        <a:pt x="58500" y="68969"/>
                        <a:pt x="59254" y="68421"/>
                      </a:cubicBezTo>
                      <a:cubicBezTo>
                        <a:pt x="60008" y="67865"/>
                        <a:pt x="59960" y="67111"/>
                        <a:pt x="60032" y="66667"/>
                      </a:cubicBezTo>
                      <a:cubicBezTo>
                        <a:pt x="60095" y="66214"/>
                        <a:pt x="60992" y="66159"/>
                        <a:pt x="60992" y="66159"/>
                      </a:cubicBezTo>
                      <a:cubicBezTo>
                        <a:pt x="61037" y="66158"/>
                        <a:pt x="61082" y="66157"/>
                        <a:pt x="61128" y="66157"/>
                      </a:cubicBezTo>
                      <a:close/>
                      <a:moveTo>
                        <a:pt x="25578" y="67738"/>
                      </a:moveTo>
                      <a:cubicBezTo>
                        <a:pt x="25891" y="67738"/>
                        <a:pt x="26280" y="67804"/>
                        <a:pt x="26877" y="67929"/>
                      </a:cubicBezTo>
                      <a:cubicBezTo>
                        <a:pt x="28052" y="68183"/>
                        <a:pt x="28663" y="68437"/>
                        <a:pt x="29092" y="68484"/>
                      </a:cubicBezTo>
                      <a:cubicBezTo>
                        <a:pt x="29512" y="68532"/>
                        <a:pt x="29909" y="68524"/>
                        <a:pt x="30147" y="68564"/>
                      </a:cubicBezTo>
                      <a:cubicBezTo>
                        <a:pt x="30774" y="68659"/>
                        <a:pt x="31100" y="68842"/>
                        <a:pt x="30893" y="69278"/>
                      </a:cubicBezTo>
                      <a:cubicBezTo>
                        <a:pt x="30687" y="69707"/>
                        <a:pt x="30592" y="70302"/>
                        <a:pt x="30711" y="70762"/>
                      </a:cubicBezTo>
                      <a:cubicBezTo>
                        <a:pt x="30838" y="71231"/>
                        <a:pt x="31354" y="71342"/>
                        <a:pt x="32203" y="71572"/>
                      </a:cubicBezTo>
                      <a:cubicBezTo>
                        <a:pt x="33060" y="71794"/>
                        <a:pt x="33560" y="72001"/>
                        <a:pt x="32814" y="72596"/>
                      </a:cubicBezTo>
                      <a:cubicBezTo>
                        <a:pt x="32215" y="73081"/>
                        <a:pt x="31451" y="73191"/>
                        <a:pt x="30515" y="73191"/>
                      </a:cubicBezTo>
                      <a:cubicBezTo>
                        <a:pt x="30286" y="73191"/>
                        <a:pt x="30047" y="73185"/>
                        <a:pt x="29798" y="73175"/>
                      </a:cubicBezTo>
                      <a:cubicBezTo>
                        <a:pt x="29581" y="73167"/>
                        <a:pt x="29390" y="73163"/>
                        <a:pt x="29214" y="73163"/>
                      </a:cubicBezTo>
                      <a:cubicBezTo>
                        <a:pt x="28365" y="73163"/>
                        <a:pt x="27883" y="73271"/>
                        <a:pt x="26726" y="73620"/>
                      </a:cubicBezTo>
                      <a:cubicBezTo>
                        <a:pt x="25673" y="73935"/>
                        <a:pt x="24598" y="74161"/>
                        <a:pt x="23651" y="74161"/>
                      </a:cubicBezTo>
                      <a:cubicBezTo>
                        <a:pt x="23334" y="74161"/>
                        <a:pt x="23032" y="74136"/>
                        <a:pt x="22749" y="74080"/>
                      </a:cubicBezTo>
                      <a:cubicBezTo>
                        <a:pt x="21622" y="73858"/>
                        <a:pt x="21098" y="73326"/>
                        <a:pt x="21313" y="72842"/>
                      </a:cubicBezTo>
                      <a:lnTo>
                        <a:pt x="21313" y="72842"/>
                      </a:lnTo>
                      <a:lnTo>
                        <a:pt x="21313" y="72850"/>
                      </a:lnTo>
                      <a:cubicBezTo>
                        <a:pt x="21535" y="72366"/>
                        <a:pt x="22361" y="71778"/>
                        <a:pt x="22876" y="71548"/>
                      </a:cubicBezTo>
                      <a:cubicBezTo>
                        <a:pt x="23392" y="71318"/>
                        <a:pt x="23694" y="70683"/>
                        <a:pt x="23869" y="70270"/>
                      </a:cubicBezTo>
                      <a:cubicBezTo>
                        <a:pt x="24043" y="69850"/>
                        <a:pt x="24424" y="69786"/>
                        <a:pt x="24345" y="69405"/>
                      </a:cubicBezTo>
                      <a:cubicBezTo>
                        <a:pt x="24266" y="69024"/>
                        <a:pt x="24210" y="68199"/>
                        <a:pt x="24766" y="67929"/>
                      </a:cubicBezTo>
                      <a:cubicBezTo>
                        <a:pt x="25043" y="67800"/>
                        <a:pt x="25274" y="67738"/>
                        <a:pt x="25578" y="67738"/>
                      </a:cubicBezTo>
                      <a:close/>
                      <a:moveTo>
                        <a:pt x="51928" y="67735"/>
                      </a:moveTo>
                      <a:cubicBezTo>
                        <a:pt x="52243" y="67735"/>
                        <a:pt x="52644" y="67803"/>
                        <a:pt x="53261" y="67929"/>
                      </a:cubicBezTo>
                      <a:cubicBezTo>
                        <a:pt x="54468" y="68175"/>
                        <a:pt x="55111" y="68437"/>
                        <a:pt x="55539" y="68484"/>
                      </a:cubicBezTo>
                      <a:cubicBezTo>
                        <a:pt x="55976" y="68532"/>
                        <a:pt x="56365" y="68524"/>
                        <a:pt x="56611" y="68564"/>
                      </a:cubicBezTo>
                      <a:cubicBezTo>
                        <a:pt x="57254" y="68659"/>
                        <a:pt x="57603" y="68842"/>
                        <a:pt x="57444" y="69278"/>
                      </a:cubicBezTo>
                      <a:cubicBezTo>
                        <a:pt x="57286" y="69762"/>
                        <a:pt x="57286" y="70286"/>
                        <a:pt x="57460" y="70762"/>
                      </a:cubicBezTo>
                      <a:cubicBezTo>
                        <a:pt x="57651" y="71239"/>
                        <a:pt x="58182" y="71342"/>
                        <a:pt x="59064" y="71564"/>
                      </a:cubicBezTo>
                      <a:cubicBezTo>
                        <a:pt x="59945" y="71794"/>
                        <a:pt x="60468" y="71993"/>
                        <a:pt x="59802" y="72596"/>
                      </a:cubicBezTo>
                      <a:cubicBezTo>
                        <a:pt x="59266" y="73081"/>
                        <a:pt x="58515" y="73191"/>
                        <a:pt x="57581" y="73191"/>
                      </a:cubicBezTo>
                      <a:cubicBezTo>
                        <a:pt x="57353" y="73191"/>
                        <a:pt x="57114" y="73185"/>
                        <a:pt x="56865" y="73175"/>
                      </a:cubicBezTo>
                      <a:lnTo>
                        <a:pt x="56865" y="73183"/>
                      </a:lnTo>
                      <a:cubicBezTo>
                        <a:pt x="56633" y="73173"/>
                        <a:pt x="56430" y="73168"/>
                        <a:pt x="56245" y="73168"/>
                      </a:cubicBezTo>
                      <a:cubicBezTo>
                        <a:pt x="55411" y="73168"/>
                        <a:pt x="54945" y="73282"/>
                        <a:pt x="53841" y="73620"/>
                      </a:cubicBezTo>
                      <a:cubicBezTo>
                        <a:pt x="52832" y="73934"/>
                        <a:pt x="51788" y="74165"/>
                        <a:pt x="50844" y="74165"/>
                      </a:cubicBezTo>
                      <a:cubicBezTo>
                        <a:pt x="50525" y="74165"/>
                        <a:pt x="50218" y="74138"/>
                        <a:pt x="49927" y="74080"/>
                      </a:cubicBezTo>
                      <a:cubicBezTo>
                        <a:pt x="48769" y="73858"/>
                        <a:pt x="48181" y="73326"/>
                        <a:pt x="48340" y="72842"/>
                      </a:cubicBezTo>
                      <a:cubicBezTo>
                        <a:pt x="48499" y="72366"/>
                        <a:pt x="49245" y="71771"/>
                        <a:pt x="49729" y="71548"/>
                      </a:cubicBezTo>
                      <a:cubicBezTo>
                        <a:pt x="50213" y="71318"/>
                        <a:pt x="50435" y="70683"/>
                        <a:pt x="50555" y="70262"/>
                      </a:cubicBezTo>
                      <a:cubicBezTo>
                        <a:pt x="50674" y="69850"/>
                        <a:pt x="51047" y="69778"/>
                        <a:pt x="50920" y="69405"/>
                      </a:cubicBezTo>
                      <a:cubicBezTo>
                        <a:pt x="50793" y="69024"/>
                        <a:pt x="50626" y="68191"/>
                        <a:pt x="51150" y="67929"/>
                      </a:cubicBezTo>
                      <a:cubicBezTo>
                        <a:pt x="51406" y="67797"/>
                        <a:pt x="51628" y="67735"/>
                        <a:pt x="51928" y="67735"/>
                      </a:cubicBezTo>
                      <a:close/>
                      <a:moveTo>
                        <a:pt x="16562" y="67468"/>
                      </a:moveTo>
                      <a:cubicBezTo>
                        <a:pt x="16775" y="67468"/>
                        <a:pt x="17013" y="67478"/>
                        <a:pt x="17281" y="67500"/>
                      </a:cubicBezTo>
                      <a:cubicBezTo>
                        <a:pt x="18281" y="67572"/>
                        <a:pt x="19066" y="67778"/>
                        <a:pt x="19463" y="68453"/>
                      </a:cubicBezTo>
                      <a:cubicBezTo>
                        <a:pt x="19860" y="69135"/>
                        <a:pt x="20202" y="69477"/>
                        <a:pt x="20765" y="69778"/>
                      </a:cubicBezTo>
                      <a:cubicBezTo>
                        <a:pt x="21329" y="70080"/>
                        <a:pt x="22194" y="70612"/>
                        <a:pt x="21995" y="71159"/>
                      </a:cubicBezTo>
                      <a:cubicBezTo>
                        <a:pt x="21789" y="71699"/>
                        <a:pt x="21376" y="71842"/>
                        <a:pt x="21122" y="72239"/>
                      </a:cubicBezTo>
                      <a:cubicBezTo>
                        <a:pt x="20860" y="72636"/>
                        <a:pt x="20995" y="73033"/>
                        <a:pt x="19836" y="73247"/>
                      </a:cubicBezTo>
                      <a:cubicBezTo>
                        <a:pt x="18670" y="73469"/>
                        <a:pt x="18479" y="73271"/>
                        <a:pt x="18106" y="73668"/>
                      </a:cubicBezTo>
                      <a:cubicBezTo>
                        <a:pt x="17797" y="74003"/>
                        <a:pt x="17250" y="74481"/>
                        <a:pt x="16402" y="74481"/>
                      </a:cubicBezTo>
                      <a:cubicBezTo>
                        <a:pt x="16247" y="74481"/>
                        <a:pt x="16082" y="74465"/>
                        <a:pt x="15907" y="74430"/>
                      </a:cubicBezTo>
                      <a:cubicBezTo>
                        <a:pt x="14772" y="74191"/>
                        <a:pt x="13621" y="73922"/>
                        <a:pt x="13082" y="73247"/>
                      </a:cubicBezTo>
                      <a:cubicBezTo>
                        <a:pt x="12542" y="72572"/>
                        <a:pt x="12351" y="72525"/>
                        <a:pt x="12121" y="72334"/>
                      </a:cubicBezTo>
                      <a:cubicBezTo>
                        <a:pt x="11883" y="72152"/>
                        <a:pt x="10978" y="71421"/>
                        <a:pt x="11812" y="70699"/>
                      </a:cubicBezTo>
                      <a:cubicBezTo>
                        <a:pt x="12645" y="69977"/>
                        <a:pt x="12494" y="69945"/>
                        <a:pt x="13494" y="69556"/>
                      </a:cubicBezTo>
                      <a:cubicBezTo>
                        <a:pt x="14502" y="69167"/>
                        <a:pt x="14701" y="68842"/>
                        <a:pt x="14772" y="68397"/>
                      </a:cubicBezTo>
                      <a:cubicBezTo>
                        <a:pt x="14842" y="68013"/>
                        <a:pt x="14998" y="67468"/>
                        <a:pt x="16562" y="67468"/>
                      </a:cubicBezTo>
                      <a:close/>
                      <a:moveTo>
                        <a:pt x="42885" y="67468"/>
                      </a:moveTo>
                      <a:cubicBezTo>
                        <a:pt x="43098" y="67468"/>
                        <a:pt x="43338" y="67478"/>
                        <a:pt x="43609" y="67500"/>
                      </a:cubicBezTo>
                      <a:cubicBezTo>
                        <a:pt x="44617" y="67580"/>
                        <a:pt x="45427" y="67778"/>
                        <a:pt x="45911" y="68453"/>
                      </a:cubicBezTo>
                      <a:cubicBezTo>
                        <a:pt x="46395" y="69135"/>
                        <a:pt x="46784" y="69477"/>
                        <a:pt x="47387" y="69778"/>
                      </a:cubicBezTo>
                      <a:cubicBezTo>
                        <a:pt x="47983" y="70080"/>
                        <a:pt x="48927" y="70612"/>
                        <a:pt x="48792" y="71159"/>
                      </a:cubicBezTo>
                      <a:cubicBezTo>
                        <a:pt x="48665" y="71707"/>
                        <a:pt x="48269" y="71842"/>
                        <a:pt x="48062" y="72239"/>
                      </a:cubicBezTo>
                      <a:cubicBezTo>
                        <a:pt x="47848" y="72636"/>
                        <a:pt x="48038" y="73033"/>
                        <a:pt x="46903" y="73247"/>
                      </a:cubicBezTo>
                      <a:cubicBezTo>
                        <a:pt x="45768" y="73469"/>
                        <a:pt x="45554" y="73279"/>
                        <a:pt x="45236" y="73668"/>
                      </a:cubicBezTo>
                      <a:cubicBezTo>
                        <a:pt x="44961" y="74003"/>
                        <a:pt x="44476" y="74481"/>
                        <a:pt x="43627" y="74481"/>
                      </a:cubicBezTo>
                      <a:cubicBezTo>
                        <a:pt x="43472" y="74481"/>
                        <a:pt x="43305" y="74465"/>
                        <a:pt x="43125" y="74430"/>
                      </a:cubicBezTo>
                      <a:cubicBezTo>
                        <a:pt x="41958" y="74191"/>
                        <a:pt x="40783" y="73922"/>
                        <a:pt x="40148" y="73247"/>
                      </a:cubicBezTo>
                      <a:cubicBezTo>
                        <a:pt x="39521" y="72580"/>
                        <a:pt x="39323" y="72525"/>
                        <a:pt x="39069" y="72334"/>
                      </a:cubicBezTo>
                      <a:cubicBezTo>
                        <a:pt x="38807" y="72152"/>
                        <a:pt x="37807" y="71421"/>
                        <a:pt x="38553" y="70699"/>
                      </a:cubicBezTo>
                      <a:cubicBezTo>
                        <a:pt x="39291" y="69985"/>
                        <a:pt x="39132" y="69945"/>
                        <a:pt x="40093" y="69556"/>
                      </a:cubicBezTo>
                      <a:cubicBezTo>
                        <a:pt x="41045" y="69167"/>
                        <a:pt x="41196" y="68842"/>
                        <a:pt x="41220" y="68397"/>
                      </a:cubicBezTo>
                      <a:cubicBezTo>
                        <a:pt x="41234" y="68013"/>
                        <a:pt x="41316" y="67468"/>
                        <a:pt x="42885" y="67468"/>
                      </a:cubicBezTo>
                      <a:close/>
                      <a:moveTo>
                        <a:pt x="30255" y="73336"/>
                      </a:moveTo>
                      <a:cubicBezTo>
                        <a:pt x="30523" y="73336"/>
                        <a:pt x="30654" y="73359"/>
                        <a:pt x="31028" y="73437"/>
                      </a:cubicBezTo>
                      <a:cubicBezTo>
                        <a:pt x="31608" y="73564"/>
                        <a:pt x="31481" y="73834"/>
                        <a:pt x="31505" y="74231"/>
                      </a:cubicBezTo>
                      <a:cubicBezTo>
                        <a:pt x="31520" y="74628"/>
                        <a:pt x="32259" y="75001"/>
                        <a:pt x="31766" y="75453"/>
                      </a:cubicBezTo>
                      <a:cubicBezTo>
                        <a:pt x="31560" y="75637"/>
                        <a:pt x="31372" y="75670"/>
                        <a:pt x="31152" y="75670"/>
                      </a:cubicBezTo>
                      <a:cubicBezTo>
                        <a:pt x="31025" y="75670"/>
                        <a:pt x="30888" y="75659"/>
                        <a:pt x="30730" y="75659"/>
                      </a:cubicBezTo>
                      <a:cubicBezTo>
                        <a:pt x="30499" y="75659"/>
                        <a:pt x="30225" y="75683"/>
                        <a:pt x="29877" y="75803"/>
                      </a:cubicBezTo>
                      <a:cubicBezTo>
                        <a:pt x="29003" y="76106"/>
                        <a:pt x="28874" y="76346"/>
                        <a:pt x="27627" y="76346"/>
                      </a:cubicBezTo>
                      <a:cubicBezTo>
                        <a:pt x="27470" y="76346"/>
                        <a:pt x="27296" y="76343"/>
                        <a:pt x="27099" y="76335"/>
                      </a:cubicBezTo>
                      <a:cubicBezTo>
                        <a:pt x="25345" y="76255"/>
                        <a:pt x="24012" y="76279"/>
                        <a:pt x="23765" y="76017"/>
                      </a:cubicBezTo>
                      <a:cubicBezTo>
                        <a:pt x="23519" y="75755"/>
                        <a:pt x="23527" y="75104"/>
                        <a:pt x="23384" y="74882"/>
                      </a:cubicBezTo>
                      <a:cubicBezTo>
                        <a:pt x="23242" y="74660"/>
                        <a:pt x="23051" y="74406"/>
                        <a:pt x="23718" y="74374"/>
                      </a:cubicBezTo>
                      <a:cubicBezTo>
                        <a:pt x="23783" y="74372"/>
                        <a:pt x="23844" y="74371"/>
                        <a:pt x="23902" y="74371"/>
                      </a:cubicBezTo>
                      <a:cubicBezTo>
                        <a:pt x="24085" y="74371"/>
                        <a:pt x="24238" y="74380"/>
                        <a:pt x="24407" y="74380"/>
                      </a:cubicBezTo>
                      <a:cubicBezTo>
                        <a:pt x="24729" y="74380"/>
                        <a:pt x="25109" y="74347"/>
                        <a:pt x="25869" y="74160"/>
                      </a:cubicBezTo>
                      <a:cubicBezTo>
                        <a:pt x="27163" y="73842"/>
                        <a:pt x="27726" y="73398"/>
                        <a:pt x="29099" y="73366"/>
                      </a:cubicBezTo>
                      <a:cubicBezTo>
                        <a:pt x="29720" y="73352"/>
                        <a:pt x="30034" y="73336"/>
                        <a:pt x="30255" y="73336"/>
                      </a:cubicBezTo>
                      <a:close/>
                      <a:moveTo>
                        <a:pt x="57351" y="73338"/>
                      </a:moveTo>
                      <a:cubicBezTo>
                        <a:pt x="57614" y="73338"/>
                        <a:pt x="57747" y="73363"/>
                        <a:pt x="58127" y="73445"/>
                      </a:cubicBezTo>
                      <a:cubicBezTo>
                        <a:pt x="58722" y="73572"/>
                        <a:pt x="58635" y="73842"/>
                        <a:pt x="58698" y="74239"/>
                      </a:cubicBezTo>
                      <a:cubicBezTo>
                        <a:pt x="58770" y="74636"/>
                        <a:pt x="59556" y="75009"/>
                        <a:pt x="59119" y="75453"/>
                      </a:cubicBezTo>
                      <a:cubicBezTo>
                        <a:pt x="58936" y="75643"/>
                        <a:pt x="58749" y="75677"/>
                        <a:pt x="58524" y="75677"/>
                      </a:cubicBezTo>
                      <a:cubicBezTo>
                        <a:pt x="58402" y="75677"/>
                        <a:pt x="58268" y="75667"/>
                        <a:pt x="58118" y="75667"/>
                      </a:cubicBezTo>
                      <a:cubicBezTo>
                        <a:pt x="57887" y="75667"/>
                        <a:pt x="57616" y="75690"/>
                        <a:pt x="57286" y="75811"/>
                      </a:cubicBezTo>
                      <a:cubicBezTo>
                        <a:pt x="56454" y="76104"/>
                        <a:pt x="56354" y="76349"/>
                        <a:pt x="55134" y="76349"/>
                      </a:cubicBezTo>
                      <a:cubicBezTo>
                        <a:pt x="54969" y="76349"/>
                        <a:pt x="54782" y="76344"/>
                        <a:pt x="54571" y="76335"/>
                      </a:cubicBezTo>
                      <a:cubicBezTo>
                        <a:pt x="52801" y="76263"/>
                        <a:pt x="51475" y="76287"/>
                        <a:pt x="51197" y="76025"/>
                      </a:cubicBezTo>
                      <a:cubicBezTo>
                        <a:pt x="50920" y="75755"/>
                        <a:pt x="50840" y="75104"/>
                        <a:pt x="50666" y="74882"/>
                      </a:cubicBezTo>
                      <a:cubicBezTo>
                        <a:pt x="50499" y="74668"/>
                        <a:pt x="50269" y="74406"/>
                        <a:pt x="50936" y="74382"/>
                      </a:cubicBezTo>
                      <a:cubicBezTo>
                        <a:pt x="51006" y="74379"/>
                        <a:pt x="51071" y="74378"/>
                        <a:pt x="51133" y="74378"/>
                      </a:cubicBezTo>
                      <a:cubicBezTo>
                        <a:pt x="51303" y="74378"/>
                        <a:pt x="51448" y="74385"/>
                        <a:pt x="51604" y="74385"/>
                      </a:cubicBezTo>
                      <a:cubicBezTo>
                        <a:pt x="51932" y="74385"/>
                        <a:pt x="52308" y="74355"/>
                        <a:pt x="53063" y="74168"/>
                      </a:cubicBezTo>
                      <a:cubicBezTo>
                        <a:pt x="54309" y="73850"/>
                        <a:pt x="54825" y="73406"/>
                        <a:pt x="56190" y="73374"/>
                      </a:cubicBezTo>
                      <a:cubicBezTo>
                        <a:pt x="56817" y="73356"/>
                        <a:pt x="57129" y="73338"/>
                        <a:pt x="57351" y="73338"/>
                      </a:cubicBezTo>
                      <a:close/>
                      <a:moveTo>
                        <a:pt x="9320" y="71152"/>
                      </a:moveTo>
                      <a:cubicBezTo>
                        <a:pt x="9934" y="71152"/>
                        <a:pt x="10718" y="71235"/>
                        <a:pt x="10978" y="71683"/>
                      </a:cubicBezTo>
                      <a:cubicBezTo>
                        <a:pt x="11042" y="71842"/>
                        <a:pt x="11153" y="71985"/>
                        <a:pt x="11296" y="72080"/>
                      </a:cubicBezTo>
                      <a:cubicBezTo>
                        <a:pt x="11923" y="72548"/>
                        <a:pt x="12343" y="72628"/>
                        <a:pt x="12780" y="73247"/>
                      </a:cubicBezTo>
                      <a:cubicBezTo>
                        <a:pt x="13217" y="73858"/>
                        <a:pt x="14439" y="74477"/>
                        <a:pt x="15225" y="74580"/>
                      </a:cubicBezTo>
                      <a:cubicBezTo>
                        <a:pt x="16003" y="74676"/>
                        <a:pt x="17122" y="74763"/>
                        <a:pt x="17281" y="75001"/>
                      </a:cubicBezTo>
                      <a:cubicBezTo>
                        <a:pt x="17439" y="75239"/>
                        <a:pt x="16360" y="75565"/>
                        <a:pt x="15336" y="75834"/>
                      </a:cubicBezTo>
                      <a:cubicBezTo>
                        <a:pt x="14312" y="76096"/>
                        <a:pt x="13105" y="76263"/>
                        <a:pt x="11573" y="76398"/>
                      </a:cubicBezTo>
                      <a:cubicBezTo>
                        <a:pt x="10542" y="76493"/>
                        <a:pt x="9811" y="76612"/>
                        <a:pt x="9311" y="76866"/>
                      </a:cubicBezTo>
                      <a:lnTo>
                        <a:pt x="9311" y="76858"/>
                      </a:lnTo>
                      <a:cubicBezTo>
                        <a:pt x="9303" y="76866"/>
                        <a:pt x="9287" y="76874"/>
                        <a:pt x="9280" y="76882"/>
                      </a:cubicBezTo>
                      <a:cubicBezTo>
                        <a:pt x="9248" y="76898"/>
                        <a:pt x="9216" y="76914"/>
                        <a:pt x="9184" y="76930"/>
                      </a:cubicBezTo>
                      <a:cubicBezTo>
                        <a:pt x="8970" y="77017"/>
                        <a:pt x="8740" y="77065"/>
                        <a:pt x="8510" y="77073"/>
                      </a:cubicBezTo>
                      <a:cubicBezTo>
                        <a:pt x="8403" y="77077"/>
                        <a:pt x="8296" y="77079"/>
                        <a:pt x="8190" y="77079"/>
                      </a:cubicBezTo>
                      <a:cubicBezTo>
                        <a:pt x="7884" y="77079"/>
                        <a:pt x="7577" y="77062"/>
                        <a:pt x="7271" y="77033"/>
                      </a:cubicBezTo>
                      <a:cubicBezTo>
                        <a:pt x="6986" y="77025"/>
                        <a:pt x="6708" y="76993"/>
                        <a:pt x="6438" y="76922"/>
                      </a:cubicBezTo>
                      <a:cubicBezTo>
                        <a:pt x="6041" y="76803"/>
                        <a:pt x="5914" y="76398"/>
                        <a:pt x="5763" y="75969"/>
                      </a:cubicBezTo>
                      <a:cubicBezTo>
                        <a:pt x="5612" y="75541"/>
                        <a:pt x="5200" y="75580"/>
                        <a:pt x="4819" y="75025"/>
                      </a:cubicBezTo>
                      <a:cubicBezTo>
                        <a:pt x="4438" y="74477"/>
                        <a:pt x="4747" y="73572"/>
                        <a:pt x="5192" y="73271"/>
                      </a:cubicBezTo>
                      <a:cubicBezTo>
                        <a:pt x="5644" y="72961"/>
                        <a:pt x="6343" y="72715"/>
                        <a:pt x="6906" y="72136"/>
                      </a:cubicBezTo>
                      <a:cubicBezTo>
                        <a:pt x="7224" y="71786"/>
                        <a:pt x="7605" y="71501"/>
                        <a:pt x="8025" y="71286"/>
                      </a:cubicBezTo>
                      <a:cubicBezTo>
                        <a:pt x="8025" y="71286"/>
                        <a:pt x="8240" y="71207"/>
                        <a:pt x="8819" y="71167"/>
                      </a:cubicBezTo>
                      <a:cubicBezTo>
                        <a:pt x="8956" y="71160"/>
                        <a:pt x="9130" y="71152"/>
                        <a:pt x="9320" y="71152"/>
                      </a:cubicBezTo>
                      <a:close/>
                      <a:moveTo>
                        <a:pt x="36134" y="71149"/>
                      </a:moveTo>
                      <a:cubicBezTo>
                        <a:pt x="36749" y="71149"/>
                        <a:pt x="37528" y="71238"/>
                        <a:pt x="37847" y="71683"/>
                      </a:cubicBezTo>
                      <a:cubicBezTo>
                        <a:pt x="37934" y="71842"/>
                        <a:pt x="38061" y="71985"/>
                        <a:pt x="38220" y="72080"/>
                      </a:cubicBezTo>
                      <a:cubicBezTo>
                        <a:pt x="38910" y="72540"/>
                        <a:pt x="39339" y="72628"/>
                        <a:pt x="39855" y="73239"/>
                      </a:cubicBezTo>
                      <a:cubicBezTo>
                        <a:pt x="40379" y="73850"/>
                        <a:pt x="41672" y="74477"/>
                        <a:pt x="42466" y="74580"/>
                      </a:cubicBezTo>
                      <a:cubicBezTo>
                        <a:pt x="43268" y="74676"/>
                        <a:pt x="44395" y="74763"/>
                        <a:pt x="44586" y="75001"/>
                      </a:cubicBezTo>
                      <a:cubicBezTo>
                        <a:pt x="44768" y="75239"/>
                        <a:pt x="43736" y="75565"/>
                        <a:pt x="42744" y="75827"/>
                      </a:cubicBezTo>
                      <a:cubicBezTo>
                        <a:pt x="41752" y="76096"/>
                        <a:pt x="40577" y="76255"/>
                        <a:pt x="39061" y="76398"/>
                      </a:cubicBezTo>
                      <a:cubicBezTo>
                        <a:pt x="38037" y="76493"/>
                        <a:pt x="37323" y="76612"/>
                        <a:pt x="36854" y="76866"/>
                      </a:cubicBezTo>
                      <a:lnTo>
                        <a:pt x="36854" y="76858"/>
                      </a:lnTo>
                      <a:cubicBezTo>
                        <a:pt x="36846" y="76866"/>
                        <a:pt x="36839" y="76874"/>
                        <a:pt x="36823" y="76874"/>
                      </a:cubicBezTo>
                      <a:cubicBezTo>
                        <a:pt x="36799" y="76898"/>
                        <a:pt x="36767" y="76906"/>
                        <a:pt x="36735" y="76930"/>
                      </a:cubicBezTo>
                      <a:cubicBezTo>
                        <a:pt x="36529" y="77017"/>
                        <a:pt x="36307" y="77065"/>
                        <a:pt x="36077" y="77073"/>
                      </a:cubicBezTo>
                      <a:cubicBezTo>
                        <a:pt x="35970" y="77077"/>
                        <a:pt x="35863" y="77079"/>
                        <a:pt x="35757" y="77079"/>
                      </a:cubicBezTo>
                      <a:cubicBezTo>
                        <a:pt x="35450" y="77079"/>
                        <a:pt x="35144" y="77062"/>
                        <a:pt x="34838" y="77033"/>
                      </a:cubicBezTo>
                      <a:cubicBezTo>
                        <a:pt x="34553" y="77025"/>
                        <a:pt x="34267" y="76985"/>
                        <a:pt x="33989" y="76914"/>
                      </a:cubicBezTo>
                      <a:cubicBezTo>
                        <a:pt x="33576" y="76803"/>
                        <a:pt x="33394" y="76398"/>
                        <a:pt x="33195" y="75969"/>
                      </a:cubicBezTo>
                      <a:cubicBezTo>
                        <a:pt x="32989" y="75533"/>
                        <a:pt x="32576" y="75580"/>
                        <a:pt x="32124" y="75025"/>
                      </a:cubicBezTo>
                      <a:cubicBezTo>
                        <a:pt x="31671" y="74477"/>
                        <a:pt x="31862" y="73572"/>
                        <a:pt x="32274" y="73263"/>
                      </a:cubicBezTo>
                      <a:cubicBezTo>
                        <a:pt x="32679" y="72961"/>
                        <a:pt x="33346" y="72715"/>
                        <a:pt x="33822" y="72128"/>
                      </a:cubicBezTo>
                      <a:cubicBezTo>
                        <a:pt x="34108" y="71786"/>
                        <a:pt x="34449" y="71501"/>
                        <a:pt x="34838" y="71286"/>
                      </a:cubicBezTo>
                      <a:cubicBezTo>
                        <a:pt x="34838" y="71286"/>
                        <a:pt x="35037" y="71199"/>
                        <a:pt x="35616" y="71167"/>
                      </a:cubicBezTo>
                      <a:cubicBezTo>
                        <a:pt x="35758" y="71158"/>
                        <a:pt x="35938" y="71149"/>
                        <a:pt x="36134" y="71149"/>
                      </a:cubicBezTo>
                      <a:close/>
                      <a:moveTo>
                        <a:pt x="19517" y="73574"/>
                      </a:moveTo>
                      <a:cubicBezTo>
                        <a:pt x="20241" y="73574"/>
                        <a:pt x="20734" y="73764"/>
                        <a:pt x="21329" y="73898"/>
                      </a:cubicBezTo>
                      <a:cubicBezTo>
                        <a:pt x="22313" y="74104"/>
                        <a:pt x="22662" y="74191"/>
                        <a:pt x="22940" y="74699"/>
                      </a:cubicBezTo>
                      <a:cubicBezTo>
                        <a:pt x="23218" y="75215"/>
                        <a:pt x="23559" y="75866"/>
                        <a:pt x="23162" y="76144"/>
                      </a:cubicBezTo>
                      <a:cubicBezTo>
                        <a:pt x="22765" y="76422"/>
                        <a:pt x="21337" y="76525"/>
                        <a:pt x="21130" y="76970"/>
                      </a:cubicBezTo>
                      <a:cubicBezTo>
                        <a:pt x="20946" y="77366"/>
                        <a:pt x="20699" y="78008"/>
                        <a:pt x="20103" y="78008"/>
                      </a:cubicBezTo>
                      <a:cubicBezTo>
                        <a:pt x="20030" y="78008"/>
                        <a:pt x="19952" y="77998"/>
                        <a:pt x="19868" y="77978"/>
                      </a:cubicBezTo>
                      <a:cubicBezTo>
                        <a:pt x="19106" y="77787"/>
                        <a:pt x="19320" y="77374"/>
                        <a:pt x="19582" y="76922"/>
                      </a:cubicBezTo>
                      <a:cubicBezTo>
                        <a:pt x="19852" y="76462"/>
                        <a:pt x="19606" y="76168"/>
                        <a:pt x="19011" y="75866"/>
                      </a:cubicBezTo>
                      <a:lnTo>
                        <a:pt x="19019" y="75866"/>
                      </a:lnTo>
                      <a:cubicBezTo>
                        <a:pt x="18424" y="75573"/>
                        <a:pt x="17836" y="75517"/>
                        <a:pt x="17757" y="74977"/>
                      </a:cubicBezTo>
                      <a:cubicBezTo>
                        <a:pt x="17669" y="74437"/>
                        <a:pt x="18106" y="73699"/>
                        <a:pt x="19082" y="73596"/>
                      </a:cubicBezTo>
                      <a:cubicBezTo>
                        <a:pt x="19237" y="73581"/>
                        <a:pt x="19381" y="73574"/>
                        <a:pt x="19517" y="73574"/>
                      </a:cubicBezTo>
                      <a:close/>
                      <a:moveTo>
                        <a:pt x="46619" y="73575"/>
                      </a:moveTo>
                      <a:cubicBezTo>
                        <a:pt x="47345" y="73575"/>
                        <a:pt x="47864" y="73770"/>
                        <a:pt x="48475" y="73898"/>
                      </a:cubicBezTo>
                      <a:cubicBezTo>
                        <a:pt x="49491" y="74104"/>
                        <a:pt x="49848" y="74191"/>
                        <a:pt x="50189" y="74699"/>
                      </a:cubicBezTo>
                      <a:cubicBezTo>
                        <a:pt x="50531" y="75207"/>
                        <a:pt x="50967" y="75866"/>
                        <a:pt x="50602" y="76144"/>
                      </a:cubicBezTo>
                      <a:cubicBezTo>
                        <a:pt x="50237" y="76422"/>
                        <a:pt x="48832" y="76525"/>
                        <a:pt x="48673" y="76970"/>
                      </a:cubicBezTo>
                      <a:cubicBezTo>
                        <a:pt x="48539" y="77366"/>
                        <a:pt x="48379" y="78008"/>
                        <a:pt x="47784" y="78008"/>
                      </a:cubicBezTo>
                      <a:cubicBezTo>
                        <a:pt x="47712" y="78008"/>
                        <a:pt x="47632" y="77998"/>
                        <a:pt x="47546" y="77978"/>
                      </a:cubicBezTo>
                      <a:cubicBezTo>
                        <a:pt x="46760" y="77787"/>
                        <a:pt x="46919" y="77374"/>
                        <a:pt x="47126" y="76914"/>
                      </a:cubicBezTo>
                      <a:cubicBezTo>
                        <a:pt x="47332" y="76462"/>
                        <a:pt x="47054" y="76168"/>
                        <a:pt x="46419" y="75866"/>
                      </a:cubicBezTo>
                      <a:cubicBezTo>
                        <a:pt x="45784" y="75565"/>
                        <a:pt x="45197" y="75517"/>
                        <a:pt x="45038" y="74969"/>
                      </a:cubicBezTo>
                      <a:cubicBezTo>
                        <a:pt x="44887" y="74430"/>
                        <a:pt x="45228" y="73691"/>
                        <a:pt x="46197" y="73596"/>
                      </a:cubicBezTo>
                      <a:cubicBezTo>
                        <a:pt x="46346" y="73581"/>
                        <a:pt x="46486" y="73575"/>
                        <a:pt x="46619" y="73575"/>
                      </a:cubicBezTo>
                      <a:close/>
                      <a:moveTo>
                        <a:pt x="31396" y="75898"/>
                      </a:moveTo>
                      <a:cubicBezTo>
                        <a:pt x="32033" y="75898"/>
                        <a:pt x="32559" y="76154"/>
                        <a:pt x="32663" y="76398"/>
                      </a:cubicBezTo>
                      <a:cubicBezTo>
                        <a:pt x="32775" y="76676"/>
                        <a:pt x="33116" y="76977"/>
                        <a:pt x="33465" y="77295"/>
                      </a:cubicBezTo>
                      <a:cubicBezTo>
                        <a:pt x="33806" y="77612"/>
                        <a:pt x="32886" y="77970"/>
                        <a:pt x="32084" y="78494"/>
                      </a:cubicBezTo>
                      <a:cubicBezTo>
                        <a:pt x="31282" y="79017"/>
                        <a:pt x="30139" y="79470"/>
                        <a:pt x="30139" y="79470"/>
                      </a:cubicBezTo>
                      <a:cubicBezTo>
                        <a:pt x="29504" y="79740"/>
                        <a:pt x="29544" y="80089"/>
                        <a:pt x="29163" y="80359"/>
                      </a:cubicBezTo>
                      <a:cubicBezTo>
                        <a:pt x="29009" y="80471"/>
                        <a:pt x="28835" y="80511"/>
                        <a:pt x="28621" y="80511"/>
                      </a:cubicBezTo>
                      <a:cubicBezTo>
                        <a:pt x="28305" y="80511"/>
                        <a:pt x="27900" y="80425"/>
                        <a:pt x="27337" y="80359"/>
                      </a:cubicBezTo>
                      <a:cubicBezTo>
                        <a:pt x="27002" y="80319"/>
                        <a:pt x="26713" y="80306"/>
                        <a:pt x="26439" y="80306"/>
                      </a:cubicBezTo>
                      <a:cubicBezTo>
                        <a:pt x="25947" y="80306"/>
                        <a:pt x="25506" y="80349"/>
                        <a:pt x="24940" y="80359"/>
                      </a:cubicBezTo>
                      <a:cubicBezTo>
                        <a:pt x="24531" y="80370"/>
                        <a:pt x="24040" y="80376"/>
                        <a:pt x="23577" y="80376"/>
                      </a:cubicBezTo>
                      <a:cubicBezTo>
                        <a:pt x="23042" y="80376"/>
                        <a:pt x="22543" y="80368"/>
                        <a:pt x="22249" y="80351"/>
                      </a:cubicBezTo>
                      <a:cubicBezTo>
                        <a:pt x="21702" y="80327"/>
                        <a:pt x="21606" y="80033"/>
                        <a:pt x="21606" y="80033"/>
                      </a:cubicBezTo>
                      <a:cubicBezTo>
                        <a:pt x="21662" y="79740"/>
                        <a:pt x="21694" y="79525"/>
                        <a:pt x="21638" y="79470"/>
                      </a:cubicBezTo>
                      <a:cubicBezTo>
                        <a:pt x="21106" y="78986"/>
                        <a:pt x="21043" y="77914"/>
                        <a:pt x="21416" y="77430"/>
                      </a:cubicBezTo>
                      <a:cubicBezTo>
                        <a:pt x="21789" y="76938"/>
                        <a:pt x="22884" y="76533"/>
                        <a:pt x="23837" y="76366"/>
                      </a:cubicBezTo>
                      <a:cubicBezTo>
                        <a:pt x="24018" y="76335"/>
                        <a:pt x="24223" y="76322"/>
                        <a:pt x="24445" y="76322"/>
                      </a:cubicBezTo>
                      <a:cubicBezTo>
                        <a:pt x="25352" y="76322"/>
                        <a:pt x="26553" y="76534"/>
                        <a:pt x="27659" y="76534"/>
                      </a:cubicBezTo>
                      <a:cubicBezTo>
                        <a:pt x="27706" y="76534"/>
                        <a:pt x="27752" y="76534"/>
                        <a:pt x="27798" y="76533"/>
                      </a:cubicBezTo>
                      <a:cubicBezTo>
                        <a:pt x="29203" y="76517"/>
                        <a:pt x="30369" y="75993"/>
                        <a:pt x="31124" y="75914"/>
                      </a:cubicBezTo>
                      <a:cubicBezTo>
                        <a:pt x="31216" y="75903"/>
                        <a:pt x="31307" y="75898"/>
                        <a:pt x="31396" y="75898"/>
                      </a:cubicBezTo>
                      <a:close/>
                      <a:moveTo>
                        <a:pt x="58811" y="75906"/>
                      </a:moveTo>
                      <a:cubicBezTo>
                        <a:pt x="59449" y="75906"/>
                        <a:pt x="60003" y="76162"/>
                        <a:pt x="60135" y="76406"/>
                      </a:cubicBezTo>
                      <a:cubicBezTo>
                        <a:pt x="60286" y="76684"/>
                        <a:pt x="60675" y="76985"/>
                        <a:pt x="61056" y="77303"/>
                      </a:cubicBezTo>
                      <a:cubicBezTo>
                        <a:pt x="61437" y="77620"/>
                        <a:pt x="60564" y="77970"/>
                        <a:pt x="59833" y="78494"/>
                      </a:cubicBezTo>
                      <a:cubicBezTo>
                        <a:pt x="59087" y="79017"/>
                        <a:pt x="58008" y="79470"/>
                        <a:pt x="58008" y="79470"/>
                      </a:cubicBezTo>
                      <a:cubicBezTo>
                        <a:pt x="57413" y="79740"/>
                        <a:pt x="57500" y="80089"/>
                        <a:pt x="57151" y="80367"/>
                      </a:cubicBezTo>
                      <a:cubicBezTo>
                        <a:pt x="57005" y="80477"/>
                        <a:pt x="56834" y="80515"/>
                        <a:pt x="56617" y="80515"/>
                      </a:cubicBezTo>
                      <a:cubicBezTo>
                        <a:pt x="56301" y="80515"/>
                        <a:pt x="55890" y="80433"/>
                        <a:pt x="55325" y="80367"/>
                      </a:cubicBezTo>
                      <a:cubicBezTo>
                        <a:pt x="54974" y="80323"/>
                        <a:pt x="54675" y="80308"/>
                        <a:pt x="54393" y="80308"/>
                      </a:cubicBezTo>
                      <a:cubicBezTo>
                        <a:pt x="53910" y="80308"/>
                        <a:pt x="53477" y="80352"/>
                        <a:pt x="52920" y="80367"/>
                      </a:cubicBezTo>
                      <a:cubicBezTo>
                        <a:pt x="52527" y="80374"/>
                        <a:pt x="52056" y="80378"/>
                        <a:pt x="51607" y="80378"/>
                      </a:cubicBezTo>
                      <a:cubicBezTo>
                        <a:pt x="51057" y="80378"/>
                        <a:pt x="50539" y="80372"/>
                        <a:pt x="50237" y="80359"/>
                      </a:cubicBezTo>
                      <a:cubicBezTo>
                        <a:pt x="49681" y="80335"/>
                        <a:pt x="49546" y="80033"/>
                        <a:pt x="49546" y="80033"/>
                      </a:cubicBezTo>
                      <a:cubicBezTo>
                        <a:pt x="49570" y="79748"/>
                        <a:pt x="49570" y="79533"/>
                        <a:pt x="49507" y="79478"/>
                      </a:cubicBezTo>
                      <a:cubicBezTo>
                        <a:pt x="48919" y="78994"/>
                        <a:pt x="48713" y="77922"/>
                        <a:pt x="49023" y="77438"/>
                      </a:cubicBezTo>
                      <a:cubicBezTo>
                        <a:pt x="49332" y="76946"/>
                        <a:pt x="50372" y="76541"/>
                        <a:pt x="51309" y="76374"/>
                      </a:cubicBezTo>
                      <a:cubicBezTo>
                        <a:pt x="51485" y="76342"/>
                        <a:pt x="51688" y="76330"/>
                        <a:pt x="51910" y="76330"/>
                      </a:cubicBezTo>
                      <a:cubicBezTo>
                        <a:pt x="52817" y="76330"/>
                        <a:pt x="54046" y="76542"/>
                        <a:pt x="55155" y="76542"/>
                      </a:cubicBezTo>
                      <a:cubicBezTo>
                        <a:pt x="55201" y="76542"/>
                        <a:pt x="55247" y="76542"/>
                        <a:pt x="55293" y="76541"/>
                      </a:cubicBezTo>
                      <a:cubicBezTo>
                        <a:pt x="56698" y="76525"/>
                        <a:pt x="57794" y="76001"/>
                        <a:pt x="58540" y="75922"/>
                      </a:cubicBezTo>
                      <a:cubicBezTo>
                        <a:pt x="58631" y="75911"/>
                        <a:pt x="58722" y="75906"/>
                        <a:pt x="58811" y="75906"/>
                      </a:cubicBezTo>
                      <a:close/>
                      <a:moveTo>
                        <a:pt x="46089" y="77917"/>
                      </a:moveTo>
                      <a:cubicBezTo>
                        <a:pt x="46533" y="77917"/>
                        <a:pt x="47118" y="78024"/>
                        <a:pt x="47681" y="78240"/>
                      </a:cubicBezTo>
                      <a:cubicBezTo>
                        <a:pt x="48253" y="78462"/>
                        <a:pt x="48721" y="78906"/>
                        <a:pt x="48975" y="79470"/>
                      </a:cubicBezTo>
                      <a:cubicBezTo>
                        <a:pt x="49324" y="80097"/>
                        <a:pt x="49300" y="80510"/>
                        <a:pt x="48650" y="80692"/>
                      </a:cubicBezTo>
                      <a:cubicBezTo>
                        <a:pt x="48225" y="80816"/>
                        <a:pt x="47575" y="80917"/>
                        <a:pt x="47136" y="80917"/>
                      </a:cubicBezTo>
                      <a:cubicBezTo>
                        <a:pt x="46902" y="80917"/>
                        <a:pt x="46728" y="80888"/>
                        <a:pt x="46681" y="80819"/>
                      </a:cubicBezTo>
                      <a:cubicBezTo>
                        <a:pt x="46625" y="80724"/>
                        <a:pt x="46570" y="80645"/>
                        <a:pt x="46522" y="80573"/>
                      </a:cubicBezTo>
                      <a:cubicBezTo>
                        <a:pt x="46268" y="80216"/>
                        <a:pt x="45260" y="80216"/>
                        <a:pt x="45260" y="79470"/>
                      </a:cubicBezTo>
                      <a:cubicBezTo>
                        <a:pt x="45260" y="79470"/>
                        <a:pt x="45141" y="78351"/>
                        <a:pt x="45403" y="78089"/>
                      </a:cubicBezTo>
                      <a:cubicBezTo>
                        <a:pt x="45514" y="77975"/>
                        <a:pt x="45764" y="77917"/>
                        <a:pt x="46089" y="77917"/>
                      </a:cubicBezTo>
                      <a:close/>
                      <a:moveTo>
                        <a:pt x="18413" y="77921"/>
                      </a:moveTo>
                      <a:cubicBezTo>
                        <a:pt x="18856" y="77921"/>
                        <a:pt x="19427" y="78027"/>
                        <a:pt x="19963" y="78247"/>
                      </a:cubicBezTo>
                      <a:cubicBezTo>
                        <a:pt x="20503" y="78462"/>
                        <a:pt x="20924" y="78914"/>
                        <a:pt x="21098" y="79470"/>
                      </a:cubicBezTo>
                      <a:cubicBezTo>
                        <a:pt x="21368" y="80105"/>
                        <a:pt x="21297" y="80518"/>
                        <a:pt x="20614" y="80700"/>
                      </a:cubicBezTo>
                      <a:cubicBezTo>
                        <a:pt x="20165" y="80820"/>
                        <a:pt x="19497" y="80923"/>
                        <a:pt x="19060" y="80923"/>
                      </a:cubicBezTo>
                      <a:cubicBezTo>
                        <a:pt x="18833" y="80923"/>
                        <a:pt x="18668" y="80895"/>
                        <a:pt x="18630" y="80827"/>
                      </a:cubicBezTo>
                      <a:cubicBezTo>
                        <a:pt x="18590" y="80724"/>
                        <a:pt x="18543" y="80645"/>
                        <a:pt x="18503" y="80573"/>
                      </a:cubicBezTo>
                      <a:lnTo>
                        <a:pt x="18503" y="80581"/>
                      </a:lnTo>
                      <a:cubicBezTo>
                        <a:pt x="18297" y="80224"/>
                        <a:pt x="17288" y="80224"/>
                        <a:pt x="17384" y="79470"/>
                      </a:cubicBezTo>
                      <a:cubicBezTo>
                        <a:pt x="17384" y="79470"/>
                        <a:pt x="17408" y="78359"/>
                        <a:pt x="17709" y="78089"/>
                      </a:cubicBezTo>
                      <a:cubicBezTo>
                        <a:pt x="17833" y="77978"/>
                        <a:pt x="18089" y="77921"/>
                        <a:pt x="18413" y="77921"/>
                      </a:cubicBezTo>
                      <a:close/>
                      <a:moveTo>
                        <a:pt x="7162" y="77357"/>
                      </a:moveTo>
                      <a:cubicBezTo>
                        <a:pt x="7214" y="77357"/>
                        <a:pt x="7240" y="77366"/>
                        <a:pt x="7240" y="77366"/>
                      </a:cubicBezTo>
                      <a:cubicBezTo>
                        <a:pt x="7240" y="77366"/>
                        <a:pt x="8525" y="77485"/>
                        <a:pt x="8541" y="78033"/>
                      </a:cubicBezTo>
                      <a:cubicBezTo>
                        <a:pt x="8502" y="78700"/>
                        <a:pt x="8708" y="79470"/>
                        <a:pt x="8708" y="79470"/>
                      </a:cubicBezTo>
                      <a:cubicBezTo>
                        <a:pt x="8756" y="79644"/>
                        <a:pt x="8970" y="80240"/>
                        <a:pt x="9192" y="80446"/>
                      </a:cubicBezTo>
                      <a:cubicBezTo>
                        <a:pt x="9422" y="80660"/>
                        <a:pt x="9478" y="80827"/>
                        <a:pt x="9430" y="80994"/>
                      </a:cubicBezTo>
                      <a:cubicBezTo>
                        <a:pt x="9390" y="81142"/>
                        <a:pt x="8963" y="81153"/>
                        <a:pt x="8833" y="81153"/>
                      </a:cubicBezTo>
                      <a:cubicBezTo>
                        <a:pt x="8809" y="81153"/>
                        <a:pt x="8795" y="81153"/>
                        <a:pt x="8795" y="81153"/>
                      </a:cubicBezTo>
                      <a:cubicBezTo>
                        <a:pt x="7986" y="81010"/>
                        <a:pt x="6763" y="80994"/>
                        <a:pt x="6763" y="80994"/>
                      </a:cubicBezTo>
                      <a:cubicBezTo>
                        <a:pt x="6454" y="80994"/>
                        <a:pt x="6136" y="81041"/>
                        <a:pt x="5843" y="81145"/>
                      </a:cubicBezTo>
                      <a:cubicBezTo>
                        <a:pt x="5573" y="81224"/>
                        <a:pt x="4366" y="81216"/>
                        <a:pt x="3469" y="81224"/>
                      </a:cubicBezTo>
                      <a:cubicBezTo>
                        <a:pt x="3441" y="81224"/>
                        <a:pt x="3413" y="81224"/>
                        <a:pt x="3385" y="81224"/>
                      </a:cubicBezTo>
                      <a:cubicBezTo>
                        <a:pt x="2521" y="81224"/>
                        <a:pt x="1747" y="81100"/>
                        <a:pt x="1739" y="80454"/>
                      </a:cubicBezTo>
                      <a:cubicBezTo>
                        <a:pt x="1739" y="79787"/>
                        <a:pt x="2755" y="79462"/>
                        <a:pt x="2755" y="79462"/>
                      </a:cubicBezTo>
                      <a:cubicBezTo>
                        <a:pt x="3247" y="79311"/>
                        <a:pt x="3723" y="79121"/>
                        <a:pt x="4192" y="78906"/>
                      </a:cubicBezTo>
                      <a:cubicBezTo>
                        <a:pt x="5089" y="78509"/>
                        <a:pt x="5755" y="78208"/>
                        <a:pt x="6359" y="77732"/>
                      </a:cubicBezTo>
                      <a:cubicBezTo>
                        <a:pt x="6783" y="77406"/>
                        <a:pt x="7043" y="77357"/>
                        <a:pt x="7162" y="77357"/>
                      </a:cubicBezTo>
                      <a:close/>
                      <a:moveTo>
                        <a:pt x="34754" y="77347"/>
                      </a:moveTo>
                      <a:cubicBezTo>
                        <a:pt x="34810" y="77347"/>
                        <a:pt x="34838" y="77358"/>
                        <a:pt x="34838" y="77358"/>
                      </a:cubicBezTo>
                      <a:cubicBezTo>
                        <a:pt x="34838" y="77358"/>
                        <a:pt x="36132" y="77478"/>
                        <a:pt x="36227" y="78033"/>
                      </a:cubicBezTo>
                      <a:cubicBezTo>
                        <a:pt x="36275" y="78692"/>
                        <a:pt x="36585" y="79462"/>
                        <a:pt x="36585" y="79462"/>
                      </a:cubicBezTo>
                      <a:cubicBezTo>
                        <a:pt x="36648" y="79644"/>
                        <a:pt x="36942" y="80232"/>
                        <a:pt x="37196" y="80446"/>
                      </a:cubicBezTo>
                      <a:cubicBezTo>
                        <a:pt x="37442" y="80653"/>
                        <a:pt x="37521" y="80819"/>
                        <a:pt x="37497" y="80994"/>
                      </a:cubicBezTo>
                      <a:cubicBezTo>
                        <a:pt x="37476" y="81146"/>
                        <a:pt x="36984" y="81153"/>
                        <a:pt x="36899" y="81153"/>
                      </a:cubicBezTo>
                      <a:cubicBezTo>
                        <a:pt x="36891" y="81153"/>
                        <a:pt x="36886" y="81153"/>
                        <a:pt x="36886" y="81153"/>
                      </a:cubicBezTo>
                      <a:cubicBezTo>
                        <a:pt x="36204" y="81057"/>
                        <a:pt x="35521" y="81002"/>
                        <a:pt x="34830" y="80994"/>
                      </a:cubicBezTo>
                      <a:cubicBezTo>
                        <a:pt x="34808" y="80993"/>
                        <a:pt x="34786" y="80993"/>
                        <a:pt x="34764" y="80993"/>
                      </a:cubicBezTo>
                      <a:cubicBezTo>
                        <a:pt x="34478" y="80993"/>
                        <a:pt x="34198" y="81041"/>
                        <a:pt x="33925" y="81137"/>
                      </a:cubicBezTo>
                      <a:lnTo>
                        <a:pt x="33933" y="81145"/>
                      </a:lnTo>
                      <a:cubicBezTo>
                        <a:pt x="33679" y="81224"/>
                        <a:pt x="32473" y="81216"/>
                        <a:pt x="31576" y="81224"/>
                      </a:cubicBezTo>
                      <a:cubicBezTo>
                        <a:pt x="31548" y="81224"/>
                        <a:pt x="31519" y="81224"/>
                        <a:pt x="31491" y="81224"/>
                      </a:cubicBezTo>
                      <a:cubicBezTo>
                        <a:pt x="30627" y="81224"/>
                        <a:pt x="29842" y="81100"/>
                        <a:pt x="29742" y="80454"/>
                      </a:cubicBezTo>
                      <a:cubicBezTo>
                        <a:pt x="29647" y="79787"/>
                        <a:pt x="30631" y="79462"/>
                        <a:pt x="30631" y="79462"/>
                      </a:cubicBezTo>
                      <a:cubicBezTo>
                        <a:pt x="31100" y="79311"/>
                        <a:pt x="31552" y="79121"/>
                        <a:pt x="31997" y="78906"/>
                      </a:cubicBezTo>
                      <a:cubicBezTo>
                        <a:pt x="32830" y="78509"/>
                        <a:pt x="33457" y="78208"/>
                        <a:pt x="34005" y="77732"/>
                      </a:cubicBezTo>
                      <a:cubicBezTo>
                        <a:pt x="34380" y="77400"/>
                        <a:pt x="34633" y="77347"/>
                        <a:pt x="34754" y="77347"/>
                      </a:cubicBezTo>
                      <a:close/>
                      <a:moveTo>
                        <a:pt x="62349" y="77355"/>
                      </a:moveTo>
                      <a:cubicBezTo>
                        <a:pt x="62406" y="77355"/>
                        <a:pt x="62437" y="77366"/>
                        <a:pt x="62437" y="77366"/>
                      </a:cubicBezTo>
                      <a:cubicBezTo>
                        <a:pt x="62437" y="77366"/>
                        <a:pt x="63747" y="77485"/>
                        <a:pt x="63905" y="78033"/>
                      </a:cubicBezTo>
                      <a:cubicBezTo>
                        <a:pt x="64040" y="78700"/>
                        <a:pt x="64445" y="79470"/>
                        <a:pt x="64445" y="79470"/>
                      </a:cubicBezTo>
                      <a:cubicBezTo>
                        <a:pt x="64540" y="79644"/>
                        <a:pt x="64906" y="80240"/>
                        <a:pt x="65183" y="80446"/>
                      </a:cubicBezTo>
                      <a:cubicBezTo>
                        <a:pt x="65461" y="80660"/>
                        <a:pt x="65580" y="80827"/>
                        <a:pt x="65572" y="80994"/>
                      </a:cubicBezTo>
                      <a:lnTo>
                        <a:pt x="65572" y="81002"/>
                      </a:lnTo>
                      <a:cubicBezTo>
                        <a:pt x="65572" y="81154"/>
                        <a:pt x="65076" y="81161"/>
                        <a:pt x="64990" y="81161"/>
                      </a:cubicBezTo>
                      <a:cubicBezTo>
                        <a:pt x="64981" y="81161"/>
                        <a:pt x="64977" y="81161"/>
                        <a:pt x="64977" y="81161"/>
                      </a:cubicBezTo>
                      <a:cubicBezTo>
                        <a:pt x="64294" y="81065"/>
                        <a:pt x="63604" y="81010"/>
                        <a:pt x="62905" y="80994"/>
                      </a:cubicBezTo>
                      <a:cubicBezTo>
                        <a:pt x="62604" y="80994"/>
                        <a:pt x="62302" y="81041"/>
                        <a:pt x="62016" y="81145"/>
                      </a:cubicBezTo>
                      <a:cubicBezTo>
                        <a:pt x="61778" y="81224"/>
                        <a:pt x="60564" y="81224"/>
                        <a:pt x="59667" y="81232"/>
                      </a:cubicBezTo>
                      <a:cubicBezTo>
                        <a:pt x="59640" y="81232"/>
                        <a:pt x="59614" y="81232"/>
                        <a:pt x="59587" y="81232"/>
                      </a:cubicBezTo>
                      <a:cubicBezTo>
                        <a:pt x="58727" y="81232"/>
                        <a:pt x="57915" y="81101"/>
                        <a:pt x="57746" y="80462"/>
                      </a:cubicBezTo>
                      <a:cubicBezTo>
                        <a:pt x="57571" y="79795"/>
                        <a:pt x="58500" y="79470"/>
                        <a:pt x="58500" y="79470"/>
                      </a:cubicBezTo>
                      <a:cubicBezTo>
                        <a:pt x="58944" y="79311"/>
                        <a:pt x="59373" y="79129"/>
                        <a:pt x="59794" y="78906"/>
                      </a:cubicBezTo>
                      <a:cubicBezTo>
                        <a:pt x="60580" y="78509"/>
                        <a:pt x="61167" y="78216"/>
                        <a:pt x="61651" y="77732"/>
                      </a:cubicBezTo>
                      <a:cubicBezTo>
                        <a:pt x="61981" y="77407"/>
                        <a:pt x="62227" y="77355"/>
                        <a:pt x="62349" y="77355"/>
                      </a:cubicBezTo>
                      <a:close/>
                      <a:moveTo>
                        <a:pt x="17373" y="75546"/>
                      </a:moveTo>
                      <a:cubicBezTo>
                        <a:pt x="18027" y="75546"/>
                        <a:pt x="18602" y="75776"/>
                        <a:pt x="18932" y="76303"/>
                      </a:cubicBezTo>
                      <a:cubicBezTo>
                        <a:pt x="19447" y="77128"/>
                        <a:pt x="18082" y="77485"/>
                        <a:pt x="17654" y="77644"/>
                      </a:cubicBezTo>
                      <a:cubicBezTo>
                        <a:pt x="17233" y="77803"/>
                        <a:pt x="16963" y="77938"/>
                        <a:pt x="17042" y="78398"/>
                      </a:cubicBezTo>
                      <a:cubicBezTo>
                        <a:pt x="17122" y="78859"/>
                        <a:pt x="16955" y="79462"/>
                        <a:pt x="16955" y="79462"/>
                      </a:cubicBezTo>
                      <a:cubicBezTo>
                        <a:pt x="16765" y="80343"/>
                        <a:pt x="17511" y="80176"/>
                        <a:pt x="18146" y="80819"/>
                      </a:cubicBezTo>
                      <a:cubicBezTo>
                        <a:pt x="18773" y="81462"/>
                        <a:pt x="18455" y="81923"/>
                        <a:pt x="17828" y="82177"/>
                      </a:cubicBezTo>
                      <a:cubicBezTo>
                        <a:pt x="17201" y="82431"/>
                        <a:pt x="15487" y="82327"/>
                        <a:pt x="14391" y="82462"/>
                      </a:cubicBezTo>
                      <a:cubicBezTo>
                        <a:pt x="14360" y="82462"/>
                        <a:pt x="14329" y="82470"/>
                        <a:pt x="14305" y="82470"/>
                      </a:cubicBezTo>
                      <a:lnTo>
                        <a:pt x="14305" y="82470"/>
                      </a:lnTo>
                      <a:cubicBezTo>
                        <a:pt x="13831" y="82469"/>
                        <a:pt x="13316" y="82382"/>
                        <a:pt x="12637" y="82264"/>
                      </a:cubicBezTo>
                      <a:cubicBezTo>
                        <a:pt x="11947" y="82145"/>
                        <a:pt x="11994" y="81954"/>
                        <a:pt x="11478" y="81724"/>
                      </a:cubicBezTo>
                      <a:cubicBezTo>
                        <a:pt x="11327" y="81661"/>
                        <a:pt x="11169" y="81613"/>
                        <a:pt x="11010" y="81573"/>
                      </a:cubicBezTo>
                      <a:lnTo>
                        <a:pt x="11018" y="81573"/>
                      </a:lnTo>
                      <a:cubicBezTo>
                        <a:pt x="10430" y="81359"/>
                        <a:pt x="9795" y="80946"/>
                        <a:pt x="9430" y="80486"/>
                      </a:cubicBezTo>
                      <a:cubicBezTo>
                        <a:pt x="9208" y="80184"/>
                        <a:pt x="9057" y="79835"/>
                        <a:pt x="9002" y="79462"/>
                      </a:cubicBezTo>
                      <a:cubicBezTo>
                        <a:pt x="9002" y="79462"/>
                        <a:pt x="8906" y="77851"/>
                        <a:pt x="9256" y="77319"/>
                      </a:cubicBezTo>
                      <a:cubicBezTo>
                        <a:pt x="9605" y="76795"/>
                        <a:pt x="10843" y="76573"/>
                        <a:pt x="12843" y="76430"/>
                      </a:cubicBezTo>
                      <a:cubicBezTo>
                        <a:pt x="14836" y="76287"/>
                        <a:pt x="15137" y="76128"/>
                        <a:pt x="16217" y="75755"/>
                      </a:cubicBezTo>
                      <a:cubicBezTo>
                        <a:pt x="16607" y="75620"/>
                        <a:pt x="17003" y="75546"/>
                        <a:pt x="17373" y="75546"/>
                      </a:cubicBezTo>
                      <a:close/>
                      <a:moveTo>
                        <a:pt x="44740" y="75546"/>
                      </a:moveTo>
                      <a:cubicBezTo>
                        <a:pt x="45395" y="75546"/>
                        <a:pt x="46000" y="75776"/>
                        <a:pt x="46395" y="76303"/>
                      </a:cubicBezTo>
                      <a:cubicBezTo>
                        <a:pt x="47022" y="77128"/>
                        <a:pt x="45705" y="77485"/>
                        <a:pt x="45300" y="77644"/>
                      </a:cubicBezTo>
                      <a:cubicBezTo>
                        <a:pt x="44887" y="77803"/>
                        <a:pt x="44641" y="77938"/>
                        <a:pt x="44776" y="78398"/>
                      </a:cubicBezTo>
                      <a:cubicBezTo>
                        <a:pt x="44919" y="78859"/>
                        <a:pt x="44832" y="79462"/>
                        <a:pt x="44832" y="79462"/>
                      </a:cubicBezTo>
                      <a:cubicBezTo>
                        <a:pt x="44752" y="80343"/>
                        <a:pt x="45482" y="80176"/>
                        <a:pt x="46197" y="80819"/>
                      </a:cubicBezTo>
                      <a:cubicBezTo>
                        <a:pt x="46911" y="81462"/>
                        <a:pt x="46649" y="81923"/>
                        <a:pt x="46054" y="82177"/>
                      </a:cubicBezTo>
                      <a:cubicBezTo>
                        <a:pt x="45459" y="82431"/>
                        <a:pt x="43736" y="82327"/>
                        <a:pt x="42657" y="82462"/>
                      </a:cubicBezTo>
                      <a:cubicBezTo>
                        <a:pt x="42625" y="82462"/>
                        <a:pt x="42601" y="82470"/>
                        <a:pt x="42569" y="82470"/>
                      </a:cubicBezTo>
                      <a:lnTo>
                        <a:pt x="42577" y="82478"/>
                      </a:lnTo>
                      <a:cubicBezTo>
                        <a:pt x="42101" y="82478"/>
                        <a:pt x="41577" y="82383"/>
                        <a:pt x="40871" y="82264"/>
                      </a:cubicBezTo>
                      <a:cubicBezTo>
                        <a:pt x="40164" y="82145"/>
                        <a:pt x="40188" y="81962"/>
                        <a:pt x="39640" y="81724"/>
                      </a:cubicBezTo>
                      <a:cubicBezTo>
                        <a:pt x="39482" y="81661"/>
                        <a:pt x="39323" y="81613"/>
                        <a:pt x="39156" y="81573"/>
                      </a:cubicBezTo>
                      <a:lnTo>
                        <a:pt x="39164" y="81573"/>
                      </a:lnTo>
                      <a:cubicBezTo>
                        <a:pt x="38553" y="81359"/>
                        <a:pt x="37862" y="80946"/>
                        <a:pt x="37434" y="80486"/>
                      </a:cubicBezTo>
                      <a:cubicBezTo>
                        <a:pt x="37172" y="80192"/>
                        <a:pt x="36981" y="79843"/>
                        <a:pt x="36870" y="79462"/>
                      </a:cubicBezTo>
                      <a:cubicBezTo>
                        <a:pt x="36870" y="79462"/>
                        <a:pt x="36577" y="77851"/>
                        <a:pt x="36854" y="77319"/>
                      </a:cubicBezTo>
                      <a:cubicBezTo>
                        <a:pt x="37132" y="76795"/>
                        <a:pt x="38339" y="76573"/>
                        <a:pt x="40323" y="76430"/>
                      </a:cubicBezTo>
                      <a:cubicBezTo>
                        <a:pt x="42307" y="76287"/>
                        <a:pt x="42585" y="76128"/>
                        <a:pt x="43609" y="75755"/>
                      </a:cubicBezTo>
                      <a:cubicBezTo>
                        <a:pt x="43982" y="75620"/>
                        <a:pt x="44369" y="75546"/>
                        <a:pt x="44740" y="75546"/>
                      </a:cubicBezTo>
                      <a:close/>
                      <a:moveTo>
                        <a:pt x="25047" y="80453"/>
                      </a:moveTo>
                      <a:cubicBezTo>
                        <a:pt x="26932" y="80453"/>
                        <a:pt x="28955" y="80745"/>
                        <a:pt x="29727" y="81089"/>
                      </a:cubicBezTo>
                      <a:cubicBezTo>
                        <a:pt x="30528" y="81438"/>
                        <a:pt x="31497" y="81327"/>
                        <a:pt x="32457" y="81367"/>
                      </a:cubicBezTo>
                      <a:cubicBezTo>
                        <a:pt x="33417" y="81399"/>
                        <a:pt x="33298" y="81883"/>
                        <a:pt x="33298" y="81883"/>
                      </a:cubicBezTo>
                      <a:cubicBezTo>
                        <a:pt x="33195" y="82145"/>
                        <a:pt x="33068" y="82391"/>
                        <a:pt x="32933" y="82637"/>
                      </a:cubicBezTo>
                      <a:cubicBezTo>
                        <a:pt x="32470" y="83467"/>
                        <a:pt x="31733" y="83667"/>
                        <a:pt x="30445" y="83667"/>
                      </a:cubicBezTo>
                      <a:cubicBezTo>
                        <a:pt x="30232" y="83667"/>
                        <a:pt x="30003" y="83662"/>
                        <a:pt x="29758" y="83653"/>
                      </a:cubicBezTo>
                      <a:cubicBezTo>
                        <a:pt x="28028" y="83581"/>
                        <a:pt x="27798" y="83280"/>
                        <a:pt x="26694" y="82891"/>
                      </a:cubicBezTo>
                      <a:cubicBezTo>
                        <a:pt x="25591" y="82502"/>
                        <a:pt x="24718" y="82502"/>
                        <a:pt x="23718" y="82438"/>
                      </a:cubicBezTo>
                      <a:cubicBezTo>
                        <a:pt x="22718" y="82367"/>
                        <a:pt x="20662" y="82216"/>
                        <a:pt x="19805" y="81946"/>
                      </a:cubicBezTo>
                      <a:cubicBezTo>
                        <a:pt x="19463" y="81843"/>
                        <a:pt x="19170" y="81637"/>
                        <a:pt x="18963" y="81351"/>
                      </a:cubicBezTo>
                      <a:cubicBezTo>
                        <a:pt x="18971" y="81343"/>
                        <a:pt x="19114" y="81010"/>
                        <a:pt x="19789" y="80954"/>
                      </a:cubicBezTo>
                      <a:cubicBezTo>
                        <a:pt x="20217" y="80922"/>
                        <a:pt x="20757" y="80859"/>
                        <a:pt x="21130" y="80708"/>
                      </a:cubicBezTo>
                      <a:cubicBezTo>
                        <a:pt x="21599" y="80573"/>
                        <a:pt x="22884" y="80478"/>
                        <a:pt x="24829" y="80454"/>
                      </a:cubicBezTo>
                      <a:cubicBezTo>
                        <a:pt x="24901" y="80453"/>
                        <a:pt x="24974" y="80453"/>
                        <a:pt x="25047" y="80453"/>
                      </a:cubicBezTo>
                      <a:close/>
                      <a:moveTo>
                        <a:pt x="53049" y="80453"/>
                      </a:moveTo>
                      <a:cubicBezTo>
                        <a:pt x="54931" y="80453"/>
                        <a:pt x="56999" y="80745"/>
                        <a:pt x="57809" y="81089"/>
                      </a:cubicBezTo>
                      <a:cubicBezTo>
                        <a:pt x="58416" y="81344"/>
                        <a:pt x="59075" y="81360"/>
                        <a:pt x="59755" y="81360"/>
                      </a:cubicBezTo>
                      <a:cubicBezTo>
                        <a:pt x="59854" y="81360"/>
                        <a:pt x="59954" y="81360"/>
                        <a:pt x="60053" y="81360"/>
                      </a:cubicBezTo>
                      <a:cubicBezTo>
                        <a:pt x="60228" y="81360"/>
                        <a:pt x="60404" y="81361"/>
                        <a:pt x="60580" y="81367"/>
                      </a:cubicBezTo>
                      <a:cubicBezTo>
                        <a:pt x="61540" y="81399"/>
                        <a:pt x="61492" y="81891"/>
                        <a:pt x="61492" y="81891"/>
                      </a:cubicBezTo>
                      <a:cubicBezTo>
                        <a:pt x="61413" y="82145"/>
                        <a:pt x="61326" y="82391"/>
                        <a:pt x="61215" y="82637"/>
                      </a:cubicBezTo>
                      <a:cubicBezTo>
                        <a:pt x="60861" y="83467"/>
                        <a:pt x="60150" y="83667"/>
                        <a:pt x="58858" y="83667"/>
                      </a:cubicBezTo>
                      <a:cubicBezTo>
                        <a:pt x="58644" y="83667"/>
                        <a:pt x="58414" y="83662"/>
                        <a:pt x="58167" y="83653"/>
                      </a:cubicBezTo>
                      <a:cubicBezTo>
                        <a:pt x="56428" y="83581"/>
                        <a:pt x="56166" y="83280"/>
                        <a:pt x="55007" y="82891"/>
                      </a:cubicBezTo>
                      <a:cubicBezTo>
                        <a:pt x="53857" y="82502"/>
                        <a:pt x="52983" y="82502"/>
                        <a:pt x="51975" y="82438"/>
                      </a:cubicBezTo>
                      <a:cubicBezTo>
                        <a:pt x="50959" y="82367"/>
                        <a:pt x="48888" y="82216"/>
                        <a:pt x="47999" y="81954"/>
                      </a:cubicBezTo>
                      <a:cubicBezTo>
                        <a:pt x="47641" y="81843"/>
                        <a:pt x="47324" y="81637"/>
                        <a:pt x="47078" y="81359"/>
                      </a:cubicBezTo>
                      <a:cubicBezTo>
                        <a:pt x="47086" y="81343"/>
                        <a:pt x="47189" y="81018"/>
                        <a:pt x="47856" y="80962"/>
                      </a:cubicBezTo>
                      <a:cubicBezTo>
                        <a:pt x="48284" y="80930"/>
                        <a:pt x="48816" y="80867"/>
                        <a:pt x="49165" y="80716"/>
                      </a:cubicBezTo>
                      <a:lnTo>
                        <a:pt x="49165" y="80708"/>
                      </a:lnTo>
                      <a:cubicBezTo>
                        <a:pt x="49618" y="80573"/>
                        <a:pt x="50888" y="80478"/>
                        <a:pt x="52833" y="80454"/>
                      </a:cubicBezTo>
                      <a:cubicBezTo>
                        <a:pt x="52905" y="80453"/>
                        <a:pt x="52977" y="80453"/>
                        <a:pt x="53049" y="80453"/>
                      </a:cubicBezTo>
                      <a:close/>
                      <a:moveTo>
                        <a:pt x="46853" y="81899"/>
                      </a:moveTo>
                      <a:cubicBezTo>
                        <a:pt x="46928" y="81899"/>
                        <a:pt x="47039" y="81911"/>
                        <a:pt x="47205" y="81930"/>
                      </a:cubicBezTo>
                      <a:cubicBezTo>
                        <a:pt x="47935" y="82018"/>
                        <a:pt x="48943" y="82232"/>
                        <a:pt x="49467" y="82351"/>
                      </a:cubicBezTo>
                      <a:cubicBezTo>
                        <a:pt x="49991" y="82462"/>
                        <a:pt x="50499" y="82438"/>
                        <a:pt x="50816" y="82526"/>
                      </a:cubicBezTo>
                      <a:cubicBezTo>
                        <a:pt x="51690" y="82772"/>
                        <a:pt x="51864" y="82851"/>
                        <a:pt x="51737" y="83732"/>
                      </a:cubicBezTo>
                      <a:cubicBezTo>
                        <a:pt x="51610" y="84621"/>
                        <a:pt x="51547" y="84709"/>
                        <a:pt x="51523" y="85161"/>
                      </a:cubicBezTo>
                      <a:cubicBezTo>
                        <a:pt x="51507" y="85605"/>
                        <a:pt x="51444" y="85955"/>
                        <a:pt x="51285" y="86240"/>
                      </a:cubicBezTo>
                      <a:cubicBezTo>
                        <a:pt x="51149" y="86485"/>
                        <a:pt x="50925" y="86993"/>
                        <a:pt x="50579" y="86993"/>
                      </a:cubicBezTo>
                      <a:cubicBezTo>
                        <a:pt x="50521" y="86993"/>
                        <a:pt x="50460" y="86979"/>
                        <a:pt x="50396" y="86947"/>
                      </a:cubicBezTo>
                      <a:cubicBezTo>
                        <a:pt x="49951" y="86725"/>
                        <a:pt x="50475" y="86280"/>
                        <a:pt x="49570" y="85820"/>
                      </a:cubicBezTo>
                      <a:cubicBezTo>
                        <a:pt x="48657" y="85359"/>
                        <a:pt x="47768" y="84772"/>
                        <a:pt x="47260" y="84050"/>
                      </a:cubicBezTo>
                      <a:cubicBezTo>
                        <a:pt x="46752" y="83320"/>
                        <a:pt x="46625" y="82883"/>
                        <a:pt x="46713" y="82399"/>
                      </a:cubicBezTo>
                      <a:cubicBezTo>
                        <a:pt x="46774" y="82030"/>
                        <a:pt x="46598" y="81899"/>
                        <a:pt x="46853" y="81899"/>
                      </a:cubicBezTo>
                      <a:close/>
                      <a:moveTo>
                        <a:pt x="18666" y="81900"/>
                      </a:moveTo>
                      <a:cubicBezTo>
                        <a:pt x="18740" y="81900"/>
                        <a:pt x="18850" y="81911"/>
                        <a:pt x="19011" y="81930"/>
                      </a:cubicBezTo>
                      <a:cubicBezTo>
                        <a:pt x="19725" y="82018"/>
                        <a:pt x="20710" y="82240"/>
                        <a:pt x="21218" y="82359"/>
                      </a:cubicBezTo>
                      <a:cubicBezTo>
                        <a:pt x="21726" y="82470"/>
                        <a:pt x="22234" y="82438"/>
                        <a:pt x="22543" y="82526"/>
                      </a:cubicBezTo>
                      <a:cubicBezTo>
                        <a:pt x="23392" y="82772"/>
                        <a:pt x="23551" y="82851"/>
                        <a:pt x="23313" y="83732"/>
                      </a:cubicBezTo>
                      <a:cubicBezTo>
                        <a:pt x="23075" y="84613"/>
                        <a:pt x="22996" y="84717"/>
                        <a:pt x="22916" y="85161"/>
                      </a:cubicBezTo>
                      <a:cubicBezTo>
                        <a:pt x="22837" y="85605"/>
                        <a:pt x="22734" y="85963"/>
                        <a:pt x="22535" y="86248"/>
                      </a:cubicBezTo>
                      <a:cubicBezTo>
                        <a:pt x="22365" y="86493"/>
                        <a:pt x="22078" y="87001"/>
                        <a:pt x="21735" y="87001"/>
                      </a:cubicBezTo>
                      <a:cubicBezTo>
                        <a:pt x="21678" y="87001"/>
                        <a:pt x="21619" y="86987"/>
                        <a:pt x="21559" y="86955"/>
                      </a:cubicBezTo>
                      <a:cubicBezTo>
                        <a:pt x="21138" y="86733"/>
                        <a:pt x="21726" y="86280"/>
                        <a:pt x="20868" y="85828"/>
                      </a:cubicBezTo>
                      <a:cubicBezTo>
                        <a:pt x="20027" y="85367"/>
                        <a:pt x="19209" y="84780"/>
                        <a:pt x="18797" y="84050"/>
                      </a:cubicBezTo>
                      <a:cubicBezTo>
                        <a:pt x="18384" y="83327"/>
                        <a:pt x="18312" y="82891"/>
                        <a:pt x="18455" y="82407"/>
                      </a:cubicBezTo>
                      <a:cubicBezTo>
                        <a:pt x="18566" y="82032"/>
                        <a:pt x="18410" y="81900"/>
                        <a:pt x="18666" y="81900"/>
                      </a:cubicBezTo>
                      <a:close/>
                      <a:moveTo>
                        <a:pt x="6912" y="81143"/>
                      </a:moveTo>
                      <a:cubicBezTo>
                        <a:pt x="8571" y="81143"/>
                        <a:pt x="11238" y="81733"/>
                        <a:pt x="12161" y="82264"/>
                      </a:cubicBezTo>
                      <a:cubicBezTo>
                        <a:pt x="12796" y="82637"/>
                        <a:pt x="12843" y="83002"/>
                        <a:pt x="12796" y="83200"/>
                      </a:cubicBezTo>
                      <a:cubicBezTo>
                        <a:pt x="12740" y="83296"/>
                        <a:pt x="12716" y="83407"/>
                        <a:pt x="12748" y="83518"/>
                      </a:cubicBezTo>
                      <a:cubicBezTo>
                        <a:pt x="12867" y="83923"/>
                        <a:pt x="12978" y="84153"/>
                        <a:pt x="12129" y="84574"/>
                      </a:cubicBezTo>
                      <a:cubicBezTo>
                        <a:pt x="11288" y="84994"/>
                        <a:pt x="10692" y="85510"/>
                        <a:pt x="9891" y="85979"/>
                      </a:cubicBezTo>
                      <a:lnTo>
                        <a:pt x="9851" y="86002"/>
                      </a:lnTo>
                      <a:cubicBezTo>
                        <a:pt x="9851" y="86002"/>
                        <a:pt x="9422" y="86336"/>
                        <a:pt x="8446" y="86542"/>
                      </a:cubicBezTo>
                      <a:cubicBezTo>
                        <a:pt x="7462" y="86756"/>
                        <a:pt x="6009" y="86891"/>
                        <a:pt x="6009" y="86891"/>
                      </a:cubicBezTo>
                      <a:cubicBezTo>
                        <a:pt x="5195" y="87013"/>
                        <a:pt x="4381" y="87076"/>
                        <a:pt x="3562" y="87076"/>
                      </a:cubicBezTo>
                      <a:cubicBezTo>
                        <a:pt x="3470" y="87076"/>
                        <a:pt x="3378" y="87076"/>
                        <a:pt x="3287" y="87074"/>
                      </a:cubicBezTo>
                      <a:cubicBezTo>
                        <a:pt x="1826" y="87042"/>
                        <a:pt x="1794" y="86201"/>
                        <a:pt x="2080" y="85344"/>
                      </a:cubicBezTo>
                      <a:cubicBezTo>
                        <a:pt x="2366" y="84486"/>
                        <a:pt x="3263" y="84399"/>
                        <a:pt x="4231" y="83756"/>
                      </a:cubicBezTo>
                      <a:cubicBezTo>
                        <a:pt x="5200" y="83113"/>
                        <a:pt x="5366" y="82256"/>
                        <a:pt x="5565" y="81732"/>
                      </a:cubicBezTo>
                      <a:cubicBezTo>
                        <a:pt x="5763" y="81216"/>
                        <a:pt x="6755" y="81145"/>
                        <a:pt x="6755" y="81145"/>
                      </a:cubicBezTo>
                      <a:cubicBezTo>
                        <a:pt x="6806" y="81143"/>
                        <a:pt x="6858" y="81143"/>
                        <a:pt x="6912" y="81143"/>
                      </a:cubicBezTo>
                      <a:close/>
                      <a:moveTo>
                        <a:pt x="35003" y="81143"/>
                      </a:moveTo>
                      <a:cubicBezTo>
                        <a:pt x="36667" y="81143"/>
                        <a:pt x="39410" y="81733"/>
                        <a:pt x="40402" y="82256"/>
                      </a:cubicBezTo>
                      <a:cubicBezTo>
                        <a:pt x="41093" y="82629"/>
                        <a:pt x="41180" y="82994"/>
                        <a:pt x="41164" y="83193"/>
                      </a:cubicBezTo>
                      <a:cubicBezTo>
                        <a:pt x="41109" y="83296"/>
                        <a:pt x="41101" y="83407"/>
                        <a:pt x="41141" y="83518"/>
                      </a:cubicBezTo>
                      <a:lnTo>
                        <a:pt x="41141" y="83510"/>
                      </a:lnTo>
                      <a:lnTo>
                        <a:pt x="41141" y="83510"/>
                      </a:lnTo>
                      <a:cubicBezTo>
                        <a:pt x="41315" y="83923"/>
                        <a:pt x="41458" y="84153"/>
                        <a:pt x="40664" y="84574"/>
                      </a:cubicBezTo>
                      <a:cubicBezTo>
                        <a:pt x="39879" y="84994"/>
                        <a:pt x="39347" y="85502"/>
                        <a:pt x="38601" y="85971"/>
                      </a:cubicBezTo>
                      <a:lnTo>
                        <a:pt x="38569" y="86002"/>
                      </a:lnTo>
                      <a:cubicBezTo>
                        <a:pt x="38569" y="86002"/>
                        <a:pt x="38180" y="86336"/>
                        <a:pt x="37227" y="86542"/>
                      </a:cubicBezTo>
                      <a:cubicBezTo>
                        <a:pt x="36275" y="86748"/>
                        <a:pt x="34846" y="86891"/>
                        <a:pt x="34846" y="86891"/>
                      </a:cubicBezTo>
                      <a:cubicBezTo>
                        <a:pt x="34039" y="87013"/>
                        <a:pt x="33226" y="87076"/>
                        <a:pt x="32412" y="87076"/>
                      </a:cubicBezTo>
                      <a:cubicBezTo>
                        <a:pt x="32321" y="87076"/>
                        <a:pt x="32230" y="87076"/>
                        <a:pt x="32140" y="87074"/>
                      </a:cubicBezTo>
                      <a:cubicBezTo>
                        <a:pt x="30679" y="87042"/>
                        <a:pt x="30536" y="86193"/>
                        <a:pt x="30711" y="85344"/>
                      </a:cubicBezTo>
                      <a:cubicBezTo>
                        <a:pt x="30893" y="84486"/>
                        <a:pt x="31774" y="84399"/>
                        <a:pt x="32663" y="83756"/>
                      </a:cubicBezTo>
                      <a:cubicBezTo>
                        <a:pt x="33552" y="83105"/>
                        <a:pt x="33600" y="82248"/>
                        <a:pt x="33735" y="81724"/>
                      </a:cubicBezTo>
                      <a:cubicBezTo>
                        <a:pt x="33870" y="81208"/>
                        <a:pt x="34846" y="81145"/>
                        <a:pt x="34846" y="81145"/>
                      </a:cubicBezTo>
                      <a:cubicBezTo>
                        <a:pt x="34897" y="81143"/>
                        <a:pt x="34949" y="81143"/>
                        <a:pt x="35003" y="81143"/>
                      </a:cubicBezTo>
                      <a:close/>
                      <a:moveTo>
                        <a:pt x="63085" y="81143"/>
                      </a:moveTo>
                      <a:cubicBezTo>
                        <a:pt x="64747" y="81143"/>
                        <a:pt x="67574" y="81733"/>
                        <a:pt x="68628" y="82264"/>
                      </a:cubicBezTo>
                      <a:cubicBezTo>
                        <a:pt x="69358" y="82629"/>
                        <a:pt x="69501" y="82994"/>
                        <a:pt x="69509" y="83200"/>
                      </a:cubicBezTo>
                      <a:cubicBezTo>
                        <a:pt x="69470" y="83304"/>
                        <a:pt x="69485" y="83415"/>
                        <a:pt x="69541" y="83510"/>
                      </a:cubicBezTo>
                      <a:cubicBezTo>
                        <a:pt x="69763" y="83923"/>
                        <a:pt x="69938" y="84153"/>
                        <a:pt x="69200" y="84574"/>
                      </a:cubicBezTo>
                      <a:cubicBezTo>
                        <a:pt x="68462" y="84994"/>
                        <a:pt x="68001" y="85502"/>
                        <a:pt x="67311" y="85971"/>
                      </a:cubicBezTo>
                      <a:lnTo>
                        <a:pt x="67279" y="86002"/>
                      </a:lnTo>
                      <a:cubicBezTo>
                        <a:pt x="67279" y="86002"/>
                        <a:pt x="66938" y="86336"/>
                        <a:pt x="66009" y="86542"/>
                      </a:cubicBezTo>
                      <a:cubicBezTo>
                        <a:pt x="65088" y="86748"/>
                        <a:pt x="63667" y="86891"/>
                        <a:pt x="63667" y="86891"/>
                      </a:cubicBezTo>
                      <a:cubicBezTo>
                        <a:pt x="62875" y="87013"/>
                        <a:pt x="62069" y="87076"/>
                        <a:pt x="61263" y="87076"/>
                      </a:cubicBezTo>
                      <a:cubicBezTo>
                        <a:pt x="61173" y="87076"/>
                        <a:pt x="61082" y="87076"/>
                        <a:pt x="60992" y="87074"/>
                      </a:cubicBezTo>
                      <a:cubicBezTo>
                        <a:pt x="59524" y="87050"/>
                        <a:pt x="59270" y="86201"/>
                        <a:pt x="59341" y="85344"/>
                      </a:cubicBezTo>
                      <a:cubicBezTo>
                        <a:pt x="59405" y="84486"/>
                        <a:pt x="60278" y="84399"/>
                        <a:pt x="61080" y="83756"/>
                      </a:cubicBezTo>
                      <a:cubicBezTo>
                        <a:pt x="61889" y="83113"/>
                        <a:pt x="61834" y="82248"/>
                        <a:pt x="61897" y="81732"/>
                      </a:cubicBezTo>
                      <a:cubicBezTo>
                        <a:pt x="61969" y="81208"/>
                        <a:pt x="62929" y="81145"/>
                        <a:pt x="62929" y="81145"/>
                      </a:cubicBezTo>
                      <a:cubicBezTo>
                        <a:pt x="62980" y="81143"/>
                        <a:pt x="63032" y="81143"/>
                        <a:pt x="63085" y="81143"/>
                      </a:cubicBezTo>
                      <a:close/>
                      <a:moveTo>
                        <a:pt x="24887" y="82966"/>
                      </a:moveTo>
                      <a:cubicBezTo>
                        <a:pt x="25223" y="82966"/>
                        <a:pt x="25642" y="83044"/>
                        <a:pt x="26282" y="83193"/>
                      </a:cubicBezTo>
                      <a:cubicBezTo>
                        <a:pt x="27544" y="83478"/>
                        <a:pt x="28195" y="83772"/>
                        <a:pt x="28655" y="83828"/>
                      </a:cubicBezTo>
                      <a:cubicBezTo>
                        <a:pt x="29115" y="83883"/>
                        <a:pt x="29536" y="83875"/>
                        <a:pt x="29798" y="83923"/>
                      </a:cubicBezTo>
                      <a:cubicBezTo>
                        <a:pt x="30473" y="84034"/>
                        <a:pt x="30822" y="84248"/>
                        <a:pt x="30592" y="84748"/>
                      </a:cubicBezTo>
                      <a:cubicBezTo>
                        <a:pt x="30369" y="85240"/>
                        <a:pt x="30266" y="85931"/>
                        <a:pt x="30393" y="86471"/>
                      </a:cubicBezTo>
                      <a:cubicBezTo>
                        <a:pt x="30528" y="87018"/>
                        <a:pt x="31084" y="87137"/>
                        <a:pt x="32005" y="87399"/>
                      </a:cubicBezTo>
                      <a:cubicBezTo>
                        <a:pt x="32917" y="87661"/>
                        <a:pt x="33465" y="87899"/>
                        <a:pt x="32663" y="88590"/>
                      </a:cubicBezTo>
                      <a:cubicBezTo>
                        <a:pt x="32011" y="89153"/>
                        <a:pt x="31182" y="89283"/>
                        <a:pt x="30170" y="89283"/>
                      </a:cubicBezTo>
                      <a:cubicBezTo>
                        <a:pt x="29927" y="89283"/>
                        <a:pt x="29673" y="89275"/>
                        <a:pt x="29409" y="89265"/>
                      </a:cubicBezTo>
                      <a:cubicBezTo>
                        <a:pt x="29171" y="89255"/>
                        <a:pt x="28961" y="89249"/>
                        <a:pt x="28769" y="89249"/>
                      </a:cubicBezTo>
                      <a:cubicBezTo>
                        <a:pt x="27863" y="89249"/>
                        <a:pt x="27343" y="89373"/>
                        <a:pt x="26099" y="89773"/>
                      </a:cubicBezTo>
                      <a:cubicBezTo>
                        <a:pt x="24956" y="90144"/>
                        <a:pt x="23790" y="90411"/>
                        <a:pt x="22764" y="90411"/>
                      </a:cubicBezTo>
                      <a:cubicBezTo>
                        <a:pt x="22430" y="90411"/>
                        <a:pt x="22111" y="90383"/>
                        <a:pt x="21813" y="90320"/>
                      </a:cubicBezTo>
                      <a:lnTo>
                        <a:pt x="21821" y="90312"/>
                      </a:lnTo>
                      <a:cubicBezTo>
                        <a:pt x="20606" y="90058"/>
                        <a:pt x="20043" y="89439"/>
                        <a:pt x="20281" y="88876"/>
                      </a:cubicBezTo>
                      <a:cubicBezTo>
                        <a:pt x="20519" y="88320"/>
                        <a:pt x="21408" y="87637"/>
                        <a:pt x="21972" y="87376"/>
                      </a:cubicBezTo>
                      <a:cubicBezTo>
                        <a:pt x="22527" y="87114"/>
                        <a:pt x="22853" y="86367"/>
                        <a:pt x="23035" y="85891"/>
                      </a:cubicBezTo>
                      <a:cubicBezTo>
                        <a:pt x="23226" y="85407"/>
                        <a:pt x="23638" y="85328"/>
                        <a:pt x="23559" y="84891"/>
                      </a:cubicBezTo>
                      <a:cubicBezTo>
                        <a:pt x="23472" y="84447"/>
                        <a:pt x="23416" y="83494"/>
                        <a:pt x="24019" y="83193"/>
                      </a:cubicBezTo>
                      <a:cubicBezTo>
                        <a:pt x="24313" y="83040"/>
                        <a:pt x="24561" y="82966"/>
                        <a:pt x="24887" y="82966"/>
                      </a:cubicBezTo>
                      <a:close/>
                      <a:moveTo>
                        <a:pt x="53203" y="82969"/>
                      </a:moveTo>
                      <a:cubicBezTo>
                        <a:pt x="53540" y="82969"/>
                        <a:pt x="53971" y="83047"/>
                        <a:pt x="54634" y="83193"/>
                      </a:cubicBezTo>
                      <a:cubicBezTo>
                        <a:pt x="55936" y="83478"/>
                        <a:pt x="56627" y="83772"/>
                        <a:pt x="57095" y="83828"/>
                      </a:cubicBezTo>
                      <a:cubicBezTo>
                        <a:pt x="57563" y="83883"/>
                        <a:pt x="57984" y="83875"/>
                        <a:pt x="58238" y="83923"/>
                      </a:cubicBezTo>
                      <a:cubicBezTo>
                        <a:pt x="58937" y="84034"/>
                        <a:pt x="59310" y="84248"/>
                        <a:pt x="59151" y="84748"/>
                      </a:cubicBezTo>
                      <a:cubicBezTo>
                        <a:pt x="58976" y="85312"/>
                        <a:pt x="58984" y="85915"/>
                        <a:pt x="59175" y="86479"/>
                      </a:cubicBezTo>
                      <a:cubicBezTo>
                        <a:pt x="59381" y="87018"/>
                        <a:pt x="59953" y="87145"/>
                        <a:pt x="60905" y="87407"/>
                      </a:cubicBezTo>
                      <a:cubicBezTo>
                        <a:pt x="61850" y="87661"/>
                        <a:pt x="62429" y="87899"/>
                        <a:pt x="61715" y="88598"/>
                      </a:cubicBezTo>
                      <a:cubicBezTo>
                        <a:pt x="61144" y="89150"/>
                        <a:pt x="60345" y="89286"/>
                        <a:pt x="59346" y="89286"/>
                      </a:cubicBezTo>
                      <a:cubicBezTo>
                        <a:pt x="59095" y="89286"/>
                        <a:pt x="58831" y="89277"/>
                        <a:pt x="58556" y="89265"/>
                      </a:cubicBezTo>
                      <a:cubicBezTo>
                        <a:pt x="58323" y="89255"/>
                        <a:pt x="58118" y="89250"/>
                        <a:pt x="57931" y="89250"/>
                      </a:cubicBezTo>
                      <a:cubicBezTo>
                        <a:pt x="57008" y="89250"/>
                        <a:pt x="56508" y="89378"/>
                        <a:pt x="55301" y="89781"/>
                      </a:cubicBezTo>
                      <a:cubicBezTo>
                        <a:pt x="54212" y="90146"/>
                        <a:pt x="53078" y="90411"/>
                        <a:pt x="52052" y="90411"/>
                      </a:cubicBezTo>
                      <a:cubicBezTo>
                        <a:pt x="51717" y="90411"/>
                        <a:pt x="51393" y="90383"/>
                        <a:pt x="51086" y="90320"/>
                      </a:cubicBezTo>
                      <a:cubicBezTo>
                        <a:pt x="49840" y="90058"/>
                        <a:pt x="49205" y="89439"/>
                        <a:pt x="49364" y="88876"/>
                      </a:cubicBezTo>
                      <a:cubicBezTo>
                        <a:pt x="49531" y="88320"/>
                        <a:pt x="50340" y="87637"/>
                        <a:pt x="50864" y="87376"/>
                      </a:cubicBezTo>
                      <a:cubicBezTo>
                        <a:pt x="51388" y="87114"/>
                        <a:pt x="51610" y="86375"/>
                        <a:pt x="51737" y="85891"/>
                      </a:cubicBezTo>
                      <a:cubicBezTo>
                        <a:pt x="51864" y="85415"/>
                        <a:pt x="52269" y="85336"/>
                        <a:pt x="52126" y="84891"/>
                      </a:cubicBezTo>
                      <a:cubicBezTo>
                        <a:pt x="51983" y="84455"/>
                        <a:pt x="51809" y="83494"/>
                        <a:pt x="52364" y="83193"/>
                      </a:cubicBezTo>
                      <a:cubicBezTo>
                        <a:pt x="52640" y="83041"/>
                        <a:pt x="52878" y="82969"/>
                        <a:pt x="53203" y="82969"/>
                      </a:cubicBezTo>
                      <a:close/>
                      <a:moveTo>
                        <a:pt x="15209" y="82665"/>
                      </a:moveTo>
                      <a:cubicBezTo>
                        <a:pt x="15434" y="82665"/>
                        <a:pt x="15687" y="82676"/>
                        <a:pt x="15971" y="82700"/>
                      </a:cubicBezTo>
                      <a:cubicBezTo>
                        <a:pt x="17042" y="82788"/>
                        <a:pt x="17892" y="83018"/>
                        <a:pt x="18312" y="83804"/>
                      </a:cubicBezTo>
                      <a:cubicBezTo>
                        <a:pt x="18733" y="84590"/>
                        <a:pt x="19106" y="84986"/>
                        <a:pt x="19701" y="85336"/>
                      </a:cubicBezTo>
                      <a:cubicBezTo>
                        <a:pt x="20297" y="85677"/>
                        <a:pt x="21233" y="86296"/>
                        <a:pt x="21019" y="86931"/>
                      </a:cubicBezTo>
                      <a:cubicBezTo>
                        <a:pt x="20797" y="87558"/>
                        <a:pt x="20352" y="87725"/>
                        <a:pt x="20067" y="88185"/>
                      </a:cubicBezTo>
                      <a:cubicBezTo>
                        <a:pt x="19789" y="88638"/>
                        <a:pt x="19932" y="89106"/>
                        <a:pt x="18678" y="89352"/>
                      </a:cubicBezTo>
                      <a:cubicBezTo>
                        <a:pt x="17423" y="89598"/>
                        <a:pt x="17217" y="89384"/>
                        <a:pt x="16820" y="89836"/>
                      </a:cubicBezTo>
                      <a:cubicBezTo>
                        <a:pt x="16478" y="90225"/>
                        <a:pt x="15893" y="90778"/>
                        <a:pt x="14978" y="90778"/>
                      </a:cubicBezTo>
                      <a:cubicBezTo>
                        <a:pt x="14810" y="90778"/>
                        <a:pt x="14630" y="90759"/>
                        <a:pt x="14439" y="90717"/>
                      </a:cubicBezTo>
                      <a:cubicBezTo>
                        <a:pt x="13224" y="90447"/>
                        <a:pt x="11994" y="90138"/>
                        <a:pt x="11415" y="89352"/>
                      </a:cubicBezTo>
                      <a:cubicBezTo>
                        <a:pt x="10835" y="88574"/>
                        <a:pt x="10629" y="88511"/>
                        <a:pt x="10383" y="88296"/>
                      </a:cubicBezTo>
                      <a:cubicBezTo>
                        <a:pt x="10137" y="88082"/>
                        <a:pt x="9160" y="87233"/>
                        <a:pt x="10065" y="86399"/>
                      </a:cubicBezTo>
                      <a:cubicBezTo>
                        <a:pt x="10970" y="85566"/>
                        <a:pt x="10811" y="85526"/>
                        <a:pt x="11891" y="85074"/>
                      </a:cubicBezTo>
                      <a:cubicBezTo>
                        <a:pt x="12978" y="84629"/>
                        <a:pt x="13193" y="84248"/>
                        <a:pt x="13272" y="83740"/>
                      </a:cubicBezTo>
                      <a:cubicBezTo>
                        <a:pt x="13349" y="83292"/>
                        <a:pt x="13519" y="82665"/>
                        <a:pt x="15209" y="82665"/>
                      </a:cubicBezTo>
                      <a:close/>
                      <a:moveTo>
                        <a:pt x="43500" y="82665"/>
                      </a:moveTo>
                      <a:cubicBezTo>
                        <a:pt x="43726" y="82665"/>
                        <a:pt x="43981" y="82676"/>
                        <a:pt x="44268" y="82700"/>
                      </a:cubicBezTo>
                      <a:cubicBezTo>
                        <a:pt x="45348" y="82788"/>
                        <a:pt x="46221" y="83018"/>
                        <a:pt x="46745" y="83804"/>
                      </a:cubicBezTo>
                      <a:cubicBezTo>
                        <a:pt x="47268" y="84590"/>
                        <a:pt x="47689" y="84986"/>
                        <a:pt x="48332" y="85336"/>
                      </a:cubicBezTo>
                      <a:cubicBezTo>
                        <a:pt x="48983" y="85677"/>
                        <a:pt x="49991" y="86296"/>
                        <a:pt x="49856" y="86931"/>
                      </a:cubicBezTo>
                      <a:cubicBezTo>
                        <a:pt x="49721" y="87558"/>
                        <a:pt x="49292" y="87725"/>
                        <a:pt x="49070" y="88185"/>
                      </a:cubicBezTo>
                      <a:cubicBezTo>
                        <a:pt x="48848" y="88638"/>
                        <a:pt x="49054" y="89106"/>
                        <a:pt x="47832" y="89352"/>
                      </a:cubicBezTo>
                      <a:cubicBezTo>
                        <a:pt x="46610" y="89598"/>
                        <a:pt x="46379" y="89384"/>
                        <a:pt x="46038" y="89836"/>
                      </a:cubicBezTo>
                      <a:cubicBezTo>
                        <a:pt x="45743" y="90225"/>
                        <a:pt x="45222" y="90778"/>
                        <a:pt x="44311" y="90778"/>
                      </a:cubicBezTo>
                      <a:cubicBezTo>
                        <a:pt x="44144" y="90778"/>
                        <a:pt x="43963" y="90759"/>
                        <a:pt x="43768" y="90717"/>
                      </a:cubicBezTo>
                      <a:cubicBezTo>
                        <a:pt x="42514" y="90447"/>
                        <a:pt x="41244" y="90138"/>
                        <a:pt x="40561" y="89352"/>
                      </a:cubicBezTo>
                      <a:cubicBezTo>
                        <a:pt x="39887" y="88574"/>
                        <a:pt x="39672" y="88511"/>
                        <a:pt x="39394" y="88296"/>
                      </a:cubicBezTo>
                      <a:cubicBezTo>
                        <a:pt x="39117" y="88082"/>
                        <a:pt x="38037" y="87233"/>
                        <a:pt x="38831" y="86399"/>
                      </a:cubicBezTo>
                      <a:cubicBezTo>
                        <a:pt x="39633" y="85566"/>
                        <a:pt x="39466" y="85526"/>
                        <a:pt x="40490" y="85074"/>
                      </a:cubicBezTo>
                      <a:cubicBezTo>
                        <a:pt x="41514" y="84629"/>
                        <a:pt x="41680" y="84248"/>
                        <a:pt x="41696" y="83740"/>
                      </a:cubicBezTo>
                      <a:cubicBezTo>
                        <a:pt x="41717" y="83292"/>
                        <a:pt x="41806" y="82665"/>
                        <a:pt x="43500" y="82665"/>
                      </a:cubicBezTo>
                      <a:close/>
                      <a:moveTo>
                        <a:pt x="29905" y="89446"/>
                      </a:moveTo>
                      <a:cubicBezTo>
                        <a:pt x="30194" y="89446"/>
                        <a:pt x="30334" y="89475"/>
                        <a:pt x="30735" y="89566"/>
                      </a:cubicBezTo>
                      <a:cubicBezTo>
                        <a:pt x="31362" y="89717"/>
                        <a:pt x="31219" y="90027"/>
                        <a:pt x="31243" y="90487"/>
                      </a:cubicBezTo>
                      <a:cubicBezTo>
                        <a:pt x="31266" y="90947"/>
                        <a:pt x="32060" y="91384"/>
                        <a:pt x="31528" y="91908"/>
                      </a:cubicBezTo>
                      <a:cubicBezTo>
                        <a:pt x="31303" y="92123"/>
                        <a:pt x="31098" y="92161"/>
                        <a:pt x="30858" y="92161"/>
                      </a:cubicBezTo>
                      <a:cubicBezTo>
                        <a:pt x="30723" y="92161"/>
                        <a:pt x="30578" y="92149"/>
                        <a:pt x="30412" y="92149"/>
                      </a:cubicBezTo>
                      <a:cubicBezTo>
                        <a:pt x="30163" y="92149"/>
                        <a:pt x="29869" y="92177"/>
                        <a:pt x="29496" y="92313"/>
                      </a:cubicBezTo>
                      <a:cubicBezTo>
                        <a:pt x="28562" y="92664"/>
                        <a:pt x="28417" y="92947"/>
                        <a:pt x="27082" y="92947"/>
                      </a:cubicBezTo>
                      <a:cubicBezTo>
                        <a:pt x="26908" y="92947"/>
                        <a:pt x="26714" y="92942"/>
                        <a:pt x="26496" y="92932"/>
                      </a:cubicBezTo>
                      <a:cubicBezTo>
                        <a:pt x="24599" y="92844"/>
                        <a:pt x="23170" y="92868"/>
                        <a:pt x="22900" y="92567"/>
                      </a:cubicBezTo>
                      <a:cubicBezTo>
                        <a:pt x="22630" y="92257"/>
                        <a:pt x="22646" y="91495"/>
                        <a:pt x="22495" y="91249"/>
                      </a:cubicBezTo>
                      <a:cubicBezTo>
                        <a:pt x="22345" y="90995"/>
                        <a:pt x="22138" y="90685"/>
                        <a:pt x="22861" y="90662"/>
                      </a:cubicBezTo>
                      <a:cubicBezTo>
                        <a:pt x="22945" y="90658"/>
                        <a:pt x="23022" y="90657"/>
                        <a:pt x="23096" y="90657"/>
                      </a:cubicBezTo>
                      <a:cubicBezTo>
                        <a:pt x="23266" y="90657"/>
                        <a:pt x="23414" y="90664"/>
                        <a:pt x="23573" y="90664"/>
                      </a:cubicBezTo>
                      <a:cubicBezTo>
                        <a:pt x="23925" y="90664"/>
                        <a:pt x="24336" y="90629"/>
                        <a:pt x="25178" y="90408"/>
                      </a:cubicBezTo>
                      <a:cubicBezTo>
                        <a:pt x="26567" y="90043"/>
                        <a:pt x="27187" y="89527"/>
                        <a:pt x="28663" y="89487"/>
                      </a:cubicBezTo>
                      <a:cubicBezTo>
                        <a:pt x="29330" y="89465"/>
                        <a:pt x="29668" y="89446"/>
                        <a:pt x="29905" y="89446"/>
                      </a:cubicBezTo>
                      <a:close/>
                      <a:moveTo>
                        <a:pt x="59059" y="89449"/>
                      </a:moveTo>
                      <a:cubicBezTo>
                        <a:pt x="59347" y="89449"/>
                        <a:pt x="59491" y="89478"/>
                        <a:pt x="59905" y="89574"/>
                      </a:cubicBezTo>
                      <a:cubicBezTo>
                        <a:pt x="60548" y="89717"/>
                        <a:pt x="60453" y="90027"/>
                        <a:pt x="60532" y="90487"/>
                      </a:cubicBezTo>
                      <a:cubicBezTo>
                        <a:pt x="60611" y="90947"/>
                        <a:pt x="61469" y="91392"/>
                        <a:pt x="61000" y="91908"/>
                      </a:cubicBezTo>
                      <a:cubicBezTo>
                        <a:pt x="60805" y="92126"/>
                        <a:pt x="60605" y="92165"/>
                        <a:pt x="60366" y="92165"/>
                      </a:cubicBezTo>
                      <a:cubicBezTo>
                        <a:pt x="60233" y="92165"/>
                        <a:pt x="60088" y="92153"/>
                        <a:pt x="59925" y="92153"/>
                      </a:cubicBezTo>
                      <a:cubicBezTo>
                        <a:pt x="59677" y="92153"/>
                        <a:pt x="59386" y="92181"/>
                        <a:pt x="59032" y="92321"/>
                      </a:cubicBezTo>
                      <a:cubicBezTo>
                        <a:pt x="58140" y="92665"/>
                        <a:pt x="58031" y="92947"/>
                        <a:pt x="56699" y="92947"/>
                      </a:cubicBezTo>
                      <a:cubicBezTo>
                        <a:pt x="56525" y="92947"/>
                        <a:pt x="56330" y="92942"/>
                        <a:pt x="56111" y="92932"/>
                      </a:cubicBezTo>
                      <a:cubicBezTo>
                        <a:pt x="54198" y="92844"/>
                        <a:pt x="52769" y="92876"/>
                        <a:pt x="52467" y="92567"/>
                      </a:cubicBezTo>
                      <a:cubicBezTo>
                        <a:pt x="52158" y="92257"/>
                        <a:pt x="52079" y="91503"/>
                        <a:pt x="51888" y="91249"/>
                      </a:cubicBezTo>
                      <a:cubicBezTo>
                        <a:pt x="51705" y="90995"/>
                        <a:pt x="51467" y="90693"/>
                        <a:pt x="52174" y="90662"/>
                      </a:cubicBezTo>
                      <a:cubicBezTo>
                        <a:pt x="52236" y="90660"/>
                        <a:pt x="52294" y="90659"/>
                        <a:pt x="52350" y="90659"/>
                      </a:cubicBezTo>
                      <a:cubicBezTo>
                        <a:pt x="52552" y="90659"/>
                        <a:pt x="52720" y="90669"/>
                        <a:pt x="52903" y="90669"/>
                      </a:cubicBezTo>
                      <a:cubicBezTo>
                        <a:pt x="53252" y="90669"/>
                        <a:pt x="53657" y="90631"/>
                        <a:pt x="54460" y="90408"/>
                      </a:cubicBezTo>
                      <a:cubicBezTo>
                        <a:pt x="55793" y="90043"/>
                        <a:pt x="56349" y="89527"/>
                        <a:pt x="57825" y="89487"/>
                      </a:cubicBezTo>
                      <a:cubicBezTo>
                        <a:pt x="58488" y="89469"/>
                        <a:pt x="58822" y="89449"/>
                        <a:pt x="59059" y="89449"/>
                      </a:cubicBezTo>
                      <a:close/>
                      <a:moveTo>
                        <a:pt x="7401" y="86919"/>
                      </a:moveTo>
                      <a:cubicBezTo>
                        <a:pt x="8060" y="86919"/>
                        <a:pt x="8892" y="87017"/>
                        <a:pt x="9168" y="87534"/>
                      </a:cubicBezTo>
                      <a:cubicBezTo>
                        <a:pt x="9232" y="87717"/>
                        <a:pt x="9343" y="87876"/>
                        <a:pt x="9502" y="87995"/>
                      </a:cubicBezTo>
                      <a:cubicBezTo>
                        <a:pt x="10176" y="88526"/>
                        <a:pt x="10629" y="88630"/>
                        <a:pt x="11097" y="89336"/>
                      </a:cubicBezTo>
                      <a:cubicBezTo>
                        <a:pt x="11566" y="90050"/>
                        <a:pt x="12867" y="90773"/>
                        <a:pt x="13709" y="90892"/>
                      </a:cubicBezTo>
                      <a:cubicBezTo>
                        <a:pt x="14550" y="91003"/>
                        <a:pt x="15757" y="91106"/>
                        <a:pt x="15931" y="91384"/>
                      </a:cubicBezTo>
                      <a:cubicBezTo>
                        <a:pt x="16098" y="91662"/>
                        <a:pt x="14939" y="92043"/>
                        <a:pt x="13828" y="92344"/>
                      </a:cubicBezTo>
                      <a:cubicBezTo>
                        <a:pt x="12716" y="92654"/>
                        <a:pt x="11423" y="92844"/>
                        <a:pt x="9764" y="93003"/>
                      </a:cubicBezTo>
                      <a:cubicBezTo>
                        <a:pt x="8652" y="93114"/>
                        <a:pt x="7867" y="93257"/>
                        <a:pt x="7327" y="93543"/>
                      </a:cubicBezTo>
                      <a:lnTo>
                        <a:pt x="7327" y="93535"/>
                      </a:lnTo>
                      <a:cubicBezTo>
                        <a:pt x="7311" y="93551"/>
                        <a:pt x="7303" y="93559"/>
                        <a:pt x="7287" y="93567"/>
                      </a:cubicBezTo>
                      <a:cubicBezTo>
                        <a:pt x="7255" y="93583"/>
                        <a:pt x="7216" y="93599"/>
                        <a:pt x="7192" y="93622"/>
                      </a:cubicBezTo>
                      <a:cubicBezTo>
                        <a:pt x="6962" y="93726"/>
                        <a:pt x="6708" y="93781"/>
                        <a:pt x="6462" y="93789"/>
                      </a:cubicBezTo>
                      <a:cubicBezTo>
                        <a:pt x="6349" y="93793"/>
                        <a:pt x="6236" y="93795"/>
                        <a:pt x="6124" y="93795"/>
                      </a:cubicBezTo>
                      <a:cubicBezTo>
                        <a:pt x="5787" y="93795"/>
                        <a:pt x="5456" y="93777"/>
                        <a:pt x="5128" y="93741"/>
                      </a:cubicBezTo>
                      <a:cubicBezTo>
                        <a:pt x="4819" y="93741"/>
                        <a:pt x="4517" y="93694"/>
                        <a:pt x="4223" y="93606"/>
                      </a:cubicBezTo>
                      <a:cubicBezTo>
                        <a:pt x="3795" y="93479"/>
                        <a:pt x="3668" y="93003"/>
                        <a:pt x="3509" y="92503"/>
                      </a:cubicBezTo>
                      <a:cubicBezTo>
                        <a:pt x="3358" y="92011"/>
                        <a:pt x="2914" y="92051"/>
                        <a:pt x="2501" y="91416"/>
                      </a:cubicBezTo>
                      <a:cubicBezTo>
                        <a:pt x="2096" y="90781"/>
                        <a:pt x="2437" y="89725"/>
                        <a:pt x="2930" y="89376"/>
                      </a:cubicBezTo>
                      <a:cubicBezTo>
                        <a:pt x="3414" y="89019"/>
                        <a:pt x="4160" y="88733"/>
                        <a:pt x="4771" y="88058"/>
                      </a:cubicBezTo>
                      <a:cubicBezTo>
                        <a:pt x="5120" y="87661"/>
                        <a:pt x="5533" y="87328"/>
                        <a:pt x="5985" y="87074"/>
                      </a:cubicBezTo>
                      <a:cubicBezTo>
                        <a:pt x="5985" y="87074"/>
                        <a:pt x="6216" y="86979"/>
                        <a:pt x="6843" y="86939"/>
                      </a:cubicBezTo>
                      <a:cubicBezTo>
                        <a:pt x="6995" y="86929"/>
                        <a:pt x="7189" y="86919"/>
                        <a:pt x="7401" y="86919"/>
                      </a:cubicBezTo>
                      <a:close/>
                      <a:moveTo>
                        <a:pt x="36215" y="86920"/>
                      </a:moveTo>
                      <a:cubicBezTo>
                        <a:pt x="36876" y="86920"/>
                        <a:pt x="37733" y="87019"/>
                        <a:pt x="38085" y="87534"/>
                      </a:cubicBezTo>
                      <a:cubicBezTo>
                        <a:pt x="38172" y="87717"/>
                        <a:pt x="38307" y="87876"/>
                        <a:pt x="38474" y="87995"/>
                      </a:cubicBezTo>
                      <a:cubicBezTo>
                        <a:pt x="39212" y="88534"/>
                        <a:pt x="39680" y="88630"/>
                        <a:pt x="40244" y="89344"/>
                      </a:cubicBezTo>
                      <a:cubicBezTo>
                        <a:pt x="40807" y="90050"/>
                        <a:pt x="42204" y="90773"/>
                        <a:pt x="43062" y="90892"/>
                      </a:cubicBezTo>
                      <a:cubicBezTo>
                        <a:pt x="43919" y="91003"/>
                        <a:pt x="45133" y="91106"/>
                        <a:pt x="45340" y="91384"/>
                      </a:cubicBezTo>
                      <a:cubicBezTo>
                        <a:pt x="45546" y="91662"/>
                        <a:pt x="44427" y="92043"/>
                        <a:pt x="43363" y="92344"/>
                      </a:cubicBezTo>
                      <a:cubicBezTo>
                        <a:pt x="42300" y="92654"/>
                        <a:pt x="41022" y="92844"/>
                        <a:pt x="39386" y="93003"/>
                      </a:cubicBezTo>
                      <a:cubicBezTo>
                        <a:pt x="38291" y="93114"/>
                        <a:pt x="37521" y="93257"/>
                        <a:pt x="37013" y="93551"/>
                      </a:cubicBezTo>
                      <a:lnTo>
                        <a:pt x="37013" y="93535"/>
                      </a:lnTo>
                      <a:cubicBezTo>
                        <a:pt x="37005" y="93551"/>
                        <a:pt x="36997" y="93559"/>
                        <a:pt x="36981" y="93567"/>
                      </a:cubicBezTo>
                      <a:cubicBezTo>
                        <a:pt x="36950" y="93583"/>
                        <a:pt x="36918" y="93606"/>
                        <a:pt x="36886" y="93622"/>
                      </a:cubicBezTo>
                      <a:cubicBezTo>
                        <a:pt x="36664" y="93726"/>
                        <a:pt x="36418" y="93781"/>
                        <a:pt x="36172" y="93789"/>
                      </a:cubicBezTo>
                      <a:cubicBezTo>
                        <a:pt x="36061" y="93793"/>
                        <a:pt x="35950" y="93795"/>
                        <a:pt x="35838" y="93795"/>
                      </a:cubicBezTo>
                      <a:cubicBezTo>
                        <a:pt x="35505" y="93795"/>
                        <a:pt x="35172" y="93777"/>
                        <a:pt x="34838" y="93741"/>
                      </a:cubicBezTo>
                      <a:cubicBezTo>
                        <a:pt x="34521" y="93741"/>
                        <a:pt x="34219" y="93694"/>
                        <a:pt x="33918" y="93606"/>
                      </a:cubicBezTo>
                      <a:cubicBezTo>
                        <a:pt x="33473" y="93479"/>
                        <a:pt x="33283" y="93003"/>
                        <a:pt x="33060" y="92503"/>
                      </a:cubicBezTo>
                      <a:cubicBezTo>
                        <a:pt x="32846" y="92011"/>
                        <a:pt x="32401" y="92051"/>
                        <a:pt x="31909" y="91416"/>
                      </a:cubicBezTo>
                      <a:cubicBezTo>
                        <a:pt x="31425" y="90781"/>
                        <a:pt x="31632" y="89725"/>
                        <a:pt x="32076" y="89376"/>
                      </a:cubicBezTo>
                      <a:cubicBezTo>
                        <a:pt x="32513" y="89019"/>
                        <a:pt x="33227" y="88733"/>
                        <a:pt x="33751" y="88058"/>
                      </a:cubicBezTo>
                      <a:cubicBezTo>
                        <a:pt x="34045" y="87661"/>
                        <a:pt x="34418" y="87328"/>
                        <a:pt x="34838" y="87074"/>
                      </a:cubicBezTo>
                      <a:cubicBezTo>
                        <a:pt x="34838" y="87074"/>
                        <a:pt x="35061" y="86979"/>
                        <a:pt x="35680" y="86939"/>
                      </a:cubicBezTo>
                      <a:cubicBezTo>
                        <a:pt x="35826" y="86930"/>
                        <a:pt x="36011" y="86920"/>
                        <a:pt x="36215" y="86920"/>
                      </a:cubicBezTo>
                      <a:close/>
                      <a:moveTo>
                        <a:pt x="18336" y="89731"/>
                      </a:moveTo>
                      <a:cubicBezTo>
                        <a:pt x="19111" y="89731"/>
                        <a:pt x="19640" y="89951"/>
                        <a:pt x="20281" y="90098"/>
                      </a:cubicBezTo>
                      <a:cubicBezTo>
                        <a:pt x="21345" y="90344"/>
                        <a:pt x="21718" y="90447"/>
                        <a:pt x="22011" y="91035"/>
                      </a:cubicBezTo>
                      <a:cubicBezTo>
                        <a:pt x="22305" y="91630"/>
                        <a:pt x="22678" y="92392"/>
                        <a:pt x="22249" y="92710"/>
                      </a:cubicBezTo>
                      <a:cubicBezTo>
                        <a:pt x="21821" y="93035"/>
                        <a:pt x="20281" y="93154"/>
                        <a:pt x="20051" y="93670"/>
                      </a:cubicBezTo>
                      <a:cubicBezTo>
                        <a:pt x="19853" y="94130"/>
                        <a:pt x="19579" y="94880"/>
                        <a:pt x="18942" y="94880"/>
                      </a:cubicBezTo>
                      <a:cubicBezTo>
                        <a:pt x="18865" y="94880"/>
                        <a:pt x="18782" y="94869"/>
                        <a:pt x="18693" y="94845"/>
                      </a:cubicBezTo>
                      <a:cubicBezTo>
                        <a:pt x="17860" y="94622"/>
                        <a:pt x="18098" y="94146"/>
                        <a:pt x="18384" y="93614"/>
                      </a:cubicBezTo>
                      <a:cubicBezTo>
                        <a:pt x="18678" y="93075"/>
                        <a:pt x="18424" y="92741"/>
                        <a:pt x="17781" y="92392"/>
                      </a:cubicBezTo>
                      <a:cubicBezTo>
                        <a:pt x="17146" y="92043"/>
                        <a:pt x="16511" y="91979"/>
                        <a:pt x="16423" y="91352"/>
                      </a:cubicBezTo>
                      <a:cubicBezTo>
                        <a:pt x="16336" y="90733"/>
                        <a:pt x="16812" y="89868"/>
                        <a:pt x="17868" y="89757"/>
                      </a:cubicBezTo>
                      <a:cubicBezTo>
                        <a:pt x="18034" y="89739"/>
                        <a:pt x="18189" y="89731"/>
                        <a:pt x="18336" y="89731"/>
                      </a:cubicBezTo>
                      <a:close/>
                      <a:moveTo>
                        <a:pt x="47537" y="89731"/>
                      </a:moveTo>
                      <a:cubicBezTo>
                        <a:pt x="48315" y="89731"/>
                        <a:pt x="48870" y="89951"/>
                        <a:pt x="49531" y="90098"/>
                      </a:cubicBezTo>
                      <a:cubicBezTo>
                        <a:pt x="50618" y="90344"/>
                        <a:pt x="51007" y="90447"/>
                        <a:pt x="51380" y="91035"/>
                      </a:cubicBezTo>
                      <a:cubicBezTo>
                        <a:pt x="51753" y="91630"/>
                        <a:pt x="52221" y="92392"/>
                        <a:pt x="51832" y="92710"/>
                      </a:cubicBezTo>
                      <a:cubicBezTo>
                        <a:pt x="51444" y="93035"/>
                        <a:pt x="49920" y="93154"/>
                        <a:pt x="49761" y="93670"/>
                      </a:cubicBezTo>
                      <a:cubicBezTo>
                        <a:pt x="49619" y="94130"/>
                        <a:pt x="49446" y="94880"/>
                        <a:pt x="48803" y="94880"/>
                      </a:cubicBezTo>
                      <a:cubicBezTo>
                        <a:pt x="48725" y="94880"/>
                        <a:pt x="48639" y="94869"/>
                        <a:pt x="48546" y="94845"/>
                      </a:cubicBezTo>
                      <a:cubicBezTo>
                        <a:pt x="47697" y="94622"/>
                        <a:pt x="47864" y="94146"/>
                        <a:pt x="48086" y="93614"/>
                      </a:cubicBezTo>
                      <a:cubicBezTo>
                        <a:pt x="48308" y="93075"/>
                        <a:pt x="48007" y="92741"/>
                        <a:pt x="47324" y="92392"/>
                      </a:cubicBezTo>
                      <a:cubicBezTo>
                        <a:pt x="46641" y="92043"/>
                        <a:pt x="45998" y="91979"/>
                        <a:pt x="45832" y="91352"/>
                      </a:cubicBezTo>
                      <a:cubicBezTo>
                        <a:pt x="45665" y="90733"/>
                        <a:pt x="46030" y="89868"/>
                        <a:pt x="47070" y="89757"/>
                      </a:cubicBezTo>
                      <a:cubicBezTo>
                        <a:pt x="47235" y="89739"/>
                        <a:pt x="47390" y="89731"/>
                        <a:pt x="47537" y="89731"/>
                      </a:cubicBezTo>
                      <a:close/>
                      <a:moveTo>
                        <a:pt x="31108" y="92431"/>
                      </a:moveTo>
                      <a:cubicBezTo>
                        <a:pt x="31799" y="92431"/>
                        <a:pt x="32377" y="92731"/>
                        <a:pt x="32489" y="93011"/>
                      </a:cubicBezTo>
                      <a:cubicBezTo>
                        <a:pt x="32616" y="93337"/>
                        <a:pt x="32981" y="93686"/>
                        <a:pt x="33354" y="94051"/>
                      </a:cubicBezTo>
                      <a:cubicBezTo>
                        <a:pt x="33719" y="94416"/>
                        <a:pt x="32727" y="94837"/>
                        <a:pt x="31862" y="95440"/>
                      </a:cubicBezTo>
                      <a:cubicBezTo>
                        <a:pt x="30997" y="96043"/>
                        <a:pt x="29758" y="96575"/>
                        <a:pt x="29758" y="96575"/>
                      </a:cubicBezTo>
                      <a:cubicBezTo>
                        <a:pt x="29076" y="96893"/>
                        <a:pt x="29123" y="97297"/>
                        <a:pt x="28703" y="97607"/>
                      </a:cubicBezTo>
                      <a:cubicBezTo>
                        <a:pt x="28534" y="97737"/>
                        <a:pt x="28344" y="97783"/>
                        <a:pt x="28108" y="97783"/>
                      </a:cubicBezTo>
                      <a:cubicBezTo>
                        <a:pt x="27768" y="97783"/>
                        <a:pt x="27334" y="97687"/>
                        <a:pt x="26734" y="97607"/>
                      </a:cubicBezTo>
                      <a:cubicBezTo>
                        <a:pt x="26374" y="97562"/>
                        <a:pt x="26062" y="97547"/>
                        <a:pt x="25768" y="97547"/>
                      </a:cubicBezTo>
                      <a:cubicBezTo>
                        <a:pt x="25233" y="97547"/>
                        <a:pt x="24756" y="97597"/>
                        <a:pt x="24146" y="97607"/>
                      </a:cubicBezTo>
                      <a:cubicBezTo>
                        <a:pt x="23704" y="97618"/>
                        <a:pt x="23175" y="97624"/>
                        <a:pt x="22675" y="97624"/>
                      </a:cubicBezTo>
                      <a:cubicBezTo>
                        <a:pt x="22098" y="97624"/>
                        <a:pt x="21560" y="97616"/>
                        <a:pt x="21241" y="97599"/>
                      </a:cubicBezTo>
                      <a:cubicBezTo>
                        <a:pt x="20646" y="97567"/>
                        <a:pt x="20551" y="97226"/>
                        <a:pt x="20551" y="97226"/>
                      </a:cubicBezTo>
                      <a:cubicBezTo>
                        <a:pt x="20614" y="96900"/>
                        <a:pt x="20654" y="96639"/>
                        <a:pt x="20590" y="96575"/>
                      </a:cubicBezTo>
                      <a:cubicBezTo>
                        <a:pt x="20027" y="96019"/>
                        <a:pt x="19955" y="94773"/>
                        <a:pt x="20360" y="94202"/>
                      </a:cubicBezTo>
                      <a:cubicBezTo>
                        <a:pt x="20773" y="93638"/>
                        <a:pt x="21948" y="93170"/>
                        <a:pt x="22980" y="92971"/>
                      </a:cubicBezTo>
                      <a:cubicBezTo>
                        <a:pt x="23179" y="92933"/>
                        <a:pt x="23404" y="92917"/>
                        <a:pt x="23650" y="92917"/>
                      </a:cubicBezTo>
                      <a:cubicBezTo>
                        <a:pt x="24642" y="92917"/>
                        <a:pt x="25957" y="93170"/>
                        <a:pt x="27156" y="93170"/>
                      </a:cubicBezTo>
                      <a:cubicBezTo>
                        <a:pt x="27185" y="93170"/>
                        <a:pt x="27213" y="93170"/>
                        <a:pt x="27242" y="93170"/>
                      </a:cubicBezTo>
                      <a:cubicBezTo>
                        <a:pt x="28758" y="93154"/>
                        <a:pt x="30020" y="92543"/>
                        <a:pt x="30830" y="92448"/>
                      </a:cubicBezTo>
                      <a:cubicBezTo>
                        <a:pt x="30924" y="92437"/>
                        <a:pt x="31017" y="92431"/>
                        <a:pt x="31108" y="92431"/>
                      </a:cubicBezTo>
                      <a:close/>
                      <a:moveTo>
                        <a:pt x="60658" y="92423"/>
                      </a:moveTo>
                      <a:cubicBezTo>
                        <a:pt x="61352" y="92423"/>
                        <a:pt x="61964" y="92723"/>
                        <a:pt x="62112" y="93011"/>
                      </a:cubicBezTo>
                      <a:cubicBezTo>
                        <a:pt x="62278" y="93329"/>
                        <a:pt x="62691" y="93678"/>
                        <a:pt x="63104" y="94043"/>
                      </a:cubicBezTo>
                      <a:cubicBezTo>
                        <a:pt x="63516" y="94408"/>
                        <a:pt x="62588" y="94829"/>
                        <a:pt x="61802" y="95440"/>
                      </a:cubicBezTo>
                      <a:lnTo>
                        <a:pt x="61794" y="95440"/>
                      </a:lnTo>
                      <a:cubicBezTo>
                        <a:pt x="61000" y="96051"/>
                        <a:pt x="59841" y="96575"/>
                        <a:pt x="59841" y="96575"/>
                      </a:cubicBezTo>
                      <a:cubicBezTo>
                        <a:pt x="59198" y="96893"/>
                        <a:pt x="59302" y="97297"/>
                        <a:pt x="58921" y="97615"/>
                      </a:cubicBezTo>
                      <a:cubicBezTo>
                        <a:pt x="58766" y="97741"/>
                        <a:pt x="58582" y="97785"/>
                        <a:pt x="58349" y="97785"/>
                      </a:cubicBezTo>
                      <a:cubicBezTo>
                        <a:pt x="58009" y="97785"/>
                        <a:pt x="57565" y="97690"/>
                        <a:pt x="56952" y="97615"/>
                      </a:cubicBezTo>
                      <a:cubicBezTo>
                        <a:pt x="56577" y="97566"/>
                        <a:pt x="56257" y="97549"/>
                        <a:pt x="55956" y="97549"/>
                      </a:cubicBezTo>
                      <a:cubicBezTo>
                        <a:pt x="55430" y="97549"/>
                        <a:pt x="54962" y="97600"/>
                        <a:pt x="54357" y="97615"/>
                      </a:cubicBezTo>
                      <a:cubicBezTo>
                        <a:pt x="53918" y="97626"/>
                        <a:pt x="53391" y="97632"/>
                        <a:pt x="52892" y="97632"/>
                      </a:cubicBezTo>
                      <a:cubicBezTo>
                        <a:pt x="52316" y="97632"/>
                        <a:pt x="51778" y="97624"/>
                        <a:pt x="51459" y="97607"/>
                      </a:cubicBezTo>
                      <a:cubicBezTo>
                        <a:pt x="50856" y="97575"/>
                        <a:pt x="50713" y="97234"/>
                        <a:pt x="50713" y="97234"/>
                      </a:cubicBezTo>
                      <a:cubicBezTo>
                        <a:pt x="50729" y="96900"/>
                        <a:pt x="50737" y="96647"/>
                        <a:pt x="50666" y="96575"/>
                      </a:cubicBezTo>
                      <a:cubicBezTo>
                        <a:pt x="50031" y="96019"/>
                        <a:pt x="49800" y="94773"/>
                        <a:pt x="50134" y="94202"/>
                      </a:cubicBezTo>
                      <a:cubicBezTo>
                        <a:pt x="50467" y="93638"/>
                        <a:pt x="51586" y="93170"/>
                        <a:pt x="52594" y="92971"/>
                      </a:cubicBezTo>
                      <a:cubicBezTo>
                        <a:pt x="52789" y="92933"/>
                        <a:pt x="53013" y="92917"/>
                        <a:pt x="53259" y="92917"/>
                      </a:cubicBezTo>
                      <a:cubicBezTo>
                        <a:pt x="54252" y="92917"/>
                        <a:pt x="55602" y="93170"/>
                        <a:pt x="56802" y="93170"/>
                      </a:cubicBezTo>
                      <a:cubicBezTo>
                        <a:pt x="56831" y="93170"/>
                        <a:pt x="56860" y="93170"/>
                        <a:pt x="56889" y="93170"/>
                      </a:cubicBezTo>
                      <a:cubicBezTo>
                        <a:pt x="58405" y="93146"/>
                        <a:pt x="59579" y="92543"/>
                        <a:pt x="60381" y="92440"/>
                      </a:cubicBezTo>
                      <a:cubicBezTo>
                        <a:pt x="60474" y="92429"/>
                        <a:pt x="60567" y="92423"/>
                        <a:pt x="60658" y="92423"/>
                      </a:cubicBezTo>
                      <a:close/>
                      <a:moveTo>
                        <a:pt x="17124" y="94770"/>
                      </a:moveTo>
                      <a:cubicBezTo>
                        <a:pt x="17603" y="94770"/>
                        <a:pt x="18217" y="94895"/>
                        <a:pt x="18789" y="95146"/>
                      </a:cubicBezTo>
                      <a:cubicBezTo>
                        <a:pt x="19384" y="95416"/>
                        <a:pt x="19836" y="95940"/>
                        <a:pt x="20011" y="96575"/>
                      </a:cubicBezTo>
                      <a:cubicBezTo>
                        <a:pt x="20297" y="97313"/>
                        <a:pt x="20217" y="97789"/>
                        <a:pt x="19479" y="98004"/>
                      </a:cubicBezTo>
                      <a:cubicBezTo>
                        <a:pt x="18998" y="98145"/>
                        <a:pt x="18272" y="98266"/>
                        <a:pt x="17802" y="98266"/>
                      </a:cubicBezTo>
                      <a:cubicBezTo>
                        <a:pt x="17558" y="98266"/>
                        <a:pt x="17382" y="98233"/>
                        <a:pt x="17344" y="98155"/>
                      </a:cubicBezTo>
                      <a:cubicBezTo>
                        <a:pt x="17288" y="98043"/>
                        <a:pt x="17241" y="97948"/>
                        <a:pt x="17201" y="97869"/>
                      </a:cubicBezTo>
                      <a:cubicBezTo>
                        <a:pt x="16979" y="97456"/>
                        <a:pt x="15891" y="97456"/>
                        <a:pt x="16003" y="96575"/>
                      </a:cubicBezTo>
                      <a:cubicBezTo>
                        <a:pt x="16003" y="96575"/>
                        <a:pt x="16034" y="95281"/>
                        <a:pt x="16360" y="94972"/>
                      </a:cubicBezTo>
                      <a:cubicBezTo>
                        <a:pt x="16494" y="94837"/>
                        <a:pt x="16773" y="94770"/>
                        <a:pt x="17124" y="94770"/>
                      </a:cubicBezTo>
                      <a:close/>
                      <a:moveTo>
                        <a:pt x="46972" y="94770"/>
                      </a:moveTo>
                      <a:cubicBezTo>
                        <a:pt x="47450" y="94770"/>
                        <a:pt x="48077" y="94895"/>
                        <a:pt x="48681" y="95146"/>
                      </a:cubicBezTo>
                      <a:cubicBezTo>
                        <a:pt x="49316" y="95424"/>
                        <a:pt x="49824" y="95932"/>
                        <a:pt x="50086" y="96575"/>
                      </a:cubicBezTo>
                      <a:cubicBezTo>
                        <a:pt x="50475" y="97313"/>
                        <a:pt x="50451" y="97789"/>
                        <a:pt x="49745" y="98004"/>
                      </a:cubicBezTo>
                      <a:cubicBezTo>
                        <a:pt x="49280" y="98145"/>
                        <a:pt x="48570" y="98266"/>
                        <a:pt x="48098" y="98266"/>
                      </a:cubicBezTo>
                      <a:cubicBezTo>
                        <a:pt x="47854" y="98266"/>
                        <a:pt x="47674" y="98233"/>
                        <a:pt x="47626" y="98155"/>
                      </a:cubicBezTo>
                      <a:cubicBezTo>
                        <a:pt x="47562" y="98043"/>
                        <a:pt x="47499" y="97948"/>
                        <a:pt x="47451" y="97869"/>
                      </a:cubicBezTo>
                      <a:cubicBezTo>
                        <a:pt x="47173" y="97456"/>
                        <a:pt x="46078" y="97456"/>
                        <a:pt x="46078" y="96575"/>
                      </a:cubicBezTo>
                      <a:cubicBezTo>
                        <a:pt x="46078" y="96575"/>
                        <a:pt x="45943" y="95281"/>
                        <a:pt x="46229" y="94972"/>
                      </a:cubicBezTo>
                      <a:cubicBezTo>
                        <a:pt x="46350" y="94837"/>
                        <a:pt x="46620" y="94770"/>
                        <a:pt x="46972" y="94770"/>
                      </a:cubicBezTo>
                      <a:close/>
                      <a:moveTo>
                        <a:pt x="64520" y="94119"/>
                      </a:moveTo>
                      <a:cubicBezTo>
                        <a:pt x="64575" y="94119"/>
                        <a:pt x="64604" y="94130"/>
                        <a:pt x="64604" y="94130"/>
                      </a:cubicBezTo>
                      <a:cubicBezTo>
                        <a:pt x="64604" y="94130"/>
                        <a:pt x="66025" y="94265"/>
                        <a:pt x="66199" y="94908"/>
                      </a:cubicBezTo>
                      <a:cubicBezTo>
                        <a:pt x="66350" y="95686"/>
                        <a:pt x="66795" y="96575"/>
                        <a:pt x="66795" y="96575"/>
                      </a:cubicBezTo>
                      <a:cubicBezTo>
                        <a:pt x="66898" y="96789"/>
                        <a:pt x="67303" y="97480"/>
                        <a:pt x="67604" y="97718"/>
                      </a:cubicBezTo>
                      <a:cubicBezTo>
                        <a:pt x="67906" y="97964"/>
                        <a:pt x="68017" y="98155"/>
                        <a:pt x="68017" y="98361"/>
                      </a:cubicBezTo>
                      <a:cubicBezTo>
                        <a:pt x="68017" y="98532"/>
                        <a:pt x="67545" y="98544"/>
                        <a:pt x="67415" y="98544"/>
                      </a:cubicBezTo>
                      <a:cubicBezTo>
                        <a:pt x="67394" y="98544"/>
                        <a:pt x="67382" y="98544"/>
                        <a:pt x="67382" y="98544"/>
                      </a:cubicBezTo>
                      <a:cubicBezTo>
                        <a:pt x="66461" y="98377"/>
                        <a:pt x="65136" y="98361"/>
                        <a:pt x="65136" y="98361"/>
                      </a:cubicBezTo>
                      <a:cubicBezTo>
                        <a:pt x="65136" y="98361"/>
                        <a:pt x="65124" y="98361"/>
                        <a:pt x="65102" y="98361"/>
                      </a:cubicBezTo>
                      <a:cubicBezTo>
                        <a:pt x="64977" y="98361"/>
                        <a:pt x="64528" y="98372"/>
                        <a:pt x="64183" y="98528"/>
                      </a:cubicBezTo>
                      <a:cubicBezTo>
                        <a:pt x="63937" y="98623"/>
                        <a:pt x="62627" y="98623"/>
                        <a:pt x="61659" y="98631"/>
                      </a:cubicBezTo>
                      <a:cubicBezTo>
                        <a:pt x="61633" y="98631"/>
                        <a:pt x="61608" y="98631"/>
                        <a:pt x="61582" y="98631"/>
                      </a:cubicBezTo>
                      <a:cubicBezTo>
                        <a:pt x="60642" y="98631"/>
                        <a:pt x="59757" y="98483"/>
                        <a:pt x="59572" y="97726"/>
                      </a:cubicBezTo>
                      <a:cubicBezTo>
                        <a:pt x="59381" y="96956"/>
                        <a:pt x="60381" y="96575"/>
                        <a:pt x="60381" y="96575"/>
                      </a:cubicBezTo>
                      <a:cubicBezTo>
                        <a:pt x="60857" y="96400"/>
                        <a:pt x="61326" y="96178"/>
                        <a:pt x="61770" y="95924"/>
                      </a:cubicBezTo>
                      <a:cubicBezTo>
                        <a:pt x="62612" y="95456"/>
                        <a:pt x="63247" y="95115"/>
                        <a:pt x="63763" y="94559"/>
                      </a:cubicBezTo>
                      <a:cubicBezTo>
                        <a:pt x="64128" y="94177"/>
                        <a:pt x="64393" y="94119"/>
                        <a:pt x="64520" y="94119"/>
                      </a:cubicBezTo>
                      <a:close/>
                      <a:moveTo>
                        <a:pt x="34765" y="94120"/>
                      </a:moveTo>
                      <a:cubicBezTo>
                        <a:pt x="34819" y="94120"/>
                        <a:pt x="34846" y="94130"/>
                        <a:pt x="34846" y="94130"/>
                      </a:cubicBezTo>
                      <a:cubicBezTo>
                        <a:pt x="34846" y="94130"/>
                        <a:pt x="36243" y="94273"/>
                        <a:pt x="36338" y="94916"/>
                      </a:cubicBezTo>
                      <a:cubicBezTo>
                        <a:pt x="36394" y="95686"/>
                        <a:pt x="36727" y="96583"/>
                        <a:pt x="36727" y="96583"/>
                      </a:cubicBezTo>
                      <a:cubicBezTo>
                        <a:pt x="36799" y="96789"/>
                        <a:pt x="37116" y="97480"/>
                        <a:pt x="37386" y="97726"/>
                      </a:cubicBezTo>
                      <a:cubicBezTo>
                        <a:pt x="37656" y="97972"/>
                        <a:pt x="37743" y="98163"/>
                        <a:pt x="37720" y="98361"/>
                      </a:cubicBezTo>
                      <a:cubicBezTo>
                        <a:pt x="37699" y="98532"/>
                        <a:pt x="37218" y="98544"/>
                        <a:pt x="37086" y="98544"/>
                      </a:cubicBezTo>
                      <a:cubicBezTo>
                        <a:pt x="37065" y="98544"/>
                        <a:pt x="37053" y="98544"/>
                        <a:pt x="37053" y="98544"/>
                      </a:cubicBezTo>
                      <a:lnTo>
                        <a:pt x="37061" y="98544"/>
                      </a:lnTo>
                      <a:cubicBezTo>
                        <a:pt x="36156" y="98385"/>
                        <a:pt x="34846" y="98361"/>
                        <a:pt x="34846" y="98361"/>
                      </a:cubicBezTo>
                      <a:cubicBezTo>
                        <a:pt x="34827" y="98361"/>
                        <a:pt x="34808" y="98360"/>
                        <a:pt x="34789" y="98360"/>
                      </a:cubicBezTo>
                      <a:cubicBezTo>
                        <a:pt x="34469" y="98360"/>
                        <a:pt x="34162" y="98423"/>
                        <a:pt x="33862" y="98536"/>
                      </a:cubicBezTo>
                      <a:lnTo>
                        <a:pt x="33862" y="98528"/>
                      </a:lnTo>
                      <a:cubicBezTo>
                        <a:pt x="33584" y="98623"/>
                        <a:pt x="32282" y="98623"/>
                        <a:pt x="31314" y="98631"/>
                      </a:cubicBezTo>
                      <a:cubicBezTo>
                        <a:pt x="31288" y="98631"/>
                        <a:pt x="31263" y="98631"/>
                        <a:pt x="31237" y="98631"/>
                      </a:cubicBezTo>
                      <a:cubicBezTo>
                        <a:pt x="30298" y="98631"/>
                        <a:pt x="29438" y="98483"/>
                        <a:pt x="29346" y="97734"/>
                      </a:cubicBezTo>
                      <a:cubicBezTo>
                        <a:pt x="29258" y="96956"/>
                        <a:pt x="30306" y="96583"/>
                        <a:pt x="30306" y="96583"/>
                      </a:cubicBezTo>
                      <a:cubicBezTo>
                        <a:pt x="30814" y="96400"/>
                        <a:pt x="31306" y="96178"/>
                        <a:pt x="31782" y="95932"/>
                      </a:cubicBezTo>
                      <a:cubicBezTo>
                        <a:pt x="32687" y="95464"/>
                        <a:pt x="33362" y="95115"/>
                        <a:pt x="33949" y="94567"/>
                      </a:cubicBezTo>
                      <a:cubicBezTo>
                        <a:pt x="34366" y="94178"/>
                        <a:pt x="34639" y="94120"/>
                        <a:pt x="34765" y="94120"/>
                      </a:cubicBezTo>
                      <a:close/>
                      <a:moveTo>
                        <a:pt x="16007" y="92023"/>
                      </a:moveTo>
                      <a:cubicBezTo>
                        <a:pt x="16712" y="92023"/>
                        <a:pt x="17330" y="92291"/>
                        <a:pt x="17685" y="92900"/>
                      </a:cubicBezTo>
                      <a:cubicBezTo>
                        <a:pt x="18241" y="93860"/>
                        <a:pt x="16765" y="94273"/>
                        <a:pt x="16296" y="94464"/>
                      </a:cubicBezTo>
                      <a:cubicBezTo>
                        <a:pt x="15836" y="94654"/>
                        <a:pt x="15542" y="94813"/>
                        <a:pt x="15630" y="95337"/>
                      </a:cubicBezTo>
                      <a:cubicBezTo>
                        <a:pt x="15717" y="95869"/>
                        <a:pt x="15534" y="96575"/>
                        <a:pt x="15534" y="96575"/>
                      </a:cubicBezTo>
                      <a:cubicBezTo>
                        <a:pt x="15328" y="97607"/>
                        <a:pt x="16138" y="97408"/>
                        <a:pt x="16812" y="98155"/>
                      </a:cubicBezTo>
                      <a:cubicBezTo>
                        <a:pt x="17495" y="98909"/>
                        <a:pt x="17138" y="99448"/>
                        <a:pt x="16463" y="99742"/>
                      </a:cubicBezTo>
                      <a:cubicBezTo>
                        <a:pt x="15780" y="100044"/>
                        <a:pt x="13931" y="99917"/>
                        <a:pt x="12740" y="100075"/>
                      </a:cubicBezTo>
                      <a:cubicBezTo>
                        <a:pt x="12709" y="100075"/>
                        <a:pt x="12685" y="100083"/>
                        <a:pt x="12653" y="100091"/>
                      </a:cubicBezTo>
                      <a:lnTo>
                        <a:pt x="12653" y="100091"/>
                      </a:lnTo>
                      <a:cubicBezTo>
                        <a:pt x="12139" y="100090"/>
                        <a:pt x="11593" y="99980"/>
                        <a:pt x="10851" y="99845"/>
                      </a:cubicBezTo>
                      <a:cubicBezTo>
                        <a:pt x="10105" y="99702"/>
                        <a:pt x="10153" y="99488"/>
                        <a:pt x="9605" y="99210"/>
                      </a:cubicBezTo>
                      <a:cubicBezTo>
                        <a:pt x="9438" y="99139"/>
                        <a:pt x="9272" y="99083"/>
                        <a:pt x="9105" y="99036"/>
                      </a:cubicBezTo>
                      <a:cubicBezTo>
                        <a:pt x="8478" y="98790"/>
                        <a:pt x="7795" y="98305"/>
                        <a:pt x="7398" y="97774"/>
                      </a:cubicBezTo>
                      <a:cubicBezTo>
                        <a:pt x="7152" y="97416"/>
                        <a:pt x="7001" y="97012"/>
                        <a:pt x="6946" y="96583"/>
                      </a:cubicBezTo>
                      <a:cubicBezTo>
                        <a:pt x="6946" y="96583"/>
                        <a:pt x="6867" y="94694"/>
                        <a:pt x="7248" y="94083"/>
                      </a:cubicBezTo>
                      <a:lnTo>
                        <a:pt x="7255" y="94083"/>
                      </a:lnTo>
                      <a:cubicBezTo>
                        <a:pt x="7629" y="93479"/>
                        <a:pt x="8970" y="93210"/>
                        <a:pt x="11121" y="93051"/>
                      </a:cubicBezTo>
                      <a:cubicBezTo>
                        <a:pt x="13280" y="92884"/>
                        <a:pt x="13598" y="92710"/>
                        <a:pt x="14764" y="92265"/>
                      </a:cubicBezTo>
                      <a:cubicBezTo>
                        <a:pt x="15185" y="92108"/>
                        <a:pt x="15609" y="92023"/>
                        <a:pt x="16007" y="92023"/>
                      </a:cubicBezTo>
                      <a:close/>
                      <a:moveTo>
                        <a:pt x="45496" y="92023"/>
                      </a:moveTo>
                      <a:cubicBezTo>
                        <a:pt x="46201" y="92023"/>
                        <a:pt x="46856" y="92291"/>
                        <a:pt x="47292" y="92900"/>
                      </a:cubicBezTo>
                      <a:cubicBezTo>
                        <a:pt x="47967" y="93860"/>
                        <a:pt x="46546" y="94273"/>
                        <a:pt x="46110" y="94464"/>
                      </a:cubicBezTo>
                      <a:cubicBezTo>
                        <a:pt x="45673" y="94654"/>
                        <a:pt x="45395" y="94813"/>
                        <a:pt x="45554" y="95337"/>
                      </a:cubicBezTo>
                      <a:cubicBezTo>
                        <a:pt x="45713" y="95869"/>
                        <a:pt x="45609" y="96575"/>
                        <a:pt x="45609" y="96575"/>
                      </a:cubicBezTo>
                      <a:cubicBezTo>
                        <a:pt x="45538" y="97607"/>
                        <a:pt x="46316" y="97408"/>
                        <a:pt x="47094" y="98155"/>
                      </a:cubicBezTo>
                      <a:cubicBezTo>
                        <a:pt x="47872" y="98909"/>
                        <a:pt x="47594" y="99448"/>
                        <a:pt x="46951" y="99742"/>
                      </a:cubicBezTo>
                      <a:cubicBezTo>
                        <a:pt x="46308" y="100044"/>
                        <a:pt x="44443" y="99917"/>
                        <a:pt x="43276" y="100075"/>
                      </a:cubicBezTo>
                      <a:cubicBezTo>
                        <a:pt x="43244" y="100075"/>
                        <a:pt x="43220" y="100083"/>
                        <a:pt x="43189" y="100091"/>
                      </a:cubicBezTo>
                      <a:lnTo>
                        <a:pt x="43189" y="100091"/>
                      </a:lnTo>
                      <a:cubicBezTo>
                        <a:pt x="42675" y="100090"/>
                        <a:pt x="42113" y="99980"/>
                        <a:pt x="41355" y="99837"/>
                      </a:cubicBezTo>
                      <a:lnTo>
                        <a:pt x="41347" y="99837"/>
                      </a:lnTo>
                      <a:cubicBezTo>
                        <a:pt x="40585" y="99702"/>
                        <a:pt x="40609" y="99480"/>
                        <a:pt x="40021" y="99210"/>
                      </a:cubicBezTo>
                      <a:cubicBezTo>
                        <a:pt x="39855" y="99139"/>
                        <a:pt x="39680" y="99083"/>
                        <a:pt x="39498" y="99036"/>
                      </a:cubicBezTo>
                      <a:lnTo>
                        <a:pt x="39506" y="99036"/>
                      </a:lnTo>
                      <a:cubicBezTo>
                        <a:pt x="38847" y="98790"/>
                        <a:pt x="38093" y="98305"/>
                        <a:pt x="37632" y="97766"/>
                      </a:cubicBezTo>
                      <a:cubicBezTo>
                        <a:pt x="37347" y="97416"/>
                        <a:pt x="37140" y="97012"/>
                        <a:pt x="37029" y="96575"/>
                      </a:cubicBezTo>
                      <a:cubicBezTo>
                        <a:pt x="37029" y="96575"/>
                        <a:pt x="36704" y="94694"/>
                        <a:pt x="37005" y="94083"/>
                      </a:cubicBezTo>
                      <a:cubicBezTo>
                        <a:pt x="37307" y="93479"/>
                        <a:pt x="38609" y="93210"/>
                        <a:pt x="40744" y="93051"/>
                      </a:cubicBezTo>
                      <a:cubicBezTo>
                        <a:pt x="42879" y="92892"/>
                        <a:pt x="43173" y="92710"/>
                        <a:pt x="44284" y="92265"/>
                      </a:cubicBezTo>
                      <a:cubicBezTo>
                        <a:pt x="44684" y="92108"/>
                        <a:pt x="45098" y="92023"/>
                        <a:pt x="45496" y="92023"/>
                      </a:cubicBezTo>
                      <a:close/>
                      <a:moveTo>
                        <a:pt x="24288" y="97732"/>
                      </a:moveTo>
                      <a:cubicBezTo>
                        <a:pt x="26317" y="97732"/>
                        <a:pt x="28485" y="98069"/>
                        <a:pt x="29306" y="98472"/>
                      </a:cubicBezTo>
                      <a:cubicBezTo>
                        <a:pt x="30171" y="98885"/>
                        <a:pt x="31219" y="98758"/>
                        <a:pt x="32259" y="98798"/>
                      </a:cubicBezTo>
                      <a:cubicBezTo>
                        <a:pt x="33298" y="98837"/>
                        <a:pt x="33171" y="99401"/>
                        <a:pt x="33171" y="99401"/>
                      </a:cubicBezTo>
                      <a:cubicBezTo>
                        <a:pt x="33052" y="99702"/>
                        <a:pt x="32917" y="99996"/>
                        <a:pt x="32775" y="100282"/>
                      </a:cubicBezTo>
                      <a:cubicBezTo>
                        <a:pt x="32275" y="101241"/>
                        <a:pt x="31494" y="101476"/>
                        <a:pt x="30119" y="101476"/>
                      </a:cubicBezTo>
                      <a:cubicBezTo>
                        <a:pt x="29877" y="101476"/>
                        <a:pt x="29617" y="101468"/>
                        <a:pt x="29338" y="101457"/>
                      </a:cubicBezTo>
                      <a:cubicBezTo>
                        <a:pt x="27464" y="101377"/>
                        <a:pt x="27218" y="101036"/>
                        <a:pt x="26028" y="100576"/>
                      </a:cubicBezTo>
                      <a:cubicBezTo>
                        <a:pt x="24845" y="100123"/>
                        <a:pt x="23900" y="100123"/>
                        <a:pt x="22821" y="100044"/>
                      </a:cubicBezTo>
                      <a:cubicBezTo>
                        <a:pt x="21733" y="99964"/>
                        <a:pt x="19519" y="99782"/>
                        <a:pt x="18598" y="99472"/>
                      </a:cubicBezTo>
                      <a:lnTo>
                        <a:pt x="18590" y="99472"/>
                      </a:lnTo>
                      <a:cubicBezTo>
                        <a:pt x="18225" y="99345"/>
                        <a:pt x="17900" y="99099"/>
                        <a:pt x="17685" y="98782"/>
                      </a:cubicBezTo>
                      <a:cubicBezTo>
                        <a:pt x="17693" y="98758"/>
                        <a:pt x="17852" y="98385"/>
                        <a:pt x="18574" y="98321"/>
                      </a:cubicBezTo>
                      <a:cubicBezTo>
                        <a:pt x="19043" y="98282"/>
                        <a:pt x="19630" y="98202"/>
                        <a:pt x="20027" y="98028"/>
                      </a:cubicBezTo>
                      <a:cubicBezTo>
                        <a:pt x="20535" y="97869"/>
                        <a:pt x="21924" y="97766"/>
                        <a:pt x="24019" y="97734"/>
                      </a:cubicBezTo>
                      <a:cubicBezTo>
                        <a:pt x="24109" y="97733"/>
                        <a:pt x="24198" y="97732"/>
                        <a:pt x="24288" y="97732"/>
                      </a:cubicBezTo>
                      <a:close/>
                      <a:moveTo>
                        <a:pt x="54521" y="97732"/>
                      </a:moveTo>
                      <a:cubicBezTo>
                        <a:pt x="56548" y="97732"/>
                        <a:pt x="58761" y="98069"/>
                        <a:pt x="59643" y="98472"/>
                      </a:cubicBezTo>
                      <a:cubicBezTo>
                        <a:pt x="60281" y="98761"/>
                        <a:pt x="60977" y="98782"/>
                        <a:pt x="61694" y="98782"/>
                      </a:cubicBezTo>
                      <a:cubicBezTo>
                        <a:pt x="61815" y="98782"/>
                        <a:pt x="61937" y="98781"/>
                        <a:pt x="62059" y="98781"/>
                      </a:cubicBezTo>
                      <a:cubicBezTo>
                        <a:pt x="62248" y="98781"/>
                        <a:pt x="62438" y="98782"/>
                        <a:pt x="62627" y="98790"/>
                      </a:cubicBezTo>
                      <a:cubicBezTo>
                        <a:pt x="63675" y="98829"/>
                        <a:pt x="63620" y="99401"/>
                        <a:pt x="63620" y="99401"/>
                      </a:cubicBezTo>
                      <a:cubicBezTo>
                        <a:pt x="63540" y="99702"/>
                        <a:pt x="63445" y="99996"/>
                        <a:pt x="63334" y="100282"/>
                      </a:cubicBezTo>
                      <a:cubicBezTo>
                        <a:pt x="62963" y="101241"/>
                        <a:pt x="62206" y="101476"/>
                        <a:pt x="60831" y="101476"/>
                      </a:cubicBezTo>
                      <a:cubicBezTo>
                        <a:pt x="60589" y="101476"/>
                        <a:pt x="60329" y="101468"/>
                        <a:pt x="60048" y="101457"/>
                      </a:cubicBezTo>
                      <a:cubicBezTo>
                        <a:pt x="58175" y="101377"/>
                        <a:pt x="57881" y="101036"/>
                        <a:pt x="56627" y="100576"/>
                      </a:cubicBezTo>
                      <a:cubicBezTo>
                        <a:pt x="55381" y="100123"/>
                        <a:pt x="54452" y="100123"/>
                        <a:pt x="53349" y="100044"/>
                      </a:cubicBezTo>
                      <a:cubicBezTo>
                        <a:pt x="52253" y="99964"/>
                        <a:pt x="50007" y="99782"/>
                        <a:pt x="49046" y="99472"/>
                      </a:cubicBezTo>
                      <a:cubicBezTo>
                        <a:pt x="48657" y="99345"/>
                        <a:pt x="48308" y="99099"/>
                        <a:pt x="48054" y="98782"/>
                      </a:cubicBezTo>
                      <a:cubicBezTo>
                        <a:pt x="48054" y="98758"/>
                        <a:pt x="48165" y="98385"/>
                        <a:pt x="48888" y="98321"/>
                      </a:cubicBezTo>
                      <a:cubicBezTo>
                        <a:pt x="49348" y="98282"/>
                        <a:pt x="49920" y="98202"/>
                        <a:pt x="50301" y="98028"/>
                      </a:cubicBezTo>
                      <a:cubicBezTo>
                        <a:pt x="50793" y="97869"/>
                        <a:pt x="52166" y="97758"/>
                        <a:pt x="54253" y="97734"/>
                      </a:cubicBezTo>
                      <a:cubicBezTo>
                        <a:pt x="54342" y="97733"/>
                        <a:pt x="54432" y="97732"/>
                        <a:pt x="54521" y="97732"/>
                      </a:cubicBezTo>
                      <a:close/>
                      <a:moveTo>
                        <a:pt x="17373" y="99412"/>
                      </a:moveTo>
                      <a:cubicBezTo>
                        <a:pt x="17454" y="99412"/>
                        <a:pt x="17573" y="99425"/>
                        <a:pt x="17749" y="99448"/>
                      </a:cubicBezTo>
                      <a:cubicBezTo>
                        <a:pt x="18519" y="99552"/>
                        <a:pt x="19582" y="99806"/>
                        <a:pt x="20130" y="99941"/>
                      </a:cubicBezTo>
                      <a:cubicBezTo>
                        <a:pt x="20678" y="100083"/>
                        <a:pt x="21225" y="100044"/>
                        <a:pt x="21559" y="100147"/>
                      </a:cubicBezTo>
                      <a:cubicBezTo>
                        <a:pt x="22480" y="100433"/>
                        <a:pt x="22654" y="100520"/>
                        <a:pt x="22384" y="101552"/>
                      </a:cubicBezTo>
                      <a:cubicBezTo>
                        <a:pt x="22114" y="102584"/>
                        <a:pt x="22035" y="102703"/>
                        <a:pt x="21948" y="103219"/>
                      </a:cubicBezTo>
                      <a:cubicBezTo>
                        <a:pt x="21860" y="103743"/>
                        <a:pt x="21741" y="104155"/>
                        <a:pt x="21527" y="104489"/>
                      </a:cubicBezTo>
                      <a:cubicBezTo>
                        <a:pt x="21351" y="104781"/>
                        <a:pt x="21035" y="105369"/>
                        <a:pt x="20664" y="105369"/>
                      </a:cubicBezTo>
                      <a:cubicBezTo>
                        <a:pt x="20601" y="105369"/>
                        <a:pt x="20537" y="105352"/>
                        <a:pt x="20471" y="105314"/>
                      </a:cubicBezTo>
                      <a:cubicBezTo>
                        <a:pt x="20019" y="105052"/>
                        <a:pt x="20654" y="104536"/>
                        <a:pt x="19733" y="103997"/>
                      </a:cubicBezTo>
                      <a:cubicBezTo>
                        <a:pt x="18812" y="103457"/>
                        <a:pt x="17939" y="102774"/>
                        <a:pt x="17503" y="101925"/>
                      </a:cubicBezTo>
                      <a:cubicBezTo>
                        <a:pt x="17058" y="101076"/>
                        <a:pt x="16979" y="100568"/>
                        <a:pt x="17146" y="100004"/>
                      </a:cubicBezTo>
                      <a:cubicBezTo>
                        <a:pt x="17262" y="99568"/>
                        <a:pt x="17093" y="99412"/>
                        <a:pt x="17373" y="99412"/>
                      </a:cubicBezTo>
                      <a:close/>
                      <a:moveTo>
                        <a:pt x="47812" y="99412"/>
                      </a:moveTo>
                      <a:cubicBezTo>
                        <a:pt x="47892" y="99412"/>
                        <a:pt x="48012" y="99425"/>
                        <a:pt x="48189" y="99448"/>
                      </a:cubicBezTo>
                      <a:cubicBezTo>
                        <a:pt x="48975" y="99552"/>
                        <a:pt x="50070" y="99806"/>
                        <a:pt x="50634" y="99941"/>
                      </a:cubicBezTo>
                      <a:cubicBezTo>
                        <a:pt x="51197" y="100083"/>
                        <a:pt x="51745" y="100044"/>
                        <a:pt x="52094" y="100147"/>
                      </a:cubicBezTo>
                      <a:cubicBezTo>
                        <a:pt x="53047" y="100433"/>
                        <a:pt x="53229" y="100528"/>
                        <a:pt x="53102" y="101552"/>
                      </a:cubicBezTo>
                      <a:cubicBezTo>
                        <a:pt x="52968" y="102584"/>
                        <a:pt x="52904" y="102703"/>
                        <a:pt x="52880" y="103219"/>
                      </a:cubicBezTo>
                      <a:cubicBezTo>
                        <a:pt x="52856" y="103743"/>
                        <a:pt x="52793" y="104155"/>
                        <a:pt x="52626" y="104489"/>
                      </a:cubicBezTo>
                      <a:cubicBezTo>
                        <a:pt x="52484" y="104781"/>
                        <a:pt x="52242" y="105369"/>
                        <a:pt x="51872" y="105369"/>
                      </a:cubicBezTo>
                      <a:cubicBezTo>
                        <a:pt x="51810" y="105369"/>
                        <a:pt x="51744" y="105352"/>
                        <a:pt x="51674" y="105314"/>
                      </a:cubicBezTo>
                      <a:cubicBezTo>
                        <a:pt x="51190" y="105052"/>
                        <a:pt x="51753" y="104536"/>
                        <a:pt x="50769" y="103997"/>
                      </a:cubicBezTo>
                      <a:cubicBezTo>
                        <a:pt x="49777" y="103457"/>
                        <a:pt x="48808" y="102774"/>
                        <a:pt x="48261" y="101925"/>
                      </a:cubicBezTo>
                      <a:cubicBezTo>
                        <a:pt x="47713" y="101076"/>
                        <a:pt x="47578" y="100568"/>
                        <a:pt x="47665" y="100004"/>
                      </a:cubicBezTo>
                      <a:lnTo>
                        <a:pt x="47657" y="100004"/>
                      </a:lnTo>
                      <a:cubicBezTo>
                        <a:pt x="47725" y="99568"/>
                        <a:pt x="47535" y="99412"/>
                        <a:pt x="47812" y="99412"/>
                      </a:cubicBezTo>
                      <a:close/>
                      <a:moveTo>
                        <a:pt x="35011" y="98533"/>
                      </a:moveTo>
                      <a:cubicBezTo>
                        <a:pt x="36805" y="98533"/>
                        <a:pt x="39771" y="99223"/>
                        <a:pt x="40831" y="99837"/>
                      </a:cubicBezTo>
                      <a:cubicBezTo>
                        <a:pt x="41577" y="100274"/>
                        <a:pt x="41672" y="100695"/>
                        <a:pt x="41657" y="100933"/>
                      </a:cubicBezTo>
                      <a:cubicBezTo>
                        <a:pt x="41609" y="101052"/>
                        <a:pt x="41601" y="101179"/>
                        <a:pt x="41649" y="101306"/>
                      </a:cubicBezTo>
                      <a:cubicBezTo>
                        <a:pt x="41839" y="101774"/>
                        <a:pt x="41990" y="102044"/>
                        <a:pt x="41133" y="102544"/>
                      </a:cubicBezTo>
                      <a:cubicBezTo>
                        <a:pt x="40283" y="103036"/>
                        <a:pt x="39712" y="103631"/>
                        <a:pt x="38910" y="104179"/>
                      </a:cubicBezTo>
                      <a:cubicBezTo>
                        <a:pt x="38894" y="104187"/>
                        <a:pt x="38878" y="104203"/>
                        <a:pt x="38871" y="104211"/>
                      </a:cubicBezTo>
                      <a:cubicBezTo>
                        <a:pt x="38871" y="104211"/>
                        <a:pt x="38450" y="104600"/>
                        <a:pt x="37418" y="104846"/>
                      </a:cubicBezTo>
                      <a:cubicBezTo>
                        <a:pt x="36394" y="105092"/>
                        <a:pt x="34838" y="105251"/>
                        <a:pt x="34838" y="105251"/>
                      </a:cubicBezTo>
                      <a:cubicBezTo>
                        <a:pt x="33958" y="105395"/>
                        <a:pt x="33071" y="105467"/>
                        <a:pt x="32184" y="105467"/>
                      </a:cubicBezTo>
                      <a:cubicBezTo>
                        <a:pt x="32095" y="105467"/>
                        <a:pt x="32006" y="105466"/>
                        <a:pt x="31917" y="105465"/>
                      </a:cubicBezTo>
                      <a:cubicBezTo>
                        <a:pt x="30330" y="105425"/>
                        <a:pt x="30179" y="104433"/>
                        <a:pt x="30369" y="103433"/>
                      </a:cubicBezTo>
                      <a:cubicBezTo>
                        <a:pt x="30560" y="102441"/>
                        <a:pt x="31512" y="102330"/>
                        <a:pt x="32473" y="101584"/>
                      </a:cubicBezTo>
                      <a:cubicBezTo>
                        <a:pt x="33433" y="100837"/>
                        <a:pt x="33497" y="99821"/>
                        <a:pt x="33640" y="99218"/>
                      </a:cubicBezTo>
                      <a:cubicBezTo>
                        <a:pt x="33783" y="98607"/>
                        <a:pt x="34838" y="98536"/>
                        <a:pt x="34838" y="98536"/>
                      </a:cubicBezTo>
                      <a:cubicBezTo>
                        <a:pt x="34895" y="98534"/>
                        <a:pt x="34952" y="98533"/>
                        <a:pt x="35011" y="98533"/>
                      </a:cubicBezTo>
                      <a:close/>
                      <a:moveTo>
                        <a:pt x="1167" y="0"/>
                      </a:moveTo>
                      <a:cubicBezTo>
                        <a:pt x="1247" y="64"/>
                        <a:pt x="1271" y="119"/>
                        <a:pt x="1239" y="175"/>
                      </a:cubicBezTo>
                      <a:cubicBezTo>
                        <a:pt x="1215" y="222"/>
                        <a:pt x="834" y="238"/>
                        <a:pt x="834" y="238"/>
                      </a:cubicBezTo>
                      <a:cubicBezTo>
                        <a:pt x="580" y="206"/>
                        <a:pt x="263" y="191"/>
                        <a:pt x="9" y="183"/>
                      </a:cubicBezTo>
                      <a:lnTo>
                        <a:pt x="9" y="238"/>
                      </a:lnTo>
                      <a:cubicBezTo>
                        <a:pt x="1040" y="278"/>
                        <a:pt x="2414" y="484"/>
                        <a:pt x="2914" y="675"/>
                      </a:cubicBezTo>
                      <a:cubicBezTo>
                        <a:pt x="3303" y="818"/>
                        <a:pt x="3326" y="960"/>
                        <a:pt x="3295" y="1040"/>
                      </a:cubicBezTo>
                      <a:cubicBezTo>
                        <a:pt x="3255" y="1064"/>
                        <a:pt x="3239" y="1119"/>
                        <a:pt x="3255" y="1159"/>
                      </a:cubicBezTo>
                      <a:cubicBezTo>
                        <a:pt x="3318" y="1318"/>
                        <a:pt x="3382" y="1413"/>
                        <a:pt x="2842" y="1572"/>
                      </a:cubicBezTo>
                      <a:cubicBezTo>
                        <a:pt x="2302" y="1738"/>
                        <a:pt x="1921" y="1937"/>
                        <a:pt x="1406" y="2119"/>
                      </a:cubicBezTo>
                      <a:lnTo>
                        <a:pt x="1382" y="2127"/>
                      </a:lnTo>
                      <a:cubicBezTo>
                        <a:pt x="1382" y="2127"/>
                        <a:pt x="1104" y="2262"/>
                        <a:pt x="485" y="2342"/>
                      </a:cubicBezTo>
                      <a:cubicBezTo>
                        <a:pt x="342" y="2357"/>
                        <a:pt x="175" y="2381"/>
                        <a:pt x="9" y="2397"/>
                      </a:cubicBezTo>
                      <a:lnTo>
                        <a:pt x="9" y="2492"/>
                      </a:lnTo>
                      <a:cubicBezTo>
                        <a:pt x="374" y="2508"/>
                        <a:pt x="778" y="2556"/>
                        <a:pt x="921" y="2730"/>
                      </a:cubicBezTo>
                      <a:cubicBezTo>
                        <a:pt x="961" y="2810"/>
                        <a:pt x="1032" y="2873"/>
                        <a:pt x="1112" y="2905"/>
                      </a:cubicBezTo>
                      <a:cubicBezTo>
                        <a:pt x="1517" y="3111"/>
                        <a:pt x="1794" y="3151"/>
                        <a:pt x="2072" y="3421"/>
                      </a:cubicBezTo>
                      <a:cubicBezTo>
                        <a:pt x="2342" y="3699"/>
                        <a:pt x="3128" y="3977"/>
                        <a:pt x="3652" y="4016"/>
                      </a:cubicBezTo>
                      <a:cubicBezTo>
                        <a:pt x="4168" y="4064"/>
                        <a:pt x="4906" y="4104"/>
                        <a:pt x="5001" y="4207"/>
                      </a:cubicBezTo>
                      <a:cubicBezTo>
                        <a:pt x="5096" y="4310"/>
                        <a:pt x="4374" y="4453"/>
                        <a:pt x="3684" y="4564"/>
                      </a:cubicBezTo>
                      <a:cubicBezTo>
                        <a:pt x="2850" y="4691"/>
                        <a:pt x="2009" y="4778"/>
                        <a:pt x="1167" y="4818"/>
                      </a:cubicBezTo>
                      <a:cubicBezTo>
                        <a:pt x="778" y="4834"/>
                        <a:pt x="397" y="4874"/>
                        <a:pt x="16" y="4937"/>
                      </a:cubicBezTo>
                      <a:lnTo>
                        <a:pt x="16" y="5048"/>
                      </a:lnTo>
                      <a:cubicBezTo>
                        <a:pt x="429" y="4937"/>
                        <a:pt x="1096" y="4874"/>
                        <a:pt x="2001" y="4834"/>
                      </a:cubicBezTo>
                      <a:cubicBezTo>
                        <a:pt x="3334" y="4770"/>
                        <a:pt x="3533" y="4707"/>
                        <a:pt x="4271" y="4540"/>
                      </a:cubicBezTo>
                      <a:cubicBezTo>
                        <a:pt x="4537" y="4477"/>
                        <a:pt x="4804" y="4442"/>
                        <a:pt x="5052" y="4442"/>
                      </a:cubicBezTo>
                      <a:cubicBezTo>
                        <a:pt x="5483" y="4442"/>
                        <a:pt x="5855" y="4546"/>
                        <a:pt x="6057" y="4778"/>
                      </a:cubicBezTo>
                      <a:cubicBezTo>
                        <a:pt x="6366" y="5143"/>
                        <a:pt x="5446" y="5294"/>
                        <a:pt x="5160" y="5366"/>
                      </a:cubicBezTo>
                      <a:cubicBezTo>
                        <a:pt x="4874" y="5437"/>
                        <a:pt x="4684" y="5501"/>
                        <a:pt x="4723" y="5699"/>
                      </a:cubicBezTo>
                      <a:cubicBezTo>
                        <a:pt x="4763" y="5898"/>
                        <a:pt x="4628" y="6159"/>
                        <a:pt x="4628" y="6159"/>
                      </a:cubicBezTo>
                      <a:cubicBezTo>
                        <a:pt x="4469" y="6548"/>
                        <a:pt x="4969" y="6469"/>
                        <a:pt x="5358" y="6755"/>
                      </a:cubicBezTo>
                      <a:cubicBezTo>
                        <a:pt x="5755" y="7041"/>
                        <a:pt x="5525" y="7239"/>
                        <a:pt x="5096" y="7342"/>
                      </a:cubicBezTo>
                      <a:cubicBezTo>
                        <a:pt x="4676" y="7453"/>
                        <a:pt x="3557" y="7406"/>
                        <a:pt x="2826" y="7469"/>
                      </a:cubicBezTo>
                      <a:cubicBezTo>
                        <a:pt x="2811" y="7469"/>
                        <a:pt x="2787" y="7469"/>
                        <a:pt x="2771" y="7477"/>
                      </a:cubicBezTo>
                      <a:lnTo>
                        <a:pt x="2771" y="7477"/>
                      </a:lnTo>
                      <a:cubicBezTo>
                        <a:pt x="2409" y="7469"/>
                        <a:pt x="2046" y="7437"/>
                        <a:pt x="1683" y="7382"/>
                      </a:cubicBezTo>
                      <a:cubicBezTo>
                        <a:pt x="1239" y="7334"/>
                        <a:pt x="1271" y="7247"/>
                        <a:pt x="937" y="7152"/>
                      </a:cubicBezTo>
                      <a:cubicBezTo>
                        <a:pt x="842" y="7120"/>
                        <a:pt x="739" y="7096"/>
                        <a:pt x="644" y="7088"/>
                      </a:cubicBezTo>
                      <a:cubicBezTo>
                        <a:pt x="429" y="7033"/>
                        <a:pt x="223" y="6961"/>
                        <a:pt x="24" y="6866"/>
                      </a:cubicBezTo>
                      <a:lnTo>
                        <a:pt x="24" y="7080"/>
                      </a:lnTo>
                      <a:cubicBezTo>
                        <a:pt x="477" y="7136"/>
                        <a:pt x="929" y="7239"/>
                        <a:pt x="1366" y="7382"/>
                      </a:cubicBezTo>
                      <a:cubicBezTo>
                        <a:pt x="1779" y="7541"/>
                        <a:pt x="1794" y="7699"/>
                        <a:pt x="1763" y="7787"/>
                      </a:cubicBezTo>
                      <a:cubicBezTo>
                        <a:pt x="1715" y="7818"/>
                        <a:pt x="1699" y="7866"/>
                        <a:pt x="1715" y="7922"/>
                      </a:cubicBezTo>
                      <a:cubicBezTo>
                        <a:pt x="1779" y="8096"/>
                        <a:pt x="1842" y="8191"/>
                        <a:pt x="1279" y="8374"/>
                      </a:cubicBezTo>
                      <a:cubicBezTo>
                        <a:pt x="802" y="8525"/>
                        <a:pt x="445" y="8699"/>
                        <a:pt x="24" y="8866"/>
                      </a:cubicBezTo>
                      <a:lnTo>
                        <a:pt x="24" y="9065"/>
                      </a:lnTo>
                      <a:cubicBezTo>
                        <a:pt x="469" y="8795"/>
                        <a:pt x="445" y="8763"/>
                        <a:pt x="1104" y="8588"/>
                      </a:cubicBezTo>
                      <a:cubicBezTo>
                        <a:pt x="1826" y="8390"/>
                        <a:pt x="1985" y="8231"/>
                        <a:pt x="2056" y="8009"/>
                      </a:cubicBezTo>
                      <a:cubicBezTo>
                        <a:pt x="2120" y="7820"/>
                        <a:pt x="2251" y="7550"/>
                        <a:pt x="3370" y="7550"/>
                      </a:cubicBezTo>
                      <a:cubicBezTo>
                        <a:pt x="3518" y="7550"/>
                        <a:pt x="3682" y="7554"/>
                        <a:pt x="3866" y="7564"/>
                      </a:cubicBezTo>
                      <a:cubicBezTo>
                        <a:pt x="4565" y="7604"/>
                        <a:pt x="5112" y="7699"/>
                        <a:pt x="5358" y="8041"/>
                      </a:cubicBezTo>
                      <a:cubicBezTo>
                        <a:pt x="5565" y="8342"/>
                        <a:pt x="5858" y="8572"/>
                        <a:pt x="6208" y="8692"/>
                      </a:cubicBezTo>
                      <a:cubicBezTo>
                        <a:pt x="6589" y="8842"/>
                        <a:pt x="7176" y="9104"/>
                        <a:pt x="7001" y="9374"/>
                      </a:cubicBezTo>
                      <a:cubicBezTo>
                        <a:pt x="6835" y="9644"/>
                        <a:pt x="6525" y="9723"/>
                        <a:pt x="6319" y="9914"/>
                      </a:cubicBezTo>
                      <a:cubicBezTo>
                        <a:pt x="6112" y="10104"/>
                        <a:pt x="6200" y="10311"/>
                        <a:pt x="5374" y="10406"/>
                      </a:cubicBezTo>
                      <a:cubicBezTo>
                        <a:pt x="4549" y="10509"/>
                        <a:pt x="4422" y="10422"/>
                        <a:pt x="4144" y="10620"/>
                      </a:cubicBezTo>
                      <a:cubicBezTo>
                        <a:pt x="3787" y="10877"/>
                        <a:pt x="3356" y="11015"/>
                        <a:pt x="2920" y="11015"/>
                      </a:cubicBezTo>
                      <a:cubicBezTo>
                        <a:pt x="2804" y="11015"/>
                        <a:pt x="2688" y="11006"/>
                        <a:pt x="2572" y="10985"/>
                      </a:cubicBezTo>
                      <a:cubicBezTo>
                        <a:pt x="1787" y="10874"/>
                        <a:pt x="993" y="10739"/>
                        <a:pt x="644" y="10414"/>
                      </a:cubicBezTo>
                      <a:cubicBezTo>
                        <a:pt x="461" y="10223"/>
                        <a:pt x="247" y="10073"/>
                        <a:pt x="9" y="9962"/>
                      </a:cubicBezTo>
                      <a:lnTo>
                        <a:pt x="9" y="10104"/>
                      </a:lnTo>
                      <a:cubicBezTo>
                        <a:pt x="167" y="10176"/>
                        <a:pt x="318" y="10279"/>
                        <a:pt x="437" y="10398"/>
                      </a:cubicBezTo>
                      <a:cubicBezTo>
                        <a:pt x="723" y="10700"/>
                        <a:pt x="1548" y="11009"/>
                        <a:pt x="2088" y="11057"/>
                      </a:cubicBezTo>
                      <a:cubicBezTo>
                        <a:pt x="2628" y="11105"/>
                        <a:pt x="3406" y="11144"/>
                        <a:pt x="3509" y="11263"/>
                      </a:cubicBezTo>
                      <a:cubicBezTo>
                        <a:pt x="3612" y="11374"/>
                        <a:pt x="2842" y="11533"/>
                        <a:pt x="2112" y="11668"/>
                      </a:cubicBezTo>
                      <a:cubicBezTo>
                        <a:pt x="1413" y="11779"/>
                        <a:pt x="715" y="11859"/>
                        <a:pt x="9" y="11906"/>
                      </a:cubicBezTo>
                      <a:lnTo>
                        <a:pt x="9" y="11978"/>
                      </a:lnTo>
                      <a:cubicBezTo>
                        <a:pt x="120" y="11978"/>
                        <a:pt x="223" y="11970"/>
                        <a:pt x="342" y="11962"/>
                      </a:cubicBezTo>
                      <a:cubicBezTo>
                        <a:pt x="1739" y="11890"/>
                        <a:pt x="1953" y="11819"/>
                        <a:pt x="2723" y="11636"/>
                      </a:cubicBezTo>
                      <a:cubicBezTo>
                        <a:pt x="3002" y="11567"/>
                        <a:pt x="3281" y="11531"/>
                        <a:pt x="3540" y="11531"/>
                      </a:cubicBezTo>
                      <a:cubicBezTo>
                        <a:pt x="3997" y="11531"/>
                        <a:pt x="4389" y="11645"/>
                        <a:pt x="4596" y="11898"/>
                      </a:cubicBezTo>
                      <a:cubicBezTo>
                        <a:pt x="4914" y="12303"/>
                        <a:pt x="3946" y="12470"/>
                        <a:pt x="3644" y="12549"/>
                      </a:cubicBezTo>
                      <a:cubicBezTo>
                        <a:pt x="3342" y="12629"/>
                        <a:pt x="3144" y="12692"/>
                        <a:pt x="3184" y="12914"/>
                      </a:cubicBezTo>
                      <a:cubicBezTo>
                        <a:pt x="3215" y="13136"/>
                        <a:pt x="3072" y="13430"/>
                        <a:pt x="3072" y="13430"/>
                      </a:cubicBezTo>
                      <a:cubicBezTo>
                        <a:pt x="2906" y="13851"/>
                        <a:pt x="3430" y="13771"/>
                        <a:pt x="3842" y="14081"/>
                      </a:cubicBezTo>
                      <a:cubicBezTo>
                        <a:pt x="4247" y="14391"/>
                        <a:pt x="4001" y="14613"/>
                        <a:pt x="3557" y="14732"/>
                      </a:cubicBezTo>
                      <a:cubicBezTo>
                        <a:pt x="3112" y="14851"/>
                        <a:pt x="1929" y="14803"/>
                        <a:pt x="1167" y="14867"/>
                      </a:cubicBezTo>
                      <a:lnTo>
                        <a:pt x="1112" y="14875"/>
                      </a:lnTo>
                      <a:cubicBezTo>
                        <a:pt x="747" y="14867"/>
                        <a:pt x="374" y="14827"/>
                        <a:pt x="9" y="14772"/>
                      </a:cubicBezTo>
                      <a:lnTo>
                        <a:pt x="9" y="15018"/>
                      </a:lnTo>
                      <a:cubicBezTo>
                        <a:pt x="56" y="15081"/>
                        <a:pt x="64" y="15153"/>
                        <a:pt x="40" y="15216"/>
                      </a:cubicBezTo>
                      <a:cubicBezTo>
                        <a:pt x="24" y="15232"/>
                        <a:pt x="16" y="15248"/>
                        <a:pt x="9" y="15264"/>
                      </a:cubicBezTo>
                      <a:lnTo>
                        <a:pt x="9" y="15422"/>
                      </a:lnTo>
                      <a:cubicBezTo>
                        <a:pt x="40" y="15486"/>
                        <a:pt x="40" y="15557"/>
                        <a:pt x="9" y="15613"/>
                      </a:cubicBezTo>
                      <a:lnTo>
                        <a:pt x="9" y="15859"/>
                      </a:lnTo>
                      <a:cubicBezTo>
                        <a:pt x="167" y="15788"/>
                        <a:pt x="294" y="15645"/>
                        <a:pt x="350" y="15478"/>
                      </a:cubicBezTo>
                      <a:cubicBezTo>
                        <a:pt x="420" y="15267"/>
                        <a:pt x="559" y="14962"/>
                        <a:pt x="1746" y="14962"/>
                      </a:cubicBezTo>
                      <a:cubicBezTo>
                        <a:pt x="1898" y="14962"/>
                        <a:pt x="2067" y="14967"/>
                        <a:pt x="2255" y="14978"/>
                      </a:cubicBezTo>
                      <a:cubicBezTo>
                        <a:pt x="2993" y="15026"/>
                        <a:pt x="3565" y="15137"/>
                        <a:pt x="3819" y="15510"/>
                      </a:cubicBezTo>
                      <a:cubicBezTo>
                        <a:pt x="4025" y="15843"/>
                        <a:pt x="4342" y="16097"/>
                        <a:pt x="4708" y="16232"/>
                      </a:cubicBezTo>
                      <a:cubicBezTo>
                        <a:pt x="5104" y="16399"/>
                        <a:pt x="5716" y="16692"/>
                        <a:pt x="5541" y="16986"/>
                      </a:cubicBezTo>
                      <a:cubicBezTo>
                        <a:pt x="5358" y="17288"/>
                        <a:pt x="5041" y="17359"/>
                        <a:pt x="4827" y="17581"/>
                      </a:cubicBezTo>
                      <a:cubicBezTo>
                        <a:pt x="4612" y="17796"/>
                        <a:pt x="4692" y="18010"/>
                        <a:pt x="3826" y="18129"/>
                      </a:cubicBezTo>
                      <a:cubicBezTo>
                        <a:pt x="2953" y="18240"/>
                        <a:pt x="2818" y="18145"/>
                        <a:pt x="2525" y="18359"/>
                      </a:cubicBezTo>
                      <a:cubicBezTo>
                        <a:pt x="2148" y="18646"/>
                        <a:pt x="1685" y="18800"/>
                        <a:pt x="1213" y="18800"/>
                      </a:cubicBezTo>
                      <a:cubicBezTo>
                        <a:pt x="1097" y="18800"/>
                        <a:pt x="981" y="18791"/>
                        <a:pt x="866" y="18772"/>
                      </a:cubicBezTo>
                      <a:cubicBezTo>
                        <a:pt x="572" y="18724"/>
                        <a:pt x="278" y="18677"/>
                        <a:pt x="9" y="18621"/>
                      </a:cubicBezTo>
                      <a:lnTo>
                        <a:pt x="9" y="18788"/>
                      </a:lnTo>
                      <a:cubicBezTo>
                        <a:pt x="120" y="18820"/>
                        <a:pt x="239" y="18836"/>
                        <a:pt x="358" y="18851"/>
                      </a:cubicBezTo>
                      <a:cubicBezTo>
                        <a:pt x="929" y="18899"/>
                        <a:pt x="1747" y="18947"/>
                        <a:pt x="1850" y="19082"/>
                      </a:cubicBezTo>
                      <a:cubicBezTo>
                        <a:pt x="1945" y="19209"/>
                        <a:pt x="1144" y="19383"/>
                        <a:pt x="374" y="19526"/>
                      </a:cubicBezTo>
                      <a:cubicBezTo>
                        <a:pt x="255" y="19550"/>
                        <a:pt x="128" y="19566"/>
                        <a:pt x="9" y="19590"/>
                      </a:cubicBezTo>
                      <a:lnTo>
                        <a:pt x="9" y="19717"/>
                      </a:lnTo>
                      <a:cubicBezTo>
                        <a:pt x="350" y="19661"/>
                        <a:pt x="612" y="19590"/>
                        <a:pt x="1017" y="19486"/>
                      </a:cubicBezTo>
                      <a:cubicBezTo>
                        <a:pt x="1305" y="19416"/>
                        <a:pt x="1595" y="19377"/>
                        <a:pt x="1864" y="19377"/>
                      </a:cubicBezTo>
                      <a:cubicBezTo>
                        <a:pt x="2349" y="19377"/>
                        <a:pt x="2766" y="19502"/>
                        <a:pt x="2985" y="19788"/>
                      </a:cubicBezTo>
                      <a:cubicBezTo>
                        <a:pt x="3318" y="20233"/>
                        <a:pt x="2295" y="20423"/>
                        <a:pt x="1977" y="20510"/>
                      </a:cubicBezTo>
                      <a:cubicBezTo>
                        <a:pt x="1652" y="20598"/>
                        <a:pt x="1445" y="20669"/>
                        <a:pt x="1485" y="20915"/>
                      </a:cubicBezTo>
                      <a:cubicBezTo>
                        <a:pt x="1517" y="21161"/>
                        <a:pt x="1366" y="21487"/>
                        <a:pt x="1366" y="21487"/>
                      </a:cubicBezTo>
                      <a:cubicBezTo>
                        <a:pt x="1175" y="21955"/>
                        <a:pt x="1739" y="21868"/>
                        <a:pt x="2160" y="22209"/>
                      </a:cubicBezTo>
                      <a:cubicBezTo>
                        <a:pt x="2588" y="22550"/>
                        <a:pt x="2326" y="22804"/>
                        <a:pt x="1858" y="22931"/>
                      </a:cubicBezTo>
                      <a:cubicBezTo>
                        <a:pt x="1501" y="23035"/>
                        <a:pt x="715" y="23035"/>
                        <a:pt x="9" y="23050"/>
                      </a:cubicBezTo>
                      <a:lnTo>
                        <a:pt x="9" y="23193"/>
                      </a:lnTo>
                      <a:cubicBezTo>
                        <a:pt x="151" y="23193"/>
                        <a:pt x="302" y="23193"/>
                        <a:pt x="485" y="23209"/>
                      </a:cubicBezTo>
                      <a:cubicBezTo>
                        <a:pt x="1255" y="23257"/>
                        <a:pt x="1858" y="23376"/>
                        <a:pt x="2128" y="23797"/>
                      </a:cubicBezTo>
                      <a:cubicBezTo>
                        <a:pt x="2334" y="24162"/>
                        <a:pt x="2660" y="24439"/>
                        <a:pt x="3057" y="24598"/>
                      </a:cubicBezTo>
                      <a:cubicBezTo>
                        <a:pt x="3469" y="24781"/>
                        <a:pt x="4112" y="25106"/>
                        <a:pt x="3922" y="25440"/>
                      </a:cubicBezTo>
                      <a:cubicBezTo>
                        <a:pt x="3723" y="25773"/>
                        <a:pt x="3398" y="25860"/>
                        <a:pt x="3168" y="26098"/>
                      </a:cubicBezTo>
                      <a:cubicBezTo>
                        <a:pt x="2937" y="26336"/>
                        <a:pt x="3017" y="26583"/>
                        <a:pt x="2096" y="26710"/>
                      </a:cubicBezTo>
                      <a:cubicBezTo>
                        <a:pt x="1175" y="26844"/>
                        <a:pt x="1040" y="26725"/>
                        <a:pt x="731" y="26964"/>
                      </a:cubicBezTo>
                      <a:cubicBezTo>
                        <a:pt x="509" y="27130"/>
                        <a:pt x="263" y="27265"/>
                        <a:pt x="9" y="27352"/>
                      </a:cubicBezTo>
                      <a:lnTo>
                        <a:pt x="9" y="27773"/>
                      </a:lnTo>
                      <a:cubicBezTo>
                        <a:pt x="16" y="27781"/>
                        <a:pt x="16" y="27805"/>
                        <a:pt x="9" y="27813"/>
                      </a:cubicBezTo>
                      <a:lnTo>
                        <a:pt x="9" y="28107"/>
                      </a:lnTo>
                      <a:cubicBezTo>
                        <a:pt x="524" y="28107"/>
                        <a:pt x="969" y="28234"/>
                        <a:pt x="1199" y="28559"/>
                      </a:cubicBezTo>
                      <a:cubicBezTo>
                        <a:pt x="1548" y="29051"/>
                        <a:pt x="461" y="29265"/>
                        <a:pt x="120" y="29361"/>
                      </a:cubicBezTo>
                      <a:lnTo>
                        <a:pt x="9" y="29392"/>
                      </a:lnTo>
                      <a:lnTo>
                        <a:pt x="9" y="29765"/>
                      </a:lnTo>
                      <a:cubicBezTo>
                        <a:pt x="40" y="29710"/>
                        <a:pt x="80" y="29662"/>
                        <a:pt x="136" y="29623"/>
                      </a:cubicBezTo>
                      <a:cubicBezTo>
                        <a:pt x="241" y="29555"/>
                        <a:pt x="445" y="29520"/>
                        <a:pt x="700" y="29520"/>
                      </a:cubicBezTo>
                      <a:cubicBezTo>
                        <a:pt x="1042" y="29520"/>
                        <a:pt x="1473" y="29583"/>
                        <a:pt x="1874" y="29710"/>
                      </a:cubicBezTo>
                      <a:cubicBezTo>
                        <a:pt x="2564" y="29940"/>
                        <a:pt x="2668" y="30448"/>
                        <a:pt x="2668" y="30448"/>
                      </a:cubicBezTo>
                      <a:cubicBezTo>
                        <a:pt x="2834" y="30821"/>
                        <a:pt x="2747" y="31067"/>
                        <a:pt x="2215" y="31178"/>
                      </a:cubicBezTo>
                      <a:cubicBezTo>
                        <a:pt x="1859" y="31252"/>
                        <a:pt x="1332" y="31315"/>
                        <a:pt x="996" y="31315"/>
                      </a:cubicBezTo>
                      <a:cubicBezTo>
                        <a:pt x="823" y="31315"/>
                        <a:pt x="700" y="31298"/>
                        <a:pt x="675" y="31258"/>
                      </a:cubicBezTo>
                      <a:cubicBezTo>
                        <a:pt x="644" y="31202"/>
                        <a:pt x="620" y="31147"/>
                        <a:pt x="588" y="31107"/>
                      </a:cubicBezTo>
                      <a:cubicBezTo>
                        <a:pt x="509" y="30980"/>
                        <a:pt x="215" y="30932"/>
                        <a:pt x="1" y="30821"/>
                      </a:cubicBezTo>
                      <a:lnTo>
                        <a:pt x="1" y="31067"/>
                      </a:lnTo>
                      <a:cubicBezTo>
                        <a:pt x="112" y="31115"/>
                        <a:pt x="207" y="31178"/>
                        <a:pt x="302" y="31258"/>
                      </a:cubicBezTo>
                      <a:cubicBezTo>
                        <a:pt x="739" y="31631"/>
                        <a:pt x="485" y="31901"/>
                        <a:pt x="1" y="32051"/>
                      </a:cubicBezTo>
                      <a:lnTo>
                        <a:pt x="1" y="32766"/>
                      </a:lnTo>
                      <a:cubicBezTo>
                        <a:pt x="96" y="32837"/>
                        <a:pt x="175" y="32925"/>
                        <a:pt x="239" y="33020"/>
                      </a:cubicBezTo>
                      <a:cubicBezTo>
                        <a:pt x="517" y="33488"/>
                        <a:pt x="771" y="33718"/>
                        <a:pt x="1207" y="33925"/>
                      </a:cubicBezTo>
                      <a:cubicBezTo>
                        <a:pt x="1652" y="34139"/>
                        <a:pt x="2326" y="34496"/>
                        <a:pt x="2112" y="34869"/>
                      </a:cubicBezTo>
                      <a:cubicBezTo>
                        <a:pt x="1906" y="35242"/>
                        <a:pt x="1556" y="35338"/>
                        <a:pt x="1310" y="35607"/>
                      </a:cubicBezTo>
                      <a:cubicBezTo>
                        <a:pt x="1064" y="35877"/>
                        <a:pt x="1144" y="36147"/>
                        <a:pt x="175" y="36290"/>
                      </a:cubicBezTo>
                      <a:lnTo>
                        <a:pt x="1" y="36314"/>
                      </a:lnTo>
                      <a:lnTo>
                        <a:pt x="1" y="36512"/>
                      </a:lnTo>
                      <a:cubicBezTo>
                        <a:pt x="532" y="36528"/>
                        <a:pt x="898" y="36647"/>
                        <a:pt x="1350" y="36727"/>
                      </a:cubicBezTo>
                      <a:cubicBezTo>
                        <a:pt x="2144" y="36869"/>
                        <a:pt x="2422" y="36925"/>
                        <a:pt x="2612" y="37274"/>
                      </a:cubicBezTo>
                      <a:cubicBezTo>
                        <a:pt x="2795" y="37624"/>
                        <a:pt x="3033" y="38060"/>
                        <a:pt x="2683" y="38251"/>
                      </a:cubicBezTo>
                      <a:cubicBezTo>
                        <a:pt x="2334" y="38433"/>
                        <a:pt x="1152" y="38505"/>
                        <a:pt x="945" y="38806"/>
                      </a:cubicBezTo>
                      <a:cubicBezTo>
                        <a:pt x="766" y="39071"/>
                        <a:pt x="510" y="39505"/>
                        <a:pt x="27" y="39505"/>
                      </a:cubicBezTo>
                      <a:cubicBezTo>
                        <a:pt x="18" y="39505"/>
                        <a:pt x="9" y="39505"/>
                        <a:pt x="1" y="39505"/>
                      </a:cubicBezTo>
                      <a:lnTo>
                        <a:pt x="1" y="39711"/>
                      </a:lnTo>
                      <a:cubicBezTo>
                        <a:pt x="628" y="39981"/>
                        <a:pt x="731" y="40489"/>
                        <a:pt x="731" y="40489"/>
                      </a:cubicBezTo>
                      <a:cubicBezTo>
                        <a:pt x="905" y="40910"/>
                        <a:pt x="810" y="41187"/>
                        <a:pt x="239" y="41307"/>
                      </a:cubicBezTo>
                      <a:cubicBezTo>
                        <a:pt x="167" y="41322"/>
                        <a:pt x="88" y="41338"/>
                        <a:pt x="1" y="41354"/>
                      </a:cubicBezTo>
                      <a:lnTo>
                        <a:pt x="1" y="41441"/>
                      </a:lnTo>
                      <a:cubicBezTo>
                        <a:pt x="223" y="41426"/>
                        <a:pt x="445" y="41378"/>
                        <a:pt x="659" y="41322"/>
                      </a:cubicBezTo>
                      <a:cubicBezTo>
                        <a:pt x="1056" y="41227"/>
                        <a:pt x="2112" y="41164"/>
                        <a:pt x="3707" y="41148"/>
                      </a:cubicBezTo>
                      <a:cubicBezTo>
                        <a:pt x="3767" y="41147"/>
                        <a:pt x="3828" y="41147"/>
                        <a:pt x="3888" y="41147"/>
                      </a:cubicBezTo>
                      <a:cubicBezTo>
                        <a:pt x="5432" y="41147"/>
                        <a:pt x="7065" y="41339"/>
                        <a:pt x="7668" y="41568"/>
                      </a:cubicBezTo>
                      <a:cubicBezTo>
                        <a:pt x="8287" y="41807"/>
                        <a:pt x="9089" y="41735"/>
                        <a:pt x="9875" y="41759"/>
                      </a:cubicBezTo>
                      <a:cubicBezTo>
                        <a:pt x="10661" y="41783"/>
                        <a:pt x="10526" y="42108"/>
                        <a:pt x="10526" y="42108"/>
                      </a:cubicBezTo>
                      <a:cubicBezTo>
                        <a:pt x="10407" y="42283"/>
                        <a:pt x="10288" y="42450"/>
                        <a:pt x="10161" y="42608"/>
                      </a:cubicBezTo>
                      <a:cubicBezTo>
                        <a:pt x="9717" y="43159"/>
                        <a:pt x="9110" y="43295"/>
                        <a:pt x="8082" y="43295"/>
                      </a:cubicBezTo>
                      <a:cubicBezTo>
                        <a:pt x="7895" y="43295"/>
                        <a:pt x="7694" y="43290"/>
                        <a:pt x="7478" y="43283"/>
                      </a:cubicBezTo>
                      <a:cubicBezTo>
                        <a:pt x="6073" y="43235"/>
                        <a:pt x="5906" y="43045"/>
                        <a:pt x="5041" y="42783"/>
                      </a:cubicBezTo>
                      <a:cubicBezTo>
                        <a:pt x="4168" y="42521"/>
                        <a:pt x="3453" y="42521"/>
                        <a:pt x="2644" y="42473"/>
                      </a:cubicBezTo>
                      <a:cubicBezTo>
                        <a:pt x="1993" y="42442"/>
                        <a:pt x="802" y="42370"/>
                        <a:pt x="1" y="42251"/>
                      </a:cubicBezTo>
                      <a:lnTo>
                        <a:pt x="1" y="42307"/>
                      </a:lnTo>
                      <a:cubicBezTo>
                        <a:pt x="239" y="42346"/>
                        <a:pt x="453" y="42386"/>
                        <a:pt x="604" y="42418"/>
                      </a:cubicBezTo>
                      <a:cubicBezTo>
                        <a:pt x="1017" y="42497"/>
                        <a:pt x="1429" y="42473"/>
                        <a:pt x="1675" y="42537"/>
                      </a:cubicBezTo>
                      <a:cubicBezTo>
                        <a:pt x="2350" y="42696"/>
                        <a:pt x="2477" y="42751"/>
                        <a:pt x="2215" y="43339"/>
                      </a:cubicBezTo>
                      <a:cubicBezTo>
                        <a:pt x="1945" y="43926"/>
                        <a:pt x="1874" y="43989"/>
                        <a:pt x="1779" y="44291"/>
                      </a:cubicBezTo>
                      <a:cubicBezTo>
                        <a:pt x="1699" y="44553"/>
                        <a:pt x="1564" y="44799"/>
                        <a:pt x="1382" y="45013"/>
                      </a:cubicBezTo>
                      <a:cubicBezTo>
                        <a:pt x="1225" y="45177"/>
                        <a:pt x="951" y="45511"/>
                        <a:pt x="670" y="45511"/>
                      </a:cubicBezTo>
                      <a:cubicBezTo>
                        <a:pt x="624" y="45511"/>
                        <a:pt x="578" y="45502"/>
                        <a:pt x="532" y="45482"/>
                      </a:cubicBezTo>
                      <a:cubicBezTo>
                        <a:pt x="207" y="45331"/>
                        <a:pt x="715" y="45037"/>
                        <a:pt x="56" y="44728"/>
                      </a:cubicBezTo>
                      <a:lnTo>
                        <a:pt x="1" y="44704"/>
                      </a:lnTo>
                      <a:lnTo>
                        <a:pt x="1" y="44997"/>
                      </a:lnTo>
                      <a:cubicBezTo>
                        <a:pt x="128" y="45140"/>
                        <a:pt x="183" y="45307"/>
                        <a:pt x="96" y="45466"/>
                      </a:cubicBezTo>
                      <a:cubicBezTo>
                        <a:pt x="64" y="45513"/>
                        <a:pt x="32" y="45561"/>
                        <a:pt x="1" y="45609"/>
                      </a:cubicBezTo>
                      <a:lnTo>
                        <a:pt x="1" y="46180"/>
                      </a:lnTo>
                      <a:cubicBezTo>
                        <a:pt x="263" y="46013"/>
                        <a:pt x="540" y="45871"/>
                        <a:pt x="826" y="45759"/>
                      </a:cubicBezTo>
                      <a:cubicBezTo>
                        <a:pt x="1302" y="45593"/>
                        <a:pt x="1620" y="45093"/>
                        <a:pt x="1818" y="44775"/>
                      </a:cubicBezTo>
                      <a:cubicBezTo>
                        <a:pt x="2017" y="44458"/>
                        <a:pt x="2358" y="44402"/>
                        <a:pt x="2318" y="44116"/>
                      </a:cubicBezTo>
                      <a:cubicBezTo>
                        <a:pt x="2279" y="43823"/>
                        <a:pt x="2310" y="43180"/>
                        <a:pt x="2826" y="42981"/>
                      </a:cubicBezTo>
                      <a:cubicBezTo>
                        <a:pt x="3082" y="42879"/>
                        <a:pt x="3291" y="42830"/>
                        <a:pt x="3559" y="42830"/>
                      </a:cubicBezTo>
                      <a:cubicBezTo>
                        <a:pt x="3832" y="42830"/>
                        <a:pt x="4167" y="42881"/>
                        <a:pt x="4676" y="42981"/>
                      </a:cubicBezTo>
                      <a:cubicBezTo>
                        <a:pt x="5692" y="43172"/>
                        <a:pt x="6192" y="43370"/>
                        <a:pt x="6565" y="43402"/>
                      </a:cubicBezTo>
                      <a:cubicBezTo>
                        <a:pt x="6938" y="43442"/>
                        <a:pt x="7279" y="43434"/>
                        <a:pt x="7486" y="43466"/>
                      </a:cubicBezTo>
                      <a:cubicBezTo>
                        <a:pt x="8025" y="43545"/>
                        <a:pt x="8295" y="43680"/>
                        <a:pt x="8073" y="44013"/>
                      </a:cubicBezTo>
                      <a:cubicBezTo>
                        <a:pt x="7843" y="44347"/>
                        <a:pt x="7708" y="44799"/>
                        <a:pt x="7763" y="45164"/>
                      </a:cubicBezTo>
                      <a:cubicBezTo>
                        <a:pt x="7827" y="45529"/>
                        <a:pt x="8271" y="45609"/>
                        <a:pt x="9002" y="45783"/>
                      </a:cubicBezTo>
                      <a:cubicBezTo>
                        <a:pt x="9724" y="45950"/>
                        <a:pt x="10145" y="46109"/>
                        <a:pt x="9430" y="46577"/>
                      </a:cubicBezTo>
                      <a:cubicBezTo>
                        <a:pt x="8870" y="46942"/>
                        <a:pt x="8200" y="47028"/>
                        <a:pt x="7397" y="47028"/>
                      </a:cubicBezTo>
                      <a:cubicBezTo>
                        <a:pt x="7187" y="47028"/>
                        <a:pt x="6968" y="47022"/>
                        <a:pt x="6740" y="47014"/>
                      </a:cubicBezTo>
                      <a:cubicBezTo>
                        <a:pt x="6565" y="47009"/>
                        <a:pt x="6409" y="47006"/>
                        <a:pt x="6265" y="47006"/>
                      </a:cubicBezTo>
                      <a:cubicBezTo>
                        <a:pt x="5493" y="47006"/>
                        <a:pt x="5072" y="47087"/>
                        <a:pt x="4001" y="47355"/>
                      </a:cubicBezTo>
                      <a:cubicBezTo>
                        <a:pt x="3047" y="47599"/>
                        <a:pt x="2083" y="47772"/>
                        <a:pt x="1252" y="47772"/>
                      </a:cubicBezTo>
                      <a:cubicBezTo>
                        <a:pt x="977" y="47772"/>
                        <a:pt x="717" y="47753"/>
                        <a:pt x="477" y="47712"/>
                      </a:cubicBezTo>
                      <a:cubicBezTo>
                        <a:pt x="318" y="47680"/>
                        <a:pt x="159" y="47641"/>
                        <a:pt x="1" y="47593"/>
                      </a:cubicBezTo>
                      <a:lnTo>
                        <a:pt x="1" y="47736"/>
                      </a:lnTo>
                      <a:cubicBezTo>
                        <a:pt x="302" y="47823"/>
                        <a:pt x="461" y="47942"/>
                        <a:pt x="588" y="48188"/>
                      </a:cubicBezTo>
                      <a:cubicBezTo>
                        <a:pt x="786" y="48585"/>
                        <a:pt x="1025" y="49077"/>
                        <a:pt x="651" y="49284"/>
                      </a:cubicBezTo>
                      <a:cubicBezTo>
                        <a:pt x="445" y="49379"/>
                        <a:pt x="223" y="49442"/>
                        <a:pt x="1" y="49482"/>
                      </a:cubicBezTo>
                      <a:lnTo>
                        <a:pt x="1" y="49752"/>
                      </a:lnTo>
                      <a:cubicBezTo>
                        <a:pt x="397" y="49617"/>
                        <a:pt x="802" y="49522"/>
                        <a:pt x="1215" y="49458"/>
                      </a:cubicBezTo>
                      <a:cubicBezTo>
                        <a:pt x="1378" y="49434"/>
                        <a:pt x="1559" y="49424"/>
                        <a:pt x="1755" y="49424"/>
                      </a:cubicBezTo>
                      <a:cubicBezTo>
                        <a:pt x="2553" y="49424"/>
                        <a:pt x="3589" y="49586"/>
                        <a:pt x="4553" y="49586"/>
                      </a:cubicBezTo>
                      <a:cubicBezTo>
                        <a:pt x="4589" y="49586"/>
                        <a:pt x="4624" y="49586"/>
                        <a:pt x="4660" y="49585"/>
                      </a:cubicBezTo>
                      <a:cubicBezTo>
                        <a:pt x="5898" y="49569"/>
                        <a:pt x="6962" y="49173"/>
                        <a:pt x="7629" y="49109"/>
                      </a:cubicBezTo>
                      <a:cubicBezTo>
                        <a:pt x="7707" y="49102"/>
                        <a:pt x="7785" y="49098"/>
                        <a:pt x="7860" y="49098"/>
                      </a:cubicBezTo>
                      <a:cubicBezTo>
                        <a:pt x="8420" y="49098"/>
                        <a:pt x="8859" y="49293"/>
                        <a:pt x="8922" y="49482"/>
                      </a:cubicBezTo>
                      <a:cubicBezTo>
                        <a:pt x="9002" y="49696"/>
                        <a:pt x="9272" y="49919"/>
                        <a:pt x="9534" y="50165"/>
                      </a:cubicBezTo>
                      <a:cubicBezTo>
                        <a:pt x="9803" y="50403"/>
                        <a:pt x="8970" y="50673"/>
                        <a:pt x="8216" y="51078"/>
                      </a:cubicBezTo>
                      <a:cubicBezTo>
                        <a:pt x="7636" y="51363"/>
                        <a:pt x="7041" y="51609"/>
                        <a:pt x="6430" y="51816"/>
                      </a:cubicBezTo>
                      <a:cubicBezTo>
                        <a:pt x="5851" y="52022"/>
                        <a:pt x="5851" y="52292"/>
                        <a:pt x="5493" y="52490"/>
                      </a:cubicBezTo>
                      <a:cubicBezTo>
                        <a:pt x="5344" y="52575"/>
                        <a:pt x="5186" y="52605"/>
                        <a:pt x="4995" y="52605"/>
                      </a:cubicBezTo>
                      <a:cubicBezTo>
                        <a:pt x="4721" y="52605"/>
                        <a:pt x="4380" y="52542"/>
                        <a:pt x="3906" y="52490"/>
                      </a:cubicBezTo>
                      <a:cubicBezTo>
                        <a:pt x="3622" y="52463"/>
                        <a:pt x="3375" y="52453"/>
                        <a:pt x="3139" y="52453"/>
                      </a:cubicBezTo>
                      <a:cubicBezTo>
                        <a:pt x="2703" y="52453"/>
                        <a:pt x="2310" y="52485"/>
                        <a:pt x="1810" y="52490"/>
                      </a:cubicBezTo>
                      <a:cubicBezTo>
                        <a:pt x="1489" y="52500"/>
                        <a:pt x="1109" y="52504"/>
                        <a:pt x="740" y="52504"/>
                      </a:cubicBezTo>
                      <a:cubicBezTo>
                        <a:pt x="479" y="52504"/>
                        <a:pt x="224" y="52502"/>
                        <a:pt x="1" y="52498"/>
                      </a:cubicBezTo>
                      <a:lnTo>
                        <a:pt x="1" y="52617"/>
                      </a:lnTo>
                      <a:cubicBezTo>
                        <a:pt x="477" y="52594"/>
                        <a:pt x="1048" y="52578"/>
                        <a:pt x="1707" y="52570"/>
                      </a:cubicBezTo>
                      <a:cubicBezTo>
                        <a:pt x="1788" y="52569"/>
                        <a:pt x="1870" y="52568"/>
                        <a:pt x="1952" y="52568"/>
                      </a:cubicBezTo>
                      <a:cubicBezTo>
                        <a:pt x="3580" y="52568"/>
                        <a:pt x="5287" y="52789"/>
                        <a:pt x="5914" y="53046"/>
                      </a:cubicBezTo>
                      <a:cubicBezTo>
                        <a:pt x="6581" y="53316"/>
                        <a:pt x="7430" y="53237"/>
                        <a:pt x="8264" y="53260"/>
                      </a:cubicBezTo>
                      <a:cubicBezTo>
                        <a:pt x="9105" y="53284"/>
                        <a:pt x="8954" y="53657"/>
                        <a:pt x="8954" y="53657"/>
                      </a:cubicBezTo>
                      <a:cubicBezTo>
                        <a:pt x="8827" y="53856"/>
                        <a:pt x="8700" y="54046"/>
                        <a:pt x="8557" y="54229"/>
                      </a:cubicBezTo>
                      <a:cubicBezTo>
                        <a:pt x="8075" y="54853"/>
                        <a:pt x="7419" y="55002"/>
                        <a:pt x="6300" y="55002"/>
                      </a:cubicBezTo>
                      <a:cubicBezTo>
                        <a:pt x="6111" y="55002"/>
                        <a:pt x="5908" y="54998"/>
                        <a:pt x="5692" y="54991"/>
                      </a:cubicBezTo>
                      <a:cubicBezTo>
                        <a:pt x="4192" y="54935"/>
                        <a:pt x="4025" y="54713"/>
                        <a:pt x="3104" y="54419"/>
                      </a:cubicBezTo>
                      <a:cubicBezTo>
                        <a:pt x="2175" y="54126"/>
                        <a:pt x="1421" y="54118"/>
                        <a:pt x="556" y="54070"/>
                      </a:cubicBezTo>
                      <a:cubicBezTo>
                        <a:pt x="397" y="54062"/>
                        <a:pt x="207" y="54054"/>
                        <a:pt x="1" y="54038"/>
                      </a:cubicBezTo>
                      <a:lnTo>
                        <a:pt x="1" y="54284"/>
                      </a:lnTo>
                      <a:cubicBezTo>
                        <a:pt x="278" y="54411"/>
                        <a:pt x="286" y="54578"/>
                        <a:pt x="80" y="55054"/>
                      </a:cubicBezTo>
                      <a:lnTo>
                        <a:pt x="1" y="55237"/>
                      </a:lnTo>
                      <a:lnTo>
                        <a:pt x="1" y="56300"/>
                      </a:lnTo>
                      <a:cubicBezTo>
                        <a:pt x="120" y="56197"/>
                        <a:pt x="207" y="56102"/>
                        <a:pt x="191" y="55927"/>
                      </a:cubicBezTo>
                      <a:cubicBezTo>
                        <a:pt x="151" y="55602"/>
                        <a:pt x="191" y="54872"/>
                        <a:pt x="747" y="54641"/>
                      </a:cubicBezTo>
                      <a:cubicBezTo>
                        <a:pt x="1016" y="54524"/>
                        <a:pt x="1237" y="54469"/>
                        <a:pt x="1520" y="54469"/>
                      </a:cubicBezTo>
                      <a:cubicBezTo>
                        <a:pt x="1812" y="54469"/>
                        <a:pt x="2170" y="54528"/>
                        <a:pt x="2715" y="54641"/>
                      </a:cubicBezTo>
                      <a:cubicBezTo>
                        <a:pt x="3787" y="54856"/>
                        <a:pt x="4327" y="55086"/>
                        <a:pt x="4723" y="55126"/>
                      </a:cubicBezTo>
                      <a:cubicBezTo>
                        <a:pt x="5112" y="55165"/>
                        <a:pt x="5485" y="55157"/>
                        <a:pt x="5700" y="55189"/>
                      </a:cubicBezTo>
                      <a:cubicBezTo>
                        <a:pt x="6279" y="55284"/>
                        <a:pt x="6557" y="55443"/>
                        <a:pt x="6319" y="55816"/>
                      </a:cubicBezTo>
                      <a:cubicBezTo>
                        <a:pt x="6081" y="56197"/>
                        <a:pt x="5922" y="56713"/>
                        <a:pt x="5985" y="57118"/>
                      </a:cubicBezTo>
                      <a:cubicBezTo>
                        <a:pt x="6049" y="57531"/>
                        <a:pt x="6517" y="57626"/>
                        <a:pt x="7287" y="57824"/>
                      </a:cubicBezTo>
                      <a:cubicBezTo>
                        <a:pt x="8057" y="58015"/>
                        <a:pt x="8510" y="58197"/>
                        <a:pt x="7748" y="58713"/>
                      </a:cubicBezTo>
                      <a:cubicBezTo>
                        <a:pt x="7124" y="59135"/>
                        <a:pt x="6379" y="59233"/>
                        <a:pt x="5485" y="59233"/>
                      </a:cubicBezTo>
                      <a:cubicBezTo>
                        <a:pt x="5286" y="59233"/>
                        <a:pt x="5080" y="59229"/>
                        <a:pt x="4866" y="59221"/>
                      </a:cubicBezTo>
                      <a:cubicBezTo>
                        <a:pt x="4649" y="59213"/>
                        <a:pt x="4459" y="59208"/>
                        <a:pt x="4284" y="59208"/>
                      </a:cubicBezTo>
                      <a:cubicBezTo>
                        <a:pt x="3514" y="59208"/>
                        <a:pt x="3052" y="59305"/>
                        <a:pt x="1945" y="59602"/>
                      </a:cubicBezTo>
                      <a:cubicBezTo>
                        <a:pt x="1310" y="59777"/>
                        <a:pt x="659" y="59912"/>
                        <a:pt x="1" y="59999"/>
                      </a:cubicBezTo>
                      <a:lnTo>
                        <a:pt x="1" y="60253"/>
                      </a:lnTo>
                      <a:cubicBezTo>
                        <a:pt x="366" y="60222"/>
                        <a:pt x="731" y="60158"/>
                        <a:pt x="1096" y="60071"/>
                      </a:cubicBezTo>
                      <a:cubicBezTo>
                        <a:pt x="2326" y="59801"/>
                        <a:pt x="2914" y="59412"/>
                        <a:pt x="4200" y="59380"/>
                      </a:cubicBezTo>
                      <a:cubicBezTo>
                        <a:pt x="4775" y="59366"/>
                        <a:pt x="5069" y="59352"/>
                        <a:pt x="5274" y="59352"/>
                      </a:cubicBezTo>
                      <a:cubicBezTo>
                        <a:pt x="5528" y="59352"/>
                        <a:pt x="5647" y="59373"/>
                        <a:pt x="5993" y="59444"/>
                      </a:cubicBezTo>
                      <a:cubicBezTo>
                        <a:pt x="6517" y="59555"/>
                        <a:pt x="6366" y="59785"/>
                        <a:pt x="6343" y="60134"/>
                      </a:cubicBezTo>
                      <a:cubicBezTo>
                        <a:pt x="6319" y="60475"/>
                        <a:pt x="6962" y="60809"/>
                        <a:pt x="6454" y="61198"/>
                      </a:cubicBezTo>
                      <a:cubicBezTo>
                        <a:pt x="6242" y="61358"/>
                        <a:pt x="6062" y="61387"/>
                        <a:pt x="5857" y="61387"/>
                      </a:cubicBezTo>
                      <a:cubicBezTo>
                        <a:pt x="5736" y="61387"/>
                        <a:pt x="5606" y="61377"/>
                        <a:pt x="5456" y="61377"/>
                      </a:cubicBezTo>
                      <a:cubicBezTo>
                        <a:pt x="5243" y="61377"/>
                        <a:pt x="4989" y="61398"/>
                        <a:pt x="4660" y="61499"/>
                      </a:cubicBezTo>
                      <a:cubicBezTo>
                        <a:pt x="3823" y="61757"/>
                        <a:pt x="3666" y="61973"/>
                        <a:pt x="2532" y="61973"/>
                      </a:cubicBezTo>
                      <a:cubicBezTo>
                        <a:pt x="2375" y="61973"/>
                        <a:pt x="2199" y="61968"/>
                        <a:pt x="2001" y="61960"/>
                      </a:cubicBezTo>
                      <a:cubicBezTo>
                        <a:pt x="1223" y="61928"/>
                        <a:pt x="532" y="61920"/>
                        <a:pt x="9" y="61888"/>
                      </a:cubicBezTo>
                      <a:lnTo>
                        <a:pt x="9" y="61968"/>
                      </a:lnTo>
                      <a:cubicBezTo>
                        <a:pt x="780" y="62014"/>
                        <a:pt x="1693" y="62143"/>
                        <a:pt x="2553" y="62143"/>
                      </a:cubicBezTo>
                      <a:cubicBezTo>
                        <a:pt x="2578" y="62143"/>
                        <a:pt x="2603" y="62143"/>
                        <a:pt x="2628" y="62142"/>
                      </a:cubicBezTo>
                      <a:cubicBezTo>
                        <a:pt x="3946" y="62126"/>
                        <a:pt x="5089" y="61666"/>
                        <a:pt x="5803" y="61595"/>
                      </a:cubicBezTo>
                      <a:cubicBezTo>
                        <a:pt x="5886" y="61586"/>
                        <a:pt x="5968" y="61582"/>
                        <a:pt x="6047" y="61582"/>
                      </a:cubicBezTo>
                      <a:cubicBezTo>
                        <a:pt x="6647" y="61582"/>
                        <a:pt x="7114" y="61806"/>
                        <a:pt x="7184" y="62023"/>
                      </a:cubicBezTo>
                      <a:cubicBezTo>
                        <a:pt x="7263" y="62261"/>
                        <a:pt x="7549" y="62515"/>
                        <a:pt x="7827" y="62793"/>
                      </a:cubicBezTo>
                      <a:cubicBezTo>
                        <a:pt x="8113" y="63071"/>
                        <a:pt x="7216" y="63381"/>
                        <a:pt x="6414" y="63833"/>
                      </a:cubicBezTo>
                      <a:cubicBezTo>
                        <a:pt x="5795" y="64166"/>
                        <a:pt x="5152" y="64444"/>
                        <a:pt x="4493" y="64682"/>
                      </a:cubicBezTo>
                      <a:cubicBezTo>
                        <a:pt x="3874" y="64920"/>
                        <a:pt x="3874" y="65222"/>
                        <a:pt x="3485" y="65452"/>
                      </a:cubicBezTo>
                      <a:cubicBezTo>
                        <a:pt x="3322" y="65550"/>
                        <a:pt x="3152" y="65585"/>
                        <a:pt x="2949" y="65585"/>
                      </a:cubicBezTo>
                      <a:cubicBezTo>
                        <a:pt x="2657" y="65585"/>
                        <a:pt x="2296" y="65513"/>
                        <a:pt x="1787" y="65452"/>
                      </a:cubicBezTo>
                      <a:cubicBezTo>
                        <a:pt x="1465" y="65419"/>
                        <a:pt x="1187" y="65408"/>
                        <a:pt x="924" y="65408"/>
                      </a:cubicBezTo>
                      <a:cubicBezTo>
                        <a:pt x="615" y="65408"/>
                        <a:pt x="326" y="65424"/>
                        <a:pt x="9" y="65436"/>
                      </a:cubicBezTo>
                      <a:lnTo>
                        <a:pt x="9" y="65540"/>
                      </a:lnTo>
                      <a:cubicBezTo>
                        <a:pt x="1652" y="65571"/>
                        <a:pt x="3295" y="65809"/>
                        <a:pt x="3930" y="66087"/>
                      </a:cubicBezTo>
                      <a:cubicBezTo>
                        <a:pt x="4636" y="66397"/>
                        <a:pt x="5549" y="66302"/>
                        <a:pt x="6438" y="66333"/>
                      </a:cubicBezTo>
                      <a:cubicBezTo>
                        <a:pt x="7335" y="66357"/>
                        <a:pt x="7168" y="66786"/>
                        <a:pt x="7168" y="66786"/>
                      </a:cubicBezTo>
                      <a:cubicBezTo>
                        <a:pt x="7041" y="67008"/>
                        <a:pt x="6898" y="67222"/>
                        <a:pt x="6740" y="67437"/>
                      </a:cubicBezTo>
                      <a:cubicBezTo>
                        <a:pt x="6219" y="68154"/>
                        <a:pt x="5519" y="68323"/>
                        <a:pt x="4336" y="68323"/>
                      </a:cubicBezTo>
                      <a:cubicBezTo>
                        <a:pt x="4131" y="68323"/>
                        <a:pt x="3911" y="68318"/>
                        <a:pt x="3676" y="68310"/>
                      </a:cubicBezTo>
                      <a:cubicBezTo>
                        <a:pt x="2072" y="68254"/>
                        <a:pt x="1890" y="67992"/>
                        <a:pt x="905" y="67651"/>
                      </a:cubicBezTo>
                      <a:cubicBezTo>
                        <a:pt x="612" y="67556"/>
                        <a:pt x="310" y="67476"/>
                        <a:pt x="9" y="67421"/>
                      </a:cubicBezTo>
                      <a:lnTo>
                        <a:pt x="9" y="67810"/>
                      </a:lnTo>
                      <a:cubicBezTo>
                        <a:pt x="151" y="67841"/>
                        <a:pt x="310" y="67873"/>
                        <a:pt x="493" y="67913"/>
                      </a:cubicBezTo>
                      <a:cubicBezTo>
                        <a:pt x="1636" y="68159"/>
                        <a:pt x="2207" y="68421"/>
                        <a:pt x="2628" y="68469"/>
                      </a:cubicBezTo>
                      <a:cubicBezTo>
                        <a:pt x="3057" y="68508"/>
                        <a:pt x="3445" y="68508"/>
                        <a:pt x="3676" y="68540"/>
                      </a:cubicBezTo>
                      <a:cubicBezTo>
                        <a:pt x="4295" y="68643"/>
                        <a:pt x="4596" y="68826"/>
                        <a:pt x="4334" y="69262"/>
                      </a:cubicBezTo>
                      <a:cubicBezTo>
                        <a:pt x="4073" y="69691"/>
                        <a:pt x="3898" y="70278"/>
                        <a:pt x="3961" y="70747"/>
                      </a:cubicBezTo>
                      <a:cubicBezTo>
                        <a:pt x="4025" y="71215"/>
                        <a:pt x="4525" y="71326"/>
                        <a:pt x="5350" y="71548"/>
                      </a:cubicBezTo>
                      <a:cubicBezTo>
                        <a:pt x="6168" y="71778"/>
                        <a:pt x="6652" y="71977"/>
                        <a:pt x="5827" y="72580"/>
                      </a:cubicBezTo>
                      <a:cubicBezTo>
                        <a:pt x="5158" y="73062"/>
                        <a:pt x="4375" y="73175"/>
                        <a:pt x="3430" y="73175"/>
                      </a:cubicBezTo>
                      <a:cubicBezTo>
                        <a:pt x="3209" y="73175"/>
                        <a:pt x="2979" y="73169"/>
                        <a:pt x="2739" y="73160"/>
                      </a:cubicBezTo>
                      <a:cubicBezTo>
                        <a:pt x="2512" y="73150"/>
                        <a:pt x="2312" y="73145"/>
                        <a:pt x="2129" y="73145"/>
                      </a:cubicBezTo>
                      <a:cubicBezTo>
                        <a:pt x="1395" y="73145"/>
                        <a:pt x="923" y="73231"/>
                        <a:pt x="9" y="73485"/>
                      </a:cubicBezTo>
                      <a:lnTo>
                        <a:pt x="9" y="73747"/>
                      </a:lnTo>
                      <a:cubicBezTo>
                        <a:pt x="612" y="73541"/>
                        <a:pt x="1175" y="73374"/>
                        <a:pt x="2017" y="73350"/>
                      </a:cubicBezTo>
                      <a:cubicBezTo>
                        <a:pt x="2643" y="73332"/>
                        <a:pt x="2959" y="73314"/>
                        <a:pt x="3180" y="73314"/>
                      </a:cubicBezTo>
                      <a:cubicBezTo>
                        <a:pt x="3443" y="73314"/>
                        <a:pt x="3572" y="73340"/>
                        <a:pt x="3930" y="73421"/>
                      </a:cubicBezTo>
                      <a:cubicBezTo>
                        <a:pt x="4493" y="73548"/>
                        <a:pt x="4327" y="73818"/>
                        <a:pt x="4303" y="74215"/>
                      </a:cubicBezTo>
                      <a:cubicBezTo>
                        <a:pt x="4271" y="74612"/>
                        <a:pt x="4962" y="74993"/>
                        <a:pt x="4406" y="75438"/>
                      </a:cubicBezTo>
                      <a:cubicBezTo>
                        <a:pt x="4173" y="75624"/>
                        <a:pt x="3978" y="75657"/>
                        <a:pt x="3754" y="75657"/>
                      </a:cubicBezTo>
                      <a:cubicBezTo>
                        <a:pt x="3631" y="75657"/>
                        <a:pt x="3499" y="75647"/>
                        <a:pt x="3347" y="75647"/>
                      </a:cubicBezTo>
                      <a:cubicBezTo>
                        <a:pt x="3116" y="75647"/>
                        <a:pt x="2839" y="75670"/>
                        <a:pt x="2477" y="75787"/>
                      </a:cubicBezTo>
                      <a:cubicBezTo>
                        <a:pt x="1561" y="76095"/>
                        <a:pt x="1399" y="76335"/>
                        <a:pt x="132" y="76335"/>
                      </a:cubicBezTo>
                      <a:cubicBezTo>
                        <a:pt x="92" y="76335"/>
                        <a:pt x="51" y="76335"/>
                        <a:pt x="9" y="76335"/>
                      </a:cubicBezTo>
                      <a:lnTo>
                        <a:pt x="9" y="76517"/>
                      </a:lnTo>
                      <a:cubicBezTo>
                        <a:pt x="72" y="76517"/>
                        <a:pt x="139" y="76521"/>
                        <a:pt x="203" y="76521"/>
                      </a:cubicBezTo>
                      <a:cubicBezTo>
                        <a:pt x="234" y="76521"/>
                        <a:pt x="265" y="76520"/>
                        <a:pt x="294" y="76517"/>
                      </a:cubicBezTo>
                      <a:cubicBezTo>
                        <a:pt x="1707" y="76501"/>
                        <a:pt x="2937" y="75977"/>
                        <a:pt x="3707" y="75898"/>
                      </a:cubicBezTo>
                      <a:cubicBezTo>
                        <a:pt x="3801" y="75887"/>
                        <a:pt x="3892" y="75882"/>
                        <a:pt x="3980" y="75882"/>
                      </a:cubicBezTo>
                      <a:cubicBezTo>
                        <a:pt x="4615" y="75882"/>
                        <a:pt x="5106" y="76138"/>
                        <a:pt x="5176" y="76382"/>
                      </a:cubicBezTo>
                      <a:cubicBezTo>
                        <a:pt x="5263" y="76660"/>
                        <a:pt x="5565" y="76962"/>
                        <a:pt x="5866" y="77279"/>
                      </a:cubicBezTo>
                      <a:cubicBezTo>
                        <a:pt x="6168" y="77597"/>
                        <a:pt x="5200" y="77954"/>
                        <a:pt x="4334" y="78478"/>
                      </a:cubicBezTo>
                      <a:cubicBezTo>
                        <a:pt x="3461" y="79002"/>
                        <a:pt x="2263" y="79470"/>
                        <a:pt x="2263" y="79470"/>
                      </a:cubicBezTo>
                      <a:cubicBezTo>
                        <a:pt x="1596" y="79740"/>
                        <a:pt x="1588" y="80089"/>
                        <a:pt x="1167" y="80359"/>
                      </a:cubicBezTo>
                      <a:cubicBezTo>
                        <a:pt x="994" y="80470"/>
                        <a:pt x="812" y="80509"/>
                        <a:pt x="595" y="80509"/>
                      </a:cubicBezTo>
                      <a:cubicBezTo>
                        <a:pt x="426" y="80509"/>
                        <a:pt x="235" y="80485"/>
                        <a:pt x="9" y="80454"/>
                      </a:cubicBezTo>
                      <a:lnTo>
                        <a:pt x="9" y="80676"/>
                      </a:lnTo>
                      <a:cubicBezTo>
                        <a:pt x="723" y="80787"/>
                        <a:pt x="1310" y="80938"/>
                        <a:pt x="1644" y="81089"/>
                      </a:cubicBezTo>
                      <a:cubicBezTo>
                        <a:pt x="2182" y="81344"/>
                        <a:pt x="2834" y="81360"/>
                        <a:pt x="3513" y="81360"/>
                      </a:cubicBezTo>
                      <a:cubicBezTo>
                        <a:pt x="3612" y="81360"/>
                        <a:pt x="3711" y="81360"/>
                        <a:pt x="3810" y="81360"/>
                      </a:cubicBezTo>
                      <a:cubicBezTo>
                        <a:pt x="3985" y="81360"/>
                        <a:pt x="4160" y="81361"/>
                        <a:pt x="4334" y="81367"/>
                      </a:cubicBezTo>
                      <a:cubicBezTo>
                        <a:pt x="5295" y="81399"/>
                        <a:pt x="5112" y="81891"/>
                        <a:pt x="5112" y="81891"/>
                      </a:cubicBezTo>
                      <a:cubicBezTo>
                        <a:pt x="4969" y="82153"/>
                        <a:pt x="4811" y="82399"/>
                        <a:pt x="4644" y="82645"/>
                      </a:cubicBezTo>
                      <a:cubicBezTo>
                        <a:pt x="4079" y="83465"/>
                        <a:pt x="3332" y="83670"/>
                        <a:pt x="2069" y="83670"/>
                      </a:cubicBezTo>
                      <a:cubicBezTo>
                        <a:pt x="1841" y="83670"/>
                        <a:pt x="1597" y="83664"/>
                        <a:pt x="1334" y="83653"/>
                      </a:cubicBezTo>
                      <a:cubicBezTo>
                        <a:pt x="890" y="83645"/>
                        <a:pt x="445" y="83597"/>
                        <a:pt x="9" y="83502"/>
                      </a:cubicBezTo>
                      <a:lnTo>
                        <a:pt x="9" y="83796"/>
                      </a:lnTo>
                      <a:cubicBezTo>
                        <a:pt x="80" y="83812"/>
                        <a:pt x="151" y="83828"/>
                        <a:pt x="215" y="83835"/>
                      </a:cubicBezTo>
                      <a:cubicBezTo>
                        <a:pt x="667" y="83891"/>
                        <a:pt x="1096" y="83883"/>
                        <a:pt x="1342" y="83923"/>
                      </a:cubicBezTo>
                      <a:cubicBezTo>
                        <a:pt x="2001" y="84042"/>
                        <a:pt x="2326" y="84248"/>
                        <a:pt x="2033" y="84748"/>
                      </a:cubicBezTo>
                      <a:cubicBezTo>
                        <a:pt x="1747" y="85248"/>
                        <a:pt x="1556" y="85931"/>
                        <a:pt x="1620" y="86479"/>
                      </a:cubicBezTo>
                      <a:cubicBezTo>
                        <a:pt x="1675" y="87026"/>
                        <a:pt x="2223" y="87145"/>
                        <a:pt x="3104" y="87407"/>
                      </a:cubicBezTo>
                      <a:cubicBezTo>
                        <a:pt x="3993" y="87669"/>
                        <a:pt x="4501" y="87899"/>
                        <a:pt x="3612" y="88598"/>
                      </a:cubicBezTo>
                      <a:cubicBezTo>
                        <a:pt x="2895" y="89150"/>
                        <a:pt x="2057" y="89286"/>
                        <a:pt x="1056" y="89286"/>
                      </a:cubicBezTo>
                      <a:cubicBezTo>
                        <a:pt x="805" y="89286"/>
                        <a:pt x="543" y="89277"/>
                        <a:pt x="270" y="89265"/>
                      </a:cubicBezTo>
                      <a:lnTo>
                        <a:pt x="9" y="89257"/>
                      </a:lnTo>
                      <a:lnTo>
                        <a:pt x="9" y="89471"/>
                      </a:lnTo>
                      <a:cubicBezTo>
                        <a:pt x="361" y="89459"/>
                        <a:pt x="581" y="89450"/>
                        <a:pt x="750" y="89450"/>
                      </a:cubicBezTo>
                      <a:cubicBezTo>
                        <a:pt x="1033" y="89450"/>
                        <a:pt x="1173" y="89477"/>
                        <a:pt x="1556" y="89566"/>
                      </a:cubicBezTo>
                      <a:cubicBezTo>
                        <a:pt x="2175" y="89717"/>
                        <a:pt x="1985" y="90027"/>
                        <a:pt x="1945" y="90487"/>
                      </a:cubicBezTo>
                      <a:cubicBezTo>
                        <a:pt x="1906" y="90947"/>
                        <a:pt x="2644" y="91384"/>
                        <a:pt x="2041" y="91908"/>
                      </a:cubicBezTo>
                      <a:cubicBezTo>
                        <a:pt x="1788" y="92127"/>
                        <a:pt x="1576" y="92166"/>
                        <a:pt x="1335" y="92166"/>
                      </a:cubicBezTo>
                      <a:cubicBezTo>
                        <a:pt x="1203" y="92166"/>
                        <a:pt x="1062" y="92154"/>
                        <a:pt x="900" y="92154"/>
                      </a:cubicBezTo>
                      <a:cubicBezTo>
                        <a:pt x="661" y="92154"/>
                        <a:pt x="376" y="92179"/>
                        <a:pt x="9" y="92305"/>
                      </a:cubicBezTo>
                      <a:lnTo>
                        <a:pt x="9" y="92749"/>
                      </a:lnTo>
                      <a:cubicBezTo>
                        <a:pt x="501" y="92614"/>
                        <a:pt x="937" y="92487"/>
                        <a:pt x="1279" y="92440"/>
                      </a:cubicBezTo>
                      <a:cubicBezTo>
                        <a:pt x="1375" y="92429"/>
                        <a:pt x="1470" y="92423"/>
                        <a:pt x="1561" y="92423"/>
                      </a:cubicBezTo>
                      <a:cubicBezTo>
                        <a:pt x="2259" y="92423"/>
                        <a:pt x="2789" y="92723"/>
                        <a:pt x="2866" y="93011"/>
                      </a:cubicBezTo>
                      <a:cubicBezTo>
                        <a:pt x="2945" y="93329"/>
                        <a:pt x="3271" y="93678"/>
                        <a:pt x="3596" y="94043"/>
                      </a:cubicBezTo>
                      <a:cubicBezTo>
                        <a:pt x="3914" y="94408"/>
                        <a:pt x="2874" y="94829"/>
                        <a:pt x="1929" y="95432"/>
                      </a:cubicBezTo>
                      <a:cubicBezTo>
                        <a:pt x="1310" y="95813"/>
                        <a:pt x="675" y="96154"/>
                        <a:pt x="9" y="96440"/>
                      </a:cubicBezTo>
                      <a:lnTo>
                        <a:pt x="9" y="96670"/>
                      </a:lnTo>
                      <a:cubicBezTo>
                        <a:pt x="136" y="96607"/>
                        <a:pt x="215" y="96583"/>
                        <a:pt x="215" y="96583"/>
                      </a:cubicBezTo>
                      <a:cubicBezTo>
                        <a:pt x="755" y="96400"/>
                        <a:pt x="1271" y="96178"/>
                        <a:pt x="1779" y="95932"/>
                      </a:cubicBezTo>
                      <a:cubicBezTo>
                        <a:pt x="2739" y="95464"/>
                        <a:pt x="3461" y="95115"/>
                        <a:pt x="4128" y="94567"/>
                      </a:cubicBezTo>
                      <a:cubicBezTo>
                        <a:pt x="4589" y="94178"/>
                        <a:pt x="4868" y="94120"/>
                        <a:pt x="4993" y="94120"/>
                      </a:cubicBezTo>
                      <a:cubicBezTo>
                        <a:pt x="5047" y="94120"/>
                        <a:pt x="5073" y="94130"/>
                        <a:pt x="5073" y="94130"/>
                      </a:cubicBezTo>
                      <a:cubicBezTo>
                        <a:pt x="5073" y="94130"/>
                        <a:pt x="6462" y="94273"/>
                        <a:pt x="6470" y="94916"/>
                      </a:cubicBezTo>
                      <a:cubicBezTo>
                        <a:pt x="6422" y="95686"/>
                        <a:pt x="6636" y="96583"/>
                        <a:pt x="6636" y="96583"/>
                      </a:cubicBezTo>
                      <a:cubicBezTo>
                        <a:pt x="6684" y="96789"/>
                        <a:pt x="6914" y="97480"/>
                        <a:pt x="7152" y="97726"/>
                      </a:cubicBezTo>
                      <a:cubicBezTo>
                        <a:pt x="7390" y="97972"/>
                        <a:pt x="7454" y="98163"/>
                        <a:pt x="7406" y="98361"/>
                      </a:cubicBezTo>
                      <a:cubicBezTo>
                        <a:pt x="7358" y="98532"/>
                        <a:pt x="6874" y="98544"/>
                        <a:pt x="6741" y="98544"/>
                      </a:cubicBezTo>
                      <a:cubicBezTo>
                        <a:pt x="6720" y="98544"/>
                        <a:pt x="6708" y="98544"/>
                        <a:pt x="6708" y="98544"/>
                      </a:cubicBezTo>
                      <a:lnTo>
                        <a:pt x="6724" y="98544"/>
                      </a:lnTo>
                      <a:cubicBezTo>
                        <a:pt x="5843" y="98385"/>
                        <a:pt x="4533" y="98361"/>
                        <a:pt x="4533" y="98361"/>
                      </a:cubicBezTo>
                      <a:cubicBezTo>
                        <a:pt x="4514" y="98361"/>
                        <a:pt x="4495" y="98360"/>
                        <a:pt x="4476" y="98360"/>
                      </a:cubicBezTo>
                      <a:cubicBezTo>
                        <a:pt x="4153" y="98360"/>
                        <a:pt x="3833" y="98423"/>
                        <a:pt x="3533" y="98536"/>
                      </a:cubicBezTo>
                      <a:cubicBezTo>
                        <a:pt x="3247" y="98623"/>
                        <a:pt x="1937" y="98623"/>
                        <a:pt x="969" y="98631"/>
                      </a:cubicBezTo>
                      <a:cubicBezTo>
                        <a:pt x="929" y="98632"/>
                        <a:pt x="888" y="98632"/>
                        <a:pt x="848" y="98632"/>
                      </a:cubicBezTo>
                      <a:cubicBezTo>
                        <a:pt x="569" y="98632"/>
                        <a:pt x="287" y="98609"/>
                        <a:pt x="16" y="98567"/>
                      </a:cubicBezTo>
                      <a:lnTo>
                        <a:pt x="16" y="98750"/>
                      </a:lnTo>
                      <a:cubicBezTo>
                        <a:pt x="357" y="98786"/>
                        <a:pt x="715" y="98789"/>
                        <a:pt x="1078" y="98789"/>
                      </a:cubicBezTo>
                      <a:cubicBezTo>
                        <a:pt x="1139" y="98789"/>
                        <a:pt x="1199" y="98789"/>
                        <a:pt x="1260" y="98789"/>
                      </a:cubicBezTo>
                      <a:cubicBezTo>
                        <a:pt x="1473" y="98789"/>
                        <a:pt x="1686" y="98790"/>
                        <a:pt x="1898" y="98798"/>
                      </a:cubicBezTo>
                      <a:cubicBezTo>
                        <a:pt x="2930" y="98837"/>
                        <a:pt x="2731" y="99409"/>
                        <a:pt x="2731" y="99409"/>
                      </a:cubicBezTo>
                      <a:cubicBezTo>
                        <a:pt x="2620" y="99615"/>
                        <a:pt x="2469" y="99893"/>
                        <a:pt x="2223" y="100282"/>
                      </a:cubicBezTo>
                      <a:cubicBezTo>
                        <a:pt x="1691" y="101091"/>
                        <a:pt x="1032" y="101385"/>
                        <a:pt x="9" y="101457"/>
                      </a:cubicBezTo>
                      <a:lnTo>
                        <a:pt x="9" y="102615"/>
                      </a:lnTo>
                      <a:cubicBezTo>
                        <a:pt x="461" y="102274"/>
                        <a:pt x="1088" y="102052"/>
                        <a:pt x="1755" y="101592"/>
                      </a:cubicBezTo>
                      <a:cubicBezTo>
                        <a:pt x="2803" y="100845"/>
                        <a:pt x="2993" y="99829"/>
                        <a:pt x="3223" y="99218"/>
                      </a:cubicBezTo>
                      <a:cubicBezTo>
                        <a:pt x="3445" y="98615"/>
                        <a:pt x="4509" y="98544"/>
                        <a:pt x="4509" y="98544"/>
                      </a:cubicBezTo>
                      <a:cubicBezTo>
                        <a:pt x="4566" y="98542"/>
                        <a:pt x="4624" y="98541"/>
                        <a:pt x="4684" y="98541"/>
                      </a:cubicBezTo>
                      <a:cubicBezTo>
                        <a:pt x="6472" y="98541"/>
                        <a:pt x="9352" y="99223"/>
                        <a:pt x="10335" y="99845"/>
                      </a:cubicBezTo>
                      <a:cubicBezTo>
                        <a:pt x="11026" y="100274"/>
                        <a:pt x="11065" y="100703"/>
                        <a:pt x="11018" y="100933"/>
                      </a:cubicBezTo>
                      <a:cubicBezTo>
                        <a:pt x="10954" y="101044"/>
                        <a:pt x="10931" y="101171"/>
                        <a:pt x="10962" y="101298"/>
                      </a:cubicBezTo>
                      <a:cubicBezTo>
                        <a:pt x="11089" y="101774"/>
                        <a:pt x="11200" y="102044"/>
                        <a:pt x="10288" y="102536"/>
                      </a:cubicBezTo>
                      <a:cubicBezTo>
                        <a:pt x="9367" y="103036"/>
                        <a:pt x="8724" y="103631"/>
                        <a:pt x="7851" y="104179"/>
                      </a:cubicBezTo>
                      <a:lnTo>
                        <a:pt x="7803" y="104211"/>
                      </a:lnTo>
                      <a:cubicBezTo>
                        <a:pt x="7803" y="104211"/>
                        <a:pt x="7335" y="104600"/>
                        <a:pt x="6279" y="104846"/>
                      </a:cubicBezTo>
                      <a:cubicBezTo>
                        <a:pt x="5216" y="105084"/>
                        <a:pt x="3644" y="105251"/>
                        <a:pt x="3644" y="105251"/>
                      </a:cubicBezTo>
                      <a:cubicBezTo>
                        <a:pt x="2756" y="105395"/>
                        <a:pt x="1856" y="105467"/>
                        <a:pt x="954" y="105467"/>
                      </a:cubicBezTo>
                      <a:cubicBezTo>
                        <a:pt x="864" y="105467"/>
                        <a:pt x="773" y="105466"/>
                        <a:pt x="683" y="105465"/>
                      </a:cubicBezTo>
                      <a:cubicBezTo>
                        <a:pt x="461" y="105457"/>
                        <a:pt x="231" y="105425"/>
                        <a:pt x="9" y="105362"/>
                      </a:cubicBezTo>
                      <a:lnTo>
                        <a:pt x="9" y="105695"/>
                      </a:lnTo>
                      <a:lnTo>
                        <a:pt x="493" y="105846"/>
                      </a:lnTo>
                      <a:cubicBezTo>
                        <a:pt x="1413" y="106148"/>
                        <a:pt x="1953" y="106410"/>
                        <a:pt x="1128" y="107156"/>
                      </a:cubicBezTo>
                      <a:lnTo>
                        <a:pt x="1739" y="107156"/>
                      </a:lnTo>
                      <a:cubicBezTo>
                        <a:pt x="1937" y="106989"/>
                        <a:pt x="2120" y="106806"/>
                        <a:pt x="2287" y="106608"/>
                      </a:cubicBezTo>
                      <a:cubicBezTo>
                        <a:pt x="2660" y="106156"/>
                        <a:pt x="3112" y="105775"/>
                        <a:pt x="3612" y="105473"/>
                      </a:cubicBezTo>
                      <a:cubicBezTo>
                        <a:pt x="3612" y="105473"/>
                        <a:pt x="3858" y="105354"/>
                        <a:pt x="4541" y="105306"/>
                      </a:cubicBezTo>
                      <a:cubicBezTo>
                        <a:pt x="4702" y="105295"/>
                        <a:pt x="4906" y="105284"/>
                        <a:pt x="5129" y="105284"/>
                      </a:cubicBezTo>
                      <a:cubicBezTo>
                        <a:pt x="5845" y="105284"/>
                        <a:pt x="6752" y="105401"/>
                        <a:pt x="7049" y="106013"/>
                      </a:cubicBezTo>
                      <a:cubicBezTo>
                        <a:pt x="7113" y="106219"/>
                        <a:pt x="7240" y="106410"/>
                        <a:pt x="7406" y="106552"/>
                      </a:cubicBezTo>
                      <a:cubicBezTo>
                        <a:pt x="7708" y="106814"/>
                        <a:pt x="7970" y="106989"/>
                        <a:pt x="8208" y="107164"/>
                      </a:cubicBezTo>
                      <a:lnTo>
                        <a:pt x="8660" y="107164"/>
                      </a:lnTo>
                      <a:cubicBezTo>
                        <a:pt x="8549" y="107060"/>
                        <a:pt x="8454" y="106989"/>
                        <a:pt x="8359" y="106894"/>
                      </a:cubicBezTo>
                      <a:cubicBezTo>
                        <a:pt x="8089" y="106640"/>
                        <a:pt x="7049" y="105656"/>
                        <a:pt x="8033" y="104679"/>
                      </a:cubicBezTo>
                      <a:cubicBezTo>
                        <a:pt x="9026" y="103703"/>
                        <a:pt x="8843" y="103655"/>
                        <a:pt x="10018" y="103131"/>
                      </a:cubicBezTo>
                      <a:cubicBezTo>
                        <a:pt x="11192" y="102608"/>
                        <a:pt x="11431" y="102163"/>
                        <a:pt x="11526" y="101568"/>
                      </a:cubicBezTo>
                      <a:cubicBezTo>
                        <a:pt x="11610" y="101040"/>
                        <a:pt x="11801" y="100307"/>
                        <a:pt x="13654" y="100307"/>
                      </a:cubicBezTo>
                      <a:cubicBezTo>
                        <a:pt x="13893" y="100307"/>
                        <a:pt x="14158" y="100319"/>
                        <a:pt x="14455" y="100345"/>
                      </a:cubicBezTo>
                      <a:cubicBezTo>
                        <a:pt x="15606" y="100456"/>
                        <a:pt x="16519" y="100726"/>
                        <a:pt x="16971" y="101639"/>
                      </a:cubicBezTo>
                      <a:cubicBezTo>
                        <a:pt x="17415" y="102552"/>
                        <a:pt x="17812" y="103020"/>
                        <a:pt x="18463" y="103425"/>
                      </a:cubicBezTo>
                      <a:cubicBezTo>
                        <a:pt x="19114" y="103830"/>
                        <a:pt x="20114" y="104552"/>
                        <a:pt x="19876" y="105290"/>
                      </a:cubicBezTo>
                      <a:cubicBezTo>
                        <a:pt x="19638" y="106029"/>
                        <a:pt x="19154" y="106219"/>
                        <a:pt x="18844" y="106759"/>
                      </a:cubicBezTo>
                      <a:cubicBezTo>
                        <a:pt x="18773" y="106886"/>
                        <a:pt x="18717" y="107021"/>
                        <a:pt x="18670" y="107156"/>
                      </a:cubicBezTo>
                      <a:lnTo>
                        <a:pt x="19313" y="107156"/>
                      </a:lnTo>
                      <a:cubicBezTo>
                        <a:pt x="19749" y="106608"/>
                        <a:pt x="20289" y="106156"/>
                        <a:pt x="20900" y="105822"/>
                      </a:cubicBezTo>
                      <a:cubicBezTo>
                        <a:pt x="21503" y="105513"/>
                        <a:pt x="21860" y="104640"/>
                        <a:pt x="22067" y="104084"/>
                      </a:cubicBezTo>
                      <a:cubicBezTo>
                        <a:pt x="22273" y="103520"/>
                        <a:pt x="22718" y="103425"/>
                        <a:pt x="22630" y="102909"/>
                      </a:cubicBezTo>
                      <a:cubicBezTo>
                        <a:pt x="22543" y="102401"/>
                        <a:pt x="22488" y="101282"/>
                        <a:pt x="23138" y="100925"/>
                      </a:cubicBezTo>
                      <a:cubicBezTo>
                        <a:pt x="23460" y="100748"/>
                        <a:pt x="23729" y="100663"/>
                        <a:pt x="24084" y="100663"/>
                      </a:cubicBezTo>
                      <a:cubicBezTo>
                        <a:pt x="24446" y="100663"/>
                        <a:pt x="24897" y="100752"/>
                        <a:pt x="25583" y="100925"/>
                      </a:cubicBezTo>
                      <a:cubicBezTo>
                        <a:pt x="26948" y="101258"/>
                        <a:pt x="27655" y="101607"/>
                        <a:pt x="28147" y="101671"/>
                      </a:cubicBezTo>
                      <a:cubicBezTo>
                        <a:pt x="28647" y="101734"/>
                        <a:pt x="29099" y="101726"/>
                        <a:pt x="29377" y="101774"/>
                      </a:cubicBezTo>
                      <a:cubicBezTo>
                        <a:pt x="30108" y="101909"/>
                        <a:pt x="30489" y="102155"/>
                        <a:pt x="30242" y="102742"/>
                      </a:cubicBezTo>
                      <a:cubicBezTo>
                        <a:pt x="30004" y="103330"/>
                        <a:pt x="29885" y="104124"/>
                        <a:pt x="30028" y="104759"/>
                      </a:cubicBezTo>
                      <a:cubicBezTo>
                        <a:pt x="30171" y="105402"/>
                        <a:pt x="30774" y="105544"/>
                        <a:pt x="31766" y="105854"/>
                      </a:cubicBezTo>
                      <a:cubicBezTo>
                        <a:pt x="32727" y="106148"/>
                        <a:pt x="33298" y="106418"/>
                        <a:pt x="32560" y="107164"/>
                      </a:cubicBezTo>
                      <a:lnTo>
                        <a:pt x="33171" y="107164"/>
                      </a:lnTo>
                      <a:cubicBezTo>
                        <a:pt x="33346" y="106997"/>
                        <a:pt x="33513" y="106814"/>
                        <a:pt x="33656" y="106616"/>
                      </a:cubicBezTo>
                      <a:cubicBezTo>
                        <a:pt x="33973" y="106164"/>
                        <a:pt x="34370" y="105767"/>
                        <a:pt x="34838" y="105473"/>
                      </a:cubicBezTo>
                      <a:cubicBezTo>
                        <a:pt x="34838" y="105473"/>
                        <a:pt x="35076" y="105354"/>
                        <a:pt x="35751" y="105306"/>
                      </a:cubicBezTo>
                      <a:cubicBezTo>
                        <a:pt x="35911" y="105295"/>
                        <a:pt x="36113" y="105284"/>
                        <a:pt x="36335" y="105284"/>
                      </a:cubicBezTo>
                      <a:cubicBezTo>
                        <a:pt x="37050" y="105284"/>
                        <a:pt x="37971" y="105401"/>
                        <a:pt x="38347" y="106013"/>
                      </a:cubicBezTo>
                      <a:cubicBezTo>
                        <a:pt x="38442" y="106219"/>
                        <a:pt x="38585" y="106410"/>
                        <a:pt x="38775" y="106552"/>
                      </a:cubicBezTo>
                      <a:cubicBezTo>
                        <a:pt x="39109" y="106814"/>
                        <a:pt x="39394" y="106989"/>
                        <a:pt x="39656" y="107164"/>
                      </a:cubicBezTo>
                      <a:lnTo>
                        <a:pt x="40109" y="107164"/>
                      </a:lnTo>
                      <a:cubicBezTo>
                        <a:pt x="39982" y="107060"/>
                        <a:pt x="39879" y="106989"/>
                        <a:pt x="39767" y="106894"/>
                      </a:cubicBezTo>
                      <a:cubicBezTo>
                        <a:pt x="39474" y="106640"/>
                        <a:pt x="38299" y="105656"/>
                        <a:pt x="39164" y="104679"/>
                      </a:cubicBezTo>
                      <a:cubicBezTo>
                        <a:pt x="40021" y="103703"/>
                        <a:pt x="39839" y="103655"/>
                        <a:pt x="40950" y="103131"/>
                      </a:cubicBezTo>
                      <a:cubicBezTo>
                        <a:pt x="42053" y="102608"/>
                        <a:pt x="42228" y="102163"/>
                        <a:pt x="42252" y="101568"/>
                      </a:cubicBezTo>
                      <a:cubicBezTo>
                        <a:pt x="42266" y="101040"/>
                        <a:pt x="42361" y="100307"/>
                        <a:pt x="44216" y="100307"/>
                      </a:cubicBezTo>
                      <a:cubicBezTo>
                        <a:pt x="44454" y="100307"/>
                        <a:pt x="44722" y="100319"/>
                        <a:pt x="45022" y="100345"/>
                      </a:cubicBezTo>
                      <a:cubicBezTo>
                        <a:pt x="46189" y="100456"/>
                        <a:pt x="47141" y="100726"/>
                        <a:pt x="47705" y="101639"/>
                      </a:cubicBezTo>
                      <a:cubicBezTo>
                        <a:pt x="48276" y="102552"/>
                        <a:pt x="48729" y="103020"/>
                        <a:pt x="49427" y="103425"/>
                      </a:cubicBezTo>
                      <a:cubicBezTo>
                        <a:pt x="50134" y="103830"/>
                        <a:pt x="51229" y="104552"/>
                        <a:pt x="51086" y="105290"/>
                      </a:cubicBezTo>
                      <a:cubicBezTo>
                        <a:pt x="50936" y="106029"/>
                        <a:pt x="50483" y="106219"/>
                        <a:pt x="50245" y="106759"/>
                      </a:cubicBezTo>
                      <a:cubicBezTo>
                        <a:pt x="50189" y="106886"/>
                        <a:pt x="50150" y="107021"/>
                        <a:pt x="50118" y="107156"/>
                      </a:cubicBezTo>
                      <a:lnTo>
                        <a:pt x="50761" y="107156"/>
                      </a:lnTo>
                      <a:cubicBezTo>
                        <a:pt x="51126" y="106608"/>
                        <a:pt x="51610" y="106148"/>
                        <a:pt x="52174" y="105822"/>
                      </a:cubicBezTo>
                      <a:cubicBezTo>
                        <a:pt x="52737" y="105513"/>
                        <a:pt x="52983" y="104640"/>
                        <a:pt x="53118" y="104084"/>
                      </a:cubicBezTo>
                      <a:cubicBezTo>
                        <a:pt x="53253" y="103520"/>
                        <a:pt x="53690" y="103425"/>
                        <a:pt x="53531" y="102909"/>
                      </a:cubicBezTo>
                      <a:cubicBezTo>
                        <a:pt x="53372" y="102401"/>
                        <a:pt x="53174" y="101282"/>
                        <a:pt x="53777" y="100925"/>
                      </a:cubicBezTo>
                      <a:cubicBezTo>
                        <a:pt x="54075" y="100748"/>
                        <a:pt x="54335" y="100663"/>
                        <a:pt x="54691" y="100663"/>
                      </a:cubicBezTo>
                      <a:cubicBezTo>
                        <a:pt x="55055" y="100663"/>
                        <a:pt x="55519" y="100752"/>
                        <a:pt x="56230" y="100925"/>
                      </a:cubicBezTo>
                      <a:cubicBezTo>
                        <a:pt x="57635" y="101258"/>
                        <a:pt x="58381" y="101607"/>
                        <a:pt x="58889" y="101671"/>
                      </a:cubicBezTo>
                      <a:cubicBezTo>
                        <a:pt x="59397" y="101734"/>
                        <a:pt x="59849" y="101726"/>
                        <a:pt x="60135" y="101774"/>
                      </a:cubicBezTo>
                      <a:cubicBezTo>
                        <a:pt x="60881" y="101909"/>
                        <a:pt x="61286" y="102155"/>
                        <a:pt x="61127" y="102742"/>
                      </a:cubicBezTo>
                      <a:cubicBezTo>
                        <a:pt x="60945" y="103401"/>
                        <a:pt x="60961" y="104108"/>
                        <a:pt x="61167" y="104759"/>
                      </a:cubicBezTo>
                      <a:cubicBezTo>
                        <a:pt x="61397" y="105402"/>
                        <a:pt x="62016" y="105544"/>
                        <a:pt x="63048" y="105854"/>
                      </a:cubicBezTo>
                      <a:cubicBezTo>
                        <a:pt x="64040" y="106148"/>
                        <a:pt x="64652" y="106418"/>
                        <a:pt x="64017" y="107164"/>
                      </a:cubicBezTo>
                      <a:lnTo>
                        <a:pt x="64628" y="107164"/>
                      </a:lnTo>
                      <a:cubicBezTo>
                        <a:pt x="64786" y="106997"/>
                        <a:pt x="64921" y="106814"/>
                        <a:pt x="65040" y="106616"/>
                      </a:cubicBezTo>
                      <a:cubicBezTo>
                        <a:pt x="65294" y="106164"/>
                        <a:pt x="65644" y="105767"/>
                        <a:pt x="66072" y="105473"/>
                      </a:cubicBezTo>
                      <a:cubicBezTo>
                        <a:pt x="66072" y="105473"/>
                        <a:pt x="66287" y="105354"/>
                        <a:pt x="66953" y="105306"/>
                      </a:cubicBezTo>
                      <a:cubicBezTo>
                        <a:pt x="67111" y="105295"/>
                        <a:pt x="67312" y="105284"/>
                        <a:pt x="67534" y="105284"/>
                      </a:cubicBezTo>
                      <a:cubicBezTo>
                        <a:pt x="68250" y="105284"/>
                        <a:pt x="69190" y="105401"/>
                        <a:pt x="69644" y="106013"/>
                      </a:cubicBezTo>
                      <a:cubicBezTo>
                        <a:pt x="69771" y="106227"/>
                        <a:pt x="69938" y="106410"/>
                        <a:pt x="70144" y="106552"/>
                      </a:cubicBezTo>
                      <a:cubicBezTo>
                        <a:pt x="70517" y="106814"/>
                        <a:pt x="70819" y="106989"/>
                        <a:pt x="71105" y="107164"/>
                      </a:cubicBezTo>
                      <a:lnTo>
                        <a:pt x="71446" y="107164"/>
                      </a:lnTo>
                      <a:lnTo>
                        <a:pt x="71446" y="107084"/>
                      </a:lnTo>
                      <a:cubicBezTo>
                        <a:pt x="71359" y="107021"/>
                        <a:pt x="71271" y="106965"/>
                        <a:pt x="71184" y="106902"/>
                      </a:cubicBezTo>
                      <a:cubicBezTo>
                        <a:pt x="70851" y="106648"/>
                        <a:pt x="69557" y="105656"/>
                        <a:pt x="70295" y="104679"/>
                      </a:cubicBezTo>
                      <a:cubicBezTo>
                        <a:pt x="70898" y="103870"/>
                        <a:pt x="70875" y="103695"/>
                        <a:pt x="71454" y="103362"/>
                      </a:cubicBezTo>
                      <a:lnTo>
                        <a:pt x="71454" y="102925"/>
                      </a:lnTo>
                      <a:cubicBezTo>
                        <a:pt x="70946" y="103330"/>
                        <a:pt x="70525" y="103766"/>
                        <a:pt x="69978" y="104179"/>
                      </a:cubicBezTo>
                      <a:cubicBezTo>
                        <a:pt x="69962" y="104195"/>
                        <a:pt x="69954" y="104203"/>
                        <a:pt x="69938" y="104211"/>
                      </a:cubicBezTo>
                      <a:cubicBezTo>
                        <a:pt x="69938" y="104211"/>
                        <a:pt x="69573" y="104600"/>
                        <a:pt x="68581" y="104846"/>
                      </a:cubicBezTo>
                      <a:cubicBezTo>
                        <a:pt x="67580" y="105092"/>
                        <a:pt x="66049" y="105251"/>
                        <a:pt x="66049" y="105251"/>
                      </a:cubicBezTo>
                      <a:cubicBezTo>
                        <a:pt x="65175" y="105395"/>
                        <a:pt x="64296" y="105467"/>
                        <a:pt x="63415" y="105467"/>
                      </a:cubicBezTo>
                      <a:cubicBezTo>
                        <a:pt x="63327" y="105467"/>
                        <a:pt x="63239" y="105466"/>
                        <a:pt x="63151" y="105465"/>
                      </a:cubicBezTo>
                      <a:cubicBezTo>
                        <a:pt x="61564" y="105433"/>
                        <a:pt x="61278" y="104441"/>
                        <a:pt x="61342" y="103441"/>
                      </a:cubicBezTo>
                      <a:cubicBezTo>
                        <a:pt x="61405" y="102441"/>
                        <a:pt x="62350" y="102338"/>
                        <a:pt x="63215" y="101592"/>
                      </a:cubicBezTo>
                      <a:cubicBezTo>
                        <a:pt x="64080" y="100845"/>
                        <a:pt x="64009" y="99829"/>
                        <a:pt x="64072" y="99218"/>
                      </a:cubicBezTo>
                      <a:cubicBezTo>
                        <a:pt x="64136" y="98615"/>
                        <a:pt x="65183" y="98544"/>
                        <a:pt x="65183" y="98544"/>
                      </a:cubicBezTo>
                      <a:cubicBezTo>
                        <a:pt x="65240" y="98542"/>
                        <a:pt x="65298" y="98541"/>
                        <a:pt x="65358" y="98541"/>
                      </a:cubicBezTo>
                      <a:cubicBezTo>
                        <a:pt x="67150" y="98541"/>
                        <a:pt x="70206" y="99223"/>
                        <a:pt x="71351" y="99845"/>
                      </a:cubicBezTo>
                      <a:lnTo>
                        <a:pt x="71454" y="99901"/>
                      </a:lnTo>
                      <a:lnTo>
                        <a:pt x="71454" y="99742"/>
                      </a:lnTo>
                      <a:cubicBezTo>
                        <a:pt x="71057" y="99607"/>
                        <a:pt x="70946" y="99425"/>
                        <a:pt x="70454" y="99210"/>
                      </a:cubicBezTo>
                      <a:cubicBezTo>
                        <a:pt x="70271" y="99139"/>
                        <a:pt x="70097" y="99083"/>
                        <a:pt x="69906" y="99044"/>
                      </a:cubicBezTo>
                      <a:lnTo>
                        <a:pt x="69914" y="99044"/>
                      </a:lnTo>
                      <a:cubicBezTo>
                        <a:pt x="69160" y="98766"/>
                        <a:pt x="68462" y="98329"/>
                        <a:pt x="67882" y="97774"/>
                      </a:cubicBezTo>
                      <a:cubicBezTo>
                        <a:pt x="67549" y="97432"/>
                        <a:pt x="67295" y="97027"/>
                        <a:pt x="67120" y="96583"/>
                      </a:cubicBezTo>
                      <a:cubicBezTo>
                        <a:pt x="67120" y="96583"/>
                        <a:pt x="66557" y="94694"/>
                        <a:pt x="66779" y="94091"/>
                      </a:cubicBezTo>
                      <a:cubicBezTo>
                        <a:pt x="67001" y="93487"/>
                        <a:pt x="68263" y="93218"/>
                        <a:pt x="70382" y="93051"/>
                      </a:cubicBezTo>
                      <a:cubicBezTo>
                        <a:pt x="70803" y="93019"/>
                        <a:pt x="71152" y="92987"/>
                        <a:pt x="71454" y="92956"/>
                      </a:cubicBezTo>
                      <a:lnTo>
                        <a:pt x="71454" y="92686"/>
                      </a:lnTo>
                      <a:cubicBezTo>
                        <a:pt x="70740" y="92821"/>
                        <a:pt x="69938" y="92924"/>
                        <a:pt x="69017" y="93011"/>
                      </a:cubicBezTo>
                      <a:cubicBezTo>
                        <a:pt x="67930" y="93122"/>
                        <a:pt x="67176" y="93265"/>
                        <a:pt x="66707" y="93551"/>
                      </a:cubicBezTo>
                      <a:lnTo>
                        <a:pt x="66707" y="93543"/>
                      </a:lnTo>
                      <a:cubicBezTo>
                        <a:pt x="66699" y="93559"/>
                        <a:pt x="66691" y="93567"/>
                        <a:pt x="66684" y="93575"/>
                      </a:cubicBezTo>
                      <a:cubicBezTo>
                        <a:pt x="66652" y="93591"/>
                        <a:pt x="66620" y="93606"/>
                        <a:pt x="66596" y="93630"/>
                      </a:cubicBezTo>
                      <a:cubicBezTo>
                        <a:pt x="66382" y="93733"/>
                        <a:pt x="66144" y="93789"/>
                        <a:pt x="65906" y="93797"/>
                      </a:cubicBezTo>
                      <a:cubicBezTo>
                        <a:pt x="65795" y="93801"/>
                        <a:pt x="65683" y="93803"/>
                        <a:pt x="65571" y="93803"/>
                      </a:cubicBezTo>
                      <a:cubicBezTo>
                        <a:pt x="65235" y="93803"/>
                        <a:pt x="64898" y="93785"/>
                        <a:pt x="64564" y="93749"/>
                      </a:cubicBezTo>
                      <a:cubicBezTo>
                        <a:pt x="64247" y="93741"/>
                        <a:pt x="63929" y="93702"/>
                        <a:pt x="63628" y="93614"/>
                      </a:cubicBezTo>
                      <a:cubicBezTo>
                        <a:pt x="63167" y="93487"/>
                        <a:pt x="62913" y="93011"/>
                        <a:pt x="62635" y="92511"/>
                      </a:cubicBezTo>
                      <a:cubicBezTo>
                        <a:pt x="62358" y="92019"/>
                        <a:pt x="61913" y="92059"/>
                        <a:pt x="61342" y="91424"/>
                      </a:cubicBezTo>
                      <a:cubicBezTo>
                        <a:pt x="60770" y="90789"/>
                        <a:pt x="60849" y="89733"/>
                        <a:pt x="61246" y="89384"/>
                      </a:cubicBezTo>
                      <a:cubicBezTo>
                        <a:pt x="61643" y="89027"/>
                        <a:pt x="62318" y="88741"/>
                        <a:pt x="62747" y="88066"/>
                      </a:cubicBezTo>
                      <a:cubicBezTo>
                        <a:pt x="62993" y="87669"/>
                        <a:pt x="63318" y="87336"/>
                        <a:pt x="63707" y="87082"/>
                      </a:cubicBezTo>
                      <a:cubicBezTo>
                        <a:pt x="63707" y="87082"/>
                        <a:pt x="63913" y="86987"/>
                        <a:pt x="64532" y="86947"/>
                      </a:cubicBezTo>
                      <a:cubicBezTo>
                        <a:pt x="64678" y="86938"/>
                        <a:pt x="64863" y="86928"/>
                        <a:pt x="65067" y="86928"/>
                      </a:cubicBezTo>
                      <a:cubicBezTo>
                        <a:pt x="65729" y="86928"/>
                        <a:pt x="66596" y="87027"/>
                        <a:pt x="67009" y="87542"/>
                      </a:cubicBezTo>
                      <a:cubicBezTo>
                        <a:pt x="67120" y="87725"/>
                        <a:pt x="67279" y="87884"/>
                        <a:pt x="67461" y="88003"/>
                      </a:cubicBezTo>
                      <a:cubicBezTo>
                        <a:pt x="68271" y="88542"/>
                        <a:pt x="68747" y="88638"/>
                        <a:pt x="69406" y="89352"/>
                      </a:cubicBezTo>
                      <a:cubicBezTo>
                        <a:pt x="69859" y="89836"/>
                        <a:pt x="70692" y="90328"/>
                        <a:pt x="71462" y="90630"/>
                      </a:cubicBezTo>
                      <a:lnTo>
                        <a:pt x="71462" y="90312"/>
                      </a:lnTo>
                      <a:cubicBezTo>
                        <a:pt x="70779" y="90090"/>
                        <a:pt x="70168" y="89796"/>
                        <a:pt x="69724" y="89360"/>
                      </a:cubicBezTo>
                      <a:cubicBezTo>
                        <a:pt x="68954" y="88582"/>
                        <a:pt x="68723" y="88519"/>
                        <a:pt x="68422" y="88296"/>
                      </a:cubicBezTo>
                      <a:cubicBezTo>
                        <a:pt x="68112" y="88082"/>
                        <a:pt x="66922" y="87241"/>
                        <a:pt x="67612" y="86407"/>
                      </a:cubicBezTo>
                      <a:cubicBezTo>
                        <a:pt x="68303" y="85574"/>
                        <a:pt x="68128" y="85526"/>
                        <a:pt x="69104" y="85082"/>
                      </a:cubicBezTo>
                      <a:cubicBezTo>
                        <a:pt x="70073" y="84629"/>
                        <a:pt x="70168" y="84248"/>
                        <a:pt x="70128" y="83740"/>
                      </a:cubicBezTo>
                      <a:cubicBezTo>
                        <a:pt x="70089" y="83327"/>
                        <a:pt x="70097" y="82756"/>
                        <a:pt x="71446" y="82677"/>
                      </a:cubicBezTo>
                      <a:lnTo>
                        <a:pt x="71446" y="82423"/>
                      </a:lnTo>
                      <a:cubicBezTo>
                        <a:pt x="71256" y="82431"/>
                        <a:pt x="71073" y="82446"/>
                        <a:pt x="70914" y="82462"/>
                      </a:cubicBezTo>
                      <a:cubicBezTo>
                        <a:pt x="70883" y="82462"/>
                        <a:pt x="70859" y="82478"/>
                        <a:pt x="70828" y="82478"/>
                      </a:cubicBezTo>
                      <a:lnTo>
                        <a:pt x="70828" y="82478"/>
                      </a:lnTo>
                      <a:cubicBezTo>
                        <a:pt x="70353" y="82477"/>
                        <a:pt x="69823" y="82390"/>
                        <a:pt x="69104" y="82272"/>
                      </a:cubicBezTo>
                      <a:cubicBezTo>
                        <a:pt x="68382" y="82145"/>
                        <a:pt x="68382" y="81962"/>
                        <a:pt x="67803" y="81724"/>
                      </a:cubicBezTo>
                      <a:cubicBezTo>
                        <a:pt x="67644" y="81669"/>
                        <a:pt x="67477" y="81613"/>
                        <a:pt x="67311" y="81581"/>
                      </a:cubicBezTo>
                      <a:lnTo>
                        <a:pt x="67319" y="81581"/>
                      </a:lnTo>
                      <a:cubicBezTo>
                        <a:pt x="66620" y="81343"/>
                        <a:pt x="65985" y="80970"/>
                        <a:pt x="65445" y="80486"/>
                      </a:cubicBezTo>
                      <a:cubicBezTo>
                        <a:pt x="65144" y="80200"/>
                        <a:pt x="64906" y="79851"/>
                        <a:pt x="64747" y="79470"/>
                      </a:cubicBezTo>
                      <a:cubicBezTo>
                        <a:pt x="64747" y="79470"/>
                        <a:pt x="64239" y="77851"/>
                        <a:pt x="64453" y="77327"/>
                      </a:cubicBezTo>
                      <a:cubicBezTo>
                        <a:pt x="64659" y="76803"/>
                        <a:pt x="65842" y="76573"/>
                        <a:pt x="67803" y="76430"/>
                      </a:cubicBezTo>
                      <a:cubicBezTo>
                        <a:pt x="69771" y="76287"/>
                        <a:pt x="70025" y="76136"/>
                        <a:pt x="71009" y="75763"/>
                      </a:cubicBezTo>
                      <a:cubicBezTo>
                        <a:pt x="71152" y="75707"/>
                        <a:pt x="71295" y="75660"/>
                        <a:pt x="71446" y="75628"/>
                      </a:cubicBezTo>
                      <a:lnTo>
                        <a:pt x="71446" y="75406"/>
                      </a:lnTo>
                      <a:cubicBezTo>
                        <a:pt x="71025" y="75573"/>
                        <a:pt x="70589" y="75707"/>
                        <a:pt x="70152" y="75827"/>
                      </a:cubicBezTo>
                      <a:cubicBezTo>
                        <a:pt x="69192" y="76088"/>
                        <a:pt x="68033" y="76255"/>
                        <a:pt x="66541" y="76398"/>
                      </a:cubicBezTo>
                      <a:cubicBezTo>
                        <a:pt x="65533" y="76485"/>
                        <a:pt x="64834" y="76604"/>
                        <a:pt x="64398" y="76858"/>
                      </a:cubicBezTo>
                      <a:lnTo>
                        <a:pt x="64398" y="76850"/>
                      </a:lnTo>
                      <a:cubicBezTo>
                        <a:pt x="64390" y="76858"/>
                        <a:pt x="64382" y="76866"/>
                        <a:pt x="64366" y="76874"/>
                      </a:cubicBezTo>
                      <a:cubicBezTo>
                        <a:pt x="64342" y="76890"/>
                        <a:pt x="64310" y="76906"/>
                        <a:pt x="64286" y="76922"/>
                      </a:cubicBezTo>
                      <a:cubicBezTo>
                        <a:pt x="64088" y="77017"/>
                        <a:pt x="63866" y="77065"/>
                        <a:pt x="63651" y="77065"/>
                      </a:cubicBezTo>
                      <a:cubicBezTo>
                        <a:pt x="63524" y="77070"/>
                        <a:pt x="63397" y="77072"/>
                        <a:pt x="63271" y="77072"/>
                      </a:cubicBezTo>
                      <a:cubicBezTo>
                        <a:pt x="62981" y="77072"/>
                        <a:pt x="62693" y="77058"/>
                        <a:pt x="62405" y="77025"/>
                      </a:cubicBezTo>
                      <a:cubicBezTo>
                        <a:pt x="62112" y="77025"/>
                        <a:pt x="61818" y="76985"/>
                        <a:pt x="61532" y="76914"/>
                      </a:cubicBezTo>
                      <a:cubicBezTo>
                        <a:pt x="61103" y="76803"/>
                        <a:pt x="60873" y="76398"/>
                        <a:pt x="60619" y="75961"/>
                      </a:cubicBezTo>
                      <a:cubicBezTo>
                        <a:pt x="60357" y="75533"/>
                        <a:pt x="59953" y="75573"/>
                        <a:pt x="59429" y="75025"/>
                      </a:cubicBezTo>
                      <a:cubicBezTo>
                        <a:pt x="58905" y="74469"/>
                        <a:pt x="58976" y="73572"/>
                        <a:pt x="59349" y="73263"/>
                      </a:cubicBezTo>
                      <a:cubicBezTo>
                        <a:pt x="59722" y="72953"/>
                        <a:pt x="60349" y="72715"/>
                        <a:pt x="60754" y="72128"/>
                      </a:cubicBezTo>
                      <a:cubicBezTo>
                        <a:pt x="60992" y="71786"/>
                        <a:pt x="61302" y="71493"/>
                        <a:pt x="61659" y="71278"/>
                      </a:cubicBezTo>
                      <a:cubicBezTo>
                        <a:pt x="61659" y="71278"/>
                        <a:pt x="61850" y="71199"/>
                        <a:pt x="62421" y="71159"/>
                      </a:cubicBezTo>
                      <a:cubicBezTo>
                        <a:pt x="62557" y="71152"/>
                        <a:pt x="62729" y="71144"/>
                        <a:pt x="62918" y="71144"/>
                      </a:cubicBezTo>
                      <a:cubicBezTo>
                        <a:pt x="63535" y="71144"/>
                        <a:pt x="64340" y="71228"/>
                        <a:pt x="64723" y="71683"/>
                      </a:cubicBezTo>
                      <a:cubicBezTo>
                        <a:pt x="64826" y="71842"/>
                        <a:pt x="64969" y="71977"/>
                        <a:pt x="65136" y="72080"/>
                      </a:cubicBezTo>
                      <a:cubicBezTo>
                        <a:pt x="65882" y="72540"/>
                        <a:pt x="66326" y="72628"/>
                        <a:pt x="66930" y="73239"/>
                      </a:cubicBezTo>
                      <a:cubicBezTo>
                        <a:pt x="67533" y="73850"/>
                        <a:pt x="68906" y="74477"/>
                        <a:pt x="69708" y="74572"/>
                      </a:cubicBezTo>
                      <a:cubicBezTo>
                        <a:pt x="70263" y="74644"/>
                        <a:pt x="70978" y="74707"/>
                        <a:pt x="71438" y="74811"/>
                      </a:cubicBezTo>
                      <a:lnTo>
                        <a:pt x="71438" y="74390"/>
                      </a:lnTo>
                      <a:cubicBezTo>
                        <a:pt x="71244" y="74447"/>
                        <a:pt x="71041" y="74475"/>
                        <a:pt x="70837" y="74475"/>
                      </a:cubicBezTo>
                      <a:cubicBezTo>
                        <a:pt x="70674" y="74475"/>
                        <a:pt x="70510" y="74457"/>
                        <a:pt x="70351" y="74422"/>
                      </a:cubicBezTo>
                      <a:cubicBezTo>
                        <a:pt x="69160" y="74191"/>
                        <a:pt x="67938" y="73922"/>
                        <a:pt x="67223" y="73247"/>
                      </a:cubicBezTo>
                      <a:cubicBezTo>
                        <a:pt x="66866" y="72890"/>
                        <a:pt x="66461" y="72580"/>
                        <a:pt x="66025" y="72334"/>
                      </a:cubicBezTo>
                      <a:cubicBezTo>
                        <a:pt x="65739" y="72144"/>
                        <a:pt x="64644" y="71421"/>
                        <a:pt x="65294" y="70699"/>
                      </a:cubicBezTo>
                      <a:cubicBezTo>
                        <a:pt x="65937" y="69977"/>
                        <a:pt x="65779" y="69937"/>
                        <a:pt x="66684" y="69548"/>
                      </a:cubicBezTo>
                      <a:cubicBezTo>
                        <a:pt x="67580" y="69167"/>
                        <a:pt x="67700" y="68834"/>
                        <a:pt x="67660" y="68397"/>
                      </a:cubicBezTo>
                      <a:cubicBezTo>
                        <a:pt x="67625" y="68011"/>
                        <a:pt x="67639" y="67463"/>
                        <a:pt x="69233" y="67463"/>
                      </a:cubicBezTo>
                      <a:cubicBezTo>
                        <a:pt x="69440" y="67463"/>
                        <a:pt x="69674" y="67472"/>
                        <a:pt x="69938" y="67492"/>
                      </a:cubicBezTo>
                      <a:cubicBezTo>
                        <a:pt x="70446" y="67516"/>
                        <a:pt x="70954" y="67619"/>
                        <a:pt x="71438" y="67802"/>
                      </a:cubicBezTo>
                      <a:lnTo>
                        <a:pt x="71438" y="67079"/>
                      </a:lnTo>
                      <a:cubicBezTo>
                        <a:pt x="70827" y="67262"/>
                        <a:pt x="69343" y="67183"/>
                        <a:pt x="68406" y="67294"/>
                      </a:cubicBezTo>
                      <a:cubicBezTo>
                        <a:pt x="68375" y="67294"/>
                        <a:pt x="68351" y="67301"/>
                        <a:pt x="68328" y="67302"/>
                      </a:cubicBezTo>
                      <a:lnTo>
                        <a:pt x="68328" y="67302"/>
                      </a:lnTo>
                      <a:cubicBezTo>
                        <a:pt x="67885" y="67301"/>
                        <a:pt x="67394" y="67230"/>
                        <a:pt x="66723" y="67119"/>
                      </a:cubicBezTo>
                      <a:cubicBezTo>
                        <a:pt x="66056" y="67016"/>
                        <a:pt x="66056" y="66857"/>
                        <a:pt x="65517" y="66651"/>
                      </a:cubicBezTo>
                      <a:cubicBezTo>
                        <a:pt x="65366" y="66603"/>
                        <a:pt x="65215" y="66556"/>
                        <a:pt x="65056" y="66524"/>
                      </a:cubicBezTo>
                      <a:lnTo>
                        <a:pt x="65064" y="66524"/>
                      </a:lnTo>
                      <a:cubicBezTo>
                        <a:pt x="64429" y="66325"/>
                        <a:pt x="63842" y="66008"/>
                        <a:pt x="63326" y="65579"/>
                      </a:cubicBezTo>
                      <a:cubicBezTo>
                        <a:pt x="63056" y="65333"/>
                        <a:pt x="62842" y="65032"/>
                        <a:pt x="62691" y="64698"/>
                      </a:cubicBezTo>
                      <a:cubicBezTo>
                        <a:pt x="62691" y="64698"/>
                        <a:pt x="62231" y="63293"/>
                        <a:pt x="62437" y="62833"/>
                      </a:cubicBezTo>
                      <a:cubicBezTo>
                        <a:pt x="62635" y="62380"/>
                        <a:pt x="63739" y="62182"/>
                        <a:pt x="65572" y="62063"/>
                      </a:cubicBezTo>
                      <a:cubicBezTo>
                        <a:pt x="67406" y="61936"/>
                        <a:pt x="67644" y="61809"/>
                        <a:pt x="68565" y="61476"/>
                      </a:cubicBezTo>
                      <a:cubicBezTo>
                        <a:pt x="68897" y="61358"/>
                        <a:pt x="69247" y="61295"/>
                        <a:pt x="69591" y="61295"/>
                      </a:cubicBezTo>
                      <a:cubicBezTo>
                        <a:pt x="70202" y="61295"/>
                        <a:pt x="70792" y="61495"/>
                        <a:pt x="71224" y="61952"/>
                      </a:cubicBezTo>
                      <a:cubicBezTo>
                        <a:pt x="71891" y="62666"/>
                        <a:pt x="70700" y="62976"/>
                        <a:pt x="70343" y="63119"/>
                      </a:cubicBezTo>
                      <a:cubicBezTo>
                        <a:pt x="69978" y="63262"/>
                        <a:pt x="69755" y="63381"/>
                        <a:pt x="69946" y="63770"/>
                      </a:cubicBezTo>
                      <a:cubicBezTo>
                        <a:pt x="70128" y="64166"/>
                        <a:pt x="70105" y="64698"/>
                        <a:pt x="70105" y="64698"/>
                      </a:cubicBezTo>
                      <a:cubicBezTo>
                        <a:pt x="70136" y="65428"/>
                        <a:pt x="70740" y="65325"/>
                        <a:pt x="71446" y="65809"/>
                      </a:cubicBezTo>
                      <a:lnTo>
                        <a:pt x="71446" y="65444"/>
                      </a:lnTo>
                      <a:cubicBezTo>
                        <a:pt x="71065" y="65294"/>
                        <a:pt x="70565" y="65159"/>
                        <a:pt x="70509" y="64698"/>
                      </a:cubicBezTo>
                      <a:cubicBezTo>
                        <a:pt x="70509" y="64698"/>
                        <a:pt x="70271" y="63730"/>
                        <a:pt x="70494" y="63500"/>
                      </a:cubicBezTo>
                      <a:cubicBezTo>
                        <a:pt x="70584" y="63398"/>
                        <a:pt x="70814" y="63350"/>
                        <a:pt x="71124" y="63350"/>
                      </a:cubicBezTo>
                      <a:cubicBezTo>
                        <a:pt x="71224" y="63350"/>
                        <a:pt x="71332" y="63355"/>
                        <a:pt x="71446" y="63365"/>
                      </a:cubicBezTo>
                      <a:lnTo>
                        <a:pt x="71446" y="61682"/>
                      </a:lnTo>
                      <a:cubicBezTo>
                        <a:pt x="71367" y="61642"/>
                        <a:pt x="71287" y="61603"/>
                        <a:pt x="71200" y="61571"/>
                      </a:cubicBezTo>
                      <a:cubicBezTo>
                        <a:pt x="70581" y="61309"/>
                        <a:pt x="70025" y="61261"/>
                        <a:pt x="69819" y="60793"/>
                      </a:cubicBezTo>
                      <a:cubicBezTo>
                        <a:pt x="69620" y="60325"/>
                        <a:pt x="69859" y="59682"/>
                        <a:pt x="70740" y="59594"/>
                      </a:cubicBezTo>
                      <a:cubicBezTo>
                        <a:pt x="70871" y="59581"/>
                        <a:pt x="70999" y="59575"/>
                        <a:pt x="71128" y="59575"/>
                      </a:cubicBezTo>
                      <a:cubicBezTo>
                        <a:pt x="71234" y="59575"/>
                        <a:pt x="71339" y="59579"/>
                        <a:pt x="71446" y="59587"/>
                      </a:cubicBezTo>
                      <a:lnTo>
                        <a:pt x="71446" y="59277"/>
                      </a:lnTo>
                      <a:lnTo>
                        <a:pt x="71367" y="59293"/>
                      </a:lnTo>
                      <a:cubicBezTo>
                        <a:pt x="70327" y="59475"/>
                        <a:pt x="70113" y="59309"/>
                        <a:pt x="69851" y="59658"/>
                      </a:cubicBezTo>
                      <a:cubicBezTo>
                        <a:pt x="69636" y="59947"/>
                        <a:pt x="69239" y="60361"/>
                        <a:pt x="68443" y="60361"/>
                      </a:cubicBezTo>
                      <a:cubicBezTo>
                        <a:pt x="68299" y="60361"/>
                        <a:pt x="68141" y="60347"/>
                        <a:pt x="67969" y="60317"/>
                      </a:cubicBezTo>
                      <a:cubicBezTo>
                        <a:pt x="66850" y="60110"/>
                        <a:pt x="65723" y="59880"/>
                        <a:pt x="65064" y="59293"/>
                      </a:cubicBezTo>
                      <a:cubicBezTo>
                        <a:pt x="64731" y="58975"/>
                        <a:pt x="64358" y="58705"/>
                        <a:pt x="63953" y="58499"/>
                      </a:cubicBezTo>
                      <a:cubicBezTo>
                        <a:pt x="63691" y="58332"/>
                        <a:pt x="62675" y="57705"/>
                        <a:pt x="63286" y="57070"/>
                      </a:cubicBezTo>
                      <a:cubicBezTo>
                        <a:pt x="63897" y="56435"/>
                        <a:pt x="63747" y="56412"/>
                        <a:pt x="64596" y="56070"/>
                      </a:cubicBezTo>
                      <a:cubicBezTo>
                        <a:pt x="65445" y="55729"/>
                        <a:pt x="65556" y="55443"/>
                        <a:pt x="65525" y="55062"/>
                      </a:cubicBezTo>
                      <a:cubicBezTo>
                        <a:pt x="65496" y="54724"/>
                        <a:pt x="65518" y="54243"/>
                        <a:pt x="67010" y="54243"/>
                      </a:cubicBezTo>
                      <a:cubicBezTo>
                        <a:pt x="67202" y="54243"/>
                        <a:pt x="67417" y="54251"/>
                        <a:pt x="67660" y="54268"/>
                      </a:cubicBezTo>
                      <a:cubicBezTo>
                        <a:pt x="68612" y="54332"/>
                        <a:pt x="69390" y="54514"/>
                        <a:pt x="69922" y="55102"/>
                      </a:cubicBezTo>
                      <a:cubicBezTo>
                        <a:pt x="70446" y="55697"/>
                        <a:pt x="70843" y="55999"/>
                        <a:pt x="71438" y="56261"/>
                      </a:cubicBezTo>
                      <a:lnTo>
                        <a:pt x="71438" y="56086"/>
                      </a:lnTo>
                      <a:cubicBezTo>
                        <a:pt x="71049" y="55872"/>
                        <a:pt x="70692" y="55610"/>
                        <a:pt x="70382" y="55292"/>
                      </a:cubicBezTo>
                      <a:cubicBezTo>
                        <a:pt x="69882" y="54745"/>
                        <a:pt x="69732" y="54411"/>
                        <a:pt x="69755" y="54046"/>
                      </a:cubicBezTo>
                      <a:cubicBezTo>
                        <a:pt x="69774" y="53766"/>
                        <a:pt x="69614" y="53663"/>
                        <a:pt x="69831" y="53663"/>
                      </a:cubicBezTo>
                      <a:cubicBezTo>
                        <a:pt x="69896" y="53663"/>
                        <a:pt x="69995" y="53672"/>
                        <a:pt x="70144" y="53689"/>
                      </a:cubicBezTo>
                      <a:cubicBezTo>
                        <a:pt x="70533" y="53729"/>
                        <a:pt x="71009" y="53808"/>
                        <a:pt x="71438" y="53879"/>
                      </a:cubicBezTo>
                      <a:lnTo>
                        <a:pt x="71438" y="53816"/>
                      </a:lnTo>
                      <a:cubicBezTo>
                        <a:pt x="71208" y="53784"/>
                        <a:pt x="70994" y="53745"/>
                        <a:pt x="70835" y="53705"/>
                      </a:cubicBezTo>
                      <a:cubicBezTo>
                        <a:pt x="70517" y="53625"/>
                        <a:pt x="70224" y="53467"/>
                        <a:pt x="69978" y="53252"/>
                      </a:cubicBezTo>
                      <a:cubicBezTo>
                        <a:pt x="69978" y="53237"/>
                        <a:pt x="70041" y="52990"/>
                        <a:pt x="70621" y="52951"/>
                      </a:cubicBezTo>
                      <a:cubicBezTo>
                        <a:pt x="70890" y="52935"/>
                        <a:pt x="71168" y="52903"/>
                        <a:pt x="71438" y="52856"/>
                      </a:cubicBezTo>
                      <a:lnTo>
                        <a:pt x="71438" y="52705"/>
                      </a:lnTo>
                      <a:cubicBezTo>
                        <a:pt x="71390" y="52729"/>
                        <a:pt x="71335" y="52744"/>
                        <a:pt x="71287" y="52760"/>
                      </a:cubicBezTo>
                      <a:cubicBezTo>
                        <a:pt x="70921" y="52849"/>
                        <a:pt x="70358" y="52928"/>
                        <a:pt x="69978" y="52928"/>
                      </a:cubicBezTo>
                      <a:cubicBezTo>
                        <a:pt x="69782" y="52928"/>
                        <a:pt x="69635" y="52907"/>
                        <a:pt x="69589" y="52856"/>
                      </a:cubicBezTo>
                      <a:cubicBezTo>
                        <a:pt x="69525" y="52784"/>
                        <a:pt x="69470" y="52721"/>
                        <a:pt x="69422" y="52673"/>
                      </a:cubicBezTo>
                      <a:cubicBezTo>
                        <a:pt x="69168" y="52403"/>
                        <a:pt x="68287" y="52403"/>
                        <a:pt x="68223" y="51832"/>
                      </a:cubicBezTo>
                      <a:cubicBezTo>
                        <a:pt x="68223" y="51832"/>
                        <a:pt x="68009" y="50982"/>
                        <a:pt x="68215" y="50776"/>
                      </a:cubicBezTo>
                      <a:cubicBezTo>
                        <a:pt x="68303" y="50692"/>
                        <a:pt x="68515" y="50649"/>
                        <a:pt x="68798" y="50649"/>
                      </a:cubicBezTo>
                      <a:cubicBezTo>
                        <a:pt x="69186" y="50649"/>
                        <a:pt x="69706" y="50730"/>
                        <a:pt x="70216" y="50895"/>
                      </a:cubicBezTo>
                      <a:cubicBezTo>
                        <a:pt x="70716" y="51054"/>
                        <a:pt x="71144" y="51363"/>
                        <a:pt x="71438" y="51800"/>
                      </a:cubicBezTo>
                      <a:lnTo>
                        <a:pt x="71438" y="51292"/>
                      </a:lnTo>
                      <a:cubicBezTo>
                        <a:pt x="71240" y="50927"/>
                        <a:pt x="71176" y="50514"/>
                        <a:pt x="71319" y="50276"/>
                      </a:cubicBezTo>
                      <a:cubicBezTo>
                        <a:pt x="71351" y="50228"/>
                        <a:pt x="71390" y="50181"/>
                        <a:pt x="71438" y="50141"/>
                      </a:cubicBezTo>
                      <a:lnTo>
                        <a:pt x="71438" y="49641"/>
                      </a:lnTo>
                      <a:cubicBezTo>
                        <a:pt x="71200" y="49712"/>
                        <a:pt x="71009" y="49800"/>
                        <a:pt x="70978" y="49927"/>
                      </a:cubicBezTo>
                      <a:cubicBezTo>
                        <a:pt x="70893" y="50230"/>
                        <a:pt x="70808" y="50721"/>
                        <a:pt x="70295" y="50721"/>
                      </a:cubicBezTo>
                      <a:cubicBezTo>
                        <a:pt x="70231" y="50721"/>
                        <a:pt x="70160" y="50713"/>
                        <a:pt x="70081" y="50697"/>
                      </a:cubicBezTo>
                      <a:cubicBezTo>
                        <a:pt x="69374" y="50554"/>
                        <a:pt x="69478" y="50236"/>
                        <a:pt x="69612" y="49887"/>
                      </a:cubicBezTo>
                      <a:cubicBezTo>
                        <a:pt x="69755" y="49538"/>
                        <a:pt x="69485" y="49315"/>
                        <a:pt x="68906" y="49085"/>
                      </a:cubicBezTo>
                      <a:cubicBezTo>
                        <a:pt x="68319" y="48855"/>
                        <a:pt x="67803" y="48823"/>
                        <a:pt x="67612" y="48411"/>
                      </a:cubicBezTo>
                      <a:cubicBezTo>
                        <a:pt x="67422" y="47998"/>
                        <a:pt x="67660" y="47426"/>
                        <a:pt x="68493" y="47355"/>
                      </a:cubicBezTo>
                      <a:cubicBezTo>
                        <a:pt x="68630" y="47342"/>
                        <a:pt x="68760" y="47336"/>
                        <a:pt x="68883" y="47336"/>
                      </a:cubicBezTo>
                      <a:cubicBezTo>
                        <a:pt x="69507" y="47336"/>
                        <a:pt x="69974" y="47484"/>
                        <a:pt x="70517" y="47577"/>
                      </a:cubicBezTo>
                      <a:cubicBezTo>
                        <a:pt x="70827" y="47625"/>
                        <a:pt x="71136" y="47696"/>
                        <a:pt x="71438" y="47776"/>
                      </a:cubicBezTo>
                      <a:lnTo>
                        <a:pt x="71438" y="47649"/>
                      </a:lnTo>
                      <a:cubicBezTo>
                        <a:pt x="70644" y="47450"/>
                        <a:pt x="70216" y="47093"/>
                        <a:pt x="70295" y="46775"/>
                      </a:cubicBezTo>
                      <a:cubicBezTo>
                        <a:pt x="70382" y="46402"/>
                        <a:pt x="70986" y="45950"/>
                        <a:pt x="71390" y="45783"/>
                      </a:cubicBezTo>
                      <a:cubicBezTo>
                        <a:pt x="71406" y="45775"/>
                        <a:pt x="71422" y="45767"/>
                        <a:pt x="71438" y="45759"/>
                      </a:cubicBezTo>
                      <a:lnTo>
                        <a:pt x="71438" y="45371"/>
                      </a:lnTo>
                      <a:cubicBezTo>
                        <a:pt x="71365" y="45472"/>
                        <a:pt x="71248" y="45525"/>
                        <a:pt x="71130" y="45525"/>
                      </a:cubicBezTo>
                      <a:cubicBezTo>
                        <a:pt x="71081" y="45525"/>
                        <a:pt x="71032" y="45516"/>
                        <a:pt x="70986" y="45498"/>
                      </a:cubicBezTo>
                      <a:cubicBezTo>
                        <a:pt x="70605" y="45347"/>
                        <a:pt x="71002" y="45053"/>
                        <a:pt x="70224" y="44743"/>
                      </a:cubicBezTo>
                      <a:cubicBezTo>
                        <a:pt x="69446" y="44442"/>
                        <a:pt x="68676" y="44053"/>
                        <a:pt x="68208" y="43569"/>
                      </a:cubicBezTo>
                      <a:cubicBezTo>
                        <a:pt x="67739" y="43085"/>
                        <a:pt x="67596" y="42791"/>
                        <a:pt x="67628" y="42473"/>
                      </a:cubicBezTo>
                      <a:cubicBezTo>
                        <a:pt x="67646" y="42224"/>
                        <a:pt x="67496" y="42133"/>
                        <a:pt x="67698" y="42133"/>
                      </a:cubicBezTo>
                      <a:cubicBezTo>
                        <a:pt x="67759" y="42133"/>
                        <a:pt x="67853" y="42141"/>
                        <a:pt x="67993" y="42156"/>
                      </a:cubicBezTo>
                      <a:cubicBezTo>
                        <a:pt x="68596" y="42211"/>
                        <a:pt x="69438" y="42362"/>
                        <a:pt x="69882" y="42434"/>
                      </a:cubicBezTo>
                      <a:cubicBezTo>
                        <a:pt x="70319" y="42513"/>
                        <a:pt x="70724" y="42489"/>
                        <a:pt x="70994" y="42553"/>
                      </a:cubicBezTo>
                      <a:cubicBezTo>
                        <a:pt x="71176" y="42592"/>
                        <a:pt x="71319" y="42624"/>
                        <a:pt x="71438" y="42664"/>
                      </a:cubicBezTo>
                      <a:lnTo>
                        <a:pt x="71438" y="42465"/>
                      </a:lnTo>
                      <a:cubicBezTo>
                        <a:pt x="70549" y="42410"/>
                        <a:pt x="69271" y="42315"/>
                        <a:pt x="68652" y="42164"/>
                      </a:cubicBezTo>
                      <a:cubicBezTo>
                        <a:pt x="68350" y="42100"/>
                        <a:pt x="68081" y="41965"/>
                        <a:pt x="67850" y="41767"/>
                      </a:cubicBezTo>
                      <a:cubicBezTo>
                        <a:pt x="67850" y="41759"/>
                        <a:pt x="67914" y="41537"/>
                        <a:pt x="68454" y="41505"/>
                      </a:cubicBezTo>
                      <a:cubicBezTo>
                        <a:pt x="68803" y="41481"/>
                        <a:pt x="69231" y="41441"/>
                        <a:pt x="69509" y="41338"/>
                      </a:cubicBezTo>
                      <a:cubicBezTo>
                        <a:pt x="69779" y="41275"/>
                        <a:pt x="70446" y="41219"/>
                        <a:pt x="71438" y="41187"/>
                      </a:cubicBezTo>
                      <a:lnTo>
                        <a:pt x="71438" y="41116"/>
                      </a:lnTo>
                      <a:cubicBezTo>
                        <a:pt x="71002" y="41116"/>
                        <a:pt x="70597" y="41108"/>
                        <a:pt x="70359" y="41100"/>
                      </a:cubicBezTo>
                      <a:cubicBezTo>
                        <a:pt x="69906" y="41084"/>
                        <a:pt x="69771" y="40886"/>
                        <a:pt x="69771" y="40886"/>
                      </a:cubicBezTo>
                      <a:cubicBezTo>
                        <a:pt x="69763" y="40687"/>
                        <a:pt x="69755" y="40545"/>
                        <a:pt x="69700" y="40505"/>
                      </a:cubicBezTo>
                      <a:cubicBezTo>
                        <a:pt x="69176" y="40187"/>
                        <a:pt x="68922" y="39465"/>
                        <a:pt x="69144" y="39132"/>
                      </a:cubicBezTo>
                      <a:cubicBezTo>
                        <a:pt x="69366" y="38806"/>
                        <a:pt x="70184" y="38536"/>
                        <a:pt x="70938" y="38417"/>
                      </a:cubicBezTo>
                      <a:cubicBezTo>
                        <a:pt x="71074" y="38404"/>
                        <a:pt x="71210" y="38391"/>
                        <a:pt x="71346" y="38391"/>
                      </a:cubicBezTo>
                      <a:cubicBezTo>
                        <a:pt x="71377" y="38391"/>
                        <a:pt x="71407" y="38392"/>
                        <a:pt x="71438" y="38393"/>
                      </a:cubicBezTo>
                      <a:lnTo>
                        <a:pt x="71438" y="38298"/>
                      </a:lnTo>
                      <a:cubicBezTo>
                        <a:pt x="71129" y="38274"/>
                        <a:pt x="70906" y="38235"/>
                        <a:pt x="70811" y="38163"/>
                      </a:cubicBezTo>
                      <a:cubicBezTo>
                        <a:pt x="70565" y="37989"/>
                        <a:pt x="70446" y="37544"/>
                        <a:pt x="70295" y="37401"/>
                      </a:cubicBezTo>
                      <a:cubicBezTo>
                        <a:pt x="70136" y="37250"/>
                        <a:pt x="69930" y="37076"/>
                        <a:pt x="70478" y="37060"/>
                      </a:cubicBezTo>
                      <a:cubicBezTo>
                        <a:pt x="70564" y="37056"/>
                        <a:pt x="70641" y="37055"/>
                        <a:pt x="70714" y="37055"/>
                      </a:cubicBezTo>
                      <a:cubicBezTo>
                        <a:pt x="70814" y="37055"/>
                        <a:pt x="70905" y="37057"/>
                        <a:pt x="71001" y="37057"/>
                      </a:cubicBezTo>
                      <a:cubicBezTo>
                        <a:pt x="71129" y="37057"/>
                        <a:pt x="71265" y="37054"/>
                        <a:pt x="71438" y="37036"/>
                      </a:cubicBezTo>
                      <a:lnTo>
                        <a:pt x="71438" y="36822"/>
                      </a:lnTo>
                      <a:cubicBezTo>
                        <a:pt x="71104" y="36879"/>
                        <a:pt x="70767" y="36907"/>
                        <a:pt x="70430" y="36907"/>
                      </a:cubicBezTo>
                      <a:cubicBezTo>
                        <a:pt x="70159" y="36907"/>
                        <a:pt x="69889" y="36889"/>
                        <a:pt x="69620" y="36854"/>
                      </a:cubicBezTo>
                      <a:cubicBezTo>
                        <a:pt x="68660" y="36703"/>
                        <a:pt x="68128" y="36338"/>
                        <a:pt x="68215" y="36012"/>
                      </a:cubicBezTo>
                      <a:cubicBezTo>
                        <a:pt x="68303" y="35687"/>
                        <a:pt x="68882" y="35282"/>
                        <a:pt x="69263" y="35131"/>
                      </a:cubicBezTo>
                      <a:cubicBezTo>
                        <a:pt x="69652" y="34980"/>
                        <a:pt x="69779" y="34536"/>
                        <a:pt x="69843" y="34258"/>
                      </a:cubicBezTo>
                      <a:cubicBezTo>
                        <a:pt x="69914" y="33980"/>
                        <a:pt x="70216" y="33925"/>
                        <a:pt x="70081" y="33671"/>
                      </a:cubicBezTo>
                      <a:cubicBezTo>
                        <a:pt x="69946" y="33409"/>
                        <a:pt x="69747" y="32845"/>
                        <a:pt x="70160" y="32663"/>
                      </a:cubicBezTo>
                      <a:cubicBezTo>
                        <a:pt x="70361" y="32574"/>
                        <a:pt x="70540" y="32532"/>
                        <a:pt x="70789" y="32532"/>
                      </a:cubicBezTo>
                      <a:cubicBezTo>
                        <a:pt x="70961" y="32532"/>
                        <a:pt x="71168" y="32552"/>
                        <a:pt x="71438" y="32591"/>
                      </a:cubicBezTo>
                      <a:lnTo>
                        <a:pt x="71438" y="32345"/>
                      </a:lnTo>
                      <a:cubicBezTo>
                        <a:pt x="70898" y="32274"/>
                        <a:pt x="70351" y="32234"/>
                        <a:pt x="69811" y="32226"/>
                      </a:cubicBezTo>
                      <a:cubicBezTo>
                        <a:pt x="69025" y="32178"/>
                        <a:pt x="67414" y="32091"/>
                        <a:pt x="66707" y="31932"/>
                      </a:cubicBezTo>
                      <a:cubicBezTo>
                        <a:pt x="66437" y="31869"/>
                        <a:pt x="66183" y="31750"/>
                        <a:pt x="65961" y="31575"/>
                      </a:cubicBezTo>
                      <a:cubicBezTo>
                        <a:pt x="65961" y="31567"/>
                        <a:pt x="66025" y="31369"/>
                        <a:pt x="66533" y="31345"/>
                      </a:cubicBezTo>
                      <a:cubicBezTo>
                        <a:pt x="66874" y="31329"/>
                        <a:pt x="67207" y="31282"/>
                        <a:pt x="67525" y="31194"/>
                      </a:cubicBezTo>
                      <a:cubicBezTo>
                        <a:pt x="67874" y="31115"/>
                        <a:pt x="68843" y="31059"/>
                        <a:pt x="70343" y="31043"/>
                      </a:cubicBezTo>
                      <a:cubicBezTo>
                        <a:pt x="70700" y="31043"/>
                        <a:pt x="71073" y="31043"/>
                        <a:pt x="71438" y="31059"/>
                      </a:cubicBezTo>
                      <a:lnTo>
                        <a:pt x="71438" y="30948"/>
                      </a:lnTo>
                      <a:cubicBezTo>
                        <a:pt x="71105" y="30948"/>
                        <a:pt x="70795" y="30980"/>
                        <a:pt x="70406" y="30980"/>
                      </a:cubicBezTo>
                      <a:cubicBezTo>
                        <a:pt x="70069" y="30988"/>
                        <a:pt x="69658" y="30992"/>
                        <a:pt x="69278" y="30992"/>
                      </a:cubicBezTo>
                      <a:cubicBezTo>
                        <a:pt x="68898" y="30992"/>
                        <a:pt x="68549" y="30988"/>
                        <a:pt x="68335" y="30980"/>
                      </a:cubicBezTo>
                      <a:cubicBezTo>
                        <a:pt x="67906" y="30972"/>
                        <a:pt x="67779" y="30789"/>
                        <a:pt x="67779" y="30789"/>
                      </a:cubicBezTo>
                      <a:cubicBezTo>
                        <a:pt x="67779" y="30623"/>
                        <a:pt x="67763" y="30488"/>
                        <a:pt x="67715" y="30456"/>
                      </a:cubicBezTo>
                      <a:cubicBezTo>
                        <a:pt x="67231" y="30170"/>
                        <a:pt x="66993" y="29527"/>
                        <a:pt x="67207" y="29234"/>
                      </a:cubicBezTo>
                      <a:cubicBezTo>
                        <a:pt x="67422" y="28940"/>
                        <a:pt x="68200" y="28702"/>
                        <a:pt x="68906" y="28599"/>
                      </a:cubicBezTo>
                      <a:cubicBezTo>
                        <a:pt x="69047" y="28578"/>
                        <a:pt x="69210" y="28570"/>
                        <a:pt x="69389" y="28570"/>
                      </a:cubicBezTo>
                      <a:cubicBezTo>
                        <a:pt x="69968" y="28570"/>
                        <a:pt x="70717" y="28656"/>
                        <a:pt x="71438" y="28686"/>
                      </a:cubicBezTo>
                      <a:lnTo>
                        <a:pt x="71438" y="28575"/>
                      </a:lnTo>
                      <a:cubicBezTo>
                        <a:pt x="70057" y="28535"/>
                        <a:pt x="69033" y="28543"/>
                        <a:pt x="68795" y="28384"/>
                      </a:cubicBezTo>
                      <a:cubicBezTo>
                        <a:pt x="68557" y="28226"/>
                        <a:pt x="68462" y="27837"/>
                        <a:pt x="68311" y="27702"/>
                      </a:cubicBezTo>
                      <a:cubicBezTo>
                        <a:pt x="68168" y="27575"/>
                        <a:pt x="67977" y="27416"/>
                        <a:pt x="68493" y="27400"/>
                      </a:cubicBezTo>
                      <a:cubicBezTo>
                        <a:pt x="68554" y="27398"/>
                        <a:pt x="68610" y="27398"/>
                        <a:pt x="68663" y="27398"/>
                      </a:cubicBezTo>
                      <a:cubicBezTo>
                        <a:pt x="68779" y="27398"/>
                        <a:pt x="68881" y="27401"/>
                        <a:pt x="68990" y="27401"/>
                      </a:cubicBezTo>
                      <a:cubicBezTo>
                        <a:pt x="69247" y="27401"/>
                        <a:pt x="69538" y="27383"/>
                        <a:pt x="70128" y="27265"/>
                      </a:cubicBezTo>
                      <a:cubicBezTo>
                        <a:pt x="70676" y="27154"/>
                        <a:pt x="71033" y="27019"/>
                        <a:pt x="71438" y="26924"/>
                      </a:cubicBezTo>
                      <a:lnTo>
                        <a:pt x="71438" y="26773"/>
                      </a:lnTo>
                      <a:cubicBezTo>
                        <a:pt x="71232" y="26813"/>
                        <a:pt x="70994" y="26868"/>
                        <a:pt x="70700" y="26940"/>
                      </a:cubicBezTo>
                      <a:cubicBezTo>
                        <a:pt x="69933" y="27130"/>
                        <a:pt x="69135" y="27267"/>
                        <a:pt x="68399" y="27267"/>
                      </a:cubicBezTo>
                      <a:cubicBezTo>
                        <a:pt x="68152" y="27267"/>
                        <a:pt x="67913" y="27251"/>
                        <a:pt x="67684" y="27218"/>
                      </a:cubicBezTo>
                      <a:cubicBezTo>
                        <a:pt x="66771" y="27083"/>
                        <a:pt x="66279" y="26757"/>
                        <a:pt x="66366" y="26471"/>
                      </a:cubicBezTo>
                      <a:cubicBezTo>
                        <a:pt x="66453" y="26178"/>
                        <a:pt x="67001" y="25821"/>
                        <a:pt x="67366" y="25678"/>
                      </a:cubicBezTo>
                      <a:cubicBezTo>
                        <a:pt x="67731" y="25543"/>
                        <a:pt x="67858" y="25154"/>
                        <a:pt x="67922" y="24900"/>
                      </a:cubicBezTo>
                      <a:cubicBezTo>
                        <a:pt x="67985" y="24646"/>
                        <a:pt x="68279" y="24606"/>
                        <a:pt x="68152" y="24376"/>
                      </a:cubicBezTo>
                      <a:cubicBezTo>
                        <a:pt x="68025" y="24146"/>
                        <a:pt x="67842" y="23638"/>
                        <a:pt x="68239" y="23471"/>
                      </a:cubicBezTo>
                      <a:cubicBezTo>
                        <a:pt x="68431" y="23393"/>
                        <a:pt x="68602" y="23355"/>
                        <a:pt x="68841" y="23355"/>
                      </a:cubicBezTo>
                      <a:cubicBezTo>
                        <a:pt x="69086" y="23355"/>
                        <a:pt x="69404" y="23395"/>
                        <a:pt x="69890" y="23471"/>
                      </a:cubicBezTo>
                      <a:cubicBezTo>
                        <a:pt x="70628" y="23590"/>
                        <a:pt x="71105" y="23709"/>
                        <a:pt x="71438" y="23773"/>
                      </a:cubicBezTo>
                      <a:lnTo>
                        <a:pt x="71438" y="23630"/>
                      </a:lnTo>
                      <a:cubicBezTo>
                        <a:pt x="70978" y="23558"/>
                        <a:pt x="70692" y="23447"/>
                        <a:pt x="70144" y="23320"/>
                      </a:cubicBezTo>
                      <a:cubicBezTo>
                        <a:pt x="69287" y="23106"/>
                        <a:pt x="68660" y="23106"/>
                        <a:pt x="67914" y="23074"/>
                      </a:cubicBezTo>
                      <a:cubicBezTo>
                        <a:pt x="67168" y="23035"/>
                        <a:pt x="65652" y="22955"/>
                        <a:pt x="64985" y="22812"/>
                      </a:cubicBezTo>
                      <a:cubicBezTo>
                        <a:pt x="64731" y="22765"/>
                        <a:pt x="64493" y="22654"/>
                        <a:pt x="64278" y="22495"/>
                      </a:cubicBezTo>
                      <a:cubicBezTo>
                        <a:pt x="64278" y="22487"/>
                        <a:pt x="64342" y="22312"/>
                        <a:pt x="64826" y="22288"/>
                      </a:cubicBezTo>
                      <a:cubicBezTo>
                        <a:pt x="65144" y="22280"/>
                        <a:pt x="65461" y="22233"/>
                        <a:pt x="65771" y="22153"/>
                      </a:cubicBezTo>
                      <a:cubicBezTo>
                        <a:pt x="66096" y="22082"/>
                        <a:pt x="67017" y="22034"/>
                        <a:pt x="68430" y="22019"/>
                      </a:cubicBezTo>
                      <a:cubicBezTo>
                        <a:pt x="68486" y="22018"/>
                        <a:pt x="68541" y="22018"/>
                        <a:pt x="68597" y="22018"/>
                      </a:cubicBezTo>
                      <a:cubicBezTo>
                        <a:pt x="69549" y="22018"/>
                        <a:pt x="70501" y="22082"/>
                        <a:pt x="71438" y="22217"/>
                      </a:cubicBezTo>
                      <a:lnTo>
                        <a:pt x="71438" y="22019"/>
                      </a:lnTo>
                      <a:cubicBezTo>
                        <a:pt x="71366" y="22035"/>
                        <a:pt x="71284" y="22042"/>
                        <a:pt x="71190" y="22042"/>
                      </a:cubicBezTo>
                      <a:cubicBezTo>
                        <a:pt x="70963" y="22042"/>
                        <a:pt x="70663" y="22002"/>
                        <a:pt x="70247" y="21963"/>
                      </a:cubicBezTo>
                      <a:cubicBezTo>
                        <a:pt x="69997" y="21943"/>
                        <a:pt x="69784" y="21936"/>
                        <a:pt x="69584" y="21936"/>
                      </a:cubicBezTo>
                      <a:cubicBezTo>
                        <a:pt x="69224" y="21936"/>
                        <a:pt x="68906" y="21958"/>
                        <a:pt x="68493" y="21963"/>
                      </a:cubicBezTo>
                      <a:cubicBezTo>
                        <a:pt x="68176" y="21971"/>
                        <a:pt x="67787" y="21975"/>
                        <a:pt x="67427" y="21975"/>
                      </a:cubicBezTo>
                      <a:cubicBezTo>
                        <a:pt x="67066" y="21975"/>
                        <a:pt x="66735" y="21971"/>
                        <a:pt x="66533" y="21963"/>
                      </a:cubicBezTo>
                      <a:cubicBezTo>
                        <a:pt x="66128" y="21955"/>
                        <a:pt x="66009" y="21796"/>
                        <a:pt x="66009" y="21796"/>
                      </a:cubicBezTo>
                      <a:cubicBezTo>
                        <a:pt x="66009" y="21638"/>
                        <a:pt x="66001" y="21518"/>
                        <a:pt x="65953" y="21495"/>
                      </a:cubicBezTo>
                      <a:cubicBezTo>
                        <a:pt x="65493" y="21241"/>
                        <a:pt x="65279" y="20661"/>
                        <a:pt x="65485" y="20407"/>
                      </a:cubicBezTo>
                      <a:cubicBezTo>
                        <a:pt x="65683" y="20145"/>
                        <a:pt x="66422" y="19923"/>
                        <a:pt x="67096" y="19836"/>
                      </a:cubicBezTo>
                      <a:cubicBezTo>
                        <a:pt x="67232" y="19817"/>
                        <a:pt x="67390" y="19809"/>
                        <a:pt x="67564" y="19809"/>
                      </a:cubicBezTo>
                      <a:cubicBezTo>
                        <a:pt x="68239" y="19809"/>
                        <a:pt x="69160" y="19923"/>
                        <a:pt x="69969" y="19923"/>
                      </a:cubicBezTo>
                      <a:cubicBezTo>
                        <a:pt x="69991" y="19923"/>
                        <a:pt x="70012" y="19923"/>
                        <a:pt x="70033" y="19923"/>
                      </a:cubicBezTo>
                      <a:cubicBezTo>
                        <a:pt x="70501" y="19915"/>
                        <a:pt x="70978" y="19860"/>
                        <a:pt x="71438" y="19756"/>
                      </a:cubicBezTo>
                      <a:lnTo>
                        <a:pt x="71438" y="19534"/>
                      </a:lnTo>
                      <a:cubicBezTo>
                        <a:pt x="70864" y="19695"/>
                        <a:pt x="70790" y="19819"/>
                        <a:pt x="69901" y="19819"/>
                      </a:cubicBezTo>
                      <a:cubicBezTo>
                        <a:pt x="69781" y="19819"/>
                        <a:pt x="69646" y="19817"/>
                        <a:pt x="69493" y="19812"/>
                      </a:cubicBezTo>
                      <a:cubicBezTo>
                        <a:pt x="68200" y="19772"/>
                        <a:pt x="67215" y="19788"/>
                        <a:pt x="66993" y="19645"/>
                      </a:cubicBezTo>
                      <a:cubicBezTo>
                        <a:pt x="66771" y="19502"/>
                        <a:pt x="66684" y="19145"/>
                        <a:pt x="66549" y="19034"/>
                      </a:cubicBezTo>
                      <a:cubicBezTo>
                        <a:pt x="66406" y="18915"/>
                        <a:pt x="66231" y="18772"/>
                        <a:pt x="66715" y="18756"/>
                      </a:cubicBezTo>
                      <a:cubicBezTo>
                        <a:pt x="66747" y="18756"/>
                        <a:pt x="66776" y="18755"/>
                        <a:pt x="66805" y="18755"/>
                      </a:cubicBezTo>
                      <a:cubicBezTo>
                        <a:pt x="66954" y="18755"/>
                        <a:pt x="67075" y="18761"/>
                        <a:pt x="67207" y="18761"/>
                      </a:cubicBezTo>
                      <a:cubicBezTo>
                        <a:pt x="67447" y="18761"/>
                        <a:pt x="67722" y="18742"/>
                        <a:pt x="68263" y="18637"/>
                      </a:cubicBezTo>
                      <a:cubicBezTo>
                        <a:pt x="69168" y="18470"/>
                        <a:pt x="69525" y="18224"/>
                        <a:pt x="70533" y="18209"/>
                      </a:cubicBezTo>
                      <a:cubicBezTo>
                        <a:pt x="70951" y="18202"/>
                        <a:pt x="71176" y="18190"/>
                        <a:pt x="71335" y="18190"/>
                      </a:cubicBezTo>
                      <a:cubicBezTo>
                        <a:pt x="71372" y="18190"/>
                        <a:pt x="71406" y="18191"/>
                        <a:pt x="71438" y="18193"/>
                      </a:cubicBezTo>
                      <a:lnTo>
                        <a:pt x="71438" y="18113"/>
                      </a:lnTo>
                      <a:cubicBezTo>
                        <a:pt x="71303" y="18113"/>
                        <a:pt x="71168" y="18113"/>
                        <a:pt x="71017" y="18105"/>
                      </a:cubicBezTo>
                      <a:cubicBezTo>
                        <a:pt x="70865" y="18101"/>
                        <a:pt x="70730" y="18099"/>
                        <a:pt x="70606" y="18099"/>
                      </a:cubicBezTo>
                      <a:cubicBezTo>
                        <a:pt x="69967" y="18099"/>
                        <a:pt x="69630" y="18157"/>
                        <a:pt x="68819" y="18343"/>
                      </a:cubicBezTo>
                      <a:cubicBezTo>
                        <a:pt x="68084" y="18517"/>
                        <a:pt x="67323" y="18640"/>
                        <a:pt x="66622" y="18640"/>
                      </a:cubicBezTo>
                      <a:cubicBezTo>
                        <a:pt x="66392" y="18640"/>
                        <a:pt x="66168" y="18627"/>
                        <a:pt x="65953" y="18597"/>
                      </a:cubicBezTo>
                      <a:cubicBezTo>
                        <a:pt x="65096" y="18478"/>
                        <a:pt x="64628" y="18185"/>
                        <a:pt x="64715" y="17923"/>
                      </a:cubicBezTo>
                      <a:cubicBezTo>
                        <a:pt x="64802" y="17661"/>
                        <a:pt x="65318" y="17335"/>
                        <a:pt x="65668" y="17216"/>
                      </a:cubicBezTo>
                      <a:cubicBezTo>
                        <a:pt x="66017" y="17089"/>
                        <a:pt x="66136" y="16740"/>
                        <a:pt x="66207" y="16518"/>
                      </a:cubicBezTo>
                      <a:cubicBezTo>
                        <a:pt x="66271" y="16288"/>
                        <a:pt x="66541" y="16248"/>
                        <a:pt x="66430" y="16042"/>
                      </a:cubicBezTo>
                      <a:cubicBezTo>
                        <a:pt x="66310" y="15835"/>
                        <a:pt x="66144" y="15375"/>
                        <a:pt x="66517" y="15232"/>
                      </a:cubicBezTo>
                      <a:cubicBezTo>
                        <a:pt x="66701" y="15162"/>
                        <a:pt x="66863" y="15128"/>
                        <a:pt x="67089" y="15128"/>
                      </a:cubicBezTo>
                      <a:cubicBezTo>
                        <a:pt x="67322" y="15128"/>
                        <a:pt x="67622" y="15164"/>
                        <a:pt x="68081" y="15232"/>
                      </a:cubicBezTo>
                      <a:cubicBezTo>
                        <a:pt x="68993" y="15367"/>
                        <a:pt x="69478" y="15510"/>
                        <a:pt x="69803" y="15534"/>
                      </a:cubicBezTo>
                      <a:cubicBezTo>
                        <a:pt x="70128" y="15557"/>
                        <a:pt x="70422" y="15557"/>
                        <a:pt x="70597" y="15581"/>
                      </a:cubicBezTo>
                      <a:cubicBezTo>
                        <a:pt x="71081" y="15637"/>
                        <a:pt x="71351" y="15732"/>
                        <a:pt x="71256" y="15978"/>
                      </a:cubicBezTo>
                      <a:cubicBezTo>
                        <a:pt x="71160" y="16248"/>
                        <a:pt x="71192" y="16550"/>
                        <a:pt x="71343" y="16796"/>
                      </a:cubicBezTo>
                      <a:cubicBezTo>
                        <a:pt x="71367" y="16835"/>
                        <a:pt x="71398" y="16875"/>
                        <a:pt x="71438" y="16899"/>
                      </a:cubicBezTo>
                      <a:lnTo>
                        <a:pt x="71438" y="16510"/>
                      </a:lnTo>
                      <a:cubicBezTo>
                        <a:pt x="71414" y="16431"/>
                        <a:pt x="71406" y="16343"/>
                        <a:pt x="71414" y="16256"/>
                      </a:cubicBezTo>
                      <a:cubicBezTo>
                        <a:pt x="71414" y="16216"/>
                        <a:pt x="71422" y="16177"/>
                        <a:pt x="71438" y="16137"/>
                      </a:cubicBezTo>
                      <a:lnTo>
                        <a:pt x="71438" y="15454"/>
                      </a:lnTo>
                      <a:cubicBezTo>
                        <a:pt x="71311" y="15458"/>
                        <a:pt x="71174" y="15460"/>
                        <a:pt x="71025" y="15460"/>
                      </a:cubicBezTo>
                      <a:cubicBezTo>
                        <a:pt x="70876" y="15460"/>
                        <a:pt x="70716" y="15458"/>
                        <a:pt x="70541" y="15454"/>
                      </a:cubicBezTo>
                      <a:cubicBezTo>
                        <a:pt x="69335" y="15422"/>
                        <a:pt x="69136" y="15280"/>
                        <a:pt x="68327" y="15089"/>
                      </a:cubicBezTo>
                      <a:cubicBezTo>
                        <a:pt x="67517" y="14907"/>
                        <a:pt x="66914" y="14907"/>
                        <a:pt x="66207" y="14875"/>
                      </a:cubicBezTo>
                      <a:cubicBezTo>
                        <a:pt x="65509" y="14843"/>
                        <a:pt x="64064" y="14772"/>
                        <a:pt x="63437" y="14637"/>
                      </a:cubicBezTo>
                      <a:cubicBezTo>
                        <a:pt x="63199" y="14597"/>
                        <a:pt x="62969" y="14494"/>
                        <a:pt x="62770" y="14351"/>
                      </a:cubicBezTo>
                      <a:cubicBezTo>
                        <a:pt x="62770" y="14343"/>
                        <a:pt x="62834" y="14192"/>
                        <a:pt x="63294" y="14168"/>
                      </a:cubicBezTo>
                      <a:cubicBezTo>
                        <a:pt x="63588" y="14160"/>
                        <a:pt x="63890" y="14121"/>
                        <a:pt x="64183" y="14049"/>
                      </a:cubicBezTo>
                      <a:cubicBezTo>
                        <a:pt x="64493" y="13978"/>
                        <a:pt x="65366" y="13938"/>
                        <a:pt x="66715" y="13922"/>
                      </a:cubicBezTo>
                      <a:cubicBezTo>
                        <a:pt x="66781" y="13922"/>
                        <a:pt x="66846" y="13921"/>
                        <a:pt x="66912" y="13921"/>
                      </a:cubicBezTo>
                      <a:cubicBezTo>
                        <a:pt x="68204" y="13921"/>
                        <a:pt x="69618" y="14065"/>
                        <a:pt x="70184" y="14224"/>
                      </a:cubicBezTo>
                      <a:cubicBezTo>
                        <a:pt x="70563" y="14319"/>
                        <a:pt x="70942" y="14360"/>
                        <a:pt x="71327" y="14360"/>
                      </a:cubicBezTo>
                      <a:cubicBezTo>
                        <a:pt x="71361" y="14360"/>
                        <a:pt x="71396" y="14360"/>
                        <a:pt x="71430" y="14359"/>
                      </a:cubicBezTo>
                      <a:lnTo>
                        <a:pt x="71430" y="14295"/>
                      </a:lnTo>
                      <a:cubicBezTo>
                        <a:pt x="70835" y="14295"/>
                        <a:pt x="70263" y="14232"/>
                        <a:pt x="70120" y="13922"/>
                      </a:cubicBezTo>
                      <a:cubicBezTo>
                        <a:pt x="69978" y="13613"/>
                        <a:pt x="70605" y="13446"/>
                        <a:pt x="70605" y="13446"/>
                      </a:cubicBezTo>
                      <a:cubicBezTo>
                        <a:pt x="70882" y="13383"/>
                        <a:pt x="71160" y="13295"/>
                        <a:pt x="71430" y="13192"/>
                      </a:cubicBezTo>
                      <a:lnTo>
                        <a:pt x="71430" y="13002"/>
                      </a:lnTo>
                      <a:cubicBezTo>
                        <a:pt x="71057" y="13176"/>
                        <a:pt x="70660" y="13327"/>
                        <a:pt x="70263" y="13446"/>
                      </a:cubicBezTo>
                      <a:cubicBezTo>
                        <a:pt x="69859" y="13581"/>
                        <a:pt x="69930" y="13748"/>
                        <a:pt x="69700" y="13875"/>
                      </a:cubicBezTo>
                      <a:cubicBezTo>
                        <a:pt x="69605" y="13927"/>
                        <a:pt x="69488" y="13946"/>
                        <a:pt x="69336" y="13946"/>
                      </a:cubicBezTo>
                      <a:cubicBezTo>
                        <a:pt x="69118" y="13946"/>
                        <a:pt x="68830" y="13907"/>
                        <a:pt x="68438" y="13875"/>
                      </a:cubicBezTo>
                      <a:cubicBezTo>
                        <a:pt x="68196" y="13855"/>
                        <a:pt x="67991" y="13848"/>
                        <a:pt x="67800" y="13848"/>
                      </a:cubicBezTo>
                      <a:cubicBezTo>
                        <a:pt x="67457" y="13848"/>
                        <a:pt x="67158" y="13870"/>
                        <a:pt x="66771" y="13875"/>
                      </a:cubicBezTo>
                      <a:cubicBezTo>
                        <a:pt x="66465" y="13879"/>
                        <a:pt x="66094" y="13881"/>
                        <a:pt x="65752" y="13881"/>
                      </a:cubicBezTo>
                      <a:cubicBezTo>
                        <a:pt x="65410" y="13881"/>
                        <a:pt x="65096" y="13879"/>
                        <a:pt x="64906" y="13875"/>
                      </a:cubicBezTo>
                      <a:cubicBezTo>
                        <a:pt x="64517" y="13867"/>
                        <a:pt x="64413" y="13724"/>
                        <a:pt x="64413" y="13724"/>
                      </a:cubicBezTo>
                      <a:cubicBezTo>
                        <a:pt x="64413" y="13581"/>
                        <a:pt x="64405" y="13478"/>
                        <a:pt x="64358" y="13454"/>
                      </a:cubicBezTo>
                      <a:cubicBezTo>
                        <a:pt x="63929" y="13224"/>
                        <a:pt x="63731" y="12700"/>
                        <a:pt x="63929" y="12462"/>
                      </a:cubicBezTo>
                      <a:cubicBezTo>
                        <a:pt x="64120" y="12232"/>
                        <a:pt x="64818" y="12033"/>
                        <a:pt x="65469" y="11954"/>
                      </a:cubicBezTo>
                      <a:cubicBezTo>
                        <a:pt x="65598" y="11936"/>
                        <a:pt x="65748" y="11929"/>
                        <a:pt x="65913" y="11929"/>
                      </a:cubicBezTo>
                      <a:cubicBezTo>
                        <a:pt x="66552" y="11929"/>
                        <a:pt x="67417" y="12033"/>
                        <a:pt x="68181" y="12033"/>
                      </a:cubicBezTo>
                      <a:cubicBezTo>
                        <a:pt x="68203" y="12033"/>
                        <a:pt x="68225" y="12033"/>
                        <a:pt x="68247" y="12033"/>
                      </a:cubicBezTo>
                      <a:cubicBezTo>
                        <a:pt x="69231" y="12025"/>
                        <a:pt x="69970" y="11771"/>
                        <a:pt x="70486" y="11732"/>
                      </a:cubicBezTo>
                      <a:cubicBezTo>
                        <a:pt x="70553" y="11725"/>
                        <a:pt x="70620" y="11722"/>
                        <a:pt x="70686" y="11722"/>
                      </a:cubicBezTo>
                      <a:cubicBezTo>
                        <a:pt x="70941" y="11722"/>
                        <a:pt x="71191" y="11769"/>
                        <a:pt x="71430" y="11851"/>
                      </a:cubicBezTo>
                      <a:lnTo>
                        <a:pt x="71430" y="11493"/>
                      </a:lnTo>
                      <a:cubicBezTo>
                        <a:pt x="71311" y="11438"/>
                        <a:pt x="71184" y="11374"/>
                        <a:pt x="71073" y="11295"/>
                      </a:cubicBezTo>
                      <a:cubicBezTo>
                        <a:pt x="70692" y="11033"/>
                        <a:pt x="70708" y="10589"/>
                        <a:pt x="70954" y="10438"/>
                      </a:cubicBezTo>
                      <a:cubicBezTo>
                        <a:pt x="71081" y="10358"/>
                        <a:pt x="71256" y="10287"/>
                        <a:pt x="71430" y="10200"/>
                      </a:cubicBezTo>
                      <a:lnTo>
                        <a:pt x="71430" y="9906"/>
                      </a:lnTo>
                      <a:cubicBezTo>
                        <a:pt x="71390" y="9985"/>
                        <a:pt x="71327" y="10049"/>
                        <a:pt x="71248" y="10089"/>
                      </a:cubicBezTo>
                      <a:cubicBezTo>
                        <a:pt x="70887" y="10329"/>
                        <a:pt x="70376" y="10383"/>
                        <a:pt x="69730" y="10383"/>
                      </a:cubicBezTo>
                      <a:cubicBezTo>
                        <a:pt x="69565" y="10383"/>
                        <a:pt x="69390" y="10379"/>
                        <a:pt x="69208" y="10374"/>
                      </a:cubicBezTo>
                      <a:cubicBezTo>
                        <a:pt x="69058" y="10370"/>
                        <a:pt x="68926" y="10368"/>
                        <a:pt x="68805" y="10368"/>
                      </a:cubicBezTo>
                      <a:cubicBezTo>
                        <a:pt x="68202" y="10368"/>
                        <a:pt x="67886" y="10423"/>
                        <a:pt x="67112" y="10589"/>
                      </a:cubicBezTo>
                      <a:cubicBezTo>
                        <a:pt x="66413" y="10744"/>
                        <a:pt x="65688" y="10859"/>
                        <a:pt x="65023" y="10859"/>
                      </a:cubicBezTo>
                      <a:cubicBezTo>
                        <a:pt x="64804" y="10859"/>
                        <a:pt x="64592" y="10846"/>
                        <a:pt x="64390" y="10819"/>
                      </a:cubicBezTo>
                      <a:cubicBezTo>
                        <a:pt x="63572" y="10708"/>
                        <a:pt x="63128" y="10446"/>
                        <a:pt x="63215" y="10208"/>
                      </a:cubicBezTo>
                      <a:cubicBezTo>
                        <a:pt x="63302" y="9969"/>
                        <a:pt x="63794" y="9684"/>
                        <a:pt x="64128" y="9573"/>
                      </a:cubicBezTo>
                      <a:cubicBezTo>
                        <a:pt x="64461" y="9461"/>
                        <a:pt x="64580" y="9144"/>
                        <a:pt x="64644" y="8938"/>
                      </a:cubicBezTo>
                      <a:cubicBezTo>
                        <a:pt x="64715" y="8731"/>
                        <a:pt x="64977" y="8699"/>
                        <a:pt x="64866" y="8509"/>
                      </a:cubicBezTo>
                      <a:cubicBezTo>
                        <a:pt x="64755" y="8318"/>
                        <a:pt x="64596" y="7914"/>
                        <a:pt x="64961" y="7779"/>
                      </a:cubicBezTo>
                      <a:cubicBezTo>
                        <a:pt x="65137" y="7712"/>
                        <a:pt x="65290" y="7680"/>
                        <a:pt x="65503" y="7680"/>
                      </a:cubicBezTo>
                      <a:cubicBezTo>
                        <a:pt x="65723" y="7680"/>
                        <a:pt x="66006" y="7714"/>
                        <a:pt x="66445" y="7779"/>
                      </a:cubicBezTo>
                      <a:cubicBezTo>
                        <a:pt x="67311" y="7906"/>
                        <a:pt x="67771" y="8033"/>
                        <a:pt x="68081" y="8057"/>
                      </a:cubicBezTo>
                      <a:cubicBezTo>
                        <a:pt x="68390" y="8080"/>
                        <a:pt x="68660" y="8072"/>
                        <a:pt x="68835" y="8096"/>
                      </a:cubicBezTo>
                      <a:cubicBezTo>
                        <a:pt x="69295" y="8144"/>
                        <a:pt x="69549" y="8231"/>
                        <a:pt x="69454" y="8445"/>
                      </a:cubicBezTo>
                      <a:cubicBezTo>
                        <a:pt x="69358" y="8692"/>
                        <a:pt x="69390" y="8969"/>
                        <a:pt x="69525" y="9184"/>
                      </a:cubicBezTo>
                      <a:cubicBezTo>
                        <a:pt x="69676" y="9422"/>
                        <a:pt x="70057" y="9469"/>
                        <a:pt x="70684" y="9581"/>
                      </a:cubicBezTo>
                      <a:cubicBezTo>
                        <a:pt x="71097" y="9660"/>
                        <a:pt x="71398" y="9723"/>
                        <a:pt x="71430" y="9842"/>
                      </a:cubicBezTo>
                      <a:lnTo>
                        <a:pt x="71430" y="9438"/>
                      </a:lnTo>
                      <a:cubicBezTo>
                        <a:pt x="71216" y="9446"/>
                        <a:pt x="70978" y="9446"/>
                        <a:pt x="70732" y="9446"/>
                      </a:cubicBezTo>
                      <a:cubicBezTo>
                        <a:pt x="69771" y="9430"/>
                        <a:pt x="69581" y="9073"/>
                        <a:pt x="69597" y="8699"/>
                      </a:cubicBezTo>
                      <a:cubicBezTo>
                        <a:pt x="69620" y="8334"/>
                        <a:pt x="70184" y="8295"/>
                        <a:pt x="70692" y="8025"/>
                      </a:cubicBezTo>
                      <a:cubicBezTo>
                        <a:pt x="71200" y="7747"/>
                        <a:pt x="71136" y="7374"/>
                        <a:pt x="71168" y="7144"/>
                      </a:cubicBezTo>
                      <a:cubicBezTo>
                        <a:pt x="71184" y="7056"/>
                        <a:pt x="71295" y="7001"/>
                        <a:pt x="71430" y="6961"/>
                      </a:cubicBezTo>
                      <a:lnTo>
                        <a:pt x="71430" y="6850"/>
                      </a:lnTo>
                      <a:cubicBezTo>
                        <a:pt x="71367" y="6858"/>
                        <a:pt x="71303" y="6874"/>
                        <a:pt x="71240" y="6890"/>
                      </a:cubicBezTo>
                      <a:cubicBezTo>
                        <a:pt x="71073" y="6929"/>
                        <a:pt x="70279" y="6929"/>
                        <a:pt x="69692" y="6929"/>
                      </a:cubicBezTo>
                      <a:cubicBezTo>
                        <a:pt x="69104" y="6929"/>
                        <a:pt x="68533" y="6882"/>
                        <a:pt x="68398" y="6596"/>
                      </a:cubicBezTo>
                      <a:cubicBezTo>
                        <a:pt x="68263" y="6302"/>
                        <a:pt x="68866" y="6167"/>
                        <a:pt x="68866" y="6167"/>
                      </a:cubicBezTo>
                      <a:cubicBezTo>
                        <a:pt x="69152" y="6096"/>
                        <a:pt x="69430" y="6017"/>
                        <a:pt x="69708" y="5921"/>
                      </a:cubicBezTo>
                      <a:cubicBezTo>
                        <a:pt x="70216" y="5747"/>
                        <a:pt x="70597" y="5612"/>
                        <a:pt x="70898" y="5405"/>
                      </a:cubicBezTo>
                      <a:cubicBezTo>
                        <a:pt x="71099" y="5264"/>
                        <a:pt x="71263" y="5242"/>
                        <a:pt x="71346" y="5242"/>
                      </a:cubicBezTo>
                      <a:cubicBezTo>
                        <a:pt x="71385" y="5242"/>
                        <a:pt x="71406" y="5247"/>
                        <a:pt x="71406" y="5247"/>
                      </a:cubicBezTo>
                      <a:lnTo>
                        <a:pt x="71430" y="5247"/>
                      </a:lnTo>
                      <a:lnTo>
                        <a:pt x="71430" y="5104"/>
                      </a:lnTo>
                      <a:lnTo>
                        <a:pt x="71367" y="5104"/>
                      </a:lnTo>
                      <a:cubicBezTo>
                        <a:pt x="71176" y="5096"/>
                        <a:pt x="70978" y="5080"/>
                        <a:pt x="70787" y="5048"/>
                      </a:cubicBezTo>
                      <a:cubicBezTo>
                        <a:pt x="70501" y="5001"/>
                        <a:pt x="70343" y="4818"/>
                        <a:pt x="70152" y="4628"/>
                      </a:cubicBezTo>
                      <a:cubicBezTo>
                        <a:pt x="69970" y="4445"/>
                        <a:pt x="69700" y="4461"/>
                        <a:pt x="69335" y="4215"/>
                      </a:cubicBezTo>
                      <a:cubicBezTo>
                        <a:pt x="68970" y="3969"/>
                        <a:pt x="68993" y="3572"/>
                        <a:pt x="69231" y="3437"/>
                      </a:cubicBezTo>
                      <a:cubicBezTo>
                        <a:pt x="69470" y="3294"/>
                        <a:pt x="69874" y="3191"/>
                        <a:pt x="70136" y="2929"/>
                      </a:cubicBezTo>
                      <a:cubicBezTo>
                        <a:pt x="70295" y="2762"/>
                        <a:pt x="70494" y="2635"/>
                        <a:pt x="70708" y="2548"/>
                      </a:cubicBezTo>
                      <a:cubicBezTo>
                        <a:pt x="70875" y="2516"/>
                        <a:pt x="71049" y="2500"/>
                        <a:pt x="71216" y="2500"/>
                      </a:cubicBezTo>
                      <a:cubicBezTo>
                        <a:pt x="71279" y="2500"/>
                        <a:pt x="71351" y="2492"/>
                        <a:pt x="71430" y="2492"/>
                      </a:cubicBezTo>
                      <a:lnTo>
                        <a:pt x="71430" y="2421"/>
                      </a:lnTo>
                      <a:cubicBezTo>
                        <a:pt x="71033" y="2461"/>
                        <a:pt x="70692" y="2476"/>
                        <a:pt x="70692" y="2476"/>
                      </a:cubicBezTo>
                      <a:cubicBezTo>
                        <a:pt x="70206" y="2525"/>
                        <a:pt x="69720" y="2549"/>
                        <a:pt x="69233" y="2549"/>
                      </a:cubicBezTo>
                      <a:cubicBezTo>
                        <a:pt x="69164" y="2549"/>
                        <a:pt x="69095" y="2549"/>
                        <a:pt x="69025" y="2548"/>
                      </a:cubicBezTo>
                      <a:cubicBezTo>
                        <a:pt x="68112" y="2540"/>
                        <a:pt x="67938" y="2207"/>
                        <a:pt x="67961" y="1881"/>
                      </a:cubicBezTo>
                      <a:cubicBezTo>
                        <a:pt x="67977" y="1548"/>
                        <a:pt x="68517" y="1508"/>
                        <a:pt x="69009" y="1262"/>
                      </a:cubicBezTo>
                      <a:cubicBezTo>
                        <a:pt x="69501" y="1008"/>
                        <a:pt x="69446" y="667"/>
                        <a:pt x="69478" y="468"/>
                      </a:cubicBezTo>
                      <a:cubicBezTo>
                        <a:pt x="69509" y="262"/>
                        <a:pt x="70113" y="238"/>
                        <a:pt x="70113" y="238"/>
                      </a:cubicBezTo>
                      <a:cubicBezTo>
                        <a:pt x="70169" y="237"/>
                        <a:pt x="70225" y="237"/>
                        <a:pt x="70282" y="237"/>
                      </a:cubicBezTo>
                      <a:cubicBezTo>
                        <a:pt x="70670" y="237"/>
                        <a:pt x="71058" y="260"/>
                        <a:pt x="71446" y="302"/>
                      </a:cubicBezTo>
                      <a:lnTo>
                        <a:pt x="71446" y="238"/>
                      </a:lnTo>
                      <a:lnTo>
                        <a:pt x="71422" y="238"/>
                      </a:lnTo>
                      <a:cubicBezTo>
                        <a:pt x="70882" y="175"/>
                        <a:pt x="70113" y="167"/>
                        <a:pt x="70113" y="167"/>
                      </a:cubicBezTo>
                      <a:cubicBezTo>
                        <a:pt x="69930" y="167"/>
                        <a:pt x="69747" y="191"/>
                        <a:pt x="69565" y="230"/>
                      </a:cubicBezTo>
                      <a:cubicBezTo>
                        <a:pt x="69414" y="262"/>
                        <a:pt x="68652" y="262"/>
                        <a:pt x="68088" y="262"/>
                      </a:cubicBezTo>
                      <a:cubicBezTo>
                        <a:pt x="67557" y="262"/>
                        <a:pt x="67057" y="222"/>
                        <a:pt x="66890" y="0"/>
                      </a:cubicBezTo>
                      <a:lnTo>
                        <a:pt x="65239" y="0"/>
                      </a:lnTo>
                      <a:cubicBezTo>
                        <a:pt x="65953" y="48"/>
                        <a:pt x="66588" y="119"/>
                        <a:pt x="66914" y="206"/>
                      </a:cubicBezTo>
                      <a:cubicBezTo>
                        <a:pt x="67293" y="307"/>
                        <a:pt x="67699" y="317"/>
                        <a:pt x="68116" y="317"/>
                      </a:cubicBezTo>
                      <a:cubicBezTo>
                        <a:pt x="68224" y="317"/>
                        <a:pt x="68333" y="316"/>
                        <a:pt x="68443" y="316"/>
                      </a:cubicBezTo>
                      <a:cubicBezTo>
                        <a:pt x="68513" y="316"/>
                        <a:pt x="68582" y="317"/>
                        <a:pt x="68652" y="318"/>
                      </a:cubicBezTo>
                      <a:cubicBezTo>
                        <a:pt x="69263" y="325"/>
                        <a:pt x="69239" y="524"/>
                        <a:pt x="69239" y="524"/>
                      </a:cubicBezTo>
                      <a:cubicBezTo>
                        <a:pt x="69200" y="627"/>
                        <a:pt x="69144" y="722"/>
                        <a:pt x="69089" y="818"/>
                      </a:cubicBezTo>
                      <a:cubicBezTo>
                        <a:pt x="68888" y="1138"/>
                        <a:pt x="68464" y="1223"/>
                        <a:pt x="67683" y="1223"/>
                      </a:cubicBezTo>
                      <a:cubicBezTo>
                        <a:pt x="67535" y="1223"/>
                        <a:pt x="67374" y="1219"/>
                        <a:pt x="67199" y="1214"/>
                      </a:cubicBezTo>
                      <a:cubicBezTo>
                        <a:pt x="66112" y="1191"/>
                        <a:pt x="65937" y="1072"/>
                        <a:pt x="65207" y="921"/>
                      </a:cubicBezTo>
                      <a:cubicBezTo>
                        <a:pt x="64469" y="762"/>
                        <a:pt x="63921" y="770"/>
                        <a:pt x="63286" y="738"/>
                      </a:cubicBezTo>
                      <a:cubicBezTo>
                        <a:pt x="62651" y="714"/>
                        <a:pt x="61350" y="651"/>
                        <a:pt x="60778" y="548"/>
                      </a:cubicBezTo>
                      <a:cubicBezTo>
                        <a:pt x="60564" y="508"/>
                        <a:pt x="60365" y="429"/>
                        <a:pt x="60183" y="318"/>
                      </a:cubicBezTo>
                      <a:cubicBezTo>
                        <a:pt x="60183" y="310"/>
                        <a:pt x="60238" y="183"/>
                        <a:pt x="60659" y="159"/>
                      </a:cubicBezTo>
                      <a:cubicBezTo>
                        <a:pt x="60929" y="151"/>
                        <a:pt x="61207" y="119"/>
                        <a:pt x="61469" y="56"/>
                      </a:cubicBezTo>
                      <a:cubicBezTo>
                        <a:pt x="61683" y="24"/>
                        <a:pt x="61889" y="8"/>
                        <a:pt x="62104" y="0"/>
                      </a:cubicBezTo>
                      <a:lnTo>
                        <a:pt x="61326" y="0"/>
                      </a:lnTo>
                      <a:cubicBezTo>
                        <a:pt x="61270" y="24"/>
                        <a:pt x="61207" y="40"/>
                        <a:pt x="61151" y="56"/>
                      </a:cubicBezTo>
                      <a:cubicBezTo>
                        <a:pt x="60887" y="102"/>
                        <a:pt x="60481" y="142"/>
                        <a:pt x="60206" y="142"/>
                      </a:cubicBezTo>
                      <a:cubicBezTo>
                        <a:pt x="60060" y="142"/>
                        <a:pt x="59951" y="131"/>
                        <a:pt x="59921" y="103"/>
                      </a:cubicBezTo>
                      <a:cubicBezTo>
                        <a:pt x="59881" y="64"/>
                        <a:pt x="59841" y="32"/>
                        <a:pt x="59810" y="0"/>
                      </a:cubicBezTo>
                      <a:lnTo>
                        <a:pt x="59373" y="0"/>
                      </a:lnTo>
                      <a:cubicBezTo>
                        <a:pt x="59452" y="32"/>
                        <a:pt x="59532" y="64"/>
                        <a:pt x="59611" y="103"/>
                      </a:cubicBezTo>
                      <a:cubicBezTo>
                        <a:pt x="60087" y="357"/>
                        <a:pt x="59937" y="540"/>
                        <a:pt x="59572" y="635"/>
                      </a:cubicBezTo>
                      <a:cubicBezTo>
                        <a:pt x="59206" y="738"/>
                        <a:pt x="58119" y="698"/>
                        <a:pt x="57444" y="746"/>
                      </a:cubicBezTo>
                      <a:cubicBezTo>
                        <a:pt x="57428" y="746"/>
                        <a:pt x="57413" y="746"/>
                        <a:pt x="57397" y="754"/>
                      </a:cubicBezTo>
                      <a:cubicBezTo>
                        <a:pt x="57032" y="746"/>
                        <a:pt x="56674" y="714"/>
                        <a:pt x="56317" y="675"/>
                      </a:cubicBezTo>
                      <a:cubicBezTo>
                        <a:pt x="55873" y="627"/>
                        <a:pt x="55873" y="548"/>
                        <a:pt x="55523" y="460"/>
                      </a:cubicBezTo>
                      <a:cubicBezTo>
                        <a:pt x="55420" y="437"/>
                        <a:pt x="55325" y="413"/>
                        <a:pt x="55222" y="397"/>
                      </a:cubicBezTo>
                      <a:cubicBezTo>
                        <a:pt x="54833" y="318"/>
                        <a:pt x="54468" y="183"/>
                        <a:pt x="54126" y="0"/>
                      </a:cubicBezTo>
                      <a:lnTo>
                        <a:pt x="54007" y="0"/>
                      </a:lnTo>
                      <a:cubicBezTo>
                        <a:pt x="54103" y="64"/>
                        <a:pt x="54150" y="119"/>
                        <a:pt x="54142" y="175"/>
                      </a:cubicBezTo>
                      <a:cubicBezTo>
                        <a:pt x="54142" y="222"/>
                        <a:pt x="53769" y="238"/>
                        <a:pt x="53769" y="238"/>
                      </a:cubicBezTo>
                      <a:cubicBezTo>
                        <a:pt x="53237" y="175"/>
                        <a:pt x="52467" y="167"/>
                        <a:pt x="52467" y="167"/>
                      </a:cubicBezTo>
                      <a:cubicBezTo>
                        <a:pt x="52277" y="167"/>
                        <a:pt x="52094" y="191"/>
                        <a:pt x="51904" y="230"/>
                      </a:cubicBezTo>
                      <a:cubicBezTo>
                        <a:pt x="51753" y="262"/>
                        <a:pt x="50991" y="262"/>
                        <a:pt x="50428" y="262"/>
                      </a:cubicBezTo>
                      <a:cubicBezTo>
                        <a:pt x="49896" y="262"/>
                        <a:pt x="49404" y="222"/>
                        <a:pt x="49261" y="0"/>
                      </a:cubicBezTo>
                      <a:lnTo>
                        <a:pt x="47618" y="0"/>
                      </a:lnTo>
                      <a:cubicBezTo>
                        <a:pt x="48332" y="48"/>
                        <a:pt x="48959" y="119"/>
                        <a:pt x="49269" y="206"/>
                      </a:cubicBezTo>
                      <a:cubicBezTo>
                        <a:pt x="49636" y="307"/>
                        <a:pt x="50043" y="317"/>
                        <a:pt x="50462" y="317"/>
                      </a:cubicBezTo>
                      <a:cubicBezTo>
                        <a:pt x="50570" y="317"/>
                        <a:pt x="50680" y="316"/>
                        <a:pt x="50790" y="316"/>
                      </a:cubicBezTo>
                      <a:cubicBezTo>
                        <a:pt x="50859" y="316"/>
                        <a:pt x="50929" y="317"/>
                        <a:pt x="50999" y="318"/>
                      </a:cubicBezTo>
                      <a:cubicBezTo>
                        <a:pt x="51602" y="325"/>
                        <a:pt x="51555" y="524"/>
                        <a:pt x="51555" y="524"/>
                      </a:cubicBezTo>
                      <a:cubicBezTo>
                        <a:pt x="51499" y="627"/>
                        <a:pt x="51436" y="730"/>
                        <a:pt x="51364" y="818"/>
                      </a:cubicBezTo>
                      <a:cubicBezTo>
                        <a:pt x="51124" y="1138"/>
                        <a:pt x="50687" y="1223"/>
                        <a:pt x="49908" y="1223"/>
                      </a:cubicBezTo>
                      <a:cubicBezTo>
                        <a:pt x="49761" y="1223"/>
                        <a:pt x="49601" y="1219"/>
                        <a:pt x="49427" y="1214"/>
                      </a:cubicBezTo>
                      <a:cubicBezTo>
                        <a:pt x="48348" y="1191"/>
                        <a:pt x="48181" y="1072"/>
                        <a:pt x="47467" y="921"/>
                      </a:cubicBezTo>
                      <a:cubicBezTo>
                        <a:pt x="46760" y="762"/>
                        <a:pt x="46213" y="762"/>
                        <a:pt x="45578" y="738"/>
                      </a:cubicBezTo>
                      <a:cubicBezTo>
                        <a:pt x="44943" y="714"/>
                        <a:pt x="43649" y="651"/>
                        <a:pt x="43093" y="548"/>
                      </a:cubicBezTo>
                      <a:cubicBezTo>
                        <a:pt x="42887" y="516"/>
                        <a:pt x="42696" y="429"/>
                        <a:pt x="42522" y="310"/>
                      </a:cubicBezTo>
                      <a:cubicBezTo>
                        <a:pt x="42522" y="310"/>
                        <a:pt x="42601" y="175"/>
                        <a:pt x="43022" y="159"/>
                      </a:cubicBezTo>
                      <a:cubicBezTo>
                        <a:pt x="43300" y="151"/>
                        <a:pt x="43577" y="111"/>
                        <a:pt x="43847" y="56"/>
                      </a:cubicBezTo>
                      <a:cubicBezTo>
                        <a:pt x="44054" y="24"/>
                        <a:pt x="44268" y="8"/>
                        <a:pt x="44482" y="0"/>
                      </a:cubicBezTo>
                      <a:lnTo>
                        <a:pt x="43712" y="0"/>
                      </a:lnTo>
                      <a:cubicBezTo>
                        <a:pt x="43649" y="24"/>
                        <a:pt x="43585" y="40"/>
                        <a:pt x="43522" y="56"/>
                      </a:cubicBezTo>
                      <a:cubicBezTo>
                        <a:pt x="43252" y="102"/>
                        <a:pt x="42841" y="142"/>
                        <a:pt x="42566" y="142"/>
                      </a:cubicBezTo>
                      <a:cubicBezTo>
                        <a:pt x="42419" y="142"/>
                        <a:pt x="42311" y="131"/>
                        <a:pt x="42284" y="103"/>
                      </a:cubicBezTo>
                      <a:cubicBezTo>
                        <a:pt x="42252" y="64"/>
                        <a:pt x="42212" y="32"/>
                        <a:pt x="42180" y="0"/>
                      </a:cubicBezTo>
                      <a:lnTo>
                        <a:pt x="41752" y="0"/>
                      </a:lnTo>
                      <a:cubicBezTo>
                        <a:pt x="41831" y="32"/>
                        <a:pt x="41903" y="64"/>
                        <a:pt x="41974" y="103"/>
                      </a:cubicBezTo>
                      <a:cubicBezTo>
                        <a:pt x="42419" y="357"/>
                        <a:pt x="42244" y="540"/>
                        <a:pt x="41879" y="635"/>
                      </a:cubicBezTo>
                      <a:cubicBezTo>
                        <a:pt x="41506" y="738"/>
                        <a:pt x="40418" y="698"/>
                        <a:pt x="39736" y="746"/>
                      </a:cubicBezTo>
                      <a:cubicBezTo>
                        <a:pt x="39720" y="746"/>
                        <a:pt x="39704" y="746"/>
                        <a:pt x="39688" y="754"/>
                      </a:cubicBezTo>
                      <a:cubicBezTo>
                        <a:pt x="39331" y="746"/>
                        <a:pt x="38974" y="714"/>
                        <a:pt x="38624" y="667"/>
                      </a:cubicBezTo>
                      <a:cubicBezTo>
                        <a:pt x="38180" y="619"/>
                        <a:pt x="38196" y="548"/>
                        <a:pt x="37855" y="460"/>
                      </a:cubicBezTo>
                      <a:cubicBezTo>
                        <a:pt x="37759" y="429"/>
                        <a:pt x="37656" y="413"/>
                        <a:pt x="37561" y="397"/>
                      </a:cubicBezTo>
                      <a:cubicBezTo>
                        <a:pt x="37196" y="325"/>
                        <a:pt x="36846" y="191"/>
                        <a:pt x="36521" y="0"/>
                      </a:cubicBezTo>
                      <a:lnTo>
                        <a:pt x="36402" y="0"/>
                      </a:lnTo>
                      <a:cubicBezTo>
                        <a:pt x="36497" y="64"/>
                        <a:pt x="36529" y="119"/>
                        <a:pt x="36521" y="175"/>
                      </a:cubicBezTo>
                      <a:cubicBezTo>
                        <a:pt x="36505" y="230"/>
                        <a:pt x="36132" y="238"/>
                        <a:pt x="36132" y="238"/>
                      </a:cubicBezTo>
                      <a:cubicBezTo>
                        <a:pt x="35608" y="183"/>
                        <a:pt x="34838" y="175"/>
                        <a:pt x="34838" y="175"/>
                      </a:cubicBezTo>
                      <a:cubicBezTo>
                        <a:pt x="34648" y="175"/>
                        <a:pt x="34457" y="191"/>
                        <a:pt x="34275" y="230"/>
                      </a:cubicBezTo>
                      <a:cubicBezTo>
                        <a:pt x="34108" y="262"/>
                        <a:pt x="33354" y="262"/>
                        <a:pt x="32790" y="262"/>
                      </a:cubicBezTo>
                      <a:cubicBezTo>
                        <a:pt x="32259" y="262"/>
                        <a:pt x="31766" y="222"/>
                        <a:pt x="31655" y="0"/>
                      </a:cubicBezTo>
                      <a:lnTo>
                        <a:pt x="30004" y="0"/>
                      </a:lnTo>
                      <a:cubicBezTo>
                        <a:pt x="30711" y="48"/>
                        <a:pt x="31322" y="127"/>
                        <a:pt x="31624" y="206"/>
                      </a:cubicBezTo>
                      <a:cubicBezTo>
                        <a:pt x="31980" y="307"/>
                        <a:pt x="32387" y="317"/>
                        <a:pt x="32807" y="317"/>
                      </a:cubicBezTo>
                      <a:cubicBezTo>
                        <a:pt x="32916" y="317"/>
                        <a:pt x="33026" y="316"/>
                        <a:pt x="33137" y="316"/>
                      </a:cubicBezTo>
                      <a:cubicBezTo>
                        <a:pt x="33206" y="316"/>
                        <a:pt x="33276" y="317"/>
                        <a:pt x="33346" y="318"/>
                      </a:cubicBezTo>
                      <a:cubicBezTo>
                        <a:pt x="33949" y="325"/>
                        <a:pt x="33878" y="524"/>
                        <a:pt x="33878" y="524"/>
                      </a:cubicBezTo>
                      <a:cubicBezTo>
                        <a:pt x="33806" y="627"/>
                        <a:pt x="33727" y="730"/>
                        <a:pt x="33648" y="825"/>
                      </a:cubicBezTo>
                      <a:cubicBezTo>
                        <a:pt x="33355" y="1152"/>
                        <a:pt x="32899" y="1228"/>
                        <a:pt x="32095" y="1228"/>
                      </a:cubicBezTo>
                      <a:cubicBezTo>
                        <a:pt x="31961" y="1228"/>
                        <a:pt x="31817" y="1226"/>
                        <a:pt x="31663" y="1222"/>
                      </a:cubicBezTo>
                      <a:cubicBezTo>
                        <a:pt x="30576" y="1191"/>
                        <a:pt x="30433" y="1079"/>
                        <a:pt x="29734" y="921"/>
                      </a:cubicBezTo>
                      <a:cubicBezTo>
                        <a:pt x="29044" y="770"/>
                        <a:pt x="28496" y="770"/>
                        <a:pt x="27869" y="746"/>
                      </a:cubicBezTo>
                      <a:cubicBezTo>
                        <a:pt x="27242" y="714"/>
                        <a:pt x="25948" y="659"/>
                        <a:pt x="25409" y="556"/>
                      </a:cubicBezTo>
                      <a:cubicBezTo>
                        <a:pt x="25210" y="516"/>
                        <a:pt x="25028" y="437"/>
                        <a:pt x="24869" y="318"/>
                      </a:cubicBezTo>
                      <a:cubicBezTo>
                        <a:pt x="24869" y="310"/>
                        <a:pt x="24964" y="183"/>
                        <a:pt x="25385" y="159"/>
                      </a:cubicBezTo>
                      <a:cubicBezTo>
                        <a:pt x="25663" y="151"/>
                        <a:pt x="25948" y="119"/>
                        <a:pt x="26226" y="64"/>
                      </a:cubicBezTo>
                      <a:cubicBezTo>
                        <a:pt x="26432" y="32"/>
                        <a:pt x="26647" y="8"/>
                        <a:pt x="26869" y="0"/>
                      </a:cubicBezTo>
                      <a:lnTo>
                        <a:pt x="26091" y="0"/>
                      </a:lnTo>
                      <a:cubicBezTo>
                        <a:pt x="26028" y="24"/>
                        <a:pt x="25956" y="40"/>
                        <a:pt x="25893" y="56"/>
                      </a:cubicBezTo>
                      <a:cubicBezTo>
                        <a:pt x="25613" y="102"/>
                        <a:pt x="25198" y="142"/>
                        <a:pt x="24924" y="142"/>
                      </a:cubicBezTo>
                      <a:cubicBezTo>
                        <a:pt x="24778" y="142"/>
                        <a:pt x="24671" y="131"/>
                        <a:pt x="24647" y="103"/>
                      </a:cubicBezTo>
                      <a:cubicBezTo>
                        <a:pt x="24615" y="64"/>
                        <a:pt x="24591" y="32"/>
                        <a:pt x="24567" y="0"/>
                      </a:cubicBezTo>
                      <a:lnTo>
                        <a:pt x="24131" y="0"/>
                      </a:lnTo>
                      <a:cubicBezTo>
                        <a:pt x="24202" y="32"/>
                        <a:pt x="24273" y="64"/>
                        <a:pt x="24345" y="103"/>
                      </a:cubicBezTo>
                      <a:cubicBezTo>
                        <a:pt x="24750" y="357"/>
                        <a:pt x="24559" y="540"/>
                        <a:pt x="24170" y="635"/>
                      </a:cubicBezTo>
                      <a:cubicBezTo>
                        <a:pt x="23781" y="738"/>
                        <a:pt x="22710" y="698"/>
                        <a:pt x="22019" y="746"/>
                      </a:cubicBezTo>
                      <a:cubicBezTo>
                        <a:pt x="22003" y="746"/>
                        <a:pt x="21987" y="746"/>
                        <a:pt x="21972" y="754"/>
                      </a:cubicBezTo>
                      <a:cubicBezTo>
                        <a:pt x="21614" y="746"/>
                        <a:pt x="21265" y="722"/>
                        <a:pt x="20916" y="675"/>
                      </a:cubicBezTo>
                      <a:cubicBezTo>
                        <a:pt x="20479" y="627"/>
                        <a:pt x="20503" y="548"/>
                        <a:pt x="20170" y="460"/>
                      </a:cubicBezTo>
                      <a:cubicBezTo>
                        <a:pt x="20075" y="437"/>
                        <a:pt x="19979" y="413"/>
                        <a:pt x="19876" y="397"/>
                      </a:cubicBezTo>
                      <a:cubicBezTo>
                        <a:pt x="19527" y="325"/>
                        <a:pt x="19193" y="191"/>
                        <a:pt x="18892" y="0"/>
                      </a:cubicBezTo>
                      <a:lnTo>
                        <a:pt x="18773" y="0"/>
                      </a:lnTo>
                      <a:cubicBezTo>
                        <a:pt x="18860" y="64"/>
                        <a:pt x="18884" y="119"/>
                        <a:pt x="18868" y="175"/>
                      </a:cubicBezTo>
                      <a:cubicBezTo>
                        <a:pt x="18852" y="230"/>
                        <a:pt x="18471" y="238"/>
                        <a:pt x="18471" y="238"/>
                      </a:cubicBezTo>
                      <a:cubicBezTo>
                        <a:pt x="17955" y="183"/>
                        <a:pt x="17193" y="175"/>
                        <a:pt x="17193" y="175"/>
                      </a:cubicBezTo>
                      <a:cubicBezTo>
                        <a:pt x="16995" y="175"/>
                        <a:pt x="16804" y="191"/>
                        <a:pt x="16614" y="230"/>
                      </a:cubicBezTo>
                      <a:cubicBezTo>
                        <a:pt x="16447" y="262"/>
                        <a:pt x="15693" y="262"/>
                        <a:pt x="15129" y="262"/>
                      </a:cubicBezTo>
                      <a:cubicBezTo>
                        <a:pt x="14598" y="262"/>
                        <a:pt x="14106" y="230"/>
                        <a:pt x="14034" y="0"/>
                      </a:cubicBezTo>
                      <a:lnTo>
                        <a:pt x="12391" y="0"/>
                      </a:lnTo>
                      <a:cubicBezTo>
                        <a:pt x="13090" y="48"/>
                        <a:pt x="13693" y="127"/>
                        <a:pt x="13986" y="214"/>
                      </a:cubicBezTo>
                      <a:cubicBezTo>
                        <a:pt x="14318" y="307"/>
                        <a:pt x="14709" y="317"/>
                        <a:pt x="15116" y="317"/>
                      </a:cubicBezTo>
                      <a:cubicBezTo>
                        <a:pt x="15236" y="317"/>
                        <a:pt x="15358" y="316"/>
                        <a:pt x="15480" y="316"/>
                      </a:cubicBezTo>
                      <a:cubicBezTo>
                        <a:pt x="15548" y="316"/>
                        <a:pt x="15617" y="317"/>
                        <a:pt x="15685" y="318"/>
                      </a:cubicBezTo>
                      <a:cubicBezTo>
                        <a:pt x="16288" y="333"/>
                        <a:pt x="16193" y="524"/>
                        <a:pt x="16193" y="524"/>
                      </a:cubicBezTo>
                      <a:cubicBezTo>
                        <a:pt x="16106" y="635"/>
                        <a:pt x="16018" y="730"/>
                        <a:pt x="15923" y="825"/>
                      </a:cubicBezTo>
                      <a:cubicBezTo>
                        <a:pt x="15590" y="1152"/>
                        <a:pt x="15122" y="1228"/>
                        <a:pt x="14316" y="1228"/>
                      </a:cubicBezTo>
                      <a:cubicBezTo>
                        <a:pt x="14181" y="1228"/>
                        <a:pt x="14037" y="1226"/>
                        <a:pt x="13883" y="1222"/>
                      </a:cubicBezTo>
                      <a:cubicBezTo>
                        <a:pt x="12812" y="1199"/>
                        <a:pt x="12677" y="1079"/>
                        <a:pt x="12002" y="921"/>
                      </a:cubicBezTo>
                      <a:cubicBezTo>
                        <a:pt x="11327" y="770"/>
                        <a:pt x="10780" y="770"/>
                        <a:pt x="10153" y="746"/>
                      </a:cubicBezTo>
                      <a:cubicBezTo>
                        <a:pt x="9526" y="722"/>
                        <a:pt x="8248" y="651"/>
                        <a:pt x="7716" y="548"/>
                      </a:cubicBezTo>
                      <a:cubicBezTo>
                        <a:pt x="7525" y="516"/>
                        <a:pt x="7351" y="437"/>
                        <a:pt x="7208" y="310"/>
                      </a:cubicBezTo>
                      <a:cubicBezTo>
                        <a:pt x="7208" y="302"/>
                        <a:pt x="7319" y="175"/>
                        <a:pt x="7740" y="159"/>
                      </a:cubicBezTo>
                      <a:cubicBezTo>
                        <a:pt x="8025" y="151"/>
                        <a:pt x="8311" y="111"/>
                        <a:pt x="8597" y="56"/>
                      </a:cubicBezTo>
                      <a:cubicBezTo>
                        <a:pt x="8811" y="24"/>
                        <a:pt x="9033" y="8"/>
                        <a:pt x="9256" y="0"/>
                      </a:cubicBezTo>
                      <a:lnTo>
                        <a:pt x="8478" y="0"/>
                      </a:lnTo>
                      <a:cubicBezTo>
                        <a:pt x="8414" y="24"/>
                        <a:pt x="8351" y="40"/>
                        <a:pt x="8279" y="56"/>
                      </a:cubicBezTo>
                      <a:cubicBezTo>
                        <a:pt x="8000" y="102"/>
                        <a:pt x="7578" y="142"/>
                        <a:pt x="7303" y="142"/>
                      </a:cubicBezTo>
                      <a:cubicBezTo>
                        <a:pt x="7157" y="142"/>
                        <a:pt x="7052" y="131"/>
                        <a:pt x="7033" y="103"/>
                      </a:cubicBezTo>
                      <a:cubicBezTo>
                        <a:pt x="7001" y="64"/>
                        <a:pt x="6978" y="32"/>
                        <a:pt x="6954" y="0"/>
                      </a:cubicBezTo>
                      <a:lnTo>
                        <a:pt x="6525" y="0"/>
                      </a:lnTo>
                      <a:cubicBezTo>
                        <a:pt x="6597" y="32"/>
                        <a:pt x="6660" y="64"/>
                        <a:pt x="6724" y="103"/>
                      </a:cubicBezTo>
                      <a:cubicBezTo>
                        <a:pt x="7105" y="357"/>
                        <a:pt x="6882" y="540"/>
                        <a:pt x="6486" y="635"/>
                      </a:cubicBezTo>
                      <a:cubicBezTo>
                        <a:pt x="6081" y="738"/>
                        <a:pt x="5001" y="698"/>
                        <a:pt x="4311" y="746"/>
                      </a:cubicBezTo>
                      <a:cubicBezTo>
                        <a:pt x="4295" y="746"/>
                        <a:pt x="4271" y="746"/>
                        <a:pt x="4255" y="754"/>
                      </a:cubicBezTo>
                      <a:lnTo>
                        <a:pt x="4255" y="754"/>
                      </a:lnTo>
                      <a:cubicBezTo>
                        <a:pt x="3909" y="746"/>
                        <a:pt x="3562" y="722"/>
                        <a:pt x="3215" y="675"/>
                      </a:cubicBezTo>
                      <a:cubicBezTo>
                        <a:pt x="2787" y="627"/>
                        <a:pt x="2818" y="548"/>
                        <a:pt x="2501" y="460"/>
                      </a:cubicBezTo>
                      <a:cubicBezTo>
                        <a:pt x="2406" y="429"/>
                        <a:pt x="2310" y="413"/>
                        <a:pt x="2215" y="397"/>
                      </a:cubicBezTo>
                      <a:cubicBezTo>
                        <a:pt x="1882" y="325"/>
                        <a:pt x="1564" y="191"/>
                        <a:pt x="1279" y="0"/>
                      </a:cubicBezTo>
                      <a:close/>
                    </a:path>
                  </a:pathLst>
                </a:custGeom>
                <a:solidFill>
                  <a:srgbClr val="3E4355">
                    <a:alpha val="77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6"/>
                <p:cNvSpPr/>
                <p:nvPr/>
              </p:nvSpPr>
              <p:spPr>
                <a:xfrm>
                  <a:off x="4400683" y="119986"/>
                  <a:ext cx="4743142" cy="5391689"/>
                </a:xfrm>
                <a:custGeom>
                  <a:rect b="b" l="l" r="r" t="t"/>
                  <a:pathLst>
                    <a:path extrusionOk="0" h="107164" w="71923">
                      <a:moveTo>
                        <a:pt x="64901" y="529"/>
                      </a:moveTo>
                      <a:cubicBezTo>
                        <a:pt x="65067" y="529"/>
                        <a:pt x="64969" y="579"/>
                        <a:pt x="65056" y="722"/>
                      </a:cubicBezTo>
                      <a:cubicBezTo>
                        <a:pt x="65160" y="913"/>
                        <a:pt x="65128" y="1087"/>
                        <a:pt x="64898" y="1373"/>
                      </a:cubicBezTo>
                      <a:cubicBezTo>
                        <a:pt x="64668" y="1651"/>
                        <a:pt x="64175" y="1881"/>
                        <a:pt x="63659" y="2064"/>
                      </a:cubicBezTo>
                      <a:cubicBezTo>
                        <a:pt x="63151" y="2246"/>
                        <a:pt x="63525" y="2413"/>
                        <a:pt x="63278" y="2500"/>
                      </a:cubicBezTo>
                      <a:cubicBezTo>
                        <a:pt x="63241" y="2513"/>
                        <a:pt x="63204" y="2519"/>
                        <a:pt x="63168" y="2519"/>
                      </a:cubicBezTo>
                      <a:cubicBezTo>
                        <a:pt x="62955" y="2519"/>
                        <a:pt x="62759" y="2325"/>
                        <a:pt x="62643" y="2230"/>
                      </a:cubicBezTo>
                      <a:cubicBezTo>
                        <a:pt x="62509" y="2119"/>
                        <a:pt x="62413" y="1968"/>
                        <a:pt x="62366" y="1810"/>
                      </a:cubicBezTo>
                      <a:cubicBezTo>
                        <a:pt x="62294" y="1635"/>
                        <a:pt x="62247" y="1595"/>
                        <a:pt x="62064" y="1254"/>
                      </a:cubicBezTo>
                      <a:cubicBezTo>
                        <a:pt x="61881" y="905"/>
                        <a:pt x="61977" y="873"/>
                        <a:pt x="62493" y="770"/>
                      </a:cubicBezTo>
                      <a:cubicBezTo>
                        <a:pt x="62683" y="738"/>
                        <a:pt x="63009" y="754"/>
                        <a:pt x="63318" y="706"/>
                      </a:cubicBezTo>
                      <a:cubicBezTo>
                        <a:pt x="63636" y="659"/>
                        <a:pt x="64247" y="571"/>
                        <a:pt x="64691" y="540"/>
                      </a:cubicBezTo>
                      <a:cubicBezTo>
                        <a:pt x="64788" y="533"/>
                        <a:pt x="64855" y="529"/>
                        <a:pt x="64901" y="529"/>
                      </a:cubicBezTo>
                      <a:close/>
                      <a:moveTo>
                        <a:pt x="11852" y="529"/>
                      </a:moveTo>
                      <a:cubicBezTo>
                        <a:pt x="12023" y="529"/>
                        <a:pt x="11906" y="581"/>
                        <a:pt x="11931" y="730"/>
                      </a:cubicBezTo>
                      <a:cubicBezTo>
                        <a:pt x="11970" y="913"/>
                        <a:pt x="11867" y="1095"/>
                        <a:pt x="11526" y="1373"/>
                      </a:cubicBezTo>
                      <a:cubicBezTo>
                        <a:pt x="11185" y="1659"/>
                        <a:pt x="10605" y="1889"/>
                        <a:pt x="10026" y="2072"/>
                      </a:cubicBezTo>
                      <a:cubicBezTo>
                        <a:pt x="9438" y="2254"/>
                        <a:pt x="9756" y="2421"/>
                        <a:pt x="9470" y="2508"/>
                      </a:cubicBezTo>
                      <a:cubicBezTo>
                        <a:pt x="9428" y="2521"/>
                        <a:pt x="9389" y="2526"/>
                        <a:pt x="9353" y="2526"/>
                      </a:cubicBezTo>
                      <a:cubicBezTo>
                        <a:pt x="9135" y="2526"/>
                        <a:pt x="9013" y="2326"/>
                        <a:pt x="8938" y="2230"/>
                      </a:cubicBezTo>
                      <a:cubicBezTo>
                        <a:pt x="8851" y="2111"/>
                        <a:pt x="8811" y="1961"/>
                        <a:pt x="8827" y="1810"/>
                      </a:cubicBezTo>
                      <a:cubicBezTo>
                        <a:pt x="8827" y="1635"/>
                        <a:pt x="8788" y="1603"/>
                        <a:pt x="8740" y="1254"/>
                      </a:cubicBezTo>
                      <a:cubicBezTo>
                        <a:pt x="8684" y="905"/>
                        <a:pt x="8788" y="873"/>
                        <a:pt x="9351" y="770"/>
                      </a:cubicBezTo>
                      <a:lnTo>
                        <a:pt x="9351" y="778"/>
                      </a:lnTo>
                      <a:cubicBezTo>
                        <a:pt x="9557" y="746"/>
                        <a:pt x="9875" y="754"/>
                        <a:pt x="10200" y="706"/>
                      </a:cubicBezTo>
                      <a:cubicBezTo>
                        <a:pt x="10534" y="667"/>
                        <a:pt x="11177" y="579"/>
                        <a:pt x="11637" y="540"/>
                      </a:cubicBezTo>
                      <a:cubicBezTo>
                        <a:pt x="11736" y="533"/>
                        <a:pt x="11805" y="529"/>
                        <a:pt x="11852" y="529"/>
                      </a:cubicBezTo>
                      <a:close/>
                      <a:moveTo>
                        <a:pt x="29533" y="529"/>
                      </a:moveTo>
                      <a:cubicBezTo>
                        <a:pt x="29704" y="529"/>
                        <a:pt x="29596" y="581"/>
                        <a:pt x="29639" y="730"/>
                      </a:cubicBezTo>
                      <a:cubicBezTo>
                        <a:pt x="29695" y="913"/>
                        <a:pt x="29616" y="1095"/>
                        <a:pt x="29314" y="1373"/>
                      </a:cubicBezTo>
                      <a:cubicBezTo>
                        <a:pt x="29012" y="1659"/>
                        <a:pt x="28457" y="1889"/>
                        <a:pt x="27901" y="2072"/>
                      </a:cubicBezTo>
                      <a:cubicBezTo>
                        <a:pt x="27337" y="2254"/>
                        <a:pt x="27671" y="2421"/>
                        <a:pt x="27401" y="2508"/>
                      </a:cubicBezTo>
                      <a:cubicBezTo>
                        <a:pt x="27363" y="2521"/>
                        <a:pt x="27326" y="2526"/>
                        <a:pt x="27291" y="2526"/>
                      </a:cubicBezTo>
                      <a:cubicBezTo>
                        <a:pt x="27081" y="2526"/>
                        <a:pt x="26933" y="2326"/>
                        <a:pt x="26837" y="2230"/>
                      </a:cubicBezTo>
                      <a:cubicBezTo>
                        <a:pt x="26742" y="2111"/>
                        <a:pt x="26679" y="1968"/>
                        <a:pt x="26671" y="1810"/>
                      </a:cubicBezTo>
                      <a:cubicBezTo>
                        <a:pt x="26655" y="1635"/>
                        <a:pt x="26607" y="1603"/>
                        <a:pt x="26512" y="1254"/>
                      </a:cubicBezTo>
                      <a:cubicBezTo>
                        <a:pt x="26417" y="905"/>
                        <a:pt x="26520" y="873"/>
                        <a:pt x="27068" y="770"/>
                      </a:cubicBezTo>
                      <a:lnTo>
                        <a:pt x="27068" y="778"/>
                      </a:lnTo>
                      <a:cubicBezTo>
                        <a:pt x="27266" y="746"/>
                        <a:pt x="27584" y="754"/>
                        <a:pt x="27909" y="706"/>
                      </a:cubicBezTo>
                      <a:cubicBezTo>
                        <a:pt x="28234" y="667"/>
                        <a:pt x="28869" y="579"/>
                        <a:pt x="29322" y="540"/>
                      </a:cubicBezTo>
                      <a:cubicBezTo>
                        <a:pt x="29419" y="533"/>
                        <a:pt x="29487" y="529"/>
                        <a:pt x="29533" y="529"/>
                      </a:cubicBezTo>
                      <a:close/>
                      <a:moveTo>
                        <a:pt x="47224" y="534"/>
                      </a:moveTo>
                      <a:cubicBezTo>
                        <a:pt x="47381" y="534"/>
                        <a:pt x="47287" y="589"/>
                        <a:pt x="47348" y="730"/>
                      </a:cubicBezTo>
                      <a:cubicBezTo>
                        <a:pt x="47427" y="921"/>
                        <a:pt x="47372" y="1095"/>
                        <a:pt x="47102" y="1373"/>
                      </a:cubicBezTo>
                      <a:cubicBezTo>
                        <a:pt x="46840" y="1659"/>
                        <a:pt x="46316" y="1889"/>
                        <a:pt x="45776" y="2072"/>
                      </a:cubicBezTo>
                      <a:cubicBezTo>
                        <a:pt x="45244" y="2254"/>
                        <a:pt x="45602" y="2421"/>
                        <a:pt x="45340" y="2508"/>
                      </a:cubicBezTo>
                      <a:cubicBezTo>
                        <a:pt x="45301" y="2521"/>
                        <a:pt x="45264" y="2526"/>
                        <a:pt x="45228" y="2526"/>
                      </a:cubicBezTo>
                      <a:cubicBezTo>
                        <a:pt x="45011" y="2526"/>
                        <a:pt x="44840" y="2326"/>
                        <a:pt x="44744" y="2230"/>
                      </a:cubicBezTo>
                      <a:cubicBezTo>
                        <a:pt x="44625" y="2119"/>
                        <a:pt x="44546" y="1968"/>
                        <a:pt x="44514" y="1810"/>
                      </a:cubicBezTo>
                      <a:cubicBezTo>
                        <a:pt x="44475" y="1635"/>
                        <a:pt x="44427" y="1603"/>
                        <a:pt x="44284" y="1254"/>
                      </a:cubicBezTo>
                      <a:cubicBezTo>
                        <a:pt x="44149" y="913"/>
                        <a:pt x="44244" y="873"/>
                        <a:pt x="44784" y="770"/>
                      </a:cubicBezTo>
                      <a:lnTo>
                        <a:pt x="44784" y="778"/>
                      </a:lnTo>
                      <a:cubicBezTo>
                        <a:pt x="44983" y="746"/>
                        <a:pt x="45292" y="754"/>
                        <a:pt x="45618" y="706"/>
                      </a:cubicBezTo>
                      <a:cubicBezTo>
                        <a:pt x="45935" y="667"/>
                        <a:pt x="46554" y="579"/>
                        <a:pt x="47007" y="548"/>
                      </a:cubicBezTo>
                      <a:cubicBezTo>
                        <a:pt x="47108" y="539"/>
                        <a:pt x="47177" y="534"/>
                        <a:pt x="47224" y="534"/>
                      </a:cubicBezTo>
                      <a:close/>
                      <a:moveTo>
                        <a:pt x="54621" y="229"/>
                      </a:moveTo>
                      <a:cubicBezTo>
                        <a:pt x="54655" y="229"/>
                        <a:pt x="54689" y="230"/>
                        <a:pt x="54722" y="230"/>
                      </a:cubicBezTo>
                      <a:cubicBezTo>
                        <a:pt x="54722" y="230"/>
                        <a:pt x="55333" y="254"/>
                        <a:pt x="55444" y="460"/>
                      </a:cubicBezTo>
                      <a:cubicBezTo>
                        <a:pt x="55555" y="667"/>
                        <a:pt x="55635" y="1008"/>
                        <a:pt x="56222" y="1254"/>
                      </a:cubicBezTo>
                      <a:cubicBezTo>
                        <a:pt x="56801" y="1500"/>
                        <a:pt x="57365" y="1540"/>
                        <a:pt x="57508" y="1873"/>
                      </a:cubicBezTo>
                      <a:cubicBezTo>
                        <a:pt x="57659" y="2207"/>
                        <a:pt x="57611" y="2532"/>
                        <a:pt x="56698" y="2548"/>
                      </a:cubicBezTo>
                      <a:cubicBezTo>
                        <a:pt x="56135" y="2548"/>
                        <a:pt x="55571" y="2524"/>
                        <a:pt x="55016" y="2476"/>
                      </a:cubicBezTo>
                      <a:cubicBezTo>
                        <a:pt x="55016" y="2476"/>
                        <a:pt x="54111" y="2421"/>
                        <a:pt x="53507" y="2342"/>
                      </a:cubicBezTo>
                      <a:cubicBezTo>
                        <a:pt x="52904" y="2262"/>
                        <a:pt x="52650" y="2127"/>
                        <a:pt x="52650" y="2127"/>
                      </a:cubicBezTo>
                      <a:lnTo>
                        <a:pt x="52626" y="2119"/>
                      </a:lnTo>
                      <a:cubicBezTo>
                        <a:pt x="52134" y="1937"/>
                        <a:pt x="51777" y="1738"/>
                        <a:pt x="51261" y="1572"/>
                      </a:cubicBezTo>
                      <a:cubicBezTo>
                        <a:pt x="50737" y="1405"/>
                        <a:pt x="50817" y="1318"/>
                        <a:pt x="50904" y="1159"/>
                      </a:cubicBezTo>
                      <a:cubicBezTo>
                        <a:pt x="50920" y="1119"/>
                        <a:pt x="50912" y="1064"/>
                        <a:pt x="50872" y="1040"/>
                      </a:cubicBezTo>
                      <a:cubicBezTo>
                        <a:pt x="50856" y="960"/>
                        <a:pt x="50888" y="818"/>
                        <a:pt x="51301" y="675"/>
                      </a:cubicBezTo>
                      <a:cubicBezTo>
                        <a:pt x="51885" y="460"/>
                        <a:pt x="53578" y="229"/>
                        <a:pt x="54621" y="229"/>
                      </a:cubicBezTo>
                      <a:close/>
                      <a:moveTo>
                        <a:pt x="19331" y="237"/>
                      </a:moveTo>
                      <a:cubicBezTo>
                        <a:pt x="19365" y="237"/>
                        <a:pt x="19399" y="238"/>
                        <a:pt x="19432" y="238"/>
                      </a:cubicBezTo>
                      <a:cubicBezTo>
                        <a:pt x="19432" y="238"/>
                        <a:pt x="20043" y="262"/>
                        <a:pt x="20098" y="468"/>
                      </a:cubicBezTo>
                      <a:cubicBezTo>
                        <a:pt x="20154" y="667"/>
                        <a:pt x="20146" y="1008"/>
                        <a:pt x="20662" y="1262"/>
                      </a:cubicBezTo>
                      <a:cubicBezTo>
                        <a:pt x="21186" y="1508"/>
                        <a:pt x="21734" y="1548"/>
                        <a:pt x="21797" y="1881"/>
                      </a:cubicBezTo>
                      <a:cubicBezTo>
                        <a:pt x="21861" y="2207"/>
                        <a:pt x="21726" y="2540"/>
                        <a:pt x="20813" y="2548"/>
                      </a:cubicBezTo>
                      <a:cubicBezTo>
                        <a:pt x="20743" y="2549"/>
                        <a:pt x="20674" y="2549"/>
                        <a:pt x="20604" y="2549"/>
                      </a:cubicBezTo>
                      <a:cubicBezTo>
                        <a:pt x="20116" y="2549"/>
                        <a:pt x="19624" y="2525"/>
                        <a:pt x="19138" y="2476"/>
                      </a:cubicBezTo>
                      <a:cubicBezTo>
                        <a:pt x="19138" y="2476"/>
                        <a:pt x="18257" y="2429"/>
                        <a:pt x="17670" y="2342"/>
                      </a:cubicBezTo>
                      <a:cubicBezTo>
                        <a:pt x="17090" y="2262"/>
                        <a:pt x="16868" y="2135"/>
                        <a:pt x="16868" y="2135"/>
                      </a:cubicBezTo>
                      <a:lnTo>
                        <a:pt x="16844" y="2127"/>
                      </a:lnTo>
                      <a:cubicBezTo>
                        <a:pt x="16400" y="1937"/>
                        <a:pt x="16098" y="1746"/>
                        <a:pt x="15622" y="1580"/>
                      </a:cubicBezTo>
                      <a:cubicBezTo>
                        <a:pt x="15145" y="1413"/>
                        <a:pt x="15241" y="1318"/>
                        <a:pt x="15368" y="1159"/>
                      </a:cubicBezTo>
                      <a:lnTo>
                        <a:pt x="15368" y="1159"/>
                      </a:lnTo>
                      <a:lnTo>
                        <a:pt x="15368" y="1167"/>
                      </a:lnTo>
                      <a:cubicBezTo>
                        <a:pt x="15399" y="1127"/>
                        <a:pt x="15399" y="1079"/>
                        <a:pt x="15376" y="1040"/>
                      </a:cubicBezTo>
                      <a:cubicBezTo>
                        <a:pt x="15376" y="960"/>
                        <a:pt x="15447" y="818"/>
                        <a:pt x="15892" y="675"/>
                      </a:cubicBezTo>
                      <a:cubicBezTo>
                        <a:pt x="16537" y="467"/>
                        <a:pt x="18284" y="237"/>
                        <a:pt x="19331" y="237"/>
                      </a:cubicBezTo>
                      <a:close/>
                      <a:moveTo>
                        <a:pt x="36976" y="237"/>
                      </a:moveTo>
                      <a:cubicBezTo>
                        <a:pt x="37010" y="237"/>
                        <a:pt x="37044" y="238"/>
                        <a:pt x="37077" y="238"/>
                      </a:cubicBezTo>
                      <a:cubicBezTo>
                        <a:pt x="37077" y="238"/>
                        <a:pt x="37688" y="262"/>
                        <a:pt x="37767" y="468"/>
                      </a:cubicBezTo>
                      <a:cubicBezTo>
                        <a:pt x="37855" y="667"/>
                        <a:pt x="37886" y="1016"/>
                        <a:pt x="38442" y="1262"/>
                      </a:cubicBezTo>
                      <a:cubicBezTo>
                        <a:pt x="38990" y="1508"/>
                        <a:pt x="39545" y="1548"/>
                        <a:pt x="39649" y="1881"/>
                      </a:cubicBezTo>
                      <a:cubicBezTo>
                        <a:pt x="39760" y="2207"/>
                        <a:pt x="39664" y="2540"/>
                        <a:pt x="38760" y="2548"/>
                      </a:cubicBezTo>
                      <a:cubicBezTo>
                        <a:pt x="38689" y="2549"/>
                        <a:pt x="38619" y="2549"/>
                        <a:pt x="38548" y="2549"/>
                      </a:cubicBezTo>
                      <a:cubicBezTo>
                        <a:pt x="38055" y="2549"/>
                        <a:pt x="37562" y="2525"/>
                        <a:pt x="37069" y="2476"/>
                      </a:cubicBezTo>
                      <a:cubicBezTo>
                        <a:pt x="37069" y="2476"/>
                        <a:pt x="36180" y="2429"/>
                        <a:pt x="35585" y="2342"/>
                      </a:cubicBezTo>
                      <a:cubicBezTo>
                        <a:pt x="34989" y="2262"/>
                        <a:pt x="34751" y="2135"/>
                        <a:pt x="34751" y="2135"/>
                      </a:cubicBezTo>
                      <a:lnTo>
                        <a:pt x="34727" y="2127"/>
                      </a:lnTo>
                      <a:cubicBezTo>
                        <a:pt x="34259" y="1945"/>
                        <a:pt x="33934" y="1746"/>
                        <a:pt x="33433" y="1580"/>
                      </a:cubicBezTo>
                      <a:cubicBezTo>
                        <a:pt x="32941" y="1413"/>
                        <a:pt x="33029" y="1326"/>
                        <a:pt x="33132" y="1167"/>
                      </a:cubicBezTo>
                      <a:cubicBezTo>
                        <a:pt x="33164" y="1127"/>
                        <a:pt x="33156" y="1072"/>
                        <a:pt x="33124" y="1040"/>
                      </a:cubicBezTo>
                      <a:cubicBezTo>
                        <a:pt x="33116" y="960"/>
                        <a:pt x="33164" y="818"/>
                        <a:pt x="33592" y="675"/>
                      </a:cubicBezTo>
                      <a:cubicBezTo>
                        <a:pt x="34207" y="467"/>
                        <a:pt x="35930" y="237"/>
                        <a:pt x="36976" y="237"/>
                      </a:cubicBezTo>
                      <a:close/>
                      <a:moveTo>
                        <a:pt x="61050" y="946"/>
                      </a:moveTo>
                      <a:cubicBezTo>
                        <a:pt x="61254" y="946"/>
                        <a:pt x="61413" y="973"/>
                        <a:pt x="61604" y="1032"/>
                      </a:cubicBezTo>
                      <a:cubicBezTo>
                        <a:pt x="61985" y="1151"/>
                        <a:pt x="61993" y="1532"/>
                        <a:pt x="61953" y="1699"/>
                      </a:cubicBezTo>
                      <a:cubicBezTo>
                        <a:pt x="61921" y="1873"/>
                        <a:pt x="62183" y="1905"/>
                        <a:pt x="62310" y="2088"/>
                      </a:cubicBezTo>
                      <a:cubicBezTo>
                        <a:pt x="62445" y="2270"/>
                        <a:pt x="62683" y="2564"/>
                        <a:pt x="63040" y="2667"/>
                      </a:cubicBezTo>
                      <a:cubicBezTo>
                        <a:pt x="63390" y="2762"/>
                        <a:pt x="63969" y="3024"/>
                        <a:pt x="64136" y="3238"/>
                      </a:cubicBezTo>
                      <a:cubicBezTo>
                        <a:pt x="64302" y="3453"/>
                        <a:pt x="63977" y="3691"/>
                        <a:pt x="63239" y="3794"/>
                      </a:cubicBezTo>
                      <a:cubicBezTo>
                        <a:pt x="63059" y="3817"/>
                        <a:pt x="62866" y="3828"/>
                        <a:pt x="62662" y="3828"/>
                      </a:cubicBezTo>
                      <a:cubicBezTo>
                        <a:pt x="62027" y="3828"/>
                        <a:pt x="61291" y="3726"/>
                        <a:pt x="60564" y="3588"/>
                      </a:cubicBezTo>
                      <a:cubicBezTo>
                        <a:pt x="59766" y="3436"/>
                        <a:pt x="59445" y="3383"/>
                        <a:pt x="58877" y="3383"/>
                      </a:cubicBezTo>
                      <a:cubicBezTo>
                        <a:pt x="58761" y="3383"/>
                        <a:pt x="58635" y="3385"/>
                        <a:pt x="58492" y="3389"/>
                      </a:cubicBezTo>
                      <a:cubicBezTo>
                        <a:pt x="58327" y="3394"/>
                        <a:pt x="58168" y="3397"/>
                        <a:pt x="58016" y="3397"/>
                      </a:cubicBezTo>
                      <a:cubicBezTo>
                        <a:pt x="57392" y="3397"/>
                        <a:pt x="56872" y="3344"/>
                        <a:pt x="56444" y="3127"/>
                      </a:cubicBezTo>
                      <a:cubicBezTo>
                        <a:pt x="55912" y="2865"/>
                        <a:pt x="56238" y="2778"/>
                        <a:pt x="56794" y="2675"/>
                      </a:cubicBezTo>
                      <a:cubicBezTo>
                        <a:pt x="57349" y="2572"/>
                        <a:pt x="57690" y="2524"/>
                        <a:pt x="57754" y="2318"/>
                      </a:cubicBezTo>
                      <a:cubicBezTo>
                        <a:pt x="57817" y="2103"/>
                        <a:pt x="57714" y="1841"/>
                        <a:pt x="57556" y="1643"/>
                      </a:cubicBezTo>
                      <a:cubicBezTo>
                        <a:pt x="57389" y="1445"/>
                        <a:pt x="57603" y="1365"/>
                        <a:pt x="58016" y="1318"/>
                      </a:cubicBezTo>
                      <a:cubicBezTo>
                        <a:pt x="58175" y="1302"/>
                        <a:pt x="58437" y="1310"/>
                        <a:pt x="58722" y="1286"/>
                      </a:cubicBezTo>
                      <a:cubicBezTo>
                        <a:pt x="59008" y="1262"/>
                        <a:pt x="59397" y="1151"/>
                        <a:pt x="60183" y="1032"/>
                      </a:cubicBezTo>
                      <a:cubicBezTo>
                        <a:pt x="60578" y="975"/>
                        <a:pt x="60839" y="946"/>
                        <a:pt x="61050" y="946"/>
                      </a:cubicBezTo>
                      <a:close/>
                      <a:moveTo>
                        <a:pt x="7833" y="946"/>
                      </a:moveTo>
                      <a:cubicBezTo>
                        <a:pt x="8037" y="946"/>
                        <a:pt x="8183" y="973"/>
                        <a:pt x="8351" y="1032"/>
                      </a:cubicBezTo>
                      <a:cubicBezTo>
                        <a:pt x="8692" y="1151"/>
                        <a:pt x="8549" y="1532"/>
                        <a:pt x="8454" y="1699"/>
                      </a:cubicBezTo>
                      <a:cubicBezTo>
                        <a:pt x="8351" y="1873"/>
                        <a:pt x="8597" y="1905"/>
                        <a:pt x="8661" y="2088"/>
                      </a:cubicBezTo>
                      <a:cubicBezTo>
                        <a:pt x="8724" y="2270"/>
                        <a:pt x="8843" y="2564"/>
                        <a:pt x="9161" y="2667"/>
                      </a:cubicBezTo>
                      <a:cubicBezTo>
                        <a:pt x="9470" y="2762"/>
                        <a:pt x="9954" y="3024"/>
                        <a:pt x="10034" y="3238"/>
                      </a:cubicBezTo>
                      <a:cubicBezTo>
                        <a:pt x="10113" y="3453"/>
                        <a:pt x="9700" y="3691"/>
                        <a:pt x="8922" y="3794"/>
                      </a:cubicBezTo>
                      <a:cubicBezTo>
                        <a:pt x="8728" y="3818"/>
                        <a:pt x="8524" y="3829"/>
                        <a:pt x="8314" y="3829"/>
                      </a:cubicBezTo>
                      <a:cubicBezTo>
                        <a:pt x="7683" y="3829"/>
                        <a:pt x="6994" y="3731"/>
                        <a:pt x="6327" y="3588"/>
                      </a:cubicBezTo>
                      <a:cubicBezTo>
                        <a:pt x="5573" y="3431"/>
                        <a:pt x="5272" y="3386"/>
                        <a:pt x="4664" y="3386"/>
                      </a:cubicBezTo>
                      <a:cubicBezTo>
                        <a:pt x="4561" y="3386"/>
                        <a:pt x="4450" y="3387"/>
                        <a:pt x="4327" y="3389"/>
                      </a:cubicBezTo>
                      <a:cubicBezTo>
                        <a:pt x="4158" y="3394"/>
                        <a:pt x="3998" y="3397"/>
                        <a:pt x="3845" y="3397"/>
                      </a:cubicBezTo>
                      <a:cubicBezTo>
                        <a:pt x="3225" y="3397"/>
                        <a:pt x="2734" y="3345"/>
                        <a:pt x="2390" y="3135"/>
                      </a:cubicBezTo>
                      <a:cubicBezTo>
                        <a:pt x="1953" y="2865"/>
                        <a:pt x="2318" y="2770"/>
                        <a:pt x="2914" y="2675"/>
                      </a:cubicBezTo>
                      <a:cubicBezTo>
                        <a:pt x="3517" y="2572"/>
                        <a:pt x="3874" y="2524"/>
                        <a:pt x="4009" y="2318"/>
                      </a:cubicBezTo>
                      <a:cubicBezTo>
                        <a:pt x="4144" y="2111"/>
                        <a:pt x="4160" y="1865"/>
                        <a:pt x="4073" y="1643"/>
                      </a:cubicBezTo>
                      <a:cubicBezTo>
                        <a:pt x="3985" y="1445"/>
                        <a:pt x="4223" y="1365"/>
                        <a:pt x="4660" y="1318"/>
                      </a:cubicBezTo>
                      <a:cubicBezTo>
                        <a:pt x="4819" y="1302"/>
                        <a:pt x="5081" y="1310"/>
                        <a:pt x="5374" y="1286"/>
                      </a:cubicBezTo>
                      <a:cubicBezTo>
                        <a:pt x="5668" y="1262"/>
                        <a:pt x="6113" y="1151"/>
                        <a:pt x="6930" y="1032"/>
                      </a:cubicBezTo>
                      <a:cubicBezTo>
                        <a:pt x="7350" y="975"/>
                        <a:pt x="7622" y="946"/>
                        <a:pt x="7833" y="946"/>
                      </a:cubicBezTo>
                      <a:close/>
                      <a:moveTo>
                        <a:pt x="25574" y="953"/>
                      </a:moveTo>
                      <a:cubicBezTo>
                        <a:pt x="25779" y="953"/>
                        <a:pt x="25932" y="981"/>
                        <a:pt x="26107" y="1040"/>
                      </a:cubicBezTo>
                      <a:cubicBezTo>
                        <a:pt x="26456" y="1159"/>
                        <a:pt x="26369" y="1532"/>
                        <a:pt x="26282" y="1707"/>
                      </a:cubicBezTo>
                      <a:cubicBezTo>
                        <a:pt x="26202" y="1873"/>
                        <a:pt x="26456" y="1905"/>
                        <a:pt x="26544" y="2095"/>
                      </a:cubicBezTo>
                      <a:cubicBezTo>
                        <a:pt x="26631" y="2278"/>
                        <a:pt x="26790" y="2564"/>
                        <a:pt x="27115" y="2667"/>
                      </a:cubicBezTo>
                      <a:cubicBezTo>
                        <a:pt x="27449" y="2770"/>
                        <a:pt x="27957" y="3032"/>
                        <a:pt x="28068" y="3246"/>
                      </a:cubicBezTo>
                      <a:cubicBezTo>
                        <a:pt x="28179" y="3461"/>
                        <a:pt x="27790" y="3699"/>
                        <a:pt x="27028" y="3794"/>
                      </a:cubicBezTo>
                      <a:cubicBezTo>
                        <a:pt x="26831" y="3820"/>
                        <a:pt x="26624" y="3832"/>
                        <a:pt x="26408" y="3832"/>
                      </a:cubicBezTo>
                      <a:cubicBezTo>
                        <a:pt x="25781" y="3832"/>
                        <a:pt x="25088" y="3732"/>
                        <a:pt x="24409" y="3596"/>
                      </a:cubicBezTo>
                      <a:cubicBezTo>
                        <a:pt x="23663" y="3440"/>
                        <a:pt x="23352" y="3390"/>
                        <a:pt x="22800" y="3390"/>
                      </a:cubicBezTo>
                      <a:cubicBezTo>
                        <a:pt x="22676" y="3390"/>
                        <a:pt x="22540" y="3393"/>
                        <a:pt x="22384" y="3397"/>
                      </a:cubicBezTo>
                      <a:cubicBezTo>
                        <a:pt x="22234" y="3400"/>
                        <a:pt x="22090" y="3402"/>
                        <a:pt x="21951" y="3402"/>
                      </a:cubicBezTo>
                      <a:cubicBezTo>
                        <a:pt x="21306" y="3402"/>
                        <a:pt x="20787" y="3357"/>
                        <a:pt x="20408" y="3135"/>
                      </a:cubicBezTo>
                      <a:cubicBezTo>
                        <a:pt x="19940" y="2865"/>
                        <a:pt x="20289" y="2778"/>
                        <a:pt x="20876" y="2675"/>
                      </a:cubicBezTo>
                      <a:cubicBezTo>
                        <a:pt x="21464" y="2572"/>
                        <a:pt x="21813" y="2524"/>
                        <a:pt x="21924" y="2318"/>
                      </a:cubicBezTo>
                      <a:cubicBezTo>
                        <a:pt x="22027" y="2103"/>
                        <a:pt x="22019" y="1849"/>
                        <a:pt x="21900" y="1643"/>
                      </a:cubicBezTo>
                      <a:cubicBezTo>
                        <a:pt x="21789" y="1445"/>
                        <a:pt x="22019" y="1373"/>
                        <a:pt x="22448" y="1326"/>
                      </a:cubicBezTo>
                      <a:cubicBezTo>
                        <a:pt x="22607" y="1310"/>
                        <a:pt x="22869" y="1310"/>
                        <a:pt x="23162" y="1286"/>
                      </a:cubicBezTo>
                      <a:cubicBezTo>
                        <a:pt x="23456" y="1270"/>
                        <a:pt x="23877" y="1151"/>
                        <a:pt x="24686" y="1040"/>
                      </a:cubicBezTo>
                      <a:cubicBezTo>
                        <a:pt x="25094" y="983"/>
                        <a:pt x="25362" y="953"/>
                        <a:pt x="25574" y="953"/>
                      </a:cubicBezTo>
                      <a:close/>
                      <a:moveTo>
                        <a:pt x="43312" y="953"/>
                      </a:moveTo>
                      <a:cubicBezTo>
                        <a:pt x="43515" y="953"/>
                        <a:pt x="43668" y="981"/>
                        <a:pt x="43847" y="1040"/>
                      </a:cubicBezTo>
                      <a:cubicBezTo>
                        <a:pt x="44221" y="1159"/>
                        <a:pt x="44173" y="1532"/>
                        <a:pt x="44117" y="1707"/>
                      </a:cubicBezTo>
                      <a:cubicBezTo>
                        <a:pt x="44062" y="1873"/>
                        <a:pt x="44316" y="1905"/>
                        <a:pt x="44427" y="2095"/>
                      </a:cubicBezTo>
                      <a:cubicBezTo>
                        <a:pt x="44538" y="2278"/>
                        <a:pt x="44736" y="2564"/>
                        <a:pt x="45078" y="2667"/>
                      </a:cubicBezTo>
                      <a:cubicBezTo>
                        <a:pt x="45419" y="2770"/>
                        <a:pt x="45967" y="3032"/>
                        <a:pt x="46102" y="3246"/>
                      </a:cubicBezTo>
                      <a:cubicBezTo>
                        <a:pt x="46237" y="3461"/>
                        <a:pt x="45879" y="3699"/>
                        <a:pt x="45133" y="3802"/>
                      </a:cubicBezTo>
                      <a:cubicBezTo>
                        <a:pt x="44950" y="3825"/>
                        <a:pt x="44755" y="3836"/>
                        <a:pt x="44550" y="3836"/>
                      </a:cubicBezTo>
                      <a:cubicBezTo>
                        <a:pt x="43914" y="3836"/>
                        <a:pt x="43191" y="3734"/>
                        <a:pt x="42482" y="3596"/>
                      </a:cubicBezTo>
                      <a:cubicBezTo>
                        <a:pt x="41724" y="3440"/>
                        <a:pt x="41405" y="3390"/>
                        <a:pt x="40850" y="3390"/>
                      </a:cubicBezTo>
                      <a:cubicBezTo>
                        <a:pt x="40726" y="3390"/>
                        <a:pt x="40590" y="3393"/>
                        <a:pt x="40434" y="3397"/>
                      </a:cubicBezTo>
                      <a:cubicBezTo>
                        <a:pt x="40285" y="3400"/>
                        <a:pt x="40142" y="3402"/>
                        <a:pt x="40004" y="3402"/>
                      </a:cubicBezTo>
                      <a:cubicBezTo>
                        <a:pt x="39362" y="3402"/>
                        <a:pt x="38838" y="3357"/>
                        <a:pt x="38426" y="3135"/>
                      </a:cubicBezTo>
                      <a:cubicBezTo>
                        <a:pt x="37926" y="2865"/>
                        <a:pt x="38267" y="2778"/>
                        <a:pt x="38839" y="2675"/>
                      </a:cubicBezTo>
                      <a:cubicBezTo>
                        <a:pt x="39410" y="2572"/>
                        <a:pt x="39752" y="2532"/>
                        <a:pt x="39839" y="2318"/>
                      </a:cubicBezTo>
                      <a:cubicBezTo>
                        <a:pt x="39910" y="2088"/>
                        <a:pt x="39871" y="1834"/>
                        <a:pt x="39728" y="1643"/>
                      </a:cubicBezTo>
                      <a:cubicBezTo>
                        <a:pt x="39585" y="1445"/>
                        <a:pt x="39807" y="1365"/>
                        <a:pt x="40228" y="1318"/>
                      </a:cubicBezTo>
                      <a:lnTo>
                        <a:pt x="40236" y="1326"/>
                      </a:lnTo>
                      <a:cubicBezTo>
                        <a:pt x="40395" y="1310"/>
                        <a:pt x="40657" y="1310"/>
                        <a:pt x="40942" y="1294"/>
                      </a:cubicBezTo>
                      <a:cubicBezTo>
                        <a:pt x="41228" y="1270"/>
                        <a:pt x="41641" y="1151"/>
                        <a:pt x="42435" y="1040"/>
                      </a:cubicBezTo>
                      <a:cubicBezTo>
                        <a:pt x="42838" y="983"/>
                        <a:pt x="43102" y="953"/>
                        <a:pt x="43312" y="953"/>
                      </a:cubicBezTo>
                      <a:close/>
                      <a:moveTo>
                        <a:pt x="49373" y="828"/>
                      </a:moveTo>
                      <a:cubicBezTo>
                        <a:pt x="50437" y="828"/>
                        <a:pt x="50528" y="1071"/>
                        <a:pt x="50563" y="1246"/>
                      </a:cubicBezTo>
                      <a:cubicBezTo>
                        <a:pt x="50610" y="1445"/>
                        <a:pt x="50737" y="1595"/>
                        <a:pt x="51396" y="1770"/>
                      </a:cubicBezTo>
                      <a:cubicBezTo>
                        <a:pt x="52063" y="1945"/>
                        <a:pt x="51968" y="1961"/>
                        <a:pt x="52507" y="2286"/>
                      </a:cubicBezTo>
                      <a:cubicBezTo>
                        <a:pt x="53039" y="2603"/>
                        <a:pt x="52420" y="2937"/>
                        <a:pt x="52261" y="3016"/>
                      </a:cubicBezTo>
                      <a:cubicBezTo>
                        <a:pt x="52015" y="3119"/>
                        <a:pt x="51793" y="3254"/>
                        <a:pt x="51594" y="3421"/>
                      </a:cubicBezTo>
                      <a:cubicBezTo>
                        <a:pt x="51213" y="3723"/>
                        <a:pt x="50451" y="3842"/>
                        <a:pt x="49689" y="3945"/>
                      </a:cubicBezTo>
                      <a:cubicBezTo>
                        <a:pt x="49570" y="3961"/>
                        <a:pt x="49459" y="3968"/>
                        <a:pt x="49354" y="3968"/>
                      </a:cubicBezTo>
                      <a:cubicBezTo>
                        <a:pt x="48791" y="3968"/>
                        <a:pt x="48438" y="3759"/>
                        <a:pt x="48237" y="3612"/>
                      </a:cubicBezTo>
                      <a:cubicBezTo>
                        <a:pt x="47991" y="3437"/>
                        <a:pt x="47864" y="3516"/>
                        <a:pt x="47086" y="3421"/>
                      </a:cubicBezTo>
                      <a:cubicBezTo>
                        <a:pt x="46316" y="3334"/>
                        <a:pt x="46419" y="3151"/>
                        <a:pt x="46245" y="2977"/>
                      </a:cubicBezTo>
                      <a:cubicBezTo>
                        <a:pt x="46078" y="2794"/>
                        <a:pt x="45800" y="2738"/>
                        <a:pt x="45681" y="2492"/>
                      </a:cubicBezTo>
                      <a:cubicBezTo>
                        <a:pt x="45554" y="2246"/>
                        <a:pt x="46141" y="2008"/>
                        <a:pt x="46522" y="1873"/>
                      </a:cubicBezTo>
                      <a:cubicBezTo>
                        <a:pt x="46864" y="1754"/>
                        <a:pt x="47173" y="1548"/>
                        <a:pt x="47411" y="1278"/>
                      </a:cubicBezTo>
                      <a:cubicBezTo>
                        <a:pt x="47689" y="968"/>
                        <a:pt x="48221" y="881"/>
                        <a:pt x="48896" y="841"/>
                      </a:cubicBezTo>
                      <a:cubicBezTo>
                        <a:pt x="49073" y="832"/>
                        <a:pt x="49232" y="828"/>
                        <a:pt x="49373" y="828"/>
                      </a:cubicBezTo>
                      <a:close/>
                      <a:moveTo>
                        <a:pt x="67085" y="828"/>
                      </a:moveTo>
                      <a:cubicBezTo>
                        <a:pt x="68154" y="828"/>
                        <a:pt x="68279" y="1078"/>
                        <a:pt x="68343" y="1246"/>
                      </a:cubicBezTo>
                      <a:cubicBezTo>
                        <a:pt x="68406" y="1445"/>
                        <a:pt x="68549" y="1595"/>
                        <a:pt x="69240" y="1770"/>
                      </a:cubicBezTo>
                      <a:cubicBezTo>
                        <a:pt x="69922" y="1945"/>
                        <a:pt x="69835" y="1961"/>
                        <a:pt x="70406" y="2286"/>
                      </a:cubicBezTo>
                      <a:cubicBezTo>
                        <a:pt x="70986" y="2603"/>
                        <a:pt x="70406" y="2937"/>
                        <a:pt x="70256" y="3016"/>
                      </a:cubicBezTo>
                      <a:cubicBezTo>
                        <a:pt x="70033" y="3119"/>
                        <a:pt x="69827" y="3254"/>
                        <a:pt x="69644" y="3421"/>
                      </a:cubicBezTo>
                      <a:cubicBezTo>
                        <a:pt x="69303" y="3723"/>
                        <a:pt x="68549" y="3842"/>
                        <a:pt x="67803" y="3945"/>
                      </a:cubicBezTo>
                      <a:cubicBezTo>
                        <a:pt x="67692" y="3964"/>
                        <a:pt x="67581" y="3973"/>
                        <a:pt x="67469" y="3973"/>
                      </a:cubicBezTo>
                      <a:cubicBezTo>
                        <a:pt x="67060" y="3973"/>
                        <a:pt x="66654" y="3849"/>
                        <a:pt x="66311" y="3612"/>
                      </a:cubicBezTo>
                      <a:cubicBezTo>
                        <a:pt x="66049" y="3437"/>
                        <a:pt x="65930" y="3516"/>
                        <a:pt x="65144" y="3421"/>
                      </a:cubicBezTo>
                      <a:cubicBezTo>
                        <a:pt x="64358" y="3334"/>
                        <a:pt x="64429" y="3151"/>
                        <a:pt x="64239" y="2977"/>
                      </a:cubicBezTo>
                      <a:cubicBezTo>
                        <a:pt x="64048" y="2794"/>
                        <a:pt x="63771" y="2738"/>
                        <a:pt x="63612" y="2492"/>
                      </a:cubicBezTo>
                      <a:cubicBezTo>
                        <a:pt x="63453" y="2246"/>
                        <a:pt x="64009" y="2008"/>
                        <a:pt x="64374" y="1873"/>
                      </a:cubicBezTo>
                      <a:cubicBezTo>
                        <a:pt x="64699" y="1762"/>
                        <a:pt x="64985" y="1556"/>
                        <a:pt x="65191" y="1278"/>
                      </a:cubicBezTo>
                      <a:cubicBezTo>
                        <a:pt x="65430" y="968"/>
                        <a:pt x="65953" y="873"/>
                        <a:pt x="66620" y="841"/>
                      </a:cubicBezTo>
                      <a:cubicBezTo>
                        <a:pt x="66792" y="832"/>
                        <a:pt x="66947" y="828"/>
                        <a:pt x="67085" y="828"/>
                      </a:cubicBezTo>
                      <a:close/>
                      <a:moveTo>
                        <a:pt x="13917" y="828"/>
                      </a:moveTo>
                      <a:cubicBezTo>
                        <a:pt x="14987" y="828"/>
                        <a:pt x="15018" y="1078"/>
                        <a:pt x="15011" y="1254"/>
                      </a:cubicBezTo>
                      <a:cubicBezTo>
                        <a:pt x="15003" y="1453"/>
                        <a:pt x="15090" y="1603"/>
                        <a:pt x="15701" y="1778"/>
                      </a:cubicBezTo>
                      <a:cubicBezTo>
                        <a:pt x="16320" y="1953"/>
                        <a:pt x="16217" y="1968"/>
                        <a:pt x="16677" y="2286"/>
                      </a:cubicBezTo>
                      <a:cubicBezTo>
                        <a:pt x="17130" y="2611"/>
                        <a:pt x="16423" y="2937"/>
                        <a:pt x="16241" y="3024"/>
                      </a:cubicBezTo>
                      <a:cubicBezTo>
                        <a:pt x="15971" y="3127"/>
                        <a:pt x="15709" y="3262"/>
                        <a:pt x="15471" y="3429"/>
                      </a:cubicBezTo>
                      <a:cubicBezTo>
                        <a:pt x="15018" y="3723"/>
                        <a:pt x="14217" y="3850"/>
                        <a:pt x="13431" y="3953"/>
                      </a:cubicBezTo>
                      <a:cubicBezTo>
                        <a:pt x="13311" y="3969"/>
                        <a:pt x="13200" y="3976"/>
                        <a:pt x="13097" y="3976"/>
                      </a:cubicBezTo>
                      <a:cubicBezTo>
                        <a:pt x="12531" y="3976"/>
                        <a:pt x="12227" y="3759"/>
                        <a:pt x="12066" y="3612"/>
                      </a:cubicBezTo>
                      <a:cubicBezTo>
                        <a:pt x="11867" y="3437"/>
                        <a:pt x="11716" y="3524"/>
                        <a:pt x="10970" y="3429"/>
                      </a:cubicBezTo>
                      <a:cubicBezTo>
                        <a:pt x="10224" y="3334"/>
                        <a:pt x="10367" y="3151"/>
                        <a:pt x="10248" y="2977"/>
                      </a:cubicBezTo>
                      <a:cubicBezTo>
                        <a:pt x="10121" y="2802"/>
                        <a:pt x="9867" y="2738"/>
                        <a:pt x="9804" y="2492"/>
                      </a:cubicBezTo>
                      <a:cubicBezTo>
                        <a:pt x="9740" y="2246"/>
                        <a:pt x="10391" y="2008"/>
                        <a:pt x="10804" y="1873"/>
                      </a:cubicBezTo>
                      <a:cubicBezTo>
                        <a:pt x="11193" y="1754"/>
                        <a:pt x="11550" y="1556"/>
                        <a:pt x="11851" y="1278"/>
                      </a:cubicBezTo>
                      <a:cubicBezTo>
                        <a:pt x="12209" y="968"/>
                        <a:pt x="12764" y="873"/>
                        <a:pt x="13447" y="841"/>
                      </a:cubicBezTo>
                      <a:cubicBezTo>
                        <a:pt x="13622" y="832"/>
                        <a:pt x="13778" y="828"/>
                        <a:pt x="13917" y="828"/>
                      </a:cubicBezTo>
                      <a:close/>
                      <a:moveTo>
                        <a:pt x="31640" y="828"/>
                      </a:moveTo>
                      <a:cubicBezTo>
                        <a:pt x="32711" y="828"/>
                        <a:pt x="32769" y="1078"/>
                        <a:pt x="32783" y="1254"/>
                      </a:cubicBezTo>
                      <a:cubicBezTo>
                        <a:pt x="32798" y="1453"/>
                        <a:pt x="32910" y="1603"/>
                        <a:pt x="33553" y="1778"/>
                      </a:cubicBezTo>
                      <a:cubicBezTo>
                        <a:pt x="34195" y="1953"/>
                        <a:pt x="34092" y="1968"/>
                        <a:pt x="34592" y="2286"/>
                      </a:cubicBezTo>
                      <a:cubicBezTo>
                        <a:pt x="35084" y="2611"/>
                        <a:pt x="34418" y="2937"/>
                        <a:pt x="34251" y="3024"/>
                      </a:cubicBezTo>
                      <a:cubicBezTo>
                        <a:pt x="33989" y="3119"/>
                        <a:pt x="33751" y="3262"/>
                        <a:pt x="33529" y="3429"/>
                      </a:cubicBezTo>
                      <a:cubicBezTo>
                        <a:pt x="33116" y="3723"/>
                        <a:pt x="32330" y="3850"/>
                        <a:pt x="31560" y="3953"/>
                      </a:cubicBezTo>
                      <a:cubicBezTo>
                        <a:pt x="31441" y="3969"/>
                        <a:pt x="31331" y="3976"/>
                        <a:pt x="31228" y="3976"/>
                      </a:cubicBezTo>
                      <a:cubicBezTo>
                        <a:pt x="30660" y="3976"/>
                        <a:pt x="30336" y="3759"/>
                        <a:pt x="30147" y="3612"/>
                      </a:cubicBezTo>
                      <a:cubicBezTo>
                        <a:pt x="29925" y="3437"/>
                        <a:pt x="29790" y="3524"/>
                        <a:pt x="29028" y="3429"/>
                      </a:cubicBezTo>
                      <a:cubicBezTo>
                        <a:pt x="28266" y="3334"/>
                        <a:pt x="28393" y="3151"/>
                        <a:pt x="28242" y="2977"/>
                      </a:cubicBezTo>
                      <a:cubicBezTo>
                        <a:pt x="28099" y="2802"/>
                        <a:pt x="27830" y="2738"/>
                        <a:pt x="27734" y="2492"/>
                      </a:cubicBezTo>
                      <a:cubicBezTo>
                        <a:pt x="27639" y="2246"/>
                        <a:pt x="28258" y="2008"/>
                        <a:pt x="28655" y="1873"/>
                      </a:cubicBezTo>
                      <a:cubicBezTo>
                        <a:pt x="29028" y="1762"/>
                        <a:pt x="29362" y="1556"/>
                        <a:pt x="29631" y="1278"/>
                      </a:cubicBezTo>
                      <a:cubicBezTo>
                        <a:pt x="29949" y="968"/>
                        <a:pt x="30489" y="873"/>
                        <a:pt x="31171" y="841"/>
                      </a:cubicBezTo>
                      <a:cubicBezTo>
                        <a:pt x="31346" y="832"/>
                        <a:pt x="31502" y="828"/>
                        <a:pt x="31640" y="828"/>
                      </a:cubicBezTo>
                      <a:close/>
                      <a:moveTo>
                        <a:pt x="22074" y="3462"/>
                      </a:moveTo>
                      <a:cubicBezTo>
                        <a:pt x="22220" y="3462"/>
                        <a:pt x="22429" y="3470"/>
                        <a:pt x="22837" y="3477"/>
                      </a:cubicBezTo>
                      <a:cubicBezTo>
                        <a:pt x="23750" y="3492"/>
                        <a:pt x="24107" y="3691"/>
                        <a:pt x="24940" y="3826"/>
                      </a:cubicBezTo>
                      <a:cubicBezTo>
                        <a:pt x="25470" y="3916"/>
                        <a:pt x="25719" y="3927"/>
                        <a:pt x="25943" y="3927"/>
                      </a:cubicBezTo>
                      <a:cubicBezTo>
                        <a:pt x="26018" y="3927"/>
                        <a:pt x="26090" y="3926"/>
                        <a:pt x="26169" y="3926"/>
                      </a:cubicBezTo>
                      <a:cubicBezTo>
                        <a:pt x="26228" y="3926"/>
                        <a:pt x="26291" y="3927"/>
                        <a:pt x="26361" y="3929"/>
                      </a:cubicBezTo>
                      <a:cubicBezTo>
                        <a:pt x="26806" y="3945"/>
                        <a:pt x="26655" y="4056"/>
                        <a:pt x="26544" y="4151"/>
                      </a:cubicBezTo>
                      <a:cubicBezTo>
                        <a:pt x="26441" y="4247"/>
                        <a:pt x="26401" y="4532"/>
                        <a:pt x="26218" y="4651"/>
                      </a:cubicBezTo>
                      <a:cubicBezTo>
                        <a:pt x="26036" y="4770"/>
                        <a:pt x="25155" y="4755"/>
                        <a:pt x="23980" y="4786"/>
                      </a:cubicBezTo>
                      <a:cubicBezTo>
                        <a:pt x="23826" y="4792"/>
                        <a:pt x="23692" y="4794"/>
                        <a:pt x="23574" y="4794"/>
                      </a:cubicBezTo>
                      <a:cubicBezTo>
                        <a:pt x="22798" y="4794"/>
                        <a:pt x="22713" y="4687"/>
                        <a:pt x="22162" y="4556"/>
                      </a:cubicBezTo>
                      <a:cubicBezTo>
                        <a:pt x="21938" y="4502"/>
                        <a:pt x="21756" y="4492"/>
                        <a:pt x="21601" y="4492"/>
                      </a:cubicBezTo>
                      <a:cubicBezTo>
                        <a:pt x="21507" y="4492"/>
                        <a:pt x="21422" y="4496"/>
                        <a:pt x="21345" y="4496"/>
                      </a:cubicBezTo>
                      <a:cubicBezTo>
                        <a:pt x="21194" y="4496"/>
                        <a:pt x="21068" y="4481"/>
                        <a:pt x="20940" y="4397"/>
                      </a:cubicBezTo>
                      <a:cubicBezTo>
                        <a:pt x="20630" y="4199"/>
                        <a:pt x="21146" y="4032"/>
                        <a:pt x="21186" y="3858"/>
                      </a:cubicBezTo>
                      <a:cubicBezTo>
                        <a:pt x="21226" y="3683"/>
                        <a:pt x="21154" y="3564"/>
                        <a:pt x="21551" y="3508"/>
                      </a:cubicBezTo>
                      <a:cubicBezTo>
                        <a:pt x="21805" y="3473"/>
                        <a:pt x="21893" y="3462"/>
                        <a:pt x="22074" y="3462"/>
                      </a:cubicBezTo>
                      <a:close/>
                      <a:moveTo>
                        <a:pt x="4013" y="3462"/>
                      </a:moveTo>
                      <a:cubicBezTo>
                        <a:pt x="4160" y="3462"/>
                        <a:pt x="4366" y="3470"/>
                        <a:pt x="4771" y="3477"/>
                      </a:cubicBezTo>
                      <a:cubicBezTo>
                        <a:pt x="5676" y="3492"/>
                        <a:pt x="6009" y="3691"/>
                        <a:pt x="6827" y="3826"/>
                      </a:cubicBezTo>
                      <a:cubicBezTo>
                        <a:pt x="7341" y="3916"/>
                        <a:pt x="7592" y="3927"/>
                        <a:pt x="7816" y="3927"/>
                      </a:cubicBezTo>
                      <a:cubicBezTo>
                        <a:pt x="7891" y="3927"/>
                        <a:pt x="7963" y="3926"/>
                        <a:pt x="8042" y="3926"/>
                      </a:cubicBezTo>
                      <a:cubicBezTo>
                        <a:pt x="8101" y="3926"/>
                        <a:pt x="8163" y="3927"/>
                        <a:pt x="8232" y="3929"/>
                      </a:cubicBezTo>
                      <a:cubicBezTo>
                        <a:pt x="8676" y="3945"/>
                        <a:pt x="8518" y="4056"/>
                        <a:pt x="8391" y="4151"/>
                      </a:cubicBezTo>
                      <a:cubicBezTo>
                        <a:pt x="8272" y="4247"/>
                        <a:pt x="8192" y="4540"/>
                        <a:pt x="7994" y="4651"/>
                      </a:cubicBezTo>
                      <a:cubicBezTo>
                        <a:pt x="7795" y="4770"/>
                        <a:pt x="6914" y="4762"/>
                        <a:pt x="5740" y="4794"/>
                      </a:cubicBezTo>
                      <a:cubicBezTo>
                        <a:pt x="5610" y="4798"/>
                        <a:pt x="5495" y="4799"/>
                        <a:pt x="5392" y="4799"/>
                      </a:cubicBezTo>
                      <a:cubicBezTo>
                        <a:pt x="4559" y="4799"/>
                        <a:pt x="4505" y="4690"/>
                        <a:pt x="3954" y="4556"/>
                      </a:cubicBezTo>
                      <a:cubicBezTo>
                        <a:pt x="3744" y="4508"/>
                        <a:pt x="3570" y="4498"/>
                        <a:pt x="3421" y="4498"/>
                      </a:cubicBezTo>
                      <a:cubicBezTo>
                        <a:pt x="3312" y="4498"/>
                        <a:pt x="3216" y="4503"/>
                        <a:pt x="3129" y="4503"/>
                      </a:cubicBezTo>
                      <a:cubicBezTo>
                        <a:pt x="2983" y="4503"/>
                        <a:pt x="2862" y="4488"/>
                        <a:pt x="2747" y="4405"/>
                      </a:cubicBezTo>
                      <a:cubicBezTo>
                        <a:pt x="2469" y="4207"/>
                        <a:pt x="3009" y="4032"/>
                        <a:pt x="3073" y="3858"/>
                      </a:cubicBezTo>
                      <a:cubicBezTo>
                        <a:pt x="3136" y="3683"/>
                        <a:pt x="3073" y="3564"/>
                        <a:pt x="3477" y="3508"/>
                      </a:cubicBezTo>
                      <a:cubicBezTo>
                        <a:pt x="3741" y="3473"/>
                        <a:pt x="3832" y="3462"/>
                        <a:pt x="4013" y="3462"/>
                      </a:cubicBezTo>
                      <a:close/>
                      <a:moveTo>
                        <a:pt x="40141" y="3462"/>
                      </a:moveTo>
                      <a:cubicBezTo>
                        <a:pt x="40289" y="3462"/>
                        <a:pt x="40499" y="3470"/>
                        <a:pt x="40911" y="3477"/>
                      </a:cubicBezTo>
                      <a:cubicBezTo>
                        <a:pt x="41823" y="3492"/>
                        <a:pt x="42196" y="3691"/>
                        <a:pt x="43054" y="3826"/>
                      </a:cubicBezTo>
                      <a:cubicBezTo>
                        <a:pt x="43598" y="3916"/>
                        <a:pt x="43850" y="3927"/>
                        <a:pt x="44073" y="3927"/>
                      </a:cubicBezTo>
                      <a:cubicBezTo>
                        <a:pt x="44148" y="3927"/>
                        <a:pt x="44220" y="3926"/>
                        <a:pt x="44299" y="3926"/>
                      </a:cubicBezTo>
                      <a:cubicBezTo>
                        <a:pt x="44357" y="3926"/>
                        <a:pt x="44420" y="3927"/>
                        <a:pt x="44490" y="3929"/>
                      </a:cubicBezTo>
                      <a:cubicBezTo>
                        <a:pt x="44927" y="3945"/>
                        <a:pt x="44800" y="4056"/>
                        <a:pt x="44705" y="4151"/>
                      </a:cubicBezTo>
                      <a:cubicBezTo>
                        <a:pt x="44602" y="4247"/>
                        <a:pt x="44602" y="4540"/>
                        <a:pt x="44435" y="4651"/>
                      </a:cubicBezTo>
                      <a:cubicBezTo>
                        <a:pt x="44268" y="4770"/>
                        <a:pt x="43387" y="4762"/>
                        <a:pt x="42220" y="4794"/>
                      </a:cubicBezTo>
                      <a:cubicBezTo>
                        <a:pt x="42092" y="4798"/>
                        <a:pt x="41977" y="4799"/>
                        <a:pt x="41874" y="4799"/>
                      </a:cubicBezTo>
                      <a:cubicBezTo>
                        <a:pt x="41041" y="4799"/>
                        <a:pt x="40957" y="4690"/>
                        <a:pt x="40371" y="4556"/>
                      </a:cubicBezTo>
                      <a:cubicBezTo>
                        <a:pt x="40151" y="4508"/>
                        <a:pt x="39975" y="4498"/>
                        <a:pt x="39826" y="4498"/>
                      </a:cubicBezTo>
                      <a:cubicBezTo>
                        <a:pt x="39717" y="4498"/>
                        <a:pt x="39623" y="4503"/>
                        <a:pt x="39536" y="4503"/>
                      </a:cubicBezTo>
                      <a:cubicBezTo>
                        <a:pt x="39389" y="4503"/>
                        <a:pt x="39263" y="4488"/>
                        <a:pt x="39125" y="4405"/>
                      </a:cubicBezTo>
                      <a:cubicBezTo>
                        <a:pt x="38799" y="4207"/>
                        <a:pt x="39291" y="4040"/>
                        <a:pt x="39307" y="3858"/>
                      </a:cubicBezTo>
                      <a:cubicBezTo>
                        <a:pt x="39315" y="3683"/>
                        <a:pt x="39236" y="3564"/>
                        <a:pt x="39617" y="3508"/>
                      </a:cubicBezTo>
                      <a:cubicBezTo>
                        <a:pt x="39871" y="3473"/>
                        <a:pt x="39958" y="3462"/>
                        <a:pt x="40141" y="3462"/>
                      </a:cubicBezTo>
                      <a:close/>
                      <a:moveTo>
                        <a:pt x="58199" y="3462"/>
                      </a:moveTo>
                      <a:cubicBezTo>
                        <a:pt x="58346" y="3462"/>
                        <a:pt x="58557" y="3470"/>
                        <a:pt x="58968" y="3477"/>
                      </a:cubicBezTo>
                      <a:cubicBezTo>
                        <a:pt x="59881" y="3492"/>
                        <a:pt x="60294" y="3691"/>
                        <a:pt x="61159" y="3826"/>
                      </a:cubicBezTo>
                      <a:cubicBezTo>
                        <a:pt x="61709" y="3916"/>
                        <a:pt x="61963" y="3927"/>
                        <a:pt x="62186" y="3927"/>
                      </a:cubicBezTo>
                      <a:cubicBezTo>
                        <a:pt x="62261" y="3927"/>
                        <a:pt x="62333" y="3926"/>
                        <a:pt x="62412" y="3926"/>
                      </a:cubicBezTo>
                      <a:cubicBezTo>
                        <a:pt x="62471" y="3926"/>
                        <a:pt x="62533" y="3927"/>
                        <a:pt x="62604" y="3929"/>
                      </a:cubicBezTo>
                      <a:cubicBezTo>
                        <a:pt x="63048" y="3945"/>
                        <a:pt x="62937" y="4056"/>
                        <a:pt x="62850" y="4151"/>
                      </a:cubicBezTo>
                      <a:cubicBezTo>
                        <a:pt x="62763" y="4247"/>
                        <a:pt x="62802" y="4540"/>
                        <a:pt x="62651" y="4651"/>
                      </a:cubicBezTo>
                      <a:cubicBezTo>
                        <a:pt x="62501" y="4770"/>
                        <a:pt x="61612" y="4762"/>
                        <a:pt x="60453" y="4794"/>
                      </a:cubicBezTo>
                      <a:cubicBezTo>
                        <a:pt x="60324" y="4798"/>
                        <a:pt x="60210" y="4799"/>
                        <a:pt x="60106" y="4799"/>
                      </a:cubicBezTo>
                      <a:cubicBezTo>
                        <a:pt x="59270" y="4799"/>
                        <a:pt x="59173" y="4690"/>
                        <a:pt x="58579" y="4556"/>
                      </a:cubicBezTo>
                      <a:cubicBezTo>
                        <a:pt x="58351" y="4508"/>
                        <a:pt x="58172" y="4498"/>
                        <a:pt x="58021" y="4498"/>
                      </a:cubicBezTo>
                      <a:cubicBezTo>
                        <a:pt x="57911" y="4498"/>
                        <a:pt x="57817" y="4503"/>
                        <a:pt x="57729" y="4503"/>
                      </a:cubicBezTo>
                      <a:cubicBezTo>
                        <a:pt x="57582" y="4503"/>
                        <a:pt x="57454" y="4488"/>
                        <a:pt x="57309" y="4405"/>
                      </a:cubicBezTo>
                      <a:cubicBezTo>
                        <a:pt x="56952" y="4207"/>
                        <a:pt x="57429" y="4040"/>
                        <a:pt x="57413" y="3858"/>
                      </a:cubicBezTo>
                      <a:cubicBezTo>
                        <a:pt x="57405" y="3683"/>
                        <a:pt x="57302" y="3564"/>
                        <a:pt x="57690" y="3508"/>
                      </a:cubicBezTo>
                      <a:lnTo>
                        <a:pt x="57683" y="3508"/>
                      </a:lnTo>
                      <a:cubicBezTo>
                        <a:pt x="57933" y="3473"/>
                        <a:pt x="58018" y="3462"/>
                        <a:pt x="58199" y="3462"/>
                      </a:cubicBezTo>
                      <a:close/>
                      <a:moveTo>
                        <a:pt x="18283" y="2477"/>
                      </a:moveTo>
                      <a:cubicBezTo>
                        <a:pt x="18410" y="2477"/>
                        <a:pt x="18524" y="2481"/>
                        <a:pt x="18614" y="2484"/>
                      </a:cubicBezTo>
                      <a:cubicBezTo>
                        <a:pt x="18789" y="2484"/>
                        <a:pt x="18963" y="2508"/>
                        <a:pt x="19130" y="2540"/>
                      </a:cubicBezTo>
                      <a:cubicBezTo>
                        <a:pt x="19360" y="2627"/>
                        <a:pt x="19575" y="2754"/>
                        <a:pt x="19757" y="2921"/>
                      </a:cubicBezTo>
                      <a:cubicBezTo>
                        <a:pt x="20043" y="3183"/>
                        <a:pt x="20472" y="3286"/>
                        <a:pt x="20726" y="3429"/>
                      </a:cubicBezTo>
                      <a:cubicBezTo>
                        <a:pt x="20980" y="3564"/>
                        <a:pt x="21051" y="3969"/>
                        <a:pt x="20718" y="4215"/>
                      </a:cubicBezTo>
                      <a:cubicBezTo>
                        <a:pt x="20384" y="4453"/>
                        <a:pt x="20114" y="4437"/>
                        <a:pt x="19956" y="4628"/>
                      </a:cubicBezTo>
                      <a:cubicBezTo>
                        <a:pt x="19797" y="4818"/>
                        <a:pt x="19662" y="4993"/>
                        <a:pt x="19376" y="5048"/>
                      </a:cubicBezTo>
                      <a:cubicBezTo>
                        <a:pt x="19186" y="5080"/>
                        <a:pt x="18995" y="5096"/>
                        <a:pt x="18805" y="5096"/>
                      </a:cubicBezTo>
                      <a:cubicBezTo>
                        <a:pt x="18678" y="5102"/>
                        <a:pt x="18492" y="5117"/>
                        <a:pt x="18239" y="5117"/>
                      </a:cubicBezTo>
                      <a:cubicBezTo>
                        <a:pt x="18159" y="5117"/>
                        <a:pt x="18073" y="5116"/>
                        <a:pt x="17979" y="5112"/>
                      </a:cubicBezTo>
                      <a:cubicBezTo>
                        <a:pt x="17828" y="5112"/>
                        <a:pt x="17685" y="5088"/>
                        <a:pt x="17551" y="5048"/>
                      </a:cubicBezTo>
                      <a:cubicBezTo>
                        <a:pt x="17535" y="5040"/>
                        <a:pt x="17511" y="5032"/>
                        <a:pt x="17495" y="5032"/>
                      </a:cubicBezTo>
                      <a:cubicBezTo>
                        <a:pt x="17487" y="5024"/>
                        <a:pt x="17479" y="5024"/>
                        <a:pt x="17479" y="5016"/>
                      </a:cubicBezTo>
                      <a:cubicBezTo>
                        <a:pt x="17177" y="4905"/>
                        <a:pt x="16709" y="4858"/>
                        <a:pt x="16034" y="4810"/>
                      </a:cubicBezTo>
                      <a:cubicBezTo>
                        <a:pt x="15225" y="4778"/>
                        <a:pt x="14415" y="4691"/>
                        <a:pt x="13621" y="4564"/>
                      </a:cubicBezTo>
                      <a:cubicBezTo>
                        <a:pt x="12971" y="4445"/>
                        <a:pt x="12296" y="4302"/>
                        <a:pt x="12439" y="4199"/>
                      </a:cubicBezTo>
                      <a:cubicBezTo>
                        <a:pt x="12574" y="4096"/>
                        <a:pt x="13328" y="4056"/>
                        <a:pt x="13860" y="4008"/>
                      </a:cubicBezTo>
                      <a:cubicBezTo>
                        <a:pt x="14399" y="3969"/>
                        <a:pt x="15288" y="3691"/>
                        <a:pt x="15669" y="3413"/>
                      </a:cubicBezTo>
                      <a:cubicBezTo>
                        <a:pt x="16050" y="3135"/>
                        <a:pt x="16344" y="3104"/>
                        <a:pt x="16828" y="2897"/>
                      </a:cubicBezTo>
                      <a:cubicBezTo>
                        <a:pt x="16931" y="2857"/>
                        <a:pt x="17019" y="2794"/>
                        <a:pt x="17090" y="2723"/>
                      </a:cubicBezTo>
                      <a:cubicBezTo>
                        <a:pt x="17333" y="2516"/>
                        <a:pt x="17872" y="2477"/>
                        <a:pt x="18283" y="2477"/>
                      </a:cubicBezTo>
                      <a:close/>
                      <a:moveTo>
                        <a:pt x="36214" y="2477"/>
                      </a:moveTo>
                      <a:cubicBezTo>
                        <a:pt x="36341" y="2477"/>
                        <a:pt x="36455" y="2481"/>
                        <a:pt x="36545" y="2484"/>
                      </a:cubicBezTo>
                      <a:cubicBezTo>
                        <a:pt x="36720" y="2484"/>
                        <a:pt x="36894" y="2508"/>
                        <a:pt x="37069" y="2540"/>
                      </a:cubicBezTo>
                      <a:cubicBezTo>
                        <a:pt x="37315" y="2627"/>
                        <a:pt x="37537" y="2754"/>
                        <a:pt x="37744" y="2921"/>
                      </a:cubicBezTo>
                      <a:cubicBezTo>
                        <a:pt x="38069" y="3183"/>
                        <a:pt x="38506" y="3286"/>
                        <a:pt x="38783" y="3429"/>
                      </a:cubicBezTo>
                      <a:cubicBezTo>
                        <a:pt x="39101" y="3564"/>
                        <a:pt x="39156" y="3993"/>
                        <a:pt x="38879" y="4215"/>
                      </a:cubicBezTo>
                      <a:cubicBezTo>
                        <a:pt x="38577" y="4453"/>
                        <a:pt x="38307" y="4437"/>
                        <a:pt x="38172" y="4628"/>
                      </a:cubicBezTo>
                      <a:cubicBezTo>
                        <a:pt x="38037" y="4818"/>
                        <a:pt x="37918" y="4993"/>
                        <a:pt x="37640" y="5048"/>
                      </a:cubicBezTo>
                      <a:cubicBezTo>
                        <a:pt x="37458" y="5080"/>
                        <a:pt x="37267" y="5096"/>
                        <a:pt x="37077" y="5096"/>
                      </a:cubicBezTo>
                      <a:cubicBezTo>
                        <a:pt x="36950" y="5102"/>
                        <a:pt x="36769" y="5117"/>
                        <a:pt x="36515" y="5117"/>
                      </a:cubicBezTo>
                      <a:cubicBezTo>
                        <a:pt x="36434" y="5117"/>
                        <a:pt x="36347" y="5116"/>
                        <a:pt x="36251" y="5112"/>
                      </a:cubicBezTo>
                      <a:cubicBezTo>
                        <a:pt x="36108" y="5112"/>
                        <a:pt x="35958" y="5088"/>
                        <a:pt x="35815" y="5048"/>
                      </a:cubicBezTo>
                      <a:cubicBezTo>
                        <a:pt x="35799" y="5040"/>
                        <a:pt x="35775" y="5032"/>
                        <a:pt x="35759" y="5032"/>
                      </a:cubicBezTo>
                      <a:cubicBezTo>
                        <a:pt x="35751" y="5024"/>
                        <a:pt x="35743" y="5024"/>
                        <a:pt x="35735" y="5016"/>
                      </a:cubicBezTo>
                      <a:cubicBezTo>
                        <a:pt x="35426" y="4905"/>
                        <a:pt x="34950" y="4858"/>
                        <a:pt x="34275" y="4810"/>
                      </a:cubicBezTo>
                      <a:cubicBezTo>
                        <a:pt x="33457" y="4778"/>
                        <a:pt x="32632" y="4691"/>
                        <a:pt x="31822" y="4564"/>
                      </a:cubicBezTo>
                      <a:cubicBezTo>
                        <a:pt x="31163" y="4445"/>
                        <a:pt x="30473" y="4302"/>
                        <a:pt x="30592" y="4199"/>
                      </a:cubicBezTo>
                      <a:cubicBezTo>
                        <a:pt x="30719" y="4096"/>
                        <a:pt x="31465" y="4056"/>
                        <a:pt x="31997" y="4008"/>
                      </a:cubicBezTo>
                      <a:cubicBezTo>
                        <a:pt x="32529" y="3969"/>
                        <a:pt x="33386" y="3691"/>
                        <a:pt x="33727" y="3413"/>
                      </a:cubicBezTo>
                      <a:cubicBezTo>
                        <a:pt x="34068" y="3135"/>
                        <a:pt x="34362" y="3104"/>
                        <a:pt x="34823" y="2897"/>
                      </a:cubicBezTo>
                      <a:cubicBezTo>
                        <a:pt x="34910" y="2857"/>
                        <a:pt x="34997" y="2794"/>
                        <a:pt x="35061" y="2723"/>
                      </a:cubicBezTo>
                      <a:cubicBezTo>
                        <a:pt x="35273" y="2516"/>
                        <a:pt x="35805" y="2477"/>
                        <a:pt x="36214" y="2477"/>
                      </a:cubicBezTo>
                      <a:close/>
                      <a:moveTo>
                        <a:pt x="54157" y="2477"/>
                      </a:moveTo>
                      <a:cubicBezTo>
                        <a:pt x="54284" y="2477"/>
                        <a:pt x="54400" y="2481"/>
                        <a:pt x="54492" y="2484"/>
                      </a:cubicBezTo>
                      <a:cubicBezTo>
                        <a:pt x="54674" y="2492"/>
                        <a:pt x="54849" y="2508"/>
                        <a:pt x="55023" y="2540"/>
                      </a:cubicBezTo>
                      <a:cubicBezTo>
                        <a:pt x="55285" y="2635"/>
                        <a:pt x="55524" y="2762"/>
                        <a:pt x="55746" y="2921"/>
                      </a:cubicBezTo>
                      <a:cubicBezTo>
                        <a:pt x="56103" y="3183"/>
                        <a:pt x="56555" y="3286"/>
                        <a:pt x="56849" y="3429"/>
                      </a:cubicBezTo>
                      <a:cubicBezTo>
                        <a:pt x="57135" y="3564"/>
                        <a:pt x="57309" y="3969"/>
                        <a:pt x="57040" y="4215"/>
                      </a:cubicBezTo>
                      <a:cubicBezTo>
                        <a:pt x="56770" y="4461"/>
                        <a:pt x="56492" y="4445"/>
                        <a:pt x="56381" y="4628"/>
                      </a:cubicBezTo>
                      <a:cubicBezTo>
                        <a:pt x="56270" y="4818"/>
                        <a:pt x="56174" y="5001"/>
                        <a:pt x="55912" y="5048"/>
                      </a:cubicBezTo>
                      <a:cubicBezTo>
                        <a:pt x="55722" y="5080"/>
                        <a:pt x="55539" y="5096"/>
                        <a:pt x="55349" y="5096"/>
                      </a:cubicBezTo>
                      <a:cubicBezTo>
                        <a:pt x="55228" y="5102"/>
                        <a:pt x="55048" y="5117"/>
                        <a:pt x="54795" y="5117"/>
                      </a:cubicBezTo>
                      <a:cubicBezTo>
                        <a:pt x="54714" y="5117"/>
                        <a:pt x="54627" y="5116"/>
                        <a:pt x="54531" y="5112"/>
                      </a:cubicBezTo>
                      <a:cubicBezTo>
                        <a:pt x="54381" y="5112"/>
                        <a:pt x="54230" y="5096"/>
                        <a:pt x="54087" y="5056"/>
                      </a:cubicBezTo>
                      <a:cubicBezTo>
                        <a:pt x="54063" y="5048"/>
                        <a:pt x="54047" y="5040"/>
                        <a:pt x="54023" y="5032"/>
                      </a:cubicBezTo>
                      <a:lnTo>
                        <a:pt x="54000" y="5016"/>
                      </a:lnTo>
                      <a:cubicBezTo>
                        <a:pt x="53674" y="4913"/>
                        <a:pt x="53198" y="4858"/>
                        <a:pt x="52515" y="4818"/>
                      </a:cubicBezTo>
                      <a:cubicBezTo>
                        <a:pt x="51682" y="4778"/>
                        <a:pt x="50856" y="4691"/>
                        <a:pt x="50031" y="4564"/>
                      </a:cubicBezTo>
                      <a:cubicBezTo>
                        <a:pt x="49356" y="4445"/>
                        <a:pt x="48642" y="4302"/>
                        <a:pt x="48761" y="4199"/>
                      </a:cubicBezTo>
                      <a:cubicBezTo>
                        <a:pt x="48872" y="4096"/>
                        <a:pt x="49610" y="4056"/>
                        <a:pt x="50134" y="4008"/>
                      </a:cubicBezTo>
                      <a:cubicBezTo>
                        <a:pt x="50658" y="3969"/>
                        <a:pt x="51483" y="3691"/>
                        <a:pt x="51793" y="3413"/>
                      </a:cubicBezTo>
                      <a:cubicBezTo>
                        <a:pt x="52102" y="3135"/>
                        <a:pt x="52388" y="3104"/>
                        <a:pt x="52817" y="2897"/>
                      </a:cubicBezTo>
                      <a:cubicBezTo>
                        <a:pt x="52904" y="2857"/>
                        <a:pt x="52976" y="2802"/>
                        <a:pt x="53031" y="2723"/>
                      </a:cubicBezTo>
                      <a:cubicBezTo>
                        <a:pt x="53219" y="2516"/>
                        <a:pt x="53746" y="2477"/>
                        <a:pt x="54157" y="2477"/>
                      </a:cubicBezTo>
                      <a:close/>
                      <a:moveTo>
                        <a:pt x="65350" y="3568"/>
                      </a:moveTo>
                      <a:cubicBezTo>
                        <a:pt x="65446" y="3568"/>
                        <a:pt x="65549" y="3572"/>
                        <a:pt x="65660" y="3580"/>
                      </a:cubicBezTo>
                      <a:cubicBezTo>
                        <a:pt x="66319" y="3619"/>
                        <a:pt x="66636" y="3953"/>
                        <a:pt x="66604" y="4191"/>
                      </a:cubicBezTo>
                      <a:cubicBezTo>
                        <a:pt x="66565" y="4421"/>
                        <a:pt x="66176" y="4453"/>
                        <a:pt x="65795" y="4588"/>
                      </a:cubicBezTo>
                      <a:lnTo>
                        <a:pt x="65795" y="4580"/>
                      </a:lnTo>
                      <a:cubicBezTo>
                        <a:pt x="65414" y="4715"/>
                        <a:pt x="65271" y="4842"/>
                        <a:pt x="65461" y="5040"/>
                      </a:cubicBezTo>
                      <a:cubicBezTo>
                        <a:pt x="65660" y="5247"/>
                        <a:pt x="65811" y="5429"/>
                        <a:pt x="65318" y="5509"/>
                      </a:cubicBezTo>
                      <a:cubicBezTo>
                        <a:pt x="65262" y="5518"/>
                        <a:pt x="65210" y="5523"/>
                        <a:pt x="65160" y="5523"/>
                      </a:cubicBezTo>
                      <a:cubicBezTo>
                        <a:pt x="64769" y="5523"/>
                        <a:pt x="64578" y="5240"/>
                        <a:pt x="64437" y="5064"/>
                      </a:cubicBezTo>
                      <a:cubicBezTo>
                        <a:pt x="64279" y="4874"/>
                        <a:pt x="63334" y="4826"/>
                        <a:pt x="63048" y="4707"/>
                      </a:cubicBezTo>
                      <a:cubicBezTo>
                        <a:pt x="62770" y="4580"/>
                        <a:pt x="62977" y="4294"/>
                        <a:pt x="63136" y="4064"/>
                      </a:cubicBezTo>
                      <a:cubicBezTo>
                        <a:pt x="63294" y="3842"/>
                        <a:pt x="63525" y="3802"/>
                        <a:pt x="64175" y="3707"/>
                      </a:cubicBezTo>
                      <a:cubicBezTo>
                        <a:pt x="64558" y="3654"/>
                        <a:pt x="64875" y="3568"/>
                        <a:pt x="65350" y="3568"/>
                      </a:cubicBezTo>
                      <a:close/>
                      <a:moveTo>
                        <a:pt x="11151" y="3571"/>
                      </a:moveTo>
                      <a:cubicBezTo>
                        <a:pt x="11239" y="3571"/>
                        <a:pt x="11332" y="3574"/>
                        <a:pt x="11431" y="3580"/>
                      </a:cubicBezTo>
                      <a:cubicBezTo>
                        <a:pt x="12074" y="3627"/>
                        <a:pt x="12256" y="3953"/>
                        <a:pt x="12129" y="4191"/>
                      </a:cubicBezTo>
                      <a:cubicBezTo>
                        <a:pt x="12002" y="4429"/>
                        <a:pt x="11605" y="4453"/>
                        <a:pt x="11177" y="4588"/>
                      </a:cubicBezTo>
                      <a:cubicBezTo>
                        <a:pt x="10740" y="4723"/>
                        <a:pt x="10550" y="4850"/>
                        <a:pt x="10661" y="5048"/>
                      </a:cubicBezTo>
                      <a:cubicBezTo>
                        <a:pt x="10780" y="5255"/>
                        <a:pt x="10859" y="5429"/>
                        <a:pt x="10335" y="5517"/>
                      </a:cubicBezTo>
                      <a:cubicBezTo>
                        <a:pt x="10277" y="5526"/>
                        <a:pt x="10223" y="5531"/>
                        <a:pt x="10175" y="5531"/>
                      </a:cubicBezTo>
                      <a:cubicBezTo>
                        <a:pt x="9790" y="5531"/>
                        <a:pt x="9706" y="5248"/>
                        <a:pt x="9629" y="5072"/>
                      </a:cubicBezTo>
                      <a:cubicBezTo>
                        <a:pt x="9550" y="4874"/>
                        <a:pt x="8621" y="4834"/>
                        <a:pt x="8383" y="4707"/>
                      </a:cubicBezTo>
                      <a:cubicBezTo>
                        <a:pt x="8153" y="4588"/>
                        <a:pt x="8470" y="4302"/>
                        <a:pt x="8716" y="4072"/>
                      </a:cubicBezTo>
                      <a:cubicBezTo>
                        <a:pt x="8970" y="3850"/>
                        <a:pt x="9216" y="3810"/>
                        <a:pt x="9891" y="3715"/>
                      </a:cubicBezTo>
                      <a:cubicBezTo>
                        <a:pt x="10314" y="3654"/>
                        <a:pt x="10664" y="3571"/>
                        <a:pt x="11151" y="3571"/>
                      </a:cubicBezTo>
                      <a:close/>
                      <a:moveTo>
                        <a:pt x="29225" y="3571"/>
                      </a:moveTo>
                      <a:cubicBezTo>
                        <a:pt x="29313" y="3571"/>
                        <a:pt x="29406" y="3574"/>
                        <a:pt x="29504" y="3580"/>
                      </a:cubicBezTo>
                      <a:cubicBezTo>
                        <a:pt x="30147" y="3627"/>
                        <a:pt x="30385" y="3953"/>
                        <a:pt x="30290" y="4191"/>
                      </a:cubicBezTo>
                      <a:cubicBezTo>
                        <a:pt x="30187" y="4429"/>
                        <a:pt x="29798" y="4453"/>
                        <a:pt x="29385" y="4588"/>
                      </a:cubicBezTo>
                      <a:cubicBezTo>
                        <a:pt x="28965" y="4723"/>
                        <a:pt x="28790" y="4850"/>
                        <a:pt x="28933" y="5048"/>
                      </a:cubicBezTo>
                      <a:cubicBezTo>
                        <a:pt x="29068" y="5255"/>
                        <a:pt x="29179" y="5429"/>
                        <a:pt x="28663" y="5517"/>
                      </a:cubicBezTo>
                      <a:cubicBezTo>
                        <a:pt x="28604" y="5526"/>
                        <a:pt x="28550" y="5531"/>
                        <a:pt x="28501" y="5531"/>
                      </a:cubicBezTo>
                      <a:cubicBezTo>
                        <a:pt x="28109" y="5531"/>
                        <a:pt x="27993" y="5248"/>
                        <a:pt x="27901" y="5072"/>
                      </a:cubicBezTo>
                      <a:cubicBezTo>
                        <a:pt x="27790" y="4874"/>
                        <a:pt x="26853" y="4834"/>
                        <a:pt x="26607" y="4707"/>
                      </a:cubicBezTo>
                      <a:cubicBezTo>
                        <a:pt x="26369" y="4588"/>
                        <a:pt x="26639" y="4302"/>
                        <a:pt x="26861" y="4072"/>
                      </a:cubicBezTo>
                      <a:cubicBezTo>
                        <a:pt x="27083" y="3850"/>
                        <a:pt x="27322" y="3810"/>
                        <a:pt x="27988" y="3715"/>
                      </a:cubicBezTo>
                      <a:cubicBezTo>
                        <a:pt x="28398" y="3654"/>
                        <a:pt x="28740" y="3571"/>
                        <a:pt x="29225" y="3571"/>
                      </a:cubicBezTo>
                      <a:close/>
                      <a:moveTo>
                        <a:pt x="47304" y="3571"/>
                      </a:moveTo>
                      <a:cubicBezTo>
                        <a:pt x="47393" y="3571"/>
                        <a:pt x="47486" y="3574"/>
                        <a:pt x="47586" y="3580"/>
                      </a:cubicBezTo>
                      <a:cubicBezTo>
                        <a:pt x="48229" y="3627"/>
                        <a:pt x="48507" y="3953"/>
                        <a:pt x="48443" y="4191"/>
                      </a:cubicBezTo>
                      <a:cubicBezTo>
                        <a:pt x="48380" y="4429"/>
                        <a:pt x="47991" y="4453"/>
                        <a:pt x="47586" y="4588"/>
                      </a:cubicBezTo>
                      <a:cubicBezTo>
                        <a:pt x="47189" y="4723"/>
                        <a:pt x="47030" y="4850"/>
                        <a:pt x="47189" y="5048"/>
                      </a:cubicBezTo>
                      <a:cubicBezTo>
                        <a:pt x="47356" y="5255"/>
                        <a:pt x="47491" y="5429"/>
                        <a:pt x="46991" y="5517"/>
                      </a:cubicBezTo>
                      <a:cubicBezTo>
                        <a:pt x="46934" y="5526"/>
                        <a:pt x="46881" y="5531"/>
                        <a:pt x="46832" y="5531"/>
                      </a:cubicBezTo>
                      <a:cubicBezTo>
                        <a:pt x="46442" y="5531"/>
                        <a:pt x="46285" y="5248"/>
                        <a:pt x="46165" y="5072"/>
                      </a:cubicBezTo>
                      <a:cubicBezTo>
                        <a:pt x="46038" y="4874"/>
                        <a:pt x="45094" y="4834"/>
                        <a:pt x="44832" y="4707"/>
                      </a:cubicBezTo>
                      <a:cubicBezTo>
                        <a:pt x="44570" y="4588"/>
                        <a:pt x="44808" y="4302"/>
                        <a:pt x="44998" y="4072"/>
                      </a:cubicBezTo>
                      <a:cubicBezTo>
                        <a:pt x="45189" y="3850"/>
                        <a:pt x="45419" y="3810"/>
                        <a:pt x="46078" y="3715"/>
                      </a:cubicBezTo>
                      <a:cubicBezTo>
                        <a:pt x="46481" y="3654"/>
                        <a:pt x="46816" y="3571"/>
                        <a:pt x="47304" y="3571"/>
                      </a:cubicBezTo>
                      <a:close/>
                      <a:moveTo>
                        <a:pt x="2966" y="4591"/>
                      </a:moveTo>
                      <a:cubicBezTo>
                        <a:pt x="3019" y="4591"/>
                        <a:pt x="3074" y="4592"/>
                        <a:pt x="3128" y="4596"/>
                      </a:cubicBezTo>
                      <a:cubicBezTo>
                        <a:pt x="3620" y="4635"/>
                        <a:pt x="4327" y="4866"/>
                        <a:pt x="5263" y="4874"/>
                      </a:cubicBezTo>
                      <a:cubicBezTo>
                        <a:pt x="5286" y="4874"/>
                        <a:pt x="5309" y="4874"/>
                        <a:pt x="5332" y="4874"/>
                      </a:cubicBezTo>
                      <a:cubicBezTo>
                        <a:pt x="6057" y="4874"/>
                        <a:pt x="6878" y="4780"/>
                        <a:pt x="7484" y="4780"/>
                      </a:cubicBezTo>
                      <a:cubicBezTo>
                        <a:pt x="7641" y="4780"/>
                        <a:pt x="7784" y="4786"/>
                        <a:pt x="7906" y="4802"/>
                      </a:cubicBezTo>
                      <a:cubicBezTo>
                        <a:pt x="8526" y="4874"/>
                        <a:pt x="9192" y="5056"/>
                        <a:pt x="9383" y="5263"/>
                      </a:cubicBezTo>
                      <a:cubicBezTo>
                        <a:pt x="9565" y="5477"/>
                        <a:pt x="9383" y="5953"/>
                        <a:pt x="8978" y="6159"/>
                      </a:cubicBezTo>
                      <a:cubicBezTo>
                        <a:pt x="8930" y="6183"/>
                        <a:pt x="8922" y="6279"/>
                        <a:pt x="8922" y="6406"/>
                      </a:cubicBezTo>
                      <a:cubicBezTo>
                        <a:pt x="8922" y="6406"/>
                        <a:pt x="8827" y="6533"/>
                        <a:pt x="8462" y="6540"/>
                      </a:cubicBezTo>
                      <a:cubicBezTo>
                        <a:pt x="8280" y="6548"/>
                        <a:pt x="7982" y="6552"/>
                        <a:pt x="7656" y="6552"/>
                      </a:cubicBezTo>
                      <a:cubicBezTo>
                        <a:pt x="7331" y="6552"/>
                        <a:pt x="6978" y="6548"/>
                        <a:pt x="6684" y="6540"/>
                      </a:cubicBezTo>
                      <a:cubicBezTo>
                        <a:pt x="6314" y="6535"/>
                        <a:pt x="6032" y="6517"/>
                        <a:pt x="5709" y="6517"/>
                      </a:cubicBezTo>
                      <a:cubicBezTo>
                        <a:pt x="5526" y="6517"/>
                        <a:pt x="5329" y="6523"/>
                        <a:pt x="5097" y="6540"/>
                      </a:cubicBezTo>
                      <a:cubicBezTo>
                        <a:pt x="4726" y="6573"/>
                        <a:pt x="4456" y="6608"/>
                        <a:pt x="4250" y="6608"/>
                      </a:cubicBezTo>
                      <a:cubicBezTo>
                        <a:pt x="4104" y="6608"/>
                        <a:pt x="3991" y="6590"/>
                        <a:pt x="3898" y="6540"/>
                      </a:cubicBezTo>
                      <a:cubicBezTo>
                        <a:pt x="3676" y="6429"/>
                        <a:pt x="3747" y="6279"/>
                        <a:pt x="3358" y="6159"/>
                      </a:cubicBezTo>
                      <a:cubicBezTo>
                        <a:pt x="2961" y="6048"/>
                        <a:pt x="2565" y="5905"/>
                        <a:pt x="2191" y="5739"/>
                      </a:cubicBezTo>
                      <a:cubicBezTo>
                        <a:pt x="1715" y="5509"/>
                        <a:pt x="1152" y="5350"/>
                        <a:pt x="1414" y="5215"/>
                      </a:cubicBezTo>
                      <a:cubicBezTo>
                        <a:pt x="1676" y="5072"/>
                        <a:pt x="1937" y="4945"/>
                        <a:pt x="2049" y="4818"/>
                      </a:cubicBezTo>
                      <a:cubicBezTo>
                        <a:pt x="2147" y="4698"/>
                        <a:pt x="2535" y="4591"/>
                        <a:pt x="2966" y="4591"/>
                      </a:cubicBezTo>
                      <a:close/>
                      <a:moveTo>
                        <a:pt x="57555" y="4596"/>
                      </a:moveTo>
                      <a:cubicBezTo>
                        <a:pt x="57620" y="4596"/>
                        <a:pt x="57686" y="4598"/>
                        <a:pt x="57754" y="4604"/>
                      </a:cubicBezTo>
                      <a:cubicBezTo>
                        <a:pt x="58262" y="4635"/>
                        <a:pt x="59064" y="4866"/>
                        <a:pt x="60000" y="4874"/>
                      </a:cubicBezTo>
                      <a:cubicBezTo>
                        <a:pt x="60023" y="4874"/>
                        <a:pt x="60046" y="4874"/>
                        <a:pt x="60069" y="4874"/>
                      </a:cubicBezTo>
                      <a:cubicBezTo>
                        <a:pt x="60793" y="4874"/>
                        <a:pt x="61585" y="4780"/>
                        <a:pt x="62190" y="4780"/>
                      </a:cubicBezTo>
                      <a:cubicBezTo>
                        <a:pt x="62347" y="4780"/>
                        <a:pt x="62492" y="4786"/>
                        <a:pt x="62620" y="4802"/>
                      </a:cubicBezTo>
                      <a:cubicBezTo>
                        <a:pt x="63255" y="4874"/>
                        <a:pt x="64001" y="5056"/>
                        <a:pt x="64271" y="5270"/>
                      </a:cubicBezTo>
                      <a:cubicBezTo>
                        <a:pt x="64548" y="5509"/>
                        <a:pt x="64525" y="5953"/>
                        <a:pt x="64207" y="6159"/>
                      </a:cubicBezTo>
                      <a:cubicBezTo>
                        <a:pt x="64175" y="6183"/>
                        <a:pt x="64207" y="6279"/>
                        <a:pt x="64255" y="6406"/>
                      </a:cubicBezTo>
                      <a:cubicBezTo>
                        <a:pt x="64255" y="6406"/>
                        <a:pt x="64207" y="6533"/>
                        <a:pt x="63842" y="6548"/>
                      </a:cubicBezTo>
                      <a:cubicBezTo>
                        <a:pt x="63663" y="6552"/>
                        <a:pt x="63366" y="6554"/>
                        <a:pt x="63040" y="6554"/>
                      </a:cubicBezTo>
                      <a:cubicBezTo>
                        <a:pt x="62715" y="6554"/>
                        <a:pt x="62362" y="6552"/>
                        <a:pt x="62072" y="6548"/>
                      </a:cubicBezTo>
                      <a:cubicBezTo>
                        <a:pt x="61715" y="6539"/>
                        <a:pt x="61430" y="6520"/>
                        <a:pt x="61119" y="6520"/>
                      </a:cubicBezTo>
                      <a:cubicBezTo>
                        <a:pt x="60926" y="6520"/>
                        <a:pt x="60722" y="6527"/>
                        <a:pt x="60484" y="6548"/>
                      </a:cubicBezTo>
                      <a:cubicBezTo>
                        <a:pt x="60119" y="6577"/>
                        <a:pt x="59859" y="6610"/>
                        <a:pt x="59651" y="6610"/>
                      </a:cubicBezTo>
                      <a:cubicBezTo>
                        <a:pt x="59507" y="6610"/>
                        <a:pt x="59389" y="6594"/>
                        <a:pt x="59278" y="6548"/>
                      </a:cubicBezTo>
                      <a:cubicBezTo>
                        <a:pt x="59008" y="6429"/>
                        <a:pt x="59024" y="6279"/>
                        <a:pt x="58587" y="6159"/>
                      </a:cubicBezTo>
                      <a:cubicBezTo>
                        <a:pt x="58135" y="6040"/>
                        <a:pt x="57683" y="5898"/>
                        <a:pt x="57246" y="5731"/>
                      </a:cubicBezTo>
                      <a:cubicBezTo>
                        <a:pt x="56690" y="5501"/>
                        <a:pt x="56055" y="5342"/>
                        <a:pt x="56270" y="5207"/>
                      </a:cubicBezTo>
                      <a:cubicBezTo>
                        <a:pt x="56484" y="5064"/>
                        <a:pt x="56690" y="4937"/>
                        <a:pt x="56754" y="4810"/>
                      </a:cubicBezTo>
                      <a:cubicBezTo>
                        <a:pt x="56809" y="4700"/>
                        <a:pt x="57138" y="4596"/>
                        <a:pt x="57555" y="4596"/>
                      </a:cubicBezTo>
                      <a:close/>
                      <a:moveTo>
                        <a:pt x="21149" y="4588"/>
                      </a:moveTo>
                      <a:cubicBezTo>
                        <a:pt x="21210" y="4588"/>
                        <a:pt x="21273" y="4591"/>
                        <a:pt x="21337" y="4596"/>
                      </a:cubicBezTo>
                      <a:cubicBezTo>
                        <a:pt x="21829" y="4635"/>
                        <a:pt x="22567" y="4866"/>
                        <a:pt x="23504" y="4874"/>
                      </a:cubicBezTo>
                      <a:cubicBezTo>
                        <a:pt x="23527" y="4874"/>
                        <a:pt x="23550" y="4874"/>
                        <a:pt x="23573" y="4874"/>
                      </a:cubicBezTo>
                      <a:cubicBezTo>
                        <a:pt x="24319" y="4874"/>
                        <a:pt x="25145" y="4776"/>
                        <a:pt x="25757" y="4776"/>
                      </a:cubicBezTo>
                      <a:cubicBezTo>
                        <a:pt x="25900" y="4776"/>
                        <a:pt x="26031" y="4781"/>
                        <a:pt x="26147" y="4794"/>
                      </a:cubicBezTo>
                      <a:cubicBezTo>
                        <a:pt x="26766" y="4874"/>
                        <a:pt x="27457" y="5048"/>
                        <a:pt x="27671" y="5263"/>
                      </a:cubicBezTo>
                      <a:cubicBezTo>
                        <a:pt x="27885" y="5477"/>
                        <a:pt x="27766" y="5953"/>
                        <a:pt x="27385" y="6159"/>
                      </a:cubicBezTo>
                      <a:cubicBezTo>
                        <a:pt x="27345" y="6191"/>
                        <a:pt x="27353" y="6286"/>
                        <a:pt x="27369" y="6406"/>
                      </a:cubicBezTo>
                      <a:cubicBezTo>
                        <a:pt x="27369" y="6406"/>
                        <a:pt x="27290" y="6540"/>
                        <a:pt x="26925" y="6548"/>
                      </a:cubicBezTo>
                      <a:cubicBezTo>
                        <a:pt x="26742" y="6552"/>
                        <a:pt x="26442" y="6554"/>
                        <a:pt x="26116" y="6554"/>
                      </a:cubicBezTo>
                      <a:cubicBezTo>
                        <a:pt x="25790" y="6554"/>
                        <a:pt x="25436" y="6552"/>
                        <a:pt x="25147" y="6548"/>
                      </a:cubicBezTo>
                      <a:cubicBezTo>
                        <a:pt x="24795" y="6539"/>
                        <a:pt x="24519" y="6523"/>
                        <a:pt x="24214" y="6523"/>
                      </a:cubicBezTo>
                      <a:cubicBezTo>
                        <a:pt x="24017" y="6523"/>
                        <a:pt x="23808" y="6530"/>
                        <a:pt x="23559" y="6548"/>
                      </a:cubicBezTo>
                      <a:cubicBezTo>
                        <a:pt x="23186" y="6577"/>
                        <a:pt x="22917" y="6614"/>
                        <a:pt x="22710" y="6614"/>
                      </a:cubicBezTo>
                      <a:cubicBezTo>
                        <a:pt x="22569" y="6614"/>
                        <a:pt x="22457" y="6597"/>
                        <a:pt x="22361" y="6548"/>
                      </a:cubicBezTo>
                      <a:cubicBezTo>
                        <a:pt x="22123" y="6429"/>
                        <a:pt x="22170" y="6279"/>
                        <a:pt x="21773" y="6159"/>
                      </a:cubicBezTo>
                      <a:cubicBezTo>
                        <a:pt x="21353" y="6048"/>
                        <a:pt x="20940" y="5905"/>
                        <a:pt x="20543" y="5731"/>
                      </a:cubicBezTo>
                      <a:cubicBezTo>
                        <a:pt x="20043" y="5501"/>
                        <a:pt x="19448" y="5350"/>
                        <a:pt x="19702" y="5207"/>
                      </a:cubicBezTo>
                      <a:cubicBezTo>
                        <a:pt x="19948" y="5072"/>
                        <a:pt x="20186" y="4937"/>
                        <a:pt x="20281" y="4810"/>
                      </a:cubicBezTo>
                      <a:cubicBezTo>
                        <a:pt x="20364" y="4699"/>
                        <a:pt x="20725" y="4588"/>
                        <a:pt x="21149" y="4588"/>
                      </a:cubicBezTo>
                      <a:close/>
                      <a:moveTo>
                        <a:pt x="39373" y="4591"/>
                      </a:moveTo>
                      <a:cubicBezTo>
                        <a:pt x="39427" y="4591"/>
                        <a:pt x="39482" y="4592"/>
                        <a:pt x="39537" y="4596"/>
                      </a:cubicBezTo>
                      <a:cubicBezTo>
                        <a:pt x="40037" y="4635"/>
                        <a:pt x="40807" y="4866"/>
                        <a:pt x="41744" y="4874"/>
                      </a:cubicBezTo>
                      <a:cubicBezTo>
                        <a:pt x="41767" y="4874"/>
                        <a:pt x="41790" y="4874"/>
                        <a:pt x="41813" y="4874"/>
                      </a:cubicBezTo>
                      <a:cubicBezTo>
                        <a:pt x="42559" y="4874"/>
                        <a:pt x="43375" y="4776"/>
                        <a:pt x="43983" y="4776"/>
                      </a:cubicBezTo>
                      <a:cubicBezTo>
                        <a:pt x="44125" y="4776"/>
                        <a:pt x="44256" y="4781"/>
                        <a:pt x="44371" y="4794"/>
                      </a:cubicBezTo>
                      <a:cubicBezTo>
                        <a:pt x="44998" y="4874"/>
                        <a:pt x="45721" y="5048"/>
                        <a:pt x="45959" y="5263"/>
                      </a:cubicBezTo>
                      <a:cubicBezTo>
                        <a:pt x="46197" y="5477"/>
                        <a:pt x="46149" y="5953"/>
                        <a:pt x="45800" y="6159"/>
                      </a:cubicBezTo>
                      <a:lnTo>
                        <a:pt x="45792" y="6167"/>
                      </a:lnTo>
                      <a:cubicBezTo>
                        <a:pt x="45752" y="6191"/>
                        <a:pt x="45776" y="6286"/>
                        <a:pt x="45808" y="6406"/>
                      </a:cubicBezTo>
                      <a:cubicBezTo>
                        <a:pt x="45808" y="6406"/>
                        <a:pt x="45745" y="6540"/>
                        <a:pt x="45379" y="6548"/>
                      </a:cubicBezTo>
                      <a:cubicBezTo>
                        <a:pt x="45169" y="6553"/>
                        <a:pt x="44804" y="6558"/>
                        <a:pt x="44421" y="6558"/>
                      </a:cubicBezTo>
                      <a:cubicBezTo>
                        <a:pt x="44140" y="6558"/>
                        <a:pt x="43850" y="6555"/>
                        <a:pt x="43601" y="6548"/>
                      </a:cubicBezTo>
                      <a:cubicBezTo>
                        <a:pt x="43232" y="6543"/>
                        <a:pt x="42943" y="6525"/>
                        <a:pt x="42619" y="6525"/>
                      </a:cubicBezTo>
                      <a:cubicBezTo>
                        <a:pt x="42436" y="6525"/>
                        <a:pt x="42241" y="6531"/>
                        <a:pt x="42014" y="6548"/>
                      </a:cubicBezTo>
                      <a:cubicBezTo>
                        <a:pt x="41645" y="6577"/>
                        <a:pt x="41381" y="6614"/>
                        <a:pt x="41173" y="6614"/>
                      </a:cubicBezTo>
                      <a:cubicBezTo>
                        <a:pt x="41033" y="6614"/>
                        <a:pt x="40918" y="6597"/>
                        <a:pt x="40815" y="6548"/>
                      </a:cubicBezTo>
                      <a:cubicBezTo>
                        <a:pt x="40561" y="6429"/>
                        <a:pt x="40593" y="6279"/>
                        <a:pt x="40172" y="6159"/>
                      </a:cubicBezTo>
                      <a:cubicBezTo>
                        <a:pt x="39736" y="6048"/>
                        <a:pt x="39307" y="5905"/>
                        <a:pt x="38894" y="5731"/>
                      </a:cubicBezTo>
                      <a:cubicBezTo>
                        <a:pt x="38363" y="5509"/>
                        <a:pt x="37751" y="5350"/>
                        <a:pt x="37982" y="5207"/>
                      </a:cubicBezTo>
                      <a:cubicBezTo>
                        <a:pt x="38212" y="5072"/>
                        <a:pt x="38434" y="4937"/>
                        <a:pt x="38513" y="4810"/>
                      </a:cubicBezTo>
                      <a:cubicBezTo>
                        <a:pt x="38584" y="4697"/>
                        <a:pt x="38943" y="4591"/>
                        <a:pt x="39373" y="4591"/>
                      </a:cubicBezTo>
                      <a:close/>
                      <a:moveTo>
                        <a:pt x="66279" y="5485"/>
                      </a:moveTo>
                      <a:cubicBezTo>
                        <a:pt x="66493" y="5485"/>
                        <a:pt x="66665" y="5509"/>
                        <a:pt x="66755" y="5556"/>
                      </a:cubicBezTo>
                      <a:cubicBezTo>
                        <a:pt x="66961" y="5675"/>
                        <a:pt x="67017" y="6159"/>
                        <a:pt x="67017" y="6159"/>
                      </a:cubicBezTo>
                      <a:cubicBezTo>
                        <a:pt x="67112" y="6485"/>
                        <a:pt x="66446" y="6485"/>
                        <a:pt x="66319" y="6644"/>
                      </a:cubicBezTo>
                      <a:cubicBezTo>
                        <a:pt x="66295" y="6667"/>
                        <a:pt x="66271" y="6707"/>
                        <a:pt x="66247" y="6747"/>
                      </a:cubicBezTo>
                      <a:cubicBezTo>
                        <a:pt x="66225" y="6778"/>
                        <a:pt x="66110" y="6791"/>
                        <a:pt x="65952" y="6791"/>
                      </a:cubicBezTo>
                      <a:cubicBezTo>
                        <a:pt x="65663" y="6791"/>
                        <a:pt x="65227" y="6748"/>
                        <a:pt x="64929" y="6691"/>
                      </a:cubicBezTo>
                      <a:cubicBezTo>
                        <a:pt x="64477" y="6612"/>
                        <a:pt x="64414" y="6437"/>
                        <a:pt x="64564" y="6159"/>
                      </a:cubicBezTo>
                      <a:cubicBezTo>
                        <a:pt x="64564" y="6159"/>
                        <a:pt x="64668" y="5786"/>
                        <a:pt x="65263" y="5628"/>
                      </a:cubicBezTo>
                      <a:cubicBezTo>
                        <a:pt x="65612" y="5531"/>
                        <a:pt x="65985" y="5485"/>
                        <a:pt x="66279" y="5485"/>
                      </a:cubicBezTo>
                      <a:close/>
                      <a:moveTo>
                        <a:pt x="11309" y="5485"/>
                      </a:moveTo>
                      <a:cubicBezTo>
                        <a:pt x="11523" y="5485"/>
                        <a:pt x="11686" y="5509"/>
                        <a:pt x="11756" y="5556"/>
                      </a:cubicBezTo>
                      <a:cubicBezTo>
                        <a:pt x="11915" y="5675"/>
                        <a:pt x="11780" y="6159"/>
                        <a:pt x="11780" y="6159"/>
                      </a:cubicBezTo>
                      <a:cubicBezTo>
                        <a:pt x="11748" y="6493"/>
                        <a:pt x="11089" y="6493"/>
                        <a:pt x="10899" y="6644"/>
                      </a:cubicBezTo>
                      <a:cubicBezTo>
                        <a:pt x="10867" y="6675"/>
                        <a:pt x="10827" y="6715"/>
                        <a:pt x="10780" y="6755"/>
                      </a:cubicBezTo>
                      <a:cubicBezTo>
                        <a:pt x="10747" y="6785"/>
                        <a:pt x="10636" y="6797"/>
                        <a:pt x="10487" y="6797"/>
                      </a:cubicBezTo>
                      <a:cubicBezTo>
                        <a:pt x="10199" y="6797"/>
                        <a:pt x="9771" y="6751"/>
                        <a:pt x="9494" y="6699"/>
                      </a:cubicBezTo>
                      <a:cubicBezTo>
                        <a:pt x="9073" y="6620"/>
                        <a:pt x="9073" y="6437"/>
                        <a:pt x="9327" y="6159"/>
                      </a:cubicBezTo>
                      <a:cubicBezTo>
                        <a:pt x="9327" y="6159"/>
                        <a:pt x="9573" y="5794"/>
                        <a:pt x="10240" y="5628"/>
                      </a:cubicBezTo>
                      <a:cubicBezTo>
                        <a:pt x="10622" y="5531"/>
                        <a:pt x="11014" y="5485"/>
                        <a:pt x="11309" y="5485"/>
                      </a:cubicBezTo>
                      <a:close/>
                      <a:moveTo>
                        <a:pt x="29633" y="5485"/>
                      </a:moveTo>
                      <a:cubicBezTo>
                        <a:pt x="29848" y="5485"/>
                        <a:pt x="30015" y="5509"/>
                        <a:pt x="30092" y="5556"/>
                      </a:cubicBezTo>
                      <a:cubicBezTo>
                        <a:pt x="30266" y="5675"/>
                        <a:pt x="30195" y="6159"/>
                        <a:pt x="30195" y="6159"/>
                      </a:cubicBezTo>
                      <a:cubicBezTo>
                        <a:pt x="30211" y="6493"/>
                        <a:pt x="29544" y="6493"/>
                        <a:pt x="29377" y="6644"/>
                      </a:cubicBezTo>
                      <a:cubicBezTo>
                        <a:pt x="29338" y="6675"/>
                        <a:pt x="29314" y="6715"/>
                        <a:pt x="29266" y="6755"/>
                      </a:cubicBezTo>
                      <a:lnTo>
                        <a:pt x="29274" y="6755"/>
                      </a:lnTo>
                      <a:cubicBezTo>
                        <a:pt x="29244" y="6785"/>
                        <a:pt x="29134" y="6797"/>
                        <a:pt x="28984" y="6797"/>
                      </a:cubicBezTo>
                      <a:cubicBezTo>
                        <a:pt x="28696" y="6797"/>
                        <a:pt x="28263" y="6751"/>
                        <a:pt x="27980" y="6699"/>
                      </a:cubicBezTo>
                      <a:cubicBezTo>
                        <a:pt x="27544" y="6620"/>
                        <a:pt x="27520" y="6437"/>
                        <a:pt x="27742" y="6159"/>
                      </a:cubicBezTo>
                      <a:cubicBezTo>
                        <a:pt x="27742" y="6159"/>
                        <a:pt x="27941" y="5794"/>
                        <a:pt x="28584" y="5628"/>
                      </a:cubicBezTo>
                      <a:cubicBezTo>
                        <a:pt x="28951" y="5531"/>
                        <a:pt x="29338" y="5485"/>
                        <a:pt x="29633" y="5485"/>
                      </a:cubicBezTo>
                      <a:close/>
                      <a:moveTo>
                        <a:pt x="47941" y="5487"/>
                      </a:moveTo>
                      <a:cubicBezTo>
                        <a:pt x="48163" y="5487"/>
                        <a:pt x="48337" y="5513"/>
                        <a:pt x="48419" y="5564"/>
                      </a:cubicBezTo>
                      <a:cubicBezTo>
                        <a:pt x="48610" y="5675"/>
                        <a:pt x="48602" y="6167"/>
                        <a:pt x="48602" y="6167"/>
                      </a:cubicBezTo>
                      <a:cubicBezTo>
                        <a:pt x="48658" y="6493"/>
                        <a:pt x="47991" y="6493"/>
                        <a:pt x="47848" y="6644"/>
                      </a:cubicBezTo>
                      <a:cubicBezTo>
                        <a:pt x="47816" y="6675"/>
                        <a:pt x="47792" y="6715"/>
                        <a:pt x="47761" y="6755"/>
                      </a:cubicBezTo>
                      <a:lnTo>
                        <a:pt x="47753" y="6755"/>
                      </a:lnTo>
                      <a:cubicBezTo>
                        <a:pt x="47728" y="6785"/>
                        <a:pt x="47620" y="6797"/>
                        <a:pt x="47471" y="6797"/>
                      </a:cubicBezTo>
                      <a:cubicBezTo>
                        <a:pt x="47184" y="6797"/>
                        <a:pt x="46744" y="6751"/>
                        <a:pt x="46451" y="6699"/>
                      </a:cubicBezTo>
                      <a:cubicBezTo>
                        <a:pt x="46006" y="6620"/>
                        <a:pt x="45959" y="6437"/>
                        <a:pt x="46149" y="6167"/>
                      </a:cubicBezTo>
                      <a:cubicBezTo>
                        <a:pt x="46149" y="6167"/>
                        <a:pt x="46300" y="5794"/>
                        <a:pt x="46919" y="5628"/>
                      </a:cubicBezTo>
                      <a:cubicBezTo>
                        <a:pt x="47272" y="5533"/>
                        <a:pt x="47648" y="5487"/>
                        <a:pt x="47941" y="5487"/>
                      </a:cubicBezTo>
                      <a:close/>
                      <a:moveTo>
                        <a:pt x="55420" y="5234"/>
                      </a:moveTo>
                      <a:cubicBezTo>
                        <a:pt x="55501" y="5234"/>
                        <a:pt x="55670" y="5256"/>
                        <a:pt x="55936" y="5397"/>
                      </a:cubicBezTo>
                      <a:cubicBezTo>
                        <a:pt x="56325" y="5612"/>
                        <a:pt x="56754" y="5739"/>
                        <a:pt x="57333" y="5913"/>
                      </a:cubicBezTo>
                      <a:cubicBezTo>
                        <a:pt x="57905" y="6088"/>
                        <a:pt x="58262" y="6159"/>
                        <a:pt x="58262" y="6159"/>
                      </a:cubicBezTo>
                      <a:cubicBezTo>
                        <a:pt x="58262" y="6159"/>
                        <a:pt x="58921" y="6302"/>
                        <a:pt x="58897" y="6588"/>
                      </a:cubicBezTo>
                      <a:cubicBezTo>
                        <a:pt x="58875" y="6857"/>
                        <a:pt x="58387" y="6922"/>
                        <a:pt x="57840" y="6922"/>
                      </a:cubicBezTo>
                      <a:cubicBezTo>
                        <a:pt x="57806" y="6922"/>
                        <a:pt x="57772" y="6922"/>
                        <a:pt x="57738" y="6921"/>
                      </a:cubicBezTo>
                      <a:cubicBezTo>
                        <a:pt x="57143" y="6921"/>
                        <a:pt x="56349" y="6921"/>
                        <a:pt x="56174" y="6890"/>
                      </a:cubicBezTo>
                      <a:lnTo>
                        <a:pt x="56182" y="6890"/>
                      </a:lnTo>
                      <a:cubicBezTo>
                        <a:pt x="55984" y="6850"/>
                        <a:pt x="55778" y="6826"/>
                        <a:pt x="55571" y="6826"/>
                      </a:cubicBezTo>
                      <a:cubicBezTo>
                        <a:pt x="55571" y="6826"/>
                        <a:pt x="54769" y="6834"/>
                        <a:pt x="54230" y="6898"/>
                      </a:cubicBezTo>
                      <a:cubicBezTo>
                        <a:pt x="54230" y="6898"/>
                        <a:pt x="53841" y="6898"/>
                        <a:pt x="53817" y="6826"/>
                      </a:cubicBezTo>
                      <a:cubicBezTo>
                        <a:pt x="53793" y="6755"/>
                        <a:pt x="53833" y="6683"/>
                        <a:pt x="53992" y="6588"/>
                      </a:cubicBezTo>
                      <a:cubicBezTo>
                        <a:pt x="54134" y="6477"/>
                        <a:pt x="54254" y="6326"/>
                        <a:pt x="54333" y="6159"/>
                      </a:cubicBezTo>
                      <a:cubicBezTo>
                        <a:pt x="54428" y="5969"/>
                        <a:pt x="54476" y="5755"/>
                        <a:pt x="54484" y="5532"/>
                      </a:cubicBezTo>
                      <a:cubicBezTo>
                        <a:pt x="54508" y="5294"/>
                        <a:pt x="55365" y="5239"/>
                        <a:pt x="55365" y="5239"/>
                      </a:cubicBezTo>
                      <a:cubicBezTo>
                        <a:pt x="55365" y="5239"/>
                        <a:pt x="55383" y="5234"/>
                        <a:pt x="55420" y="5234"/>
                      </a:cubicBezTo>
                      <a:close/>
                      <a:moveTo>
                        <a:pt x="18838" y="5234"/>
                      </a:moveTo>
                      <a:cubicBezTo>
                        <a:pt x="18920" y="5234"/>
                        <a:pt x="19085" y="5256"/>
                        <a:pt x="19313" y="5397"/>
                      </a:cubicBezTo>
                      <a:cubicBezTo>
                        <a:pt x="19638" y="5604"/>
                        <a:pt x="20043" y="5747"/>
                        <a:pt x="20575" y="5921"/>
                      </a:cubicBezTo>
                      <a:cubicBezTo>
                        <a:pt x="20860" y="6017"/>
                        <a:pt x="21154" y="6096"/>
                        <a:pt x="21448" y="6159"/>
                      </a:cubicBezTo>
                      <a:cubicBezTo>
                        <a:pt x="21448" y="6159"/>
                        <a:pt x="22067" y="6302"/>
                        <a:pt x="21972" y="6596"/>
                      </a:cubicBezTo>
                      <a:cubicBezTo>
                        <a:pt x="21869" y="6882"/>
                        <a:pt x="21313" y="6929"/>
                        <a:pt x="20718" y="6929"/>
                      </a:cubicBezTo>
                      <a:cubicBezTo>
                        <a:pt x="20130" y="6929"/>
                        <a:pt x="19329" y="6929"/>
                        <a:pt x="19170" y="6890"/>
                      </a:cubicBezTo>
                      <a:cubicBezTo>
                        <a:pt x="18979" y="6850"/>
                        <a:pt x="18781" y="6826"/>
                        <a:pt x="18582" y="6826"/>
                      </a:cubicBezTo>
                      <a:cubicBezTo>
                        <a:pt x="18582" y="6826"/>
                        <a:pt x="17773" y="6834"/>
                        <a:pt x="17217" y="6898"/>
                      </a:cubicBezTo>
                      <a:cubicBezTo>
                        <a:pt x="17217" y="6898"/>
                        <a:pt x="16820" y="6898"/>
                        <a:pt x="16820" y="6826"/>
                      </a:cubicBezTo>
                      <a:cubicBezTo>
                        <a:pt x="16820" y="6755"/>
                        <a:pt x="16876" y="6683"/>
                        <a:pt x="17058" y="6588"/>
                      </a:cubicBezTo>
                      <a:cubicBezTo>
                        <a:pt x="17233" y="6477"/>
                        <a:pt x="17384" y="6334"/>
                        <a:pt x="17511" y="6159"/>
                      </a:cubicBezTo>
                      <a:cubicBezTo>
                        <a:pt x="17654" y="5969"/>
                        <a:pt x="17757" y="5763"/>
                        <a:pt x="17828" y="5532"/>
                      </a:cubicBezTo>
                      <a:cubicBezTo>
                        <a:pt x="17916" y="5294"/>
                        <a:pt x="18781" y="5239"/>
                        <a:pt x="18781" y="5239"/>
                      </a:cubicBezTo>
                      <a:cubicBezTo>
                        <a:pt x="18781" y="5239"/>
                        <a:pt x="18801" y="5234"/>
                        <a:pt x="18838" y="5234"/>
                      </a:cubicBezTo>
                      <a:close/>
                      <a:moveTo>
                        <a:pt x="37130" y="5234"/>
                      </a:moveTo>
                      <a:cubicBezTo>
                        <a:pt x="37210" y="5234"/>
                        <a:pt x="37377" y="5257"/>
                        <a:pt x="37624" y="5405"/>
                      </a:cubicBezTo>
                      <a:cubicBezTo>
                        <a:pt x="37990" y="5612"/>
                        <a:pt x="38402" y="5747"/>
                        <a:pt x="38950" y="5921"/>
                      </a:cubicBezTo>
                      <a:cubicBezTo>
                        <a:pt x="39244" y="6017"/>
                        <a:pt x="39545" y="6096"/>
                        <a:pt x="39847" y="6167"/>
                      </a:cubicBezTo>
                      <a:cubicBezTo>
                        <a:pt x="39847" y="6167"/>
                        <a:pt x="40490" y="6310"/>
                        <a:pt x="40426" y="6596"/>
                      </a:cubicBezTo>
                      <a:cubicBezTo>
                        <a:pt x="40363" y="6882"/>
                        <a:pt x="39807" y="6929"/>
                        <a:pt x="39220" y="6929"/>
                      </a:cubicBezTo>
                      <a:cubicBezTo>
                        <a:pt x="38633" y="6929"/>
                        <a:pt x="37831" y="6929"/>
                        <a:pt x="37664" y="6890"/>
                      </a:cubicBezTo>
                      <a:cubicBezTo>
                        <a:pt x="37474" y="6850"/>
                        <a:pt x="37267" y="6826"/>
                        <a:pt x="37069" y="6826"/>
                      </a:cubicBezTo>
                      <a:cubicBezTo>
                        <a:pt x="37069" y="6826"/>
                        <a:pt x="36267" y="6834"/>
                        <a:pt x="35719" y="6898"/>
                      </a:cubicBezTo>
                      <a:cubicBezTo>
                        <a:pt x="35719" y="6898"/>
                        <a:pt x="35331" y="6898"/>
                        <a:pt x="35315" y="6826"/>
                      </a:cubicBezTo>
                      <a:cubicBezTo>
                        <a:pt x="35291" y="6755"/>
                        <a:pt x="35346" y="6683"/>
                        <a:pt x="35513" y="6588"/>
                      </a:cubicBezTo>
                      <a:cubicBezTo>
                        <a:pt x="35672" y="6477"/>
                        <a:pt x="35807" y="6334"/>
                        <a:pt x="35910" y="6159"/>
                      </a:cubicBezTo>
                      <a:cubicBezTo>
                        <a:pt x="36029" y="5969"/>
                        <a:pt x="36116" y="5755"/>
                        <a:pt x="36156" y="5540"/>
                      </a:cubicBezTo>
                      <a:cubicBezTo>
                        <a:pt x="36212" y="5294"/>
                        <a:pt x="37077" y="5239"/>
                        <a:pt x="37077" y="5239"/>
                      </a:cubicBezTo>
                      <a:cubicBezTo>
                        <a:pt x="37077" y="5239"/>
                        <a:pt x="37095" y="5234"/>
                        <a:pt x="37130" y="5234"/>
                      </a:cubicBezTo>
                      <a:close/>
                      <a:moveTo>
                        <a:pt x="12301" y="4446"/>
                      </a:moveTo>
                      <a:cubicBezTo>
                        <a:pt x="12550" y="4446"/>
                        <a:pt x="12806" y="4479"/>
                        <a:pt x="13050" y="4540"/>
                      </a:cubicBezTo>
                      <a:cubicBezTo>
                        <a:pt x="13717" y="4707"/>
                        <a:pt x="13891" y="4770"/>
                        <a:pt x="15201" y="4834"/>
                      </a:cubicBezTo>
                      <a:cubicBezTo>
                        <a:pt x="16503" y="4897"/>
                        <a:pt x="17297" y="5001"/>
                        <a:pt x="17455" y="5231"/>
                      </a:cubicBezTo>
                      <a:cubicBezTo>
                        <a:pt x="17606" y="5469"/>
                        <a:pt x="17320" y="6167"/>
                        <a:pt x="17320" y="6167"/>
                      </a:cubicBezTo>
                      <a:cubicBezTo>
                        <a:pt x="17217" y="6350"/>
                        <a:pt x="17074" y="6501"/>
                        <a:pt x="16900" y="6612"/>
                      </a:cubicBezTo>
                      <a:cubicBezTo>
                        <a:pt x="16527" y="6834"/>
                        <a:pt x="16122" y="6993"/>
                        <a:pt x="15701" y="7088"/>
                      </a:cubicBezTo>
                      <a:cubicBezTo>
                        <a:pt x="15590" y="7104"/>
                        <a:pt x="15487" y="7120"/>
                        <a:pt x="15376" y="7152"/>
                      </a:cubicBezTo>
                      <a:cubicBezTo>
                        <a:pt x="15003" y="7247"/>
                        <a:pt x="15011" y="7334"/>
                        <a:pt x="14542" y="7382"/>
                      </a:cubicBezTo>
                      <a:cubicBezTo>
                        <a:pt x="14169" y="7437"/>
                        <a:pt x="13788" y="7469"/>
                        <a:pt x="13407" y="7477"/>
                      </a:cubicBezTo>
                      <a:cubicBezTo>
                        <a:pt x="13391" y="7477"/>
                        <a:pt x="13375" y="7477"/>
                        <a:pt x="13360" y="7469"/>
                      </a:cubicBezTo>
                      <a:cubicBezTo>
                        <a:pt x="12653" y="7414"/>
                        <a:pt x="11510" y="7453"/>
                        <a:pt x="11129" y="7350"/>
                      </a:cubicBezTo>
                      <a:cubicBezTo>
                        <a:pt x="10748" y="7239"/>
                        <a:pt x="10597" y="7041"/>
                        <a:pt x="11097" y="6755"/>
                      </a:cubicBezTo>
                      <a:cubicBezTo>
                        <a:pt x="11605" y="6477"/>
                        <a:pt x="12074" y="6548"/>
                        <a:pt x="12066" y="6159"/>
                      </a:cubicBezTo>
                      <a:cubicBezTo>
                        <a:pt x="12050" y="6001"/>
                        <a:pt x="12074" y="5842"/>
                        <a:pt x="12145" y="5699"/>
                      </a:cubicBezTo>
                      <a:cubicBezTo>
                        <a:pt x="12264" y="5501"/>
                        <a:pt x="12097" y="5437"/>
                        <a:pt x="11836" y="5366"/>
                      </a:cubicBezTo>
                      <a:cubicBezTo>
                        <a:pt x="11574" y="5294"/>
                        <a:pt x="10716" y="5143"/>
                        <a:pt x="11169" y="4778"/>
                      </a:cubicBezTo>
                      <a:cubicBezTo>
                        <a:pt x="11456" y="4547"/>
                        <a:pt x="11868" y="4446"/>
                        <a:pt x="12301" y="4446"/>
                      </a:cubicBezTo>
                      <a:close/>
                      <a:moveTo>
                        <a:pt x="30488" y="4446"/>
                      </a:moveTo>
                      <a:cubicBezTo>
                        <a:pt x="30738" y="4446"/>
                        <a:pt x="30998" y="4479"/>
                        <a:pt x="31251" y="4540"/>
                      </a:cubicBezTo>
                      <a:cubicBezTo>
                        <a:pt x="31941" y="4707"/>
                        <a:pt x="32124" y="4770"/>
                        <a:pt x="33433" y="4834"/>
                      </a:cubicBezTo>
                      <a:cubicBezTo>
                        <a:pt x="34743" y="4897"/>
                        <a:pt x="35553" y="5001"/>
                        <a:pt x="35735" y="5231"/>
                      </a:cubicBezTo>
                      <a:cubicBezTo>
                        <a:pt x="35926" y="5469"/>
                        <a:pt x="35727" y="6167"/>
                        <a:pt x="35727" y="6167"/>
                      </a:cubicBezTo>
                      <a:cubicBezTo>
                        <a:pt x="35648" y="6350"/>
                        <a:pt x="35521" y="6501"/>
                        <a:pt x="35362" y="6612"/>
                      </a:cubicBezTo>
                      <a:cubicBezTo>
                        <a:pt x="35013" y="6834"/>
                        <a:pt x="34632" y="7001"/>
                        <a:pt x="34227" y="7088"/>
                      </a:cubicBezTo>
                      <a:cubicBezTo>
                        <a:pt x="34116" y="7104"/>
                        <a:pt x="34013" y="7120"/>
                        <a:pt x="33910" y="7152"/>
                      </a:cubicBezTo>
                      <a:cubicBezTo>
                        <a:pt x="33553" y="7247"/>
                        <a:pt x="33568" y="7334"/>
                        <a:pt x="33100" y="7382"/>
                      </a:cubicBezTo>
                      <a:cubicBezTo>
                        <a:pt x="32735" y="7437"/>
                        <a:pt x="32362" y="7469"/>
                        <a:pt x="31989" y="7477"/>
                      </a:cubicBezTo>
                      <a:cubicBezTo>
                        <a:pt x="31965" y="7477"/>
                        <a:pt x="31949" y="7477"/>
                        <a:pt x="31933" y="7469"/>
                      </a:cubicBezTo>
                      <a:cubicBezTo>
                        <a:pt x="31219" y="7414"/>
                        <a:pt x="30084" y="7453"/>
                        <a:pt x="29687" y="7350"/>
                      </a:cubicBezTo>
                      <a:cubicBezTo>
                        <a:pt x="29298" y="7239"/>
                        <a:pt x="29115" y="7041"/>
                        <a:pt x="29584" y="6755"/>
                      </a:cubicBezTo>
                      <a:cubicBezTo>
                        <a:pt x="30044" y="6477"/>
                        <a:pt x="30528" y="6548"/>
                        <a:pt x="30473" y="6159"/>
                      </a:cubicBezTo>
                      <a:cubicBezTo>
                        <a:pt x="30433" y="6009"/>
                        <a:pt x="30441" y="5850"/>
                        <a:pt x="30497" y="5699"/>
                      </a:cubicBezTo>
                      <a:cubicBezTo>
                        <a:pt x="30584" y="5501"/>
                        <a:pt x="30417" y="5437"/>
                        <a:pt x="30147" y="5366"/>
                      </a:cubicBezTo>
                      <a:cubicBezTo>
                        <a:pt x="29877" y="5294"/>
                        <a:pt x="28988" y="5143"/>
                        <a:pt x="29401" y="4778"/>
                      </a:cubicBezTo>
                      <a:cubicBezTo>
                        <a:pt x="29658" y="4547"/>
                        <a:pt x="30056" y="4446"/>
                        <a:pt x="30488" y="4446"/>
                      </a:cubicBezTo>
                      <a:close/>
                      <a:moveTo>
                        <a:pt x="48679" y="4446"/>
                      </a:moveTo>
                      <a:cubicBezTo>
                        <a:pt x="48929" y="4446"/>
                        <a:pt x="49193" y="4479"/>
                        <a:pt x="49451" y="4540"/>
                      </a:cubicBezTo>
                      <a:cubicBezTo>
                        <a:pt x="50166" y="4707"/>
                        <a:pt x="50356" y="4770"/>
                        <a:pt x="51682" y="4834"/>
                      </a:cubicBezTo>
                      <a:cubicBezTo>
                        <a:pt x="52999" y="4897"/>
                        <a:pt x="53817" y="5001"/>
                        <a:pt x="54031" y="5231"/>
                      </a:cubicBezTo>
                      <a:cubicBezTo>
                        <a:pt x="54254" y="5469"/>
                        <a:pt x="54142" y="6167"/>
                        <a:pt x="54142" y="6167"/>
                      </a:cubicBezTo>
                      <a:cubicBezTo>
                        <a:pt x="54095" y="6342"/>
                        <a:pt x="53984" y="6501"/>
                        <a:pt x="53833" y="6612"/>
                      </a:cubicBezTo>
                      <a:cubicBezTo>
                        <a:pt x="53515" y="6842"/>
                        <a:pt x="53142" y="7001"/>
                        <a:pt x="52761" y="7088"/>
                      </a:cubicBezTo>
                      <a:cubicBezTo>
                        <a:pt x="52658" y="7104"/>
                        <a:pt x="52555" y="7120"/>
                        <a:pt x="52452" y="7152"/>
                      </a:cubicBezTo>
                      <a:cubicBezTo>
                        <a:pt x="52110" y="7247"/>
                        <a:pt x="52134" y="7334"/>
                        <a:pt x="51674" y="7382"/>
                      </a:cubicBezTo>
                      <a:cubicBezTo>
                        <a:pt x="51309" y="7437"/>
                        <a:pt x="50944" y="7469"/>
                        <a:pt x="50571" y="7477"/>
                      </a:cubicBezTo>
                      <a:cubicBezTo>
                        <a:pt x="50547" y="7477"/>
                        <a:pt x="50531" y="7477"/>
                        <a:pt x="50515" y="7469"/>
                      </a:cubicBezTo>
                      <a:cubicBezTo>
                        <a:pt x="49793" y="7414"/>
                        <a:pt x="48666" y="7453"/>
                        <a:pt x="48261" y="7350"/>
                      </a:cubicBezTo>
                      <a:cubicBezTo>
                        <a:pt x="47848" y="7239"/>
                        <a:pt x="47642" y="7041"/>
                        <a:pt x="48070" y="6755"/>
                      </a:cubicBezTo>
                      <a:cubicBezTo>
                        <a:pt x="48499" y="6477"/>
                        <a:pt x="48991" y="6548"/>
                        <a:pt x="48888" y="6159"/>
                      </a:cubicBezTo>
                      <a:cubicBezTo>
                        <a:pt x="48824" y="6017"/>
                        <a:pt x="48816" y="5850"/>
                        <a:pt x="48848" y="5699"/>
                      </a:cubicBezTo>
                      <a:cubicBezTo>
                        <a:pt x="48912" y="5501"/>
                        <a:pt x="48737" y="5437"/>
                        <a:pt x="48451" y="5366"/>
                      </a:cubicBezTo>
                      <a:cubicBezTo>
                        <a:pt x="48165" y="5294"/>
                        <a:pt x="47269" y="5143"/>
                        <a:pt x="47626" y="4778"/>
                      </a:cubicBezTo>
                      <a:cubicBezTo>
                        <a:pt x="47857" y="4547"/>
                        <a:pt x="48246" y="4446"/>
                        <a:pt x="48679" y="4446"/>
                      </a:cubicBezTo>
                      <a:close/>
                      <a:moveTo>
                        <a:pt x="62036" y="6588"/>
                      </a:moveTo>
                      <a:cubicBezTo>
                        <a:pt x="62075" y="6588"/>
                        <a:pt x="62113" y="6588"/>
                        <a:pt x="62151" y="6588"/>
                      </a:cubicBezTo>
                      <a:cubicBezTo>
                        <a:pt x="63437" y="6604"/>
                        <a:pt x="64287" y="6644"/>
                        <a:pt x="64604" y="6699"/>
                      </a:cubicBezTo>
                      <a:lnTo>
                        <a:pt x="64596" y="6699"/>
                      </a:lnTo>
                      <a:cubicBezTo>
                        <a:pt x="64890" y="6763"/>
                        <a:pt x="65191" y="6802"/>
                        <a:pt x="65493" y="6810"/>
                      </a:cubicBezTo>
                      <a:cubicBezTo>
                        <a:pt x="65938" y="6834"/>
                        <a:pt x="66049" y="6969"/>
                        <a:pt x="66057" y="6977"/>
                      </a:cubicBezTo>
                      <a:cubicBezTo>
                        <a:pt x="65906" y="7112"/>
                        <a:pt x="65723" y="7199"/>
                        <a:pt x="65525" y="7239"/>
                      </a:cubicBezTo>
                      <a:cubicBezTo>
                        <a:pt x="64969" y="7358"/>
                        <a:pt x="63628" y="7422"/>
                        <a:pt x="62969" y="7453"/>
                      </a:cubicBezTo>
                      <a:cubicBezTo>
                        <a:pt x="62310" y="7477"/>
                        <a:pt x="61739" y="7477"/>
                        <a:pt x="61032" y="7652"/>
                      </a:cubicBezTo>
                      <a:cubicBezTo>
                        <a:pt x="60334" y="7818"/>
                        <a:pt x="60191" y="7945"/>
                        <a:pt x="59064" y="7977"/>
                      </a:cubicBezTo>
                      <a:cubicBezTo>
                        <a:pt x="58915" y="7980"/>
                        <a:pt x="58775" y="7982"/>
                        <a:pt x="58643" y="7982"/>
                      </a:cubicBezTo>
                      <a:cubicBezTo>
                        <a:pt x="57774" y="7982"/>
                        <a:pt x="57272" y="7899"/>
                        <a:pt x="56921" y="7541"/>
                      </a:cubicBezTo>
                      <a:cubicBezTo>
                        <a:pt x="56817" y="7437"/>
                        <a:pt x="56722" y="7326"/>
                        <a:pt x="56635" y="7215"/>
                      </a:cubicBezTo>
                      <a:cubicBezTo>
                        <a:pt x="56635" y="7215"/>
                        <a:pt x="56540" y="7001"/>
                        <a:pt x="57167" y="6985"/>
                      </a:cubicBezTo>
                      <a:cubicBezTo>
                        <a:pt x="57224" y="6984"/>
                        <a:pt x="57281" y="6984"/>
                        <a:pt x="57338" y="6984"/>
                      </a:cubicBezTo>
                      <a:cubicBezTo>
                        <a:pt x="57490" y="6984"/>
                        <a:pt x="57643" y="6986"/>
                        <a:pt x="57794" y="6986"/>
                      </a:cubicBezTo>
                      <a:cubicBezTo>
                        <a:pt x="58208" y="6986"/>
                        <a:pt x="58609" y="6972"/>
                        <a:pt x="58953" y="6866"/>
                      </a:cubicBezTo>
                      <a:cubicBezTo>
                        <a:pt x="59453" y="6712"/>
                        <a:pt x="60783" y="6588"/>
                        <a:pt x="62036" y="6588"/>
                      </a:cubicBezTo>
                      <a:close/>
                      <a:moveTo>
                        <a:pt x="6539" y="6595"/>
                      </a:moveTo>
                      <a:cubicBezTo>
                        <a:pt x="6609" y="6595"/>
                        <a:pt x="6679" y="6595"/>
                        <a:pt x="6748" y="6596"/>
                      </a:cubicBezTo>
                      <a:cubicBezTo>
                        <a:pt x="8026" y="6604"/>
                        <a:pt x="8859" y="6644"/>
                        <a:pt x="9153" y="6707"/>
                      </a:cubicBezTo>
                      <a:cubicBezTo>
                        <a:pt x="9430" y="6771"/>
                        <a:pt x="9716" y="6802"/>
                        <a:pt x="10002" y="6810"/>
                      </a:cubicBezTo>
                      <a:cubicBezTo>
                        <a:pt x="10446" y="6834"/>
                        <a:pt x="10502" y="6977"/>
                        <a:pt x="10502" y="6985"/>
                      </a:cubicBezTo>
                      <a:cubicBezTo>
                        <a:pt x="10312" y="7112"/>
                        <a:pt x="10089" y="7199"/>
                        <a:pt x="9867" y="7247"/>
                      </a:cubicBezTo>
                      <a:cubicBezTo>
                        <a:pt x="9272" y="7358"/>
                        <a:pt x="7899" y="7422"/>
                        <a:pt x="7232" y="7453"/>
                      </a:cubicBezTo>
                      <a:cubicBezTo>
                        <a:pt x="6565" y="7485"/>
                        <a:pt x="5994" y="7485"/>
                        <a:pt x="5224" y="7652"/>
                      </a:cubicBezTo>
                      <a:cubicBezTo>
                        <a:pt x="4454" y="7818"/>
                        <a:pt x="4263" y="7945"/>
                        <a:pt x="3120" y="7977"/>
                      </a:cubicBezTo>
                      <a:cubicBezTo>
                        <a:pt x="2943" y="7982"/>
                        <a:pt x="2779" y="7985"/>
                        <a:pt x="2627" y="7985"/>
                      </a:cubicBezTo>
                      <a:cubicBezTo>
                        <a:pt x="1805" y="7985"/>
                        <a:pt x="1359" y="7896"/>
                        <a:pt x="1152" y="7541"/>
                      </a:cubicBezTo>
                      <a:cubicBezTo>
                        <a:pt x="1088" y="7437"/>
                        <a:pt x="1041" y="7326"/>
                        <a:pt x="993" y="7215"/>
                      </a:cubicBezTo>
                      <a:cubicBezTo>
                        <a:pt x="993" y="7215"/>
                        <a:pt x="977" y="7001"/>
                        <a:pt x="1612" y="6993"/>
                      </a:cubicBezTo>
                      <a:cubicBezTo>
                        <a:pt x="2247" y="6977"/>
                        <a:pt x="2874" y="7025"/>
                        <a:pt x="3438" y="6866"/>
                      </a:cubicBezTo>
                      <a:cubicBezTo>
                        <a:pt x="3978" y="6723"/>
                        <a:pt x="5315" y="6595"/>
                        <a:pt x="6539" y="6595"/>
                      </a:cubicBezTo>
                      <a:close/>
                      <a:moveTo>
                        <a:pt x="43566" y="6596"/>
                      </a:moveTo>
                      <a:cubicBezTo>
                        <a:pt x="43605" y="6596"/>
                        <a:pt x="43643" y="6596"/>
                        <a:pt x="43681" y="6596"/>
                      </a:cubicBezTo>
                      <a:cubicBezTo>
                        <a:pt x="44967" y="6604"/>
                        <a:pt x="45808" y="6652"/>
                        <a:pt x="46118" y="6707"/>
                      </a:cubicBezTo>
                      <a:lnTo>
                        <a:pt x="46118" y="6715"/>
                      </a:lnTo>
                      <a:cubicBezTo>
                        <a:pt x="46403" y="6779"/>
                        <a:pt x="46697" y="6810"/>
                        <a:pt x="46991" y="6818"/>
                      </a:cubicBezTo>
                      <a:cubicBezTo>
                        <a:pt x="47435" y="6842"/>
                        <a:pt x="47530" y="6985"/>
                        <a:pt x="47530" y="6993"/>
                      </a:cubicBezTo>
                      <a:cubicBezTo>
                        <a:pt x="47372" y="7120"/>
                        <a:pt x="47181" y="7207"/>
                        <a:pt x="46975" y="7247"/>
                      </a:cubicBezTo>
                      <a:cubicBezTo>
                        <a:pt x="46403" y="7358"/>
                        <a:pt x="45054" y="7429"/>
                        <a:pt x="44395" y="7453"/>
                      </a:cubicBezTo>
                      <a:cubicBezTo>
                        <a:pt x="43736" y="7485"/>
                        <a:pt x="43157" y="7485"/>
                        <a:pt x="42435" y="7652"/>
                      </a:cubicBezTo>
                      <a:cubicBezTo>
                        <a:pt x="41704" y="7818"/>
                        <a:pt x="41554" y="7953"/>
                        <a:pt x="40418" y="7977"/>
                      </a:cubicBezTo>
                      <a:cubicBezTo>
                        <a:pt x="40242" y="7982"/>
                        <a:pt x="40079" y="7985"/>
                        <a:pt x="39927" y="7985"/>
                      </a:cubicBezTo>
                      <a:cubicBezTo>
                        <a:pt x="39104" y="7985"/>
                        <a:pt x="38633" y="7896"/>
                        <a:pt x="38331" y="7541"/>
                      </a:cubicBezTo>
                      <a:cubicBezTo>
                        <a:pt x="38244" y="7437"/>
                        <a:pt x="38164" y="7334"/>
                        <a:pt x="38093" y="7215"/>
                      </a:cubicBezTo>
                      <a:cubicBezTo>
                        <a:pt x="38093" y="7215"/>
                        <a:pt x="38013" y="7009"/>
                        <a:pt x="38648" y="6993"/>
                      </a:cubicBezTo>
                      <a:cubicBezTo>
                        <a:pt x="39283" y="6977"/>
                        <a:pt x="39918" y="7025"/>
                        <a:pt x="40450" y="6874"/>
                      </a:cubicBezTo>
                      <a:cubicBezTo>
                        <a:pt x="40958" y="6720"/>
                        <a:pt x="42319" y="6596"/>
                        <a:pt x="43566" y="6596"/>
                      </a:cubicBezTo>
                      <a:close/>
                      <a:moveTo>
                        <a:pt x="25111" y="6604"/>
                      </a:moveTo>
                      <a:cubicBezTo>
                        <a:pt x="25149" y="6604"/>
                        <a:pt x="25188" y="6604"/>
                        <a:pt x="25226" y="6604"/>
                      </a:cubicBezTo>
                      <a:cubicBezTo>
                        <a:pt x="26504" y="6612"/>
                        <a:pt x="27345" y="6660"/>
                        <a:pt x="27647" y="6715"/>
                      </a:cubicBezTo>
                      <a:lnTo>
                        <a:pt x="27631" y="6715"/>
                      </a:lnTo>
                      <a:cubicBezTo>
                        <a:pt x="27917" y="6779"/>
                        <a:pt x="28211" y="6810"/>
                        <a:pt x="28496" y="6818"/>
                      </a:cubicBezTo>
                      <a:cubicBezTo>
                        <a:pt x="28941" y="6842"/>
                        <a:pt x="29012" y="6985"/>
                        <a:pt x="29020" y="6993"/>
                      </a:cubicBezTo>
                      <a:cubicBezTo>
                        <a:pt x="28838" y="7120"/>
                        <a:pt x="28639" y="7207"/>
                        <a:pt x="28425" y="7247"/>
                      </a:cubicBezTo>
                      <a:cubicBezTo>
                        <a:pt x="27838" y="7366"/>
                        <a:pt x="26480" y="7429"/>
                        <a:pt x="25813" y="7461"/>
                      </a:cubicBezTo>
                      <a:cubicBezTo>
                        <a:pt x="25147" y="7493"/>
                        <a:pt x="24575" y="7493"/>
                        <a:pt x="23829" y="7660"/>
                      </a:cubicBezTo>
                      <a:cubicBezTo>
                        <a:pt x="23083" y="7826"/>
                        <a:pt x="22908" y="7961"/>
                        <a:pt x="21773" y="7985"/>
                      </a:cubicBezTo>
                      <a:cubicBezTo>
                        <a:pt x="21596" y="7990"/>
                        <a:pt x="21432" y="7993"/>
                        <a:pt x="21280" y="7993"/>
                      </a:cubicBezTo>
                      <a:cubicBezTo>
                        <a:pt x="20455" y="7993"/>
                        <a:pt x="19996" y="7904"/>
                        <a:pt x="19741" y="7549"/>
                      </a:cubicBezTo>
                      <a:cubicBezTo>
                        <a:pt x="19670" y="7445"/>
                        <a:pt x="19606" y="7334"/>
                        <a:pt x="19543" y="7223"/>
                      </a:cubicBezTo>
                      <a:cubicBezTo>
                        <a:pt x="19543" y="7223"/>
                        <a:pt x="19495" y="7017"/>
                        <a:pt x="20130" y="7001"/>
                      </a:cubicBezTo>
                      <a:cubicBezTo>
                        <a:pt x="20765" y="6985"/>
                        <a:pt x="21400" y="7033"/>
                        <a:pt x="21948" y="6882"/>
                      </a:cubicBezTo>
                      <a:cubicBezTo>
                        <a:pt x="22479" y="6728"/>
                        <a:pt x="23855" y="6604"/>
                        <a:pt x="25111" y="6604"/>
                      </a:cubicBezTo>
                      <a:close/>
                      <a:moveTo>
                        <a:pt x="10613" y="7220"/>
                      </a:moveTo>
                      <a:cubicBezTo>
                        <a:pt x="10796" y="7220"/>
                        <a:pt x="10667" y="7275"/>
                        <a:pt x="10693" y="7437"/>
                      </a:cubicBezTo>
                      <a:cubicBezTo>
                        <a:pt x="10724" y="7644"/>
                        <a:pt x="10621" y="7834"/>
                        <a:pt x="10264" y="8152"/>
                      </a:cubicBezTo>
                      <a:cubicBezTo>
                        <a:pt x="9907" y="8461"/>
                        <a:pt x="9288" y="8715"/>
                        <a:pt x="8676" y="8906"/>
                      </a:cubicBezTo>
                      <a:cubicBezTo>
                        <a:pt x="8057" y="9104"/>
                        <a:pt x="8391" y="9295"/>
                        <a:pt x="8089" y="9390"/>
                      </a:cubicBezTo>
                      <a:cubicBezTo>
                        <a:pt x="8047" y="9404"/>
                        <a:pt x="8008" y="9410"/>
                        <a:pt x="7972" y="9410"/>
                      </a:cubicBezTo>
                      <a:cubicBezTo>
                        <a:pt x="7752" y="9410"/>
                        <a:pt x="7623" y="9191"/>
                        <a:pt x="7541" y="9088"/>
                      </a:cubicBezTo>
                      <a:cubicBezTo>
                        <a:pt x="7454" y="8953"/>
                        <a:pt x="7406" y="8787"/>
                        <a:pt x="7422" y="8628"/>
                      </a:cubicBezTo>
                      <a:cubicBezTo>
                        <a:pt x="7422" y="8438"/>
                        <a:pt x="7391" y="8398"/>
                        <a:pt x="7343" y="8009"/>
                      </a:cubicBezTo>
                      <a:cubicBezTo>
                        <a:pt x="7287" y="7628"/>
                        <a:pt x="7406" y="7596"/>
                        <a:pt x="7994" y="7493"/>
                      </a:cubicBezTo>
                      <a:cubicBezTo>
                        <a:pt x="8208" y="7453"/>
                        <a:pt x="8541" y="7469"/>
                        <a:pt x="8883" y="7414"/>
                      </a:cubicBezTo>
                      <a:cubicBezTo>
                        <a:pt x="9232" y="7366"/>
                        <a:pt x="9907" y="7271"/>
                        <a:pt x="10391" y="7231"/>
                      </a:cubicBezTo>
                      <a:cubicBezTo>
                        <a:pt x="10493" y="7224"/>
                        <a:pt x="10564" y="7220"/>
                        <a:pt x="10613" y="7220"/>
                      </a:cubicBezTo>
                      <a:close/>
                      <a:moveTo>
                        <a:pt x="29169" y="7225"/>
                      </a:moveTo>
                      <a:cubicBezTo>
                        <a:pt x="29338" y="7225"/>
                        <a:pt x="29223" y="7284"/>
                        <a:pt x="29266" y="7437"/>
                      </a:cubicBezTo>
                      <a:cubicBezTo>
                        <a:pt x="29322" y="7644"/>
                        <a:pt x="29250" y="7842"/>
                        <a:pt x="28933" y="8144"/>
                      </a:cubicBezTo>
                      <a:cubicBezTo>
                        <a:pt x="28615" y="8461"/>
                        <a:pt x="28036" y="8707"/>
                        <a:pt x="27449" y="8906"/>
                      </a:cubicBezTo>
                      <a:cubicBezTo>
                        <a:pt x="26853" y="9104"/>
                        <a:pt x="27210" y="9295"/>
                        <a:pt x="26917" y="9390"/>
                      </a:cubicBezTo>
                      <a:cubicBezTo>
                        <a:pt x="26876" y="9404"/>
                        <a:pt x="26838" y="9410"/>
                        <a:pt x="26801" y="9410"/>
                      </a:cubicBezTo>
                      <a:cubicBezTo>
                        <a:pt x="26578" y="9410"/>
                        <a:pt x="26424" y="9191"/>
                        <a:pt x="26321" y="9088"/>
                      </a:cubicBezTo>
                      <a:cubicBezTo>
                        <a:pt x="26218" y="8961"/>
                        <a:pt x="26155" y="8795"/>
                        <a:pt x="26147" y="8628"/>
                      </a:cubicBezTo>
                      <a:cubicBezTo>
                        <a:pt x="26131" y="8438"/>
                        <a:pt x="26083" y="8398"/>
                        <a:pt x="25988" y="8017"/>
                      </a:cubicBezTo>
                      <a:cubicBezTo>
                        <a:pt x="25885" y="7628"/>
                        <a:pt x="25996" y="7596"/>
                        <a:pt x="26568" y="7493"/>
                      </a:cubicBezTo>
                      <a:cubicBezTo>
                        <a:pt x="26782" y="7453"/>
                        <a:pt x="27115" y="7469"/>
                        <a:pt x="27457" y="7422"/>
                      </a:cubicBezTo>
                      <a:cubicBezTo>
                        <a:pt x="27798" y="7366"/>
                        <a:pt x="28457" y="7271"/>
                        <a:pt x="28941" y="7239"/>
                      </a:cubicBezTo>
                      <a:cubicBezTo>
                        <a:pt x="29048" y="7230"/>
                        <a:pt x="29120" y="7225"/>
                        <a:pt x="29169" y="7225"/>
                      </a:cubicBezTo>
                      <a:close/>
                      <a:moveTo>
                        <a:pt x="47715" y="7225"/>
                      </a:moveTo>
                      <a:cubicBezTo>
                        <a:pt x="47884" y="7225"/>
                        <a:pt x="47778" y="7285"/>
                        <a:pt x="47840" y="7445"/>
                      </a:cubicBezTo>
                      <a:cubicBezTo>
                        <a:pt x="47927" y="7644"/>
                        <a:pt x="47880" y="7842"/>
                        <a:pt x="47602" y="8144"/>
                      </a:cubicBezTo>
                      <a:lnTo>
                        <a:pt x="47594" y="8152"/>
                      </a:lnTo>
                      <a:cubicBezTo>
                        <a:pt x="47316" y="8461"/>
                        <a:pt x="46768" y="8715"/>
                        <a:pt x="46205" y="8906"/>
                      </a:cubicBezTo>
                      <a:cubicBezTo>
                        <a:pt x="45641" y="9104"/>
                        <a:pt x="46022" y="9295"/>
                        <a:pt x="45745" y="9390"/>
                      </a:cubicBezTo>
                      <a:cubicBezTo>
                        <a:pt x="45704" y="9404"/>
                        <a:pt x="45665" y="9410"/>
                        <a:pt x="45627" y="9410"/>
                      </a:cubicBezTo>
                      <a:cubicBezTo>
                        <a:pt x="45402" y="9410"/>
                        <a:pt x="45219" y="9198"/>
                        <a:pt x="45117" y="9096"/>
                      </a:cubicBezTo>
                      <a:cubicBezTo>
                        <a:pt x="44990" y="8961"/>
                        <a:pt x="44911" y="8803"/>
                        <a:pt x="44879" y="8628"/>
                      </a:cubicBezTo>
                      <a:cubicBezTo>
                        <a:pt x="44832" y="8438"/>
                        <a:pt x="44776" y="8398"/>
                        <a:pt x="44633" y="8017"/>
                      </a:cubicBezTo>
                      <a:cubicBezTo>
                        <a:pt x="44490" y="7636"/>
                        <a:pt x="44594" y="7596"/>
                        <a:pt x="45157" y="7493"/>
                      </a:cubicBezTo>
                      <a:cubicBezTo>
                        <a:pt x="45356" y="7453"/>
                        <a:pt x="45697" y="7469"/>
                        <a:pt x="46030" y="7422"/>
                      </a:cubicBezTo>
                      <a:cubicBezTo>
                        <a:pt x="46364" y="7374"/>
                        <a:pt x="47015" y="7279"/>
                        <a:pt x="47491" y="7239"/>
                      </a:cubicBezTo>
                      <a:cubicBezTo>
                        <a:pt x="47595" y="7230"/>
                        <a:pt x="47666" y="7225"/>
                        <a:pt x="47715" y="7225"/>
                      </a:cubicBezTo>
                      <a:close/>
                      <a:moveTo>
                        <a:pt x="66273" y="7224"/>
                      </a:moveTo>
                      <a:cubicBezTo>
                        <a:pt x="66433" y="7224"/>
                        <a:pt x="66337" y="7281"/>
                        <a:pt x="66422" y="7445"/>
                      </a:cubicBezTo>
                      <a:cubicBezTo>
                        <a:pt x="66533" y="7652"/>
                        <a:pt x="66501" y="7842"/>
                        <a:pt x="66263" y="8152"/>
                      </a:cubicBezTo>
                      <a:cubicBezTo>
                        <a:pt x="66017" y="8461"/>
                        <a:pt x="65509" y="8715"/>
                        <a:pt x="64969" y="8914"/>
                      </a:cubicBezTo>
                      <a:cubicBezTo>
                        <a:pt x="64429" y="9104"/>
                        <a:pt x="64834" y="9295"/>
                        <a:pt x="64572" y="9390"/>
                      </a:cubicBezTo>
                      <a:cubicBezTo>
                        <a:pt x="64535" y="9404"/>
                        <a:pt x="64498" y="9410"/>
                        <a:pt x="64461" y="9410"/>
                      </a:cubicBezTo>
                      <a:cubicBezTo>
                        <a:pt x="64242" y="9410"/>
                        <a:pt x="64028" y="9198"/>
                        <a:pt x="63906" y="9096"/>
                      </a:cubicBezTo>
                      <a:cubicBezTo>
                        <a:pt x="63771" y="8969"/>
                        <a:pt x="63667" y="8811"/>
                        <a:pt x="63612" y="8628"/>
                      </a:cubicBezTo>
                      <a:cubicBezTo>
                        <a:pt x="63540" y="8438"/>
                        <a:pt x="63485" y="8398"/>
                        <a:pt x="63286" y="8017"/>
                      </a:cubicBezTo>
                      <a:cubicBezTo>
                        <a:pt x="63088" y="7636"/>
                        <a:pt x="63191" y="7604"/>
                        <a:pt x="63739" y="7501"/>
                      </a:cubicBezTo>
                      <a:cubicBezTo>
                        <a:pt x="63937" y="7461"/>
                        <a:pt x="64279" y="7469"/>
                        <a:pt x="64604" y="7422"/>
                      </a:cubicBezTo>
                      <a:cubicBezTo>
                        <a:pt x="64929" y="7374"/>
                        <a:pt x="65572" y="7279"/>
                        <a:pt x="66041" y="7239"/>
                      </a:cubicBezTo>
                      <a:cubicBezTo>
                        <a:pt x="66151" y="7230"/>
                        <a:pt x="66224" y="7224"/>
                        <a:pt x="66273" y="7224"/>
                      </a:cubicBezTo>
                      <a:close/>
                      <a:moveTo>
                        <a:pt x="18470" y="6897"/>
                      </a:moveTo>
                      <a:cubicBezTo>
                        <a:pt x="18503" y="6897"/>
                        <a:pt x="18535" y="6897"/>
                        <a:pt x="18567" y="6898"/>
                      </a:cubicBezTo>
                      <a:cubicBezTo>
                        <a:pt x="18567" y="6898"/>
                        <a:pt x="19209" y="6921"/>
                        <a:pt x="19265" y="7144"/>
                      </a:cubicBezTo>
                      <a:cubicBezTo>
                        <a:pt x="19321" y="7374"/>
                        <a:pt x="19313" y="7747"/>
                        <a:pt x="19860" y="8025"/>
                      </a:cubicBezTo>
                      <a:cubicBezTo>
                        <a:pt x="20408" y="8295"/>
                        <a:pt x="20980" y="8334"/>
                        <a:pt x="21043" y="8699"/>
                      </a:cubicBezTo>
                      <a:cubicBezTo>
                        <a:pt x="21107" y="9073"/>
                        <a:pt x="20964" y="9430"/>
                        <a:pt x="20003" y="9446"/>
                      </a:cubicBezTo>
                      <a:cubicBezTo>
                        <a:pt x="19416" y="9446"/>
                        <a:pt x="18836" y="9422"/>
                        <a:pt x="18249" y="9366"/>
                      </a:cubicBezTo>
                      <a:cubicBezTo>
                        <a:pt x="18249" y="9366"/>
                        <a:pt x="17320" y="9303"/>
                        <a:pt x="16709" y="9215"/>
                      </a:cubicBezTo>
                      <a:cubicBezTo>
                        <a:pt x="16098" y="9128"/>
                        <a:pt x="15868" y="8985"/>
                        <a:pt x="15868" y="8985"/>
                      </a:cubicBezTo>
                      <a:lnTo>
                        <a:pt x="15844" y="8969"/>
                      </a:lnTo>
                      <a:cubicBezTo>
                        <a:pt x="15384" y="8771"/>
                        <a:pt x="15058" y="8557"/>
                        <a:pt x="14566" y="8374"/>
                      </a:cubicBezTo>
                      <a:cubicBezTo>
                        <a:pt x="14066" y="8199"/>
                        <a:pt x="14169" y="8096"/>
                        <a:pt x="14304" y="7922"/>
                      </a:cubicBezTo>
                      <a:cubicBezTo>
                        <a:pt x="14336" y="7882"/>
                        <a:pt x="14336" y="7826"/>
                        <a:pt x="14312" y="7787"/>
                      </a:cubicBezTo>
                      <a:cubicBezTo>
                        <a:pt x="14312" y="7699"/>
                        <a:pt x="14383" y="7541"/>
                        <a:pt x="14852" y="7382"/>
                      </a:cubicBezTo>
                      <a:cubicBezTo>
                        <a:pt x="15530" y="7151"/>
                        <a:pt x="17376" y="6897"/>
                        <a:pt x="18470" y="6897"/>
                      </a:cubicBezTo>
                      <a:close/>
                      <a:moveTo>
                        <a:pt x="36981" y="6897"/>
                      </a:moveTo>
                      <a:cubicBezTo>
                        <a:pt x="37013" y="6897"/>
                        <a:pt x="37045" y="6897"/>
                        <a:pt x="37077" y="6898"/>
                      </a:cubicBezTo>
                      <a:cubicBezTo>
                        <a:pt x="37077" y="6898"/>
                        <a:pt x="37720" y="6921"/>
                        <a:pt x="37807" y="7144"/>
                      </a:cubicBezTo>
                      <a:cubicBezTo>
                        <a:pt x="37894" y="7374"/>
                        <a:pt x="37934" y="7747"/>
                        <a:pt x="38506" y="8025"/>
                      </a:cubicBezTo>
                      <a:cubicBezTo>
                        <a:pt x="39085" y="8295"/>
                        <a:pt x="39672" y="8342"/>
                        <a:pt x="39783" y="8699"/>
                      </a:cubicBezTo>
                      <a:cubicBezTo>
                        <a:pt x="39895" y="9065"/>
                        <a:pt x="39791" y="9430"/>
                        <a:pt x="38839" y="9446"/>
                      </a:cubicBezTo>
                      <a:cubicBezTo>
                        <a:pt x="38252" y="9446"/>
                        <a:pt x="37664" y="9422"/>
                        <a:pt x="37077" y="9366"/>
                      </a:cubicBezTo>
                      <a:cubicBezTo>
                        <a:pt x="37077" y="9366"/>
                        <a:pt x="36140" y="9303"/>
                        <a:pt x="35513" y="9215"/>
                      </a:cubicBezTo>
                      <a:cubicBezTo>
                        <a:pt x="34894" y="9128"/>
                        <a:pt x="34640" y="8985"/>
                        <a:pt x="34640" y="8985"/>
                      </a:cubicBezTo>
                      <a:lnTo>
                        <a:pt x="34616" y="8969"/>
                      </a:lnTo>
                      <a:cubicBezTo>
                        <a:pt x="34124" y="8771"/>
                        <a:pt x="33783" y="8557"/>
                        <a:pt x="33259" y="8374"/>
                      </a:cubicBezTo>
                      <a:cubicBezTo>
                        <a:pt x="32735" y="8199"/>
                        <a:pt x="32830" y="8096"/>
                        <a:pt x="32941" y="7922"/>
                      </a:cubicBezTo>
                      <a:cubicBezTo>
                        <a:pt x="32965" y="7882"/>
                        <a:pt x="32965" y="7818"/>
                        <a:pt x="32933" y="7787"/>
                      </a:cubicBezTo>
                      <a:lnTo>
                        <a:pt x="32925" y="7787"/>
                      </a:lnTo>
                      <a:cubicBezTo>
                        <a:pt x="32918" y="7699"/>
                        <a:pt x="32973" y="7541"/>
                        <a:pt x="33426" y="7382"/>
                      </a:cubicBezTo>
                      <a:cubicBezTo>
                        <a:pt x="34073" y="7151"/>
                        <a:pt x="35888" y="6897"/>
                        <a:pt x="36981" y="6897"/>
                      </a:cubicBezTo>
                      <a:close/>
                      <a:moveTo>
                        <a:pt x="55490" y="6897"/>
                      </a:moveTo>
                      <a:cubicBezTo>
                        <a:pt x="55523" y="6897"/>
                        <a:pt x="55555" y="6897"/>
                        <a:pt x="55587" y="6898"/>
                      </a:cubicBezTo>
                      <a:cubicBezTo>
                        <a:pt x="55587" y="6898"/>
                        <a:pt x="56230" y="6929"/>
                        <a:pt x="56349" y="7152"/>
                      </a:cubicBezTo>
                      <a:cubicBezTo>
                        <a:pt x="56468" y="7374"/>
                        <a:pt x="56547" y="7755"/>
                        <a:pt x="57167" y="8025"/>
                      </a:cubicBezTo>
                      <a:cubicBezTo>
                        <a:pt x="57786" y="8303"/>
                        <a:pt x="58365" y="8342"/>
                        <a:pt x="58524" y="8707"/>
                      </a:cubicBezTo>
                      <a:cubicBezTo>
                        <a:pt x="58683" y="9073"/>
                        <a:pt x="58635" y="9430"/>
                        <a:pt x="57683" y="9446"/>
                      </a:cubicBezTo>
                      <a:cubicBezTo>
                        <a:pt x="57622" y="9446"/>
                        <a:pt x="57561" y="9447"/>
                        <a:pt x="57500" y="9447"/>
                      </a:cubicBezTo>
                      <a:cubicBezTo>
                        <a:pt x="56966" y="9447"/>
                        <a:pt x="56432" y="9416"/>
                        <a:pt x="55905" y="9366"/>
                      </a:cubicBezTo>
                      <a:cubicBezTo>
                        <a:pt x="55905" y="9366"/>
                        <a:pt x="54960" y="9303"/>
                        <a:pt x="54325" y="9215"/>
                      </a:cubicBezTo>
                      <a:cubicBezTo>
                        <a:pt x="53690" y="9128"/>
                        <a:pt x="53420" y="8985"/>
                        <a:pt x="53420" y="8985"/>
                      </a:cubicBezTo>
                      <a:lnTo>
                        <a:pt x="53396" y="8969"/>
                      </a:lnTo>
                      <a:cubicBezTo>
                        <a:pt x="52880" y="8771"/>
                        <a:pt x="52499" y="8557"/>
                        <a:pt x="51960" y="8374"/>
                      </a:cubicBezTo>
                      <a:cubicBezTo>
                        <a:pt x="51420" y="8199"/>
                        <a:pt x="51491" y="8096"/>
                        <a:pt x="51579" y="7922"/>
                      </a:cubicBezTo>
                      <a:cubicBezTo>
                        <a:pt x="51602" y="7874"/>
                        <a:pt x="51594" y="7818"/>
                        <a:pt x="51555" y="7787"/>
                      </a:cubicBezTo>
                      <a:cubicBezTo>
                        <a:pt x="51531" y="7699"/>
                        <a:pt x="51571" y="7541"/>
                        <a:pt x="51999" y="7382"/>
                      </a:cubicBezTo>
                      <a:cubicBezTo>
                        <a:pt x="52616" y="7151"/>
                        <a:pt x="54392" y="6897"/>
                        <a:pt x="55490" y="6897"/>
                      </a:cubicBezTo>
                      <a:close/>
                      <a:moveTo>
                        <a:pt x="25009" y="7688"/>
                      </a:moveTo>
                      <a:cubicBezTo>
                        <a:pt x="25223" y="7688"/>
                        <a:pt x="25380" y="7720"/>
                        <a:pt x="25559" y="7787"/>
                      </a:cubicBezTo>
                      <a:cubicBezTo>
                        <a:pt x="25933" y="7914"/>
                        <a:pt x="25837" y="8334"/>
                        <a:pt x="25750" y="8517"/>
                      </a:cubicBezTo>
                      <a:cubicBezTo>
                        <a:pt x="25671" y="8707"/>
                        <a:pt x="25933" y="8739"/>
                        <a:pt x="26020" y="8946"/>
                      </a:cubicBezTo>
                      <a:cubicBezTo>
                        <a:pt x="26115" y="9152"/>
                        <a:pt x="26274" y="9469"/>
                        <a:pt x="26615" y="9581"/>
                      </a:cubicBezTo>
                      <a:cubicBezTo>
                        <a:pt x="26956" y="9692"/>
                        <a:pt x="27496" y="9977"/>
                        <a:pt x="27607" y="10216"/>
                      </a:cubicBezTo>
                      <a:cubicBezTo>
                        <a:pt x="27718" y="10462"/>
                        <a:pt x="27314" y="10716"/>
                        <a:pt x="26512" y="10827"/>
                      </a:cubicBezTo>
                      <a:cubicBezTo>
                        <a:pt x="26313" y="10854"/>
                        <a:pt x="26103" y="10867"/>
                        <a:pt x="25885" y="10867"/>
                      </a:cubicBezTo>
                      <a:cubicBezTo>
                        <a:pt x="25221" y="10867"/>
                        <a:pt x="24482" y="10752"/>
                        <a:pt x="23766" y="10597"/>
                      </a:cubicBezTo>
                      <a:cubicBezTo>
                        <a:pt x="22965" y="10431"/>
                        <a:pt x="22644" y="10376"/>
                        <a:pt x="22041" y="10376"/>
                      </a:cubicBezTo>
                      <a:cubicBezTo>
                        <a:pt x="21920" y="10376"/>
                        <a:pt x="21788" y="10378"/>
                        <a:pt x="21638" y="10382"/>
                      </a:cubicBezTo>
                      <a:cubicBezTo>
                        <a:pt x="21457" y="10387"/>
                        <a:pt x="21284" y="10391"/>
                        <a:pt x="21119" y="10391"/>
                      </a:cubicBezTo>
                      <a:cubicBezTo>
                        <a:pt x="20474" y="10391"/>
                        <a:pt x="19952" y="10337"/>
                        <a:pt x="19567" y="10096"/>
                      </a:cubicBezTo>
                      <a:cubicBezTo>
                        <a:pt x="19082" y="9803"/>
                        <a:pt x="19448" y="9700"/>
                        <a:pt x="20059" y="9588"/>
                      </a:cubicBezTo>
                      <a:cubicBezTo>
                        <a:pt x="20678" y="9477"/>
                        <a:pt x="21043" y="9430"/>
                        <a:pt x="21162" y="9192"/>
                      </a:cubicBezTo>
                      <a:cubicBezTo>
                        <a:pt x="21281" y="8953"/>
                        <a:pt x="21273" y="8676"/>
                        <a:pt x="21154" y="8445"/>
                      </a:cubicBezTo>
                      <a:lnTo>
                        <a:pt x="21154" y="8453"/>
                      </a:lnTo>
                      <a:cubicBezTo>
                        <a:pt x="21035" y="8239"/>
                        <a:pt x="21273" y="8152"/>
                        <a:pt x="21726" y="8104"/>
                      </a:cubicBezTo>
                      <a:cubicBezTo>
                        <a:pt x="21892" y="8080"/>
                        <a:pt x="22170" y="8088"/>
                        <a:pt x="22480" y="8064"/>
                      </a:cubicBezTo>
                      <a:cubicBezTo>
                        <a:pt x="22781" y="8041"/>
                        <a:pt x="23226" y="7914"/>
                        <a:pt x="24075" y="7787"/>
                      </a:cubicBezTo>
                      <a:cubicBezTo>
                        <a:pt x="24506" y="7722"/>
                        <a:pt x="24788" y="7688"/>
                        <a:pt x="25009" y="7688"/>
                      </a:cubicBezTo>
                      <a:close/>
                      <a:moveTo>
                        <a:pt x="43615" y="7688"/>
                      </a:moveTo>
                      <a:cubicBezTo>
                        <a:pt x="43829" y="7688"/>
                        <a:pt x="43989" y="7720"/>
                        <a:pt x="44181" y="7787"/>
                      </a:cubicBezTo>
                      <a:cubicBezTo>
                        <a:pt x="44570" y="7914"/>
                        <a:pt x="44522" y="8334"/>
                        <a:pt x="44467" y="8517"/>
                      </a:cubicBezTo>
                      <a:cubicBezTo>
                        <a:pt x="44403" y="8707"/>
                        <a:pt x="44673" y="8739"/>
                        <a:pt x="44792" y="8946"/>
                      </a:cubicBezTo>
                      <a:cubicBezTo>
                        <a:pt x="44911" y="9152"/>
                        <a:pt x="45110" y="9469"/>
                        <a:pt x="45475" y="9581"/>
                      </a:cubicBezTo>
                      <a:cubicBezTo>
                        <a:pt x="45832" y="9692"/>
                        <a:pt x="46403" y="9977"/>
                        <a:pt x="46554" y="10216"/>
                      </a:cubicBezTo>
                      <a:cubicBezTo>
                        <a:pt x="46697" y="10462"/>
                        <a:pt x="46324" y="10716"/>
                        <a:pt x="45530" y="10827"/>
                      </a:cubicBezTo>
                      <a:cubicBezTo>
                        <a:pt x="45336" y="10854"/>
                        <a:pt x="45128" y="10867"/>
                        <a:pt x="44909" y="10867"/>
                      </a:cubicBezTo>
                      <a:cubicBezTo>
                        <a:pt x="44247" y="10867"/>
                        <a:pt x="43493" y="10752"/>
                        <a:pt x="42752" y="10597"/>
                      </a:cubicBezTo>
                      <a:cubicBezTo>
                        <a:pt x="41938" y="10431"/>
                        <a:pt x="41604" y="10376"/>
                        <a:pt x="41001" y="10376"/>
                      </a:cubicBezTo>
                      <a:cubicBezTo>
                        <a:pt x="40881" y="10376"/>
                        <a:pt x="40749" y="10378"/>
                        <a:pt x="40601" y="10382"/>
                      </a:cubicBezTo>
                      <a:cubicBezTo>
                        <a:pt x="40420" y="10387"/>
                        <a:pt x="40247" y="10391"/>
                        <a:pt x="40081" y="10391"/>
                      </a:cubicBezTo>
                      <a:cubicBezTo>
                        <a:pt x="39435" y="10391"/>
                        <a:pt x="38907" y="10337"/>
                        <a:pt x="38490" y="10096"/>
                      </a:cubicBezTo>
                      <a:cubicBezTo>
                        <a:pt x="37966" y="9803"/>
                        <a:pt x="38323" y="9700"/>
                        <a:pt x="38918" y="9588"/>
                      </a:cubicBezTo>
                      <a:cubicBezTo>
                        <a:pt x="39522" y="9477"/>
                        <a:pt x="39887" y="9430"/>
                        <a:pt x="39974" y="9192"/>
                      </a:cubicBezTo>
                      <a:cubicBezTo>
                        <a:pt x="40053" y="8938"/>
                        <a:pt x="40014" y="8660"/>
                        <a:pt x="39855" y="8445"/>
                      </a:cubicBezTo>
                      <a:lnTo>
                        <a:pt x="39855" y="8453"/>
                      </a:lnTo>
                      <a:cubicBezTo>
                        <a:pt x="39712" y="8239"/>
                        <a:pt x="39942" y="8152"/>
                        <a:pt x="40387" y="8104"/>
                      </a:cubicBezTo>
                      <a:cubicBezTo>
                        <a:pt x="40553" y="8080"/>
                        <a:pt x="40831" y="8088"/>
                        <a:pt x="41133" y="8064"/>
                      </a:cubicBezTo>
                      <a:cubicBezTo>
                        <a:pt x="41434" y="8041"/>
                        <a:pt x="41863" y="7914"/>
                        <a:pt x="42697" y="7787"/>
                      </a:cubicBezTo>
                      <a:cubicBezTo>
                        <a:pt x="43120" y="7722"/>
                        <a:pt x="43395" y="7688"/>
                        <a:pt x="43615" y="7688"/>
                      </a:cubicBezTo>
                      <a:close/>
                      <a:moveTo>
                        <a:pt x="62237" y="7688"/>
                      </a:moveTo>
                      <a:cubicBezTo>
                        <a:pt x="62452" y="7688"/>
                        <a:pt x="62619" y="7720"/>
                        <a:pt x="62818" y="7787"/>
                      </a:cubicBezTo>
                      <a:cubicBezTo>
                        <a:pt x="63223" y="7914"/>
                        <a:pt x="63231" y="8326"/>
                        <a:pt x="63191" y="8517"/>
                      </a:cubicBezTo>
                      <a:cubicBezTo>
                        <a:pt x="63159" y="8699"/>
                        <a:pt x="63437" y="8739"/>
                        <a:pt x="63580" y="8946"/>
                      </a:cubicBezTo>
                      <a:cubicBezTo>
                        <a:pt x="63715" y="9144"/>
                        <a:pt x="63969" y="9461"/>
                        <a:pt x="64342" y="9573"/>
                      </a:cubicBezTo>
                      <a:cubicBezTo>
                        <a:pt x="64715" y="9692"/>
                        <a:pt x="65310" y="9977"/>
                        <a:pt x="65485" y="10208"/>
                      </a:cubicBezTo>
                      <a:lnTo>
                        <a:pt x="65501" y="10216"/>
                      </a:lnTo>
                      <a:cubicBezTo>
                        <a:pt x="65676" y="10454"/>
                        <a:pt x="65334" y="10716"/>
                        <a:pt x="64564" y="10827"/>
                      </a:cubicBezTo>
                      <a:cubicBezTo>
                        <a:pt x="64372" y="10854"/>
                        <a:pt x="64164" y="10867"/>
                        <a:pt x="63945" y="10867"/>
                      </a:cubicBezTo>
                      <a:cubicBezTo>
                        <a:pt x="63280" y="10867"/>
                        <a:pt x="62513" y="10752"/>
                        <a:pt x="61754" y="10597"/>
                      </a:cubicBezTo>
                      <a:cubicBezTo>
                        <a:pt x="60928" y="10427"/>
                        <a:pt x="60587" y="10375"/>
                        <a:pt x="60000" y="10375"/>
                      </a:cubicBezTo>
                      <a:cubicBezTo>
                        <a:pt x="59872" y="10375"/>
                        <a:pt x="59731" y="10378"/>
                        <a:pt x="59572" y="10382"/>
                      </a:cubicBezTo>
                      <a:cubicBezTo>
                        <a:pt x="59404" y="10387"/>
                        <a:pt x="59242" y="10390"/>
                        <a:pt x="59086" y="10390"/>
                      </a:cubicBezTo>
                      <a:cubicBezTo>
                        <a:pt x="58426" y="10390"/>
                        <a:pt x="57878" y="10334"/>
                        <a:pt x="57429" y="10096"/>
                      </a:cubicBezTo>
                      <a:cubicBezTo>
                        <a:pt x="56865" y="9803"/>
                        <a:pt x="57206" y="9700"/>
                        <a:pt x="57794" y="9588"/>
                      </a:cubicBezTo>
                      <a:cubicBezTo>
                        <a:pt x="58381" y="9477"/>
                        <a:pt x="58730" y="9430"/>
                        <a:pt x="58794" y="9192"/>
                      </a:cubicBezTo>
                      <a:cubicBezTo>
                        <a:pt x="58849" y="8961"/>
                        <a:pt x="58754" y="8668"/>
                        <a:pt x="58579" y="8453"/>
                      </a:cubicBezTo>
                      <a:cubicBezTo>
                        <a:pt x="58405" y="8239"/>
                        <a:pt x="58627" y="8152"/>
                        <a:pt x="59064" y="8096"/>
                      </a:cubicBezTo>
                      <a:cubicBezTo>
                        <a:pt x="59222" y="8080"/>
                        <a:pt x="59500" y="8080"/>
                        <a:pt x="59802" y="8057"/>
                      </a:cubicBezTo>
                      <a:cubicBezTo>
                        <a:pt x="60103" y="8033"/>
                        <a:pt x="60508" y="7906"/>
                        <a:pt x="61326" y="7787"/>
                      </a:cubicBezTo>
                      <a:cubicBezTo>
                        <a:pt x="61741" y="7722"/>
                        <a:pt x="62015" y="7688"/>
                        <a:pt x="62237" y="7688"/>
                      </a:cubicBezTo>
                      <a:close/>
                      <a:moveTo>
                        <a:pt x="12788" y="7550"/>
                      </a:moveTo>
                      <a:cubicBezTo>
                        <a:pt x="13908" y="7550"/>
                        <a:pt x="13937" y="7820"/>
                        <a:pt x="13923" y="8017"/>
                      </a:cubicBezTo>
                      <a:cubicBezTo>
                        <a:pt x="13915" y="8231"/>
                        <a:pt x="14002" y="8398"/>
                        <a:pt x="14653" y="8588"/>
                      </a:cubicBezTo>
                      <a:cubicBezTo>
                        <a:pt x="15304" y="8779"/>
                        <a:pt x="15193" y="8803"/>
                        <a:pt x="15669" y="9152"/>
                      </a:cubicBezTo>
                      <a:cubicBezTo>
                        <a:pt x="16146" y="9509"/>
                        <a:pt x="15399" y="9866"/>
                        <a:pt x="15209" y="9962"/>
                      </a:cubicBezTo>
                      <a:cubicBezTo>
                        <a:pt x="14923" y="10073"/>
                        <a:pt x="14645" y="10223"/>
                        <a:pt x="14391" y="10406"/>
                      </a:cubicBezTo>
                      <a:cubicBezTo>
                        <a:pt x="13915" y="10739"/>
                        <a:pt x="13074" y="10874"/>
                        <a:pt x="12248" y="10985"/>
                      </a:cubicBezTo>
                      <a:cubicBezTo>
                        <a:pt x="12121" y="11003"/>
                        <a:pt x="12003" y="11010"/>
                        <a:pt x="11895" y="11010"/>
                      </a:cubicBezTo>
                      <a:cubicBezTo>
                        <a:pt x="11302" y="11010"/>
                        <a:pt x="10986" y="10780"/>
                        <a:pt x="10812" y="10612"/>
                      </a:cubicBezTo>
                      <a:cubicBezTo>
                        <a:pt x="10613" y="10422"/>
                        <a:pt x="10454" y="10517"/>
                        <a:pt x="9669" y="10406"/>
                      </a:cubicBezTo>
                      <a:cubicBezTo>
                        <a:pt x="8883" y="10303"/>
                        <a:pt x="9034" y="10112"/>
                        <a:pt x="8907" y="9914"/>
                      </a:cubicBezTo>
                      <a:cubicBezTo>
                        <a:pt x="8780" y="9715"/>
                        <a:pt x="8510" y="9652"/>
                        <a:pt x="8446" y="9382"/>
                      </a:cubicBezTo>
                      <a:cubicBezTo>
                        <a:pt x="8383" y="9112"/>
                        <a:pt x="9065" y="8850"/>
                        <a:pt x="9510" y="8699"/>
                      </a:cubicBezTo>
                      <a:cubicBezTo>
                        <a:pt x="9923" y="8565"/>
                        <a:pt x="10296" y="8342"/>
                        <a:pt x="10613" y="8041"/>
                      </a:cubicBezTo>
                      <a:cubicBezTo>
                        <a:pt x="10986" y="7699"/>
                        <a:pt x="11574" y="7604"/>
                        <a:pt x="12288" y="7564"/>
                      </a:cubicBezTo>
                      <a:cubicBezTo>
                        <a:pt x="12475" y="7554"/>
                        <a:pt x="12641" y="7550"/>
                        <a:pt x="12788" y="7550"/>
                      </a:cubicBezTo>
                      <a:close/>
                      <a:moveTo>
                        <a:pt x="31385" y="7550"/>
                      </a:moveTo>
                      <a:cubicBezTo>
                        <a:pt x="32505" y="7550"/>
                        <a:pt x="32562" y="7820"/>
                        <a:pt x="32576" y="8017"/>
                      </a:cubicBezTo>
                      <a:cubicBezTo>
                        <a:pt x="32600" y="8231"/>
                        <a:pt x="32703" y="8398"/>
                        <a:pt x="33378" y="8588"/>
                      </a:cubicBezTo>
                      <a:cubicBezTo>
                        <a:pt x="34053" y="8779"/>
                        <a:pt x="33949" y="8803"/>
                        <a:pt x="34473" y="9152"/>
                      </a:cubicBezTo>
                      <a:cubicBezTo>
                        <a:pt x="34997" y="9509"/>
                        <a:pt x="34291" y="9866"/>
                        <a:pt x="34116" y="9962"/>
                      </a:cubicBezTo>
                      <a:cubicBezTo>
                        <a:pt x="33838" y="10073"/>
                        <a:pt x="33584" y="10223"/>
                        <a:pt x="33354" y="10406"/>
                      </a:cubicBezTo>
                      <a:cubicBezTo>
                        <a:pt x="32925" y="10739"/>
                        <a:pt x="32100" y="10874"/>
                        <a:pt x="31282" y="10985"/>
                      </a:cubicBezTo>
                      <a:cubicBezTo>
                        <a:pt x="31157" y="11003"/>
                        <a:pt x="31041" y="11010"/>
                        <a:pt x="30933" y="11010"/>
                      </a:cubicBezTo>
                      <a:cubicBezTo>
                        <a:pt x="30343" y="11010"/>
                        <a:pt x="30001" y="10780"/>
                        <a:pt x="29806" y="10612"/>
                      </a:cubicBezTo>
                      <a:cubicBezTo>
                        <a:pt x="29576" y="10422"/>
                        <a:pt x="29433" y="10517"/>
                        <a:pt x="28631" y="10414"/>
                      </a:cubicBezTo>
                      <a:cubicBezTo>
                        <a:pt x="27830" y="10303"/>
                        <a:pt x="27965" y="10112"/>
                        <a:pt x="27806" y="9914"/>
                      </a:cubicBezTo>
                      <a:cubicBezTo>
                        <a:pt x="27655" y="9715"/>
                        <a:pt x="27377" y="9652"/>
                        <a:pt x="27274" y="9382"/>
                      </a:cubicBezTo>
                      <a:cubicBezTo>
                        <a:pt x="27179" y="9112"/>
                        <a:pt x="27830" y="8850"/>
                        <a:pt x="28250" y="8699"/>
                      </a:cubicBezTo>
                      <a:cubicBezTo>
                        <a:pt x="28639" y="8572"/>
                        <a:pt x="28988" y="8342"/>
                        <a:pt x="29266" y="8041"/>
                      </a:cubicBezTo>
                      <a:cubicBezTo>
                        <a:pt x="29600" y="7707"/>
                        <a:pt x="30171" y="7604"/>
                        <a:pt x="30886" y="7564"/>
                      </a:cubicBezTo>
                      <a:cubicBezTo>
                        <a:pt x="31072" y="7554"/>
                        <a:pt x="31237" y="7550"/>
                        <a:pt x="31385" y="7550"/>
                      </a:cubicBezTo>
                      <a:close/>
                      <a:moveTo>
                        <a:pt x="49963" y="7550"/>
                      </a:moveTo>
                      <a:cubicBezTo>
                        <a:pt x="51089" y="7550"/>
                        <a:pt x="51187" y="7827"/>
                        <a:pt x="51229" y="8017"/>
                      </a:cubicBezTo>
                      <a:cubicBezTo>
                        <a:pt x="51269" y="8231"/>
                        <a:pt x="51404" y="8398"/>
                        <a:pt x="52102" y="8588"/>
                      </a:cubicBezTo>
                      <a:cubicBezTo>
                        <a:pt x="52801" y="8779"/>
                        <a:pt x="52698" y="8803"/>
                        <a:pt x="53269" y="9160"/>
                      </a:cubicBezTo>
                      <a:cubicBezTo>
                        <a:pt x="53833" y="9509"/>
                        <a:pt x="53182" y="9874"/>
                        <a:pt x="53015" y="9962"/>
                      </a:cubicBezTo>
                      <a:cubicBezTo>
                        <a:pt x="52761" y="10073"/>
                        <a:pt x="52523" y="10231"/>
                        <a:pt x="52317" y="10414"/>
                      </a:cubicBezTo>
                      <a:cubicBezTo>
                        <a:pt x="51920" y="10739"/>
                        <a:pt x="51118" y="10874"/>
                        <a:pt x="50324" y="10985"/>
                      </a:cubicBezTo>
                      <a:cubicBezTo>
                        <a:pt x="50196" y="11005"/>
                        <a:pt x="50076" y="11013"/>
                        <a:pt x="49963" y="11013"/>
                      </a:cubicBezTo>
                      <a:cubicBezTo>
                        <a:pt x="49373" y="11013"/>
                        <a:pt x="48998" y="10780"/>
                        <a:pt x="48785" y="10620"/>
                      </a:cubicBezTo>
                      <a:cubicBezTo>
                        <a:pt x="48531" y="10422"/>
                        <a:pt x="48396" y="10517"/>
                        <a:pt x="47586" y="10414"/>
                      </a:cubicBezTo>
                      <a:cubicBezTo>
                        <a:pt x="46768" y="10303"/>
                        <a:pt x="46880" y="10112"/>
                        <a:pt x="46697" y="9914"/>
                      </a:cubicBezTo>
                      <a:cubicBezTo>
                        <a:pt x="46522" y="9715"/>
                        <a:pt x="46237" y="9652"/>
                        <a:pt x="46102" y="9382"/>
                      </a:cubicBezTo>
                      <a:cubicBezTo>
                        <a:pt x="45975" y="9112"/>
                        <a:pt x="46586" y="8850"/>
                        <a:pt x="46991" y="8699"/>
                      </a:cubicBezTo>
                      <a:cubicBezTo>
                        <a:pt x="47356" y="8572"/>
                        <a:pt x="47681" y="8350"/>
                        <a:pt x="47919" y="8041"/>
                      </a:cubicBezTo>
                      <a:cubicBezTo>
                        <a:pt x="48213" y="7707"/>
                        <a:pt x="48769" y="7604"/>
                        <a:pt x="49475" y="7564"/>
                      </a:cubicBezTo>
                      <a:cubicBezTo>
                        <a:pt x="49656" y="7554"/>
                        <a:pt x="49818" y="7550"/>
                        <a:pt x="49963" y="7550"/>
                      </a:cubicBezTo>
                      <a:close/>
                      <a:moveTo>
                        <a:pt x="59276" y="10448"/>
                      </a:moveTo>
                      <a:cubicBezTo>
                        <a:pt x="59430" y="10448"/>
                        <a:pt x="59651" y="10455"/>
                        <a:pt x="60064" y="10462"/>
                      </a:cubicBezTo>
                      <a:cubicBezTo>
                        <a:pt x="61024" y="10485"/>
                        <a:pt x="61453" y="10700"/>
                        <a:pt x="62366" y="10851"/>
                      </a:cubicBezTo>
                      <a:cubicBezTo>
                        <a:pt x="62934" y="10949"/>
                        <a:pt x="63203" y="10965"/>
                        <a:pt x="63434" y="10965"/>
                      </a:cubicBezTo>
                      <a:cubicBezTo>
                        <a:pt x="63549" y="10965"/>
                        <a:pt x="63655" y="10961"/>
                        <a:pt x="63783" y="10961"/>
                      </a:cubicBezTo>
                      <a:cubicBezTo>
                        <a:pt x="63815" y="10961"/>
                        <a:pt x="63847" y="10961"/>
                        <a:pt x="63882" y="10962"/>
                      </a:cubicBezTo>
                      <a:cubicBezTo>
                        <a:pt x="64350" y="10970"/>
                        <a:pt x="64231" y="11097"/>
                        <a:pt x="64144" y="11208"/>
                      </a:cubicBezTo>
                      <a:cubicBezTo>
                        <a:pt x="64056" y="11311"/>
                        <a:pt x="64096" y="11628"/>
                        <a:pt x="63937" y="11755"/>
                      </a:cubicBezTo>
                      <a:cubicBezTo>
                        <a:pt x="63779" y="11890"/>
                        <a:pt x="62842" y="11874"/>
                        <a:pt x="61627" y="11914"/>
                      </a:cubicBezTo>
                      <a:cubicBezTo>
                        <a:pt x="61501" y="11917"/>
                        <a:pt x="61387" y="11919"/>
                        <a:pt x="61284" y="11919"/>
                      </a:cubicBezTo>
                      <a:cubicBezTo>
                        <a:pt x="60396" y="11919"/>
                        <a:pt x="60292" y="11802"/>
                        <a:pt x="59659" y="11652"/>
                      </a:cubicBezTo>
                      <a:cubicBezTo>
                        <a:pt x="59415" y="11595"/>
                        <a:pt x="59224" y="11582"/>
                        <a:pt x="59065" y="11582"/>
                      </a:cubicBezTo>
                      <a:cubicBezTo>
                        <a:pt x="58949" y="11582"/>
                        <a:pt x="58850" y="11589"/>
                        <a:pt x="58758" y="11589"/>
                      </a:cubicBezTo>
                      <a:cubicBezTo>
                        <a:pt x="58608" y="11589"/>
                        <a:pt x="58476" y="11572"/>
                        <a:pt x="58325" y="11486"/>
                      </a:cubicBezTo>
                      <a:cubicBezTo>
                        <a:pt x="57944" y="11263"/>
                        <a:pt x="58445" y="11089"/>
                        <a:pt x="58437" y="10890"/>
                      </a:cubicBezTo>
                      <a:cubicBezTo>
                        <a:pt x="58421" y="10692"/>
                        <a:pt x="58318" y="10565"/>
                        <a:pt x="58714" y="10501"/>
                      </a:cubicBezTo>
                      <a:cubicBezTo>
                        <a:pt x="58983" y="10460"/>
                        <a:pt x="59069" y="10448"/>
                        <a:pt x="59276" y="10448"/>
                      </a:cubicBezTo>
                      <a:close/>
                      <a:moveTo>
                        <a:pt x="2351" y="10449"/>
                      </a:moveTo>
                      <a:cubicBezTo>
                        <a:pt x="2507" y="10449"/>
                        <a:pt x="2725" y="10459"/>
                        <a:pt x="3160" y="10470"/>
                      </a:cubicBezTo>
                      <a:cubicBezTo>
                        <a:pt x="4112" y="10485"/>
                        <a:pt x="4462" y="10700"/>
                        <a:pt x="5319" y="10858"/>
                      </a:cubicBezTo>
                      <a:cubicBezTo>
                        <a:pt x="5836" y="10949"/>
                        <a:pt x="6099" y="10965"/>
                        <a:pt x="6328" y="10965"/>
                      </a:cubicBezTo>
                      <a:cubicBezTo>
                        <a:pt x="6450" y="10965"/>
                        <a:pt x="6562" y="10961"/>
                        <a:pt x="6697" y="10961"/>
                      </a:cubicBezTo>
                      <a:cubicBezTo>
                        <a:pt x="6729" y="10961"/>
                        <a:pt x="6761" y="10961"/>
                        <a:pt x="6795" y="10962"/>
                      </a:cubicBezTo>
                      <a:cubicBezTo>
                        <a:pt x="7256" y="10970"/>
                        <a:pt x="7089" y="11105"/>
                        <a:pt x="6954" y="11208"/>
                      </a:cubicBezTo>
                      <a:cubicBezTo>
                        <a:pt x="6819" y="11319"/>
                        <a:pt x="6740" y="11636"/>
                        <a:pt x="6533" y="11763"/>
                      </a:cubicBezTo>
                      <a:cubicBezTo>
                        <a:pt x="6327" y="11890"/>
                        <a:pt x="5398" y="11874"/>
                        <a:pt x="4168" y="11914"/>
                      </a:cubicBezTo>
                      <a:cubicBezTo>
                        <a:pt x="4019" y="11919"/>
                        <a:pt x="3889" y="11921"/>
                        <a:pt x="3773" y="11921"/>
                      </a:cubicBezTo>
                      <a:cubicBezTo>
                        <a:pt x="2922" y="11921"/>
                        <a:pt x="2861" y="11800"/>
                        <a:pt x="2295" y="11660"/>
                      </a:cubicBezTo>
                      <a:cubicBezTo>
                        <a:pt x="2069" y="11602"/>
                        <a:pt x="1882" y="11590"/>
                        <a:pt x="1721" y="11590"/>
                      </a:cubicBezTo>
                      <a:cubicBezTo>
                        <a:pt x="1615" y="11590"/>
                        <a:pt x="1520" y="11595"/>
                        <a:pt x="1434" y="11595"/>
                      </a:cubicBezTo>
                      <a:cubicBezTo>
                        <a:pt x="1278" y="11595"/>
                        <a:pt x="1148" y="11579"/>
                        <a:pt x="1025" y="11486"/>
                      </a:cubicBezTo>
                      <a:cubicBezTo>
                        <a:pt x="739" y="11263"/>
                        <a:pt x="1302" y="11089"/>
                        <a:pt x="1366" y="10890"/>
                      </a:cubicBezTo>
                      <a:cubicBezTo>
                        <a:pt x="1437" y="10692"/>
                        <a:pt x="1382" y="10565"/>
                        <a:pt x="1803" y="10501"/>
                      </a:cubicBezTo>
                      <a:cubicBezTo>
                        <a:pt x="2070" y="10462"/>
                        <a:pt x="2166" y="10449"/>
                        <a:pt x="2351" y="10449"/>
                      </a:cubicBezTo>
                      <a:close/>
                      <a:moveTo>
                        <a:pt x="21315" y="10449"/>
                      </a:moveTo>
                      <a:cubicBezTo>
                        <a:pt x="21469" y="10449"/>
                        <a:pt x="21687" y="10459"/>
                        <a:pt x="22123" y="10470"/>
                      </a:cubicBezTo>
                      <a:cubicBezTo>
                        <a:pt x="23083" y="10485"/>
                        <a:pt x="23456" y="10700"/>
                        <a:pt x="24329" y="10858"/>
                      </a:cubicBezTo>
                      <a:cubicBezTo>
                        <a:pt x="24861" y="10949"/>
                        <a:pt x="25127" y="10965"/>
                        <a:pt x="25355" y="10965"/>
                      </a:cubicBezTo>
                      <a:cubicBezTo>
                        <a:pt x="25477" y="10965"/>
                        <a:pt x="25588" y="10961"/>
                        <a:pt x="25724" y="10961"/>
                      </a:cubicBezTo>
                      <a:cubicBezTo>
                        <a:pt x="25755" y="10961"/>
                        <a:pt x="25787" y="10961"/>
                        <a:pt x="25821" y="10962"/>
                      </a:cubicBezTo>
                      <a:cubicBezTo>
                        <a:pt x="26282" y="10970"/>
                        <a:pt x="26131" y="11105"/>
                        <a:pt x="26020" y="11208"/>
                      </a:cubicBezTo>
                      <a:cubicBezTo>
                        <a:pt x="25909" y="11319"/>
                        <a:pt x="25861" y="11636"/>
                        <a:pt x="25671" y="11763"/>
                      </a:cubicBezTo>
                      <a:cubicBezTo>
                        <a:pt x="25480" y="11890"/>
                        <a:pt x="24551" y="11882"/>
                        <a:pt x="23321" y="11914"/>
                      </a:cubicBezTo>
                      <a:cubicBezTo>
                        <a:pt x="23167" y="11919"/>
                        <a:pt x="23033" y="11921"/>
                        <a:pt x="22913" y="11921"/>
                      </a:cubicBezTo>
                      <a:cubicBezTo>
                        <a:pt x="22078" y="11921"/>
                        <a:pt x="21999" y="11806"/>
                        <a:pt x="21416" y="11660"/>
                      </a:cubicBezTo>
                      <a:cubicBezTo>
                        <a:pt x="21182" y="11602"/>
                        <a:pt x="20993" y="11590"/>
                        <a:pt x="20832" y="11590"/>
                      </a:cubicBezTo>
                      <a:cubicBezTo>
                        <a:pt x="20727" y="11590"/>
                        <a:pt x="20633" y="11595"/>
                        <a:pt x="20547" y="11595"/>
                      </a:cubicBezTo>
                      <a:cubicBezTo>
                        <a:pt x="20391" y="11595"/>
                        <a:pt x="20259" y="11579"/>
                        <a:pt x="20122" y="11486"/>
                      </a:cubicBezTo>
                      <a:cubicBezTo>
                        <a:pt x="19805" y="11263"/>
                        <a:pt x="20352" y="11089"/>
                        <a:pt x="20392" y="10890"/>
                      </a:cubicBezTo>
                      <a:cubicBezTo>
                        <a:pt x="20432" y="10692"/>
                        <a:pt x="20360" y="10565"/>
                        <a:pt x="20773" y="10501"/>
                      </a:cubicBezTo>
                      <a:cubicBezTo>
                        <a:pt x="21036" y="10462"/>
                        <a:pt x="21131" y="10449"/>
                        <a:pt x="21315" y="10449"/>
                      </a:cubicBezTo>
                      <a:close/>
                      <a:moveTo>
                        <a:pt x="40259" y="10453"/>
                      </a:moveTo>
                      <a:cubicBezTo>
                        <a:pt x="40416" y="10453"/>
                        <a:pt x="40635" y="10462"/>
                        <a:pt x="41093" y="10470"/>
                      </a:cubicBezTo>
                      <a:cubicBezTo>
                        <a:pt x="42054" y="10485"/>
                        <a:pt x="42450" y="10708"/>
                        <a:pt x="43347" y="10858"/>
                      </a:cubicBezTo>
                      <a:cubicBezTo>
                        <a:pt x="43875" y="10952"/>
                        <a:pt x="44142" y="10971"/>
                        <a:pt x="44367" y="10971"/>
                      </a:cubicBezTo>
                      <a:cubicBezTo>
                        <a:pt x="44525" y="10971"/>
                        <a:pt x="44663" y="10962"/>
                        <a:pt x="44856" y="10962"/>
                      </a:cubicBezTo>
                      <a:cubicBezTo>
                        <a:pt x="45316" y="10970"/>
                        <a:pt x="45181" y="11105"/>
                        <a:pt x="45078" y="11208"/>
                      </a:cubicBezTo>
                      <a:cubicBezTo>
                        <a:pt x="44983" y="11319"/>
                        <a:pt x="44983" y="11636"/>
                        <a:pt x="44800" y="11763"/>
                      </a:cubicBezTo>
                      <a:cubicBezTo>
                        <a:pt x="44625" y="11890"/>
                        <a:pt x="43697" y="11882"/>
                        <a:pt x="42474" y="11922"/>
                      </a:cubicBezTo>
                      <a:cubicBezTo>
                        <a:pt x="42346" y="11925"/>
                        <a:pt x="42231" y="11927"/>
                        <a:pt x="42127" y="11927"/>
                      </a:cubicBezTo>
                      <a:cubicBezTo>
                        <a:pt x="41232" y="11927"/>
                        <a:pt x="41149" y="11809"/>
                        <a:pt x="40538" y="11660"/>
                      </a:cubicBezTo>
                      <a:cubicBezTo>
                        <a:pt x="40295" y="11602"/>
                        <a:pt x="40104" y="11590"/>
                        <a:pt x="39942" y="11590"/>
                      </a:cubicBezTo>
                      <a:cubicBezTo>
                        <a:pt x="39836" y="11590"/>
                        <a:pt x="39743" y="11595"/>
                        <a:pt x="39657" y="11595"/>
                      </a:cubicBezTo>
                      <a:cubicBezTo>
                        <a:pt x="39500" y="11595"/>
                        <a:pt x="39366" y="11579"/>
                        <a:pt x="39220" y="11486"/>
                      </a:cubicBezTo>
                      <a:cubicBezTo>
                        <a:pt x="38879" y="11271"/>
                        <a:pt x="39395" y="11089"/>
                        <a:pt x="39410" y="10890"/>
                      </a:cubicBezTo>
                      <a:cubicBezTo>
                        <a:pt x="39426" y="10692"/>
                        <a:pt x="39331" y="10565"/>
                        <a:pt x="39744" y="10501"/>
                      </a:cubicBezTo>
                      <a:cubicBezTo>
                        <a:pt x="39993" y="10464"/>
                        <a:pt x="40088" y="10453"/>
                        <a:pt x="40259" y="10453"/>
                      </a:cubicBezTo>
                      <a:close/>
                      <a:moveTo>
                        <a:pt x="55002" y="9367"/>
                      </a:moveTo>
                      <a:cubicBezTo>
                        <a:pt x="55131" y="9367"/>
                        <a:pt x="55248" y="9371"/>
                        <a:pt x="55341" y="9374"/>
                      </a:cubicBezTo>
                      <a:cubicBezTo>
                        <a:pt x="55531" y="9374"/>
                        <a:pt x="55714" y="9398"/>
                        <a:pt x="55897" y="9438"/>
                      </a:cubicBezTo>
                      <a:cubicBezTo>
                        <a:pt x="56166" y="9533"/>
                        <a:pt x="56428" y="9676"/>
                        <a:pt x="56659" y="9850"/>
                      </a:cubicBezTo>
                      <a:cubicBezTo>
                        <a:pt x="57032" y="10136"/>
                        <a:pt x="57516" y="10255"/>
                        <a:pt x="57817" y="10406"/>
                      </a:cubicBezTo>
                      <a:cubicBezTo>
                        <a:pt x="58119" y="10557"/>
                        <a:pt x="58325" y="11017"/>
                        <a:pt x="58040" y="11279"/>
                      </a:cubicBezTo>
                      <a:lnTo>
                        <a:pt x="58032" y="11279"/>
                      </a:lnTo>
                      <a:cubicBezTo>
                        <a:pt x="57746" y="11549"/>
                        <a:pt x="57460" y="11525"/>
                        <a:pt x="57341" y="11732"/>
                      </a:cubicBezTo>
                      <a:cubicBezTo>
                        <a:pt x="57230" y="11946"/>
                        <a:pt x="57135" y="12144"/>
                        <a:pt x="56849" y="12200"/>
                      </a:cubicBezTo>
                      <a:cubicBezTo>
                        <a:pt x="56651" y="12232"/>
                        <a:pt x="56460" y="12248"/>
                        <a:pt x="56262" y="12255"/>
                      </a:cubicBezTo>
                      <a:cubicBezTo>
                        <a:pt x="56128" y="12255"/>
                        <a:pt x="55924" y="12276"/>
                        <a:pt x="55632" y="12276"/>
                      </a:cubicBezTo>
                      <a:cubicBezTo>
                        <a:pt x="55559" y="12276"/>
                        <a:pt x="55481" y="12274"/>
                        <a:pt x="55397" y="12271"/>
                      </a:cubicBezTo>
                      <a:cubicBezTo>
                        <a:pt x="55238" y="12271"/>
                        <a:pt x="55087" y="12248"/>
                        <a:pt x="54928" y="12200"/>
                      </a:cubicBezTo>
                      <a:cubicBezTo>
                        <a:pt x="54912" y="12192"/>
                        <a:pt x="54889" y="12184"/>
                        <a:pt x="54865" y="12176"/>
                      </a:cubicBezTo>
                      <a:lnTo>
                        <a:pt x="54849" y="12168"/>
                      </a:lnTo>
                      <a:cubicBezTo>
                        <a:pt x="54500" y="12041"/>
                        <a:pt x="54000" y="11986"/>
                        <a:pt x="53277" y="11938"/>
                      </a:cubicBezTo>
                      <a:cubicBezTo>
                        <a:pt x="52404" y="11898"/>
                        <a:pt x="51531" y="11803"/>
                        <a:pt x="50666" y="11668"/>
                      </a:cubicBezTo>
                      <a:cubicBezTo>
                        <a:pt x="49959" y="11533"/>
                        <a:pt x="49213" y="11374"/>
                        <a:pt x="49324" y="11263"/>
                      </a:cubicBezTo>
                      <a:cubicBezTo>
                        <a:pt x="49443" y="11144"/>
                        <a:pt x="50221" y="11105"/>
                        <a:pt x="50777" y="11057"/>
                      </a:cubicBezTo>
                      <a:cubicBezTo>
                        <a:pt x="51325" y="11001"/>
                        <a:pt x="52182" y="10700"/>
                        <a:pt x="52507" y="10398"/>
                      </a:cubicBezTo>
                      <a:cubicBezTo>
                        <a:pt x="52833" y="10096"/>
                        <a:pt x="53126" y="10057"/>
                        <a:pt x="53579" y="9827"/>
                      </a:cubicBezTo>
                      <a:cubicBezTo>
                        <a:pt x="53674" y="9787"/>
                        <a:pt x="53753" y="9715"/>
                        <a:pt x="53809" y="9628"/>
                      </a:cubicBezTo>
                      <a:cubicBezTo>
                        <a:pt x="54005" y="9408"/>
                        <a:pt x="54568" y="9367"/>
                        <a:pt x="55002" y="9367"/>
                      </a:cubicBezTo>
                      <a:close/>
                      <a:moveTo>
                        <a:pt x="17367" y="9375"/>
                      </a:moveTo>
                      <a:cubicBezTo>
                        <a:pt x="17494" y="9375"/>
                        <a:pt x="17610" y="9378"/>
                        <a:pt x="17701" y="9382"/>
                      </a:cubicBezTo>
                      <a:cubicBezTo>
                        <a:pt x="17884" y="9382"/>
                        <a:pt x="18066" y="9406"/>
                        <a:pt x="18241" y="9446"/>
                      </a:cubicBezTo>
                      <a:cubicBezTo>
                        <a:pt x="18487" y="9541"/>
                        <a:pt x="18709" y="9684"/>
                        <a:pt x="18900" y="9858"/>
                      </a:cubicBezTo>
                      <a:cubicBezTo>
                        <a:pt x="19194" y="10144"/>
                        <a:pt x="19646" y="10263"/>
                        <a:pt x="19908" y="10414"/>
                      </a:cubicBezTo>
                      <a:cubicBezTo>
                        <a:pt x="20178" y="10565"/>
                        <a:pt x="20249" y="11009"/>
                        <a:pt x="19900" y="11279"/>
                      </a:cubicBezTo>
                      <a:cubicBezTo>
                        <a:pt x="19551" y="11541"/>
                        <a:pt x="19265" y="11525"/>
                        <a:pt x="19090" y="11740"/>
                      </a:cubicBezTo>
                      <a:cubicBezTo>
                        <a:pt x="18924" y="11946"/>
                        <a:pt x="18773" y="12144"/>
                        <a:pt x="18479" y="12200"/>
                      </a:cubicBezTo>
                      <a:cubicBezTo>
                        <a:pt x="18281" y="12232"/>
                        <a:pt x="18082" y="12255"/>
                        <a:pt x="17884" y="12255"/>
                      </a:cubicBezTo>
                      <a:cubicBezTo>
                        <a:pt x="17751" y="12261"/>
                        <a:pt x="17559" y="12277"/>
                        <a:pt x="17294" y="12277"/>
                      </a:cubicBezTo>
                      <a:cubicBezTo>
                        <a:pt x="17209" y="12277"/>
                        <a:pt x="17118" y="12275"/>
                        <a:pt x="17019" y="12271"/>
                      </a:cubicBezTo>
                      <a:cubicBezTo>
                        <a:pt x="16860" y="12271"/>
                        <a:pt x="16709" y="12248"/>
                        <a:pt x="16566" y="12208"/>
                      </a:cubicBezTo>
                      <a:cubicBezTo>
                        <a:pt x="16550" y="12192"/>
                        <a:pt x="16527" y="12192"/>
                        <a:pt x="16511" y="12184"/>
                      </a:cubicBezTo>
                      <a:lnTo>
                        <a:pt x="16487" y="12168"/>
                      </a:lnTo>
                      <a:cubicBezTo>
                        <a:pt x="16177" y="12049"/>
                        <a:pt x="15685" y="11986"/>
                        <a:pt x="14979" y="11946"/>
                      </a:cubicBezTo>
                      <a:cubicBezTo>
                        <a:pt x="14129" y="11898"/>
                        <a:pt x="13280" y="11811"/>
                        <a:pt x="12439" y="11668"/>
                      </a:cubicBezTo>
                      <a:cubicBezTo>
                        <a:pt x="11764" y="11533"/>
                        <a:pt x="11058" y="11374"/>
                        <a:pt x="11201" y="11263"/>
                      </a:cubicBezTo>
                      <a:cubicBezTo>
                        <a:pt x="11351" y="11144"/>
                        <a:pt x="12145" y="11105"/>
                        <a:pt x="12701" y="11057"/>
                      </a:cubicBezTo>
                      <a:cubicBezTo>
                        <a:pt x="13264" y="11009"/>
                        <a:pt x="14209" y="10700"/>
                        <a:pt x="14606" y="10398"/>
                      </a:cubicBezTo>
                      <a:cubicBezTo>
                        <a:pt x="15011" y="10096"/>
                        <a:pt x="15312" y="10057"/>
                        <a:pt x="15828" y="9835"/>
                      </a:cubicBezTo>
                      <a:cubicBezTo>
                        <a:pt x="15931" y="9787"/>
                        <a:pt x="16027" y="9723"/>
                        <a:pt x="16098" y="9644"/>
                      </a:cubicBezTo>
                      <a:lnTo>
                        <a:pt x="16106" y="9644"/>
                      </a:lnTo>
                      <a:cubicBezTo>
                        <a:pt x="16358" y="9417"/>
                        <a:pt x="16932" y="9375"/>
                        <a:pt x="17367" y="9375"/>
                      </a:cubicBezTo>
                      <a:close/>
                      <a:moveTo>
                        <a:pt x="36187" y="9367"/>
                      </a:moveTo>
                      <a:cubicBezTo>
                        <a:pt x="36314" y="9367"/>
                        <a:pt x="36429" y="9371"/>
                        <a:pt x="36521" y="9374"/>
                      </a:cubicBezTo>
                      <a:cubicBezTo>
                        <a:pt x="36704" y="9382"/>
                        <a:pt x="36886" y="9398"/>
                        <a:pt x="37069" y="9438"/>
                      </a:cubicBezTo>
                      <a:cubicBezTo>
                        <a:pt x="37323" y="9533"/>
                        <a:pt x="37569" y="9676"/>
                        <a:pt x="37775" y="9850"/>
                      </a:cubicBezTo>
                      <a:cubicBezTo>
                        <a:pt x="38125" y="10144"/>
                        <a:pt x="38585" y="10271"/>
                        <a:pt x="38871" y="10422"/>
                      </a:cubicBezTo>
                      <a:cubicBezTo>
                        <a:pt x="39196" y="10589"/>
                        <a:pt x="39252" y="11041"/>
                        <a:pt x="38966" y="11279"/>
                      </a:cubicBezTo>
                      <a:cubicBezTo>
                        <a:pt x="38648" y="11549"/>
                        <a:pt x="38363" y="11533"/>
                        <a:pt x="38220" y="11740"/>
                      </a:cubicBezTo>
                      <a:cubicBezTo>
                        <a:pt x="38077" y="11946"/>
                        <a:pt x="37958" y="12144"/>
                        <a:pt x="37672" y="12200"/>
                      </a:cubicBezTo>
                      <a:cubicBezTo>
                        <a:pt x="37474" y="12232"/>
                        <a:pt x="37275" y="12255"/>
                        <a:pt x="37077" y="12255"/>
                      </a:cubicBezTo>
                      <a:cubicBezTo>
                        <a:pt x="36944" y="12261"/>
                        <a:pt x="36752" y="12277"/>
                        <a:pt x="36486" y="12277"/>
                      </a:cubicBezTo>
                      <a:cubicBezTo>
                        <a:pt x="36402" y="12277"/>
                        <a:pt x="36311" y="12275"/>
                        <a:pt x="36212" y="12271"/>
                      </a:cubicBezTo>
                      <a:cubicBezTo>
                        <a:pt x="36053" y="12271"/>
                        <a:pt x="35894" y="12248"/>
                        <a:pt x="35751" y="12208"/>
                      </a:cubicBezTo>
                      <a:cubicBezTo>
                        <a:pt x="35727" y="12200"/>
                        <a:pt x="35712" y="12192"/>
                        <a:pt x="35688" y="12184"/>
                      </a:cubicBezTo>
                      <a:lnTo>
                        <a:pt x="35664" y="12168"/>
                      </a:lnTo>
                      <a:cubicBezTo>
                        <a:pt x="35338" y="12049"/>
                        <a:pt x="34846" y="11986"/>
                        <a:pt x="34132" y="11946"/>
                      </a:cubicBezTo>
                      <a:cubicBezTo>
                        <a:pt x="33267" y="11898"/>
                        <a:pt x="32402" y="11811"/>
                        <a:pt x="31552" y="11668"/>
                      </a:cubicBezTo>
                      <a:cubicBezTo>
                        <a:pt x="30854" y="11541"/>
                        <a:pt x="30131" y="11382"/>
                        <a:pt x="30258" y="11263"/>
                      </a:cubicBezTo>
                      <a:cubicBezTo>
                        <a:pt x="30393" y="11144"/>
                        <a:pt x="31179" y="11105"/>
                        <a:pt x="31735" y="11057"/>
                      </a:cubicBezTo>
                      <a:cubicBezTo>
                        <a:pt x="32290" y="11009"/>
                        <a:pt x="33187" y="10708"/>
                        <a:pt x="33553" y="10406"/>
                      </a:cubicBezTo>
                      <a:cubicBezTo>
                        <a:pt x="33918" y="10104"/>
                        <a:pt x="34219" y="10057"/>
                        <a:pt x="34703" y="9835"/>
                      </a:cubicBezTo>
                      <a:cubicBezTo>
                        <a:pt x="34799" y="9787"/>
                        <a:pt x="34886" y="9723"/>
                        <a:pt x="34950" y="9636"/>
                      </a:cubicBezTo>
                      <a:cubicBezTo>
                        <a:pt x="35183" y="9409"/>
                        <a:pt x="35753" y="9367"/>
                        <a:pt x="36187" y="9367"/>
                      </a:cubicBezTo>
                      <a:close/>
                      <a:moveTo>
                        <a:pt x="9845" y="10562"/>
                      </a:moveTo>
                      <a:cubicBezTo>
                        <a:pt x="9940" y="10562"/>
                        <a:pt x="10039" y="10565"/>
                        <a:pt x="10145" y="10573"/>
                      </a:cubicBezTo>
                      <a:cubicBezTo>
                        <a:pt x="10812" y="10628"/>
                        <a:pt x="11018" y="10985"/>
                        <a:pt x="10883" y="11247"/>
                      </a:cubicBezTo>
                      <a:cubicBezTo>
                        <a:pt x="10740" y="11509"/>
                        <a:pt x="10327" y="11533"/>
                        <a:pt x="9867" y="11684"/>
                      </a:cubicBezTo>
                      <a:cubicBezTo>
                        <a:pt x="9415" y="11835"/>
                        <a:pt x="9208" y="11970"/>
                        <a:pt x="9327" y="12192"/>
                      </a:cubicBezTo>
                      <a:cubicBezTo>
                        <a:pt x="9446" y="12414"/>
                        <a:pt x="9534" y="12613"/>
                        <a:pt x="8978" y="12708"/>
                      </a:cubicBezTo>
                      <a:cubicBezTo>
                        <a:pt x="8916" y="12719"/>
                        <a:pt x="8860" y="12723"/>
                        <a:pt x="8808" y="12723"/>
                      </a:cubicBezTo>
                      <a:cubicBezTo>
                        <a:pt x="8401" y="12723"/>
                        <a:pt x="8317" y="12414"/>
                        <a:pt x="8240" y="12224"/>
                      </a:cubicBezTo>
                      <a:cubicBezTo>
                        <a:pt x="8160" y="12001"/>
                        <a:pt x="7176" y="11962"/>
                        <a:pt x="6938" y="11827"/>
                      </a:cubicBezTo>
                      <a:lnTo>
                        <a:pt x="6938" y="11819"/>
                      </a:lnTo>
                      <a:cubicBezTo>
                        <a:pt x="6700" y="11684"/>
                        <a:pt x="7033" y="11366"/>
                        <a:pt x="7295" y="11120"/>
                      </a:cubicBezTo>
                      <a:cubicBezTo>
                        <a:pt x="7557" y="10866"/>
                        <a:pt x="7811" y="10827"/>
                        <a:pt x="8534" y="10724"/>
                      </a:cubicBezTo>
                      <a:cubicBezTo>
                        <a:pt x="8968" y="10657"/>
                        <a:pt x="9340" y="10562"/>
                        <a:pt x="9845" y="10562"/>
                      </a:cubicBezTo>
                      <a:close/>
                      <a:moveTo>
                        <a:pt x="28806" y="10567"/>
                      </a:moveTo>
                      <a:cubicBezTo>
                        <a:pt x="28908" y="10567"/>
                        <a:pt x="29016" y="10571"/>
                        <a:pt x="29131" y="10581"/>
                      </a:cubicBezTo>
                      <a:cubicBezTo>
                        <a:pt x="29806" y="10636"/>
                        <a:pt x="30052" y="10993"/>
                        <a:pt x="29949" y="11255"/>
                      </a:cubicBezTo>
                      <a:cubicBezTo>
                        <a:pt x="29846" y="11517"/>
                        <a:pt x="29433" y="11541"/>
                        <a:pt x="28996" y="11692"/>
                      </a:cubicBezTo>
                      <a:cubicBezTo>
                        <a:pt x="28560" y="11835"/>
                        <a:pt x="28369" y="11978"/>
                        <a:pt x="28520" y="12200"/>
                      </a:cubicBezTo>
                      <a:cubicBezTo>
                        <a:pt x="28663" y="12422"/>
                        <a:pt x="28782" y="12621"/>
                        <a:pt x="28234" y="12716"/>
                      </a:cubicBezTo>
                      <a:cubicBezTo>
                        <a:pt x="28178" y="12725"/>
                        <a:pt x="28125" y="12729"/>
                        <a:pt x="28077" y="12729"/>
                      </a:cubicBezTo>
                      <a:cubicBezTo>
                        <a:pt x="27657" y="12729"/>
                        <a:pt x="27532" y="12416"/>
                        <a:pt x="27433" y="12224"/>
                      </a:cubicBezTo>
                      <a:cubicBezTo>
                        <a:pt x="27322" y="12009"/>
                        <a:pt x="26345" y="11962"/>
                        <a:pt x="26083" y="11827"/>
                      </a:cubicBezTo>
                      <a:cubicBezTo>
                        <a:pt x="25821" y="11700"/>
                        <a:pt x="26115" y="11374"/>
                        <a:pt x="26345" y="11120"/>
                      </a:cubicBezTo>
                      <a:cubicBezTo>
                        <a:pt x="26575" y="10874"/>
                        <a:pt x="26829" y="10835"/>
                        <a:pt x="27536" y="10724"/>
                      </a:cubicBezTo>
                      <a:cubicBezTo>
                        <a:pt x="27957" y="10664"/>
                        <a:pt x="28312" y="10567"/>
                        <a:pt x="28806" y="10567"/>
                      </a:cubicBezTo>
                      <a:close/>
                      <a:moveTo>
                        <a:pt x="66785" y="10570"/>
                      </a:moveTo>
                      <a:cubicBezTo>
                        <a:pt x="66880" y="10570"/>
                        <a:pt x="66980" y="10573"/>
                        <a:pt x="67088" y="10581"/>
                      </a:cubicBezTo>
                      <a:lnTo>
                        <a:pt x="67104" y="10589"/>
                      </a:lnTo>
                      <a:cubicBezTo>
                        <a:pt x="67795" y="10636"/>
                        <a:pt x="68136" y="11001"/>
                        <a:pt x="68097" y="11263"/>
                      </a:cubicBezTo>
                      <a:cubicBezTo>
                        <a:pt x="68065" y="11525"/>
                        <a:pt x="67660" y="11549"/>
                        <a:pt x="67255" y="11692"/>
                      </a:cubicBezTo>
                      <a:cubicBezTo>
                        <a:pt x="66858" y="11843"/>
                        <a:pt x="66707" y="11986"/>
                        <a:pt x="66914" y="12208"/>
                      </a:cubicBezTo>
                      <a:cubicBezTo>
                        <a:pt x="67112" y="12430"/>
                        <a:pt x="67287" y="12629"/>
                        <a:pt x="66763" y="12716"/>
                      </a:cubicBezTo>
                      <a:cubicBezTo>
                        <a:pt x="66704" y="12726"/>
                        <a:pt x="66650" y="12731"/>
                        <a:pt x="66598" y="12731"/>
                      </a:cubicBezTo>
                      <a:cubicBezTo>
                        <a:pt x="66188" y="12731"/>
                        <a:pt x="65989" y="12422"/>
                        <a:pt x="65834" y="12232"/>
                      </a:cubicBezTo>
                      <a:cubicBezTo>
                        <a:pt x="65668" y="12017"/>
                        <a:pt x="64675" y="11962"/>
                        <a:pt x="64382" y="11835"/>
                      </a:cubicBezTo>
                      <a:cubicBezTo>
                        <a:pt x="64088" y="11700"/>
                        <a:pt x="64294" y="11382"/>
                        <a:pt x="64461" y="11128"/>
                      </a:cubicBezTo>
                      <a:cubicBezTo>
                        <a:pt x="64628" y="10882"/>
                        <a:pt x="64866" y="10843"/>
                        <a:pt x="65549" y="10731"/>
                      </a:cubicBezTo>
                      <a:cubicBezTo>
                        <a:pt x="65949" y="10665"/>
                        <a:pt x="66283" y="10570"/>
                        <a:pt x="66785" y="10570"/>
                      </a:cubicBezTo>
                      <a:close/>
                      <a:moveTo>
                        <a:pt x="47774" y="10575"/>
                      </a:moveTo>
                      <a:cubicBezTo>
                        <a:pt x="47876" y="10575"/>
                        <a:pt x="47985" y="10579"/>
                        <a:pt x="48102" y="10589"/>
                      </a:cubicBezTo>
                      <a:cubicBezTo>
                        <a:pt x="48785" y="10644"/>
                        <a:pt x="49078" y="11001"/>
                        <a:pt x="49015" y="11263"/>
                      </a:cubicBezTo>
                      <a:cubicBezTo>
                        <a:pt x="48943" y="11525"/>
                        <a:pt x="48531" y="11549"/>
                        <a:pt x="48118" y="11700"/>
                      </a:cubicBezTo>
                      <a:cubicBezTo>
                        <a:pt x="47705" y="11843"/>
                        <a:pt x="47530" y="11978"/>
                        <a:pt x="47705" y="12208"/>
                      </a:cubicBezTo>
                      <a:cubicBezTo>
                        <a:pt x="47880" y="12430"/>
                        <a:pt x="48023" y="12629"/>
                        <a:pt x="47491" y="12724"/>
                      </a:cubicBezTo>
                      <a:cubicBezTo>
                        <a:pt x="47432" y="12734"/>
                        <a:pt x="47377" y="12739"/>
                        <a:pt x="47326" y="12739"/>
                      </a:cubicBezTo>
                      <a:cubicBezTo>
                        <a:pt x="46911" y="12739"/>
                        <a:pt x="46753" y="12422"/>
                        <a:pt x="46626" y="12232"/>
                      </a:cubicBezTo>
                      <a:cubicBezTo>
                        <a:pt x="46483" y="12017"/>
                        <a:pt x="45491" y="11970"/>
                        <a:pt x="45221" y="11835"/>
                      </a:cubicBezTo>
                      <a:cubicBezTo>
                        <a:pt x="44943" y="11708"/>
                        <a:pt x="45189" y="11382"/>
                        <a:pt x="45395" y="11128"/>
                      </a:cubicBezTo>
                      <a:cubicBezTo>
                        <a:pt x="45594" y="10882"/>
                        <a:pt x="45840" y="10843"/>
                        <a:pt x="46530" y="10731"/>
                      </a:cubicBezTo>
                      <a:cubicBezTo>
                        <a:pt x="46938" y="10672"/>
                        <a:pt x="47281" y="10575"/>
                        <a:pt x="47774" y="10575"/>
                      </a:cubicBezTo>
                      <a:close/>
                      <a:moveTo>
                        <a:pt x="58613" y="11701"/>
                      </a:moveTo>
                      <a:cubicBezTo>
                        <a:pt x="58672" y="11701"/>
                        <a:pt x="58732" y="11703"/>
                        <a:pt x="58794" y="11708"/>
                      </a:cubicBezTo>
                      <a:lnTo>
                        <a:pt x="58802" y="11708"/>
                      </a:lnTo>
                      <a:cubicBezTo>
                        <a:pt x="59334" y="11747"/>
                        <a:pt x="60175" y="12001"/>
                        <a:pt x="61151" y="12009"/>
                      </a:cubicBezTo>
                      <a:cubicBezTo>
                        <a:pt x="61174" y="12010"/>
                        <a:pt x="61197" y="12010"/>
                        <a:pt x="61220" y="12010"/>
                      </a:cubicBezTo>
                      <a:cubicBezTo>
                        <a:pt x="61995" y="12010"/>
                        <a:pt x="62831" y="11909"/>
                        <a:pt x="63471" y="11909"/>
                      </a:cubicBezTo>
                      <a:cubicBezTo>
                        <a:pt x="63629" y="11909"/>
                        <a:pt x="63775" y="11915"/>
                        <a:pt x="63906" y="11930"/>
                      </a:cubicBezTo>
                      <a:cubicBezTo>
                        <a:pt x="64580" y="12009"/>
                        <a:pt x="65358" y="12208"/>
                        <a:pt x="65644" y="12446"/>
                      </a:cubicBezTo>
                      <a:cubicBezTo>
                        <a:pt x="65945" y="12716"/>
                        <a:pt x="65922" y="13192"/>
                        <a:pt x="65596" y="13430"/>
                      </a:cubicBezTo>
                      <a:cubicBezTo>
                        <a:pt x="65557" y="13454"/>
                        <a:pt x="65596" y="13565"/>
                        <a:pt x="65644" y="13700"/>
                      </a:cubicBezTo>
                      <a:cubicBezTo>
                        <a:pt x="65644" y="13700"/>
                        <a:pt x="65588" y="13843"/>
                        <a:pt x="65215" y="13851"/>
                      </a:cubicBezTo>
                      <a:cubicBezTo>
                        <a:pt x="65025" y="13859"/>
                        <a:pt x="64711" y="13863"/>
                        <a:pt x="64369" y="13863"/>
                      </a:cubicBezTo>
                      <a:cubicBezTo>
                        <a:pt x="64027" y="13863"/>
                        <a:pt x="63655" y="13859"/>
                        <a:pt x="63350" y="13851"/>
                      </a:cubicBezTo>
                      <a:cubicBezTo>
                        <a:pt x="62960" y="13846"/>
                        <a:pt x="62654" y="13828"/>
                        <a:pt x="62315" y="13828"/>
                      </a:cubicBezTo>
                      <a:cubicBezTo>
                        <a:pt x="62122" y="13828"/>
                        <a:pt x="61919" y="13834"/>
                        <a:pt x="61683" y="13851"/>
                      </a:cubicBezTo>
                      <a:cubicBezTo>
                        <a:pt x="61302" y="13884"/>
                        <a:pt x="61029" y="13925"/>
                        <a:pt x="60811" y="13925"/>
                      </a:cubicBezTo>
                      <a:cubicBezTo>
                        <a:pt x="60661" y="13925"/>
                        <a:pt x="60537" y="13906"/>
                        <a:pt x="60421" y="13851"/>
                      </a:cubicBezTo>
                      <a:cubicBezTo>
                        <a:pt x="60135" y="13724"/>
                        <a:pt x="60143" y="13557"/>
                        <a:pt x="59691" y="13422"/>
                      </a:cubicBezTo>
                      <a:cubicBezTo>
                        <a:pt x="59214" y="13295"/>
                        <a:pt x="58738" y="13136"/>
                        <a:pt x="58286" y="12954"/>
                      </a:cubicBezTo>
                      <a:cubicBezTo>
                        <a:pt x="57690" y="12700"/>
                        <a:pt x="57032" y="12525"/>
                        <a:pt x="57254" y="12375"/>
                      </a:cubicBezTo>
                      <a:cubicBezTo>
                        <a:pt x="57468" y="12224"/>
                        <a:pt x="57690" y="12081"/>
                        <a:pt x="57754" y="11946"/>
                      </a:cubicBezTo>
                      <a:cubicBezTo>
                        <a:pt x="57810" y="11827"/>
                        <a:pt x="58164" y="11701"/>
                        <a:pt x="58613" y="11701"/>
                      </a:cubicBezTo>
                      <a:close/>
                      <a:moveTo>
                        <a:pt x="20364" y="11701"/>
                      </a:moveTo>
                      <a:cubicBezTo>
                        <a:pt x="20422" y="11701"/>
                        <a:pt x="20482" y="11703"/>
                        <a:pt x="20543" y="11708"/>
                      </a:cubicBezTo>
                      <a:cubicBezTo>
                        <a:pt x="21067" y="11755"/>
                        <a:pt x="21837" y="12009"/>
                        <a:pt x="22821" y="12017"/>
                      </a:cubicBezTo>
                      <a:cubicBezTo>
                        <a:pt x="23616" y="12017"/>
                        <a:pt x="24515" y="11909"/>
                        <a:pt x="25174" y="11909"/>
                      </a:cubicBezTo>
                      <a:cubicBezTo>
                        <a:pt x="25331" y="11909"/>
                        <a:pt x="25474" y="11915"/>
                        <a:pt x="25599" y="11930"/>
                      </a:cubicBezTo>
                      <a:cubicBezTo>
                        <a:pt x="26258" y="12017"/>
                        <a:pt x="26980" y="12208"/>
                        <a:pt x="27210" y="12446"/>
                      </a:cubicBezTo>
                      <a:cubicBezTo>
                        <a:pt x="27433" y="12684"/>
                        <a:pt x="27306" y="13200"/>
                        <a:pt x="26901" y="13430"/>
                      </a:cubicBezTo>
                      <a:cubicBezTo>
                        <a:pt x="26861" y="13462"/>
                        <a:pt x="26861" y="13565"/>
                        <a:pt x="26877" y="13700"/>
                      </a:cubicBezTo>
                      <a:cubicBezTo>
                        <a:pt x="26877" y="13700"/>
                        <a:pt x="26790" y="13843"/>
                        <a:pt x="26409" y="13859"/>
                      </a:cubicBezTo>
                      <a:cubicBezTo>
                        <a:pt x="26218" y="13863"/>
                        <a:pt x="25905" y="13865"/>
                        <a:pt x="25562" y="13865"/>
                      </a:cubicBezTo>
                      <a:cubicBezTo>
                        <a:pt x="25220" y="13865"/>
                        <a:pt x="24849" y="13863"/>
                        <a:pt x="24543" y="13859"/>
                      </a:cubicBezTo>
                      <a:cubicBezTo>
                        <a:pt x="24172" y="13849"/>
                        <a:pt x="23878" y="13830"/>
                        <a:pt x="23554" y="13830"/>
                      </a:cubicBezTo>
                      <a:cubicBezTo>
                        <a:pt x="23351" y="13830"/>
                        <a:pt x="23137" y="13837"/>
                        <a:pt x="22885" y="13859"/>
                      </a:cubicBezTo>
                      <a:cubicBezTo>
                        <a:pt x="22489" y="13887"/>
                        <a:pt x="22203" y="13927"/>
                        <a:pt x="21982" y="13927"/>
                      </a:cubicBezTo>
                      <a:cubicBezTo>
                        <a:pt x="21834" y="13927"/>
                        <a:pt x="21716" y="13910"/>
                        <a:pt x="21615" y="13859"/>
                      </a:cubicBezTo>
                      <a:cubicBezTo>
                        <a:pt x="21368" y="13724"/>
                        <a:pt x="21416" y="13557"/>
                        <a:pt x="20995" y="13430"/>
                      </a:cubicBezTo>
                      <a:cubicBezTo>
                        <a:pt x="20559" y="13303"/>
                        <a:pt x="20130" y="13144"/>
                        <a:pt x="19710" y="12962"/>
                      </a:cubicBezTo>
                      <a:cubicBezTo>
                        <a:pt x="19186" y="12708"/>
                        <a:pt x="18567" y="12533"/>
                        <a:pt x="18828" y="12382"/>
                      </a:cubicBezTo>
                      <a:cubicBezTo>
                        <a:pt x="19090" y="12224"/>
                        <a:pt x="19344" y="12081"/>
                        <a:pt x="19440" y="11946"/>
                      </a:cubicBezTo>
                      <a:cubicBezTo>
                        <a:pt x="19531" y="11827"/>
                        <a:pt x="19914" y="11701"/>
                        <a:pt x="20364" y="11701"/>
                      </a:cubicBezTo>
                      <a:close/>
                      <a:moveTo>
                        <a:pt x="39491" y="11701"/>
                      </a:moveTo>
                      <a:cubicBezTo>
                        <a:pt x="39550" y="11701"/>
                        <a:pt x="39611" y="11703"/>
                        <a:pt x="39672" y="11708"/>
                      </a:cubicBezTo>
                      <a:lnTo>
                        <a:pt x="39672" y="11716"/>
                      </a:lnTo>
                      <a:cubicBezTo>
                        <a:pt x="40196" y="11755"/>
                        <a:pt x="41006" y="12009"/>
                        <a:pt x="41982" y="12017"/>
                      </a:cubicBezTo>
                      <a:cubicBezTo>
                        <a:pt x="42004" y="12017"/>
                        <a:pt x="42026" y="12018"/>
                        <a:pt x="42048" y="12018"/>
                      </a:cubicBezTo>
                      <a:cubicBezTo>
                        <a:pt x="42817" y="12018"/>
                        <a:pt x="43660" y="11913"/>
                        <a:pt x="44300" y="11913"/>
                      </a:cubicBezTo>
                      <a:cubicBezTo>
                        <a:pt x="44466" y="11913"/>
                        <a:pt x="44618" y="11920"/>
                        <a:pt x="44752" y="11938"/>
                      </a:cubicBezTo>
                      <a:cubicBezTo>
                        <a:pt x="45411" y="12017"/>
                        <a:pt x="46165" y="12216"/>
                        <a:pt x="46419" y="12446"/>
                      </a:cubicBezTo>
                      <a:cubicBezTo>
                        <a:pt x="46673" y="12684"/>
                        <a:pt x="46610" y="13208"/>
                        <a:pt x="46245" y="13438"/>
                      </a:cubicBezTo>
                      <a:cubicBezTo>
                        <a:pt x="46197" y="13462"/>
                        <a:pt x="46221" y="13565"/>
                        <a:pt x="46253" y="13708"/>
                      </a:cubicBezTo>
                      <a:cubicBezTo>
                        <a:pt x="46253" y="13708"/>
                        <a:pt x="46189" y="13843"/>
                        <a:pt x="45808" y="13859"/>
                      </a:cubicBezTo>
                      <a:cubicBezTo>
                        <a:pt x="45618" y="13867"/>
                        <a:pt x="45304" y="13871"/>
                        <a:pt x="44962" y="13871"/>
                      </a:cubicBezTo>
                      <a:cubicBezTo>
                        <a:pt x="44619" y="13871"/>
                        <a:pt x="44248" y="13867"/>
                        <a:pt x="43943" y="13859"/>
                      </a:cubicBezTo>
                      <a:cubicBezTo>
                        <a:pt x="43566" y="13849"/>
                        <a:pt x="43268" y="13830"/>
                        <a:pt x="42942" y="13830"/>
                      </a:cubicBezTo>
                      <a:cubicBezTo>
                        <a:pt x="42739" y="13830"/>
                        <a:pt x="42526" y="13837"/>
                        <a:pt x="42276" y="13859"/>
                      </a:cubicBezTo>
                      <a:cubicBezTo>
                        <a:pt x="41893" y="13892"/>
                        <a:pt x="41617" y="13930"/>
                        <a:pt x="41400" y="13930"/>
                      </a:cubicBezTo>
                      <a:cubicBezTo>
                        <a:pt x="41248" y="13930"/>
                        <a:pt x="41125" y="13911"/>
                        <a:pt x="41014" y="13859"/>
                      </a:cubicBezTo>
                      <a:cubicBezTo>
                        <a:pt x="40744" y="13732"/>
                        <a:pt x="40776" y="13565"/>
                        <a:pt x="40339" y="13430"/>
                      </a:cubicBezTo>
                      <a:cubicBezTo>
                        <a:pt x="39879" y="13303"/>
                        <a:pt x="39426" y="13144"/>
                        <a:pt x="38990" y="12962"/>
                      </a:cubicBezTo>
                      <a:cubicBezTo>
                        <a:pt x="38434" y="12708"/>
                        <a:pt x="37799" y="12533"/>
                        <a:pt x="38037" y="12382"/>
                      </a:cubicBezTo>
                      <a:cubicBezTo>
                        <a:pt x="38267" y="12232"/>
                        <a:pt x="38513" y="12081"/>
                        <a:pt x="38593" y="11946"/>
                      </a:cubicBezTo>
                      <a:cubicBezTo>
                        <a:pt x="38670" y="11827"/>
                        <a:pt x="39039" y="11701"/>
                        <a:pt x="39491" y="11701"/>
                      </a:cubicBezTo>
                      <a:close/>
                      <a:moveTo>
                        <a:pt x="9987" y="12677"/>
                      </a:moveTo>
                      <a:cubicBezTo>
                        <a:pt x="10217" y="12677"/>
                        <a:pt x="10391" y="12704"/>
                        <a:pt x="10462" y="12755"/>
                      </a:cubicBezTo>
                      <a:cubicBezTo>
                        <a:pt x="10629" y="12882"/>
                        <a:pt x="10486" y="13422"/>
                        <a:pt x="10486" y="13422"/>
                      </a:cubicBezTo>
                      <a:cubicBezTo>
                        <a:pt x="10446" y="13787"/>
                        <a:pt x="9748" y="13787"/>
                        <a:pt x="9557" y="13954"/>
                      </a:cubicBezTo>
                      <a:cubicBezTo>
                        <a:pt x="9518" y="13994"/>
                        <a:pt x="9478" y="14033"/>
                        <a:pt x="9430" y="14073"/>
                      </a:cubicBezTo>
                      <a:cubicBezTo>
                        <a:pt x="9395" y="14111"/>
                        <a:pt x="9264" y="14126"/>
                        <a:pt x="9090" y="14126"/>
                      </a:cubicBezTo>
                      <a:cubicBezTo>
                        <a:pt x="8790" y="14126"/>
                        <a:pt x="8362" y="14081"/>
                        <a:pt x="8081" y="14025"/>
                      </a:cubicBezTo>
                      <a:cubicBezTo>
                        <a:pt x="7637" y="13938"/>
                        <a:pt x="7637" y="13740"/>
                        <a:pt x="7914" y="13430"/>
                      </a:cubicBezTo>
                      <a:cubicBezTo>
                        <a:pt x="7914" y="13430"/>
                        <a:pt x="8176" y="13017"/>
                        <a:pt x="8875" y="12835"/>
                      </a:cubicBezTo>
                      <a:cubicBezTo>
                        <a:pt x="9274" y="12726"/>
                        <a:pt x="9681" y="12677"/>
                        <a:pt x="9987" y="12677"/>
                      </a:cubicBezTo>
                      <a:close/>
                      <a:moveTo>
                        <a:pt x="29227" y="12678"/>
                      </a:moveTo>
                      <a:cubicBezTo>
                        <a:pt x="29464" y="12678"/>
                        <a:pt x="29647" y="12708"/>
                        <a:pt x="29727" y="12763"/>
                      </a:cubicBezTo>
                      <a:cubicBezTo>
                        <a:pt x="29917" y="12882"/>
                        <a:pt x="29846" y="13430"/>
                        <a:pt x="29846" y="13430"/>
                      </a:cubicBezTo>
                      <a:cubicBezTo>
                        <a:pt x="29854" y="13787"/>
                        <a:pt x="29147" y="13787"/>
                        <a:pt x="28981" y="13962"/>
                      </a:cubicBezTo>
                      <a:cubicBezTo>
                        <a:pt x="28949" y="13994"/>
                        <a:pt x="28909" y="14033"/>
                        <a:pt x="28869" y="14081"/>
                      </a:cubicBezTo>
                      <a:cubicBezTo>
                        <a:pt x="28839" y="14115"/>
                        <a:pt x="28717" y="14129"/>
                        <a:pt x="28552" y="14129"/>
                      </a:cubicBezTo>
                      <a:cubicBezTo>
                        <a:pt x="28249" y="14129"/>
                        <a:pt x="27802" y="14082"/>
                        <a:pt x="27504" y="14025"/>
                      </a:cubicBezTo>
                      <a:cubicBezTo>
                        <a:pt x="27052" y="13938"/>
                        <a:pt x="27028" y="13740"/>
                        <a:pt x="27266" y="13430"/>
                      </a:cubicBezTo>
                      <a:cubicBezTo>
                        <a:pt x="27266" y="13430"/>
                        <a:pt x="27472" y="13017"/>
                        <a:pt x="28147" y="12835"/>
                      </a:cubicBezTo>
                      <a:cubicBezTo>
                        <a:pt x="28527" y="12728"/>
                        <a:pt x="28922" y="12678"/>
                        <a:pt x="29227" y="12678"/>
                      </a:cubicBezTo>
                      <a:close/>
                      <a:moveTo>
                        <a:pt x="48494" y="12677"/>
                      </a:moveTo>
                      <a:cubicBezTo>
                        <a:pt x="48725" y="12677"/>
                        <a:pt x="48906" y="12704"/>
                        <a:pt x="48991" y="12755"/>
                      </a:cubicBezTo>
                      <a:cubicBezTo>
                        <a:pt x="49197" y="12882"/>
                        <a:pt x="49189" y="13422"/>
                        <a:pt x="49189" y="13422"/>
                      </a:cubicBezTo>
                      <a:cubicBezTo>
                        <a:pt x="49245" y="13787"/>
                        <a:pt x="48546" y="13787"/>
                        <a:pt x="48396" y="13954"/>
                      </a:cubicBezTo>
                      <a:cubicBezTo>
                        <a:pt x="48372" y="14002"/>
                        <a:pt x="48340" y="14041"/>
                        <a:pt x="48300" y="14081"/>
                      </a:cubicBezTo>
                      <a:cubicBezTo>
                        <a:pt x="48275" y="14117"/>
                        <a:pt x="48157" y="14132"/>
                        <a:pt x="47994" y="14132"/>
                      </a:cubicBezTo>
                      <a:cubicBezTo>
                        <a:pt x="47693" y="14132"/>
                        <a:pt x="47239" y="14082"/>
                        <a:pt x="46935" y="14025"/>
                      </a:cubicBezTo>
                      <a:cubicBezTo>
                        <a:pt x="46467" y="13930"/>
                        <a:pt x="46419" y="13740"/>
                        <a:pt x="46618" y="13430"/>
                      </a:cubicBezTo>
                      <a:cubicBezTo>
                        <a:pt x="46618" y="13430"/>
                        <a:pt x="46768" y="13017"/>
                        <a:pt x="47419" y="12835"/>
                      </a:cubicBezTo>
                      <a:cubicBezTo>
                        <a:pt x="47791" y="12726"/>
                        <a:pt x="48187" y="12677"/>
                        <a:pt x="48494" y="12677"/>
                      </a:cubicBezTo>
                      <a:close/>
                      <a:moveTo>
                        <a:pt x="67753" y="12681"/>
                      </a:moveTo>
                      <a:cubicBezTo>
                        <a:pt x="67981" y="12681"/>
                        <a:pt x="68163" y="12709"/>
                        <a:pt x="68255" y="12763"/>
                      </a:cubicBezTo>
                      <a:lnTo>
                        <a:pt x="68271" y="12771"/>
                      </a:lnTo>
                      <a:cubicBezTo>
                        <a:pt x="68493" y="12898"/>
                        <a:pt x="68557" y="13438"/>
                        <a:pt x="68557" y="13438"/>
                      </a:cubicBezTo>
                      <a:cubicBezTo>
                        <a:pt x="68652" y="13795"/>
                        <a:pt x="67962" y="13795"/>
                        <a:pt x="67835" y="13970"/>
                      </a:cubicBezTo>
                      <a:cubicBezTo>
                        <a:pt x="67803" y="14002"/>
                        <a:pt x="67779" y="14041"/>
                        <a:pt x="67755" y="14089"/>
                      </a:cubicBezTo>
                      <a:cubicBezTo>
                        <a:pt x="67734" y="14121"/>
                        <a:pt x="67624" y="14134"/>
                        <a:pt x="67470" y="14134"/>
                      </a:cubicBezTo>
                      <a:cubicBezTo>
                        <a:pt x="67166" y="14134"/>
                        <a:pt x="66690" y="14083"/>
                        <a:pt x="66374" y="14025"/>
                      </a:cubicBezTo>
                      <a:cubicBezTo>
                        <a:pt x="65898" y="13938"/>
                        <a:pt x="65818" y="13740"/>
                        <a:pt x="65977" y="13430"/>
                      </a:cubicBezTo>
                      <a:cubicBezTo>
                        <a:pt x="65977" y="13430"/>
                        <a:pt x="66072" y="13025"/>
                        <a:pt x="66707" y="12835"/>
                      </a:cubicBezTo>
                      <a:cubicBezTo>
                        <a:pt x="67065" y="12731"/>
                        <a:pt x="67449" y="12681"/>
                        <a:pt x="67753" y="12681"/>
                      </a:cubicBezTo>
                      <a:close/>
                      <a:moveTo>
                        <a:pt x="37119" y="12410"/>
                      </a:moveTo>
                      <a:cubicBezTo>
                        <a:pt x="37200" y="12410"/>
                        <a:pt x="37376" y="12434"/>
                        <a:pt x="37640" y="12597"/>
                      </a:cubicBezTo>
                      <a:cubicBezTo>
                        <a:pt x="38021" y="12819"/>
                        <a:pt x="38466" y="12970"/>
                        <a:pt x="39045" y="13160"/>
                      </a:cubicBezTo>
                      <a:cubicBezTo>
                        <a:pt x="39355" y="13271"/>
                        <a:pt x="39672" y="13359"/>
                        <a:pt x="39990" y="13430"/>
                      </a:cubicBezTo>
                      <a:cubicBezTo>
                        <a:pt x="39990" y="13430"/>
                        <a:pt x="40665" y="13589"/>
                        <a:pt x="40601" y="13906"/>
                      </a:cubicBezTo>
                      <a:cubicBezTo>
                        <a:pt x="40538" y="14224"/>
                        <a:pt x="39958" y="14279"/>
                        <a:pt x="39331" y="14279"/>
                      </a:cubicBezTo>
                      <a:cubicBezTo>
                        <a:pt x="38712" y="14279"/>
                        <a:pt x="37878" y="14279"/>
                        <a:pt x="37696" y="14240"/>
                      </a:cubicBezTo>
                      <a:cubicBezTo>
                        <a:pt x="37497" y="14192"/>
                        <a:pt x="37283" y="14168"/>
                        <a:pt x="37069" y="14168"/>
                      </a:cubicBezTo>
                      <a:cubicBezTo>
                        <a:pt x="37069" y="14168"/>
                        <a:pt x="36227" y="14176"/>
                        <a:pt x="35648" y="14248"/>
                      </a:cubicBezTo>
                      <a:cubicBezTo>
                        <a:pt x="35648" y="14248"/>
                        <a:pt x="35243" y="14248"/>
                        <a:pt x="35219" y="14168"/>
                      </a:cubicBezTo>
                      <a:cubicBezTo>
                        <a:pt x="35204" y="14081"/>
                        <a:pt x="35259" y="14010"/>
                        <a:pt x="35434" y="13906"/>
                      </a:cubicBezTo>
                      <a:cubicBezTo>
                        <a:pt x="35608" y="13779"/>
                        <a:pt x="35751" y="13621"/>
                        <a:pt x="35854" y="13430"/>
                      </a:cubicBezTo>
                      <a:cubicBezTo>
                        <a:pt x="35981" y="13216"/>
                        <a:pt x="36061" y="12986"/>
                        <a:pt x="36100" y="12740"/>
                      </a:cubicBezTo>
                      <a:cubicBezTo>
                        <a:pt x="36164" y="12470"/>
                        <a:pt x="37069" y="12414"/>
                        <a:pt x="37069" y="12414"/>
                      </a:cubicBezTo>
                      <a:cubicBezTo>
                        <a:pt x="37069" y="12414"/>
                        <a:pt x="37086" y="12410"/>
                        <a:pt x="37119" y="12410"/>
                      </a:cubicBezTo>
                      <a:close/>
                      <a:moveTo>
                        <a:pt x="56335" y="12410"/>
                      </a:moveTo>
                      <a:cubicBezTo>
                        <a:pt x="56415" y="12410"/>
                        <a:pt x="56594" y="12434"/>
                        <a:pt x="56881" y="12597"/>
                      </a:cubicBezTo>
                      <a:cubicBezTo>
                        <a:pt x="57286" y="12827"/>
                        <a:pt x="57746" y="12970"/>
                        <a:pt x="58349" y="13160"/>
                      </a:cubicBezTo>
                      <a:cubicBezTo>
                        <a:pt x="58960" y="13359"/>
                        <a:pt x="59334" y="13430"/>
                        <a:pt x="59334" y="13430"/>
                      </a:cubicBezTo>
                      <a:cubicBezTo>
                        <a:pt x="59334" y="13430"/>
                        <a:pt x="60032" y="13589"/>
                        <a:pt x="60008" y="13906"/>
                      </a:cubicBezTo>
                      <a:cubicBezTo>
                        <a:pt x="59984" y="14224"/>
                        <a:pt x="59413" y="14279"/>
                        <a:pt x="58786" y="14279"/>
                      </a:cubicBezTo>
                      <a:cubicBezTo>
                        <a:pt x="58159" y="14272"/>
                        <a:pt x="57325" y="14279"/>
                        <a:pt x="57143" y="14240"/>
                      </a:cubicBezTo>
                      <a:lnTo>
                        <a:pt x="57151" y="14240"/>
                      </a:lnTo>
                      <a:cubicBezTo>
                        <a:pt x="56944" y="14192"/>
                        <a:pt x="56730" y="14168"/>
                        <a:pt x="56516" y="14168"/>
                      </a:cubicBezTo>
                      <a:cubicBezTo>
                        <a:pt x="56516" y="14168"/>
                        <a:pt x="55674" y="14176"/>
                        <a:pt x="55111" y="14248"/>
                      </a:cubicBezTo>
                      <a:cubicBezTo>
                        <a:pt x="55111" y="14248"/>
                        <a:pt x="54698" y="14248"/>
                        <a:pt x="54666" y="14168"/>
                      </a:cubicBezTo>
                      <a:cubicBezTo>
                        <a:pt x="54642" y="14089"/>
                        <a:pt x="54690" y="14010"/>
                        <a:pt x="54849" y="13906"/>
                      </a:cubicBezTo>
                      <a:cubicBezTo>
                        <a:pt x="55008" y="13803"/>
                        <a:pt x="55174" y="13517"/>
                        <a:pt x="55206" y="13430"/>
                      </a:cubicBezTo>
                      <a:cubicBezTo>
                        <a:pt x="55301" y="13216"/>
                        <a:pt x="55357" y="12978"/>
                        <a:pt x="55365" y="12740"/>
                      </a:cubicBezTo>
                      <a:cubicBezTo>
                        <a:pt x="55389" y="12470"/>
                        <a:pt x="56286" y="12414"/>
                        <a:pt x="56286" y="12414"/>
                      </a:cubicBezTo>
                      <a:cubicBezTo>
                        <a:pt x="56286" y="12414"/>
                        <a:pt x="56302" y="12410"/>
                        <a:pt x="56335" y="12410"/>
                      </a:cubicBezTo>
                      <a:close/>
                      <a:moveTo>
                        <a:pt x="17904" y="12418"/>
                      </a:moveTo>
                      <a:cubicBezTo>
                        <a:pt x="17985" y="12418"/>
                        <a:pt x="18161" y="12442"/>
                        <a:pt x="18408" y="12605"/>
                      </a:cubicBezTo>
                      <a:cubicBezTo>
                        <a:pt x="18757" y="12835"/>
                        <a:pt x="19170" y="12978"/>
                        <a:pt x="19733" y="13168"/>
                      </a:cubicBezTo>
                      <a:cubicBezTo>
                        <a:pt x="20027" y="13279"/>
                        <a:pt x="20337" y="13367"/>
                        <a:pt x="20638" y="13438"/>
                      </a:cubicBezTo>
                      <a:cubicBezTo>
                        <a:pt x="20638" y="13438"/>
                        <a:pt x="21297" y="13597"/>
                        <a:pt x="21194" y="13914"/>
                      </a:cubicBezTo>
                      <a:cubicBezTo>
                        <a:pt x="21083" y="14232"/>
                        <a:pt x="20495" y="14287"/>
                        <a:pt x="19876" y="14287"/>
                      </a:cubicBezTo>
                      <a:cubicBezTo>
                        <a:pt x="19249" y="14279"/>
                        <a:pt x="18416" y="14287"/>
                        <a:pt x="18241" y="14248"/>
                      </a:cubicBezTo>
                      <a:lnTo>
                        <a:pt x="18249" y="14248"/>
                      </a:lnTo>
                      <a:cubicBezTo>
                        <a:pt x="18043" y="14200"/>
                        <a:pt x="17836" y="14176"/>
                        <a:pt x="17630" y="14176"/>
                      </a:cubicBezTo>
                      <a:cubicBezTo>
                        <a:pt x="17630" y="14176"/>
                        <a:pt x="16789" y="14184"/>
                        <a:pt x="16201" y="14256"/>
                      </a:cubicBezTo>
                      <a:cubicBezTo>
                        <a:pt x="16201" y="14256"/>
                        <a:pt x="15788" y="14256"/>
                        <a:pt x="15780" y="14176"/>
                      </a:cubicBezTo>
                      <a:cubicBezTo>
                        <a:pt x="15773" y="14097"/>
                        <a:pt x="15844" y="14018"/>
                        <a:pt x="16027" y="13914"/>
                      </a:cubicBezTo>
                      <a:cubicBezTo>
                        <a:pt x="16217" y="13787"/>
                        <a:pt x="16384" y="13629"/>
                        <a:pt x="16511" y="13438"/>
                      </a:cubicBezTo>
                      <a:cubicBezTo>
                        <a:pt x="16662" y="13232"/>
                        <a:pt x="16773" y="12994"/>
                        <a:pt x="16844" y="12748"/>
                      </a:cubicBezTo>
                      <a:cubicBezTo>
                        <a:pt x="16947" y="12478"/>
                        <a:pt x="17852" y="12422"/>
                        <a:pt x="17852" y="12422"/>
                      </a:cubicBezTo>
                      <a:cubicBezTo>
                        <a:pt x="17852" y="12422"/>
                        <a:pt x="17870" y="12418"/>
                        <a:pt x="17904" y="12418"/>
                      </a:cubicBezTo>
                      <a:close/>
                      <a:moveTo>
                        <a:pt x="30170" y="11535"/>
                      </a:moveTo>
                      <a:cubicBezTo>
                        <a:pt x="30428" y="11535"/>
                        <a:pt x="30696" y="11570"/>
                        <a:pt x="30957" y="11636"/>
                      </a:cubicBezTo>
                      <a:cubicBezTo>
                        <a:pt x="31679" y="11819"/>
                        <a:pt x="31870" y="11898"/>
                        <a:pt x="33251" y="11970"/>
                      </a:cubicBezTo>
                      <a:cubicBezTo>
                        <a:pt x="34632" y="12033"/>
                        <a:pt x="35481" y="12144"/>
                        <a:pt x="35672" y="12398"/>
                      </a:cubicBezTo>
                      <a:cubicBezTo>
                        <a:pt x="35870" y="12652"/>
                        <a:pt x="35664" y="13430"/>
                        <a:pt x="35664" y="13430"/>
                      </a:cubicBezTo>
                      <a:cubicBezTo>
                        <a:pt x="35585" y="13629"/>
                        <a:pt x="35450" y="13803"/>
                        <a:pt x="35275" y="13930"/>
                      </a:cubicBezTo>
                      <a:cubicBezTo>
                        <a:pt x="34918" y="14176"/>
                        <a:pt x="34513" y="14351"/>
                        <a:pt x="34084" y="14446"/>
                      </a:cubicBezTo>
                      <a:cubicBezTo>
                        <a:pt x="33973" y="14470"/>
                        <a:pt x="33862" y="14494"/>
                        <a:pt x="33751" y="14518"/>
                      </a:cubicBezTo>
                      <a:cubicBezTo>
                        <a:pt x="33378" y="14637"/>
                        <a:pt x="33394" y="14716"/>
                        <a:pt x="32910" y="14780"/>
                      </a:cubicBezTo>
                      <a:cubicBezTo>
                        <a:pt x="32513" y="14835"/>
                        <a:pt x="32124" y="14867"/>
                        <a:pt x="31727" y="14875"/>
                      </a:cubicBezTo>
                      <a:lnTo>
                        <a:pt x="31671" y="14875"/>
                      </a:lnTo>
                      <a:cubicBezTo>
                        <a:pt x="30925" y="14811"/>
                        <a:pt x="29735" y="14859"/>
                        <a:pt x="29314" y="14740"/>
                      </a:cubicBezTo>
                      <a:cubicBezTo>
                        <a:pt x="28901" y="14621"/>
                        <a:pt x="28719" y="14399"/>
                        <a:pt x="29211" y="14089"/>
                      </a:cubicBezTo>
                      <a:cubicBezTo>
                        <a:pt x="29711" y="13779"/>
                        <a:pt x="30203" y="13859"/>
                        <a:pt x="30147" y="13438"/>
                      </a:cubicBezTo>
                      <a:cubicBezTo>
                        <a:pt x="30108" y="13263"/>
                        <a:pt x="30116" y="13089"/>
                        <a:pt x="30171" y="12922"/>
                      </a:cubicBezTo>
                      <a:cubicBezTo>
                        <a:pt x="30266" y="12700"/>
                        <a:pt x="30092" y="12636"/>
                        <a:pt x="29806" y="12557"/>
                      </a:cubicBezTo>
                      <a:cubicBezTo>
                        <a:pt x="29520" y="12478"/>
                        <a:pt x="28592" y="12311"/>
                        <a:pt x="29020" y="11906"/>
                      </a:cubicBezTo>
                      <a:cubicBezTo>
                        <a:pt x="29294" y="11647"/>
                        <a:pt x="29714" y="11535"/>
                        <a:pt x="30170" y="11535"/>
                      </a:cubicBezTo>
                      <a:close/>
                      <a:moveTo>
                        <a:pt x="11069" y="11535"/>
                      </a:moveTo>
                      <a:cubicBezTo>
                        <a:pt x="11327" y="11535"/>
                        <a:pt x="11592" y="11570"/>
                        <a:pt x="11843" y="11636"/>
                      </a:cubicBezTo>
                      <a:cubicBezTo>
                        <a:pt x="12542" y="11819"/>
                        <a:pt x="12725" y="11898"/>
                        <a:pt x="14098" y="11970"/>
                      </a:cubicBezTo>
                      <a:cubicBezTo>
                        <a:pt x="15463" y="12033"/>
                        <a:pt x="16296" y="12144"/>
                        <a:pt x="16463" y="12398"/>
                      </a:cubicBezTo>
                      <a:cubicBezTo>
                        <a:pt x="16622" y="12652"/>
                        <a:pt x="16320" y="13430"/>
                        <a:pt x="16320" y="13430"/>
                      </a:cubicBezTo>
                      <a:cubicBezTo>
                        <a:pt x="16209" y="13629"/>
                        <a:pt x="16058" y="13803"/>
                        <a:pt x="15868" y="13930"/>
                      </a:cubicBezTo>
                      <a:cubicBezTo>
                        <a:pt x="15479" y="14168"/>
                        <a:pt x="15050" y="14351"/>
                        <a:pt x="14606" y="14454"/>
                      </a:cubicBezTo>
                      <a:cubicBezTo>
                        <a:pt x="14487" y="14470"/>
                        <a:pt x="14376" y="14494"/>
                        <a:pt x="14264" y="14526"/>
                      </a:cubicBezTo>
                      <a:cubicBezTo>
                        <a:pt x="13868" y="14637"/>
                        <a:pt x="13875" y="14724"/>
                        <a:pt x="13383" y="14780"/>
                      </a:cubicBezTo>
                      <a:cubicBezTo>
                        <a:pt x="12986" y="14835"/>
                        <a:pt x="12590" y="14867"/>
                        <a:pt x="12193" y="14883"/>
                      </a:cubicBezTo>
                      <a:lnTo>
                        <a:pt x="12201" y="14875"/>
                      </a:lnTo>
                      <a:lnTo>
                        <a:pt x="12137" y="14875"/>
                      </a:lnTo>
                      <a:cubicBezTo>
                        <a:pt x="11399" y="14811"/>
                        <a:pt x="10200" y="14859"/>
                        <a:pt x="9804" y="14740"/>
                      </a:cubicBezTo>
                      <a:cubicBezTo>
                        <a:pt x="9407" y="14613"/>
                        <a:pt x="9240" y="14399"/>
                        <a:pt x="9772" y="14089"/>
                      </a:cubicBezTo>
                      <a:cubicBezTo>
                        <a:pt x="10304" y="13771"/>
                        <a:pt x="10796" y="13859"/>
                        <a:pt x="10796" y="13430"/>
                      </a:cubicBezTo>
                      <a:cubicBezTo>
                        <a:pt x="10780" y="13256"/>
                        <a:pt x="10804" y="13081"/>
                        <a:pt x="10883" y="12922"/>
                      </a:cubicBezTo>
                      <a:cubicBezTo>
                        <a:pt x="11010" y="12700"/>
                        <a:pt x="10835" y="12636"/>
                        <a:pt x="10566" y="12557"/>
                      </a:cubicBezTo>
                      <a:cubicBezTo>
                        <a:pt x="10288" y="12478"/>
                        <a:pt x="9383" y="12311"/>
                        <a:pt x="9867" y="11906"/>
                      </a:cubicBezTo>
                      <a:cubicBezTo>
                        <a:pt x="10177" y="11647"/>
                        <a:pt x="10613" y="11535"/>
                        <a:pt x="11069" y="11535"/>
                      </a:cubicBezTo>
                      <a:close/>
                      <a:moveTo>
                        <a:pt x="49263" y="11535"/>
                      </a:moveTo>
                      <a:cubicBezTo>
                        <a:pt x="49520" y="11535"/>
                        <a:pt x="49793" y="11570"/>
                        <a:pt x="50063" y="11636"/>
                      </a:cubicBezTo>
                      <a:cubicBezTo>
                        <a:pt x="50809" y="11819"/>
                        <a:pt x="51015" y="11898"/>
                        <a:pt x="52404" y="11970"/>
                      </a:cubicBezTo>
                      <a:cubicBezTo>
                        <a:pt x="53793" y="12033"/>
                        <a:pt x="54650" y="12144"/>
                        <a:pt x="54881" y="12398"/>
                      </a:cubicBezTo>
                      <a:cubicBezTo>
                        <a:pt x="55119" y="12652"/>
                        <a:pt x="55016" y="13430"/>
                        <a:pt x="55016" y="13430"/>
                      </a:cubicBezTo>
                      <a:cubicBezTo>
                        <a:pt x="54960" y="13629"/>
                        <a:pt x="54849" y="13803"/>
                        <a:pt x="54690" y="13930"/>
                      </a:cubicBezTo>
                      <a:cubicBezTo>
                        <a:pt x="54428" y="14152"/>
                        <a:pt x="53976" y="14351"/>
                        <a:pt x="53563" y="14454"/>
                      </a:cubicBezTo>
                      <a:cubicBezTo>
                        <a:pt x="53452" y="14470"/>
                        <a:pt x="53349" y="14494"/>
                        <a:pt x="53238" y="14526"/>
                      </a:cubicBezTo>
                      <a:cubicBezTo>
                        <a:pt x="52880" y="14637"/>
                        <a:pt x="52904" y="14724"/>
                        <a:pt x="52428" y="14780"/>
                      </a:cubicBezTo>
                      <a:cubicBezTo>
                        <a:pt x="52039" y="14835"/>
                        <a:pt x="51650" y="14867"/>
                        <a:pt x="51261" y="14883"/>
                      </a:cubicBezTo>
                      <a:lnTo>
                        <a:pt x="51206" y="14875"/>
                      </a:lnTo>
                      <a:cubicBezTo>
                        <a:pt x="50444" y="14811"/>
                        <a:pt x="49261" y="14859"/>
                        <a:pt x="48832" y="14740"/>
                      </a:cubicBezTo>
                      <a:cubicBezTo>
                        <a:pt x="48404" y="14621"/>
                        <a:pt x="48181" y="14399"/>
                        <a:pt x="48634" y="14089"/>
                      </a:cubicBezTo>
                      <a:cubicBezTo>
                        <a:pt x="49078" y="13779"/>
                        <a:pt x="49594" y="13859"/>
                        <a:pt x="49483" y="13430"/>
                      </a:cubicBezTo>
                      <a:cubicBezTo>
                        <a:pt x="49483" y="13430"/>
                        <a:pt x="49372" y="13144"/>
                        <a:pt x="49443" y="12922"/>
                      </a:cubicBezTo>
                      <a:cubicBezTo>
                        <a:pt x="49507" y="12700"/>
                        <a:pt x="49324" y="12636"/>
                        <a:pt x="49023" y="12557"/>
                      </a:cubicBezTo>
                      <a:cubicBezTo>
                        <a:pt x="48729" y="12478"/>
                        <a:pt x="47784" y="12311"/>
                        <a:pt x="48158" y="11906"/>
                      </a:cubicBezTo>
                      <a:cubicBezTo>
                        <a:pt x="48401" y="11647"/>
                        <a:pt x="48807" y="11535"/>
                        <a:pt x="49263" y="11535"/>
                      </a:cubicBezTo>
                      <a:close/>
                      <a:moveTo>
                        <a:pt x="63230" y="13905"/>
                      </a:moveTo>
                      <a:cubicBezTo>
                        <a:pt x="63299" y="13905"/>
                        <a:pt x="63368" y="13906"/>
                        <a:pt x="63437" y="13906"/>
                      </a:cubicBezTo>
                      <a:cubicBezTo>
                        <a:pt x="64787" y="13914"/>
                        <a:pt x="65684" y="13962"/>
                        <a:pt x="66017" y="14025"/>
                      </a:cubicBezTo>
                      <a:lnTo>
                        <a:pt x="66009" y="14025"/>
                      </a:lnTo>
                      <a:cubicBezTo>
                        <a:pt x="66311" y="14097"/>
                        <a:pt x="66628" y="14137"/>
                        <a:pt x="66946" y="14145"/>
                      </a:cubicBezTo>
                      <a:cubicBezTo>
                        <a:pt x="67414" y="14168"/>
                        <a:pt x="67533" y="14327"/>
                        <a:pt x="67541" y="14335"/>
                      </a:cubicBezTo>
                      <a:cubicBezTo>
                        <a:pt x="67390" y="14486"/>
                        <a:pt x="67192" y="14581"/>
                        <a:pt x="66985" y="14621"/>
                      </a:cubicBezTo>
                      <a:cubicBezTo>
                        <a:pt x="66406" y="14748"/>
                        <a:pt x="64993" y="14819"/>
                        <a:pt x="64310" y="14851"/>
                      </a:cubicBezTo>
                      <a:cubicBezTo>
                        <a:pt x="63620" y="14891"/>
                        <a:pt x="63009" y="14891"/>
                        <a:pt x="62270" y="15073"/>
                      </a:cubicBezTo>
                      <a:cubicBezTo>
                        <a:pt x="61532" y="15256"/>
                        <a:pt x="61389" y="15399"/>
                        <a:pt x="60199" y="15430"/>
                      </a:cubicBezTo>
                      <a:cubicBezTo>
                        <a:pt x="60019" y="15435"/>
                        <a:pt x="59852" y="15438"/>
                        <a:pt x="59697" y="15438"/>
                      </a:cubicBezTo>
                      <a:cubicBezTo>
                        <a:pt x="58823" y="15438"/>
                        <a:pt x="58315" y="15344"/>
                        <a:pt x="57944" y="14946"/>
                      </a:cubicBezTo>
                      <a:cubicBezTo>
                        <a:pt x="57841" y="14835"/>
                        <a:pt x="57738" y="14716"/>
                        <a:pt x="57651" y="14589"/>
                      </a:cubicBezTo>
                      <a:cubicBezTo>
                        <a:pt x="57651" y="14589"/>
                        <a:pt x="57540" y="14359"/>
                        <a:pt x="58206" y="14343"/>
                      </a:cubicBezTo>
                      <a:cubicBezTo>
                        <a:pt x="58873" y="14327"/>
                        <a:pt x="59548" y="14375"/>
                        <a:pt x="60080" y="14208"/>
                      </a:cubicBezTo>
                      <a:cubicBezTo>
                        <a:pt x="60584" y="14042"/>
                        <a:pt x="61940" y="13905"/>
                        <a:pt x="63230" y="13905"/>
                      </a:cubicBezTo>
                      <a:close/>
                      <a:moveTo>
                        <a:pt x="24499" y="13906"/>
                      </a:moveTo>
                      <a:cubicBezTo>
                        <a:pt x="24535" y="13906"/>
                        <a:pt x="24571" y="13906"/>
                        <a:pt x="24607" y="13906"/>
                      </a:cubicBezTo>
                      <a:cubicBezTo>
                        <a:pt x="25956" y="13922"/>
                        <a:pt x="26837" y="13970"/>
                        <a:pt x="27155" y="14033"/>
                      </a:cubicBezTo>
                      <a:cubicBezTo>
                        <a:pt x="27449" y="14097"/>
                        <a:pt x="27758" y="14137"/>
                        <a:pt x="28060" y="14152"/>
                      </a:cubicBezTo>
                      <a:cubicBezTo>
                        <a:pt x="28520" y="14176"/>
                        <a:pt x="28600" y="14335"/>
                        <a:pt x="28607" y="14335"/>
                      </a:cubicBezTo>
                      <a:cubicBezTo>
                        <a:pt x="28417" y="14486"/>
                        <a:pt x="28203" y="14581"/>
                        <a:pt x="27972" y="14621"/>
                      </a:cubicBezTo>
                      <a:cubicBezTo>
                        <a:pt x="27361" y="14756"/>
                        <a:pt x="25933" y="14819"/>
                        <a:pt x="25234" y="14859"/>
                      </a:cubicBezTo>
                      <a:cubicBezTo>
                        <a:pt x="24536" y="14891"/>
                        <a:pt x="23932" y="14891"/>
                        <a:pt x="23146" y="15073"/>
                      </a:cubicBezTo>
                      <a:cubicBezTo>
                        <a:pt x="22361" y="15264"/>
                        <a:pt x="22178" y="15407"/>
                        <a:pt x="20980" y="15438"/>
                      </a:cubicBezTo>
                      <a:cubicBezTo>
                        <a:pt x="20807" y="15443"/>
                        <a:pt x="20646" y="15446"/>
                        <a:pt x="20497" y="15446"/>
                      </a:cubicBezTo>
                      <a:cubicBezTo>
                        <a:pt x="19609" y="15446"/>
                        <a:pt x="19117" y="15348"/>
                        <a:pt x="18852" y="14954"/>
                      </a:cubicBezTo>
                      <a:cubicBezTo>
                        <a:pt x="18773" y="14843"/>
                        <a:pt x="18701" y="14716"/>
                        <a:pt x="18638" y="14597"/>
                      </a:cubicBezTo>
                      <a:cubicBezTo>
                        <a:pt x="18638" y="14597"/>
                        <a:pt x="18598" y="14359"/>
                        <a:pt x="19257" y="14343"/>
                      </a:cubicBezTo>
                      <a:cubicBezTo>
                        <a:pt x="19376" y="14340"/>
                        <a:pt x="19494" y="14340"/>
                        <a:pt x="19613" y="14340"/>
                      </a:cubicBezTo>
                      <a:cubicBezTo>
                        <a:pt x="19691" y="14340"/>
                        <a:pt x="19769" y="14340"/>
                        <a:pt x="19846" y="14340"/>
                      </a:cubicBezTo>
                      <a:cubicBezTo>
                        <a:pt x="20310" y="14340"/>
                        <a:pt x="20762" y="14331"/>
                        <a:pt x="21170" y="14208"/>
                      </a:cubicBezTo>
                      <a:cubicBezTo>
                        <a:pt x="21726" y="14046"/>
                        <a:pt x="23178" y="13906"/>
                        <a:pt x="24499" y="13906"/>
                      </a:cubicBezTo>
                      <a:close/>
                      <a:moveTo>
                        <a:pt x="43906" y="13906"/>
                      </a:moveTo>
                      <a:cubicBezTo>
                        <a:pt x="43942" y="13906"/>
                        <a:pt x="43978" y="13906"/>
                        <a:pt x="44014" y="13906"/>
                      </a:cubicBezTo>
                      <a:cubicBezTo>
                        <a:pt x="45356" y="13922"/>
                        <a:pt x="46245" y="13962"/>
                        <a:pt x="46570" y="14033"/>
                      </a:cubicBezTo>
                      <a:lnTo>
                        <a:pt x="46578" y="14033"/>
                      </a:lnTo>
                      <a:cubicBezTo>
                        <a:pt x="46880" y="14097"/>
                        <a:pt x="47189" y="14137"/>
                        <a:pt x="47499" y="14152"/>
                      </a:cubicBezTo>
                      <a:cubicBezTo>
                        <a:pt x="47967" y="14176"/>
                        <a:pt x="48062" y="14335"/>
                        <a:pt x="48070" y="14335"/>
                      </a:cubicBezTo>
                      <a:cubicBezTo>
                        <a:pt x="47896" y="14486"/>
                        <a:pt x="47689" y="14581"/>
                        <a:pt x="47475" y="14621"/>
                      </a:cubicBezTo>
                      <a:cubicBezTo>
                        <a:pt x="46880" y="14756"/>
                        <a:pt x="45451" y="14819"/>
                        <a:pt x="44760" y="14859"/>
                      </a:cubicBezTo>
                      <a:cubicBezTo>
                        <a:pt x="44070" y="14891"/>
                        <a:pt x="43459" y="14891"/>
                        <a:pt x="42697" y="15073"/>
                      </a:cubicBezTo>
                      <a:cubicBezTo>
                        <a:pt x="41935" y="15264"/>
                        <a:pt x="41776" y="15407"/>
                        <a:pt x="40577" y="15438"/>
                      </a:cubicBezTo>
                      <a:cubicBezTo>
                        <a:pt x="40406" y="15443"/>
                        <a:pt x="40246" y="15446"/>
                        <a:pt x="40097" y="15446"/>
                      </a:cubicBezTo>
                      <a:cubicBezTo>
                        <a:pt x="39211" y="15446"/>
                        <a:pt x="38706" y="15348"/>
                        <a:pt x="38386" y="14954"/>
                      </a:cubicBezTo>
                      <a:cubicBezTo>
                        <a:pt x="38299" y="14843"/>
                        <a:pt x="38212" y="14724"/>
                        <a:pt x="38132" y="14597"/>
                      </a:cubicBezTo>
                      <a:cubicBezTo>
                        <a:pt x="38132" y="14597"/>
                        <a:pt x="38053" y="14359"/>
                        <a:pt x="38720" y="14343"/>
                      </a:cubicBezTo>
                      <a:cubicBezTo>
                        <a:pt x="38839" y="14340"/>
                        <a:pt x="38957" y="14340"/>
                        <a:pt x="39075" y="14340"/>
                      </a:cubicBezTo>
                      <a:cubicBezTo>
                        <a:pt x="39153" y="14340"/>
                        <a:pt x="39231" y="14340"/>
                        <a:pt x="39308" y="14340"/>
                      </a:cubicBezTo>
                      <a:cubicBezTo>
                        <a:pt x="39771" y="14340"/>
                        <a:pt x="40218" y="14331"/>
                        <a:pt x="40609" y="14208"/>
                      </a:cubicBezTo>
                      <a:cubicBezTo>
                        <a:pt x="41158" y="14046"/>
                        <a:pt x="42586" y="13906"/>
                        <a:pt x="43906" y="13906"/>
                      </a:cubicBezTo>
                      <a:close/>
                      <a:moveTo>
                        <a:pt x="9265" y="14607"/>
                      </a:moveTo>
                      <a:cubicBezTo>
                        <a:pt x="9449" y="14607"/>
                        <a:pt x="9318" y="14669"/>
                        <a:pt x="9343" y="14843"/>
                      </a:cubicBezTo>
                      <a:cubicBezTo>
                        <a:pt x="9375" y="15073"/>
                        <a:pt x="9264" y="15288"/>
                        <a:pt x="8883" y="15629"/>
                      </a:cubicBezTo>
                      <a:cubicBezTo>
                        <a:pt x="8494" y="15970"/>
                        <a:pt x="7851" y="16248"/>
                        <a:pt x="7208" y="16470"/>
                      </a:cubicBezTo>
                      <a:cubicBezTo>
                        <a:pt x="6557" y="16685"/>
                        <a:pt x="6898" y="16891"/>
                        <a:pt x="6581" y="17002"/>
                      </a:cubicBezTo>
                      <a:cubicBezTo>
                        <a:pt x="6535" y="17017"/>
                        <a:pt x="6492" y="17023"/>
                        <a:pt x="6452" y="17023"/>
                      </a:cubicBezTo>
                      <a:cubicBezTo>
                        <a:pt x="6212" y="17023"/>
                        <a:pt x="6083" y="16784"/>
                        <a:pt x="6001" y="16669"/>
                      </a:cubicBezTo>
                      <a:cubicBezTo>
                        <a:pt x="5906" y="16510"/>
                        <a:pt x="5867" y="16335"/>
                        <a:pt x="5882" y="16153"/>
                      </a:cubicBezTo>
                      <a:cubicBezTo>
                        <a:pt x="5890" y="15938"/>
                        <a:pt x="5851" y="15899"/>
                        <a:pt x="5803" y="15478"/>
                      </a:cubicBezTo>
                      <a:cubicBezTo>
                        <a:pt x="5755" y="15049"/>
                        <a:pt x="5874" y="15018"/>
                        <a:pt x="6494" y="14899"/>
                      </a:cubicBezTo>
                      <a:cubicBezTo>
                        <a:pt x="6724" y="14859"/>
                        <a:pt x="7073" y="14875"/>
                        <a:pt x="7438" y="14819"/>
                      </a:cubicBezTo>
                      <a:cubicBezTo>
                        <a:pt x="7803" y="14764"/>
                        <a:pt x="8510" y="14653"/>
                        <a:pt x="9026" y="14621"/>
                      </a:cubicBezTo>
                      <a:cubicBezTo>
                        <a:pt x="9137" y="14612"/>
                        <a:pt x="9213" y="14607"/>
                        <a:pt x="9265" y="14607"/>
                      </a:cubicBezTo>
                      <a:close/>
                      <a:moveTo>
                        <a:pt x="28768" y="14606"/>
                      </a:moveTo>
                      <a:cubicBezTo>
                        <a:pt x="28944" y="14606"/>
                        <a:pt x="28827" y="14666"/>
                        <a:pt x="28869" y="14843"/>
                      </a:cubicBezTo>
                      <a:cubicBezTo>
                        <a:pt x="28933" y="15073"/>
                        <a:pt x="28846" y="15288"/>
                        <a:pt x="28512" y="15629"/>
                      </a:cubicBezTo>
                      <a:cubicBezTo>
                        <a:pt x="28171" y="15970"/>
                        <a:pt x="27560" y="16248"/>
                        <a:pt x="26941" y="16470"/>
                      </a:cubicBezTo>
                      <a:cubicBezTo>
                        <a:pt x="26329" y="16685"/>
                        <a:pt x="26695" y="16899"/>
                        <a:pt x="26393" y="17002"/>
                      </a:cubicBezTo>
                      <a:cubicBezTo>
                        <a:pt x="26349" y="17017"/>
                        <a:pt x="26307" y="17023"/>
                        <a:pt x="26268" y="17023"/>
                      </a:cubicBezTo>
                      <a:cubicBezTo>
                        <a:pt x="26029" y="17023"/>
                        <a:pt x="25869" y="16784"/>
                        <a:pt x="25774" y="16669"/>
                      </a:cubicBezTo>
                      <a:cubicBezTo>
                        <a:pt x="25655" y="16518"/>
                        <a:pt x="25591" y="16343"/>
                        <a:pt x="25583" y="16153"/>
                      </a:cubicBezTo>
                      <a:cubicBezTo>
                        <a:pt x="25567" y="15946"/>
                        <a:pt x="25520" y="15899"/>
                        <a:pt x="25417" y="15478"/>
                      </a:cubicBezTo>
                      <a:cubicBezTo>
                        <a:pt x="25313" y="15057"/>
                        <a:pt x="25432" y="15018"/>
                        <a:pt x="26036" y="14899"/>
                      </a:cubicBezTo>
                      <a:cubicBezTo>
                        <a:pt x="26258" y="14859"/>
                        <a:pt x="26607" y="14875"/>
                        <a:pt x="26964" y="14819"/>
                      </a:cubicBezTo>
                      <a:cubicBezTo>
                        <a:pt x="27322" y="14764"/>
                        <a:pt x="28020" y="14660"/>
                        <a:pt x="28520" y="14621"/>
                      </a:cubicBezTo>
                      <a:cubicBezTo>
                        <a:pt x="28637" y="14612"/>
                        <a:pt x="28716" y="14606"/>
                        <a:pt x="28768" y="14606"/>
                      </a:cubicBezTo>
                      <a:close/>
                      <a:moveTo>
                        <a:pt x="48259" y="14607"/>
                      </a:moveTo>
                      <a:cubicBezTo>
                        <a:pt x="48444" y="14607"/>
                        <a:pt x="48329" y="14669"/>
                        <a:pt x="48404" y="14843"/>
                      </a:cubicBezTo>
                      <a:cubicBezTo>
                        <a:pt x="48491" y="15073"/>
                        <a:pt x="48435" y="15288"/>
                        <a:pt x="48142" y="15629"/>
                      </a:cubicBezTo>
                      <a:cubicBezTo>
                        <a:pt x="47848" y="15970"/>
                        <a:pt x="47276" y="16248"/>
                        <a:pt x="46689" y="16470"/>
                      </a:cubicBezTo>
                      <a:cubicBezTo>
                        <a:pt x="46094" y="16685"/>
                        <a:pt x="46491" y="16891"/>
                        <a:pt x="46197" y="17002"/>
                      </a:cubicBezTo>
                      <a:cubicBezTo>
                        <a:pt x="46156" y="17017"/>
                        <a:pt x="46117" y="17023"/>
                        <a:pt x="46078" y="17023"/>
                      </a:cubicBezTo>
                      <a:cubicBezTo>
                        <a:pt x="45844" y="17023"/>
                        <a:pt x="45647" y="16784"/>
                        <a:pt x="45538" y="16669"/>
                      </a:cubicBezTo>
                      <a:cubicBezTo>
                        <a:pt x="45403" y="16526"/>
                        <a:pt x="45316" y="16343"/>
                        <a:pt x="45284" y="16153"/>
                      </a:cubicBezTo>
                      <a:cubicBezTo>
                        <a:pt x="45237" y="15938"/>
                        <a:pt x="45189" y="15899"/>
                        <a:pt x="45030" y="15478"/>
                      </a:cubicBezTo>
                      <a:cubicBezTo>
                        <a:pt x="44871" y="15049"/>
                        <a:pt x="44983" y="15018"/>
                        <a:pt x="45570" y="14899"/>
                      </a:cubicBezTo>
                      <a:cubicBezTo>
                        <a:pt x="45792" y="14859"/>
                        <a:pt x="46141" y="14875"/>
                        <a:pt x="46491" y="14819"/>
                      </a:cubicBezTo>
                      <a:cubicBezTo>
                        <a:pt x="46848" y="14764"/>
                        <a:pt x="47530" y="14653"/>
                        <a:pt x="48023" y="14621"/>
                      </a:cubicBezTo>
                      <a:cubicBezTo>
                        <a:pt x="48132" y="14612"/>
                        <a:pt x="48207" y="14607"/>
                        <a:pt x="48259" y="14607"/>
                      </a:cubicBezTo>
                      <a:close/>
                      <a:moveTo>
                        <a:pt x="67780" y="14606"/>
                      </a:moveTo>
                      <a:cubicBezTo>
                        <a:pt x="67949" y="14606"/>
                        <a:pt x="67838" y="14666"/>
                        <a:pt x="67930" y="14843"/>
                      </a:cubicBezTo>
                      <a:lnTo>
                        <a:pt x="67954" y="14843"/>
                      </a:lnTo>
                      <a:cubicBezTo>
                        <a:pt x="68073" y="15073"/>
                        <a:pt x="68041" y="15288"/>
                        <a:pt x="67795" y="15629"/>
                      </a:cubicBezTo>
                      <a:cubicBezTo>
                        <a:pt x="67541" y="15978"/>
                        <a:pt x="67009" y="16256"/>
                        <a:pt x="66446" y="16470"/>
                      </a:cubicBezTo>
                      <a:cubicBezTo>
                        <a:pt x="65882" y="16692"/>
                        <a:pt x="66303" y="16899"/>
                        <a:pt x="66025" y="17002"/>
                      </a:cubicBezTo>
                      <a:cubicBezTo>
                        <a:pt x="65985" y="17017"/>
                        <a:pt x="65946" y="17023"/>
                        <a:pt x="65907" y="17023"/>
                      </a:cubicBezTo>
                      <a:cubicBezTo>
                        <a:pt x="65671" y="17023"/>
                        <a:pt x="65448" y="16784"/>
                        <a:pt x="65318" y="16669"/>
                      </a:cubicBezTo>
                      <a:cubicBezTo>
                        <a:pt x="65176" y="16526"/>
                        <a:pt x="65064" y="16351"/>
                        <a:pt x="65001" y="16161"/>
                      </a:cubicBezTo>
                      <a:cubicBezTo>
                        <a:pt x="64929" y="15946"/>
                        <a:pt x="64874" y="15899"/>
                        <a:pt x="64660" y="15478"/>
                      </a:cubicBezTo>
                      <a:cubicBezTo>
                        <a:pt x="64445" y="15057"/>
                        <a:pt x="64556" y="15018"/>
                        <a:pt x="65128" y="14907"/>
                      </a:cubicBezTo>
                      <a:cubicBezTo>
                        <a:pt x="65342" y="14859"/>
                        <a:pt x="65691" y="14875"/>
                        <a:pt x="66041" y="14819"/>
                      </a:cubicBezTo>
                      <a:cubicBezTo>
                        <a:pt x="66382" y="14764"/>
                        <a:pt x="67057" y="14660"/>
                        <a:pt x="67541" y="14621"/>
                      </a:cubicBezTo>
                      <a:cubicBezTo>
                        <a:pt x="67654" y="14612"/>
                        <a:pt x="67730" y="14606"/>
                        <a:pt x="67780" y="14606"/>
                      </a:cubicBezTo>
                      <a:close/>
                      <a:moveTo>
                        <a:pt x="17532" y="14239"/>
                      </a:moveTo>
                      <a:cubicBezTo>
                        <a:pt x="17563" y="14239"/>
                        <a:pt x="17593" y="14239"/>
                        <a:pt x="17622" y="14240"/>
                      </a:cubicBezTo>
                      <a:cubicBezTo>
                        <a:pt x="17622" y="14240"/>
                        <a:pt x="18297" y="14272"/>
                        <a:pt x="18352" y="14518"/>
                      </a:cubicBezTo>
                      <a:cubicBezTo>
                        <a:pt x="18416" y="14772"/>
                        <a:pt x="18400" y="15184"/>
                        <a:pt x="18971" y="15486"/>
                      </a:cubicBezTo>
                      <a:cubicBezTo>
                        <a:pt x="19535" y="15788"/>
                        <a:pt x="20146" y="15835"/>
                        <a:pt x="20210" y="16240"/>
                      </a:cubicBezTo>
                      <a:cubicBezTo>
                        <a:pt x="20273" y="16645"/>
                        <a:pt x="20122" y="17050"/>
                        <a:pt x="19114" y="17058"/>
                      </a:cubicBezTo>
                      <a:cubicBezTo>
                        <a:pt x="19052" y="17058"/>
                        <a:pt x="18991" y="17059"/>
                        <a:pt x="18929" y="17059"/>
                      </a:cubicBezTo>
                      <a:cubicBezTo>
                        <a:pt x="18378" y="17059"/>
                        <a:pt x="17822" y="17027"/>
                        <a:pt x="17273" y="16970"/>
                      </a:cubicBezTo>
                      <a:cubicBezTo>
                        <a:pt x="17273" y="16970"/>
                        <a:pt x="16296" y="16907"/>
                        <a:pt x="15653" y="16812"/>
                      </a:cubicBezTo>
                      <a:cubicBezTo>
                        <a:pt x="15011" y="16708"/>
                        <a:pt x="14757" y="16550"/>
                        <a:pt x="14757" y="16550"/>
                      </a:cubicBezTo>
                      <a:lnTo>
                        <a:pt x="14741" y="16542"/>
                      </a:lnTo>
                      <a:cubicBezTo>
                        <a:pt x="14249" y="16319"/>
                        <a:pt x="13915" y="16081"/>
                        <a:pt x="13399" y="15875"/>
                      </a:cubicBezTo>
                      <a:cubicBezTo>
                        <a:pt x="12875" y="15676"/>
                        <a:pt x="12986" y="15565"/>
                        <a:pt x="13121" y="15375"/>
                      </a:cubicBezTo>
                      <a:lnTo>
                        <a:pt x="13129" y="15375"/>
                      </a:lnTo>
                      <a:cubicBezTo>
                        <a:pt x="13161" y="15327"/>
                        <a:pt x="13161" y="15272"/>
                        <a:pt x="13137" y="15224"/>
                      </a:cubicBezTo>
                      <a:cubicBezTo>
                        <a:pt x="13137" y="15121"/>
                        <a:pt x="13217" y="14954"/>
                        <a:pt x="13717" y="14772"/>
                      </a:cubicBezTo>
                      <a:cubicBezTo>
                        <a:pt x="14428" y="14524"/>
                        <a:pt x="16389" y="14239"/>
                        <a:pt x="17532" y="14239"/>
                      </a:cubicBezTo>
                      <a:close/>
                      <a:moveTo>
                        <a:pt x="56390" y="14238"/>
                      </a:moveTo>
                      <a:cubicBezTo>
                        <a:pt x="56435" y="14238"/>
                        <a:pt x="56480" y="14239"/>
                        <a:pt x="56524" y="14240"/>
                      </a:cubicBezTo>
                      <a:cubicBezTo>
                        <a:pt x="56524" y="14240"/>
                        <a:pt x="57206" y="14272"/>
                        <a:pt x="57325" y="14518"/>
                      </a:cubicBezTo>
                      <a:cubicBezTo>
                        <a:pt x="57452" y="14764"/>
                        <a:pt x="57548" y="15184"/>
                        <a:pt x="58191" y="15486"/>
                      </a:cubicBezTo>
                      <a:cubicBezTo>
                        <a:pt x="58841" y="15788"/>
                        <a:pt x="59461" y="15835"/>
                        <a:pt x="59627" y="16240"/>
                      </a:cubicBezTo>
                      <a:cubicBezTo>
                        <a:pt x="59802" y="16637"/>
                        <a:pt x="59746" y="17042"/>
                        <a:pt x="58746" y="17058"/>
                      </a:cubicBezTo>
                      <a:cubicBezTo>
                        <a:pt x="58684" y="17058"/>
                        <a:pt x="58621" y="17059"/>
                        <a:pt x="58558" y="17059"/>
                      </a:cubicBezTo>
                      <a:cubicBezTo>
                        <a:pt x="58000" y="17059"/>
                        <a:pt x="57437" y="17027"/>
                        <a:pt x="56881" y="16970"/>
                      </a:cubicBezTo>
                      <a:lnTo>
                        <a:pt x="56873" y="16970"/>
                      </a:lnTo>
                      <a:cubicBezTo>
                        <a:pt x="56873" y="16970"/>
                        <a:pt x="55881" y="16907"/>
                        <a:pt x="55214" y="16804"/>
                      </a:cubicBezTo>
                      <a:cubicBezTo>
                        <a:pt x="54547" y="16708"/>
                        <a:pt x="54261" y="16550"/>
                        <a:pt x="54261" y="16550"/>
                      </a:cubicBezTo>
                      <a:lnTo>
                        <a:pt x="54230" y="16534"/>
                      </a:lnTo>
                      <a:cubicBezTo>
                        <a:pt x="53690" y="16311"/>
                        <a:pt x="53293" y="16073"/>
                        <a:pt x="52722" y="15875"/>
                      </a:cubicBezTo>
                      <a:cubicBezTo>
                        <a:pt x="52142" y="15669"/>
                        <a:pt x="52222" y="15565"/>
                        <a:pt x="52325" y="15367"/>
                      </a:cubicBezTo>
                      <a:cubicBezTo>
                        <a:pt x="52341" y="15319"/>
                        <a:pt x="52333" y="15256"/>
                        <a:pt x="52293" y="15216"/>
                      </a:cubicBezTo>
                      <a:cubicBezTo>
                        <a:pt x="52269" y="15121"/>
                        <a:pt x="52309" y="14946"/>
                        <a:pt x="52753" y="14772"/>
                      </a:cubicBezTo>
                      <a:cubicBezTo>
                        <a:pt x="53395" y="14520"/>
                        <a:pt x="55240" y="14238"/>
                        <a:pt x="56390" y="14238"/>
                      </a:cubicBezTo>
                      <a:close/>
                      <a:moveTo>
                        <a:pt x="36986" y="14239"/>
                      </a:moveTo>
                      <a:cubicBezTo>
                        <a:pt x="37017" y="14239"/>
                        <a:pt x="37047" y="14239"/>
                        <a:pt x="37077" y="14240"/>
                      </a:cubicBezTo>
                      <a:cubicBezTo>
                        <a:pt x="37077" y="14240"/>
                        <a:pt x="37751" y="14272"/>
                        <a:pt x="37839" y="14526"/>
                      </a:cubicBezTo>
                      <a:cubicBezTo>
                        <a:pt x="37934" y="14772"/>
                        <a:pt x="37974" y="15184"/>
                        <a:pt x="38585" y="15494"/>
                      </a:cubicBezTo>
                      <a:cubicBezTo>
                        <a:pt x="39188" y="15796"/>
                        <a:pt x="39799" y="15843"/>
                        <a:pt x="39918" y="16240"/>
                      </a:cubicBezTo>
                      <a:cubicBezTo>
                        <a:pt x="40037" y="16645"/>
                        <a:pt x="39934" y="17050"/>
                        <a:pt x="38926" y="17058"/>
                      </a:cubicBezTo>
                      <a:cubicBezTo>
                        <a:pt x="38850" y="17059"/>
                        <a:pt x="38774" y="17059"/>
                        <a:pt x="38698" y="17059"/>
                      </a:cubicBezTo>
                      <a:cubicBezTo>
                        <a:pt x="38155" y="17059"/>
                        <a:pt x="37612" y="17034"/>
                        <a:pt x="37069" y="16978"/>
                      </a:cubicBezTo>
                      <a:cubicBezTo>
                        <a:pt x="37069" y="16978"/>
                        <a:pt x="36085" y="16907"/>
                        <a:pt x="35434" y="16812"/>
                      </a:cubicBezTo>
                      <a:cubicBezTo>
                        <a:pt x="34775" y="16716"/>
                        <a:pt x="34513" y="16558"/>
                        <a:pt x="34513" y="16558"/>
                      </a:cubicBezTo>
                      <a:lnTo>
                        <a:pt x="34489" y="16542"/>
                      </a:lnTo>
                      <a:cubicBezTo>
                        <a:pt x="33973" y="16319"/>
                        <a:pt x="33608" y="16081"/>
                        <a:pt x="33060" y="15875"/>
                      </a:cubicBezTo>
                      <a:cubicBezTo>
                        <a:pt x="32513" y="15676"/>
                        <a:pt x="32608" y="15565"/>
                        <a:pt x="32727" y="15375"/>
                      </a:cubicBezTo>
                      <a:cubicBezTo>
                        <a:pt x="32751" y="15327"/>
                        <a:pt x="32751" y="15264"/>
                        <a:pt x="32719" y="15224"/>
                      </a:cubicBezTo>
                      <a:cubicBezTo>
                        <a:pt x="32703" y="15129"/>
                        <a:pt x="32767" y="14954"/>
                        <a:pt x="33235" y="14780"/>
                      </a:cubicBezTo>
                      <a:cubicBezTo>
                        <a:pt x="33915" y="14524"/>
                        <a:pt x="35838" y="14239"/>
                        <a:pt x="36986" y="14239"/>
                      </a:cubicBezTo>
                      <a:close/>
                      <a:moveTo>
                        <a:pt x="24395" y="15106"/>
                      </a:moveTo>
                      <a:cubicBezTo>
                        <a:pt x="24621" y="15106"/>
                        <a:pt x="24788" y="15142"/>
                        <a:pt x="24980" y="15216"/>
                      </a:cubicBezTo>
                      <a:cubicBezTo>
                        <a:pt x="25369" y="15359"/>
                        <a:pt x="25266" y="15811"/>
                        <a:pt x="25178" y="16026"/>
                      </a:cubicBezTo>
                      <a:cubicBezTo>
                        <a:pt x="25091" y="16232"/>
                        <a:pt x="25369" y="16272"/>
                        <a:pt x="25464" y="16494"/>
                      </a:cubicBezTo>
                      <a:cubicBezTo>
                        <a:pt x="25552" y="16724"/>
                        <a:pt x="25726" y="17073"/>
                        <a:pt x="26091" y="17200"/>
                      </a:cubicBezTo>
                      <a:cubicBezTo>
                        <a:pt x="26456" y="17320"/>
                        <a:pt x="27012" y="17645"/>
                        <a:pt x="27139" y="17907"/>
                      </a:cubicBezTo>
                      <a:cubicBezTo>
                        <a:pt x="27258" y="18169"/>
                        <a:pt x="26822" y="18455"/>
                        <a:pt x="25980" y="18574"/>
                      </a:cubicBezTo>
                      <a:cubicBezTo>
                        <a:pt x="25761" y="18606"/>
                        <a:pt x="25530" y="18621"/>
                        <a:pt x="25289" y="18621"/>
                      </a:cubicBezTo>
                      <a:cubicBezTo>
                        <a:pt x="24597" y="18621"/>
                        <a:pt x="23833" y="18498"/>
                        <a:pt x="23091" y="18328"/>
                      </a:cubicBezTo>
                      <a:cubicBezTo>
                        <a:pt x="22276" y="18142"/>
                        <a:pt x="21928" y="18080"/>
                        <a:pt x="21330" y="18080"/>
                      </a:cubicBezTo>
                      <a:cubicBezTo>
                        <a:pt x="21188" y="18080"/>
                        <a:pt x="21032" y="18083"/>
                        <a:pt x="20853" y="18089"/>
                      </a:cubicBezTo>
                      <a:cubicBezTo>
                        <a:pt x="20680" y="18094"/>
                        <a:pt x="20514" y="18097"/>
                        <a:pt x="20355" y="18097"/>
                      </a:cubicBezTo>
                      <a:cubicBezTo>
                        <a:pt x="19651" y="18097"/>
                        <a:pt x="19084" y="18037"/>
                        <a:pt x="18670" y="17772"/>
                      </a:cubicBezTo>
                      <a:cubicBezTo>
                        <a:pt x="18162" y="17447"/>
                        <a:pt x="18551" y="17335"/>
                        <a:pt x="19194" y="17208"/>
                      </a:cubicBezTo>
                      <a:cubicBezTo>
                        <a:pt x="19844" y="17089"/>
                        <a:pt x="20233" y="17034"/>
                        <a:pt x="20360" y="16772"/>
                      </a:cubicBezTo>
                      <a:cubicBezTo>
                        <a:pt x="20472" y="16510"/>
                        <a:pt x="20456" y="16208"/>
                        <a:pt x="20329" y="15954"/>
                      </a:cubicBezTo>
                      <a:cubicBezTo>
                        <a:pt x="20202" y="15716"/>
                        <a:pt x="20456" y="15621"/>
                        <a:pt x="20932" y="15557"/>
                      </a:cubicBezTo>
                      <a:cubicBezTo>
                        <a:pt x="21107" y="15542"/>
                        <a:pt x="21400" y="15542"/>
                        <a:pt x="21726" y="15518"/>
                      </a:cubicBezTo>
                      <a:cubicBezTo>
                        <a:pt x="22051" y="15494"/>
                        <a:pt x="22519" y="15351"/>
                        <a:pt x="23416" y="15216"/>
                      </a:cubicBezTo>
                      <a:cubicBezTo>
                        <a:pt x="23867" y="15144"/>
                        <a:pt x="24162" y="15106"/>
                        <a:pt x="24395" y="15106"/>
                      </a:cubicBezTo>
                      <a:close/>
                      <a:moveTo>
                        <a:pt x="43953" y="15106"/>
                      </a:moveTo>
                      <a:cubicBezTo>
                        <a:pt x="44180" y="15106"/>
                        <a:pt x="44350" y="15142"/>
                        <a:pt x="44554" y="15216"/>
                      </a:cubicBezTo>
                      <a:cubicBezTo>
                        <a:pt x="44959" y="15359"/>
                        <a:pt x="44911" y="15819"/>
                        <a:pt x="44848" y="16026"/>
                      </a:cubicBezTo>
                      <a:cubicBezTo>
                        <a:pt x="44784" y="16232"/>
                        <a:pt x="45070" y="16272"/>
                        <a:pt x="45197" y="16494"/>
                      </a:cubicBezTo>
                      <a:cubicBezTo>
                        <a:pt x="45316" y="16724"/>
                        <a:pt x="45530" y="17073"/>
                        <a:pt x="45911" y="17200"/>
                      </a:cubicBezTo>
                      <a:cubicBezTo>
                        <a:pt x="46292" y="17320"/>
                        <a:pt x="46895" y="17645"/>
                        <a:pt x="47046" y="17907"/>
                      </a:cubicBezTo>
                      <a:cubicBezTo>
                        <a:pt x="47205" y="18169"/>
                        <a:pt x="46808" y="18463"/>
                        <a:pt x="45983" y="18582"/>
                      </a:cubicBezTo>
                      <a:cubicBezTo>
                        <a:pt x="45776" y="18611"/>
                        <a:pt x="45556" y="18625"/>
                        <a:pt x="45326" y="18625"/>
                      </a:cubicBezTo>
                      <a:cubicBezTo>
                        <a:pt x="44627" y="18625"/>
                        <a:pt x="43836" y="18501"/>
                        <a:pt x="43054" y="18328"/>
                      </a:cubicBezTo>
                      <a:cubicBezTo>
                        <a:pt x="42183" y="18142"/>
                        <a:pt x="41841" y="18083"/>
                        <a:pt x="41203" y="18083"/>
                      </a:cubicBezTo>
                      <a:cubicBezTo>
                        <a:pt x="41079" y="18083"/>
                        <a:pt x="40944" y="18086"/>
                        <a:pt x="40792" y="18089"/>
                      </a:cubicBezTo>
                      <a:cubicBezTo>
                        <a:pt x="40596" y="18096"/>
                        <a:pt x="40408" y="18101"/>
                        <a:pt x="40230" y="18101"/>
                      </a:cubicBezTo>
                      <a:cubicBezTo>
                        <a:pt x="39554" y="18101"/>
                        <a:pt x="39002" y="18036"/>
                        <a:pt x="38569" y="17772"/>
                      </a:cubicBezTo>
                      <a:cubicBezTo>
                        <a:pt x="38013" y="17447"/>
                        <a:pt x="38386" y="17335"/>
                        <a:pt x="39021" y="17216"/>
                      </a:cubicBezTo>
                      <a:cubicBezTo>
                        <a:pt x="39649" y="17089"/>
                        <a:pt x="40037" y="17034"/>
                        <a:pt x="40125" y="16780"/>
                      </a:cubicBezTo>
                      <a:cubicBezTo>
                        <a:pt x="40212" y="16502"/>
                        <a:pt x="40164" y="16200"/>
                        <a:pt x="39998" y="15962"/>
                      </a:cubicBezTo>
                      <a:cubicBezTo>
                        <a:pt x="39847" y="15724"/>
                        <a:pt x="40093" y="15621"/>
                        <a:pt x="40561" y="15565"/>
                      </a:cubicBezTo>
                      <a:cubicBezTo>
                        <a:pt x="40736" y="15542"/>
                        <a:pt x="41022" y="15542"/>
                        <a:pt x="41339" y="15518"/>
                      </a:cubicBezTo>
                      <a:cubicBezTo>
                        <a:pt x="41657" y="15494"/>
                        <a:pt x="42109" y="15351"/>
                        <a:pt x="42982" y="15216"/>
                      </a:cubicBezTo>
                      <a:cubicBezTo>
                        <a:pt x="43429" y="15144"/>
                        <a:pt x="43720" y="15106"/>
                        <a:pt x="43953" y="15106"/>
                      </a:cubicBezTo>
                      <a:close/>
                      <a:moveTo>
                        <a:pt x="63532" y="15112"/>
                      </a:moveTo>
                      <a:cubicBezTo>
                        <a:pt x="63758" y="15112"/>
                        <a:pt x="63932" y="15146"/>
                        <a:pt x="64144" y="15216"/>
                      </a:cubicBezTo>
                      <a:cubicBezTo>
                        <a:pt x="64580" y="15359"/>
                        <a:pt x="64588" y="15819"/>
                        <a:pt x="64548" y="16026"/>
                      </a:cubicBezTo>
                      <a:cubicBezTo>
                        <a:pt x="64517" y="16232"/>
                        <a:pt x="64802" y="16272"/>
                        <a:pt x="64953" y="16502"/>
                      </a:cubicBezTo>
                      <a:cubicBezTo>
                        <a:pt x="65112" y="16724"/>
                        <a:pt x="65374" y="17081"/>
                        <a:pt x="65763" y="17200"/>
                      </a:cubicBezTo>
                      <a:cubicBezTo>
                        <a:pt x="66160" y="17327"/>
                        <a:pt x="66787" y="17645"/>
                        <a:pt x="66977" y="17907"/>
                      </a:cubicBezTo>
                      <a:lnTo>
                        <a:pt x="66993" y="17915"/>
                      </a:lnTo>
                      <a:cubicBezTo>
                        <a:pt x="67184" y="18177"/>
                        <a:pt x="66827" y="18463"/>
                        <a:pt x="66009" y="18590"/>
                      </a:cubicBezTo>
                      <a:cubicBezTo>
                        <a:pt x="65808" y="18619"/>
                        <a:pt x="65591" y="18632"/>
                        <a:pt x="65362" y="18632"/>
                      </a:cubicBezTo>
                      <a:cubicBezTo>
                        <a:pt x="64665" y="18632"/>
                        <a:pt x="63856" y="18509"/>
                        <a:pt x="63056" y="18336"/>
                      </a:cubicBezTo>
                      <a:cubicBezTo>
                        <a:pt x="62196" y="18149"/>
                        <a:pt x="61835" y="18088"/>
                        <a:pt x="61233" y="18088"/>
                      </a:cubicBezTo>
                      <a:cubicBezTo>
                        <a:pt x="61090" y="18088"/>
                        <a:pt x="60934" y="18091"/>
                        <a:pt x="60754" y="18097"/>
                      </a:cubicBezTo>
                      <a:cubicBezTo>
                        <a:pt x="60583" y="18102"/>
                        <a:pt x="60418" y="18105"/>
                        <a:pt x="60260" y="18105"/>
                      </a:cubicBezTo>
                      <a:cubicBezTo>
                        <a:pt x="59558" y="18105"/>
                        <a:pt x="58978" y="18045"/>
                        <a:pt x="58492" y="17780"/>
                      </a:cubicBezTo>
                      <a:cubicBezTo>
                        <a:pt x="57897" y="17454"/>
                        <a:pt x="58262" y="17343"/>
                        <a:pt x="58873" y="17216"/>
                      </a:cubicBezTo>
                      <a:cubicBezTo>
                        <a:pt x="59492" y="17097"/>
                        <a:pt x="59865" y="17042"/>
                        <a:pt x="59929" y="16780"/>
                      </a:cubicBezTo>
                      <a:cubicBezTo>
                        <a:pt x="59984" y="16518"/>
                        <a:pt x="59873" y="16200"/>
                        <a:pt x="59691" y="15962"/>
                      </a:cubicBezTo>
                      <a:cubicBezTo>
                        <a:pt x="59508" y="15724"/>
                        <a:pt x="59738" y="15621"/>
                        <a:pt x="60199" y="15565"/>
                      </a:cubicBezTo>
                      <a:cubicBezTo>
                        <a:pt x="60373" y="15542"/>
                        <a:pt x="60659" y="15549"/>
                        <a:pt x="60977" y="15526"/>
                      </a:cubicBezTo>
                      <a:cubicBezTo>
                        <a:pt x="61286" y="15494"/>
                        <a:pt x="61723" y="15359"/>
                        <a:pt x="62580" y="15216"/>
                      </a:cubicBezTo>
                      <a:cubicBezTo>
                        <a:pt x="63015" y="15148"/>
                        <a:pt x="63300" y="15112"/>
                        <a:pt x="63532" y="15112"/>
                      </a:cubicBezTo>
                      <a:close/>
                      <a:moveTo>
                        <a:pt x="50620" y="14962"/>
                      </a:moveTo>
                      <a:cubicBezTo>
                        <a:pt x="51805" y="14962"/>
                        <a:pt x="51909" y="15267"/>
                        <a:pt x="51952" y="15478"/>
                      </a:cubicBezTo>
                      <a:cubicBezTo>
                        <a:pt x="51999" y="15716"/>
                        <a:pt x="52142" y="15899"/>
                        <a:pt x="52880" y="16113"/>
                      </a:cubicBezTo>
                      <a:cubicBezTo>
                        <a:pt x="53611" y="16319"/>
                        <a:pt x="53507" y="16343"/>
                        <a:pt x="54103" y="16740"/>
                      </a:cubicBezTo>
                      <a:cubicBezTo>
                        <a:pt x="54698" y="17129"/>
                        <a:pt x="54015" y="17534"/>
                        <a:pt x="53841" y="17629"/>
                      </a:cubicBezTo>
                      <a:cubicBezTo>
                        <a:pt x="53579" y="17756"/>
                        <a:pt x="53325" y="17923"/>
                        <a:pt x="53111" y="18129"/>
                      </a:cubicBezTo>
                      <a:cubicBezTo>
                        <a:pt x="52698" y="18494"/>
                        <a:pt x="51848" y="18637"/>
                        <a:pt x="51015" y="18764"/>
                      </a:cubicBezTo>
                      <a:cubicBezTo>
                        <a:pt x="50882" y="18784"/>
                        <a:pt x="50757" y="18793"/>
                        <a:pt x="50640" y="18793"/>
                      </a:cubicBezTo>
                      <a:cubicBezTo>
                        <a:pt x="50019" y="18793"/>
                        <a:pt x="49624" y="18540"/>
                        <a:pt x="49404" y="18359"/>
                      </a:cubicBezTo>
                      <a:cubicBezTo>
                        <a:pt x="49134" y="18145"/>
                        <a:pt x="48991" y="18240"/>
                        <a:pt x="48134" y="18129"/>
                      </a:cubicBezTo>
                      <a:cubicBezTo>
                        <a:pt x="47276" y="18010"/>
                        <a:pt x="47388" y="17796"/>
                        <a:pt x="47205" y="17581"/>
                      </a:cubicBezTo>
                      <a:cubicBezTo>
                        <a:pt x="47015" y="17359"/>
                        <a:pt x="46713" y="17288"/>
                        <a:pt x="46570" y="16986"/>
                      </a:cubicBezTo>
                      <a:cubicBezTo>
                        <a:pt x="46427" y="16685"/>
                        <a:pt x="47078" y="16399"/>
                        <a:pt x="47499" y="16232"/>
                      </a:cubicBezTo>
                      <a:cubicBezTo>
                        <a:pt x="47888" y="16089"/>
                        <a:pt x="48229" y="15835"/>
                        <a:pt x="48475" y="15510"/>
                      </a:cubicBezTo>
                      <a:cubicBezTo>
                        <a:pt x="48777" y="15129"/>
                        <a:pt x="49372" y="15026"/>
                        <a:pt x="50110" y="14978"/>
                      </a:cubicBezTo>
                      <a:cubicBezTo>
                        <a:pt x="50299" y="14967"/>
                        <a:pt x="50468" y="14962"/>
                        <a:pt x="50620" y="14962"/>
                      </a:cubicBezTo>
                      <a:close/>
                      <a:moveTo>
                        <a:pt x="11555" y="14968"/>
                      </a:moveTo>
                      <a:cubicBezTo>
                        <a:pt x="12710" y="14968"/>
                        <a:pt x="12738" y="15269"/>
                        <a:pt x="12725" y="15478"/>
                      </a:cubicBezTo>
                      <a:cubicBezTo>
                        <a:pt x="12709" y="15716"/>
                        <a:pt x="12804" y="15899"/>
                        <a:pt x="13487" y="16113"/>
                      </a:cubicBezTo>
                      <a:cubicBezTo>
                        <a:pt x="14169" y="16327"/>
                        <a:pt x="14050" y="16351"/>
                        <a:pt x="14550" y="16740"/>
                      </a:cubicBezTo>
                      <a:cubicBezTo>
                        <a:pt x="15050" y="17129"/>
                        <a:pt x="14256" y="17534"/>
                        <a:pt x="14050" y="17637"/>
                      </a:cubicBezTo>
                      <a:cubicBezTo>
                        <a:pt x="13748" y="17764"/>
                        <a:pt x="13455" y="17931"/>
                        <a:pt x="13193" y="18129"/>
                      </a:cubicBezTo>
                      <a:cubicBezTo>
                        <a:pt x="12685" y="18494"/>
                        <a:pt x="11804" y="18645"/>
                        <a:pt x="10931" y="18772"/>
                      </a:cubicBezTo>
                      <a:cubicBezTo>
                        <a:pt x="10798" y="18790"/>
                        <a:pt x="10676" y="18798"/>
                        <a:pt x="10564" y="18798"/>
                      </a:cubicBezTo>
                      <a:cubicBezTo>
                        <a:pt x="9930" y="18798"/>
                        <a:pt x="9605" y="18541"/>
                        <a:pt x="9423" y="18359"/>
                      </a:cubicBezTo>
                      <a:cubicBezTo>
                        <a:pt x="9208" y="18145"/>
                        <a:pt x="9042" y="18248"/>
                        <a:pt x="8216" y="18129"/>
                      </a:cubicBezTo>
                      <a:cubicBezTo>
                        <a:pt x="7391" y="18010"/>
                        <a:pt x="7557" y="17796"/>
                        <a:pt x="7422" y="17581"/>
                      </a:cubicBezTo>
                      <a:cubicBezTo>
                        <a:pt x="7287" y="17359"/>
                        <a:pt x="7017" y="17288"/>
                        <a:pt x="6954" y="16994"/>
                      </a:cubicBezTo>
                      <a:cubicBezTo>
                        <a:pt x="6883" y="16692"/>
                        <a:pt x="7605" y="16399"/>
                        <a:pt x="8073" y="16232"/>
                      </a:cubicBezTo>
                      <a:cubicBezTo>
                        <a:pt x="8510" y="16089"/>
                        <a:pt x="8915" y="15835"/>
                        <a:pt x="9240" y="15510"/>
                      </a:cubicBezTo>
                      <a:cubicBezTo>
                        <a:pt x="9637" y="15137"/>
                        <a:pt x="10256" y="15026"/>
                        <a:pt x="11010" y="14986"/>
                      </a:cubicBezTo>
                      <a:cubicBezTo>
                        <a:pt x="11215" y="14973"/>
                        <a:pt x="11396" y="14968"/>
                        <a:pt x="11555" y="14968"/>
                      </a:cubicBezTo>
                      <a:close/>
                      <a:moveTo>
                        <a:pt x="31107" y="14968"/>
                      </a:moveTo>
                      <a:cubicBezTo>
                        <a:pt x="32267" y="14968"/>
                        <a:pt x="32324" y="15269"/>
                        <a:pt x="32338" y="15478"/>
                      </a:cubicBezTo>
                      <a:cubicBezTo>
                        <a:pt x="32362" y="15716"/>
                        <a:pt x="32473" y="15907"/>
                        <a:pt x="33187" y="16113"/>
                      </a:cubicBezTo>
                      <a:cubicBezTo>
                        <a:pt x="33894" y="16327"/>
                        <a:pt x="33783" y="16351"/>
                        <a:pt x="34330" y="16740"/>
                      </a:cubicBezTo>
                      <a:cubicBezTo>
                        <a:pt x="34878" y="17137"/>
                        <a:pt x="34140" y="17534"/>
                        <a:pt x="33949" y="17637"/>
                      </a:cubicBezTo>
                      <a:cubicBezTo>
                        <a:pt x="33664" y="17764"/>
                        <a:pt x="33402" y="17931"/>
                        <a:pt x="33156" y="18129"/>
                      </a:cubicBezTo>
                      <a:cubicBezTo>
                        <a:pt x="32703" y="18494"/>
                        <a:pt x="31830" y="18645"/>
                        <a:pt x="30973" y="18772"/>
                      </a:cubicBezTo>
                      <a:cubicBezTo>
                        <a:pt x="30841" y="18792"/>
                        <a:pt x="30718" y="18801"/>
                        <a:pt x="30604" y="18801"/>
                      </a:cubicBezTo>
                      <a:cubicBezTo>
                        <a:pt x="29984" y="18801"/>
                        <a:pt x="29618" y="18540"/>
                        <a:pt x="29417" y="18359"/>
                      </a:cubicBezTo>
                      <a:cubicBezTo>
                        <a:pt x="29179" y="18145"/>
                        <a:pt x="29020" y="18248"/>
                        <a:pt x="28187" y="18129"/>
                      </a:cubicBezTo>
                      <a:cubicBezTo>
                        <a:pt x="27345" y="18018"/>
                        <a:pt x="27480" y="17796"/>
                        <a:pt x="27322" y="17581"/>
                      </a:cubicBezTo>
                      <a:cubicBezTo>
                        <a:pt x="27163" y="17367"/>
                        <a:pt x="26869" y="17288"/>
                        <a:pt x="26766" y="16994"/>
                      </a:cubicBezTo>
                      <a:cubicBezTo>
                        <a:pt x="26663" y="16692"/>
                        <a:pt x="27345" y="16399"/>
                        <a:pt x="27782" y="16232"/>
                      </a:cubicBezTo>
                      <a:lnTo>
                        <a:pt x="27782" y="16240"/>
                      </a:lnTo>
                      <a:cubicBezTo>
                        <a:pt x="28203" y="16089"/>
                        <a:pt x="28568" y="15843"/>
                        <a:pt x="28861" y="15510"/>
                      </a:cubicBezTo>
                      <a:cubicBezTo>
                        <a:pt x="29211" y="15137"/>
                        <a:pt x="29814" y="15026"/>
                        <a:pt x="30560" y="14986"/>
                      </a:cubicBezTo>
                      <a:cubicBezTo>
                        <a:pt x="30765" y="14973"/>
                        <a:pt x="30947" y="14968"/>
                        <a:pt x="31107" y="14968"/>
                      </a:cubicBezTo>
                      <a:close/>
                      <a:moveTo>
                        <a:pt x="60431" y="18173"/>
                      </a:moveTo>
                      <a:cubicBezTo>
                        <a:pt x="60592" y="18173"/>
                        <a:pt x="60824" y="18182"/>
                        <a:pt x="61270" y="18193"/>
                      </a:cubicBezTo>
                      <a:cubicBezTo>
                        <a:pt x="62286" y="18209"/>
                        <a:pt x="62739" y="18447"/>
                        <a:pt x="63699" y="18621"/>
                      </a:cubicBezTo>
                      <a:cubicBezTo>
                        <a:pt x="64274" y="18725"/>
                        <a:pt x="64558" y="18742"/>
                        <a:pt x="64796" y="18742"/>
                      </a:cubicBezTo>
                      <a:cubicBezTo>
                        <a:pt x="64913" y="18742"/>
                        <a:pt x="65019" y="18738"/>
                        <a:pt x="65142" y="18738"/>
                      </a:cubicBezTo>
                      <a:cubicBezTo>
                        <a:pt x="65192" y="18738"/>
                        <a:pt x="65245" y="18738"/>
                        <a:pt x="65303" y="18740"/>
                      </a:cubicBezTo>
                      <a:cubicBezTo>
                        <a:pt x="65787" y="18756"/>
                        <a:pt x="65668" y="18891"/>
                        <a:pt x="65572" y="19010"/>
                      </a:cubicBezTo>
                      <a:cubicBezTo>
                        <a:pt x="65485" y="19129"/>
                        <a:pt x="65533" y="19486"/>
                        <a:pt x="65366" y="19629"/>
                      </a:cubicBezTo>
                      <a:cubicBezTo>
                        <a:pt x="65199" y="19772"/>
                        <a:pt x="64215" y="19756"/>
                        <a:pt x="62929" y="19796"/>
                      </a:cubicBezTo>
                      <a:cubicBezTo>
                        <a:pt x="62777" y="19801"/>
                        <a:pt x="62642" y="19803"/>
                        <a:pt x="62522" y="19803"/>
                      </a:cubicBezTo>
                      <a:cubicBezTo>
                        <a:pt x="61624" y="19803"/>
                        <a:pt x="61515" y="19678"/>
                        <a:pt x="60858" y="19510"/>
                      </a:cubicBezTo>
                      <a:cubicBezTo>
                        <a:pt x="60600" y="19447"/>
                        <a:pt x="60399" y="19434"/>
                        <a:pt x="60231" y="19434"/>
                      </a:cubicBezTo>
                      <a:cubicBezTo>
                        <a:pt x="60113" y="19434"/>
                        <a:pt x="60011" y="19441"/>
                        <a:pt x="59916" y="19441"/>
                      </a:cubicBezTo>
                      <a:cubicBezTo>
                        <a:pt x="59752" y="19441"/>
                        <a:pt x="59609" y="19422"/>
                        <a:pt x="59445" y="19320"/>
                      </a:cubicBezTo>
                      <a:cubicBezTo>
                        <a:pt x="59056" y="19074"/>
                        <a:pt x="59572" y="18875"/>
                        <a:pt x="59556" y="18661"/>
                      </a:cubicBezTo>
                      <a:cubicBezTo>
                        <a:pt x="59548" y="18447"/>
                        <a:pt x="59429" y="18304"/>
                        <a:pt x="59849" y="18232"/>
                      </a:cubicBezTo>
                      <a:lnTo>
                        <a:pt x="59857" y="18232"/>
                      </a:lnTo>
                      <a:cubicBezTo>
                        <a:pt x="60133" y="18188"/>
                        <a:pt x="60225" y="18173"/>
                        <a:pt x="60431" y="18173"/>
                      </a:cubicBezTo>
                      <a:close/>
                      <a:moveTo>
                        <a:pt x="20502" y="18173"/>
                      </a:moveTo>
                      <a:cubicBezTo>
                        <a:pt x="20664" y="18173"/>
                        <a:pt x="20894" y="18182"/>
                        <a:pt x="21337" y="18193"/>
                      </a:cubicBezTo>
                      <a:cubicBezTo>
                        <a:pt x="22345" y="18216"/>
                        <a:pt x="22734" y="18455"/>
                        <a:pt x="23662" y="18621"/>
                      </a:cubicBezTo>
                      <a:cubicBezTo>
                        <a:pt x="24218" y="18727"/>
                        <a:pt x="24496" y="18745"/>
                        <a:pt x="24735" y="18745"/>
                      </a:cubicBezTo>
                      <a:cubicBezTo>
                        <a:pt x="24867" y="18745"/>
                        <a:pt x="24988" y="18740"/>
                        <a:pt x="25136" y="18740"/>
                      </a:cubicBezTo>
                      <a:cubicBezTo>
                        <a:pt x="25165" y="18740"/>
                        <a:pt x="25195" y="18740"/>
                        <a:pt x="25226" y="18740"/>
                      </a:cubicBezTo>
                      <a:cubicBezTo>
                        <a:pt x="25718" y="18756"/>
                        <a:pt x="25552" y="18899"/>
                        <a:pt x="25432" y="19018"/>
                      </a:cubicBezTo>
                      <a:cubicBezTo>
                        <a:pt x="25313" y="19137"/>
                        <a:pt x="25266" y="19486"/>
                        <a:pt x="25059" y="19629"/>
                      </a:cubicBezTo>
                      <a:cubicBezTo>
                        <a:pt x="24861" y="19772"/>
                        <a:pt x="23885" y="19756"/>
                        <a:pt x="22583" y="19796"/>
                      </a:cubicBezTo>
                      <a:cubicBezTo>
                        <a:pt x="22412" y="19802"/>
                        <a:pt x="22263" y="19805"/>
                        <a:pt x="22132" y="19805"/>
                      </a:cubicBezTo>
                      <a:cubicBezTo>
                        <a:pt x="21267" y="19805"/>
                        <a:pt x="21181" y="19676"/>
                        <a:pt x="20575" y="19510"/>
                      </a:cubicBezTo>
                      <a:cubicBezTo>
                        <a:pt x="20337" y="19448"/>
                        <a:pt x="20143" y="19435"/>
                        <a:pt x="19977" y="19435"/>
                      </a:cubicBezTo>
                      <a:cubicBezTo>
                        <a:pt x="19853" y="19435"/>
                        <a:pt x="19744" y="19442"/>
                        <a:pt x="19645" y="19442"/>
                      </a:cubicBezTo>
                      <a:cubicBezTo>
                        <a:pt x="19488" y="19442"/>
                        <a:pt x="19355" y="19424"/>
                        <a:pt x="19217" y="19328"/>
                      </a:cubicBezTo>
                      <a:cubicBezTo>
                        <a:pt x="18884" y="19082"/>
                        <a:pt x="19463" y="18875"/>
                        <a:pt x="19511" y="18661"/>
                      </a:cubicBezTo>
                      <a:cubicBezTo>
                        <a:pt x="19551" y="18447"/>
                        <a:pt x="19479" y="18304"/>
                        <a:pt x="19916" y="18232"/>
                      </a:cubicBezTo>
                      <a:cubicBezTo>
                        <a:pt x="20201" y="18188"/>
                        <a:pt x="20296" y="18173"/>
                        <a:pt x="20502" y="18173"/>
                      </a:cubicBezTo>
                      <a:close/>
                      <a:moveTo>
                        <a:pt x="40465" y="18173"/>
                      </a:moveTo>
                      <a:cubicBezTo>
                        <a:pt x="40627" y="18173"/>
                        <a:pt x="40857" y="18182"/>
                        <a:pt x="41300" y="18193"/>
                      </a:cubicBezTo>
                      <a:cubicBezTo>
                        <a:pt x="42308" y="18216"/>
                        <a:pt x="42736" y="18455"/>
                        <a:pt x="43681" y="18621"/>
                      </a:cubicBezTo>
                      <a:cubicBezTo>
                        <a:pt x="44255" y="18727"/>
                        <a:pt x="44535" y="18745"/>
                        <a:pt x="44775" y="18745"/>
                      </a:cubicBezTo>
                      <a:cubicBezTo>
                        <a:pt x="44907" y="18745"/>
                        <a:pt x="45027" y="18740"/>
                        <a:pt x="45177" y="18740"/>
                      </a:cubicBezTo>
                      <a:cubicBezTo>
                        <a:pt x="45206" y="18740"/>
                        <a:pt x="45236" y="18740"/>
                        <a:pt x="45268" y="18740"/>
                      </a:cubicBezTo>
                      <a:cubicBezTo>
                        <a:pt x="45768" y="18756"/>
                        <a:pt x="45618" y="18899"/>
                        <a:pt x="45514" y="19018"/>
                      </a:cubicBezTo>
                      <a:cubicBezTo>
                        <a:pt x="45403" y="19137"/>
                        <a:pt x="45403" y="19486"/>
                        <a:pt x="45221" y="19629"/>
                      </a:cubicBezTo>
                      <a:cubicBezTo>
                        <a:pt x="45038" y="19772"/>
                        <a:pt x="44054" y="19756"/>
                        <a:pt x="42768" y="19796"/>
                      </a:cubicBezTo>
                      <a:cubicBezTo>
                        <a:pt x="42598" y="19802"/>
                        <a:pt x="42450" y="19805"/>
                        <a:pt x="42319" y="19805"/>
                      </a:cubicBezTo>
                      <a:cubicBezTo>
                        <a:pt x="41456" y="19805"/>
                        <a:pt x="41355" y="19676"/>
                        <a:pt x="40728" y="19510"/>
                      </a:cubicBezTo>
                      <a:cubicBezTo>
                        <a:pt x="40482" y="19448"/>
                        <a:pt x="40285" y="19435"/>
                        <a:pt x="40119" y="19435"/>
                      </a:cubicBezTo>
                      <a:cubicBezTo>
                        <a:pt x="39994" y="19435"/>
                        <a:pt x="39886" y="19442"/>
                        <a:pt x="39786" y="19442"/>
                      </a:cubicBezTo>
                      <a:cubicBezTo>
                        <a:pt x="39629" y="19442"/>
                        <a:pt x="39494" y="19424"/>
                        <a:pt x="39347" y="19328"/>
                      </a:cubicBezTo>
                      <a:cubicBezTo>
                        <a:pt x="38982" y="19082"/>
                        <a:pt x="39522" y="18875"/>
                        <a:pt x="39545" y="18661"/>
                      </a:cubicBezTo>
                      <a:cubicBezTo>
                        <a:pt x="39561" y="18447"/>
                        <a:pt x="39458" y="18304"/>
                        <a:pt x="39879" y="18232"/>
                      </a:cubicBezTo>
                      <a:cubicBezTo>
                        <a:pt x="40164" y="18188"/>
                        <a:pt x="40259" y="18173"/>
                        <a:pt x="40465" y="18173"/>
                      </a:cubicBezTo>
                      <a:close/>
                      <a:moveTo>
                        <a:pt x="55927" y="16978"/>
                      </a:moveTo>
                      <a:cubicBezTo>
                        <a:pt x="56066" y="16978"/>
                        <a:pt x="56193" y="16982"/>
                        <a:pt x="56293" y="16986"/>
                      </a:cubicBezTo>
                      <a:cubicBezTo>
                        <a:pt x="56492" y="16994"/>
                        <a:pt x="56682" y="17010"/>
                        <a:pt x="56881" y="17050"/>
                      </a:cubicBezTo>
                      <a:cubicBezTo>
                        <a:pt x="57167" y="17169"/>
                        <a:pt x="57436" y="17320"/>
                        <a:pt x="57683" y="17518"/>
                      </a:cubicBezTo>
                      <a:cubicBezTo>
                        <a:pt x="58079" y="17835"/>
                        <a:pt x="58587" y="17962"/>
                        <a:pt x="58905" y="18137"/>
                      </a:cubicBezTo>
                      <a:cubicBezTo>
                        <a:pt x="59230" y="18304"/>
                        <a:pt x="59445" y="18796"/>
                        <a:pt x="59151" y="19098"/>
                      </a:cubicBezTo>
                      <a:lnTo>
                        <a:pt x="59143" y="19090"/>
                      </a:lnTo>
                      <a:cubicBezTo>
                        <a:pt x="58841" y="19391"/>
                        <a:pt x="58540" y="19367"/>
                        <a:pt x="58421" y="19598"/>
                      </a:cubicBezTo>
                      <a:cubicBezTo>
                        <a:pt x="58302" y="19828"/>
                        <a:pt x="58198" y="20050"/>
                        <a:pt x="57905" y="20114"/>
                      </a:cubicBezTo>
                      <a:cubicBezTo>
                        <a:pt x="57698" y="20153"/>
                        <a:pt x="57492" y="20169"/>
                        <a:pt x="57286" y="20177"/>
                      </a:cubicBezTo>
                      <a:cubicBezTo>
                        <a:pt x="57065" y="20189"/>
                        <a:pt x="56844" y="20196"/>
                        <a:pt x="56623" y="20196"/>
                      </a:cubicBezTo>
                      <a:cubicBezTo>
                        <a:pt x="56542" y="20196"/>
                        <a:pt x="56462" y="20195"/>
                        <a:pt x="56381" y="20193"/>
                      </a:cubicBezTo>
                      <a:cubicBezTo>
                        <a:pt x="56206" y="20193"/>
                        <a:pt x="56039" y="20169"/>
                        <a:pt x="55881" y="20121"/>
                      </a:cubicBezTo>
                      <a:cubicBezTo>
                        <a:pt x="55865" y="20106"/>
                        <a:pt x="55833" y="20098"/>
                        <a:pt x="55817" y="20090"/>
                      </a:cubicBezTo>
                      <a:lnTo>
                        <a:pt x="55793" y="20082"/>
                      </a:lnTo>
                      <a:cubicBezTo>
                        <a:pt x="55428" y="19939"/>
                        <a:pt x="54896" y="19883"/>
                        <a:pt x="54142" y="19828"/>
                      </a:cubicBezTo>
                      <a:cubicBezTo>
                        <a:pt x="53222" y="19780"/>
                        <a:pt x="52301" y="19677"/>
                        <a:pt x="51388" y="19518"/>
                      </a:cubicBezTo>
                      <a:cubicBezTo>
                        <a:pt x="50642" y="19375"/>
                        <a:pt x="49848" y="19201"/>
                        <a:pt x="49975" y="19074"/>
                      </a:cubicBezTo>
                      <a:cubicBezTo>
                        <a:pt x="50094" y="18947"/>
                        <a:pt x="50920" y="18899"/>
                        <a:pt x="51491" y="18844"/>
                      </a:cubicBezTo>
                      <a:cubicBezTo>
                        <a:pt x="52071" y="18788"/>
                        <a:pt x="52984" y="18455"/>
                        <a:pt x="53317" y="18121"/>
                      </a:cubicBezTo>
                      <a:cubicBezTo>
                        <a:pt x="53650" y="17788"/>
                        <a:pt x="53968" y="17740"/>
                        <a:pt x="54444" y="17486"/>
                      </a:cubicBezTo>
                      <a:cubicBezTo>
                        <a:pt x="54539" y="17439"/>
                        <a:pt x="54627" y="17367"/>
                        <a:pt x="54682" y="17272"/>
                      </a:cubicBezTo>
                      <a:cubicBezTo>
                        <a:pt x="54889" y="17023"/>
                        <a:pt x="55473" y="16978"/>
                        <a:pt x="55927" y="16978"/>
                      </a:cubicBezTo>
                      <a:close/>
                      <a:moveTo>
                        <a:pt x="36156" y="16982"/>
                      </a:moveTo>
                      <a:cubicBezTo>
                        <a:pt x="36286" y="16982"/>
                        <a:pt x="36403" y="16984"/>
                        <a:pt x="36497" y="16986"/>
                      </a:cubicBezTo>
                      <a:cubicBezTo>
                        <a:pt x="36688" y="16994"/>
                        <a:pt x="36878" y="17010"/>
                        <a:pt x="37069" y="17058"/>
                      </a:cubicBezTo>
                      <a:cubicBezTo>
                        <a:pt x="37347" y="17169"/>
                        <a:pt x="37593" y="17320"/>
                        <a:pt x="37815" y="17518"/>
                      </a:cubicBezTo>
                      <a:cubicBezTo>
                        <a:pt x="38172" y="17835"/>
                        <a:pt x="38656" y="17970"/>
                        <a:pt x="38958" y="18137"/>
                      </a:cubicBezTo>
                      <a:cubicBezTo>
                        <a:pt x="39315" y="18336"/>
                        <a:pt x="39371" y="18820"/>
                        <a:pt x="39069" y="19098"/>
                      </a:cubicBezTo>
                      <a:lnTo>
                        <a:pt x="39069" y="19090"/>
                      </a:lnTo>
                      <a:cubicBezTo>
                        <a:pt x="38736" y="19391"/>
                        <a:pt x="38434" y="19367"/>
                        <a:pt x="38283" y="19606"/>
                      </a:cubicBezTo>
                      <a:cubicBezTo>
                        <a:pt x="38132" y="19836"/>
                        <a:pt x="38005" y="20050"/>
                        <a:pt x="37696" y="20114"/>
                      </a:cubicBezTo>
                      <a:cubicBezTo>
                        <a:pt x="37497" y="20153"/>
                        <a:pt x="37283" y="20169"/>
                        <a:pt x="37077" y="20177"/>
                      </a:cubicBezTo>
                      <a:cubicBezTo>
                        <a:pt x="36882" y="20192"/>
                        <a:pt x="36684" y="20201"/>
                        <a:pt x="36487" y="20201"/>
                      </a:cubicBezTo>
                      <a:cubicBezTo>
                        <a:pt x="36379" y="20201"/>
                        <a:pt x="36271" y="20199"/>
                        <a:pt x="36164" y="20193"/>
                      </a:cubicBezTo>
                      <a:cubicBezTo>
                        <a:pt x="35997" y="20193"/>
                        <a:pt x="35839" y="20169"/>
                        <a:pt x="35680" y="20121"/>
                      </a:cubicBezTo>
                      <a:cubicBezTo>
                        <a:pt x="35656" y="20114"/>
                        <a:pt x="35640" y="20106"/>
                        <a:pt x="35616" y="20090"/>
                      </a:cubicBezTo>
                      <a:lnTo>
                        <a:pt x="35592" y="20082"/>
                      </a:lnTo>
                      <a:cubicBezTo>
                        <a:pt x="35251" y="19947"/>
                        <a:pt x="34727" y="19883"/>
                        <a:pt x="33973" y="19828"/>
                      </a:cubicBezTo>
                      <a:cubicBezTo>
                        <a:pt x="33068" y="19780"/>
                        <a:pt x="32163" y="19677"/>
                        <a:pt x="31267" y="19526"/>
                      </a:cubicBezTo>
                      <a:cubicBezTo>
                        <a:pt x="30536" y="19383"/>
                        <a:pt x="29766" y="19201"/>
                        <a:pt x="29909" y="19074"/>
                      </a:cubicBezTo>
                      <a:cubicBezTo>
                        <a:pt x="30044" y="18947"/>
                        <a:pt x="30870" y="18899"/>
                        <a:pt x="31457" y="18844"/>
                      </a:cubicBezTo>
                      <a:cubicBezTo>
                        <a:pt x="32044" y="18796"/>
                        <a:pt x="32989" y="18455"/>
                        <a:pt x="33370" y="18121"/>
                      </a:cubicBezTo>
                      <a:cubicBezTo>
                        <a:pt x="33759" y="17788"/>
                        <a:pt x="34068" y="17740"/>
                        <a:pt x="34584" y="17486"/>
                      </a:cubicBezTo>
                      <a:cubicBezTo>
                        <a:pt x="34688" y="17439"/>
                        <a:pt x="34775" y="17367"/>
                        <a:pt x="34846" y="17272"/>
                      </a:cubicBezTo>
                      <a:cubicBezTo>
                        <a:pt x="35088" y="17018"/>
                        <a:pt x="35697" y="16982"/>
                        <a:pt x="36156" y="16982"/>
                      </a:cubicBezTo>
                      <a:close/>
                      <a:moveTo>
                        <a:pt x="16327" y="16986"/>
                      </a:moveTo>
                      <a:cubicBezTo>
                        <a:pt x="16466" y="16986"/>
                        <a:pt x="16593" y="16990"/>
                        <a:pt x="16693" y="16994"/>
                      </a:cubicBezTo>
                      <a:cubicBezTo>
                        <a:pt x="16884" y="16994"/>
                        <a:pt x="17074" y="17018"/>
                        <a:pt x="17257" y="17058"/>
                      </a:cubicBezTo>
                      <a:cubicBezTo>
                        <a:pt x="17511" y="17169"/>
                        <a:pt x="17749" y="17327"/>
                        <a:pt x="17947" y="17518"/>
                      </a:cubicBezTo>
                      <a:cubicBezTo>
                        <a:pt x="18257" y="17843"/>
                        <a:pt x="18733" y="17970"/>
                        <a:pt x="19011" y="18137"/>
                      </a:cubicBezTo>
                      <a:cubicBezTo>
                        <a:pt x="19289" y="18312"/>
                        <a:pt x="19368" y="18796"/>
                        <a:pt x="18995" y="19098"/>
                      </a:cubicBezTo>
                      <a:cubicBezTo>
                        <a:pt x="18622" y="19391"/>
                        <a:pt x="18320" y="19375"/>
                        <a:pt x="18138" y="19606"/>
                      </a:cubicBezTo>
                      <a:cubicBezTo>
                        <a:pt x="17963" y="19836"/>
                        <a:pt x="17805" y="20050"/>
                        <a:pt x="17487" y="20114"/>
                      </a:cubicBezTo>
                      <a:cubicBezTo>
                        <a:pt x="17281" y="20153"/>
                        <a:pt x="17066" y="20177"/>
                        <a:pt x="16860" y="20177"/>
                      </a:cubicBezTo>
                      <a:cubicBezTo>
                        <a:pt x="16628" y="20195"/>
                        <a:pt x="16400" y="20204"/>
                        <a:pt x="16170" y="20204"/>
                      </a:cubicBezTo>
                      <a:cubicBezTo>
                        <a:pt x="16093" y="20204"/>
                        <a:pt x="16017" y="20203"/>
                        <a:pt x="15939" y="20201"/>
                      </a:cubicBezTo>
                      <a:cubicBezTo>
                        <a:pt x="15780" y="20193"/>
                        <a:pt x="15622" y="20169"/>
                        <a:pt x="15471" y="20121"/>
                      </a:cubicBezTo>
                      <a:cubicBezTo>
                        <a:pt x="15447" y="20114"/>
                        <a:pt x="15431" y="20106"/>
                        <a:pt x="15407" y="20098"/>
                      </a:cubicBezTo>
                      <a:lnTo>
                        <a:pt x="15392" y="20082"/>
                      </a:lnTo>
                      <a:cubicBezTo>
                        <a:pt x="15058" y="19947"/>
                        <a:pt x="14542" y="19883"/>
                        <a:pt x="13804" y="19828"/>
                      </a:cubicBezTo>
                      <a:cubicBezTo>
                        <a:pt x="12701" y="19756"/>
                        <a:pt x="11843" y="19669"/>
                        <a:pt x="11129" y="19526"/>
                      </a:cubicBezTo>
                      <a:cubicBezTo>
                        <a:pt x="10415" y="19383"/>
                        <a:pt x="9677" y="19201"/>
                        <a:pt x="9827" y="19074"/>
                      </a:cubicBezTo>
                      <a:cubicBezTo>
                        <a:pt x="9986" y="18947"/>
                        <a:pt x="10820" y="18899"/>
                        <a:pt x="11407" y="18844"/>
                      </a:cubicBezTo>
                      <a:cubicBezTo>
                        <a:pt x="12002" y="18796"/>
                        <a:pt x="12994" y="18455"/>
                        <a:pt x="13423" y="18121"/>
                      </a:cubicBezTo>
                      <a:cubicBezTo>
                        <a:pt x="13844" y="17788"/>
                        <a:pt x="14169" y="17740"/>
                        <a:pt x="14709" y="17486"/>
                      </a:cubicBezTo>
                      <a:cubicBezTo>
                        <a:pt x="14820" y="17447"/>
                        <a:pt x="14923" y="17367"/>
                        <a:pt x="15003" y="17280"/>
                      </a:cubicBezTo>
                      <a:cubicBezTo>
                        <a:pt x="15276" y="17031"/>
                        <a:pt x="15871" y="16986"/>
                        <a:pt x="16327" y="16986"/>
                      </a:cubicBezTo>
                      <a:close/>
                      <a:moveTo>
                        <a:pt x="28382" y="18307"/>
                      </a:moveTo>
                      <a:cubicBezTo>
                        <a:pt x="28485" y="18307"/>
                        <a:pt x="28594" y="18311"/>
                        <a:pt x="28711" y="18320"/>
                      </a:cubicBezTo>
                      <a:cubicBezTo>
                        <a:pt x="29417" y="18375"/>
                        <a:pt x="29679" y="18772"/>
                        <a:pt x="29568" y="19066"/>
                      </a:cubicBezTo>
                      <a:cubicBezTo>
                        <a:pt x="29465" y="19359"/>
                        <a:pt x="29028" y="19383"/>
                        <a:pt x="28568" y="19550"/>
                      </a:cubicBezTo>
                      <a:cubicBezTo>
                        <a:pt x="28099" y="19709"/>
                        <a:pt x="27901" y="19867"/>
                        <a:pt x="28060" y="20114"/>
                      </a:cubicBezTo>
                      <a:cubicBezTo>
                        <a:pt x="28219" y="20360"/>
                        <a:pt x="28338" y="20582"/>
                        <a:pt x="27766" y="20685"/>
                      </a:cubicBezTo>
                      <a:cubicBezTo>
                        <a:pt x="27703" y="20696"/>
                        <a:pt x="27644" y="20702"/>
                        <a:pt x="27591" y="20702"/>
                      </a:cubicBezTo>
                      <a:cubicBezTo>
                        <a:pt x="27156" y="20702"/>
                        <a:pt x="27031" y="20357"/>
                        <a:pt x="26925" y="20145"/>
                      </a:cubicBezTo>
                      <a:cubicBezTo>
                        <a:pt x="26806" y="19899"/>
                        <a:pt x="25766" y="19844"/>
                        <a:pt x="25496" y="19701"/>
                      </a:cubicBezTo>
                      <a:cubicBezTo>
                        <a:pt x="25226" y="19550"/>
                        <a:pt x="25536" y="19193"/>
                        <a:pt x="25782" y="18915"/>
                      </a:cubicBezTo>
                      <a:cubicBezTo>
                        <a:pt x="26028" y="18637"/>
                        <a:pt x="26290" y="18597"/>
                        <a:pt x="27028" y="18478"/>
                      </a:cubicBezTo>
                      <a:cubicBezTo>
                        <a:pt x="27480" y="18412"/>
                        <a:pt x="27854" y="18307"/>
                        <a:pt x="28382" y="18307"/>
                      </a:cubicBezTo>
                      <a:close/>
                      <a:moveTo>
                        <a:pt x="8398" y="18307"/>
                      </a:moveTo>
                      <a:cubicBezTo>
                        <a:pt x="8501" y="18307"/>
                        <a:pt x="8609" y="18311"/>
                        <a:pt x="8724" y="18320"/>
                      </a:cubicBezTo>
                      <a:cubicBezTo>
                        <a:pt x="9430" y="18375"/>
                        <a:pt x="9637" y="18772"/>
                        <a:pt x="9494" y="19066"/>
                      </a:cubicBezTo>
                      <a:cubicBezTo>
                        <a:pt x="9343" y="19359"/>
                        <a:pt x="8907" y="19383"/>
                        <a:pt x="8422" y="19550"/>
                      </a:cubicBezTo>
                      <a:cubicBezTo>
                        <a:pt x="7946" y="19709"/>
                        <a:pt x="7724" y="19867"/>
                        <a:pt x="7843" y="20114"/>
                      </a:cubicBezTo>
                      <a:cubicBezTo>
                        <a:pt x="7970" y="20360"/>
                        <a:pt x="8065" y="20582"/>
                        <a:pt x="7478" y="20685"/>
                      </a:cubicBezTo>
                      <a:cubicBezTo>
                        <a:pt x="7412" y="20696"/>
                        <a:pt x="7352" y="20702"/>
                        <a:pt x="7297" y="20702"/>
                      </a:cubicBezTo>
                      <a:cubicBezTo>
                        <a:pt x="6862" y="20702"/>
                        <a:pt x="6778" y="20364"/>
                        <a:pt x="6708" y="20145"/>
                      </a:cubicBezTo>
                      <a:cubicBezTo>
                        <a:pt x="6621" y="19899"/>
                        <a:pt x="5589" y="19844"/>
                        <a:pt x="5335" y="19701"/>
                      </a:cubicBezTo>
                      <a:cubicBezTo>
                        <a:pt x="5081" y="19550"/>
                        <a:pt x="5438" y="19193"/>
                        <a:pt x="5716" y="18915"/>
                      </a:cubicBezTo>
                      <a:cubicBezTo>
                        <a:pt x="6001" y="18637"/>
                        <a:pt x="6271" y="18597"/>
                        <a:pt x="7025" y="18478"/>
                      </a:cubicBezTo>
                      <a:cubicBezTo>
                        <a:pt x="7484" y="18412"/>
                        <a:pt x="7870" y="18307"/>
                        <a:pt x="8398" y="18307"/>
                      </a:cubicBezTo>
                      <a:close/>
                      <a:moveTo>
                        <a:pt x="68340" y="18307"/>
                      </a:moveTo>
                      <a:cubicBezTo>
                        <a:pt x="68442" y="18307"/>
                        <a:pt x="68551" y="18311"/>
                        <a:pt x="68668" y="18320"/>
                      </a:cubicBezTo>
                      <a:lnTo>
                        <a:pt x="68684" y="18328"/>
                      </a:lnTo>
                      <a:cubicBezTo>
                        <a:pt x="69406" y="18375"/>
                        <a:pt x="69771" y="18780"/>
                        <a:pt x="69740" y="19074"/>
                      </a:cubicBezTo>
                      <a:cubicBezTo>
                        <a:pt x="69700" y="19359"/>
                        <a:pt x="69271" y="19391"/>
                        <a:pt x="68851" y="19550"/>
                      </a:cubicBezTo>
                      <a:cubicBezTo>
                        <a:pt x="68438" y="19717"/>
                        <a:pt x="68279" y="19875"/>
                        <a:pt x="68493" y="20121"/>
                      </a:cubicBezTo>
                      <a:cubicBezTo>
                        <a:pt x="68716" y="20368"/>
                        <a:pt x="68890" y="20590"/>
                        <a:pt x="68343" y="20693"/>
                      </a:cubicBezTo>
                      <a:cubicBezTo>
                        <a:pt x="68283" y="20704"/>
                        <a:pt x="68226" y="20709"/>
                        <a:pt x="68173" y="20709"/>
                      </a:cubicBezTo>
                      <a:cubicBezTo>
                        <a:pt x="67740" y="20709"/>
                        <a:pt x="67522" y="20364"/>
                        <a:pt x="67366" y="20145"/>
                      </a:cubicBezTo>
                      <a:cubicBezTo>
                        <a:pt x="67184" y="19899"/>
                        <a:pt x="66136" y="19852"/>
                        <a:pt x="65826" y="19701"/>
                      </a:cubicBezTo>
                      <a:cubicBezTo>
                        <a:pt x="65517" y="19558"/>
                        <a:pt x="65731" y="19201"/>
                        <a:pt x="65906" y="18923"/>
                      </a:cubicBezTo>
                      <a:cubicBezTo>
                        <a:pt x="66080" y="18645"/>
                        <a:pt x="66326" y="18597"/>
                        <a:pt x="67041" y="18486"/>
                      </a:cubicBezTo>
                      <a:cubicBezTo>
                        <a:pt x="67466" y="18413"/>
                        <a:pt x="67814" y="18307"/>
                        <a:pt x="68340" y="18307"/>
                      </a:cubicBezTo>
                      <a:close/>
                      <a:moveTo>
                        <a:pt x="48346" y="18315"/>
                      </a:moveTo>
                      <a:cubicBezTo>
                        <a:pt x="48449" y="18315"/>
                        <a:pt x="48557" y="18319"/>
                        <a:pt x="48673" y="18328"/>
                      </a:cubicBezTo>
                      <a:cubicBezTo>
                        <a:pt x="49396" y="18383"/>
                        <a:pt x="49705" y="18788"/>
                        <a:pt x="49634" y="19074"/>
                      </a:cubicBezTo>
                      <a:cubicBezTo>
                        <a:pt x="49562" y="19367"/>
                        <a:pt x="49134" y="19391"/>
                        <a:pt x="48689" y="19558"/>
                      </a:cubicBezTo>
                      <a:cubicBezTo>
                        <a:pt x="48253" y="19717"/>
                        <a:pt x="48086" y="19867"/>
                        <a:pt x="48269" y="20114"/>
                      </a:cubicBezTo>
                      <a:lnTo>
                        <a:pt x="48269" y="20121"/>
                      </a:lnTo>
                      <a:cubicBezTo>
                        <a:pt x="48459" y="20368"/>
                        <a:pt x="48610" y="20590"/>
                        <a:pt x="48046" y="20693"/>
                      </a:cubicBezTo>
                      <a:cubicBezTo>
                        <a:pt x="47984" y="20704"/>
                        <a:pt x="47926" y="20710"/>
                        <a:pt x="47871" y="20710"/>
                      </a:cubicBezTo>
                      <a:cubicBezTo>
                        <a:pt x="47439" y="20710"/>
                        <a:pt x="47268" y="20372"/>
                        <a:pt x="47134" y="20153"/>
                      </a:cubicBezTo>
                      <a:cubicBezTo>
                        <a:pt x="46983" y="19907"/>
                        <a:pt x="45943" y="19852"/>
                        <a:pt x="45649" y="19709"/>
                      </a:cubicBezTo>
                      <a:cubicBezTo>
                        <a:pt x="45348" y="19558"/>
                        <a:pt x="45618" y="19201"/>
                        <a:pt x="45832" y="18923"/>
                      </a:cubicBezTo>
                      <a:cubicBezTo>
                        <a:pt x="46038" y="18645"/>
                        <a:pt x="46292" y="18605"/>
                        <a:pt x="47022" y="18486"/>
                      </a:cubicBezTo>
                      <a:cubicBezTo>
                        <a:pt x="47461" y="18420"/>
                        <a:pt x="47822" y="18315"/>
                        <a:pt x="48346" y="18315"/>
                      </a:cubicBezTo>
                      <a:close/>
                      <a:moveTo>
                        <a:pt x="59736" y="19565"/>
                      </a:moveTo>
                      <a:cubicBezTo>
                        <a:pt x="59804" y="19565"/>
                        <a:pt x="59873" y="19568"/>
                        <a:pt x="59945" y="19574"/>
                      </a:cubicBezTo>
                      <a:lnTo>
                        <a:pt x="59953" y="19566"/>
                      </a:lnTo>
                      <a:cubicBezTo>
                        <a:pt x="60516" y="19613"/>
                        <a:pt x="61405" y="19899"/>
                        <a:pt x="62437" y="19907"/>
                      </a:cubicBezTo>
                      <a:cubicBezTo>
                        <a:pt x="62458" y="19907"/>
                        <a:pt x="62479" y="19907"/>
                        <a:pt x="62501" y="19907"/>
                      </a:cubicBezTo>
                      <a:cubicBezTo>
                        <a:pt x="63322" y="19907"/>
                        <a:pt x="64211" y="19789"/>
                        <a:pt x="64891" y="19789"/>
                      </a:cubicBezTo>
                      <a:cubicBezTo>
                        <a:pt x="65052" y="19789"/>
                        <a:pt x="65201" y="19796"/>
                        <a:pt x="65334" y="19812"/>
                      </a:cubicBezTo>
                      <a:cubicBezTo>
                        <a:pt x="66049" y="19907"/>
                        <a:pt x="66866" y="20121"/>
                        <a:pt x="67168" y="20383"/>
                      </a:cubicBezTo>
                      <a:cubicBezTo>
                        <a:pt x="67469" y="20645"/>
                        <a:pt x="67477" y="21225"/>
                        <a:pt x="67120" y="21479"/>
                      </a:cubicBezTo>
                      <a:cubicBezTo>
                        <a:pt x="67088" y="21511"/>
                        <a:pt x="67120" y="21622"/>
                        <a:pt x="67176" y="21772"/>
                      </a:cubicBezTo>
                      <a:cubicBezTo>
                        <a:pt x="67176" y="21772"/>
                        <a:pt x="67128" y="21931"/>
                        <a:pt x="66723" y="21947"/>
                      </a:cubicBezTo>
                      <a:cubicBezTo>
                        <a:pt x="66525" y="21955"/>
                        <a:pt x="66195" y="21959"/>
                        <a:pt x="65835" y="21959"/>
                      </a:cubicBezTo>
                      <a:cubicBezTo>
                        <a:pt x="65475" y="21959"/>
                        <a:pt x="65084" y="21955"/>
                        <a:pt x="64763" y="21947"/>
                      </a:cubicBezTo>
                      <a:cubicBezTo>
                        <a:pt x="64362" y="21937"/>
                        <a:pt x="64045" y="21915"/>
                        <a:pt x="63698" y="21915"/>
                      </a:cubicBezTo>
                      <a:cubicBezTo>
                        <a:pt x="63487" y="21915"/>
                        <a:pt x="63266" y="21923"/>
                        <a:pt x="63009" y="21947"/>
                      </a:cubicBezTo>
                      <a:cubicBezTo>
                        <a:pt x="62601" y="21980"/>
                        <a:pt x="62312" y="22025"/>
                        <a:pt x="62081" y="22025"/>
                      </a:cubicBezTo>
                      <a:cubicBezTo>
                        <a:pt x="61926" y="22025"/>
                        <a:pt x="61796" y="22005"/>
                        <a:pt x="61675" y="21947"/>
                      </a:cubicBezTo>
                      <a:cubicBezTo>
                        <a:pt x="61373" y="21804"/>
                        <a:pt x="61381" y="21614"/>
                        <a:pt x="60905" y="21471"/>
                      </a:cubicBezTo>
                      <a:cubicBezTo>
                        <a:pt x="60397" y="21328"/>
                        <a:pt x="59897" y="21153"/>
                        <a:pt x="59413" y="20947"/>
                      </a:cubicBezTo>
                      <a:cubicBezTo>
                        <a:pt x="58794" y="20669"/>
                        <a:pt x="58095" y="20471"/>
                        <a:pt x="58325" y="20304"/>
                      </a:cubicBezTo>
                      <a:cubicBezTo>
                        <a:pt x="58556" y="20137"/>
                        <a:pt x="58786" y="19979"/>
                        <a:pt x="58849" y="19828"/>
                      </a:cubicBezTo>
                      <a:cubicBezTo>
                        <a:pt x="58912" y="19696"/>
                        <a:pt x="59276" y="19565"/>
                        <a:pt x="59736" y="19565"/>
                      </a:cubicBezTo>
                      <a:close/>
                      <a:moveTo>
                        <a:pt x="19454" y="19565"/>
                      </a:moveTo>
                      <a:cubicBezTo>
                        <a:pt x="19522" y="19565"/>
                        <a:pt x="19592" y="19568"/>
                        <a:pt x="19662" y="19574"/>
                      </a:cubicBezTo>
                      <a:cubicBezTo>
                        <a:pt x="20210" y="19621"/>
                        <a:pt x="21027" y="19899"/>
                        <a:pt x="22059" y="19907"/>
                      </a:cubicBezTo>
                      <a:cubicBezTo>
                        <a:pt x="22080" y="19907"/>
                        <a:pt x="22102" y="19907"/>
                        <a:pt x="22123" y="19907"/>
                      </a:cubicBezTo>
                      <a:cubicBezTo>
                        <a:pt x="22938" y="19907"/>
                        <a:pt x="23840" y="19793"/>
                        <a:pt x="24512" y="19793"/>
                      </a:cubicBezTo>
                      <a:cubicBezTo>
                        <a:pt x="24685" y="19793"/>
                        <a:pt x="24843" y="19801"/>
                        <a:pt x="24980" y="19820"/>
                      </a:cubicBezTo>
                      <a:cubicBezTo>
                        <a:pt x="25671" y="19907"/>
                        <a:pt x="26433" y="20129"/>
                        <a:pt x="26671" y="20391"/>
                      </a:cubicBezTo>
                      <a:cubicBezTo>
                        <a:pt x="26901" y="20653"/>
                        <a:pt x="26766" y="21225"/>
                        <a:pt x="26345" y="21479"/>
                      </a:cubicBezTo>
                      <a:cubicBezTo>
                        <a:pt x="26298" y="21511"/>
                        <a:pt x="26306" y="21630"/>
                        <a:pt x="26321" y="21780"/>
                      </a:cubicBezTo>
                      <a:cubicBezTo>
                        <a:pt x="26321" y="21780"/>
                        <a:pt x="26226" y="21939"/>
                        <a:pt x="25821" y="21947"/>
                      </a:cubicBezTo>
                      <a:cubicBezTo>
                        <a:pt x="25619" y="21955"/>
                        <a:pt x="25288" y="21959"/>
                        <a:pt x="24927" y="21959"/>
                      </a:cubicBezTo>
                      <a:cubicBezTo>
                        <a:pt x="24567" y="21959"/>
                        <a:pt x="24178" y="21955"/>
                        <a:pt x="23861" y="21947"/>
                      </a:cubicBezTo>
                      <a:cubicBezTo>
                        <a:pt x="23448" y="21942"/>
                        <a:pt x="23127" y="21921"/>
                        <a:pt x="22767" y="21921"/>
                      </a:cubicBezTo>
                      <a:cubicBezTo>
                        <a:pt x="22566" y="21921"/>
                        <a:pt x="22354" y="21927"/>
                        <a:pt x="22107" y="21947"/>
                      </a:cubicBezTo>
                      <a:cubicBezTo>
                        <a:pt x="21696" y="21984"/>
                        <a:pt x="21398" y="22027"/>
                        <a:pt x="21169" y="22027"/>
                      </a:cubicBezTo>
                      <a:cubicBezTo>
                        <a:pt x="21008" y="22027"/>
                        <a:pt x="20881" y="22006"/>
                        <a:pt x="20773" y="21947"/>
                      </a:cubicBezTo>
                      <a:cubicBezTo>
                        <a:pt x="20511" y="21804"/>
                        <a:pt x="20567" y="21622"/>
                        <a:pt x="20122" y="21471"/>
                      </a:cubicBezTo>
                      <a:cubicBezTo>
                        <a:pt x="19662" y="21336"/>
                        <a:pt x="19209" y="21161"/>
                        <a:pt x="18765" y="20947"/>
                      </a:cubicBezTo>
                      <a:cubicBezTo>
                        <a:pt x="18217" y="20669"/>
                        <a:pt x="17574" y="20479"/>
                        <a:pt x="17844" y="20304"/>
                      </a:cubicBezTo>
                      <a:cubicBezTo>
                        <a:pt x="18122" y="20137"/>
                        <a:pt x="18392" y="19979"/>
                        <a:pt x="18495" y="19828"/>
                      </a:cubicBezTo>
                      <a:cubicBezTo>
                        <a:pt x="18592" y="19696"/>
                        <a:pt x="18990" y="19565"/>
                        <a:pt x="19454" y="19565"/>
                      </a:cubicBezTo>
                      <a:close/>
                      <a:moveTo>
                        <a:pt x="39634" y="19560"/>
                      </a:moveTo>
                      <a:cubicBezTo>
                        <a:pt x="39690" y="19560"/>
                        <a:pt x="39748" y="19562"/>
                        <a:pt x="39807" y="19566"/>
                      </a:cubicBezTo>
                      <a:cubicBezTo>
                        <a:pt x="40363" y="19613"/>
                        <a:pt x="41212" y="19899"/>
                        <a:pt x="42244" y="19907"/>
                      </a:cubicBezTo>
                      <a:cubicBezTo>
                        <a:pt x="42265" y="19907"/>
                        <a:pt x="42287" y="19907"/>
                        <a:pt x="42308" y="19907"/>
                      </a:cubicBezTo>
                      <a:cubicBezTo>
                        <a:pt x="43136" y="19907"/>
                        <a:pt x="44041" y="19789"/>
                        <a:pt x="44719" y="19789"/>
                      </a:cubicBezTo>
                      <a:cubicBezTo>
                        <a:pt x="44879" y="19789"/>
                        <a:pt x="45026" y="19796"/>
                        <a:pt x="45157" y="19812"/>
                      </a:cubicBezTo>
                      <a:cubicBezTo>
                        <a:pt x="45856" y="19907"/>
                        <a:pt x="46641" y="20121"/>
                        <a:pt x="46919" y="20383"/>
                      </a:cubicBezTo>
                      <a:cubicBezTo>
                        <a:pt x="47197" y="20645"/>
                        <a:pt x="47126" y="21225"/>
                        <a:pt x="46729" y="21479"/>
                      </a:cubicBezTo>
                      <a:cubicBezTo>
                        <a:pt x="46689" y="21511"/>
                        <a:pt x="46713" y="21630"/>
                        <a:pt x="46753" y="21780"/>
                      </a:cubicBezTo>
                      <a:cubicBezTo>
                        <a:pt x="46753" y="21780"/>
                        <a:pt x="46681" y="21939"/>
                        <a:pt x="46276" y="21955"/>
                      </a:cubicBezTo>
                      <a:cubicBezTo>
                        <a:pt x="46074" y="21963"/>
                        <a:pt x="45743" y="21967"/>
                        <a:pt x="45382" y="21967"/>
                      </a:cubicBezTo>
                      <a:cubicBezTo>
                        <a:pt x="45022" y="21967"/>
                        <a:pt x="44633" y="21963"/>
                        <a:pt x="44316" y="21955"/>
                      </a:cubicBezTo>
                      <a:cubicBezTo>
                        <a:pt x="43915" y="21945"/>
                        <a:pt x="43598" y="21923"/>
                        <a:pt x="43249" y="21923"/>
                      </a:cubicBezTo>
                      <a:cubicBezTo>
                        <a:pt x="43037" y="21923"/>
                        <a:pt x="42814" y="21931"/>
                        <a:pt x="42554" y="21955"/>
                      </a:cubicBezTo>
                      <a:cubicBezTo>
                        <a:pt x="42146" y="21988"/>
                        <a:pt x="41851" y="22033"/>
                        <a:pt x="41621" y="22033"/>
                      </a:cubicBezTo>
                      <a:cubicBezTo>
                        <a:pt x="41466" y="22033"/>
                        <a:pt x="41340" y="22013"/>
                        <a:pt x="41228" y="21955"/>
                      </a:cubicBezTo>
                      <a:cubicBezTo>
                        <a:pt x="40942" y="21812"/>
                        <a:pt x="40974" y="21622"/>
                        <a:pt x="40514" y="21479"/>
                      </a:cubicBezTo>
                      <a:cubicBezTo>
                        <a:pt x="40030" y="21336"/>
                        <a:pt x="39553" y="21161"/>
                        <a:pt x="39093" y="20955"/>
                      </a:cubicBezTo>
                      <a:cubicBezTo>
                        <a:pt x="38506" y="20677"/>
                        <a:pt x="37839" y="20479"/>
                        <a:pt x="38085" y="20312"/>
                      </a:cubicBezTo>
                      <a:cubicBezTo>
                        <a:pt x="38339" y="20145"/>
                        <a:pt x="38585" y="19987"/>
                        <a:pt x="38680" y="19836"/>
                      </a:cubicBezTo>
                      <a:cubicBezTo>
                        <a:pt x="38758" y="19701"/>
                        <a:pt x="39154" y="19560"/>
                        <a:pt x="39634" y="19560"/>
                      </a:cubicBezTo>
                      <a:close/>
                      <a:moveTo>
                        <a:pt x="8556" y="20650"/>
                      </a:moveTo>
                      <a:cubicBezTo>
                        <a:pt x="8791" y="20650"/>
                        <a:pt x="8968" y="20681"/>
                        <a:pt x="9042" y="20741"/>
                      </a:cubicBezTo>
                      <a:cubicBezTo>
                        <a:pt x="9216" y="20883"/>
                        <a:pt x="9065" y="21487"/>
                        <a:pt x="9065" y="21487"/>
                      </a:cubicBezTo>
                      <a:cubicBezTo>
                        <a:pt x="9018" y="21884"/>
                        <a:pt x="8280" y="21884"/>
                        <a:pt x="8073" y="22082"/>
                      </a:cubicBezTo>
                      <a:cubicBezTo>
                        <a:pt x="8033" y="22114"/>
                        <a:pt x="7986" y="22161"/>
                        <a:pt x="7938" y="22209"/>
                      </a:cubicBezTo>
                      <a:cubicBezTo>
                        <a:pt x="7903" y="22244"/>
                        <a:pt x="7779" y="22259"/>
                        <a:pt x="7613" y="22259"/>
                      </a:cubicBezTo>
                      <a:cubicBezTo>
                        <a:pt x="7296" y="22259"/>
                        <a:pt x="6825" y="22205"/>
                        <a:pt x="6517" y="22138"/>
                      </a:cubicBezTo>
                      <a:cubicBezTo>
                        <a:pt x="6049" y="22042"/>
                        <a:pt x="6057" y="21820"/>
                        <a:pt x="6351" y="21487"/>
                      </a:cubicBezTo>
                      <a:cubicBezTo>
                        <a:pt x="6351" y="21487"/>
                        <a:pt x="6629" y="21026"/>
                        <a:pt x="7367" y="20828"/>
                      </a:cubicBezTo>
                      <a:cubicBezTo>
                        <a:pt x="7795" y="20708"/>
                        <a:pt x="8231" y="20650"/>
                        <a:pt x="8556" y="20650"/>
                      </a:cubicBezTo>
                      <a:close/>
                      <a:moveTo>
                        <a:pt x="49120" y="20650"/>
                      </a:moveTo>
                      <a:cubicBezTo>
                        <a:pt x="49357" y="20650"/>
                        <a:pt x="49544" y="20681"/>
                        <a:pt x="49634" y="20741"/>
                      </a:cubicBezTo>
                      <a:cubicBezTo>
                        <a:pt x="49848" y="20883"/>
                        <a:pt x="49840" y="21487"/>
                        <a:pt x="49840" y="21487"/>
                      </a:cubicBezTo>
                      <a:cubicBezTo>
                        <a:pt x="49904" y="21884"/>
                        <a:pt x="49166" y="21884"/>
                        <a:pt x="49007" y="22082"/>
                      </a:cubicBezTo>
                      <a:cubicBezTo>
                        <a:pt x="48975" y="22114"/>
                        <a:pt x="48943" y="22153"/>
                        <a:pt x="48912" y="22209"/>
                      </a:cubicBezTo>
                      <a:cubicBezTo>
                        <a:pt x="48884" y="22244"/>
                        <a:pt x="48763" y="22259"/>
                        <a:pt x="48596" y="22259"/>
                      </a:cubicBezTo>
                      <a:cubicBezTo>
                        <a:pt x="48277" y="22259"/>
                        <a:pt x="47790" y="22205"/>
                        <a:pt x="47467" y="22138"/>
                      </a:cubicBezTo>
                      <a:cubicBezTo>
                        <a:pt x="46975" y="22042"/>
                        <a:pt x="46919" y="21820"/>
                        <a:pt x="47126" y="21487"/>
                      </a:cubicBezTo>
                      <a:cubicBezTo>
                        <a:pt x="47126" y="21487"/>
                        <a:pt x="47292" y="21026"/>
                        <a:pt x="47975" y="20828"/>
                      </a:cubicBezTo>
                      <a:cubicBezTo>
                        <a:pt x="48371" y="20708"/>
                        <a:pt x="48793" y="20650"/>
                        <a:pt x="49120" y="20650"/>
                      </a:cubicBezTo>
                      <a:close/>
                      <a:moveTo>
                        <a:pt x="28835" y="20650"/>
                      </a:moveTo>
                      <a:cubicBezTo>
                        <a:pt x="29071" y="20650"/>
                        <a:pt x="29254" y="20681"/>
                        <a:pt x="29338" y="20741"/>
                      </a:cubicBezTo>
                      <a:cubicBezTo>
                        <a:pt x="29528" y="20883"/>
                        <a:pt x="29457" y="21479"/>
                        <a:pt x="29457" y="21479"/>
                      </a:cubicBezTo>
                      <a:cubicBezTo>
                        <a:pt x="29465" y="21876"/>
                        <a:pt x="28727" y="21876"/>
                        <a:pt x="28544" y="22074"/>
                      </a:cubicBezTo>
                      <a:cubicBezTo>
                        <a:pt x="28504" y="22114"/>
                        <a:pt x="28465" y="22161"/>
                        <a:pt x="28425" y="22209"/>
                      </a:cubicBezTo>
                      <a:cubicBezTo>
                        <a:pt x="28392" y="22245"/>
                        <a:pt x="28267" y="22260"/>
                        <a:pt x="28097" y="22260"/>
                      </a:cubicBezTo>
                      <a:cubicBezTo>
                        <a:pt x="27779" y="22260"/>
                        <a:pt x="27304" y="22208"/>
                        <a:pt x="26988" y="22146"/>
                      </a:cubicBezTo>
                      <a:cubicBezTo>
                        <a:pt x="26512" y="22042"/>
                        <a:pt x="26488" y="21820"/>
                        <a:pt x="26734" y="21487"/>
                      </a:cubicBezTo>
                      <a:cubicBezTo>
                        <a:pt x="26742" y="21487"/>
                        <a:pt x="26956" y="21026"/>
                        <a:pt x="27671" y="20828"/>
                      </a:cubicBezTo>
                      <a:cubicBezTo>
                        <a:pt x="28080" y="20708"/>
                        <a:pt x="28509" y="20650"/>
                        <a:pt x="28835" y="20650"/>
                      </a:cubicBezTo>
                      <a:close/>
                      <a:moveTo>
                        <a:pt x="69424" y="20653"/>
                      </a:moveTo>
                      <a:cubicBezTo>
                        <a:pt x="69649" y="20653"/>
                        <a:pt x="69828" y="20682"/>
                        <a:pt x="69922" y="20741"/>
                      </a:cubicBezTo>
                      <a:lnTo>
                        <a:pt x="69938" y="20749"/>
                      </a:lnTo>
                      <a:cubicBezTo>
                        <a:pt x="70168" y="20891"/>
                        <a:pt x="70240" y="21487"/>
                        <a:pt x="70240" y="21487"/>
                      </a:cubicBezTo>
                      <a:cubicBezTo>
                        <a:pt x="70359" y="21884"/>
                        <a:pt x="69621" y="21884"/>
                        <a:pt x="69486" y="22082"/>
                      </a:cubicBezTo>
                      <a:cubicBezTo>
                        <a:pt x="69454" y="22122"/>
                        <a:pt x="69430" y="22161"/>
                        <a:pt x="69406" y="22217"/>
                      </a:cubicBezTo>
                      <a:cubicBezTo>
                        <a:pt x="69382" y="22252"/>
                        <a:pt x="69261" y="22267"/>
                        <a:pt x="69093" y="22267"/>
                      </a:cubicBezTo>
                      <a:cubicBezTo>
                        <a:pt x="68773" y="22267"/>
                        <a:pt x="68279" y="22213"/>
                        <a:pt x="67946" y="22146"/>
                      </a:cubicBezTo>
                      <a:cubicBezTo>
                        <a:pt x="67446" y="22050"/>
                        <a:pt x="67366" y="21828"/>
                        <a:pt x="67525" y="21495"/>
                      </a:cubicBezTo>
                      <a:cubicBezTo>
                        <a:pt x="67525" y="21495"/>
                        <a:pt x="67628" y="21034"/>
                        <a:pt x="68287" y="20836"/>
                      </a:cubicBezTo>
                      <a:cubicBezTo>
                        <a:pt x="68681" y="20714"/>
                        <a:pt x="69100" y="20653"/>
                        <a:pt x="69424" y="20653"/>
                      </a:cubicBezTo>
                      <a:close/>
                      <a:moveTo>
                        <a:pt x="37127" y="20347"/>
                      </a:moveTo>
                      <a:cubicBezTo>
                        <a:pt x="37216" y="20347"/>
                        <a:pt x="37404" y="20373"/>
                        <a:pt x="37680" y="20550"/>
                      </a:cubicBezTo>
                      <a:cubicBezTo>
                        <a:pt x="38077" y="20804"/>
                        <a:pt x="38537" y="20971"/>
                        <a:pt x="39148" y="21185"/>
                      </a:cubicBezTo>
                      <a:cubicBezTo>
                        <a:pt x="39474" y="21296"/>
                        <a:pt x="39807" y="21399"/>
                        <a:pt x="40149" y="21479"/>
                      </a:cubicBezTo>
                      <a:cubicBezTo>
                        <a:pt x="40149" y="21479"/>
                        <a:pt x="40863" y="21653"/>
                        <a:pt x="40792" y="22011"/>
                      </a:cubicBezTo>
                      <a:cubicBezTo>
                        <a:pt x="40720" y="22360"/>
                        <a:pt x="40109" y="22423"/>
                        <a:pt x="39450" y="22423"/>
                      </a:cubicBezTo>
                      <a:cubicBezTo>
                        <a:pt x="38799" y="22415"/>
                        <a:pt x="37918" y="22423"/>
                        <a:pt x="37728" y="22376"/>
                      </a:cubicBezTo>
                      <a:lnTo>
                        <a:pt x="37736" y="22376"/>
                      </a:lnTo>
                      <a:cubicBezTo>
                        <a:pt x="37521" y="22320"/>
                        <a:pt x="37299" y="22296"/>
                        <a:pt x="37077" y="22296"/>
                      </a:cubicBezTo>
                      <a:cubicBezTo>
                        <a:pt x="37077" y="22296"/>
                        <a:pt x="36180" y="22312"/>
                        <a:pt x="35577" y="22384"/>
                      </a:cubicBezTo>
                      <a:cubicBezTo>
                        <a:pt x="35577" y="22384"/>
                        <a:pt x="35568" y="22384"/>
                        <a:pt x="35553" y="22384"/>
                      </a:cubicBezTo>
                      <a:cubicBezTo>
                        <a:pt x="35462" y="22384"/>
                        <a:pt x="35145" y="22378"/>
                        <a:pt x="35124" y="22296"/>
                      </a:cubicBezTo>
                      <a:cubicBezTo>
                        <a:pt x="35108" y="22209"/>
                        <a:pt x="35164" y="22122"/>
                        <a:pt x="35354" y="22011"/>
                      </a:cubicBezTo>
                      <a:cubicBezTo>
                        <a:pt x="35537" y="21899"/>
                        <a:pt x="35751" y="21582"/>
                        <a:pt x="35799" y="21487"/>
                      </a:cubicBezTo>
                      <a:cubicBezTo>
                        <a:pt x="35926" y="21241"/>
                        <a:pt x="36013" y="20987"/>
                        <a:pt x="36053" y="20717"/>
                      </a:cubicBezTo>
                      <a:cubicBezTo>
                        <a:pt x="36116" y="20415"/>
                        <a:pt x="37069" y="20352"/>
                        <a:pt x="37069" y="20352"/>
                      </a:cubicBezTo>
                      <a:cubicBezTo>
                        <a:pt x="37069" y="20352"/>
                        <a:pt x="37089" y="20347"/>
                        <a:pt x="37127" y="20347"/>
                      </a:cubicBezTo>
                      <a:close/>
                      <a:moveTo>
                        <a:pt x="57366" y="20347"/>
                      </a:moveTo>
                      <a:cubicBezTo>
                        <a:pt x="57452" y="20347"/>
                        <a:pt x="57641" y="20373"/>
                        <a:pt x="57944" y="20550"/>
                      </a:cubicBezTo>
                      <a:cubicBezTo>
                        <a:pt x="58381" y="20804"/>
                        <a:pt x="58857" y="20971"/>
                        <a:pt x="59500" y="21185"/>
                      </a:cubicBezTo>
                      <a:cubicBezTo>
                        <a:pt x="59834" y="21296"/>
                        <a:pt x="60183" y="21399"/>
                        <a:pt x="60532" y="21479"/>
                      </a:cubicBezTo>
                      <a:cubicBezTo>
                        <a:pt x="60532" y="21479"/>
                        <a:pt x="61270" y="21653"/>
                        <a:pt x="61246" y="22011"/>
                      </a:cubicBezTo>
                      <a:cubicBezTo>
                        <a:pt x="61223" y="22360"/>
                        <a:pt x="60619" y="22423"/>
                        <a:pt x="59969" y="22423"/>
                      </a:cubicBezTo>
                      <a:cubicBezTo>
                        <a:pt x="59318" y="22423"/>
                        <a:pt x="58429" y="22423"/>
                        <a:pt x="58238" y="22376"/>
                      </a:cubicBezTo>
                      <a:cubicBezTo>
                        <a:pt x="58016" y="22320"/>
                        <a:pt x="57794" y="22296"/>
                        <a:pt x="57571" y="22296"/>
                      </a:cubicBezTo>
                      <a:cubicBezTo>
                        <a:pt x="57571" y="22296"/>
                        <a:pt x="56674" y="22312"/>
                        <a:pt x="56079" y="22384"/>
                      </a:cubicBezTo>
                      <a:cubicBezTo>
                        <a:pt x="56079" y="22384"/>
                        <a:pt x="56070" y="22384"/>
                        <a:pt x="56055" y="22384"/>
                      </a:cubicBezTo>
                      <a:cubicBezTo>
                        <a:pt x="55965" y="22384"/>
                        <a:pt x="55646" y="22378"/>
                        <a:pt x="55619" y="22296"/>
                      </a:cubicBezTo>
                      <a:cubicBezTo>
                        <a:pt x="55587" y="22209"/>
                        <a:pt x="55635" y="22122"/>
                        <a:pt x="55801" y="22011"/>
                      </a:cubicBezTo>
                      <a:cubicBezTo>
                        <a:pt x="55976" y="21899"/>
                        <a:pt x="56143" y="21582"/>
                        <a:pt x="56182" y="21487"/>
                      </a:cubicBezTo>
                      <a:cubicBezTo>
                        <a:pt x="56278" y="21241"/>
                        <a:pt x="56333" y="20979"/>
                        <a:pt x="56341" y="20717"/>
                      </a:cubicBezTo>
                      <a:cubicBezTo>
                        <a:pt x="56365" y="20415"/>
                        <a:pt x="57309" y="20352"/>
                        <a:pt x="57309" y="20352"/>
                      </a:cubicBezTo>
                      <a:cubicBezTo>
                        <a:pt x="57309" y="20352"/>
                        <a:pt x="57328" y="20347"/>
                        <a:pt x="57366" y="20347"/>
                      </a:cubicBezTo>
                      <a:close/>
                      <a:moveTo>
                        <a:pt x="16886" y="20354"/>
                      </a:moveTo>
                      <a:cubicBezTo>
                        <a:pt x="16973" y="20354"/>
                        <a:pt x="17154" y="20381"/>
                        <a:pt x="17408" y="20558"/>
                      </a:cubicBezTo>
                      <a:cubicBezTo>
                        <a:pt x="17773" y="20812"/>
                        <a:pt x="18217" y="20971"/>
                        <a:pt x="18797" y="21185"/>
                      </a:cubicBezTo>
                      <a:cubicBezTo>
                        <a:pt x="19114" y="21304"/>
                        <a:pt x="19432" y="21407"/>
                        <a:pt x="19757" y="21487"/>
                      </a:cubicBezTo>
                      <a:cubicBezTo>
                        <a:pt x="19757" y="21487"/>
                        <a:pt x="20448" y="21661"/>
                        <a:pt x="20329" y="22011"/>
                      </a:cubicBezTo>
                      <a:cubicBezTo>
                        <a:pt x="20223" y="22349"/>
                        <a:pt x="19661" y="22424"/>
                        <a:pt x="19041" y="22424"/>
                      </a:cubicBezTo>
                      <a:cubicBezTo>
                        <a:pt x="19007" y="22424"/>
                        <a:pt x="18973" y="22424"/>
                        <a:pt x="18940" y="22423"/>
                      </a:cubicBezTo>
                      <a:cubicBezTo>
                        <a:pt x="18289" y="22423"/>
                        <a:pt x="17408" y="22423"/>
                        <a:pt x="17225" y="22384"/>
                      </a:cubicBezTo>
                      <a:lnTo>
                        <a:pt x="17233" y="22384"/>
                      </a:lnTo>
                      <a:cubicBezTo>
                        <a:pt x="17019" y="22328"/>
                        <a:pt x="16796" y="22304"/>
                        <a:pt x="16582" y="22304"/>
                      </a:cubicBezTo>
                      <a:cubicBezTo>
                        <a:pt x="16582" y="22304"/>
                        <a:pt x="15685" y="22312"/>
                        <a:pt x="15074" y="22392"/>
                      </a:cubicBezTo>
                      <a:cubicBezTo>
                        <a:pt x="15074" y="22392"/>
                        <a:pt x="15065" y="22392"/>
                        <a:pt x="15050" y="22392"/>
                      </a:cubicBezTo>
                      <a:cubicBezTo>
                        <a:pt x="14958" y="22392"/>
                        <a:pt x="14636" y="22386"/>
                        <a:pt x="14630" y="22304"/>
                      </a:cubicBezTo>
                      <a:cubicBezTo>
                        <a:pt x="14622" y="22209"/>
                        <a:pt x="14693" y="22122"/>
                        <a:pt x="14891" y="22011"/>
                      </a:cubicBezTo>
                      <a:cubicBezTo>
                        <a:pt x="15090" y="21899"/>
                        <a:pt x="15344" y="21582"/>
                        <a:pt x="15407" y="21487"/>
                      </a:cubicBezTo>
                      <a:cubicBezTo>
                        <a:pt x="15566" y="21249"/>
                        <a:pt x="15685" y="20995"/>
                        <a:pt x="15765" y="20717"/>
                      </a:cubicBezTo>
                      <a:cubicBezTo>
                        <a:pt x="15860" y="20423"/>
                        <a:pt x="16828" y="20360"/>
                        <a:pt x="16828" y="20360"/>
                      </a:cubicBezTo>
                      <a:cubicBezTo>
                        <a:pt x="16828" y="20360"/>
                        <a:pt x="16848" y="20354"/>
                        <a:pt x="16886" y="20354"/>
                      </a:cubicBezTo>
                      <a:close/>
                      <a:moveTo>
                        <a:pt x="9685" y="19375"/>
                      </a:moveTo>
                      <a:cubicBezTo>
                        <a:pt x="9956" y="19375"/>
                        <a:pt x="10235" y="19415"/>
                        <a:pt x="10502" y="19486"/>
                      </a:cubicBezTo>
                      <a:cubicBezTo>
                        <a:pt x="11240" y="19685"/>
                        <a:pt x="11431" y="19780"/>
                        <a:pt x="12875" y="19852"/>
                      </a:cubicBezTo>
                      <a:cubicBezTo>
                        <a:pt x="14320" y="19923"/>
                        <a:pt x="15193" y="20050"/>
                        <a:pt x="15360" y="20328"/>
                      </a:cubicBezTo>
                      <a:cubicBezTo>
                        <a:pt x="15534" y="20614"/>
                        <a:pt x="15201" y="21479"/>
                        <a:pt x="15201" y="21479"/>
                      </a:cubicBezTo>
                      <a:cubicBezTo>
                        <a:pt x="15090" y="21693"/>
                        <a:pt x="14923" y="21884"/>
                        <a:pt x="14725" y="22026"/>
                      </a:cubicBezTo>
                      <a:cubicBezTo>
                        <a:pt x="14320" y="22296"/>
                        <a:pt x="13868" y="22495"/>
                        <a:pt x="13391" y="22606"/>
                      </a:cubicBezTo>
                      <a:cubicBezTo>
                        <a:pt x="13272" y="22622"/>
                        <a:pt x="13145" y="22654"/>
                        <a:pt x="13034" y="22685"/>
                      </a:cubicBezTo>
                      <a:cubicBezTo>
                        <a:pt x="12613" y="22812"/>
                        <a:pt x="12621" y="22908"/>
                        <a:pt x="12097" y="22971"/>
                      </a:cubicBezTo>
                      <a:cubicBezTo>
                        <a:pt x="11685" y="23035"/>
                        <a:pt x="11264" y="23074"/>
                        <a:pt x="10843" y="23082"/>
                      </a:cubicBezTo>
                      <a:lnTo>
                        <a:pt x="10851" y="23090"/>
                      </a:lnTo>
                      <a:lnTo>
                        <a:pt x="10788" y="23082"/>
                      </a:lnTo>
                      <a:cubicBezTo>
                        <a:pt x="10010" y="23011"/>
                        <a:pt x="8748" y="23066"/>
                        <a:pt x="8327" y="22931"/>
                      </a:cubicBezTo>
                      <a:cubicBezTo>
                        <a:pt x="7906" y="22796"/>
                        <a:pt x="7740" y="22550"/>
                        <a:pt x="8303" y="22209"/>
                      </a:cubicBezTo>
                      <a:cubicBezTo>
                        <a:pt x="8867" y="21860"/>
                        <a:pt x="9383" y="21955"/>
                        <a:pt x="9383" y="21487"/>
                      </a:cubicBezTo>
                      <a:cubicBezTo>
                        <a:pt x="9367" y="21288"/>
                        <a:pt x="9399" y="21090"/>
                        <a:pt x="9478" y="20915"/>
                      </a:cubicBezTo>
                      <a:cubicBezTo>
                        <a:pt x="9613" y="20669"/>
                        <a:pt x="9438" y="20598"/>
                        <a:pt x="9145" y="20510"/>
                      </a:cubicBezTo>
                      <a:cubicBezTo>
                        <a:pt x="8859" y="20423"/>
                        <a:pt x="7906" y="20233"/>
                        <a:pt x="8422" y="19788"/>
                      </a:cubicBezTo>
                      <a:cubicBezTo>
                        <a:pt x="8747" y="19499"/>
                        <a:pt x="9204" y="19375"/>
                        <a:pt x="9685" y="19375"/>
                      </a:cubicBezTo>
                      <a:close/>
                      <a:moveTo>
                        <a:pt x="29810" y="19375"/>
                      </a:moveTo>
                      <a:cubicBezTo>
                        <a:pt x="30081" y="19375"/>
                        <a:pt x="30364" y="19415"/>
                        <a:pt x="30639" y="19486"/>
                      </a:cubicBezTo>
                      <a:cubicBezTo>
                        <a:pt x="31394" y="19685"/>
                        <a:pt x="31600" y="19772"/>
                        <a:pt x="33060" y="19852"/>
                      </a:cubicBezTo>
                      <a:cubicBezTo>
                        <a:pt x="34513" y="19923"/>
                        <a:pt x="35402" y="20050"/>
                        <a:pt x="35608" y="20328"/>
                      </a:cubicBezTo>
                      <a:cubicBezTo>
                        <a:pt x="35815" y="20614"/>
                        <a:pt x="35592" y="21479"/>
                        <a:pt x="35592" y="21479"/>
                      </a:cubicBezTo>
                      <a:cubicBezTo>
                        <a:pt x="35513" y="21693"/>
                        <a:pt x="35370" y="21884"/>
                        <a:pt x="35188" y="22026"/>
                      </a:cubicBezTo>
                      <a:cubicBezTo>
                        <a:pt x="34807" y="22296"/>
                        <a:pt x="34378" y="22495"/>
                        <a:pt x="33926" y="22606"/>
                      </a:cubicBezTo>
                      <a:cubicBezTo>
                        <a:pt x="33807" y="22622"/>
                        <a:pt x="33695" y="22654"/>
                        <a:pt x="33576" y="22685"/>
                      </a:cubicBezTo>
                      <a:cubicBezTo>
                        <a:pt x="33179" y="22812"/>
                        <a:pt x="33195" y="22908"/>
                        <a:pt x="32687" y="22971"/>
                      </a:cubicBezTo>
                      <a:cubicBezTo>
                        <a:pt x="32275" y="23035"/>
                        <a:pt x="31862" y="23074"/>
                        <a:pt x="31441" y="23082"/>
                      </a:cubicBezTo>
                      <a:lnTo>
                        <a:pt x="31449" y="23090"/>
                      </a:lnTo>
                      <a:lnTo>
                        <a:pt x="31386" y="23082"/>
                      </a:lnTo>
                      <a:cubicBezTo>
                        <a:pt x="30600" y="23011"/>
                        <a:pt x="29338" y="23066"/>
                        <a:pt x="28901" y="22931"/>
                      </a:cubicBezTo>
                      <a:cubicBezTo>
                        <a:pt x="28473" y="22796"/>
                        <a:pt x="28266" y="22550"/>
                        <a:pt x="28790" y="22209"/>
                      </a:cubicBezTo>
                      <a:cubicBezTo>
                        <a:pt x="29306" y="21860"/>
                        <a:pt x="29838" y="21955"/>
                        <a:pt x="29782" y="21487"/>
                      </a:cubicBezTo>
                      <a:cubicBezTo>
                        <a:pt x="29735" y="21296"/>
                        <a:pt x="29750" y="21098"/>
                        <a:pt x="29806" y="20915"/>
                      </a:cubicBezTo>
                      <a:cubicBezTo>
                        <a:pt x="29901" y="20669"/>
                        <a:pt x="29719" y="20598"/>
                        <a:pt x="29417" y="20510"/>
                      </a:cubicBezTo>
                      <a:cubicBezTo>
                        <a:pt x="29115" y="20423"/>
                        <a:pt x="28147" y="20233"/>
                        <a:pt x="28600" y="19788"/>
                      </a:cubicBezTo>
                      <a:cubicBezTo>
                        <a:pt x="28889" y="19499"/>
                        <a:pt x="29330" y="19375"/>
                        <a:pt x="29810" y="19375"/>
                      </a:cubicBezTo>
                      <a:close/>
                      <a:moveTo>
                        <a:pt x="49908" y="19375"/>
                      </a:moveTo>
                      <a:cubicBezTo>
                        <a:pt x="50180" y="19375"/>
                        <a:pt x="50469" y="19415"/>
                        <a:pt x="50753" y="19486"/>
                      </a:cubicBezTo>
                      <a:cubicBezTo>
                        <a:pt x="51539" y="19685"/>
                        <a:pt x="51753" y="19772"/>
                        <a:pt x="53222" y="19852"/>
                      </a:cubicBezTo>
                      <a:cubicBezTo>
                        <a:pt x="54682" y="19923"/>
                        <a:pt x="55587" y="20050"/>
                        <a:pt x="55825" y="20328"/>
                      </a:cubicBezTo>
                      <a:cubicBezTo>
                        <a:pt x="56071" y="20614"/>
                        <a:pt x="55976" y="21487"/>
                        <a:pt x="55976" y="21487"/>
                      </a:cubicBezTo>
                      <a:cubicBezTo>
                        <a:pt x="55920" y="21693"/>
                        <a:pt x="55801" y="21884"/>
                        <a:pt x="55643" y="22034"/>
                      </a:cubicBezTo>
                      <a:cubicBezTo>
                        <a:pt x="55357" y="22280"/>
                        <a:pt x="54889" y="22495"/>
                        <a:pt x="54452" y="22614"/>
                      </a:cubicBezTo>
                      <a:cubicBezTo>
                        <a:pt x="54341" y="22630"/>
                        <a:pt x="54222" y="22654"/>
                        <a:pt x="54111" y="22693"/>
                      </a:cubicBezTo>
                      <a:cubicBezTo>
                        <a:pt x="53730" y="22812"/>
                        <a:pt x="53761" y="22915"/>
                        <a:pt x="53253" y="22979"/>
                      </a:cubicBezTo>
                      <a:cubicBezTo>
                        <a:pt x="52849" y="23042"/>
                        <a:pt x="52444" y="23074"/>
                        <a:pt x="52031" y="23090"/>
                      </a:cubicBezTo>
                      <a:lnTo>
                        <a:pt x="51968" y="23082"/>
                      </a:lnTo>
                      <a:cubicBezTo>
                        <a:pt x="51174" y="23011"/>
                        <a:pt x="49920" y="23066"/>
                        <a:pt x="49467" y="22931"/>
                      </a:cubicBezTo>
                      <a:cubicBezTo>
                        <a:pt x="49015" y="22796"/>
                        <a:pt x="48785" y="22550"/>
                        <a:pt x="49261" y="22209"/>
                      </a:cubicBezTo>
                      <a:cubicBezTo>
                        <a:pt x="49729" y="21860"/>
                        <a:pt x="50277" y="21955"/>
                        <a:pt x="50150" y="21479"/>
                      </a:cubicBezTo>
                      <a:cubicBezTo>
                        <a:pt x="50150" y="21479"/>
                        <a:pt x="50031" y="21161"/>
                        <a:pt x="50102" y="20915"/>
                      </a:cubicBezTo>
                      <a:cubicBezTo>
                        <a:pt x="50174" y="20669"/>
                        <a:pt x="49975" y="20598"/>
                        <a:pt x="49666" y="20510"/>
                      </a:cubicBezTo>
                      <a:cubicBezTo>
                        <a:pt x="49348" y="20423"/>
                        <a:pt x="48356" y="20233"/>
                        <a:pt x="48745" y="19788"/>
                      </a:cubicBezTo>
                      <a:cubicBezTo>
                        <a:pt x="48998" y="19499"/>
                        <a:pt x="49427" y="19375"/>
                        <a:pt x="49908" y="19375"/>
                      </a:cubicBezTo>
                      <a:close/>
                      <a:moveTo>
                        <a:pt x="64747" y="22002"/>
                      </a:moveTo>
                      <a:cubicBezTo>
                        <a:pt x="64782" y="22002"/>
                        <a:pt x="64816" y="22002"/>
                        <a:pt x="64850" y="22003"/>
                      </a:cubicBezTo>
                      <a:cubicBezTo>
                        <a:pt x="66271" y="22019"/>
                        <a:pt x="67215" y="22074"/>
                        <a:pt x="67565" y="22146"/>
                      </a:cubicBezTo>
                      <a:lnTo>
                        <a:pt x="67573" y="22146"/>
                      </a:lnTo>
                      <a:cubicBezTo>
                        <a:pt x="67898" y="22217"/>
                        <a:pt x="68224" y="22265"/>
                        <a:pt x="68565" y="22273"/>
                      </a:cubicBezTo>
                      <a:cubicBezTo>
                        <a:pt x="69057" y="22304"/>
                        <a:pt x="69184" y="22471"/>
                        <a:pt x="69192" y="22487"/>
                      </a:cubicBezTo>
                      <a:cubicBezTo>
                        <a:pt x="69033" y="22646"/>
                        <a:pt x="68827" y="22757"/>
                        <a:pt x="68605" y="22804"/>
                      </a:cubicBezTo>
                      <a:cubicBezTo>
                        <a:pt x="68001" y="22947"/>
                        <a:pt x="66509" y="23027"/>
                        <a:pt x="65779" y="23066"/>
                      </a:cubicBezTo>
                      <a:cubicBezTo>
                        <a:pt x="65049" y="23098"/>
                        <a:pt x="64414" y="23098"/>
                        <a:pt x="63636" y="23304"/>
                      </a:cubicBezTo>
                      <a:cubicBezTo>
                        <a:pt x="62866" y="23511"/>
                        <a:pt x="62715" y="23670"/>
                        <a:pt x="61453" y="23701"/>
                      </a:cubicBezTo>
                      <a:cubicBezTo>
                        <a:pt x="61277" y="23706"/>
                        <a:pt x="61112" y="23708"/>
                        <a:pt x="60958" y="23708"/>
                      </a:cubicBezTo>
                      <a:cubicBezTo>
                        <a:pt x="60015" y="23708"/>
                        <a:pt x="59467" y="23606"/>
                        <a:pt x="59072" y="23169"/>
                      </a:cubicBezTo>
                      <a:cubicBezTo>
                        <a:pt x="58960" y="23042"/>
                        <a:pt x="58857" y="22908"/>
                        <a:pt x="58754" y="22773"/>
                      </a:cubicBezTo>
                      <a:cubicBezTo>
                        <a:pt x="58754" y="22773"/>
                        <a:pt x="58635" y="22511"/>
                        <a:pt x="59341" y="22495"/>
                      </a:cubicBezTo>
                      <a:cubicBezTo>
                        <a:pt x="60040" y="22471"/>
                        <a:pt x="60754" y="22534"/>
                        <a:pt x="61310" y="22344"/>
                      </a:cubicBezTo>
                      <a:cubicBezTo>
                        <a:pt x="61860" y="22158"/>
                        <a:pt x="63355" y="22002"/>
                        <a:pt x="64747" y="22002"/>
                      </a:cubicBezTo>
                      <a:close/>
                      <a:moveTo>
                        <a:pt x="23735" y="22009"/>
                      </a:moveTo>
                      <a:cubicBezTo>
                        <a:pt x="23801" y="22009"/>
                        <a:pt x="23867" y="22010"/>
                        <a:pt x="23932" y="22011"/>
                      </a:cubicBezTo>
                      <a:cubicBezTo>
                        <a:pt x="25353" y="22026"/>
                        <a:pt x="26282" y="22074"/>
                        <a:pt x="26615" y="22146"/>
                      </a:cubicBezTo>
                      <a:cubicBezTo>
                        <a:pt x="26925" y="22225"/>
                        <a:pt x="27250" y="22273"/>
                        <a:pt x="27576" y="22280"/>
                      </a:cubicBezTo>
                      <a:cubicBezTo>
                        <a:pt x="28060" y="22304"/>
                        <a:pt x="28139" y="22479"/>
                        <a:pt x="28147" y="22487"/>
                      </a:cubicBezTo>
                      <a:cubicBezTo>
                        <a:pt x="27949" y="22646"/>
                        <a:pt x="27726" y="22757"/>
                        <a:pt x="27480" y="22804"/>
                      </a:cubicBezTo>
                      <a:cubicBezTo>
                        <a:pt x="26837" y="22947"/>
                        <a:pt x="25321" y="23035"/>
                        <a:pt x="24591" y="23066"/>
                      </a:cubicBezTo>
                      <a:cubicBezTo>
                        <a:pt x="23853" y="23098"/>
                        <a:pt x="23218" y="23106"/>
                        <a:pt x="22384" y="23312"/>
                      </a:cubicBezTo>
                      <a:cubicBezTo>
                        <a:pt x="21551" y="23519"/>
                        <a:pt x="21361" y="23670"/>
                        <a:pt x="20106" y="23709"/>
                      </a:cubicBezTo>
                      <a:cubicBezTo>
                        <a:pt x="19930" y="23714"/>
                        <a:pt x="19765" y="23716"/>
                        <a:pt x="19611" y="23716"/>
                      </a:cubicBezTo>
                      <a:cubicBezTo>
                        <a:pt x="18666" y="23716"/>
                        <a:pt x="18140" y="23613"/>
                        <a:pt x="17860" y="23169"/>
                      </a:cubicBezTo>
                      <a:cubicBezTo>
                        <a:pt x="17781" y="23042"/>
                        <a:pt x="17709" y="22908"/>
                        <a:pt x="17646" y="22773"/>
                      </a:cubicBezTo>
                      <a:cubicBezTo>
                        <a:pt x="17646" y="22773"/>
                        <a:pt x="17590" y="22511"/>
                        <a:pt x="18297" y="22495"/>
                      </a:cubicBezTo>
                      <a:cubicBezTo>
                        <a:pt x="18399" y="22492"/>
                        <a:pt x="18502" y="22492"/>
                        <a:pt x="18604" y="22492"/>
                      </a:cubicBezTo>
                      <a:cubicBezTo>
                        <a:pt x="18727" y="22492"/>
                        <a:pt x="18848" y="22493"/>
                        <a:pt x="18969" y="22493"/>
                      </a:cubicBezTo>
                      <a:cubicBezTo>
                        <a:pt x="19441" y="22493"/>
                        <a:pt x="19897" y="22479"/>
                        <a:pt x="20313" y="22344"/>
                      </a:cubicBezTo>
                      <a:cubicBezTo>
                        <a:pt x="20896" y="22162"/>
                        <a:pt x="22374" y="22009"/>
                        <a:pt x="23735" y="22009"/>
                      </a:cubicBezTo>
                      <a:close/>
                      <a:moveTo>
                        <a:pt x="44189" y="22009"/>
                      </a:moveTo>
                      <a:cubicBezTo>
                        <a:pt x="44255" y="22009"/>
                        <a:pt x="44321" y="22010"/>
                        <a:pt x="44387" y="22011"/>
                      </a:cubicBezTo>
                      <a:cubicBezTo>
                        <a:pt x="45800" y="22026"/>
                        <a:pt x="46737" y="22074"/>
                        <a:pt x="47086" y="22146"/>
                      </a:cubicBezTo>
                      <a:cubicBezTo>
                        <a:pt x="47403" y="22225"/>
                        <a:pt x="47737" y="22265"/>
                        <a:pt x="48062" y="22280"/>
                      </a:cubicBezTo>
                      <a:cubicBezTo>
                        <a:pt x="48562" y="22304"/>
                        <a:pt x="48658" y="22479"/>
                        <a:pt x="48658" y="22487"/>
                      </a:cubicBezTo>
                      <a:cubicBezTo>
                        <a:pt x="48483" y="22654"/>
                        <a:pt x="48269" y="22757"/>
                        <a:pt x="48038" y="22804"/>
                      </a:cubicBezTo>
                      <a:cubicBezTo>
                        <a:pt x="47411" y="22947"/>
                        <a:pt x="45903" y="23035"/>
                        <a:pt x="45173" y="23066"/>
                      </a:cubicBezTo>
                      <a:cubicBezTo>
                        <a:pt x="44443" y="23098"/>
                        <a:pt x="43808" y="23106"/>
                        <a:pt x="43006" y="23312"/>
                      </a:cubicBezTo>
                      <a:cubicBezTo>
                        <a:pt x="42196" y="23519"/>
                        <a:pt x="42030" y="23670"/>
                        <a:pt x="40768" y="23709"/>
                      </a:cubicBezTo>
                      <a:cubicBezTo>
                        <a:pt x="40592" y="23714"/>
                        <a:pt x="40428" y="23716"/>
                        <a:pt x="40275" y="23716"/>
                      </a:cubicBezTo>
                      <a:cubicBezTo>
                        <a:pt x="39334" y="23716"/>
                        <a:pt x="38799" y="23613"/>
                        <a:pt x="38458" y="23169"/>
                      </a:cubicBezTo>
                      <a:cubicBezTo>
                        <a:pt x="38363" y="23042"/>
                        <a:pt x="38267" y="22915"/>
                        <a:pt x="38188" y="22773"/>
                      </a:cubicBezTo>
                      <a:cubicBezTo>
                        <a:pt x="38188" y="22773"/>
                        <a:pt x="38109" y="22511"/>
                        <a:pt x="38807" y="22495"/>
                      </a:cubicBezTo>
                      <a:cubicBezTo>
                        <a:pt x="38948" y="22492"/>
                        <a:pt x="39089" y="22491"/>
                        <a:pt x="39229" y="22491"/>
                      </a:cubicBezTo>
                      <a:cubicBezTo>
                        <a:pt x="39264" y="22491"/>
                        <a:pt x="39299" y="22491"/>
                        <a:pt x="39334" y="22491"/>
                      </a:cubicBezTo>
                      <a:cubicBezTo>
                        <a:pt x="39856" y="22491"/>
                        <a:pt x="40359" y="22487"/>
                        <a:pt x="40799" y="22344"/>
                      </a:cubicBezTo>
                      <a:cubicBezTo>
                        <a:pt x="41360" y="22162"/>
                        <a:pt x="42822" y="22009"/>
                        <a:pt x="44189" y="22009"/>
                      </a:cubicBezTo>
                      <a:close/>
                      <a:moveTo>
                        <a:pt x="7757" y="22780"/>
                      </a:moveTo>
                      <a:cubicBezTo>
                        <a:pt x="7949" y="22780"/>
                        <a:pt x="7810" y="22853"/>
                        <a:pt x="7835" y="23050"/>
                      </a:cubicBezTo>
                      <a:cubicBezTo>
                        <a:pt x="7875" y="23296"/>
                        <a:pt x="7748" y="23535"/>
                        <a:pt x="7343" y="23924"/>
                      </a:cubicBezTo>
                      <a:cubicBezTo>
                        <a:pt x="6938" y="24305"/>
                        <a:pt x="6248" y="24614"/>
                        <a:pt x="5565" y="24852"/>
                      </a:cubicBezTo>
                      <a:cubicBezTo>
                        <a:pt x="4882" y="25098"/>
                        <a:pt x="5239" y="25328"/>
                        <a:pt x="4906" y="25447"/>
                      </a:cubicBezTo>
                      <a:cubicBezTo>
                        <a:pt x="4857" y="25465"/>
                        <a:pt x="4811" y="25472"/>
                        <a:pt x="4769" y="25472"/>
                      </a:cubicBezTo>
                      <a:cubicBezTo>
                        <a:pt x="4518" y="25472"/>
                        <a:pt x="4384" y="25204"/>
                        <a:pt x="4303" y="25074"/>
                      </a:cubicBezTo>
                      <a:cubicBezTo>
                        <a:pt x="4200" y="24908"/>
                        <a:pt x="4160" y="24701"/>
                        <a:pt x="4184" y="24503"/>
                      </a:cubicBezTo>
                      <a:cubicBezTo>
                        <a:pt x="4192" y="24273"/>
                        <a:pt x="4152" y="24225"/>
                        <a:pt x="4104" y="23749"/>
                      </a:cubicBezTo>
                      <a:cubicBezTo>
                        <a:pt x="4057" y="23281"/>
                        <a:pt x="4184" y="23241"/>
                        <a:pt x="4843" y="23114"/>
                      </a:cubicBezTo>
                      <a:cubicBezTo>
                        <a:pt x="5081" y="23066"/>
                        <a:pt x="5446" y="23082"/>
                        <a:pt x="5835" y="23019"/>
                      </a:cubicBezTo>
                      <a:cubicBezTo>
                        <a:pt x="6216" y="22963"/>
                        <a:pt x="6970" y="22844"/>
                        <a:pt x="7502" y="22796"/>
                      </a:cubicBezTo>
                      <a:cubicBezTo>
                        <a:pt x="7621" y="22786"/>
                        <a:pt x="7703" y="22780"/>
                        <a:pt x="7757" y="22780"/>
                      </a:cubicBezTo>
                      <a:close/>
                      <a:moveTo>
                        <a:pt x="48875" y="22780"/>
                      </a:moveTo>
                      <a:cubicBezTo>
                        <a:pt x="49064" y="22780"/>
                        <a:pt x="48942" y="22853"/>
                        <a:pt x="49023" y="23050"/>
                      </a:cubicBezTo>
                      <a:cubicBezTo>
                        <a:pt x="49118" y="23296"/>
                        <a:pt x="49054" y="23535"/>
                        <a:pt x="48753" y="23924"/>
                      </a:cubicBezTo>
                      <a:cubicBezTo>
                        <a:pt x="48443" y="24305"/>
                        <a:pt x="47840" y="24614"/>
                        <a:pt x="47213" y="24852"/>
                      </a:cubicBezTo>
                      <a:cubicBezTo>
                        <a:pt x="46594" y="25098"/>
                        <a:pt x="47007" y="25328"/>
                        <a:pt x="46705" y="25447"/>
                      </a:cubicBezTo>
                      <a:cubicBezTo>
                        <a:pt x="46660" y="25465"/>
                        <a:pt x="46617" y="25472"/>
                        <a:pt x="46575" y="25472"/>
                      </a:cubicBezTo>
                      <a:cubicBezTo>
                        <a:pt x="46325" y="25472"/>
                        <a:pt x="46122" y="25204"/>
                        <a:pt x="46006" y="25074"/>
                      </a:cubicBezTo>
                      <a:cubicBezTo>
                        <a:pt x="45864" y="24916"/>
                        <a:pt x="45776" y="24717"/>
                        <a:pt x="45745" y="24503"/>
                      </a:cubicBezTo>
                      <a:cubicBezTo>
                        <a:pt x="45689" y="24273"/>
                        <a:pt x="45633" y="24225"/>
                        <a:pt x="45467" y="23749"/>
                      </a:cubicBezTo>
                      <a:cubicBezTo>
                        <a:pt x="45300" y="23281"/>
                        <a:pt x="45419" y="23241"/>
                        <a:pt x="46038" y="23114"/>
                      </a:cubicBezTo>
                      <a:cubicBezTo>
                        <a:pt x="46268" y="23066"/>
                        <a:pt x="46634" y="23082"/>
                        <a:pt x="47007" y="23019"/>
                      </a:cubicBezTo>
                      <a:cubicBezTo>
                        <a:pt x="47380" y="22963"/>
                        <a:pt x="48102" y="22844"/>
                        <a:pt x="48626" y="22796"/>
                      </a:cubicBezTo>
                      <a:cubicBezTo>
                        <a:pt x="48742" y="22786"/>
                        <a:pt x="48821" y="22780"/>
                        <a:pt x="48875" y="22780"/>
                      </a:cubicBezTo>
                      <a:close/>
                      <a:moveTo>
                        <a:pt x="28312" y="22780"/>
                      </a:moveTo>
                      <a:cubicBezTo>
                        <a:pt x="28504" y="22780"/>
                        <a:pt x="28375" y="22853"/>
                        <a:pt x="28425" y="23050"/>
                      </a:cubicBezTo>
                      <a:lnTo>
                        <a:pt x="28425" y="23042"/>
                      </a:lnTo>
                      <a:lnTo>
                        <a:pt x="28425" y="23042"/>
                      </a:lnTo>
                      <a:cubicBezTo>
                        <a:pt x="28488" y="23304"/>
                        <a:pt x="28401" y="23535"/>
                        <a:pt x="28044" y="23916"/>
                      </a:cubicBezTo>
                      <a:cubicBezTo>
                        <a:pt x="27687" y="24297"/>
                        <a:pt x="27044" y="24614"/>
                        <a:pt x="26385" y="24852"/>
                      </a:cubicBezTo>
                      <a:cubicBezTo>
                        <a:pt x="25734" y="25098"/>
                        <a:pt x="26123" y="25328"/>
                        <a:pt x="25798" y="25447"/>
                      </a:cubicBezTo>
                      <a:cubicBezTo>
                        <a:pt x="25751" y="25465"/>
                        <a:pt x="25707" y="25473"/>
                        <a:pt x="25664" y="25473"/>
                      </a:cubicBezTo>
                      <a:cubicBezTo>
                        <a:pt x="25419" y="25473"/>
                        <a:pt x="25248" y="25211"/>
                        <a:pt x="25147" y="25082"/>
                      </a:cubicBezTo>
                      <a:cubicBezTo>
                        <a:pt x="25028" y="24908"/>
                        <a:pt x="24964" y="24709"/>
                        <a:pt x="24956" y="24511"/>
                      </a:cubicBezTo>
                      <a:cubicBezTo>
                        <a:pt x="24932" y="24273"/>
                        <a:pt x="24885" y="24225"/>
                        <a:pt x="24782" y="23757"/>
                      </a:cubicBezTo>
                      <a:cubicBezTo>
                        <a:pt x="24670" y="23281"/>
                        <a:pt x="24797" y="23241"/>
                        <a:pt x="25432" y="23114"/>
                      </a:cubicBezTo>
                      <a:cubicBezTo>
                        <a:pt x="25671" y="23066"/>
                        <a:pt x="26036" y="23082"/>
                        <a:pt x="26417" y="23019"/>
                      </a:cubicBezTo>
                      <a:cubicBezTo>
                        <a:pt x="26798" y="22963"/>
                        <a:pt x="27528" y="22844"/>
                        <a:pt x="28060" y="22796"/>
                      </a:cubicBezTo>
                      <a:cubicBezTo>
                        <a:pt x="28178" y="22786"/>
                        <a:pt x="28258" y="22780"/>
                        <a:pt x="28312" y="22780"/>
                      </a:cubicBezTo>
                      <a:close/>
                      <a:moveTo>
                        <a:pt x="69430" y="22780"/>
                      </a:moveTo>
                      <a:cubicBezTo>
                        <a:pt x="69619" y="22780"/>
                        <a:pt x="69506" y="22853"/>
                        <a:pt x="69605" y="23050"/>
                      </a:cubicBezTo>
                      <a:lnTo>
                        <a:pt x="69621" y="23050"/>
                      </a:lnTo>
                      <a:cubicBezTo>
                        <a:pt x="69748" y="23312"/>
                        <a:pt x="69716" y="23543"/>
                        <a:pt x="69462" y="23924"/>
                      </a:cubicBezTo>
                      <a:cubicBezTo>
                        <a:pt x="69200" y="24305"/>
                        <a:pt x="68636" y="24622"/>
                        <a:pt x="68049" y="24860"/>
                      </a:cubicBezTo>
                      <a:cubicBezTo>
                        <a:pt x="67462" y="25098"/>
                        <a:pt x="67906" y="25336"/>
                        <a:pt x="67612" y="25455"/>
                      </a:cubicBezTo>
                      <a:cubicBezTo>
                        <a:pt x="67570" y="25473"/>
                        <a:pt x="67528" y="25480"/>
                        <a:pt x="67486" y="25480"/>
                      </a:cubicBezTo>
                      <a:cubicBezTo>
                        <a:pt x="67237" y="25480"/>
                        <a:pt x="67002" y="25211"/>
                        <a:pt x="66866" y="25082"/>
                      </a:cubicBezTo>
                      <a:cubicBezTo>
                        <a:pt x="66700" y="24924"/>
                        <a:pt x="66580" y="24725"/>
                        <a:pt x="66517" y="24511"/>
                      </a:cubicBezTo>
                      <a:cubicBezTo>
                        <a:pt x="66438" y="24273"/>
                        <a:pt x="66374" y="24225"/>
                        <a:pt x="66144" y="23757"/>
                      </a:cubicBezTo>
                      <a:cubicBezTo>
                        <a:pt x="65922" y="23281"/>
                        <a:pt x="66033" y="23241"/>
                        <a:pt x="66636" y="23114"/>
                      </a:cubicBezTo>
                      <a:cubicBezTo>
                        <a:pt x="66858" y="23066"/>
                        <a:pt x="67231" y="23082"/>
                        <a:pt x="67596" y="23019"/>
                      </a:cubicBezTo>
                      <a:cubicBezTo>
                        <a:pt x="67954" y="22963"/>
                        <a:pt x="68660" y="22844"/>
                        <a:pt x="69184" y="22796"/>
                      </a:cubicBezTo>
                      <a:cubicBezTo>
                        <a:pt x="69298" y="22786"/>
                        <a:pt x="69376" y="22780"/>
                        <a:pt x="69430" y="22780"/>
                      </a:cubicBezTo>
                      <a:close/>
                      <a:moveTo>
                        <a:pt x="16446" y="22382"/>
                      </a:moveTo>
                      <a:cubicBezTo>
                        <a:pt x="16490" y="22382"/>
                        <a:pt x="16533" y="22383"/>
                        <a:pt x="16574" y="22384"/>
                      </a:cubicBezTo>
                      <a:cubicBezTo>
                        <a:pt x="16574" y="22384"/>
                        <a:pt x="17281" y="22415"/>
                        <a:pt x="17336" y="22693"/>
                      </a:cubicBezTo>
                      <a:cubicBezTo>
                        <a:pt x="17400" y="22963"/>
                        <a:pt x="17384" y="23431"/>
                        <a:pt x="17979" y="23765"/>
                      </a:cubicBezTo>
                      <a:cubicBezTo>
                        <a:pt x="18582" y="24106"/>
                        <a:pt x="19217" y="24154"/>
                        <a:pt x="19289" y="24606"/>
                      </a:cubicBezTo>
                      <a:cubicBezTo>
                        <a:pt x="19352" y="25051"/>
                        <a:pt x="19186" y="25495"/>
                        <a:pt x="18130" y="25511"/>
                      </a:cubicBezTo>
                      <a:cubicBezTo>
                        <a:pt x="18065" y="25512"/>
                        <a:pt x="18000" y="25512"/>
                        <a:pt x="17935" y="25512"/>
                      </a:cubicBezTo>
                      <a:cubicBezTo>
                        <a:pt x="17349" y="25512"/>
                        <a:pt x="16763" y="25480"/>
                        <a:pt x="16177" y="25416"/>
                      </a:cubicBezTo>
                      <a:cubicBezTo>
                        <a:pt x="16177" y="25416"/>
                        <a:pt x="15145" y="25344"/>
                        <a:pt x="14471" y="25233"/>
                      </a:cubicBezTo>
                      <a:cubicBezTo>
                        <a:pt x="13796" y="25122"/>
                        <a:pt x="13542" y="24947"/>
                        <a:pt x="13542" y="24947"/>
                      </a:cubicBezTo>
                      <a:lnTo>
                        <a:pt x="13510" y="24932"/>
                      </a:lnTo>
                      <a:cubicBezTo>
                        <a:pt x="13002" y="24685"/>
                        <a:pt x="12653" y="24416"/>
                        <a:pt x="12105" y="24193"/>
                      </a:cubicBezTo>
                      <a:cubicBezTo>
                        <a:pt x="11558" y="23971"/>
                        <a:pt x="11669" y="23852"/>
                        <a:pt x="11820" y="23638"/>
                      </a:cubicBezTo>
                      <a:cubicBezTo>
                        <a:pt x="11859" y="23590"/>
                        <a:pt x="11859" y="23527"/>
                        <a:pt x="11836" y="23471"/>
                      </a:cubicBezTo>
                      <a:cubicBezTo>
                        <a:pt x="11836" y="23368"/>
                        <a:pt x="11923" y="23177"/>
                        <a:pt x="12447" y="22979"/>
                      </a:cubicBezTo>
                      <a:cubicBezTo>
                        <a:pt x="13198" y="22695"/>
                        <a:pt x="15228" y="22382"/>
                        <a:pt x="16446" y="22382"/>
                      </a:cubicBezTo>
                      <a:close/>
                      <a:moveTo>
                        <a:pt x="36949" y="22382"/>
                      </a:moveTo>
                      <a:cubicBezTo>
                        <a:pt x="36992" y="22382"/>
                        <a:pt x="37035" y="22383"/>
                        <a:pt x="37077" y="22384"/>
                      </a:cubicBezTo>
                      <a:cubicBezTo>
                        <a:pt x="37077" y="22384"/>
                        <a:pt x="37791" y="22415"/>
                        <a:pt x="37886" y="22693"/>
                      </a:cubicBezTo>
                      <a:cubicBezTo>
                        <a:pt x="37982" y="22963"/>
                        <a:pt x="38021" y="23431"/>
                        <a:pt x="38664" y="23765"/>
                      </a:cubicBezTo>
                      <a:cubicBezTo>
                        <a:pt x="39307" y="24106"/>
                        <a:pt x="39958" y="24154"/>
                        <a:pt x="40077" y="24606"/>
                      </a:cubicBezTo>
                      <a:cubicBezTo>
                        <a:pt x="40196" y="25051"/>
                        <a:pt x="40093" y="25495"/>
                        <a:pt x="39037" y="25511"/>
                      </a:cubicBezTo>
                      <a:cubicBezTo>
                        <a:pt x="38971" y="25512"/>
                        <a:pt x="38906" y="25512"/>
                        <a:pt x="38840" y="25512"/>
                      </a:cubicBezTo>
                      <a:cubicBezTo>
                        <a:pt x="38248" y="25512"/>
                        <a:pt x="37663" y="25480"/>
                        <a:pt x="37077" y="25416"/>
                      </a:cubicBezTo>
                      <a:cubicBezTo>
                        <a:pt x="37077" y="25416"/>
                        <a:pt x="36037" y="25344"/>
                        <a:pt x="35346" y="25233"/>
                      </a:cubicBezTo>
                      <a:cubicBezTo>
                        <a:pt x="34656" y="25130"/>
                        <a:pt x="34370" y="24947"/>
                        <a:pt x="34370" y="24947"/>
                      </a:cubicBezTo>
                      <a:lnTo>
                        <a:pt x="34346" y="24939"/>
                      </a:lnTo>
                      <a:cubicBezTo>
                        <a:pt x="33807" y="24693"/>
                        <a:pt x="33418" y="24424"/>
                        <a:pt x="32846" y="24201"/>
                      </a:cubicBezTo>
                      <a:cubicBezTo>
                        <a:pt x="32267" y="23979"/>
                        <a:pt x="32370" y="23852"/>
                        <a:pt x="32489" y="23638"/>
                      </a:cubicBezTo>
                      <a:cubicBezTo>
                        <a:pt x="32521" y="23582"/>
                        <a:pt x="32513" y="23519"/>
                        <a:pt x="32481" y="23471"/>
                      </a:cubicBezTo>
                      <a:cubicBezTo>
                        <a:pt x="32465" y="23368"/>
                        <a:pt x="32529" y="23177"/>
                        <a:pt x="33029" y="22979"/>
                      </a:cubicBezTo>
                      <a:cubicBezTo>
                        <a:pt x="33741" y="22695"/>
                        <a:pt x="35733" y="22382"/>
                        <a:pt x="36949" y="22382"/>
                      </a:cubicBezTo>
                      <a:close/>
                      <a:moveTo>
                        <a:pt x="57485" y="22375"/>
                      </a:moveTo>
                      <a:cubicBezTo>
                        <a:pt x="57514" y="22375"/>
                        <a:pt x="57543" y="22375"/>
                        <a:pt x="57571" y="22376"/>
                      </a:cubicBezTo>
                      <a:cubicBezTo>
                        <a:pt x="57571" y="22376"/>
                        <a:pt x="58286" y="22415"/>
                        <a:pt x="58421" y="22685"/>
                      </a:cubicBezTo>
                      <a:cubicBezTo>
                        <a:pt x="58556" y="22963"/>
                        <a:pt x="58651" y="23431"/>
                        <a:pt x="59341" y="23765"/>
                      </a:cubicBezTo>
                      <a:cubicBezTo>
                        <a:pt x="60024" y="24098"/>
                        <a:pt x="60675" y="24154"/>
                        <a:pt x="60858" y="24598"/>
                      </a:cubicBezTo>
                      <a:cubicBezTo>
                        <a:pt x="61040" y="25051"/>
                        <a:pt x="60992" y="25495"/>
                        <a:pt x="59937" y="25511"/>
                      </a:cubicBezTo>
                      <a:cubicBezTo>
                        <a:pt x="59871" y="25512"/>
                        <a:pt x="59805" y="25512"/>
                        <a:pt x="59739" y="25512"/>
                      </a:cubicBezTo>
                      <a:cubicBezTo>
                        <a:pt x="59148" y="25512"/>
                        <a:pt x="58561" y="25480"/>
                        <a:pt x="57968" y="25416"/>
                      </a:cubicBezTo>
                      <a:lnTo>
                        <a:pt x="57960" y="25416"/>
                      </a:lnTo>
                      <a:cubicBezTo>
                        <a:pt x="57960" y="25416"/>
                        <a:pt x="56913" y="25344"/>
                        <a:pt x="56214" y="25233"/>
                      </a:cubicBezTo>
                      <a:cubicBezTo>
                        <a:pt x="55508" y="25122"/>
                        <a:pt x="55198" y="24947"/>
                        <a:pt x="55198" y="24947"/>
                      </a:cubicBezTo>
                      <a:lnTo>
                        <a:pt x="55174" y="24932"/>
                      </a:lnTo>
                      <a:cubicBezTo>
                        <a:pt x="54603" y="24685"/>
                        <a:pt x="54182" y="24416"/>
                        <a:pt x="53571" y="24193"/>
                      </a:cubicBezTo>
                      <a:cubicBezTo>
                        <a:pt x="52968" y="23971"/>
                        <a:pt x="53055" y="23852"/>
                        <a:pt x="53150" y="23638"/>
                      </a:cubicBezTo>
                      <a:cubicBezTo>
                        <a:pt x="53166" y="23574"/>
                        <a:pt x="53158" y="23511"/>
                        <a:pt x="53118" y="23471"/>
                      </a:cubicBezTo>
                      <a:cubicBezTo>
                        <a:pt x="53095" y="23360"/>
                        <a:pt x="53126" y="23169"/>
                        <a:pt x="53603" y="22971"/>
                      </a:cubicBezTo>
                      <a:cubicBezTo>
                        <a:pt x="54285" y="22692"/>
                        <a:pt x="56276" y="22375"/>
                        <a:pt x="57485" y="22375"/>
                      </a:cubicBezTo>
                      <a:close/>
                      <a:moveTo>
                        <a:pt x="23696" y="23347"/>
                      </a:moveTo>
                      <a:cubicBezTo>
                        <a:pt x="23935" y="23347"/>
                        <a:pt x="24110" y="23385"/>
                        <a:pt x="24313" y="23463"/>
                      </a:cubicBezTo>
                      <a:cubicBezTo>
                        <a:pt x="24726" y="23630"/>
                        <a:pt x="24615" y="24138"/>
                        <a:pt x="24512" y="24368"/>
                      </a:cubicBezTo>
                      <a:cubicBezTo>
                        <a:pt x="24416" y="24598"/>
                        <a:pt x="24710" y="24646"/>
                        <a:pt x="24813" y="24892"/>
                      </a:cubicBezTo>
                      <a:cubicBezTo>
                        <a:pt x="24909" y="25146"/>
                        <a:pt x="25091" y="25535"/>
                        <a:pt x="25472" y="25670"/>
                      </a:cubicBezTo>
                      <a:cubicBezTo>
                        <a:pt x="25853" y="25813"/>
                        <a:pt x="26448" y="26170"/>
                        <a:pt x="26575" y="26463"/>
                      </a:cubicBezTo>
                      <a:cubicBezTo>
                        <a:pt x="26695" y="26749"/>
                        <a:pt x="26242" y="27075"/>
                        <a:pt x="25345" y="27210"/>
                      </a:cubicBezTo>
                      <a:cubicBezTo>
                        <a:pt x="25122" y="27243"/>
                        <a:pt x="24885" y="27259"/>
                        <a:pt x="24639" y="27259"/>
                      </a:cubicBezTo>
                      <a:cubicBezTo>
                        <a:pt x="23905" y="27259"/>
                        <a:pt x="23088" y="27122"/>
                        <a:pt x="22297" y="26932"/>
                      </a:cubicBezTo>
                      <a:cubicBezTo>
                        <a:pt x="21420" y="26722"/>
                        <a:pt x="21061" y="26653"/>
                        <a:pt x="20406" y="26653"/>
                      </a:cubicBezTo>
                      <a:cubicBezTo>
                        <a:pt x="20266" y="26653"/>
                        <a:pt x="20114" y="26656"/>
                        <a:pt x="19940" y="26662"/>
                      </a:cubicBezTo>
                      <a:cubicBezTo>
                        <a:pt x="19738" y="26668"/>
                        <a:pt x="19546" y="26673"/>
                        <a:pt x="19363" y="26673"/>
                      </a:cubicBezTo>
                      <a:cubicBezTo>
                        <a:pt x="18645" y="26673"/>
                        <a:pt x="18068" y="26604"/>
                        <a:pt x="17638" y="26313"/>
                      </a:cubicBezTo>
                      <a:cubicBezTo>
                        <a:pt x="17106" y="25948"/>
                        <a:pt x="17511" y="25828"/>
                        <a:pt x="18193" y="25686"/>
                      </a:cubicBezTo>
                      <a:cubicBezTo>
                        <a:pt x="18884" y="25551"/>
                        <a:pt x="19289" y="25487"/>
                        <a:pt x="19432" y="25201"/>
                      </a:cubicBezTo>
                      <a:cubicBezTo>
                        <a:pt x="19551" y="24908"/>
                        <a:pt x="19543" y="24574"/>
                        <a:pt x="19408" y="24289"/>
                      </a:cubicBezTo>
                      <a:lnTo>
                        <a:pt x="19416" y="24289"/>
                      </a:lnTo>
                      <a:cubicBezTo>
                        <a:pt x="19289" y="24027"/>
                        <a:pt x="19559" y="23916"/>
                        <a:pt x="20059" y="23852"/>
                      </a:cubicBezTo>
                      <a:cubicBezTo>
                        <a:pt x="20241" y="23828"/>
                        <a:pt x="20551" y="23836"/>
                        <a:pt x="20884" y="23804"/>
                      </a:cubicBezTo>
                      <a:cubicBezTo>
                        <a:pt x="21226" y="23773"/>
                        <a:pt x="21718" y="23622"/>
                        <a:pt x="22662" y="23463"/>
                      </a:cubicBezTo>
                      <a:cubicBezTo>
                        <a:pt x="23141" y="23387"/>
                        <a:pt x="23452" y="23347"/>
                        <a:pt x="23696" y="23347"/>
                      </a:cubicBezTo>
                      <a:close/>
                      <a:moveTo>
                        <a:pt x="44324" y="23347"/>
                      </a:moveTo>
                      <a:cubicBezTo>
                        <a:pt x="44563" y="23347"/>
                        <a:pt x="44743" y="23385"/>
                        <a:pt x="44959" y="23463"/>
                      </a:cubicBezTo>
                      <a:cubicBezTo>
                        <a:pt x="45387" y="23630"/>
                        <a:pt x="45340" y="24138"/>
                        <a:pt x="45276" y="24368"/>
                      </a:cubicBezTo>
                      <a:cubicBezTo>
                        <a:pt x="45213" y="24598"/>
                        <a:pt x="45506" y="24646"/>
                        <a:pt x="45641" y="24892"/>
                      </a:cubicBezTo>
                      <a:cubicBezTo>
                        <a:pt x="45768" y="25146"/>
                        <a:pt x="45999" y="25535"/>
                        <a:pt x="46403" y="25670"/>
                      </a:cubicBezTo>
                      <a:cubicBezTo>
                        <a:pt x="46800" y="25813"/>
                        <a:pt x="47443" y="26170"/>
                        <a:pt x="47602" y="26463"/>
                      </a:cubicBezTo>
                      <a:cubicBezTo>
                        <a:pt x="47769" y="26749"/>
                        <a:pt x="47356" y="27075"/>
                        <a:pt x="46475" y="27210"/>
                      </a:cubicBezTo>
                      <a:cubicBezTo>
                        <a:pt x="46256" y="27243"/>
                        <a:pt x="46021" y="27259"/>
                        <a:pt x="45775" y="27259"/>
                      </a:cubicBezTo>
                      <a:cubicBezTo>
                        <a:pt x="45041" y="27259"/>
                        <a:pt x="44207" y="27122"/>
                        <a:pt x="43387" y="26932"/>
                      </a:cubicBezTo>
                      <a:cubicBezTo>
                        <a:pt x="42490" y="26722"/>
                        <a:pt x="42117" y="26653"/>
                        <a:pt x="41462" y="26653"/>
                      </a:cubicBezTo>
                      <a:cubicBezTo>
                        <a:pt x="41323" y="26653"/>
                        <a:pt x="41171" y="26656"/>
                        <a:pt x="40998" y="26662"/>
                      </a:cubicBezTo>
                      <a:cubicBezTo>
                        <a:pt x="40798" y="26668"/>
                        <a:pt x="40607" y="26673"/>
                        <a:pt x="40424" y="26673"/>
                      </a:cubicBezTo>
                      <a:cubicBezTo>
                        <a:pt x="39706" y="26673"/>
                        <a:pt x="39117" y="26604"/>
                        <a:pt x="38648" y="26313"/>
                      </a:cubicBezTo>
                      <a:cubicBezTo>
                        <a:pt x="38069" y="25948"/>
                        <a:pt x="38466" y="25828"/>
                        <a:pt x="39125" y="25686"/>
                      </a:cubicBezTo>
                      <a:cubicBezTo>
                        <a:pt x="39791" y="25551"/>
                        <a:pt x="40196" y="25487"/>
                        <a:pt x="40299" y="25201"/>
                      </a:cubicBezTo>
                      <a:cubicBezTo>
                        <a:pt x="40379" y="24892"/>
                        <a:pt x="40331" y="24559"/>
                        <a:pt x="40164" y="24289"/>
                      </a:cubicBezTo>
                      <a:cubicBezTo>
                        <a:pt x="39998" y="24027"/>
                        <a:pt x="40260" y="23916"/>
                        <a:pt x="40744" y="23852"/>
                      </a:cubicBezTo>
                      <a:cubicBezTo>
                        <a:pt x="40934" y="23828"/>
                        <a:pt x="41244" y="23836"/>
                        <a:pt x="41577" y="23804"/>
                      </a:cubicBezTo>
                      <a:cubicBezTo>
                        <a:pt x="41903" y="23773"/>
                        <a:pt x="42379" y="23622"/>
                        <a:pt x="43308" y="23463"/>
                      </a:cubicBezTo>
                      <a:cubicBezTo>
                        <a:pt x="43774" y="23387"/>
                        <a:pt x="44079" y="23347"/>
                        <a:pt x="44324" y="23347"/>
                      </a:cubicBezTo>
                      <a:close/>
                      <a:moveTo>
                        <a:pt x="64966" y="23355"/>
                      </a:moveTo>
                      <a:cubicBezTo>
                        <a:pt x="65204" y="23355"/>
                        <a:pt x="65389" y="23393"/>
                        <a:pt x="65612" y="23471"/>
                      </a:cubicBezTo>
                      <a:cubicBezTo>
                        <a:pt x="66065" y="23630"/>
                        <a:pt x="66080" y="24138"/>
                        <a:pt x="66049" y="24368"/>
                      </a:cubicBezTo>
                      <a:cubicBezTo>
                        <a:pt x="66009" y="24598"/>
                        <a:pt x="66319" y="24646"/>
                        <a:pt x="66477" y="24900"/>
                      </a:cubicBezTo>
                      <a:cubicBezTo>
                        <a:pt x="66636" y="25146"/>
                        <a:pt x="66922" y="25543"/>
                        <a:pt x="67342" y="25678"/>
                      </a:cubicBezTo>
                      <a:cubicBezTo>
                        <a:pt x="67755" y="25813"/>
                        <a:pt x="68430" y="26170"/>
                        <a:pt x="68636" y="26463"/>
                      </a:cubicBezTo>
                      <a:lnTo>
                        <a:pt x="68644" y="26463"/>
                      </a:lnTo>
                      <a:cubicBezTo>
                        <a:pt x="68843" y="26757"/>
                        <a:pt x="68478" y="27083"/>
                        <a:pt x="67612" y="27218"/>
                      </a:cubicBezTo>
                      <a:cubicBezTo>
                        <a:pt x="67402" y="27251"/>
                        <a:pt x="67176" y="27266"/>
                        <a:pt x="66936" y="27266"/>
                      </a:cubicBezTo>
                      <a:cubicBezTo>
                        <a:pt x="66199" y="27266"/>
                        <a:pt x="65344" y="27124"/>
                        <a:pt x="64493" y="26932"/>
                      </a:cubicBezTo>
                      <a:cubicBezTo>
                        <a:pt x="63577" y="26725"/>
                        <a:pt x="63195" y="26660"/>
                        <a:pt x="62556" y="26660"/>
                      </a:cubicBezTo>
                      <a:cubicBezTo>
                        <a:pt x="62409" y="26660"/>
                        <a:pt x="62248" y="26664"/>
                        <a:pt x="62064" y="26670"/>
                      </a:cubicBezTo>
                      <a:cubicBezTo>
                        <a:pt x="61877" y="26674"/>
                        <a:pt x="61697" y="26678"/>
                        <a:pt x="61525" y="26678"/>
                      </a:cubicBezTo>
                      <a:cubicBezTo>
                        <a:pt x="60790" y="26678"/>
                        <a:pt x="60183" y="26616"/>
                        <a:pt x="59675" y="26321"/>
                      </a:cubicBezTo>
                      <a:cubicBezTo>
                        <a:pt x="59048" y="25955"/>
                        <a:pt x="59421" y="25828"/>
                        <a:pt x="60072" y="25694"/>
                      </a:cubicBezTo>
                      <a:cubicBezTo>
                        <a:pt x="60723" y="25559"/>
                        <a:pt x="61112" y="25495"/>
                        <a:pt x="61175" y="25201"/>
                      </a:cubicBezTo>
                      <a:cubicBezTo>
                        <a:pt x="61239" y="24916"/>
                        <a:pt x="61119" y="24559"/>
                        <a:pt x="60921" y="24297"/>
                      </a:cubicBezTo>
                      <a:cubicBezTo>
                        <a:pt x="60731" y="24027"/>
                        <a:pt x="60969" y="23916"/>
                        <a:pt x="61453" y="23860"/>
                      </a:cubicBezTo>
                      <a:cubicBezTo>
                        <a:pt x="61635" y="23836"/>
                        <a:pt x="61945" y="23836"/>
                        <a:pt x="62270" y="23812"/>
                      </a:cubicBezTo>
                      <a:cubicBezTo>
                        <a:pt x="62604" y="23781"/>
                        <a:pt x="63056" y="23622"/>
                        <a:pt x="63961" y="23471"/>
                      </a:cubicBezTo>
                      <a:cubicBezTo>
                        <a:pt x="64419" y="23395"/>
                        <a:pt x="64721" y="23355"/>
                        <a:pt x="64966" y="23355"/>
                      </a:cubicBezTo>
                      <a:close/>
                      <a:moveTo>
                        <a:pt x="30742" y="23184"/>
                      </a:moveTo>
                      <a:cubicBezTo>
                        <a:pt x="32000" y="23184"/>
                        <a:pt x="32070" y="23517"/>
                        <a:pt x="32084" y="23757"/>
                      </a:cubicBezTo>
                      <a:cubicBezTo>
                        <a:pt x="32100" y="24019"/>
                        <a:pt x="32227" y="24225"/>
                        <a:pt x="32973" y="24463"/>
                      </a:cubicBezTo>
                      <a:cubicBezTo>
                        <a:pt x="33719" y="24701"/>
                        <a:pt x="33600" y="24725"/>
                        <a:pt x="34180" y="25154"/>
                      </a:cubicBezTo>
                      <a:cubicBezTo>
                        <a:pt x="34751" y="25590"/>
                        <a:pt x="33981" y="26035"/>
                        <a:pt x="33783" y="26146"/>
                      </a:cubicBezTo>
                      <a:cubicBezTo>
                        <a:pt x="33473" y="26297"/>
                        <a:pt x="33195" y="26479"/>
                        <a:pt x="32941" y="26702"/>
                      </a:cubicBezTo>
                      <a:cubicBezTo>
                        <a:pt x="32457" y="27114"/>
                        <a:pt x="31536" y="27273"/>
                        <a:pt x="30639" y="27416"/>
                      </a:cubicBezTo>
                      <a:cubicBezTo>
                        <a:pt x="30503" y="27436"/>
                        <a:pt x="30375" y="27446"/>
                        <a:pt x="30257" y="27446"/>
                      </a:cubicBezTo>
                      <a:cubicBezTo>
                        <a:pt x="29593" y="27446"/>
                        <a:pt x="29212" y="27158"/>
                        <a:pt x="28996" y="26956"/>
                      </a:cubicBezTo>
                      <a:cubicBezTo>
                        <a:pt x="28742" y="26717"/>
                        <a:pt x="28576" y="26829"/>
                        <a:pt x="27687" y="26702"/>
                      </a:cubicBezTo>
                      <a:cubicBezTo>
                        <a:pt x="26798" y="26575"/>
                        <a:pt x="26949" y="26329"/>
                        <a:pt x="26782" y="26090"/>
                      </a:cubicBezTo>
                      <a:cubicBezTo>
                        <a:pt x="26607" y="25852"/>
                        <a:pt x="26306" y="25765"/>
                        <a:pt x="26194" y="25432"/>
                      </a:cubicBezTo>
                      <a:cubicBezTo>
                        <a:pt x="26083" y="25098"/>
                        <a:pt x="26814" y="24781"/>
                        <a:pt x="27274" y="24598"/>
                      </a:cubicBezTo>
                      <a:cubicBezTo>
                        <a:pt x="27718" y="24432"/>
                        <a:pt x="28107" y="24154"/>
                        <a:pt x="28417" y="23789"/>
                      </a:cubicBezTo>
                      <a:cubicBezTo>
                        <a:pt x="28782" y="23376"/>
                        <a:pt x="29417" y="23249"/>
                        <a:pt x="30203" y="23201"/>
                      </a:cubicBezTo>
                      <a:cubicBezTo>
                        <a:pt x="30403" y="23190"/>
                        <a:pt x="30582" y="23184"/>
                        <a:pt x="30742" y="23184"/>
                      </a:cubicBezTo>
                      <a:close/>
                      <a:moveTo>
                        <a:pt x="10145" y="23184"/>
                      </a:moveTo>
                      <a:cubicBezTo>
                        <a:pt x="11398" y="23184"/>
                        <a:pt x="11421" y="23517"/>
                        <a:pt x="11407" y="23757"/>
                      </a:cubicBezTo>
                      <a:cubicBezTo>
                        <a:pt x="11391" y="24027"/>
                        <a:pt x="11486" y="24225"/>
                        <a:pt x="12201" y="24463"/>
                      </a:cubicBezTo>
                      <a:cubicBezTo>
                        <a:pt x="12915" y="24701"/>
                        <a:pt x="12796" y="24725"/>
                        <a:pt x="13320" y="25154"/>
                      </a:cubicBezTo>
                      <a:cubicBezTo>
                        <a:pt x="13844" y="25590"/>
                        <a:pt x="13002" y="26043"/>
                        <a:pt x="12796" y="26146"/>
                      </a:cubicBezTo>
                      <a:cubicBezTo>
                        <a:pt x="12463" y="26297"/>
                        <a:pt x="12161" y="26479"/>
                        <a:pt x="11883" y="26702"/>
                      </a:cubicBezTo>
                      <a:cubicBezTo>
                        <a:pt x="11343" y="27114"/>
                        <a:pt x="10407" y="27273"/>
                        <a:pt x="9486" y="27416"/>
                      </a:cubicBezTo>
                      <a:cubicBezTo>
                        <a:pt x="9341" y="27438"/>
                        <a:pt x="9209" y="27448"/>
                        <a:pt x="9087" y="27448"/>
                      </a:cubicBezTo>
                      <a:cubicBezTo>
                        <a:pt x="8426" y="27448"/>
                        <a:pt x="8086" y="27157"/>
                        <a:pt x="7899" y="26956"/>
                      </a:cubicBezTo>
                      <a:cubicBezTo>
                        <a:pt x="7668" y="26717"/>
                        <a:pt x="7502" y="26829"/>
                        <a:pt x="6621" y="26702"/>
                      </a:cubicBezTo>
                      <a:cubicBezTo>
                        <a:pt x="5747" y="26575"/>
                        <a:pt x="5930" y="26329"/>
                        <a:pt x="5795" y="26090"/>
                      </a:cubicBezTo>
                      <a:cubicBezTo>
                        <a:pt x="5660" y="25852"/>
                        <a:pt x="5359" y="25773"/>
                        <a:pt x="5295" y="25440"/>
                      </a:cubicBezTo>
                      <a:lnTo>
                        <a:pt x="5303" y="25440"/>
                      </a:lnTo>
                      <a:cubicBezTo>
                        <a:pt x="5232" y="25106"/>
                        <a:pt x="6001" y="24781"/>
                        <a:pt x="6494" y="24598"/>
                      </a:cubicBezTo>
                      <a:cubicBezTo>
                        <a:pt x="6962" y="24432"/>
                        <a:pt x="7383" y="24154"/>
                        <a:pt x="7732" y="23789"/>
                      </a:cubicBezTo>
                      <a:cubicBezTo>
                        <a:pt x="8160" y="23376"/>
                        <a:pt x="8811" y="23249"/>
                        <a:pt x="9605" y="23201"/>
                      </a:cubicBezTo>
                      <a:cubicBezTo>
                        <a:pt x="9806" y="23190"/>
                        <a:pt x="9985" y="23184"/>
                        <a:pt x="10145" y="23184"/>
                      </a:cubicBezTo>
                      <a:close/>
                      <a:moveTo>
                        <a:pt x="51353" y="23184"/>
                      </a:moveTo>
                      <a:cubicBezTo>
                        <a:pt x="52608" y="23184"/>
                        <a:pt x="52720" y="23517"/>
                        <a:pt x="52769" y="23757"/>
                      </a:cubicBezTo>
                      <a:cubicBezTo>
                        <a:pt x="52817" y="24027"/>
                        <a:pt x="52968" y="24225"/>
                        <a:pt x="53746" y="24463"/>
                      </a:cubicBezTo>
                      <a:cubicBezTo>
                        <a:pt x="54523" y="24701"/>
                        <a:pt x="54412" y="24725"/>
                        <a:pt x="55039" y="25154"/>
                      </a:cubicBezTo>
                      <a:cubicBezTo>
                        <a:pt x="55674" y="25590"/>
                        <a:pt x="54960" y="26043"/>
                        <a:pt x="54769" y="26146"/>
                      </a:cubicBezTo>
                      <a:cubicBezTo>
                        <a:pt x="54492" y="26289"/>
                        <a:pt x="54230" y="26479"/>
                        <a:pt x="54000" y="26702"/>
                      </a:cubicBezTo>
                      <a:cubicBezTo>
                        <a:pt x="53571" y="27114"/>
                        <a:pt x="52674" y="27273"/>
                        <a:pt x="51793" y="27416"/>
                      </a:cubicBezTo>
                      <a:cubicBezTo>
                        <a:pt x="51652" y="27439"/>
                        <a:pt x="51520" y="27449"/>
                        <a:pt x="51397" y="27449"/>
                      </a:cubicBezTo>
                      <a:cubicBezTo>
                        <a:pt x="50742" y="27449"/>
                        <a:pt x="50327" y="27164"/>
                        <a:pt x="50086" y="26964"/>
                      </a:cubicBezTo>
                      <a:lnTo>
                        <a:pt x="50094" y="26964"/>
                      </a:lnTo>
                      <a:cubicBezTo>
                        <a:pt x="49809" y="26725"/>
                        <a:pt x="49658" y="26837"/>
                        <a:pt x="48753" y="26710"/>
                      </a:cubicBezTo>
                      <a:cubicBezTo>
                        <a:pt x="47848" y="26583"/>
                        <a:pt x="47959" y="26336"/>
                        <a:pt x="47761" y="26098"/>
                      </a:cubicBezTo>
                      <a:cubicBezTo>
                        <a:pt x="47562" y="25852"/>
                        <a:pt x="47245" y="25773"/>
                        <a:pt x="47094" y="25440"/>
                      </a:cubicBezTo>
                      <a:cubicBezTo>
                        <a:pt x="46943" y="25106"/>
                        <a:pt x="47626" y="24781"/>
                        <a:pt x="48070" y="24598"/>
                      </a:cubicBezTo>
                      <a:cubicBezTo>
                        <a:pt x="48483" y="24439"/>
                        <a:pt x="48840" y="24154"/>
                        <a:pt x="49102" y="23789"/>
                      </a:cubicBezTo>
                      <a:cubicBezTo>
                        <a:pt x="49420" y="23376"/>
                        <a:pt x="50039" y="23249"/>
                        <a:pt x="50817" y="23201"/>
                      </a:cubicBezTo>
                      <a:cubicBezTo>
                        <a:pt x="51015" y="23190"/>
                        <a:pt x="51193" y="23184"/>
                        <a:pt x="51353" y="23184"/>
                      </a:cubicBezTo>
                      <a:close/>
                      <a:moveTo>
                        <a:pt x="61721" y="26752"/>
                      </a:moveTo>
                      <a:cubicBezTo>
                        <a:pt x="61892" y="26752"/>
                        <a:pt x="62136" y="26762"/>
                        <a:pt x="62612" y="26773"/>
                      </a:cubicBezTo>
                      <a:cubicBezTo>
                        <a:pt x="63683" y="26797"/>
                        <a:pt x="64167" y="27067"/>
                        <a:pt x="65183" y="27257"/>
                      </a:cubicBezTo>
                      <a:cubicBezTo>
                        <a:pt x="65780" y="27368"/>
                        <a:pt x="66080" y="27388"/>
                        <a:pt x="66329" y="27388"/>
                      </a:cubicBezTo>
                      <a:cubicBezTo>
                        <a:pt x="66462" y="27388"/>
                        <a:pt x="66581" y="27382"/>
                        <a:pt x="66723" y="27382"/>
                      </a:cubicBezTo>
                      <a:cubicBezTo>
                        <a:pt x="66771" y="27382"/>
                        <a:pt x="66820" y="27383"/>
                        <a:pt x="66874" y="27384"/>
                      </a:cubicBezTo>
                      <a:cubicBezTo>
                        <a:pt x="67390" y="27400"/>
                        <a:pt x="67263" y="27559"/>
                        <a:pt x="67168" y="27694"/>
                      </a:cubicBezTo>
                      <a:cubicBezTo>
                        <a:pt x="67081" y="27821"/>
                        <a:pt x="67128" y="28218"/>
                        <a:pt x="66954" y="28376"/>
                      </a:cubicBezTo>
                      <a:cubicBezTo>
                        <a:pt x="66779" y="28535"/>
                        <a:pt x="65747" y="28519"/>
                        <a:pt x="64390" y="28567"/>
                      </a:cubicBezTo>
                      <a:cubicBezTo>
                        <a:pt x="64231" y="28572"/>
                        <a:pt x="64090" y="28575"/>
                        <a:pt x="63964" y="28575"/>
                      </a:cubicBezTo>
                      <a:cubicBezTo>
                        <a:pt x="63009" y="28575"/>
                        <a:pt x="62885" y="28425"/>
                        <a:pt x="62191" y="28249"/>
                      </a:cubicBezTo>
                      <a:cubicBezTo>
                        <a:pt x="61910" y="28176"/>
                        <a:pt x="61694" y="28162"/>
                        <a:pt x="61514" y="28162"/>
                      </a:cubicBezTo>
                      <a:cubicBezTo>
                        <a:pt x="61398" y="28162"/>
                        <a:pt x="61297" y="28168"/>
                        <a:pt x="61203" y="28168"/>
                      </a:cubicBezTo>
                      <a:cubicBezTo>
                        <a:pt x="61029" y="28168"/>
                        <a:pt x="60878" y="28148"/>
                        <a:pt x="60699" y="28035"/>
                      </a:cubicBezTo>
                      <a:cubicBezTo>
                        <a:pt x="60278" y="27765"/>
                        <a:pt x="60826" y="27535"/>
                        <a:pt x="60818" y="27297"/>
                      </a:cubicBezTo>
                      <a:cubicBezTo>
                        <a:pt x="60802" y="27051"/>
                        <a:pt x="60675" y="26900"/>
                        <a:pt x="61112" y="26821"/>
                      </a:cubicBezTo>
                      <a:lnTo>
                        <a:pt x="61119" y="26821"/>
                      </a:lnTo>
                      <a:cubicBezTo>
                        <a:pt x="61409" y="26768"/>
                        <a:pt x="61509" y="26752"/>
                        <a:pt x="61721" y="26752"/>
                      </a:cubicBezTo>
                      <a:close/>
                      <a:moveTo>
                        <a:pt x="19561" y="26759"/>
                      </a:moveTo>
                      <a:cubicBezTo>
                        <a:pt x="19735" y="26759"/>
                        <a:pt x="19979" y="26770"/>
                        <a:pt x="20472" y="26781"/>
                      </a:cubicBezTo>
                      <a:cubicBezTo>
                        <a:pt x="21535" y="26797"/>
                        <a:pt x="21940" y="27067"/>
                        <a:pt x="22916" y="27257"/>
                      </a:cubicBezTo>
                      <a:cubicBezTo>
                        <a:pt x="23521" y="27375"/>
                        <a:pt x="23815" y="27393"/>
                        <a:pt x="24072" y="27393"/>
                      </a:cubicBezTo>
                      <a:cubicBezTo>
                        <a:pt x="24180" y="27393"/>
                        <a:pt x="24282" y="27390"/>
                        <a:pt x="24398" y="27390"/>
                      </a:cubicBezTo>
                      <a:cubicBezTo>
                        <a:pt x="24451" y="27390"/>
                        <a:pt x="24507" y="27390"/>
                        <a:pt x="24567" y="27392"/>
                      </a:cubicBezTo>
                      <a:cubicBezTo>
                        <a:pt x="25083" y="27408"/>
                        <a:pt x="24917" y="27567"/>
                        <a:pt x="24790" y="27694"/>
                      </a:cubicBezTo>
                      <a:cubicBezTo>
                        <a:pt x="24655" y="27829"/>
                        <a:pt x="24607" y="28218"/>
                        <a:pt x="24393" y="28376"/>
                      </a:cubicBezTo>
                      <a:cubicBezTo>
                        <a:pt x="24170" y="28535"/>
                        <a:pt x="23146" y="28519"/>
                        <a:pt x="21773" y="28567"/>
                      </a:cubicBezTo>
                      <a:cubicBezTo>
                        <a:pt x="21608" y="28573"/>
                        <a:pt x="21463" y="28575"/>
                        <a:pt x="21333" y="28575"/>
                      </a:cubicBezTo>
                      <a:cubicBezTo>
                        <a:pt x="20394" y="28575"/>
                        <a:pt x="20304" y="28431"/>
                        <a:pt x="19662" y="28249"/>
                      </a:cubicBezTo>
                      <a:cubicBezTo>
                        <a:pt x="19408" y="28179"/>
                        <a:pt x="19201" y="28164"/>
                        <a:pt x="19023" y="28164"/>
                      </a:cubicBezTo>
                      <a:cubicBezTo>
                        <a:pt x="18897" y="28164"/>
                        <a:pt x="18787" y="28171"/>
                        <a:pt x="18686" y="28171"/>
                      </a:cubicBezTo>
                      <a:cubicBezTo>
                        <a:pt x="18514" y="28171"/>
                        <a:pt x="18370" y="28150"/>
                        <a:pt x="18225" y="28035"/>
                      </a:cubicBezTo>
                      <a:cubicBezTo>
                        <a:pt x="17876" y="27765"/>
                        <a:pt x="18487" y="27543"/>
                        <a:pt x="18535" y="27297"/>
                      </a:cubicBezTo>
                      <a:cubicBezTo>
                        <a:pt x="18582" y="27059"/>
                        <a:pt x="18503" y="26900"/>
                        <a:pt x="18963" y="26821"/>
                      </a:cubicBezTo>
                      <a:cubicBezTo>
                        <a:pt x="19253" y="26774"/>
                        <a:pt x="19360" y="26759"/>
                        <a:pt x="19561" y="26759"/>
                      </a:cubicBezTo>
                      <a:close/>
                      <a:moveTo>
                        <a:pt x="40628" y="26759"/>
                      </a:moveTo>
                      <a:cubicBezTo>
                        <a:pt x="40801" y="26759"/>
                        <a:pt x="41045" y="26770"/>
                        <a:pt x="41538" y="26781"/>
                      </a:cubicBezTo>
                      <a:cubicBezTo>
                        <a:pt x="42601" y="26797"/>
                        <a:pt x="43046" y="27067"/>
                        <a:pt x="44046" y="27257"/>
                      </a:cubicBezTo>
                      <a:cubicBezTo>
                        <a:pt x="44665" y="27375"/>
                        <a:pt x="44962" y="27393"/>
                        <a:pt x="45221" y="27393"/>
                      </a:cubicBezTo>
                      <a:cubicBezTo>
                        <a:pt x="45330" y="27393"/>
                        <a:pt x="45432" y="27390"/>
                        <a:pt x="45549" y="27390"/>
                      </a:cubicBezTo>
                      <a:cubicBezTo>
                        <a:pt x="45603" y="27390"/>
                        <a:pt x="45659" y="27390"/>
                        <a:pt x="45721" y="27392"/>
                      </a:cubicBezTo>
                      <a:cubicBezTo>
                        <a:pt x="46237" y="27408"/>
                        <a:pt x="46086" y="27567"/>
                        <a:pt x="45975" y="27694"/>
                      </a:cubicBezTo>
                      <a:cubicBezTo>
                        <a:pt x="45856" y="27829"/>
                        <a:pt x="45864" y="28218"/>
                        <a:pt x="45665" y="28376"/>
                      </a:cubicBezTo>
                      <a:cubicBezTo>
                        <a:pt x="45475" y="28535"/>
                        <a:pt x="44443" y="28519"/>
                        <a:pt x="43078" y="28567"/>
                      </a:cubicBezTo>
                      <a:cubicBezTo>
                        <a:pt x="42912" y="28573"/>
                        <a:pt x="42767" y="28575"/>
                        <a:pt x="42637" y="28575"/>
                      </a:cubicBezTo>
                      <a:cubicBezTo>
                        <a:pt x="41696" y="28575"/>
                        <a:pt x="41595" y="28431"/>
                        <a:pt x="40919" y="28249"/>
                      </a:cubicBezTo>
                      <a:cubicBezTo>
                        <a:pt x="40657" y="28179"/>
                        <a:pt x="40448" y="28164"/>
                        <a:pt x="40272" y="28164"/>
                      </a:cubicBezTo>
                      <a:cubicBezTo>
                        <a:pt x="40147" y="28164"/>
                        <a:pt x="40038" y="28171"/>
                        <a:pt x="39937" y="28171"/>
                      </a:cubicBezTo>
                      <a:cubicBezTo>
                        <a:pt x="39766" y="28171"/>
                        <a:pt x="39619" y="28150"/>
                        <a:pt x="39458" y="28035"/>
                      </a:cubicBezTo>
                      <a:cubicBezTo>
                        <a:pt x="39077" y="27765"/>
                        <a:pt x="39656" y="27543"/>
                        <a:pt x="39672" y="27297"/>
                      </a:cubicBezTo>
                      <a:cubicBezTo>
                        <a:pt x="39680" y="27059"/>
                        <a:pt x="39585" y="26900"/>
                        <a:pt x="40037" y="26821"/>
                      </a:cubicBezTo>
                      <a:cubicBezTo>
                        <a:pt x="40323" y="26774"/>
                        <a:pt x="40428" y="26759"/>
                        <a:pt x="40628" y="26759"/>
                      </a:cubicBezTo>
                      <a:close/>
                      <a:moveTo>
                        <a:pt x="15153" y="25436"/>
                      </a:moveTo>
                      <a:cubicBezTo>
                        <a:pt x="15312" y="25436"/>
                        <a:pt x="15455" y="25442"/>
                        <a:pt x="15566" y="25447"/>
                      </a:cubicBezTo>
                      <a:cubicBezTo>
                        <a:pt x="15765" y="25447"/>
                        <a:pt x="15963" y="25471"/>
                        <a:pt x="16161" y="25519"/>
                      </a:cubicBezTo>
                      <a:cubicBezTo>
                        <a:pt x="16431" y="25638"/>
                        <a:pt x="16677" y="25813"/>
                        <a:pt x="16884" y="26027"/>
                      </a:cubicBezTo>
                      <a:cubicBezTo>
                        <a:pt x="17209" y="26384"/>
                        <a:pt x="17709" y="26535"/>
                        <a:pt x="18003" y="26717"/>
                      </a:cubicBezTo>
                      <a:cubicBezTo>
                        <a:pt x="18297" y="26900"/>
                        <a:pt x="18368" y="27448"/>
                        <a:pt x="17971" y="27781"/>
                      </a:cubicBezTo>
                      <a:cubicBezTo>
                        <a:pt x="17582" y="28114"/>
                        <a:pt x="17265" y="28091"/>
                        <a:pt x="17074" y="28353"/>
                      </a:cubicBezTo>
                      <a:cubicBezTo>
                        <a:pt x="16884" y="28607"/>
                        <a:pt x="16709" y="28853"/>
                        <a:pt x="16376" y="28916"/>
                      </a:cubicBezTo>
                      <a:cubicBezTo>
                        <a:pt x="16154" y="28964"/>
                        <a:pt x="15931" y="28988"/>
                        <a:pt x="15709" y="28988"/>
                      </a:cubicBezTo>
                      <a:cubicBezTo>
                        <a:pt x="15465" y="29005"/>
                        <a:pt x="15225" y="29014"/>
                        <a:pt x="14983" y="29014"/>
                      </a:cubicBezTo>
                      <a:cubicBezTo>
                        <a:pt x="14903" y="29014"/>
                        <a:pt x="14822" y="29013"/>
                        <a:pt x="14741" y="29011"/>
                      </a:cubicBezTo>
                      <a:cubicBezTo>
                        <a:pt x="14574" y="29011"/>
                        <a:pt x="14407" y="28980"/>
                        <a:pt x="14249" y="28924"/>
                      </a:cubicBezTo>
                      <a:cubicBezTo>
                        <a:pt x="14225" y="28916"/>
                        <a:pt x="14201" y="28908"/>
                        <a:pt x="14185" y="28900"/>
                      </a:cubicBezTo>
                      <a:lnTo>
                        <a:pt x="14161" y="28884"/>
                      </a:lnTo>
                      <a:cubicBezTo>
                        <a:pt x="13812" y="28734"/>
                        <a:pt x="13272" y="28662"/>
                        <a:pt x="12486" y="28607"/>
                      </a:cubicBezTo>
                      <a:cubicBezTo>
                        <a:pt x="11320" y="28519"/>
                        <a:pt x="10423" y="28424"/>
                        <a:pt x="9669" y="28265"/>
                      </a:cubicBezTo>
                      <a:cubicBezTo>
                        <a:pt x="8915" y="28107"/>
                        <a:pt x="8137" y="27908"/>
                        <a:pt x="8303" y="27765"/>
                      </a:cubicBezTo>
                      <a:cubicBezTo>
                        <a:pt x="8462" y="27622"/>
                        <a:pt x="9343" y="27567"/>
                        <a:pt x="9970" y="27511"/>
                      </a:cubicBezTo>
                      <a:cubicBezTo>
                        <a:pt x="10597" y="27456"/>
                        <a:pt x="11645" y="27075"/>
                        <a:pt x="12097" y="26702"/>
                      </a:cubicBezTo>
                      <a:cubicBezTo>
                        <a:pt x="12550" y="26329"/>
                        <a:pt x="12891" y="26281"/>
                        <a:pt x="13463" y="25995"/>
                      </a:cubicBezTo>
                      <a:cubicBezTo>
                        <a:pt x="13590" y="25948"/>
                        <a:pt x="13701" y="25860"/>
                        <a:pt x="13788" y="25757"/>
                      </a:cubicBezTo>
                      <a:cubicBezTo>
                        <a:pt x="14068" y="25489"/>
                        <a:pt x="14678" y="25436"/>
                        <a:pt x="15153" y="25436"/>
                      </a:cubicBezTo>
                      <a:close/>
                      <a:moveTo>
                        <a:pt x="36099" y="25432"/>
                      </a:moveTo>
                      <a:cubicBezTo>
                        <a:pt x="36238" y="25432"/>
                        <a:pt x="36364" y="25436"/>
                        <a:pt x="36466" y="25440"/>
                      </a:cubicBezTo>
                      <a:cubicBezTo>
                        <a:pt x="36664" y="25447"/>
                        <a:pt x="36870" y="25471"/>
                        <a:pt x="37069" y="25519"/>
                      </a:cubicBezTo>
                      <a:cubicBezTo>
                        <a:pt x="37363" y="25638"/>
                        <a:pt x="37624" y="25813"/>
                        <a:pt x="37855" y="26027"/>
                      </a:cubicBezTo>
                      <a:cubicBezTo>
                        <a:pt x="38236" y="26384"/>
                        <a:pt x="38752" y="26535"/>
                        <a:pt x="39069" y="26717"/>
                      </a:cubicBezTo>
                      <a:cubicBezTo>
                        <a:pt x="39379" y="26900"/>
                        <a:pt x="39529" y="27448"/>
                        <a:pt x="39180" y="27781"/>
                      </a:cubicBezTo>
                      <a:cubicBezTo>
                        <a:pt x="38831" y="28114"/>
                        <a:pt x="38506" y="28091"/>
                        <a:pt x="38355" y="28353"/>
                      </a:cubicBezTo>
                      <a:cubicBezTo>
                        <a:pt x="38196" y="28607"/>
                        <a:pt x="38053" y="28853"/>
                        <a:pt x="37736" y="28916"/>
                      </a:cubicBezTo>
                      <a:cubicBezTo>
                        <a:pt x="37513" y="28964"/>
                        <a:pt x="37299" y="28988"/>
                        <a:pt x="37077" y="28988"/>
                      </a:cubicBezTo>
                      <a:cubicBezTo>
                        <a:pt x="36833" y="29005"/>
                        <a:pt x="36593" y="29014"/>
                        <a:pt x="36351" y="29014"/>
                      </a:cubicBezTo>
                      <a:cubicBezTo>
                        <a:pt x="36271" y="29014"/>
                        <a:pt x="36190" y="29013"/>
                        <a:pt x="36108" y="29011"/>
                      </a:cubicBezTo>
                      <a:cubicBezTo>
                        <a:pt x="35942" y="29011"/>
                        <a:pt x="35767" y="28980"/>
                        <a:pt x="35600" y="28924"/>
                      </a:cubicBezTo>
                      <a:cubicBezTo>
                        <a:pt x="35585" y="28916"/>
                        <a:pt x="35553" y="28908"/>
                        <a:pt x="35537" y="28900"/>
                      </a:cubicBezTo>
                      <a:lnTo>
                        <a:pt x="35513" y="28884"/>
                      </a:lnTo>
                      <a:cubicBezTo>
                        <a:pt x="35148" y="28734"/>
                        <a:pt x="34592" y="28662"/>
                        <a:pt x="33799" y="28607"/>
                      </a:cubicBezTo>
                      <a:cubicBezTo>
                        <a:pt x="32624" y="28519"/>
                        <a:pt x="31711" y="28424"/>
                        <a:pt x="30941" y="28265"/>
                      </a:cubicBezTo>
                      <a:cubicBezTo>
                        <a:pt x="30163" y="28107"/>
                        <a:pt x="29362" y="27908"/>
                        <a:pt x="29504" y="27765"/>
                      </a:cubicBezTo>
                      <a:cubicBezTo>
                        <a:pt x="29655" y="27622"/>
                        <a:pt x="30528" y="27567"/>
                        <a:pt x="31147" y="27511"/>
                      </a:cubicBezTo>
                      <a:cubicBezTo>
                        <a:pt x="31759" y="27456"/>
                        <a:pt x="32767" y="27075"/>
                        <a:pt x="33172" y="26702"/>
                      </a:cubicBezTo>
                      <a:cubicBezTo>
                        <a:pt x="33576" y="26329"/>
                        <a:pt x="33910" y="26281"/>
                        <a:pt x="34442" y="25995"/>
                      </a:cubicBezTo>
                      <a:cubicBezTo>
                        <a:pt x="34553" y="25940"/>
                        <a:pt x="34656" y="25860"/>
                        <a:pt x="34719" y="25757"/>
                      </a:cubicBezTo>
                      <a:cubicBezTo>
                        <a:pt x="34978" y="25480"/>
                        <a:pt x="35615" y="25432"/>
                        <a:pt x="36099" y="25432"/>
                      </a:cubicBezTo>
                      <a:close/>
                      <a:moveTo>
                        <a:pt x="56969" y="25429"/>
                      </a:moveTo>
                      <a:cubicBezTo>
                        <a:pt x="57116" y="25429"/>
                        <a:pt x="57251" y="25434"/>
                        <a:pt x="57357" y="25440"/>
                      </a:cubicBezTo>
                      <a:cubicBezTo>
                        <a:pt x="57563" y="25440"/>
                        <a:pt x="57770" y="25463"/>
                        <a:pt x="57976" y="25511"/>
                      </a:cubicBezTo>
                      <a:cubicBezTo>
                        <a:pt x="58286" y="25638"/>
                        <a:pt x="58572" y="25813"/>
                        <a:pt x="58826" y="26027"/>
                      </a:cubicBezTo>
                      <a:cubicBezTo>
                        <a:pt x="59246" y="26384"/>
                        <a:pt x="59778" y="26527"/>
                        <a:pt x="60119" y="26717"/>
                      </a:cubicBezTo>
                      <a:cubicBezTo>
                        <a:pt x="60461" y="26900"/>
                        <a:pt x="60691" y="27448"/>
                        <a:pt x="60381" y="27781"/>
                      </a:cubicBezTo>
                      <a:lnTo>
                        <a:pt x="60373" y="27781"/>
                      </a:lnTo>
                      <a:cubicBezTo>
                        <a:pt x="60064" y="28114"/>
                        <a:pt x="59746" y="28091"/>
                        <a:pt x="59619" y="28345"/>
                      </a:cubicBezTo>
                      <a:cubicBezTo>
                        <a:pt x="59492" y="28607"/>
                        <a:pt x="59389" y="28845"/>
                        <a:pt x="59072" y="28916"/>
                      </a:cubicBezTo>
                      <a:cubicBezTo>
                        <a:pt x="58857" y="28964"/>
                        <a:pt x="58643" y="28980"/>
                        <a:pt x="58421" y="28988"/>
                      </a:cubicBezTo>
                      <a:cubicBezTo>
                        <a:pt x="58183" y="29005"/>
                        <a:pt x="57944" y="29014"/>
                        <a:pt x="57703" y="29014"/>
                      </a:cubicBezTo>
                      <a:cubicBezTo>
                        <a:pt x="57622" y="29014"/>
                        <a:pt x="57542" y="29013"/>
                        <a:pt x="57460" y="29011"/>
                      </a:cubicBezTo>
                      <a:cubicBezTo>
                        <a:pt x="57286" y="29003"/>
                        <a:pt x="57111" y="28980"/>
                        <a:pt x="56944" y="28924"/>
                      </a:cubicBezTo>
                      <a:cubicBezTo>
                        <a:pt x="56921" y="28916"/>
                        <a:pt x="56897" y="28900"/>
                        <a:pt x="56873" y="28892"/>
                      </a:cubicBezTo>
                      <a:cubicBezTo>
                        <a:pt x="56865" y="28892"/>
                        <a:pt x="56857" y="28884"/>
                        <a:pt x="56849" y="28876"/>
                      </a:cubicBezTo>
                      <a:cubicBezTo>
                        <a:pt x="56460" y="28726"/>
                        <a:pt x="55897" y="28654"/>
                        <a:pt x="55103" y="28599"/>
                      </a:cubicBezTo>
                      <a:cubicBezTo>
                        <a:pt x="53912" y="28519"/>
                        <a:pt x="52984" y="28416"/>
                        <a:pt x="52198" y="28257"/>
                      </a:cubicBezTo>
                      <a:cubicBezTo>
                        <a:pt x="51404" y="28099"/>
                        <a:pt x="50571" y="27900"/>
                        <a:pt x="50698" y="27765"/>
                      </a:cubicBezTo>
                      <a:cubicBezTo>
                        <a:pt x="50825" y="27622"/>
                        <a:pt x="51690" y="27567"/>
                        <a:pt x="52301" y="27503"/>
                      </a:cubicBezTo>
                      <a:cubicBezTo>
                        <a:pt x="52920" y="27448"/>
                        <a:pt x="53865" y="27075"/>
                        <a:pt x="54222" y="26702"/>
                      </a:cubicBezTo>
                      <a:cubicBezTo>
                        <a:pt x="54579" y="26329"/>
                        <a:pt x="54904" y="26273"/>
                        <a:pt x="55404" y="25995"/>
                      </a:cubicBezTo>
                      <a:cubicBezTo>
                        <a:pt x="55516" y="25940"/>
                        <a:pt x="55595" y="25860"/>
                        <a:pt x="55658" y="25757"/>
                      </a:cubicBezTo>
                      <a:cubicBezTo>
                        <a:pt x="55871" y="25484"/>
                        <a:pt x="56488" y="25429"/>
                        <a:pt x="56969" y="25429"/>
                      </a:cubicBezTo>
                      <a:close/>
                      <a:moveTo>
                        <a:pt x="6835" y="26903"/>
                      </a:moveTo>
                      <a:cubicBezTo>
                        <a:pt x="6938" y="26903"/>
                        <a:pt x="7046" y="26907"/>
                        <a:pt x="7160" y="26916"/>
                      </a:cubicBezTo>
                      <a:cubicBezTo>
                        <a:pt x="7906" y="26979"/>
                        <a:pt x="8121" y="27424"/>
                        <a:pt x="7962" y="27749"/>
                      </a:cubicBezTo>
                      <a:cubicBezTo>
                        <a:pt x="7803" y="28075"/>
                        <a:pt x="7343" y="28107"/>
                        <a:pt x="6835" y="28289"/>
                      </a:cubicBezTo>
                      <a:cubicBezTo>
                        <a:pt x="6319" y="28472"/>
                        <a:pt x="6089" y="28646"/>
                        <a:pt x="6216" y="28916"/>
                      </a:cubicBezTo>
                      <a:cubicBezTo>
                        <a:pt x="6343" y="29194"/>
                        <a:pt x="6438" y="29440"/>
                        <a:pt x="5819" y="29559"/>
                      </a:cubicBezTo>
                      <a:cubicBezTo>
                        <a:pt x="5753" y="29571"/>
                        <a:pt x="5693" y="29576"/>
                        <a:pt x="5639" y="29576"/>
                      </a:cubicBezTo>
                      <a:cubicBezTo>
                        <a:pt x="5178" y="29576"/>
                        <a:pt x="5087" y="29189"/>
                        <a:pt x="5009" y="28948"/>
                      </a:cubicBezTo>
                      <a:cubicBezTo>
                        <a:pt x="4922" y="28678"/>
                        <a:pt x="3827" y="28622"/>
                        <a:pt x="3557" y="28456"/>
                      </a:cubicBezTo>
                      <a:lnTo>
                        <a:pt x="3565" y="28456"/>
                      </a:lnTo>
                      <a:cubicBezTo>
                        <a:pt x="3303" y="28289"/>
                        <a:pt x="3676" y="27892"/>
                        <a:pt x="3977" y="27583"/>
                      </a:cubicBezTo>
                      <a:cubicBezTo>
                        <a:pt x="4279" y="27273"/>
                        <a:pt x="4565" y="27225"/>
                        <a:pt x="5366" y="27098"/>
                      </a:cubicBezTo>
                      <a:cubicBezTo>
                        <a:pt x="5856" y="27018"/>
                        <a:pt x="6272" y="26903"/>
                        <a:pt x="6835" y="26903"/>
                      </a:cubicBezTo>
                      <a:close/>
                      <a:moveTo>
                        <a:pt x="27915" y="26903"/>
                      </a:moveTo>
                      <a:cubicBezTo>
                        <a:pt x="28018" y="26903"/>
                        <a:pt x="28127" y="26907"/>
                        <a:pt x="28242" y="26916"/>
                      </a:cubicBezTo>
                      <a:cubicBezTo>
                        <a:pt x="28996" y="26979"/>
                        <a:pt x="29266" y="27424"/>
                        <a:pt x="29155" y="27749"/>
                      </a:cubicBezTo>
                      <a:cubicBezTo>
                        <a:pt x="29036" y="28075"/>
                        <a:pt x="28576" y="28107"/>
                        <a:pt x="28092" y="28289"/>
                      </a:cubicBezTo>
                      <a:cubicBezTo>
                        <a:pt x="27599" y="28472"/>
                        <a:pt x="27393" y="28646"/>
                        <a:pt x="27552" y="28916"/>
                      </a:cubicBezTo>
                      <a:cubicBezTo>
                        <a:pt x="27711" y="29194"/>
                        <a:pt x="27845" y="29440"/>
                        <a:pt x="27234" y="29559"/>
                      </a:cubicBezTo>
                      <a:cubicBezTo>
                        <a:pt x="27169" y="29571"/>
                        <a:pt x="27110" y="29576"/>
                        <a:pt x="27055" y="29576"/>
                      </a:cubicBezTo>
                      <a:cubicBezTo>
                        <a:pt x="26591" y="29576"/>
                        <a:pt x="26460" y="29189"/>
                        <a:pt x="26353" y="28948"/>
                      </a:cubicBezTo>
                      <a:cubicBezTo>
                        <a:pt x="26226" y="28678"/>
                        <a:pt x="25131" y="28622"/>
                        <a:pt x="24845" y="28456"/>
                      </a:cubicBezTo>
                      <a:cubicBezTo>
                        <a:pt x="24559" y="28281"/>
                        <a:pt x="24885" y="27892"/>
                        <a:pt x="25147" y="27583"/>
                      </a:cubicBezTo>
                      <a:cubicBezTo>
                        <a:pt x="25401" y="27273"/>
                        <a:pt x="25679" y="27225"/>
                        <a:pt x="26464" y="27098"/>
                      </a:cubicBezTo>
                      <a:cubicBezTo>
                        <a:pt x="26947" y="27018"/>
                        <a:pt x="27351" y="26903"/>
                        <a:pt x="27915" y="26903"/>
                      </a:cubicBezTo>
                      <a:close/>
                      <a:moveTo>
                        <a:pt x="70091" y="26903"/>
                      </a:moveTo>
                      <a:cubicBezTo>
                        <a:pt x="70194" y="26903"/>
                        <a:pt x="70304" y="26907"/>
                        <a:pt x="70422" y="26916"/>
                      </a:cubicBezTo>
                      <a:lnTo>
                        <a:pt x="70430" y="26924"/>
                      </a:lnTo>
                      <a:cubicBezTo>
                        <a:pt x="71200" y="26979"/>
                        <a:pt x="71581" y="27432"/>
                        <a:pt x="71557" y="27757"/>
                      </a:cubicBezTo>
                      <a:cubicBezTo>
                        <a:pt x="71526" y="28083"/>
                        <a:pt x="71073" y="28107"/>
                        <a:pt x="70629" y="28289"/>
                      </a:cubicBezTo>
                      <a:cubicBezTo>
                        <a:pt x="70184" y="28472"/>
                        <a:pt x="70025" y="28646"/>
                        <a:pt x="70256" y="28924"/>
                      </a:cubicBezTo>
                      <a:cubicBezTo>
                        <a:pt x="70494" y="29194"/>
                        <a:pt x="70684" y="29448"/>
                        <a:pt x="70105" y="29559"/>
                      </a:cubicBezTo>
                      <a:cubicBezTo>
                        <a:pt x="70039" y="29572"/>
                        <a:pt x="69978" y="29579"/>
                        <a:pt x="69921" y="29579"/>
                      </a:cubicBezTo>
                      <a:cubicBezTo>
                        <a:pt x="69466" y="29579"/>
                        <a:pt x="69234" y="29195"/>
                        <a:pt x="69065" y="28956"/>
                      </a:cubicBezTo>
                      <a:cubicBezTo>
                        <a:pt x="68874" y="28686"/>
                        <a:pt x="67763" y="28630"/>
                        <a:pt x="67430" y="28456"/>
                      </a:cubicBezTo>
                      <a:cubicBezTo>
                        <a:pt x="67104" y="28289"/>
                        <a:pt x="67335" y="27900"/>
                        <a:pt x="67509" y="27591"/>
                      </a:cubicBezTo>
                      <a:cubicBezTo>
                        <a:pt x="67684" y="27281"/>
                        <a:pt x="67954" y="27225"/>
                        <a:pt x="68708" y="27098"/>
                      </a:cubicBezTo>
                      <a:cubicBezTo>
                        <a:pt x="69157" y="27018"/>
                        <a:pt x="69527" y="26903"/>
                        <a:pt x="70091" y="26903"/>
                      </a:cubicBezTo>
                      <a:close/>
                      <a:moveTo>
                        <a:pt x="49000" y="26911"/>
                      </a:moveTo>
                      <a:cubicBezTo>
                        <a:pt x="49104" y="26911"/>
                        <a:pt x="49214" y="26915"/>
                        <a:pt x="49332" y="26924"/>
                      </a:cubicBezTo>
                      <a:cubicBezTo>
                        <a:pt x="50086" y="26987"/>
                        <a:pt x="50420" y="27432"/>
                        <a:pt x="50348" y="27757"/>
                      </a:cubicBezTo>
                      <a:cubicBezTo>
                        <a:pt x="50269" y="28083"/>
                        <a:pt x="49816" y="28114"/>
                        <a:pt x="49356" y="28297"/>
                      </a:cubicBezTo>
                      <a:cubicBezTo>
                        <a:pt x="48888" y="28480"/>
                        <a:pt x="48705" y="28646"/>
                        <a:pt x="48904" y="28916"/>
                      </a:cubicBezTo>
                      <a:lnTo>
                        <a:pt x="48896" y="28924"/>
                      </a:lnTo>
                      <a:cubicBezTo>
                        <a:pt x="49094" y="29202"/>
                        <a:pt x="49253" y="29448"/>
                        <a:pt x="48666" y="29567"/>
                      </a:cubicBezTo>
                      <a:cubicBezTo>
                        <a:pt x="48602" y="29579"/>
                        <a:pt x="48544" y="29584"/>
                        <a:pt x="48489" y="29584"/>
                      </a:cubicBezTo>
                      <a:cubicBezTo>
                        <a:pt x="48025" y="29584"/>
                        <a:pt x="47839" y="29197"/>
                        <a:pt x="47697" y="28956"/>
                      </a:cubicBezTo>
                      <a:cubicBezTo>
                        <a:pt x="47538" y="28686"/>
                        <a:pt x="46443" y="28630"/>
                        <a:pt x="46133" y="28464"/>
                      </a:cubicBezTo>
                      <a:cubicBezTo>
                        <a:pt x="45824" y="28297"/>
                        <a:pt x="46102" y="27900"/>
                        <a:pt x="46324" y="27591"/>
                      </a:cubicBezTo>
                      <a:cubicBezTo>
                        <a:pt x="46546" y="27281"/>
                        <a:pt x="46816" y="27233"/>
                        <a:pt x="47578" y="27106"/>
                      </a:cubicBezTo>
                      <a:cubicBezTo>
                        <a:pt x="48048" y="27026"/>
                        <a:pt x="48432" y="26911"/>
                        <a:pt x="49000" y="26911"/>
                      </a:cubicBezTo>
                      <a:close/>
                      <a:moveTo>
                        <a:pt x="39768" y="28297"/>
                      </a:moveTo>
                      <a:cubicBezTo>
                        <a:pt x="39830" y="28297"/>
                        <a:pt x="39894" y="28300"/>
                        <a:pt x="39958" y="28305"/>
                      </a:cubicBezTo>
                      <a:cubicBezTo>
                        <a:pt x="40538" y="28353"/>
                        <a:pt x="41442" y="28670"/>
                        <a:pt x="42538" y="28686"/>
                      </a:cubicBezTo>
                      <a:cubicBezTo>
                        <a:pt x="42558" y="28686"/>
                        <a:pt x="42578" y="28686"/>
                        <a:pt x="42597" y="28686"/>
                      </a:cubicBezTo>
                      <a:cubicBezTo>
                        <a:pt x="43458" y="28686"/>
                        <a:pt x="44409" y="28555"/>
                        <a:pt x="45125" y="28555"/>
                      </a:cubicBezTo>
                      <a:cubicBezTo>
                        <a:pt x="45303" y="28555"/>
                        <a:pt x="45466" y="28563"/>
                        <a:pt x="45610" y="28583"/>
                      </a:cubicBezTo>
                      <a:cubicBezTo>
                        <a:pt x="46356" y="28686"/>
                        <a:pt x="47189" y="28932"/>
                        <a:pt x="47475" y="29218"/>
                      </a:cubicBezTo>
                      <a:cubicBezTo>
                        <a:pt x="47761" y="29511"/>
                        <a:pt x="47697" y="30154"/>
                        <a:pt x="47284" y="30440"/>
                      </a:cubicBezTo>
                      <a:cubicBezTo>
                        <a:pt x="47237" y="30480"/>
                        <a:pt x="47261" y="30615"/>
                        <a:pt x="47300" y="30781"/>
                      </a:cubicBezTo>
                      <a:cubicBezTo>
                        <a:pt x="47300" y="30781"/>
                        <a:pt x="47221" y="30956"/>
                        <a:pt x="46800" y="30972"/>
                      </a:cubicBezTo>
                      <a:cubicBezTo>
                        <a:pt x="46590" y="30980"/>
                        <a:pt x="46241" y="30984"/>
                        <a:pt x="45860" y="30984"/>
                      </a:cubicBezTo>
                      <a:cubicBezTo>
                        <a:pt x="45479" y="30984"/>
                        <a:pt x="45066" y="30980"/>
                        <a:pt x="44729" y="30972"/>
                      </a:cubicBezTo>
                      <a:cubicBezTo>
                        <a:pt x="44303" y="30962"/>
                        <a:pt x="43971" y="30940"/>
                        <a:pt x="43604" y="30940"/>
                      </a:cubicBezTo>
                      <a:cubicBezTo>
                        <a:pt x="43381" y="30940"/>
                        <a:pt x="43147" y="30948"/>
                        <a:pt x="42871" y="30972"/>
                      </a:cubicBezTo>
                      <a:cubicBezTo>
                        <a:pt x="42443" y="31014"/>
                        <a:pt x="42135" y="31061"/>
                        <a:pt x="41894" y="31061"/>
                      </a:cubicBezTo>
                      <a:cubicBezTo>
                        <a:pt x="41724" y="31061"/>
                        <a:pt x="41588" y="31038"/>
                        <a:pt x="41466" y="30972"/>
                      </a:cubicBezTo>
                      <a:cubicBezTo>
                        <a:pt x="41165" y="30813"/>
                        <a:pt x="41196" y="30607"/>
                        <a:pt x="40712" y="30440"/>
                      </a:cubicBezTo>
                      <a:cubicBezTo>
                        <a:pt x="40196" y="30281"/>
                        <a:pt x="39696" y="30091"/>
                        <a:pt x="39212" y="29861"/>
                      </a:cubicBezTo>
                      <a:cubicBezTo>
                        <a:pt x="38593" y="29543"/>
                        <a:pt x="37878" y="29329"/>
                        <a:pt x="38148" y="29138"/>
                      </a:cubicBezTo>
                      <a:cubicBezTo>
                        <a:pt x="38410" y="28948"/>
                        <a:pt x="38672" y="28773"/>
                        <a:pt x="38767" y="28607"/>
                      </a:cubicBezTo>
                      <a:cubicBezTo>
                        <a:pt x="38852" y="28458"/>
                        <a:pt x="39264" y="28297"/>
                        <a:pt x="39768" y="28297"/>
                      </a:cubicBezTo>
                      <a:close/>
                      <a:moveTo>
                        <a:pt x="61032" y="28305"/>
                      </a:moveTo>
                      <a:cubicBezTo>
                        <a:pt x="61096" y="28305"/>
                        <a:pt x="61163" y="28307"/>
                        <a:pt x="61231" y="28313"/>
                      </a:cubicBezTo>
                      <a:cubicBezTo>
                        <a:pt x="61826" y="28361"/>
                        <a:pt x="62763" y="28678"/>
                        <a:pt x="63858" y="28686"/>
                      </a:cubicBezTo>
                      <a:cubicBezTo>
                        <a:pt x="63879" y="28686"/>
                        <a:pt x="63899" y="28686"/>
                        <a:pt x="63920" y="28686"/>
                      </a:cubicBezTo>
                      <a:cubicBezTo>
                        <a:pt x="64778" y="28686"/>
                        <a:pt x="65702" y="28562"/>
                        <a:pt x="66417" y="28562"/>
                      </a:cubicBezTo>
                      <a:cubicBezTo>
                        <a:pt x="66600" y="28562"/>
                        <a:pt x="66770" y="28570"/>
                        <a:pt x="66922" y="28591"/>
                      </a:cubicBezTo>
                      <a:cubicBezTo>
                        <a:pt x="67668" y="28694"/>
                        <a:pt x="68541" y="28932"/>
                        <a:pt x="68866" y="29226"/>
                      </a:cubicBezTo>
                      <a:cubicBezTo>
                        <a:pt x="69192" y="29519"/>
                        <a:pt x="69208" y="30162"/>
                        <a:pt x="68835" y="30448"/>
                      </a:cubicBezTo>
                      <a:cubicBezTo>
                        <a:pt x="68795" y="30480"/>
                        <a:pt x="68835" y="30615"/>
                        <a:pt x="68890" y="30781"/>
                      </a:cubicBezTo>
                      <a:cubicBezTo>
                        <a:pt x="68890" y="30781"/>
                        <a:pt x="68843" y="30956"/>
                        <a:pt x="68422" y="30972"/>
                      </a:cubicBezTo>
                      <a:cubicBezTo>
                        <a:pt x="68208" y="30980"/>
                        <a:pt x="67858" y="30984"/>
                        <a:pt x="67477" y="30984"/>
                      </a:cubicBezTo>
                      <a:cubicBezTo>
                        <a:pt x="67096" y="30984"/>
                        <a:pt x="66684" y="30980"/>
                        <a:pt x="66342" y="30972"/>
                      </a:cubicBezTo>
                      <a:cubicBezTo>
                        <a:pt x="65917" y="30962"/>
                        <a:pt x="65581" y="30940"/>
                        <a:pt x="65214" y="30940"/>
                      </a:cubicBezTo>
                      <a:cubicBezTo>
                        <a:pt x="64991" y="30940"/>
                        <a:pt x="64757" y="30948"/>
                        <a:pt x="64485" y="30972"/>
                      </a:cubicBezTo>
                      <a:cubicBezTo>
                        <a:pt x="64066" y="31014"/>
                        <a:pt x="63765" y="31061"/>
                        <a:pt x="63523" y="31061"/>
                      </a:cubicBezTo>
                      <a:cubicBezTo>
                        <a:pt x="63352" y="31061"/>
                        <a:pt x="63211" y="31038"/>
                        <a:pt x="63080" y="30972"/>
                      </a:cubicBezTo>
                      <a:cubicBezTo>
                        <a:pt x="62763" y="30813"/>
                        <a:pt x="62770" y="30607"/>
                        <a:pt x="62262" y="30440"/>
                      </a:cubicBezTo>
                      <a:cubicBezTo>
                        <a:pt x="61723" y="30281"/>
                        <a:pt x="61191" y="30083"/>
                        <a:pt x="60683" y="29861"/>
                      </a:cubicBezTo>
                      <a:cubicBezTo>
                        <a:pt x="60024" y="29543"/>
                        <a:pt x="59286" y="29329"/>
                        <a:pt x="59524" y="29138"/>
                      </a:cubicBezTo>
                      <a:cubicBezTo>
                        <a:pt x="59770" y="28948"/>
                        <a:pt x="60008" y="28773"/>
                        <a:pt x="60080" y="28607"/>
                      </a:cubicBezTo>
                      <a:cubicBezTo>
                        <a:pt x="60136" y="28459"/>
                        <a:pt x="60529" y="28305"/>
                        <a:pt x="61032" y="28305"/>
                      </a:cubicBezTo>
                      <a:close/>
                      <a:moveTo>
                        <a:pt x="18490" y="28305"/>
                      </a:moveTo>
                      <a:cubicBezTo>
                        <a:pt x="18554" y="28305"/>
                        <a:pt x="18620" y="28307"/>
                        <a:pt x="18686" y="28313"/>
                      </a:cubicBezTo>
                      <a:lnTo>
                        <a:pt x="18694" y="28313"/>
                      </a:lnTo>
                      <a:cubicBezTo>
                        <a:pt x="19273" y="28368"/>
                        <a:pt x="20130" y="28678"/>
                        <a:pt x="21218" y="28694"/>
                      </a:cubicBezTo>
                      <a:cubicBezTo>
                        <a:pt x="21238" y="28694"/>
                        <a:pt x="21258" y="28694"/>
                        <a:pt x="21278" y="28694"/>
                      </a:cubicBezTo>
                      <a:cubicBezTo>
                        <a:pt x="22145" y="28694"/>
                        <a:pt x="23112" y="28563"/>
                        <a:pt x="23826" y="28563"/>
                      </a:cubicBezTo>
                      <a:cubicBezTo>
                        <a:pt x="24003" y="28563"/>
                        <a:pt x="24165" y="28571"/>
                        <a:pt x="24305" y="28591"/>
                      </a:cubicBezTo>
                      <a:cubicBezTo>
                        <a:pt x="25028" y="28694"/>
                        <a:pt x="25837" y="28940"/>
                        <a:pt x="26091" y="29226"/>
                      </a:cubicBezTo>
                      <a:cubicBezTo>
                        <a:pt x="26345" y="29519"/>
                        <a:pt x="26194" y="30162"/>
                        <a:pt x="25742" y="30448"/>
                      </a:cubicBezTo>
                      <a:cubicBezTo>
                        <a:pt x="25694" y="30480"/>
                        <a:pt x="25702" y="30615"/>
                        <a:pt x="25718" y="30781"/>
                      </a:cubicBezTo>
                      <a:cubicBezTo>
                        <a:pt x="25718" y="30781"/>
                        <a:pt x="25615" y="30964"/>
                        <a:pt x="25194" y="30980"/>
                      </a:cubicBezTo>
                      <a:cubicBezTo>
                        <a:pt x="24980" y="30988"/>
                        <a:pt x="24629" y="30992"/>
                        <a:pt x="24247" y="30992"/>
                      </a:cubicBezTo>
                      <a:cubicBezTo>
                        <a:pt x="23865" y="30992"/>
                        <a:pt x="23452" y="30988"/>
                        <a:pt x="23115" y="30980"/>
                      </a:cubicBezTo>
                      <a:cubicBezTo>
                        <a:pt x="22691" y="30970"/>
                        <a:pt x="22358" y="30944"/>
                        <a:pt x="21986" y="30944"/>
                      </a:cubicBezTo>
                      <a:cubicBezTo>
                        <a:pt x="21766" y="30944"/>
                        <a:pt x="21532" y="30953"/>
                        <a:pt x="21257" y="30980"/>
                      </a:cubicBezTo>
                      <a:cubicBezTo>
                        <a:pt x="20823" y="31018"/>
                        <a:pt x="20506" y="31067"/>
                        <a:pt x="20262" y="31067"/>
                      </a:cubicBezTo>
                      <a:cubicBezTo>
                        <a:pt x="20097" y="31067"/>
                        <a:pt x="19965" y="31044"/>
                        <a:pt x="19852" y="30980"/>
                      </a:cubicBezTo>
                      <a:cubicBezTo>
                        <a:pt x="19575" y="30813"/>
                        <a:pt x="19638" y="30607"/>
                        <a:pt x="19170" y="30448"/>
                      </a:cubicBezTo>
                      <a:cubicBezTo>
                        <a:pt x="18678" y="30289"/>
                        <a:pt x="18201" y="30091"/>
                        <a:pt x="17741" y="29861"/>
                      </a:cubicBezTo>
                      <a:cubicBezTo>
                        <a:pt x="17162" y="29543"/>
                        <a:pt x="16479" y="29329"/>
                        <a:pt x="16773" y="29146"/>
                      </a:cubicBezTo>
                      <a:cubicBezTo>
                        <a:pt x="17066" y="28956"/>
                        <a:pt x="17352" y="28773"/>
                        <a:pt x="17463" y="28607"/>
                      </a:cubicBezTo>
                      <a:cubicBezTo>
                        <a:pt x="17569" y="28459"/>
                        <a:pt x="17992" y="28305"/>
                        <a:pt x="18490" y="28305"/>
                      </a:cubicBezTo>
                      <a:close/>
                      <a:moveTo>
                        <a:pt x="28365" y="29517"/>
                      </a:moveTo>
                      <a:cubicBezTo>
                        <a:pt x="28618" y="29517"/>
                        <a:pt x="28814" y="29552"/>
                        <a:pt x="28901" y="29623"/>
                      </a:cubicBezTo>
                      <a:cubicBezTo>
                        <a:pt x="29108" y="29781"/>
                        <a:pt x="29020" y="30448"/>
                        <a:pt x="29020" y="30448"/>
                      </a:cubicBezTo>
                      <a:cubicBezTo>
                        <a:pt x="29028" y="30893"/>
                        <a:pt x="28250" y="30893"/>
                        <a:pt x="28052" y="31107"/>
                      </a:cubicBezTo>
                      <a:cubicBezTo>
                        <a:pt x="28020" y="31147"/>
                        <a:pt x="27980" y="31194"/>
                        <a:pt x="27933" y="31250"/>
                      </a:cubicBezTo>
                      <a:cubicBezTo>
                        <a:pt x="27899" y="31292"/>
                        <a:pt x="27764" y="31309"/>
                        <a:pt x="27582" y="31309"/>
                      </a:cubicBezTo>
                      <a:cubicBezTo>
                        <a:pt x="27245" y="31309"/>
                        <a:pt x="26746" y="31250"/>
                        <a:pt x="26417" y="31178"/>
                      </a:cubicBezTo>
                      <a:cubicBezTo>
                        <a:pt x="25909" y="31067"/>
                        <a:pt x="25885" y="30821"/>
                        <a:pt x="26155" y="30448"/>
                      </a:cubicBezTo>
                      <a:cubicBezTo>
                        <a:pt x="26155" y="30448"/>
                        <a:pt x="26385" y="29940"/>
                        <a:pt x="27139" y="29710"/>
                      </a:cubicBezTo>
                      <a:cubicBezTo>
                        <a:pt x="27569" y="29582"/>
                        <a:pt x="28020" y="29517"/>
                        <a:pt x="28365" y="29517"/>
                      </a:cubicBezTo>
                      <a:close/>
                      <a:moveTo>
                        <a:pt x="6941" y="29520"/>
                      </a:moveTo>
                      <a:cubicBezTo>
                        <a:pt x="7196" y="29520"/>
                        <a:pt x="7389" y="29555"/>
                        <a:pt x="7470" y="29623"/>
                      </a:cubicBezTo>
                      <a:cubicBezTo>
                        <a:pt x="7652" y="29781"/>
                        <a:pt x="7478" y="30448"/>
                        <a:pt x="7478" y="30448"/>
                      </a:cubicBezTo>
                      <a:cubicBezTo>
                        <a:pt x="7430" y="30893"/>
                        <a:pt x="6652" y="30893"/>
                        <a:pt x="6430" y="31107"/>
                      </a:cubicBezTo>
                      <a:cubicBezTo>
                        <a:pt x="6390" y="31147"/>
                        <a:pt x="6343" y="31202"/>
                        <a:pt x="6287" y="31250"/>
                      </a:cubicBezTo>
                      <a:cubicBezTo>
                        <a:pt x="6245" y="31294"/>
                        <a:pt x="6108" y="31313"/>
                        <a:pt x="5925" y="31313"/>
                      </a:cubicBezTo>
                      <a:cubicBezTo>
                        <a:pt x="5588" y="31313"/>
                        <a:pt x="5098" y="31250"/>
                        <a:pt x="4779" y="31178"/>
                      </a:cubicBezTo>
                      <a:cubicBezTo>
                        <a:pt x="4287" y="31067"/>
                        <a:pt x="4295" y="30821"/>
                        <a:pt x="4612" y="30448"/>
                      </a:cubicBezTo>
                      <a:cubicBezTo>
                        <a:pt x="4612" y="30448"/>
                        <a:pt x="4906" y="29940"/>
                        <a:pt x="5692" y="29710"/>
                      </a:cubicBezTo>
                      <a:cubicBezTo>
                        <a:pt x="6142" y="29583"/>
                        <a:pt x="6598" y="29520"/>
                        <a:pt x="6941" y="29520"/>
                      </a:cubicBezTo>
                      <a:close/>
                      <a:moveTo>
                        <a:pt x="49787" y="29520"/>
                      </a:moveTo>
                      <a:cubicBezTo>
                        <a:pt x="50041" y="29520"/>
                        <a:pt x="50242" y="29555"/>
                        <a:pt x="50340" y="29623"/>
                      </a:cubicBezTo>
                      <a:cubicBezTo>
                        <a:pt x="50571" y="29781"/>
                        <a:pt x="50571" y="30448"/>
                        <a:pt x="50571" y="30448"/>
                      </a:cubicBezTo>
                      <a:cubicBezTo>
                        <a:pt x="50634" y="30893"/>
                        <a:pt x="49856" y="30893"/>
                        <a:pt x="49689" y="31107"/>
                      </a:cubicBezTo>
                      <a:cubicBezTo>
                        <a:pt x="49650" y="31147"/>
                        <a:pt x="49618" y="31202"/>
                        <a:pt x="49586" y="31258"/>
                      </a:cubicBezTo>
                      <a:cubicBezTo>
                        <a:pt x="49557" y="31298"/>
                        <a:pt x="49431" y="31315"/>
                        <a:pt x="49257" y="31315"/>
                      </a:cubicBezTo>
                      <a:cubicBezTo>
                        <a:pt x="48920" y="31315"/>
                        <a:pt x="48400" y="31252"/>
                        <a:pt x="48054" y="31178"/>
                      </a:cubicBezTo>
                      <a:cubicBezTo>
                        <a:pt x="47530" y="31067"/>
                        <a:pt x="47483" y="30821"/>
                        <a:pt x="47697" y="30448"/>
                      </a:cubicBezTo>
                      <a:cubicBezTo>
                        <a:pt x="47697" y="30448"/>
                        <a:pt x="47864" y="29940"/>
                        <a:pt x="48594" y="29710"/>
                      </a:cubicBezTo>
                      <a:cubicBezTo>
                        <a:pt x="49008" y="29583"/>
                        <a:pt x="49446" y="29520"/>
                        <a:pt x="49787" y="29520"/>
                      </a:cubicBezTo>
                      <a:close/>
                      <a:moveTo>
                        <a:pt x="58505" y="29182"/>
                      </a:moveTo>
                      <a:cubicBezTo>
                        <a:pt x="58594" y="29182"/>
                        <a:pt x="58796" y="29210"/>
                        <a:pt x="59119" y="29408"/>
                      </a:cubicBezTo>
                      <a:cubicBezTo>
                        <a:pt x="59580" y="29694"/>
                        <a:pt x="60088" y="29877"/>
                        <a:pt x="60770" y="30115"/>
                      </a:cubicBezTo>
                      <a:cubicBezTo>
                        <a:pt x="61127" y="30242"/>
                        <a:pt x="61493" y="30361"/>
                        <a:pt x="61866" y="30448"/>
                      </a:cubicBezTo>
                      <a:cubicBezTo>
                        <a:pt x="61866" y="30448"/>
                        <a:pt x="62643" y="30647"/>
                        <a:pt x="62620" y="31035"/>
                      </a:cubicBezTo>
                      <a:cubicBezTo>
                        <a:pt x="62604" y="31414"/>
                        <a:pt x="62019" y="31496"/>
                        <a:pt x="61366" y="31496"/>
                      </a:cubicBezTo>
                      <a:cubicBezTo>
                        <a:pt x="61335" y="31496"/>
                        <a:pt x="61302" y="31496"/>
                        <a:pt x="61270" y="31496"/>
                      </a:cubicBezTo>
                      <a:cubicBezTo>
                        <a:pt x="60580" y="31496"/>
                        <a:pt x="59651" y="31496"/>
                        <a:pt x="59445" y="31448"/>
                      </a:cubicBezTo>
                      <a:lnTo>
                        <a:pt x="59437" y="31440"/>
                      </a:lnTo>
                      <a:cubicBezTo>
                        <a:pt x="59207" y="31385"/>
                        <a:pt x="58968" y="31353"/>
                        <a:pt x="58730" y="31353"/>
                      </a:cubicBezTo>
                      <a:cubicBezTo>
                        <a:pt x="58730" y="31353"/>
                        <a:pt x="57786" y="31369"/>
                        <a:pt x="57159" y="31456"/>
                      </a:cubicBezTo>
                      <a:cubicBezTo>
                        <a:pt x="57159" y="31456"/>
                        <a:pt x="57151" y="31456"/>
                        <a:pt x="57137" y="31456"/>
                      </a:cubicBezTo>
                      <a:cubicBezTo>
                        <a:pt x="57045" y="31456"/>
                        <a:pt x="56701" y="31450"/>
                        <a:pt x="56667" y="31361"/>
                      </a:cubicBezTo>
                      <a:cubicBezTo>
                        <a:pt x="56635" y="31258"/>
                        <a:pt x="56690" y="31162"/>
                        <a:pt x="56865" y="31035"/>
                      </a:cubicBezTo>
                      <a:cubicBezTo>
                        <a:pt x="57048" y="30908"/>
                        <a:pt x="57230" y="30559"/>
                        <a:pt x="57262" y="30448"/>
                      </a:cubicBezTo>
                      <a:cubicBezTo>
                        <a:pt x="57373" y="30170"/>
                        <a:pt x="57421" y="29885"/>
                        <a:pt x="57429" y="29591"/>
                      </a:cubicBezTo>
                      <a:cubicBezTo>
                        <a:pt x="57452" y="29257"/>
                        <a:pt x="58452" y="29186"/>
                        <a:pt x="58452" y="29186"/>
                      </a:cubicBezTo>
                      <a:cubicBezTo>
                        <a:pt x="58452" y="29186"/>
                        <a:pt x="58470" y="29182"/>
                        <a:pt x="58505" y="29182"/>
                      </a:cubicBezTo>
                      <a:close/>
                      <a:moveTo>
                        <a:pt x="37131" y="29188"/>
                      </a:moveTo>
                      <a:cubicBezTo>
                        <a:pt x="37224" y="29188"/>
                        <a:pt x="37421" y="29218"/>
                        <a:pt x="37712" y="29416"/>
                      </a:cubicBezTo>
                      <a:cubicBezTo>
                        <a:pt x="38132" y="29702"/>
                        <a:pt x="38617" y="29877"/>
                        <a:pt x="39268" y="30115"/>
                      </a:cubicBezTo>
                      <a:cubicBezTo>
                        <a:pt x="39609" y="30250"/>
                        <a:pt x="39966" y="30361"/>
                        <a:pt x="40323" y="30448"/>
                      </a:cubicBezTo>
                      <a:cubicBezTo>
                        <a:pt x="40323" y="30448"/>
                        <a:pt x="41077" y="30647"/>
                        <a:pt x="40998" y="31043"/>
                      </a:cubicBezTo>
                      <a:cubicBezTo>
                        <a:pt x="40926" y="31432"/>
                        <a:pt x="40284" y="31504"/>
                        <a:pt x="39593" y="31504"/>
                      </a:cubicBezTo>
                      <a:cubicBezTo>
                        <a:pt x="38902" y="31496"/>
                        <a:pt x="37966" y="31504"/>
                        <a:pt x="37767" y="31448"/>
                      </a:cubicBezTo>
                      <a:lnTo>
                        <a:pt x="37775" y="31448"/>
                      </a:lnTo>
                      <a:cubicBezTo>
                        <a:pt x="37568" y="31391"/>
                        <a:pt x="37361" y="31360"/>
                        <a:pt x="37149" y="31360"/>
                      </a:cubicBezTo>
                      <a:cubicBezTo>
                        <a:pt x="37125" y="31360"/>
                        <a:pt x="37101" y="31360"/>
                        <a:pt x="37077" y="31361"/>
                      </a:cubicBezTo>
                      <a:cubicBezTo>
                        <a:pt x="37077" y="31361"/>
                        <a:pt x="36140" y="31369"/>
                        <a:pt x="35489" y="31456"/>
                      </a:cubicBezTo>
                      <a:cubicBezTo>
                        <a:pt x="35489" y="31456"/>
                        <a:pt x="35481" y="31456"/>
                        <a:pt x="35467" y="31456"/>
                      </a:cubicBezTo>
                      <a:cubicBezTo>
                        <a:pt x="35376" y="31456"/>
                        <a:pt x="35034" y="31450"/>
                        <a:pt x="35013" y="31361"/>
                      </a:cubicBezTo>
                      <a:cubicBezTo>
                        <a:pt x="34997" y="31266"/>
                        <a:pt x="35061" y="31162"/>
                        <a:pt x="35251" y="31035"/>
                      </a:cubicBezTo>
                      <a:cubicBezTo>
                        <a:pt x="35442" y="30908"/>
                        <a:pt x="35672" y="30559"/>
                        <a:pt x="35719" y="30448"/>
                      </a:cubicBezTo>
                      <a:cubicBezTo>
                        <a:pt x="35862" y="30186"/>
                        <a:pt x="35950" y="29892"/>
                        <a:pt x="35997" y="29591"/>
                      </a:cubicBezTo>
                      <a:cubicBezTo>
                        <a:pt x="36061" y="29265"/>
                        <a:pt x="37069" y="29194"/>
                        <a:pt x="37069" y="29194"/>
                      </a:cubicBezTo>
                      <a:cubicBezTo>
                        <a:pt x="37069" y="29194"/>
                        <a:pt x="37090" y="29188"/>
                        <a:pt x="37131" y="29188"/>
                      </a:cubicBezTo>
                      <a:close/>
                      <a:moveTo>
                        <a:pt x="15738" y="29190"/>
                      </a:moveTo>
                      <a:cubicBezTo>
                        <a:pt x="15826" y="29190"/>
                        <a:pt x="16022" y="29218"/>
                        <a:pt x="16296" y="29424"/>
                      </a:cubicBezTo>
                      <a:cubicBezTo>
                        <a:pt x="16685" y="29702"/>
                        <a:pt x="17146" y="29885"/>
                        <a:pt x="17765" y="30123"/>
                      </a:cubicBezTo>
                      <a:cubicBezTo>
                        <a:pt x="18090" y="30258"/>
                        <a:pt x="18432" y="30369"/>
                        <a:pt x="18773" y="30456"/>
                      </a:cubicBezTo>
                      <a:cubicBezTo>
                        <a:pt x="18773" y="30456"/>
                        <a:pt x="19503" y="30654"/>
                        <a:pt x="19384" y="31043"/>
                      </a:cubicBezTo>
                      <a:cubicBezTo>
                        <a:pt x="19263" y="31422"/>
                        <a:pt x="18659" y="31504"/>
                        <a:pt x="18004" y="31504"/>
                      </a:cubicBezTo>
                      <a:cubicBezTo>
                        <a:pt x="17972" y="31504"/>
                        <a:pt x="17940" y="31504"/>
                        <a:pt x="17908" y="31504"/>
                      </a:cubicBezTo>
                      <a:cubicBezTo>
                        <a:pt x="17217" y="31504"/>
                        <a:pt x="16288" y="31504"/>
                        <a:pt x="16090" y="31456"/>
                      </a:cubicBezTo>
                      <a:lnTo>
                        <a:pt x="16098" y="31456"/>
                      </a:lnTo>
                      <a:cubicBezTo>
                        <a:pt x="15876" y="31393"/>
                        <a:pt x="15646" y="31361"/>
                        <a:pt x="15407" y="31361"/>
                      </a:cubicBezTo>
                      <a:cubicBezTo>
                        <a:pt x="15407" y="31361"/>
                        <a:pt x="14471" y="31377"/>
                        <a:pt x="13812" y="31464"/>
                      </a:cubicBezTo>
                      <a:cubicBezTo>
                        <a:pt x="13812" y="31464"/>
                        <a:pt x="13804" y="31464"/>
                        <a:pt x="13790" y="31464"/>
                      </a:cubicBezTo>
                      <a:cubicBezTo>
                        <a:pt x="13699" y="31464"/>
                        <a:pt x="13358" y="31458"/>
                        <a:pt x="13352" y="31369"/>
                      </a:cubicBezTo>
                      <a:cubicBezTo>
                        <a:pt x="13344" y="31266"/>
                        <a:pt x="13423" y="31170"/>
                        <a:pt x="13629" y="31043"/>
                      </a:cubicBezTo>
                      <a:cubicBezTo>
                        <a:pt x="13844" y="30916"/>
                        <a:pt x="14114" y="30567"/>
                        <a:pt x="14177" y="30456"/>
                      </a:cubicBezTo>
                      <a:cubicBezTo>
                        <a:pt x="14344" y="30194"/>
                        <a:pt x="14479" y="29900"/>
                        <a:pt x="14558" y="29599"/>
                      </a:cubicBezTo>
                      <a:cubicBezTo>
                        <a:pt x="14669" y="29273"/>
                        <a:pt x="15685" y="29194"/>
                        <a:pt x="15685" y="29194"/>
                      </a:cubicBezTo>
                      <a:cubicBezTo>
                        <a:pt x="15685" y="29194"/>
                        <a:pt x="15703" y="29190"/>
                        <a:pt x="15738" y="29190"/>
                      </a:cubicBezTo>
                      <a:close/>
                      <a:moveTo>
                        <a:pt x="29398" y="28097"/>
                      </a:moveTo>
                      <a:cubicBezTo>
                        <a:pt x="29685" y="28097"/>
                        <a:pt x="29984" y="28142"/>
                        <a:pt x="30274" y="28226"/>
                      </a:cubicBezTo>
                      <a:cubicBezTo>
                        <a:pt x="31076" y="28448"/>
                        <a:pt x="31290" y="28543"/>
                        <a:pt x="32830" y="28630"/>
                      </a:cubicBezTo>
                      <a:cubicBezTo>
                        <a:pt x="34362" y="28710"/>
                        <a:pt x="35299" y="28853"/>
                        <a:pt x="35521" y="29162"/>
                      </a:cubicBezTo>
                      <a:cubicBezTo>
                        <a:pt x="35735" y="29480"/>
                        <a:pt x="35505" y="30448"/>
                        <a:pt x="35505" y="30448"/>
                      </a:cubicBezTo>
                      <a:cubicBezTo>
                        <a:pt x="35418" y="30686"/>
                        <a:pt x="35267" y="30893"/>
                        <a:pt x="35077" y="31059"/>
                      </a:cubicBezTo>
                      <a:cubicBezTo>
                        <a:pt x="34751" y="31329"/>
                        <a:pt x="34211" y="31575"/>
                        <a:pt x="33743" y="31702"/>
                      </a:cubicBezTo>
                      <a:cubicBezTo>
                        <a:pt x="33616" y="31726"/>
                        <a:pt x="33497" y="31758"/>
                        <a:pt x="33370" y="31790"/>
                      </a:cubicBezTo>
                      <a:cubicBezTo>
                        <a:pt x="32949" y="31932"/>
                        <a:pt x="32973" y="32044"/>
                        <a:pt x="32425" y="32115"/>
                      </a:cubicBezTo>
                      <a:cubicBezTo>
                        <a:pt x="31990" y="32186"/>
                        <a:pt x="31554" y="32226"/>
                        <a:pt x="31119" y="32242"/>
                      </a:cubicBezTo>
                      <a:lnTo>
                        <a:pt x="31119" y="32242"/>
                      </a:lnTo>
                      <a:cubicBezTo>
                        <a:pt x="31098" y="32241"/>
                        <a:pt x="31082" y="32234"/>
                        <a:pt x="31060" y="32234"/>
                      </a:cubicBezTo>
                      <a:cubicBezTo>
                        <a:pt x="30227" y="32155"/>
                        <a:pt x="28893" y="32218"/>
                        <a:pt x="28433" y="32067"/>
                      </a:cubicBezTo>
                      <a:cubicBezTo>
                        <a:pt x="27972" y="31917"/>
                        <a:pt x="27766" y="31639"/>
                        <a:pt x="28314" y="31258"/>
                      </a:cubicBezTo>
                      <a:cubicBezTo>
                        <a:pt x="28861" y="30869"/>
                        <a:pt x="29425" y="30972"/>
                        <a:pt x="29362" y="30448"/>
                      </a:cubicBezTo>
                      <a:cubicBezTo>
                        <a:pt x="29314" y="30234"/>
                        <a:pt x="29330" y="30019"/>
                        <a:pt x="29385" y="29813"/>
                      </a:cubicBezTo>
                      <a:cubicBezTo>
                        <a:pt x="29496" y="29535"/>
                        <a:pt x="29298" y="29456"/>
                        <a:pt x="28981" y="29361"/>
                      </a:cubicBezTo>
                      <a:cubicBezTo>
                        <a:pt x="28663" y="29257"/>
                        <a:pt x="27639" y="29051"/>
                        <a:pt x="28115" y="28551"/>
                      </a:cubicBezTo>
                      <a:cubicBezTo>
                        <a:pt x="28424" y="28237"/>
                        <a:pt x="28892" y="28097"/>
                        <a:pt x="29398" y="28097"/>
                      </a:cubicBezTo>
                      <a:close/>
                      <a:moveTo>
                        <a:pt x="8151" y="28097"/>
                      </a:moveTo>
                      <a:cubicBezTo>
                        <a:pt x="8438" y="28097"/>
                        <a:pt x="8731" y="28142"/>
                        <a:pt x="9010" y="28226"/>
                      </a:cubicBezTo>
                      <a:cubicBezTo>
                        <a:pt x="9780" y="28456"/>
                        <a:pt x="9986" y="28543"/>
                        <a:pt x="11510" y="28630"/>
                      </a:cubicBezTo>
                      <a:cubicBezTo>
                        <a:pt x="13034" y="28710"/>
                        <a:pt x="13955" y="28853"/>
                        <a:pt x="14137" y="29162"/>
                      </a:cubicBezTo>
                      <a:cubicBezTo>
                        <a:pt x="14312" y="29480"/>
                        <a:pt x="13955" y="30448"/>
                        <a:pt x="13955" y="30448"/>
                      </a:cubicBezTo>
                      <a:cubicBezTo>
                        <a:pt x="13836" y="30686"/>
                        <a:pt x="13661" y="30893"/>
                        <a:pt x="13447" y="31059"/>
                      </a:cubicBezTo>
                      <a:cubicBezTo>
                        <a:pt x="13018" y="31353"/>
                        <a:pt x="12534" y="31575"/>
                        <a:pt x="12034" y="31702"/>
                      </a:cubicBezTo>
                      <a:cubicBezTo>
                        <a:pt x="11899" y="31726"/>
                        <a:pt x="11772" y="31758"/>
                        <a:pt x="11653" y="31790"/>
                      </a:cubicBezTo>
                      <a:cubicBezTo>
                        <a:pt x="11208" y="31932"/>
                        <a:pt x="11216" y="32044"/>
                        <a:pt x="10661" y="32115"/>
                      </a:cubicBezTo>
                      <a:cubicBezTo>
                        <a:pt x="10225" y="32186"/>
                        <a:pt x="9782" y="32226"/>
                        <a:pt x="9338" y="32242"/>
                      </a:cubicBezTo>
                      <a:lnTo>
                        <a:pt x="9338" y="32242"/>
                      </a:lnTo>
                      <a:cubicBezTo>
                        <a:pt x="9317" y="32241"/>
                        <a:pt x="9302" y="32234"/>
                        <a:pt x="9280" y="32234"/>
                      </a:cubicBezTo>
                      <a:cubicBezTo>
                        <a:pt x="8454" y="32155"/>
                        <a:pt x="7121" y="32218"/>
                        <a:pt x="6676" y="32067"/>
                      </a:cubicBezTo>
                      <a:cubicBezTo>
                        <a:pt x="6240" y="31917"/>
                        <a:pt x="6065" y="31647"/>
                        <a:pt x="6660" y="31258"/>
                      </a:cubicBezTo>
                      <a:cubicBezTo>
                        <a:pt x="7256" y="30869"/>
                        <a:pt x="7803" y="30972"/>
                        <a:pt x="7811" y="30448"/>
                      </a:cubicBezTo>
                      <a:cubicBezTo>
                        <a:pt x="7795" y="30226"/>
                        <a:pt x="7835" y="30012"/>
                        <a:pt x="7922" y="29813"/>
                      </a:cubicBezTo>
                      <a:cubicBezTo>
                        <a:pt x="8065" y="29535"/>
                        <a:pt x="7875" y="29456"/>
                        <a:pt x="7573" y="29361"/>
                      </a:cubicBezTo>
                      <a:cubicBezTo>
                        <a:pt x="7271" y="29265"/>
                        <a:pt x="6263" y="29051"/>
                        <a:pt x="6811" y="28551"/>
                      </a:cubicBezTo>
                      <a:cubicBezTo>
                        <a:pt x="7161" y="28237"/>
                        <a:pt x="7646" y="28097"/>
                        <a:pt x="8151" y="28097"/>
                      </a:cubicBezTo>
                      <a:close/>
                      <a:moveTo>
                        <a:pt x="50640" y="28097"/>
                      </a:moveTo>
                      <a:cubicBezTo>
                        <a:pt x="50927" y="28097"/>
                        <a:pt x="51232" y="28142"/>
                        <a:pt x="51531" y="28226"/>
                      </a:cubicBezTo>
                      <a:cubicBezTo>
                        <a:pt x="52356" y="28448"/>
                        <a:pt x="52587" y="28543"/>
                        <a:pt x="54134" y="28630"/>
                      </a:cubicBezTo>
                      <a:cubicBezTo>
                        <a:pt x="55682" y="28710"/>
                        <a:pt x="56635" y="28853"/>
                        <a:pt x="56897" y="29162"/>
                      </a:cubicBezTo>
                      <a:cubicBezTo>
                        <a:pt x="57151" y="29480"/>
                        <a:pt x="57048" y="30448"/>
                        <a:pt x="57048" y="30448"/>
                      </a:cubicBezTo>
                      <a:cubicBezTo>
                        <a:pt x="56992" y="30678"/>
                        <a:pt x="56873" y="30893"/>
                        <a:pt x="56698" y="31059"/>
                      </a:cubicBezTo>
                      <a:cubicBezTo>
                        <a:pt x="56397" y="31329"/>
                        <a:pt x="55905" y="31575"/>
                        <a:pt x="55444" y="31702"/>
                      </a:cubicBezTo>
                      <a:lnTo>
                        <a:pt x="55452" y="31702"/>
                      </a:lnTo>
                      <a:cubicBezTo>
                        <a:pt x="55333" y="31726"/>
                        <a:pt x="55214" y="31758"/>
                        <a:pt x="55095" y="31797"/>
                      </a:cubicBezTo>
                      <a:cubicBezTo>
                        <a:pt x="54690" y="31932"/>
                        <a:pt x="54722" y="32044"/>
                        <a:pt x="54190" y="32115"/>
                      </a:cubicBezTo>
                      <a:cubicBezTo>
                        <a:pt x="53761" y="32186"/>
                        <a:pt x="53333" y="32226"/>
                        <a:pt x="52896" y="32242"/>
                      </a:cubicBezTo>
                      <a:lnTo>
                        <a:pt x="52833" y="32234"/>
                      </a:lnTo>
                      <a:cubicBezTo>
                        <a:pt x="51991" y="32155"/>
                        <a:pt x="50666" y="32218"/>
                        <a:pt x="50190" y="32067"/>
                      </a:cubicBezTo>
                      <a:cubicBezTo>
                        <a:pt x="49705" y="31917"/>
                        <a:pt x="49459" y="31639"/>
                        <a:pt x="49959" y="31258"/>
                      </a:cubicBezTo>
                      <a:cubicBezTo>
                        <a:pt x="50459" y="30869"/>
                        <a:pt x="51031" y="30972"/>
                        <a:pt x="50904" y="30448"/>
                      </a:cubicBezTo>
                      <a:cubicBezTo>
                        <a:pt x="50904" y="30448"/>
                        <a:pt x="50777" y="30083"/>
                        <a:pt x="50848" y="29813"/>
                      </a:cubicBezTo>
                      <a:cubicBezTo>
                        <a:pt x="50920" y="29535"/>
                        <a:pt x="50713" y="29456"/>
                        <a:pt x="50388" y="29361"/>
                      </a:cubicBezTo>
                      <a:cubicBezTo>
                        <a:pt x="50055" y="29257"/>
                        <a:pt x="48999" y="29051"/>
                        <a:pt x="49412" y="28551"/>
                      </a:cubicBezTo>
                      <a:cubicBezTo>
                        <a:pt x="49680" y="28237"/>
                        <a:pt x="50133" y="28097"/>
                        <a:pt x="50640" y="28097"/>
                      </a:cubicBezTo>
                      <a:close/>
                      <a:moveTo>
                        <a:pt x="23002" y="31035"/>
                      </a:moveTo>
                      <a:cubicBezTo>
                        <a:pt x="23064" y="31035"/>
                        <a:pt x="23125" y="31035"/>
                        <a:pt x="23186" y="31035"/>
                      </a:cubicBezTo>
                      <a:cubicBezTo>
                        <a:pt x="24686" y="31059"/>
                        <a:pt x="25671" y="31107"/>
                        <a:pt x="26020" y="31186"/>
                      </a:cubicBezTo>
                      <a:cubicBezTo>
                        <a:pt x="26353" y="31274"/>
                        <a:pt x="26695" y="31321"/>
                        <a:pt x="27036" y="31337"/>
                      </a:cubicBezTo>
                      <a:cubicBezTo>
                        <a:pt x="27552" y="31369"/>
                        <a:pt x="27631" y="31559"/>
                        <a:pt x="27639" y="31567"/>
                      </a:cubicBezTo>
                      <a:cubicBezTo>
                        <a:pt x="27433" y="31750"/>
                        <a:pt x="27195" y="31869"/>
                        <a:pt x="26933" y="31924"/>
                      </a:cubicBezTo>
                      <a:cubicBezTo>
                        <a:pt x="26250" y="32083"/>
                        <a:pt x="24655" y="32178"/>
                        <a:pt x="23877" y="32218"/>
                      </a:cubicBezTo>
                      <a:cubicBezTo>
                        <a:pt x="23099" y="32258"/>
                        <a:pt x="22424" y="32258"/>
                        <a:pt x="21543" y="32488"/>
                      </a:cubicBezTo>
                      <a:cubicBezTo>
                        <a:pt x="20670" y="32718"/>
                        <a:pt x="20464" y="32893"/>
                        <a:pt x="19122" y="32933"/>
                      </a:cubicBezTo>
                      <a:cubicBezTo>
                        <a:pt x="18924" y="32938"/>
                        <a:pt x="18739" y="32942"/>
                        <a:pt x="18568" y="32942"/>
                      </a:cubicBezTo>
                      <a:cubicBezTo>
                        <a:pt x="17591" y="32942"/>
                        <a:pt x="17047" y="32824"/>
                        <a:pt x="16757" y="32337"/>
                      </a:cubicBezTo>
                      <a:cubicBezTo>
                        <a:pt x="16669" y="32194"/>
                        <a:pt x="16598" y="32044"/>
                        <a:pt x="16535" y="31893"/>
                      </a:cubicBezTo>
                      <a:cubicBezTo>
                        <a:pt x="16535" y="31893"/>
                        <a:pt x="16479" y="31599"/>
                        <a:pt x="17225" y="31575"/>
                      </a:cubicBezTo>
                      <a:cubicBezTo>
                        <a:pt x="17317" y="31573"/>
                        <a:pt x="17409" y="31573"/>
                        <a:pt x="17501" y="31573"/>
                      </a:cubicBezTo>
                      <a:cubicBezTo>
                        <a:pt x="17665" y="31573"/>
                        <a:pt x="17829" y="31575"/>
                        <a:pt x="17990" y="31575"/>
                      </a:cubicBezTo>
                      <a:cubicBezTo>
                        <a:pt x="18469" y="31575"/>
                        <a:pt x="18931" y="31557"/>
                        <a:pt x="19352" y="31416"/>
                      </a:cubicBezTo>
                      <a:cubicBezTo>
                        <a:pt x="19977" y="31211"/>
                        <a:pt x="21551" y="31035"/>
                        <a:pt x="23002" y="31035"/>
                      </a:cubicBezTo>
                      <a:close/>
                      <a:moveTo>
                        <a:pt x="44623" y="31035"/>
                      </a:moveTo>
                      <a:cubicBezTo>
                        <a:pt x="44685" y="31035"/>
                        <a:pt x="44747" y="31035"/>
                        <a:pt x="44808" y="31035"/>
                      </a:cubicBezTo>
                      <a:cubicBezTo>
                        <a:pt x="46308" y="31059"/>
                        <a:pt x="47292" y="31115"/>
                        <a:pt x="47657" y="31194"/>
                      </a:cubicBezTo>
                      <a:lnTo>
                        <a:pt x="47657" y="31186"/>
                      </a:lnTo>
                      <a:cubicBezTo>
                        <a:pt x="47999" y="31274"/>
                        <a:pt x="48340" y="31321"/>
                        <a:pt x="48689" y="31337"/>
                      </a:cubicBezTo>
                      <a:cubicBezTo>
                        <a:pt x="49213" y="31369"/>
                        <a:pt x="49316" y="31559"/>
                        <a:pt x="49324" y="31575"/>
                      </a:cubicBezTo>
                      <a:cubicBezTo>
                        <a:pt x="49142" y="31750"/>
                        <a:pt x="48912" y="31869"/>
                        <a:pt x="48666" y="31924"/>
                      </a:cubicBezTo>
                      <a:cubicBezTo>
                        <a:pt x="48007" y="32083"/>
                        <a:pt x="46419" y="32178"/>
                        <a:pt x="45649" y="32218"/>
                      </a:cubicBezTo>
                      <a:cubicBezTo>
                        <a:pt x="44871" y="32258"/>
                        <a:pt x="44197" y="32258"/>
                        <a:pt x="43347" y="32488"/>
                      </a:cubicBezTo>
                      <a:cubicBezTo>
                        <a:pt x="42498" y="32718"/>
                        <a:pt x="42316" y="32893"/>
                        <a:pt x="40990" y="32933"/>
                      </a:cubicBezTo>
                      <a:cubicBezTo>
                        <a:pt x="40791" y="32938"/>
                        <a:pt x="40607" y="32942"/>
                        <a:pt x="40436" y="32942"/>
                      </a:cubicBezTo>
                      <a:cubicBezTo>
                        <a:pt x="39455" y="32942"/>
                        <a:pt x="38897" y="32824"/>
                        <a:pt x="38545" y="32337"/>
                      </a:cubicBezTo>
                      <a:cubicBezTo>
                        <a:pt x="38442" y="32194"/>
                        <a:pt x="38347" y="32044"/>
                        <a:pt x="38259" y="31893"/>
                      </a:cubicBezTo>
                      <a:cubicBezTo>
                        <a:pt x="38259" y="31893"/>
                        <a:pt x="38172" y="31599"/>
                        <a:pt x="38910" y="31583"/>
                      </a:cubicBezTo>
                      <a:cubicBezTo>
                        <a:pt x="39097" y="31577"/>
                        <a:pt x="39283" y="31577"/>
                        <a:pt x="39468" y="31577"/>
                      </a:cubicBezTo>
                      <a:cubicBezTo>
                        <a:pt x="40022" y="31577"/>
                        <a:pt x="40557" y="31577"/>
                        <a:pt x="41022" y="31416"/>
                      </a:cubicBezTo>
                      <a:cubicBezTo>
                        <a:pt x="41616" y="31211"/>
                        <a:pt x="43166" y="31035"/>
                        <a:pt x="44623" y="31035"/>
                      </a:cubicBezTo>
                      <a:close/>
                      <a:moveTo>
                        <a:pt x="66169" y="31041"/>
                      </a:moveTo>
                      <a:cubicBezTo>
                        <a:pt x="66259" y="31041"/>
                        <a:pt x="66348" y="31042"/>
                        <a:pt x="66438" y="31043"/>
                      </a:cubicBezTo>
                      <a:cubicBezTo>
                        <a:pt x="67938" y="31059"/>
                        <a:pt x="68930" y="31107"/>
                        <a:pt x="69303" y="31186"/>
                      </a:cubicBezTo>
                      <a:lnTo>
                        <a:pt x="69311" y="31186"/>
                      </a:lnTo>
                      <a:cubicBezTo>
                        <a:pt x="69652" y="31274"/>
                        <a:pt x="70002" y="31321"/>
                        <a:pt x="70359" y="31337"/>
                      </a:cubicBezTo>
                      <a:cubicBezTo>
                        <a:pt x="70883" y="31369"/>
                        <a:pt x="71018" y="31567"/>
                        <a:pt x="71025" y="31575"/>
                      </a:cubicBezTo>
                      <a:cubicBezTo>
                        <a:pt x="70867" y="31750"/>
                        <a:pt x="70652" y="31877"/>
                        <a:pt x="70414" y="31932"/>
                      </a:cubicBezTo>
                      <a:cubicBezTo>
                        <a:pt x="69771" y="32083"/>
                        <a:pt x="68200" y="32178"/>
                        <a:pt x="67430" y="32218"/>
                      </a:cubicBezTo>
                      <a:cubicBezTo>
                        <a:pt x="66660" y="32258"/>
                        <a:pt x="65985" y="32258"/>
                        <a:pt x="65168" y="32488"/>
                      </a:cubicBezTo>
                      <a:cubicBezTo>
                        <a:pt x="64350" y="32718"/>
                        <a:pt x="64191" y="32893"/>
                        <a:pt x="62866" y="32933"/>
                      </a:cubicBezTo>
                      <a:cubicBezTo>
                        <a:pt x="62661" y="32939"/>
                        <a:pt x="62471" y="32943"/>
                        <a:pt x="62294" y="32943"/>
                      </a:cubicBezTo>
                      <a:cubicBezTo>
                        <a:pt x="61327" y="32943"/>
                        <a:pt x="60758" y="32827"/>
                        <a:pt x="60342" y="32337"/>
                      </a:cubicBezTo>
                      <a:cubicBezTo>
                        <a:pt x="60223" y="32194"/>
                        <a:pt x="60103" y="32051"/>
                        <a:pt x="60000" y="31893"/>
                      </a:cubicBezTo>
                      <a:cubicBezTo>
                        <a:pt x="60000" y="31893"/>
                        <a:pt x="59873" y="31607"/>
                        <a:pt x="60611" y="31583"/>
                      </a:cubicBezTo>
                      <a:cubicBezTo>
                        <a:pt x="60724" y="31581"/>
                        <a:pt x="60836" y="31580"/>
                        <a:pt x="60948" y="31580"/>
                      </a:cubicBezTo>
                      <a:cubicBezTo>
                        <a:pt x="61052" y="31580"/>
                        <a:pt x="61156" y="31581"/>
                        <a:pt x="61259" y="31581"/>
                      </a:cubicBezTo>
                      <a:cubicBezTo>
                        <a:pt x="61777" y="31581"/>
                        <a:pt x="62278" y="31568"/>
                        <a:pt x="62699" y="31416"/>
                      </a:cubicBezTo>
                      <a:cubicBezTo>
                        <a:pt x="63259" y="31215"/>
                        <a:pt x="64740" y="31041"/>
                        <a:pt x="66169" y="31041"/>
                      </a:cubicBezTo>
                      <a:close/>
                      <a:moveTo>
                        <a:pt x="27824" y="31896"/>
                      </a:moveTo>
                      <a:cubicBezTo>
                        <a:pt x="28010" y="31896"/>
                        <a:pt x="27878" y="31975"/>
                        <a:pt x="27933" y="32194"/>
                      </a:cubicBezTo>
                      <a:cubicBezTo>
                        <a:pt x="27996" y="32480"/>
                        <a:pt x="27901" y="32742"/>
                        <a:pt x="27528" y="33171"/>
                      </a:cubicBezTo>
                      <a:cubicBezTo>
                        <a:pt x="27147" y="33599"/>
                        <a:pt x="26464" y="33941"/>
                        <a:pt x="25774" y="34210"/>
                      </a:cubicBezTo>
                      <a:cubicBezTo>
                        <a:pt x="25083" y="34488"/>
                        <a:pt x="25488" y="34750"/>
                        <a:pt x="25147" y="34877"/>
                      </a:cubicBezTo>
                      <a:cubicBezTo>
                        <a:pt x="25097" y="34897"/>
                        <a:pt x="25050" y="34906"/>
                        <a:pt x="25005" y="34906"/>
                      </a:cubicBezTo>
                      <a:cubicBezTo>
                        <a:pt x="24743" y="34906"/>
                        <a:pt x="24565" y="34607"/>
                        <a:pt x="24456" y="34464"/>
                      </a:cubicBezTo>
                      <a:cubicBezTo>
                        <a:pt x="24337" y="34274"/>
                        <a:pt x="24266" y="34052"/>
                        <a:pt x="24258" y="33822"/>
                      </a:cubicBezTo>
                      <a:cubicBezTo>
                        <a:pt x="24242" y="33560"/>
                        <a:pt x="24186" y="33504"/>
                        <a:pt x="24075" y="32980"/>
                      </a:cubicBezTo>
                      <a:cubicBezTo>
                        <a:pt x="23964" y="32456"/>
                        <a:pt x="24099" y="32409"/>
                        <a:pt x="24774" y="32266"/>
                      </a:cubicBezTo>
                      <a:cubicBezTo>
                        <a:pt x="25020" y="32210"/>
                        <a:pt x="25409" y="32234"/>
                        <a:pt x="25813" y="32163"/>
                      </a:cubicBezTo>
                      <a:cubicBezTo>
                        <a:pt x="26210" y="32099"/>
                        <a:pt x="26988" y="31964"/>
                        <a:pt x="27552" y="31917"/>
                      </a:cubicBezTo>
                      <a:cubicBezTo>
                        <a:pt x="27682" y="31904"/>
                        <a:pt x="27768" y="31896"/>
                        <a:pt x="27824" y="31896"/>
                      </a:cubicBezTo>
                      <a:close/>
                      <a:moveTo>
                        <a:pt x="6085" y="31897"/>
                      </a:moveTo>
                      <a:cubicBezTo>
                        <a:pt x="6285" y="31897"/>
                        <a:pt x="6142" y="31979"/>
                        <a:pt x="6160" y="32194"/>
                      </a:cubicBezTo>
                      <a:cubicBezTo>
                        <a:pt x="6192" y="32480"/>
                        <a:pt x="6065" y="32742"/>
                        <a:pt x="5628" y="33171"/>
                      </a:cubicBezTo>
                      <a:cubicBezTo>
                        <a:pt x="5192" y="33599"/>
                        <a:pt x="4470" y="33949"/>
                        <a:pt x="3747" y="34218"/>
                      </a:cubicBezTo>
                      <a:cubicBezTo>
                        <a:pt x="3017" y="34488"/>
                        <a:pt x="3382" y="34750"/>
                        <a:pt x="3025" y="34885"/>
                      </a:cubicBezTo>
                      <a:lnTo>
                        <a:pt x="3033" y="34877"/>
                      </a:lnTo>
                      <a:lnTo>
                        <a:pt x="3033" y="34877"/>
                      </a:lnTo>
                      <a:cubicBezTo>
                        <a:pt x="2980" y="34897"/>
                        <a:pt x="2931" y="34906"/>
                        <a:pt x="2886" y="34906"/>
                      </a:cubicBezTo>
                      <a:cubicBezTo>
                        <a:pt x="2625" y="34906"/>
                        <a:pt x="2486" y="34613"/>
                        <a:pt x="2398" y="34464"/>
                      </a:cubicBezTo>
                      <a:cubicBezTo>
                        <a:pt x="2295" y="34298"/>
                        <a:pt x="2263" y="34091"/>
                        <a:pt x="2279" y="33829"/>
                      </a:cubicBezTo>
                      <a:cubicBezTo>
                        <a:pt x="2295" y="33560"/>
                        <a:pt x="2247" y="33512"/>
                        <a:pt x="2207" y="32980"/>
                      </a:cubicBezTo>
                      <a:cubicBezTo>
                        <a:pt x="2160" y="32456"/>
                        <a:pt x="2303" y="32417"/>
                        <a:pt x="2993" y="32266"/>
                      </a:cubicBezTo>
                      <a:cubicBezTo>
                        <a:pt x="3247" y="32218"/>
                        <a:pt x="3636" y="32234"/>
                        <a:pt x="4041" y="32171"/>
                      </a:cubicBezTo>
                      <a:cubicBezTo>
                        <a:pt x="4454" y="32099"/>
                        <a:pt x="5247" y="31972"/>
                        <a:pt x="5811" y="31917"/>
                      </a:cubicBezTo>
                      <a:cubicBezTo>
                        <a:pt x="5939" y="31904"/>
                        <a:pt x="6027" y="31897"/>
                        <a:pt x="6085" y="31897"/>
                      </a:cubicBezTo>
                      <a:close/>
                      <a:moveTo>
                        <a:pt x="49544" y="31897"/>
                      </a:moveTo>
                      <a:cubicBezTo>
                        <a:pt x="49746" y="31897"/>
                        <a:pt x="49623" y="31980"/>
                        <a:pt x="49697" y="32202"/>
                      </a:cubicBezTo>
                      <a:cubicBezTo>
                        <a:pt x="49801" y="32480"/>
                        <a:pt x="49745" y="32750"/>
                        <a:pt x="49420" y="33171"/>
                      </a:cubicBezTo>
                      <a:cubicBezTo>
                        <a:pt x="49094" y="33599"/>
                        <a:pt x="48459" y="33949"/>
                        <a:pt x="47800" y="34218"/>
                      </a:cubicBezTo>
                      <a:cubicBezTo>
                        <a:pt x="47142" y="34488"/>
                        <a:pt x="47586" y="34750"/>
                        <a:pt x="47261" y="34885"/>
                      </a:cubicBezTo>
                      <a:cubicBezTo>
                        <a:pt x="47215" y="34903"/>
                        <a:pt x="47170" y="34911"/>
                        <a:pt x="47127" y="34911"/>
                      </a:cubicBezTo>
                      <a:cubicBezTo>
                        <a:pt x="46862" y="34911"/>
                        <a:pt x="46645" y="34614"/>
                        <a:pt x="46522" y="34464"/>
                      </a:cubicBezTo>
                      <a:cubicBezTo>
                        <a:pt x="46372" y="34282"/>
                        <a:pt x="46276" y="34060"/>
                        <a:pt x="46237" y="33829"/>
                      </a:cubicBezTo>
                      <a:cubicBezTo>
                        <a:pt x="46181" y="33568"/>
                        <a:pt x="46126" y="33512"/>
                        <a:pt x="45943" y="32980"/>
                      </a:cubicBezTo>
                      <a:cubicBezTo>
                        <a:pt x="45768" y="32456"/>
                        <a:pt x="45895" y="32417"/>
                        <a:pt x="46546" y="32266"/>
                      </a:cubicBezTo>
                      <a:cubicBezTo>
                        <a:pt x="46784" y="32218"/>
                        <a:pt x="47181" y="32234"/>
                        <a:pt x="47570" y="32171"/>
                      </a:cubicBezTo>
                      <a:cubicBezTo>
                        <a:pt x="47967" y="32107"/>
                        <a:pt x="48729" y="31972"/>
                        <a:pt x="49277" y="31917"/>
                      </a:cubicBezTo>
                      <a:cubicBezTo>
                        <a:pt x="49401" y="31904"/>
                        <a:pt x="49486" y="31897"/>
                        <a:pt x="49544" y="31897"/>
                      </a:cubicBezTo>
                      <a:close/>
                      <a:moveTo>
                        <a:pt x="71295" y="31896"/>
                      </a:moveTo>
                      <a:cubicBezTo>
                        <a:pt x="71482" y="31896"/>
                        <a:pt x="71367" y="31975"/>
                        <a:pt x="71470" y="32194"/>
                      </a:cubicBezTo>
                      <a:lnTo>
                        <a:pt x="71478" y="32194"/>
                      </a:lnTo>
                      <a:cubicBezTo>
                        <a:pt x="71621" y="32480"/>
                        <a:pt x="71589" y="32742"/>
                        <a:pt x="71319" y="33171"/>
                      </a:cubicBezTo>
                      <a:cubicBezTo>
                        <a:pt x="71057" y="33599"/>
                        <a:pt x="70462" y="33949"/>
                        <a:pt x="69843" y="34218"/>
                      </a:cubicBezTo>
                      <a:cubicBezTo>
                        <a:pt x="69216" y="34488"/>
                        <a:pt x="69692" y="34750"/>
                        <a:pt x="69390" y="34885"/>
                      </a:cubicBezTo>
                      <a:cubicBezTo>
                        <a:pt x="69347" y="34903"/>
                        <a:pt x="69303" y="34911"/>
                        <a:pt x="69259" y="34911"/>
                      </a:cubicBezTo>
                      <a:cubicBezTo>
                        <a:pt x="68994" y="34911"/>
                        <a:pt x="68740" y="34616"/>
                        <a:pt x="68597" y="34472"/>
                      </a:cubicBezTo>
                      <a:cubicBezTo>
                        <a:pt x="68422" y="34290"/>
                        <a:pt x="68295" y="34068"/>
                        <a:pt x="68231" y="33829"/>
                      </a:cubicBezTo>
                      <a:cubicBezTo>
                        <a:pt x="68136" y="33568"/>
                        <a:pt x="68073" y="33512"/>
                        <a:pt x="67835" y="32988"/>
                      </a:cubicBezTo>
                      <a:cubicBezTo>
                        <a:pt x="67589" y="32456"/>
                        <a:pt x="67708" y="32417"/>
                        <a:pt x="68343" y="32266"/>
                      </a:cubicBezTo>
                      <a:cubicBezTo>
                        <a:pt x="68573" y="32218"/>
                        <a:pt x="68970" y="32234"/>
                        <a:pt x="69351" y="32171"/>
                      </a:cubicBezTo>
                      <a:cubicBezTo>
                        <a:pt x="69740" y="32107"/>
                        <a:pt x="70478" y="31972"/>
                        <a:pt x="71025" y="31917"/>
                      </a:cubicBezTo>
                      <a:cubicBezTo>
                        <a:pt x="71153" y="31904"/>
                        <a:pt x="71238" y="31896"/>
                        <a:pt x="71295" y="31896"/>
                      </a:cubicBezTo>
                      <a:close/>
                      <a:moveTo>
                        <a:pt x="58625" y="31447"/>
                      </a:moveTo>
                      <a:cubicBezTo>
                        <a:pt x="58666" y="31447"/>
                        <a:pt x="58707" y="31447"/>
                        <a:pt x="58746" y="31448"/>
                      </a:cubicBezTo>
                      <a:cubicBezTo>
                        <a:pt x="58746" y="31448"/>
                        <a:pt x="59500" y="31488"/>
                        <a:pt x="59643" y="31797"/>
                      </a:cubicBezTo>
                      <a:cubicBezTo>
                        <a:pt x="59786" y="32099"/>
                        <a:pt x="59897" y="32623"/>
                        <a:pt x="60627" y="32996"/>
                      </a:cubicBezTo>
                      <a:cubicBezTo>
                        <a:pt x="61350" y="33369"/>
                        <a:pt x="62056" y="33441"/>
                        <a:pt x="62247" y="33933"/>
                      </a:cubicBezTo>
                      <a:cubicBezTo>
                        <a:pt x="62437" y="34433"/>
                        <a:pt x="62397" y="34941"/>
                        <a:pt x="61278" y="34957"/>
                      </a:cubicBezTo>
                      <a:cubicBezTo>
                        <a:pt x="61220" y="34957"/>
                        <a:pt x="61161" y="34958"/>
                        <a:pt x="61102" y="34958"/>
                      </a:cubicBezTo>
                      <a:cubicBezTo>
                        <a:pt x="60463" y="34958"/>
                        <a:pt x="59823" y="34918"/>
                        <a:pt x="59191" y="34845"/>
                      </a:cubicBezTo>
                      <a:lnTo>
                        <a:pt x="59183" y="34845"/>
                      </a:lnTo>
                      <a:cubicBezTo>
                        <a:pt x="59183" y="34845"/>
                        <a:pt x="58071" y="34766"/>
                        <a:pt x="57325" y="34639"/>
                      </a:cubicBezTo>
                      <a:cubicBezTo>
                        <a:pt x="56579" y="34520"/>
                        <a:pt x="56254" y="34322"/>
                        <a:pt x="56254" y="34322"/>
                      </a:cubicBezTo>
                      <a:lnTo>
                        <a:pt x="56222" y="34306"/>
                      </a:lnTo>
                      <a:cubicBezTo>
                        <a:pt x="55619" y="34028"/>
                        <a:pt x="55174" y="33734"/>
                        <a:pt x="54531" y="33480"/>
                      </a:cubicBezTo>
                      <a:cubicBezTo>
                        <a:pt x="53888" y="33226"/>
                        <a:pt x="53976" y="33091"/>
                        <a:pt x="54079" y="32853"/>
                      </a:cubicBezTo>
                      <a:cubicBezTo>
                        <a:pt x="54095" y="32790"/>
                        <a:pt x="54087" y="32718"/>
                        <a:pt x="54039" y="32671"/>
                      </a:cubicBezTo>
                      <a:cubicBezTo>
                        <a:pt x="54015" y="32544"/>
                        <a:pt x="54055" y="32329"/>
                        <a:pt x="54547" y="32107"/>
                      </a:cubicBezTo>
                      <a:cubicBezTo>
                        <a:pt x="55270" y="31799"/>
                        <a:pt x="57342" y="31447"/>
                        <a:pt x="58625" y="31447"/>
                      </a:cubicBezTo>
                      <a:close/>
                      <a:moveTo>
                        <a:pt x="15279" y="31447"/>
                      </a:moveTo>
                      <a:cubicBezTo>
                        <a:pt x="15320" y="31447"/>
                        <a:pt x="15360" y="31447"/>
                        <a:pt x="15399" y="31448"/>
                      </a:cubicBezTo>
                      <a:cubicBezTo>
                        <a:pt x="15399" y="31448"/>
                        <a:pt x="16146" y="31488"/>
                        <a:pt x="16209" y="31797"/>
                      </a:cubicBezTo>
                      <a:cubicBezTo>
                        <a:pt x="16273" y="32107"/>
                        <a:pt x="16249" y="32623"/>
                        <a:pt x="16884" y="32996"/>
                      </a:cubicBezTo>
                      <a:cubicBezTo>
                        <a:pt x="17511" y="33377"/>
                        <a:pt x="18186" y="33433"/>
                        <a:pt x="18257" y="33933"/>
                      </a:cubicBezTo>
                      <a:cubicBezTo>
                        <a:pt x="18328" y="34433"/>
                        <a:pt x="18146" y="34941"/>
                        <a:pt x="17027" y="34957"/>
                      </a:cubicBezTo>
                      <a:cubicBezTo>
                        <a:pt x="16959" y="34957"/>
                        <a:pt x="16891" y="34958"/>
                        <a:pt x="16823" y="34958"/>
                      </a:cubicBezTo>
                      <a:cubicBezTo>
                        <a:pt x="16201" y="34958"/>
                        <a:pt x="15579" y="34924"/>
                        <a:pt x="14963" y="34845"/>
                      </a:cubicBezTo>
                      <a:cubicBezTo>
                        <a:pt x="14963" y="34845"/>
                        <a:pt x="13868" y="34766"/>
                        <a:pt x="13161" y="34647"/>
                      </a:cubicBezTo>
                      <a:cubicBezTo>
                        <a:pt x="12447" y="34520"/>
                        <a:pt x="12169" y="34322"/>
                        <a:pt x="12169" y="34322"/>
                      </a:cubicBezTo>
                      <a:lnTo>
                        <a:pt x="12145" y="34306"/>
                      </a:lnTo>
                      <a:cubicBezTo>
                        <a:pt x="11605" y="34036"/>
                        <a:pt x="11240" y="33734"/>
                        <a:pt x="10661" y="33480"/>
                      </a:cubicBezTo>
                      <a:cubicBezTo>
                        <a:pt x="10073" y="33234"/>
                        <a:pt x="10208" y="33099"/>
                        <a:pt x="10367" y="32853"/>
                      </a:cubicBezTo>
                      <a:cubicBezTo>
                        <a:pt x="10407" y="32798"/>
                        <a:pt x="10415" y="32726"/>
                        <a:pt x="10383" y="32671"/>
                      </a:cubicBezTo>
                      <a:cubicBezTo>
                        <a:pt x="10383" y="32552"/>
                        <a:pt x="10478" y="32329"/>
                        <a:pt x="11034" y="32115"/>
                      </a:cubicBezTo>
                      <a:cubicBezTo>
                        <a:pt x="11834" y="31800"/>
                        <a:pt x="13997" y="31447"/>
                        <a:pt x="15279" y="31447"/>
                      </a:cubicBezTo>
                      <a:close/>
                      <a:moveTo>
                        <a:pt x="36963" y="31447"/>
                      </a:moveTo>
                      <a:cubicBezTo>
                        <a:pt x="37005" y="31447"/>
                        <a:pt x="37045" y="31447"/>
                        <a:pt x="37085" y="31448"/>
                      </a:cubicBezTo>
                      <a:cubicBezTo>
                        <a:pt x="37085" y="31448"/>
                        <a:pt x="37831" y="31488"/>
                        <a:pt x="37934" y="31797"/>
                      </a:cubicBezTo>
                      <a:cubicBezTo>
                        <a:pt x="38037" y="32107"/>
                        <a:pt x="38085" y="32623"/>
                        <a:pt x="38767" y="32996"/>
                      </a:cubicBezTo>
                      <a:cubicBezTo>
                        <a:pt x="39442" y="33377"/>
                        <a:pt x="40125" y="33433"/>
                        <a:pt x="40260" y="33933"/>
                      </a:cubicBezTo>
                      <a:cubicBezTo>
                        <a:pt x="40395" y="34433"/>
                        <a:pt x="40276" y="34941"/>
                        <a:pt x="39156" y="34957"/>
                      </a:cubicBezTo>
                      <a:cubicBezTo>
                        <a:pt x="39088" y="34957"/>
                        <a:pt x="39019" y="34958"/>
                        <a:pt x="38951" y="34958"/>
                      </a:cubicBezTo>
                      <a:cubicBezTo>
                        <a:pt x="38322" y="34958"/>
                        <a:pt x="37700" y="34924"/>
                        <a:pt x="37077" y="34845"/>
                      </a:cubicBezTo>
                      <a:cubicBezTo>
                        <a:pt x="37077" y="34845"/>
                        <a:pt x="35981" y="34766"/>
                        <a:pt x="35251" y="34647"/>
                      </a:cubicBezTo>
                      <a:cubicBezTo>
                        <a:pt x="34521" y="34520"/>
                        <a:pt x="34219" y="34322"/>
                        <a:pt x="34219" y="34322"/>
                      </a:cubicBezTo>
                      <a:lnTo>
                        <a:pt x="34195" y="34306"/>
                      </a:lnTo>
                      <a:cubicBezTo>
                        <a:pt x="33616" y="34036"/>
                        <a:pt x="33211" y="33734"/>
                        <a:pt x="32608" y="33480"/>
                      </a:cubicBezTo>
                      <a:cubicBezTo>
                        <a:pt x="31997" y="33234"/>
                        <a:pt x="32100" y="33091"/>
                        <a:pt x="32235" y="32853"/>
                      </a:cubicBezTo>
                      <a:cubicBezTo>
                        <a:pt x="32267" y="32798"/>
                        <a:pt x="32259" y="32726"/>
                        <a:pt x="32219" y="32671"/>
                      </a:cubicBezTo>
                      <a:cubicBezTo>
                        <a:pt x="32211" y="32552"/>
                        <a:pt x="32275" y="32329"/>
                        <a:pt x="32806" y="32115"/>
                      </a:cubicBezTo>
                      <a:cubicBezTo>
                        <a:pt x="33560" y="31800"/>
                        <a:pt x="35677" y="31447"/>
                        <a:pt x="36963" y="31447"/>
                      </a:cubicBezTo>
                      <a:close/>
                      <a:moveTo>
                        <a:pt x="22936" y="32529"/>
                      </a:moveTo>
                      <a:cubicBezTo>
                        <a:pt x="23188" y="32529"/>
                        <a:pt x="23371" y="32572"/>
                        <a:pt x="23583" y="32663"/>
                      </a:cubicBezTo>
                      <a:cubicBezTo>
                        <a:pt x="24020" y="32845"/>
                        <a:pt x="23893" y="33409"/>
                        <a:pt x="23797" y="33671"/>
                      </a:cubicBezTo>
                      <a:cubicBezTo>
                        <a:pt x="23694" y="33933"/>
                        <a:pt x="24004" y="33980"/>
                        <a:pt x="24107" y="34258"/>
                      </a:cubicBezTo>
                      <a:cubicBezTo>
                        <a:pt x="24210" y="34544"/>
                        <a:pt x="24401" y="34980"/>
                        <a:pt x="24797" y="35131"/>
                      </a:cubicBezTo>
                      <a:cubicBezTo>
                        <a:pt x="25202" y="35290"/>
                        <a:pt x="25829" y="35687"/>
                        <a:pt x="25964" y="36012"/>
                      </a:cubicBezTo>
                      <a:cubicBezTo>
                        <a:pt x="26091" y="36338"/>
                        <a:pt x="25607" y="36711"/>
                        <a:pt x="24663" y="36854"/>
                      </a:cubicBezTo>
                      <a:cubicBezTo>
                        <a:pt x="24424" y="36892"/>
                        <a:pt x="24171" y="36909"/>
                        <a:pt x="23908" y="36909"/>
                      </a:cubicBezTo>
                      <a:cubicBezTo>
                        <a:pt x="23131" y="36909"/>
                        <a:pt x="22268" y="36758"/>
                        <a:pt x="21432" y="36544"/>
                      </a:cubicBezTo>
                      <a:cubicBezTo>
                        <a:pt x="20504" y="36307"/>
                        <a:pt x="20122" y="36234"/>
                        <a:pt x="19421" y="36234"/>
                      </a:cubicBezTo>
                      <a:cubicBezTo>
                        <a:pt x="19276" y="36234"/>
                        <a:pt x="19119" y="36237"/>
                        <a:pt x="18940" y="36242"/>
                      </a:cubicBezTo>
                      <a:cubicBezTo>
                        <a:pt x="18725" y="36251"/>
                        <a:pt x="18520" y="36256"/>
                        <a:pt x="18325" y="36256"/>
                      </a:cubicBezTo>
                      <a:cubicBezTo>
                        <a:pt x="17567" y="36256"/>
                        <a:pt x="16957" y="36174"/>
                        <a:pt x="16503" y="35846"/>
                      </a:cubicBezTo>
                      <a:cubicBezTo>
                        <a:pt x="15939" y="35433"/>
                        <a:pt x="16376" y="35306"/>
                        <a:pt x="17098" y="35147"/>
                      </a:cubicBezTo>
                      <a:cubicBezTo>
                        <a:pt x="17828" y="34996"/>
                        <a:pt x="18265" y="34925"/>
                        <a:pt x="18408" y="34599"/>
                      </a:cubicBezTo>
                      <a:cubicBezTo>
                        <a:pt x="18543" y="34274"/>
                        <a:pt x="18535" y="33909"/>
                        <a:pt x="18392" y="33583"/>
                      </a:cubicBezTo>
                      <a:cubicBezTo>
                        <a:pt x="18257" y="33290"/>
                        <a:pt x="18543" y="33163"/>
                        <a:pt x="19075" y="33091"/>
                      </a:cubicBezTo>
                      <a:cubicBezTo>
                        <a:pt x="19273" y="33067"/>
                        <a:pt x="19598" y="33075"/>
                        <a:pt x="19956" y="33044"/>
                      </a:cubicBezTo>
                      <a:cubicBezTo>
                        <a:pt x="20313" y="33012"/>
                        <a:pt x="20837" y="32829"/>
                        <a:pt x="21837" y="32663"/>
                      </a:cubicBezTo>
                      <a:cubicBezTo>
                        <a:pt x="22346" y="32574"/>
                        <a:pt x="22677" y="32529"/>
                        <a:pt x="22936" y="32529"/>
                      </a:cubicBezTo>
                      <a:close/>
                      <a:moveTo>
                        <a:pt x="44743" y="32529"/>
                      </a:moveTo>
                      <a:cubicBezTo>
                        <a:pt x="44997" y="32529"/>
                        <a:pt x="45187" y="32572"/>
                        <a:pt x="45411" y="32663"/>
                      </a:cubicBezTo>
                      <a:cubicBezTo>
                        <a:pt x="45872" y="32845"/>
                        <a:pt x="45824" y="33409"/>
                        <a:pt x="45752" y="33671"/>
                      </a:cubicBezTo>
                      <a:cubicBezTo>
                        <a:pt x="45681" y="33925"/>
                        <a:pt x="45999" y="33980"/>
                        <a:pt x="46141" y="34258"/>
                      </a:cubicBezTo>
                      <a:cubicBezTo>
                        <a:pt x="46276" y="34544"/>
                        <a:pt x="46522" y="34980"/>
                        <a:pt x="46951" y="35131"/>
                      </a:cubicBezTo>
                      <a:cubicBezTo>
                        <a:pt x="47372" y="35282"/>
                        <a:pt x="48046" y="35687"/>
                        <a:pt x="48221" y="36012"/>
                      </a:cubicBezTo>
                      <a:cubicBezTo>
                        <a:pt x="48396" y="36338"/>
                        <a:pt x="47959" y="36711"/>
                        <a:pt x="47030" y="36854"/>
                      </a:cubicBezTo>
                      <a:cubicBezTo>
                        <a:pt x="46796" y="36892"/>
                        <a:pt x="46545" y="36909"/>
                        <a:pt x="46282" y="36909"/>
                      </a:cubicBezTo>
                      <a:cubicBezTo>
                        <a:pt x="45505" y="36909"/>
                        <a:pt x="44626" y="36758"/>
                        <a:pt x="43760" y="36544"/>
                      </a:cubicBezTo>
                      <a:cubicBezTo>
                        <a:pt x="42806" y="36307"/>
                        <a:pt x="42414" y="36234"/>
                        <a:pt x="41710" y="36234"/>
                      </a:cubicBezTo>
                      <a:cubicBezTo>
                        <a:pt x="41565" y="36234"/>
                        <a:pt x="41407" y="36237"/>
                        <a:pt x="41228" y="36242"/>
                      </a:cubicBezTo>
                      <a:cubicBezTo>
                        <a:pt x="41013" y="36251"/>
                        <a:pt x="40808" y="36256"/>
                        <a:pt x="40613" y="36256"/>
                      </a:cubicBezTo>
                      <a:cubicBezTo>
                        <a:pt x="39854" y="36256"/>
                        <a:pt x="39236" y="36174"/>
                        <a:pt x="38744" y="35846"/>
                      </a:cubicBezTo>
                      <a:cubicBezTo>
                        <a:pt x="38132" y="35433"/>
                        <a:pt x="38545" y="35306"/>
                        <a:pt x="39252" y="35147"/>
                      </a:cubicBezTo>
                      <a:cubicBezTo>
                        <a:pt x="39958" y="34996"/>
                        <a:pt x="40379" y="34925"/>
                        <a:pt x="40490" y="34599"/>
                      </a:cubicBezTo>
                      <a:cubicBezTo>
                        <a:pt x="40593" y="34282"/>
                        <a:pt x="40514" y="33885"/>
                        <a:pt x="40339" y="33583"/>
                      </a:cubicBezTo>
                      <a:cubicBezTo>
                        <a:pt x="40172" y="33290"/>
                        <a:pt x="40442" y="33163"/>
                        <a:pt x="40966" y="33091"/>
                      </a:cubicBezTo>
                      <a:cubicBezTo>
                        <a:pt x="41165" y="33067"/>
                        <a:pt x="41482" y="33075"/>
                        <a:pt x="41839" y="33044"/>
                      </a:cubicBezTo>
                      <a:cubicBezTo>
                        <a:pt x="42189" y="33004"/>
                        <a:pt x="42689" y="32829"/>
                        <a:pt x="43665" y="32663"/>
                      </a:cubicBezTo>
                      <a:cubicBezTo>
                        <a:pt x="44158" y="32574"/>
                        <a:pt x="44484" y="32529"/>
                        <a:pt x="44743" y="32529"/>
                      </a:cubicBezTo>
                      <a:close/>
                      <a:moveTo>
                        <a:pt x="66573" y="32532"/>
                      </a:moveTo>
                      <a:cubicBezTo>
                        <a:pt x="66822" y="32532"/>
                        <a:pt x="67014" y="32573"/>
                        <a:pt x="67247" y="32663"/>
                      </a:cubicBezTo>
                      <a:cubicBezTo>
                        <a:pt x="67731" y="32845"/>
                        <a:pt x="67755" y="33417"/>
                        <a:pt x="67716" y="33671"/>
                      </a:cubicBezTo>
                      <a:cubicBezTo>
                        <a:pt x="67684" y="33933"/>
                        <a:pt x="68009" y="33980"/>
                        <a:pt x="68184" y="34258"/>
                      </a:cubicBezTo>
                      <a:cubicBezTo>
                        <a:pt x="68358" y="34544"/>
                        <a:pt x="68660" y="34980"/>
                        <a:pt x="69105" y="35131"/>
                      </a:cubicBezTo>
                      <a:cubicBezTo>
                        <a:pt x="69541" y="35290"/>
                        <a:pt x="70271" y="35687"/>
                        <a:pt x="70486" y="36020"/>
                      </a:cubicBezTo>
                      <a:cubicBezTo>
                        <a:pt x="70708" y="36346"/>
                        <a:pt x="70311" y="36711"/>
                        <a:pt x="69406" y="36862"/>
                      </a:cubicBezTo>
                      <a:cubicBezTo>
                        <a:pt x="69185" y="36896"/>
                        <a:pt x="68945" y="36912"/>
                        <a:pt x="68692" y="36912"/>
                      </a:cubicBezTo>
                      <a:cubicBezTo>
                        <a:pt x="67909" y="36912"/>
                        <a:pt x="66996" y="36760"/>
                        <a:pt x="66096" y="36544"/>
                      </a:cubicBezTo>
                      <a:cubicBezTo>
                        <a:pt x="65131" y="36314"/>
                        <a:pt x="64727" y="36238"/>
                        <a:pt x="64063" y="36238"/>
                      </a:cubicBezTo>
                      <a:cubicBezTo>
                        <a:pt x="63902" y="36238"/>
                        <a:pt x="63727" y="36243"/>
                        <a:pt x="63525" y="36250"/>
                      </a:cubicBezTo>
                      <a:cubicBezTo>
                        <a:pt x="63322" y="36257"/>
                        <a:pt x="63128" y="36261"/>
                        <a:pt x="62942" y="36261"/>
                      </a:cubicBezTo>
                      <a:cubicBezTo>
                        <a:pt x="62170" y="36261"/>
                        <a:pt x="61529" y="36186"/>
                        <a:pt x="60992" y="35854"/>
                      </a:cubicBezTo>
                      <a:cubicBezTo>
                        <a:pt x="60318" y="35441"/>
                        <a:pt x="60723" y="35306"/>
                        <a:pt x="61405" y="35147"/>
                      </a:cubicBezTo>
                      <a:cubicBezTo>
                        <a:pt x="62088" y="34996"/>
                        <a:pt x="62509" y="34925"/>
                        <a:pt x="62572" y="34607"/>
                      </a:cubicBezTo>
                      <a:cubicBezTo>
                        <a:pt x="62628" y="34282"/>
                        <a:pt x="62501" y="33885"/>
                        <a:pt x="62294" y="33583"/>
                      </a:cubicBezTo>
                      <a:cubicBezTo>
                        <a:pt x="62088" y="33290"/>
                        <a:pt x="62342" y="33163"/>
                        <a:pt x="62850" y="33099"/>
                      </a:cubicBezTo>
                      <a:cubicBezTo>
                        <a:pt x="63040" y="33067"/>
                        <a:pt x="63366" y="33075"/>
                        <a:pt x="63715" y="33044"/>
                      </a:cubicBezTo>
                      <a:cubicBezTo>
                        <a:pt x="64072" y="33012"/>
                        <a:pt x="64541" y="32829"/>
                        <a:pt x="65501" y="32663"/>
                      </a:cubicBezTo>
                      <a:cubicBezTo>
                        <a:pt x="65992" y="32577"/>
                        <a:pt x="66313" y="32532"/>
                        <a:pt x="66573" y="32532"/>
                      </a:cubicBezTo>
                      <a:close/>
                      <a:moveTo>
                        <a:pt x="8608" y="32349"/>
                      </a:moveTo>
                      <a:cubicBezTo>
                        <a:pt x="9921" y="32349"/>
                        <a:pt x="9945" y="32721"/>
                        <a:pt x="9931" y="32988"/>
                      </a:cubicBezTo>
                      <a:cubicBezTo>
                        <a:pt x="9907" y="33290"/>
                        <a:pt x="10010" y="33512"/>
                        <a:pt x="10764" y="33782"/>
                      </a:cubicBezTo>
                      <a:cubicBezTo>
                        <a:pt x="11518" y="34052"/>
                        <a:pt x="11391" y="34076"/>
                        <a:pt x="11939" y="34560"/>
                      </a:cubicBezTo>
                      <a:cubicBezTo>
                        <a:pt x="12486" y="35052"/>
                        <a:pt x="11597" y="35552"/>
                        <a:pt x="11375" y="35679"/>
                      </a:cubicBezTo>
                      <a:cubicBezTo>
                        <a:pt x="11026" y="35838"/>
                        <a:pt x="10700" y="36052"/>
                        <a:pt x="10399" y="36298"/>
                      </a:cubicBezTo>
                      <a:cubicBezTo>
                        <a:pt x="9827" y="36750"/>
                        <a:pt x="8835" y="36933"/>
                        <a:pt x="7859" y="37092"/>
                      </a:cubicBezTo>
                      <a:cubicBezTo>
                        <a:pt x="7711" y="37115"/>
                        <a:pt x="7574" y="37125"/>
                        <a:pt x="7448" y="37125"/>
                      </a:cubicBezTo>
                      <a:cubicBezTo>
                        <a:pt x="6746" y="37125"/>
                        <a:pt x="6379" y="36805"/>
                        <a:pt x="6184" y="36576"/>
                      </a:cubicBezTo>
                      <a:cubicBezTo>
                        <a:pt x="5954" y="36306"/>
                        <a:pt x="5763" y="36433"/>
                        <a:pt x="4843" y="36290"/>
                      </a:cubicBezTo>
                      <a:cubicBezTo>
                        <a:pt x="3922" y="36147"/>
                        <a:pt x="4112" y="35877"/>
                        <a:pt x="3969" y="35607"/>
                      </a:cubicBezTo>
                      <a:cubicBezTo>
                        <a:pt x="3827" y="35330"/>
                        <a:pt x="3509" y="35242"/>
                        <a:pt x="3446" y="34869"/>
                      </a:cubicBezTo>
                      <a:cubicBezTo>
                        <a:pt x="3382" y="34496"/>
                        <a:pt x="4200" y="34131"/>
                        <a:pt x="4716" y="33933"/>
                      </a:cubicBezTo>
                      <a:cubicBezTo>
                        <a:pt x="5239" y="33726"/>
                        <a:pt x="5581" y="33496"/>
                        <a:pt x="6041" y="33028"/>
                      </a:cubicBezTo>
                      <a:cubicBezTo>
                        <a:pt x="6494" y="32559"/>
                        <a:pt x="7184" y="32425"/>
                        <a:pt x="8026" y="32369"/>
                      </a:cubicBezTo>
                      <a:cubicBezTo>
                        <a:pt x="8244" y="32355"/>
                        <a:pt x="8437" y="32349"/>
                        <a:pt x="8608" y="32349"/>
                      </a:cubicBezTo>
                      <a:close/>
                      <a:moveTo>
                        <a:pt x="30387" y="32349"/>
                      </a:moveTo>
                      <a:cubicBezTo>
                        <a:pt x="31708" y="32349"/>
                        <a:pt x="31784" y="32728"/>
                        <a:pt x="31798" y="32988"/>
                      </a:cubicBezTo>
                      <a:cubicBezTo>
                        <a:pt x="31814" y="33290"/>
                        <a:pt x="31949" y="33520"/>
                        <a:pt x="32735" y="33782"/>
                      </a:cubicBezTo>
                      <a:cubicBezTo>
                        <a:pt x="33521" y="34052"/>
                        <a:pt x="33402" y="34076"/>
                        <a:pt x="34013" y="34568"/>
                      </a:cubicBezTo>
                      <a:cubicBezTo>
                        <a:pt x="34624" y="35052"/>
                        <a:pt x="33799" y="35552"/>
                        <a:pt x="33592" y="35679"/>
                      </a:cubicBezTo>
                      <a:cubicBezTo>
                        <a:pt x="33259" y="35838"/>
                        <a:pt x="32957" y="36052"/>
                        <a:pt x="32695" y="36298"/>
                      </a:cubicBezTo>
                      <a:cubicBezTo>
                        <a:pt x="32179" y="36758"/>
                        <a:pt x="31211" y="36941"/>
                        <a:pt x="30251" y="37092"/>
                      </a:cubicBezTo>
                      <a:cubicBezTo>
                        <a:pt x="30106" y="37115"/>
                        <a:pt x="29971" y="37125"/>
                        <a:pt x="29846" y="37125"/>
                      </a:cubicBezTo>
                      <a:cubicBezTo>
                        <a:pt x="29147" y="37125"/>
                        <a:pt x="28741" y="36805"/>
                        <a:pt x="28512" y="36576"/>
                      </a:cubicBezTo>
                      <a:cubicBezTo>
                        <a:pt x="28250" y="36314"/>
                        <a:pt x="28076" y="36441"/>
                        <a:pt x="27139" y="36298"/>
                      </a:cubicBezTo>
                      <a:cubicBezTo>
                        <a:pt x="26194" y="36147"/>
                        <a:pt x="26353" y="35877"/>
                        <a:pt x="26179" y="35607"/>
                      </a:cubicBezTo>
                      <a:cubicBezTo>
                        <a:pt x="25996" y="35338"/>
                        <a:pt x="25671" y="35242"/>
                        <a:pt x="25559" y="34869"/>
                      </a:cubicBezTo>
                      <a:cubicBezTo>
                        <a:pt x="25440" y="34496"/>
                        <a:pt x="26210" y="34131"/>
                        <a:pt x="26710" y="33933"/>
                      </a:cubicBezTo>
                      <a:cubicBezTo>
                        <a:pt x="27203" y="33726"/>
                        <a:pt x="27520" y="33496"/>
                        <a:pt x="27917" y="33028"/>
                      </a:cubicBezTo>
                      <a:cubicBezTo>
                        <a:pt x="28314" y="32559"/>
                        <a:pt x="28981" y="32425"/>
                        <a:pt x="29814" y="32369"/>
                      </a:cubicBezTo>
                      <a:cubicBezTo>
                        <a:pt x="30027" y="32355"/>
                        <a:pt x="30217" y="32349"/>
                        <a:pt x="30387" y="32349"/>
                      </a:cubicBezTo>
                      <a:close/>
                      <a:moveTo>
                        <a:pt x="52195" y="32349"/>
                      </a:moveTo>
                      <a:cubicBezTo>
                        <a:pt x="53508" y="32349"/>
                        <a:pt x="53626" y="32721"/>
                        <a:pt x="53682" y="32988"/>
                      </a:cubicBezTo>
                      <a:cubicBezTo>
                        <a:pt x="53738" y="33290"/>
                        <a:pt x="53896" y="33512"/>
                        <a:pt x="54714" y="33782"/>
                      </a:cubicBezTo>
                      <a:cubicBezTo>
                        <a:pt x="55539" y="34052"/>
                        <a:pt x="55420" y="34076"/>
                        <a:pt x="56095" y="34560"/>
                      </a:cubicBezTo>
                      <a:cubicBezTo>
                        <a:pt x="56770" y="35052"/>
                        <a:pt x="56008" y="35552"/>
                        <a:pt x="55817" y="35679"/>
                      </a:cubicBezTo>
                      <a:cubicBezTo>
                        <a:pt x="55516" y="35838"/>
                        <a:pt x="55238" y="36044"/>
                        <a:pt x="55008" y="36298"/>
                      </a:cubicBezTo>
                      <a:cubicBezTo>
                        <a:pt x="54547" y="36750"/>
                        <a:pt x="53603" y="36941"/>
                        <a:pt x="52666" y="37092"/>
                      </a:cubicBezTo>
                      <a:cubicBezTo>
                        <a:pt x="52531" y="37120"/>
                        <a:pt x="52395" y="37133"/>
                        <a:pt x="52260" y="37133"/>
                      </a:cubicBezTo>
                      <a:cubicBezTo>
                        <a:pt x="51743" y="37133"/>
                        <a:pt x="51240" y="36934"/>
                        <a:pt x="50856" y="36576"/>
                      </a:cubicBezTo>
                      <a:cubicBezTo>
                        <a:pt x="50563" y="36314"/>
                        <a:pt x="50404" y="36441"/>
                        <a:pt x="49443" y="36290"/>
                      </a:cubicBezTo>
                      <a:cubicBezTo>
                        <a:pt x="48483" y="36147"/>
                        <a:pt x="48602" y="35877"/>
                        <a:pt x="48396" y="35607"/>
                      </a:cubicBezTo>
                      <a:cubicBezTo>
                        <a:pt x="48181" y="35338"/>
                        <a:pt x="47840" y="35242"/>
                        <a:pt x="47681" y="34869"/>
                      </a:cubicBezTo>
                      <a:cubicBezTo>
                        <a:pt x="47523" y="34496"/>
                        <a:pt x="48245" y="34139"/>
                        <a:pt x="48705" y="33933"/>
                      </a:cubicBezTo>
                      <a:cubicBezTo>
                        <a:pt x="49174" y="33726"/>
                        <a:pt x="49459" y="33496"/>
                        <a:pt x="49801" y="33028"/>
                      </a:cubicBezTo>
                      <a:cubicBezTo>
                        <a:pt x="50142" y="32559"/>
                        <a:pt x="50793" y="32425"/>
                        <a:pt x="51618" y="32369"/>
                      </a:cubicBezTo>
                      <a:cubicBezTo>
                        <a:pt x="51833" y="32355"/>
                        <a:pt x="52024" y="32349"/>
                        <a:pt x="52195" y="32349"/>
                      </a:cubicBezTo>
                      <a:close/>
                      <a:moveTo>
                        <a:pt x="40878" y="36349"/>
                      </a:moveTo>
                      <a:cubicBezTo>
                        <a:pt x="41058" y="36349"/>
                        <a:pt x="41316" y="36359"/>
                        <a:pt x="41808" y="36369"/>
                      </a:cubicBezTo>
                      <a:cubicBezTo>
                        <a:pt x="42935" y="36401"/>
                        <a:pt x="43403" y="36695"/>
                        <a:pt x="44467" y="36909"/>
                      </a:cubicBezTo>
                      <a:cubicBezTo>
                        <a:pt x="45118" y="37041"/>
                        <a:pt x="45431" y="37062"/>
                        <a:pt x="45703" y="37062"/>
                      </a:cubicBezTo>
                      <a:cubicBezTo>
                        <a:pt x="45826" y="37062"/>
                        <a:pt x="45940" y="37058"/>
                        <a:pt x="46073" y="37058"/>
                      </a:cubicBezTo>
                      <a:cubicBezTo>
                        <a:pt x="46124" y="37058"/>
                        <a:pt x="46178" y="37058"/>
                        <a:pt x="46237" y="37060"/>
                      </a:cubicBezTo>
                      <a:cubicBezTo>
                        <a:pt x="46776" y="37076"/>
                        <a:pt x="46618" y="37250"/>
                        <a:pt x="46507" y="37401"/>
                      </a:cubicBezTo>
                      <a:cubicBezTo>
                        <a:pt x="46387" y="37544"/>
                        <a:pt x="46387" y="37989"/>
                        <a:pt x="46181" y="38171"/>
                      </a:cubicBezTo>
                      <a:cubicBezTo>
                        <a:pt x="45975" y="38346"/>
                        <a:pt x="44879" y="38330"/>
                        <a:pt x="43435" y="38378"/>
                      </a:cubicBezTo>
                      <a:cubicBezTo>
                        <a:pt x="43257" y="38384"/>
                        <a:pt x="43101" y="38388"/>
                        <a:pt x="42963" y="38388"/>
                      </a:cubicBezTo>
                      <a:cubicBezTo>
                        <a:pt x="41971" y="38388"/>
                        <a:pt x="41860" y="38222"/>
                        <a:pt x="41157" y="38020"/>
                      </a:cubicBezTo>
                      <a:cubicBezTo>
                        <a:pt x="40879" y="37942"/>
                        <a:pt x="40659" y="37925"/>
                        <a:pt x="40472" y="37925"/>
                      </a:cubicBezTo>
                      <a:cubicBezTo>
                        <a:pt x="40338" y="37925"/>
                        <a:pt x="40222" y="37934"/>
                        <a:pt x="40114" y="37934"/>
                      </a:cubicBezTo>
                      <a:cubicBezTo>
                        <a:pt x="39934" y="37934"/>
                        <a:pt x="39779" y="37910"/>
                        <a:pt x="39609" y="37782"/>
                      </a:cubicBezTo>
                      <a:cubicBezTo>
                        <a:pt x="39204" y="37481"/>
                        <a:pt x="39807" y="37227"/>
                        <a:pt x="39831" y="36957"/>
                      </a:cubicBezTo>
                      <a:cubicBezTo>
                        <a:pt x="39847" y="36687"/>
                        <a:pt x="39736" y="36504"/>
                        <a:pt x="40220" y="36425"/>
                      </a:cubicBezTo>
                      <a:cubicBezTo>
                        <a:pt x="40540" y="36366"/>
                        <a:pt x="40642" y="36349"/>
                        <a:pt x="40878" y="36349"/>
                      </a:cubicBezTo>
                      <a:close/>
                      <a:moveTo>
                        <a:pt x="18568" y="36349"/>
                      </a:moveTo>
                      <a:cubicBezTo>
                        <a:pt x="18750" y="36349"/>
                        <a:pt x="19007" y="36359"/>
                        <a:pt x="19495" y="36369"/>
                      </a:cubicBezTo>
                      <a:cubicBezTo>
                        <a:pt x="20622" y="36401"/>
                        <a:pt x="21051" y="36695"/>
                        <a:pt x="22083" y="36909"/>
                      </a:cubicBezTo>
                      <a:cubicBezTo>
                        <a:pt x="22714" y="37041"/>
                        <a:pt x="23026" y="37062"/>
                        <a:pt x="23298" y="37062"/>
                      </a:cubicBezTo>
                      <a:cubicBezTo>
                        <a:pt x="23421" y="37062"/>
                        <a:pt x="23535" y="37058"/>
                        <a:pt x="23667" y="37058"/>
                      </a:cubicBezTo>
                      <a:cubicBezTo>
                        <a:pt x="23718" y="37058"/>
                        <a:pt x="23772" y="37058"/>
                        <a:pt x="23829" y="37060"/>
                      </a:cubicBezTo>
                      <a:cubicBezTo>
                        <a:pt x="24377" y="37076"/>
                        <a:pt x="24194" y="37250"/>
                        <a:pt x="24059" y="37401"/>
                      </a:cubicBezTo>
                      <a:cubicBezTo>
                        <a:pt x="23924" y="37552"/>
                        <a:pt x="23869" y="37989"/>
                        <a:pt x="23639" y="38171"/>
                      </a:cubicBezTo>
                      <a:cubicBezTo>
                        <a:pt x="23408" y="38346"/>
                        <a:pt x="22321" y="38330"/>
                        <a:pt x="20868" y="38386"/>
                      </a:cubicBezTo>
                      <a:cubicBezTo>
                        <a:pt x="20711" y="38391"/>
                        <a:pt x="20571" y="38393"/>
                        <a:pt x="20445" y="38393"/>
                      </a:cubicBezTo>
                      <a:cubicBezTo>
                        <a:pt x="19405" y="38393"/>
                        <a:pt x="19324" y="38226"/>
                        <a:pt x="18630" y="38020"/>
                      </a:cubicBezTo>
                      <a:cubicBezTo>
                        <a:pt x="18364" y="37942"/>
                        <a:pt x="18146" y="37925"/>
                        <a:pt x="17959" y="37925"/>
                      </a:cubicBezTo>
                      <a:cubicBezTo>
                        <a:pt x="17825" y="37925"/>
                        <a:pt x="17708" y="37934"/>
                        <a:pt x="17600" y="37934"/>
                      </a:cubicBezTo>
                      <a:cubicBezTo>
                        <a:pt x="17420" y="37934"/>
                        <a:pt x="17268" y="37910"/>
                        <a:pt x="17114" y="37782"/>
                      </a:cubicBezTo>
                      <a:cubicBezTo>
                        <a:pt x="16749" y="37481"/>
                        <a:pt x="17384" y="37227"/>
                        <a:pt x="17439" y="36957"/>
                      </a:cubicBezTo>
                      <a:cubicBezTo>
                        <a:pt x="17495" y="36687"/>
                        <a:pt x="17408" y="36504"/>
                        <a:pt x="17900" y="36425"/>
                      </a:cubicBezTo>
                      <a:cubicBezTo>
                        <a:pt x="18224" y="36366"/>
                        <a:pt x="18331" y="36349"/>
                        <a:pt x="18568" y="36349"/>
                      </a:cubicBezTo>
                      <a:close/>
                      <a:moveTo>
                        <a:pt x="63150" y="36350"/>
                      </a:moveTo>
                      <a:cubicBezTo>
                        <a:pt x="63332" y="36350"/>
                        <a:pt x="63592" y="36363"/>
                        <a:pt x="64104" y="36377"/>
                      </a:cubicBezTo>
                      <a:cubicBezTo>
                        <a:pt x="65239" y="36401"/>
                        <a:pt x="65747" y="36695"/>
                        <a:pt x="66834" y="36917"/>
                      </a:cubicBezTo>
                      <a:cubicBezTo>
                        <a:pt x="67470" y="37042"/>
                        <a:pt x="67786" y="37065"/>
                        <a:pt x="68048" y="37065"/>
                      </a:cubicBezTo>
                      <a:cubicBezTo>
                        <a:pt x="68192" y="37065"/>
                        <a:pt x="68319" y="37058"/>
                        <a:pt x="68475" y="37058"/>
                      </a:cubicBezTo>
                      <a:cubicBezTo>
                        <a:pt x="68521" y="37058"/>
                        <a:pt x="68569" y="37058"/>
                        <a:pt x="68620" y="37060"/>
                      </a:cubicBezTo>
                      <a:cubicBezTo>
                        <a:pt x="69168" y="37076"/>
                        <a:pt x="69033" y="37250"/>
                        <a:pt x="68938" y="37401"/>
                      </a:cubicBezTo>
                      <a:cubicBezTo>
                        <a:pt x="68835" y="37552"/>
                        <a:pt x="68898" y="37989"/>
                        <a:pt x="68716" y="38171"/>
                      </a:cubicBezTo>
                      <a:cubicBezTo>
                        <a:pt x="68533" y="38346"/>
                        <a:pt x="67438" y="38330"/>
                        <a:pt x="65993" y="38386"/>
                      </a:cubicBezTo>
                      <a:cubicBezTo>
                        <a:pt x="65838" y="38391"/>
                        <a:pt x="65699" y="38393"/>
                        <a:pt x="65573" y="38393"/>
                      </a:cubicBezTo>
                      <a:cubicBezTo>
                        <a:pt x="64537" y="38393"/>
                        <a:pt x="64418" y="38226"/>
                        <a:pt x="63667" y="38020"/>
                      </a:cubicBezTo>
                      <a:cubicBezTo>
                        <a:pt x="63382" y="37942"/>
                        <a:pt x="63161" y="37925"/>
                        <a:pt x="62975" y="37925"/>
                      </a:cubicBezTo>
                      <a:cubicBezTo>
                        <a:pt x="62833" y="37925"/>
                        <a:pt x="62712" y="37935"/>
                        <a:pt x="62600" y="37935"/>
                      </a:cubicBezTo>
                      <a:cubicBezTo>
                        <a:pt x="62425" y="37935"/>
                        <a:pt x="62270" y="37912"/>
                        <a:pt x="62088" y="37790"/>
                      </a:cubicBezTo>
                      <a:cubicBezTo>
                        <a:pt x="61643" y="37481"/>
                        <a:pt x="62223" y="37227"/>
                        <a:pt x="62199" y="36957"/>
                      </a:cubicBezTo>
                      <a:cubicBezTo>
                        <a:pt x="62183" y="36687"/>
                        <a:pt x="62064" y="36504"/>
                        <a:pt x="62532" y="36425"/>
                      </a:cubicBezTo>
                      <a:lnTo>
                        <a:pt x="62524" y="36425"/>
                      </a:lnTo>
                      <a:cubicBezTo>
                        <a:pt x="62823" y="36369"/>
                        <a:pt x="62931" y="36350"/>
                        <a:pt x="63150" y="36350"/>
                      </a:cubicBezTo>
                      <a:close/>
                      <a:moveTo>
                        <a:pt x="58083" y="34861"/>
                      </a:moveTo>
                      <a:cubicBezTo>
                        <a:pt x="58256" y="34861"/>
                        <a:pt x="58416" y="34869"/>
                        <a:pt x="58540" y="34877"/>
                      </a:cubicBezTo>
                      <a:cubicBezTo>
                        <a:pt x="58754" y="34877"/>
                        <a:pt x="58976" y="34901"/>
                        <a:pt x="59191" y="34957"/>
                      </a:cubicBezTo>
                      <a:cubicBezTo>
                        <a:pt x="59524" y="35099"/>
                        <a:pt x="59826" y="35290"/>
                        <a:pt x="60103" y="35528"/>
                      </a:cubicBezTo>
                      <a:cubicBezTo>
                        <a:pt x="60548" y="35925"/>
                        <a:pt x="61112" y="36092"/>
                        <a:pt x="61477" y="36298"/>
                      </a:cubicBezTo>
                      <a:cubicBezTo>
                        <a:pt x="61842" y="36512"/>
                        <a:pt x="62072" y="37123"/>
                        <a:pt x="61754" y="37489"/>
                      </a:cubicBezTo>
                      <a:cubicBezTo>
                        <a:pt x="61429" y="37862"/>
                        <a:pt x="61088" y="37838"/>
                        <a:pt x="60961" y="38132"/>
                      </a:cubicBezTo>
                      <a:cubicBezTo>
                        <a:pt x="60834" y="38417"/>
                        <a:pt x="60715" y="38695"/>
                        <a:pt x="60389" y="38767"/>
                      </a:cubicBezTo>
                      <a:cubicBezTo>
                        <a:pt x="60159" y="38822"/>
                        <a:pt x="59929" y="38846"/>
                        <a:pt x="59691" y="38846"/>
                      </a:cubicBezTo>
                      <a:cubicBezTo>
                        <a:pt x="59468" y="38867"/>
                        <a:pt x="59243" y="38878"/>
                        <a:pt x="59016" y="38878"/>
                      </a:cubicBezTo>
                      <a:cubicBezTo>
                        <a:pt x="58902" y="38878"/>
                        <a:pt x="58788" y="38875"/>
                        <a:pt x="58675" y="38870"/>
                      </a:cubicBezTo>
                      <a:cubicBezTo>
                        <a:pt x="58492" y="38870"/>
                        <a:pt x="58310" y="38838"/>
                        <a:pt x="58135" y="38782"/>
                      </a:cubicBezTo>
                      <a:lnTo>
                        <a:pt x="58127" y="38782"/>
                      </a:lnTo>
                      <a:lnTo>
                        <a:pt x="58056" y="38743"/>
                      </a:lnTo>
                      <a:lnTo>
                        <a:pt x="58024" y="38727"/>
                      </a:lnTo>
                      <a:lnTo>
                        <a:pt x="58024" y="38735"/>
                      </a:lnTo>
                      <a:cubicBezTo>
                        <a:pt x="57619" y="38568"/>
                        <a:pt x="57024" y="38481"/>
                        <a:pt x="56174" y="38417"/>
                      </a:cubicBezTo>
                      <a:cubicBezTo>
                        <a:pt x="54920" y="38330"/>
                        <a:pt x="53936" y="38219"/>
                        <a:pt x="53095" y="38036"/>
                      </a:cubicBezTo>
                      <a:cubicBezTo>
                        <a:pt x="52253" y="37862"/>
                        <a:pt x="51372" y="37639"/>
                        <a:pt x="51507" y="37481"/>
                      </a:cubicBezTo>
                      <a:cubicBezTo>
                        <a:pt x="51642" y="37314"/>
                        <a:pt x="52555" y="37258"/>
                        <a:pt x="53206" y="37187"/>
                      </a:cubicBezTo>
                      <a:cubicBezTo>
                        <a:pt x="53849" y="37123"/>
                        <a:pt x="54857" y="36703"/>
                        <a:pt x="55230" y="36282"/>
                      </a:cubicBezTo>
                      <a:cubicBezTo>
                        <a:pt x="55611" y="35869"/>
                        <a:pt x="55952" y="35814"/>
                        <a:pt x="56476" y="35496"/>
                      </a:cubicBezTo>
                      <a:cubicBezTo>
                        <a:pt x="56595" y="35433"/>
                        <a:pt x="56682" y="35338"/>
                        <a:pt x="56746" y="35226"/>
                      </a:cubicBezTo>
                      <a:cubicBezTo>
                        <a:pt x="56964" y="34925"/>
                        <a:pt x="57582" y="34861"/>
                        <a:pt x="58083" y="34861"/>
                      </a:cubicBezTo>
                      <a:close/>
                      <a:moveTo>
                        <a:pt x="13900" y="34866"/>
                      </a:moveTo>
                      <a:cubicBezTo>
                        <a:pt x="14058" y="34866"/>
                        <a:pt x="14201" y="34872"/>
                        <a:pt x="14312" y="34877"/>
                      </a:cubicBezTo>
                      <a:cubicBezTo>
                        <a:pt x="14526" y="34877"/>
                        <a:pt x="14741" y="34901"/>
                        <a:pt x="14947" y="34957"/>
                      </a:cubicBezTo>
                      <a:cubicBezTo>
                        <a:pt x="15233" y="35099"/>
                        <a:pt x="15495" y="35290"/>
                        <a:pt x="15701" y="35536"/>
                      </a:cubicBezTo>
                      <a:cubicBezTo>
                        <a:pt x="16050" y="35933"/>
                        <a:pt x="16574" y="36100"/>
                        <a:pt x="16884" y="36306"/>
                      </a:cubicBezTo>
                      <a:cubicBezTo>
                        <a:pt x="17193" y="36512"/>
                        <a:pt x="17273" y="37123"/>
                        <a:pt x="16852" y="37497"/>
                      </a:cubicBezTo>
                      <a:cubicBezTo>
                        <a:pt x="16431" y="37862"/>
                        <a:pt x="16090" y="37846"/>
                        <a:pt x="15892" y="38132"/>
                      </a:cubicBezTo>
                      <a:cubicBezTo>
                        <a:pt x="15685" y="38417"/>
                        <a:pt x="15503" y="38695"/>
                        <a:pt x="15153" y="38774"/>
                      </a:cubicBezTo>
                      <a:cubicBezTo>
                        <a:pt x="14915" y="38822"/>
                        <a:pt x="14685" y="38846"/>
                        <a:pt x="14447" y="38854"/>
                      </a:cubicBezTo>
                      <a:cubicBezTo>
                        <a:pt x="14191" y="38872"/>
                        <a:pt x="13935" y="38881"/>
                        <a:pt x="13679" y="38881"/>
                      </a:cubicBezTo>
                      <a:cubicBezTo>
                        <a:pt x="13594" y="38881"/>
                        <a:pt x="13508" y="38880"/>
                        <a:pt x="13423" y="38878"/>
                      </a:cubicBezTo>
                      <a:cubicBezTo>
                        <a:pt x="13240" y="38870"/>
                        <a:pt x="13058" y="38838"/>
                        <a:pt x="12891" y="38774"/>
                      </a:cubicBezTo>
                      <a:cubicBezTo>
                        <a:pt x="12867" y="38767"/>
                        <a:pt x="12844" y="38759"/>
                        <a:pt x="12828" y="38743"/>
                      </a:cubicBezTo>
                      <a:lnTo>
                        <a:pt x="12804" y="38727"/>
                      </a:lnTo>
                      <a:lnTo>
                        <a:pt x="12804" y="38735"/>
                      </a:lnTo>
                      <a:cubicBezTo>
                        <a:pt x="12439" y="38560"/>
                        <a:pt x="11859" y="38481"/>
                        <a:pt x="11034" y="38417"/>
                      </a:cubicBezTo>
                      <a:cubicBezTo>
                        <a:pt x="9796" y="38322"/>
                        <a:pt x="8843" y="38211"/>
                        <a:pt x="8049" y="38036"/>
                      </a:cubicBezTo>
                      <a:cubicBezTo>
                        <a:pt x="7256" y="37854"/>
                        <a:pt x="6430" y="37639"/>
                        <a:pt x="6605" y="37473"/>
                      </a:cubicBezTo>
                      <a:cubicBezTo>
                        <a:pt x="6779" y="37314"/>
                        <a:pt x="7716" y="37258"/>
                        <a:pt x="8375" y="37187"/>
                      </a:cubicBezTo>
                      <a:cubicBezTo>
                        <a:pt x="9042" y="37123"/>
                        <a:pt x="10153" y="36703"/>
                        <a:pt x="10637" y="36282"/>
                      </a:cubicBezTo>
                      <a:cubicBezTo>
                        <a:pt x="11121" y="35861"/>
                        <a:pt x="11486" y="35806"/>
                        <a:pt x="12090" y="35496"/>
                      </a:cubicBezTo>
                      <a:cubicBezTo>
                        <a:pt x="12224" y="35433"/>
                        <a:pt x="12336" y="35338"/>
                        <a:pt x="12423" y="35226"/>
                      </a:cubicBezTo>
                      <a:lnTo>
                        <a:pt x="12431" y="35226"/>
                      </a:lnTo>
                      <a:cubicBezTo>
                        <a:pt x="12733" y="34924"/>
                        <a:pt x="13395" y="34866"/>
                        <a:pt x="13900" y="34866"/>
                      </a:cubicBezTo>
                      <a:close/>
                      <a:moveTo>
                        <a:pt x="36023" y="34858"/>
                      </a:moveTo>
                      <a:cubicBezTo>
                        <a:pt x="36179" y="34858"/>
                        <a:pt x="36322" y="34864"/>
                        <a:pt x="36434" y="34869"/>
                      </a:cubicBezTo>
                      <a:cubicBezTo>
                        <a:pt x="36467" y="34867"/>
                        <a:pt x="36500" y="34867"/>
                        <a:pt x="36532" y="34867"/>
                      </a:cubicBezTo>
                      <a:cubicBezTo>
                        <a:pt x="37068" y="34867"/>
                        <a:pt x="37574" y="35109"/>
                        <a:pt x="37910" y="35528"/>
                      </a:cubicBezTo>
                      <a:cubicBezTo>
                        <a:pt x="38307" y="35925"/>
                        <a:pt x="38855" y="36092"/>
                        <a:pt x="39188" y="36298"/>
                      </a:cubicBezTo>
                      <a:cubicBezTo>
                        <a:pt x="39522" y="36512"/>
                        <a:pt x="39688" y="37123"/>
                        <a:pt x="39307" y="37489"/>
                      </a:cubicBezTo>
                      <a:cubicBezTo>
                        <a:pt x="38934" y="37862"/>
                        <a:pt x="38593" y="37838"/>
                        <a:pt x="38426" y="38132"/>
                      </a:cubicBezTo>
                      <a:cubicBezTo>
                        <a:pt x="38259" y="38417"/>
                        <a:pt x="38117" y="38695"/>
                        <a:pt x="37775" y="38774"/>
                      </a:cubicBezTo>
                      <a:cubicBezTo>
                        <a:pt x="37545" y="38822"/>
                        <a:pt x="37315" y="38846"/>
                        <a:pt x="37077" y="38854"/>
                      </a:cubicBezTo>
                      <a:cubicBezTo>
                        <a:pt x="36821" y="38872"/>
                        <a:pt x="36565" y="38881"/>
                        <a:pt x="36312" y="38881"/>
                      </a:cubicBezTo>
                      <a:cubicBezTo>
                        <a:pt x="36228" y="38881"/>
                        <a:pt x="36144" y="38880"/>
                        <a:pt x="36061" y="38878"/>
                      </a:cubicBezTo>
                      <a:cubicBezTo>
                        <a:pt x="35870" y="38878"/>
                        <a:pt x="35688" y="38838"/>
                        <a:pt x="35521" y="38774"/>
                      </a:cubicBezTo>
                      <a:cubicBezTo>
                        <a:pt x="35497" y="38767"/>
                        <a:pt x="35465" y="38759"/>
                        <a:pt x="35442" y="38743"/>
                      </a:cubicBezTo>
                      <a:lnTo>
                        <a:pt x="35418" y="38727"/>
                      </a:lnTo>
                      <a:lnTo>
                        <a:pt x="35418" y="38735"/>
                      </a:lnTo>
                      <a:cubicBezTo>
                        <a:pt x="35037" y="38560"/>
                        <a:pt x="34449" y="38481"/>
                        <a:pt x="33608" y="38417"/>
                      </a:cubicBezTo>
                      <a:cubicBezTo>
                        <a:pt x="32362" y="38330"/>
                        <a:pt x="31394" y="38219"/>
                        <a:pt x="30576" y="38036"/>
                      </a:cubicBezTo>
                      <a:cubicBezTo>
                        <a:pt x="29758" y="37854"/>
                        <a:pt x="28909" y="37639"/>
                        <a:pt x="29060" y="37481"/>
                      </a:cubicBezTo>
                      <a:cubicBezTo>
                        <a:pt x="29219" y="37314"/>
                        <a:pt x="30147" y="37258"/>
                        <a:pt x="30798" y="37187"/>
                      </a:cubicBezTo>
                      <a:cubicBezTo>
                        <a:pt x="31449" y="37123"/>
                        <a:pt x="32513" y="36703"/>
                        <a:pt x="32941" y="36282"/>
                      </a:cubicBezTo>
                      <a:cubicBezTo>
                        <a:pt x="33370" y="35869"/>
                        <a:pt x="33727" y="35814"/>
                        <a:pt x="34291" y="35496"/>
                      </a:cubicBezTo>
                      <a:cubicBezTo>
                        <a:pt x="34418" y="35433"/>
                        <a:pt x="34521" y="35338"/>
                        <a:pt x="34592" y="35226"/>
                      </a:cubicBezTo>
                      <a:cubicBezTo>
                        <a:pt x="34859" y="34917"/>
                        <a:pt x="35516" y="34858"/>
                        <a:pt x="36023" y="34858"/>
                      </a:cubicBezTo>
                      <a:close/>
                      <a:moveTo>
                        <a:pt x="49678" y="36519"/>
                      </a:moveTo>
                      <a:cubicBezTo>
                        <a:pt x="49795" y="36519"/>
                        <a:pt x="49920" y="36524"/>
                        <a:pt x="50055" y="36536"/>
                      </a:cubicBezTo>
                      <a:cubicBezTo>
                        <a:pt x="50856" y="36600"/>
                        <a:pt x="51213" y="37108"/>
                        <a:pt x="51134" y="37465"/>
                      </a:cubicBezTo>
                      <a:cubicBezTo>
                        <a:pt x="51055" y="37830"/>
                        <a:pt x="50578" y="37862"/>
                        <a:pt x="50086" y="38068"/>
                      </a:cubicBezTo>
                      <a:cubicBezTo>
                        <a:pt x="49594" y="38274"/>
                        <a:pt x="49396" y="38465"/>
                        <a:pt x="49610" y="38774"/>
                      </a:cubicBezTo>
                      <a:cubicBezTo>
                        <a:pt x="49816" y="39084"/>
                        <a:pt x="49991" y="39362"/>
                        <a:pt x="49356" y="39489"/>
                      </a:cubicBezTo>
                      <a:cubicBezTo>
                        <a:pt x="49289" y="39503"/>
                        <a:pt x="49226" y="39509"/>
                        <a:pt x="49167" y="39509"/>
                      </a:cubicBezTo>
                      <a:cubicBezTo>
                        <a:pt x="48682" y="39509"/>
                        <a:pt x="48488" y="39075"/>
                        <a:pt x="48332" y="38806"/>
                      </a:cubicBezTo>
                      <a:cubicBezTo>
                        <a:pt x="48165" y="38505"/>
                        <a:pt x="46999" y="38441"/>
                        <a:pt x="46673" y="38251"/>
                      </a:cubicBezTo>
                      <a:cubicBezTo>
                        <a:pt x="46348" y="38068"/>
                        <a:pt x="46641" y="37624"/>
                        <a:pt x="46872" y="37282"/>
                      </a:cubicBezTo>
                      <a:cubicBezTo>
                        <a:pt x="47110" y="36933"/>
                        <a:pt x="47388" y="36877"/>
                        <a:pt x="48205" y="36735"/>
                      </a:cubicBezTo>
                      <a:cubicBezTo>
                        <a:pt x="48694" y="36649"/>
                        <a:pt x="49095" y="36519"/>
                        <a:pt x="49678" y="36519"/>
                      </a:cubicBezTo>
                      <a:close/>
                      <a:moveTo>
                        <a:pt x="5024" y="36519"/>
                      </a:moveTo>
                      <a:cubicBezTo>
                        <a:pt x="5142" y="36519"/>
                        <a:pt x="5266" y="36524"/>
                        <a:pt x="5398" y="36536"/>
                      </a:cubicBezTo>
                      <a:cubicBezTo>
                        <a:pt x="6184" y="36600"/>
                        <a:pt x="6406" y="37108"/>
                        <a:pt x="6240" y="37465"/>
                      </a:cubicBezTo>
                      <a:cubicBezTo>
                        <a:pt x="6065" y="37830"/>
                        <a:pt x="5573" y="37862"/>
                        <a:pt x="5033" y="38068"/>
                      </a:cubicBezTo>
                      <a:cubicBezTo>
                        <a:pt x="4485" y="38274"/>
                        <a:pt x="4239" y="38465"/>
                        <a:pt x="4374" y="38774"/>
                      </a:cubicBezTo>
                      <a:cubicBezTo>
                        <a:pt x="4501" y="39092"/>
                        <a:pt x="4604" y="39362"/>
                        <a:pt x="3938" y="39489"/>
                      </a:cubicBezTo>
                      <a:cubicBezTo>
                        <a:pt x="3863" y="39504"/>
                        <a:pt x="3795" y="39511"/>
                        <a:pt x="3734" y="39511"/>
                      </a:cubicBezTo>
                      <a:cubicBezTo>
                        <a:pt x="3257" y="39511"/>
                        <a:pt x="3173" y="39082"/>
                        <a:pt x="3088" y="38814"/>
                      </a:cubicBezTo>
                      <a:cubicBezTo>
                        <a:pt x="3001" y="38513"/>
                        <a:pt x="1842" y="38441"/>
                        <a:pt x="1564" y="38251"/>
                      </a:cubicBezTo>
                      <a:lnTo>
                        <a:pt x="1572" y="38251"/>
                      </a:lnTo>
                      <a:cubicBezTo>
                        <a:pt x="1295" y="38068"/>
                        <a:pt x="1699" y="37624"/>
                        <a:pt x="2025" y="37274"/>
                      </a:cubicBezTo>
                      <a:cubicBezTo>
                        <a:pt x="2342" y="36933"/>
                        <a:pt x="2644" y="36877"/>
                        <a:pt x="3493" y="36735"/>
                      </a:cubicBezTo>
                      <a:cubicBezTo>
                        <a:pt x="4002" y="36649"/>
                        <a:pt x="4439" y="36519"/>
                        <a:pt x="5024" y="36519"/>
                      </a:cubicBezTo>
                      <a:close/>
                      <a:moveTo>
                        <a:pt x="27383" y="36514"/>
                      </a:moveTo>
                      <a:cubicBezTo>
                        <a:pt x="27491" y="36514"/>
                        <a:pt x="27605" y="36518"/>
                        <a:pt x="27726" y="36528"/>
                      </a:cubicBezTo>
                      <a:lnTo>
                        <a:pt x="27726" y="36536"/>
                      </a:lnTo>
                      <a:cubicBezTo>
                        <a:pt x="28520" y="36600"/>
                        <a:pt x="28806" y="37108"/>
                        <a:pt x="28679" y="37465"/>
                      </a:cubicBezTo>
                      <a:cubicBezTo>
                        <a:pt x="28560" y="37830"/>
                        <a:pt x="28076" y="37862"/>
                        <a:pt x="27552" y="38068"/>
                      </a:cubicBezTo>
                      <a:cubicBezTo>
                        <a:pt x="27036" y="38274"/>
                        <a:pt x="26814" y="38465"/>
                        <a:pt x="26988" y="38774"/>
                      </a:cubicBezTo>
                      <a:cubicBezTo>
                        <a:pt x="27163" y="39092"/>
                        <a:pt x="27290" y="39362"/>
                        <a:pt x="26647" y="39489"/>
                      </a:cubicBezTo>
                      <a:cubicBezTo>
                        <a:pt x="26574" y="39504"/>
                        <a:pt x="26507" y="39511"/>
                        <a:pt x="26446" y="39511"/>
                      </a:cubicBezTo>
                      <a:cubicBezTo>
                        <a:pt x="25967" y="39511"/>
                        <a:pt x="25823" y="39082"/>
                        <a:pt x="25710" y="38814"/>
                      </a:cubicBezTo>
                      <a:cubicBezTo>
                        <a:pt x="25583" y="38513"/>
                        <a:pt x="24424" y="38441"/>
                        <a:pt x="24123" y="38259"/>
                      </a:cubicBezTo>
                      <a:cubicBezTo>
                        <a:pt x="23829" y="38068"/>
                        <a:pt x="24170" y="37624"/>
                        <a:pt x="24448" y="37282"/>
                      </a:cubicBezTo>
                      <a:cubicBezTo>
                        <a:pt x="24726" y="36933"/>
                        <a:pt x="25020" y="36877"/>
                        <a:pt x="25853" y="36735"/>
                      </a:cubicBezTo>
                      <a:cubicBezTo>
                        <a:pt x="26357" y="36647"/>
                        <a:pt x="26782" y="36514"/>
                        <a:pt x="27383" y="36514"/>
                      </a:cubicBezTo>
                      <a:close/>
                      <a:moveTo>
                        <a:pt x="39928" y="38082"/>
                      </a:moveTo>
                      <a:cubicBezTo>
                        <a:pt x="39997" y="38082"/>
                        <a:pt x="40068" y="38085"/>
                        <a:pt x="40141" y="38092"/>
                      </a:cubicBezTo>
                      <a:cubicBezTo>
                        <a:pt x="40760" y="38147"/>
                        <a:pt x="41720" y="38497"/>
                        <a:pt x="42879" y="38513"/>
                      </a:cubicBezTo>
                      <a:cubicBezTo>
                        <a:pt x="42898" y="38513"/>
                        <a:pt x="42917" y="38513"/>
                        <a:pt x="42936" y="38513"/>
                      </a:cubicBezTo>
                      <a:cubicBezTo>
                        <a:pt x="43841" y="38513"/>
                        <a:pt x="44842" y="38368"/>
                        <a:pt x="45602" y="38368"/>
                      </a:cubicBezTo>
                      <a:cubicBezTo>
                        <a:pt x="45797" y="38368"/>
                        <a:pt x="45976" y="38378"/>
                        <a:pt x="46133" y="38401"/>
                      </a:cubicBezTo>
                      <a:cubicBezTo>
                        <a:pt x="46911" y="38513"/>
                        <a:pt x="47808" y="38782"/>
                        <a:pt x="48110" y="39116"/>
                      </a:cubicBezTo>
                      <a:cubicBezTo>
                        <a:pt x="48412" y="39441"/>
                        <a:pt x="48348" y="40164"/>
                        <a:pt x="47911" y="40481"/>
                      </a:cubicBezTo>
                      <a:cubicBezTo>
                        <a:pt x="47849" y="40528"/>
                        <a:pt x="47871" y="40677"/>
                        <a:pt x="47918" y="40865"/>
                      </a:cubicBezTo>
                      <a:lnTo>
                        <a:pt x="47918" y="40865"/>
                      </a:lnTo>
                      <a:cubicBezTo>
                        <a:pt x="47906" y="40889"/>
                        <a:pt x="47808" y="41062"/>
                        <a:pt x="47388" y="41076"/>
                      </a:cubicBezTo>
                      <a:cubicBezTo>
                        <a:pt x="47161" y="41088"/>
                        <a:pt x="46790" y="41094"/>
                        <a:pt x="46386" y="41094"/>
                      </a:cubicBezTo>
                      <a:cubicBezTo>
                        <a:pt x="45983" y="41094"/>
                        <a:pt x="45546" y="41088"/>
                        <a:pt x="45189" y="41076"/>
                      </a:cubicBezTo>
                      <a:cubicBezTo>
                        <a:pt x="44735" y="41066"/>
                        <a:pt x="44382" y="41041"/>
                        <a:pt x="43989" y="41041"/>
                      </a:cubicBezTo>
                      <a:cubicBezTo>
                        <a:pt x="43756" y="41041"/>
                        <a:pt x="43510" y="41050"/>
                        <a:pt x="43220" y="41076"/>
                      </a:cubicBezTo>
                      <a:cubicBezTo>
                        <a:pt x="42762" y="41123"/>
                        <a:pt x="42436" y="41178"/>
                        <a:pt x="42181" y="41178"/>
                      </a:cubicBezTo>
                      <a:cubicBezTo>
                        <a:pt x="42002" y="41178"/>
                        <a:pt x="41859" y="41151"/>
                        <a:pt x="41728" y="41076"/>
                      </a:cubicBezTo>
                      <a:cubicBezTo>
                        <a:pt x="41419" y="40902"/>
                        <a:pt x="41450" y="40664"/>
                        <a:pt x="40934" y="40481"/>
                      </a:cubicBezTo>
                      <a:cubicBezTo>
                        <a:pt x="40395" y="40306"/>
                        <a:pt x="39863" y="40084"/>
                        <a:pt x="39347" y="39830"/>
                      </a:cubicBezTo>
                      <a:cubicBezTo>
                        <a:pt x="38688" y="39473"/>
                        <a:pt x="37942" y="39235"/>
                        <a:pt x="38220" y="39021"/>
                      </a:cubicBezTo>
                      <a:cubicBezTo>
                        <a:pt x="38506" y="38806"/>
                        <a:pt x="38783" y="38608"/>
                        <a:pt x="38879" y="38417"/>
                      </a:cubicBezTo>
                      <a:cubicBezTo>
                        <a:pt x="38963" y="38256"/>
                        <a:pt x="39400" y="38082"/>
                        <a:pt x="39928" y="38082"/>
                      </a:cubicBezTo>
                      <a:close/>
                      <a:moveTo>
                        <a:pt x="17363" y="38088"/>
                      </a:moveTo>
                      <a:cubicBezTo>
                        <a:pt x="17440" y="38088"/>
                        <a:pt x="17519" y="38092"/>
                        <a:pt x="17598" y="38100"/>
                      </a:cubicBezTo>
                      <a:cubicBezTo>
                        <a:pt x="18209" y="38155"/>
                        <a:pt x="19122" y="38505"/>
                        <a:pt x="20281" y="38520"/>
                      </a:cubicBezTo>
                      <a:cubicBezTo>
                        <a:pt x="20300" y="38521"/>
                        <a:pt x="20319" y="38521"/>
                        <a:pt x="20338" y="38521"/>
                      </a:cubicBezTo>
                      <a:cubicBezTo>
                        <a:pt x="21263" y="38521"/>
                        <a:pt x="22295" y="38372"/>
                        <a:pt x="23056" y="38372"/>
                      </a:cubicBezTo>
                      <a:cubicBezTo>
                        <a:pt x="23238" y="38372"/>
                        <a:pt x="23405" y="38380"/>
                        <a:pt x="23551" y="38401"/>
                      </a:cubicBezTo>
                      <a:cubicBezTo>
                        <a:pt x="24321" y="38520"/>
                        <a:pt x="25178" y="38790"/>
                        <a:pt x="25440" y="39116"/>
                      </a:cubicBezTo>
                      <a:cubicBezTo>
                        <a:pt x="25702" y="39441"/>
                        <a:pt x="25536" y="40171"/>
                        <a:pt x="25059" y="40489"/>
                      </a:cubicBezTo>
                      <a:cubicBezTo>
                        <a:pt x="25012" y="40529"/>
                        <a:pt x="25020" y="40679"/>
                        <a:pt x="25036" y="40870"/>
                      </a:cubicBezTo>
                      <a:cubicBezTo>
                        <a:pt x="25036" y="40870"/>
                        <a:pt x="24932" y="41068"/>
                        <a:pt x="24480" y="41084"/>
                      </a:cubicBezTo>
                      <a:cubicBezTo>
                        <a:pt x="24250" y="41092"/>
                        <a:pt x="23877" y="41096"/>
                        <a:pt x="23472" y="41096"/>
                      </a:cubicBezTo>
                      <a:cubicBezTo>
                        <a:pt x="23067" y="41096"/>
                        <a:pt x="22631" y="41092"/>
                        <a:pt x="22273" y="41084"/>
                      </a:cubicBezTo>
                      <a:cubicBezTo>
                        <a:pt x="21825" y="41074"/>
                        <a:pt x="21470" y="41049"/>
                        <a:pt x="21076" y="41049"/>
                      </a:cubicBezTo>
                      <a:cubicBezTo>
                        <a:pt x="20842" y="41049"/>
                        <a:pt x="20594" y="41058"/>
                        <a:pt x="20305" y="41084"/>
                      </a:cubicBezTo>
                      <a:cubicBezTo>
                        <a:pt x="19845" y="41127"/>
                        <a:pt x="19507" y="41184"/>
                        <a:pt x="19249" y="41184"/>
                      </a:cubicBezTo>
                      <a:cubicBezTo>
                        <a:pt x="19074" y="41184"/>
                        <a:pt x="18936" y="41158"/>
                        <a:pt x="18821" y="41084"/>
                      </a:cubicBezTo>
                      <a:cubicBezTo>
                        <a:pt x="18535" y="40902"/>
                        <a:pt x="18590" y="40672"/>
                        <a:pt x="18098" y="40489"/>
                      </a:cubicBezTo>
                      <a:cubicBezTo>
                        <a:pt x="17582" y="40306"/>
                        <a:pt x="17074" y="40092"/>
                        <a:pt x="16590" y="39830"/>
                      </a:cubicBezTo>
                      <a:cubicBezTo>
                        <a:pt x="15979" y="39481"/>
                        <a:pt x="15257" y="39235"/>
                        <a:pt x="15566" y="39028"/>
                      </a:cubicBezTo>
                      <a:cubicBezTo>
                        <a:pt x="15876" y="38814"/>
                        <a:pt x="16185" y="38616"/>
                        <a:pt x="16304" y="38425"/>
                      </a:cubicBezTo>
                      <a:cubicBezTo>
                        <a:pt x="16408" y="38259"/>
                        <a:pt x="16848" y="38088"/>
                        <a:pt x="17363" y="38088"/>
                      </a:cubicBezTo>
                      <a:close/>
                      <a:moveTo>
                        <a:pt x="62453" y="38082"/>
                      </a:moveTo>
                      <a:cubicBezTo>
                        <a:pt x="62523" y="38082"/>
                        <a:pt x="62594" y="38085"/>
                        <a:pt x="62667" y="38092"/>
                      </a:cubicBezTo>
                      <a:cubicBezTo>
                        <a:pt x="63294" y="38155"/>
                        <a:pt x="64294" y="38505"/>
                        <a:pt x="65453" y="38520"/>
                      </a:cubicBezTo>
                      <a:cubicBezTo>
                        <a:pt x="65472" y="38521"/>
                        <a:pt x="65491" y="38521"/>
                        <a:pt x="65511" y="38521"/>
                      </a:cubicBezTo>
                      <a:cubicBezTo>
                        <a:pt x="66434" y="38521"/>
                        <a:pt x="67430" y="38372"/>
                        <a:pt x="68191" y="38372"/>
                      </a:cubicBezTo>
                      <a:cubicBezTo>
                        <a:pt x="68373" y="38372"/>
                        <a:pt x="68541" y="38380"/>
                        <a:pt x="68692" y="38401"/>
                      </a:cubicBezTo>
                      <a:cubicBezTo>
                        <a:pt x="69494" y="38520"/>
                        <a:pt x="70414" y="38798"/>
                        <a:pt x="70764" y="39116"/>
                      </a:cubicBezTo>
                      <a:lnTo>
                        <a:pt x="70764" y="39124"/>
                      </a:lnTo>
                      <a:cubicBezTo>
                        <a:pt x="71105" y="39449"/>
                        <a:pt x="71129" y="40171"/>
                        <a:pt x="70740" y="40489"/>
                      </a:cubicBezTo>
                      <a:cubicBezTo>
                        <a:pt x="70692" y="40529"/>
                        <a:pt x="70740" y="40679"/>
                        <a:pt x="70811" y="40870"/>
                      </a:cubicBezTo>
                      <a:cubicBezTo>
                        <a:pt x="70811" y="40870"/>
                        <a:pt x="70756" y="41068"/>
                        <a:pt x="70311" y="41084"/>
                      </a:cubicBezTo>
                      <a:cubicBezTo>
                        <a:pt x="70089" y="41092"/>
                        <a:pt x="69720" y="41096"/>
                        <a:pt x="69316" y="41096"/>
                      </a:cubicBezTo>
                      <a:cubicBezTo>
                        <a:pt x="68912" y="41096"/>
                        <a:pt x="68474" y="41092"/>
                        <a:pt x="68112" y="41084"/>
                      </a:cubicBezTo>
                      <a:cubicBezTo>
                        <a:pt x="67659" y="41074"/>
                        <a:pt x="67299" y="41049"/>
                        <a:pt x="66906" y="41049"/>
                      </a:cubicBezTo>
                      <a:cubicBezTo>
                        <a:pt x="66673" y="41049"/>
                        <a:pt x="66427" y="41058"/>
                        <a:pt x="66144" y="41084"/>
                      </a:cubicBezTo>
                      <a:cubicBezTo>
                        <a:pt x="65689" y="41127"/>
                        <a:pt x="65367" y="41184"/>
                        <a:pt x="65109" y="41184"/>
                      </a:cubicBezTo>
                      <a:cubicBezTo>
                        <a:pt x="64934" y="41184"/>
                        <a:pt x="64789" y="41158"/>
                        <a:pt x="64652" y="41084"/>
                      </a:cubicBezTo>
                      <a:cubicBezTo>
                        <a:pt x="64310" y="40902"/>
                        <a:pt x="64318" y="40672"/>
                        <a:pt x="63779" y="40489"/>
                      </a:cubicBezTo>
                      <a:cubicBezTo>
                        <a:pt x="63199" y="40306"/>
                        <a:pt x="62643" y="40092"/>
                        <a:pt x="62096" y="39830"/>
                      </a:cubicBezTo>
                      <a:cubicBezTo>
                        <a:pt x="61397" y="39481"/>
                        <a:pt x="60611" y="39235"/>
                        <a:pt x="60865" y="39028"/>
                      </a:cubicBezTo>
                      <a:cubicBezTo>
                        <a:pt x="61119" y="38814"/>
                        <a:pt x="61373" y="38616"/>
                        <a:pt x="61445" y="38425"/>
                      </a:cubicBezTo>
                      <a:cubicBezTo>
                        <a:pt x="61508" y="38257"/>
                        <a:pt x="61924" y="38082"/>
                        <a:pt x="62453" y="38082"/>
                      </a:cubicBezTo>
                      <a:close/>
                      <a:moveTo>
                        <a:pt x="50548" y="39446"/>
                      </a:moveTo>
                      <a:cubicBezTo>
                        <a:pt x="50820" y="39446"/>
                        <a:pt x="51037" y="39487"/>
                        <a:pt x="51142" y="39568"/>
                      </a:cubicBezTo>
                      <a:cubicBezTo>
                        <a:pt x="51380" y="39751"/>
                        <a:pt x="51388" y="40497"/>
                        <a:pt x="51388" y="40497"/>
                      </a:cubicBezTo>
                      <a:cubicBezTo>
                        <a:pt x="51460" y="40997"/>
                        <a:pt x="50626" y="40997"/>
                        <a:pt x="50451" y="41235"/>
                      </a:cubicBezTo>
                      <a:cubicBezTo>
                        <a:pt x="50412" y="41275"/>
                        <a:pt x="50380" y="41338"/>
                        <a:pt x="50348" y="41394"/>
                      </a:cubicBezTo>
                      <a:cubicBezTo>
                        <a:pt x="50315" y="41441"/>
                        <a:pt x="50176" y="41460"/>
                        <a:pt x="49985" y="41460"/>
                      </a:cubicBezTo>
                      <a:cubicBezTo>
                        <a:pt x="49627" y="41460"/>
                        <a:pt x="49087" y="41392"/>
                        <a:pt x="48729" y="41314"/>
                      </a:cubicBezTo>
                      <a:cubicBezTo>
                        <a:pt x="48173" y="41187"/>
                        <a:pt x="48110" y="40918"/>
                        <a:pt x="48340" y="40489"/>
                      </a:cubicBezTo>
                      <a:cubicBezTo>
                        <a:pt x="48340" y="40489"/>
                        <a:pt x="48523" y="39917"/>
                        <a:pt x="49285" y="39663"/>
                      </a:cubicBezTo>
                      <a:cubicBezTo>
                        <a:pt x="49720" y="39518"/>
                        <a:pt x="50184" y="39446"/>
                        <a:pt x="50548" y="39446"/>
                      </a:cubicBezTo>
                      <a:close/>
                      <a:moveTo>
                        <a:pt x="5126" y="39446"/>
                      </a:moveTo>
                      <a:cubicBezTo>
                        <a:pt x="5398" y="39446"/>
                        <a:pt x="5602" y="39487"/>
                        <a:pt x="5684" y="39568"/>
                      </a:cubicBezTo>
                      <a:cubicBezTo>
                        <a:pt x="5874" y="39751"/>
                        <a:pt x="5692" y="40497"/>
                        <a:pt x="5692" y="40497"/>
                      </a:cubicBezTo>
                      <a:cubicBezTo>
                        <a:pt x="5636" y="40997"/>
                        <a:pt x="4811" y="40997"/>
                        <a:pt x="4573" y="41235"/>
                      </a:cubicBezTo>
                      <a:cubicBezTo>
                        <a:pt x="4525" y="41283"/>
                        <a:pt x="4470" y="41338"/>
                        <a:pt x="4422" y="41402"/>
                      </a:cubicBezTo>
                      <a:cubicBezTo>
                        <a:pt x="4379" y="41444"/>
                        <a:pt x="4243" y="41462"/>
                        <a:pt x="4062" y="41462"/>
                      </a:cubicBezTo>
                      <a:cubicBezTo>
                        <a:pt x="3703" y="41462"/>
                        <a:pt x="3166" y="41394"/>
                        <a:pt x="2819" y="41314"/>
                      </a:cubicBezTo>
                      <a:cubicBezTo>
                        <a:pt x="2303" y="41187"/>
                        <a:pt x="2311" y="40918"/>
                        <a:pt x="2652" y="40489"/>
                      </a:cubicBezTo>
                      <a:cubicBezTo>
                        <a:pt x="2652" y="40489"/>
                        <a:pt x="2977" y="39917"/>
                        <a:pt x="3803" y="39663"/>
                      </a:cubicBezTo>
                      <a:cubicBezTo>
                        <a:pt x="4279" y="39518"/>
                        <a:pt x="4763" y="39446"/>
                        <a:pt x="5126" y="39446"/>
                      </a:cubicBezTo>
                      <a:close/>
                      <a:moveTo>
                        <a:pt x="27846" y="39452"/>
                      </a:moveTo>
                      <a:cubicBezTo>
                        <a:pt x="28113" y="39452"/>
                        <a:pt x="28318" y="39491"/>
                        <a:pt x="28409" y="39568"/>
                      </a:cubicBezTo>
                      <a:cubicBezTo>
                        <a:pt x="28631" y="39751"/>
                        <a:pt x="28536" y="40497"/>
                        <a:pt x="28536" y="40497"/>
                      </a:cubicBezTo>
                      <a:cubicBezTo>
                        <a:pt x="28544" y="41005"/>
                        <a:pt x="27718" y="41005"/>
                        <a:pt x="27512" y="41243"/>
                      </a:cubicBezTo>
                      <a:cubicBezTo>
                        <a:pt x="27472" y="41283"/>
                        <a:pt x="27425" y="41338"/>
                        <a:pt x="27385" y="41402"/>
                      </a:cubicBezTo>
                      <a:cubicBezTo>
                        <a:pt x="27346" y="41449"/>
                        <a:pt x="27205" y="41468"/>
                        <a:pt x="27014" y="41468"/>
                      </a:cubicBezTo>
                      <a:cubicBezTo>
                        <a:pt x="26654" y="41468"/>
                        <a:pt x="26121" y="41400"/>
                        <a:pt x="25774" y="41322"/>
                      </a:cubicBezTo>
                      <a:cubicBezTo>
                        <a:pt x="25234" y="41195"/>
                        <a:pt x="25210" y="40926"/>
                        <a:pt x="25496" y="40497"/>
                      </a:cubicBezTo>
                      <a:cubicBezTo>
                        <a:pt x="25496" y="40489"/>
                        <a:pt x="25750" y="39917"/>
                        <a:pt x="26544" y="39663"/>
                      </a:cubicBezTo>
                      <a:lnTo>
                        <a:pt x="26544" y="39671"/>
                      </a:lnTo>
                      <a:cubicBezTo>
                        <a:pt x="27002" y="39525"/>
                        <a:pt x="27481" y="39452"/>
                        <a:pt x="27846" y="39452"/>
                      </a:cubicBezTo>
                      <a:close/>
                      <a:moveTo>
                        <a:pt x="59786" y="39071"/>
                      </a:moveTo>
                      <a:cubicBezTo>
                        <a:pt x="59879" y="39071"/>
                        <a:pt x="60093" y="39103"/>
                        <a:pt x="60445" y="39330"/>
                      </a:cubicBezTo>
                      <a:cubicBezTo>
                        <a:pt x="60929" y="39648"/>
                        <a:pt x="61469" y="39846"/>
                        <a:pt x="62191" y="40124"/>
                      </a:cubicBezTo>
                      <a:cubicBezTo>
                        <a:pt x="62572" y="40267"/>
                        <a:pt x="62961" y="40394"/>
                        <a:pt x="63358" y="40497"/>
                      </a:cubicBezTo>
                      <a:cubicBezTo>
                        <a:pt x="63358" y="40497"/>
                        <a:pt x="64183" y="40711"/>
                        <a:pt x="64167" y="41156"/>
                      </a:cubicBezTo>
                      <a:cubicBezTo>
                        <a:pt x="64152" y="41600"/>
                        <a:pt x="63477" y="41672"/>
                        <a:pt x="62739" y="41672"/>
                      </a:cubicBezTo>
                      <a:cubicBezTo>
                        <a:pt x="62008" y="41672"/>
                        <a:pt x="61016" y="41672"/>
                        <a:pt x="60802" y="41616"/>
                      </a:cubicBezTo>
                      <a:cubicBezTo>
                        <a:pt x="60556" y="41545"/>
                        <a:pt x="60302" y="41513"/>
                        <a:pt x="60048" y="41513"/>
                      </a:cubicBezTo>
                      <a:cubicBezTo>
                        <a:pt x="59492" y="41521"/>
                        <a:pt x="58937" y="41561"/>
                        <a:pt x="58381" y="41624"/>
                      </a:cubicBezTo>
                      <a:cubicBezTo>
                        <a:pt x="58381" y="41624"/>
                        <a:pt x="58373" y="41624"/>
                        <a:pt x="58360" y="41624"/>
                      </a:cubicBezTo>
                      <a:cubicBezTo>
                        <a:pt x="58267" y="41624"/>
                        <a:pt x="57893" y="41618"/>
                        <a:pt x="57865" y="41521"/>
                      </a:cubicBezTo>
                      <a:cubicBezTo>
                        <a:pt x="57833" y="41402"/>
                        <a:pt x="57881" y="41291"/>
                        <a:pt x="58071" y="41148"/>
                      </a:cubicBezTo>
                      <a:cubicBezTo>
                        <a:pt x="58254" y="41005"/>
                        <a:pt x="58445" y="40616"/>
                        <a:pt x="58484" y="40489"/>
                      </a:cubicBezTo>
                      <a:cubicBezTo>
                        <a:pt x="58587" y="40179"/>
                        <a:pt x="58651" y="39854"/>
                        <a:pt x="58651" y="39529"/>
                      </a:cubicBezTo>
                      <a:cubicBezTo>
                        <a:pt x="58675" y="39155"/>
                        <a:pt x="59730" y="39076"/>
                        <a:pt x="59730" y="39076"/>
                      </a:cubicBezTo>
                      <a:cubicBezTo>
                        <a:pt x="59730" y="39076"/>
                        <a:pt x="59749" y="39071"/>
                        <a:pt x="59786" y="39071"/>
                      </a:cubicBezTo>
                      <a:close/>
                      <a:moveTo>
                        <a:pt x="14464" y="39069"/>
                      </a:moveTo>
                      <a:cubicBezTo>
                        <a:pt x="14560" y="39069"/>
                        <a:pt x="14761" y="39104"/>
                        <a:pt x="15042" y="39330"/>
                      </a:cubicBezTo>
                      <a:cubicBezTo>
                        <a:pt x="15447" y="39648"/>
                        <a:pt x="15939" y="39846"/>
                        <a:pt x="16590" y="40124"/>
                      </a:cubicBezTo>
                      <a:cubicBezTo>
                        <a:pt x="16939" y="40267"/>
                        <a:pt x="17297" y="40394"/>
                        <a:pt x="17662" y="40497"/>
                      </a:cubicBezTo>
                      <a:cubicBezTo>
                        <a:pt x="17662" y="40497"/>
                        <a:pt x="18432" y="40711"/>
                        <a:pt x="18297" y="41156"/>
                      </a:cubicBezTo>
                      <a:cubicBezTo>
                        <a:pt x="18175" y="41581"/>
                        <a:pt x="17522" y="41672"/>
                        <a:pt x="16826" y="41672"/>
                      </a:cubicBezTo>
                      <a:cubicBezTo>
                        <a:pt x="16795" y="41672"/>
                        <a:pt x="16764" y="41672"/>
                        <a:pt x="16733" y="41672"/>
                      </a:cubicBezTo>
                      <a:cubicBezTo>
                        <a:pt x="16003" y="41672"/>
                        <a:pt x="15011" y="41672"/>
                        <a:pt x="14812" y="41616"/>
                      </a:cubicBezTo>
                      <a:lnTo>
                        <a:pt x="14828" y="41616"/>
                      </a:lnTo>
                      <a:cubicBezTo>
                        <a:pt x="14590" y="41545"/>
                        <a:pt x="14344" y="41513"/>
                        <a:pt x="14098" y="41513"/>
                      </a:cubicBezTo>
                      <a:cubicBezTo>
                        <a:pt x="13534" y="41521"/>
                        <a:pt x="12963" y="41561"/>
                        <a:pt x="12407" y="41624"/>
                      </a:cubicBezTo>
                      <a:cubicBezTo>
                        <a:pt x="12407" y="41624"/>
                        <a:pt x="12400" y="41624"/>
                        <a:pt x="12388" y="41624"/>
                      </a:cubicBezTo>
                      <a:cubicBezTo>
                        <a:pt x="12298" y="41624"/>
                        <a:pt x="11914" y="41618"/>
                        <a:pt x="11907" y="41513"/>
                      </a:cubicBezTo>
                      <a:cubicBezTo>
                        <a:pt x="11899" y="41402"/>
                        <a:pt x="11986" y="41291"/>
                        <a:pt x="12209" y="41148"/>
                      </a:cubicBezTo>
                      <a:cubicBezTo>
                        <a:pt x="12431" y="41005"/>
                        <a:pt x="12725" y="40608"/>
                        <a:pt x="12788" y="40489"/>
                      </a:cubicBezTo>
                      <a:cubicBezTo>
                        <a:pt x="12971" y="40187"/>
                        <a:pt x="13113" y="39870"/>
                        <a:pt x="13209" y="39529"/>
                      </a:cubicBezTo>
                      <a:cubicBezTo>
                        <a:pt x="13328" y="39155"/>
                        <a:pt x="14399" y="39076"/>
                        <a:pt x="14399" y="39076"/>
                      </a:cubicBezTo>
                      <a:cubicBezTo>
                        <a:pt x="14399" y="39076"/>
                        <a:pt x="14421" y="39069"/>
                        <a:pt x="14464" y="39069"/>
                      </a:cubicBezTo>
                      <a:close/>
                      <a:moveTo>
                        <a:pt x="37135" y="39069"/>
                      </a:moveTo>
                      <a:cubicBezTo>
                        <a:pt x="37232" y="39069"/>
                        <a:pt x="37437" y="39103"/>
                        <a:pt x="37744" y="39322"/>
                      </a:cubicBezTo>
                      <a:cubicBezTo>
                        <a:pt x="38188" y="39648"/>
                        <a:pt x="38704" y="39846"/>
                        <a:pt x="39395" y="40116"/>
                      </a:cubicBezTo>
                      <a:cubicBezTo>
                        <a:pt x="39760" y="40267"/>
                        <a:pt x="40133" y="40394"/>
                        <a:pt x="40514" y="40497"/>
                      </a:cubicBezTo>
                      <a:cubicBezTo>
                        <a:pt x="40514" y="40497"/>
                        <a:pt x="41307" y="40711"/>
                        <a:pt x="41236" y="41156"/>
                      </a:cubicBezTo>
                      <a:cubicBezTo>
                        <a:pt x="41168" y="41581"/>
                        <a:pt x="40532" y="41672"/>
                        <a:pt x="39830" y="41672"/>
                      </a:cubicBezTo>
                      <a:cubicBezTo>
                        <a:pt x="39799" y="41672"/>
                        <a:pt x="39767" y="41672"/>
                        <a:pt x="39736" y="41672"/>
                      </a:cubicBezTo>
                      <a:cubicBezTo>
                        <a:pt x="39006" y="41672"/>
                        <a:pt x="38013" y="41672"/>
                        <a:pt x="37807" y="41616"/>
                      </a:cubicBezTo>
                      <a:lnTo>
                        <a:pt x="37815" y="41616"/>
                      </a:lnTo>
                      <a:cubicBezTo>
                        <a:pt x="37577" y="41545"/>
                        <a:pt x="37323" y="41513"/>
                        <a:pt x="37077" y="41513"/>
                      </a:cubicBezTo>
                      <a:cubicBezTo>
                        <a:pt x="36513" y="41521"/>
                        <a:pt x="35950" y="41561"/>
                        <a:pt x="35394" y="41624"/>
                      </a:cubicBezTo>
                      <a:cubicBezTo>
                        <a:pt x="35394" y="41624"/>
                        <a:pt x="35387" y="41624"/>
                        <a:pt x="35375" y="41624"/>
                      </a:cubicBezTo>
                      <a:cubicBezTo>
                        <a:pt x="35286" y="41624"/>
                        <a:pt x="34907" y="41618"/>
                        <a:pt x="34886" y="41513"/>
                      </a:cubicBezTo>
                      <a:cubicBezTo>
                        <a:pt x="34870" y="41402"/>
                        <a:pt x="34934" y="41291"/>
                        <a:pt x="35140" y="41148"/>
                      </a:cubicBezTo>
                      <a:cubicBezTo>
                        <a:pt x="35346" y="41005"/>
                        <a:pt x="35585" y="40608"/>
                        <a:pt x="35640" y="40489"/>
                      </a:cubicBezTo>
                      <a:cubicBezTo>
                        <a:pt x="35783" y="40187"/>
                        <a:pt x="35878" y="39862"/>
                        <a:pt x="35926" y="39529"/>
                      </a:cubicBezTo>
                      <a:cubicBezTo>
                        <a:pt x="35997" y="39155"/>
                        <a:pt x="37069" y="39076"/>
                        <a:pt x="37069" y="39076"/>
                      </a:cubicBezTo>
                      <a:cubicBezTo>
                        <a:pt x="37069" y="39076"/>
                        <a:pt x="37091" y="39069"/>
                        <a:pt x="37135" y="39069"/>
                      </a:cubicBezTo>
                      <a:close/>
                      <a:moveTo>
                        <a:pt x="51436" y="37846"/>
                      </a:moveTo>
                      <a:cubicBezTo>
                        <a:pt x="51742" y="37846"/>
                        <a:pt x="52068" y="37896"/>
                        <a:pt x="52388" y="37989"/>
                      </a:cubicBezTo>
                      <a:cubicBezTo>
                        <a:pt x="53269" y="38243"/>
                        <a:pt x="53515" y="38346"/>
                        <a:pt x="55150" y="38441"/>
                      </a:cubicBezTo>
                      <a:cubicBezTo>
                        <a:pt x="56794" y="38536"/>
                        <a:pt x="57802" y="38687"/>
                        <a:pt x="58079" y="39044"/>
                      </a:cubicBezTo>
                      <a:cubicBezTo>
                        <a:pt x="58357" y="39394"/>
                        <a:pt x="58254" y="40481"/>
                        <a:pt x="58254" y="40481"/>
                      </a:cubicBezTo>
                      <a:cubicBezTo>
                        <a:pt x="58198" y="40743"/>
                        <a:pt x="58071" y="40981"/>
                        <a:pt x="57889" y="41180"/>
                      </a:cubicBezTo>
                      <a:cubicBezTo>
                        <a:pt x="57579" y="41489"/>
                        <a:pt x="57048" y="41759"/>
                        <a:pt x="56563" y="41902"/>
                      </a:cubicBezTo>
                      <a:lnTo>
                        <a:pt x="56571" y="41902"/>
                      </a:lnTo>
                      <a:cubicBezTo>
                        <a:pt x="56444" y="41926"/>
                        <a:pt x="56317" y="41957"/>
                        <a:pt x="56190" y="41997"/>
                      </a:cubicBezTo>
                      <a:cubicBezTo>
                        <a:pt x="55762" y="42156"/>
                        <a:pt x="55801" y="42283"/>
                        <a:pt x="55230" y="42362"/>
                      </a:cubicBezTo>
                      <a:cubicBezTo>
                        <a:pt x="54698" y="42437"/>
                        <a:pt x="54294" y="42498"/>
                        <a:pt x="53923" y="42498"/>
                      </a:cubicBezTo>
                      <a:cubicBezTo>
                        <a:pt x="53901" y="42498"/>
                        <a:pt x="53879" y="42498"/>
                        <a:pt x="53857" y="42497"/>
                      </a:cubicBezTo>
                      <a:lnTo>
                        <a:pt x="53865" y="42497"/>
                      </a:lnTo>
                      <a:cubicBezTo>
                        <a:pt x="53841" y="42497"/>
                        <a:pt x="53817" y="42489"/>
                        <a:pt x="53793" y="42489"/>
                      </a:cubicBezTo>
                      <a:cubicBezTo>
                        <a:pt x="52904" y="42402"/>
                        <a:pt x="51499" y="42473"/>
                        <a:pt x="50991" y="42307"/>
                      </a:cubicBezTo>
                      <a:cubicBezTo>
                        <a:pt x="50475" y="42132"/>
                        <a:pt x="50221" y="41830"/>
                        <a:pt x="50745" y="41394"/>
                      </a:cubicBezTo>
                      <a:cubicBezTo>
                        <a:pt x="51269" y="40957"/>
                        <a:pt x="51880" y="41076"/>
                        <a:pt x="51737" y="40481"/>
                      </a:cubicBezTo>
                      <a:cubicBezTo>
                        <a:pt x="51737" y="40481"/>
                        <a:pt x="51602" y="40076"/>
                        <a:pt x="51674" y="39767"/>
                      </a:cubicBezTo>
                      <a:cubicBezTo>
                        <a:pt x="51753" y="39457"/>
                        <a:pt x="51531" y="39370"/>
                        <a:pt x="51182" y="39259"/>
                      </a:cubicBezTo>
                      <a:cubicBezTo>
                        <a:pt x="50832" y="39148"/>
                        <a:pt x="49713" y="38917"/>
                        <a:pt x="50150" y="38354"/>
                      </a:cubicBezTo>
                      <a:cubicBezTo>
                        <a:pt x="50428" y="38000"/>
                        <a:pt x="50902" y="37846"/>
                        <a:pt x="51436" y="37846"/>
                      </a:cubicBezTo>
                      <a:close/>
                      <a:moveTo>
                        <a:pt x="28937" y="37846"/>
                      </a:moveTo>
                      <a:cubicBezTo>
                        <a:pt x="29241" y="37846"/>
                        <a:pt x="29557" y="37897"/>
                        <a:pt x="29862" y="37989"/>
                      </a:cubicBezTo>
                      <a:cubicBezTo>
                        <a:pt x="30703" y="38243"/>
                        <a:pt x="30941" y="38354"/>
                        <a:pt x="32568" y="38441"/>
                      </a:cubicBezTo>
                      <a:cubicBezTo>
                        <a:pt x="34188" y="38536"/>
                        <a:pt x="35188" y="38695"/>
                        <a:pt x="35418" y="39044"/>
                      </a:cubicBezTo>
                      <a:cubicBezTo>
                        <a:pt x="35648" y="39394"/>
                        <a:pt x="35402" y="40489"/>
                        <a:pt x="35402" y="40489"/>
                      </a:cubicBezTo>
                      <a:cubicBezTo>
                        <a:pt x="35315" y="40751"/>
                        <a:pt x="35156" y="40989"/>
                        <a:pt x="34942" y="41172"/>
                      </a:cubicBezTo>
                      <a:cubicBezTo>
                        <a:pt x="34600" y="41481"/>
                        <a:pt x="34029" y="41759"/>
                        <a:pt x="33529" y="41902"/>
                      </a:cubicBezTo>
                      <a:lnTo>
                        <a:pt x="33545" y="41902"/>
                      </a:lnTo>
                      <a:cubicBezTo>
                        <a:pt x="33410" y="41926"/>
                        <a:pt x="33275" y="41957"/>
                        <a:pt x="33148" y="42005"/>
                      </a:cubicBezTo>
                      <a:cubicBezTo>
                        <a:pt x="32695" y="42156"/>
                        <a:pt x="32719" y="42283"/>
                        <a:pt x="32140" y="42362"/>
                      </a:cubicBezTo>
                      <a:cubicBezTo>
                        <a:pt x="31571" y="42441"/>
                        <a:pt x="31144" y="42504"/>
                        <a:pt x="30757" y="42505"/>
                      </a:cubicBezTo>
                      <a:lnTo>
                        <a:pt x="30757" y="42505"/>
                      </a:lnTo>
                      <a:cubicBezTo>
                        <a:pt x="30734" y="42505"/>
                        <a:pt x="30710" y="42497"/>
                        <a:pt x="30687" y="42497"/>
                      </a:cubicBezTo>
                      <a:cubicBezTo>
                        <a:pt x="29806" y="42402"/>
                        <a:pt x="28393" y="42473"/>
                        <a:pt x="27909" y="42307"/>
                      </a:cubicBezTo>
                      <a:cubicBezTo>
                        <a:pt x="27417" y="42140"/>
                        <a:pt x="27195" y="41830"/>
                        <a:pt x="27782" y="41394"/>
                      </a:cubicBezTo>
                      <a:cubicBezTo>
                        <a:pt x="28361" y="40965"/>
                        <a:pt x="28957" y="41076"/>
                        <a:pt x="28893" y="40489"/>
                      </a:cubicBezTo>
                      <a:cubicBezTo>
                        <a:pt x="28893" y="40489"/>
                        <a:pt x="28806" y="40076"/>
                        <a:pt x="28925" y="39775"/>
                      </a:cubicBezTo>
                      <a:cubicBezTo>
                        <a:pt x="29036" y="39465"/>
                        <a:pt x="28822" y="39378"/>
                        <a:pt x="28496" y="39267"/>
                      </a:cubicBezTo>
                      <a:cubicBezTo>
                        <a:pt x="28163" y="39155"/>
                        <a:pt x="27068" y="38917"/>
                        <a:pt x="27576" y="38362"/>
                      </a:cubicBezTo>
                      <a:cubicBezTo>
                        <a:pt x="27905" y="38002"/>
                        <a:pt x="28401" y="37846"/>
                        <a:pt x="28937" y="37846"/>
                      </a:cubicBezTo>
                      <a:close/>
                      <a:moveTo>
                        <a:pt x="6435" y="37854"/>
                      </a:moveTo>
                      <a:cubicBezTo>
                        <a:pt x="6740" y="37854"/>
                        <a:pt x="7054" y="37904"/>
                        <a:pt x="7351" y="37997"/>
                      </a:cubicBezTo>
                      <a:cubicBezTo>
                        <a:pt x="8160" y="38251"/>
                        <a:pt x="8383" y="38354"/>
                        <a:pt x="9994" y="38449"/>
                      </a:cubicBezTo>
                      <a:cubicBezTo>
                        <a:pt x="11605" y="38544"/>
                        <a:pt x="12582" y="38695"/>
                        <a:pt x="12772" y="39052"/>
                      </a:cubicBezTo>
                      <a:cubicBezTo>
                        <a:pt x="12963" y="39402"/>
                        <a:pt x="12574" y="40489"/>
                        <a:pt x="12574" y="40489"/>
                      </a:cubicBezTo>
                      <a:cubicBezTo>
                        <a:pt x="12447" y="40759"/>
                        <a:pt x="12256" y="40989"/>
                        <a:pt x="12026" y="41172"/>
                      </a:cubicBezTo>
                      <a:cubicBezTo>
                        <a:pt x="11574" y="41505"/>
                        <a:pt x="11058" y="41759"/>
                        <a:pt x="10518" y="41902"/>
                      </a:cubicBezTo>
                      <a:cubicBezTo>
                        <a:pt x="10383" y="41926"/>
                        <a:pt x="10248" y="41957"/>
                        <a:pt x="10113" y="42005"/>
                      </a:cubicBezTo>
                      <a:cubicBezTo>
                        <a:pt x="9645" y="42156"/>
                        <a:pt x="9645" y="42283"/>
                        <a:pt x="9065" y="42362"/>
                      </a:cubicBezTo>
                      <a:cubicBezTo>
                        <a:pt x="8481" y="42441"/>
                        <a:pt x="8046" y="42504"/>
                        <a:pt x="7659" y="42505"/>
                      </a:cubicBezTo>
                      <a:lnTo>
                        <a:pt x="7659" y="42505"/>
                      </a:lnTo>
                      <a:cubicBezTo>
                        <a:pt x="7636" y="42505"/>
                        <a:pt x="7612" y="42497"/>
                        <a:pt x="7589" y="42497"/>
                      </a:cubicBezTo>
                      <a:cubicBezTo>
                        <a:pt x="6716" y="42410"/>
                        <a:pt x="5295" y="42481"/>
                        <a:pt x="4827" y="42315"/>
                      </a:cubicBezTo>
                      <a:cubicBezTo>
                        <a:pt x="4358" y="42140"/>
                        <a:pt x="4184" y="41838"/>
                        <a:pt x="4819" y="41402"/>
                      </a:cubicBezTo>
                      <a:cubicBezTo>
                        <a:pt x="5462" y="40965"/>
                        <a:pt x="6041" y="41084"/>
                        <a:pt x="6049" y="40489"/>
                      </a:cubicBezTo>
                      <a:cubicBezTo>
                        <a:pt x="6041" y="40243"/>
                        <a:pt x="6081" y="39997"/>
                        <a:pt x="6176" y="39775"/>
                      </a:cubicBezTo>
                      <a:cubicBezTo>
                        <a:pt x="6327" y="39473"/>
                        <a:pt x="6136" y="39378"/>
                        <a:pt x="5811" y="39267"/>
                      </a:cubicBezTo>
                      <a:cubicBezTo>
                        <a:pt x="5493" y="39155"/>
                        <a:pt x="4430" y="38925"/>
                        <a:pt x="5017" y="38362"/>
                      </a:cubicBezTo>
                      <a:cubicBezTo>
                        <a:pt x="5386" y="38008"/>
                        <a:pt x="5899" y="37854"/>
                        <a:pt x="6435" y="37854"/>
                      </a:cubicBezTo>
                      <a:close/>
                      <a:moveTo>
                        <a:pt x="22165" y="41155"/>
                      </a:moveTo>
                      <a:cubicBezTo>
                        <a:pt x="22225" y="41155"/>
                        <a:pt x="22285" y="41155"/>
                        <a:pt x="22345" y="41156"/>
                      </a:cubicBezTo>
                      <a:cubicBezTo>
                        <a:pt x="23932" y="41180"/>
                        <a:pt x="24980" y="41235"/>
                        <a:pt x="25353" y="41330"/>
                      </a:cubicBezTo>
                      <a:cubicBezTo>
                        <a:pt x="25702" y="41426"/>
                        <a:pt x="26060" y="41481"/>
                        <a:pt x="26425" y="41497"/>
                      </a:cubicBezTo>
                      <a:cubicBezTo>
                        <a:pt x="26972" y="41529"/>
                        <a:pt x="27060" y="41751"/>
                        <a:pt x="27068" y="41759"/>
                      </a:cubicBezTo>
                      <a:cubicBezTo>
                        <a:pt x="26853" y="41949"/>
                        <a:pt x="26599" y="42092"/>
                        <a:pt x="26321" y="42156"/>
                      </a:cubicBezTo>
                      <a:cubicBezTo>
                        <a:pt x="25591" y="42330"/>
                        <a:pt x="23901" y="42434"/>
                        <a:pt x="23075" y="42481"/>
                      </a:cubicBezTo>
                      <a:cubicBezTo>
                        <a:pt x="22250" y="42529"/>
                        <a:pt x="21535" y="42529"/>
                        <a:pt x="20599" y="42783"/>
                      </a:cubicBezTo>
                      <a:cubicBezTo>
                        <a:pt x="19662" y="43045"/>
                        <a:pt x="19448" y="43243"/>
                        <a:pt x="18027" y="43291"/>
                      </a:cubicBezTo>
                      <a:cubicBezTo>
                        <a:pt x="17809" y="43298"/>
                        <a:pt x="17607" y="43303"/>
                        <a:pt x="17421" y="43303"/>
                      </a:cubicBezTo>
                      <a:cubicBezTo>
                        <a:pt x="16395" y="43303"/>
                        <a:pt x="15821" y="43167"/>
                        <a:pt x="15519" y="42616"/>
                      </a:cubicBezTo>
                      <a:cubicBezTo>
                        <a:pt x="15431" y="42450"/>
                        <a:pt x="15352" y="42283"/>
                        <a:pt x="15280" y="42116"/>
                      </a:cubicBezTo>
                      <a:cubicBezTo>
                        <a:pt x="15280" y="42116"/>
                        <a:pt x="15233" y="41783"/>
                        <a:pt x="16019" y="41767"/>
                      </a:cubicBezTo>
                      <a:cubicBezTo>
                        <a:pt x="16166" y="41762"/>
                        <a:pt x="16313" y="41762"/>
                        <a:pt x="16458" y="41762"/>
                      </a:cubicBezTo>
                      <a:cubicBezTo>
                        <a:pt x="16552" y="41762"/>
                        <a:pt x="16646" y="41762"/>
                        <a:pt x="16738" y="41762"/>
                      </a:cubicBezTo>
                      <a:cubicBezTo>
                        <a:pt x="17279" y="41762"/>
                        <a:pt x="17801" y="41750"/>
                        <a:pt x="18281" y="41584"/>
                      </a:cubicBezTo>
                      <a:cubicBezTo>
                        <a:pt x="18945" y="41348"/>
                        <a:pt x="20625" y="41155"/>
                        <a:pt x="22165" y="41155"/>
                      </a:cubicBezTo>
                      <a:close/>
                      <a:moveTo>
                        <a:pt x="45096" y="41155"/>
                      </a:moveTo>
                      <a:cubicBezTo>
                        <a:pt x="45156" y="41155"/>
                        <a:pt x="45216" y="41155"/>
                        <a:pt x="45276" y="41156"/>
                      </a:cubicBezTo>
                      <a:cubicBezTo>
                        <a:pt x="46864" y="41172"/>
                        <a:pt x="47911" y="41235"/>
                        <a:pt x="48300" y="41322"/>
                      </a:cubicBezTo>
                      <a:lnTo>
                        <a:pt x="48300" y="41330"/>
                      </a:lnTo>
                      <a:cubicBezTo>
                        <a:pt x="48650" y="41426"/>
                        <a:pt x="49023" y="41481"/>
                        <a:pt x="49388" y="41497"/>
                      </a:cubicBezTo>
                      <a:cubicBezTo>
                        <a:pt x="49936" y="41529"/>
                        <a:pt x="50055" y="41751"/>
                        <a:pt x="50063" y="41759"/>
                      </a:cubicBezTo>
                      <a:cubicBezTo>
                        <a:pt x="49872" y="41957"/>
                        <a:pt x="49634" y="42092"/>
                        <a:pt x="49372" y="42156"/>
                      </a:cubicBezTo>
                      <a:cubicBezTo>
                        <a:pt x="48666" y="42338"/>
                        <a:pt x="46991" y="42442"/>
                        <a:pt x="46165" y="42481"/>
                      </a:cubicBezTo>
                      <a:cubicBezTo>
                        <a:pt x="45340" y="42529"/>
                        <a:pt x="44625" y="42529"/>
                        <a:pt x="43728" y="42791"/>
                      </a:cubicBezTo>
                      <a:cubicBezTo>
                        <a:pt x="42831" y="43045"/>
                        <a:pt x="42641" y="43243"/>
                        <a:pt x="41228" y="43291"/>
                      </a:cubicBezTo>
                      <a:cubicBezTo>
                        <a:pt x="41010" y="43298"/>
                        <a:pt x="40808" y="43303"/>
                        <a:pt x="40621" y="43303"/>
                      </a:cubicBezTo>
                      <a:cubicBezTo>
                        <a:pt x="39593" y="43303"/>
                        <a:pt x="39002" y="43167"/>
                        <a:pt x="38633" y="42616"/>
                      </a:cubicBezTo>
                      <a:cubicBezTo>
                        <a:pt x="38521" y="42457"/>
                        <a:pt x="38418" y="42291"/>
                        <a:pt x="38331" y="42116"/>
                      </a:cubicBezTo>
                      <a:cubicBezTo>
                        <a:pt x="38331" y="42116"/>
                        <a:pt x="38236" y="41791"/>
                        <a:pt x="39029" y="41767"/>
                      </a:cubicBezTo>
                      <a:cubicBezTo>
                        <a:pt x="39182" y="41762"/>
                        <a:pt x="39333" y="41762"/>
                        <a:pt x="39483" y="41762"/>
                      </a:cubicBezTo>
                      <a:cubicBezTo>
                        <a:pt x="39560" y="41762"/>
                        <a:pt x="39637" y="41762"/>
                        <a:pt x="39713" y="41762"/>
                      </a:cubicBezTo>
                      <a:cubicBezTo>
                        <a:pt x="40264" y="41762"/>
                        <a:pt x="40792" y="41751"/>
                        <a:pt x="41260" y="41576"/>
                      </a:cubicBezTo>
                      <a:cubicBezTo>
                        <a:pt x="41894" y="41347"/>
                        <a:pt x="43550" y="41155"/>
                        <a:pt x="45096" y="41155"/>
                      </a:cubicBezTo>
                      <a:close/>
                      <a:moveTo>
                        <a:pt x="27251" y="42120"/>
                      </a:moveTo>
                      <a:cubicBezTo>
                        <a:pt x="27462" y="42120"/>
                        <a:pt x="27322" y="42206"/>
                        <a:pt x="27377" y="42457"/>
                      </a:cubicBezTo>
                      <a:cubicBezTo>
                        <a:pt x="27441" y="42783"/>
                        <a:pt x="27337" y="43077"/>
                        <a:pt x="26933" y="43561"/>
                      </a:cubicBezTo>
                      <a:cubicBezTo>
                        <a:pt x="26528" y="44037"/>
                        <a:pt x="25806" y="44434"/>
                        <a:pt x="25067" y="44736"/>
                      </a:cubicBezTo>
                      <a:cubicBezTo>
                        <a:pt x="24337" y="45037"/>
                        <a:pt x="24766" y="45339"/>
                        <a:pt x="24409" y="45490"/>
                      </a:cubicBezTo>
                      <a:cubicBezTo>
                        <a:pt x="24357" y="45510"/>
                        <a:pt x="24308" y="45519"/>
                        <a:pt x="24262" y="45519"/>
                      </a:cubicBezTo>
                      <a:cubicBezTo>
                        <a:pt x="23980" y="45519"/>
                        <a:pt x="23794" y="45185"/>
                        <a:pt x="23678" y="45021"/>
                      </a:cubicBezTo>
                      <a:cubicBezTo>
                        <a:pt x="23543" y="44823"/>
                        <a:pt x="23488" y="44593"/>
                        <a:pt x="23464" y="44299"/>
                      </a:cubicBezTo>
                      <a:cubicBezTo>
                        <a:pt x="23448" y="43997"/>
                        <a:pt x="23393" y="43942"/>
                        <a:pt x="23281" y="43346"/>
                      </a:cubicBezTo>
                      <a:cubicBezTo>
                        <a:pt x="23162" y="42759"/>
                        <a:pt x="23305" y="42704"/>
                        <a:pt x="24020" y="42545"/>
                      </a:cubicBezTo>
                      <a:cubicBezTo>
                        <a:pt x="24282" y="42481"/>
                        <a:pt x="24694" y="42505"/>
                        <a:pt x="25123" y="42426"/>
                      </a:cubicBezTo>
                      <a:cubicBezTo>
                        <a:pt x="25544" y="42346"/>
                        <a:pt x="26369" y="42203"/>
                        <a:pt x="26964" y="42140"/>
                      </a:cubicBezTo>
                      <a:cubicBezTo>
                        <a:pt x="27099" y="42127"/>
                        <a:pt x="27190" y="42120"/>
                        <a:pt x="27251" y="42120"/>
                      </a:cubicBezTo>
                      <a:close/>
                      <a:moveTo>
                        <a:pt x="50306" y="42126"/>
                      </a:moveTo>
                      <a:cubicBezTo>
                        <a:pt x="50518" y="42126"/>
                        <a:pt x="50389" y="42219"/>
                        <a:pt x="50475" y="42465"/>
                      </a:cubicBezTo>
                      <a:cubicBezTo>
                        <a:pt x="50586" y="42783"/>
                        <a:pt x="50523" y="43077"/>
                        <a:pt x="50174" y="43561"/>
                      </a:cubicBezTo>
                      <a:cubicBezTo>
                        <a:pt x="49832" y="44045"/>
                        <a:pt x="49158" y="44434"/>
                        <a:pt x="48467" y="44736"/>
                      </a:cubicBezTo>
                      <a:cubicBezTo>
                        <a:pt x="47769" y="45045"/>
                        <a:pt x="48237" y="45331"/>
                        <a:pt x="47896" y="45482"/>
                      </a:cubicBezTo>
                      <a:lnTo>
                        <a:pt x="47896" y="45490"/>
                      </a:lnTo>
                      <a:cubicBezTo>
                        <a:pt x="47845" y="45511"/>
                        <a:pt x="47796" y="45521"/>
                        <a:pt x="47748" y="45521"/>
                      </a:cubicBezTo>
                      <a:cubicBezTo>
                        <a:pt x="47466" y="45521"/>
                        <a:pt x="47238" y="45184"/>
                        <a:pt x="47102" y="45021"/>
                      </a:cubicBezTo>
                      <a:cubicBezTo>
                        <a:pt x="46943" y="44807"/>
                        <a:pt x="46840" y="44561"/>
                        <a:pt x="46800" y="44299"/>
                      </a:cubicBezTo>
                      <a:cubicBezTo>
                        <a:pt x="46745" y="44005"/>
                        <a:pt x="46681" y="43942"/>
                        <a:pt x="46491" y="43346"/>
                      </a:cubicBezTo>
                      <a:cubicBezTo>
                        <a:pt x="46300" y="42759"/>
                        <a:pt x="46435" y="42711"/>
                        <a:pt x="47126" y="42545"/>
                      </a:cubicBezTo>
                      <a:cubicBezTo>
                        <a:pt x="47380" y="42481"/>
                        <a:pt x="47800" y="42505"/>
                        <a:pt x="48221" y="42426"/>
                      </a:cubicBezTo>
                      <a:cubicBezTo>
                        <a:pt x="48642" y="42354"/>
                        <a:pt x="49443" y="42203"/>
                        <a:pt x="50023" y="42148"/>
                      </a:cubicBezTo>
                      <a:cubicBezTo>
                        <a:pt x="50155" y="42134"/>
                        <a:pt x="50245" y="42126"/>
                        <a:pt x="50306" y="42126"/>
                      </a:cubicBezTo>
                      <a:close/>
                      <a:moveTo>
                        <a:pt x="36926" y="41614"/>
                      </a:moveTo>
                      <a:cubicBezTo>
                        <a:pt x="36978" y="41614"/>
                        <a:pt x="37028" y="41615"/>
                        <a:pt x="37077" y="41616"/>
                      </a:cubicBezTo>
                      <a:cubicBezTo>
                        <a:pt x="37077" y="41616"/>
                        <a:pt x="37871" y="41656"/>
                        <a:pt x="37982" y="42005"/>
                      </a:cubicBezTo>
                      <a:cubicBezTo>
                        <a:pt x="38093" y="42346"/>
                        <a:pt x="38140" y="42934"/>
                        <a:pt x="38855" y="43354"/>
                      </a:cubicBezTo>
                      <a:cubicBezTo>
                        <a:pt x="39577" y="43783"/>
                        <a:pt x="40299" y="43847"/>
                        <a:pt x="40442" y="44410"/>
                      </a:cubicBezTo>
                      <a:cubicBezTo>
                        <a:pt x="40585" y="44974"/>
                        <a:pt x="40466" y="45545"/>
                        <a:pt x="39275" y="45561"/>
                      </a:cubicBezTo>
                      <a:cubicBezTo>
                        <a:pt x="39214" y="45562"/>
                        <a:pt x="39152" y="45562"/>
                        <a:pt x="39091" y="45562"/>
                      </a:cubicBezTo>
                      <a:cubicBezTo>
                        <a:pt x="38416" y="45562"/>
                        <a:pt x="37746" y="45522"/>
                        <a:pt x="37077" y="45442"/>
                      </a:cubicBezTo>
                      <a:cubicBezTo>
                        <a:pt x="37077" y="45442"/>
                        <a:pt x="35910" y="45347"/>
                        <a:pt x="35132" y="45212"/>
                      </a:cubicBezTo>
                      <a:cubicBezTo>
                        <a:pt x="34354" y="45077"/>
                        <a:pt x="34037" y="44855"/>
                        <a:pt x="34037" y="44855"/>
                      </a:cubicBezTo>
                      <a:lnTo>
                        <a:pt x="34013" y="44831"/>
                      </a:lnTo>
                      <a:cubicBezTo>
                        <a:pt x="33402" y="44521"/>
                        <a:pt x="32973" y="44188"/>
                        <a:pt x="32322" y="43902"/>
                      </a:cubicBezTo>
                      <a:cubicBezTo>
                        <a:pt x="31679" y="43616"/>
                        <a:pt x="31790" y="43466"/>
                        <a:pt x="31925" y="43196"/>
                      </a:cubicBezTo>
                      <a:cubicBezTo>
                        <a:pt x="31957" y="43124"/>
                        <a:pt x="31957" y="43045"/>
                        <a:pt x="31917" y="42989"/>
                      </a:cubicBezTo>
                      <a:cubicBezTo>
                        <a:pt x="31902" y="42854"/>
                        <a:pt x="31973" y="42608"/>
                        <a:pt x="32537" y="42362"/>
                      </a:cubicBezTo>
                      <a:cubicBezTo>
                        <a:pt x="33332" y="42010"/>
                        <a:pt x="35564" y="41614"/>
                        <a:pt x="36926" y="41614"/>
                      </a:cubicBezTo>
                      <a:close/>
                      <a:moveTo>
                        <a:pt x="59913" y="41614"/>
                      </a:moveTo>
                      <a:cubicBezTo>
                        <a:pt x="59965" y="41614"/>
                        <a:pt x="60015" y="41615"/>
                        <a:pt x="60064" y="41616"/>
                      </a:cubicBezTo>
                      <a:cubicBezTo>
                        <a:pt x="60064" y="41616"/>
                        <a:pt x="60865" y="41656"/>
                        <a:pt x="61024" y="42005"/>
                      </a:cubicBezTo>
                      <a:cubicBezTo>
                        <a:pt x="61175" y="42346"/>
                        <a:pt x="61294" y="42942"/>
                        <a:pt x="62072" y="43362"/>
                      </a:cubicBezTo>
                      <a:cubicBezTo>
                        <a:pt x="62850" y="43783"/>
                        <a:pt x="63580" y="43847"/>
                        <a:pt x="63794" y="44410"/>
                      </a:cubicBezTo>
                      <a:cubicBezTo>
                        <a:pt x="64009" y="44974"/>
                        <a:pt x="63961" y="45545"/>
                        <a:pt x="62778" y="45561"/>
                      </a:cubicBezTo>
                      <a:cubicBezTo>
                        <a:pt x="62716" y="45562"/>
                        <a:pt x="62654" y="45562"/>
                        <a:pt x="62592" y="45562"/>
                      </a:cubicBezTo>
                      <a:cubicBezTo>
                        <a:pt x="61909" y="45562"/>
                        <a:pt x="61233" y="45522"/>
                        <a:pt x="60556" y="45442"/>
                      </a:cubicBezTo>
                      <a:cubicBezTo>
                        <a:pt x="60556" y="45442"/>
                        <a:pt x="59381" y="45347"/>
                        <a:pt x="58587" y="45212"/>
                      </a:cubicBezTo>
                      <a:cubicBezTo>
                        <a:pt x="57794" y="45077"/>
                        <a:pt x="57444" y="44855"/>
                        <a:pt x="57444" y="44855"/>
                      </a:cubicBezTo>
                      <a:lnTo>
                        <a:pt x="57413" y="44831"/>
                      </a:lnTo>
                      <a:cubicBezTo>
                        <a:pt x="56770" y="44521"/>
                        <a:pt x="56293" y="44188"/>
                        <a:pt x="55611" y="43902"/>
                      </a:cubicBezTo>
                      <a:cubicBezTo>
                        <a:pt x="54920" y="43616"/>
                        <a:pt x="55016" y="43466"/>
                        <a:pt x="55119" y="43196"/>
                      </a:cubicBezTo>
                      <a:cubicBezTo>
                        <a:pt x="55143" y="43124"/>
                        <a:pt x="55135" y="43045"/>
                        <a:pt x="55087" y="42989"/>
                      </a:cubicBezTo>
                      <a:cubicBezTo>
                        <a:pt x="55055" y="42854"/>
                        <a:pt x="55095" y="42608"/>
                        <a:pt x="55619" y="42362"/>
                      </a:cubicBezTo>
                      <a:cubicBezTo>
                        <a:pt x="56376" y="42010"/>
                        <a:pt x="58555" y="41614"/>
                        <a:pt x="59913" y="41614"/>
                      </a:cubicBezTo>
                      <a:close/>
                      <a:moveTo>
                        <a:pt x="13966" y="41615"/>
                      </a:moveTo>
                      <a:cubicBezTo>
                        <a:pt x="14006" y="41615"/>
                        <a:pt x="14044" y="41615"/>
                        <a:pt x="14082" y="41616"/>
                      </a:cubicBezTo>
                      <a:cubicBezTo>
                        <a:pt x="14082" y="41616"/>
                        <a:pt x="14876" y="41664"/>
                        <a:pt x="14939" y="42005"/>
                      </a:cubicBezTo>
                      <a:cubicBezTo>
                        <a:pt x="15003" y="42354"/>
                        <a:pt x="14979" y="42942"/>
                        <a:pt x="15646" y="43362"/>
                      </a:cubicBezTo>
                      <a:cubicBezTo>
                        <a:pt x="16312" y="43783"/>
                        <a:pt x="17027" y="43854"/>
                        <a:pt x="17090" y="44418"/>
                      </a:cubicBezTo>
                      <a:cubicBezTo>
                        <a:pt x="17162" y="44982"/>
                        <a:pt x="16971" y="45545"/>
                        <a:pt x="15780" y="45561"/>
                      </a:cubicBezTo>
                      <a:cubicBezTo>
                        <a:pt x="15676" y="45563"/>
                        <a:pt x="15572" y="45564"/>
                        <a:pt x="15468" y="45564"/>
                      </a:cubicBezTo>
                      <a:cubicBezTo>
                        <a:pt x="14842" y="45564"/>
                        <a:pt x="14217" y="45524"/>
                        <a:pt x="13598" y="45442"/>
                      </a:cubicBezTo>
                      <a:cubicBezTo>
                        <a:pt x="13598" y="45442"/>
                        <a:pt x="12439" y="45355"/>
                        <a:pt x="11677" y="45212"/>
                      </a:cubicBezTo>
                      <a:cubicBezTo>
                        <a:pt x="10923" y="45077"/>
                        <a:pt x="10637" y="44855"/>
                        <a:pt x="10637" y="44855"/>
                      </a:cubicBezTo>
                      <a:lnTo>
                        <a:pt x="10605" y="44839"/>
                      </a:lnTo>
                      <a:cubicBezTo>
                        <a:pt x="10042" y="44521"/>
                        <a:pt x="9653" y="44188"/>
                        <a:pt x="9042" y="43902"/>
                      </a:cubicBezTo>
                      <a:cubicBezTo>
                        <a:pt x="8430" y="43624"/>
                        <a:pt x="8565" y="43473"/>
                        <a:pt x="8732" y="43196"/>
                      </a:cubicBezTo>
                      <a:lnTo>
                        <a:pt x="8740" y="43196"/>
                      </a:lnTo>
                      <a:cubicBezTo>
                        <a:pt x="8780" y="43140"/>
                        <a:pt x="8788" y="43061"/>
                        <a:pt x="8756" y="42989"/>
                      </a:cubicBezTo>
                      <a:cubicBezTo>
                        <a:pt x="8756" y="42854"/>
                        <a:pt x="8859" y="42608"/>
                        <a:pt x="9446" y="42362"/>
                      </a:cubicBezTo>
                      <a:cubicBezTo>
                        <a:pt x="10303" y="42007"/>
                        <a:pt x="12613" y="41615"/>
                        <a:pt x="13966" y="41615"/>
                      </a:cubicBezTo>
                      <a:close/>
                      <a:moveTo>
                        <a:pt x="22056" y="42840"/>
                      </a:moveTo>
                      <a:cubicBezTo>
                        <a:pt x="22329" y="42840"/>
                        <a:pt x="22527" y="42890"/>
                        <a:pt x="22758" y="42989"/>
                      </a:cubicBezTo>
                      <a:cubicBezTo>
                        <a:pt x="23226" y="43188"/>
                        <a:pt x="23083" y="43831"/>
                        <a:pt x="22972" y="44124"/>
                      </a:cubicBezTo>
                      <a:cubicBezTo>
                        <a:pt x="22861" y="44410"/>
                        <a:pt x="23194" y="44466"/>
                        <a:pt x="23305" y="44783"/>
                      </a:cubicBezTo>
                      <a:cubicBezTo>
                        <a:pt x="23408" y="45101"/>
                        <a:pt x="23607" y="45601"/>
                        <a:pt x="24035" y="45767"/>
                      </a:cubicBezTo>
                      <a:cubicBezTo>
                        <a:pt x="24464" y="45942"/>
                        <a:pt x="25123" y="46394"/>
                        <a:pt x="25266" y="46760"/>
                      </a:cubicBezTo>
                      <a:cubicBezTo>
                        <a:pt x="25401" y="47125"/>
                        <a:pt x="24885" y="47545"/>
                        <a:pt x="23877" y="47712"/>
                      </a:cubicBezTo>
                      <a:cubicBezTo>
                        <a:pt x="23624" y="47753"/>
                        <a:pt x="23359" y="47772"/>
                        <a:pt x="23085" y="47772"/>
                      </a:cubicBezTo>
                      <a:cubicBezTo>
                        <a:pt x="22255" y="47772"/>
                        <a:pt x="21343" y="47599"/>
                        <a:pt x="20448" y="47355"/>
                      </a:cubicBezTo>
                      <a:cubicBezTo>
                        <a:pt x="19471" y="47095"/>
                        <a:pt x="19066" y="47010"/>
                        <a:pt x="18335" y="47010"/>
                      </a:cubicBezTo>
                      <a:cubicBezTo>
                        <a:pt x="18174" y="47010"/>
                        <a:pt x="17998" y="47014"/>
                        <a:pt x="17797" y="47022"/>
                      </a:cubicBezTo>
                      <a:cubicBezTo>
                        <a:pt x="17588" y="47027"/>
                        <a:pt x="17389" y="47032"/>
                        <a:pt x="17198" y="47032"/>
                      </a:cubicBezTo>
                      <a:cubicBezTo>
                        <a:pt x="16368" y="47032"/>
                        <a:pt x="15701" y="46951"/>
                        <a:pt x="15217" y="46577"/>
                      </a:cubicBezTo>
                      <a:cubicBezTo>
                        <a:pt x="14622" y="46117"/>
                        <a:pt x="15082" y="45958"/>
                        <a:pt x="15860" y="45783"/>
                      </a:cubicBezTo>
                      <a:cubicBezTo>
                        <a:pt x="16630" y="45601"/>
                        <a:pt x="17090" y="45529"/>
                        <a:pt x="17249" y="45164"/>
                      </a:cubicBezTo>
                      <a:cubicBezTo>
                        <a:pt x="17392" y="44799"/>
                        <a:pt x="17392" y="44386"/>
                        <a:pt x="17241" y="44021"/>
                      </a:cubicBezTo>
                      <a:lnTo>
                        <a:pt x="17241" y="44029"/>
                      </a:lnTo>
                      <a:cubicBezTo>
                        <a:pt x="17106" y="43696"/>
                        <a:pt x="17408" y="43553"/>
                        <a:pt x="17971" y="43473"/>
                      </a:cubicBezTo>
                      <a:cubicBezTo>
                        <a:pt x="18186" y="43442"/>
                        <a:pt x="18527" y="43450"/>
                        <a:pt x="18908" y="43410"/>
                      </a:cubicBezTo>
                      <a:cubicBezTo>
                        <a:pt x="19289" y="43378"/>
                        <a:pt x="19844" y="43180"/>
                        <a:pt x="20908" y="42989"/>
                      </a:cubicBezTo>
                      <a:cubicBezTo>
                        <a:pt x="21436" y="42890"/>
                        <a:pt x="21783" y="42840"/>
                        <a:pt x="22056" y="42840"/>
                      </a:cubicBezTo>
                      <a:close/>
                      <a:moveTo>
                        <a:pt x="45212" y="42835"/>
                      </a:moveTo>
                      <a:cubicBezTo>
                        <a:pt x="45481" y="42835"/>
                        <a:pt x="45684" y="42883"/>
                        <a:pt x="45927" y="42981"/>
                      </a:cubicBezTo>
                      <a:cubicBezTo>
                        <a:pt x="46411" y="43180"/>
                        <a:pt x="46356" y="43831"/>
                        <a:pt x="46284" y="44116"/>
                      </a:cubicBezTo>
                      <a:cubicBezTo>
                        <a:pt x="46213" y="44410"/>
                        <a:pt x="46554" y="44466"/>
                        <a:pt x="46697" y="44783"/>
                      </a:cubicBezTo>
                      <a:cubicBezTo>
                        <a:pt x="46848" y="45101"/>
                        <a:pt x="47110" y="45593"/>
                        <a:pt x="47562" y="45767"/>
                      </a:cubicBezTo>
                      <a:cubicBezTo>
                        <a:pt x="48015" y="45942"/>
                        <a:pt x="48729" y="46394"/>
                        <a:pt x="48920" y="46760"/>
                      </a:cubicBezTo>
                      <a:cubicBezTo>
                        <a:pt x="49102" y="47125"/>
                        <a:pt x="48642" y="47537"/>
                        <a:pt x="47650" y="47712"/>
                      </a:cubicBezTo>
                      <a:lnTo>
                        <a:pt x="47657" y="47720"/>
                      </a:lnTo>
                      <a:cubicBezTo>
                        <a:pt x="47411" y="47761"/>
                        <a:pt x="47148" y="47780"/>
                        <a:pt x="46874" y="47780"/>
                      </a:cubicBezTo>
                      <a:cubicBezTo>
                        <a:pt x="46044" y="47780"/>
                        <a:pt x="45106" y="47607"/>
                        <a:pt x="44181" y="47363"/>
                      </a:cubicBezTo>
                      <a:cubicBezTo>
                        <a:pt x="43144" y="47095"/>
                        <a:pt x="42733" y="47014"/>
                        <a:pt x="41964" y="47014"/>
                      </a:cubicBezTo>
                      <a:cubicBezTo>
                        <a:pt x="41820" y="47014"/>
                        <a:pt x="41665" y="47017"/>
                        <a:pt x="41490" y="47022"/>
                      </a:cubicBezTo>
                      <a:cubicBezTo>
                        <a:pt x="41261" y="47030"/>
                        <a:pt x="41043" y="47035"/>
                        <a:pt x="40834" y="47035"/>
                      </a:cubicBezTo>
                      <a:cubicBezTo>
                        <a:pt x="40028" y="47035"/>
                        <a:pt x="39370" y="46949"/>
                        <a:pt x="38847" y="46577"/>
                      </a:cubicBezTo>
                      <a:cubicBezTo>
                        <a:pt x="38196" y="46117"/>
                        <a:pt x="38640" y="45966"/>
                        <a:pt x="39387" y="45783"/>
                      </a:cubicBezTo>
                      <a:cubicBezTo>
                        <a:pt x="40133" y="45609"/>
                        <a:pt x="40585" y="45537"/>
                        <a:pt x="40696" y="45172"/>
                      </a:cubicBezTo>
                      <a:cubicBezTo>
                        <a:pt x="40807" y="44807"/>
                        <a:pt x="40728" y="44355"/>
                        <a:pt x="40545" y="44021"/>
                      </a:cubicBezTo>
                      <a:cubicBezTo>
                        <a:pt x="40363" y="43688"/>
                        <a:pt x="40649" y="43553"/>
                        <a:pt x="41204" y="43473"/>
                      </a:cubicBezTo>
                      <a:cubicBezTo>
                        <a:pt x="41411" y="43442"/>
                        <a:pt x="41752" y="43450"/>
                        <a:pt x="42125" y="43410"/>
                      </a:cubicBezTo>
                      <a:cubicBezTo>
                        <a:pt x="42506" y="43378"/>
                        <a:pt x="43038" y="43180"/>
                        <a:pt x="44070" y="42981"/>
                      </a:cubicBezTo>
                      <a:cubicBezTo>
                        <a:pt x="44595" y="42885"/>
                        <a:pt x="44938" y="42835"/>
                        <a:pt x="45212" y="42835"/>
                      </a:cubicBezTo>
                      <a:close/>
                      <a:moveTo>
                        <a:pt x="6870" y="42633"/>
                      </a:moveTo>
                      <a:cubicBezTo>
                        <a:pt x="8262" y="42633"/>
                        <a:pt x="8284" y="43052"/>
                        <a:pt x="8256" y="43346"/>
                      </a:cubicBezTo>
                      <a:cubicBezTo>
                        <a:pt x="8232" y="43680"/>
                        <a:pt x="8343" y="43942"/>
                        <a:pt x="9137" y="44243"/>
                      </a:cubicBezTo>
                      <a:cubicBezTo>
                        <a:pt x="9938" y="44537"/>
                        <a:pt x="9804" y="44569"/>
                        <a:pt x="10375" y="45124"/>
                      </a:cubicBezTo>
                      <a:cubicBezTo>
                        <a:pt x="10954" y="45672"/>
                        <a:pt x="10010" y="46236"/>
                        <a:pt x="9764" y="46379"/>
                      </a:cubicBezTo>
                      <a:cubicBezTo>
                        <a:pt x="9391" y="46561"/>
                        <a:pt x="9042" y="46799"/>
                        <a:pt x="8724" y="47077"/>
                      </a:cubicBezTo>
                      <a:cubicBezTo>
                        <a:pt x="8113" y="47593"/>
                        <a:pt x="7057" y="47799"/>
                        <a:pt x="6017" y="47974"/>
                      </a:cubicBezTo>
                      <a:cubicBezTo>
                        <a:pt x="5852" y="48003"/>
                        <a:pt x="5702" y="48016"/>
                        <a:pt x="5564" y="48016"/>
                      </a:cubicBezTo>
                      <a:cubicBezTo>
                        <a:pt x="4825" y="48016"/>
                        <a:pt x="4455" y="47649"/>
                        <a:pt x="4247" y="47395"/>
                      </a:cubicBezTo>
                      <a:cubicBezTo>
                        <a:pt x="4001" y="47101"/>
                        <a:pt x="3795" y="47236"/>
                        <a:pt x="2819" y="47077"/>
                      </a:cubicBezTo>
                      <a:cubicBezTo>
                        <a:pt x="1842" y="46910"/>
                        <a:pt x="2049" y="46609"/>
                        <a:pt x="1906" y="46299"/>
                      </a:cubicBezTo>
                      <a:cubicBezTo>
                        <a:pt x="1755" y="45998"/>
                        <a:pt x="1422" y="45894"/>
                        <a:pt x="1358" y="45474"/>
                      </a:cubicBezTo>
                      <a:cubicBezTo>
                        <a:pt x="1295" y="45053"/>
                        <a:pt x="2168" y="44640"/>
                        <a:pt x="2723" y="44410"/>
                      </a:cubicBezTo>
                      <a:cubicBezTo>
                        <a:pt x="3279" y="44180"/>
                        <a:pt x="3644" y="43910"/>
                        <a:pt x="4136" y="43394"/>
                      </a:cubicBezTo>
                      <a:cubicBezTo>
                        <a:pt x="4628" y="42870"/>
                        <a:pt x="5359" y="42711"/>
                        <a:pt x="6248" y="42656"/>
                      </a:cubicBezTo>
                      <a:cubicBezTo>
                        <a:pt x="6481" y="42640"/>
                        <a:pt x="6687" y="42633"/>
                        <a:pt x="6870" y="42633"/>
                      </a:cubicBezTo>
                      <a:close/>
                      <a:moveTo>
                        <a:pt x="53099" y="42625"/>
                      </a:moveTo>
                      <a:cubicBezTo>
                        <a:pt x="54495" y="42625"/>
                        <a:pt x="54626" y="43051"/>
                        <a:pt x="54682" y="43346"/>
                      </a:cubicBezTo>
                      <a:cubicBezTo>
                        <a:pt x="54746" y="43680"/>
                        <a:pt x="54912" y="43942"/>
                        <a:pt x="55785" y="44235"/>
                      </a:cubicBezTo>
                      <a:cubicBezTo>
                        <a:pt x="56667" y="44537"/>
                        <a:pt x="56540" y="44569"/>
                        <a:pt x="57254" y="45117"/>
                      </a:cubicBezTo>
                      <a:cubicBezTo>
                        <a:pt x="57976" y="45672"/>
                        <a:pt x="57175" y="46228"/>
                        <a:pt x="56968" y="46371"/>
                      </a:cubicBezTo>
                      <a:cubicBezTo>
                        <a:pt x="56643" y="46553"/>
                        <a:pt x="56357" y="46791"/>
                        <a:pt x="56111" y="47069"/>
                      </a:cubicBezTo>
                      <a:cubicBezTo>
                        <a:pt x="55627" y="47585"/>
                        <a:pt x="54619" y="47799"/>
                        <a:pt x="53626" y="47974"/>
                      </a:cubicBezTo>
                      <a:cubicBezTo>
                        <a:pt x="53488" y="48003"/>
                        <a:pt x="53348" y="48017"/>
                        <a:pt x="53209" y="48017"/>
                      </a:cubicBezTo>
                      <a:cubicBezTo>
                        <a:pt x="52655" y="48017"/>
                        <a:pt x="52113" y="47794"/>
                        <a:pt x="51714" y="47395"/>
                      </a:cubicBezTo>
                      <a:lnTo>
                        <a:pt x="51706" y="47395"/>
                      </a:lnTo>
                      <a:cubicBezTo>
                        <a:pt x="51388" y="47093"/>
                        <a:pt x="51221" y="47236"/>
                        <a:pt x="50197" y="47069"/>
                      </a:cubicBezTo>
                      <a:cubicBezTo>
                        <a:pt x="49181" y="46910"/>
                        <a:pt x="49308" y="46601"/>
                        <a:pt x="49086" y="46299"/>
                      </a:cubicBezTo>
                      <a:cubicBezTo>
                        <a:pt x="48864" y="45990"/>
                        <a:pt x="48499" y="45886"/>
                        <a:pt x="48324" y="45466"/>
                      </a:cubicBezTo>
                      <a:cubicBezTo>
                        <a:pt x="48150" y="45045"/>
                        <a:pt x="48920" y="44640"/>
                        <a:pt x="49412" y="44410"/>
                      </a:cubicBezTo>
                      <a:cubicBezTo>
                        <a:pt x="49912" y="44172"/>
                        <a:pt x="50205" y="43910"/>
                        <a:pt x="50563" y="43386"/>
                      </a:cubicBezTo>
                      <a:cubicBezTo>
                        <a:pt x="50920" y="42870"/>
                        <a:pt x="51610" y="42711"/>
                        <a:pt x="52491" y="42648"/>
                      </a:cubicBezTo>
                      <a:cubicBezTo>
                        <a:pt x="52717" y="42633"/>
                        <a:pt x="52919" y="42625"/>
                        <a:pt x="53099" y="42625"/>
                      </a:cubicBezTo>
                      <a:close/>
                      <a:moveTo>
                        <a:pt x="29989" y="42633"/>
                      </a:moveTo>
                      <a:cubicBezTo>
                        <a:pt x="31383" y="42633"/>
                        <a:pt x="31459" y="43053"/>
                        <a:pt x="31473" y="43354"/>
                      </a:cubicBezTo>
                      <a:cubicBezTo>
                        <a:pt x="31489" y="43688"/>
                        <a:pt x="31632" y="43950"/>
                        <a:pt x="32465" y="44243"/>
                      </a:cubicBezTo>
                      <a:cubicBezTo>
                        <a:pt x="33299" y="44545"/>
                        <a:pt x="33172" y="44569"/>
                        <a:pt x="33822" y="45124"/>
                      </a:cubicBezTo>
                      <a:cubicBezTo>
                        <a:pt x="34465" y="45672"/>
                        <a:pt x="33592" y="46236"/>
                        <a:pt x="33370" y="46379"/>
                      </a:cubicBezTo>
                      <a:cubicBezTo>
                        <a:pt x="33021" y="46561"/>
                        <a:pt x="32703" y="46799"/>
                        <a:pt x="32425" y="47077"/>
                      </a:cubicBezTo>
                      <a:cubicBezTo>
                        <a:pt x="31878" y="47593"/>
                        <a:pt x="30846" y="47799"/>
                        <a:pt x="29830" y="47982"/>
                      </a:cubicBezTo>
                      <a:cubicBezTo>
                        <a:pt x="29672" y="48009"/>
                        <a:pt x="29526" y="48021"/>
                        <a:pt x="29390" y="48021"/>
                      </a:cubicBezTo>
                      <a:cubicBezTo>
                        <a:pt x="28644" y="48021"/>
                        <a:pt x="28215" y="47658"/>
                        <a:pt x="27980" y="47403"/>
                      </a:cubicBezTo>
                      <a:cubicBezTo>
                        <a:pt x="27695" y="47093"/>
                        <a:pt x="27512" y="47244"/>
                        <a:pt x="26512" y="47077"/>
                      </a:cubicBezTo>
                      <a:cubicBezTo>
                        <a:pt x="25520" y="46910"/>
                        <a:pt x="25686" y="46609"/>
                        <a:pt x="25496" y="46307"/>
                      </a:cubicBezTo>
                      <a:cubicBezTo>
                        <a:pt x="25313" y="45998"/>
                        <a:pt x="24964" y="45894"/>
                        <a:pt x="24845" y="45474"/>
                      </a:cubicBezTo>
                      <a:cubicBezTo>
                        <a:pt x="24726" y="45053"/>
                        <a:pt x="25544" y="44640"/>
                        <a:pt x="26067" y="44410"/>
                      </a:cubicBezTo>
                      <a:cubicBezTo>
                        <a:pt x="26591" y="44180"/>
                        <a:pt x="26933" y="43918"/>
                        <a:pt x="27353" y="43394"/>
                      </a:cubicBezTo>
                      <a:cubicBezTo>
                        <a:pt x="27774" y="42870"/>
                        <a:pt x="28488" y="42719"/>
                        <a:pt x="29369" y="42656"/>
                      </a:cubicBezTo>
                      <a:cubicBezTo>
                        <a:pt x="29600" y="42640"/>
                        <a:pt x="29806" y="42633"/>
                        <a:pt x="29989" y="42633"/>
                      </a:cubicBezTo>
                      <a:close/>
                      <a:moveTo>
                        <a:pt x="17400" y="47142"/>
                      </a:moveTo>
                      <a:cubicBezTo>
                        <a:pt x="17592" y="47142"/>
                        <a:pt x="17864" y="47154"/>
                        <a:pt x="18392" y="47164"/>
                      </a:cubicBezTo>
                      <a:cubicBezTo>
                        <a:pt x="19590" y="47196"/>
                        <a:pt x="20051" y="47537"/>
                        <a:pt x="21138" y="47776"/>
                      </a:cubicBezTo>
                      <a:cubicBezTo>
                        <a:pt x="21791" y="47922"/>
                        <a:pt x="22122" y="47948"/>
                        <a:pt x="22406" y="47948"/>
                      </a:cubicBezTo>
                      <a:cubicBezTo>
                        <a:pt x="22557" y="47948"/>
                        <a:pt x="22695" y="47940"/>
                        <a:pt x="22861" y="47940"/>
                      </a:cubicBezTo>
                      <a:cubicBezTo>
                        <a:pt x="22906" y="47940"/>
                        <a:pt x="22953" y="47941"/>
                        <a:pt x="23004" y="47942"/>
                      </a:cubicBezTo>
                      <a:cubicBezTo>
                        <a:pt x="23583" y="47966"/>
                        <a:pt x="23385" y="48165"/>
                        <a:pt x="23242" y="48331"/>
                      </a:cubicBezTo>
                      <a:cubicBezTo>
                        <a:pt x="23091" y="48498"/>
                        <a:pt x="23035" y="48990"/>
                        <a:pt x="22789" y="49196"/>
                      </a:cubicBezTo>
                      <a:cubicBezTo>
                        <a:pt x="22543" y="49403"/>
                        <a:pt x="21384" y="49379"/>
                        <a:pt x="19844" y="49434"/>
                      </a:cubicBezTo>
                      <a:cubicBezTo>
                        <a:pt x="19653" y="49442"/>
                        <a:pt x="19485" y="49446"/>
                        <a:pt x="19336" y="49446"/>
                      </a:cubicBezTo>
                      <a:cubicBezTo>
                        <a:pt x="18282" y="49446"/>
                        <a:pt x="18187" y="49259"/>
                        <a:pt x="17463" y="49030"/>
                      </a:cubicBezTo>
                      <a:cubicBezTo>
                        <a:pt x="17179" y="48943"/>
                        <a:pt x="16946" y="48925"/>
                        <a:pt x="16747" y="48925"/>
                      </a:cubicBezTo>
                      <a:cubicBezTo>
                        <a:pt x="16603" y="48925"/>
                        <a:pt x="16477" y="48934"/>
                        <a:pt x="16362" y="48934"/>
                      </a:cubicBezTo>
                      <a:cubicBezTo>
                        <a:pt x="16171" y="48934"/>
                        <a:pt x="16012" y="48908"/>
                        <a:pt x="15852" y="48768"/>
                      </a:cubicBezTo>
                      <a:cubicBezTo>
                        <a:pt x="15463" y="48418"/>
                        <a:pt x="16154" y="48133"/>
                        <a:pt x="16209" y="47831"/>
                      </a:cubicBezTo>
                      <a:cubicBezTo>
                        <a:pt x="16265" y="47530"/>
                        <a:pt x="16177" y="47315"/>
                        <a:pt x="16701" y="47220"/>
                      </a:cubicBezTo>
                      <a:lnTo>
                        <a:pt x="16701" y="47228"/>
                      </a:lnTo>
                      <a:cubicBezTo>
                        <a:pt x="17043" y="47161"/>
                        <a:pt x="17157" y="47142"/>
                        <a:pt x="17400" y="47142"/>
                      </a:cubicBezTo>
                      <a:close/>
                      <a:moveTo>
                        <a:pt x="41072" y="47143"/>
                      </a:moveTo>
                      <a:cubicBezTo>
                        <a:pt x="41267" y="47143"/>
                        <a:pt x="41543" y="47158"/>
                        <a:pt x="42093" y="47172"/>
                      </a:cubicBezTo>
                      <a:cubicBezTo>
                        <a:pt x="43292" y="47196"/>
                        <a:pt x="43792" y="47537"/>
                        <a:pt x="44919" y="47776"/>
                      </a:cubicBezTo>
                      <a:cubicBezTo>
                        <a:pt x="45586" y="47922"/>
                        <a:pt x="45920" y="47948"/>
                        <a:pt x="46204" y="47948"/>
                      </a:cubicBezTo>
                      <a:cubicBezTo>
                        <a:pt x="46355" y="47948"/>
                        <a:pt x="46492" y="47940"/>
                        <a:pt x="46657" y="47940"/>
                      </a:cubicBezTo>
                      <a:cubicBezTo>
                        <a:pt x="46703" y="47940"/>
                        <a:pt x="46750" y="47941"/>
                        <a:pt x="46800" y="47942"/>
                      </a:cubicBezTo>
                      <a:cubicBezTo>
                        <a:pt x="47388" y="47966"/>
                        <a:pt x="47213" y="48165"/>
                        <a:pt x="47094" y="48331"/>
                      </a:cubicBezTo>
                      <a:cubicBezTo>
                        <a:pt x="46967" y="48498"/>
                        <a:pt x="46967" y="48998"/>
                        <a:pt x="46753" y="49196"/>
                      </a:cubicBezTo>
                      <a:cubicBezTo>
                        <a:pt x="46538" y="49403"/>
                        <a:pt x="45371" y="49379"/>
                        <a:pt x="43840" y="49442"/>
                      </a:cubicBezTo>
                      <a:cubicBezTo>
                        <a:pt x="43668" y="49449"/>
                        <a:pt x="43516" y="49452"/>
                        <a:pt x="43379" y="49452"/>
                      </a:cubicBezTo>
                      <a:cubicBezTo>
                        <a:pt x="42282" y="49452"/>
                        <a:pt x="42172" y="49263"/>
                        <a:pt x="41403" y="49038"/>
                      </a:cubicBezTo>
                      <a:cubicBezTo>
                        <a:pt x="41100" y="48945"/>
                        <a:pt x="40861" y="48927"/>
                        <a:pt x="40659" y="48927"/>
                      </a:cubicBezTo>
                      <a:cubicBezTo>
                        <a:pt x="40526" y="48927"/>
                        <a:pt x="40409" y="48935"/>
                        <a:pt x="40301" y="48935"/>
                      </a:cubicBezTo>
                      <a:cubicBezTo>
                        <a:pt x="40107" y="48935"/>
                        <a:pt x="39941" y="48909"/>
                        <a:pt x="39760" y="48768"/>
                      </a:cubicBezTo>
                      <a:cubicBezTo>
                        <a:pt x="39331" y="48418"/>
                        <a:pt x="39974" y="48133"/>
                        <a:pt x="39998" y="47831"/>
                      </a:cubicBezTo>
                      <a:cubicBezTo>
                        <a:pt x="40014" y="47530"/>
                        <a:pt x="39903" y="47315"/>
                        <a:pt x="40411" y="47220"/>
                      </a:cubicBezTo>
                      <a:lnTo>
                        <a:pt x="40411" y="47220"/>
                      </a:lnTo>
                      <a:lnTo>
                        <a:pt x="40403" y="47228"/>
                      </a:lnTo>
                      <a:cubicBezTo>
                        <a:pt x="40725" y="47163"/>
                        <a:pt x="40842" y="47143"/>
                        <a:pt x="41072" y="47143"/>
                      </a:cubicBezTo>
                      <a:close/>
                      <a:moveTo>
                        <a:pt x="64791" y="47146"/>
                      </a:moveTo>
                      <a:cubicBezTo>
                        <a:pt x="64985" y="47146"/>
                        <a:pt x="65262" y="47158"/>
                        <a:pt x="65795" y="47172"/>
                      </a:cubicBezTo>
                      <a:cubicBezTo>
                        <a:pt x="66993" y="47204"/>
                        <a:pt x="67541" y="47537"/>
                        <a:pt x="68700" y="47784"/>
                      </a:cubicBezTo>
                      <a:cubicBezTo>
                        <a:pt x="69399" y="47928"/>
                        <a:pt x="69735" y="47950"/>
                        <a:pt x="70021" y="47950"/>
                      </a:cubicBezTo>
                      <a:cubicBezTo>
                        <a:pt x="70143" y="47950"/>
                        <a:pt x="70255" y="47946"/>
                        <a:pt x="70382" y="47946"/>
                      </a:cubicBezTo>
                      <a:cubicBezTo>
                        <a:pt x="70449" y="47946"/>
                        <a:pt x="70519" y="47947"/>
                        <a:pt x="70597" y="47950"/>
                      </a:cubicBezTo>
                      <a:cubicBezTo>
                        <a:pt x="71184" y="47966"/>
                        <a:pt x="71041" y="48165"/>
                        <a:pt x="70938" y="48331"/>
                      </a:cubicBezTo>
                      <a:cubicBezTo>
                        <a:pt x="70835" y="48498"/>
                        <a:pt x="70906" y="48998"/>
                        <a:pt x="70708" y="49204"/>
                      </a:cubicBezTo>
                      <a:cubicBezTo>
                        <a:pt x="70517" y="49403"/>
                        <a:pt x="69351" y="49387"/>
                        <a:pt x="67827" y="49442"/>
                      </a:cubicBezTo>
                      <a:cubicBezTo>
                        <a:pt x="67652" y="49449"/>
                        <a:pt x="67496" y="49452"/>
                        <a:pt x="67356" y="49452"/>
                      </a:cubicBezTo>
                      <a:cubicBezTo>
                        <a:pt x="66271" y="49452"/>
                        <a:pt x="66137" y="49270"/>
                        <a:pt x="65342" y="49038"/>
                      </a:cubicBezTo>
                      <a:cubicBezTo>
                        <a:pt x="65029" y="48945"/>
                        <a:pt x="64787" y="48927"/>
                        <a:pt x="64585" y="48927"/>
                      </a:cubicBezTo>
                      <a:cubicBezTo>
                        <a:pt x="64452" y="48927"/>
                        <a:pt x="64336" y="48935"/>
                        <a:pt x="64228" y="48935"/>
                      </a:cubicBezTo>
                      <a:cubicBezTo>
                        <a:pt x="64034" y="48935"/>
                        <a:pt x="63865" y="48909"/>
                        <a:pt x="63667" y="48768"/>
                      </a:cubicBezTo>
                      <a:cubicBezTo>
                        <a:pt x="63191" y="48426"/>
                        <a:pt x="63802" y="48141"/>
                        <a:pt x="63779" y="47831"/>
                      </a:cubicBezTo>
                      <a:cubicBezTo>
                        <a:pt x="63755" y="47530"/>
                        <a:pt x="63628" y="47315"/>
                        <a:pt x="64120" y="47220"/>
                      </a:cubicBezTo>
                      <a:lnTo>
                        <a:pt x="64120" y="47220"/>
                      </a:lnTo>
                      <a:lnTo>
                        <a:pt x="64112" y="47228"/>
                      </a:lnTo>
                      <a:cubicBezTo>
                        <a:pt x="64436" y="47166"/>
                        <a:pt x="64546" y="47146"/>
                        <a:pt x="64791" y="47146"/>
                      </a:cubicBezTo>
                      <a:close/>
                      <a:moveTo>
                        <a:pt x="35939" y="45451"/>
                      </a:moveTo>
                      <a:cubicBezTo>
                        <a:pt x="36112" y="45451"/>
                        <a:pt x="36270" y="45458"/>
                        <a:pt x="36394" y="45466"/>
                      </a:cubicBezTo>
                      <a:cubicBezTo>
                        <a:pt x="36624" y="45466"/>
                        <a:pt x="36855" y="45498"/>
                        <a:pt x="37077" y="45553"/>
                      </a:cubicBezTo>
                      <a:cubicBezTo>
                        <a:pt x="37410" y="45712"/>
                        <a:pt x="37712" y="45934"/>
                        <a:pt x="37966" y="46204"/>
                      </a:cubicBezTo>
                      <a:cubicBezTo>
                        <a:pt x="38386" y="46648"/>
                        <a:pt x="38966" y="46839"/>
                        <a:pt x="39323" y="47077"/>
                      </a:cubicBezTo>
                      <a:cubicBezTo>
                        <a:pt x="39680" y="47307"/>
                        <a:pt x="39839" y="48014"/>
                        <a:pt x="39450" y="48434"/>
                      </a:cubicBezTo>
                      <a:lnTo>
                        <a:pt x="39450" y="48426"/>
                      </a:lnTo>
                      <a:cubicBezTo>
                        <a:pt x="39053" y="48847"/>
                        <a:pt x="38696" y="48823"/>
                        <a:pt x="38513" y="49149"/>
                      </a:cubicBezTo>
                      <a:cubicBezTo>
                        <a:pt x="38339" y="49474"/>
                        <a:pt x="38188" y="49784"/>
                        <a:pt x="37823" y="49871"/>
                      </a:cubicBezTo>
                      <a:cubicBezTo>
                        <a:pt x="37577" y="49927"/>
                        <a:pt x="37331" y="49958"/>
                        <a:pt x="37077" y="49958"/>
                      </a:cubicBezTo>
                      <a:cubicBezTo>
                        <a:pt x="36815" y="49982"/>
                        <a:pt x="36550" y="49996"/>
                        <a:pt x="36283" y="49996"/>
                      </a:cubicBezTo>
                      <a:cubicBezTo>
                        <a:pt x="36185" y="49996"/>
                        <a:pt x="36087" y="49994"/>
                        <a:pt x="35989" y="49990"/>
                      </a:cubicBezTo>
                      <a:cubicBezTo>
                        <a:pt x="35799" y="49982"/>
                        <a:pt x="35600" y="49950"/>
                        <a:pt x="35418" y="49879"/>
                      </a:cubicBezTo>
                      <a:cubicBezTo>
                        <a:pt x="35394" y="49871"/>
                        <a:pt x="35370" y="49855"/>
                        <a:pt x="35338" y="49847"/>
                      </a:cubicBezTo>
                      <a:lnTo>
                        <a:pt x="35315" y="49823"/>
                      </a:lnTo>
                      <a:cubicBezTo>
                        <a:pt x="34910" y="49633"/>
                        <a:pt x="34283" y="49546"/>
                        <a:pt x="33394" y="49474"/>
                      </a:cubicBezTo>
                      <a:cubicBezTo>
                        <a:pt x="32068" y="49363"/>
                        <a:pt x="31036" y="49236"/>
                        <a:pt x="30171" y="49038"/>
                      </a:cubicBezTo>
                      <a:cubicBezTo>
                        <a:pt x="29298" y="48831"/>
                        <a:pt x="28393" y="48585"/>
                        <a:pt x="28560" y="48403"/>
                      </a:cubicBezTo>
                      <a:cubicBezTo>
                        <a:pt x="28727" y="48220"/>
                        <a:pt x="29711" y="48157"/>
                        <a:pt x="30401" y="48077"/>
                      </a:cubicBezTo>
                      <a:cubicBezTo>
                        <a:pt x="31100" y="48006"/>
                        <a:pt x="32227" y="47530"/>
                        <a:pt x="32687" y="47061"/>
                      </a:cubicBezTo>
                      <a:cubicBezTo>
                        <a:pt x="33148" y="46585"/>
                        <a:pt x="33521" y="46521"/>
                        <a:pt x="34124" y="46164"/>
                      </a:cubicBezTo>
                      <a:cubicBezTo>
                        <a:pt x="34251" y="46093"/>
                        <a:pt x="34362" y="45990"/>
                        <a:pt x="34442" y="45863"/>
                      </a:cubicBezTo>
                      <a:cubicBezTo>
                        <a:pt x="34718" y="45521"/>
                        <a:pt x="35402" y="45451"/>
                        <a:pt x="35939" y="45451"/>
                      </a:cubicBezTo>
                      <a:close/>
                      <a:moveTo>
                        <a:pt x="12448" y="45459"/>
                      </a:moveTo>
                      <a:cubicBezTo>
                        <a:pt x="12621" y="45459"/>
                        <a:pt x="12777" y="45466"/>
                        <a:pt x="12899" y="45474"/>
                      </a:cubicBezTo>
                      <a:cubicBezTo>
                        <a:pt x="13399" y="45498"/>
                        <a:pt x="13574" y="45561"/>
                        <a:pt x="13574" y="45561"/>
                      </a:cubicBezTo>
                      <a:cubicBezTo>
                        <a:pt x="13883" y="45720"/>
                        <a:pt x="14153" y="45942"/>
                        <a:pt x="14376" y="46212"/>
                      </a:cubicBezTo>
                      <a:cubicBezTo>
                        <a:pt x="14741" y="46664"/>
                        <a:pt x="15288" y="46847"/>
                        <a:pt x="15622" y="47085"/>
                      </a:cubicBezTo>
                      <a:cubicBezTo>
                        <a:pt x="15947" y="47323"/>
                        <a:pt x="16027" y="48014"/>
                        <a:pt x="15574" y="48434"/>
                      </a:cubicBezTo>
                      <a:cubicBezTo>
                        <a:pt x="15122" y="48847"/>
                        <a:pt x="14764" y="48831"/>
                        <a:pt x="14550" y="49149"/>
                      </a:cubicBezTo>
                      <a:cubicBezTo>
                        <a:pt x="14328" y="49474"/>
                        <a:pt x="14129" y="49792"/>
                        <a:pt x="13756" y="49871"/>
                      </a:cubicBezTo>
                      <a:cubicBezTo>
                        <a:pt x="13510" y="49927"/>
                        <a:pt x="13256" y="49958"/>
                        <a:pt x="13002" y="49958"/>
                      </a:cubicBezTo>
                      <a:cubicBezTo>
                        <a:pt x="12758" y="49985"/>
                        <a:pt x="12510" y="49998"/>
                        <a:pt x="12261" y="49998"/>
                      </a:cubicBezTo>
                      <a:cubicBezTo>
                        <a:pt x="12146" y="49998"/>
                        <a:pt x="12030" y="49995"/>
                        <a:pt x="11915" y="49990"/>
                      </a:cubicBezTo>
                      <a:cubicBezTo>
                        <a:pt x="11724" y="49990"/>
                        <a:pt x="11534" y="49950"/>
                        <a:pt x="11351" y="49887"/>
                      </a:cubicBezTo>
                      <a:cubicBezTo>
                        <a:pt x="11328" y="49871"/>
                        <a:pt x="11304" y="49855"/>
                        <a:pt x="11280" y="49847"/>
                      </a:cubicBezTo>
                      <a:lnTo>
                        <a:pt x="11256" y="49831"/>
                      </a:lnTo>
                      <a:lnTo>
                        <a:pt x="11264" y="49839"/>
                      </a:lnTo>
                      <a:cubicBezTo>
                        <a:pt x="10883" y="49641"/>
                        <a:pt x="10272" y="49554"/>
                        <a:pt x="9391" y="49482"/>
                      </a:cubicBezTo>
                      <a:cubicBezTo>
                        <a:pt x="8073" y="49371"/>
                        <a:pt x="7065" y="49252"/>
                        <a:pt x="6216" y="49046"/>
                      </a:cubicBezTo>
                      <a:cubicBezTo>
                        <a:pt x="5374" y="48847"/>
                        <a:pt x="4501" y="48593"/>
                        <a:pt x="4692" y="48418"/>
                      </a:cubicBezTo>
                      <a:cubicBezTo>
                        <a:pt x="4882" y="48236"/>
                        <a:pt x="5874" y="48165"/>
                        <a:pt x="6573" y="48093"/>
                      </a:cubicBezTo>
                      <a:cubicBezTo>
                        <a:pt x="7279" y="48014"/>
                        <a:pt x="8470" y="47537"/>
                        <a:pt x="8986" y="47069"/>
                      </a:cubicBezTo>
                      <a:cubicBezTo>
                        <a:pt x="9502" y="46593"/>
                        <a:pt x="9891" y="46537"/>
                        <a:pt x="10542" y="46172"/>
                      </a:cubicBezTo>
                      <a:cubicBezTo>
                        <a:pt x="10677" y="46101"/>
                        <a:pt x="10804" y="45998"/>
                        <a:pt x="10891" y="45871"/>
                      </a:cubicBezTo>
                      <a:cubicBezTo>
                        <a:pt x="11215" y="45529"/>
                        <a:pt x="11911" y="45459"/>
                        <a:pt x="12448" y="45459"/>
                      </a:cubicBezTo>
                      <a:close/>
                      <a:moveTo>
                        <a:pt x="59454" y="45463"/>
                      </a:moveTo>
                      <a:cubicBezTo>
                        <a:pt x="59612" y="45463"/>
                        <a:pt x="59757" y="45468"/>
                        <a:pt x="59873" y="45474"/>
                      </a:cubicBezTo>
                      <a:cubicBezTo>
                        <a:pt x="60103" y="45482"/>
                        <a:pt x="60334" y="45513"/>
                        <a:pt x="60564" y="45569"/>
                      </a:cubicBezTo>
                      <a:cubicBezTo>
                        <a:pt x="60921" y="45728"/>
                        <a:pt x="61246" y="45950"/>
                        <a:pt x="61532" y="46220"/>
                      </a:cubicBezTo>
                      <a:cubicBezTo>
                        <a:pt x="62024" y="46664"/>
                        <a:pt x="62620" y="46855"/>
                        <a:pt x="63009" y="47085"/>
                      </a:cubicBezTo>
                      <a:lnTo>
                        <a:pt x="63001" y="47093"/>
                      </a:lnTo>
                      <a:cubicBezTo>
                        <a:pt x="63390" y="47331"/>
                        <a:pt x="63644" y="48022"/>
                        <a:pt x="63302" y="48442"/>
                      </a:cubicBezTo>
                      <a:cubicBezTo>
                        <a:pt x="62953" y="48863"/>
                        <a:pt x="62596" y="48839"/>
                        <a:pt x="62461" y="49165"/>
                      </a:cubicBezTo>
                      <a:cubicBezTo>
                        <a:pt x="62326" y="49482"/>
                        <a:pt x="62207" y="49800"/>
                        <a:pt x="61866" y="49887"/>
                      </a:cubicBezTo>
                      <a:cubicBezTo>
                        <a:pt x="61627" y="49942"/>
                        <a:pt x="61381" y="49974"/>
                        <a:pt x="61127" y="49974"/>
                      </a:cubicBezTo>
                      <a:cubicBezTo>
                        <a:pt x="60855" y="49998"/>
                        <a:pt x="60582" y="50009"/>
                        <a:pt x="60305" y="50009"/>
                      </a:cubicBezTo>
                      <a:cubicBezTo>
                        <a:pt x="60220" y="50009"/>
                        <a:pt x="60134" y="50008"/>
                        <a:pt x="60048" y="50006"/>
                      </a:cubicBezTo>
                      <a:cubicBezTo>
                        <a:pt x="59849" y="49998"/>
                        <a:pt x="59651" y="49966"/>
                        <a:pt x="59461" y="49895"/>
                      </a:cubicBezTo>
                      <a:cubicBezTo>
                        <a:pt x="59437" y="49879"/>
                        <a:pt x="59405" y="49871"/>
                        <a:pt x="59381" y="49855"/>
                      </a:cubicBezTo>
                      <a:lnTo>
                        <a:pt x="59349" y="49839"/>
                      </a:lnTo>
                      <a:cubicBezTo>
                        <a:pt x="58921" y="49649"/>
                        <a:pt x="58286" y="49554"/>
                        <a:pt x="57381" y="49482"/>
                      </a:cubicBezTo>
                      <a:cubicBezTo>
                        <a:pt x="56047" y="49379"/>
                        <a:pt x="55000" y="49252"/>
                        <a:pt x="54103" y="49053"/>
                      </a:cubicBezTo>
                      <a:cubicBezTo>
                        <a:pt x="53206" y="48847"/>
                        <a:pt x="52269" y="48601"/>
                        <a:pt x="52420" y="48418"/>
                      </a:cubicBezTo>
                      <a:cubicBezTo>
                        <a:pt x="52563" y="48236"/>
                        <a:pt x="53531" y="48172"/>
                        <a:pt x="54222" y="48093"/>
                      </a:cubicBezTo>
                      <a:cubicBezTo>
                        <a:pt x="54904" y="48022"/>
                        <a:pt x="55976" y="47545"/>
                        <a:pt x="56365" y="47069"/>
                      </a:cubicBezTo>
                      <a:cubicBezTo>
                        <a:pt x="56762" y="46601"/>
                        <a:pt x="57135" y="46537"/>
                        <a:pt x="57690" y="46180"/>
                      </a:cubicBezTo>
                      <a:cubicBezTo>
                        <a:pt x="57810" y="46109"/>
                        <a:pt x="57905" y="46006"/>
                        <a:pt x="57968" y="45871"/>
                      </a:cubicBezTo>
                      <a:cubicBezTo>
                        <a:pt x="58208" y="45526"/>
                        <a:pt x="58910" y="45463"/>
                        <a:pt x="59454" y="45463"/>
                      </a:cubicBezTo>
                      <a:close/>
                      <a:moveTo>
                        <a:pt x="26748" y="47328"/>
                      </a:moveTo>
                      <a:cubicBezTo>
                        <a:pt x="26871" y="47328"/>
                        <a:pt x="27001" y="47334"/>
                        <a:pt x="27139" y="47347"/>
                      </a:cubicBezTo>
                      <a:cubicBezTo>
                        <a:pt x="27980" y="47418"/>
                        <a:pt x="28282" y="47990"/>
                        <a:pt x="28155" y="48395"/>
                      </a:cubicBezTo>
                      <a:cubicBezTo>
                        <a:pt x="28020" y="48807"/>
                        <a:pt x="27504" y="48847"/>
                        <a:pt x="26956" y="49077"/>
                      </a:cubicBezTo>
                      <a:cubicBezTo>
                        <a:pt x="26401" y="49307"/>
                        <a:pt x="26163" y="49530"/>
                        <a:pt x="26345" y="49879"/>
                      </a:cubicBezTo>
                      <a:cubicBezTo>
                        <a:pt x="26528" y="50228"/>
                        <a:pt x="26671" y="50546"/>
                        <a:pt x="25980" y="50689"/>
                      </a:cubicBezTo>
                      <a:cubicBezTo>
                        <a:pt x="25907" y="50704"/>
                        <a:pt x="25839" y="50711"/>
                        <a:pt x="25777" y="50711"/>
                      </a:cubicBezTo>
                      <a:cubicBezTo>
                        <a:pt x="25262" y="50711"/>
                        <a:pt x="25115" y="50223"/>
                        <a:pt x="24988" y="49919"/>
                      </a:cubicBezTo>
                      <a:cubicBezTo>
                        <a:pt x="24853" y="49577"/>
                        <a:pt x="23623" y="49506"/>
                        <a:pt x="23305" y="49292"/>
                      </a:cubicBezTo>
                      <a:cubicBezTo>
                        <a:pt x="22988" y="49077"/>
                        <a:pt x="23353" y="48577"/>
                        <a:pt x="23654" y="48188"/>
                      </a:cubicBezTo>
                      <a:cubicBezTo>
                        <a:pt x="23948" y="47799"/>
                        <a:pt x="24266" y="47736"/>
                        <a:pt x="25139" y="47569"/>
                      </a:cubicBezTo>
                      <a:cubicBezTo>
                        <a:pt x="25676" y="47476"/>
                        <a:pt x="26124" y="47328"/>
                        <a:pt x="26748" y="47328"/>
                      </a:cubicBezTo>
                      <a:close/>
                      <a:moveTo>
                        <a:pt x="50491" y="47323"/>
                      </a:moveTo>
                      <a:cubicBezTo>
                        <a:pt x="50608" y="47323"/>
                        <a:pt x="50732" y="47328"/>
                        <a:pt x="50864" y="47339"/>
                      </a:cubicBezTo>
                      <a:cubicBezTo>
                        <a:pt x="51721" y="47418"/>
                        <a:pt x="52095" y="47990"/>
                        <a:pt x="52015" y="48395"/>
                      </a:cubicBezTo>
                      <a:cubicBezTo>
                        <a:pt x="51936" y="48807"/>
                        <a:pt x="51420" y="48847"/>
                        <a:pt x="50904" y="49077"/>
                      </a:cubicBezTo>
                      <a:cubicBezTo>
                        <a:pt x="50388" y="49307"/>
                        <a:pt x="50174" y="49530"/>
                        <a:pt x="50404" y="49879"/>
                      </a:cubicBezTo>
                      <a:cubicBezTo>
                        <a:pt x="50626" y="50228"/>
                        <a:pt x="50809" y="50538"/>
                        <a:pt x="50142" y="50689"/>
                      </a:cubicBezTo>
                      <a:cubicBezTo>
                        <a:pt x="50070" y="50704"/>
                        <a:pt x="50003" y="50711"/>
                        <a:pt x="49941" y="50711"/>
                      </a:cubicBezTo>
                      <a:cubicBezTo>
                        <a:pt x="49423" y="50711"/>
                        <a:pt x="49209" y="50223"/>
                        <a:pt x="49047" y="49919"/>
                      </a:cubicBezTo>
                      <a:cubicBezTo>
                        <a:pt x="48872" y="49577"/>
                        <a:pt x="47626" y="49498"/>
                        <a:pt x="47276" y="49292"/>
                      </a:cubicBezTo>
                      <a:cubicBezTo>
                        <a:pt x="46935" y="49077"/>
                        <a:pt x="47237" y="48577"/>
                        <a:pt x="47483" y="48188"/>
                      </a:cubicBezTo>
                      <a:cubicBezTo>
                        <a:pt x="47729" y="47791"/>
                        <a:pt x="48038" y="47728"/>
                        <a:pt x="48896" y="47569"/>
                      </a:cubicBezTo>
                      <a:cubicBezTo>
                        <a:pt x="49425" y="47469"/>
                        <a:pt x="49858" y="47323"/>
                        <a:pt x="50491" y="47323"/>
                      </a:cubicBezTo>
                      <a:close/>
                      <a:moveTo>
                        <a:pt x="16145" y="49098"/>
                      </a:moveTo>
                      <a:cubicBezTo>
                        <a:pt x="16218" y="49098"/>
                        <a:pt x="16293" y="49102"/>
                        <a:pt x="16368" y="49109"/>
                      </a:cubicBezTo>
                      <a:cubicBezTo>
                        <a:pt x="17011" y="49173"/>
                        <a:pt x="17979" y="49577"/>
                        <a:pt x="19209" y="49585"/>
                      </a:cubicBezTo>
                      <a:cubicBezTo>
                        <a:pt x="19245" y="49586"/>
                        <a:pt x="19280" y="49586"/>
                        <a:pt x="19316" y="49586"/>
                      </a:cubicBezTo>
                      <a:cubicBezTo>
                        <a:pt x="20284" y="49586"/>
                        <a:pt x="21358" y="49424"/>
                        <a:pt x="22150" y="49424"/>
                      </a:cubicBezTo>
                      <a:cubicBezTo>
                        <a:pt x="22345" y="49424"/>
                        <a:pt x="22523" y="49434"/>
                        <a:pt x="22678" y="49458"/>
                      </a:cubicBezTo>
                      <a:cubicBezTo>
                        <a:pt x="23488" y="49585"/>
                        <a:pt x="24409" y="49895"/>
                        <a:pt x="24678" y="50268"/>
                      </a:cubicBezTo>
                      <a:cubicBezTo>
                        <a:pt x="24956" y="50633"/>
                        <a:pt x="24782" y="51459"/>
                        <a:pt x="24274" y="51816"/>
                      </a:cubicBezTo>
                      <a:cubicBezTo>
                        <a:pt x="24226" y="51863"/>
                        <a:pt x="24234" y="52030"/>
                        <a:pt x="24250" y="52244"/>
                      </a:cubicBezTo>
                      <a:cubicBezTo>
                        <a:pt x="24250" y="52244"/>
                        <a:pt x="24139" y="52467"/>
                        <a:pt x="23654" y="52490"/>
                      </a:cubicBezTo>
                      <a:cubicBezTo>
                        <a:pt x="23371" y="52500"/>
                        <a:pt x="22877" y="52504"/>
                        <a:pt x="22364" y="52504"/>
                      </a:cubicBezTo>
                      <a:cubicBezTo>
                        <a:pt x="22001" y="52504"/>
                        <a:pt x="21629" y="52502"/>
                        <a:pt x="21313" y="52498"/>
                      </a:cubicBezTo>
                      <a:cubicBezTo>
                        <a:pt x="20824" y="52488"/>
                        <a:pt x="20447" y="52456"/>
                        <a:pt x="20023" y="52456"/>
                      </a:cubicBezTo>
                      <a:cubicBezTo>
                        <a:pt x="19780" y="52456"/>
                        <a:pt x="19521" y="52466"/>
                        <a:pt x="19217" y="52498"/>
                      </a:cubicBezTo>
                      <a:cubicBezTo>
                        <a:pt x="18726" y="52546"/>
                        <a:pt x="18367" y="52607"/>
                        <a:pt x="18091" y="52607"/>
                      </a:cubicBezTo>
                      <a:cubicBezTo>
                        <a:pt x="17904" y="52607"/>
                        <a:pt x="17755" y="52579"/>
                        <a:pt x="17630" y="52498"/>
                      </a:cubicBezTo>
                      <a:cubicBezTo>
                        <a:pt x="17320" y="52292"/>
                        <a:pt x="17392" y="52030"/>
                        <a:pt x="16868" y="51816"/>
                      </a:cubicBezTo>
                      <a:cubicBezTo>
                        <a:pt x="16320" y="51617"/>
                        <a:pt x="15780" y="51371"/>
                        <a:pt x="15272" y="51078"/>
                      </a:cubicBezTo>
                      <a:cubicBezTo>
                        <a:pt x="14622" y="50681"/>
                        <a:pt x="13860" y="50403"/>
                        <a:pt x="14185" y="50165"/>
                      </a:cubicBezTo>
                      <a:cubicBezTo>
                        <a:pt x="14518" y="49927"/>
                        <a:pt x="14844" y="49696"/>
                        <a:pt x="14979" y="49482"/>
                      </a:cubicBezTo>
                      <a:cubicBezTo>
                        <a:pt x="15091" y="49300"/>
                        <a:pt x="15582" y="49098"/>
                        <a:pt x="16145" y="49098"/>
                      </a:cubicBezTo>
                      <a:close/>
                      <a:moveTo>
                        <a:pt x="40093" y="49106"/>
                      </a:moveTo>
                      <a:cubicBezTo>
                        <a:pt x="40168" y="49106"/>
                        <a:pt x="40245" y="49109"/>
                        <a:pt x="40323" y="49117"/>
                      </a:cubicBezTo>
                      <a:cubicBezTo>
                        <a:pt x="40982" y="49180"/>
                        <a:pt x="41998" y="49577"/>
                        <a:pt x="43228" y="49593"/>
                      </a:cubicBezTo>
                      <a:cubicBezTo>
                        <a:pt x="43264" y="49594"/>
                        <a:pt x="43299" y="49594"/>
                        <a:pt x="43335" y="49594"/>
                      </a:cubicBezTo>
                      <a:cubicBezTo>
                        <a:pt x="44301" y="49594"/>
                        <a:pt x="45356" y="49432"/>
                        <a:pt x="46153" y="49432"/>
                      </a:cubicBezTo>
                      <a:cubicBezTo>
                        <a:pt x="46349" y="49432"/>
                        <a:pt x="46529" y="49442"/>
                        <a:pt x="46689" y="49466"/>
                      </a:cubicBezTo>
                      <a:cubicBezTo>
                        <a:pt x="47515" y="49593"/>
                        <a:pt x="48467" y="49903"/>
                        <a:pt x="48793" y="50268"/>
                      </a:cubicBezTo>
                      <a:cubicBezTo>
                        <a:pt x="49118" y="50641"/>
                        <a:pt x="49047" y="51459"/>
                        <a:pt x="48586" y="51824"/>
                      </a:cubicBezTo>
                      <a:cubicBezTo>
                        <a:pt x="48539" y="51863"/>
                        <a:pt x="48570" y="52030"/>
                        <a:pt x="48610" y="52244"/>
                      </a:cubicBezTo>
                      <a:lnTo>
                        <a:pt x="48610" y="52252"/>
                      </a:lnTo>
                      <a:cubicBezTo>
                        <a:pt x="48610" y="52252"/>
                        <a:pt x="48523" y="52475"/>
                        <a:pt x="48046" y="52498"/>
                      </a:cubicBezTo>
                      <a:cubicBezTo>
                        <a:pt x="47804" y="52506"/>
                        <a:pt x="47409" y="52510"/>
                        <a:pt x="46980" y="52510"/>
                      </a:cubicBezTo>
                      <a:cubicBezTo>
                        <a:pt x="46550" y="52510"/>
                        <a:pt x="46086" y="52506"/>
                        <a:pt x="45705" y="52498"/>
                      </a:cubicBezTo>
                      <a:cubicBezTo>
                        <a:pt x="45218" y="52488"/>
                        <a:pt x="44836" y="52459"/>
                        <a:pt x="44415" y="52459"/>
                      </a:cubicBezTo>
                      <a:cubicBezTo>
                        <a:pt x="44169" y="52459"/>
                        <a:pt x="43910" y="52469"/>
                        <a:pt x="43609" y="52498"/>
                      </a:cubicBezTo>
                      <a:cubicBezTo>
                        <a:pt x="43126" y="52550"/>
                        <a:pt x="42776" y="52613"/>
                        <a:pt x="42501" y="52613"/>
                      </a:cubicBezTo>
                      <a:cubicBezTo>
                        <a:pt x="42312" y="52613"/>
                        <a:pt x="42158" y="52583"/>
                        <a:pt x="42022" y="52498"/>
                      </a:cubicBezTo>
                      <a:cubicBezTo>
                        <a:pt x="41688" y="52300"/>
                        <a:pt x="41728" y="52030"/>
                        <a:pt x="41173" y="51824"/>
                      </a:cubicBezTo>
                      <a:cubicBezTo>
                        <a:pt x="40593" y="51617"/>
                        <a:pt x="40022" y="51371"/>
                        <a:pt x="39474" y="51078"/>
                      </a:cubicBezTo>
                      <a:cubicBezTo>
                        <a:pt x="38783" y="50681"/>
                        <a:pt x="37974" y="50411"/>
                        <a:pt x="38275" y="50165"/>
                      </a:cubicBezTo>
                      <a:cubicBezTo>
                        <a:pt x="38577" y="49927"/>
                        <a:pt x="38871" y="49704"/>
                        <a:pt x="38974" y="49490"/>
                      </a:cubicBezTo>
                      <a:cubicBezTo>
                        <a:pt x="39072" y="49301"/>
                        <a:pt x="39534" y="49106"/>
                        <a:pt x="40093" y="49106"/>
                      </a:cubicBezTo>
                      <a:close/>
                      <a:moveTo>
                        <a:pt x="27254" y="50643"/>
                      </a:moveTo>
                      <a:cubicBezTo>
                        <a:pt x="27541" y="50643"/>
                        <a:pt x="27763" y="50688"/>
                        <a:pt x="27861" y="50776"/>
                      </a:cubicBezTo>
                      <a:cubicBezTo>
                        <a:pt x="28092" y="50974"/>
                        <a:pt x="27988" y="51824"/>
                        <a:pt x="27988" y="51824"/>
                      </a:cubicBezTo>
                      <a:cubicBezTo>
                        <a:pt x="27996" y="52395"/>
                        <a:pt x="27115" y="52395"/>
                        <a:pt x="26901" y="52665"/>
                      </a:cubicBezTo>
                      <a:cubicBezTo>
                        <a:pt x="26853" y="52713"/>
                        <a:pt x="26814" y="52784"/>
                        <a:pt x="26758" y="52848"/>
                      </a:cubicBezTo>
                      <a:cubicBezTo>
                        <a:pt x="26719" y="52903"/>
                        <a:pt x="26570" y="52925"/>
                        <a:pt x="26367" y="52925"/>
                      </a:cubicBezTo>
                      <a:cubicBezTo>
                        <a:pt x="25986" y="52925"/>
                        <a:pt x="25417" y="52846"/>
                        <a:pt x="25044" y="52752"/>
                      </a:cubicBezTo>
                      <a:cubicBezTo>
                        <a:pt x="24472" y="52609"/>
                        <a:pt x="24448" y="52300"/>
                        <a:pt x="24750" y="51816"/>
                      </a:cubicBezTo>
                      <a:lnTo>
                        <a:pt x="24750" y="51816"/>
                      </a:lnTo>
                      <a:lnTo>
                        <a:pt x="24758" y="51824"/>
                      </a:lnTo>
                      <a:cubicBezTo>
                        <a:pt x="24758" y="51824"/>
                        <a:pt x="25028" y="51181"/>
                        <a:pt x="25877" y="50887"/>
                      </a:cubicBezTo>
                      <a:cubicBezTo>
                        <a:pt x="26363" y="50723"/>
                        <a:pt x="26868" y="50643"/>
                        <a:pt x="27254" y="50643"/>
                      </a:cubicBezTo>
                      <a:close/>
                      <a:moveTo>
                        <a:pt x="51414" y="50642"/>
                      </a:moveTo>
                      <a:cubicBezTo>
                        <a:pt x="51697" y="50642"/>
                        <a:pt x="51921" y="50684"/>
                        <a:pt x="52031" y="50768"/>
                      </a:cubicBezTo>
                      <a:cubicBezTo>
                        <a:pt x="52285" y="50974"/>
                        <a:pt x="52293" y="51816"/>
                        <a:pt x="52293" y="51816"/>
                      </a:cubicBezTo>
                      <a:cubicBezTo>
                        <a:pt x="52372" y="52387"/>
                        <a:pt x="51499" y="52387"/>
                        <a:pt x="51309" y="52657"/>
                      </a:cubicBezTo>
                      <a:cubicBezTo>
                        <a:pt x="51277" y="52713"/>
                        <a:pt x="51237" y="52776"/>
                        <a:pt x="51198" y="52848"/>
                      </a:cubicBezTo>
                      <a:lnTo>
                        <a:pt x="51198" y="52856"/>
                      </a:lnTo>
                      <a:cubicBezTo>
                        <a:pt x="51163" y="52907"/>
                        <a:pt x="51022" y="52928"/>
                        <a:pt x="50827" y="52928"/>
                      </a:cubicBezTo>
                      <a:cubicBezTo>
                        <a:pt x="50447" y="52928"/>
                        <a:pt x="49861" y="52847"/>
                        <a:pt x="49467" y="52752"/>
                      </a:cubicBezTo>
                      <a:cubicBezTo>
                        <a:pt x="48880" y="52609"/>
                        <a:pt x="48816" y="52300"/>
                        <a:pt x="49054" y="51816"/>
                      </a:cubicBezTo>
                      <a:cubicBezTo>
                        <a:pt x="49054" y="51816"/>
                        <a:pt x="49245" y="51173"/>
                        <a:pt x="50055" y="50887"/>
                      </a:cubicBezTo>
                      <a:cubicBezTo>
                        <a:pt x="50527" y="50722"/>
                        <a:pt x="51026" y="50642"/>
                        <a:pt x="51414" y="50642"/>
                      </a:cubicBezTo>
                      <a:close/>
                      <a:moveTo>
                        <a:pt x="13042" y="50213"/>
                      </a:moveTo>
                      <a:cubicBezTo>
                        <a:pt x="13148" y="50213"/>
                        <a:pt x="13364" y="50251"/>
                        <a:pt x="13661" y="50498"/>
                      </a:cubicBezTo>
                      <a:cubicBezTo>
                        <a:pt x="14090" y="50863"/>
                        <a:pt x="14606" y="51085"/>
                        <a:pt x="15296" y="51395"/>
                      </a:cubicBezTo>
                      <a:cubicBezTo>
                        <a:pt x="15669" y="51562"/>
                        <a:pt x="16042" y="51705"/>
                        <a:pt x="16431" y="51816"/>
                      </a:cubicBezTo>
                      <a:cubicBezTo>
                        <a:pt x="16431" y="51816"/>
                        <a:pt x="17249" y="52070"/>
                        <a:pt x="17106" y="52570"/>
                      </a:cubicBezTo>
                      <a:cubicBezTo>
                        <a:pt x="16963" y="53070"/>
                        <a:pt x="16209" y="53157"/>
                        <a:pt x="15439" y="53157"/>
                      </a:cubicBezTo>
                      <a:cubicBezTo>
                        <a:pt x="14661" y="53149"/>
                        <a:pt x="13606" y="53157"/>
                        <a:pt x="13391" y="53094"/>
                      </a:cubicBezTo>
                      <a:cubicBezTo>
                        <a:pt x="13166" y="53021"/>
                        <a:pt x="12927" y="52982"/>
                        <a:pt x="12687" y="52982"/>
                      </a:cubicBezTo>
                      <a:cubicBezTo>
                        <a:pt x="12665" y="52982"/>
                        <a:pt x="12643" y="52982"/>
                        <a:pt x="12621" y="52983"/>
                      </a:cubicBezTo>
                      <a:cubicBezTo>
                        <a:pt x="12018" y="52990"/>
                        <a:pt x="11415" y="53030"/>
                        <a:pt x="10820" y="53102"/>
                      </a:cubicBezTo>
                      <a:cubicBezTo>
                        <a:pt x="10820" y="53102"/>
                        <a:pt x="10813" y="53102"/>
                        <a:pt x="10802" y="53102"/>
                      </a:cubicBezTo>
                      <a:cubicBezTo>
                        <a:pt x="10711" y="53102"/>
                        <a:pt x="10303" y="53095"/>
                        <a:pt x="10296" y="52983"/>
                      </a:cubicBezTo>
                      <a:cubicBezTo>
                        <a:pt x="10288" y="52848"/>
                        <a:pt x="10375" y="52729"/>
                        <a:pt x="10621" y="52562"/>
                      </a:cubicBezTo>
                      <a:cubicBezTo>
                        <a:pt x="10859" y="52403"/>
                        <a:pt x="11169" y="51959"/>
                        <a:pt x="11248" y="51816"/>
                      </a:cubicBezTo>
                      <a:cubicBezTo>
                        <a:pt x="11248" y="51816"/>
                        <a:pt x="11589" y="51236"/>
                        <a:pt x="11693" y="50728"/>
                      </a:cubicBezTo>
                      <a:cubicBezTo>
                        <a:pt x="11828" y="50308"/>
                        <a:pt x="12971" y="50220"/>
                        <a:pt x="12971" y="50220"/>
                      </a:cubicBezTo>
                      <a:cubicBezTo>
                        <a:pt x="12971" y="50220"/>
                        <a:pt x="12995" y="50213"/>
                        <a:pt x="13042" y="50213"/>
                      </a:cubicBezTo>
                      <a:close/>
                      <a:moveTo>
                        <a:pt x="37138" y="50213"/>
                      </a:moveTo>
                      <a:cubicBezTo>
                        <a:pt x="37242" y="50213"/>
                        <a:pt x="37461" y="50251"/>
                        <a:pt x="37791" y="50498"/>
                      </a:cubicBezTo>
                      <a:cubicBezTo>
                        <a:pt x="38267" y="50863"/>
                        <a:pt x="38815" y="51085"/>
                        <a:pt x="39545" y="51395"/>
                      </a:cubicBezTo>
                      <a:cubicBezTo>
                        <a:pt x="39934" y="51562"/>
                        <a:pt x="40331" y="51705"/>
                        <a:pt x="40736" y="51816"/>
                      </a:cubicBezTo>
                      <a:cubicBezTo>
                        <a:pt x="40736" y="51816"/>
                        <a:pt x="41585" y="52070"/>
                        <a:pt x="41506" y="52570"/>
                      </a:cubicBezTo>
                      <a:cubicBezTo>
                        <a:pt x="41427" y="53070"/>
                        <a:pt x="40696" y="53157"/>
                        <a:pt x="39918" y="53157"/>
                      </a:cubicBezTo>
                      <a:cubicBezTo>
                        <a:pt x="39141" y="53149"/>
                        <a:pt x="38085" y="53157"/>
                        <a:pt x="37863" y="53094"/>
                      </a:cubicBezTo>
                      <a:cubicBezTo>
                        <a:pt x="37630" y="53021"/>
                        <a:pt x="37384" y="52982"/>
                        <a:pt x="37137" y="52982"/>
                      </a:cubicBezTo>
                      <a:cubicBezTo>
                        <a:pt x="37114" y="52982"/>
                        <a:pt x="37091" y="52982"/>
                        <a:pt x="37069" y="52983"/>
                      </a:cubicBezTo>
                      <a:cubicBezTo>
                        <a:pt x="36474" y="52990"/>
                        <a:pt x="35878" y="53030"/>
                        <a:pt x="35283" y="53102"/>
                      </a:cubicBezTo>
                      <a:cubicBezTo>
                        <a:pt x="35283" y="53102"/>
                        <a:pt x="35277" y="53102"/>
                        <a:pt x="35265" y="53102"/>
                      </a:cubicBezTo>
                      <a:cubicBezTo>
                        <a:pt x="35174" y="53102"/>
                        <a:pt x="34764" y="53095"/>
                        <a:pt x="34743" y="52983"/>
                      </a:cubicBezTo>
                      <a:cubicBezTo>
                        <a:pt x="34727" y="52848"/>
                        <a:pt x="34799" y="52729"/>
                        <a:pt x="35013" y="52562"/>
                      </a:cubicBezTo>
                      <a:cubicBezTo>
                        <a:pt x="35235" y="52403"/>
                        <a:pt x="35489" y="51959"/>
                        <a:pt x="35545" y="51816"/>
                      </a:cubicBezTo>
                      <a:cubicBezTo>
                        <a:pt x="35704" y="51474"/>
                        <a:pt x="35807" y="51101"/>
                        <a:pt x="35854" y="50728"/>
                      </a:cubicBezTo>
                      <a:cubicBezTo>
                        <a:pt x="35934" y="50308"/>
                        <a:pt x="37069" y="50220"/>
                        <a:pt x="37069" y="50220"/>
                      </a:cubicBezTo>
                      <a:cubicBezTo>
                        <a:pt x="37069" y="50220"/>
                        <a:pt x="37092" y="50213"/>
                        <a:pt x="37138" y="50213"/>
                      </a:cubicBezTo>
                      <a:close/>
                      <a:moveTo>
                        <a:pt x="61228" y="50221"/>
                      </a:moveTo>
                      <a:cubicBezTo>
                        <a:pt x="61333" y="50221"/>
                        <a:pt x="61558" y="50259"/>
                        <a:pt x="61921" y="50506"/>
                      </a:cubicBezTo>
                      <a:cubicBezTo>
                        <a:pt x="62445" y="50871"/>
                        <a:pt x="63032" y="51085"/>
                        <a:pt x="63802" y="51395"/>
                      </a:cubicBezTo>
                      <a:lnTo>
                        <a:pt x="63794" y="51403"/>
                      </a:lnTo>
                      <a:cubicBezTo>
                        <a:pt x="64199" y="51570"/>
                        <a:pt x="64620" y="51713"/>
                        <a:pt x="65041" y="51824"/>
                      </a:cubicBezTo>
                      <a:cubicBezTo>
                        <a:pt x="65041" y="51824"/>
                        <a:pt x="65922" y="52078"/>
                        <a:pt x="65906" y="52578"/>
                      </a:cubicBezTo>
                      <a:cubicBezTo>
                        <a:pt x="65891" y="53066"/>
                        <a:pt x="65223" y="53166"/>
                        <a:pt x="64481" y="53166"/>
                      </a:cubicBezTo>
                      <a:cubicBezTo>
                        <a:pt x="64450" y="53166"/>
                        <a:pt x="64420" y="53165"/>
                        <a:pt x="64390" y="53165"/>
                      </a:cubicBezTo>
                      <a:cubicBezTo>
                        <a:pt x="63612" y="53157"/>
                        <a:pt x="62556" y="53165"/>
                        <a:pt x="62326" y="53102"/>
                      </a:cubicBezTo>
                      <a:cubicBezTo>
                        <a:pt x="62086" y="53029"/>
                        <a:pt x="61839" y="52989"/>
                        <a:pt x="61586" y="52989"/>
                      </a:cubicBezTo>
                      <a:cubicBezTo>
                        <a:pt x="61563" y="52989"/>
                        <a:pt x="61540" y="52990"/>
                        <a:pt x="61516" y="52990"/>
                      </a:cubicBezTo>
                      <a:cubicBezTo>
                        <a:pt x="60929" y="52998"/>
                        <a:pt x="60334" y="53038"/>
                        <a:pt x="59746" y="53110"/>
                      </a:cubicBezTo>
                      <a:cubicBezTo>
                        <a:pt x="59746" y="53110"/>
                        <a:pt x="59740" y="53110"/>
                        <a:pt x="59729" y="53110"/>
                      </a:cubicBezTo>
                      <a:cubicBezTo>
                        <a:pt x="59638" y="53110"/>
                        <a:pt x="59227" y="53103"/>
                        <a:pt x="59199" y="52990"/>
                      </a:cubicBezTo>
                      <a:cubicBezTo>
                        <a:pt x="59159" y="52856"/>
                        <a:pt x="59214" y="52736"/>
                        <a:pt x="59413" y="52570"/>
                      </a:cubicBezTo>
                      <a:cubicBezTo>
                        <a:pt x="59611" y="52411"/>
                        <a:pt x="59810" y="51967"/>
                        <a:pt x="59849" y="51824"/>
                      </a:cubicBezTo>
                      <a:cubicBezTo>
                        <a:pt x="59961" y="51474"/>
                        <a:pt x="60016" y="51109"/>
                        <a:pt x="60016" y="50736"/>
                      </a:cubicBezTo>
                      <a:cubicBezTo>
                        <a:pt x="60032" y="50316"/>
                        <a:pt x="61159" y="50228"/>
                        <a:pt x="61159" y="50228"/>
                      </a:cubicBezTo>
                      <a:cubicBezTo>
                        <a:pt x="61159" y="50228"/>
                        <a:pt x="61182" y="50221"/>
                        <a:pt x="61228" y="50221"/>
                      </a:cubicBezTo>
                      <a:close/>
                      <a:moveTo>
                        <a:pt x="52346" y="48830"/>
                      </a:moveTo>
                      <a:cubicBezTo>
                        <a:pt x="52671" y="48830"/>
                        <a:pt x="53016" y="48886"/>
                        <a:pt x="53357" y="48990"/>
                      </a:cubicBezTo>
                      <a:cubicBezTo>
                        <a:pt x="54301" y="49276"/>
                        <a:pt x="54555" y="49395"/>
                        <a:pt x="56301" y="49506"/>
                      </a:cubicBezTo>
                      <a:cubicBezTo>
                        <a:pt x="58048" y="49609"/>
                        <a:pt x="59127" y="49784"/>
                        <a:pt x="59421" y="50181"/>
                      </a:cubicBezTo>
                      <a:cubicBezTo>
                        <a:pt x="59715" y="50577"/>
                        <a:pt x="59619" y="51808"/>
                        <a:pt x="59619" y="51808"/>
                      </a:cubicBezTo>
                      <a:cubicBezTo>
                        <a:pt x="59564" y="52101"/>
                        <a:pt x="59429" y="52371"/>
                        <a:pt x="59230" y="52586"/>
                      </a:cubicBezTo>
                      <a:cubicBezTo>
                        <a:pt x="58905" y="52935"/>
                        <a:pt x="58341" y="53252"/>
                        <a:pt x="57833" y="53411"/>
                      </a:cubicBezTo>
                      <a:lnTo>
                        <a:pt x="57825" y="53419"/>
                      </a:lnTo>
                      <a:cubicBezTo>
                        <a:pt x="57690" y="53443"/>
                        <a:pt x="57556" y="53483"/>
                        <a:pt x="57429" y="53530"/>
                      </a:cubicBezTo>
                      <a:cubicBezTo>
                        <a:pt x="56976" y="53705"/>
                        <a:pt x="57008" y="53848"/>
                        <a:pt x="56413" y="53935"/>
                      </a:cubicBezTo>
                      <a:cubicBezTo>
                        <a:pt x="55813" y="54030"/>
                        <a:pt x="55370" y="54101"/>
                        <a:pt x="54952" y="54102"/>
                      </a:cubicBezTo>
                      <a:lnTo>
                        <a:pt x="54952" y="54102"/>
                      </a:lnTo>
                      <a:lnTo>
                        <a:pt x="54881" y="54086"/>
                      </a:lnTo>
                      <a:cubicBezTo>
                        <a:pt x="53928" y="53991"/>
                        <a:pt x="52436" y="54070"/>
                        <a:pt x="51888" y="53872"/>
                      </a:cubicBezTo>
                      <a:cubicBezTo>
                        <a:pt x="51340" y="53681"/>
                        <a:pt x="51063" y="53332"/>
                        <a:pt x="51626" y="52840"/>
                      </a:cubicBezTo>
                      <a:cubicBezTo>
                        <a:pt x="52182" y="52355"/>
                        <a:pt x="52833" y="52482"/>
                        <a:pt x="52674" y="51808"/>
                      </a:cubicBezTo>
                      <a:cubicBezTo>
                        <a:pt x="52674" y="51808"/>
                        <a:pt x="52531" y="51347"/>
                        <a:pt x="52610" y="51006"/>
                      </a:cubicBezTo>
                      <a:cubicBezTo>
                        <a:pt x="52690" y="50657"/>
                        <a:pt x="52452" y="50554"/>
                        <a:pt x="52079" y="50427"/>
                      </a:cubicBezTo>
                      <a:cubicBezTo>
                        <a:pt x="51706" y="50308"/>
                        <a:pt x="50515" y="50038"/>
                        <a:pt x="50975" y="49403"/>
                      </a:cubicBezTo>
                      <a:cubicBezTo>
                        <a:pt x="51273" y="49004"/>
                        <a:pt x="51778" y="48830"/>
                        <a:pt x="52346" y="48830"/>
                      </a:cubicBezTo>
                      <a:close/>
                      <a:moveTo>
                        <a:pt x="4501" y="48830"/>
                      </a:moveTo>
                      <a:cubicBezTo>
                        <a:pt x="4823" y="48830"/>
                        <a:pt x="5151" y="48887"/>
                        <a:pt x="5462" y="48990"/>
                      </a:cubicBezTo>
                      <a:cubicBezTo>
                        <a:pt x="6319" y="49284"/>
                        <a:pt x="6557" y="49403"/>
                        <a:pt x="8272" y="49506"/>
                      </a:cubicBezTo>
                      <a:cubicBezTo>
                        <a:pt x="9986" y="49617"/>
                        <a:pt x="11018" y="49792"/>
                        <a:pt x="11216" y="50189"/>
                      </a:cubicBezTo>
                      <a:cubicBezTo>
                        <a:pt x="11407" y="50585"/>
                        <a:pt x="10986" y="51816"/>
                        <a:pt x="10986" y="51816"/>
                      </a:cubicBezTo>
                      <a:cubicBezTo>
                        <a:pt x="10851" y="52117"/>
                        <a:pt x="10653" y="52379"/>
                        <a:pt x="10399" y="52594"/>
                      </a:cubicBezTo>
                      <a:cubicBezTo>
                        <a:pt x="9923" y="52967"/>
                        <a:pt x="9375" y="53244"/>
                        <a:pt x="8788" y="53419"/>
                      </a:cubicBezTo>
                      <a:cubicBezTo>
                        <a:pt x="8645" y="53443"/>
                        <a:pt x="8494" y="53483"/>
                        <a:pt x="8351" y="53530"/>
                      </a:cubicBezTo>
                      <a:cubicBezTo>
                        <a:pt x="7859" y="53705"/>
                        <a:pt x="7859" y="53848"/>
                        <a:pt x="7232" y="53943"/>
                      </a:cubicBezTo>
                      <a:cubicBezTo>
                        <a:pt x="6605" y="54030"/>
                        <a:pt x="6160" y="54102"/>
                        <a:pt x="5747" y="54102"/>
                      </a:cubicBezTo>
                      <a:lnTo>
                        <a:pt x="5676" y="54094"/>
                      </a:lnTo>
                      <a:cubicBezTo>
                        <a:pt x="4747" y="53991"/>
                        <a:pt x="3239" y="54070"/>
                        <a:pt x="2739" y="53879"/>
                      </a:cubicBezTo>
                      <a:cubicBezTo>
                        <a:pt x="2247" y="53689"/>
                        <a:pt x="2057" y="53340"/>
                        <a:pt x="2739" y="52848"/>
                      </a:cubicBezTo>
                      <a:cubicBezTo>
                        <a:pt x="3422" y="52355"/>
                        <a:pt x="4041" y="52490"/>
                        <a:pt x="4057" y="51816"/>
                      </a:cubicBezTo>
                      <a:cubicBezTo>
                        <a:pt x="4049" y="51538"/>
                        <a:pt x="4096" y="51260"/>
                        <a:pt x="4200" y="51006"/>
                      </a:cubicBezTo>
                      <a:cubicBezTo>
                        <a:pt x="4366" y="50665"/>
                        <a:pt x="4160" y="50554"/>
                        <a:pt x="3819" y="50435"/>
                      </a:cubicBezTo>
                      <a:cubicBezTo>
                        <a:pt x="3477" y="50308"/>
                        <a:pt x="2358" y="50046"/>
                        <a:pt x="2985" y="49411"/>
                      </a:cubicBezTo>
                      <a:cubicBezTo>
                        <a:pt x="3385" y="49006"/>
                        <a:pt x="3934" y="48830"/>
                        <a:pt x="4501" y="48830"/>
                      </a:cubicBezTo>
                      <a:close/>
                      <a:moveTo>
                        <a:pt x="28415" y="48832"/>
                      </a:moveTo>
                      <a:cubicBezTo>
                        <a:pt x="28741" y="48832"/>
                        <a:pt x="29081" y="48891"/>
                        <a:pt x="29409" y="48998"/>
                      </a:cubicBezTo>
                      <a:cubicBezTo>
                        <a:pt x="30314" y="49284"/>
                        <a:pt x="30560" y="49403"/>
                        <a:pt x="32290" y="49506"/>
                      </a:cubicBezTo>
                      <a:cubicBezTo>
                        <a:pt x="34021" y="49617"/>
                        <a:pt x="35077" y="49792"/>
                        <a:pt x="35323" y="50189"/>
                      </a:cubicBezTo>
                      <a:cubicBezTo>
                        <a:pt x="35569" y="50585"/>
                        <a:pt x="35307" y="51816"/>
                        <a:pt x="35307" y="51816"/>
                      </a:cubicBezTo>
                      <a:cubicBezTo>
                        <a:pt x="35211" y="52109"/>
                        <a:pt x="35045" y="52379"/>
                        <a:pt x="34815" y="52594"/>
                      </a:cubicBezTo>
                      <a:cubicBezTo>
                        <a:pt x="34449" y="52943"/>
                        <a:pt x="33846" y="53260"/>
                        <a:pt x="33314" y="53419"/>
                      </a:cubicBezTo>
                      <a:cubicBezTo>
                        <a:pt x="33172" y="53443"/>
                        <a:pt x="33029" y="53483"/>
                        <a:pt x="32894" y="53530"/>
                      </a:cubicBezTo>
                      <a:cubicBezTo>
                        <a:pt x="32417" y="53705"/>
                        <a:pt x="32441" y="53848"/>
                        <a:pt x="31822" y="53943"/>
                      </a:cubicBezTo>
                      <a:cubicBezTo>
                        <a:pt x="31211" y="54030"/>
                        <a:pt x="30759" y="54102"/>
                        <a:pt x="30346" y="54102"/>
                      </a:cubicBezTo>
                      <a:lnTo>
                        <a:pt x="30354" y="54110"/>
                      </a:lnTo>
                      <a:lnTo>
                        <a:pt x="30354" y="54110"/>
                      </a:lnTo>
                      <a:lnTo>
                        <a:pt x="30282" y="54094"/>
                      </a:lnTo>
                      <a:cubicBezTo>
                        <a:pt x="29338" y="53999"/>
                        <a:pt x="27838" y="54078"/>
                        <a:pt x="27314" y="53887"/>
                      </a:cubicBezTo>
                      <a:cubicBezTo>
                        <a:pt x="26790" y="53689"/>
                        <a:pt x="26560" y="53340"/>
                        <a:pt x="27187" y="52856"/>
                      </a:cubicBezTo>
                      <a:cubicBezTo>
                        <a:pt x="27806" y="52363"/>
                        <a:pt x="28441" y="52490"/>
                        <a:pt x="28377" y="51824"/>
                      </a:cubicBezTo>
                      <a:cubicBezTo>
                        <a:pt x="28377" y="51824"/>
                        <a:pt x="28290" y="51363"/>
                        <a:pt x="28409" y="51014"/>
                      </a:cubicBezTo>
                      <a:cubicBezTo>
                        <a:pt x="28536" y="50665"/>
                        <a:pt x="28314" y="50562"/>
                        <a:pt x="27957" y="50435"/>
                      </a:cubicBezTo>
                      <a:cubicBezTo>
                        <a:pt x="27599" y="50316"/>
                        <a:pt x="26433" y="50046"/>
                        <a:pt x="26980" y="49411"/>
                      </a:cubicBezTo>
                      <a:cubicBezTo>
                        <a:pt x="27328" y="49008"/>
                        <a:pt x="27851" y="48832"/>
                        <a:pt x="28415" y="48832"/>
                      </a:cubicBezTo>
                      <a:close/>
                      <a:moveTo>
                        <a:pt x="21228" y="52569"/>
                      </a:moveTo>
                      <a:cubicBezTo>
                        <a:pt x="21286" y="52569"/>
                        <a:pt x="21343" y="52569"/>
                        <a:pt x="21400" y="52570"/>
                      </a:cubicBezTo>
                      <a:cubicBezTo>
                        <a:pt x="23091" y="52586"/>
                        <a:pt x="24202" y="52657"/>
                        <a:pt x="24599" y="52760"/>
                      </a:cubicBezTo>
                      <a:cubicBezTo>
                        <a:pt x="24901" y="52871"/>
                        <a:pt x="25369" y="52927"/>
                        <a:pt x="25742" y="52951"/>
                      </a:cubicBezTo>
                      <a:cubicBezTo>
                        <a:pt x="26321" y="52990"/>
                        <a:pt x="26417" y="53237"/>
                        <a:pt x="26417" y="53244"/>
                      </a:cubicBezTo>
                      <a:cubicBezTo>
                        <a:pt x="26202" y="53467"/>
                        <a:pt x="25925" y="53625"/>
                        <a:pt x="25623" y="53705"/>
                      </a:cubicBezTo>
                      <a:cubicBezTo>
                        <a:pt x="24853" y="53903"/>
                        <a:pt x="23043" y="54022"/>
                        <a:pt x="22170" y="54070"/>
                      </a:cubicBezTo>
                      <a:cubicBezTo>
                        <a:pt x="21289" y="54126"/>
                        <a:pt x="20527" y="54126"/>
                        <a:pt x="19527" y="54419"/>
                      </a:cubicBezTo>
                      <a:cubicBezTo>
                        <a:pt x="18535" y="54713"/>
                        <a:pt x="18305" y="54935"/>
                        <a:pt x="16789" y="54991"/>
                      </a:cubicBezTo>
                      <a:cubicBezTo>
                        <a:pt x="16571" y="54998"/>
                        <a:pt x="16369" y="55002"/>
                        <a:pt x="16181" y="55002"/>
                      </a:cubicBezTo>
                      <a:cubicBezTo>
                        <a:pt x="15065" y="55002"/>
                        <a:pt x="14449" y="54853"/>
                        <a:pt x="14129" y="54221"/>
                      </a:cubicBezTo>
                      <a:cubicBezTo>
                        <a:pt x="14034" y="54038"/>
                        <a:pt x="13947" y="53848"/>
                        <a:pt x="13875" y="53657"/>
                      </a:cubicBezTo>
                      <a:cubicBezTo>
                        <a:pt x="13875" y="53657"/>
                        <a:pt x="13820" y="53284"/>
                        <a:pt x="14661" y="53260"/>
                      </a:cubicBezTo>
                      <a:cubicBezTo>
                        <a:pt x="14801" y="53256"/>
                        <a:pt x="14941" y="53255"/>
                        <a:pt x="15081" y="53255"/>
                      </a:cubicBezTo>
                      <a:cubicBezTo>
                        <a:pt x="15192" y="53255"/>
                        <a:pt x="15303" y="53256"/>
                        <a:pt x="15414" y="53256"/>
                      </a:cubicBezTo>
                      <a:cubicBezTo>
                        <a:pt x="15993" y="53256"/>
                        <a:pt x="16555" y="53241"/>
                        <a:pt x="17066" y="53046"/>
                      </a:cubicBezTo>
                      <a:cubicBezTo>
                        <a:pt x="17780" y="52785"/>
                        <a:pt x="19582" y="52569"/>
                        <a:pt x="21228" y="52569"/>
                      </a:cubicBezTo>
                      <a:close/>
                      <a:moveTo>
                        <a:pt x="45549" y="52576"/>
                      </a:moveTo>
                      <a:cubicBezTo>
                        <a:pt x="45631" y="52576"/>
                        <a:pt x="45712" y="52577"/>
                        <a:pt x="45792" y="52578"/>
                      </a:cubicBezTo>
                      <a:cubicBezTo>
                        <a:pt x="47483" y="52594"/>
                        <a:pt x="48610" y="52665"/>
                        <a:pt x="49015" y="52768"/>
                      </a:cubicBezTo>
                      <a:lnTo>
                        <a:pt x="49023" y="52768"/>
                      </a:lnTo>
                      <a:cubicBezTo>
                        <a:pt x="49340" y="52879"/>
                        <a:pt x="49816" y="52935"/>
                        <a:pt x="50182" y="52959"/>
                      </a:cubicBezTo>
                      <a:cubicBezTo>
                        <a:pt x="50769" y="52998"/>
                        <a:pt x="50896" y="53244"/>
                        <a:pt x="50904" y="53252"/>
                      </a:cubicBezTo>
                      <a:cubicBezTo>
                        <a:pt x="50705" y="53475"/>
                        <a:pt x="50451" y="53633"/>
                        <a:pt x="50166" y="53705"/>
                      </a:cubicBezTo>
                      <a:cubicBezTo>
                        <a:pt x="49420" y="53903"/>
                        <a:pt x="47626" y="54030"/>
                        <a:pt x="46753" y="54078"/>
                      </a:cubicBezTo>
                      <a:cubicBezTo>
                        <a:pt x="45879" y="54126"/>
                        <a:pt x="45117" y="54126"/>
                        <a:pt x="44165" y="54427"/>
                      </a:cubicBezTo>
                      <a:cubicBezTo>
                        <a:pt x="43205" y="54721"/>
                        <a:pt x="42998" y="54943"/>
                        <a:pt x="41498" y="54999"/>
                      </a:cubicBezTo>
                      <a:cubicBezTo>
                        <a:pt x="41281" y="55006"/>
                        <a:pt x="41078" y="55010"/>
                        <a:pt x="40890" y="55010"/>
                      </a:cubicBezTo>
                      <a:cubicBezTo>
                        <a:pt x="39770" y="55010"/>
                        <a:pt x="39137" y="54861"/>
                        <a:pt x="38736" y="54229"/>
                      </a:cubicBezTo>
                      <a:cubicBezTo>
                        <a:pt x="38617" y="54046"/>
                        <a:pt x="38506" y="53856"/>
                        <a:pt x="38410" y="53665"/>
                      </a:cubicBezTo>
                      <a:cubicBezTo>
                        <a:pt x="38410" y="53665"/>
                        <a:pt x="38315" y="53292"/>
                        <a:pt x="39148" y="53268"/>
                      </a:cubicBezTo>
                      <a:cubicBezTo>
                        <a:pt x="39982" y="53237"/>
                        <a:pt x="40831" y="53324"/>
                        <a:pt x="41530" y="53054"/>
                      </a:cubicBezTo>
                      <a:cubicBezTo>
                        <a:pt x="42195" y="52797"/>
                        <a:pt x="43932" y="52576"/>
                        <a:pt x="45549" y="52576"/>
                      </a:cubicBezTo>
                      <a:close/>
                      <a:moveTo>
                        <a:pt x="26619" y="53666"/>
                      </a:moveTo>
                      <a:cubicBezTo>
                        <a:pt x="26841" y="53666"/>
                        <a:pt x="26687" y="53764"/>
                        <a:pt x="26742" y="54046"/>
                      </a:cubicBezTo>
                      <a:lnTo>
                        <a:pt x="26750" y="54054"/>
                      </a:lnTo>
                      <a:cubicBezTo>
                        <a:pt x="26822" y="54419"/>
                        <a:pt x="26710" y="54745"/>
                        <a:pt x="26274" y="55292"/>
                      </a:cubicBezTo>
                      <a:cubicBezTo>
                        <a:pt x="25845" y="55848"/>
                        <a:pt x="25067" y="56285"/>
                        <a:pt x="24289" y="56634"/>
                      </a:cubicBezTo>
                      <a:cubicBezTo>
                        <a:pt x="23504" y="56983"/>
                        <a:pt x="23956" y="57316"/>
                        <a:pt x="23575" y="57483"/>
                      </a:cubicBezTo>
                      <a:cubicBezTo>
                        <a:pt x="23518" y="57509"/>
                        <a:pt x="23463" y="57520"/>
                        <a:pt x="23412" y="57520"/>
                      </a:cubicBezTo>
                      <a:cubicBezTo>
                        <a:pt x="23116" y="57520"/>
                        <a:pt x="22919" y="57141"/>
                        <a:pt x="22797" y="56951"/>
                      </a:cubicBezTo>
                      <a:cubicBezTo>
                        <a:pt x="22654" y="56737"/>
                        <a:pt x="22599" y="56475"/>
                        <a:pt x="22575" y="56134"/>
                      </a:cubicBezTo>
                      <a:cubicBezTo>
                        <a:pt x="22559" y="55800"/>
                        <a:pt x="22504" y="55729"/>
                        <a:pt x="22377" y="55054"/>
                      </a:cubicBezTo>
                      <a:cubicBezTo>
                        <a:pt x="22257" y="54387"/>
                        <a:pt x="22408" y="54332"/>
                        <a:pt x="23170" y="54141"/>
                      </a:cubicBezTo>
                      <a:cubicBezTo>
                        <a:pt x="23456" y="54078"/>
                        <a:pt x="23893" y="54102"/>
                        <a:pt x="24345" y="54014"/>
                      </a:cubicBezTo>
                      <a:cubicBezTo>
                        <a:pt x="24797" y="53927"/>
                        <a:pt x="25679" y="53760"/>
                        <a:pt x="26314" y="53689"/>
                      </a:cubicBezTo>
                      <a:cubicBezTo>
                        <a:pt x="26457" y="53675"/>
                        <a:pt x="26554" y="53666"/>
                        <a:pt x="26619" y="53666"/>
                      </a:cubicBezTo>
                      <a:close/>
                      <a:moveTo>
                        <a:pt x="51165" y="53671"/>
                      </a:moveTo>
                      <a:cubicBezTo>
                        <a:pt x="51382" y="53671"/>
                        <a:pt x="51249" y="53774"/>
                        <a:pt x="51340" y="54054"/>
                      </a:cubicBezTo>
                      <a:cubicBezTo>
                        <a:pt x="51460" y="54419"/>
                        <a:pt x="51388" y="54745"/>
                        <a:pt x="51031" y="55300"/>
                      </a:cubicBezTo>
                      <a:cubicBezTo>
                        <a:pt x="50666" y="55848"/>
                        <a:pt x="49951" y="56292"/>
                        <a:pt x="49213" y="56634"/>
                      </a:cubicBezTo>
                      <a:cubicBezTo>
                        <a:pt x="48467" y="56983"/>
                        <a:pt x="48967" y="57316"/>
                        <a:pt x="48602" y="57483"/>
                      </a:cubicBezTo>
                      <a:lnTo>
                        <a:pt x="48610" y="57491"/>
                      </a:lnTo>
                      <a:cubicBezTo>
                        <a:pt x="48557" y="57515"/>
                        <a:pt x="48505" y="57525"/>
                        <a:pt x="48455" y="57525"/>
                      </a:cubicBezTo>
                      <a:cubicBezTo>
                        <a:pt x="48154" y="57525"/>
                        <a:pt x="47910" y="57143"/>
                        <a:pt x="47761" y="56959"/>
                      </a:cubicBezTo>
                      <a:cubicBezTo>
                        <a:pt x="47594" y="56713"/>
                        <a:pt x="47483" y="56435"/>
                        <a:pt x="47435" y="56134"/>
                      </a:cubicBezTo>
                      <a:cubicBezTo>
                        <a:pt x="47372" y="55800"/>
                        <a:pt x="47308" y="55729"/>
                        <a:pt x="47102" y="55062"/>
                      </a:cubicBezTo>
                      <a:cubicBezTo>
                        <a:pt x="46895" y="54387"/>
                        <a:pt x="47038" y="54332"/>
                        <a:pt x="47777" y="54149"/>
                      </a:cubicBezTo>
                      <a:cubicBezTo>
                        <a:pt x="48046" y="54078"/>
                        <a:pt x="48491" y="54102"/>
                        <a:pt x="48935" y="54014"/>
                      </a:cubicBezTo>
                      <a:cubicBezTo>
                        <a:pt x="49380" y="53927"/>
                        <a:pt x="50237" y="53760"/>
                        <a:pt x="50856" y="53697"/>
                      </a:cubicBezTo>
                      <a:cubicBezTo>
                        <a:pt x="51001" y="53680"/>
                        <a:pt x="51099" y="53671"/>
                        <a:pt x="51165" y="53671"/>
                      </a:cubicBezTo>
                      <a:close/>
                      <a:moveTo>
                        <a:pt x="12456" y="53092"/>
                      </a:moveTo>
                      <a:cubicBezTo>
                        <a:pt x="12504" y="53092"/>
                        <a:pt x="12552" y="53093"/>
                        <a:pt x="12598" y="53094"/>
                      </a:cubicBezTo>
                      <a:cubicBezTo>
                        <a:pt x="12598" y="53094"/>
                        <a:pt x="13447" y="53141"/>
                        <a:pt x="13510" y="53538"/>
                      </a:cubicBezTo>
                      <a:cubicBezTo>
                        <a:pt x="13574" y="53927"/>
                        <a:pt x="13542" y="54594"/>
                        <a:pt x="14249" y="55070"/>
                      </a:cubicBezTo>
                      <a:cubicBezTo>
                        <a:pt x="14955" y="55554"/>
                        <a:pt x="15717" y="55626"/>
                        <a:pt x="15780" y="56269"/>
                      </a:cubicBezTo>
                      <a:cubicBezTo>
                        <a:pt x="15852" y="56912"/>
                        <a:pt x="15638" y="57562"/>
                        <a:pt x="14376" y="57578"/>
                      </a:cubicBezTo>
                      <a:cubicBezTo>
                        <a:pt x="14319" y="57579"/>
                        <a:pt x="14263" y="57579"/>
                        <a:pt x="14207" y="57579"/>
                      </a:cubicBezTo>
                      <a:cubicBezTo>
                        <a:pt x="13479" y="57579"/>
                        <a:pt x="12757" y="57531"/>
                        <a:pt x="12042" y="57435"/>
                      </a:cubicBezTo>
                      <a:cubicBezTo>
                        <a:pt x="12042" y="57435"/>
                        <a:pt x="10812" y="57332"/>
                        <a:pt x="10002" y="57174"/>
                      </a:cubicBezTo>
                      <a:cubicBezTo>
                        <a:pt x="9200" y="57015"/>
                        <a:pt x="8891" y="56769"/>
                        <a:pt x="8891" y="56769"/>
                      </a:cubicBezTo>
                      <a:cubicBezTo>
                        <a:pt x="8883" y="56761"/>
                        <a:pt x="8875" y="56753"/>
                        <a:pt x="8867" y="56745"/>
                      </a:cubicBezTo>
                      <a:cubicBezTo>
                        <a:pt x="8264" y="56396"/>
                        <a:pt x="7859" y="56007"/>
                        <a:pt x="7208" y="55689"/>
                      </a:cubicBezTo>
                      <a:cubicBezTo>
                        <a:pt x="6557" y="55372"/>
                        <a:pt x="6700" y="55197"/>
                        <a:pt x="6890" y="54888"/>
                      </a:cubicBezTo>
                      <a:cubicBezTo>
                        <a:pt x="6930" y="54816"/>
                        <a:pt x="6938" y="54729"/>
                        <a:pt x="6906" y="54649"/>
                      </a:cubicBezTo>
                      <a:cubicBezTo>
                        <a:pt x="6914" y="54499"/>
                        <a:pt x="7025" y="54221"/>
                        <a:pt x="7660" y="53943"/>
                      </a:cubicBezTo>
                      <a:cubicBezTo>
                        <a:pt x="8567" y="53544"/>
                        <a:pt x="11012" y="53092"/>
                        <a:pt x="12456" y="53092"/>
                      </a:cubicBezTo>
                      <a:close/>
                      <a:moveTo>
                        <a:pt x="36968" y="53093"/>
                      </a:moveTo>
                      <a:cubicBezTo>
                        <a:pt x="37005" y="53093"/>
                        <a:pt x="37041" y="53093"/>
                        <a:pt x="37077" y="53094"/>
                      </a:cubicBezTo>
                      <a:cubicBezTo>
                        <a:pt x="37077" y="53094"/>
                        <a:pt x="37926" y="53149"/>
                        <a:pt x="38045" y="53538"/>
                      </a:cubicBezTo>
                      <a:cubicBezTo>
                        <a:pt x="38156" y="53927"/>
                        <a:pt x="38212" y="54594"/>
                        <a:pt x="38974" y="55078"/>
                      </a:cubicBezTo>
                      <a:cubicBezTo>
                        <a:pt x="39744" y="55554"/>
                        <a:pt x="40514" y="55626"/>
                        <a:pt x="40665" y="56269"/>
                      </a:cubicBezTo>
                      <a:cubicBezTo>
                        <a:pt x="40807" y="56912"/>
                        <a:pt x="40688" y="57562"/>
                        <a:pt x="39418" y="57578"/>
                      </a:cubicBezTo>
                      <a:cubicBezTo>
                        <a:pt x="39362" y="57579"/>
                        <a:pt x="39306" y="57579"/>
                        <a:pt x="39250" y="57579"/>
                      </a:cubicBezTo>
                      <a:cubicBezTo>
                        <a:pt x="38521" y="57579"/>
                        <a:pt x="37799" y="57531"/>
                        <a:pt x="37077" y="57435"/>
                      </a:cubicBezTo>
                      <a:lnTo>
                        <a:pt x="37077" y="57443"/>
                      </a:lnTo>
                      <a:cubicBezTo>
                        <a:pt x="37077" y="57443"/>
                        <a:pt x="35831" y="57332"/>
                        <a:pt x="35005" y="57181"/>
                      </a:cubicBezTo>
                      <a:cubicBezTo>
                        <a:pt x="34180" y="57023"/>
                        <a:pt x="33838" y="56769"/>
                        <a:pt x="33838" y="56769"/>
                      </a:cubicBezTo>
                      <a:lnTo>
                        <a:pt x="33807" y="56753"/>
                      </a:lnTo>
                      <a:cubicBezTo>
                        <a:pt x="33164" y="56396"/>
                        <a:pt x="32703" y="56015"/>
                        <a:pt x="32013" y="55689"/>
                      </a:cubicBezTo>
                      <a:cubicBezTo>
                        <a:pt x="31322" y="55372"/>
                        <a:pt x="31449" y="55197"/>
                        <a:pt x="31592" y="54888"/>
                      </a:cubicBezTo>
                      <a:cubicBezTo>
                        <a:pt x="31632" y="54816"/>
                        <a:pt x="31624" y="54729"/>
                        <a:pt x="31584" y="54649"/>
                      </a:cubicBezTo>
                      <a:cubicBezTo>
                        <a:pt x="31568" y="54499"/>
                        <a:pt x="31648" y="54221"/>
                        <a:pt x="32243" y="53943"/>
                      </a:cubicBezTo>
                      <a:cubicBezTo>
                        <a:pt x="33110" y="53541"/>
                        <a:pt x="35524" y="53093"/>
                        <a:pt x="36968" y="53093"/>
                      </a:cubicBezTo>
                      <a:close/>
                      <a:moveTo>
                        <a:pt x="61398" y="53100"/>
                      </a:moveTo>
                      <a:cubicBezTo>
                        <a:pt x="61447" y="53100"/>
                        <a:pt x="61494" y="53101"/>
                        <a:pt x="61540" y="53102"/>
                      </a:cubicBezTo>
                      <a:cubicBezTo>
                        <a:pt x="61540" y="53102"/>
                        <a:pt x="62397" y="53157"/>
                        <a:pt x="62564" y="53546"/>
                      </a:cubicBezTo>
                      <a:cubicBezTo>
                        <a:pt x="62731" y="53935"/>
                        <a:pt x="62874" y="54594"/>
                        <a:pt x="63699" y="55070"/>
                      </a:cubicBezTo>
                      <a:lnTo>
                        <a:pt x="63691" y="55086"/>
                      </a:lnTo>
                      <a:cubicBezTo>
                        <a:pt x="64533" y="55562"/>
                        <a:pt x="65303" y="55634"/>
                        <a:pt x="65541" y="56277"/>
                      </a:cubicBezTo>
                      <a:cubicBezTo>
                        <a:pt x="65779" y="56920"/>
                        <a:pt x="65731" y="57570"/>
                        <a:pt x="64469" y="57586"/>
                      </a:cubicBezTo>
                      <a:cubicBezTo>
                        <a:pt x="64412" y="57587"/>
                        <a:pt x="64355" y="57587"/>
                        <a:pt x="64298" y="57587"/>
                      </a:cubicBezTo>
                      <a:cubicBezTo>
                        <a:pt x="63561" y="57587"/>
                        <a:pt x="62825" y="57540"/>
                        <a:pt x="62096" y="57451"/>
                      </a:cubicBezTo>
                      <a:cubicBezTo>
                        <a:pt x="62096" y="57451"/>
                        <a:pt x="60842" y="57340"/>
                        <a:pt x="59992" y="57189"/>
                      </a:cubicBezTo>
                      <a:cubicBezTo>
                        <a:pt x="59151" y="57031"/>
                        <a:pt x="58778" y="56777"/>
                        <a:pt x="58778" y="56777"/>
                      </a:cubicBezTo>
                      <a:lnTo>
                        <a:pt x="58746" y="56753"/>
                      </a:lnTo>
                      <a:cubicBezTo>
                        <a:pt x="58048" y="56404"/>
                        <a:pt x="57548" y="56015"/>
                        <a:pt x="56809" y="55697"/>
                      </a:cubicBezTo>
                      <a:cubicBezTo>
                        <a:pt x="56079" y="55380"/>
                        <a:pt x="56182" y="55205"/>
                        <a:pt x="56293" y="54895"/>
                      </a:cubicBezTo>
                      <a:cubicBezTo>
                        <a:pt x="56317" y="54816"/>
                        <a:pt x="56301" y="54729"/>
                        <a:pt x="56254" y="54657"/>
                      </a:cubicBezTo>
                      <a:cubicBezTo>
                        <a:pt x="56214" y="54507"/>
                        <a:pt x="56254" y="54229"/>
                        <a:pt x="56817" y="53951"/>
                      </a:cubicBezTo>
                      <a:cubicBezTo>
                        <a:pt x="57624" y="53552"/>
                        <a:pt x="59954" y="53100"/>
                        <a:pt x="61398" y="53100"/>
                      </a:cubicBezTo>
                      <a:close/>
                      <a:moveTo>
                        <a:pt x="21089" y="54475"/>
                      </a:moveTo>
                      <a:cubicBezTo>
                        <a:pt x="21372" y="54475"/>
                        <a:pt x="21579" y="54528"/>
                        <a:pt x="21821" y="54641"/>
                      </a:cubicBezTo>
                      <a:cubicBezTo>
                        <a:pt x="22313" y="54872"/>
                        <a:pt x="22162" y="55602"/>
                        <a:pt x="22043" y="55935"/>
                      </a:cubicBezTo>
                      <a:cubicBezTo>
                        <a:pt x="21924" y="56269"/>
                        <a:pt x="22281" y="56332"/>
                        <a:pt x="22392" y="56689"/>
                      </a:cubicBezTo>
                      <a:cubicBezTo>
                        <a:pt x="22504" y="57047"/>
                        <a:pt x="22710" y="57610"/>
                        <a:pt x="23170" y="57809"/>
                      </a:cubicBezTo>
                      <a:cubicBezTo>
                        <a:pt x="23623" y="58007"/>
                        <a:pt x="24329" y="58515"/>
                        <a:pt x="24472" y="58936"/>
                      </a:cubicBezTo>
                      <a:cubicBezTo>
                        <a:pt x="24623" y="59356"/>
                        <a:pt x="24067" y="59825"/>
                        <a:pt x="22996" y="60015"/>
                      </a:cubicBezTo>
                      <a:cubicBezTo>
                        <a:pt x="22722" y="60065"/>
                        <a:pt x="22434" y="60088"/>
                        <a:pt x="22135" y="60088"/>
                      </a:cubicBezTo>
                      <a:cubicBezTo>
                        <a:pt x="21255" y="60088"/>
                        <a:pt x="20285" y="59891"/>
                        <a:pt x="19336" y="59618"/>
                      </a:cubicBezTo>
                      <a:cubicBezTo>
                        <a:pt x="18299" y="59325"/>
                        <a:pt x="17862" y="59224"/>
                        <a:pt x="17078" y="59224"/>
                      </a:cubicBezTo>
                      <a:cubicBezTo>
                        <a:pt x="16908" y="59224"/>
                        <a:pt x="16722" y="59229"/>
                        <a:pt x="16511" y="59237"/>
                      </a:cubicBezTo>
                      <a:cubicBezTo>
                        <a:pt x="16287" y="59245"/>
                        <a:pt x="16072" y="59250"/>
                        <a:pt x="15867" y="59250"/>
                      </a:cubicBezTo>
                      <a:cubicBezTo>
                        <a:pt x="14987" y="59250"/>
                        <a:pt x="14279" y="59154"/>
                        <a:pt x="13764" y="58729"/>
                      </a:cubicBezTo>
                      <a:cubicBezTo>
                        <a:pt x="13137" y="58205"/>
                        <a:pt x="13629" y="58031"/>
                        <a:pt x="14455" y="57832"/>
                      </a:cubicBezTo>
                      <a:cubicBezTo>
                        <a:pt x="15272" y="57642"/>
                        <a:pt x="15765" y="57547"/>
                        <a:pt x="15939" y="57134"/>
                      </a:cubicBezTo>
                      <a:cubicBezTo>
                        <a:pt x="16098" y="56713"/>
                        <a:pt x="16106" y="56245"/>
                        <a:pt x="15947" y="55824"/>
                      </a:cubicBezTo>
                      <a:cubicBezTo>
                        <a:pt x="15804" y="55443"/>
                        <a:pt x="16130" y="55284"/>
                        <a:pt x="16725" y="55197"/>
                      </a:cubicBezTo>
                      <a:cubicBezTo>
                        <a:pt x="16947" y="55165"/>
                        <a:pt x="17312" y="55165"/>
                        <a:pt x="17717" y="55126"/>
                      </a:cubicBezTo>
                      <a:cubicBezTo>
                        <a:pt x="18122" y="55086"/>
                        <a:pt x="18717" y="54864"/>
                        <a:pt x="19844" y="54641"/>
                      </a:cubicBezTo>
                      <a:cubicBezTo>
                        <a:pt x="20422" y="54532"/>
                        <a:pt x="20796" y="54475"/>
                        <a:pt x="21089" y="54475"/>
                      </a:cubicBezTo>
                      <a:close/>
                      <a:moveTo>
                        <a:pt x="45743" y="54491"/>
                      </a:moveTo>
                      <a:cubicBezTo>
                        <a:pt x="46026" y="54491"/>
                        <a:pt x="46241" y="54544"/>
                        <a:pt x="46499" y="54657"/>
                      </a:cubicBezTo>
                      <a:cubicBezTo>
                        <a:pt x="47015" y="54888"/>
                        <a:pt x="46959" y="55618"/>
                        <a:pt x="46888" y="55951"/>
                      </a:cubicBezTo>
                      <a:cubicBezTo>
                        <a:pt x="46808" y="56285"/>
                        <a:pt x="47165" y="56348"/>
                        <a:pt x="47332" y="56705"/>
                      </a:cubicBezTo>
                      <a:cubicBezTo>
                        <a:pt x="47491" y="57062"/>
                        <a:pt x="47769" y="57626"/>
                        <a:pt x="48253" y="57824"/>
                      </a:cubicBezTo>
                      <a:cubicBezTo>
                        <a:pt x="48729" y="58015"/>
                        <a:pt x="49499" y="58531"/>
                        <a:pt x="49705" y="58952"/>
                      </a:cubicBezTo>
                      <a:cubicBezTo>
                        <a:pt x="49904" y="59372"/>
                        <a:pt x="49412" y="59817"/>
                        <a:pt x="48364" y="60015"/>
                      </a:cubicBezTo>
                      <a:lnTo>
                        <a:pt x="48364" y="60023"/>
                      </a:lnTo>
                      <a:cubicBezTo>
                        <a:pt x="48100" y="60073"/>
                        <a:pt x="47818" y="60095"/>
                        <a:pt x="47523" y="60095"/>
                      </a:cubicBezTo>
                      <a:cubicBezTo>
                        <a:pt x="46639" y="60095"/>
                        <a:pt x="45637" y="59894"/>
                        <a:pt x="44649" y="59626"/>
                      </a:cubicBezTo>
                      <a:cubicBezTo>
                        <a:pt x="43547" y="59326"/>
                        <a:pt x="43108" y="59227"/>
                        <a:pt x="42293" y="59227"/>
                      </a:cubicBezTo>
                      <a:cubicBezTo>
                        <a:pt x="42139" y="59227"/>
                        <a:pt x="41971" y="59231"/>
                        <a:pt x="41784" y="59237"/>
                      </a:cubicBezTo>
                      <a:cubicBezTo>
                        <a:pt x="41540" y="59247"/>
                        <a:pt x="41307" y="59254"/>
                        <a:pt x="41084" y="59254"/>
                      </a:cubicBezTo>
                      <a:cubicBezTo>
                        <a:pt x="40222" y="59254"/>
                        <a:pt x="39521" y="59152"/>
                        <a:pt x="38966" y="58729"/>
                      </a:cubicBezTo>
                      <a:cubicBezTo>
                        <a:pt x="38267" y="58205"/>
                        <a:pt x="38736" y="58031"/>
                        <a:pt x="39537" y="57840"/>
                      </a:cubicBezTo>
                      <a:cubicBezTo>
                        <a:pt x="40331" y="57650"/>
                        <a:pt x="40815" y="57555"/>
                        <a:pt x="40934" y="57142"/>
                      </a:cubicBezTo>
                      <a:cubicBezTo>
                        <a:pt x="41046" y="56729"/>
                        <a:pt x="40958" y="56213"/>
                        <a:pt x="40768" y="55832"/>
                      </a:cubicBezTo>
                      <a:cubicBezTo>
                        <a:pt x="40577" y="55459"/>
                        <a:pt x="40879" y="55300"/>
                        <a:pt x="41466" y="55213"/>
                      </a:cubicBezTo>
                      <a:cubicBezTo>
                        <a:pt x="41681" y="55181"/>
                        <a:pt x="42054" y="55181"/>
                        <a:pt x="42458" y="55142"/>
                      </a:cubicBezTo>
                      <a:cubicBezTo>
                        <a:pt x="42855" y="55102"/>
                        <a:pt x="43419" y="54880"/>
                        <a:pt x="44522" y="54657"/>
                      </a:cubicBezTo>
                      <a:cubicBezTo>
                        <a:pt x="45084" y="54548"/>
                        <a:pt x="45450" y="54491"/>
                        <a:pt x="45743" y="54491"/>
                      </a:cubicBezTo>
                      <a:close/>
                      <a:moveTo>
                        <a:pt x="54159" y="54241"/>
                      </a:moveTo>
                      <a:cubicBezTo>
                        <a:pt x="55627" y="54241"/>
                        <a:pt x="55769" y="54719"/>
                        <a:pt x="55825" y="55062"/>
                      </a:cubicBezTo>
                      <a:cubicBezTo>
                        <a:pt x="55897" y="55443"/>
                        <a:pt x="56079" y="55729"/>
                        <a:pt x="57016" y="56070"/>
                      </a:cubicBezTo>
                      <a:cubicBezTo>
                        <a:pt x="57960" y="56412"/>
                        <a:pt x="57817" y="56443"/>
                        <a:pt x="58587" y="57070"/>
                      </a:cubicBezTo>
                      <a:cubicBezTo>
                        <a:pt x="59357" y="57697"/>
                        <a:pt x="58508" y="58332"/>
                        <a:pt x="58294" y="58499"/>
                      </a:cubicBezTo>
                      <a:cubicBezTo>
                        <a:pt x="58071" y="58658"/>
                        <a:pt x="57897" y="58705"/>
                        <a:pt x="57381" y="59293"/>
                      </a:cubicBezTo>
                      <a:cubicBezTo>
                        <a:pt x="56873" y="59872"/>
                        <a:pt x="55801" y="60118"/>
                        <a:pt x="54746" y="60317"/>
                      </a:cubicBezTo>
                      <a:cubicBezTo>
                        <a:pt x="54582" y="60347"/>
                        <a:pt x="54429" y="60361"/>
                        <a:pt x="54284" y="60361"/>
                      </a:cubicBezTo>
                      <a:cubicBezTo>
                        <a:pt x="53489" y="60361"/>
                        <a:pt x="52979" y="59947"/>
                        <a:pt x="52690" y="59658"/>
                      </a:cubicBezTo>
                      <a:lnTo>
                        <a:pt x="52682" y="59650"/>
                      </a:lnTo>
                      <a:cubicBezTo>
                        <a:pt x="52341" y="59309"/>
                        <a:pt x="52166" y="59475"/>
                        <a:pt x="51071" y="59285"/>
                      </a:cubicBezTo>
                      <a:cubicBezTo>
                        <a:pt x="49983" y="59102"/>
                        <a:pt x="50126" y="58753"/>
                        <a:pt x="49880" y="58404"/>
                      </a:cubicBezTo>
                      <a:cubicBezTo>
                        <a:pt x="49642" y="58063"/>
                        <a:pt x="49253" y="57943"/>
                        <a:pt x="49070" y="57467"/>
                      </a:cubicBezTo>
                      <a:cubicBezTo>
                        <a:pt x="48880" y="56983"/>
                        <a:pt x="49697" y="56523"/>
                        <a:pt x="50221" y="56261"/>
                      </a:cubicBezTo>
                      <a:cubicBezTo>
                        <a:pt x="50753" y="55999"/>
                        <a:pt x="51071" y="55697"/>
                        <a:pt x="51444" y="55102"/>
                      </a:cubicBezTo>
                      <a:cubicBezTo>
                        <a:pt x="51817" y="54507"/>
                        <a:pt x="52555" y="54332"/>
                        <a:pt x="53492" y="54268"/>
                      </a:cubicBezTo>
                      <a:cubicBezTo>
                        <a:pt x="53740" y="54250"/>
                        <a:pt x="53962" y="54241"/>
                        <a:pt x="54159" y="54241"/>
                      </a:cubicBezTo>
                      <a:close/>
                      <a:moveTo>
                        <a:pt x="29549" y="54249"/>
                      </a:moveTo>
                      <a:cubicBezTo>
                        <a:pt x="31018" y="54249"/>
                        <a:pt x="31094" y="54727"/>
                        <a:pt x="31108" y="55070"/>
                      </a:cubicBezTo>
                      <a:cubicBezTo>
                        <a:pt x="31132" y="55451"/>
                        <a:pt x="31274" y="55737"/>
                        <a:pt x="32163" y="56078"/>
                      </a:cubicBezTo>
                      <a:cubicBezTo>
                        <a:pt x="33060" y="56419"/>
                        <a:pt x="32918" y="56451"/>
                        <a:pt x="33608" y="57078"/>
                      </a:cubicBezTo>
                      <a:cubicBezTo>
                        <a:pt x="34299" y="57705"/>
                        <a:pt x="33370" y="58340"/>
                        <a:pt x="33124" y="58507"/>
                      </a:cubicBezTo>
                      <a:cubicBezTo>
                        <a:pt x="32886" y="58666"/>
                        <a:pt x="32695" y="58713"/>
                        <a:pt x="32116" y="59301"/>
                      </a:cubicBezTo>
                      <a:cubicBezTo>
                        <a:pt x="31536" y="59880"/>
                        <a:pt x="30433" y="60118"/>
                        <a:pt x="29346" y="60325"/>
                      </a:cubicBezTo>
                      <a:cubicBezTo>
                        <a:pt x="29179" y="60355"/>
                        <a:pt x="29024" y="60369"/>
                        <a:pt x="28880" y="60369"/>
                      </a:cubicBezTo>
                      <a:cubicBezTo>
                        <a:pt x="28087" y="60369"/>
                        <a:pt x="27632" y="59955"/>
                        <a:pt x="27377" y="59666"/>
                      </a:cubicBezTo>
                      <a:cubicBezTo>
                        <a:pt x="27076" y="59317"/>
                        <a:pt x="26877" y="59483"/>
                        <a:pt x="25813" y="59301"/>
                      </a:cubicBezTo>
                      <a:cubicBezTo>
                        <a:pt x="24750" y="59110"/>
                        <a:pt x="24932" y="58761"/>
                        <a:pt x="24734" y="58420"/>
                      </a:cubicBezTo>
                      <a:cubicBezTo>
                        <a:pt x="24536" y="58070"/>
                        <a:pt x="24170" y="57951"/>
                        <a:pt x="24035" y="57475"/>
                      </a:cubicBezTo>
                      <a:cubicBezTo>
                        <a:pt x="23908" y="56999"/>
                        <a:pt x="24790" y="56523"/>
                        <a:pt x="25353" y="56261"/>
                      </a:cubicBezTo>
                      <a:lnTo>
                        <a:pt x="25353" y="56269"/>
                      </a:lnTo>
                      <a:cubicBezTo>
                        <a:pt x="25909" y="56007"/>
                        <a:pt x="26266" y="55705"/>
                        <a:pt x="26726" y="55110"/>
                      </a:cubicBezTo>
                      <a:cubicBezTo>
                        <a:pt x="27179" y="54514"/>
                        <a:pt x="27933" y="54340"/>
                        <a:pt x="28877" y="54276"/>
                      </a:cubicBezTo>
                      <a:cubicBezTo>
                        <a:pt x="29129" y="54258"/>
                        <a:pt x="29352" y="54249"/>
                        <a:pt x="29549" y="54249"/>
                      </a:cubicBezTo>
                      <a:close/>
                      <a:moveTo>
                        <a:pt x="16099" y="59360"/>
                      </a:moveTo>
                      <a:cubicBezTo>
                        <a:pt x="16304" y="59360"/>
                        <a:pt x="16596" y="59374"/>
                        <a:pt x="17154" y="59388"/>
                      </a:cubicBezTo>
                      <a:cubicBezTo>
                        <a:pt x="18424" y="59428"/>
                        <a:pt x="18916" y="59809"/>
                        <a:pt x="20075" y="60087"/>
                      </a:cubicBezTo>
                      <a:cubicBezTo>
                        <a:pt x="20772" y="60253"/>
                        <a:pt x="21124" y="60280"/>
                        <a:pt x="21426" y="60280"/>
                      </a:cubicBezTo>
                      <a:cubicBezTo>
                        <a:pt x="21572" y="60280"/>
                        <a:pt x="21707" y="60273"/>
                        <a:pt x="21863" y="60273"/>
                      </a:cubicBezTo>
                      <a:cubicBezTo>
                        <a:pt x="21924" y="60273"/>
                        <a:pt x="21989" y="60274"/>
                        <a:pt x="22059" y="60277"/>
                      </a:cubicBezTo>
                      <a:cubicBezTo>
                        <a:pt x="22678" y="60293"/>
                        <a:pt x="22472" y="60523"/>
                        <a:pt x="22313" y="60714"/>
                      </a:cubicBezTo>
                      <a:cubicBezTo>
                        <a:pt x="22154" y="60904"/>
                        <a:pt x="22091" y="61468"/>
                        <a:pt x="21829" y="61706"/>
                      </a:cubicBezTo>
                      <a:cubicBezTo>
                        <a:pt x="21567" y="61944"/>
                        <a:pt x="20329" y="61912"/>
                        <a:pt x="18678" y="61984"/>
                      </a:cubicBezTo>
                      <a:cubicBezTo>
                        <a:pt x="18491" y="61991"/>
                        <a:pt x="18325" y="61994"/>
                        <a:pt x="18177" y="61994"/>
                      </a:cubicBezTo>
                      <a:cubicBezTo>
                        <a:pt x="17015" y="61994"/>
                        <a:pt x="16927" y="61784"/>
                        <a:pt x="16146" y="61523"/>
                      </a:cubicBezTo>
                      <a:cubicBezTo>
                        <a:pt x="15833" y="61416"/>
                        <a:pt x="15578" y="61395"/>
                        <a:pt x="15361" y="61395"/>
                      </a:cubicBezTo>
                      <a:cubicBezTo>
                        <a:pt x="15221" y="61395"/>
                        <a:pt x="15096" y="61404"/>
                        <a:pt x="14982" y="61404"/>
                      </a:cubicBezTo>
                      <a:cubicBezTo>
                        <a:pt x="14775" y="61404"/>
                        <a:pt x="14602" y="61375"/>
                        <a:pt x="14431" y="61214"/>
                      </a:cubicBezTo>
                      <a:cubicBezTo>
                        <a:pt x="14018" y="60817"/>
                        <a:pt x="14749" y="60491"/>
                        <a:pt x="14812" y="60150"/>
                      </a:cubicBezTo>
                      <a:cubicBezTo>
                        <a:pt x="14876" y="59801"/>
                        <a:pt x="14788" y="59563"/>
                        <a:pt x="15344" y="59460"/>
                      </a:cubicBezTo>
                      <a:cubicBezTo>
                        <a:pt x="15711" y="59383"/>
                        <a:pt x="15833" y="59360"/>
                        <a:pt x="16099" y="59360"/>
                      </a:cubicBezTo>
                      <a:close/>
                      <a:moveTo>
                        <a:pt x="41357" y="59368"/>
                      </a:moveTo>
                      <a:cubicBezTo>
                        <a:pt x="41563" y="59368"/>
                        <a:pt x="41855" y="59382"/>
                        <a:pt x="42427" y="59396"/>
                      </a:cubicBezTo>
                      <a:cubicBezTo>
                        <a:pt x="43705" y="59436"/>
                        <a:pt x="44244" y="59817"/>
                        <a:pt x="45443" y="60095"/>
                      </a:cubicBezTo>
                      <a:cubicBezTo>
                        <a:pt x="46181" y="60261"/>
                        <a:pt x="46537" y="60285"/>
                        <a:pt x="46846" y="60285"/>
                      </a:cubicBezTo>
                      <a:cubicBezTo>
                        <a:pt x="46977" y="60285"/>
                        <a:pt x="47099" y="60281"/>
                        <a:pt x="47238" y="60281"/>
                      </a:cubicBezTo>
                      <a:cubicBezTo>
                        <a:pt x="47304" y="60281"/>
                        <a:pt x="47374" y="60282"/>
                        <a:pt x="47451" y="60285"/>
                      </a:cubicBezTo>
                      <a:cubicBezTo>
                        <a:pt x="48070" y="60301"/>
                        <a:pt x="47896" y="60531"/>
                        <a:pt x="47761" y="60722"/>
                      </a:cubicBezTo>
                      <a:cubicBezTo>
                        <a:pt x="47626" y="60912"/>
                        <a:pt x="47634" y="61476"/>
                        <a:pt x="47403" y="61714"/>
                      </a:cubicBezTo>
                      <a:cubicBezTo>
                        <a:pt x="47173" y="61944"/>
                        <a:pt x="45927" y="61920"/>
                        <a:pt x="44292" y="61984"/>
                      </a:cubicBezTo>
                      <a:cubicBezTo>
                        <a:pt x="44093" y="61992"/>
                        <a:pt x="43917" y="61996"/>
                        <a:pt x="43761" y="61996"/>
                      </a:cubicBezTo>
                      <a:cubicBezTo>
                        <a:pt x="42628" y="61996"/>
                        <a:pt x="42506" y="61780"/>
                        <a:pt x="41696" y="61515"/>
                      </a:cubicBezTo>
                      <a:cubicBezTo>
                        <a:pt x="41379" y="61413"/>
                        <a:pt x="41126" y="61393"/>
                        <a:pt x="40913" y="61393"/>
                      </a:cubicBezTo>
                      <a:cubicBezTo>
                        <a:pt x="40770" y="61393"/>
                        <a:pt x="40644" y="61402"/>
                        <a:pt x="40528" y="61402"/>
                      </a:cubicBezTo>
                      <a:cubicBezTo>
                        <a:pt x="40318" y="61402"/>
                        <a:pt x="40138" y="61372"/>
                        <a:pt x="39942" y="61206"/>
                      </a:cubicBezTo>
                      <a:cubicBezTo>
                        <a:pt x="39482" y="60817"/>
                        <a:pt x="40172" y="60491"/>
                        <a:pt x="40188" y="60142"/>
                      </a:cubicBezTo>
                      <a:cubicBezTo>
                        <a:pt x="40212" y="59801"/>
                        <a:pt x="40093" y="59563"/>
                        <a:pt x="40633" y="59460"/>
                      </a:cubicBezTo>
                      <a:lnTo>
                        <a:pt x="40625" y="59460"/>
                      </a:lnTo>
                      <a:cubicBezTo>
                        <a:pt x="40980" y="59389"/>
                        <a:pt x="41103" y="59368"/>
                        <a:pt x="41357" y="59368"/>
                      </a:cubicBezTo>
                      <a:close/>
                      <a:moveTo>
                        <a:pt x="10838" y="57460"/>
                      </a:moveTo>
                      <a:cubicBezTo>
                        <a:pt x="11020" y="57460"/>
                        <a:pt x="11184" y="57467"/>
                        <a:pt x="11312" y="57475"/>
                      </a:cubicBezTo>
                      <a:cubicBezTo>
                        <a:pt x="11851" y="57507"/>
                        <a:pt x="12026" y="57578"/>
                        <a:pt x="12026" y="57578"/>
                      </a:cubicBezTo>
                      <a:cubicBezTo>
                        <a:pt x="12359" y="57761"/>
                        <a:pt x="12653" y="58007"/>
                        <a:pt x="12875" y="58317"/>
                      </a:cubicBezTo>
                      <a:cubicBezTo>
                        <a:pt x="13264" y="58825"/>
                        <a:pt x="13852" y="59039"/>
                        <a:pt x="14201" y="59309"/>
                      </a:cubicBezTo>
                      <a:cubicBezTo>
                        <a:pt x="14542" y="59571"/>
                        <a:pt x="14622" y="60364"/>
                        <a:pt x="14137" y="60841"/>
                      </a:cubicBezTo>
                      <a:cubicBezTo>
                        <a:pt x="13653" y="61317"/>
                        <a:pt x="13272" y="61285"/>
                        <a:pt x="13034" y="61658"/>
                      </a:cubicBezTo>
                      <a:cubicBezTo>
                        <a:pt x="12804" y="62031"/>
                        <a:pt x="12590" y="62388"/>
                        <a:pt x="12193" y="62484"/>
                      </a:cubicBezTo>
                      <a:cubicBezTo>
                        <a:pt x="11923" y="62547"/>
                        <a:pt x="11653" y="62579"/>
                        <a:pt x="11383" y="62587"/>
                      </a:cubicBezTo>
                      <a:cubicBezTo>
                        <a:pt x="11098" y="62610"/>
                        <a:pt x="10814" y="62625"/>
                        <a:pt x="10532" y="62625"/>
                      </a:cubicBezTo>
                      <a:cubicBezTo>
                        <a:pt x="10429" y="62625"/>
                        <a:pt x="10326" y="62623"/>
                        <a:pt x="10224" y="62619"/>
                      </a:cubicBezTo>
                      <a:cubicBezTo>
                        <a:pt x="10018" y="62619"/>
                        <a:pt x="9811" y="62571"/>
                        <a:pt x="9629" y="62492"/>
                      </a:cubicBezTo>
                      <a:cubicBezTo>
                        <a:pt x="9605" y="62476"/>
                        <a:pt x="9573" y="62468"/>
                        <a:pt x="9550" y="62452"/>
                      </a:cubicBezTo>
                      <a:cubicBezTo>
                        <a:pt x="9542" y="62444"/>
                        <a:pt x="9534" y="62436"/>
                        <a:pt x="9526" y="62428"/>
                      </a:cubicBezTo>
                      <a:lnTo>
                        <a:pt x="9518" y="62436"/>
                      </a:lnTo>
                      <a:cubicBezTo>
                        <a:pt x="9105" y="62214"/>
                        <a:pt x="8454" y="62111"/>
                        <a:pt x="7518" y="62031"/>
                      </a:cubicBezTo>
                      <a:cubicBezTo>
                        <a:pt x="6121" y="61912"/>
                        <a:pt x="5033" y="61769"/>
                        <a:pt x="4144" y="61531"/>
                      </a:cubicBezTo>
                      <a:cubicBezTo>
                        <a:pt x="3247" y="61301"/>
                        <a:pt x="2318" y="61023"/>
                        <a:pt x="2525" y="60825"/>
                      </a:cubicBezTo>
                      <a:cubicBezTo>
                        <a:pt x="2731" y="60626"/>
                        <a:pt x="3787" y="60539"/>
                        <a:pt x="4541" y="60452"/>
                      </a:cubicBezTo>
                      <a:cubicBezTo>
                        <a:pt x="5295" y="60364"/>
                        <a:pt x="6565" y="59825"/>
                        <a:pt x="7129" y="59285"/>
                      </a:cubicBezTo>
                      <a:cubicBezTo>
                        <a:pt x="7684" y="58753"/>
                        <a:pt x="8089" y="58682"/>
                        <a:pt x="8788" y="58277"/>
                      </a:cubicBezTo>
                      <a:cubicBezTo>
                        <a:pt x="8938" y="58190"/>
                        <a:pt x="9073" y="58070"/>
                        <a:pt x="9169" y="57928"/>
                      </a:cubicBezTo>
                      <a:cubicBezTo>
                        <a:pt x="9518" y="57536"/>
                        <a:pt x="10266" y="57460"/>
                        <a:pt x="10838" y="57460"/>
                      </a:cubicBezTo>
                      <a:close/>
                      <a:moveTo>
                        <a:pt x="35871" y="57460"/>
                      </a:moveTo>
                      <a:cubicBezTo>
                        <a:pt x="36052" y="57460"/>
                        <a:pt x="36217" y="57467"/>
                        <a:pt x="36347" y="57475"/>
                      </a:cubicBezTo>
                      <a:cubicBezTo>
                        <a:pt x="36886" y="57507"/>
                        <a:pt x="37077" y="57570"/>
                        <a:pt x="37077" y="57570"/>
                      </a:cubicBezTo>
                      <a:cubicBezTo>
                        <a:pt x="37434" y="57761"/>
                        <a:pt x="37751" y="58007"/>
                        <a:pt x="38013" y="58309"/>
                      </a:cubicBezTo>
                      <a:cubicBezTo>
                        <a:pt x="38466" y="58817"/>
                        <a:pt x="39085" y="59031"/>
                        <a:pt x="39466" y="59301"/>
                      </a:cubicBezTo>
                      <a:cubicBezTo>
                        <a:pt x="39847" y="59571"/>
                        <a:pt x="40030" y="60364"/>
                        <a:pt x="39609" y="60841"/>
                      </a:cubicBezTo>
                      <a:cubicBezTo>
                        <a:pt x="39180" y="61317"/>
                        <a:pt x="38799" y="61285"/>
                        <a:pt x="38617" y="61658"/>
                      </a:cubicBezTo>
                      <a:cubicBezTo>
                        <a:pt x="38426" y="62031"/>
                        <a:pt x="38259" y="62388"/>
                        <a:pt x="37871" y="62484"/>
                      </a:cubicBezTo>
                      <a:cubicBezTo>
                        <a:pt x="37609" y="62547"/>
                        <a:pt x="37347" y="62579"/>
                        <a:pt x="37077" y="62587"/>
                      </a:cubicBezTo>
                      <a:cubicBezTo>
                        <a:pt x="36798" y="62610"/>
                        <a:pt x="36515" y="62625"/>
                        <a:pt x="36230" y="62625"/>
                      </a:cubicBezTo>
                      <a:cubicBezTo>
                        <a:pt x="36126" y="62625"/>
                        <a:pt x="36022" y="62623"/>
                        <a:pt x="35918" y="62619"/>
                      </a:cubicBezTo>
                      <a:cubicBezTo>
                        <a:pt x="35712" y="62619"/>
                        <a:pt x="35505" y="62571"/>
                        <a:pt x="35307" y="62500"/>
                      </a:cubicBezTo>
                      <a:cubicBezTo>
                        <a:pt x="35283" y="62484"/>
                        <a:pt x="35251" y="62468"/>
                        <a:pt x="35227" y="62452"/>
                      </a:cubicBezTo>
                      <a:lnTo>
                        <a:pt x="35196" y="62436"/>
                      </a:lnTo>
                      <a:cubicBezTo>
                        <a:pt x="34759" y="62222"/>
                        <a:pt x="34100" y="62119"/>
                        <a:pt x="33148" y="62031"/>
                      </a:cubicBezTo>
                      <a:cubicBezTo>
                        <a:pt x="31735" y="61912"/>
                        <a:pt x="30632" y="61769"/>
                        <a:pt x="29703" y="61539"/>
                      </a:cubicBezTo>
                      <a:cubicBezTo>
                        <a:pt x="28774" y="61301"/>
                        <a:pt x="27814" y="61023"/>
                        <a:pt x="27988" y="60817"/>
                      </a:cubicBezTo>
                      <a:cubicBezTo>
                        <a:pt x="28163" y="60610"/>
                        <a:pt x="29219" y="60531"/>
                        <a:pt x="29957" y="60444"/>
                      </a:cubicBezTo>
                      <a:cubicBezTo>
                        <a:pt x="30703" y="60356"/>
                        <a:pt x="31902" y="59817"/>
                        <a:pt x="32394" y="59285"/>
                      </a:cubicBezTo>
                      <a:cubicBezTo>
                        <a:pt x="32878" y="58745"/>
                        <a:pt x="33283" y="58674"/>
                        <a:pt x="33926" y="58269"/>
                      </a:cubicBezTo>
                      <a:cubicBezTo>
                        <a:pt x="34068" y="58190"/>
                        <a:pt x="34180" y="58070"/>
                        <a:pt x="34267" y="57928"/>
                      </a:cubicBezTo>
                      <a:cubicBezTo>
                        <a:pt x="34568" y="57536"/>
                        <a:pt x="35300" y="57460"/>
                        <a:pt x="35871" y="57460"/>
                      </a:cubicBezTo>
                      <a:close/>
                      <a:moveTo>
                        <a:pt x="60896" y="57460"/>
                      </a:moveTo>
                      <a:cubicBezTo>
                        <a:pt x="61078" y="57460"/>
                        <a:pt x="61243" y="57467"/>
                        <a:pt x="61373" y="57475"/>
                      </a:cubicBezTo>
                      <a:cubicBezTo>
                        <a:pt x="61921" y="57507"/>
                        <a:pt x="62120" y="57578"/>
                        <a:pt x="62120" y="57578"/>
                      </a:cubicBezTo>
                      <a:cubicBezTo>
                        <a:pt x="62501" y="57761"/>
                        <a:pt x="62858" y="58015"/>
                        <a:pt x="63159" y="58317"/>
                      </a:cubicBezTo>
                      <a:cubicBezTo>
                        <a:pt x="63675" y="58825"/>
                        <a:pt x="64318" y="59039"/>
                        <a:pt x="64739" y="59309"/>
                      </a:cubicBezTo>
                      <a:lnTo>
                        <a:pt x="64731" y="59317"/>
                      </a:lnTo>
                      <a:cubicBezTo>
                        <a:pt x="65152" y="59587"/>
                        <a:pt x="65430" y="60372"/>
                        <a:pt x="65072" y="60849"/>
                      </a:cubicBezTo>
                      <a:cubicBezTo>
                        <a:pt x="64715" y="61325"/>
                        <a:pt x="64318" y="61293"/>
                        <a:pt x="64175" y="61666"/>
                      </a:cubicBezTo>
                      <a:cubicBezTo>
                        <a:pt x="64033" y="62039"/>
                        <a:pt x="63913" y="62396"/>
                        <a:pt x="63540" y="62492"/>
                      </a:cubicBezTo>
                      <a:cubicBezTo>
                        <a:pt x="63286" y="62555"/>
                        <a:pt x="63024" y="62587"/>
                        <a:pt x="62763" y="62595"/>
                      </a:cubicBezTo>
                      <a:cubicBezTo>
                        <a:pt x="62484" y="62618"/>
                        <a:pt x="62200" y="62633"/>
                        <a:pt x="61916" y="62633"/>
                      </a:cubicBezTo>
                      <a:cubicBezTo>
                        <a:pt x="61812" y="62633"/>
                        <a:pt x="61708" y="62631"/>
                        <a:pt x="61604" y="62627"/>
                      </a:cubicBezTo>
                      <a:cubicBezTo>
                        <a:pt x="61389" y="62619"/>
                        <a:pt x="61183" y="62579"/>
                        <a:pt x="60977" y="62500"/>
                      </a:cubicBezTo>
                      <a:cubicBezTo>
                        <a:pt x="60953" y="62484"/>
                        <a:pt x="60921" y="62476"/>
                        <a:pt x="60889" y="62460"/>
                      </a:cubicBezTo>
                      <a:lnTo>
                        <a:pt x="60858" y="62436"/>
                      </a:lnTo>
                      <a:lnTo>
                        <a:pt x="60858" y="62444"/>
                      </a:lnTo>
                      <a:cubicBezTo>
                        <a:pt x="60397" y="62230"/>
                        <a:pt x="59715" y="62119"/>
                        <a:pt x="58754" y="62039"/>
                      </a:cubicBezTo>
                      <a:cubicBezTo>
                        <a:pt x="57325" y="61920"/>
                        <a:pt x="56206" y="61777"/>
                        <a:pt x="55254" y="61547"/>
                      </a:cubicBezTo>
                      <a:cubicBezTo>
                        <a:pt x="54293" y="61309"/>
                        <a:pt x="53301" y="61023"/>
                        <a:pt x="53452" y="60825"/>
                      </a:cubicBezTo>
                      <a:cubicBezTo>
                        <a:pt x="53603" y="60626"/>
                        <a:pt x="54642" y="60539"/>
                        <a:pt x="55373" y="60452"/>
                      </a:cubicBezTo>
                      <a:cubicBezTo>
                        <a:pt x="56111" y="60364"/>
                        <a:pt x="57238" y="59825"/>
                        <a:pt x="57659" y="59285"/>
                      </a:cubicBezTo>
                      <a:cubicBezTo>
                        <a:pt x="58071" y="58753"/>
                        <a:pt x="58468" y="58682"/>
                        <a:pt x="59056" y="58277"/>
                      </a:cubicBezTo>
                      <a:cubicBezTo>
                        <a:pt x="59191" y="58190"/>
                        <a:pt x="59286" y="58070"/>
                        <a:pt x="59349" y="57928"/>
                      </a:cubicBezTo>
                      <a:cubicBezTo>
                        <a:pt x="59596" y="57536"/>
                        <a:pt x="60324" y="57460"/>
                        <a:pt x="60896" y="57460"/>
                      </a:cubicBezTo>
                      <a:close/>
                      <a:moveTo>
                        <a:pt x="51372" y="59574"/>
                      </a:moveTo>
                      <a:cubicBezTo>
                        <a:pt x="51501" y="59574"/>
                        <a:pt x="51638" y="59580"/>
                        <a:pt x="51785" y="59594"/>
                      </a:cubicBezTo>
                      <a:cubicBezTo>
                        <a:pt x="52690" y="59682"/>
                        <a:pt x="53095" y="60333"/>
                        <a:pt x="53015" y="60793"/>
                      </a:cubicBezTo>
                      <a:cubicBezTo>
                        <a:pt x="52936" y="61261"/>
                        <a:pt x="52388" y="61309"/>
                        <a:pt x="51833" y="61571"/>
                      </a:cubicBezTo>
                      <a:cubicBezTo>
                        <a:pt x="51277" y="61833"/>
                        <a:pt x="51055" y="62087"/>
                        <a:pt x="51301" y="62484"/>
                      </a:cubicBezTo>
                      <a:cubicBezTo>
                        <a:pt x="51547" y="62881"/>
                        <a:pt x="51745" y="63238"/>
                        <a:pt x="51031" y="63404"/>
                      </a:cubicBezTo>
                      <a:cubicBezTo>
                        <a:pt x="50952" y="63423"/>
                        <a:pt x="50879" y="63431"/>
                        <a:pt x="50811" y="63431"/>
                      </a:cubicBezTo>
                      <a:cubicBezTo>
                        <a:pt x="50260" y="63431"/>
                        <a:pt x="50034" y="62877"/>
                        <a:pt x="49864" y="62523"/>
                      </a:cubicBezTo>
                      <a:cubicBezTo>
                        <a:pt x="49666" y="62134"/>
                        <a:pt x="48340" y="62055"/>
                        <a:pt x="47967" y="61817"/>
                      </a:cubicBezTo>
                      <a:cubicBezTo>
                        <a:pt x="47586" y="61571"/>
                        <a:pt x="47919" y="61007"/>
                        <a:pt x="48181" y="60555"/>
                      </a:cubicBezTo>
                      <a:cubicBezTo>
                        <a:pt x="48443" y="60110"/>
                        <a:pt x="48769" y="60039"/>
                        <a:pt x="49682" y="59856"/>
                      </a:cubicBezTo>
                      <a:cubicBezTo>
                        <a:pt x="50241" y="59743"/>
                        <a:pt x="50700" y="59574"/>
                        <a:pt x="51372" y="59574"/>
                      </a:cubicBezTo>
                      <a:close/>
                      <a:moveTo>
                        <a:pt x="26071" y="59574"/>
                      </a:moveTo>
                      <a:cubicBezTo>
                        <a:pt x="26200" y="59574"/>
                        <a:pt x="26336" y="59580"/>
                        <a:pt x="26480" y="59594"/>
                      </a:cubicBezTo>
                      <a:lnTo>
                        <a:pt x="26480" y="59602"/>
                      </a:lnTo>
                      <a:cubicBezTo>
                        <a:pt x="27377" y="59690"/>
                        <a:pt x="27703" y="60333"/>
                        <a:pt x="27560" y="60801"/>
                      </a:cubicBezTo>
                      <a:cubicBezTo>
                        <a:pt x="27417" y="61269"/>
                        <a:pt x="26861" y="61309"/>
                        <a:pt x="26274" y="61571"/>
                      </a:cubicBezTo>
                      <a:cubicBezTo>
                        <a:pt x="25686" y="61833"/>
                        <a:pt x="25432" y="62095"/>
                        <a:pt x="25623" y="62492"/>
                      </a:cubicBezTo>
                      <a:cubicBezTo>
                        <a:pt x="25813" y="62888"/>
                        <a:pt x="25964" y="63246"/>
                        <a:pt x="25226" y="63412"/>
                      </a:cubicBezTo>
                      <a:cubicBezTo>
                        <a:pt x="25146" y="63430"/>
                        <a:pt x="25072" y="63439"/>
                        <a:pt x="25004" y="63439"/>
                      </a:cubicBezTo>
                      <a:cubicBezTo>
                        <a:pt x="24450" y="63439"/>
                        <a:pt x="24298" y="62878"/>
                        <a:pt x="24170" y="62531"/>
                      </a:cubicBezTo>
                      <a:cubicBezTo>
                        <a:pt x="24028" y="62142"/>
                        <a:pt x="22710" y="62055"/>
                        <a:pt x="22369" y="61817"/>
                      </a:cubicBezTo>
                      <a:cubicBezTo>
                        <a:pt x="22027" y="61571"/>
                        <a:pt x="22432" y="61007"/>
                        <a:pt x="22750" y="60563"/>
                      </a:cubicBezTo>
                      <a:cubicBezTo>
                        <a:pt x="23067" y="60110"/>
                        <a:pt x="23400" y="60039"/>
                        <a:pt x="24345" y="59856"/>
                      </a:cubicBezTo>
                      <a:cubicBezTo>
                        <a:pt x="24918" y="59743"/>
                        <a:pt x="25401" y="59574"/>
                        <a:pt x="26071" y="59574"/>
                      </a:cubicBezTo>
                      <a:close/>
                      <a:moveTo>
                        <a:pt x="14709" y="61604"/>
                      </a:moveTo>
                      <a:cubicBezTo>
                        <a:pt x="14795" y="61604"/>
                        <a:pt x="14883" y="61608"/>
                        <a:pt x="14971" y="61618"/>
                      </a:cubicBezTo>
                      <a:lnTo>
                        <a:pt x="14971" y="61611"/>
                      </a:lnTo>
                      <a:cubicBezTo>
                        <a:pt x="15669" y="61682"/>
                        <a:pt x="16693" y="62134"/>
                        <a:pt x="18011" y="62150"/>
                      </a:cubicBezTo>
                      <a:cubicBezTo>
                        <a:pt x="18044" y="62151"/>
                        <a:pt x="18077" y="62151"/>
                        <a:pt x="18110" y="62151"/>
                      </a:cubicBezTo>
                      <a:cubicBezTo>
                        <a:pt x="19137" y="62151"/>
                        <a:pt x="20285" y="61966"/>
                        <a:pt x="21136" y="61966"/>
                      </a:cubicBezTo>
                      <a:cubicBezTo>
                        <a:pt x="21351" y="61966"/>
                        <a:pt x="21547" y="61978"/>
                        <a:pt x="21718" y="62007"/>
                      </a:cubicBezTo>
                      <a:cubicBezTo>
                        <a:pt x="22591" y="62158"/>
                        <a:pt x="23559" y="62500"/>
                        <a:pt x="23853" y="62928"/>
                      </a:cubicBezTo>
                      <a:cubicBezTo>
                        <a:pt x="24147" y="63349"/>
                        <a:pt x="23948" y="64285"/>
                        <a:pt x="23408" y="64698"/>
                      </a:cubicBezTo>
                      <a:cubicBezTo>
                        <a:pt x="23353" y="64746"/>
                        <a:pt x="23361" y="64936"/>
                        <a:pt x="23377" y="65182"/>
                      </a:cubicBezTo>
                      <a:cubicBezTo>
                        <a:pt x="23377" y="65182"/>
                        <a:pt x="23250" y="65444"/>
                        <a:pt x="22742" y="65460"/>
                      </a:cubicBezTo>
                      <a:cubicBezTo>
                        <a:pt x="22458" y="65473"/>
                        <a:pt x="21974" y="65479"/>
                        <a:pt x="21460" y="65479"/>
                      </a:cubicBezTo>
                      <a:cubicBezTo>
                        <a:pt x="21041" y="65479"/>
                        <a:pt x="20601" y="65475"/>
                        <a:pt x="20233" y="65468"/>
                      </a:cubicBezTo>
                      <a:cubicBezTo>
                        <a:pt x="19712" y="65458"/>
                        <a:pt x="19307" y="65422"/>
                        <a:pt x="18851" y="65422"/>
                      </a:cubicBezTo>
                      <a:cubicBezTo>
                        <a:pt x="18592" y="65422"/>
                        <a:pt x="18317" y="65434"/>
                        <a:pt x="17995" y="65468"/>
                      </a:cubicBezTo>
                      <a:cubicBezTo>
                        <a:pt x="17471" y="65529"/>
                        <a:pt x="17090" y="65601"/>
                        <a:pt x="16798" y="65601"/>
                      </a:cubicBezTo>
                      <a:cubicBezTo>
                        <a:pt x="16594" y="65601"/>
                        <a:pt x="16433" y="65566"/>
                        <a:pt x="16296" y="65468"/>
                      </a:cubicBezTo>
                      <a:cubicBezTo>
                        <a:pt x="15971" y="65238"/>
                        <a:pt x="16050" y="64936"/>
                        <a:pt x="15487" y="64698"/>
                      </a:cubicBezTo>
                      <a:cubicBezTo>
                        <a:pt x="15487" y="64698"/>
                        <a:pt x="14479" y="64301"/>
                        <a:pt x="13788" y="63849"/>
                      </a:cubicBezTo>
                      <a:cubicBezTo>
                        <a:pt x="13098" y="63396"/>
                        <a:pt x="12280" y="63079"/>
                        <a:pt x="12645" y="62809"/>
                      </a:cubicBezTo>
                      <a:cubicBezTo>
                        <a:pt x="13002" y="62531"/>
                        <a:pt x="13352" y="62277"/>
                        <a:pt x="13487" y="62031"/>
                      </a:cubicBezTo>
                      <a:cubicBezTo>
                        <a:pt x="13611" y="61823"/>
                        <a:pt x="14122" y="61604"/>
                        <a:pt x="14709" y="61604"/>
                      </a:cubicBezTo>
                      <a:close/>
                      <a:moveTo>
                        <a:pt x="40303" y="61598"/>
                      </a:moveTo>
                      <a:cubicBezTo>
                        <a:pt x="40382" y="61598"/>
                        <a:pt x="40463" y="61602"/>
                        <a:pt x="40545" y="61611"/>
                      </a:cubicBezTo>
                      <a:cubicBezTo>
                        <a:pt x="41252" y="61682"/>
                        <a:pt x="42331" y="62142"/>
                        <a:pt x="43649" y="62158"/>
                      </a:cubicBezTo>
                      <a:cubicBezTo>
                        <a:pt x="43666" y="62158"/>
                        <a:pt x="43682" y="62158"/>
                        <a:pt x="43699" y="62158"/>
                      </a:cubicBezTo>
                      <a:cubicBezTo>
                        <a:pt x="44745" y="62158"/>
                        <a:pt x="45888" y="61966"/>
                        <a:pt x="46753" y="61966"/>
                      </a:cubicBezTo>
                      <a:cubicBezTo>
                        <a:pt x="46968" y="61966"/>
                        <a:pt x="47165" y="61978"/>
                        <a:pt x="47340" y="62007"/>
                      </a:cubicBezTo>
                      <a:cubicBezTo>
                        <a:pt x="48229" y="62158"/>
                        <a:pt x="49245" y="62500"/>
                        <a:pt x="49594" y="62928"/>
                      </a:cubicBezTo>
                      <a:cubicBezTo>
                        <a:pt x="49943" y="63357"/>
                        <a:pt x="49872" y="64285"/>
                        <a:pt x="49380" y="64698"/>
                      </a:cubicBezTo>
                      <a:cubicBezTo>
                        <a:pt x="49324" y="64746"/>
                        <a:pt x="49356" y="64936"/>
                        <a:pt x="49404" y="65190"/>
                      </a:cubicBezTo>
                      <a:cubicBezTo>
                        <a:pt x="49404" y="65190"/>
                        <a:pt x="49316" y="65444"/>
                        <a:pt x="48808" y="65468"/>
                      </a:cubicBezTo>
                      <a:cubicBezTo>
                        <a:pt x="48530" y="65477"/>
                        <a:pt x="48048" y="65483"/>
                        <a:pt x="47535" y="65483"/>
                      </a:cubicBezTo>
                      <a:cubicBezTo>
                        <a:pt x="47113" y="65483"/>
                        <a:pt x="46669" y="65479"/>
                        <a:pt x="46300" y="65468"/>
                      </a:cubicBezTo>
                      <a:cubicBezTo>
                        <a:pt x="45779" y="65458"/>
                        <a:pt x="45370" y="65422"/>
                        <a:pt x="44916" y="65422"/>
                      </a:cubicBezTo>
                      <a:cubicBezTo>
                        <a:pt x="44658" y="65422"/>
                        <a:pt x="44386" y="65434"/>
                        <a:pt x="44070" y="65468"/>
                      </a:cubicBezTo>
                      <a:cubicBezTo>
                        <a:pt x="43550" y="65529"/>
                        <a:pt x="43177" y="65601"/>
                        <a:pt x="42885" y="65601"/>
                      </a:cubicBezTo>
                      <a:cubicBezTo>
                        <a:pt x="42682" y="65601"/>
                        <a:pt x="42518" y="65566"/>
                        <a:pt x="42371" y="65468"/>
                      </a:cubicBezTo>
                      <a:cubicBezTo>
                        <a:pt x="42006" y="65238"/>
                        <a:pt x="42046" y="64936"/>
                        <a:pt x="41458" y="64698"/>
                      </a:cubicBezTo>
                      <a:cubicBezTo>
                        <a:pt x="40831" y="64468"/>
                        <a:pt x="40228" y="64182"/>
                        <a:pt x="39649" y="63849"/>
                      </a:cubicBezTo>
                      <a:cubicBezTo>
                        <a:pt x="38902" y="63396"/>
                        <a:pt x="38045" y="63087"/>
                        <a:pt x="38363" y="62809"/>
                      </a:cubicBezTo>
                      <a:cubicBezTo>
                        <a:pt x="38688" y="62539"/>
                        <a:pt x="39006" y="62277"/>
                        <a:pt x="39117" y="62039"/>
                      </a:cubicBezTo>
                      <a:cubicBezTo>
                        <a:pt x="39215" y="61822"/>
                        <a:pt x="39703" y="61598"/>
                        <a:pt x="40303" y="61598"/>
                      </a:cubicBezTo>
                      <a:close/>
                      <a:moveTo>
                        <a:pt x="26598" y="63354"/>
                      </a:moveTo>
                      <a:cubicBezTo>
                        <a:pt x="26899" y="63354"/>
                        <a:pt x="27131" y="63403"/>
                        <a:pt x="27234" y="63500"/>
                      </a:cubicBezTo>
                      <a:cubicBezTo>
                        <a:pt x="27480" y="63730"/>
                        <a:pt x="27369" y="64706"/>
                        <a:pt x="27369" y="64706"/>
                      </a:cubicBezTo>
                      <a:cubicBezTo>
                        <a:pt x="27369" y="65357"/>
                        <a:pt x="26433" y="65357"/>
                        <a:pt x="26202" y="65667"/>
                      </a:cubicBezTo>
                      <a:cubicBezTo>
                        <a:pt x="26155" y="65722"/>
                        <a:pt x="26099" y="65794"/>
                        <a:pt x="26052" y="65873"/>
                      </a:cubicBezTo>
                      <a:cubicBezTo>
                        <a:pt x="26007" y="65934"/>
                        <a:pt x="25844" y="65959"/>
                        <a:pt x="25624" y="65959"/>
                      </a:cubicBezTo>
                      <a:cubicBezTo>
                        <a:pt x="25216" y="65959"/>
                        <a:pt x="24615" y="65873"/>
                        <a:pt x="24218" y="65770"/>
                      </a:cubicBezTo>
                      <a:cubicBezTo>
                        <a:pt x="23607" y="65611"/>
                        <a:pt x="23583" y="65254"/>
                        <a:pt x="23916" y="64706"/>
                      </a:cubicBezTo>
                      <a:cubicBezTo>
                        <a:pt x="24155" y="64198"/>
                        <a:pt x="24583" y="63817"/>
                        <a:pt x="25115" y="63635"/>
                      </a:cubicBezTo>
                      <a:cubicBezTo>
                        <a:pt x="25639" y="63446"/>
                        <a:pt x="26184" y="63354"/>
                        <a:pt x="26598" y="63354"/>
                      </a:cubicBezTo>
                      <a:close/>
                      <a:moveTo>
                        <a:pt x="52391" y="63354"/>
                      </a:moveTo>
                      <a:cubicBezTo>
                        <a:pt x="52692" y="63354"/>
                        <a:pt x="52930" y="63403"/>
                        <a:pt x="53047" y="63500"/>
                      </a:cubicBezTo>
                      <a:cubicBezTo>
                        <a:pt x="53325" y="63730"/>
                        <a:pt x="53333" y="64698"/>
                        <a:pt x="53333" y="64698"/>
                      </a:cubicBezTo>
                      <a:cubicBezTo>
                        <a:pt x="53428" y="65349"/>
                        <a:pt x="52483" y="65349"/>
                        <a:pt x="52285" y="65659"/>
                      </a:cubicBezTo>
                      <a:cubicBezTo>
                        <a:pt x="52253" y="65714"/>
                        <a:pt x="52206" y="65794"/>
                        <a:pt x="52166" y="65873"/>
                      </a:cubicBezTo>
                      <a:cubicBezTo>
                        <a:pt x="52133" y="65934"/>
                        <a:pt x="51973" y="65959"/>
                        <a:pt x="51754" y="65959"/>
                      </a:cubicBezTo>
                      <a:cubicBezTo>
                        <a:pt x="51347" y="65959"/>
                        <a:pt x="50732" y="65873"/>
                        <a:pt x="50324" y="65770"/>
                      </a:cubicBezTo>
                      <a:cubicBezTo>
                        <a:pt x="49689" y="65611"/>
                        <a:pt x="49618" y="65254"/>
                        <a:pt x="49880" y="64706"/>
                      </a:cubicBezTo>
                      <a:cubicBezTo>
                        <a:pt x="50047" y="64198"/>
                        <a:pt x="50444" y="63809"/>
                        <a:pt x="50944" y="63635"/>
                      </a:cubicBezTo>
                      <a:cubicBezTo>
                        <a:pt x="51444" y="63446"/>
                        <a:pt x="51977" y="63354"/>
                        <a:pt x="52391" y="63354"/>
                      </a:cubicBezTo>
                      <a:close/>
                      <a:moveTo>
                        <a:pt x="11409" y="62865"/>
                      </a:moveTo>
                      <a:cubicBezTo>
                        <a:pt x="11519" y="62865"/>
                        <a:pt x="11752" y="62907"/>
                        <a:pt x="12074" y="63190"/>
                      </a:cubicBezTo>
                      <a:cubicBezTo>
                        <a:pt x="12526" y="63603"/>
                        <a:pt x="13074" y="63865"/>
                        <a:pt x="13812" y="64214"/>
                      </a:cubicBezTo>
                      <a:cubicBezTo>
                        <a:pt x="14201" y="64405"/>
                        <a:pt x="14606" y="64563"/>
                        <a:pt x="15018" y="64698"/>
                      </a:cubicBezTo>
                      <a:cubicBezTo>
                        <a:pt x="15018" y="64698"/>
                        <a:pt x="15892" y="64976"/>
                        <a:pt x="15733" y="65555"/>
                      </a:cubicBezTo>
                      <a:cubicBezTo>
                        <a:pt x="15579" y="66108"/>
                        <a:pt x="14833" y="66223"/>
                        <a:pt x="14031" y="66223"/>
                      </a:cubicBezTo>
                      <a:cubicBezTo>
                        <a:pt x="14003" y="66223"/>
                        <a:pt x="13975" y="66222"/>
                        <a:pt x="13947" y="66222"/>
                      </a:cubicBezTo>
                      <a:cubicBezTo>
                        <a:pt x="13113" y="66214"/>
                        <a:pt x="11986" y="66222"/>
                        <a:pt x="11756" y="66151"/>
                      </a:cubicBezTo>
                      <a:cubicBezTo>
                        <a:pt x="11513" y="66070"/>
                        <a:pt x="11256" y="66023"/>
                        <a:pt x="10992" y="66023"/>
                      </a:cubicBezTo>
                      <a:cubicBezTo>
                        <a:pt x="10972" y="66023"/>
                        <a:pt x="10951" y="66023"/>
                        <a:pt x="10931" y="66024"/>
                      </a:cubicBezTo>
                      <a:cubicBezTo>
                        <a:pt x="10288" y="66032"/>
                        <a:pt x="9645" y="66079"/>
                        <a:pt x="9002" y="66159"/>
                      </a:cubicBezTo>
                      <a:cubicBezTo>
                        <a:pt x="9002" y="66159"/>
                        <a:pt x="8985" y="66159"/>
                        <a:pt x="8958" y="66159"/>
                      </a:cubicBezTo>
                      <a:cubicBezTo>
                        <a:pt x="8828" y="66159"/>
                        <a:pt x="8453" y="66148"/>
                        <a:pt x="8446" y="66024"/>
                      </a:cubicBezTo>
                      <a:cubicBezTo>
                        <a:pt x="8446" y="65873"/>
                        <a:pt x="8549" y="65730"/>
                        <a:pt x="8803" y="65548"/>
                      </a:cubicBezTo>
                      <a:cubicBezTo>
                        <a:pt x="9057" y="65365"/>
                        <a:pt x="9399" y="64857"/>
                        <a:pt x="9478" y="64698"/>
                      </a:cubicBezTo>
                      <a:cubicBezTo>
                        <a:pt x="9478" y="64698"/>
                        <a:pt x="9851" y="64031"/>
                        <a:pt x="9970" y="63452"/>
                      </a:cubicBezTo>
                      <a:cubicBezTo>
                        <a:pt x="10113" y="62976"/>
                        <a:pt x="11335" y="62873"/>
                        <a:pt x="11335" y="62873"/>
                      </a:cubicBezTo>
                      <a:cubicBezTo>
                        <a:pt x="11335" y="62873"/>
                        <a:pt x="11361" y="62865"/>
                        <a:pt x="11409" y="62865"/>
                      </a:cubicBezTo>
                      <a:close/>
                      <a:moveTo>
                        <a:pt x="37138" y="62865"/>
                      </a:moveTo>
                      <a:cubicBezTo>
                        <a:pt x="37246" y="62865"/>
                        <a:pt x="37482" y="62908"/>
                        <a:pt x="37839" y="63198"/>
                      </a:cubicBezTo>
                      <a:cubicBezTo>
                        <a:pt x="38347" y="63611"/>
                        <a:pt x="38934" y="63865"/>
                        <a:pt x="39712" y="64214"/>
                      </a:cubicBezTo>
                      <a:cubicBezTo>
                        <a:pt x="40125" y="64405"/>
                        <a:pt x="40553" y="64563"/>
                        <a:pt x="40990" y="64698"/>
                      </a:cubicBezTo>
                      <a:cubicBezTo>
                        <a:pt x="40990" y="64698"/>
                        <a:pt x="41895" y="64984"/>
                        <a:pt x="41808" y="65555"/>
                      </a:cubicBezTo>
                      <a:cubicBezTo>
                        <a:pt x="41728" y="66127"/>
                        <a:pt x="40942" y="66230"/>
                        <a:pt x="40109" y="66230"/>
                      </a:cubicBezTo>
                      <a:cubicBezTo>
                        <a:pt x="39275" y="66222"/>
                        <a:pt x="38148" y="66230"/>
                        <a:pt x="37910" y="66151"/>
                      </a:cubicBezTo>
                      <a:lnTo>
                        <a:pt x="37918" y="66151"/>
                      </a:lnTo>
                      <a:cubicBezTo>
                        <a:pt x="37648" y="66063"/>
                        <a:pt x="37363" y="66024"/>
                        <a:pt x="37077" y="66024"/>
                      </a:cubicBezTo>
                      <a:cubicBezTo>
                        <a:pt x="36434" y="66032"/>
                        <a:pt x="35799" y="66079"/>
                        <a:pt x="35164" y="66167"/>
                      </a:cubicBezTo>
                      <a:cubicBezTo>
                        <a:pt x="35164" y="66167"/>
                        <a:pt x="35159" y="66167"/>
                        <a:pt x="35150" y="66167"/>
                      </a:cubicBezTo>
                      <a:cubicBezTo>
                        <a:pt x="35064" y="66167"/>
                        <a:pt x="34614" y="66160"/>
                        <a:pt x="34592" y="66024"/>
                      </a:cubicBezTo>
                      <a:cubicBezTo>
                        <a:pt x="34569" y="65873"/>
                        <a:pt x="34640" y="65738"/>
                        <a:pt x="34878" y="65555"/>
                      </a:cubicBezTo>
                      <a:cubicBezTo>
                        <a:pt x="35116" y="65373"/>
                        <a:pt x="35386" y="64857"/>
                        <a:pt x="35450" y="64698"/>
                      </a:cubicBezTo>
                      <a:cubicBezTo>
                        <a:pt x="35450" y="64698"/>
                        <a:pt x="35735" y="64031"/>
                        <a:pt x="35775" y="63460"/>
                      </a:cubicBezTo>
                      <a:cubicBezTo>
                        <a:pt x="35854" y="62976"/>
                        <a:pt x="37069" y="62873"/>
                        <a:pt x="37069" y="62873"/>
                      </a:cubicBezTo>
                      <a:cubicBezTo>
                        <a:pt x="37069" y="62873"/>
                        <a:pt x="37092" y="62865"/>
                        <a:pt x="37138" y="62865"/>
                      </a:cubicBezTo>
                      <a:close/>
                      <a:moveTo>
                        <a:pt x="62871" y="62873"/>
                      </a:moveTo>
                      <a:cubicBezTo>
                        <a:pt x="62981" y="62873"/>
                        <a:pt x="63224" y="62916"/>
                        <a:pt x="63620" y="63206"/>
                      </a:cubicBezTo>
                      <a:cubicBezTo>
                        <a:pt x="64175" y="63611"/>
                        <a:pt x="64802" y="63865"/>
                        <a:pt x="65628" y="64214"/>
                      </a:cubicBezTo>
                      <a:lnTo>
                        <a:pt x="65628" y="64222"/>
                      </a:lnTo>
                      <a:cubicBezTo>
                        <a:pt x="66057" y="64412"/>
                        <a:pt x="66509" y="64571"/>
                        <a:pt x="66961" y="64706"/>
                      </a:cubicBezTo>
                      <a:cubicBezTo>
                        <a:pt x="66961" y="64706"/>
                        <a:pt x="67906" y="64992"/>
                        <a:pt x="67898" y="65563"/>
                      </a:cubicBezTo>
                      <a:cubicBezTo>
                        <a:pt x="67883" y="66116"/>
                        <a:pt x="67164" y="66231"/>
                        <a:pt x="66363" y="66231"/>
                      </a:cubicBezTo>
                      <a:cubicBezTo>
                        <a:pt x="66335" y="66231"/>
                        <a:pt x="66307" y="66230"/>
                        <a:pt x="66279" y="66230"/>
                      </a:cubicBezTo>
                      <a:cubicBezTo>
                        <a:pt x="65445" y="66230"/>
                        <a:pt x="64318" y="66230"/>
                        <a:pt x="64072" y="66159"/>
                      </a:cubicBezTo>
                      <a:cubicBezTo>
                        <a:pt x="63794" y="66071"/>
                        <a:pt x="63501" y="66032"/>
                        <a:pt x="63215" y="66032"/>
                      </a:cubicBezTo>
                      <a:cubicBezTo>
                        <a:pt x="62580" y="66040"/>
                        <a:pt x="61945" y="66087"/>
                        <a:pt x="61318" y="66175"/>
                      </a:cubicBezTo>
                      <a:lnTo>
                        <a:pt x="61326" y="66175"/>
                      </a:lnTo>
                      <a:cubicBezTo>
                        <a:pt x="61326" y="66175"/>
                        <a:pt x="61321" y="66175"/>
                        <a:pt x="61312" y="66175"/>
                      </a:cubicBezTo>
                      <a:cubicBezTo>
                        <a:pt x="61225" y="66175"/>
                        <a:pt x="60766" y="66168"/>
                        <a:pt x="60731" y="66032"/>
                      </a:cubicBezTo>
                      <a:cubicBezTo>
                        <a:pt x="60683" y="65881"/>
                        <a:pt x="60746" y="65738"/>
                        <a:pt x="60953" y="65555"/>
                      </a:cubicBezTo>
                      <a:cubicBezTo>
                        <a:pt x="61167" y="65373"/>
                        <a:pt x="61373" y="64865"/>
                        <a:pt x="61413" y="64706"/>
                      </a:cubicBezTo>
                      <a:cubicBezTo>
                        <a:pt x="61532" y="64301"/>
                        <a:pt x="61588" y="63889"/>
                        <a:pt x="61588" y="63460"/>
                      </a:cubicBezTo>
                      <a:cubicBezTo>
                        <a:pt x="61604" y="62984"/>
                        <a:pt x="62802" y="62881"/>
                        <a:pt x="62802" y="62881"/>
                      </a:cubicBezTo>
                      <a:cubicBezTo>
                        <a:pt x="62802" y="62881"/>
                        <a:pt x="62825" y="62873"/>
                        <a:pt x="62871" y="62873"/>
                      </a:cubicBezTo>
                      <a:close/>
                      <a:moveTo>
                        <a:pt x="53382" y="61287"/>
                      </a:moveTo>
                      <a:cubicBezTo>
                        <a:pt x="53726" y="61287"/>
                        <a:pt x="54091" y="61350"/>
                        <a:pt x="54452" y="61468"/>
                      </a:cubicBezTo>
                      <a:cubicBezTo>
                        <a:pt x="55452" y="61801"/>
                        <a:pt x="55730" y="61936"/>
                        <a:pt x="57595" y="62055"/>
                      </a:cubicBezTo>
                      <a:cubicBezTo>
                        <a:pt x="59453" y="62174"/>
                        <a:pt x="60611" y="62373"/>
                        <a:pt x="60929" y="62833"/>
                      </a:cubicBezTo>
                      <a:cubicBezTo>
                        <a:pt x="61246" y="63285"/>
                        <a:pt x="61151" y="64690"/>
                        <a:pt x="61151" y="64690"/>
                      </a:cubicBezTo>
                      <a:cubicBezTo>
                        <a:pt x="61096" y="65016"/>
                        <a:pt x="60953" y="65317"/>
                        <a:pt x="60746" y="65579"/>
                      </a:cubicBezTo>
                      <a:cubicBezTo>
                        <a:pt x="60397" y="65976"/>
                        <a:pt x="59802" y="66333"/>
                        <a:pt x="59254" y="66516"/>
                      </a:cubicBezTo>
                      <a:lnTo>
                        <a:pt x="59262" y="66524"/>
                      </a:lnTo>
                      <a:cubicBezTo>
                        <a:pt x="59111" y="66556"/>
                        <a:pt x="58968" y="66595"/>
                        <a:pt x="58833" y="66651"/>
                      </a:cubicBezTo>
                      <a:cubicBezTo>
                        <a:pt x="58349" y="66849"/>
                        <a:pt x="58389" y="67016"/>
                        <a:pt x="57746" y="67119"/>
                      </a:cubicBezTo>
                      <a:cubicBezTo>
                        <a:pt x="57130" y="67218"/>
                        <a:pt x="56668" y="67302"/>
                        <a:pt x="56239" y="67302"/>
                      </a:cubicBezTo>
                      <a:cubicBezTo>
                        <a:pt x="56220" y="67302"/>
                        <a:pt x="56201" y="67302"/>
                        <a:pt x="56182" y="67302"/>
                      </a:cubicBezTo>
                      <a:lnTo>
                        <a:pt x="56190" y="67302"/>
                      </a:lnTo>
                      <a:cubicBezTo>
                        <a:pt x="56166" y="67302"/>
                        <a:pt x="56143" y="67294"/>
                        <a:pt x="56111" y="67286"/>
                      </a:cubicBezTo>
                      <a:cubicBezTo>
                        <a:pt x="55095" y="67175"/>
                        <a:pt x="53499" y="67262"/>
                        <a:pt x="52912" y="67048"/>
                      </a:cubicBezTo>
                      <a:cubicBezTo>
                        <a:pt x="52333" y="66825"/>
                        <a:pt x="52031" y="66429"/>
                        <a:pt x="52626" y="65865"/>
                      </a:cubicBezTo>
                      <a:cubicBezTo>
                        <a:pt x="53222" y="65301"/>
                        <a:pt x="53912" y="65452"/>
                        <a:pt x="53746" y="64690"/>
                      </a:cubicBezTo>
                      <a:cubicBezTo>
                        <a:pt x="53746" y="64690"/>
                        <a:pt x="53587" y="64166"/>
                        <a:pt x="53666" y="63770"/>
                      </a:cubicBezTo>
                      <a:cubicBezTo>
                        <a:pt x="53746" y="63373"/>
                        <a:pt x="53499" y="63254"/>
                        <a:pt x="53103" y="63111"/>
                      </a:cubicBezTo>
                      <a:cubicBezTo>
                        <a:pt x="52706" y="62968"/>
                        <a:pt x="51428" y="62666"/>
                        <a:pt x="51920" y="61944"/>
                      </a:cubicBezTo>
                      <a:cubicBezTo>
                        <a:pt x="52235" y="61487"/>
                        <a:pt x="52773" y="61287"/>
                        <a:pt x="53382" y="61287"/>
                      </a:cubicBezTo>
                      <a:close/>
                      <a:moveTo>
                        <a:pt x="27846" y="61295"/>
                      </a:moveTo>
                      <a:cubicBezTo>
                        <a:pt x="28189" y="61295"/>
                        <a:pt x="28547" y="61358"/>
                        <a:pt x="28893" y="61476"/>
                      </a:cubicBezTo>
                      <a:cubicBezTo>
                        <a:pt x="29854" y="61809"/>
                        <a:pt x="30116" y="61944"/>
                        <a:pt x="31957" y="62063"/>
                      </a:cubicBezTo>
                      <a:cubicBezTo>
                        <a:pt x="33807" y="62182"/>
                        <a:pt x="34934" y="62380"/>
                        <a:pt x="35196" y="62841"/>
                      </a:cubicBezTo>
                      <a:cubicBezTo>
                        <a:pt x="35458" y="63293"/>
                        <a:pt x="35180" y="64698"/>
                        <a:pt x="35180" y="64698"/>
                      </a:cubicBezTo>
                      <a:cubicBezTo>
                        <a:pt x="35077" y="65032"/>
                        <a:pt x="34902" y="65333"/>
                        <a:pt x="34656" y="65579"/>
                      </a:cubicBezTo>
                      <a:cubicBezTo>
                        <a:pt x="34259" y="65976"/>
                        <a:pt x="33616" y="66341"/>
                        <a:pt x="33045" y="66524"/>
                      </a:cubicBezTo>
                      <a:lnTo>
                        <a:pt x="33052" y="66524"/>
                      </a:lnTo>
                      <a:cubicBezTo>
                        <a:pt x="32902" y="66556"/>
                        <a:pt x="32751" y="66603"/>
                        <a:pt x="32600" y="66659"/>
                      </a:cubicBezTo>
                      <a:cubicBezTo>
                        <a:pt x="32092" y="66857"/>
                        <a:pt x="32116" y="67016"/>
                        <a:pt x="31457" y="67119"/>
                      </a:cubicBezTo>
                      <a:cubicBezTo>
                        <a:pt x="30812" y="67229"/>
                        <a:pt x="30324" y="67308"/>
                        <a:pt x="29882" y="67310"/>
                      </a:cubicBezTo>
                      <a:lnTo>
                        <a:pt x="29882" y="67310"/>
                      </a:lnTo>
                      <a:cubicBezTo>
                        <a:pt x="29852" y="67309"/>
                        <a:pt x="29829" y="67301"/>
                        <a:pt x="29806" y="67294"/>
                      </a:cubicBezTo>
                      <a:cubicBezTo>
                        <a:pt x="28798" y="67183"/>
                        <a:pt x="27195" y="67270"/>
                        <a:pt x="26639" y="67056"/>
                      </a:cubicBezTo>
                      <a:cubicBezTo>
                        <a:pt x="26083" y="66833"/>
                        <a:pt x="25829" y="66437"/>
                        <a:pt x="26496" y="65873"/>
                      </a:cubicBezTo>
                      <a:cubicBezTo>
                        <a:pt x="27171" y="65309"/>
                        <a:pt x="27838" y="65460"/>
                        <a:pt x="27774" y="64698"/>
                      </a:cubicBezTo>
                      <a:cubicBezTo>
                        <a:pt x="27774" y="64698"/>
                        <a:pt x="27679" y="64174"/>
                        <a:pt x="27814" y="63777"/>
                      </a:cubicBezTo>
                      <a:cubicBezTo>
                        <a:pt x="27949" y="63381"/>
                        <a:pt x="27711" y="63262"/>
                        <a:pt x="27330" y="63119"/>
                      </a:cubicBezTo>
                      <a:cubicBezTo>
                        <a:pt x="26949" y="62976"/>
                        <a:pt x="25710" y="62674"/>
                        <a:pt x="26298" y="61952"/>
                      </a:cubicBezTo>
                      <a:cubicBezTo>
                        <a:pt x="26673" y="61495"/>
                        <a:pt x="27237" y="61295"/>
                        <a:pt x="27846" y="61295"/>
                      </a:cubicBezTo>
                      <a:close/>
                      <a:moveTo>
                        <a:pt x="20090" y="65554"/>
                      </a:moveTo>
                      <a:cubicBezTo>
                        <a:pt x="20167" y="65554"/>
                        <a:pt x="20244" y="65554"/>
                        <a:pt x="20321" y="65555"/>
                      </a:cubicBezTo>
                      <a:cubicBezTo>
                        <a:pt x="22130" y="65579"/>
                        <a:pt x="23313" y="65659"/>
                        <a:pt x="23742" y="65778"/>
                      </a:cubicBezTo>
                      <a:cubicBezTo>
                        <a:pt x="24067" y="65905"/>
                        <a:pt x="24567" y="65960"/>
                        <a:pt x="24956" y="65992"/>
                      </a:cubicBezTo>
                      <a:cubicBezTo>
                        <a:pt x="25583" y="66040"/>
                        <a:pt x="25679" y="66317"/>
                        <a:pt x="25686" y="66333"/>
                      </a:cubicBezTo>
                      <a:cubicBezTo>
                        <a:pt x="25456" y="66579"/>
                        <a:pt x="25155" y="66762"/>
                        <a:pt x="24829" y="66849"/>
                      </a:cubicBezTo>
                      <a:cubicBezTo>
                        <a:pt x="24004" y="67079"/>
                        <a:pt x="22075" y="67214"/>
                        <a:pt x="21130" y="67270"/>
                      </a:cubicBezTo>
                      <a:cubicBezTo>
                        <a:pt x="20194" y="67333"/>
                        <a:pt x="19376" y="67333"/>
                        <a:pt x="18313" y="67667"/>
                      </a:cubicBezTo>
                      <a:cubicBezTo>
                        <a:pt x="17241" y="68008"/>
                        <a:pt x="16995" y="68262"/>
                        <a:pt x="15376" y="68326"/>
                      </a:cubicBezTo>
                      <a:cubicBezTo>
                        <a:pt x="15136" y="68334"/>
                        <a:pt x="14914" y="68339"/>
                        <a:pt x="14708" y="68339"/>
                      </a:cubicBezTo>
                      <a:cubicBezTo>
                        <a:pt x="13520" y="68339"/>
                        <a:pt x="12865" y="68170"/>
                        <a:pt x="12534" y="67453"/>
                      </a:cubicBezTo>
                      <a:cubicBezTo>
                        <a:pt x="12431" y="67238"/>
                        <a:pt x="12344" y="67024"/>
                        <a:pt x="12272" y="66802"/>
                      </a:cubicBezTo>
                      <a:cubicBezTo>
                        <a:pt x="12272" y="66802"/>
                        <a:pt x="12217" y="66373"/>
                        <a:pt x="13121" y="66349"/>
                      </a:cubicBezTo>
                      <a:cubicBezTo>
                        <a:pt x="14018" y="66317"/>
                        <a:pt x="14907" y="66413"/>
                        <a:pt x="15693" y="66103"/>
                      </a:cubicBezTo>
                      <a:cubicBezTo>
                        <a:pt x="16446" y="65807"/>
                        <a:pt x="18348" y="65554"/>
                        <a:pt x="20090" y="65554"/>
                      </a:cubicBezTo>
                      <a:close/>
                      <a:moveTo>
                        <a:pt x="46178" y="65554"/>
                      </a:moveTo>
                      <a:cubicBezTo>
                        <a:pt x="46254" y="65554"/>
                        <a:pt x="46329" y="65554"/>
                        <a:pt x="46403" y="65555"/>
                      </a:cubicBezTo>
                      <a:cubicBezTo>
                        <a:pt x="48213" y="65579"/>
                        <a:pt x="49404" y="65667"/>
                        <a:pt x="49848" y="65778"/>
                      </a:cubicBezTo>
                      <a:cubicBezTo>
                        <a:pt x="50190" y="65905"/>
                        <a:pt x="50690" y="65968"/>
                        <a:pt x="51094" y="65992"/>
                      </a:cubicBezTo>
                      <a:cubicBezTo>
                        <a:pt x="51721" y="66040"/>
                        <a:pt x="51856" y="66325"/>
                        <a:pt x="51864" y="66333"/>
                      </a:cubicBezTo>
                      <a:cubicBezTo>
                        <a:pt x="51658" y="66587"/>
                        <a:pt x="51380" y="66762"/>
                        <a:pt x="51071" y="66857"/>
                      </a:cubicBezTo>
                      <a:cubicBezTo>
                        <a:pt x="50277" y="67087"/>
                        <a:pt x="48364" y="67214"/>
                        <a:pt x="47427" y="67278"/>
                      </a:cubicBezTo>
                      <a:cubicBezTo>
                        <a:pt x="46499" y="67333"/>
                        <a:pt x="45681" y="67333"/>
                        <a:pt x="44657" y="67675"/>
                      </a:cubicBezTo>
                      <a:cubicBezTo>
                        <a:pt x="43633" y="68008"/>
                        <a:pt x="43419" y="68270"/>
                        <a:pt x="41808" y="68326"/>
                      </a:cubicBezTo>
                      <a:cubicBezTo>
                        <a:pt x="41557" y="68336"/>
                        <a:pt x="41325" y="68342"/>
                        <a:pt x="41111" y="68342"/>
                      </a:cubicBezTo>
                      <a:cubicBezTo>
                        <a:pt x="39943" y="68342"/>
                        <a:pt x="39277" y="68163"/>
                        <a:pt x="38855" y="67453"/>
                      </a:cubicBezTo>
                      <a:cubicBezTo>
                        <a:pt x="38720" y="67238"/>
                        <a:pt x="38609" y="67024"/>
                        <a:pt x="38506" y="66802"/>
                      </a:cubicBezTo>
                      <a:cubicBezTo>
                        <a:pt x="38506" y="66802"/>
                        <a:pt x="38402" y="66381"/>
                        <a:pt x="39299" y="66349"/>
                      </a:cubicBezTo>
                      <a:cubicBezTo>
                        <a:pt x="39472" y="66343"/>
                        <a:pt x="39645" y="66342"/>
                        <a:pt x="39817" y="66342"/>
                      </a:cubicBezTo>
                      <a:cubicBezTo>
                        <a:pt x="39910" y="66342"/>
                        <a:pt x="40003" y="66342"/>
                        <a:pt x="40095" y="66342"/>
                      </a:cubicBezTo>
                      <a:cubicBezTo>
                        <a:pt x="40715" y="66342"/>
                        <a:pt x="41316" y="66328"/>
                        <a:pt x="41839" y="66111"/>
                      </a:cubicBezTo>
                      <a:cubicBezTo>
                        <a:pt x="42555" y="65814"/>
                        <a:pt x="44430" y="65554"/>
                        <a:pt x="46178" y="65554"/>
                      </a:cubicBezTo>
                      <a:close/>
                      <a:moveTo>
                        <a:pt x="25895" y="66805"/>
                      </a:moveTo>
                      <a:cubicBezTo>
                        <a:pt x="26130" y="66805"/>
                        <a:pt x="25973" y="66922"/>
                        <a:pt x="26028" y="67246"/>
                      </a:cubicBezTo>
                      <a:cubicBezTo>
                        <a:pt x="26107" y="67659"/>
                        <a:pt x="25988" y="68040"/>
                        <a:pt x="25520" y="68667"/>
                      </a:cubicBezTo>
                      <a:cubicBezTo>
                        <a:pt x="25059" y="69294"/>
                        <a:pt x="24226" y="69802"/>
                        <a:pt x="23385" y="70199"/>
                      </a:cubicBezTo>
                      <a:cubicBezTo>
                        <a:pt x="22543" y="70596"/>
                        <a:pt x="23035" y="70985"/>
                        <a:pt x="22615" y="71175"/>
                      </a:cubicBezTo>
                      <a:cubicBezTo>
                        <a:pt x="22556" y="71202"/>
                        <a:pt x="22501" y="71214"/>
                        <a:pt x="22448" y="71214"/>
                      </a:cubicBezTo>
                      <a:cubicBezTo>
                        <a:pt x="22130" y="71214"/>
                        <a:pt x="21919" y="70775"/>
                        <a:pt x="21789" y="70564"/>
                      </a:cubicBezTo>
                      <a:cubicBezTo>
                        <a:pt x="21638" y="70318"/>
                        <a:pt x="21583" y="70016"/>
                        <a:pt x="21559" y="69627"/>
                      </a:cubicBezTo>
                      <a:cubicBezTo>
                        <a:pt x="21543" y="69238"/>
                        <a:pt x="21480" y="69159"/>
                        <a:pt x="21353" y="68389"/>
                      </a:cubicBezTo>
                      <a:cubicBezTo>
                        <a:pt x="21234" y="67619"/>
                        <a:pt x="21392" y="67564"/>
                        <a:pt x="22210" y="67349"/>
                      </a:cubicBezTo>
                      <a:cubicBezTo>
                        <a:pt x="22504" y="67270"/>
                        <a:pt x="22980" y="67302"/>
                        <a:pt x="23464" y="67199"/>
                      </a:cubicBezTo>
                      <a:cubicBezTo>
                        <a:pt x="23948" y="67095"/>
                        <a:pt x="24893" y="66913"/>
                        <a:pt x="25567" y="66833"/>
                      </a:cubicBezTo>
                      <a:cubicBezTo>
                        <a:pt x="25722" y="66815"/>
                        <a:pt x="25826" y="66805"/>
                        <a:pt x="25895" y="66805"/>
                      </a:cubicBezTo>
                      <a:close/>
                      <a:moveTo>
                        <a:pt x="52123" y="66809"/>
                      </a:moveTo>
                      <a:cubicBezTo>
                        <a:pt x="52374" y="66809"/>
                        <a:pt x="52225" y="66923"/>
                        <a:pt x="52325" y="67246"/>
                      </a:cubicBezTo>
                      <a:cubicBezTo>
                        <a:pt x="52460" y="67667"/>
                        <a:pt x="52388" y="68040"/>
                        <a:pt x="51999" y="68675"/>
                      </a:cubicBezTo>
                      <a:cubicBezTo>
                        <a:pt x="51618" y="69302"/>
                        <a:pt x="50856" y="69810"/>
                        <a:pt x="50063" y="70207"/>
                      </a:cubicBezTo>
                      <a:cubicBezTo>
                        <a:pt x="49269" y="70604"/>
                        <a:pt x="49809" y="70985"/>
                        <a:pt x="49420" y="71175"/>
                      </a:cubicBezTo>
                      <a:cubicBezTo>
                        <a:pt x="49362" y="71204"/>
                        <a:pt x="49307" y="71217"/>
                        <a:pt x="49252" y="71217"/>
                      </a:cubicBezTo>
                      <a:cubicBezTo>
                        <a:pt x="48936" y="71217"/>
                        <a:pt x="48670" y="70782"/>
                        <a:pt x="48515" y="70572"/>
                      </a:cubicBezTo>
                      <a:cubicBezTo>
                        <a:pt x="48332" y="70326"/>
                        <a:pt x="48237" y="70024"/>
                        <a:pt x="48165" y="69635"/>
                      </a:cubicBezTo>
                      <a:cubicBezTo>
                        <a:pt x="48094" y="69246"/>
                        <a:pt x="48023" y="69167"/>
                        <a:pt x="47800" y="68397"/>
                      </a:cubicBezTo>
                      <a:cubicBezTo>
                        <a:pt x="47578" y="67627"/>
                        <a:pt x="47729" y="67564"/>
                        <a:pt x="48523" y="67357"/>
                      </a:cubicBezTo>
                      <a:cubicBezTo>
                        <a:pt x="48808" y="67278"/>
                        <a:pt x="49285" y="67302"/>
                        <a:pt x="49753" y="67206"/>
                      </a:cubicBezTo>
                      <a:cubicBezTo>
                        <a:pt x="50229" y="67103"/>
                        <a:pt x="51142" y="66913"/>
                        <a:pt x="51809" y="66833"/>
                      </a:cubicBezTo>
                      <a:cubicBezTo>
                        <a:pt x="51954" y="66818"/>
                        <a:pt x="52054" y="66809"/>
                        <a:pt x="52123" y="66809"/>
                      </a:cubicBezTo>
                      <a:close/>
                      <a:moveTo>
                        <a:pt x="10779" y="66157"/>
                      </a:moveTo>
                      <a:cubicBezTo>
                        <a:pt x="10825" y="66157"/>
                        <a:pt x="10871" y="66158"/>
                        <a:pt x="10915" y="66159"/>
                      </a:cubicBezTo>
                      <a:cubicBezTo>
                        <a:pt x="10915" y="66159"/>
                        <a:pt x="11812" y="66214"/>
                        <a:pt x="11883" y="66667"/>
                      </a:cubicBezTo>
                      <a:cubicBezTo>
                        <a:pt x="11947" y="67111"/>
                        <a:pt x="11907" y="67873"/>
                        <a:pt x="12653" y="68421"/>
                      </a:cubicBezTo>
                      <a:cubicBezTo>
                        <a:pt x="13407" y="68969"/>
                        <a:pt x="14217" y="69056"/>
                        <a:pt x="14288" y="69786"/>
                      </a:cubicBezTo>
                      <a:cubicBezTo>
                        <a:pt x="14360" y="70524"/>
                        <a:pt x="14122" y="71263"/>
                        <a:pt x="12764" y="71286"/>
                      </a:cubicBezTo>
                      <a:cubicBezTo>
                        <a:pt x="12705" y="71287"/>
                        <a:pt x="12646" y="71287"/>
                        <a:pt x="12587" y="71287"/>
                      </a:cubicBezTo>
                      <a:cubicBezTo>
                        <a:pt x="11813" y="71287"/>
                        <a:pt x="11040" y="71238"/>
                        <a:pt x="10280" y="71128"/>
                      </a:cubicBezTo>
                      <a:lnTo>
                        <a:pt x="10272" y="71128"/>
                      </a:lnTo>
                      <a:cubicBezTo>
                        <a:pt x="10272" y="71128"/>
                        <a:pt x="8954" y="71009"/>
                        <a:pt x="8089" y="70826"/>
                      </a:cubicBezTo>
                      <a:cubicBezTo>
                        <a:pt x="7224" y="70651"/>
                        <a:pt x="6906" y="70358"/>
                        <a:pt x="6906" y="70358"/>
                      </a:cubicBezTo>
                      <a:lnTo>
                        <a:pt x="6875" y="70342"/>
                      </a:lnTo>
                      <a:cubicBezTo>
                        <a:pt x="6240" y="69929"/>
                        <a:pt x="5803" y="69492"/>
                        <a:pt x="5112" y="69127"/>
                      </a:cubicBezTo>
                      <a:cubicBezTo>
                        <a:pt x="4422" y="68762"/>
                        <a:pt x="4581" y="68564"/>
                        <a:pt x="4787" y="68207"/>
                      </a:cubicBezTo>
                      <a:cubicBezTo>
                        <a:pt x="4835" y="68127"/>
                        <a:pt x="4843" y="68024"/>
                        <a:pt x="4811" y="67937"/>
                      </a:cubicBezTo>
                      <a:cubicBezTo>
                        <a:pt x="4819" y="67762"/>
                        <a:pt x="4938" y="67445"/>
                        <a:pt x="5620" y="67127"/>
                      </a:cubicBezTo>
                      <a:cubicBezTo>
                        <a:pt x="6599" y="66665"/>
                        <a:pt x="9232" y="66157"/>
                        <a:pt x="10779" y="66157"/>
                      </a:cubicBezTo>
                      <a:close/>
                      <a:moveTo>
                        <a:pt x="36941" y="66157"/>
                      </a:moveTo>
                      <a:cubicBezTo>
                        <a:pt x="36987" y="66157"/>
                        <a:pt x="37033" y="66158"/>
                        <a:pt x="37077" y="66159"/>
                      </a:cubicBezTo>
                      <a:cubicBezTo>
                        <a:pt x="37077" y="66159"/>
                        <a:pt x="37982" y="66214"/>
                        <a:pt x="38109" y="66667"/>
                      </a:cubicBezTo>
                      <a:cubicBezTo>
                        <a:pt x="38236" y="67111"/>
                        <a:pt x="38291" y="67873"/>
                        <a:pt x="39109" y="68421"/>
                      </a:cubicBezTo>
                      <a:cubicBezTo>
                        <a:pt x="39926" y="68969"/>
                        <a:pt x="40760" y="69056"/>
                        <a:pt x="40919" y="69794"/>
                      </a:cubicBezTo>
                      <a:cubicBezTo>
                        <a:pt x="41085" y="70524"/>
                        <a:pt x="40950" y="71263"/>
                        <a:pt x="39593" y="71286"/>
                      </a:cubicBezTo>
                      <a:cubicBezTo>
                        <a:pt x="39499" y="71288"/>
                        <a:pt x="39405" y="71289"/>
                        <a:pt x="39311" y="71289"/>
                      </a:cubicBezTo>
                      <a:cubicBezTo>
                        <a:pt x="38564" y="71289"/>
                        <a:pt x="37817" y="71233"/>
                        <a:pt x="37077" y="71128"/>
                      </a:cubicBezTo>
                      <a:cubicBezTo>
                        <a:pt x="37077" y="71128"/>
                        <a:pt x="35743" y="71009"/>
                        <a:pt x="34862" y="70834"/>
                      </a:cubicBezTo>
                      <a:cubicBezTo>
                        <a:pt x="33973" y="70659"/>
                        <a:pt x="33616" y="70366"/>
                        <a:pt x="33616" y="70366"/>
                      </a:cubicBezTo>
                      <a:cubicBezTo>
                        <a:pt x="33608" y="70358"/>
                        <a:pt x="33592" y="70350"/>
                        <a:pt x="33584" y="70342"/>
                      </a:cubicBezTo>
                      <a:cubicBezTo>
                        <a:pt x="32886" y="69937"/>
                        <a:pt x="32402" y="69500"/>
                        <a:pt x="31663" y="69127"/>
                      </a:cubicBezTo>
                      <a:cubicBezTo>
                        <a:pt x="30925" y="68762"/>
                        <a:pt x="31060" y="68564"/>
                        <a:pt x="31219" y="68215"/>
                      </a:cubicBezTo>
                      <a:cubicBezTo>
                        <a:pt x="31259" y="68127"/>
                        <a:pt x="31251" y="68016"/>
                        <a:pt x="31203" y="67937"/>
                      </a:cubicBezTo>
                      <a:cubicBezTo>
                        <a:pt x="31187" y="67762"/>
                        <a:pt x="31274" y="67445"/>
                        <a:pt x="31909" y="67127"/>
                      </a:cubicBezTo>
                      <a:cubicBezTo>
                        <a:pt x="32827" y="66665"/>
                        <a:pt x="35398" y="66157"/>
                        <a:pt x="36941" y="66157"/>
                      </a:cubicBezTo>
                      <a:close/>
                      <a:moveTo>
                        <a:pt x="63095" y="66165"/>
                      </a:moveTo>
                      <a:cubicBezTo>
                        <a:pt x="63141" y="66165"/>
                        <a:pt x="63186" y="66166"/>
                        <a:pt x="63231" y="66167"/>
                      </a:cubicBezTo>
                      <a:cubicBezTo>
                        <a:pt x="63231" y="66167"/>
                        <a:pt x="64144" y="66222"/>
                        <a:pt x="64326" y="66675"/>
                      </a:cubicBezTo>
                      <a:cubicBezTo>
                        <a:pt x="64509" y="67119"/>
                        <a:pt x="64660" y="67865"/>
                        <a:pt x="65557" y="68413"/>
                      </a:cubicBezTo>
                      <a:lnTo>
                        <a:pt x="65557" y="68429"/>
                      </a:lnTo>
                      <a:cubicBezTo>
                        <a:pt x="66446" y="68977"/>
                        <a:pt x="67287" y="69064"/>
                        <a:pt x="67541" y="69794"/>
                      </a:cubicBezTo>
                      <a:cubicBezTo>
                        <a:pt x="67795" y="70532"/>
                        <a:pt x="67755" y="71270"/>
                        <a:pt x="66406" y="71294"/>
                      </a:cubicBezTo>
                      <a:cubicBezTo>
                        <a:pt x="66346" y="71295"/>
                        <a:pt x="66286" y="71295"/>
                        <a:pt x="66226" y="71295"/>
                      </a:cubicBezTo>
                      <a:cubicBezTo>
                        <a:pt x="65436" y="71295"/>
                        <a:pt x="64648" y="71246"/>
                        <a:pt x="63866" y="71136"/>
                      </a:cubicBezTo>
                      <a:cubicBezTo>
                        <a:pt x="63866" y="71136"/>
                        <a:pt x="62524" y="71016"/>
                        <a:pt x="61612" y="70834"/>
                      </a:cubicBezTo>
                      <a:cubicBezTo>
                        <a:pt x="60707" y="70659"/>
                        <a:pt x="60310" y="70366"/>
                        <a:pt x="60310" y="70366"/>
                      </a:cubicBezTo>
                      <a:cubicBezTo>
                        <a:pt x="60294" y="70358"/>
                        <a:pt x="60286" y="70350"/>
                        <a:pt x="60270" y="70350"/>
                      </a:cubicBezTo>
                      <a:cubicBezTo>
                        <a:pt x="59524" y="69945"/>
                        <a:pt x="58984" y="69500"/>
                        <a:pt x="58198" y="69135"/>
                      </a:cubicBezTo>
                      <a:cubicBezTo>
                        <a:pt x="57405" y="68770"/>
                        <a:pt x="57516" y="68572"/>
                        <a:pt x="57627" y="68215"/>
                      </a:cubicBezTo>
                      <a:cubicBezTo>
                        <a:pt x="57659" y="68127"/>
                        <a:pt x="57643" y="68024"/>
                        <a:pt x="57587" y="67945"/>
                      </a:cubicBezTo>
                      <a:cubicBezTo>
                        <a:pt x="57548" y="67770"/>
                        <a:pt x="57587" y="67453"/>
                        <a:pt x="58183" y="67135"/>
                      </a:cubicBezTo>
                      <a:cubicBezTo>
                        <a:pt x="59046" y="66673"/>
                        <a:pt x="61548" y="66165"/>
                        <a:pt x="63095" y="66165"/>
                      </a:cubicBezTo>
                      <a:close/>
                      <a:moveTo>
                        <a:pt x="19980" y="67738"/>
                      </a:moveTo>
                      <a:cubicBezTo>
                        <a:pt x="20284" y="67738"/>
                        <a:pt x="20507" y="67800"/>
                        <a:pt x="20765" y="67929"/>
                      </a:cubicBezTo>
                      <a:cubicBezTo>
                        <a:pt x="21281" y="68191"/>
                        <a:pt x="21122" y="69024"/>
                        <a:pt x="20995" y="69405"/>
                      </a:cubicBezTo>
                      <a:cubicBezTo>
                        <a:pt x="20860" y="69786"/>
                        <a:pt x="21241" y="69858"/>
                        <a:pt x="21361" y="70270"/>
                      </a:cubicBezTo>
                      <a:cubicBezTo>
                        <a:pt x="21480" y="70683"/>
                        <a:pt x="21694" y="71326"/>
                        <a:pt x="22186" y="71548"/>
                      </a:cubicBezTo>
                      <a:cubicBezTo>
                        <a:pt x="22670" y="71771"/>
                        <a:pt x="23424" y="72366"/>
                        <a:pt x="23575" y="72850"/>
                      </a:cubicBezTo>
                      <a:cubicBezTo>
                        <a:pt x="23726" y="73326"/>
                        <a:pt x="23139" y="73866"/>
                        <a:pt x="21988" y="74088"/>
                      </a:cubicBezTo>
                      <a:cubicBezTo>
                        <a:pt x="21699" y="74144"/>
                        <a:pt x="21394" y="74169"/>
                        <a:pt x="21078" y="74169"/>
                      </a:cubicBezTo>
                      <a:cubicBezTo>
                        <a:pt x="20132" y="74169"/>
                        <a:pt x="19084" y="73943"/>
                        <a:pt x="18066" y="73628"/>
                      </a:cubicBezTo>
                      <a:cubicBezTo>
                        <a:pt x="16961" y="73283"/>
                        <a:pt x="16495" y="73168"/>
                        <a:pt x="15664" y="73168"/>
                      </a:cubicBezTo>
                      <a:cubicBezTo>
                        <a:pt x="15481" y="73168"/>
                        <a:pt x="15280" y="73173"/>
                        <a:pt x="15050" y="73183"/>
                      </a:cubicBezTo>
                      <a:cubicBezTo>
                        <a:pt x="14800" y="73194"/>
                        <a:pt x="14561" y="73202"/>
                        <a:pt x="14333" y="73202"/>
                      </a:cubicBezTo>
                      <a:cubicBezTo>
                        <a:pt x="13400" y="73202"/>
                        <a:pt x="12649" y="73081"/>
                        <a:pt x="12113" y="72596"/>
                      </a:cubicBezTo>
                      <a:lnTo>
                        <a:pt x="12105" y="72596"/>
                      </a:lnTo>
                      <a:cubicBezTo>
                        <a:pt x="11439" y="72001"/>
                        <a:pt x="11970" y="71794"/>
                        <a:pt x="12852" y="71572"/>
                      </a:cubicBezTo>
                      <a:cubicBezTo>
                        <a:pt x="13733" y="71342"/>
                        <a:pt x="14264" y="71239"/>
                        <a:pt x="14447" y="70762"/>
                      </a:cubicBezTo>
                      <a:cubicBezTo>
                        <a:pt x="14622" y="70286"/>
                        <a:pt x="14630" y="69762"/>
                        <a:pt x="14463" y="69278"/>
                      </a:cubicBezTo>
                      <a:cubicBezTo>
                        <a:pt x="14312" y="68842"/>
                        <a:pt x="14661" y="68667"/>
                        <a:pt x="15304" y="68564"/>
                      </a:cubicBezTo>
                      <a:cubicBezTo>
                        <a:pt x="15542" y="68524"/>
                        <a:pt x="15931" y="68532"/>
                        <a:pt x="16368" y="68484"/>
                      </a:cubicBezTo>
                      <a:cubicBezTo>
                        <a:pt x="16804" y="68437"/>
                        <a:pt x="17439" y="68183"/>
                        <a:pt x="18654" y="67929"/>
                      </a:cubicBezTo>
                      <a:cubicBezTo>
                        <a:pt x="19266" y="67804"/>
                        <a:pt x="19666" y="67738"/>
                        <a:pt x="19980" y="67738"/>
                      </a:cubicBezTo>
                      <a:close/>
                      <a:moveTo>
                        <a:pt x="46344" y="67740"/>
                      </a:moveTo>
                      <a:cubicBezTo>
                        <a:pt x="46647" y="67740"/>
                        <a:pt x="46876" y="67804"/>
                        <a:pt x="47149" y="67937"/>
                      </a:cubicBezTo>
                      <a:cubicBezTo>
                        <a:pt x="47713" y="68199"/>
                        <a:pt x="47657" y="69024"/>
                        <a:pt x="47578" y="69405"/>
                      </a:cubicBezTo>
                      <a:cubicBezTo>
                        <a:pt x="47491" y="69786"/>
                        <a:pt x="47880" y="69858"/>
                        <a:pt x="48054" y="70270"/>
                      </a:cubicBezTo>
                      <a:cubicBezTo>
                        <a:pt x="48221" y="70683"/>
                        <a:pt x="48531" y="71326"/>
                        <a:pt x="49047" y="71556"/>
                      </a:cubicBezTo>
                      <a:cubicBezTo>
                        <a:pt x="49562" y="71778"/>
                        <a:pt x="50388" y="72374"/>
                        <a:pt x="50602" y="72850"/>
                      </a:cubicBezTo>
                      <a:cubicBezTo>
                        <a:pt x="50825" y="73334"/>
                        <a:pt x="50293" y="73858"/>
                        <a:pt x="49166" y="74080"/>
                      </a:cubicBezTo>
                      <a:lnTo>
                        <a:pt x="49166" y="74088"/>
                      </a:lnTo>
                      <a:cubicBezTo>
                        <a:pt x="48885" y="74144"/>
                        <a:pt x="48584" y="74169"/>
                        <a:pt x="48269" y="74169"/>
                      </a:cubicBezTo>
                      <a:cubicBezTo>
                        <a:pt x="47325" y="74169"/>
                        <a:pt x="46250" y="73943"/>
                        <a:pt x="45197" y="73628"/>
                      </a:cubicBezTo>
                      <a:cubicBezTo>
                        <a:pt x="44039" y="73283"/>
                        <a:pt x="43559" y="73168"/>
                        <a:pt x="42729" y="73168"/>
                      </a:cubicBezTo>
                      <a:cubicBezTo>
                        <a:pt x="42546" y="73168"/>
                        <a:pt x="42345" y="73173"/>
                        <a:pt x="42117" y="73183"/>
                      </a:cubicBezTo>
                      <a:cubicBezTo>
                        <a:pt x="41860" y="73195"/>
                        <a:pt x="41614" y="73202"/>
                        <a:pt x="41379" y="73202"/>
                      </a:cubicBezTo>
                      <a:cubicBezTo>
                        <a:pt x="40458" y="73202"/>
                        <a:pt x="39701" y="73084"/>
                        <a:pt x="39101" y="72604"/>
                      </a:cubicBezTo>
                      <a:cubicBezTo>
                        <a:pt x="38355" y="71993"/>
                        <a:pt x="38863" y="71802"/>
                        <a:pt x="39712" y="71572"/>
                      </a:cubicBezTo>
                      <a:cubicBezTo>
                        <a:pt x="40569" y="71350"/>
                        <a:pt x="41085" y="71247"/>
                        <a:pt x="41204" y="70770"/>
                      </a:cubicBezTo>
                      <a:cubicBezTo>
                        <a:pt x="41331" y="70294"/>
                        <a:pt x="41236" y="69715"/>
                        <a:pt x="41030" y="69278"/>
                      </a:cubicBezTo>
                      <a:cubicBezTo>
                        <a:pt x="40823" y="68850"/>
                        <a:pt x="41149" y="68667"/>
                        <a:pt x="41776" y="68564"/>
                      </a:cubicBezTo>
                      <a:cubicBezTo>
                        <a:pt x="42014" y="68532"/>
                        <a:pt x="42403" y="68532"/>
                        <a:pt x="42831" y="68484"/>
                      </a:cubicBezTo>
                      <a:cubicBezTo>
                        <a:pt x="43260" y="68437"/>
                        <a:pt x="43863" y="68183"/>
                        <a:pt x="45046" y="67937"/>
                      </a:cubicBezTo>
                      <a:cubicBezTo>
                        <a:pt x="45642" y="67808"/>
                        <a:pt x="46032" y="67740"/>
                        <a:pt x="46344" y="67740"/>
                      </a:cubicBezTo>
                      <a:close/>
                      <a:moveTo>
                        <a:pt x="55315" y="67463"/>
                      </a:moveTo>
                      <a:cubicBezTo>
                        <a:pt x="56907" y="67463"/>
                        <a:pt x="57064" y="68011"/>
                        <a:pt x="57127" y="68397"/>
                      </a:cubicBezTo>
                      <a:cubicBezTo>
                        <a:pt x="57206" y="68834"/>
                        <a:pt x="57405" y="69167"/>
                        <a:pt x="58405" y="69556"/>
                      </a:cubicBezTo>
                      <a:cubicBezTo>
                        <a:pt x="59405" y="69937"/>
                        <a:pt x="59262" y="69985"/>
                        <a:pt x="60088" y="70699"/>
                      </a:cubicBezTo>
                      <a:cubicBezTo>
                        <a:pt x="60921" y="71421"/>
                        <a:pt x="60016" y="72144"/>
                        <a:pt x="59786" y="72334"/>
                      </a:cubicBezTo>
                      <a:cubicBezTo>
                        <a:pt x="59556" y="72525"/>
                        <a:pt x="59357" y="72580"/>
                        <a:pt x="58818" y="73247"/>
                      </a:cubicBezTo>
                      <a:cubicBezTo>
                        <a:pt x="58278" y="73914"/>
                        <a:pt x="57135" y="74191"/>
                        <a:pt x="56000" y="74422"/>
                      </a:cubicBezTo>
                      <a:cubicBezTo>
                        <a:pt x="55820" y="74459"/>
                        <a:pt x="55651" y="74476"/>
                        <a:pt x="55493" y="74476"/>
                      </a:cubicBezTo>
                      <a:cubicBezTo>
                        <a:pt x="54654" y="74476"/>
                        <a:pt x="54116" y="74002"/>
                        <a:pt x="53809" y="73668"/>
                      </a:cubicBezTo>
                      <a:lnTo>
                        <a:pt x="53801" y="73668"/>
                      </a:lnTo>
                      <a:cubicBezTo>
                        <a:pt x="53428" y="73271"/>
                        <a:pt x="53238" y="73461"/>
                        <a:pt x="52071" y="73247"/>
                      </a:cubicBezTo>
                      <a:cubicBezTo>
                        <a:pt x="50904" y="73033"/>
                        <a:pt x="51047" y="72636"/>
                        <a:pt x="50785" y="72239"/>
                      </a:cubicBezTo>
                      <a:cubicBezTo>
                        <a:pt x="50515" y="71834"/>
                        <a:pt x="50110" y="71699"/>
                        <a:pt x="49912" y="71151"/>
                      </a:cubicBezTo>
                      <a:cubicBezTo>
                        <a:pt x="49705" y="70604"/>
                        <a:pt x="50578" y="70080"/>
                        <a:pt x="51134" y="69778"/>
                      </a:cubicBezTo>
                      <a:cubicBezTo>
                        <a:pt x="51698" y="69469"/>
                        <a:pt x="52039" y="69135"/>
                        <a:pt x="52436" y="68453"/>
                      </a:cubicBezTo>
                      <a:cubicBezTo>
                        <a:pt x="52841" y="67770"/>
                        <a:pt x="53619" y="67572"/>
                        <a:pt x="54619" y="67492"/>
                      </a:cubicBezTo>
                      <a:cubicBezTo>
                        <a:pt x="54877" y="67472"/>
                        <a:pt x="55108" y="67463"/>
                        <a:pt x="55315" y="67463"/>
                      </a:cubicBezTo>
                      <a:close/>
                      <a:moveTo>
                        <a:pt x="29028" y="67468"/>
                      </a:moveTo>
                      <a:cubicBezTo>
                        <a:pt x="30592" y="67468"/>
                        <a:pt x="30674" y="68013"/>
                        <a:pt x="30695" y="68397"/>
                      </a:cubicBezTo>
                      <a:cubicBezTo>
                        <a:pt x="30711" y="68834"/>
                        <a:pt x="30870" y="69167"/>
                        <a:pt x="31822" y="69556"/>
                      </a:cubicBezTo>
                      <a:cubicBezTo>
                        <a:pt x="32775" y="69945"/>
                        <a:pt x="32624" y="69985"/>
                        <a:pt x="33362" y="70699"/>
                      </a:cubicBezTo>
                      <a:cubicBezTo>
                        <a:pt x="34100" y="71421"/>
                        <a:pt x="33100" y="72152"/>
                        <a:pt x="32846" y="72334"/>
                      </a:cubicBezTo>
                      <a:cubicBezTo>
                        <a:pt x="32584" y="72525"/>
                        <a:pt x="32386" y="72580"/>
                        <a:pt x="31759" y="73247"/>
                      </a:cubicBezTo>
                      <a:cubicBezTo>
                        <a:pt x="31132" y="73922"/>
                        <a:pt x="29949" y="74199"/>
                        <a:pt x="28782" y="74430"/>
                      </a:cubicBezTo>
                      <a:cubicBezTo>
                        <a:pt x="28602" y="74465"/>
                        <a:pt x="28435" y="74481"/>
                        <a:pt x="28281" y="74481"/>
                      </a:cubicBezTo>
                      <a:cubicBezTo>
                        <a:pt x="27432" y="74481"/>
                        <a:pt x="26947" y="74003"/>
                        <a:pt x="26679" y="73668"/>
                      </a:cubicBezTo>
                      <a:cubicBezTo>
                        <a:pt x="26353" y="73271"/>
                        <a:pt x="26147" y="73461"/>
                        <a:pt x="25004" y="73247"/>
                      </a:cubicBezTo>
                      <a:cubicBezTo>
                        <a:pt x="23869" y="73040"/>
                        <a:pt x="24059" y="72636"/>
                        <a:pt x="23853" y="72239"/>
                      </a:cubicBezTo>
                      <a:cubicBezTo>
                        <a:pt x="23639" y="71842"/>
                        <a:pt x="23250" y="71707"/>
                        <a:pt x="23115" y="71159"/>
                      </a:cubicBezTo>
                      <a:cubicBezTo>
                        <a:pt x="22980" y="70612"/>
                        <a:pt x="23924" y="70080"/>
                        <a:pt x="24528" y="69778"/>
                      </a:cubicBezTo>
                      <a:cubicBezTo>
                        <a:pt x="25123" y="69477"/>
                        <a:pt x="25512" y="69135"/>
                        <a:pt x="25996" y="68453"/>
                      </a:cubicBezTo>
                      <a:cubicBezTo>
                        <a:pt x="26480" y="67770"/>
                        <a:pt x="27298" y="67580"/>
                        <a:pt x="28306" y="67500"/>
                      </a:cubicBezTo>
                      <a:cubicBezTo>
                        <a:pt x="28576" y="67478"/>
                        <a:pt x="28816" y="67468"/>
                        <a:pt x="29028" y="67468"/>
                      </a:cubicBezTo>
                      <a:close/>
                      <a:moveTo>
                        <a:pt x="14568" y="73330"/>
                      </a:moveTo>
                      <a:cubicBezTo>
                        <a:pt x="14789" y="73330"/>
                        <a:pt x="15102" y="73348"/>
                        <a:pt x="15725" y="73366"/>
                      </a:cubicBezTo>
                      <a:cubicBezTo>
                        <a:pt x="17090" y="73398"/>
                        <a:pt x="17606" y="73842"/>
                        <a:pt x="18852" y="74160"/>
                      </a:cubicBezTo>
                      <a:cubicBezTo>
                        <a:pt x="19607" y="74347"/>
                        <a:pt x="19986" y="74377"/>
                        <a:pt x="20314" y="74377"/>
                      </a:cubicBezTo>
                      <a:cubicBezTo>
                        <a:pt x="20471" y="74377"/>
                        <a:pt x="20615" y="74371"/>
                        <a:pt x="20784" y="74371"/>
                      </a:cubicBezTo>
                      <a:cubicBezTo>
                        <a:pt x="20845" y="74371"/>
                        <a:pt x="20910" y="74371"/>
                        <a:pt x="20980" y="74374"/>
                      </a:cubicBezTo>
                      <a:cubicBezTo>
                        <a:pt x="21638" y="74398"/>
                        <a:pt x="21416" y="74660"/>
                        <a:pt x="21249" y="74874"/>
                      </a:cubicBezTo>
                      <a:cubicBezTo>
                        <a:pt x="21075" y="75096"/>
                        <a:pt x="21003" y="75747"/>
                        <a:pt x="20718" y="76017"/>
                      </a:cubicBezTo>
                      <a:cubicBezTo>
                        <a:pt x="20440" y="76279"/>
                        <a:pt x="19114" y="76255"/>
                        <a:pt x="17344" y="76327"/>
                      </a:cubicBezTo>
                      <a:cubicBezTo>
                        <a:pt x="17134" y="76336"/>
                        <a:pt x="16948" y="76341"/>
                        <a:pt x="16783" y="76341"/>
                      </a:cubicBezTo>
                      <a:cubicBezTo>
                        <a:pt x="15567" y="76341"/>
                        <a:pt x="15461" y="76096"/>
                        <a:pt x="14630" y="75803"/>
                      </a:cubicBezTo>
                      <a:cubicBezTo>
                        <a:pt x="14299" y="75682"/>
                        <a:pt x="14029" y="75659"/>
                        <a:pt x="13799" y="75659"/>
                      </a:cubicBezTo>
                      <a:cubicBezTo>
                        <a:pt x="13649" y="75659"/>
                        <a:pt x="13516" y="75669"/>
                        <a:pt x="13394" y="75669"/>
                      </a:cubicBezTo>
                      <a:cubicBezTo>
                        <a:pt x="13170" y="75669"/>
                        <a:pt x="12982" y="75635"/>
                        <a:pt x="12796" y="75446"/>
                      </a:cubicBezTo>
                      <a:cubicBezTo>
                        <a:pt x="12351" y="74993"/>
                        <a:pt x="13145" y="74628"/>
                        <a:pt x="13217" y="74231"/>
                      </a:cubicBezTo>
                      <a:cubicBezTo>
                        <a:pt x="13288" y="73834"/>
                        <a:pt x="13193" y="73564"/>
                        <a:pt x="13788" y="73437"/>
                      </a:cubicBezTo>
                      <a:cubicBezTo>
                        <a:pt x="14168" y="73355"/>
                        <a:pt x="14304" y="73330"/>
                        <a:pt x="14568" y="73330"/>
                      </a:cubicBezTo>
                      <a:close/>
                      <a:moveTo>
                        <a:pt x="41653" y="73338"/>
                      </a:moveTo>
                      <a:cubicBezTo>
                        <a:pt x="41875" y="73338"/>
                        <a:pt x="42189" y="73356"/>
                        <a:pt x="42816" y="73374"/>
                      </a:cubicBezTo>
                      <a:cubicBezTo>
                        <a:pt x="44189" y="73406"/>
                        <a:pt x="44760" y="73850"/>
                        <a:pt x="46046" y="74168"/>
                      </a:cubicBezTo>
                      <a:cubicBezTo>
                        <a:pt x="46825" y="74355"/>
                        <a:pt x="47208" y="74385"/>
                        <a:pt x="47535" y="74385"/>
                      </a:cubicBezTo>
                      <a:cubicBezTo>
                        <a:pt x="47691" y="74385"/>
                        <a:pt x="47834" y="74378"/>
                        <a:pt x="48002" y="74378"/>
                      </a:cubicBezTo>
                      <a:cubicBezTo>
                        <a:pt x="48063" y="74378"/>
                        <a:pt x="48128" y="74379"/>
                        <a:pt x="48197" y="74382"/>
                      </a:cubicBezTo>
                      <a:cubicBezTo>
                        <a:pt x="48864" y="74406"/>
                        <a:pt x="48673" y="74668"/>
                        <a:pt x="48531" y="74882"/>
                      </a:cubicBezTo>
                      <a:cubicBezTo>
                        <a:pt x="48396" y="75104"/>
                        <a:pt x="48404" y="75755"/>
                        <a:pt x="48158" y="76017"/>
                      </a:cubicBezTo>
                      <a:cubicBezTo>
                        <a:pt x="47904" y="76287"/>
                        <a:pt x="46578" y="76263"/>
                        <a:pt x="44816" y="76335"/>
                      </a:cubicBezTo>
                      <a:cubicBezTo>
                        <a:pt x="44607" y="76344"/>
                        <a:pt x="44422" y="76349"/>
                        <a:pt x="44257" y="76349"/>
                      </a:cubicBezTo>
                      <a:cubicBezTo>
                        <a:pt x="43039" y="76349"/>
                        <a:pt x="42905" y="76103"/>
                        <a:pt x="42038" y="75803"/>
                      </a:cubicBezTo>
                      <a:cubicBezTo>
                        <a:pt x="41699" y="75688"/>
                        <a:pt x="41430" y="75664"/>
                        <a:pt x="41203" y="75664"/>
                      </a:cubicBezTo>
                      <a:cubicBezTo>
                        <a:pt x="41043" y="75664"/>
                        <a:pt x="40905" y="75676"/>
                        <a:pt x="40776" y="75676"/>
                      </a:cubicBezTo>
                      <a:cubicBezTo>
                        <a:pt x="40554" y="75676"/>
                        <a:pt x="40364" y="75642"/>
                        <a:pt x="40157" y="75453"/>
                      </a:cubicBezTo>
                      <a:cubicBezTo>
                        <a:pt x="39649" y="75001"/>
                        <a:pt x="40395" y="74628"/>
                        <a:pt x="40418" y="74231"/>
                      </a:cubicBezTo>
                      <a:cubicBezTo>
                        <a:pt x="40434" y="73834"/>
                        <a:pt x="40307" y="73564"/>
                        <a:pt x="40887" y="73437"/>
                      </a:cubicBezTo>
                      <a:lnTo>
                        <a:pt x="40887" y="73445"/>
                      </a:lnTo>
                      <a:cubicBezTo>
                        <a:pt x="41258" y="73363"/>
                        <a:pt x="41390" y="73338"/>
                        <a:pt x="41653" y="73338"/>
                      </a:cubicBezTo>
                      <a:close/>
                      <a:moveTo>
                        <a:pt x="35764" y="71155"/>
                      </a:moveTo>
                      <a:cubicBezTo>
                        <a:pt x="35968" y="71155"/>
                        <a:pt x="36154" y="71165"/>
                        <a:pt x="36299" y="71175"/>
                      </a:cubicBezTo>
                      <a:cubicBezTo>
                        <a:pt x="36870" y="71207"/>
                        <a:pt x="37077" y="71286"/>
                        <a:pt x="37077" y="71286"/>
                      </a:cubicBezTo>
                      <a:cubicBezTo>
                        <a:pt x="37466" y="71509"/>
                        <a:pt x="37807" y="71794"/>
                        <a:pt x="38085" y="72136"/>
                      </a:cubicBezTo>
                      <a:cubicBezTo>
                        <a:pt x="38569" y="72723"/>
                        <a:pt x="39228" y="72961"/>
                        <a:pt x="39641" y="73271"/>
                      </a:cubicBezTo>
                      <a:cubicBezTo>
                        <a:pt x="40045" y="73580"/>
                        <a:pt x="40244" y="74485"/>
                        <a:pt x="39791" y="75033"/>
                      </a:cubicBezTo>
                      <a:cubicBezTo>
                        <a:pt x="39339" y="75580"/>
                        <a:pt x="38926" y="75549"/>
                        <a:pt x="38720" y="75969"/>
                      </a:cubicBezTo>
                      <a:cubicBezTo>
                        <a:pt x="38521" y="76398"/>
                        <a:pt x="38339" y="76811"/>
                        <a:pt x="37926" y="76922"/>
                      </a:cubicBezTo>
                      <a:cubicBezTo>
                        <a:pt x="37648" y="76993"/>
                        <a:pt x="37363" y="77033"/>
                        <a:pt x="37077" y="77041"/>
                      </a:cubicBezTo>
                      <a:cubicBezTo>
                        <a:pt x="36795" y="77068"/>
                        <a:pt x="36513" y="77080"/>
                        <a:pt x="36228" y="77080"/>
                      </a:cubicBezTo>
                      <a:cubicBezTo>
                        <a:pt x="36096" y="77080"/>
                        <a:pt x="35964" y="77078"/>
                        <a:pt x="35831" y="77073"/>
                      </a:cubicBezTo>
                      <a:cubicBezTo>
                        <a:pt x="35608" y="77073"/>
                        <a:pt x="35386" y="77025"/>
                        <a:pt x="35180" y="76930"/>
                      </a:cubicBezTo>
                      <a:cubicBezTo>
                        <a:pt x="35148" y="76914"/>
                        <a:pt x="35116" y="76898"/>
                        <a:pt x="35084" y="76882"/>
                      </a:cubicBezTo>
                      <a:cubicBezTo>
                        <a:pt x="35077" y="76874"/>
                        <a:pt x="35069" y="76866"/>
                        <a:pt x="35061" y="76858"/>
                      </a:cubicBezTo>
                      <a:lnTo>
                        <a:pt x="35061" y="76866"/>
                      </a:lnTo>
                      <a:cubicBezTo>
                        <a:pt x="34592" y="76620"/>
                        <a:pt x="33878" y="76493"/>
                        <a:pt x="32854" y="76406"/>
                      </a:cubicBezTo>
                      <a:cubicBezTo>
                        <a:pt x="31338" y="76263"/>
                        <a:pt x="30163" y="76096"/>
                        <a:pt x="29171" y="75834"/>
                      </a:cubicBezTo>
                      <a:cubicBezTo>
                        <a:pt x="28171" y="75573"/>
                        <a:pt x="27139" y="75239"/>
                        <a:pt x="27330" y="75009"/>
                      </a:cubicBezTo>
                      <a:cubicBezTo>
                        <a:pt x="27520" y="74771"/>
                        <a:pt x="28647" y="74684"/>
                        <a:pt x="29441" y="74580"/>
                      </a:cubicBezTo>
                      <a:cubicBezTo>
                        <a:pt x="30243" y="74485"/>
                        <a:pt x="31528" y="73866"/>
                        <a:pt x="32052" y="73247"/>
                      </a:cubicBezTo>
                      <a:cubicBezTo>
                        <a:pt x="32584" y="72628"/>
                        <a:pt x="33005" y="72556"/>
                        <a:pt x="33695" y="72088"/>
                      </a:cubicBezTo>
                      <a:cubicBezTo>
                        <a:pt x="33854" y="71985"/>
                        <a:pt x="33973" y="71850"/>
                        <a:pt x="34061" y="71683"/>
                      </a:cubicBezTo>
                      <a:lnTo>
                        <a:pt x="34061" y="71691"/>
                      </a:lnTo>
                      <a:cubicBezTo>
                        <a:pt x="34376" y="71245"/>
                        <a:pt x="35151" y="71155"/>
                        <a:pt x="35764" y="71155"/>
                      </a:cubicBezTo>
                      <a:close/>
                      <a:moveTo>
                        <a:pt x="62587" y="71160"/>
                      </a:moveTo>
                      <a:cubicBezTo>
                        <a:pt x="62777" y="71160"/>
                        <a:pt x="62951" y="71168"/>
                        <a:pt x="63088" y="71175"/>
                      </a:cubicBezTo>
                      <a:cubicBezTo>
                        <a:pt x="63667" y="71215"/>
                        <a:pt x="63882" y="71294"/>
                        <a:pt x="63882" y="71294"/>
                      </a:cubicBezTo>
                      <a:cubicBezTo>
                        <a:pt x="64302" y="71517"/>
                        <a:pt x="64675" y="71802"/>
                        <a:pt x="65001" y="72144"/>
                      </a:cubicBezTo>
                      <a:cubicBezTo>
                        <a:pt x="65572" y="72715"/>
                        <a:pt x="66263" y="72961"/>
                        <a:pt x="66707" y="73271"/>
                      </a:cubicBezTo>
                      <a:lnTo>
                        <a:pt x="66707" y="73279"/>
                      </a:lnTo>
                      <a:cubicBezTo>
                        <a:pt x="67160" y="73580"/>
                        <a:pt x="67469" y="74485"/>
                        <a:pt x="67088" y="75033"/>
                      </a:cubicBezTo>
                      <a:cubicBezTo>
                        <a:pt x="66707" y="75580"/>
                        <a:pt x="66287" y="75549"/>
                        <a:pt x="66144" y="75977"/>
                      </a:cubicBezTo>
                      <a:cubicBezTo>
                        <a:pt x="65993" y="76406"/>
                        <a:pt x="65866" y="76811"/>
                        <a:pt x="65469" y="76930"/>
                      </a:cubicBezTo>
                      <a:cubicBezTo>
                        <a:pt x="65199" y="77001"/>
                        <a:pt x="64914" y="77041"/>
                        <a:pt x="64636" y="77041"/>
                      </a:cubicBezTo>
                      <a:cubicBezTo>
                        <a:pt x="64330" y="77070"/>
                        <a:pt x="64024" y="77087"/>
                        <a:pt x="63717" y="77087"/>
                      </a:cubicBezTo>
                      <a:cubicBezTo>
                        <a:pt x="63611" y="77087"/>
                        <a:pt x="63504" y="77085"/>
                        <a:pt x="63398" y="77081"/>
                      </a:cubicBezTo>
                      <a:cubicBezTo>
                        <a:pt x="63167" y="77073"/>
                        <a:pt x="62937" y="77025"/>
                        <a:pt x="62723" y="76938"/>
                      </a:cubicBezTo>
                      <a:cubicBezTo>
                        <a:pt x="62691" y="76922"/>
                        <a:pt x="62659" y="76906"/>
                        <a:pt x="62628" y="76890"/>
                      </a:cubicBezTo>
                      <a:cubicBezTo>
                        <a:pt x="62612" y="76882"/>
                        <a:pt x="62604" y="76874"/>
                        <a:pt x="62596" y="76866"/>
                      </a:cubicBezTo>
                      <a:lnTo>
                        <a:pt x="62596" y="76874"/>
                      </a:lnTo>
                      <a:cubicBezTo>
                        <a:pt x="62088" y="76620"/>
                        <a:pt x="61366" y="76501"/>
                        <a:pt x="60334" y="76406"/>
                      </a:cubicBezTo>
                      <a:cubicBezTo>
                        <a:pt x="58794" y="76271"/>
                        <a:pt x="57595" y="76104"/>
                        <a:pt x="56571" y="75842"/>
                      </a:cubicBezTo>
                      <a:cubicBezTo>
                        <a:pt x="55539" y="75573"/>
                        <a:pt x="54468" y="75247"/>
                        <a:pt x="54627" y="75009"/>
                      </a:cubicBezTo>
                      <a:cubicBezTo>
                        <a:pt x="54785" y="74779"/>
                        <a:pt x="55905" y="74684"/>
                        <a:pt x="56682" y="74588"/>
                      </a:cubicBezTo>
                      <a:cubicBezTo>
                        <a:pt x="57468" y="74485"/>
                        <a:pt x="58683" y="73866"/>
                        <a:pt x="59127" y="73255"/>
                      </a:cubicBezTo>
                      <a:cubicBezTo>
                        <a:pt x="59572" y="72636"/>
                        <a:pt x="59984" y="72556"/>
                        <a:pt x="60611" y="72088"/>
                      </a:cubicBezTo>
                      <a:cubicBezTo>
                        <a:pt x="60754" y="71993"/>
                        <a:pt x="60858" y="71858"/>
                        <a:pt x="60921" y="71691"/>
                      </a:cubicBezTo>
                      <a:cubicBezTo>
                        <a:pt x="61188" y="71243"/>
                        <a:pt x="61973" y="71160"/>
                        <a:pt x="62587" y="71160"/>
                      </a:cubicBezTo>
                      <a:close/>
                      <a:moveTo>
                        <a:pt x="52410" y="73575"/>
                      </a:moveTo>
                      <a:cubicBezTo>
                        <a:pt x="52542" y="73575"/>
                        <a:pt x="52683" y="73581"/>
                        <a:pt x="52833" y="73596"/>
                      </a:cubicBezTo>
                      <a:cubicBezTo>
                        <a:pt x="53809" y="73699"/>
                        <a:pt x="54254" y="74437"/>
                        <a:pt x="54166" y="74977"/>
                      </a:cubicBezTo>
                      <a:cubicBezTo>
                        <a:pt x="54079" y="75509"/>
                        <a:pt x="53492" y="75565"/>
                        <a:pt x="52904" y="75866"/>
                      </a:cubicBezTo>
                      <a:cubicBezTo>
                        <a:pt x="52309" y="76176"/>
                        <a:pt x="52071" y="76462"/>
                        <a:pt x="52333" y="76922"/>
                      </a:cubicBezTo>
                      <a:cubicBezTo>
                        <a:pt x="52603" y="77374"/>
                        <a:pt x="52809" y="77787"/>
                        <a:pt x="52047" y="77978"/>
                      </a:cubicBezTo>
                      <a:cubicBezTo>
                        <a:pt x="51962" y="78000"/>
                        <a:pt x="51883" y="78010"/>
                        <a:pt x="51809" y="78010"/>
                      </a:cubicBezTo>
                      <a:cubicBezTo>
                        <a:pt x="51222" y="78010"/>
                        <a:pt x="50975" y="77364"/>
                        <a:pt x="50785" y="76970"/>
                      </a:cubicBezTo>
                      <a:cubicBezTo>
                        <a:pt x="50578" y="76525"/>
                        <a:pt x="49158" y="76422"/>
                        <a:pt x="48753" y="76144"/>
                      </a:cubicBezTo>
                      <a:cubicBezTo>
                        <a:pt x="48356" y="75866"/>
                        <a:pt x="48705" y="75215"/>
                        <a:pt x="48983" y="74699"/>
                      </a:cubicBezTo>
                      <a:cubicBezTo>
                        <a:pt x="49261" y="74191"/>
                        <a:pt x="49602" y="74104"/>
                        <a:pt x="50594" y="73898"/>
                      </a:cubicBezTo>
                      <a:cubicBezTo>
                        <a:pt x="51191" y="73770"/>
                        <a:pt x="51686" y="73575"/>
                        <a:pt x="52410" y="73575"/>
                      </a:cubicBezTo>
                      <a:close/>
                      <a:moveTo>
                        <a:pt x="25297" y="73575"/>
                      </a:moveTo>
                      <a:cubicBezTo>
                        <a:pt x="25430" y="73575"/>
                        <a:pt x="25569" y="73581"/>
                        <a:pt x="25718" y="73596"/>
                      </a:cubicBezTo>
                      <a:cubicBezTo>
                        <a:pt x="26679" y="73699"/>
                        <a:pt x="27028" y="74437"/>
                        <a:pt x="26869" y="74977"/>
                      </a:cubicBezTo>
                      <a:cubicBezTo>
                        <a:pt x="26718" y="75509"/>
                        <a:pt x="26123" y="75565"/>
                        <a:pt x="25488" y="75866"/>
                      </a:cubicBezTo>
                      <a:cubicBezTo>
                        <a:pt x="24861" y="76176"/>
                        <a:pt x="24583" y="76462"/>
                        <a:pt x="24790" y="76922"/>
                      </a:cubicBezTo>
                      <a:cubicBezTo>
                        <a:pt x="24996" y="77374"/>
                        <a:pt x="25155" y="77787"/>
                        <a:pt x="24361" y="77986"/>
                      </a:cubicBezTo>
                      <a:cubicBezTo>
                        <a:pt x="24276" y="78006"/>
                        <a:pt x="24197" y="78016"/>
                        <a:pt x="24125" y="78016"/>
                      </a:cubicBezTo>
                      <a:cubicBezTo>
                        <a:pt x="23534" y="78016"/>
                        <a:pt x="23368" y="77373"/>
                        <a:pt x="23234" y="76970"/>
                      </a:cubicBezTo>
                      <a:cubicBezTo>
                        <a:pt x="23083" y="76525"/>
                        <a:pt x="21678" y="76422"/>
                        <a:pt x="21313" y="76144"/>
                      </a:cubicBezTo>
                      <a:cubicBezTo>
                        <a:pt x="20948" y="75866"/>
                        <a:pt x="21376" y="75215"/>
                        <a:pt x="21726" y="74707"/>
                      </a:cubicBezTo>
                      <a:cubicBezTo>
                        <a:pt x="22067" y="74191"/>
                        <a:pt x="22424" y="74112"/>
                        <a:pt x="23432" y="73898"/>
                      </a:cubicBezTo>
                      <a:cubicBezTo>
                        <a:pt x="24056" y="73770"/>
                        <a:pt x="24572" y="73575"/>
                        <a:pt x="25297" y="73575"/>
                      </a:cubicBezTo>
                      <a:close/>
                      <a:moveTo>
                        <a:pt x="13107" y="75898"/>
                      </a:moveTo>
                      <a:cubicBezTo>
                        <a:pt x="13195" y="75898"/>
                        <a:pt x="13285" y="75903"/>
                        <a:pt x="13375" y="75914"/>
                      </a:cubicBezTo>
                      <a:cubicBezTo>
                        <a:pt x="14122" y="75993"/>
                        <a:pt x="15217" y="76517"/>
                        <a:pt x="16622" y="76533"/>
                      </a:cubicBezTo>
                      <a:cubicBezTo>
                        <a:pt x="16653" y="76533"/>
                        <a:pt x="16685" y="76534"/>
                        <a:pt x="16717" y="76534"/>
                      </a:cubicBezTo>
                      <a:cubicBezTo>
                        <a:pt x="17832" y="76534"/>
                        <a:pt x="19077" y="76321"/>
                        <a:pt x="19994" y="76321"/>
                      </a:cubicBezTo>
                      <a:cubicBezTo>
                        <a:pt x="20220" y="76321"/>
                        <a:pt x="20427" y="76334"/>
                        <a:pt x="20606" y="76366"/>
                      </a:cubicBezTo>
                      <a:cubicBezTo>
                        <a:pt x="21535" y="76533"/>
                        <a:pt x="22575" y="76938"/>
                        <a:pt x="22892" y="77422"/>
                      </a:cubicBezTo>
                      <a:cubicBezTo>
                        <a:pt x="23202" y="77906"/>
                        <a:pt x="22996" y="78986"/>
                        <a:pt x="22408" y="79462"/>
                      </a:cubicBezTo>
                      <a:cubicBezTo>
                        <a:pt x="22345" y="79517"/>
                        <a:pt x="22345" y="79740"/>
                        <a:pt x="22361" y="80025"/>
                      </a:cubicBezTo>
                      <a:cubicBezTo>
                        <a:pt x="22361" y="80025"/>
                        <a:pt x="22234" y="80319"/>
                        <a:pt x="21678" y="80343"/>
                      </a:cubicBezTo>
                      <a:cubicBezTo>
                        <a:pt x="21360" y="80357"/>
                        <a:pt x="20800" y="80365"/>
                        <a:pt x="20214" y="80365"/>
                      </a:cubicBezTo>
                      <a:cubicBezTo>
                        <a:pt x="19792" y="80365"/>
                        <a:pt x="19356" y="80361"/>
                        <a:pt x="18987" y="80351"/>
                      </a:cubicBezTo>
                      <a:cubicBezTo>
                        <a:pt x="18427" y="80341"/>
                        <a:pt x="17990" y="80298"/>
                        <a:pt x="17498" y="80298"/>
                      </a:cubicBezTo>
                      <a:cubicBezTo>
                        <a:pt x="17223" y="80298"/>
                        <a:pt x="16931" y="80311"/>
                        <a:pt x="16590" y="80351"/>
                      </a:cubicBezTo>
                      <a:cubicBezTo>
                        <a:pt x="16025" y="80417"/>
                        <a:pt x="15614" y="80500"/>
                        <a:pt x="15298" y="80500"/>
                      </a:cubicBezTo>
                      <a:cubicBezTo>
                        <a:pt x="15081" y="80500"/>
                        <a:pt x="14910" y="80461"/>
                        <a:pt x="14764" y="80351"/>
                      </a:cubicBezTo>
                      <a:cubicBezTo>
                        <a:pt x="14415" y="80081"/>
                        <a:pt x="14503" y="79740"/>
                        <a:pt x="13907" y="79462"/>
                      </a:cubicBezTo>
                      <a:cubicBezTo>
                        <a:pt x="13907" y="79462"/>
                        <a:pt x="12820" y="79009"/>
                        <a:pt x="12082" y="78486"/>
                      </a:cubicBezTo>
                      <a:cubicBezTo>
                        <a:pt x="11343" y="77954"/>
                        <a:pt x="10478" y="77605"/>
                        <a:pt x="10859" y="77295"/>
                      </a:cubicBezTo>
                      <a:cubicBezTo>
                        <a:pt x="11248" y="76977"/>
                        <a:pt x="11621" y="76684"/>
                        <a:pt x="11780" y="76398"/>
                      </a:cubicBezTo>
                      <a:cubicBezTo>
                        <a:pt x="11912" y="76154"/>
                        <a:pt x="12473" y="75898"/>
                        <a:pt x="13107" y="75898"/>
                      </a:cubicBezTo>
                      <a:close/>
                      <a:moveTo>
                        <a:pt x="40519" y="75898"/>
                      </a:moveTo>
                      <a:cubicBezTo>
                        <a:pt x="40608" y="75898"/>
                        <a:pt x="40699" y="75903"/>
                        <a:pt x="40792" y="75914"/>
                      </a:cubicBezTo>
                      <a:cubicBezTo>
                        <a:pt x="41546" y="75993"/>
                        <a:pt x="42712" y="76517"/>
                        <a:pt x="44117" y="76533"/>
                      </a:cubicBezTo>
                      <a:cubicBezTo>
                        <a:pt x="44149" y="76533"/>
                        <a:pt x="44181" y="76534"/>
                        <a:pt x="44212" y="76534"/>
                      </a:cubicBezTo>
                      <a:cubicBezTo>
                        <a:pt x="45326" y="76534"/>
                        <a:pt x="46541" y="76321"/>
                        <a:pt x="47459" y="76321"/>
                      </a:cubicBezTo>
                      <a:cubicBezTo>
                        <a:pt x="47685" y="76321"/>
                        <a:pt x="47894" y="76334"/>
                        <a:pt x="48078" y="76366"/>
                      </a:cubicBezTo>
                      <a:cubicBezTo>
                        <a:pt x="49031" y="76533"/>
                        <a:pt x="50126" y="76938"/>
                        <a:pt x="50499" y="77422"/>
                      </a:cubicBezTo>
                      <a:cubicBezTo>
                        <a:pt x="50872" y="77914"/>
                        <a:pt x="50809" y="78986"/>
                        <a:pt x="50277" y="79462"/>
                      </a:cubicBezTo>
                      <a:cubicBezTo>
                        <a:pt x="50221" y="79525"/>
                        <a:pt x="50253" y="79740"/>
                        <a:pt x="50309" y="80025"/>
                      </a:cubicBezTo>
                      <a:lnTo>
                        <a:pt x="50309" y="80033"/>
                      </a:lnTo>
                      <a:cubicBezTo>
                        <a:pt x="50309" y="80033"/>
                        <a:pt x="50221" y="80335"/>
                        <a:pt x="49666" y="80359"/>
                      </a:cubicBezTo>
                      <a:cubicBezTo>
                        <a:pt x="49392" y="80371"/>
                        <a:pt x="48941" y="80377"/>
                        <a:pt x="48449" y="80377"/>
                      </a:cubicBezTo>
                      <a:cubicBezTo>
                        <a:pt x="47957" y="80377"/>
                        <a:pt x="47423" y="80371"/>
                        <a:pt x="46983" y="80359"/>
                      </a:cubicBezTo>
                      <a:cubicBezTo>
                        <a:pt x="46417" y="80349"/>
                        <a:pt x="45976" y="80306"/>
                        <a:pt x="45482" y="80306"/>
                      </a:cubicBezTo>
                      <a:cubicBezTo>
                        <a:pt x="45207" y="80306"/>
                        <a:pt x="44916" y="80319"/>
                        <a:pt x="44578" y="80359"/>
                      </a:cubicBezTo>
                      <a:cubicBezTo>
                        <a:pt x="44022" y="80425"/>
                        <a:pt x="43620" y="80507"/>
                        <a:pt x="43304" y="80507"/>
                      </a:cubicBezTo>
                      <a:cubicBezTo>
                        <a:pt x="43087" y="80507"/>
                        <a:pt x="42910" y="80469"/>
                        <a:pt x="42752" y="80359"/>
                      </a:cubicBezTo>
                      <a:cubicBezTo>
                        <a:pt x="42363" y="80089"/>
                        <a:pt x="42411" y="79748"/>
                        <a:pt x="41776" y="79470"/>
                      </a:cubicBezTo>
                      <a:cubicBezTo>
                        <a:pt x="41776" y="79470"/>
                        <a:pt x="40641" y="79017"/>
                        <a:pt x="39831" y="78494"/>
                      </a:cubicBezTo>
                      <a:cubicBezTo>
                        <a:pt x="39029" y="77962"/>
                        <a:pt x="38109" y="77605"/>
                        <a:pt x="38458" y="77295"/>
                      </a:cubicBezTo>
                      <a:cubicBezTo>
                        <a:pt x="38799" y="76977"/>
                        <a:pt x="39141" y="76684"/>
                        <a:pt x="39252" y="76398"/>
                      </a:cubicBezTo>
                      <a:cubicBezTo>
                        <a:pt x="39356" y="76154"/>
                        <a:pt x="39882" y="75898"/>
                        <a:pt x="40519" y="75898"/>
                      </a:cubicBezTo>
                      <a:close/>
                      <a:moveTo>
                        <a:pt x="25828" y="77917"/>
                      </a:moveTo>
                      <a:cubicBezTo>
                        <a:pt x="26154" y="77917"/>
                        <a:pt x="26406" y="77975"/>
                        <a:pt x="26520" y="78089"/>
                      </a:cubicBezTo>
                      <a:cubicBezTo>
                        <a:pt x="26790" y="78351"/>
                        <a:pt x="26663" y="79470"/>
                        <a:pt x="26663" y="79470"/>
                      </a:cubicBezTo>
                      <a:cubicBezTo>
                        <a:pt x="26663" y="80216"/>
                        <a:pt x="25655" y="80216"/>
                        <a:pt x="25401" y="80573"/>
                      </a:cubicBezTo>
                      <a:cubicBezTo>
                        <a:pt x="25345" y="80645"/>
                        <a:pt x="25298" y="80724"/>
                        <a:pt x="25234" y="80819"/>
                      </a:cubicBezTo>
                      <a:cubicBezTo>
                        <a:pt x="25191" y="80887"/>
                        <a:pt x="25023" y="80915"/>
                        <a:pt x="24796" y="80915"/>
                      </a:cubicBezTo>
                      <a:cubicBezTo>
                        <a:pt x="24359" y="80915"/>
                        <a:pt x="23701" y="80812"/>
                        <a:pt x="23273" y="80692"/>
                      </a:cubicBezTo>
                      <a:cubicBezTo>
                        <a:pt x="22615" y="80510"/>
                        <a:pt x="22591" y="80097"/>
                        <a:pt x="22948" y="79470"/>
                      </a:cubicBezTo>
                      <a:cubicBezTo>
                        <a:pt x="23194" y="78906"/>
                        <a:pt x="23662" y="78462"/>
                        <a:pt x="24242" y="78240"/>
                      </a:cubicBezTo>
                      <a:lnTo>
                        <a:pt x="24234" y="78240"/>
                      </a:lnTo>
                      <a:cubicBezTo>
                        <a:pt x="24797" y="78024"/>
                        <a:pt x="25382" y="77917"/>
                        <a:pt x="25828" y="77917"/>
                      </a:cubicBezTo>
                      <a:close/>
                      <a:moveTo>
                        <a:pt x="53502" y="77921"/>
                      </a:moveTo>
                      <a:cubicBezTo>
                        <a:pt x="53826" y="77921"/>
                        <a:pt x="54082" y="77978"/>
                        <a:pt x="54206" y="78089"/>
                      </a:cubicBezTo>
                      <a:cubicBezTo>
                        <a:pt x="54508" y="78359"/>
                        <a:pt x="54531" y="79470"/>
                        <a:pt x="54531" y="79470"/>
                      </a:cubicBezTo>
                      <a:cubicBezTo>
                        <a:pt x="54627" y="80224"/>
                        <a:pt x="53619" y="80224"/>
                        <a:pt x="53412" y="80581"/>
                      </a:cubicBezTo>
                      <a:cubicBezTo>
                        <a:pt x="53372" y="80645"/>
                        <a:pt x="53325" y="80724"/>
                        <a:pt x="53285" y="80819"/>
                      </a:cubicBezTo>
                      <a:lnTo>
                        <a:pt x="53285" y="80827"/>
                      </a:lnTo>
                      <a:cubicBezTo>
                        <a:pt x="53247" y="80895"/>
                        <a:pt x="53081" y="80923"/>
                        <a:pt x="52853" y="80923"/>
                      </a:cubicBezTo>
                      <a:cubicBezTo>
                        <a:pt x="52414" y="80923"/>
                        <a:pt x="51744" y="80820"/>
                        <a:pt x="51301" y="80700"/>
                      </a:cubicBezTo>
                      <a:cubicBezTo>
                        <a:pt x="50618" y="80518"/>
                        <a:pt x="50547" y="80105"/>
                        <a:pt x="50817" y="79470"/>
                      </a:cubicBezTo>
                      <a:cubicBezTo>
                        <a:pt x="50991" y="78914"/>
                        <a:pt x="51412" y="78462"/>
                        <a:pt x="51952" y="78247"/>
                      </a:cubicBezTo>
                      <a:cubicBezTo>
                        <a:pt x="52488" y="78027"/>
                        <a:pt x="53059" y="77921"/>
                        <a:pt x="53502" y="77921"/>
                      </a:cubicBezTo>
                      <a:close/>
                      <a:moveTo>
                        <a:pt x="9551" y="77357"/>
                      </a:moveTo>
                      <a:cubicBezTo>
                        <a:pt x="9672" y="77357"/>
                        <a:pt x="9920" y="77406"/>
                        <a:pt x="10256" y="77732"/>
                      </a:cubicBezTo>
                      <a:cubicBezTo>
                        <a:pt x="10740" y="78208"/>
                        <a:pt x="11328" y="78509"/>
                        <a:pt x="12113" y="78906"/>
                      </a:cubicBezTo>
                      <a:cubicBezTo>
                        <a:pt x="12526" y="79129"/>
                        <a:pt x="12955" y="79311"/>
                        <a:pt x="13399" y="79470"/>
                      </a:cubicBezTo>
                      <a:cubicBezTo>
                        <a:pt x="13399" y="79470"/>
                        <a:pt x="14336" y="79795"/>
                        <a:pt x="14161" y="80462"/>
                      </a:cubicBezTo>
                      <a:cubicBezTo>
                        <a:pt x="13992" y="81108"/>
                        <a:pt x="13183" y="81232"/>
                        <a:pt x="12317" y="81232"/>
                      </a:cubicBezTo>
                      <a:cubicBezTo>
                        <a:pt x="12289" y="81232"/>
                        <a:pt x="12261" y="81232"/>
                        <a:pt x="12232" y="81232"/>
                      </a:cubicBezTo>
                      <a:cubicBezTo>
                        <a:pt x="11343" y="81224"/>
                        <a:pt x="10129" y="81232"/>
                        <a:pt x="9883" y="81145"/>
                      </a:cubicBezTo>
                      <a:cubicBezTo>
                        <a:pt x="9618" y="81049"/>
                        <a:pt x="9345" y="81001"/>
                        <a:pt x="9066" y="81001"/>
                      </a:cubicBezTo>
                      <a:cubicBezTo>
                        <a:pt x="9045" y="81001"/>
                        <a:pt x="9023" y="81001"/>
                        <a:pt x="9002" y="81002"/>
                      </a:cubicBezTo>
                      <a:cubicBezTo>
                        <a:pt x="8303" y="81010"/>
                        <a:pt x="7613" y="81065"/>
                        <a:pt x="6930" y="81161"/>
                      </a:cubicBezTo>
                      <a:cubicBezTo>
                        <a:pt x="6930" y="81161"/>
                        <a:pt x="6926" y="81161"/>
                        <a:pt x="6917" y="81161"/>
                      </a:cubicBezTo>
                      <a:cubicBezTo>
                        <a:pt x="6831" y="81161"/>
                        <a:pt x="6335" y="81154"/>
                        <a:pt x="6335" y="81002"/>
                      </a:cubicBezTo>
                      <a:cubicBezTo>
                        <a:pt x="6335" y="80827"/>
                        <a:pt x="6438" y="80660"/>
                        <a:pt x="6716" y="80446"/>
                      </a:cubicBezTo>
                      <a:cubicBezTo>
                        <a:pt x="7002" y="80240"/>
                        <a:pt x="7367" y="79644"/>
                        <a:pt x="7454" y="79470"/>
                      </a:cubicBezTo>
                      <a:cubicBezTo>
                        <a:pt x="7454" y="79470"/>
                        <a:pt x="7867" y="78700"/>
                        <a:pt x="8002" y="78033"/>
                      </a:cubicBezTo>
                      <a:cubicBezTo>
                        <a:pt x="8153" y="77485"/>
                        <a:pt x="9470" y="77366"/>
                        <a:pt x="9470" y="77366"/>
                      </a:cubicBezTo>
                      <a:cubicBezTo>
                        <a:pt x="9470" y="77366"/>
                        <a:pt x="9498" y="77357"/>
                        <a:pt x="9551" y="77357"/>
                      </a:cubicBezTo>
                      <a:close/>
                      <a:moveTo>
                        <a:pt x="37140" y="77358"/>
                      </a:moveTo>
                      <a:cubicBezTo>
                        <a:pt x="37256" y="77358"/>
                        <a:pt x="37513" y="77407"/>
                        <a:pt x="37902" y="77739"/>
                      </a:cubicBezTo>
                      <a:cubicBezTo>
                        <a:pt x="38442" y="78208"/>
                        <a:pt x="39077" y="78509"/>
                        <a:pt x="39910" y="78914"/>
                      </a:cubicBezTo>
                      <a:cubicBezTo>
                        <a:pt x="40355" y="79129"/>
                        <a:pt x="40815" y="79319"/>
                        <a:pt x="41276" y="79470"/>
                      </a:cubicBezTo>
                      <a:cubicBezTo>
                        <a:pt x="41276" y="79470"/>
                        <a:pt x="42252" y="79795"/>
                        <a:pt x="42165" y="80462"/>
                      </a:cubicBezTo>
                      <a:cubicBezTo>
                        <a:pt x="42077" y="81129"/>
                        <a:pt x="41236" y="81240"/>
                        <a:pt x="40339" y="81240"/>
                      </a:cubicBezTo>
                      <a:cubicBezTo>
                        <a:pt x="39442" y="81232"/>
                        <a:pt x="38236" y="81240"/>
                        <a:pt x="37974" y="81153"/>
                      </a:cubicBezTo>
                      <a:lnTo>
                        <a:pt x="37982" y="81153"/>
                      </a:lnTo>
                      <a:cubicBezTo>
                        <a:pt x="37706" y="81056"/>
                        <a:pt x="37424" y="81001"/>
                        <a:pt x="37135" y="81001"/>
                      </a:cubicBezTo>
                      <a:cubicBezTo>
                        <a:pt x="37116" y="81001"/>
                        <a:pt x="37096" y="81001"/>
                        <a:pt x="37077" y="81002"/>
                      </a:cubicBezTo>
                      <a:cubicBezTo>
                        <a:pt x="36386" y="81010"/>
                        <a:pt x="35704" y="81065"/>
                        <a:pt x="35021" y="81161"/>
                      </a:cubicBezTo>
                      <a:cubicBezTo>
                        <a:pt x="35021" y="81161"/>
                        <a:pt x="35007" y="81161"/>
                        <a:pt x="34983" y="81161"/>
                      </a:cubicBezTo>
                      <a:cubicBezTo>
                        <a:pt x="34851" y="81161"/>
                        <a:pt x="34423" y="81150"/>
                        <a:pt x="34410" y="81002"/>
                      </a:cubicBezTo>
                      <a:cubicBezTo>
                        <a:pt x="34386" y="80827"/>
                        <a:pt x="34465" y="80668"/>
                        <a:pt x="34719" y="80454"/>
                      </a:cubicBezTo>
                      <a:cubicBezTo>
                        <a:pt x="34965" y="80248"/>
                        <a:pt x="35259" y="79652"/>
                        <a:pt x="35331" y="79470"/>
                      </a:cubicBezTo>
                      <a:cubicBezTo>
                        <a:pt x="35331" y="79470"/>
                        <a:pt x="35632" y="78708"/>
                        <a:pt x="35680" y="78041"/>
                      </a:cubicBezTo>
                      <a:cubicBezTo>
                        <a:pt x="35767" y="77485"/>
                        <a:pt x="37069" y="77366"/>
                        <a:pt x="37069" y="77366"/>
                      </a:cubicBezTo>
                      <a:cubicBezTo>
                        <a:pt x="37069" y="77366"/>
                        <a:pt x="37093" y="77358"/>
                        <a:pt x="37140" y="77358"/>
                      </a:cubicBezTo>
                      <a:close/>
                      <a:moveTo>
                        <a:pt x="64737" y="77366"/>
                      </a:moveTo>
                      <a:cubicBezTo>
                        <a:pt x="64852" y="77366"/>
                        <a:pt x="65114" y="77415"/>
                        <a:pt x="65549" y="77747"/>
                      </a:cubicBezTo>
                      <a:cubicBezTo>
                        <a:pt x="66152" y="78216"/>
                        <a:pt x="66827" y="78509"/>
                        <a:pt x="67716" y="78906"/>
                      </a:cubicBezTo>
                      <a:lnTo>
                        <a:pt x="67716" y="78914"/>
                      </a:lnTo>
                      <a:cubicBezTo>
                        <a:pt x="68184" y="79136"/>
                        <a:pt x="68660" y="79319"/>
                        <a:pt x="69152" y="79478"/>
                      </a:cubicBezTo>
                      <a:cubicBezTo>
                        <a:pt x="69152" y="79478"/>
                        <a:pt x="70168" y="79803"/>
                        <a:pt x="70168" y="80470"/>
                      </a:cubicBezTo>
                      <a:cubicBezTo>
                        <a:pt x="70168" y="81116"/>
                        <a:pt x="69386" y="81240"/>
                        <a:pt x="68530" y="81240"/>
                      </a:cubicBezTo>
                      <a:cubicBezTo>
                        <a:pt x="68502" y="81240"/>
                        <a:pt x="68474" y="81240"/>
                        <a:pt x="68446" y="81240"/>
                      </a:cubicBezTo>
                      <a:cubicBezTo>
                        <a:pt x="67549" y="81232"/>
                        <a:pt x="66334" y="81240"/>
                        <a:pt x="66072" y="81153"/>
                      </a:cubicBezTo>
                      <a:cubicBezTo>
                        <a:pt x="65790" y="81063"/>
                        <a:pt x="65500" y="81009"/>
                        <a:pt x="65204" y="81009"/>
                      </a:cubicBezTo>
                      <a:cubicBezTo>
                        <a:pt x="65184" y="81009"/>
                        <a:pt x="65164" y="81009"/>
                        <a:pt x="65144" y="81010"/>
                      </a:cubicBezTo>
                      <a:cubicBezTo>
                        <a:pt x="65144" y="81010"/>
                        <a:pt x="63929" y="81026"/>
                        <a:pt x="63112" y="81168"/>
                      </a:cubicBezTo>
                      <a:cubicBezTo>
                        <a:pt x="63112" y="81168"/>
                        <a:pt x="63107" y="81169"/>
                        <a:pt x="63099" y="81169"/>
                      </a:cubicBezTo>
                      <a:cubicBezTo>
                        <a:pt x="63012" y="81169"/>
                        <a:pt x="62513" y="81162"/>
                        <a:pt x="62477" y="81010"/>
                      </a:cubicBezTo>
                      <a:cubicBezTo>
                        <a:pt x="62429" y="80835"/>
                        <a:pt x="62493" y="80668"/>
                        <a:pt x="62715" y="80462"/>
                      </a:cubicBezTo>
                      <a:cubicBezTo>
                        <a:pt x="62937" y="80248"/>
                        <a:pt x="63151" y="79660"/>
                        <a:pt x="63199" y="79478"/>
                      </a:cubicBezTo>
                      <a:cubicBezTo>
                        <a:pt x="63199" y="79478"/>
                        <a:pt x="63405" y="78708"/>
                        <a:pt x="63366" y="78049"/>
                      </a:cubicBezTo>
                      <a:cubicBezTo>
                        <a:pt x="63382" y="77493"/>
                        <a:pt x="64668" y="77374"/>
                        <a:pt x="64668" y="77374"/>
                      </a:cubicBezTo>
                      <a:cubicBezTo>
                        <a:pt x="64668" y="77374"/>
                        <a:pt x="64690" y="77366"/>
                        <a:pt x="64737" y="77366"/>
                      </a:cubicBezTo>
                      <a:close/>
                      <a:moveTo>
                        <a:pt x="54541" y="75541"/>
                      </a:moveTo>
                      <a:cubicBezTo>
                        <a:pt x="54913" y="75541"/>
                        <a:pt x="55308" y="75617"/>
                        <a:pt x="55698" y="75755"/>
                      </a:cubicBezTo>
                      <a:cubicBezTo>
                        <a:pt x="56778" y="76128"/>
                        <a:pt x="57079" y="76287"/>
                        <a:pt x="59072" y="76430"/>
                      </a:cubicBezTo>
                      <a:cubicBezTo>
                        <a:pt x="61072" y="76565"/>
                        <a:pt x="62310" y="76795"/>
                        <a:pt x="62659" y="77319"/>
                      </a:cubicBezTo>
                      <a:cubicBezTo>
                        <a:pt x="63009" y="77843"/>
                        <a:pt x="62913" y="79462"/>
                        <a:pt x="62913" y="79462"/>
                      </a:cubicBezTo>
                      <a:cubicBezTo>
                        <a:pt x="62858" y="79835"/>
                        <a:pt x="62715" y="80184"/>
                        <a:pt x="62485" y="80486"/>
                      </a:cubicBezTo>
                      <a:cubicBezTo>
                        <a:pt x="62120" y="80946"/>
                        <a:pt x="61485" y="81359"/>
                        <a:pt x="60897" y="81573"/>
                      </a:cubicBezTo>
                      <a:lnTo>
                        <a:pt x="60905" y="81573"/>
                      </a:lnTo>
                      <a:cubicBezTo>
                        <a:pt x="60746" y="81605"/>
                        <a:pt x="60596" y="81661"/>
                        <a:pt x="60445" y="81724"/>
                      </a:cubicBezTo>
                      <a:cubicBezTo>
                        <a:pt x="59929" y="81954"/>
                        <a:pt x="59976" y="82137"/>
                        <a:pt x="59286" y="82264"/>
                      </a:cubicBezTo>
                      <a:cubicBezTo>
                        <a:pt x="58622" y="82378"/>
                        <a:pt x="58120" y="82471"/>
                        <a:pt x="57666" y="82471"/>
                      </a:cubicBezTo>
                      <a:cubicBezTo>
                        <a:pt x="57648" y="82471"/>
                        <a:pt x="57629" y="82471"/>
                        <a:pt x="57611" y="82470"/>
                      </a:cubicBezTo>
                      <a:lnTo>
                        <a:pt x="57619" y="82470"/>
                      </a:lnTo>
                      <a:cubicBezTo>
                        <a:pt x="57587" y="82470"/>
                        <a:pt x="57563" y="82462"/>
                        <a:pt x="57532" y="82454"/>
                      </a:cubicBezTo>
                      <a:cubicBezTo>
                        <a:pt x="56428" y="82319"/>
                        <a:pt x="54722" y="82431"/>
                        <a:pt x="54087" y="82177"/>
                      </a:cubicBezTo>
                      <a:cubicBezTo>
                        <a:pt x="53460" y="81923"/>
                        <a:pt x="53142" y="81462"/>
                        <a:pt x="53777" y="80819"/>
                      </a:cubicBezTo>
                      <a:cubicBezTo>
                        <a:pt x="54412" y="80168"/>
                        <a:pt x="55158" y="80343"/>
                        <a:pt x="54968" y="79462"/>
                      </a:cubicBezTo>
                      <a:cubicBezTo>
                        <a:pt x="54968" y="79462"/>
                        <a:pt x="54793" y="78851"/>
                        <a:pt x="54881" y="78398"/>
                      </a:cubicBezTo>
                      <a:cubicBezTo>
                        <a:pt x="54960" y="77938"/>
                        <a:pt x="54690" y="77803"/>
                        <a:pt x="54261" y="77644"/>
                      </a:cubicBezTo>
                      <a:cubicBezTo>
                        <a:pt x="53833" y="77485"/>
                        <a:pt x="52460" y="77128"/>
                        <a:pt x="52984" y="76303"/>
                      </a:cubicBezTo>
                      <a:cubicBezTo>
                        <a:pt x="53317" y="75772"/>
                        <a:pt x="53891" y="75541"/>
                        <a:pt x="54541" y="75541"/>
                      </a:cubicBezTo>
                      <a:close/>
                      <a:moveTo>
                        <a:pt x="27171" y="75549"/>
                      </a:moveTo>
                      <a:cubicBezTo>
                        <a:pt x="27543" y="75549"/>
                        <a:pt x="27931" y="75625"/>
                        <a:pt x="28306" y="75763"/>
                      </a:cubicBezTo>
                      <a:cubicBezTo>
                        <a:pt x="29330" y="76136"/>
                        <a:pt x="29608" y="76295"/>
                        <a:pt x="31592" y="76438"/>
                      </a:cubicBezTo>
                      <a:cubicBezTo>
                        <a:pt x="33568" y="76573"/>
                        <a:pt x="34783" y="76803"/>
                        <a:pt x="35061" y="77327"/>
                      </a:cubicBezTo>
                      <a:cubicBezTo>
                        <a:pt x="35346" y="77851"/>
                        <a:pt x="35045" y="79470"/>
                        <a:pt x="35045" y="79470"/>
                      </a:cubicBezTo>
                      <a:cubicBezTo>
                        <a:pt x="34934" y="79851"/>
                        <a:pt x="34743" y="80200"/>
                        <a:pt x="34481" y="80486"/>
                      </a:cubicBezTo>
                      <a:cubicBezTo>
                        <a:pt x="34053" y="80954"/>
                        <a:pt x="33362" y="81367"/>
                        <a:pt x="32751" y="81581"/>
                      </a:cubicBezTo>
                      <a:cubicBezTo>
                        <a:pt x="32584" y="81621"/>
                        <a:pt x="32425" y="81669"/>
                        <a:pt x="32267" y="81732"/>
                      </a:cubicBezTo>
                      <a:cubicBezTo>
                        <a:pt x="31727" y="81962"/>
                        <a:pt x="31743" y="82153"/>
                        <a:pt x="31044" y="82272"/>
                      </a:cubicBezTo>
                      <a:cubicBezTo>
                        <a:pt x="30338" y="82391"/>
                        <a:pt x="29814" y="82486"/>
                        <a:pt x="29338" y="82486"/>
                      </a:cubicBezTo>
                      <a:lnTo>
                        <a:pt x="29346" y="82478"/>
                      </a:lnTo>
                      <a:cubicBezTo>
                        <a:pt x="29314" y="82478"/>
                        <a:pt x="29290" y="82470"/>
                        <a:pt x="29266" y="82462"/>
                      </a:cubicBezTo>
                      <a:cubicBezTo>
                        <a:pt x="28179" y="82327"/>
                        <a:pt x="26456" y="82438"/>
                        <a:pt x="25861" y="82184"/>
                      </a:cubicBezTo>
                      <a:cubicBezTo>
                        <a:pt x="25266" y="81930"/>
                        <a:pt x="24996" y="81470"/>
                        <a:pt x="25718" y="80819"/>
                      </a:cubicBezTo>
                      <a:cubicBezTo>
                        <a:pt x="26441" y="80176"/>
                        <a:pt x="27163" y="80351"/>
                        <a:pt x="27091" y="79470"/>
                      </a:cubicBezTo>
                      <a:cubicBezTo>
                        <a:pt x="27091" y="79470"/>
                        <a:pt x="26988" y="78859"/>
                        <a:pt x="27139" y="78406"/>
                      </a:cubicBezTo>
                      <a:cubicBezTo>
                        <a:pt x="27282" y="77946"/>
                        <a:pt x="27028" y="77811"/>
                        <a:pt x="26615" y="77652"/>
                      </a:cubicBezTo>
                      <a:cubicBezTo>
                        <a:pt x="26210" y="77485"/>
                        <a:pt x="24885" y="77136"/>
                        <a:pt x="25520" y="76311"/>
                      </a:cubicBezTo>
                      <a:cubicBezTo>
                        <a:pt x="25919" y="75780"/>
                        <a:pt x="26520" y="75549"/>
                        <a:pt x="27171" y="75549"/>
                      </a:cubicBezTo>
                      <a:close/>
                      <a:moveTo>
                        <a:pt x="18866" y="80453"/>
                      </a:moveTo>
                      <a:cubicBezTo>
                        <a:pt x="18938" y="80453"/>
                        <a:pt x="19010" y="80453"/>
                        <a:pt x="19082" y="80454"/>
                      </a:cubicBezTo>
                      <a:cubicBezTo>
                        <a:pt x="21019" y="80478"/>
                        <a:pt x="22297" y="80573"/>
                        <a:pt x="22750" y="80708"/>
                      </a:cubicBezTo>
                      <a:cubicBezTo>
                        <a:pt x="23099" y="80859"/>
                        <a:pt x="23631" y="80922"/>
                        <a:pt x="24051" y="80954"/>
                      </a:cubicBezTo>
                      <a:cubicBezTo>
                        <a:pt x="24726" y="81010"/>
                        <a:pt x="24829" y="81335"/>
                        <a:pt x="24837" y="81351"/>
                      </a:cubicBezTo>
                      <a:cubicBezTo>
                        <a:pt x="24591" y="81637"/>
                        <a:pt x="24274" y="81843"/>
                        <a:pt x="23916" y="81946"/>
                      </a:cubicBezTo>
                      <a:cubicBezTo>
                        <a:pt x="23019" y="82216"/>
                        <a:pt x="20948" y="82367"/>
                        <a:pt x="19940" y="82438"/>
                      </a:cubicBezTo>
                      <a:cubicBezTo>
                        <a:pt x="18924" y="82502"/>
                        <a:pt x="18051" y="82502"/>
                        <a:pt x="16900" y="82891"/>
                      </a:cubicBezTo>
                      <a:cubicBezTo>
                        <a:pt x="15749" y="83280"/>
                        <a:pt x="15479" y="83581"/>
                        <a:pt x="13741" y="83653"/>
                      </a:cubicBezTo>
                      <a:cubicBezTo>
                        <a:pt x="13493" y="83662"/>
                        <a:pt x="13263" y="83667"/>
                        <a:pt x="13049" y="83667"/>
                      </a:cubicBezTo>
                      <a:cubicBezTo>
                        <a:pt x="11759" y="83667"/>
                        <a:pt x="11053" y="83467"/>
                        <a:pt x="10693" y="82637"/>
                      </a:cubicBezTo>
                      <a:cubicBezTo>
                        <a:pt x="10589" y="82391"/>
                        <a:pt x="10494" y="82145"/>
                        <a:pt x="10423" y="81891"/>
                      </a:cubicBezTo>
                      <a:cubicBezTo>
                        <a:pt x="10423" y="81891"/>
                        <a:pt x="10367" y="81399"/>
                        <a:pt x="11335" y="81367"/>
                      </a:cubicBezTo>
                      <a:cubicBezTo>
                        <a:pt x="11578" y="81357"/>
                        <a:pt x="11819" y="81357"/>
                        <a:pt x="12057" y="81357"/>
                      </a:cubicBezTo>
                      <a:lnTo>
                        <a:pt x="12057" y="81357"/>
                      </a:lnTo>
                      <a:cubicBezTo>
                        <a:pt x="12773" y="81357"/>
                        <a:pt x="13467" y="81357"/>
                        <a:pt x="14098" y="81089"/>
                      </a:cubicBezTo>
                      <a:cubicBezTo>
                        <a:pt x="14915" y="80745"/>
                        <a:pt x="16984" y="80453"/>
                        <a:pt x="18866" y="80453"/>
                      </a:cubicBezTo>
                      <a:close/>
                      <a:moveTo>
                        <a:pt x="46809" y="80460"/>
                      </a:moveTo>
                      <a:cubicBezTo>
                        <a:pt x="46904" y="80460"/>
                        <a:pt x="46999" y="80460"/>
                        <a:pt x="47094" y="80462"/>
                      </a:cubicBezTo>
                      <a:cubicBezTo>
                        <a:pt x="49031" y="80486"/>
                        <a:pt x="50317" y="80581"/>
                        <a:pt x="50793" y="80716"/>
                      </a:cubicBezTo>
                      <a:lnTo>
                        <a:pt x="50785" y="80716"/>
                      </a:lnTo>
                      <a:cubicBezTo>
                        <a:pt x="51158" y="80859"/>
                        <a:pt x="51698" y="80930"/>
                        <a:pt x="52126" y="80962"/>
                      </a:cubicBezTo>
                      <a:cubicBezTo>
                        <a:pt x="52801" y="81018"/>
                        <a:pt x="52952" y="81343"/>
                        <a:pt x="52960" y="81359"/>
                      </a:cubicBezTo>
                      <a:cubicBezTo>
                        <a:pt x="52745" y="81645"/>
                        <a:pt x="52452" y="81851"/>
                        <a:pt x="52110" y="81954"/>
                      </a:cubicBezTo>
                      <a:cubicBezTo>
                        <a:pt x="51261" y="82224"/>
                        <a:pt x="49205" y="82375"/>
                        <a:pt x="48197" y="82438"/>
                      </a:cubicBezTo>
                      <a:cubicBezTo>
                        <a:pt x="47197" y="82510"/>
                        <a:pt x="46324" y="82510"/>
                        <a:pt x="45221" y="82899"/>
                      </a:cubicBezTo>
                      <a:cubicBezTo>
                        <a:pt x="44125" y="83288"/>
                        <a:pt x="43895" y="83589"/>
                        <a:pt x="42165" y="83653"/>
                      </a:cubicBezTo>
                      <a:cubicBezTo>
                        <a:pt x="41901" y="83664"/>
                        <a:pt x="41656" y="83670"/>
                        <a:pt x="41428" y="83670"/>
                      </a:cubicBezTo>
                      <a:cubicBezTo>
                        <a:pt x="40167" y="83670"/>
                        <a:pt x="39447" y="83465"/>
                        <a:pt x="38990" y="82645"/>
                      </a:cubicBezTo>
                      <a:cubicBezTo>
                        <a:pt x="38847" y="82399"/>
                        <a:pt x="38728" y="82153"/>
                        <a:pt x="38617" y="81891"/>
                      </a:cubicBezTo>
                      <a:cubicBezTo>
                        <a:pt x="38617" y="81891"/>
                        <a:pt x="38498" y="81407"/>
                        <a:pt x="39466" y="81367"/>
                      </a:cubicBezTo>
                      <a:cubicBezTo>
                        <a:pt x="39641" y="81361"/>
                        <a:pt x="39815" y="81360"/>
                        <a:pt x="39990" y="81360"/>
                      </a:cubicBezTo>
                      <a:cubicBezTo>
                        <a:pt x="40089" y="81360"/>
                        <a:pt x="40188" y="81360"/>
                        <a:pt x="40287" y="81360"/>
                      </a:cubicBezTo>
                      <a:cubicBezTo>
                        <a:pt x="40966" y="81360"/>
                        <a:pt x="41624" y="81344"/>
                        <a:pt x="42196" y="81089"/>
                      </a:cubicBezTo>
                      <a:cubicBezTo>
                        <a:pt x="42959" y="80749"/>
                        <a:pt x="44943" y="80460"/>
                        <a:pt x="46809" y="80460"/>
                      </a:cubicBezTo>
                      <a:close/>
                      <a:moveTo>
                        <a:pt x="25063" y="81896"/>
                      </a:moveTo>
                      <a:cubicBezTo>
                        <a:pt x="25310" y="81896"/>
                        <a:pt x="25141" y="82032"/>
                        <a:pt x="25202" y="82399"/>
                      </a:cubicBezTo>
                      <a:cubicBezTo>
                        <a:pt x="25282" y="82883"/>
                        <a:pt x="25155" y="83327"/>
                        <a:pt x="24655" y="84050"/>
                      </a:cubicBezTo>
                      <a:cubicBezTo>
                        <a:pt x="24147" y="84772"/>
                        <a:pt x="23258" y="85359"/>
                        <a:pt x="22353" y="85828"/>
                      </a:cubicBezTo>
                      <a:cubicBezTo>
                        <a:pt x="21440" y="86288"/>
                        <a:pt x="21964" y="86733"/>
                        <a:pt x="21519" y="86955"/>
                      </a:cubicBezTo>
                      <a:cubicBezTo>
                        <a:pt x="21455" y="86987"/>
                        <a:pt x="21394" y="87001"/>
                        <a:pt x="21336" y="87001"/>
                      </a:cubicBezTo>
                      <a:cubicBezTo>
                        <a:pt x="20990" y="87001"/>
                        <a:pt x="20766" y="86493"/>
                        <a:pt x="20630" y="86248"/>
                      </a:cubicBezTo>
                      <a:cubicBezTo>
                        <a:pt x="20472" y="85963"/>
                        <a:pt x="20408" y="85613"/>
                        <a:pt x="20392" y="85161"/>
                      </a:cubicBezTo>
                      <a:cubicBezTo>
                        <a:pt x="20368" y="84709"/>
                        <a:pt x="20305" y="84621"/>
                        <a:pt x="20178" y="83732"/>
                      </a:cubicBezTo>
                      <a:cubicBezTo>
                        <a:pt x="20051" y="82843"/>
                        <a:pt x="20225" y="82772"/>
                        <a:pt x="21099" y="82526"/>
                      </a:cubicBezTo>
                      <a:cubicBezTo>
                        <a:pt x="21416" y="82438"/>
                        <a:pt x="21924" y="82470"/>
                        <a:pt x="22448" y="82351"/>
                      </a:cubicBezTo>
                      <a:cubicBezTo>
                        <a:pt x="22972" y="82232"/>
                        <a:pt x="23980" y="82018"/>
                        <a:pt x="24710" y="81930"/>
                      </a:cubicBezTo>
                      <a:cubicBezTo>
                        <a:pt x="24877" y="81908"/>
                        <a:pt x="24989" y="81896"/>
                        <a:pt x="25063" y="81896"/>
                      </a:cubicBezTo>
                      <a:close/>
                      <a:moveTo>
                        <a:pt x="53252" y="81900"/>
                      </a:moveTo>
                      <a:cubicBezTo>
                        <a:pt x="53510" y="81900"/>
                        <a:pt x="53349" y="82032"/>
                        <a:pt x="53460" y="82407"/>
                      </a:cubicBezTo>
                      <a:cubicBezTo>
                        <a:pt x="53603" y="82891"/>
                        <a:pt x="53531" y="83327"/>
                        <a:pt x="53118" y="84050"/>
                      </a:cubicBezTo>
                      <a:cubicBezTo>
                        <a:pt x="52714" y="84772"/>
                        <a:pt x="51888" y="85359"/>
                        <a:pt x="51039" y="85828"/>
                      </a:cubicBezTo>
                      <a:cubicBezTo>
                        <a:pt x="50190" y="86288"/>
                        <a:pt x="50777" y="86725"/>
                        <a:pt x="50356" y="86947"/>
                      </a:cubicBezTo>
                      <a:lnTo>
                        <a:pt x="50356" y="86955"/>
                      </a:lnTo>
                      <a:cubicBezTo>
                        <a:pt x="50296" y="86987"/>
                        <a:pt x="50237" y="87001"/>
                        <a:pt x="50180" y="87001"/>
                      </a:cubicBezTo>
                      <a:cubicBezTo>
                        <a:pt x="49837" y="87001"/>
                        <a:pt x="49550" y="86493"/>
                        <a:pt x="49380" y="86248"/>
                      </a:cubicBezTo>
                      <a:cubicBezTo>
                        <a:pt x="49189" y="85963"/>
                        <a:pt x="49078" y="85613"/>
                        <a:pt x="48999" y="85161"/>
                      </a:cubicBezTo>
                      <a:cubicBezTo>
                        <a:pt x="48927" y="84717"/>
                        <a:pt x="48848" y="84621"/>
                        <a:pt x="48602" y="83732"/>
                      </a:cubicBezTo>
                      <a:cubicBezTo>
                        <a:pt x="48364" y="82843"/>
                        <a:pt x="48523" y="82772"/>
                        <a:pt x="49372" y="82526"/>
                      </a:cubicBezTo>
                      <a:cubicBezTo>
                        <a:pt x="49682" y="82438"/>
                        <a:pt x="50190" y="82470"/>
                        <a:pt x="50698" y="82359"/>
                      </a:cubicBezTo>
                      <a:cubicBezTo>
                        <a:pt x="51206" y="82240"/>
                        <a:pt x="52190" y="82026"/>
                        <a:pt x="52904" y="81930"/>
                      </a:cubicBezTo>
                      <a:cubicBezTo>
                        <a:pt x="53067" y="81911"/>
                        <a:pt x="53177" y="81900"/>
                        <a:pt x="53252" y="81900"/>
                      </a:cubicBezTo>
                      <a:close/>
                      <a:moveTo>
                        <a:pt x="8830" y="81143"/>
                      </a:moveTo>
                      <a:cubicBezTo>
                        <a:pt x="8883" y="81143"/>
                        <a:pt x="8935" y="81143"/>
                        <a:pt x="8986" y="81145"/>
                      </a:cubicBezTo>
                      <a:cubicBezTo>
                        <a:pt x="8986" y="81145"/>
                        <a:pt x="9946" y="81216"/>
                        <a:pt x="10018" y="81732"/>
                      </a:cubicBezTo>
                      <a:cubicBezTo>
                        <a:pt x="10081" y="82248"/>
                        <a:pt x="10034" y="83121"/>
                        <a:pt x="10827" y="83756"/>
                      </a:cubicBezTo>
                      <a:cubicBezTo>
                        <a:pt x="11629" y="84391"/>
                        <a:pt x="12510" y="84494"/>
                        <a:pt x="12574" y="85344"/>
                      </a:cubicBezTo>
                      <a:cubicBezTo>
                        <a:pt x="12645" y="86201"/>
                        <a:pt x="12383" y="87050"/>
                        <a:pt x="10923" y="87074"/>
                      </a:cubicBezTo>
                      <a:cubicBezTo>
                        <a:pt x="10833" y="87076"/>
                        <a:pt x="10742" y="87076"/>
                        <a:pt x="10652" y="87076"/>
                      </a:cubicBezTo>
                      <a:cubicBezTo>
                        <a:pt x="9846" y="87076"/>
                        <a:pt x="9039" y="87013"/>
                        <a:pt x="8240" y="86891"/>
                      </a:cubicBezTo>
                      <a:cubicBezTo>
                        <a:pt x="8240" y="86891"/>
                        <a:pt x="6827" y="86756"/>
                        <a:pt x="5898" y="86542"/>
                      </a:cubicBezTo>
                      <a:cubicBezTo>
                        <a:pt x="4978" y="86336"/>
                        <a:pt x="4636" y="86002"/>
                        <a:pt x="4636" y="86002"/>
                      </a:cubicBezTo>
                      <a:lnTo>
                        <a:pt x="4604" y="85971"/>
                      </a:lnTo>
                      <a:cubicBezTo>
                        <a:pt x="3922" y="85502"/>
                        <a:pt x="3461" y="84994"/>
                        <a:pt x="2715" y="84574"/>
                      </a:cubicBezTo>
                      <a:cubicBezTo>
                        <a:pt x="1977" y="84153"/>
                        <a:pt x="2152" y="83923"/>
                        <a:pt x="2374" y="83510"/>
                      </a:cubicBezTo>
                      <a:cubicBezTo>
                        <a:pt x="2430" y="83415"/>
                        <a:pt x="2438" y="83304"/>
                        <a:pt x="2406" y="83200"/>
                      </a:cubicBezTo>
                      <a:cubicBezTo>
                        <a:pt x="2414" y="83002"/>
                        <a:pt x="2557" y="82629"/>
                        <a:pt x="3287" y="82264"/>
                      </a:cubicBezTo>
                      <a:cubicBezTo>
                        <a:pt x="4348" y="81733"/>
                        <a:pt x="7168" y="81143"/>
                        <a:pt x="8830" y="81143"/>
                      </a:cubicBezTo>
                      <a:close/>
                      <a:moveTo>
                        <a:pt x="36920" y="81151"/>
                      </a:moveTo>
                      <a:cubicBezTo>
                        <a:pt x="36974" y="81151"/>
                        <a:pt x="37026" y="81151"/>
                        <a:pt x="37077" y="81153"/>
                      </a:cubicBezTo>
                      <a:cubicBezTo>
                        <a:pt x="37077" y="81153"/>
                        <a:pt x="38053" y="81216"/>
                        <a:pt x="38188" y="81740"/>
                      </a:cubicBezTo>
                      <a:cubicBezTo>
                        <a:pt x="38323" y="82256"/>
                        <a:pt x="38379" y="83129"/>
                        <a:pt x="39268" y="83764"/>
                      </a:cubicBezTo>
                      <a:cubicBezTo>
                        <a:pt x="40149" y="84399"/>
                        <a:pt x="41038" y="84494"/>
                        <a:pt x="41212" y="85351"/>
                      </a:cubicBezTo>
                      <a:cubicBezTo>
                        <a:pt x="41387" y="86209"/>
                        <a:pt x="41244" y="87058"/>
                        <a:pt x="39783" y="87082"/>
                      </a:cubicBezTo>
                      <a:cubicBezTo>
                        <a:pt x="39693" y="87083"/>
                        <a:pt x="39602" y="87084"/>
                        <a:pt x="39511" y="87084"/>
                      </a:cubicBezTo>
                      <a:cubicBezTo>
                        <a:pt x="38697" y="87084"/>
                        <a:pt x="37884" y="87021"/>
                        <a:pt x="37077" y="86899"/>
                      </a:cubicBezTo>
                      <a:cubicBezTo>
                        <a:pt x="37077" y="86899"/>
                        <a:pt x="35648" y="86764"/>
                        <a:pt x="34696" y="86550"/>
                      </a:cubicBezTo>
                      <a:cubicBezTo>
                        <a:pt x="33751" y="86344"/>
                        <a:pt x="33362" y="86010"/>
                        <a:pt x="33362" y="86010"/>
                      </a:cubicBezTo>
                      <a:lnTo>
                        <a:pt x="33322" y="85986"/>
                      </a:lnTo>
                      <a:cubicBezTo>
                        <a:pt x="32584" y="85518"/>
                        <a:pt x="32052" y="85010"/>
                        <a:pt x="31267" y="84582"/>
                      </a:cubicBezTo>
                      <a:cubicBezTo>
                        <a:pt x="30473" y="84161"/>
                        <a:pt x="30616" y="83931"/>
                        <a:pt x="30782" y="83526"/>
                      </a:cubicBezTo>
                      <a:cubicBezTo>
                        <a:pt x="30822" y="83415"/>
                        <a:pt x="30814" y="83296"/>
                        <a:pt x="30759" y="83200"/>
                      </a:cubicBezTo>
                      <a:lnTo>
                        <a:pt x="30759" y="83200"/>
                      </a:lnTo>
                      <a:lnTo>
                        <a:pt x="30766" y="83208"/>
                      </a:lnTo>
                      <a:cubicBezTo>
                        <a:pt x="30751" y="83010"/>
                        <a:pt x="30838" y="82637"/>
                        <a:pt x="31521" y="82272"/>
                      </a:cubicBezTo>
                      <a:cubicBezTo>
                        <a:pt x="32513" y="81741"/>
                        <a:pt x="35256" y="81151"/>
                        <a:pt x="36920" y="81151"/>
                      </a:cubicBezTo>
                      <a:close/>
                      <a:moveTo>
                        <a:pt x="65011" y="81159"/>
                      </a:moveTo>
                      <a:cubicBezTo>
                        <a:pt x="65065" y="81159"/>
                        <a:pt x="65117" y="81159"/>
                        <a:pt x="65168" y="81161"/>
                      </a:cubicBezTo>
                      <a:cubicBezTo>
                        <a:pt x="65168" y="81161"/>
                        <a:pt x="66152" y="81224"/>
                        <a:pt x="66350" y="81748"/>
                      </a:cubicBezTo>
                      <a:cubicBezTo>
                        <a:pt x="66557" y="82264"/>
                        <a:pt x="66723" y="83121"/>
                        <a:pt x="67684" y="83756"/>
                      </a:cubicBezTo>
                      <a:lnTo>
                        <a:pt x="67684" y="83764"/>
                      </a:lnTo>
                      <a:cubicBezTo>
                        <a:pt x="68660" y="84407"/>
                        <a:pt x="69557" y="84502"/>
                        <a:pt x="69843" y="85351"/>
                      </a:cubicBezTo>
                      <a:cubicBezTo>
                        <a:pt x="70129" y="86209"/>
                        <a:pt x="70089" y="87058"/>
                        <a:pt x="68636" y="87090"/>
                      </a:cubicBezTo>
                      <a:cubicBezTo>
                        <a:pt x="68580" y="87090"/>
                        <a:pt x="68523" y="87091"/>
                        <a:pt x="68466" y="87091"/>
                      </a:cubicBezTo>
                      <a:cubicBezTo>
                        <a:pt x="67610" y="87091"/>
                        <a:pt x="66755" y="87034"/>
                        <a:pt x="65906" y="86907"/>
                      </a:cubicBezTo>
                      <a:cubicBezTo>
                        <a:pt x="65906" y="86907"/>
                        <a:pt x="64453" y="86764"/>
                        <a:pt x="63477" y="86558"/>
                      </a:cubicBezTo>
                      <a:cubicBezTo>
                        <a:pt x="62501" y="86352"/>
                        <a:pt x="62072" y="86018"/>
                        <a:pt x="62072" y="86018"/>
                      </a:cubicBezTo>
                      <a:lnTo>
                        <a:pt x="62032" y="85986"/>
                      </a:lnTo>
                      <a:cubicBezTo>
                        <a:pt x="61223" y="85518"/>
                        <a:pt x="60635" y="85010"/>
                        <a:pt x="59786" y="84590"/>
                      </a:cubicBezTo>
                      <a:cubicBezTo>
                        <a:pt x="58937" y="84161"/>
                        <a:pt x="59056" y="83931"/>
                        <a:pt x="59175" y="83526"/>
                      </a:cubicBezTo>
                      <a:cubicBezTo>
                        <a:pt x="59199" y="83423"/>
                        <a:pt x="59183" y="83304"/>
                        <a:pt x="59119" y="83216"/>
                      </a:cubicBezTo>
                      <a:cubicBezTo>
                        <a:pt x="59080" y="83018"/>
                        <a:pt x="59119" y="82645"/>
                        <a:pt x="59762" y="82280"/>
                      </a:cubicBezTo>
                      <a:cubicBezTo>
                        <a:pt x="60677" y="81749"/>
                        <a:pt x="63352" y="81159"/>
                        <a:pt x="65011" y="81159"/>
                      </a:cubicBezTo>
                      <a:close/>
                      <a:moveTo>
                        <a:pt x="47028" y="82972"/>
                      </a:moveTo>
                      <a:cubicBezTo>
                        <a:pt x="47355" y="82972"/>
                        <a:pt x="47602" y="83044"/>
                        <a:pt x="47896" y="83193"/>
                      </a:cubicBezTo>
                      <a:cubicBezTo>
                        <a:pt x="48499" y="83502"/>
                        <a:pt x="48443" y="84455"/>
                        <a:pt x="48356" y="84891"/>
                      </a:cubicBezTo>
                      <a:cubicBezTo>
                        <a:pt x="48269" y="85328"/>
                        <a:pt x="48689" y="85415"/>
                        <a:pt x="48872" y="85891"/>
                      </a:cubicBezTo>
                      <a:cubicBezTo>
                        <a:pt x="49062" y="86375"/>
                        <a:pt x="49388" y="87114"/>
                        <a:pt x="49943" y="87376"/>
                      </a:cubicBezTo>
                      <a:cubicBezTo>
                        <a:pt x="50499" y="87637"/>
                        <a:pt x="51396" y="88328"/>
                        <a:pt x="51634" y="88884"/>
                      </a:cubicBezTo>
                      <a:cubicBezTo>
                        <a:pt x="51872" y="89439"/>
                        <a:pt x="51309" y="90058"/>
                        <a:pt x="50094" y="90320"/>
                      </a:cubicBezTo>
                      <a:cubicBezTo>
                        <a:pt x="49797" y="90383"/>
                        <a:pt x="49479" y="90411"/>
                        <a:pt x="49145" y="90411"/>
                      </a:cubicBezTo>
                      <a:cubicBezTo>
                        <a:pt x="48124" y="90411"/>
                        <a:pt x="46959" y="90146"/>
                        <a:pt x="45816" y="89781"/>
                      </a:cubicBezTo>
                      <a:cubicBezTo>
                        <a:pt x="44563" y="89378"/>
                        <a:pt x="44044" y="89250"/>
                        <a:pt x="43121" y="89250"/>
                      </a:cubicBezTo>
                      <a:cubicBezTo>
                        <a:pt x="42933" y="89250"/>
                        <a:pt x="42729" y="89255"/>
                        <a:pt x="42498" y="89265"/>
                      </a:cubicBezTo>
                      <a:cubicBezTo>
                        <a:pt x="42227" y="89276"/>
                        <a:pt x="41966" y="89284"/>
                        <a:pt x="41717" y="89284"/>
                      </a:cubicBezTo>
                      <a:cubicBezTo>
                        <a:pt x="40720" y="89284"/>
                        <a:pt x="39899" y="89157"/>
                        <a:pt x="39252" y="88598"/>
                      </a:cubicBezTo>
                      <a:cubicBezTo>
                        <a:pt x="38442" y="87899"/>
                        <a:pt x="38990" y="87669"/>
                        <a:pt x="39910" y="87407"/>
                      </a:cubicBezTo>
                      <a:cubicBezTo>
                        <a:pt x="40831" y="87145"/>
                        <a:pt x="41379" y="87026"/>
                        <a:pt x="41514" y="86479"/>
                      </a:cubicBezTo>
                      <a:cubicBezTo>
                        <a:pt x="41649" y="85931"/>
                        <a:pt x="41546" y="85248"/>
                        <a:pt x="41315" y="84748"/>
                      </a:cubicBezTo>
                      <a:cubicBezTo>
                        <a:pt x="41093" y="84248"/>
                        <a:pt x="41442" y="84042"/>
                        <a:pt x="42117" y="83923"/>
                      </a:cubicBezTo>
                      <a:cubicBezTo>
                        <a:pt x="42371" y="83883"/>
                        <a:pt x="42792" y="83883"/>
                        <a:pt x="43252" y="83835"/>
                      </a:cubicBezTo>
                      <a:cubicBezTo>
                        <a:pt x="43720" y="83780"/>
                        <a:pt x="44363" y="83478"/>
                        <a:pt x="45633" y="83193"/>
                      </a:cubicBezTo>
                      <a:cubicBezTo>
                        <a:pt x="46273" y="83048"/>
                        <a:pt x="46692" y="82972"/>
                        <a:pt x="47028" y="82972"/>
                      </a:cubicBezTo>
                      <a:close/>
                      <a:moveTo>
                        <a:pt x="18712" y="82969"/>
                      </a:moveTo>
                      <a:cubicBezTo>
                        <a:pt x="19037" y="82969"/>
                        <a:pt x="19275" y="83041"/>
                        <a:pt x="19551" y="83193"/>
                      </a:cubicBezTo>
                      <a:cubicBezTo>
                        <a:pt x="20106" y="83502"/>
                        <a:pt x="19924" y="84455"/>
                        <a:pt x="19789" y="84891"/>
                      </a:cubicBezTo>
                      <a:cubicBezTo>
                        <a:pt x="19646" y="85328"/>
                        <a:pt x="20051" y="85415"/>
                        <a:pt x="20178" y="85891"/>
                      </a:cubicBezTo>
                      <a:cubicBezTo>
                        <a:pt x="20297" y="86375"/>
                        <a:pt x="20535" y="87114"/>
                        <a:pt x="21059" y="87376"/>
                      </a:cubicBezTo>
                      <a:cubicBezTo>
                        <a:pt x="21575" y="87637"/>
                        <a:pt x="22384" y="88328"/>
                        <a:pt x="22543" y="88884"/>
                      </a:cubicBezTo>
                      <a:cubicBezTo>
                        <a:pt x="22702" y="89439"/>
                        <a:pt x="22067" y="90058"/>
                        <a:pt x="20821" y="90320"/>
                      </a:cubicBezTo>
                      <a:cubicBezTo>
                        <a:pt x="20513" y="90384"/>
                        <a:pt x="20187" y="90412"/>
                        <a:pt x="19850" y="90412"/>
                      </a:cubicBezTo>
                      <a:cubicBezTo>
                        <a:pt x="18831" y="90412"/>
                        <a:pt x="17703" y="90150"/>
                        <a:pt x="16606" y="89781"/>
                      </a:cubicBezTo>
                      <a:cubicBezTo>
                        <a:pt x="15419" y="89385"/>
                        <a:pt x="14921" y="89254"/>
                        <a:pt x="14030" y="89254"/>
                      </a:cubicBezTo>
                      <a:cubicBezTo>
                        <a:pt x="13831" y="89254"/>
                        <a:pt x="13611" y="89261"/>
                        <a:pt x="13360" y="89273"/>
                      </a:cubicBezTo>
                      <a:cubicBezTo>
                        <a:pt x="13094" y="89283"/>
                        <a:pt x="12839" y="89291"/>
                        <a:pt x="12597" y="89291"/>
                      </a:cubicBezTo>
                      <a:cubicBezTo>
                        <a:pt x="11587" y="89291"/>
                        <a:pt x="10783" y="89161"/>
                        <a:pt x="10200" y="88598"/>
                      </a:cubicBezTo>
                      <a:cubicBezTo>
                        <a:pt x="9486" y="87899"/>
                        <a:pt x="10058" y="87669"/>
                        <a:pt x="11010" y="87407"/>
                      </a:cubicBezTo>
                      <a:cubicBezTo>
                        <a:pt x="11963" y="87145"/>
                        <a:pt x="12534" y="87026"/>
                        <a:pt x="12740" y="86479"/>
                      </a:cubicBezTo>
                      <a:cubicBezTo>
                        <a:pt x="12931" y="85915"/>
                        <a:pt x="12939" y="85312"/>
                        <a:pt x="12764" y="84748"/>
                      </a:cubicBezTo>
                      <a:cubicBezTo>
                        <a:pt x="12605" y="84256"/>
                        <a:pt x="12986" y="84042"/>
                        <a:pt x="13677" y="83923"/>
                      </a:cubicBezTo>
                      <a:cubicBezTo>
                        <a:pt x="13939" y="83875"/>
                        <a:pt x="14352" y="83883"/>
                        <a:pt x="14820" y="83835"/>
                      </a:cubicBezTo>
                      <a:cubicBezTo>
                        <a:pt x="15288" y="83780"/>
                        <a:pt x="15979" y="83478"/>
                        <a:pt x="17281" y="83193"/>
                      </a:cubicBezTo>
                      <a:cubicBezTo>
                        <a:pt x="17945" y="83047"/>
                        <a:pt x="18375" y="82969"/>
                        <a:pt x="18712" y="82969"/>
                      </a:cubicBezTo>
                      <a:close/>
                      <a:moveTo>
                        <a:pt x="56693" y="82665"/>
                      </a:moveTo>
                      <a:cubicBezTo>
                        <a:pt x="58388" y="82665"/>
                        <a:pt x="58558" y="83292"/>
                        <a:pt x="58635" y="83740"/>
                      </a:cubicBezTo>
                      <a:cubicBezTo>
                        <a:pt x="58714" y="84248"/>
                        <a:pt x="58929" y="84637"/>
                        <a:pt x="60016" y="85074"/>
                      </a:cubicBezTo>
                      <a:cubicBezTo>
                        <a:pt x="61096" y="85518"/>
                        <a:pt x="60945" y="85574"/>
                        <a:pt x="61842" y="86399"/>
                      </a:cubicBezTo>
                      <a:cubicBezTo>
                        <a:pt x="62739" y="87233"/>
                        <a:pt x="61778" y="88082"/>
                        <a:pt x="61524" y="88296"/>
                      </a:cubicBezTo>
                      <a:cubicBezTo>
                        <a:pt x="61278" y="88511"/>
                        <a:pt x="61064" y="88574"/>
                        <a:pt x="60492" y="89352"/>
                      </a:cubicBezTo>
                      <a:cubicBezTo>
                        <a:pt x="59921" y="90130"/>
                        <a:pt x="58683" y="90447"/>
                        <a:pt x="57468" y="90717"/>
                      </a:cubicBezTo>
                      <a:cubicBezTo>
                        <a:pt x="57278" y="90759"/>
                        <a:pt x="57100" y="90778"/>
                        <a:pt x="56932" y="90778"/>
                      </a:cubicBezTo>
                      <a:cubicBezTo>
                        <a:pt x="56022" y="90778"/>
                        <a:pt x="55437" y="90225"/>
                        <a:pt x="55095" y="89836"/>
                      </a:cubicBezTo>
                      <a:lnTo>
                        <a:pt x="55087" y="89836"/>
                      </a:lnTo>
                      <a:cubicBezTo>
                        <a:pt x="54690" y="89384"/>
                        <a:pt x="54484" y="89598"/>
                        <a:pt x="53230" y="89352"/>
                      </a:cubicBezTo>
                      <a:cubicBezTo>
                        <a:pt x="51968" y="89106"/>
                        <a:pt x="52126" y="88646"/>
                        <a:pt x="51841" y="88185"/>
                      </a:cubicBezTo>
                      <a:cubicBezTo>
                        <a:pt x="51555" y="87717"/>
                        <a:pt x="51110" y="87566"/>
                        <a:pt x="50888" y="86931"/>
                      </a:cubicBezTo>
                      <a:cubicBezTo>
                        <a:pt x="50674" y="86296"/>
                        <a:pt x="51602" y="85685"/>
                        <a:pt x="52206" y="85336"/>
                      </a:cubicBezTo>
                      <a:cubicBezTo>
                        <a:pt x="52809" y="84986"/>
                        <a:pt x="53174" y="84590"/>
                        <a:pt x="53595" y="83804"/>
                      </a:cubicBezTo>
                      <a:cubicBezTo>
                        <a:pt x="54015" y="83018"/>
                        <a:pt x="54865" y="82788"/>
                        <a:pt x="55928" y="82700"/>
                      </a:cubicBezTo>
                      <a:cubicBezTo>
                        <a:pt x="56213" y="82676"/>
                        <a:pt x="56467" y="82665"/>
                        <a:pt x="56693" y="82665"/>
                      </a:cubicBezTo>
                      <a:close/>
                      <a:moveTo>
                        <a:pt x="28410" y="82665"/>
                      </a:moveTo>
                      <a:cubicBezTo>
                        <a:pt x="30109" y="82665"/>
                        <a:pt x="30198" y="83300"/>
                        <a:pt x="30219" y="83748"/>
                      </a:cubicBezTo>
                      <a:cubicBezTo>
                        <a:pt x="30235" y="84248"/>
                        <a:pt x="30401" y="84637"/>
                        <a:pt x="31425" y="85082"/>
                      </a:cubicBezTo>
                      <a:cubicBezTo>
                        <a:pt x="32449" y="85526"/>
                        <a:pt x="32290" y="85574"/>
                        <a:pt x="33084" y="86407"/>
                      </a:cubicBezTo>
                      <a:cubicBezTo>
                        <a:pt x="33870" y="87233"/>
                        <a:pt x="32798" y="88082"/>
                        <a:pt x="32521" y="88296"/>
                      </a:cubicBezTo>
                      <a:cubicBezTo>
                        <a:pt x="32243" y="88519"/>
                        <a:pt x="32029" y="88582"/>
                        <a:pt x="31354" y="89360"/>
                      </a:cubicBezTo>
                      <a:cubicBezTo>
                        <a:pt x="30679" y="90138"/>
                        <a:pt x="29401" y="90455"/>
                        <a:pt x="28147" y="90725"/>
                      </a:cubicBezTo>
                      <a:cubicBezTo>
                        <a:pt x="27954" y="90767"/>
                        <a:pt x="27774" y="90785"/>
                        <a:pt x="27608" y="90785"/>
                      </a:cubicBezTo>
                      <a:cubicBezTo>
                        <a:pt x="26695" y="90785"/>
                        <a:pt x="26174" y="90226"/>
                        <a:pt x="25885" y="89836"/>
                      </a:cubicBezTo>
                      <a:lnTo>
                        <a:pt x="25885" y="89844"/>
                      </a:lnTo>
                      <a:cubicBezTo>
                        <a:pt x="25544" y="89384"/>
                        <a:pt x="25313" y="89606"/>
                        <a:pt x="24083" y="89360"/>
                      </a:cubicBezTo>
                      <a:cubicBezTo>
                        <a:pt x="22861" y="89114"/>
                        <a:pt x="23075" y="88646"/>
                        <a:pt x="22845" y="88185"/>
                      </a:cubicBezTo>
                      <a:cubicBezTo>
                        <a:pt x="22623" y="87725"/>
                        <a:pt x="22202" y="87566"/>
                        <a:pt x="22059" y="86931"/>
                      </a:cubicBezTo>
                      <a:cubicBezTo>
                        <a:pt x="21924" y="86296"/>
                        <a:pt x="22932" y="85685"/>
                        <a:pt x="23583" y="85336"/>
                      </a:cubicBezTo>
                      <a:cubicBezTo>
                        <a:pt x="24234" y="84986"/>
                        <a:pt x="24647" y="84597"/>
                        <a:pt x="25171" y="83812"/>
                      </a:cubicBezTo>
                      <a:cubicBezTo>
                        <a:pt x="25694" y="83018"/>
                        <a:pt x="26568" y="82788"/>
                        <a:pt x="27647" y="82700"/>
                      </a:cubicBezTo>
                      <a:cubicBezTo>
                        <a:pt x="27932" y="82676"/>
                        <a:pt x="28185" y="82665"/>
                        <a:pt x="28410" y="82665"/>
                      </a:cubicBezTo>
                      <a:close/>
                      <a:moveTo>
                        <a:pt x="12847" y="89446"/>
                      </a:moveTo>
                      <a:cubicBezTo>
                        <a:pt x="13084" y="89446"/>
                        <a:pt x="13419" y="89465"/>
                        <a:pt x="14082" y="89487"/>
                      </a:cubicBezTo>
                      <a:cubicBezTo>
                        <a:pt x="15550" y="89527"/>
                        <a:pt x="16106" y="90043"/>
                        <a:pt x="17447" y="90408"/>
                      </a:cubicBezTo>
                      <a:cubicBezTo>
                        <a:pt x="18261" y="90629"/>
                        <a:pt x="18669" y="90664"/>
                        <a:pt x="19021" y="90664"/>
                      </a:cubicBezTo>
                      <a:cubicBezTo>
                        <a:pt x="19181" y="90664"/>
                        <a:pt x="19330" y="90657"/>
                        <a:pt x="19500" y="90657"/>
                      </a:cubicBezTo>
                      <a:cubicBezTo>
                        <a:pt x="19573" y="90657"/>
                        <a:pt x="19650" y="90658"/>
                        <a:pt x="19733" y="90662"/>
                      </a:cubicBezTo>
                      <a:cubicBezTo>
                        <a:pt x="20440" y="90685"/>
                        <a:pt x="20202" y="90995"/>
                        <a:pt x="20019" y="91241"/>
                      </a:cubicBezTo>
                      <a:cubicBezTo>
                        <a:pt x="19837" y="91495"/>
                        <a:pt x="19749" y="92257"/>
                        <a:pt x="19440" y="92559"/>
                      </a:cubicBezTo>
                      <a:cubicBezTo>
                        <a:pt x="19138" y="92868"/>
                        <a:pt x="17701" y="92844"/>
                        <a:pt x="15796" y="92932"/>
                      </a:cubicBezTo>
                      <a:cubicBezTo>
                        <a:pt x="15577" y="92942"/>
                        <a:pt x="15383" y="92947"/>
                        <a:pt x="15209" y="92947"/>
                      </a:cubicBezTo>
                      <a:cubicBezTo>
                        <a:pt x="13878" y="92947"/>
                        <a:pt x="13774" y="92664"/>
                        <a:pt x="12875" y="92313"/>
                      </a:cubicBezTo>
                      <a:cubicBezTo>
                        <a:pt x="12523" y="92174"/>
                        <a:pt x="12234" y="92146"/>
                        <a:pt x="11986" y="92146"/>
                      </a:cubicBezTo>
                      <a:cubicBezTo>
                        <a:pt x="11817" y="92146"/>
                        <a:pt x="11667" y="92159"/>
                        <a:pt x="11529" y="92159"/>
                      </a:cubicBezTo>
                      <a:cubicBezTo>
                        <a:pt x="11293" y="92159"/>
                        <a:pt x="11095" y="92120"/>
                        <a:pt x="10899" y="91908"/>
                      </a:cubicBezTo>
                      <a:cubicBezTo>
                        <a:pt x="10431" y="91384"/>
                        <a:pt x="11296" y="90947"/>
                        <a:pt x="11375" y="90487"/>
                      </a:cubicBezTo>
                      <a:cubicBezTo>
                        <a:pt x="11455" y="90027"/>
                        <a:pt x="11359" y="89717"/>
                        <a:pt x="12002" y="89566"/>
                      </a:cubicBezTo>
                      <a:cubicBezTo>
                        <a:pt x="12416" y="89475"/>
                        <a:pt x="12560" y="89446"/>
                        <a:pt x="12847" y="89446"/>
                      </a:cubicBezTo>
                      <a:close/>
                      <a:moveTo>
                        <a:pt x="42023" y="89446"/>
                      </a:moveTo>
                      <a:cubicBezTo>
                        <a:pt x="42260" y="89446"/>
                        <a:pt x="42597" y="89466"/>
                        <a:pt x="43252" y="89487"/>
                      </a:cubicBezTo>
                      <a:cubicBezTo>
                        <a:pt x="44736" y="89527"/>
                        <a:pt x="45356" y="90043"/>
                        <a:pt x="46737" y="90408"/>
                      </a:cubicBezTo>
                      <a:cubicBezTo>
                        <a:pt x="47579" y="90629"/>
                        <a:pt x="47990" y="90664"/>
                        <a:pt x="48342" y="90664"/>
                      </a:cubicBezTo>
                      <a:cubicBezTo>
                        <a:pt x="48501" y="90664"/>
                        <a:pt x="48649" y="90657"/>
                        <a:pt x="48819" y="90657"/>
                      </a:cubicBezTo>
                      <a:cubicBezTo>
                        <a:pt x="48893" y="90657"/>
                        <a:pt x="48970" y="90658"/>
                        <a:pt x="49054" y="90662"/>
                      </a:cubicBezTo>
                      <a:cubicBezTo>
                        <a:pt x="49777" y="90693"/>
                        <a:pt x="49570" y="90995"/>
                        <a:pt x="49420" y="91249"/>
                      </a:cubicBezTo>
                      <a:cubicBezTo>
                        <a:pt x="49269" y="91503"/>
                        <a:pt x="49277" y="92257"/>
                        <a:pt x="49015" y="92567"/>
                      </a:cubicBezTo>
                      <a:cubicBezTo>
                        <a:pt x="48745" y="92868"/>
                        <a:pt x="47316" y="92844"/>
                        <a:pt x="45419" y="92932"/>
                      </a:cubicBezTo>
                      <a:cubicBezTo>
                        <a:pt x="45201" y="92942"/>
                        <a:pt x="45007" y="92947"/>
                        <a:pt x="44833" y="92947"/>
                      </a:cubicBezTo>
                      <a:cubicBezTo>
                        <a:pt x="43499" y="92947"/>
                        <a:pt x="43360" y="92664"/>
                        <a:pt x="42419" y="92313"/>
                      </a:cubicBezTo>
                      <a:cubicBezTo>
                        <a:pt x="42053" y="92179"/>
                        <a:pt x="41762" y="92151"/>
                        <a:pt x="41516" y="92151"/>
                      </a:cubicBezTo>
                      <a:cubicBezTo>
                        <a:pt x="41343" y="92151"/>
                        <a:pt x="41193" y="92165"/>
                        <a:pt x="41055" y="92165"/>
                      </a:cubicBezTo>
                      <a:cubicBezTo>
                        <a:pt x="40817" y="92165"/>
                        <a:pt x="40615" y="92125"/>
                        <a:pt x="40395" y="91908"/>
                      </a:cubicBezTo>
                      <a:cubicBezTo>
                        <a:pt x="39855" y="91384"/>
                        <a:pt x="40649" y="90947"/>
                        <a:pt x="40672" y="90487"/>
                      </a:cubicBezTo>
                      <a:cubicBezTo>
                        <a:pt x="40688" y="90027"/>
                        <a:pt x="40553" y="89717"/>
                        <a:pt x="41180" y="89574"/>
                      </a:cubicBezTo>
                      <a:cubicBezTo>
                        <a:pt x="41587" y="89477"/>
                        <a:pt x="41725" y="89446"/>
                        <a:pt x="42023" y="89446"/>
                      </a:cubicBezTo>
                      <a:close/>
                      <a:moveTo>
                        <a:pt x="35674" y="86916"/>
                      </a:moveTo>
                      <a:cubicBezTo>
                        <a:pt x="35889" y="86916"/>
                        <a:pt x="36084" y="86927"/>
                        <a:pt x="36235" y="86939"/>
                      </a:cubicBezTo>
                      <a:cubicBezTo>
                        <a:pt x="36855" y="86987"/>
                        <a:pt x="37077" y="87082"/>
                        <a:pt x="37077" y="87082"/>
                      </a:cubicBezTo>
                      <a:cubicBezTo>
                        <a:pt x="37497" y="87328"/>
                        <a:pt x="37871" y="87661"/>
                        <a:pt x="38172" y="88058"/>
                      </a:cubicBezTo>
                      <a:cubicBezTo>
                        <a:pt x="38688" y="88733"/>
                        <a:pt x="39402" y="89019"/>
                        <a:pt x="39839" y="89376"/>
                      </a:cubicBezTo>
                      <a:cubicBezTo>
                        <a:pt x="40284" y="89733"/>
                        <a:pt x="40490" y="90781"/>
                        <a:pt x="40006" y="91416"/>
                      </a:cubicBezTo>
                      <a:cubicBezTo>
                        <a:pt x="39514" y="92051"/>
                        <a:pt x="39069" y="92011"/>
                        <a:pt x="38855" y="92511"/>
                      </a:cubicBezTo>
                      <a:cubicBezTo>
                        <a:pt x="38640" y="93003"/>
                        <a:pt x="38442" y="93479"/>
                        <a:pt x="37998" y="93614"/>
                      </a:cubicBezTo>
                      <a:cubicBezTo>
                        <a:pt x="37704" y="93694"/>
                        <a:pt x="37394" y="93741"/>
                        <a:pt x="37085" y="93741"/>
                      </a:cubicBezTo>
                      <a:cubicBezTo>
                        <a:pt x="36770" y="93781"/>
                        <a:pt x="36450" y="93796"/>
                        <a:pt x="36133" y="93796"/>
                      </a:cubicBezTo>
                      <a:cubicBezTo>
                        <a:pt x="36003" y="93796"/>
                        <a:pt x="35873" y="93794"/>
                        <a:pt x="35743" y="93789"/>
                      </a:cubicBezTo>
                      <a:cubicBezTo>
                        <a:pt x="35497" y="93789"/>
                        <a:pt x="35251" y="93726"/>
                        <a:pt x="35037" y="93622"/>
                      </a:cubicBezTo>
                      <a:cubicBezTo>
                        <a:pt x="35005" y="93606"/>
                        <a:pt x="34973" y="93583"/>
                        <a:pt x="34942" y="93567"/>
                      </a:cubicBezTo>
                      <a:cubicBezTo>
                        <a:pt x="34926" y="93559"/>
                        <a:pt x="34918" y="93551"/>
                        <a:pt x="34910" y="93543"/>
                      </a:cubicBezTo>
                      <a:lnTo>
                        <a:pt x="34902" y="93551"/>
                      </a:lnTo>
                      <a:cubicBezTo>
                        <a:pt x="34394" y="93249"/>
                        <a:pt x="33632" y="93114"/>
                        <a:pt x="32529" y="93011"/>
                      </a:cubicBezTo>
                      <a:cubicBezTo>
                        <a:pt x="30893" y="92844"/>
                        <a:pt x="29623" y="92654"/>
                        <a:pt x="28552" y="92352"/>
                      </a:cubicBezTo>
                      <a:cubicBezTo>
                        <a:pt x="27488" y="92043"/>
                        <a:pt x="26369" y="91662"/>
                        <a:pt x="26575" y="91384"/>
                      </a:cubicBezTo>
                      <a:cubicBezTo>
                        <a:pt x="26782" y="91114"/>
                        <a:pt x="27996" y="91011"/>
                        <a:pt x="28861" y="90892"/>
                      </a:cubicBezTo>
                      <a:cubicBezTo>
                        <a:pt x="29719" y="90773"/>
                        <a:pt x="31108" y="90058"/>
                        <a:pt x="31671" y="89344"/>
                      </a:cubicBezTo>
                      <a:cubicBezTo>
                        <a:pt x="32243" y="88630"/>
                        <a:pt x="32703" y="88534"/>
                        <a:pt x="33441" y="87995"/>
                      </a:cubicBezTo>
                      <a:cubicBezTo>
                        <a:pt x="33608" y="87876"/>
                        <a:pt x="33743" y="87717"/>
                        <a:pt x="33838" y="87534"/>
                      </a:cubicBezTo>
                      <a:cubicBezTo>
                        <a:pt x="34179" y="87021"/>
                        <a:pt x="35018" y="86916"/>
                        <a:pt x="35674" y="86916"/>
                      </a:cubicBezTo>
                      <a:close/>
                      <a:moveTo>
                        <a:pt x="64503" y="86924"/>
                      </a:moveTo>
                      <a:cubicBezTo>
                        <a:pt x="64719" y="86924"/>
                        <a:pt x="64917" y="86935"/>
                        <a:pt x="65072" y="86947"/>
                      </a:cubicBezTo>
                      <a:cubicBezTo>
                        <a:pt x="65699" y="86995"/>
                        <a:pt x="65930" y="87082"/>
                        <a:pt x="65930" y="87082"/>
                      </a:cubicBezTo>
                      <a:cubicBezTo>
                        <a:pt x="66382" y="87336"/>
                        <a:pt x="66795" y="87669"/>
                        <a:pt x="67144" y="88066"/>
                      </a:cubicBezTo>
                      <a:cubicBezTo>
                        <a:pt x="67755" y="88733"/>
                        <a:pt x="68501" y="89019"/>
                        <a:pt x="68986" y="89376"/>
                      </a:cubicBezTo>
                      <a:lnTo>
                        <a:pt x="68986" y="89384"/>
                      </a:lnTo>
                      <a:cubicBezTo>
                        <a:pt x="69478" y="89741"/>
                        <a:pt x="69819" y="90789"/>
                        <a:pt x="69414" y="91424"/>
                      </a:cubicBezTo>
                      <a:cubicBezTo>
                        <a:pt x="69009" y="92059"/>
                        <a:pt x="68557" y="92019"/>
                        <a:pt x="68406" y="92519"/>
                      </a:cubicBezTo>
                      <a:cubicBezTo>
                        <a:pt x="68247" y="93011"/>
                        <a:pt x="68120" y="93487"/>
                        <a:pt x="67692" y="93622"/>
                      </a:cubicBezTo>
                      <a:cubicBezTo>
                        <a:pt x="67398" y="93702"/>
                        <a:pt x="67096" y="93749"/>
                        <a:pt x="66795" y="93749"/>
                      </a:cubicBezTo>
                      <a:cubicBezTo>
                        <a:pt x="66461" y="93785"/>
                        <a:pt x="66128" y="93803"/>
                        <a:pt x="65795" y="93803"/>
                      </a:cubicBezTo>
                      <a:cubicBezTo>
                        <a:pt x="65684" y="93803"/>
                        <a:pt x="65572" y="93801"/>
                        <a:pt x="65461" y="93797"/>
                      </a:cubicBezTo>
                      <a:cubicBezTo>
                        <a:pt x="65207" y="93789"/>
                        <a:pt x="64953" y="93733"/>
                        <a:pt x="64723" y="93630"/>
                      </a:cubicBezTo>
                      <a:cubicBezTo>
                        <a:pt x="64691" y="93614"/>
                        <a:pt x="64660" y="93591"/>
                        <a:pt x="64628" y="93575"/>
                      </a:cubicBezTo>
                      <a:cubicBezTo>
                        <a:pt x="64612" y="93567"/>
                        <a:pt x="64604" y="93559"/>
                        <a:pt x="64588" y="93543"/>
                      </a:cubicBezTo>
                      <a:lnTo>
                        <a:pt x="64588" y="93559"/>
                      </a:lnTo>
                      <a:cubicBezTo>
                        <a:pt x="64048" y="93257"/>
                        <a:pt x="63263" y="93122"/>
                        <a:pt x="62151" y="93011"/>
                      </a:cubicBezTo>
                      <a:cubicBezTo>
                        <a:pt x="60492" y="92852"/>
                        <a:pt x="59199" y="92662"/>
                        <a:pt x="58087" y="92352"/>
                      </a:cubicBezTo>
                      <a:cubicBezTo>
                        <a:pt x="56976" y="92051"/>
                        <a:pt x="55817" y="91670"/>
                        <a:pt x="55992" y="91392"/>
                      </a:cubicBezTo>
                      <a:cubicBezTo>
                        <a:pt x="56159" y="91114"/>
                        <a:pt x="57357" y="91019"/>
                        <a:pt x="58206" y="90900"/>
                      </a:cubicBezTo>
                      <a:cubicBezTo>
                        <a:pt x="59048" y="90781"/>
                        <a:pt x="60350" y="90066"/>
                        <a:pt x="60818" y="89352"/>
                      </a:cubicBezTo>
                      <a:cubicBezTo>
                        <a:pt x="61294" y="88638"/>
                        <a:pt x="61739" y="88542"/>
                        <a:pt x="62413" y="88003"/>
                      </a:cubicBezTo>
                      <a:cubicBezTo>
                        <a:pt x="62564" y="87884"/>
                        <a:pt x="62683" y="87725"/>
                        <a:pt x="62747" y="87542"/>
                      </a:cubicBezTo>
                      <a:cubicBezTo>
                        <a:pt x="63021" y="87028"/>
                        <a:pt x="63845" y="86924"/>
                        <a:pt x="64503" y="86924"/>
                      </a:cubicBezTo>
                      <a:close/>
                      <a:moveTo>
                        <a:pt x="53569" y="89729"/>
                      </a:moveTo>
                      <a:cubicBezTo>
                        <a:pt x="53720" y="89729"/>
                        <a:pt x="53882" y="89737"/>
                        <a:pt x="54055" y="89757"/>
                      </a:cubicBezTo>
                      <a:cubicBezTo>
                        <a:pt x="55103" y="89868"/>
                        <a:pt x="55579" y="90733"/>
                        <a:pt x="55492" y="91352"/>
                      </a:cubicBezTo>
                      <a:cubicBezTo>
                        <a:pt x="55404" y="91971"/>
                        <a:pt x="54777" y="92035"/>
                        <a:pt x="54134" y="92384"/>
                      </a:cubicBezTo>
                      <a:cubicBezTo>
                        <a:pt x="53499" y="92733"/>
                        <a:pt x="53238" y="93083"/>
                        <a:pt x="53531" y="93614"/>
                      </a:cubicBezTo>
                      <a:lnTo>
                        <a:pt x="53531" y="93606"/>
                      </a:lnTo>
                      <a:lnTo>
                        <a:pt x="53531" y="93606"/>
                      </a:lnTo>
                      <a:cubicBezTo>
                        <a:pt x="53825" y="94138"/>
                        <a:pt x="54055" y="94615"/>
                        <a:pt x="53230" y="94845"/>
                      </a:cubicBezTo>
                      <a:cubicBezTo>
                        <a:pt x="53140" y="94869"/>
                        <a:pt x="53056" y="94880"/>
                        <a:pt x="52978" y="94880"/>
                      </a:cubicBezTo>
                      <a:cubicBezTo>
                        <a:pt x="52338" y="94880"/>
                        <a:pt x="52070" y="94130"/>
                        <a:pt x="51864" y="93670"/>
                      </a:cubicBezTo>
                      <a:cubicBezTo>
                        <a:pt x="51634" y="93146"/>
                        <a:pt x="50102" y="93035"/>
                        <a:pt x="49666" y="92710"/>
                      </a:cubicBezTo>
                      <a:cubicBezTo>
                        <a:pt x="49237" y="92384"/>
                        <a:pt x="49610" y="91630"/>
                        <a:pt x="49904" y="91035"/>
                      </a:cubicBezTo>
                      <a:cubicBezTo>
                        <a:pt x="50205" y="90439"/>
                        <a:pt x="50578" y="90336"/>
                        <a:pt x="51634" y="90098"/>
                      </a:cubicBezTo>
                      <a:cubicBezTo>
                        <a:pt x="52271" y="89952"/>
                        <a:pt x="52797" y="89729"/>
                        <a:pt x="53569" y="89729"/>
                      </a:cubicBezTo>
                      <a:close/>
                      <a:moveTo>
                        <a:pt x="24382" y="89731"/>
                      </a:moveTo>
                      <a:cubicBezTo>
                        <a:pt x="24528" y="89731"/>
                        <a:pt x="24682" y="89739"/>
                        <a:pt x="24845" y="89757"/>
                      </a:cubicBezTo>
                      <a:cubicBezTo>
                        <a:pt x="25885" y="89876"/>
                        <a:pt x="26250" y="90733"/>
                        <a:pt x="26083" y="91360"/>
                      </a:cubicBezTo>
                      <a:cubicBezTo>
                        <a:pt x="25917" y="91979"/>
                        <a:pt x="25274" y="92043"/>
                        <a:pt x="24591" y="92392"/>
                      </a:cubicBezTo>
                      <a:cubicBezTo>
                        <a:pt x="23908" y="92741"/>
                        <a:pt x="23607" y="93083"/>
                        <a:pt x="23829" y="93614"/>
                      </a:cubicBezTo>
                      <a:cubicBezTo>
                        <a:pt x="24051" y="94146"/>
                        <a:pt x="24218" y="94622"/>
                        <a:pt x="23369" y="94845"/>
                      </a:cubicBezTo>
                      <a:cubicBezTo>
                        <a:pt x="23273" y="94870"/>
                        <a:pt x="23185" y="94882"/>
                        <a:pt x="23105" y="94882"/>
                      </a:cubicBezTo>
                      <a:cubicBezTo>
                        <a:pt x="22469" y="94882"/>
                        <a:pt x="22302" y="94135"/>
                        <a:pt x="22154" y="93670"/>
                      </a:cubicBezTo>
                      <a:cubicBezTo>
                        <a:pt x="21996" y="93154"/>
                        <a:pt x="20472" y="93035"/>
                        <a:pt x="20083" y="92717"/>
                      </a:cubicBezTo>
                      <a:cubicBezTo>
                        <a:pt x="19694" y="92392"/>
                        <a:pt x="20162" y="91638"/>
                        <a:pt x="20535" y="91043"/>
                      </a:cubicBezTo>
                      <a:cubicBezTo>
                        <a:pt x="20908" y="90447"/>
                        <a:pt x="21297" y="90344"/>
                        <a:pt x="22384" y="90106"/>
                      </a:cubicBezTo>
                      <a:cubicBezTo>
                        <a:pt x="23046" y="89952"/>
                        <a:pt x="23606" y="89731"/>
                        <a:pt x="24382" y="89731"/>
                      </a:cubicBezTo>
                      <a:close/>
                      <a:moveTo>
                        <a:pt x="11257" y="92423"/>
                      </a:moveTo>
                      <a:cubicBezTo>
                        <a:pt x="11348" y="92423"/>
                        <a:pt x="11441" y="92429"/>
                        <a:pt x="11534" y="92440"/>
                      </a:cubicBezTo>
                      <a:cubicBezTo>
                        <a:pt x="12336" y="92543"/>
                        <a:pt x="13510" y="93146"/>
                        <a:pt x="15026" y="93170"/>
                      </a:cubicBezTo>
                      <a:cubicBezTo>
                        <a:pt x="15055" y="93170"/>
                        <a:pt x="15084" y="93170"/>
                        <a:pt x="15113" y="93170"/>
                      </a:cubicBezTo>
                      <a:cubicBezTo>
                        <a:pt x="16313" y="93170"/>
                        <a:pt x="17663" y="92917"/>
                        <a:pt x="18656" y="92917"/>
                      </a:cubicBezTo>
                      <a:cubicBezTo>
                        <a:pt x="18902" y="92917"/>
                        <a:pt x="19126" y="92933"/>
                        <a:pt x="19321" y="92971"/>
                      </a:cubicBezTo>
                      <a:cubicBezTo>
                        <a:pt x="20329" y="93162"/>
                        <a:pt x="21440" y="93638"/>
                        <a:pt x="21773" y="94202"/>
                      </a:cubicBezTo>
                      <a:cubicBezTo>
                        <a:pt x="22115" y="94765"/>
                        <a:pt x="21876" y="96019"/>
                        <a:pt x="21241" y="96575"/>
                      </a:cubicBezTo>
                      <a:cubicBezTo>
                        <a:pt x="21170" y="96639"/>
                        <a:pt x="21178" y="96893"/>
                        <a:pt x="21194" y="97226"/>
                      </a:cubicBezTo>
                      <a:cubicBezTo>
                        <a:pt x="21194" y="97226"/>
                        <a:pt x="21051" y="97575"/>
                        <a:pt x="20456" y="97599"/>
                      </a:cubicBezTo>
                      <a:cubicBezTo>
                        <a:pt x="20137" y="97616"/>
                        <a:pt x="19596" y="97624"/>
                        <a:pt x="19018" y="97624"/>
                      </a:cubicBezTo>
                      <a:cubicBezTo>
                        <a:pt x="18518" y="97624"/>
                        <a:pt x="17989" y="97618"/>
                        <a:pt x="17551" y="97607"/>
                      </a:cubicBezTo>
                      <a:cubicBezTo>
                        <a:pt x="16952" y="97592"/>
                        <a:pt x="16483" y="97545"/>
                        <a:pt x="15958" y="97545"/>
                      </a:cubicBezTo>
                      <a:cubicBezTo>
                        <a:pt x="15655" y="97545"/>
                        <a:pt x="15332" y="97560"/>
                        <a:pt x="14955" y="97607"/>
                      </a:cubicBezTo>
                      <a:cubicBezTo>
                        <a:pt x="14345" y="97687"/>
                        <a:pt x="13902" y="97783"/>
                        <a:pt x="13562" y="97783"/>
                      </a:cubicBezTo>
                      <a:cubicBezTo>
                        <a:pt x="13327" y="97783"/>
                        <a:pt x="13142" y="97737"/>
                        <a:pt x="12986" y="97607"/>
                      </a:cubicBezTo>
                      <a:cubicBezTo>
                        <a:pt x="12613" y="97297"/>
                        <a:pt x="12709" y="96893"/>
                        <a:pt x="12066" y="96575"/>
                      </a:cubicBezTo>
                      <a:cubicBezTo>
                        <a:pt x="12066" y="96575"/>
                        <a:pt x="10907" y="96051"/>
                        <a:pt x="10113" y="95432"/>
                      </a:cubicBezTo>
                      <a:cubicBezTo>
                        <a:pt x="9319" y="94821"/>
                        <a:pt x="8391" y="94416"/>
                        <a:pt x="8803" y="94043"/>
                      </a:cubicBezTo>
                      <a:cubicBezTo>
                        <a:pt x="9224" y="93678"/>
                        <a:pt x="9637" y="93337"/>
                        <a:pt x="9804" y="93011"/>
                      </a:cubicBezTo>
                      <a:cubicBezTo>
                        <a:pt x="9951" y="92723"/>
                        <a:pt x="10563" y="92423"/>
                        <a:pt x="11257" y="92423"/>
                      </a:cubicBezTo>
                      <a:close/>
                      <a:moveTo>
                        <a:pt x="40800" y="92431"/>
                      </a:moveTo>
                      <a:cubicBezTo>
                        <a:pt x="40891" y="92431"/>
                        <a:pt x="40983" y="92437"/>
                        <a:pt x="41077" y="92448"/>
                      </a:cubicBezTo>
                      <a:cubicBezTo>
                        <a:pt x="41895" y="92551"/>
                        <a:pt x="43149" y="93154"/>
                        <a:pt x="44665" y="93178"/>
                      </a:cubicBezTo>
                      <a:cubicBezTo>
                        <a:pt x="44694" y="93178"/>
                        <a:pt x="44723" y="93178"/>
                        <a:pt x="44752" y="93178"/>
                      </a:cubicBezTo>
                      <a:cubicBezTo>
                        <a:pt x="45956" y="93178"/>
                        <a:pt x="47273" y="92925"/>
                        <a:pt x="48265" y="92925"/>
                      </a:cubicBezTo>
                      <a:cubicBezTo>
                        <a:pt x="48511" y="92925"/>
                        <a:pt x="48736" y="92941"/>
                        <a:pt x="48935" y="92979"/>
                      </a:cubicBezTo>
                      <a:cubicBezTo>
                        <a:pt x="49959" y="93170"/>
                        <a:pt x="51142" y="93646"/>
                        <a:pt x="51547" y="94210"/>
                      </a:cubicBezTo>
                      <a:cubicBezTo>
                        <a:pt x="51952" y="94773"/>
                        <a:pt x="51888" y="96027"/>
                        <a:pt x="51325" y="96583"/>
                      </a:cubicBezTo>
                      <a:cubicBezTo>
                        <a:pt x="51269" y="96639"/>
                        <a:pt x="51301" y="96900"/>
                        <a:pt x="51364" y="97234"/>
                      </a:cubicBezTo>
                      <a:cubicBezTo>
                        <a:pt x="51364" y="97234"/>
                        <a:pt x="51261" y="97575"/>
                        <a:pt x="50666" y="97607"/>
                      </a:cubicBezTo>
                      <a:cubicBezTo>
                        <a:pt x="50347" y="97624"/>
                        <a:pt x="49809" y="97632"/>
                        <a:pt x="49233" y="97632"/>
                      </a:cubicBezTo>
                      <a:cubicBezTo>
                        <a:pt x="48734" y="97632"/>
                        <a:pt x="48207" y="97626"/>
                        <a:pt x="47769" y="97615"/>
                      </a:cubicBezTo>
                      <a:cubicBezTo>
                        <a:pt x="47165" y="97600"/>
                        <a:pt x="46691" y="97553"/>
                        <a:pt x="46167" y="97553"/>
                      </a:cubicBezTo>
                      <a:cubicBezTo>
                        <a:pt x="45864" y="97553"/>
                        <a:pt x="45545" y="97568"/>
                        <a:pt x="45173" y="97615"/>
                      </a:cubicBezTo>
                      <a:cubicBezTo>
                        <a:pt x="44568" y="97690"/>
                        <a:pt x="44135" y="97789"/>
                        <a:pt x="43794" y="97789"/>
                      </a:cubicBezTo>
                      <a:cubicBezTo>
                        <a:pt x="43563" y="97789"/>
                        <a:pt x="43375" y="97743"/>
                        <a:pt x="43205" y="97615"/>
                      </a:cubicBezTo>
                      <a:cubicBezTo>
                        <a:pt x="42784" y="97297"/>
                        <a:pt x="42831" y="96900"/>
                        <a:pt x="42149" y="96583"/>
                      </a:cubicBezTo>
                      <a:cubicBezTo>
                        <a:pt x="42149" y="96583"/>
                        <a:pt x="40919" y="96051"/>
                        <a:pt x="40045" y="95440"/>
                      </a:cubicBezTo>
                      <a:cubicBezTo>
                        <a:pt x="39180" y="94829"/>
                        <a:pt x="38188" y="94416"/>
                        <a:pt x="38561" y="94051"/>
                      </a:cubicBezTo>
                      <a:cubicBezTo>
                        <a:pt x="38926" y="93694"/>
                        <a:pt x="39299" y="93345"/>
                        <a:pt x="39426" y="93019"/>
                      </a:cubicBezTo>
                      <a:cubicBezTo>
                        <a:pt x="39539" y="92731"/>
                        <a:pt x="40110" y="92431"/>
                        <a:pt x="40800" y="92431"/>
                      </a:cubicBezTo>
                      <a:close/>
                      <a:moveTo>
                        <a:pt x="24943" y="94774"/>
                      </a:moveTo>
                      <a:cubicBezTo>
                        <a:pt x="25295" y="94774"/>
                        <a:pt x="25565" y="94841"/>
                        <a:pt x="25686" y="94972"/>
                      </a:cubicBezTo>
                      <a:cubicBezTo>
                        <a:pt x="25964" y="95273"/>
                        <a:pt x="25829" y="96575"/>
                        <a:pt x="25829" y="96575"/>
                      </a:cubicBezTo>
                      <a:cubicBezTo>
                        <a:pt x="25829" y="97456"/>
                        <a:pt x="24742" y="97456"/>
                        <a:pt x="24464" y="97869"/>
                      </a:cubicBezTo>
                      <a:cubicBezTo>
                        <a:pt x="24409" y="97948"/>
                        <a:pt x="24353" y="98051"/>
                        <a:pt x="24289" y="98155"/>
                      </a:cubicBezTo>
                      <a:cubicBezTo>
                        <a:pt x="24240" y="98234"/>
                        <a:pt x="24056" y="98267"/>
                        <a:pt x="23806" y="98267"/>
                      </a:cubicBezTo>
                      <a:cubicBezTo>
                        <a:pt x="23335" y="98267"/>
                        <a:pt x="22632" y="98149"/>
                        <a:pt x="22170" y="98004"/>
                      </a:cubicBezTo>
                      <a:cubicBezTo>
                        <a:pt x="21464" y="97789"/>
                        <a:pt x="21440" y="97313"/>
                        <a:pt x="21821" y="96575"/>
                      </a:cubicBezTo>
                      <a:cubicBezTo>
                        <a:pt x="22091" y="95940"/>
                        <a:pt x="22591" y="95424"/>
                        <a:pt x="23226" y="95154"/>
                      </a:cubicBezTo>
                      <a:cubicBezTo>
                        <a:pt x="23835" y="94898"/>
                        <a:pt x="24464" y="94774"/>
                        <a:pt x="24943" y="94774"/>
                      </a:cubicBezTo>
                      <a:close/>
                      <a:moveTo>
                        <a:pt x="54791" y="94774"/>
                      </a:moveTo>
                      <a:cubicBezTo>
                        <a:pt x="55143" y="94774"/>
                        <a:pt x="55421" y="94841"/>
                        <a:pt x="55555" y="94972"/>
                      </a:cubicBezTo>
                      <a:cubicBezTo>
                        <a:pt x="55881" y="95273"/>
                        <a:pt x="55912" y="96575"/>
                        <a:pt x="55912" y="96575"/>
                      </a:cubicBezTo>
                      <a:cubicBezTo>
                        <a:pt x="56024" y="97456"/>
                        <a:pt x="54936" y="97456"/>
                        <a:pt x="54714" y="97869"/>
                      </a:cubicBezTo>
                      <a:cubicBezTo>
                        <a:pt x="54666" y="97948"/>
                        <a:pt x="54619" y="98051"/>
                        <a:pt x="54571" y="98155"/>
                      </a:cubicBezTo>
                      <a:cubicBezTo>
                        <a:pt x="54532" y="98237"/>
                        <a:pt x="54351" y="98271"/>
                        <a:pt x="54100" y="98271"/>
                      </a:cubicBezTo>
                      <a:cubicBezTo>
                        <a:pt x="53629" y="98271"/>
                        <a:pt x="52912" y="98152"/>
                        <a:pt x="52436" y="98012"/>
                      </a:cubicBezTo>
                      <a:cubicBezTo>
                        <a:pt x="51698" y="97789"/>
                        <a:pt x="51618" y="97313"/>
                        <a:pt x="51904" y="96575"/>
                      </a:cubicBezTo>
                      <a:cubicBezTo>
                        <a:pt x="52079" y="95940"/>
                        <a:pt x="52523" y="95424"/>
                        <a:pt x="53126" y="95154"/>
                      </a:cubicBezTo>
                      <a:cubicBezTo>
                        <a:pt x="53699" y="94898"/>
                        <a:pt x="54313" y="94774"/>
                        <a:pt x="54791" y="94774"/>
                      </a:cubicBezTo>
                      <a:close/>
                      <a:moveTo>
                        <a:pt x="7380" y="94119"/>
                      </a:moveTo>
                      <a:cubicBezTo>
                        <a:pt x="7507" y="94119"/>
                        <a:pt x="7772" y="94177"/>
                        <a:pt x="8137" y="94559"/>
                      </a:cubicBezTo>
                      <a:cubicBezTo>
                        <a:pt x="8653" y="95107"/>
                        <a:pt x="9288" y="95456"/>
                        <a:pt x="10129" y="95924"/>
                      </a:cubicBezTo>
                      <a:cubicBezTo>
                        <a:pt x="10573" y="96178"/>
                        <a:pt x="11034" y="96393"/>
                        <a:pt x="11518" y="96575"/>
                      </a:cubicBezTo>
                      <a:cubicBezTo>
                        <a:pt x="11518" y="96575"/>
                        <a:pt x="12518" y="96956"/>
                        <a:pt x="12328" y="97726"/>
                      </a:cubicBezTo>
                      <a:cubicBezTo>
                        <a:pt x="12134" y="98475"/>
                        <a:pt x="11257" y="98623"/>
                        <a:pt x="10317" y="98623"/>
                      </a:cubicBezTo>
                      <a:cubicBezTo>
                        <a:pt x="10291" y="98623"/>
                        <a:pt x="10266" y="98623"/>
                        <a:pt x="10240" y="98623"/>
                      </a:cubicBezTo>
                      <a:cubicBezTo>
                        <a:pt x="9280" y="98615"/>
                        <a:pt x="7978" y="98623"/>
                        <a:pt x="7716" y="98528"/>
                      </a:cubicBezTo>
                      <a:cubicBezTo>
                        <a:pt x="7369" y="98364"/>
                        <a:pt x="6917" y="98353"/>
                        <a:pt x="6795" y="98353"/>
                      </a:cubicBezTo>
                      <a:cubicBezTo>
                        <a:pt x="6775" y="98353"/>
                        <a:pt x="6763" y="98353"/>
                        <a:pt x="6763" y="98353"/>
                      </a:cubicBezTo>
                      <a:cubicBezTo>
                        <a:pt x="6763" y="98353"/>
                        <a:pt x="5438" y="98377"/>
                        <a:pt x="4517" y="98544"/>
                      </a:cubicBezTo>
                      <a:cubicBezTo>
                        <a:pt x="4517" y="98544"/>
                        <a:pt x="4506" y="98544"/>
                        <a:pt x="4486" y="98544"/>
                      </a:cubicBezTo>
                      <a:cubicBezTo>
                        <a:pt x="4357" y="98544"/>
                        <a:pt x="3874" y="98532"/>
                        <a:pt x="3874" y="98353"/>
                      </a:cubicBezTo>
                      <a:cubicBezTo>
                        <a:pt x="3874" y="98155"/>
                        <a:pt x="3993" y="97956"/>
                        <a:pt x="4295" y="97718"/>
                      </a:cubicBezTo>
                      <a:cubicBezTo>
                        <a:pt x="4597" y="97480"/>
                        <a:pt x="5001" y="96781"/>
                        <a:pt x="5105" y="96575"/>
                      </a:cubicBezTo>
                      <a:cubicBezTo>
                        <a:pt x="5105" y="96575"/>
                        <a:pt x="5549" y="95678"/>
                        <a:pt x="5700" y="94908"/>
                      </a:cubicBezTo>
                      <a:cubicBezTo>
                        <a:pt x="5874" y="94265"/>
                        <a:pt x="7295" y="94130"/>
                        <a:pt x="7295" y="94130"/>
                      </a:cubicBezTo>
                      <a:cubicBezTo>
                        <a:pt x="7295" y="94130"/>
                        <a:pt x="7324" y="94119"/>
                        <a:pt x="7380" y="94119"/>
                      </a:cubicBezTo>
                      <a:close/>
                      <a:moveTo>
                        <a:pt x="37152" y="94120"/>
                      </a:moveTo>
                      <a:cubicBezTo>
                        <a:pt x="37280" y="94120"/>
                        <a:pt x="37555" y="94178"/>
                        <a:pt x="37966" y="94567"/>
                      </a:cubicBezTo>
                      <a:cubicBezTo>
                        <a:pt x="38545" y="95115"/>
                        <a:pt x="39228" y="95464"/>
                        <a:pt x="40133" y="95932"/>
                      </a:cubicBezTo>
                      <a:cubicBezTo>
                        <a:pt x="40609" y="96186"/>
                        <a:pt x="41101" y="96400"/>
                        <a:pt x="41609" y="96583"/>
                      </a:cubicBezTo>
                      <a:cubicBezTo>
                        <a:pt x="41609" y="96583"/>
                        <a:pt x="42665" y="96964"/>
                        <a:pt x="42570" y="97734"/>
                      </a:cubicBezTo>
                      <a:cubicBezTo>
                        <a:pt x="42477" y="98483"/>
                        <a:pt x="41609" y="98631"/>
                        <a:pt x="40670" y="98631"/>
                      </a:cubicBezTo>
                      <a:cubicBezTo>
                        <a:pt x="40644" y="98631"/>
                        <a:pt x="40619" y="98631"/>
                        <a:pt x="40593" y="98631"/>
                      </a:cubicBezTo>
                      <a:cubicBezTo>
                        <a:pt x="39625" y="98623"/>
                        <a:pt x="38323" y="98631"/>
                        <a:pt x="38045" y="98536"/>
                      </a:cubicBezTo>
                      <a:lnTo>
                        <a:pt x="38053" y="98536"/>
                      </a:lnTo>
                      <a:cubicBezTo>
                        <a:pt x="37761" y="98423"/>
                        <a:pt x="37447" y="98360"/>
                        <a:pt x="37133" y="98360"/>
                      </a:cubicBezTo>
                      <a:cubicBezTo>
                        <a:pt x="37114" y="98360"/>
                        <a:pt x="37095" y="98361"/>
                        <a:pt x="37077" y="98361"/>
                      </a:cubicBezTo>
                      <a:cubicBezTo>
                        <a:pt x="37077" y="98361"/>
                        <a:pt x="35759" y="98385"/>
                        <a:pt x="34862" y="98551"/>
                      </a:cubicBezTo>
                      <a:cubicBezTo>
                        <a:pt x="34862" y="98551"/>
                        <a:pt x="34859" y="98552"/>
                        <a:pt x="34852" y="98552"/>
                      </a:cubicBezTo>
                      <a:cubicBezTo>
                        <a:pt x="34770" y="98552"/>
                        <a:pt x="34217" y="98545"/>
                        <a:pt x="34195" y="98361"/>
                      </a:cubicBezTo>
                      <a:cubicBezTo>
                        <a:pt x="34164" y="98163"/>
                        <a:pt x="34251" y="97964"/>
                        <a:pt x="34529" y="97726"/>
                      </a:cubicBezTo>
                      <a:cubicBezTo>
                        <a:pt x="34799" y="97480"/>
                        <a:pt x="35116" y="96789"/>
                        <a:pt x="35188" y="96583"/>
                      </a:cubicBezTo>
                      <a:cubicBezTo>
                        <a:pt x="35188" y="96583"/>
                        <a:pt x="35521" y="95686"/>
                        <a:pt x="35577" y="94916"/>
                      </a:cubicBezTo>
                      <a:cubicBezTo>
                        <a:pt x="35664" y="94273"/>
                        <a:pt x="37069" y="94130"/>
                        <a:pt x="37069" y="94130"/>
                      </a:cubicBezTo>
                      <a:cubicBezTo>
                        <a:pt x="37069" y="94130"/>
                        <a:pt x="37097" y="94120"/>
                        <a:pt x="37152" y="94120"/>
                      </a:cubicBezTo>
                      <a:close/>
                      <a:moveTo>
                        <a:pt x="26418" y="92021"/>
                      </a:moveTo>
                      <a:cubicBezTo>
                        <a:pt x="26817" y="92021"/>
                        <a:pt x="27231" y="92107"/>
                        <a:pt x="27631" y="92265"/>
                      </a:cubicBezTo>
                      <a:cubicBezTo>
                        <a:pt x="28742" y="92710"/>
                        <a:pt x="29044" y="92892"/>
                        <a:pt x="31179" y="93051"/>
                      </a:cubicBezTo>
                      <a:cubicBezTo>
                        <a:pt x="33306" y="93210"/>
                        <a:pt x="34616" y="93479"/>
                        <a:pt x="34918" y="94083"/>
                      </a:cubicBezTo>
                      <a:cubicBezTo>
                        <a:pt x="35219" y="94694"/>
                        <a:pt x="34894" y="96575"/>
                        <a:pt x="34894" y="96575"/>
                      </a:cubicBezTo>
                      <a:cubicBezTo>
                        <a:pt x="34775" y="97012"/>
                        <a:pt x="34569" y="97416"/>
                        <a:pt x="34283" y="97766"/>
                      </a:cubicBezTo>
                      <a:cubicBezTo>
                        <a:pt x="33822" y="98305"/>
                        <a:pt x="33076" y="98790"/>
                        <a:pt x="32417" y="99036"/>
                      </a:cubicBezTo>
                      <a:lnTo>
                        <a:pt x="32425" y="99036"/>
                      </a:lnTo>
                      <a:cubicBezTo>
                        <a:pt x="32243" y="99083"/>
                        <a:pt x="32068" y="99139"/>
                        <a:pt x="31902" y="99210"/>
                      </a:cubicBezTo>
                      <a:cubicBezTo>
                        <a:pt x="31306" y="99480"/>
                        <a:pt x="31330" y="99702"/>
                        <a:pt x="30576" y="99837"/>
                      </a:cubicBezTo>
                      <a:cubicBezTo>
                        <a:pt x="29840" y="99975"/>
                        <a:pt x="29274" y="100084"/>
                        <a:pt x="28771" y="100084"/>
                      </a:cubicBezTo>
                      <a:cubicBezTo>
                        <a:pt x="28753" y="100084"/>
                        <a:pt x="28736" y="100084"/>
                        <a:pt x="28719" y="100083"/>
                      </a:cubicBezTo>
                      <a:lnTo>
                        <a:pt x="28719" y="100091"/>
                      </a:lnTo>
                      <a:lnTo>
                        <a:pt x="28719" y="100091"/>
                      </a:lnTo>
                      <a:cubicBezTo>
                        <a:pt x="28691" y="100089"/>
                        <a:pt x="28668" y="100075"/>
                        <a:pt x="28639" y="100075"/>
                      </a:cubicBezTo>
                      <a:cubicBezTo>
                        <a:pt x="27472" y="99917"/>
                        <a:pt x="25607" y="100044"/>
                        <a:pt x="24964" y="99742"/>
                      </a:cubicBezTo>
                      <a:cubicBezTo>
                        <a:pt x="24329" y="99448"/>
                        <a:pt x="24043" y="98917"/>
                        <a:pt x="24821" y="98155"/>
                      </a:cubicBezTo>
                      <a:cubicBezTo>
                        <a:pt x="25599" y="97401"/>
                        <a:pt x="26377" y="97607"/>
                        <a:pt x="26306" y="96575"/>
                      </a:cubicBezTo>
                      <a:cubicBezTo>
                        <a:pt x="26306" y="96575"/>
                        <a:pt x="26210" y="95869"/>
                        <a:pt x="26369" y="95337"/>
                      </a:cubicBezTo>
                      <a:cubicBezTo>
                        <a:pt x="26520" y="94813"/>
                        <a:pt x="26250" y="94654"/>
                        <a:pt x="25813" y="94464"/>
                      </a:cubicBezTo>
                      <a:cubicBezTo>
                        <a:pt x="25377" y="94273"/>
                        <a:pt x="23948" y="93868"/>
                        <a:pt x="24631" y="92900"/>
                      </a:cubicBezTo>
                      <a:cubicBezTo>
                        <a:pt x="25066" y="92288"/>
                        <a:pt x="25717" y="92021"/>
                        <a:pt x="26418" y="92021"/>
                      </a:cubicBezTo>
                      <a:close/>
                      <a:moveTo>
                        <a:pt x="55909" y="92028"/>
                      </a:moveTo>
                      <a:cubicBezTo>
                        <a:pt x="56309" y="92028"/>
                        <a:pt x="56736" y="92115"/>
                        <a:pt x="57159" y="92273"/>
                      </a:cubicBezTo>
                      <a:cubicBezTo>
                        <a:pt x="58318" y="92710"/>
                        <a:pt x="58643" y="92892"/>
                        <a:pt x="60794" y="93059"/>
                      </a:cubicBezTo>
                      <a:cubicBezTo>
                        <a:pt x="62953" y="93218"/>
                        <a:pt x="64294" y="93487"/>
                        <a:pt x="64668" y="94091"/>
                      </a:cubicBezTo>
                      <a:cubicBezTo>
                        <a:pt x="65041" y="94702"/>
                        <a:pt x="64961" y="96575"/>
                        <a:pt x="64961" y="96575"/>
                      </a:cubicBezTo>
                      <a:lnTo>
                        <a:pt x="64961" y="96583"/>
                      </a:lnTo>
                      <a:cubicBezTo>
                        <a:pt x="64914" y="97012"/>
                        <a:pt x="64755" y="97424"/>
                        <a:pt x="64509" y="97774"/>
                      </a:cubicBezTo>
                      <a:cubicBezTo>
                        <a:pt x="64112" y="98313"/>
                        <a:pt x="63437" y="98798"/>
                        <a:pt x="62802" y="99044"/>
                      </a:cubicBezTo>
                      <a:lnTo>
                        <a:pt x="62810" y="99044"/>
                      </a:lnTo>
                      <a:cubicBezTo>
                        <a:pt x="62643" y="99091"/>
                        <a:pt x="62477" y="99147"/>
                        <a:pt x="62318" y="99218"/>
                      </a:cubicBezTo>
                      <a:cubicBezTo>
                        <a:pt x="61762" y="99488"/>
                        <a:pt x="61810" y="99710"/>
                        <a:pt x="61064" y="99845"/>
                      </a:cubicBezTo>
                      <a:cubicBezTo>
                        <a:pt x="60332" y="99987"/>
                        <a:pt x="59787" y="100097"/>
                        <a:pt x="59267" y="100099"/>
                      </a:cubicBezTo>
                      <a:lnTo>
                        <a:pt x="59267" y="100099"/>
                      </a:lnTo>
                      <a:cubicBezTo>
                        <a:pt x="59229" y="100099"/>
                        <a:pt x="59206" y="100083"/>
                        <a:pt x="59175" y="100075"/>
                      </a:cubicBezTo>
                      <a:cubicBezTo>
                        <a:pt x="57984" y="99925"/>
                        <a:pt x="56135" y="100052"/>
                        <a:pt x="55452" y="99750"/>
                      </a:cubicBezTo>
                      <a:cubicBezTo>
                        <a:pt x="54769" y="99456"/>
                        <a:pt x="54420" y="98917"/>
                        <a:pt x="55103" y="98163"/>
                      </a:cubicBezTo>
                      <a:cubicBezTo>
                        <a:pt x="55785" y="97408"/>
                        <a:pt x="56595" y="97615"/>
                        <a:pt x="56381" y="96583"/>
                      </a:cubicBezTo>
                      <a:cubicBezTo>
                        <a:pt x="56381" y="96583"/>
                        <a:pt x="56190" y="95877"/>
                        <a:pt x="56286" y="95345"/>
                      </a:cubicBezTo>
                      <a:cubicBezTo>
                        <a:pt x="56373" y="94813"/>
                        <a:pt x="56079" y="94654"/>
                        <a:pt x="55619" y="94472"/>
                      </a:cubicBezTo>
                      <a:cubicBezTo>
                        <a:pt x="55150" y="94281"/>
                        <a:pt x="53674" y="93876"/>
                        <a:pt x="54230" y="92908"/>
                      </a:cubicBezTo>
                      <a:cubicBezTo>
                        <a:pt x="54589" y="92296"/>
                        <a:pt x="55207" y="92028"/>
                        <a:pt x="55909" y="92028"/>
                      </a:cubicBezTo>
                      <a:close/>
                      <a:moveTo>
                        <a:pt x="17391" y="97724"/>
                      </a:moveTo>
                      <a:cubicBezTo>
                        <a:pt x="17479" y="97724"/>
                        <a:pt x="17567" y="97725"/>
                        <a:pt x="17654" y="97726"/>
                      </a:cubicBezTo>
                      <a:cubicBezTo>
                        <a:pt x="19749" y="97758"/>
                        <a:pt x="21122" y="97869"/>
                        <a:pt x="21607" y="98028"/>
                      </a:cubicBezTo>
                      <a:cubicBezTo>
                        <a:pt x="21988" y="98194"/>
                        <a:pt x="22559" y="98274"/>
                        <a:pt x="23019" y="98313"/>
                      </a:cubicBezTo>
                      <a:cubicBezTo>
                        <a:pt x="23742" y="98377"/>
                        <a:pt x="23853" y="98758"/>
                        <a:pt x="23861" y="98774"/>
                      </a:cubicBezTo>
                      <a:cubicBezTo>
                        <a:pt x="23599" y="99099"/>
                        <a:pt x="23258" y="99337"/>
                        <a:pt x="22869" y="99472"/>
                      </a:cubicBezTo>
                      <a:cubicBezTo>
                        <a:pt x="21900" y="99782"/>
                        <a:pt x="19662" y="99964"/>
                        <a:pt x="18567" y="100036"/>
                      </a:cubicBezTo>
                      <a:cubicBezTo>
                        <a:pt x="17479" y="100115"/>
                        <a:pt x="16527" y="100123"/>
                        <a:pt x="15280" y="100576"/>
                      </a:cubicBezTo>
                      <a:cubicBezTo>
                        <a:pt x="14034" y="101028"/>
                        <a:pt x="13741" y="101377"/>
                        <a:pt x="11859" y="101457"/>
                      </a:cubicBezTo>
                      <a:cubicBezTo>
                        <a:pt x="11579" y="101468"/>
                        <a:pt x="11319" y="101476"/>
                        <a:pt x="11078" y="101476"/>
                      </a:cubicBezTo>
                      <a:cubicBezTo>
                        <a:pt x="9703" y="101476"/>
                        <a:pt x="8951" y="101240"/>
                        <a:pt x="8573" y="100274"/>
                      </a:cubicBezTo>
                      <a:cubicBezTo>
                        <a:pt x="8462" y="99988"/>
                        <a:pt x="8367" y="99694"/>
                        <a:pt x="8287" y="99401"/>
                      </a:cubicBezTo>
                      <a:cubicBezTo>
                        <a:pt x="8287" y="99401"/>
                        <a:pt x="8240" y="98829"/>
                        <a:pt x="9280" y="98790"/>
                      </a:cubicBezTo>
                      <a:cubicBezTo>
                        <a:pt x="9474" y="98782"/>
                        <a:pt x="9668" y="98781"/>
                        <a:pt x="9861" y="98781"/>
                      </a:cubicBezTo>
                      <a:cubicBezTo>
                        <a:pt x="9971" y="98781"/>
                        <a:pt x="10081" y="98781"/>
                        <a:pt x="10191" y="98781"/>
                      </a:cubicBezTo>
                      <a:cubicBezTo>
                        <a:pt x="10917" y="98781"/>
                        <a:pt x="11621" y="98762"/>
                        <a:pt x="12272" y="98464"/>
                      </a:cubicBezTo>
                      <a:cubicBezTo>
                        <a:pt x="13147" y="98069"/>
                        <a:pt x="15363" y="97724"/>
                        <a:pt x="17391" y="97724"/>
                      </a:cubicBezTo>
                      <a:close/>
                      <a:moveTo>
                        <a:pt x="47620" y="97732"/>
                      </a:moveTo>
                      <a:cubicBezTo>
                        <a:pt x="47710" y="97732"/>
                        <a:pt x="47799" y="97733"/>
                        <a:pt x="47888" y="97734"/>
                      </a:cubicBezTo>
                      <a:cubicBezTo>
                        <a:pt x="49991" y="97766"/>
                        <a:pt x="51372" y="97877"/>
                        <a:pt x="51888" y="98028"/>
                      </a:cubicBezTo>
                      <a:cubicBezTo>
                        <a:pt x="52285" y="98202"/>
                        <a:pt x="52872" y="98282"/>
                        <a:pt x="53333" y="98321"/>
                      </a:cubicBezTo>
                      <a:cubicBezTo>
                        <a:pt x="54063" y="98385"/>
                        <a:pt x="54222" y="98766"/>
                        <a:pt x="54230" y="98782"/>
                      </a:cubicBezTo>
                      <a:cubicBezTo>
                        <a:pt x="54015" y="99107"/>
                        <a:pt x="53690" y="99345"/>
                        <a:pt x="53325" y="99472"/>
                      </a:cubicBezTo>
                      <a:cubicBezTo>
                        <a:pt x="52396" y="99782"/>
                        <a:pt x="50182" y="99964"/>
                        <a:pt x="49094" y="100044"/>
                      </a:cubicBezTo>
                      <a:cubicBezTo>
                        <a:pt x="48015" y="100123"/>
                        <a:pt x="47062" y="100123"/>
                        <a:pt x="45879" y="100576"/>
                      </a:cubicBezTo>
                      <a:cubicBezTo>
                        <a:pt x="44697" y="101036"/>
                        <a:pt x="44443" y="101385"/>
                        <a:pt x="42570" y="101465"/>
                      </a:cubicBezTo>
                      <a:cubicBezTo>
                        <a:pt x="42291" y="101476"/>
                        <a:pt x="42033" y="101484"/>
                        <a:pt x="41792" y="101484"/>
                      </a:cubicBezTo>
                      <a:cubicBezTo>
                        <a:pt x="40420" y="101484"/>
                        <a:pt x="39634" y="101248"/>
                        <a:pt x="39141" y="100282"/>
                      </a:cubicBezTo>
                      <a:cubicBezTo>
                        <a:pt x="38990" y="99996"/>
                        <a:pt x="38855" y="99702"/>
                        <a:pt x="38744" y="99409"/>
                      </a:cubicBezTo>
                      <a:cubicBezTo>
                        <a:pt x="38744" y="99409"/>
                        <a:pt x="38617" y="98837"/>
                        <a:pt x="39656" y="98798"/>
                      </a:cubicBezTo>
                      <a:cubicBezTo>
                        <a:pt x="40696" y="98758"/>
                        <a:pt x="41736" y="98885"/>
                        <a:pt x="42601" y="98472"/>
                      </a:cubicBezTo>
                      <a:cubicBezTo>
                        <a:pt x="43430" y="98069"/>
                        <a:pt x="45598" y="97732"/>
                        <a:pt x="47620" y="97732"/>
                      </a:cubicBezTo>
                      <a:close/>
                      <a:moveTo>
                        <a:pt x="24096" y="99404"/>
                      </a:moveTo>
                      <a:cubicBezTo>
                        <a:pt x="24374" y="99404"/>
                        <a:pt x="24188" y="99560"/>
                        <a:pt x="24250" y="99996"/>
                      </a:cubicBezTo>
                      <a:cubicBezTo>
                        <a:pt x="24337" y="100560"/>
                        <a:pt x="24194" y="101076"/>
                        <a:pt x="23647" y="101925"/>
                      </a:cubicBezTo>
                      <a:lnTo>
                        <a:pt x="23647" y="101917"/>
                      </a:lnTo>
                      <a:cubicBezTo>
                        <a:pt x="23099" y="102766"/>
                        <a:pt x="22130" y="103457"/>
                        <a:pt x="21146" y="103989"/>
                      </a:cubicBezTo>
                      <a:cubicBezTo>
                        <a:pt x="20162" y="104528"/>
                        <a:pt x="20726" y="105052"/>
                        <a:pt x="20233" y="105314"/>
                      </a:cubicBezTo>
                      <a:cubicBezTo>
                        <a:pt x="20164" y="105352"/>
                        <a:pt x="20098" y="105368"/>
                        <a:pt x="20037" y="105368"/>
                      </a:cubicBezTo>
                      <a:cubicBezTo>
                        <a:pt x="19667" y="105368"/>
                        <a:pt x="19430" y="104774"/>
                        <a:pt x="19281" y="104489"/>
                      </a:cubicBezTo>
                      <a:cubicBezTo>
                        <a:pt x="19114" y="104155"/>
                        <a:pt x="19043" y="103743"/>
                        <a:pt x="19027" y="103219"/>
                      </a:cubicBezTo>
                      <a:cubicBezTo>
                        <a:pt x="19011" y="102695"/>
                        <a:pt x="18940" y="102592"/>
                        <a:pt x="18813" y="101552"/>
                      </a:cubicBezTo>
                      <a:cubicBezTo>
                        <a:pt x="18678" y="100512"/>
                        <a:pt x="18860" y="100425"/>
                        <a:pt x="19813" y="100139"/>
                      </a:cubicBezTo>
                      <a:cubicBezTo>
                        <a:pt x="20162" y="100036"/>
                        <a:pt x="20710" y="100075"/>
                        <a:pt x="21273" y="99941"/>
                      </a:cubicBezTo>
                      <a:cubicBezTo>
                        <a:pt x="21837" y="99806"/>
                        <a:pt x="22932" y="99552"/>
                        <a:pt x="23718" y="99440"/>
                      </a:cubicBezTo>
                      <a:cubicBezTo>
                        <a:pt x="23895" y="99417"/>
                        <a:pt x="24015" y="99404"/>
                        <a:pt x="24096" y="99404"/>
                      </a:cubicBezTo>
                      <a:close/>
                      <a:moveTo>
                        <a:pt x="54554" y="99417"/>
                      </a:moveTo>
                      <a:cubicBezTo>
                        <a:pt x="54825" y="99417"/>
                        <a:pt x="54655" y="99576"/>
                        <a:pt x="54777" y="100004"/>
                      </a:cubicBezTo>
                      <a:cubicBezTo>
                        <a:pt x="54928" y="100568"/>
                        <a:pt x="54857" y="101076"/>
                        <a:pt x="54420" y="101925"/>
                      </a:cubicBezTo>
                      <a:lnTo>
                        <a:pt x="54420" y="101933"/>
                      </a:lnTo>
                      <a:cubicBezTo>
                        <a:pt x="53984" y="102782"/>
                        <a:pt x="53103" y="103465"/>
                        <a:pt x="52190" y="104005"/>
                      </a:cubicBezTo>
                      <a:cubicBezTo>
                        <a:pt x="51269" y="104536"/>
                        <a:pt x="51904" y="105060"/>
                        <a:pt x="51452" y="105322"/>
                      </a:cubicBezTo>
                      <a:cubicBezTo>
                        <a:pt x="51386" y="105360"/>
                        <a:pt x="51322" y="105377"/>
                        <a:pt x="51259" y="105377"/>
                      </a:cubicBezTo>
                      <a:cubicBezTo>
                        <a:pt x="50888" y="105377"/>
                        <a:pt x="50571" y="104789"/>
                        <a:pt x="50388" y="104497"/>
                      </a:cubicBezTo>
                      <a:cubicBezTo>
                        <a:pt x="50174" y="104163"/>
                        <a:pt x="50055" y="103758"/>
                        <a:pt x="49975" y="103227"/>
                      </a:cubicBezTo>
                      <a:cubicBezTo>
                        <a:pt x="49888" y="102703"/>
                        <a:pt x="49801" y="102600"/>
                        <a:pt x="49539" y="101560"/>
                      </a:cubicBezTo>
                      <a:cubicBezTo>
                        <a:pt x="49269" y="100520"/>
                        <a:pt x="49443" y="100441"/>
                        <a:pt x="50356" y="100155"/>
                      </a:cubicBezTo>
                      <a:cubicBezTo>
                        <a:pt x="50690" y="100052"/>
                        <a:pt x="51245" y="100083"/>
                        <a:pt x="51793" y="99948"/>
                      </a:cubicBezTo>
                      <a:cubicBezTo>
                        <a:pt x="52341" y="99814"/>
                        <a:pt x="53404" y="99560"/>
                        <a:pt x="54174" y="99456"/>
                      </a:cubicBezTo>
                      <a:cubicBezTo>
                        <a:pt x="54353" y="99431"/>
                        <a:pt x="54473" y="99417"/>
                        <a:pt x="54554" y="99417"/>
                      </a:cubicBezTo>
                      <a:close/>
                      <a:moveTo>
                        <a:pt x="36904" y="98541"/>
                      </a:moveTo>
                      <a:cubicBezTo>
                        <a:pt x="36963" y="98541"/>
                        <a:pt x="37020" y="98542"/>
                        <a:pt x="37077" y="98544"/>
                      </a:cubicBezTo>
                      <a:cubicBezTo>
                        <a:pt x="37077" y="98544"/>
                        <a:pt x="38132" y="98623"/>
                        <a:pt x="38275" y="99226"/>
                      </a:cubicBezTo>
                      <a:cubicBezTo>
                        <a:pt x="38426" y="99829"/>
                        <a:pt x="38490" y="100853"/>
                        <a:pt x="39442" y="101592"/>
                      </a:cubicBezTo>
                      <a:cubicBezTo>
                        <a:pt x="40395" y="102338"/>
                        <a:pt x="41355" y="102449"/>
                        <a:pt x="41546" y="103441"/>
                      </a:cubicBezTo>
                      <a:cubicBezTo>
                        <a:pt x="41744" y="104433"/>
                        <a:pt x="41585" y="105425"/>
                        <a:pt x="40006" y="105465"/>
                      </a:cubicBezTo>
                      <a:cubicBezTo>
                        <a:pt x="39916" y="105466"/>
                        <a:pt x="39827" y="105467"/>
                        <a:pt x="39737" y="105467"/>
                      </a:cubicBezTo>
                      <a:cubicBezTo>
                        <a:pt x="38844" y="105467"/>
                        <a:pt x="37957" y="105395"/>
                        <a:pt x="37077" y="105251"/>
                      </a:cubicBezTo>
                      <a:cubicBezTo>
                        <a:pt x="37077" y="105251"/>
                        <a:pt x="35521" y="105092"/>
                        <a:pt x="34497" y="104846"/>
                      </a:cubicBezTo>
                      <a:cubicBezTo>
                        <a:pt x="33465" y="104600"/>
                        <a:pt x="33052" y="104211"/>
                        <a:pt x="33052" y="104211"/>
                      </a:cubicBezTo>
                      <a:lnTo>
                        <a:pt x="33013" y="104179"/>
                      </a:lnTo>
                      <a:cubicBezTo>
                        <a:pt x="32203" y="103631"/>
                        <a:pt x="31640" y="103036"/>
                        <a:pt x="30782" y="102544"/>
                      </a:cubicBezTo>
                      <a:cubicBezTo>
                        <a:pt x="29925" y="102044"/>
                        <a:pt x="30084" y="101782"/>
                        <a:pt x="30266" y="101306"/>
                      </a:cubicBezTo>
                      <a:cubicBezTo>
                        <a:pt x="30314" y="101187"/>
                        <a:pt x="30306" y="101052"/>
                        <a:pt x="30258" y="100941"/>
                      </a:cubicBezTo>
                      <a:cubicBezTo>
                        <a:pt x="30243" y="100703"/>
                        <a:pt x="30338" y="100274"/>
                        <a:pt x="31084" y="99845"/>
                      </a:cubicBezTo>
                      <a:cubicBezTo>
                        <a:pt x="32144" y="99230"/>
                        <a:pt x="35110" y="98541"/>
                        <a:pt x="36904" y="98541"/>
                      </a:cubicBezTo>
                      <a:close/>
                      <a:moveTo>
                        <a:pt x="5025" y="0"/>
                      </a:moveTo>
                      <a:cubicBezTo>
                        <a:pt x="4858" y="222"/>
                        <a:pt x="4358" y="262"/>
                        <a:pt x="3827" y="262"/>
                      </a:cubicBezTo>
                      <a:cubicBezTo>
                        <a:pt x="3263" y="262"/>
                        <a:pt x="2509" y="262"/>
                        <a:pt x="2350" y="230"/>
                      </a:cubicBezTo>
                      <a:cubicBezTo>
                        <a:pt x="2168" y="183"/>
                        <a:pt x="1985" y="167"/>
                        <a:pt x="1803" y="167"/>
                      </a:cubicBezTo>
                      <a:cubicBezTo>
                        <a:pt x="1803" y="167"/>
                        <a:pt x="1033" y="175"/>
                        <a:pt x="493" y="230"/>
                      </a:cubicBezTo>
                      <a:lnTo>
                        <a:pt x="469" y="230"/>
                      </a:lnTo>
                      <a:lnTo>
                        <a:pt x="469" y="302"/>
                      </a:lnTo>
                      <a:cubicBezTo>
                        <a:pt x="906" y="254"/>
                        <a:pt x="1342" y="230"/>
                        <a:pt x="1787" y="230"/>
                      </a:cubicBezTo>
                      <a:cubicBezTo>
                        <a:pt x="1787" y="230"/>
                        <a:pt x="2390" y="254"/>
                        <a:pt x="2422" y="460"/>
                      </a:cubicBezTo>
                      <a:cubicBezTo>
                        <a:pt x="2453" y="667"/>
                        <a:pt x="2398" y="1008"/>
                        <a:pt x="2882" y="1254"/>
                      </a:cubicBezTo>
                      <a:cubicBezTo>
                        <a:pt x="3374" y="1500"/>
                        <a:pt x="3914" y="1540"/>
                        <a:pt x="3938" y="1873"/>
                      </a:cubicBezTo>
                      <a:cubicBezTo>
                        <a:pt x="3962" y="2207"/>
                        <a:pt x="3779" y="2532"/>
                        <a:pt x="2866" y="2548"/>
                      </a:cubicBezTo>
                      <a:cubicBezTo>
                        <a:pt x="2311" y="2548"/>
                        <a:pt x="1755" y="2524"/>
                        <a:pt x="1207" y="2476"/>
                      </a:cubicBezTo>
                      <a:cubicBezTo>
                        <a:pt x="1207" y="2476"/>
                        <a:pt x="866" y="2453"/>
                        <a:pt x="469" y="2421"/>
                      </a:cubicBezTo>
                      <a:lnTo>
                        <a:pt x="469" y="2484"/>
                      </a:lnTo>
                      <a:cubicBezTo>
                        <a:pt x="548" y="2484"/>
                        <a:pt x="620" y="2484"/>
                        <a:pt x="675" y="2492"/>
                      </a:cubicBezTo>
                      <a:cubicBezTo>
                        <a:pt x="850" y="2492"/>
                        <a:pt x="1017" y="2508"/>
                        <a:pt x="1183" y="2548"/>
                      </a:cubicBezTo>
                      <a:cubicBezTo>
                        <a:pt x="1398" y="2635"/>
                        <a:pt x="1596" y="2762"/>
                        <a:pt x="1763" y="2921"/>
                      </a:cubicBezTo>
                      <a:cubicBezTo>
                        <a:pt x="2017" y="3183"/>
                        <a:pt x="2430" y="3294"/>
                        <a:pt x="2668" y="3429"/>
                      </a:cubicBezTo>
                      <a:cubicBezTo>
                        <a:pt x="2906" y="3564"/>
                        <a:pt x="2922" y="3969"/>
                        <a:pt x="2557" y="4215"/>
                      </a:cubicBezTo>
                      <a:cubicBezTo>
                        <a:pt x="2199" y="4453"/>
                        <a:pt x="1922" y="4437"/>
                        <a:pt x="1739" y="4628"/>
                      </a:cubicBezTo>
                      <a:cubicBezTo>
                        <a:pt x="1556" y="4818"/>
                        <a:pt x="1390" y="4993"/>
                        <a:pt x="1104" y="5048"/>
                      </a:cubicBezTo>
                      <a:cubicBezTo>
                        <a:pt x="914" y="5080"/>
                        <a:pt x="723" y="5096"/>
                        <a:pt x="525" y="5096"/>
                      </a:cubicBezTo>
                      <a:lnTo>
                        <a:pt x="469" y="5096"/>
                      </a:lnTo>
                      <a:lnTo>
                        <a:pt x="469" y="5239"/>
                      </a:lnTo>
                      <a:lnTo>
                        <a:pt x="493" y="5239"/>
                      </a:lnTo>
                      <a:cubicBezTo>
                        <a:pt x="493" y="5239"/>
                        <a:pt x="512" y="5234"/>
                        <a:pt x="546" y="5234"/>
                      </a:cubicBezTo>
                      <a:cubicBezTo>
                        <a:pt x="625" y="5234"/>
                        <a:pt x="784" y="5257"/>
                        <a:pt x="993" y="5405"/>
                      </a:cubicBezTo>
                      <a:cubicBezTo>
                        <a:pt x="1302" y="5612"/>
                        <a:pt x="1683" y="5739"/>
                        <a:pt x="2191" y="5913"/>
                      </a:cubicBezTo>
                      <a:cubicBezTo>
                        <a:pt x="2469" y="6017"/>
                        <a:pt x="2747" y="6096"/>
                        <a:pt x="3033" y="6159"/>
                      </a:cubicBezTo>
                      <a:cubicBezTo>
                        <a:pt x="3033" y="6159"/>
                        <a:pt x="3636" y="6302"/>
                        <a:pt x="3501" y="6588"/>
                      </a:cubicBezTo>
                      <a:cubicBezTo>
                        <a:pt x="3366" y="6882"/>
                        <a:pt x="2795" y="6929"/>
                        <a:pt x="2207" y="6929"/>
                      </a:cubicBezTo>
                      <a:cubicBezTo>
                        <a:pt x="1620" y="6921"/>
                        <a:pt x="818" y="6929"/>
                        <a:pt x="660" y="6890"/>
                      </a:cubicBezTo>
                      <a:cubicBezTo>
                        <a:pt x="604" y="6874"/>
                        <a:pt x="540" y="6858"/>
                        <a:pt x="469" y="6850"/>
                      </a:cubicBezTo>
                      <a:lnTo>
                        <a:pt x="469" y="6953"/>
                      </a:lnTo>
                      <a:cubicBezTo>
                        <a:pt x="604" y="6993"/>
                        <a:pt x="715" y="7056"/>
                        <a:pt x="731" y="7144"/>
                      </a:cubicBezTo>
                      <a:cubicBezTo>
                        <a:pt x="763" y="7366"/>
                        <a:pt x="699" y="7747"/>
                        <a:pt x="1207" y="8017"/>
                      </a:cubicBezTo>
                      <a:cubicBezTo>
                        <a:pt x="1715" y="8295"/>
                        <a:pt x="2287" y="8334"/>
                        <a:pt x="2303" y="8699"/>
                      </a:cubicBezTo>
                      <a:cubicBezTo>
                        <a:pt x="2311" y="9065"/>
                        <a:pt x="2128" y="9430"/>
                        <a:pt x="1175" y="9446"/>
                      </a:cubicBezTo>
                      <a:cubicBezTo>
                        <a:pt x="921" y="9446"/>
                        <a:pt x="683" y="9446"/>
                        <a:pt x="469" y="9438"/>
                      </a:cubicBezTo>
                      <a:lnTo>
                        <a:pt x="469" y="9842"/>
                      </a:lnTo>
                      <a:cubicBezTo>
                        <a:pt x="509" y="9723"/>
                        <a:pt x="810" y="9660"/>
                        <a:pt x="1223" y="9581"/>
                      </a:cubicBezTo>
                      <a:cubicBezTo>
                        <a:pt x="1850" y="9469"/>
                        <a:pt x="2223" y="9422"/>
                        <a:pt x="2374" y="9184"/>
                      </a:cubicBezTo>
                      <a:cubicBezTo>
                        <a:pt x="2517" y="8961"/>
                        <a:pt x="2541" y="8692"/>
                        <a:pt x="2445" y="8445"/>
                      </a:cubicBezTo>
                      <a:cubicBezTo>
                        <a:pt x="2358" y="8231"/>
                        <a:pt x="2612" y="8144"/>
                        <a:pt x="3065" y="8088"/>
                      </a:cubicBezTo>
                      <a:cubicBezTo>
                        <a:pt x="3239" y="8072"/>
                        <a:pt x="3517" y="8072"/>
                        <a:pt x="3819" y="8057"/>
                      </a:cubicBezTo>
                      <a:cubicBezTo>
                        <a:pt x="4128" y="8033"/>
                        <a:pt x="4589" y="7898"/>
                        <a:pt x="5454" y="7779"/>
                      </a:cubicBezTo>
                      <a:cubicBezTo>
                        <a:pt x="5893" y="7714"/>
                        <a:pt x="6179" y="7680"/>
                        <a:pt x="6400" y="7680"/>
                      </a:cubicBezTo>
                      <a:cubicBezTo>
                        <a:pt x="6615" y="7680"/>
                        <a:pt x="6770" y="7712"/>
                        <a:pt x="6946" y="7779"/>
                      </a:cubicBezTo>
                      <a:cubicBezTo>
                        <a:pt x="7303" y="7906"/>
                        <a:pt x="7144" y="8318"/>
                        <a:pt x="7033" y="8509"/>
                      </a:cubicBezTo>
                      <a:cubicBezTo>
                        <a:pt x="6930" y="8699"/>
                        <a:pt x="7192" y="8731"/>
                        <a:pt x="7256" y="8938"/>
                      </a:cubicBezTo>
                      <a:cubicBezTo>
                        <a:pt x="7319" y="9144"/>
                        <a:pt x="7438" y="9461"/>
                        <a:pt x="7772" y="9573"/>
                      </a:cubicBezTo>
                      <a:cubicBezTo>
                        <a:pt x="8105" y="9684"/>
                        <a:pt x="8597" y="9969"/>
                        <a:pt x="8684" y="10208"/>
                      </a:cubicBezTo>
                      <a:cubicBezTo>
                        <a:pt x="8772" y="10454"/>
                        <a:pt x="8327" y="10708"/>
                        <a:pt x="7510" y="10819"/>
                      </a:cubicBezTo>
                      <a:cubicBezTo>
                        <a:pt x="7307" y="10846"/>
                        <a:pt x="7096" y="10859"/>
                        <a:pt x="6877" y="10859"/>
                      </a:cubicBezTo>
                      <a:cubicBezTo>
                        <a:pt x="6215" y="10859"/>
                        <a:pt x="5492" y="10744"/>
                        <a:pt x="4787" y="10589"/>
                      </a:cubicBezTo>
                      <a:cubicBezTo>
                        <a:pt x="4025" y="10419"/>
                        <a:pt x="3707" y="10367"/>
                        <a:pt x="3122" y="10367"/>
                      </a:cubicBezTo>
                      <a:cubicBezTo>
                        <a:pt x="2994" y="10367"/>
                        <a:pt x="2853" y="10370"/>
                        <a:pt x="2692" y="10374"/>
                      </a:cubicBezTo>
                      <a:cubicBezTo>
                        <a:pt x="2522" y="10379"/>
                        <a:pt x="2359" y="10382"/>
                        <a:pt x="2204" y="10382"/>
                      </a:cubicBezTo>
                      <a:cubicBezTo>
                        <a:pt x="1545" y="10382"/>
                        <a:pt x="1019" y="10326"/>
                        <a:pt x="660" y="10089"/>
                      </a:cubicBezTo>
                      <a:cubicBezTo>
                        <a:pt x="580" y="10049"/>
                        <a:pt x="509" y="9977"/>
                        <a:pt x="469" y="9898"/>
                      </a:cubicBezTo>
                      <a:lnTo>
                        <a:pt x="469" y="10184"/>
                      </a:lnTo>
                      <a:cubicBezTo>
                        <a:pt x="644" y="10271"/>
                        <a:pt x="818" y="10343"/>
                        <a:pt x="945" y="10414"/>
                      </a:cubicBezTo>
                      <a:cubicBezTo>
                        <a:pt x="1199" y="10565"/>
                        <a:pt x="1215" y="11009"/>
                        <a:pt x="826" y="11279"/>
                      </a:cubicBezTo>
                      <a:cubicBezTo>
                        <a:pt x="715" y="11359"/>
                        <a:pt x="596" y="11422"/>
                        <a:pt x="469" y="11470"/>
                      </a:cubicBezTo>
                      <a:lnTo>
                        <a:pt x="469" y="11835"/>
                      </a:lnTo>
                      <a:cubicBezTo>
                        <a:pt x="715" y="11744"/>
                        <a:pt x="976" y="11701"/>
                        <a:pt x="1236" y="11701"/>
                      </a:cubicBezTo>
                      <a:cubicBezTo>
                        <a:pt x="1296" y="11701"/>
                        <a:pt x="1355" y="11703"/>
                        <a:pt x="1414" y="11708"/>
                      </a:cubicBezTo>
                      <a:cubicBezTo>
                        <a:pt x="1930" y="11747"/>
                        <a:pt x="2668" y="12009"/>
                        <a:pt x="3652" y="12009"/>
                      </a:cubicBezTo>
                      <a:cubicBezTo>
                        <a:pt x="3675" y="12010"/>
                        <a:pt x="3698" y="12010"/>
                        <a:pt x="3721" y="12010"/>
                      </a:cubicBezTo>
                      <a:cubicBezTo>
                        <a:pt x="4498" y="12010"/>
                        <a:pt x="5373" y="11909"/>
                        <a:pt x="6008" y="11909"/>
                      </a:cubicBezTo>
                      <a:cubicBezTo>
                        <a:pt x="6165" y="11909"/>
                        <a:pt x="6307" y="11915"/>
                        <a:pt x="6430" y="11930"/>
                      </a:cubicBezTo>
                      <a:cubicBezTo>
                        <a:pt x="7065" y="12009"/>
                        <a:pt x="7779" y="12208"/>
                        <a:pt x="7970" y="12446"/>
                      </a:cubicBezTo>
                      <a:cubicBezTo>
                        <a:pt x="8168" y="12684"/>
                        <a:pt x="7970" y="13200"/>
                        <a:pt x="7533" y="13430"/>
                      </a:cubicBezTo>
                      <a:cubicBezTo>
                        <a:pt x="7486" y="13454"/>
                        <a:pt x="7486" y="13565"/>
                        <a:pt x="7478" y="13700"/>
                      </a:cubicBezTo>
                      <a:cubicBezTo>
                        <a:pt x="7478" y="13700"/>
                        <a:pt x="7375" y="13843"/>
                        <a:pt x="6994" y="13859"/>
                      </a:cubicBezTo>
                      <a:cubicBezTo>
                        <a:pt x="6799" y="13863"/>
                        <a:pt x="6484" y="13865"/>
                        <a:pt x="6141" y="13865"/>
                      </a:cubicBezTo>
                      <a:cubicBezTo>
                        <a:pt x="5799" y="13865"/>
                        <a:pt x="5430" y="13863"/>
                        <a:pt x="5128" y="13859"/>
                      </a:cubicBezTo>
                      <a:cubicBezTo>
                        <a:pt x="4752" y="13849"/>
                        <a:pt x="4462" y="13830"/>
                        <a:pt x="4138" y="13830"/>
                      </a:cubicBezTo>
                      <a:cubicBezTo>
                        <a:pt x="3936" y="13830"/>
                        <a:pt x="3720" y="13837"/>
                        <a:pt x="3461" y="13859"/>
                      </a:cubicBezTo>
                      <a:cubicBezTo>
                        <a:pt x="3057" y="13887"/>
                        <a:pt x="2766" y="13927"/>
                        <a:pt x="2549" y="13927"/>
                      </a:cubicBezTo>
                      <a:cubicBezTo>
                        <a:pt x="2404" y="13927"/>
                        <a:pt x="2291" y="13910"/>
                        <a:pt x="2199" y="13859"/>
                      </a:cubicBezTo>
                      <a:cubicBezTo>
                        <a:pt x="1961" y="13724"/>
                        <a:pt x="2041" y="13557"/>
                        <a:pt x="1636" y="13430"/>
                      </a:cubicBezTo>
                      <a:cubicBezTo>
                        <a:pt x="1231" y="13311"/>
                        <a:pt x="842" y="13160"/>
                        <a:pt x="461" y="12986"/>
                      </a:cubicBezTo>
                      <a:lnTo>
                        <a:pt x="461" y="13176"/>
                      </a:lnTo>
                      <a:cubicBezTo>
                        <a:pt x="731" y="13279"/>
                        <a:pt x="1009" y="13359"/>
                        <a:pt x="1287" y="13430"/>
                      </a:cubicBezTo>
                      <a:cubicBezTo>
                        <a:pt x="1287" y="13430"/>
                        <a:pt x="1922" y="13581"/>
                        <a:pt x="1779" y="13906"/>
                      </a:cubicBezTo>
                      <a:cubicBezTo>
                        <a:pt x="1628" y="14224"/>
                        <a:pt x="1064" y="14272"/>
                        <a:pt x="461" y="14272"/>
                      </a:cubicBezTo>
                      <a:lnTo>
                        <a:pt x="461" y="14335"/>
                      </a:lnTo>
                      <a:cubicBezTo>
                        <a:pt x="515" y="14337"/>
                        <a:pt x="568" y="14338"/>
                        <a:pt x="621" y="14338"/>
                      </a:cubicBezTo>
                      <a:cubicBezTo>
                        <a:pt x="988" y="14338"/>
                        <a:pt x="1354" y="14291"/>
                        <a:pt x="1707" y="14208"/>
                      </a:cubicBezTo>
                      <a:cubicBezTo>
                        <a:pt x="2272" y="14042"/>
                        <a:pt x="3688" y="13905"/>
                        <a:pt x="4984" y="13905"/>
                      </a:cubicBezTo>
                      <a:cubicBezTo>
                        <a:pt x="5054" y="13905"/>
                        <a:pt x="5123" y="13906"/>
                        <a:pt x="5192" y="13906"/>
                      </a:cubicBezTo>
                      <a:cubicBezTo>
                        <a:pt x="6533" y="13914"/>
                        <a:pt x="7406" y="13962"/>
                        <a:pt x="7716" y="14025"/>
                      </a:cubicBezTo>
                      <a:cubicBezTo>
                        <a:pt x="8010" y="14097"/>
                        <a:pt x="8311" y="14137"/>
                        <a:pt x="8613" y="14145"/>
                      </a:cubicBezTo>
                      <a:cubicBezTo>
                        <a:pt x="9073" y="14168"/>
                        <a:pt x="9129" y="14327"/>
                        <a:pt x="9129" y="14335"/>
                      </a:cubicBezTo>
                      <a:cubicBezTo>
                        <a:pt x="8930" y="14478"/>
                        <a:pt x="8708" y="14573"/>
                        <a:pt x="8462" y="14621"/>
                      </a:cubicBezTo>
                      <a:cubicBezTo>
                        <a:pt x="7835" y="14748"/>
                        <a:pt x="6398" y="14819"/>
                        <a:pt x="5684" y="14851"/>
                      </a:cubicBezTo>
                      <a:cubicBezTo>
                        <a:pt x="4978" y="14891"/>
                        <a:pt x="4382" y="14883"/>
                        <a:pt x="3573" y="15073"/>
                      </a:cubicBezTo>
                      <a:cubicBezTo>
                        <a:pt x="2763" y="15256"/>
                        <a:pt x="2557" y="15399"/>
                        <a:pt x="1358" y="15430"/>
                      </a:cubicBezTo>
                      <a:cubicBezTo>
                        <a:pt x="1183" y="15434"/>
                        <a:pt x="1023" y="15436"/>
                        <a:pt x="874" y="15436"/>
                      </a:cubicBezTo>
                      <a:cubicBezTo>
                        <a:pt x="725" y="15436"/>
                        <a:pt x="588" y="15434"/>
                        <a:pt x="461" y="15430"/>
                      </a:cubicBezTo>
                      <a:lnTo>
                        <a:pt x="461" y="16121"/>
                      </a:lnTo>
                      <a:cubicBezTo>
                        <a:pt x="477" y="16161"/>
                        <a:pt x="485" y="16200"/>
                        <a:pt x="485" y="16240"/>
                      </a:cubicBezTo>
                      <a:cubicBezTo>
                        <a:pt x="485" y="16327"/>
                        <a:pt x="477" y="16407"/>
                        <a:pt x="461" y="16494"/>
                      </a:cubicBezTo>
                      <a:lnTo>
                        <a:pt x="461" y="16883"/>
                      </a:lnTo>
                      <a:cubicBezTo>
                        <a:pt x="493" y="16851"/>
                        <a:pt x="533" y="16819"/>
                        <a:pt x="556" y="16772"/>
                      </a:cubicBezTo>
                      <a:cubicBezTo>
                        <a:pt x="707" y="16526"/>
                        <a:pt x="739" y="16232"/>
                        <a:pt x="644" y="15954"/>
                      </a:cubicBezTo>
                      <a:cubicBezTo>
                        <a:pt x="548" y="15716"/>
                        <a:pt x="818" y="15621"/>
                        <a:pt x="1302" y="15557"/>
                      </a:cubicBezTo>
                      <a:cubicBezTo>
                        <a:pt x="1477" y="15542"/>
                        <a:pt x="1771" y="15542"/>
                        <a:pt x="2096" y="15518"/>
                      </a:cubicBezTo>
                      <a:cubicBezTo>
                        <a:pt x="2414" y="15486"/>
                        <a:pt x="2906" y="15351"/>
                        <a:pt x="3819" y="15208"/>
                      </a:cubicBezTo>
                      <a:cubicBezTo>
                        <a:pt x="4282" y="15140"/>
                        <a:pt x="4581" y="15104"/>
                        <a:pt x="4813" y="15104"/>
                      </a:cubicBezTo>
                      <a:cubicBezTo>
                        <a:pt x="5038" y="15104"/>
                        <a:pt x="5198" y="15138"/>
                        <a:pt x="5382" y="15208"/>
                      </a:cubicBezTo>
                      <a:cubicBezTo>
                        <a:pt x="5755" y="15359"/>
                        <a:pt x="5589" y="15811"/>
                        <a:pt x="5470" y="16026"/>
                      </a:cubicBezTo>
                      <a:cubicBezTo>
                        <a:pt x="5351" y="16232"/>
                        <a:pt x="5628" y="16272"/>
                        <a:pt x="5692" y="16494"/>
                      </a:cubicBezTo>
                      <a:cubicBezTo>
                        <a:pt x="5755" y="16724"/>
                        <a:pt x="5882" y="17073"/>
                        <a:pt x="6232" y="17193"/>
                      </a:cubicBezTo>
                      <a:cubicBezTo>
                        <a:pt x="6581" y="17320"/>
                        <a:pt x="7097" y="17645"/>
                        <a:pt x="7184" y="17899"/>
                      </a:cubicBezTo>
                      <a:cubicBezTo>
                        <a:pt x="7271" y="18161"/>
                        <a:pt x="6803" y="18455"/>
                        <a:pt x="5946" y="18574"/>
                      </a:cubicBezTo>
                      <a:cubicBezTo>
                        <a:pt x="5728" y="18606"/>
                        <a:pt x="5499" y="18620"/>
                        <a:pt x="5264" y="18620"/>
                      </a:cubicBezTo>
                      <a:cubicBezTo>
                        <a:pt x="4567" y="18620"/>
                        <a:pt x="3811" y="18494"/>
                        <a:pt x="3080" y="18328"/>
                      </a:cubicBezTo>
                      <a:cubicBezTo>
                        <a:pt x="2268" y="18135"/>
                        <a:pt x="1931" y="18076"/>
                        <a:pt x="1291" y="18076"/>
                      </a:cubicBezTo>
                      <a:cubicBezTo>
                        <a:pt x="1167" y="18076"/>
                        <a:pt x="1033" y="18078"/>
                        <a:pt x="882" y="18082"/>
                      </a:cubicBezTo>
                      <a:cubicBezTo>
                        <a:pt x="731" y="18082"/>
                        <a:pt x="596" y="18089"/>
                        <a:pt x="461" y="18089"/>
                      </a:cubicBezTo>
                      <a:lnTo>
                        <a:pt x="461" y="18169"/>
                      </a:lnTo>
                      <a:cubicBezTo>
                        <a:pt x="628" y="18169"/>
                        <a:pt x="858" y="18177"/>
                        <a:pt x="1366" y="18185"/>
                      </a:cubicBezTo>
                      <a:cubicBezTo>
                        <a:pt x="2374" y="18209"/>
                        <a:pt x="2731" y="18447"/>
                        <a:pt x="3636" y="18621"/>
                      </a:cubicBezTo>
                      <a:cubicBezTo>
                        <a:pt x="4195" y="18725"/>
                        <a:pt x="4471" y="18740"/>
                        <a:pt x="4716" y="18740"/>
                      </a:cubicBezTo>
                      <a:cubicBezTo>
                        <a:pt x="4811" y="18740"/>
                        <a:pt x="4901" y="18737"/>
                        <a:pt x="5001" y="18737"/>
                      </a:cubicBezTo>
                      <a:cubicBezTo>
                        <a:pt x="5058" y="18737"/>
                        <a:pt x="5118" y="18738"/>
                        <a:pt x="5184" y="18740"/>
                      </a:cubicBezTo>
                      <a:cubicBezTo>
                        <a:pt x="5668" y="18748"/>
                        <a:pt x="5493" y="18891"/>
                        <a:pt x="5351" y="19010"/>
                      </a:cubicBezTo>
                      <a:cubicBezTo>
                        <a:pt x="5216" y="19129"/>
                        <a:pt x="5128" y="19479"/>
                        <a:pt x="4906" y="19621"/>
                      </a:cubicBezTo>
                      <a:cubicBezTo>
                        <a:pt x="4684" y="19764"/>
                        <a:pt x="3715" y="19756"/>
                        <a:pt x="2406" y="19796"/>
                      </a:cubicBezTo>
                      <a:cubicBezTo>
                        <a:pt x="2257" y="19801"/>
                        <a:pt x="2126" y="19803"/>
                        <a:pt x="2009" y="19803"/>
                      </a:cubicBezTo>
                      <a:cubicBezTo>
                        <a:pt x="1099" y="19803"/>
                        <a:pt x="1045" y="19673"/>
                        <a:pt x="461" y="19518"/>
                      </a:cubicBezTo>
                      <a:lnTo>
                        <a:pt x="461" y="19748"/>
                      </a:lnTo>
                      <a:cubicBezTo>
                        <a:pt x="921" y="19844"/>
                        <a:pt x="1398" y="19899"/>
                        <a:pt x="1866" y="19907"/>
                      </a:cubicBezTo>
                      <a:cubicBezTo>
                        <a:pt x="1887" y="19907"/>
                        <a:pt x="1908" y="19907"/>
                        <a:pt x="1930" y="19907"/>
                      </a:cubicBezTo>
                      <a:cubicBezTo>
                        <a:pt x="2739" y="19907"/>
                        <a:pt x="3660" y="19793"/>
                        <a:pt x="4335" y="19793"/>
                      </a:cubicBezTo>
                      <a:cubicBezTo>
                        <a:pt x="4509" y="19793"/>
                        <a:pt x="4667" y="19801"/>
                        <a:pt x="4803" y="19820"/>
                      </a:cubicBezTo>
                      <a:cubicBezTo>
                        <a:pt x="5470" y="19907"/>
                        <a:pt x="6216" y="20129"/>
                        <a:pt x="6414" y="20391"/>
                      </a:cubicBezTo>
                      <a:cubicBezTo>
                        <a:pt x="6621" y="20653"/>
                        <a:pt x="6406" y="21225"/>
                        <a:pt x="5946" y="21479"/>
                      </a:cubicBezTo>
                      <a:cubicBezTo>
                        <a:pt x="5898" y="21511"/>
                        <a:pt x="5890" y="21630"/>
                        <a:pt x="5882" y="21780"/>
                      </a:cubicBezTo>
                      <a:cubicBezTo>
                        <a:pt x="5882" y="21780"/>
                        <a:pt x="5771" y="21931"/>
                        <a:pt x="5366" y="21947"/>
                      </a:cubicBezTo>
                      <a:cubicBezTo>
                        <a:pt x="5164" y="21955"/>
                        <a:pt x="4833" y="21959"/>
                        <a:pt x="4472" y="21959"/>
                      </a:cubicBezTo>
                      <a:cubicBezTo>
                        <a:pt x="4112" y="21959"/>
                        <a:pt x="3723" y="21955"/>
                        <a:pt x="3406" y="21947"/>
                      </a:cubicBezTo>
                      <a:cubicBezTo>
                        <a:pt x="2993" y="21942"/>
                        <a:pt x="2675" y="21921"/>
                        <a:pt x="2316" y="21921"/>
                      </a:cubicBezTo>
                      <a:cubicBezTo>
                        <a:pt x="2115" y="21921"/>
                        <a:pt x="1902" y="21927"/>
                        <a:pt x="1652" y="21947"/>
                      </a:cubicBezTo>
                      <a:cubicBezTo>
                        <a:pt x="1239" y="21986"/>
                        <a:pt x="939" y="22029"/>
                        <a:pt x="713" y="22029"/>
                      </a:cubicBezTo>
                      <a:cubicBezTo>
                        <a:pt x="617" y="22029"/>
                        <a:pt x="534" y="22021"/>
                        <a:pt x="461" y="22003"/>
                      </a:cubicBezTo>
                      <a:lnTo>
                        <a:pt x="461" y="22201"/>
                      </a:lnTo>
                      <a:cubicBezTo>
                        <a:pt x="1398" y="22066"/>
                        <a:pt x="2350" y="22002"/>
                        <a:pt x="3295" y="22002"/>
                      </a:cubicBezTo>
                      <a:cubicBezTo>
                        <a:pt x="3351" y="22002"/>
                        <a:pt x="3406" y="22002"/>
                        <a:pt x="3461" y="22003"/>
                      </a:cubicBezTo>
                      <a:cubicBezTo>
                        <a:pt x="4882" y="22019"/>
                        <a:pt x="5803" y="22066"/>
                        <a:pt x="6128" y="22138"/>
                      </a:cubicBezTo>
                      <a:cubicBezTo>
                        <a:pt x="6438" y="22217"/>
                        <a:pt x="6756" y="22265"/>
                        <a:pt x="7073" y="22273"/>
                      </a:cubicBezTo>
                      <a:cubicBezTo>
                        <a:pt x="7557" y="22296"/>
                        <a:pt x="7613" y="22471"/>
                        <a:pt x="7613" y="22479"/>
                      </a:cubicBezTo>
                      <a:cubicBezTo>
                        <a:pt x="7406" y="22638"/>
                        <a:pt x="7168" y="22749"/>
                        <a:pt x="6914" y="22796"/>
                      </a:cubicBezTo>
                      <a:cubicBezTo>
                        <a:pt x="6248" y="22939"/>
                        <a:pt x="4731" y="23027"/>
                        <a:pt x="3985" y="23058"/>
                      </a:cubicBezTo>
                      <a:cubicBezTo>
                        <a:pt x="3247" y="23090"/>
                        <a:pt x="2604" y="23098"/>
                        <a:pt x="1747" y="23304"/>
                      </a:cubicBezTo>
                      <a:cubicBezTo>
                        <a:pt x="1207" y="23431"/>
                        <a:pt x="921" y="23543"/>
                        <a:pt x="461" y="23614"/>
                      </a:cubicBezTo>
                      <a:lnTo>
                        <a:pt x="461" y="23757"/>
                      </a:lnTo>
                      <a:cubicBezTo>
                        <a:pt x="794" y="23693"/>
                        <a:pt x="1271" y="23574"/>
                        <a:pt x="2009" y="23463"/>
                      </a:cubicBezTo>
                      <a:cubicBezTo>
                        <a:pt x="2495" y="23383"/>
                        <a:pt x="2812" y="23341"/>
                        <a:pt x="3058" y="23341"/>
                      </a:cubicBezTo>
                      <a:cubicBezTo>
                        <a:pt x="3297" y="23341"/>
                        <a:pt x="3468" y="23381"/>
                        <a:pt x="3660" y="23463"/>
                      </a:cubicBezTo>
                      <a:cubicBezTo>
                        <a:pt x="4049" y="23622"/>
                        <a:pt x="3866" y="24130"/>
                        <a:pt x="3747" y="24360"/>
                      </a:cubicBezTo>
                      <a:cubicBezTo>
                        <a:pt x="3620" y="24590"/>
                        <a:pt x="3906" y="24638"/>
                        <a:pt x="3969" y="24884"/>
                      </a:cubicBezTo>
                      <a:cubicBezTo>
                        <a:pt x="4041" y="25138"/>
                        <a:pt x="4168" y="25527"/>
                        <a:pt x="4533" y="25670"/>
                      </a:cubicBezTo>
                      <a:cubicBezTo>
                        <a:pt x="4890" y="25805"/>
                        <a:pt x="5446" y="26162"/>
                        <a:pt x="5533" y="26456"/>
                      </a:cubicBezTo>
                      <a:cubicBezTo>
                        <a:pt x="5620" y="26749"/>
                        <a:pt x="5120" y="27067"/>
                        <a:pt x="4208" y="27202"/>
                      </a:cubicBezTo>
                      <a:cubicBezTo>
                        <a:pt x="3980" y="27236"/>
                        <a:pt x="3742" y="27251"/>
                        <a:pt x="3497" y="27251"/>
                      </a:cubicBezTo>
                      <a:cubicBezTo>
                        <a:pt x="2764" y="27251"/>
                        <a:pt x="1966" y="27114"/>
                        <a:pt x="1199" y="26924"/>
                      </a:cubicBezTo>
                      <a:cubicBezTo>
                        <a:pt x="898" y="26852"/>
                        <a:pt x="667" y="26797"/>
                        <a:pt x="461" y="26757"/>
                      </a:cubicBezTo>
                      <a:lnTo>
                        <a:pt x="461" y="26908"/>
                      </a:lnTo>
                      <a:cubicBezTo>
                        <a:pt x="866" y="27003"/>
                        <a:pt x="1223" y="27146"/>
                        <a:pt x="1771" y="27249"/>
                      </a:cubicBezTo>
                      <a:cubicBezTo>
                        <a:pt x="2337" y="27367"/>
                        <a:pt x="2628" y="27387"/>
                        <a:pt x="2878" y="27387"/>
                      </a:cubicBezTo>
                      <a:cubicBezTo>
                        <a:pt x="3004" y="27387"/>
                        <a:pt x="3120" y="27382"/>
                        <a:pt x="3256" y="27382"/>
                      </a:cubicBezTo>
                      <a:cubicBezTo>
                        <a:pt x="3303" y="27382"/>
                        <a:pt x="3353" y="27383"/>
                        <a:pt x="3406" y="27384"/>
                      </a:cubicBezTo>
                      <a:cubicBezTo>
                        <a:pt x="3922" y="27400"/>
                        <a:pt x="3731" y="27559"/>
                        <a:pt x="3581" y="27686"/>
                      </a:cubicBezTo>
                      <a:cubicBezTo>
                        <a:pt x="3438" y="27821"/>
                        <a:pt x="3334" y="28210"/>
                        <a:pt x="3104" y="28368"/>
                      </a:cubicBezTo>
                      <a:cubicBezTo>
                        <a:pt x="2866" y="28527"/>
                        <a:pt x="1834" y="28519"/>
                        <a:pt x="461" y="28559"/>
                      </a:cubicBezTo>
                      <a:lnTo>
                        <a:pt x="461" y="28678"/>
                      </a:lnTo>
                      <a:cubicBezTo>
                        <a:pt x="1190" y="28641"/>
                        <a:pt x="1947" y="28557"/>
                        <a:pt x="2528" y="28557"/>
                      </a:cubicBezTo>
                      <a:cubicBezTo>
                        <a:pt x="2700" y="28557"/>
                        <a:pt x="2857" y="28565"/>
                        <a:pt x="2993" y="28583"/>
                      </a:cubicBezTo>
                      <a:cubicBezTo>
                        <a:pt x="3700" y="28686"/>
                        <a:pt x="4477" y="28932"/>
                        <a:pt x="4692" y="29226"/>
                      </a:cubicBezTo>
                      <a:cubicBezTo>
                        <a:pt x="4898" y="29511"/>
                        <a:pt x="4668" y="30154"/>
                        <a:pt x="4184" y="30440"/>
                      </a:cubicBezTo>
                      <a:cubicBezTo>
                        <a:pt x="4128" y="30480"/>
                        <a:pt x="4120" y="30607"/>
                        <a:pt x="4112" y="30781"/>
                      </a:cubicBezTo>
                      <a:cubicBezTo>
                        <a:pt x="4112" y="30781"/>
                        <a:pt x="3993" y="30956"/>
                        <a:pt x="3565" y="30972"/>
                      </a:cubicBezTo>
                      <a:cubicBezTo>
                        <a:pt x="3350" y="30980"/>
                        <a:pt x="2999" y="30984"/>
                        <a:pt x="2617" y="30984"/>
                      </a:cubicBezTo>
                      <a:cubicBezTo>
                        <a:pt x="2235" y="30984"/>
                        <a:pt x="1822" y="30980"/>
                        <a:pt x="1485" y="30972"/>
                      </a:cubicBezTo>
                      <a:cubicBezTo>
                        <a:pt x="1104" y="30964"/>
                        <a:pt x="794" y="30940"/>
                        <a:pt x="461" y="30940"/>
                      </a:cubicBezTo>
                      <a:lnTo>
                        <a:pt x="461" y="31059"/>
                      </a:lnTo>
                      <a:cubicBezTo>
                        <a:pt x="735" y="31041"/>
                        <a:pt x="1013" y="31032"/>
                        <a:pt x="1286" y="31032"/>
                      </a:cubicBezTo>
                      <a:cubicBezTo>
                        <a:pt x="1377" y="31032"/>
                        <a:pt x="1467" y="31033"/>
                        <a:pt x="1556" y="31035"/>
                      </a:cubicBezTo>
                      <a:cubicBezTo>
                        <a:pt x="3049" y="31051"/>
                        <a:pt x="4025" y="31107"/>
                        <a:pt x="4366" y="31186"/>
                      </a:cubicBezTo>
                      <a:cubicBezTo>
                        <a:pt x="4692" y="31274"/>
                        <a:pt x="5025" y="31321"/>
                        <a:pt x="5359" y="31337"/>
                      </a:cubicBezTo>
                      <a:cubicBezTo>
                        <a:pt x="5867" y="31369"/>
                        <a:pt x="5930" y="31559"/>
                        <a:pt x="5930" y="31567"/>
                      </a:cubicBezTo>
                      <a:cubicBezTo>
                        <a:pt x="5716" y="31742"/>
                        <a:pt x="5454" y="31869"/>
                        <a:pt x="5184" y="31924"/>
                      </a:cubicBezTo>
                      <a:cubicBezTo>
                        <a:pt x="4477" y="32083"/>
                        <a:pt x="2874" y="32171"/>
                        <a:pt x="2088" y="32218"/>
                      </a:cubicBezTo>
                      <a:cubicBezTo>
                        <a:pt x="1541" y="32226"/>
                        <a:pt x="1001" y="32266"/>
                        <a:pt x="461" y="32337"/>
                      </a:cubicBezTo>
                      <a:lnTo>
                        <a:pt x="461" y="32591"/>
                      </a:lnTo>
                      <a:cubicBezTo>
                        <a:pt x="732" y="32552"/>
                        <a:pt x="938" y="32532"/>
                        <a:pt x="1111" y="32532"/>
                      </a:cubicBezTo>
                      <a:cubicBezTo>
                        <a:pt x="1359" y="32532"/>
                        <a:pt x="1538" y="32574"/>
                        <a:pt x="1739" y="32663"/>
                      </a:cubicBezTo>
                      <a:cubicBezTo>
                        <a:pt x="2152" y="32845"/>
                        <a:pt x="1945" y="33409"/>
                        <a:pt x="1810" y="33671"/>
                      </a:cubicBezTo>
                      <a:cubicBezTo>
                        <a:pt x="1676" y="33925"/>
                        <a:pt x="1985" y="33980"/>
                        <a:pt x="2049" y="34258"/>
                      </a:cubicBezTo>
                      <a:cubicBezTo>
                        <a:pt x="2112" y="34544"/>
                        <a:pt x="2247" y="34980"/>
                        <a:pt x="2628" y="35131"/>
                      </a:cubicBezTo>
                      <a:cubicBezTo>
                        <a:pt x="3017" y="35282"/>
                        <a:pt x="3588" y="35687"/>
                        <a:pt x="3676" y="36012"/>
                      </a:cubicBezTo>
                      <a:cubicBezTo>
                        <a:pt x="3771" y="36338"/>
                        <a:pt x="3239" y="36711"/>
                        <a:pt x="2271" y="36854"/>
                      </a:cubicBezTo>
                      <a:cubicBezTo>
                        <a:pt x="2002" y="36889"/>
                        <a:pt x="1732" y="36907"/>
                        <a:pt x="1462" y="36907"/>
                      </a:cubicBezTo>
                      <a:cubicBezTo>
                        <a:pt x="1126" y="36907"/>
                        <a:pt x="791" y="36879"/>
                        <a:pt x="461" y="36822"/>
                      </a:cubicBezTo>
                      <a:lnTo>
                        <a:pt x="461" y="37036"/>
                      </a:lnTo>
                      <a:cubicBezTo>
                        <a:pt x="634" y="37054"/>
                        <a:pt x="770" y="37057"/>
                        <a:pt x="898" y="37057"/>
                      </a:cubicBezTo>
                      <a:cubicBezTo>
                        <a:pt x="994" y="37057"/>
                        <a:pt x="1085" y="37055"/>
                        <a:pt x="1185" y="37055"/>
                      </a:cubicBezTo>
                      <a:cubicBezTo>
                        <a:pt x="1258" y="37055"/>
                        <a:pt x="1335" y="37056"/>
                        <a:pt x="1422" y="37060"/>
                      </a:cubicBezTo>
                      <a:cubicBezTo>
                        <a:pt x="1961" y="37076"/>
                        <a:pt x="1755" y="37250"/>
                        <a:pt x="1604" y="37401"/>
                      </a:cubicBezTo>
                      <a:cubicBezTo>
                        <a:pt x="1445" y="37544"/>
                        <a:pt x="1334" y="37989"/>
                        <a:pt x="1080" y="38163"/>
                      </a:cubicBezTo>
                      <a:cubicBezTo>
                        <a:pt x="985" y="38235"/>
                        <a:pt x="771" y="38274"/>
                        <a:pt x="461" y="38298"/>
                      </a:cubicBezTo>
                      <a:lnTo>
                        <a:pt x="461" y="38378"/>
                      </a:lnTo>
                      <a:cubicBezTo>
                        <a:pt x="503" y="38376"/>
                        <a:pt x="544" y="38375"/>
                        <a:pt x="586" y="38375"/>
                      </a:cubicBezTo>
                      <a:cubicBezTo>
                        <a:pt x="711" y="38375"/>
                        <a:pt x="836" y="38384"/>
                        <a:pt x="961" y="38401"/>
                      </a:cubicBezTo>
                      <a:cubicBezTo>
                        <a:pt x="1715" y="38513"/>
                        <a:pt x="2533" y="38790"/>
                        <a:pt x="2755" y="39116"/>
                      </a:cubicBezTo>
                      <a:cubicBezTo>
                        <a:pt x="2969" y="39441"/>
                        <a:pt x="2715" y="40171"/>
                        <a:pt x="2199" y="40489"/>
                      </a:cubicBezTo>
                      <a:cubicBezTo>
                        <a:pt x="2144" y="40529"/>
                        <a:pt x="2128" y="40672"/>
                        <a:pt x="2120" y="40862"/>
                      </a:cubicBezTo>
                      <a:cubicBezTo>
                        <a:pt x="2120" y="40862"/>
                        <a:pt x="1993" y="41060"/>
                        <a:pt x="1541" y="41084"/>
                      </a:cubicBezTo>
                      <a:cubicBezTo>
                        <a:pt x="1295" y="41092"/>
                        <a:pt x="890" y="41092"/>
                        <a:pt x="461" y="41092"/>
                      </a:cubicBezTo>
                      <a:lnTo>
                        <a:pt x="461" y="41180"/>
                      </a:lnTo>
                      <a:cubicBezTo>
                        <a:pt x="1453" y="41203"/>
                        <a:pt x="2112" y="41259"/>
                        <a:pt x="2390" y="41322"/>
                      </a:cubicBezTo>
                      <a:cubicBezTo>
                        <a:pt x="2668" y="41426"/>
                        <a:pt x="3096" y="41473"/>
                        <a:pt x="3438" y="41489"/>
                      </a:cubicBezTo>
                      <a:cubicBezTo>
                        <a:pt x="3985" y="41529"/>
                        <a:pt x="4041" y="41743"/>
                        <a:pt x="4049" y="41759"/>
                      </a:cubicBezTo>
                      <a:cubicBezTo>
                        <a:pt x="3819" y="41949"/>
                        <a:pt x="3541" y="42084"/>
                        <a:pt x="3255" y="42156"/>
                      </a:cubicBezTo>
                      <a:cubicBezTo>
                        <a:pt x="2636" y="42299"/>
                        <a:pt x="1358" y="42394"/>
                        <a:pt x="461" y="42450"/>
                      </a:cubicBezTo>
                      <a:lnTo>
                        <a:pt x="461" y="42648"/>
                      </a:lnTo>
                      <a:cubicBezTo>
                        <a:pt x="580" y="42616"/>
                        <a:pt x="723" y="42577"/>
                        <a:pt x="906" y="42537"/>
                      </a:cubicBezTo>
                      <a:cubicBezTo>
                        <a:pt x="1175" y="42481"/>
                        <a:pt x="1588" y="42497"/>
                        <a:pt x="2025" y="42426"/>
                      </a:cubicBezTo>
                      <a:cubicBezTo>
                        <a:pt x="2461" y="42346"/>
                        <a:pt x="3303" y="42196"/>
                        <a:pt x="3906" y="42140"/>
                      </a:cubicBezTo>
                      <a:cubicBezTo>
                        <a:pt x="4043" y="42126"/>
                        <a:pt x="4136" y="42118"/>
                        <a:pt x="4198" y="42118"/>
                      </a:cubicBezTo>
                      <a:cubicBezTo>
                        <a:pt x="4411" y="42118"/>
                        <a:pt x="4253" y="42211"/>
                        <a:pt x="4271" y="42457"/>
                      </a:cubicBezTo>
                      <a:cubicBezTo>
                        <a:pt x="4303" y="42775"/>
                        <a:pt x="4160" y="43069"/>
                        <a:pt x="3692" y="43553"/>
                      </a:cubicBezTo>
                      <a:cubicBezTo>
                        <a:pt x="3231" y="44037"/>
                        <a:pt x="2453" y="44426"/>
                        <a:pt x="1676" y="44736"/>
                      </a:cubicBezTo>
                      <a:cubicBezTo>
                        <a:pt x="906" y="45037"/>
                        <a:pt x="1295" y="45331"/>
                        <a:pt x="914" y="45482"/>
                      </a:cubicBezTo>
                      <a:cubicBezTo>
                        <a:pt x="866" y="45503"/>
                        <a:pt x="817" y="45513"/>
                        <a:pt x="768" y="45513"/>
                      </a:cubicBezTo>
                      <a:cubicBezTo>
                        <a:pt x="653" y="45513"/>
                        <a:pt x="541" y="45457"/>
                        <a:pt x="469" y="45363"/>
                      </a:cubicBezTo>
                      <a:lnTo>
                        <a:pt x="469" y="45744"/>
                      </a:lnTo>
                      <a:cubicBezTo>
                        <a:pt x="477" y="45744"/>
                        <a:pt x="493" y="45759"/>
                        <a:pt x="509" y="45759"/>
                      </a:cubicBezTo>
                      <a:cubicBezTo>
                        <a:pt x="914" y="45934"/>
                        <a:pt x="1517" y="46387"/>
                        <a:pt x="1612" y="46752"/>
                      </a:cubicBezTo>
                      <a:cubicBezTo>
                        <a:pt x="1691" y="47077"/>
                        <a:pt x="1263" y="47434"/>
                        <a:pt x="469" y="47633"/>
                      </a:cubicBezTo>
                      <a:lnTo>
                        <a:pt x="469" y="47760"/>
                      </a:lnTo>
                      <a:cubicBezTo>
                        <a:pt x="771" y="47672"/>
                        <a:pt x="1072" y="47609"/>
                        <a:pt x="1382" y="47561"/>
                      </a:cubicBezTo>
                      <a:cubicBezTo>
                        <a:pt x="1932" y="47468"/>
                        <a:pt x="2394" y="47320"/>
                        <a:pt x="3022" y="47320"/>
                      </a:cubicBezTo>
                      <a:cubicBezTo>
                        <a:pt x="3145" y="47320"/>
                        <a:pt x="3275" y="47326"/>
                        <a:pt x="3414" y="47339"/>
                      </a:cubicBezTo>
                      <a:cubicBezTo>
                        <a:pt x="4247" y="47410"/>
                        <a:pt x="4477" y="47982"/>
                        <a:pt x="4287" y="48387"/>
                      </a:cubicBezTo>
                      <a:cubicBezTo>
                        <a:pt x="4104" y="48799"/>
                        <a:pt x="3581" y="48839"/>
                        <a:pt x="3001" y="49069"/>
                      </a:cubicBezTo>
                      <a:cubicBezTo>
                        <a:pt x="2414" y="49300"/>
                        <a:pt x="2152" y="49522"/>
                        <a:pt x="2287" y="49871"/>
                      </a:cubicBezTo>
                      <a:cubicBezTo>
                        <a:pt x="2430" y="50220"/>
                        <a:pt x="2525" y="50538"/>
                        <a:pt x="1818" y="50681"/>
                      </a:cubicBezTo>
                      <a:cubicBezTo>
                        <a:pt x="1742" y="50696"/>
                        <a:pt x="1673" y="50703"/>
                        <a:pt x="1611" y="50703"/>
                      </a:cubicBezTo>
                      <a:cubicBezTo>
                        <a:pt x="1092" y="50703"/>
                        <a:pt x="1007" y="50215"/>
                        <a:pt x="929" y="49911"/>
                      </a:cubicBezTo>
                      <a:cubicBezTo>
                        <a:pt x="890" y="49784"/>
                        <a:pt x="699" y="49696"/>
                        <a:pt x="461" y="49617"/>
                      </a:cubicBezTo>
                      <a:lnTo>
                        <a:pt x="461" y="50125"/>
                      </a:lnTo>
                      <a:cubicBezTo>
                        <a:pt x="509" y="50165"/>
                        <a:pt x="548" y="50212"/>
                        <a:pt x="580" y="50260"/>
                      </a:cubicBezTo>
                      <a:cubicBezTo>
                        <a:pt x="723" y="50498"/>
                        <a:pt x="667" y="50903"/>
                        <a:pt x="461" y="51268"/>
                      </a:cubicBezTo>
                      <a:lnTo>
                        <a:pt x="461" y="51776"/>
                      </a:lnTo>
                      <a:cubicBezTo>
                        <a:pt x="755" y="51347"/>
                        <a:pt x="1183" y="51030"/>
                        <a:pt x="1683" y="50879"/>
                      </a:cubicBezTo>
                      <a:cubicBezTo>
                        <a:pt x="2193" y="50714"/>
                        <a:pt x="2713" y="50634"/>
                        <a:pt x="3101" y="50634"/>
                      </a:cubicBezTo>
                      <a:cubicBezTo>
                        <a:pt x="3384" y="50634"/>
                        <a:pt x="3597" y="50676"/>
                        <a:pt x="3684" y="50760"/>
                      </a:cubicBezTo>
                      <a:cubicBezTo>
                        <a:pt x="3890" y="50966"/>
                        <a:pt x="3684" y="51808"/>
                        <a:pt x="3684" y="51808"/>
                      </a:cubicBezTo>
                      <a:cubicBezTo>
                        <a:pt x="3620" y="52379"/>
                        <a:pt x="2739" y="52379"/>
                        <a:pt x="2485" y="52649"/>
                      </a:cubicBezTo>
                      <a:cubicBezTo>
                        <a:pt x="2430" y="52705"/>
                        <a:pt x="2382" y="52768"/>
                        <a:pt x="2318" y="52840"/>
                      </a:cubicBezTo>
                      <a:cubicBezTo>
                        <a:pt x="2272" y="52892"/>
                        <a:pt x="2121" y="52914"/>
                        <a:pt x="1921" y="52914"/>
                      </a:cubicBezTo>
                      <a:cubicBezTo>
                        <a:pt x="1541" y="52914"/>
                        <a:pt x="984" y="52835"/>
                        <a:pt x="620" y="52736"/>
                      </a:cubicBezTo>
                      <a:cubicBezTo>
                        <a:pt x="564" y="52729"/>
                        <a:pt x="517" y="52713"/>
                        <a:pt x="469" y="52689"/>
                      </a:cubicBezTo>
                      <a:lnTo>
                        <a:pt x="469" y="52840"/>
                      </a:lnTo>
                      <a:cubicBezTo>
                        <a:pt x="739" y="52887"/>
                        <a:pt x="1009" y="52919"/>
                        <a:pt x="1287" y="52935"/>
                      </a:cubicBezTo>
                      <a:cubicBezTo>
                        <a:pt x="1866" y="52975"/>
                        <a:pt x="1922" y="53221"/>
                        <a:pt x="1930" y="53237"/>
                      </a:cubicBezTo>
                      <a:cubicBezTo>
                        <a:pt x="1683" y="53451"/>
                        <a:pt x="1390" y="53602"/>
                        <a:pt x="1072" y="53689"/>
                      </a:cubicBezTo>
                      <a:cubicBezTo>
                        <a:pt x="906" y="53729"/>
                        <a:pt x="699" y="53768"/>
                        <a:pt x="469" y="53800"/>
                      </a:cubicBezTo>
                      <a:lnTo>
                        <a:pt x="469" y="53879"/>
                      </a:lnTo>
                      <a:cubicBezTo>
                        <a:pt x="890" y="53800"/>
                        <a:pt x="1374" y="53729"/>
                        <a:pt x="1763" y="53681"/>
                      </a:cubicBezTo>
                      <a:cubicBezTo>
                        <a:pt x="1903" y="53667"/>
                        <a:pt x="1999" y="53659"/>
                        <a:pt x="2064" y="53659"/>
                      </a:cubicBezTo>
                      <a:cubicBezTo>
                        <a:pt x="2299" y="53659"/>
                        <a:pt x="2133" y="53760"/>
                        <a:pt x="2152" y="54046"/>
                      </a:cubicBezTo>
                      <a:cubicBezTo>
                        <a:pt x="2176" y="54411"/>
                        <a:pt x="2025" y="54737"/>
                        <a:pt x="1525" y="55292"/>
                      </a:cubicBezTo>
                      <a:cubicBezTo>
                        <a:pt x="1215" y="55602"/>
                        <a:pt x="858" y="55872"/>
                        <a:pt x="469" y="56086"/>
                      </a:cubicBezTo>
                      <a:lnTo>
                        <a:pt x="469" y="56261"/>
                      </a:lnTo>
                      <a:cubicBezTo>
                        <a:pt x="1064" y="55991"/>
                        <a:pt x="1461" y="55697"/>
                        <a:pt x="1985" y="55102"/>
                      </a:cubicBezTo>
                      <a:cubicBezTo>
                        <a:pt x="2517" y="54507"/>
                        <a:pt x="3295" y="54332"/>
                        <a:pt x="4247" y="54260"/>
                      </a:cubicBezTo>
                      <a:cubicBezTo>
                        <a:pt x="4491" y="54243"/>
                        <a:pt x="4707" y="54235"/>
                        <a:pt x="4899" y="54235"/>
                      </a:cubicBezTo>
                      <a:cubicBezTo>
                        <a:pt x="6395" y="54235"/>
                        <a:pt x="6411" y="54717"/>
                        <a:pt x="6382" y="55054"/>
                      </a:cubicBezTo>
                      <a:cubicBezTo>
                        <a:pt x="6351" y="55443"/>
                        <a:pt x="6462" y="55729"/>
                        <a:pt x="7311" y="56070"/>
                      </a:cubicBezTo>
                      <a:cubicBezTo>
                        <a:pt x="8153" y="56404"/>
                        <a:pt x="8010" y="56443"/>
                        <a:pt x="8621" y="57070"/>
                      </a:cubicBezTo>
                      <a:cubicBezTo>
                        <a:pt x="9232" y="57689"/>
                        <a:pt x="8216" y="58332"/>
                        <a:pt x="7954" y="58491"/>
                      </a:cubicBezTo>
                      <a:cubicBezTo>
                        <a:pt x="7549" y="58705"/>
                        <a:pt x="7176" y="58975"/>
                        <a:pt x="6843" y="59285"/>
                      </a:cubicBezTo>
                      <a:cubicBezTo>
                        <a:pt x="6184" y="59872"/>
                        <a:pt x="5049" y="60110"/>
                        <a:pt x="3938" y="60317"/>
                      </a:cubicBezTo>
                      <a:cubicBezTo>
                        <a:pt x="3767" y="60347"/>
                        <a:pt x="3611" y="60361"/>
                        <a:pt x="3467" y="60361"/>
                      </a:cubicBezTo>
                      <a:cubicBezTo>
                        <a:pt x="2674" y="60361"/>
                        <a:pt x="2270" y="59946"/>
                        <a:pt x="2049" y="59650"/>
                      </a:cubicBezTo>
                      <a:cubicBezTo>
                        <a:pt x="1795" y="59309"/>
                        <a:pt x="1580" y="59475"/>
                        <a:pt x="540" y="59285"/>
                      </a:cubicBezTo>
                      <a:lnTo>
                        <a:pt x="461" y="59269"/>
                      </a:lnTo>
                      <a:lnTo>
                        <a:pt x="461" y="59587"/>
                      </a:lnTo>
                      <a:cubicBezTo>
                        <a:pt x="557" y="59577"/>
                        <a:pt x="655" y="59572"/>
                        <a:pt x="753" y="59572"/>
                      </a:cubicBezTo>
                      <a:cubicBezTo>
                        <a:pt x="889" y="59572"/>
                        <a:pt x="1026" y="59581"/>
                        <a:pt x="1160" y="59594"/>
                      </a:cubicBezTo>
                      <a:cubicBezTo>
                        <a:pt x="2049" y="59674"/>
                        <a:pt x="2287" y="60325"/>
                        <a:pt x="2080" y="60793"/>
                      </a:cubicBezTo>
                      <a:cubicBezTo>
                        <a:pt x="1882" y="61253"/>
                        <a:pt x="1318" y="61301"/>
                        <a:pt x="691" y="61563"/>
                      </a:cubicBezTo>
                      <a:cubicBezTo>
                        <a:pt x="604" y="61603"/>
                        <a:pt x="525" y="61642"/>
                        <a:pt x="453" y="61674"/>
                      </a:cubicBezTo>
                      <a:lnTo>
                        <a:pt x="453" y="63365"/>
                      </a:lnTo>
                      <a:cubicBezTo>
                        <a:pt x="573" y="63353"/>
                        <a:pt x="685" y="63347"/>
                        <a:pt x="788" y="63347"/>
                      </a:cubicBezTo>
                      <a:cubicBezTo>
                        <a:pt x="1089" y="63347"/>
                        <a:pt x="1311" y="63397"/>
                        <a:pt x="1406" y="63492"/>
                      </a:cubicBezTo>
                      <a:cubicBezTo>
                        <a:pt x="1620" y="63722"/>
                        <a:pt x="1382" y="64690"/>
                        <a:pt x="1382" y="64690"/>
                      </a:cubicBezTo>
                      <a:cubicBezTo>
                        <a:pt x="1326" y="65159"/>
                        <a:pt x="834" y="65286"/>
                        <a:pt x="453" y="65444"/>
                      </a:cubicBezTo>
                      <a:lnTo>
                        <a:pt x="453" y="65809"/>
                      </a:lnTo>
                      <a:cubicBezTo>
                        <a:pt x="1152" y="65325"/>
                        <a:pt x="1763" y="65428"/>
                        <a:pt x="1787" y="64690"/>
                      </a:cubicBezTo>
                      <a:cubicBezTo>
                        <a:pt x="1787" y="64690"/>
                        <a:pt x="1771" y="64166"/>
                        <a:pt x="1953" y="63770"/>
                      </a:cubicBezTo>
                      <a:cubicBezTo>
                        <a:pt x="2136" y="63373"/>
                        <a:pt x="1914" y="63254"/>
                        <a:pt x="1556" y="63119"/>
                      </a:cubicBezTo>
                      <a:cubicBezTo>
                        <a:pt x="1199" y="62976"/>
                        <a:pt x="1" y="62666"/>
                        <a:pt x="675" y="61952"/>
                      </a:cubicBezTo>
                      <a:cubicBezTo>
                        <a:pt x="1105" y="61492"/>
                        <a:pt x="1693" y="61289"/>
                        <a:pt x="2302" y="61289"/>
                      </a:cubicBezTo>
                      <a:cubicBezTo>
                        <a:pt x="2648" y="61289"/>
                        <a:pt x="3000" y="61355"/>
                        <a:pt x="3334" y="61476"/>
                      </a:cubicBezTo>
                      <a:cubicBezTo>
                        <a:pt x="4247" y="61801"/>
                        <a:pt x="4493" y="61936"/>
                        <a:pt x="6327" y="62055"/>
                      </a:cubicBezTo>
                      <a:cubicBezTo>
                        <a:pt x="8153" y="62182"/>
                        <a:pt x="9256" y="62380"/>
                        <a:pt x="9462" y="62833"/>
                      </a:cubicBezTo>
                      <a:cubicBezTo>
                        <a:pt x="9661" y="63285"/>
                        <a:pt x="9200" y="64690"/>
                        <a:pt x="9200" y="64690"/>
                      </a:cubicBezTo>
                      <a:cubicBezTo>
                        <a:pt x="9057" y="65032"/>
                        <a:pt x="8843" y="65333"/>
                        <a:pt x="8565" y="65579"/>
                      </a:cubicBezTo>
                      <a:cubicBezTo>
                        <a:pt x="8057" y="66000"/>
                        <a:pt x="7470" y="66325"/>
                        <a:pt x="6835" y="66524"/>
                      </a:cubicBezTo>
                      <a:lnTo>
                        <a:pt x="6843" y="66524"/>
                      </a:lnTo>
                      <a:cubicBezTo>
                        <a:pt x="6684" y="66556"/>
                        <a:pt x="6525" y="66595"/>
                        <a:pt x="6375" y="66651"/>
                      </a:cubicBezTo>
                      <a:cubicBezTo>
                        <a:pt x="5843" y="66849"/>
                        <a:pt x="5843" y="67016"/>
                        <a:pt x="5168" y="67119"/>
                      </a:cubicBezTo>
                      <a:cubicBezTo>
                        <a:pt x="4530" y="67218"/>
                        <a:pt x="4044" y="67302"/>
                        <a:pt x="3621" y="67302"/>
                      </a:cubicBezTo>
                      <a:cubicBezTo>
                        <a:pt x="3602" y="67302"/>
                        <a:pt x="3583" y="67302"/>
                        <a:pt x="3565" y="67302"/>
                      </a:cubicBezTo>
                      <a:lnTo>
                        <a:pt x="3573" y="67302"/>
                      </a:lnTo>
                      <a:cubicBezTo>
                        <a:pt x="3541" y="67302"/>
                        <a:pt x="3517" y="67294"/>
                        <a:pt x="3493" y="67286"/>
                      </a:cubicBezTo>
                      <a:cubicBezTo>
                        <a:pt x="2557" y="67183"/>
                        <a:pt x="1064" y="67254"/>
                        <a:pt x="453" y="67079"/>
                      </a:cubicBezTo>
                      <a:lnTo>
                        <a:pt x="453" y="67794"/>
                      </a:lnTo>
                      <a:cubicBezTo>
                        <a:pt x="937" y="67619"/>
                        <a:pt x="1445" y="67516"/>
                        <a:pt x="1961" y="67492"/>
                      </a:cubicBezTo>
                      <a:cubicBezTo>
                        <a:pt x="2234" y="67470"/>
                        <a:pt x="2475" y="67460"/>
                        <a:pt x="2688" y="67460"/>
                      </a:cubicBezTo>
                      <a:cubicBezTo>
                        <a:pt x="4252" y="67460"/>
                        <a:pt x="4267" y="68005"/>
                        <a:pt x="4239" y="68389"/>
                      </a:cubicBezTo>
                      <a:cubicBezTo>
                        <a:pt x="4200" y="68826"/>
                        <a:pt x="4311" y="69159"/>
                        <a:pt x="5216" y="69548"/>
                      </a:cubicBezTo>
                      <a:cubicBezTo>
                        <a:pt x="6121" y="69937"/>
                        <a:pt x="5962" y="69977"/>
                        <a:pt x="6605" y="70691"/>
                      </a:cubicBezTo>
                      <a:cubicBezTo>
                        <a:pt x="7240" y="71413"/>
                        <a:pt x="6152" y="72144"/>
                        <a:pt x="5874" y="72326"/>
                      </a:cubicBezTo>
                      <a:cubicBezTo>
                        <a:pt x="5597" y="72517"/>
                        <a:pt x="5382" y="72572"/>
                        <a:pt x="4676" y="73239"/>
                      </a:cubicBezTo>
                      <a:cubicBezTo>
                        <a:pt x="3969" y="73914"/>
                        <a:pt x="2739" y="74191"/>
                        <a:pt x="1549" y="74422"/>
                      </a:cubicBezTo>
                      <a:cubicBezTo>
                        <a:pt x="1389" y="74456"/>
                        <a:pt x="1228" y="74474"/>
                        <a:pt x="1067" y="74474"/>
                      </a:cubicBezTo>
                      <a:cubicBezTo>
                        <a:pt x="860" y="74474"/>
                        <a:pt x="654" y="74444"/>
                        <a:pt x="453" y="74382"/>
                      </a:cubicBezTo>
                      <a:lnTo>
                        <a:pt x="453" y="74811"/>
                      </a:lnTo>
                      <a:cubicBezTo>
                        <a:pt x="921" y="74699"/>
                        <a:pt x="1636" y="74636"/>
                        <a:pt x="2191" y="74572"/>
                      </a:cubicBezTo>
                      <a:cubicBezTo>
                        <a:pt x="2993" y="74469"/>
                        <a:pt x="4374" y="73850"/>
                        <a:pt x="4970" y="73231"/>
                      </a:cubicBezTo>
                      <a:cubicBezTo>
                        <a:pt x="5573" y="72620"/>
                        <a:pt x="6017" y="72540"/>
                        <a:pt x="6763" y="72072"/>
                      </a:cubicBezTo>
                      <a:cubicBezTo>
                        <a:pt x="6930" y="71977"/>
                        <a:pt x="7073" y="71834"/>
                        <a:pt x="7176" y="71675"/>
                      </a:cubicBezTo>
                      <a:cubicBezTo>
                        <a:pt x="7555" y="71230"/>
                        <a:pt x="8354" y="71141"/>
                        <a:pt x="8967" y="71141"/>
                      </a:cubicBezTo>
                      <a:cubicBezTo>
                        <a:pt x="9163" y="71141"/>
                        <a:pt x="9340" y="71150"/>
                        <a:pt x="9478" y="71159"/>
                      </a:cubicBezTo>
                      <a:cubicBezTo>
                        <a:pt x="10050" y="71199"/>
                        <a:pt x="10240" y="71278"/>
                        <a:pt x="10240" y="71278"/>
                      </a:cubicBezTo>
                      <a:cubicBezTo>
                        <a:pt x="10605" y="71493"/>
                        <a:pt x="10915" y="71786"/>
                        <a:pt x="11153" y="72136"/>
                      </a:cubicBezTo>
                      <a:cubicBezTo>
                        <a:pt x="11566" y="72715"/>
                        <a:pt x="12193" y="72961"/>
                        <a:pt x="12558" y="73271"/>
                      </a:cubicBezTo>
                      <a:cubicBezTo>
                        <a:pt x="12931" y="73580"/>
                        <a:pt x="13010" y="74477"/>
                        <a:pt x="12486" y="75025"/>
                      </a:cubicBezTo>
                      <a:cubicBezTo>
                        <a:pt x="11963" y="75573"/>
                        <a:pt x="11550" y="75541"/>
                        <a:pt x="11296" y="75969"/>
                      </a:cubicBezTo>
                      <a:cubicBezTo>
                        <a:pt x="11034" y="76398"/>
                        <a:pt x="10804" y="76803"/>
                        <a:pt x="10375" y="76922"/>
                      </a:cubicBezTo>
                      <a:cubicBezTo>
                        <a:pt x="10097" y="76993"/>
                        <a:pt x="9804" y="77033"/>
                        <a:pt x="9510" y="77033"/>
                      </a:cubicBezTo>
                      <a:cubicBezTo>
                        <a:pt x="9204" y="77062"/>
                        <a:pt x="8893" y="77079"/>
                        <a:pt x="8585" y="77079"/>
                      </a:cubicBezTo>
                      <a:cubicBezTo>
                        <a:pt x="8477" y="77079"/>
                        <a:pt x="8370" y="77077"/>
                        <a:pt x="8264" y="77073"/>
                      </a:cubicBezTo>
                      <a:cubicBezTo>
                        <a:pt x="8041" y="77073"/>
                        <a:pt x="7827" y="77025"/>
                        <a:pt x="7621" y="76930"/>
                      </a:cubicBezTo>
                      <a:cubicBezTo>
                        <a:pt x="7597" y="76914"/>
                        <a:pt x="7573" y="76898"/>
                        <a:pt x="7541" y="76882"/>
                      </a:cubicBezTo>
                      <a:cubicBezTo>
                        <a:pt x="7533" y="76874"/>
                        <a:pt x="7525" y="76866"/>
                        <a:pt x="7518" y="76858"/>
                      </a:cubicBezTo>
                      <a:lnTo>
                        <a:pt x="7518" y="76866"/>
                      </a:lnTo>
                      <a:cubicBezTo>
                        <a:pt x="7081" y="76612"/>
                        <a:pt x="6382" y="76493"/>
                        <a:pt x="5374" y="76398"/>
                      </a:cubicBezTo>
                      <a:cubicBezTo>
                        <a:pt x="3874" y="76263"/>
                        <a:pt x="2715" y="76096"/>
                        <a:pt x="1763" y="75834"/>
                      </a:cubicBezTo>
                      <a:cubicBezTo>
                        <a:pt x="1318" y="75715"/>
                        <a:pt x="890" y="75580"/>
                        <a:pt x="461" y="75414"/>
                      </a:cubicBezTo>
                      <a:lnTo>
                        <a:pt x="461" y="75628"/>
                      </a:lnTo>
                      <a:cubicBezTo>
                        <a:pt x="612" y="75668"/>
                        <a:pt x="763" y="75707"/>
                        <a:pt x="906" y="75763"/>
                      </a:cubicBezTo>
                      <a:cubicBezTo>
                        <a:pt x="1890" y="76144"/>
                        <a:pt x="2144" y="76295"/>
                        <a:pt x="4104" y="76438"/>
                      </a:cubicBezTo>
                      <a:cubicBezTo>
                        <a:pt x="6065" y="76573"/>
                        <a:pt x="7248" y="76803"/>
                        <a:pt x="7462" y="77327"/>
                      </a:cubicBezTo>
                      <a:cubicBezTo>
                        <a:pt x="7668" y="77859"/>
                        <a:pt x="7160" y="79470"/>
                        <a:pt x="7160" y="79470"/>
                      </a:cubicBezTo>
                      <a:cubicBezTo>
                        <a:pt x="7002" y="79859"/>
                        <a:pt x="6763" y="80200"/>
                        <a:pt x="6470" y="80494"/>
                      </a:cubicBezTo>
                      <a:cubicBezTo>
                        <a:pt x="5922" y="80978"/>
                        <a:pt x="5287" y="81351"/>
                        <a:pt x="4597" y="81581"/>
                      </a:cubicBezTo>
                      <a:lnTo>
                        <a:pt x="4604" y="81581"/>
                      </a:lnTo>
                      <a:cubicBezTo>
                        <a:pt x="4430" y="81621"/>
                        <a:pt x="4271" y="81669"/>
                        <a:pt x="4104" y="81732"/>
                      </a:cubicBezTo>
                      <a:cubicBezTo>
                        <a:pt x="3533" y="81970"/>
                        <a:pt x="3525" y="82153"/>
                        <a:pt x="2811" y="82272"/>
                      </a:cubicBezTo>
                      <a:cubicBezTo>
                        <a:pt x="2088" y="82391"/>
                        <a:pt x="1549" y="82486"/>
                        <a:pt x="1080" y="82486"/>
                      </a:cubicBezTo>
                      <a:cubicBezTo>
                        <a:pt x="1056" y="82486"/>
                        <a:pt x="1033" y="82470"/>
                        <a:pt x="1001" y="82470"/>
                      </a:cubicBezTo>
                      <a:cubicBezTo>
                        <a:pt x="834" y="82446"/>
                        <a:pt x="652" y="82438"/>
                        <a:pt x="461" y="82423"/>
                      </a:cubicBezTo>
                      <a:lnTo>
                        <a:pt x="461" y="82677"/>
                      </a:lnTo>
                      <a:cubicBezTo>
                        <a:pt x="1818" y="82764"/>
                        <a:pt x="1826" y="83335"/>
                        <a:pt x="1787" y="83748"/>
                      </a:cubicBezTo>
                      <a:cubicBezTo>
                        <a:pt x="1739" y="84248"/>
                        <a:pt x="1858" y="84637"/>
                        <a:pt x="2826" y="85082"/>
                      </a:cubicBezTo>
                      <a:cubicBezTo>
                        <a:pt x="3787" y="85526"/>
                        <a:pt x="3620" y="85574"/>
                        <a:pt x="4311" y="86407"/>
                      </a:cubicBezTo>
                      <a:cubicBezTo>
                        <a:pt x="5001" y="87233"/>
                        <a:pt x="3819" y="88082"/>
                        <a:pt x="3509" y="88296"/>
                      </a:cubicBezTo>
                      <a:cubicBezTo>
                        <a:pt x="3200" y="88519"/>
                        <a:pt x="2977" y="88582"/>
                        <a:pt x="2199" y="89360"/>
                      </a:cubicBezTo>
                      <a:cubicBezTo>
                        <a:pt x="1763" y="89796"/>
                        <a:pt x="1152" y="90090"/>
                        <a:pt x="469" y="90312"/>
                      </a:cubicBezTo>
                      <a:lnTo>
                        <a:pt x="469" y="90630"/>
                      </a:lnTo>
                      <a:cubicBezTo>
                        <a:pt x="1231" y="90328"/>
                        <a:pt x="2072" y="89836"/>
                        <a:pt x="2525" y="89352"/>
                      </a:cubicBezTo>
                      <a:cubicBezTo>
                        <a:pt x="3176" y="88638"/>
                        <a:pt x="3652" y="88542"/>
                        <a:pt x="4470" y="88003"/>
                      </a:cubicBezTo>
                      <a:cubicBezTo>
                        <a:pt x="4652" y="87884"/>
                        <a:pt x="4803" y="87725"/>
                        <a:pt x="4914" y="87542"/>
                      </a:cubicBezTo>
                      <a:cubicBezTo>
                        <a:pt x="5326" y="87028"/>
                        <a:pt x="6175" y="86924"/>
                        <a:pt x="6833" y="86924"/>
                      </a:cubicBezTo>
                      <a:cubicBezTo>
                        <a:pt x="7049" y="86924"/>
                        <a:pt x="7245" y="86935"/>
                        <a:pt x="7398" y="86947"/>
                      </a:cubicBezTo>
                      <a:cubicBezTo>
                        <a:pt x="8010" y="86995"/>
                        <a:pt x="8216" y="87082"/>
                        <a:pt x="8216" y="87082"/>
                      </a:cubicBezTo>
                      <a:cubicBezTo>
                        <a:pt x="8605" y="87336"/>
                        <a:pt x="8930" y="87669"/>
                        <a:pt x="9176" y="88066"/>
                      </a:cubicBezTo>
                      <a:cubicBezTo>
                        <a:pt x="9613" y="88741"/>
                        <a:pt x="10288" y="89027"/>
                        <a:pt x="10685" y="89384"/>
                      </a:cubicBezTo>
                      <a:cubicBezTo>
                        <a:pt x="11074" y="89741"/>
                        <a:pt x="11153" y="90789"/>
                        <a:pt x="10581" y="91424"/>
                      </a:cubicBezTo>
                      <a:cubicBezTo>
                        <a:pt x="10018" y="92059"/>
                        <a:pt x="9573" y="92019"/>
                        <a:pt x="9296" y="92511"/>
                      </a:cubicBezTo>
                      <a:cubicBezTo>
                        <a:pt x="9010" y="93011"/>
                        <a:pt x="8756" y="93487"/>
                        <a:pt x="8303" y="93614"/>
                      </a:cubicBezTo>
                      <a:cubicBezTo>
                        <a:pt x="7994" y="93702"/>
                        <a:pt x="7684" y="93741"/>
                        <a:pt x="7367" y="93749"/>
                      </a:cubicBezTo>
                      <a:cubicBezTo>
                        <a:pt x="7027" y="93785"/>
                        <a:pt x="6693" y="93803"/>
                        <a:pt x="6355" y="93803"/>
                      </a:cubicBezTo>
                      <a:cubicBezTo>
                        <a:pt x="6243" y="93803"/>
                        <a:pt x="6130" y="93801"/>
                        <a:pt x="6017" y="93797"/>
                      </a:cubicBezTo>
                      <a:cubicBezTo>
                        <a:pt x="5779" y="93789"/>
                        <a:pt x="5549" y="93733"/>
                        <a:pt x="5335" y="93630"/>
                      </a:cubicBezTo>
                      <a:cubicBezTo>
                        <a:pt x="5303" y="93606"/>
                        <a:pt x="5271" y="93591"/>
                        <a:pt x="5247" y="93575"/>
                      </a:cubicBezTo>
                      <a:cubicBezTo>
                        <a:pt x="5232" y="93567"/>
                        <a:pt x="5224" y="93559"/>
                        <a:pt x="5216" y="93543"/>
                      </a:cubicBezTo>
                      <a:lnTo>
                        <a:pt x="5216" y="93551"/>
                      </a:lnTo>
                      <a:cubicBezTo>
                        <a:pt x="4747" y="93257"/>
                        <a:pt x="4001" y="93122"/>
                        <a:pt x="2914" y="93011"/>
                      </a:cubicBezTo>
                      <a:cubicBezTo>
                        <a:pt x="1985" y="92924"/>
                        <a:pt x="1183" y="92813"/>
                        <a:pt x="477" y="92686"/>
                      </a:cubicBezTo>
                      <a:lnTo>
                        <a:pt x="477" y="92956"/>
                      </a:lnTo>
                      <a:cubicBezTo>
                        <a:pt x="771" y="92995"/>
                        <a:pt x="1120" y="93027"/>
                        <a:pt x="1549" y="93051"/>
                      </a:cubicBezTo>
                      <a:cubicBezTo>
                        <a:pt x="3660" y="93218"/>
                        <a:pt x="4930" y="93479"/>
                        <a:pt x="5152" y="94091"/>
                      </a:cubicBezTo>
                      <a:cubicBezTo>
                        <a:pt x="5374" y="94702"/>
                        <a:pt x="4803" y="96583"/>
                        <a:pt x="4803" y="96583"/>
                      </a:cubicBezTo>
                      <a:cubicBezTo>
                        <a:pt x="4636" y="97027"/>
                        <a:pt x="4374" y="97424"/>
                        <a:pt x="4049" y="97774"/>
                      </a:cubicBezTo>
                      <a:cubicBezTo>
                        <a:pt x="3461" y="98329"/>
                        <a:pt x="2771" y="98766"/>
                        <a:pt x="2009" y="99044"/>
                      </a:cubicBezTo>
                      <a:lnTo>
                        <a:pt x="2017" y="99044"/>
                      </a:lnTo>
                      <a:cubicBezTo>
                        <a:pt x="1834" y="99083"/>
                        <a:pt x="1652" y="99139"/>
                        <a:pt x="1477" y="99210"/>
                      </a:cubicBezTo>
                      <a:cubicBezTo>
                        <a:pt x="985" y="99425"/>
                        <a:pt x="874" y="99607"/>
                        <a:pt x="477" y="99742"/>
                      </a:cubicBezTo>
                      <a:lnTo>
                        <a:pt x="477" y="99901"/>
                      </a:lnTo>
                      <a:cubicBezTo>
                        <a:pt x="509" y="99885"/>
                        <a:pt x="540" y="99861"/>
                        <a:pt x="572" y="99845"/>
                      </a:cubicBezTo>
                      <a:cubicBezTo>
                        <a:pt x="1717" y="99223"/>
                        <a:pt x="4772" y="98541"/>
                        <a:pt x="6565" y="98541"/>
                      </a:cubicBezTo>
                      <a:cubicBezTo>
                        <a:pt x="6625" y="98541"/>
                        <a:pt x="6683" y="98542"/>
                        <a:pt x="6740" y="98544"/>
                      </a:cubicBezTo>
                      <a:cubicBezTo>
                        <a:pt x="6740" y="98544"/>
                        <a:pt x="7779" y="98615"/>
                        <a:pt x="7851" y="99218"/>
                      </a:cubicBezTo>
                      <a:cubicBezTo>
                        <a:pt x="7914" y="99821"/>
                        <a:pt x="7851" y="100845"/>
                        <a:pt x="8708" y="101592"/>
                      </a:cubicBezTo>
                      <a:cubicBezTo>
                        <a:pt x="9565" y="102330"/>
                        <a:pt x="10518" y="102449"/>
                        <a:pt x="10581" y="103441"/>
                      </a:cubicBezTo>
                      <a:cubicBezTo>
                        <a:pt x="10645" y="104433"/>
                        <a:pt x="10359" y="105433"/>
                        <a:pt x="8772" y="105465"/>
                      </a:cubicBezTo>
                      <a:cubicBezTo>
                        <a:pt x="8684" y="105466"/>
                        <a:pt x="8596" y="105467"/>
                        <a:pt x="8508" y="105467"/>
                      </a:cubicBezTo>
                      <a:cubicBezTo>
                        <a:pt x="7627" y="105467"/>
                        <a:pt x="6748" y="105395"/>
                        <a:pt x="5874" y="105251"/>
                      </a:cubicBezTo>
                      <a:cubicBezTo>
                        <a:pt x="5874" y="105251"/>
                        <a:pt x="4343" y="105092"/>
                        <a:pt x="3342" y="104846"/>
                      </a:cubicBezTo>
                      <a:cubicBezTo>
                        <a:pt x="2350" y="104600"/>
                        <a:pt x="1985" y="104211"/>
                        <a:pt x="1985" y="104211"/>
                      </a:cubicBezTo>
                      <a:cubicBezTo>
                        <a:pt x="1969" y="104203"/>
                        <a:pt x="1961" y="104195"/>
                        <a:pt x="1945" y="104179"/>
                      </a:cubicBezTo>
                      <a:cubicBezTo>
                        <a:pt x="1398" y="103766"/>
                        <a:pt x="985" y="103330"/>
                        <a:pt x="477" y="102925"/>
                      </a:cubicBezTo>
                      <a:lnTo>
                        <a:pt x="477" y="103362"/>
                      </a:lnTo>
                      <a:cubicBezTo>
                        <a:pt x="1048" y="103695"/>
                        <a:pt x="1025" y="103870"/>
                        <a:pt x="1628" y="104679"/>
                      </a:cubicBezTo>
                      <a:cubicBezTo>
                        <a:pt x="2366" y="105656"/>
                        <a:pt x="1064" y="106648"/>
                        <a:pt x="739" y="106902"/>
                      </a:cubicBezTo>
                      <a:cubicBezTo>
                        <a:pt x="652" y="106965"/>
                        <a:pt x="564" y="107021"/>
                        <a:pt x="477" y="107084"/>
                      </a:cubicBezTo>
                      <a:lnTo>
                        <a:pt x="477" y="107164"/>
                      </a:lnTo>
                      <a:lnTo>
                        <a:pt x="818" y="107164"/>
                      </a:lnTo>
                      <a:cubicBezTo>
                        <a:pt x="1104" y="106989"/>
                        <a:pt x="1414" y="106814"/>
                        <a:pt x="1779" y="106552"/>
                      </a:cubicBezTo>
                      <a:cubicBezTo>
                        <a:pt x="1985" y="106410"/>
                        <a:pt x="2152" y="106227"/>
                        <a:pt x="2279" y="106013"/>
                      </a:cubicBezTo>
                      <a:cubicBezTo>
                        <a:pt x="2733" y="105401"/>
                        <a:pt x="3673" y="105284"/>
                        <a:pt x="4389" y="105284"/>
                      </a:cubicBezTo>
                      <a:cubicBezTo>
                        <a:pt x="4611" y="105284"/>
                        <a:pt x="4812" y="105295"/>
                        <a:pt x="4970" y="105306"/>
                      </a:cubicBezTo>
                      <a:cubicBezTo>
                        <a:pt x="5628" y="105354"/>
                        <a:pt x="5859" y="105473"/>
                        <a:pt x="5859" y="105473"/>
                      </a:cubicBezTo>
                      <a:cubicBezTo>
                        <a:pt x="6279" y="105767"/>
                        <a:pt x="6636" y="106164"/>
                        <a:pt x="6890" y="106616"/>
                      </a:cubicBezTo>
                      <a:cubicBezTo>
                        <a:pt x="7002" y="106814"/>
                        <a:pt x="7129" y="106989"/>
                        <a:pt x="7287" y="107156"/>
                      </a:cubicBezTo>
                      <a:lnTo>
                        <a:pt x="7891" y="107156"/>
                      </a:lnTo>
                      <a:cubicBezTo>
                        <a:pt x="7256" y="106410"/>
                        <a:pt x="7867" y="106148"/>
                        <a:pt x="8859" y="105846"/>
                      </a:cubicBezTo>
                      <a:cubicBezTo>
                        <a:pt x="9891" y="105544"/>
                        <a:pt x="10510" y="105402"/>
                        <a:pt x="10740" y="104759"/>
                      </a:cubicBezTo>
                      <a:cubicBezTo>
                        <a:pt x="10954" y="104100"/>
                        <a:pt x="10970" y="103401"/>
                        <a:pt x="10788" y="102735"/>
                      </a:cubicBezTo>
                      <a:cubicBezTo>
                        <a:pt x="10621" y="102155"/>
                        <a:pt x="11026" y="101909"/>
                        <a:pt x="11780" y="101774"/>
                      </a:cubicBezTo>
                      <a:cubicBezTo>
                        <a:pt x="12058" y="101719"/>
                        <a:pt x="12518" y="101726"/>
                        <a:pt x="13018" y="101663"/>
                      </a:cubicBezTo>
                      <a:cubicBezTo>
                        <a:pt x="13526" y="101599"/>
                        <a:pt x="14272" y="101250"/>
                        <a:pt x="15685" y="100917"/>
                      </a:cubicBezTo>
                      <a:cubicBezTo>
                        <a:pt x="16400" y="100747"/>
                        <a:pt x="16864" y="100658"/>
                        <a:pt x="17227" y="100658"/>
                      </a:cubicBezTo>
                      <a:cubicBezTo>
                        <a:pt x="17577" y="100658"/>
                        <a:pt x="17834" y="100741"/>
                        <a:pt x="18130" y="100917"/>
                      </a:cubicBezTo>
                      <a:cubicBezTo>
                        <a:pt x="18733" y="101274"/>
                        <a:pt x="18535" y="102393"/>
                        <a:pt x="18376" y="102909"/>
                      </a:cubicBezTo>
                      <a:cubicBezTo>
                        <a:pt x="18225" y="103417"/>
                        <a:pt x="18662" y="103520"/>
                        <a:pt x="18797" y="104076"/>
                      </a:cubicBezTo>
                      <a:cubicBezTo>
                        <a:pt x="18924" y="104632"/>
                        <a:pt x="19170" y="105505"/>
                        <a:pt x="19733" y="105814"/>
                      </a:cubicBezTo>
                      <a:cubicBezTo>
                        <a:pt x="20305" y="106148"/>
                        <a:pt x="20789" y="106600"/>
                        <a:pt x="21154" y="107156"/>
                      </a:cubicBezTo>
                      <a:lnTo>
                        <a:pt x="21789" y="107156"/>
                      </a:lnTo>
                      <a:cubicBezTo>
                        <a:pt x="21765" y="107021"/>
                        <a:pt x="21726" y="106886"/>
                        <a:pt x="21670" y="106759"/>
                      </a:cubicBezTo>
                      <a:cubicBezTo>
                        <a:pt x="21432" y="106219"/>
                        <a:pt x="20972" y="106029"/>
                        <a:pt x="20829" y="105290"/>
                      </a:cubicBezTo>
                      <a:cubicBezTo>
                        <a:pt x="20678" y="104544"/>
                        <a:pt x="21781" y="103830"/>
                        <a:pt x="22480" y="103417"/>
                      </a:cubicBezTo>
                      <a:cubicBezTo>
                        <a:pt x="23186" y="103012"/>
                        <a:pt x="23631" y="102552"/>
                        <a:pt x="24202" y="101631"/>
                      </a:cubicBezTo>
                      <a:cubicBezTo>
                        <a:pt x="24782" y="100710"/>
                        <a:pt x="25718" y="100441"/>
                        <a:pt x="26893" y="100345"/>
                      </a:cubicBezTo>
                      <a:cubicBezTo>
                        <a:pt x="27199" y="100318"/>
                        <a:pt x="27471" y="100305"/>
                        <a:pt x="27712" y="100305"/>
                      </a:cubicBezTo>
                      <a:cubicBezTo>
                        <a:pt x="29547" y="100305"/>
                        <a:pt x="29642" y="101041"/>
                        <a:pt x="29663" y="101560"/>
                      </a:cubicBezTo>
                      <a:cubicBezTo>
                        <a:pt x="29679" y="102155"/>
                        <a:pt x="29862" y="102600"/>
                        <a:pt x="30965" y="103123"/>
                      </a:cubicBezTo>
                      <a:cubicBezTo>
                        <a:pt x="32068" y="103647"/>
                        <a:pt x="31902" y="103703"/>
                        <a:pt x="32751" y="104671"/>
                      </a:cubicBezTo>
                      <a:cubicBezTo>
                        <a:pt x="33600" y="105648"/>
                        <a:pt x="32441" y="106640"/>
                        <a:pt x="32140" y="106894"/>
                      </a:cubicBezTo>
                      <a:cubicBezTo>
                        <a:pt x="32029" y="106989"/>
                        <a:pt x="31925" y="107060"/>
                        <a:pt x="31806" y="107156"/>
                      </a:cubicBezTo>
                      <a:lnTo>
                        <a:pt x="32259" y="107156"/>
                      </a:lnTo>
                      <a:cubicBezTo>
                        <a:pt x="32521" y="106981"/>
                        <a:pt x="32798" y="106806"/>
                        <a:pt x="33140" y="106545"/>
                      </a:cubicBezTo>
                      <a:cubicBezTo>
                        <a:pt x="33322" y="106402"/>
                        <a:pt x="33465" y="106219"/>
                        <a:pt x="33560" y="106005"/>
                      </a:cubicBezTo>
                      <a:cubicBezTo>
                        <a:pt x="33937" y="105402"/>
                        <a:pt x="34838" y="105279"/>
                        <a:pt x="35549" y="105279"/>
                      </a:cubicBezTo>
                      <a:cubicBezTo>
                        <a:pt x="35783" y="105279"/>
                        <a:pt x="35997" y="105293"/>
                        <a:pt x="36164" y="105306"/>
                      </a:cubicBezTo>
                      <a:cubicBezTo>
                        <a:pt x="36839" y="105354"/>
                        <a:pt x="37069" y="105465"/>
                        <a:pt x="37069" y="105465"/>
                      </a:cubicBezTo>
                      <a:cubicBezTo>
                        <a:pt x="37537" y="105767"/>
                        <a:pt x="37934" y="106156"/>
                        <a:pt x="38244" y="106608"/>
                      </a:cubicBezTo>
                      <a:cubicBezTo>
                        <a:pt x="38394" y="106806"/>
                        <a:pt x="38553" y="106989"/>
                        <a:pt x="38736" y="107156"/>
                      </a:cubicBezTo>
                      <a:lnTo>
                        <a:pt x="39347" y="107156"/>
                      </a:lnTo>
                      <a:cubicBezTo>
                        <a:pt x="38617" y="106410"/>
                        <a:pt x="39188" y="106148"/>
                        <a:pt x="40149" y="105846"/>
                      </a:cubicBezTo>
                      <a:cubicBezTo>
                        <a:pt x="41141" y="105544"/>
                        <a:pt x="41736" y="105402"/>
                        <a:pt x="41879" y="104759"/>
                      </a:cubicBezTo>
                      <a:cubicBezTo>
                        <a:pt x="42022" y="104116"/>
                        <a:pt x="41911" y="103322"/>
                        <a:pt x="41673" y="102735"/>
                      </a:cubicBezTo>
                      <a:cubicBezTo>
                        <a:pt x="41427" y="102147"/>
                        <a:pt x="41808" y="101909"/>
                        <a:pt x="42530" y="101774"/>
                      </a:cubicBezTo>
                      <a:cubicBezTo>
                        <a:pt x="42808" y="101719"/>
                        <a:pt x="43260" y="101726"/>
                        <a:pt x="43760" y="101663"/>
                      </a:cubicBezTo>
                      <a:cubicBezTo>
                        <a:pt x="44260" y="101599"/>
                        <a:pt x="44951" y="101250"/>
                        <a:pt x="46324" y="100917"/>
                      </a:cubicBezTo>
                      <a:cubicBezTo>
                        <a:pt x="47022" y="100747"/>
                        <a:pt x="47476" y="100658"/>
                        <a:pt x="47840" y="100658"/>
                      </a:cubicBezTo>
                      <a:cubicBezTo>
                        <a:pt x="48191" y="100658"/>
                        <a:pt x="48457" y="100741"/>
                        <a:pt x="48777" y="100917"/>
                      </a:cubicBezTo>
                      <a:cubicBezTo>
                        <a:pt x="49428" y="101274"/>
                        <a:pt x="49372" y="102393"/>
                        <a:pt x="49277" y="102909"/>
                      </a:cubicBezTo>
                      <a:cubicBezTo>
                        <a:pt x="49189" y="103417"/>
                        <a:pt x="49642" y="103520"/>
                        <a:pt x="49848" y="104076"/>
                      </a:cubicBezTo>
                      <a:cubicBezTo>
                        <a:pt x="50047" y="104632"/>
                        <a:pt x="50412" y="105505"/>
                        <a:pt x="51015" y="105814"/>
                      </a:cubicBezTo>
                      <a:cubicBezTo>
                        <a:pt x="51626" y="106148"/>
                        <a:pt x="52166" y="106600"/>
                        <a:pt x="52603" y="107156"/>
                      </a:cubicBezTo>
                      <a:lnTo>
                        <a:pt x="53238" y="107156"/>
                      </a:lnTo>
                      <a:cubicBezTo>
                        <a:pt x="53190" y="107013"/>
                        <a:pt x="53134" y="106886"/>
                        <a:pt x="53071" y="106759"/>
                      </a:cubicBezTo>
                      <a:cubicBezTo>
                        <a:pt x="52761" y="106219"/>
                        <a:pt x="52277" y="106029"/>
                        <a:pt x="52031" y="105290"/>
                      </a:cubicBezTo>
                      <a:cubicBezTo>
                        <a:pt x="51793" y="104544"/>
                        <a:pt x="52801" y="103830"/>
                        <a:pt x="53452" y="103417"/>
                      </a:cubicBezTo>
                      <a:cubicBezTo>
                        <a:pt x="54103" y="103012"/>
                        <a:pt x="54492" y="102552"/>
                        <a:pt x="54936" y="101631"/>
                      </a:cubicBezTo>
                      <a:cubicBezTo>
                        <a:pt x="55389" y="100710"/>
                        <a:pt x="56301" y="100441"/>
                        <a:pt x="57452" y="100345"/>
                      </a:cubicBezTo>
                      <a:cubicBezTo>
                        <a:pt x="57755" y="100318"/>
                        <a:pt x="58026" y="100305"/>
                        <a:pt x="58268" y="100305"/>
                      </a:cubicBezTo>
                      <a:cubicBezTo>
                        <a:pt x="60108" y="100305"/>
                        <a:pt x="60297" y="101041"/>
                        <a:pt x="60381" y="101560"/>
                      </a:cubicBezTo>
                      <a:cubicBezTo>
                        <a:pt x="60477" y="102155"/>
                        <a:pt x="60715" y="102600"/>
                        <a:pt x="61889" y="103123"/>
                      </a:cubicBezTo>
                      <a:cubicBezTo>
                        <a:pt x="63064" y="103647"/>
                        <a:pt x="62897" y="103703"/>
                        <a:pt x="63874" y="104671"/>
                      </a:cubicBezTo>
                      <a:cubicBezTo>
                        <a:pt x="64858" y="105648"/>
                        <a:pt x="63818" y="106640"/>
                        <a:pt x="63556" y="106894"/>
                      </a:cubicBezTo>
                      <a:cubicBezTo>
                        <a:pt x="63453" y="106989"/>
                        <a:pt x="63358" y="107060"/>
                        <a:pt x="63247" y="107156"/>
                      </a:cubicBezTo>
                      <a:lnTo>
                        <a:pt x="63699" y="107156"/>
                      </a:lnTo>
                      <a:cubicBezTo>
                        <a:pt x="63945" y="106981"/>
                        <a:pt x="64199" y="106806"/>
                        <a:pt x="64509" y="106545"/>
                      </a:cubicBezTo>
                      <a:cubicBezTo>
                        <a:pt x="64675" y="106402"/>
                        <a:pt x="64795" y="106211"/>
                        <a:pt x="64858" y="106005"/>
                      </a:cubicBezTo>
                      <a:cubicBezTo>
                        <a:pt x="65151" y="105402"/>
                        <a:pt x="66041" y="105279"/>
                        <a:pt x="66751" y="105279"/>
                      </a:cubicBezTo>
                      <a:cubicBezTo>
                        <a:pt x="66985" y="105279"/>
                        <a:pt x="67199" y="105293"/>
                        <a:pt x="67366" y="105306"/>
                      </a:cubicBezTo>
                      <a:cubicBezTo>
                        <a:pt x="68049" y="105354"/>
                        <a:pt x="68303" y="105473"/>
                        <a:pt x="68303" y="105473"/>
                      </a:cubicBezTo>
                      <a:cubicBezTo>
                        <a:pt x="68811" y="105775"/>
                        <a:pt x="69255" y="106164"/>
                        <a:pt x="69628" y="106616"/>
                      </a:cubicBezTo>
                      <a:cubicBezTo>
                        <a:pt x="69795" y="106814"/>
                        <a:pt x="69986" y="106997"/>
                        <a:pt x="70184" y="107164"/>
                      </a:cubicBezTo>
                      <a:lnTo>
                        <a:pt x="70787" y="107164"/>
                      </a:lnTo>
                      <a:cubicBezTo>
                        <a:pt x="69962" y="106418"/>
                        <a:pt x="70502" y="106148"/>
                        <a:pt x="71422" y="105854"/>
                      </a:cubicBezTo>
                      <a:lnTo>
                        <a:pt x="71907" y="105695"/>
                      </a:lnTo>
                      <a:lnTo>
                        <a:pt x="71907" y="105370"/>
                      </a:lnTo>
                      <a:cubicBezTo>
                        <a:pt x="71684" y="105433"/>
                        <a:pt x="71462" y="105465"/>
                        <a:pt x="71232" y="105465"/>
                      </a:cubicBezTo>
                      <a:cubicBezTo>
                        <a:pt x="71142" y="105466"/>
                        <a:pt x="71051" y="105467"/>
                        <a:pt x="70961" y="105467"/>
                      </a:cubicBezTo>
                      <a:cubicBezTo>
                        <a:pt x="70061" y="105467"/>
                        <a:pt x="69167" y="105395"/>
                        <a:pt x="68279" y="105251"/>
                      </a:cubicBezTo>
                      <a:cubicBezTo>
                        <a:pt x="68279" y="105251"/>
                        <a:pt x="66707" y="105092"/>
                        <a:pt x="65644" y="104846"/>
                      </a:cubicBezTo>
                      <a:cubicBezTo>
                        <a:pt x="64580" y="104600"/>
                        <a:pt x="64112" y="104211"/>
                        <a:pt x="64112" y="104211"/>
                      </a:cubicBezTo>
                      <a:cubicBezTo>
                        <a:pt x="64096" y="104203"/>
                        <a:pt x="64088" y="104195"/>
                        <a:pt x="64072" y="104179"/>
                      </a:cubicBezTo>
                      <a:cubicBezTo>
                        <a:pt x="63191" y="103631"/>
                        <a:pt x="62548" y="103036"/>
                        <a:pt x="61627" y="102544"/>
                      </a:cubicBezTo>
                      <a:cubicBezTo>
                        <a:pt x="60707" y="102044"/>
                        <a:pt x="60834" y="101782"/>
                        <a:pt x="60961" y="101306"/>
                      </a:cubicBezTo>
                      <a:cubicBezTo>
                        <a:pt x="60985" y="101179"/>
                        <a:pt x="60961" y="101052"/>
                        <a:pt x="60897" y="100941"/>
                      </a:cubicBezTo>
                      <a:cubicBezTo>
                        <a:pt x="60850" y="100703"/>
                        <a:pt x="60897" y="100274"/>
                        <a:pt x="61580" y="99845"/>
                      </a:cubicBezTo>
                      <a:cubicBezTo>
                        <a:pt x="62571" y="99230"/>
                        <a:pt x="65445" y="98541"/>
                        <a:pt x="67241" y="98541"/>
                      </a:cubicBezTo>
                      <a:cubicBezTo>
                        <a:pt x="67300" y="98541"/>
                        <a:pt x="67357" y="98542"/>
                        <a:pt x="67414" y="98544"/>
                      </a:cubicBezTo>
                      <a:cubicBezTo>
                        <a:pt x="67414" y="98544"/>
                        <a:pt x="68478" y="98623"/>
                        <a:pt x="68700" y="99226"/>
                      </a:cubicBezTo>
                      <a:cubicBezTo>
                        <a:pt x="68930" y="99829"/>
                        <a:pt x="69120" y="100853"/>
                        <a:pt x="70168" y="101592"/>
                      </a:cubicBezTo>
                      <a:cubicBezTo>
                        <a:pt x="70835" y="102060"/>
                        <a:pt x="71462" y="102274"/>
                        <a:pt x="71914" y="102615"/>
                      </a:cubicBezTo>
                      <a:lnTo>
                        <a:pt x="71914" y="101465"/>
                      </a:lnTo>
                      <a:cubicBezTo>
                        <a:pt x="70891" y="101393"/>
                        <a:pt x="70224" y="101099"/>
                        <a:pt x="69700" y="100290"/>
                      </a:cubicBezTo>
                      <a:cubicBezTo>
                        <a:pt x="69454" y="99893"/>
                        <a:pt x="69303" y="99623"/>
                        <a:pt x="69192" y="99409"/>
                      </a:cubicBezTo>
                      <a:cubicBezTo>
                        <a:pt x="69192" y="99409"/>
                        <a:pt x="68993" y="98837"/>
                        <a:pt x="70025" y="98798"/>
                      </a:cubicBezTo>
                      <a:cubicBezTo>
                        <a:pt x="70240" y="98790"/>
                        <a:pt x="70454" y="98789"/>
                        <a:pt x="70666" y="98789"/>
                      </a:cubicBezTo>
                      <a:cubicBezTo>
                        <a:pt x="70727" y="98789"/>
                        <a:pt x="70788" y="98789"/>
                        <a:pt x="70848" y="98789"/>
                      </a:cubicBezTo>
                      <a:cubicBezTo>
                        <a:pt x="71211" y="98789"/>
                        <a:pt x="71566" y="98786"/>
                        <a:pt x="71907" y="98750"/>
                      </a:cubicBezTo>
                      <a:lnTo>
                        <a:pt x="71907" y="98567"/>
                      </a:lnTo>
                      <a:cubicBezTo>
                        <a:pt x="71636" y="98616"/>
                        <a:pt x="71353" y="98640"/>
                        <a:pt x="71073" y="98640"/>
                      </a:cubicBezTo>
                      <a:cubicBezTo>
                        <a:pt x="71034" y="98640"/>
                        <a:pt x="70994" y="98640"/>
                        <a:pt x="70954" y="98639"/>
                      </a:cubicBezTo>
                      <a:cubicBezTo>
                        <a:pt x="69986" y="98631"/>
                        <a:pt x="68676" y="98639"/>
                        <a:pt x="68390" y="98536"/>
                      </a:cubicBezTo>
                      <a:cubicBezTo>
                        <a:pt x="68073" y="98417"/>
                        <a:pt x="67731" y="98361"/>
                        <a:pt x="67390" y="98361"/>
                      </a:cubicBezTo>
                      <a:cubicBezTo>
                        <a:pt x="67390" y="98361"/>
                        <a:pt x="66072" y="98385"/>
                        <a:pt x="65199" y="98551"/>
                      </a:cubicBezTo>
                      <a:cubicBezTo>
                        <a:pt x="65199" y="98551"/>
                        <a:pt x="65187" y="98552"/>
                        <a:pt x="65166" y="98552"/>
                      </a:cubicBezTo>
                      <a:cubicBezTo>
                        <a:pt x="65033" y="98552"/>
                        <a:pt x="64549" y="98540"/>
                        <a:pt x="64501" y="98369"/>
                      </a:cubicBezTo>
                      <a:cubicBezTo>
                        <a:pt x="64445" y="98163"/>
                        <a:pt x="64517" y="97972"/>
                        <a:pt x="64755" y="97726"/>
                      </a:cubicBezTo>
                      <a:cubicBezTo>
                        <a:pt x="64993" y="97488"/>
                        <a:pt x="65223" y="96789"/>
                        <a:pt x="65271" y="96583"/>
                      </a:cubicBezTo>
                      <a:cubicBezTo>
                        <a:pt x="65271" y="96583"/>
                        <a:pt x="65485" y="95694"/>
                        <a:pt x="65437" y="94916"/>
                      </a:cubicBezTo>
                      <a:cubicBezTo>
                        <a:pt x="65445" y="94273"/>
                        <a:pt x="66834" y="94138"/>
                        <a:pt x="66834" y="94138"/>
                      </a:cubicBezTo>
                      <a:cubicBezTo>
                        <a:pt x="66834" y="94138"/>
                        <a:pt x="66861" y="94127"/>
                        <a:pt x="66917" y="94127"/>
                      </a:cubicBezTo>
                      <a:cubicBezTo>
                        <a:pt x="67046" y="94127"/>
                        <a:pt x="67328" y="94185"/>
                        <a:pt x="67787" y="94567"/>
                      </a:cubicBezTo>
                      <a:cubicBezTo>
                        <a:pt x="68446" y="95123"/>
                        <a:pt x="69168" y="95464"/>
                        <a:pt x="70129" y="95932"/>
                      </a:cubicBezTo>
                      <a:cubicBezTo>
                        <a:pt x="70637" y="96186"/>
                        <a:pt x="71152" y="96400"/>
                        <a:pt x="71692" y="96583"/>
                      </a:cubicBezTo>
                      <a:cubicBezTo>
                        <a:pt x="71692" y="96583"/>
                        <a:pt x="71780" y="96615"/>
                        <a:pt x="71899" y="96670"/>
                      </a:cubicBezTo>
                      <a:lnTo>
                        <a:pt x="71899" y="96440"/>
                      </a:lnTo>
                      <a:cubicBezTo>
                        <a:pt x="71232" y="96154"/>
                        <a:pt x="70589" y="95821"/>
                        <a:pt x="69978" y="95440"/>
                      </a:cubicBezTo>
                      <a:cubicBezTo>
                        <a:pt x="69033" y="94837"/>
                        <a:pt x="67993" y="94416"/>
                        <a:pt x="68311" y="94051"/>
                      </a:cubicBezTo>
                      <a:cubicBezTo>
                        <a:pt x="68628" y="93694"/>
                        <a:pt x="68954" y="93345"/>
                        <a:pt x="69041" y="93019"/>
                      </a:cubicBezTo>
                      <a:cubicBezTo>
                        <a:pt x="69111" y="92731"/>
                        <a:pt x="69647" y="92431"/>
                        <a:pt x="70345" y="92431"/>
                      </a:cubicBezTo>
                      <a:cubicBezTo>
                        <a:pt x="70437" y="92431"/>
                        <a:pt x="70532" y="92437"/>
                        <a:pt x="70629" y="92448"/>
                      </a:cubicBezTo>
                      <a:cubicBezTo>
                        <a:pt x="70970" y="92495"/>
                        <a:pt x="71406" y="92622"/>
                        <a:pt x="71907" y="92757"/>
                      </a:cubicBezTo>
                      <a:lnTo>
                        <a:pt x="71907" y="92305"/>
                      </a:lnTo>
                      <a:cubicBezTo>
                        <a:pt x="71536" y="92179"/>
                        <a:pt x="71250" y="92154"/>
                        <a:pt x="71009" y="92154"/>
                      </a:cubicBezTo>
                      <a:cubicBezTo>
                        <a:pt x="70847" y="92154"/>
                        <a:pt x="70705" y="92166"/>
                        <a:pt x="70573" y="92166"/>
                      </a:cubicBezTo>
                      <a:cubicBezTo>
                        <a:pt x="70331" y="92166"/>
                        <a:pt x="70119" y="92127"/>
                        <a:pt x="69867" y="91908"/>
                      </a:cubicBezTo>
                      <a:cubicBezTo>
                        <a:pt x="69271" y="91392"/>
                        <a:pt x="70002" y="90947"/>
                        <a:pt x="69962" y="90487"/>
                      </a:cubicBezTo>
                      <a:cubicBezTo>
                        <a:pt x="69930" y="90027"/>
                        <a:pt x="69748" y="89717"/>
                        <a:pt x="70351" y="89574"/>
                      </a:cubicBezTo>
                      <a:cubicBezTo>
                        <a:pt x="70735" y="89478"/>
                        <a:pt x="70875" y="89446"/>
                        <a:pt x="71172" y="89446"/>
                      </a:cubicBezTo>
                      <a:cubicBezTo>
                        <a:pt x="71341" y="89446"/>
                        <a:pt x="71561" y="89457"/>
                        <a:pt x="71907" y="89471"/>
                      </a:cubicBezTo>
                      <a:lnTo>
                        <a:pt x="71907" y="89257"/>
                      </a:lnTo>
                      <a:lnTo>
                        <a:pt x="71637" y="89265"/>
                      </a:lnTo>
                      <a:cubicBezTo>
                        <a:pt x="71357" y="89278"/>
                        <a:pt x="71089" y="89287"/>
                        <a:pt x="70832" y="89287"/>
                      </a:cubicBezTo>
                      <a:cubicBezTo>
                        <a:pt x="69842" y="89287"/>
                        <a:pt x="69015" y="89153"/>
                        <a:pt x="68303" y="88598"/>
                      </a:cubicBezTo>
                      <a:cubicBezTo>
                        <a:pt x="67406" y="87899"/>
                        <a:pt x="67922" y="87669"/>
                        <a:pt x="68803" y="87407"/>
                      </a:cubicBezTo>
                      <a:cubicBezTo>
                        <a:pt x="69692" y="87145"/>
                        <a:pt x="70232" y="87026"/>
                        <a:pt x="70295" y="86479"/>
                      </a:cubicBezTo>
                      <a:cubicBezTo>
                        <a:pt x="70359" y="85931"/>
                        <a:pt x="70168" y="85248"/>
                        <a:pt x="69875" y="84748"/>
                      </a:cubicBezTo>
                      <a:cubicBezTo>
                        <a:pt x="69589" y="84248"/>
                        <a:pt x="69906" y="84042"/>
                        <a:pt x="70573" y="83923"/>
                      </a:cubicBezTo>
                      <a:cubicBezTo>
                        <a:pt x="70819" y="83883"/>
                        <a:pt x="71240" y="83883"/>
                        <a:pt x="71692" y="83835"/>
                      </a:cubicBezTo>
                      <a:cubicBezTo>
                        <a:pt x="71764" y="83820"/>
                        <a:pt x="71835" y="83812"/>
                        <a:pt x="71907" y="83796"/>
                      </a:cubicBezTo>
                      <a:lnTo>
                        <a:pt x="71907" y="83502"/>
                      </a:lnTo>
                      <a:cubicBezTo>
                        <a:pt x="71462" y="83589"/>
                        <a:pt x="71018" y="83637"/>
                        <a:pt x="70573" y="83653"/>
                      </a:cubicBezTo>
                      <a:cubicBezTo>
                        <a:pt x="70328" y="83662"/>
                        <a:pt x="70099" y="83667"/>
                        <a:pt x="69885" y="83667"/>
                      </a:cubicBezTo>
                      <a:cubicBezTo>
                        <a:pt x="68594" y="83667"/>
                        <a:pt x="67835" y="83467"/>
                        <a:pt x="67263" y="82637"/>
                      </a:cubicBezTo>
                      <a:cubicBezTo>
                        <a:pt x="67096" y="82399"/>
                        <a:pt x="66938" y="82145"/>
                        <a:pt x="66795" y="81891"/>
                      </a:cubicBezTo>
                      <a:cubicBezTo>
                        <a:pt x="66795" y="81891"/>
                        <a:pt x="66620" y="81399"/>
                        <a:pt x="67573" y="81367"/>
                      </a:cubicBezTo>
                      <a:cubicBezTo>
                        <a:pt x="67813" y="81357"/>
                        <a:pt x="68054" y="81357"/>
                        <a:pt x="68293" y="81357"/>
                      </a:cubicBezTo>
                      <a:lnTo>
                        <a:pt x="68293" y="81357"/>
                      </a:lnTo>
                      <a:cubicBezTo>
                        <a:pt x="69011" y="81357"/>
                        <a:pt x="69706" y="81357"/>
                        <a:pt x="70271" y="81089"/>
                      </a:cubicBezTo>
                      <a:cubicBezTo>
                        <a:pt x="70597" y="80930"/>
                        <a:pt x="71184" y="80787"/>
                        <a:pt x="71907" y="80676"/>
                      </a:cubicBezTo>
                      <a:lnTo>
                        <a:pt x="71907" y="80446"/>
                      </a:lnTo>
                      <a:cubicBezTo>
                        <a:pt x="71677" y="80481"/>
                        <a:pt x="71483" y="80505"/>
                        <a:pt x="71313" y="80505"/>
                      </a:cubicBezTo>
                      <a:cubicBezTo>
                        <a:pt x="71095" y="80505"/>
                        <a:pt x="70913" y="80466"/>
                        <a:pt x="70740" y="80359"/>
                      </a:cubicBezTo>
                      <a:cubicBezTo>
                        <a:pt x="70319" y="80089"/>
                        <a:pt x="70319" y="79740"/>
                        <a:pt x="69652" y="79462"/>
                      </a:cubicBezTo>
                      <a:cubicBezTo>
                        <a:pt x="69652" y="79462"/>
                        <a:pt x="68454" y="79009"/>
                        <a:pt x="67581" y="78486"/>
                      </a:cubicBezTo>
                      <a:cubicBezTo>
                        <a:pt x="66700" y="77962"/>
                        <a:pt x="65739" y="77605"/>
                        <a:pt x="66041" y="77287"/>
                      </a:cubicBezTo>
                      <a:cubicBezTo>
                        <a:pt x="66350" y="76970"/>
                        <a:pt x="66652" y="76676"/>
                        <a:pt x="66731" y="76398"/>
                      </a:cubicBezTo>
                      <a:cubicBezTo>
                        <a:pt x="66801" y="76145"/>
                        <a:pt x="67300" y="75892"/>
                        <a:pt x="67948" y="75892"/>
                      </a:cubicBezTo>
                      <a:cubicBezTo>
                        <a:pt x="68032" y="75892"/>
                        <a:pt x="68119" y="75897"/>
                        <a:pt x="68208" y="75906"/>
                      </a:cubicBezTo>
                      <a:cubicBezTo>
                        <a:pt x="68970" y="75993"/>
                        <a:pt x="70200" y="76517"/>
                        <a:pt x="71613" y="76533"/>
                      </a:cubicBezTo>
                      <a:lnTo>
                        <a:pt x="71907" y="76533"/>
                      </a:lnTo>
                      <a:lnTo>
                        <a:pt x="71907" y="76342"/>
                      </a:lnTo>
                      <a:cubicBezTo>
                        <a:pt x="71846" y="76344"/>
                        <a:pt x="71788" y="76344"/>
                        <a:pt x="71732" y="76344"/>
                      </a:cubicBezTo>
                      <a:cubicBezTo>
                        <a:pt x="70504" y="76344"/>
                        <a:pt x="70341" y="76099"/>
                        <a:pt x="69430" y="75803"/>
                      </a:cubicBezTo>
                      <a:cubicBezTo>
                        <a:pt x="69069" y="75682"/>
                        <a:pt x="68792" y="75659"/>
                        <a:pt x="68560" y="75659"/>
                      </a:cubicBezTo>
                      <a:cubicBezTo>
                        <a:pt x="68410" y="75659"/>
                        <a:pt x="68279" y="75669"/>
                        <a:pt x="68156" y="75669"/>
                      </a:cubicBezTo>
                      <a:cubicBezTo>
                        <a:pt x="67931" y="75669"/>
                        <a:pt x="67734" y="75635"/>
                        <a:pt x="67501" y="75446"/>
                      </a:cubicBezTo>
                      <a:cubicBezTo>
                        <a:pt x="66946" y="75001"/>
                        <a:pt x="67644" y="74628"/>
                        <a:pt x="67604" y="74223"/>
                      </a:cubicBezTo>
                      <a:cubicBezTo>
                        <a:pt x="67565" y="73826"/>
                        <a:pt x="67406" y="73564"/>
                        <a:pt x="67970" y="73429"/>
                      </a:cubicBezTo>
                      <a:cubicBezTo>
                        <a:pt x="68335" y="73351"/>
                        <a:pt x="68464" y="73328"/>
                        <a:pt x="68733" y="73328"/>
                      </a:cubicBezTo>
                      <a:cubicBezTo>
                        <a:pt x="68954" y="73328"/>
                        <a:pt x="69270" y="73344"/>
                        <a:pt x="69890" y="73358"/>
                      </a:cubicBezTo>
                      <a:cubicBezTo>
                        <a:pt x="70724" y="73382"/>
                        <a:pt x="71287" y="73556"/>
                        <a:pt x="71899" y="73755"/>
                      </a:cubicBezTo>
                      <a:lnTo>
                        <a:pt x="71899" y="73501"/>
                      </a:lnTo>
                      <a:cubicBezTo>
                        <a:pt x="70961" y="73241"/>
                        <a:pt x="70488" y="73156"/>
                        <a:pt x="69723" y="73156"/>
                      </a:cubicBezTo>
                      <a:cubicBezTo>
                        <a:pt x="69555" y="73156"/>
                        <a:pt x="69372" y="73160"/>
                        <a:pt x="69168" y="73167"/>
                      </a:cubicBezTo>
                      <a:cubicBezTo>
                        <a:pt x="68920" y="73177"/>
                        <a:pt x="68683" y="73183"/>
                        <a:pt x="68454" y="73183"/>
                      </a:cubicBezTo>
                      <a:cubicBezTo>
                        <a:pt x="67520" y="73183"/>
                        <a:pt x="66744" y="73073"/>
                        <a:pt x="66080" y="72588"/>
                      </a:cubicBezTo>
                      <a:cubicBezTo>
                        <a:pt x="65247" y="71985"/>
                        <a:pt x="65731" y="71786"/>
                        <a:pt x="66557" y="71564"/>
                      </a:cubicBezTo>
                      <a:cubicBezTo>
                        <a:pt x="67382" y="71334"/>
                        <a:pt x="67882" y="71231"/>
                        <a:pt x="67946" y="70755"/>
                      </a:cubicBezTo>
                      <a:cubicBezTo>
                        <a:pt x="68009" y="70286"/>
                        <a:pt x="67835" y="69699"/>
                        <a:pt x="67573" y="69270"/>
                      </a:cubicBezTo>
                      <a:cubicBezTo>
                        <a:pt x="67311" y="68842"/>
                        <a:pt x="67612" y="68659"/>
                        <a:pt x="68224" y="68556"/>
                      </a:cubicBezTo>
                      <a:cubicBezTo>
                        <a:pt x="68462" y="68516"/>
                        <a:pt x="68851" y="68524"/>
                        <a:pt x="69271" y="68476"/>
                      </a:cubicBezTo>
                      <a:cubicBezTo>
                        <a:pt x="69700" y="68429"/>
                        <a:pt x="70263" y="68175"/>
                        <a:pt x="71414" y="67921"/>
                      </a:cubicBezTo>
                      <a:cubicBezTo>
                        <a:pt x="71589" y="67881"/>
                        <a:pt x="71748" y="67849"/>
                        <a:pt x="71899" y="67826"/>
                      </a:cubicBezTo>
                      <a:lnTo>
                        <a:pt x="71899" y="67437"/>
                      </a:lnTo>
                      <a:cubicBezTo>
                        <a:pt x="71597" y="67492"/>
                        <a:pt x="71295" y="67564"/>
                        <a:pt x="71002" y="67667"/>
                      </a:cubicBezTo>
                      <a:cubicBezTo>
                        <a:pt x="70017" y="68000"/>
                        <a:pt x="69843" y="68262"/>
                        <a:pt x="68239" y="68318"/>
                      </a:cubicBezTo>
                      <a:cubicBezTo>
                        <a:pt x="67990" y="68328"/>
                        <a:pt x="67759" y="68334"/>
                        <a:pt x="67544" y="68334"/>
                      </a:cubicBezTo>
                      <a:cubicBezTo>
                        <a:pt x="66376" y="68334"/>
                        <a:pt x="65684" y="68155"/>
                        <a:pt x="65168" y="67445"/>
                      </a:cubicBezTo>
                      <a:cubicBezTo>
                        <a:pt x="65017" y="67238"/>
                        <a:pt x="64874" y="67016"/>
                        <a:pt x="64739" y="66794"/>
                      </a:cubicBezTo>
                      <a:cubicBezTo>
                        <a:pt x="64739" y="66794"/>
                        <a:pt x="64580" y="66373"/>
                        <a:pt x="65469" y="66341"/>
                      </a:cubicBezTo>
                      <a:cubicBezTo>
                        <a:pt x="65643" y="66335"/>
                        <a:pt x="65818" y="66334"/>
                        <a:pt x="65991" y="66334"/>
                      </a:cubicBezTo>
                      <a:cubicBezTo>
                        <a:pt x="66084" y="66334"/>
                        <a:pt x="66177" y="66334"/>
                        <a:pt x="66269" y="66334"/>
                      </a:cubicBezTo>
                      <a:cubicBezTo>
                        <a:pt x="66889" y="66334"/>
                        <a:pt x="67482" y="66320"/>
                        <a:pt x="67977" y="66103"/>
                      </a:cubicBezTo>
                      <a:cubicBezTo>
                        <a:pt x="68612" y="65825"/>
                        <a:pt x="70263" y="65587"/>
                        <a:pt x="71899" y="65555"/>
                      </a:cubicBezTo>
                      <a:lnTo>
                        <a:pt x="71899" y="65452"/>
                      </a:lnTo>
                      <a:cubicBezTo>
                        <a:pt x="71580" y="65435"/>
                        <a:pt x="71294" y="65418"/>
                        <a:pt x="70991" y="65418"/>
                      </a:cubicBezTo>
                      <a:cubicBezTo>
                        <a:pt x="70727" y="65418"/>
                        <a:pt x="70450" y="65431"/>
                        <a:pt x="70129" y="65468"/>
                      </a:cubicBezTo>
                      <a:cubicBezTo>
                        <a:pt x="69616" y="65525"/>
                        <a:pt x="69250" y="65595"/>
                        <a:pt x="68957" y="65595"/>
                      </a:cubicBezTo>
                      <a:cubicBezTo>
                        <a:pt x="68756" y="65595"/>
                        <a:pt x="68588" y="65562"/>
                        <a:pt x="68430" y="65468"/>
                      </a:cubicBezTo>
                      <a:cubicBezTo>
                        <a:pt x="68033" y="65230"/>
                        <a:pt x="68041" y="64928"/>
                        <a:pt x="67422" y="64698"/>
                      </a:cubicBezTo>
                      <a:cubicBezTo>
                        <a:pt x="66755" y="64460"/>
                        <a:pt x="66120" y="64174"/>
                        <a:pt x="65501" y="63849"/>
                      </a:cubicBezTo>
                      <a:cubicBezTo>
                        <a:pt x="64691" y="63389"/>
                        <a:pt x="63794" y="63079"/>
                        <a:pt x="64080" y="62809"/>
                      </a:cubicBezTo>
                      <a:cubicBezTo>
                        <a:pt x="64366" y="62531"/>
                        <a:pt x="64652" y="62277"/>
                        <a:pt x="64723" y="62031"/>
                      </a:cubicBezTo>
                      <a:cubicBezTo>
                        <a:pt x="64793" y="61821"/>
                        <a:pt x="65259" y="61598"/>
                        <a:pt x="65859" y="61598"/>
                      </a:cubicBezTo>
                      <a:cubicBezTo>
                        <a:pt x="65939" y="61598"/>
                        <a:pt x="66021" y="61602"/>
                        <a:pt x="66104" y="61611"/>
                      </a:cubicBezTo>
                      <a:cubicBezTo>
                        <a:pt x="66819" y="61682"/>
                        <a:pt x="67962" y="62134"/>
                        <a:pt x="69279" y="62150"/>
                      </a:cubicBezTo>
                      <a:cubicBezTo>
                        <a:pt x="69304" y="62151"/>
                        <a:pt x="69330" y="62151"/>
                        <a:pt x="69355" y="62151"/>
                      </a:cubicBezTo>
                      <a:cubicBezTo>
                        <a:pt x="70221" y="62151"/>
                        <a:pt x="71128" y="62022"/>
                        <a:pt x="71907" y="61984"/>
                      </a:cubicBezTo>
                      <a:lnTo>
                        <a:pt x="71907" y="61904"/>
                      </a:lnTo>
                      <a:cubicBezTo>
                        <a:pt x="71375" y="61928"/>
                        <a:pt x="70684" y="61944"/>
                        <a:pt x="69906" y="61976"/>
                      </a:cubicBezTo>
                      <a:cubicBezTo>
                        <a:pt x="69721" y="61983"/>
                        <a:pt x="69556" y="61986"/>
                        <a:pt x="69408" y="61986"/>
                      </a:cubicBezTo>
                      <a:cubicBezTo>
                        <a:pt x="68245" y="61986"/>
                        <a:pt x="68100" y="61776"/>
                        <a:pt x="67255" y="61515"/>
                      </a:cubicBezTo>
                      <a:cubicBezTo>
                        <a:pt x="66914" y="61408"/>
                        <a:pt x="66654" y="61387"/>
                        <a:pt x="66438" y="61387"/>
                      </a:cubicBezTo>
                      <a:cubicBezTo>
                        <a:pt x="66297" y="61387"/>
                        <a:pt x="66175" y="61396"/>
                        <a:pt x="66061" y="61396"/>
                      </a:cubicBezTo>
                      <a:cubicBezTo>
                        <a:pt x="65855" y="61396"/>
                        <a:pt x="65675" y="61367"/>
                        <a:pt x="65461" y="61206"/>
                      </a:cubicBezTo>
                      <a:cubicBezTo>
                        <a:pt x="64945" y="60817"/>
                        <a:pt x="65596" y="60491"/>
                        <a:pt x="65572" y="60142"/>
                      </a:cubicBezTo>
                      <a:cubicBezTo>
                        <a:pt x="65541" y="59793"/>
                        <a:pt x="65390" y="59563"/>
                        <a:pt x="65922" y="59452"/>
                      </a:cubicBezTo>
                      <a:cubicBezTo>
                        <a:pt x="66264" y="59381"/>
                        <a:pt x="66383" y="59360"/>
                        <a:pt x="66637" y="59360"/>
                      </a:cubicBezTo>
                      <a:cubicBezTo>
                        <a:pt x="66842" y="59360"/>
                        <a:pt x="67136" y="59374"/>
                        <a:pt x="67708" y="59388"/>
                      </a:cubicBezTo>
                      <a:cubicBezTo>
                        <a:pt x="68993" y="59420"/>
                        <a:pt x="69581" y="59809"/>
                        <a:pt x="70819" y="60087"/>
                      </a:cubicBezTo>
                      <a:cubicBezTo>
                        <a:pt x="71176" y="60166"/>
                        <a:pt x="71541" y="60229"/>
                        <a:pt x="71907" y="60261"/>
                      </a:cubicBezTo>
                      <a:lnTo>
                        <a:pt x="71907" y="60015"/>
                      </a:lnTo>
                      <a:cubicBezTo>
                        <a:pt x="71256" y="59920"/>
                        <a:pt x="70605" y="59793"/>
                        <a:pt x="69962" y="59618"/>
                      </a:cubicBezTo>
                      <a:cubicBezTo>
                        <a:pt x="68830" y="59314"/>
                        <a:pt x="68371" y="59219"/>
                        <a:pt x="67568" y="59219"/>
                      </a:cubicBezTo>
                      <a:cubicBezTo>
                        <a:pt x="67409" y="59219"/>
                        <a:pt x="67236" y="59223"/>
                        <a:pt x="67041" y="59229"/>
                      </a:cubicBezTo>
                      <a:cubicBezTo>
                        <a:pt x="66800" y="59239"/>
                        <a:pt x="66569" y="59246"/>
                        <a:pt x="66348" y="59246"/>
                      </a:cubicBezTo>
                      <a:cubicBezTo>
                        <a:pt x="65489" y="59246"/>
                        <a:pt x="64773" y="59144"/>
                        <a:pt x="64167" y="58721"/>
                      </a:cubicBezTo>
                      <a:cubicBezTo>
                        <a:pt x="63398" y="58197"/>
                        <a:pt x="63850" y="58023"/>
                        <a:pt x="64620" y="57832"/>
                      </a:cubicBezTo>
                      <a:cubicBezTo>
                        <a:pt x="65390" y="57642"/>
                        <a:pt x="65858" y="57547"/>
                        <a:pt x="65922" y="57134"/>
                      </a:cubicBezTo>
                      <a:cubicBezTo>
                        <a:pt x="65985" y="56721"/>
                        <a:pt x="65834" y="56205"/>
                        <a:pt x="65588" y="55824"/>
                      </a:cubicBezTo>
                      <a:cubicBezTo>
                        <a:pt x="65350" y="55451"/>
                        <a:pt x="65636" y="55292"/>
                        <a:pt x="66207" y="55205"/>
                      </a:cubicBezTo>
                      <a:cubicBezTo>
                        <a:pt x="66430" y="55173"/>
                        <a:pt x="66795" y="55173"/>
                        <a:pt x="67192" y="55134"/>
                      </a:cubicBezTo>
                      <a:cubicBezTo>
                        <a:pt x="67581" y="55094"/>
                        <a:pt x="68120" y="54872"/>
                        <a:pt x="69192" y="54649"/>
                      </a:cubicBezTo>
                      <a:cubicBezTo>
                        <a:pt x="69741" y="54540"/>
                        <a:pt x="70102" y="54483"/>
                        <a:pt x="70395" y="54483"/>
                      </a:cubicBezTo>
                      <a:cubicBezTo>
                        <a:pt x="70678" y="54483"/>
                        <a:pt x="70899" y="54536"/>
                        <a:pt x="71168" y="54649"/>
                      </a:cubicBezTo>
                      <a:cubicBezTo>
                        <a:pt x="71716" y="54880"/>
                        <a:pt x="71756" y="55610"/>
                        <a:pt x="71724" y="55943"/>
                      </a:cubicBezTo>
                      <a:cubicBezTo>
                        <a:pt x="71708" y="56110"/>
                        <a:pt x="71795" y="56205"/>
                        <a:pt x="71914" y="56316"/>
                      </a:cubicBezTo>
                      <a:lnTo>
                        <a:pt x="71914" y="55237"/>
                      </a:lnTo>
                      <a:cubicBezTo>
                        <a:pt x="71883" y="55181"/>
                        <a:pt x="71859" y="55118"/>
                        <a:pt x="71827" y="55054"/>
                      </a:cubicBezTo>
                      <a:cubicBezTo>
                        <a:pt x="71621" y="54578"/>
                        <a:pt x="71629" y="54411"/>
                        <a:pt x="71914" y="54292"/>
                      </a:cubicBezTo>
                      <a:lnTo>
                        <a:pt x="71914" y="54038"/>
                      </a:lnTo>
                      <a:lnTo>
                        <a:pt x="71359" y="54078"/>
                      </a:lnTo>
                      <a:cubicBezTo>
                        <a:pt x="70494" y="54126"/>
                        <a:pt x="69732" y="54126"/>
                        <a:pt x="68811" y="54419"/>
                      </a:cubicBezTo>
                      <a:cubicBezTo>
                        <a:pt x="67890" y="54713"/>
                        <a:pt x="67716" y="54943"/>
                        <a:pt x="66215" y="54991"/>
                      </a:cubicBezTo>
                      <a:cubicBezTo>
                        <a:pt x="65999" y="54998"/>
                        <a:pt x="65797" y="55002"/>
                        <a:pt x="65608" y="55002"/>
                      </a:cubicBezTo>
                      <a:cubicBezTo>
                        <a:pt x="64491" y="55002"/>
                        <a:pt x="63840" y="54853"/>
                        <a:pt x="63358" y="54229"/>
                      </a:cubicBezTo>
                      <a:cubicBezTo>
                        <a:pt x="63215" y="54046"/>
                        <a:pt x="63080" y="53856"/>
                        <a:pt x="62961" y="53657"/>
                      </a:cubicBezTo>
                      <a:cubicBezTo>
                        <a:pt x="62961" y="53657"/>
                        <a:pt x="62810" y="53284"/>
                        <a:pt x="63644" y="53260"/>
                      </a:cubicBezTo>
                      <a:cubicBezTo>
                        <a:pt x="63782" y="53256"/>
                        <a:pt x="63922" y="53255"/>
                        <a:pt x="64061" y="53255"/>
                      </a:cubicBezTo>
                      <a:cubicBezTo>
                        <a:pt x="64173" y="53255"/>
                        <a:pt x="64284" y="53256"/>
                        <a:pt x="64394" y="53256"/>
                      </a:cubicBezTo>
                      <a:cubicBezTo>
                        <a:pt x="64973" y="53256"/>
                        <a:pt x="65532" y="53241"/>
                        <a:pt x="65993" y="53046"/>
                      </a:cubicBezTo>
                      <a:cubicBezTo>
                        <a:pt x="66637" y="52785"/>
                        <a:pt x="68386" y="52569"/>
                        <a:pt x="70035" y="52569"/>
                      </a:cubicBezTo>
                      <a:cubicBezTo>
                        <a:pt x="70093" y="52569"/>
                        <a:pt x="70150" y="52569"/>
                        <a:pt x="70208" y="52570"/>
                      </a:cubicBezTo>
                      <a:cubicBezTo>
                        <a:pt x="70859" y="52578"/>
                        <a:pt x="71430" y="52594"/>
                        <a:pt x="71907" y="52617"/>
                      </a:cubicBezTo>
                      <a:lnTo>
                        <a:pt x="71907" y="52498"/>
                      </a:lnTo>
                      <a:cubicBezTo>
                        <a:pt x="71748" y="52501"/>
                        <a:pt x="71575" y="52502"/>
                        <a:pt x="71396" y="52502"/>
                      </a:cubicBezTo>
                      <a:cubicBezTo>
                        <a:pt x="70962" y="52502"/>
                        <a:pt x="70490" y="52496"/>
                        <a:pt x="70097" y="52490"/>
                      </a:cubicBezTo>
                      <a:cubicBezTo>
                        <a:pt x="69602" y="52485"/>
                        <a:pt x="69211" y="52453"/>
                        <a:pt x="68775" y="52453"/>
                      </a:cubicBezTo>
                      <a:cubicBezTo>
                        <a:pt x="68541" y="52453"/>
                        <a:pt x="68293" y="52463"/>
                        <a:pt x="68009" y="52490"/>
                      </a:cubicBezTo>
                      <a:cubicBezTo>
                        <a:pt x="67531" y="52542"/>
                        <a:pt x="67191" y="52605"/>
                        <a:pt x="66917" y="52605"/>
                      </a:cubicBezTo>
                      <a:cubicBezTo>
                        <a:pt x="66728" y="52605"/>
                        <a:pt x="66571" y="52575"/>
                        <a:pt x="66422" y="52490"/>
                      </a:cubicBezTo>
                      <a:cubicBezTo>
                        <a:pt x="66057" y="52292"/>
                        <a:pt x="66065" y="52022"/>
                        <a:pt x="65485" y="51816"/>
                      </a:cubicBezTo>
                      <a:cubicBezTo>
                        <a:pt x="64874" y="51609"/>
                        <a:pt x="64279" y="51363"/>
                        <a:pt x="63699" y="51078"/>
                      </a:cubicBezTo>
                      <a:cubicBezTo>
                        <a:pt x="62945" y="50681"/>
                        <a:pt x="62112" y="50403"/>
                        <a:pt x="62382" y="50165"/>
                      </a:cubicBezTo>
                      <a:cubicBezTo>
                        <a:pt x="62643" y="49919"/>
                        <a:pt x="62913" y="49696"/>
                        <a:pt x="62993" y="49482"/>
                      </a:cubicBezTo>
                      <a:cubicBezTo>
                        <a:pt x="63056" y="49293"/>
                        <a:pt x="63495" y="49098"/>
                        <a:pt x="64055" y="49098"/>
                      </a:cubicBezTo>
                      <a:cubicBezTo>
                        <a:pt x="64130" y="49098"/>
                        <a:pt x="64208" y="49102"/>
                        <a:pt x="64287" y="49109"/>
                      </a:cubicBezTo>
                      <a:cubicBezTo>
                        <a:pt x="64953" y="49173"/>
                        <a:pt x="66017" y="49569"/>
                        <a:pt x="67255" y="49585"/>
                      </a:cubicBezTo>
                      <a:cubicBezTo>
                        <a:pt x="67291" y="49586"/>
                        <a:pt x="67326" y="49586"/>
                        <a:pt x="67362" y="49586"/>
                      </a:cubicBezTo>
                      <a:cubicBezTo>
                        <a:pt x="68327" y="49586"/>
                        <a:pt x="69362" y="49424"/>
                        <a:pt x="70160" y="49424"/>
                      </a:cubicBezTo>
                      <a:cubicBezTo>
                        <a:pt x="70356" y="49424"/>
                        <a:pt x="70537" y="49434"/>
                        <a:pt x="70700" y="49458"/>
                      </a:cubicBezTo>
                      <a:cubicBezTo>
                        <a:pt x="71113" y="49522"/>
                        <a:pt x="71518" y="49617"/>
                        <a:pt x="71914" y="49752"/>
                      </a:cubicBezTo>
                      <a:lnTo>
                        <a:pt x="71914" y="49482"/>
                      </a:lnTo>
                      <a:cubicBezTo>
                        <a:pt x="71692" y="49442"/>
                        <a:pt x="71478" y="49379"/>
                        <a:pt x="71264" y="49284"/>
                      </a:cubicBezTo>
                      <a:cubicBezTo>
                        <a:pt x="70891" y="49077"/>
                        <a:pt x="71137" y="48577"/>
                        <a:pt x="71335" y="48188"/>
                      </a:cubicBezTo>
                      <a:cubicBezTo>
                        <a:pt x="71454" y="47942"/>
                        <a:pt x="71613" y="47823"/>
                        <a:pt x="71914" y="47736"/>
                      </a:cubicBezTo>
                      <a:lnTo>
                        <a:pt x="71914" y="47593"/>
                      </a:lnTo>
                      <a:cubicBezTo>
                        <a:pt x="71756" y="47641"/>
                        <a:pt x="71597" y="47680"/>
                        <a:pt x="71438" y="47712"/>
                      </a:cubicBezTo>
                      <a:cubicBezTo>
                        <a:pt x="71198" y="47753"/>
                        <a:pt x="70938" y="47772"/>
                        <a:pt x="70663" y="47772"/>
                      </a:cubicBezTo>
                      <a:cubicBezTo>
                        <a:pt x="69832" y="47772"/>
                        <a:pt x="68869" y="47599"/>
                        <a:pt x="67914" y="47355"/>
                      </a:cubicBezTo>
                      <a:cubicBezTo>
                        <a:pt x="66843" y="47087"/>
                        <a:pt x="66422" y="47006"/>
                        <a:pt x="65650" y="47006"/>
                      </a:cubicBezTo>
                      <a:cubicBezTo>
                        <a:pt x="65506" y="47006"/>
                        <a:pt x="65350" y="47009"/>
                        <a:pt x="65176" y="47014"/>
                      </a:cubicBezTo>
                      <a:cubicBezTo>
                        <a:pt x="64947" y="47022"/>
                        <a:pt x="64728" y="47028"/>
                        <a:pt x="64518" y="47028"/>
                      </a:cubicBezTo>
                      <a:cubicBezTo>
                        <a:pt x="63715" y="47028"/>
                        <a:pt x="63045" y="46942"/>
                        <a:pt x="62485" y="46577"/>
                      </a:cubicBezTo>
                      <a:cubicBezTo>
                        <a:pt x="61770" y="46109"/>
                        <a:pt x="62191" y="45958"/>
                        <a:pt x="62921" y="45783"/>
                      </a:cubicBezTo>
                      <a:cubicBezTo>
                        <a:pt x="63644" y="45601"/>
                        <a:pt x="64088" y="45529"/>
                        <a:pt x="64152" y="45164"/>
                      </a:cubicBezTo>
                      <a:cubicBezTo>
                        <a:pt x="64215" y="44799"/>
                        <a:pt x="64072" y="44347"/>
                        <a:pt x="63850" y="44013"/>
                      </a:cubicBezTo>
                      <a:cubicBezTo>
                        <a:pt x="63628" y="43680"/>
                        <a:pt x="63898" y="43545"/>
                        <a:pt x="64437" y="43466"/>
                      </a:cubicBezTo>
                      <a:cubicBezTo>
                        <a:pt x="64636" y="43434"/>
                        <a:pt x="64985" y="43442"/>
                        <a:pt x="65358" y="43402"/>
                      </a:cubicBezTo>
                      <a:cubicBezTo>
                        <a:pt x="65731" y="43370"/>
                        <a:pt x="66231" y="43172"/>
                        <a:pt x="67239" y="42981"/>
                      </a:cubicBezTo>
                      <a:cubicBezTo>
                        <a:pt x="67743" y="42882"/>
                        <a:pt x="68079" y="42833"/>
                        <a:pt x="68352" y="42833"/>
                      </a:cubicBezTo>
                      <a:cubicBezTo>
                        <a:pt x="68626" y="42833"/>
                        <a:pt x="68839" y="42882"/>
                        <a:pt x="69097" y="42981"/>
                      </a:cubicBezTo>
                      <a:cubicBezTo>
                        <a:pt x="69605" y="43180"/>
                        <a:pt x="69636" y="43823"/>
                        <a:pt x="69605" y="44116"/>
                      </a:cubicBezTo>
                      <a:cubicBezTo>
                        <a:pt x="69565" y="44402"/>
                        <a:pt x="69914" y="44458"/>
                        <a:pt x="70097" y="44775"/>
                      </a:cubicBezTo>
                      <a:cubicBezTo>
                        <a:pt x="70287" y="45093"/>
                        <a:pt x="70613" y="45593"/>
                        <a:pt x="71089" y="45759"/>
                      </a:cubicBezTo>
                      <a:cubicBezTo>
                        <a:pt x="71383" y="45871"/>
                        <a:pt x="71660" y="46013"/>
                        <a:pt x="71922" y="46180"/>
                      </a:cubicBezTo>
                      <a:lnTo>
                        <a:pt x="71922" y="45609"/>
                      </a:lnTo>
                      <a:cubicBezTo>
                        <a:pt x="71883" y="45561"/>
                        <a:pt x="71859" y="45513"/>
                        <a:pt x="71827" y="45466"/>
                      </a:cubicBezTo>
                      <a:cubicBezTo>
                        <a:pt x="71740" y="45307"/>
                        <a:pt x="71795" y="45140"/>
                        <a:pt x="71922" y="44997"/>
                      </a:cubicBezTo>
                      <a:lnTo>
                        <a:pt x="71922" y="44704"/>
                      </a:lnTo>
                      <a:cubicBezTo>
                        <a:pt x="71899" y="44712"/>
                        <a:pt x="71883" y="44720"/>
                        <a:pt x="71867" y="44728"/>
                      </a:cubicBezTo>
                      <a:cubicBezTo>
                        <a:pt x="71208" y="45037"/>
                        <a:pt x="71716" y="45331"/>
                        <a:pt x="71391" y="45482"/>
                      </a:cubicBezTo>
                      <a:cubicBezTo>
                        <a:pt x="71345" y="45502"/>
                        <a:pt x="71299" y="45511"/>
                        <a:pt x="71253" y="45511"/>
                      </a:cubicBezTo>
                      <a:cubicBezTo>
                        <a:pt x="70972" y="45511"/>
                        <a:pt x="70698" y="45177"/>
                        <a:pt x="70541" y="45013"/>
                      </a:cubicBezTo>
                      <a:cubicBezTo>
                        <a:pt x="70359" y="44807"/>
                        <a:pt x="70216" y="44553"/>
                        <a:pt x="70144" y="44291"/>
                      </a:cubicBezTo>
                      <a:cubicBezTo>
                        <a:pt x="70049" y="43989"/>
                        <a:pt x="69978" y="43934"/>
                        <a:pt x="69708" y="43339"/>
                      </a:cubicBezTo>
                      <a:cubicBezTo>
                        <a:pt x="69446" y="42751"/>
                        <a:pt x="69573" y="42696"/>
                        <a:pt x="70240" y="42537"/>
                      </a:cubicBezTo>
                      <a:cubicBezTo>
                        <a:pt x="70486" y="42473"/>
                        <a:pt x="70906" y="42497"/>
                        <a:pt x="71311" y="42418"/>
                      </a:cubicBezTo>
                      <a:cubicBezTo>
                        <a:pt x="71470" y="42386"/>
                        <a:pt x="71684" y="42346"/>
                        <a:pt x="71914" y="42307"/>
                      </a:cubicBezTo>
                      <a:lnTo>
                        <a:pt x="71914" y="42251"/>
                      </a:lnTo>
                      <a:cubicBezTo>
                        <a:pt x="71121" y="42370"/>
                        <a:pt x="69930" y="42442"/>
                        <a:pt x="69279" y="42473"/>
                      </a:cubicBezTo>
                      <a:cubicBezTo>
                        <a:pt x="68462" y="42521"/>
                        <a:pt x="67747" y="42521"/>
                        <a:pt x="66882" y="42783"/>
                      </a:cubicBezTo>
                      <a:cubicBezTo>
                        <a:pt x="66017" y="43037"/>
                        <a:pt x="65850" y="43235"/>
                        <a:pt x="64445" y="43283"/>
                      </a:cubicBezTo>
                      <a:cubicBezTo>
                        <a:pt x="64229" y="43290"/>
                        <a:pt x="64028" y="43295"/>
                        <a:pt x="63841" y="43295"/>
                      </a:cubicBezTo>
                      <a:cubicBezTo>
                        <a:pt x="62813" y="43295"/>
                        <a:pt x="62206" y="43159"/>
                        <a:pt x="61762" y="42608"/>
                      </a:cubicBezTo>
                      <a:cubicBezTo>
                        <a:pt x="61635" y="42450"/>
                        <a:pt x="61508" y="42283"/>
                        <a:pt x="61397" y="42108"/>
                      </a:cubicBezTo>
                      <a:cubicBezTo>
                        <a:pt x="61397" y="42108"/>
                        <a:pt x="61262" y="41783"/>
                        <a:pt x="62048" y="41759"/>
                      </a:cubicBezTo>
                      <a:cubicBezTo>
                        <a:pt x="62199" y="41754"/>
                        <a:pt x="62350" y="41754"/>
                        <a:pt x="62501" y="41754"/>
                      </a:cubicBezTo>
                      <a:cubicBezTo>
                        <a:pt x="62577" y="41754"/>
                        <a:pt x="62654" y="41754"/>
                        <a:pt x="62730" y="41754"/>
                      </a:cubicBezTo>
                      <a:cubicBezTo>
                        <a:pt x="63283" y="41754"/>
                        <a:pt x="63815" y="41743"/>
                        <a:pt x="64255" y="41568"/>
                      </a:cubicBezTo>
                      <a:cubicBezTo>
                        <a:pt x="64858" y="41339"/>
                        <a:pt x="66491" y="41147"/>
                        <a:pt x="68035" y="41147"/>
                      </a:cubicBezTo>
                      <a:cubicBezTo>
                        <a:pt x="68095" y="41147"/>
                        <a:pt x="68156" y="41147"/>
                        <a:pt x="68216" y="41148"/>
                      </a:cubicBezTo>
                      <a:cubicBezTo>
                        <a:pt x="69811" y="41164"/>
                        <a:pt x="70867" y="41227"/>
                        <a:pt x="71264" y="41322"/>
                      </a:cubicBezTo>
                      <a:cubicBezTo>
                        <a:pt x="71478" y="41378"/>
                        <a:pt x="71700" y="41426"/>
                        <a:pt x="71922" y="41441"/>
                      </a:cubicBezTo>
                      <a:lnTo>
                        <a:pt x="71922" y="41354"/>
                      </a:lnTo>
                      <a:cubicBezTo>
                        <a:pt x="71835" y="41338"/>
                        <a:pt x="71756" y="41322"/>
                        <a:pt x="71684" y="41307"/>
                      </a:cubicBezTo>
                      <a:cubicBezTo>
                        <a:pt x="71113" y="41187"/>
                        <a:pt x="71018" y="40910"/>
                        <a:pt x="71192" y="40489"/>
                      </a:cubicBezTo>
                      <a:cubicBezTo>
                        <a:pt x="71192" y="40489"/>
                        <a:pt x="71295" y="39981"/>
                        <a:pt x="71922" y="39711"/>
                      </a:cubicBezTo>
                      <a:lnTo>
                        <a:pt x="71922" y="39505"/>
                      </a:lnTo>
                      <a:cubicBezTo>
                        <a:pt x="71914" y="39505"/>
                        <a:pt x="71905" y="39505"/>
                        <a:pt x="71896" y="39505"/>
                      </a:cubicBezTo>
                      <a:cubicBezTo>
                        <a:pt x="71413" y="39505"/>
                        <a:pt x="71165" y="39071"/>
                        <a:pt x="70978" y="38806"/>
                      </a:cubicBezTo>
                      <a:cubicBezTo>
                        <a:pt x="70771" y="38505"/>
                        <a:pt x="69589" y="38433"/>
                        <a:pt x="69240" y="38251"/>
                      </a:cubicBezTo>
                      <a:cubicBezTo>
                        <a:pt x="68898" y="38060"/>
                        <a:pt x="69128" y="37616"/>
                        <a:pt x="69311" y="37274"/>
                      </a:cubicBezTo>
                      <a:cubicBezTo>
                        <a:pt x="69501" y="36925"/>
                        <a:pt x="69779" y="36869"/>
                        <a:pt x="70573" y="36727"/>
                      </a:cubicBezTo>
                      <a:cubicBezTo>
                        <a:pt x="71025" y="36647"/>
                        <a:pt x="71391" y="36528"/>
                        <a:pt x="71922" y="36512"/>
                      </a:cubicBezTo>
                      <a:lnTo>
                        <a:pt x="71922" y="36314"/>
                      </a:lnTo>
                      <a:lnTo>
                        <a:pt x="71756" y="36290"/>
                      </a:lnTo>
                      <a:cubicBezTo>
                        <a:pt x="70779" y="36147"/>
                        <a:pt x="70859" y="35877"/>
                        <a:pt x="70613" y="35607"/>
                      </a:cubicBezTo>
                      <a:cubicBezTo>
                        <a:pt x="70367" y="35330"/>
                        <a:pt x="70017" y="35242"/>
                        <a:pt x="69811" y="34869"/>
                      </a:cubicBezTo>
                      <a:cubicBezTo>
                        <a:pt x="69597" y="34496"/>
                        <a:pt x="70271" y="34131"/>
                        <a:pt x="70716" y="33925"/>
                      </a:cubicBezTo>
                      <a:cubicBezTo>
                        <a:pt x="71152" y="33718"/>
                        <a:pt x="71406" y="33488"/>
                        <a:pt x="71684" y="33020"/>
                      </a:cubicBezTo>
                      <a:cubicBezTo>
                        <a:pt x="71748" y="32925"/>
                        <a:pt x="71827" y="32837"/>
                        <a:pt x="71922" y="32766"/>
                      </a:cubicBezTo>
                      <a:lnTo>
                        <a:pt x="71922" y="32051"/>
                      </a:lnTo>
                      <a:cubicBezTo>
                        <a:pt x="71446" y="31901"/>
                        <a:pt x="71192" y="31631"/>
                        <a:pt x="71621" y="31258"/>
                      </a:cubicBezTo>
                      <a:cubicBezTo>
                        <a:pt x="71716" y="31178"/>
                        <a:pt x="71811" y="31115"/>
                        <a:pt x="71922" y="31067"/>
                      </a:cubicBezTo>
                      <a:lnTo>
                        <a:pt x="71922" y="30821"/>
                      </a:lnTo>
                      <a:cubicBezTo>
                        <a:pt x="71708" y="30932"/>
                        <a:pt x="71414" y="30988"/>
                        <a:pt x="71335" y="31107"/>
                      </a:cubicBezTo>
                      <a:cubicBezTo>
                        <a:pt x="71303" y="31147"/>
                        <a:pt x="71279" y="31202"/>
                        <a:pt x="71248" y="31258"/>
                      </a:cubicBezTo>
                      <a:cubicBezTo>
                        <a:pt x="71223" y="31298"/>
                        <a:pt x="71100" y="31315"/>
                        <a:pt x="70927" y="31315"/>
                      </a:cubicBezTo>
                      <a:cubicBezTo>
                        <a:pt x="70591" y="31315"/>
                        <a:pt x="70064" y="31252"/>
                        <a:pt x="69708" y="31178"/>
                      </a:cubicBezTo>
                      <a:cubicBezTo>
                        <a:pt x="69176" y="31067"/>
                        <a:pt x="69089" y="30821"/>
                        <a:pt x="69255" y="30448"/>
                      </a:cubicBezTo>
                      <a:cubicBezTo>
                        <a:pt x="69255" y="30448"/>
                        <a:pt x="69359" y="29940"/>
                        <a:pt x="70049" y="29710"/>
                      </a:cubicBezTo>
                      <a:cubicBezTo>
                        <a:pt x="70449" y="29583"/>
                        <a:pt x="70881" y="29520"/>
                        <a:pt x="71223" y="29520"/>
                      </a:cubicBezTo>
                      <a:cubicBezTo>
                        <a:pt x="71478" y="29520"/>
                        <a:pt x="71682" y="29555"/>
                        <a:pt x="71787" y="29623"/>
                      </a:cubicBezTo>
                      <a:cubicBezTo>
                        <a:pt x="71843" y="29662"/>
                        <a:pt x="71883" y="29710"/>
                        <a:pt x="71914" y="29765"/>
                      </a:cubicBezTo>
                      <a:lnTo>
                        <a:pt x="71914" y="29392"/>
                      </a:lnTo>
                      <a:lnTo>
                        <a:pt x="71803" y="29361"/>
                      </a:lnTo>
                      <a:cubicBezTo>
                        <a:pt x="71462" y="29257"/>
                        <a:pt x="70375" y="29051"/>
                        <a:pt x="70732" y="28551"/>
                      </a:cubicBezTo>
                      <a:cubicBezTo>
                        <a:pt x="70954" y="28234"/>
                        <a:pt x="71399" y="28099"/>
                        <a:pt x="71922" y="28099"/>
                      </a:cubicBezTo>
                      <a:lnTo>
                        <a:pt x="71922" y="27813"/>
                      </a:lnTo>
                      <a:cubicBezTo>
                        <a:pt x="71907" y="27805"/>
                        <a:pt x="71907" y="27781"/>
                        <a:pt x="71922" y="27773"/>
                      </a:cubicBezTo>
                      <a:lnTo>
                        <a:pt x="71922" y="27345"/>
                      </a:lnTo>
                      <a:cubicBezTo>
                        <a:pt x="71660" y="27265"/>
                        <a:pt x="71414" y="27130"/>
                        <a:pt x="71192" y="26964"/>
                      </a:cubicBezTo>
                      <a:cubicBezTo>
                        <a:pt x="70883" y="26725"/>
                        <a:pt x="70748" y="26837"/>
                        <a:pt x="69827" y="26710"/>
                      </a:cubicBezTo>
                      <a:cubicBezTo>
                        <a:pt x="68906" y="26583"/>
                        <a:pt x="68986" y="26336"/>
                        <a:pt x="68755" y="26098"/>
                      </a:cubicBezTo>
                      <a:cubicBezTo>
                        <a:pt x="68525" y="25852"/>
                        <a:pt x="68200" y="25773"/>
                        <a:pt x="68001" y="25440"/>
                      </a:cubicBezTo>
                      <a:cubicBezTo>
                        <a:pt x="67811" y="25106"/>
                        <a:pt x="68454" y="24781"/>
                        <a:pt x="68866" y="24598"/>
                      </a:cubicBezTo>
                      <a:cubicBezTo>
                        <a:pt x="69263" y="24439"/>
                        <a:pt x="69589" y="24154"/>
                        <a:pt x="69795" y="23789"/>
                      </a:cubicBezTo>
                      <a:cubicBezTo>
                        <a:pt x="70065" y="23376"/>
                        <a:pt x="70668" y="23249"/>
                        <a:pt x="71438" y="23201"/>
                      </a:cubicBezTo>
                      <a:cubicBezTo>
                        <a:pt x="71621" y="23193"/>
                        <a:pt x="71772" y="23185"/>
                        <a:pt x="71922" y="23185"/>
                      </a:cubicBezTo>
                      <a:lnTo>
                        <a:pt x="71922" y="23050"/>
                      </a:lnTo>
                      <a:cubicBezTo>
                        <a:pt x="71208" y="23027"/>
                        <a:pt x="70422" y="23035"/>
                        <a:pt x="70065" y="22931"/>
                      </a:cubicBezTo>
                      <a:cubicBezTo>
                        <a:pt x="69597" y="22796"/>
                        <a:pt x="69335" y="22550"/>
                        <a:pt x="69763" y="22209"/>
                      </a:cubicBezTo>
                      <a:cubicBezTo>
                        <a:pt x="70192" y="21860"/>
                        <a:pt x="70748" y="21955"/>
                        <a:pt x="70565" y="21487"/>
                      </a:cubicBezTo>
                      <a:cubicBezTo>
                        <a:pt x="70565" y="21487"/>
                        <a:pt x="70406" y="21161"/>
                        <a:pt x="70438" y="20915"/>
                      </a:cubicBezTo>
                      <a:cubicBezTo>
                        <a:pt x="70478" y="20669"/>
                        <a:pt x="70271" y="20598"/>
                        <a:pt x="69946" y="20510"/>
                      </a:cubicBezTo>
                      <a:cubicBezTo>
                        <a:pt x="69621" y="20423"/>
                        <a:pt x="68597" y="20233"/>
                        <a:pt x="68938" y="19788"/>
                      </a:cubicBezTo>
                      <a:cubicBezTo>
                        <a:pt x="69151" y="19499"/>
                        <a:pt x="69561" y="19375"/>
                        <a:pt x="70041" y="19375"/>
                      </a:cubicBezTo>
                      <a:cubicBezTo>
                        <a:pt x="70313" y="19375"/>
                        <a:pt x="70606" y="19415"/>
                        <a:pt x="70898" y="19486"/>
                      </a:cubicBezTo>
                      <a:cubicBezTo>
                        <a:pt x="71311" y="19590"/>
                        <a:pt x="71573" y="19661"/>
                        <a:pt x="71914" y="19717"/>
                      </a:cubicBezTo>
                      <a:lnTo>
                        <a:pt x="71914" y="19590"/>
                      </a:lnTo>
                      <a:cubicBezTo>
                        <a:pt x="71787" y="19566"/>
                        <a:pt x="71668" y="19550"/>
                        <a:pt x="71541" y="19526"/>
                      </a:cubicBezTo>
                      <a:cubicBezTo>
                        <a:pt x="70779" y="19383"/>
                        <a:pt x="69970" y="19209"/>
                        <a:pt x="70073" y="19082"/>
                      </a:cubicBezTo>
                      <a:cubicBezTo>
                        <a:pt x="70176" y="18947"/>
                        <a:pt x="70994" y="18899"/>
                        <a:pt x="71557" y="18851"/>
                      </a:cubicBezTo>
                      <a:cubicBezTo>
                        <a:pt x="71676" y="18836"/>
                        <a:pt x="71795" y="18812"/>
                        <a:pt x="71907" y="18788"/>
                      </a:cubicBezTo>
                      <a:lnTo>
                        <a:pt x="71907" y="18613"/>
                      </a:lnTo>
                      <a:cubicBezTo>
                        <a:pt x="71637" y="18677"/>
                        <a:pt x="71343" y="18724"/>
                        <a:pt x="71057" y="18764"/>
                      </a:cubicBezTo>
                      <a:cubicBezTo>
                        <a:pt x="70936" y="18786"/>
                        <a:pt x="70813" y="18796"/>
                        <a:pt x="70691" y="18796"/>
                      </a:cubicBezTo>
                      <a:cubicBezTo>
                        <a:pt x="70225" y="18796"/>
                        <a:pt x="69768" y="18643"/>
                        <a:pt x="69390" y="18359"/>
                      </a:cubicBezTo>
                      <a:cubicBezTo>
                        <a:pt x="69097" y="18145"/>
                        <a:pt x="68970" y="18240"/>
                        <a:pt x="68097" y="18129"/>
                      </a:cubicBezTo>
                      <a:cubicBezTo>
                        <a:pt x="67223" y="18010"/>
                        <a:pt x="67311" y="17796"/>
                        <a:pt x="67088" y="17581"/>
                      </a:cubicBezTo>
                      <a:cubicBezTo>
                        <a:pt x="66874" y="17359"/>
                        <a:pt x="66565" y="17288"/>
                        <a:pt x="66382" y="16986"/>
                      </a:cubicBezTo>
                      <a:cubicBezTo>
                        <a:pt x="66199" y="16685"/>
                        <a:pt x="66811" y="16399"/>
                        <a:pt x="67208" y="16232"/>
                      </a:cubicBezTo>
                      <a:cubicBezTo>
                        <a:pt x="67581" y="16097"/>
                        <a:pt x="67890" y="15843"/>
                        <a:pt x="68104" y="15510"/>
                      </a:cubicBezTo>
                      <a:cubicBezTo>
                        <a:pt x="68358" y="15137"/>
                        <a:pt x="68930" y="15026"/>
                        <a:pt x="69668" y="14978"/>
                      </a:cubicBezTo>
                      <a:cubicBezTo>
                        <a:pt x="69856" y="14967"/>
                        <a:pt x="70025" y="14962"/>
                        <a:pt x="70177" y="14962"/>
                      </a:cubicBezTo>
                      <a:cubicBezTo>
                        <a:pt x="71365" y="14962"/>
                        <a:pt x="71510" y="15267"/>
                        <a:pt x="71573" y="15478"/>
                      </a:cubicBezTo>
                      <a:cubicBezTo>
                        <a:pt x="71629" y="15645"/>
                        <a:pt x="71756" y="15780"/>
                        <a:pt x="71914" y="15859"/>
                      </a:cubicBezTo>
                      <a:lnTo>
                        <a:pt x="71914" y="15613"/>
                      </a:lnTo>
                      <a:cubicBezTo>
                        <a:pt x="71883" y="15557"/>
                        <a:pt x="71883" y="15486"/>
                        <a:pt x="71914" y="15422"/>
                      </a:cubicBezTo>
                      <a:lnTo>
                        <a:pt x="71914" y="15272"/>
                      </a:lnTo>
                      <a:cubicBezTo>
                        <a:pt x="71907" y="15256"/>
                        <a:pt x="71899" y="15240"/>
                        <a:pt x="71883" y="15224"/>
                      </a:cubicBezTo>
                      <a:cubicBezTo>
                        <a:pt x="71859" y="15153"/>
                        <a:pt x="71867" y="15081"/>
                        <a:pt x="71914" y="15026"/>
                      </a:cubicBezTo>
                      <a:lnTo>
                        <a:pt x="71914" y="14787"/>
                      </a:lnTo>
                      <a:cubicBezTo>
                        <a:pt x="71552" y="14843"/>
                        <a:pt x="71181" y="14874"/>
                        <a:pt x="70818" y="14883"/>
                      </a:cubicBezTo>
                      <a:lnTo>
                        <a:pt x="70818" y="14883"/>
                      </a:lnTo>
                      <a:lnTo>
                        <a:pt x="70756" y="14875"/>
                      </a:lnTo>
                      <a:cubicBezTo>
                        <a:pt x="69994" y="14811"/>
                        <a:pt x="68811" y="14867"/>
                        <a:pt x="68366" y="14740"/>
                      </a:cubicBezTo>
                      <a:cubicBezTo>
                        <a:pt x="67922" y="14621"/>
                        <a:pt x="67668" y="14399"/>
                        <a:pt x="68089" y="14089"/>
                      </a:cubicBezTo>
                      <a:cubicBezTo>
                        <a:pt x="68501" y="13779"/>
                        <a:pt x="69017" y="13859"/>
                        <a:pt x="68851" y="13438"/>
                      </a:cubicBezTo>
                      <a:cubicBezTo>
                        <a:pt x="68851" y="13438"/>
                        <a:pt x="68708" y="13144"/>
                        <a:pt x="68739" y="12922"/>
                      </a:cubicBezTo>
                      <a:cubicBezTo>
                        <a:pt x="68779" y="12708"/>
                        <a:pt x="68589" y="12636"/>
                        <a:pt x="68279" y="12557"/>
                      </a:cubicBezTo>
                      <a:cubicBezTo>
                        <a:pt x="67977" y="12478"/>
                        <a:pt x="67001" y="12311"/>
                        <a:pt x="67335" y="11906"/>
                      </a:cubicBezTo>
                      <a:cubicBezTo>
                        <a:pt x="67540" y="11650"/>
                        <a:pt x="67924" y="11540"/>
                        <a:pt x="68373" y="11540"/>
                      </a:cubicBezTo>
                      <a:cubicBezTo>
                        <a:pt x="68634" y="11540"/>
                        <a:pt x="68917" y="11577"/>
                        <a:pt x="69200" y="11644"/>
                      </a:cubicBezTo>
                      <a:cubicBezTo>
                        <a:pt x="69970" y="11827"/>
                        <a:pt x="70184" y="11906"/>
                        <a:pt x="71581" y="11970"/>
                      </a:cubicBezTo>
                      <a:cubicBezTo>
                        <a:pt x="71700" y="11978"/>
                        <a:pt x="71803" y="11986"/>
                        <a:pt x="71914" y="11986"/>
                      </a:cubicBezTo>
                      <a:lnTo>
                        <a:pt x="71914" y="11906"/>
                      </a:lnTo>
                      <a:cubicBezTo>
                        <a:pt x="71208" y="11859"/>
                        <a:pt x="70510" y="11779"/>
                        <a:pt x="69811" y="11668"/>
                      </a:cubicBezTo>
                      <a:cubicBezTo>
                        <a:pt x="69081" y="11541"/>
                        <a:pt x="68319" y="11382"/>
                        <a:pt x="68414" y="11263"/>
                      </a:cubicBezTo>
                      <a:cubicBezTo>
                        <a:pt x="68517" y="11144"/>
                        <a:pt x="69295" y="11105"/>
                        <a:pt x="69835" y="11057"/>
                      </a:cubicBezTo>
                      <a:cubicBezTo>
                        <a:pt x="70383" y="11009"/>
                        <a:pt x="71200" y="10708"/>
                        <a:pt x="71486" y="10406"/>
                      </a:cubicBezTo>
                      <a:cubicBezTo>
                        <a:pt x="71605" y="10279"/>
                        <a:pt x="71756" y="10176"/>
                        <a:pt x="71914" y="10104"/>
                      </a:cubicBezTo>
                      <a:lnTo>
                        <a:pt x="71914" y="9969"/>
                      </a:lnTo>
                      <a:cubicBezTo>
                        <a:pt x="71676" y="10081"/>
                        <a:pt x="71462" y="10231"/>
                        <a:pt x="71279" y="10414"/>
                      </a:cubicBezTo>
                      <a:cubicBezTo>
                        <a:pt x="70930" y="10739"/>
                        <a:pt x="70136" y="10874"/>
                        <a:pt x="69359" y="10985"/>
                      </a:cubicBezTo>
                      <a:cubicBezTo>
                        <a:pt x="69241" y="11006"/>
                        <a:pt x="69124" y="11015"/>
                        <a:pt x="69006" y="11015"/>
                      </a:cubicBezTo>
                      <a:cubicBezTo>
                        <a:pt x="68567" y="11015"/>
                        <a:pt x="68136" y="10877"/>
                        <a:pt x="67779" y="10620"/>
                      </a:cubicBezTo>
                      <a:cubicBezTo>
                        <a:pt x="67501" y="10422"/>
                        <a:pt x="67382" y="10517"/>
                        <a:pt x="66549" y="10414"/>
                      </a:cubicBezTo>
                      <a:cubicBezTo>
                        <a:pt x="65715" y="10303"/>
                        <a:pt x="65803" y="10112"/>
                        <a:pt x="65604" y="9914"/>
                      </a:cubicBezTo>
                      <a:cubicBezTo>
                        <a:pt x="65398" y="9715"/>
                        <a:pt x="65104" y="9652"/>
                        <a:pt x="64929" y="9382"/>
                      </a:cubicBezTo>
                      <a:cubicBezTo>
                        <a:pt x="64763" y="9112"/>
                        <a:pt x="65342" y="8850"/>
                        <a:pt x="65723" y="8699"/>
                      </a:cubicBezTo>
                      <a:cubicBezTo>
                        <a:pt x="66072" y="8580"/>
                        <a:pt x="66374" y="8350"/>
                        <a:pt x="66580" y="8049"/>
                      </a:cubicBezTo>
                      <a:cubicBezTo>
                        <a:pt x="66827" y="7707"/>
                        <a:pt x="67374" y="7604"/>
                        <a:pt x="68065" y="7572"/>
                      </a:cubicBezTo>
                      <a:cubicBezTo>
                        <a:pt x="68259" y="7561"/>
                        <a:pt x="68431" y="7555"/>
                        <a:pt x="68585" y="7555"/>
                      </a:cubicBezTo>
                      <a:cubicBezTo>
                        <a:pt x="69682" y="7555"/>
                        <a:pt x="69812" y="7829"/>
                        <a:pt x="69875" y="8017"/>
                      </a:cubicBezTo>
                      <a:cubicBezTo>
                        <a:pt x="69946" y="8239"/>
                        <a:pt x="70105" y="8398"/>
                        <a:pt x="70827" y="8588"/>
                      </a:cubicBezTo>
                      <a:cubicBezTo>
                        <a:pt x="71478" y="8763"/>
                        <a:pt x="71462" y="8803"/>
                        <a:pt x="71907" y="9065"/>
                      </a:cubicBezTo>
                      <a:lnTo>
                        <a:pt x="71907" y="8874"/>
                      </a:lnTo>
                      <a:cubicBezTo>
                        <a:pt x="71486" y="8699"/>
                        <a:pt x="71129" y="8525"/>
                        <a:pt x="70652" y="8374"/>
                      </a:cubicBezTo>
                      <a:cubicBezTo>
                        <a:pt x="70089" y="8199"/>
                        <a:pt x="70152" y="8096"/>
                        <a:pt x="70216" y="7922"/>
                      </a:cubicBezTo>
                      <a:cubicBezTo>
                        <a:pt x="70232" y="7874"/>
                        <a:pt x="70208" y="7818"/>
                        <a:pt x="70168" y="7787"/>
                      </a:cubicBezTo>
                      <a:cubicBezTo>
                        <a:pt x="70136" y="7699"/>
                        <a:pt x="70152" y="7541"/>
                        <a:pt x="70557" y="7382"/>
                      </a:cubicBezTo>
                      <a:cubicBezTo>
                        <a:pt x="71002" y="7239"/>
                        <a:pt x="71454" y="7144"/>
                        <a:pt x="71907" y="7088"/>
                      </a:cubicBezTo>
                      <a:lnTo>
                        <a:pt x="71907" y="6866"/>
                      </a:lnTo>
                      <a:cubicBezTo>
                        <a:pt x="71708" y="6961"/>
                        <a:pt x="71502" y="7033"/>
                        <a:pt x="71287" y="7088"/>
                      </a:cubicBezTo>
                      <a:cubicBezTo>
                        <a:pt x="71184" y="7104"/>
                        <a:pt x="71089" y="7128"/>
                        <a:pt x="70994" y="7152"/>
                      </a:cubicBezTo>
                      <a:cubicBezTo>
                        <a:pt x="70660" y="7255"/>
                        <a:pt x="70692" y="7334"/>
                        <a:pt x="70248" y="7390"/>
                      </a:cubicBezTo>
                      <a:cubicBezTo>
                        <a:pt x="69882" y="7437"/>
                        <a:pt x="69517" y="7469"/>
                        <a:pt x="69152" y="7477"/>
                      </a:cubicBezTo>
                      <a:cubicBezTo>
                        <a:pt x="69136" y="7477"/>
                        <a:pt x="69113" y="7477"/>
                        <a:pt x="69097" y="7469"/>
                      </a:cubicBezTo>
                      <a:cubicBezTo>
                        <a:pt x="68366" y="7414"/>
                        <a:pt x="67247" y="7461"/>
                        <a:pt x="66827" y="7350"/>
                      </a:cubicBezTo>
                      <a:cubicBezTo>
                        <a:pt x="66398" y="7239"/>
                        <a:pt x="66168" y="7041"/>
                        <a:pt x="66565" y="6763"/>
                      </a:cubicBezTo>
                      <a:cubicBezTo>
                        <a:pt x="66954" y="6477"/>
                        <a:pt x="67454" y="6556"/>
                        <a:pt x="67295" y="6167"/>
                      </a:cubicBezTo>
                      <a:cubicBezTo>
                        <a:pt x="67295" y="6167"/>
                        <a:pt x="67160" y="5898"/>
                        <a:pt x="67200" y="5699"/>
                      </a:cubicBezTo>
                      <a:cubicBezTo>
                        <a:pt x="67239" y="5501"/>
                        <a:pt x="67057" y="5445"/>
                        <a:pt x="66763" y="5374"/>
                      </a:cubicBezTo>
                      <a:cubicBezTo>
                        <a:pt x="66477" y="5302"/>
                        <a:pt x="65549" y="5143"/>
                        <a:pt x="65866" y="4778"/>
                      </a:cubicBezTo>
                      <a:cubicBezTo>
                        <a:pt x="66063" y="4547"/>
                        <a:pt x="66435" y="4446"/>
                        <a:pt x="66867" y="4446"/>
                      </a:cubicBezTo>
                      <a:cubicBezTo>
                        <a:pt x="67116" y="4446"/>
                        <a:pt x="67385" y="4479"/>
                        <a:pt x="67652" y="4540"/>
                      </a:cubicBezTo>
                      <a:cubicBezTo>
                        <a:pt x="68382" y="4707"/>
                        <a:pt x="68581" y="4778"/>
                        <a:pt x="69914" y="4834"/>
                      </a:cubicBezTo>
                      <a:cubicBezTo>
                        <a:pt x="70819" y="4882"/>
                        <a:pt x="71494" y="4937"/>
                        <a:pt x="71907" y="5048"/>
                      </a:cubicBezTo>
                      <a:lnTo>
                        <a:pt x="71907" y="4937"/>
                      </a:lnTo>
                      <a:cubicBezTo>
                        <a:pt x="71526" y="4874"/>
                        <a:pt x="71137" y="4834"/>
                        <a:pt x="70748" y="4818"/>
                      </a:cubicBezTo>
                      <a:cubicBezTo>
                        <a:pt x="69906" y="4778"/>
                        <a:pt x="69065" y="4691"/>
                        <a:pt x="68231" y="4564"/>
                      </a:cubicBezTo>
                      <a:cubicBezTo>
                        <a:pt x="67541" y="4445"/>
                        <a:pt x="66811" y="4302"/>
                        <a:pt x="66906" y="4199"/>
                      </a:cubicBezTo>
                      <a:cubicBezTo>
                        <a:pt x="67009" y="4096"/>
                        <a:pt x="67747" y="4056"/>
                        <a:pt x="68263" y="4008"/>
                      </a:cubicBezTo>
                      <a:cubicBezTo>
                        <a:pt x="68779" y="3969"/>
                        <a:pt x="69565" y="3691"/>
                        <a:pt x="69843" y="3413"/>
                      </a:cubicBezTo>
                      <a:cubicBezTo>
                        <a:pt x="70121" y="3135"/>
                        <a:pt x="70390" y="3104"/>
                        <a:pt x="70803" y="2897"/>
                      </a:cubicBezTo>
                      <a:cubicBezTo>
                        <a:pt x="70883" y="2857"/>
                        <a:pt x="70954" y="2802"/>
                        <a:pt x="71002" y="2723"/>
                      </a:cubicBezTo>
                      <a:cubicBezTo>
                        <a:pt x="71137" y="2548"/>
                        <a:pt x="71541" y="2492"/>
                        <a:pt x="71907" y="2484"/>
                      </a:cubicBezTo>
                      <a:lnTo>
                        <a:pt x="71907" y="2381"/>
                      </a:lnTo>
                      <a:cubicBezTo>
                        <a:pt x="71740" y="2365"/>
                        <a:pt x="71581" y="2349"/>
                        <a:pt x="71430" y="2334"/>
                      </a:cubicBezTo>
                      <a:cubicBezTo>
                        <a:pt x="70819" y="2254"/>
                        <a:pt x="70533" y="2119"/>
                        <a:pt x="70533" y="2119"/>
                      </a:cubicBezTo>
                      <a:lnTo>
                        <a:pt x="70510" y="2111"/>
                      </a:lnTo>
                      <a:cubicBezTo>
                        <a:pt x="69994" y="1929"/>
                        <a:pt x="69621" y="1730"/>
                        <a:pt x="69073" y="1564"/>
                      </a:cubicBezTo>
                      <a:cubicBezTo>
                        <a:pt x="68533" y="1397"/>
                        <a:pt x="68597" y="1310"/>
                        <a:pt x="68660" y="1151"/>
                      </a:cubicBezTo>
                      <a:cubicBezTo>
                        <a:pt x="68676" y="1103"/>
                        <a:pt x="68660" y="1056"/>
                        <a:pt x="68620" y="1032"/>
                      </a:cubicBezTo>
                      <a:cubicBezTo>
                        <a:pt x="68589" y="952"/>
                        <a:pt x="68605" y="802"/>
                        <a:pt x="69001" y="659"/>
                      </a:cubicBezTo>
                      <a:cubicBezTo>
                        <a:pt x="69494" y="476"/>
                        <a:pt x="70875" y="270"/>
                        <a:pt x="71907" y="230"/>
                      </a:cubicBezTo>
                      <a:lnTo>
                        <a:pt x="71907" y="183"/>
                      </a:lnTo>
                      <a:cubicBezTo>
                        <a:pt x="71653" y="191"/>
                        <a:pt x="71335" y="206"/>
                        <a:pt x="71081" y="238"/>
                      </a:cubicBezTo>
                      <a:cubicBezTo>
                        <a:pt x="71081" y="238"/>
                        <a:pt x="70708" y="238"/>
                        <a:pt x="70676" y="175"/>
                      </a:cubicBezTo>
                      <a:cubicBezTo>
                        <a:pt x="70637" y="111"/>
                        <a:pt x="70668" y="64"/>
                        <a:pt x="70748" y="0"/>
                      </a:cubicBezTo>
                      <a:lnTo>
                        <a:pt x="70629" y="0"/>
                      </a:lnTo>
                      <a:cubicBezTo>
                        <a:pt x="70343" y="191"/>
                        <a:pt x="70025" y="325"/>
                        <a:pt x="69692" y="397"/>
                      </a:cubicBezTo>
                      <a:cubicBezTo>
                        <a:pt x="69597" y="413"/>
                        <a:pt x="69501" y="429"/>
                        <a:pt x="69406" y="452"/>
                      </a:cubicBezTo>
                      <a:cubicBezTo>
                        <a:pt x="69089" y="548"/>
                        <a:pt x="69120" y="619"/>
                        <a:pt x="68692" y="667"/>
                      </a:cubicBezTo>
                      <a:cubicBezTo>
                        <a:pt x="68343" y="714"/>
                        <a:pt x="68001" y="746"/>
                        <a:pt x="67652" y="754"/>
                      </a:cubicBezTo>
                      <a:lnTo>
                        <a:pt x="67596" y="746"/>
                      </a:lnTo>
                      <a:cubicBezTo>
                        <a:pt x="66898" y="691"/>
                        <a:pt x="65834" y="738"/>
                        <a:pt x="65430" y="635"/>
                      </a:cubicBezTo>
                      <a:cubicBezTo>
                        <a:pt x="65025" y="532"/>
                        <a:pt x="64810" y="357"/>
                        <a:pt x="65183" y="103"/>
                      </a:cubicBezTo>
                      <a:cubicBezTo>
                        <a:pt x="65247" y="64"/>
                        <a:pt x="65318" y="24"/>
                        <a:pt x="65382" y="0"/>
                      </a:cubicBezTo>
                      <a:lnTo>
                        <a:pt x="64961" y="0"/>
                      </a:lnTo>
                      <a:cubicBezTo>
                        <a:pt x="64937" y="24"/>
                        <a:pt x="64914" y="64"/>
                        <a:pt x="64890" y="103"/>
                      </a:cubicBezTo>
                      <a:cubicBezTo>
                        <a:pt x="64868" y="130"/>
                        <a:pt x="64765" y="142"/>
                        <a:pt x="64622" y="142"/>
                      </a:cubicBezTo>
                      <a:cubicBezTo>
                        <a:pt x="64347" y="142"/>
                        <a:pt x="63923" y="100"/>
                        <a:pt x="63636" y="48"/>
                      </a:cubicBezTo>
                      <a:cubicBezTo>
                        <a:pt x="63572" y="40"/>
                        <a:pt x="63501" y="24"/>
                        <a:pt x="63437" y="0"/>
                      </a:cubicBezTo>
                      <a:lnTo>
                        <a:pt x="62659" y="0"/>
                      </a:lnTo>
                      <a:cubicBezTo>
                        <a:pt x="62882" y="8"/>
                        <a:pt x="63104" y="24"/>
                        <a:pt x="63318" y="56"/>
                      </a:cubicBezTo>
                      <a:cubicBezTo>
                        <a:pt x="63596" y="111"/>
                        <a:pt x="63882" y="151"/>
                        <a:pt x="64167" y="159"/>
                      </a:cubicBezTo>
                      <a:cubicBezTo>
                        <a:pt x="64596" y="175"/>
                        <a:pt x="64699" y="310"/>
                        <a:pt x="64707" y="310"/>
                      </a:cubicBezTo>
                      <a:cubicBezTo>
                        <a:pt x="64556" y="437"/>
                        <a:pt x="64382" y="516"/>
                        <a:pt x="64199" y="548"/>
                      </a:cubicBezTo>
                      <a:cubicBezTo>
                        <a:pt x="63667" y="651"/>
                        <a:pt x="62389" y="714"/>
                        <a:pt x="61762" y="738"/>
                      </a:cubicBezTo>
                      <a:cubicBezTo>
                        <a:pt x="61135" y="762"/>
                        <a:pt x="60588" y="762"/>
                        <a:pt x="59913" y="921"/>
                      </a:cubicBezTo>
                      <a:cubicBezTo>
                        <a:pt x="59238" y="1072"/>
                        <a:pt x="59111" y="1191"/>
                        <a:pt x="58032" y="1214"/>
                      </a:cubicBezTo>
                      <a:cubicBezTo>
                        <a:pt x="57858" y="1219"/>
                        <a:pt x="57698" y="1223"/>
                        <a:pt x="57550" y="1223"/>
                      </a:cubicBezTo>
                      <a:cubicBezTo>
                        <a:pt x="56767" y="1223"/>
                        <a:pt x="56312" y="1138"/>
                        <a:pt x="55992" y="818"/>
                      </a:cubicBezTo>
                      <a:cubicBezTo>
                        <a:pt x="55897" y="722"/>
                        <a:pt x="55809" y="627"/>
                        <a:pt x="55722" y="524"/>
                      </a:cubicBezTo>
                      <a:cubicBezTo>
                        <a:pt x="55722" y="524"/>
                        <a:pt x="55627" y="325"/>
                        <a:pt x="56230" y="318"/>
                      </a:cubicBezTo>
                      <a:cubicBezTo>
                        <a:pt x="56381" y="314"/>
                        <a:pt x="56532" y="314"/>
                        <a:pt x="56682" y="314"/>
                      </a:cubicBezTo>
                      <a:lnTo>
                        <a:pt x="56682" y="314"/>
                      </a:lnTo>
                      <a:cubicBezTo>
                        <a:pt x="57131" y="314"/>
                        <a:pt x="57565" y="314"/>
                        <a:pt x="57929" y="206"/>
                      </a:cubicBezTo>
                      <a:cubicBezTo>
                        <a:pt x="58222" y="119"/>
                        <a:pt x="58826" y="40"/>
                        <a:pt x="59524" y="0"/>
                      </a:cubicBezTo>
                      <a:lnTo>
                        <a:pt x="57873" y="0"/>
                      </a:lnTo>
                      <a:cubicBezTo>
                        <a:pt x="57794" y="222"/>
                        <a:pt x="57302" y="262"/>
                        <a:pt x="56778" y="262"/>
                      </a:cubicBezTo>
                      <a:cubicBezTo>
                        <a:pt x="56214" y="262"/>
                        <a:pt x="55460" y="262"/>
                        <a:pt x="55293" y="230"/>
                      </a:cubicBezTo>
                      <a:cubicBezTo>
                        <a:pt x="55103" y="191"/>
                        <a:pt x="54912" y="167"/>
                        <a:pt x="54714" y="167"/>
                      </a:cubicBezTo>
                      <a:cubicBezTo>
                        <a:pt x="54714" y="167"/>
                        <a:pt x="53952" y="175"/>
                        <a:pt x="53436" y="230"/>
                      </a:cubicBezTo>
                      <a:cubicBezTo>
                        <a:pt x="53436" y="230"/>
                        <a:pt x="53063" y="230"/>
                        <a:pt x="53039" y="167"/>
                      </a:cubicBezTo>
                      <a:cubicBezTo>
                        <a:pt x="53015" y="103"/>
                        <a:pt x="53047" y="64"/>
                        <a:pt x="53134" y="0"/>
                      </a:cubicBezTo>
                      <a:lnTo>
                        <a:pt x="53015" y="0"/>
                      </a:lnTo>
                      <a:cubicBezTo>
                        <a:pt x="52714" y="191"/>
                        <a:pt x="52380" y="325"/>
                        <a:pt x="52031" y="397"/>
                      </a:cubicBezTo>
                      <a:cubicBezTo>
                        <a:pt x="51928" y="413"/>
                        <a:pt x="51833" y="429"/>
                        <a:pt x="51737" y="452"/>
                      </a:cubicBezTo>
                      <a:cubicBezTo>
                        <a:pt x="51404" y="548"/>
                        <a:pt x="51428" y="619"/>
                        <a:pt x="50991" y="667"/>
                      </a:cubicBezTo>
                      <a:cubicBezTo>
                        <a:pt x="50642" y="714"/>
                        <a:pt x="50293" y="746"/>
                        <a:pt x="49936" y="754"/>
                      </a:cubicBezTo>
                      <a:cubicBezTo>
                        <a:pt x="49920" y="754"/>
                        <a:pt x="49904" y="754"/>
                        <a:pt x="49888" y="746"/>
                      </a:cubicBezTo>
                      <a:cubicBezTo>
                        <a:pt x="49197" y="691"/>
                        <a:pt x="48126" y="738"/>
                        <a:pt x="47737" y="635"/>
                      </a:cubicBezTo>
                      <a:cubicBezTo>
                        <a:pt x="47340" y="532"/>
                        <a:pt x="47157" y="357"/>
                        <a:pt x="47570" y="103"/>
                      </a:cubicBezTo>
                      <a:cubicBezTo>
                        <a:pt x="47634" y="64"/>
                        <a:pt x="47705" y="24"/>
                        <a:pt x="47777" y="0"/>
                      </a:cubicBezTo>
                      <a:lnTo>
                        <a:pt x="47348" y="0"/>
                      </a:lnTo>
                      <a:cubicBezTo>
                        <a:pt x="47324" y="24"/>
                        <a:pt x="47292" y="64"/>
                        <a:pt x="47269" y="103"/>
                      </a:cubicBezTo>
                      <a:cubicBezTo>
                        <a:pt x="47244" y="130"/>
                        <a:pt x="47140" y="142"/>
                        <a:pt x="46996" y="142"/>
                      </a:cubicBezTo>
                      <a:cubicBezTo>
                        <a:pt x="46720" y="142"/>
                        <a:pt x="46299" y="100"/>
                        <a:pt x="46022" y="48"/>
                      </a:cubicBezTo>
                      <a:cubicBezTo>
                        <a:pt x="45951" y="40"/>
                        <a:pt x="45887" y="24"/>
                        <a:pt x="45824" y="0"/>
                      </a:cubicBezTo>
                      <a:lnTo>
                        <a:pt x="45046" y="0"/>
                      </a:lnTo>
                      <a:cubicBezTo>
                        <a:pt x="45260" y="8"/>
                        <a:pt x="45483" y="24"/>
                        <a:pt x="45697" y="56"/>
                      </a:cubicBezTo>
                      <a:cubicBezTo>
                        <a:pt x="45967" y="111"/>
                        <a:pt x="46253" y="151"/>
                        <a:pt x="46530" y="159"/>
                      </a:cubicBezTo>
                      <a:cubicBezTo>
                        <a:pt x="46959" y="175"/>
                        <a:pt x="47046" y="310"/>
                        <a:pt x="47046" y="310"/>
                      </a:cubicBezTo>
                      <a:cubicBezTo>
                        <a:pt x="46888" y="437"/>
                        <a:pt x="46705" y="516"/>
                        <a:pt x="46507" y="548"/>
                      </a:cubicBezTo>
                      <a:cubicBezTo>
                        <a:pt x="45967" y="651"/>
                        <a:pt x="44681" y="714"/>
                        <a:pt x="44046" y="738"/>
                      </a:cubicBezTo>
                      <a:cubicBezTo>
                        <a:pt x="43419" y="762"/>
                        <a:pt x="42871" y="762"/>
                        <a:pt x="42181" y="921"/>
                      </a:cubicBezTo>
                      <a:cubicBezTo>
                        <a:pt x="41482" y="1072"/>
                        <a:pt x="41339" y="1191"/>
                        <a:pt x="40260" y="1214"/>
                      </a:cubicBezTo>
                      <a:cubicBezTo>
                        <a:pt x="40086" y="1219"/>
                        <a:pt x="39926" y="1223"/>
                        <a:pt x="39779" y="1223"/>
                      </a:cubicBezTo>
                      <a:cubicBezTo>
                        <a:pt x="38998" y="1223"/>
                        <a:pt x="38556" y="1138"/>
                        <a:pt x="38275" y="818"/>
                      </a:cubicBezTo>
                      <a:cubicBezTo>
                        <a:pt x="38188" y="722"/>
                        <a:pt x="38109" y="627"/>
                        <a:pt x="38037" y="524"/>
                      </a:cubicBezTo>
                      <a:cubicBezTo>
                        <a:pt x="38037" y="524"/>
                        <a:pt x="37966" y="325"/>
                        <a:pt x="38577" y="318"/>
                      </a:cubicBezTo>
                      <a:cubicBezTo>
                        <a:pt x="38728" y="314"/>
                        <a:pt x="38879" y="314"/>
                        <a:pt x="39028" y="314"/>
                      </a:cubicBezTo>
                      <a:lnTo>
                        <a:pt x="39028" y="314"/>
                      </a:lnTo>
                      <a:cubicBezTo>
                        <a:pt x="39476" y="314"/>
                        <a:pt x="39910" y="314"/>
                        <a:pt x="40291" y="206"/>
                      </a:cubicBezTo>
                      <a:cubicBezTo>
                        <a:pt x="40593" y="119"/>
                        <a:pt x="41204" y="40"/>
                        <a:pt x="41911" y="0"/>
                      </a:cubicBezTo>
                      <a:lnTo>
                        <a:pt x="40260" y="0"/>
                      </a:lnTo>
                      <a:cubicBezTo>
                        <a:pt x="40149" y="222"/>
                        <a:pt x="39656" y="262"/>
                        <a:pt x="39125" y="262"/>
                      </a:cubicBezTo>
                      <a:cubicBezTo>
                        <a:pt x="38561" y="262"/>
                        <a:pt x="37807" y="262"/>
                        <a:pt x="37648" y="230"/>
                      </a:cubicBezTo>
                      <a:cubicBezTo>
                        <a:pt x="37458" y="191"/>
                        <a:pt x="37267" y="167"/>
                        <a:pt x="37077" y="167"/>
                      </a:cubicBezTo>
                      <a:cubicBezTo>
                        <a:pt x="37077" y="167"/>
                        <a:pt x="36307" y="175"/>
                        <a:pt x="35783" y="230"/>
                      </a:cubicBezTo>
                      <a:cubicBezTo>
                        <a:pt x="35783" y="230"/>
                        <a:pt x="35418" y="230"/>
                        <a:pt x="35402" y="167"/>
                      </a:cubicBezTo>
                      <a:cubicBezTo>
                        <a:pt x="35386" y="103"/>
                        <a:pt x="35418" y="64"/>
                        <a:pt x="35513" y="0"/>
                      </a:cubicBezTo>
                      <a:lnTo>
                        <a:pt x="35394" y="0"/>
                      </a:lnTo>
                      <a:cubicBezTo>
                        <a:pt x="35077" y="183"/>
                        <a:pt x="34727" y="318"/>
                        <a:pt x="34362" y="397"/>
                      </a:cubicBezTo>
                      <a:cubicBezTo>
                        <a:pt x="34259" y="413"/>
                        <a:pt x="34156" y="429"/>
                        <a:pt x="34061" y="452"/>
                      </a:cubicBezTo>
                      <a:cubicBezTo>
                        <a:pt x="33719" y="548"/>
                        <a:pt x="33735" y="619"/>
                        <a:pt x="33291" y="667"/>
                      </a:cubicBezTo>
                      <a:cubicBezTo>
                        <a:pt x="32941" y="714"/>
                        <a:pt x="32584" y="738"/>
                        <a:pt x="32227" y="746"/>
                      </a:cubicBezTo>
                      <a:lnTo>
                        <a:pt x="32171" y="746"/>
                      </a:lnTo>
                      <a:cubicBezTo>
                        <a:pt x="31497" y="691"/>
                        <a:pt x="30417" y="730"/>
                        <a:pt x="30036" y="635"/>
                      </a:cubicBezTo>
                      <a:cubicBezTo>
                        <a:pt x="29663" y="532"/>
                        <a:pt x="29489" y="357"/>
                        <a:pt x="29933" y="95"/>
                      </a:cubicBezTo>
                      <a:cubicBezTo>
                        <a:pt x="30004" y="56"/>
                        <a:pt x="30076" y="24"/>
                        <a:pt x="30155" y="0"/>
                      </a:cubicBezTo>
                      <a:lnTo>
                        <a:pt x="29727" y="0"/>
                      </a:lnTo>
                      <a:cubicBezTo>
                        <a:pt x="29695" y="24"/>
                        <a:pt x="29663" y="64"/>
                        <a:pt x="29623" y="95"/>
                      </a:cubicBezTo>
                      <a:cubicBezTo>
                        <a:pt x="29596" y="123"/>
                        <a:pt x="29488" y="134"/>
                        <a:pt x="29341" y="134"/>
                      </a:cubicBezTo>
                      <a:cubicBezTo>
                        <a:pt x="29066" y="134"/>
                        <a:pt x="28655" y="94"/>
                        <a:pt x="28385" y="48"/>
                      </a:cubicBezTo>
                      <a:cubicBezTo>
                        <a:pt x="28322" y="40"/>
                        <a:pt x="28258" y="16"/>
                        <a:pt x="28203" y="0"/>
                      </a:cubicBezTo>
                      <a:lnTo>
                        <a:pt x="27425" y="0"/>
                      </a:lnTo>
                      <a:cubicBezTo>
                        <a:pt x="27639" y="0"/>
                        <a:pt x="27853" y="24"/>
                        <a:pt x="28068" y="56"/>
                      </a:cubicBezTo>
                      <a:cubicBezTo>
                        <a:pt x="28338" y="111"/>
                        <a:pt x="28615" y="143"/>
                        <a:pt x="28893" y="151"/>
                      </a:cubicBezTo>
                      <a:cubicBezTo>
                        <a:pt x="29314" y="175"/>
                        <a:pt x="29393" y="302"/>
                        <a:pt x="29393" y="310"/>
                      </a:cubicBezTo>
                      <a:cubicBezTo>
                        <a:pt x="29219" y="429"/>
                        <a:pt x="29028" y="508"/>
                        <a:pt x="28822" y="548"/>
                      </a:cubicBezTo>
                      <a:cubicBezTo>
                        <a:pt x="28266" y="651"/>
                        <a:pt x="26964" y="714"/>
                        <a:pt x="26337" y="738"/>
                      </a:cubicBezTo>
                      <a:cubicBezTo>
                        <a:pt x="25710" y="762"/>
                        <a:pt x="25163" y="762"/>
                        <a:pt x="24448" y="913"/>
                      </a:cubicBezTo>
                      <a:cubicBezTo>
                        <a:pt x="23734" y="1072"/>
                        <a:pt x="23575" y="1183"/>
                        <a:pt x="22488" y="1214"/>
                      </a:cubicBezTo>
                      <a:cubicBezTo>
                        <a:pt x="22332" y="1218"/>
                        <a:pt x="22188" y="1220"/>
                        <a:pt x="22053" y="1220"/>
                      </a:cubicBezTo>
                      <a:cubicBezTo>
                        <a:pt x="21245" y="1220"/>
                        <a:pt x="20796" y="1144"/>
                        <a:pt x="20551" y="818"/>
                      </a:cubicBezTo>
                      <a:cubicBezTo>
                        <a:pt x="20479" y="722"/>
                        <a:pt x="20416" y="619"/>
                        <a:pt x="20360" y="516"/>
                      </a:cubicBezTo>
                      <a:cubicBezTo>
                        <a:pt x="20360" y="516"/>
                        <a:pt x="20313" y="325"/>
                        <a:pt x="20916" y="310"/>
                      </a:cubicBezTo>
                      <a:cubicBezTo>
                        <a:pt x="20985" y="309"/>
                        <a:pt x="21054" y="308"/>
                        <a:pt x="21123" y="308"/>
                      </a:cubicBezTo>
                      <a:cubicBezTo>
                        <a:pt x="21246" y="308"/>
                        <a:pt x="21367" y="309"/>
                        <a:pt x="21488" y="309"/>
                      </a:cubicBezTo>
                      <a:cubicBezTo>
                        <a:pt x="21895" y="309"/>
                        <a:pt x="22288" y="299"/>
                        <a:pt x="22646" y="206"/>
                      </a:cubicBezTo>
                      <a:cubicBezTo>
                        <a:pt x="22964" y="119"/>
                        <a:pt x="23583" y="40"/>
                        <a:pt x="24297" y="0"/>
                      </a:cubicBezTo>
                      <a:lnTo>
                        <a:pt x="22646" y="0"/>
                      </a:lnTo>
                      <a:cubicBezTo>
                        <a:pt x="22504" y="222"/>
                        <a:pt x="22011" y="262"/>
                        <a:pt x="21480" y="262"/>
                      </a:cubicBezTo>
                      <a:cubicBezTo>
                        <a:pt x="20916" y="262"/>
                        <a:pt x="20154" y="262"/>
                        <a:pt x="20003" y="222"/>
                      </a:cubicBezTo>
                      <a:cubicBezTo>
                        <a:pt x="19821" y="183"/>
                        <a:pt x="19630" y="167"/>
                        <a:pt x="19440" y="167"/>
                      </a:cubicBezTo>
                      <a:cubicBezTo>
                        <a:pt x="19440" y="167"/>
                        <a:pt x="18670" y="175"/>
                        <a:pt x="18146" y="230"/>
                      </a:cubicBezTo>
                      <a:cubicBezTo>
                        <a:pt x="18146" y="230"/>
                        <a:pt x="17773" y="230"/>
                        <a:pt x="17765" y="167"/>
                      </a:cubicBezTo>
                      <a:cubicBezTo>
                        <a:pt x="17757" y="103"/>
                        <a:pt x="17805" y="64"/>
                        <a:pt x="17900" y="0"/>
                      </a:cubicBezTo>
                      <a:lnTo>
                        <a:pt x="17781" y="0"/>
                      </a:lnTo>
                      <a:cubicBezTo>
                        <a:pt x="17439" y="183"/>
                        <a:pt x="17066" y="318"/>
                        <a:pt x="16685" y="397"/>
                      </a:cubicBezTo>
                      <a:cubicBezTo>
                        <a:pt x="16582" y="413"/>
                        <a:pt x="16479" y="429"/>
                        <a:pt x="16384" y="452"/>
                      </a:cubicBezTo>
                      <a:cubicBezTo>
                        <a:pt x="16027" y="548"/>
                        <a:pt x="16034" y="619"/>
                        <a:pt x="15590" y="667"/>
                      </a:cubicBezTo>
                      <a:cubicBezTo>
                        <a:pt x="15225" y="714"/>
                        <a:pt x="14868" y="738"/>
                        <a:pt x="14510" y="754"/>
                      </a:cubicBezTo>
                      <a:cubicBezTo>
                        <a:pt x="14495" y="754"/>
                        <a:pt x="14479" y="754"/>
                        <a:pt x="14455" y="746"/>
                      </a:cubicBezTo>
                      <a:cubicBezTo>
                        <a:pt x="13788" y="691"/>
                        <a:pt x="12701" y="738"/>
                        <a:pt x="12336" y="635"/>
                      </a:cubicBezTo>
                      <a:cubicBezTo>
                        <a:pt x="11970" y="532"/>
                        <a:pt x="11820" y="357"/>
                        <a:pt x="12296" y="103"/>
                      </a:cubicBezTo>
                      <a:cubicBezTo>
                        <a:pt x="12375" y="64"/>
                        <a:pt x="12463" y="24"/>
                        <a:pt x="12542" y="0"/>
                      </a:cubicBezTo>
                      <a:lnTo>
                        <a:pt x="12113" y="0"/>
                      </a:lnTo>
                      <a:cubicBezTo>
                        <a:pt x="12082" y="24"/>
                        <a:pt x="12042" y="64"/>
                        <a:pt x="12002" y="103"/>
                      </a:cubicBezTo>
                      <a:cubicBezTo>
                        <a:pt x="11970" y="130"/>
                        <a:pt x="11863" y="142"/>
                        <a:pt x="11720" y="142"/>
                      </a:cubicBezTo>
                      <a:cubicBezTo>
                        <a:pt x="11445" y="142"/>
                        <a:pt x="11038" y="100"/>
                        <a:pt x="10772" y="48"/>
                      </a:cubicBezTo>
                      <a:cubicBezTo>
                        <a:pt x="10708" y="40"/>
                        <a:pt x="10645" y="24"/>
                        <a:pt x="10589" y="0"/>
                      </a:cubicBezTo>
                      <a:lnTo>
                        <a:pt x="9811" y="0"/>
                      </a:lnTo>
                      <a:cubicBezTo>
                        <a:pt x="10026" y="8"/>
                        <a:pt x="10232" y="24"/>
                        <a:pt x="10446" y="56"/>
                      </a:cubicBezTo>
                      <a:cubicBezTo>
                        <a:pt x="10716" y="111"/>
                        <a:pt x="10986" y="151"/>
                        <a:pt x="11256" y="159"/>
                      </a:cubicBezTo>
                      <a:cubicBezTo>
                        <a:pt x="11677" y="175"/>
                        <a:pt x="11732" y="310"/>
                        <a:pt x="11732" y="310"/>
                      </a:cubicBezTo>
                      <a:cubicBezTo>
                        <a:pt x="11550" y="429"/>
                        <a:pt x="11351" y="508"/>
                        <a:pt x="11137" y="548"/>
                      </a:cubicBezTo>
                      <a:cubicBezTo>
                        <a:pt x="10573" y="651"/>
                        <a:pt x="9264" y="714"/>
                        <a:pt x="8629" y="738"/>
                      </a:cubicBezTo>
                      <a:cubicBezTo>
                        <a:pt x="7994" y="762"/>
                        <a:pt x="7446" y="762"/>
                        <a:pt x="6716" y="921"/>
                      </a:cubicBezTo>
                      <a:cubicBezTo>
                        <a:pt x="5978" y="1072"/>
                        <a:pt x="5803" y="1191"/>
                        <a:pt x="4716" y="1214"/>
                      </a:cubicBezTo>
                      <a:cubicBezTo>
                        <a:pt x="4542" y="1219"/>
                        <a:pt x="4382" y="1223"/>
                        <a:pt x="4235" y="1223"/>
                      </a:cubicBezTo>
                      <a:cubicBezTo>
                        <a:pt x="3459" y="1223"/>
                        <a:pt x="3033" y="1138"/>
                        <a:pt x="2826" y="818"/>
                      </a:cubicBezTo>
                      <a:cubicBezTo>
                        <a:pt x="2771" y="722"/>
                        <a:pt x="2715" y="627"/>
                        <a:pt x="2676" y="524"/>
                      </a:cubicBezTo>
                      <a:cubicBezTo>
                        <a:pt x="2676" y="524"/>
                        <a:pt x="2652" y="325"/>
                        <a:pt x="3263" y="318"/>
                      </a:cubicBezTo>
                      <a:cubicBezTo>
                        <a:pt x="3414" y="314"/>
                        <a:pt x="3564" y="314"/>
                        <a:pt x="3713" y="314"/>
                      </a:cubicBezTo>
                      <a:lnTo>
                        <a:pt x="3713" y="314"/>
                      </a:lnTo>
                      <a:cubicBezTo>
                        <a:pt x="4160" y="314"/>
                        <a:pt x="4597" y="314"/>
                        <a:pt x="5001" y="206"/>
                      </a:cubicBezTo>
                      <a:cubicBezTo>
                        <a:pt x="5327" y="119"/>
                        <a:pt x="5962" y="40"/>
                        <a:pt x="6684" y="0"/>
                      </a:cubicBezTo>
                      <a:close/>
                    </a:path>
                  </a:pathLst>
                </a:custGeom>
                <a:solidFill>
                  <a:srgbClr val="3E4355">
                    <a:alpha val="77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35" name="Google Shape;335;p6"/>
            <p:cNvGrpSpPr/>
            <p:nvPr/>
          </p:nvGrpSpPr>
          <p:grpSpPr>
            <a:xfrm>
              <a:off x="-452587" y="-108650"/>
              <a:ext cx="9691837" cy="4947300"/>
              <a:chOff x="-452587" y="-108650"/>
              <a:chExt cx="9691837" cy="4947300"/>
            </a:xfrm>
          </p:grpSpPr>
          <p:sp>
            <p:nvSpPr>
              <p:cNvPr id="336" name="Google Shape;336;p6"/>
              <p:cNvSpPr/>
              <p:nvPr/>
            </p:nvSpPr>
            <p:spPr>
              <a:xfrm>
                <a:off x="-452587" y="1017721"/>
                <a:ext cx="9582300" cy="2102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6"/>
              <p:cNvSpPr/>
              <p:nvPr/>
            </p:nvSpPr>
            <p:spPr>
              <a:xfrm>
                <a:off x="-87725" y="2551125"/>
                <a:ext cx="9231814" cy="2287525"/>
              </a:xfrm>
              <a:custGeom>
                <a:rect b="b" l="l" r="r" t="t"/>
                <a:pathLst>
                  <a:path extrusionOk="0" h="36261" w="77094">
                    <a:moveTo>
                      <a:pt x="0" y="0"/>
                    </a:moveTo>
                    <a:lnTo>
                      <a:pt x="0" y="35795"/>
                    </a:lnTo>
                    <a:cubicBezTo>
                      <a:pt x="1455" y="33820"/>
                      <a:pt x="4148" y="33222"/>
                      <a:pt x="6602" y="33191"/>
                    </a:cubicBezTo>
                    <a:cubicBezTo>
                      <a:pt x="6698" y="33190"/>
                      <a:pt x="6795" y="33189"/>
                      <a:pt x="6892" y="33189"/>
                    </a:cubicBezTo>
                    <a:cubicBezTo>
                      <a:pt x="13675" y="33189"/>
                      <a:pt x="20382" y="36261"/>
                      <a:pt x="27029" y="36261"/>
                    </a:cubicBezTo>
                    <a:cubicBezTo>
                      <a:pt x="28361" y="36261"/>
                      <a:pt x="29691" y="36137"/>
                      <a:pt x="31018" y="35841"/>
                    </a:cubicBezTo>
                    <a:cubicBezTo>
                      <a:pt x="36348" y="34652"/>
                      <a:pt x="40870" y="30782"/>
                      <a:pt x="46285" y="30066"/>
                    </a:cubicBezTo>
                    <a:cubicBezTo>
                      <a:pt x="46876" y="29988"/>
                      <a:pt x="47464" y="29952"/>
                      <a:pt x="48050" y="29952"/>
                    </a:cubicBezTo>
                    <a:cubicBezTo>
                      <a:pt x="54167" y="29952"/>
                      <a:pt x="60010" y="33846"/>
                      <a:pt x="66237" y="34025"/>
                    </a:cubicBezTo>
                    <a:cubicBezTo>
                      <a:pt x="66451" y="34031"/>
                      <a:pt x="66664" y="34034"/>
                      <a:pt x="66874" y="34034"/>
                    </a:cubicBezTo>
                    <a:cubicBezTo>
                      <a:pt x="72788" y="34034"/>
                      <a:pt x="77093" y="31691"/>
                      <a:pt x="77093" y="31691"/>
                    </a:cubicBezTo>
                    <a:lnTo>
                      <a:pt x="770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6"/>
              <p:cNvSpPr/>
              <p:nvPr/>
            </p:nvSpPr>
            <p:spPr>
              <a:xfrm flipH="1">
                <a:off x="-225410" y="-108650"/>
                <a:ext cx="9464660" cy="1299075"/>
              </a:xfrm>
              <a:custGeom>
                <a:rect b="b" l="l" r="r" t="t"/>
                <a:pathLst>
                  <a:path extrusionOk="0" h="51963" w="289838">
                    <a:moveTo>
                      <a:pt x="280610" y="6784"/>
                    </a:moveTo>
                    <a:cubicBezTo>
                      <a:pt x="280610" y="6784"/>
                      <a:pt x="280992" y="8309"/>
                      <a:pt x="281545" y="10799"/>
                    </a:cubicBezTo>
                    <a:lnTo>
                      <a:pt x="281545" y="10799"/>
                    </a:lnTo>
                    <a:cubicBezTo>
                      <a:pt x="281952" y="9346"/>
                      <a:pt x="281730" y="7767"/>
                      <a:pt x="280610" y="6784"/>
                    </a:cubicBezTo>
                    <a:close/>
                    <a:moveTo>
                      <a:pt x="186976" y="1"/>
                    </a:moveTo>
                    <a:cubicBezTo>
                      <a:pt x="184489" y="1"/>
                      <a:pt x="181990" y="152"/>
                      <a:pt x="179479" y="484"/>
                    </a:cubicBezTo>
                    <a:cubicBezTo>
                      <a:pt x="158484" y="3267"/>
                      <a:pt x="140947" y="18262"/>
                      <a:pt x="120281" y="22880"/>
                    </a:cubicBezTo>
                    <a:cubicBezTo>
                      <a:pt x="115129" y="24031"/>
                      <a:pt x="109969" y="24510"/>
                      <a:pt x="104799" y="24510"/>
                    </a:cubicBezTo>
                    <a:cubicBezTo>
                      <a:pt x="79024" y="24510"/>
                      <a:pt x="53015" y="12602"/>
                      <a:pt x="26712" y="12602"/>
                    </a:cubicBezTo>
                    <a:cubicBezTo>
                      <a:pt x="26339" y="12602"/>
                      <a:pt x="25967" y="12605"/>
                      <a:pt x="25594" y="12610"/>
                    </a:cubicBezTo>
                    <a:cubicBezTo>
                      <a:pt x="16077" y="12735"/>
                      <a:pt x="5643" y="15044"/>
                      <a:pt x="0" y="22706"/>
                    </a:cubicBezTo>
                    <a:lnTo>
                      <a:pt x="0" y="51962"/>
                    </a:lnTo>
                    <a:lnTo>
                      <a:pt x="280610" y="51962"/>
                    </a:lnTo>
                    <a:cubicBezTo>
                      <a:pt x="289837" y="51962"/>
                      <a:pt x="284001" y="21862"/>
                      <a:pt x="281545" y="10799"/>
                    </a:cubicBezTo>
                    <a:lnTo>
                      <a:pt x="281545" y="10799"/>
                    </a:lnTo>
                    <a:cubicBezTo>
                      <a:pt x="281287" y="11716"/>
                      <a:pt x="280780" y="12583"/>
                      <a:pt x="280088" y="13218"/>
                    </a:cubicBezTo>
                    <a:cubicBezTo>
                      <a:pt x="278291" y="14871"/>
                      <a:pt x="275750" y="15344"/>
                      <a:pt x="273335" y="15634"/>
                    </a:cubicBezTo>
                    <a:cubicBezTo>
                      <a:pt x="270291" y="16005"/>
                      <a:pt x="267231" y="16190"/>
                      <a:pt x="264168" y="16190"/>
                    </a:cubicBezTo>
                    <a:cubicBezTo>
                      <a:pt x="261727" y="16190"/>
                      <a:pt x="259286" y="16072"/>
                      <a:pt x="256851" y="15837"/>
                    </a:cubicBezTo>
                    <a:cubicBezTo>
                      <a:pt x="233025" y="13513"/>
                      <a:pt x="210479" y="1"/>
                      <a:pt x="1869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9" name="Google Shape;339;p6"/>
          <p:cNvGrpSpPr/>
          <p:nvPr/>
        </p:nvGrpSpPr>
        <p:grpSpPr>
          <a:xfrm>
            <a:off x="7596630" y="3714099"/>
            <a:ext cx="2194359" cy="1779797"/>
            <a:chOff x="598400" y="238125"/>
            <a:chExt cx="6364150" cy="5161825"/>
          </a:xfrm>
        </p:grpSpPr>
        <p:sp>
          <p:nvSpPr>
            <p:cNvPr id="340" name="Google Shape;340;p6"/>
            <p:cNvSpPr/>
            <p:nvPr/>
          </p:nvSpPr>
          <p:spPr>
            <a:xfrm>
              <a:off x="1927750" y="2079200"/>
              <a:ext cx="4385325" cy="1277500"/>
            </a:xfrm>
            <a:custGeom>
              <a:rect b="b" l="l" r="r" t="t"/>
              <a:pathLst>
                <a:path extrusionOk="0" h="51100" w="175413">
                  <a:moveTo>
                    <a:pt x="173265" y="0"/>
                  </a:moveTo>
                  <a:cubicBezTo>
                    <a:pt x="173265" y="0"/>
                    <a:pt x="100195" y="12882"/>
                    <a:pt x="44945" y="31204"/>
                  </a:cubicBezTo>
                  <a:cubicBezTo>
                    <a:pt x="29343" y="36356"/>
                    <a:pt x="14314" y="43012"/>
                    <a:pt x="1" y="51028"/>
                  </a:cubicBezTo>
                  <a:cubicBezTo>
                    <a:pt x="2291" y="51099"/>
                    <a:pt x="4652" y="51099"/>
                    <a:pt x="7014" y="51099"/>
                  </a:cubicBezTo>
                  <a:cubicBezTo>
                    <a:pt x="41510" y="51099"/>
                    <a:pt x="75290" y="44730"/>
                    <a:pt x="116512" y="30559"/>
                  </a:cubicBezTo>
                  <a:cubicBezTo>
                    <a:pt x="144495" y="20969"/>
                    <a:pt x="163532" y="9948"/>
                    <a:pt x="175412" y="1503"/>
                  </a:cubicBezTo>
                  <a:lnTo>
                    <a:pt x="173265" y="0"/>
                  </a:lnTo>
                  <a:close/>
                </a:path>
              </a:pathLst>
            </a:custGeom>
            <a:solidFill>
              <a:srgbClr val="3E43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779100" y="2209800"/>
              <a:ext cx="6183450" cy="2101475"/>
            </a:xfrm>
            <a:custGeom>
              <a:rect b="b" l="l" r="r" t="t"/>
              <a:pathLst>
                <a:path extrusionOk="0" h="84059" w="247338">
                  <a:moveTo>
                    <a:pt x="226869" y="1"/>
                  </a:moveTo>
                  <a:cubicBezTo>
                    <a:pt x="214774" y="8803"/>
                    <a:pt x="194878" y="20612"/>
                    <a:pt x="164963" y="30918"/>
                  </a:cubicBezTo>
                  <a:cubicBezTo>
                    <a:pt x="127497" y="43781"/>
                    <a:pt x="92373" y="51687"/>
                    <a:pt x="53840" y="51687"/>
                  </a:cubicBezTo>
                  <a:cubicBezTo>
                    <a:pt x="48210" y="51687"/>
                    <a:pt x="42508" y="51518"/>
                    <a:pt x="36714" y="51171"/>
                  </a:cubicBezTo>
                  <a:cubicBezTo>
                    <a:pt x="32778" y="53605"/>
                    <a:pt x="29200" y="55895"/>
                    <a:pt x="25979" y="58185"/>
                  </a:cubicBezTo>
                  <a:cubicBezTo>
                    <a:pt x="23618" y="59759"/>
                    <a:pt x="21471" y="61334"/>
                    <a:pt x="19395" y="62837"/>
                  </a:cubicBezTo>
                  <a:cubicBezTo>
                    <a:pt x="6585" y="72355"/>
                    <a:pt x="0" y="79441"/>
                    <a:pt x="0" y="79441"/>
                  </a:cubicBezTo>
                  <a:cubicBezTo>
                    <a:pt x="15805" y="82653"/>
                    <a:pt x="31508" y="84058"/>
                    <a:pt x="47009" y="84058"/>
                  </a:cubicBezTo>
                  <a:cubicBezTo>
                    <a:pt x="88149" y="84058"/>
                    <a:pt x="127860" y="74155"/>
                    <a:pt x="164248" y="61835"/>
                  </a:cubicBezTo>
                  <a:cubicBezTo>
                    <a:pt x="216492" y="44158"/>
                    <a:pt x="247337" y="14099"/>
                    <a:pt x="247337" y="14099"/>
                  </a:cubicBezTo>
                  <a:lnTo>
                    <a:pt x="235958" y="6227"/>
                  </a:lnTo>
                  <a:lnTo>
                    <a:pt x="233954" y="4867"/>
                  </a:lnTo>
                  <a:lnTo>
                    <a:pt x="226869" y="1"/>
                  </a:ln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1689800" y="1787550"/>
              <a:ext cx="4694825" cy="1567350"/>
            </a:xfrm>
            <a:custGeom>
              <a:rect b="b" l="l" r="r" t="t"/>
              <a:pathLst>
                <a:path extrusionOk="0" h="62694" w="187793">
                  <a:moveTo>
                    <a:pt x="171619" y="1"/>
                  </a:moveTo>
                  <a:lnTo>
                    <a:pt x="170688" y="72"/>
                  </a:lnTo>
                  <a:lnTo>
                    <a:pt x="170116" y="5010"/>
                  </a:lnTo>
                  <a:cubicBezTo>
                    <a:pt x="86597" y="16175"/>
                    <a:pt x="26695" y="46448"/>
                    <a:pt x="0" y="62264"/>
                  </a:cubicBezTo>
                  <a:cubicBezTo>
                    <a:pt x="3149" y="62408"/>
                    <a:pt x="6370" y="62551"/>
                    <a:pt x="9519" y="62622"/>
                  </a:cubicBezTo>
                  <a:cubicBezTo>
                    <a:pt x="11809" y="62694"/>
                    <a:pt x="14170" y="62694"/>
                    <a:pt x="16532" y="62694"/>
                  </a:cubicBezTo>
                  <a:cubicBezTo>
                    <a:pt x="51028" y="62694"/>
                    <a:pt x="84808" y="56396"/>
                    <a:pt x="126030" y="42225"/>
                  </a:cubicBezTo>
                  <a:cubicBezTo>
                    <a:pt x="154013" y="32635"/>
                    <a:pt x="173050" y="21542"/>
                    <a:pt x="184930" y="13169"/>
                  </a:cubicBezTo>
                  <a:cubicBezTo>
                    <a:pt x="185932" y="12453"/>
                    <a:pt x="186863" y="11738"/>
                    <a:pt x="187793" y="11094"/>
                  </a:cubicBezTo>
                  <a:lnTo>
                    <a:pt x="1716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1154825" y="2157925"/>
              <a:ext cx="5528600" cy="1598000"/>
            </a:xfrm>
            <a:custGeom>
              <a:rect b="b" l="l" r="r" t="t"/>
              <a:pathLst>
                <a:path extrusionOk="0" h="63920" w="221144">
                  <a:moveTo>
                    <a:pt x="214631" y="0"/>
                  </a:moveTo>
                  <a:cubicBezTo>
                    <a:pt x="213701" y="644"/>
                    <a:pt x="212770" y="1360"/>
                    <a:pt x="211840" y="2076"/>
                  </a:cubicBezTo>
                  <a:cubicBezTo>
                    <a:pt x="199745" y="10878"/>
                    <a:pt x="179778" y="22687"/>
                    <a:pt x="149863" y="32993"/>
                  </a:cubicBezTo>
                  <a:cubicBezTo>
                    <a:pt x="112396" y="45856"/>
                    <a:pt x="77327" y="53762"/>
                    <a:pt x="38760" y="53762"/>
                  </a:cubicBezTo>
                  <a:cubicBezTo>
                    <a:pt x="33125" y="53762"/>
                    <a:pt x="27416" y="53593"/>
                    <a:pt x="21614" y="53246"/>
                  </a:cubicBezTo>
                  <a:cubicBezTo>
                    <a:pt x="18751" y="53103"/>
                    <a:pt x="15888" y="52889"/>
                    <a:pt x="12954" y="52602"/>
                  </a:cubicBezTo>
                  <a:cubicBezTo>
                    <a:pt x="10736" y="52388"/>
                    <a:pt x="8445" y="52173"/>
                    <a:pt x="6227" y="51958"/>
                  </a:cubicBezTo>
                  <a:cubicBezTo>
                    <a:pt x="4652" y="53390"/>
                    <a:pt x="3364" y="54606"/>
                    <a:pt x="2434" y="55608"/>
                  </a:cubicBezTo>
                  <a:cubicBezTo>
                    <a:pt x="788" y="57254"/>
                    <a:pt x="0" y="58185"/>
                    <a:pt x="0" y="58185"/>
                  </a:cubicBezTo>
                  <a:cubicBezTo>
                    <a:pt x="3722" y="58972"/>
                    <a:pt x="7372" y="59616"/>
                    <a:pt x="10950" y="60260"/>
                  </a:cubicBezTo>
                  <a:cubicBezTo>
                    <a:pt x="25996" y="62757"/>
                    <a:pt x="40221" y="63920"/>
                    <a:pt x="53956" y="63920"/>
                  </a:cubicBezTo>
                  <a:cubicBezTo>
                    <a:pt x="88239" y="63920"/>
                    <a:pt x="119461" y="56677"/>
                    <a:pt x="152725" y="44873"/>
                  </a:cubicBezTo>
                  <a:cubicBezTo>
                    <a:pt x="192660" y="30631"/>
                    <a:pt x="212627" y="13240"/>
                    <a:pt x="218854" y="6942"/>
                  </a:cubicBezTo>
                  <a:cubicBezTo>
                    <a:pt x="220428" y="5368"/>
                    <a:pt x="221144" y="4509"/>
                    <a:pt x="221144" y="4509"/>
                  </a:cubicBezTo>
                  <a:lnTo>
                    <a:pt x="214631" y="0"/>
                  </a:lnTo>
                  <a:close/>
                </a:path>
              </a:pathLst>
            </a:custGeom>
            <a:solidFill>
              <a:srgbClr val="A676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5944475" y="1356350"/>
              <a:ext cx="885675" cy="887475"/>
            </a:xfrm>
            <a:custGeom>
              <a:rect b="b" l="l" r="r" t="t"/>
              <a:pathLst>
                <a:path extrusionOk="0" h="35499" w="35427">
                  <a:moveTo>
                    <a:pt x="3650" y="1"/>
                  </a:moveTo>
                  <a:lnTo>
                    <a:pt x="2720" y="2362"/>
                  </a:lnTo>
                  <a:lnTo>
                    <a:pt x="2147" y="1933"/>
                  </a:lnTo>
                  <a:lnTo>
                    <a:pt x="0" y="22258"/>
                  </a:lnTo>
                  <a:lnTo>
                    <a:pt x="12954" y="31634"/>
                  </a:lnTo>
                  <a:lnTo>
                    <a:pt x="18322" y="35498"/>
                  </a:lnTo>
                  <a:cubicBezTo>
                    <a:pt x="18966" y="34997"/>
                    <a:pt x="19610" y="34568"/>
                    <a:pt x="20254" y="34139"/>
                  </a:cubicBezTo>
                  <a:cubicBezTo>
                    <a:pt x="21256" y="33423"/>
                    <a:pt x="22115" y="32707"/>
                    <a:pt x="23045" y="32063"/>
                  </a:cubicBezTo>
                  <a:cubicBezTo>
                    <a:pt x="24906" y="30560"/>
                    <a:pt x="26624" y="29272"/>
                    <a:pt x="28055" y="27984"/>
                  </a:cubicBezTo>
                  <a:cubicBezTo>
                    <a:pt x="30631" y="25837"/>
                    <a:pt x="33136" y="23547"/>
                    <a:pt x="35426" y="21042"/>
                  </a:cubicBezTo>
                  <a:lnTo>
                    <a:pt x="36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6400725" y="2057725"/>
              <a:ext cx="245125" cy="329225"/>
            </a:xfrm>
            <a:custGeom>
              <a:rect b="b" l="l" r="r" t="t"/>
              <a:pathLst>
                <a:path extrusionOk="0" h="13169" w="9805">
                  <a:moveTo>
                    <a:pt x="9805" y="0"/>
                  </a:moveTo>
                  <a:lnTo>
                    <a:pt x="9805" y="0"/>
                  </a:lnTo>
                  <a:cubicBezTo>
                    <a:pt x="8374" y="1217"/>
                    <a:pt x="6656" y="2577"/>
                    <a:pt x="4795" y="4008"/>
                  </a:cubicBezTo>
                  <a:cubicBezTo>
                    <a:pt x="3865" y="4652"/>
                    <a:pt x="2934" y="5368"/>
                    <a:pt x="2004" y="6084"/>
                  </a:cubicBezTo>
                  <a:cubicBezTo>
                    <a:pt x="1360" y="6584"/>
                    <a:pt x="716" y="7014"/>
                    <a:pt x="0" y="7443"/>
                  </a:cubicBezTo>
                  <a:lnTo>
                    <a:pt x="7873" y="13169"/>
                  </a:lnTo>
                  <a:lnTo>
                    <a:pt x="9805" y="0"/>
                  </a:lnTo>
                  <a:close/>
                </a:path>
              </a:pathLst>
            </a:custGeom>
            <a:solidFill>
              <a:srgbClr val="7446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938325" y="3406775"/>
              <a:ext cx="540375" cy="186100"/>
            </a:xfrm>
            <a:custGeom>
              <a:rect b="b" l="l" r="r" t="t"/>
              <a:pathLst>
                <a:path extrusionOk="0" h="7444" w="21615">
                  <a:moveTo>
                    <a:pt x="1" y="0"/>
                  </a:moveTo>
                  <a:lnTo>
                    <a:pt x="11094" y="5654"/>
                  </a:lnTo>
                  <a:lnTo>
                    <a:pt x="14529" y="7443"/>
                  </a:lnTo>
                  <a:cubicBezTo>
                    <a:pt x="14529" y="7443"/>
                    <a:pt x="16962" y="5654"/>
                    <a:pt x="21614" y="2648"/>
                  </a:cubicBezTo>
                  <a:cubicBezTo>
                    <a:pt x="19396" y="2505"/>
                    <a:pt x="17105" y="2219"/>
                    <a:pt x="14887" y="2004"/>
                  </a:cubicBezTo>
                  <a:cubicBezTo>
                    <a:pt x="10020" y="1503"/>
                    <a:pt x="5082" y="788"/>
                    <a:pt x="1" y="0"/>
                  </a:cubicBezTo>
                  <a:close/>
                </a:path>
              </a:pathLst>
            </a:custGeom>
            <a:solidFill>
              <a:srgbClr val="7446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5985625" y="1449400"/>
              <a:ext cx="12550" cy="32225"/>
            </a:xfrm>
            <a:custGeom>
              <a:rect b="b" l="l" r="r" t="t"/>
              <a:pathLst>
                <a:path extrusionOk="0" h="1289" w="502">
                  <a:moveTo>
                    <a:pt x="501" y="0"/>
                  </a:moveTo>
                  <a:lnTo>
                    <a:pt x="0" y="1074"/>
                  </a:lnTo>
                  <a:lnTo>
                    <a:pt x="287" y="1288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7446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601975" y="1356350"/>
              <a:ext cx="5433775" cy="1987825"/>
            </a:xfrm>
            <a:custGeom>
              <a:rect b="b" l="l" r="r" t="t"/>
              <a:pathLst>
                <a:path extrusionOk="0" h="79513" w="217351">
                  <a:moveTo>
                    <a:pt x="217350" y="1"/>
                  </a:moveTo>
                  <a:lnTo>
                    <a:pt x="217350" y="1"/>
                  </a:lnTo>
                  <a:cubicBezTo>
                    <a:pt x="217350" y="1"/>
                    <a:pt x="201605" y="1933"/>
                    <a:pt x="178060" y="6513"/>
                  </a:cubicBezTo>
                  <a:cubicBezTo>
                    <a:pt x="154586" y="11022"/>
                    <a:pt x="123239" y="17964"/>
                    <a:pt x="92107" y="27984"/>
                  </a:cubicBezTo>
                  <a:cubicBezTo>
                    <a:pt x="28126" y="48452"/>
                    <a:pt x="1789" y="77509"/>
                    <a:pt x="0" y="79512"/>
                  </a:cubicBezTo>
                  <a:lnTo>
                    <a:pt x="5081" y="77723"/>
                  </a:lnTo>
                  <a:lnTo>
                    <a:pt x="10735" y="75791"/>
                  </a:lnTo>
                  <a:cubicBezTo>
                    <a:pt x="18751" y="77151"/>
                    <a:pt x="26695" y="78153"/>
                    <a:pt x="34496" y="78868"/>
                  </a:cubicBezTo>
                  <a:cubicBezTo>
                    <a:pt x="37501" y="79083"/>
                    <a:pt x="40579" y="79298"/>
                    <a:pt x="43513" y="79512"/>
                  </a:cubicBezTo>
                  <a:cubicBezTo>
                    <a:pt x="70208" y="63696"/>
                    <a:pt x="130110" y="33423"/>
                    <a:pt x="213700" y="22258"/>
                  </a:cubicBezTo>
                  <a:lnTo>
                    <a:pt x="214201" y="17320"/>
                  </a:lnTo>
                  <a:lnTo>
                    <a:pt x="215633" y="5010"/>
                  </a:lnTo>
                  <a:lnTo>
                    <a:pt x="215346" y="4796"/>
                  </a:lnTo>
                  <a:lnTo>
                    <a:pt x="215847" y="3722"/>
                  </a:lnTo>
                  <a:lnTo>
                    <a:pt x="217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3088925" y="2084550"/>
              <a:ext cx="1760600" cy="1069975"/>
            </a:xfrm>
            <a:custGeom>
              <a:rect b="b" l="l" r="r" t="t"/>
              <a:pathLst>
                <a:path extrusionOk="0" h="42799" w="70424">
                  <a:moveTo>
                    <a:pt x="18036" y="1"/>
                  </a:moveTo>
                  <a:lnTo>
                    <a:pt x="1" y="5368"/>
                  </a:lnTo>
                  <a:lnTo>
                    <a:pt x="52388" y="42798"/>
                  </a:lnTo>
                  <a:lnTo>
                    <a:pt x="70423" y="37431"/>
                  </a:lnTo>
                  <a:lnTo>
                    <a:pt x="180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2621950" y="2868225"/>
              <a:ext cx="569000" cy="799250"/>
            </a:xfrm>
            <a:custGeom>
              <a:rect b="b" l="l" r="r" t="t"/>
              <a:pathLst>
                <a:path extrusionOk="0" h="31970" w="22760">
                  <a:moveTo>
                    <a:pt x="21328" y="0"/>
                  </a:moveTo>
                  <a:lnTo>
                    <a:pt x="11881" y="1790"/>
                  </a:lnTo>
                  <a:cubicBezTo>
                    <a:pt x="11881" y="1790"/>
                    <a:pt x="13742" y="18608"/>
                    <a:pt x="13670" y="19896"/>
                  </a:cubicBezTo>
                  <a:cubicBezTo>
                    <a:pt x="13455" y="21399"/>
                    <a:pt x="12453" y="22616"/>
                    <a:pt x="11094" y="23117"/>
                  </a:cubicBezTo>
                  <a:cubicBezTo>
                    <a:pt x="9519" y="23832"/>
                    <a:pt x="3007" y="25979"/>
                    <a:pt x="2005" y="26194"/>
                  </a:cubicBezTo>
                  <a:cubicBezTo>
                    <a:pt x="1003" y="26409"/>
                    <a:pt x="1" y="26767"/>
                    <a:pt x="502" y="28341"/>
                  </a:cubicBezTo>
                  <a:cubicBezTo>
                    <a:pt x="1003" y="29916"/>
                    <a:pt x="2577" y="31490"/>
                    <a:pt x="5583" y="31848"/>
                  </a:cubicBezTo>
                  <a:cubicBezTo>
                    <a:pt x="6293" y="31933"/>
                    <a:pt x="7055" y="31969"/>
                    <a:pt x="7845" y="31969"/>
                  </a:cubicBezTo>
                  <a:cubicBezTo>
                    <a:pt x="10397" y="31969"/>
                    <a:pt x="13235" y="31587"/>
                    <a:pt x="15531" y="31204"/>
                  </a:cubicBezTo>
                  <a:cubicBezTo>
                    <a:pt x="18537" y="30774"/>
                    <a:pt x="20326" y="30631"/>
                    <a:pt x="20898" y="30202"/>
                  </a:cubicBezTo>
                  <a:cubicBezTo>
                    <a:pt x="21543" y="29773"/>
                    <a:pt x="22759" y="28985"/>
                    <a:pt x="22187" y="26624"/>
                  </a:cubicBezTo>
                  <a:cubicBezTo>
                    <a:pt x="21399" y="23976"/>
                    <a:pt x="20898" y="21184"/>
                    <a:pt x="20755" y="18393"/>
                  </a:cubicBezTo>
                  <a:cubicBezTo>
                    <a:pt x="20684" y="15387"/>
                    <a:pt x="21328" y="1"/>
                    <a:pt x="21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2804450" y="2157925"/>
              <a:ext cx="1331175" cy="856200"/>
            </a:xfrm>
            <a:custGeom>
              <a:rect b="b" l="l" r="r" t="t"/>
              <a:pathLst>
                <a:path extrusionOk="0" h="34248" w="53247">
                  <a:moveTo>
                    <a:pt x="30846" y="0"/>
                  </a:moveTo>
                  <a:cubicBezTo>
                    <a:pt x="30846" y="0"/>
                    <a:pt x="8231" y="6656"/>
                    <a:pt x="4509" y="8731"/>
                  </a:cubicBezTo>
                  <a:cubicBezTo>
                    <a:pt x="859" y="10878"/>
                    <a:pt x="1" y="11880"/>
                    <a:pt x="430" y="15888"/>
                  </a:cubicBezTo>
                  <a:cubicBezTo>
                    <a:pt x="859" y="19967"/>
                    <a:pt x="1861" y="32850"/>
                    <a:pt x="1861" y="32850"/>
                  </a:cubicBezTo>
                  <a:cubicBezTo>
                    <a:pt x="1861" y="32850"/>
                    <a:pt x="5614" y="34248"/>
                    <a:pt x="10218" y="34248"/>
                  </a:cubicBezTo>
                  <a:cubicBezTo>
                    <a:pt x="12035" y="34248"/>
                    <a:pt x="13985" y="34030"/>
                    <a:pt x="15889" y="33422"/>
                  </a:cubicBezTo>
                  <a:lnTo>
                    <a:pt x="15531" y="22544"/>
                  </a:lnTo>
                  <a:cubicBezTo>
                    <a:pt x="15531" y="22544"/>
                    <a:pt x="35283" y="22401"/>
                    <a:pt x="41367" y="21828"/>
                  </a:cubicBezTo>
                  <a:cubicBezTo>
                    <a:pt x="47450" y="21256"/>
                    <a:pt x="52173" y="17033"/>
                    <a:pt x="53247" y="8731"/>
                  </a:cubicBezTo>
                  <a:lnTo>
                    <a:pt x="308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2985150" y="2982725"/>
              <a:ext cx="570775" cy="851975"/>
            </a:xfrm>
            <a:custGeom>
              <a:rect b="b" l="l" r="r" t="t"/>
              <a:pathLst>
                <a:path extrusionOk="0" h="34079" w="22831">
                  <a:moveTo>
                    <a:pt x="16461" y="1"/>
                  </a:moveTo>
                  <a:lnTo>
                    <a:pt x="7444" y="3364"/>
                  </a:lnTo>
                  <a:cubicBezTo>
                    <a:pt x="7444" y="3364"/>
                    <a:pt x="12167" y="19610"/>
                    <a:pt x="12239" y="20970"/>
                  </a:cubicBezTo>
                  <a:cubicBezTo>
                    <a:pt x="12311" y="22401"/>
                    <a:pt x="11595" y="23761"/>
                    <a:pt x="10307" y="24548"/>
                  </a:cubicBezTo>
                  <a:cubicBezTo>
                    <a:pt x="8875" y="25479"/>
                    <a:pt x="2864" y="28699"/>
                    <a:pt x="1933" y="29129"/>
                  </a:cubicBezTo>
                  <a:cubicBezTo>
                    <a:pt x="1003" y="29487"/>
                    <a:pt x="1" y="29988"/>
                    <a:pt x="788" y="31490"/>
                  </a:cubicBezTo>
                  <a:cubicBezTo>
                    <a:pt x="1465" y="32913"/>
                    <a:pt x="3168" y="34078"/>
                    <a:pt x="5895" y="34078"/>
                  </a:cubicBezTo>
                  <a:cubicBezTo>
                    <a:pt x="6050" y="34078"/>
                    <a:pt x="6209" y="34075"/>
                    <a:pt x="6370" y="34067"/>
                  </a:cubicBezTo>
                  <a:cubicBezTo>
                    <a:pt x="9448" y="33924"/>
                    <a:pt x="13169" y="32707"/>
                    <a:pt x="16104" y="31705"/>
                  </a:cubicBezTo>
                  <a:cubicBezTo>
                    <a:pt x="18966" y="30775"/>
                    <a:pt x="20684" y="30345"/>
                    <a:pt x="21185" y="29844"/>
                  </a:cubicBezTo>
                  <a:cubicBezTo>
                    <a:pt x="21757" y="29272"/>
                    <a:pt x="22831" y="28270"/>
                    <a:pt x="21901" y="26123"/>
                  </a:cubicBezTo>
                  <a:cubicBezTo>
                    <a:pt x="20612" y="23618"/>
                    <a:pt x="19682" y="20970"/>
                    <a:pt x="19038" y="18250"/>
                  </a:cubicBezTo>
                  <a:cubicBezTo>
                    <a:pt x="18465" y="15316"/>
                    <a:pt x="16461" y="1"/>
                    <a:pt x="164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2970850" y="2211600"/>
              <a:ext cx="1309700" cy="941725"/>
            </a:xfrm>
            <a:custGeom>
              <a:rect b="b" l="l" r="r" t="t"/>
              <a:pathLst>
                <a:path extrusionOk="0" h="37669" w="52388">
                  <a:moveTo>
                    <a:pt x="28341" y="0"/>
                  </a:moveTo>
                  <a:cubicBezTo>
                    <a:pt x="28341" y="0"/>
                    <a:pt x="7229" y="10521"/>
                    <a:pt x="3937" y="13240"/>
                  </a:cubicBezTo>
                  <a:cubicBezTo>
                    <a:pt x="644" y="15888"/>
                    <a:pt x="0" y="17033"/>
                    <a:pt x="1145" y="20969"/>
                  </a:cubicBezTo>
                  <a:cubicBezTo>
                    <a:pt x="2291" y="24906"/>
                    <a:pt x="5511" y="37358"/>
                    <a:pt x="5511" y="37358"/>
                  </a:cubicBezTo>
                  <a:cubicBezTo>
                    <a:pt x="5511" y="37358"/>
                    <a:pt x="7152" y="37668"/>
                    <a:pt x="9542" y="37668"/>
                  </a:cubicBezTo>
                  <a:cubicBezTo>
                    <a:pt x="12289" y="37668"/>
                    <a:pt x="16026" y="37259"/>
                    <a:pt x="19395" y="35498"/>
                  </a:cubicBezTo>
                  <a:lnTo>
                    <a:pt x="17177" y="24834"/>
                  </a:lnTo>
                  <a:cubicBezTo>
                    <a:pt x="17177" y="24834"/>
                    <a:pt x="36643" y="21256"/>
                    <a:pt x="42511" y="19681"/>
                  </a:cubicBezTo>
                  <a:cubicBezTo>
                    <a:pt x="48452" y="18107"/>
                    <a:pt x="52388" y="13025"/>
                    <a:pt x="51958" y="4724"/>
                  </a:cubicBezTo>
                  <a:lnTo>
                    <a:pt x="28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3523700" y="978050"/>
              <a:ext cx="878525" cy="1437675"/>
            </a:xfrm>
            <a:custGeom>
              <a:rect b="b" l="l" r="r" t="t"/>
              <a:pathLst>
                <a:path extrusionOk="0" h="57507" w="35141">
                  <a:moveTo>
                    <a:pt x="13228" y="0"/>
                  </a:moveTo>
                  <a:cubicBezTo>
                    <a:pt x="9035" y="0"/>
                    <a:pt x="3396" y="3015"/>
                    <a:pt x="1861" y="9765"/>
                  </a:cubicBezTo>
                  <a:cubicBezTo>
                    <a:pt x="1" y="17638"/>
                    <a:pt x="1861" y="26941"/>
                    <a:pt x="1861" y="35100"/>
                  </a:cubicBezTo>
                  <a:cubicBezTo>
                    <a:pt x="1861" y="43187"/>
                    <a:pt x="931" y="45692"/>
                    <a:pt x="1003" y="46479"/>
                  </a:cubicBezTo>
                  <a:cubicBezTo>
                    <a:pt x="1146" y="47195"/>
                    <a:pt x="3436" y="54137"/>
                    <a:pt x="15388" y="56570"/>
                  </a:cubicBezTo>
                  <a:cubicBezTo>
                    <a:pt x="18873" y="57255"/>
                    <a:pt x="21594" y="57507"/>
                    <a:pt x="23707" y="57507"/>
                  </a:cubicBezTo>
                  <a:cubicBezTo>
                    <a:pt x="28884" y="57507"/>
                    <a:pt x="30408" y="55996"/>
                    <a:pt x="30560" y="55640"/>
                  </a:cubicBezTo>
                  <a:cubicBezTo>
                    <a:pt x="30775" y="55211"/>
                    <a:pt x="35140" y="35029"/>
                    <a:pt x="33494" y="23936"/>
                  </a:cubicBezTo>
                  <a:cubicBezTo>
                    <a:pt x="31848" y="12843"/>
                    <a:pt x="23904" y="2608"/>
                    <a:pt x="15173" y="247"/>
                  </a:cubicBezTo>
                  <a:cubicBezTo>
                    <a:pt x="14582" y="84"/>
                    <a:pt x="13925" y="0"/>
                    <a:pt x="132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3697250" y="955575"/>
              <a:ext cx="293450" cy="342050"/>
            </a:xfrm>
            <a:custGeom>
              <a:rect b="b" l="l" r="r" t="t"/>
              <a:pathLst>
                <a:path extrusionOk="0" h="13682" w="11738">
                  <a:moveTo>
                    <a:pt x="11666" y="1"/>
                  </a:moveTo>
                  <a:lnTo>
                    <a:pt x="1" y="5798"/>
                  </a:lnTo>
                  <a:cubicBezTo>
                    <a:pt x="1" y="5798"/>
                    <a:pt x="144" y="10163"/>
                    <a:pt x="144" y="11094"/>
                  </a:cubicBezTo>
                  <a:cubicBezTo>
                    <a:pt x="144" y="11952"/>
                    <a:pt x="215" y="13455"/>
                    <a:pt x="2148" y="13670"/>
                  </a:cubicBezTo>
                  <a:cubicBezTo>
                    <a:pt x="2219" y="13678"/>
                    <a:pt x="2296" y="13682"/>
                    <a:pt x="2376" y="13682"/>
                  </a:cubicBezTo>
                  <a:cubicBezTo>
                    <a:pt x="4487" y="13682"/>
                    <a:pt x="9707" y="11012"/>
                    <a:pt x="10879" y="7014"/>
                  </a:cubicBezTo>
                  <a:cubicBezTo>
                    <a:pt x="11523" y="4724"/>
                    <a:pt x="11738" y="2362"/>
                    <a:pt x="116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3448550" y="377900"/>
              <a:ext cx="704975" cy="807825"/>
            </a:xfrm>
            <a:custGeom>
              <a:rect b="b" l="l" r="r" t="t"/>
              <a:pathLst>
                <a:path extrusionOk="0" h="32313" w="28199">
                  <a:moveTo>
                    <a:pt x="14220" y="0"/>
                  </a:moveTo>
                  <a:cubicBezTo>
                    <a:pt x="12411" y="0"/>
                    <a:pt x="10584" y="286"/>
                    <a:pt x="8875" y="850"/>
                  </a:cubicBezTo>
                  <a:cubicBezTo>
                    <a:pt x="1933" y="3140"/>
                    <a:pt x="1" y="9796"/>
                    <a:pt x="1504" y="17311"/>
                  </a:cubicBezTo>
                  <a:cubicBezTo>
                    <a:pt x="1862" y="19100"/>
                    <a:pt x="1218" y="21748"/>
                    <a:pt x="1647" y="24825"/>
                  </a:cubicBezTo>
                  <a:cubicBezTo>
                    <a:pt x="2148" y="27831"/>
                    <a:pt x="5011" y="31624"/>
                    <a:pt x="7372" y="32197"/>
                  </a:cubicBezTo>
                  <a:cubicBezTo>
                    <a:pt x="7649" y="32272"/>
                    <a:pt x="8021" y="32312"/>
                    <a:pt x="8467" y="32312"/>
                  </a:cubicBezTo>
                  <a:cubicBezTo>
                    <a:pt x="11819" y="32312"/>
                    <a:pt x="19353" y="30043"/>
                    <a:pt x="22258" y="23537"/>
                  </a:cubicBezTo>
                  <a:cubicBezTo>
                    <a:pt x="25407" y="21032"/>
                    <a:pt x="28198" y="15808"/>
                    <a:pt x="26481" y="8293"/>
                  </a:cubicBezTo>
                  <a:cubicBezTo>
                    <a:pt x="25132" y="2683"/>
                    <a:pt x="19758" y="0"/>
                    <a:pt x="142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3997850" y="770725"/>
              <a:ext cx="141350" cy="195625"/>
            </a:xfrm>
            <a:custGeom>
              <a:rect b="b" l="l" r="r" t="t"/>
              <a:pathLst>
                <a:path extrusionOk="0" h="7825" w="5654">
                  <a:moveTo>
                    <a:pt x="2843" y="1"/>
                  </a:moveTo>
                  <a:cubicBezTo>
                    <a:pt x="591" y="1"/>
                    <a:pt x="0" y="3745"/>
                    <a:pt x="0" y="3745"/>
                  </a:cubicBezTo>
                  <a:lnTo>
                    <a:pt x="286" y="7824"/>
                  </a:lnTo>
                  <a:cubicBezTo>
                    <a:pt x="1646" y="7538"/>
                    <a:pt x="2863" y="6822"/>
                    <a:pt x="3722" y="5749"/>
                  </a:cubicBezTo>
                  <a:cubicBezTo>
                    <a:pt x="5010" y="3745"/>
                    <a:pt x="5654" y="453"/>
                    <a:pt x="3149" y="23"/>
                  </a:cubicBezTo>
                  <a:cubicBezTo>
                    <a:pt x="3044" y="8"/>
                    <a:pt x="2942" y="1"/>
                    <a:pt x="28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3008425" y="485025"/>
              <a:ext cx="1595975" cy="341750"/>
            </a:xfrm>
            <a:custGeom>
              <a:rect b="b" l="l" r="r" t="t"/>
              <a:pathLst>
                <a:path extrusionOk="0" h="13670" w="63839">
                  <a:moveTo>
                    <a:pt x="31919" y="0"/>
                  </a:moveTo>
                  <a:cubicBezTo>
                    <a:pt x="14314" y="0"/>
                    <a:pt x="0" y="3722"/>
                    <a:pt x="0" y="7443"/>
                  </a:cubicBezTo>
                  <a:cubicBezTo>
                    <a:pt x="0" y="11236"/>
                    <a:pt x="14314" y="13670"/>
                    <a:pt x="31919" y="13670"/>
                  </a:cubicBezTo>
                  <a:cubicBezTo>
                    <a:pt x="49525" y="13670"/>
                    <a:pt x="63838" y="11236"/>
                    <a:pt x="63838" y="7443"/>
                  </a:cubicBezTo>
                  <a:cubicBezTo>
                    <a:pt x="63838" y="3722"/>
                    <a:pt x="49525" y="0"/>
                    <a:pt x="319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3405625" y="238125"/>
              <a:ext cx="808725" cy="465200"/>
            </a:xfrm>
            <a:custGeom>
              <a:rect b="b" l="l" r="r" t="t"/>
              <a:pathLst>
                <a:path extrusionOk="0" h="18608" w="32349">
                  <a:moveTo>
                    <a:pt x="16031" y="0"/>
                  </a:moveTo>
                  <a:cubicBezTo>
                    <a:pt x="7730" y="0"/>
                    <a:pt x="0" y="5582"/>
                    <a:pt x="0" y="15459"/>
                  </a:cubicBezTo>
                  <a:cubicBezTo>
                    <a:pt x="5726" y="18536"/>
                    <a:pt x="11236" y="18608"/>
                    <a:pt x="16031" y="18608"/>
                  </a:cubicBezTo>
                  <a:cubicBezTo>
                    <a:pt x="20755" y="18608"/>
                    <a:pt x="26266" y="18536"/>
                    <a:pt x="31991" y="15459"/>
                  </a:cubicBezTo>
                  <a:cubicBezTo>
                    <a:pt x="32349" y="5869"/>
                    <a:pt x="24333" y="0"/>
                    <a:pt x="160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6"/>
            <p:cNvSpPr/>
            <p:nvPr/>
          </p:nvSpPr>
          <p:spPr>
            <a:xfrm>
              <a:off x="3407400" y="485025"/>
              <a:ext cx="801600" cy="216525"/>
            </a:xfrm>
            <a:custGeom>
              <a:rect b="b" l="l" r="r" t="t"/>
              <a:pathLst>
                <a:path extrusionOk="0" h="8661" w="32064">
                  <a:moveTo>
                    <a:pt x="931" y="0"/>
                  </a:moveTo>
                  <a:cubicBezTo>
                    <a:pt x="287" y="1790"/>
                    <a:pt x="1" y="3722"/>
                    <a:pt x="1" y="5583"/>
                  </a:cubicBezTo>
                  <a:cubicBezTo>
                    <a:pt x="5726" y="8660"/>
                    <a:pt x="11237" y="8660"/>
                    <a:pt x="15960" y="8660"/>
                  </a:cubicBezTo>
                  <a:cubicBezTo>
                    <a:pt x="20755" y="8660"/>
                    <a:pt x="26266" y="8660"/>
                    <a:pt x="31991" y="5583"/>
                  </a:cubicBezTo>
                  <a:cubicBezTo>
                    <a:pt x="32063" y="3650"/>
                    <a:pt x="31705" y="1790"/>
                    <a:pt x="31061" y="0"/>
                  </a:cubicBezTo>
                  <a:cubicBezTo>
                    <a:pt x="25694" y="2648"/>
                    <a:pt x="20469" y="2720"/>
                    <a:pt x="15960" y="2720"/>
                  </a:cubicBezTo>
                  <a:cubicBezTo>
                    <a:pt x="11452" y="2720"/>
                    <a:pt x="6299" y="2648"/>
                    <a:pt x="9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6"/>
            <p:cNvSpPr/>
            <p:nvPr/>
          </p:nvSpPr>
          <p:spPr>
            <a:xfrm>
              <a:off x="607325" y="1882375"/>
              <a:ext cx="6222825" cy="2127650"/>
            </a:xfrm>
            <a:custGeom>
              <a:rect b="b" l="l" r="r" t="t"/>
              <a:pathLst>
                <a:path extrusionOk="0" h="85106" w="248913">
                  <a:moveTo>
                    <a:pt x="248841" y="1"/>
                  </a:moveTo>
                  <a:cubicBezTo>
                    <a:pt x="248626" y="287"/>
                    <a:pt x="244761" y="4653"/>
                    <a:pt x="236531" y="11022"/>
                  </a:cubicBezTo>
                  <a:cubicBezTo>
                    <a:pt x="235601" y="11666"/>
                    <a:pt x="234670" y="12382"/>
                    <a:pt x="233740" y="13098"/>
                  </a:cubicBezTo>
                  <a:cubicBezTo>
                    <a:pt x="221645" y="21900"/>
                    <a:pt x="201678" y="33709"/>
                    <a:pt x="171763" y="44015"/>
                  </a:cubicBezTo>
                  <a:cubicBezTo>
                    <a:pt x="134358" y="56878"/>
                    <a:pt x="99243" y="64784"/>
                    <a:pt x="60663" y="64784"/>
                  </a:cubicBezTo>
                  <a:cubicBezTo>
                    <a:pt x="55027" y="64784"/>
                    <a:pt x="49316" y="64615"/>
                    <a:pt x="43514" y="64268"/>
                  </a:cubicBezTo>
                  <a:cubicBezTo>
                    <a:pt x="40651" y="64125"/>
                    <a:pt x="37788" y="63911"/>
                    <a:pt x="34854" y="63624"/>
                  </a:cubicBezTo>
                  <a:cubicBezTo>
                    <a:pt x="32636" y="63481"/>
                    <a:pt x="30345" y="63195"/>
                    <a:pt x="28127" y="62980"/>
                  </a:cubicBezTo>
                  <a:cubicBezTo>
                    <a:pt x="23260" y="62408"/>
                    <a:pt x="18322" y="61764"/>
                    <a:pt x="13241" y="60976"/>
                  </a:cubicBezTo>
                  <a:cubicBezTo>
                    <a:pt x="8875" y="60261"/>
                    <a:pt x="4510" y="59545"/>
                    <a:pt x="1" y="58615"/>
                  </a:cubicBezTo>
                  <a:lnTo>
                    <a:pt x="1" y="58615"/>
                  </a:lnTo>
                  <a:cubicBezTo>
                    <a:pt x="1862" y="60189"/>
                    <a:pt x="14314" y="70280"/>
                    <a:pt x="26266" y="75934"/>
                  </a:cubicBezTo>
                  <a:cubicBezTo>
                    <a:pt x="27984" y="76721"/>
                    <a:pt x="29630" y="77437"/>
                    <a:pt x="31419" y="78081"/>
                  </a:cubicBezTo>
                  <a:cubicBezTo>
                    <a:pt x="39768" y="81102"/>
                    <a:pt x="53895" y="85106"/>
                    <a:pt x="75720" y="85106"/>
                  </a:cubicBezTo>
                  <a:cubicBezTo>
                    <a:pt x="91126" y="85106"/>
                    <a:pt x="110367" y="83111"/>
                    <a:pt x="134118" y="77365"/>
                  </a:cubicBezTo>
                  <a:cubicBezTo>
                    <a:pt x="191515" y="63481"/>
                    <a:pt x="228301" y="36071"/>
                    <a:pt x="232094" y="33280"/>
                  </a:cubicBezTo>
                  <a:cubicBezTo>
                    <a:pt x="235815" y="30488"/>
                    <a:pt x="239680" y="28055"/>
                    <a:pt x="240467" y="26266"/>
                  </a:cubicBezTo>
                  <a:cubicBezTo>
                    <a:pt x="240754" y="25693"/>
                    <a:pt x="241684" y="22902"/>
                    <a:pt x="242829" y="19324"/>
                  </a:cubicBezTo>
                  <a:cubicBezTo>
                    <a:pt x="245262" y="11738"/>
                    <a:pt x="248698" y="502"/>
                    <a:pt x="248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6"/>
            <p:cNvSpPr/>
            <p:nvPr/>
          </p:nvSpPr>
          <p:spPr>
            <a:xfrm>
              <a:off x="5985625" y="1449400"/>
              <a:ext cx="12550" cy="32225"/>
            </a:xfrm>
            <a:custGeom>
              <a:rect b="b" l="l" r="r" t="t"/>
              <a:pathLst>
                <a:path extrusionOk="0" h="1289" w="502">
                  <a:moveTo>
                    <a:pt x="501" y="0"/>
                  </a:moveTo>
                  <a:lnTo>
                    <a:pt x="0" y="1074"/>
                  </a:lnTo>
                  <a:lnTo>
                    <a:pt x="287" y="1288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7446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6"/>
            <p:cNvSpPr/>
            <p:nvPr/>
          </p:nvSpPr>
          <p:spPr>
            <a:xfrm>
              <a:off x="598400" y="2147175"/>
              <a:ext cx="5802350" cy="1354800"/>
            </a:xfrm>
            <a:custGeom>
              <a:rect b="b" l="l" r="r" t="t"/>
              <a:pathLst>
                <a:path extrusionOk="0" h="54192" w="232094">
                  <a:moveTo>
                    <a:pt x="226797" y="1"/>
                  </a:moveTo>
                  <a:cubicBezTo>
                    <a:pt x="214845" y="8231"/>
                    <a:pt x="196238" y="18680"/>
                    <a:pt x="169686" y="27840"/>
                  </a:cubicBezTo>
                  <a:cubicBezTo>
                    <a:pt x="128464" y="42011"/>
                    <a:pt x="94684" y="48309"/>
                    <a:pt x="60188" y="48309"/>
                  </a:cubicBezTo>
                  <a:cubicBezTo>
                    <a:pt x="57826" y="48309"/>
                    <a:pt x="55536" y="48309"/>
                    <a:pt x="53175" y="48237"/>
                  </a:cubicBezTo>
                  <a:cubicBezTo>
                    <a:pt x="50026" y="48166"/>
                    <a:pt x="46805" y="48023"/>
                    <a:pt x="43656" y="47808"/>
                  </a:cubicBezTo>
                  <a:cubicBezTo>
                    <a:pt x="40650" y="47665"/>
                    <a:pt x="37644" y="47450"/>
                    <a:pt x="34567" y="47164"/>
                  </a:cubicBezTo>
                  <a:cubicBezTo>
                    <a:pt x="26838" y="46448"/>
                    <a:pt x="18894" y="45446"/>
                    <a:pt x="10807" y="44086"/>
                  </a:cubicBezTo>
                  <a:lnTo>
                    <a:pt x="5224" y="46090"/>
                  </a:lnTo>
                  <a:lnTo>
                    <a:pt x="143" y="47879"/>
                  </a:lnTo>
                  <a:lnTo>
                    <a:pt x="0" y="48023"/>
                  </a:lnTo>
                  <a:lnTo>
                    <a:pt x="358" y="48023"/>
                  </a:lnTo>
                  <a:cubicBezTo>
                    <a:pt x="4867" y="48953"/>
                    <a:pt x="9232" y="49669"/>
                    <a:pt x="13598" y="50384"/>
                  </a:cubicBezTo>
                  <a:cubicBezTo>
                    <a:pt x="18679" y="51172"/>
                    <a:pt x="23617" y="51816"/>
                    <a:pt x="28484" y="52388"/>
                  </a:cubicBezTo>
                  <a:cubicBezTo>
                    <a:pt x="30702" y="52603"/>
                    <a:pt x="32993" y="52818"/>
                    <a:pt x="35211" y="53032"/>
                  </a:cubicBezTo>
                  <a:cubicBezTo>
                    <a:pt x="38145" y="53319"/>
                    <a:pt x="41008" y="53533"/>
                    <a:pt x="43871" y="53676"/>
                  </a:cubicBezTo>
                  <a:cubicBezTo>
                    <a:pt x="49673" y="54023"/>
                    <a:pt x="55382" y="54192"/>
                    <a:pt x="61017" y="54192"/>
                  </a:cubicBezTo>
                  <a:cubicBezTo>
                    <a:pt x="99584" y="54192"/>
                    <a:pt x="134653" y="46286"/>
                    <a:pt x="172120" y="33423"/>
                  </a:cubicBezTo>
                  <a:cubicBezTo>
                    <a:pt x="200460" y="23690"/>
                    <a:pt x="219855" y="12525"/>
                    <a:pt x="232093" y="3865"/>
                  </a:cubicBezTo>
                  <a:lnTo>
                    <a:pt x="2267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6"/>
            <p:cNvSpPr/>
            <p:nvPr/>
          </p:nvSpPr>
          <p:spPr>
            <a:xfrm>
              <a:off x="3343000" y="1791125"/>
              <a:ext cx="3084575" cy="2949425"/>
            </a:xfrm>
            <a:custGeom>
              <a:rect b="b" l="l" r="r" t="t"/>
              <a:pathLst>
                <a:path extrusionOk="0" h="117977" w="123383">
                  <a:moveTo>
                    <a:pt x="1790" y="1"/>
                  </a:moveTo>
                  <a:lnTo>
                    <a:pt x="859" y="931"/>
                  </a:lnTo>
                  <a:lnTo>
                    <a:pt x="0" y="1790"/>
                  </a:lnTo>
                  <a:cubicBezTo>
                    <a:pt x="0" y="1790"/>
                    <a:pt x="73930" y="86741"/>
                    <a:pt x="79369" y="92681"/>
                  </a:cubicBezTo>
                  <a:cubicBezTo>
                    <a:pt x="83877" y="97547"/>
                    <a:pt x="86740" y="110430"/>
                    <a:pt x="89603" y="117443"/>
                  </a:cubicBezTo>
                  <a:cubicBezTo>
                    <a:pt x="92901" y="117798"/>
                    <a:pt x="96210" y="117976"/>
                    <a:pt x="99518" y="117976"/>
                  </a:cubicBezTo>
                  <a:cubicBezTo>
                    <a:pt x="107553" y="117976"/>
                    <a:pt x="115575" y="116924"/>
                    <a:pt x="123383" y="114795"/>
                  </a:cubicBezTo>
                  <a:cubicBezTo>
                    <a:pt x="119160" y="108855"/>
                    <a:pt x="114795" y="103058"/>
                    <a:pt x="112862" y="101269"/>
                  </a:cubicBezTo>
                  <a:cubicBezTo>
                    <a:pt x="108640" y="97261"/>
                    <a:pt x="91034" y="92752"/>
                    <a:pt x="85595" y="86812"/>
                  </a:cubicBezTo>
                  <a:cubicBezTo>
                    <a:pt x="80156" y="80872"/>
                    <a:pt x="1790" y="1"/>
                    <a:pt x="17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6"/>
            <p:cNvSpPr/>
            <p:nvPr/>
          </p:nvSpPr>
          <p:spPr>
            <a:xfrm>
              <a:off x="5581275" y="4661000"/>
              <a:ext cx="1109325" cy="738950"/>
            </a:xfrm>
            <a:custGeom>
              <a:rect b="b" l="l" r="r" t="t"/>
              <a:pathLst>
                <a:path extrusionOk="0" h="29558" w="44373">
                  <a:moveTo>
                    <a:pt x="33852" y="0"/>
                  </a:moveTo>
                  <a:cubicBezTo>
                    <a:pt x="26153" y="2050"/>
                    <a:pt x="18211" y="3087"/>
                    <a:pt x="10267" y="3087"/>
                  </a:cubicBezTo>
                  <a:cubicBezTo>
                    <a:pt x="6839" y="3087"/>
                    <a:pt x="3410" y="2893"/>
                    <a:pt x="0" y="2505"/>
                  </a:cubicBezTo>
                  <a:lnTo>
                    <a:pt x="0" y="2505"/>
                  </a:lnTo>
                  <a:cubicBezTo>
                    <a:pt x="501" y="3793"/>
                    <a:pt x="1145" y="5081"/>
                    <a:pt x="1933" y="6155"/>
                  </a:cubicBezTo>
                  <a:cubicBezTo>
                    <a:pt x="5511" y="10807"/>
                    <a:pt x="28627" y="29558"/>
                    <a:pt x="28627" y="29558"/>
                  </a:cubicBezTo>
                  <a:lnTo>
                    <a:pt x="36500" y="22329"/>
                  </a:lnTo>
                  <a:lnTo>
                    <a:pt x="44372" y="15101"/>
                  </a:lnTo>
                  <a:cubicBezTo>
                    <a:pt x="44372" y="15101"/>
                    <a:pt x="39219" y="7443"/>
                    <a:pt x="33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6"/>
            <p:cNvSpPr/>
            <p:nvPr/>
          </p:nvSpPr>
          <p:spPr>
            <a:xfrm>
              <a:off x="3926275" y="1801875"/>
              <a:ext cx="869575" cy="947400"/>
            </a:xfrm>
            <a:custGeom>
              <a:rect b="b" l="l" r="r" t="t"/>
              <a:pathLst>
                <a:path extrusionOk="0" h="37896" w="34783">
                  <a:moveTo>
                    <a:pt x="26051" y="0"/>
                  </a:moveTo>
                  <a:lnTo>
                    <a:pt x="16604" y="8230"/>
                  </a:lnTo>
                  <a:lnTo>
                    <a:pt x="21757" y="15172"/>
                  </a:lnTo>
                  <a:cubicBezTo>
                    <a:pt x="20755" y="16389"/>
                    <a:pt x="19896" y="17677"/>
                    <a:pt x="19180" y="19037"/>
                  </a:cubicBezTo>
                  <a:cubicBezTo>
                    <a:pt x="18107" y="21113"/>
                    <a:pt x="12382" y="29200"/>
                    <a:pt x="9805" y="30416"/>
                  </a:cubicBezTo>
                  <a:cubicBezTo>
                    <a:pt x="8088" y="28985"/>
                    <a:pt x="6298" y="27697"/>
                    <a:pt x="4294" y="26623"/>
                  </a:cubicBezTo>
                  <a:cubicBezTo>
                    <a:pt x="4211" y="26595"/>
                    <a:pt x="4098" y="26576"/>
                    <a:pt x="3963" y="26576"/>
                  </a:cubicBezTo>
                  <a:cubicBezTo>
                    <a:pt x="3405" y="26576"/>
                    <a:pt x="2481" y="26914"/>
                    <a:pt x="1790" y="28412"/>
                  </a:cubicBezTo>
                  <a:cubicBezTo>
                    <a:pt x="859" y="30273"/>
                    <a:pt x="0" y="30846"/>
                    <a:pt x="358" y="31991"/>
                  </a:cubicBezTo>
                  <a:cubicBezTo>
                    <a:pt x="788" y="33136"/>
                    <a:pt x="5082" y="36929"/>
                    <a:pt x="6012" y="37573"/>
                  </a:cubicBezTo>
                  <a:cubicBezTo>
                    <a:pt x="6334" y="37788"/>
                    <a:pt x="6692" y="37895"/>
                    <a:pt x="7050" y="37895"/>
                  </a:cubicBezTo>
                  <a:cubicBezTo>
                    <a:pt x="7408" y="37895"/>
                    <a:pt x="7765" y="37788"/>
                    <a:pt x="8088" y="37573"/>
                  </a:cubicBezTo>
                  <a:cubicBezTo>
                    <a:pt x="8517" y="37430"/>
                    <a:pt x="9877" y="35784"/>
                    <a:pt x="10592" y="35784"/>
                  </a:cubicBezTo>
                  <a:cubicBezTo>
                    <a:pt x="11140" y="35784"/>
                    <a:pt x="11946" y="36663"/>
                    <a:pt x="12879" y="36663"/>
                  </a:cubicBezTo>
                  <a:cubicBezTo>
                    <a:pt x="13043" y="36663"/>
                    <a:pt x="13212" y="36636"/>
                    <a:pt x="13383" y="36571"/>
                  </a:cubicBezTo>
                  <a:cubicBezTo>
                    <a:pt x="14457" y="36142"/>
                    <a:pt x="15387" y="34496"/>
                    <a:pt x="16604" y="33494"/>
                  </a:cubicBezTo>
                  <a:cubicBezTo>
                    <a:pt x="17749" y="32563"/>
                    <a:pt x="28484" y="25263"/>
                    <a:pt x="30918" y="21971"/>
                  </a:cubicBezTo>
                  <a:cubicBezTo>
                    <a:pt x="32063" y="20397"/>
                    <a:pt x="33065" y="18679"/>
                    <a:pt x="33780" y="16890"/>
                  </a:cubicBezTo>
                  <a:cubicBezTo>
                    <a:pt x="34353" y="15745"/>
                    <a:pt x="34782" y="15029"/>
                    <a:pt x="34281" y="13813"/>
                  </a:cubicBezTo>
                  <a:cubicBezTo>
                    <a:pt x="33852" y="12668"/>
                    <a:pt x="26051" y="0"/>
                    <a:pt x="260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>
              <a:off x="4012150" y="1331300"/>
              <a:ext cx="633400" cy="747925"/>
            </a:xfrm>
            <a:custGeom>
              <a:rect b="b" l="l" r="r" t="t"/>
              <a:pathLst>
                <a:path extrusionOk="0" h="29917" w="25336">
                  <a:moveTo>
                    <a:pt x="10807" y="1"/>
                  </a:moveTo>
                  <a:cubicBezTo>
                    <a:pt x="1" y="2148"/>
                    <a:pt x="2935" y="17320"/>
                    <a:pt x="5153" y="20398"/>
                  </a:cubicBezTo>
                  <a:cubicBezTo>
                    <a:pt x="7014" y="23046"/>
                    <a:pt x="10736" y="28055"/>
                    <a:pt x="11595" y="28914"/>
                  </a:cubicBezTo>
                  <a:cubicBezTo>
                    <a:pt x="12024" y="29415"/>
                    <a:pt x="12525" y="29701"/>
                    <a:pt x="13169" y="29916"/>
                  </a:cubicBezTo>
                  <a:cubicBezTo>
                    <a:pt x="17964" y="27697"/>
                    <a:pt x="25192" y="19396"/>
                    <a:pt x="25264" y="19109"/>
                  </a:cubicBezTo>
                  <a:cubicBezTo>
                    <a:pt x="25335" y="18823"/>
                    <a:pt x="10807" y="1"/>
                    <a:pt x="108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8" name="Google Shape;368;p6"/>
          <p:cNvSpPr txBox="1"/>
          <p:nvPr>
            <p:ph type="title"/>
          </p:nvPr>
        </p:nvSpPr>
        <p:spPr>
          <a:xfrm>
            <a:off x="727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69" name="Google Shape;369;p6"/>
          <p:cNvGrpSpPr/>
          <p:nvPr/>
        </p:nvGrpSpPr>
        <p:grpSpPr>
          <a:xfrm>
            <a:off x="719994" y="4603992"/>
            <a:ext cx="835244" cy="299483"/>
            <a:chOff x="-228625" y="1370825"/>
            <a:chExt cx="7887100" cy="2827975"/>
          </a:xfrm>
        </p:grpSpPr>
        <p:sp>
          <p:nvSpPr>
            <p:cNvPr id="370" name="Google Shape;370;p6"/>
            <p:cNvSpPr/>
            <p:nvPr/>
          </p:nvSpPr>
          <p:spPr>
            <a:xfrm>
              <a:off x="-68725" y="1693475"/>
              <a:ext cx="7727200" cy="2505325"/>
            </a:xfrm>
            <a:custGeom>
              <a:rect b="b" l="l" r="r" t="t"/>
              <a:pathLst>
                <a:path extrusionOk="0" h="100213" w="309088">
                  <a:moveTo>
                    <a:pt x="155129" y="0"/>
                  </a:moveTo>
                  <a:cubicBezTo>
                    <a:pt x="135734" y="0"/>
                    <a:pt x="116473" y="1545"/>
                    <a:pt x="98708" y="4554"/>
                  </a:cubicBezTo>
                  <a:lnTo>
                    <a:pt x="145901" y="47944"/>
                  </a:lnTo>
                  <a:lnTo>
                    <a:pt x="42353" y="21841"/>
                  </a:lnTo>
                  <a:lnTo>
                    <a:pt x="42353" y="21841"/>
                  </a:lnTo>
                  <a:cubicBezTo>
                    <a:pt x="0" y="44659"/>
                    <a:pt x="15731" y="75775"/>
                    <a:pt x="77791" y="91506"/>
                  </a:cubicBezTo>
                  <a:cubicBezTo>
                    <a:pt x="101215" y="97395"/>
                    <a:pt x="127883" y="100213"/>
                    <a:pt x="154290" y="100213"/>
                  </a:cubicBezTo>
                  <a:cubicBezTo>
                    <a:pt x="197650" y="100213"/>
                    <a:pt x="240305" y="92616"/>
                    <a:pt x="266735" y="78541"/>
                  </a:cubicBezTo>
                  <a:cubicBezTo>
                    <a:pt x="309088" y="55723"/>
                    <a:pt x="293184" y="24434"/>
                    <a:pt x="231297" y="8703"/>
                  </a:cubicBezTo>
                  <a:cubicBezTo>
                    <a:pt x="207925" y="2835"/>
                    <a:pt x="181405" y="0"/>
                    <a:pt x="155129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6"/>
            <p:cNvSpPr/>
            <p:nvPr/>
          </p:nvSpPr>
          <p:spPr>
            <a:xfrm>
              <a:off x="-228625" y="1370825"/>
              <a:ext cx="7727200" cy="2735650"/>
            </a:xfrm>
            <a:custGeom>
              <a:rect b="b" l="l" r="r" t="t"/>
              <a:pathLst>
                <a:path extrusionOk="0" h="109426" w="309088">
                  <a:moveTo>
                    <a:pt x="231470" y="11064"/>
                  </a:moveTo>
                  <a:cubicBezTo>
                    <a:pt x="190846" y="865"/>
                    <a:pt x="140542" y="1"/>
                    <a:pt x="98708" y="6916"/>
                  </a:cubicBezTo>
                  <a:lnTo>
                    <a:pt x="145900" y="50305"/>
                  </a:lnTo>
                  <a:lnTo>
                    <a:pt x="42526" y="24202"/>
                  </a:lnTo>
                  <a:cubicBezTo>
                    <a:pt x="0" y="47021"/>
                    <a:pt x="15904" y="78137"/>
                    <a:pt x="77791" y="93867"/>
                  </a:cubicBezTo>
                  <a:cubicBezTo>
                    <a:pt x="139677" y="109425"/>
                    <a:pt x="224382" y="103721"/>
                    <a:pt x="266735" y="80902"/>
                  </a:cubicBezTo>
                  <a:cubicBezTo>
                    <a:pt x="309087" y="58084"/>
                    <a:pt x="293356" y="26795"/>
                    <a:pt x="231470" y="1106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6"/>
            <p:cNvSpPr/>
            <p:nvPr/>
          </p:nvSpPr>
          <p:spPr>
            <a:xfrm>
              <a:off x="242425" y="1431350"/>
              <a:ext cx="6785075" cy="2506575"/>
            </a:xfrm>
            <a:custGeom>
              <a:rect b="b" l="l" r="r" t="t"/>
              <a:pathLst>
                <a:path extrusionOk="0" h="100263" w="271403">
                  <a:moveTo>
                    <a:pt x="117032" y="45464"/>
                  </a:moveTo>
                  <a:lnTo>
                    <a:pt x="117241" y="45513"/>
                  </a:lnTo>
                  <a:lnTo>
                    <a:pt x="117241" y="45513"/>
                  </a:lnTo>
                  <a:lnTo>
                    <a:pt x="117897" y="45637"/>
                  </a:lnTo>
                  <a:lnTo>
                    <a:pt x="117032" y="45464"/>
                  </a:lnTo>
                  <a:close/>
                  <a:moveTo>
                    <a:pt x="132590" y="0"/>
                  </a:moveTo>
                  <a:lnTo>
                    <a:pt x="126540" y="43908"/>
                  </a:lnTo>
                  <a:lnTo>
                    <a:pt x="105277" y="1383"/>
                  </a:lnTo>
                  <a:lnTo>
                    <a:pt x="102684" y="1556"/>
                  </a:lnTo>
                  <a:lnTo>
                    <a:pt x="123947" y="44081"/>
                  </a:lnTo>
                  <a:lnTo>
                    <a:pt x="112710" y="34573"/>
                  </a:lnTo>
                  <a:lnTo>
                    <a:pt x="112710" y="34573"/>
                  </a:lnTo>
                  <a:lnTo>
                    <a:pt x="127231" y="47884"/>
                  </a:lnTo>
                  <a:lnTo>
                    <a:pt x="117241" y="45513"/>
                  </a:lnTo>
                  <a:lnTo>
                    <a:pt x="117241" y="45513"/>
                  </a:lnTo>
                  <a:lnTo>
                    <a:pt x="15905" y="26449"/>
                  </a:lnTo>
                  <a:lnTo>
                    <a:pt x="14695" y="27313"/>
                  </a:lnTo>
                  <a:lnTo>
                    <a:pt x="116686" y="46501"/>
                  </a:lnTo>
                  <a:lnTo>
                    <a:pt x="5014" y="36475"/>
                  </a:lnTo>
                  <a:cubicBezTo>
                    <a:pt x="4668" y="36821"/>
                    <a:pt x="4495" y="37166"/>
                    <a:pt x="4323" y="37512"/>
                  </a:cubicBezTo>
                  <a:lnTo>
                    <a:pt x="116168" y="47365"/>
                  </a:lnTo>
                  <a:lnTo>
                    <a:pt x="1" y="47193"/>
                  </a:lnTo>
                  <a:lnTo>
                    <a:pt x="1" y="48230"/>
                  </a:lnTo>
                  <a:lnTo>
                    <a:pt x="116168" y="48403"/>
                  </a:lnTo>
                  <a:lnTo>
                    <a:pt x="1730" y="58256"/>
                  </a:lnTo>
                  <a:cubicBezTo>
                    <a:pt x="1902" y="58602"/>
                    <a:pt x="1902" y="58775"/>
                    <a:pt x="2075" y="59120"/>
                  </a:cubicBezTo>
                  <a:lnTo>
                    <a:pt x="2075" y="59120"/>
                  </a:lnTo>
                  <a:lnTo>
                    <a:pt x="116686" y="49267"/>
                  </a:lnTo>
                  <a:lnTo>
                    <a:pt x="116686" y="49267"/>
                  </a:lnTo>
                  <a:lnTo>
                    <a:pt x="9854" y="68974"/>
                  </a:lnTo>
                  <a:lnTo>
                    <a:pt x="9854" y="68974"/>
                  </a:lnTo>
                  <a:lnTo>
                    <a:pt x="10892" y="69838"/>
                  </a:lnTo>
                  <a:lnTo>
                    <a:pt x="117897" y="50131"/>
                  </a:lnTo>
                  <a:lnTo>
                    <a:pt x="24548" y="78827"/>
                  </a:lnTo>
                  <a:cubicBezTo>
                    <a:pt x="25067" y="79173"/>
                    <a:pt x="25585" y="79346"/>
                    <a:pt x="26104" y="79692"/>
                  </a:cubicBezTo>
                  <a:lnTo>
                    <a:pt x="119625" y="50823"/>
                  </a:lnTo>
                  <a:lnTo>
                    <a:pt x="45292" y="87471"/>
                  </a:lnTo>
                  <a:lnTo>
                    <a:pt x="47194" y="88162"/>
                  </a:lnTo>
                  <a:lnTo>
                    <a:pt x="121700" y="51341"/>
                  </a:lnTo>
                  <a:lnTo>
                    <a:pt x="71395" y="94212"/>
                  </a:lnTo>
                  <a:lnTo>
                    <a:pt x="73642" y="94731"/>
                  </a:lnTo>
                  <a:lnTo>
                    <a:pt x="123947" y="51860"/>
                  </a:lnTo>
                  <a:lnTo>
                    <a:pt x="123947" y="51860"/>
                  </a:lnTo>
                  <a:lnTo>
                    <a:pt x="101474" y="98534"/>
                  </a:lnTo>
                  <a:lnTo>
                    <a:pt x="103894" y="98880"/>
                  </a:lnTo>
                  <a:lnTo>
                    <a:pt x="126540" y="52033"/>
                  </a:lnTo>
                  <a:lnTo>
                    <a:pt x="134146" y="100263"/>
                  </a:lnTo>
                  <a:lnTo>
                    <a:pt x="136739" y="100263"/>
                  </a:lnTo>
                  <a:lnTo>
                    <a:pt x="129133" y="51860"/>
                  </a:lnTo>
                  <a:lnTo>
                    <a:pt x="167164" y="98707"/>
                  </a:lnTo>
                  <a:lnTo>
                    <a:pt x="169757" y="98534"/>
                  </a:lnTo>
                  <a:lnTo>
                    <a:pt x="131726" y="51687"/>
                  </a:lnTo>
                  <a:lnTo>
                    <a:pt x="198799" y="94558"/>
                  </a:lnTo>
                  <a:lnTo>
                    <a:pt x="200873" y="94039"/>
                  </a:lnTo>
                  <a:lnTo>
                    <a:pt x="133800" y="51169"/>
                  </a:lnTo>
                  <a:lnTo>
                    <a:pt x="133800" y="51169"/>
                  </a:lnTo>
                  <a:lnTo>
                    <a:pt x="226630" y="87298"/>
                  </a:lnTo>
                  <a:lnTo>
                    <a:pt x="228532" y="86779"/>
                  </a:lnTo>
                  <a:lnTo>
                    <a:pt x="135702" y="50477"/>
                  </a:lnTo>
                  <a:lnTo>
                    <a:pt x="248757" y="77790"/>
                  </a:lnTo>
                  <a:lnTo>
                    <a:pt x="250313" y="76926"/>
                  </a:lnTo>
                  <a:lnTo>
                    <a:pt x="137085" y="49786"/>
                  </a:lnTo>
                  <a:lnTo>
                    <a:pt x="263970" y="66554"/>
                  </a:lnTo>
                  <a:lnTo>
                    <a:pt x="264834" y="65689"/>
                  </a:lnTo>
                  <a:lnTo>
                    <a:pt x="138122" y="48921"/>
                  </a:lnTo>
                  <a:lnTo>
                    <a:pt x="138122" y="48921"/>
                  </a:lnTo>
                  <a:lnTo>
                    <a:pt x="271230" y="54453"/>
                  </a:lnTo>
                  <a:cubicBezTo>
                    <a:pt x="271230" y="54107"/>
                    <a:pt x="271403" y="53762"/>
                    <a:pt x="271403" y="53589"/>
                  </a:cubicBezTo>
                  <a:lnTo>
                    <a:pt x="138295" y="47884"/>
                  </a:lnTo>
                  <a:lnTo>
                    <a:pt x="270020" y="42007"/>
                  </a:lnTo>
                  <a:cubicBezTo>
                    <a:pt x="269847" y="41834"/>
                    <a:pt x="269674" y="41488"/>
                    <a:pt x="269501" y="41142"/>
                  </a:cubicBezTo>
                  <a:lnTo>
                    <a:pt x="137949" y="47020"/>
                  </a:lnTo>
                  <a:lnTo>
                    <a:pt x="260685" y="30252"/>
                  </a:lnTo>
                  <a:lnTo>
                    <a:pt x="259648" y="29387"/>
                  </a:lnTo>
                  <a:lnTo>
                    <a:pt x="137085" y="45983"/>
                  </a:lnTo>
                  <a:lnTo>
                    <a:pt x="244090" y="19880"/>
                  </a:lnTo>
                  <a:lnTo>
                    <a:pt x="242534" y="19015"/>
                  </a:lnTo>
                  <a:lnTo>
                    <a:pt x="135702" y="45464"/>
                  </a:lnTo>
                  <a:lnTo>
                    <a:pt x="221790" y="11236"/>
                  </a:lnTo>
                  <a:lnTo>
                    <a:pt x="219715" y="10718"/>
                  </a:lnTo>
                  <a:lnTo>
                    <a:pt x="133800" y="44600"/>
                  </a:lnTo>
                  <a:lnTo>
                    <a:pt x="194995" y="5013"/>
                  </a:lnTo>
                  <a:lnTo>
                    <a:pt x="192748" y="4667"/>
                  </a:lnTo>
                  <a:lnTo>
                    <a:pt x="131726" y="44081"/>
                  </a:lnTo>
                  <a:lnTo>
                    <a:pt x="165608" y="1210"/>
                  </a:lnTo>
                  <a:lnTo>
                    <a:pt x="163015" y="1037"/>
                  </a:lnTo>
                  <a:lnTo>
                    <a:pt x="129133" y="43908"/>
                  </a:lnTo>
                  <a:lnTo>
                    <a:pt x="135183" y="0"/>
                  </a:lnTo>
                  <a:close/>
                </a:path>
              </a:pathLst>
            </a:custGeom>
            <a:solidFill>
              <a:srgbClr val="B8C165">
                <a:alpha val="52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" name="Google Shape;373;p6"/>
          <p:cNvGrpSpPr/>
          <p:nvPr/>
        </p:nvGrpSpPr>
        <p:grpSpPr>
          <a:xfrm>
            <a:off x="4304415" y="4695910"/>
            <a:ext cx="1127633" cy="447717"/>
            <a:chOff x="70025" y="1263450"/>
            <a:chExt cx="7552800" cy="2998775"/>
          </a:xfrm>
        </p:grpSpPr>
        <p:sp>
          <p:nvSpPr>
            <p:cNvPr id="374" name="Google Shape;374;p6"/>
            <p:cNvSpPr/>
            <p:nvPr/>
          </p:nvSpPr>
          <p:spPr>
            <a:xfrm>
              <a:off x="70025" y="1634700"/>
              <a:ext cx="7552800" cy="2627525"/>
            </a:xfrm>
            <a:custGeom>
              <a:rect b="b" l="l" r="r" t="t"/>
              <a:pathLst>
                <a:path extrusionOk="0" h="105101" w="302112">
                  <a:moveTo>
                    <a:pt x="146505" y="0"/>
                  </a:moveTo>
                  <a:cubicBezTo>
                    <a:pt x="112073" y="0"/>
                    <a:pt x="77626" y="4721"/>
                    <a:pt x="50651" y="14285"/>
                  </a:cubicBezTo>
                  <a:cubicBezTo>
                    <a:pt x="13672" y="27284"/>
                    <a:pt x="0" y="46110"/>
                    <a:pt x="9862" y="63591"/>
                  </a:cubicBezTo>
                  <a:lnTo>
                    <a:pt x="139178" y="55299"/>
                  </a:lnTo>
                  <a:lnTo>
                    <a:pt x="44824" y="88692"/>
                  </a:lnTo>
                  <a:cubicBezTo>
                    <a:pt x="72441" y="99600"/>
                    <a:pt x="109551" y="105100"/>
                    <a:pt x="146758" y="105100"/>
                  </a:cubicBezTo>
                  <a:cubicBezTo>
                    <a:pt x="181415" y="105100"/>
                    <a:pt x="216156" y="100329"/>
                    <a:pt x="243392" y="90709"/>
                  </a:cubicBezTo>
                  <a:cubicBezTo>
                    <a:pt x="299646" y="70763"/>
                    <a:pt x="302111" y="37594"/>
                    <a:pt x="248995" y="16527"/>
                  </a:cubicBezTo>
                  <a:cubicBezTo>
                    <a:pt x="221233" y="5562"/>
                    <a:pt x="183878" y="0"/>
                    <a:pt x="146505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6"/>
            <p:cNvSpPr/>
            <p:nvPr/>
          </p:nvSpPr>
          <p:spPr>
            <a:xfrm>
              <a:off x="70025" y="1263450"/>
              <a:ext cx="7552800" cy="2907950"/>
            </a:xfrm>
            <a:custGeom>
              <a:rect b="b" l="l" r="r" t="t"/>
              <a:pathLst>
                <a:path extrusionOk="0" h="116318" w="302112">
                  <a:moveTo>
                    <a:pt x="50651" y="19947"/>
                  </a:moveTo>
                  <a:cubicBezTo>
                    <a:pt x="13672" y="32945"/>
                    <a:pt x="0" y="51771"/>
                    <a:pt x="9862" y="69028"/>
                  </a:cubicBezTo>
                  <a:lnTo>
                    <a:pt x="139178" y="60960"/>
                  </a:lnTo>
                  <a:lnTo>
                    <a:pt x="44824" y="94129"/>
                  </a:lnTo>
                  <a:cubicBezTo>
                    <a:pt x="98164" y="115196"/>
                    <a:pt x="186915" y="116317"/>
                    <a:pt x="243392" y="96371"/>
                  </a:cubicBezTo>
                  <a:cubicBezTo>
                    <a:pt x="299646" y="76424"/>
                    <a:pt x="302111" y="43031"/>
                    <a:pt x="248995" y="21964"/>
                  </a:cubicBezTo>
                  <a:cubicBezTo>
                    <a:pt x="195655" y="1121"/>
                    <a:pt x="106905" y="0"/>
                    <a:pt x="50651" y="1994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6"/>
            <p:cNvSpPr/>
            <p:nvPr/>
          </p:nvSpPr>
          <p:spPr>
            <a:xfrm>
              <a:off x="238125" y="1403525"/>
              <a:ext cx="7014900" cy="2622175"/>
            </a:xfrm>
            <a:custGeom>
              <a:rect b="b" l="l" r="r" t="t"/>
              <a:pathLst>
                <a:path extrusionOk="0" h="104887" w="280596">
                  <a:moveTo>
                    <a:pt x="144780" y="0"/>
                  </a:moveTo>
                  <a:lnTo>
                    <a:pt x="132229" y="51099"/>
                  </a:lnTo>
                  <a:lnTo>
                    <a:pt x="113404" y="896"/>
                  </a:lnTo>
                  <a:lnTo>
                    <a:pt x="110714" y="1121"/>
                  </a:lnTo>
                  <a:lnTo>
                    <a:pt x="129540" y="51099"/>
                  </a:lnTo>
                  <a:lnTo>
                    <a:pt x="81355" y="4931"/>
                  </a:lnTo>
                  <a:lnTo>
                    <a:pt x="78889" y="5379"/>
                  </a:lnTo>
                  <a:lnTo>
                    <a:pt x="127075" y="51547"/>
                  </a:lnTo>
                  <a:lnTo>
                    <a:pt x="52892" y="11430"/>
                  </a:lnTo>
                  <a:lnTo>
                    <a:pt x="50875" y="12102"/>
                  </a:lnTo>
                  <a:lnTo>
                    <a:pt x="124834" y="51995"/>
                  </a:lnTo>
                  <a:lnTo>
                    <a:pt x="124834" y="51995"/>
                  </a:lnTo>
                  <a:lnTo>
                    <a:pt x="29808" y="20171"/>
                  </a:lnTo>
                  <a:lnTo>
                    <a:pt x="28239" y="20843"/>
                  </a:lnTo>
                  <a:lnTo>
                    <a:pt x="123041" y="52892"/>
                  </a:lnTo>
                  <a:lnTo>
                    <a:pt x="123041" y="52892"/>
                  </a:lnTo>
                  <a:lnTo>
                    <a:pt x="12999" y="30480"/>
                  </a:lnTo>
                  <a:lnTo>
                    <a:pt x="11878" y="31376"/>
                  </a:lnTo>
                  <a:lnTo>
                    <a:pt x="121696" y="53788"/>
                  </a:lnTo>
                  <a:lnTo>
                    <a:pt x="121696" y="53788"/>
                  </a:lnTo>
                  <a:lnTo>
                    <a:pt x="3138" y="41686"/>
                  </a:lnTo>
                  <a:cubicBezTo>
                    <a:pt x="2914" y="42134"/>
                    <a:pt x="2914" y="42358"/>
                    <a:pt x="2465" y="42582"/>
                  </a:cubicBezTo>
                  <a:lnTo>
                    <a:pt x="121024" y="54685"/>
                  </a:lnTo>
                  <a:lnTo>
                    <a:pt x="0" y="53340"/>
                  </a:lnTo>
                  <a:lnTo>
                    <a:pt x="0" y="54236"/>
                  </a:lnTo>
                  <a:lnTo>
                    <a:pt x="120799" y="55805"/>
                  </a:lnTo>
                  <a:lnTo>
                    <a:pt x="92561" y="57822"/>
                  </a:lnTo>
                  <a:lnTo>
                    <a:pt x="92561" y="57822"/>
                  </a:lnTo>
                  <a:lnTo>
                    <a:pt x="132229" y="55357"/>
                  </a:lnTo>
                  <a:lnTo>
                    <a:pt x="132229" y="55357"/>
                  </a:lnTo>
                  <a:lnTo>
                    <a:pt x="123265" y="58495"/>
                  </a:lnTo>
                  <a:lnTo>
                    <a:pt x="124385" y="58271"/>
                  </a:lnTo>
                  <a:lnTo>
                    <a:pt x="124385" y="58271"/>
                  </a:lnTo>
                  <a:lnTo>
                    <a:pt x="49306" y="92561"/>
                  </a:lnTo>
                  <a:lnTo>
                    <a:pt x="51547" y="93233"/>
                  </a:lnTo>
                  <a:lnTo>
                    <a:pt x="126178" y="58943"/>
                  </a:lnTo>
                  <a:lnTo>
                    <a:pt x="74407" y="98836"/>
                  </a:lnTo>
                  <a:lnTo>
                    <a:pt x="76872" y="99508"/>
                  </a:lnTo>
                  <a:lnTo>
                    <a:pt x="128644" y="59391"/>
                  </a:lnTo>
                  <a:lnTo>
                    <a:pt x="102646" y="103094"/>
                  </a:lnTo>
                  <a:lnTo>
                    <a:pt x="105335" y="103318"/>
                  </a:lnTo>
                  <a:lnTo>
                    <a:pt x="131333" y="59615"/>
                  </a:lnTo>
                  <a:lnTo>
                    <a:pt x="133126" y="104887"/>
                  </a:lnTo>
                  <a:lnTo>
                    <a:pt x="135815" y="104887"/>
                  </a:lnTo>
                  <a:lnTo>
                    <a:pt x="134022" y="59615"/>
                  </a:lnTo>
                  <a:lnTo>
                    <a:pt x="164278" y="104439"/>
                  </a:lnTo>
                  <a:lnTo>
                    <a:pt x="166968" y="104215"/>
                  </a:lnTo>
                  <a:lnTo>
                    <a:pt x="136488" y="59391"/>
                  </a:lnTo>
                  <a:lnTo>
                    <a:pt x="136488" y="59391"/>
                  </a:lnTo>
                  <a:lnTo>
                    <a:pt x="194758" y="100853"/>
                  </a:lnTo>
                  <a:lnTo>
                    <a:pt x="197224" y="100405"/>
                  </a:lnTo>
                  <a:lnTo>
                    <a:pt x="138953" y="58943"/>
                  </a:lnTo>
                  <a:lnTo>
                    <a:pt x="222997" y="95026"/>
                  </a:lnTo>
                  <a:lnTo>
                    <a:pt x="225014" y="94353"/>
                  </a:lnTo>
                  <a:lnTo>
                    <a:pt x="140970" y="58271"/>
                  </a:lnTo>
                  <a:lnTo>
                    <a:pt x="140970" y="58271"/>
                  </a:lnTo>
                  <a:lnTo>
                    <a:pt x="246978" y="86733"/>
                  </a:lnTo>
                  <a:lnTo>
                    <a:pt x="248546" y="85837"/>
                  </a:lnTo>
                  <a:lnTo>
                    <a:pt x="142539" y="57374"/>
                  </a:lnTo>
                  <a:lnTo>
                    <a:pt x="142539" y="57374"/>
                  </a:lnTo>
                  <a:lnTo>
                    <a:pt x="265579" y="76200"/>
                  </a:lnTo>
                  <a:lnTo>
                    <a:pt x="266700" y="75303"/>
                  </a:lnTo>
                  <a:lnTo>
                    <a:pt x="143435" y="56478"/>
                  </a:lnTo>
                  <a:lnTo>
                    <a:pt x="143435" y="56478"/>
                  </a:lnTo>
                  <a:lnTo>
                    <a:pt x="277009" y="64546"/>
                  </a:lnTo>
                  <a:cubicBezTo>
                    <a:pt x="277234" y="64098"/>
                    <a:pt x="277458" y="63874"/>
                    <a:pt x="277682" y="63425"/>
                  </a:cubicBezTo>
                  <a:lnTo>
                    <a:pt x="143884" y="55581"/>
                  </a:lnTo>
                  <a:lnTo>
                    <a:pt x="280595" y="51547"/>
                  </a:lnTo>
                  <a:cubicBezTo>
                    <a:pt x="280595" y="51099"/>
                    <a:pt x="280595" y="50875"/>
                    <a:pt x="280595" y="50426"/>
                  </a:cubicBezTo>
                  <a:lnTo>
                    <a:pt x="143659" y="54461"/>
                  </a:lnTo>
                  <a:lnTo>
                    <a:pt x="143659" y="54461"/>
                  </a:lnTo>
                  <a:lnTo>
                    <a:pt x="275665" y="38548"/>
                  </a:lnTo>
                  <a:lnTo>
                    <a:pt x="274768" y="37652"/>
                  </a:lnTo>
                  <a:lnTo>
                    <a:pt x="142987" y="53564"/>
                  </a:lnTo>
                  <a:lnTo>
                    <a:pt x="262218" y="26446"/>
                  </a:lnTo>
                  <a:lnTo>
                    <a:pt x="260873" y="25774"/>
                  </a:lnTo>
                  <a:lnTo>
                    <a:pt x="141418" y="52668"/>
                  </a:lnTo>
                  <a:lnTo>
                    <a:pt x="241151" y="15912"/>
                  </a:lnTo>
                  <a:lnTo>
                    <a:pt x="239134" y="15240"/>
                  </a:lnTo>
                  <a:lnTo>
                    <a:pt x="139625" y="51995"/>
                  </a:lnTo>
                  <a:lnTo>
                    <a:pt x="139625" y="51995"/>
                  </a:lnTo>
                  <a:lnTo>
                    <a:pt x="213808" y="7844"/>
                  </a:lnTo>
                  <a:lnTo>
                    <a:pt x="211343" y="7172"/>
                  </a:lnTo>
                  <a:lnTo>
                    <a:pt x="137384" y="51323"/>
                  </a:lnTo>
                  <a:lnTo>
                    <a:pt x="137384" y="51323"/>
                  </a:lnTo>
                  <a:lnTo>
                    <a:pt x="181759" y="2465"/>
                  </a:lnTo>
                  <a:lnTo>
                    <a:pt x="179294" y="2017"/>
                  </a:lnTo>
                  <a:lnTo>
                    <a:pt x="134919" y="51099"/>
                  </a:lnTo>
                  <a:lnTo>
                    <a:pt x="147694" y="0"/>
                  </a:lnTo>
                  <a:close/>
                </a:path>
              </a:pathLst>
            </a:custGeom>
            <a:solidFill>
              <a:srgbClr val="B8C165">
                <a:alpha val="52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6"/>
          <p:cNvGrpSpPr/>
          <p:nvPr/>
        </p:nvGrpSpPr>
        <p:grpSpPr>
          <a:xfrm>
            <a:off x="6198131" y="4402190"/>
            <a:ext cx="632424" cy="403600"/>
            <a:chOff x="-245250" y="327975"/>
            <a:chExt cx="7564875" cy="4827750"/>
          </a:xfrm>
        </p:grpSpPr>
        <p:sp>
          <p:nvSpPr>
            <p:cNvPr id="378" name="Google Shape;378;p6"/>
            <p:cNvSpPr/>
            <p:nvPr/>
          </p:nvSpPr>
          <p:spPr>
            <a:xfrm>
              <a:off x="-245250" y="766075"/>
              <a:ext cx="7333550" cy="4289875"/>
            </a:xfrm>
            <a:custGeom>
              <a:rect b="b" l="l" r="r" t="t"/>
              <a:pathLst>
                <a:path extrusionOk="0" h="171595" w="293342">
                  <a:moveTo>
                    <a:pt x="158675" y="0"/>
                  </a:moveTo>
                  <a:cubicBezTo>
                    <a:pt x="104792" y="0"/>
                    <a:pt x="52998" y="19444"/>
                    <a:pt x="30604" y="51749"/>
                  </a:cubicBezTo>
                  <a:cubicBezTo>
                    <a:pt x="0" y="95993"/>
                    <a:pt x="33569" y="148778"/>
                    <a:pt x="110671" y="166215"/>
                  </a:cubicBezTo>
                  <a:cubicBezTo>
                    <a:pt x="126877" y="169875"/>
                    <a:pt x="143240" y="171594"/>
                    <a:pt x="159188" y="171594"/>
                  </a:cubicBezTo>
                  <a:cubicBezTo>
                    <a:pt x="221800" y="171594"/>
                    <a:pt x="278027" y="145094"/>
                    <a:pt x="293342" y="105483"/>
                  </a:cubicBezTo>
                  <a:lnTo>
                    <a:pt x="168319" y="79980"/>
                  </a:lnTo>
                  <a:lnTo>
                    <a:pt x="290139" y="59340"/>
                  </a:lnTo>
                  <a:cubicBezTo>
                    <a:pt x="276380" y="33245"/>
                    <a:pt x="242811" y="11893"/>
                    <a:pt x="198210" y="3590"/>
                  </a:cubicBezTo>
                  <a:cubicBezTo>
                    <a:pt x="185174" y="1165"/>
                    <a:pt x="171862" y="0"/>
                    <a:pt x="158675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6"/>
            <p:cNvSpPr/>
            <p:nvPr/>
          </p:nvSpPr>
          <p:spPr>
            <a:xfrm>
              <a:off x="-13950" y="327975"/>
              <a:ext cx="7333575" cy="4827750"/>
            </a:xfrm>
            <a:custGeom>
              <a:rect b="b" l="l" r="r" t="t"/>
              <a:pathLst>
                <a:path extrusionOk="0" h="193110" w="293343">
                  <a:moveTo>
                    <a:pt x="30722" y="60732"/>
                  </a:moveTo>
                  <a:cubicBezTo>
                    <a:pt x="58598" y="20403"/>
                    <a:pt x="131903" y="0"/>
                    <a:pt x="198448" y="12455"/>
                  </a:cubicBezTo>
                  <a:cubicBezTo>
                    <a:pt x="242930" y="20758"/>
                    <a:pt x="276498" y="42110"/>
                    <a:pt x="290377" y="68205"/>
                  </a:cubicBezTo>
                  <a:lnTo>
                    <a:pt x="168319" y="88845"/>
                  </a:lnTo>
                  <a:lnTo>
                    <a:pt x="293342" y="114348"/>
                  </a:lnTo>
                  <a:cubicBezTo>
                    <a:pt x="274245" y="164048"/>
                    <a:pt x="190501" y="193110"/>
                    <a:pt x="110671" y="175080"/>
                  </a:cubicBezTo>
                  <a:cubicBezTo>
                    <a:pt x="33569" y="157643"/>
                    <a:pt x="0" y="104858"/>
                    <a:pt x="30722" y="607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6"/>
            <p:cNvSpPr/>
            <p:nvPr/>
          </p:nvSpPr>
          <p:spPr>
            <a:xfrm>
              <a:off x="478325" y="547425"/>
              <a:ext cx="6728600" cy="4285075"/>
            </a:xfrm>
            <a:custGeom>
              <a:rect b="b" l="l" r="r" t="t"/>
              <a:pathLst>
                <a:path extrusionOk="0" h="171403" w="269144">
                  <a:moveTo>
                    <a:pt x="138308" y="0"/>
                  </a:moveTo>
                  <a:lnTo>
                    <a:pt x="146611" y="73187"/>
                  </a:lnTo>
                  <a:lnTo>
                    <a:pt x="110196" y="1779"/>
                  </a:lnTo>
                  <a:lnTo>
                    <a:pt x="107824" y="2135"/>
                  </a:lnTo>
                  <a:lnTo>
                    <a:pt x="144002" y="73661"/>
                  </a:lnTo>
                  <a:lnTo>
                    <a:pt x="80541" y="7829"/>
                  </a:lnTo>
                  <a:lnTo>
                    <a:pt x="78406" y="8422"/>
                  </a:lnTo>
                  <a:lnTo>
                    <a:pt x="141748" y="74492"/>
                  </a:lnTo>
                  <a:lnTo>
                    <a:pt x="53378" y="18030"/>
                  </a:lnTo>
                  <a:lnTo>
                    <a:pt x="51480" y="18979"/>
                  </a:lnTo>
                  <a:lnTo>
                    <a:pt x="139969" y="75678"/>
                  </a:lnTo>
                  <a:lnTo>
                    <a:pt x="139969" y="75678"/>
                  </a:lnTo>
                  <a:lnTo>
                    <a:pt x="30248" y="32145"/>
                  </a:lnTo>
                  <a:lnTo>
                    <a:pt x="28706" y="33332"/>
                  </a:lnTo>
                  <a:lnTo>
                    <a:pt x="138545" y="76983"/>
                  </a:lnTo>
                  <a:lnTo>
                    <a:pt x="138545" y="76983"/>
                  </a:lnTo>
                  <a:lnTo>
                    <a:pt x="12811" y="49463"/>
                  </a:lnTo>
                  <a:lnTo>
                    <a:pt x="11743" y="51006"/>
                  </a:lnTo>
                  <a:lnTo>
                    <a:pt x="137597" y="78525"/>
                  </a:lnTo>
                  <a:lnTo>
                    <a:pt x="137597" y="78525"/>
                  </a:lnTo>
                  <a:lnTo>
                    <a:pt x="2254" y="69391"/>
                  </a:lnTo>
                  <a:cubicBezTo>
                    <a:pt x="2135" y="69984"/>
                    <a:pt x="2017" y="70459"/>
                    <a:pt x="1779" y="71052"/>
                  </a:cubicBezTo>
                  <a:lnTo>
                    <a:pt x="137359" y="80067"/>
                  </a:lnTo>
                  <a:lnTo>
                    <a:pt x="0" y="90742"/>
                  </a:lnTo>
                  <a:cubicBezTo>
                    <a:pt x="119" y="91335"/>
                    <a:pt x="237" y="91810"/>
                    <a:pt x="237" y="92403"/>
                  </a:cubicBezTo>
                  <a:lnTo>
                    <a:pt x="137597" y="81727"/>
                  </a:lnTo>
                  <a:lnTo>
                    <a:pt x="6524" y="112094"/>
                  </a:lnTo>
                  <a:cubicBezTo>
                    <a:pt x="6880" y="112568"/>
                    <a:pt x="7117" y="113161"/>
                    <a:pt x="7354" y="113636"/>
                  </a:cubicBezTo>
                  <a:lnTo>
                    <a:pt x="138545" y="83269"/>
                  </a:lnTo>
                  <a:lnTo>
                    <a:pt x="21707" y="131784"/>
                  </a:lnTo>
                  <a:lnTo>
                    <a:pt x="23249" y="133326"/>
                  </a:lnTo>
                  <a:lnTo>
                    <a:pt x="23249" y="133326"/>
                  </a:lnTo>
                  <a:lnTo>
                    <a:pt x="140088" y="84574"/>
                  </a:lnTo>
                  <a:lnTo>
                    <a:pt x="44600" y="148746"/>
                  </a:lnTo>
                  <a:cubicBezTo>
                    <a:pt x="45312" y="149102"/>
                    <a:pt x="46024" y="149577"/>
                    <a:pt x="46735" y="149932"/>
                  </a:cubicBezTo>
                  <a:lnTo>
                    <a:pt x="141985" y="85760"/>
                  </a:lnTo>
                  <a:lnTo>
                    <a:pt x="73662" y="161438"/>
                  </a:lnTo>
                  <a:lnTo>
                    <a:pt x="76271" y="162269"/>
                  </a:lnTo>
                  <a:lnTo>
                    <a:pt x="144358" y="86591"/>
                  </a:lnTo>
                  <a:lnTo>
                    <a:pt x="106756" y="169149"/>
                  </a:lnTo>
                  <a:lnTo>
                    <a:pt x="109603" y="169504"/>
                  </a:lnTo>
                  <a:lnTo>
                    <a:pt x="146849" y="86947"/>
                  </a:lnTo>
                  <a:lnTo>
                    <a:pt x="141392" y="171402"/>
                  </a:lnTo>
                  <a:lnTo>
                    <a:pt x="144358" y="171402"/>
                  </a:lnTo>
                  <a:lnTo>
                    <a:pt x="149577" y="87065"/>
                  </a:lnTo>
                  <a:lnTo>
                    <a:pt x="175436" y="168437"/>
                  </a:lnTo>
                  <a:lnTo>
                    <a:pt x="178164" y="167962"/>
                  </a:lnTo>
                  <a:lnTo>
                    <a:pt x="152187" y="86828"/>
                  </a:lnTo>
                  <a:lnTo>
                    <a:pt x="206513" y="160608"/>
                  </a:lnTo>
                  <a:lnTo>
                    <a:pt x="208886" y="159659"/>
                  </a:lnTo>
                  <a:lnTo>
                    <a:pt x="154559" y="86116"/>
                  </a:lnTo>
                  <a:lnTo>
                    <a:pt x="232965" y="148628"/>
                  </a:lnTo>
                  <a:cubicBezTo>
                    <a:pt x="233677" y="148272"/>
                    <a:pt x="234389" y="147916"/>
                    <a:pt x="235100" y="147442"/>
                  </a:cubicBezTo>
                  <a:lnTo>
                    <a:pt x="156694" y="85167"/>
                  </a:lnTo>
                  <a:lnTo>
                    <a:pt x="253842" y="133801"/>
                  </a:lnTo>
                  <a:lnTo>
                    <a:pt x="255265" y="132258"/>
                  </a:lnTo>
                  <a:lnTo>
                    <a:pt x="158355" y="83863"/>
                  </a:lnTo>
                  <a:lnTo>
                    <a:pt x="158355" y="83863"/>
                  </a:lnTo>
                  <a:lnTo>
                    <a:pt x="268195" y="116601"/>
                  </a:lnTo>
                  <a:cubicBezTo>
                    <a:pt x="268550" y="116008"/>
                    <a:pt x="268788" y="115533"/>
                    <a:pt x="269144" y="114940"/>
                  </a:cubicBezTo>
                  <a:lnTo>
                    <a:pt x="159422" y="82321"/>
                  </a:lnTo>
                  <a:lnTo>
                    <a:pt x="159422" y="82321"/>
                  </a:lnTo>
                  <a:lnTo>
                    <a:pt x="160727" y="82558"/>
                  </a:lnTo>
                  <a:lnTo>
                    <a:pt x="148628" y="80067"/>
                  </a:lnTo>
                  <a:lnTo>
                    <a:pt x="186586" y="73661"/>
                  </a:lnTo>
                  <a:lnTo>
                    <a:pt x="159185" y="77694"/>
                  </a:lnTo>
                  <a:lnTo>
                    <a:pt x="159185" y="77694"/>
                  </a:lnTo>
                  <a:lnTo>
                    <a:pt x="261196" y="45905"/>
                  </a:lnTo>
                  <a:lnTo>
                    <a:pt x="259891" y="44482"/>
                  </a:lnTo>
                  <a:lnTo>
                    <a:pt x="157999" y="76271"/>
                  </a:lnTo>
                  <a:lnTo>
                    <a:pt x="244827" y="30841"/>
                  </a:lnTo>
                  <a:cubicBezTo>
                    <a:pt x="244234" y="30485"/>
                    <a:pt x="243759" y="30010"/>
                    <a:pt x="243166" y="29654"/>
                  </a:cubicBezTo>
                  <a:lnTo>
                    <a:pt x="156338" y="74966"/>
                  </a:lnTo>
                  <a:lnTo>
                    <a:pt x="223713" y="18148"/>
                  </a:lnTo>
                  <a:cubicBezTo>
                    <a:pt x="223001" y="17793"/>
                    <a:pt x="222408" y="17555"/>
                    <a:pt x="221696" y="17200"/>
                  </a:cubicBezTo>
                  <a:lnTo>
                    <a:pt x="154203" y="74017"/>
                  </a:lnTo>
                  <a:lnTo>
                    <a:pt x="154203" y="74017"/>
                  </a:lnTo>
                  <a:lnTo>
                    <a:pt x="198685" y="8540"/>
                  </a:lnTo>
                  <a:lnTo>
                    <a:pt x="196550" y="7829"/>
                  </a:lnTo>
                  <a:lnTo>
                    <a:pt x="151712" y="73424"/>
                  </a:lnTo>
                  <a:lnTo>
                    <a:pt x="170572" y="2254"/>
                  </a:lnTo>
                  <a:lnTo>
                    <a:pt x="168200" y="2016"/>
                  </a:lnTo>
                  <a:lnTo>
                    <a:pt x="149221" y="73187"/>
                  </a:lnTo>
                  <a:lnTo>
                    <a:pt x="140681" y="0"/>
                  </a:lnTo>
                  <a:close/>
                </a:path>
              </a:pathLst>
            </a:custGeom>
            <a:solidFill>
              <a:srgbClr val="B8C165">
                <a:alpha val="52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" name="Google Shape;381;p6"/>
          <p:cNvGrpSpPr/>
          <p:nvPr/>
        </p:nvGrpSpPr>
        <p:grpSpPr>
          <a:xfrm>
            <a:off x="2524270" y="4770062"/>
            <a:ext cx="472660" cy="299397"/>
            <a:chOff x="238125" y="348350"/>
            <a:chExt cx="7478800" cy="4737300"/>
          </a:xfrm>
        </p:grpSpPr>
        <p:sp>
          <p:nvSpPr>
            <p:cNvPr id="382" name="Google Shape;382;p6"/>
            <p:cNvSpPr/>
            <p:nvPr/>
          </p:nvSpPr>
          <p:spPr>
            <a:xfrm>
              <a:off x="468675" y="774050"/>
              <a:ext cx="7248250" cy="4213375"/>
            </a:xfrm>
            <a:custGeom>
              <a:rect b="b" l="l" r="r" t="t"/>
              <a:pathLst>
                <a:path extrusionOk="0" h="168535" w="289930">
                  <a:moveTo>
                    <a:pt x="133189" y="1"/>
                  </a:moveTo>
                  <a:cubicBezTo>
                    <a:pt x="120106" y="1"/>
                    <a:pt x="106895" y="1161"/>
                    <a:pt x="93953" y="3578"/>
                  </a:cubicBezTo>
                  <a:cubicBezTo>
                    <a:pt x="49859" y="11792"/>
                    <a:pt x="16716" y="32686"/>
                    <a:pt x="3171" y="58336"/>
                  </a:cubicBezTo>
                  <a:lnTo>
                    <a:pt x="123638" y="78654"/>
                  </a:lnTo>
                  <a:lnTo>
                    <a:pt x="0" y="103728"/>
                  </a:lnTo>
                  <a:cubicBezTo>
                    <a:pt x="15041" y="142535"/>
                    <a:pt x="70607" y="168535"/>
                    <a:pt x="132514" y="168535"/>
                  </a:cubicBezTo>
                  <a:cubicBezTo>
                    <a:pt x="148305" y="168535"/>
                    <a:pt x="164509" y="166843"/>
                    <a:pt x="180558" y="163241"/>
                  </a:cubicBezTo>
                  <a:cubicBezTo>
                    <a:pt x="256642" y="146237"/>
                    <a:pt x="289929" y="94361"/>
                    <a:pt x="259668" y="50987"/>
                  </a:cubicBezTo>
                  <a:cubicBezTo>
                    <a:pt x="237462" y="19182"/>
                    <a:pt x="186387" y="1"/>
                    <a:pt x="13318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238125" y="348350"/>
              <a:ext cx="7248225" cy="4737300"/>
            </a:xfrm>
            <a:custGeom>
              <a:rect b="b" l="l" r="r" t="t"/>
              <a:pathLst>
                <a:path extrusionOk="0" h="189492" w="289929">
                  <a:moveTo>
                    <a:pt x="259668" y="59513"/>
                  </a:moveTo>
                  <a:cubicBezTo>
                    <a:pt x="232001" y="19886"/>
                    <a:pt x="159519" y="0"/>
                    <a:pt x="93953" y="12104"/>
                  </a:cubicBezTo>
                  <a:cubicBezTo>
                    <a:pt x="49859" y="20318"/>
                    <a:pt x="16716" y="41213"/>
                    <a:pt x="3170" y="66862"/>
                  </a:cubicBezTo>
                  <a:lnTo>
                    <a:pt x="123494" y="87180"/>
                  </a:lnTo>
                  <a:lnTo>
                    <a:pt x="0" y="112254"/>
                  </a:lnTo>
                  <a:cubicBezTo>
                    <a:pt x="18877" y="161103"/>
                    <a:pt x="101590" y="189491"/>
                    <a:pt x="180557" y="171767"/>
                  </a:cubicBezTo>
                  <a:cubicBezTo>
                    <a:pt x="256786" y="154763"/>
                    <a:pt x="289929" y="102887"/>
                    <a:pt x="259668" y="5951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349800" y="560900"/>
              <a:ext cx="6646625" cy="4211325"/>
            </a:xfrm>
            <a:custGeom>
              <a:rect b="b" l="l" r="r" t="t"/>
              <a:pathLst>
                <a:path extrusionOk="0" h="168453" w="265865">
                  <a:moveTo>
                    <a:pt x="108507" y="80840"/>
                  </a:moveTo>
                  <a:lnTo>
                    <a:pt x="107210" y="81128"/>
                  </a:lnTo>
                  <a:lnTo>
                    <a:pt x="108260" y="80913"/>
                  </a:lnTo>
                  <a:lnTo>
                    <a:pt x="108260" y="80913"/>
                  </a:lnTo>
                  <a:lnTo>
                    <a:pt x="108507" y="80840"/>
                  </a:lnTo>
                  <a:close/>
                  <a:moveTo>
                    <a:pt x="127096" y="0"/>
                  </a:moveTo>
                  <a:lnTo>
                    <a:pt x="118594" y="71906"/>
                  </a:lnTo>
                  <a:lnTo>
                    <a:pt x="99717" y="2017"/>
                  </a:lnTo>
                  <a:lnTo>
                    <a:pt x="97412" y="2306"/>
                  </a:lnTo>
                  <a:lnTo>
                    <a:pt x="116000" y="72050"/>
                  </a:lnTo>
                  <a:lnTo>
                    <a:pt x="71906" y="7781"/>
                  </a:lnTo>
                  <a:lnTo>
                    <a:pt x="69600" y="8358"/>
                  </a:lnTo>
                  <a:lnTo>
                    <a:pt x="113695" y="72770"/>
                  </a:lnTo>
                  <a:lnTo>
                    <a:pt x="46833" y="16860"/>
                  </a:lnTo>
                  <a:lnTo>
                    <a:pt x="44815" y="17868"/>
                  </a:lnTo>
                  <a:lnTo>
                    <a:pt x="111533" y="73635"/>
                  </a:lnTo>
                  <a:lnTo>
                    <a:pt x="25650" y="29108"/>
                  </a:lnTo>
                  <a:lnTo>
                    <a:pt x="24065" y="30261"/>
                  </a:lnTo>
                  <a:lnTo>
                    <a:pt x="109804" y="74932"/>
                  </a:lnTo>
                  <a:lnTo>
                    <a:pt x="9078" y="43662"/>
                  </a:lnTo>
                  <a:lnTo>
                    <a:pt x="7926" y="45103"/>
                  </a:lnTo>
                  <a:lnTo>
                    <a:pt x="108651" y="76373"/>
                  </a:lnTo>
                  <a:lnTo>
                    <a:pt x="81561" y="72338"/>
                  </a:lnTo>
                  <a:lnTo>
                    <a:pt x="81561" y="72338"/>
                  </a:lnTo>
                  <a:lnTo>
                    <a:pt x="119171" y="78678"/>
                  </a:lnTo>
                  <a:lnTo>
                    <a:pt x="108260" y="80913"/>
                  </a:lnTo>
                  <a:lnTo>
                    <a:pt x="108260" y="80913"/>
                  </a:lnTo>
                  <a:lnTo>
                    <a:pt x="0" y="112974"/>
                  </a:lnTo>
                  <a:lnTo>
                    <a:pt x="0" y="112974"/>
                  </a:lnTo>
                  <a:cubicBezTo>
                    <a:pt x="288" y="113406"/>
                    <a:pt x="576" y="113983"/>
                    <a:pt x="1009" y="114415"/>
                  </a:cubicBezTo>
                  <a:lnTo>
                    <a:pt x="109516" y="82425"/>
                  </a:lnTo>
                  <a:lnTo>
                    <a:pt x="13690" y="129978"/>
                  </a:lnTo>
                  <a:cubicBezTo>
                    <a:pt x="14122" y="130410"/>
                    <a:pt x="14698" y="130842"/>
                    <a:pt x="15131" y="131275"/>
                  </a:cubicBezTo>
                  <a:lnTo>
                    <a:pt x="111245" y="83578"/>
                  </a:lnTo>
                  <a:lnTo>
                    <a:pt x="111245" y="83578"/>
                  </a:lnTo>
                  <a:lnTo>
                    <a:pt x="33719" y="144820"/>
                  </a:lnTo>
                  <a:lnTo>
                    <a:pt x="33719" y="144820"/>
                  </a:lnTo>
                  <a:lnTo>
                    <a:pt x="35737" y="145973"/>
                  </a:lnTo>
                  <a:lnTo>
                    <a:pt x="113263" y="84731"/>
                  </a:lnTo>
                  <a:lnTo>
                    <a:pt x="59513" y="156924"/>
                  </a:lnTo>
                  <a:cubicBezTo>
                    <a:pt x="60378" y="157213"/>
                    <a:pt x="61098" y="157501"/>
                    <a:pt x="61963" y="157789"/>
                  </a:cubicBezTo>
                  <a:lnTo>
                    <a:pt x="115568" y="85307"/>
                  </a:lnTo>
                  <a:lnTo>
                    <a:pt x="89918" y="164994"/>
                  </a:lnTo>
                  <a:lnTo>
                    <a:pt x="92656" y="165426"/>
                  </a:lnTo>
                  <a:lnTo>
                    <a:pt x="118162" y="85595"/>
                  </a:lnTo>
                  <a:lnTo>
                    <a:pt x="123350" y="168452"/>
                  </a:lnTo>
                  <a:lnTo>
                    <a:pt x="126232" y="168452"/>
                  </a:lnTo>
                  <a:lnTo>
                    <a:pt x="120756" y="85451"/>
                  </a:lnTo>
                  <a:lnTo>
                    <a:pt x="157645" y="166579"/>
                  </a:lnTo>
                  <a:cubicBezTo>
                    <a:pt x="158654" y="166435"/>
                    <a:pt x="159519" y="166291"/>
                    <a:pt x="160527" y="166147"/>
                  </a:cubicBezTo>
                  <a:lnTo>
                    <a:pt x="123494" y="85019"/>
                  </a:lnTo>
                  <a:lnTo>
                    <a:pt x="190788" y="159374"/>
                  </a:lnTo>
                  <a:lnTo>
                    <a:pt x="193238" y="158654"/>
                  </a:lnTo>
                  <a:lnTo>
                    <a:pt x="125655" y="84298"/>
                  </a:lnTo>
                  <a:lnTo>
                    <a:pt x="219896" y="147270"/>
                  </a:lnTo>
                  <a:lnTo>
                    <a:pt x="221914" y="146117"/>
                  </a:lnTo>
                  <a:lnTo>
                    <a:pt x="127528" y="83001"/>
                  </a:lnTo>
                  <a:lnTo>
                    <a:pt x="243097" y="130987"/>
                  </a:lnTo>
                  <a:cubicBezTo>
                    <a:pt x="243529" y="130554"/>
                    <a:pt x="244105" y="129978"/>
                    <a:pt x="244538" y="129546"/>
                  </a:cubicBezTo>
                  <a:lnTo>
                    <a:pt x="128969" y="81849"/>
                  </a:lnTo>
                  <a:lnTo>
                    <a:pt x="258659" y="111677"/>
                  </a:lnTo>
                  <a:cubicBezTo>
                    <a:pt x="259092" y="111101"/>
                    <a:pt x="259236" y="110669"/>
                    <a:pt x="259524" y="110092"/>
                  </a:cubicBezTo>
                  <a:lnTo>
                    <a:pt x="129978" y="80263"/>
                  </a:lnTo>
                  <a:lnTo>
                    <a:pt x="265720" y="90783"/>
                  </a:lnTo>
                  <a:cubicBezTo>
                    <a:pt x="265720" y="90206"/>
                    <a:pt x="265864" y="89630"/>
                    <a:pt x="265864" y="89198"/>
                  </a:cubicBezTo>
                  <a:lnTo>
                    <a:pt x="130266" y="78678"/>
                  </a:lnTo>
                  <a:lnTo>
                    <a:pt x="264279" y="69744"/>
                  </a:lnTo>
                  <a:cubicBezTo>
                    <a:pt x="264135" y="69312"/>
                    <a:pt x="263991" y="68736"/>
                    <a:pt x="263703" y="68159"/>
                  </a:cubicBezTo>
                  <a:lnTo>
                    <a:pt x="129978" y="77093"/>
                  </a:lnTo>
                  <a:lnTo>
                    <a:pt x="254480" y="50147"/>
                  </a:lnTo>
                  <a:lnTo>
                    <a:pt x="253472" y="48706"/>
                  </a:lnTo>
                  <a:lnTo>
                    <a:pt x="129114" y="75652"/>
                  </a:lnTo>
                  <a:lnTo>
                    <a:pt x="237621" y="32855"/>
                  </a:lnTo>
                  <a:lnTo>
                    <a:pt x="236180" y="31558"/>
                  </a:lnTo>
                  <a:lnTo>
                    <a:pt x="127673" y="74355"/>
                  </a:lnTo>
                  <a:lnTo>
                    <a:pt x="215141" y="18589"/>
                  </a:lnTo>
                  <a:lnTo>
                    <a:pt x="213268" y="17724"/>
                  </a:lnTo>
                  <a:lnTo>
                    <a:pt x="125799" y="73203"/>
                  </a:lnTo>
                  <a:lnTo>
                    <a:pt x="188483" y="8358"/>
                  </a:lnTo>
                  <a:lnTo>
                    <a:pt x="186321" y="7781"/>
                  </a:lnTo>
                  <a:lnTo>
                    <a:pt x="123638" y="72482"/>
                  </a:lnTo>
                  <a:lnTo>
                    <a:pt x="159519" y="2017"/>
                  </a:lnTo>
                  <a:cubicBezTo>
                    <a:pt x="158654" y="2017"/>
                    <a:pt x="157934" y="1873"/>
                    <a:pt x="157069" y="1873"/>
                  </a:cubicBezTo>
                  <a:lnTo>
                    <a:pt x="121044" y="72050"/>
                  </a:lnTo>
                  <a:lnTo>
                    <a:pt x="129402" y="0"/>
                  </a:lnTo>
                  <a:close/>
                </a:path>
              </a:pathLst>
            </a:custGeom>
            <a:solidFill>
              <a:srgbClr val="B8C165">
                <a:alpha val="52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" name="Google Shape;385;p6"/>
          <p:cNvGrpSpPr/>
          <p:nvPr/>
        </p:nvGrpSpPr>
        <p:grpSpPr>
          <a:xfrm>
            <a:off x="5555963" y="4770050"/>
            <a:ext cx="297475" cy="164900"/>
            <a:chOff x="2547738" y="5819350"/>
            <a:chExt cx="297475" cy="164900"/>
          </a:xfrm>
        </p:grpSpPr>
        <p:sp>
          <p:nvSpPr>
            <p:cNvPr id="386" name="Google Shape;386;p6"/>
            <p:cNvSpPr/>
            <p:nvPr/>
          </p:nvSpPr>
          <p:spPr>
            <a:xfrm>
              <a:off x="2547738" y="5819350"/>
              <a:ext cx="297475" cy="164900"/>
            </a:xfrm>
            <a:custGeom>
              <a:rect b="b" l="l" r="r" t="t"/>
              <a:pathLst>
                <a:path extrusionOk="0" h="6596" w="11899">
                  <a:moveTo>
                    <a:pt x="5948" y="1"/>
                  </a:moveTo>
                  <a:cubicBezTo>
                    <a:pt x="4802" y="1"/>
                    <a:pt x="3656" y="903"/>
                    <a:pt x="5363" y="2707"/>
                  </a:cubicBezTo>
                  <a:cubicBezTo>
                    <a:pt x="4337" y="1638"/>
                    <a:pt x="3259" y="1264"/>
                    <a:pt x="2439" y="1264"/>
                  </a:cubicBezTo>
                  <a:cubicBezTo>
                    <a:pt x="529" y="1264"/>
                    <a:pt x="17" y="3292"/>
                    <a:pt x="4826" y="3292"/>
                  </a:cubicBezTo>
                  <a:cubicBezTo>
                    <a:pt x="0" y="3292"/>
                    <a:pt x="533" y="5358"/>
                    <a:pt x="2459" y="5358"/>
                  </a:cubicBezTo>
                  <a:cubicBezTo>
                    <a:pt x="3277" y="5358"/>
                    <a:pt x="4346" y="4986"/>
                    <a:pt x="5363" y="3926"/>
                  </a:cubicBezTo>
                  <a:lnTo>
                    <a:pt x="5363" y="3926"/>
                  </a:lnTo>
                  <a:cubicBezTo>
                    <a:pt x="3656" y="5705"/>
                    <a:pt x="4802" y="6595"/>
                    <a:pt x="5948" y="6595"/>
                  </a:cubicBezTo>
                  <a:cubicBezTo>
                    <a:pt x="7093" y="6595"/>
                    <a:pt x="8239" y="5705"/>
                    <a:pt x="6533" y="3926"/>
                  </a:cubicBezTo>
                  <a:lnTo>
                    <a:pt x="6533" y="3926"/>
                  </a:lnTo>
                  <a:cubicBezTo>
                    <a:pt x="7548" y="4970"/>
                    <a:pt x="8615" y="5337"/>
                    <a:pt x="9433" y="5337"/>
                  </a:cubicBezTo>
                  <a:cubicBezTo>
                    <a:pt x="11362" y="5337"/>
                    <a:pt x="11898" y="3292"/>
                    <a:pt x="7069" y="3292"/>
                  </a:cubicBezTo>
                  <a:cubicBezTo>
                    <a:pt x="11876" y="3292"/>
                    <a:pt x="11367" y="1242"/>
                    <a:pt x="9460" y="1242"/>
                  </a:cubicBezTo>
                  <a:cubicBezTo>
                    <a:pt x="8639" y="1242"/>
                    <a:pt x="7559" y="1622"/>
                    <a:pt x="6533" y="2707"/>
                  </a:cubicBezTo>
                  <a:cubicBezTo>
                    <a:pt x="8239" y="903"/>
                    <a:pt x="7093" y="1"/>
                    <a:pt x="59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2672038" y="5887000"/>
              <a:ext cx="48775" cy="30500"/>
            </a:xfrm>
            <a:custGeom>
              <a:rect b="b" l="l" r="r" t="t"/>
              <a:pathLst>
                <a:path extrusionOk="0" h="1220" w="1951">
                  <a:moveTo>
                    <a:pt x="976" y="1"/>
                  </a:moveTo>
                  <a:cubicBezTo>
                    <a:pt x="439" y="1"/>
                    <a:pt x="1" y="245"/>
                    <a:pt x="1" y="586"/>
                  </a:cubicBezTo>
                  <a:cubicBezTo>
                    <a:pt x="1" y="927"/>
                    <a:pt x="439" y="1220"/>
                    <a:pt x="976" y="1220"/>
                  </a:cubicBezTo>
                  <a:cubicBezTo>
                    <a:pt x="1512" y="1220"/>
                    <a:pt x="1951" y="927"/>
                    <a:pt x="1951" y="586"/>
                  </a:cubicBezTo>
                  <a:cubicBezTo>
                    <a:pt x="1951" y="245"/>
                    <a:pt x="1512" y="1"/>
                    <a:pt x="9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6"/>
          <p:cNvSpPr/>
          <p:nvPr/>
        </p:nvSpPr>
        <p:spPr>
          <a:xfrm>
            <a:off x="2962463" y="4594225"/>
            <a:ext cx="297775" cy="163975"/>
          </a:xfrm>
          <a:custGeom>
            <a:rect b="b" l="l" r="r" t="t"/>
            <a:pathLst>
              <a:path extrusionOk="0" h="6559" w="11911">
                <a:moveTo>
                  <a:pt x="5963" y="1"/>
                </a:moveTo>
                <a:cubicBezTo>
                  <a:pt x="4817" y="1"/>
                  <a:pt x="3671" y="891"/>
                  <a:pt x="5377" y="2670"/>
                </a:cubicBezTo>
                <a:cubicBezTo>
                  <a:pt x="4361" y="1610"/>
                  <a:pt x="3292" y="1237"/>
                  <a:pt x="2473" y="1237"/>
                </a:cubicBezTo>
                <a:cubicBezTo>
                  <a:pt x="543" y="1237"/>
                  <a:pt x="0" y="3304"/>
                  <a:pt x="4792" y="3304"/>
                </a:cubicBezTo>
                <a:cubicBezTo>
                  <a:pt x="17" y="3304"/>
                  <a:pt x="539" y="5332"/>
                  <a:pt x="2453" y="5332"/>
                </a:cubicBezTo>
                <a:cubicBezTo>
                  <a:pt x="3274" y="5332"/>
                  <a:pt x="4352" y="4958"/>
                  <a:pt x="5377" y="3889"/>
                </a:cubicBezTo>
                <a:lnTo>
                  <a:pt x="5377" y="3889"/>
                </a:lnTo>
                <a:cubicBezTo>
                  <a:pt x="3671" y="5669"/>
                  <a:pt x="4817" y="6558"/>
                  <a:pt x="5963" y="6558"/>
                </a:cubicBezTo>
                <a:cubicBezTo>
                  <a:pt x="7108" y="6558"/>
                  <a:pt x="8254" y="5669"/>
                  <a:pt x="6548" y="3889"/>
                </a:cubicBezTo>
                <a:lnTo>
                  <a:pt x="6548" y="3889"/>
                </a:lnTo>
                <a:cubicBezTo>
                  <a:pt x="7573" y="4958"/>
                  <a:pt x="8651" y="5332"/>
                  <a:pt x="9471" y="5332"/>
                </a:cubicBezTo>
                <a:cubicBezTo>
                  <a:pt x="11381" y="5332"/>
                  <a:pt x="11893" y="3304"/>
                  <a:pt x="7084" y="3304"/>
                </a:cubicBezTo>
                <a:cubicBezTo>
                  <a:pt x="11910" y="3304"/>
                  <a:pt x="11378" y="1237"/>
                  <a:pt x="9451" y="1237"/>
                </a:cubicBezTo>
                <a:cubicBezTo>
                  <a:pt x="8633" y="1237"/>
                  <a:pt x="7564" y="1610"/>
                  <a:pt x="6548" y="2670"/>
                </a:cubicBezTo>
                <a:cubicBezTo>
                  <a:pt x="8254" y="891"/>
                  <a:pt x="7108" y="1"/>
                  <a:pt x="596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6"/>
          <p:cNvSpPr/>
          <p:nvPr/>
        </p:nvSpPr>
        <p:spPr>
          <a:xfrm>
            <a:off x="3085913" y="4660975"/>
            <a:ext cx="50000" cy="30475"/>
          </a:xfrm>
          <a:custGeom>
            <a:rect b="b" l="l" r="r" t="t"/>
            <a:pathLst>
              <a:path extrusionOk="0" h="1219" w="2000">
                <a:moveTo>
                  <a:pt x="1025" y="0"/>
                </a:moveTo>
                <a:cubicBezTo>
                  <a:pt x="488" y="0"/>
                  <a:pt x="1" y="293"/>
                  <a:pt x="1" y="634"/>
                </a:cubicBezTo>
                <a:cubicBezTo>
                  <a:pt x="1" y="975"/>
                  <a:pt x="488" y="1219"/>
                  <a:pt x="1025" y="1219"/>
                </a:cubicBezTo>
                <a:cubicBezTo>
                  <a:pt x="1561" y="1219"/>
                  <a:pt x="2000" y="975"/>
                  <a:pt x="2000" y="634"/>
                </a:cubicBezTo>
                <a:cubicBezTo>
                  <a:pt x="2000" y="293"/>
                  <a:pt x="1561" y="0"/>
                  <a:pt x="102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6"/>
          <p:cNvSpPr/>
          <p:nvPr/>
        </p:nvSpPr>
        <p:spPr>
          <a:xfrm>
            <a:off x="202238" y="4593763"/>
            <a:ext cx="297775" cy="164900"/>
          </a:xfrm>
          <a:custGeom>
            <a:rect b="b" l="l" r="r" t="t"/>
            <a:pathLst>
              <a:path extrusionOk="0" h="6596" w="11911">
                <a:moveTo>
                  <a:pt x="5963" y="1"/>
                </a:moveTo>
                <a:cubicBezTo>
                  <a:pt x="4817" y="1"/>
                  <a:pt x="3671" y="891"/>
                  <a:pt x="5377" y="2670"/>
                </a:cubicBezTo>
                <a:cubicBezTo>
                  <a:pt x="4361" y="1610"/>
                  <a:pt x="3292" y="1238"/>
                  <a:pt x="2473" y="1238"/>
                </a:cubicBezTo>
                <a:cubicBezTo>
                  <a:pt x="543" y="1238"/>
                  <a:pt x="0" y="3304"/>
                  <a:pt x="4792" y="3304"/>
                </a:cubicBezTo>
                <a:cubicBezTo>
                  <a:pt x="20" y="3304"/>
                  <a:pt x="539" y="5354"/>
                  <a:pt x="2449" y="5354"/>
                </a:cubicBezTo>
                <a:cubicBezTo>
                  <a:pt x="3271" y="5354"/>
                  <a:pt x="4351" y="4974"/>
                  <a:pt x="5377" y="3889"/>
                </a:cubicBezTo>
                <a:lnTo>
                  <a:pt x="5377" y="3889"/>
                </a:lnTo>
                <a:cubicBezTo>
                  <a:pt x="3671" y="5693"/>
                  <a:pt x="4817" y="6595"/>
                  <a:pt x="5963" y="6595"/>
                </a:cubicBezTo>
                <a:cubicBezTo>
                  <a:pt x="7108" y="6595"/>
                  <a:pt x="8254" y="5693"/>
                  <a:pt x="6548" y="3889"/>
                </a:cubicBezTo>
                <a:lnTo>
                  <a:pt x="6548" y="3889"/>
                </a:lnTo>
                <a:cubicBezTo>
                  <a:pt x="7573" y="4958"/>
                  <a:pt x="8651" y="5332"/>
                  <a:pt x="9471" y="5332"/>
                </a:cubicBezTo>
                <a:cubicBezTo>
                  <a:pt x="11381" y="5332"/>
                  <a:pt x="11893" y="3304"/>
                  <a:pt x="7084" y="3304"/>
                </a:cubicBezTo>
                <a:cubicBezTo>
                  <a:pt x="11910" y="3304"/>
                  <a:pt x="11378" y="1238"/>
                  <a:pt x="9451" y="1238"/>
                </a:cubicBezTo>
                <a:cubicBezTo>
                  <a:pt x="8633" y="1238"/>
                  <a:pt x="7564" y="1610"/>
                  <a:pt x="6548" y="2670"/>
                </a:cubicBezTo>
                <a:cubicBezTo>
                  <a:pt x="8254" y="891"/>
                  <a:pt x="7108" y="1"/>
                  <a:pt x="596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6"/>
          <p:cNvSpPr/>
          <p:nvPr/>
        </p:nvSpPr>
        <p:spPr>
          <a:xfrm>
            <a:off x="326913" y="4661738"/>
            <a:ext cx="48775" cy="30475"/>
          </a:xfrm>
          <a:custGeom>
            <a:rect b="b" l="l" r="r" t="t"/>
            <a:pathLst>
              <a:path extrusionOk="0" h="1219" w="1951">
                <a:moveTo>
                  <a:pt x="976" y="0"/>
                </a:moveTo>
                <a:cubicBezTo>
                  <a:pt x="439" y="0"/>
                  <a:pt x="0" y="244"/>
                  <a:pt x="0" y="585"/>
                </a:cubicBezTo>
                <a:cubicBezTo>
                  <a:pt x="0" y="926"/>
                  <a:pt x="439" y="1219"/>
                  <a:pt x="976" y="1219"/>
                </a:cubicBezTo>
                <a:cubicBezTo>
                  <a:pt x="1512" y="1219"/>
                  <a:pt x="1951" y="926"/>
                  <a:pt x="1951" y="585"/>
                </a:cubicBezTo>
                <a:cubicBezTo>
                  <a:pt x="1951" y="244"/>
                  <a:pt x="1512" y="0"/>
                  <a:pt x="97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6"/>
          <p:cNvSpPr/>
          <p:nvPr/>
        </p:nvSpPr>
        <p:spPr>
          <a:xfrm>
            <a:off x="1679688" y="5035775"/>
            <a:ext cx="171175" cy="92950"/>
          </a:xfrm>
          <a:custGeom>
            <a:rect b="b" l="l" r="r" t="t"/>
            <a:pathLst>
              <a:path extrusionOk="0" h="3718" w="6847">
                <a:moveTo>
                  <a:pt x="3405" y="0"/>
                </a:moveTo>
                <a:cubicBezTo>
                  <a:pt x="2753" y="0"/>
                  <a:pt x="2107" y="512"/>
                  <a:pt x="3107" y="1536"/>
                </a:cubicBezTo>
                <a:cubicBezTo>
                  <a:pt x="2507" y="922"/>
                  <a:pt x="1885" y="707"/>
                  <a:pt x="1414" y="707"/>
                </a:cubicBezTo>
                <a:cubicBezTo>
                  <a:pt x="315" y="707"/>
                  <a:pt x="35" y="1877"/>
                  <a:pt x="2765" y="1877"/>
                </a:cubicBezTo>
                <a:cubicBezTo>
                  <a:pt x="1" y="1877"/>
                  <a:pt x="294" y="3048"/>
                  <a:pt x="1405" y="3048"/>
                </a:cubicBezTo>
                <a:cubicBezTo>
                  <a:pt x="1881" y="3048"/>
                  <a:pt x="2507" y="2833"/>
                  <a:pt x="3107" y="2219"/>
                </a:cubicBezTo>
                <a:lnTo>
                  <a:pt x="3107" y="2219"/>
                </a:lnTo>
                <a:cubicBezTo>
                  <a:pt x="2131" y="3218"/>
                  <a:pt x="2777" y="3718"/>
                  <a:pt x="3423" y="3718"/>
                </a:cubicBezTo>
                <a:cubicBezTo>
                  <a:pt x="4063" y="3718"/>
                  <a:pt x="4702" y="3228"/>
                  <a:pt x="3770" y="2250"/>
                </a:cubicBezTo>
                <a:lnTo>
                  <a:pt x="3770" y="2250"/>
                </a:lnTo>
                <a:cubicBezTo>
                  <a:pt x="4346" y="2840"/>
                  <a:pt x="4949" y="3048"/>
                  <a:pt x="5411" y="3048"/>
                </a:cubicBezTo>
                <a:cubicBezTo>
                  <a:pt x="6508" y="3048"/>
                  <a:pt x="6812" y="1877"/>
                  <a:pt x="4082" y="1877"/>
                </a:cubicBezTo>
                <a:cubicBezTo>
                  <a:pt x="6846" y="1877"/>
                  <a:pt x="6529" y="707"/>
                  <a:pt x="5420" y="707"/>
                </a:cubicBezTo>
                <a:cubicBezTo>
                  <a:pt x="4946" y="707"/>
                  <a:pt x="4325" y="922"/>
                  <a:pt x="3740" y="1536"/>
                </a:cubicBezTo>
                <a:cubicBezTo>
                  <a:pt x="4715" y="512"/>
                  <a:pt x="4057" y="0"/>
                  <a:pt x="340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6"/>
          <p:cNvSpPr/>
          <p:nvPr/>
        </p:nvSpPr>
        <p:spPr>
          <a:xfrm>
            <a:off x="1751238" y="5072950"/>
            <a:ext cx="28075" cy="17075"/>
          </a:xfrm>
          <a:custGeom>
            <a:rect b="b" l="l" r="r" t="t"/>
            <a:pathLst>
              <a:path extrusionOk="0" h="683" w="1123">
                <a:moveTo>
                  <a:pt x="537" y="0"/>
                </a:moveTo>
                <a:cubicBezTo>
                  <a:pt x="245" y="0"/>
                  <a:pt x="1" y="195"/>
                  <a:pt x="1" y="342"/>
                </a:cubicBezTo>
                <a:cubicBezTo>
                  <a:pt x="1" y="537"/>
                  <a:pt x="245" y="683"/>
                  <a:pt x="537" y="683"/>
                </a:cubicBezTo>
                <a:cubicBezTo>
                  <a:pt x="878" y="683"/>
                  <a:pt x="1122" y="537"/>
                  <a:pt x="1122" y="342"/>
                </a:cubicBezTo>
                <a:cubicBezTo>
                  <a:pt x="1122" y="195"/>
                  <a:pt x="878" y="0"/>
                  <a:pt x="5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" name="Google Shape;394;p6"/>
          <p:cNvGrpSpPr/>
          <p:nvPr/>
        </p:nvGrpSpPr>
        <p:grpSpPr>
          <a:xfrm>
            <a:off x="7508938" y="4934938"/>
            <a:ext cx="171150" cy="93875"/>
            <a:chOff x="3670363" y="5663463"/>
            <a:chExt cx="171150" cy="93875"/>
          </a:xfrm>
        </p:grpSpPr>
        <p:sp>
          <p:nvSpPr>
            <p:cNvPr id="395" name="Google Shape;395;p6"/>
            <p:cNvSpPr/>
            <p:nvPr/>
          </p:nvSpPr>
          <p:spPr>
            <a:xfrm>
              <a:off x="3670363" y="5663463"/>
              <a:ext cx="171150" cy="93875"/>
            </a:xfrm>
            <a:custGeom>
              <a:rect b="b" l="l" r="r" t="t"/>
              <a:pathLst>
                <a:path extrusionOk="0" h="3755" w="6846">
                  <a:moveTo>
                    <a:pt x="3423" y="0"/>
                  </a:moveTo>
                  <a:cubicBezTo>
                    <a:pt x="2777" y="0"/>
                    <a:pt x="2131" y="512"/>
                    <a:pt x="3106" y="1536"/>
                  </a:cubicBezTo>
                  <a:cubicBezTo>
                    <a:pt x="2521" y="922"/>
                    <a:pt x="1905" y="707"/>
                    <a:pt x="1435" y="707"/>
                  </a:cubicBezTo>
                  <a:cubicBezTo>
                    <a:pt x="338" y="707"/>
                    <a:pt x="35" y="1877"/>
                    <a:pt x="2765" y="1877"/>
                  </a:cubicBezTo>
                  <a:cubicBezTo>
                    <a:pt x="1" y="1877"/>
                    <a:pt x="318" y="3048"/>
                    <a:pt x="1426" y="3048"/>
                  </a:cubicBezTo>
                  <a:cubicBezTo>
                    <a:pt x="1901" y="3048"/>
                    <a:pt x="2521" y="2833"/>
                    <a:pt x="3106" y="2219"/>
                  </a:cubicBezTo>
                  <a:lnTo>
                    <a:pt x="3106" y="2219"/>
                  </a:lnTo>
                  <a:cubicBezTo>
                    <a:pt x="2131" y="3243"/>
                    <a:pt x="2777" y="3755"/>
                    <a:pt x="3423" y="3755"/>
                  </a:cubicBezTo>
                  <a:cubicBezTo>
                    <a:pt x="4069" y="3755"/>
                    <a:pt x="4715" y="3243"/>
                    <a:pt x="3740" y="2219"/>
                  </a:cubicBezTo>
                  <a:lnTo>
                    <a:pt x="3740" y="2219"/>
                  </a:lnTo>
                  <a:cubicBezTo>
                    <a:pt x="4325" y="2833"/>
                    <a:pt x="4941" y="3048"/>
                    <a:pt x="5411" y="3048"/>
                  </a:cubicBezTo>
                  <a:cubicBezTo>
                    <a:pt x="6508" y="3048"/>
                    <a:pt x="6812" y="1877"/>
                    <a:pt x="4081" y="1877"/>
                  </a:cubicBezTo>
                  <a:cubicBezTo>
                    <a:pt x="6846" y="1877"/>
                    <a:pt x="6528" y="707"/>
                    <a:pt x="5420" y="707"/>
                  </a:cubicBezTo>
                  <a:cubicBezTo>
                    <a:pt x="4945" y="707"/>
                    <a:pt x="4325" y="922"/>
                    <a:pt x="3740" y="1536"/>
                  </a:cubicBezTo>
                  <a:cubicBezTo>
                    <a:pt x="4715" y="512"/>
                    <a:pt x="4069" y="0"/>
                    <a:pt x="34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3741913" y="5701863"/>
              <a:ext cx="28050" cy="17075"/>
            </a:xfrm>
            <a:custGeom>
              <a:rect b="b" l="l" r="r" t="t"/>
              <a:pathLst>
                <a:path extrusionOk="0" h="683" w="1122">
                  <a:moveTo>
                    <a:pt x="537" y="0"/>
                  </a:moveTo>
                  <a:cubicBezTo>
                    <a:pt x="244" y="0"/>
                    <a:pt x="1" y="195"/>
                    <a:pt x="1" y="341"/>
                  </a:cubicBezTo>
                  <a:cubicBezTo>
                    <a:pt x="1" y="536"/>
                    <a:pt x="244" y="683"/>
                    <a:pt x="537" y="683"/>
                  </a:cubicBezTo>
                  <a:cubicBezTo>
                    <a:pt x="878" y="683"/>
                    <a:pt x="1122" y="536"/>
                    <a:pt x="1122" y="341"/>
                  </a:cubicBezTo>
                  <a:cubicBezTo>
                    <a:pt x="1122" y="195"/>
                    <a:pt x="878" y="0"/>
                    <a:pt x="5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6"/>
          <p:cNvGrpSpPr/>
          <p:nvPr/>
        </p:nvGrpSpPr>
        <p:grpSpPr>
          <a:xfrm>
            <a:off x="6227488" y="4890300"/>
            <a:ext cx="170300" cy="93875"/>
            <a:chOff x="5617888" y="5423700"/>
            <a:chExt cx="170300" cy="93875"/>
          </a:xfrm>
        </p:grpSpPr>
        <p:sp>
          <p:nvSpPr>
            <p:cNvPr id="398" name="Google Shape;398;p6"/>
            <p:cNvSpPr/>
            <p:nvPr/>
          </p:nvSpPr>
          <p:spPr>
            <a:xfrm>
              <a:off x="5617888" y="5423700"/>
              <a:ext cx="170300" cy="93875"/>
            </a:xfrm>
            <a:custGeom>
              <a:rect b="b" l="l" r="r" t="t"/>
              <a:pathLst>
                <a:path extrusionOk="0" h="3755" w="6812">
                  <a:moveTo>
                    <a:pt x="3405" y="1"/>
                  </a:moveTo>
                  <a:cubicBezTo>
                    <a:pt x="2753" y="1"/>
                    <a:pt x="2107" y="513"/>
                    <a:pt x="3106" y="1537"/>
                  </a:cubicBezTo>
                  <a:cubicBezTo>
                    <a:pt x="2506" y="922"/>
                    <a:pt x="1885" y="707"/>
                    <a:pt x="1414" y="707"/>
                  </a:cubicBezTo>
                  <a:cubicBezTo>
                    <a:pt x="314" y="707"/>
                    <a:pt x="35" y="1878"/>
                    <a:pt x="2765" y="1878"/>
                  </a:cubicBezTo>
                  <a:cubicBezTo>
                    <a:pt x="0" y="1878"/>
                    <a:pt x="294" y="3048"/>
                    <a:pt x="1404" y="3048"/>
                  </a:cubicBezTo>
                  <a:cubicBezTo>
                    <a:pt x="1880" y="3048"/>
                    <a:pt x="2506" y="2833"/>
                    <a:pt x="3106" y="2219"/>
                  </a:cubicBezTo>
                  <a:lnTo>
                    <a:pt x="3106" y="2219"/>
                  </a:lnTo>
                  <a:cubicBezTo>
                    <a:pt x="2107" y="3243"/>
                    <a:pt x="2753" y="3755"/>
                    <a:pt x="3405" y="3755"/>
                  </a:cubicBezTo>
                  <a:cubicBezTo>
                    <a:pt x="4057" y="3755"/>
                    <a:pt x="4715" y="3243"/>
                    <a:pt x="3740" y="2219"/>
                  </a:cubicBezTo>
                  <a:lnTo>
                    <a:pt x="3740" y="2219"/>
                  </a:lnTo>
                  <a:cubicBezTo>
                    <a:pt x="4325" y="2833"/>
                    <a:pt x="4941" y="3048"/>
                    <a:pt x="5411" y="3048"/>
                  </a:cubicBezTo>
                  <a:cubicBezTo>
                    <a:pt x="6508" y="3048"/>
                    <a:pt x="6812" y="1878"/>
                    <a:pt x="4081" y="1878"/>
                  </a:cubicBezTo>
                  <a:cubicBezTo>
                    <a:pt x="6812" y="1878"/>
                    <a:pt x="6508" y="707"/>
                    <a:pt x="5411" y="707"/>
                  </a:cubicBezTo>
                  <a:cubicBezTo>
                    <a:pt x="4941" y="707"/>
                    <a:pt x="4325" y="922"/>
                    <a:pt x="3740" y="1537"/>
                  </a:cubicBezTo>
                  <a:cubicBezTo>
                    <a:pt x="4715" y="513"/>
                    <a:pt x="4057" y="1"/>
                    <a:pt x="3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5689438" y="5462100"/>
              <a:ext cx="28050" cy="17100"/>
            </a:xfrm>
            <a:custGeom>
              <a:rect b="b" l="l" r="r" t="t"/>
              <a:pathLst>
                <a:path extrusionOk="0" h="684" w="1122">
                  <a:moveTo>
                    <a:pt x="537" y="1"/>
                  </a:moveTo>
                  <a:cubicBezTo>
                    <a:pt x="244" y="1"/>
                    <a:pt x="0" y="147"/>
                    <a:pt x="0" y="342"/>
                  </a:cubicBezTo>
                  <a:cubicBezTo>
                    <a:pt x="0" y="537"/>
                    <a:pt x="244" y="683"/>
                    <a:pt x="537" y="683"/>
                  </a:cubicBezTo>
                  <a:cubicBezTo>
                    <a:pt x="878" y="683"/>
                    <a:pt x="1122" y="537"/>
                    <a:pt x="1122" y="342"/>
                  </a:cubicBezTo>
                  <a:cubicBezTo>
                    <a:pt x="1122" y="147"/>
                    <a:pt x="878" y="1"/>
                    <a:pt x="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6"/>
          <p:cNvSpPr/>
          <p:nvPr/>
        </p:nvSpPr>
        <p:spPr>
          <a:xfrm>
            <a:off x="3312463" y="5090025"/>
            <a:ext cx="170300" cy="93875"/>
          </a:xfrm>
          <a:custGeom>
            <a:rect b="b" l="l" r="r" t="t"/>
            <a:pathLst>
              <a:path extrusionOk="0" h="3755" w="6812">
                <a:moveTo>
                  <a:pt x="3413" y="1"/>
                </a:moveTo>
                <a:cubicBezTo>
                  <a:pt x="2755" y="1"/>
                  <a:pt x="2097" y="513"/>
                  <a:pt x="3072" y="1537"/>
                </a:cubicBezTo>
                <a:cubicBezTo>
                  <a:pt x="2487" y="922"/>
                  <a:pt x="1871" y="707"/>
                  <a:pt x="1401" y="707"/>
                </a:cubicBezTo>
                <a:cubicBezTo>
                  <a:pt x="304" y="707"/>
                  <a:pt x="1" y="1878"/>
                  <a:pt x="2731" y="1878"/>
                </a:cubicBezTo>
                <a:cubicBezTo>
                  <a:pt x="1" y="1878"/>
                  <a:pt x="304" y="3049"/>
                  <a:pt x="1401" y="3049"/>
                </a:cubicBezTo>
                <a:cubicBezTo>
                  <a:pt x="1871" y="3049"/>
                  <a:pt x="2487" y="2834"/>
                  <a:pt x="3072" y="2219"/>
                </a:cubicBezTo>
                <a:lnTo>
                  <a:pt x="3072" y="2219"/>
                </a:lnTo>
                <a:cubicBezTo>
                  <a:pt x="2097" y="3243"/>
                  <a:pt x="2755" y="3755"/>
                  <a:pt x="3413" y="3755"/>
                </a:cubicBezTo>
                <a:cubicBezTo>
                  <a:pt x="4072" y="3755"/>
                  <a:pt x="4730" y="3243"/>
                  <a:pt x="3755" y="2219"/>
                </a:cubicBezTo>
                <a:lnTo>
                  <a:pt x="3755" y="2219"/>
                </a:lnTo>
                <a:cubicBezTo>
                  <a:pt x="4340" y="2834"/>
                  <a:pt x="4956" y="3049"/>
                  <a:pt x="5424" y="3049"/>
                </a:cubicBezTo>
                <a:cubicBezTo>
                  <a:pt x="6518" y="3049"/>
                  <a:pt x="6812" y="1878"/>
                  <a:pt x="4047" y="1878"/>
                </a:cubicBezTo>
                <a:cubicBezTo>
                  <a:pt x="6812" y="1878"/>
                  <a:pt x="6518" y="707"/>
                  <a:pt x="5424" y="707"/>
                </a:cubicBezTo>
                <a:cubicBezTo>
                  <a:pt x="4956" y="707"/>
                  <a:pt x="4340" y="922"/>
                  <a:pt x="3755" y="1537"/>
                </a:cubicBezTo>
                <a:cubicBezTo>
                  <a:pt x="4730" y="513"/>
                  <a:pt x="4072" y="1"/>
                  <a:pt x="341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6"/>
          <p:cNvSpPr/>
          <p:nvPr/>
        </p:nvSpPr>
        <p:spPr>
          <a:xfrm>
            <a:off x="3383163" y="5128425"/>
            <a:ext cx="29275" cy="17100"/>
          </a:xfrm>
          <a:custGeom>
            <a:rect b="b" l="l" r="r" t="t"/>
            <a:pathLst>
              <a:path extrusionOk="0" h="684" w="1171">
                <a:moveTo>
                  <a:pt x="585" y="1"/>
                </a:moveTo>
                <a:cubicBezTo>
                  <a:pt x="293" y="1"/>
                  <a:pt x="0" y="147"/>
                  <a:pt x="0" y="342"/>
                </a:cubicBezTo>
                <a:cubicBezTo>
                  <a:pt x="0" y="537"/>
                  <a:pt x="293" y="683"/>
                  <a:pt x="585" y="683"/>
                </a:cubicBezTo>
                <a:cubicBezTo>
                  <a:pt x="878" y="683"/>
                  <a:pt x="1171" y="537"/>
                  <a:pt x="1171" y="342"/>
                </a:cubicBezTo>
                <a:cubicBezTo>
                  <a:pt x="1171" y="147"/>
                  <a:pt x="878" y="1"/>
                  <a:pt x="5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2" name="Google Shape;402;p6"/>
          <p:cNvGrpSpPr/>
          <p:nvPr/>
        </p:nvGrpSpPr>
        <p:grpSpPr>
          <a:xfrm>
            <a:off x="-2290832" y="-994799"/>
            <a:ext cx="3241604" cy="4450427"/>
            <a:chOff x="-2161157" y="-968874"/>
            <a:chExt cx="3241604" cy="4450427"/>
          </a:xfrm>
        </p:grpSpPr>
        <p:grpSp>
          <p:nvGrpSpPr>
            <p:cNvPr id="403" name="Google Shape;403;p6"/>
            <p:cNvGrpSpPr/>
            <p:nvPr/>
          </p:nvGrpSpPr>
          <p:grpSpPr>
            <a:xfrm rot="5400000">
              <a:off x="-1366114" y="-917727"/>
              <a:ext cx="2250070" cy="2147776"/>
              <a:chOff x="1049700" y="147150"/>
              <a:chExt cx="5509475" cy="5259000"/>
            </a:xfrm>
          </p:grpSpPr>
          <p:sp>
            <p:nvSpPr>
              <p:cNvPr id="404" name="Google Shape;404;p6"/>
              <p:cNvSpPr/>
              <p:nvPr/>
            </p:nvSpPr>
            <p:spPr>
              <a:xfrm>
                <a:off x="1349875" y="488850"/>
                <a:ext cx="5209300" cy="4917300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6"/>
              <p:cNvSpPr/>
              <p:nvPr/>
            </p:nvSpPr>
            <p:spPr>
              <a:xfrm>
                <a:off x="2021575" y="977000"/>
                <a:ext cx="4164825" cy="416927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6"/>
              <p:cNvSpPr/>
              <p:nvPr/>
            </p:nvSpPr>
            <p:spPr>
              <a:xfrm>
                <a:off x="1049700" y="147150"/>
                <a:ext cx="5085675" cy="3532450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7" name="Google Shape;407;p6"/>
            <p:cNvGrpSpPr/>
            <p:nvPr/>
          </p:nvGrpSpPr>
          <p:grpSpPr>
            <a:xfrm rot="2700000">
              <a:off x="-1665139" y="693376"/>
              <a:ext cx="2249570" cy="2334751"/>
              <a:chOff x="1296625" y="218400"/>
              <a:chExt cx="5051400" cy="5242675"/>
            </a:xfrm>
          </p:grpSpPr>
          <p:sp>
            <p:nvSpPr>
              <p:cNvPr id="408" name="Google Shape;408;p6"/>
              <p:cNvSpPr/>
              <p:nvPr/>
            </p:nvSpPr>
            <p:spPr>
              <a:xfrm>
                <a:off x="1318825" y="385700"/>
                <a:ext cx="5029200" cy="5075375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6"/>
              <p:cNvSpPr/>
              <p:nvPr/>
            </p:nvSpPr>
            <p:spPr>
              <a:xfrm>
                <a:off x="2704300" y="270150"/>
                <a:ext cx="3424325" cy="4913375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6"/>
              <p:cNvSpPr/>
              <p:nvPr/>
            </p:nvSpPr>
            <p:spPr>
              <a:xfrm>
                <a:off x="1296625" y="218400"/>
                <a:ext cx="4043100" cy="4018450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" name="Google Shape;412;p7"/>
          <p:cNvGrpSpPr/>
          <p:nvPr/>
        </p:nvGrpSpPr>
        <p:grpSpPr>
          <a:xfrm>
            <a:off x="-253" y="-21272"/>
            <a:ext cx="9232816" cy="5247230"/>
            <a:chOff x="-280300" y="0"/>
            <a:chExt cx="9424125" cy="5698556"/>
          </a:xfrm>
        </p:grpSpPr>
        <p:sp>
          <p:nvSpPr>
            <p:cNvPr id="413" name="Google Shape;413;p7"/>
            <p:cNvSpPr/>
            <p:nvPr/>
          </p:nvSpPr>
          <p:spPr>
            <a:xfrm>
              <a:off x="-280293" y="0"/>
              <a:ext cx="8794479" cy="4946857"/>
            </a:xfrm>
            <a:custGeom>
              <a:rect b="b" l="l" r="r" t="t"/>
              <a:pathLst>
                <a:path extrusionOk="0" h="107156" w="190501">
                  <a:moveTo>
                    <a:pt x="1" y="0"/>
                  </a:moveTo>
                  <a:lnTo>
                    <a:pt x="1" y="107156"/>
                  </a:lnTo>
                  <a:lnTo>
                    <a:pt x="190501" y="107156"/>
                  </a:lnTo>
                  <a:lnTo>
                    <a:pt x="190501" y="0"/>
                  </a:lnTo>
                  <a:close/>
                </a:path>
              </a:pathLst>
            </a:custGeom>
            <a:solidFill>
              <a:srgbClr val="3E43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-280300" y="0"/>
              <a:ext cx="9424084" cy="5698556"/>
            </a:xfrm>
            <a:custGeom>
              <a:rect b="b" l="l" r="r" t="t"/>
              <a:pathLst>
                <a:path extrusionOk="0" h="107156" w="190501">
                  <a:moveTo>
                    <a:pt x="1" y="0"/>
                  </a:moveTo>
                  <a:lnTo>
                    <a:pt x="190501" y="0"/>
                  </a:lnTo>
                  <a:lnTo>
                    <a:pt x="190501" y="107156"/>
                  </a:lnTo>
                  <a:lnTo>
                    <a:pt x="1" y="10715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5" name="Google Shape;415;p7"/>
            <p:cNvGrpSpPr/>
            <p:nvPr/>
          </p:nvGrpSpPr>
          <p:grpSpPr>
            <a:xfrm>
              <a:off x="-280300" y="0"/>
              <a:ext cx="9424125" cy="5698476"/>
              <a:chOff x="-280300" y="119986"/>
              <a:chExt cx="9424125" cy="5391689"/>
            </a:xfrm>
          </p:grpSpPr>
          <p:sp>
            <p:nvSpPr>
              <p:cNvPr id="416" name="Google Shape;416;p7"/>
              <p:cNvSpPr/>
              <p:nvPr/>
            </p:nvSpPr>
            <p:spPr>
              <a:xfrm>
                <a:off x="-280300" y="119986"/>
                <a:ext cx="4741032" cy="5391689"/>
              </a:xfrm>
              <a:custGeom>
                <a:rect b="b" l="l" r="r" t="t"/>
                <a:pathLst>
                  <a:path extrusionOk="0" h="107164" w="71891">
                    <a:moveTo>
                      <a:pt x="7019" y="521"/>
                    </a:moveTo>
                    <a:cubicBezTo>
                      <a:pt x="7067" y="521"/>
                      <a:pt x="7134" y="525"/>
                      <a:pt x="7232" y="532"/>
                    </a:cubicBezTo>
                    <a:cubicBezTo>
                      <a:pt x="7676" y="571"/>
                      <a:pt x="8279" y="659"/>
                      <a:pt x="8597" y="698"/>
                    </a:cubicBezTo>
                    <a:cubicBezTo>
                      <a:pt x="8914" y="746"/>
                      <a:pt x="9232" y="738"/>
                      <a:pt x="9422" y="770"/>
                    </a:cubicBezTo>
                    <a:cubicBezTo>
                      <a:pt x="9938" y="873"/>
                      <a:pt x="10042" y="905"/>
                      <a:pt x="9851" y="1246"/>
                    </a:cubicBezTo>
                    <a:cubicBezTo>
                      <a:pt x="9668" y="1595"/>
                      <a:pt x="9613" y="1627"/>
                      <a:pt x="9557" y="1802"/>
                    </a:cubicBezTo>
                    <a:cubicBezTo>
                      <a:pt x="9502" y="1968"/>
                      <a:pt x="9407" y="2111"/>
                      <a:pt x="9280" y="2222"/>
                    </a:cubicBezTo>
                    <a:cubicBezTo>
                      <a:pt x="9164" y="2318"/>
                      <a:pt x="8966" y="2518"/>
                      <a:pt x="8752" y="2518"/>
                    </a:cubicBezTo>
                    <a:cubicBezTo>
                      <a:pt x="8717" y="2518"/>
                      <a:pt x="8681" y="2513"/>
                      <a:pt x="8645" y="2500"/>
                    </a:cubicBezTo>
                    <a:cubicBezTo>
                      <a:pt x="8391" y="2413"/>
                      <a:pt x="8772" y="2238"/>
                      <a:pt x="8256" y="2064"/>
                    </a:cubicBezTo>
                    <a:cubicBezTo>
                      <a:pt x="7740" y="1881"/>
                      <a:pt x="7255" y="1651"/>
                      <a:pt x="7025" y="1365"/>
                    </a:cubicBezTo>
                    <a:cubicBezTo>
                      <a:pt x="6787" y="1079"/>
                      <a:pt x="6763" y="913"/>
                      <a:pt x="6867" y="722"/>
                    </a:cubicBezTo>
                    <a:cubicBezTo>
                      <a:pt x="6947" y="573"/>
                      <a:pt x="6848" y="521"/>
                      <a:pt x="7019" y="521"/>
                    </a:cubicBezTo>
                    <a:close/>
                    <a:moveTo>
                      <a:pt x="24687" y="528"/>
                    </a:moveTo>
                    <a:cubicBezTo>
                      <a:pt x="24734" y="528"/>
                      <a:pt x="24804" y="532"/>
                      <a:pt x="24908" y="540"/>
                    </a:cubicBezTo>
                    <a:cubicBezTo>
                      <a:pt x="25361" y="571"/>
                      <a:pt x="25980" y="659"/>
                      <a:pt x="26298" y="706"/>
                    </a:cubicBezTo>
                    <a:cubicBezTo>
                      <a:pt x="26615" y="746"/>
                      <a:pt x="26940" y="738"/>
                      <a:pt x="27131" y="770"/>
                    </a:cubicBezTo>
                    <a:cubicBezTo>
                      <a:pt x="27671" y="873"/>
                      <a:pt x="27774" y="905"/>
                      <a:pt x="27631" y="1246"/>
                    </a:cubicBezTo>
                    <a:cubicBezTo>
                      <a:pt x="27488" y="1595"/>
                      <a:pt x="27441" y="1627"/>
                      <a:pt x="27401" y="1802"/>
                    </a:cubicBezTo>
                    <a:cubicBezTo>
                      <a:pt x="27369" y="1961"/>
                      <a:pt x="27290" y="2111"/>
                      <a:pt x="27179" y="2222"/>
                    </a:cubicBezTo>
                    <a:cubicBezTo>
                      <a:pt x="27076" y="2318"/>
                      <a:pt x="26904" y="2518"/>
                      <a:pt x="26692" y="2518"/>
                    </a:cubicBezTo>
                    <a:cubicBezTo>
                      <a:pt x="26657" y="2518"/>
                      <a:pt x="26621" y="2513"/>
                      <a:pt x="26583" y="2500"/>
                    </a:cubicBezTo>
                    <a:cubicBezTo>
                      <a:pt x="26321" y="2413"/>
                      <a:pt x="26671" y="2238"/>
                      <a:pt x="26139" y="2064"/>
                    </a:cubicBezTo>
                    <a:cubicBezTo>
                      <a:pt x="25599" y="1881"/>
                      <a:pt x="25083" y="1651"/>
                      <a:pt x="24813" y="1365"/>
                    </a:cubicBezTo>
                    <a:cubicBezTo>
                      <a:pt x="24543" y="1079"/>
                      <a:pt x="24488" y="913"/>
                      <a:pt x="24567" y="722"/>
                    </a:cubicBezTo>
                    <a:cubicBezTo>
                      <a:pt x="24634" y="576"/>
                      <a:pt x="24533" y="528"/>
                      <a:pt x="24687" y="528"/>
                    </a:cubicBezTo>
                    <a:close/>
                    <a:moveTo>
                      <a:pt x="42370" y="525"/>
                    </a:moveTo>
                    <a:cubicBezTo>
                      <a:pt x="42417" y="525"/>
                      <a:pt x="42490" y="530"/>
                      <a:pt x="42601" y="540"/>
                    </a:cubicBezTo>
                    <a:cubicBezTo>
                      <a:pt x="43054" y="571"/>
                      <a:pt x="43689" y="659"/>
                      <a:pt x="44014" y="706"/>
                    </a:cubicBezTo>
                    <a:cubicBezTo>
                      <a:pt x="44332" y="746"/>
                      <a:pt x="44657" y="738"/>
                      <a:pt x="44855" y="770"/>
                    </a:cubicBezTo>
                    <a:cubicBezTo>
                      <a:pt x="45395" y="873"/>
                      <a:pt x="45506" y="905"/>
                      <a:pt x="45411" y="1246"/>
                    </a:cubicBezTo>
                    <a:lnTo>
                      <a:pt x="45403" y="1246"/>
                    </a:lnTo>
                    <a:cubicBezTo>
                      <a:pt x="45308" y="1595"/>
                      <a:pt x="45268" y="1627"/>
                      <a:pt x="45244" y="1802"/>
                    </a:cubicBezTo>
                    <a:cubicBezTo>
                      <a:pt x="45236" y="1961"/>
                      <a:pt x="45181" y="2111"/>
                      <a:pt x="45078" y="2230"/>
                    </a:cubicBezTo>
                    <a:cubicBezTo>
                      <a:pt x="44996" y="2325"/>
                      <a:pt x="44845" y="2519"/>
                      <a:pt x="44630" y="2519"/>
                    </a:cubicBezTo>
                    <a:cubicBezTo>
                      <a:pt x="44593" y="2519"/>
                      <a:pt x="44555" y="2513"/>
                      <a:pt x="44514" y="2500"/>
                    </a:cubicBezTo>
                    <a:cubicBezTo>
                      <a:pt x="44244" y="2413"/>
                      <a:pt x="44578" y="2238"/>
                      <a:pt x="44022" y="2064"/>
                    </a:cubicBezTo>
                    <a:cubicBezTo>
                      <a:pt x="43466" y="1881"/>
                      <a:pt x="42911" y="1659"/>
                      <a:pt x="42609" y="1365"/>
                    </a:cubicBezTo>
                    <a:cubicBezTo>
                      <a:pt x="42300" y="1079"/>
                      <a:pt x="42228" y="913"/>
                      <a:pt x="42284" y="722"/>
                    </a:cubicBezTo>
                    <a:cubicBezTo>
                      <a:pt x="42326" y="578"/>
                      <a:pt x="42222" y="525"/>
                      <a:pt x="42370" y="525"/>
                    </a:cubicBezTo>
                    <a:close/>
                    <a:moveTo>
                      <a:pt x="60064" y="529"/>
                    </a:moveTo>
                    <a:cubicBezTo>
                      <a:pt x="60111" y="529"/>
                      <a:pt x="60179" y="533"/>
                      <a:pt x="60278" y="540"/>
                    </a:cubicBezTo>
                    <a:cubicBezTo>
                      <a:pt x="60738" y="571"/>
                      <a:pt x="61381" y="659"/>
                      <a:pt x="61715" y="706"/>
                    </a:cubicBezTo>
                    <a:cubicBezTo>
                      <a:pt x="62048" y="754"/>
                      <a:pt x="62366" y="738"/>
                      <a:pt x="62564" y="778"/>
                    </a:cubicBezTo>
                    <a:cubicBezTo>
                      <a:pt x="63128" y="873"/>
                      <a:pt x="63239" y="905"/>
                      <a:pt x="63183" y="1246"/>
                    </a:cubicBezTo>
                    <a:lnTo>
                      <a:pt x="63183" y="1254"/>
                    </a:lnTo>
                    <a:cubicBezTo>
                      <a:pt x="63135" y="1595"/>
                      <a:pt x="63096" y="1635"/>
                      <a:pt x="63096" y="1810"/>
                    </a:cubicBezTo>
                    <a:cubicBezTo>
                      <a:pt x="63112" y="1961"/>
                      <a:pt x="63072" y="2111"/>
                      <a:pt x="62985" y="2230"/>
                    </a:cubicBezTo>
                    <a:cubicBezTo>
                      <a:pt x="62903" y="2325"/>
                      <a:pt x="62781" y="2519"/>
                      <a:pt x="62570" y="2519"/>
                    </a:cubicBezTo>
                    <a:cubicBezTo>
                      <a:pt x="62533" y="2519"/>
                      <a:pt x="62495" y="2513"/>
                      <a:pt x="62453" y="2500"/>
                    </a:cubicBezTo>
                    <a:cubicBezTo>
                      <a:pt x="62167" y="2413"/>
                      <a:pt x="62485" y="2246"/>
                      <a:pt x="61897" y="2064"/>
                    </a:cubicBezTo>
                    <a:cubicBezTo>
                      <a:pt x="61318" y="1889"/>
                      <a:pt x="60738" y="1659"/>
                      <a:pt x="60397" y="1373"/>
                    </a:cubicBezTo>
                    <a:cubicBezTo>
                      <a:pt x="60056" y="1079"/>
                      <a:pt x="59960" y="913"/>
                      <a:pt x="59992" y="730"/>
                    </a:cubicBezTo>
                    <a:cubicBezTo>
                      <a:pt x="60017" y="581"/>
                      <a:pt x="59895" y="529"/>
                      <a:pt x="60064" y="529"/>
                    </a:cubicBezTo>
                    <a:close/>
                    <a:moveTo>
                      <a:pt x="34983" y="237"/>
                    </a:moveTo>
                    <a:cubicBezTo>
                      <a:pt x="36032" y="237"/>
                      <a:pt x="37717" y="470"/>
                      <a:pt x="38323" y="675"/>
                    </a:cubicBezTo>
                    <a:cubicBezTo>
                      <a:pt x="38744" y="818"/>
                      <a:pt x="38799" y="960"/>
                      <a:pt x="38791" y="1040"/>
                    </a:cubicBezTo>
                    <a:cubicBezTo>
                      <a:pt x="38759" y="1072"/>
                      <a:pt x="38759" y="1127"/>
                      <a:pt x="38783" y="1159"/>
                    </a:cubicBezTo>
                    <a:lnTo>
                      <a:pt x="38783" y="1167"/>
                    </a:lnTo>
                    <a:cubicBezTo>
                      <a:pt x="38878" y="1326"/>
                      <a:pt x="38974" y="1413"/>
                      <a:pt x="38474" y="1580"/>
                    </a:cubicBezTo>
                    <a:cubicBezTo>
                      <a:pt x="37982" y="1738"/>
                      <a:pt x="37648" y="1937"/>
                      <a:pt x="37188" y="2119"/>
                    </a:cubicBezTo>
                    <a:lnTo>
                      <a:pt x="37164" y="2135"/>
                    </a:lnTo>
                    <a:cubicBezTo>
                      <a:pt x="37164" y="2135"/>
                      <a:pt x="36918" y="2262"/>
                      <a:pt x="36331" y="2342"/>
                    </a:cubicBezTo>
                    <a:cubicBezTo>
                      <a:pt x="35735" y="2421"/>
                      <a:pt x="34838" y="2476"/>
                      <a:pt x="34838" y="2476"/>
                    </a:cubicBezTo>
                    <a:cubicBezTo>
                      <a:pt x="34352" y="2525"/>
                      <a:pt x="33860" y="2549"/>
                      <a:pt x="33367" y="2549"/>
                    </a:cubicBezTo>
                    <a:cubicBezTo>
                      <a:pt x="33296" y="2549"/>
                      <a:pt x="33226" y="2549"/>
                      <a:pt x="33156" y="2548"/>
                    </a:cubicBezTo>
                    <a:cubicBezTo>
                      <a:pt x="32243" y="2540"/>
                      <a:pt x="32155" y="2207"/>
                      <a:pt x="32259" y="1873"/>
                    </a:cubicBezTo>
                    <a:cubicBezTo>
                      <a:pt x="32370" y="1548"/>
                      <a:pt x="32917" y="1508"/>
                      <a:pt x="33473" y="1262"/>
                    </a:cubicBezTo>
                    <a:cubicBezTo>
                      <a:pt x="34029" y="1008"/>
                      <a:pt x="34060" y="667"/>
                      <a:pt x="34148" y="468"/>
                    </a:cubicBezTo>
                    <a:cubicBezTo>
                      <a:pt x="34227" y="262"/>
                      <a:pt x="34838" y="238"/>
                      <a:pt x="34838" y="238"/>
                    </a:cubicBezTo>
                    <a:cubicBezTo>
                      <a:pt x="34885" y="237"/>
                      <a:pt x="34933" y="237"/>
                      <a:pt x="34983" y="237"/>
                    </a:cubicBezTo>
                    <a:close/>
                    <a:moveTo>
                      <a:pt x="17294" y="237"/>
                    </a:moveTo>
                    <a:cubicBezTo>
                      <a:pt x="18337" y="237"/>
                      <a:pt x="20030" y="467"/>
                      <a:pt x="20622" y="675"/>
                    </a:cubicBezTo>
                    <a:cubicBezTo>
                      <a:pt x="21027" y="825"/>
                      <a:pt x="21059" y="968"/>
                      <a:pt x="21043" y="1048"/>
                    </a:cubicBezTo>
                    <a:cubicBezTo>
                      <a:pt x="21011" y="1072"/>
                      <a:pt x="21003" y="1119"/>
                      <a:pt x="21019" y="1159"/>
                    </a:cubicBezTo>
                    <a:cubicBezTo>
                      <a:pt x="21098" y="1326"/>
                      <a:pt x="21178" y="1413"/>
                      <a:pt x="20654" y="1580"/>
                    </a:cubicBezTo>
                    <a:cubicBezTo>
                      <a:pt x="20138" y="1738"/>
                      <a:pt x="19781" y="1937"/>
                      <a:pt x="19297" y="2119"/>
                    </a:cubicBezTo>
                    <a:lnTo>
                      <a:pt x="19265" y="2135"/>
                    </a:lnTo>
                    <a:cubicBezTo>
                      <a:pt x="19265" y="2135"/>
                      <a:pt x="19011" y="2262"/>
                      <a:pt x="18408" y="2342"/>
                    </a:cubicBezTo>
                    <a:cubicBezTo>
                      <a:pt x="17804" y="2421"/>
                      <a:pt x="16907" y="2484"/>
                      <a:pt x="16907" y="2484"/>
                    </a:cubicBezTo>
                    <a:cubicBezTo>
                      <a:pt x="16415" y="2526"/>
                      <a:pt x="15923" y="2549"/>
                      <a:pt x="15431" y="2549"/>
                    </a:cubicBezTo>
                    <a:cubicBezTo>
                      <a:pt x="15360" y="2549"/>
                      <a:pt x="15288" y="2549"/>
                      <a:pt x="15217" y="2548"/>
                    </a:cubicBezTo>
                    <a:cubicBezTo>
                      <a:pt x="14304" y="2540"/>
                      <a:pt x="14256" y="2215"/>
                      <a:pt x="14407" y="1881"/>
                    </a:cubicBezTo>
                    <a:cubicBezTo>
                      <a:pt x="14558" y="1548"/>
                      <a:pt x="15114" y="1508"/>
                      <a:pt x="15693" y="1262"/>
                    </a:cubicBezTo>
                    <a:cubicBezTo>
                      <a:pt x="16280" y="1008"/>
                      <a:pt x="16360" y="675"/>
                      <a:pt x="16471" y="468"/>
                    </a:cubicBezTo>
                    <a:cubicBezTo>
                      <a:pt x="16582" y="262"/>
                      <a:pt x="17193" y="238"/>
                      <a:pt x="17193" y="238"/>
                    </a:cubicBezTo>
                    <a:cubicBezTo>
                      <a:pt x="17226" y="238"/>
                      <a:pt x="17260" y="237"/>
                      <a:pt x="17294" y="237"/>
                    </a:cubicBezTo>
                    <a:close/>
                    <a:moveTo>
                      <a:pt x="52584" y="237"/>
                    </a:moveTo>
                    <a:cubicBezTo>
                      <a:pt x="53632" y="237"/>
                      <a:pt x="55386" y="467"/>
                      <a:pt x="56023" y="675"/>
                    </a:cubicBezTo>
                    <a:cubicBezTo>
                      <a:pt x="56468" y="825"/>
                      <a:pt x="56539" y="968"/>
                      <a:pt x="56539" y="1048"/>
                    </a:cubicBezTo>
                    <a:cubicBezTo>
                      <a:pt x="56516" y="1079"/>
                      <a:pt x="56516" y="1135"/>
                      <a:pt x="56547" y="1167"/>
                    </a:cubicBezTo>
                    <a:cubicBezTo>
                      <a:pt x="56674" y="1318"/>
                      <a:pt x="56770" y="1413"/>
                      <a:pt x="56293" y="1572"/>
                    </a:cubicBezTo>
                    <a:lnTo>
                      <a:pt x="56293" y="1580"/>
                    </a:lnTo>
                    <a:cubicBezTo>
                      <a:pt x="55817" y="1746"/>
                      <a:pt x="55515" y="1937"/>
                      <a:pt x="55071" y="2119"/>
                    </a:cubicBezTo>
                    <a:lnTo>
                      <a:pt x="55047" y="2135"/>
                    </a:lnTo>
                    <a:cubicBezTo>
                      <a:pt x="55047" y="2135"/>
                      <a:pt x="54825" y="2262"/>
                      <a:pt x="54245" y="2342"/>
                    </a:cubicBezTo>
                    <a:cubicBezTo>
                      <a:pt x="53658" y="2421"/>
                      <a:pt x="52777" y="2484"/>
                      <a:pt x="52777" y="2484"/>
                    </a:cubicBezTo>
                    <a:cubicBezTo>
                      <a:pt x="52292" y="2526"/>
                      <a:pt x="51801" y="2549"/>
                      <a:pt x="51314" y="2549"/>
                    </a:cubicBezTo>
                    <a:cubicBezTo>
                      <a:pt x="51243" y="2549"/>
                      <a:pt x="51173" y="2549"/>
                      <a:pt x="51102" y="2548"/>
                    </a:cubicBezTo>
                    <a:cubicBezTo>
                      <a:pt x="50189" y="2540"/>
                      <a:pt x="50054" y="2215"/>
                      <a:pt x="50118" y="1881"/>
                    </a:cubicBezTo>
                    <a:cubicBezTo>
                      <a:pt x="50181" y="1548"/>
                      <a:pt x="50729" y="1508"/>
                      <a:pt x="51253" y="1262"/>
                    </a:cubicBezTo>
                    <a:cubicBezTo>
                      <a:pt x="51769" y="1008"/>
                      <a:pt x="51761" y="675"/>
                      <a:pt x="51817" y="468"/>
                    </a:cubicBezTo>
                    <a:cubicBezTo>
                      <a:pt x="51880" y="262"/>
                      <a:pt x="52483" y="238"/>
                      <a:pt x="52483" y="238"/>
                    </a:cubicBezTo>
                    <a:cubicBezTo>
                      <a:pt x="52516" y="238"/>
                      <a:pt x="52550" y="237"/>
                      <a:pt x="52584" y="237"/>
                    </a:cubicBezTo>
                    <a:close/>
                    <a:moveTo>
                      <a:pt x="10866" y="953"/>
                    </a:moveTo>
                    <a:cubicBezTo>
                      <a:pt x="11076" y="953"/>
                      <a:pt x="11337" y="983"/>
                      <a:pt x="11732" y="1040"/>
                    </a:cubicBezTo>
                    <a:cubicBezTo>
                      <a:pt x="12518" y="1151"/>
                      <a:pt x="12907" y="1262"/>
                      <a:pt x="13193" y="1294"/>
                    </a:cubicBezTo>
                    <a:cubicBezTo>
                      <a:pt x="13478" y="1318"/>
                      <a:pt x="13740" y="1310"/>
                      <a:pt x="13899" y="1326"/>
                    </a:cubicBezTo>
                    <a:cubicBezTo>
                      <a:pt x="14312" y="1365"/>
                      <a:pt x="14526" y="1445"/>
                      <a:pt x="14367" y="1643"/>
                    </a:cubicBezTo>
                    <a:lnTo>
                      <a:pt x="14360" y="1643"/>
                    </a:lnTo>
                    <a:cubicBezTo>
                      <a:pt x="14201" y="1841"/>
                      <a:pt x="14106" y="2103"/>
                      <a:pt x="14161" y="2318"/>
                    </a:cubicBezTo>
                    <a:cubicBezTo>
                      <a:pt x="14225" y="2524"/>
                      <a:pt x="14558" y="2572"/>
                      <a:pt x="15122" y="2675"/>
                    </a:cubicBezTo>
                    <a:cubicBezTo>
                      <a:pt x="15677" y="2778"/>
                      <a:pt x="16003" y="2865"/>
                      <a:pt x="15471" y="3135"/>
                    </a:cubicBezTo>
                    <a:cubicBezTo>
                      <a:pt x="15052" y="3348"/>
                      <a:pt x="14549" y="3398"/>
                      <a:pt x="13939" y="3398"/>
                    </a:cubicBezTo>
                    <a:cubicBezTo>
                      <a:pt x="13775" y="3398"/>
                      <a:pt x="13603" y="3394"/>
                      <a:pt x="13423" y="3389"/>
                    </a:cubicBezTo>
                    <a:cubicBezTo>
                      <a:pt x="13302" y="3387"/>
                      <a:pt x="13192" y="3386"/>
                      <a:pt x="13091" y="3386"/>
                    </a:cubicBezTo>
                    <a:cubicBezTo>
                      <a:pt x="12489" y="3386"/>
                      <a:pt x="12173" y="3431"/>
                      <a:pt x="11351" y="3588"/>
                    </a:cubicBezTo>
                    <a:cubicBezTo>
                      <a:pt x="10641" y="3730"/>
                      <a:pt x="9917" y="3832"/>
                      <a:pt x="9285" y="3832"/>
                    </a:cubicBezTo>
                    <a:cubicBezTo>
                      <a:pt x="9070" y="3832"/>
                      <a:pt x="8866" y="3820"/>
                      <a:pt x="8676" y="3794"/>
                    </a:cubicBezTo>
                    <a:cubicBezTo>
                      <a:pt x="7938" y="3699"/>
                      <a:pt x="7613" y="3461"/>
                      <a:pt x="7779" y="3246"/>
                    </a:cubicBezTo>
                    <a:cubicBezTo>
                      <a:pt x="7946" y="3032"/>
                      <a:pt x="8525" y="2770"/>
                      <a:pt x="8883" y="2667"/>
                    </a:cubicBezTo>
                    <a:cubicBezTo>
                      <a:pt x="9240" y="2564"/>
                      <a:pt x="9470" y="2278"/>
                      <a:pt x="9605" y="2088"/>
                    </a:cubicBezTo>
                    <a:cubicBezTo>
                      <a:pt x="9740" y="1905"/>
                      <a:pt x="10002" y="1873"/>
                      <a:pt x="9962" y="1707"/>
                    </a:cubicBezTo>
                    <a:cubicBezTo>
                      <a:pt x="9922" y="1532"/>
                      <a:pt x="9930" y="1159"/>
                      <a:pt x="10319" y="1040"/>
                    </a:cubicBezTo>
                    <a:cubicBezTo>
                      <a:pt x="10507" y="981"/>
                      <a:pt x="10663" y="953"/>
                      <a:pt x="10866" y="953"/>
                    </a:cubicBezTo>
                    <a:close/>
                    <a:moveTo>
                      <a:pt x="28606" y="946"/>
                    </a:moveTo>
                    <a:cubicBezTo>
                      <a:pt x="28815" y="946"/>
                      <a:pt x="29077" y="975"/>
                      <a:pt x="29480" y="1032"/>
                    </a:cubicBezTo>
                    <a:cubicBezTo>
                      <a:pt x="30274" y="1151"/>
                      <a:pt x="30687" y="1262"/>
                      <a:pt x="30973" y="1286"/>
                    </a:cubicBezTo>
                    <a:cubicBezTo>
                      <a:pt x="31258" y="1310"/>
                      <a:pt x="31520" y="1302"/>
                      <a:pt x="31679" y="1326"/>
                    </a:cubicBezTo>
                    <a:cubicBezTo>
                      <a:pt x="32108" y="1365"/>
                      <a:pt x="32322" y="1445"/>
                      <a:pt x="32187" y="1643"/>
                    </a:cubicBezTo>
                    <a:cubicBezTo>
                      <a:pt x="32044" y="1834"/>
                      <a:pt x="31997" y="2088"/>
                      <a:pt x="32076" y="2318"/>
                    </a:cubicBezTo>
                    <a:cubicBezTo>
                      <a:pt x="32163" y="2524"/>
                      <a:pt x="32505" y="2572"/>
                      <a:pt x="33076" y="2675"/>
                    </a:cubicBezTo>
                    <a:cubicBezTo>
                      <a:pt x="33648" y="2778"/>
                      <a:pt x="33989" y="2865"/>
                      <a:pt x="33489" y="3135"/>
                    </a:cubicBezTo>
                    <a:cubicBezTo>
                      <a:pt x="33095" y="3348"/>
                      <a:pt x="32597" y="3398"/>
                      <a:pt x="31992" y="3398"/>
                    </a:cubicBezTo>
                    <a:cubicBezTo>
                      <a:pt x="31830" y="3398"/>
                      <a:pt x="31659" y="3394"/>
                      <a:pt x="31481" y="3389"/>
                    </a:cubicBezTo>
                    <a:cubicBezTo>
                      <a:pt x="31358" y="3387"/>
                      <a:pt x="31248" y="3386"/>
                      <a:pt x="31146" y="3386"/>
                    </a:cubicBezTo>
                    <a:cubicBezTo>
                      <a:pt x="30540" y="3386"/>
                      <a:pt x="30228" y="3431"/>
                      <a:pt x="29433" y="3588"/>
                    </a:cubicBezTo>
                    <a:cubicBezTo>
                      <a:pt x="28734" y="3730"/>
                      <a:pt x="28022" y="3832"/>
                      <a:pt x="27393" y="3832"/>
                    </a:cubicBezTo>
                    <a:cubicBezTo>
                      <a:pt x="27178" y="3832"/>
                      <a:pt x="26973" y="3820"/>
                      <a:pt x="26782" y="3794"/>
                    </a:cubicBezTo>
                    <a:cubicBezTo>
                      <a:pt x="26036" y="3699"/>
                      <a:pt x="25678" y="3461"/>
                      <a:pt x="25813" y="3246"/>
                    </a:cubicBezTo>
                    <a:cubicBezTo>
                      <a:pt x="25948" y="3024"/>
                      <a:pt x="26496" y="2762"/>
                      <a:pt x="26837" y="2667"/>
                    </a:cubicBezTo>
                    <a:cubicBezTo>
                      <a:pt x="27179" y="2564"/>
                      <a:pt x="27377" y="2278"/>
                      <a:pt x="27488" y="2088"/>
                    </a:cubicBezTo>
                    <a:cubicBezTo>
                      <a:pt x="27599" y="1905"/>
                      <a:pt x="27853" y="1873"/>
                      <a:pt x="27798" y="1699"/>
                    </a:cubicBezTo>
                    <a:cubicBezTo>
                      <a:pt x="27734" y="1532"/>
                      <a:pt x="27695" y="1159"/>
                      <a:pt x="28068" y="1032"/>
                    </a:cubicBezTo>
                    <a:cubicBezTo>
                      <a:pt x="28251" y="973"/>
                      <a:pt x="28404" y="946"/>
                      <a:pt x="28606" y="946"/>
                    </a:cubicBezTo>
                    <a:close/>
                    <a:moveTo>
                      <a:pt x="46342" y="946"/>
                    </a:moveTo>
                    <a:cubicBezTo>
                      <a:pt x="46553" y="946"/>
                      <a:pt x="46821" y="975"/>
                      <a:pt x="47229" y="1032"/>
                    </a:cubicBezTo>
                    <a:cubicBezTo>
                      <a:pt x="48038" y="1143"/>
                      <a:pt x="48467" y="1262"/>
                      <a:pt x="48753" y="1286"/>
                    </a:cubicBezTo>
                    <a:cubicBezTo>
                      <a:pt x="49046" y="1310"/>
                      <a:pt x="49308" y="1302"/>
                      <a:pt x="49467" y="1318"/>
                    </a:cubicBezTo>
                    <a:cubicBezTo>
                      <a:pt x="49896" y="1365"/>
                      <a:pt x="50126" y="1445"/>
                      <a:pt x="50015" y="1643"/>
                    </a:cubicBezTo>
                    <a:cubicBezTo>
                      <a:pt x="49896" y="1849"/>
                      <a:pt x="49888" y="2103"/>
                      <a:pt x="49991" y="2318"/>
                    </a:cubicBezTo>
                    <a:cubicBezTo>
                      <a:pt x="50102" y="2524"/>
                      <a:pt x="50451" y="2572"/>
                      <a:pt x="51039" y="2675"/>
                    </a:cubicBezTo>
                    <a:cubicBezTo>
                      <a:pt x="51618" y="2778"/>
                      <a:pt x="51967" y="2865"/>
                      <a:pt x="51507" y="3135"/>
                    </a:cubicBezTo>
                    <a:cubicBezTo>
                      <a:pt x="51144" y="3348"/>
                      <a:pt x="50653" y="3398"/>
                      <a:pt x="50046" y="3398"/>
                    </a:cubicBezTo>
                    <a:cubicBezTo>
                      <a:pt x="49883" y="3398"/>
                      <a:pt x="49711" y="3394"/>
                      <a:pt x="49531" y="3389"/>
                    </a:cubicBezTo>
                    <a:cubicBezTo>
                      <a:pt x="49408" y="3387"/>
                      <a:pt x="49298" y="3386"/>
                      <a:pt x="49196" y="3386"/>
                    </a:cubicBezTo>
                    <a:cubicBezTo>
                      <a:pt x="48592" y="3386"/>
                      <a:pt x="48288" y="3431"/>
                      <a:pt x="47507" y="3588"/>
                    </a:cubicBezTo>
                    <a:cubicBezTo>
                      <a:pt x="46832" y="3730"/>
                      <a:pt x="46134" y="3832"/>
                      <a:pt x="45504" y="3832"/>
                    </a:cubicBezTo>
                    <a:cubicBezTo>
                      <a:pt x="45290" y="3832"/>
                      <a:pt x="45083" y="3820"/>
                      <a:pt x="44887" y="3794"/>
                    </a:cubicBezTo>
                    <a:cubicBezTo>
                      <a:pt x="44125" y="3699"/>
                      <a:pt x="43736" y="3461"/>
                      <a:pt x="43847" y="3238"/>
                    </a:cubicBezTo>
                    <a:cubicBezTo>
                      <a:pt x="43958" y="3024"/>
                      <a:pt x="44466" y="2762"/>
                      <a:pt x="44800" y="2667"/>
                    </a:cubicBezTo>
                    <a:cubicBezTo>
                      <a:pt x="45125" y="2564"/>
                      <a:pt x="45284" y="2278"/>
                      <a:pt x="45371" y="2088"/>
                    </a:cubicBezTo>
                    <a:cubicBezTo>
                      <a:pt x="45459" y="1905"/>
                      <a:pt x="45713" y="1873"/>
                      <a:pt x="45633" y="1699"/>
                    </a:cubicBezTo>
                    <a:cubicBezTo>
                      <a:pt x="45554" y="1532"/>
                      <a:pt x="45459" y="1151"/>
                      <a:pt x="45816" y="1032"/>
                    </a:cubicBezTo>
                    <a:cubicBezTo>
                      <a:pt x="45987" y="973"/>
                      <a:pt x="46138" y="946"/>
                      <a:pt x="46342" y="946"/>
                    </a:cubicBezTo>
                    <a:close/>
                    <a:moveTo>
                      <a:pt x="64082" y="953"/>
                    </a:moveTo>
                    <a:cubicBezTo>
                      <a:pt x="64293" y="953"/>
                      <a:pt x="64565" y="983"/>
                      <a:pt x="64985" y="1040"/>
                    </a:cubicBezTo>
                    <a:cubicBezTo>
                      <a:pt x="65810" y="1151"/>
                      <a:pt x="66247" y="1270"/>
                      <a:pt x="66541" y="1294"/>
                    </a:cubicBezTo>
                    <a:cubicBezTo>
                      <a:pt x="66834" y="1318"/>
                      <a:pt x="67096" y="1310"/>
                      <a:pt x="67255" y="1326"/>
                    </a:cubicBezTo>
                    <a:cubicBezTo>
                      <a:pt x="67692" y="1373"/>
                      <a:pt x="67930" y="1453"/>
                      <a:pt x="67842" y="1651"/>
                    </a:cubicBezTo>
                    <a:cubicBezTo>
                      <a:pt x="67755" y="1865"/>
                      <a:pt x="67771" y="2119"/>
                      <a:pt x="67906" y="2318"/>
                    </a:cubicBezTo>
                    <a:cubicBezTo>
                      <a:pt x="68041" y="2524"/>
                      <a:pt x="68406" y="2572"/>
                      <a:pt x="69001" y="2675"/>
                    </a:cubicBezTo>
                    <a:cubicBezTo>
                      <a:pt x="69597" y="2778"/>
                      <a:pt x="69954" y="2873"/>
                      <a:pt x="69525" y="3135"/>
                    </a:cubicBezTo>
                    <a:cubicBezTo>
                      <a:pt x="69187" y="3352"/>
                      <a:pt x="68690" y="3405"/>
                      <a:pt x="68067" y="3405"/>
                    </a:cubicBezTo>
                    <a:cubicBezTo>
                      <a:pt x="67915" y="3405"/>
                      <a:pt x="67755" y="3402"/>
                      <a:pt x="67588" y="3397"/>
                    </a:cubicBezTo>
                    <a:cubicBezTo>
                      <a:pt x="67431" y="3393"/>
                      <a:pt x="67294" y="3390"/>
                      <a:pt x="67170" y="3390"/>
                    </a:cubicBezTo>
                    <a:cubicBezTo>
                      <a:pt x="66614" y="3390"/>
                      <a:pt x="66308" y="3440"/>
                      <a:pt x="65588" y="3596"/>
                    </a:cubicBezTo>
                    <a:cubicBezTo>
                      <a:pt x="64921" y="3739"/>
                      <a:pt x="64232" y="3837"/>
                      <a:pt x="63601" y="3837"/>
                    </a:cubicBezTo>
                    <a:cubicBezTo>
                      <a:pt x="63391" y="3837"/>
                      <a:pt x="63187" y="3826"/>
                      <a:pt x="62993" y="3802"/>
                    </a:cubicBezTo>
                    <a:cubicBezTo>
                      <a:pt x="62215" y="3699"/>
                      <a:pt x="61794" y="3461"/>
                      <a:pt x="61881" y="3246"/>
                    </a:cubicBezTo>
                    <a:cubicBezTo>
                      <a:pt x="61961" y="3032"/>
                      <a:pt x="62437" y="2770"/>
                      <a:pt x="62754" y="2667"/>
                    </a:cubicBezTo>
                    <a:cubicBezTo>
                      <a:pt x="63072" y="2572"/>
                      <a:pt x="63191" y="2278"/>
                      <a:pt x="63255" y="2095"/>
                    </a:cubicBezTo>
                    <a:cubicBezTo>
                      <a:pt x="63310" y="1905"/>
                      <a:pt x="63564" y="1881"/>
                      <a:pt x="63461" y="1707"/>
                    </a:cubicBezTo>
                    <a:cubicBezTo>
                      <a:pt x="63358" y="1540"/>
                      <a:pt x="63215" y="1159"/>
                      <a:pt x="63564" y="1040"/>
                    </a:cubicBezTo>
                    <a:cubicBezTo>
                      <a:pt x="63732" y="981"/>
                      <a:pt x="63878" y="953"/>
                      <a:pt x="64082" y="953"/>
                    </a:cubicBezTo>
                    <a:close/>
                    <a:moveTo>
                      <a:pt x="40275" y="828"/>
                    </a:moveTo>
                    <a:cubicBezTo>
                      <a:pt x="40413" y="828"/>
                      <a:pt x="40569" y="832"/>
                      <a:pt x="40744" y="841"/>
                    </a:cubicBezTo>
                    <a:cubicBezTo>
                      <a:pt x="41426" y="873"/>
                      <a:pt x="41966" y="968"/>
                      <a:pt x="42284" y="1278"/>
                    </a:cubicBezTo>
                    <a:cubicBezTo>
                      <a:pt x="42554" y="1556"/>
                      <a:pt x="42887" y="1754"/>
                      <a:pt x="43252" y="1873"/>
                    </a:cubicBezTo>
                    <a:cubicBezTo>
                      <a:pt x="43649" y="2008"/>
                      <a:pt x="44276" y="2246"/>
                      <a:pt x="44181" y="2492"/>
                    </a:cubicBezTo>
                    <a:cubicBezTo>
                      <a:pt x="44085" y="2738"/>
                      <a:pt x="43816" y="2794"/>
                      <a:pt x="43673" y="2977"/>
                    </a:cubicBezTo>
                    <a:cubicBezTo>
                      <a:pt x="43522" y="3151"/>
                      <a:pt x="43649" y="3334"/>
                      <a:pt x="42887" y="3429"/>
                    </a:cubicBezTo>
                    <a:cubicBezTo>
                      <a:pt x="42125" y="3524"/>
                      <a:pt x="41982" y="3437"/>
                      <a:pt x="41768" y="3612"/>
                    </a:cubicBezTo>
                    <a:cubicBezTo>
                      <a:pt x="41587" y="3759"/>
                      <a:pt x="41259" y="3968"/>
                      <a:pt x="40694" y="3968"/>
                    </a:cubicBezTo>
                    <a:cubicBezTo>
                      <a:pt x="40590" y="3968"/>
                      <a:pt x="40477" y="3961"/>
                      <a:pt x="40355" y="3945"/>
                    </a:cubicBezTo>
                    <a:cubicBezTo>
                      <a:pt x="39585" y="3842"/>
                      <a:pt x="38799" y="3723"/>
                      <a:pt x="38386" y="3429"/>
                    </a:cubicBezTo>
                    <a:cubicBezTo>
                      <a:pt x="38164" y="3254"/>
                      <a:pt x="37926" y="3119"/>
                      <a:pt x="37664" y="3016"/>
                    </a:cubicBezTo>
                    <a:cubicBezTo>
                      <a:pt x="37497" y="2937"/>
                      <a:pt x="36831" y="2611"/>
                      <a:pt x="37323" y="2286"/>
                    </a:cubicBezTo>
                    <a:cubicBezTo>
                      <a:pt x="37823" y="1961"/>
                      <a:pt x="37720" y="1945"/>
                      <a:pt x="38363" y="1770"/>
                    </a:cubicBezTo>
                    <a:cubicBezTo>
                      <a:pt x="39005" y="1595"/>
                      <a:pt x="39109" y="1453"/>
                      <a:pt x="39132" y="1254"/>
                    </a:cubicBezTo>
                    <a:cubicBezTo>
                      <a:pt x="39146" y="1078"/>
                      <a:pt x="39204" y="828"/>
                      <a:pt x="40275" y="828"/>
                    </a:cubicBezTo>
                    <a:close/>
                    <a:moveTo>
                      <a:pt x="4821" y="828"/>
                    </a:moveTo>
                    <a:cubicBezTo>
                      <a:pt x="4962" y="828"/>
                      <a:pt x="5119" y="832"/>
                      <a:pt x="5295" y="841"/>
                    </a:cubicBezTo>
                    <a:cubicBezTo>
                      <a:pt x="5970" y="873"/>
                      <a:pt x="6486" y="968"/>
                      <a:pt x="6724" y="1278"/>
                    </a:cubicBezTo>
                    <a:cubicBezTo>
                      <a:pt x="6930" y="1556"/>
                      <a:pt x="7216" y="1762"/>
                      <a:pt x="7541" y="1873"/>
                    </a:cubicBezTo>
                    <a:cubicBezTo>
                      <a:pt x="7906" y="2008"/>
                      <a:pt x="8462" y="2246"/>
                      <a:pt x="8303" y="2492"/>
                    </a:cubicBezTo>
                    <a:cubicBezTo>
                      <a:pt x="8144" y="2730"/>
                      <a:pt x="7867" y="2794"/>
                      <a:pt x="7676" y="2969"/>
                    </a:cubicBezTo>
                    <a:cubicBezTo>
                      <a:pt x="7478" y="3151"/>
                      <a:pt x="7557" y="3326"/>
                      <a:pt x="6771" y="3421"/>
                    </a:cubicBezTo>
                    <a:cubicBezTo>
                      <a:pt x="5985" y="3516"/>
                      <a:pt x="5866" y="3437"/>
                      <a:pt x="5604" y="3612"/>
                    </a:cubicBezTo>
                    <a:cubicBezTo>
                      <a:pt x="5259" y="3844"/>
                      <a:pt x="4849" y="3972"/>
                      <a:pt x="4433" y="3972"/>
                    </a:cubicBezTo>
                    <a:cubicBezTo>
                      <a:pt x="4323" y="3972"/>
                      <a:pt x="4214" y="3963"/>
                      <a:pt x="4104" y="3945"/>
                    </a:cubicBezTo>
                    <a:cubicBezTo>
                      <a:pt x="3358" y="3850"/>
                      <a:pt x="2604" y="3723"/>
                      <a:pt x="2271" y="3421"/>
                    </a:cubicBezTo>
                    <a:cubicBezTo>
                      <a:pt x="2088" y="3254"/>
                      <a:pt x="1882" y="3119"/>
                      <a:pt x="1660" y="3016"/>
                    </a:cubicBezTo>
                    <a:cubicBezTo>
                      <a:pt x="1509" y="2937"/>
                      <a:pt x="921" y="2603"/>
                      <a:pt x="1509" y="2286"/>
                    </a:cubicBezTo>
                    <a:cubicBezTo>
                      <a:pt x="2088" y="1961"/>
                      <a:pt x="1985" y="1945"/>
                      <a:pt x="2676" y="1770"/>
                    </a:cubicBezTo>
                    <a:cubicBezTo>
                      <a:pt x="3366" y="1595"/>
                      <a:pt x="3509" y="1445"/>
                      <a:pt x="3572" y="1246"/>
                    </a:cubicBezTo>
                    <a:cubicBezTo>
                      <a:pt x="3636" y="1071"/>
                      <a:pt x="3760" y="828"/>
                      <a:pt x="4821" y="828"/>
                    </a:cubicBezTo>
                    <a:close/>
                    <a:moveTo>
                      <a:pt x="22553" y="828"/>
                    </a:moveTo>
                    <a:cubicBezTo>
                      <a:pt x="22692" y="828"/>
                      <a:pt x="22846" y="832"/>
                      <a:pt x="23019" y="841"/>
                    </a:cubicBezTo>
                    <a:cubicBezTo>
                      <a:pt x="23694" y="873"/>
                      <a:pt x="24226" y="968"/>
                      <a:pt x="24512" y="1278"/>
                    </a:cubicBezTo>
                    <a:cubicBezTo>
                      <a:pt x="24742" y="1556"/>
                      <a:pt x="25051" y="1762"/>
                      <a:pt x="25401" y="1873"/>
                    </a:cubicBezTo>
                    <a:cubicBezTo>
                      <a:pt x="25782" y="2008"/>
                      <a:pt x="26369" y="2246"/>
                      <a:pt x="26242" y="2492"/>
                    </a:cubicBezTo>
                    <a:cubicBezTo>
                      <a:pt x="26115" y="2738"/>
                      <a:pt x="25837" y="2794"/>
                      <a:pt x="25678" y="2977"/>
                    </a:cubicBezTo>
                    <a:cubicBezTo>
                      <a:pt x="25512" y="3159"/>
                      <a:pt x="25607" y="3334"/>
                      <a:pt x="24837" y="3429"/>
                    </a:cubicBezTo>
                    <a:cubicBezTo>
                      <a:pt x="24059" y="3524"/>
                      <a:pt x="23932" y="3437"/>
                      <a:pt x="23694" y="3612"/>
                    </a:cubicBezTo>
                    <a:cubicBezTo>
                      <a:pt x="23486" y="3759"/>
                      <a:pt x="23129" y="3976"/>
                      <a:pt x="22562" y="3976"/>
                    </a:cubicBezTo>
                    <a:cubicBezTo>
                      <a:pt x="22459" y="3976"/>
                      <a:pt x="22350" y="3969"/>
                      <a:pt x="22234" y="3953"/>
                    </a:cubicBezTo>
                    <a:cubicBezTo>
                      <a:pt x="21479" y="3850"/>
                      <a:pt x="20710" y="3723"/>
                      <a:pt x="20329" y="3429"/>
                    </a:cubicBezTo>
                    <a:cubicBezTo>
                      <a:pt x="20130" y="3262"/>
                      <a:pt x="19908" y="3119"/>
                      <a:pt x="19662" y="3016"/>
                    </a:cubicBezTo>
                    <a:cubicBezTo>
                      <a:pt x="19503" y="2937"/>
                      <a:pt x="18876" y="2611"/>
                      <a:pt x="19416" y="2286"/>
                    </a:cubicBezTo>
                    <a:cubicBezTo>
                      <a:pt x="19963" y="1961"/>
                      <a:pt x="19860" y="1945"/>
                      <a:pt x="20527" y="1770"/>
                    </a:cubicBezTo>
                    <a:cubicBezTo>
                      <a:pt x="21194" y="1603"/>
                      <a:pt x="21321" y="1453"/>
                      <a:pt x="21352" y="1254"/>
                    </a:cubicBezTo>
                    <a:cubicBezTo>
                      <a:pt x="21388" y="1078"/>
                      <a:pt x="21485" y="828"/>
                      <a:pt x="22553" y="828"/>
                    </a:cubicBezTo>
                    <a:close/>
                    <a:moveTo>
                      <a:pt x="57998" y="828"/>
                    </a:moveTo>
                    <a:cubicBezTo>
                      <a:pt x="58137" y="828"/>
                      <a:pt x="58293" y="832"/>
                      <a:pt x="58468" y="841"/>
                    </a:cubicBezTo>
                    <a:cubicBezTo>
                      <a:pt x="59151" y="873"/>
                      <a:pt x="59706" y="968"/>
                      <a:pt x="60064" y="1278"/>
                    </a:cubicBezTo>
                    <a:cubicBezTo>
                      <a:pt x="60365" y="1556"/>
                      <a:pt x="60722" y="1754"/>
                      <a:pt x="61111" y="1873"/>
                    </a:cubicBezTo>
                    <a:cubicBezTo>
                      <a:pt x="61532" y="2008"/>
                      <a:pt x="62183" y="2246"/>
                      <a:pt x="62119" y="2492"/>
                    </a:cubicBezTo>
                    <a:cubicBezTo>
                      <a:pt x="62056" y="2738"/>
                      <a:pt x="61794" y="2794"/>
                      <a:pt x="61675" y="2977"/>
                    </a:cubicBezTo>
                    <a:cubicBezTo>
                      <a:pt x="61556" y="3159"/>
                      <a:pt x="61699" y="3334"/>
                      <a:pt x="60945" y="3429"/>
                    </a:cubicBezTo>
                    <a:cubicBezTo>
                      <a:pt x="60199" y="3524"/>
                      <a:pt x="60048" y="3437"/>
                      <a:pt x="59857" y="3612"/>
                    </a:cubicBezTo>
                    <a:cubicBezTo>
                      <a:pt x="59696" y="3759"/>
                      <a:pt x="59392" y="3976"/>
                      <a:pt x="58821" y="3976"/>
                    </a:cubicBezTo>
                    <a:cubicBezTo>
                      <a:pt x="58717" y="3976"/>
                      <a:pt x="58606" y="3969"/>
                      <a:pt x="58484" y="3953"/>
                    </a:cubicBezTo>
                    <a:cubicBezTo>
                      <a:pt x="57698" y="3850"/>
                      <a:pt x="56897" y="3723"/>
                      <a:pt x="56444" y="3429"/>
                    </a:cubicBezTo>
                    <a:cubicBezTo>
                      <a:pt x="56206" y="3262"/>
                      <a:pt x="55944" y="3127"/>
                      <a:pt x="55674" y="3016"/>
                    </a:cubicBezTo>
                    <a:cubicBezTo>
                      <a:pt x="55492" y="2937"/>
                      <a:pt x="54785" y="2611"/>
                      <a:pt x="55238" y="2286"/>
                    </a:cubicBezTo>
                    <a:cubicBezTo>
                      <a:pt x="55698" y="1961"/>
                      <a:pt x="55595" y="1945"/>
                      <a:pt x="56214" y="1770"/>
                    </a:cubicBezTo>
                    <a:cubicBezTo>
                      <a:pt x="56833" y="1603"/>
                      <a:pt x="56920" y="1453"/>
                      <a:pt x="56912" y="1254"/>
                    </a:cubicBezTo>
                    <a:cubicBezTo>
                      <a:pt x="56898" y="1078"/>
                      <a:pt x="56928" y="828"/>
                      <a:pt x="57998" y="828"/>
                    </a:cubicBezTo>
                    <a:close/>
                    <a:moveTo>
                      <a:pt x="49821" y="3455"/>
                    </a:moveTo>
                    <a:cubicBezTo>
                      <a:pt x="50018" y="3455"/>
                      <a:pt x="50103" y="3467"/>
                      <a:pt x="50372" y="3508"/>
                    </a:cubicBezTo>
                    <a:cubicBezTo>
                      <a:pt x="50769" y="3564"/>
                      <a:pt x="50689" y="3683"/>
                      <a:pt x="50729" y="3858"/>
                    </a:cubicBezTo>
                    <a:cubicBezTo>
                      <a:pt x="50769" y="4032"/>
                      <a:pt x="51277" y="4199"/>
                      <a:pt x="50975" y="4397"/>
                    </a:cubicBezTo>
                    <a:cubicBezTo>
                      <a:pt x="50852" y="4478"/>
                      <a:pt x="50730" y="4493"/>
                      <a:pt x="50586" y="4493"/>
                    </a:cubicBezTo>
                    <a:cubicBezTo>
                      <a:pt x="50503" y="4493"/>
                      <a:pt x="50413" y="4488"/>
                      <a:pt x="50311" y="4488"/>
                    </a:cubicBezTo>
                    <a:cubicBezTo>
                      <a:pt x="50157" y="4488"/>
                      <a:pt x="49976" y="4500"/>
                      <a:pt x="49753" y="4556"/>
                    </a:cubicBezTo>
                    <a:cubicBezTo>
                      <a:pt x="49191" y="4689"/>
                      <a:pt x="49120" y="4792"/>
                      <a:pt x="48300" y="4792"/>
                    </a:cubicBezTo>
                    <a:cubicBezTo>
                      <a:pt x="48192" y="4792"/>
                      <a:pt x="48071" y="4790"/>
                      <a:pt x="47935" y="4786"/>
                    </a:cubicBezTo>
                    <a:cubicBezTo>
                      <a:pt x="46760" y="4755"/>
                      <a:pt x="45879" y="4762"/>
                      <a:pt x="45697" y="4651"/>
                    </a:cubicBezTo>
                    <a:cubicBezTo>
                      <a:pt x="45514" y="4532"/>
                      <a:pt x="45475" y="4247"/>
                      <a:pt x="45371" y="4143"/>
                    </a:cubicBezTo>
                    <a:cubicBezTo>
                      <a:pt x="45260" y="4048"/>
                      <a:pt x="45117" y="3937"/>
                      <a:pt x="45554" y="3929"/>
                    </a:cubicBezTo>
                    <a:cubicBezTo>
                      <a:pt x="45624" y="3927"/>
                      <a:pt x="45687" y="3926"/>
                      <a:pt x="45747" y="3926"/>
                    </a:cubicBezTo>
                    <a:cubicBezTo>
                      <a:pt x="45826" y="3926"/>
                      <a:pt x="45899" y="3927"/>
                      <a:pt x="45974" y="3927"/>
                    </a:cubicBezTo>
                    <a:cubicBezTo>
                      <a:pt x="46199" y="3927"/>
                      <a:pt x="46450" y="3916"/>
                      <a:pt x="46975" y="3826"/>
                    </a:cubicBezTo>
                    <a:cubicBezTo>
                      <a:pt x="47816" y="3683"/>
                      <a:pt x="48165" y="3492"/>
                      <a:pt x="49078" y="3469"/>
                    </a:cubicBezTo>
                    <a:cubicBezTo>
                      <a:pt x="49467" y="3462"/>
                      <a:pt x="49675" y="3455"/>
                      <a:pt x="49821" y="3455"/>
                    </a:cubicBezTo>
                    <a:close/>
                    <a:moveTo>
                      <a:pt x="13705" y="3455"/>
                    </a:moveTo>
                    <a:cubicBezTo>
                      <a:pt x="13903" y="3455"/>
                      <a:pt x="13985" y="3467"/>
                      <a:pt x="14240" y="3508"/>
                    </a:cubicBezTo>
                    <a:cubicBezTo>
                      <a:pt x="14614" y="3564"/>
                      <a:pt x="14510" y="3683"/>
                      <a:pt x="14502" y="3858"/>
                    </a:cubicBezTo>
                    <a:lnTo>
                      <a:pt x="14510" y="3858"/>
                    </a:lnTo>
                    <a:cubicBezTo>
                      <a:pt x="14502" y="4032"/>
                      <a:pt x="14971" y="4199"/>
                      <a:pt x="14614" y="4397"/>
                    </a:cubicBezTo>
                    <a:cubicBezTo>
                      <a:pt x="14471" y="4478"/>
                      <a:pt x="14345" y="4493"/>
                      <a:pt x="14201" y="4493"/>
                    </a:cubicBezTo>
                    <a:cubicBezTo>
                      <a:pt x="14118" y="4493"/>
                      <a:pt x="14029" y="4488"/>
                      <a:pt x="13927" y="4488"/>
                    </a:cubicBezTo>
                    <a:cubicBezTo>
                      <a:pt x="13773" y="4488"/>
                      <a:pt x="13589" y="4500"/>
                      <a:pt x="13351" y="4556"/>
                    </a:cubicBezTo>
                    <a:cubicBezTo>
                      <a:pt x="12770" y="4693"/>
                      <a:pt x="12660" y="4794"/>
                      <a:pt x="11894" y="4794"/>
                    </a:cubicBezTo>
                    <a:cubicBezTo>
                      <a:pt x="11771" y="4794"/>
                      <a:pt x="11631" y="4792"/>
                      <a:pt x="11470" y="4786"/>
                    </a:cubicBezTo>
                    <a:cubicBezTo>
                      <a:pt x="10311" y="4755"/>
                      <a:pt x="9422" y="4770"/>
                      <a:pt x="9272" y="4651"/>
                    </a:cubicBezTo>
                    <a:cubicBezTo>
                      <a:pt x="9121" y="4532"/>
                      <a:pt x="9153" y="4247"/>
                      <a:pt x="9073" y="4151"/>
                    </a:cubicBezTo>
                    <a:cubicBezTo>
                      <a:pt x="8994" y="4048"/>
                      <a:pt x="8875" y="3937"/>
                      <a:pt x="9319" y="3929"/>
                    </a:cubicBezTo>
                    <a:cubicBezTo>
                      <a:pt x="9390" y="3927"/>
                      <a:pt x="9452" y="3926"/>
                      <a:pt x="9511" y="3926"/>
                    </a:cubicBezTo>
                    <a:cubicBezTo>
                      <a:pt x="9590" y="3926"/>
                      <a:pt x="9662" y="3927"/>
                      <a:pt x="9737" y="3927"/>
                    </a:cubicBezTo>
                    <a:cubicBezTo>
                      <a:pt x="9960" y="3927"/>
                      <a:pt x="10214" y="3916"/>
                      <a:pt x="10764" y="3826"/>
                    </a:cubicBezTo>
                    <a:cubicBezTo>
                      <a:pt x="11637" y="3683"/>
                      <a:pt x="12042" y="3492"/>
                      <a:pt x="12955" y="3469"/>
                    </a:cubicBezTo>
                    <a:cubicBezTo>
                      <a:pt x="13347" y="3462"/>
                      <a:pt x="13558" y="3455"/>
                      <a:pt x="13705" y="3455"/>
                    </a:cubicBezTo>
                    <a:close/>
                    <a:moveTo>
                      <a:pt x="31762" y="3455"/>
                    </a:moveTo>
                    <a:cubicBezTo>
                      <a:pt x="31958" y="3455"/>
                      <a:pt x="32042" y="3467"/>
                      <a:pt x="32306" y="3508"/>
                    </a:cubicBezTo>
                    <a:cubicBezTo>
                      <a:pt x="32687" y="3564"/>
                      <a:pt x="32600" y="3683"/>
                      <a:pt x="32624" y="3858"/>
                    </a:cubicBezTo>
                    <a:cubicBezTo>
                      <a:pt x="32632" y="4032"/>
                      <a:pt x="33132" y="4199"/>
                      <a:pt x="32798" y="4397"/>
                    </a:cubicBezTo>
                    <a:cubicBezTo>
                      <a:pt x="32665" y="4478"/>
                      <a:pt x="32542" y="4493"/>
                      <a:pt x="32397" y="4493"/>
                    </a:cubicBezTo>
                    <a:cubicBezTo>
                      <a:pt x="32314" y="4493"/>
                      <a:pt x="32224" y="4488"/>
                      <a:pt x="32122" y="4488"/>
                    </a:cubicBezTo>
                    <a:cubicBezTo>
                      <a:pt x="31967" y="4488"/>
                      <a:pt x="31784" y="4500"/>
                      <a:pt x="31552" y="4556"/>
                    </a:cubicBezTo>
                    <a:cubicBezTo>
                      <a:pt x="30991" y="4693"/>
                      <a:pt x="30896" y="4794"/>
                      <a:pt x="30133" y="4794"/>
                    </a:cubicBezTo>
                    <a:cubicBezTo>
                      <a:pt x="30011" y="4794"/>
                      <a:pt x="29872" y="4792"/>
                      <a:pt x="29711" y="4786"/>
                    </a:cubicBezTo>
                    <a:cubicBezTo>
                      <a:pt x="28544" y="4755"/>
                      <a:pt x="27655" y="4770"/>
                      <a:pt x="27488" y="4651"/>
                    </a:cubicBezTo>
                    <a:cubicBezTo>
                      <a:pt x="27321" y="4532"/>
                      <a:pt x="27321" y="4247"/>
                      <a:pt x="27226" y="4151"/>
                    </a:cubicBezTo>
                    <a:cubicBezTo>
                      <a:pt x="27123" y="4048"/>
                      <a:pt x="26996" y="3937"/>
                      <a:pt x="27441" y="3929"/>
                    </a:cubicBezTo>
                    <a:cubicBezTo>
                      <a:pt x="27510" y="3927"/>
                      <a:pt x="27571" y="3926"/>
                      <a:pt x="27630" y="3926"/>
                    </a:cubicBezTo>
                    <a:cubicBezTo>
                      <a:pt x="27707" y="3926"/>
                      <a:pt x="27779" y="3927"/>
                      <a:pt x="27854" y="3927"/>
                    </a:cubicBezTo>
                    <a:cubicBezTo>
                      <a:pt x="28076" y="3927"/>
                      <a:pt x="28330" y="3916"/>
                      <a:pt x="28869" y="3826"/>
                    </a:cubicBezTo>
                    <a:cubicBezTo>
                      <a:pt x="29727" y="3683"/>
                      <a:pt x="30108" y="3492"/>
                      <a:pt x="31020" y="3469"/>
                    </a:cubicBezTo>
                    <a:cubicBezTo>
                      <a:pt x="31410" y="3462"/>
                      <a:pt x="31617" y="3455"/>
                      <a:pt x="31762" y="3455"/>
                    </a:cubicBezTo>
                    <a:close/>
                    <a:moveTo>
                      <a:pt x="67884" y="3455"/>
                    </a:moveTo>
                    <a:cubicBezTo>
                      <a:pt x="68078" y="3455"/>
                      <a:pt x="68161" y="3467"/>
                      <a:pt x="68430" y="3508"/>
                    </a:cubicBezTo>
                    <a:cubicBezTo>
                      <a:pt x="68827" y="3564"/>
                      <a:pt x="68779" y="3683"/>
                      <a:pt x="68835" y="3858"/>
                    </a:cubicBezTo>
                    <a:cubicBezTo>
                      <a:pt x="68898" y="4032"/>
                      <a:pt x="69438" y="4199"/>
                      <a:pt x="69160" y="4397"/>
                    </a:cubicBezTo>
                    <a:lnTo>
                      <a:pt x="69168" y="4397"/>
                    </a:lnTo>
                    <a:cubicBezTo>
                      <a:pt x="69054" y="4478"/>
                      <a:pt x="68934" y="4493"/>
                      <a:pt x="68790" y="4493"/>
                    </a:cubicBezTo>
                    <a:cubicBezTo>
                      <a:pt x="68706" y="4493"/>
                      <a:pt x="68615" y="4488"/>
                      <a:pt x="68512" y="4488"/>
                    </a:cubicBezTo>
                    <a:cubicBezTo>
                      <a:pt x="68356" y="4488"/>
                      <a:pt x="68174" y="4500"/>
                      <a:pt x="67954" y="4556"/>
                    </a:cubicBezTo>
                    <a:cubicBezTo>
                      <a:pt x="67427" y="4693"/>
                      <a:pt x="67360" y="4794"/>
                      <a:pt x="66594" y="4794"/>
                    </a:cubicBezTo>
                    <a:cubicBezTo>
                      <a:pt x="66472" y="4794"/>
                      <a:pt x="66331" y="4792"/>
                      <a:pt x="66168" y="4786"/>
                    </a:cubicBezTo>
                    <a:cubicBezTo>
                      <a:pt x="64993" y="4755"/>
                      <a:pt x="64112" y="4770"/>
                      <a:pt x="63913" y="4651"/>
                    </a:cubicBezTo>
                    <a:cubicBezTo>
                      <a:pt x="63715" y="4532"/>
                      <a:pt x="63643" y="4247"/>
                      <a:pt x="63516" y="4151"/>
                    </a:cubicBezTo>
                    <a:cubicBezTo>
                      <a:pt x="63397" y="4048"/>
                      <a:pt x="63239" y="3937"/>
                      <a:pt x="63675" y="3929"/>
                    </a:cubicBezTo>
                    <a:cubicBezTo>
                      <a:pt x="63746" y="3927"/>
                      <a:pt x="63809" y="3926"/>
                      <a:pt x="63868" y="3926"/>
                    </a:cubicBezTo>
                    <a:cubicBezTo>
                      <a:pt x="63947" y="3926"/>
                      <a:pt x="64020" y="3927"/>
                      <a:pt x="64095" y="3927"/>
                    </a:cubicBezTo>
                    <a:cubicBezTo>
                      <a:pt x="64319" y="3927"/>
                      <a:pt x="64569" y="3916"/>
                      <a:pt x="65088" y="3826"/>
                    </a:cubicBezTo>
                    <a:cubicBezTo>
                      <a:pt x="65906" y="3683"/>
                      <a:pt x="66231" y="3492"/>
                      <a:pt x="67144" y="3469"/>
                    </a:cubicBezTo>
                    <a:cubicBezTo>
                      <a:pt x="67533" y="3462"/>
                      <a:pt x="67739" y="3455"/>
                      <a:pt x="67884" y="3455"/>
                    </a:cubicBezTo>
                    <a:close/>
                    <a:moveTo>
                      <a:pt x="35702" y="2485"/>
                    </a:moveTo>
                    <a:cubicBezTo>
                      <a:pt x="36114" y="2485"/>
                      <a:pt x="36643" y="2523"/>
                      <a:pt x="36854" y="2723"/>
                    </a:cubicBezTo>
                    <a:cubicBezTo>
                      <a:pt x="36918" y="2802"/>
                      <a:pt x="36997" y="2865"/>
                      <a:pt x="37093" y="2905"/>
                    </a:cubicBezTo>
                    <a:cubicBezTo>
                      <a:pt x="37553" y="3111"/>
                      <a:pt x="37839" y="3151"/>
                      <a:pt x="38180" y="3421"/>
                    </a:cubicBezTo>
                    <a:cubicBezTo>
                      <a:pt x="38529" y="3691"/>
                      <a:pt x="39386" y="3969"/>
                      <a:pt x="39910" y="4016"/>
                    </a:cubicBezTo>
                    <a:cubicBezTo>
                      <a:pt x="40442" y="4064"/>
                      <a:pt x="41188" y="4096"/>
                      <a:pt x="41315" y="4207"/>
                    </a:cubicBezTo>
                    <a:cubicBezTo>
                      <a:pt x="41442" y="4310"/>
                      <a:pt x="40760" y="4453"/>
                      <a:pt x="40093" y="4564"/>
                    </a:cubicBezTo>
                    <a:cubicBezTo>
                      <a:pt x="39283" y="4691"/>
                      <a:pt x="38458" y="4778"/>
                      <a:pt x="37640" y="4818"/>
                    </a:cubicBezTo>
                    <a:cubicBezTo>
                      <a:pt x="36958" y="4858"/>
                      <a:pt x="36489" y="4913"/>
                      <a:pt x="36180" y="5016"/>
                    </a:cubicBezTo>
                    <a:lnTo>
                      <a:pt x="36156" y="5032"/>
                    </a:lnTo>
                    <a:cubicBezTo>
                      <a:pt x="36140" y="5040"/>
                      <a:pt x="36116" y="5048"/>
                      <a:pt x="36100" y="5056"/>
                    </a:cubicBezTo>
                    <a:cubicBezTo>
                      <a:pt x="35957" y="5096"/>
                      <a:pt x="35807" y="5112"/>
                      <a:pt x="35664" y="5112"/>
                    </a:cubicBezTo>
                    <a:cubicBezTo>
                      <a:pt x="35568" y="5116"/>
                      <a:pt x="35481" y="5117"/>
                      <a:pt x="35400" y="5117"/>
                    </a:cubicBezTo>
                    <a:cubicBezTo>
                      <a:pt x="35146" y="5117"/>
                      <a:pt x="34965" y="5102"/>
                      <a:pt x="34838" y="5096"/>
                    </a:cubicBezTo>
                    <a:cubicBezTo>
                      <a:pt x="34648" y="5096"/>
                      <a:pt x="34457" y="5080"/>
                      <a:pt x="34275" y="5048"/>
                    </a:cubicBezTo>
                    <a:cubicBezTo>
                      <a:pt x="33997" y="5001"/>
                      <a:pt x="33878" y="4818"/>
                      <a:pt x="33743" y="4628"/>
                    </a:cubicBezTo>
                    <a:cubicBezTo>
                      <a:pt x="33616" y="4437"/>
                      <a:pt x="33338" y="4461"/>
                      <a:pt x="33036" y="4215"/>
                    </a:cubicBezTo>
                    <a:cubicBezTo>
                      <a:pt x="32767" y="4000"/>
                      <a:pt x="32814" y="3572"/>
                      <a:pt x="33132" y="3429"/>
                    </a:cubicBezTo>
                    <a:cubicBezTo>
                      <a:pt x="33402" y="3294"/>
                      <a:pt x="33846" y="3183"/>
                      <a:pt x="34164" y="2921"/>
                    </a:cubicBezTo>
                    <a:cubicBezTo>
                      <a:pt x="34370" y="2762"/>
                      <a:pt x="34600" y="2635"/>
                      <a:pt x="34838" y="2548"/>
                    </a:cubicBezTo>
                    <a:cubicBezTo>
                      <a:pt x="35013" y="2516"/>
                      <a:pt x="35188" y="2492"/>
                      <a:pt x="35362" y="2492"/>
                    </a:cubicBezTo>
                    <a:cubicBezTo>
                      <a:pt x="35455" y="2489"/>
                      <a:pt x="35573" y="2485"/>
                      <a:pt x="35702" y="2485"/>
                    </a:cubicBezTo>
                    <a:close/>
                    <a:moveTo>
                      <a:pt x="53637" y="2485"/>
                    </a:moveTo>
                    <a:cubicBezTo>
                      <a:pt x="54048" y="2485"/>
                      <a:pt x="54583" y="2523"/>
                      <a:pt x="54825" y="2723"/>
                    </a:cubicBezTo>
                    <a:cubicBezTo>
                      <a:pt x="54896" y="2802"/>
                      <a:pt x="54984" y="2865"/>
                      <a:pt x="55087" y="2905"/>
                    </a:cubicBezTo>
                    <a:cubicBezTo>
                      <a:pt x="55571" y="3111"/>
                      <a:pt x="55865" y="3143"/>
                      <a:pt x="56246" y="3421"/>
                    </a:cubicBezTo>
                    <a:cubicBezTo>
                      <a:pt x="56627" y="3691"/>
                      <a:pt x="57516" y="3969"/>
                      <a:pt x="58055" y="4016"/>
                    </a:cubicBezTo>
                    <a:cubicBezTo>
                      <a:pt x="58587" y="4064"/>
                      <a:pt x="59341" y="4096"/>
                      <a:pt x="59476" y="4199"/>
                    </a:cubicBezTo>
                    <a:cubicBezTo>
                      <a:pt x="59619" y="4310"/>
                      <a:pt x="58944" y="4453"/>
                      <a:pt x="58294" y="4572"/>
                    </a:cubicBezTo>
                    <a:cubicBezTo>
                      <a:pt x="57500" y="4699"/>
                      <a:pt x="56690" y="4778"/>
                      <a:pt x="55881" y="4818"/>
                    </a:cubicBezTo>
                    <a:cubicBezTo>
                      <a:pt x="55206" y="4858"/>
                      <a:pt x="54738" y="4921"/>
                      <a:pt x="54444" y="5024"/>
                    </a:cubicBezTo>
                    <a:lnTo>
                      <a:pt x="54420" y="5032"/>
                    </a:lnTo>
                    <a:lnTo>
                      <a:pt x="54365" y="5056"/>
                    </a:lnTo>
                    <a:cubicBezTo>
                      <a:pt x="54230" y="5096"/>
                      <a:pt x="54087" y="5120"/>
                      <a:pt x="53936" y="5120"/>
                    </a:cubicBezTo>
                    <a:cubicBezTo>
                      <a:pt x="53857" y="5123"/>
                      <a:pt x="53783" y="5124"/>
                      <a:pt x="53714" y="5124"/>
                    </a:cubicBezTo>
                    <a:cubicBezTo>
                      <a:pt x="53438" y="5124"/>
                      <a:pt x="53244" y="5104"/>
                      <a:pt x="53110" y="5104"/>
                    </a:cubicBezTo>
                    <a:cubicBezTo>
                      <a:pt x="52920" y="5096"/>
                      <a:pt x="52729" y="5080"/>
                      <a:pt x="52539" y="5048"/>
                    </a:cubicBezTo>
                    <a:cubicBezTo>
                      <a:pt x="52261" y="5001"/>
                      <a:pt x="52118" y="4826"/>
                      <a:pt x="51959" y="4635"/>
                    </a:cubicBezTo>
                    <a:cubicBezTo>
                      <a:pt x="51801" y="4445"/>
                      <a:pt x="51531" y="4461"/>
                      <a:pt x="51197" y="4215"/>
                    </a:cubicBezTo>
                    <a:cubicBezTo>
                      <a:pt x="50856" y="3977"/>
                      <a:pt x="50936" y="3572"/>
                      <a:pt x="51190" y="3429"/>
                    </a:cubicBezTo>
                    <a:cubicBezTo>
                      <a:pt x="51444" y="3294"/>
                      <a:pt x="51872" y="3183"/>
                      <a:pt x="52158" y="2921"/>
                    </a:cubicBezTo>
                    <a:cubicBezTo>
                      <a:pt x="52340" y="2762"/>
                      <a:pt x="52555" y="2635"/>
                      <a:pt x="52785" y="2548"/>
                    </a:cubicBezTo>
                    <a:cubicBezTo>
                      <a:pt x="52952" y="2508"/>
                      <a:pt x="53126" y="2492"/>
                      <a:pt x="53301" y="2492"/>
                    </a:cubicBezTo>
                    <a:cubicBezTo>
                      <a:pt x="53392" y="2489"/>
                      <a:pt x="53508" y="2485"/>
                      <a:pt x="53637" y="2485"/>
                    </a:cubicBezTo>
                    <a:close/>
                    <a:moveTo>
                      <a:pt x="17764" y="2485"/>
                    </a:moveTo>
                    <a:cubicBezTo>
                      <a:pt x="18177" y="2485"/>
                      <a:pt x="18705" y="2523"/>
                      <a:pt x="18892" y="2723"/>
                    </a:cubicBezTo>
                    <a:cubicBezTo>
                      <a:pt x="18939" y="2802"/>
                      <a:pt x="19019" y="2865"/>
                      <a:pt x="19106" y="2905"/>
                    </a:cubicBezTo>
                    <a:cubicBezTo>
                      <a:pt x="19535" y="3111"/>
                      <a:pt x="19821" y="3151"/>
                      <a:pt x="20130" y="3421"/>
                    </a:cubicBezTo>
                    <a:cubicBezTo>
                      <a:pt x="20440" y="3691"/>
                      <a:pt x="21265" y="3969"/>
                      <a:pt x="21789" y="4016"/>
                    </a:cubicBezTo>
                    <a:cubicBezTo>
                      <a:pt x="22305" y="4064"/>
                      <a:pt x="23051" y="4096"/>
                      <a:pt x="23162" y="4207"/>
                    </a:cubicBezTo>
                    <a:cubicBezTo>
                      <a:pt x="23273" y="4310"/>
                      <a:pt x="22567" y="4453"/>
                      <a:pt x="21884" y="4572"/>
                    </a:cubicBezTo>
                    <a:cubicBezTo>
                      <a:pt x="21067" y="4699"/>
                      <a:pt x="20233" y="4778"/>
                      <a:pt x="19400" y="4818"/>
                    </a:cubicBezTo>
                    <a:cubicBezTo>
                      <a:pt x="18717" y="4866"/>
                      <a:pt x="18241" y="4921"/>
                      <a:pt x="17916" y="5024"/>
                    </a:cubicBezTo>
                    <a:cubicBezTo>
                      <a:pt x="17908" y="5032"/>
                      <a:pt x="17900" y="5032"/>
                      <a:pt x="17892" y="5040"/>
                    </a:cubicBezTo>
                    <a:cubicBezTo>
                      <a:pt x="17876" y="5040"/>
                      <a:pt x="17852" y="5048"/>
                      <a:pt x="17836" y="5056"/>
                    </a:cubicBezTo>
                    <a:cubicBezTo>
                      <a:pt x="17685" y="5096"/>
                      <a:pt x="17535" y="5120"/>
                      <a:pt x="17384" y="5120"/>
                    </a:cubicBezTo>
                    <a:cubicBezTo>
                      <a:pt x="17288" y="5123"/>
                      <a:pt x="17201" y="5125"/>
                      <a:pt x="17121" y="5125"/>
                    </a:cubicBezTo>
                    <a:cubicBezTo>
                      <a:pt x="16870" y="5125"/>
                      <a:pt x="16693" y="5110"/>
                      <a:pt x="16566" y="5104"/>
                    </a:cubicBezTo>
                    <a:cubicBezTo>
                      <a:pt x="16376" y="5104"/>
                      <a:pt x="16193" y="5088"/>
                      <a:pt x="16011" y="5056"/>
                    </a:cubicBezTo>
                    <a:cubicBezTo>
                      <a:pt x="15741" y="5001"/>
                      <a:pt x="15645" y="4826"/>
                      <a:pt x="15534" y="4635"/>
                    </a:cubicBezTo>
                    <a:cubicBezTo>
                      <a:pt x="15423" y="4445"/>
                      <a:pt x="15145" y="4461"/>
                      <a:pt x="14875" y="4223"/>
                    </a:cubicBezTo>
                    <a:cubicBezTo>
                      <a:pt x="14606" y="3977"/>
                      <a:pt x="14780" y="3572"/>
                      <a:pt x="15074" y="3429"/>
                    </a:cubicBezTo>
                    <a:cubicBezTo>
                      <a:pt x="15360" y="3294"/>
                      <a:pt x="15820" y="3183"/>
                      <a:pt x="16169" y="2921"/>
                    </a:cubicBezTo>
                    <a:cubicBezTo>
                      <a:pt x="16392" y="2762"/>
                      <a:pt x="16638" y="2635"/>
                      <a:pt x="16900" y="2548"/>
                    </a:cubicBezTo>
                    <a:cubicBezTo>
                      <a:pt x="17066" y="2516"/>
                      <a:pt x="17249" y="2492"/>
                      <a:pt x="17423" y="2492"/>
                    </a:cubicBezTo>
                    <a:cubicBezTo>
                      <a:pt x="17516" y="2489"/>
                      <a:pt x="17635" y="2485"/>
                      <a:pt x="17764" y="2485"/>
                    </a:cubicBezTo>
                    <a:close/>
                    <a:moveTo>
                      <a:pt x="6562" y="3568"/>
                    </a:moveTo>
                    <a:cubicBezTo>
                      <a:pt x="7032" y="3568"/>
                      <a:pt x="7350" y="3654"/>
                      <a:pt x="7740" y="3707"/>
                    </a:cubicBezTo>
                    <a:cubicBezTo>
                      <a:pt x="8391" y="3802"/>
                      <a:pt x="8621" y="3842"/>
                      <a:pt x="8779" y="4072"/>
                    </a:cubicBezTo>
                    <a:cubicBezTo>
                      <a:pt x="8938" y="4294"/>
                      <a:pt x="9145" y="4580"/>
                      <a:pt x="8867" y="4707"/>
                    </a:cubicBezTo>
                    <a:cubicBezTo>
                      <a:pt x="8589" y="4826"/>
                      <a:pt x="7636" y="4874"/>
                      <a:pt x="7478" y="5072"/>
                    </a:cubicBezTo>
                    <a:cubicBezTo>
                      <a:pt x="7330" y="5241"/>
                      <a:pt x="7144" y="5523"/>
                      <a:pt x="6755" y="5523"/>
                    </a:cubicBezTo>
                    <a:cubicBezTo>
                      <a:pt x="6705" y="5523"/>
                      <a:pt x="6653" y="5518"/>
                      <a:pt x="6597" y="5509"/>
                    </a:cubicBezTo>
                    <a:cubicBezTo>
                      <a:pt x="6105" y="5429"/>
                      <a:pt x="6255" y="5247"/>
                      <a:pt x="6454" y="5048"/>
                    </a:cubicBezTo>
                    <a:cubicBezTo>
                      <a:pt x="6652" y="4842"/>
                      <a:pt x="6501" y="4715"/>
                      <a:pt x="6120" y="4580"/>
                    </a:cubicBezTo>
                    <a:cubicBezTo>
                      <a:pt x="5739" y="4453"/>
                      <a:pt x="5350" y="4429"/>
                      <a:pt x="5319" y="4191"/>
                    </a:cubicBezTo>
                    <a:cubicBezTo>
                      <a:pt x="5279" y="3953"/>
                      <a:pt x="5604" y="3619"/>
                      <a:pt x="6255" y="3580"/>
                    </a:cubicBezTo>
                    <a:cubicBezTo>
                      <a:pt x="6365" y="3572"/>
                      <a:pt x="6466" y="3568"/>
                      <a:pt x="6562" y="3568"/>
                    </a:cubicBezTo>
                    <a:close/>
                    <a:moveTo>
                      <a:pt x="24635" y="3568"/>
                    </a:moveTo>
                    <a:cubicBezTo>
                      <a:pt x="25110" y="3568"/>
                      <a:pt x="25441" y="3655"/>
                      <a:pt x="25837" y="3715"/>
                    </a:cubicBezTo>
                    <a:cubicBezTo>
                      <a:pt x="26488" y="3802"/>
                      <a:pt x="26726" y="3842"/>
                      <a:pt x="26917" y="4072"/>
                    </a:cubicBezTo>
                    <a:cubicBezTo>
                      <a:pt x="27107" y="4294"/>
                      <a:pt x="27345" y="4588"/>
                      <a:pt x="27083" y="4707"/>
                    </a:cubicBezTo>
                    <a:cubicBezTo>
                      <a:pt x="26821" y="4826"/>
                      <a:pt x="25877" y="4874"/>
                      <a:pt x="25742" y="5072"/>
                    </a:cubicBezTo>
                    <a:cubicBezTo>
                      <a:pt x="25628" y="5243"/>
                      <a:pt x="25476" y="5529"/>
                      <a:pt x="25074" y="5529"/>
                    </a:cubicBezTo>
                    <a:cubicBezTo>
                      <a:pt x="25027" y="5529"/>
                      <a:pt x="24978" y="5525"/>
                      <a:pt x="24924" y="5517"/>
                    </a:cubicBezTo>
                    <a:cubicBezTo>
                      <a:pt x="24416" y="5429"/>
                      <a:pt x="24551" y="5247"/>
                      <a:pt x="24718" y="5048"/>
                    </a:cubicBezTo>
                    <a:cubicBezTo>
                      <a:pt x="24885" y="4842"/>
                      <a:pt x="24726" y="4715"/>
                      <a:pt x="24321" y="4588"/>
                    </a:cubicBezTo>
                    <a:cubicBezTo>
                      <a:pt x="23916" y="4453"/>
                      <a:pt x="23527" y="4429"/>
                      <a:pt x="23464" y="4191"/>
                    </a:cubicBezTo>
                    <a:cubicBezTo>
                      <a:pt x="23408" y="3945"/>
                      <a:pt x="23686" y="3619"/>
                      <a:pt x="24329" y="3580"/>
                    </a:cubicBezTo>
                    <a:cubicBezTo>
                      <a:pt x="24438" y="3572"/>
                      <a:pt x="24540" y="3568"/>
                      <a:pt x="24635" y="3568"/>
                    </a:cubicBezTo>
                    <a:close/>
                    <a:moveTo>
                      <a:pt x="42714" y="3568"/>
                    </a:moveTo>
                    <a:cubicBezTo>
                      <a:pt x="43187" y="3568"/>
                      <a:pt x="43524" y="3655"/>
                      <a:pt x="43927" y="3715"/>
                    </a:cubicBezTo>
                    <a:cubicBezTo>
                      <a:pt x="44601" y="3802"/>
                      <a:pt x="44840" y="3842"/>
                      <a:pt x="45054" y="4072"/>
                    </a:cubicBezTo>
                    <a:cubicBezTo>
                      <a:pt x="45276" y="4294"/>
                      <a:pt x="45554" y="4588"/>
                      <a:pt x="45308" y="4707"/>
                    </a:cubicBezTo>
                    <a:cubicBezTo>
                      <a:pt x="45062" y="4826"/>
                      <a:pt x="44125" y="4874"/>
                      <a:pt x="44014" y="5072"/>
                    </a:cubicBezTo>
                    <a:cubicBezTo>
                      <a:pt x="43921" y="5243"/>
                      <a:pt x="43803" y="5529"/>
                      <a:pt x="43402" y="5529"/>
                    </a:cubicBezTo>
                    <a:cubicBezTo>
                      <a:pt x="43356" y="5529"/>
                      <a:pt x="43306" y="5525"/>
                      <a:pt x="43252" y="5517"/>
                    </a:cubicBezTo>
                    <a:cubicBezTo>
                      <a:pt x="42736" y="5429"/>
                      <a:pt x="42847" y="5247"/>
                      <a:pt x="42990" y="5048"/>
                    </a:cubicBezTo>
                    <a:cubicBezTo>
                      <a:pt x="43133" y="4842"/>
                      <a:pt x="42950" y="4715"/>
                      <a:pt x="42538" y="4588"/>
                    </a:cubicBezTo>
                    <a:cubicBezTo>
                      <a:pt x="42117" y="4453"/>
                      <a:pt x="41728" y="4429"/>
                      <a:pt x="41625" y="4191"/>
                    </a:cubicBezTo>
                    <a:cubicBezTo>
                      <a:pt x="41530" y="3945"/>
                      <a:pt x="41768" y="3619"/>
                      <a:pt x="42411" y="3580"/>
                    </a:cubicBezTo>
                    <a:cubicBezTo>
                      <a:pt x="42518" y="3572"/>
                      <a:pt x="42619" y="3568"/>
                      <a:pt x="42714" y="3568"/>
                    </a:cubicBezTo>
                    <a:close/>
                    <a:moveTo>
                      <a:pt x="60764" y="3571"/>
                    </a:moveTo>
                    <a:cubicBezTo>
                      <a:pt x="61253" y="3571"/>
                      <a:pt x="61607" y="3654"/>
                      <a:pt x="62024" y="3715"/>
                    </a:cubicBezTo>
                    <a:cubicBezTo>
                      <a:pt x="62707" y="3810"/>
                      <a:pt x="62945" y="3850"/>
                      <a:pt x="63199" y="4072"/>
                    </a:cubicBezTo>
                    <a:cubicBezTo>
                      <a:pt x="63445" y="4302"/>
                      <a:pt x="63763" y="4588"/>
                      <a:pt x="63532" y="4707"/>
                    </a:cubicBezTo>
                    <a:cubicBezTo>
                      <a:pt x="63302" y="4834"/>
                      <a:pt x="62366" y="4874"/>
                      <a:pt x="62286" y="5072"/>
                    </a:cubicBezTo>
                    <a:cubicBezTo>
                      <a:pt x="62216" y="5248"/>
                      <a:pt x="62133" y="5531"/>
                      <a:pt x="61743" y="5531"/>
                    </a:cubicBezTo>
                    <a:cubicBezTo>
                      <a:pt x="61693" y="5531"/>
                      <a:pt x="61639" y="5526"/>
                      <a:pt x="61580" y="5517"/>
                    </a:cubicBezTo>
                    <a:cubicBezTo>
                      <a:pt x="61048" y="5429"/>
                      <a:pt x="61135" y="5255"/>
                      <a:pt x="61254" y="5048"/>
                    </a:cubicBezTo>
                    <a:cubicBezTo>
                      <a:pt x="61373" y="4850"/>
                      <a:pt x="61175" y="4723"/>
                      <a:pt x="60738" y="4588"/>
                    </a:cubicBezTo>
                    <a:cubicBezTo>
                      <a:pt x="60310" y="4453"/>
                      <a:pt x="59913" y="4429"/>
                      <a:pt x="59786" y="4191"/>
                    </a:cubicBezTo>
                    <a:cubicBezTo>
                      <a:pt x="59659" y="3953"/>
                      <a:pt x="59849" y="3619"/>
                      <a:pt x="60484" y="3580"/>
                    </a:cubicBezTo>
                    <a:cubicBezTo>
                      <a:pt x="60583" y="3574"/>
                      <a:pt x="60676" y="3571"/>
                      <a:pt x="60764" y="3571"/>
                    </a:cubicBezTo>
                    <a:close/>
                    <a:moveTo>
                      <a:pt x="68965" y="4597"/>
                    </a:moveTo>
                    <a:cubicBezTo>
                      <a:pt x="69390" y="4597"/>
                      <a:pt x="69769" y="4713"/>
                      <a:pt x="69866" y="4818"/>
                    </a:cubicBezTo>
                    <a:cubicBezTo>
                      <a:pt x="69978" y="4945"/>
                      <a:pt x="70240" y="5072"/>
                      <a:pt x="70501" y="5215"/>
                    </a:cubicBezTo>
                    <a:cubicBezTo>
                      <a:pt x="70763" y="5358"/>
                      <a:pt x="70192" y="5517"/>
                      <a:pt x="69724" y="5739"/>
                    </a:cubicBezTo>
                    <a:cubicBezTo>
                      <a:pt x="69343" y="5913"/>
                      <a:pt x="68954" y="6056"/>
                      <a:pt x="68549" y="6167"/>
                    </a:cubicBezTo>
                    <a:cubicBezTo>
                      <a:pt x="68168" y="6279"/>
                      <a:pt x="68239" y="6437"/>
                      <a:pt x="68017" y="6548"/>
                    </a:cubicBezTo>
                    <a:cubicBezTo>
                      <a:pt x="67927" y="6597"/>
                      <a:pt x="67816" y="6614"/>
                      <a:pt x="67674" y="6614"/>
                    </a:cubicBezTo>
                    <a:cubicBezTo>
                      <a:pt x="67465" y="6614"/>
                      <a:pt x="67189" y="6577"/>
                      <a:pt x="66811" y="6548"/>
                    </a:cubicBezTo>
                    <a:cubicBezTo>
                      <a:pt x="66583" y="6531"/>
                      <a:pt x="66390" y="6525"/>
                      <a:pt x="66207" y="6525"/>
                    </a:cubicBezTo>
                    <a:cubicBezTo>
                      <a:pt x="65885" y="6525"/>
                      <a:pt x="65598" y="6543"/>
                      <a:pt x="65223" y="6548"/>
                    </a:cubicBezTo>
                    <a:cubicBezTo>
                      <a:pt x="64933" y="6552"/>
                      <a:pt x="64582" y="6554"/>
                      <a:pt x="64258" y="6554"/>
                    </a:cubicBezTo>
                    <a:cubicBezTo>
                      <a:pt x="63933" y="6554"/>
                      <a:pt x="63636" y="6552"/>
                      <a:pt x="63453" y="6548"/>
                    </a:cubicBezTo>
                    <a:cubicBezTo>
                      <a:pt x="63088" y="6540"/>
                      <a:pt x="62985" y="6406"/>
                      <a:pt x="62985" y="6406"/>
                    </a:cubicBezTo>
                    <a:cubicBezTo>
                      <a:pt x="62985" y="6286"/>
                      <a:pt x="62985" y="6191"/>
                      <a:pt x="62937" y="6167"/>
                    </a:cubicBezTo>
                    <a:cubicBezTo>
                      <a:pt x="62532" y="5953"/>
                      <a:pt x="62342" y="5485"/>
                      <a:pt x="62532" y="5270"/>
                    </a:cubicBezTo>
                    <a:cubicBezTo>
                      <a:pt x="62723" y="5056"/>
                      <a:pt x="63389" y="4882"/>
                      <a:pt x="64001" y="4802"/>
                    </a:cubicBezTo>
                    <a:cubicBezTo>
                      <a:pt x="64113" y="4789"/>
                      <a:pt x="64243" y="4784"/>
                      <a:pt x="64385" y="4784"/>
                    </a:cubicBezTo>
                    <a:cubicBezTo>
                      <a:pt x="64994" y="4784"/>
                      <a:pt x="65836" y="4882"/>
                      <a:pt x="66583" y="4882"/>
                    </a:cubicBezTo>
                    <a:cubicBezTo>
                      <a:pt x="66606" y="4882"/>
                      <a:pt x="66629" y="4882"/>
                      <a:pt x="66652" y="4882"/>
                    </a:cubicBezTo>
                    <a:cubicBezTo>
                      <a:pt x="67588" y="4874"/>
                      <a:pt x="68295" y="4643"/>
                      <a:pt x="68787" y="4604"/>
                    </a:cubicBezTo>
                    <a:cubicBezTo>
                      <a:pt x="68847" y="4599"/>
                      <a:pt x="68907" y="4597"/>
                      <a:pt x="68965" y="4597"/>
                    </a:cubicBezTo>
                    <a:close/>
                    <a:moveTo>
                      <a:pt x="14350" y="4597"/>
                    </a:moveTo>
                    <a:cubicBezTo>
                      <a:pt x="14772" y="4597"/>
                      <a:pt x="15098" y="4713"/>
                      <a:pt x="15161" y="4818"/>
                    </a:cubicBezTo>
                    <a:cubicBezTo>
                      <a:pt x="15225" y="4945"/>
                      <a:pt x="15431" y="5072"/>
                      <a:pt x="15637" y="5215"/>
                    </a:cubicBezTo>
                    <a:cubicBezTo>
                      <a:pt x="15852" y="5358"/>
                      <a:pt x="15225" y="5517"/>
                      <a:pt x="14661" y="5739"/>
                    </a:cubicBezTo>
                    <a:cubicBezTo>
                      <a:pt x="14225" y="5905"/>
                      <a:pt x="13780" y="6048"/>
                      <a:pt x="13328" y="6167"/>
                    </a:cubicBezTo>
                    <a:cubicBezTo>
                      <a:pt x="12891" y="6286"/>
                      <a:pt x="12907" y="6437"/>
                      <a:pt x="12629" y="6556"/>
                    </a:cubicBezTo>
                    <a:cubicBezTo>
                      <a:pt x="12520" y="6605"/>
                      <a:pt x="12403" y="6622"/>
                      <a:pt x="12262" y="6622"/>
                    </a:cubicBezTo>
                    <a:cubicBezTo>
                      <a:pt x="12054" y="6622"/>
                      <a:pt x="11794" y="6585"/>
                      <a:pt x="11431" y="6556"/>
                    </a:cubicBezTo>
                    <a:cubicBezTo>
                      <a:pt x="11206" y="6539"/>
                      <a:pt x="11013" y="6533"/>
                      <a:pt x="10830" y="6533"/>
                    </a:cubicBezTo>
                    <a:cubicBezTo>
                      <a:pt x="10508" y="6533"/>
                      <a:pt x="10218" y="6551"/>
                      <a:pt x="9843" y="6556"/>
                    </a:cubicBezTo>
                    <a:cubicBezTo>
                      <a:pt x="9549" y="6560"/>
                      <a:pt x="9196" y="6562"/>
                      <a:pt x="8871" y="6562"/>
                    </a:cubicBezTo>
                    <a:cubicBezTo>
                      <a:pt x="8545" y="6562"/>
                      <a:pt x="8248" y="6560"/>
                      <a:pt x="8065" y="6556"/>
                    </a:cubicBezTo>
                    <a:cubicBezTo>
                      <a:pt x="7708" y="6548"/>
                      <a:pt x="7660" y="6413"/>
                      <a:pt x="7660" y="6413"/>
                    </a:cubicBezTo>
                    <a:cubicBezTo>
                      <a:pt x="7708" y="6294"/>
                      <a:pt x="7740" y="6199"/>
                      <a:pt x="7700" y="6167"/>
                    </a:cubicBezTo>
                    <a:cubicBezTo>
                      <a:pt x="7390" y="5969"/>
                      <a:pt x="7359" y="5517"/>
                      <a:pt x="7644" y="5278"/>
                    </a:cubicBezTo>
                    <a:cubicBezTo>
                      <a:pt x="7914" y="5064"/>
                      <a:pt x="8660" y="4882"/>
                      <a:pt x="9303" y="4802"/>
                    </a:cubicBezTo>
                    <a:cubicBezTo>
                      <a:pt x="9423" y="4789"/>
                      <a:pt x="9557" y="4784"/>
                      <a:pt x="9700" y="4784"/>
                    </a:cubicBezTo>
                    <a:cubicBezTo>
                      <a:pt x="10315" y="4784"/>
                      <a:pt x="11116" y="4882"/>
                      <a:pt x="11854" y="4882"/>
                    </a:cubicBezTo>
                    <a:cubicBezTo>
                      <a:pt x="11877" y="4882"/>
                      <a:pt x="11900" y="4882"/>
                      <a:pt x="11923" y="4882"/>
                    </a:cubicBezTo>
                    <a:cubicBezTo>
                      <a:pt x="12859" y="4874"/>
                      <a:pt x="13661" y="4643"/>
                      <a:pt x="14169" y="4604"/>
                    </a:cubicBezTo>
                    <a:cubicBezTo>
                      <a:pt x="14231" y="4599"/>
                      <a:pt x="14291" y="4597"/>
                      <a:pt x="14350" y="4597"/>
                    </a:cubicBezTo>
                    <a:close/>
                    <a:moveTo>
                      <a:pt x="32520" y="4599"/>
                    </a:moveTo>
                    <a:cubicBezTo>
                      <a:pt x="32958" y="4599"/>
                      <a:pt x="33315" y="4712"/>
                      <a:pt x="33386" y="4818"/>
                    </a:cubicBezTo>
                    <a:cubicBezTo>
                      <a:pt x="33465" y="4945"/>
                      <a:pt x="33695" y="5072"/>
                      <a:pt x="33918" y="5215"/>
                    </a:cubicBezTo>
                    <a:cubicBezTo>
                      <a:pt x="34148" y="5366"/>
                      <a:pt x="33544" y="5517"/>
                      <a:pt x="33013" y="5747"/>
                    </a:cubicBezTo>
                    <a:cubicBezTo>
                      <a:pt x="32592" y="5913"/>
                      <a:pt x="32163" y="6056"/>
                      <a:pt x="31727" y="6167"/>
                    </a:cubicBezTo>
                    <a:cubicBezTo>
                      <a:pt x="31314" y="6286"/>
                      <a:pt x="31346" y="6437"/>
                      <a:pt x="31092" y="6556"/>
                    </a:cubicBezTo>
                    <a:cubicBezTo>
                      <a:pt x="30989" y="6605"/>
                      <a:pt x="30873" y="6622"/>
                      <a:pt x="30731" y="6622"/>
                    </a:cubicBezTo>
                    <a:cubicBezTo>
                      <a:pt x="30521" y="6622"/>
                      <a:pt x="30254" y="6585"/>
                      <a:pt x="29885" y="6556"/>
                    </a:cubicBezTo>
                    <a:cubicBezTo>
                      <a:pt x="29661" y="6539"/>
                      <a:pt x="29468" y="6533"/>
                      <a:pt x="29285" y="6533"/>
                    </a:cubicBezTo>
                    <a:cubicBezTo>
                      <a:pt x="28963" y="6533"/>
                      <a:pt x="28672" y="6551"/>
                      <a:pt x="28298" y="6556"/>
                    </a:cubicBezTo>
                    <a:cubicBezTo>
                      <a:pt x="28008" y="6560"/>
                      <a:pt x="27655" y="6562"/>
                      <a:pt x="27329" y="6562"/>
                    </a:cubicBezTo>
                    <a:cubicBezTo>
                      <a:pt x="27004" y="6562"/>
                      <a:pt x="26706" y="6560"/>
                      <a:pt x="26528" y="6556"/>
                    </a:cubicBezTo>
                    <a:cubicBezTo>
                      <a:pt x="26163" y="6548"/>
                      <a:pt x="26099" y="6421"/>
                      <a:pt x="26099" y="6421"/>
                    </a:cubicBezTo>
                    <a:cubicBezTo>
                      <a:pt x="26131" y="6294"/>
                      <a:pt x="26147" y="6199"/>
                      <a:pt x="26115" y="6175"/>
                    </a:cubicBezTo>
                    <a:cubicBezTo>
                      <a:pt x="25766" y="5953"/>
                      <a:pt x="25702" y="5485"/>
                      <a:pt x="25948" y="5270"/>
                    </a:cubicBezTo>
                    <a:lnTo>
                      <a:pt x="25940" y="5270"/>
                    </a:lnTo>
                    <a:cubicBezTo>
                      <a:pt x="26186" y="5064"/>
                      <a:pt x="26901" y="4882"/>
                      <a:pt x="27528" y="4810"/>
                    </a:cubicBezTo>
                    <a:cubicBezTo>
                      <a:pt x="27654" y="4794"/>
                      <a:pt x="27798" y="4788"/>
                      <a:pt x="27955" y="4788"/>
                    </a:cubicBezTo>
                    <a:cubicBezTo>
                      <a:pt x="28561" y="4788"/>
                      <a:pt x="29364" y="4882"/>
                      <a:pt x="30094" y="4882"/>
                    </a:cubicBezTo>
                    <a:cubicBezTo>
                      <a:pt x="30117" y="4882"/>
                      <a:pt x="30140" y="4882"/>
                      <a:pt x="30163" y="4882"/>
                    </a:cubicBezTo>
                    <a:cubicBezTo>
                      <a:pt x="31100" y="4874"/>
                      <a:pt x="31862" y="4643"/>
                      <a:pt x="32362" y="4604"/>
                    </a:cubicBezTo>
                    <a:cubicBezTo>
                      <a:pt x="32416" y="4600"/>
                      <a:pt x="32469" y="4599"/>
                      <a:pt x="32520" y="4599"/>
                    </a:cubicBezTo>
                    <a:close/>
                    <a:moveTo>
                      <a:pt x="50759" y="4597"/>
                    </a:moveTo>
                    <a:cubicBezTo>
                      <a:pt x="51185" y="4597"/>
                      <a:pt x="51549" y="4713"/>
                      <a:pt x="51626" y="4818"/>
                    </a:cubicBezTo>
                    <a:cubicBezTo>
                      <a:pt x="51721" y="4945"/>
                      <a:pt x="51967" y="5072"/>
                      <a:pt x="52213" y="5215"/>
                    </a:cubicBezTo>
                    <a:cubicBezTo>
                      <a:pt x="52460" y="5358"/>
                      <a:pt x="51872" y="5517"/>
                      <a:pt x="51372" y="5739"/>
                    </a:cubicBezTo>
                    <a:cubicBezTo>
                      <a:pt x="50975" y="5913"/>
                      <a:pt x="50562" y="6056"/>
                      <a:pt x="50142" y="6167"/>
                    </a:cubicBezTo>
                    <a:cubicBezTo>
                      <a:pt x="49745" y="6286"/>
                      <a:pt x="49793" y="6437"/>
                      <a:pt x="49546" y="6556"/>
                    </a:cubicBezTo>
                    <a:cubicBezTo>
                      <a:pt x="49447" y="6605"/>
                      <a:pt x="49334" y="6622"/>
                      <a:pt x="49194" y="6622"/>
                    </a:cubicBezTo>
                    <a:cubicBezTo>
                      <a:pt x="48988" y="6622"/>
                      <a:pt x="48721" y="6585"/>
                      <a:pt x="48348" y="6556"/>
                    </a:cubicBezTo>
                    <a:cubicBezTo>
                      <a:pt x="48121" y="6539"/>
                      <a:pt x="47926" y="6533"/>
                      <a:pt x="47742" y="6533"/>
                    </a:cubicBezTo>
                    <a:cubicBezTo>
                      <a:pt x="47419" y="6533"/>
                      <a:pt x="47130" y="6551"/>
                      <a:pt x="46760" y="6556"/>
                    </a:cubicBezTo>
                    <a:cubicBezTo>
                      <a:pt x="46467" y="6560"/>
                      <a:pt x="46113" y="6562"/>
                      <a:pt x="45788" y="6562"/>
                    </a:cubicBezTo>
                    <a:cubicBezTo>
                      <a:pt x="45463" y="6562"/>
                      <a:pt x="45165" y="6560"/>
                      <a:pt x="44982" y="6556"/>
                    </a:cubicBezTo>
                    <a:cubicBezTo>
                      <a:pt x="44617" y="6548"/>
                      <a:pt x="44538" y="6413"/>
                      <a:pt x="44538" y="6413"/>
                    </a:cubicBezTo>
                    <a:cubicBezTo>
                      <a:pt x="44554" y="6294"/>
                      <a:pt x="44562" y="6199"/>
                      <a:pt x="44522" y="6167"/>
                    </a:cubicBezTo>
                    <a:cubicBezTo>
                      <a:pt x="44149" y="5953"/>
                      <a:pt x="44022" y="5485"/>
                      <a:pt x="44244" y="5270"/>
                    </a:cubicBezTo>
                    <a:cubicBezTo>
                      <a:pt x="44459" y="5064"/>
                      <a:pt x="45149" y="4882"/>
                      <a:pt x="45776" y="4810"/>
                    </a:cubicBezTo>
                    <a:cubicBezTo>
                      <a:pt x="45901" y="4794"/>
                      <a:pt x="46044" y="4788"/>
                      <a:pt x="46200" y="4788"/>
                    </a:cubicBezTo>
                    <a:cubicBezTo>
                      <a:pt x="46804" y="4788"/>
                      <a:pt x="47612" y="4882"/>
                      <a:pt x="48342" y="4882"/>
                    </a:cubicBezTo>
                    <a:cubicBezTo>
                      <a:pt x="48365" y="4882"/>
                      <a:pt x="48388" y="4882"/>
                      <a:pt x="48411" y="4882"/>
                    </a:cubicBezTo>
                    <a:cubicBezTo>
                      <a:pt x="49348" y="4874"/>
                      <a:pt x="50086" y="4643"/>
                      <a:pt x="50578" y="4604"/>
                    </a:cubicBezTo>
                    <a:cubicBezTo>
                      <a:pt x="50639" y="4599"/>
                      <a:pt x="50699" y="4597"/>
                      <a:pt x="50759" y="4597"/>
                    </a:cubicBezTo>
                    <a:close/>
                    <a:moveTo>
                      <a:pt x="5640" y="5485"/>
                    </a:moveTo>
                    <a:cubicBezTo>
                      <a:pt x="5933" y="5485"/>
                      <a:pt x="6307" y="5531"/>
                      <a:pt x="6652" y="5628"/>
                    </a:cubicBezTo>
                    <a:cubicBezTo>
                      <a:pt x="7248" y="5794"/>
                      <a:pt x="7351" y="6159"/>
                      <a:pt x="7351" y="6159"/>
                    </a:cubicBezTo>
                    <a:cubicBezTo>
                      <a:pt x="7509" y="6437"/>
                      <a:pt x="7438" y="6620"/>
                      <a:pt x="6986" y="6699"/>
                    </a:cubicBezTo>
                    <a:cubicBezTo>
                      <a:pt x="6683" y="6751"/>
                      <a:pt x="6235" y="6797"/>
                      <a:pt x="5946" y="6797"/>
                    </a:cubicBezTo>
                    <a:cubicBezTo>
                      <a:pt x="5797" y="6797"/>
                      <a:pt x="5690" y="6785"/>
                      <a:pt x="5668" y="6755"/>
                    </a:cubicBezTo>
                    <a:cubicBezTo>
                      <a:pt x="5644" y="6715"/>
                      <a:pt x="5620" y="6675"/>
                      <a:pt x="5597" y="6644"/>
                    </a:cubicBezTo>
                    <a:cubicBezTo>
                      <a:pt x="5470" y="6493"/>
                      <a:pt x="4803" y="6493"/>
                      <a:pt x="4898" y="6159"/>
                    </a:cubicBezTo>
                    <a:cubicBezTo>
                      <a:pt x="4898" y="6159"/>
                      <a:pt x="4954" y="5675"/>
                      <a:pt x="5168" y="5556"/>
                    </a:cubicBezTo>
                    <a:cubicBezTo>
                      <a:pt x="5255" y="5509"/>
                      <a:pt x="5426" y="5485"/>
                      <a:pt x="5640" y="5485"/>
                    </a:cubicBezTo>
                    <a:close/>
                    <a:moveTo>
                      <a:pt x="23974" y="5487"/>
                    </a:moveTo>
                    <a:cubicBezTo>
                      <a:pt x="24267" y="5487"/>
                      <a:pt x="24643" y="5533"/>
                      <a:pt x="24996" y="5628"/>
                    </a:cubicBezTo>
                    <a:cubicBezTo>
                      <a:pt x="25607" y="5794"/>
                      <a:pt x="25758" y="6167"/>
                      <a:pt x="25758" y="6167"/>
                    </a:cubicBezTo>
                    <a:cubicBezTo>
                      <a:pt x="25948" y="6445"/>
                      <a:pt x="25909" y="6620"/>
                      <a:pt x="25464" y="6699"/>
                    </a:cubicBezTo>
                    <a:cubicBezTo>
                      <a:pt x="25171" y="6751"/>
                      <a:pt x="24731" y="6797"/>
                      <a:pt x="24444" y="6797"/>
                    </a:cubicBezTo>
                    <a:cubicBezTo>
                      <a:pt x="24295" y="6797"/>
                      <a:pt x="24187" y="6785"/>
                      <a:pt x="24162" y="6755"/>
                    </a:cubicBezTo>
                    <a:cubicBezTo>
                      <a:pt x="24131" y="6715"/>
                      <a:pt x="24099" y="6675"/>
                      <a:pt x="24067" y="6652"/>
                    </a:cubicBezTo>
                    <a:cubicBezTo>
                      <a:pt x="23924" y="6493"/>
                      <a:pt x="23257" y="6493"/>
                      <a:pt x="23305" y="6167"/>
                    </a:cubicBezTo>
                    <a:cubicBezTo>
                      <a:pt x="23305" y="6167"/>
                      <a:pt x="23305" y="5675"/>
                      <a:pt x="23496" y="5564"/>
                    </a:cubicBezTo>
                    <a:cubicBezTo>
                      <a:pt x="23578" y="5513"/>
                      <a:pt x="23752" y="5487"/>
                      <a:pt x="23974" y="5487"/>
                    </a:cubicBezTo>
                    <a:close/>
                    <a:moveTo>
                      <a:pt x="42298" y="5487"/>
                    </a:moveTo>
                    <a:cubicBezTo>
                      <a:pt x="42591" y="5487"/>
                      <a:pt x="42973" y="5533"/>
                      <a:pt x="43339" y="5628"/>
                    </a:cubicBezTo>
                    <a:cubicBezTo>
                      <a:pt x="43974" y="5794"/>
                      <a:pt x="44173" y="6167"/>
                      <a:pt x="44173" y="6167"/>
                    </a:cubicBezTo>
                    <a:cubicBezTo>
                      <a:pt x="44403" y="6445"/>
                      <a:pt x="44371" y="6620"/>
                      <a:pt x="43943" y="6699"/>
                    </a:cubicBezTo>
                    <a:cubicBezTo>
                      <a:pt x="43660" y="6751"/>
                      <a:pt x="43223" y="6797"/>
                      <a:pt x="42935" y="6797"/>
                    </a:cubicBezTo>
                    <a:cubicBezTo>
                      <a:pt x="42785" y="6797"/>
                      <a:pt x="42676" y="6785"/>
                      <a:pt x="42649" y="6755"/>
                    </a:cubicBezTo>
                    <a:cubicBezTo>
                      <a:pt x="42609" y="6715"/>
                      <a:pt x="42577" y="6675"/>
                      <a:pt x="42546" y="6652"/>
                    </a:cubicBezTo>
                    <a:cubicBezTo>
                      <a:pt x="42379" y="6493"/>
                      <a:pt x="41712" y="6493"/>
                      <a:pt x="41720" y="6167"/>
                    </a:cubicBezTo>
                    <a:cubicBezTo>
                      <a:pt x="41720" y="6167"/>
                      <a:pt x="41657" y="5675"/>
                      <a:pt x="41831" y="5564"/>
                    </a:cubicBezTo>
                    <a:cubicBezTo>
                      <a:pt x="41906" y="5513"/>
                      <a:pt x="42077" y="5487"/>
                      <a:pt x="42298" y="5487"/>
                    </a:cubicBezTo>
                    <a:close/>
                    <a:moveTo>
                      <a:pt x="60622" y="5487"/>
                    </a:moveTo>
                    <a:cubicBezTo>
                      <a:pt x="60914" y="5487"/>
                      <a:pt x="61300" y="5533"/>
                      <a:pt x="61675" y="5628"/>
                    </a:cubicBezTo>
                    <a:cubicBezTo>
                      <a:pt x="62342" y="5794"/>
                      <a:pt x="62588" y="6167"/>
                      <a:pt x="62588" y="6167"/>
                    </a:cubicBezTo>
                    <a:cubicBezTo>
                      <a:pt x="62842" y="6445"/>
                      <a:pt x="62850" y="6620"/>
                      <a:pt x="62421" y="6699"/>
                    </a:cubicBezTo>
                    <a:cubicBezTo>
                      <a:pt x="62144" y="6751"/>
                      <a:pt x="61716" y="6797"/>
                      <a:pt x="61428" y="6797"/>
                    </a:cubicBezTo>
                    <a:cubicBezTo>
                      <a:pt x="61279" y="6797"/>
                      <a:pt x="61168" y="6785"/>
                      <a:pt x="61135" y="6755"/>
                    </a:cubicBezTo>
                    <a:cubicBezTo>
                      <a:pt x="61088" y="6715"/>
                      <a:pt x="61048" y="6675"/>
                      <a:pt x="61016" y="6652"/>
                    </a:cubicBezTo>
                    <a:cubicBezTo>
                      <a:pt x="60834" y="6493"/>
                      <a:pt x="60167" y="6493"/>
                      <a:pt x="60135" y="6167"/>
                    </a:cubicBezTo>
                    <a:cubicBezTo>
                      <a:pt x="60135" y="6167"/>
                      <a:pt x="60000" y="5675"/>
                      <a:pt x="60167" y="5564"/>
                    </a:cubicBezTo>
                    <a:cubicBezTo>
                      <a:pt x="60235" y="5513"/>
                      <a:pt x="60402" y="5487"/>
                      <a:pt x="60622" y="5487"/>
                    </a:cubicBezTo>
                    <a:close/>
                    <a:moveTo>
                      <a:pt x="16495" y="5242"/>
                    </a:moveTo>
                    <a:cubicBezTo>
                      <a:pt x="16532" y="5242"/>
                      <a:pt x="16550" y="5247"/>
                      <a:pt x="16550" y="5247"/>
                    </a:cubicBezTo>
                    <a:cubicBezTo>
                      <a:pt x="16550" y="5247"/>
                      <a:pt x="17400" y="5294"/>
                      <a:pt x="17431" y="5540"/>
                    </a:cubicBezTo>
                    <a:cubicBezTo>
                      <a:pt x="17439" y="5755"/>
                      <a:pt x="17487" y="5969"/>
                      <a:pt x="17582" y="6167"/>
                    </a:cubicBezTo>
                    <a:cubicBezTo>
                      <a:pt x="17662" y="6334"/>
                      <a:pt x="17781" y="6477"/>
                      <a:pt x="17923" y="6596"/>
                    </a:cubicBezTo>
                    <a:cubicBezTo>
                      <a:pt x="18082" y="6683"/>
                      <a:pt x="18122" y="6755"/>
                      <a:pt x="18098" y="6834"/>
                    </a:cubicBezTo>
                    <a:cubicBezTo>
                      <a:pt x="18074" y="6906"/>
                      <a:pt x="17685" y="6906"/>
                      <a:pt x="17685" y="6906"/>
                    </a:cubicBezTo>
                    <a:cubicBezTo>
                      <a:pt x="17138" y="6842"/>
                      <a:pt x="16336" y="6834"/>
                      <a:pt x="16336" y="6834"/>
                    </a:cubicBezTo>
                    <a:cubicBezTo>
                      <a:pt x="16138" y="6834"/>
                      <a:pt x="15931" y="6850"/>
                      <a:pt x="15733" y="6898"/>
                    </a:cubicBezTo>
                    <a:lnTo>
                      <a:pt x="15741" y="6890"/>
                    </a:lnTo>
                    <a:lnTo>
                      <a:pt x="15741" y="6890"/>
                    </a:lnTo>
                    <a:cubicBezTo>
                      <a:pt x="15566" y="6929"/>
                      <a:pt x="14772" y="6929"/>
                      <a:pt x="14177" y="6929"/>
                    </a:cubicBezTo>
                    <a:cubicBezTo>
                      <a:pt x="13590" y="6929"/>
                      <a:pt x="13042" y="6882"/>
                      <a:pt x="13018" y="6596"/>
                    </a:cubicBezTo>
                    <a:cubicBezTo>
                      <a:pt x="12986" y="6302"/>
                      <a:pt x="13653" y="6159"/>
                      <a:pt x="13653" y="6159"/>
                    </a:cubicBezTo>
                    <a:cubicBezTo>
                      <a:pt x="13653" y="6159"/>
                      <a:pt x="14002" y="6096"/>
                      <a:pt x="14582" y="5921"/>
                    </a:cubicBezTo>
                    <a:cubicBezTo>
                      <a:pt x="15161" y="5739"/>
                      <a:pt x="15590" y="5612"/>
                      <a:pt x="15979" y="5405"/>
                    </a:cubicBezTo>
                    <a:cubicBezTo>
                      <a:pt x="16245" y="5264"/>
                      <a:pt x="16414" y="5242"/>
                      <a:pt x="16495" y="5242"/>
                    </a:cubicBezTo>
                    <a:close/>
                    <a:moveTo>
                      <a:pt x="34782" y="5242"/>
                    </a:moveTo>
                    <a:cubicBezTo>
                      <a:pt x="34819" y="5242"/>
                      <a:pt x="34838" y="5247"/>
                      <a:pt x="34838" y="5247"/>
                    </a:cubicBezTo>
                    <a:cubicBezTo>
                      <a:pt x="34838" y="5247"/>
                      <a:pt x="35696" y="5294"/>
                      <a:pt x="35759" y="5540"/>
                    </a:cubicBezTo>
                    <a:cubicBezTo>
                      <a:pt x="35799" y="5763"/>
                      <a:pt x="35878" y="5969"/>
                      <a:pt x="35997" y="6159"/>
                    </a:cubicBezTo>
                    <a:cubicBezTo>
                      <a:pt x="36092" y="6334"/>
                      <a:pt x="36227" y="6477"/>
                      <a:pt x="36394" y="6588"/>
                    </a:cubicBezTo>
                    <a:cubicBezTo>
                      <a:pt x="36553" y="6683"/>
                      <a:pt x="36608" y="6755"/>
                      <a:pt x="36592" y="6826"/>
                    </a:cubicBezTo>
                    <a:cubicBezTo>
                      <a:pt x="36573" y="6892"/>
                      <a:pt x="36299" y="6898"/>
                      <a:pt x="36209" y="6898"/>
                    </a:cubicBezTo>
                    <a:cubicBezTo>
                      <a:pt x="36190" y="6898"/>
                      <a:pt x="36180" y="6898"/>
                      <a:pt x="36180" y="6898"/>
                    </a:cubicBezTo>
                    <a:cubicBezTo>
                      <a:pt x="35632" y="6834"/>
                      <a:pt x="34830" y="6826"/>
                      <a:pt x="34830" y="6826"/>
                    </a:cubicBezTo>
                    <a:cubicBezTo>
                      <a:pt x="34632" y="6826"/>
                      <a:pt x="34433" y="6850"/>
                      <a:pt x="34235" y="6890"/>
                    </a:cubicBezTo>
                    <a:cubicBezTo>
                      <a:pt x="34068" y="6929"/>
                      <a:pt x="33275" y="6929"/>
                      <a:pt x="32679" y="6929"/>
                    </a:cubicBezTo>
                    <a:cubicBezTo>
                      <a:pt x="32092" y="6929"/>
                      <a:pt x="31536" y="6882"/>
                      <a:pt x="31473" y="6596"/>
                    </a:cubicBezTo>
                    <a:cubicBezTo>
                      <a:pt x="31409" y="6302"/>
                      <a:pt x="32052" y="6167"/>
                      <a:pt x="32052" y="6167"/>
                    </a:cubicBezTo>
                    <a:cubicBezTo>
                      <a:pt x="32354" y="6096"/>
                      <a:pt x="32655" y="6017"/>
                      <a:pt x="32957" y="5921"/>
                    </a:cubicBezTo>
                    <a:cubicBezTo>
                      <a:pt x="33513" y="5747"/>
                      <a:pt x="33933" y="5612"/>
                      <a:pt x="34291" y="5405"/>
                    </a:cubicBezTo>
                    <a:cubicBezTo>
                      <a:pt x="34535" y="5264"/>
                      <a:pt x="34701" y="5242"/>
                      <a:pt x="34782" y="5242"/>
                    </a:cubicBezTo>
                    <a:close/>
                    <a:moveTo>
                      <a:pt x="53078" y="5242"/>
                    </a:moveTo>
                    <a:cubicBezTo>
                      <a:pt x="53115" y="5242"/>
                      <a:pt x="53134" y="5247"/>
                      <a:pt x="53134" y="5247"/>
                    </a:cubicBezTo>
                    <a:cubicBezTo>
                      <a:pt x="53134" y="5247"/>
                      <a:pt x="53999" y="5294"/>
                      <a:pt x="54087" y="5540"/>
                    </a:cubicBezTo>
                    <a:cubicBezTo>
                      <a:pt x="54158" y="5771"/>
                      <a:pt x="54261" y="5977"/>
                      <a:pt x="54404" y="6167"/>
                    </a:cubicBezTo>
                    <a:cubicBezTo>
                      <a:pt x="54531" y="6342"/>
                      <a:pt x="54682" y="6485"/>
                      <a:pt x="54857" y="6596"/>
                    </a:cubicBezTo>
                    <a:cubicBezTo>
                      <a:pt x="55039" y="6691"/>
                      <a:pt x="55103" y="6763"/>
                      <a:pt x="55095" y="6834"/>
                    </a:cubicBezTo>
                    <a:cubicBezTo>
                      <a:pt x="55088" y="6900"/>
                      <a:pt x="54817" y="6906"/>
                      <a:pt x="54727" y="6906"/>
                    </a:cubicBezTo>
                    <a:cubicBezTo>
                      <a:pt x="54709" y="6906"/>
                      <a:pt x="54698" y="6906"/>
                      <a:pt x="54698" y="6906"/>
                    </a:cubicBezTo>
                    <a:cubicBezTo>
                      <a:pt x="54142" y="6842"/>
                      <a:pt x="53333" y="6834"/>
                      <a:pt x="53333" y="6834"/>
                    </a:cubicBezTo>
                    <a:cubicBezTo>
                      <a:pt x="53134" y="6834"/>
                      <a:pt x="52944" y="6858"/>
                      <a:pt x="52745" y="6898"/>
                    </a:cubicBezTo>
                    <a:cubicBezTo>
                      <a:pt x="52587" y="6937"/>
                      <a:pt x="51785" y="6937"/>
                      <a:pt x="51197" y="6937"/>
                    </a:cubicBezTo>
                    <a:cubicBezTo>
                      <a:pt x="50610" y="6937"/>
                      <a:pt x="50047" y="6890"/>
                      <a:pt x="49943" y="6604"/>
                    </a:cubicBezTo>
                    <a:cubicBezTo>
                      <a:pt x="49848" y="6310"/>
                      <a:pt x="50467" y="6167"/>
                      <a:pt x="50467" y="6167"/>
                    </a:cubicBezTo>
                    <a:cubicBezTo>
                      <a:pt x="50761" y="6104"/>
                      <a:pt x="51055" y="6025"/>
                      <a:pt x="51340" y="5929"/>
                    </a:cubicBezTo>
                    <a:cubicBezTo>
                      <a:pt x="51872" y="5747"/>
                      <a:pt x="52269" y="5612"/>
                      <a:pt x="52602" y="5405"/>
                    </a:cubicBezTo>
                    <a:cubicBezTo>
                      <a:pt x="52836" y="5264"/>
                      <a:pt x="52999" y="5242"/>
                      <a:pt x="53078" y="5242"/>
                    </a:cubicBezTo>
                    <a:close/>
                    <a:moveTo>
                      <a:pt x="59592" y="4440"/>
                    </a:moveTo>
                    <a:cubicBezTo>
                      <a:pt x="60031" y="4440"/>
                      <a:pt x="60451" y="4544"/>
                      <a:pt x="60746" y="4778"/>
                    </a:cubicBezTo>
                    <a:cubicBezTo>
                      <a:pt x="61199" y="5143"/>
                      <a:pt x="60334" y="5294"/>
                      <a:pt x="60072" y="5366"/>
                    </a:cubicBezTo>
                    <a:cubicBezTo>
                      <a:pt x="59810" y="5437"/>
                      <a:pt x="59651" y="5501"/>
                      <a:pt x="59762" y="5699"/>
                    </a:cubicBezTo>
                    <a:cubicBezTo>
                      <a:pt x="59833" y="5842"/>
                      <a:pt x="59865" y="6001"/>
                      <a:pt x="59849" y="6159"/>
                    </a:cubicBezTo>
                    <a:cubicBezTo>
                      <a:pt x="59841" y="6548"/>
                      <a:pt x="60310" y="6469"/>
                      <a:pt x="60810" y="6755"/>
                    </a:cubicBezTo>
                    <a:cubicBezTo>
                      <a:pt x="61310" y="7041"/>
                      <a:pt x="61159" y="7239"/>
                      <a:pt x="60778" y="7342"/>
                    </a:cubicBezTo>
                    <a:cubicBezTo>
                      <a:pt x="60397" y="7453"/>
                      <a:pt x="59262" y="7406"/>
                      <a:pt x="58556" y="7469"/>
                    </a:cubicBezTo>
                    <a:cubicBezTo>
                      <a:pt x="58532" y="7469"/>
                      <a:pt x="58516" y="7469"/>
                      <a:pt x="58501" y="7477"/>
                    </a:cubicBezTo>
                    <a:lnTo>
                      <a:pt x="58501" y="7477"/>
                    </a:lnTo>
                    <a:cubicBezTo>
                      <a:pt x="58122" y="7461"/>
                      <a:pt x="57743" y="7429"/>
                      <a:pt x="57373" y="7382"/>
                    </a:cubicBezTo>
                    <a:cubicBezTo>
                      <a:pt x="56905" y="7326"/>
                      <a:pt x="56912" y="7247"/>
                      <a:pt x="56531" y="7144"/>
                    </a:cubicBezTo>
                    <a:cubicBezTo>
                      <a:pt x="56428" y="7120"/>
                      <a:pt x="56317" y="7096"/>
                      <a:pt x="56206" y="7080"/>
                    </a:cubicBezTo>
                    <a:cubicBezTo>
                      <a:pt x="55785" y="6985"/>
                      <a:pt x="55381" y="6826"/>
                      <a:pt x="55007" y="6604"/>
                    </a:cubicBezTo>
                    <a:cubicBezTo>
                      <a:pt x="54833" y="6493"/>
                      <a:pt x="54690" y="6342"/>
                      <a:pt x="54587" y="6159"/>
                    </a:cubicBezTo>
                    <a:cubicBezTo>
                      <a:pt x="54587" y="6159"/>
                      <a:pt x="54301" y="5453"/>
                      <a:pt x="54452" y="5223"/>
                    </a:cubicBezTo>
                    <a:cubicBezTo>
                      <a:pt x="54611" y="4993"/>
                      <a:pt x="55404" y="4897"/>
                      <a:pt x="56706" y="4826"/>
                    </a:cubicBezTo>
                    <a:cubicBezTo>
                      <a:pt x="58016" y="4762"/>
                      <a:pt x="58190" y="4699"/>
                      <a:pt x="58857" y="4532"/>
                    </a:cubicBezTo>
                    <a:cubicBezTo>
                      <a:pt x="59096" y="4473"/>
                      <a:pt x="59347" y="4440"/>
                      <a:pt x="59592" y="4440"/>
                    </a:cubicBezTo>
                    <a:close/>
                    <a:moveTo>
                      <a:pt x="41409" y="4440"/>
                    </a:moveTo>
                    <a:cubicBezTo>
                      <a:pt x="41845" y="4440"/>
                      <a:pt x="42246" y="4544"/>
                      <a:pt x="42506" y="4778"/>
                    </a:cubicBezTo>
                    <a:cubicBezTo>
                      <a:pt x="42919" y="5143"/>
                      <a:pt x="42038" y="5294"/>
                      <a:pt x="41760" y="5366"/>
                    </a:cubicBezTo>
                    <a:cubicBezTo>
                      <a:pt x="41490" y="5437"/>
                      <a:pt x="41323" y="5501"/>
                      <a:pt x="41411" y="5699"/>
                    </a:cubicBezTo>
                    <a:cubicBezTo>
                      <a:pt x="41466" y="5850"/>
                      <a:pt x="41474" y="6009"/>
                      <a:pt x="41434" y="6159"/>
                    </a:cubicBezTo>
                    <a:cubicBezTo>
                      <a:pt x="41379" y="6548"/>
                      <a:pt x="41855" y="6469"/>
                      <a:pt x="42323" y="6755"/>
                    </a:cubicBezTo>
                    <a:cubicBezTo>
                      <a:pt x="42784" y="7041"/>
                      <a:pt x="42609" y="7239"/>
                      <a:pt x="42212" y="7350"/>
                    </a:cubicBezTo>
                    <a:cubicBezTo>
                      <a:pt x="41823" y="7461"/>
                      <a:pt x="40688" y="7414"/>
                      <a:pt x="39974" y="7469"/>
                    </a:cubicBezTo>
                    <a:cubicBezTo>
                      <a:pt x="39950" y="7469"/>
                      <a:pt x="39934" y="7469"/>
                      <a:pt x="39919" y="7477"/>
                    </a:cubicBezTo>
                    <a:lnTo>
                      <a:pt x="39919" y="7477"/>
                    </a:lnTo>
                    <a:cubicBezTo>
                      <a:pt x="39540" y="7469"/>
                      <a:pt x="39170" y="7437"/>
                      <a:pt x="38807" y="7382"/>
                    </a:cubicBezTo>
                    <a:cubicBezTo>
                      <a:pt x="38339" y="7334"/>
                      <a:pt x="38355" y="7255"/>
                      <a:pt x="37997" y="7152"/>
                    </a:cubicBezTo>
                    <a:cubicBezTo>
                      <a:pt x="37894" y="7120"/>
                      <a:pt x="37791" y="7104"/>
                      <a:pt x="37680" y="7088"/>
                    </a:cubicBezTo>
                    <a:cubicBezTo>
                      <a:pt x="37283" y="6993"/>
                      <a:pt x="36894" y="6834"/>
                      <a:pt x="36553" y="6604"/>
                    </a:cubicBezTo>
                    <a:cubicBezTo>
                      <a:pt x="36386" y="6493"/>
                      <a:pt x="36259" y="6342"/>
                      <a:pt x="36180" y="6159"/>
                    </a:cubicBezTo>
                    <a:cubicBezTo>
                      <a:pt x="36180" y="6159"/>
                      <a:pt x="35981" y="5453"/>
                      <a:pt x="36172" y="5223"/>
                    </a:cubicBezTo>
                    <a:cubicBezTo>
                      <a:pt x="36362" y="4993"/>
                      <a:pt x="37164" y="4897"/>
                      <a:pt x="38482" y="4826"/>
                    </a:cubicBezTo>
                    <a:cubicBezTo>
                      <a:pt x="39791" y="4762"/>
                      <a:pt x="39974" y="4699"/>
                      <a:pt x="40664" y="4532"/>
                    </a:cubicBezTo>
                    <a:cubicBezTo>
                      <a:pt x="40912" y="4473"/>
                      <a:pt x="41166" y="4440"/>
                      <a:pt x="41409" y="4440"/>
                    </a:cubicBezTo>
                    <a:close/>
                    <a:moveTo>
                      <a:pt x="23227" y="4446"/>
                    </a:moveTo>
                    <a:cubicBezTo>
                      <a:pt x="23660" y="4446"/>
                      <a:pt x="24047" y="4547"/>
                      <a:pt x="24273" y="4778"/>
                    </a:cubicBezTo>
                    <a:cubicBezTo>
                      <a:pt x="24639" y="5143"/>
                      <a:pt x="23734" y="5294"/>
                      <a:pt x="23456" y="5366"/>
                    </a:cubicBezTo>
                    <a:cubicBezTo>
                      <a:pt x="23178" y="5437"/>
                      <a:pt x="22996" y="5501"/>
                      <a:pt x="23059" y="5699"/>
                    </a:cubicBezTo>
                    <a:cubicBezTo>
                      <a:pt x="23091" y="5850"/>
                      <a:pt x="23075" y="6017"/>
                      <a:pt x="23019" y="6159"/>
                    </a:cubicBezTo>
                    <a:cubicBezTo>
                      <a:pt x="22916" y="6548"/>
                      <a:pt x="23408" y="6469"/>
                      <a:pt x="23829" y="6755"/>
                    </a:cubicBezTo>
                    <a:cubicBezTo>
                      <a:pt x="24258" y="7041"/>
                      <a:pt x="24059" y="7239"/>
                      <a:pt x="23646" y="7350"/>
                    </a:cubicBezTo>
                    <a:cubicBezTo>
                      <a:pt x="23242" y="7461"/>
                      <a:pt x="22114" y="7414"/>
                      <a:pt x="21392" y="7469"/>
                    </a:cubicBezTo>
                    <a:cubicBezTo>
                      <a:pt x="21376" y="7469"/>
                      <a:pt x="21352" y="7469"/>
                      <a:pt x="21337" y="7477"/>
                    </a:cubicBezTo>
                    <a:cubicBezTo>
                      <a:pt x="20971" y="7469"/>
                      <a:pt x="20598" y="7437"/>
                      <a:pt x="20233" y="7382"/>
                    </a:cubicBezTo>
                    <a:cubicBezTo>
                      <a:pt x="19781" y="7334"/>
                      <a:pt x="19805" y="7255"/>
                      <a:pt x="19455" y="7152"/>
                    </a:cubicBezTo>
                    <a:cubicBezTo>
                      <a:pt x="19360" y="7120"/>
                      <a:pt x="19257" y="7104"/>
                      <a:pt x="19146" y="7088"/>
                    </a:cubicBezTo>
                    <a:cubicBezTo>
                      <a:pt x="18765" y="7001"/>
                      <a:pt x="18400" y="6842"/>
                      <a:pt x="18074" y="6612"/>
                    </a:cubicBezTo>
                    <a:cubicBezTo>
                      <a:pt x="17923" y="6501"/>
                      <a:pt x="17820" y="6342"/>
                      <a:pt x="17765" y="6167"/>
                    </a:cubicBezTo>
                    <a:cubicBezTo>
                      <a:pt x="17765" y="6167"/>
                      <a:pt x="17662" y="5461"/>
                      <a:pt x="17876" y="5231"/>
                    </a:cubicBezTo>
                    <a:cubicBezTo>
                      <a:pt x="18090" y="5001"/>
                      <a:pt x="18908" y="4905"/>
                      <a:pt x="20233" y="4834"/>
                    </a:cubicBezTo>
                    <a:cubicBezTo>
                      <a:pt x="21551" y="4770"/>
                      <a:pt x="21749" y="4707"/>
                      <a:pt x="22456" y="4540"/>
                    </a:cubicBezTo>
                    <a:cubicBezTo>
                      <a:pt x="22714" y="4479"/>
                      <a:pt x="22978" y="4446"/>
                      <a:pt x="23227" y="4446"/>
                    </a:cubicBezTo>
                    <a:close/>
                    <a:moveTo>
                      <a:pt x="9981" y="6595"/>
                    </a:moveTo>
                    <a:cubicBezTo>
                      <a:pt x="11206" y="6595"/>
                      <a:pt x="12490" y="6723"/>
                      <a:pt x="12970" y="6866"/>
                    </a:cubicBezTo>
                    <a:cubicBezTo>
                      <a:pt x="13309" y="6972"/>
                      <a:pt x="13708" y="6986"/>
                      <a:pt x="14124" y="6986"/>
                    </a:cubicBezTo>
                    <a:cubicBezTo>
                      <a:pt x="14275" y="6986"/>
                      <a:pt x="14429" y="6984"/>
                      <a:pt x="14583" y="6984"/>
                    </a:cubicBezTo>
                    <a:cubicBezTo>
                      <a:pt x="14641" y="6984"/>
                      <a:pt x="14699" y="6984"/>
                      <a:pt x="14756" y="6985"/>
                    </a:cubicBezTo>
                    <a:cubicBezTo>
                      <a:pt x="15391" y="7001"/>
                      <a:pt x="15288" y="7215"/>
                      <a:pt x="15288" y="7215"/>
                    </a:cubicBezTo>
                    <a:cubicBezTo>
                      <a:pt x="15193" y="7326"/>
                      <a:pt x="15098" y="7437"/>
                      <a:pt x="14995" y="7541"/>
                    </a:cubicBezTo>
                    <a:cubicBezTo>
                      <a:pt x="14653" y="7896"/>
                      <a:pt x="14169" y="7985"/>
                      <a:pt x="13348" y="7985"/>
                    </a:cubicBezTo>
                    <a:cubicBezTo>
                      <a:pt x="13197" y="7985"/>
                      <a:pt x="13034" y="7982"/>
                      <a:pt x="12859" y="7977"/>
                    </a:cubicBezTo>
                    <a:cubicBezTo>
                      <a:pt x="11724" y="7945"/>
                      <a:pt x="11589" y="7818"/>
                      <a:pt x="10883" y="7652"/>
                    </a:cubicBezTo>
                    <a:cubicBezTo>
                      <a:pt x="10184" y="7477"/>
                      <a:pt x="9605" y="7485"/>
                      <a:pt x="8946" y="7453"/>
                    </a:cubicBezTo>
                    <a:cubicBezTo>
                      <a:pt x="8295" y="7422"/>
                      <a:pt x="6946" y="7350"/>
                      <a:pt x="6398" y="7239"/>
                    </a:cubicBezTo>
                    <a:cubicBezTo>
                      <a:pt x="6200" y="7207"/>
                      <a:pt x="6017" y="7112"/>
                      <a:pt x="5866" y="6985"/>
                    </a:cubicBezTo>
                    <a:cubicBezTo>
                      <a:pt x="5866" y="6977"/>
                      <a:pt x="5978" y="6834"/>
                      <a:pt x="6430" y="6810"/>
                    </a:cubicBezTo>
                    <a:cubicBezTo>
                      <a:pt x="6724" y="6802"/>
                      <a:pt x="7025" y="6763"/>
                      <a:pt x="7319" y="6699"/>
                    </a:cubicBezTo>
                    <a:lnTo>
                      <a:pt x="7319" y="6707"/>
                    </a:lnTo>
                    <a:cubicBezTo>
                      <a:pt x="7636" y="6644"/>
                      <a:pt x="8486" y="6604"/>
                      <a:pt x="9772" y="6596"/>
                    </a:cubicBezTo>
                    <a:cubicBezTo>
                      <a:pt x="9841" y="6595"/>
                      <a:pt x="9911" y="6595"/>
                      <a:pt x="9981" y="6595"/>
                    </a:cubicBezTo>
                    <a:close/>
                    <a:moveTo>
                      <a:pt x="28357" y="6596"/>
                    </a:moveTo>
                    <a:cubicBezTo>
                      <a:pt x="29604" y="6596"/>
                      <a:pt x="30957" y="6720"/>
                      <a:pt x="31473" y="6874"/>
                    </a:cubicBezTo>
                    <a:cubicBezTo>
                      <a:pt x="31997" y="7025"/>
                      <a:pt x="32640" y="6977"/>
                      <a:pt x="33275" y="6993"/>
                    </a:cubicBezTo>
                    <a:cubicBezTo>
                      <a:pt x="33902" y="7009"/>
                      <a:pt x="33830" y="7223"/>
                      <a:pt x="33830" y="7223"/>
                    </a:cubicBezTo>
                    <a:cubicBezTo>
                      <a:pt x="33759" y="7334"/>
                      <a:pt x="33671" y="7437"/>
                      <a:pt x="33584" y="7541"/>
                    </a:cubicBezTo>
                    <a:cubicBezTo>
                      <a:pt x="33289" y="7896"/>
                      <a:pt x="32819" y="7985"/>
                      <a:pt x="31996" y="7985"/>
                    </a:cubicBezTo>
                    <a:cubicBezTo>
                      <a:pt x="31844" y="7985"/>
                      <a:pt x="31681" y="7982"/>
                      <a:pt x="31505" y="7977"/>
                    </a:cubicBezTo>
                    <a:cubicBezTo>
                      <a:pt x="30369" y="7945"/>
                      <a:pt x="30211" y="7818"/>
                      <a:pt x="29488" y="7652"/>
                    </a:cubicBezTo>
                    <a:cubicBezTo>
                      <a:pt x="28758" y="7485"/>
                      <a:pt x="28187" y="7485"/>
                      <a:pt x="27528" y="7453"/>
                    </a:cubicBezTo>
                    <a:cubicBezTo>
                      <a:pt x="26869" y="7422"/>
                      <a:pt x="25512" y="7350"/>
                      <a:pt x="24948" y="7239"/>
                    </a:cubicBezTo>
                    <a:cubicBezTo>
                      <a:pt x="24742" y="7207"/>
                      <a:pt x="24551" y="7112"/>
                      <a:pt x="24385" y="6985"/>
                    </a:cubicBezTo>
                    <a:cubicBezTo>
                      <a:pt x="24385" y="6977"/>
                      <a:pt x="24488" y="6834"/>
                      <a:pt x="24924" y="6810"/>
                    </a:cubicBezTo>
                    <a:cubicBezTo>
                      <a:pt x="25218" y="6802"/>
                      <a:pt x="25512" y="6771"/>
                      <a:pt x="25805" y="6707"/>
                    </a:cubicBezTo>
                    <a:cubicBezTo>
                      <a:pt x="26115" y="6652"/>
                      <a:pt x="26956" y="6612"/>
                      <a:pt x="28242" y="6596"/>
                    </a:cubicBezTo>
                    <a:cubicBezTo>
                      <a:pt x="28280" y="6596"/>
                      <a:pt x="28318" y="6596"/>
                      <a:pt x="28357" y="6596"/>
                    </a:cubicBezTo>
                    <a:close/>
                    <a:moveTo>
                      <a:pt x="46819" y="6596"/>
                    </a:moveTo>
                    <a:cubicBezTo>
                      <a:pt x="48068" y="6596"/>
                      <a:pt x="49444" y="6720"/>
                      <a:pt x="49975" y="6874"/>
                    </a:cubicBezTo>
                    <a:cubicBezTo>
                      <a:pt x="50531" y="7025"/>
                      <a:pt x="51158" y="6977"/>
                      <a:pt x="51793" y="6993"/>
                    </a:cubicBezTo>
                    <a:cubicBezTo>
                      <a:pt x="52428" y="7009"/>
                      <a:pt x="52380" y="7223"/>
                      <a:pt x="52380" y="7223"/>
                    </a:cubicBezTo>
                    <a:cubicBezTo>
                      <a:pt x="52325" y="7334"/>
                      <a:pt x="52253" y="7445"/>
                      <a:pt x="52182" y="7541"/>
                    </a:cubicBezTo>
                    <a:cubicBezTo>
                      <a:pt x="51934" y="7896"/>
                      <a:pt x="51470" y="7985"/>
                      <a:pt x="50648" y="7985"/>
                    </a:cubicBezTo>
                    <a:cubicBezTo>
                      <a:pt x="50497" y="7985"/>
                      <a:pt x="50334" y="7982"/>
                      <a:pt x="50158" y="7977"/>
                    </a:cubicBezTo>
                    <a:cubicBezTo>
                      <a:pt x="49023" y="7953"/>
                      <a:pt x="48848" y="7826"/>
                      <a:pt x="48094" y="7652"/>
                    </a:cubicBezTo>
                    <a:cubicBezTo>
                      <a:pt x="47348" y="7485"/>
                      <a:pt x="46776" y="7485"/>
                      <a:pt x="46110" y="7453"/>
                    </a:cubicBezTo>
                    <a:cubicBezTo>
                      <a:pt x="45451" y="7422"/>
                      <a:pt x="44085" y="7358"/>
                      <a:pt x="43506" y="7247"/>
                    </a:cubicBezTo>
                    <a:cubicBezTo>
                      <a:pt x="43292" y="7207"/>
                      <a:pt x="43085" y="7120"/>
                      <a:pt x="42911" y="6985"/>
                    </a:cubicBezTo>
                    <a:cubicBezTo>
                      <a:pt x="42911" y="6977"/>
                      <a:pt x="42990" y="6834"/>
                      <a:pt x="43427" y="6810"/>
                    </a:cubicBezTo>
                    <a:cubicBezTo>
                      <a:pt x="43720" y="6810"/>
                      <a:pt x="44006" y="6771"/>
                      <a:pt x="44292" y="6707"/>
                    </a:cubicBezTo>
                    <a:lnTo>
                      <a:pt x="44284" y="6707"/>
                    </a:lnTo>
                    <a:cubicBezTo>
                      <a:pt x="44578" y="6652"/>
                      <a:pt x="45427" y="6612"/>
                      <a:pt x="46705" y="6596"/>
                    </a:cubicBezTo>
                    <a:cubicBezTo>
                      <a:pt x="46743" y="6596"/>
                      <a:pt x="46781" y="6596"/>
                      <a:pt x="46819" y="6596"/>
                    </a:cubicBezTo>
                    <a:close/>
                    <a:moveTo>
                      <a:pt x="65376" y="6595"/>
                    </a:moveTo>
                    <a:cubicBezTo>
                      <a:pt x="66600" y="6595"/>
                      <a:pt x="67937" y="6723"/>
                      <a:pt x="68477" y="6866"/>
                    </a:cubicBezTo>
                    <a:cubicBezTo>
                      <a:pt x="69041" y="7025"/>
                      <a:pt x="69668" y="6977"/>
                      <a:pt x="70303" y="6993"/>
                    </a:cubicBezTo>
                    <a:cubicBezTo>
                      <a:pt x="70946" y="7001"/>
                      <a:pt x="70922" y="7215"/>
                      <a:pt x="70922" y="7215"/>
                    </a:cubicBezTo>
                    <a:cubicBezTo>
                      <a:pt x="70875" y="7326"/>
                      <a:pt x="70827" y="7437"/>
                      <a:pt x="70763" y="7541"/>
                    </a:cubicBezTo>
                    <a:cubicBezTo>
                      <a:pt x="70556" y="7896"/>
                      <a:pt x="70110" y="7985"/>
                      <a:pt x="69288" y="7985"/>
                    </a:cubicBezTo>
                    <a:cubicBezTo>
                      <a:pt x="69136" y="7985"/>
                      <a:pt x="68972" y="7982"/>
                      <a:pt x="68795" y="7977"/>
                    </a:cubicBezTo>
                    <a:cubicBezTo>
                      <a:pt x="67652" y="7945"/>
                      <a:pt x="67461" y="7818"/>
                      <a:pt x="66691" y="7652"/>
                    </a:cubicBezTo>
                    <a:cubicBezTo>
                      <a:pt x="65922" y="7485"/>
                      <a:pt x="65350" y="7485"/>
                      <a:pt x="64683" y="7453"/>
                    </a:cubicBezTo>
                    <a:cubicBezTo>
                      <a:pt x="64017" y="7422"/>
                      <a:pt x="62643" y="7358"/>
                      <a:pt x="62048" y="7247"/>
                    </a:cubicBezTo>
                    <a:cubicBezTo>
                      <a:pt x="61818" y="7199"/>
                      <a:pt x="61604" y="7112"/>
                      <a:pt x="61413" y="6985"/>
                    </a:cubicBezTo>
                    <a:cubicBezTo>
                      <a:pt x="61413" y="6977"/>
                      <a:pt x="61477" y="6834"/>
                      <a:pt x="61913" y="6810"/>
                    </a:cubicBezTo>
                    <a:cubicBezTo>
                      <a:pt x="62199" y="6802"/>
                      <a:pt x="62485" y="6771"/>
                      <a:pt x="62762" y="6707"/>
                    </a:cubicBezTo>
                    <a:cubicBezTo>
                      <a:pt x="63064" y="6644"/>
                      <a:pt x="63890" y="6604"/>
                      <a:pt x="65167" y="6596"/>
                    </a:cubicBezTo>
                    <a:cubicBezTo>
                      <a:pt x="65236" y="6595"/>
                      <a:pt x="65306" y="6595"/>
                      <a:pt x="65376" y="6595"/>
                    </a:cubicBezTo>
                    <a:close/>
                    <a:moveTo>
                      <a:pt x="5642" y="7216"/>
                    </a:moveTo>
                    <a:cubicBezTo>
                      <a:pt x="5691" y="7216"/>
                      <a:pt x="5764" y="7222"/>
                      <a:pt x="5874" y="7231"/>
                    </a:cubicBezTo>
                    <a:cubicBezTo>
                      <a:pt x="6343" y="7271"/>
                      <a:pt x="6978" y="7366"/>
                      <a:pt x="7311" y="7414"/>
                    </a:cubicBezTo>
                    <a:cubicBezTo>
                      <a:pt x="7636" y="7469"/>
                      <a:pt x="7978" y="7453"/>
                      <a:pt x="8176" y="7493"/>
                    </a:cubicBezTo>
                    <a:cubicBezTo>
                      <a:pt x="8724" y="7596"/>
                      <a:pt x="8827" y="7628"/>
                      <a:pt x="8629" y="8009"/>
                    </a:cubicBezTo>
                    <a:cubicBezTo>
                      <a:pt x="8430" y="8390"/>
                      <a:pt x="8375" y="8430"/>
                      <a:pt x="8303" y="8628"/>
                    </a:cubicBezTo>
                    <a:cubicBezTo>
                      <a:pt x="8248" y="8803"/>
                      <a:pt x="8144" y="8961"/>
                      <a:pt x="8010" y="9088"/>
                    </a:cubicBezTo>
                    <a:cubicBezTo>
                      <a:pt x="7887" y="9191"/>
                      <a:pt x="7677" y="9410"/>
                      <a:pt x="7454" y="9410"/>
                    </a:cubicBezTo>
                    <a:cubicBezTo>
                      <a:pt x="7417" y="9410"/>
                      <a:pt x="7380" y="9404"/>
                      <a:pt x="7343" y="9390"/>
                    </a:cubicBezTo>
                    <a:cubicBezTo>
                      <a:pt x="7073" y="9287"/>
                      <a:pt x="7478" y="9104"/>
                      <a:pt x="6946" y="8906"/>
                    </a:cubicBezTo>
                    <a:cubicBezTo>
                      <a:pt x="6414" y="8707"/>
                      <a:pt x="5898" y="8453"/>
                      <a:pt x="5652" y="8144"/>
                    </a:cubicBezTo>
                    <a:cubicBezTo>
                      <a:pt x="5414" y="7834"/>
                      <a:pt x="5382" y="7652"/>
                      <a:pt x="5493" y="7437"/>
                    </a:cubicBezTo>
                    <a:cubicBezTo>
                      <a:pt x="5578" y="7273"/>
                      <a:pt x="5482" y="7216"/>
                      <a:pt x="5642" y="7216"/>
                    </a:cubicBezTo>
                    <a:close/>
                    <a:moveTo>
                      <a:pt x="61292" y="7220"/>
                    </a:moveTo>
                    <a:cubicBezTo>
                      <a:pt x="61342" y="7220"/>
                      <a:pt x="61415" y="7224"/>
                      <a:pt x="61524" y="7231"/>
                    </a:cubicBezTo>
                    <a:cubicBezTo>
                      <a:pt x="62000" y="7271"/>
                      <a:pt x="62675" y="7366"/>
                      <a:pt x="63024" y="7414"/>
                    </a:cubicBezTo>
                    <a:cubicBezTo>
                      <a:pt x="63374" y="7469"/>
                      <a:pt x="63707" y="7453"/>
                      <a:pt x="63921" y="7493"/>
                    </a:cubicBezTo>
                    <a:cubicBezTo>
                      <a:pt x="64509" y="7596"/>
                      <a:pt x="64620" y="7636"/>
                      <a:pt x="64572" y="8009"/>
                    </a:cubicBezTo>
                    <a:cubicBezTo>
                      <a:pt x="64525" y="8390"/>
                      <a:pt x="64485" y="8430"/>
                      <a:pt x="64485" y="8628"/>
                    </a:cubicBezTo>
                    <a:cubicBezTo>
                      <a:pt x="64501" y="8787"/>
                      <a:pt x="64461" y="8953"/>
                      <a:pt x="64374" y="9088"/>
                    </a:cubicBezTo>
                    <a:cubicBezTo>
                      <a:pt x="64292" y="9191"/>
                      <a:pt x="64164" y="9410"/>
                      <a:pt x="63938" y="9410"/>
                    </a:cubicBezTo>
                    <a:cubicBezTo>
                      <a:pt x="63901" y="9410"/>
                      <a:pt x="63861" y="9404"/>
                      <a:pt x="63818" y="9390"/>
                    </a:cubicBezTo>
                    <a:cubicBezTo>
                      <a:pt x="63516" y="9287"/>
                      <a:pt x="63850" y="9104"/>
                      <a:pt x="63239" y="8906"/>
                    </a:cubicBezTo>
                    <a:cubicBezTo>
                      <a:pt x="62627" y="8707"/>
                      <a:pt x="62016" y="8461"/>
                      <a:pt x="61651" y="8152"/>
                    </a:cubicBezTo>
                    <a:cubicBezTo>
                      <a:pt x="61286" y="7834"/>
                      <a:pt x="61183" y="7652"/>
                      <a:pt x="61215" y="7437"/>
                    </a:cubicBezTo>
                    <a:cubicBezTo>
                      <a:pt x="61239" y="7271"/>
                      <a:pt x="61121" y="7220"/>
                      <a:pt x="61292" y="7220"/>
                    </a:cubicBezTo>
                    <a:close/>
                    <a:moveTo>
                      <a:pt x="24192" y="7224"/>
                    </a:moveTo>
                    <a:cubicBezTo>
                      <a:pt x="24241" y="7224"/>
                      <a:pt x="24314" y="7230"/>
                      <a:pt x="24424" y="7239"/>
                    </a:cubicBezTo>
                    <a:cubicBezTo>
                      <a:pt x="24893" y="7279"/>
                      <a:pt x="25551" y="7374"/>
                      <a:pt x="25885" y="7422"/>
                    </a:cubicBezTo>
                    <a:cubicBezTo>
                      <a:pt x="26218" y="7469"/>
                      <a:pt x="26552" y="7453"/>
                      <a:pt x="26758" y="7493"/>
                    </a:cubicBezTo>
                    <a:cubicBezTo>
                      <a:pt x="27321" y="7604"/>
                      <a:pt x="27425" y="7636"/>
                      <a:pt x="27274" y="8017"/>
                    </a:cubicBezTo>
                    <a:cubicBezTo>
                      <a:pt x="27131" y="8398"/>
                      <a:pt x="27075" y="8438"/>
                      <a:pt x="27036" y="8628"/>
                    </a:cubicBezTo>
                    <a:cubicBezTo>
                      <a:pt x="27004" y="8803"/>
                      <a:pt x="26917" y="8961"/>
                      <a:pt x="26798" y="9096"/>
                    </a:cubicBezTo>
                    <a:cubicBezTo>
                      <a:pt x="26690" y="9197"/>
                      <a:pt x="26514" y="9413"/>
                      <a:pt x="26293" y="9413"/>
                    </a:cubicBezTo>
                    <a:cubicBezTo>
                      <a:pt x="26254" y="9413"/>
                      <a:pt x="26213" y="9406"/>
                      <a:pt x="26171" y="9390"/>
                    </a:cubicBezTo>
                    <a:cubicBezTo>
                      <a:pt x="25893" y="9295"/>
                      <a:pt x="26266" y="9104"/>
                      <a:pt x="25702" y="8906"/>
                    </a:cubicBezTo>
                    <a:cubicBezTo>
                      <a:pt x="25139" y="8715"/>
                      <a:pt x="24599" y="8461"/>
                      <a:pt x="24313" y="8152"/>
                    </a:cubicBezTo>
                    <a:cubicBezTo>
                      <a:pt x="24035" y="7834"/>
                      <a:pt x="23980" y="7644"/>
                      <a:pt x="24067" y="7445"/>
                    </a:cubicBezTo>
                    <a:cubicBezTo>
                      <a:pt x="24134" y="7281"/>
                      <a:pt x="24033" y="7224"/>
                      <a:pt x="24192" y="7224"/>
                    </a:cubicBezTo>
                    <a:close/>
                    <a:moveTo>
                      <a:pt x="42739" y="7224"/>
                    </a:moveTo>
                    <a:cubicBezTo>
                      <a:pt x="42788" y="7224"/>
                      <a:pt x="42862" y="7230"/>
                      <a:pt x="42974" y="7239"/>
                    </a:cubicBezTo>
                    <a:cubicBezTo>
                      <a:pt x="43450" y="7279"/>
                      <a:pt x="44109" y="7374"/>
                      <a:pt x="44459" y="7422"/>
                    </a:cubicBezTo>
                    <a:cubicBezTo>
                      <a:pt x="44800" y="7469"/>
                      <a:pt x="45133" y="7453"/>
                      <a:pt x="45340" y="7493"/>
                    </a:cubicBezTo>
                    <a:cubicBezTo>
                      <a:pt x="45911" y="7604"/>
                      <a:pt x="46022" y="7636"/>
                      <a:pt x="45927" y="8017"/>
                    </a:cubicBezTo>
                    <a:cubicBezTo>
                      <a:pt x="45824" y="8398"/>
                      <a:pt x="45784" y="8438"/>
                      <a:pt x="45760" y="8628"/>
                    </a:cubicBezTo>
                    <a:cubicBezTo>
                      <a:pt x="45752" y="8795"/>
                      <a:pt x="45689" y="8961"/>
                      <a:pt x="45586" y="9096"/>
                    </a:cubicBezTo>
                    <a:cubicBezTo>
                      <a:pt x="45491" y="9197"/>
                      <a:pt x="45340" y="9413"/>
                      <a:pt x="45122" y="9413"/>
                    </a:cubicBezTo>
                    <a:cubicBezTo>
                      <a:pt x="45083" y="9413"/>
                      <a:pt x="45042" y="9406"/>
                      <a:pt x="44998" y="9390"/>
                    </a:cubicBezTo>
                    <a:cubicBezTo>
                      <a:pt x="44705" y="9295"/>
                      <a:pt x="45062" y="9104"/>
                      <a:pt x="44466" y="8906"/>
                    </a:cubicBezTo>
                    <a:cubicBezTo>
                      <a:pt x="43879" y="8715"/>
                      <a:pt x="43308" y="8461"/>
                      <a:pt x="42982" y="8152"/>
                    </a:cubicBezTo>
                    <a:cubicBezTo>
                      <a:pt x="42657" y="7834"/>
                      <a:pt x="42585" y="7644"/>
                      <a:pt x="42641" y="7445"/>
                    </a:cubicBezTo>
                    <a:cubicBezTo>
                      <a:pt x="42689" y="7281"/>
                      <a:pt x="42580" y="7224"/>
                      <a:pt x="42739" y="7224"/>
                    </a:cubicBezTo>
                    <a:close/>
                    <a:moveTo>
                      <a:pt x="34934" y="6889"/>
                    </a:moveTo>
                    <a:cubicBezTo>
                      <a:pt x="36027" y="6889"/>
                      <a:pt x="37842" y="7143"/>
                      <a:pt x="38490" y="7374"/>
                    </a:cubicBezTo>
                    <a:cubicBezTo>
                      <a:pt x="38942" y="7533"/>
                      <a:pt x="38998" y="7691"/>
                      <a:pt x="38990" y="7779"/>
                    </a:cubicBezTo>
                    <a:cubicBezTo>
                      <a:pt x="38950" y="7818"/>
                      <a:pt x="38950" y="7874"/>
                      <a:pt x="38974" y="7922"/>
                    </a:cubicBezTo>
                    <a:cubicBezTo>
                      <a:pt x="39085" y="8096"/>
                      <a:pt x="39172" y="8191"/>
                      <a:pt x="38656" y="8374"/>
                    </a:cubicBezTo>
                    <a:cubicBezTo>
                      <a:pt x="38140" y="8557"/>
                      <a:pt x="37791" y="8771"/>
                      <a:pt x="37299" y="8969"/>
                    </a:cubicBezTo>
                    <a:lnTo>
                      <a:pt x="37275" y="8977"/>
                    </a:lnTo>
                    <a:cubicBezTo>
                      <a:pt x="37275" y="8977"/>
                      <a:pt x="37021" y="9128"/>
                      <a:pt x="36402" y="9215"/>
                    </a:cubicBezTo>
                    <a:cubicBezTo>
                      <a:pt x="35775" y="9303"/>
                      <a:pt x="34838" y="9358"/>
                      <a:pt x="34838" y="9358"/>
                    </a:cubicBezTo>
                    <a:cubicBezTo>
                      <a:pt x="34323" y="9414"/>
                      <a:pt x="33808" y="9439"/>
                      <a:pt x="33293" y="9439"/>
                    </a:cubicBezTo>
                    <a:cubicBezTo>
                      <a:pt x="33221" y="9439"/>
                      <a:pt x="33148" y="9439"/>
                      <a:pt x="33076" y="9438"/>
                    </a:cubicBezTo>
                    <a:cubicBezTo>
                      <a:pt x="32124" y="9430"/>
                      <a:pt x="32028" y="9073"/>
                      <a:pt x="32140" y="8699"/>
                    </a:cubicBezTo>
                    <a:cubicBezTo>
                      <a:pt x="32243" y="8334"/>
                      <a:pt x="32830" y="8295"/>
                      <a:pt x="33410" y="8025"/>
                    </a:cubicBezTo>
                    <a:cubicBezTo>
                      <a:pt x="33981" y="7747"/>
                      <a:pt x="34021" y="7374"/>
                      <a:pt x="34108" y="7144"/>
                    </a:cubicBezTo>
                    <a:cubicBezTo>
                      <a:pt x="34195" y="6914"/>
                      <a:pt x="34838" y="6890"/>
                      <a:pt x="34838" y="6890"/>
                    </a:cubicBezTo>
                    <a:cubicBezTo>
                      <a:pt x="34870" y="6889"/>
                      <a:pt x="34902" y="6889"/>
                      <a:pt x="34934" y="6889"/>
                    </a:cubicBezTo>
                    <a:close/>
                    <a:moveTo>
                      <a:pt x="53487" y="6896"/>
                    </a:moveTo>
                    <a:cubicBezTo>
                      <a:pt x="54587" y="6896"/>
                      <a:pt x="56394" y="7154"/>
                      <a:pt x="57063" y="7382"/>
                    </a:cubicBezTo>
                    <a:cubicBezTo>
                      <a:pt x="57532" y="7541"/>
                      <a:pt x="57611" y="7699"/>
                      <a:pt x="57611" y="7787"/>
                    </a:cubicBezTo>
                    <a:cubicBezTo>
                      <a:pt x="57579" y="7826"/>
                      <a:pt x="57587" y="7882"/>
                      <a:pt x="57611" y="7922"/>
                    </a:cubicBezTo>
                    <a:cubicBezTo>
                      <a:pt x="57746" y="8096"/>
                      <a:pt x="57849" y="8191"/>
                      <a:pt x="57357" y="8374"/>
                    </a:cubicBezTo>
                    <a:cubicBezTo>
                      <a:pt x="56857" y="8557"/>
                      <a:pt x="56539" y="8771"/>
                      <a:pt x="56071" y="8969"/>
                    </a:cubicBezTo>
                    <a:lnTo>
                      <a:pt x="56047" y="8977"/>
                    </a:lnTo>
                    <a:cubicBezTo>
                      <a:pt x="56047" y="8977"/>
                      <a:pt x="55817" y="9128"/>
                      <a:pt x="55206" y="9215"/>
                    </a:cubicBezTo>
                    <a:cubicBezTo>
                      <a:pt x="54595" y="9303"/>
                      <a:pt x="53666" y="9358"/>
                      <a:pt x="53666" y="9358"/>
                    </a:cubicBezTo>
                    <a:cubicBezTo>
                      <a:pt x="53158" y="9414"/>
                      <a:pt x="52644" y="9439"/>
                      <a:pt x="52129" y="9439"/>
                    </a:cubicBezTo>
                    <a:cubicBezTo>
                      <a:pt x="52056" y="9439"/>
                      <a:pt x="51984" y="9439"/>
                      <a:pt x="51912" y="9438"/>
                    </a:cubicBezTo>
                    <a:cubicBezTo>
                      <a:pt x="50951" y="9430"/>
                      <a:pt x="50809" y="9073"/>
                      <a:pt x="50880" y="8699"/>
                    </a:cubicBezTo>
                    <a:cubicBezTo>
                      <a:pt x="50943" y="8334"/>
                      <a:pt x="51515" y="8295"/>
                      <a:pt x="52063" y="8025"/>
                    </a:cubicBezTo>
                    <a:cubicBezTo>
                      <a:pt x="52602" y="7747"/>
                      <a:pt x="52594" y="7374"/>
                      <a:pt x="52658" y="7144"/>
                    </a:cubicBezTo>
                    <a:cubicBezTo>
                      <a:pt x="52721" y="6921"/>
                      <a:pt x="53349" y="6898"/>
                      <a:pt x="53349" y="6898"/>
                    </a:cubicBezTo>
                    <a:cubicBezTo>
                      <a:pt x="53393" y="6897"/>
                      <a:pt x="53440" y="6896"/>
                      <a:pt x="53487" y="6896"/>
                    </a:cubicBezTo>
                    <a:close/>
                    <a:moveTo>
                      <a:pt x="16474" y="6896"/>
                    </a:moveTo>
                    <a:cubicBezTo>
                      <a:pt x="17569" y="6896"/>
                      <a:pt x="19315" y="7154"/>
                      <a:pt x="19924" y="7382"/>
                    </a:cubicBezTo>
                    <a:cubicBezTo>
                      <a:pt x="20352" y="7541"/>
                      <a:pt x="20392" y="7699"/>
                      <a:pt x="20368" y="7787"/>
                    </a:cubicBezTo>
                    <a:cubicBezTo>
                      <a:pt x="20329" y="7818"/>
                      <a:pt x="20321" y="7874"/>
                      <a:pt x="20336" y="7922"/>
                    </a:cubicBezTo>
                    <a:cubicBezTo>
                      <a:pt x="20424" y="8096"/>
                      <a:pt x="20503" y="8191"/>
                      <a:pt x="19963" y="8374"/>
                    </a:cubicBezTo>
                    <a:cubicBezTo>
                      <a:pt x="19416" y="8557"/>
                      <a:pt x="19043" y="8771"/>
                      <a:pt x="18527" y="8969"/>
                    </a:cubicBezTo>
                    <a:lnTo>
                      <a:pt x="18503" y="8977"/>
                    </a:lnTo>
                    <a:cubicBezTo>
                      <a:pt x="18503" y="8977"/>
                      <a:pt x="18225" y="9128"/>
                      <a:pt x="17598" y="9215"/>
                    </a:cubicBezTo>
                    <a:cubicBezTo>
                      <a:pt x="16963" y="9303"/>
                      <a:pt x="16018" y="9358"/>
                      <a:pt x="16018" y="9358"/>
                    </a:cubicBezTo>
                    <a:cubicBezTo>
                      <a:pt x="15423" y="9422"/>
                      <a:pt x="14836" y="9446"/>
                      <a:pt x="14240" y="9446"/>
                    </a:cubicBezTo>
                    <a:cubicBezTo>
                      <a:pt x="13288" y="9430"/>
                      <a:pt x="13240" y="9073"/>
                      <a:pt x="13399" y="8699"/>
                    </a:cubicBezTo>
                    <a:cubicBezTo>
                      <a:pt x="13558" y="8334"/>
                      <a:pt x="14137" y="8295"/>
                      <a:pt x="14756" y="8025"/>
                    </a:cubicBezTo>
                    <a:cubicBezTo>
                      <a:pt x="15376" y="7747"/>
                      <a:pt x="15447" y="7374"/>
                      <a:pt x="15574" y="7144"/>
                    </a:cubicBezTo>
                    <a:cubicBezTo>
                      <a:pt x="15693" y="6921"/>
                      <a:pt x="16336" y="6898"/>
                      <a:pt x="16336" y="6898"/>
                    </a:cubicBezTo>
                    <a:cubicBezTo>
                      <a:pt x="16381" y="6897"/>
                      <a:pt x="16427" y="6896"/>
                      <a:pt x="16474" y="6896"/>
                    </a:cubicBezTo>
                    <a:close/>
                    <a:moveTo>
                      <a:pt x="9693" y="7680"/>
                    </a:moveTo>
                    <a:cubicBezTo>
                      <a:pt x="9914" y="7680"/>
                      <a:pt x="10186" y="7714"/>
                      <a:pt x="10597" y="7779"/>
                    </a:cubicBezTo>
                    <a:cubicBezTo>
                      <a:pt x="11415" y="7906"/>
                      <a:pt x="11827" y="8033"/>
                      <a:pt x="12129" y="8057"/>
                    </a:cubicBezTo>
                    <a:cubicBezTo>
                      <a:pt x="12431" y="8080"/>
                      <a:pt x="12701" y="8072"/>
                      <a:pt x="12867" y="8096"/>
                    </a:cubicBezTo>
                    <a:cubicBezTo>
                      <a:pt x="13304" y="8144"/>
                      <a:pt x="13526" y="8231"/>
                      <a:pt x="13351" y="8445"/>
                    </a:cubicBezTo>
                    <a:cubicBezTo>
                      <a:pt x="13177" y="8660"/>
                      <a:pt x="13074" y="8953"/>
                      <a:pt x="13137" y="9184"/>
                    </a:cubicBezTo>
                    <a:cubicBezTo>
                      <a:pt x="13193" y="9422"/>
                      <a:pt x="13550" y="9469"/>
                      <a:pt x="14137" y="9581"/>
                    </a:cubicBezTo>
                    <a:cubicBezTo>
                      <a:pt x="14725" y="9700"/>
                      <a:pt x="15066" y="9795"/>
                      <a:pt x="14502" y="10089"/>
                    </a:cubicBezTo>
                    <a:cubicBezTo>
                      <a:pt x="14060" y="10329"/>
                      <a:pt x="13522" y="10383"/>
                      <a:pt x="12872" y="10383"/>
                    </a:cubicBezTo>
                    <a:cubicBezTo>
                      <a:pt x="12706" y="10383"/>
                      <a:pt x="12532" y="10379"/>
                      <a:pt x="12351" y="10374"/>
                    </a:cubicBezTo>
                    <a:cubicBezTo>
                      <a:pt x="12206" y="10370"/>
                      <a:pt x="12076" y="10368"/>
                      <a:pt x="11957" y="10368"/>
                    </a:cubicBezTo>
                    <a:cubicBezTo>
                      <a:pt x="11356" y="10368"/>
                      <a:pt x="11017" y="10424"/>
                      <a:pt x="10169" y="10597"/>
                    </a:cubicBezTo>
                    <a:cubicBezTo>
                      <a:pt x="9411" y="10746"/>
                      <a:pt x="8649" y="10859"/>
                      <a:pt x="7988" y="10859"/>
                    </a:cubicBezTo>
                    <a:cubicBezTo>
                      <a:pt x="7768" y="10859"/>
                      <a:pt x="7560" y="10846"/>
                      <a:pt x="7367" y="10819"/>
                    </a:cubicBezTo>
                    <a:cubicBezTo>
                      <a:pt x="6589" y="10708"/>
                      <a:pt x="6247" y="10446"/>
                      <a:pt x="6422" y="10208"/>
                    </a:cubicBezTo>
                    <a:cubicBezTo>
                      <a:pt x="6605" y="9977"/>
                      <a:pt x="7216" y="9684"/>
                      <a:pt x="7589" y="9573"/>
                    </a:cubicBezTo>
                    <a:cubicBezTo>
                      <a:pt x="7962" y="9461"/>
                      <a:pt x="8208" y="9144"/>
                      <a:pt x="8351" y="8938"/>
                    </a:cubicBezTo>
                    <a:cubicBezTo>
                      <a:pt x="8494" y="8731"/>
                      <a:pt x="8772" y="8699"/>
                      <a:pt x="8732" y="8509"/>
                    </a:cubicBezTo>
                    <a:cubicBezTo>
                      <a:pt x="8700" y="8318"/>
                      <a:pt x="8700" y="7914"/>
                      <a:pt x="9113" y="7779"/>
                    </a:cubicBezTo>
                    <a:cubicBezTo>
                      <a:pt x="9312" y="7712"/>
                      <a:pt x="9479" y="7680"/>
                      <a:pt x="9693" y="7680"/>
                    </a:cubicBezTo>
                    <a:close/>
                    <a:moveTo>
                      <a:pt x="28289" y="7683"/>
                    </a:moveTo>
                    <a:cubicBezTo>
                      <a:pt x="28511" y="7683"/>
                      <a:pt x="28789" y="7717"/>
                      <a:pt x="29219" y="7779"/>
                    </a:cubicBezTo>
                    <a:cubicBezTo>
                      <a:pt x="30052" y="7906"/>
                      <a:pt x="30481" y="8033"/>
                      <a:pt x="30782" y="8057"/>
                    </a:cubicBezTo>
                    <a:cubicBezTo>
                      <a:pt x="31084" y="8080"/>
                      <a:pt x="31362" y="8080"/>
                      <a:pt x="31528" y="8096"/>
                    </a:cubicBezTo>
                    <a:cubicBezTo>
                      <a:pt x="31973" y="8144"/>
                      <a:pt x="32203" y="8239"/>
                      <a:pt x="32060" y="8453"/>
                    </a:cubicBezTo>
                    <a:cubicBezTo>
                      <a:pt x="31909" y="8668"/>
                      <a:pt x="31862" y="8938"/>
                      <a:pt x="31941" y="9184"/>
                    </a:cubicBezTo>
                    <a:lnTo>
                      <a:pt x="31941" y="9192"/>
                    </a:lnTo>
                    <a:cubicBezTo>
                      <a:pt x="32028" y="9422"/>
                      <a:pt x="32394" y="9477"/>
                      <a:pt x="32997" y="9588"/>
                    </a:cubicBezTo>
                    <a:cubicBezTo>
                      <a:pt x="33592" y="9700"/>
                      <a:pt x="33949" y="9795"/>
                      <a:pt x="33425" y="10096"/>
                    </a:cubicBezTo>
                    <a:cubicBezTo>
                      <a:pt x="33009" y="10330"/>
                      <a:pt x="32483" y="10383"/>
                      <a:pt x="31839" y="10383"/>
                    </a:cubicBezTo>
                    <a:cubicBezTo>
                      <a:pt x="31672" y="10383"/>
                      <a:pt x="31497" y="10379"/>
                      <a:pt x="31314" y="10374"/>
                    </a:cubicBezTo>
                    <a:cubicBezTo>
                      <a:pt x="31167" y="10370"/>
                      <a:pt x="31037" y="10368"/>
                      <a:pt x="30917" y="10368"/>
                    </a:cubicBezTo>
                    <a:cubicBezTo>
                      <a:pt x="30312" y="10368"/>
                      <a:pt x="29978" y="10424"/>
                      <a:pt x="29163" y="10597"/>
                    </a:cubicBezTo>
                    <a:cubicBezTo>
                      <a:pt x="28430" y="10750"/>
                      <a:pt x="27688" y="10860"/>
                      <a:pt x="27029" y="10860"/>
                    </a:cubicBezTo>
                    <a:cubicBezTo>
                      <a:pt x="26803" y="10860"/>
                      <a:pt x="26587" y="10847"/>
                      <a:pt x="26385" y="10819"/>
                    </a:cubicBezTo>
                    <a:cubicBezTo>
                      <a:pt x="25591" y="10708"/>
                      <a:pt x="25218" y="10446"/>
                      <a:pt x="25361" y="10216"/>
                    </a:cubicBezTo>
                    <a:cubicBezTo>
                      <a:pt x="25512" y="9977"/>
                      <a:pt x="26083" y="9684"/>
                      <a:pt x="26440" y="9573"/>
                    </a:cubicBezTo>
                    <a:cubicBezTo>
                      <a:pt x="26806" y="9461"/>
                      <a:pt x="27004" y="9144"/>
                      <a:pt x="27123" y="8946"/>
                    </a:cubicBezTo>
                    <a:cubicBezTo>
                      <a:pt x="27242" y="8739"/>
                      <a:pt x="27512" y="8699"/>
                      <a:pt x="27448" y="8517"/>
                    </a:cubicBezTo>
                    <a:cubicBezTo>
                      <a:pt x="27393" y="8326"/>
                      <a:pt x="27337" y="7922"/>
                      <a:pt x="27734" y="7779"/>
                    </a:cubicBezTo>
                    <a:cubicBezTo>
                      <a:pt x="27923" y="7713"/>
                      <a:pt x="28081" y="7683"/>
                      <a:pt x="28289" y="7683"/>
                    </a:cubicBezTo>
                    <a:close/>
                    <a:moveTo>
                      <a:pt x="46891" y="7683"/>
                    </a:moveTo>
                    <a:cubicBezTo>
                      <a:pt x="47112" y="7683"/>
                      <a:pt x="47394" y="7717"/>
                      <a:pt x="47832" y="7779"/>
                    </a:cubicBezTo>
                    <a:cubicBezTo>
                      <a:pt x="48681" y="7906"/>
                      <a:pt x="49126" y="8033"/>
                      <a:pt x="49435" y="8057"/>
                    </a:cubicBezTo>
                    <a:cubicBezTo>
                      <a:pt x="49737" y="8080"/>
                      <a:pt x="50015" y="8080"/>
                      <a:pt x="50181" y="8096"/>
                    </a:cubicBezTo>
                    <a:cubicBezTo>
                      <a:pt x="50634" y="8144"/>
                      <a:pt x="50880" y="8239"/>
                      <a:pt x="50761" y="8453"/>
                    </a:cubicBezTo>
                    <a:cubicBezTo>
                      <a:pt x="50634" y="8684"/>
                      <a:pt x="50626" y="8953"/>
                      <a:pt x="50737" y="9184"/>
                    </a:cubicBezTo>
                    <a:lnTo>
                      <a:pt x="50745" y="9192"/>
                    </a:lnTo>
                    <a:cubicBezTo>
                      <a:pt x="50864" y="9422"/>
                      <a:pt x="51229" y="9477"/>
                      <a:pt x="51848" y="9588"/>
                    </a:cubicBezTo>
                    <a:cubicBezTo>
                      <a:pt x="52460" y="9700"/>
                      <a:pt x="52825" y="9795"/>
                      <a:pt x="52340" y="10096"/>
                    </a:cubicBezTo>
                    <a:cubicBezTo>
                      <a:pt x="51956" y="10330"/>
                      <a:pt x="51436" y="10383"/>
                      <a:pt x="50793" y="10383"/>
                    </a:cubicBezTo>
                    <a:cubicBezTo>
                      <a:pt x="50626" y="10383"/>
                      <a:pt x="50452" y="10379"/>
                      <a:pt x="50269" y="10374"/>
                    </a:cubicBezTo>
                    <a:cubicBezTo>
                      <a:pt x="50122" y="10370"/>
                      <a:pt x="49991" y="10368"/>
                      <a:pt x="49872" y="10368"/>
                    </a:cubicBezTo>
                    <a:cubicBezTo>
                      <a:pt x="49267" y="10368"/>
                      <a:pt x="48937" y="10424"/>
                      <a:pt x="48142" y="10597"/>
                    </a:cubicBezTo>
                    <a:cubicBezTo>
                      <a:pt x="47432" y="10750"/>
                      <a:pt x="46700" y="10860"/>
                      <a:pt x="46042" y="10860"/>
                    </a:cubicBezTo>
                    <a:cubicBezTo>
                      <a:pt x="45816" y="10860"/>
                      <a:pt x="45600" y="10847"/>
                      <a:pt x="45395" y="10819"/>
                    </a:cubicBezTo>
                    <a:cubicBezTo>
                      <a:pt x="44593" y="10708"/>
                      <a:pt x="44181" y="10446"/>
                      <a:pt x="44300" y="10216"/>
                    </a:cubicBezTo>
                    <a:cubicBezTo>
                      <a:pt x="44411" y="9977"/>
                      <a:pt x="44951" y="9684"/>
                      <a:pt x="45292" y="9573"/>
                    </a:cubicBezTo>
                    <a:cubicBezTo>
                      <a:pt x="45633" y="9461"/>
                      <a:pt x="45800" y="9144"/>
                      <a:pt x="45887" y="8946"/>
                    </a:cubicBezTo>
                    <a:cubicBezTo>
                      <a:pt x="45975" y="8739"/>
                      <a:pt x="46244" y="8699"/>
                      <a:pt x="46157" y="8517"/>
                    </a:cubicBezTo>
                    <a:cubicBezTo>
                      <a:pt x="46070" y="8326"/>
                      <a:pt x="45975" y="7922"/>
                      <a:pt x="46348" y="7779"/>
                    </a:cubicBezTo>
                    <a:cubicBezTo>
                      <a:pt x="46528" y="7713"/>
                      <a:pt x="46683" y="7683"/>
                      <a:pt x="46891" y="7683"/>
                    </a:cubicBezTo>
                    <a:close/>
                    <a:moveTo>
                      <a:pt x="21944" y="7550"/>
                    </a:moveTo>
                    <a:cubicBezTo>
                      <a:pt x="22091" y="7550"/>
                      <a:pt x="22255" y="7554"/>
                      <a:pt x="22440" y="7564"/>
                    </a:cubicBezTo>
                    <a:cubicBezTo>
                      <a:pt x="23146" y="7604"/>
                      <a:pt x="23710" y="7707"/>
                      <a:pt x="23996" y="8041"/>
                    </a:cubicBezTo>
                    <a:cubicBezTo>
                      <a:pt x="24242" y="8342"/>
                      <a:pt x="24567" y="8572"/>
                      <a:pt x="24932" y="8699"/>
                    </a:cubicBezTo>
                    <a:cubicBezTo>
                      <a:pt x="25329" y="8850"/>
                      <a:pt x="25948" y="9112"/>
                      <a:pt x="25813" y="9382"/>
                    </a:cubicBezTo>
                    <a:cubicBezTo>
                      <a:pt x="25678" y="9652"/>
                      <a:pt x="25393" y="9715"/>
                      <a:pt x="25218" y="9914"/>
                    </a:cubicBezTo>
                    <a:cubicBezTo>
                      <a:pt x="25051" y="10104"/>
                      <a:pt x="25147" y="10311"/>
                      <a:pt x="24337" y="10406"/>
                    </a:cubicBezTo>
                    <a:cubicBezTo>
                      <a:pt x="23519" y="10509"/>
                      <a:pt x="23384" y="10422"/>
                      <a:pt x="23130" y="10612"/>
                    </a:cubicBezTo>
                    <a:cubicBezTo>
                      <a:pt x="22924" y="10779"/>
                      <a:pt x="22549" y="11013"/>
                      <a:pt x="21959" y="11013"/>
                    </a:cubicBezTo>
                    <a:cubicBezTo>
                      <a:pt x="21847" y="11013"/>
                      <a:pt x="21727" y="11004"/>
                      <a:pt x="21599" y="10985"/>
                    </a:cubicBezTo>
                    <a:cubicBezTo>
                      <a:pt x="20805" y="10874"/>
                      <a:pt x="19995" y="10739"/>
                      <a:pt x="19598" y="10414"/>
                    </a:cubicBezTo>
                    <a:cubicBezTo>
                      <a:pt x="19392" y="10223"/>
                      <a:pt x="19154" y="10073"/>
                      <a:pt x="18908" y="9962"/>
                    </a:cubicBezTo>
                    <a:cubicBezTo>
                      <a:pt x="18741" y="9866"/>
                      <a:pt x="18082" y="9509"/>
                      <a:pt x="18654" y="9152"/>
                    </a:cubicBezTo>
                    <a:cubicBezTo>
                      <a:pt x="19217" y="8795"/>
                      <a:pt x="19114" y="8779"/>
                      <a:pt x="19813" y="8588"/>
                    </a:cubicBezTo>
                    <a:cubicBezTo>
                      <a:pt x="20519" y="8398"/>
                      <a:pt x="20646" y="8231"/>
                      <a:pt x="20694" y="8017"/>
                    </a:cubicBezTo>
                    <a:cubicBezTo>
                      <a:pt x="20729" y="7820"/>
                      <a:pt x="20826" y="7550"/>
                      <a:pt x="21944" y="7550"/>
                    </a:cubicBezTo>
                    <a:close/>
                    <a:moveTo>
                      <a:pt x="40508" y="7555"/>
                    </a:moveTo>
                    <a:cubicBezTo>
                      <a:pt x="40661" y="7555"/>
                      <a:pt x="40834" y="7561"/>
                      <a:pt x="41030" y="7572"/>
                    </a:cubicBezTo>
                    <a:cubicBezTo>
                      <a:pt x="41744" y="7604"/>
                      <a:pt x="42315" y="7707"/>
                      <a:pt x="42649" y="8049"/>
                    </a:cubicBezTo>
                    <a:cubicBezTo>
                      <a:pt x="42927" y="8342"/>
                      <a:pt x="43276" y="8572"/>
                      <a:pt x="43673" y="8699"/>
                    </a:cubicBezTo>
                    <a:cubicBezTo>
                      <a:pt x="44093" y="8850"/>
                      <a:pt x="44736" y="9112"/>
                      <a:pt x="44641" y="9382"/>
                    </a:cubicBezTo>
                    <a:cubicBezTo>
                      <a:pt x="44538" y="9652"/>
                      <a:pt x="44260" y="9723"/>
                      <a:pt x="44109" y="9914"/>
                    </a:cubicBezTo>
                    <a:cubicBezTo>
                      <a:pt x="43958" y="10112"/>
                      <a:pt x="44085" y="10311"/>
                      <a:pt x="43284" y="10414"/>
                    </a:cubicBezTo>
                    <a:cubicBezTo>
                      <a:pt x="42490" y="10509"/>
                      <a:pt x="42347" y="10422"/>
                      <a:pt x="42117" y="10620"/>
                    </a:cubicBezTo>
                    <a:cubicBezTo>
                      <a:pt x="41924" y="10786"/>
                      <a:pt x="41587" y="11014"/>
                      <a:pt x="41003" y="11014"/>
                    </a:cubicBezTo>
                    <a:cubicBezTo>
                      <a:pt x="40889" y="11014"/>
                      <a:pt x="40766" y="11005"/>
                      <a:pt x="40633" y="10985"/>
                    </a:cubicBezTo>
                    <a:cubicBezTo>
                      <a:pt x="39823" y="10874"/>
                      <a:pt x="38998" y="10739"/>
                      <a:pt x="38561" y="10414"/>
                    </a:cubicBezTo>
                    <a:cubicBezTo>
                      <a:pt x="38331" y="10231"/>
                      <a:pt x="38077" y="10081"/>
                      <a:pt x="37807" y="9962"/>
                    </a:cubicBezTo>
                    <a:cubicBezTo>
                      <a:pt x="37624" y="9866"/>
                      <a:pt x="36926" y="9517"/>
                      <a:pt x="37450" y="9160"/>
                    </a:cubicBezTo>
                    <a:cubicBezTo>
                      <a:pt x="37974" y="8803"/>
                      <a:pt x="37862" y="8779"/>
                      <a:pt x="38545" y="8588"/>
                    </a:cubicBezTo>
                    <a:cubicBezTo>
                      <a:pt x="39220" y="8398"/>
                      <a:pt x="39323" y="8239"/>
                      <a:pt x="39339" y="8017"/>
                    </a:cubicBezTo>
                    <a:cubicBezTo>
                      <a:pt x="39353" y="7829"/>
                      <a:pt x="39416" y="7555"/>
                      <a:pt x="40508" y="7555"/>
                    </a:cubicBezTo>
                    <a:close/>
                    <a:moveTo>
                      <a:pt x="59127" y="7550"/>
                    </a:moveTo>
                    <a:cubicBezTo>
                      <a:pt x="59274" y="7550"/>
                      <a:pt x="59440" y="7554"/>
                      <a:pt x="59627" y="7564"/>
                    </a:cubicBezTo>
                    <a:cubicBezTo>
                      <a:pt x="60341" y="7604"/>
                      <a:pt x="60921" y="7707"/>
                      <a:pt x="61302" y="8041"/>
                    </a:cubicBezTo>
                    <a:cubicBezTo>
                      <a:pt x="61611" y="8342"/>
                      <a:pt x="61992" y="8565"/>
                      <a:pt x="62405" y="8699"/>
                    </a:cubicBezTo>
                    <a:cubicBezTo>
                      <a:pt x="62842" y="8850"/>
                      <a:pt x="63532" y="9112"/>
                      <a:pt x="63469" y="9382"/>
                    </a:cubicBezTo>
                    <a:cubicBezTo>
                      <a:pt x="63397" y="9652"/>
                      <a:pt x="63135" y="9723"/>
                      <a:pt x="63008" y="9914"/>
                    </a:cubicBezTo>
                    <a:cubicBezTo>
                      <a:pt x="62881" y="10112"/>
                      <a:pt x="63040" y="10311"/>
                      <a:pt x="62254" y="10414"/>
                    </a:cubicBezTo>
                    <a:cubicBezTo>
                      <a:pt x="61469" y="10509"/>
                      <a:pt x="61302" y="10422"/>
                      <a:pt x="61096" y="10620"/>
                    </a:cubicBezTo>
                    <a:cubicBezTo>
                      <a:pt x="60923" y="10786"/>
                      <a:pt x="60617" y="11014"/>
                      <a:pt x="60038" y="11014"/>
                    </a:cubicBezTo>
                    <a:cubicBezTo>
                      <a:pt x="59925" y="11014"/>
                      <a:pt x="59802" y="11005"/>
                      <a:pt x="59667" y="10985"/>
                    </a:cubicBezTo>
                    <a:cubicBezTo>
                      <a:pt x="58833" y="10874"/>
                      <a:pt x="58000" y="10739"/>
                      <a:pt x="57516" y="10414"/>
                    </a:cubicBezTo>
                    <a:cubicBezTo>
                      <a:pt x="57270" y="10231"/>
                      <a:pt x="56992" y="10081"/>
                      <a:pt x="56706" y="9962"/>
                    </a:cubicBezTo>
                    <a:cubicBezTo>
                      <a:pt x="56516" y="9866"/>
                      <a:pt x="55769" y="9517"/>
                      <a:pt x="56246" y="9160"/>
                    </a:cubicBezTo>
                    <a:cubicBezTo>
                      <a:pt x="56722" y="8803"/>
                      <a:pt x="56611" y="8779"/>
                      <a:pt x="57262" y="8588"/>
                    </a:cubicBezTo>
                    <a:cubicBezTo>
                      <a:pt x="57913" y="8398"/>
                      <a:pt x="58000" y="8231"/>
                      <a:pt x="57984" y="8017"/>
                    </a:cubicBezTo>
                    <a:cubicBezTo>
                      <a:pt x="57977" y="7820"/>
                      <a:pt x="58007" y="7550"/>
                      <a:pt x="59127" y="7550"/>
                    </a:cubicBezTo>
                    <a:close/>
                    <a:moveTo>
                      <a:pt x="12641" y="10448"/>
                    </a:moveTo>
                    <a:cubicBezTo>
                      <a:pt x="12846" y="10448"/>
                      <a:pt x="12932" y="10460"/>
                      <a:pt x="13201" y="10501"/>
                    </a:cubicBezTo>
                    <a:cubicBezTo>
                      <a:pt x="13598" y="10565"/>
                      <a:pt x="13494" y="10700"/>
                      <a:pt x="13486" y="10890"/>
                    </a:cubicBezTo>
                    <a:cubicBezTo>
                      <a:pt x="13471" y="11089"/>
                      <a:pt x="13971" y="11271"/>
                      <a:pt x="13598" y="11486"/>
                    </a:cubicBezTo>
                    <a:cubicBezTo>
                      <a:pt x="13439" y="11577"/>
                      <a:pt x="13300" y="11592"/>
                      <a:pt x="13139" y="11592"/>
                    </a:cubicBezTo>
                    <a:cubicBezTo>
                      <a:pt x="13060" y="11592"/>
                      <a:pt x="12976" y="11588"/>
                      <a:pt x="12882" y="11588"/>
                    </a:cubicBezTo>
                    <a:cubicBezTo>
                      <a:pt x="12716" y="11588"/>
                      <a:pt x="12519" y="11599"/>
                      <a:pt x="12264" y="11660"/>
                    </a:cubicBezTo>
                    <a:cubicBezTo>
                      <a:pt x="11642" y="11800"/>
                      <a:pt x="11531" y="11921"/>
                      <a:pt x="10680" y="11921"/>
                    </a:cubicBezTo>
                    <a:cubicBezTo>
                      <a:pt x="10564" y="11921"/>
                      <a:pt x="10434" y="11919"/>
                      <a:pt x="10288" y="11914"/>
                    </a:cubicBezTo>
                    <a:cubicBezTo>
                      <a:pt x="9065" y="11874"/>
                      <a:pt x="8137" y="11890"/>
                      <a:pt x="7978" y="11763"/>
                    </a:cubicBezTo>
                    <a:cubicBezTo>
                      <a:pt x="7819" y="11628"/>
                      <a:pt x="7859" y="11311"/>
                      <a:pt x="7771" y="11208"/>
                    </a:cubicBezTo>
                    <a:cubicBezTo>
                      <a:pt x="7684" y="11097"/>
                      <a:pt x="7565" y="10970"/>
                      <a:pt x="8033" y="10962"/>
                    </a:cubicBezTo>
                    <a:cubicBezTo>
                      <a:pt x="8095" y="10960"/>
                      <a:pt x="8151" y="10959"/>
                      <a:pt x="8204" y="10959"/>
                    </a:cubicBezTo>
                    <a:cubicBezTo>
                      <a:pt x="8314" y="10959"/>
                      <a:pt x="8409" y="10962"/>
                      <a:pt x="8513" y="10962"/>
                    </a:cubicBezTo>
                    <a:cubicBezTo>
                      <a:pt x="8737" y="10962"/>
                      <a:pt x="9004" y="10948"/>
                      <a:pt x="9549" y="10858"/>
                    </a:cubicBezTo>
                    <a:cubicBezTo>
                      <a:pt x="10470" y="10700"/>
                      <a:pt x="10891" y="10485"/>
                      <a:pt x="11859" y="10462"/>
                    </a:cubicBezTo>
                    <a:cubicBezTo>
                      <a:pt x="12269" y="10455"/>
                      <a:pt x="12488" y="10448"/>
                      <a:pt x="12641" y="10448"/>
                    </a:cubicBezTo>
                    <a:close/>
                    <a:moveTo>
                      <a:pt x="31604" y="10448"/>
                    </a:moveTo>
                    <a:cubicBezTo>
                      <a:pt x="31810" y="10448"/>
                      <a:pt x="31898" y="10460"/>
                      <a:pt x="32171" y="10501"/>
                    </a:cubicBezTo>
                    <a:cubicBezTo>
                      <a:pt x="32576" y="10565"/>
                      <a:pt x="32489" y="10700"/>
                      <a:pt x="32505" y="10890"/>
                    </a:cubicBezTo>
                    <a:cubicBezTo>
                      <a:pt x="32521" y="11089"/>
                      <a:pt x="33036" y="11271"/>
                      <a:pt x="32695" y="11486"/>
                    </a:cubicBezTo>
                    <a:cubicBezTo>
                      <a:pt x="32546" y="11577"/>
                      <a:pt x="32411" y="11592"/>
                      <a:pt x="32251" y="11592"/>
                    </a:cubicBezTo>
                    <a:cubicBezTo>
                      <a:pt x="32172" y="11592"/>
                      <a:pt x="32088" y="11588"/>
                      <a:pt x="31993" y="11588"/>
                    </a:cubicBezTo>
                    <a:cubicBezTo>
                      <a:pt x="31827" y="11588"/>
                      <a:pt x="31630" y="11599"/>
                      <a:pt x="31378" y="11660"/>
                    </a:cubicBezTo>
                    <a:cubicBezTo>
                      <a:pt x="30777" y="11800"/>
                      <a:pt x="30686" y="11921"/>
                      <a:pt x="29834" y="11921"/>
                    </a:cubicBezTo>
                    <a:cubicBezTo>
                      <a:pt x="29718" y="11921"/>
                      <a:pt x="29588" y="11919"/>
                      <a:pt x="29441" y="11914"/>
                    </a:cubicBezTo>
                    <a:cubicBezTo>
                      <a:pt x="28218" y="11874"/>
                      <a:pt x="27290" y="11890"/>
                      <a:pt x="27115" y="11763"/>
                    </a:cubicBezTo>
                    <a:cubicBezTo>
                      <a:pt x="26940" y="11628"/>
                      <a:pt x="26933" y="11311"/>
                      <a:pt x="26837" y="11208"/>
                    </a:cubicBezTo>
                    <a:cubicBezTo>
                      <a:pt x="26734" y="11097"/>
                      <a:pt x="26599" y="10970"/>
                      <a:pt x="27060" y="10962"/>
                    </a:cubicBezTo>
                    <a:cubicBezTo>
                      <a:pt x="27122" y="10960"/>
                      <a:pt x="27178" y="10959"/>
                      <a:pt x="27231" y="10959"/>
                    </a:cubicBezTo>
                    <a:cubicBezTo>
                      <a:pt x="27342" y="10959"/>
                      <a:pt x="27438" y="10962"/>
                      <a:pt x="27544" y="10962"/>
                    </a:cubicBezTo>
                    <a:cubicBezTo>
                      <a:pt x="27770" y="10962"/>
                      <a:pt x="28037" y="10948"/>
                      <a:pt x="28568" y="10858"/>
                    </a:cubicBezTo>
                    <a:cubicBezTo>
                      <a:pt x="29465" y="10700"/>
                      <a:pt x="29861" y="10485"/>
                      <a:pt x="30822" y="10462"/>
                    </a:cubicBezTo>
                    <a:cubicBezTo>
                      <a:pt x="31231" y="10455"/>
                      <a:pt x="31450" y="10448"/>
                      <a:pt x="31604" y="10448"/>
                    </a:cubicBezTo>
                    <a:close/>
                    <a:moveTo>
                      <a:pt x="69566" y="10453"/>
                    </a:moveTo>
                    <a:cubicBezTo>
                      <a:pt x="69751" y="10453"/>
                      <a:pt x="69845" y="10466"/>
                      <a:pt x="70113" y="10509"/>
                    </a:cubicBezTo>
                    <a:cubicBezTo>
                      <a:pt x="70541" y="10565"/>
                      <a:pt x="70486" y="10708"/>
                      <a:pt x="70549" y="10890"/>
                    </a:cubicBezTo>
                    <a:cubicBezTo>
                      <a:pt x="70613" y="11081"/>
                      <a:pt x="71176" y="11271"/>
                      <a:pt x="70890" y="11486"/>
                    </a:cubicBezTo>
                    <a:cubicBezTo>
                      <a:pt x="70767" y="11579"/>
                      <a:pt x="70637" y="11595"/>
                      <a:pt x="70481" y="11595"/>
                    </a:cubicBezTo>
                    <a:cubicBezTo>
                      <a:pt x="70395" y="11595"/>
                      <a:pt x="70300" y="11590"/>
                      <a:pt x="70194" y="11590"/>
                    </a:cubicBezTo>
                    <a:cubicBezTo>
                      <a:pt x="70033" y="11590"/>
                      <a:pt x="69846" y="11602"/>
                      <a:pt x="69620" y="11660"/>
                    </a:cubicBezTo>
                    <a:cubicBezTo>
                      <a:pt x="69065" y="11806"/>
                      <a:pt x="68995" y="11921"/>
                      <a:pt x="68162" y="11921"/>
                    </a:cubicBezTo>
                    <a:cubicBezTo>
                      <a:pt x="68043" y="11921"/>
                      <a:pt x="67909" y="11919"/>
                      <a:pt x="67755" y="11914"/>
                    </a:cubicBezTo>
                    <a:cubicBezTo>
                      <a:pt x="66517" y="11874"/>
                      <a:pt x="65588" y="11890"/>
                      <a:pt x="65382" y="11763"/>
                    </a:cubicBezTo>
                    <a:cubicBezTo>
                      <a:pt x="65175" y="11636"/>
                      <a:pt x="65088" y="11319"/>
                      <a:pt x="64961" y="11216"/>
                    </a:cubicBezTo>
                    <a:cubicBezTo>
                      <a:pt x="64834" y="11105"/>
                      <a:pt x="64659" y="10978"/>
                      <a:pt x="65128" y="10970"/>
                    </a:cubicBezTo>
                    <a:cubicBezTo>
                      <a:pt x="65190" y="10967"/>
                      <a:pt x="65246" y="10967"/>
                      <a:pt x="65299" y="10967"/>
                    </a:cubicBezTo>
                    <a:cubicBezTo>
                      <a:pt x="65401" y="10967"/>
                      <a:pt x="65491" y="10969"/>
                      <a:pt x="65588" y="10969"/>
                    </a:cubicBezTo>
                    <a:cubicBezTo>
                      <a:pt x="65815" y="10969"/>
                      <a:pt x="66075" y="10955"/>
                      <a:pt x="66596" y="10858"/>
                    </a:cubicBezTo>
                    <a:cubicBezTo>
                      <a:pt x="67461" y="10708"/>
                      <a:pt x="67803" y="10485"/>
                      <a:pt x="68755" y="10470"/>
                    </a:cubicBezTo>
                    <a:cubicBezTo>
                      <a:pt x="69193" y="10462"/>
                      <a:pt x="69412" y="10453"/>
                      <a:pt x="69566" y="10453"/>
                    </a:cubicBezTo>
                    <a:close/>
                    <a:moveTo>
                      <a:pt x="50600" y="10453"/>
                    </a:moveTo>
                    <a:cubicBezTo>
                      <a:pt x="50784" y="10453"/>
                      <a:pt x="50879" y="10466"/>
                      <a:pt x="51142" y="10509"/>
                    </a:cubicBezTo>
                    <a:cubicBezTo>
                      <a:pt x="51563" y="10565"/>
                      <a:pt x="51483" y="10708"/>
                      <a:pt x="51531" y="10890"/>
                    </a:cubicBezTo>
                    <a:cubicBezTo>
                      <a:pt x="51563" y="11081"/>
                      <a:pt x="52110" y="11271"/>
                      <a:pt x="51793" y="11486"/>
                    </a:cubicBezTo>
                    <a:lnTo>
                      <a:pt x="51793" y="11493"/>
                    </a:lnTo>
                    <a:cubicBezTo>
                      <a:pt x="51664" y="11580"/>
                      <a:pt x="51537" y="11597"/>
                      <a:pt x="51387" y="11597"/>
                    </a:cubicBezTo>
                    <a:cubicBezTo>
                      <a:pt x="51295" y="11597"/>
                      <a:pt x="51193" y="11590"/>
                      <a:pt x="51078" y="11590"/>
                    </a:cubicBezTo>
                    <a:cubicBezTo>
                      <a:pt x="50917" y="11590"/>
                      <a:pt x="50730" y="11602"/>
                      <a:pt x="50499" y="11660"/>
                    </a:cubicBezTo>
                    <a:cubicBezTo>
                      <a:pt x="49919" y="11807"/>
                      <a:pt x="49837" y="11929"/>
                      <a:pt x="48986" y="11929"/>
                    </a:cubicBezTo>
                    <a:cubicBezTo>
                      <a:pt x="48871" y="11929"/>
                      <a:pt x="48741" y="11927"/>
                      <a:pt x="48594" y="11922"/>
                    </a:cubicBezTo>
                    <a:cubicBezTo>
                      <a:pt x="47364" y="11882"/>
                      <a:pt x="46443" y="11898"/>
                      <a:pt x="46244" y="11763"/>
                    </a:cubicBezTo>
                    <a:cubicBezTo>
                      <a:pt x="46054" y="11636"/>
                      <a:pt x="46014" y="11319"/>
                      <a:pt x="45895" y="11216"/>
                    </a:cubicBezTo>
                    <a:cubicBezTo>
                      <a:pt x="45784" y="11105"/>
                      <a:pt x="45625" y="10978"/>
                      <a:pt x="46094" y="10970"/>
                    </a:cubicBezTo>
                    <a:cubicBezTo>
                      <a:pt x="46156" y="10967"/>
                      <a:pt x="46213" y="10967"/>
                      <a:pt x="46267" y="10967"/>
                    </a:cubicBezTo>
                    <a:cubicBezTo>
                      <a:pt x="46370" y="10967"/>
                      <a:pt x="46461" y="10969"/>
                      <a:pt x="46558" y="10969"/>
                    </a:cubicBezTo>
                    <a:cubicBezTo>
                      <a:pt x="46787" y="10969"/>
                      <a:pt x="47050" y="10955"/>
                      <a:pt x="47586" y="10858"/>
                    </a:cubicBezTo>
                    <a:cubicBezTo>
                      <a:pt x="48459" y="10708"/>
                      <a:pt x="48832" y="10485"/>
                      <a:pt x="49793" y="10470"/>
                    </a:cubicBezTo>
                    <a:cubicBezTo>
                      <a:pt x="50227" y="10462"/>
                      <a:pt x="50445" y="10453"/>
                      <a:pt x="50600" y="10453"/>
                    </a:cubicBezTo>
                    <a:close/>
                    <a:moveTo>
                      <a:pt x="16896" y="9375"/>
                    </a:moveTo>
                    <a:cubicBezTo>
                      <a:pt x="17332" y="9375"/>
                      <a:pt x="17895" y="9417"/>
                      <a:pt x="18098" y="9644"/>
                    </a:cubicBezTo>
                    <a:cubicBezTo>
                      <a:pt x="18146" y="9723"/>
                      <a:pt x="18225" y="9795"/>
                      <a:pt x="18320" y="9842"/>
                    </a:cubicBezTo>
                    <a:cubicBezTo>
                      <a:pt x="18773" y="10065"/>
                      <a:pt x="19074" y="10112"/>
                      <a:pt x="19392" y="10406"/>
                    </a:cubicBezTo>
                    <a:cubicBezTo>
                      <a:pt x="19717" y="10708"/>
                      <a:pt x="20583" y="11017"/>
                      <a:pt x="21130" y="11065"/>
                    </a:cubicBezTo>
                    <a:cubicBezTo>
                      <a:pt x="21678" y="11112"/>
                      <a:pt x="22464" y="11152"/>
                      <a:pt x="22575" y="11271"/>
                    </a:cubicBezTo>
                    <a:cubicBezTo>
                      <a:pt x="22694" y="11382"/>
                      <a:pt x="21948" y="11541"/>
                      <a:pt x="21233" y="11676"/>
                    </a:cubicBezTo>
                    <a:cubicBezTo>
                      <a:pt x="20368" y="11811"/>
                      <a:pt x="19495" y="11906"/>
                      <a:pt x="18622" y="11954"/>
                    </a:cubicBezTo>
                    <a:cubicBezTo>
                      <a:pt x="17908" y="11994"/>
                      <a:pt x="17400" y="12049"/>
                      <a:pt x="17058" y="12176"/>
                    </a:cubicBezTo>
                    <a:lnTo>
                      <a:pt x="17034" y="12192"/>
                    </a:lnTo>
                    <a:cubicBezTo>
                      <a:pt x="17011" y="12200"/>
                      <a:pt x="16987" y="12200"/>
                      <a:pt x="16971" y="12216"/>
                    </a:cubicBezTo>
                    <a:cubicBezTo>
                      <a:pt x="16820" y="12255"/>
                      <a:pt x="16661" y="12279"/>
                      <a:pt x="16503" y="12279"/>
                    </a:cubicBezTo>
                    <a:cubicBezTo>
                      <a:pt x="16403" y="12283"/>
                      <a:pt x="16312" y="12285"/>
                      <a:pt x="16228" y="12285"/>
                    </a:cubicBezTo>
                    <a:cubicBezTo>
                      <a:pt x="15962" y="12285"/>
                      <a:pt x="15770" y="12269"/>
                      <a:pt x="15637" y="12263"/>
                    </a:cubicBezTo>
                    <a:cubicBezTo>
                      <a:pt x="15447" y="12255"/>
                      <a:pt x="15249" y="12240"/>
                      <a:pt x="15058" y="12208"/>
                    </a:cubicBezTo>
                    <a:cubicBezTo>
                      <a:pt x="14780" y="12144"/>
                      <a:pt x="14677" y="11954"/>
                      <a:pt x="14566" y="11740"/>
                    </a:cubicBezTo>
                    <a:cubicBezTo>
                      <a:pt x="14447" y="11533"/>
                      <a:pt x="14161" y="11549"/>
                      <a:pt x="13875" y="11287"/>
                    </a:cubicBezTo>
                    <a:cubicBezTo>
                      <a:pt x="13590" y="11017"/>
                      <a:pt x="13780" y="10573"/>
                      <a:pt x="14082" y="10422"/>
                    </a:cubicBezTo>
                    <a:cubicBezTo>
                      <a:pt x="14391" y="10271"/>
                      <a:pt x="14868" y="10144"/>
                      <a:pt x="15241" y="9858"/>
                    </a:cubicBezTo>
                    <a:cubicBezTo>
                      <a:pt x="15479" y="9684"/>
                      <a:pt x="15733" y="9541"/>
                      <a:pt x="16003" y="9446"/>
                    </a:cubicBezTo>
                    <a:cubicBezTo>
                      <a:pt x="16185" y="9406"/>
                      <a:pt x="16376" y="9390"/>
                      <a:pt x="16558" y="9382"/>
                    </a:cubicBezTo>
                    <a:cubicBezTo>
                      <a:pt x="16652" y="9378"/>
                      <a:pt x="16768" y="9375"/>
                      <a:pt x="16896" y="9375"/>
                    </a:cubicBezTo>
                    <a:close/>
                    <a:moveTo>
                      <a:pt x="54553" y="9383"/>
                    </a:moveTo>
                    <a:cubicBezTo>
                      <a:pt x="54987" y="9383"/>
                      <a:pt x="55560" y="9424"/>
                      <a:pt x="55817" y="9644"/>
                    </a:cubicBezTo>
                    <a:cubicBezTo>
                      <a:pt x="55896" y="9731"/>
                      <a:pt x="55992" y="9795"/>
                      <a:pt x="56095" y="9835"/>
                    </a:cubicBezTo>
                    <a:lnTo>
                      <a:pt x="56095" y="9842"/>
                    </a:lnTo>
                    <a:cubicBezTo>
                      <a:pt x="56603" y="10065"/>
                      <a:pt x="56912" y="10112"/>
                      <a:pt x="57317" y="10406"/>
                    </a:cubicBezTo>
                    <a:cubicBezTo>
                      <a:pt x="57714" y="10708"/>
                      <a:pt x="58659" y="11017"/>
                      <a:pt x="59214" y="11065"/>
                    </a:cubicBezTo>
                    <a:cubicBezTo>
                      <a:pt x="59778" y="11112"/>
                      <a:pt x="60572" y="11152"/>
                      <a:pt x="60715" y="11271"/>
                    </a:cubicBezTo>
                    <a:cubicBezTo>
                      <a:pt x="60865" y="11382"/>
                      <a:pt x="60159" y="11541"/>
                      <a:pt x="59484" y="11676"/>
                    </a:cubicBezTo>
                    <a:cubicBezTo>
                      <a:pt x="58643" y="11819"/>
                      <a:pt x="57794" y="11906"/>
                      <a:pt x="56936" y="11954"/>
                    </a:cubicBezTo>
                    <a:cubicBezTo>
                      <a:pt x="56230" y="11994"/>
                      <a:pt x="55746" y="12049"/>
                      <a:pt x="55436" y="12176"/>
                    </a:cubicBezTo>
                    <a:lnTo>
                      <a:pt x="55412" y="12192"/>
                    </a:lnTo>
                    <a:cubicBezTo>
                      <a:pt x="55396" y="12200"/>
                      <a:pt x="55373" y="12200"/>
                      <a:pt x="55357" y="12216"/>
                    </a:cubicBezTo>
                    <a:cubicBezTo>
                      <a:pt x="55214" y="12255"/>
                      <a:pt x="55055" y="12279"/>
                      <a:pt x="54904" y="12279"/>
                    </a:cubicBezTo>
                    <a:cubicBezTo>
                      <a:pt x="54805" y="12283"/>
                      <a:pt x="54714" y="12285"/>
                      <a:pt x="54629" y="12285"/>
                    </a:cubicBezTo>
                    <a:cubicBezTo>
                      <a:pt x="54364" y="12285"/>
                      <a:pt x="54172" y="12269"/>
                      <a:pt x="54039" y="12263"/>
                    </a:cubicBezTo>
                    <a:cubicBezTo>
                      <a:pt x="53841" y="12255"/>
                      <a:pt x="53634" y="12240"/>
                      <a:pt x="53436" y="12208"/>
                    </a:cubicBezTo>
                    <a:cubicBezTo>
                      <a:pt x="53142" y="12152"/>
                      <a:pt x="52991" y="11954"/>
                      <a:pt x="52825" y="11747"/>
                    </a:cubicBezTo>
                    <a:cubicBezTo>
                      <a:pt x="52658" y="11533"/>
                      <a:pt x="52372" y="11557"/>
                      <a:pt x="52015" y="11287"/>
                    </a:cubicBezTo>
                    <a:cubicBezTo>
                      <a:pt x="51666" y="11017"/>
                      <a:pt x="51737" y="10573"/>
                      <a:pt x="52007" y="10422"/>
                    </a:cubicBezTo>
                    <a:cubicBezTo>
                      <a:pt x="52277" y="10271"/>
                      <a:pt x="52721" y="10152"/>
                      <a:pt x="53023" y="9866"/>
                    </a:cubicBezTo>
                    <a:cubicBezTo>
                      <a:pt x="53214" y="9692"/>
                      <a:pt x="53436" y="9549"/>
                      <a:pt x="53674" y="9454"/>
                    </a:cubicBezTo>
                    <a:cubicBezTo>
                      <a:pt x="53857" y="9414"/>
                      <a:pt x="54031" y="9390"/>
                      <a:pt x="54214" y="9390"/>
                    </a:cubicBezTo>
                    <a:cubicBezTo>
                      <a:pt x="54307" y="9386"/>
                      <a:pt x="54424" y="9383"/>
                      <a:pt x="54553" y="9383"/>
                    </a:cubicBezTo>
                    <a:close/>
                    <a:moveTo>
                      <a:pt x="35762" y="9382"/>
                    </a:moveTo>
                    <a:cubicBezTo>
                      <a:pt x="36191" y="9382"/>
                      <a:pt x="36736" y="9423"/>
                      <a:pt x="36958" y="9644"/>
                    </a:cubicBezTo>
                    <a:cubicBezTo>
                      <a:pt x="37021" y="9731"/>
                      <a:pt x="37108" y="9803"/>
                      <a:pt x="37212" y="9842"/>
                    </a:cubicBezTo>
                    <a:cubicBezTo>
                      <a:pt x="37696" y="10073"/>
                      <a:pt x="37997" y="10112"/>
                      <a:pt x="38355" y="10414"/>
                    </a:cubicBezTo>
                    <a:cubicBezTo>
                      <a:pt x="38720" y="10716"/>
                      <a:pt x="39625" y="11017"/>
                      <a:pt x="40172" y="11065"/>
                    </a:cubicBezTo>
                    <a:cubicBezTo>
                      <a:pt x="40728" y="11112"/>
                      <a:pt x="41522" y="11160"/>
                      <a:pt x="41649" y="11271"/>
                    </a:cubicBezTo>
                    <a:cubicBezTo>
                      <a:pt x="41784" y="11390"/>
                      <a:pt x="41053" y="11549"/>
                      <a:pt x="40363" y="11676"/>
                    </a:cubicBezTo>
                    <a:cubicBezTo>
                      <a:pt x="39506" y="11819"/>
                      <a:pt x="38648" y="11914"/>
                      <a:pt x="37783" y="11954"/>
                    </a:cubicBezTo>
                    <a:cubicBezTo>
                      <a:pt x="37069" y="12001"/>
                      <a:pt x="36569" y="12057"/>
                      <a:pt x="36243" y="12184"/>
                    </a:cubicBezTo>
                    <a:lnTo>
                      <a:pt x="36219" y="12192"/>
                    </a:lnTo>
                    <a:cubicBezTo>
                      <a:pt x="36204" y="12200"/>
                      <a:pt x="36180" y="12208"/>
                      <a:pt x="36164" y="12216"/>
                    </a:cubicBezTo>
                    <a:cubicBezTo>
                      <a:pt x="36013" y="12263"/>
                      <a:pt x="35862" y="12279"/>
                      <a:pt x="35703" y="12287"/>
                    </a:cubicBezTo>
                    <a:cubicBezTo>
                      <a:pt x="35623" y="12290"/>
                      <a:pt x="35547" y="12292"/>
                      <a:pt x="35476" y="12292"/>
                    </a:cubicBezTo>
                    <a:cubicBezTo>
                      <a:pt x="35184" y="12292"/>
                      <a:pt x="34972" y="12270"/>
                      <a:pt x="34838" y="12263"/>
                    </a:cubicBezTo>
                    <a:cubicBezTo>
                      <a:pt x="34640" y="12263"/>
                      <a:pt x="34441" y="12248"/>
                      <a:pt x="34243" y="12208"/>
                    </a:cubicBezTo>
                    <a:cubicBezTo>
                      <a:pt x="33957" y="12152"/>
                      <a:pt x="33830" y="11962"/>
                      <a:pt x="33687" y="11747"/>
                    </a:cubicBezTo>
                    <a:cubicBezTo>
                      <a:pt x="33544" y="11541"/>
                      <a:pt x="33259" y="11557"/>
                      <a:pt x="32941" y="11287"/>
                    </a:cubicBezTo>
                    <a:cubicBezTo>
                      <a:pt x="32663" y="11049"/>
                      <a:pt x="32711" y="10597"/>
                      <a:pt x="33036" y="10430"/>
                    </a:cubicBezTo>
                    <a:cubicBezTo>
                      <a:pt x="33330" y="10271"/>
                      <a:pt x="33791" y="10144"/>
                      <a:pt x="34132" y="9858"/>
                    </a:cubicBezTo>
                    <a:lnTo>
                      <a:pt x="34132" y="9866"/>
                    </a:lnTo>
                    <a:cubicBezTo>
                      <a:pt x="34346" y="9684"/>
                      <a:pt x="34584" y="9549"/>
                      <a:pt x="34846" y="9446"/>
                    </a:cubicBezTo>
                    <a:cubicBezTo>
                      <a:pt x="35021" y="9406"/>
                      <a:pt x="35203" y="9390"/>
                      <a:pt x="35394" y="9390"/>
                    </a:cubicBezTo>
                    <a:cubicBezTo>
                      <a:pt x="35494" y="9386"/>
                      <a:pt x="35622" y="9382"/>
                      <a:pt x="35762" y="9382"/>
                    </a:cubicBezTo>
                    <a:close/>
                    <a:moveTo>
                      <a:pt x="5131" y="10570"/>
                    </a:moveTo>
                    <a:cubicBezTo>
                      <a:pt x="5633" y="10570"/>
                      <a:pt x="5969" y="10663"/>
                      <a:pt x="6382" y="10724"/>
                    </a:cubicBezTo>
                    <a:cubicBezTo>
                      <a:pt x="7065" y="10827"/>
                      <a:pt x="7303" y="10874"/>
                      <a:pt x="7470" y="11120"/>
                    </a:cubicBezTo>
                    <a:cubicBezTo>
                      <a:pt x="7636" y="11374"/>
                      <a:pt x="7843" y="11692"/>
                      <a:pt x="7549" y="11827"/>
                    </a:cubicBezTo>
                    <a:cubicBezTo>
                      <a:pt x="7255" y="11962"/>
                      <a:pt x="6263" y="12009"/>
                      <a:pt x="6097" y="12224"/>
                    </a:cubicBezTo>
                    <a:cubicBezTo>
                      <a:pt x="5940" y="12416"/>
                      <a:pt x="5739" y="12729"/>
                      <a:pt x="5322" y="12729"/>
                    </a:cubicBezTo>
                    <a:cubicBezTo>
                      <a:pt x="5273" y="12729"/>
                      <a:pt x="5222" y="12725"/>
                      <a:pt x="5168" y="12716"/>
                    </a:cubicBezTo>
                    <a:cubicBezTo>
                      <a:pt x="4644" y="12621"/>
                      <a:pt x="4811" y="12422"/>
                      <a:pt x="5017" y="12200"/>
                    </a:cubicBezTo>
                    <a:cubicBezTo>
                      <a:pt x="5223" y="11978"/>
                      <a:pt x="5073" y="11835"/>
                      <a:pt x="4676" y="11692"/>
                    </a:cubicBezTo>
                    <a:cubicBezTo>
                      <a:pt x="4271" y="11541"/>
                      <a:pt x="3866" y="11517"/>
                      <a:pt x="3834" y="11255"/>
                    </a:cubicBezTo>
                    <a:cubicBezTo>
                      <a:pt x="3795" y="10993"/>
                      <a:pt x="4136" y="10628"/>
                      <a:pt x="4827" y="10581"/>
                    </a:cubicBezTo>
                    <a:cubicBezTo>
                      <a:pt x="4935" y="10573"/>
                      <a:pt x="5036" y="10570"/>
                      <a:pt x="5131" y="10570"/>
                    </a:cubicBezTo>
                    <a:close/>
                    <a:moveTo>
                      <a:pt x="43093" y="10570"/>
                    </a:moveTo>
                    <a:cubicBezTo>
                      <a:pt x="43597" y="10570"/>
                      <a:pt x="43952" y="10665"/>
                      <a:pt x="44379" y="10731"/>
                    </a:cubicBezTo>
                    <a:cubicBezTo>
                      <a:pt x="45086" y="10827"/>
                      <a:pt x="45340" y="10874"/>
                      <a:pt x="45570" y="11128"/>
                    </a:cubicBezTo>
                    <a:cubicBezTo>
                      <a:pt x="45808" y="11382"/>
                      <a:pt x="46094" y="11692"/>
                      <a:pt x="45840" y="11827"/>
                    </a:cubicBezTo>
                    <a:cubicBezTo>
                      <a:pt x="45578" y="11962"/>
                      <a:pt x="44593" y="12017"/>
                      <a:pt x="44482" y="12224"/>
                    </a:cubicBezTo>
                    <a:cubicBezTo>
                      <a:pt x="44383" y="12414"/>
                      <a:pt x="44266" y="12731"/>
                      <a:pt x="43855" y="12731"/>
                    </a:cubicBezTo>
                    <a:cubicBezTo>
                      <a:pt x="43804" y="12731"/>
                      <a:pt x="43749" y="12726"/>
                      <a:pt x="43689" y="12716"/>
                    </a:cubicBezTo>
                    <a:cubicBezTo>
                      <a:pt x="43149" y="12621"/>
                      <a:pt x="43260" y="12422"/>
                      <a:pt x="43411" y="12200"/>
                    </a:cubicBezTo>
                    <a:cubicBezTo>
                      <a:pt x="43554" y="11978"/>
                      <a:pt x="43371" y="11835"/>
                      <a:pt x="42927" y="11692"/>
                    </a:cubicBezTo>
                    <a:cubicBezTo>
                      <a:pt x="42490" y="11541"/>
                      <a:pt x="42077" y="11517"/>
                      <a:pt x="41974" y="11255"/>
                    </a:cubicBezTo>
                    <a:cubicBezTo>
                      <a:pt x="41879" y="10993"/>
                      <a:pt x="42109" y="10628"/>
                      <a:pt x="42792" y="10581"/>
                    </a:cubicBezTo>
                    <a:cubicBezTo>
                      <a:pt x="42898" y="10573"/>
                      <a:pt x="42999" y="10570"/>
                      <a:pt x="43093" y="10570"/>
                    </a:cubicBezTo>
                    <a:close/>
                    <a:moveTo>
                      <a:pt x="24146" y="10574"/>
                    </a:moveTo>
                    <a:cubicBezTo>
                      <a:pt x="24633" y="10574"/>
                      <a:pt x="24974" y="10666"/>
                      <a:pt x="25385" y="10731"/>
                    </a:cubicBezTo>
                    <a:cubicBezTo>
                      <a:pt x="26083" y="10827"/>
                      <a:pt x="26321" y="10874"/>
                      <a:pt x="26520" y="11128"/>
                    </a:cubicBezTo>
                    <a:cubicBezTo>
                      <a:pt x="26718" y="11382"/>
                      <a:pt x="26972" y="11700"/>
                      <a:pt x="26694" y="11835"/>
                    </a:cubicBezTo>
                    <a:cubicBezTo>
                      <a:pt x="26417" y="11970"/>
                      <a:pt x="25424" y="12017"/>
                      <a:pt x="25289" y="12232"/>
                    </a:cubicBezTo>
                    <a:cubicBezTo>
                      <a:pt x="25162" y="12415"/>
                      <a:pt x="25004" y="12731"/>
                      <a:pt x="24590" y="12731"/>
                    </a:cubicBezTo>
                    <a:cubicBezTo>
                      <a:pt x="24539" y="12731"/>
                      <a:pt x="24484" y="12726"/>
                      <a:pt x="24424" y="12716"/>
                    </a:cubicBezTo>
                    <a:cubicBezTo>
                      <a:pt x="23892" y="12621"/>
                      <a:pt x="24027" y="12422"/>
                      <a:pt x="24210" y="12200"/>
                    </a:cubicBezTo>
                    <a:cubicBezTo>
                      <a:pt x="24393" y="11978"/>
                      <a:pt x="24218" y="11835"/>
                      <a:pt x="23797" y="11692"/>
                    </a:cubicBezTo>
                    <a:cubicBezTo>
                      <a:pt x="23377" y="11549"/>
                      <a:pt x="22972" y="11525"/>
                      <a:pt x="22900" y="11255"/>
                    </a:cubicBezTo>
                    <a:cubicBezTo>
                      <a:pt x="22837" y="10993"/>
                      <a:pt x="23130" y="10636"/>
                      <a:pt x="23805" y="10589"/>
                    </a:cubicBezTo>
                    <a:cubicBezTo>
                      <a:pt x="23927" y="10579"/>
                      <a:pt x="24040" y="10574"/>
                      <a:pt x="24146" y="10574"/>
                    </a:cubicBezTo>
                    <a:close/>
                    <a:moveTo>
                      <a:pt x="62070" y="10570"/>
                    </a:moveTo>
                    <a:cubicBezTo>
                      <a:pt x="62573" y="10570"/>
                      <a:pt x="62941" y="10665"/>
                      <a:pt x="63382" y="10731"/>
                    </a:cubicBezTo>
                    <a:cubicBezTo>
                      <a:pt x="64096" y="10827"/>
                      <a:pt x="64350" y="10874"/>
                      <a:pt x="64620" y="11128"/>
                    </a:cubicBezTo>
                    <a:cubicBezTo>
                      <a:pt x="64882" y="11374"/>
                      <a:pt x="65215" y="11692"/>
                      <a:pt x="64977" y="11827"/>
                    </a:cubicBezTo>
                    <a:cubicBezTo>
                      <a:pt x="64739" y="11962"/>
                      <a:pt x="63755" y="12009"/>
                      <a:pt x="63675" y="12224"/>
                    </a:cubicBezTo>
                    <a:lnTo>
                      <a:pt x="63667" y="12232"/>
                    </a:lnTo>
                    <a:cubicBezTo>
                      <a:pt x="63597" y="12422"/>
                      <a:pt x="63514" y="12731"/>
                      <a:pt x="63107" y="12731"/>
                    </a:cubicBezTo>
                    <a:cubicBezTo>
                      <a:pt x="63055" y="12731"/>
                      <a:pt x="62999" y="12726"/>
                      <a:pt x="62937" y="12716"/>
                    </a:cubicBezTo>
                    <a:cubicBezTo>
                      <a:pt x="62373" y="12621"/>
                      <a:pt x="62469" y="12422"/>
                      <a:pt x="62588" y="12200"/>
                    </a:cubicBezTo>
                    <a:cubicBezTo>
                      <a:pt x="62707" y="11978"/>
                      <a:pt x="62500" y="11835"/>
                      <a:pt x="62040" y="11692"/>
                    </a:cubicBezTo>
                    <a:cubicBezTo>
                      <a:pt x="61588" y="11541"/>
                      <a:pt x="61167" y="11517"/>
                      <a:pt x="61032" y="11255"/>
                    </a:cubicBezTo>
                    <a:cubicBezTo>
                      <a:pt x="60897" y="10993"/>
                      <a:pt x="61096" y="10628"/>
                      <a:pt x="61770" y="10581"/>
                    </a:cubicBezTo>
                    <a:cubicBezTo>
                      <a:pt x="61876" y="10573"/>
                      <a:pt x="61975" y="10570"/>
                      <a:pt x="62070" y="10570"/>
                    </a:cubicBezTo>
                    <a:close/>
                    <a:moveTo>
                      <a:pt x="13330" y="11706"/>
                    </a:moveTo>
                    <a:cubicBezTo>
                      <a:pt x="13766" y="11706"/>
                      <a:pt x="14107" y="11829"/>
                      <a:pt x="14169" y="11946"/>
                    </a:cubicBezTo>
                    <a:cubicBezTo>
                      <a:pt x="14233" y="12089"/>
                      <a:pt x="14455" y="12232"/>
                      <a:pt x="14669" y="12382"/>
                    </a:cubicBezTo>
                    <a:cubicBezTo>
                      <a:pt x="14891" y="12533"/>
                      <a:pt x="14233" y="12708"/>
                      <a:pt x="13637" y="12962"/>
                    </a:cubicBezTo>
                    <a:cubicBezTo>
                      <a:pt x="13177" y="13144"/>
                      <a:pt x="12709" y="13303"/>
                      <a:pt x="12232" y="13430"/>
                    </a:cubicBezTo>
                    <a:cubicBezTo>
                      <a:pt x="11772" y="13565"/>
                      <a:pt x="11788" y="13732"/>
                      <a:pt x="11502" y="13859"/>
                    </a:cubicBezTo>
                    <a:cubicBezTo>
                      <a:pt x="11386" y="13914"/>
                      <a:pt x="11262" y="13933"/>
                      <a:pt x="11112" y="13933"/>
                    </a:cubicBezTo>
                    <a:cubicBezTo>
                      <a:pt x="10894" y="13933"/>
                      <a:pt x="10621" y="13892"/>
                      <a:pt x="10240" y="13859"/>
                    </a:cubicBezTo>
                    <a:cubicBezTo>
                      <a:pt x="10007" y="13839"/>
                      <a:pt x="9806" y="13832"/>
                      <a:pt x="9615" y="13832"/>
                    </a:cubicBezTo>
                    <a:cubicBezTo>
                      <a:pt x="9273" y="13832"/>
                      <a:pt x="8965" y="13854"/>
                      <a:pt x="8573" y="13859"/>
                    </a:cubicBezTo>
                    <a:cubicBezTo>
                      <a:pt x="8267" y="13863"/>
                      <a:pt x="7896" y="13865"/>
                      <a:pt x="7554" y="13865"/>
                    </a:cubicBezTo>
                    <a:cubicBezTo>
                      <a:pt x="7212" y="13865"/>
                      <a:pt x="6898" y="13863"/>
                      <a:pt x="6708" y="13859"/>
                    </a:cubicBezTo>
                    <a:cubicBezTo>
                      <a:pt x="6327" y="13851"/>
                      <a:pt x="6279" y="13708"/>
                      <a:pt x="6279" y="13708"/>
                    </a:cubicBezTo>
                    <a:cubicBezTo>
                      <a:pt x="6335" y="13565"/>
                      <a:pt x="6366" y="13462"/>
                      <a:pt x="6327" y="13438"/>
                    </a:cubicBezTo>
                    <a:cubicBezTo>
                      <a:pt x="6001" y="13200"/>
                      <a:pt x="5978" y="12724"/>
                      <a:pt x="6279" y="12446"/>
                    </a:cubicBezTo>
                    <a:cubicBezTo>
                      <a:pt x="6565" y="12216"/>
                      <a:pt x="7343" y="12017"/>
                      <a:pt x="8017" y="11938"/>
                    </a:cubicBezTo>
                    <a:cubicBezTo>
                      <a:pt x="8153" y="11920"/>
                      <a:pt x="8306" y="11913"/>
                      <a:pt x="8471" y="11913"/>
                    </a:cubicBezTo>
                    <a:cubicBezTo>
                      <a:pt x="9109" y="11913"/>
                      <a:pt x="9936" y="12018"/>
                      <a:pt x="10698" y="12018"/>
                    </a:cubicBezTo>
                    <a:cubicBezTo>
                      <a:pt x="10720" y="12018"/>
                      <a:pt x="10742" y="12017"/>
                      <a:pt x="10764" y="12017"/>
                    </a:cubicBezTo>
                    <a:cubicBezTo>
                      <a:pt x="11748" y="12009"/>
                      <a:pt x="12589" y="11755"/>
                      <a:pt x="13121" y="11716"/>
                    </a:cubicBezTo>
                    <a:cubicBezTo>
                      <a:pt x="13193" y="11709"/>
                      <a:pt x="13263" y="11706"/>
                      <a:pt x="13330" y="11706"/>
                    </a:cubicBezTo>
                    <a:close/>
                    <a:moveTo>
                      <a:pt x="32453" y="11706"/>
                    </a:moveTo>
                    <a:cubicBezTo>
                      <a:pt x="32892" y="11706"/>
                      <a:pt x="33247" y="11829"/>
                      <a:pt x="33322" y="11946"/>
                    </a:cubicBezTo>
                    <a:cubicBezTo>
                      <a:pt x="33402" y="12089"/>
                      <a:pt x="33640" y="12232"/>
                      <a:pt x="33878" y="12382"/>
                    </a:cubicBezTo>
                    <a:cubicBezTo>
                      <a:pt x="34116" y="12533"/>
                      <a:pt x="33481" y="12708"/>
                      <a:pt x="32925" y="12962"/>
                    </a:cubicBezTo>
                    <a:cubicBezTo>
                      <a:pt x="32489" y="13144"/>
                      <a:pt x="32036" y="13303"/>
                      <a:pt x="31576" y="13430"/>
                    </a:cubicBezTo>
                    <a:cubicBezTo>
                      <a:pt x="31139" y="13565"/>
                      <a:pt x="31171" y="13732"/>
                      <a:pt x="30901" y="13859"/>
                    </a:cubicBezTo>
                    <a:cubicBezTo>
                      <a:pt x="30795" y="13914"/>
                      <a:pt x="30674" y="13933"/>
                      <a:pt x="30524" y="13933"/>
                    </a:cubicBezTo>
                    <a:cubicBezTo>
                      <a:pt x="30305" y="13933"/>
                      <a:pt x="30025" y="13892"/>
                      <a:pt x="29639" y="13859"/>
                    </a:cubicBezTo>
                    <a:cubicBezTo>
                      <a:pt x="29406" y="13839"/>
                      <a:pt x="29205" y="13832"/>
                      <a:pt x="29014" y="13832"/>
                    </a:cubicBezTo>
                    <a:cubicBezTo>
                      <a:pt x="28672" y="13832"/>
                      <a:pt x="28365" y="13854"/>
                      <a:pt x="27972" y="13859"/>
                    </a:cubicBezTo>
                    <a:cubicBezTo>
                      <a:pt x="27667" y="13863"/>
                      <a:pt x="27296" y="13865"/>
                      <a:pt x="26953" y="13865"/>
                    </a:cubicBezTo>
                    <a:cubicBezTo>
                      <a:pt x="26611" y="13865"/>
                      <a:pt x="26298" y="13863"/>
                      <a:pt x="26107" y="13859"/>
                    </a:cubicBezTo>
                    <a:cubicBezTo>
                      <a:pt x="25726" y="13851"/>
                      <a:pt x="25663" y="13708"/>
                      <a:pt x="25663" y="13708"/>
                    </a:cubicBezTo>
                    <a:cubicBezTo>
                      <a:pt x="25694" y="13565"/>
                      <a:pt x="25718" y="13462"/>
                      <a:pt x="25670" y="13438"/>
                    </a:cubicBezTo>
                    <a:cubicBezTo>
                      <a:pt x="25305" y="13208"/>
                      <a:pt x="25242" y="12684"/>
                      <a:pt x="25496" y="12446"/>
                    </a:cubicBezTo>
                    <a:cubicBezTo>
                      <a:pt x="25750" y="12216"/>
                      <a:pt x="26504" y="12017"/>
                      <a:pt x="27171" y="11938"/>
                    </a:cubicBezTo>
                    <a:cubicBezTo>
                      <a:pt x="27303" y="11920"/>
                      <a:pt x="27454" y="11913"/>
                      <a:pt x="27619" y="11913"/>
                    </a:cubicBezTo>
                    <a:cubicBezTo>
                      <a:pt x="28255" y="11913"/>
                      <a:pt x="29098" y="12018"/>
                      <a:pt x="29867" y="12018"/>
                    </a:cubicBezTo>
                    <a:cubicBezTo>
                      <a:pt x="29889" y="12018"/>
                      <a:pt x="29911" y="12017"/>
                      <a:pt x="29933" y="12017"/>
                    </a:cubicBezTo>
                    <a:cubicBezTo>
                      <a:pt x="30909" y="12009"/>
                      <a:pt x="31719" y="11755"/>
                      <a:pt x="32243" y="11716"/>
                    </a:cubicBezTo>
                    <a:cubicBezTo>
                      <a:pt x="32314" y="11709"/>
                      <a:pt x="32384" y="11706"/>
                      <a:pt x="32453" y="11706"/>
                    </a:cubicBezTo>
                    <a:close/>
                    <a:moveTo>
                      <a:pt x="51567" y="11709"/>
                    </a:moveTo>
                    <a:cubicBezTo>
                      <a:pt x="52014" y="11709"/>
                      <a:pt x="52392" y="11827"/>
                      <a:pt x="52475" y="11946"/>
                    </a:cubicBezTo>
                    <a:lnTo>
                      <a:pt x="52475" y="11954"/>
                    </a:lnTo>
                    <a:cubicBezTo>
                      <a:pt x="52579" y="12089"/>
                      <a:pt x="52833" y="12232"/>
                      <a:pt x="53095" y="12382"/>
                    </a:cubicBezTo>
                    <a:cubicBezTo>
                      <a:pt x="53356" y="12541"/>
                      <a:pt x="52737" y="12708"/>
                      <a:pt x="52213" y="12962"/>
                    </a:cubicBezTo>
                    <a:cubicBezTo>
                      <a:pt x="51793" y="13152"/>
                      <a:pt x="51364" y="13311"/>
                      <a:pt x="50920" y="13438"/>
                    </a:cubicBezTo>
                    <a:cubicBezTo>
                      <a:pt x="50499" y="13565"/>
                      <a:pt x="50555" y="13732"/>
                      <a:pt x="50301" y="13867"/>
                    </a:cubicBezTo>
                    <a:cubicBezTo>
                      <a:pt x="50202" y="13918"/>
                      <a:pt x="50086" y="13935"/>
                      <a:pt x="49940" y="13935"/>
                    </a:cubicBezTo>
                    <a:cubicBezTo>
                      <a:pt x="49720" y="13935"/>
                      <a:pt x="49434" y="13895"/>
                      <a:pt x="49038" y="13867"/>
                    </a:cubicBezTo>
                    <a:cubicBezTo>
                      <a:pt x="48786" y="13845"/>
                      <a:pt x="48571" y="13838"/>
                      <a:pt x="48369" y="13838"/>
                    </a:cubicBezTo>
                    <a:cubicBezTo>
                      <a:pt x="48045" y="13838"/>
                      <a:pt x="47751" y="13857"/>
                      <a:pt x="47380" y="13867"/>
                    </a:cubicBezTo>
                    <a:cubicBezTo>
                      <a:pt x="47074" y="13871"/>
                      <a:pt x="46703" y="13873"/>
                      <a:pt x="46361" y="13873"/>
                    </a:cubicBezTo>
                    <a:cubicBezTo>
                      <a:pt x="46018" y="13873"/>
                      <a:pt x="45705" y="13871"/>
                      <a:pt x="45514" y="13867"/>
                    </a:cubicBezTo>
                    <a:cubicBezTo>
                      <a:pt x="45125" y="13851"/>
                      <a:pt x="45038" y="13708"/>
                      <a:pt x="45038" y="13708"/>
                    </a:cubicBezTo>
                    <a:cubicBezTo>
                      <a:pt x="45054" y="13573"/>
                      <a:pt x="45062" y="13462"/>
                      <a:pt x="45022" y="13438"/>
                    </a:cubicBezTo>
                    <a:cubicBezTo>
                      <a:pt x="44625" y="13208"/>
                      <a:pt x="44490" y="12692"/>
                      <a:pt x="44713" y="12454"/>
                    </a:cubicBezTo>
                    <a:cubicBezTo>
                      <a:pt x="44935" y="12216"/>
                      <a:pt x="45665" y="12017"/>
                      <a:pt x="46316" y="11938"/>
                    </a:cubicBezTo>
                    <a:cubicBezTo>
                      <a:pt x="46439" y="11923"/>
                      <a:pt x="46579" y="11917"/>
                      <a:pt x="46731" y="11917"/>
                    </a:cubicBezTo>
                    <a:cubicBezTo>
                      <a:pt x="47358" y="11917"/>
                      <a:pt x="48197" y="12018"/>
                      <a:pt x="48964" y="12018"/>
                    </a:cubicBezTo>
                    <a:cubicBezTo>
                      <a:pt x="49007" y="12018"/>
                      <a:pt x="49051" y="12018"/>
                      <a:pt x="49094" y="12017"/>
                    </a:cubicBezTo>
                    <a:cubicBezTo>
                      <a:pt x="50086" y="12009"/>
                      <a:pt x="50856" y="11755"/>
                      <a:pt x="51380" y="11716"/>
                    </a:cubicBezTo>
                    <a:cubicBezTo>
                      <a:pt x="51443" y="11711"/>
                      <a:pt x="51506" y="11709"/>
                      <a:pt x="51567" y="11709"/>
                    </a:cubicBezTo>
                    <a:close/>
                    <a:moveTo>
                      <a:pt x="42655" y="12684"/>
                    </a:moveTo>
                    <a:cubicBezTo>
                      <a:pt x="42964" y="12684"/>
                      <a:pt x="43374" y="12736"/>
                      <a:pt x="43768" y="12843"/>
                    </a:cubicBezTo>
                    <a:cubicBezTo>
                      <a:pt x="44443" y="13025"/>
                      <a:pt x="44649" y="13438"/>
                      <a:pt x="44649" y="13438"/>
                    </a:cubicBezTo>
                    <a:cubicBezTo>
                      <a:pt x="44887" y="13740"/>
                      <a:pt x="44863" y="13938"/>
                      <a:pt x="44411" y="14033"/>
                    </a:cubicBezTo>
                    <a:cubicBezTo>
                      <a:pt x="44121" y="14088"/>
                      <a:pt x="43692" y="14131"/>
                      <a:pt x="43391" y="14131"/>
                    </a:cubicBezTo>
                    <a:cubicBezTo>
                      <a:pt x="43214" y="14131"/>
                      <a:pt x="43081" y="14116"/>
                      <a:pt x="43046" y="14081"/>
                    </a:cubicBezTo>
                    <a:cubicBezTo>
                      <a:pt x="43006" y="14041"/>
                      <a:pt x="42966" y="13994"/>
                      <a:pt x="42935" y="13962"/>
                    </a:cubicBezTo>
                    <a:cubicBezTo>
                      <a:pt x="42760" y="13795"/>
                      <a:pt x="42061" y="13795"/>
                      <a:pt x="42069" y="13430"/>
                    </a:cubicBezTo>
                    <a:cubicBezTo>
                      <a:pt x="42069" y="13430"/>
                      <a:pt x="41998" y="12898"/>
                      <a:pt x="42188" y="12763"/>
                    </a:cubicBezTo>
                    <a:cubicBezTo>
                      <a:pt x="42264" y="12711"/>
                      <a:pt x="42434" y="12684"/>
                      <a:pt x="42655" y="12684"/>
                    </a:cubicBezTo>
                    <a:close/>
                    <a:moveTo>
                      <a:pt x="61922" y="12685"/>
                    </a:moveTo>
                    <a:cubicBezTo>
                      <a:pt x="62229" y="12685"/>
                      <a:pt x="62639" y="12738"/>
                      <a:pt x="63040" y="12843"/>
                    </a:cubicBezTo>
                    <a:cubicBezTo>
                      <a:pt x="63731" y="13025"/>
                      <a:pt x="64001" y="13438"/>
                      <a:pt x="64001" y="13438"/>
                    </a:cubicBezTo>
                    <a:cubicBezTo>
                      <a:pt x="64271" y="13740"/>
                      <a:pt x="64278" y="13938"/>
                      <a:pt x="63834" y="14033"/>
                    </a:cubicBezTo>
                    <a:cubicBezTo>
                      <a:pt x="63559" y="14092"/>
                      <a:pt x="63148" y="14133"/>
                      <a:pt x="62848" y="14133"/>
                    </a:cubicBezTo>
                    <a:cubicBezTo>
                      <a:pt x="62662" y="14133"/>
                      <a:pt x="62519" y="14117"/>
                      <a:pt x="62477" y="14081"/>
                    </a:cubicBezTo>
                    <a:lnTo>
                      <a:pt x="62477" y="14089"/>
                    </a:lnTo>
                    <a:cubicBezTo>
                      <a:pt x="62437" y="14041"/>
                      <a:pt x="62397" y="14002"/>
                      <a:pt x="62358" y="13970"/>
                    </a:cubicBezTo>
                    <a:cubicBezTo>
                      <a:pt x="62159" y="13795"/>
                      <a:pt x="61461" y="13795"/>
                      <a:pt x="61421" y="13438"/>
                    </a:cubicBezTo>
                    <a:cubicBezTo>
                      <a:pt x="61421" y="13438"/>
                      <a:pt x="61278" y="12898"/>
                      <a:pt x="61453" y="12771"/>
                    </a:cubicBezTo>
                    <a:cubicBezTo>
                      <a:pt x="61524" y="12714"/>
                      <a:pt x="61695" y="12685"/>
                      <a:pt x="61922" y="12685"/>
                    </a:cubicBezTo>
                    <a:close/>
                    <a:moveTo>
                      <a:pt x="4169" y="12689"/>
                    </a:moveTo>
                    <a:cubicBezTo>
                      <a:pt x="4476" y="12689"/>
                      <a:pt x="4865" y="12739"/>
                      <a:pt x="5223" y="12843"/>
                    </a:cubicBezTo>
                    <a:cubicBezTo>
                      <a:pt x="5851" y="13025"/>
                      <a:pt x="5954" y="13438"/>
                      <a:pt x="5954" y="13438"/>
                    </a:cubicBezTo>
                    <a:cubicBezTo>
                      <a:pt x="6112" y="13740"/>
                      <a:pt x="6033" y="13938"/>
                      <a:pt x="5557" y="14033"/>
                    </a:cubicBezTo>
                    <a:cubicBezTo>
                      <a:pt x="5244" y="14090"/>
                      <a:pt x="4784" y="14136"/>
                      <a:pt x="4481" y="14136"/>
                    </a:cubicBezTo>
                    <a:cubicBezTo>
                      <a:pt x="4316" y="14136"/>
                      <a:pt x="4198" y="14123"/>
                      <a:pt x="4176" y="14089"/>
                    </a:cubicBezTo>
                    <a:cubicBezTo>
                      <a:pt x="4152" y="14049"/>
                      <a:pt x="4120" y="14010"/>
                      <a:pt x="4096" y="13970"/>
                    </a:cubicBezTo>
                    <a:cubicBezTo>
                      <a:pt x="3969" y="13803"/>
                      <a:pt x="3271" y="13803"/>
                      <a:pt x="3374" y="13438"/>
                    </a:cubicBezTo>
                    <a:cubicBezTo>
                      <a:pt x="3374" y="13438"/>
                      <a:pt x="3438" y="12906"/>
                      <a:pt x="3660" y="12771"/>
                    </a:cubicBezTo>
                    <a:cubicBezTo>
                      <a:pt x="3752" y="12717"/>
                      <a:pt x="3937" y="12689"/>
                      <a:pt x="4169" y="12689"/>
                    </a:cubicBezTo>
                    <a:close/>
                    <a:moveTo>
                      <a:pt x="23415" y="12685"/>
                    </a:moveTo>
                    <a:cubicBezTo>
                      <a:pt x="23724" y="12685"/>
                      <a:pt x="24121" y="12738"/>
                      <a:pt x="24496" y="12843"/>
                    </a:cubicBezTo>
                    <a:cubicBezTo>
                      <a:pt x="25147" y="13025"/>
                      <a:pt x="25305" y="13438"/>
                      <a:pt x="25305" y="13438"/>
                    </a:cubicBezTo>
                    <a:cubicBezTo>
                      <a:pt x="25504" y="13740"/>
                      <a:pt x="25448" y="13938"/>
                      <a:pt x="24988" y="14033"/>
                    </a:cubicBezTo>
                    <a:cubicBezTo>
                      <a:pt x="24683" y="14095"/>
                      <a:pt x="24226" y="14144"/>
                      <a:pt x="23923" y="14144"/>
                    </a:cubicBezTo>
                    <a:cubicBezTo>
                      <a:pt x="23761" y="14144"/>
                      <a:pt x="23642" y="14130"/>
                      <a:pt x="23615" y="14097"/>
                    </a:cubicBezTo>
                    <a:cubicBezTo>
                      <a:pt x="23575" y="14041"/>
                      <a:pt x="23551" y="14002"/>
                      <a:pt x="23519" y="13962"/>
                    </a:cubicBezTo>
                    <a:lnTo>
                      <a:pt x="23519" y="13970"/>
                    </a:lnTo>
                    <a:cubicBezTo>
                      <a:pt x="23369" y="13795"/>
                      <a:pt x="22670" y="13795"/>
                      <a:pt x="22726" y="13438"/>
                    </a:cubicBezTo>
                    <a:cubicBezTo>
                      <a:pt x="22726" y="13438"/>
                      <a:pt x="22726" y="12898"/>
                      <a:pt x="22924" y="12771"/>
                    </a:cubicBezTo>
                    <a:cubicBezTo>
                      <a:pt x="23008" y="12714"/>
                      <a:pt x="23187" y="12685"/>
                      <a:pt x="23415" y="12685"/>
                    </a:cubicBezTo>
                    <a:close/>
                    <a:moveTo>
                      <a:pt x="15572" y="12410"/>
                    </a:moveTo>
                    <a:cubicBezTo>
                      <a:pt x="15605" y="12410"/>
                      <a:pt x="15622" y="12414"/>
                      <a:pt x="15622" y="12414"/>
                    </a:cubicBezTo>
                    <a:cubicBezTo>
                      <a:pt x="15622" y="12414"/>
                      <a:pt x="16511" y="12470"/>
                      <a:pt x="16542" y="12740"/>
                    </a:cubicBezTo>
                    <a:cubicBezTo>
                      <a:pt x="16550" y="12978"/>
                      <a:pt x="16598" y="13216"/>
                      <a:pt x="16693" y="13438"/>
                    </a:cubicBezTo>
                    <a:cubicBezTo>
                      <a:pt x="16733" y="13525"/>
                      <a:pt x="16892" y="13803"/>
                      <a:pt x="17058" y="13906"/>
                    </a:cubicBezTo>
                    <a:cubicBezTo>
                      <a:pt x="17217" y="14010"/>
                      <a:pt x="17265" y="14089"/>
                      <a:pt x="17233" y="14168"/>
                    </a:cubicBezTo>
                    <a:cubicBezTo>
                      <a:pt x="17213" y="14242"/>
                      <a:pt x="16914" y="14248"/>
                      <a:pt x="16823" y="14248"/>
                    </a:cubicBezTo>
                    <a:cubicBezTo>
                      <a:pt x="16806" y="14248"/>
                      <a:pt x="16796" y="14248"/>
                      <a:pt x="16796" y="14248"/>
                    </a:cubicBezTo>
                    <a:cubicBezTo>
                      <a:pt x="16233" y="14176"/>
                      <a:pt x="15391" y="14168"/>
                      <a:pt x="15391" y="14168"/>
                    </a:cubicBezTo>
                    <a:cubicBezTo>
                      <a:pt x="15169" y="14168"/>
                      <a:pt x="14963" y="14192"/>
                      <a:pt x="14748" y="14240"/>
                    </a:cubicBezTo>
                    <a:lnTo>
                      <a:pt x="14764" y="14240"/>
                    </a:lnTo>
                    <a:cubicBezTo>
                      <a:pt x="14582" y="14279"/>
                      <a:pt x="13740" y="14272"/>
                      <a:pt x="13121" y="14279"/>
                    </a:cubicBezTo>
                    <a:cubicBezTo>
                      <a:pt x="12502" y="14279"/>
                      <a:pt x="11923" y="14232"/>
                      <a:pt x="11899" y="13906"/>
                    </a:cubicBezTo>
                    <a:cubicBezTo>
                      <a:pt x="11875" y="13589"/>
                      <a:pt x="12574" y="13430"/>
                      <a:pt x="12574" y="13430"/>
                    </a:cubicBezTo>
                    <a:cubicBezTo>
                      <a:pt x="12574" y="13430"/>
                      <a:pt x="12947" y="13359"/>
                      <a:pt x="13550" y="13160"/>
                    </a:cubicBezTo>
                    <a:cubicBezTo>
                      <a:pt x="14161" y="12970"/>
                      <a:pt x="14614" y="12827"/>
                      <a:pt x="15026" y="12597"/>
                    </a:cubicBezTo>
                    <a:cubicBezTo>
                      <a:pt x="15313" y="12434"/>
                      <a:pt x="15492" y="12410"/>
                      <a:pt x="15572" y="12410"/>
                    </a:cubicBezTo>
                    <a:close/>
                    <a:moveTo>
                      <a:pt x="53999" y="12416"/>
                    </a:moveTo>
                    <a:cubicBezTo>
                      <a:pt x="54041" y="12416"/>
                      <a:pt x="54063" y="12422"/>
                      <a:pt x="54063" y="12422"/>
                    </a:cubicBezTo>
                    <a:cubicBezTo>
                      <a:pt x="54063" y="12422"/>
                      <a:pt x="54976" y="12478"/>
                      <a:pt x="55071" y="12748"/>
                    </a:cubicBezTo>
                    <a:cubicBezTo>
                      <a:pt x="55142" y="12994"/>
                      <a:pt x="55254" y="13232"/>
                      <a:pt x="55404" y="13438"/>
                    </a:cubicBezTo>
                    <a:cubicBezTo>
                      <a:pt x="55531" y="13629"/>
                      <a:pt x="55698" y="13787"/>
                      <a:pt x="55889" y="13914"/>
                    </a:cubicBezTo>
                    <a:cubicBezTo>
                      <a:pt x="56071" y="14010"/>
                      <a:pt x="56135" y="14089"/>
                      <a:pt x="56135" y="14176"/>
                    </a:cubicBezTo>
                    <a:cubicBezTo>
                      <a:pt x="56128" y="14242"/>
                      <a:pt x="55840" y="14248"/>
                      <a:pt x="55744" y="14248"/>
                    </a:cubicBezTo>
                    <a:cubicBezTo>
                      <a:pt x="55725" y="14248"/>
                      <a:pt x="55714" y="14248"/>
                      <a:pt x="55714" y="14248"/>
                    </a:cubicBezTo>
                    <a:cubicBezTo>
                      <a:pt x="55127" y="14184"/>
                      <a:pt x="54285" y="14176"/>
                      <a:pt x="54285" y="14176"/>
                    </a:cubicBezTo>
                    <a:cubicBezTo>
                      <a:pt x="54258" y="14175"/>
                      <a:pt x="54232" y="14175"/>
                      <a:pt x="54205" y="14175"/>
                    </a:cubicBezTo>
                    <a:cubicBezTo>
                      <a:pt x="54019" y="14175"/>
                      <a:pt x="53840" y="14199"/>
                      <a:pt x="53666" y="14248"/>
                    </a:cubicBezTo>
                    <a:lnTo>
                      <a:pt x="53666" y="14240"/>
                    </a:lnTo>
                    <a:cubicBezTo>
                      <a:pt x="53499" y="14279"/>
                      <a:pt x="52658" y="14279"/>
                      <a:pt x="52039" y="14279"/>
                    </a:cubicBezTo>
                    <a:cubicBezTo>
                      <a:pt x="52003" y="14280"/>
                      <a:pt x="51968" y="14280"/>
                      <a:pt x="51933" y="14280"/>
                    </a:cubicBezTo>
                    <a:cubicBezTo>
                      <a:pt x="51354" y="14280"/>
                      <a:pt x="50826" y="14214"/>
                      <a:pt x="50721" y="13914"/>
                    </a:cubicBezTo>
                    <a:cubicBezTo>
                      <a:pt x="50618" y="13589"/>
                      <a:pt x="51269" y="13438"/>
                      <a:pt x="51269" y="13438"/>
                    </a:cubicBezTo>
                    <a:cubicBezTo>
                      <a:pt x="51578" y="13367"/>
                      <a:pt x="51888" y="13271"/>
                      <a:pt x="52182" y="13168"/>
                    </a:cubicBezTo>
                    <a:cubicBezTo>
                      <a:pt x="52737" y="12978"/>
                      <a:pt x="53158" y="12827"/>
                      <a:pt x="53507" y="12597"/>
                    </a:cubicBezTo>
                    <a:cubicBezTo>
                      <a:pt x="53743" y="12442"/>
                      <a:pt x="53913" y="12416"/>
                      <a:pt x="53999" y="12416"/>
                    </a:cubicBezTo>
                    <a:close/>
                    <a:moveTo>
                      <a:pt x="34788" y="12418"/>
                    </a:moveTo>
                    <a:cubicBezTo>
                      <a:pt x="34821" y="12418"/>
                      <a:pt x="34838" y="12422"/>
                      <a:pt x="34838" y="12422"/>
                    </a:cubicBezTo>
                    <a:cubicBezTo>
                      <a:pt x="34838" y="12422"/>
                      <a:pt x="35743" y="12478"/>
                      <a:pt x="35807" y="12748"/>
                    </a:cubicBezTo>
                    <a:cubicBezTo>
                      <a:pt x="35846" y="12986"/>
                      <a:pt x="35926" y="13224"/>
                      <a:pt x="36053" y="13438"/>
                    </a:cubicBezTo>
                    <a:cubicBezTo>
                      <a:pt x="36156" y="13629"/>
                      <a:pt x="36299" y="13787"/>
                      <a:pt x="36473" y="13914"/>
                    </a:cubicBezTo>
                    <a:cubicBezTo>
                      <a:pt x="36648" y="14010"/>
                      <a:pt x="36704" y="14097"/>
                      <a:pt x="36688" y="14176"/>
                    </a:cubicBezTo>
                    <a:cubicBezTo>
                      <a:pt x="36672" y="14256"/>
                      <a:pt x="36259" y="14256"/>
                      <a:pt x="36259" y="14256"/>
                    </a:cubicBezTo>
                    <a:cubicBezTo>
                      <a:pt x="35680" y="14184"/>
                      <a:pt x="34838" y="14176"/>
                      <a:pt x="34838" y="14176"/>
                    </a:cubicBezTo>
                    <a:cubicBezTo>
                      <a:pt x="34624" y="14176"/>
                      <a:pt x="34418" y="14200"/>
                      <a:pt x="34211" y="14248"/>
                    </a:cubicBezTo>
                    <a:cubicBezTo>
                      <a:pt x="34029" y="14287"/>
                      <a:pt x="33195" y="14279"/>
                      <a:pt x="32576" y="14287"/>
                    </a:cubicBezTo>
                    <a:cubicBezTo>
                      <a:pt x="31949" y="14287"/>
                      <a:pt x="31370" y="14240"/>
                      <a:pt x="31306" y="13914"/>
                    </a:cubicBezTo>
                    <a:cubicBezTo>
                      <a:pt x="31243" y="13597"/>
                      <a:pt x="31917" y="13438"/>
                      <a:pt x="31917" y="13438"/>
                    </a:cubicBezTo>
                    <a:cubicBezTo>
                      <a:pt x="32235" y="13367"/>
                      <a:pt x="32552" y="13279"/>
                      <a:pt x="32862" y="13168"/>
                    </a:cubicBezTo>
                    <a:cubicBezTo>
                      <a:pt x="33449" y="12970"/>
                      <a:pt x="33886" y="12827"/>
                      <a:pt x="34267" y="12605"/>
                    </a:cubicBezTo>
                    <a:cubicBezTo>
                      <a:pt x="34531" y="12442"/>
                      <a:pt x="34707" y="12418"/>
                      <a:pt x="34788" y="12418"/>
                    </a:cubicBezTo>
                    <a:close/>
                    <a:moveTo>
                      <a:pt x="41745" y="11535"/>
                    </a:moveTo>
                    <a:cubicBezTo>
                      <a:pt x="42201" y="11535"/>
                      <a:pt x="42621" y="11647"/>
                      <a:pt x="42895" y="11906"/>
                    </a:cubicBezTo>
                    <a:cubicBezTo>
                      <a:pt x="43323" y="12311"/>
                      <a:pt x="42403" y="12478"/>
                      <a:pt x="42117" y="12557"/>
                    </a:cubicBezTo>
                    <a:cubicBezTo>
                      <a:pt x="41831" y="12636"/>
                      <a:pt x="41649" y="12700"/>
                      <a:pt x="41752" y="12922"/>
                    </a:cubicBezTo>
                    <a:cubicBezTo>
                      <a:pt x="41807" y="13081"/>
                      <a:pt x="41815" y="13263"/>
                      <a:pt x="41776" y="13430"/>
                    </a:cubicBezTo>
                    <a:cubicBezTo>
                      <a:pt x="41712" y="13859"/>
                      <a:pt x="42220" y="13779"/>
                      <a:pt x="42704" y="14089"/>
                    </a:cubicBezTo>
                    <a:cubicBezTo>
                      <a:pt x="43196" y="14399"/>
                      <a:pt x="43006" y="14613"/>
                      <a:pt x="42593" y="14740"/>
                    </a:cubicBezTo>
                    <a:cubicBezTo>
                      <a:pt x="42180" y="14859"/>
                      <a:pt x="40990" y="14811"/>
                      <a:pt x="40244" y="14875"/>
                    </a:cubicBezTo>
                    <a:lnTo>
                      <a:pt x="40188" y="14875"/>
                    </a:lnTo>
                    <a:cubicBezTo>
                      <a:pt x="39791" y="14867"/>
                      <a:pt x="39402" y="14835"/>
                      <a:pt x="39013" y="14780"/>
                    </a:cubicBezTo>
                    <a:cubicBezTo>
                      <a:pt x="38521" y="14724"/>
                      <a:pt x="38537" y="14629"/>
                      <a:pt x="38164" y="14518"/>
                    </a:cubicBezTo>
                    <a:cubicBezTo>
                      <a:pt x="38053" y="14494"/>
                      <a:pt x="37942" y="14470"/>
                      <a:pt x="37831" y="14446"/>
                    </a:cubicBezTo>
                    <a:cubicBezTo>
                      <a:pt x="37402" y="14351"/>
                      <a:pt x="37005" y="14176"/>
                      <a:pt x="36640" y="13930"/>
                    </a:cubicBezTo>
                    <a:cubicBezTo>
                      <a:pt x="36465" y="13803"/>
                      <a:pt x="36331" y="13629"/>
                      <a:pt x="36251" y="13430"/>
                    </a:cubicBezTo>
                    <a:cubicBezTo>
                      <a:pt x="36251" y="13430"/>
                      <a:pt x="36045" y="12652"/>
                      <a:pt x="36243" y="12398"/>
                    </a:cubicBezTo>
                    <a:cubicBezTo>
                      <a:pt x="36442" y="12144"/>
                      <a:pt x="37283" y="12033"/>
                      <a:pt x="38664" y="11962"/>
                    </a:cubicBezTo>
                    <a:cubicBezTo>
                      <a:pt x="40045" y="11898"/>
                      <a:pt x="40236" y="11819"/>
                      <a:pt x="40958" y="11636"/>
                    </a:cubicBezTo>
                    <a:cubicBezTo>
                      <a:pt x="41219" y="11570"/>
                      <a:pt x="41487" y="11535"/>
                      <a:pt x="41745" y="11535"/>
                    </a:cubicBezTo>
                    <a:close/>
                    <a:moveTo>
                      <a:pt x="60847" y="11534"/>
                    </a:moveTo>
                    <a:cubicBezTo>
                      <a:pt x="61300" y="11534"/>
                      <a:pt x="61731" y="11645"/>
                      <a:pt x="62040" y="11898"/>
                    </a:cubicBezTo>
                    <a:cubicBezTo>
                      <a:pt x="62524" y="12303"/>
                      <a:pt x="61619" y="12470"/>
                      <a:pt x="61350" y="12549"/>
                    </a:cubicBezTo>
                    <a:cubicBezTo>
                      <a:pt x="61080" y="12629"/>
                      <a:pt x="60905" y="12700"/>
                      <a:pt x="61024" y="12914"/>
                    </a:cubicBezTo>
                    <a:cubicBezTo>
                      <a:pt x="61103" y="13073"/>
                      <a:pt x="61135" y="13256"/>
                      <a:pt x="61119" y="13430"/>
                    </a:cubicBezTo>
                    <a:cubicBezTo>
                      <a:pt x="61119" y="13851"/>
                      <a:pt x="61604" y="13771"/>
                      <a:pt x="62135" y="14081"/>
                    </a:cubicBezTo>
                    <a:cubicBezTo>
                      <a:pt x="62667" y="14391"/>
                      <a:pt x="62508" y="14613"/>
                      <a:pt x="62112" y="14732"/>
                    </a:cubicBezTo>
                    <a:cubicBezTo>
                      <a:pt x="61707" y="14859"/>
                      <a:pt x="60508" y="14803"/>
                      <a:pt x="59770" y="14867"/>
                    </a:cubicBezTo>
                    <a:lnTo>
                      <a:pt x="59714" y="14875"/>
                    </a:lnTo>
                    <a:cubicBezTo>
                      <a:pt x="59318" y="14867"/>
                      <a:pt x="58921" y="14835"/>
                      <a:pt x="58524" y="14780"/>
                    </a:cubicBezTo>
                    <a:cubicBezTo>
                      <a:pt x="58032" y="14724"/>
                      <a:pt x="58040" y="14629"/>
                      <a:pt x="57651" y="14518"/>
                    </a:cubicBezTo>
                    <a:cubicBezTo>
                      <a:pt x="57532" y="14486"/>
                      <a:pt x="57420" y="14462"/>
                      <a:pt x="57301" y="14446"/>
                    </a:cubicBezTo>
                    <a:cubicBezTo>
                      <a:pt x="56857" y="14343"/>
                      <a:pt x="56428" y="14168"/>
                      <a:pt x="56039" y="13922"/>
                    </a:cubicBezTo>
                    <a:cubicBezTo>
                      <a:pt x="55857" y="13795"/>
                      <a:pt x="55698" y="13629"/>
                      <a:pt x="55595" y="13430"/>
                    </a:cubicBezTo>
                    <a:cubicBezTo>
                      <a:pt x="55595" y="13430"/>
                      <a:pt x="55285" y="12652"/>
                      <a:pt x="55452" y="12398"/>
                    </a:cubicBezTo>
                    <a:cubicBezTo>
                      <a:pt x="55611" y="12144"/>
                      <a:pt x="56444" y="12033"/>
                      <a:pt x="57817" y="11962"/>
                    </a:cubicBezTo>
                    <a:cubicBezTo>
                      <a:pt x="59191" y="11898"/>
                      <a:pt x="59373" y="11819"/>
                      <a:pt x="60072" y="11636"/>
                    </a:cubicBezTo>
                    <a:cubicBezTo>
                      <a:pt x="60325" y="11570"/>
                      <a:pt x="60590" y="11534"/>
                      <a:pt x="60847" y="11534"/>
                    </a:cubicBezTo>
                    <a:close/>
                    <a:moveTo>
                      <a:pt x="22650" y="11542"/>
                    </a:moveTo>
                    <a:cubicBezTo>
                      <a:pt x="23106" y="11542"/>
                      <a:pt x="23512" y="11653"/>
                      <a:pt x="23750" y="11906"/>
                    </a:cubicBezTo>
                    <a:cubicBezTo>
                      <a:pt x="24123" y="12311"/>
                      <a:pt x="23178" y="12478"/>
                      <a:pt x="22884" y="12557"/>
                    </a:cubicBezTo>
                    <a:cubicBezTo>
                      <a:pt x="22591" y="12636"/>
                      <a:pt x="22400" y="12708"/>
                      <a:pt x="22472" y="12922"/>
                    </a:cubicBezTo>
                    <a:cubicBezTo>
                      <a:pt x="22535" y="13144"/>
                      <a:pt x="22424" y="13438"/>
                      <a:pt x="22424" y="13438"/>
                    </a:cubicBezTo>
                    <a:cubicBezTo>
                      <a:pt x="22313" y="13859"/>
                      <a:pt x="22821" y="13779"/>
                      <a:pt x="23273" y="14089"/>
                    </a:cubicBezTo>
                    <a:cubicBezTo>
                      <a:pt x="23726" y="14399"/>
                      <a:pt x="23511" y="14621"/>
                      <a:pt x="23075" y="14740"/>
                    </a:cubicBezTo>
                    <a:cubicBezTo>
                      <a:pt x="22646" y="14867"/>
                      <a:pt x="21464" y="14811"/>
                      <a:pt x="20702" y="14875"/>
                    </a:cubicBezTo>
                    <a:lnTo>
                      <a:pt x="20647" y="14883"/>
                    </a:lnTo>
                    <a:lnTo>
                      <a:pt x="20647" y="14883"/>
                    </a:lnTo>
                    <a:cubicBezTo>
                      <a:pt x="20260" y="14874"/>
                      <a:pt x="19874" y="14843"/>
                      <a:pt x="19487" y="14787"/>
                    </a:cubicBezTo>
                    <a:cubicBezTo>
                      <a:pt x="19011" y="14724"/>
                      <a:pt x="19035" y="14637"/>
                      <a:pt x="18678" y="14526"/>
                    </a:cubicBezTo>
                    <a:cubicBezTo>
                      <a:pt x="18566" y="14494"/>
                      <a:pt x="18463" y="14470"/>
                      <a:pt x="18352" y="14454"/>
                    </a:cubicBezTo>
                    <a:cubicBezTo>
                      <a:pt x="17939" y="14359"/>
                      <a:pt x="17487" y="14160"/>
                      <a:pt x="17225" y="13930"/>
                    </a:cubicBezTo>
                    <a:cubicBezTo>
                      <a:pt x="17066" y="13803"/>
                      <a:pt x="16955" y="13629"/>
                      <a:pt x="16900" y="13438"/>
                    </a:cubicBezTo>
                    <a:cubicBezTo>
                      <a:pt x="16900" y="13438"/>
                      <a:pt x="16796" y="12652"/>
                      <a:pt x="17027" y="12406"/>
                    </a:cubicBezTo>
                    <a:cubicBezTo>
                      <a:pt x="17257" y="12152"/>
                      <a:pt x="18114" y="12041"/>
                      <a:pt x="19503" y="11970"/>
                    </a:cubicBezTo>
                    <a:cubicBezTo>
                      <a:pt x="20892" y="11906"/>
                      <a:pt x="21098" y="11827"/>
                      <a:pt x="21845" y="11644"/>
                    </a:cubicBezTo>
                    <a:cubicBezTo>
                      <a:pt x="22115" y="11578"/>
                      <a:pt x="22391" y="11542"/>
                      <a:pt x="22650" y="11542"/>
                    </a:cubicBezTo>
                    <a:close/>
                    <a:moveTo>
                      <a:pt x="8602" y="13906"/>
                    </a:moveTo>
                    <a:cubicBezTo>
                      <a:pt x="9928" y="13906"/>
                      <a:pt x="11334" y="14046"/>
                      <a:pt x="11859" y="14216"/>
                    </a:cubicBezTo>
                    <a:cubicBezTo>
                      <a:pt x="12391" y="14383"/>
                      <a:pt x="13066" y="14335"/>
                      <a:pt x="13732" y="14351"/>
                    </a:cubicBezTo>
                    <a:cubicBezTo>
                      <a:pt x="14391" y="14367"/>
                      <a:pt x="14280" y="14597"/>
                      <a:pt x="14280" y="14597"/>
                    </a:cubicBezTo>
                    <a:cubicBezTo>
                      <a:pt x="14193" y="14724"/>
                      <a:pt x="14090" y="14843"/>
                      <a:pt x="13986" y="14954"/>
                    </a:cubicBezTo>
                    <a:cubicBezTo>
                      <a:pt x="13623" y="15352"/>
                      <a:pt x="13110" y="15446"/>
                      <a:pt x="12235" y="15446"/>
                    </a:cubicBezTo>
                    <a:cubicBezTo>
                      <a:pt x="12079" y="15446"/>
                      <a:pt x="11912" y="15443"/>
                      <a:pt x="11732" y="15438"/>
                    </a:cubicBezTo>
                    <a:cubicBezTo>
                      <a:pt x="10542" y="15407"/>
                      <a:pt x="10399" y="15264"/>
                      <a:pt x="9661" y="15081"/>
                    </a:cubicBezTo>
                    <a:cubicBezTo>
                      <a:pt x="8922" y="14891"/>
                      <a:pt x="8319" y="14891"/>
                      <a:pt x="7629" y="14859"/>
                    </a:cubicBezTo>
                    <a:cubicBezTo>
                      <a:pt x="6938" y="14827"/>
                      <a:pt x="5525" y="14756"/>
                      <a:pt x="4946" y="14629"/>
                    </a:cubicBezTo>
                    <a:cubicBezTo>
                      <a:pt x="4739" y="14589"/>
                      <a:pt x="4541" y="14486"/>
                      <a:pt x="4390" y="14343"/>
                    </a:cubicBezTo>
                    <a:cubicBezTo>
                      <a:pt x="4398" y="14335"/>
                      <a:pt x="4517" y="14176"/>
                      <a:pt x="4985" y="14152"/>
                    </a:cubicBezTo>
                    <a:cubicBezTo>
                      <a:pt x="5303" y="14145"/>
                      <a:pt x="5620" y="14105"/>
                      <a:pt x="5930" y="14033"/>
                    </a:cubicBezTo>
                    <a:lnTo>
                      <a:pt x="5914" y="14033"/>
                    </a:lnTo>
                    <a:cubicBezTo>
                      <a:pt x="6247" y="13970"/>
                      <a:pt x="7144" y="13922"/>
                      <a:pt x="8494" y="13906"/>
                    </a:cubicBezTo>
                    <a:cubicBezTo>
                      <a:pt x="8530" y="13906"/>
                      <a:pt x="8566" y="13906"/>
                      <a:pt x="8602" y="13906"/>
                    </a:cubicBezTo>
                    <a:close/>
                    <a:moveTo>
                      <a:pt x="28008" y="13906"/>
                    </a:moveTo>
                    <a:cubicBezTo>
                      <a:pt x="29321" y="13906"/>
                      <a:pt x="30757" y="14046"/>
                      <a:pt x="31298" y="14216"/>
                    </a:cubicBezTo>
                    <a:cubicBezTo>
                      <a:pt x="31854" y="14383"/>
                      <a:pt x="32521" y="14335"/>
                      <a:pt x="33187" y="14351"/>
                    </a:cubicBezTo>
                    <a:cubicBezTo>
                      <a:pt x="33854" y="14367"/>
                      <a:pt x="33775" y="14597"/>
                      <a:pt x="33775" y="14597"/>
                    </a:cubicBezTo>
                    <a:cubicBezTo>
                      <a:pt x="33695" y="14724"/>
                      <a:pt x="33616" y="14843"/>
                      <a:pt x="33521" y="14954"/>
                    </a:cubicBezTo>
                    <a:cubicBezTo>
                      <a:pt x="33204" y="15352"/>
                      <a:pt x="32704" y="15446"/>
                      <a:pt x="31832" y="15446"/>
                    </a:cubicBezTo>
                    <a:cubicBezTo>
                      <a:pt x="31677" y="15446"/>
                      <a:pt x="31510" y="15443"/>
                      <a:pt x="31330" y="15438"/>
                    </a:cubicBezTo>
                    <a:cubicBezTo>
                      <a:pt x="30139" y="15407"/>
                      <a:pt x="29973" y="15264"/>
                      <a:pt x="29211" y="15081"/>
                    </a:cubicBezTo>
                    <a:cubicBezTo>
                      <a:pt x="28449" y="14891"/>
                      <a:pt x="27845" y="14891"/>
                      <a:pt x="27147" y="14859"/>
                    </a:cubicBezTo>
                    <a:cubicBezTo>
                      <a:pt x="26456" y="14827"/>
                      <a:pt x="25035" y="14756"/>
                      <a:pt x="24440" y="14629"/>
                    </a:cubicBezTo>
                    <a:cubicBezTo>
                      <a:pt x="24218" y="14589"/>
                      <a:pt x="24012" y="14486"/>
                      <a:pt x="23845" y="14343"/>
                    </a:cubicBezTo>
                    <a:cubicBezTo>
                      <a:pt x="23845" y="14335"/>
                      <a:pt x="23940" y="14176"/>
                      <a:pt x="24408" y="14152"/>
                    </a:cubicBezTo>
                    <a:cubicBezTo>
                      <a:pt x="24718" y="14145"/>
                      <a:pt x="25028" y="14105"/>
                      <a:pt x="25337" y="14033"/>
                    </a:cubicBezTo>
                    <a:cubicBezTo>
                      <a:pt x="25663" y="13970"/>
                      <a:pt x="26552" y="13922"/>
                      <a:pt x="27901" y="13906"/>
                    </a:cubicBezTo>
                    <a:cubicBezTo>
                      <a:pt x="27937" y="13906"/>
                      <a:pt x="27972" y="13906"/>
                      <a:pt x="28008" y="13906"/>
                    </a:cubicBezTo>
                    <a:close/>
                    <a:moveTo>
                      <a:pt x="47515" y="13913"/>
                    </a:moveTo>
                    <a:cubicBezTo>
                      <a:pt x="48802" y="13913"/>
                      <a:pt x="50195" y="14050"/>
                      <a:pt x="50745" y="14216"/>
                    </a:cubicBezTo>
                    <a:cubicBezTo>
                      <a:pt x="51153" y="14339"/>
                      <a:pt x="51601" y="14348"/>
                      <a:pt x="52062" y="14348"/>
                    </a:cubicBezTo>
                    <a:cubicBezTo>
                      <a:pt x="52140" y="14348"/>
                      <a:pt x="52217" y="14348"/>
                      <a:pt x="52295" y="14348"/>
                    </a:cubicBezTo>
                    <a:cubicBezTo>
                      <a:pt x="52413" y="14348"/>
                      <a:pt x="52531" y="14348"/>
                      <a:pt x="52650" y="14351"/>
                    </a:cubicBezTo>
                    <a:cubicBezTo>
                      <a:pt x="53317" y="14367"/>
                      <a:pt x="53277" y="14597"/>
                      <a:pt x="53277" y="14597"/>
                    </a:cubicBezTo>
                    <a:lnTo>
                      <a:pt x="53269" y="14597"/>
                    </a:lnTo>
                    <a:cubicBezTo>
                      <a:pt x="53214" y="14724"/>
                      <a:pt x="53142" y="14843"/>
                      <a:pt x="53063" y="14954"/>
                    </a:cubicBezTo>
                    <a:cubicBezTo>
                      <a:pt x="52800" y="15352"/>
                      <a:pt x="52314" y="15446"/>
                      <a:pt x="51440" y="15446"/>
                    </a:cubicBezTo>
                    <a:cubicBezTo>
                      <a:pt x="51284" y="15446"/>
                      <a:pt x="51116" y="15443"/>
                      <a:pt x="50936" y="15438"/>
                    </a:cubicBezTo>
                    <a:cubicBezTo>
                      <a:pt x="49737" y="15407"/>
                      <a:pt x="49554" y="15264"/>
                      <a:pt x="48769" y="15081"/>
                    </a:cubicBezTo>
                    <a:cubicBezTo>
                      <a:pt x="47983" y="14891"/>
                      <a:pt x="47380" y="14891"/>
                      <a:pt x="46681" y="14859"/>
                    </a:cubicBezTo>
                    <a:cubicBezTo>
                      <a:pt x="45983" y="14827"/>
                      <a:pt x="44546" y="14756"/>
                      <a:pt x="43935" y="14629"/>
                    </a:cubicBezTo>
                    <a:cubicBezTo>
                      <a:pt x="43704" y="14581"/>
                      <a:pt x="43490" y="14486"/>
                      <a:pt x="43308" y="14343"/>
                    </a:cubicBezTo>
                    <a:cubicBezTo>
                      <a:pt x="43308" y="14335"/>
                      <a:pt x="43387" y="14176"/>
                      <a:pt x="43847" y="14152"/>
                    </a:cubicBezTo>
                    <a:cubicBezTo>
                      <a:pt x="44157" y="14145"/>
                      <a:pt x="44459" y="14105"/>
                      <a:pt x="44760" y="14033"/>
                    </a:cubicBezTo>
                    <a:cubicBezTo>
                      <a:pt x="45078" y="13970"/>
                      <a:pt x="45959" y="13922"/>
                      <a:pt x="47308" y="13914"/>
                    </a:cubicBezTo>
                    <a:cubicBezTo>
                      <a:pt x="47377" y="13914"/>
                      <a:pt x="47445" y="13913"/>
                      <a:pt x="47515" y="13913"/>
                    </a:cubicBezTo>
                    <a:close/>
                    <a:moveTo>
                      <a:pt x="4148" y="14598"/>
                    </a:moveTo>
                    <a:cubicBezTo>
                      <a:pt x="4200" y="14598"/>
                      <a:pt x="4277" y="14604"/>
                      <a:pt x="4390" y="14613"/>
                    </a:cubicBezTo>
                    <a:cubicBezTo>
                      <a:pt x="4882" y="14660"/>
                      <a:pt x="5549" y="14764"/>
                      <a:pt x="5890" y="14811"/>
                    </a:cubicBezTo>
                    <a:cubicBezTo>
                      <a:pt x="6239" y="14867"/>
                      <a:pt x="6597" y="14851"/>
                      <a:pt x="6803" y="14899"/>
                    </a:cubicBezTo>
                    <a:cubicBezTo>
                      <a:pt x="7375" y="15018"/>
                      <a:pt x="7486" y="15049"/>
                      <a:pt x="7271" y="15470"/>
                    </a:cubicBezTo>
                    <a:cubicBezTo>
                      <a:pt x="7065" y="15891"/>
                      <a:pt x="7001" y="15938"/>
                      <a:pt x="6930" y="16153"/>
                    </a:cubicBezTo>
                    <a:cubicBezTo>
                      <a:pt x="6867" y="16343"/>
                      <a:pt x="6755" y="16526"/>
                      <a:pt x="6613" y="16661"/>
                    </a:cubicBezTo>
                    <a:cubicBezTo>
                      <a:pt x="6484" y="16782"/>
                      <a:pt x="6264" y="17018"/>
                      <a:pt x="6031" y="17018"/>
                    </a:cubicBezTo>
                    <a:cubicBezTo>
                      <a:pt x="5990" y="17018"/>
                      <a:pt x="5948" y="17011"/>
                      <a:pt x="5906" y="16994"/>
                    </a:cubicBezTo>
                    <a:cubicBezTo>
                      <a:pt x="5628" y="16891"/>
                      <a:pt x="6049" y="16685"/>
                      <a:pt x="5485" y="16462"/>
                    </a:cubicBezTo>
                    <a:cubicBezTo>
                      <a:pt x="4922" y="16248"/>
                      <a:pt x="4390" y="15970"/>
                      <a:pt x="4144" y="15621"/>
                    </a:cubicBezTo>
                    <a:cubicBezTo>
                      <a:pt x="3890" y="15280"/>
                      <a:pt x="3858" y="15073"/>
                      <a:pt x="3985" y="14835"/>
                    </a:cubicBezTo>
                    <a:cubicBezTo>
                      <a:pt x="4077" y="14658"/>
                      <a:pt x="3976" y="14598"/>
                      <a:pt x="4148" y="14598"/>
                    </a:cubicBezTo>
                    <a:close/>
                    <a:moveTo>
                      <a:pt x="23657" y="14599"/>
                    </a:moveTo>
                    <a:cubicBezTo>
                      <a:pt x="23709" y="14599"/>
                      <a:pt x="23784" y="14604"/>
                      <a:pt x="23892" y="14613"/>
                    </a:cubicBezTo>
                    <a:cubicBezTo>
                      <a:pt x="24385" y="14660"/>
                      <a:pt x="25067" y="14764"/>
                      <a:pt x="25424" y="14811"/>
                    </a:cubicBezTo>
                    <a:cubicBezTo>
                      <a:pt x="25774" y="14867"/>
                      <a:pt x="26131" y="14851"/>
                      <a:pt x="26345" y="14899"/>
                    </a:cubicBezTo>
                    <a:cubicBezTo>
                      <a:pt x="26933" y="15018"/>
                      <a:pt x="27044" y="15049"/>
                      <a:pt x="26885" y="15470"/>
                    </a:cubicBezTo>
                    <a:cubicBezTo>
                      <a:pt x="26726" y="15891"/>
                      <a:pt x="26679" y="15938"/>
                      <a:pt x="26631" y="16153"/>
                    </a:cubicBezTo>
                    <a:cubicBezTo>
                      <a:pt x="26599" y="16343"/>
                      <a:pt x="26512" y="16518"/>
                      <a:pt x="26377" y="16661"/>
                    </a:cubicBezTo>
                    <a:cubicBezTo>
                      <a:pt x="26269" y="16782"/>
                      <a:pt x="26075" y="17018"/>
                      <a:pt x="25844" y="17018"/>
                    </a:cubicBezTo>
                    <a:cubicBezTo>
                      <a:pt x="25803" y="17018"/>
                      <a:pt x="25761" y="17011"/>
                      <a:pt x="25718" y="16994"/>
                    </a:cubicBezTo>
                    <a:cubicBezTo>
                      <a:pt x="25424" y="16891"/>
                      <a:pt x="25821" y="16685"/>
                      <a:pt x="25234" y="16470"/>
                    </a:cubicBezTo>
                    <a:cubicBezTo>
                      <a:pt x="24639" y="16256"/>
                      <a:pt x="24067" y="15978"/>
                      <a:pt x="23773" y="15629"/>
                    </a:cubicBezTo>
                    <a:cubicBezTo>
                      <a:pt x="23480" y="15288"/>
                      <a:pt x="23424" y="15073"/>
                      <a:pt x="23511" y="14843"/>
                    </a:cubicBezTo>
                    <a:cubicBezTo>
                      <a:pt x="23586" y="14663"/>
                      <a:pt x="23471" y="14599"/>
                      <a:pt x="23657" y="14599"/>
                    </a:cubicBezTo>
                    <a:close/>
                    <a:moveTo>
                      <a:pt x="43148" y="14598"/>
                    </a:moveTo>
                    <a:cubicBezTo>
                      <a:pt x="43199" y="14598"/>
                      <a:pt x="43278" y="14604"/>
                      <a:pt x="43395" y="14613"/>
                    </a:cubicBezTo>
                    <a:cubicBezTo>
                      <a:pt x="43895" y="14660"/>
                      <a:pt x="44593" y="14764"/>
                      <a:pt x="44951" y="14811"/>
                    </a:cubicBezTo>
                    <a:cubicBezTo>
                      <a:pt x="45308" y="14867"/>
                      <a:pt x="45657" y="14851"/>
                      <a:pt x="45879" y="14899"/>
                    </a:cubicBezTo>
                    <a:cubicBezTo>
                      <a:pt x="46483" y="15018"/>
                      <a:pt x="46602" y="15049"/>
                      <a:pt x="46498" y="15470"/>
                    </a:cubicBezTo>
                    <a:cubicBezTo>
                      <a:pt x="46395" y="15891"/>
                      <a:pt x="46348" y="15938"/>
                      <a:pt x="46332" y="16153"/>
                    </a:cubicBezTo>
                    <a:cubicBezTo>
                      <a:pt x="46324" y="16335"/>
                      <a:pt x="46260" y="16518"/>
                      <a:pt x="46149" y="16661"/>
                    </a:cubicBezTo>
                    <a:cubicBezTo>
                      <a:pt x="46048" y="16782"/>
                      <a:pt x="45890" y="17018"/>
                      <a:pt x="45659" y="17018"/>
                    </a:cubicBezTo>
                    <a:cubicBezTo>
                      <a:pt x="45618" y="17018"/>
                      <a:pt x="45575" y="17011"/>
                      <a:pt x="45530" y="16994"/>
                    </a:cubicBezTo>
                    <a:cubicBezTo>
                      <a:pt x="45221" y="16891"/>
                      <a:pt x="45594" y="16685"/>
                      <a:pt x="44967" y="16462"/>
                    </a:cubicBezTo>
                    <a:cubicBezTo>
                      <a:pt x="44347" y="16248"/>
                      <a:pt x="43744" y="15970"/>
                      <a:pt x="43403" y="15621"/>
                    </a:cubicBezTo>
                    <a:cubicBezTo>
                      <a:pt x="43069" y="15280"/>
                      <a:pt x="42982" y="15073"/>
                      <a:pt x="43046" y="14835"/>
                    </a:cubicBezTo>
                    <a:cubicBezTo>
                      <a:pt x="43094" y="14658"/>
                      <a:pt x="42974" y="14598"/>
                      <a:pt x="43148" y="14598"/>
                    </a:cubicBezTo>
                    <a:close/>
                    <a:moveTo>
                      <a:pt x="62660" y="14599"/>
                    </a:moveTo>
                    <a:cubicBezTo>
                      <a:pt x="62711" y="14599"/>
                      <a:pt x="62787" y="14604"/>
                      <a:pt x="62897" y="14613"/>
                    </a:cubicBezTo>
                    <a:cubicBezTo>
                      <a:pt x="63405" y="14660"/>
                      <a:pt x="64112" y="14764"/>
                      <a:pt x="64485" y="14811"/>
                    </a:cubicBezTo>
                    <a:cubicBezTo>
                      <a:pt x="64850" y="14867"/>
                      <a:pt x="65199" y="14859"/>
                      <a:pt x="65421" y="14899"/>
                    </a:cubicBezTo>
                    <a:cubicBezTo>
                      <a:pt x="66041" y="15018"/>
                      <a:pt x="66168" y="15049"/>
                      <a:pt x="66120" y="15470"/>
                    </a:cubicBezTo>
                    <a:cubicBezTo>
                      <a:pt x="66072" y="15891"/>
                      <a:pt x="66033" y="15938"/>
                      <a:pt x="66033" y="16153"/>
                    </a:cubicBezTo>
                    <a:cubicBezTo>
                      <a:pt x="66056" y="16327"/>
                      <a:pt x="66017" y="16510"/>
                      <a:pt x="65922" y="16669"/>
                    </a:cubicBezTo>
                    <a:cubicBezTo>
                      <a:pt x="65834" y="16783"/>
                      <a:pt x="65706" y="17018"/>
                      <a:pt x="65475" y="17018"/>
                    </a:cubicBezTo>
                    <a:cubicBezTo>
                      <a:pt x="65434" y="17018"/>
                      <a:pt x="65390" y="17011"/>
                      <a:pt x="65342" y="16994"/>
                    </a:cubicBezTo>
                    <a:cubicBezTo>
                      <a:pt x="65025" y="16891"/>
                      <a:pt x="65366" y="16685"/>
                      <a:pt x="64715" y="16470"/>
                    </a:cubicBezTo>
                    <a:cubicBezTo>
                      <a:pt x="64064" y="16248"/>
                      <a:pt x="63421" y="15970"/>
                      <a:pt x="63040" y="15629"/>
                    </a:cubicBezTo>
                    <a:cubicBezTo>
                      <a:pt x="62659" y="15280"/>
                      <a:pt x="62540" y="15073"/>
                      <a:pt x="62580" y="14843"/>
                    </a:cubicBezTo>
                    <a:cubicBezTo>
                      <a:pt x="62605" y="14663"/>
                      <a:pt x="62474" y="14599"/>
                      <a:pt x="62660" y="14599"/>
                    </a:cubicBezTo>
                    <a:close/>
                    <a:moveTo>
                      <a:pt x="15484" y="14239"/>
                    </a:moveTo>
                    <a:cubicBezTo>
                      <a:pt x="16631" y="14239"/>
                      <a:pt x="18513" y="14517"/>
                      <a:pt x="19162" y="14772"/>
                    </a:cubicBezTo>
                    <a:cubicBezTo>
                      <a:pt x="19606" y="14954"/>
                      <a:pt x="19646" y="15129"/>
                      <a:pt x="19622" y="15224"/>
                    </a:cubicBezTo>
                    <a:cubicBezTo>
                      <a:pt x="19582" y="15264"/>
                      <a:pt x="19574" y="15319"/>
                      <a:pt x="19598" y="15375"/>
                    </a:cubicBezTo>
                    <a:cubicBezTo>
                      <a:pt x="19686" y="15565"/>
                      <a:pt x="19765" y="15669"/>
                      <a:pt x="19201" y="15875"/>
                    </a:cubicBezTo>
                    <a:cubicBezTo>
                      <a:pt x="18630" y="16081"/>
                      <a:pt x="18225" y="16319"/>
                      <a:pt x="17685" y="16542"/>
                    </a:cubicBezTo>
                    <a:lnTo>
                      <a:pt x="17662" y="16550"/>
                    </a:lnTo>
                    <a:cubicBezTo>
                      <a:pt x="17662" y="16550"/>
                      <a:pt x="17368" y="16708"/>
                      <a:pt x="16701" y="16812"/>
                    </a:cubicBezTo>
                    <a:cubicBezTo>
                      <a:pt x="16034" y="16907"/>
                      <a:pt x="15042" y="16970"/>
                      <a:pt x="15042" y="16970"/>
                    </a:cubicBezTo>
                    <a:cubicBezTo>
                      <a:pt x="14486" y="17027"/>
                      <a:pt x="13923" y="17059"/>
                      <a:pt x="13353" y="17059"/>
                    </a:cubicBezTo>
                    <a:cubicBezTo>
                      <a:pt x="13289" y="17059"/>
                      <a:pt x="13225" y="17058"/>
                      <a:pt x="13161" y="17058"/>
                    </a:cubicBezTo>
                    <a:lnTo>
                      <a:pt x="13169" y="17058"/>
                    </a:lnTo>
                    <a:cubicBezTo>
                      <a:pt x="12169" y="17050"/>
                      <a:pt x="12113" y="16645"/>
                      <a:pt x="12288" y="16240"/>
                    </a:cubicBezTo>
                    <a:cubicBezTo>
                      <a:pt x="12455" y="15835"/>
                      <a:pt x="13074" y="15788"/>
                      <a:pt x="13725" y="15486"/>
                    </a:cubicBezTo>
                    <a:cubicBezTo>
                      <a:pt x="14367" y="15184"/>
                      <a:pt x="14463" y="14772"/>
                      <a:pt x="14590" y="14518"/>
                    </a:cubicBezTo>
                    <a:cubicBezTo>
                      <a:pt x="14709" y="14272"/>
                      <a:pt x="15391" y="14240"/>
                      <a:pt x="15391" y="14240"/>
                    </a:cubicBezTo>
                    <a:cubicBezTo>
                      <a:pt x="15422" y="14239"/>
                      <a:pt x="15453" y="14239"/>
                      <a:pt x="15484" y="14239"/>
                    </a:cubicBezTo>
                    <a:close/>
                    <a:moveTo>
                      <a:pt x="34929" y="14239"/>
                    </a:moveTo>
                    <a:cubicBezTo>
                      <a:pt x="36077" y="14239"/>
                      <a:pt x="38000" y="14524"/>
                      <a:pt x="38680" y="14772"/>
                    </a:cubicBezTo>
                    <a:cubicBezTo>
                      <a:pt x="39156" y="14954"/>
                      <a:pt x="39212" y="15129"/>
                      <a:pt x="39204" y="15224"/>
                    </a:cubicBezTo>
                    <a:cubicBezTo>
                      <a:pt x="39164" y="15264"/>
                      <a:pt x="39164" y="15327"/>
                      <a:pt x="39188" y="15375"/>
                    </a:cubicBezTo>
                    <a:cubicBezTo>
                      <a:pt x="39307" y="15565"/>
                      <a:pt x="39402" y="15669"/>
                      <a:pt x="38855" y="15875"/>
                    </a:cubicBezTo>
                    <a:cubicBezTo>
                      <a:pt x="38307" y="16081"/>
                      <a:pt x="37942" y="16319"/>
                      <a:pt x="37426" y="16542"/>
                    </a:cubicBezTo>
                    <a:lnTo>
                      <a:pt x="37402" y="16550"/>
                    </a:lnTo>
                    <a:cubicBezTo>
                      <a:pt x="37402" y="16550"/>
                      <a:pt x="37132" y="16708"/>
                      <a:pt x="36481" y="16812"/>
                    </a:cubicBezTo>
                    <a:cubicBezTo>
                      <a:pt x="35830" y="16907"/>
                      <a:pt x="34838" y="16970"/>
                      <a:pt x="34838" y="16970"/>
                    </a:cubicBezTo>
                    <a:cubicBezTo>
                      <a:pt x="34289" y="17027"/>
                      <a:pt x="33727" y="17059"/>
                      <a:pt x="33169" y="17059"/>
                    </a:cubicBezTo>
                    <a:cubicBezTo>
                      <a:pt x="33106" y="17059"/>
                      <a:pt x="33043" y="17058"/>
                      <a:pt x="32981" y="17058"/>
                    </a:cubicBezTo>
                    <a:cubicBezTo>
                      <a:pt x="31981" y="17050"/>
                      <a:pt x="31878" y="16645"/>
                      <a:pt x="31997" y="16240"/>
                    </a:cubicBezTo>
                    <a:cubicBezTo>
                      <a:pt x="32116" y="15835"/>
                      <a:pt x="32727" y="15796"/>
                      <a:pt x="33330" y="15486"/>
                    </a:cubicBezTo>
                    <a:cubicBezTo>
                      <a:pt x="33949" y="15184"/>
                      <a:pt x="33981" y="14772"/>
                      <a:pt x="34076" y="14518"/>
                    </a:cubicBezTo>
                    <a:cubicBezTo>
                      <a:pt x="34172" y="14272"/>
                      <a:pt x="34838" y="14240"/>
                      <a:pt x="34838" y="14240"/>
                    </a:cubicBezTo>
                    <a:cubicBezTo>
                      <a:pt x="34868" y="14239"/>
                      <a:pt x="34898" y="14239"/>
                      <a:pt x="34929" y="14239"/>
                    </a:cubicBezTo>
                    <a:close/>
                    <a:moveTo>
                      <a:pt x="54383" y="14239"/>
                    </a:moveTo>
                    <a:cubicBezTo>
                      <a:pt x="55533" y="14239"/>
                      <a:pt x="57487" y="14524"/>
                      <a:pt x="58206" y="14772"/>
                    </a:cubicBezTo>
                    <a:cubicBezTo>
                      <a:pt x="58698" y="14954"/>
                      <a:pt x="58778" y="15129"/>
                      <a:pt x="58786" y="15224"/>
                    </a:cubicBezTo>
                    <a:cubicBezTo>
                      <a:pt x="58754" y="15272"/>
                      <a:pt x="58762" y="15327"/>
                      <a:pt x="58794" y="15375"/>
                    </a:cubicBezTo>
                    <a:cubicBezTo>
                      <a:pt x="58929" y="15565"/>
                      <a:pt x="59040" y="15676"/>
                      <a:pt x="58516" y="15875"/>
                    </a:cubicBezTo>
                    <a:cubicBezTo>
                      <a:pt x="57992" y="16073"/>
                      <a:pt x="57659" y="16319"/>
                      <a:pt x="57174" y="16542"/>
                    </a:cubicBezTo>
                    <a:lnTo>
                      <a:pt x="57151" y="16550"/>
                    </a:lnTo>
                    <a:cubicBezTo>
                      <a:pt x="57151" y="16550"/>
                      <a:pt x="56905" y="16708"/>
                      <a:pt x="56262" y="16812"/>
                    </a:cubicBezTo>
                    <a:cubicBezTo>
                      <a:pt x="55611" y="16907"/>
                      <a:pt x="54650" y="16970"/>
                      <a:pt x="54650" y="16970"/>
                    </a:cubicBezTo>
                    <a:cubicBezTo>
                      <a:pt x="54094" y="17027"/>
                      <a:pt x="53544" y="17059"/>
                      <a:pt x="52988" y="17059"/>
                    </a:cubicBezTo>
                    <a:cubicBezTo>
                      <a:pt x="52926" y="17059"/>
                      <a:pt x="52863" y="17058"/>
                      <a:pt x="52801" y="17058"/>
                    </a:cubicBezTo>
                    <a:cubicBezTo>
                      <a:pt x="51793" y="17050"/>
                      <a:pt x="51642" y="16645"/>
                      <a:pt x="51705" y="16240"/>
                    </a:cubicBezTo>
                    <a:cubicBezTo>
                      <a:pt x="51777" y="15835"/>
                      <a:pt x="52380" y="15796"/>
                      <a:pt x="52952" y="15486"/>
                    </a:cubicBezTo>
                    <a:cubicBezTo>
                      <a:pt x="53523" y="15184"/>
                      <a:pt x="53507" y="14772"/>
                      <a:pt x="53563" y="14518"/>
                    </a:cubicBezTo>
                    <a:cubicBezTo>
                      <a:pt x="53626" y="14272"/>
                      <a:pt x="54293" y="14240"/>
                      <a:pt x="54293" y="14240"/>
                    </a:cubicBezTo>
                    <a:cubicBezTo>
                      <a:pt x="54323" y="14239"/>
                      <a:pt x="54353" y="14239"/>
                      <a:pt x="54383" y="14239"/>
                    </a:cubicBezTo>
                    <a:close/>
                    <a:moveTo>
                      <a:pt x="8399" y="15112"/>
                    </a:moveTo>
                    <a:cubicBezTo>
                      <a:pt x="8630" y="15112"/>
                      <a:pt x="8916" y="15148"/>
                      <a:pt x="9351" y="15216"/>
                    </a:cubicBezTo>
                    <a:cubicBezTo>
                      <a:pt x="10208" y="15351"/>
                      <a:pt x="10637" y="15494"/>
                      <a:pt x="10954" y="15526"/>
                    </a:cubicBezTo>
                    <a:cubicBezTo>
                      <a:pt x="11272" y="15549"/>
                      <a:pt x="11558" y="15542"/>
                      <a:pt x="11732" y="15565"/>
                    </a:cubicBezTo>
                    <a:cubicBezTo>
                      <a:pt x="12193" y="15621"/>
                      <a:pt x="12423" y="15724"/>
                      <a:pt x="12240" y="15962"/>
                    </a:cubicBezTo>
                    <a:cubicBezTo>
                      <a:pt x="12058" y="16208"/>
                      <a:pt x="11939" y="16526"/>
                      <a:pt x="12010" y="16780"/>
                    </a:cubicBezTo>
                    <a:cubicBezTo>
                      <a:pt x="12074" y="17042"/>
                      <a:pt x="12439" y="17097"/>
                      <a:pt x="13058" y="17216"/>
                    </a:cubicBezTo>
                    <a:cubicBezTo>
                      <a:pt x="13669" y="17343"/>
                      <a:pt x="14026" y="17454"/>
                      <a:pt x="13439" y="17780"/>
                    </a:cubicBezTo>
                    <a:cubicBezTo>
                      <a:pt x="12953" y="18045"/>
                      <a:pt x="12373" y="18105"/>
                      <a:pt x="11671" y="18105"/>
                    </a:cubicBezTo>
                    <a:cubicBezTo>
                      <a:pt x="11513" y="18105"/>
                      <a:pt x="11348" y="18102"/>
                      <a:pt x="11177" y="18097"/>
                    </a:cubicBezTo>
                    <a:cubicBezTo>
                      <a:pt x="10997" y="18091"/>
                      <a:pt x="10841" y="18088"/>
                      <a:pt x="10698" y="18088"/>
                    </a:cubicBezTo>
                    <a:cubicBezTo>
                      <a:pt x="10096" y="18088"/>
                      <a:pt x="9735" y="18149"/>
                      <a:pt x="8875" y="18336"/>
                    </a:cubicBezTo>
                    <a:cubicBezTo>
                      <a:pt x="8081" y="18509"/>
                      <a:pt x="7273" y="18632"/>
                      <a:pt x="6573" y="18632"/>
                    </a:cubicBezTo>
                    <a:cubicBezTo>
                      <a:pt x="6343" y="18632"/>
                      <a:pt x="6124" y="18619"/>
                      <a:pt x="5922" y="18590"/>
                    </a:cubicBezTo>
                    <a:cubicBezTo>
                      <a:pt x="5104" y="18463"/>
                      <a:pt x="4747" y="18177"/>
                      <a:pt x="4938" y="17915"/>
                    </a:cubicBezTo>
                    <a:cubicBezTo>
                      <a:pt x="5128" y="17653"/>
                      <a:pt x="5771" y="17327"/>
                      <a:pt x="6168" y="17200"/>
                    </a:cubicBezTo>
                    <a:cubicBezTo>
                      <a:pt x="6565" y="17081"/>
                      <a:pt x="6819" y="16732"/>
                      <a:pt x="6978" y="16502"/>
                    </a:cubicBezTo>
                    <a:cubicBezTo>
                      <a:pt x="7128" y="16272"/>
                      <a:pt x="7422" y="16232"/>
                      <a:pt x="7382" y="16026"/>
                    </a:cubicBezTo>
                    <a:cubicBezTo>
                      <a:pt x="7343" y="15819"/>
                      <a:pt x="7351" y="15367"/>
                      <a:pt x="7787" y="15216"/>
                    </a:cubicBezTo>
                    <a:cubicBezTo>
                      <a:pt x="7999" y="15146"/>
                      <a:pt x="8173" y="15112"/>
                      <a:pt x="8399" y="15112"/>
                    </a:cubicBezTo>
                    <a:close/>
                    <a:moveTo>
                      <a:pt x="27961" y="15112"/>
                    </a:moveTo>
                    <a:cubicBezTo>
                      <a:pt x="28192" y="15112"/>
                      <a:pt x="28482" y="15148"/>
                      <a:pt x="28925" y="15216"/>
                    </a:cubicBezTo>
                    <a:cubicBezTo>
                      <a:pt x="29798" y="15359"/>
                      <a:pt x="30250" y="15502"/>
                      <a:pt x="30568" y="15526"/>
                    </a:cubicBezTo>
                    <a:cubicBezTo>
                      <a:pt x="30885" y="15549"/>
                      <a:pt x="31179" y="15549"/>
                      <a:pt x="31354" y="15565"/>
                    </a:cubicBezTo>
                    <a:cubicBezTo>
                      <a:pt x="31822" y="15621"/>
                      <a:pt x="32060" y="15724"/>
                      <a:pt x="31909" y="15962"/>
                    </a:cubicBezTo>
                    <a:cubicBezTo>
                      <a:pt x="31751" y="16208"/>
                      <a:pt x="31703" y="16502"/>
                      <a:pt x="31782" y="16780"/>
                    </a:cubicBezTo>
                    <a:cubicBezTo>
                      <a:pt x="31878" y="17042"/>
                      <a:pt x="32259" y="17097"/>
                      <a:pt x="32894" y="17224"/>
                    </a:cubicBezTo>
                    <a:cubicBezTo>
                      <a:pt x="33521" y="17343"/>
                      <a:pt x="33894" y="17454"/>
                      <a:pt x="33346" y="17780"/>
                    </a:cubicBezTo>
                    <a:cubicBezTo>
                      <a:pt x="32893" y="18045"/>
                      <a:pt x="32318" y="18105"/>
                      <a:pt x="31618" y="18105"/>
                    </a:cubicBezTo>
                    <a:cubicBezTo>
                      <a:pt x="31460" y="18105"/>
                      <a:pt x="31295" y="18102"/>
                      <a:pt x="31124" y="18097"/>
                    </a:cubicBezTo>
                    <a:cubicBezTo>
                      <a:pt x="30971" y="18094"/>
                      <a:pt x="30836" y="18091"/>
                      <a:pt x="30711" y="18091"/>
                    </a:cubicBezTo>
                    <a:cubicBezTo>
                      <a:pt x="30069" y="18091"/>
                      <a:pt x="29717" y="18149"/>
                      <a:pt x="28853" y="18336"/>
                    </a:cubicBezTo>
                    <a:cubicBezTo>
                      <a:pt x="28077" y="18509"/>
                      <a:pt x="27287" y="18632"/>
                      <a:pt x="26589" y="18632"/>
                    </a:cubicBezTo>
                    <a:cubicBezTo>
                      <a:pt x="26359" y="18632"/>
                      <a:pt x="26139" y="18619"/>
                      <a:pt x="25932" y="18590"/>
                    </a:cubicBezTo>
                    <a:cubicBezTo>
                      <a:pt x="25099" y="18470"/>
                      <a:pt x="24710" y="18169"/>
                      <a:pt x="24869" y="17907"/>
                    </a:cubicBezTo>
                    <a:lnTo>
                      <a:pt x="24861" y="17907"/>
                    </a:lnTo>
                    <a:cubicBezTo>
                      <a:pt x="25020" y="17653"/>
                      <a:pt x="25623" y="17327"/>
                      <a:pt x="25996" y="17200"/>
                    </a:cubicBezTo>
                    <a:cubicBezTo>
                      <a:pt x="26377" y="17081"/>
                      <a:pt x="26591" y="16732"/>
                      <a:pt x="26718" y="16502"/>
                    </a:cubicBezTo>
                    <a:cubicBezTo>
                      <a:pt x="26837" y="16280"/>
                      <a:pt x="27123" y="16240"/>
                      <a:pt x="27060" y="16034"/>
                    </a:cubicBezTo>
                    <a:cubicBezTo>
                      <a:pt x="26996" y="15819"/>
                      <a:pt x="26948" y="15367"/>
                      <a:pt x="27361" y="15216"/>
                    </a:cubicBezTo>
                    <a:cubicBezTo>
                      <a:pt x="27565" y="15146"/>
                      <a:pt x="27735" y="15112"/>
                      <a:pt x="27961" y="15112"/>
                    </a:cubicBezTo>
                    <a:close/>
                    <a:moveTo>
                      <a:pt x="47521" y="15117"/>
                    </a:moveTo>
                    <a:cubicBezTo>
                      <a:pt x="47754" y="15117"/>
                      <a:pt x="48050" y="15155"/>
                      <a:pt x="48507" y="15224"/>
                    </a:cubicBezTo>
                    <a:cubicBezTo>
                      <a:pt x="49404" y="15359"/>
                      <a:pt x="49872" y="15502"/>
                      <a:pt x="50197" y="15526"/>
                    </a:cubicBezTo>
                    <a:cubicBezTo>
                      <a:pt x="50523" y="15549"/>
                      <a:pt x="50809" y="15549"/>
                      <a:pt x="50991" y="15573"/>
                    </a:cubicBezTo>
                    <a:cubicBezTo>
                      <a:pt x="51459" y="15629"/>
                      <a:pt x="51721" y="15724"/>
                      <a:pt x="51594" y="15970"/>
                    </a:cubicBezTo>
                    <a:cubicBezTo>
                      <a:pt x="51467" y="16216"/>
                      <a:pt x="51459" y="16518"/>
                      <a:pt x="51571" y="16780"/>
                    </a:cubicBezTo>
                    <a:lnTo>
                      <a:pt x="51563" y="16780"/>
                    </a:lnTo>
                    <a:cubicBezTo>
                      <a:pt x="51690" y="17042"/>
                      <a:pt x="52079" y="17097"/>
                      <a:pt x="52729" y="17216"/>
                    </a:cubicBezTo>
                    <a:cubicBezTo>
                      <a:pt x="53372" y="17343"/>
                      <a:pt x="53761" y="17454"/>
                      <a:pt x="53253" y="17780"/>
                    </a:cubicBezTo>
                    <a:cubicBezTo>
                      <a:pt x="52839" y="18045"/>
                      <a:pt x="52271" y="18105"/>
                      <a:pt x="51568" y="18105"/>
                    </a:cubicBezTo>
                    <a:cubicBezTo>
                      <a:pt x="51409" y="18105"/>
                      <a:pt x="51243" y="18102"/>
                      <a:pt x="51070" y="18097"/>
                    </a:cubicBezTo>
                    <a:cubicBezTo>
                      <a:pt x="50891" y="18091"/>
                      <a:pt x="50735" y="18088"/>
                      <a:pt x="50593" y="18088"/>
                    </a:cubicBezTo>
                    <a:cubicBezTo>
                      <a:pt x="49995" y="18088"/>
                      <a:pt x="49647" y="18149"/>
                      <a:pt x="48832" y="18336"/>
                    </a:cubicBezTo>
                    <a:cubicBezTo>
                      <a:pt x="48080" y="18509"/>
                      <a:pt x="47305" y="18632"/>
                      <a:pt x="46606" y="18632"/>
                    </a:cubicBezTo>
                    <a:cubicBezTo>
                      <a:pt x="46375" y="18632"/>
                      <a:pt x="46153" y="18619"/>
                      <a:pt x="45943" y="18590"/>
                    </a:cubicBezTo>
                    <a:cubicBezTo>
                      <a:pt x="45094" y="18463"/>
                      <a:pt x="44665" y="18177"/>
                      <a:pt x="44784" y="17915"/>
                    </a:cubicBezTo>
                    <a:cubicBezTo>
                      <a:pt x="44911" y="17653"/>
                      <a:pt x="45467" y="17327"/>
                      <a:pt x="45832" y="17208"/>
                    </a:cubicBezTo>
                    <a:cubicBezTo>
                      <a:pt x="46197" y="17081"/>
                      <a:pt x="46371" y="16732"/>
                      <a:pt x="46459" y="16510"/>
                    </a:cubicBezTo>
                    <a:cubicBezTo>
                      <a:pt x="46554" y="16280"/>
                      <a:pt x="46832" y="16240"/>
                      <a:pt x="46745" y="16034"/>
                    </a:cubicBezTo>
                    <a:cubicBezTo>
                      <a:pt x="46657" y="15827"/>
                      <a:pt x="46546" y="15367"/>
                      <a:pt x="46943" y="15224"/>
                    </a:cubicBezTo>
                    <a:cubicBezTo>
                      <a:pt x="47136" y="15151"/>
                      <a:pt x="47301" y="15117"/>
                      <a:pt x="47521" y="15117"/>
                    </a:cubicBezTo>
                    <a:close/>
                    <a:moveTo>
                      <a:pt x="21261" y="14968"/>
                    </a:moveTo>
                    <a:cubicBezTo>
                      <a:pt x="21421" y="14968"/>
                      <a:pt x="21602" y="14973"/>
                      <a:pt x="21805" y="14986"/>
                    </a:cubicBezTo>
                    <a:cubicBezTo>
                      <a:pt x="22543" y="15026"/>
                      <a:pt x="23130" y="15137"/>
                      <a:pt x="23440" y="15510"/>
                    </a:cubicBezTo>
                    <a:cubicBezTo>
                      <a:pt x="23686" y="15843"/>
                      <a:pt x="24027" y="16097"/>
                      <a:pt x="24416" y="16240"/>
                    </a:cubicBezTo>
                    <a:cubicBezTo>
                      <a:pt x="24837" y="16407"/>
                      <a:pt x="25488" y="16692"/>
                      <a:pt x="25345" y="16994"/>
                    </a:cubicBezTo>
                    <a:cubicBezTo>
                      <a:pt x="25202" y="17288"/>
                      <a:pt x="24901" y="17367"/>
                      <a:pt x="24710" y="17581"/>
                    </a:cubicBezTo>
                    <a:cubicBezTo>
                      <a:pt x="24520" y="17796"/>
                      <a:pt x="24631" y="18018"/>
                      <a:pt x="23781" y="18129"/>
                    </a:cubicBezTo>
                    <a:cubicBezTo>
                      <a:pt x="22924" y="18248"/>
                      <a:pt x="22781" y="18145"/>
                      <a:pt x="22511" y="18359"/>
                    </a:cubicBezTo>
                    <a:cubicBezTo>
                      <a:pt x="22283" y="18540"/>
                      <a:pt x="21891" y="18801"/>
                      <a:pt x="21268" y="18801"/>
                    </a:cubicBezTo>
                    <a:cubicBezTo>
                      <a:pt x="21153" y="18801"/>
                      <a:pt x="21031" y="18792"/>
                      <a:pt x="20900" y="18772"/>
                    </a:cubicBezTo>
                    <a:cubicBezTo>
                      <a:pt x="20059" y="18645"/>
                      <a:pt x="19217" y="18494"/>
                      <a:pt x="18805" y="18129"/>
                    </a:cubicBezTo>
                    <a:cubicBezTo>
                      <a:pt x="18582" y="17931"/>
                      <a:pt x="18336" y="17764"/>
                      <a:pt x="18066" y="17637"/>
                    </a:cubicBezTo>
                    <a:cubicBezTo>
                      <a:pt x="17892" y="17534"/>
                      <a:pt x="17209" y="17137"/>
                      <a:pt x="17812" y="16740"/>
                    </a:cubicBezTo>
                    <a:cubicBezTo>
                      <a:pt x="18408" y="16343"/>
                      <a:pt x="18297" y="16327"/>
                      <a:pt x="19035" y="16113"/>
                    </a:cubicBezTo>
                    <a:cubicBezTo>
                      <a:pt x="19773" y="15907"/>
                      <a:pt x="19908" y="15716"/>
                      <a:pt x="19955" y="15478"/>
                    </a:cubicBezTo>
                    <a:cubicBezTo>
                      <a:pt x="19997" y="15269"/>
                      <a:pt x="20100" y="14968"/>
                      <a:pt x="21261" y="14968"/>
                    </a:cubicBezTo>
                    <a:close/>
                    <a:moveTo>
                      <a:pt x="40810" y="14968"/>
                    </a:moveTo>
                    <a:cubicBezTo>
                      <a:pt x="40970" y="14968"/>
                      <a:pt x="41151" y="14973"/>
                      <a:pt x="41355" y="14986"/>
                    </a:cubicBezTo>
                    <a:cubicBezTo>
                      <a:pt x="42101" y="15026"/>
                      <a:pt x="42704" y="15137"/>
                      <a:pt x="43054" y="15510"/>
                    </a:cubicBezTo>
                    <a:cubicBezTo>
                      <a:pt x="43347" y="15843"/>
                      <a:pt x="43712" y="16089"/>
                      <a:pt x="44133" y="16232"/>
                    </a:cubicBezTo>
                    <a:cubicBezTo>
                      <a:pt x="44570" y="16399"/>
                      <a:pt x="45260" y="16692"/>
                      <a:pt x="45157" y="16994"/>
                    </a:cubicBezTo>
                    <a:cubicBezTo>
                      <a:pt x="45054" y="17288"/>
                      <a:pt x="44760" y="17367"/>
                      <a:pt x="44593" y="17581"/>
                    </a:cubicBezTo>
                    <a:cubicBezTo>
                      <a:pt x="44435" y="17796"/>
                      <a:pt x="44578" y="18018"/>
                      <a:pt x="43736" y="18129"/>
                    </a:cubicBezTo>
                    <a:cubicBezTo>
                      <a:pt x="42895" y="18248"/>
                      <a:pt x="42744" y="18145"/>
                      <a:pt x="42498" y="18359"/>
                    </a:cubicBezTo>
                    <a:cubicBezTo>
                      <a:pt x="42290" y="18540"/>
                      <a:pt x="41935" y="18801"/>
                      <a:pt x="41313" y="18801"/>
                    </a:cubicBezTo>
                    <a:cubicBezTo>
                      <a:pt x="41199" y="18801"/>
                      <a:pt x="41075" y="18792"/>
                      <a:pt x="40942" y="18772"/>
                    </a:cubicBezTo>
                    <a:cubicBezTo>
                      <a:pt x="40085" y="18645"/>
                      <a:pt x="39220" y="18494"/>
                      <a:pt x="38759" y="18129"/>
                    </a:cubicBezTo>
                    <a:cubicBezTo>
                      <a:pt x="38521" y="17931"/>
                      <a:pt x="38251" y="17764"/>
                      <a:pt x="37966" y="17637"/>
                    </a:cubicBezTo>
                    <a:cubicBezTo>
                      <a:pt x="37775" y="17534"/>
                      <a:pt x="37037" y="17137"/>
                      <a:pt x="37585" y="16740"/>
                    </a:cubicBezTo>
                    <a:cubicBezTo>
                      <a:pt x="38140" y="16343"/>
                      <a:pt x="38021" y="16327"/>
                      <a:pt x="38736" y="16113"/>
                    </a:cubicBezTo>
                    <a:cubicBezTo>
                      <a:pt x="39442" y="15907"/>
                      <a:pt x="39561" y="15716"/>
                      <a:pt x="39577" y="15478"/>
                    </a:cubicBezTo>
                    <a:cubicBezTo>
                      <a:pt x="39591" y="15269"/>
                      <a:pt x="39654" y="14968"/>
                      <a:pt x="40810" y="14968"/>
                    </a:cubicBezTo>
                    <a:close/>
                    <a:moveTo>
                      <a:pt x="60352" y="14968"/>
                    </a:moveTo>
                    <a:cubicBezTo>
                      <a:pt x="60511" y="14968"/>
                      <a:pt x="60692" y="14973"/>
                      <a:pt x="60897" y="14986"/>
                    </a:cubicBezTo>
                    <a:cubicBezTo>
                      <a:pt x="61651" y="15026"/>
                      <a:pt x="62270" y="15137"/>
                      <a:pt x="62667" y="15510"/>
                    </a:cubicBezTo>
                    <a:cubicBezTo>
                      <a:pt x="62993" y="15843"/>
                      <a:pt x="63397" y="16089"/>
                      <a:pt x="63834" y="16240"/>
                    </a:cubicBezTo>
                    <a:cubicBezTo>
                      <a:pt x="64302" y="16407"/>
                      <a:pt x="65025" y="16692"/>
                      <a:pt x="64961" y="16994"/>
                    </a:cubicBezTo>
                    <a:cubicBezTo>
                      <a:pt x="64890" y="17288"/>
                      <a:pt x="64612" y="17367"/>
                      <a:pt x="64485" y="17581"/>
                    </a:cubicBezTo>
                    <a:cubicBezTo>
                      <a:pt x="64350" y="17796"/>
                      <a:pt x="64517" y="18018"/>
                      <a:pt x="63691" y="18129"/>
                    </a:cubicBezTo>
                    <a:cubicBezTo>
                      <a:pt x="62866" y="18248"/>
                      <a:pt x="62699" y="18145"/>
                      <a:pt x="62485" y="18359"/>
                    </a:cubicBezTo>
                    <a:cubicBezTo>
                      <a:pt x="62304" y="18540"/>
                      <a:pt x="61975" y="18801"/>
                      <a:pt x="61352" y="18801"/>
                    </a:cubicBezTo>
                    <a:cubicBezTo>
                      <a:pt x="61237" y="18801"/>
                      <a:pt x="61112" y="18792"/>
                      <a:pt x="60976" y="18772"/>
                    </a:cubicBezTo>
                    <a:cubicBezTo>
                      <a:pt x="60103" y="18645"/>
                      <a:pt x="59222" y="18494"/>
                      <a:pt x="58714" y="18129"/>
                    </a:cubicBezTo>
                    <a:cubicBezTo>
                      <a:pt x="58452" y="17931"/>
                      <a:pt x="58159" y="17764"/>
                      <a:pt x="57857" y="17637"/>
                    </a:cubicBezTo>
                    <a:cubicBezTo>
                      <a:pt x="57659" y="17534"/>
                      <a:pt x="56865" y="17137"/>
                      <a:pt x="57357" y="16740"/>
                    </a:cubicBezTo>
                    <a:cubicBezTo>
                      <a:pt x="57857" y="16343"/>
                      <a:pt x="57738" y="16327"/>
                      <a:pt x="58421" y="16113"/>
                    </a:cubicBezTo>
                    <a:cubicBezTo>
                      <a:pt x="59103" y="15907"/>
                      <a:pt x="59198" y="15716"/>
                      <a:pt x="59183" y="15478"/>
                    </a:cubicBezTo>
                    <a:cubicBezTo>
                      <a:pt x="59169" y="15269"/>
                      <a:pt x="59198" y="14968"/>
                      <a:pt x="60352" y="14968"/>
                    </a:cubicBezTo>
                    <a:close/>
                    <a:moveTo>
                      <a:pt x="11514" y="18177"/>
                    </a:moveTo>
                    <a:cubicBezTo>
                      <a:pt x="11710" y="18177"/>
                      <a:pt x="11806" y="18189"/>
                      <a:pt x="12074" y="18232"/>
                    </a:cubicBezTo>
                    <a:cubicBezTo>
                      <a:pt x="12478" y="18304"/>
                      <a:pt x="12367" y="18447"/>
                      <a:pt x="12359" y="18661"/>
                    </a:cubicBezTo>
                    <a:lnTo>
                      <a:pt x="12367" y="18661"/>
                    </a:lnTo>
                    <a:cubicBezTo>
                      <a:pt x="12351" y="18883"/>
                      <a:pt x="12867" y="19082"/>
                      <a:pt x="12478" y="19328"/>
                    </a:cubicBezTo>
                    <a:cubicBezTo>
                      <a:pt x="12311" y="19428"/>
                      <a:pt x="12167" y="19445"/>
                      <a:pt x="12000" y="19445"/>
                    </a:cubicBezTo>
                    <a:cubicBezTo>
                      <a:pt x="11913" y="19445"/>
                      <a:pt x="11819" y="19440"/>
                      <a:pt x="11713" y="19440"/>
                    </a:cubicBezTo>
                    <a:cubicBezTo>
                      <a:pt x="11542" y="19440"/>
                      <a:pt x="11337" y="19453"/>
                      <a:pt x="11073" y="19518"/>
                    </a:cubicBezTo>
                    <a:cubicBezTo>
                      <a:pt x="10412" y="19680"/>
                      <a:pt x="10300" y="19811"/>
                      <a:pt x="9387" y="19811"/>
                    </a:cubicBezTo>
                    <a:cubicBezTo>
                      <a:pt x="9270" y="19811"/>
                      <a:pt x="9140" y="19808"/>
                      <a:pt x="8994" y="19804"/>
                    </a:cubicBezTo>
                    <a:cubicBezTo>
                      <a:pt x="7708" y="19764"/>
                      <a:pt x="6732" y="19772"/>
                      <a:pt x="6565" y="19629"/>
                    </a:cubicBezTo>
                    <a:cubicBezTo>
                      <a:pt x="6398" y="19486"/>
                      <a:pt x="6438" y="19137"/>
                      <a:pt x="6351" y="19018"/>
                    </a:cubicBezTo>
                    <a:cubicBezTo>
                      <a:pt x="6255" y="18899"/>
                      <a:pt x="6136" y="18756"/>
                      <a:pt x="6620" y="18748"/>
                    </a:cubicBezTo>
                    <a:cubicBezTo>
                      <a:pt x="6678" y="18746"/>
                      <a:pt x="6731" y="18746"/>
                      <a:pt x="6781" y="18746"/>
                    </a:cubicBezTo>
                    <a:cubicBezTo>
                      <a:pt x="6904" y="18746"/>
                      <a:pt x="7010" y="18750"/>
                      <a:pt x="7127" y="18750"/>
                    </a:cubicBezTo>
                    <a:cubicBezTo>
                      <a:pt x="7365" y="18750"/>
                      <a:pt x="7649" y="18733"/>
                      <a:pt x="8224" y="18629"/>
                    </a:cubicBezTo>
                    <a:cubicBezTo>
                      <a:pt x="9192" y="18455"/>
                      <a:pt x="9637" y="18216"/>
                      <a:pt x="10653" y="18193"/>
                    </a:cubicBezTo>
                    <a:cubicBezTo>
                      <a:pt x="11116" y="18185"/>
                      <a:pt x="11350" y="18177"/>
                      <a:pt x="11514" y="18177"/>
                    </a:cubicBezTo>
                    <a:close/>
                    <a:moveTo>
                      <a:pt x="31453" y="18181"/>
                    </a:moveTo>
                    <a:cubicBezTo>
                      <a:pt x="31659" y="18181"/>
                      <a:pt x="31751" y="18196"/>
                      <a:pt x="32036" y="18240"/>
                    </a:cubicBezTo>
                    <a:cubicBezTo>
                      <a:pt x="32457" y="18304"/>
                      <a:pt x="32362" y="18447"/>
                      <a:pt x="32378" y="18661"/>
                    </a:cubicBezTo>
                    <a:lnTo>
                      <a:pt x="32378" y="18669"/>
                    </a:lnTo>
                    <a:cubicBezTo>
                      <a:pt x="32394" y="18883"/>
                      <a:pt x="32941" y="19090"/>
                      <a:pt x="32576" y="19328"/>
                    </a:cubicBezTo>
                    <a:cubicBezTo>
                      <a:pt x="32424" y="19430"/>
                      <a:pt x="32285" y="19449"/>
                      <a:pt x="32122" y="19449"/>
                    </a:cubicBezTo>
                    <a:cubicBezTo>
                      <a:pt x="32028" y="19449"/>
                      <a:pt x="31927" y="19442"/>
                      <a:pt x="31810" y="19442"/>
                    </a:cubicBezTo>
                    <a:cubicBezTo>
                      <a:pt x="31642" y="19442"/>
                      <a:pt x="31444" y="19455"/>
                      <a:pt x="31195" y="19518"/>
                    </a:cubicBezTo>
                    <a:cubicBezTo>
                      <a:pt x="30555" y="19680"/>
                      <a:pt x="30463" y="19811"/>
                      <a:pt x="29550" y="19811"/>
                    </a:cubicBezTo>
                    <a:cubicBezTo>
                      <a:pt x="29433" y="19811"/>
                      <a:pt x="29302" y="19808"/>
                      <a:pt x="29155" y="19804"/>
                    </a:cubicBezTo>
                    <a:cubicBezTo>
                      <a:pt x="27861" y="19764"/>
                      <a:pt x="26885" y="19780"/>
                      <a:pt x="26702" y="19637"/>
                    </a:cubicBezTo>
                    <a:cubicBezTo>
                      <a:pt x="26512" y="19494"/>
                      <a:pt x="26512" y="19137"/>
                      <a:pt x="26409" y="19018"/>
                    </a:cubicBezTo>
                    <a:cubicBezTo>
                      <a:pt x="26305" y="18907"/>
                      <a:pt x="26163" y="18764"/>
                      <a:pt x="26647" y="18748"/>
                    </a:cubicBezTo>
                    <a:cubicBezTo>
                      <a:pt x="26704" y="18746"/>
                      <a:pt x="26757" y="18746"/>
                      <a:pt x="26807" y="18746"/>
                    </a:cubicBezTo>
                    <a:cubicBezTo>
                      <a:pt x="26931" y="18746"/>
                      <a:pt x="27036" y="18750"/>
                      <a:pt x="27152" y="18750"/>
                    </a:cubicBezTo>
                    <a:cubicBezTo>
                      <a:pt x="27389" y="18750"/>
                      <a:pt x="27669" y="18733"/>
                      <a:pt x="28234" y="18629"/>
                    </a:cubicBezTo>
                    <a:cubicBezTo>
                      <a:pt x="29179" y="18455"/>
                      <a:pt x="29600" y="18216"/>
                      <a:pt x="30616" y="18201"/>
                    </a:cubicBezTo>
                    <a:cubicBezTo>
                      <a:pt x="31062" y="18190"/>
                      <a:pt x="31292" y="18181"/>
                      <a:pt x="31453" y="18181"/>
                    </a:cubicBezTo>
                    <a:close/>
                    <a:moveTo>
                      <a:pt x="51405" y="18181"/>
                    </a:moveTo>
                    <a:cubicBezTo>
                      <a:pt x="51613" y="18181"/>
                      <a:pt x="51710" y="18196"/>
                      <a:pt x="51999" y="18240"/>
                    </a:cubicBezTo>
                    <a:cubicBezTo>
                      <a:pt x="52436" y="18304"/>
                      <a:pt x="52356" y="18455"/>
                      <a:pt x="52404" y="18669"/>
                    </a:cubicBezTo>
                    <a:cubicBezTo>
                      <a:pt x="52444" y="18883"/>
                      <a:pt x="53023" y="19082"/>
                      <a:pt x="52690" y="19328"/>
                    </a:cubicBezTo>
                    <a:lnTo>
                      <a:pt x="52682" y="19328"/>
                    </a:lnTo>
                    <a:cubicBezTo>
                      <a:pt x="52543" y="19430"/>
                      <a:pt x="52406" y="19449"/>
                      <a:pt x="52244" y="19449"/>
                    </a:cubicBezTo>
                    <a:cubicBezTo>
                      <a:pt x="52150" y="19449"/>
                      <a:pt x="52048" y="19442"/>
                      <a:pt x="51932" y="19442"/>
                    </a:cubicBezTo>
                    <a:cubicBezTo>
                      <a:pt x="51765" y="19442"/>
                      <a:pt x="51571" y="19455"/>
                      <a:pt x="51332" y="19518"/>
                    </a:cubicBezTo>
                    <a:cubicBezTo>
                      <a:pt x="50713" y="19680"/>
                      <a:pt x="50630" y="19811"/>
                      <a:pt x="49719" y="19811"/>
                    </a:cubicBezTo>
                    <a:cubicBezTo>
                      <a:pt x="49602" y="19811"/>
                      <a:pt x="49471" y="19808"/>
                      <a:pt x="49324" y="19804"/>
                    </a:cubicBezTo>
                    <a:cubicBezTo>
                      <a:pt x="48030" y="19764"/>
                      <a:pt x="47054" y="19780"/>
                      <a:pt x="46848" y="19637"/>
                    </a:cubicBezTo>
                    <a:cubicBezTo>
                      <a:pt x="46641" y="19494"/>
                      <a:pt x="46602" y="19137"/>
                      <a:pt x="46475" y="19018"/>
                    </a:cubicBezTo>
                    <a:cubicBezTo>
                      <a:pt x="46356" y="18907"/>
                      <a:pt x="46197" y="18764"/>
                      <a:pt x="46681" y="18748"/>
                    </a:cubicBezTo>
                    <a:cubicBezTo>
                      <a:pt x="46739" y="18746"/>
                      <a:pt x="46792" y="18746"/>
                      <a:pt x="46842" y="18746"/>
                    </a:cubicBezTo>
                    <a:cubicBezTo>
                      <a:pt x="46965" y="18746"/>
                      <a:pt x="47072" y="18750"/>
                      <a:pt x="47187" y="18750"/>
                    </a:cubicBezTo>
                    <a:cubicBezTo>
                      <a:pt x="47424" y="18750"/>
                      <a:pt x="47702" y="18733"/>
                      <a:pt x="48253" y="18629"/>
                    </a:cubicBezTo>
                    <a:cubicBezTo>
                      <a:pt x="49173" y="18455"/>
                      <a:pt x="49562" y="18216"/>
                      <a:pt x="50570" y="18201"/>
                    </a:cubicBezTo>
                    <a:cubicBezTo>
                      <a:pt x="51013" y="18190"/>
                      <a:pt x="51243" y="18181"/>
                      <a:pt x="51405" y="18181"/>
                    </a:cubicBezTo>
                    <a:close/>
                    <a:moveTo>
                      <a:pt x="15980" y="16986"/>
                    </a:moveTo>
                    <a:cubicBezTo>
                      <a:pt x="16435" y="16986"/>
                      <a:pt x="17018" y="17031"/>
                      <a:pt x="17225" y="17280"/>
                    </a:cubicBezTo>
                    <a:cubicBezTo>
                      <a:pt x="17281" y="17367"/>
                      <a:pt x="17360" y="17447"/>
                      <a:pt x="17463" y="17494"/>
                    </a:cubicBezTo>
                    <a:cubicBezTo>
                      <a:pt x="17939" y="17748"/>
                      <a:pt x="18249" y="17788"/>
                      <a:pt x="18590" y="18129"/>
                    </a:cubicBezTo>
                    <a:cubicBezTo>
                      <a:pt x="18924" y="18463"/>
                      <a:pt x="19828" y="18796"/>
                      <a:pt x="20408" y="18851"/>
                    </a:cubicBezTo>
                    <a:cubicBezTo>
                      <a:pt x="20987" y="18907"/>
                      <a:pt x="21813" y="18947"/>
                      <a:pt x="21932" y="19082"/>
                    </a:cubicBezTo>
                    <a:cubicBezTo>
                      <a:pt x="22051" y="19209"/>
                      <a:pt x="21265" y="19383"/>
                      <a:pt x="20519" y="19526"/>
                    </a:cubicBezTo>
                    <a:cubicBezTo>
                      <a:pt x="19606" y="19685"/>
                      <a:pt x="18685" y="19788"/>
                      <a:pt x="17765" y="19836"/>
                    </a:cubicBezTo>
                    <a:cubicBezTo>
                      <a:pt x="17011" y="19883"/>
                      <a:pt x="16479" y="19947"/>
                      <a:pt x="16114" y="20082"/>
                    </a:cubicBezTo>
                    <a:lnTo>
                      <a:pt x="16090" y="20098"/>
                    </a:lnTo>
                    <a:cubicBezTo>
                      <a:pt x="16066" y="20106"/>
                      <a:pt x="16042" y="20114"/>
                      <a:pt x="16026" y="20121"/>
                    </a:cubicBezTo>
                    <a:cubicBezTo>
                      <a:pt x="15860" y="20177"/>
                      <a:pt x="15693" y="20201"/>
                      <a:pt x="15526" y="20201"/>
                    </a:cubicBezTo>
                    <a:cubicBezTo>
                      <a:pt x="15451" y="20203"/>
                      <a:pt x="15376" y="20204"/>
                      <a:pt x="15300" y="20204"/>
                    </a:cubicBezTo>
                    <a:cubicBezTo>
                      <a:pt x="15074" y="20204"/>
                      <a:pt x="14848" y="20195"/>
                      <a:pt x="14621" y="20177"/>
                    </a:cubicBezTo>
                    <a:cubicBezTo>
                      <a:pt x="14407" y="20177"/>
                      <a:pt x="14201" y="20161"/>
                      <a:pt x="14002" y="20121"/>
                    </a:cubicBezTo>
                    <a:cubicBezTo>
                      <a:pt x="13701" y="20058"/>
                      <a:pt x="13605" y="19836"/>
                      <a:pt x="13486" y="19606"/>
                    </a:cubicBezTo>
                    <a:cubicBezTo>
                      <a:pt x="13359" y="19375"/>
                      <a:pt x="13058" y="19399"/>
                      <a:pt x="12764" y="19098"/>
                    </a:cubicBezTo>
                    <a:cubicBezTo>
                      <a:pt x="12462" y="18796"/>
                      <a:pt x="12669" y="18304"/>
                      <a:pt x="12994" y="18137"/>
                    </a:cubicBezTo>
                    <a:cubicBezTo>
                      <a:pt x="13320" y="17970"/>
                      <a:pt x="13820" y="17843"/>
                      <a:pt x="14225" y="17518"/>
                    </a:cubicBezTo>
                    <a:cubicBezTo>
                      <a:pt x="14463" y="17327"/>
                      <a:pt x="14733" y="17169"/>
                      <a:pt x="15026" y="17058"/>
                    </a:cubicBezTo>
                    <a:cubicBezTo>
                      <a:pt x="15217" y="17018"/>
                      <a:pt x="15415" y="16994"/>
                      <a:pt x="15614" y="16994"/>
                    </a:cubicBezTo>
                    <a:cubicBezTo>
                      <a:pt x="15714" y="16990"/>
                      <a:pt x="15841" y="16986"/>
                      <a:pt x="15980" y="16986"/>
                    </a:cubicBezTo>
                    <a:close/>
                    <a:moveTo>
                      <a:pt x="55611" y="16991"/>
                    </a:moveTo>
                    <a:cubicBezTo>
                      <a:pt x="56064" y="16991"/>
                      <a:pt x="56644" y="17041"/>
                      <a:pt x="56912" y="17280"/>
                    </a:cubicBezTo>
                    <a:cubicBezTo>
                      <a:pt x="56992" y="17375"/>
                      <a:pt x="57095" y="17447"/>
                      <a:pt x="57206" y="17494"/>
                    </a:cubicBezTo>
                    <a:cubicBezTo>
                      <a:pt x="57746" y="17748"/>
                      <a:pt x="58071" y="17788"/>
                      <a:pt x="58492" y="18129"/>
                    </a:cubicBezTo>
                    <a:cubicBezTo>
                      <a:pt x="58921" y="18463"/>
                      <a:pt x="59913" y="18796"/>
                      <a:pt x="60500" y="18851"/>
                    </a:cubicBezTo>
                    <a:cubicBezTo>
                      <a:pt x="61096" y="18907"/>
                      <a:pt x="61929" y="18947"/>
                      <a:pt x="62088" y="19082"/>
                    </a:cubicBezTo>
                    <a:cubicBezTo>
                      <a:pt x="62239" y="19209"/>
                      <a:pt x="61500" y="19383"/>
                      <a:pt x="60786" y="19526"/>
                    </a:cubicBezTo>
                    <a:cubicBezTo>
                      <a:pt x="60072" y="19669"/>
                      <a:pt x="59214" y="19756"/>
                      <a:pt x="58111" y="19836"/>
                    </a:cubicBezTo>
                    <a:cubicBezTo>
                      <a:pt x="57365" y="19883"/>
                      <a:pt x="56857" y="19947"/>
                      <a:pt x="56524" y="20082"/>
                    </a:cubicBezTo>
                    <a:lnTo>
                      <a:pt x="56508" y="20098"/>
                    </a:lnTo>
                    <a:cubicBezTo>
                      <a:pt x="56484" y="20106"/>
                      <a:pt x="56460" y="20114"/>
                      <a:pt x="56444" y="20121"/>
                    </a:cubicBezTo>
                    <a:cubicBezTo>
                      <a:pt x="56293" y="20177"/>
                      <a:pt x="56135" y="20201"/>
                      <a:pt x="55968" y="20201"/>
                    </a:cubicBezTo>
                    <a:cubicBezTo>
                      <a:pt x="55892" y="20203"/>
                      <a:pt x="55817" y="20204"/>
                      <a:pt x="55740" y="20204"/>
                    </a:cubicBezTo>
                    <a:cubicBezTo>
                      <a:pt x="55512" y="20204"/>
                      <a:pt x="55281" y="20195"/>
                      <a:pt x="55055" y="20177"/>
                    </a:cubicBezTo>
                    <a:cubicBezTo>
                      <a:pt x="54841" y="20177"/>
                      <a:pt x="54634" y="20153"/>
                      <a:pt x="54420" y="20121"/>
                    </a:cubicBezTo>
                    <a:cubicBezTo>
                      <a:pt x="54111" y="20058"/>
                      <a:pt x="53952" y="19836"/>
                      <a:pt x="53769" y="19606"/>
                    </a:cubicBezTo>
                    <a:cubicBezTo>
                      <a:pt x="53595" y="19375"/>
                      <a:pt x="53293" y="19399"/>
                      <a:pt x="52920" y="19098"/>
                    </a:cubicBezTo>
                    <a:cubicBezTo>
                      <a:pt x="52547" y="18796"/>
                      <a:pt x="52626" y="18312"/>
                      <a:pt x="52904" y="18145"/>
                    </a:cubicBezTo>
                    <a:cubicBezTo>
                      <a:pt x="53182" y="17978"/>
                      <a:pt x="53650" y="17843"/>
                      <a:pt x="53968" y="17526"/>
                    </a:cubicBezTo>
                    <a:cubicBezTo>
                      <a:pt x="54166" y="17327"/>
                      <a:pt x="54396" y="17169"/>
                      <a:pt x="54658" y="17066"/>
                    </a:cubicBezTo>
                    <a:cubicBezTo>
                      <a:pt x="54841" y="17018"/>
                      <a:pt x="55031" y="17002"/>
                      <a:pt x="55222" y="17002"/>
                    </a:cubicBezTo>
                    <a:cubicBezTo>
                      <a:pt x="55328" y="16996"/>
                      <a:pt x="55463" y="16991"/>
                      <a:pt x="55611" y="16991"/>
                    </a:cubicBezTo>
                    <a:close/>
                    <a:moveTo>
                      <a:pt x="35784" y="16986"/>
                    </a:moveTo>
                    <a:cubicBezTo>
                      <a:pt x="36238" y="16986"/>
                      <a:pt x="36826" y="17031"/>
                      <a:pt x="37069" y="17280"/>
                    </a:cubicBezTo>
                    <a:cubicBezTo>
                      <a:pt x="37132" y="17375"/>
                      <a:pt x="37227" y="17447"/>
                      <a:pt x="37331" y="17494"/>
                    </a:cubicBezTo>
                    <a:cubicBezTo>
                      <a:pt x="37839" y="17748"/>
                      <a:pt x="38156" y="17796"/>
                      <a:pt x="38537" y="18129"/>
                    </a:cubicBezTo>
                    <a:cubicBezTo>
                      <a:pt x="38918" y="18463"/>
                      <a:pt x="39871" y="18796"/>
                      <a:pt x="40458" y="18851"/>
                    </a:cubicBezTo>
                    <a:cubicBezTo>
                      <a:pt x="41037" y="18907"/>
                      <a:pt x="41871" y="18955"/>
                      <a:pt x="42006" y="19082"/>
                    </a:cubicBezTo>
                    <a:cubicBezTo>
                      <a:pt x="42141" y="19217"/>
                      <a:pt x="41379" y="19383"/>
                      <a:pt x="40649" y="19526"/>
                    </a:cubicBezTo>
                    <a:cubicBezTo>
                      <a:pt x="39752" y="19685"/>
                      <a:pt x="38847" y="19788"/>
                      <a:pt x="37934" y="19836"/>
                    </a:cubicBezTo>
                    <a:cubicBezTo>
                      <a:pt x="37188" y="19883"/>
                      <a:pt x="36664" y="19955"/>
                      <a:pt x="36323" y="20090"/>
                    </a:cubicBezTo>
                    <a:lnTo>
                      <a:pt x="36299" y="20098"/>
                    </a:lnTo>
                    <a:cubicBezTo>
                      <a:pt x="36275" y="20106"/>
                      <a:pt x="36251" y="20114"/>
                      <a:pt x="36235" y="20129"/>
                    </a:cubicBezTo>
                    <a:cubicBezTo>
                      <a:pt x="36077" y="20177"/>
                      <a:pt x="35918" y="20201"/>
                      <a:pt x="35751" y="20201"/>
                    </a:cubicBezTo>
                    <a:cubicBezTo>
                      <a:pt x="35641" y="20204"/>
                      <a:pt x="35529" y="20206"/>
                      <a:pt x="35417" y="20206"/>
                    </a:cubicBezTo>
                    <a:cubicBezTo>
                      <a:pt x="35224" y="20206"/>
                      <a:pt x="35029" y="20200"/>
                      <a:pt x="34838" y="20185"/>
                    </a:cubicBezTo>
                    <a:cubicBezTo>
                      <a:pt x="34632" y="20177"/>
                      <a:pt x="34418" y="20161"/>
                      <a:pt x="34211" y="20121"/>
                    </a:cubicBezTo>
                    <a:cubicBezTo>
                      <a:pt x="33910" y="20058"/>
                      <a:pt x="33783" y="19836"/>
                      <a:pt x="33632" y="19606"/>
                    </a:cubicBezTo>
                    <a:cubicBezTo>
                      <a:pt x="33481" y="19375"/>
                      <a:pt x="33179" y="19399"/>
                      <a:pt x="32846" y="19098"/>
                    </a:cubicBezTo>
                    <a:cubicBezTo>
                      <a:pt x="32544" y="18828"/>
                      <a:pt x="32600" y="18343"/>
                      <a:pt x="32949" y="18137"/>
                    </a:cubicBezTo>
                    <a:lnTo>
                      <a:pt x="32949" y="18145"/>
                    </a:lnTo>
                    <a:cubicBezTo>
                      <a:pt x="33251" y="17978"/>
                      <a:pt x="33743" y="17843"/>
                      <a:pt x="34092" y="17526"/>
                    </a:cubicBezTo>
                    <a:cubicBezTo>
                      <a:pt x="34314" y="17327"/>
                      <a:pt x="34568" y="17169"/>
                      <a:pt x="34838" y="17058"/>
                    </a:cubicBezTo>
                    <a:cubicBezTo>
                      <a:pt x="35029" y="17018"/>
                      <a:pt x="35227" y="17002"/>
                      <a:pt x="35418" y="16994"/>
                    </a:cubicBezTo>
                    <a:cubicBezTo>
                      <a:pt x="35518" y="16990"/>
                      <a:pt x="35645" y="16986"/>
                      <a:pt x="35784" y="16986"/>
                    </a:cubicBezTo>
                    <a:close/>
                    <a:moveTo>
                      <a:pt x="3576" y="18307"/>
                    </a:moveTo>
                    <a:cubicBezTo>
                      <a:pt x="4102" y="18307"/>
                      <a:pt x="4450" y="18412"/>
                      <a:pt x="4882" y="18478"/>
                    </a:cubicBezTo>
                    <a:cubicBezTo>
                      <a:pt x="5597" y="18597"/>
                      <a:pt x="5843" y="18645"/>
                      <a:pt x="6017" y="18915"/>
                    </a:cubicBezTo>
                    <a:cubicBezTo>
                      <a:pt x="6200" y="19193"/>
                      <a:pt x="6414" y="19550"/>
                      <a:pt x="6105" y="19701"/>
                    </a:cubicBezTo>
                    <a:cubicBezTo>
                      <a:pt x="5795" y="19852"/>
                      <a:pt x="4739" y="19899"/>
                      <a:pt x="4565" y="20145"/>
                    </a:cubicBezTo>
                    <a:cubicBezTo>
                      <a:pt x="4402" y="20357"/>
                      <a:pt x="4189" y="20702"/>
                      <a:pt x="3752" y="20702"/>
                    </a:cubicBezTo>
                    <a:cubicBezTo>
                      <a:pt x="3698" y="20702"/>
                      <a:pt x="3641" y="20696"/>
                      <a:pt x="3580" y="20685"/>
                    </a:cubicBezTo>
                    <a:cubicBezTo>
                      <a:pt x="3033" y="20582"/>
                      <a:pt x="3207" y="20360"/>
                      <a:pt x="3430" y="20114"/>
                    </a:cubicBezTo>
                    <a:cubicBezTo>
                      <a:pt x="3652" y="19867"/>
                      <a:pt x="3493" y="19709"/>
                      <a:pt x="3072" y="19550"/>
                    </a:cubicBezTo>
                    <a:cubicBezTo>
                      <a:pt x="2652" y="19383"/>
                      <a:pt x="2223" y="19359"/>
                      <a:pt x="2191" y="19066"/>
                    </a:cubicBezTo>
                    <a:cubicBezTo>
                      <a:pt x="2160" y="18772"/>
                      <a:pt x="2525" y="18375"/>
                      <a:pt x="3247" y="18320"/>
                    </a:cubicBezTo>
                    <a:cubicBezTo>
                      <a:pt x="3365" y="18311"/>
                      <a:pt x="3474" y="18307"/>
                      <a:pt x="3576" y="18307"/>
                    </a:cubicBezTo>
                    <a:close/>
                    <a:moveTo>
                      <a:pt x="23556" y="18307"/>
                    </a:moveTo>
                    <a:cubicBezTo>
                      <a:pt x="24086" y="18307"/>
                      <a:pt x="24446" y="18412"/>
                      <a:pt x="24885" y="18478"/>
                    </a:cubicBezTo>
                    <a:cubicBezTo>
                      <a:pt x="25615" y="18597"/>
                      <a:pt x="25869" y="18637"/>
                      <a:pt x="26075" y="18915"/>
                    </a:cubicBezTo>
                    <a:cubicBezTo>
                      <a:pt x="26282" y="19193"/>
                      <a:pt x="26544" y="19550"/>
                      <a:pt x="26258" y="19693"/>
                    </a:cubicBezTo>
                    <a:cubicBezTo>
                      <a:pt x="25964" y="19844"/>
                      <a:pt x="24924" y="19899"/>
                      <a:pt x="24781" y="20145"/>
                    </a:cubicBezTo>
                    <a:cubicBezTo>
                      <a:pt x="24654" y="20357"/>
                      <a:pt x="24483" y="20702"/>
                      <a:pt x="24049" y="20702"/>
                    </a:cubicBezTo>
                    <a:cubicBezTo>
                      <a:pt x="23996" y="20702"/>
                      <a:pt x="23938" y="20696"/>
                      <a:pt x="23877" y="20685"/>
                    </a:cubicBezTo>
                    <a:cubicBezTo>
                      <a:pt x="23313" y="20582"/>
                      <a:pt x="23456" y="20360"/>
                      <a:pt x="23646" y="20114"/>
                    </a:cubicBezTo>
                    <a:cubicBezTo>
                      <a:pt x="23837" y="19867"/>
                      <a:pt x="23654" y="19709"/>
                      <a:pt x="23210" y="19550"/>
                    </a:cubicBezTo>
                    <a:cubicBezTo>
                      <a:pt x="22773" y="19383"/>
                      <a:pt x="22337" y="19359"/>
                      <a:pt x="22265" y="19066"/>
                    </a:cubicBezTo>
                    <a:cubicBezTo>
                      <a:pt x="22194" y="18772"/>
                      <a:pt x="22511" y="18367"/>
                      <a:pt x="23226" y="18320"/>
                    </a:cubicBezTo>
                    <a:cubicBezTo>
                      <a:pt x="23343" y="18311"/>
                      <a:pt x="23453" y="18307"/>
                      <a:pt x="23556" y="18307"/>
                    </a:cubicBezTo>
                    <a:close/>
                    <a:moveTo>
                      <a:pt x="43510" y="18309"/>
                    </a:moveTo>
                    <a:cubicBezTo>
                      <a:pt x="44051" y="18309"/>
                      <a:pt x="44429" y="18411"/>
                      <a:pt x="44887" y="18478"/>
                    </a:cubicBezTo>
                    <a:lnTo>
                      <a:pt x="44887" y="18486"/>
                    </a:lnTo>
                    <a:cubicBezTo>
                      <a:pt x="45625" y="18597"/>
                      <a:pt x="45887" y="18645"/>
                      <a:pt x="46133" y="18923"/>
                    </a:cubicBezTo>
                    <a:cubicBezTo>
                      <a:pt x="46379" y="19193"/>
                      <a:pt x="46689" y="19550"/>
                      <a:pt x="46419" y="19701"/>
                    </a:cubicBezTo>
                    <a:cubicBezTo>
                      <a:pt x="46149" y="19852"/>
                      <a:pt x="45109" y="19907"/>
                      <a:pt x="44990" y="20145"/>
                    </a:cubicBezTo>
                    <a:cubicBezTo>
                      <a:pt x="44891" y="20357"/>
                      <a:pt x="44761" y="20702"/>
                      <a:pt x="44330" y="20702"/>
                    </a:cubicBezTo>
                    <a:cubicBezTo>
                      <a:pt x="44277" y="20702"/>
                      <a:pt x="44219" y="20696"/>
                      <a:pt x="44157" y="20685"/>
                    </a:cubicBezTo>
                    <a:cubicBezTo>
                      <a:pt x="43577" y="20582"/>
                      <a:pt x="43697" y="20368"/>
                      <a:pt x="43855" y="20114"/>
                    </a:cubicBezTo>
                    <a:cubicBezTo>
                      <a:pt x="44014" y="19867"/>
                      <a:pt x="43816" y="19717"/>
                      <a:pt x="43355" y="19550"/>
                    </a:cubicBezTo>
                    <a:cubicBezTo>
                      <a:pt x="42887" y="19383"/>
                      <a:pt x="42458" y="19359"/>
                      <a:pt x="42347" y="19066"/>
                    </a:cubicBezTo>
                    <a:cubicBezTo>
                      <a:pt x="42236" y="18780"/>
                      <a:pt x="42498" y="18375"/>
                      <a:pt x="43204" y="18320"/>
                    </a:cubicBezTo>
                    <a:cubicBezTo>
                      <a:pt x="43312" y="18312"/>
                      <a:pt x="43413" y="18309"/>
                      <a:pt x="43510" y="18309"/>
                    </a:cubicBezTo>
                    <a:close/>
                    <a:moveTo>
                      <a:pt x="63514" y="18307"/>
                    </a:moveTo>
                    <a:cubicBezTo>
                      <a:pt x="64040" y="18307"/>
                      <a:pt x="64431" y="18412"/>
                      <a:pt x="64890" y="18478"/>
                    </a:cubicBezTo>
                    <a:cubicBezTo>
                      <a:pt x="65644" y="18597"/>
                      <a:pt x="65914" y="18645"/>
                      <a:pt x="66191" y="18915"/>
                    </a:cubicBezTo>
                    <a:cubicBezTo>
                      <a:pt x="66477" y="19193"/>
                      <a:pt x="66826" y="19550"/>
                      <a:pt x="66580" y="19701"/>
                    </a:cubicBezTo>
                    <a:cubicBezTo>
                      <a:pt x="66326" y="19852"/>
                      <a:pt x="65294" y="19899"/>
                      <a:pt x="65207" y="20145"/>
                    </a:cubicBezTo>
                    <a:cubicBezTo>
                      <a:pt x="65136" y="20357"/>
                      <a:pt x="65053" y="20702"/>
                      <a:pt x="64615" y="20702"/>
                    </a:cubicBezTo>
                    <a:cubicBezTo>
                      <a:pt x="64562" y="20702"/>
                      <a:pt x="64502" y="20696"/>
                      <a:pt x="64437" y="20685"/>
                    </a:cubicBezTo>
                    <a:cubicBezTo>
                      <a:pt x="63850" y="20582"/>
                      <a:pt x="63945" y="20360"/>
                      <a:pt x="64064" y="20114"/>
                    </a:cubicBezTo>
                    <a:cubicBezTo>
                      <a:pt x="64191" y="19867"/>
                      <a:pt x="63977" y="19709"/>
                      <a:pt x="63493" y="19550"/>
                    </a:cubicBezTo>
                    <a:cubicBezTo>
                      <a:pt x="63008" y="19383"/>
                      <a:pt x="62572" y="19359"/>
                      <a:pt x="62421" y="19066"/>
                    </a:cubicBezTo>
                    <a:cubicBezTo>
                      <a:pt x="62278" y="18780"/>
                      <a:pt x="62485" y="18375"/>
                      <a:pt x="63191" y="18320"/>
                    </a:cubicBezTo>
                    <a:cubicBezTo>
                      <a:pt x="63305" y="18311"/>
                      <a:pt x="63412" y="18307"/>
                      <a:pt x="63514" y="18307"/>
                    </a:cubicBezTo>
                    <a:close/>
                    <a:moveTo>
                      <a:pt x="12179" y="19573"/>
                    </a:moveTo>
                    <a:cubicBezTo>
                      <a:pt x="12640" y="19573"/>
                      <a:pt x="13003" y="19704"/>
                      <a:pt x="13066" y="19836"/>
                    </a:cubicBezTo>
                    <a:lnTo>
                      <a:pt x="13074" y="19836"/>
                    </a:lnTo>
                    <a:cubicBezTo>
                      <a:pt x="13137" y="19987"/>
                      <a:pt x="13367" y="20145"/>
                      <a:pt x="13598" y="20320"/>
                    </a:cubicBezTo>
                    <a:cubicBezTo>
                      <a:pt x="13828" y="20487"/>
                      <a:pt x="13129" y="20677"/>
                      <a:pt x="12510" y="20963"/>
                    </a:cubicBezTo>
                    <a:cubicBezTo>
                      <a:pt x="12018" y="21169"/>
                      <a:pt x="11526" y="21344"/>
                      <a:pt x="11018" y="21487"/>
                    </a:cubicBezTo>
                    <a:cubicBezTo>
                      <a:pt x="10542" y="21630"/>
                      <a:pt x="10550" y="21820"/>
                      <a:pt x="10248" y="21963"/>
                    </a:cubicBezTo>
                    <a:cubicBezTo>
                      <a:pt x="10126" y="22020"/>
                      <a:pt x="9997" y="22041"/>
                      <a:pt x="9842" y="22041"/>
                    </a:cubicBezTo>
                    <a:cubicBezTo>
                      <a:pt x="9611" y="22041"/>
                      <a:pt x="9322" y="21996"/>
                      <a:pt x="8914" y="21963"/>
                    </a:cubicBezTo>
                    <a:cubicBezTo>
                      <a:pt x="8657" y="21939"/>
                      <a:pt x="8436" y="21931"/>
                      <a:pt x="8225" y="21931"/>
                    </a:cubicBezTo>
                    <a:cubicBezTo>
                      <a:pt x="7878" y="21931"/>
                      <a:pt x="7561" y="21953"/>
                      <a:pt x="7160" y="21963"/>
                    </a:cubicBezTo>
                    <a:cubicBezTo>
                      <a:pt x="6839" y="21967"/>
                      <a:pt x="6448" y="21969"/>
                      <a:pt x="6088" y="21969"/>
                    </a:cubicBezTo>
                    <a:cubicBezTo>
                      <a:pt x="5727" y="21969"/>
                      <a:pt x="5398" y="21967"/>
                      <a:pt x="5200" y="21963"/>
                    </a:cubicBezTo>
                    <a:cubicBezTo>
                      <a:pt x="4795" y="21947"/>
                      <a:pt x="4747" y="21788"/>
                      <a:pt x="4747" y="21788"/>
                    </a:cubicBezTo>
                    <a:cubicBezTo>
                      <a:pt x="4803" y="21638"/>
                      <a:pt x="4842" y="21518"/>
                      <a:pt x="4803" y="21495"/>
                    </a:cubicBezTo>
                    <a:cubicBezTo>
                      <a:pt x="4446" y="21233"/>
                      <a:pt x="4454" y="20661"/>
                      <a:pt x="4755" y="20399"/>
                    </a:cubicBezTo>
                    <a:cubicBezTo>
                      <a:pt x="5057" y="20137"/>
                      <a:pt x="5882" y="19923"/>
                      <a:pt x="6589" y="19828"/>
                    </a:cubicBezTo>
                    <a:cubicBezTo>
                      <a:pt x="6722" y="19811"/>
                      <a:pt x="6871" y="19805"/>
                      <a:pt x="7032" y="19805"/>
                    </a:cubicBezTo>
                    <a:cubicBezTo>
                      <a:pt x="7712" y="19805"/>
                      <a:pt x="8601" y="19923"/>
                      <a:pt x="9422" y="19923"/>
                    </a:cubicBezTo>
                    <a:cubicBezTo>
                      <a:pt x="9444" y="19923"/>
                      <a:pt x="9465" y="19923"/>
                      <a:pt x="9486" y="19923"/>
                    </a:cubicBezTo>
                    <a:cubicBezTo>
                      <a:pt x="10526" y="19907"/>
                      <a:pt x="11415" y="19629"/>
                      <a:pt x="11970" y="19582"/>
                    </a:cubicBezTo>
                    <a:cubicBezTo>
                      <a:pt x="12042" y="19576"/>
                      <a:pt x="12111" y="19573"/>
                      <a:pt x="12179" y="19573"/>
                    </a:cubicBezTo>
                    <a:close/>
                    <a:moveTo>
                      <a:pt x="32282" y="19568"/>
                    </a:moveTo>
                    <a:cubicBezTo>
                      <a:pt x="32763" y="19568"/>
                      <a:pt x="33165" y="19709"/>
                      <a:pt x="33243" y="19844"/>
                    </a:cubicBezTo>
                    <a:cubicBezTo>
                      <a:pt x="33330" y="19994"/>
                      <a:pt x="33576" y="20153"/>
                      <a:pt x="33830" y="20320"/>
                    </a:cubicBezTo>
                    <a:cubicBezTo>
                      <a:pt x="34076" y="20487"/>
                      <a:pt x="33410" y="20685"/>
                      <a:pt x="32822" y="20963"/>
                    </a:cubicBezTo>
                    <a:cubicBezTo>
                      <a:pt x="32362" y="21169"/>
                      <a:pt x="31886" y="21344"/>
                      <a:pt x="31401" y="21487"/>
                    </a:cubicBezTo>
                    <a:cubicBezTo>
                      <a:pt x="30941" y="21630"/>
                      <a:pt x="30973" y="21820"/>
                      <a:pt x="30687" y="21963"/>
                    </a:cubicBezTo>
                    <a:cubicBezTo>
                      <a:pt x="30575" y="22020"/>
                      <a:pt x="30449" y="22041"/>
                      <a:pt x="30294" y="22041"/>
                    </a:cubicBezTo>
                    <a:cubicBezTo>
                      <a:pt x="30064" y="22041"/>
                      <a:pt x="29769" y="21996"/>
                      <a:pt x="29361" y="21963"/>
                    </a:cubicBezTo>
                    <a:cubicBezTo>
                      <a:pt x="29101" y="21939"/>
                      <a:pt x="28879" y="21931"/>
                      <a:pt x="28669" y="21931"/>
                    </a:cubicBezTo>
                    <a:cubicBezTo>
                      <a:pt x="28322" y="21931"/>
                      <a:pt x="28008" y="21953"/>
                      <a:pt x="27607" y="21963"/>
                    </a:cubicBezTo>
                    <a:cubicBezTo>
                      <a:pt x="27286" y="21967"/>
                      <a:pt x="26895" y="21969"/>
                      <a:pt x="26534" y="21969"/>
                    </a:cubicBezTo>
                    <a:cubicBezTo>
                      <a:pt x="26172" y="21969"/>
                      <a:pt x="25841" y="21967"/>
                      <a:pt x="25639" y="21963"/>
                    </a:cubicBezTo>
                    <a:cubicBezTo>
                      <a:pt x="25234" y="21947"/>
                      <a:pt x="25162" y="21788"/>
                      <a:pt x="25162" y="21788"/>
                    </a:cubicBezTo>
                    <a:cubicBezTo>
                      <a:pt x="25202" y="21630"/>
                      <a:pt x="25226" y="21511"/>
                      <a:pt x="25178" y="21487"/>
                    </a:cubicBezTo>
                    <a:lnTo>
                      <a:pt x="25186" y="21487"/>
                    </a:lnTo>
                    <a:cubicBezTo>
                      <a:pt x="24789" y="21233"/>
                      <a:pt x="24726" y="20653"/>
                      <a:pt x="24996" y="20391"/>
                    </a:cubicBezTo>
                    <a:cubicBezTo>
                      <a:pt x="25266" y="20137"/>
                      <a:pt x="26059" y="19915"/>
                      <a:pt x="26758" y="19820"/>
                    </a:cubicBezTo>
                    <a:cubicBezTo>
                      <a:pt x="26889" y="19803"/>
                      <a:pt x="27036" y="19797"/>
                      <a:pt x="27196" y="19797"/>
                    </a:cubicBezTo>
                    <a:cubicBezTo>
                      <a:pt x="27874" y="19797"/>
                      <a:pt x="28779" y="19915"/>
                      <a:pt x="29607" y="19915"/>
                    </a:cubicBezTo>
                    <a:cubicBezTo>
                      <a:pt x="29628" y="19915"/>
                      <a:pt x="29650" y="19915"/>
                      <a:pt x="29671" y="19915"/>
                    </a:cubicBezTo>
                    <a:cubicBezTo>
                      <a:pt x="30703" y="19907"/>
                      <a:pt x="31552" y="19621"/>
                      <a:pt x="32108" y="19574"/>
                    </a:cubicBezTo>
                    <a:cubicBezTo>
                      <a:pt x="32167" y="19570"/>
                      <a:pt x="32225" y="19568"/>
                      <a:pt x="32282" y="19568"/>
                    </a:cubicBezTo>
                    <a:close/>
                    <a:moveTo>
                      <a:pt x="52462" y="19580"/>
                    </a:moveTo>
                    <a:cubicBezTo>
                      <a:pt x="52923" y="19580"/>
                      <a:pt x="53323" y="19705"/>
                      <a:pt x="53412" y="19836"/>
                    </a:cubicBezTo>
                    <a:lnTo>
                      <a:pt x="53412" y="19844"/>
                    </a:lnTo>
                    <a:cubicBezTo>
                      <a:pt x="53515" y="19994"/>
                      <a:pt x="53793" y="20153"/>
                      <a:pt x="54063" y="20320"/>
                    </a:cubicBezTo>
                    <a:cubicBezTo>
                      <a:pt x="54333" y="20495"/>
                      <a:pt x="53690" y="20685"/>
                      <a:pt x="53142" y="20963"/>
                    </a:cubicBezTo>
                    <a:cubicBezTo>
                      <a:pt x="52698" y="21169"/>
                      <a:pt x="52245" y="21344"/>
                      <a:pt x="51785" y="21487"/>
                    </a:cubicBezTo>
                    <a:cubicBezTo>
                      <a:pt x="51340" y="21638"/>
                      <a:pt x="51396" y="21820"/>
                      <a:pt x="51134" y="21963"/>
                    </a:cubicBezTo>
                    <a:cubicBezTo>
                      <a:pt x="51029" y="22020"/>
                      <a:pt x="50905" y="22041"/>
                      <a:pt x="50750" y="22041"/>
                    </a:cubicBezTo>
                    <a:cubicBezTo>
                      <a:pt x="50519" y="22041"/>
                      <a:pt x="50218" y="21996"/>
                      <a:pt x="49800" y="21963"/>
                    </a:cubicBezTo>
                    <a:cubicBezTo>
                      <a:pt x="49553" y="21943"/>
                      <a:pt x="49341" y="21936"/>
                      <a:pt x="49140" y="21936"/>
                    </a:cubicBezTo>
                    <a:cubicBezTo>
                      <a:pt x="48780" y="21936"/>
                      <a:pt x="48459" y="21958"/>
                      <a:pt x="48046" y="21963"/>
                    </a:cubicBezTo>
                    <a:cubicBezTo>
                      <a:pt x="47729" y="21967"/>
                      <a:pt x="47340" y="21969"/>
                      <a:pt x="46980" y="21969"/>
                    </a:cubicBezTo>
                    <a:cubicBezTo>
                      <a:pt x="46619" y="21969"/>
                      <a:pt x="46288" y="21967"/>
                      <a:pt x="46086" y="21963"/>
                    </a:cubicBezTo>
                    <a:cubicBezTo>
                      <a:pt x="45681" y="21955"/>
                      <a:pt x="45586" y="21788"/>
                      <a:pt x="45586" y="21788"/>
                    </a:cubicBezTo>
                    <a:cubicBezTo>
                      <a:pt x="45609" y="21638"/>
                      <a:pt x="45609" y="21518"/>
                      <a:pt x="45570" y="21495"/>
                    </a:cubicBezTo>
                    <a:cubicBezTo>
                      <a:pt x="45141" y="21241"/>
                      <a:pt x="45006" y="20661"/>
                      <a:pt x="45236" y="20399"/>
                    </a:cubicBezTo>
                    <a:cubicBezTo>
                      <a:pt x="45475" y="20145"/>
                      <a:pt x="46244" y="19923"/>
                      <a:pt x="46927" y="19836"/>
                    </a:cubicBezTo>
                    <a:cubicBezTo>
                      <a:pt x="47064" y="19817"/>
                      <a:pt x="47222" y="19809"/>
                      <a:pt x="47395" y="19809"/>
                    </a:cubicBezTo>
                    <a:cubicBezTo>
                      <a:pt x="48067" y="19809"/>
                      <a:pt x="48969" y="19923"/>
                      <a:pt x="49784" y="19923"/>
                    </a:cubicBezTo>
                    <a:cubicBezTo>
                      <a:pt x="49805" y="19923"/>
                      <a:pt x="49827" y="19923"/>
                      <a:pt x="49848" y="19923"/>
                    </a:cubicBezTo>
                    <a:cubicBezTo>
                      <a:pt x="50880" y="19915"/>
                      <a:pt x="51698" y="19629"/>
                      <a:pt x="52245" y="19590"/>
                    </a:cubicBezTo>
                    <a:cubicBezTo>
                      <a:pt x="52318" y="19583"/>
                      <a:pt x="52391" y="19580"/>
                      <a:pt x="52462" y="19580"/>
                    </a:cubicBezTo>
                    <a:close/>
                    <a:moveTo>
                      <a:pt x="22795" y="20650"/>
                    </a:moveTo>
                    <a:cubicBezTo>
                      <a:pt x="23122" y="20650"/>
                      <a:pt x="23544" y="20708"/>
                      <a:pt x="23940" y="20828"/>
                    </a:cubicBezTo>
                    <a:cubicBezTo>
                      <a:pt x="24623" y="21026"/>
                      <a:pt x="24781" y="21479"/>
                      <a:pt x="24781" y="21479"/>
                    </a:cubicBezTo>
                    <a:cubicBezTo>
                      <a:pt x="24996" y="21820"/>
                      <a:pt x="24940" y="22042"/>
                      <a:pt x="24448" y="22138"/>
                    </a:cubicBezTo>
                    <a:cubicBezTo>
                      <a:pt x="24132" y="22204"/>
                      <a:pt x="23658" y="22257"/>
                      <a:pt x="23338" y="22257"/>
                    </a:cubicBezTo>
                    <a:cubicBezTo>
                      <a:pt x="23161" y="22257"/>
                      <a:pt x="23032" y="22241"/>
                      <a:pt x="23003" y="22201"/>
                    </a:cubicBezTo>
                    <a:cubicBezTo>
                      <a:pt x="22972" y="22153"/>
                      <a:pt x="22940" y="22114"/>
                      <a:pt x="22908" y="22074"/>
                    </a:cubicBezTo>
                    <a:cubicBezTo>
                      <a:pt x="22749" y="21892"/>
                      <a:pt x="22011" y="21892"/>
                      <a:pt x="22067" y="21479"/>
                    </a:cubicBezTo>
                    <a:cubicBezTo>
                      <a:pt x="22067" y="21479"/>
                      <a:pt x="22067" y="20883"/>
                      <a:pt x="22281" y="20741"/>
                    </a:cubicBezTo>
                    <a:cubicBezTo>
                      <a:pt x="22371" y="20681"/>
                      <a:pt x="22558" y="20650"/>
                      <a:pt x="22795" y="20650"/>
                    </a:cubicBezTo>
                    <a:close/>
                    <a:moveTo>
                      <a:pt x="63366" y="20649"/>
                    </a:moveTo>
                    <a:cubicBezTo>
                      <a:pt x="63690" y="20649"/>
                      <a:pt x="64123" y="20706"/>
                      <a:pt x="64548" y="20820"/>
                    </a:cubicBezTo>
                    <a:cubicBezTo>
                      <a:pt x="65287" y="21026"/>
                      <a:pt x="65564" y="21479"/>
                      <a:pt x="65564" y="21479"/>
                    </a:cubicBezTo>
                    <a:cubicBezTo>
                      <a:pt x="65866" y="21820"/>
                      <a:pt x="65866" y="22034"/>
                      <a:pt x="65398" y="22138"/>
                    </a:cubicBezTo>
                    <a:cubicBezTo>
                      <a:pt x="65085" y="22201"/>
                      <a:pt x="64604" y="22258"/>
                      <a:pt x="64287" y="22258"/>
                    </a:cubicBezTo>
                    <a:cubicBezTo>
                      <a:pt x="64129" y="22258"/>
                      <a:pt x="64011" y="22243"/>
                      <a:pt x="63977" y="22209"/>
                    </a:cubicBezTo>
                    <a:cubicBezTo>
                      <a:pt x="63929" y="22153"/>
                      <a:pt x="63882" y="22106"/>
                      <a:pt x="63842" y="22074"/>
                    </a:cubicBezTo>
                    <a:cubicBezTo>
                      <a:pt x="63636" y="21884"/>
                      <a:pt x="62897" y="21884"/>
                      <a:pt x="62850" y="21479"/>
                    </a:cubicBezTo>
                    <a:cubicBezTo>
                      <a:pt x="62850" y="21479"/>
                      <a:pt x="62691" y="20883"/>
                      <a:pt x="62874" y="20741"/>
                    </a:cubicBezTo>
                    <a:cubicBezTo>
                      <a:pt x="62948" y="20680"/>
                      <a:pt x="63127" y="20649"/>
                      <a:pt x="63366" y="20649"/>
                    </a:cubicBezTo>
                    <a:close/>
                    <a:moveTo>
                      <a:pt x="2515" y="20650"/>
                    </a:moveTo>
                    <a:cubicBezTo>
                      <a:pt x="2840" y="20650"/>
                      <a:pt x="3254" y="20708"/>
                      <a:pt x="3636" y="20828"/>
                    </a:cubicBezTo>
                    <a:cubicBezTo>
                      <a:pt x="4295" y="21026"/>
                      <a:pt x="4398" y="21487"/>
                      <a:pt x="4398" y="21487"/>
                    </a:cubicBezTo>
                    <a:cubicBezTo>
                      <a:pt x="4565" y="21820"/>
                      <a:pt x="4485" y="22042"/>
                      <a:pt x="3977" y="22138"/>
                    </a:cubicBezTo>
                    <a:cubicBezTo>
                      <a:pt x="3644" y="22205"/>
                      <a:pt x="3150" y="22259"/>
                      <a:pt x="2832" y="22259"/>
                    </a:cubicBezTo>
                    <a:cubicBezTo>
                      <a:pt x="2665" y="22259"/>
                      <a:pt x="2547" y="22244"/>
                      <a:pt x="2525" y="22209"/>
                    </a:cubicBezTo>
                    <a:cubicBezTo>
                      <a:pt x="2493" y="22153"/>
                      <a:pt x="2469" y="22106"/>
                      <a:pt x="2445" y="22074"/>
                    </a:cubicBezTo>
                    <a:cubicBezTo>
                      <a:pt x="2310" y="21884"/>
                      <a:pt x="1572" y="21884"/>
                      <a:pt x="1683" y="21479"/>
                    </a:cubicBezTo>
                    <a:cubicBezTo>
                      <a:pt x="1683" y="21479"/>
                      <a:pt x="1755" y="20883"/>
                      <a:pt x="1993" y="20741"/>
                    </a:cubicBezTo>
                    <a:cubicBezTo>
                      <a:pt x="2090" y="20681"/>
                      <a:pt x="2279" y="20650"/>
                      <a:pt x="2515" y="20650"/>
                    </a:cubicBezTo>
                    <a:close/>
                    <a:moveTo>
                      <a:pt x="43080" y="20650"/>
                    </a:moveTo>
                    <a:cubicBezTo>
                      <a:pt x="43406" y="20650"/>
                      <a:pt x="43835" y="20708"/>
                      <a:pt x="44244" y="20828"/>
                    </a:cubicBezTo>
                    <a:cubicBezTo>
                      <a:pt x="44951" y="21026"/>
                      <a:pt x="45181" y="21487"/>
                      <a:pt x="45181" y="21487"/>
                    </a:cubicBezTo>
                    <a:cubicBezTo>
                      <a:pt x="45427" y="21820"/>
                      <a:pt x="45403" y="22042"/>
                      <a:pt x="44927" y="22138"/>
                    </a:cubicBezTo>
                    <a:cubicBezTo>
                      <a:pt x="44609" y="22205"/>
                      <a:pt x="44131" y="22259"/>
                      <a:pt x="43812" y="22259"/>
                    </a:cubicBezTo>
                    <a:cubicBezTo>
                      <a:pt x="43646" y="22259"/>
                      <a:pt x="43523" y="22244"/>
                      <a:pt x="43490" y="22209"/>
                    </a:cubicBezTo>
                    <a:cubicBezTo>
                      <a:pt x="43450" y="22161"/>
                      <a:pt x="43411" y="22106"/>
                      <a:pt x="43371" y="22074"/>
                    </a:cubicBezTo>
                    <a:cubicBezTo>
                      <a:pt x="43189" y="21884"/>
                      <a:pt x="42450" y="21884"/>
                      <a:pt x="42458" y="21479"/>
                    </a:cubicBezTo>
                    <a:cubicBezTo>
                      <a:pt x="42458" y="21479"/>
                      <a:pt x="42379" y="20883"/>
                      <a:pt x="42577" y="20741"/>
                    </a:cubicBezTo>
                    <a:cubicBezTo>
                      <a:pt x="42661" y="20681"/>
                      <a:pt x="42844" y="20650"/>
                      <a:pt x="43080" y="20650"/>
                    </a:cubicBezTo>
                    <a:close/>
                    <a:moveTo>
                      <a:pt x="14541" y="20354"/>
                    </a:moveTo>
                    <a:cubicBezTo>
                      <a:pt x="14579" y="20354"/>
                      <a:pt x="14598" y="20360"/>
                      <a:pt x="14598" y="20360"/>
                    </a:cubicBezTo>
                    <a:cubicBezTo>
                      <a:pt x="14598" y="20360"/>
                      <a:pt x="15542" y="20423"/>
                      <a:pt x="15566" y="20717"/>
                    </a:cubicBezTo>
                    <a:cubicBezTo>
                      <a:pt x="15574" y="20979"/>
                      <a:pt x="15630" y="21241"/>
                      <a:pt x="15725" y="21487"/>
                    </a:cubicBezTo>
                    <a:cubicBezTo>
                      <a:pt x="15764" y="21582"/>
                      <a:pt x="15939" y="21899"/>
                      <a:pt x="16106" y="22011"/>
                    </a:cubicBezTo>
                    <a:cubicBezTo>
                      <a:pt x="16272" y="22122"/>
                      <a:pt x="16320" y="22209"/>
                      <a:pt x="16288" y="22304"/>
                    </a:cubicBezTo>
                    <a:cubicBezTo>
                      <a:pt x="16265" y="22392"/>
                      <a:pt x="15828" y="22392"/>
                      <a:pt x="15828" y="22392"/>
                    </a:cubicBezTo>
                    <a:cubicBezTo>
                      <a:pt x="15233" y="22312"/>
                      <a:pt x="14344" y="22304"/>
                      <a:pt x="14344" y="22304"/>
                    </a:cubicBezTo>
                    <a:cubicBezTo>
                      <a:pt x="14320" y="22303"/>
                      <a:pt x="14297" y="22303"/>
                      <a:pt x="14273" y="22303"/>
                    </a:cubicBezTo>
                    <a:cubicBezTo>
                      <a:pt x="14068" y="22303"/>
                      <a:pt x="13869" y="22334"/>
                      <a:pt x="13669" y="22384"/>
                    </a:cubicBezTo>
                    <a:lnTo>
                      <a:pt x="13677" y="22376"/>
                    </a:lnTo>
                    <a:lnTo>
                      <a:pt x="13677" y="22376"/>
                    </a:lnTo>
                    <a:cubicBezTo>
                      <a:pt x="13486" y="22415"/>
                      <a:pt x="12597" y="22415"/>
                      <a:pt x="11947" y="22423"/>
                    </a:cubicBezTo>
                    <a:cubicBezTo>
                      <a:pt x="11296" y="22423"/>
                      <a:pt x="10684" y="22368"/>
                      <a:pt x="10661" y="22011"/>
                    </a:cubicBezTo>
                    <a:cubicBezTo>
                      <a:pt x="10637" y="21653"/>
                      <a:pt x="11375" y="21487"/>
                      <a:pt x="11375" y="21487"/>
                    </a:cubicBezTo>
                    <a:cubicBezTo>
                      <a:pt x="11724" y="21399"/>
                      <a:pt x="12074" y="21304"/>
                      <a:pt x="12415" y="21185"/>
                    </a:cubicBezTo>
                    <a:cubicBezTo>
                      <a:pt x="13050" y="20971"/>
                      <a:pt x="13534" y="20812"/>
                      <a:pt x="13963" y="20558"/>
                    </a:cubicBezTo>
                    <a:cubicBezTo>
                      <a:pt x="14266" y="20381"/>
                      <a:pt x="14455" y="20354"/>
                      <a:pt x="14541" y="20354"/>
                    </a:cubicBezTo>
                    <a:close/>
                    <a:moveTo>
                      <a:pt x="34781" y="20354"/>
                    </a:moveTo>
                    <a:cubicBezTo>
                      <a:pt x="34819" y="20354"/>
                      <a:pt x="34838" y="20360"/>
                      <a:pt x="34838" y="20360"/>
                    </a:cubicBezTo>
                    <a:cubicBezTo>
                      <a:pt x="34838" y="20360"/>
                      <a:pt x="35791" y="20423"/>
                      <a:pt x="35854" y="20717"/>
                    </a:cubicBezTo>
                    <a:cubicBezTo>
                      <a:pt x="35894" y="20987"/>
                      <a:pt x="35981" y="21249"/>
                      <a:pt x="36108" y="21487"/>
                    </a:cubicBezTo>
                    <a:cubicBezTo>
                      <a:pt x="36156" y="21582"/>
                      <a:pt x="36370" y="21899"/>
                      <a:pt x="36553" y="22011"/>
                    </a:cubicBezTo>
                    <a:cubicBezTo>
                      <a:pt x="36735" y="22122"/>
                      <a:pt x="36799" y="22209"/>
                      <a:pt x="36775" y="22304"/>
                    </a:cubicBezTo>
                    <a:cubicBezTo>
                      <a:pt x="36759" y="22392"/>
                      <a:pt x="36331" y="22392"/>
                      <a:pt x="36331" y="22392"/>
                    </a:cubicBezTo>
                    <a:cubicBezTo>
                      <a:pt x="35719" y="22312"/>
                      <a:pt x="34830" y="22304"/>
                      <a:pt x="34830" y="22304"/>
                    </a:cubicBezTo>
                    <a:cubicBezTo>
                      <a:pt x="34808" y="22303"/>
                      <a:pt x="34785" y="22303"/>
                      <a:pt x="34762" y="22303"/>
                    </a:cubicBezTo>
                    <a:cubicBezTo>
                      <a:pt x="34563" y="22303"/>
                      <a:pt x="34364" y="22334"/>
                      <a:pt x="34172" y="22384"/>
                    </a:cubicBezTo>
                    <a:lnTo>
                      <a:pt x="34179" y="22376"/>
                    </a:lnTo>
                    <a:lnTo>
                      <a:pt x="34179" y="22376"/>
                    </a:lnTo>
                    <a:cubicBezTo>
                      <a:pt x="33997" y="22415"/>
                      <a:pt x="33108" y="22415"/>
                      <a:pt x="32457" y="22423"/>
                    </a:cubicBezTo>
                    <a:cubicBezTo>
                      <a:pt x="31798" y="22423"/>
                      <a:pt x="31187" y="22368"/>
                      <a:pt x="31124" y="22011"/>
                    </a:cubicBezTo>
                    <a:cubicBezTo>
                      <a:pt x="31052" y="21653"/>
                      <a:pt x="31766" y="21487"/>
                      <a:pt x="31766" y="21487"/>
                    </a:cubicBezTo>
                    <a:cubicBezTo>
                      <a:pt x="32100" y="21399"/>
                      <a:pt x="32433" y="21304"/>
                      <a:pt x="32759" y="21185"/>
                    </a:cubicBezTo>
                    <a:cubicBezTo>
                      <a:pt x="33370" y="20971"/>
                      <a:pt x="33822" y="20812"/>
                      <a:pt x="34227" y="20558"/>
                    </a:cubicBezTo>
                    <a:cubicBezTo>
                      <a:pt x="34509" y="20381"/>
                      <a:pt x="34694" y="20354"/>
                      <a:pt x="34781" y="20354"/>
                    </a:cubicBezTo>
                    <a:close/>
                    <a:moveTo>
                      <a:pt x="55029" y="20354"/>
                    </a:moveTo>
                    <a:cubicBezTo>
                      <a:pt x="55067" y="20354"/>
                      <a:pt x="55087" y="20360"/>
                      <a:pt x="55087" y="20360"/>
                    </a:cubicBezTo>
                    <a:cubicBezTo>
                      <a:pt x="55087" y="20360"/>
                      <a:pt x="56047" y="20423"/>
                      <a:pt x="56150" y="20717"/>
                    </a:cubicBezTo>
                    <a:cubicBezTo>
                      <a:pt x="56230" y="20995"/>
                      <a:pt x="56349" y="21249"/>
                      <a:pt x="56508" y="21487"/>
                    </a:cubicBezTo>
                    <a:cubicBezTo>
                      <a:pt x="56643" y="21693"/>
                      <a:pt x="56817" y="21868"/>
                      <a:pt x="57016" y="22011"/>
                    </a:cubicBezTo>
                    <a:cubicBezTo>
                      <a:pt x="57214" y="22122"/>
                      <a:pt x="57286" y="22209"/>
                      <a:pt x="57278" y="22304"/>
                    </a:cubicBezTo>
                    <a:cubicBezTo>
                      <a:pt x="57278" y="22392"/>
                      <a:pt x="56841" y="22392"/>
                      <a:pt x="56841" y="22392"/>
                    </a:cubicBezTo>
                    <a:cubicBezTo>
                      <a:pt x="56222" y="22312"/>
                      <a:pt x="55333" y="22304"/>
                      <a:pt x="55333" y="22304"/>
                    </a:cubicBezTo>
                    <a:cubicBezTo>
                      <a:pt x="55310" y="22303"/>
                      <a:pt x="55288" y="22303"/>
                      <a:pt x="55265" y="22303"/>
                    </a:cubicBezTo>
                    <a:cubicBezTo>
                      <a:pt x="55067" y="22303"/>
                      <a:pt x="54874" y="22334"/>
                      <a:pt x="54682" y="22384"/>
                    </a:cubicBezTo>
                    <a:lnTo>
                      <a:pt x="54690" y="22376"/>
                    </a:lnTo>
                    <a:lnTo>
                      <a:pt x="54690" y="22376"/>
                    </a:lnTo>
                    <a:cubicBezTo>
                      <a:pt x="54507" y="22423"/>
                      <a:pt x="53618" y="22415"/>
                      <a:pt x="52968" y="22423"/>
                    </a:cubicBezTo>
                    <a:cubicBezTo>
                      <a:pt x="52317" y="22423"/>
                      <a:pt x="51698" y="22368"/>
                      <a:pt x="51578" y="22011"/>
                    </a:cubicBezTo>
                    <a:cubicBezTo>
                      <a:pt x="51467" y="21653"/>
                      <a:pt x="52158" y="21487"/>
                      <a:pt x="52158" y="21487"/>
                    </a:cubicBezTo>
                    <a:cubicBezTo>
                      <a:pt x="52483" y="21407"/>
                      <a:pt x="52801" y="21304"/>
                      <a:pt x="53118" y="21185"/>
                    </a:cubicBezTo>
                    <a:cubicBezTo>
                      <a:pt x="53698" y="20971"/>
                      <a:pt x="54134" y="20812"/>
                      <a:pt x="54507" y="20558"/>
                    </a:cubicBezTo>
                    <a:cubicBezTo>
                      <a:pt x="54761" y="20381"/>
                      <a:pt x="54942" y="20354"/>
                      <a:pt x="55029" y="20354"/>
                    </a:cubicBezTo>
                    <a:close/>
                    <a:moveTo>
                      <a:pt x="22001" y="19379"/>
                    </a:moveTo>
                    <a:cubicBezTo>
                      <a:pt x="22480" y="19379"/>
                      <a:pt x="22906" y="19505"/>
                      <a:pt x="23154" y="19788"/>
                    </a:cubicBezTo>
                    <a:cubicBezTo>
                      <a:pt x="23551" y="20233"/>
                      <a:pt x="22551" y="20423"/>
                      <a:pt x="22241" y="20510"/>
                    </a:cubicBezTo>
                    <a:cubicBezTo>
                      <a:pt x="21932" y="20598"/>
                      <a:pt x="21733" y="20669"/>
                      <a:pt x="21805" y="20915"/>
                    </a:cubicBezTo>
                    <a:cubicBezTo>
                      <a:pt x="21868" y="21161"/>
                      <a:pt x="21757" y="21487"/>
                      <a:pt x="21757" y="21487"/>
                    </a:cubicBezTo>
                    <a:cubicBezTo>
                      <a:pt x="21630" y="21955"/>
                      <a:pt x="22178" y="21868"/>
                      <a:pt x="22646" y="22209"/>
                    </a:cubicBezTo>
                    <a:cubicBezTo>
                      <a:pt x="23123" y="22550"/>
                      <a:pt x="22892" y="22804"/>
                      <a:pt x="22440" y="22931"/>
                    </a:cubicBezTo>
                    <a:cubicBezTo>
                      <a:pt x="21987" y="23066"/>
                      <a:pt x="20733" y="23011"/>
                      <a:pt x="19932" y="23082"/>
                    </a:cubicBezTo>
                    <a:lnTo>
                      <a:pt x="19876" y="23090"/>
                    </a:lnTo>
                    <a:cubicBezTo>
                      <a:pt x="19463" y="23082"/>
                      <a:pt x="19059" y="23042"/>
                      <a:pt x="18654" y="22979"/>
                    </a:cubicBezTo>
                    <a:cubicBezTo>
                      <a:pt x="18146" y="22915"/>
                      <a:pt x="18177" y="22820"/>
                      <a:pt x="17796" y="22693"/>
                    </a:cubicBezTo>
                    <a:cubicBezTo>
                      <a:pt x="17685" y="22661"/>
                      <a:pt x="17566" y="22630"/>
                      <a:pt x="17455" y="22614"/>
                    </a:cubicBezTo>
                    <a:cubicBezTo>
                      <a:pt x="17027" y="22503"/>
                      <a:pt x="16550" y="22280"/>
                      <a:pt x="16265" y="22034"/>
                    </a:cubicBezTo>
                    <a:cubicBezTo>
                      <a:pt x="16098" y="21892"/>
                      <a:pt x="15987" y="21701"/>
                      <a:pt x="15931" y="21487"/>
                    </a:cubicBezTo>
                    <a:cubicBezTo>
                      <a:pt x="15931" y="21487"/>
                      <a:pt x="15836" y="20614"/>
                      <a:pt x="16074" y="20336"/>
                    </a:cubicBezTo>
                    <a:cubicBezTo>
                      <a:pt x="16320" y="20050"/>
                      <a:pt x="17225" y="19931"/>
                      <a:pt x="18685" y="19852"/>
                    </a:cubicBezTo>
                    <a:cubicBezTo>
                      <a:pt x="20154" y="19780"/>
                      <a:pt x="20368" y="19693"/>
                      <a:pt x="21154" y="19494"/>
                    </a:cubicBezTo>
                    <a:cubicBezTo>
                      <a:pt x="21439" y="19420"/>
                      <a:pt x="21728" y="19379"/>
                      <a:pt x="22001" y="19379"/>
                    </a:cubicBezTo>
                    <a:close/>
                    <a:moveTo>
                      <a:pt x="42112" y="19379"/>
                    </a:moveTo>
                    <a:cubicBezTo>
                      <a:pt x="42591" y="19379"/>
                      <a:pt x="43035" y="19505"/>
                      <a:pt x="43323" y="19788"/>
                    </a:cubicBezTo>
                    <a:cubicBezTo>
                      <a:pt x="43776" y="20233"/>
                      <a:pt x="42800" y="20423"/>
                      <a:pt x="42498" y="20510"/>
                    </a:cubicBezTo>
                    <a:cubicBezTo>
                      <a:pt x="42204" y="20598"/>
                      <a:pt x="42014" y="20669"/>
                      <a:pt x="42117" y="20915"/>
                    </a:cubicBezTo>
                    <a:cubicBezTo>
                      <a:pt x="42173" y="21098"/>
                      <a:pt x="42180" y="21296"/>
                      <a:pt x="42141" y="21487"/>
                    </a:cubicBezTo>
                    <a:cubicBezTo>
                      <a:pt x="42077" y="21955"/>
                      <a:pt x="42609" y="21868"/>
                      <a:pt x="43125" y="22209"/>
                    </a:cubicBezTo>
                    <a:cubicBezTo>
                      <a:pt x="43641" y="22550"/>
                      <a:pt x="43450" y="22804"/>
                      <a:pt x="43014" y="22931"/>
                    </a:cubicBezTo>
                    <a:cubicBezTo>
                      <a:pt x="42577" y="23066"/>
                      <a:pt x="41315" y="23011"/>
                      <a:pt x="40529" y="23082"/>
                    </a:cubicBezTo>
                    <a:lnTo>
                      <a:pt x="40466" y="23090"/>
                    </a:lnTo>
                    <a:lnTo>
                      <a:pt x="40474" y="23082"/>
                    </a:lnTo>
                    <a:cubicBezTo>
                      <a:pt x="40061" y="23074"/>
                      <a:pt x="39648" y="23035"/>
                      <a:pt x="39236" y="22971"/>
                    </a:cubicBezTo>
                    <a:cubicBezTo>
                      <a:pt x="38720" y="22908"/>
                      <a:pt x="38736" y="22812"/>
                      <a:pt x="38339" y="22685"/>
                    </a:cubicBezTo>
                    <a:cubicBezTo>
                      <a:pt x="38228" y="22654"/>
                      <a:pt x="38109" y="22630"/>
                      <a:pt x="37989" y="22606"/>
                    </a:cubicBezTo>
                    <a:cubicBezTo>
                      <a:pt x="37537" y="22495"/>
                      <a:pt x="37108" y="22304"/>
                      <a:pt x="36727" y="22026"/>
                    </a:cubicBezTo>
                    <a:cubicBezTo>
                      <a:pt x="36553" y="21884"/>
                      <a:pt x="36410" y="21701"/>
                      <a:pt x="36323" y="21487"/>
                    </a:cubicBezTo>
                    <a:cubicBezTo>
                      <a:pt x="36323" y="21487"/>
                      <a:pt x="36108" y="20614"/>
                      <a:pt x="36315" y="20336"/>
                    </a:cubicBezTo>
                    <a:cubicBezTo>
                      <a:pt x="36521" y="20050"/>
                      <a:pt x="37402" y="19931"/>
                      <a:pt x="38863" y="19852"/>
                    </a:cubicBezTo>
                    <a:cubicBezTo>
                      <a:pt x="40323" y="19780"/>
                      <a:pt x="40522" y="19693"/>
                      <a:pt x="41284" y="19494"/>
                    </a:cubicBezTo>
                    <a:cubicBezTo>
                      <a:pt x="41557" y="19420"/>
                      <a:pt x="41840" y="19379"/>
                      <a:pt x="42112" y="19379"/>
                    </a:cubicBezTo>
                    <a:close/>
                    <a:moveTo>
                      <a:pt x="62221" y="19377"/>
                    </a:moveTo>
                    <a:cubicBezTo>
                      <a:pt x="62706" y="19377"/>
                      <a:pt x="63169" y="19502"/>
                      <a:pt x="63501" y="19788"/>
                    </a:cubicBezTo>
                    <a:cubicBezTo>
                      <a:pt x="64009" y="20233"/>
                      <a:pt x="63056" y="20423"/>
                      <a:pt x="62770" y="20510"/>
                    </a:cubicBezTo>
                    <a:cubicBezTo>
                      <a:pt x="62485" y="20598"/>
                      <a:pt x="62302" y="20669"/>
                      <a:pt x="62437" y="20915"/>
                    </a:cubicBezTo>
                    <a:cubicBezTo>
                      <a:pt x="62516" y="21090"/>
                      <a:pt x="62548" y="21288"/>
                      <a:pt x="62532" y="21487"/>
                    </a:cubicBezTo>
                    <a:cubicBezTo>
                      <a:pt x="62532" y="21955"/>
                      <a:pt x="63056" y="21868"/>
                      <a:pt x="63620" y="22209"/>
                    </a:cubicBezTo>
                    <a:cubicBezTo>
                      <a:pt x="64175" y="22550"/>
                      <a:pt x="64017" y="22804"/>
                      <a:pt x="63596" y="22931"/>
                    </a:cubicBezTo>
                    <a:cubicBezTo>
                      <a:pt x="63175" y="23058"/>
                      <a:pt x="61905" y="23011"/>
                      <a:pt x="61127" y="23082"/>
                    </a:cubicBezTo>
                    <a:lnTo>
                      <a:pt x="61072" y="23090"/>
                    </a:lnTo>
                    <a:cubicBezTo>
                      <a:pt x="60651" y="23074"/>
                      <a:pt x="60230" y="23035"/>
                      <a:pt x="59810" y="22971"/>
                    </a:cubicBezTo>
                    <a:cubicBezTo>
                      <a:pt x="59294" y="22908"/>
                      <a:pt x="59294" y="22812"/>
                      <a:pt x="58881" y="22685"/>
                    </a:cubicBezTo>
                    <a:cubicBezTo>
                      <a:pt x="58762" y="22654"/>
                      <a:pt x="58643" y="22630"/>
                      <a:pt x="58524" y="22606"/>
                    </a:cubicBezTo>
                    <a:cubicBezTo>
                      <a:pt x="58048" y="22495"/>
                      <a:pt x="57595" y="22296"/>
                      <a:pt x="57190" y="22026"/>
                    </a:cubicBezTo>
                    <a:cubicBezTo>
                      <a:pt x="56992" y="21884"/>
                      <a:pt x="56825" y="21701"/>
                      <a:pt x="56714" y="21479"/>
                    </a:cubicBezTo>
                    <a:cubicBezTo>
                      <a:pt x="56714" y="21479"/>
                      <a:pt x="56389" y="20614"/>
                      <a:pt x="56555" y="20336"/>
                    </a:cubicBezTo>
                    <a:cubicBezTo>
                      <a:pt x="56730" y="20050"/>
                      <a:pt x="57595" y="19931"/>
                      <a:pt x="59040" y="19852"/>
                    </a:cubicBezTo>
                    <a:cubicBezTo>
                      <a:pt x="60484" y="19780"/>
                      <a:pt x="60683" y="19693"/>
                      <a:pt x="61413" y="19486"/>
                    </a:cubicBezTo>
                    <a:cubicBezTo>
                      <a:pt x="61676" y="19416"/>
                      <a:pt x="61952" y="19377"/>
                      <a:pt x="62221" y="19377"/>
                    </a:cubicBezTo>
                    <a:close/>
                    <a:moveTo>
                      <a:pt x="7176" y="22010"/>
                    </a:moveTo>
                    <a:cubicBezTo>
                      <a:pt x="8568" y="22010"/>
                      <a:pt x="10063" y="22166"/>
                      <a:pt x="10613" y="22352"/>
                    </a:cubicBezTo>
                    <a:cubicBezTo>
                      <a:pt x="10989" y="22479"/>
                      <a:pt x="11428" y="22493"/>
                      <a:pt x="11886" y="22493"/>
                    </a:cubicBezTo>
                    <a:cubicBezTo>
                      <a:pt x="12017" y="22493"/>
                      <a:pt x="12149" y="22492"/>
                      <a:pt x="12282" y="22492"/>
                    </a:cubicBezTo>
                    <a:cubicBezTo>
                      <a:pt x="12382" y="22492"/>
                      <a:pt x="12482" y="22492"/>
                      <a:pt x="12582" y="22495"/>
                    </a:cubicBezTo>
                    <a:cubicBezTo>
                      <a:pt x="13272" y="22511"/>
                      <a:pt x="13161" y="22773"/>
                      <a:pt x="13161" y="22773"/>
                    </a:cubicBezTo>
                    <a:cubicBezTo>
                      <a:pt x="13066" y="22915"/>
                      <a:pt x="12955" y="23042"/>
                      <a:pt x="12843" y="23169"/>
                    </a:cubicBezTo>
                    <a:cubicBezTo>
                      <a:pt x="12448" y="23613"/>
                      <a:pt x="11899" y="23716"/>
                      <a:pt x="10955" y="23716"/>
                    </a:cubicBezTo>
                    <a:cubicBezTo>
                      <a:pt x="10802" y="23716"/>
                      <a:pt x="10638" y="23714"/>
                      <a:pt x="10462" y="23709"/>
                    </a:cubicBezTo>
                    <a:cubicBezTo>
                      <a:pt x="9208" y="23670"/>
                      <a:pt x="9057" y="23511"/>
                      <a:pt x="8279" y="23312"/>
                    </a:cubicBezTo>
                    <a:cubicBezTo>
                      <a:pt x="7502" y="23114"/>
                      <a:pt x="6867" y="23106"/>
                      <a:pt x="6136" y="23066"/>
                    </a:cubicBezTo>
                    <a:cubicBezTo>
                      <a:pt x="5406" y="23035"/>
                      <a:pt x="3922" y="22947"/>
                      <a:pt x="3311" y="22812"/>
                    </a:cubicBezTo>
                    <a:cubicBezTo>
                      <a:pt x="3088" y="22765"/>
                      <a:pt x="2890" y="22654"/>
                      <a:pt x="2731" y="22495"/>
                    </a:cubicBezTo>
                    <a:cubicBezTo>
                      <a:pt x="2739" y="22479"/>
                      <a:pt x="2858" y="22304"/>
                      <a:pt x="3358" y="22280"/>
                    </a:cubicBezTo>
                    <a:cubicBezTo>
                      <a:pt x="3692" y="22273"/>
                      <a:pt x="4025" y="22225"/>
                      <a:pt x="4350" y="22146"/>
                    </a:cubicBezTo>
                    <a:lnTo>
                      <a:pt x="4358" y="22146"/>
                    </a:lnTo>
                    <a:cubicBezTo>
                      <a:pt x="4708" y="22074"/>
                      <a:pt x="5652" y="22026"/>
                      <a:pt x="7073" y="22011"/>
                    </a:cubicBezTo>
                    <a:cubicBezTo>
                      <a:pt x="7107" y="22010"/>
                      <a:pt x="7141" y="22010"/>
                      <a:pt x="7176" y="22010"/>
                    </a:cubicBezTo>
                    <a:close/>
                    <a:moveTo>
                      <a:pt x="27718" y="22017"/>
                    </a:moveTo>
                    <a:cubicBezTo>
                      <a:pt x="29085" y="22017"/>
                      <a:pt x="30547" y="22170"/>
                      <a:pt x="31108" y="22352"/>
                    </a:cubicBezTo>
                    <a:cubicBezTo>
                      <a:pt x="31542" y="22495"/>
                      <a:pt x="32048" y="22499"/>
                      <a:pt x="32572" y="22499"/>
                    </a:cubicBezTo>
                    <a:cubicBezTo>
                      <a:pt x="32607" y="22499"/>
                      <a:pt x="32642" y="22499"/>
                      <a:pt x="32677" y="22499"/>
                    </a:cubicBezTo>
                    <a:cubicBezTo>
                      <a:pt x="32817" y="22499"/>
                      <a:pt x="32959" y="22500"/>
                      <a:pt x="33100" y="22503"/>
                    </a:cubicBezTo>
                    <a:cubicBezTo>
                      <a:pt x="33798" y="22519"/>
                      <a:pt x="33719" y="22781"/>
                      <a:pt x="33719" y="22781"/>
                    </a:cubicBezTo>
                    <a:cubicBezTo>
                      <a:pt x="33632" y="22915"/>
                      <a:pt x="33544" y="23050"/>
                      <a:pt x="33449" y="23177"/>
                    </a:cubicBezTo>
                    <a:cubicBezTo>
                      <a:pt x="33116" y="23611"/>
                      <a:pt x="32597" y="23719"/>
                      <a:pt x="31696" y="23719"/>
                    </a:cubicBezTo>
                    <a:cubicBezTo>
                      <a:pt x="31524" y="23719"/>
                      <a:pt x="31339" y="23716"/>
                      <a:pt x="31139" y="23709"/>
                    </a:cubicBezTo>
                    <a:cubicBezTo>
                      <a:pt x="29877" y="23677"/>
                      <a:pt x="29711" y="23511"/>
                      <a:pt x="28901" y="23312"/>
                    </a:cubicBezTo>
                    <a:cubicBezTo>
                      <a:pt x="28099" y="23114"/>
                      <a:pt x="27464" y="23106"/>
                      <a:pt x="26726" y="23074"/>
                    </a:cubicBezTo>
                    <a:cubicBezTo>
                      <a:pt x="25996" y="23035"/>
                      <a:pt x="24496" y="22955"/>
                      <a:pt x="23869" y="22812"/>
                    </a:cubicBezTo>
                    <a:cubicBezTo>
                      <a:pt x="23638" y="22765"/>
                      <a:pt x="23424" y="22654"/>
                      <a:pt x="23250" y="22495"/>
                    </a:cubicBezTo>
                    <a:cubicBezTo>
                      <a:pt x="23250" y="22487"/>
                      <a:pt x="23353" y="22312"/>
                      <a:pt x="23845" y="22288"/>
                    </a:cubicBezTo>
                    <a:cubicBezTo>
                      <a:pt x="24178" y="22273"/>
                      <a:pt x="24504" y="22233"/>
                      <a:pt x="24821" y="22153"/>
                    </a:cubicBezTo>
                    <a:cubicBezTo>
                      <a:pt x="25162" y="22082"/>
                      <a:pt x="26099" y="22026"/>
                      <a:pt x="27520" y="22019"/>
                    </a:cubicBezTo>
                    <a:cubicBezTo>
                      <a:pt x="27586" y="22018"/>
                      <a:pt x="27652" y="22017"/>
                      <a:pt x="27718" y="22017"/>
                    </a:cubicBezTo>
                    <a:close/>
                    <a:moveTo>
                      <a:pt x="48173" y="22017"/>
                    </a:moveTo>
                    <a:cubicBezTo>
                      <a:pt x="49541" y="22017"/>
                      <a:pt x="51019" y="22170"/>
                      <a:pt x="51602" y="22352"/>
                    </a:cubicBezTo>
                    <a:cubicBezTo>
                      <a:pt x="52061" y="22495"/>
                      <a:pt x="52568" y="22499"/>
                      <a:pt x="53091" y="22499"/>
                    </a:cubicBezTo>
                    <a:cubicBezTo>
                      <a:pt x="53126" y="22499"/>
                      <a:pt x="53161" y="22499"/>
                      <a:pt x="53196" y="22499"/>
                    </a:cubicBezTo>
                    <a:cubicBezTo>
                      <a:pt x="53336" y="22499"/>
                      <a:pt x="53477" y="22500"/>
                      <a:pt x="53618" y="22503"/>
                    </a:cubicBezTo>
                    <a:cubicBezTo>
                      <a:pt x="54317" y="22519"/>
                      <a:pt x="54277" y="22773"/>
                      <a:pt x="54277" y="22773"/>
                    </a:cubicBezTo>
                    <a:lnTo>
                      <a:pt x="54269" y="22781"/>
                    </a:lnTo>
                    <a:cubicBezTo>
                      <a:pt x="54206" y="22915"/>
                      <a:pt x="54134" y="23050"/>
                      <a:pt x="54055" y="23177"/>
                    </a:cubicBezTo>
                    <a:cubicBezTo>
                      <a:pt x="53781" y="23611"/>
                      <a:pt x="53272" y="23719"/>
                      <a:pt x="52368" y="23719"/>
                    </a:cubicBezTo>
                    <a:cubicBezTo>
                      <a:pt x="52196" y="23719"/>
                      <a:pt x="52010" y="23716"/>
                      <a:pt x="51809" y="23709"/>
                    </a:cubicBezTo>
                    <a:cubicBezTo>
                      <a:pt x="50547" y="23677"/>
                      <a:pt x="50356" y="23511"/>
                      <a:pt x="49531" y="23312"/>
                    </a:cubicBezTo>
                    <a:cubicBezTo>
                      <a:pt x="48697" y="23114"/>
                      <a:pt x="48062" y="23106"/>
                      <a:pt x="47324" y="23074"/>
                    </a:cubicBezTo>
                    <a:cubicBezTo>
                      <a:pt x="46586" y="23035"/>
                      <a:pt x="45078" y="22955"/>
                      <a:pt x="44435" y="22812"/>
                    </a:cubicBezTo>
                    <a:cubicBezTo>
                      <a:pt x="44189" y="22765"/>
                      <a:pt x="43958" y="22654"/>
                      <a:pt x="43768" y="22495"/>
                    </a:cubicBezTo>
                    <a:cubicBezTo>
                      <a:pt x="43768" y="22487"/>
                      <a:pt x="43855" y="22312"/>
                      <a:pt x="44339" y="22288"/>
                    </a:cubicBezTo>
                    <a:cubicBezTo>
                      <a:pt x="44665" y="22273"/>
                      <a:pt x="44982" y="22233"/>
                      <a:pt x="45300" y="22153"/>
                    </a:cubicBezTo>
                    <a:cubicBezTo>
                      <a:pt x="45633" y="22082"/>
                      <a:pt x="46562" y="22034"/>
                      <a:pt x="47975" y="22019"/>
                    </a:cubicBezTo>
                    <a:cubicBezTo>
                      <a:pt x="48041" y="22018"/>
                      <a:pt x="48107" y="22017"/>
                      <a:pt x="48173" y="22017"/>
                    </a:cubicBezTo>
                    <a:close/>
                    <a:moveTo>
                      <a:pt x="2484" y="22779"/>
                    </a:moveTo>
                    <a:cubicBezTo>
                      <a:pt x="2538" y="22779"/>
                      <a:pt x="2619" y="22785"/>
                      <a:pt x="2739" y="22796"/>
                    </a:cubicBezTo>
                    <a:cubicBezTo>
                      <a:pt x="3255" y="22844"/>
                      <a:pt x="3961" y="22955"/>
                      <a:pt x="4327" y="23019"/>
                    </a:cubicBezTo>
                    <a:cubicBezTo>
                      <a:pt x="4692" y="23082"/>
                      <a:pt x="5065" y="23066"/>
                      <a:pt x="5279" y="23114"/>
                    </a:cubicBezTo>
                    <a:cubicBezTo>
                      <a:pt x="5890" y="23241"/>
                      <a:pt x="6001" y="23289"/>
                      <a:pt x="5771" y="23749"/>
                    </a:cubicBezTo>
                    <a:cubicBezTo>
                      <a:pt x="5549" y="24217"/>
                      <a:pt x="5485" y="24273"/>
                      <a:pt x="5398" y="24503"/>
                    </a:cubicBezTo>
                    <a:cubicBezTo>
                      <a:pt x="5335" y="24725"/>
                      <a:pt x="5223" y="24916"/>
                      <a:pt x="5065" y="25074"/>
                    </a:cubicBezTo>
                    <a:cubicBezTo>
                      <a:pt x="4929" y="25204"/>
                      <a:pt x="4688" y="25472"/>
                      <a:pt x="4442" y="25472"/>
                    </a:cubicBezTo>
                    <a:cubicBezTo>
                      <a:pt x="4401" y="25472"/>
                      <a:pt x="4360" y="25465"/>
                      <a:pt x="4319" y="25447"/>
                    </a:cubicBezTo>
                    <a:cubicBezTo>
                      <a:pt x="4025" y="25328"/>
                      <a:pt x="4469" y="25098"/>
                      <a:pt x="3882" y="24852"/>
                    </a:cubicBezTo>
                    <a:cubicBezTo>
                      <a:pt x="3287" y="24606"/>
                      <a:pt x="2731" y="24305"/>
                      <a:pt x="2469" y="23916"/>
                    </a:cubicBezTo>
                    <a:cubicBezTo>
                      <a:pt x="2207" y="23535"/>
                      <a:pt x="2183" y="23304"/>
                      <a:pt x="2310" y="23042"/>
                    </a:cubicBezTo>
                    <a:cubicBezTo>
                      <a:pt x="2408" y="22848"/>
                      <a:pt x="2304" y="22779"/>
                      <a:pt x="2484" y="22779"/>
                    </a:cubicBezTo>
                    <a:close/>
                    <a:moveTo>
                      <a:pt x="23036" y="22779"/>
                    </a:moveTo>
                    <a:cubicBezTo>
                      <a:pt x="23090" y="22779"/>
                      <a:pt x="23170" y="22785"/>
                      <a:pt x="23289" y="22796"/>
                    </a:cubicBezTo>
                    <a:cubicBezTo>
                      <a:pt x="23813" y="22844"/>
                      <a:pt x="24535" y="22955"/>
                      <a:pt x="24908" y="23019"/>
                    </a:cubicBezTo>
                    <a:cubicBezTo>
                      <a:pt x="25282" y="23082"/>
                      <a:pt x="25647" y="23066"/>
                      <a:pt x="25877" y="23114"/>
                    </a:cubicBezTo>
                    <a:cubicBezTo>
                      <a:pt x="26496" y="23241"/>
                      <a:pt x="26615" y="23289"/>
                      <a:pt x="26448" y="23749"/>
                    </a:cubicBezTo>
                    <a:cubicBezTo>
                      <a:pt x="26282" y="24217"/>
                      <a:pt x="26226" y="24273"/>
                      <a:pt x="26178" y="24503"/>
                    </a:cubicBezTo>
                    <a:cubicBezTo>
                      <a:pt x="26139" y="24717"/>
                      <a:pt x="26051" y="24916"/>
                      <a:pt x="25909" y="25074"/>
                    </a:cubicBezTo>
                    <a:cubicBezTo>
                      <a:pt x="25793" y="25204"/>
                      <a:pt x="25584" y="25472"/>
                      <a:pt x="25343" y="25472"/>
                    </a:cubicBezTo>
                    <a:cubicBezTo>
                      <a:pt x="25302" y="25472"/>
                      <a:pt x="25260" y="25465"/>
                      <a:pt x="25218" y="25447"/>
                    </a:cubicBezTo>
                    <a:cubicBezTo>
                      <a:pt x="24916" y="25328"/>
                      <a:pt x="25329" y="25106"/>
                      <a:pt x="24702" y="24852"/>
                    </a:cubicBezTo>
                    <a:cubicBezTo>
                      <a:pt x="24075" y="24614"/>
                      <a:pt x="23480" y="24305"/>
                      <a:pt x="23170" y="23924"/>
                    </a:cubicBezTo>
                    <a:cubicBezTo>
                      <a:pt x="22861" y="23535"/>
                      <a:pt x="22797" y="23304"/>
                      <a:pt x="22892" y="23050"/>
                    </a:cubicBezTo>
                    <a:cubicBezTo>
                      <a:pt x="22972" y="22849"/>
                      <a:pt x="22859" y="22779"/>
                      <a:pt x="23036" y="22779"/>
                    </a:cubicBezTo>
                    <a:close/>
                    <a:moveTo>
                      <a:pt x="64161" y="22779"/>
                    </a:moveTo>
                    <a:cubicBezTo>
                      <a:pt x="64216" y="22779"/>
                      <a:pt x="64298" y="22785"/>
                      <a:pt x="64421" y="22796"/>
                    </a:cubicBezTo>
                    <a:cubicBezTo>
                      <a:pt x="64945" y="22844"/>
                      <a:pt x="65707" y="22955"/>
                      <a:pt x="66088" y="23019"/>
                    </a:cubicBezTo>
                    <a:cubicBezTo>
                      <a:pt x="66469" y="23082"/>
                      <a:pt x="66842" y="23066"/>
                      <a:pt x="67080" y="23114"/>
                    </a:cubicBezTo>
                    <a:cubicBezTo>
                      <a:pt x="67739" y="23241"/>
                      <a:pt x="67866" y="23289"/>
                      <a:pt x="67819" y="23749"/>
                    </a:cubicBezTo>
                    <a:cubicBezTo>
                      <a:pt x="67771" y="24217"/>
                      <a:pt x="67731" y="24273"/>
                      <a:pt x="67739" y="24503"/>
                    </a:cubicBezTo>
                    <a:cubicBezTo>
                      <a:pt x="67763" y="24701"/>
                      <a:pt x="67723" y="24908"/>
                      <a:pt x="67620" y="25074"/>
                    </a:cubicBezTo>
                    <a:cubicBezTo>
                      <a:pt x="67539" y="25204"/>
                      <a:pt x="67405" y="25472"/>
                      <a:pt x="67154" y="25472"/>
                    </a:cubicBezTo>
                    <a:cubicBezTo>
                      <a:pt x="67112" y="25472"/>
                      <a:pt x="67066" y="25465"/>
                      <a:pt x="67017" y="25447"/>
                    </a:cubicBezTo>
                    <a:cubicBezTo>
                      <a:pt x="66684" y="25328"/>
                      <a:pt x="67041" y="25106"/>
                      <a:pt x="66358" y="24852"/>
                    </a:cubicBezTo>
                    <a:cubicBezTo>
                      <a:pt x="65675" y="24614"/>
                      <a:pt x="64993" y="24305"/>
                      <a:pt x="64580" y="23924"/>
                    </a:cubicBezTo>
                    <a:cubicBezTo>
                      <a:pt x="64175" y="23535"/>
                      <a:pt x="64056" y="23304"/>
                      <a:pt x="64088" y="23050"/>
                    </a:cubicBezTo>
                    <a:cubicBezTo>
                      <a:pt x="64106" y="22849"/>
                      <a:pt x="63979" y="22779"/>
                      <a:pt x="64161" y="22779"/>
                    </a:cubicBezTo>
                    <a:close/>
                    <a:moveTo>
                      <a:pt x="43595" y="22779"/>
                    </a:moveTo>
                    <a:cubicBezTo>
                      <a:pt x="43650" y="22779"/>
                      <a:pt x="43732" y="22785"/>
                      <a:pt x="43855" y="22796"/>
                    </a:cubicBezTo>
                    <a:cubicBezTo>
                      <a:pt x="44387" y="22844"/>
                      <a:pt x="45117" y="22963"/>
                      <a:pt x="45498" y="23027"/>
                    </a:cubicBezTo>
                    <a:cubicBezTo>
                      <a:pt x="45879" y="23082"/>
                      <a:pt x="46244" y="23066"/>
                      <a:pt x="46483" y="23114"/>
                    </a:cubicBezTo>
                    <a:cubicBezTo>
                      <a:pt x="47118" y="23249"/>
                      <a:pt x="47237" y="23289"/>
                      <a:pt x="47133" y="23757"/>
                    </a:cubicBezTo>
                    <a:cubicBezTo>
                      <a:pt x="47030" y="24225"/>
                      <a:pt x="46983" y="24273"/>
                      <a:pt x="46959" y="24511"/>
                    </a:cubicBezTo>
                    <a:cubicBezTo>
                      <a:pt x="46951" y="24717"/>
                      <a:pt x="46887" y="24916"/>
                      <a:pt x="46768" y="25082"/>
                    </a:cubicBezTo>
                    <a:cubicBezTo>
                      <a:pt x="46667" y="25211"/>
                      <a:pt x="46496" y="25473"/>
                      <a:pt x="46251" y="25473"/>
                    </a:cubicBezTo>
                    <a:cubicBezTo>
                      <a:pt x="46208" y="25473"/>
                      <a:pt x="46164" y="25465"/>
                      <a:pt x="46117" y="25447"/>
                    </a:cubicBezTo>
                    <a:cubicBezTo>
                      <a:pt x="45792" y="25336"/>
                      <a:pt x="46181" y="25098"/>
                      <a:pt x="45530" y="24852"/>
                    </a:cubicBezTo>
                    <a:cubicBezTo>
                      <a:pt x="44871" y="24614"/>
                      <a:pt x="44228" y="24312"/>
                      <a:pt x="43871" y="23924"/>
                    </a:cubicBezTo>
                    <a:cubicBezTo>
                      <a:pt x="43514" y="23535"/>
                      <a:pt x="43427" y="23304"/>
                      <a:pt x="43490" y="23050"/>
                    </a:cubicBezTo>
                    <a:cubicBezTo>
                      <a:pt x="43539" y="22849"/>
                      <a:pt x="43414" y="22779"/>
                      <a:pt x="43595" y="22779"/>
                    </a:cubicBezTo>
                    <a:close/>
                    <a:moveTo>
                      <a:pt x="14422" y="22375"/>
                    </a:moveTo>
                    <a:cubicBezTo>
                      <a:pt x="15639" y="22375"/>
                      <a:pt x="17622" y="22692"/>
                      <a:pt x="18304" y="22971"/>
                    </a:cubicBezTo>
                    <a:cubicBezTo>
                      <a:pt x="18781" y="23169"/>
                      <a:pt x="18820" y="23368"/>
                      <a:pt x="18797" y="23471"/>
                    </a:cubicBezTo>
                    <a:cubicBezTo>
                      <a:pt x="18749" y="23519"/>
                      <a:pt x="18741" y="23582"/>
                      <a:pt x="18765" y="23638"/>
                    </a:cubicBezTo>
                    <a:cubicBezTo>
                      <a:pt x="18860" y="23852"/>
                      <a:pt x="18939" y="23979"/>
                      <a:pt x="18336" y="24201"/>
                    </a:cubicBezTo>
                    <a:cubicBezTo>
                      <a:pt x="17733" y="24424"/>
                      <a:pt x="17312" y="24693"/>
                      <a:pt x="16741" y="24939"/>
                    </a:cubicBezTo>
                    <a:lnTo>
                      <a:pt x="16709" y="24947"/>
                    </a:lnTo>
                    <a:cubicBezTo>
                      <a:pt x="16709" y="24947"/>
                      <a:pt x="16407" y="25122"/>
                      <a:pt x="15701" y="25233"/>
                    </a:cubicBezTo>
                    <a:cubicBezTo>
                      <a:pt x="14995" y="25344"/>
                      <a:pt x="13947" y="25416"/>
                      <a:pt x="13947" y="25416"/>
                    </a:cubicBezTo>
                    <a:cubicBezTo>
                      <a:pt x="13354" y="25480"/>
                      <a:pt x="12761" y="25512"/>
                      <a:pt x="12168" y="25512"/>
                    </a:cubicBezTo>
                    <a:cubicBezTo>
                      <a:pt x="12102" y="25512"/>
                      <a:pt x="12036" y="25512"/>
                      <a:pt x="11970" y="25511"/>
                    </a:cubicBezTo>
                    <a:lnTo>
                      <a:pt x="11978" y="25511"/>
                    </a:lnTo>
                    <a:cubicBezTo>
                      <a:pt x="10915" y="25503"/>
                      <a:pt x="10867" y="25051"/>
                      <a:pt x="11050" y="24606"/>
                    </a:cubicBezTo>
                    <a:cubicBezTo>
                      <a:pt x="11232" y="24154"/>
                      <a:pt x="11883" y="24106"/>
                      <a:pt x="12574" y="23765"/>
                    </a:cubicBezTo>
                    <a:cubicBezTo>
                      <a:pt x="13256" y="23423"/>
                      <a:pt x="13359" y="22963"/>
                      <a:pt x="13486" y="22693"/>
                    </a:cubicBezTo>
                    <a:cubicBezTo>
                      <a:pt x="13621" y="22415"/>
                      <a:pt x="14336" y="22376"/>
                      <a:pt x="14336" y="22376"/>
                    </a:cubicBezTo>
                    <a:cubicBezTo>
                      <a:pt x="14364" y="22375"/>
                      <a:pt x="14393" y="22375"/>
                      <a:pt x="14422" y="22375"/>
                    </a:cubicBezTo>
                    <a:close/>
                    <a:moveTo>
                      <a:pt x="34966" y="22382"/>
                    </a:moveTo>
                    <a:cubicBezTo>
                      <a:pt x="36182" y="22382"/>
                      <a:pt x="38174" y="22695"/>
                      <a:pt x="38886" y="22979"/>
                    </a:cubicBezTo>
                    <a:cubicBezTo>
                      <a:pt x="39386" y="23177"/>
                      <a:pt x="39450" y="23368"/>
                      <a:pt x="39434" y="23471"/>
                    </a:cubicBezTo>
                    <a:cubicBezTo>
                      <a:pt x="39402" y="23527"/>
                      <a:pt x="39394" y="23590"/>
                      <a:pt x="39426" y="23638"/>
                    </a:cubicBezTo>
                    <a:cubicBezTo>
                      <a:pt x="39553" y="23860"/>
                      <a:pt x="39648" y="23979"/>
                      <a:pt x="39077" y="24201"/>
                    </a:cubicBezTo>
                    <a:cubicBezTo>
                      <a:pt x="38497" y="24424"/>
                      <a:pt x="38109" y="24701"/>
                      <a:pt x="37569" y="24939"/>
                    </a:cubicBezTo>
                    <a:lnTo>
                      <a:pt x="37545" y="24955"/>
                    </a:lnTo>
                    <a:cubicBezTo>
                      <a:pt x="37545" y="24955"/>
                      <a:pt x="37259" y="25130"/>
                      <a:pt x="36569" y="25241"/>
                    </a:cubicBezTo>
                    <a:cubicBezTo>
                      <a:pt x="35886" y="25352"/>
                      <a:pt x="34846" y="25424"/>
                      <a:pt x="34846" y="25424"/>
                    </a:cubicBezTo>
                    <a:cubicBezTo>
                      <a:pt x="34267" y="25486"/>
                      <a:pt x="33695" y="25512"/>
                      <a:pt x="33117" y="25512"/>
                    </a:cubicBezTo>
                    <a:cubicBezTo>
                      <a:pt x="33037" y="25512"/>
                      <a:pt x="32958" y="25512"/>
                      <a:pt x="32878" y="25511"/>
                    </a:cubicBezTo>
                    <a:cubicBezTo>
                      <a:pt x="31830" y="25503"/>
                      <a:pt x="31711" y="25051"/>
                      <a:pt x="31838" y="24606"/>
                    </a:cubicBezTo>
                    <a:cubicBezTo>
                      <a:pt x="31965" y="24162"/>
                      <a:pt x="32608" y="24114"/>
                      <a:pt x="33251" y="23773"/>
                    </a:cubicBezTo>
                    <a:cubicBezTo>
                      <a:pt x="33894" y="23431"/>
                      <a:pt x="33933" y="22971"/>
                      <a:pt x="34029" y="22693"/>
                    </a:cubicBezTo>
                    <a:cubicBezTo>
                      <a:pt x="34132" y="22415"/>
                      <a:pt x="34838" y="22384"/>
                      <a:pt x="34838" y="22384"/>
                    </a:cubicBezTo>
                    <a:cubicBezTo>
                      <a:pt x="34880" y="22383"/>
                      <a:pt x="34923" y="22382"/>
                      <a:pt x="34966" y="22382"/>
                    </a:cubicBezTo>
                    <a:close/>
                    <a:moveTo>
                      <a:pt x="55476" y="22382"/>
                    </a:moveTo>
                    <a:cubicBezTo>
                      <a:pt x="56687" y="22382"/>
                      <a:pt x="58717" y="22695"/>
                      <a:pt x="59468" y="22979"/>
                    </a:cubicBezTo>
                    <a:cubicBezTo>
                      <a:pt x="59992" y="23177"/>
                      <a:pt x="60080" y="23368"/>
                      <a:pt x="60080" y="23471"/>
                    </a:cubicBezTo>
                    <a:cubicBezTo>
                      <a:pt x="60056" y="23527"/>
                      <a:pt x="60056" y="23590"/>
                      <a:pt x="60095" y="23638"/>
                    </a:cubicBezTo>
                    <a:cubicBezTo>
                      <a:pt x="60246" y="23852"/>
                      <a:pt x="60357" y="23979"/>
                      <a:pt x="59810" y="24201"/>
                    </a:cubicBezTo>
                    <a:cubicBezTo>
                      <a:pt x="59262" y="24424"/>
                      <a:pt x="58913" y="24693"/>
                      <a:pt x="58405" y="24939"/>
                    </a:cubicBezTo>
                    <a:lnTo>
                      <a:pt x="58381" y="24947"/>
                    </a:lnTo>
                    <a:cubicBezTo>
                      <a:pt x="58381" y="24947"/>
                      <a:pt x="58119" y="25122"/>
                      <a:pt x="57444" y="25233"/>
                    </a:cubicBezTo>
                    <a:cubicBezTo>
                      <a:pt x="56770" y="25344"/>
                      <a:pt x="55738" y="25416"/>
                      <a:pt x="55738" y="25416"/>
                    </a:cubicBezTo>
                    <a:cubicBezTo>
                      <a:pt x="55142" y="25481"/>
                      <a:pt x="54546" y="25520"/>
                      <a:pt x="53956" y="25520"/>
                    </a:cubicBezTo>
                    <a:cubicBezTo>
                      <a:pt x="53902" y="25520"/>
                      <a:pt x="53847" y="25520"/>
                      <a:pt x="53793" y="25519"/>
                    </a:cubicBezTo>
                    <a:cubicBezTo>
                      <a:pt x="52729" y="25503"/>
                      <a:pt x="52563" y="25051"/>
                      <a:pt x="52626" y="24606"/>
                    </a:cubicBezTo>
                    <a:cubicBezTo>
                      <a:pt x="52698" y="24162"/>
                      <a:pt x="53333" y="24114"/>
                      <a:pt x="53936" y="23773"/>
                    </a:cubicBezTo>
                    <a:cubicBezTo>
                      <a:pt x="54539" y="23431"/>
                      <a:pt x="54515" y="22971"/>
                      <a:pt x="54579" y="22693"/>
                    </a:cubicBezTo>
                    <a:cubicBezTo>
                      <a:pt x="54634" y="22415"/>
                      <a:pt x="55349" y="22384"/>
                      <a:pt x="55349" y="22384"/>
                    </a:cubicBezTo>
                    <a:cubicBezTo>
                      <a:pt x="55390" y="22383"/>
                      <a:pt x="55433" y="22382"/>
                      <a:pt x="55476" y="22382"/>
                    </a:cubicBezTo>
                    <a:close/>
                    <a:moveTo>
                      <a:pt x="6963" y="23347"/>
                    </a:moveTo>
                    <a:cubicBezTo>
                      <a:pt x="7208" y="23347"/>
                      <a:pt x="7508" y="23387"/>
                      <a:pt x="7962" y="23463"/>
                    </a:cubicBezTo>
                    <a:cubicBezTo>
                      <a:pt x="8867" y="23622"/>
                      <a:pt x="9319" y="23781"/>
                      <a:pt x="9653" y="23804"/>
                    </a:cubicBezTo>
                    <a:cubicBezTo>
                      <a:pt x="9978" y="23836"/>
                      <a:pt x="10288" y="23828"/>
                      <a:pt x="10470" y="23852"/>
                    </a:cubicBezTo>
                    <a:cubicBezTo>
                      <a:pt x="10954" y="23916"/>
                      <a:pt x="11192" y="24027"/>
                      <a:pt x="11002" y="24289"/>
                    </a:cubicBezTo>
                    <a:cubicBezTo>
                      <a:pt x="10804" y="24551"/>
                      <a:pt x="10684" y="24916"/>
                      <a:pt x="10748" y="25201"/>
                    </a:cubicBezTo>
                    <a:cubicBezTo>
                      <a:pt x="10811" y="25487"/>
                      <a:pt x="11208" y="25551"/>
                      <a:pt x="11851" y="25686"/>
                    </a:cubicBezTo>
                    <a:cubicBezTo>
                      <a:pt x="12502" y="25821"/>
                      <a:pt x="12875" y="25948"/>
                      <a:pt x="12248" y="26313"/>
                    </a:cubicBezTo>
                    <a:cubicBezTo>
                      <a:pt x="11748" y="26604"/>
                      <a:pt x="11153" y="26673"/>
                      <a:pt x="10433" y="26673"/>
                    </a:cubicBezTo>
                    <a:cubicBezTo>
                      <a:pt x="10250" y="26673"/>
                      <a:pt x="10059" y="26668"/>
                      <a:pt x="9859" y="26662"/>
                    </a:cubicBezTo>
                    <a:cubicBezTo>
                      <a:pt x="9686" y="26656"/>
                      <a:pt x="9534" y="26653"/>
                      <a:pt x="9394" y="26653"/>
                    </a:cubicBezTo>
                    <a:cubicBezTo>
                      <a:pt x="8736" y="26653"/>
                      <a:pt x="8353" y="26722"/>
                      <a:pt x="7430" y="26932"/>
                    </a:cubicBezTo>
                    <a:cubicBezTo>
                      <a:pt x="6592" y="27122"/>
                      <a:pt x="5740" y="27259"/>
                      <a:pt x="5005" y="27259"/>
                    </a:cubicBezTo>
                    <a:cubicBezTo>
                      <a:pt x="4759" y="27259"/>
                      <a:pt x="4526" y="27243"/>
                      <a:pt x="4311" y="27210"/>
                    </a:cubicBezTo>
                    <a:cubicBezTo>
                      <a:pt x="3445" y="27075"/>
                      <a:pt x="3072" y="26749"/>
                      <a:pt x="3279" y="26463"/>
                    </a:cubicBezTo>
                    <a:cubicBezTo>
                      <a:pt x="3477" y="26170"/>
                      <a:pt x="4168" y="25813"/>
                      <a:pt x="4581" y="25670"/>
                    </a:cubicBezTo>
                    <a:cubicBezTo>
                      <a:pt x="5001" y="25535"/>
                      <a:pt x="5279" y="25146"/>
                      <a:pt x="5446" y="24892"/>
                    </a:cubicBezTo>
                    <a:cubicBezTo>
                      <a:pt x="5612" y="24638"/>
                      <a:pt x="5914" y="24598"/>
                      <a:pt x="5882" y="24368"/>
                    </a:cubicBezTo>
                    <a:cubicBezTo>
                      <a:pt x="5843" y="24138"/>
                      <a:pt x="5858" y="23630"/>
                      <a:pt x="6311" y="23463"/>
                    </a:cubicBezTo>
                    <a:cubicBezTo>
                      <a:pt x="6538" y="23385"/>
                      <a:pt x="6725" y="23347"/>
                      <a:pt x="6963" y="23347"/>
                    </a:cubicBezTo>
                    <a:close/>
                    <a:moveTo>
                      <a:pt x="27588" y="23347"/>
                    </a:moveTo>
                    <a:cubicBezTo>
                      <a:pt x="27834" y="23347"/>
                      <a:pt x="28141" y="23387"/>
                      <a:pt x="28607" y="23463"/>
                    </a:cubicBezTo>
                    <a:cubicBezTo>
                      <a:pt x="29528" y="23622"/>
                      <a:pt x="30004" y="23781"/>
                      <a:pt x="30338" y="23804"/>
                    </a:cubicBezTo>
                    <a:cubicBezTo>
                      <a:pt x="30671" y="23836"/>
                      <a:pt x="30981" y="23828"/>
                      <a:pt x="31163" y="23852"/>
                    </a:cubicBezTo>
                    <a:cubicBezTo>
                      <a:pt x="31663" y="23916"/>
                      <a:pt x="31909" y="24027"/>
                      <a:pt x="31751" y="24289"/>
                    </a:cubicBezTo>
                    <a:cubicBezTo>
                      <a:pt x="31576" y="24559"/>
                      <a:pt x="31528" y="24892"/>
                      <a:pt x="31616" y="25201"/>
                    </a:cubicBezTo>
                    <a:cubicBezTo>
                      <a:pt x="31719" y="25487"/>
                      <a:pt x="32124" y="25551"/>
                      <a:pt x="32782" y="25694"/>
                    </a:cubicBezTo>
                    <a:cubicBezTo>
                      <a:pt x="33449" y="25828"/>
                      <a:pt x="33846" y="25948"/>
                      <a:pt x="33267" y="26313"/>
                    </a:cubicBezTo>
                    <a:cubicBezTo>
                      <a:pt x="32805" y="26604"/>
                      <a:pt x="32217" y="26673"/>
                      <a:pt x="31495" y="26673"/>
                    </a:cubicBezTo>
                    <a:cubicBezTo>
                      <a:pt x="31311" y="26673"/>
                      <a:pt x="31118" y="26668"/>
                      <a:pt x="30917" y="26662"/>
                    </a:cubicBezTo>
                    <a:cubicBezTo>
                      <a:pt x="30762" y="26658"/>
                      <a:pt x="30623" y="26656"/>
                      <a:pt x="30495" y="26656"/>
                    </a:cubicBezTo>
                    <a:cubicBezTo>
                      <a:pt x="29813" y="26656"/>
                      <a:pt x="29444" y="26718"/>
                      <a:pt x="28528" y="26932"/>
                    </a:cubicBezTo>
                    <a:cubicBezTo>
                      <a:pt x="27713" y="27122"/>
                      <a:pt x="26881" y="27259"/>
                      <a:pt x="26144" y="27259"/>
                    </a:cubicBezTo>
                    <a:cubicBezTo>
                      <a:pt x="25898" y="27259"/>
                      <a:pt x="25661" y="27243"/>
                      <a:pt x="25440" y="27210"/>
                    </a:cubicBezTo>
                    <a:cubicBezTo>
                      <a:pt x="24559" y="27075"/>
                      <a:pt x="24146" y="26749"/>
                      <a:pt x="24313" y="26463"/>
                    </a:cubicBezTo>
                    <a:cubicBezTo>
                      <a:pt x="24472" y="26170"/>
                      <a:pt x="25115" y="25813"/>
                      <a:pt x="25512" y="25670"/>
                    </a:cubicBezTo>
                    <a:cubicBezTo>
                      <a:pt x="25917" y="25535"/>
                      <a:pt x="26139" y="25146"/>
                      <a:pt x="26274" y="24892"/>
                    </a:cubicBezTo>
                    <a:cubicBezTo>
                      <a:pt x="26401" y="24638"/>
                      <a:pt x="26702" y="24598"/>
                      <a:pt x="26639" y="24368"/>
                    </a:cubicBezTo>
                    <a:cubicBezTo>
                      <a:pt x="26575" y="24138"/>
                      <a:pt x="26520" y="23630"/>
                      <a:pt x="26956" y="23463"/>
                    </a:cubicBezTo>
                    <a:cubicBezTo>
                      <a:pt x="27168" y="23385"/>
                      <a:pt x="27349" y="23347"/>
                      <a:pt x="27588" y="23347"/>
                    </a:cubicBezTo>
                    <a:close/>
                    <a:moveTo>
                      <a:pt x="48214" y="23355"/>
                    </a:moveTo>
                    <a:cubicBezTo>
                      <a:pt x="48459" y="23355"/>
                      <a:pt x="48771" y="23395"/>
                      <a:pt x="49245" y="23471"/>
                    </a:cubicBezTo>
                    <a:cubicBezTo>
                      <a:pt x="50189" y="23622"/>
                      <a:pt x="50682" y="23781"/>
                      <a:pt x="51023" y="23812"/>
                    </a:cubicBezTo>
                    <a:cubicBezTo>
                      <a:pt x="51364" y="23836"/>
                      <a:pt x="51666" y="23836"/>
                      <a:pt x="51856" y="23860"/>
                    </a:cubicBezTo>
                    <a:cubicBezTo>
                      <a:pt x="52356" y="23916"/>
                      <a:pt x="52626" y="24027"/>
                      <a:pt x="52499" y="24297"/>
                    </a:cubicBezTo>
                    <a:cubicBezTo>
                      <a:pt x="52364" y="24582"/>
                      <a:pt x="52364" y="24908"/>
                      <a:pt x="52491" y="25201"/>
                    </a:cubicBezTo>
                    <a:lnTo>
                      <a:pt x="52483" y="25201"/>
                    </a:lnTo>
                    <a:cubicBezTo>
                      <a:pt x="52618" y="25495"/>
                      <a:pt x="53031" y="25559"/>
                      <a:pt x="53714" y="25694"/>
                    </a:cubicBezTo>
                    <a:cubicBezTo>
                      <a:pt x="54396" y="25828"/>
                      <a:pt x="54809" y="25955"/>
                      <a:pt x="54269" y="26321"/>
                    </a:cubicBezTo>
                    <a:cubicBezTo>
                      <a:pt x="53845" y="26612"/>
                      <a:pt x="53265" y="26681"/>
                      <a:pt x="52549" y="26681"/>
                    </a:cubicBezTo>
                    <a:cubicBezTo>
                      <a:pt x="52366" y="26681"/>
                      <a:pt x="52175" y="26676"/>
                      <a:pt x="51975" y="26670"/>
                    </a:cubicBezTo>
                    <a:cubicBezTo>
                      <a:pt x="51800" y="26664"/>
                      <a:pt x="51646" y="26661"/>
                      <a:pt x="51506" y="26661"/>
                    </a:cubicBezTo>
                    <a:cubicBezTo>
                      <a:pt x="50851" y="26661"/>
                      <a:pt x="50487" y="26729"/>
                      <a:pt x="49618" y="26932"/>
                    </a:cubicBezTo>
                    <a:cubicBezTo>
                      <a:pt x="48821" y="27124"/>
                      <a:pt x="47997" y="27266"/>
                      <a:pt x="47255" y="27266"/>
                    </a:cubicBezTo>
                    <a:cubicBezTo>
                      <a:pt x="47014" y="27266"/>
                      <a:pt x="46782" y="27251"/>
                      <a:pt x="46562" y="27218"/>
                    </a:cubicBezTo>
                    <a:cubicBezTo>
                      <a:pt x="45665" y="27083"/>
                      <a:pt x="45213" y="26757"/>
                      <a:pt x="45340" y="26463"/>
                    </a:cubicBezTo>
                    <a:cubicBezTo>
                      <a:pt x="45467" y="26170"/>
                      <a:pt x="46054" y="25813"/>
                      <a:pt x="46443" y="25678"/>
                    </a:cubicBezTo>
                    <a:cubicBezTo>
                      <a:pt x="46824" y="25543"/>
                      <a:pt x="46999" y="25154"/>
                      <a:pt x="47102" y="24900"/>
                    </a:cubicBezTo>
                    <a:cubicBezTo>
                      <a:pt x="47197" y="24646"/>
                      <a:pt x="47499" y="24598"/>
                      <a:pt x="47395" y="24368"/>
                    </a:cubicBezTo>
                    <a:cubicBezTo>
                      <a:pt x="47300" y="24138"/>
                      <a:pt x="47189" y="23630"/>
                      <a:pt x="47594" y="23471"/>
                    </a:cubicBezTo>
                    <a:cubicBezTo>
                      <a:pt x="47798" y="23393"/>
                      <a:pt x="47974" y="23355"/>
                      <a:pt x="48214" y="23355"/>
                    </a:cubicBezTo>
                    <a:close/>
                    <a:moveTo>
                      <a:pt x="20540" y="23190"/>
                    </a:moveTo>
                    <a:cubicBezTo>
                      <a:pt x="20705" y="23190"/>
                      <a:pt x="20890" y="23196"/>
                      <a:pt x="21098" y="23209"/>
                    </a:cubicBezTo>
                    <a:cubicBezTo>
                      <a:pt x="21876" y="23257"/>
                      <a:pt x="22495" y="23376"/>
                      <a:pt x="22813" y="23797"/>
                    </a:cubicBezTo>
                    <a:cubicBezTo>
                      <a:pt x="23075" y="24162"/>
                      <a:pt x="23432" y="24439"/>
                      <a:pt x="23845" y="24606"/>
                    </a:cubicBezTo>
                    <a:cubicBezTo>
                      <a:pt x="24289" y="24789"/>
                      <a:pt x="24972" y="25114"/>
                      <a:pt x="24821" y="25440"/>
                    </a:cubicBezTo>
                    <a:cubicBezTo>
                      <a:pt x="24670" y="25773"/>
                      <a:pt x="24353" y="25860"/>
                      <a:pt x="24154" y="26098"/>
                    </a:cubicBezTo>
                    <a:cubicBezTo>
                      <a:pt x="23956" y="26344"/>
                      <a:pt x="24067" y="26583"/>
                      <a:pt x="23162" y="26710"/>
                    </a:cubicBezTo>
                    <a:cubicBezTo>
                      <a:pt x="22249" y="26844"/>
                      <a:pt x="22107" y="26725"/>
                      <a:pt x="21821" y="26964"/>
                    </a:cubicBezTo>
                    <a:cubicBezTo>
                      <a:pt x="21585" y="27166"/>
                      <a:pt x="21166" y="27453"/>
                      <a:pt x="20502" y="27453"/>
                    </a:cubicBezTo>
                    <a:cubicBezTo>
                      <a:pt x="20383" y="27453"/>
                      <a:pt x="20257" y="27444"/>
                      <a:pt x="20122" y="27424"/>
                    </a:cubicBezTo>
                    <a:cubicBezTo>
                      <a:pt x="19241" y="27281"/>
                      <a:pt x="18344" y="27114"/>
                      <a:pt x="17916" y="26710"/>
                    </a:cubicBezTo>
                    <a:cubicBezTo>
                      <a:pt x="17685" y="26487"/>
                      <a:pt x="17423" y="26297"/>
                      <a:pt x="17146" y="26154"/>
                    </a:cubicBezTo>
                    <a:cubicBezTo>
                      <a:pt x="16955" y="26043"/>
                      <a:pt x="16233" y="25598"/>
                      <a:pt x="16876" y="25162"/>
                    </a:cubicBezTo>
                    <a:cubicBezTo>
                      <a:pt x="17511" y="24725"/>
                      <a:pt x="17392" y="24701"/>
                      <a:pt x="18170" y="24471"/>
                    </a:cubicBezTo>
                    <a:cubicBezTo>
                      <a:pt x="18947" y="24233"/>
                      <a:pt x="19098" y="24027"/>
                      <a:pt x="19146" y="23765"/>
                    </a:cubicBezTo>
                    <a:cubicBezTo>
                      <a:pt x="19195" y="23527"/>
                      <a:pt x="19306" y="23190"/>
                      <a:pt x="20540" y="23190"/>
                    </a:cubicBezTo>
                    <a:close/>
                    <a:moveTo>
                      <a:pt x="41143" y="23190"/>
                    </a:moveTo>
                    <a:cubicBezTo>
                      <a:pt x="41308" y="23190"/>
                      <a:pt x="41494" y="23196"/>
                      <a:pt x="41704" y="23209"/>
                    </a:cubicBezTo>
                    <a:cubicBezTo>
                      <a:pt x="42490" y="23257"/>
                      <a:pt x="43125" y="23376"/>
                      <a:pt x="43498" y="23797"/>
                    </a:cubicBezTo>
                    <a:cubicBezTo>
                      <a:pt x="43800" y="24162"/>
                      <a:pt x="44197" y="24439"/>
                      <a:pt x="44633" y="24606"/>
                    </a:cubicBezTo>
                    <a:cubicBezTo>
                      <a:pt x="45109" y="24781"/>
                      <a:pt x="45832" y="25106"/>
                      <a:pt x="45721" y="25440"/>
                    </a:cubicBezTo>
                    <a:cubicBezTo>
                      <a:pt x="45609" y="25773"/>
                      <a:pt x="45300" y="25852"/>
                      <a:pt x="45133" y="26098"/>
                    </a:cubicBezTo>
                    <a:cubicBezTo>
                      <a:pt x="44967" y="26336"/>
                      <a:pt x="45109" y="26583"/>
                      <a:pt x="44220" y="26710"/>
                    </a:cubicBezTo>
                    <a:cubicBezTo>
                      <a:pt x="43339" y="26837"/>
                      <a:pt x="43173" y="26725"/>
                      <a:pt x="42919" y="26964"/>
                    </a:cubicBezTo>
                    <a:cubicBezTo>
                      <a:pt x="42710" y="27166"/>
                      <a:pt x="42324" y="27453"/>
                      <a:pt x="41659" y="27453"/>
                    </a:cubicBezTo>
                    <a:cubicBezTo>
                      <a:pt x="41540" y="27453"/>
                      <a:pt x="41412" y="27444"/>
                      <a:pt x="41276" y="27424"/>
                    </a:cubicBezTo>
                    <a:cubicBezTo>
                      <a:pt x="40371" y="27281"/>
                      <a:pt x="39458" y="27114"/>
                      <a:pt x="38974" y="26710"/>
                    </a:cubicBezTo>
                    <a:cubicBezTo>
                      <a:pt x="38720" y="26487"/>
                      <a:pt x="38434" y="26297"/>
                      <a:pt x="38132" y="26154"/>
                    </a:cubicBezTo>
                    <a:cubicBezTo>
                      <a:pt x="37934" y="26043"/>
                      <a:pt x="37156" y="25598"/>
                      <a:pt x="37735" y="25162"/>
                    </a:cubicBezTo>
                    <a:cubicBezTo>
                      <a:pt x="38315" y="24725"/>
                      <a:pt x="38196" y="24701"/>
                      <a:pt x="38942" y="24471"/>
                    </a:cubicBezTo>
                    <a:cubicBezTo>
                      <a:pt x="39688" y="24233"/>
                      <a:pt x="39815" y="24027"/>
                      <a:pt x="39831" y="23765"/>
                    </a:cubicBezTo>
                    <a:cubicBezTo>
                      <a:pt x="39845" y="23527"/>
                      <a:pt x="39908" y="23190"/>
                      <a:pt x="41143" y="23190"/>
                    </a:cubicBezTo>
                    <a:close/>
                    <a:moveTo>
                      <a:pt x="61755" y="23190"/>
                    </a:moveTo>
                    <a:cubicBezTo>
                      <a:pt x="61920" y="23190"/>
                      <a:pt x="62107" y="23196"/>
                      <a:pt x="62318" y="23209"/>
                    </a:cubicBezTo>
                    <a:cubicBezTo>
                      <a:pt x="63112" y="23257"/>
                      <a:pt x="63763" y="23376"/>
                      <a:pt x="64191" y="23797"/>
                    </a:cubicBezTo>
                    <a:cubicBezTo>
                      <a:pt x="64532" y="24154"/>
                      <a:pt x="64961" y="24432"/>
                      <a:pt x="65429" y="24606"/>
                    </a:cubicBezTo>
                    <a:cubicBezTo>
                      <a:pt x="65922" y="24789"/>
                      <a:pt x="66684" y="25114"/>
                      <a:pt x="66620" y="25440"/>
                    </a:cubicBezTo>
                    <a:cubicBezTo>
                      <a:pt x="66557" y="25773"/>
                      <a:pt x="66255" y="25852"/>
                      <a:pt x="66120" y="26098"/>
                    </a:cubicBezTo>
                    <a:lnTo>
                      <a:pt x="66128" y="26098"/>
                    </a:lnTo>
                    <a:cubicBezTo>
                      <a:pt x="65985" y="26336"/>
                      <a:pt x="66168" y="26583"/>
                      <a:pt x="65294" y="26710"/>
                    </a:cubicBezTo>
                    <a:cubicBezTo>
                      <a:pt x="64429" y="26837"/>
                      <a:pt x="64247" y="26725"/>
                      <a:pt x="64024" y="26964"/>
                    </a:cubicBezTo>
                    <a:cubicBezTo>
                      <a:pt x="63836" y="27166"/>
                      <a:pt x="63493" y="27453"/>
                      <a:pt x="62826" y="27453"/>
                    </a:cubicBezTo>
                    <a:cubicBezTo>
                      <a:pt x="62707" y="27453"/>
                      <a:pt x="62577" y="27444"/>
                      <a:pt x="62437" y="27424"/>
                    </a:cubicBezTo>
                    <a:cubicBezTo>
                      <a:pt x="61508" y="27281"/>
                      <a:pt x="60580" y="27114"/>
                      <a:pt x="60040" y="26710"/>
                    </a:cubicBezTo>
                    <a:cubicBezTo>
                      <a:pt x="59762" y="26487"/>
                      <a:pt x="59452" y="26297"/>
                      <a:pt x="59127" y="26154"/>
                    </a:cubicBezTo>
                    <a:cubicBezTo>
                      <a:pt x="58913" y="26043"/>
                      <a:pt x="58079" y="25598"/>
                      <a:pt x="58603" y="25162"/>
                    </a:cubicBezTo>
                    <a:cubicBezTo>
                      <a:pt x="59127" y="24725"/>
                      <a:pt x="59000" y="24701"/>
                      <a:pt x="59722" y="24471"/>
                    </a:cubicBezTo>
                    <a:cubicBezTo>
                      <a:pt x="60437" y="24233"/>
                      <a:pt x="60532" y="24027"/>
                      <a:pt x="60516" y="23765"/>
                    </a:cubicBezTo>
                    <a:cubicBezTo>
                      <a:pt x="60495" y="23527"/>
                      <a:pt x="60523" y="23190"/>
                      <a:pt x="61755" y="23190"/>
                    </a:cubicBezTo>
                    <a:close/>
                    <a:moveTo>
                      <a:pt x="10208" y="26760"/>
                    </a:moveTo>
                    <a:cubicBezTo>
                      <a:pt x="10420" y="26760"/>
                      <a:pt x="10518" y="26776"/>
                      <a:pt x="10804" y="26829"/>
                    </a:cubicBezTo>
                    <a:cubicBezTo>
                      <a:pt x="11240" y="26900"/>
                      <a:pt x="11121" y="27059"/>
                      <a:pt x="11105" y="27297"/>
                    </a:cubicBezTo>
                    <a:lnTo>
                      <a:pt x="11113" y="27305"/>
                    </a:lnTo>
                    <a:cubicBezTo>
                      <a:pt x="11097" y="27543"/>
                      <a:pt x="11645" y="27773"/>
                      <a:pt x="11224" y="28043"/>
                    </a:cubicBezTo>
                    <a:cubicBezTo>
                      <a:pt x="11051" y="28154"/>
                      <a:pt x="10903" y="28175"/>
                      <a:pt x="10733" y="28175"/>
                    </a:cubicBezTo>
                    <a:cubicBezTo>
                      <a:pt x="10632" y="28175"/>
                      <a:pt x="10522" y="28168"/>
                      <a:pt x="10395" y="28168"/>
                    </a:cubicBezTo>
                    <a:cubicBezTo>
                      <a:pt x="10219" y="28168"/>
                      <a:pt x="10010" y="28182"/>
                      <a:pt x="9740" y="28249"/>
                    </a:cubicBezTo>
                    <a:cubicBezTo>
                      <a:pt x="9029" y="28434"/>
                      <a:pt x="8917" y="28581"/>
                      <a:pt x="7925" y="28581"/>
                    </a:cubicBezTo>
                    <a:cubicBezTo>
                      <a:pt x="7810" y="28581"/>
                      <a:pt x="7683" y="28579"/>
                      <a:pt x="7541" y="28575"/>
                    </a:cubicBezTo>
                    <a:cubicBezTo>
                      <a:pt x="6184" y="28527"/>
                      <a:pt x="5152" y="28543"/>
                      <a:pt x="4969" y="28384"/>
                    </a:cubicBezTo>
                    <a:cubicBezTo>
                      <a:pt x="4795" y="28218"/>
                      <a:pt x="4850" y="27829"/>
                      <a:pt x="4755" y="27694"/>
                    </a:cubicBezTo>
                    <a:cubicBezTo>
                      <a:pt x="4660" y="27567"/>
                      <a:pt x="4533" y="27408"/>
                      <a:pt x="5057" y="27392"/>
                    </a:cubicBezTo>
                    <a:cubicBezTo>
                      <a:pt x="5110" y="27391"/>
                      <a:pt x="5160" y="27390"/>
                      <a:pt x="5207" y="27390"/>
                    </a:cubicBezTo>
                    <a:cubicBezTo>
                      <a:pt x="5349" y="27390"/>
                      <a:pt x="5467" y="27396"/>
                      <a:pt x="5599" y="27396"/>
                    </a:cubicBezTo>
                    <a:cubicBezTo>
                      <a:pt x="5846" y="27396"/>
                      <a:pt x="6143" y="27376"/>
                      <a:pt x="6740" y="27265"/>
                    </a:cubicBezTo>
                    <a:cubicBezTo>
                      <a:pt x="7763" y="27067"/>
                      <a:pt x="8240" y="26805"/>
                      <a:pt x="9311" y="26781"/>
                    </a:cubicBezTo>
                    <a:cubicBezTo>
                      <a:pt x="9790" y="26770"/>
                      <a:pt x="10036" y="26760"/>
                      <a:pt x="10208" y="26760"/>
                    </a:cubicBezTo>
                    <a:close/>
                    <a:moveTo>
                      <a:pt x="31236" y="26762"/>
                    </a:moveTo>
                    <a:cubicBezTo>
                      <a:pt x="31468" y="26762"/>
                      <a:pt x="31563" y="26778"/>
                      <a:pt x="31870" y="26829"/>
                    </a:cubicBezTo>
                    <a:cubicBezTo>
                      <a:pt x="32330" y="26900"/>
                      <a:pt x="32227" y="27059"/>
                      <a:pt x="32243" y="27297"/>
                    </a:cubicBezTo>
                    <a:lnTo>
                      <a:pt x="32243" y="27305"/>
                    </a:lnTo>
                    <a:cubicBezTo>
                      <a:pt x="32259" y="27543"/>
                      <a:pt x="32838" y="27773"/>
                      <a:pt x="32449" y="28043"/>
                    </a:cubicBezTo>
                    <a:cubicBezTo>
                      <a:pt x="32286" y="28156"/>
                      <a:pt x="32139" y="28176"/>
                      <a:pt x="31966" y="28176"/>
                    </a:cubicBezTo>
                    <a:cubicBezTo>
                      <a:pt x="31873" y="28176"/>
                      <a:pt x="31771" y="28170"/>
                      <a:pt x="31656" y="28170"/>
                    </a:cubicBezTo>
                    <a:cubicBezTo>
                      <a:pt x="31476" y="28170"/>
                      <a:pt x="31262" y="28184"/>
                      <a:pt x="30989" y="28257"/>
                    </a:cubicBezTo>
                    <a:cubicBezTo>
                      <a:pt x="30316" y="28433"/>
                      <a:pt x="30212" y="28583"/>
                      <a:pt x="29263" y="28583"/>
                    </a:cubicBezTo>
                    <a:cubicBezTo>
                      <a:pt x="29137" y="28583"/>
                      <a:pt x="28996" y="28580"/>
                      <a:pt x="28838" y="28575"/>
                    </a:cubicBezTo>
                    <a:cubicBezTo>
                      <a:pt x="27472" y="28527"/>
                      <a:pt x="26440" y="28543"/>
                      <a:pt x="26242" y="28384"/>
                    </a:cubicBezTo>
                    <a:cubicBezTo>
                      <a:pt x="26051" y="28226"/>
                      <a:pt x="26044" y="27829"/>
                      <a:pt x="25940" y="27702"/>
                    </a:cubicBezTo>
                    <a:cubicBezTo>
                      <a:pt x="25829" y="27567"/>
                      <a:pt x="25678" y="27408"/>
                      <a:pt x="26194" y="27392"/>
                    </a:cubicBezTo>
                    <a:cubicBezTo>
                      <a:pt x="26224" y="27392"/>
                      <a:pt x="26252" y="27392"/>
                      <a:pt x="26279" y="27392"/>
                    </a:cubicBezTo>
                    <a:cubicBezTo>
                      <a:pt x="26447" y="27392"/>
                      <a:pt x="26579" y="27399"/>
                      <a:pt x="26726" y="27399"/>
                    </a:cubicBezTo>
                    <a:cubicBezTo>
                      <a:pt x="26975" y="27399"/>
                      <a:pt x="27269" y="27378"/>
                      <a:pt x="27861" y="27265"/>
                    </a:cubicBezTo>
                    <a:cubicBezTo>
                      <a:pt x="28861" y="27075"/>
                      <a:pt x="29306" y="26805"/>
                      <a:pt x="30369" y="26781"/>
                    </a:cubicBezTo>
                    <a:cubicBezTo>
                      <a:pt x="30823" y="26771"/>
                      <a:pt x="31066" y="26762"/>
                      <a:pt x="31236" y="26762"/>
                    </a:cubicBezTo>
                    <a:close/>
                    <a:moveTo>
                      <a:pt x="52305" y="26762"/>
                    </a:moveTo>
                    <a:cubicBezTo>
                      <a:pt x="52535" y="26762"/>
                      <a:pt x="52633" y="26778"/>
                      <a:pt x="52944" y="26829"/>
                    </a:cubicBezTo>
                    <a:cubicBezTo>
                      <a:pt x="53412" y="26900"/>
                      <a:pt x="53333" y="27067"/>
                      <a:pt x="53380" y="27305"/>
                    </a:cubicBezTo>
                    <a:cubicBezTo>
                      <a:pt x="53420" y="27543"/>
                      <a:pt x="54039" y="27765"/>
                      <a:pt x="53690" y="28035"/>
                    </a:cubicBezTo>
                    <a:lnTo>
                      <a:pt x="53682" y="28043"/>
                    </a:lnTo>
                    <a:cubicBezTo>
                      <a:pt x="53536" y="28156"/>
                      <a:pt x="53391" y="28176"/>
                      <a:pt x="53218" y="28176"/>
                    </a:cubicBezTo>
                    <a:cubicBezTo>
                      <a:pt x="53124" y="28176"/>
                      <a:pt x="53022" y="28170"/>
                      <a:pt x="52907" y="28170"/>
                    </a:cubicBezTo>
                    <a:cubicBezTo>
                      <a:pt x="52727" y="28170"/>
                      <a:pt x="52515" y="28184"/>
                      <a:pt x="52253" y="28257"/>
                    </a:cubicBezTo>
                    <a:cubicBezTo>
                      <a:pt x="51601" y="28433"/>
                      <a:pt x="51519" y="28583"/>
                      <a:pt x="50563" y="28583"/>
                    </a:cubicBezTo>
                    <a:cubicBezTo>
                      <a:pt x="50436" y="28583"/>
                      <a:pt x="50294" y="28580"/>
                      <a:pt x="50134" y="28575"/>
                    </a:cubicBezTo>
                    <a:cubicBezTo>
                      <a:pt x="48769" y="28527"/>
                      <a:pt x="47737" y="28543"/>
                      <a:pt x="47522" y="28384"/>
                    </a:cubicBezTo>
                    <a:cubicBezTo>
                      <a:pt x="47308" y="28226"/>
                      <a:pt x="47260" y="27829"/>
                      <a:pt x="47126" y="27702"/>
                    </a:cubicBezTo>
                    <a:cubicBezTo>
                      <a:pt x="46991" y="27567"/>
                      <a:pt x="46824" y="27408"/>
                      <a:pt x="47340" y="27392"/>
                    </a:cubicBezTo>
                    <a:cubicBezTo>
                      <a:pt x="47369" y="27392"/>
                      <a:pt x="47397" y="27392"/>
                      <a:pt x="47425" y="27392"/>
                    </a:cubicBezTo>
                    <a:cubicBezTo>
                      <a:pt x="47593" y="27392"/>
                      <a:pt x="47725" y="27399"/>
                      <a:pt x="47873" y="27399"/>
                    </a:cubicBezTo>
                    <a:cubicBezTo>
                      <a:pt x="48122" y="27399"/>
                      <a:pt x="48413" y="27378"/>
                      <a:pt x="48991" y="27265"/>
                    </a:cubicBezTo>
                    <a:cubicBezTo>
                      <a:pt x="49967" y="27075"/>
                      <a:pt x="50380" y="26805"/>
                      <a:pt x="51444" y="26781"/>
                    </a:cubicBezTo>
                    <a:cubicBezTo>
                      <a:pt x="51894" y="26771"/>
                      <a:pt x="52135" y="26762"/>
                      <a:pt x="52305" y="26762"/>
                    </a:cubicBezTo>
                    <a:close/>
                    <a:moveTo>
                      <a:pt x="14917" y="25432"/>
                    </a:moveTo>
                    <a:cubicBezTo>
                      <a:pt x="15401" y="25432"/>
                      <a:pt x="16033" y="25480"/>
                      <a:pt x="16249" y="25757"/>
                    </a:cubicBezTo>
                    <a:cubicBezTo>
                      <a:pt x="16304" y="25860"/>
                      <a:pt x="16392" y="25940"/>
                      <a:pt x="16495" y="25995"/>
                    </a:cubicBezTo>
                    <a:cubicBezTo>
                      <a:pt x="16995" y="26273"/>
                      <a:pt x="17328" y="26329"/>
                      <a:pt x="17685" y="26702"/>
                    </a:cubicBezTo>
                    <a:cubicBezTo>
                      <a:pt x="18035" y="27067"/>
                      <a:pt x="18995" y="27448"/>
                      <a:pt x="19598" y="27503"/>
                    </a:cubicBezTo>
                    <a:cubicBezTo>
                      <a:pt x="20209" y="27567"/>
                      <a:pt x="21083" y="27622"/>
                      <a:pt x="21210" y="27765"/>
                    </a:cubicBezTo>
                    <a:cubicBezTo>
                      <a:pt x="21337" y="27908"/>
                      <a:pt x="20503" y="28099"/>
                      <a:pt x="19709" y="28257"/>
                    </a:cubicBezTo>
                    <a:cubicBezTo>
                      <a:pt x="18916" y="28416"/>
                      <a:pt x="17987" y="28519"/>
                      <a:pt x="16804" y="28599"/>
                    </a:cubicBezTo>
                    <a:cubicBezTo>
                      <a:pt x="16003" y="28654"/>
                      <a:pt x="15439" y="28726"/>
                      <a:pt x="15058" y="28876"/>
                    </a:cubicBezTo>
                    <a:lnTo>
                      <a:pt x="15034" y="28892"/>
                    </a:lnTo>
                    <a:cubicBezTo>
                      <a:pt x="15010" y="28900"/>
                      <a:pt x="14987" y="28908"/>
                      <a:pt x="14963" y="28924"/>
                    </a:cubicBezTo>
                    <a:cubicBezTo>
                      <a:pt x="14788" y="28980"/>
                      <a:pt x="14614" y="29003"/>
                      <a:pt x="14439" y="29011"/>
                    </a:cubicBezTo>
                    <a:cubicBezTo>
                      <a:pt x="14360" y="29013"/>
                      <a:pt x="14280" y="29014"/>
                      <a:pt x="14200" y="29014"/>
                    </a:cubicBezTo>
                    <a:cubicBezTo>
                      <a:pt x="13959" y="29014"/>
                      <a:pt x="13717" y="29005"/>
                      <a:pt x="13478" y="28988"/>
                    </a:cubicBezTo>
                    <a:cubicBezTo>
                      <a:pt x="13264" y="28980"/>
                      <a:pt x="13042" y="28964"/>
                      <a:pt x="12828" y="28916"/>
                    </a:cubicBezTo>
                    <a:cubicBezTo>
                      <a:pt x="12518" y="28845"/>
                      <a:pt x="12415" y="28607"/>
                      <a:pt x="12288" y="28345"/>
                    </a:cubicBezTo>
                    <a:cubicBezTo>
                      <a:pt x="12161" y="28091"/>
                      <a:pt x="11843" y="28107"/>
                      <a:pt x="11526" y="27781"/>
                    </a:cubicBezTo>
                    <a:cubicBezTo>
                      <a:pt x="11216" y="27448"/>
                      <a:pt x="11439" y="26908"/>
                      <a:pt x="11788" y="26717"/>
                    </a:cubicBezTo>
                    <a:cubicBezTo>
                      <a:pt x="12129" y="26535"/>
                      <a:pt x="12661" y="26384"/>
                      <a:pt x="13082" y="26027"/>
                    </a:cubicBezTo>
                    <a:cubicBezTo>
                      <a:pt x="13336" y="25813"/>
                      <a:pt x="13621" y="25638"/>
                      <a:pt x="13931" y="25519"/>
                    </a:cubicBezTo>
                    <a:cubicBezTo>
                      <a:pt x="14137" y="25471"/>
                      <a:pt x="14344" y="25447"/>
                      <a:pt x="14550" y="25440"/>
                    </a:cubicBezTo>
                    <a:cubicBezTo>
                      <a:pt x="14651" y="25436"/>
                      <a:pt x="14778" y="25432"/>
                      <a:pt x="14917" y="25432"/>
                    </a:cubicBezTo>
                    <a:close/>
                    <a:moveTo>
                      <a:pt x="35816" y="25432"/>
                    </a:moveTo>
                    <a:cubicBezTo>
                      <a:pt x="36299" y="25432"/>
                      <a:pt x="36935" y="25480"/>
                      <a:pt x="37188" y="25757"/>
                    </a:cubicBezTo>
                    <a:cubicBezTo>
                      <a:pt x="37259" y="25860"/>
                      <a:pt x="37354" y="25948"/>
                      <a:pt x="37474" y="25995"/>
                    </a:cubicBezTo>
                    <a:cubicBezTo>
                      <a:pt x="38005" y="26281"/>
                      <a:pt x="38339" y="26329"/>
                      <a:pt x="38744" y="26702"/>
                    </a:cubicBezTo>
                    <a:cubicBezTo>
                      <a:pt x="39148" y="27075"/>
                      <a:pt x="40148" y="27448"/>
                      <a:pt x="40768" y="27511"/>
                    </a:cubicBezTo>
                    <a:cubicBezTo>
                      <a:pt x="41387" y="27567"/>
                      <a:pt x="42260" y="27622"/>
                      <a:pt x="42411" y="27765"/>
                    </a:cubicBezTo>
                    <a:cubicBezTo>
                      <a:pt x="42554" y="27908"/>
                      <a:pt x="41744" y="28107"/>
                      <a:pt x="40974" y="28265"/>
                    </a:cubicBezTo>
                    <a:cubicBezTo>
                      <a:pt x="40204" y="28416"/>
                      <a:pt x="39291" y="28519"/>
                      <a:pt x="38109" y="28607"/>
                    </a:cubicBezTo>
                    <a:cubicBezTo>
                      <a:pt x="37315" y="28662"/>
                      <a:pt x="36767" y="28734"/>
                      <a:pt x="36402" y="28884"/>
                    </a:cubicBezTo>
                    <a:cubicBezTo>
                      <a:pt x="36394" y="28892"/>
                      <a:pt x="36386" y="28892"/>
                      <a:pt x="36378" y="28900"/>
                    </a:cubicBezTo>
                    <a:cubicBezTo>
                      <a:pt x="36354" y="28908"/>
                      <a:pt x="36331" y="28916"/>
                      <a:pt x="36315" y="28924"/>
                    </a:cubicBezTo>
                    <a:cubicBezTo>
                      <a:pt x="36148" y="28980"/>
                      <a:pt x="35973" y="29011"/>
                      <a:pt x="35799" y="29011"/>
                    </a:cubicBezTo>
                    <a:cubicBezTo>
                      <a:pt x="35719" y="29013"/>
                      <a:pt x="35639" y="29014"/>
                      <a:pt x="35559" y="29014"/>
                    </a:cubicBezTo>
                    <a:cubicBezTo>
                      <a:pt x="35319" y="29014"/>
                      <a:pt x="35076" y="29005"/>
                      <a:pt x="34838" y="28988"/>
                    </a:cubicBezTo>
                    <a:cubicBezTo>
                      <a:pt x="34616" y="28988"/>
                      <a:pt x="34394" y="28964"/>
                      <a:pt x="34179" y="28916"/>
                    </a:cubicBezTo>
                    <a:cubicBezTo>
                      <a:pt x="33862" y="28853"/>
                      <a:pt x="33719" y="28607"/>
                      <a:pt x="33560" y="28353"/>
                    </a:cubicBezTo>
                    <a:cubicBezTo>
                      <a:pt x="33402" y="28091"/>
                      <a:pt x="33084" y="28114"/>
                      <a:pt x="32735" y="27781"/>
                    </a:cubicBezTo>
                    <a:cubicBezTo>
                      <a:pt x="32378" y="27448"/>
                      <a:pt x="32528" y="26908"/>
                      <a:pt x="32846" y="26717"/>
                    </a:cubicBezTo>
                    <a:cubicBezTo>
                      <a:pt x="33163" y="26535"/>
                      <a:pt x="33679" y="26384"/>
                      <a:pt x="34052" y="26027"/>
                    </a:cubicBezTo>
                    <a:cubicBezTo>
                      <a:pt x="34283" y="25813"/>
                      <a:pt x="34553" y="25638"/>
                      <a:pt x="34838" y="25519"/>
                    </a:cubicBezTo>
                    <a:cubicBezTo>
                      <a:pt x="35037" y="25471"/>
                      <a:pt x="35243" y="25447"/>
                      <a:pt x="35449" y="25440"/>
                    </a:cubicBezTo>
                    <a:cubicBezTo>
                      <a:pt x="35551" y="25436"/>
                      <a:pt x="35677" y="25432"/>
                      <a:pt x="35816" y="25432"/>
                    </a:cubicBezTo>
                    <a:close/>
                    <a:moveTo>
                      <a:pt x="56728" y="25429"/>
                    </a:moveTo>
                    <a:cubicBezTo>
                      <a:pt x="57208" y="25429"/>
                      <a:pt x="57833" y="25484"/>
                      <a:pt x="58119" y="25757"/>
                    </a:cubicBezTo>
                    <a:cubicBezTo>
                      <a:pt x="58206" y="25860"/>
                      <a:pt x="58317" y="25940"/>
                      <a:pt x="58444" y="25995"/>
                    </a:cubicBezTo>
                    <a:cubicBezTo>
                      <a:pt x="59016" y="26273"/>
                      <a:pt x="59357" y="26329"/>
                      <a:pt x="59810" y="26702"/>
                    </a:cubicBezTo>
                    <a:cubicBezTo>
                      <a:pt x="60262" y="27067"/>
                      <a:pt x="61310" y="27448"/>
                      <a:pt x="61937" y="27503"/>
                    </a:cubicBezTo>
                    <a:cubicBezTo>
                      <a:pt x="62564" y="27567"/>
                      <a:pt x="63445" y="27622"/>
                      <a:pt x="63604" y="27765"/>
                    </a:cubicBezTo>
                    <a:cubicBezTo>
                      <a:pt x="63770" y="27908"/>
                      <a:pt x="62993" y="28099"/>
                      <a:pt x="62239" y="28257"/>
                    </a:cubicBezTo>
                    <a:cubicBezTo>
                      <a:pt x="61492" y="28416"/>
                      <a:pt x="60588" y="28519"/>
                      <a:pt x="59421" y="28599"/>
                    </a:cubicBezTo>
                    <a:cubicBezTo>
                      <a:pt x="58635" y="28654"/>
                      <a:pt x="58095" y="28726"/>
                      <a:pt x="57746" y="28876"/>
                    </a:cubicBezTo>
                    <a:cubicBezTo>
                      <a:pt x="57738" y="28884"/>
                      <a:pt x="57730" y="28892"/>
                      <a:pt x="57730" y="28892"/>
                    </a:cubicBezTo>
                    <a:cubicBezTo>
                      <a:pt x="57706" y="28900"/>
                      <a:pt x="57682" y="28908"/>
                      <a:pt x="57659" y="28924"/>
                    </a:cubicBezTo>
                    <a:cubicBezTo>
                      <a:pt x="57500" y="28980"/>
                      <a:pt x="57333" y="29003"/>
                      <a:pt x="57166" y="29011"/>
                    </a:cubicBezTo>
                    <a:cubicBezTo>
                      <a:pt x="57085" y="29013"/>
                      <a:pt x="57004" y="29014"/>
                      <a:pt x="56924" y="29014"/>
                    </a:cubicBezTo>
                    <a:cubicBezTo>
                      <a:pt x="56682" y="29014"/>
                      <a:pt x="56442" y="29005"/>
                      <a:pt x="56198" y="28988"/>
                    </a:cubicBezTo>
                    <a:cubicBezTo>
                      <a:pt x="55976" y="28980"/>
                      <a:pt x="55754" y="28956"/>
                      <a:pt x="55531" y="28916"/>
                    </a:cubicBezTo>
                    <a:cubicBezTo>
                      <a:pt x="55206" y="28845"/>
                      <a:pt x="55031" y="28607"/>
                      <a:pt x="54833" y="28345"/>
                    </a:cubicBezTo>
                    <a:cubicBezTo>
                      <a:pt x="54634" y="28091"/>
                      <a:pt x="54333" y="28107"/>
                      <a:pt x="53936" y="27781"/>
                    </a:cubicBezTo>
                    <a:cubicBezTo>
                      <a:pt x="53531" y="27448"/>
                      <a:pt x="53610" y="26900"/>
                      <a:pt x="53904" y="26717"/>
                    </a:cubicBezTo>
                    <a:cubicBezTo>
                      <a:pt x="54206" y="26527"/>
                      <a:pt x="54698" y="26384"/>
                      <a:pt x="55023" y="26027"/>
                    </a:cubicBezTo>
                    <a:cubicBezTo>
                      <a:pt x="55230" y="25813"/>
                      <a:pt x="55476" y="25638"/>
                      <a:pt x="55746" y="25511"/>
                    </a:cubicBezTo>
                    <a:cubicBezTo>
                      <a:pt x="55944" y="25463"/>
                      <a:pt x="56143" y="25440"/>
                      <a:pt x="56341" y="25440"/>
                    </a:cubicBezTo>
                    <a:cubicBezTo>
                      <a:pt x="56447" y="25434"/>
                      <a:pt x="56581" y="25429"/>
                      <a:pt x="56728" y="25429"/>
                    </a:cubicBezTo>
                    <a:close/>
                    <a:moveTo>
                      <a:pt x="1858" y="26908"/>
                    </a:moveTo>
                    <a:cubicBezTo>
                      <a:pt x="2403" y="26908"/>
                      <a:pt x="2768" y="27020"/>
                      <a:pt x="3215" y="27098"/>
                    </a:cubicBezTo>
                    <a:cubicBezTo>
                      <a:pt x="3969" y="27225"/>
                      <a:pt x="4231" y="27281"/>
                      <a:pt x="4414" y="27583"/>
                    </a:cubicBezTo>
                    <a:cubicBezTo>
                      <a:pt x="4596" y="27892"/>
                      <a:pt x="4819" y="28289"/>
                      <a:pt x="4493" y="28456"/>
                    </a:cubicBezTo>
                    <a:cubicBezTo>
                      <a:pt x="4160" y="28622"/>
                      <a:pt x="3049" y="28686"/>
                      <a:pt x="2858" y="28948"/>
                    </a:cubicBezTo>
                    <a:cubicBezTo>
                      <a:pt x="2688" y="29189"/>
                      <a:pt x="2454" y="29576"/>
                      <a:pt x="1992" y="29576"/>
                    </a:cubicBezTo>
                    <a:cubicBezTo>
                      <a:pt x="1938" y="29576"/>
                      <a:pt x="1880" y="29571"/>
                      <a:pt x="1818" y="29559"/>
                    </a:cubicBezTo>
                    <a:cubicBezTo>
                      <a:pt x="1239" y="29440"/>
                      <a:pt x="1429" y="29194"/>
                      <a:pt x="1667" y="28924"/>
                    </a:cubicBezTo>
                    <a:cubicBezTo>
                      <a:pt x="1898" y="28646"/>
                      <a:pt x="1731" y="28472"/>
                      <a:pt x="1294" y="28289"/>
                    </a:cubicBezTo>
                    <a:cubicBezTo>
                      <a:pt x="850" y="28107"/>
                      <a:pt x="397" y="28075"/>
                      <a:pt x="366" y="27749"/>
                    </a:cubicBezTo>
                    <a:cubicBezTo>
                      <a:pt x="342" y="27424"/>
                      <a:pt x="723" y="26979"/>
                      <a:pt x="1493" y="26924"/>
                    </a:cubicBezTo>
                    <a:cubicBezTo>
                      <a:pt x="1624" y="26913"/>
                      <a:pt x="1745" y="26908"/>
                      <a:pt x="1858" y="26908"/>
                    </a:cubicBezTo>
                    <a:close/>
                    <a:moveTo>
                      <a:pt x="22912" y="26903"/>
                    </a:moveTo>
                    <a:cubicBezTo>
                      <a:pt x="23477" y="26903"/>
                      <a:pt x="23866" y="27018"/>
                      <a:pt x="24329" y="27098"/>
                    </a:cubicBezTo>
                    <a:cubicBezTo>
                      <a:pt x="25099" y="27225"/>
                      <a:pt x="25369" y="27273"/>
                      <a:pt x="25591" y="27583"/>
                    </a:cubicBezTo>
                    <a:cubicBezTo>
                      <a:pt x="25813" y="27892"/>
                      <a:pt x="26091" y="28289"/>
                      <a:pt x="25782" y="28456"/>
                    </a:cubicBezTo>
                    <a:cubicBezTo>
                      <a:pt x="25472" y="28622"/>
                      <a:pt x="24369" y="28678"/>
                      <a:pt x="24218" y="28948"/>
                    </a:cubicBezTo>
                    <a:cubicBezTo>
                      <a:pt x="24076" y="29189"/>
                      <a:pt x="23890" y="29576"/>
                      <a:pt x="23426" y="29576"/>
                    </a:cubicBezTo>
                    <a:cubicBezTo>
                      <a:pt x="23371" y="29576"/>
                      <a:pt x="23313" y="29571"/>
                      <a:pt x="23250" y="29559"/>
                    </a:cubicBezTo>
                    <a:cubicBezTo>
                      <a:pt x="22654" y="29440"/>
                      <a:pt x="22813" y="29194"/>
                      <a:pt x="23011" y="28916"/>
                    </a:cubicBezTo>
                    <a:cubicBezTo>
                      <a:pt x="23218" y="28646"/>
                      <a:pt x="23027" y="28472"/>
                      <a:pt x="22559" y="28289"/>
                    </a:cubicBezTo>
                    <a:cubicBezTo>
                      <a:pt x="22099" y="28107"/>
                      <a:pt x="21638" y="28075"/>
                      <a:pt x="21567" y="27749"/>
                    </a:cubicBezTo>
                    <a:cubicBezTo>
                      <a:pt x="21495" y="27424"/>
                      <a:pt x="21829" y="26979"/>
                      <a:pt x="22583" y="26916"/>
                    </a:cubicBezTo>
                    <a:cubicBezTo>
                      <a:pt x="22700" y="26907"/>
                      <a:pt x="22809" y="26903"/>
                      <a:pt x="22912" y="26903"/>
                    </a:cubicBezTo>
                    <a:close/>
                    <a:moveTo>
                      <a:pt x="44027" y="26908"/>
                    </a:moveTo>
                    <a:cubicBezTo>
                      <a:pt x="44575" y="26908"/>
                      <a:pt x="44976" y="27020"/>
                      <a:pt x="45443" y="27098"/>
                    </a:cubicBezTo>
                    <a:cubicBezTo>
                      <a:pt x="46229" y="27225"/>
                      <a:pt x="46498" y="27281"/>
                      <a:pt x="46760" y="27583"/>
                    </a:cubicBezTo>
                    <a:cubicBezTo>
                      <a:pt x="47022" y="27892"/>
                      <a:pt x="47348" y="28289"/>
                      <a:pt x="47062" y="28456"/>
                    </a:cubicBezTo>
                    <a:cubicBezTo>
                      <a:pt x="46768" y="28622"/>
                      <a:pt x="45681" y="28686"/>
                      <a:pt x="45554" y="28948"/>
                    </a:cubicBezTo>
                    <a:cubicBezTo>
                      <a:pt x="45447" y="29189"/>
                      <a:pt x="45316" y="29576"/>
                      <a:pt x="44852" y="29576"/>
                    </a:cubicBezTo>
                    <a:cubicBezTo>
                      <a:pt x="44797" y="29576"/>
                      <a:pt x="44738" y="29571"/>
                      <a:pt x="44673" y="29559"/>
                    </a:cubicBezTo>
                    <a:cubicBezTo>
                      <a:pt x="44062" y="29440"/>
                      <a:pt x="44189" y="29194"/>
                      <a:pt x="44355" y="28924"/>
                    </a:cubicBezTo>
                    <a:cubicBezTo>
                      <a:pt x="44522" y="28646"/>
                      <a:pt x="44308" y="28472"/>
                      <a:pt x="43816" y="28289"/>
                    </a:cubicBezTo>
                    <a:cubicBezTo>
                      <a:pt x="43331" y="28107"/>
                      <a:pt x="42871" y="28075"/>
                      <a:pt x="42760" y="27749"/>
                    </a:cubicBezTo>
                    <a:cubicBezTo>
                      <a:pt x="42641" y="27424"/>
                      <a:pt x="42911" y="26979"/>
                      <a:pt x="43665" y="26924"/>
                    </a:cubicBezTo>
                    <a:cubicBezTo>
                      <a:pt x="43793" y="26913"/>
                      <a:pt x="43913" y="26908"/>
                      <a:pt x="44027" y="26908"/>
                    </a:cubicBezTo>
                    <a:close/>
                    <a:moveTo>
                      <a:pt x="65096" y="26903"/>
                    </a:moveTo>
                    <a:cubicBezTo>
                      <a:pt x="65659" y="26903"/>
                      <a:pt x="66075" y="27018"/>
                      <a:pt x="66564" y="27098"/>
                    </a:cubicBezTo>
                    <a:cubicBezTo>
                      <a:pt x="67366" y="27225"/>
                      <a:pt x="67652" y="27281"/>
                      <a:pt x="67954" y="27583"/>
                    </a:cubicBezTo>
                    <a:cubicBezTo>
                      <a:pt x="68255" y="27892"/>
                      <a:pt x="68628" y="28289"/>
                      <a:pt x="68366" y="28456"/>
                    </a:cubicBezTo>
                    <a:cubicBezTo>
                      <a:pt x="68104" y="28622"/>
                      <a:pt x="67009" y="28686"/>
                      <a:pt x="66914" y="28948"/>
                    </a:cubicBezTo>
                    <a:lnTo>
                      <a:pt x="66922" y="28948"/>
                    </a:lnTo>
                    <a:cubicBezTo>
                      <a:pt x="66844" y="29189"/>
                      <a:pt x="66759" y="29576"/>
                      <a:pt x="66294" y="29576"/>
                    </a:cubicBezTo>
                    <a:cubicBezTo>
                      <a:pt x="66239" y="29576"/>
                      <a:pt x="66178" y="29571"/>
                      <a:pt x="66112" y="29559"/>
                    </a:cubicBezTo>
                    <a:cubicBezTo>
                      <a:pt x="65485" y="29440"/>
                      <a:pt x="65588" y="29194"/>
                      <a:pt x="65715" y="28916"/>
                    </a:cubicBezTo>
                    <a:cubicBezTo>
                      <a:pt x="65850" y="28646"/>
                      <a:pt x="65620" y="28472"/>
                      <a:pt x="65104" y="28289"/>
                    </a:cubicBezTo>
                    <a:cubicBezTo>
                      <a:pt x="64580" y="28107"/>
                      <a:pt x="64128" y="28075"/>
                      <a:pt x="63969" y="27749"/>
                    </a:cubicBezTo>
                    <a:cubicBezTo>
                      <a:pt x="63810" y="27424"/>
                      <a:pt x="64024" y="26979"/>
                      <a:pt x="64771" y="26916"/>
                    </a:cubicBezTo>
                    <a:cubicBezTo>
                      <a:pt x="64885" y="26907"/>
                      <a:pt x="64993" y="26903"/>
                      <a:pt x="65096" y="26903"/>
                    </a:cubicBezTo>
                    <a:close/>
                    <a:moveTo>
                      <a:pt x="10898" y="28313"/>
                    </a:moveTo>
                    <a:cubicBezTo>
                      <a:pt x="11396" y="28313"/>
                      <a:pt x="11780" y="28460"/>
                      <a:pt x="11843" y="28607"/>
                    </a:cubicBezTo>
                    <a:lnTo>
                      <a:pt x="11851" y="28615"/>
                    </a:lnTo>
                    <a:cubicBezTo>
                      <a:pt x="11915" y="28781"/>
                      <a:pt x="12161" y="28956"/>
                      <a:pt x="12399" y="29146"/>
                    </a:cubicBezTo>
                    <a:cubicBezTo>
                      <a:pt x="12645" y="29337"/>
                      <a:pt x="11907" y="29551"/>
                      <a:pt x="11240" y="29869"/>
                    </a:cubicBezTo>
                    <a:cubicBezTo>
                      <a:pt x="10732" y="30091"/>
                      <a:pt x="10200" y="30289"/>
                      <a:pt x="9668" y="30448"/>
                    </a:cubicBezTo>
                    <a:cubicBezTo>
                      <a:pt x="9160" y="30615"/>
                      <a:pt x="9168" y="30821"/>
                      <a:pt x="8843" y="30980"/>
                    </a:cubicBezTo>
                    <a:cubicBezTo>
                      <a:pt x="8714" y="31044"/>
                      <a:pt x="8578" y="31067"/>
                      <a:pt x="8414" y="31067"/>
                    </a:cubicBezTo>
                    <a:cubicBezTo>
                      <a:pt x="8172" y="31067"/>
                      <a:pt x="7868" y="31018"/>
                      <a:pt x="7438" y="30980"/>
                    </a:cubicBezTo>
                    <a:cubicBezTo>
                      <a:pt x="7182" y="30957"/>
                      <a:pt x="6959" y="30950"/>
                      <a:pt x="6749" y="30950"/>
                    </a:cubicBezTo>
                    <a:cubicBezTo>
                      <a:pt x="6367" y="30950"/>
                      <a:pt x="6024" y="30975"/>
                      <a:pt x="5589" y="30980"/>
                    </a:cubicBezTo>
                    <a:cubicBezTo>
                      <a:pt x="5247" y="30988"/>
                      <a:pt x="4833" y="30992"/>
                      <a:pt x="4451" y="30992"/>
                    </a:cubicBezTo>
                    <a:cubicBezTo>
                      <a:pt x="4069" y="30992"/>
                      <a:pt x="3719" y="30988"/>
                      <a:pt x="3509" y="30980"/>
                    </a:cubicBezTo>
                    <a:cubicBezTo>
                      <a:pt x="3088" y="30972"/>
                      <a:pt x="3033" y="30789"/>
                      <a:pt x="3033" y="30789"/>
                    </a:cubicBezTo>
                    <a:cubicBezTo>
                      <a:pt x="3096" y="30615"/>
                      <a:pt x="3136" y="30488"/>
                      <a:pt x="3096" y="30456"/>
                    </a:cubicBezTo>
                    <a:cubicBezTo>
                      <a:pt x="2723" y="30170"/>
                      <a:pt x="2739" y="29527"/>
                      <a:pt x="3057" y="29234"/>
                    </a:cubicBezTo>
                    <a:cubicBezTo>
                      <a:pt x="3382" y="28940"/>
                      <a:pt x="4255" y="28694"/>
                      <a:pt x="5009" y="28599"/>
                    </a:cubicBezTo>
                    <a:cubicBezTo>
                      <a:pt x="5155" y="28578"/>
                      <a:pt x="5319" y="28570"/>
                      <a:pt x="5496" y="28570"/>
                    </a:cubicBezTo>
                    <a:cubicBezTo>
                      <a:pt x="6193" y="28570"/>
                      <a:pt x="7098" y="28695"/>
                      <a:pt x="7946" y="28695"/>
                    </a:cubicBezTo>
                    <a:cubicBezTo>
                      <a:pt x="7986" y="28695"/>
                      <a:pt x="8026" y="28694"/>
                      <a:pt x="8065" y="28694"/>
                    </a:cubicBezTo>
                    <a:cubicBezTo>
                      <a:pt x="9160" y="28678"/>
                      <a:pt x="10097" y="28368"/>
                      <a:pt x="10692" y="28321"/>
                    </a:cubicBezTo>
                    <a:cubicBezTo>
                      <a:pt x="10763" y="28315"/>
                      <a:pt x="10831" y="28313"/>
                      <a:pt x="10898" y="28313"/>
                    </a:cubicBezTo>
                    <a:close/>
                    <a:moveTo>
                      <a:pt x="32159" y="28305"/>
                    </a:moveTo>
                    <a:cubicBezTo>
                      <a:pt x="32656" y="28305"/>
                      <a:pt x="33071" y="28460"/>
                      <a:pt x="33156" y="28615"/>
                    </a:cubicBezTo>
                    <a:cubicBezTo>
                      <a:pt x="33243" y="28781"/>
                      <a:pt x="33505" y="28956"/>
                      <a:pt x="33775" y="29146"/>
                    </a:cubicBezTo>
                    <a:cubicBezTo>
                      <a:pt x="34037" y="29337"/>
                      <a:pt x="33330" y="29551"/>
                      <a:pt x="32711" y="29861"/>
                    </a:cubicBezTo>
                    <a:cubicBezTo>
                      <a:pt x="32227" y="30091"/>
                      <a:pt x="31719" y="30289"/>
                      <a:pt x="31211" y="30448"/>
                    </a:cubicBezTo>
                    <a:cubicBezTo>
                      <a:pt x="30719" y="30615"/>
                      <a:pt x="30750" y="30821"/>
                      <a:pt x="30457" y="30980"/>
                    </a:cubicBezTo>
                    <a:cubicBezTo>
                      <a:pt x="30335" y="31044"/>
                      <a:pt x="30200" y="31067"/>
                      <a:pt x="30034" y="31067"/>
                    </a:cubicBezTo>
                    <a:cubicBezTo>
                      <a:pt x="29790" y="31067"/>
                      <a:pt x="29479" y="31018"/>
                      <a:pt x="29044" y="30980"/>
                    </a:cubicBezTo>
                    <a:cubicBezTo>
                      <a:pt x="28771" y="30956"/>
                      <a:pt x="28539" y="30948"/>
                      <a:pt x="28317" y="30948"/>
                    </a:cubicBezTo>
                    <a:cubicBezTo>
                      <a:pt x="27952" y="30948"/>
                      <a:pt x="27620" y="30970"/>
                      <a:pt x="27194" y="30980"/>
                    </a:cubicBezTo>
                    <a:cubicBezTo>
                      <a:pt x="26853" y="30984"/>
                      <a:pt x="26440" y="30986"/>
                      <a:pt x="26059" y="30986"/>
                    </a:cubicBezTo>
                    <a:cubicBezTo>
                      <a:pt x="25678" y="30986"/>
                      <a:pt x="25329" y="30984"/>
                      <a:pt x="25115" y="30980"/>
                    </a:cubicBezTo>
                    <a:cubicBezTo>
                      <a:pt x="24694" y="30964"/>
                      <a:pt x="24623" y="30789"/>
                      <a:pt x="24623" y="30789"/>
                    </a:cubicBezTo>
                    <a:cubicBezTo>
                      <a:pt x="24654" y="30615"/>
                      <a:pt x="24678" y="30480"/>
                      <a:pt x="24631" y="30448"/>
                    </a:cubicBezTo>
                    <a:cubicBezTo>
                      <a:pt x="24218" y="30162"/>
                      <a:pt x="24154" y="29519"/>
                      <a:pt x="24440" y="29226"/>
                    </a:cubicBezTo>
                    <a:cubicBezTo>
                      <a:pt x="24726" y="28932"/>
                      <a:pt x="25567" y="28694"/>
                      <a:pt x="26305" y="28591"/>
                    </a:cubicBezTo>
                    <a:cubicBezTo>
                      <a:pt x="26450" y="28571"/>
                      <a:pt x="26613" y="28563"/>
                      <a:pt x="26791" y="28563"/>
                    </a:cubicBezTo>
                    <a:cubicBezTo>
                      <a:pt x="27490" y="28563"/>
                      <a:pt x="28411" y="28687"/>
                      <a:pt x="29265" y="28687"/>
                    </a:cubicBezTo>
                    <a:cubicBezTo>
                      <a:pt x="29306" y="28687"/>
                      <a:pt x="29345" y="28687"/>
                      <a:pt x="29385" y="28686"/>
                    </a:cubicBezTo>
                    <a:cubicBezTo>
                      <a:pt x="30481" y="28678"/>
                      <a:pt x="31370" y="28361"/>
                      <a:pt x="31965" y="28313"/>
                    </a:cubicBezTo>
                    <a:cubicBezTo>
                      <a:pt x="32031" y="28308"/>
                      <a:pt x="32096" y="28305"/>
                      <a:pt x="32159" y="28305"/>
                    </a:cubicBezTo>
                    <a:close/>
                    <a:moveTo>
                      <a:pt x="53432" y="28313"/>
                    </a:moveTo>
                    <a:cubicBezTo>
                      <a:pt x="53930" y="28313"/>
                      <a:pt x="54362" y="28460"/>
                      <a:pt x="54460" y="28607"/>
                    </a:cubicBezTo>
                    <a:lnTo>
                      <a:pt x="54452" y="28615"/>
                    </a:lnTo>
                    <a:cubicBezTo>
                      <a:pt x="54563" y="28781"/>
                      <a:pt x="54849" y="28964"/>
                      <a:pt x="55150" y="29146"/>
                    </a:cubicBezTo>
                    <a:cubicBezTo>
                      <a:pt x="55444" y="29337"/>
                      <a:pt x="54753" y="29551"/>
                      <a:pt x="54174" y="29869"/>
                    </a:cubicBezTo>
                    <a:cubicBezTo>
                      <a:pt x="53714" y="30099"/>
                      <a:pt x="53237" y="30297"/>
                      <a:pt x="52753" y="30448"/>
                    </a:cubicBezTo>
                    <a:cubicBezTo>
                      <a:pt x="52285" y="30615"/>
                      <a:pt x="52340" y="30821"/>
                      <a:pt x="52071" y="30980"/>
                    </a:cubicBezTo>
                    <a:cubicBezTo>
                      <a:pt x="51957" y="31048"/>
                      <a:pt x="51823" y="31073"/>
                      <a:pt x="51654" y="31073"/>
                    </a:cubicBezTo>
                    <a:cubicBezTo>
                      <a:pt x="51410" y="31073"/>
                      <a:pt x="51093" y="31022"/>
                      <a:pt x="50658" y="30980"/>
                    </a:cubicBezTo>
                    <a:cubicBezTo>
                      <a:pt x="50396" y="30957"/>
                      <a:pt x="50172" y="30950"/>
                      <a:pt x="49962" y="30950"/>
                    </a:cubicBezTo>
                    <a:cubicBezTo>
                      <a:pt x="49580" y="30950"/>
                      <a:pt x="49244" y="30975"/>
                      <a:pt x="48808" y="30980"/>
                    </a:cubicBezTo>
                    <a:cubicBezTo>
                      <a:pt x="48467" y="30988"/>
                      <a:pt x="48054" y="30992"/>
                      <a:pt x="47673" y="30992"/>
                    </a:cubicBezTo>
                    <a:cubicBezTo>
                      <a:pt x="47292" y="30992"/>
                      <a:pt x="46943" y="30988"/>
                      <a:pt x="46729" y="30980"/>
                    </a:cubicBezTo>
                    <a:cubicBezTo>
                      <a:pt x="46300" y="30972"/>
                      <a:pt x="46205" y="30789"/>
                      <a:pt x="46205" y="30789"/>
                    </a:cubicBezTo>
                    <a:cubicBezTo>
                      <a:pt x="46221" y="30623"/>
                      <a:pt x="46229" y="30488"/>
                      <a:pt x="46181" y="30456"/>
                    </a:cubicBezTo>
                    <a:cubicBezTo>
                      <a:pt x="45729" y="30170"/>
                      <a:pt x="45586" y="29527"/>
                      <a:pt x="45832" y="29234"/>
                    </a:cubicBezTo>
                    <a:cubicBezTo>
                      <a:pt x="46070" y="28940"/>
                      <a:pt x="46887" y="28702"/>
                      <a:pt x="47618" y="28599"/>
                    </a:cubicBezTo>
                    <a:cubicBezTo>
                      <a:pt x="47759" y="28578"/>
                      <a:pt x="47921" y="28570"/>
                      <a:pt x="48098" y="28570"/>
                    </a:cubicBezTo>
                    <a:cubicBezTo>
                      <a:pt x="48797" y="28570"/>
                      <a:pt x="49734" y="28695"/>
                      <a:pt x="50579" y="28695"/>
                    </a:cubicBezTo>
                    <a:cubicBezTo>
                      <a:pt x="50619" y="28695"/>
                      <a:pt x="50658" y="28694"/>
                      <a:pt x="50697" y="28694"/>
                    </a:cubicBezTo>
                    <a:cubicBezTo>
                      <a:pt x="51793" y="28686"/>
                      <a:pt x="52650" y="28368"/>
                      <a:pt x="53229" y="28321"/>
                    </a:cubicBezTo>
                    <a:cubicBezTo>
                      <a:pt x="53298" y="28315"/>
                      <a:pt x="53366" y="28313"/>
                      <a:pt x="53432" y="28313"/>
                    </a:cubicBezTo>
                    <a:close/>
                    <a:moveTo>
                      <a:pt x="22128" y="29520"/>
                    </a:moveTo>
                    <a:cubicBezTo>
                      <a:pt x="22470" y="29520"/>
                      <a:pt x="22907" y="29583"/>
                      <a:pt x="23321" y="29710"/>
                    </a:cubicBezTo>
                    <a:cubicBezTo>
                      <a:pt x="24043" y="29940"/>
                      <a:pt x="24218" y="30448"/>
                      <a:pt x="24218" y="30448"/>
                    </a:cubicBezTo>
                    <a:cubicBezTo>
                      <a:pt x="24432" y="30821"/>
                      <a:pt x="24377" y="31067"/>
                      <a:pt x="23853" y="31178"/>
                    </a:cubicBezTo>
                    <a:cubicBezTo>
                      <a:pt x="23512" y="31252"/>
                      <a:pt x="22994" y="31315"/>
                      <a:pt x="22657" y="31315"/>
                    </a:cubicBezTo>
                    <a:cubicBezTo>
                      <a:pt x="22484" y="31315"/>
                      <a:pt x="22358" y="31298"/>
                      <a:pt x="22329" y="31258"/>
                    </a:cubicBezTo>
                    <a:cubicBezTo>
                      <a:pt x="22297" y="31202"/>
                      <a:pt x="22257" y="31147"/>
                      <a:pt x="22226" y="31107"/>
                    </a:cubicBezTo>
                    <a:cubicBezTo>
                      <a:pt x="22059" y="30893"/>
                      <a:pt x="21281" y="30893"/>
                      <a:pt x="21345" y="30448"/>
                    </a:cubicBezTo>
                    <a:cubicBezTo>
                      <a:pt x="21345" y="30448"/>
                      <a:pt x="21345" y="29781"/>
                      <a:pt x="21575" y="29623"/>
                    </a:cubicBezTo>
                    <a:cubicBezTo>
                      <a:pt x="21673" y="29555"/>
                      <a:pt x="21874" y="29520"/>
                      <a:pt x="22128" y="29520"/>
                    </a:cubicBezTo>
                    <a:close/>
                    <a:moveTo>
                      <a:pt x="43553" y="29520"/>
                    </a:moveTo>
                    <a:cubicBezTo>
                      <a:pt x="43895" y="29520"/>
                      <a:pt x="44340" y="29583"/>
                      <a:pt x="44768" y="29710"/>
                    </a:cubicBezTo>
                    <a:cubicBezTo>
                      <a:pt x="45522" y="29940"/>
                      <a:pt x="45760" y="30448"/>
                      <a:pt x="45760" y="30448"/>
                    </a:cubicBezTo>
                    <a:cubicBezTo>
                      <a:pt x="46030" y="30821"/>
                      <a:pt x="46006" y="31067"/>
                      <a:pt x="45498" y="31178"/>
                    </a:cubicBezTo>
                    <a:cubicBezTo>
                      <a:pt x="45163" y="31252"/>
                      <a:pt x="44651" y="31315"/>
                      <a:pt x="44312" y="31315"/>
                    </a:cubicBezTo>
                    <a:cubicBezTo>
                      <a:pt x="44138" y="31315"/>
                      <a:pt x="44009" y="31298"/>
                      <a:pt x="43974" y="31258"/>
                    </a:cubicBezTo>
                    <a:cubicBezTo>
                      <a:pt x="43935" y="31202"/>
                      <a:pt x="43895" y="31147"/>
                      <a:pt x="43855" y="31107"/>
                    </a:cubicBezTo>
                    <a:cubicBezTo>
                      <a:pt x="43657" y="30893"/>
                      <a:pt x="42879" y="30893"/>
                      <a:pt x="42887" y="30448"/>
                    </a:cubicBezTo>
                    <a:cubicBezTo>
                      <a:pt x="42887" y="30448"/>
                      <a:pt x="42808" y="29781"/>
                      <a:pt x="43014" y="29623"/>
                    </a:cubicBezTo>
                    <a:cubicBezTo>
                      <a:pt x="43102" y="29555"/>
                      <a:pt x="43299" y="29520"/>
                      <a:pt x="43553" y="29520"/>
                    </a:cubicBezTo>
                    <a:close/>
                    <a:moveTo>
                      <a:pt x="64982" y="29520"/>
                    </a:moveTo>
                    <a:cubicBezTo>
                      <a:pt x="65324" y="29520"/>
                      <a:pt x="65777" y="29583"/>
                      <a:pt x="66223" y="29710"/>
                    </a:cubicBezTo>
                    <a:cubicBezTo>
                      <a:pt x="67009" y="29940"/>
                      <a:pt x="67311" y="30448"/>
                      <a:pt x="67311" y="30448"/>
                    </a:cubicBezTo>
                    <a:cubicBezTo>
                      <a:pt x="67620" y="30821"/>
                      <a:pt x="67628" y="31067"/>
                      <a:pt x="67136" y="31178"/>
                    </a:cubicBezTo>
                    <a:cubicBezTo>
                      <a:pt x="66811" y="31252"/>
                      <a:pt x="66309" y="31315"/>
                      <a:pt x="65972" y="31315"/>
                    </a:cubicBezTo>
                    <a:cubicBezTo>
                      <a:pt x="65798" y="31315"/>
                      <a:pt x="65668" y="31298"/>
                      <a:pt x="65628" y="31258"/>
                    </a:cubicBezTo>
                    <a:cubicBezTo>
                      <a:pt x="65580" y="31202"/>
                      <a:pt x="65533" y="31147"/>
                      <a:pt x="65493" y="31107"/>
                    </a:cubicBezTo>
                    <a:cubicBezTo>
                      <a:pt x="65271" y="30893"/>
                      <a:pt x="64485" y="30893"/>
                      <a:pt x="64437" y="30448"/>
                    </a:cubicBezTo>
                    <a:cubicBezTo>
                      <a:pt x="64437" y="30448"/>
                      <a:pt x="64271" y="29781"/>
                      <a:pt x="64453" y="29623"/>
                    </a:cubicBezTo>
                    <a:cubicBezTo>
                      <a:pt x="64534" y="29555"/>
                      <a:pt x="64727" y="29520"/>
                      <a:pt x="64982" y="29520"/>
                    </a:cubicBezTo>
                    <a:close/>
                    <a:moveTo>
                      <a:pt x="13395" y="29180"/>
                    </a:moveTo>
                    <a:cubicBezTo>
                      <a:pt x="13435" y="29180"/>
                      <a:pt x="13455" y="29186"/>
                      <a:pt x="13455" y="29186"/>
                    </a:cubicBezTo>
                    <a:cubicBezTo>
                      <a:pt x="13455" y="29186"/>
                      <a:pt x="14455" y="29257"/>
                      <a:pt x="14479" y="29591"/>
                    </a:cubicBezTo>
                    <a:cubicBezTo>
                      <a:pt x="14479" y="29885"/>
                      <a:pt x="14534" y="30170"/>
                      <a:pt x="14637" y="30448"/>
                    </a:cubicBezTo>
                    <a:cubicBezTo>
                      <a:pt x="14677" y="30551"/>
                      <a:pt x="14860" y="30908"/>
                      <a:pt x="15034" y="31035"/>
                    </a:cubicBezTo>
                    <a:cubicBezTo>
                      <a:pt x="15217" y="31155"/>
                      <a:pt x="15264" y="31258"/>
                      <a:pt x="15233" y="31361"/>
                    </a:cubicBezTo>
                    <a:cubicBezTo>
                      <a:pt x="15212" y="31450"/>
                      <a:pt x="14863" y="31456"/>
                      <a:pt x="14771" y="31456"/>
                    </a:cubicBezTo>
                    <a:cubicBezTo>
                      <a:pt x="14757" y="31456"/>
                      <a:pt x="14748" y="31456"/>
                      <a:pt x="14748" y="31456"/>
                    </a:cubicBezTo>
                    <a:cubicBezTo>
                      <a:pt x="14113" y="31369"/>
                      <a:pt x="13177" y="31353"/>
                      <a:pt x="13177" y="31353"/>
                    </a:cubicBezTo>
                    <a:cubicBezTo>
                      <a:pt x="12939" y="31353"/>
                      <a:pt x="12701" y="31385"/>
                      <a:pt x="12462" y="31440"/>
                    </a:cubicBezTo>
                    <a:cubicBezTo>
                      <a:pt x="12264" y="31496"/>
                      <a:pt x="11327" y="31488"/>
                      <a:pt x="10637" y="31496"/>
                    </a:cubicBezTo>
                    <a:cubicBezTo>
                      <a:pt x="9946" y="31496"/>
                      <a:pt x="9303" y="31432"/>
                      <a:pt x="9287" y="31035"/>
                    </a:cubicBezTo>
                    <a:cubicBezTo>
                      <a:pt x="9264" y="30639"/>
                      <a:pt x="10042" y="30448"/>
                      <a:pt x="10042" y="30448"/>
                    </a:cubicBezTo>
                    <a:cubicBezTo>
                      <a:pt x="10415" y="30353"/>
                      <a:pt x="10780" y="30242"/>
                      <a:pt x="11137" y="30115"/>
                    </a:cubicBezTo>
                    <a:cubicBezTo>
                      <a:pt x="11820" y="29869"/>
                      <a:pt x="12328" y="29694"/>
                      <a:pt x="12788" y="29408"/>
                    </a:cubicBezTo>
                    <a:cubicBezTo>
                      <a:pt x="13107" y="29210"/>
                      <a:pt x="13304" y="29180"/>
                      <a:pt x="13395" y="29180"/>
                    </a:cubicBezTo>
                    <a:close/>
                    <a:moveTo>
                      <a:pt x="34786" y="29182"/>
                    </a:moveTo>
                    <a:cubicBezTo>
                      <a:pt x="34821" y="29182"/>
                      <a:pt x="34838" y="29186"/>
                      <a:pt x="34838" y="29186"/>
                    </a:cubicBezTo>
                    <a:cubicBezTo>
                      <a:pt x="34838" y="29186"/>
                      <a:pt x="35846" y="29257"/>
                      <a:pt x="35910" y="29591"/>
                    </a:cubicBezTo>
                    <a:cubicBezTo>
                      <a:pt x="35957" y="29892"/>
                      <a:pt x="36053" y="30178"/>
                      <a:pt x="36188" y="30448"/>
                    </a:cubicBezTo>
                    <a:cubicBezTo>
                      <a:pt x="36235" y="30551"/>
                      <a:pt x="36465" y="30908"/>
                      <a:pt x="36656" y="31035"/>
                    </a:cubicBezTo>
                    <a:cubicBezTo>
                      <a:pt x="36854" y="31155"/>
                      <a:pt x="36910" y="31258"/>
                      <a:pt x="36894" y="31361"/>
                    </a:cubicBezTo>
                    <a:cubicBezTo>
                      <a:pt x="36880" y="31450"/>
                      <a:pt x="36533" y="31456"/>
                      <a:pt x="36440" y="31456"/>
                    </a:cubicBezTo>
                    <a:cubicBezTo>
                      <a:pt x="36426" y="31456"/>
                      <a:pt x="36418" y="31456"/>
                      <a:pt x="36418" y="31456"/>
                    </a:cubicBezTo>
                    <a:cubicBezTo>
                      <a:pt x="35775" y="31369"/>
                      <a:pt x="34830" y="31353"/>
                      <a:pt x="34830" y="31353"/>
                    </a:cubicBezTo>
                    <a:cubicBezTo>
                      <a:pt x="34592" y="31353"/>
                      <a:pt x="34362" y="31385"/>
                      <a:pt x="34140" y="31440"/>
                    </a:cubicBezTo>
                    <a:lnTo>
                      <a:pt x="34140" y="31448"/>
                    </a:lnTo>
                    <a:cubicBezTo>
                      <a:pt x="33941" y="31496"/>
                      <a:pt x="33013" y="31496"/>
                      <a:pt x="32322" y="31496"/>
                    </a:cubicBezTo>
                    <a:cubicBezTo>
                      <a:pt x="32290" y="31496"/>
                      <a:pt x="32258" y="31496"/>
                      <a:pt x="32226" y="31496"/>
                    </a:cubicBezTo>
                    <a:cubicBezTo>
                      <a:pt x="31572" y="31496"/>
                      <a:pt x="30977" y="31414"/>
                      <a:pt x="30909" y="31035"/>
                    </a:cubicBezTo>
                    <a:cubicBezTo>
                      <a:pt x="30838" y="30639"/>
                      <a:pt x="31584" y="30448"/>
                      <a:pt x="31584" y="30448"/>
                    </a:cubicBezTo>
                    <a:cubicBezTo>
                      <a:pt x="31941" y="30361"/>
                      <a:pt x="32298" y="30242"/>
                      <a:pt x="32640" y="30115"/>
                    </a:cubicBezTo>
                    <a:cubicBezTo>
                      <a:pt x="33290" y="29877"/>
                      <a:pt x="33775" y="29694"/>
                      <a:pt x="34195" y="29408"/>
                    </a:cubicBezTo>
                    <a:cubicBezTo>
                      <a:pt x="34501" y="29210"/>
                      <a:pt x="34698" y="29182"/>
                      <a:pt x="34786" y="29182"/>
                    </a:cubicBezTo>
                    <a:close/>
                    <a:moveTo>
                      <a:pt x="56167" y="29180"/>
                    </a:moveTo>
                    <a:cubicBezTo>
                      <a:pt x="56208" y="29180"/>
                      <a:pt x="56230" y="29186"/>
                      <a:pt x="56230" y="29186"/>
                    </a:cubicBezTo>
                    <a:cubicBezTo>
                      <a:pt x="56230" y="29186"/>
                      <a:pt x="57246" y="29257"/>
                      <a:pt x="57357" y="29591"/>
                    </a:cubicBezTo>
                    <a:cubicBezTo>
                      <a:pt x="57436" y="29892"/>
                      <a:pt x="57571" y="30178"/>
                      <a:pt x="57738" y="30448"/>
                    </a:cubicBezTo>
                    <a:cubicBezTo>
                      <a:pt x="57801" y="30551"/>
                      <a:pt x="58071" y="30908"/>
                      <a:pt x="58286" y="31035"/>
                    </a:cubicBezTo>
                    <a:cubicBezTo>
                      <a:pt x="58492" y="31155"/>
                      <a:pt x="58571" y="31258"/>
                      <a:pt x="58563" y="31361"/>
                    </a:cubicBezTo>
                    <a:cubicBezTo>
                      <a:pt x="58557" y="31450"/>
                      <a:pt x="58216" y="31456"/>
                      <a:pt x="58125" y="31456"/>
                    </a:cubicBezTo>
                    <a:cubicBezTo>
                      <a:pt x="58111" y="31456"/>
                      <a:pt x="58103" y="31456"/>
                      <a:pt x="58103" y="31456"/>
                    </a:cubicBezTo>
                    <a:cubicBezTo>
                      <a:pt x="57444" y="31369"/>
                      <a:pt x="56508" y="31353"/>
                      <a:pt x="56508" y="31353"/>
                    </a:cubicBezTo>
                    <a:cubicBezTo>
                      <a:pt x="56270" y="31353"/>
                      <a:pt x="56039" y="31377"/>
                      <a:pt x="55817" y="31440"/>
                    </a:cubicBezTo>
                    <a:lnTo>
                      <a:pt x="55817" y="31448"/>
                    </a:lnTo>
                    <a:cubicBezTo>
                      <a:pt x="55627" y="31496"/>
                      <a:pt x="54690" y="31496"/>
                      <a:pt x="54007" y="31496"/>
                    </a:cubicBezTo>
                    <a:cubicBezTo>
                      <a:pt x="53975" y="31496"/>
                      <a:pt x="53943" y="31496"/>
                      <a:pt x="53911" y="31496"/>
                    </a:cubicBezTo>
                    <a:cubicBezTo>
                      <a:pt x="53256" y="31496"/>
                      <a:pt x="52652" y="31414"/>
                      <a:pt x="52531" y="31035"/>
                    </a:cubicBezTo>
                    <a:cubicBezTo>
                      <a:pt x="52412" y="30639"/>
                      <a:pt x="53134" y="30448"/>
                      <a:pt x="53134" y="30448"/>
                    </a:cubicBezTo>
                    <a:cubicBezTo>
                      <a:pt x="53483" y="30361"/>
                      <a:pt x="53817" y="30250"/>
                      <a:pt x="54150" y="30115"/>
                    </a:cubicBezTo>
                    <a:cubicBezTo>
                      <a:pt x="54769" y="29877"/>
                      <a:pt x="55230" y="29694"/>
                      <a:pt x="55619" y="29408"/>
                    </a:cubicBezTo>
                    <a:cubicBezTo>
                      <a:pt x="55882" y="29210"/>
                      <a:pt x="56074" y="29180"/>
                      <a:pt x="56167" y="29180"/>
                    </a:cubicBezTo>
                    <a:close/>
                    <a:moveTo>
                      <a:pt x="42519" y="28097"/>
                    </a:moveTo>
                    <a:cubicBezTo>
                      <a:pt x="43027" y="28097"/>
                      <a:pt x="43496" y="28237"/>
                      <a:pt x="43800" y="28551"/>
                    </a:cubicBezTo>
                    <a:cubicBezTo>
                      <a:pt x="44276" y="29051"/>
                      <a:pt x="43252" y="29257"/>
                      <a:pt x="42935" y="29361"/>
                    </a:cubicBezTo>
                    <a:cubicBezTo>
                      <a:pt x="42617" y="29456"/>
                      <a:pt x="42419" y="29535"/>
                      <a:pt x="42530" y="29813"/>
                    </a:cubicBezTo>
                    <a:cubicBezTo>
                      <a:pt x="42593" y="30019"/>
                      <a:pt x="42601" y="30234"/>
                      <a:pt x="42554" y="30448"/>
                    </a:cubicBezTo>
                    <a:cubicBezTo>
                      <a:pt x="42490" y="30972"/>
                      <a:pt x="43054" y="30869"/>
                      <a:pt x="43601" y="31258"/>
                    </a:cubicBezTo>
                    <a:cubicBezTo>
                      <a:pt x="44149" y="31639"/>
                      <a:pt x="43943" y="31917"/>
                      <a:pt x="43482" y="32067"/>
                    </a:cubicBezTo>
                    <a:cubicBezTo>
                      <a:pt x="43022" y="32218"/>
                      <a:pt x="41688" y="32155"/>
                      <a:pt x="40855" y="32234"/>
                    </a:cubicBezTo>
                    <a:cubicBezTo>
                      <a:pt x="40833" y="32234"/>
                      <a:pt x="40817" y="32241"/>
                      <a:pt x="40796" y="32242"/>
                    </a:cubicBezTo>
                    <a:lnTo>
                      <a:pt x="40796" y="32242"/>
                    </a:lnTo>
                    <a:cubicBezTo>
                      <a:pt x="40353" y="32226"/>
                      <a:pt x="39917" y="32186"/>
                      <a:pt x="39482" y="32115"/>
                    </a:cubicBezTo>
                    <a:cubicBezTo>
                      <a:pt x="38942" y="32044"/>
                      <a:pt x="38958" y="31932"/>
                      <a:pt x="38537" y="31797"/>
                    </a:cubicBezTo>
                    <a:cubicBezTo>
                      <a:pt x="38418" y="31758"/>
                      <a:pt x="38291" y="31726"/>
                      <a:pt x="38172" y="31702"/>
                    </a:cubicBezTo>
                    <a:lnTo>
                      <a:pt x="38180" y="31702"/>
                    </a:lnTo>
                    <a:cubicBezTo>
                      <a:pt x="37696" y="31583"/>
                      <a:pt x="37235" y="31361"/>
                      <a:pt x="36839" y="31059"/>
                    </a:cubicBezTo>
                    <a:cubicBezTo>
                      <a:pt x="36648" y="30893"/>
                      <a:pt x="36497" y="30686"/>
                      <a:pt x="36410" y="30448"/>
                    </a:cubicBezTo>
                    <a:cubicBezTo>
                      <a:pt x="36410" y="30448"/>
                      <a:pt x="36180" y="29480"/>
                      <a:pt x="36402" y="29162"/>
                    </a:cubicBezTo>
                    <a:cubicBezTo>
                      <a:pt x="36616" y="28853"/>
                      <a:pt x="37553" y="28710"/>
                      <a:pt x="39093" y="28630"/>
                    </a:cubicBezTo>
                    <a:cubicBezTo>
                      <a:pt x="40625" y="28543"/>
                      <a:pt x="40839" y="28456"/>
                      <a:pt x="41641" y="28226"/>
                    </a:cubicBezTo>
                    <a:cubicBezTo>
                      <a:pt x="41931" y="28142"/>
                      <a:pt x="42231" y="28097"/>
                      <a:pt x="42519" y="28097"/>
                    </a:cubicBezTo>
                    <a:close/>
                    <a:moveTo>
                      <a:pt x="21286" y="28097"/>
                    </a:moveTo>
                    <a:cubicBezTo>
                      <a:pt x="21792" y="28097"/>
                      <a:pt x="22240" y="28237"/>
                      <a:pt x="22503" y="28551"/>
                    </a:cubicBezTo>
                    <a:cubicBezTo>
                      <a:pt x="22916" y="29051"/>
                      <a:pt x="21860" y="29265"/>
                      <a:pt x="21535" y="29361"/>
                    </a:cubicBezTo>
                    <a:cubicBezTo>
                      <a:pt x="21210" y="29456"/>
                      <a:pt x="20995" y="29535"/>
                      <a:pt x="21067" y="29813"/>
                    </a:cubicBezTo>
                    <a:cubicBezTo>
                      <a:pt x="21138" y="30083"/>
                      <a:pt x="21019" y="30448"/>
                      <a:pt x="21019" y="30448"/>
                    </a:cubicBezTo>
                    <a:cubicBezTo>
                      <a:pt x="20884" y="30972"/>
                      <a:pt x="21464" y="30869"/>
                      <a:pt x="21956" y="31258"/>
                    </a:cubicBezTo>
                    <a:cubicBezTo>
                      <a:pt x="22456" y="31639"/>
                      <a:pt x="22210" y="31917"/>
                      <a:pt x="21733" y="32067"/>
                    </a:cubicBezTo>
                    <a:cubicBezTo>
                      <a:pt x="21249" y="32218"/>
                      <a:pt x="19932" y="32155"/>
                      <a:pt x="19082" y="32234"/>
                    </a:cubicBezTo>
                    <a:cubicBezTo>
                      <a:pt x="19068" y="32234"/>
                      <a:pt x="19046" y="32241"/>
                      <a:pt x="19024" y="32242"/>
                    </a:cubicBezTo>
                    <a:lnTo>
                      <a:pt x="19024" y="32242"/>
                    </a:lnTo>
                    <a:cubicBezTo>
                      <a:pt x="18588" y="32226"/>
                      <a:pt x="18161" y="32186"/>
                      <a:pt x="17733" y="32115"/>
                    </a:cubicBezTo>
                    <a:cubicBezTo>
                      <a:pt x="17201" y="32044"/>
                      <a:pt x="17233" y="31932"/>
                      <a:pt x="16828" y="31797"/>
                    </a:cubicBezTo>
                    <a:cubicBezTo>
                      <a:pt x="16709" y="31758"/>
                      <a:pt x="16590" y="31726"/>
                      <a:pt x="16471" y="31702"/>
                    </a:cubicBezTo>
                    <a:cubicBezTo>
                      <a:pt x="16018" y="31575"/>
                      <a:pt x="15518" y="31329"/>
                      <a:pt x="15225" y="31059"/>
                    </a:cubicBezTo>
                    <a:cubicBezTo>
                      <a:pt x="15050" y="30893"/>
                      <a:pt x="14923" y="30678"/>
                      <a:pt x="14868" y="30448"/>
                    </a:cubicBezTo>
                    <a:cubicBezTo>
                      <a:pt x="14868" y="30448"/>
                      <a:pt x="14764" y="29480"/>
                      <a:pt x="15026" y="29162"/>
                    </a:cubicBezTo>
                    <a:cubicBezTo>
                      <a:pt x="15280" y="28853"/>
                      <a:pt x="16241" y="28710"/>
                      <a:pt x="17781" y="28630"/>
                    </a:cubicBezTo>
                    <a:cubicBezTo>
                      <a:pt x="19328" y="28543"/>
                      <a:pt x="19559" y="28456"/>
                      <a:pt x="20392" y="28226"/>
                    </a:cubicBezTo>
                    <a:cubicBezTo>
                      <a:pt x="20694" y="28142"/>
                      <a:pt x="20999" y="28097"/>
                      <a:pt x="21286" y="28097"/>
                    </a:cubicBezTo>
                    <a:close/>
                    <a:moveTo>
                      <a:pt x="63766" y="28097"/>
                    </a:moveTo>
                    <a:cubicBezTo>
                      <a:pt x="64273" y="28097"/>
                      <a:pt x="64759" y="28237"/>
                      <a:pt x="65104" y="28551"/>
                    </a:cubicBezTo>
                    <a:cubicBezTo>
                      <a:pt x="65644" y="29051"/>
                      <a:pt x="64644" y="29257"/>
                      <a:pt x="64342" y="29361"/>
                    </a:cubicBezTo>
                    <a:cubicBezTo>
                      <a:pt x="64040" y="29456"/>
                      <a:pt x="63850" y="29535"/>
                      <a:pt x="63993" y="29813"/>
                    </a:cubicBezTo>
                    <a:cubicBezTo>
                      <a:pt x="64080" y="30012"/>
                      <a:pt x="64120" y="30226"/>
                      <a:pt x="64104" y="30448"/>
                    </a:cubicBezTo>
                    <a:cubicBezTo>
                      <a:pt x="64104" y="30972"/>
                      <a:pt x="64659" y="30869"/>
                      <a:pt x="65255" y="31258"/>
                    </a:cubicBezTo>
                    <a:cubicBezTo>
                      <a:pt x="65850" y="31639"/>
                      <a:pt x="65675" y="31917"/>
                      <a:pt x="65239" y="32067"/>
                    </a:cubicBezTo>
                    <a:cubicBezTo>
                      <a:pt x="64794" y="32218"/>
                      <a:pt x="63453" y="32155"/>
                      <a:pt x="62635" y="32234"/>
                    </a:cubicBezTo>
                    <a:cubicBezTo>
                      <a:pt x="62612" y="32234"/>
                      <a:pt x="62588" y="32242"/>
                      <a:pt x="62572" y="32242"/>
                    </a:cubicBezTo>
                    <a:cubicBezTo>
                      <a:pt x="62127" y="32226"/>
                      <a:pt x="61683" y="32186"/>
                      <a:pt x="61246" y="32115"/>
                    </a:cubicBezTo>
                    <a:cubicBezTo>
                      <a:pt x="60691" y="32044"/>
                      <a:pt x="60699" y="31932"/>
                      <a:pt x="60254" y="31790"/>
                    </a:cubicBezTo>
                    <a:cubicBezTo>
                      <a:pt x="60135" y="31758"/>
                      <a:pt x="60000" y="31726"/>
                      <a:pt x="59873" y="31702"/>
                    </a:cubicBezTo>
                    <a:cubicBezTo>
                      <a:pt x="59373" y="31575"/>
                      <a:pt x="58897" y="31353"/>
                      <a:pt x="58468" y="31059"/>
                    </a:cubicBezTo>
                    <a:cubicBezTo>
                      <a:pt x="58254" y="30893"/>
                      <a:pt x="58079" y="30686"/>
                      <a:pt x="57960" y="30448"/>
                    </a:cubicBezTo>
                    <a:cubicBezTo>
                      <a:pt x="57960" y="30448"/>
                      <a:pt x="57603" y="29480"/>
                      <a:pt x="57778" y="29162"/>
                    </a:cubicBezTo>
                    <a:cubicBezTo>
                      <a:pt x="57960" y="28853"/>
                      <a:pt x="58873" y="28710"/>
                      <a:pt x="60405" y="28630"/>
                    </a:cubicBezTo>
                    <a:cubicBezTo>
                      <a:pt x="61929" y="28543"/>
                      <a:pt x="62127" y="28456"/>
                      <a:pt x="62905" y="28226"/>
                    </a:cubicBezTo>
                    <a:cubicBezTo>
                      <a:pt x="63184" y="28142"/>
                      <a:pt x="63478" y="28097"/>
                      <a:pt x="63766" y="28097"/>
                    </a:cubicBezTo>
                    <a:close/>
                    <a:moveTo>
                      <a:pt x="5669" y="31035"/>
                    </a:moveTo>
                    <a:cubicBezTo>
                      <a:pt x="7118" y="31035"/>
                      <a:pt x="8660" y="31211"/>
                      <a:pt x="9224" y="31416"/>
                    </a:cubicBezTo>
                    <a:cubicBezTo>
                      <a:pt x="9811" y="31623"/>
                      <a:pt x="10565" y="31559"/>
                      <a:pt x="11304" y="31583"/>
                    </a:cubicBezTo>
                    <a:cubicBezTo>
                      <a:pt x="12042" y="31599"/>
                      <a:pt x="11923" y="31893"/>
                      <a:pt x="11923" y="31893"/>
                    </a:cubicBezTo>
                    <a:cubicBezTo>
                      <a:pt x="11812" y="32044"/>
                      <a:pt x="11700" y="32194"/>
                      <a:pt x="11581" y="32337"/>
                    </a:cubicBezTo>
                    <a:cubicBezTo>
                      <a:pt x="11163" y="32824"/>
                      <a:pt x="10588" y="32942"/>
                      <a:pt x="9609" y="32942"/>
                    </a:cubicBezTo>
                    <a:cubicBezTo>
                      <a:pt x="9438" y="32942"/>
                      <a:pt x="9255" y="32938"/>
                      <a:pt x="9057" y="32933"/>
                    </a:cubicBezTo>
                    <a:cubicBezTo>
                      <a:pt x="7732" y="32885"/>
                      <a:pt x="7573" y="32718"/>
                      <a:pt x="6755" y="32488"/>
                    </a:cubicBezTo>
                    <a:cubicBezTo>
                      <a:pt x="5930" y="32250"/>
                      <a:pt x="5263" y="32258"/>
                      <a:pt x="4493" y="32218"/>
                    </a:cubicBezTo>
                    <a:cubicBezTo>
                      <a:pt x="3715" y="32171"/>
                      <a:pt x="2152" y="32083"/>
                      <a:pt x="1509" y="31924"/>
                    </a:cubicBezTo>
                    <a:cubicBezTo>
                      <a:pt x="1271" y="31869"/>
                      <a:pt x="1056" y="31750"/>
                      <a:pt x="898" y="31567"/>
                    </a:cubicBezTo>
                    <a:cubicBezTo>
                      <a:pt x="905" y="31559"/>
                      <a:pt x="1040" y="31361"/>
                      <a:pt x="1564" y="31337"/>
                    </a:cubicBezTo>
                    <a:cubicBezTo>
                      <a:pt x="1914" y="31321"/>
                      <a:pt x="2271" y="31274"/>
                      <a:pt x="2612" y="31186"/>
                    </a:cubicBezTo>
                    <a:cubicBezTo>
                      <a:pt x="2985" y="31107"/>
                      <a:pt x="3985" y="31059"/>
                      <a:pt x="5485" y="31035"/>
                    </a:cubicBezTo>
                    <a:cubicBezTo>
                      <a:pt x="5546" y="31035"/>
                      <a:pt x="5608" y="31035"/>
                      <a:pt x="5669" y="31035"/>
                    </a:cubicBezTo>
                    <a:close/>
                    <a:moveTo>
                      <a:pt x="48913" y="31035"/>
                    </a:moveTo>
                    <a:cubicBezTo>
                      <a:pt x="50365" y="31035"/>
                      <a:pt x="51946" y="31211"/>
                      <a:pt x="52563" y="31416"/>
                    </a:cubicBezTo>
                    <a:cubicBezTo>
                      <a:pt x="53045" y="31577"/>
                      <a:pt x="53585" y="31577"/>
                      <a:pt x="54137" y="31577"/>
                    </a:cubicBezTo>
                    <a:cubicBezTo>
                      <a:pt x="54320" y="31577"/>
                      <a:pt x="54505" y="31577"/>
                      <a:pt x="54690" y="31583"/>
                    </a:cubicBezTo>
                    <a:cubicBezTo>
                      <a:pt x="55428" y="31599"/>
                      <a:pt x="55388" y="31893"/>
                      <a:pt x="55388" y="31893"/>
                    </a:cubicBezTo>
                    <a:lnTo>
                      <a:pt x="55381" y="31893"/>
                    </a:lnTo>
                    <a:cubicBezTo>
                      <a:pt x="55317" y="32051"/>
                      <a:pt x="55238" y="32194"/>
                      <a:pt x="55158" y="32337"/>
                    </a:cubicBezTo>
                    <a:cubicBezTo>
                      <a:pt x="54868" y="32831"/>
                      <a:pt x="54324" y="32950"/>
                      <a:pt x="53340" y="32950"/>
                    </a:cubicBezTo>
                    <a:cubicBezTo>
                      <a:pt x="53169" y="32950"/>
                      <a:pt x="52984" y="32946"/>
                      <a:pt x="52785" y="32940"/>
                    </a:cubicBezTo>
                    <a:cubicBezTo>
                      <a:pt x="51451" y="32893"/>
                      <a:pt x="51253" y="32718"/>
                      <a:pt x="50372" y="32488"/>
                    </a:cubicBezTo>
                    <a:cubicBezTo>
                      <a:pt x="49491" y="32258"/>
                      <a:pt x="48816" y="32258"/>
                      <a:pt x="48038" y="32218"/>
                    </a:cubicBezTo>
                    <a:cubicBezTo>
                      <a:pt x="47260" y="32178"/>
                      <a:pt x="45657" y="32083"/>
                      <a:pt x="44982" y="31932"/>
                    </a:cubicBezTo>
                    <a:cubicBezTo>
                      <a:pt x="44720" y="31869"/>
                      <a:pt x="44474" y="31750"/>
                      <a:pt x="44276" y="31575"/>
                    </a:cubicBezTo>
                    <a:cubicBezTo>
                      <a:pt x="44276" y="31567"/>
                      <a:pt x="44363" y="31369"/>
                      <a:pt x="44879" y="31337"/>
                    </a:cubicBezTo>
                    <a:cubicBezTo>
                      <a:pt x="45221" y="31329"/>
                      <a:pt x="45562" y="31274"/>
                      <a:pt x="45895" y="31186"/>
                    </a:cubicBezTo>
                    <a:cubicBezTo>
                      <a:pt x="46244" y="31107"/>
                      <a:pt x="47229" y="31051"/>
                      <a:pt x="48729" y="31035"/>
                    </a:cubicBezTo>
                    <a:cubicBezTo>
                      <a:pt x="48790" y="31035"/>
                      <a:pt x="48851" y="31035"/>
                      <a:pt x="48913" y="31035"/>
                    </a:cubicBezTo>
                    <a:close/>
                    <a:moveTo>
                      <a:pt x="27291" y="31042"/>
                    </a:moveTo>
                    <a:cubicBezTo>
                      <a:pt x="28741" y="31042"/>
                      <a:pt x="30299" y="31218"/>
                      <a:pt x="30893" y="31416"/>
                    </a:cubicBezTo>
                    <a:cubicBezTo>
                      <a:pt x="31331" y="31568"/>
                      <a:pt x="31833" y="31581"/>
                      <a:pt x="32350" y="31581"/>
                    </a:cubicBezTo>
                    <a:cubicBezTo>
                      <a:pt x="32453" y="31581"/>
                      <a:pt x="32557" y="31580"/>
                      <a:pt x="32660" y="31580"/>
                    </a:cubicBezTo>
                    <a:cubicBezTo>
                      <a:pt x="32772" y="31580"/>
                      <a:pt x="32885" y="31581"/>
                      <a:pt x="32997" y="31583"/>
                    </a:cubicBezTo>
                    <a:cubicBezTo>
                      <a:pt x="33743" y="31607"/>
                      <a:pt x="33648" y="31893"/>
                      <a:pt x="33648" y="31893"/>
                    </a:cubicBezTo>
                    <a:cubicBezTo>
                      <a:pt x="33568" y="32051"/>
                      <a:pt x="33473" y="32202"/>
                      <a:pt x="33370" y="32345"/>
                    </a:cubicBezTo>
                    <a:cubicBezTo>
                      <a:pt x="33012" y="32832"/>
                      <a:pt x="32452" y="32950"/>
                      <a:pt x="31476" y="32950"/>
                    </a:cubicBezTo>
                    <a:cubicBezTo>
                      <a:pt x="31306" y="32950"/>
                      <a:pt x="31122" y="32946"/>
                      <a:pt x="30925" y="32940"/>
                    </a:cubicBezTo>
                    <a:cubicBezTo>
                      <a:pt x="29592" y="32893"/>
                      <a:pt x="29409" y="32718"/>
                      <a:pt x="28560" y="32488"/>
                    </a:cubicBezTo>
                    <a:cubicBezTo>
                      <a:pt x="27710" y="32258"/>
                      <a:pt x="27036" y="32258"/>
                      <a:pt x="26266" y="32218"/>
                    </a:cubicBezTo>
                    <a:cubicBezTo>
                      <a:pt x="25488" y="32178"/>
                      <a:pt x="23908" y="32091"/>
                      <a:pt x="23242" y="31932"/>
                    </a:cubicBezTo>
                    <a:cubicBezTo>
                      <a:pt x="22996" y="31877"/>
                      <a:pt x="22765" y="31750"/>
                      <a:pt x="22583" y="31575"/>
                    </a:cubicBezTo>
                    <a:cubicBezTo>
                      <a:pt x="22591" y="31567"/>
                      <a:pt x="22702" y="31369"/>
                      <a:pt x="23218" y="31337"/>
                    </a:cubicBezTo>
                    <a:cubicBezTo>
                      <a:pt x="23567" y="31329"/>
                      <a:pt x="23916" y="31274"/>
                      <a:pt x="24250" y="31194"/>
                    </a:cubicBezTo>
                    <a:cubicBezTo>
                      <a:pt x="24615" y="31115"/>
                      <a:pt x="25607" y="31059"/>
                      <a:pt x="27107" y="31043"/>
                    </a:cubicBezTo>
                    <a:cubicBezTo>
                      <a:pt x="27168" y="31043"/>
                      <a:pt x="27230" y="31042"/>
                      <a:pt x="27291" y="31042"/>
                    </a:cubicBezTo>
                    <a:close/>
                    <a:moveTo>
                      <a:pt x="631" y="31896"/>
                    </a:moveTo>
                    <a:cubicBezTo>
                      <a:pt x="687" y="31896"/>
                      <a:pt x="771" y="31904"/>
                      <a:pt x="898" y="31917"/>
                    </a:cubicBezTo>
                    <a:cubicBezTo>
                      <a:pt x="1445" y="31964"/>
                      <a:pt x="2191" y="32099"/>
                      <a:pt x="2572" y="32163"/>
                    </a:cubicBezTo>
                    <a:cubicBezTo>
                      <a:pt x="2961" y="32234"/>
                      <a:pt x="3350" y="32218"/>
                      <a:pt x="3588" y="32266"/>
                    </a:cubicBezTo>
                    <a:cubicBezTo>
                      <a:pt x="4223" y="32409"/>
                      <a:pt x="4342" y="32456"/>
                      <a:pt x="4096" y="32980"/>
                    </a:cubicBezTo>
                    <a:cubicBezTo>
                      <a:pt x="3850" y="33504"/>
                      <a:pt x="3787" y="33560"/>
                      <a:pt x="3699" y="33822"/>
                    </a:cubicBezTo>
                    <a:cubicBezTo>
                      <a:pt x="3628" y="34060"/>
                      <a:pt x="3501" y="34282"/>
                      <a:pt x="3334" y="34464"/>
                    </a:cubicBezTo>
                    <a:cubicBezTo>
                      <a:pt x="3192" y="34607"/>
                      <a:pt x="2934" y="34906"/>
                      <a:pt x="2673" y="34906"/>
                    </a:cubicBezTo>
                    <a:cubicBezTo>
                      <a:pt x="2629" y="34906"/>
                      <a:pt x="2585" y="34897"/>
                      <a:pt x="2541" y="34877"/>
                    </a:cubicBezTo>
                    <a:cubicBezTo>
                      <a:pt x="2231" y="34750"/>
                      <a:pt x="2707" y="34480"/>
                      <a:pt x="2088" y="34210"/>
                    </a:cubicBezTo>
                    <a:cubicBezTo>
                      <a:pt x="1461" y="33949"/>
                      <a:pt x="874" y="33599"/>
                      <a:pt x="604" y="33171"/>
                    </a:cubicBezTo>
                    <a:cubicBezTo>
                      <a:pt x="334" y="32734"/>
                      <a:pt x="310" y="32480"/>
                      <a:pt x="445" y="32194"/>
                    </a:cubicBezTo>
                    <a:cubicBezTo>
                      <a:pt x="555" y="31975"/>
                      <a:pt x="445" y="31896"/>
                      <a:pt x="631" y="31896"/>
                    </a:cubicBezTo>
                    <a:close/>
                    <a:moveTo>
                      <a:pt x="22360" y="31896"/>
                    </a:moveTo>
                    <a:cubicBezTo>
                      <a:pt x="22417" y="31896"/>
                      <a:pt x="22502" y="31904"/>
                      <a:pt x="22630" y="31917"/>
                    </a:cubicBezTo>
                    <a:cubicBezTo>
                      <a:pt x="23186" y="31964"/>
                      <a:pt x="23948" y="32099"/>
                      <a:pt x="24337" y="32163"/>
                    </a:cubicBezTo>
                    <a:cubicBezTo>
                      <a:pt x="24734" y="32234"/>
                      <a:pt x="25123" y="32218"/>
                      <a:pt x="25361" y="32266"/>
                    </a:cubicBezTo>
                    <a:cubicBezTo>
                      <a:pt x="26020" y="32409"/>
                      <a:pt x="26147" y="32456"/>
                      <a:pt x="25964" y="32980"/>
                    </a:cubicBezTo>
                    <a:cubicBezTo>
                      <a:pt x="25790" y="33504"/>
                      <a:pt x="25734" y="33560"/>
                      <a:pt x="25678" y="33822"/>
                    </a:cubicBezTo>
                    <a:cubicBezTo>
                      <a:pt x="25639" y="34060"/>
                      <a:pt x="25543" y="34282"/>
                      <a:pt x="25393" y="34464"/>
                    </a:cubicBezTo>
                    <a:cubicBezTo>
                      <a:pt x="25264" y="34607"/>
                      <a:pt x="25048" y="34906"/>
                      <a:pt x="24785" y="34906"/>
                    </a:cubicBezTo>
                    <a:cubicBezTo>
                      <a:pt x="24740" y="34906"/>
                      <a:pt x="24694" y="34897"/>
                      <a:pt x="24647" y="34877"/>
                    </a:cubicBezTo>
                    <a:cubicBezTo>
                      <a:pt x="24329" y="34750"/>
                      <a:pt x="24774" y="34488"/>
                      <a:pt x="24115" y="34218"/>
                    </a:cubicBezTo>
                    <a:cubicBezTo>
                      <a:pt x="23456" y="33949"/>
                      <a:pt x="22821" y="33599"/>
                      <a:pt x="22495" y="33171"/>
                    </a:cubicBezTo>
                    <a:cubicBezTo>
                      <a:pt x="22170" y="32742"/>
                      <a:pt x="22107" y="32480"/>
                      <a:pt x="22210" y="32194"/>
                    </a:cubicBezTo>
                    <a:cubicBezTo>
                      <a:pt x="22289" y="31975"/>
                      <a:pt x="22172" y="31896"/>
                      <a:pt x="22360" y="31896"/>
                    </a:cubicBezTo>
                    <a:close/>
                    <a:moveTo>
                      <a:pt x="44095" y="31896"/>
                    </a:moveTo>
                    <a:cubicBezTo>
                      <a:pt x="44152" y="31896"/>
                      <a:pt x="44240" y="31904"/>
                      <a:pt x="44371" y="31917"/>
                    </a:cubicBezTo>
                    <a:cubicBezTo>
                      <a:pt x="44935" y="31964"/>
                      <a:pt x="45705" y="32099"/>
                      <a:pt x="46110" y="32163"/>
                    </a:cubicBezTo>
                    <a:cubicBezTo>
                      <a:pt x="46514" y="32234"/>
                      <a:pt x="46903" y="32218"/>
                      <a:pt x="47149" y="32266"/>
                    </a:cubicBezTo>
                    <a:cubicBezTo>
                      <a:pt x="47824" y="32409"/>
                      <a:pt x="47951" y="32456"/>
                      <a:pt x="47840" y="32980"/>
                    </a:cubicBezTo>
                    <a:cubicBezTo>
                      <a:pt x="47729" y="33504"/>
                      <a:pt x="47681" y="33560"/>
                      <a:pt x="47657" y="33822"/>
                    </a:cubicBezTo>
                    <a:cubicBezTo>
                      <a:pt x="47657" y="34052"/>
                      <a:pt x="47586" y="34274"/>
                      <a:pt x="47459" y="34464"/>
                    </a:cubicBezTo>
                    <a:cubicBezTo>
                      <a:pt x="47350" y="34607"/>
                      <a:pt x="47178" y="34906"/>
                      <a:pt x="46918" y="34906"/>
                    </a:cubicBezTo>
                    <a:cubicBezTo>
                      <a:pt x="46873" y="34906"/>
                      <a:pt x="46826" y="34897"/>
                      <a:pt x="46776" y="34877"/>
                    </a:cubicBezTo>
                    <a:cubicBezTo>
                      <a:pt x="46427" y="34750"/>
                      <a:pt x="46840" y="34480"/>
                      <a:pt x="46149" y="34210"/>
                    </a:cubicBezTo>
                    <a:cubicBezTo>
                      <a:pt x="45451" y="33949"/>
                      <a:pt x="44776" y="33599"/>
                      <a:pt x="44395" y="33171"/>
                    </a:cubicBezTo>
                    <a:cubicBezTo>
                      <a:pt x="44014" y="32734"/>
                      <a:pt x="43919" y="32480"/>
                      <a:pt x="43990" y="32194"/>
                    </a:cubicBezTo>
                    <a:cubicBezTo>
                      <a:pt x="44039" y="31975"/>
                      <a:pt x="43906" y="31896"/>
                      <a:pt x="44095" y="31896"/>
                    </a:cubicBezTo>
                    <a:close/>
                    <a:moveTo>
                      <a:pt x="65828" y="31896"/>
                    </a:moveTo>
                    <a:cubicBezTo>
                      <a:pt x="65885" y="31896"/>
                      <a:pt x="65972" y="31904"/>
                      <a:pt x="66104" y="31917"/>
                    </a:cubicBezTo>
                    <a:cubicBezTo>
                      <a:pt x="66676" y="31964"/>
                      <a:pt x="67469" y="32099"/>
                      <a:pt x="67882" y="32163"/>
                    </a:cubicBezTo>
                    <a:cubicBezTo>
                      <a:pt x="68287" y="32234"/>
                      <a:pt x="68676" y="32218"/>
                      <a:pt x="68930" y="32266"/>
                    </a:cubicBezTo>
                    <a:cubicBezTo>
                      <a:pt x="69620" y="32409"/>
                      <a:pt x="69755" y="32456"/>
                      <a:pt x="69716" y="32980"/>
                    </a:cubicBezTo>
                    <a:cubicBezTo>
                      <a:pt x="69676" y="33504"/>
                      <a:pt x="69628" y="33560"/>
                      <a:pt x="69644" y="33822"/>
                    </a:cubicBezTo>
                    <a:cubicBezTo>
                      <a:pt x="69652" y="34083"/>
                      <a:pt x="69628" y="34298"/>
                      <a:pt x="69525" y="34464"/>
                    </a:cubicBezTo>
                    <a:cubicBezTo>
                      <a:pt x="69437" y="34607"/>
                      <a:pt x="69297" y="34906"/>
                      <a:pt x="69035" y="34906"/>
                    </a:cubicBezTo>
                    <a:cubicBezTo>
                      <a:pt x="68990" y="34906"/>
                      <a:pt x="68942" y="34897"/>
                      <a:pt x="68890" y="34877"/>
                    </a:cubicBezTo>
                    <a:cubicBezTo>
                      <a:pt x="68533" y="34750"/>
                      <a:pt x="68906" y="34488"/>
                      <a:pt x="68176" y="34218"/>
                    </a:cubicBezTo>
                    <a:cubicBezTo>
                      <a:pt x="67453" y="33949"/>
                      <a:pt x="66731" y="33599"/>
                      <a:pt x="66295" y="33171"/>
                    </a:cubicBezTo>
                    <a:cubicBezTo>
                      <a:pt x="65858" y="32742"/>
                      <a:pt x="65731" y="32480"/>
                      <a:pt x="65755" y="32194"/>
                    </a:cubicBezTo>
                    <a:cubicBezTo>
                      <a:pt x="65779" y="31975"/>
                      <a:pt x="65640" y="31896"/>
                      <a:pt x="65828" y="31896"/>
                    </a:cubicBezTo>
                    <a:close/>
                    <a:moveTo>
                      <a:pt x="56631" y="31447"/>
                    </a:moveTo>
                    <a:cubicBezTo>
                      <a:pt x="57913" y="31447"/>
                      <a:pt x="60074" y="31792"/>
                      <a:pt x="60873" y="32107"/>
                    </a:cubicBezTo>
                    <a:cubicBezTo>
                      <a:pt x="61429" y="32329"/>
                      <a:pt x="61524" y="32544"/>
                      <a:pt x="61524" y="32663"/>
                    </a:cubicBezTo>
                    <a:cubicBezTo>
                      <a:pt x="61492" y="32726"/>
                      <a:pt x="61500" y="32798"/>
                      <a:pt x="61540" y="32853"/>
                    </a:cubicBezTo>
                    <a:cubicBezTo>
                      <a:pt x="61707" y="33099"/>
                      <a:pt x="61834" y="33234"/>
                      <a:pt x="61254" y="33480"/>
                    </a:cubicBezTo>
                    <a:cubicBezTo>
                      <a:pt x="60675" y="33726"/>
                      <a:pt x="60310" y="34028"/>
                      <a:pt x="59770" y="34306"/>
                    </a:cubicBezTo>
                    <a:lnTo>
                      <a:pt x="59738" y="34322"/>
                    </a:lnTo>
                    <a:cubicBezTo>
                      <a:pt x="59738" y="34322"/>
                      <a:pt x="59468" y="34520"/>
                      <a:pt x="58746" y="34639"/>
                    </a:cubicBezTo>
                    <a:cubicBezTo>
                      <a:pt x="58032" y="34758"/>
                      <a:pt x="56944" y="34845"/>
                      <a:pt x="56944" y="34845"/>
                    </a:cubicBezTo>
                    <a:cubicBezTo>
                      <a:pt x="56361" y="34913"/>
                      <a:pt x="55772" y="34952"/>
                      <a:pt x="55188" y="34952"/>
                    </a:cubicBezTo>
                    <a:cubicBezTo>
                      <a:pt x="55088" y="34952"/>
                      <a:pt x="54988" y="34951"/>
                      <a:pt x="54888" y="34949"/>
                    </a:cubicBezTo>
                    <a:cubicBezTo>
                      <a:pt x="53761" y="34933"/>
                      <a:pt x="53587" y="34433"/>
                      <a:pt x="53650" y="33933"/>
                    </a:cubicBezTo>
                    <a:cubicBezTo>
                      <a:pt x="53722" y="33425"/>
                      <a:pt x="54396" y="33377"/>
                      <a:pt x="55023" y="32996"/>
                    </a:cubicBezTo>
                    <a:cubicBezTo>
                      <a:pt x="55658" y="32615"/>
                      <a:pt x="55635" y="32099"/>
                      <a:pt x="55698" y="31790"/>
                    </a:cubicBezTo>
                    <a:cubicBezTo>
                      <a:pt x="55762" y="31480"/>
                      <a:pt x="56508" y="31448"/>
                      <a:pt x="56508" y="31448"/>
                    </a:cubicBezTo>
                    <a:cubicBezTo>
                      <a:pt x="56548" y="31447"/>
                      <a:pt x="56589" y="31447"/>
                      <a:pt x="56631" y="31447"/>
                    </a:cubicBezTo>
                    <a:close/>
                    <a:moveTo>
                      <a:pt x="13289" y="31447"/>
                    </a:moveTo>
                    <a:cubicBezTo>
                      <a:pt x="14566" y="31447"/>
                      <a:pt x="16645" y="31800"/>
                      <a:pt x="17360" y="32115"/>
                    </a:cubicBezTo>
                    <a:cubicBezTo>
                      <a:pt x="17852" y="32329"/>
                      <a:pt x="17900" y="32552"/>
                      <a:pt x="17868" y="32671"/>
                    </a:cubicBezTo>
                    <a:cubicBezTo>
                      <a:pt x="17820" y="32718"/>
                      <a:pt x="17812" y="32790"/>
                      <a:pt x="17836" y="32853"/>
                    </a:cubicBezTo>
                    <a:cubicBezTo>
                      <a:pt x="17931" y="33091"/>
                      <a:pt x="18019" y="33234"/>
                      <a:pt x="17384" y="33480"/>
                    </a:cubicBezTo>
                    <a:cubicBezTo>
                      <a:pt x="16741" y="33734"/>
                      <a:pt x="16288" y="34036"/>
                      <a:pt x="15685" y="34306"/>
                    </a:cubicBezTo>
                    <a:lnTo>
                      <a:pt x="15653" y="34330"/>
                    </a:lnTo>
                    <a:cubicBezTo>
                      <a:pt x="15653" y="34330"/>
                      <a:pt x="15328" y="34528"/>
                      <a:pt x="14582" y="34647"/>
                    </a:cubicBezTo>
                    <a:cubicBezTo>
                      <a:pt x="13836" y="34774"/>
                      <a:pt x="12732" y="34853"/>
                      <a:pt x="12732" y="34853"/>
                    </a:cubicBezTo>
                    <a:cubicBezTo>
                      <a:pt x="12103" y="34925"/>
                      <a:pt x="11474" y="34958"/>
                      <a:pt x="10844" y="34958"/>
                    </a:cubicBezTo>
                    <a:cubicBezTo>
                      <a:pt x="10775" y="34958"/>
                      <a:pt x="10706" y="34957"/>
                      <a:pt x="10637" y="34957"/>
                    </a:cubicBezTo>
                    <a:cubicBezTo>
                      <a:pt x="9518" y="34941"/>
                      <a:pt x="9470" y="34441"/>
                      <a:pt x="9668" y="33933"/>
                    </a:cubicBezTo>
                    <a:cubicBezTo>
                      <a:pt x="9867" y="33433"/>
                      <a:pt x="10550" y="33377"/>
                      <a:pt x="11288" y="32996"/>
                    </a:cubicBezTo>
                    <a:cubicBezTo>
                      <a:pt x="12018" y="32623"/>
                      <a:pt x="12121" y="32107"/>
                      <a:pt x="12264" y="31797"/>
                    </a:cubicBezTo>
                    <a:cubicBezTo>
                      <a:pt x="12407" y="31488"/>
                      <a:pt x="13169" y="31448"/>
                      <a:pt x="13169" y="31448"/>
                    </a:cubicBezTo>
                    <a:cubicBezTo>
                      <a:pt x="13208" y="31447"/>
                      <a:pt x="13248" y="31447"/>
                      <a:pt x="13289" y="31447"/>
                    </a:cubicBezTo>
                    <a:close/>
                    <a:moveTo>
                      <a:pt x="34960" y="31447"/>
                    </a:moveTo>
                    <a:cubicBezTo>
                      <a:pt x="36246" y="31447"/>
                      <a:pt x="38363" y="31800"/>
                      <a:pt x="39117" y="32115"/>
                    </a:cubicBezTo>
                    <a:cubicBezTo>
                      <a:pt x="39648" y="32337"/>
                      <a:pt x="39712" y="32552"/>
                      <a:pt x="39704" y="32671"/>
                    </a:cubicBezTo>
                    <a:cubicBezTo>
                      <a:pt x="39664" y="32726"/>
                      <a:pt x="39656" y="32798"/>
                      <a:pt x="39688" y="32861"/>
                    </a:cubicBezTo>
                    <a:cubicBezTo>
                      <a:pt x="39823" y="33099"/>
                      <a:pt x="39926" y="33234"/>
                      <a:pt x="39315" y="33480"/>
                    </a:cubicBezTo>
                    <a:cubicBezTo>
                      <a:pt x="38712" y="33734"/>
                      <a:pt x="38299" y="34036"/>
                      <a:pt x="37728" y="34314"/>
                    </a:cubicBezTo>
                    <a:lnTo>
                      <a:pt x="37704" y="34330"/>
                    </a:lnTo>
                    <a:cubicBezTo>
                      <a:pt x="37704" y="34330"/>
                      <a:pt x="37402" y="34528"/>
                      <a:pt x="36672" y="34647"/>
                    </a:cubicBezTo>
                    <a:cubicBezTo>
                      <a:pt x="35942" y="34766"/>
                      <a:pt x="34846" y="34853"/>
                      <a:pt x="34846" y="34853"/>
                    </a:cubicBezTo>
                    <a:cubicBezTo>
                      <a:pt x="34224" y="34925"/>
                      <a:pt x="33595" y="34958"/>
                      <a:pt x="32972" y="34958"/>
                    </a:cubicBezTo>
                    <a:cubicBezTo>
                      <a:pt x="32903" y="34958"/>
                      <a:pt x="32835" y="34957"/>
                      <a:pt x="32767" y="34957"/>
                    </a:cubicBezTo>
                    <a:cubicBezTo>
                      <a:pt x="31647" y="34941"/>
                      <a:pt x="31528" y="34441"/>
                      <a:pt x="31663" y="33941"/>
                    </a:cubicBezTo>
                    <a:cubicBezTo>
                      <a:pt x="31798" y="33433"/>
                      <a:pt x="32473" y="33377"/>
                      <a:pt x="33156" y="33004"/>
                    </a:cubicBezTo>
                    <a:cubicBezTo>
                      <a:pt x="33838" y="32623"/>
                      <a:pt x="33878" y="32107"/>
                      <a:pt x="33981" y="31797"/>
                    </a:cubicBezTo>
                    <a:cubicBezTo>
                      <a:pt x="34084" y="31488"/>
                      <a:pt x="34838" y="31448"/>
                      <a:pt x="34838" y="31448"/>
                    </a:cubicBezTo>
                    <a:cubicBezTo>
                      <a:pt x="34878" y="31447"/>
                      <a:pt x="34918" y="31447"/>
                      <a:pt x="34960" y="31447"/>
                    </a:cubicBezTo>
                    <a:close/>
                    <a:moveTo>
                      <a:pt x="27171" y="32529"/>
                    </a:moveTo>
                    <a:cubicBezTo>
                      <a:pt x="27429" y="32529"/>
                      <a:pt x="27753" y="32574"/>
                      <a:pt x="28242" y="32663"/>
                    </a:cubicBezTo>
                    <a:cubicBezTo>
                      <a:pt x="29219" y="32837"/>
                      <a:pt x="29727" y="33012"/>
                      <a:pt x="30076" y="33044"/>
                    </a:cubicBezTo>
                    <a:cubicBezTo>
                      <a:pt x="30433" y="33075"/>
                      <a:pt x="30758" y="33067"/>
                      <a:pt x="30949" y="33099"/>
                    </a:cubicBezTo>
                    <a:cubicBezTo>
                      <a:pt x="31473" y="33163"/>
                      <a:pt x="31743" y="33290"/>
                      <a:pt x="31568" y="33583"/>
                    </a:cubicBezTo>
                    <a:cubicBezTo>
                      <a:pt x="31393" y="33893"/>
                      <a:pt x="31338" y="34258"/>
                      <a:pt x="31433" y="34607"/>
                    </a:cubicBezTo>
                    <a:cubicBezTo>
                      <a:pt x="31536" y="34925"/>
                      <a:pt x="31965" y="35004"/>
                      <a:pt x="32663" y="35147"/>
                    </a:cubicBezTo>
                    <a:cubicBezTo>
                      <a:pt x="33370" y="35298"/>
                      <a:pt x="33783" y="35441"/>
                      <a:pt x="33171" y="35854"/>
                    </a:cubicBezTo>
                    <a:cubicBezTo>
                      <a:pt x="32665" y="36189"/>
                      <a:pt x="32011" y="36257"/>
                      <a:pt x="31210" y="36257"/>
                    </a:cubicBezTo>
                    <a:cubicBezTo>
                      <a:pt x="31045" y="36257"/>
                      <a:pt x="30873" y="36254"/>
                      <a:pt x="30695" y="36250"/>
                    </a:cubicBezTo>
                    <a:cubicBezTo>
                      <a:pt x="30515" y="36245"/>
                      <a:pt x="30356" y="36242"/>
                      <a:pt x="30210" y="36242"/>
                    </a:cubicBezTo>
                    <a:cubicBezTo>
                      <a:pt x="29508" y="36242"/>
                      <a:pt x="29115" y="36314"/>
                      <a:pt x="28155" y="36544"/>
                    </a:cubicBezTo>
                    <a:cubicBezTo>
                      <a:pt x="27298" y="36757"/>
                      <a:pt x="26419" y="36912"/>
                      <a:pt x="25642" y="36912"/>
                    </a:cubicBezTo>
                    <a:cubicBezTo>
                      <a:pt x="25376" y="36912"/>
                      <a:pt x="25122" y="36894"/>
                      <a:pt x="24885" y="36854"/>
                    </a:cubicBezTo>
                    <a:cubicBezTo>
                      <a:pt x="23956" y="36703"/>
                      <a:pt x="23519" y="36346"/>
                      <a:pt x="23694" y="36012"/>
                    </a:cubicBezTo>
                    <a:cubicBezTo>
                      <a:pt x="23869" y="35687"/>
                      <a:pt x="24543" y="35290"/>
                      <a:pt x="24964" y="35131"/>
                    </a:cubicBezTo>
                    <a:cubicBezTo>
                      <a:pt x="25393" y="34980"/>
                      <a:pt x="25639" y="34536"/>
                      <a:pt x="25774" y="34258"/>
                    </a:cubicBezTo>
                    <a:cubicBezTo>
                      <a:pt x="25917" y="33988"/>
                      <a:pt x="26234" y="33933"/>
                      <a:pt x="26163" y="33671"/>
                    </a:cubicBezTo>
                    <a:cubicBezTo>
                      <a:pt x="26091" y="33409"/>
                      <a:pt x="26044" y="32845"/>
                      <a:pt x="26504" y="32663"/>
                    </a:cubicBezTo>
                    <a:cubicBezTo>
                      <a:pt x="26728" y="32572"/>
                      <a:pt x="26918" y="32529"/>
                      <a:pt x="27171" y="32529"/>
                    </a:cubicBezTo>
                    <a:close/>
                    <a:moveTo>
                      <a:pt x="5357" y="32529"/>
                    </a:moveTo>
                    <a:cubicBezTo>
                      <a:pt x="5615" y="32529"/>
                      <a:pt x="5933" y="32574"/>
                      <a:pt x="6414" y="32663"/>
                    </a:cubicBezTo>
                    <a:cubicBezTo>
                      <a:pt x="7367" y="32837"/>
                      <a:pt x="7851" y="33012"/>
                      <a:pt x="8200" y="33044"/>
                    </a:cubicBezTo>
                    <a:cubicBezTo>
                      <a:pt x="8557" y="33075"/>
                      <a:pt x="8875" y="33067"/>
                      <a:pt x="9065" y="33099"/>
                    </a:cubicBezTo>
                    <a:cubicBezTo>
                      <a:pt x="9581" y="33163"/>
                      <a:pt x="9835" y="33290"/>
                      <a:pt x="9621" y="33583"/>
                    </a:cubicBezTo>
                    <a:cubicBezTo>
                      <a:pt x="9414" y="33877"/>
                      <a:pt x="9287" y="34282"/>
                      <a:pt x="9351" y="34607"/>
                    </a:cubicBezTo>
                    <a:cubicBezTo>
                      <a:pt x="9414" y="34925"/>
                      <a:pt x="9827" y="35004"/>
                      <a:pt x="10510" y="35147"/>
                    </a:cubicBezTo>
                    <a:cubicBezTo>
                      <a:pt x="11200" y="35298"/>
                      <a:pt x="11597" y="35441"/>
                      <a:pt x="10931" y="35854"/>
                    </a:cubicBezTo>
                    <a:cubicBezTo>
                      <a:pt x="10378" y="36189"/>
                      <a:pt x="9711" y="36257"/>
                      <a:pt x="8906" y="36257"/>
                    </a:cubicBezTo>
                    <a:cubicBezTo>
                      <a:pt x="8740" y="36257"/>
                      <a:pt x="8568" y="36254"/>
                      <a:pt x="8391" y="36250"/>
                    </a:cubicBezTo>
                    <a:cubicBezTo>
                      <a:pt x="8212" y="36245"/>
                      <a:pt x="8054" y="36242"/>
                      <a:pt x="7908" y="36242"/>
                    </a:cubicBezTo>
                    <a:cubicBezTo>
                      <a:pt x="7208" y="36242"/>
                      <a:pt x="6805" y="36314"/>
                      <a:pt x="5819" y="36544"/>
                    </a:cubicBezTo>
                    <a:cubicBezTo>
                      <a:pt x="4923" y="36759"/>
                      <a:pt x="4017" y="36916"/>
                      <a:pt x="3235" y="36916"/>
                    </a:cubicBezTo>
                    <a:cubicBezTo>
                      <a:pt x="2978" y="36916"/>
                      <a:pt x="2735" y="36899"/>
                      <a:pt x="2509" y="36862"/>
                    </a:cubicBezTo>
                    <a:cubicBezTo>
                      <a:pt x="1604" y="36711"/>
                      <a:pt x="1215" y="36346"/>
                      <a:pt x="1429" y="36020"/>
                    </a:cubicBezTo>
                    <a:cubicBezTo>
                      <a:pt x="1644" y="35687"/>
                      <a:pt x="2374" y="35290"/>
                      <a:pt x="2818" y="35131"/>
                    </a:cubicBezTo>
                    <a:cubicBezTo>
                      <a:pt x="3263" y="34980"/>
                      <a:pt x="3557" y="34536"/>
                      <a:pt x="3739" y="34258"/>
                    </a:cubicBezTo>
                    <a:cubicBezTo>
                      <a:pt x="3914" y="33988"/>
                      <a:pt x="4231" y="33933"/>
                      <a:pt x="4200" y="33671"/>
                    </a:cubicBezTo>
                    <a:cubicBezTo>
                      <a:pt x="4168" y="33409"/>
                      <a:pt x="4184" y="32845"/>
                      <a:pt x="4668" y="32663"/>
                    </a:cubicBezTo>
                    <a:cubicBezTo>
                      <a:pt x="4907" y="32572"/>
                      <a:pt x="5104" y="32529"/>
                      <a:pt x="5357" y="32529"/>
                    </a:cubicBezTo>
                    <a:close/>
                    <a:moveTo>
                      <a:pt x="48985" y="32537"/>
                    </a:moveTo>
                    <a:cubicBezTo>
                      <a:pt x="49244" y="32537"/>
                      <a:pt x="49573" y="32582"/>
                      <a:pt x="50078" y="32671"/>
                    </a:cubicBezTo>
                    <a:cubicBezTo>
                      <a:pt x="51078" y="32837"/>
                      <a:pt x="51602" y="33020"/>
                      <a:pt x="51959" y="33052"/>
                    </a:cubicBezTo>
                    <a:cubicBezTo>
                      <a:pt x="52325" y="33083"/>
                      <a:pt x="52642" y="33075"/>
                      <a:pt x="52841" y="33099"/>
                    </a:cubicBezTo>
                    <a:cubicBezTo>
                      <a:pt x="53372" y="33171"/>
                      <a:pt x="53658" y="33298"/>
                      <a:pt x="53523" y="33591"/>
                    </a:cubicBezTo>
                    <a:cubicBezTo>
                      <a:pt x="53388" y="33909"/>
                      <a:pt x="53380" y="34282"/>
                      <a:pt x="53515" y="34607"/>
                    </a:cubicBezTo>
                    <a:lnTo>
                      <a:pt x="53507" y="34607"/>
                    </a:lnTo>
                    <a:cubicBezTo>
                      <a:pt x="53658" y="34933"/>
                      <a:pt x="54095" y="35004"/>
                      <a:pt x="54817" y="35155"/>
                    </a:cubicBezTo>
                    <a:cubicBezTo>
                      <a:pt x="55539" y="35306"/>
                      <a:pt x="55976" y="35449"/>
                      <a:pt x="55412" y="35854"/>
                    </a:cubicBezTo>
                    <a:cubicBezTo>
                      <a:pt x="54958" y="36186"/>
                      <a:pt x="54334" y="36261"/>
                      <a:pt x="53561" y="36261"/>
                    </a:cubicBezTo>
                    <a:cubicBezTo>
                      <a:pt x="53375" y="36261"/>
                      <a:pt x="53179" y="36257"/>
                      <a:pt x="52975" y="36250"/>
                    </a:cubicBezTo>
                    <a:cubicBezTo>
                      <a:pt x="52798" y="36245"/>
                      <a:pt x="52641" y="36242"/>
                      <a:pt x="52497" y="36242"/>
                    </a:cubicBezTo>
                    <a:cubicBezTo>
                      <a:pt x="51799" y="36242"/>
                      <a:pt x="51411" y="36315"/>
                      <a:pt x="50483" y="36552"/>
                    </a:cubicBezTo>
                    <a:cubicBezTo>
                      <a:pt x="49642" y="36761"/>
                      <a:pt x="48778" y="36916"/>
                      <a:pt x="47996" y="36916"/>
                    </a:cubicBezTo>
                    <a:cubicBezTo>
                      <a:pt x="47738" y="36916"/>
                      <a:pt x="47489" y="36899"/>
                      <a:pt x="47253" y="36862"/>
                    </a:cubicBezTo>
                    <a:cubicBezTo>
                      <a:pt x="46308" y="36711"/>
                      <a:pt x="45824" y="36346"/>
                      <a:pt x="45959" y="36020"/>
                    </a:cubicBezTo>
                    <a:cubicBezTo>
                      <a:pt x="46086" y="35695"/>
                      <a:pt x="46713" y="35290"/>
                      <a:pt x="47118" y="35139"/>
                    </a:cubicBezTo>
                    <a:cubicBezTo>
                      <a:pt x="47522" y="34988"/>
                      <a:pt x="47713" y="34544"/>
                      <a:pt x="47808" y="34266"/>
                    </a:cubicBezTo>
                    <a:cubicBezTo>
                      <a:pt x="47911" y="33988"/>
                      <a:pt x="48229" y="33933"/>
                      <a:pt x="48126" y="33679"/>
                    </a:cubicBezTo>
                    <a:cubicBezTo>
                      <a:pt x="48022" y="33417"/>
                      <a:pt x="47895" y="32853"/>
                      <a:pt x="48332" y="32671"/>
                    </a:cubicBezTo>
                    <a:cubicBezTo>
                      <a:pt x="48548" y="32580"/>
                      <a:pt x="48733" y="32537"/>
                      <a:pt x="48985" y="32537"/>
                    </a:cubicBezTo>
                    <a:close/>
                    <a:moveTo>
                      <a:pt x="41519" y="32349"/>
                    </a:moveTo>
                    <a:cubicBezTo>
                      <a:pt x="41691" y="32349"/>
                      <a:pt x="41884" y="32355"/>
                      <a:pt x="42101" y="32369"/>
                    </a:cubicBezTo>
                    <a:cubicBezTo>
                      <a:pt x="42935" y="32425"/>
                      <a:pt x="43601" y="32567"/>
                      <a:pt x="43998" y="33028"/>
                    </a:cubicBezTo>
                    <a:cubicBezTo>
                      <a:pt x="44395" y="33496"/>
                      <a:pt x="44713" y="33726"/>
                      <a:pt x="45205" y="33933"/>
                    </a:cubicBezTo>
                    <a:cubicBezTo>
                      <a:pt x="45697" y="34139"/>
                      <a:pt x="46467" y="34496"/>
                      <a:pt x="46356" y="34869"/>
                    </a:cubicBezTo>
                    <a:cubicBezTo>
                      <a:pt x="46244" y="35242"/>
                      <a:pt x="45919" y="35338"/>
                      <a:pt x="45736" y="35607"/>
                    </a:cubicBezTo>
                    <a:cubicBezTo>
                      <a:pt x="45562" y="35877"/>
                      <a:pt x="45721" y="36147"/>
                      <a:pt x="44776" y="36290"/>
                    </a:cubicBezTo>
                    <a:cubicBezTo>
                      <a:pt x="43839" y="36441"/>
                      <a:pt x="43665" y="36314"/>
                      <a:pt x="43395" y="36576"/>
                    </a:cubicBezTo>
                    <a:cubicBezTo>
                      <a:pt x="43174" y="36804"/>
                      <a:pt x="42772" y="37128"/>
                      <a:pt x="42074" y="37128"/>
                    </a:cubicBezTo>
                    <a:cubicBezTo>
                      <a:pt x="41945" y="37128"/>
                      <a:pt x="41806" y="37116"/>
                      <a:pt x="41657" y="37092"/>
                    </a:cubicBezTo>
                    <a:cubicBezTo>
                      <a:pt x="40704" y="36933"/>
                      <a:pt x="39736" y="36750"/>
                      <a:pt x="39220" y="36298"/>
                    </a:cubicBezTo>
                    <a:cubicBezTo>
                      <a:pt x="38950" y="36052"/>
                      <a:pt x="38648" y="35838"/>
                      <a:pt x="38323" y="35679"/>
                    </a:cubicBezTo>
                    <a:cubicBezTo>
                      <a:pt x="38116" y="35552"/>
                      <a:pt x="37291" y="35060"/>
                      <a:pt x="37902" y="34568"/>
                    </a:cubicBezTo>
                    <a:cubicBezTo>
                      <a:pt x="38513" y="34076"/>
                      <a:pt x="38386" y="34052"/>
                      <a:pt x="39180" y="33782"/>
                    </a:cubicBezTo>
                    <a:cubicBezTo>
                      <a:pt x="39974" y="33520"/>
                      <a:pt x="40101" y="33298"/>
                      <a:pt x="40117" y="32988"/>
                    </a:cubicBezTo>
                    <a:cubicBezTo>
                      <a:pt x="40131" y="32721"/>
                      <a:pt x="40201" y="32349"/>
                      <a:pt x="41519" y="32349"/>
                    </a:cubicBezTo>
                    <a:close/>
                    <a:moveTo>
                      <a:pt x="63312" y="32349"/>
                    </a:moveTo>
                    <a:cubicBezTo>
                      <a:pt x="63484" y="32349"/>
                      <a:pt x="63678" y="32355"/>
                      <a:pt x="63897" y="32369"/>
                    </a:cubicBezTo>
                    <a:cubicBezTo>
                      <a:pt x="64739" y="32425"/>
                      <a:pt x="65421" y="32559"/>
                      <a:pt x="65882" y="33028"/>
                    </a:cubicBezTo>
                    <a:cubicBezTo>
                      <a:pt x="66334" y="33488"/>
                      <a:pt x="66684" y="33718"/>
                      <a:pt x="67199" y="33933"/>
                    </a:cubicBezTo>
                    <a:cubicBezTo>
                      <a:pt x="67723" y="34139"/>
                      <a:pt x="68541" y="34504"/>
                      <a:pt x="68469" y="34869"/>
                    </a:cubicBezTo>
                    <a:cubicBezTo>
                      <a:pt x="68406" y="35242"/>
                      <a:pt x="68096" y="35338"/>
                      <a:pt x="67954" y="35607"/>
                    </a:cubicBezTo>
                    <a:cubicBezTo>
                      <a:pt x="67811" y="35877"/>
                      <a:pt x="68001" y="36147"/>
                      <a:pt x="67080" y="36290"/>
                    </a:cubicBezTo>
                    <a:cubicBezTo>
                      <a:pt x="66160" y="36441"/>
                      <a:pt x="65969" y="36306"/>
                      <a:pt x="65739" y="36576"/>
                    </a:cubicBezTo>
                    <a:cubicBezTo>
                      <a:pt x="65538" y="36804"/>
                      <a:pt x="65179" y="37128"/>
                      <a:pt x="64484" y="37128"/>
                    </a:cubicBezTo>
                    <a:cubicBezTo>
                      <a:pt x="64356" y="37128"/>
                      <a:pt x="64216" y="37116"/>
                      <a:pt x="64064" y="37092"/>
                    </a:cubicBezTo>
                    <a:cubicBezTo>
                      <a:pt x="63088" y="36933"/>
                      <a:pt x="62096" y="36750"/>
                      <a:pt x="61516" y="36298"/>
                    </a:cubicBezTo>
                    <a:cubicBezTo>
                      <a:pt x="61223" y="36052"/>
                      <a:pt x="60897" y="35838"/>
                      <a:pt x="60548" y="35679"/>
                    </a:cubicBezTo>
                    <a:cubicBezTo>
                      <a:pt x="60318" y="35552"/>
                      <a:pt x="59429" y="35060"/>
                      <a:pt x="59984" y="34568"/>
                    </a:cubicBezTo>
                    <a:cubicBezTo>
                      <a:pt x="60532" y="34076"/>
                      <a:pt x="60397" y="34044"/>
                      <a:pt x="61159" y="33782"/>
                    </a:cubicBezTo>
                    <a:cubicBezTo>
                      <a:pt x="61913" y="33520"/>
                      <a:pt x="62016" y="33290"/>
                      <a:pt x="61992" y="32988"/>
                    </a:cubicBezTo>
                    <a:cubicBezTo>
                      <a:pt x="61971" y="32721"/>
                      <a:pt x="61994" y="32349"/>
                      <a:pt x="63312" y="32349"/>
                    </a:cubicBezTo>
                    <a:close/>
                    <a:moveTo>
                      <a:pt x="19725" y="32349"/>
                    </a:moveTo>
                    <a:cubicBezTo>
                      <a:pt x="19897" y="32349"/>
                      <a:pt x="20089" y="32355"/>
                      <a:pt x="20305" y="32369"/>
                    </a:cubicBezTo>
                    <a:cubicBezTo>
                      <a:pt x="21130" y="32425"/>
                      <a:pt x="21789" y="32567"/>
                      <a:pt x="22122" y="33028"/>
                    </a:cubicBezTo>
                    <a:cubicBezTo>
                      <a:pt x="22456" y="33496"/>
                      <a:pt x="22742" y="33726"/>
                      <a:pt x="23210" y="33933"/>
                    </a:cubicBezTo>
                    <a:cubicBezTo>
                      <a:pt x="23678" y="34139"/>
                      <a:pt x="24400" y="34504"/>
                      <a:pt x="24242" y="34869"/>
                    </a:cubicBezTo>
                    <a:cubicBezTo>
                      <a:pt x="24075" y="35242"/>
                      <a:pt x="23742" y="35338"/>
                      <a:pt x="23527" y="35607"/>
                    </a:cubicBezTo>
                    <a:cubicBezTo>
                      <a:pt x="23313" y="35877"/>
                      <a:pt x="23440" y="36147"/>
                      <a:pt x="22480" y="36298"/>
                    </a:cubicBezTo>
                    <a:cubicBezTo>
                      <a:pt x="21519" y="36441"/>
                      <a:pt x="21368" y="36314"/>
                      <a:pt x="21067" y="36576"/>
                    </a:cubicBezTo>
                    <a:cubicBezTo>
                      <a:pt x="20683" y="36934"/>
                      <a:pt x="20180" y="37133"/>
                      <a:pt x="19663" y="37133"/>
                    </a:cubicBezTo>
                    <a:cubicBezTo>
                      <a:pt x="19528" y="37133"/>
                      <a:pt x="19392" y="37120"/>
                      <a:pt x="19257" y="37092"/>
                    </a:cubicBezTo>
                    <a:cubicBezTo>
                      <a:pt x="18320" y="36933"/>
                      <a:pt x="17368" y="36750"/>
                      <a:pt x="16915" y="36298"/>
                    </a:cubicBezTo>
                    <a:cubicBezTo>
                      <a:pt x="16685" y="36044"/>
                      <a:pt x="16407" y="35838"/>
                      <a:pt x="16106" y="35679"/>
                    </a:cubicBezTo>
                    <a:cubicBezTo>
                      <a:pt x="15915" y="35552"/>
                      <a:pt x="15153" y="35060"/>
                      <a:pt x="15828" y="34568"/>
                    </a:cubicBezTo>
                    <a:cubicBezTo>
                      <a:pt x="16503" y="34076"/>
                      <a:pt x="16384" y="34052"/>
                      <a:pt x="17209" y="33782"/>
                    </a:cubicBezTo>
                    <a:cubicBezTo>
                      <a:pt x="18027" y="33520"/>
                      <a:pt x="18185" y="33298"/>
                      <a:pt x="18241" y="32988"/>
                    </a:cubicBezTo>
                    <a:cubicBezTo>
                      <a:pt x="18297" y="32721"/>
                      <a:pt x="18409" y="32349"/>
                      <a:pt x="19725" y="32349"/>
                    </a:cubicBezTo>
                    <a:close/>
                    <a:moveTo>
                      <a:pt x="8727" y="36349"/>
                    </a:moveTo>
                    <a:cubicBezTo>
                      <a:pt x="8964" y="36349"/>
                      <a:pt x="9068" y="36366"/>
                      <a:pt x="9383" y="36425"/>
                    </a:cubicBezTo>
                    <a:cubicBezTo>
                      <a:pt x="9851" y="36504"/>
                      <a:pt x="9724" y="36687"/>
                      <a:pt x="9700" y="36957"/>
                    </a:cubicBezTo>
                    <a:cubicBezTo>
                      <a:pt x="9684" y="37227"/>
                      <a:pt x="10256" y="37481"/>
                      <a:pt x="9811" y="37782"/>
                    </a:cubicBezTo>
                    <a:cubicBezTo>
                      <a:pt x="9626" y="37908"/>
                      <a:pt x="9468" y="37930"/>
                      <a:pt x="9285" y="37930"/>
                    </a:cubicBezTo>
                    <a:cubicBezTo>
                      <a:pt x="9183" y="37930"/>
                      <a:pt x="9075" y="37923"/>
                      <a:pt x="8950" y="37923"/>
                    </a:cubicBezTo>
                    <a:cubicBezTo>
                      <a:pt x="8760" y="37923"/>
                      <a:pt x="8533" y="37939"/>
                      <a:pt x="8240" y="38020"/>
                    </a:cubicBezTo>
                    <a:cubicBezTo>
                      <a:pt x="7502" y="38222"/>
                      <a:pt x="7368" y="38388"/>
                      <a:pt x="6376" y="38388"/>
                    </a:cubicBezTo>
                    <a:cubicBezTo>
                      <a:pt x="6238" y="38388"/>
                      <a:pt x="6082" y="38384"/>
                      <a:pt x="5906" y="38378"/>
                    </a:cubicBezTo>
                    <a:cubicBezTo>
                      <a:pt x="4469" y="38330"/>
                      <a:pt x="3374" y="38346"/>
                      <a:pt x="3191" y="38171"/>
                    </a:cubicBezTo>
                    <a:cubicBezTo>
                      <a:pt x="3009" y="37989"/>
                      <a:pt x="3064" y="37544"/>
                      <a:pt x="2969" y="37401"/>
                    </a:cubicBezTo>
                    <a:cubicBezTo>
                      <a:pt x="2866" y="37250"/>
                      <a:pt x="2731" y="37076"/>
                      <a:pt x="3279" y="37060"/>
                    </a:cubicBezTo>
                    <a:cubicBezTo>
                      <a:pt x="3338" y="37058"/>
                      <a:pt x="3392" y="37058"/>
                      <a:pt x="3444" y="37058"/>
                    </a:cubicBezTo>
                    <a:cubicBezTo>
                      <a:pt x="3578" y="37058"/>
                      <a:pt x="3692" y="37062"/>
                      <a:pt x="3814" y="37062"/>
                    </a:cubicBezTo>
                    <a:cubicBezTo>
                      <a:pt x="4086" y="37062"/>
                      <a:pt x="4399" y="37041"/>
                      <a:pt x="5065" y="36909"/>
                    </a:cubicBezTo>
                    <a:cubicBezTo>
                      <a:pt x="6152" y="36695"/>
                      <a:pt x="6660" y="36393"/>
                      <a:pt x="7795" y="36369"/>
                    </a:cubicBezTo>
                    <a:cubicBezTo>
                      <a:pt x="8287" y="36359"/>
                      <a:pt x="8546" y="36349"/>
                      <a:pt x="8727" y="36349"/>
                    </a:cubicBezTo>
                    <a:close/>
                    <a:moveTo>
                      <a:pt x="31042" y="36349"/>
                    </a:moveTo>
                    <a:cubicBezTo>
                      <a:pt x="31278" y="36349"/>
                      <a:pt x="31383" y="36366"/>
                      <a:pt x="31703" y="36425"/>
                    </a:cubicBezTo>
                    <a:cubicBezTo>
                      <a:pt x="32179" y="36504"/>
                      <a:pt x="32076" y="36687"/>
                      <a:pt x="32092" y="36957"/>
                    </a:cubicBezTo>
                    <a:cubicBezTo>
                      <a:pt x="32108" y="37227"/>
                      <a:pt x="32719" y="37481"/>
                      <a:pt x="32306" y="37782"/>
                    </a:cubicBezTo>
                    <a:cubicBezTo>
                      <a:pt x="32138" y="37908"/>
                      <a:pt x="31982" y="37930"/>
                      <a:pt x="31799" y="37930"/>
                    </a:cubicBezTo>
                    <a:cubicBezTo>
                      <a:pt x="31697" y="37930"/>
                      <a:pt x="31588" y="37923"/>
                      <a:pt x="31463" y="37923"/>
                    </a:cubicBezTo>
                    <a:cubicBezTo>
                      <a:pt x="31273" y="37923"/>
                      <a:pt x="31049" y="37939"/>
                      <a:pt x="30766" y="38020"/>
                    </a:cubicBezTo>
                    <a:cubicBezTo>
                      <a:pt x="30056" y="38222"/>
                      <a:pt x="29944" y="38388"/>
                      <a:pt x="28952" y="38388"/>
                    </a:cubicBezTo>
                    <a:cubicBezTo>
                      <a:pt x="28814" y="38388"/>
                      <a:pt x="28658" y="38384"/>
                      <a:pt x="28480" y="38378"/>
                    </a:cubicBezTo>
                    <a:cubicBezTo>
                      <a:pt x="27036" y="38330"/>
                      <a:pt x="25940" y="38346"/>
                      <a:pt x="25742" y="38171"/>
                    </a:cubicBezTo>
                    <a:cubicBezTo>
                      <a:pt x="25536" y="37989"/>
                      <a:pt x="25536" y="37544"/>
                      <a:pt x="25416" y="37401"/>
                    </a:cubicBezTo>
                    <a:cubicBezTo>
                      <a:pt x="25297" y="37250"/>
                      <a:pt x="25139" y="37076"/>
                      <a:pt x="25686" y="37060"/>
                    </a:cubicBezTo>
                    <a:cubicBezTo>
                      <a:pt x="25745" y="37058"/>
                      <a:pt x="25799" y="37058"/>
                      <a:pt x="25850" y="37058"/>
                    </a:cubicBezTo>
                    <a:cubicBezTo>
                      <a:pt x="25982" y="37058"/>
                      <a:pt x="26096" y="37062"/>
                      <a:pt x="26218" y="37062"/>
                    </a:cubicBezTo>
                    <a:cubicBezTo>
                      <a:pt x="26489" y="37062"/>
                      <a:pt x="26800" y="37041"/>
                      <a:pt x="27456" y="36909"/>
                    </a:cubicBezTo>
                    <a:cubicBezTo>
                      <a:pt x="28512" y="36695"/>
                      <a:pt x="28980" y="36393"/>
                      <a:pt x="30115" y="36369"/>
                    </a:cubicBezTo>
                    <a:cubicBezTo>
                      <a:pt x="30604" y="36359"/>
                      <a:pt x="30861" y="36349"/>
                      <a:pt x="31042" y="36349"/>
                    </a:cubicBezTo>
                    <a:close/>
                    <a:moveTo>
                      <a:pt x="53364" y="36356"/>
                    </a:moveTo>
                    <a:cubicBezTo>
                      <a:pt x="53590" y="36356"/>
                      <a:pt x="53699" y="36372"/>
                      <a:pt x="54015" y="36425"/>
                    </a:cubicBezTo>
                    <a:cubicBezTo>
                      <a:pt x="54507" y="36512"/>
                      <a:pt x="54420" y="36695"/>
                      <a:pt x="54476" y="36965"/>
                    </a:cubicBezTo>
                    <a:cubicBezTo>
                      <a:pt x="54523" y="37227"/>
                      <a:pt x="55174" y="37481"/>
                      <a:pt x="54801" y="37782"/>
                    </a:cubicBezTo>
                    <a:lnTo>
                      <a:pt x="54801" y="37790"/>
                    </a:lnTo>
                    <a:cubicBezTo>
                      <a:pt x="54646" y="37916"/>
                      <a:pt x="54492" y="37938"/>
                      <a:pt x="54309" y="37938"/>
                    </a:cubicBezTo>
                    <a:cubicBezTo>
                      <a:pt x="54207" y="37938"/>
                      <a:pt x="54097" y="37931"/>
                      <a:pt x="53972" y="37931"/>
                    </a:cubicBezTo>
                    <a:cubicBezTo>
                      <a:pt x="53782" y="37931"/>
                      <a:pt x="53559" y="37947"/>
                      <a:pt x="53285" y="38028"/>
                    </a:cubicBezTo>
                    <a:cubicBezTo>
                      <a:pt x="52603" y="38230"/>
                      <a:pt x="52513" y="38396"/>
                      <a:pt x="51520" y="38396"/>
                    </a:cubicBezTo>
                    <a:cubicBezTo>
                      <a:pt x="51381" y="38396"/>
                      <a:pt x="51225" y="38392"/>
                      <a:pt x="51047" y="38386"/>
                    </a:cubicBezTo>
                    <a:cubicBezTo>
                      <a:pt x="49594" y="38338"/>
                      <a:pt x="48507" y="38354"/>
                      <a:pt x="48276" y="38171"/>
                    </a:cubicBezTo>
                    <a:cubicBezTo>
                      <a:pt x="48046" y="37997"/>
                      <a:pt x="47991" y="37552"/>
                      <a:pt x="47856" y="37401"/>
                    </a:cubicBezTo>
                    <a:cubicBezTo>
                      <a:pt x="47713" y="37258"/>
                      <a:pt x="47538" y="37084"/>
                      <a:pt x="48086" y="37060"/>
                    </a:cubicBezTo>
                    <a:cubicBezTo>
                      <a:pt x="48137" y="37058"/>
                      <a:pt x="48185" y="37058"/>
                      <a:pt x="48230" y="37058"/>
                    </a:cubicBezTo>
                    <a:cubicBezTo>
                      <a:pt x="48385" y="37058"/>
                      <a:pt x="48514" y="37065"/>
                      <a:pt x="48657" y="37065"/>
                    </a:cubicBezTo>
                    <a:cubicBezTo>
                      <a:pt x="48919" y="37065"/>
                      <a:pt x="49229" y="37042"/>
                      <a:pt x="49832" y="36917"/>
                    </a:cubicBezTo>
                    <a:cubicBezTo>
                      <a:pt x="50864" y="36703"/>
                      <a:pt x="51293" y="36401"/>
                      <a:pt x="52420" y="36377"/>
                    </a:cubicBezTo>
                    <a:cubicBezTo>
                      <a:pt x="52924" y="36367"/>
                      <a:pt x="53182" y="36356"/>
                      <a:pt x="53364" y="36356"/>
                    </a:cubicBezTo>
                    <a:close/>
                    <a:moveTo>
                      <a:pt x="13786" y="34866"/>
                    </a:moveTo>
                    <a:cubicBezTo>
                      <a:pt x="14295" y="34866"/>
                      <a:pt x="14939" y="34924"/>
                      <a:pt x="15169" y="35226"/>
                    </a:cubicBezTo>
                    <a:cubicBezTo>
                      <a:pt x="15225" y="35346"/>
                      <a:pt x="15312" y="35441"/>
                      <a:pt x="15431" y="35504"/>
                    </a:cubicBezTo>
                    <a:cubicBezTo>
                      <a:pt x="15955" y="35814"/>
                      <a:pt x="16304" y="35869"/>
                      <a:pt x="16677" y="36290"/>
                    </a:cubicBezTo>
                    <a:cubicBezTo>
                      <a:pt x="17050" y="36703"/>
                      <a:pt x="18058" y="37123"/>
                      <a:pt x="18701" y="37195"/>
                    </a:cubicBezTo>
                    <a:cubicBezTo>
                      <a:pt x="19352" y="37258"/>
                      <a:pt x="20273" y="37322"/>
                      <a:pt x="20400" y="37481"/>
                    </a:cubicBezTo>
                    <a:cubicBezTo>
                      <a:pt x="20535" y="37639"/>
                      <a:pt x="19654" y="37862"/>
                      <a:pt x="18812" y="38044"/>
                    </a:cubicBezTo>
                    <a:cubicBezTo>
                      <a:pt x="17979" y="38219"/>
                      <a:pt x="16995" y="38330"/>
                      <a:pt x="15733" y="38425"/>
                    </a:cubicBezTo>
                    <a:cubicBezTo>
                      <a:pt x="14883" y="38489"/>
                      <a:pt x="14288" y="38568"/>
                      <a:pt x="13883" y="38743"/>
                    </a:cubicBezTo>
                    <a:lnTo>
                      <a:pt x="13883" y="38735"/>
                    </a:lnTo>
                    <a:lnTo>
                      <a:pt x="13859" y="38751"/>
                    </a:lnTo>
                    <a:cubicBezTo>
                      <a:pt x="13828" y="38759"/>
                      <a:pt x="13804" y="38774"/>
                      <a:pt x="13780" y="38782"/>
                    </a:cubicBezTo>
                    <a:cubicBezTo>
                      <a:pt x="13605" y="38846"/>
                      <a:pt x="13415" y="38878"/>
                      <a:pt x="13224" y="38878"/>
                    </a:cubicBezTo>
                    <a:cubicBezTo>
                      <a:pt x="13141" y="38880"/>
                      <a:pt x="13057" y="38881"/>
                      <a:pt x="12973" y="38881"/>
                    </a:cubicBezTo>
                    <a:cubicBezTo>
                      <a:pt x="12720" y="38881"/>
                      <a:pt x="12464" y="38872"/>
                      <a:pt x="12208" y="38854"/>
                    </a:cubicBezTo>
                    <a:cubicBezTo>
                      <a:pt x="11978" y="38846"/>
                      <a:pt x="11748" y="38822"/>
                      <a:pt x="11518" y="38774"/>
                    </a:cubicBezTo>
                    <a:cubicBezTo>
                      <a:pt x="11192" y="38695"/>
                      <a:pt x="11081" y="38425"/>
                      <a:pt x="10954" y="38132"/>
                    </a:cubicBezTo>
                    <a:cubicBezTo>
                      <a:pt x="10819" y="37838"/>
                      <a:pt x="10478" y="37870"/>
                      <a:pt x="10161" y="37497"/>
                    </a:cubicBezTo>
                    <a:cubicBezTo>
                      <a:pt x="9835" y="37123"/>
                      <a:pt x="10065" y="36512"/>
                      <a:pt x="10430" y="36306"/>
                    </a:cubicBezTo>
                    <a:cubicBezTo>
                      <a:pt x="10796" y="36100"/>
                      <a:pt x="11359" y="35933"/>
                      <a:pt x="11812" y="35536"/>
                    </a:cubicBezTo>
                    <a:cubicBezTo>
                      <a:pt x="12081" y="35298"/>
                      <a:pt x="12383" y="35099"/>
                      <a:pt x="12716" y="34957"/>
                    </a:cubicBezTo>
                    <a:cubicBezTo>
                      <a:pt x="12931" y="34909"/>
                      <a:pt x="13153" y="34877"/>
                      <a:pt x="13367" y="34877"/>
                    </a:cubicBezTo>
                    <a:cubicBezTo>
                      <a:pt x="13483" y="34872"/>
                      <a:pt x="13628" y="34866"/>
                      <a:pt x="13786" y="34866"/>
                    </a:cubicBezTo>
                    <a:close/>
                    <a:moveTo>
                      <a:pt x="58015" y="34866"/>
                    </a:moveTo>
                    <a:cubicBezTo>
                      <a:pt x="58520" y="34866"/>
                      <a:pt x="59182" y="34924"/>
                      <a:pt x="59484" y="35226"/>
                    </a:cubicBezTo>
                    <a:cubicBezTo>
                      <a:pt x="59579" y="35346"/>
                      <a:pt x="59691" y="35433"/>
                      <a:pt x="59826" y="35496"/>
                    </a:cubicBezTo>
                    <a:cubicBezTo>
                      <a:pt x="60429" y="35814"/>
                      <a:pt x="60794" y="35869"/>
                      <a:pt x="61278" y="36282"/>
                    </a:cubicBezTo>
                    <a:cubicBezTo>
                      <a:pt x="61754" y="36703"/>
                      <a:pt x="62874" y="37123"/>
                      <a:pt x="63532" y="37187"/>
                    </a:cubicBezTo>
                    <a:cubicBezTo>
                      <a:pt x="64199" y="37258"/>
                      <a:pt x="65136" y="37314"/>
                      <a:pt x="65310" y="37473"/>
                    </a:cubicBezTo>
                    <a:cubicBezTo>
                      <a:pt x="65485" y="37639"/>
                      <a:pt x="64659" y="37854"/>
                      <a:pt x="63866" y="38036"/>
                    </a:cubicBezTo>
                    <a:cubicBezTo>
                      <a:pt x="63072" y="38211"/>
                      <a:pt x="62112" y="38322"/>
                      <a:pt x="60881" y="38417"/>
                    </a:cubicBezTo>
                    <a:cubicBezTo>
                      <a:pt x="60048" y="38481"/>
                      <a:pt x="59476" y="38560"/>
                      <a:pt x="59111" y="38735"/>
                    </a:cubicBezTo>
                    <a:lnTo>
                      <a:pt x="59111" y="38727"/>
                    </a:lnTo>
                    <a:lnTo>
                      <a:pt x="59087" y="38743"/>
                    </a:lnTo>
                    <a:cubicBezTo>
                      <a:pt x="59064" y="38759"/>
                      <a:pt x="59040" y="38767"/>
                      <a:pt x="59024" y="38774"/>
                    </a:cubicBezTo>
                    <a:cubicBezTo>
                      <a:pt x="58849" y="38838"/>
                      <a:pt x="58675" y="38878"/>
                      <a:pt x="58492" y="38878"/>
                    </a:cubicBezTo>
                    <a:cubicBezTo>
                      <a:pt x="58407" y="38880"/>
                      <a:pt x="58321" y="38881"/>
                      <a:pt x="58236" y="38881"/>
                    </a:cubicBezTo>
                    <a:cubicBezTo>
                      <a:pt x="57980" y="38881"/>
                      <a:pt x="57724" y="38872"/>
                      <a:pt x="57468" y="38854"/>
                    </a:cubicBezTo>
                    <a:cubicBezTo>
                      <a:pt x="57230" y="38846"/>
                      <a:pt x="56992" y="38822"/>
                      <a:pt x="56762" y="38774"/>
                    </a:cubicBezTo>
                    <a:cubicBezTo>
                      <a:pt x="56412" y="38695"/>
                      <a:pt x="56230" y="38425"/>
                      <a:pt x="56023" y="38132"/>
                    </a:cubicBezTo>
                    <a:cubicBezTo>
                      <a:pt x="55825" y="37838"/>
                      <a:pt x="55484" y="37870"/>
                      <a:pt x="55063" y="37497"/>
                    </a:cubicBezTo>
                    <a:cubicBezTo>
                      <a:pt x="54642" y="37123"/>
                      <a:pt x="54722" y="36512"/>
                      <a:pt x="55031" y="36306"/>
                    </a:cubicBezTo>
                    <a:cubicBezTo>
                      <a:pt x="55341" y="36100"/>
                      <a:pt x="55865" y="35933"/>
                      <a:pt x="56206" y="35536"/>
                    </a:cubicBezTo>
                    <a:cubicBezTo>
                      <a:pt x="56420" y="35290"/>
                      <a:pt x="56682" y="35099"/>
                      <a:pt x="56968" y="34957"/>
                    </a:cubicBezTo>
                    <a:cubicBezTo>
                      <a:pt x="57174" y="34909"/>
                      <a:pt x="57389" y="34877"/>
                      <a:pt x="57603" y="34877"/>
                    </a:cubicBezTo>
                    <a:cubicBezTo>
                      <a:pt x="57714" y="34872"/>
                      <a:pt x="57857" y="34866"/>
                      <a:pt x="58015" y="34866"/>
                    </a:cubicBezTo>
                    <a:close/>
                    <a:moveTo>
                      <a:pt x="35892" y="34866"/>
                    </a:moveTo>
                    <a:cubicBezTo>
                      <a:pt x="36399" y="34866"/>
                      <a:pt x="37056" y="34925"/>
                      <a:pt x="37323" y="35234"/>
                    </a:cubicBezTo>
                    <a:cubicBezTo>
                      <a:pt x="37402" y="35346"/>
                      <a:pt x="37505" y="35441"/>
                      <a:pt x="37624" y="35504"/>
                    </a:cubicBezTo>
                    <a:cubicBezTo>
                      <a:pt x="38188" y="35814"/>
                      <a:pt x="38545" y="35877"/>
                      <a:pt x="38974" y="36290"/>
                    </a:cubicBezTo>
                    <a:cubicBezTo>
                      <a:pt x="39402" y="36703"/>
                      <a:pt x="40458" y="37131"/>
                      <a:pt x="41117" y="37195"/>
                    </a:cubicBezTo>
                    <a:cubicBezTo>
                      <a:pt x="41776" y="37266"/>
                      <a:pt x="42696" y="37322"/>
                      <a:pt x="42855" y="37481"/>
                    </a:cubicBezTo>
                    <a:cubicBezTo>
                      <a:pt x="43006" y="37639"/>
                      <a:pt x="42157" y="37862"/>
                      <a:pt x="41339" y="38044"/>
                    </a:cubicBezTo>
                    <a:cubicBezTo>
                      <a:pt x="40522" y="38219"/>
                      <a:pt x="39553" y="38330"/>
                      <a:pt x="38307" y="38425"/>
                    </a:cubicBezTo>
                    <a:cubicBezTo>
                      <a:pt x="37466" y="38489"/>
                      <a:pt x="36878" y="38568"/>
                      <a:pt x="36497" y="38743"/>
                    </a:cubicBezTo>
                    <a:lnTo>
                      <a:pt x="36497" y="38735"/>
                    </a:lnTo>
                    <a:lnTo>
                      <a:pt x="36473" y="38751"/>
                    </a:lnTo>
                    <a:cubicBezTo>
                      <a:pt x="36450" y="38759"/>
                      <a:pt x="36418" y="38774"/>
                      <a:pt x="36402" y="38782"/>
                    </a:cubicBezTo>
                    <a:cubicBezTo>
                      <a:pt x="36227" y="38846"/>
                      <a:pt x="36045" y="38878"/>
                      <a:pt x="35854" y="38886"/>
                    </a:cubicBezTo>
                    <a:cubicBezTo>
                      <a:pt x="35776" y="38887"/>
                      <a:pt x="35696" y="38888"/>
                      <a:pt x="35617" y="38888"/>
                    </a:cubicBezTo>
                    <a:cubicBezTo>
                      <a:pt x="35360" y="38888"/>
                      <a:pt x="35099" y="38878"/>
                      <a:pt x="34838" y="38854"/>
                    </a:cubicBezTo>
                    <a:cubicBezTo>
                      <a:pt x="34600" y="38854"/>
                      <a:pt x="34370" y="38830"/>
                      <a:pt x="34140" y="38782"/>
                    </a:cubicBezTo>
                    <a:cubicBezTo>
                      <a:pt x="33798" y="38695"/>
                      <a:pt x="33656" y="38425"/>
                      <a:pt x="33489" y="38132"/>
                    </a:cubicBezTo>
                    <a:cubicBezTo>
                      <a:pt x="33322" y="37846"/>
                      <a:pt x="32981" y="37870"/>
                      <a:pt x="32608" y="37497"/>
                    </a:cubicBezTo>
                    <a:cubicBezTo>
                      <a:pt x="32235" y="37123"/>
                      <a:pt x="32394" y="36512"/>
                      <a:pt x="32727" y="36306"/>
                    </a:cubicBezTo>
                    <a:cubicBezTo>
                      <a:pt x="33068" y="36100"/>
                      <a:pt x="33608" y="35933"/>
                      <a:pt x="34005" y="35536"/>
                    </a:cubicBezTo>
                    <a:cubicBezTo>
                      <a:pt x="34341" y="35110"/>
                      <a:pt x="34846" y="34874"/>
                      <a:pt x="35380" y="34874"/>
                    </a:cubicBezTo>
                    <a:cubicBezTo>
                      <a:pt x="35414" y="34874"/>
                      <a:pt x="35447" y="34875"/>
                      <a:pt x="35481" y="34877"/>
                    </a:cubicBezTo>
                    <a:cubicBezTo>
                      <a:pt x="35593" y="34872"/>
                      <a:pt x="35736" y="34866"/>
                      <a:pt x="35892" y="34866"/>
                    </a:cubicBezTo>
                    <a:close/>
                    <a:moveTo>
                      <a:pt x="22215" y="36514"/>
                    </a:moveTo>
                    <a:cubicBezTo>
                      <a:pt x="22814" y="36514"/>
                      <a:pt x="23221" y="36646"/>
                      <a:pt x="23718" y="36727"/>
                    </a:cubicBezTo>
                    <a:cubicBezTo>
                      <a:pt x="24527" y="36869"/>
                      <a:pt x="24813" y="36925"/>
                      <a:pt x="25051" y="37274"/>
                    </a:cubicBezTo>
                    <a:cubicBezTo>
                      <a:pt x="25282" y="37624"/>
                      <a:pt x="25575" y="38060"/>
                      <a:pt x="25250" y="38251"/>
                    </a:cubicBezTo>
                    <a:cubicBezTo>
                      <a:pt x="24924" y="38433"/>
                      <a:pt x="23750" y="38505"/>
                      <a:pt x="23583" y="38806"/>
                    </a:cubicBezTo>
                    <a:cubicBezTo>
                      <a:pt x="23434" y="39075"/>
                      <a:pt x="23235" y="39509"/>
                      <a:pt x="22748" y="39509"/>
                    </a:cubicBezTo>
                    <a:cubicBezTo>
                      <a:pt x="22689" y="39509"/>
                      <a:pt x="22626" y="39503"/>
                      <a:pt x="22559" y="39489"/>
                    </a:cubicBezTo>
                    <a:cubicBezTo>
                      <a:pt x="21932" y="39354"/>
                      <a:pt x="22099" y="39084"/>
                      <a:pt x="22313" y="38774"/>
                    </a:cubicBezTo>
                    <a:cubicBezTo>
                      <a:pt x="22527" y="38465"/>
                      <a:pt x="22321" y="38266"/>
                      <a:pt x="21829" y="38068"/>
                    </a:cubicBezTo>
                    <a:lnTo>
                      <a:pt x="21837" y="38068"/>
                    </a:lnTo>
                    <a:cubicBezTo>
                      <a:pt x="21337" y="37862"/>
                      <a:pt x="20860" y="37830"/>
                      <a:pt x="20789" y="37465"/>
                    </a:cubicBezTo>
                    <a:cubicBezTo>
                      <a:pt x="20710" y="37100"/>
                      <a:pt x="21059" y="36600"/>
                      <a:pt x="21868" y="36528"/>
                    </a:cubicBezTo>
                    <a:cubicBezTo>
                      <a:pt x="21991" y="36518"/>
                      <a:pt x="22106" y="36514"/>
                      <a:pt x="22215" y="36514"/>
                    </a:cubicBezTo>
                    <a:close/>
                    <a:moveTo>
                      <a:pt x="44540" y="36514"/>
                    </a:moveTo>
                    <a:cubicBezTo>
                      <a:pt x="45139" y="36514"/>
                      <a:pt x="45559" y="36647"/>
                      <a:pt x="46070" y="36735"/>
                    </a:cubicBezTo>
                    <a:cubicBezTo>
                      <a:pt x="46895" y="36877"/>
                      <a:pt x="47197" y="36933"/>
                      <a:pt x="47467" y="37274"/>
                    </a:cubicBezTo>
                    <a:cubicBezTo>
                      <a:pt x="47745" y="37624"/>
                      <a:pt x="48094" y="38068"/>
                      <a:pt x="47792" y="38251"/>
                    </a:cubicBezTo>
                    <a:cubicBezTo>
                      <a:pt x="47491" y="38441"/>
                      <a:pt x="46332" y="38505"/>
                      <a:pt x="46205" y="38806"/>
                    </a:cubicBezTo>
                    <a:cubicBezTo>
                      <a:pt x="46091" y="39075"/>
                      <a:pt x="45953" y="39509"/>
                      <a:pt x="45462" y="39509"/>
                    </a:cubicBezTo>
                    <a:cubicBezTo>
                      <a:pt x="45403" y="39509"/>
                      <a:pt x="45338" y="39503"/>
                      <a:pt x="45268" y="39489"/>
                    </a:cubicBezTo>
                    <a:cubicBezTo>
                      <a:pt x="44625" y="39362"/>
                      <a:pt x="44760" y="39084"/>
                      <a:pt x="44935" y="38774"/>
                    </a:cubicBezTo>
                    <a:cubicBezTo>
                      <a:pt x="45109" y="38465"/>
                      <a:pt x="44879" y="38266"/>
                      <a:pt x="44363" y="38068"/>
                    </a:cubicBezTo>
                    <a:cubicBezTo>
                      <a:pt x="43847" y="37862"/>
                      <a:pt x="43355" y="37830"/>
                      <a:pt x="43236" y="37465"/>
                    </a:cubicBezTo>
                    <a:cubicBezTo>
                      <a:pt x="43109" y="37100"/>
                      <a:pt x="43403" y="36600"/>
                      <a:pt x="44197" y="36528"/>
                    </a:cubicBezTo>
                    <a:cubicBezTo>
                      <a:pt x="44318" y="36518"/>
                      <a:pt x="44432" y="36514"/>
                      <a:pt x="44540" y="36514"/>
                    </a:cubicBezTo>
                    <a:close/>
                    <a:moveTo>
                      <a:pt x="66865" y="36514"/>
                    </a:moveTo>
                    <a:cubicBezTo>
                      <a:pt x="67461" y="36514"/>
                      <a:pt x="67904" y="36646"/>
                      <a:pt x="68422" y="36727"/>
                    </a:cubicBezTo>
                    <a:cubicBezTo>
                      <a:pt x="69271" y="36869"/>
                      <a:pt x="69573" y="36925"/>
                      <a:pt x="69898" y="37274"/>
                    </a:cubicBezTo>
                    <a:cubicBezTo>
                      <a:pt x="70216" y="37624"/>
                      <a:pt x="70628" y="38060"/>
                      <a:pt x="70351" y="38251"/>
                    </a:cubicBezTo>
                    <a:cubicBezTo>
                      <a:pt x="70073" y="38433"/>
                      <a:pt x="68922" y="38513"/>
                      <a:pt x="68827" y="38806"/>
                    </a:cubicBezTo>
                    <a:cubicBezTo>
                      <a:pt x="68749" y="39075"/>
                      <a:pt x="68664" y="39509"/>
                      <a:pt x="68174" y="39509"/>
                    </a:cubicBezTo>
                    <a:cubicBezTo>
                      <a:pt x="68114" y="39509"/>
                      <a:pt x="68049" y="39503"/>
                      <a:pt x="67977" y="39489"/>
                    </a:cubicBezTo>
                    <a:cubicBezTo>
                      <a:pt x="67319" y="39362"/>
                      <a:pt x="67414" y="39084"/>
                      <a:pt x="67549" y="38774"/>
                    </a:cubicBezTo>
                    <a:cubicBezTo>
                      <a:pt x="67684" y="38465"/>
                      <a:pt x="67430" y="38266"/>
                      <a:pt x="66890" y="38068"/>
                    </a:cubicBezTo>
                    <a:cubicBezTo>
                      <a:pt x="66342" y="37862"/>
                      <a:pt x="65850" y="37830"/>
                      <a:pt x="65683" y="37465"/>
                    </a:cubicBezTo>
                    <a:cubicBezTo>
                      <a:pt x="65517" y="37100"/>
                      <a:pt x="65739" y="36600"/>
                      <a:pt x="66525" y="36528"/>
                    </a:cubicBezTo>
                    <a:cubicBezTo>
                      <a:pt x="66644" y="36518"/>
                      <a:pt x="66757" y="36514"/>
                      <a:pt x="66865" y="36514"/>
                    </a:cubicBezTo>
                    <a:close/>
                    <a:moveTo>
                      <a:pt x="9486" y="38088"/>
                    </a:moveTo>
                    <a:cubicBezTo>
                      <a:pt x="10003" y="38088"/>
                      <a:pt x="10408" y="38259"/>
                      <a:pt x="10470" y="38425"/>
                    </a:cubicBezTo>
                    <a:cubicBezTo>
                      <a:pt x="10542" y="38616"/>
                      <a:pt x="10796" y="38814"/>
                      <a:pt x="11050" y="39028"/>
                    </a:cubicBezTo>
                    <a:cubicBezTo>
                      <a:pt x="11304" y="39235"/>
                      <a:pt x="10526" y="39481"/>
                      <a:pt x="9819" y="39830"/>
                    </a:cubicBezTo>
                    <a:cubicBezTo>
                      <a:pt x="9272" y="40092"/>
                      <a:pt x="8716" y="40306"/>
                      <a:pt x="8137" y="40489"/>
                    </a:cubicBezTo>
                    <a:cubicBezTo>
                      <a:pt x="7597" y="40672"/>
                      <a:pt x="7605" y="40910"/>
                      <a:pt x="7263" y="41084"/>
                    </a:cubicBezTo>
                    <a:cubicBezTo>
                      <a:pt x="7126" y="41159"/>
                      <a:pt x="6979" y="41186"/>
                      <a:pt x="6800" y="41186"/>
                    </a:cubicBezTo>
                    <a:cubicBezTo>
                      <a:pt x="6544" y="41186"/>
                      <a:pt x="6223" y="41131"/>
                      <a:pt x="5779" y="41084"/>
                    </a:cubicBezTo>
                    <a:cubicBezTo>
                      <a:pt x="5513" y="41059"/>
                      <a:pt x="5280" y="41051"/>
                      <a:pt x="5058" y="41051"/>
                    </a:cubicBezTo>
                    <a:cubicBezTo>
                      <a:pt x="4650" y="41051"/>
                      <a:pt x="4278" y="41079"/>
                      <a:pt x="3811" y="41084"/>
                    </a:cubicBezTo>
                    <a:cubicBezTo>
                      <a:pt x="3449" y="41092"/>
                      <a:pt x="3011" y="41096"/>
                      <a:pt x="2607" y="41096"/>
                    </a:cubicBezTo>
                    <a:cubicBezTo>
                      <a:pt x="2203" y="41096"/>
                      <a:pt x="1834" y="41092"/>
                      <a:pt x="1612" y="41084"/>
                    </a:cubicBezTo>
                    <a:cubicBezTo>
                      <a:pt x="1159" y="41068"/>
                      <a:pt x="1112" y="40870"/>
                      <a:pt x="1112" y="40870"/>
                    </a:cubicBezTo>
                    <a:cubicBezTo>
                      <a:pt x="1175" y="40679"/>
                      <a:pt x="1223" y="40529"/>
                      <a:pt x="1175" y="40489"/>
                    </a:cubicBezTo>
                    <a:cubicBezTo>
                      <a:pt x="778" y="40171"/>
                      <a:pt x="810" y="39449"/>
                      <a:pt x="1159" y="39124"/>
                    </a:cubicBezTo>
                    <a:cubicBezTo>
                      <a:pt x="1501" y="38790"/>
                      <a:pt x="2429" y="38520"/>
                      <a:pt x="3223" y="38401"/>
                    </a:cubicBezTo>
                    <a:cubicBezTo>
                      <a:pt x="3374" y="38380"/>
                      <a:pt x="3542" y="38372"/>
                      <a:pt x="3724" y="38372"/>
                    </a:cubicBezTo>
                    <a:cubicBezTo>
                      <a:pt x="4485" y="38372"/>
                      <a:pt x="5481" y="38521"/>
                      <a:pt x="6404" y="38521"/>
                    </a:cubicBezTo>
                    <a:cubicBezTo>
                      <a:pt x="6424" y="38521"/>
                      <a:pt x="6443" y="38521"/>
                      <a:pt x="6462" y="38520"/>
                    </a:cubicBezTo>
                    <a:cubicBezTo>
                      <a:pt x="7621" y="38505"/>
                      <a:pt x="8621" y="38155"/>
                      <a:pt x="9248" y="38100"/>
                    </a:cubicBezTo>
                    <a:cubicBezTo>
                      <a:pt x="9329" y="38092"/>
                      <a:pt x="9409" y="38088"/>
                      <a:pt x="9486" y="38088"/>
                    </a:cubicBezTo>
                    <a:close/>
                    <a:moveTo>
                      <a:pt x="32022" y="38088"/>
                    </a:moveTo>
                    <a:cubicBezTo>
                      <a:pt x="32542" y="38088"/>
                      <a:pt x="32963" y="38259"/>
                      <a:pt x="33052" y="38425"/>
                    </a:cubicBezTo>
                    <a:cubicBezTo>
                      <a:pt x="33148" y="38616"/>
                      <a:pt x="33425" y="38814"/>
                      <a:pt x="33711" y="39028"/>
                    </a:cubicBezTo>
                    <a:cubicBezTo>
                      <a:pt x="33989" y="39243"/>
                      <a:pt x="33235" y="39481"/>
                      <a:pt x="32576" y="39830"/>
                    </a:cubicBezTo>
                    <a:cubicBezTo>
                      <a:pt x="32068" y="40092"/>
                      <a:pt x="31536" y="40314"/>
                      <a:pt x="30989" y="40489"/>
                    </a:cubicBezTo>
                    <a:cubicBezTo>
                      <a:pt x="30473" y="40672"/>
                      <a:pt x="30504" y="40910"/>
                      <a:pt x="30195" y="41084"/>
                    </a:cubicBezTo>
                    <a:cubicBezTo>
                      <a:pt x="30064" y="41159"/>
                      <a:pt x="29919" y="41186"/>
                      <a:pt x="29740" y="41186"/>
                    </a:cubicBezTo>
                    <a:cubicBezTo>
                      <a:pt x="29483" y="41186"/>
                      <a:pt x="29156" y="41131"/>
                      <a:pt x="28703" y="41084"/>
                    </a:cubicBezTo>
                    <a:cubicBezTo>
                      <a:pt x="28434" y="41059"/>
                      <a:pt x="28200" y="41051"/>
                      <a:pt x="27978" y="41051"/>
                    </a:cubicBezTo>
                    <a:cubicBezTo>
                      <a:pt x="27571" y="41051"/>
                      <a:pt x="27205" y="41079"/>
                      <a:pt x="26742" y="41084"/>
                    </a:cubicBezTo>
                    <a:cubicBezTo>
                      <a:pt x="26381" y="41092"/>
                      <a:pt x="25942" y="41096"/>
                      <a:pt x="25537" y="41096"/>
                    </a:cubicBezTo>
                    <a:cubicBezTo>
                      <a:pt x="25133" y="41096"/>
                      <a:pt x="24762" y="41092"/>
                      <a:pt x="24535" y="41084"/>
                    </a:cubicBezTo>
                    <a:cubicBezTo>
                      <a:pt x="24083" y="41068"/>
                      <a:pt x="24004" y="40870"/>
                      <a:pt x="24004" y="40870"/>
                    </a:cubicBezTo>
                    <a:cubicBezTo>
                      <a:pt x="24043" y="40679"/>
                      <a:pt x="24067" y="40529"/>
                      <a:pt x="24019" y="40489"/>
                    </a:cubicBezTo>
                    <a:cubicBezTo>
                      <a:pt x="23583" y="40171"/>
                      <a:pt x="23511" y="39449"/>
                      <a:pt x="23821" y="39116"/>
                    </a:cubicBezTo>
                    <a:cubicBezTo>
                      <a:pt x="24131" y="38790"/>
                      <a:pt x="25020" y="38520"/>
                      <a:pt x="25797" y="38401"/>
                    </a:cubicBezTo>
                    <a:cubicBezTo>
                      <a:pt x="25947" y="38380"/>
                      <a:pt x="26115" y="38372"/>
                      <a:pt x="26297" y="38372"/>
                    </a:cubicBezTo>
                    <a:cubicBezTo>
                      <a:pt x="27059" y="38372"/>
                      <a:pt x="28071" y="38521"/>
                      <a:pt x="28994" y="38521"/>
                    </a:cubicBezTo>
                    <a:cubicBezTo>
                      <a:pt x="29014" y="38521"/>
                      <a:pt x="29033" y="38521"/>
                      <a:pt x="29052" y="38520"/>
                    </a:cubicBezTo>
                    <a:cubicBezTo>
                      <a:pt x="30211" y="38505"/>
                      <a:pt x="31163" y="38155"/>
                      <a:pt x="31782" y="38100"/>
                    </a:cubicBezTo>
                    <a:cubicBezTo>
                      <a:pt x="31864" y="38092"/>
                      <a:pt x="31944" y="38088"/>
                      <a:pt x="32022" y="38088"/>
                    </a:cubicBezTo>
                    <a:close/>
                    <a:moveTo>
                      <a:pt x="54567" y="38095"/>
                    </a:moveTo>
                    <a:cubicBezTo>
                      <a:pt x="55081" y="38095"/>
                      <a:pt x="55523" y="38260"/>
                      <a:pt x="55627" y="38425"/>
                    </a:cubicBezTo>
                    <a:lnTo>
                      <a:pt x="55619" y="38433"/>
                    </a:lnTo>
                    <a:cubicBezTo>
                      <a:pt x="55746" y="38616"/>
                      <a:pt x="56047" y="38822"/>
                      <a:pt x="56357" y="39028"/>
                    </a:cubicBezTo>
                    <a:cubicBezTo>
                      <a:pt x="56666" y="39243"/>
                      <a:pt x="55944" y="39489"/>
                      <a:pt x="55333" y="39838"/>
                    </a:cubicBezTo>
                    <a:cubicBezTo>
                      <a:pt x="54849" y="40100"/>
                      <a:pt x="54341" y="40314"/>
                      <a:pt x="53825" y="40497"/>
                    </a:cubicBezTo>
                    <a:cubicBezTo>
                      <a:pt x="53325" y="40679"/>
                      <a:pt x="53396" y="40910"/>
                      <a:pt x="53102" y="41092"/>
                    </a:cubicBezTo>
                    <a:cubicBezTo>
                      <a:pt x="52983" y="41163"/>
                      <a:pt x="52844" y="41188"/>
                      <a:pt x="52669" y="41188"/>
                    </a:cubicBezTo>
                    <a:cubicBezTo>
                      <a:pt x="52413" y="41188"/>
                      <a:pt x="52080" y="41135"/>
                      <a:pt x="51618" y="41092"/>
                    </a:cubicBezTo>
                    <a:cubicBezTo>
                      <a:pt x="51332" y="41063"/>
                      <a:pt x="51086" y="41053"/>
                      <a:pt x="50855" y="41053"/>
                    </a:cubicBezTo>
                    <a:cubicBezTo>
                      <a:pt x="50457" y="41053"/>
                      <a:pt x="50101" y="41082"/>
                      <a:pt x="49650" y="41092"/>
                    </a:cubicBezTo>
                    <a:cubicBezTo>
                      <a:pt x="49233" y="41097"/>
                      <a:pt x="48712" y="41101"/>
                      <a:pt x="48260" y="41101"/>
                    </a:cubicBezTo>
                    <a:cubicBezTo>
                      <a:pt x="47929" y="41101"/>
                      <a:pt x="47634" y="41099"/>
                      <a:pt x="47443" y="41092"/>
                    </a:cubicBezTo>
                    <a:cubicBezTo>
                      <a:pt x="46991" y="41076"/>
                      <a:pt x="46887" y="40878"/>
                      <a:pt x="46887" y="40878"/>
                    </a:cubicBezTo>
                    <a:cubicBezTo>
                      <a:pt x="46903" y="40679"/>
                      <a:pt x="46911" y="40537"/>
                      <a:pt x="46864" y="40497"/>
                    </a:cubicBezTo>
                    <a:cubicBezTo>
                      <a:pt x="46387" y="40179"/>
                      <a:pt x="46221" y="39457"/>
                      <a:pt x="46483" y="39124"/>
                    </a:cubicBezTo>
                    <a:cubicBezTo>
                      <a:pt x="46752" y="38798"/>
                      <a:pt x="47602" y="38528"/>
                      <a:pt x="48372" y="38409"/>
                    </a:cubicBezTo>
                    <a:cubicBezTo>
                      <a:pt x="48518" y="38388"/>
                      <a:pt x="48685" y="38380"/>
                      <a:pt x="48867" y="38380"/>
                    </a:cubicBezTo>
                    <a:cubicBezTo>
                      <a:pt x="49628" y="38380"/>
                      <a:pt x="50660" y="38529"/>
                      <a:pt x="51585" y="38529"/>
                    </a:cubicBezTo>
                    <a:cubicBezTo>
                      <a:pt x="51604" y="38529"/>
                      <a:pt x="51623" y="38529"/>
                      <a:pt x="51642" y="38528"/>
                    </a:cubicBezTo>
                    <a:cubicBezTo>
                      <a:pt x="52809" y="38513"/>
                      <a:pt x="53706" y="38163"/>
                      <a:pt x="54325" y="38108"/>
                    </a:cubicBezTo>
                    <a:cubicBezTo>
                      <a:pt x="54407" y="38099"/>
                      <a:pt x="54488" y="38095"/>
                      <a:pt x="54567" y="38095"/>
                    </a:cubicBezTo>
                    <a:close/>
                    <a:moveTo>
                      <a:pt x="66782" y="39444"/>
                    </a:moveTo>
                    <a:cubicBezTo>
                      <a:pt x="67148" y="39444"/>
                      <a:pt x="67634" y="39514"/>
                      <a:pt x="68112" y="39656"/>
                    </a:cubicBezTo>
                    <a:cubicBezTo>
                      <a:pt x="68946" y="39910"/>
                      <a:pt x="69263" y="40481"/>
                      <a:pt x="69263" y="40481"/>
                    </a:cubicBezTo>
                    <a:cubicBezTo>
                      <a:pt x="69605" y="40910"/>
                      <a:pt x="69620" y="41180"/>
                      <a:pt x="69097" y="41307"/>
                    </a:cubicBezTo>
                    <a:cubicBezTo>
                      <a:pt x="68749" y="41386"/>
                      <a:pt x="68212" y="41458"/>
                      <a:pt x="67853" y="41458"/>
                    </a:cubicBezTo>
                    <a:cubicBezTo>
                      <a:pt x="67672" y="41458"/>
                      <a:pt x="67536" y="41439"/>
                      <a:pt x="67493" y="41394"/>
                    </a:cubicBezTo>
                    <a:cubicBezTo>
                      <a:pt x="67438" y="41338"/>
                      <a:pt x="67390" y="41275"/>
                      <a:pt x="67342" y="41227"/>
                    </a:cubicBezTo>
                    <a:cubicBezTo>
                      <a:pt x="67104" y="40997"/>
                      <a:pt x="66279" y="40997"/>
                      <a:pt x="66223" y="40489"/>
                    </a:cubicBezTo>
                    <a:cubicBezTo>
                      <a:pt x="66223" y="40489"/>
                      <a:pt x="66033" y="39735"/>
                      <a:pt x="66223" y="39560"/>
                    </a:cubicBezTo>
                    <a:cubicBezTo>
                      <a:pt x="66308" y="39483"/>
                      <a:pt x="66512" y="39444"/>
                      <a:pt x="66782" y="39444"/>
                    </a:cubicBezTo>
                    <a:close/>
                    <a:moveTo>
                      <a:pt x="21367" y="39448"/>
                    </a:moveTo>
                    <a:cubicBezTo>
                      <a:pt x="21730" y="39448"/>
                      <a:pt x="22196" y="39518"/>
                      <a:pt x="22638" y="39663"/>
                    </a:cubicBezTo>
                    <a:cubicBezTo>
                      <a:pt x="23392" y="39910"/>
                      <a:pt x="23575" y="40489"/>
                      <a:pt x="23575" y="40489"/>
                    </a:cubicBezTo>
                    <a:cubicBezTo>
                      <a:pt x="23805" y="40910"/>
                      <a:pt x="23750" y="41187"/>
                      <a:pt x="23194" y="41307"/>
                    </a:cubicBezTo>
                    <a:cubicBezTo>
                      <a:pt x="22830" y="41390"/>
                      <a:pt x="22284" y="41459"/>
                      <a:pt x="21927" y="41459"/>
                    </a:cubicBezTo>
                    <a:cubicBezTo>
                      <a:pt x="21740" y="41459"/>
                      <a:pt x="21605" y="41440"/>
                      <a:pt x="21575" y="41394"/>
                    </a:cubicBezTo>
                    <a:cubicBezTo>
                      <a:pt x="21535" y="41338"/>
                      <a:pt x="21495" y="41275"/>
                      <a:pt x="21464" y="41235"/>
                    </a:cubicBezTo>
                    <a:cubicBezTo>
                      <a:pt x="21289" y="40997"/>
                      <a:pt x="20463" y="40997"/>
                      <a:pt x="20535" y="40489"/>
                    </a:cubicBezTo>
                    <a:cubicBezTo>
                      <a:pt x="20535" y="40489"/>
                      <a:pt x="20535" y="39743"/>
                      <a:pt x="20781" y="39560"/>
                    </a:cubicBezTo>
                    <a:cubicBezTo>
                      <a:pt x="20886" y="39486"/>
                      <a:pt x="21098" y="39448"/>
                      <a:pt x="21367" y="39448"/>
                    </a:cubicBezTo>
                    <a:close/>
                    <a:moveTo>
                      <a:pt x="44074" y="39448"/>
                    </a:moveTo>
                    <a:cubicBezTo>
                      <a:pt x="44438" y="39448"/>
                      <a:pt x="44915" y="39518"/>
                      <a:pt x="45371" y="39663"/>
                    </a:cubicBezTo>
                    <a:cubicBezTo>
                      <a:pt x="46165" y="39910"/>
                      <a:pt x="46419" y="40489"/>
                      <a:pt x="46419" y="40489"/>
                    </a:cubicBezTo>
                    <a:cubicBezTo>
                      <a:pt x="46705" y="40910"/>
                      <a:pt x="46681" y="41187"/>
                      <a:pt x="46141" y="41314"/>
                    </a:cubicBezTo>
                    <a:cubicBezTo>
                      <a:pt x="45794" y="41392"/>
                      <a:pt x="45261" y="41460"/>
                      <a:pt x="44901" y="41460"/>
                    </a:cubicBezTo>
                    <a:cubicBezTo>
                      <a:pt x="44710" y="41460"/>
                      <a:pt x="44569" y="41441"/>
                      <a:pt x="44530" y="41394"/>
                    </a:cubicBezTo>
                    <a:cubicBezTo>
                      <a:pt x="44490" y="41338"/>
                      <a:pt x="44443" y="41275"/>
                      <a:pt x="44403" y="41235"/>
                    </a:cubicBezTo>
                    <a:cubicBezTo>
                      <a:pt x="44197" y="40997"/>
                      <a:pt x="43371" y="40997"/>
                      <a:pt x="43379" y="40489"/>
                    </a:cubicBezTo>
                    <a:cubicBezTo>
                      <a:pt x="43379" y="40489"/>
                      <a:pt x="43284" y="39743"/>
                      <a:pt x="43506" y="39560"/>
                    </a:cubicBezTo>
                    <a:cubicBezTo>
                      <a:pt x="43597" y="39486"/>
                      <a:pt x="43805" y="39448"/>
                      <a:pt x="44074" y="39448"/>
                    </a:cubicBezTo>
                    <a:close/>
                    <a:moveTo>
                      <a:pt x="12113" y="39062"/>
                    </a:moveTo>
                    <a:cubicBezTo>
                      <a:pt x="12156" y="39062"/>
                      <a:pt x="12177" y="39068"/>
                      <a:pt x="12177" y="39068"/>
                    </a:cubicBezTo>
                    <a:cubicBezTo>
                      <a:pt x="12177" y="39068"/>
                      <a:pt x="13232" y="39155"/>
                      <a:pt x="13256" y="39521"/>
                    </a:cubicBezTo>
                    <a:cubicBezTo>
                      <a:pt x="13256" y="39854"/>
                      <a:pt x="13312" y="40179"/>
                      <a:pt x="13423" y="40489"/>
                    </a:cubicBezTo>
                    <a:cubicBezTo>
                      <a:pt x="13463" y="40608"/>
                      <a:pt x="13653" y="41005"/>
                      <a:pt x="13836" y="41148"/>
                    </a:cubicBezTo>
                    <a:cubicBezTo>
                      <a:pt x="14026" y="41283"/>
                      <a:pt x="14082" y="41394"/>
                      <a:pt x="14042" y="41513"/>
                    </a:cubicBezTo>
                    <a:cubicBezTo>
                      <a:pt x="14014" y="41610"/>
                      <a:pt x="13640" y="41616"/>
                      <a:pt x="13547" y="41616"/>
                    </a:cubicBezTo>
                    <a:cubicBezTo>
                      <a:pt x="13534" y="41616"/>
                      <a:pt x="13526" y="41616"/>
                      <a:pt x="13526" y="41616"/>
                    </a:cubicBezTo>
                    <a:cubicBezTo>
                      <a:pt x="12970" y="41553"/>
                      <a:pt x="12415" y="41521"/>
                      <a:pt x="11859" y="41513"/>
                    </a:cubicBezTo>
                    <a:cubicBezTo>
                      <a:pt x="11838" y="41512"/>
                      <a:pt x="11816" y="41512"/>
                      <a:pt x="11794" y="41512"/>
                    </a:cubicBezTo>
                    <a:cubicBezTo>
                      <a:pt x="11562" y="41512"/>
                      <a:pt x="11330" y="41550"/>
                      <a:pt x="11105" y="41608"/>
                    </a:cubicBezTo>
                    <a:cubicBezTo>
                      <a:pt x="10891" y="41664"/>
                      <a:pt x="9899" y="41664"/>
                      <a:pt x="9160" y="41664"/>
                    </a:cubicBezTo>
                    <a:cubicBezTo>
                      <a:pt x="9127" y="41664"/>
                      <a:pt x="9093" y="41664"/>
                      <a:pt x="9060" y="41664"/>
                    </a:cubicBezTo>
                    <a:cubicBezTo>
                      <a:pt x="8370" y="41664"/>
                      <a:pt x="7763" y="41580"/>
                      <a:pt x="7748" y="41156"/>
                    </a:cubicBezTo>
                    <a:lnTo>
                      <a:pt x="7740" y="41156"/>
                    </a:lnTo>
                    <a:cubicBezTo>
                      <a:pt x="7724" y="40711"/>
                      <a:pt x="8549" y="40489"/>
                      <a:pt x="8549" y="40489"/>
                    </a:cubicBezTo>
                    <a:cubicBezTo>
                      <a:pt x="8946" y="40386"/>
                      <a:pt x="9335" y="40259"/>
                      <a:pt x="9716" y="40116"/>
                    </a:cubicBezTo>
                    <a:cubicBezTo>
                      <a:pt x="10438" y="39846"/>
                      <a:pt x="10978" y="39648"/>
                      <a:pt x="11462" y="39322"/>
                    </a:cubicBezTo>
                    <a:cubicBezTo>
                      <a:pt x="11804" y="39096"/>
                      <a:pt x="12016" y="39062"/>
                      <a:pt x="12113" y="39062"/>
                    </a:cubicBezTo>
                    <a:close/>
                    <a:moveTo>
                      <a:pt x="34774" y="39062"/>
                    </a:moveTo>
                    <a:cubicBezTo>
                      <a:pt x="34817" y="39062"/>
                      <a:pt x="34838" y="39068"/>
                      <a:pt x="34838" y="39068"/>
                    </a:cubicBezTo>
                    <a:cubicBezTo>
                      <a:pt x="34838" y="39068"/>
                      <a:pt x="35910" y="39155"/>
                      <a:pt x="35981" y="39521"/>
                    </a:cubicBezTo>
                    <a:cubicBezTo>
                      <a:pt x="36029" y="39854"/>
                      <a:pt x="36124" y="40179"/>
                      <a:pt x="36267" y="40489"/>
                    </a:cubicBezTo>
                    <a:cubicBezTo>
                      <a:pt x="36323" y="40608"/>
                      <a:pt x="36569" y="41005"/>
                      <a:pt x="36767" y="41148"/>
                    </a:cubicBezTo>
                    <a:cubicBezTo>
                      <a:pt x="36966" y="41283"/>
                      <a:pt x="37037" y="41394"/>
                      <a:pt x="37013" y="41513"/>
                    </a:cubicBezTo>
                    <a:cubicBezTo>
                      <a:pt x="36999" y="41610"/>
                      <a:pt x="36627" y="41616"/>
                      <a:pt x="36534" y="41616"/>
                    </a:cubicBezTo>
                    <a:cubicBezTo>
                      <a:pt x="36521" y="41616"/>
                      <a:pt x="36513" y="41616"/>
                      <a:pt x="36513" y="41616"/>
                    </a:cubicBezTo>
                    <a:cubicBezTo>
                      <a:pt x="35957" y="41553"/>
                      <a:pt x="35394" y="41521"/>
                      <a:pt x="34830" y="41513"/>
                    </a:cubicBezTo>
                    <a:cubicBezTo>
                      <a:pt x="34806" y="41512"/>
                      <a:pt x="34781" y="41512"/>
                      <a:pt x="34756" y="41512"/>
                    </a:cubicBezTo>
                    <a:cubicBezTo>
                      <a:pt x="34534" y="41512"/>
                      <a:pt x="34306" y="41544"/>
                      <a:pt x="34092" y="41608"/>
                    </a:cubicBezTo>
                    <a:lnTo>
                      <a:pt x="34100" y="41616"/>
                    </a:lnTo>
                    <a:cubicBezTo>
                      <a:pt x="33894" y="41664"/>
                      <a:pt x="32902" y="41664"/>
                      <a:pt x="32163" y="41672"/>
                    </a:cubicBezTo>
                    <a:cubicBezTo>
                      <a:pt x="31433" y="41672"/>
                      <a:pt x="30750" y="41600"/>
                      <a:pt x="30671" y="41156"/>
                    </a:cubicBezTo>
                    <a:cubicBezTo>
                      <a:pt x="30600" y="40703"/>
                      <a:pt x="31393" y="40489"/>
                      <a:pt x="31393" y="40489"/>
                    </a:cubicBezTo>
                    <a:cubicBezTo>
                      <a:pt x="31774" y="40386"/>
                      <a:pt x="32147" y="40259"/>
                      <a:pt x="32513" y="40116"/>
                    </a:cubicBezTo>
                    <a:cubicBezTo>
                      <a:pt x="33195" y="39846"/>
                      <a:pt x="33711" y="39648"/>
                      <a:pt x="34156" y="39322"/>
                    </a:cubicBezTo>
                    <a:cubicBezTo>
                      <a:pt x="34470" y="39096"/>
                      <a:pt x="34677" y="39062"/>
                      <a:pt x="34774" y="39062"/>
                    </a:cubicBezTo>
                    <a:close/>
                    <a:moveTo>
                      <a:pt x="57426" y="39068"/>
                    </a:moveTo>
                    <a:cubicBezTo>
                      <a:pt x="57474" y="39068"/>
                      <a:pt x="57500" y="39076"/>
                      <a:pt x="57500" y="39076"/>
                    </a:cubicBezTo>
                    <a:cubicBezTo>
                      <a:pt x="57500" y="39076"/>
                      <a:pt x="58579" y="39155"/>
                      <a:pt x="58698" y="39529"/>
                    </a:cubicBezTo>
                    <a:cubicBezTo>
                      <a:pt x="58794" y="39862"/>
                      <a:pt x="58929" y="40187"/>
                      <a:pt x="59111" y="40489"/>
                    </a:cubicBezTo>
                    <a:cubicBezTo>
                      <a:pt x="59183" y="40608"/>
                      <a:pt x="59476" y="41005"/>
                      <a:pt x="59699" y="41148"/>
                    </a:cubicBezTo>
                    <a:cubicBezTo>
                      <a:pt x="59921" y="41283"/>
                      <a:pt x="60000" y="41394"/>
                      <a:pt x="59992" y="41513"/>
                    </a:cubicBezTo>
                    <a:cubicBezTo>
                      <a:pt x="59992" y="41624"/>
                      <a:pt x="59508" y="41624"/>
                      <a:pt x="59508" y="41624"/>
                    </a:cubicBezTo>
                    <a:cubicBezTo>
                      <a:pt x="58944" y="41561"/>
                      <a:pt x="58381" y="41521"/>
                      <a:pt x="57817" y="41513"/>
                    </a:cubicBezTo>
                    <a:cubicBezTo>
                      <a:pt x="57571" y="41513"/>
                      <a:pt x="57325" y="41545"/>
                      <a:pt x="57087" y="41616"/>
                    </a:cubicBezTo>
                    <a:cubicBezTo>
                      <a:pt x="56889" y="41672"/>
                      <a:pt x="55896" y="41664"/>
                      <a:pt x="55166" y="41672"/>
                    </a:cubicBezTo>
                    <a:cubicBezTo>
                      <a:pt x="54428" y="41672"/>
                      <a:pt x="53737" y="41600"/>
                      <a:pt x="53603" y="41156"/>
                    </a:cubicBezTo>
                    <a:cubicBezTo>
                      <a:pt x="53468" y="40711"/>
                      <a:pt x="54238" y="40489"/>
                      <a:pt x="54238" y="40489"/>
                    </a:cubicBezTo>
                    <a:cubicBezTo>
                      <a:pt x="54603" y="40386"/>
                      <a:pt x="54960" y="40267"/>
                      <a:pt x="55309" y="40116"/>
                    </a:cubicBezTo>
                    <a:cubicBezTo>
                      <a:pt x="55960" y="39846"/>
                      <a:pt x="56444" y="39648"/>
                      <a:pt x="56857" y="39322"/>
                    </a:cubicBezTo>
                    <a:cubicBezTo>
                      <a:pt x="57129" y="39103"/>
                      <a:pt x="57326" y="39068"/>
                      <a:pt x="57426" y="39068"/>
                    </a:cubicBezTo>
                    <a:close/>
                    <a:moveTo>
                      <a:pt x="42979" y="37854"/>
                    </a:moveTo>
                    <a:cubicBezTo>
                      <a:pt x="43515" y="37854"/>
                      <a:pt x="44008" y="38008"/>
                      <a:pt x="44332" y="38362"/>
                    </a:cubicBezTo>
                    <a:cubicBezTo>
                      <a:pt x="44832" y="38917"/>
                      <a:pt x="43744" y="39155"/>
                      <a:pt x="43411" y="39267"/>
                    </a:cubicBezTo>
                    <a:cubicBezTo>
                      <a:pt x="43077" y="39378"/>
                      <a:pt x="42871" y="39465"/>
                      <a:pt x="42982" y="39775"/>
                    </a:cubicBezTo>
                    <a:cubicBezTo>
                      <a:pt x="43093" y="40084"/>
                      <a:pt x="43014" y="40489"/>
                      <a:pt x="43014" y="40489"/>
                    </a:cubicBezTo>
                    <a:cubicBezTo>
                      <a:pt x="42950" y="41084"/>
                      <a:pt x="43546" y="40965"/>
                      <a:pt x="44125" y="41402"/>
                    </a:cubicBezTo>
                    <a:cubicBezTo>
                      <a:pt x="44713" y="41830"/>
                      <a:pt x="44490" y="42140"/>
                      <a:pt x="44006" y="42315"/>
                    </a:cubicBezTo>
                    <a:cubicBezTo>
                      <a:pt x="43514" y="42481"/>
                      <a:pt x="42101" y="42410"/>
                      <a:pt x="41220" y="42497"/>
                    </a:cubicBezTo>
                    <a:cubicBezTo>
                      <a:pt x="41197" y="42497"/>
                      <a:pt x="41173" y="42505"/>
                      <a:pt x="41150" y="42505"/>
                    </a:cubicBezTo>
                    <a:lnTo>
                      <a:pt x="41150" y="42505"/>
                    </a:lnTo>
                    <a:cubicBezTo>
                      <a:pt x="40763" y="42504"/>
                      <a:pt x="40336" y="42449"/>
                      <a:pt x="39767" y="42370"/>
                    </a:cubicBezTo>
                    <a:cubicBezTo>
                      <a:pt x="39196" y="42283"/>
                      <a:pt x="39212" y="42164"/>
                      <a:pt x="38759" y="42005"/>
                    </a:cubicBezTo>
                    <a:cubicBezTo>
                      <a:pt x="38632" y="41965"/>
                      <a:pt x="38497" y="41934"/>
                      <a:pt x="38363" y="41910"/>
                    </a:cubicBezTo>
                    <a:lnTo>
                      <a:pt x="38378" y="41902"/>
                    </a:lnTo>
                    <a:cubicBezTo>
                      <a:pt x="37878" y="41759"/>
                      <a:pt x="37307" y="41481"/>
                      <a:pt x="36966" y="41172"/>
                    </a:cubicBezTo>
                    <a:cubicBezTo>
                      <a:pt x="36751" y="40989"/>
                      <a:pt x="36592" y="40751"/>
                      <a:pt x="36505" y="40489"/>
                    </a:cubicBezTo>
                    <a:cubicBezTo>
                      <a:pt x="36505" y="40489"/>
                      <a:pt x="36259" y="39402"/>
                      <a:pt x="36489" y="39052"/>
                    </a:cubicBezTo>
                    <a:cubicBezTo>
                      <a:pt x="36719" y="38703"/>
                      <a:pt x="37712" y="38544"/>
                      <a:pt x="39339" y="38449"/>
                    </a:cubicBezTo>
                    <a:cubicBezTo>
                      <a:pt x="40966" y="38354"/>
                      <a:pt x="41196" y="38251"/>
                      <a:pt x="42046" y="37997"/>
                    </a:cubicBezTo>
                    <a:cubicBezTo>
                      <a:pt x="42354" y="37904"/>
                      <a:pt x="42674" y="37854"/>
                      <a:pt x="42979" y="37854"/>
                    </a:cubicBezTo>
                    <a:close/>
                    <a:moveTo>
                      <a:pt x="20474" y="37856"/>
                    </a:moveTo>
                    <a:cubicBezTo>
                      <a:pt x="21014" y="37856"/>
                      <a:pt x="21493" y="38013"/>
                      <a:pt x="21773" y="38370"/>
                    </a:cubicBezTo>
                    <a:cubicBezTo>
                      <a:pt x="22210" y="38925"/>
                      <a:pt x="21091" y="39163"/>
                      <a:pt x="20741" y="39275"/>
                    </a:cubicBezTo>
                    <a:cubicBezTo>
                      <a:pt x="20392" y="39386"/>
                      <a:pt x="20170" y="39473"/>
                      <a:pt x="20249" y="39783"/>
                    </a:cubicBezTo>
                    <a:cubicBezTo>
                      <a:pt x="20321" y="40084"/>
                      <a:pt x="20186" y="40497"/>
                      <a:pt x="20186" y="40497"/>
                    </a:cubicBezTo>
                    <a:cubicBezTo>
                      <a:pt x="20043" y="41092"/>
                      <a:pt x="20654" y="40973"/>
                      <a:pt x="21178" y="41402"/>
                    </a:cubicBezTo>
                    <a:cubicBezTo>
                      <a:pt x="21702" y="41838"/>
                      <a:pt x="21448" y="42148"/>
                      <a:pt x="20940" y="42315"/>
                    </a:cubicBezTo>
                    <a:cubicBezTo>
                      <a:pt x="20424" y="42481"/>
                      <a:pt x="19027" y="42418"/>
                      <a:pt x="18130" y="42505"/>
                    </a:cubicBezTo>
                    <a:cubicBezTo>
                      <a:pt x="18106" y="42505"/>
                      <a:pt x="18083" y="42513"/>
                      <a:pt x="18060" y="42513"/>
                    </a:cubicBezTo>
                    <a:lnTo>
                      <a:pt x="18060" y="42513"/>
                    </a:lnTo>
                    <a:cubicBezTo>
                      <a:pt x="17673" y="42512"/>
                      <a:pt x="17253" y="42449"/>
                      <a:pt x="16693" y="42370"/>
                    </a:cubicBezTo>
                    <a:cubicBezTo>
                      <a:pt x="16122" y="42291"/>
                      <a:pt x="16161" y="42164"/>
                      <a:pt x="15733" y="42013"/>
                    </a:cubicBezTo>
                    <a:cubicBezTo>
                      <a:pt x="15606" y="41965"/>
                      <a:pt x="15479" y="41934"/>
                      <a:pt x="15352" y="41910"/>
                    </a:cubicBezTo>
                    <a:lnTo>
                      <a:pt x="15360" y="41910"/>
                    </a:lnTo>
                    <a:cubicBezTo>
                      <a:pt x="14875" y="41767"/>
                      <a:pt x="14352" y="41489"/>
                      <a:pt x="14042" y="41180"/>
                    </a:cubicBezTo>
                    <a:cubicBezTo>
                      <a:pt x="13852" y="40989"/>
                      <a:pt x="13725" y="40751"/>
                      <a:pt x="13669" y="40497"/>
                    </a:cubicBezTo>
                    <a:cubicBezTo>
                      <a:pt x="13669" y="40497"/>
                      <a:pt x="13574" y="39402"/>
                      <a:pt x="13844" y="39052"/>
                    </a:cubicBezTo>
                    <a:cubicBezTo>
                      <a:pt x="14113" y="38703"/>
                      <a:pt x="15129" y="38544"/>
                      <a:pt x="16773" y="38457"/>
                    </a:cubicBezTo>
                    <a:cubicBezTo>
                      <a:pt x="18408" y="38362"/>
                      <a:pt x="18654" y="38259"/>
                      <a:pt x="19535" y="37997"/>
                    </a:cubicBezTo>
                    <a:cubicBezTo>
                      <a:pt x="19851" y="37905"/>
                      <a:pt x="20172" y="37856"/>
                      <a:pt x="20474" y="37856"/>
                    </a:cubicBezTo>
                    <a:close/>
                    <a:moveTo>
                      <a:pt x="65480" y="37854"/>
                    </a:moveTo>
                    <a:cubicBezTo>
                      <a:pt x="66016" y="37854"/>
                      <a:pt x="66529" y="38008"/>
                      <a:pt x="66898" y="38362"/>
                    </a:cubicBezTo>
                    <a:cubicBezTo>
                      <a:pt x="67477" y="38925"/>
                      <a:pt x="66422" y="39155"/>
                      <a:pt x="66104" y="39267"/>
                    </a:cubicBezTo>
                    <a:cubicBezTo>
                      <a:pt x="65787" y="39378"/>
                      <a:pt x="65588" y="39465"/>
                      <a:pt x="65739" y="39775"/>
                    </a:cubicBezTo>
                    <a:cubicBezTo>
                      <a:pt x="65834" y="40005"/>
                      <a:pt x="65882" y="40243"/>
                      <a:pt x="65866" y="40489"/>
                    </a:cubicBezTo>
                    <a:cubicBezTo>
                      <a:pt x="65874" y="41084"/>
                      <a:pt x="66461" y="40973"/>
                      <a:pt x="67096" y="41402"/>
                    </a:cubicBezTo>
                    <a:cubicBezTo>
                      <a:pt x="67723" y="41830"/>
                      <a:pt x="67549" y="42140"/>
                      <a:pt x="67088" y="42315"/>
                    </a:cubicBezTo>
                    <a:cubicBezTo>
                      <a:pt x="66620" y="42481"/>
                      <a:pt x="65199" y="42410"/>
                      <a:pt x="64326" y="42497"/>
                    </a:cubicBezTo>
                    <a:cubicBezTo>
                      <a:pt x="64302" y="42497"/>
                      <a:pt x="64278" y="42505"/>
                      <a:pt x="64255" y="42513"/>
                    </a:cubicBezTo>
                    <a:lnTo>
                      <a:pt x="64263" y="42505"/>
                    </a:lnTo>
                    <a:cubicBezTo>
                      <a:pt x="63874" y="42505"/>
                      <a:pt x="63437" y="42442"/>
                      <a:pt x="62850" y="42362"/>
                    </a:cubicBezTo>
                    <a:cubicBezTo>
                      <a:pt x="62262" y="42283"/>
                      <a:pt x="62262" y="42156"/>
                      <a:pt x="61802" y="42005"/>
                    </a:cubicBezTo>
                    <a:cubicBezTo>
                      <a:pt x="61667" y="41965"/>
                      <a:pt x="61532" y="41926"/>
                      <a:pt x="61397" y="41902"/>
                    </a:cubicBezTo>
                    <a:cubicBezTo>
                      <a:pt x="60849" y="41759"/>
                      <a:pt x="60341" y="41513"/>
                      <a:pt x="59889" y="41180"/>
                    </a:cubicBezTo>
                    <a:cubicBezTo>
                      <a:pt x="59651" y="40989"/>
                      <a:pt x="59468" y="40759"/>
                      <a:pt x="59341" y="40489"/>
                    </a:cubicBezTo>
                    <a:cubicBezTo>
                      <a:pt x="59341" y="40489"/>
                      <a:pt x="58952" y="39402"/>
                      <a:pt x="59143" y="39052"/>
                    </a:cubicBezTo>
                    <a:cubicBezTo>
                      <a:pt x="59325" y="38703"/>
                      <a:pt x="60302" y="38544"/>
                      <a:pt x="61921" y="38449"/>
                    </a:cubicBezTo>
                    <a:cubicBezTo>
                      <a:pt x="63540" y="38354"/>
                      <a:pt x="63747" y="38251"/>
                      <a:pt x="64564" y="37997"/>
                    </a:cubicBezTo>
                    <a:cubicBezTo>
                      <a:pt x="64861" y="37904"/>
                      <a:pt x="65175" y="37854"/>
                      <a:pt x="65480" y="37854"/>
                    </a:cubicBezTo>
                    <a:close/>
                    <a:moveTo>
                      <a:pt x="26813" y="41147"/>
                    </a:moveTo>
                    <a:cubicBezTo>
                      <a:pt x="28361" y="41147"/>
                      <a:pt x="30020" y="41347"/>
                      <a:pt x="30655" y="41576"/>
                    </a:cubicBezTo>
                    <a:cubicBezTo>
                      <a:pt x="31103" y="41740"/>
                      <a:pt x="31619" y="41758"/>
                      <a:pt x="32153" y="41758"/>
                    </a:cubicBezTo>
                    <a:cubicBezTo>
                      <a:pt x="32295" y="41758"/>
                      <a:pt x="32439" y="41756"/>
                      <a:pt x="32583" y="41756"/>
                    </a:cubicBezTo>
                    <a:cubicBezTo>
                      <a:pt x="32684" y="41756"/>
                      <a:pt x="32785" y="41757"/>
                      <a:pt x="32886" y="41759"/>
                    </a:cubicBezTo>
                    <a:cubicBezTo>
                      <a:pt x="33679" y="41783"/>
                      <a:pt x="33584" y="42108"/>
                      <a:pt x="33584" y="42108"/>
                    </a:cubicBezTo>
                    <a:cubicBezTo>
                      <a:pt x="33497" y="42283"/>
                      <a:pt x="33394" y="42450"/>
                      <a:pt x="33283" y="42608"/>
                    </a:cubicBezTo>
                    <a:cubicBezTo>
                      <a:pt x="32906" y="43169"/>
                      <a:pt x="32306" y="43300"/>
                      <a:pt x="31243" y="43300"/>
                    </a:cubicBezTo>
                    <a:cubicBezTo>
                      <a:pt x="31073" y="43300"/>
                      <a:pt x="30890" y="43296"/>
                      <a:pt x="30695" y="43291"/>
                    </a:cubicBezTo>
                    <a:cubicBezTo>
                      <a:pt x="29282" y="43243"/>
                      <a:pt x="29092" y="43045"/>
                      <a:pt x="28187" y="42783"/>
                    </a:cubicBezTo>
                    <a:cubicBezTo>
                      <a:pt x="27282" y="42521"/>
                      <a:pt x="26575" y="42521"/>
                      <a:pt x="25750" y="42481"/>
                    </a:cubicBezTo>
                    <a:cubicBezTo>
                      <a:pt x="24932" y="42434"/>
                      <a:pt x="23250" y="42330"/>
                      <a:pt x="22543" y="42156"/>
                    </a:cubicBezTo>
                    <a:cubicBezTo>
                      <a:pt x="22281" y="42092"/>
                      <a:pt x="22043" y="41949"/>
                      <a:pt x="21853" y="41759"/>
                    </a:cubicBezTo>
                    <a:cubicBezTo>
                      <a:pt x="21860" y="41743"/>
                      <a:pt x="21972" y="41529"/>
                      <a:pt x="22527" y="41489"/>
                    </a:cubicBezTo>
                    <a:cubicBezTo>
                      <a:pt x="22892" y="41481"/>
                      <a:pt x="23257" y="41418"/>
                      <a:pt x="23615" y="41322"/>
                    </a:cubicBezTo>
                    <a:cubicBezTo>
                      <a:pt x="23996" y="41235"/>
                      <a:pt x="25051" y="41172"/>
                      <a:pt x="26639" y="41148"/>
                    </a:cubicBezTo>
                    <a:cubicBezTo>
                      <a:pt x="26697" y="41147"/>
                      <a:pt x="26755" y="41147"/>
                      <a:pt x="26813" y="41147"/>
                    </a:cubicBezTo>
                    <a:close/>
                    <a:moveTo>
                      <a:pt x="49744" y="41155"/>
                    </a:moveTo>
                    <a:cubicBezTo>
                      <a:pt x="51286" y="41155"/>
                      <a:pt x="52976" y="41355"/>
                      <a:pt x="53634" y="41584"/>
                    </a:cubicBezTo>
                    <a:cubicBezTo>
                      <a:pt x="54317" y="41815"/>
                      <a:pt x="55103" y="41743"/>
                      <a:pt x="55896" y="41767"/>
                    </a:cubicBezTo>
                    <a:cubicBezTo>
                      <a:pt x="56682" y="41791"/>
                      <a:pt x="56635" y="42116"/>
                      <a:pt x="56635" y="42116"/>
                    </a:cubicBezTo>
                    <a:cubicBezTo>
                      <a:pt x="56563" y="42283"/>
                      <a:pt x="56484" y="42450"/>
                      <a:pt x="56397" y="42616"/>
                    </a:cubicBezTo>
                    <a:cubicBezTo>
                      <a:pt x="56093" y="43163"/>
                      <a:pt x="55513" y="43302"/>
                      <a:pt x="54477" y="43302"/>
                    </a:cubicBezTo>
                    <a:cubicBezTo>
                      <a:pt x="54295" y="43302"/>
                      <a:pt x="54099" y="43298"/>
                      <a:pt x="53888" y="43291"/>
                    </a:cubicBezTo>
                    <a:cubicBezTo>
                      <a:pt x="52475" y="43243"/>
                      <a:pt x="52253" y="43045"/>
                      <a:pt x="51317" y="42783"/>
                    </a:cubicBezTo>
                    <a:cubicBezTo>
                      <a:pt x="50380" y="42521"/>
                      <a:pt x="49673" y="42529"/>
                      <a:pt x="48840" y="42481"/>
                    </a:cubicBezTo>
                    <a:cubicBezTo>
                      <a:pt x="48015" y="42434"/>
                      <a:pt x="46324" y="42330"/>
                      <a:pt x="45594" y="42156"/>
                    </a:cubicBezTo>
                    <a:cubicBezTo>
                      <a:pt x="45316" y="42092"/>
                      <a:pt x="45062" y="41949"/>
                      <a:pt x="44847" y="41759"/>
                    </a:cubicBezTo>
                    <a:cubicBezTo>
                      <a:pt x="44847" y="41751"/>
                      <a:pt x="44943" y="41529"/>
                      <a:pt x="45490" y="41497"/>
                    </a:cubicBezTo>
                    <a:cubicBezTo>
                      <a:pt x="45856" y="41481"/>
                      <a:pt x="46213" y="41426"/>
                      <a:pt x="46562" y="41330"/>
                    </a:cubicBezTo>
                    <a:cubicBezTo>
                      <a:pt x="46935" y="41235"/>
                      <a:pt x="47975" y="41172"/>
                      <a:pt x="49570" y="41156"/>
                    </a:cubicBezTo>
                    <a:cubicBezTo>
                      <a:pt x="49628" y="41155"/>
                      <a:pt x="49686" y="41155"/>
                      <a:pt x="49744" y="41155"/>
                    </a:cubicBezTo>
                    <a:close/>
                    <a:moveTo>
                      <a:pt x="21608" y="42120"/>
                    </a:moveTo>
                    <a:cubicBezTo>
                      <a:pt x="21669" y="42120"/>
                      <a:pt x="21759" y="42127"/>
                      <a:pt x="21892" y="42140"/>
                    </a:cubicBezTo>
                    <a:cubicBezTo>
                      <a:pt x="22472" y="42196"/>
                      <a:pt x="23281" y="42346"/>
                      <a:pt x="23694" y="42426"/>
                    </a:cubicBezTo>
                    <a:cubicBezTo>
                      <a:pt x="24115" y="42497"/>
                      <a:pt x="24527" y="42481"/>
                      <a:pt x="24789" y="42537"/>
                    </a:cubicBezTo>
                    <a:cubicBezTo>
                      <a:pt x="25480" y="42704"/>
                      <a:pt x="25615" y="42759"/>
                      <a:pt x="25424" y="43346"/>
                    </a:cubicBezTo>
                    <a:cubicBezTo>
                      <a:pt x="25234" y="43934"/>
                      <a:pt x="25170" y="43997"/>
                      <a:pt x="25115" y="44291"/>
                    </a:cubicBezTo>
                    <a:cubicBezTo>
                      <a:pt x="25075" y="44553"/>
                      <a:pt x="24972" y="44807"/>
                      <a:pt x="24813" y="45013"/>
                    </a:cubicBezTo>
                    <a:cubicBezTo>
                      <a:pt x="24677" y="45176"/>
                      <a:pt x="24449" y="45513"/>
                      <a:pt x="24167" y="45513"/>
                    </a:cubicBezTo>
                    <a:cubicBezTo>
                      <a:pt x="24119" y="45513"/>
                      <a:pt x="24070" y="45504"/>
                      <a:pt x="24019" y="45482"/>
                    </a:cubicBezTo>
                    <a:cubicBezTo>
                      <a:pt x="23678" y="45339"/>
                      <a:pt x="24154" y="45037"/>
                      <a:pt x="23456" y="44736"/>
                    </a:cubicBezTo>
                    <a:lnTo>
                      <a:pt x="23448" y="44736"/>
                    </a:lnTo>
                    <a:cubicBezTo>
                      <a:pt x="22757" y="44426"/>
                      <a:pt x="22083" y="44037"/>
                      <a:pt x="21741" y="43553"/>
                    </a:cubicBezTo>
                    <a:cubicBezTo>
                      <a:pt x="21392" y="43069"/>
                      <a:pt x="21329" y="42783"/>
                      <a:pt x="21440" y="42457"/>
                    </a:cubicBezTo>
                    <a:cubicBezTo>
                      <a:pt x="21526" y="42206"/>
                      <a:pt x="21398" y="42120"/>
                      <a:pt x="21608" y="42120"/>
                    </a:cubicBezTo>
                    <a:close/>
                    <a:moveTo>
                      <a:pt x="44664" y="42120"/>
                    </a:moveTo>
                    <a:cubicBezTo>
                      <a:pt x="44725" y="42120"/>
                      <a:pt x="44816" y="42127"/>
                      <a:pt x="44951" y="42140"/>
                    </a:cubicBezTo>
                    <a:cubicBezTo>
                      <a:pt x="45546" y="42196"/>
                      <a:pt x="46371" y="42346"/>
                      <a:pt x="46792" y="42426"/>
                    </a:cubicBezTo>
                    <a:cubicBezTo>
                      <a:pt x="47221" y="42497"/>
                      <a:pt x="47634" y="42481"/>
                      <a:pt x="47895" y="42537"/>
                    </a:cubicBezTo>
                    <a:cubicBezTo>
                      <a:pt x="48610" y="42704"/>
                      <a:pt x="48753" y="42759"/>
                      <a:pt x="48634" y="43346"/>
                    </a:cubicBezTo>
                    <a:cubicBezTo>
                      <a:pt x="48523" y="43934"/>
                      <a:pt x="48467" y="43997"/>
                      <a:pt x="48443" y="44291"/>
                    </a:cubicBezTo>
                    <a:cubicBezTo>
                      <a:pt x="48427" y="44593"/>
                      <a:pt x="48372" y="44823"/>
                      <a:pt x="48237" y="45013"/>
                    </a:cubicBezTo>
                    <a:cubicBezTo>
                      <a:pt x="48121" y="45176"/>
                      <a:pt x="47936" y="45513"/>
                      <a:pt x="47657" y="45513"/>
                    </a:cubicBezTo>
                    <a:cubicBezTo>
                      <a:pt x="47610" y="45513"/>
                      <a:pt x="47559" y="45504"/>
                      <a:pt x="47507" y="45482"/>
                    </a:cubicBezTo>
                    <a:cubicBezTo>
                      <a:pt x="47149" y="45339"/>
                      <a:pt x="47578" y="45037"/>
                      <a:pt x="46840" y="44736"/>
                    </a:cubicBezTo>
                    <a:cubicBezTo>
                      <a:pt x="46102" y="44426"/>
                      <a:pt x="45387" y="44037"/>
                      <a:pt x="44974" y="43553"/>
                    </a:cubicBezTo>
                    <a:cubicBezTo>
                      <a:pt x="44570" y="43069"/>
                      <a:pt x="44474" y="42783"/>
                      <a:pt x="44538" y="42457"/>
                    </a:cubicBezTo>
                    <a:cubicBezTo>
                      <a:pt x="44593" y="42206"/>
                      <a:pt x="44454" y="42120"/>
                      <a:pt x="44664" y="42120"/>
                    </a:cubicBezTo>
                    <a:close/>
                    <a:moveTo>
                      <a:pt x="11967" y="41615"/>
                    </a:moveTo>
                    <a:cubicBezTo>
                      <a:pt x="13322" y="41615"/>
                      <a:pt x="15532" y="42007"/>
                      <a:pt x="16288" y="42362"/>
                    </a:cubicBezTo>
                    <a:cubicBezTo>
                      <a:pt x="16820" y="42608"/>
                      <a:pt x="16860" y="42862"/>
                      <a:pt x="16828" y="42989"/>
                    </a:cubicBezTo>
                    <a:cubicBezTo>
                      <a:pt x="16780" y="43045"/>
                      <a:pt x="16765" y="43124"/>
                      <a:pt x="16788" y="43196"/>
                    </a:cubicBezTo>
                    <a:cubicBezTo>
                      <a:pt x="16892" y="43473"/>
                      <a:pt x="16987" y="43624"/>
                      <a:pt x="16304" y="43902"/>
                    </a:cubicBezTo>
                    <a:cubicBezTo>
                      <a:pt x="15622" y="44188"/>
                      <a:pt x="15145" y="44529"/>
                      <a:pt x="14502" y="44839"/>
                    </a:cubicBezTo>
                    <a:lnTo>
                      <a:pt x="14471" y="44855"/>
                    </a:lnTo>
                    <a:cubicBezTo>
                      <a:pt x="14471" y="44855"/>
                      <a:pt x="14121" y="45077"/>
                      <a:pt x="13328" y="45220"/>
                    </a:cubicBezTo>
                    <a:cubicBezTo>
                      <a:pt x="12534" y="45355"/>
                      <a:pt x="11359" y="45442"/>
                      <a:pt x="11359" y="45442"/>
                    </a:cubicBezTo>
                    <a:cubicBezTo>
                      <a:pt x="10682" y="45522"/>
                      <a:pt x="10006" y="45562"/>
                      <a:pt x="9323" y="45562"/>
                    </a:cubicBezTo>
                    <a:cubicBezTo>
                      <a:pt x="9261" y="45562"/>
                      <a:pt x="9199" y="45562"/>
                      <a:pt x="9137" y="45561"/>
                    </a:cubicBezTo>
                    <a:cubicBezTo>
                      <a:pt x="7946" y="45545"/>
                      <a:pt x="7906" y="44982"/>
                      <a:pt x="8121" y="44410"/>
                    </a:cubicBezTo>
                    <a:cubicBezTo>
                      <a:pt x="8335" y="43847"/>
                      <a:pt x="9065" y="43783"/>
                      <a:pt x="9843" y="43362"/>
                    </a:cubicBezTo>
                    <a:cubicBezTo>
                      <a:pt x="10621" y="42934"/>
                      <a:pt x="10740" y="42354"/>
                      <a:pt x="10891" y="42005"/>
                    </a:cubicBezTo>
                    <a:cubicBezTo>
                      <a:pt x="11050" y="41664"/>
                      <a:pt x="11851" y="41616"/>
                      <a:pt x="11851" y="41616"/>
                    </a:cubicBezTo>
                    <a:cubicBezTo>
                      <a:pt x="11889" y="41615"/>
                      <a:pt x="11928" y="41615"/>
                      <a:pt x="11967" y="41615"/>
                    </a:cubicBezTo>
                    <a:close/>
                    <a:moveTo>
                      <a:pt x="57983" y="41614"/>
                    </a:moveTo>
                    <a:cubicBezTo>
                      <a:pt x="59341" y="41614"/>
                      <a:pt x="61619" y="42010"/>
                      <a:pt x="62461" y="42362"/>
                    </a:cubicBezTo>
                    <a:cubicBezTo>
                      <a:pt x="63056" y="42608"/>
                      <a:pt x="63159" y="42854"/>
                      <a:pt x="63167" y="42989"/>
                    </a:cubicBezTo>
                    <a:cubicBezTo>
                      <a:pt x="63135" y="43053"/>
                      <a:pt x="63135" y="43132"/>
                      <a:pt x="63183" y="43196"/>
                    </a:cubicBezTo>
                    <a:cubicBezTo>
                      <a:pt x="63350" y="43473"/>
                      <a:pt x="63485" y="43624"/>
                      <a:pt x="62874" y="43902"/>
                    </a:cubicBezTo>
                    <a:cubicBezTo>
                      <a:pt x="62262" y="44188"/>
                      <a:pt x="61881" y="44521"/>
                      <a:pt x="61310" y="44831"/>
                    </a:cubicBezTo>
                    <a:lnTo>
                      <a:pt x="61286" y="44855"/>
                    </a:lnTo>
                    <a:cubicBezTo>
                      <a:pt x="61286" y="44855"/>
                      <a:pt x="60992" y="45077"/>
                      <a:pt x="60238" y="45212"/>
                    </a:cubicBezTo>
                    <a:cubicBezTo>
                      <a:pt x="59484" y="45355"/>
                      <a:pt x="58317" y="45442"/>
                      <a:pt x="58317" y="45442"/>
                    </a:cubicBezTo>
                    <a:cubicBezTo>
                      <a:pt x="57655" y="45522"/>
                      <a:pt x="56986" y="45562"/>
                      <a:pt x="56317" y="45562"/>
                    </a:cubicBezTo>
                    <a:cubicBezTo>
                      <a:pt x="56256" y="45562"/>
                      <a:pt x="56195" y="45562"/>
                      <a:pt x="56135" y="45561"/>
                    </a:cubicBezTo>
                    <a:cubicBezTo>
                      <a:pt x="54944" y="45545"/>
                      <a:pt x="54746" y="44982"/>
                      <a:pt x="54817" y="44410"/>
                    </a:cubicBezTo>
                    <a:cubicBezTo>
                      <a:pt x="54896" y="43847"/>
                      <a:pt x="55603" y="43783"/>
                      <a:pt x="56270" y="43362"/>
                    </a:cubicBezTo>
                    <a:cubicBezTo>
                      <a:pt x="56936" y="42934"/>
                      <a:pt x="56905" y="42354"/>
                      <a:pt x="56976" y="42005"/>
                    </a:cubicBezTo>
                    <a:cubicBezTo>
                      <a:pt x="57039" y="41656"/>
                      <a:pt x="57833" y="41616"/>
                      <a:pt x="57833" y="41616"/>
                    </a:cubicBezTo>
                    <a:cubicBezTo>
                      <a:pt x="57882" y="41615"/>
                      <a:pt x="57932" y="41614"/>
                      <a:pt x="57983" y="41614"/>
                    </a:cubicBezTo>
                    <a:close/>
                    <a:moveTo>
                      <a:pt x="34954" y="41615"/>
                    </a:moveTo>
                    <a:cubicBezTo>
                      <a:pt x="36312" y="41615"/>
                      <a:pt x="38576" y="42007"/>
                      <a:pt x="39379" y="42362"/>
                    </a:cubicBezTo>
                    <a:cubicBezTo>
                      <a:pt x="39942" y="42608"/>
                      <a:pt x="40014" y="42862"/>
                      <a:pt x="39998" y="42989"/>
                    </a:cubicBezTo>
                    <a:cubicBezTo>
                      <a:pt x="39958" y="43053"/>
                      <a:pt x="39958" y="43132"/>
                      <a:pt x="39990" y="43196"/>
                    </a:cubicBezTo>
                    <a:cubicBezTo>
                      <a:pt x="40125" y="43473"/>
                      <a:pt x="40244" y="43624"/>
                      <a:pt x="39593" y="43902"/>
                    </a:cubicBezTo>
                    <a:cubicBezTo>
                      <a:pt x="38942" y="44188"/>
                      <a:pt x="38513" y="44529"/>
                      <a:pt x="37902" y="44839"/>
                    </a:cubicBezTo>
                    <a:lnTo>
                      <a:pt x="37878" y="44855"/>
                    </a:lnTo>
                    <a:cubicBezTo>
                      <a:pt x="37878" y="44855"/>
                      <a:pt x="37561" y="45077"/>
                      <a:pt x="36783" y="45220"/>
                    </a:cubicBezTo>
                    <a:cubicBezTo>
                      <a:pt x="36013" y="45355"/>
                      <a:pt x="34838" y="45442"/>
                      <a:pt x="34838" y="45442"/>
                    </a:cubicBezTo>
                    <a:cubicBezTo>
                      <a:pt x="34161" y="45523"/>
                      <a:pt x="33476" y="45570"/>
                      <a:pt x="32798" y="45570"/>
                    </a:cubicBezTo>
                    <a:cubicBezTo>
                      <a:pt x="32745" y="45570"/>
                      <a:pt x="32692" y="45570"/>
                      <a:pt x="32640" y="45569"/>
                    </a:cubicBezTo>
                    <a:cubicBezTo>
                      <a:pt x="31449" y="45545"/>
                      <a:pt x="31330" y="44982"/>
                      <a:pt x="31473" y="44418"/>
                    </a:cubicBezTo>
                    <a:cubicBezTo>
                      <a:pt x="31616" y="43847"/>
                      <a:pt x="32330" y="43791"/>
                      <a:pt x="33060" y="43362"/>
                    </a:cubicBezTo>
                    <a:cubicBezTo>
                      <a:pt x="33783" y="42934"/>
                      <a:pt x="33822" y="42354"/>
                      <a:pt x="33933" y="42005"/>
                    </a:cubicBezTo>
                    <a:cubicBezTo>
                      <a:pt x="34045" y="41656"/>
                      <a:pt x="34838" y="41616"/>
                      <a:pt x="34838" y="41616"/>
                    </a:cubicBezTo>
                    <a:cubicBezTo>
                      <a:pt x="34876" y="41615"/>
                      <a:pt x="34915" y="41615"/>
                      <a:pt x="34954" y="41615"/>
                    </a:cubicBezTo>
                    <a:close/>
                    <a:moveTo>
                      <a:pt x="49839" y="42840"/>
                    </a:moveTo>
                    <a:cubicBezTo>
                      <a:pt x="50114" y="42840"/>
                      <a:pt x="50465" y="42892"/>
                      <a:pt x="51007" y="42989"/>
                    </a:cubicBezTo>
                    <a:cubicBezTo>
                      <a:pt x="52063" y="43180"/>
                      <a:pt x="52618" y="43378"/>
                      <a:pt x="52999" y="43418"/>
                    </a:cubicBezTo>
                    <a:cubicBezTo>
                      <a:pt x="53380" y="43450"/>
                      <a:pt x="53730" y="43450"/>
                      <a:pt x="53936" y="43473"/>
                    </a:cubicBezTo>
                    <a:cubicBezTo>
                      <a:pt x="54499" y="43553"/>
                      <a:pt x="54801" y="43696"/>
                      <a:pt x="54666" y="44029"/>
                    </a:cubicBezTo>
                    <a:cubicBezTo>
                      <a:pt x="54523" y="44394"/>
                      <a:pt x="54523" y="44799"/>
                      <a:pt x="54666" y="45172"/>
                    </a:cubicBezTo>
                    <a:cubicBezTo>
                      <a:pt x="54825" y="45529"/>
                      <a:pt x="55285" y="45609"/>
                      <a:pt x="56055" y="45783"/>
                    </a:cubicBezTo>
                    <a:cubicBezTo>
                      <a:pt x="56825" y="45958"/>
                      <a:pt x="57286" y="46117"/>
                      <a:pt x="56690" y="46577"/>
                    </a:cubicBezTo>
                    <a:cubicBezTo>
                      <a:pt x="56224" y="46949"/>
                      <a:pt x="55572" y="47035"/>
                      <a:pt x="54767" y="47035"/>
                    </a:cubicBezTo>
                    <a:cubicBezTo>
                      <a:pt x="54558" y="47035"/>
                      <a:pt x="54339" y="47030"/>
                      <a:pt x="54111" y="47022"/>
                    </a:cubicBezTo>
                    <a:cubicBezTo>
                      <a:pt x="53912" y="47014"/>
                      <a:pt x="53737" y="47010"/>
                      <a:pt x="53578" y="47010"/>
                    </a:cubicBezTo>
                    <a:cubicBezTo>
                      <a:pt x="52847" y="47010"/>
                      <a:pt x="52437" y="47096"/>
                      <a:pt x="51459" y="47363"/>
                    </a:cubicBezTo>
                    <a:cubicBezTo>
                      <a:pt x="50574" y="47600"/>
                      <a:pt x="49658" y="47776"/>
                      <a:pt x="48834" y="47776"/>
                    </a:cubicBezTo>
                    <a:cubicBezTo>
                      <a:pt x="48557" y="47776"/>
                      <a:pt x="48290" y="47756"/>
                      <a:pt x="48038" y="47712"/>
                    </a:cubicBezTo>
                    <a:cubicBezTo>
                      <a:pt x="47022" y="47545"/>
                      <a:pt x="46506" y="47133"/>
                      <a:pt x="46649" y="46768"/>
                    </a:cubicBezTo>
                    <a:cubicBezTo>
                      <a:pt x="46776" y="46394"/>
                      <a:pt x="47443" y="45942"/>
                      <a:pt x="47872" y="45775"/>
                    </a:cubicBezTo>
                    <a:cubicBezTo>
                      <a:pt x="48300" y="45601"/>
                      <a:pt x="48499" y="45109"/>
                      <a:pt x="48610" y="44791"/>
                    </a:cubicBezTo>
                    <a:cubicBezTo>
                      <a:pt x="48713" y="44474"/>
                      <a:pt x="49046" y="44418"/>
                      <a:pt x="48935" y="44124"/>
                    </a:cubicBezTo>
                    <a:cubicBezTo>
                      <a:pt x="48824" y="43831"/>
                      <a:pt x="48689" y="43196"/>
                      <a:pt x="49150" y="42989"/>
                    </a:cubicBezTo>
                    <a:cubicBezTo>
                      <a:pt x="49379" y="42888"/>
                      <a:pt x="49574" y="42840"/>
                      <a:pt x="49839" y="42840"/>
                    </a:cubicBezTo>
                    <a:close/>
                    <a:moveTo>
                      <a:pt x="26706" y="42837"/>
                    </a:moveTo>
                    <a:cubicBezTo>
                      <a:pt x="26981" y="42837"/>
                      <a:pt x="27324" y="42889"/>
                      <a:pt x="27845" y="42989"/>
                    </a:cubicBezTo>
                    <a:cubicBezTo>
                      <a:pt x="28877" y="43180"/>
                      <a:pt x="29409" y="43378"/>
                      <a:pt x="29790" y="43410"/>
                    </a:cubicBezTo>
                    <a:cubicBezTo>
                      <a:pt x="30163" y="43450"/>
                      <a:pt x="30504" y="43442"/>
                      <a:pt x="30711" y="43473"/>
                    </a:cubicBezTo>
                    <a:cubicBezTo>
                      <a:pt x="31266" y="43553"/>
                      <a:pt x="31552" y="43688"/>
                      <a:pt x="31370" y="44021"/>
                    </a:cubicBezTo>
                    <a:cubicBezTo>
                      <a:pt x="31187" y="44355"/>
                      <a:pt x="31108" y="44807"/>
                      <a:pt x="31219" y="45172"/>
                    </a:cubicBezTo>
                    <a:cubicBezTo>
                      <a:pt x="31330" y="45537"/>
                      <a:pt x="31782" y="45617"/>
                      <a:pt x="32528" y="45791"/>
                    </a:cubicBezTo>
                    <a:cubicBezTo>
                      <a:pt x="33275" y="45958"/>
                      <a:pt x="33719" y="46117"/>
                      <a:pt x="33068" y="46585"/>
                    </a:cubicBezTo>
                    <a:cubicBezTo>
                      <a:pt x="32546" y="46950"/>
                      <a:pt x="31889" y="47036"/>
                      <a:pt x="31085" y="47036"/>
                    </a:cubicBezTo>
                    <a:cubicBezTo>
                      <a:pt x="30875" y="47036"/>
                      <a:pt x="30655" y="47030"/>
                      <a:pt x="30425" y="47022"/>
                    </a:cubicBezTo>
                    <a:cubicBezTo>
                      <a:pt x="30250" y="47017"/>
                      <a:pt x="30094" y="47014"/>
                      <a:pt x="29951" y="47014"/>
                    </a:cubicBezTo>
                    <a:cubicBezTo>
                      <a:pt x="29180" y="47014"/>
                      <a:pt x="28764" y="47095"/>
                      <a:pt x="27734" y="47363"/>
                    </a:cubicBezTo>
                    <a:cubicBezTo>
                      <a:pt x="26809" y="47607"/>
                      <a:pt x="25867" y="47780"/>
                      <a:pt x="25038" y="47780"/>
                    </a:cubicBezTo>
                    <a:cubicBezTo>
                      <a:pt x="24764" y="47780"/>
                      <a:pt x="24502" y="47761"/>
                      <a:pt x="24258" y="47720"/>
                    </a:cubicBezTo>
                    <a:cubicBezTo>
                      <a:pt x="23273" y="47545"/>
                      <a:pt x="22813" y="47133"/>
                      <a:pt x="22996" y="46760"/>
                    </a:cubicBezTo>
                    <a:cubicBezTo>
                      <a:pt x="23186" y="46394"/>
                      <a:pt x="23900" y="45942"/>
                      <a:pt x="24353" y="45767"/>
                    </a:cubicBezTo>
                    <a:cubicBezTo>
                      <a:pt x="24805" y="45601"/>
                      <a:pt x="25067" y="45101"/>
                      <a:pt x="25218" y="44783"/>
                    </a:cubicBezTo>
                    <a:cubicBezTo>
                      <a:pt x="25361" y="44466"/>
                      <a:pt x="25702" y="44410"/>
                      <a:pt x="25631" y="44124"/>
                    </a:cubicBezTo>
                    <a:cubicBezTo>
                      <a:pt x="25559" y="43831"/>
                      <a:pt x="25504" y="43188"/>
                      <a:pt x="25988" y="42989"/>
                    </a:cubicBezTo>
                    <a:cubicBezTo>
                      <a:pt x="26232" y="42887"/>
                      <a:pt x="26436" y="42837"/>
                      <a:pt x="26706" y="42837"/>
                    </a:cubicBezTo>
                    <a:close/>
                    <a:moveTo>
                      <a:pt x="41899" y="42631"/>
                    </a:moveTo>
                    <a:cubicBezTo>
                      <a:pt x="42089" y="42631"/>
                      <a:pt x="42303" y="42639"/>
                      <a:pt x="42546" y="42656"/>
                    </a:cubicBezTo>
                    <a:cubicBezTo>
                      <a:pt x="43427" y="42711"/>
                      <a:pt x="44141" y="42870"/>
                      <a:pt x="44562" y="43394"/>
                    </a:cubicBezTo>
                    <a:cubicBezTo>
                      <a:pt x="44982" y="43910"/>
                      <a:pt x="45316" y="44180"/>
                      <a:pt x="45840" y="44410"/>
                    </a:cubicBezTo>
                    <a:cubicBezTo>
                      <a:pt x="46364" y="44640"/>
                      <a:pt x="47189" y="45053"/>
                      <a:pt x="47070" y="45474"/>
                    </a:cubicBezTo>
                    <a:cubicBezTo>
                      <a:pt x="46951" y="45894"/>
                      <a:pt x="46602" y="45998"/>
                      <a:pt x="46419" y="46299"/>
                    </a:cubicBezTo>
                    <a:cubicBezTo>
                      <a:pt x="46229" y="46609"/>
                      <a:pt x="46395" y="46910"/>
                      <a:pt x="45395" y="47077"/>
                    </a:cubicBezTo>
                    <a:cubicBezTo>
                      <a:pt x="44403" y="47236"/>
                      <a:pt x="44212" y="47093"/>
                      <a:pt x="43935" y="47395"/>
                    </a:cubicBezTo>
                    <a:cubicBezTo>
                      <a:pt x="43694" y="47649"/>
                      <a:pt x="43273" y="48016"/>
                      <a:pt x="42534" y="48016"/>
                    </a:cubicBezTo>
                    <a:cubicBezTo>
                      <a:pt x="42396" y="48016"/>
                      <a:pt x="42246" y="48003"/>
                      <a:pt x="42085" y="47974"/>
                    </a:cubicBezTo>
                    <a:cubicBezTo>
                      <a:pt x="41069" y="47799"/>
                      <a:pt x="40037" y="47593"/>
                      <a:pt x="39490" y="47077"/>
                    </a:cubicBezTo>
                    <a:cubicBezTo>
                      <a:pt x="39212" y="46791"/>
                      <a:pt x="38894" y="46561"/>
                      <a:pt x="38545" y="46379"/>
                    </a:cubicBezTo>
                    <a:cubicBezTo>
                      <a:pt x="38323" y="46236"/>
                      <a:pt x="37442" y="45672"/>
                      <a:pt x="38093" y="45117"/>
                    </a:cubicBezTo>
                    <a:cubicBezTo>
                      <a:pt x="38744" y="44569"/>
                      <a:pt x="38609" y="44537"/>
                      <a:pt x="39450" y="44243"/>
                    </a:cubicBezTo>
                    <a:cubicBezTo>
                      <a:pt x="40283" y="43942"/>
                      <a:pt x="40426" y="43688"/>
                      <a:pt x="40442" y="43346"/>
                    </a:cubicBezTo>
                    <a:cubicBezTo>
                      <a:pt x="40456" y="43047"/>
                      <a:pt x="40531" y="42631"/>
                      <a:pt x="41899" y="42631"/>
                    </a:cubicBezTo>
                    <a:close/>
                    <a:moveTo>
                      <a:pt x="65044" y="42625"/>
                    </a:moveTo>
                    <a:cubicBezTo>
                      <a:pt x="65227" y="42625"/>
                      <a:pt x="65434" y="42632"/>
                      <a:pt x="65668" y="42648"/>
                    </a:cubicBezTo>
                    <a:cubicBezTo>
                      <a:pt x="66557" y="42711"/>
                      <a:pt x="67287" y="42870"/>
                      <a:pt x="67779" y="43386"/>
                    </a:cubicBezTo>
                    <a:cubicBezTo>
                      <a:pt x="68263" y="43910"/>
                      <a:pt x="68636" y="44180"/>
                      <a:pt x="69192" y="44410"/>
                    </a:cubicBezTo>
                    <a:cubicBezTo>
                      <a:pt x="69747" y="44640"/>
                      <a:pt x="70621" y="45053"/>
                      <a:pt x="70549" y="45466"/>
                    </a:cubicBezTo>
                    <a:cubicBezTo>
                      <a:pt x="70486" y="45886"/>
                      <a:pt x="70152" y="45998"/>
                      <a:pt x="70009" y="46299"/>
                    </a:cubicBezTo>
                    <a:cubicBezTo>
                      <a:pt x="69859" y="46601"/>
                      <a:pt x="70065" y="46910"/>
                      <a:pt x="69089" y="47069"/>
                    </a:cubicBezTo>
                    <a:cubicBezTo>
                      <a:pt x="68112" y="47236"/>
                      <a:pt x="67906" y="47093"/>
                      <a:pt x="67668" y="47395"/>
                    </a:cubicBezTo>
                    <a:cubicBezTo>
                      <a:pt x="67460" y="47649"/>
                      <a:pt x="67084" y="48016"/>
                      <a:pt x="66349" y="48016"/>
                    </a:cubicBezTo>
                    <a:cubicBezTo>
                      <a:pt x="66211" y="48016"/>
                      <a:pt x="66061" y="48003"/>
                      <a:pt x="65898" y="47974"/>
                    </a:cubicBezTo>
                    <a:cubicBezTo>
                      <a:pt x="64858" y="47799"/>
                      <a:pt x="63794" y="47593"/>
                      <a:pt x="63183" y="47077"/>
                    </a:cubicBezTo>
                    <a:cubicBezTo>
                      <a:pt x="62866" y="46791"/>
                      <a:pt x="62524" y="46561"/>
                      <a:pt x="62143" y="46371"/>
                    </a:cubicBezTo>
                    <a:cubicBezTo>
                      <a:pt x="61905" y="46228"/>
                      <a:pt x="60953" y="45672"/>
                      <a:pt x="61532" y="45117"/>
                    </a:cubicBezTo>
                    <a:cubicBezTo>
                      <a:pt x="62112" y="44569"/>
                      <a:pt x="61977" y="44537"/>
                      <a:pt x="62770" y="44235"/>
                    </a:cubicBezTo>
                    <a:cubicBezTo>
                      <a:pt x="63572" y="43942"/>
                      <a:pt x="63675" y="43688"/>
                      <a:pt x="63651" y="43346"/>
                    </a:cubicBezTo>
                    <a:cubicBezTo>
                      <a:pt x="63630" y="43045"/>
                      <a:pt x="63647" y="42625"/>
                      <a:pt x="65044" y="42625"/>
                    </a:cubicBezTo>
                    <a:close/>
                    <a:moveTo>
                      <a:pt x="18807" y="42625"/>
                    </a:moveTo>
                    <a:cubicBezTo>
                      <a:pt x="18990" y="42625"/>
                      <a:pt x="19194" y="42632"/>
                      <a:pt x="19424" y="42648"/>
                    </a:cubicBezTo>
                    <a:cubicBezTo>
                      <a:pt x="20297" y="42711"/>
                      <a:pt x="20995" y="42870"/>
                      <a:pt x="21345" y="43386"/>
                    </a:cubicBezTo>
                    <a:cubicBezTo>
                      <a:pt x="21694" y="43910"/>
                      <a:pt x="22003" y="44180"/>
                      <a:pt x="22503" y="44410"/>
                    </a:cubicBezTo>
                    <a:cubicBezTo>
                      <a:pt x="22996" y="44640"/>
                      <a:pt x="23758" y="45053"/>
                      <a:pt x="23591" y="45474"/>
                    </a:cubicBezTo>
                    <a:cubicBezTo>
                      <a:pt x="23416" y="45886"/>
                      <a:pt x="23051" y="45998"/>
                      <a:pt x="22829" y="46299"/>
                    </a:cubicBezTo>
                    <a:cubicBezTo>
                      <a:pt x="22599" y="46609"/>
                      <a:pt x="22726" y="46910"/>
                      <a:pt x="21710" y="47077"/>
                    </a:cubicBezTo>
                    <a:cubicBezTo>
                      <a:pt x="20694" y="47236"/>
                      <a:pt x="20519" y="47093"/>
                      <a:pt x="20202" y="47395"/>
                    </a:cubicBezTo>
                    <a:cubicBezTo>
                      <a:pt x="19805" y="47797"/>
                      <a:pt x="19269" y="48020"/>
                      <a:pt x="18716" y="48020"/>
                    </a:cubicBezTo>
                    <a:cubicBezTo>
                      <a:pt x="18571" y="48020"/>
                      <a:pt x="18425" y="48005"/>
                      <a:pt x="18281" y="47974"/>
                    </a:cubicBezTo>
                    <a:cubicBezTo>
                      <a:pt x="17288" y="47799"/>
                      <a:pt x="16280" y="47593"/>
                      <a:pt x="15796" y="47077"/>
                    </a:cubicBezTo>
                    <a:cubicBezTo>
                      <a:pt x="15558" y="46791"/>
                      <a:pt x="15264" y="46553"/>
                      <a:pt x="14939" y="46371"/>
                    </a:cubicBezTo>
                    <a:cubicBezTo>
                      <a:pt x="14741" y="46228"/>
                      <a:pt x="13931" y="45672"/>
                      <a:pt x="14653" y="45117"/>
                    </a:cubicBezTo>
                    <a:cubicBezTo>
                      <a:pt x="15376" y="44569"/>
                      <a:pt x="15249" y="44537"/>
                      <a:pt x="16122" y="44235"/>
                    </a:cubicBezTo>
                    <a:cubicBezTo>
                      <a:pt x="16995" y="43942"/>
                      <a:pt x="17169" y="43688"/>
                      <a:pt x="17233" y="43346"/>
                    </a:cubicBezTo>
                    <a:cubicBezTo>
                      <a:pt x="17289" y="43045"/>
                      <a:pt x="17413" y="42625"/>
                      <a:pt x="18807" y="42625"/>
                    </a:cubicBezTo>
                    <a:close/>
                    <a:moveTo>
                      <a:pt x="7116" y="47138"/>
                    </a:moveTo>
                    <a:cubicBezTo>
                      <a:pt x="7361" y="47138"/>
                      <a:pt x="7472" y="47158"/>
                      <a:pt x="7795" y="47220"/>
                    </a:cubicBezTo>
                    <a:cubicBezTo>
                      <a:pt x="8295" y="47315"/>
                      <a:pt x="8152" y="47530"/>
                      <a:pt x="8129" y="47823"/>
                    </a:cubicBezTo>
                    <a:cubicBezTo>
                      <a:pt x="8105" y="48125"/>
                      <a:pt x="8716" y="48418"/>
                      <a:pt x="8240" y="48760"/>
                    </a:cubicBezTo>
                    <a:cubicBezTo>
                      <a:pt x="8042" y="48902"/>
                      <a:pt x="7873" y="48927"/>
                      <a:pt x="7679" y="48927"/>
                    </a:cubicBezTo>
                    <a:cubicBezTo>
                      <a:pt x="7571" y="48927"/>
                      <a:pt x="7455" y="48919"/>
                      <a:pt x="7322" y="48919"/>
                    </a:cubicBezTo>
                    <a:cubicBezTo>
                      <a:pt x="7120" y="48919"/>
                      <a:pt x="6878" y="48937"/>
                      <a:pt x="6565" y="49030"/>
                    </a:cubicBezTo>
                    <a:cubicBezTo>
                      <a:pt x="5775" y="49255"/>
                      <a:pt x="5637" y="49444"/>
                      <a:pt x="4540" y="49444"/>
                    </a:cubicBezTo>
                    <a:cubicBezTo>
                      <a:pt x="4403" y="49444"/>
                      <a:pt x="4251" y="49441"/>
                      <a:pt x="4080" y="49434"/>
                    </a:cubicBezTo>
                    <a:cubicBezTo>
                      <a:pt x="2556" y="49371"/>
                      <a:pt x="1390" y="49395"/>
                      <a:pt x="1199" y="49188"/>
                    </a:cubicBezTo>
                    <a:cubicBezTo>
                      <a:pt x="1009" y="48990"/>
                      <a:pt x="1072" y="48490"/>
                      <a:pt x="969" y="48323"/>
                    </a:cubicBezTo>
                    <a:cubicBezTo>
                      <a:pt x="866" y="48157"/>
                      <a:pt x="723" y="47958"/>
                      <a:pt x="1310" y="47934"/>
                    </a:cubicBezTo>
                    <a:cubicBezTo>
                      <a:pt x="1361" y="47933"/>
                      <a:pt x="1408" y="47932"/>
                      <a:pt x="1453" y="47932"/>
                    </a:cubicBezTo>
                    <a:cubicBezTo>
                      <a:pt x="1617" y="47932"/>
                      <a:pt x="1753" y="47940"/>
                      <a:pt x="1904" y="47940"/>
                    </a:cubicBezTo>
                    <a:cubicBezTo>
                      <a:pt x="2187" y="47940"/>
                      <a:pt x="2525" y="47914"/>
                      <a:pt x="3215" y="47768"/>
                    </a:cubicBezTo>
                    <a:cubicBezTo>
                      <a:pt x="4366" y="47530"/>
                      <a:pt x="4914" y="47188"/>
                      <a:pt x="6112" y="47164"/>
                    </a:cubicBezTo>
                    <a:cubicBezTo>
                      <a:pt x="6645" y="47150"/>
                      <a:pt x="6922" y="47138"/>
                      <a:pt x="7116" y="47138"/>
                    </a:cubicBezTo>
                    <a:close/>
                    <a:moveTo>
                      <a:pt x="30823" y="47138"/>
                    </a:moveTo>
                    <a:cubicBezTo>
                      <a:pt x="31068" y="47138"/>
                      <a:pt x="31180" y="47158"/>
                      <a:pt x="31512" y="47220"/>
                    </a:cubicBezTo>
                    <a:cubicBezTo>
                      <a:pt x="32013" y="47315"/>
                      <a:pt x="31901" y="47530"/>
                      <a:pt x="31917" y="47823"/>
                    </a:cubicBezTo>
                    <a:cubicBezTo>
                      <a:pt x="31933" y="48125"/>
                      <a:pt x="32584" y="48418"/>
                      <a:pt x="32155" y="48760"/>
                    </a:cubicBezTo>
                    <a:cubicBezTo>
                      <a:pt x="31974" y="48902"/>
                      <a:pt x="31808" y="48927"/>
                      <a:pt x="31614" y="48927"/>
                    </a:cubicBezTo>
                    <a:cubicBezTo>
                      <a:pt x="31506" y="48927"/>
                      <a:pt x="31389" y="48919"/>
                      <a:pt x="31256" y="48919"/>
                    </a:cubicBezTo>
                    <a:cubicBezTo>
                      <a:pt x="31054" y="48919"/>
                      <a:pt x="30815" y="48937"/>
                      <a:pt x="30512" y="49030"/>
                    </a:cubicBezTo>
                    <a:cubicBezTo>
                      <a:pt x="29750" y="49255"/>
                      <a:pt x="29634" y="49444"/>
                      <a:pt x="28536" y="49444"/>
                    </a:cubicBezTo>
                    <a:cubicBezTo>
                      <a:pt x="28399" y="49444"/>
                      <a:pt x="28247" y="49441"/>
                      <a:pt x="28076" y="49434"/>
                    </a:cubicBezTo>
                    <a:cubicBezTo>
                      <a:pt x="26544" y="49371"/>
                      <a:pt x="25385" y="49395"/>
                      <a:pt x="25162" y="49188"/>
                    </a:cubicBezTo>
                    <a:cubicBezTo>
                      <a:pt x="24940" y="48990"/>
                      <a:pt x="24948" y="48490"/>
                      <a:pt x="24821" y="48323"/>
                    </a:cubicBezTo>
                    <a:cubicBezTo>
                      <a:pt x="24694" y="48157"/>
                      <a:pt x="24527" y="47958"/>
                      <a:pt x="25115" y="47934"/>
                    </a:cubicBezTo>
                    <a:cubicBezTo>
                      <a:pt x="25165" y="47933"/>
                      <a:pt x="25212" y="47932"/>
                      <a:pt x="25257" y="47932"/>
                    </a:cubicBezTo>
                    <a:cubicBezTo>
                      <a:pt x="25422" y="47932"/>
                      <a:pt x="25558" y="47940"/>
                      <a:pt x="25709" y="47940"/>
                    </a:cubicBezTo>
                    <a:cubicBezTo>
                      <a:pt x="25991" y="47940"/>
                      <a:pt x="26325" y="47914"/>
                      <a:pt x="26996" y="47768"/>
                    </a:cubicBezTo>
                    <a:cubicBezTo>
                      <a:pt x="28131" y="47530"/>
                      <a:pt x="28623" y="47188"/>
                      <a:pt x="29822" y="47164"/>
                    </a:cubicBezTo>
                    <a:cubicBezTo>
                      <a:pt x="30354" y="47150"/>
                      <a:pt x="30630" y="47138"/>
                      <a:pt x="30823" y="47138"/>
                    </a:cubicBezTo>
                    <a:close/>
                    <a:moveTo>
                      <a:pt x="54513" y="47138"/>
                    </a:moveTo>
                    <a:cubicBezTo>
                      <a:pt x="54756" y="47138"/>
                      <a:pt x="54872" y="47158"/>
                      <a:pt x="55214" y="47220"/>
                    </a:cubicBezTo>
                    <a:cubicBezTo>
                      <a:pt x="55738" y="47315"/>
                      <a:pt x="55650" y="47530"/>
                      <a:pt x="55706" y="47823"/>
                    </a:cubicBezTo>
                    <a:cubicBezTo>
                      <a:pt x="55762" y="48125"/>
                      <a:pt x="56452" y="48418"/>
                      <a:pt x="56063" y="48760"/>
                    </a:cubicBezTo>
                    <a:cubicBezTo>
                      <a:pt x="55902" y="48902"/>
                      <a:pt x="55739" y="48927"/>
                      <a:pt x="55545" y="48927"/>
                    </a:cubicBezTo>
                    <a:cubicBezTo>
                      <a:pt x="55436" y="48927"/>
                      <a:pt x="55317" y="48919"/>
                      <a:pt x="55184" y="48919"/>
                    </a:cubicBezTo>
                    <a:cubicBezTo>
                      <a:pt x="54981" y="48919"/>
                      <a:pt x="54743" y="48937"/>
                      <a:pt x="54452" y="49030"/>
                    </a:cubicBezTo>
                    <a:cubicBezTo>
                      <a:pt x="53718" y="49255"/>
                      <a:pt x="53630" y="49444"/>
                      <a:pt x="52533" y="49444"/>
                    </a:cubicBezTo>
                    <a:cubicBezTo>
                      <a:pt x="52396" y="49444"/>
                      <a:pt x="52243" y="49441"/>
                      <a:pt x="52071" y="49434"/>
                    </a:cubicBezTo>
                    <a:cubicBezTo>
                      <a:pt x="50523" y="49371"/>
                      <a:pt x="49372" y="49395"/>
                      <a:pt x="49126" y="49188"/>
                    </a:cubicBezTo>
                    <a:cubicBezTo>
                      <a:pt x="48880" y="48990"/>
                      <a:pt x="48824" y="48490"/>
                      <a:pt x="48673" y="48323"/>
                    </a:cubicBezTo>
                    <a:cubicBezTo>
                      <a:pt x="48530" y="48157"/>
                      <a:pt x="48332" y="47958"/>
                      <a:pt x="48911" y="47934"/>
                    </a:cubicBezTo>
                    <a:cubicBezTo>
                      <a:pt x="48962" y="47933"/>
                      <a:pt x="49009" y="47932"/>
                      <a:pt x="49054" y="47932"/>
                    </a:cubicBezTo>
                    <a:cubicBezTo>
                      <a:pt x="49219" y="47932"/>
                      <a:pt x="49356" y="47940"/>
                      <a:pt x="49506" y="47940"/>
                    </a:cubicBezTo>
                    <a:cubicBezTo>
                      <a:pt x="49788" y="47940"/>
                      <a:pt x="50116" y="47914"/>
                      <a:pt x="50769" y="47768"/>
                    </a:cubicBezTo>
                    <a:cubicBezTo>
                      <a:pt x="51864" y="47530"/>
                      <a:pt x="52325" y="47188"/>
                      <a:pt x="53523" y="47164"/>
                    </a:cubicBezTo>
                    <a:cubicBezTo>
                      <a:pt x="54049" y="47150"/>
                      <a:pt x="54321" y="47138"/>
                      <a:pt x="54513" y="47138"/>
                    </a:cubicBezTo>
                    <a:close/>
                    <a:moveTo>
                      <a:pt x="59439" y="45462"/>
                    </a:moveTo>
                    <a:cubicBezTo>
                      <a:pt x="59979" y="45462"/>
                      <a:pt x="60681" y="45525"/>
                      <a:pt x="61008" y="45871"/>
                    </a:cubicBezTo>
                    <a:cubicBezTo>
                      <a:pt x="61103" y="45998"/>
                      <a:pt x="61223" y="46109"/>
                      <a:pt x="61365" y="46180"/>
                    </a:cubicBezTo>
                    <a:cubicBezTo>
                      <a:pt x="62016" y="46529"/>
                      <a:pt x="62405" y="46601"/>
                      <a:pt x="62913" y="47069"/>
                    </a:cubicBezTo>
                    <a:cubicBezTo>
                      <a:pt x="63429" y="47545"/>
                      <a:pt x="64628" y="48014"/>
                      <a:pt x="65326" y="48093"/>
                    </a:cubicBezTo>
                    <a:cubicBezTo>
                      <a:pt x="66033" y="48172"/>
                      <a:pt x="67025" y="48236"/>
                      <a:pt x="67215" y="48418"/>
                    </a:cubicBezTo>
                    <a:cubicBezTo>
                      <a:pt x="67398" y="48601"/>
                      <a:pt x="66525" y="48847"/>
                      <a:pt x="65683" y="49046"/>
                    </a:cubicBezTo>
                    <a:cubicBezTo>
                      <a:pt x="64842" y="49252"/>
                      <a:pt x="63826" y="49379"/>
                      <a:pt x="62516" y="49482"/>
                    </a:cubicBezTo>
                    <a:cubicBezTo>
                      <a:pt x="61635" y="49554"/>
                      <a:pt x="61032" y="49649"/>
                      <a:pt x="60643" y="49839"/>
                    </a:cubicBezTo>
                    <a:lnTo>
                      <a:pt x="60643" y="49831"/>
                    </a:lnTo>
                    <a:lnTo>
                      <a:pt x="60619" y="49847"/>
                    </a:lnTo>
                    <a:cubicBezTo>
                      <a:pt x="60595" y="49863"/>
                      <a:pt x="60572" y="49871"/>
                      <a:pt x="60548" y="49887"/>
                    </a:cubicBezTo>
                    <a:cubicBezTo>
                      <a:pt x="60373" y="49958"/>
                      <a:pt x="60183" y="49990"/>
                      <a:pt x="59992" y="49998"/>
                    </a:cubicBezTo>
                    <a:cubicBezTo>
                      <a:pt x="59906" y="50000"/>
                      <a:pt x="59820" y="50001"/>
                      <a:pt x="59734" y="50001"/>
                    </a:cubicBezTo>
                    <a:cubicBezTo>
                      <a:pt x="59455" y="50001"/>
                      <a:pt x="59176" y="49991"/>
                      <a:pt x="58897" y="49966"/>
                    </a:cubicBezTo>
                    <a:cubicBezTo>
                      <a:pt x="58643" y="49958"/>
                      <a:pt x="58389" y="49935"/>
                      <a:pt x="58143" y="49879"/>
                    </a:cubicBezTo>
                    <a:cubicBezTo>
                      <a:pt x="57770" y="49792"/>
                      <a:pt x="57579" y="49482"/>
                      <a:pt x="57357" y="49157"/>
                    </a:cubicBezTo>
                    <a:cubicBezTo>
                      <a:pt x="57135" y="48823"/>
                      <a:pt x="56785" y="48855"/>
                      <a:pt x="56325" y="48434"/>
                    </a:cubicBezTo>
                    <a:cubicBezTo>
                      <a:pt x="55873" y="48014"/>
                      <a:pt x="55952" y="47323"/>
                      <a:pt x="56285" y="47085"/>
                    </a:cubicBezTo>
                    <a:cubicBezTo>
                      <a:pt x="56611" y="46855"/>
                      <a:pt x="57166" y="46664"/>
                      <a:pt x="57532" y="46220"/>
                    </a:cubicBezTo>
                    <a:cubicBezTo>
                      <a:pt x="57754" y="45950"/>
                      <a:pt x="58024" y="45728"/>
                      <a:pt x="58333" y="45569"/>
                    </a:cubicBezTo>
                    <a:cubicBezTo>
                      <a:pt x="58333" y="45569"/>
                      <a:pt x="58500" y="45505"/>
                      <a:pt x="59000" y="45474"/>
                    </a:cubicBezTo>
                    <a:cubicBezTo>
                      <a:pt x="59120" y="45468"/>
                      <a:pt x="59272" y="45462"/>
                      <a:pt x="59439" y="45462"/>
                    </a:cubicBezTo>
                    <a:close/>
                    <a:moveTo>
                      <a:pt x="12474" y="45462"/>
                    </a:moveTo>
                    <a:cubicBezTo>
                      <a:pt x="13013" y="45462"/>
                      <a:pt x="13703" y="45525"/>
                      <a:pt x="13939" y="45871"/>
                    </a:cubicBezTo>
                    <a:cubicBezTo>
                      <a:pt x="14002" y="45998"/>
                      <a:pt x="14098" y="46109"/>
                      <a:pt x="14217" y="46180"/>
                    </a:cubicBezTo>
                    <a:cubicBezTo>
                      <a:pt x="14772" y="46529"/>
                      <a:pt x="15145" y="46601"/>
                      <a:pt x="15542" y="47069"/>
                    </a:cubicBezTo>
                    <a:cubicBezTo>
                      <a:pt x="15931" y="47545"/>
                      <a:pt x="17003" y="48014"/>
                      <a:pt x="17685" y="48093"/>
                    </a:cubicBezTo>
                    <a:cubicBezTo>
                      <a:pt x="18368" y="48172"/>
                      <a:pt x="19344" y="48236"/>
                      <a:pt x="19487" y="48418"/>
                    </a:cubicBezTo>
                    <a:cubicBezTo>
                      <a:pt x="19630" y="48601"/>
                      <a:pt x="18693" y="48847"/>
                      <a:pt x="17796" y="49046"/>
                    </a:cubicBezTo>
                    <a:cubicBezTo>
                      <a:pt x="16900" y="49252"/>
                      <a:pt x="15860" y="49379"/>
                      <a:pt x="14526" y="49482"/>
                    </a:cubicBezTo>
                    <a:cubicBezTo>
                      <a:pt x="13621" y="49554"/>
                      <a:pt x="12986" y="49649"/>
                      <a:pt x="12558" y="49839"/>
                    </a:cubicBezTo>
                    <a:lnTo>
                      <a:pt x="12526" y="49855"/>
                    </a:lnTo>
                    <a:cubicBezTo>
                      <a:pt x="12502" y="49871"/>
                      <a:pt x="12470" y="49879"/>
                      <a:pt x="12447" y="49895"/>
                    </a:cubicBezTo>
                    <a:cubicBezTo>
                      <a:pt x="12256" y="49958"/>
                      <a:pt x="12058" y="49998"/>
                      <a:pt x="11851" y="49998"/>
                    </a:cubicBezTo>
                    <a:cubicBezTo>
                      <a:pt x="11732" y="50003"/>
                      <a:pt x="11612" y="50006"/>
                      <a:pt x="11492" y="50006"/>
                    </a:cubicBezTo>
                    <a:cubicBezTo>
                      <a:pt x="11252" y="50006"/>
                      <a:pt x="11010" y="49995"/>
                      <a:pt x="10772" y="49974"/>
                    </a:cubicBezTo>
                    <a:cubicBezTo>
                      <a:pt x="10526" y="49966"/>
                      <a:pt x="10280" y="49942"/>
                      <a:pt x="10042" y="49887"/>
                    </a:cubicBezTo>
                    <a:cubicBezTo>
                      <a:pt x="9692" y="49800"/>
                      <a:pt x="9573" y="49490"/>
                      <a:pt x="9438" y="49157"/>
                    </a:cubicBezTo>
                    <a:cubicBezTo>
                      <a:pt x="9303" y="48831"/>
                      <a:pt x="8946" y="48863"/>
                      <a:pt x="8597" y="48442"/>
                    </a:cubicBezTo>
                    <a:cubicBezTo>
                      <a:pt x="8256" y="48022"/>
                      <a:pt x="8510" y="47331"/>
                      <a:pt x="8906" y="47085"/>
                    </a:cubicBezTo>
                    <a:cubicBezTo>
                      <a:pt x="9303" y="46847"/>
                      <a:pt x="9891" y="46664"/>
                      <a:pt x="10375" y="46220"/>
                    </a:cubicBezTo>
                    <a:lnTo>
                      <a:pt x="10375" y="46212"/>
                    </a:lnTo>
                    <a:cubicBezTo>
                      <a:pt x="10661" y="45950"/>
                      <a:pt x="10986" y="45728"/>
                      <a:pt x="11343" y="45569"/>
                    </a:cubicBezTo>
                    <a:cubicBezTo>
                      <a:pt x="11566" y="45505"/>
                      <a:pt x="11804" y="45482"/>
                      <a:pt x="12034" y="45474"/>
                    </a:cubicBezTo>
                    <a:cubicBezTo>
                      <a:pt x="12154" y="45468"/>
                      <a:pt x="12307" y="45462"/>
                      <a:pt x="12474" y="45462"/>
                    </a:cubicBezTo>
                    <a:close/>
                    <a:moveTo>
                      <a:pt x="35961" y="45462"/>
                    </a:moveTo>
                    <a:cubicBezTo>
                      <a:pt x="36500" y="45462"/>
                      <a:pt x="37197" y="45525"/>
                      <a:pt x="37481" y="45871"/>
                    </a:cubicBezTo>
                    <a:cubicBezTo>
                      <a:pt x="37553" y="45998"/>
                      <a:pt x="37664" y="46109"/>
                      <a:pt x="37791" y="46180"/>
                    </a:cubicBezTo>
                    <a:cubicBezTo>
                      <a:pt x="38402" y="46537"/>
                      <a:pt x="38775" y="46601"/>
                      <a:pt x="39228" y="47069"/>
                    </a:cubicBezTo>
                    <a:cubicBezTo>
                      <a:pt x="39688" y="47545"/>
                      <a:pt x="40815" y="48014"/>
                      <a:pt x="41514" y="48093"/>
                    </a:cubicBezTo>
                    <a:cubicBezTo>
                      <a:pt x="42204" y="48172"/>
                      <a:pt x="43196" y="48236"/>
                      <a:pt x="43363" y="48418"/>
                    </a:cubicBezTo>
                    <a:cubicBezTo>
                      <a:pt x="43522" y="48601"/>
                      <a:pt x="42617" y="48847"/>
                      <a:pt x="41752" y="49053"/>
                    </a:cubicBezTo>
                    <a:cubicBezTo>
                      <a:pt x="40887" y="49252"/>
                      <a:pt x="39847" y="49379"/>
                      <a:pt x="38529" y="49482"/>
                    </a:cubicBezTo>
                    <a:cubicBezTo>
                      <a:pt x="37632" y="49554"/>
                      <a:pt x="37013" y="49649"/>
                      <a:pt x="36600" y="49839"/>
                    </a:cubicBezTo>
                    <a:lnTo>
                      <a:pt x="36577" y="49855"/>
                    </a:lnTo>
                    <a:cubicBezTo>
                      <a:pt x="36553" y="49871"/>
                      <a:pt x="36521" y="49879"/>
                      <a:pt x="36497" y="49895"/>
                    </a:cubicBezTo>
                    <a:cubicBezTo>
                      <a:pt x="36315" y="49966"/>
                      <a:pt x="36116" y="49998"/>
                      <a:pt x="35926" y="50006"/>
                    </a:cubicBezTo>
                    <a:cubicBezTo>
                      <a:pt x="35839" y="50008"/>
                      <a:pt x="35754" y="50009"/>
                      <a:pt x="35668" y="50009"/>
                    </a:cubicBezTo>
                    <a:cubicBezTo>
                      <a:pt x="35391" y="50009"/>
                      <a:pt x="35117" y="49998"/>
                      <a:pt x="34838" y="49974"/>
                    </a:cubicBezTo>
                    <a:cubicBezTo>
                      <a:pt x="34592" y="49966"/>
                      <a:pt x="34338" y="49942"/>
                      <a:pt x="34092" y="49887"/>
                    </a:cubicBezTo>
                    <a:cubicBezTo>
                      <a:pt x="33735" y="49800"/>
                      <a:pt x="33576" y="49490"/>
                      <a:pt x="33402" y="49157"/>
                    </a:cubicBezTo>
                    <a:cubicBezTo>
                      <a:pt x="33219" y="48831"/>
                      <a:pt x="32862" y="48863"/>
                      <a:pt x="32465" y="48442"/>
                    </a:cubicBezTo>
                    <a:cubicBezTo>
                      <a:pt x="32068" y="48022"/>
                      <a:pt x="32235" y="47331"/>
                      <a:pt x="32600" y="47085"/>
                    </a:cubicBezTo>
                    <a:cubicBezTo>
                      <a:pt x="32957" y="46855"/>
                      <a:pt x="33529" y="46664"/>
                      <a:pt x="33957" y="46220"/>
                    </a:cubicBezTo>
                    <a:cubicBezTo>
                      <a:pt x="34211" y="45950"/>
                      <a:pt x="34505" y="45728"/>
                      <a:pt x="34838" y="45569"/>
                    </a:cubicBezTo>
                    <a:cubicBezTo>
                      <a:pt x="35061" y="45505"/>
                      <a:pt x="35291" y="45482"/>
                      <a:pt x="35521" y="45474"/>
                    </a:cubicBezTo>
                    <a:cubicBezTo>
                      <a:pt x="35641" y="45468"/>
                      <a:pt x="35793" y="45462"/>
                      <a:pt x="35961" y="45462"/>
                    </a:cubicBezTo>
                    <a:close/>
                    <a:moveTo>
                      <a:pt x="21447" y="47328"/>
                    </a:moveTo>
                    <a:cubicBezTo>
                      <a:pt x="22074" y="47328"/>
                      <a:pt x="22502" y="47476"/>
                      <a:pt x="23019" y="47569"/>
                    </a:cubicBezTo>
                    <a:cubicBezTo>
                      <a:pt x="23885" y="47736"/>
                      <a:pt x="24186" y="47799"/>
                      <a:pt x="24432" y="48188"/>
                    </a:cubicBezTo>
                    <a:cubicBezTo>
                      <a:pt x="24678" y="48577"/>
                      <a:pt x="24988" y="49077"/>
                      <a:pt x="24639" y="49292"/>
                    </a:cubicBezTo>
                    <a:cubicBezTo>
                      <a:pt x="24289" y="49498"/>
                      <a:pt x="23051" y="49577"/>
                      <a:pt x="22869" y="49919"/>
                    </a:cubicBezTo>
                    <a:cubicBezTo>
                      <a:pt x="22706" y="50223"/>
                      <a:pt x="22498" y="50711"/>
                      <a:pt x="21982" y="50711"/>
                    </a:cubicBezTo>
                    <a:cubicBezTo>
                      <a:pt x="21920" y="50711"/>
                      <a:pt x="21853" y="50704"/>
                      <a:pt x="21781" y="50689"/>
                    </a:cubicBezTo>
                    <a:cubicBezTo>
                      <a:pt x="21106" y="50538"/>
                      <a:pt x="21289" y="50228"/>
                      <a:pt x="21519" y="49879"/>
                    </a:cubicBezTo>
                    <a:cubicBezTo>
                      <a:pt x="21749" y="49530"/>
                      <a:pt x="21535" y="49315"/>
                      <a:pt x="21011" y="49077"/>
                    </a:cubicBezTo>
                    <a:lnTo>
                      <a:pt x="21019" y="49077"/>
                    </a:lnTo>
                    <a:cubicBezTo>
                      <a:pt x="20495" y="48847"/>
                      <a:pt x="19979" y="48807"/>
                      <a:pt x="19900" y="48395"/>
                    </a:cubicBezTo>
                    <a:cubicBezTo>
                      <a:pt x="19821" y="47982"/>
                      <a:pt x="20202" y="47418"/>
                      <a:pt x="21051" y="47347"/>
                    </a:cubicBezTo>
                    <a:cubicBezTo>
                      <a:pt x="21192" y="47334"/>
                      <a:pt x="21323" y="47328"/>
                      <a:pt x="21447" y="47328"/>
                    </a:cubicBezTo>
                    <a:close/>
                    <a:moveTo>
                      <a:pt x="45150" y="47323"/>
                    </a:moveTo>
                    <a:cubicBezTo>
                      <a:pt x="45789" y="47323"/>
                      <a:pt x="46240" y="47469"/>
                      <a:pt x="46776" y="47569"/>
                    </a:cubicBezTo>
                    <a:cubicBezTo>
                      <a:pt x="47657" y="47728"/>
                      <a:pt x="47975" y="47799"/>
                      <a:pt x="48261" y="48188"/>
                    </a:cubicBezTo>
                    <a:cubicBezTo>
                      <a:pt x="48554" y="48577"/>
                      <a:pt x="48935" y="49077"/>
                      <a:pt x="48610" y="49292"/>
                    </a:cubicBezTo>
                    <a:cubicBezTo>
                      <a:pt x="48292" y="49498"/>
                      <a:pt x="47062" y="49577"/>
                      <a:pt x="46927" y="49919"/>
                    </a:cubicBezTo>
                    <a:cubicBezTo>
                      <a:pt x="46807" y="50223"/>
                      <a:pt x="46661" y="50711"/>
                      <a:pt x="46140" y="50711"/>
                    </a:cubicBezTo>
                    <a:cubicBezTo>
                      <a:pt x="46078" y="50711"/>
                      <a:pt x="46009" y="50704"/>
                      <a:pt x="45935" y="50689"/>
                    </a:cubicBezTo>
                    <a:cubicBezTo>
                      <a:pt x="45244" y="50538"/>
                      <a:pt x="45387" y="50228"/>
                      <a:pt x="45570" y="49879"/>
                    </a:cubicBezTo>
                    <a:cubicBezTo>
                      <a:pt x="45752" y="49530"/>
                      <a:pt x="45514" y="49315"/>
                      <a:pt x="44959" y="49077"/>
                    </a:cubicBezTo>
                    <a:lnTo>
                      <a:pt x="44967" y="49077"/>
                    </a:lnTo>
                    <a:cubicBezTo>
                      <a:pt x="44411" y="48847"/>
                      <a:pt x="43895" y="48807"/>
                      <a:pt x="43768" y="48395"/>
                    </a:cubicBezTo>
                    <a:cubicBezTo>
                      <a:pt x="43633" y="47982"/>
                      <a:pt x="43935" y="47418"/>
                      <a:pt x="44776" y="47339"/>
                    </a:cubicBezTo>
                    <a:cubicBezTo>
                      <a:pt x="44908" y="47328"/>
                      <a:pt x="45033" y="47323"/>
                      <a:pt x="45150" y="47323"/>
                    </a:cubicBezTo>
                    <a:close/>
                    <a:moveTo>
                      <a:pt x="31822" y="49106"/>
                    </a:moveTo>
                    <a:cubicBezTo>
                      <a:pt x="32381" y="49106"/>
                      <a:pt x="32842" y="49301"/>
                      <a:pt x="32933" y="49490"/>
                    </a:cubicBezTo>
                    <a:cubicBezTo>
                      <a:pt x="33036" y="49696"/>
                      <a:pt x="33330" y="49927"/>
                      <a:pt x="33632" y="50165"/>
                    </a:cubicBezTo>
                    <a:cubicBezTo>
                      <a:pt x="33941" y="50403"/>
                      <a:pt x="33132" y="50681"/>
                      <a:pt x="32433" y="51078"/>
                    </a:cubicBezTo>
                    <a:cubicBezTo>
                      <a:pt x="31886" y="51371"/>
                      <a:pt x="31322" y="51617"/>
                      <a:pt x="30735" y="51816"/>
                    </a:cubicBezTo>
                    <a:cubicBezTo>
                      <a:pt x="30187" y="52030"/>
                      <a:pt x="30227" y="52292"/>
                      <a:pt x="29885" y="52498"/>
                    </a:cubicBezTo>
                    <a:cubicBezTo>
                      <a:pt x="29750" y="52579"/>
                      <a:pt x="29599" y="52607"/>
                      <a:pt x="29412" y="52607"/>
                    </a:cubicBezTo>
                    <a:cubicBezTo>
                      <a:pt x="29136" y="52607"/>
                      <a:pt x="28785" y="52546"/>
                      <a:pt x="28298" y="52498"/>
                    </a:cubicBezTo>
                    <a:cubicBezTo>
                      <a:pt x="27999" y="52466"/>
                      <a:pt x="27742" y="52456"/>
                      <a:pt x="27499" y="52456"/>
                    </a:cubicBezTo>
                    <a:cubicBezTo>
                      <a:pt x="27076" y="52456"/>
                      <a:pt x="26694" y="52488"/>
                      <a:pt x="26210" y="52498"/>
                    </a:cubicBezTo>
                    <a:cubicBezTo>
                      <a:pt x="25891" y="52502"/>
                      <a:pt x="25517" y="52504"/>
                      <a:pt x="25152" y="52504"/>
                    </a:cubicBezTo>
                    <a:cubicBezTo>
                      <a:pt x="24638" y="52504"/>
                      <a:pt x="24144" y="52500"/>
                      <a:pt x="23861" y="52490"/>
                    </a:cubicBezTo>
                    <a:cubicBezTo>
                      <a:pt x="23384" y="52467"/>
                      <a:pt x="23305" y="52244"/>
                      <a:pt x="23305" y="52244"/>
                    </a:cubicBezTo>
                    <a:cubicBezTo>
                      <a:pt x="23353" y="52030"/>
                      <a:pt x="23377" y="51863"/>
                      <a:pt x="23329" y="51816"/>
                    </a:cubicBezTo>
                    <a:cubicBezTo>
                      <a:pt x="22861" y="51459"/>
                      <a:pt x="22797" y="50633"/>
                      <a:pt x="23123" y="50268"/>
                    </a:cubicBezTo>
                    <a:cubicBezTo>
                      <a:pt x="23448" y="49895"/>
                      <a:pt x="24393" y="49585"/>
                      <a:pt x="25226" y="49458"/>
                    </a:cubicBezTo>
                    <a:cubicBezTo>
                      <a:pt x="25386" y="49434"/>
                      <a:pt x="25566" y="49424"/>
                      <a:pt x="25762" y="49424"/>
                    </a:cubicBezTo>
                    <a:cubicBezTo>
                      <a:pt x="26559" y="49424"/>
                      <a:pt x="27614" y="49586"/>
                      <a:pt x="28580" y="49586"/>
                    </a:cubicBezTo>
                    <a:cubicBezTo>
                      <a:pt x="28616" y="49586"/>
                      <a:pt x="28651" y="49586"/>
                      <a:pt x="28687" y="49585"/>
                    </a:cubicBezTo>
                    <a:cubicBezTo>
                      <a:pt x="29917" y="49569"/>
                      <a:pt x="30933" y="49173"/>
                      <a:pt x="31592" y="49117"/>
                    </a:cubicBezTo>
                    <a:cubicBezTo>
                      <a:pt x="31670" y="49109"/>
                      <a:pt x="31747" y="49106"/>
                      <a:pt x="31822" y="49106"/>
                    </a:cubicBezTo>
                    <a:close/>
                    <a:moveTo>
                      <a:pt x="55770" y="49098"/>
                    </a:moveTo>
                    <a:cubicBezTo>
                      <a:pt x="56333" y="49098"/>
                      <a:pt x="56824" y="49300"/>
                      <a:pt x="56936" y="49482"/>
                    </a:cubicBezTo>
                    <a:cubicBezTo>
                      <a:pt x="57063" y="49696"/>
                      <a:pt x="57389" y="49927"/>
                      <a:pt x="57722" y="50165"/>
                    </a:cubicBezTo>
                    <a:cubicBezTo>
                      <a:pt x="58048" y="50403"/>
                      <a:pt x="57286" y="50681"/>
                      <a:pt x="56643" y="51078"/>
                    </a:cubicBezTo>
                    <a:cubicBezTo>
                      <a:pt x="56127" y="51371"/>
                      <a:pt x="55595" y="51617"/>
                      <a:pt x="55047" y="51816"/>
                    </a:cubicBezTo>
                    <a:cubicBezTo>
                      <a:pt x="54523" y="52030"/>
                      <a:pt x="54595" y="52292"/>
                      <a:pt x="54285" y="52498"/>
                    </a:cubicBezTo>
                    <a:cubicBezTo>
                      <a:pt x="54157" y="52579"/>
                      <a:pt x="54007" y="52607"/>
                      <a:pt x="53821" y="52607"/>
                    </a:cubicBezTo>
                    <a:cubicBezTo>
                      <a:pt x="53546" y="52607"/>
                      <a:pt x="53189" y="52546"/>
                      <a:pt x="52698" y="52498"/>
                    </a:cubicBezTo>
                    <a:cubicBezTo>
                      <a:pt x="52394" y="52466"/>
                      <a:pt x="52134" y="52456"/>
                      <a:pt x="51890" y="52456"/>
                    </a:cubicBezTo>
                    <a:cubicBezTo>
                      <a:pt x="51464" y="52456"/>
                      <a:pt x="51086" y="52488"/>
                      <a:pt x="50602" y="52498"/>
                    </a:cubicBezTo>
                    <a:cubicBezTo>
                      <a:pt x="50283" y="52502"/>
                      <a:pt x="49908" y="52504"/>
                      <a:pt x="49545" y="52504"/>
                    </a:cubicBezTo>
                    <a:cubicBezTo>
                      <a:pt x="49031" y="52504"/>
                      <a:pt x="48540" y="52500"/>
                      <a:pt x="48261" y="52490"/>
                    </a:cubicBezTo>
                    <a:cubicBezTo>
                      <a:pt x="47776" y="52467"/>
                      <a:pt x="47665" y="52244"/>
                      <a:pt x="47665" y="52244"/>
                    </a:cubicBezTo>
                    <a:cubicBezTo>
                      <a:pt x="47681" y="52030"/>
                      <a:pt x="47689" y="51863"/>
                      <a:pt x="47634" y="51816"/>
                    </a:cubicBezTo>
                    <a:cubicBezTo>
                      <a:pt x="47126" y="51459"/>
                      <a:pt x="46951" y="50641"/>
                      <a:pt x="47229" y="50268"/>
                    </a:cubicBezTo>
                    <a:cubicBezTo>
                      <a:pt x="47507" y="49895"/>
                      <a:pt x="48411" y="49585"/>
                      <a:pt x="49229" y="49458"/>
                    </a:cubicBezTo>
                    <a:cubicBezTo>
                      <a:pt x="49386" y="49434"/>
                      <a:pt x="49565" y="49424"/>
                      <a:pt x="49760" y="49424"/>
                    </a:cubicBezTo>
                    <a:cubicBezTo>
                      <a:pt x="50557" y="49424"/>
                      <a:pt x="51630" y="49586"/>
                      <a:pt x="52592" y="49586"/>
                    </a:cubicBezTo>
                    <a:cubicBezTo>
                      <a:pt x="52627" y="49586"/>
                      <a:pt x="52662" y="49586"/>
                      <a:pt x="52698" y="49585"/>
                    </a:cubicBezTo>
                    <a:cubicBezTo>
                      <a:pt x="53928" y="49577"/>
                      <a:pt x="54888" y="49173"/>
                      <a:pt x="55547" y="49109"/>
                    </a:cubicBezTo>
                    <a:cubicBezTo>
                      <a:pt x="55622" y="49102"/>
                      <a:pt x="55697" y="49098"/>
                      <a:pt x="55770" y="49098"/>
                    </a:cubicBezTo>
                    <a:close/>
                    <a:moveTo>
                      <a:pt x="20505" y="50642"/>
                    </a:moveTo>
                    <a:cubicBezTo>
                      <a:pt x="20892" y="50642"/>
                      <a:pt x="21392" y="50722"/>
                      <a:pt x="21860" y="50887"/>
                    </a:cubicBezTo>
                    <a:cubicBezTo>
                      <a:pt x="22670" y="51173"/>
                      <a:pt x="22861" y="51816"/>
                      <a:pt x="22861" y="51816"/>
                    </a:cubicBezTo>
                    <a:cubicBezTo>
                      <a:pt x="23107" y="52300"/>
                      <a:pt x="23035" y="52609"/>
                      <a:pt x="22448" y="52752"/>
                    </a:cubicBezTo>
                    <a:cubicBezTo>
                      <a:pt x="22061" y="52841"/>
                      <a:pt x="21476" y="52920"/>
                      <a:pt x="21096" y="52920"/>
                    </a:cubicBezTo>
                    <a:cubicBezTo>
                      <a:pt x="20900" y="52920"/>
                      <a:pt x="20758" y="52899"/>
                      <a:pt x="20725" y="52848"/>
                    </a:cubicBezTo>
                    <a:cubicBezTo>
                      <a:pt x="20678" y="52776"/>
                      <a:pt x="20638" y="52713"/>
                      <a:pt x="20606" y="52657"/>
                    </a:cubicBezTo>
                    <a:lnTo>
                      <a:pt x="20606" y="52665"/>
                    </a:lnTo>
                    <a:cubicBezTo>
                      <a:pt x="20416" y="52387"/>
                      <a:pt x="19543" y="52387"/>
                      <a:pt x="19622" y="51816"/>
                    </a:cubicBezTo>
                    <a:cubicBezTo>
                      <a:pt x="19622" y="51816"/>
                      <a:pt x="19630" y="50974"/>
                      <a:pt x="19892" y="50768"/>
                    </a:cubicBezTo>
                    <a:cubicBezTo>
                      <a:pt x="19999" y="50684"/>
                      <a:pt x="20222" y="50642"/>
                      <a:pt x="20505" y="50642"/>
                    </a:cubicBezTo>
                    <a:close/>
                    <a:moveTo>
                      <a:pt x="44669" y="50643"/>
                    </a:moveTo>
                    <a:cubicBezTo>
                      <a:pt x="45055" y="50643"/>
                      <a:pt x="45560" y="50723"/>
                      <a:pt x="46046" y="50887"/>
                    </a:cubicBezTo>
                    <a:cubicBezTo>
                      <a:pt x="46887" y="51173"/>
                      <a:pt x="47165" y="51824"/>
                      <a:pt x="47165" y="51824"/>
                    </a:cubicBezTo>
                    <a:cubicBezTo>
                      <a:pt x="47467" y="52300"/>
                      <a:pt x="47443" y="52609"/>
                      <a:pt x="46872" y="52752"/>
                    </a:cubicBezTo>
                    <a:cubicBezTo>
                      <a:pt x="46495" y="52841"/>
                      <a:pt x="45921" y="52920"/>
                      <a:pt x="45540" y="52920"/>
                    </a:cubicBezTo>
                    <a:cubicBezTo>
                      <a:pt x="45343" y="52920"/>
                      <a:pt x="45198" y="52899"/>
                      <a:pt x="45157" y="52848"/>
                    </a:cubicBezTo>
                    <a:cubicBezTo>
                      <a:pt x="45109" y="52776"/>
                      <a:pt x="45062" y="52713"/>
                      <a:pt x="45022" y="52665"/>
                    </a:cubicBezTo>
                    <a:cubicBezTo>
                      <a:pt x="44800" y="52395"/>
                      <a:pt x="43919" y="52395"/>
                      <a:pt x="43927" y="51824"/>
                    </a:cubicBezTo>
                    <a:cubicBezTo>
                      <a:pt x="43927" y="51824"/>
                      <a:pt x="43831" y="50974"/>
                      <a:pt x="44062" y="50776"/>
                    </a:cubicBezTo>
                    <a:cubicBezTo>
                      <a:pt x="44160" y="50688"/>
                      <a:pt x="44381" y="50643"/>
                      <a:pt x="44669" y="50643"/>
                    </a:cubicBezTo>
                    <a:close/>
                    <a:moveTo>
                      <a:pt x="34777" y="50213"/>
                    </a:moveTo>
                    <a:cubicBezTo>
                      <a:pt x="34823" y="50213"/>
                      <a:pt x="34846" y="50220"/>
                      <a:pt x="34846" y="50220"/>
                    </a:cubicBezTo>
                    <a:cubicBezTo>
                      <a:pt x="34846" y="50220"/>
                      <a:pt x="35981" y="50308"/>
                      <a:pt x="36053" y="50728"/>
                    </a:cubicBezTo>
                    <a:cubicBezTo>
                      <a:pt x="36100" y="51109"/>
                      <a:pt x="36211" y="51474"/>
                      <a:pt x="36362" y="51824"/>
                    </a:cubicBezTo>
                    <a:cubicBezTo>
                      <a:pt x="36426" y="51959"/>
                      <a:pt x="36680" y="52403"/>
                      <a:pt x="36894" y="52562"/>
                    </a:cubicBezTo>
                    <a:cubicBezTo>
                      <a:pt x="37116" y="52729"/>
                      <a:pt x="37188" y="52848"/>
                      <a:pt x="37164" y="52983"/>
                    </a:cubicBezTo>
                    <a:cubicBezTo>
                      <a:pt x="37143" y="53095"/>
                      <a:pt x="36733" y="53102"/>
                      <a:pt x="36642" y="53102"/>
                    </a:cubicBezTo>
                    <a:cubicBezTo>
                      <a:pt x="36631" y="53102"/>
                      <a:pt x="36624" y="53102"/>
                      <a:pt x="36624" y="53102"/>
                    </a:cubicBezTo>
                    <a:cubicBezTo>
                      <a:pt x="36037" y="53030"/>
                      <a:pt x="35434" y="52990"/>
                      <a:pt x="34838" y="52983"/>
                    </a:cubicBezTo>
                    <a:cubicBezTo>
                      <a:pt x="34816" y="52982"/>
                      <a:pt x="34793" y="52982"/>
                      <a:pt x="34770" y="52982"/>
                    </a:cubicBezTo>
                    <a:cubicBezTo>
                      <a:pt x="34524" y="52982"/>
                      <a:pt x="34284" y="53021"/>
                      <a:pt x="34045" y="53094"/>
                    </a:cubicBezTo>
                    <a:lnTo>
                      <a:pt x="34052" y="53094"/>
                    </a:lnTo>
                    <a:cubicBezTo>
                      <a:pt x="33830" y="53149"/>
                      <a:pt x="32775" y="53149"/>
                      <a:pt x="31997" y="53157"/>
                    </a:cubicBezTo>
                    <a:cubicBezTo>
                      <a:pt x="31211" y="53157"/>
                      <a:pt x="30481" y="53078"/>
                      <a:pt x="30409" y="52570"/>
                    </a:cubicBezTo>
                    <a:cubicBezTo>
                      <a:pt x="30330" y="52062"/>
                      <a:pt x="31179" y="51816"/>
                      <a:pt x="31179" y="51816"/>
                    </a:cubicBezTo>
                    <a:cubicBezTo>
                      <a:pt x="31584" y="51705"/>
                      <a:pt x="31981" y="51562"/>
                      <a:pt x="32370" y="51395"/>
                    </a:cubicBezTo>
                    <a:cubicBezTo>
                      <a:pt x="33100" y="51085"/>
                      <a:pt x="33640" y="50863"/>
                      <a:pt x="34124" y="50498"/>
                    </a:cubicBezTo>
                    <a:cubicBezTo>
                      <a:pt x="34454" y="50251"/>
                      <a:pt x="34673" y="50213"/>
                      <a:pt x="34777" y="50213"/>
                    </a:cubicBezTo>
                    <a:close/>
                    <a:moveTo>
                      <a:pt x="58869" y="50213"/>
                    </a:moveTo>
                    <a:cubicBezTo>
                      <a:pt x="58913" y="50213"/>
                      <a:pt x="58937" y="50220"/>
                      <a:pt x="58937" y="50220"/>
                    </a:cubicBezTo>
                    <a:cubicBezTo>
                      <a:pt x="58937" y="50220"/>
                      <a:pt x="60087" y="50308"/>
                      <a:pt x="60214" y="50728"/>
                    </a:cubicBezTo>
                    <a:cubicBezTo>
                      <a:pt x="60318" y="51236"/>
                      <a:pt x="60667" y="51824"/>
                      <a:pt x="60667" y="51824"/>
                    </a:cubicBezTo>
                    <a:cubicBezTo>
                      <a:pt x="60738" y="51959"/>
                      <a:pt x="61056" y="52411"/>
                      <a:pt x="61294" y="52570"/>
                    </a:cubicBezTo>
                    <a:cubicBezTo>
                      <a:pt x="61532" y="52729"/>
                      <a:pt x="61619" y="52856"/>
                      <a:pt x="61611" y="52983"/>
                    </a:cubicBezTo>
                    <a:cubicBezTo>
                      <a:pt x="61611" y="53092"/>
                      <a:pt x="61273" y="53102"/>
                      <a:pt x="61145" y="53102"/>
                    </a:cubicBezTo>
                    <a:cubicBezTo>
                      <a:pt x="61114" y="53102"/>
                      <a:pt x="61096" y="53102"/>
                      <a:pt x="61096" y="53102"/>
                    </a:cubicBezTo>
                    <a:cubicBezTo>
                      <a:pt x="60492" y="53030"/>
                      <a:pt x="59897" y="52990"/>
                      <a:pt x="59294" y="52983"/>
                    </a:cubicBezTo>
                    <a:cubicBezTo>
                      <a:pt x="59272" y="52982"/>
                      <a:pt x="59250" y="52982"/>
                      <a:pt x="59228" y="52982"/>
                    </a:cubicBezTo>
                    <a:cubicBezTo>
                      <a:pt x="58988" y="52982"/>
                      <a:pt x="58749" y="53021"/>
                      <a:pt x="58516" y="53094"/>
                    </a:cubicBezTo>
                    <a:cubicBezTo>
                      <a:pt x="58302" y="53149"/>
                      <a:pt x="57246" y="53149"/>
                      <a:pt x="56468" y="53157"/>
                    </a:cubicBezTo>
                    <a:cubicBezTo>
                      <a:pt x="55690" y="53157"/>
                      <a:pt x="54944" y="53078"/>
                      <a:pt x="54801" y="52570"/>
                    </a:cubicBezTo>
                    <a:cubicBezTo>
                      <a:pt x="54658" y="52062"/>
                      <a:pt x="55476" y="51816"/>
                      <a:pt x="55476" y="51816"/>
                    </a:cubicBezTo>
                    <a:cubicBezTo>
                      <a:pt x="55865" y="51705"/>
                      <a:pt x="56246" y="51562"/>
                      <a:pt x="56611" y="51395"/>
                    </a:cubicBezTo>
                    <a:cubicBezTo>
                      <a:pt x="57309" y="51093"/>
                      <a:pt x="57817" y="50863"/>
                      <a:pt x="58254" y="50506"/>
                    </a:cubicBezTo>
                    <a:cubicBezTo>
                      <a:pt x="58553" y="50252"/>
                      <a:pt x="58767" y="50213"/>
                      <a:pt x="58869" y="50213"/>
                    </a:cubicBezTo>
                    <a:close/>
                    <a:moveTo>
                      <a:pt x="10673" y="50213"/>
                    </a:moveTo>
                    <a:cubicBezTo>
                      <a:pt x="10718" y="50213"/>
                      <a:pt x="10740" y="50220"/>
                      <a:pt x="10740" y="50220"/>
                    </a:cubicBezTo>
                    <a:cubicBezTo>
                      <a:pt x="10740" y="50220"/>
                      <a:pt x="11867" y="50308"/>
                      <a:pt x="11891" y="50728"/>
                    </a:cubicBezTo>
                    <a:cubicBezTo>
                      <a:pt x="11883" y="51101"/>
                      <a:pt x="11947" y="51466"/>
                      <a:pt x="12058" y="51824"/>
                    </a:cubicBezTo>
                    <a:cubicBezTo>
                      <a:pt x="12097" y="51959"/>
                      <a:pt x="12296" y="52411"/>
                      <a:pt x="12494" y="52570"/>
                    </a:cubicBezTo>
                    <a:cubicBezTo>
                      <a:pt x="12693" y="52729"/>
                      <a:pt x="12748" y="52856"/>
                      <a:pt x="12709" y="52983"/>
                    </a:cubicBezTo>
                    <a:cubicBezTo>
                      <a:pt x="12676" y="53092"/>
                      <a:pt x="12332" y="53102"/>
                      <a:pt x="12202" y="53102"/>
                    </a:cubicBezTo>
                    <a:cubicBezTo>
                      <a:pt x="12172" y="53102"/>
                      <a:pt x="12153" y="53102"/>
                      <a:pt x="12153" y="53102"/>
                    </a:cubicBezTo>
                    <a:cubicBezTo>
                      <a:pt x="11566" y="53030"/>
                      <a:pt x="10978" y="52990"/>
                      <a:pt x="10383" y="52983"/>
                    </a:cubicBezTo>
                    <a:cubicBezTo>
                      <a:pt x="10113" y="52983"/>
                      <a:pt x="9843" y="53014"/>
                      <a:pt x="9581" y="53094"/>
                    </a:cubicBezTo>
                    <a:cubicBezTo>
                      <a:pt x="9351" y="53157"/>
                      <a:pt x="8295" y="53157"/>
                      <a:pt x="7517" y="53157"/>
                    </a:cubicBezTo>
                    <a:cubicBezTo>
                      <a:pt x="7487" y="53157"/>
                      <a:pt x="7457" y="53158"/>
                      <a:pt x="7426" y="53158"/>
                    </a:cubicBezTo>
                    <a:cubicBezTo>
                      <a:pt x="6684" y="53158"/>
                      <a:pt x="6017" y="53058"/>
                      <a:pt x="6001" y="52578"/>
                    </a:cubicBezTo>
                    <a:cubicBezTo>
                      <a:pt x="5985" y="52070"/>
                      <a:pt x="6867" y="51824"/>
                      <a:pt x="6867" y="51824"/>
                    </a:cubicBezTo>
                    <a:cubicBezTo>
                      <a:pt x="7287" y="51705"/>
                      <a:pt x="7708" y="51562"/>
                      <a:pt x="8113" y="51395"/>
                    </a:cubicBezTo>
                    <a:cubicBezTo>
                      <a:pt x="8883" y="51085"/>
                      <a:pt x="9462" y="50863"/>
                      <a:pt x="9986" y="50506"/>
                    </a:cubicBezTo>
                    <a:cubicBezTo>
                      <a:pt x="10346" y="50252"/>
                      <a:pt x="10570" y="50213"/>
                      <a:pt x="10673" y="50213"/>
                    </a:cubicBezTo>
                    <a:close/>
                    <a:moveTo>
                      <a:pt x="43499" y="48837"/>
                    </a:moveTo>
                    <a:cubicBezTo>
                      <a:pt x="44068" y="48837"/>
                      <a:pt x="44594" y="49011"/>
                      <a:pt x="44943" y="49411"/>
                    </a:cubicBezTo>
                    <a:cubicBezTo>
                      <a:pt x="45490" y="50038"/>
                      <a:pt x="44324" y="50316"/>
                      <a:pt x="43974" y="50435"/>
                    </a:cubicBezTo>
                    <a:cubicBezTo>
                      <a:pt x="43617" y="50562"/>
                      <a:pt x="43395" y="50665"/>
                      <a:pt x="43514" y="51014"/>
                    </a:cubicBezTo>
                    <a:cubicBezTo>
                      <a:pt x="43641" y="51355"/>
                      <a:pt x="43554" y="51816"/>
                      <a:pt x="43554" y="51816"/>
                    </a:cubicBezTo>
                    <a:cubicBezTo>
                      <a:pt x="43482" y="52490"/>
                      <a:pt x="44117" y="52363"/>
                      <a:pt x="44736" y="52848"/>
                    </a:cubicBezTo>
                    <a:cubicBezTo>
                      <a:pt x="45355" y="53340"/>
                      <a:pt x="45125" y="53689"/>
                      <a:pt x="44609" y="53879"/>
                    </a:cubicBezTo>
                    <a:cubicBezTo>
                      <a:pt x="44085" y="54078"/>
                      <a:pt x="42585" y="53991"/>
                      <a:pt x="41641" y="54094"/>
                    </a:cubicBezTo>
                    <a:lnTo>
                      <a:pt x="41569" y="54102"/>
                    </a:lnTo>
                    <a:lnTo>
                      <a:pt x="41569" y="54102"/>
                    </a:lnTo>
                    <a:cubicBezTo>
                      <a:pt x="41159" y="54101"/>
                      <a:pt x="40700" y="54030"/>
                      <a:pt x="40093" y="53943"/>
                    </a:cubicBezTo>
                    <a:cubicBezTo>
                      <a:pt x="39482" y="53856"/>
                      <a:pt x="39498" y="53713"/>
                      <a:pt x="39021" y="53530"/>
                    </a:cubicBezTo>
                    <a:cubicBezTo>
                      <a:pt x="38886" y="53483"/>
                      <a:pt x="38744" y="53451"/>
                      <a:pt x="38609" y="53419"/>
                    </a:cubicBezTo>
                    <a:cubicBezTo>
                      <a:pt x="38077" y="53260"/>
                      <a:pt x="37474" y="52943"/>
                      <a:pt x="37100" y="52594"/>
                    </a:cubicBezTo>
                    <a:cubicBezTo>
                      <a:pt x="36878" y="52379"/>
                      <a:pt x="36712" y="52117"/>
                      <a:pt x="36616" y="51816"/>
                    </a:cubicBezTo>
                    <a:cubicBezTo>
                      <a:pt x="36616" y="51816"/>
                      <a:pt x="36354" y="50585"/>
                      <a:pt x="36600" y="50189"/>
                    </a:cubicBezTo>
                    <a:cubicBezTo>
                      <a:pt x="36846" y="49792"/>
                      <a:pt x="37902" y="49617"/>
                      <a:pt x="39633" y="49514"/>
                    </a:cubicBezTo>
                    <a:cubicBezTo>
                      <a:pt x="41363" y="49403"/>
                      <a:pt x="41601" y="49284"/>
                      <a:pt x="42506" y="48998"/>
                    </a:cubicBezTo>
                    <a:cubicBezTo>
                      <a:pt x="42835" y="48894"/>
                      <a:pt x="43174" y="48837"/>
                      <a:pt x="43499" y="48837"/>
                    </a:cubicBezTo>
                    <a:close/>
                    <a:moveTo>
                      <a:pt x="19575" y="48834"/>
                    </a:moveTo>
                    <a:cubicBezTo>
                      <a:pt x="20145" y="48834"/>
                      <a:pt x="20649" y="49011"/>
                      <a:pt x="20948" y="49411"/>
                    </a:cubicBezTo>
                    <a:cubicBezTo>
                      <a:pt x="21408" y="50038"/>
                      <a:pt x="20217" y="50308"/>
                      <a:pt x="19844" y="50435"/>
                    </a:cubicBezTo>
                    <a:cubicBezTo>
                      <a:pt x="19471" y="50562"/>
                      <a:pt x="19241" y="50665"/>
                      <a:pt x="19313" y="51006"/>
                    </a:cubicBezTo>
                    <a:cubicBezTo>
                      <a:pt x="19392" y="51355"/>
                      <a:pt x="19249" y="51816"/>
                      <a:pt x="19249" y="51816"/>
                    </a:cubicBezTo>
                    <a:cubicBezTo>
                      <a:pt x="19090" y="52490"/>
                      <a:pt x="19741" y="52355"/>
                      <a:pt x="20297" y="52848"/>
                    </a:cubicBezTo>
                    <a:cubicBezTo>
                      <a:pt x="20852" y="53340"/>
                      <a:pt x="20583" y="53689"/>
                      <a:pt x="20035" y="53879"/>
                    </a:cubicBezTo>
                    <a:cubicBezTo>
                      <a:pt x="19495" y="54070"/>
                      <a:pt x="18003" y="53991"/>
                      <a:pt x="17042" y="54094"/>
                    </a:cubicBezTo>
                    <a:lnTo>
                      <a:pt x="16971" y="54102"/>
                    </a:lnTo>
                    <a:lnTo>
                      <a:pt x="16971" y="54102"/>
                    </a:lnTo>
                    <a:cubicBezTo>
                      <a:pt x="16560" y="54101"/>
                      <a:pt x="16110" y="54038"/>
                      <a:pt x="15518" y="53943"/>
                    </a:cubicBezTo>
                    <a:cubicBezTo>
                      <a:pt x="14915" y="53856"/>
                      <a:pt x="14955" y="53713"/>
                      <a:pt x="14502" y="53538"/>
                    </a:cubicBezTo>
                    <a:cubicBezTo>
                      <a:pt x="14367" y="53491"/>
                      <a:pt x="14233" y="53451"/>
                      <a:pt x="14098" y="53419"/>
                    </a:cubicBezTo>
                    <a:cubicBezTo>
                      <a:pt x="13582" y="53260"/>
                      <a:pt x="13018" y="52943"/>
                      <a:pt x="12693" y="52594"/>
                    </a:cubicBezTo>
                    <a:cubicBezTo>
                      <a:pt x="12494" y="52379"/>
                      <a:pt x="12359" y="52109"/>
                      <a:pt x="12304" y="51816"/>
                    </a:cubicBezTo>
                    <a:cubicBezTo>
                      <a:pt x="12304" y="51816"/>
                      <a:pt x="12208" y="50585"/>
                      <a:pt x="12502" y="50189"/>
                    </a:cubicBezTo>
                    <a:cubicBezTo>
                      <a:pt x="12804" y="49792"/>
                      <a:pt x="13883" y="49617"/>
                      <a:pt x="15622" y="49506"/>
                    </a:cubicBezTo>
                    <a:cubicBezTo>
                      <a:pt x="17368" y="49403"/>
                      <a:pt x="17630" y="49284"/>
                      <a:pt x="18566" y="48998"/>
                    </a:cubicBezTo>
                    <a:cubicBezTo>
                      <a:pt x="18906" y="48891"/>
                      <a:pt x="19251" y="48834"/>
                      <a:pt x="19575" y="48834"/>
                    </a:cubicBezTo>
                    <a:close/>
                    <a:moveTo>
                      <a:pt x="67415" y="48834"/>
                    </a:moveTo>
                    <a:cubicBezTo>
                      <a:pt x="67985" y="48834"/>
                      <a:pt x="68532" y="49011"/>
                      <a:pt x="68922" y="49411"/>
                    </a:cubicBezTo>
                    <a:cubicBezTo>
                      <a:pt x="69541" y="50038"/>
                      <a:pt x="68430" y="50308"/>
                      <a:pt x="68088" y="50435"/>
                    </a:cubicBezTo>
                    <a:cubicBezTo>
                      <a:pt x="67747" y="50562"/>
                      <a:pt x="67541" y="50665"/>
                      <a:pt x="67707" y="51006"/>
                    </a:cubicBezTo>
                    <a:cubicBezTo>
                      <a:pt x="67811" y="51268"/>
                      <a:pt x="67858" y="51538"/>
                      <a:pt x="67850" y="51816"/>
                    </a:cubicBezTo>
                    <a:cubicBezTo>
                      <a:pt x="67866" y="52490"/>
                      <a:pt x="68485" y="52355"/>
                      <a:pt x="69168" y="52848"/>
                    </a:cubicBezTo>
                    <a:cubicBezTo>
                      <a:pt x="69851" y="53340"/>
                      <a:pt x="69660" y="53689"/>
                      <a:pt x="69168" y="53879"/>
                    </a:cubicBezTo>
                    <a:cubicBezTo>
                      <a:pt x="68668" y="54070"/>
                      <a:pt x="67160" y="53991"/>
                      <a:pt x="66231" y="54094"/>
                    </a:cubicBezTo>
                    <a:lnTo>
                      <a:pt x="66160" y="54102"/>
                    </a:lnTo>
                    <a:cubicBezTo>
                      <a:pt x="65763" y="54102"/>
                      <a:pt x="65294" y="54030"/>
                      <a:pt x="64667" y="53943"/>
                    </a:cubicBezTo>
                    <a:cubicBezTo>
                      <a:pt x="64040" y="53848"/>
                      <a:pt x="64048" y="53705"/>
                      <a:pt x="63548" y="53530"/>
                    </a:cubicBezTo>
                    <a:cubicBezTo>
                      <a:pt x="63405" y="53483"/>
                      <a:pt x="63262" y="53451"/>
                      <a:pt x="63112" y="53419"/>
                    </a:cubicBezTo>
                    <a:lnTo>
                      <a:pt x="63120" y="53419"/>
                    </a:lnTo>
                    <a:cubicBezTo>
                      <a:pt x="62532" y="53252"/>
                      <a:pt x="61985" y="52967"/>
                      <a:pt x="61508" y="52594"/>
                    </a:cubicBezTo>
                    <a:cubicBezTo>
                      <a:pt x="61254" y="52379"/>
                      <a:pt x="61056" y="52117"/>
                      <a:pt x="60921" y="51816"/>
                    </a:cubicBezTo>
                    <a:cubicBezTo>
                      <a:pt x="60921" y="51816"/>
                      <a:pt x="60500" y="50585"/>
                      <a:pt x="60691" y="50189"/>
                    </a:cubicBezTo>
                    <a:cubicBezTo>
                      <a:pt x="60889" y="49792"/>
                      <a:pt x="61921" y="49617"/>
                      <a:pt x="63636" y="49506"/>
                    </a:cubicBezTo>
                    <a:cubicBezTo>
                      <a:pt x="65358" y="49403"/>
                      <a:pt x="65580" y="49284"/>
                      <a:pt x="66445" y="48998"/>
                    </a:cubicBezTo>
                    <a:cubicBezTo>
                      <a:pt x="66759" y="48891"/>
                      <a:pt x="67091" y="48834"/>
                      <a:pt x="67415" y="48834"/>
                    </a:cubicBezTo>
                    <a:close/>
                    <a:moveTo>
                      <a:pt x="26288" y="52569"/>
                    </a:moveTo>
                    <a:cubicBezTo>
                      <a:pt x="27939" y="52569"/>
                      <a:pt x="29711" y="52785"/>
                      <a:pt x="30393" y="53046"/>
                    </a:cubicBezTo>
                    <a:cubicBezTo>
                      <a:pt x="31092" y="53316"/>
                      <a:pt x="31933" y="53237"/>
                      <a:pt x="32775" y="53260"/>
                    </a:cubicBezTo>
                    <a:cubicBezTo>
                      <a:pt x="33608" y="53284"/>
                      <a:pt x="33513" y="53657"/>
                      <a:pt x="33513" y="53657"/>
                    </a:cubicBezTo>
                    <a:cubicBezTo>
                      <a:pt x="33410" y="53856"/>
                      <a:pt x="33306" y="54046"/>
                      <a:pt x="33187" y="54229"/>
                    </a:cubicBezTo>
                    <a:cubicBezTo>
                      <a:pt x="32791" y="54847"/>
                      <a:pt x="32161" y="55004"/>
                      <a:pt x="31067" y="55004"/>
                    </a:cubicBezTo>
                    <a:cubicBezTo>
                      <a:pt x="30868" y="55004"/>
                      <a:pt x="30655" y="54999"/>
                      <a:pt x="30425" y="54991"/>
                    </a:cubicBezTo>
                    <a:cubicBezTo>
                      <a:pt x="28917" y="54943"/>
                      <a:pt x="28718" y="54713"/>
                      <a:pt x="27758" y="54419"/>
                    </a:cubicBezTo>
                    <a:cubicBezTo>
                      <a:pt x="26798" y="54126"/>
                      <a:pt x="26036" y="54126"/>
                      <a:pt x="25162" y="54078"/>
                    </a:cubicBezTo>
                    <a:cubicBezTo>
                      <a:pt x="24289" y="54030"/>
                      <a:pt x="22503" y="53903"/>
                      <a:pt x="21757" y="53705"/>
                    </a:cubicBezTo>
                    <a:cubicBezTo>
                      <a:pt x="21464" y="53633"/>
                      <a:pt x="21210" y="53475"/>
                      <a:pt x="21011" y="53252"/>
                    </a:cubicBezTo>
                    <a:cubicBezTo>
                      <a:pt x="21019" y="53237"/>
                      <a:pt x="21146" y="52990"/>
                      <a:pt x="21733" y="52951"/>
                    </a:cubicBezTo>
                    <a:cubicBezTo>
                      <a:pt x="22107" y="52927"/>
                      <a:pt x="22575" y="52879"/>
                      <a:pt x="22900" y="52768"/>
                    </a:cubicBezTo>
                    <a:lnTo>
                      <a:pt x="22900" y="52760"/>
                    </a:lnTo>
                    <a:cubicBezTo>
                      <a:pt x="23305" y="52665"/>
                      <a:pt x="24424" y="52586"/>
                      <a:pt x="26115" y="52570"/>
                    </a:cubicBezTo>
                    <a:cubicBezTo>
                      <a:pt x="26172" y="52569"/>
                      <a:pt x="26230" y="52569"/>
                      <a:pt x="26288" y="52569"/>
                    </a:cubicBezTo>
                    <a:close/>
                    <a:moveTo>
                      <a:pt x="50689" y="52569"/>
                    </a:moveTo>
                    <a:cubicBezTo>
                      <a:pt x="52337" y="52569"/>
                      <a:pt x="54142" y="52793"/>
                      <a:pt x="54849" y="53054"/>
                    </a:cubicBezTo>
                    <a:cubicBezTo>
                      <a:pt x="55352" y="53240"/>
                      <a:pt x="55907" y="53256"/>
                      <a:pt x="56480" y="53256"/>
                    </a:cubicBezTo>
                    <a:cubicBezTo>
                      <a:pt x="56602" y="53256"/>
                      <a:pt x="56726" y="53256"/>
                      <a:pt x="56850" y="53256"/>
                    </a:cubicBezTo>
                    <a:cubicBezTo>
                      <a:pt x="56987" y="53256"/>
                      <a:pt x="57124" y="53256"/>
                      <a:pt x="57262" y="53260"/>
                    </a:cubicBezTo>
                    <a:cubicBezTo>
                      <a:pt x="58103" y="53284"/>
                      <a:pt x="58040" y="53657"/>
                      <a:pt x="58040" y="53657"/>
                    </a:cubicBezTo>
                    <a:cubicBezTo>
                      <a:pt x="57976" y="53856"/>
                      <a:pt x="57889" y="54038"/>
                      <a:pt x="57794" y="54229"/>
                    </a:cubicBezTo>
                    <a:cubicBezTo>
                      <a:pt x="57478" y="54847"/>
                      <a:pt x="56872" y="55004"/>
                      <a:pt x="55773" y="55004"/>
                    </a:cubicBezTo>
                    <a:cubicBezTo>
                      <a:pt x="55574" y="55004"/>
                      <a:pt x="55359" y="54999"/>
                      <a:pt x="55127" y="54991"/>
                    </a:cubicBezTo>
                    <a:cubicBezTo>
                      <a:pt x="53618" y="54943"/>
                      <a:pt x="53388" y="54713"/>
                      <a:pt x="52388" y="54419"/>
                    </a:cubicBezTo>
                    <a:cubicBezTo>
                      <a:pt x="51388" y="54126"/>
                      <a:pt x="50634" y="54126"/>
                      <a:pt x="49753" y="54078"/>
                    </a:cubicBezTo>
                    <a:cubicBezTo>
                      <a:pt x="48872" y="54030"/>
                      <a:pt x="47070" y="53903"/>
                      <a:pt x="46292" y="53705"/>
                    </a:cubicBezTo>
                    <a:cubicBezTo>
                      <a:pt x="45990" y="53625"/>
                      <a:pt x="45721" y="53467"/>
                      <a:pt x="45498" y="53252"/>
                    </a:cubicBezTo>
                    <a:cubicBezTo>
                      <a:pt x="45498" y="53237"/>
                      <a:pt x="45602" y="52990"/>
                      <a:pt x="46181" y="52951"/>
                    </a:cubicBezTo>
                    <a:cubicBezTo>
                      <a:pt x="46554" y="52927"/>
                      <a:pt x="47014" y="52879"/>
                      <a:pt x="47324" y="52760"/>
                    </a:cubicBezTo>
                    <a:cubicBezTo>
                      <a:pt x="47721" y="52665"/>
                      <a:pt x="48832" y="52594"/>
                      <a:pt x="50523" y="52570"/>
                    </a:cubicBezTo>
                    <a:cubicBezTo>
                      <a:pt x="50578" y="52569"/>
                      <a:pt x="50634" y="52569"/>
                      <a:pt x="50689" y="52569"/>
                    </a:cubicBezTo>
                    <a:close/>
                    <a:moveTo>
                      <a:pt x="20755" y="53663"/>
                    </a:moveTo>
                    <a:cubicBezTo>
                      <a:pt x="20819" y="53663"/>
                      <a:pt x="20915" y="53672"/>
                      <a:pt x="21059" y="53689"/>
                    </a:cubicBezTo>
                    <a:cubicBezTo>
                      <a:pt x="21686" y="53752"/>
                      <a:pt x="22543" y="53919"/>
                      <a:pt x="22988" y="54006"/>
                    </a:cubicBezTo>
                    <a:cubicBezTo>
                      <a:pt x="23432" y="54094"/>
                      <a:pt x="23877" y="54070"/>
                      <a:pt x="24146" y="54141"/>
                    </a:cubicBezTo>
                    <a:cubicBezTo>
                      <a:pt x="24885" y="54324"/>
                      <a:pt x="25020" y="54387"/>
                      <a:pt x="24821" y="55054"/>
                    </a:cubicBezTo>
                    <a:cubicBezTo>
                      <a:pt x="24615" y="55721"/>
                      <a:pt x="24543" y="55792"/>
                      <a:pt x="24480" y="56134"/>
                    </a:cubicBezTo>
                    <a:cubicBezTo>
                      <a:pt x="24440" y="56427"/>
                      <a:pt x="24329" y="56705"/>
                      <a:pt x="24154" y="56951"/>
                    </a:cubicBezTo>
                    <a:cubicBezTo>
                      <a:pt x="24011" y="57136"/>
                      <a:pt x="23761" y="57515"/>
                      <a:pt x="23461" y="57515"/>
                    </a:cubicBezTo>
                    <a:cubicBezTo>
                      <a:pt x="23413" y="57515"/>
                      <a:pt x="23364" y="57505"/>
                      <a:pt x="23313" y="57483"/>
                    </a:cubicBezTo>
                    <a:cubicBezTo>
                      <a:pt x="22948" y="57316"/>
                      <a:pt x="23448" y="56975"/>
                      <a:pt x="22710" y="56634"/>
                    </a:cubicBezTo>
                    <a:cubicBezTo>
                      <a:pt x="21972" y="56285"/>
                      <a:pt x="21257" y="55840"/>
                      <a:pt x="20892" y="55292"/>
                    </a:cubicBezTo>
                    <a:cubicBezTo>
                      <a:pt x="20527" y="54745"/>
                      <a:pt x="20463" y="54411"/>
                      <a:pt x="20583" y="54046"/>
                    </a:cubicBezTo>
                    <a:cubicBezTo>
                      <a:pt x="20674" y="53766"/>
                      <a:pt x="20541" y="53663"/>
                      <a:pt x="20755" y="53663"/>
                    </a:cubicBezTo>
                    <a:close/>
                    <a:moveTo>
                      <a:pt x="45295" y="53663"/>
                    </a:moveTo>
                    <a:cubicBezTo>
                      <a:pt x="45359" y="53663"/>
                      <a:pt x="45456" y="53672"/>
                      <a:pt x="45602" y="53689"/>
                    </a:cubicBezTo>
                    <a:cubicBezTo>
                      <a:pt x="46237" y="53752"/>
                      <a:pt x="47118" y="53919"/>
                      <a:pt x="47570" y="54006"/>
                    </a:cubicBezTo>
                    <a:cubicBezTo>
                      <a:pt x="48022" y="54094"/>
                      <a:pt x="48459" y="54070"/>
                      <a:pt x="48745" y="54141"/>
                    </a:cubicBezTo>
                    <a:cubicBezTo>
                      <a:pt x="49507" y="54324"/>
                      <a:pt x="49658" y="54387"/>
                      <a:pt x="49539" y="55054"/>
                    </a:cubicBezTo>
                    <a:cubicBezTo>
                      <a:pt x="49419" y="55721"/>
                      <a:pt x="49364" y="55792"/>
                      <a:pt x="49340" y="56134"/>
                    </a:cubicBezTo>
                    <a:cubicBezTo>
                      <a:pt x="49316" y="56467"/>
                      <a:pt x="49261" y="56737"/>
                      <a:pt x="49118" y="56951"/>
                    </a:cubicBezTo>
                    <a:cubicBezTo>
                      <a:pt x="48995" y="57136"/>
                      <a:pt x="48795" y="57515"/>
                      <a:pt x="48499" y="57515"/>
                    </a:cubicBezTo>
                    <a:cubicBezTo>
                      <a:pt x="48451" y="57515"/>
                      <a:pt x="48401" y="57505"/>
                      <a:pt x="48348" y="57483"/>
                    </a:cubicBezTo>
                    <a:cubicBezTo>
                      <a:pt x="47959" y="57316"/>
                      <a:pt x="48419" y="56975"/>
                      <a:pt x="47634" y="56626"/>
                    </a:cubicBezTo>
                    <a:cubicBezTo>
                      <a:pt x="46848" y="56285"/>
                      <a:pt x="46078" y="55832"/>
                      <a:pt x="45641" y="55292"/>
                    </a:cubicBezTo>
                    <a:cubicBezTo>
                      <a:pt x="45205" y="54745"/>
                      <a:pt x="45101" y="54411"/>
                      <a:pt x="45173" y="54046"/>
                    </a:cubicBezTo>
                    <a:cubicBezTo>
                      <a:pt x="45228" y="53766"/>
                      <a:pt x="45081" y="53663"/>
                      <a:pt x="45295" y="53663"/>
                    </a:cubicBezTo>
                    <a:close/>
                    <a:moveTo>
                      <a:pt x="34988" y="53092"/>
                    </a:moveTo>
                    <a:cubicBezTo>
                      <a:pt x="36436" y="53092"/>
                      <a:pt x="38820" y="53544"/>
                      <a:pt x="39680" y="53943"/>
                    </a:cubicBezTo>
                    <a:cubicBezTo>
                      <a:pt x="40275" y="54221"/>
                      <a:pt x="40347" y="54499"/>
                      <a:pt x="40339" y="54649"/>
                    </a:cubicBezTo>
                    <a:cubicBezTo>
                      <a:pt x="40291" y="54721"/>
                      <a:pt x="40291" y="54816"/>
                      <a:pt x="40323" y="54888"/>
                    </a:cubicBezTo>
                    <a:cubicBezTo>
                      <a:pt x="40474" y="55197"/>
                      <a:pt x="40593" y="55372"/>
                      <a:pt x="39910" y="55689"/>
                    </a:cubicBezTo>
                    <a:cubicBezTo>
                      <a:pt x="39220" y="56007"/>
                      <a:pt x="38759" y="56396"/>
                      <a:pt x="38109" y="56745"/>
                    </a:cubicBezTo>
                    <a:lnTo>
                      <a:pt x="38077" y="56769"/>
                    </a:lnTo>
                    <a:cubicBezTo>
                      <a:pt x="38077" y="56769"/>
                      <a:pt x="37743" y="57023"/>
                      <a:pt x="36918" y="57181"/>
                    </a:cubicBezTo>
                    <a:cubicBezTo>
                      <a:pt x="36092" y="57332"/>
                      <a:pt x="34846" y="57435"/>
                      <a:pt x="34846" y="57435"/>
                    </a:cubicBezTo>
                    <a:cubicBezTo>
                      <a:pt x="34124" y="57531"/>
                      <a:pt x="33395" y="57579"/>
                      <a:pt x="32665" y="57579"/>
                    </a:cubicBezTo>
                    <a:cubicBezTo>
                      <a:pt x="32609" y="57579"/>
                      <a:pt x="32553" y="57579"/>
                      <a:pt x="32497" y="57578"/>
                    </a:cubicBezTo>
                    <a:cubicBezTo>
                      <a:pt x="31227" y="57555"/>
                      <a:pt x="31100" y="56912"/>
                      <a:pt x="31251" y="56269"/>
                    </a:cubicBezTo>
                    <a:cubicBezTo>
                      <a:pt x="31401" y="55626"/>
                      <a:pt x="32171" y="55554"/>
                      <a:pt x="32941" y="55070"/>
                    </a:cubicBezTo>
                    <a:cubicBezTo>
                      <a:pt x="33719" y="54594"/>
                      <a:pt x="33759" y="53935"/>
                      <a:pt x="33878" y="53538"/>
                    </a:cubicBezTo>
                    <a:cubicBezTo>
                      <a:pt x="33997" y="53141"/>
                      <a:pt x="34846" y="53094"/>
                      <a:pt x="34846" y="53094"/>
                    </a:cubicBezTo>
                    <a:cubicBezTo>
                      <a:pt x="34892" y="53093"/>
                      <a:pt x="34940" y="53092"/>
                      <a:pt x="34988" y="53092"/>
                    </a:cubicBezTo>
                    <a:close/>
                    <a:moveTo>
                      <a:pt x="10484" y="53093"/>
                    </a:moveTo>
                    <a:cubicBezTo>
                      <a:pt x="11925" y="53093"/>
                      <a:pt x="14285" y="53541"/>
                      <a:pt x="15098" y="53943"/>
                    </a:cubicBezTo>
                    <a:cubicBezTo>
                      <a:pt x="15653" y="54221"/>
                      <a:pt x="15701" y="54499"/>
                      <a:pt x="15661" y="54657"/>
                    </a:cubicBezTo>
                    <a:cubicBezTo>
                      <a:pt x="15614" y="54721"/>
                      <a:pt x="15598" y="54808"/>
                      <a:pt x="15622" y="54888"/>
                    </a:cubicBezTo>
                    <a:cubicBezTo>
                      <a:pt x="15733" y="55197"/>
                      <a:pt x="15828" y="55372"/>
                      <a:pt x="15098" y="55689"/>
                    </a:cubicBezTo>
                    <a:cubicBezTo>
                      <a:pt x="14375" y="56015"/>
                      <a:pt x="13859" y="56396"/>
                      <a:pt x="13169" y="56753"/>
                    </a:cubicBezTo>
                    <a:lnTo>
                      <a:pt x="13137" y="56769"/>
                    </a:lnTo>
                    <a:cubicBezTo>
                      <a:pt x="13137" y="56769"/>
                      <a:pt x="12764" y="57023"/>
                      <a:pt x="11923" y="57181"/>
                    </a:cubicBezTo>
                    <a:cubicBezTo>
                      <a:pt x="11073" y="57340"/>
                      <a:pt x="9811" y="57443"/>
                      <a:pt x="9811" y="57443"/>
                    </a:cubicBezTo>
                    <a:cubicBezTo>
                      <a:pt x="9097" y="57538"/>
                      <a:pt x="8370" y="57579"/>
                      <a:pt x="7642" y="57579"/>
                    </a:cubicBezTo>
                    <a:cubicBezTo>
                      <a:pt x="7576" y="57579"/>
                      <a:pt x="7511" y="57579"/>
                      <a:pt x="7446" y="57578"/>
                    </a:cubicBezTo>
                    <a:cubicBezTo>
                      <a:pt x="6184" y="57555"/>
                      <a:pt x="6136" y="56920"/>
                      <a:pt x="6374" y="56277"/>
                    </a:cubicBezTo>
                    <a:cubicBezTo>
                      <a:pt x="6613" y="55626"/>
                      <a:pt x="7382" y="55562"/>
                      <a:pt x="8216" y="55078"/>
                    </a:cubicBezTo>
                    <a:cubicBezTo>
                      <a:pt x="9049" y="54594"/>
                      <a:pt x="9184" y="53935"/>
                      <a:pt x="9351" y="53538"/>
                    </a:cubicBezTo>
                    <a:cubicBezTo>
                      <a:pt x="9518" y="53141"/>
                      <a:pt x="10375" y="53094"/>
                      <a:pt x="10375" y="53094"/>
                    </a:cubicBezTo>
                    <a:cubicBezTo>
                      <a:pt x="10410" y="53093"/>
                      <a:pt x="10447" y="53093"/>
                      <a:pt x="10484" y="53093"/>
                    </a:cubicBezTo>
                    <a:close/>
                    <a:moveTo>
                      <a:pt x="59454" y="53100"/>
                    </a:moveTo>
                    <a:cubicBezTo>
                      <a:pt x="60906" y="53100"/>
                      <a:pt x="63349" y="53544"/>
                      <a:pt x="64255" y="53951"/>
                    </a:cubicBezTo>
                    <a:cubicBezTo>
                      <a:pt x="64890" y="54229"/>
                      <a:pt x="65001" y="54507"/>
                      <a:pt x="65009" y="54657"/>
                    </a:cubicBezTo>
                    <a:cubicBezTo>
                      <a:pt x="64969" y="54737"/>
                      <a:pt x="64977" y="54824"/>
                      <a:pt x="65025" y="54895"/>
                    </a:cubicBezTo>
                    <a:cubicBezTo>
                      <a:pt x="65215" y="55205"/>
                      <a:pt x="65358" y="55380"/>
                      <a:pt x="64707" y="55697"/>
                    </a:cubicBezTo>
                    <a:cubicBezTo>
                      <a:pt x="64064" y="56015"/>
                      <a:pt x="63651" y="56396"/>
                      <a:pt x="63048" y="56753"/>
                    </a:cubicBezTo>
                    <a:lnTo>
                      <a:pt x="63016" y="56777"/>
                    </a:lnTo>
                    <a:cubicBezTo>
                      <a:pt x="63016" y="56777"/>
                      <a:pt x="62715" y="57023"/>
                      <a:pt x="61913" y="57181"/>
                    </a:cubicBezTo>
                    <a:cubicBezTo>
                      <a:pt x="61103" y="57340"/>
                      <a:pt x="59873" y="57443"/>
                      <a:pt x="59873" y="57443"/>
                    </a:cubicBezTo>
                    <a:cubicBezTo>
                      <a:pt x="59200" y="57534"/>
                      <a:pt x="58521" y="57581"/>
                      <a:pt x="57836" y="57581"/>
                    </a:cubicBezTo>
                    <a:cubicBezTo>
                      <a:pt x="57737" y="57581"/>
                      <a:pt x="57639" y="57580"/>
                      <a:pt x="57540" y="57578"/>
                    </a:cubicBezTo>
                    <a:cubicBezTo>
                      <a:pt x="56270" y="57562"/>
                      <a:pt x="56063" y="56920"/>
                      <a:pt x="56127" y="56277"/>
                    </a:cubicBezTo>
                    <a:cubicBezTo>
                      <a:pt x="56198" y="55634"/>
                      <a:pt x="56960" y="55562"/>
                      <a:pt x="57667" y="55078"/>
                    </a:cubicBezTo>
                    <a:cubicBezTo>
                      <a:pt x="58373" y="54594"/>
                      <a:pt x="58341" y="53935"/>
                      <a:pt x="58405" y="53546"/>
                    </a:cubicBezTo>
                    <a:cubicBezTo>
                      <a:pt x="58468" y="53149"/>
                      <a:pt x="59310" y="53102"/>
                      <a:pt x="59310" y="53102"/>
                    </a:cubicBezTo>
                    <a:cubicBezTo>
                      <a:pt x="59356" y="53101"/>
                      <a:pt x="59405" y="53100"/>
                      <a:pt x="59454" y="53100"/>
                    </a:cubicBezTo>
                    <a:close/>
                    <a:moveTo>
                      <a:pt x="26172" y="54475"/>
                    </a:moveTo>
                    <a:cubicBezTo>
                      <a:pt x="26465" y="54475"/>
                      <a:pt x="26831" y="54532"/>
                      <a:pt x="27393" y="54641"/>
                    </a:cubicBezTo>
                    <a:cubicBezTo>
                      <a:pt x="28496" y="54856"/>
                      <a:pt x="29060" y="55086"/>
                      <a:pt x="29465" y="55126"/>
                    </a:cubicBezTo>
                    <a:cubicBezTo>
                      <a:pt x="29861" y="55165"/>
                      <a:pt x="30227" y="55157"/>
                      <a:pt x="30457" y="55197"/>
                    </a:cubicBezTo>
                    <a:cubicBezTo>
                      <a:pt x="31044" y="55284"/>
                      <a:pt x="31346" y="55443"/>
                      <a:pt x="31147" y="55816"/>
                    </a:cubicBezTo>
                    <a:cubicBezTo>
                      <a:pt x="30949" y="56197"/>
                      <a:pt x="30870" y="56713"/>
                      <a:pt x="30981" y="57126"/>
                    </a:cubicBezTo>
                    <a:cubicBezTo>
                      <a:pt x="31100" y="57531"/>
                      <a:pt x="31576" y="57626"/>
                      <a:pt x="32378" y="57824"/>
                    </a:cubicBezTo>
                    <a:cubicBezTo>
                      <a:pt x="33179" y="58015"/>
                      <a:pt x="33648" y="58197"/>
                      <a:pt x="32949" y="58713"/>
                    </a:cubicBezTo>
                    <a:cubicBezTo>
                      <a:pt x="32389" y="59138"/>
                      <a:pt x="31668" y="59234"/>
                      <a:pt x="30784" y="59234"/>
                    </a:cubicBezTo>
                    <a:cubicBezTo>
                      <a:pt x="30578" y="59234"/>
                      <a:pt x="30363" y="59229"/>
                      <a:pt x="30139" y="59221"/>
                    </a:cubicBezTo>
                    <a:cubicBezTo>
                      <a:pt x="29942" y="59215"/>
                      <a:pt x="29767" y="59211"/>
                      <a:pt x="29606" y="59211"/>
                    </a:cubicBezTo>
                    <a:cubicBezTo>
                      <a:pt x="28799" y="59211"/>
                      <a:pt x="28358" y="59306"/>
                      <a:pt x="27266" y="59610"/>
                    </a:cubicBezTo>
                    <a:cubicBezTo>
                      <a:pt x="26288" y="59883"/>
                      <a:pt x="25288" y="60080"/>
                      <a:pt x="24408" y="60080"/>
                    </a:cubicBezTo>
                    <a:cubicBezTo>
                      <a:pt x="24110" y="60080"/>
                      <a:pt x="23825" y="60057"/>
                      <a:pt x="23559" y="60007"/>
                    </a:cubicBezTo>
                    <a:cubicBezTo>
                      <a:pt x="22503" y="59809"/>
                      <a:pt x="22011" y="59356"/>
                      <a:pt x="22218" y="58936"/>
                    </a:cubicBezTo>
                    <a:cubicBezTo>
                      <a:pt x="22416" y="58515"/>
                      <a:pt x="23186" y="57999"/>
                      <a:pt x="23670" y="57809"/>
                    </a:cubicBezTo>
                    <a:cubicBezTo>
                      <a:pt x="24146" y="57610"/>
                      <a:pt x="24424" y="57047"/>
                      <a:pt x="24591" y="56689"/>
                    </a:cubicBezTo>
                    <a:cubicBezTo>
                      <a:pt x="24750" y="56324"/>
                      <a:pt x="25107" y="56261"/>
                      <a:pt x="25035" y="55935"/>
                    </a:cubicBezTo>
                    <a:cubicBezTo>
                      <a:pt x="24956" y="55602"/>
                      <a:pt x="24901" y="54880"/>
                      <a:pt x="25416" y="54641"/>
                    </a:cubicBezTo>
                    <a:cubicBezTo>
                      <a:pt x="25674" y="54528"/>
                      <a:pt x="25889" y="54475"/>
                      <a:pt x="26172" y="54475"/>
                    </a:cubicBezTo>
                    <a:close/>
                    <a:moveTo>
                      <a:pt x="50822" y="54461"/>
                    </a:moveTo>
                    <a:cubicBezTo>
                      <a:pt x="51115" y="54461"/>
                      <a:pt x="51489" y="54520"/>
                      <a:pt x="52063" y="54634"/>
                    </a:cubicBezTo>
                    <a:cubicBezTo>
                      <a:pt x="53190" y="54848"/>
                      <a:pt x="53785" y="55070"/>
                      <a:pt x="54190" y="55118"/>
                    </a:cubicBezTo>
                    <a:cubicBezTo>
                      <a:pt x="54603" y="55157"/>
                      <a:pt x="54968" y="55149"/>
                      <a:pt x="55190" y="55181"/>
                    </a:cubicBezTo>
                    <a:cubicBezTo>
                      <a:pt x="55785" y="55269"/>
                      <a:pt x="56111" y="55427"/>
                      <a:pt x="55968" y="55808"/>
                    </a:cubicBezTo>
                    <a:cubicBezTo>
                      <a:pt x="55809" y="56229"/>
                      <a:pt x="55809" y="56697"/>
                      <a:pt x="55968" y="57126"/>
                    </a:cubicBezTo>
                    <a:cubicBezTo>
                      <a:pt x="56143" y="57539"/>
                      <a:pt x="56635" y="57626"/>
                      <a:pt x="57460" y="57824"/>
                    </a:cubicBezTo>
                    <a:cubicBezTo>
                      <a:pt x="58286" y="58023"/>
                      <a:pt x="58778" y="58197"/>
                      <a:pt x="58151" y="58713"/>
                    </a:cubicBezTo>
                    <a:cubicBezTo>
                      <a:pt x="57641" y="59134"/>
                      <a:pt x="56943" y="59237"/>
                      <a:pt x="56073" y="59237"/>
                    </a:cubicBezTo>
                    <a:cubicBezTo>
                      <a:pt x="55858" y="59237"/>
                      <a:pt x="55632" y="59231"/>
                      <a:pt x="55396" y="59221"/>
                    </a:cubicBezTo>
                    <a:cubicBezTo>
                      <a:pt x="55199" y="59215"/>
                      <a:pt x="55024" y="59211"/>
                      <a:pt x="54864" y="59211"/>
                    </a:cubicBezTo>
                    <a:cubicBezTo>
                      <a:pt x="54058" y="59211"/>
                      <a:pt x="53625" y="59306"/>
                      <a:pt x="52579" y="59610"/>
                    </a:cubicBezTo>
                    <a:cubicBezTo>
                      <a:pt x="51636" y="59883"/>
                      <a:pt x="50663" y="60080"/>
                      <a:pt x="49781" y="60080"/>
                    </a:cubicBezTo>
                    <a:cubicBezTo>
                      <a:pt x="49482" y="60080"/>
                      <a:pt x="49193" y="60057"/>
                      <a:pt x="48919" y="60007"/>
                    </a:cubicBezTo>
                    <a:cubicBezTo>
                      <a:pt x="47840" y="59809"/>
                      <a:pt x="47292" y="59348"/>
                      <a:pt x="47435" y="58928"/>
                    </a:cubicBezTo>
                    <a:cubicBezTo>
                      <a:pt x="47586" y="58507"/>
                      <a:pt x="48284" y="57991"/>
                      <a:pt x="48745" y="57793"/>
                    </a:cubicBezTo>
                    <a:cubicBezTo>
                      <a:pt x="49197" y="57594"/>
                      <a:pt x="49404" y="57039"/>
                      <a:pt x="49523" y="56673"/>
                    </a:cubicBezTo>
                    <a:cubicBezTo>
                      <a:pt x="49634" y="56316"/>
                      <a:pt x="49983" y="56253"/>
                      <a:pt x="49864" y="55919"/>
                    </a:cubicBezTo>
                    <a:cubicBezTo>
                      <a:pt x="49745" y="55586"/>
                      <a:pt x="49602" y="54864"/>
                      <a:pt x="50094" y="54634"/>
                    </a:cubicBezTo>
                    <a:cubicBezTo>
                      <a:pt x="50332" y="54517"/>
                      <a:pt x="50539" y="54461"/>
                      <a:pt x="50822" y="54461"/>
                    </a:cubicBezTo>
                    <a:close/>
                    <a:moveTo>
                      <a:pt x="42384" y="54243"/>
                    </a:moveTo>
                    <a:cubicBezTo>
                      <a:pt x="42577" y="54243"/>
                      <a:pt x="42794" y="54251"/>
                      <a:pt x="43038" y="54268"/>
                    </a:cubicBezTo>
                    <a:cubicBezTo>
                      <a:pt x="43982" y="54332"/>
                      <a:pt x="44744" y="54514"/>
                      <a:pt x="45189" y="55102"/>
                    </a:cubicBezTo>
                    <a:cubicBezTo>
                      <a:pt x="45641" y="55697"/>
                      <a:pt x="45998" y="55999"/>
                      <a:pt x="46562" y="56261"/>
                    </a:cubicBezTo>
                    <a:cubicBezTo>
                      <a:pt x="47118" y="56523"/>
                      <a:pt x="47999" y="56991"/>
                      <a:pt x="47872" y="57467"/>
                    </a:cubicBezTo>
                    <a:cubicBezTo>
                      <a:pt x="47753" y="57943"/>
                      <a:pt x="47380" y="58063"/>
                      <a:pt x="47181" y="58412"/>
                    </a:cubicBezTo>
                    <a:cubicBezTo>
                      <a:pt x="46983" y="58753"/>
                      <a:pt x="47165" y="59102"/>
                      <a:pt x="46102" y="59293"/>
                    </a:cubicBezTo>
                    <a:cubicBezTo>
                      <a:pt x="45038" y="59475"/>
                      <a:pt x="44840" y="59309"/>
                      <a:pt x="44538" y="59658"/>
                    </a:cubicBezTo>
                    <a:cubicBezTo>
                      <a:pt x="44283" y="59947"/>
                      <a:pt x="43828" y="60361"/>
                      <a:pt x="43035" y="60361"/>
                    </a:cubicBezTo>
                    <a:cubicBezTo>
                      <a:pt x="42891" y="60361"/>
                      <a:pt x="42736" y="60347"/>
                      <a:pt x="42569" y="60317"/>
                    </a:cubicBezTo>
                    <a:cubicBezTo>
                      <a:pt x="41482" y="60110"/>
                      <a:pt x="40387" y="59880"/>
                      <a:pt x="39799" y="59293"/>
                    </a:cubicBezTo>
                    <a:cubicBezTo>
                      <a:pt x="39506" y="58975"/>
                      <a:pt x="39164" y="58705"/>
                      <a:pt x="38783" y="58499"/>
                    </a:cubicBezTo>
                    <a:cubicBezTo>
                      <a:pt x="38545" y="58332"/>
                      <a:pt x="37608" y="57705"/>
                      <a:pt x="38307" y="57070"/>
                    </a:cubicBezTo>
                    <a:cubicBezTo>
                      <a:pt x="38998" y="56435"/>
                      <a:pt x="38855" y="56412"/>
                      <a:pt x="39752" y="56070"/>
                    </a:cubicBezTo>
                    <a:cubicBezTo>
                      <a:pt x="40641" y="55729"/>
                      <a:pt x="40783" y="55443"/>
                      <a:pt x="40799" y="55062"/>
                    </a:cubicBezTo>
                    <a:cubicBezTo>
                      <a:pt x="40820" y="54718"/>
                      <a:pt x="40897" y="54243"/>
                      <a:pt x="42384" y="54243"/>
                    </a:cubicBezTo>
                    <a:close/>
                    <a:moveTo>
                      <a:pt x="17781" y="54243"/>
                    </a:moveTo>
                    <a:cubicBezTo>
                      <a:pt x="17972" y="54243"/>
                      <a:pt x="18185" y="54251"/>
                      <a:pt x="18424" y="54268"/>
                    </a:cubicBezTo>
                    <a:cubicBezTo>
                      <a:pt x="19360" y="54332"/>
                      <a:pt x="20098" y="54514"/>
                      <a:pt x="20471" y="55102"/>
                    </a:cubicBezTo>
                    <a:cubicBezTo>
                      <a:pt x="20844" y="55697"/>
                      <a:pt x="21162" y="55999"/>
                      <a:pt x="21694" y="56261"/>
                    </a:cubicBezTo>
                    <a:cubicBezTo>
                      <a:pt x="22218" y="56523"/>
                      <a:pt x="23027" y="56991"/>
                      <a:pt x="22845" y="57467"/>
                    </a:cubicBezTo>
                    <a:cubicBezTo>
                      <a:pt x="22662" y="57936"/>
                      <a:pt x="22273" y="58063"/>
                      <a:pt x="22035" y="58404"/>
                    </a:cubicBezTo>
                    <a:cubicBezTo>
                      <a:pt x="21789" y="58753"/>
                      <a:pt x="21924" y="59102"/>
                      <a:pt x="20844" y="59285"/>
                    </a:cubicBezTo>
                    <a:cubicBezTo>
                      <a:pt x="19757" y="59475"/>
                      <a:pt x="19574" y="59309"/>
                      <a:pt x="19233" y="59650"/>
                    </a:cubicBezTo>
                    <a:cubicBezTo>
                      <a:pt x="18945" y="59945"/>
                      <a:pt x="18431" y="60363"/>
                      <a:pt x="17639" y="60363"/>
                    </a:cubicBezTo>
                    <a:cubicBezTo>
                      <a:pt x="17492" y="60363"/>
                      <a:pt x="17336" y="60349"/>
                      <a:pt x="17169" y="60317"/>
                    </a:cubicBezTo>
                    <a:cubicBezTo>
                      <a:pt x="16114" y="60118"/>
                      <a:pt x="15042" y="59880"/>
                      <a:pt x="14534" y="59293"/>
                    </a:cubicBezTo>
                    <a:cubicBezTo>
                      <a:pt x="14026" y="58705"/>
                      <a:pt x="13836" y="58658"/>
                      <a:pt x="13621" y="58499"/>
                    </a:cubicBezTo>
                    <a:cubicBezTo>
                      <a:pt x="13407" y="58332"/>
                      <a:pt x="12550" y="57705"/>
                      <a:pt x="13328" y="57070"/>
                    </a:cubicBezTo>
                    <a:cubicBezTo>
                      <a:pt x="14098" y="56435"/>
                      <a:pt x="13963" y="56412"/>
                      <a:pt x="14899" y="56070"/>
                    </a:cubicBezTo>
                    <a:cubicBezTo>
                      <a:pt x="15836" y="55729"/>
                      <a:pt x="16011" y="55443"/>
                      <a:pt x="16090" y="55062"/>
                    </a:cubicBezTo>
                    <a:cubicBezTo>
                      <a:pt x="16153" y="54724"/>
                      <a:pt x="16291" y="54243"/>
                      <a:pt x="17781" y="54243"/>
                    </a:cubicBezTo>
                    <a:close/>
                    <a:moveTo>
                      <a:pt x="55837" y="59360"/>
                    </a:moveTo>
                    <a:cubicBezTo>
                      <a:pt x="56091" y="59360"/>
                      <a:pt x="56215" y="59381"/>
                      <a:pt x="56579" y="59452"/>
                    </a:cubicBezTo>
                    <a:cubicBezTo>
                      <a:pt x="57127" y="59563"/>
                      <a:pt x="57039" y="59801"/>
                      <a:pt x="57103" y="60142"/>
                    </a:cubicBezTo>
                    <a:cubicBezTo>
                      <a:pt x="57166" y="60491"/>
                      <a:pt x="57897" y="60817"/>
                      <a:pt x="57484" y="61206"/>
                    </a:cubicBezTo>
                    <a:cubicBezTo>
                      <a:pt x="57313" y="61370"/>
                      <a:pt x="57137" y="61398"/>
                      <a:pt x="56925" y="61398"/>
                    </a:cubicBezTo>
                    <a:cubicBezTo>
                      <a:pt x="56814" y="61398"/>
                      <a:pt x="56694" y="61391"/>
                      <a:pt x="56558" y="61391"/>
                    </a:cubicBezTo>
                    <a:cubicBezTo>
                      <a:pt x="56340" y="61391"/>
                      <a:pt x="56083" y="61411"/>
                      <a:pt x="55769" y="61515"/>
                    </a:cubicBezTo>
                    <a:cubicBezTo>
                      <a:pt x="54995" y="61776"/>
                      <a:pt x="54901" y="61986"/>
                      <a:pt x="53738" y="61986"/>
                    </a:cubicBezTo>
                    <a:cubicBezTo>
                      <a:pt x="53590" y="61986"/>
                      <a:pt x="53424" y="61983"/>
                      <a:pt x="53237" y="61976"/>
                    </a:cubicBezTo>
                    <a:cubicBezTo>
                      <a:pt x="51586" y="61912"/>
                      <a:pt x="50356" y="61928"/>
                      <a:pt x="50094" y="61698"/>
                    </a:cubicBezTo>
                    <a:cubicBezTo>
                      <a:pt x="49832" y="61468"/>
                      <a:pt x="49761" y="60904"/>
                      <a:pt x="49602" y="60706"/>
                    </a:cubicBezTo>
                    <a:cubicBezTo>
                      <a:pt x="49443" y="60507"/>
                      <a:pt x="49237" y="60293"/>
                      <a:pt x="49856" y="60269"/>
                    </a:cubicBezTo>
                    <a:cubicBezTo>
                      <a:pt x="49906" y="60268"/>
                      <a:pt x="49953" y="60267"/>
                      <a:pt x="49997" y="60267"/>
                    </a:cubicBezTo>
                    <a:cubicBezTo>
                      <a:pt x="50175" y="60267"/>
                      <a:pt x="50321" y="60275"/>
                      <a:pt x="50480" y="60275"/>
                    </a:cubicBezTo>
                    <a:cubicBezTo>
                      <a:pt x="50784" y="60275"/>
                      <a:pt x="51136" y="60246"/>
                      <a:pt x="51840" y="60079"/>
                    </a:cubicBezTo>
                    <a:cubicBezTo>
                      <a:pt x="53007" y="59801"/>
                      <a:pt x="53491" y="59420"/>
                      <a:pt x="54769" y="59388"/>
                    </a:cubicBezTo>
                    <a:cubicBezTo>
                      <a:pt x="55341" y="59374"/>
                      <a:pt x="55631" y="59360"/>
                      <a:pt x="55837" y="59360"/>
                    </a:cubicBezTo>
                    <a:close/>
                    <a:moveTo>
                      <a:pt x="30557" y="59360"/>
                    </a:moveTo>
                    <a:cubicBezTo>
                      <a:pt x="30811" y="59360"/>
                      <a:pt x="30931" y="59381"/>
                      <a:pt x="31282" y="59452"/>
                    </a:cubicBezTo>
                    <a:cubicBezTo>
                      <a:pt x="31830" y="59563"/>
                      <a:pt x="31703" y="59801"/>
                      <a:pt x="31727" y="60142"/>
                    </a:cubicBezTo>
                    <a:cubicBezTo>
                      <a:pt x="31751" y="60491"/>
                      <a:pt x="32433" y="60817"/>
                      <a:pt x="31973" y="61206"/>
                    </a:cubicBezTo>
                    <a:cubicBezTo>
                      <a:pt x="31778" y="61370"/>
                      <a:pt x="31598" y="61398"/>
                      <a:pt x="31385" y="61398"/>
                    </a:cubicBezTo>
                    <a:cubicBezTo>
                      <a:pt x="31274" y="61398"/>
                      <a:pt x="31154" y="61391"/>
                      <a:pt x="31019" y="61391"/>
                    </a:cubicBezTo>
                    <a:cubicBezTo>
                      <a:pt x="30801" y="61391"/>
                      <a:pt x="30544" y="61411"/>
                      <a:pt x="30219" y="61515"/>
                    </a:cubicBezTo>
                    <a:cubicBezTo>
                      <a:pt x="29405" y="61782"/>
                      <a:pt x="29285" y="61987"/>
                      <a:pt x="28134" y="61987"/>
                    </a:cubicBezTo>
                    <a:cubicBezTo>
                      <a:pt x="27982" y="61987"/>
                      <a:pt x="27814" y="61983"/>
                      <a:pt x="27623" y="61976"/>
                    </a:cubicBezTo>
                    <a:cubicBezTo>
                      <a:pt x="25980" y="61912"/>
                      <a:pt x="24742" y="61936"/>
                      <a:pt x="24512" y="61706"/>
                    </a:cubicBezTo>
                    <a:cubicBezTo>
                      <a:pt x="24273" y="61468"/>
                      <a:pt x="24281" y="60912"/>
                      <a:pt x="24154" y="60714"/>
                    </a:cubicBezTo>
                    <a:cubicBezTo>
                      <a:pt x="24019" y="60515"/>
                      <a:pt x="23845" y="60293"/>
                      <a:pt x="24464" y="60269"/>
                    </a:cubicBezTo>
                    <a:cubicBezTo>
                      <a:pt x="24514" y="60268"/>
                      <a:pt x="24560" y="60267"/>
                      <a:pt x="24605" y="60267"/>
                    </a:cubicBezTo>
                    <a:cubicBezTo>
                      <a:pt x="24782" y="60267"/>
                      <a:pt x="24926" y="60275"/>
                      <a:pt x="25085" y="60275"/>
                    </a:cubicBezTo>
                    <a:cubicBezTo>
                      <a:pt x="25388" y="60275"/>
                      <a:pt x="25743" y="60246"/>
                      <a:pt x="26472" y="60079"/>
                    </a:cubicBezTo>
                    <a:cubicBezTo>
                      <a:pt x="27671" y="59809"/>
                      <a:pt x="28203" y="59420"/>
                      <a:pt x="29488" y="59388"/>
                    </a:cubicBezTo>
                    <a:cubicBezTo>
                      <a:pt x="30060" y="59374"/>
                      <a:pt x="30352" y="59360"/>
                      <a:pt x="30557" y="59360"/>
                    </a:cubicBezTo>
                    <a:close/>
                    <a:moveTo>
                      <a:pt x="61081" y="57468"/>
                    </a:moveTo>
                    <a:cubicBezTo>
                      <a:pt x="61657" y="57468"/>
                      <a:pt x="62403" y="57544"/>
                      <a:pt x="62747" y="57936"/>
                    </a:cubicBezTo>
                    <a:cubicBezTo>
                      <a:pt x="62850" y="58078"/>
                      <a:pt x="62977" y="58197"/>
                      <a:pt x="63128" y="58277"/>
                    </a:cubicBezTo>
                    <a:cubicBezTo>
                      <a:pt x="63826" y="58682"/>
                      <a:pt x="64239" y="58761"/>
                      <a:pt x="64794" y="59293"/>
                    </a:cubicBezTo>
                    <a:cubicBezTo>
                      <a:pt x="65350" y="59825"/>
                      <a:pt x="66628" y="60364"/>
                      <a:pt x="67374" y="60452"/>
                    </a:cubicBezTo>
                    <a:cubicBezTo>
                      <a:pt x="68120" y="60539"/>
                      <a:pt x="69192" y="60618"/>
                      <a:pt x="69390" y="60825"/>
                    </a:cubicBezTo>
                    <a:cubicBezTo>
                      <a:pt x="69597" y="61031"/>
                      <a:pt x="68668" y="61317"/>
                      <a:pt x="67771" y="61547"/>
                    </a:cubicBezTo>
                    <a:cubicBezTo>
                      <a:pt x="66874" y="61777"/>
                      <a:pt x="65795" y="61920"/>
                      <a:pt x="64398" y="62039"/>
                    </a:cubicBezTo>
                    <a:cubicBezTo>
                      <a:pt x="63453" y="62119"/>
                      <a:pt x="62810" y="62230"/>
                      <a:pt x="62397" y="62444"/>
                    </a:cubicBezTo>
                    <a:lnTo>
                      <a:pt x="62397" y="62436"/>
                    </a:lnTo>
                    <a:lnTo>
                      <a:pt x="62373" y="62452"/>
                    </a:lnTo>
                    <a:cubicBezTo>
                      <a:pt x="62350" y="62468"/>
                      <a:pt x="62318" y="62484"/>
                      <a:pt x="62294" y="62500"/>
                    </a:cubicBezTo>
                    <a:cubicBezTo>
                      <a:pt x="62104" y="62579"/>
                      <a:pt x="61905" y="62619"/>
                      <a:pt x="61699" y="62619"/>
                    </a:cubicBezTo>
                    <a:cubicBezTo>
                      <a:pt x="61576" y="62624"/>
                      <a:pt x="61452" y="62626"/>
                      <a:pt x="61330" y="62626"/>
                    </a:cubicBezTo>
                    <a:cubicBezTo>
                      <a:pt x="61064" y="62626"/>
                      <a:pt x="60800" y="62614"/>
                      <a:pt x="60540" y="62587"/>
                    </a:cubicBezTo>
                    <a:cubicBezTo>
                      <a:pt x="60262" y="62579"/>
                      <a:pt x="59992" y="62547"/>
                      <a:pt x="59730" y="62492"/>
                    </a:cubicBezTo>
                    <a:cubicBezTo>
                      <a:pt x="59333" y="62388"/>
                      <a:pt x="59119" y="62031"/>
                      <a:pt x="58881" y="61658"/>
                    </a:cubicBezTo>
                    <a:cubicBezTo>
                      <a:pt x="58643" y="61285"/>
                      <a:pt x="58270" y="61325"/>
                      <a:pt x="57778" y="60841"/>
                    </a:cubicBezTo>
                    <a:cubicBezTo>
                      <a:pt x="57293" y="60364"/>
                      <a:pt x="57373" y="59579"/>
                      <a:pt x="57722" y="59309"/>
                    </a:cubicBezTo>
                    <a:cubicBezTo>
                      <a:pt x="58071" y="59039"/>
                      <a:pt x="58659" y="58825"/>
                      <a:pt x="59040" y="58317"/>
                    </a:cubicBezTo>
                    <a:cubicBezTo>
                      <a:pt x="59270" y="58015"/>
                      <a:pt x="59556" y="57761"/>
                      <a:pt x="59889" y="57578"/>
                    </a:cubicBezTo>
                    <a:cubicBezTo>
                      <a:pt x="59889" y="57578"/>
                      <a:pt x="60072" y="57507"/>
                      <a:pt x="60603" y="57483"/>
                    </a:cubicBezTo>
                    <a:cubicBezTo>
                      <a:pt x="60733" y="57475"/>
                      <a:pt x="60899" y="57468"/>
                      <a:pt x="61081" y="57468"/>
                    </a:cubicBezTo>
                    <a:close/>
                    <a:moveTo>
                      <a:pt x="36037" y="57463"/>
                    </a:moveTo>
                    <a:cubicBezTo>
                      <a:pt x="36610" y="57463"/>
                      <a:pt x="37352" y="57532"/>
                      <a:pt x="37656" y="57928"/>
                    </a:cubicBezTo>
                    <a:cubicBezTo>
                      <a:pt x="37735" y="58070"/>
                      <a:pt x="37855" y="58190"/>
                      <a:pt x="37997" y="58277"/>
                    </a:cubicBezTo>
                    <a:cubicBezTo>
                      <a:pt x="38640" y="58682"/>
                      <a:pt x="39045" y="58753"/>
                      <a:pt x="39529" y="59285"/>
                    </a:cubicBezTo>
                    <a:cubicBezTo>
                      <a:pt x="40014" y="59817"/>
                      <a:pt x="41220" y="60364"/>
                      <a:pt x="41958" y="60452"/>
                    </a:cubicBezTo>
                    <a:cubicBezTo>
                      <a:pt x="42704" y="60539"/>
                      <a:pt x="43752" y="60610"/>
                      <a:pt x="43935" y="60825"/>
                    </a:cubicBezTo>
                    <a:cubicBezTo>
                      <a:pt x="44109" y="61031"/>
                      <a:pt x="43141" y="61309"/>
                      <a:pt x="42220" y="61539"/>
                    </a:cubicBezTo>
                    <a:cubicBezTo>
                      <a:pt x="41291" y="61769"/>
                      <a:pt x="40188" y="61912"/>
                      <a:pt x="38775" y="62039"/>
                    </a:cubicBezTo>
                    <a:cubicBezTo>
                      <a:pt x="37823" y="62119"/>
                      <a:pt x="37156" y="62222"/>
                      <a:pt x="36719" y="62444"/>
                    </a:cubicBezTo>
                    <a:lnTo>
                      <a:pt x="36719" y="62436"/>
                    </a:lnTo>
                    <a:lnTo>
                      <a:pt x="36696" y="62460"/>
                    </a:lnTo>
                    <a:cubicBezTo>
                      <a:pt x="36664" y="62468"/>
                      <a:pt x="36640" y="62484"/>
                      <a:pt x="36616" y="62500"/>
                    </a:cubicBezTo>
                    <a:cubicBezTo>
                      <a:pt x="36418" y="62579"/>
                      <a:pt x="36211" y="62619"/>
                      <a:pt x="35997" y="62627"/>
                    </a:cubicBezTo>
                    <a:cubicBezTo>
                      <a:pt x="35910" y="62628"/>
                      <a:pt x="35823" y="62629"/>
                      <a:pt x="35736" y="62629"/>
                    </a:cubicBezTo>
                    <a:cubicBezTo>
                      <a:pt x="35437" y="62629"/>
                      <a:pt x="35140" y="62618"/>
                      <a:pt x="34838" y="62587"/>
                    </a:cubicBezTo>
                    <a:cubicBezTo>
                      <a:pt x="34576" y="62587"/>
                      <a:pt x="34306" y="62555"/>
                      <a:pt x="34045" y="62492"/>
                    </a:cubicBezTo>
                    <a:cubicBezTo>
                      <a:pt x="33664" y="62388"/>
                      <a:pt x="33497" y="62039"/>
                      <a:pt x="33306" y="61666"/>
                    </a:cubicBezTo>
                    <a:cubicBezTo>
                      <a:pt x="33116" y="61293"/>
                      <a:pt x="32735" y="61325"/>
                      <a:pt x="32314" y="60841"/>
                    </a:cubicBezTo>
                    <a:cubicBezTo>
                      <a:pt x="31893" y="60364"/>
                      <a:pt x="32068" y="59571"/>
                      <a:pt x="32449" y="59309"/>
                    </a:cubicBezTo>
                    <a:lnTo>
                      <a:pt x="32449" y="59301"/>
                    </a:lnTo>
                    <a:cubicBezTo>
                      <a:pt x="32830" y="59039"/>
                      <a:pt x="33449" y="58825"/>
                      <a:pt x="33902" y="58309"/>
                    </a:cubicBezTo>
                    <a:cubicBezTo>
                      <a:pt x="34164" y="58007"/>
                      <a:pt x="34489" y="57761"/>
                      <a:pt x="34846" y="57578"/>
                    </a:cubicBezTo>
                    <a:cubicBezTo>
                      <a:pt x="34846" y="57578"/>
                      <a:pt x="35037" y="57499"/>
                      <a:pt x="35576" y="57475"/>
                    </a:cubicBezTo>
                    <a:cubicBezTo>
                      <a:pt x="35703" y="57470"/>
                      <a:pt x="35862" y="57463"/>
                      <a:pt x="36037" y="57463"/>
                    </a:cubicBezTo>
                    <a:close/>
                    <a:moveTo>
                      <a:pt x="11014" y="57468"/>
                    </a:moveTo>
                    <a:cubicBezTo>
                      <a:pt x="11588" y="57468"/>
                      <a:pt x="12311" y="57544"/>
                      <a:pt x="12558" y="57936"/>
                    </a:cubicBezTo>
                    <a:cubicBezTo>
                      <a:pt x="12621" y="58070"/>
                      <a:pt x="12724" y="58197"/>
                      <a:pt x="12851" y="58277"/>
                    </a:cubicBezTo>
                    <a:cubicBezTo>
                      <a:pt x="13447" y="58682"/>
                      <a:pt x="13836" y="58761"/>
                      <a:pt x="14256" y="59293"/>
                    </a:cubicBezTo>
                    <a:cubicBezTo>
                      <a:pt x="14669" y="59825"/>
                      <a:pt x="15812" y="60364"/>
                      <a:pt x="16534" y="60452"/>
                    </a:cubicBezTo>
                    <a:cubicBezTo>
                      <a:pt x="17265" y="60539"/>
                      <a:pt x="18312" y="60618"/>
                      <a:pt x="18463" y="60825"/>
                    </a:cubicBezTo>
                    <a:cubicBezTo>
                      <a:pt x="18606" y="61031"/>
                      <a:pt x="17606" y="61317"/>
                      <a:pt x="16653" y="61547"/>
                    </a:cubicBezTo>
                    <a:cubicBezTo>
                      <a:pt x="15693" y="61777"/>
                      <a:pt x="14574" y="61920"/>
                      <a:pt x="13145" y="62039"/>
                    </a:cubicBezTo>
                    <a:cubicBezTo>
                      <a:pt x="12185" y="62119"/>
                      <a:pt x="11510" y="62230"/>
                      <a:pt x="11042" y="62444"/>
                    </a:cubicBezTo>
                    <a:lnTo>
                      <a:pt x="11042" y="62436"/>
                    </a:lnTo>
                    <a:lnTo>
                      <a:pt x="11010" y="62460"/>
                    </a:lnTo>
                    <a:cubicBezTo>
                      <a:pt x="10978" y="62476"/>
                      <a:pt x="10946" y="62484"/>
                      <a:pt x="10923" y="62500"/>
                    </a:cubicBezTo>
                    <a:cubicBezTo>
                      <a:pt x="10724" y="62579"/>
                      <a:pt x="10510" y="62619"/>
                      <a:pt x="10296" y="62627"/>
                    </a:cubicBezTo>
                    <a:cubicBezTo>
                      <a:pt x="10191" y="62631"/>
                      <a:pt x="10088" y="62633"/>
                      <a:pt x="9984" y="62633"/>
                    </a:cubicBezTo>
                    <a:cubicBezTo>
                      <a:pt x="9702" y="62633"/>
                      <a:pt x="9421" y="62618"/>
                      <a:pt x="9137" y="62595"/>
                    </a:cubicBezTo>
                    <a:cubicBezTo>
                      <a:pt x="8875" y="62587"/>
                      <a:pt x="8613" y="62555"/>
                      <a:pt x="8359" y="62492"/>
                    </a:cubicBezTo>
                    <a:cubicBezTo>
                      <a:pt x="7986" y="62396"/>
                      <a:pt x="7859" y="62039"/>
                      <a:pt x="7724" y="61666"/>
                    </a:cubicBezTo>
                    <a:cubicBezTo>
                      <a:pt x="7589" y="61293"/>
                      <a:pt x="7200" y="61325"/>
                      <a:pt x="6835" y="60849"/>
                    </a:cubicBezTo>
                    <a:cubicBezTo>
                      <a:pt x="6470" y="60364"/>
                      <a:pt x="6747" y="59587"/>
                      <a:pt x="7168" y="59317"/>
                    </a:cubicBezTo>
                    <a:cubicBezTo>
                      <a:pt x="7589" y="59047"/>
                      <a:pt x="8240" y="58825"/>
                      <a:pt x="8756" y="58317"/>
                    </a:cubicBezTo>
                    <a:cubicBezTo>
                      <a:pt x="9057" y="58015"/>
                      <a:pt x="9407" y="57769"/>
                      <a:pt x="9795" y="57578"/>
                    </a:cubicBezTo>
                    <a:cubicBezTo>
                      <a:pt x="9795" y="57578"/>
                      <a:pt x="9994" y="57507"/>
                      <a:pt x="10534" y="57483"/>
                    </a:cubicBezTo>
                    <a:cubicBezTo>
                      <a:pt x="10665" y="57475"/>
                      <a:pt x="10832" y="57468"/>
                      <a:pt x="11014" y="57468"/>
                    </a:cubicBezTo>
                    <a:close/>
                    <a:moveTo>
                      <a:pt x="20548" y="59574"/>
                    </a:moveTo>
                    <a:cubicBezTo>
                      <a:pt x="21215" y="59574"/>
                      <a:pt x="21674" y="59743"/>
                      <a:pt x="22234" y="59856"/>
                    </a:cubicBezTo>
                    <a:cubicBezTo>
                      <a:pt x="23154" y="60039"/>
                      <a:pt x="23472" y="60118"/>
                      <a:pt x="23734" y="60555"/>
                    </a:cubicBezTo>
                    <a:cubicBezTo>
                      <a:pt x="23996" y="60999"/>
                      <a:pt x="24321" y="61571"/>
                      <a:pt x="23948" y="61817"/>
                    </a:cubicBezTo>
                    <a:cubicBezTo>
                      <a:pt x="23583" y="62055"/>
                      <a:pt x="22249" y="62142"/>
                      <a:pt x="22059" y="62531"/>
                    </a:cubicBezTo>
                    <a:cubicBezTo>
                      <a:pt x="21890" y="62870"/>
                      <a:pt x="21664" y="63433"/>
                      <a:pt x="21116" y="63433"/>
                    </a:cubicBezTo>
                    <a:cubicBezTo>
                      <a:pt x="21047" y="63433"/>
                      <a:pt x="20972" y="63424"/>
                      <a:pt x="20892" y="63404"/>
                    </a:cubicBezTo>
                    <a:cubicBezTo>
                      <a:pt x="20178" y="63238"/>
                      <a:pt x="20376" y="62881"/>
                      <a:pt x="20614" y="62484"/>
                    </a:cubicBezTo>
                    <a:cubicBezTo>
                      <a:pt x="20860" y="62087"/>
                      <a:pt x="20638" y="61833"/>
                      <a:pt x="20082" y="61571"/>
                    </a:cubicBezTo>
                    <a:cubicBezTo>
                      <a:pt x="19527" y="61309"/>
                      <a:pt x="18979" y="61261"/>
                      <a:pt x="18900" y="60793"/>
                    </a:cubicBezTo>
                    <a:cubicBezTo>
                      <a:pt x="18820" y="60325"/>
                      <a:pt x="19225" y="59682"/>
                      <a:pt x="20138" y="59594"/>
                    </a:cubicBezTo>
                    <a:cubicBezTo>
                      <a:pt x="20284" y="59580"/>
                      <a:pt x="20420" y="59574"/>
                      <a:pt x="20548" y="59574"/>
                    </a:cubicBezTo>
                    <a:close/>
                    <a:moveTo>
                      <a:pt x="45844" y="59574"/>
                    </a:moveTo>
                    <a:cubicBezTo>
                      <a:pt x="46514" y="59574"/>
                      <a:pt x="46997" y="59743"/>
                      <a:pt x="47570" y="59856"/>
                    </a:cubicBezTo>
                    <a:lnTo>
                      <a:pt x="47570" y="59848"/>
                    </a:lnTo>
                    <a:cubicBezTo>
                      <a:pt x="48515" y="60039"/>
                      <a:pt x="48848" y="60110"/>
                      <a:pt x="49165" y="60555"/>
                    </a:cubicBezTo>
                    <a:cubicBezTo>
                      <a:pt x="49483" y="60999"/>
                      <a:pt x="49888" y="61571"/>
                      <a:pt x="49539" y="61817"/>
                    </a:cubicBezTo>
                    <a:cubicBezTo>
                      <a:pt x="49197" y="62055"/>
                      <a:pt x="47888" y="62142"/>
                      <a:pt x="47745" y="62531"/>
                    </a:cubicBezTo>
                    <a:cubicBezTo>
                      <a:pt x="47618" y="62870"/>
                      <a:pt x="47460" y="63433"/>
                      <a:pt x="46915" y="63433"/>
                    </a:cubicBezTo>
                    <a:cubicBezTo>
                      <a:pt x="46846" y="63433"/>
                      <a:pt x="46771" y="63424"/>
                      <a:pt x="46689" y="63404"/>
                    </a:cubicBezTo>
                    <a:cubicBezTo>
                      <a:pt x="45951" y="63238"/>
                      <a:pt x="46102" y="62881"/>
                      <a:pt x="46292" y="62484"/>
                    </a:cubicBezTo>
                    <a:cubicBezTo>
                      <a:pt x="46475" y="62087"/>
                      <a:pt x="46229" y="61833"/>
                      <a:pt x="45633" y="61571"/>
                    </a:cubicBezTo>
                    <a:cubicBezTo>
                      <a:pt x="45046" y="61309"/>
                      <a:pt x="44498" y="61261"/>
                      <a:pt x="44355" y="60793"/>
                    </a:cubicBezTo>
                    <a:cubicBezTo>
                      <a:pt x="44212" y="60325"/>
                      <a:pt x="44530" y="59682"/>
                      <a:pt x="45435" y="59594"/>
                    </a:cubicBezTo>
                    <a:cubicBezTo>
                      <a:pt x="45579" y="59580"/>
                      <a:pt x="45715" y="59574"/>
                      <a:pt x="45844" y="59574"/>
                    </a:cubicBezTo>
                    <a:close/>
                    <a:moveTo>
                      <a:pt x="31621" y="61598"/>
                    </a:moveTo>
                    <a:cubicBezTo>
                      <a:pt x="32222" y="61598"/>
                      <a:pt x="32716" y="61821"/>
                      <a:pt x="32814" y="62031"/>
                    </a:cubicBezTo>
                    <a:cubicBezTo>
                      <a:pt x="32917" y="62277"/>
                      <a:pt x="33243" y="62531"/>
                      <a:pt x="33560" y="62809"/>
                    </a:cubicBezTo>
                    <a:cubicBezTo>
                      <a:pt x="33878" y="63087"/>
                      <a:pt x="33021" y="63396"/>
                      <a:pt x="32274" y="63849"/>
                    </a:cubicBezTo>
                    <a:cubicBezTo>
                      <a:pt x="31695" y="64182"/>
                      <a:pt x="31092" y="64460"/>
                      <a:pt x="30465" y="64698"/>
                    </a:cubicBezTo>
                    <a:cubicBezTo>
                      <a:pt x="29877" y="64936"/>
                      <a:pt x="29917" y="65238"/>
                      <a:pt x="29552" y="65468"/>
                    </a:cubicBezTo>
                    <a:cubicBezTo>
                      <a:pt x="29405" y="65566"/>
                      <a:pt x="29241" y="65601"/>
                      <a:pt x="29038" y="65601"/>
                    </a:cubicBezTo>
                    <a:cubicBezTo>
                      <a:pt x="28746" y="65601"/>
                      <a:pt x="28373" y="65529"/>
                      <a:pt x="27853" y="65468"/>
                    </a:cubicBezTo>
                    <a:cubicBezTo>
                      <a:pt x="27537" y="65434"/>
                      <a:pt x="27265" y="65422"/>
                      <a:pt x="27007" y="65422"/>
                    </a:cubicBezTo>
                    <a:cubicBezTo>
                      <a:pt x="26553" y="65422"/>
                      <a:pt x="26144" y="65458"/>
                      <a:pt x="25623" y="65468"/>
                    </a:cubicBezTo>
                    <a:cubicBezTo>
                      <a:pt x="25252" y="65475"/>
                      <a:pt x="24812" y="65479"/>
                      <a:pt x="24393" y="65479"/>
                    </a:cubicBezTo>
                    <a:cubicBezTo>
                      <a:pt x="23880" y="65479"/>
                      <a:pt x="23399" y="65473"/>
                      <a:pt x="23115" y="65460"/>
                    </a:cubicBezTo>
                    <a:cubicBezTo>
                      <a:pt x="22607" y="65436"/>
                      <a:pt x="22519" y="65182"/>
                      <a:pt x="22519" y="65182"/>
                    </a:cubicBezTo>
                    <a:cubicBezTo>
                      <a:pt x="22559" y="64936"/>
                      <a:pt x="22591" y="64746"/>
                      <a:pt x="22543" y="64698"/>
                    </a:cubicBezTo>
                    <a:cubicBezTo>
                      <a:pt x="22051" y="64285"/>
                      <a:pt x="21980" y="63349"/>
                      <a:pt x="22329" y="62928"/>
                    </a:cubicBezTo>
                    <a:cubicBezTo>
                      <a:pt x="22678" y="62500"/>
                      <a:pt x="23694" y="62150"/>
                      <a:pt x="24583" y="62007"/>
                    </a:cubicBezTo>
                    <a:cubicBezTo>
                      <a:pt x="24758" y="61978"/>
                      <a:pt x="24956" y="61966"/>
                      <a:pt x="25172" y="61966"/>
                    </a:cubicBezTo>
                    <a:cubicBezTo>
                      <a:pt x="26025" y="61966"/>
                      <a:pt x="27149" y="62151"/>
                      <a:pt x="28175" y="62151"/>
                    </a:cubicBezTo>
                    <a:cubicBezTo>
                      <a:pt x="28208" y="62151"/>
                      <a:pt x="28241" y="62151"/>
                      <a:pt x="28274" y="62150"/>
                    </a:cubicBezTo>
                    <a:cubicBezTo>
                      <a:pt x="29584" y="62142"/>
                      <a:pt x="30671" y="61682"/>
                      <a:pt x="31378" y="61611"/>
                    </a:cubicBezTo>
                    <a:cubicBezTo>
                      <a:pt x="31460" y="61602"/>
                      <a:pt x="31542" y="61598"/>
                      <a:pt x="31621" y="61598"/>
                    </a:cubicBezTo>
                    <a:close/>
                    <a:moveTo>
                      <a:pt x="57184" y="61598"/>
                    </a:moveTo>
                    <a:cubicBezTo>
                      <a:pt x="57780" y="61598"/>
                      <a:pt x="58302" y="61821"/>
                      <a:pt x="58429" y="62031"/>
                    </a:cubicBezTo>
                    <a:cubicBezTo>
                      <a:pt x="58571" y="62277"/>
                      <a:pt x="58929" y="62531"/>
                      <a:pt x="59278" y="62809"/>
                    </a:cubicBezTo>
                    <a:cubicBezTo>
                      <a:pt x="59627" y="63087"/>
                      <a:pt x="58817" y="63396"/>
                      <a:pt x="58127" y="63849"/>
                    </a:cubicBezTo>
                    <a:cubicBezTo>
                      <a:pt x="57436" y="64301"/>
                      <a:pt x="56428" y="64698"/>
                      <a:pt x="56428" y="64698"/>
                    </a:cubicBezTo>
                    <a:cubicBezTo>
                      <a:pt x="55865" y="64936"/>
                      <a:pt x="55944" y="65238"/>
                      <a:pt x="55619" y="65468"/>
                    </a:cubicBezTo>
                    <a:cubicBezTo>
                      <a:pt x="55482" y="65566"/>
                      <a:pt x="55321" y="65601"/>
                      <a:pt x="55117" y="65601"/>
                    </a:cubicBezTo>
                    <a:cubicBezTo>
                      <a:pt x="54825" y="65601"/>
                      <a:pt x="54444" y="65529"/>
                      <a:pt x="53920" y="65468"/>
                    </a:cubicBezTo>
                    <a:cubicBezTo>
                      <a:pt x="53598" y="65434"/>
                      <a:pt x="53323" y="65422"/>
                      <a:pt x="53064" y="65422"/>
                    </a:cubicBezTo>
                    <a:cubicBezTo>
                      <a:pt x="52608" y="65422"/>
                      <a:pt x="52203" y="65458"/>
                      <a:pt x="51682" y="65468"/>
                    </a:cubicBezTo>
                    <a:cubicBezTo>
                      <a:pt x="51314" y="65475"/>
                      <a:pt x="50874" y="65479"/>
                      <a:pt x="50456" y="65479"/>
                    </a:cubicBezTo>
                    <a:cubicBezTo>
                      <a:pt x="49943" y="65479"/>
                      <a:pt x="49461" y="65473"/>
                      <a:pt x="49181" y="65460"/>
                    </a:cubicBezTo>
                    <a:cubicBezTo>
                      <a:pt x="48665" y="65436"/>
                      <a:pt x="48538" y="65182"/>
                      <a:pt x="48538" y="65182"/>
                    </a:cubicBezTo>
                    <a:cubicBezTo>
                      <a:pt x="48562" y="64936"/>
                      <a:pt x="48562" y="64746"/>
                      <a:pt x="48507" y="64698"/>
                    </a:cubicBezTo>
                    <a:cubicBezTo>
                      <a:pt x="47959" y="64285"/>
                      <a:pt x="47768" y="63349"/>
                      <a:pt x="48062" y="62928"/>
                    </a:cubicBezTo>
                    <a:cubicBezTo>
                      <a:pt x="48356" y="62500"/>
                      <a:pt x="49324" y="62150"/>
                      <a:pt x="50197" y="62007"/>
                    </a:cubicBezTo>
                    <a:cubicBezTo>
                      <a:pt x="50368" y="61978"/>
                      <a:pt x="50564" y="61966"/>
                      <a:pt x="50779" y="61966"/>
                    </a:cubicBezTo>
                    <a:cubicBezTo>
                      <a:pt x="51630" y="61966"/>
                      <a:pt x="52779" y="62151"/>
                      <a:pt x="53812" y="62151"/>
                    </a:cubicBezTo>
                    <a:cubicBezTo>
                      <a:pt x="53846" y="62151"/>
                      <a:pt x="53879" y="62151"/>
                      <a:pt x="53912" y="62150"/>
                    </a:cubicBezTo>
                    <a:cubicBezTo>
                      <a:pt x="55222" y="62134"/>
                      <a:pt x="56246" y="61682"/>
                      <a:pt x="56944" y="61611"/>
                    </a:cubicBezTo>
                    <a:cubicBezTo>
                      <a:pt x="57025" y="61602"/>
                      <a:pt x="57105" y="61598"/>
                      <a:pt x="57184" y="61598"/>
                    </a:cubicBezTo>
                    <a:close/>
                    <a:moveTo>
                      <a:pt x="19524" y="63354"/>
                    </a:moveTo>
                    <a:cubicBezTo>
                      <a:pt x="19938" y="63354"/>
                      <a:pt x="20471" y="63446"/>
                      <a:pt x="20971" y="63635"/>
                    </a:cubicBezTo>
                    <a:cubicBezTo>
                      <a:pt x="21472" y="63809"/>
                      <a:pt x="21860" y="64198"/>
                      <a:pt x="22035" y="64698"/>
                    </a:cubicBezTo>
                    <a:cubicBezTo>
                      <a:pt x="22289" y="65246"/>
                      <a:pt x="22218" y="65603"/>
                      <a:pt x="21591" y="65762"/>
                    </a:cubicBezTo>
                    <a:cubicBezTo>
                      <a:pt x="21178" y="65866"/>
                      <a:pt x="20552" y="65957"/>
                      <a:pt x="20145" y="65957"/>
                    </a:cubicBezTo>
                    <a:cubicBezTo>
                      <a:pt x="19934" y="65957"/>
                      <a:pt x="19782" y="65933"/>
                      <a:pt x="19749" y="65873"/>
                    </a:cubicBezTo>
                    <a:cubicBezTo>
                      <a:pt x="19709" y="65794"/>
                      <a:pt x="19662" y="65714"/>
                      <a:pt x="19622" y="65659"/>
                    </a:cubicBezTo>
                    <a:cubicBezTo>
                      <a:pt x="19424" y="65349"/>
                      <a:pt x="18487" y="65349"/>
                      <a:pt x="18574" y="64698"/>
                    </a:cubicBezTo>
                    <a:cubicBezTo>
                      <a:pt x="18574" y="64698"/>
                      <a:pt x="18590" y="63730"/>
                      <a:pt x="18868" y="63500"/>
                    </a:cubicBezTo>
                    <a:cubicBezTo>
                      <a:pt x="18985" y="63403"/>
                      <a:pt x="19223" y="63354"/>
                      <a:pt x="19524" y="63354"/>
                    </a:cubicBezTo>
                    <a:close/>
                    <a:moveTo>
                      <a:pt x="45327" y="63351"/>
                    </a:moveTo>
                    <a:cubicBezTo>
                      <a:pt x="45740" y="63351"/>
                      <a:pt x="46280" y="63443"/>
                      <a:pt x="46800" y="63635"/>
                    </a:cubicBezTo>
                    <a:cubicBezTo>
                      <a:pt x="47332" y="63809"/>
                      <a:pt x="47761" y="64198"/>
                      <a:pt x="48007" y="64698"/>
                    </a:cubicBezTo>
                    <a:cubicBezTo>
                      <a:pt x="48332" y="65246"/>
                      <a:pt x="48308" y="65603"/>
                      <a:pt x="47697" y="65762"/>
                    </a:cubicBezTo>
                    <a:cubicBezTo>
                      <a:pt x="47295" y="65866"/>
                      <a:pt x="46683" y="65957"/>
                      <a:pt x="46277" y="65957"/>
                    </a:cubicBezTo>
                    <a:cubicBezTo>
                      <a:pt x="46067" y="65957"/>
                      <a:pt x="45912" y="65933"/>
                      <a:pt x="45871" y="65873"/>
                    </a:cubicBezTo>
                    <a:cubicBezTo>
                      <a:pt x="45816" y="65794"/>
                      <a:pt x="45768" y="65714"/>
                      <a:pt x="45721" y="65659"/>
                    </a:cubicBezTo>
                    <a:cubicBezTo>
                      <a:pt x="45482" y="65349"/>
                      <a:pt x="44538" y="65349"/>
                      <a:pt x="44546" y="64698"/>
                    </a:cubicBezTo>
                    <a:cubicBezTo>
                      <a:pt x="44546" y="64698"/>
                      <a:pt x="44435" y="63730"/>
                      <a:pt x="44681" y="63500"/>
                    </a:cubicBezTo>
                    <a:cubicBezTo>
                      <a:pt x="44785" y="63402"/>
                      <a:pt x="45021" y="63351"/>
                      <a:pt x="45327" y="63351"/>
                    </a:cubicBezTo>
                    <a:close/>
                    <a:moveTo>
                      <a:pt x="9044" y="62865"/>
                    </a:moveTo>
                    <a:cubicBezTo>
                      <a:pt x="9090" y="62865"/>
                      <a:pt x="9113" y="62873"/>
                      <a:pt x="9113" y="62873"/>
                    </a:cubicBezTo>
                    <a:cubicBezTo>
                      <a:pt x="9113" y="62873"/>
                      <a:pt x="10311" y="62976"/>
                      <a:pt x="10327" y="63460"/>
                    </a:cubicBezTo>
                    <a:cubicBezTo>
                      <a:pt x="10319" y="63873"/>
                      <a:pt x="10383" y="64293"/>
                      <a:pt x="10494" y="64698"/>
                    </a:cubicBezTo>
                    <a:cubicBezTo>
                      <a:pt x="10534" y="64849"/>
                      <a:pt x="10748" y="65365"/>
                      <a:pt x="10954" y="65548"/>
                    </a:cubicBezTo>
                    <a:cubicBezTo>
                      <a:pt x="11169" y="65730"/>
                      <a:pt x="11224" y="65873"/>
                      <a:pt x="11177" y="66024"/>
                    </a:cubicBezTo>
                    <a:cubicBezTo>
                      <a:pt x="11141" y="66152"/>
                      <a:pt x="10687" y="66159"/>
                      <a:pt x="10597" y="66159"/>
                    </a:cubicBezTo>
                    <a:cubicBezTo>
                      <a:pt x="10587" y="66159"/>
                      <a:pt x="10581" y="66159"/>
                      <a:pt x="10581" y="66159"/>
                    </a:cubicBezTo>
                    <a:cubicBezTo>
                      <a:pt x="9954" y="66079"/>
                      <a:pt x="9327" y="66032"/>
                      <a:pt x="8692" y="66024"/>
                    </a:cubicBezTo>
                    <a:cubicBezTo>
                      <a:pt x="8671" y="66023"/>
                      <a:pt x="8650" y="66023"/>
                      <a:pt x="8629" y="66023"/>
                    </a:cubicBezTo>
                    <a:cubicBezTo>
                      <a:pt x="8357" y="66023"/>
                      <a:pt x="8093" y="66070"/>
                      <a:pt x="7835" y="66151"/>
                    </a:cubicBezTo>
                    <a:cubicBezTo>
                      <a:pt x="7589" y="66222"/>
                      <a:pt x="6462" y="66214"/>
                      <a:pt x="5620" y="66222"/>
                    </a:cubicBezTo>
                    <a:cubicBezTo>
                      <a:pt x="5590" y="66223"/>
                      <a:pt x="5560" y="66223"/>
                      <a:pt x="5530" y="66223"/>
                    </a:cubicBezTo>
                    <a:cubicBezTo>
                      <a:pt x="4732" y="66223"/>
                      <a:pt x="4017" y="66114"/>
                      <a:pt x="4009" y="65555"/>
                    </a:cubicBezTo>
                    <a:cubicBezTo>
                      <a:pt x="4001" y="64976"/>
                      <a:pt x="4946" y="64698"/>
                      <a:pt x="4946" y="64698"/>
                    </a:cubicBezTo>
                    <a:cubicBezTo>
                      <a:pt x="5398" y="64563"/>
                      <a:pt x="5843" y="64397"/>
                      <a:pt x="6279" y="64214"/>
                    </a:cubicBezTo>
                    <a:cubicBezTo>
                      <a:pt x="7113" y="63865"/>
                      <a:pt x="7732" y="63603"/>
                      <a:pt x="8295" y="63190"/>
                    </a:cubicBezTo>
                    <a:lnTo>
                      <a:pt x="8295" y="63198"/>
                    </a:lnTo>
                    <a:cubicBezTo>
                      <a:pt x="8691" y="62908"/>
                      <a:pt x="8934" y="62865"/>
                      <a:pt x="9044" y="62865"/>
                    </a:cubicBezTo>
                    <a:close/>
                    <a:moveTo>
                      <a:pt x="34768" y="62863"/>
                    </a:moveTo>
                    <a:cubicBezTo>
                      <a:pt x="34820" y="62863"/>
                      <a:pt x="34846" y="62873"/>
                      <a:pt x="34846" y="62873"/>
                    </a:cubicBezTo>
                    <a:cubicBezTo>
                      <a:pt x="34846" y="62873"/>
                      <a:pt x="36053" y="62976"/>
                      <a:pt x="36132" y="63452"/>
                    </a:cubicBezTo>
                    <a:cubicBezTo>
                      <a:pt x="36180" y="64031"/>
                      <a:pt x="36465" y="64698"/>
                      <a:pt x="36465" y="64698"/>
                    </a:cubicBezTo>
                    <a:cubicBezTo>
                      <a:pt x="36529" y="64849"/>
                      <a:pt x="36799" y="65365"/>
                      <a:pt x="37037" y="65548"/>
                    </a:cubicBezTo>
                    <a:cubicBezTo>
                      <a:pt x="37267" y="65730"/>
                      <a:pt x="37347" y="65873"/>
                      <a:pt x="37323" y="66024"/>
                    </a:cubicBezTo>
                    <a:cubicBezTo>
                      <a:pt x="37303" y="66148"/>
                      <a:pt x="36920" y="66159"/>
                      <a:pt x="36788" y="66159"/>
                    </a:cubicBezTo>
                    <a:cubicBezTo>
                      <a:pt x="36760" y="66159"/>
                      <a:pt x="36743" y="66159"/>
                      <a:pt x="36743" y="66159"/>
                    </a:cubicBezTo>
                    <a:cubicBezTo>
                      <a:pt x="36116" y="66079"/>
                      <a:pt x="35473" y="66032"/>
                      <a:pt x="34838" y="66024"/>
                    </a:cubicBezTo>
                    <a:cubicBezTo>
                      <a:pt x="34818" y="66023"/>
                      <a:pt x="34797" y="66023"/>
                      <a:pt x="34776" y="66023"/>
                    </a:cubicBezTo>
                    <a:cubicBezTo>
                      <a:pt x="34511" y="66023"/>
                      <a:pt x="34247" y="66070"/>
                      <a:pt x="33997" y="66151"/>
                    </a:cubicBezTo>
                    <a:lnTo>
                      <a:pt x="34005" y="66151"/>
                    </a:lnTo>
                    <a:cubicBezTo>
                      <a:pt x="33767" y="66222"/>
                      <a:pt x="32640" y="66214"/>
                      <a:pt x="31806" y="66222"/>
                    </a:cubicBezTo>
                    <a:cubicBezTo>
                      <a:pt x="31776" y="66223"/>
                      <a:pt x="31746" y="66223"/>
                      <a:pt x="31716" y="66223"/>
                    </a:cubicBezTo>
                    <a:cubicBezTo>
                      <a:pt x="30917" y="66223"/>
                      <a:pt x="30184" y="66114"/>
                      <a:pt x="30100" y="65555"/>
                    </a:cubicBezTo>
                    <a:cubicBezTo>
                      <a:pt x="30020" y="64976"/>
                      <a:pt x="30925" y="64698"/>
                      <a:pt x="30925" y="64698"/>
                    </a:cubicBezTo>
                    <a:cubicBezTo>
                      <a:pt x="31362" y="64563"/>
                      <a:pt x="31782" y="64405"/>
                      <a:pt x="32195" y="64214"/>
                    </a:cubicBezTo>
                    <a:cubicBezTo>
                      <a:pt x="32981" y="63865"/>
                      <a:pt x="33560" y="63603"/>
                      <a:pt x="34068" y="63190"/>
                    </a:cubicBezTo>
                    <a:cubicBezTo>
                      <a:pt x="34421" y="62908"/>
                      <a:pt x="34655" y="62863"/>
                      <a:pt x="34768" y="62863"/>
                    </a:cubicBezTo>
                    <a:close/>
                    <a:moveTo>
                      <a:pt x="60501" y="62865"/>
                    </a:moveTo>
                    <a:cubicBezTo>
                      <a:pt x="60547" y="62865"/>
                      <a:pt x="60572" y="62873"/>
                      <a:pt x="60572" y="62873"/>
                    </a:cubicBezTo>
                    <a:cubicBezTo>
                      <a:pt x="60572" y="62873"/>
                      <a:pt x="61794" y="62976"/>
                      <a:pt x="61937" y="63460"/>
                    </a:cubicBezTo>
                    <a:cubicBezTo>
                      <a:pt x="62056" y="64031"/>
                      <a:pt x="62437" y="64706"/>
                      <a:pt x="62437" y="64706"/>
                    </a:cubicBezTo>
                    <a:cubicBezTo>
                      <a:pt x="62516" y="64857"/>
                      <a:pt x="62858" y="65373"/>
                      <a:pt x="63112" y="65555"/>
                    </a:cubicBezTo>
                    <a:cubicBezTo>
                      <a:pt x="63366" y="65738"/>
                      <a:pt x="63461" y="65873"/>
                      <a:pt x="63461" y="66024"/>
                    </a:cubicBezTo>
                    <a:cubicBezTo>
                      <a:pt x="63461" y="66160"/>
                      <a:pt x="63006" y="66167"/>
                      <a:pt x="62919" y="66167"/>
                    </a:cubicBezTo>
                    <a:cubicBezTo>
                      <a:pt x="62910" y="66167"/>
                      <a:pt x="62905" y="66167"/>
                      <a:pt x="62905" y="66167"/>
                    </a:cubicBezTo>
                    <a:cubicBezTo>
                      <a:pt x="62262" y="66079"/>
                      <a:pt x="61619" y="66032"/>
                      <a:pt x="60976" y="66024"/>
                    </a:cubicBezTo>
                    <a:cubicBezTo>
                      <a:pt x="60691" y="66024"/>
                      <a:pt x="60413" y="66063"/>
                      <a:pt x="60151" y="66159"/>
                    </a:cubicBezTo>
                    <a:cubicBezTo>
                      <a:pt x="59921" y="66222"/>
                      <a:pt x="58794" y="66222"/>
                      <a:pt x="57960" y="66230"/>
                    </a:cubicBezTo>
                    <a:cubicBezTo>
                      <a:pt x="57127" y="66230"/>
                      <a:pt x="56325" y="66135"/>
                      <a:pt x="56174" y="65555"/>
                    </a:cubicBezTo>
                    <a:cubicBezTo>
                      <a:pt x="56016" y="64976"/>
                      <a:pt x="56889" y="64698"/>
                      <a:pt x="56889" y="64698"/>
                    </a:cubicBezTo>
                    <a:cubicBezTo>
                      <a:pt x="57301" y="64571"/>
                      <a:pt x="57706" y="64405"/>
                      <a:pt x="58095" y="64214"/>
                    </a:cubicBezTo>
                    <a:cubicBezTo>
                      <a:pt x="58833" y="63865"/>
                      <a:pt x="59389" y="63611"/>
                      <a:pt x="59841" y="63198"/>
                    </a:cubicBezTo>
                    <a:cubicBezTo>
                      <a:pt x="60159" y="62908"/>
                      <a:pt x="60391" y="62865"/>
                      <a:pt x="60501" y="62865"/>
                    </a:cubicBezTo>
                    <a:close/>
                    <a:moveTo>
                      <a:pt x="44063" y="61295"/>
                    </a:moveTo>
                    <a:cubicBezTo>
                      <a:pt x="44674" y="61295"/>
                      <a:pt x="45239" y="61495"/>
                      <a:pt x="45609" y="61952"/>
                    </a:cubicBezTo>
                    <a:cubicBezTo>
                      <a:pt x="46189" y="62674"/>
                      <a:pt x="44959" y="62976"/>
                      <a:pt x="44578" y="63119"/>
                    </a:cubicBezTo>
                    <a:cubicBezTo>
                      <a:pt x="44197" y="63262"/>
                      <a:pt x="43958" y="63381"/>
                      <a:pt x="44093" y="63777"/>
                    </a:cubicBezTo>
                    <a:cubicBezTo>
                      <a:pt x="44228" y="64174"/>
                      <a:pt x="44133" y="64698"/>
                      <a:pt x="44133" y="64698"/>
                    </a:cubicBezTo>
                    <a:cubicBezTo>
                      <a:pt x="44062" y="65460"/>
                      <a:pt x="44744" y="65317"/>
                      <a:pt x="45403" y="65873"/>
                    </a:cubicBezTo>
                    <a:cubicBezTo>
                      <a:pt x="46070" y="66437"/>
                      <a:pt x="45824" y="66833"/>
                      <a:pt x="45268" y="67056"/>
                    </a:cubicBezTo>
                    <a:cubicBezTo>
                      <a:pt x="44713" y="67270"/>
                      <a:pt x="43109" y="67183"/>
                      <a:pt x="42101" y="67294"/>
                    </a:cubicBezTo>
                    <a:cubicBezTo>
                      <a:pt x="42078" y="67294"/>
                      <a:pt x="42055" y="67309"/>
                      <a:pt x="42024" y="67310"/>
                    </a:cubicBezTo>
                    <a:lnTo>
                      <a:pt x="42024" y="67310"/>
                    </a:lnTo>
                    <a:cubicBezTo>
                      <a:pt x="41583" y="67308"/>
                      <a:pt x="41102" y="67229"/>
                      <a:pt x="40450" y="67127"/>
                    </a:cubicBezTo>
                    <a:cubicBezTo>
                      <a:pt x="39791" y="67016"/>
                      <a:pt x="39815" y="66857"/>
                      <a:pt x="39307" y="66659"/>
                    </a:cubicBezTo>
                    <a:cubicBezTo>
                      <a:pt x="39156" y="66603"/>
                      <a:pt x="39013" y="66556"/>
                      <a:pt x="38863" y="66524"/>
                    </a:cubicBezTo>
                    <a:cubicBezTo>
                      <a:pt x="38291" y="66341"/>
                      <a:pt x="37648" y="65984"/>
                      <a:pt x="37251" y="65587"/>
                    </a:cubicBezTo>
                    <a:cubicBezTo>
                      <a:pt x="37005" y="65333"/>
                      <a:pt x="36831" y="65032"/>
                      <a:pt x="36727" y="64698"/>
                    </a:cubicBezTo>
                    <a:cubicBezTo>
                      <a:pt x="36727" y="64698"/>
                      <a:pt x="36450" y="63293"/>
                      <a:pt x="36712" y="62841"/>
                    </a:cubicBezTo>
                    <a:cubicBezTo>
                      <a:pt x="36973" y="62380"/>
                      <a:pt x="38101" y="62182"/>
                      <a:pt x="39942" y="62063"/>
                    </a:cubicBezTo>
                    <a:cubicBezTo>
                      <a:pt x="41792" y="61944"/>
                      <a:pt x="42053" y="61809"/>
                      <a:pt x="43014" y="61476"/>
                    </a:cubicBezTo>
                    <a:cubicBezTo>
                      <a:pt x="43360" y="61358"/>
                      <a:pt x="43719" y="61295"/>
                      <a:pt x="44063" y="61295"/>
                    </a:cubicBezTo>
                    <a:close/>
                    <a:moveTo>
                      <a:pt x="18538" y="61295"/>
                    </a:moveTo>
                    <a:cubicBezTo>
                      <a:pt x="19150" y="61295"/>
                      <a:pt x="19688" y="61495"/>
                      <a:pt x="20003" y="61952"/>
                    </a:cubicBezTo>
                    <a:cubicBezTo>
                      <a:pt x="20487" y="62674"/>
                      <a:pt x="19217" y="62976"/>
                      <a:pt x="18820" y="63119"/>
                    </a:cubicBezTo>
                    <a:cubicBezTo>
                      <a:pt x="18424" y="63262"/>
                      <a:pt x="18170" y="63381"/>
                      <a:pt x="18249" y="63777"/>
                    </a:cubicBezTo>
                    <a:cubicBezTo>
                      <a:pt x="18328" y="64174"/>
                      <a:pt x="18177" y="64698"/>
                      <a:pt x="18177" y="64698"/>
                    </a:cubicBezTo>
                    <a:cubicBezTo>
                      <a:pt x="18003" y="65460"/>
                      <a:pt x="18701" y="65317"/>
                      <a:pt x="19289" y="65873"/>
                    </a:cubicBezTo>
                    <a:cubicBezTo>
                      <a:pt x="19884" y="66437"/>
                      <a:pt x="19590" y="66833"/>
                      <a:pt x="19003" y="67056"/>
                    </a:cubicBezTo>
                    <a:cubicBezTo>
                      <a:pt x="18424" y="67270"/>
                      <a:pt x="16820" y="67183"/>
                      <a:pt x="15804" y="67294"/>
                    </a:cubicBezTo>
                    <a:cubicBezTo>
                      <a:pt x="15781" y="67294"/>
                      <a:pt x="15749" y="67309"/>
                      <a:pt x="15726" y="67310"/>
                    </a:cubicBezTo>
                    <a:lnTo>
                      <a:pt x="15726" y="67310"/>
                    </a:lnTo>
                    <a:cubicBezTo>
                      <a:pt x="15283" y="67309"/>
                      <a:pt x="14809" y="67230"/>
                      <a:pt x="14169" y="67127"/>
                    </a:cubicBezTo>
                    <a:cubicBezTo>
                      <a:pt x="13526" y="67024"/>
                      <a:pt x="13574" y="66857"/>
                      <a:pt x="13090" y="66659"/>
                    </a:cubicBezTo>
                    <a:cubicBezTo>
                      <a:pt x="12947" y="66603"/>
                      <a:pt x="12804" y="66564"/>
                      <a:pt x="12661" y="66532"/>
                    </a:cubicBezTo>
                    <a:lnTo>
                      <a:pt x="12661" y="66524"/>
                    </a:lnTo>
                    <a:cubicBezTo>
                      <a:pt x="12113" y="66341"/>
                      <a:pt x="11518" y="65984"/>
                      <a:pt x="11177" y="65587"/>
                    </a:cubicBezTo>
                    <a:cubicBezTo>
                      <a:pt x="10962" y="65325"/>
                      <a:pt x="10819" y="65024"/>
                      <a:pt x="10764" y="64698"/>
                    </a:cubicBezTo>
                    <a:cubicBezTo>
                      <a:pt x="10764" y="64698"/>
                      <a:pt x="10669" y="63293"/>
                      <a:pt x="10986" y="62841"/>
                    </a:cubicBezTo>
                    <a:cubicBezTo>
                      <a:pt x="11312" y="62380"/>
                      <a:pt x="12462" y="62182"/>
                      <a:pt x="14328" y="62063"/>
                    </a:cubicBezTo>
                    <a:cubicBezTo>
                      <a:pt x="16185" y="61944"/>
                      <a:pt x="16463" y="61809"/>
                      <a:pt x="17463" y="61476"/>
                    </a:cubicBezTo>
                    <a:cubicBezTo>
                      <a:pt x="17826" y="61358"/>
                      <a:pt x="18194" y="61295"/>
                      <a:pt x="18538" y="61295"/>
                    </a:cubicBezTo>
                    <a:close/>
                    <a:moveTo>
                      <a:pt x="51819" y="65546"/>
                    </a:moveTo>
                    <a:cubicBezTo>
                      <a:pt x="53563" y="65546"/>
                      <a:pt x="55476" y="65806"/>
                      <a:pt x="56222" y="66103"/>
                    </a:cubicBezTo>
                    <a:cubicBezTo>
                      <a:pt x="56773" y="66318"/>
                      <a:pt x="57366" y="66338"/>
                      <a:pt x="57979" y="66338"/>
                    </a:cubicBezTo>
                    <a:cubicBezTo>
                      <a:pt x="58119" y="66338"/>
                      <a:pt x="58259" y="66337"/>
                      <a:pt x="58400" y="66337"/>
                    </a:cubicBezTo>
                    <a:cubicBezTo>
                      <a:pt x="58533" y="66337"/>
                      <a:pt x="58667" y="66338"/>
                      <a:pt x="58802" y="66341"/>
                    </a:cubicBezTo>
                    <a:cubicBezTo>
                      <a:pt x="59699" y="66373"/>
                      <a:pt x="59643" y="66794"/>
                      <a:pt x="59643" y="66794"/>
                    </a:cubicBezTo>
                    <a:cubicBezTo>
                      <a:pt x="59572" y="67016"/>
                      <a:pt x="59484" y="67238"/>
                      <a:pt x="59389" y="67445"/>
                    </a:cubicBezTo>
                    <a:cubicBezTo>
                      <a:pt x="59054" y="68155"/>
                      <a:pt x="58407" y="68334"/>
                      <a:pt x="57238" y="68334"/>
                    </a:cubicBezTo>
                    <a:cubicBezTo>
                      <a:pt x="57024" y="68334"/>
                      <a:pt x="56791" y="68328"/>
                      <a:pt x="56539" y="68318"/>
                    </a:cubicBezTo>
                    <a:cubicBezTo>
                      <a:pt x="54928" y="68262"/>
                      <a:pt x="54682" y="68008"/>
                      <a:pt x="53610" y="67667"/>
                    </a:cubicBezTo>
                    <a:cubicBezTo>
                      <a:pt x="52539" y="67326"/>
                      <a:pt x="51721" y="67333"/>
                      <a:pt x="50785" y="67270"/>
                    </a:cubicBezTo>
                    <a:cubicBezTo>
                      <a:pt x="49848" y="67206"/>
                      <a:pt x="47911" y="67079"/>
                      <a:pt x="47086" y="66849"/>
                    </a:cubicBezTo>
                    <a:cubicBezTo>
                      <a:pt x="46760" y="66754"/>
                      <a:pt x="46467" y="66579"/>
                      <a:pt x="46229" y="66325"/>
                    </a:cubicBezTo>
                    <a:cubicBezTo>
                      <a:pt x="46237" y="66317"/>
                      <a:pt x="46340" y="66032"/>
                      <a:pt x="46959" y="65984"/>
                    </a:cubicBezTo>
                    <a:cubicBezTo>
                      <a:pt x="47356" y="65960"/>
                      <a:pt x="47848" y="65897"/>
                      <a:pt x="48173" y="65770"/>
                    </a:cubicBezTo>
                    <a:cubicBezTo>
                      <a:pt x="48602" y="65659"/>
                      <a:pt x="49785" y="65571"/>
                      <a:pt x="51594" y="65548"/>
                    </a:cubicBezTo>
                    <a:cubicBezTo>
                      <a:pt x="51669" y="65547"/>
                      <a:pt x="51743" y="65546"/>
                      <a:pt x="51819" y="65546"/>
                    </a:cubicBezTo>
                    <a:close/>
                    <a:moveTo>
                      <a:pt x="25751" y="65554"/>
                    </a:moveTo>
                    <a:cubicBezTo>
                      <a:pt x="27497" y="65554"/>
                      <a:pt x="29369" y="65807"/>
                      <a:pt x="30084" y="66103"/>
                    </a:cubicBezTo>
                    <a:cubicBezTo>
                      <a:pt x="30602" y="66318"/>
                      <a:pt x="31192" y="66338"/>
                      <a:pt x="31805" y="66338"/>
                    </a:cubicBezTo>
                    <a:cubicBezTo>
                      <a:pt x="31944" y="66338"/>
                      <a:pt x="32084" y="66337"/>
                      <a:pt x="32224" y="66337"/>
                    </a:cubicBezTo>
                    <a:cubicBezTo>
                      <a:pt x="32357" y="66337"/>
                      <a:pt x="32490" y="66338"/>
                      <a:pt x="32624" y="66341"/>
                    </a:cubicBezTo>
                    <a:cubicBezTo>
                      <a:pt x="33513" y="66373"/>
                      <a:pt x="33410" y="66794"/>
                      <a:pt x="33410" y="66794"/>
                    </a:cubicBezTo>
                    <a:cubicBezTo>
                      <a:pt x="33306" y="67024"/>
                      <a:pt x="33195" y="67238"/>
                      <a:pt x="33068" y="67445"/>
                    </a:cubicBezTo>
                    <a:cubicBezTo>
                      <a:pt x="32633" y="68165"/>
                      <a:pt x="31953" y="68338"/>
                      <a:pt x="30755" y="68338"/>
                    </a:cubicBezTo>
                    <a:cubicBezTo>
                      <a:pt x="30554" y="68338"/>
                      <a:pt x="30339" y="68334"/>
                      <a:pt x="30108" y="68326"/>
                    </a:cubicBezTo>
                    <a:cubicBezTo>
                      <a:pt x="28504" y="68262"/>
                      <a:pt x="28290" y="68008"/>
                      <a:pt x="27258" y="67667"/>
                    </a:cubicBezTo>
                    <a:cubicBezTo>
                      <a:pt x="26234" y="67326"/>
                      <a:pt x="25424" y="67333"/>
                      <a:pt x="24488" y="67270"/>
                    </a:cubicBezTo>
                    <a:cubicBezTo>
                      <a:pt x="23551" y="67206"/>
                      <a:pt x="21638" y="67079"/>
                      <a:pt x="20844" y="66849"/>
                    </a:cubicBezTo>
                    <a:cubicBezTo>
                      <a:pt x="20535" y="66762"/>
                      <a:pt x="20257" y="66579"/>
                      <a:pt x="20059" y="66333"/>
                    </a:cubicBezTo>
                    <a:cubicBezTo>
                      <a:pt x="20059" y="66317"/>
                      <a:pt x="20202" y="66032"/>
                      <a:pt x="20829" y="65984"/>
                    </a:cubicBezTo>
                    <a:cubicBezTo>
                      <a:pt x="21225" y="65960"/>
                      <a:pt x="21733" y="65905"/>
                      <a:pt x="22075" y="65770"/>
                    </a:cubicBezTo>
                    <a:lnTo>
                      <a:pt x="22075" y="65778"/>
                    </a:lnTo>
                    <a:cubicBezTo>
                      <a:pt x="22511" y="65659"/>
                      <a:pt x="23710" y="65579"/>
                      <a:pt x="25520" y="65555"/>
                    </a:cubicBezTo>
                    <a:cubicBezTo>
                      <a:pt x="25596" y="65554"/>
                      <a:pt x="25674" y="65554"/>
                      <a:pt x="25751" y="65554"/>
                    </a:cubicBezTo>
                    <a:close/>
                    <a:moveTo>
                      <a:pt x="46019" y="66805"/>
                    </a:moveTo>
                    <a:cubicBezTo>
                      <a:pt x="46088" y="66805"/>
                      <a:pt x="46193" y="66815"/>
                      <a:pt x="46348" y="66833"/>
                    </a:cubicBezTo>
                    <a:cubicBezTo>
                      <a:pt x="47022" y="66905"/>
                      <a:pt x="47967" y="67095"/>
                      <a:pt x="48451" y="67199"/>
                    </a:cubicBezTo>
                    <a:cubicBezTo>
                      <a:pt x="48935" y="67302"/>
                      <a:pt x="49404" y="67270"/>
                      <a:pt x="49705" y="67349"/>
                    </a:cubicBezTo>
                    <a:cubicBezTo>
                      <a:pt x="50523" y="67564"/>
                      <a:pt x="50682" y="67627"/>
                      <a:pt x="50562" y="68389"/>
                    </a:cubicBezTo>
                    <a:cubicBezTo>
                      <a:pt x="50435" y="69159"/>
                      <a:pt x="50372" y="69238"/>
                      <a:pt x="50356" y="69627"/>
                    </a:cubicBezTo>
                    <a:cubicBezTo>
                      <a:pt x="50332" y="70016"/>
                      <a:pt x="50269" y="70326"/>
                      <a:pt x="50126" y="70564"/>
                    </a:cubicBezTo>
                    <a:cubicBezTo>
                      <a:pt x="49996" y="70775"/>
                      <a:pt x="49785" y="71214"/>
                      <a:pt x="49467" y="71214"/>
                    </a:cubicBezTo>
                    <a:cubicBezTo>
                      <a:pt x="49414" y="71214"/>
                      <a:pt x="49359" y="71202"/>
                      <a:pt x="49300" y="71175"/>
                    </a:cubicBezTo>
                    <a:cubicBezTo>
                      <a:pt x="48880" y="70977"/>
                      <a:pt x="49372" y="70596"/>
                      <a:pt x="48530" y="70199"/>
                    </a:cubicBezTo>
                    <a:cubicBezTo>
                      <a:pt x="47681" y="69802"/>
                      <a:pt x="46856" y="69294"/>
                      <a:pt x="46395" y="68667"/>
                    </a:cubicBezTo>
                    <a:cubicBezTo>
                      <a:pt x="45927" y="68040"/>
                      <a:pt x="45808" y="67659"/>
                      <a:pt x="45887" y="67238"/>
                    </a:cubicBezTo>
                    <a:cubicBezTo>
                      <a:pt x="45942" y="66920"/>
                      <a:pt x="45785" y="66805"/>
                      <a:pt x="46019" y="66805"/>
                    </a:cubicBezTo>
                    <a:close/>
                    <a:moveTo>
                      <a:pt x="19786" y="66808"/>
                    </a:moveTo>
                    <a:cubicBezTo>
                      <a:pt x="19855" y="66808"/>
                      <a:pt x="19957" y="66817"/>
                      <a:pt x="20106" y="66833"/>
                    </a:cubicBezTo>
                    <a:cubicBezTo>
                      <a:pt x="20773" y="66913"/>
                      <a:pt x="21694" y="67103"/>
                      <a:pt x="22162" y="67206"/>
                    </a:cubicBezTo>
                    <a:cubicBezTo>
                      <a:pt x="22630" y="67302"/>
                      <a:pt x="23107" y="67278"/>
                      <a:pt x="23400" y="67357"/>
                    </a:cubicBezTo>
                    <a:cubicBezTo>
                      <a:pt x="24194" y="67564"/>
                      <a:pt x="24337" y="67635"/>
                      <a:pt x="24115" y="68397"/>
                    </a:cubicBezTo>
                    <a:cubicBezTo>
                      <a:pt x="23892" y="69159"/>
                      <a:pt x="23821" y="69246"/>
                      <a:pt x="23750" y="69635"/>
                    </a:cubicBezTo>
                    <a:cubicBezTo>
                      <a:pt x="23678" y="70016"/>
                      <a:pt x="23583" y="70326"/>
                      <a:pt x="23400" y="70572"/>
                    </a:cubicBezTo>
                    <a:cubicBezTo>
                      <a:pt x="23244" y="70775"/>
                      <a:pt x="22978" y="71217"/>
                      <a:pt x="22661" y="71217"/>
                    </a:cubicBezTo>
                    <a:cubicBezTo>
                      <a:pt x="22607" y="71217"/>
                      <a:pt x="22552" y="71204"/>
                      <a:pt x="22495" y="71175"/>
                    </a:cubicBezTo>
                    <a:cubicBezTo>
                      <a:pt x="22107" y="70985"/>
                      <a:pt x="22646" y="70596"/>
                      <a:pt x="21853" y="70199"/>
                    </a:cubicBezTo>
                    <a:lnTo>
                      <a:pt x="21853" y="70207"/>
                    </a:lnTo>
                    <a:cubicBezTo>
                      <a:pt x="21059" y="69810"/>
                      <a:pt x="20297" y="69302"/>
                      <a:pt x="19916" y="68675"/>
                    </a:cubicBezTo>
                    <a:cubicBezTo>
                      <a:pt x="19527" y="68040"/>
                      <a:pt x="19463" y="67667"/>
                      <a:pt x="19590" y="67246"/>
                    </a:cubicBezTo>
                    <a:cubicBezTo>
                      <a:pt x="19689" y="66920"/>
                      <a:pt x="19543" y="66808"/>
                      <a:pt x="19786" y="66808"/>
                    </a:cubicBezTo>
                    <a:close/>
                    <a:moveTo>
                      <a:pt x="8851" y="66157"/>
                    </a:moveTo>
                    <a:cubicBezTo>
                      <a:pt x="10400" y="66157"/>
                      <a:pt x="12875" y="66668"/>
                      <a:pt x="13725" y="67127"/>
                    </a:cubicBezTo>
                    <a:cubicBezTo>
                      <a:pt x="14320" y="67445"/>
                      <a:pt x="14367" y="67762"/>
                      <a:pt x="14328" y="67937"/>
                    </a:cubicBezTo>
                    <a:cubicBezTo>
                      <a:pt x="14272" y="68016"/>
                      <a:pt x="14256" y="68111"/>
                      <a:pt x="14280" y="68207"/>
                    </a:cubicBezTo>
                    <a:cubicBezTo>
                      <a:pt x="14399" y="68556"/>
                      <a:pt x="14502" y="68754"/>
                      <a:pt x="13717" y="69127"/>
                    </a:cubicBezTo>
                    <a:cubicBezTo>
                      <a:pt x="12939" y="69492"/>
                      <a:pt x="12383" y="69929"/>
                      <a:pt x="11645" y="70334"/>
                    </a:cubicBezTo>
                    <a:lnTo>
                      <a:pt x="11605" y="70358"/>
                    </a:lnTo>
                    <a:cubicBezTo>
                      <a:pt x="11605" y="70358"/>
                      <a:pt x="11208" y="70651"/>
                      <a:pt x="10303" y="70826"/>
                    </a:cubicBezTo>
                    <a:cubicBezTo>
                      <a:pt x="9391" y="71009"/>
                      <a:pt x="8041" y="71128"/>
                      <a:pt x="8041" y="71128"/>
                    </a:cubicBezTo>
                    <a:cubicBezTo>
                      <a:pt x="7302" y="71226"/>
                      <a:pt x="6549" y="71281"/>
                      <a:pt x="5796" y="71281"/>
                    </a:cubicBezTo>
                    <a:cubicBezTo>
                      <a:pt x="5700" y="71281"/>
                      <a:pt x="5605" y="71280"/>
                      <a:pt x="5509" y="71278"/>
                    </a:cubicBezTo>
                    <a:cubicBezTo>
                      <a:pt x="4160" y="71255"/>
                      <a:pt x="4112" y="70524"/>
                      <a:pt x="4374" y="69786"/>
                    </a:cubicBezTo>
                    <a:cubicBezTo>
                      <a:pt x="4636" y="69048"/>
                      <a:pt x="5470" y="68969"/>
                      <a:pt x="6359" y="68413"/>
                    </a:cubicBezTo>
                    <a:cubicBezTo>
                      <a:pt x="7255" y="67865"/>
                      <a:pt x="7406" y="67111"/>
                      <a:pt x="7589" y="66659"/>
                    </a:cubicBezTo>
                    <a:cubicBezTo>
                      <a:pt x="7771" y="66214"/>
                      <a:pt x="8684" y="66159"/>
                      <a:pt x="8684" y="66159"/>
                    </a:cubicBezTo>
                    <a:cubicBezTo>
                      <a:pt x="8738" y="66157"/>
                      <a:pt x="8794" y="66157"/>
                      <a:pt x="8851" y="66157"/>
                    </a:cubicBezTo>
                    <a:close/>
                    <a:moveTo>
                      <a:pt x="35004" y="66157"/>
                    </a:moveTo>
                    <a:cubicBezTo>
                      <a:pt x="36551" y="66157"/>
                      <a:pt x="39094" y="66667"/>
                      <a:pt x="40006" y="67119"/>
                    </a:cubicBezTo>
                    <a:cubicBezTo>
                      <a:pt x="40641" y="67445"/>
                      <a:pt x="40728" y="67762"/>
                      <a:pt x="40712" y="67937"/>
                    </a:cubicBezTo>
                    <a:cubicBezTo>
                      <a:pt x="40664" y="68016"/>
                      <a:pt x="40664" y="68119"/>
                      <a:pt x="40704" y="68207"/>
                    </a:cubicBezTo>
                    <a:cubicBezTo>
                      <a:pt x="40863" y="68556"/>
                      <a:pt x="40990" y="68754"/>
                      <a:pt x="40260" y="69119"/>
                    </a:cubicBezTo>
                    <a:cubicBezTo>
                      <a:pt x="39521" y="69485"/>
                      <a:pt x="39029" y="69929"/>
                      <a:pt x="38339" y="70334"/>
                    </a:cubicBezTo>
                    <a:cubicBezTo>
                      <a:pt x="38323" y="70342"/>
                      <a:pt x="38315" y="70350"/>
                      <a:pt x="38307" y="70358"/>
                    </a:cubicBezTo>
                    <a:cubicBezTo>
                      <a:pt x="38307" y="70358"/>
                      <a:pt x="37942" y="70643"/>
                      <a:pt x="37061" y="70826"/>
                    </a:cubicBezTo>
                    <a:cubicBezTo>
                      <a:pt x="36180" y="71001"/>
                      <a:pt x="34846" y="71120"/>
                      <a:pt x="34846" y="71120"/>
                    </a:cubicBezTo>
                    <a:cubicBezTo>
                      <a:pt x="34057" y="71231"/>
                      <a:pt x="33269" y="71287"/>
                      <a:pt x="32480" y="71287"/>
                    </a:cubicBezTo>
                    <a:cubicBezTo>
                      <a:pt x="32427" y="71287"/>
                      <a:pt x="32375" y="71287"/>
                      <a:pt x="32322" y="71286"/>
                    </a:cubicBezTo>
                    <a:cubicBezTo>
                      <a:pt x="30965" y="71263"/>
                      <a:pt x="30838" y="70524"/>
                      <a:pt x="30997" y="69786"/>
                    </a:cubicBezTo>
                    <a:cubicBezTo>
                      <a:pt x="31155" y="69048"/>
                      <a:pt x="31981" y="68969"/>
                      <a:pt x="32806" y="68413"/>
                    </a:cubicBezTo>
                    <a:cubicBezTo>
                      <a:pt x="33632" y="67865"/>
                      <a:pt x="33679" y="67111"/>
                      <a:pt x="33806" y="66659"/>
                    </a:cubicBezTo>
                    <a:cubicBezTo>
                      <a:pt x="33933" y="66206"/>
                      <a:pt x="34838" y="66159"/>
                      <a:pt x="34838" y="66159"/>
                    </a:cubicBezTo>
                    <a:cubicBezTo>
                      <a:pt x="34892" y="66157"/>
                      <a:pt x="34948" y="66157"/>
                      <a:pt x="35004" y="66157"/>
                    </a:cubicBezTo>
                    <a:close/>
                    <a:moveTo>
                      <a:pt x="61128" y="66157"/>
                    </a:moveTo>
                    <a:cubicBezTo>
                      <a:pt x="62675" y="66157"/>
                      <a:pt x="65308" y="66665"/>
                      <a:pt x="66287" y="67127"/>
                    </a:cubicBezTo>
                    <a:cubicBezTo>
                      <a:pt x="66969" y="67445"/>
                      <a:pt x="67088" y="67762"/>
                      <a:pt x="67096" y="67937"/>
                    </a:cubicBezTo>
                    <a:cubicBezTo>
                      <a:pt x="67065" y="68024"/>
                      <a:pt x="67072" y="68127"/>
                      <a:pt x="67128" y="68207"/>
                    </a:cubicBezTo>
                    <a:cubicBezTo>
                      <a:pt x="67326" y="68556"/>
                      <a:pt x="67485" y="68762"/>
                      <a:pt x="66795" y="69127"/>
                    </a:cubicBezTo>
                    <a:cubicBezTo>
                      <a:pt x="66112" y="69492"/>
                      <a:pt x="65675" y="69929"/>
                      <a:pt x="65033" y="70334"/>
                    </a:cubicBezTo>
                    <a:cubicBezTo>
                      <a:pt x="65025" y="70342"/>
                      <a:pt x="65009" y="70350"/>
                      <a:pt x="65001" y="70358"/>
                    </a:cubicBezTo>
                    <a:cubicBezTo>
                      <a:pt x="65001" y="70358"/>
                      <a:pt x="64675" y="70651"/>
                      <a:pt x="63818" y="70826"/>
                    </a:cubicBezTo>
                    <a:cubicBezTo>
                      <a:pt x="62961" y="71009"/>
                      <a:pt x="61635" y="71128"/>
                      <a:pt x="61635" y="71128"/>
                    </a:cubicBezTo>
                    <a:cubicBezTo>
                      <a:pt x="60868" y="71238"/>
                      <a:pt x="60094" y="71287"/>
                      <a:pt x="59320" y="71287"/>
                    </a:cubicBezTo>
                    <a:cubicBezTo>
                      <a:pt x="59261" y="71287"/>
                      <a:pt x="59202" y="71287"/>
                      <a:pt x="59143" y="71286"/>
                    </a:cubicBezTo>
                    <a:cubicBezTo>
                      <a:pt x="57786" y="71263"/>
                      <a:pt x="57555" y="70532"/>
                      <a:pt x="57619" y="69786"/>
                    </a:cubicBezTo>
                    <a:cubicBezTo>
                      <a:pt x="57682" y="69048"/>
                      <a:pt x="58500" y="68969"/>
                      <a:pt x="59254" y="68421"/>
                    </a:cubicBezTo>
                    <a:cubicBezTo>
                      <a:pt x="60008" y="67865"/>
                      <a:pt x="59960" y="67111"/>
                      <a:pt x="60032" y="66667"/>
                    </a:cubicBezTo>
                    <a:cubicBezTo>
                      <a:pt x="60095" y="66214"/>
                      <a:pt x="60992" y="66159"/>
                      <a:pt x="60992" y="66159"/>
                    </a:cubicBezTo>
                    <a:cubicBezTo>
                      <a:pt x="61037" y="66158"/>
                      <a:pt x="61082" y="66157"/>
                      <a:pt x="61128" y="66157"/>
                    </a:cubicBezTo>
                    <a:close/>
                    <a:moveTo>
                      <a:pt x="25578" y="67738"/>
                    </a:moveTo>
                    <a:cubicBezTo>
                      <a:pt x="25891" y="67738"/>
                      <a:pt x="26280" y="67804"/>
                      <a:pt x="26877" y="67929"/>
                    </a:cubicBezTo>
                    <a:cubicBezTo>
                      <a:pt x="28052" y="68183"/>
                      <a:pt x="28663" y="68437"/>
                      <a:pt x="29092" y="68484"/>
                    </a:cubicBezTo>
                    <a:cubicBezTo>
                      <a:pt x="29512" y="68532"/>
                      <a:pt x="29909" y="68524"/>
                      <a:pt x="30147" y="68564"/>
                    </a:cubicBezTo>
                    <a:cubicBezTo>
                      <a:pt x="30774" y="68659"/>
                      <a:pt x="31100" y="68842"/>
                      <a:pt x="30893" y="69278"/>
                    </a:cubicBezTo>
                    <a:cubicBezTo>
                      <a:pt x="30687" y="69707"/>
                      <a:pt x="30592" y="70302"/>
                      <a:pt x="30711" y="70762"/>
                    </a:cubicBezTo>
                    <a:cubicBezTo>
                      <a:pt x="30838" y="71231"/>
                      <a:pt x="31354" y="71342"/>
                      <a:pt x="32203" y="71572"/>
                    </a:cubicBezTo>
                    <a:cubicBezTo>
                      <a:pt x="33060" y="71794"/>
                      <a:pt x="33560" y="72001"/>
                      <a:pt x="32814" y="72596"/>
                    </a:cubicBezTo>
                    <a:cubicBezTo>
                      <a:pt x="32215" y="73081"/>
                      <a:pt x="31451" y="73191"/>
                      <a:pt x="30515" y="73191"/>
                    </a:cubicBezTo>
                    <a:cubicBezTo>
                      <a:pt x="30286" y="73191"/>
                      <a:pt x="30047" y="73185"/>
                      <a:pt x="29798" y="73175"/>
                    </a:cubicBezTo>
                    <a:cubicBezTo>
                      <a:pt x="29581" y="73167"/>
                      <a:pt x="29390" y="73163"/>
                      <a:pt x="29214" y="73163"/>
                    </a:cubicBezTo>
                    <a:cubicBezTo>
                      <a:pt x="28365" y="73163"/>
                      <a:pt x="27883" y="73271"/>
                      <a:pt x="26726" y="73620"/>
                    </a:cubicBezTo>
                    <a:cubicBezTo>
                      <a:pt x="25673" y="73935"/>
                      <a:pt x="24598" y="74161"/>
                      <a:pt x="23651" y="74161"/>
                    </a:cubicBezTo>
                    <a:cubicBezTo>
                      <a:pt x="23334" y="74161"/>
                      <a:pt x="23032" y="74136"/>
                      <a:pt x="22749" y="74080"/>
                    </a:cubicBezTo>
                    <a:cubicBezTo>
                      <a:pt x="21622" y="73858"/>
                      <a:pt x="21098" y="73326"/>
                      <a:pt x="21313" y="72842"/>
                    </a:cubicBezTo>
                    <a:lnTo>
                      <a:pt x="21313" y="72842"/>
                    </a:lnTo>
                    <a:lnTo>
                      <a:pt x="21313" y="72850"/>
                    </a:lnTo>
                    <a:cubicBezTo>
                      <a:pt x="21535" y="72366"/>
                      <a:pt x="22361" y="71778"/>
                      <a:pt x="22876" y="71548"/>
                    </a:cubicBezTo>
                    <a:cubicBezTo>
                      <a:pt x="23392" y="71318"/>
                      <a:pt x="23694" y="70683"/>
                      <a:pt x="23869" y="70270"/>
                    </a:cubicBezTo>
                    <a:cubicBezTo>
                      <a:pt x="24043" y="69850"/>
                      <a:pt x="24424" y="69786"/>
                      <a:pt x="24345" y="69405"/>
                    </a:cubicBezTo>
                    <a:cubicBezTo>
                      <a:pt x="24266" y="69024"/>
                      <a:pt x="24210" y="68199"/>
                      <a:pt x="24766" y="67929"/>
                    </a:cubicBezTo>
                    <a:cubicBezTo>
                      <a:pt x="25043" y="67800"/>
                      <a:pt x="25274" y="67738"/>
                      <a:pt x="25578" y="67738"/>
                    </a:cubicBezTo>
                    <a:close/>
                    <a:moveTo>
                      <a:pt x="51928" y="67735"/>
                    </a:moveTo>
                    <a:cubicBezTo>
                      <a:pt x="52243" y="67735"/>
                      <a:pt x="52644" y="67803"/>
                      <a:pt x="53261" y="67929"/>
                    </a:cubicBezTo>
                    <a:cubicBezTo>
                      <a:pt x="54468" y="68175"/>
                      <a:pt x="55111" y="68437"/>
                      <a:pt x="55539" y="68484"/>
                    </a:cubicBezTo>
                    <a:cubicBezTo>
                      <a:pt x="55976" y="68532"/>
                      <a:pt x="56365" y="68524"/>
                      <a:pt x="56611" y="68564"/>
                    </a:cubicBezTo>
                    <a:cubicBezTo>
                      <a:pt x="57254" y="68659"/>
                      <a:pt x="57603" y="68842"/>
                      <a:pt x="57444" y="69278"/>
                    </a:cubicBezTo>
                    <a:cubicBezTo>
                      <a:pt x="57286" y="69762"/>
                      <a:pt x="57286" y="70286"/>
                      <a:pt x="57460" y="70762"/>
                    </a:cubicBezTo>
                    <a:cubicBezTo>
                      <a:pt x="57651" y="71239"/>
                      <a:pt x="58182" y="71342"/>
                      <a:pt x="59064" y="71564"/>
                    </a:cubicBezTo>
                    <a:cubicBezTo>
                      <a:pt x="59945" y="71794"/>
                      <a:pt x="60468" y="71993"/>
                      <a:pt x="59802" y="72596"/>
                    </a:cubicBezTo>
                    <a:cubicBezTo>
                      <a:pt x="59266" y="73081"/>
                      <a:pt x="58515" y="73191"/>
                      <a:pt x="57581" y="73191"/>
                    </a:cubicBezTo>
                    <a:cubicBezTo>
                      <a:pt x="57353" y="73191"/>
                      <a:pt x="57114" y="73185"/>
                      <a:pt x="56865" y="73175"/>
                    </a:cubicBezTo>
                    <a:lnTo>
                      <a:pt x="56865" y="73183"/>
                    </a:lnTo>
                    <a:cubicBezTo>
                      <a:pt x="56633" y="73173"/>
                      <a:pt x="56430" y="73168"/>
                      <a:pt x="56245" y="73168"/>
                    </a:cubicBezTo>
                    <a:cubicBezTo>
                      <a:pt x="55411" y="73168"/>
                      <a:pt x="54945" y="73282"/>
                      <a:pt x="53841" y="73620"/>
                    </a:cubicBezTo>
                    <a:cubicBezTo>
                      <a:pt x="52832" y="73934"/>
                      <a:pt x="51788" y="74165"/>
                      <a:pt x="50844" y="74165"/>
                    </a:cubicBezTo>
                    <a:cubicBezTo>
                      <a:pt x="50525" y="74165"/>
                      <a:pt x="50218" y="74138"/>
                      <a:pt x="49927" y="74080"/>
                    </a:cubicBezTo>
                    <a:cubicBezTo>
                      <a:pt x="48769" y="73858"/>
                      <a:pt x="48181" y="73326"/>
                      <a:pt x="48340" y="72842"/>
                    </a:cubicBezTo>
                    <a:cubicBezTo>
                      <a:pt x="48499" y="72366"/>
                      <a:pt x="49245" y="71771"/>
                      <a:pt x="49729" y="71548"/>
                    </a:cubicBezTo>
                    <a:cubicBezTo>
                      <a:pt x="50213" y="71318"/>
                      <a:pt x="50435" y="70683"/>
                      <a:pt x="50555" y="70262"/>
                    </a:cubicBezTo>
                    <a:cubicBezTo>
                      <a:pt x="50674" y="69850"/>
                      <a:pt x="51047" y="69778"/>
                      <a:pt x="50920" y="69405"/>
                    </a:cubicBezTo>
                    <a:cubicBezTo>
                      <a:pt x="50793" y="69024"/>
                      <a:pt x="50626" y="68191"/>
                      <a:pt x="51150" y="67929"/>
                    </a:cubicBezTo>
                    <a:cubicBezTo>
                      <a:pt x="51406" y="67797"/>
                      <a:pt x="51628" y="67735"/>
                      <a:pt x="51928" y="67735"/>
                    </a:cubicBezTo>
                    <a:close/>
                    <a:moveTo>
                      <a:pt x="16562" y="67468"/>
                    </a:moveTo>
                    <a:cubicBezTo>
                      <a:pt x="16775" y="67468"/>
                      <a:pt x="17013" y="67478"/>
                      <a:pt x="17281" y="67500"/>
                    </a:cubicBezTo>
                    <a:cubicBezTo>
                      <a:pt x="18281" y="67572"/>
                      <a:pt x="19066" y="67778"/>
                      <a:pt x="19463" y="68453"/>
                    </a:cubicBezTo>
                    <a:cubicBezTo>
                      <a:pt x="19860" y="69135"/>
                      <a:pt x="20202" y="69477"/>
                      <a:pt x="20765" y="69778"/>
                    </a:cubicBezTo>
                    <a:cubicBezTo>
                      <a:pt x="21329" y="70080"/>
                      <a:pt x="22194" y="70612"/>
                      <a:pt x="21995" y="71159"/>
                    </a:cubicBezTo>
                    <a:cubicBezTo>
                      <a:pt x="21789" y="71699"/>
                      <a:pt x="21376" y="71842"/>
                      <a:pt x="21122" y="72239"/>
                    </a:cubicBezTo>
                    <a:cubicBezTo>
                      <a:pt x="20860" y="72636"/>
                      <a:pt x="20995" y="73033"/>
                      <a:pt x="19836" y="73247"/>
                    </a:cubicBezTo>
                    <a:cubicBezTo>
                      <a:pt x="18670" y="73469"/>
                      <a:pt x="18479" y="73271"/>
                      <a:pt x="18106" y="73668"/>
                    </a:cubicBezTo>
                    <a:cubicBezTo>
                      <a:pt x="17797" y="74003"/>
                      <a:pt x="17250" y="74481"/>
                      <a:pt x="16402" y="74481"/>
                    </a:cubicBezTo>
                    <a:cubicBezTo>
                      <a:pt x="16247" y="74481"/>
                      <a:pt x="16082" y="74465"/>
                      <a:pt x="15907" y="74430"/>
                    </a:cubicBezTo>
                    <a:cubicBezTo>
                      <a:pt x="14772" y="74191"/>
                      <a:pt x="13621" y="73922"/>
                      <a:pt x="13082" y="73247"/>
                    </a:cubicBezTo>
                    <a:cubicBezTo>
                      <a:pt x="12542" y="72572"/>
                      <a:pt x="12351" y="72525"/>
                      <a:pt x="12121" y="72334"/>
                    </a:cubicBezTo>
                    <a:cubicBezTo>
                      <a:pt x="11883" y="72152"/>
                      <a:pt x="10978" y="71421"/>
                      <a:pt x="11812" y="70699"/>
                    </a:cubicBezTo>
                    <a:cubicBezTo>
                      <a:pt x="12645" y="69977"/>
                      <a:pt x="12494" y="69945"/>
                      <a:pt x="13494" y="69556"/>
                    </a:cubicBezTo>
                    <a:cubicBezTo>
                      <a:pt x="14502" y="69167"/>
                      <a:pt x="14701" y="68842"/>
                      <a:pt x="14772" y="68397"/>
                    </a:cubicBezTo>
                    <a:cubicBezTo>
                      <a:pt x="14842" y="68013"/>
                      <a:pt x="14998" y="67468"/>
                      <a:pt x="16562" y="67468"/>
                    </a:cubicBezTo>
                    <a:close/>
                    <a:moveTo>
                      <a:pt x="42885" y="67468"/>
                    </a:moveTo>
                    <a:cubicBezTo>
                      <a:pt x="43098" y="67468"/>
                      <a:pt x="43338" y="67478"/>
                      <a:pt x="43609" y="67500"/>
                    </a:cubicBezTo>
                    <a:cubicBezTo>
                      <a:pt x="44617" y="67580"/>
                      <a:pt x="45427" y="67778"/>
                      <a:pt x="45911" y="68453"/>
                    </a:cubicBezTo>
                    <a:cubicBezTo>
                      <a:pt x="46395" y="69135"/>
                      <a:pt x="46784" y="69477"/>
                      <a:pt x="47387" y="69778"/>
                    </a:cubicBezTo>
                    <a:cubicBezTo>
                      <a:pt x="47983" y="70080"/>
                      <a:pt x="48927" y="70612"/>
                      <a:pt x="48792" y="71159"/>
                    </a:cubicBezTo>
                    <a:cubicBezTo>
                      <a:pt x="48665" y="71707"/>
                      <a:pt x="48269" y="71842"/>
                      <a:pt x="48062" y="72239"/>
                    </a:cubicBezTo>
                    <a:cubicBezTo>
                      <a:pt x="47848" y="72636"/>
                      <a:pt x="48038" y="73033"/>
                      <a:pt x="46903" y="73247"/>
                    </a:cubicBezTo>
                    <a:cubicBezTo>
                      <a:pt x="45768" y="73469"/>
                      <a:pt x="45554" y="73279"/>
                      <a:pt x="45236" y="73668"/>
                    </a:cubicBezTo>
                    <a:cubicBezTo>
                      <a:pt x="44961" y="74003"/>
                      <a:pt x="44476" y="74481"/>
                      <a:pt x="43627" y="74481"/>
                    </a:cubicBezTo>
                    <a:cubicBezTo>
                      <a:pt x="43472" y="74481"/>
                      <a:pt x="43305" y="74465"/>
                      <a:pt x="43125" y="74430"/>
                    </a:cubicBezTo>
                    <a:cubicBezTo>
                      <a:pt x="41958" y="74191"/>
                      <a:pt x="40783" y="73922"/>
                      <a:pt x="40148" y="73247"/>
                    </a:cubicBezTo>
                    <a:cubicBezTo>
                      <a:pt x="39521" y="72580"/>
                      <a:pt x="39323" y="72525"/>
                      <a:pt x="39069" y="72334"/>
                    </a:cubicBezTo>
                    <a:cubicBezTo>
                      <a:pt x="38807" y="72152"/>
                      <a:pt x="37807" y="71421"/>
                      <a:pt x="38553" y="70699"/>
                    </a:cubicBezTo>
                    <a:cubicBezTo>
                      <a:pt x="39291" y="69985"/>
                      <a:pt x="39132" y="69945"/>
                      <a:pt x="40093" y="69556"/>
                    </a:cubicBezTo>
                    <a:cubicBezTo>
                      <a:pt x="41045" y="69167"/>
                      <a:pt x="41196" y="68842"/>
                      <a:pt x="41220" y="68397"/>
                    </a:cubicBezTo>
                    <a:cubicBezTo>
                      <a:pt x="41234" y="68013"/>
                      <a:pt x="41316" y="67468"/>
                      <a:pt x="42885" y="67468"/>
                    </a:cubicBezTo>
                    <a:close/>
                    <a:moveTo>
                      <a:pt x="30255" y="73336"/>
                    </a:moveTo>
                    <a:cubicBezTo>
                      <a:pt x="30523" y="73336"/>
                      <a:pt x="30654" y="73359"/>
                      <a:pt x="31028" y="73437"/>
                    </a:cubicBezTo>
                    <a:cubicBezTo>
                      <a:pt x="31608" y="73564"/>
                      <a:pt x="31481" y="73834"/>
                      <a:pt x="31505" y="74231"/>
                    </a:cubicBezTo>
                    <a:cubicBezTo>
                      <a:pt x="31520" y="74628"/>
                      <a:pt x="32259" y="75001"/>
                      <a:pt x="31766" y="75453"/>
                    </a:cubicBezTo>
                    <a:cubicBezTo>
                      <a:pt x="31560" y="75637"/>
                      <a:pt x="31372" y="75670"/>
                      <a:pt x="31152" y="75670"/>
                    </a:cubicBezTo>
                    <a:cubicBezTo>
                      <a:pt x="31025" y="75670"/>
                      <a:pt x="30888" y="75659"/>
                      <a:pt x="30730" y="75659"/>
                    </a:cubicBezTo>
                    <a:cubicBezTo>
                      <a:pt x="30499" y="75659"/>
                      <a:pt x="30225" y="75683"/>
                      <a:pt x="29877" y="75803"/>
                    </a:cubicBezTo>
                    <a:cubicBezTo>
                      <a:pt x="29003" y="76106"/>
                      <a:pt x="28874" y="76346"/>
                      <a:pt x="27627" y="76346"/>
                    </a:cubicBezTo>
                    <a:cubicBezTo>
                      <a:pt x="27470" y="76346"/>
                      <a:pt x="27296" y="76343"/>
                      <a:pt x="27099" y="76335"/>
                    </a:cubicBezTo>
                    <a:cubicBezTo>
                      <a:pt x="25345" y="76255"/>
                      <a:pt x="24012" y="76279"/>
                      <a:pt x="23765" y="76017"/>
                    </a:cubicBezTo>
                    <a:cubicBezTo>
                      <a:pt x="23519" y="75755"/>
                      <a:pt x="23527" y="75104"/>
                      <a:pt x="23384" y="74882"/>
                    </a:cubicBezTo>
                    <a:cubicBezTo>
                      <a:pt x="23242" y="74660"/>
                      <a:pt x="23051" y="74406"/>
                      <a:pt x="23718" y="74374"/>
                    </a:cubicBezTo>
                    <a:cubicBezTo>
                      <a:pt x="23783" y="74372"/>
                      <a:pt x="23844" y="74371"/>
                      <a:pt x="23902" y="74371"/>
                    </a:cubicBezTo>
                    <a:cubicBezTo>
                      <a:pt x="24085" y="74371"/>
                      <a:pt x="24238" y="74380"/>
                      <a:pt x="24407" y="74380"/>
                    </a:cubicBezTo>
                    <a:cubicBezTo>
                      <a:pt x="24729" y="74380"/>
                      <a:pt x="25109" y="74347"/>
                      <a:pt x="25869" y="74160"/>
                    </a:cubicBezTo>
                    <a:cubicBezTo>
                      <a:pt x="27163" y="73842"/>
                      <a:pt x="27726" y="73398"/>
                      <a:pt x="29099" y="73366"/>
                    </a:cubicBezTo>
                    <a:cubicBezTo>
                      <a:pt x="29720" y="73352"/>
                      <a:pt x="30034" y="73336"/>
                      <a:pt x="30255" y="73336"/>
                    </a:cubicBezTo>
                    <a:close/>
                    <a:moveTo>
                      <a:pt x="57351" y="73338"/>
                    </a:moveTo>
                    <a:cubicBezTo>
                      <a:pt x="57614" y="73338"/>
                      <a:pt x="57747" y="73363"/>
                      <a:pt x="58127" y="73445"/>
                    </a:cubicBezTo>
                    <a:cubicBezTo>
                      <a:pt x="58722" y="73572"/>
                      <a:pt x="58635" y="73842"/>
                      <a:pt x="58698" y="74239"/>
                    </a:cubicBezTo>
                    <a:cubicBezTo>
                      <a:pt x="58770" y="74636"/>
                      <a:pt x="59556" y="75009"/>
                      <a:pt x="59119" y="75453"/>
                    </a:cubicBezTo>
                    <a:cubicBezTo>
                      <a:pt x="58936" y="75643"/>
                      <a:pt x="58749" y="75677"/>
                      <a:pt x="58524" y="75677"/>
                    </a:cubicBezTo>
                    <a:cubicBezTo>
                      <a:pt x="58402" y="75677"/>
                      <a:pt x="58268" y="75667"/>
                      <a:pt x="58118" y="75667"/>
                    </a:cubicBezTo>
                    <a:cubicBezTo>
                      <a:pt x="57887" y="75667"/>
                      <a:pt x="57616" y="75690"/>
                      <a:pt x="57286" y="75811"/>
                    </a:cubicBezTo>
                    <a:cubicBezTo>
                      <a:pt x="56454" y="76104"/>
                      <a:pt x="56354" y="76349"/>
                      <a:pt x="55134" y="76349"/>
                    </a:cubicBezTo>
                    <a:cubicBezTo>
                      <a:pt x="54969" y="76349"/>
                      <a:pt x="54782" y="76344"/>
                      <a:pt x="54571" y="76335"/>
                    </a:cubicBezTo>
                    <a:cubicBezTo>
                      <a:pt x="52801" y="76263"/>
                      <a:pt x="51475" y="76287"/>
                      <a:pt x="51197" y="76025"/>
                    </a:cubicBezTo>
                    <a:cubicBezTo>
                      <a:pt x="50920" y="75755"/>
                      <a:pt x="50840" y="75104"/>
                      <a:pt x="50666" y="74882"/>
                    </a:cubicBezTo>
                    <a:cubicBezTo>
                      <a:pt x="50499" y="74668"/>
                      <a:pt x="50269" y="74406"/>
                      <a:pt x="50936" y="74382"/>
                    </a:cubicBezTo>
                    <a:cubicBezTo>
                      <a:pt x="51006" y="74379"/>
                      <a:pt x="51071" y="74378"/>
                      <a:pt x="51133" y="74378"/>
                    </a:cubicBezTo>
                    <a:cubicBezTo>
                      <a:pt x="51303" y="74378"/>
                      <a:pt x="51448" y="74385"/>
                      <a:pt x="51604" y="74385"/>
                    </a:cubicBezTo>
                    <a:cubicBezTo>
                      <a:pt x="51932" y="74385"/>
                      <a:pt x="52308" y="74355"/>
                      <a:pt x="53063" y="74168"/>
                    </a:cubicBezTo>
                    <a:cubicBezTo>
                      <a:pt x="54309" y="73850"/>
                      <a:pt x="54825" y="73406"/>
                      <a:pt x="56190" y="73374"/>
                    </a:cubicBezTo>
                    <a:cubicBezTo>
                      <a:pt x="56817" y="73356"/>
                      <a:pt x="57129" y="73338"/>
                      <a:pt x="57351" y="73338"/>
                    </a:cubicBezTo>
                    <a:close/>
                    <a:moveTo>
                      <a:pt x="9320" y="71152"/>
                    </a:moveTo>
                    <a:cubicBezTo>
                      <a:pt x="9934" y="71152"/>
                      <a:pt x="10718" y="71235"/>
                      <a:pt x="10978" y="71683"/>
                    </a:cubicBezTo>
                    <a:cubicBezTo>
                      <a:pt x="11042" y="71842"/>
                      <a:pt x="11153" y="71985"/>
                      <a:pt x="11296" y="72080"/>
                    </a:cubicBezTo>
                    <a:cubicBezTo>
                      <a:pt x="11923" y="72548"/>
                      <a:pt x="12343" y="72628"/>
                      <a:pt x="12780" y="73247"/>
                    </a:cubicBezTo>
                    <a:cubicBezTo>
                      <a:pt x="13217" y="73858"/>
                      <a:pt x="14439" y="74477"/>
                      <a:pt x="15225" y="74580"/>
                    </a:cubicBezTo>
                    <a:cubicBezTo>
                      <a:pt x="16003" y="74676"/>
                      <a:pt x="17122" y="74763"/>
                      <a:pt x="17281" y="75001"/>
                    </a:cubicBezTo>
                    <a:cubicBezTo>
                      <a:pt x="17439" y="75239"/>
                      <a:pt x="16360" y="75565"/>
                      <a:pt x="15336" y="75834"/>
                    </a:cubicBezTo>
                    <a:cubicBezTo>
                      <a:pt x="14312" y="76096"/>
                      <a:pt x="13105" y="76263"/>
                      <a:pt x="11573" y="76398"/>
                    </a:cubicBezTo>
                    <a:cubicBezTo>
                      <a:pt x="10542" y="76493"/>
                      <a:pt x="9811" y="76612"/>
                      <a:pt x="9311" y="76866"/>
                    </a:cubicBezTo>
                    <a:lnTo>
                      <a:pt x="9311" y="76858"/>
                    </a:lnTo>
                    <a:cubicBezTo>
                      <a:pt x="9303" y="76866"/>
                      <a:pt x="9287" y="76874"/>
                      <a:pt x="9280" y="76882"/>
                    </a:cubicBezTo>
                    <a:cubicBezTo>
                      <a:pt x="9248" y="76898"/>
                      <a:pt x="9216" y="76914"/>
                      <a:pt x="9184" y="76930"/>
                    </a:cubicBezTo>
                    <a:cubicBezTo>
                      <a:pt x="8970" y="77017"/>
                      <a:pt x="8740" y="77065"/>
                      <a:pt x="8510" y="77073"/>
                    </a:cubicBezTo>
                    <a:cubicBezTo>
                      <a:pt x="8403" y="77077"/>
                      <a:pt x="8296" y="77079"/>
                      <a:pt x="8190" y="77079"/>
                    </a:cubicBezTo>
                    <a:cubicBezTo>
                      <a:pt x="7884" y="77079"/>
                      <a:pt x="7577" y="77062"/>
                      <a:pt x="7271" y="77033"/>
                    </a:cubicBezTo>
                    <a:cubicBezTo>
                      <a:pt x="6986" y="77025"/>
                      <a:pt x="6708" y="76993"/>
                      <a:pt x="6438" y="76922"/>
                    </a:cubicBezTo>
                    <a:cubicBezTo>
                      <a:pt x="6041" y="76803"/>
                      <a:pt x="5914" y="76398"/>
                      <a:pt x="5763" y="75969"/>
                    </a:cubicBezTo>
                    <a:cubicBezTo>
                      <a:pt x="5612" y="75541"/>
                      <a:pt x="5200" y="75580"/>
                      <a:pt x="4819" y="75025"/>
                    </a:cubicBezTo>
                    <a:cubicBezTo>
                      <a:pt x="4438" y="74477"/>
                      <a:pt x="4747" y="73572"/>
                      <a:pt x="5192" y="73271"/>
                    </a:cubicBezTo>
                    <a:cubicBezTo>
                      <a:pt x="5644" y="72961"/>
                      <a:pt x="6343" y="72715"/>
                      <a:pt x="6906" y="72136"/>
                    </a:cubicBezTo>
                    <a:cubicBezTo>
                      <a:pt x="7224" y="71786"/>
                      <a:pt x="7605" y="71501"/>
                      <a:pt x="8025" y="71286"/>
                    </a:cubicBezTo>
                    <a:cubicBezTo>
                      <a:pt x="8025" y="71286"/>
                      <a:pt x="8240" y="71207"/>
                      <a:pt x="8819" y="71167"/>
                    </a:cubicBezTo>
                    <a:cubicBezTo>
                      <a:pt x="8956" y="71160"/>
                      <a:pt x="9130" y="71152"/>
                      <a:pt x="9320" y="71152"/>
                    </a:cubicBezTo>
                    <a:close/>
                    <a:moveTo>
                      <a:pt x="36134" y="71149"/>
                    </a:moveTo>
                    <a:cubicBezTo>
                      <a:pt x="36749" y="71149"/>
                      <a:pt x="37528" y="71238"/>
                      <a:pt x="37847" y="71683"/>
                    </a:cubicBezTo>
                    <a:cubicBezTo>
                      <a:pt x="37934" y="71842"/>
                      <a:pt x="38061" y="71985"/>
                      <a:pt x="38220" y="72080"/>
                    </a:cubicBezTo>
                    <a:cubicBezTo>
                      <a:pt x="38910" y="72540"/>
                      <a:pt x="39339" y="72628"/>
                      <a:pt x="39855" y="73239"/>
                    </a:cubicBezTo>
                    <a:cubicBezTo>
                      <a:pt x="40379" y="73850"/>
                      <a:pt x="41672" y="74477"/>
                      <a:pt x="42466" y="74580"/>
                    </a:cubicBezTo>
                    <a:cubicBezTo>
                      <a:pt x="43268" y="74676"/>
                      <a:pt x="44395" y="74763"/>
                      <a:pt x="44586" y="75001"/>
                    </a:cubicBezTo>
                    <a:cubicBezTo>
                      <a:pt x="44768" y="75239"/>
                      <a:pt x="43736" y="75565"/>
                      <a:pt x="42744" y="75827"/>
                    </a:cubicBezTo>
                    <a:cubicBezTo>
                      <a:pt x="41752" y="76096"/>
                      <a:pt x="40577" y="76255"/>
                      <a:pt x="39061" y="76398"/>
                    </a:cubicBezTo>
                    <a:cubicBezTo>
                      <a:pt x="38037" y="76493"/>
                      <a:pt x="37323" y="76612"/>
                      <a:pt x="36854" y="76866"/>
                    </a:cubicBezTo>
                    <a:lnTo>
                      <a:pt x="36854" y="76858"/>
                    </a:lnTo>
                    <a:cubicBezTo>
                      <a:pt x="36846" y="76866"/>
                      <a:pt x="36839" y="76874"/>
                      <a:pt x="36823" y="76874"/>
                    </a:cubicBezTo>
                    <a:cubicBezTo>
                      <a:pt x="36799" y="76898"/>
                      <a:pt x="36767" y="76906"/>
                      <a:pt x="36735" y="76930"/>
                    </a:cubicBezTo>
                    <a:cubicBezTo>
                      <a:pt x="36529" y="77017"/>
                      <a:pt x="36307" y="77065"/>
                      <a:pt x="36077" y="77073"/>
                    </a:cubicBezTo>
                    <a:cubicBezTo>
                      <a:pt x="35970" y="77077"/>
                      <a:pt x="35863" y="77079"/>
                      <a:pt x="35757" y="77079"/>
                    </a:cubicBezTo>
                    <a:cubicBezTo>
                      <a:pt x="35450" y="77079"/>
                      <a:pt x="35144" y="77062"/>
                      <a:pt x="34838" y="77033"/>
                    </a:cubicBezTo>
                    <a:cubicBezTo>
                      <a:pt x="34553" y="77025"/>
                      <a:pt x="34267" y="76985"/>
                      <a:pt x="33989" y="76914"/>
                    </a:cubicBezTo>
                    <a:cubicBezTo>
                      <a:pt x="33576" y="76803"/>
                      <a:pt x="33394" y="76398"/>
                      <a:pt x="33195" y="75969"/>
                    </a:cubicBezTo>
                    <a:cubicBezTo>
                      <a:pt x="32989" y="75533"/>
                      <a:pt x="32576" y="75580"/>
                      <a:pt x="32124" y="75025"/>
                    </a:cubicBezTo>
                    <a:cubicBezTo>
                      <a:pt x="31671" y="74477"/>
                      <a:pt x="31862" y="73572"/>
                      <a:pt x="32274" y="73263"/>
                    </a:cubicBezTo>
                    <a:cubicBezTo>
                      <a:pt x="32679" y="72961"/>
                      <a:pt x="33346" y="72715"/>
                      <a:pt x="33822" y="72128"/>
                    </a:cubicBezTo>
                    <a:cubicBezTo>
                      <a:pt x="34108" y="71786"/>
                      <a:pt x="34449" y="71501"/>
                      <a:pt x="34838" y="71286"/>
                    </a:cubicBezTo>
                    <a:cubicBezTo>
                      <a:pt x="34838" y="71286"/>
                      <a:pt x="35037" y="71199"/>
                      <a:pt x="35616" y="71167"/>
                    </a:cubicBezTo>
                    <a:cubicBezTo>
                      <a:pt x="35758" y="71158"/>
                      <a:pt x="35938" y="71149"/>
                      <a:pt x="36134" y="71149"/>
                    </a:cubicBezTo>
                    <a:close/>
                    <a:moveTo>
                      <a:pt x="19517" y="73574"/>
                    </a:moveTo>
                    <a:cubicBezTo>
                      <a:pt x="20241" y="73574"/>
                      <a:pt x="20734" y="73764"/>
                      <a:pt x="21329" y="73898"/>
                    </a:cubicBezTo>
                    <a:cubicBezTo>
                      <a:pt x="22313" y="74104"/>
                      <a:pt x="22662" y="74191"/>
                      <a:pt x="22940" y="74699"/>
                    </a:cubicBezTo>
                    <a:cubicBezTo>
                      <a:pt x="23218" y="75215"/>
                      <a:pt x="23559" y="75866"/>
                      <a:pt x="23162" y="76144"/>
                    </a:cubicBezTo>
                    <a:cubicBezTo>
                      <a:pt x="22765" y="76422"/>
                      <a:pt x="21337" y="76525"/>
                      <a:pt x="21130" y="76970"/>
                    </a:cubicBezTo>
                    <a:cubicBezTo>
                      <a:pt x="20946" y="77366"/>
                      <a:pt x="20699" y="78008"/>
                      <a:pt x="20103" y="78008"/>
                    </a:cubicBezTo>
                    <a:cubicBezTo>
                      <a:pt x="20030" y="78008"/>
                      <a:pt x="19952" y="77998"/>
                      <a:pt x="19868" y="77978"/>
                    </a:cubicBezTo>
                    <a:cubicBezTo>
                      <a:pt x="19106" y="77787"/>
                      <a:pt x="19320" y="77374"/>
                      <a:pt x="19582" y="76922"/>
                    </a:cubicBezTo>
                    <a:cubicBezTo>
                      <a:pt x="19852" y="76462"/>
                      <a:pt x="19606" y="76168"/>
                      <a:pt x="19011" y="75866"/>
                    </a:cubicBezTo>
                    <a:lnTo>
                      <a:pt x="19019" y="75866"/>
                    </a:lnTo>
                    <a:cubicBezTo>
                      <a:pt x="18424" y="75573"/>
                      <a:pt x="17836" y="75517"/>
                      <a:pt x="17757" y="74977"/>
                    </a:cubicBezTo>
                    <a:cubicBezTo>
                      <a:pt x="17669" y="74437"/>
                      <a:pt x="18106" y="73699"/>
                      <a:pt x="19082" y="73596"/>
                    </a:cubicBezTo>
                    <a:cubicBezTo>
                      <a:pt x="19237" y="73581"/>
                      <a:pt x="19381" y="73574"/>
                      <a:pt x="19517" y="73574"/>
                    </a:cubicBezTo>
                    <a:close/>
                    <a:moveTo>
                      <a:pt x="46619" y="73575"/>
                    </a:moveTo>
                    <a:cubicBezTo>
                      <a:pt x="47345" y="73575"/>
                      <a:pt x="47864" y="73770"/>
                      <a:pt x="48475" y="73898"/>
                    </a:cubicBezTo>
                    <a:cubicBezTo>
                      <a:pt x="49491" y="74104"/>
                      <a:pt x="49848" y="74191"/>
                      <a:pt x="50189" y="74699"/>
                    </a:cubicBezTo>
                    <a:cubicBezTo>
                      <a:pt x="50531" y="75207"/>
                      <a:pt x="50967" y="75866"/>
                      <a:pt x="50602" y="76144"/>
                    </a:cubicBezTo>
                    <a:cubicBezTo>
                      <a:pt x="50237" y="76422"/>
                      <a:pt x="48832" y="76525"/>
                      <a:pt x="48673" y="76970"/>
                    </a:cubicBezTo>
                    <a:cubicBezTo>
                      <a:pt x="48539" y="77366"/>
                      <a:pt x="48379" y="78008"/>
                      <a:pt x="47784" y="78008"/>
                    </a:cubicBezTo>
                    <a:cubicBezTo>
                      <a:pt x="47712" y="78008"/>
                      <a:pt x="47632" y="77998"/>
                      <a:pt x="47546" y="77978"/>
                    </a:cubicBezTo>
                    <a:cubicBezTo>
                      <a:pt x="46760" y="77787"/>
                      <a:pt x="46919" y="77374"/>
                      <a:pt x="47126" y="76914"/>
                    </a:cubicBezTo>
                    <a:cubicBezTo>
                      <a:pt x="47332" y="76462"/>
                      <a:pt x="47054" y="76168"/>
                      <a:pt x="46419" y="75866"/>
                    </a:cubicBezTo>
                    <a:cubicBezTo>
                      <a:pt x="45784" y="75565"/>
                      <a:pt x="45197" y="75517"/>
                      <a:pt x="45038" y="74969"/>
                    </a:cubicBezTo>
                    <a:cubicBezTo>
                      <a:pt x="44887" y="74430"/>
                      <a:pt x="45228" y="73691"/>
                      <a:pt x="46197" y="73596"/>
                    </a:cubicBezTo>
                    <a:cubicBezTo>
                      <a:pt x="46346" y="73581"/>
                      <a:pt x="46486" y="73575"/>
                      <a:pt x="46619" y="73575"/>
                    </a:cubicBezTo>
                    <a:close/>
                    <a:moveTo>
                      <a:pt x="31396" y="75898"/>
                    </a:moveTo>
                    <a:cubicBezTo>
                      <a:pt x="32033" y="75898"/>
                      <a:pt x="32559" y="76154"/>
                      <a:pt x="32663" y="76398"/>
                    </a:cubicBezTo>
                    <a:cubicBezTo>
                      <a:pt x="32775" y="76676"/>
                      <a:pt x="33116" y="76977"/>
                      <a:pt x="33465" y="77295"/>
                    </a:cubicBezTo>
                    <a:cubicBezTo>
                      <a:pt x="33806" y="77612"/>
                      <a:pt x="32886" y="77970"/>
                      <a:pt x="32084" y="78494"/>
                    </a:cubicBezTo>
                    <a:cubicBezTo>
                      <a:pt x="31282" y="79017"/>
                      <a:pt x="30139" y="79470"/>
                      <a:pt x="30139" y="79470"/>
                    </a:cubicBezTo>
                    <a:cubicBezTo>
                      <a:pt x="29504" y="79740"/>
                      <a:pt x="29544" y="80089"/>
                      <a:pt x="29163" y="80359"/>
                    </a:cubicBezTo>
                    <a:cubicBezTo>
                      <a:pt x="29009" y="80471"/>
                      <a:pt x="28835" y="80511"/>
                      <a:pt x="28621" y="80511"/>
                    </a:cubicBezTo>
                    <a:cubicBezTo>
                      <a:pt x="28305" y="80511"/>
                      <a:pt x="27900" y="80425"/>
                      <a:pt x="27337" y="80359"/>
                    </a:cubicBezTo>
                    <a:cubicBezTo>
                      <a:pt x="27002" y="80319"/>
                      <a:pt x="26713" y="80306"/>
                      <a:pt x="26439" y="80306"/>
                    </a:cubicBezTo>
                    <a:cubicBezTo>
                      <a:pt x="25947" y="80306"/>
                      <a:pt x="25506" y="80349"/>
                      <a:pt x="24940" y="80359"/>
                    </a:cubicBezTo>
                    <a:cubicBezTo>
                      <a:pt x="24531" y="80370"/>
                      <a:pt x="24040" y="80376"/>
                      <a:pt x="23577" y="80376"/>
                    </a:cubicBezTo>
                    <a:cubicBezTo>
                      <a:pt x="23042" y="80376"/>
                      <a:pt x="22543" y="80368"/>
                      <a:pt x="22249" y="80351"/>
                    </a:cubicBezTo>
                    <a:cubicBezTo>
                      <a:pt x="21702" y="80327"/>
                      <a:pt x="21606" y="80033"/>
                      <a:pt x="21606" y="80033"/>
                    </a:cubicBezTo>
                    <a:cubicBezTo>
                      <a:pt x="21662" y="79740"/>
                      <a:pt x="21694" y="79525"/>
                      <a:pt x="21638" y="79470"/>
                    </a:cubicBezTo>
                    <a:cubicBezTo>
                      <a:pt x="21106" y="78986"/>
                      <a:pt x="21043" y="77914"/>
                      <a:pt x="21416" y="77430"/>
                    </a:cubicBezTo>
                    <a:cubicBezTo>
                      <a:pt x="21789" y="76938"/>
                      <a:pt x="22884" y="76533"/>
                      <a:pt x="23837" y="76366"/>
                    </a:cubicBezTo>
                    <a:cubicBezTo>
                      <a:pt x="24018" y="76335"/>
                      <a:pt x="24223" y="76322"/>
                      <a:pt x="24445" y="76322"/>
                    </a:cubicBezTo>
                    <a:cubicBezTo>
                      <a:pt x="25352" y="76322"/>
                      <a:pt x="26553" y="76534"/>
                      <a:pt x="27659" y="76534"/>
                    </a:cubicBezTo>
                    <a:cubicBezTo>
                      <a:pt x="27706" y="76534"/>
                      <a:pt x="27752" y="76534"/>
                      <a:pt x="27798" y="76533"/>
                    </a:cubicBezTo>
                    <a:cubicBezTo>
                      <a:pt x="29203" y="76517"/>
                      <a:pt x="30369" y="75993"/>
                      <a:pt x="31124" y="75914"/>
                    </a:cubicBezTo>
                    <a:cubicBezTo>
                      <a:pt x="31216" y="75903"/>
                      <a:pt x="31307" y="75898"/>
                      <a:pt x="31396" y="75898"/>
                    </a:cubicBezTo>
                    <a:close/>
                    <a:moveTo>
                      <a:pt x="58811" y="75906"/>
                    </a:moveTo>
                    <a:cubicBezTo>
                      <a:pt x="59449" y="75906"/>
                      <a:pt x="60003" y="76162"/>
                      <a:pt x="60135" y="76406"/>
                    </a:cubicBezTo>
                    <a:cubicBezTo>
                      <a:pt x="60286" y="76684"/>
                      <a:pt x="60675" y="76985"/>
                      <a:pt x="61056" y="77303"/>
                    </a:cubicBezTo>
                    <a:cubicBezTo>
                      <a:pt x="61437" y="77620"/>
                      <a:pt x="60564" y="77970"/>
                      <a:pt x="59833" y="78494"/>
                    </a:cubicBezTo>
                    <a:cubicBezTo>
                      <a:pt x="59087" y="79017"/>
                      <a:pt x="58008" y="79470"/>
                      <a:pt x="58008" y="79470"/>
                    </a:cubicBezTo>
                    <a:cubicBezTo>
                      <a:pt x="57413" y="79740"/>
                      <a:pt x="57500" y="80089"/>
                      <a:pt x="57151" y="80367"/>
                    </a:cubicBezTo>
                    <a:cubicBezTo>
                      <a:pt x="57005" y="80477"/>
                      <a:pt x="56834" y="80515"/>
                      <a:pt x="56617" y="80515"/>
                    </a:cubicBezTo>
                    <a:cubicBezTo>
                      <a:pt x="56301" y="80515"/>
                      <a:pt x="55890" y="80433"/>
                      <a:pt x="55325" y="80367"/>
                    </a:cubicBezTo>
                    <a:cubicBezTo>
                      <a:pt x="54974" y="80323"/>
                      <a:pt x="54675" y="80308"/>
                      <a:pt x="54393" y="80308"/>
                    </a:cubicBezTo>
                    <a:cubicBezTo>
                      <a:pt x="53910" y="80308"/>
                      <a:pt x="53477" y="80352"/>
                      <a:pt x="52920" y="80367"/>
                    </a:cubicBezTo>
                    <a:cubicBezTo>
                      <a:pt x="52527" y="80374"/>
                      <a:pt x="52056" y="80378"/>
                      <a:pt x="51607" y="80378"/>
                    </a:cubicBezTo>
                    <a:cubicBezTo>
                      <a:pt x="51057" y="80378"/>
                      <a:pt x="50539" y="80372"/>
                      <a:pt x="50237" y="80359"/>
                    </a:cubicBezTo>
                    <a:cubicBezTo>
                      <a:pt x="49681" y="80335"/>
                      <a:pt x="49546" y="80033"/>
                      <a:pt x="49546" y="80033"/>
                    </a:cubicBezTo>
                    <a:cubicBezTo>
                      <a:pt x="49570" y="79748"/>
                      <a:pt x="49570" y="79533"/>
                      <a:pt x="49507" y="79478"/>
                    </a:cubicBezTo>
                    <a:cubicBezTo>
                      <a:pt x="48919" y="78994"/>
                      <a:pt x="48713" y="77922"/>
                      <a:pt x="49023" y="77438"/>
                    </a:cubicBezTo>
                    <a:cubicBezTo>
                      <a:pt x="49332" y="76946"/>
                      <a:pt x="50372" y="76541"/>
                      <a:pt x="51309" y="76374"/>
                    </a:cubicBezTo>
                    <a:cubicBezTo>
                      <a:pt x="51485" y="76342"/>
                      <a:pt x="51688" y="76330"/>
                      <a:pt x="51910" y="76330"/>
                    </a:cubicBezTo>
                    <a:cubicBezTo>
                      <a:pt x="52817" y="76330"/>
                      <a:pt x="54046" y="76542"/>
                      <a:pt x="55155" y="76542"/>
                    </a:cubicBezTo>
                    <a:cubicBezTo>
                      <a:pt x="55201" y="76542"/>
                      <a:pt x="55247" y="76542"/>
                      <a:pt x="55293" y="76541"/>
                    </a:cubicBezTo>
                    <a:cubicBezTo>
                      <a:pt x="56698" y="76525"/>
                      <a:pt x="57794" y="76001"/>
                      <a:pt x="58540" y="75922"/>
                    </a:cubicBezTo>
                    <a:cubicBezTo>
                      <a:pt x="58631" y="75911"/>
                      <a:pt x="58722" y="75906"/>
                      <a:pt x="58811" y="75906"/>
                    </a:cubicBezTo>
                    <a:close/>
                    <a:moveTo>
                      <a:pt x="46089" y="77917"/>
                    </a:moveTo>
                    <a:cubicBezTo>
                      <a:pt x="46533" y="77917"/>
                      <a:pt x="47118" y="78024"/>
                      <a:pt x="47681" y="78240"/>
                    </a:cubicBezTo>
                    <a:cubicBezTo>
                      <a:pt x="48253" y="78462"/>
                      <a:pt x="48721" y="78906"/>
                      <a:pt x="48975" y="79470"/>
                    </a:cubicBezTo>
                    <a:cubicBezTo>
                      <a:pt x="49324" y="80097"/>
                      <a:pt x="49300" y="80510"/>
                      <a:pt x="48650" y="80692"/>
                    </a:cubicBezTo>
                    <a:cubicBezTo>
                      <a:pt x="48225" y="80816"/>
                      <a:pt x="47575" y="80917"/>
                      <a:pt x="47136" y="80917"/>
                    </a:cubicBezTo>
                    <a:cubicBezTo>
                      <a:pt x="46902" y="80917"/>
                      <a:pt x="46728" y="80888"/>
                      <a:pt x="46681" y="80819"/>
                    </a:cubicBezTo>
                    <a:cubicBezTo>
                      <a:pt x="46625" y="80724"/>
                      <a:pt x="46570" y="80645"/>
                      <a:pt x="46522" y="80573"/>
                    </a:cubicBezTo>
                    <a:cubicBezTo>
                      <a:pt x="46268" y="80216"/>
                      <a:pt x="45260" y="80216"/>
                      <a:pt x="45260" y="79470"/>
                    </a:cubicBezTo>
                    <a:cubicBezTo>
                      <a:pt x="45260" y="79470"/>
                      <a:pt x="45141" y="78351"/>
                      <a:pt x="45403" y="78089"/>
                    </a:cubicBezTo>
                    <a:cubicBezTo>
                      <a:pt x="45514" y="77975"/>
                      <a:pt x="45764" y="77917"/>
                      <a:pt x="46089" y="77917"/>
                    </a:cubicBezTo>
                    <a:close/>
                    <a:moveTo>
                      <a:pt x="18413" y="77921"/>
                    </a:moveTo>
                    <a:cubicBezTo>
                      <a:pt x="18856" y="77921"/>
                      <a:pt x="19427" y="78027"/>
                      <a:pt x="19963" y="78247"/>
                    </a:cubicBezTo>
                    <a:cubicBezTo>
                      <a:pt x="20503" y="78462"/>
                      <a:pt x="20924" y="78914"/>
                      <a:pt x="21098" y="79470"/>
                    </a:cubicBezTo>
                    <a:cubicBezTo>
                      <a:pt x="21368" y="80105"/>
                      <a:pt x="21297" y="80518"/>
                      <a:pt x="20614" y="80700"/>
                    </a:cubicBezTo>
                    <a:cubicBezTo>
                      <a:pt x="20165" y="80820"/>
                      <a:pt x="19497" y="80923"/>
                      <a:pt x="19060" y="80923"/>
                    </a:cubicBezTo>
                    <a:cubicBezTo>
                      <a:pt x="18833" y="80923"/>
                      <a:pt x="18668" y="80895"/>
                      <a:pt x="18630" y="80827"/>
                    </a:cubicBezTo>
                    <a:cubicBezTo>
                      <a:pt x="18590" y="80724"/>
                      <a:pt x="18543" y="80645"/>
                      <a:pt x="18503" y="80573"/>
                    </a:cubicBezTo>
                    <a:lnTo>
                      <a:pt x="18503" y="80581"/>
                    </a:lnTo>
                    <a:cubicBezTo>
                      <a:pt x="18297" y="80224"/>
                      <a:pt x="17288" y="80224"/>
                      <a:pt x="17384" y="79470"/>
                    </a:cubicBezTo>
                    <a:cubicBezTo>
                      <a:pt x="17384" y="79470"/>
                      <a:pt x="17408" y="78359"/>
                      <a:pt x="17709" y="78089"/>
                    </a:cubicBezTo>
                    <a:cubicBezTo>
                      <a:pt x="17833" y="77978"/>
                      <a:pt x="18089" y="77921"/>
                      <a:pt x="18413" y="77921"/>
                    </a:cubicBezTo>
                    <a:close/>
                    <a:moveTo>
                      <a:pt x="7162" y="77357"/>
                    </a:moveTo>
                    <a:cubicBezTo>
                      <a:pt x="7214" y="77357"/>
                      <a:pt x="7240" y="77366"/>
                      <a:pt x="7240" y="77366"/>
                    </a:cubicBezTo>
                    <a:cubicBezTo>
                      <a:pt x="7240" y="77366"/>
                      <a:pt x="8525" y="77485"/>
                      <a:pt x="8541" y="78033"/>
                    </a:cubicBezTo>
                    <a:cubicBezTo>
                      <a:pt x="8502" y="78700"/>
                      <a:pt x="8708" y="79470"/>
                      <a:pt x="8708" y="79470"/>
                    </a:cubicBezTo>
                    <a:cubicBezTo>
                      <a:pt x="8756" y="79644"/>
                      <a:pt x="8970" y="80240"/>
                      <a:pt x="9192" y="80446"/>
                    </a:cubicBezTo>
                    <a:cubicBezTo>
                      <a:pt x="9422" y="80660"/>
                      <a:pt x="9478" y="80827"/>
                      <a:pt x="9430" y="80994"/>
                    </a:cubicBezTo>
                    <a:cubicBezTo>
                      <a:pt x="9390" y="81142"/>
                      <a:pt x="8963" y="81153"/>
                      <a:pt x="8833" y="81153"/>
                    </a:cubicBezTo>
                    <a:cubicBezTo>
                      <a:pt x="8809" y="81153"/>
                      <a:pt x="8795" y="81153"/>
                      <a:pt x="8795" y="81153"/>
                    </a:cubicBezTo>
                    <a:cubicBezTo>
                      <a:pt x="7986" y="81010"/>
                      <a:pt x="6763" y="80994"/>
                      <a:pt x="6763" y="80994"/>
                    </a:cubicBezTo>
                    <a:cubicBezTo>
                      <a:pt x="6454" y="80994"/>
                      <a:pt x="6136" y="81041"/>
                      <a:pt x="5843" y="81145"/>
                    </a:cubicBezTo>
                    <a:cubicBezTo>
                      <a:pt x="5573" y="81224"/>
                      <a:pt x="4366" y="81216"/>
                      <a:pt x="3469" y="81224"/>
                    </a:cubicBezTo>
                    <a:cubicBezTo>
                      <a:pt x="3441" y="81224"/>
                      <a:pt x="3413" y="81224"/>
                      <a:pt x="3385" y="81224"/>
                    </a:cubicBezTo>
                    <a:cubicBezTo>
                      <a:pt x="2521" y="81224"/>
                      <a:pt x="1747" y="81100"/>
                      <a:pt x="1739" y="80454"/>
                    </a:cubicBezTo>
                    <a:cubicBezTo>
                      <a:pt x="1739" y="79787"/>
                      <a:pt x="2755" y="79462"/>
                      <a:pt x="2755" y="79462"/>
                    </a:cubicBezTo>
                    <a:cubicBezTo>
                      <a:pt x="3247" y="79311"/>
                      <a:pt x="3723" y="79121"/>
                      <a:pt x="4192" y="78906"/>
                    </a:cubicBezTo>
                    <a:cubicBezTo>
                      <a:pt x="5089" y="78509"/>
                      <a:pt x="5755" y="78208"/>
                      <a:pt x="6359" y="77732"/>
                    </a:cubicBezTo>
                    <a:cubicBezTo>
                      <a:pt x="6783" y="77406"/>
                      <a:pt x="7043" y="77357"/>
                      <a:pt x="7162" y="77357"/>
                    </a:cubicBezTo>
                    <a:close/>
                    <a:moveTo>
                      <a:pt x="34754" y="77347"/>
                    </a:moveTo>
                    <a:cubicBezTo>
                      <a:pt x="34810" y="77347"/>
                      <a:pt x="34838" y="77358"/>
                      <a:pt x="34838" y="77358"/>
                    </a:cubicBezTo>
                    <a:cubicBezTo>
                      <a:pt x="34838" y="77358"/>
                      <a:pt x="36132" y="77478"/>
                      <a:pt x="36227" y="78033"/>
                    </a:cubicBezTo>
                    <a:cubicBezTo>
                      <a:pt x="36275" y="78692"/>
                      <a:pt x="36585" y="79462"/>
                      <a:pt x="36585" y="79462"/>
                    </a:cubicBezTo>
                    <a:cubicBezTo>
                      <a:pt x="36648" y="79644"/>
                      <a:pt x="36942" y="80232"/>
                      <a:pt x="37196" y="80446"/>
                    </a:cubicBezTo>
                    <a:cubicBezTo>
                      <a:pt x="37442" y="80653"/>
                      <a:pt x="37521" y="80819"/>
                      <a:pt x="37497" y="80994"/>
                    </a:cubicBezTo>
                    <a:cubicBezTo>
                      <a:pt x="37476" y="81146"/>
                      <a:pt x="36984" y="81153"/>
                      <a:pt x="36899" y="81153"/>
                    </a:cubicBezTo>
                    <a:cubicBezTo>
                      <a:pt x="36891" y="81153"/>
                      <a:pt x="36886" y="81153"/>
                      <a:pt x="36886" y="81153"/>
                    </a:cubicBezTo>
                    <a:cubicBezTo>
                      <a:pt x="36204" y="81057"/>
                      <a:pt x="35521" y="81002"/>
                      <a:pt x="34830" y="80994"/>
                    </a:cubicBezTo>
                    <a:cubicBezTo>
                      <a:pt x="34808" y="80993"/>
                      <a:pt x="34786" y="80993"/>
                      <a:pt x="34764" y="80993"/>
                    </a:cubicBezTo>
                    <a:cubicBezTo>
                      <a:pt x="34478" y="80993"/>
                      <a:pt x="34198" y="81041"/>
                      <a:pt x="33925" y="81137"/>
                    </a:cubicBezTo>
                    <a:lnTo>
                      <a:pt x="33933" y="81145"/>
                    </a:lnTo>
                    <a:cubicBezTo>
                      <a:pt x="33679" y="81224"/>
                      <a:pt x="32473" y="81216"/>
                      <a:pt x="31576" y="81224"/>
                    </a:cubicBezTo>
                    <a:cubicBezTo>
                      <a:pt x="31548" y="81224"/>
                      <a:pt x="31519" y="81224"/>
                      <a:pt x="31491" y="81224"/>
                    </a:cubicBezTo>
                    <a:cubicBezTo>
                      <a:pt x="30627" y="81224"/>
                      <a:pt x="29842" y="81100"/>
                      <a:pt x="29742" y="80454"/>
                    </a:cubicBezTo>
                    <a:cubicBezTo>
                      <a:pt x="29647" y="79787"/>
                      <a:pt x="30631" y="79462"/>
                      <a:pt x="30631" y="79462"/>
                    </a:cubicBezTo>
                    <a:cubicBezTo>
                      <a:pt x="31100" y="79311"/>
                      <a:pt x="31552" y="79121"/>
                      <a:pt x="31997" y="78906"/>
                    </a:cubicBezTo>
                    <a:cubicBezTo>
                      <a:pt x="32830" y="78509"/>
                      <a:pt x="33457" y="78208"/>
                      <a:pt x="34005" y="77732"/>
                    </a:cubicBezTo>
                    <a:cubicBezTo>
                      <a:pt x="34380" y="77400"/>
                      <a:pt x="34633" y="77347"/>
                      <a:pt x="34754" y="77347"/>
                    </a:cubicBezTo>
                    <a:close/>
                    <a:moveTo>
                      <a:pt x="62349" y="77355"/>
                    </a:moveTo>
                    <a:cubicBezTo>
                      <a:pt x="62406" y="77355"/>
                      <a:pt x="62437" y="77366"/>
                      <a:pt x="62437" y="77366"/>
                    </a:cubicBezTo>
                    <a:cubicBezTo>
                      <a:pt x="62437" y="77366"/>
                      <a:pt x="63747" y="77485"/>
                      <a:pt x="63905" y="78033"/>
                    </a:cubicBezTo>
                    <a:cubicBezTo>
                      <a:pt x="64040" y="78700"/>
                      <a:pt x="64445" y="79470"/>
                      <a:pt x="64445" y="79470"/>
                    </a:cubicBezTo>
                    <a:cubicBezTo>
                      <a:pt x="64540" y="79644"/>
                      <a:pt x="64906" y="80240"/>
                      <a:pt x="65183" y="80446"/>
                    </a:cubicBezTo>
                    <a:cubicBezTo>
                      <a:pt x="65461" y="80660"/>
                      <a:pt x="65580" y="80827"/>
                      <a:pt x="65572" y="80994"/>
                    </a:cubicBezTo>
                    <a:lnTo>
                      <a:pt x="65572" y="81002"/>
                    </a:lnTo>
                    <a:cubicBezTo>
                      <a:pt x="65572" y="81154"/>
                      <a:pt x="65076" y="81161"/>
                      <a:pt x="64990" y="81161"/>
                    </a:cubicBezTo>
                    <a:cubicBezTo>
                      <a:pt x="64981" y="81161"/>
                      <a:pt x="64977" y="81161"/>
                      <a:pt x="64977" y="81161"/>
                    </a:cubicBezTo>
                    <a:cubicBezTo>
                      <a:pt x="64294" y="81065"/>
                      <a:pt x="63604" y="81010"/>
                      <a:pt x="62905" y="80994"/>
                    </a:cubicBezTo>
                    <a:cubicBezTo>
                      <a:pt x="62604" y="80994"/>
                      <a:pt x="62302" y="81041"/>
                      <a:pt x="62016" y="81145"/>
                    </a:cubicBezTo>
                    <a:cubicBezTo>
                      <a:pt x="61778" y="81224"/>
                      <a:pt x="60564" y="81224"/>
                      <a:pt x="59667" y="81232"/>
                    </a:cubicBezTo>
                    <a:cubicBezTo>
                      <a:pt x="59640" y="81232"/>
                      <a:pt x="59614" y="81232"/>
                      <a:pt x="59587" y="81232"/>
                    </a:cubicBezTo>
                    <a:cubicBezTo>
                      <a:pt x="58727" y="81232"/>
                      <a:pt x="57915" y="81101"/>
                      <a:pt x="57746" y="80462"/>
                    </a:cubicBezTo>
                    <a:cubicBezTo>
                      <a:pt x="57571" y="79795"/>
                      <a:pt x="58500" y="79470"/>
                      <a:pt x="58500" y="79470"/>
                    </a:cubicBezTo>
                    <a:cubicBezTo>
                      <a:pt x="58944" y="79311"/>
                      <a:pt x="59373" y="79129"/>
                      <a:pt x="59794" y="78906"/>
                    </a:cubicBezTo>
                    <a:cubicBezTo>
                      <a:pt x="60580" y="78509"/>
                      <a:pt x="61167" y="78216"/>
                      <a:pt x="61651" y="77732"/>
                    </a:cubicBezTo>
                    <a:cubicBezTo>
                      <a:pt x="61981" y="77407"/>
                      <a:pt x="62227" y="77355"/>
                      <a:pt x="62349" y="77355"/>
                    </a:cubicBezTo>
                    <a:close/>
                    <a:moveTo>
                      <a:pt x="17373" y="75546"/>
                    </a:moveTo>
                    <a:cubicBezTo>
                      <a:pt x="18027" y="75546"/>
                      <a:pt x="18602" y="75776"/>
                      <a:pt x="18932" y="76303"/>
                    </a:cubicBezTo>
                    <a:cubicBezTo>
                      <a:pt x="19447" y="77128"/>
                      <a:pt x="18082" y="77485"/>
                      <a:pt x="17654" y="77644"/>
                    </a:cubicBezTo>
                    <a:cubicBezTo>
                      <a:pt x="17233" y="77803"/>
                      <a:pt x="16963" y="77938"/>
                      <a:pt x="17042" y="78398"/>
                    </a:cubicBezTo>
                    <a:cubicBezTo>
                      <a:pt x="17122" y="78859"/>
                      <a:pt x="16955" y="79462"/>
                      <a:pt x="16955" y="79462"/>
                    </a:cubicBezTo>
                    <a:cubicBezTo>
                      <a:pt x="16765" y="80343"/>
                      <a:pt x="17511" y="80176"/>
                      <a:pt x="18146" y="80819"/>
                    </a:cubicBezTo>
                    <a:cubicBezTo>
                      <a:pt x="18773" y="81462"/>
                      <a:pt x="18455" y="81923"/>
                      <a:pt x="17828" y="82177"/>
                    </a:cubicBezTo>
                    <a:cubicBezTo>
                      <a:pt x="17201" y="82431"/>
                      <a:pt x="15487" y="82327"/>
                      <a:pt x="14391" y="82462"/>
                    </a:cubicBezTo>
                    <a:cubicBezTo>
                      <a:pt x="14360" y="82462"/>
                      <a:pt x="14329" y="82470"/>
                      <a:pt x="14305" y="82470"/>
                    </a:cubicBezTo>
                    <a:lnTo>
                      <a:pt x="14305" y="82470"/>
                    </a:lnTo>
                    <a:cubicBezTo>
                      <a:pt x="13831" y="82469"/>
                      <a:pt x="13316" y="82382"/>
                      <a:pt x="12637" y="82264"/>
                    </a:cubicBezTo>
                    <a:cubicBezTo>
                      <a:pt x="11947" y="82145"/>
                      <a:pt x="11994" y="81954"/>
                      <a:pt x="11478" y="81724"/>
                    </a:cubicBezTo>
                    <a:cubicBezTo>
                      <a:pt x="11327" y="81661"/>
                      <a:pt x="11169" y="81613"/>
                      <a:pt x="11010" y="81573"/>
                    </a:cubicBezTo>
                    <a:lnTo>
                      <a:pt x="11018" y="81573"/>
                    </a:lnTo>
                    <a:cubicBezTo>
                      <a:pt x="10430" y="81359"/>
                      <a:pt x="9795" y="80946"/>
                      <a:pt x="9430" y="80486"/>
                    </a:cubicBezTo>
                    <a:cubicBezTo>
                      <a:pt x="9208" y="80184"/>
                      <a:pt x="9057" y="79835"/>
                      <a:pt x="9002" y="79462"/>
                    </a:cubicBezTo>
                    <a:cubicBezTo>
                      <a:pt x="9002" y="79462"/>
                      <a:pt x="8906" y="77851"/>
                      <a:pt x="9256" y="77319"/>
                    </a:cubicBezTo>
                    <a:cubicBezTo>
                      <a:pt x="9605" y="76795"/>
                      <a:pt x="10843" y="76573"/>
                      <a:pt x="12843" y="76430"/>
                    </a:cubicBezTo>
                    <a:cubicBezTo>
                      <a:pt x="14836" y="76287"/>
                      <a:pt x="15137" y="76128"/>
                      <a:pt x="16217" y="75755"/>
                    </a:cubicBezTo>
                    <a:cubicBezTo>
                      <a:pt x="16607" y="75620"/>
                      <a:pt x="17003" y="75546"/>
                      <a:pt x="17373" y="75546"/>
                    </a:cubicBezTo>
                    <a:close/>
                    <a:moveTo>
                      <a:pt x="44740" y="75546"/>
                    </a:moveTo>
                    <a:cubicBezTo>
                      <a:pt x="45395" y="75546"/>
                      <a:pt x="46000" y="75776"/>
                      <a:pt x="46395" y="76303"/>
                    </a:cubicBezTo>
                    <a:cubicBezTo>
                      <a:pt x="47022" y="77128"/>
                      <a:pt x="45705" y="77485"/>
                      <a:pt x="45300" y="77644"/>
                    </a:cubicBezTo>
                    <a:cubicBezTo>
                      <a:pt x="44887" y="77803"/>
                      <a:pt x="44641" y="77938"/>
                      <a:pt x="44776" y="78398"/>
                    </a:cubicBezTo>
                    <a:cubicBezTo>
                      <a:pt x="44919" y="78859"/>
                      <a:pt x="44832" y="79462"/>
                      <a:pt x="44832" y="79462"/>
                    </a:cubicBezTo>
                    <a:cubicBezTo>
                      <a:pt x="44752" y="80343"/>
                      <a:pt x="45482" y="80176"/>
                      <a:pt x="46197" y="80819"/>
                    </a:cubicBezTo>
                    <a:cubicBezTo>
                      <a:pt x="46911" y="81462"/>
                      <a:pt x="46649" y="81923"/>
                      <a:pt x="46054" y="82177"/>
                    </a:cubicBezTo>
                    <a:cubicBezTo>
                      <a:pt x="45459" y="82431"/>
                      <a:pt x="43736" y="82327"/>
                      <a:pt x="42657" y="82462"/>
                    </a:cubicBezTo>
                    <a:cubicBezTo>
                      <a:pt x="42625" y="82462"/>
                      <a:pt x="42601" y="82470"/>
                      <a:pt x="42569" y="82470"/>
                    </a:cubicBezTo>
                    <a:lnTo>
                      <a:pt x="42577" y="82478"/>
                    </a:lnTo>
                    <a:cubicBezTo>
                      <a:pt x="42101" y="82478"/>
                      <a:pt x="41577" y="82383"/>
                      <a:pt x="40871" y="82264"/>
                    </a:cubicBezTo>
                    <a:cubicBezTo>
                      <a:pt x="40164" y="82145"/>
                      <a:pt x="40188" y="81962"/>
                      <a:pt x="39640" y="81724"/>
                    </a:cubicBezTo>
                    <a:cubicBezTo>
                      <a:pt x="39482" y="81661"/>
                      <a:pt x="39323" y="81613"/>
                      <a:pt x="39156" y="81573"/>
                    </a:cubicBezTo>
                    <a:lnTo>
                      <a:pt x="39164" y="81573"/>
                    </a:lnTo>
                    <a:cubicBezTo>
                      <a:pt x="38553" y="81359"/>
                      <a:pt x="37862" y="80946"/>
                      <a:pt x="37434" y="80486"/>
                    </a:cubicBezTo>
                    <a:cubicBezTo>
                      <a:pt x="37172" y="80192"/>
                      <a:pt x="36981" y="79843"/>
                      <a:pt x="36870" y="79462"/>
                    </a:cubicBezTo>
                    <a:cubicBezTo>
                      <a:pt x="36870" y="79462"/>
                      <a:pt x="36577" y="77851"/>
                      <a:pt x="36854" y="77319"/>
                    </a:cubicBezTo>
                    <a:cubicBezTo>
                      <a:pt x="37132" y="76795"/>
                      <a:pt x="38339" y="76573"/>
                      <a:pt x="40323" y="76430"/>
                    </a:cubicBezTo>
                    <a:cubicBezTo>
                      <a:pt x="42307" y="76287"/>
                      <a:pt x="42585" y="76128"/>
                      <a:pt x="43609" y="75755"/>
                    </a:cubicBezTo>
                    <a:cubicBezTo>
                      <a:pt x="43982" y="75620"/>
                      <a:pt x="44369" y="75546"/>
                      <a:pt x="44740" y="75546"/>
                    </a:cubicBezTo>
                    <a:close/>
                    <a:moveTo>
                      <a:pt x="25047" y="80453"/>
                    </a:moveTo>
                    <a:cubicBezTo>
                      <a:pt x="26932" y="80453"/>
                      <a:pt x="28955" y="80745"/>
                      <a:pt x="29727" y="81089"/>
                    </a:cubicBezTo>
                    <a:cubicBezTo>
                      <a:pt x="30528" y="81438"/>
                      <a:pt x="31497" y="81327"/>
                      <a:pt x="32457" y="81367"/>
                    </a:cubicBezTo>
                    <a:cubicBezTo>
                      <a:pt x="33417" y="81399"/>
                      <a:pt x="33298" y="81883"/>
                      <a:pt x="33298" y="81883"/>
                    </a:cubicBezTo>
                    <a:cubicBezTo>
                      <a:pt x="33195" y="82145"/>
                      <a:pt x="33068" y="82391"/>
                      <a:pt x="32933" y="82637"/>
                    </a:cubicBezTo>
                    <a:cubicBezTo>
                      <a:pt x="32470" y="83467"/>
                      <a:pt x="31733" y="83667"/>
                      <a:pt x="30445" y="83667"/>
                    </a:cubicBezTo>
                    <a:cubicBezTo>
                      <a:pt x="30232" y="83667"/>
                      <a:pt x="30003" y="83662"/>
                      <a:pt x="29758" y="83653"/>
                    </a:cubicBezTo>
                    <a:cubicBezTo>
                      <a:pt x="28028" y="83581"/>
                      <a:pt x="27798" y="83280"/>
                      <a:pt x="26694" y="82891"/>
                    </a:cubicBezTo>
                    <a:cubicBezTo>
                      <a:pt x="25591" y="82502"/>
                      <a:pt x="24718" y="82502"/>
                      <a:pt x="23718" y="82438"/>
                    </a:cubicBezTo>
                    <a:cubicBezTo>
                      <a:pt x="22718" y="82367"/>
                      <a:pt x="20662" y="82216"/>
                      <a:pt x="19805" y="81946"/>
                    </a:cubicBezTo>
                    <a:cubicBezTo>
                      <a:pt x="19463" y="81843"/>
                      <a:pt x="19170" y="81637"/>
                      <a:pt x="18963" y="81351"/>
                    </a:cubicBezTo>
                    <a:cubicBezTo>
                      <a:pt x="18971" y="81343"/>
                      <a:pt x="19114" y="81010"/>
                      <a:pt x="19789" y="80954"/>
                    </a:cubicBezTo>
                    <a:cubicBezTo>
                      <a:pt x="20217" y="80922"/>
                      <a:pt x="20757" y="80859"/>
                      <a:pt x="21130" y="80708"/>
                    </a:cubicBezTo>
                    <a:cubicBezTo>
                      <a:pt x="21599" y="80573"/>
                      <a:pt x="22884" y="80478"/>
                      <a:pt x="24829" y="80454"/>
                    </a:cubicBezTo>
                    <a:cubicBezTo>
                      <a:pt x="24901" y="80453"/>
                      <a:pt x="24974" y="80453"/>
                      <a:pt x="25047" y="80453"/>
                    </a:cubicBezTo>
                    <a:close/>
                    <a:moveTo>
                      <a:pt x="53049" y="80453"/>
                    </a:moveTo>
                    <a:cubicBezTo>
                      <a:pt x="54931" y="80453"/>
                      <a:pt x="56999" y="80745"/>
                      <a:pt x="57809" y="81089"/>
                    </a:cubicBezTo>
                    <a:cubicBezTo>
                      <a:pt x="58416" y="81344"/>
                      <a:pt x="59075" y="81360"/>
                      <a:pt x="59755" y="81360"/>
                    </a:cubicBezTo>
                    <a:cubicBezTo>
                      <a:pt x="59854" y="81360"/>
                      <a:pt x="59954" y="81360"/>
                      <a:pt x="60053" y="81360"/>
                    </a:cubicBezTo>
                    <a:cubicBezTo>
                      <a:pt x="60228" y="81360"/>
                      <a:pt x="60404" y="81361"/>
                      <a:pt x="60580" y="81367"/>
                    </a:cubicBezTo>
                    <a:cubicBezTo>
                      <a:pt x="61540" y="81399"/>
                      <a:pt x="61492" y="81891"/>
                      <a:pt x="61492" y="81891"/>
                    </a:cubicBezTo>
                    <a:cubicBezTo>
                      <a:pt x="61413" y="82145"/>
                      <a:pt x="61326" y="82391"/>
                      <a:pt x="61215" y="82637"/>
                    </a:cubicBezTo>
                    <a:cubicBezTo>
                      <a:pt x="60861" y="83467"/>
                      <a:pt x="60150" y="83667"/>
                      <a:pt x="58858" y="83667"/>
                    </a:cubicBezTo>
                    <a:cubicBezTo>
                      <a:pt x="58644" y="83667"/>
                      <a:pt x="58414" y="83662"/>
                      <a:pt x="58167" y="83653"/>
                    </a:cubicBezTo>
                    <a:cubicBezTo>
                      <a:pt x="56428" y="83581"/>
                      <a:pt x="56166" y="83280"/>
                      <a:pt x="55007" y="82891"/>
                    </a:cubicBezTo>
                    <a:cubicBezTo>
                      <a:pt x="53857" y="82502"/>
                      <a:pt x="52983" y="82502"/>
                      <a:pt x="51975" y="82438"/>
                    </a:cubicBezTo>
                    <a:cubicBezTo>
                      <a:pt x="50959" y="82367"/>
                      <a:pt x="48888" y="82216"/>
                      <a:pt x="47999" y="81954"/>
                    </a:cubicBezTo>
                    <a:cubicBezTo>
                      <a:pt x="47641" y="81843"/>
                      <a:pt x="47324" y="81637"/>
                      <a:pt x="47078" y="81359"/>
                    </a:cubicBezTo>
                    <a:cubicBezTo>
                      <a:pt x="47086" y="81343"/>
                      <a:pt x="47189" y="81018"/>
                      <a:pt x="47856" y="80962"/>
                    </a:cubicBezTo>
                    <a:cubicBezTo>
                      <a:pt x="48284" y="80930"/>
                      <a:pt x="48816" y="80867"/>
                      <a:pt x="49165" y="80716"/>
                    </a:cubicBezTo>
                    <a:lnTo>
                      <a:pt x="49165" y="80708"/>
                    </a:lnTo>
                    <a:cubicBezTo>
                      <a:pt x="49618" y="80573"/>
                      <a:pt x="50888" y="80478"/>
                      <a:pt x="52833" y="80454"/>
                    </a:cubicBezTo>
                    <a:cubicBezTo>
                      <a:pt x="52905" y="80453"/>
                      <a:pt x="52977" y="80453"/>
                      <a:pt x="53049" y="80453"/>
                    </a:cubicBezTo>
                    <a:close/>
                    <a:moveTo>
                      <a:pt x="46853" y="81899"/>
                    </a:moveTo>
                    <a:cubicBezTo>
                      <a:pt x="46928" y="81899"/>
                      <a:pt x="47039" y="81911"/>
                      <a:pt x="47205" y="81930"/>
                    </a:cubicBezTo>
                    <a:cubicBezTo>
                      <a:pt x="47935" y="82018"/>
                      <a:pt x="48943" y="82232"/>
                      <a:pt x="49467" y="82351"/>
                    </a:cubicBezTo>
                    <a:cubicBezTo>
                      <a:pt x="49991" y="82462"/>
                      <a:pt x="50499" y="82438"/>
                      <a:pt x="50816" y="82526"/>
                    </a:cubicBezTo>
                    <a:cubicBezTo>
                      <a:pt x="51690" y="82772"/>
                      <a:pt x="51864" y="82851"/>
                      <a:pt x="51737" y="83732"/>
                    </a:cubicBezTo>
                    <a:cubicBezTo>
                      <a:pt x="51610" y="84621"/>
                      <a:pt x="51547" y="84709"/>
                      <a:pt x="51523" y="85161"/>
                    </a:cubicBezTo>
                    <a:cubicBezTo>
                      <a:pt x="51507" y="85605"/>
                      <a:pt x="51444" y="85955"/>
                      <a:pt x="51285" y="86240"/>
                    </a:cubicBezTo>
                    <a:cubicBezTo>
                      <a:pt x="51149" y="86485"/>
                      <a:pt x="50925" y="86993"/>
                      <a:pt x="50579" y="86993"/>
                    </a:cubicBezTo>
                    <a:cubicBezTo>
                      <a:pt x="50521" y="86993"/>
                      <a:pt x="50460" y="86979"/>
                      <a:pt x="50396" y="86947"/>
                    </a:cubicBezTo>
                    <a:cubicBezTo>
                      <a:pt x="49951" y="86725"/>
                      <a:pt x="50475" y="86280"/>
                      <a:pt x="49570" y="85820"/>
                    </a:cubicBezTo>
                    <a:cubicBezTo>
                      <a:pt x="48657" y="85359"/>
                      <a:pt x="47768" y="84772"/>
                      <a:pt x="47260" y="84050"/>
                    </a:cubicBezTo>
                    <a:cubicBezTo>
                      <a:pt x="46752" y="83320"/>
                      <a:pt x="46625" y="82883"/>
                      <a:pt x="46713" y="82399"/>
                    </a:cubicBezTo>
                    <a:cubicBezTo>
                      <a:pt x="46774" y="82030"/>
                      <a:pt x="46598" y="81899"/>
                      <a:pt x="46853" y="81899"/>
                    </a:cubicBezTo>
                    <a:close/>
                    <a:moveTo>
                      <a:pt x="18666" y="81900"/>
                    </a:moveTo>
                    <a:cubicBezTo>
                      <a:pt x="18740" y="81900"/>
                      <a:pt x="18850" y="81911"/>
                      <a:pt x="19011" y="81930"/>
                    </a:cubicBezTo>
                    <a:cubicBezTo>
                      <a:pt x="19725" y="82018"/>
                      <a:pt x="20710" y="82240"/>
                      <a:pt x="21218" y="82359"/>
                    </a:cubicBezTo>
                    <a:cubicBezTo>
                      <a:pt x="21726" y="82470"/>
                      <a:pt x="22234" y="82438"/>
                      <a:pt x="22543" y="82526"/>
                    </a:cubicBezTo>
                    <a:cubicBezTo>
                      <a:pt x="23392" y="82772"/>
                      <a:pt x="23551" y="82851"/>
                      <a:pt x="23313" y="83732"/>
                    </a:cubicBezTo>
                    <a:cubicBezTo>
                      <a:pt x="23075" y="84613"/>
                      <a:pt x="22996" y="84717"/>
                      <a:pt x="22916" y="85161"/>
                    </a:cubicBezTo>
                    <a:cubicBezTo>
                      <a:pt x="22837" y="85605"/>
                      <a:pt x="22734" y="85963"/>
                      <a:pt x="22535" y="86248"/>
                    </a:cubicBezTo>
                    <a:cubicBezTo>
                      <a:pt x="22365" y="86493"/>
                      <a:pt x="22078" y="87001"/>
                      <a:pt x="21735" y="87001"/>
                    </a:cubicBezTo>
                    <a:cubicBezTo>
                      <a:pt x="21678" y="87001"/>
                      <a:pt x="21619" y="86987"/>
                      <a:pt x="21559" y="86955"/>
                    </a:cubicBezTo>
                    <a:cubicBezTo>
                      <a:pt x="21138" y="86733"/>
                      <a:pt x="21726" y="86280"/>
                      <a:pt x="20868" y="85828"/>
                    </a:cubicBezTo>
                    <a:cubicBezTo>
                      <a:pt x="20027" y="85367"/>
                      <a:pt x="19209" y="84780"/>
                      <a:pt x="18797" y="84050"/>
                    </a:cubicBezTo>
                    <a:cubicBezTo>
                      <a:pt x="18384" y="83327"/>
                      <a:pt x="18312" y="82891"/>
                      <a:pt x="18455" y="82407"/>
                    </a:cubicBezTo>
                    <a:cubicBezTo>
                      <a:pt x="18566" y="82032"/>
                      <a:pt x="18410" y="81900"/>
                      <a:pt x="18666" y="81900"/>
                    </a:cubicBezTo>
                    <a:close/>
                    <a:moveTo>
                      <a:pt x="6912" y="81143"/>
                    </a:moveTo>
                    <a:cubicBezTo>
                      <a:pt x="8571" y="81143"/>
                      <a:pt x="11238" y="81733"/>
                      <a:pt x="12161" y="82264"/>
                    </a:cubicBezTo>
                    <a:cubicBezTo>
                      <a:pt x="12796" y="82637"/>
                      <a:pt x="12843" y="83002"/>
                      <a:pt x="12796" y="83200"/>
                    </a:cubicBezTo>
                    <a:cubicBezTo>
                      <a:pt x="12740" y="83296"/>
                      <a:pt x="12716" y="83407"/>
                      <a:pt x="12748" y="83518"/>
                    </a:cubicBezTo>
                    <a:cubicBezTo>
                      <a:pt x="12867" y="83923"/>
                      <a:pt x="12978" y="84153"/>
                      <a:pt x="12129" y="84574"/>
                    </a:cubicBezTo>
                    <a:cubicBezTo>
                      <a:pt x="11288" y="84994"/>
                      <a:pt x="10692" y="85510"/>
                      <a:pt x="9891" y="85979"/>
                    </a:cubicBezTo>
                    <a:lnTo>
                      <a:pt x="9851" y="86002"/>
                    </a:lnTo>
                    <a:cubicBezTo>
                      <a:pt x="9851" y="86002"/>
                      <a:pt x="9422" y="86336"/>
                      <a:pt x="8446" y="86542"/>
                    </a:cubicBezTo>
                    <a:cubicBezTo>
                      <a:pt x="7462" y="86756"/>
                      <a:pt x="6009" y="86891"/>
                      <a:pt x="6009" y="86891"/>
                    </a:cubicBezTo>
                    <a:cubicBezTo>
                      <a:pt x="5195" y="87013"/>
                      <a:pt x="4381" y="87076"/>
                      <a:pt x="3562" y="87076"/>
                    </a:cubicBezTo>
                    <a:cubicBezTo>
                      <a:pt x="3470" y="87076"/>
                      <a:pt x="3378" y="87076"/>
                      <a:pt x="3287" y="87074"/>
                    </a:cubicBezTo>
                    <a:cubicBezTo>
                      <a:pt x="1826" y="87042"/>
                      <a:pt x="1794" y="86201"/>
                      <a:pt x="2080" y="85344"/>
                    </a:cubicBezTo>
                    <a:cubicBezTo>
                      <a:pt x="2366" y="84486"/>
                      <a:pt x="3263" y="84399"/>
                      <a:pt x="4231" y="83756"/>
                    </a:cubicBezTo>
                    <a:cubicBezTo>
                      <a:pt x="5200" y="83113"/>
                      <a:pt x="5366" y="82256"/>
                      <a:pt x="5565" y="81732"/>
                    </a:cubicBezTo>
                    <a:cubicBezTo>
                      <a:pt x="5763" y="81216"/>
                      <a:pt x="6755" y="81145"/>
                      <a:pt x="6755" y="81145"/>
                    </a:cubicBezTo>
                    <a:cubicBezTo>
                      <a:pt x="6806" y="81143"/>
                      <a:pt x="6858" y="81143"/>
                      <a:pt x="6912" y="81143"/>
                    </a:cubicBezTo>
                    <a:close/>
                    <a:moveTo>
                      <a:pt x="35003" y="81143"/>
                    </a:moveTo>
                    <a:cubicBezTo>
                      <a:pt x="36667" y="81143"/>
                      <a:pt x="39410" y="81733"/>
                      <a:pt x="40402" y="82256"/>
                    </a:cubicBezTo>
                    <a:cubicBezTo>
                      <a:pt x="41093" y="82629"/>
                      <a:pt x="41180" y="82994"/>
                      <a:pt x="41164" y="83193"/>
                    </a:cubicBezTo>
                    <a:cubicBezTo>
                      <a:pt x="41109" y="83296"/>
                      <a:pt x="41101" y="83407"/>
                      <a:pt x="41141" y="83518"/>
                    </a:cubicBezTo>
                    <a:lnTo>
                      <a:pt x="41141" y="83510"/>
                    </a:lnTo>
                    <a:lnTo>
                      <a:pt x="41141" y="83510"/>
                    </a:lnTo>
                    <a:cubicBezTo>
                      <a:pt x="41315" y="83923"/>
                      <a:pt x="41458" y="84153"/>
                      <a:pt x="40664" y="84574"/>
                    </a:cubicBezTo>
                    <a:cubicBezTo>
                      <a:pt x="39879" y="84994"/>
                      <a:pt x="39347" y="85502"/>
                      <a:pt x="38601" y="85971"/>
                    </a:cubicBezTo>
                    <a:lnTo>
                      <a:pt x="38569" y="86002"/>
                    </a:lnTo>
                    <a:cubicBezTo>
                      <a:pt x="38569" y="86002"/>
                      <a:pt x="38180" y="86336"/>
                      <a:pt x="37227" y="86542"/>
                    </a:cubicBezTo>
                    <a:cubicBezTo>
                      <a:pt x="36275" y="86748"/>
                      <a:pt x="34846" y="86891"/>
                      <a:pt x="34846" y="86891"/>
                    </a:cubicBezTo>
                    <a:cubicBezTo>
                      <a:pt x="34039" y="87013"/>
                      <a:pt x="33226" y="87076"/>
                      <a:pt x="32412" y="87076"/>
                    </a:cubicBezTo>
                    <a:cubicBezTo>
                      <a:pt x="32321" y="87076"/>
                      <a:pt x="32230" y="87076"/>
                      <a:pt x="32140" y="87074"/>
                    </a:cubicBezTo>
                    <a:cubicBezTo>
                      <a:pt x="30679" y="87042"/>
                      <a:pt x="30536" y="86193"/>
                      <a:pt x="30711" y="85344"/>
                    </a:cubicBezTo>
                    <a:cubicBezTo>
                      <a:pt x="30893" y="84486"/>
                      <a:pt x="31774" y="84399"/>
                      <a:pt x="32663" y="83756"/>
                    </a:cubicBezTo>
                    <a:cubicBezTo>
                      <a:pt x="33552" y="83105"/>
                      <a:pt x="33600" y="82248"/>
                      <a:pt x="33735" y="81724"/>
                    </a:cubicBezTo>
                    <a:cubicBezTo>
                      <a:pt x="33870" y="81208"/>
                      <a:pt x="34846" y="81145"/>
                      <a:pt x="34846" y="81145"/>
                    </a:cubicBezTo>
                    <a:cubicBezTo>
                      <a:pt x="34897" y="81143"/>
                      <a:pt x="34949" y="81143"/>
                      <a:pt x="35003" y="81143"/>
                    </a:cubicBezTo>
                    <a:close/>
                    <a:moveTo>
                      <a:pt x="63085" y="81143"/>
                    </a:moveTo>
                    <a:cubicBezTo>
                      <a:pt x="64747" y="81143"/>
                      <a:pt x="67574" y="81733"/>
                      <a:pt x="68628" y="82264"/>
                    </a:cubicBezTo>
                    <a:cubicBezTo>
                      <a:pt x="69358" y="82629"/>
                      <a:pt x="69501" y="82994"/>
                      <a:pt x="69509" y="83200"/>
                    </a:cubicBezTo>
                    <a:cubicBezTo>
                      <a:pt x="69470" y="83304"/>
                      <a:pt x="69485" y="83415"/>
                      <a:pt x="69541" y="83510"/>
                    </a:cubicBezTo>
                    <a:cubicBezTo>
                      <a:pt x="69763" y="83923"/>
                      <a:pt x="69938" y="84153"/>
                      <a:pt x="69200" y="84574"/>
                    </a:cubicBezTo>
                    <a:cubicBezTo>
                      <a:pt x="68462" y="84994"/>
                      <a:pt x="68001" y="85502"/>
                      <a:pt x="67311" y="85971"/>
                    </a:cubicBezTo>
                    <a:lnTo>
                      <a:pt x="67279" y="86002"/>
                    </a:lnTo>
                    <a:cubicBezTo>
                      <a:pt x="67279" y="86002"/>
                      <a:pt x="66938" y="86336"/>
                      <a:pt x="66009" y="86542"/>
                    </a:cubicBezTo>
                    <a:cubicBezTo>
                      <a:pt x="65088" y="86748"/>
                      <a:pt x="63667" y="86891"/>
                      <a:pt x="63667" y="86891"/>
                    </a:cubicBezTo>
                    <a:cubicBezTo>
                      <a:pt x="62875" y="87013"/>
                      <a:pt x="62069" y="87076"/>
                      <a:pt x="61263" y="87076"/>
                    </a:cubicBezTo>
                    <a:cubicBezTo>
                      <a:pt x="61173" y="87076"/>
                      <a:pt x="61082" y="87076"/>
                      <a:pt x="60992" y="87074"/>
                    </a:cubicBezTo>
                    <a:cubicBezTo>
                      <a:pt x="59524" y="87050"/>
                      <a:pt x="59270" y="86201"/>
                      <a:pt x="59341" y="85344"/>
                    </a:cubicBezTo>
                    <a:cubicBezTo>
                      <a:pt x="59405" y="84486"/>
                      <a:pt x="60278" y="84399"/>
                      <a:pt x="61080" y="83756"/>
                    </a:cubicBezTo>
                    <a:cubicBezTo>
                      <a:pt x="61889" y="83113"/>
                      <a:pt x="61834" y="82248"/>
                      <a:pt x="61897" y="81732"/>
                    </a:cubicBezTo>
                    <a:cubicBezTo>
                      <a:pt x="61969" y="81208"/>
                      <a:pt x="62929" y="81145"/>
                      <a:pt x="62929" y="81145"/>
                    </a:cubicBezTo>
                    <a:cubicBezTo>
                      <a:pt x="62980" y="81143"/>
                      <a:pt x="63032" y="81143"/>
                      <a:pt x="63085" y="81143"/>
                    </a:cubicBezTo>
                    <a:close/>
                    <a:moveTo>
                      <a:pt x="24887" y="82966"/>
                    </a:moveTo>
                    <a:cubicBezTo>
                      <a:pt x="25223" y="82966"/>
                      <a:pt x="25642" y="83044"/>
                      <a:pt x="26282" y="83193"/>
                    </a:cubicBezTo>
                    <a:cubicBezTo>
                      <a:pt x="27544" y="83478"/>
                      <a:pt x="28195" y="83772"/>
                      <a:pt x="28655" y="83828"/>
                    </a:cubicBezTo>
                    <a:cubicBezTo>
                      <a:pt x="29115" y="83883"/>
                      <a:pt x="29536" y="83875"/>
                      <a:pt x="29798" y="83923"/>
                    </a:cubicBezTo>
                    <a:cubicBezTo>
                      <a:pt x="30473" y="84034"/>
                      <a:pt x="30822" y="84248"/>
                      <a:pt x="30592" y="84748"/>
                    </a:cubicBezTo>
                    <a:cubicBezTo>
                      <a:pt x="30369" y="85240"/>
                      <a:pt x="30266" y="85931"/>
                      <a:pt x="30393" y="86471"/>
                    </a:cubicBezTo>
                    <a:cubicBezTo>
                      <a:pt x="30528" y="87018"/>
                      <a:pt x="31084" y="87137"/>
                      <a:pt x="32005" y="87399"/>
                    </a:cubicBezTo>
                    <a:cubicBezTo>
                      <a:pt x="32917" y="87661"/>
                      <a:pt x="33465" y="87899"/>
                      <a:pt x="32663" y="88590"/>
                    </a:cubicBezTo>
                    <a:cubicBezTo>
                      <a:pt x="32011" y="89153"/>
                      <a:pt x="31182" y="89283"/>
                      <a:pt x="30170" y="89283"/>
                    </a:cubicBezTo>
                    <a:cubicBezTo>
                      <a:pt x="29927" y="89283"/>
                      <a:pt x="29673" y="89275"/>
                      <a:pt x="29409" y="89265"/>
                    </a:cubicBezTo>
                    <a:cubicBezTo>
                      <a:pt x="29171" y="89255"/>
                      <a:pt x="28961" y="89249"/>
                      <a:pt x="28769" y="89249"/>
                    </a:cubicBezTo>
                    <a:cubicBezTo>
                      <a:pt x="27863" y="89249"/>
                      <a:pt x="27343" y="89373"/>
                      <a:pt x="26099" y="89773"/>
                    </a:cubicBezTo>
                    <a:cubicBezTo>
                      <a:pt x="24956" y="90144"/>
                      <a:pt x="23790" y="90411"/>
                      <a:pt x="22764" y="90411"/>
                    </a:cubicBezTo>
                    <a:cubicBezTo>
                      <a:pt x="22430" y="90411"/>
                      <a:pt x="22111" y="90383"/>
                      <a:pt x="21813" y="90320"/>
                    </a:cubicBezTo>
                    <a:lnTo>
                      <a:pt x="21821" y="90312"/>
                    </a:lnTo>
                    <a:cubicBezTo>
                      <a:pt x="20606" y="90058"/>
                      <a:pt x="20043" y="89439"/>
                      <a:pt x="20281" y="88876"/>
                    </a:cubicBezTo>
                    <a:cubicBezTo>
                      <a:pt x="20519" y="88320"/>
                      <a:pt x="21408" y="87637"/>
                      <a:pt x="21972" y="87376"/>
                    </a:cubicBezTo>
                    <a:cubicBezTo>
                      <a:pt x="22527" y="87114"/>
                      <a:pt x="22853" y="86367"/>
                      <a:pt x="23035" y="85891"/>
                    </a:cubicBezTo>
                    <a:cubicBezTo>
                      <a:pt x="23226" y="85407"/>
                      <a:pt x="23638" y="85328"/>
                      <a:pt x="23559" y="84891"/>
                    </a:cubicBezTo>
                    <a:cubicBezTo>
                      <a:pt x="23472" y="84447"/>
                      <a:pt x="23416" y="83494"/>
                      <a:pt x="24019" y="83193"/>
                    </a:cubicBezTo>
                    <a:cubicBezTo>
                      <a:pt x="24313" y="83040"/>
                      <a:pt x="24561" y="82966"/>
                      <a:pt x="24887" y="82966"/>
                    </a:cubicBezTo>
                    <a:close/>
                    <a:moveTo>
                      <a:pt x="53203" y="82969"/>
                    </a:moveTo>
                    <a:cubicBezTo>
                      <a:pt x="53540" y="82969"/>
                      <a:pt x="53971" y="83047"/>
                      <a:pt x="54634" y="83193"/>
                    </a:cubicBezTo>
                    <a:cubicBezTo>
                      <a:pt x="55936" y="83478"/>
                      <a:pt x="56627" y="83772"/>
                      <a:pt x="57095" y="83828"/>
                    </a:cubicBezTo>
                    <a:cubicBezTo>
                      <a:pt x="57563" y="83883"/>
                      <a:pt x="57984" y="83875"/>
                      <a:pt x="58238" y="83923"/>
                    </a:cubicBezTo>
                    <a:cubicBezTo>
                      <a:pt x="58937" y="84034"/>
                      <a:pt x="59310" y="84248"/>
                      <a:pt x="59151" y="84748"/>
                    </a:cubicBezTo>
                    <a:cubicBezTo>
                      <a:pt x="58976" y="85312"/>
                      <a:pt x="58984" y="85915"/>
                      <a:pt x="59175" y="86479"/>
                    </a:cubicBezTo>
                    <a:cubicBezTo>
                      <a:pt x="59381" y="87018"/>
                      <a:pt x="59953" y="87145"/>
                      <a:pt x="60905" y="87407"/>
                    </a:cubicBezTo>
                    <a:cubicBezTo>
                      <a:pt x="61850" y="87661"/>
                      <a:pt x="62429" y="87899"/>
                      <a:pt x="61715" y="88598"/>
                    </a:cubicBezTo>
                    <a:cubicBezTo>
                      <a:pt x="61144" y="89150"/>
                      <a:pt x="60345" y="89286"/>
                      <a:pt x="59346" y="89286"/>
                    </a:cubicBezTo>
                    <a:cubicBezTo>
                      <a:pt x="59095" y="89286"/>
                      <a:pt x="58831" y="89277"/>
                      <a:pt x="58556" y="89265"/>
                    </a:cubicBezTo>
                    <a:cubicBezTo>
                      <a:pt x="58323" y="89255"/>
                      <a:pt x="58118" y="89250"/>
                      <a:pt x="57931" y="89250"/>
                    </a:cubicBezTo>
                    <a:cubicBezTo>
                      <a:pt x="57008" y="89250"/>
                      <a:pt x="56508" y="89378"/>
                      <a:pt x="55301" y="89781"/>
                    </a:cubicBezTo>
                    <a:cubicBezTo>
                      <a:pt x="54212" y="90146"/>
                      <a:pt x="53078" y="90411"/>
                      <a:pt x="52052" y="90411"/>
                    </a:cubicBezTo>
                    <a:cubicBezTo>
                      <a:pt x="51717" y="90411"/>
                      <a:pt x="51393" y="90383"/>
                      <a:pt x="51086" y="90320"/>
                    </a:cubicBezTo>
                    <a:cubicBezTo>
                      <a:pt x="49840" y="90058"/>
                      <a:pt x="49205" y="89439"/>
                      <a:pt x="49364" y="88876"/>
                    </a:cubicBezTo>
                    <a:cubicBezTo>
                      <a:pt x="49531" y="88320"/>
                      <a:pt x="50340" y="87637"/>
                      <a:pt x="50864" y="87376"/>
                    </a:cubicBezTo>
                    <a:cubicBezTo>
                      <a:pt x="51388" y="87114"/>
                      <a:pt x="51610" y="86375"/>
                      <a:pt x="51737" y="85891"/>
                    </a:cubicBezTo>
                    <a:cubicBezTo>
                      <a:pt x="51864" y="85415"/>
                      <a:pt x="52269" y="85336"/>
                      <a:pt x="52126" y="84891"/>
                    </a:cubicBezTo>
                    <a:cubicBezTo>
                      <a:pt x="51983" y="84455"/>
                      <a:pt x="51809" y="83494"/>
                      <a:pt x="52364" y="83193"/>
                    </a:cubicBezTo>
                    <a:cubicBezTo>
                      <a:pt x="52640" y="83041"/>
                      <a:pt x="52878" y="82969"/>
                      <a:pt x="53203" y="82969"/>
                    </a:cubicBezTo>
                    <a:close/>
                    <a:moveTo>
                      <a:pt x="15209" y="82665"/>
                    </a:moveTo>
                    <a:cubicBezTo>
                      <a:pt x="15434" y="82665"/>
                      <a:pt x="15687" y="82676"/>
                      <a:pt x="15971" y="82700"/>
                    </a:cubicBezTo>
                    <a:cubicBezTo>
                      <a:pt x="17042" y="82788"/>
                      <a:pt x="17892" y="83018"/>
                      <a:pt x="18312" y="83804"/>
                    </a:cubicBezTo>
                    <a:cubicBezTo>
                      <a:pt x="18733" y="84590"/>
                      <a:pt x="19106" y="84986"/>
                      <a:pt x="19701" y="85336"/>
                    </a:cubicBezTo>
                    <a:cubicBezTo>
                      <a:pt x="20297" y="85677"/>
                      <a:pt x="21233" y="86296"/>
                      <a:pt x="21019" y="86931"/>
                    </a:cubicBezTo>
                    <a:cubicBezTo>
                      <a:pt x="20797" y="87558"/>
                      <a:pt x="20352" y="87725"/>
                      <a:pt x="20067" y="88185"/>
                    </a:cubicBezTo>
                    <a:cubicBezTo>
                      <a:pt x="19789" y="88638"/>
                      <a:pt x="19932" y="89106"/>
                      <a:pt x="18678" y="89352"/>
                    </a:cubicBezTo>
                    <a:cubicBezTo>
                      <a:pt x="17423" y="89598"/>
                      <a:pt x="17217" y="89384"/>
                      <a:pt x="16820" y="89836"/>
                    </a:cubicBezTo>
                    <a:cubicBezTo>
                      <a:pt x="16478" y="90225"/>
                      <a:pt x="15893" y="90778"/>
                      <a:pt x="14978" y="90778"/>
                    </a:cubicBezTo>
                    <a:cubicBezTo>
                      <a:pt x="14810" y="90778"/>
                      <a:pt x="14630" y="90759"/>
                      <a:pt x="14439" y="90717"/>
                    </a:cubicBezTo>
                    <a:cubicBezTo>
                      <a:pt x="13224" y="90447"/>
                      <a:pt x="11994" y="90138"/>
                      <a:pt x="11415" y="89352"/>
                    </a:cubicBezTo>
                    <a:cubicBezTo>
                      <a:pt x="10835" y="88574"/>
                      <a:pt x="10629" y="88511"/>
                      <a:pt x="10383" y="88296"/>
                    </a:cubicBezTo>
                    <a:cubicBezTo>
                      <a:pt x="10137" y="88082"/>
                      <a:pt x="9160" y="87233"/>
                      <a:pt x="10065" y="86399"/>
                    </a:cubicBezTo>
                    <a:cubicBezTo>
                      <a:pt x="10970" y="85566"/>
                      <a:pt x="10811" y="85526"/>
                      <a:pt x="11891" y="85074"/>
                    </a:cubicBezTo>
                    <a:cubicBezTo>
                      <a:pt x="12978" y="84629"/>
                      <a:pt x="13193" y="84248"/>
                      <a:pt x="13272" y="83740"/>
                    </a:cubicBezTo>
                    <a:cubicBezTo>
                      <a:pt x="13349" y="83292"/>
                      <a:pt x="13519" y="82665"/>
                      <a:pt x="15209" y="82665"/>
                    </a:cubicBezTo>
                    <a:close/>
                    <a:moveTo>
                      <a:pt x="43500" y="82665"/>
                    </a:moveTo>
                    <a:cubicBezTo>
                      <a:pt x="43726" y="82665"/>
                      <a:pt x="43981" y="82676"/>
                      <a:pt x="44268" y="82700"/>
                    </a:cubicBezTo>
                    <a:cubicBezTo>
                      <a:pt x="45348" y="82788"/>
                      <a:pt x="46221" y="83018"/>
                      <a:pt x="46745" y="83804"/>
                    </a:cubicBezTo>
                    <a:cubicBezTo>
                      <a:pt x="47268" y="84590"/>
                      <a:pt x="47689" y="84986"/>
                      <a:pt x="48332" y="85336"/>
                    </a:cubicBezTo>
                    <a:cubicBezTo>
                      <a:pt x="48983" y="85677"/>
                      <a:pt x="49991" y="86296"/>
                      <a:pt x="49856" y="86931"/>
                    </a:cubicBezTo>
                    <a:cubicBezTo>
                      <a:pt x="49721" y="87558"/>
                      <a:pt x="49292" y="87725"/>
                      <a:pt x="49070" y="88185"/>
                    </a:cubicBezTo>
                    <a:cubicBezTo>
                      <a:pt x="48848" y="88638"/>
                      <a:pt x="49054" y="89106"/>
                      <a:pt x="47832" y="89352"/>
                    </a:cubicBezTo>
                    <a:cubicBezTo>
                      <a:pt x="46610" y="89598"/>
                      <a:pt x="46379" y="89384"/>
                      <a:pt x="46038" y="89836"/>
                    </a:cubicBezTo>
                    <a:cubicBezTo>
                      <a:pt x="45743" y="90225"/>
                      <a:pt x="45222" y="90778"/>
                      <a:pt x="44311" y="90778"/>
                    </a:cubicBezTo>
                    <a:cubicBezTo>
                      <a:pt x="44144" y="90778"/>
                      <a:pt x="43963" y="90759"/>
                      <a:pt x="43768" y="90717"/>
                    </a:cubicBezTo>
                    <a:cubicBezTo>
                      <a:pt x="42514" y="90447"/>
                      <a:pt x="41244" y="90138"/>
                      <a:pt x="40561" y="89352"/>
                    </a:cubicBezTo>
                    <a:cubicBezTo>
                      <a:pt x="39887" y="88574"/>
                      <a:pt x="39672" y="88511"/>
                      <a:pt x="39394" y="88296"/>
                    </a:cubicBezTo>
                    <a:cubicBezTo>
                      <a:pt x="39117" y="88082"/>
                      <a:pt x="38037" y="87233"/>
                      <a:pt x="38831" y="86399"/>
                    </a:cubicBezTo>
                    <a:cubicBezTo>
                      <a:pt x="39633" y="85566"/>
                      <a:pt x="39466" y="85526"/>
                      <a:pt x="40490" y="85074"/>
                    </a:cubicBezTo>
                    <a:cubicBezTo>
                      <a:pt x="41514" y="84629"/>
                      <a:pt x="41680" y="84248"/>
                      <a:pt x="41696" y="83740"/>
                    </a:cubicBezTo>
                    <a:cubicBezTo>
                      <a:pt x="41717" y="83292"/>
                      <a:pt x="41806" y="82665"/>
                      <a:pt x="43500" y="82665"/>
                    </a:cubicBezTo>
                    <a:close/>
                    <a:moveTo>
                      <a:pt x="29905" y="89446"/>
                    </a:moveTo>
                    <a:cubicBezTo>
                      <a:pt x="30194" y="89446"/>
                      <a:pt x="30334" y="89475"/>
                      <a:pt x="30735" y="89566"/>
                    </a:cubicBezTo>
                    <a:cubicBezTo>
                      <a:pt x="31362" y="89717"/>
                      <a:pt x="31219" y="90027"/>
                      <a:pt x="31243" y="90487"/>
                    </a:cubicBezTo>
                    <a:cubicBezTo>
                      <a:pt x="31266" y="90947"/>
                      <a:pt x="32060" y="91384"/>
                      <a:pt x="31528" y="91908"/>
                    </a:cubicBezTo>
                    <a:cubicBezTo>
                      <a:pt x="31303" y="92123"/>
                      <a:pt x="31098" y="92161"/>
                      <a:pt x="30858" y="92161"/>
                    </a:cubicBezTo>
                    <a:cubicBezTo>
                      <a:pt x="30723" y="92161"/>
                      <a:pt x="30578" y="92149"/>
                      <a:pt x="30412" y="92149"/>
                    </a:cubicBezTo>
                    <a:cubicBezTo>
                      <a:pt x="30163" y="92149"/>
                      <a:pt x="29869" y="92177"/>
                      <a:pt x="29496" y="92313"/>
                    </a:cubicBezTo>
                    <a:cubicBezTo>
                      <a:pt x="28562" y="92664"/>
                      <a:pt x="28417" y="92947"/>
                      <a:pt x="27082" y="92947"/>
                    </a:cubicBezTo>
                    <a:cubicBezTo>
                      <a:pt x="26908" y="92947"/>
                      <a:pt x="26714" y="92942"/>
                      <a:pt x="26496" y="92932"/>
                    </a:cubicBezTo>
                    <a:cubicBezTo>
                      <a:pt x="24599" y="92844"/>
                      <a:pt x="23170" y="92868"/>
                      <a:pt x="22900" y="92567"/>
                    </a:cubicBezTo>
                    <a:cubicBezTo>
                      <a:pt x="22630" y="92257"/>
                      <a:pt x="22646" y="91495"/>
                      <a:pt x="22495" y="91249"/>
                    </a:cubicBezTo>
                    <a:cubicBezTo>
                      <a:pt x="22345" y="90995"/>
                      <a:pt x="22138" y="90685"/>
                      <a:pt x="22861" y="90662"/>
                    </a:cubicBezTo>
                    <a:cubicBezTo>
                      <a:pt x="22945" y="90658"/>
                      <a:pt x="23022" y="90657"/>
                      <a:pt x="23096" y="90657"/>
                    </a:cubicBezTo>
                    <a:cubicBezTo>
                      <a:pt x="23266" y="90657"/>
                      <a:pt x="23414" y="90664"/>
                      <a:pt x="23573" y="90664"/>
                    </a:cubicBezTo>
                    <a:cubicBezTo>
                      <a:pt x="23925" y="90664"/>
                      <a:pt x="24336" y="90629"/>
                      <a:pt x="25178" y="90408"/>
                    </a:cubicBezTo>
                    <a:cubicBezTo>
                      <a:pt x="26567" y="90043"/>
                      <a:pt x="27187" y="89527"/>
                      <a:pt x="28663" y="89487"/>
                    </a:cubicBezTo>
                    <a:cubicBezTo>
                      <a:pt x="29330" y="89465"/>
                      <a:pt x="29668" y="89446"/>
                      <a:pt x="29905" y="89446"/>
                    </a:cubicBezTo>
                    <a:close/>
                    <a:moveTo>
                      <a:pt x="59059" y="89449"/>
                    </a:moveTo>
                    <a:cubicBezTo>
                      <a:pt x="59347" y="89449"/>
                      <a:pt x="59491" y="89478"/>
                      <a:pt x="59905" y="89574"/>
                    </a:cubicBezTo>
                    <a:cubicBezTo>
                      <a:pt x="60548" y="89717"/>
                      <a:pt x="60453" y="90027"/>
                      <a:pt x="60532" y="90487"/>
                    </a:cubicBezTo>
                    <a:cubicBezTo>
                      <a:pt x="60611" y="90947"/>
                      <a:pt x="61469" y="91392"/>
                      <a:pt x="61000" y="91908"/>
                    </a:cubicBezTo>
                    <a:cubicBezTo>
                      <a:pt x="60805" y="92126"/>
                      <a:pt x="60605" y="92165"/>
                      <a:pt x="60366" y="92165"/>
                    </a:cubicBezTo>
                    <a:cubicBezTo>
                      <a:pt x="60233" y="92165"/>
                      <a:pt x="60088" y="92153"/>
                      <a:pt x="59925" y="92153"/>
                    </a:cubicBezTo>
                    <a:cubicBezTo>
                      <a:pt x="59677" y="92153"/>
                      <a:pt x="59386" y="92181"/>
                      <a:pt x="59032" y="92321"/>
                    </a:cubicBezTo>
                    <a:cubicBezTo>
                      <a:pt x="58140" y="92665"/>
                      <a:pt x="58031" y="92947"/>
                      <a:pt x="56699" y="92947"/>
                    </a:cubicBezTo>
                    <a:cubicBezTo>
                      <a:pt x="56525" y="92947"/>
                      <a:pt x="56330" y="92942"/>
                      <a:pt x="56111" y="92932"/>
                    </a:cubicBezTo>
                    <a:cubicBezTo>
                      <a:pt x="54198" y="92844"/>
                      <a:pt x="52769" y="92876"/>
                      <a:pt x="52467" y="92567"/>
                    </a:cubicBezTo>
                    <a:cubicBezTo>
                      <a:pt x="52158" y="92257"/>
                      <a:pt x="52079" y="91503"/>
                      <a:pt x="51888" y="91249"/>
                    </a:cubicBezTo>
                    <a:cubicBezTo>
                      <a:pt x="51705" y="90995"/>
                      <a:pt x="51467" y="90693"/>
                      <a:pt x="52174" y="90662"/>
                    </a:cubicBezTo>
                    <a:cubicBezTo>
                      <a:pt x="52236" y="90660"/>
                      <a:pt x="52294" y="90659"/>
                      <a:pt x="52350" y="90659"/>
                    </a:cubicBezTo>
                    <a:cubicBezTo>
                      <a:pt x="52552" y="90659"/>
                      <a:pt x="52720" y="90669"/>
                      <a:pt x="52903" y="90669"/>
                    </a:cubicBezTo>
                    <a:cubicBezTo>
                      <a:pt x="53252" y="90669"/>
                      <a:pt x="53657" y="90631"/>
                      <a:pt x="54460" y="90408"/>
                    </a:cubicBezTo>
                    <a:cubicBezTo>
                      <a:pt x="55793" y="90043"/>
                      <a:pt x="56349" y="89527"/>
                      <a:pt x="57825" y="89487"/>
                    </a:cubicBezTo>
                    <a:cubicBezTo>
                      <a:pt x="58488" y="89469"/>
                      <a:pt x="58822" y="89449"/>
                      <a:pt x="59059" y="89449"/>
                    </a:cubicBezTo>
                    <a:close/>
                    <a:moveTo>
                      <a:pt x="7401" y="86919"/>
                    </a:moveTo>
                    <a:cubicBezTo>
                      <a:pt x="8060" y="86919"/>
                      <a:pt x="8892" y="87017"/>
                      <a:pt x="9168" y="87534"/>
                    </a:cubicBezTo>
                    <a:cubicBezTo>
                      <a:pt x="9232" y="87717"/>
                      <a:pt x="9343" y="87876"/>
                      <a:pt x="9502" y="87995"/>
                    </a:cubicBezTo>
                    <a:cubicBezTo>
                      <a:pt x="10176" y="88526"/>
                      <a:pt x="10629" y="88630"/>
                      <a:pt x="11097" y="89336"/>
                    </a:cubicBezTo>
                    <a:cubicBezTo>
                      <a:pt x="11566" y="90050"/>
                      <a:pt x="12867" y="90773"/>
                      <a:pt x="13709" y="90892"/>
                    </a:cubicBezTo>
                    <a:cubicBezTo>
                      <a:pt x="14550" y="91003"/>
                      <a:pt x="15757" y="91106"/>
                      <a:pt x="15931" y="91384"/>
                    </a:cubicBezTo>
                    <a:cubicBezTo>
                      <a:pt x="16098" y="91662"/>
                      <a:pt x="14939" y="92043"/>
                      <a:pt x="13828" y="92344"/>
                    </a:cubicBezTo>
                    <a:cubicBezTo>
                      <a:pt x="12716" y="92654"/>
                      <a:pt x="11423" y="92844"/>
                      <a:pt x="9764" y="93003"/>
                    </a:cubicBezTo>
                    <a:cubicBezTo>
                      <a:pt x="8652" y="93114"/>
                      <a:pt x="7867" y="93257"/>
                      <a:pt x="7327" y="93543"/>
                    </a:cubicBezTo>
                    <a:lnTo>
                      <a:pt x="7327" y="93535"/>
                    </a:lnTo>
                    <a:cubicBezTo>
                      <a:pt x="7311" y="93551"/>
                      <a:pt x="7303" y="93559"/>
                      <a:pt x="7287" y="93567"/>
                    </a:cubicBezTo>
                    <a:cubicBezTo>
                      <a:pt x="7255" y="93583"/>
                      <a:pt x="7216" y="93599"/>
                      <a:pt x="7192" y="93622"/>
                    </a:cubicBezTo>
                    <a:cubicBezTo>
                      <a:pt x="6962" y="93726"/>
                      <a:pt x="6708" y="93781"/>
                      <a:pt x="6462" y="93789"/>
                    </a:cubicBezTo>
                    <a:cubicBezTo>
                      <a:pt x="6349" y="93793"/>
                      <a:pt x="6236" y="93795"/>
                      <a:pt x="6124" y="93795"/>
                    </a:cubicBezTo>
                    <a:cubicBezTo>
                      <a:pt x="5787" y="93795"/>
                      <a:pt x="5456" y="93777"/>
                      <a:pt x="5128" y="93741"/>
                    </a:cubicBezTo>
                    <a:cubicBezTo>
                      <a:pt x="4819" y="93741"/>
                      <a:pt x="4517" y="93694"/>
                      <a:pt x="4223" y="93606"/>
                    </a:cubicBezTo>
                    <a:cubicBezTo>
                      <a:pt x="3795" y="93479"/>
                      <a:pt x="3668" y="93003"/>
                      <a:pt x="3509" y="92503"/>
                    </a:cubicBezTo>
                    <a:cubicBezTo>
                      <a:pt x="3358" y="92011"/>
                      <a:pt x="2914" y="92051"/>
                      <a:pt x="2501" y="91416"/>
                    </a:cubicBezTo>
                    <a:cubicBezTo>
                      <a:pt x="2096" y="90781"/>
                      <a:pt x="2437" y="89725"/>
                      <a:pt x="2930" y="89376"/>
                    </a:cubicBezTo>
                    <a:cubicBezTo>
                      <a:pt x="3414" y="89019"/>
                      <a:pt x="4160" y="88733"/>
                      <a:pt x="4771" y="88058"/>
                    </a:cubicBezTo>
                    <a:cubicBezTo>
                      <a:pt x="5120" y="87661"/>
                      <a:pt x="5533" y="87328"/>
                      <a:pt x="5985" y="87074"/>
                    </a:cubicBezTo>
                    <a:cubicBezTo>
                      <a:pt x="5985" y="87074"/>
                      <a:pt x="6216" y="86979"/>
                      <a:pt x="6843" y="86939"/>
                    </a:cubicBezTo>
                    <a:cubicBezTo>
                      <a:pt x="6995" y="86929"/>
                      <a:pt x="7189" y="86919"/>
                      <a:pt x="7401" y="86919"/>
                    </a:cubicBezTo>
                    <a:close/>
                    <a:moveTo>
                      <a:pt x="36215" y="86920"/>
                    </a:moveTo>
                    <a:cubicBezTo>
                      <a:pt x="36876" y="86920"/>
                      <a:pt x="37733" y="87019"/>
                      <a:pt x="38085" y="87534"/>
                    </a:cubicBezTo>
                    <a:cubicBezTo>
                      <a:pt x="38172" y="87717"/>
                      <a:pt x="38307" y="87876"/>
                      <a:pt x="38474" y="87995"/>
                    </a:cubicBezTo>
                    <a:cubicBezTo>
                      <a:pt x="39212" y="88534"/>
                      <a:pt x="39680" y="88630"/>
                      <a:pt x="40244" y="89344"/>
                    </a:cubicBezTo>
                    <a:cubicBezTo>
                      <a:pt x="40807" y="90050"/>
                      <a:pt x="42204" y="90773"/>
                      <a:pt x="43062" y="90892"/>
                    </a:cubicBezTo>
                    <a:cubicBezTo>
                      <a:pt x="43919" y="91003"/>
                      <a:pt x="45133" y="91106"/>
                      <a:pt x="45340" y="91384"/>
                    </a:cubicBezTo>
                    <a:cubicBezTo>
                      <a:pt x="45546" y="91662"/>
                      <a:pt x="44427" y="92043"/>
                      <a:pt x="43363" y="92344"/>
                    </a:cubicBezTo>
                    <a:cubicBezTo>
                      <a:pt x="42300" y="92654"/>
                      <a:pt x="41022" y="92844"/>
                      <a:pt x="39386" y="93003"/>
                    </a:cubicBezTo>
                    <a:cubicBezTo>
                      <a:pt x="38291" y="93114"/>
                      <a:pt x="37521" y="93257"/>
                      <a:pt x="37013" y="93551"/>
                    </a:cubicBezTo>
                    <a:lnTo>
                      <a:pt x="37013" y="93535"/>
                    </a:lnTo>
                    <a:cubicBezTo>
                      <a:pt x="37005" y="93551"/>
                      <a:pt x="36997" y="93559"/>
                      <a:pt x="36981" y="93567"/>
                    </a:cubicBezTo>
                    <a:cubicBezTo>
                      <a:pt x="36950" y="93583"/>
                      <a:pt x="36918" y="93606"/>
                      <a:pt x="36886" y="93622"/>
                    </a:cubicBezTo>
                    <a:cubicBezTo>
                      <a:pt x="36664" y="93726"/>
                      <a:pt x="36418" y="93781"/>
                      <a:pt x="36172" y="93789"/>
                    </a:cubicBezTo>
                    <a:cubicBezTo>
                      <a:pt x="36061" y="93793"/>
                      <a:pt x="35950" y="93795"/>
                      <a:pt x="35838" y="93795"/>
                    </a:cubicBezTo>
                    <a:cubicBezTo>
                      <a:pt x="35505" y="93795"/>
                      <a:pt x="35172" y="93777"/>
                      <a:pt x="34838" y="93741"/>
                    </a:cubicBezTo>
                    <a:cubicBezTo>
                      <a:pt x="34521" y="93741"/>
                      <a:pt x="34219" y="93694"/>
                      <a:pt x="33918" y="93606"/>
                    </a:cubicBezTo>
                    <a:cubicBezTo>
                      <a:pt x="33473" y="93479"/>
                      <a:pt x="33283" y="93003"/>
                      <a:pt x="33060" y="92503"/>
                    </a:cubicBezTo>
                    <a:cubicBezTo>
                      <a:pt x="32846" y="92011"/>
                      <a:pt x="32401" y="92051"/>
                      <a:pt x="31909" y="91416"/>
                    </a:cubicBezTo>
                    <a:cubicBezTo>
                      <a:pt x="31425" y="90781"/>
                      <a:pt x="31632" y="89725"/>
                      <a:pt x="32076" y="89376"/>
                    </a:cubicBezTo>
                    <a:cubicBezTo>
                      <a:pt x="32513" y="89019"/>
                      <a:pt x="33227" y="88733"/>
                      <a:pt x="33751" y="88058"/>
                    </a:cubicBezTo>
                    <a:cubicBezTo>
                      <a:pt x="34045" y="87661"/>
                      <a:pt x="34418" y="87328"/>
                      <a:pt x="34838" y="87074"/>
                    </a:cubicBezTo>
                    <a:cubicBezTo>
                      <a:pt x="34838" y="87074"/>
                      <a:pt x="35061" y="86979"/>
                      <a:pt x="35680" y="86939"/>
                    </a:cubicBezTo>
                    <a:cubicBezTo>
                      <a:pt x="35826" y="86930"/>
                      <a:pt x="36011" y="86920"/>
                      <a:pt x="36215" y="86920"/>
                    </a:cubicBezTo>
                    <a:close/>
                    <a:moveTo>
                      <a:pt x="18336" y="89731"/>
                    </a:moveTo>
                    <a:cubicBezTo>
                      <a:pt x="19111" y="89731"/>
                      <a:pt x="19640" y="89951"/>
                      <a:pt x="20281" y="90098"/>
                    </a:cubicBezTo>
                    <a:cubicBezTo>
                      <a:pt x="21345" y="90344"/>
                      <a:pt x="21718" y="90447"/>
                      <a:pt x="22011" y="91035"/>
                    </a:cubicBezTo>
                    <a:cubicBezTo>
                      <a:pt x="22305" y="91630"/>
                      <a:pt x="22678" y="92392"/>
                      <a:pt x="22249" y="92710"/>
                    </a:cubicBezTo>
                    <a:cubicBezTo>
                      <a:pt x="21821" y="93035"/>
                      <a:pt x="20281" y="93154"/>
                      <a:pt x="20051" y="93670"/>
                    </a:cubicBezTo>
                    <a:cubicBezTo>
                      <a:pt x="19853" y="94130"/>
                      <a:pt x="19579" y="94880"/>
                      <a:pt x="18942" y="94880"/>
                    </a:cubicBezTo>
                    <a:cubicBezTo>
                      <a:pt x="18865" y="94880"/>
                      <a:pt x="18782" y="94869"/>
                      <a:pt x="18693" y="94845"/>
                    </a:cubicBezTo>
                    <a:cubicBezTo>
                      <a:pt x="17860" y="94622"/>
                      <a:pt x="18098" y="94146"/>
                      <a:pt x="18384" y="93614"/>
                    </a:cubicBezTo>
                    <a:cubicBezTo>
                      <a:pt x="18678" y="93075"/>
                      <a:pt x="18424" y="92741"/>
                      <a:pt x="17781" y="92392"/>
                    </a:cubicBezTo>
                    <a:cubicBezTo>
                      <a:pt x="17146" y="92043"/>
                      <a:pt x="16511" y="91979"/>
                      <a:pt x="16423" y="91352"/>
                    </a:cubicBezTo>
                    <a:cubicBezTo>
                      <a:pt x="16336" y="90733"/>
                      <a:pt x="16812" y="89868"/>
                      <a:pt x="17868" y="89757"/>
                    </a:cubicBezTo>
                    <a:cubicBezTo>
                      <a:pt x="18034" y="89739"/>
                      <a:pt x="18189" y="89731"/>
                      <a:pt x="18336" y="89731"/>
                    </a:cubicBezTo>
                    <a:close/>
                    <a:moveTo>
                      <a:pt x="47537" y="89731"/>
                    </a:moveTo>
                    <a:cubicBezTo>
                      <a:pt x="48315" y="89731"/>
                      <a:pt x="48870" y="89951"/>
                      <a:pt x="49531" y="90098"/>
                    </a:cubicBezTo>
                    <a:cubicBezTo>
                      <a:pt x="50618" y="90344"/>
                      <a:pt x="51007" y="90447"/>
                      <a:pt x="51380" y="91035"/>
                    </a:cubicBezTo>
                    <a:cubicBezTo>
                      <a:pt x="51753" y="91630"/>
                      <a:pt x="52221" y="92392"/>
                      <a:pt x="51832" y="92710"/>
                    </a:cubicBezTo>
                    <a:cubicBezTo>
                      <a:pt x="51444" y="93035"/>
                      <a:pt x="49920" y="93154"/>
                      <a:pt x="49761" y="93670"/>
                    </a:cubicBezTo>
                    <a:cubicBezTo>
                      <a:pt x="49619" y="94130"/>
                      <a:pt x="49446" y="94880"/>
                      <a:pt x="48803" y="94880"/>
                    </a:cubicBezTo>
                    <a:cubicBezTo>
                      <a:pt x="48725" y="94880"/>
                      <a:pt x="48639" y="94869"/>
                      <a:pt x="48546" y="94845"/>
                    </a:cubicBezTo>
                    <a:cubicBezTo>
                      <a:pt x="47697" y="94622"/>
                      <a:pt x="47864" y="94146"/>
                      <a:pt x="48086" y="93614"/>
                    </a:cubicBezTo>
                    <a:cubicBezTo>
                      <a:pt x="48308" y="93075"/>
                      <a:pt x="48007" y="92741"/>
                      <a:pt x="47324" y="92392"/>
                    </a:cubicBezTo>
                    <a:cubicBezTo>
                      <a:pt x="46641" y="92043"/>
                      <a:pt x="45998" y="91979"/>
                      <a:pt x="45832" y="91352"/>
                    </a:cubicBezTo>
                    <a:cubicBezTo>
                      <a:pt x="45665" y="90733"/>
                      <a:pt x="46030" y="89868"/>
                      <a:pt x="47070" y="89757"/>
                    </a:cubicBezTo>
                    <a:cubicBezTo>
                      <a:pt x="47235" y="89739"/>
                      <a:pt x="47390" y="89731"/>
                      <a:pt x="47537" y="89731"/>
                    </a:cubicBezTo>
                    <a:close/>
                    <a:moveTo>
                      <a:pt x="31108" y="92431"/>
                    </a:moveTo>
                    <a:cubicBezTo>
                      <a:pt x="31799" y="92431"/>
                      <a:pt x="32377" y="92731"/>
                      <a:pt x="32489" y="93011"/>
                    </a:cubicBezTo>
                    <a:cubicBezTo>
                      <a:pt x="32616" y="93337"/>
                      <a:pt x="32981" y="93686"/>
                      <a:pt x="33354" y="94051"/>
                    </a:cubicBezTo>
                    <a:cubicBezTo>
                      <a:pt x="33719" y="94416"/>
                      <a:pt x="32727" y="94837"/>
                      <a:pt x="31862" y="95440"/>
                    </a:cubicBezTo>
                    <a:cubicBezTo>
                      <a:pt x="30997" y="96043"/>
                      <a:pt x="29758" y="96575"/>
                      <a:pt x="29758" y="96575"/>
                    </a:cubicBezTo>
                    <a:cubicBezTo>
                      <a:pt x="29076" y="96893"/>
                      <a:pt x="29123" y="97297"/>
                      <a:pt x="28703" y="97607"/>
                    </a:cubicBezTo>
                    <a:cubicBezTo>
                      <a:pt x="28534" y="97737"/>
                      <a:pt x="28344" y="97783"/>
                      <a:pt x="28108" y="97783"/>
                    </a:cubicBezTo>
                    <a:cubicBezTo>
                      <a:pt x="27768" y="97783"/>
                      <a:pt x="27334" y="97687"/>
                      <a:pt x="26734" y="97607"/>
                    </a:cubicBezTo>
                    <a:cubicBezTo>
                      <a:pt x="26374" y="97562"/>
                      <a:pt x="26062" y="97547"/>
                      <a:pt x="25768" y="97547"/>
                    </a:cubicBezTo>
                    <a:cubicBezTo>
                      <a:pt x="25233" y="97547"/>
                      <a:pt x="24756" y="97597"/>
                      <a:pt x="24146" y="97607"/>
                    </a:cubicBezTo>
                    <a:cubicBezTo>
                      <a:pt x="23704" y="97618"/>
                      <a:pt x="23175" y="97624"/>
                      <a:pt x="22675" y="97624"/>
                    </a:cubicBezTo>
                    <a:cubicBezTo>
                      <a:pt x="22098" y="97624"/>
                      <a:pt x="21560" y="97616"/>
                      <a:pt x="21241" y="97599"/>
                    </a:cubicBezTo>
                    <a:cubicBezTo>
                      <a:pt x="20646" y="97567"/>
                      <a:pt x="20551" y="97226"/>
                      <a:pt x="20551" y="97226"/>
                    </a:cubicBezTo>
                    <a:cubicBezTo>
                      <a:pt x="20614" y="96900"/>
                      <a:pt x="20654" y="96639"/>
                      <a:pt x="20590" y="96575"/>
                    </a:cubicBezTo>
                    <a:cubicBezTo>
                      <a:pt x="20027" y="96019"/>
                      <a:pt x="19955" y="94773"/>
                      <a:pt x="20360" y="94202"/>
                    </a:cubicBezTo>
                    <a:cubicBezTo>
                      <a:pt x="20773" y="93638"/>
                      <a:pt x="21948" y="93170"/>
                      <a:pt x="22980" y="92971"/>
                    </a:cubicBezTo>
                    <a:cubicBezTo>
                      <a:pt x="23179" y="92933"/>
                      <a:pt x="23404" y="92917"/>
                      <a:pt x="23650" y="92917"/>
                    </a:cubicBezTo>
                    <a:cubicBezTo>
                      <a:pt x="24642" y="92917"/>
                      <a:pt x="25957" y="93170"/>
                      <a:pt x="27156" y="93170"/>
                    </a:cubicBezTo>
                    <a:cubicBezTo>
                      <a:pt x="27185" y="93170"/>
                      <a:pt x="27213" y="93170"/>
                      <a:pt x="27242" y="93170"/>
                    </a:cubicBezTo>
                    <a:cubicBezTo>
                      <a:pt x="28758" y="93154"/>
                      <a:pt x="30020" y="92543"/>
                      <a:pt x="30830" y="92448"/>
                    </a:cubicBezTo>
                    <a:cubicBezTo>
                      <a:pt x="30924" y="92437"/>
                      <a:pt x="31017" y="92431"/>
                      <a:pt x="31108" y="92431"/>
                    </a:cubicBezTo>
                    <a:close/>
                    <a:moveTo>
                      <a:pt x="60658" y="92423"/>
                    </a:moveTo>
                    <a:cubicBezTo>
                      <a:pt x="61352" y="92423"/>
                      <a:pt x="61964" y="92723"/>
                      <a:pt x="62112" y="93011"/>
                    </a:cubicBezTo>
                    <a:cubicBezTo>
                      <a:pt x="62278" y="93329"/>
                      <a:pt x="62691" y="93678"/>
                      <a:pt x="63104" y="94043"/>
                    </a:cubicBezTo>
                    <a:cubicBezTo>
                      <a:pt x="63516" y="94408"/>
                      <a:pt x="62588" y="94829"/>
                      <a:pt x="61802" y="95440"/>
                    </a:cubicBezTo>
                    <a:lnTo>
                      <a:pt x="61794" y="95440"/>
                    </a:lnTo>
                    <a:cubicBezTo>
                      <a:pt x="61000" y="96051"/>
                      <a:pt x="59841" y="96575"/>
                      <a:pt x="59841" y="96575"/>
                    </a:cubicBezTo>
                    <a:cubicBezTo>
                      <a:pt x="59198" y="96893"/>
                      <a:pt x="59302" y="97297"/>
                      <a:pt x="58921" y="97615"/>
                    </a:cubicBezTo>
                    <a:cubicBezTo>
                      <a:pt x="58766" y="97741"/>
                      <a:pt x="58582" y="97785"/>
                      <a:pt x="58349" y="97785"/>
                    </a:cubicBezTo>
                    <a:cubicBezTo>
                      <a:pt x="58009" y="97785"/>
                      <a:pt x="57565" y="97690"/>
                      <a:pt x="56952" y="97615"/>
                    </a:cubicBezTo>
                    <a:cubicBezTo>
                      <a:pt x="56577" y="97566"/>
                      <a:pt x="56257" y="97549"/>
                      <a:pt x="55956" y="97549"/>
                    </a:cubicBezTo>
                    <a:cubicBezTo>
                      <a:pt x="55430" y="97549"/>
                      <a:pt x="54962" y="97600"/>
                      <a:pt x="54357" y="97615"/>
                    </a:cubicBezTo>
                    <a:cubicBezTo>
                      <a:pt x="53918" y="97626"/>
                      <a:pt x="53391" y="97632"/>
                      <a:pt x="52892" y="97632"/>
                    </a:cubicBezTo>
                    <a:cubicBezTo>
                      <a:pt x="52316" y="97632"/>
                      <a:pt x="51778" y="97624"/>
                      <a:pt x="51459" y="97607"/>
                    </a:cubicBezTo>
                    <a:cubicBezTo>
                      <a:pt x="50856" y="97575"/>
                      <a:pt x="50713" y="97234"/>
                      <a:pt x="50713" y="97234"/>
                    </a:cubicBezTo>
                    <a:cubicBezTo>
                      <a:pt x="50729" y="96900"/>
                      <a:pt x="50737" y="96647"/>
                      <a:pt x="50666" y="96575"/>
                    </a:cubicBezTo>
                    <a:cubicBezTo>
                      <a:pt x="50031" y="96019"/>
                      <a:pt x="49800" y="94773"/>
                      <a:pt x="50134" y="94202"/>
                    </a:cubicBezTo>
                    <a:cubicBezTo>
                      <a:pt x="50467" y="93638"/>
                      <a:pt x="51586" y="93170"/>
                      <a:pt x="52594" y="92971"/>
                    </a:cubicBezTo>
                    <a:cubicBezTo>
                      <a:pt x="52789" y="92933"/>
                      <a:pt x="53013" y="92917"/>
                      <a:pt x="53259" y="92917"/>
                    </a:cubicBezTo>
                    <a:cubicBezTo>
                      <a:pt x="54252" y="92917"/>
                      <a:pt x="55602" y="93170"/>
                      <a:pt x="56802" y="93170"/>
                    </a:cubicBezTo>
                    <a:cubicBezTo>
                      <a:pt x="56831" y="93170"/>
                      <a:pt x="56860" y="93170"/>
                      <a:pt x="56889" y="93170"/>
                    </a:cubicBezTo>
                    <a:cubicBezTo>
                      <a:pt x="58405" y="93146"/>
                      <a:pt x="59579" y="92543"/>
                      <a:pt x="60381" y="92440"/>
                    </a:cubicBezTo>
                    <a:cubicBezTo>
                      <a:pt x="60474" y="92429"/>
                      <a:pt x="60567" y="92423"/>
                      <a:pt x="60658" y="92423"/>
                    </a:cubicBezTo>
                    <a:close/>
                    <a:moveTo>
                      <a:pt x="17124" y="94770"/>
                    </a:moveTo>
                    <a:cubicBezTo>
                      <a:pt x="17603" y="94770"/>
                      <a:pt x="18217" y="94895"/>
                      <a:pt x="18789" y="95146"/>
                    </a:cubicBezTo>
                    <a:cubicBezTo>
                      <a:pt x="19384" y="95416"/>
                      <a:pt x="19836" y="95940"/>
                      <a:pt x="20011" y="96575"/>
                    </a:cubicBezTo>
                    <a:cubicBezTo>
                      <a:pt x="20297" y="97313"/>
                      <a:pt x="20217" y="97789"/>
                      <a:pt x="19479" y="98004"/>
                    </a:cubicBezTo>
                    <a:cubicBezTo>
                      <a:pt x="18998" y="98145"/>
                      <a:pt x="18272" y="98266"/>
                      <a:pt x="17802" y="98266"/>
                    </a:cubicBezTo>
                    <a:cubicBezTo>
                      <a:pt x="17558" y="98266"/>
                      <a:pt x="17382" y="98233"/>
                      <a:pt x="17344" y="98155"/>
                    </a:cubicBezTo>
                    <a:cubicBezTo>
                      <a:pt x="17288" y="98043"/>
                      <a:pt x="17241" y="97948"/>
                      <a:pt x="17201" y="97869"/>
                    </a:cubicBezTo>
                    <a:cubicBezTo>
                      <a:pt x="16979" y="97456"/>
                      <a:pt x="15891" y="97456"/>
                      <a:pt x="16003" y="96575"/>
                    </a:cubicBezTo>
                    <a:cubicBezTo>
                      <a:pt x="16003" y="96575"/>
                      <a:pt x="16034" y="95281"/>
                      <a:pt x="16360" y="94972"/>
                    </a:cubicBezTo>
                    <a:cubicBezTo>
                      <a:pt x="16494" y="94837"/>
                      <a:pt x="16773" y="94770"/>
                      <a:pt x="17124" y="94770"/>
                    </a:cubicBezTo>
                    <a:close/>
                    <a:moveTo>
                      <a:pt x="46972" y="94770"/>
                    </a:moveTo>
                    <a:cubicBezTo>
                      <a:pt x="47450" y="94770"/>
                      <a:pt x="48077" y="94895"/>
                      <a:pt x="48681" y="95146"/>
                    </a:cubicBezTo>
                    <a:cubicBezTo>
                      <a:pt x="49316" y="95424"/>
                      <a:pt x="49824" y="95932"/>
                      <a:pt x="50086" y="96575"/>
                    </a:cubicBezTo>
                    <a:cubicBezTo>
                      <a:pt x="50475" y="97313"/>
                      <a:pt x="50451" y="97789"/>
                      <a:pt x="49745" y="98004"/>
                    </a:cubicBezTo>
                    <a:cubicBezTo>
                      <a:pt x="49280" y="98145"/>
                      <a:pt x="48570" y="98266"/>
                      <a:pt x="48098" y="98266"/>
                    </a:cubicBezTo>
                    <a:cubicBezTo>
                      <a:pt x="47854" y="98266"/>
                      <a:pt x="47674" y="98233"/>
                      <a:pt x="47626" y="98155"/>
                    </a:cubicBezTo>
                    <a:cubicBezTo>
                      <a:pt x="47562" y="98043"/>
                      <a:pt x="47499" y="97948"/>
                      <a:pt x="47451" y="97869"/>
                    </a:cubicBezTo>
                    <a:cubicBezTo>
                      <a:pt x="47173" y="97456"/>
                      <a:pt x="46078" y="97456"/>
                      <a:pt x="46078" y="96575"/>
                    </a:cubicBezTo>
                    <a:cubicBezTo>
                      <a:pt x="46078" y="96575"/>
                      <a:pt x="45943" y="95281"/>
                      <a:pt x="46229" y="94972"/>
                    </a:cubicBezTo>
                    <a:cubicBezTo>
                      <a:pt x="46350" y="94837"/>
                      <a:pt x="46620" y="94770"/>
                      <a:pt x="46972" y="94770"/>
                    </a:cubicBezTo>
                    <a:close/>
                    <a:moveTo>
                      <a:pt x="64520" y="94119"/>
                    </a:moveTo>
                    <a:cubicBezTo>
                      <a:pt x="64575" y="94119"/>
                      <a:pt x="64604" y="94130"/>
                      <a:pt x="64604" y="94130"/>
                    </a:cubicBezTo>
                    <a:cubicBezTo>
                      <a:pt x="64604" y="94130"/>
                      <a:pt x="66025" y="94265"/>
                      <a:pt x="66199" y="94908"/>
                    </a:cubicBezTo>
                    <a:cubicBezTo>
                      <a:pt x="66350" y="95686"/>
                      <a:pt x="66795" y="96575"/>
                      <a:pt x="66795" y="96575"/>
                    </a:cubicBezTo>
                    <a:cubicBezTo>
                      <a:pt x="66898" y="96789"/>
                      <a:pt x="67303" y="97480"/>
                      <a:pt x="67604" y="97718"/>
                    </a:cubicBezTo>
                    <a:cubicBezTo>
                      <a:pt x="67906" y="97964"/>
                      <a:pt x="68017" y="98155"/>
                      <a:pt x="68017" y="98361"/>
                    </a:cubicBezTo>
                    <a:cubicBezTo>
                      <a:pt x="68017" y="98532"/>
                      <a:pt x="67545" y="98544"/>
                      <a:pt x="67415" y="98544"/>
                    </a:cubicBezTo>
                    <a:cubicBezTo>
                      <a:pt x="67394" y="98544"/>
                      <a:pt x="67382" y="98544"/>
                      <a:pt x="67382" y="98544"/>
                    </a:cubicBezTo>
                    <a:cubicBezTo>
                      <a:pt x="66461" y="98377"/>
                      <a:pt x="65136" y="98361"/>
                      <a:pt x="65136" y="98361"/>
                    </a:cubicBezTo>
                    <a:cubicBezTo>
                      <a:pt x="65136" y="98361"/>
                      <a:pt x="65124" y="98361"/>
                      <a:pt x="65102" y="98361"/>
                    </a:cubicBezTo>
                    <a:cubicBezTo>
                      <a:pt x="64977" y="98361"/>
                      <a:pt x="64528" y="98372"/>
                      <a:pt x="64183" y="98528"/>
                    </a:cubicBezTo>
                    <a:cubicBezTo>
                      <a:pt x="63937" y="98623"/>
                      <a:pt x="62627" y="98623"/>
                      <a:pt x="61659" y="98631"/>
                    </a:cubicBezTo>
                    <a:cubicBezTo>
                      <a:pt x="61633" y="98631"/>
                      <a:pt x="61608" y="98631"/>
                      <a:pt x="61582" y="98631"/>
                    </a:cubicBezTo>
                    <a:cubicBezTo>
                      <a:pt x="60642" y="98631"/>
                      <a:pt x="59757" y="98483"/>
                      <a:pt x="59572" y="97726"/>
                    </a:cubicBezTo>
                    <a:cubicBezTo>
                      <a:pt x="59381" y="96956"/>
                      <a:pt x="60381" y="96575"/>
                      <a:pt x="60381" y="96575"/>
                    </a:cubicBezTo>
                    <a:cubicBezTo>
                      <a:pt x="60857" y="96400"/>
                      <a:pt x="61326" y="96178"/>
                      <a:pt x="61770" y="95924"/>
                    </a:cubicBezTo>
                    <a:cubicBezTo>
                      <a:pt x="62612" y="95456"/>
                      <a:pt x="63247" y="95115"/>
                      <a:pt x="63763" y="94559"/>
                    </a:cubicBezTo>
                    <a:cubicBezTo>
                      <a:pt x="64128" y="94177"/>
                      <a:pt x="64393" y="94119"/>
                      <a:pt x="64520" y="94119"/>
                    </a:cubicBezTo>
                    <a:close/>
                    <a:moveTo>
                      <a:pt x="34765" y="94120"/>
                    </a:moveTo>
                    <a:cubicBezTo>
                      <a:pt x="34819" y="94120"/>
                      <a:pt x="34846" y="94130"/>
                      <a:pt x="34846" y="94130"/>
                    </a:cubicBezTo>
                    <a:cubicBezTo>
                      <a:pt x="34846" y="94130"/>
                      <a:pt x="36243" y="94273"/>
                      <a:pt x="36338" y="94916"/>
                    </a:cubicBezTo>
                    <a:cubicBezTo>
                      <a:pt x="36394" y="95686"/>
                      <a:pt x="36727" y="96583"/>
                      <a:pt x="36727" y="96583"/>
                    </a:cubicBezTo>
                    <a:cubicBezTo>
                      <a:pt x="36799" y="96789"/>
                      <a:pt x="37116" y="97480"/>
                      <a:pt x="37386" y="97726"/>
                    </a:cubicBezTo>
                    <a:cubicBezTo>
                      <a:pt x="37656" y="97972"/>
                      <a:pt x="37743" y="98163"/>
                      <a:pt x="37720" y="98361"/>
                    </a:cubicBezTo>
                    <a:cubicBezTo>
                      <a:pt x="37699" y="98532"/>
                      <a:pt x="37218" y="98544"/>
                      <a:pt x="37086" y="98544"/>
                    </a:cubicBezTo>
                    <a:cubicBezTo>
                      <a:pt x="37065" y="98544"/>
                      <a:pt x="37053" y="98544"/>
                      <a:pt x="37053" y="98544"/>
                    </a:cubicBezTo>
                    <a:lnTo>
                      <a:pt x="37061" y="98544"/>
                    </a:lnTo>
                    <a:cubicBezTo>
                      <a:pt x="36156" y="98385"/>
                      <a:pt x="34846" y="98361"/>
                      <a:pt x="34846" y="98361"/>
                    </a:cubicBezTo>
                    <a:cubicBezTo>
                      <a:pt x="34827" y="98361"/>
                      <a:pt x="34808" y="98360"/>
                      <a:pt x="34789" y="98360"/>
                    </a:cubicBezTo>
                    <a:cubicBezTo>
                      <a:pt x="34469" y="98360"/>
                      <a:pt x="34162" y="98423"/>
                      <a:pt x="33862" y="98536"/>
                    </a:cubicBezTo>
                    <a:lnTo>
                      <a:pt x="33862" y="98528"/>
                    </a:lnTo>
                    <a:cubicBezTo>
                      <a:pt x="33584" y="98623"/>
                      <a:pt x="32282" y="98623"/>
                      <a:pt x="31314" y="98631"/>
                    </a:cubicBezTo>
                    <a:cubicBezTo>
                      <a:pt x="31288" y="98631"/>
                      <a:pt x="31263" y="98631"/>
                      <a:pt x="31237" y="98631"/>
                    </a:cubicBezTo>
                    <a:cubicBezTo>
                      <a:pt x="30298" y="98631"/>
                      <a:pt x="29438" y="98483"/>
                      <a:pt x="29346" y="97734"/>
                    </a:cubicBezTo>
                    <a:cubicBezTo>
                      <a:pt x="29258" y="96956"/>
                      <a:pt x="30306" y="96583"/>
                      <a:pt x="30306" y="96583"/>
                    </a:cubicBezTo>
                    <a:cubicBezTo>
                      <a:pt x="30814" y="96400"/>
                      <a:pt x="31306" y="96178"/>
                      <a:pt x="31782" y="95932"/>
                    </a:cubicBezTo>
                    <a:cubicBezTo>
                      <a:pt x="32687" y="95464"/>
                      <a:pt x="33362" y="95115"/>
                      <a:pt x="33949" y="94567"/>
                    </a:cubicBezTo>
                    <a:cubicBezTo>
                      <a:pt x="34366" y="94178"/>
                      <a:pt x="34639" y="94120"/>
                      <a:pt x="34765" y="94120"/>
                    </a:cubicBezTo>
                    <a:close/>
                    <a:moveTo>
                      <a:pt x="16007" y="92023"/>
                    </a:moveTo>
                    <a:cubicBezTo>
                      <a:pt x="16712" y="92023"/>
                      <a:pt x="17330" y="92291"/>
                      <a:pt x="17685" y="92900"/>
                    </a:cubicBezTo>
                    <a:cubicBezTo>
                      <a:pt x="18241" y="93860"/>
                      <a:pt x="16765" y="94273"/>
                      <a:pt x="16296" y="94464"/>
                    </a:cubicBezTo>
                    <a:cubicBezTo>
                      <a:pt x="15836" y="94654"/>
                      <a:pt x="15542" y="94813"/>
                      <a:pt x="15630" y="95337"/>
                    </a:cubicBezTo>
                    <a:cubicBezTo>
                      <a:pt x="15717" y="95869"/>
                      <a:pt x="15534" y="96575"/>
                      <a:pt x="15534" y="96575"/>
                    </a:cubicBezTo>
                    <a:cubicBezTo>
                      <a:pt x="15328" y="97607"/>
                      <a:pt x="16138" y="97408"/>
                      <a:pt x="16812" y="98155"/>
                    </a:cubicBezTo>
                    <a:cubicBezTo>
                      <a:pt x="17495" y="98909"/>
                      <a:pt x="17138" y="99448"/>
                      <a:pt x="16463" y="99742"/>
                    </a:cubicBezTo>
                    <a:cubicBezTo>
                      <a:pt x="15780" y="100044"/>
                      <a:pt x="13931" y="99917"/>
                      <a:pt x="12740" y="100075"/>
                    </a:cubicBezTo>
                    <a:cubicBezTo>
                      <a:pt x="12709" y="100075"/>
                      <a:pt x="12685" y="100083"/>
                      <a:pt x="12653" y="100091"/>
                    </a:cubicBezTo>
                    <a:lnTo>
                      <a:pt x="12653" y="100091"/>
                    </a:lnTo>
                    <a:cubicBezTo>
                      <a:pt x="12139" y="100090"/>
                      <a:pt x="11593" y="99980"/>
                      <a:pt x="10851" y="99845"/>
                    </a:cubicBezTo>
                    <a:cubicBezTo>
                      <a:pt x="10105" y="99702"/>
                      <a:pt x="10153" y="99488"/>
                      <a:pt x="9605" y="99210"/>
                    </a:cubicBezTo>
                    <a:cubicBezTo>
                      <a:pt x="9438" y="99139"/>
                      <a:pt x="9272" y="99083"/>
                      <a:pt x="9105" y="99036"/>
                    </a:cubicBezTo>
                    <a:cubicBezTo>
                      <a:pt x="8478" y="98790"/>
                      <a:pt x="7795" y="98305"/>
                      <a:pt x="7398" y="97774"/>
                    </a:cubicBezTo>
                    <a:cubicBezTo>
                      <a:pt x="7152" y="97416"/>
                      <a:pt x="7001" y="97012"/>
                      <a:pt x="6946" y="96583"/>
                    </a:cubicBezTo>
                    <a:cubicBezTo>
                      <a:pt x="6946" y="96583"/>
                      <a:pt x="6867" y="94694"/>
                      <a:pt x="7248" y="94083"/>
                    </a:cubicBezTo>
                    <a:lnTo>
                      <a:pt x="7255" y="94083"/>
                    </a:lnTo>
                    <a:cubicBezTo>
                      <a:pt x="7629" y="93479"/>
                      <a:pt x="8970" y="93210"/>
                      <a:pt x="11121" y="93051"/>
                    </a:cubicBezTo>
                    <a:cubicBezTo>
                      <a:pt x="13280" y="92884"/>
                      <a:pt x="13598" y="92710"/>
                      <a:pt x="14764" y="92265"/>
                    </a:cubicBezTo>
                    <a:cubicBezTo>
                      <a:pt x="15185" y="92108"/>
                      <a:pt x="15609" y="92023"/>
                      <a:pt x="16007" y="92023"/>
                    </a:cubicBezTo>
                    <a:close/>
                    <a:moveTo>
                      <a:pt x="45496" y="92023"/>
                    </a:moveTo>
                    <a:cubicBezTo>
                      <a:pt x="46201" y="92023"/>
                      <a:pt x="46856" y="92291"/>
                      <a:pt x="47292" y="92900"/>
                    </a:cubicBezTo>
                    <a:cubicBezTo>
                      <a:pt x="47967" y="93860"/>
                      <a:pt x="46546" y="94273"/>
                      <a:pt x="46110" y="94464"/>
                    </a:cubicBezTo>
                    <a:cubicBezTo>
                      <a:pt x="45673" y="94654"/>
                      <a:pt x="45395" y="94813"/>
                      <a:pt x="45554" y="95337"/>
                    </a:cubicBezTo>
                    <a:cubicBezTo>
                      <a:pt x="45713" y="95869"/>
                      <a:pt x="45609" y="96575"/>
                      <a:pt x="45609" y="96575"/>
                    </a:cubicBezTo>
                    <a:cubicBezTo>
                      <a:pt x="45538" y="97607"/>
                      <a:pt x="46316" y="97408"/>
                      <a:pt x="47094" y="98155"/>
                    </a:cubicBezTo>
                    <a:cubicBezTo>
                      <a:pt x="47872" y="98909"/>
                      <a:pt x="47594" y="99448"/>
                      <a:pt x="46951" y="99742"/>
                    </a:cubicBezTo>
                    <a:cubicBezTo>
                      <a:pt x="46308" y="100044"/>
                      <a:pt x="44443" y="99917"/>
                      <a:pt x="43276" y="100075"/>
                    </a:cubicBezTo>
                    <a:cubicBezTo>
                      <a:pt x="43244" y="100075"/>
                      <a:pt x="43220" y="100083"/>
                      <a:pt x="43189" y="100091"/>
                    </a:cubicBezTo>
                    <a:lnTo>
                      <a:pt x="43189" y="100091"/>
                    </a:lnTo>
                    <a:cubicBezTo>
                      <a:pt x="42675" y="100090"/>
                      <a:pt x="42113" y="99980"/>
                      <a:pt x="41355" y="99837"/>
                    </a:cubicBezTo>
                    <a:lnTo>
                      <a:pt x="41347" y="99837"/>
                    </a:lnTo>
                    <a:cubicBezTo>
                      <a:pt x="40585" y="99702"/>
                      <a:pt x="40609" y="99480"/>
                      <a:pt x="40021" y="99210"/>
                    </a:cubicBezTo>
                    <a:cubicBezTo>
                      <a:pt x="39855" y="99139"/>
                      <a:pt x="39680" y="99083"/>
                      <a:pt x="39498" y="99036"/>
                    </a:cubicBezTo>
                    <a:lnTo>
                      <a:pt x="39506" y="99036"/>
                    </a:lnTo>
                    <a:cubicBezTo>
                      <a:pt x="38847" y="98790"/>
                      <a:pt x="38093" y="98305"/>
                      <a:pt x="37632" y="97766"/>
                    </a:cubicBezTo>
                    <a:cubicBezTo>
                      <a:pt x="37347" y="97416"/>
                      <a:pt x="37140" y="97012"/>
                      <a:pt x="37029" y="96575"/>
                    </a:cubicBezTo>
                    <a:cubicBezTo>
                      <a:pt x="37029" y="96575"/>
                      <a:pt x="36704" y="94694"/>
                      <a:pt x="37005" y="94083"/>
                    </a:cubicBezTo>
                    <a:cubicBezTo>
                      <a:pt x="37307" y="93479"/>
                      <a:pt x="38609" y="93210"/>
                      <a:pt x="40744" y="93051"/>
                    </a:cubicBezTo>
                    <a:cubicBezTo>
                      <a:pt x="42879" y="92892"/>
                      <a:pt x="43173" y="92710"/>
                      <a:pt x="44284" y="92265"/>
                    </a:cubicBezTo>
                    <a:cubicBezTo>
                      <a:pt x="44684" y="92108"/>
                      <a:pt x="45098" y="92023"/>
                      <a:pt x="45496" y="92023"/>
                    </a:cubicBezTo>
                    <a:close/>
                    <a:moveTo>
                      <a:pt x="24288" y="97732"/>
                    </a:moveTo>
                    <a:cubicBezTo>
                      <a:pt x="26317" y="97732"/>
                      <a:pt x="28485" y="98069"/>
                      <a:pt x="29306" y="98472"/>
                    </a:cubicBezTo>
                    <a:cubicBezTo>
                      <a:pt x="30171" y="98885"/>
                      <a:pt x="31219" y="98758"/>
                      <a:pt x="32259" y="98798"/>
                    </a:cubicBezTo>
                    <a:cubicBezTo>
                      <a:pt x="33298" y="98837"/>
                      <a:pt x="33171" y="99401"/>
                      <a:pt x="33171" y="99401"/>
                    </a:cubicBezTo>
                    <a:cubicBezTo>
                      <a:pt x="33052" y="99702"/>
                      <a:pt x="32917" y="99996"/>
                      <a:pt x="32775" y="100282"/>
                    </a:cubicBezTo>
                    <a:cubicBezTo>
                      <a:pt x="32275" y="101241"/>
                      <a:pt x="31494" y="101476"/>
                      <a:pt x="30119" y="101476"/>
                    </a:cubicBezTo>
                    <a:cubicBezTo>
                      <a:pt x="29877" y="101476"/>
                      <a:pt x="29617" y="101468"/>
                      <a:pt x="29338" y="101457"/>
                    </a:cubicBezTo>
                    <a:cubicBezTo>
                      <a:pt x="27464" y="101377"/>
                      <a:pt x="27218" y="101036"/>
                      <a:pt x="26028" y="100576"/>
                    </a:cubicBezTo>
                    <a:cubicBezTo>
                      <a:pt x="24845" y="100123"/>
                      <a:pt x="23900" y="100123"/>
                      <a:pt x="22821" y="100044"/>
                    </a:cubicBezTo>
                    <a:cubicBezTo>
                      <a:pt x="21733" y="99964"/>
                      <a:pt x="19519" y="99782"/>
                      <a:pt x="18598" y="99472"/>
                    </a:cubicBezTo>
                    <a:lnTo>
                      <a:pt x="18590" y="99472"/>
                    </a:lnTo>
                    <a:cubicBezTo>
                      <a:pt x="18225" y="99345"/>
                      <a:pt x="17900" y="99099"/>
                      <a:pt x="17685" y="98782"/>
                    </a:cubicBezTo>
                    <a:cubicBezTo>
                      <a:pt x="17693" y="98758"/>
                      <a:pt x="17852" y="98385"/>
                      <a:pt x="18574" y="98321"/>
                    </a:cubicBezTo>
                    <a:cubicBezTo>
                      <a:pt x="19043" y="98282"/>
                      <a:pt x="19630" y="98202"/>
                      <a:pt x="20027" y="98028"/>
                    </a:cubicBezTo>
                    <a:cubicBezTo>
                      <a:pt x="20535" y="97869"/>
                      <a:pt x="21924" y="97766"/>
                      <a:pt x="24019" y="97734"/>
                    </a:cubicBezTo>
                    <a:cubicBezTo>
                      <a:pt x="24109" y="97733"/>
                      <a:pt x="24198" y="97732"/>
                      <a:pt x="24288" y="97732"/>
                    </a:cubicBezTo>
                    <a:close/>
                    <a:moveTo>
                      <a:pt x="54521" y="97732"/>
                    </a:moveTo>
                    <a:cubicBezTo>
                      <a:pt x="56548" y="97732"/>
                      <a:pt x="58761" y="98069"/>
                      <a:pt x="59643" y="98472"/>
                    </a:cubicBezTo>
                    <a:cubicBezTo>
                      <a:pt x="60281" y="98761"/>
                      <a:pt x="60977" y="98782"/>
                      <a:pt x="61694" y="98782"/>
                    </a:cubicBezTo>
                    <a:cubicBezTo>
                      <a:pt x="61815" y="98782"/>
                      <a:pt x="61937" y="98781"/>
                      <a:pt x="62059" y="98781"/>
                    </a:cubicBezTo>
                    <a:cubicBezTo>
                      <a:pt x="62248" y="98781"/>
                      <a:pt x="62438" y="98782"/>
                      <a:pt x="62627" y="98790"/>
                    </a:cubicBezTo>
                    <a:cubicBezTo>
                      <a:pt x="63675" y="98829"/>
                      <a:pt x="63620" y="99401"/>
                      <a:pt x="63620" y="99401"/>
                    </a:cubicBezTo>
                    <a:cubicBezTo>
                      <a:pt x="63540" y="99702"/>
                      <a:pt x="63445" y="99996"/>
                      <a:pt x="63334" y="100282"/>
                    </a:cubicBezTo>
                    <a:cubicBezTo>
                      <a:pt x="62963" y="101241"/>
                      <a:pt x="62206" y="101476"/>
                      <a:pt x="60831" y="101476"/>
                    </a:cubicBezTo>
                    <a:cubicBezTo>
                      <a:pt x="60589" y="101476"/>
                      <a:pt x="60329" y="101468"/>
                      <a:pt x="60048" y="101457"/>
                    </a:cubicBezTo>
                    <a:cubicBezTo>
                      <a:pt x="58175" y="101377"/>
                      <a:pt x="57881" y="101036"/>
                      <a:pt x="56627" y="100576"/>
                    </a:cubicBezTo>
                    <a:cubicBezTo>
                      <a:pt x="55381" y="100123"/>
                      <a:pt x="54452" y="100123"/>
                      <a:pt x="53349" y="100044"/>
                    </a:cubicBezTo>
                    <a:cubicBezTo>
                      <a:pt x="52253" y="99964"/>
                      <a:pt x="50007" y="99782"/>
                      <a:pt x="49046" y="99472"/>
                    </a:cubicBezTo>
                    <a:cubicBezTo>
                      <a:pt x="48657" y="99345"/>
                      <a:pt x="48308" y="99099"/>
                      <a:pt x="48054" y="98782"/>
                    </a:cubicBezTo>
                    <a:cubicBezTo>
                      <a:pt x="48054" y="98758"/>
                      <a:pt x="48165" y="98385"/>
                      <a:pt x="48888" y="98321"/>
                    </a:cubicBezTo>
                    <a:cubicBezTo>
                      <a:pt x="49348" y="98282"/>
                      <a:pt x="49920" y="98202"/>
                      <a:pt x="50301" y="98028"/>
                    </a:cubicBezTo>
                    <a:cubicBezTo>
                      <a:pt x="50793" y="97869"/>
                      <a:pt x="52166" y="97758"/>
                      <a:pt x="54253" y="97734"/>
                    </a:cubicBezTo>
                    <a:cubicBezTo>
                      <a:pt x="54342" y="97733"/>
                      <a:pt x="54432" y="97732"/>
                      <a:pt x="54521" y="97732"/>
                    </a:cubicBezTo>
                    <a:close/>
                    <a:moveTo>
                      <a:pt x="17373" y="99412"/>
                    </a:moveTo>
                    <a:cubicBezTo>
                      <a:pt x="17454" y="99412"/>
                      <a:pt x="17573" y="99425"/>
                      <a:pt x="17749" y="99448"/>
                    </a:cubicBezTo>
                    <a:cubicBezTo>
                      <a:pt x="18519" y="99552"/>
                      <a:pt x="19582" y="99806"/>
                      <a:pt x="20130" y="99941"/>
                    </a:cubicBezTo>
                    <a:cubicBezTo>
                      <a:pt x="20678" y="100083"/>
                      <a:pt x="21225" y="100044"/>
                      <a:pt x="21559" y="100147"/>
                    </a:cubicBezTo>
                    <a:cubicBezTo>
                      <a:pt x="22480" y="100433"/>
                      <a:pt x="22654" y="100520"/>
                      <a:pt x="22384" y="101552"/>
                    </a:cubicBezTo>
                    <a:cubicBezTo>
                      <a:pt x="22114" y="102584"/>
                      <a:pt x="22035" y="102703"/>
                      <a:pt x="21948" y="103219"/>
                    </a:cubicBezTo>
                    <a:cubicBezTo>
                      <a:pt x="21860" y="103743"/>
                      <a:pt x="21741" y="104155"/>
                      <a:pt x="21527" y="104489"/>
                    </a:cubicBezTo>
                    <a:cubicBezTo>
                      <a:pt x="21351" y="104781"/>
                      <a:pt x="21035" y="105369"/>
                      <a:pt x="20664" y="105369"/>
                    </a:cubicBezTo>
                    <a:cubicBezTo>
                      <a:pt x="20601" y="105369"/>
                      <a:pt x="20537" y="105352"/>
                      <a:pt x="20471" y="105314"/>
                    </a:cubicBezTo>
                    <a:cubicBezTo>
                      <a:pt x="20019" y="105052"/>
                      <a:pt x="20654" y="104536"/>
                      <a:pt x="19733" y="103997"/>
                    </a:cubicBezTo>
                    <a:cubicBezTo>
                      <a:pt x="18812" y="103457"/>
                      <a:pt x="17939" y="102774"/>
                      <a:pt x="17503" y="101925"/>
                    </a:cubicBezTo>
                    <a:cubicBezTo>
                      <a:pt x="17058" y="101076"/>
                      <a:pt x="16979" y="100568"/>
                      <a:pt x="17146" y="100004"/>
                    </a:cubicBezTo>
                    <a:cubicBezTo>
                      <a:pt x="17262" y="99568"/>
                      <a:pt x="17093" y="99412"/>
                      <a:pt x="17373" y="99412"/>
                    </a:cubicBezTo>
                    <a:close/>
                    <a:moveTo>
                      <a:pt x="47812" y="99412"/>
                    </a:moveTo>
                    <a:cubicBezTo>
                      <a:pt x="47892" y="99412"/>
                      <a:pt x="48012" y="99425"/>
                      <a:pt x="48189" y="99448"/>
                    </a:cubicBezTo>
                    <a:cubicBezTo>
                      <a:pt x="48975" y="99552"/>
                      <a:pt x="50070" y="99806"/>
                      <a:pt x="50634" y="99941"/>
                    </a:cubicBezTo>
                    <a:cubicBezTo>
                      <a:pt x="51197" y="100083"/>
                      <a:pt x="51745" y="100044"/>
                      <a:pt x="52094" y="100147"/>
                    </a:cubicBezTo>
                    <a:cubicBezTo>
                      <a:pt x="53047" y="100433"/>
                      <a:pt x="53229" y="100528"/>
                      <a:pt x="53102" y="101552"/>
                    </a:cubicBezTo>
                    <a:cubicBezTo>
                      <a:pt x="52968" y="102584"/>
                      <a:pt x="52904" y="102703"/>
                      <a:pt x="52880" y="103219"/>
                    </a:cubicBezTo>
                    <a:cubicBezTo>
                      <a:pt x="52856" y="103743"/>
                      <a:pt x="52793" y="104155"/>
                      <a:pt x="52626" y="104489"/>
                    </a:cubicBezTo>
                    <a:cubicBezTo>
                      <a:pt x="52484" y="104781"/>
                      <a:pt x="52242" y="105369"/>
                      <a:pt x="51872" y="105369"/>
                    </a:cubicBezTo>
                    <a:cubicBezTo>
                      <a:pt x="51810" y="105369"/>
                      <a:pt x="51744" y="105352"/>
                      <a:pt x="51674" y="105314"/>
                    </a:cubicBezTo>
                    <a:cubicBezTo>
                      <a:pt x="51190" y="105052"/>
                      <a:pt x="51753" y="104536"/>
                      <a:pt x="50769" y="103997"/>
                    </a:cubicBezTo>
                    <a:cubicBezTo>
                      <a:pt x="49777" y="103457"/>
                      <a:pt x="48808" y="102774"/>
                      <a:pt x="48261" y="101925"/>
                    </a:cubicBezTo>
                    <a:cubicBezTo>
                      <a:pt x="47713" y="101076"/>
                      <a:pt x="47578" y="100568"/>
                      <a:pt x="47665" y="100004"/>
                    </a:cubicBezTo>
                    <a:lnTo>
                      <a:pt x="47657" y="100004"/>
                    </a:lnTo>
                    <a:cubicBezTo>
                      <a:pt x="47725" y="99568"/>
                      <a:pt x="47535" y="99412"/>
                      <a:pt x="47812" y="99412"/>
                    </a:cubicBezTo>
                    <a:close/>
                    <a:moveTo>
                      <a:pt x="35011" y="98533"/>
                    </a:moveTo>
                    <a:cubicBezTo>
                      <a:pt x="36805" y="98533"/>
                      <a:pt x="39771" y="99223"/>
                      <a:pt x="40831" y="99837"/>
                    </a:cubicBezTo>
                    <a:cubicBezTo>
                      <a:pt x="41577" y="100274"/>
                      <a:pt x="41672" y="100695"/>
                      <a:pt x="41657" y="100933"/>
                    </a:cubicBezTo>
                    <a:cubicBezTo>
                      <a:pt x="41609" y="101052"/>
                      <a:pt x="41601" y="101179"/>
                      <a:pt x="41649" y="101306"/>
                    </a:cubicBezTo>
                    <a:cubicBezTo>
                      <a:pt x="41839" y="101774"/>
                      <a:pt x="41990" y="102044"/>
                      <a:pt x="41133" y="102544"/>
                    </a:cubicBezTo>
                    <a:cubicBezTo>
                      <a:pt x="40283" y="103036"/>
                      <a:pt x="39712" y="103631"/>
                      <a:pt x="38910" y="104179"/>
                    </a:cubicBezTo>
                    <a:cubicBezTo>
                      <a:pt x="38894" y="104187"/>
                      <a:pt x="38878" y="104203"/>
                      <a:pt x="38871" y="104211"/>
                    </a:cubicBezTo>
                    <a:cubicBezTo>
                      <a:pt x="38871" y="104211"/>
                      <a:pt x="38450" y="104600"/>
                      <a:pt x="37418" y="104846"/>
                    </a:cubicBezTo>
                    <a:cubicBezTo>
                      <a:pt x="36394" y="105092"/>
                      <a:pt x="34838" y="105251"/>
                      <a:pt x="34838" y="105251"/>
                    </a:cubicBezTo>
                    <a:cubicBezTo>
                      <a:pt x="33958" y="105395"/>
                      <a:pt x="33071" y="105467"/>
                      <a:pt x="32184" y="105467"/>
                    </a:cubicBezTo>
                    <a:cubicBezTo>
                      <a:pt x="32095" y="105467"/>
                      <a:pt x="32006" y="105466"/>
                      <a:pt x="31917" y="105465"/>
                    </a:cubicBezTo>
                    <a:cubicBezTo>
                      <a:pt x="30330" y="105425"/>
                      <a:pt x="30179" y="104433"/>
                      <a:pt x="30369" y="103433"/>
                    </a:cubicBezTo>
                    <a:cubicBezTo>
                      <a:pt x="30560" y="102441"/>
                      <a:pt x="31512" y="102330"/>
                      <a:pt x="32473" y="101584"/>
                    </a:cubicBezTo>
                    <a:cubicBezTo>
                      <a:pt x="33433" y="100837"/>
                      <a:pt x="33497" y="99821"/>
                      <a:pt x="33640" y="99218"/>
                    </a:cubicBezTo>
                    <a:cubicBezTo>
                      <a:pt x="33783" y="98607"/>
                      <a:pt x="34838" y="98536"/>
                      <a:pt x="34838" y="98536"/>
                    </a:cubicBezTo>
                    <a:cubicBezTo>
                      <a:pt x="34895" y="98534"/>
                      <a:pt x="34952" y="98533"/>
                      <a:pt x="35011" y="98533"/>
                    </a:cubicBezTo>
                    <a:close/>
                    <a:moveTo>
                      <a:pt x="1167" y="0"/>
                    </a:moveTo>
                    <a:cubicBezTo>
                      <a:pt x="1247" y="64"/>
                      <a:pt x="1271" y="119"/>
                      <a:pt x="1239" y="175"/>
                    </a:cubicBezTo>
                    <a:cubicBezTo>
                      <a:pt x="1215" y="222"/>
                      <a:pt x="834" y="238"/>
                      <a:pt x="834" y="238"/>
                    </a:cubicBezTo>
                    <a:cubicBezTo>
                      <a:pt x="580" y="206"/>
                      <a:pt x="263" y="191"/>
                      <a:pt x="9" y="183"/>
                    </a:cubicBezTo>
                    <a:lnTo>
                      <a:pt x="9" y="238"/>
                    </a:lnTo>
                    <a:cubicBezTo>
                      <a:pt x="1040" y="278"/>
                      <a:pt x="2414" y="484"/>
                      <a:pt x="2914" y="675"/>
                    </a:cubicBezTo>
                    <a:cubicBezTo>
                      <a:pt x="3303" y="818"/>
                      <a:pt x="3326" y="960"/>
                      <a:pt x="3295" y="1040"/>
                    </a:cubicBezTo>
                    <a:cubicBezTo>
                      <a:pt x="3255" y="1064"/>
                      <a:pt x="3239" y="1119"/>
                      <a:pt x="3255" y="1159"/>
                    </a:cubicBezTo>
                    <a:cubicBezTo>
                      <a:pt x="3318" y="1318"/>
                      <a:pt x="3382" y="1413"/>
                      <a:pt x="2842" y="1572"/>
                    </a:cubicBezTo>
                    <a:cubicBezTo>
                      <a:pt x="2302" y="1738"/>
                      <a:pt x="1921" y="1937"/>
                      <a:pt x="1406" y="2119"/>
                    </a:cubicBezTo>
                    <a:lnTo>
                      <a:pt x="1382" y="2127"/>
                    </a:lnTo>
                    <a:cubicBezTo>
                      <a:pt x="1382" y="2127"/>
                      <a:pt x="1104" y="2262"/>
                      <a:pt x="485" y="2342"/>
                    </a:cubicBezTo>
                    <a:cubicBezTo>
                      <a:pt x="342" y="2357"/>
                      <a:pt x="175" y="2381"/>
                      <a:pt x="9" y="2397"/>
                    </a:cubicBezTo>
                    <a:lnTo>
                      <a:pt x="9" y="2492"/>
                    </a:lnTo>
                    <a:cubicBezTo>
                      <a:pt x="374" y="2508"/>
                      <a:pt x="778" y="2556"/>
                      <a:pt x="921" y="2730"/>
                    </a:cubicBezTo>
                    <a:cubicBezTo>
                      <a:pt x="961" y="2810"/>
                      <a:pt x="1032" y="2873"/>
                      <a:pt x="1112" y="2905"/>
                    </a:cubicBezTo>
                    <a:cubicBezTo>
                      <a:pt x="1517" y="3111"/>
                      <a:pt x="1794" y="3151"/>
                      <a:pt x="2072" y="3421"/>
                    </a:cubicBezTo>
                    <a:cubicBezTo>
                      <a:pt x="2342" y="3699"/>
                      <a:pt x="3128" y="3977"/>
                      <a:pt x="3652" y="4016"/>
                    </a:cubicBezTo>
                    <a:cubicBezTo>
                      <a:pt x="4168" y="4064"/>
                      <a:pt x="4906" y="4104"/>
                      <a:pt x="5001" y="4207"/>
                    </a:cubicBezTo>
                    <a:cubicBezTo>
                      <a:pt x="5096" y="4310"/>
                      <a:pt x="4374" y="4453"/>
                      <a:pt x="3684" y="4564"/>
                    </a:cubicBezTo>
                    <a:cubicBezTo>
                      <a:pt x="2850" y="4691"/>
                      <a:pt x="2009" y="4778"/>
                      <a:pt x="1167" y="4818"/>
                    </a:cubicBezTo>
                    <a:cubicBezTo>
                      <a:pt x="778" y="4834"/>
                      <a:pt x="397" y="4874"/>
                      <a:pt x="16" y="4937"/>
                    </a:cubicBezTo>
                    <a:lnTo>
                      <a:pt x="16" y="5048"/>
                    </a:lnTo>
                    <a:cubicBezTo>
                      <a:pt x="429" y="4937"/>
                      <a:pt x="1096" y="4874"/>
                      <a:pt x="2001" y="4834"/>
                    </a:cubicBezTo>
                    <a:cubicBezTo>
                      <a:pt x="3334" y="4770"/>
                      <a:pt x="3533" y="4707"/>
                      <a:pt x="4271" y="4540"/>
                    </a:cubicBezTo>
                    <a:cubicBezTo>
                      <a:pt x="4537" y="4477"/>
                      <a:pt x="4804" y="4442"/>
                      <a:pt x="5052" y="4442"/>
                    </a:cubicBezTo>
                    <a:cubicBezTo>
                      <a:pt x="5483" y="4442"/>
                      <a:pt x="5855" y="4546"/>
                      <a:pt x="6057" y="4778"/>
                    </a:cubicBezTo>
                    <a:cubicBezTo>
                      <a:pt x="6366" y="5143"/>
                      <a:pt x="5446" y="5294"/>
                      <a:pt x="5160" y="5366"/>
                    </a:cubicBezTo>
                    <a:cubicBezTo>
                      <a:pt x="4874" y="5437"/>
                      <a:pt x="4684" y="5501"/>
                      <a:pt x="4723" y="5699"/>
                    </a:cubicBezTo>
                    <a:cubicBezTo>
                      <a:pt x="4763" y="5898"/>
                      <a:pt x="4628" y="6159"/>
                      <a:pt x="4628" y="6159"/>
                    </a:cubicBezTo>
                    <a:cubicBezTo>
                      <a:pt x="4469" y="6548"/>
                      <a:pt x="4969" y="6469"/>
                      <a:pt x="5358" y="6755"/>
                    </a:cubicBezTo>
                    <a:cubicBezTo>
                      <a:pt x="5755" y="7041"/>
                      <a:pt x="5525" y="7239"/>
                      <a:pt x="5096" y="7342"/>
                    </a:cubicBezTo>
                    <a:cubicBezTo>
                      <a:pt x="4676" y="7453"/>
                      <a:pt x="3557" y="7406"/>
                      <a:pt x="2826" y="7469"/>
                    </a:cubicBezTo>
                    <a:cubicBezTo>
                      <a:pt x="2811" y="7469"/>
                      <a:pt x="2787" y="7469"/>
                      <a:pt x="2771" y="7477"/>
                    </a:cubicBezTo>
                    <a:lnTo>
                      <a:pt x="2771" y="7477"/>
                    </a:lnTo>
                    <a:cubicBezTo>
                      <a:pt x="2409" y="7469"/>
                      <a:pt x="2046" y="7437"/>
                      <a:pt x="1683" y="7382"/>
                    </a:cubicBezTo>
                    <a:cubicBezTo>
                      <a:pt x="1239" y="7334"/>
                      <a:pt x="1271" y="7247"/>
                      <a:pt x="937" y="7152"/>
                    </a:cubicBezTo>
                    <a:cubicBezTo>
                      <a:pt x="842" y="7120"/>
                      <a:pt x="739" y="7096"/>
                      <a:pt x="644" y="7088"/>
                    </a:cubicBezTo>
                    <a:cubicBezTo>
                      <a:pt x="429" y="7033"/>
                      <a:pt x="223" y="6961"/>
                      <a:pt x="24" y="6866"/>
                    </a:cubicBezTo>
                    <a:lnTo>
                      <a:pt x="24" y="7080"/>
                    </a:lnTo>
                    <a:cubicBezTo>
                      <a:pt x="477" y="7136"/>
                      <a:pt x="929" y="7239"/>
                      <a:pt x="1366" y="7382"/>
                    </a:cubicBezTo>
                    <a:cubicBezTo>
                      <a:pt x="1779" y="7541"/>
                      <a:pt x="1794" y="7699"/>
                      <a:pt x="1763" y="7787"/>
                    </a:cubicBezTo>
                    <a:cubicBezTo>
                      <a:pt x="1715" y="7818"/>
                      <a:pt x="1699" y="7866"/>
                      <a:pt x="1715" y="7922"/>
                    </a:cubicBezTo>
                    <a:cubicBezTo>
                      <a:pt x="1779" y="8096"/>
                      <a:pt x="1842" y="8191"/>
                      <a:pt x="1279" y="8374"/>
                    </a:cubicBezTo>
                    <a:cubicBezTo>
                      <a:pt x="802" y="8525"/>
                      <a:pt x="445" y="8699"/>
                      <a:pt x="24" y="8866"/>
                    </a:cubicBezTo>
                    <a:lnTo>
                      <a:pt x="24" y="9065"/>
                    </a:lnTo>
                    <a:cubicBezTo>
                      <a:pt x="469" y="8795"/>
                      <a:pt x="445" y="8763"/>
                      <a:pt x="1104" y="8588"/>
                    </a:cubicBezTo>
                    <a:cubicBezTo>
                      <a:pt x="1826" y="8390"/>
                      <a:pt x="1985" y="8231"/>
                      <a:pt x="2056" y="8009"/>
                    </a:cubicBezTo>
                    <a:cubicBezTo>
                      <a:pt x="2120" y="7820"/>
                      <a:pt x="2251" y="7550"/>
                      <a:pt x="3370" y="7550"/>
                    </a:cubicBezTo>
                    <a:cubicBezTo>
                      <a:pt x="3518" y="7550"/>
                      <a:pt x="3682" y="7554"/>
                      <a:pt x="3866" y="7564"/>
                    </a:cubicBezTo>
                    <a:cubicBezTo>
                      <a:pt x="4565" y="7604"/>
                      <a:pt x="5112" y="7699"/>
                      <a:pt x="5358" y="8041"/>
                    </a:cubicBezTo>
                    <a:cubicBezTo>
                      <a:pt x="5565" y="8342"/>
                      <a:pt x="5858" y="8572"/>
                      <a:pt x="6208" y="8692"/>
                    </a:cubicBezTo>
                    <a:cubicBezTo>
                      <a:pt x="6589" y="8842"/>
                      <a:pt x="7176" y="9104"/>
                      <a:pt x="7001" y="9374"/>
                    </a:cubicBezTo>
                    <a:cubicBezTo>
                      <a:pt x="6835" y="9644"/>
                      <a:pt x="6525" y="9723"/>
                      <a:pt x="6319" y="9914"/>
                    </a:cubicBezTo>
                    <a:cubicBezTo>
                      <a:pt x="6112" y="10104"/>
                      <a:pt x="6200" y="10311"/>
                      <a:pt x="5374" y="10406"/>
                    </a:cubicBezTo>
                    <a:cubicBezTo>
                      <a:pt x="4549" y="10509"/>
                      <a:pt x="4422" y="10422"/>
                      <a:pt x="4144" y="10620"/>
                    </a:cubicBezTo>
                    <a:cubicBezTo>
                      <a:pt x="3787" y="10877"/>
                      <a:pt x="3356" y="11015"/>
                      <a:pt x="2920" y="11015"/>
                    </a:cubicBezTo>
                    <a:cubicBezTo>
                      <a:pt x="2804" y="11015"/>
                      <a:pt x="2688" y="11006"/>
                      <a:pt x="2572" y="10985"/>
                    </a:cubicBezTo>
                    <a:cubicBezTo>
                      <a:pt x="1787" y="10874"/>
                      <a:pt x="993" y="10739"/>
                      <a:pt x="644" y="10414"/>
                    </a:cubicBezTo>
                    <a:cubicBezTo>
                      <a:pt x="461" y="10223"/>
                      <a:pt x="247" y="10073"/>
                      <a:pt x="9" y="9962"/>
                    </a:cubicBezTo>
                    <a:lnTo>
                      <a:pt x="9" y="10104"/>
                    </a:lnTo>
                    <a:cubicBezTo>
                      <a:pt x="167" y="10176"/>
                      <a:pt x="318" y="10279"/>
                      <a:pt x="437" y="10398"/>
                    </a:cubicBezTo>
                    <a:cubicBezTo>
                      <a:pt x="723" y="10700"/>
                      <a:pt x="1548" y="11009"/>
                      <a:pt x="2088" y="11057"/>
                    </a:cubicBezTo>
                    <a:cubicBezTo>
                      <a:pt x="2628" y="11105"/>
                      <a:pt x="3406" y="11144"/>
                      <a:pt x="3509" y="11263"/>
                    </a:cubicBezTo>
                    <a:cubicBezTo>
                      <a:pt x="3612" y="11374"/>
                      <a:pt x="2842" y="11533"/>
                      <a:pt x="2112" y="11668"/>
                    </a:cubicBezTo>
                    <a:cubicBezTo>
                      <a:pt x="1413" y="11779"/>
                      <a:pt x="715" y="11859"/>
                      <a:pt x="9" y="11906"/>
                    </a:cubicBezTo>
                    <a:lnTo>
                      <a:pt x="9" y="11978"/>
                    </a:lnTo>
                    <a:cubicBezTo>
                      <a:pt x="120" y="11978"/>
                      <a:pt x="223" y="11970"/>
                      <a:pt x="342" y="11962"/>
                    </a:cubicBezTo>
                    <a:cubicBezTo>
                      <a:pt x="1739" y="11890"/>
                      <a:pt x="1953" y="11819"/>
                      <a:pt x="2723" y="11636"/>
                    </a:cubicBezTo>
                    <a:cubicBezTo>
                      <a:pt x="3002" y="11567"/>
                      <a:pt x="3281" y="11531"/>
                      <a:pt x="3540" y="11531"/>
                    </a:cubicBezTo>
                    <a:cubicBezTo>
                      <a:pt x="3997" y="11531"/>
                      <a:pt x="4389" y="11645"/>
                      <a:pt x="4596" y="11898"/>
                    </a:cubicBezTo>
                    <a:cubicBezTo>
                      <a:pt x="4914" y="12303"/>
                      <a:pt x="3946" y="12470"/>
                      <a:pt x="3644" y="12549"/>
                    </a:cubicBezTo>
                    <a:cubicBezTo>
                      <a:pt x="3342" y="12629"/>
                      <a:pt x="3144" y="12692"/>
                      <a:pt x="3184" y="12914"/>
                    </a:cubicBezTo>
                    <a:cubicBezTo>
                      <a:pt x="3215" y="13136"/>
                      <a:pt x="3072" y="13430"/>
                      <a:pt x="3072" y="13430"/>
                    </a:cubicBezTo>
                    <a:cubicBezTo>
                      <a:pt x="2906" y="13851"/>
                      <a:pt x="3430" y="13771"/>
                      <a:pt x="3842" y="14081"/>
                    </a:cubicBezTo>
                    <a:cubicBezTo>
                      <a:pt x="4247" y="14391"/>
                      <a:pt x="4001" y="14613"/>
                      <a:pt x="3557" y="14732"/>
                    </a:cubicBezTo>
                    <a:cubicBezTo>
                      <a:pt x="3112" y="14851"/>
                      <a:pt x="1929" y="14803"/>
                      <a:pt x="1167" y="14867"/>
                    </a:cubicBezTo>
                    <a:lnTo>
                      <a:pt x="1112" y="14875"/>
                    </a:lnTo>
                    <a:cubicBezTo>
                      <a:pt x="747" y="14867"/>
                      <a:pt x="374" y="14827"/>
                      <a:pt x="9" y="14772"/>
                    </a:cubicBezTo>
                    <a:lnTo>
                      <a:pt x="9" y="15018"/>
                    </a:lnTo>
                    <a:cubicBezTo>
                      <a:pt x="56" y="15081"/>
                      <a:pt x="64" y="15153"/>
                      <a:pt x="40" y="15216"/>
                    </a:cubicBezTo>
                    <a:cubicBezTo>
                      <a:pt x="24" y="15232"/>
                      <a:pt x="16" y="15248"/>
                      <a:pt x="9" y="15264"/>
                    </a:cubicBezTo>
                    <a:lnTo>
                      <a:pt x="9" y="15422"/>
                    </a:lnTo>
                    <a:cubicBezTo>
                      <a:pt x="40" y="15486"/>
                      <a:pt x="40" y="15557"/>
                      <a:pt x="9" y="15613"/>
                    </a:cubicBezTo>
                    <a:lnTo>
                      <a:pt x="9" y="15859"/>
                    </a:lnTo>
                    <a:cubicBezTo>
                      <a:pt x="167" y="15788"/>
                      <a:pt x="294" y="15645"/>
                      <a:pt x="350" y="15478"/>
                    </a:cubicBezTo>
                    <a:cubicBezTo>
                      <a:pt x="420" y="15267"/>
                      <a:pt x="559" y="14962"/>
                      <a:pt x="1746" y="14962"/>
                    </a:cubicBezTo>
                    <a:cubicBezTo>
                      <a:pt x="1898" y="14962"/>
                      <a:pt x="2067" y="14967"/>
                      <a:pt x="2255" y="14978"/>
                    </a:cubicBezTo>
                    <a:cubicBezTo>
                      <a:pt x="2993" y="15026"/>
                      <a:pt x="3565" y="15137"/>
                      <a:pt x="3819" y="15510"/>
                    </a:cubicBezTo>
                    <a:cubicBezTo>
                      <a:pt x="4025" y="15843"/>
                      <a:pt x="4342" y="16097"/>
                      <a:pt x="4708" y="16232"/>
                    </a:cubicBezTo>
                    <a:cubicBezTo>
                      <a:pt x="5104" y="16399"/>
                      <a:pt x="5716" y="16692"/>
                      <a:pt x="5541" y="16986"/>
                    </a:cubicBezTo>
                    <a:cubicBezTo>
                      <a:pt x="5358" y="17288"/>
                      <a:pt x="5041" y="17359"/>
                      <a:pt x="4827" y="17581"/>
                    </a:cubicBezTo>
                    <a:cubicBezTo>
                      <a:pt x="4612" y="17796"/>
                      <a:pt x="4692" y="18010"/>
                      <a:pt x="3826" y="18129"/>
                    </a:cubicBezTo>
                    <a:cubicBezTo>
                      <a:pt x="2953" y="18240"/>
                      <a:pt x="2818" y="18145"/>
                      <a:pt x="2525" y="18359"/>
                    </a:cubicBezTo>
                    <a:cubicBezTo>
                      <a:pt x="2148" y="18646"/>
                      <a:pt x="1685" y="18800"/>
                      <a:pt x="1213" y="18800"/>
                    </a:cubicBezTo>
                    <a:cubicBezTo>
                      <a:pt x="1097" y="18800"/>
                      <a:pt x="981" y="18791"/>
                      <a:pt x="866" y="18772"/>
                    </a:cubicBezTo>
                    <a:cubicBezTo>
                      <a:pt x="572" y="18724"/>
                      <a:pt x="278" y="18677"/>
                      <a:pt x="9" y="18621"/>
                    </a:cubicBezTo>
                    <a:lnTo>
                      <a:pt x="9" y="18788"/>
                    </a:lnTo>
                    <a:cubicBezTo>
                      <a:pt x="120" y="18820"/>
                      <a:pt x="239" y="18836"/>
                      <a:pt x="358" y="18851"/>
                    </a:cubicBezTo>
                    <a:cubicBezTo>
                      <a:pt x="929" y="18899"/>
                      <a:pt x="1747" y="18947"/>
                      <a:pt x="1850" y="19082"/>
                    </a:cubicBezTo>
                    <a:cubicBezTo>
                      <a:pt x="1945" y="19209"/>
                      <a:pt x="1144" y="19383"/>
                      <a:pt x="374" y="19526"/>
                    </a:cubicBezTo>
                    <a:cubicBezTo>
                      <a:pt x="255" y="19550"/>
                      <a:pt x="128" y="19566"/>
                      <a:pt x="9" y="19590"/>
                    </a:cubicBezTo>
                    <a:lnTo>
                      <a:pt x="9" y="19717"/>
                    </a:lnTo>
                    <a:cubicBezTo>
                      <a:pt x="350" y="19661"/>
                      <a:pt x="612" y="19590"/>
                      <a:pt x="1017" y="19486"/>
                    </a:cubicBezTo>
                    <a:cubicBezTo>
                      <a:pt x="1305" y="19416"/>
                      <a:pt x="1595" y="19377"/>
                      <a:pt x="1864" y="19377"/>
                    </a:cubicBezTo>
                    <a:cubicBezTo>
                      <a:pt x="2349" y="19377"/>
                      <a:pt x="2766" y="19502"/>
                      <a:pt x="2985" y="19788"/>
                    </a:cubicBezTo>
                    <a:cubicBezTo>
                      <a:pt x="3318" y="20233"/>
                      <a:pt x="2295" y="20423"/>
                      <a:pt x="1977" y="20510"/>
                    </a:cubicBezTo>
                    <a:cubicBezTo>
                      <a:pt x="1652" y="20598"/>
                      <a:pt x="1445" y="20669"/>
                      <a:pt x="1485" y="20915"/>
                    </a:cubicBezTo>
                    <a:cubicBezTo>
                      <a:pt x="1517" y="21161"/>
                      <a:pt x="1366" y="21487"/>
                      <a:pt x="1366" y="21487"/>
                    </a:cubicBezTo>
                    <a:cubicBezTo>
                      <a:pt x="1175" y="21955"/>
                      <a:pt x="1739" y="21868"/>
                      <a:pt x="2160" y="22209"/>
                    </a:cubicBezTo>
                    <a:cubicBezTo>
                      <a:pt x="2588" y="22550"/>
                      <a:pt x="2326" y="22804"/>
                      <a:pt x="1858" y="22931"/>
                    </a:cubicBezTo>
                    <a:cubicBezTo>
                      <a:pt x="1501" y="23035"/>
                      <a:pt x="715" y="23035"/>
                      <a:pt x="9" y="23050"/>
                    </a:cubicBezTo>
                    <a:lnTo>
                      <a:pt x="9" y="23193"/>
                    </a:lnTo>
                    <a:cubicBezTo>
                      <a:pt x="151" y="23193"/>
                      <a:pt x="302" y="23193"/>
                      <a:pt x="485" y="23209"/>
                    </a:cubicBezTo>
                    <a:cubicBezTo>
                      <a:pt x="1255" y="23257"/>
                      <a:pt x="1858" y="23376"/>
                      <a:pt x="2128" y="23797"/>
                    </a:cubicBezTo>
                    <a:cubicBezTo>
                      <a:pt x="2334" y="24162"/>
                      <a:pt x="2660" y="24439"/>
                      <a:pt x="3057" y="24598"/>
                    </a:cubicBezTo>
                    <a:cubicBezTo>
                      <a:pt x="3469" y="24781"/>
                      <a:pt x="4112" y="25106"/>
                      <a:pt x="3922" y="25440"/>
                    </a:cubicBezTo>
                    <a:cubicBezTo>
                      <a:pt x="3723" y="25773"/>
                      <a:pt x="3398" y="25860"/>
                      <a:pt x="3168" y="26098"/>
                    </a:cubicBezTo>
                    <a:cubicBezTo>
                      <a:pt x="2937" y="26336"/>
                      <a:pt x="3017" y="26583"/>
                      <a:pt x="2096" y="26710"/>
                    </a:cubicBezTo>
                    <a:cubicBezTo>
                      <a:pt x="1175" y="26844"/>
                      <a:pt x="1040" y="26725"/>
                      <a:pt x="731" y="26964"/>
                    </a:cubicBezTo>
                    <a:cubicBezTo>
                      <a:pt x="509" y="27130"/>
                      <a:pt x="263" y="27265"/>
                      <a:pt x="9" y="27352"/>
                    </a:cubicBezTo>
                    <a:lnTo>
                      <a:pt x="9" y="27773"/>
                    </a:lnTo>
                    <a:cubicBezTo>
                      <a:pt x="16" y="27781"/>
                      <a:pt x="16" y="27805"/>
                      <a:pt x="9" y="27813"/>
                    </a:cubicBezTo>
                    <a:lnTo>
                      <a:pt x="9" y="28107"/>
                    </a:lnTo>
                    <a:cubicBezTo>
                      <a:pt x="524" y="28107"/>
                      <a:pt x="969" y="28234"/>
                      <a:pt x="1199" y="28559"/>
                    </a:cubicBezTo>
                    <a:cubicBezTo>
                      <a:pt x="1548" y="29051"/>
                      <a:pt x="461" y="29265"/>
                      <a:pt x="120" y="29361"/>
                    </a:cubicBezTo>
                    <a:lnTo>
                      <a:pt x="9" y="29392"/>
                    </a:lnTo>
                    <a:lnTo>
                      <a:pt x="9" y="29765"/>
                    </a:lnTo>
                    <a:cubicBezTo>
                      <a:pt x="40" y="29710"/>
                      <a:pt x="80" y="29662"/>
                      <a:pt x="136" y="29623"/>
                    </a:cubicBezTo>
                    <a:cubicBezTo>
                      <a:pt x="241" y="29555"/>
                      <a:pt x="445" y="29520"/>
                      <a:pt x="700" y="29520"/>
                    </a:cubicBezTo>
                    <a:cubicBezTo>
                      <a:pt x="1042" y="29520"/>
                      <a:pt x="1473" y="29583"/>
                      <a:pt x="1874" y="29710"/>
                    </a:cubicBezTo>
                    <a:cubicBezTo>
                      <a:pt x="2564" y="29940"/>
                      <a:pt x="2668" y="30448"/>
                      <a:pt x="2668" y="30448"/>
                    </a:cubicBezTo>
                    <a:cubicBezTo>
                      <a:pt x="2834" y="30821"/>
                      <a:pt x="2747" y="31067"/>
                      <a:pt x="2215" y="31178"/>
                    </a:cubicBezTo>
                    <a:cubicBezTo>
                      <a:pt x="1859" y="31252"/>
                      <a:pt x="1332" y="31315"/>
                      <a:pt x="996" y="31315"/>
                    </a:cubicBezTo>
                    <a:cubicBezTo>
                      <a:pt x="823" y="31315"/>
                      <a:pt x="700" y="31298"/>
                      <a:pt x="675" y="31258"/>
                    </a:cubicBezTo>
                    <a:cubicBezTo>
                      <a:pt x="644" y="31202"/>
                      <a:pt x="620" y="31147"/>
                      <a:pt x="588" y="31107"/>
                    </a:cubicBezTo>
                    <a:cubicBezTo>
                      <a:pt x="509" y="30980"/>
                      <a:pt x="215" y="30932"/>
                      <a:pt x="1" y="30821"/>
                    </a:cubicBezTo>
                    <a:lnTo>
                      <a:pt x="1" y="31067"/>
                    </a:lnTo>
                    <a:cubicBezTo>
                      <a:pt x="112" y="31115"/>
                      <a:pt x="207" y="31178"/>
                      <a:pt x="302" y="31258"/>
                    </a:cubicBezTo>
                    <a:cubicBezTo>
                      <a:pt x="739" y="31631"/>
                      <a:pt x="485" y="31901"/>
                      <a:pt x="1" y="32051"/>
                    </a:cubicBezTo>
                    <a:lnTo>
                      <a:pt x="1" y="32766"/>
                    </a:lnTo>
                    <a:cubicBezTo>
                      <a:pt x="96" y="32837"/>
                      <a:pt x="175" y="32925"/>
                      <a:pt x="239" y="33020"/>
                    </a:cubicBezTo>
                    <a:cubicBezTo>
                      <a:pt x="517" y="33488"/>
                      <a:pt x="771" y="33718"/>
                      <a:pt x="1207" y="33925"/>
                    </a:cubicBezTo>
                    <a:cubicBezTo>
                      <a:pt x="1652" y="34139"/>
                      <a:pt x="2326" y="34496"/>
                      <a:pt x="2112" y="34869"/>
                    </a:cubicBezTo>
                    <a:cubicBezTo>
                      <a:pt x="1906" y="35242"/>
                      <a:pt x="1556" y="35338"/>
                      <a:pt x="1310" y="35607"/>
                    </a:cubicBezTo>
                    <a:cubicBezTo>
                      <a:pt x="1064" y="35877"/>
                      <a:pt x="1144" y="36147"/>
                      <a:pt x="175" y="36290"/>
                    </a:cubicBezTo>
                    <a:lnTo>
                      <a:pt x="1" y="36314"/>
                    </a:lnTo>
                    <a:lnTo>
                      <a:pt x="1" y="36512"/>
                    </a:lnTo>
                    <a:cubicBezTo>
                      <a:pt x="532" y="36528"/>
                      <a:pt x="898" y="36647"/>
                      <a:pt x="1350" y="36727"/>
                    </a:cubicBezTo>
                    <a:cubicBezTo>
                      <a:pt x="2144" y="36869"/>
                      <a:pt x="2422" y="36925"/>
                      <a:pt x="2612" y="37274"/>
                    </a:cubicBezTo>
                    <a:cubicBezTo>
                      <a:pt x="2795" y="37624"/>
                      <a:pt x="3033" y="38060"/>
                      <a:pt x="2683" y="38251"/>
                    </a:cubicBezTo>
                    <a:cubicBezTo>
                      <a:pt x="2334" y="38433"/>
                      <a:pt x="1152" y="38505"/>
                      <a:pt x="945" y="38806"/>
                    </a:cubicBezTo>
                    <a:cubicBezTo>
                      <a:pt x="766" y="39071"/>
                      <a:pt x="510" y="39505"/>
                      <a:pt x="27" y="39505"/>
                    </a:cubicBezTo>
                    <a:cubicBezTo>
                      <a:pt x="18" y="39505"/>
                      <a:pt x="9" y="39505"/>
                      <a:pt x="1" y="39505"/>
                    </a:cubicBezTo>
                    <a:lnTo>
                      <a:pt x="1" y="39711"/>
                    </a:lnTo>
                    <a:cubicBezTo>
                      <a:pt x="628" y="39981"/>
                      <a:pt x="731" y="40489"/>
                      <a:pt x="731" y="40489"/>
                    </a:cubicBezTo>
                    <a:cubicBezTo>
                      <a:pt x="905" y="40910"/>
                      <a:pt x="810" y="41187"/>
                      <a:pt x="239" y="41307"/>
                    </a:cubicBezTo>
                    <a:cubicBezTo>
                      <a:pt x="167" y="41322"/>
                      <a:pt x="88" y="41338"/>
                      <a:pt x="1" y="41354"/>
                    </a:cubicBezTo>
                    <a:lnTo>
                      <a:pt x="1" y="41441"/>
                    </a:lnTo>
                    <a:cubicBezTo>
                      <a:pt x="223" y="41426"/>
                      <a:pt x="445" y="41378"/>
                      <a:pt x="659" y="41322"/>
                    </a:cubicBezTo>
                    <a:cubicBezTo>
                      <a:pt x="1056" y="41227"/>
                      <a:pt x="2112" y="41164"/>
                      <a:pt x="3707" y="41148"/>
                    </a:cubicBezTo>
                    <a:cubicBezTo>
                      <a:pt x="3767" y="41147"/>
                      <a:pt x="3828" y="41147"/>
                      <a:pt x="3888" y="41147"/>
                    </a:cubicBezTo>
                    <a:cubicBezTo>
                      <a:pt x="5432" y="41147"/>
                      <a:pt x="7065" y="41339"/>
                      <a:pt x="7668" y="41568"/>
                    </a:cubicBezTo>
                    <a:cubicBezTo>
                      <a:pt x="8287" y="41807"/>
                      <a:pt x="9089" y="41735"/>
                      <a:pt x="9875" y="41759"/>
                    </a:cubicBezTo>
                    <a:cubicBezTo>
                      <a:pt x="10661" y="41783"/>
                      <a:pt x="10526" y="42108"/>
                      <a:pt x="10526" y="42108"/>
                    </a:cubicBezTo>
                    <a:cubicBezTo>
                      <a:pt x="10407" y="42283"/>
                      <a:pt x="10288" y="42450"/>
                      <a:pt x="10161" y="42608"/>
                    </a:cubicBezTo>
                    <a:cubicBezTo>
                      <a:pt x="9717" y="43159"/>
                      <a:pt x="9110" y="43295"/>
                      <a:pt x="8082" y="43295"/>
                    </a:cubicBezTo>
                    <a:cubicBezTo>
                      <a:pt x="7895" y="43295"/>
                      <a:pt x="7694" y="43290"/>
                      <a:pt x="7478" y="43283"/>
                    </a:cubicBezTo>
                    <a:cubicBezTo>
                      <a:pt x="6073" y="43235"/>
                      <a:pt x="5906" y="43045"/>
                      <a:pt x="5041" y="42783"/>
                    </a:cubicBezTo>
                    <a:cubicBezTo>
                      <a:pt x="4168" y="42521"/>
                      <a:pt x="3453" y="42521"/>
                      <a:pt x="2644" y="42473"/>
                    </a:cubicBezTo>
                    <a:cubicBezTo>
                      <a:pt x="1993" y="42442"/>
                      <a:pt x="802" y="42370"/>
                      <a:pt x="1" y="42251"/>
                    </a:cubicBezTo>
                    <a:lnTo>
                      <a:pt x="1" y="42307"/>
                    </a:lnTo>
                    <a:cubicBezTo>
                      <a:pt x="239" y="42346"/>
                      <a:pt x="453" y="42386"/>
                      <a:pt x="604" y="42418"/>
                    </a:cubicBezTo>
                    <a:cubicBezTo>
                      <a:pt x="1017" y="42497"/>
                      <a:pt x="1429" y="42473"/>
                      <a:pt x="1675" y="42537"/>
                    </a:cubicBezTo>
                    <a:cubicBezTo>
                      <a:pt x="2350" y="42696"/>
                      <a:pt x="2477" y="42751"/>
                      <a:pt x="2215" y="43339"/>
                    </a:cubicBezTo>
                    <a:cubicBezTo>
                      <a:pt x="1945" y="43926"/>
                      <a:pt x="1874" y="43989"/>
                      <a:pt x="1779" y="44291"/>
                    </a:cubicBezTo>
                    <a:cubicBezTo>
                      <a:pt x="1699" y="44553"/>
                      <a:pt x="1564" y="44799"/>
                      <a:pt x="1382" y="45013"/>
                    </a:cubicBezTo>
                    <a:cubicBezTo>
                      <a:pt x="1225" y="45177"/>
                      <a:pt x="951" y="45511"/>
                      <a:pt x="670" y="45511"/>
                    </a:cubicBezTo>
                    <a:cubicBezTo>
                      <a:pt x="624" y="45511"/>
                      <a:pt x="578" y="45502"/>
                      <a:pt x="532" y="45482"/>
                    </a:cubicBezTo>
                    <a:cubicBezTo>
                      <a:pt x="207" y="45331"/>
                      <a:pt x="715" y="45037"/>
                      <a:pt x="56" y="44728"/>
                    </a:cubicBezTo>
                    <a:lnTo>
                      <a:pt x="1" y="44704"/>
                    </a:lnTo>
                    <a:lnTo>
                      <a:pt x="1" y="44997"/>
                    </a:lnTo>
                    <a:cubicBezTo>
                      <a:pt x="128" y="45140"/>
                      <a:pt x="183" y="45307"/>
                      <a:pt x="96" y="45466"/>
                    </a:cubicBezTo>
                    <a:cubicBezTo>
                      <a:pt x="64" y="45513"/>
                      <a:pt x="32" y="45561"/>
                      <a:pt x="1" y="45609"/>
                    </a:cubicBezTo>
                    <a:lnTo>
                      <a:pt x="1" y="46180"/>
                    </a:lnTo>
                    <a:cubicBezTo>
                      <a:pt x="263" y="46013"/>
                      <a:pt x="540" y="45871"/>
                      <a:pt x="826" y="45759"/>
                    </a:cubicBezTo>
                    <a:cubicBezTo>
                      <a:pt x="1302" y="45593"/>
                      <a:pt x="1620" y="45093"/>
                      <a:pt x="1818" y="44775"/>
                    </a:cubicBezTo>
                    <a:cubicBezTo>
                      <a:pt x="2017" y="44458"/>
                      <a:pt x="2358" y="44402"/>
                      <a:pt x="2318" y="44116"/>
                    </a:cubicBezTo>
                    <a:cubicBezTo>
                      <a:pt x="2279" y="43823"/>
                      <a:pt x="2310" y="43180"/>
                      <a:pt x="2826" y="42981"/>
                    </a:cubicBezTo>
                    <a:cubicBezTo>
                      <a:pt x="3082" y="42879"/>
                      <a:pt x="3291" y="42830"/>
                      <a:pt x="3559" y="42830"/>
                    </a:cubicBezTo>
                    <a:cubicBezTo>
                      <a:pt x="3832" y="42830"/>
                      <a:pt x="4167" y="42881"/>
                      <a:pt x="4676" y="42981"/>
                    </a:cubicBezTo>
                    <a:cubicBezTo>
                      <a:pt x="5692" y="43172"/>
                      <a:pt x="6192" y="43370"/>
                      <a:pt x="6565" y="43402"/>
                    </a:cubicBezTo>
                    <a:cubicBezTo>
                      <a:pt x="6938" y="43442"/>
                      <a:pt x="7279" y="43434"/>
                      <a:pt x="7486" y="43466"/>
                    </a:cubicBezTo>
                    <a:cubicBezTo>
                      <a:pt x="8025" y="43545"/>
                      <a:pt x="8295" y="43680"/>
                      <a:pt x="8073" y="44013"/>
                    </a:cubicBezTo>
                    <a:cubicBezTo>
                      <a:pt x="7843" y="44347"/>
                      <a:pt x="7708" y="44799"/>
                      <a:pt x="7763" y="45164"/>
                    </a:cubicBezTo>
                    <a:cubicBezTo>
                      <a:pt x="7827" y="45529"/>
                      <a:pt x="8271" y="45609"/>
                      <a:pt x="9002" y="45783"/>
                    </a:cubicBezTo>
                    <a:cubicBezTo>
                      <a:pt x="9724" y="45950"/>
                      <a:pt x="10145" y="46109"/>
                      <a:pt x="9430" y="46577"/>
                    </a:cubicBezTo>
                    <a:cubicBezTo>
                      <a:pt x="8870" y="46942"/>
                      <a:pt x="8200" y="47028"/>
                      <a:pt x="7397" y="47028"/>
                    </a:cubicBezTo>
                    <a:cubicBezTo>
                      <a:pt x="7187" y="47028"/>
                      <a:pt x="6968" y="47022"/>
                      <a:pt x="6740" y="47014"/>
                    </a:cubicBezTo>
                    <a:cubicBezTo>
                      <a:pt x="6565" y="47009"/>
                      <a:pt x="6409" y="47006"/>
                      <a:pt x="6265" y="47006"/>
                    </a:cubicBezTo>
                    <a:cubicBezTo>
                      <a:pt x="5493" y="47006"/>
                      <a:pt x="5072" y="47087"/>
                      <a:pt x="4001" y="47355"/>
                    </a:cubicBezTo>
                    <a:cubicBezTo>
                      <a:pt x="3047" y="47599"/>
                      <a:pt x="2083" y="47772"/>
                      <a:pt x="1252" y="47772"/>
                    </a:cubicBezTo>
                    <a:cubicBezTo>
                      <a:pt x="977" y="47772"/>
                      <a:pt x="717" y="47753"/>
                      <a:pt x="477" y="47712"/>
                    </a:cubicBezTo>
                    <a:cubicBezTo>
                      <a:pt x="318" y="47680"/>
                      <a:pt x="159" y="47641"/>
                      <a:pt x="1" y="47593"/>
                    </a:cubicBezTo>
                    <a:lnTo>
                      <a:pt x="1" y="47736"/>
                    </a:lnTo>
                    <a:cubicBezTo>
                      <a:pt x="302" y="47823"/>
                      <a:pt x="461" y="47942"/>
                      <a:pt x="588" y="48188"/>
                    </a:cubicBezTo>
                    <a:cubicBezTo>
                      <a:pt x="786" y="48585"/>
                      <a:pt x="1025" y="49077"/>
                      <a:pt x="651" y="49284"/>
                    </a:cubicBezTo>
                    <a:cubicBezTo>
                      <a:pt x="445" y="49379"/>
                      <a:pt x="223" y="49442"/>
                      <a:pt x="1" y="49482"/>
                    </a:cubicBezTo>
                    <a:lnTo>
                      <a:pt x="1" y="49752"/>
                    </a:lnTo>
                    <a:cubicBezTo>
                      <a:pt x="397" y="49617"/>
                      <a:pt x="802" y="49522"/>
                      <a:pt x="1215" y="49458"/>
                    </a:cubicBezTo>
                    <a:cubicBezTo>
                      <a:pt x="1378" y="49434"/>
                      <a:pt x="1559" y="49424"/>
                      <a:pt x="1755" y="49424"/>
                    </a:cubicBezTo>
                    <a:cubicBezTo>
                      <a:pt x="2553" y="49424"/>
                      <a:pt x="3589" y="49586"/>
                      <a:pt x="4553" y="49586"/>
                    </a:cubicBezTo>
                    <a:cubicBezTo>
                      <a:pt x="4589" y="49586"/>
                      <a:pt x="4624" y="49586"/>
                      <a:pt x="4660" y="49585"/>
                    </a:cubicBezTo>
                    <a:cubicBezTo>
                      <a:pt x="5898" y="49569"/>
                      <a:pt x="6962" y="49173"/>
                      <a:pt x="7629" y="49109"/>
                    </a:cubicBezTo>
                    <a:cubicBezTo>
                      <a:pt x="7707" y="49102"/>
                      <a:pt x="7785" y="49098"/>
                      <a:pt x="7860" y="49098"/>
                    </a:cubicBezTo>
                    <a:cubicBezTo>
                      <a:pt x="8420" y="49098"/>
                      <a:pt x="8859" y="49293"/>
                      <a:pt x="8922" y="49482"/>
                    </a:cubicBezTo>
                    <a:cubicBezTo>
                      <a:pt x="9002" y="49696"/>
                      <a:pt x="9272" y="49919"/>
                      <a:pt x="9534" y="50165"/>
                    </a:cubicBezTo>
                    <a:cubicBezTo>
                      <a:pt x="9803" y="50403"/>
                      <a:pt x="8970" y="50673"/>
                      <a:pt x="8216" y="51078"/>
                    </a:cubicBezTo>
                    <a:cubicBezTo>
                      <a:pt x="7636" y="51363"/>
                      <a:pt x="7041" y="51609"/>
                      <a:pt x="6430" y="51816"/>
                    </a:cubicBezTo>
                    <a:cubicBezTo>
                      <a:pt x="5851" y="52022"/>
                      <a:pt x="5851" y="52292"/>
                      <a:pt x="5493" y="52490"/>
                    </a:cubicBezTo>
                    <a:cubicBezTo>
                      <a:pt x="5344" y="52575"/>
                      <a:pt x="5186" y="52605"/>
                      <a:pt x="4995" y="52605"/>
                    </a:cubicBezTo>
                    <a:cubicBezTo>
                      <a:pt x="4721" y="52605"/>
                      <a:pt x="4380" y="52542"/>
                      <a:pt x="3906" y="52490"/>
                    </a:cubicBezTo>
                    <a:cubicBezTo>
                      <a:pt x="3622" y="52463"/>
                      <a:pt x="3375" y="52453"/>
                      <a:pt x="3139" y="52453"/>
                    </a:cubicBezTo>
                    <a:cubicBezTo>
                      <a:pt x="2703" y="52453"/>
                      <a:pt x="2310" y="52485"/>
                      <a:pt x="1810" y="52490"/>
                    </a:cubicBezTo>
                    <a:cubicBezTo>
                      <a:pt x="1489" y="52500"/>
                      <a:pt x="1109" y="52504"/>
                      <a:pt x="740" y="52504"/>
                    </a:cubicBezTo>
                    <a:cubicBezTo>
                      <a:pt x="479" y="52504"/>
                      <a:pt x="224" y="52502"/>
                      <a:pt x="1" y="52498"/>
                    </a:cubicBezTo>
                    <a:lnTo>
                      <a:pt x="1" y="52617"/>
                    </a:lnTo>
                    <a:cubicBezTo>
                      <a:pt x="477" y="52594"/>
                      <a:pt x="1048" y="52578"/>
                      <a:pt x="1707" y="52570"/>
                    </a:cubicBezTo>
                    <a:cubicBezTo>
                      <a:pt x="1788" y="52569"/>
                      <a:pt x="1870" y="52568"/>
                      <a:pt x="1952" y="52568"/>
                    </a:cubicBezTo>
                    <a:cubicBezTo>
                      <a:pt x="3580" y="52568"/>
                      <a:pt x="5287" y="52789"/>
                      <a:pt x="5914" y="53046"/>
                    </a:cubicBezTo>
                    <a:cubicBezTo>
                      <a:pt x="6581" y="53316"/>
                      <a:pt x="7430" y="53237"/>
                      <a:pt x="8264" y="53260"/>
                    </a:cubicBezTo>
                    <a:cubicBezTo>
                      <a:pt x="9105" y="53284"/>
                      <a:pt x="8954" y="53657"/>
                      <a:pt x="8954" y="53657"/>
                    </a:cubicBezTo>
                    <a:cubicBezTo>
                      <a:pt x="8827" y="53856"/>
                      <a:pt x="8700" y="54046"/>
                      <a:pt x="8557" y="54229"/>
                    </a:cubicBezTo>
                    <a:cubicBezTo>
                      <a:pt x="8075" y="54853"/>
                      <a:pt x="7419" y="55002"/>
                      <a:pt x="6300" y="55002"/>
                    </a:cubicBezTo>
                    <a:cubicBezTo>
                      <a:pt x="6111" y="55002"/>
                      <a:pt x="5908" y="54998"/>
                      <a:pt x="5692" y="54991"/>
                    </a:cubicBezTo>
                    <a:cubicBezTo>
                      <a:pt x="4192" y="54935"/>
                      <a:pt x="4025" y="54713"/>
                      <a:pt x="3104" y="54419"/>
                    </a:cubicBezTo>
                    <a:cubicBezTo>
                      <a:pt x="2175" y="54126"/>
                      <a:pt x="1421" y="54118"/>
                      <a:pt x="556" y="54070"/>
                    </a:cubicBezTo>
                    <a:cubicBezTo>
                      <a:pt x="397" y="54062"/>
                      <a:pt x="207" y="54054"/>
                      <a:pt x="1" y="54038"/>
                    </a:cubicBezTo>
                    <a:lnTo>
                      <a:pt x="1" y="54284"/>
                    </a:lnTo>
                    <a:cubicBezTo>
                      <a:pt x="278" y="54411"/>
                      <a:pt x="286" y="54578"/>
                      <a:pt x="80" y="55054"/>
                    </a:cubicBezTo>
                    <a:lnTo>
                      <a:pt x="1" y="55237"/>
                    </a:lnTo>
                    <a:lnTo>
                      <a:pt x="1" y="56300"/>
                    </a:lnTo>
                    <a:cubicBezTo>
                      <a:pt x="120" y="56197"/>
                      <a:pt x="207" y="56102"/>
                      <a:pt x="191" y="55927"/>
                    </a:cubicBezTo>
                    <a:cubicBezTo>
                      <a:pt x="151" y="55602"/>
                      <a:pt x="191" y="54872"/>
                      <a:pt x="747" y="54641"/>
                    </a:cubicBezTo>
                    <a:cubicBezTo>
                      <a:pt x="1016" y="54524"/>
                      <a:pt x="1237" y="54469"/>
                      <a:pt x="1520" y="54469"/>
                    </a:cubicBezTo>
                    <a:cubicBezTo>
                      <a:pt x="1812" y="54469"/>
                      <a:pt x="2170" y="54528"/>
                      <a:pt x="2715" y="54641"/>
                    </a:cubicBezTo>
                    <a:cubicBezTo>
                      <a:pt x="3787" y="54856"/>
                      <a:pt x="4327" y="55086"/>
                      <a:pt x="4723" y="55126"/>
                    </a:cubicBezTo>
                    <a:cubicBezTo>
                      <a:pt x="5112" y="55165"/>
                      <a:pt x="5485" y="55157"/>
                      <a:pt x="5700" y="55189"/>
                    </a:cubicBezTo>
                    <a:cubicBezTo>
                      <a:pt x="6279" y="55284"/>
                      <a:pt x="6557" y="55443"/>
                      <a:pt x="6319" y="55816"/>
                    </a:cubicBezTo>
                    <a:cubicBezTo>
                      <a:pt x="6081" y="56197"/>
                      <a:pt x="5922" y="56713"/>
                      <a:pt x="5985" y="57118"/>
                    </a:cubicBezTo>
                    <a:cubicBezTo>
                      <a:pt x="6049" y="57531"/>
                      <a:pt x="6517" y="57626"/>
                      <a:pt x="7287" y="57824"/>
                    </a:cubicBezTo>
                    <a:cubicBezTo>
                      <a:pt x="8057" y="58015"/>
                      <a:pt x="8510" y="58197"/>
                      <a:pt x="7748" y="58713"/>
                    </a:cubicBezTo>
                    <a:cubicBezTo>
                      <a:pt x="7124" y="59135"/>
                      <a:pt x="6379" y="59233"/>
                      <a:pt x="5485" y="59233"/>
                    </a:cubicBezTo>
                    <a:cubicBezTo>
                      <a:pt x="5286" y="59233"/>
                      <a:pt x="5080" y="59229"/>
                      <a:pt x="4866" y="59221"/>
                    </a:cubicBezTo>
                    <a:cubicBezTo>
                      <a:pt x="4649" y="59213"/>
                      <a:pt x="4459" y="59208"/>
                      <a:pt x="4284" y="59208"/>
                    </a:cubicBezTo>
                    <a:cubicBezTo>
                      <a:pt x="3514" y="59208"/>
                      <a:pt x="3052" y="59305"/>
                      <a:pt x="1945" y="59602"/>
                    </a:cubicBezTo>
                    <a:cubicBezTo>
                      <a:pt x="1310" y="59777"/>
                      <a:pt x="659" y="59912"/>
                      <a:pt x="1" y="59999"/>
                    </a:cubicBezTo>
                    <a:lnTo>
                      <a:pt x="1" y="60253"/>
                    </a:lnTo>
                    <a:cubicBezTo>
                      <a:pt x="366" y="60222"/>
                      <a:pt x="731" y="60158"/>
                      <a:pt x="1096" y="60071"/>
                    </a:cubicBezTo>
                    <a:cubicBezTo>
                      <a:pt x="2326" y="59801"/>
                      <a:pt x="2914" y="59412"/>
                      <a:pt x="4200" y="59380"/>
                    </a:cubicBezTo>
                    <a:cubicBezTo>
                      <a:pt x="4775" y="59366"/>
                      <a:pt x="5069" y="59352"/>
                      <a:pt x="5274" y="59352"/>
                    </a:cubicBezTo>
                    <a:cubicBezTo>
                      <a:pt x="5528" y="59352"/>
                      <a:pt x="5647" y="59373"/>
                      <a:pt x="5993" y="59444"/>
                    </a:cubicBezTo>
                    <a:cubicBezTo>
                      <a:pt x="6517" y="59555"/>
                      <a:pt x="6366" y="59785"/>
                      <a:pt x="6343" y="60134"/>
                    </a:cubicBezTo>
                    <a:cubicBezTo>
                      <a:pt x="6319" y="60475"/>
                      <a:pt x="6962" y="60809"/>
                      <a:pt x="6454" y="61198"/>
                    </a:cubicBezTo>
                    <a:cubicBezTo>
                      <a:pt x="6242" y="61358"/>
                      <a:pt x="6062" y="61387"/>
                      <a:pt x="5857" y="61387"/>
                    </a:cubicBezTo>
                    <a:cubicBezTo>
                      <a:pt x="5736" y="61387"/>
                      <a:pt x="5606" y="61377"/>
                      <a:pt x="5456" y="61377"/>
                    </a:cubicBezTo>
                    <a:cubicBezTo>
                      <a:pt x="5243" y="61377"/>
                      <a:pt x="4989" y="61398"/>
                      <a:pt x="4660" y="61499"/>
                    </a:cubicBezTo>
                    <a:cubicBezTo>
                      <a:pt x="3823" y="61757"/>
                      <a:pt x="3666" y="61973"/>
                      <a:pt x="2532" y="61973"/>
                    </a:cubicBezTo>
                    <a:cubicBezTo>
                      <a:pt x="2375" y="61973"/>
                      <a:pt x="2199" y="61968"/>
                      <a:pt x="2001" y="61960"/>
                    </a:cubicBezTo>
                    <a:cubicBezTo>
                      <a:pt x="1223" y="61928"/>
                      <a:pt x="532" y="61920"/>
                      <a:pt x="9" y="61888"/>
                    </a:cubicBezTo>
                    <a:lnTo>
                      <a:pt x="9" y="61968"/>
                    </a:lnTo>
                    <a:cubicBezTo>
                      <a:pt x="780" y="62014"/>
                      <a:pt x="1693" y="62143"/>
                      <a:pt x="2553" y="62143"/>
                    </a:cubicBezTo>
                    <a:cubicBezTo>
                      <a:pt x="2578" y="62143"/>
                      <a:pt x="2603" y="62143"/>
                      <a:pt x="2628" y="62142"/>
                    </a:cubicBezTo>
                    <a:cubicBezTo>
                      <a:pt x="3946" y="62126"/>
                      <a:pt x="5089" y="61666"/>
                      <a:pt x="5803" y="61595"/>
                    </a:cubicBezTo>
                    <a:cubicBezTo>
                      <a:pt x="5886" y="61586"/>
                      <a:pt x="5968" y="61582"/>
                      <a:pt x="6047" y="61582"/>
                    </a:cubicBezTo>
                    <a:cubicBezTo>
                      <a:pt x="6647" y="61582"/>
                      <a:pt x="7114" y="61806"/>
                      <a:pt x="7184" y="62023"/>
                    </a:cubicBezTo>
                    <a:cubicBezTo>
                      <a:pt x="7263" y="62261"/>
                      <a:pt x="7549" y="62515"/>
                      <a:pt x="7827" y="62793"/>
                    </a:cubicBezTo>
                    <a:cubicBezTo>
                      <a:pt x="8113" y="63071"/>
                      <a:pt x="7216" y="63381"/>
                      <a:pt x="6414" y="63833"/>
                    </a:cubicBezTo>
                    <a:cubicBezTo>
                      <a:pt x="5795" y="64166"/>
                      <a:pt x="5152" y="64444"/>
                      <a:pt x="4493" y="64682"/>
                    </a:cubicBezTo>
                    <a:cubicBezTo>
                      <a:pt x="3874" y="64920"/>
                      <a:pt x="3874" y="65222"/>
                      <a:pt x="3485" y="65452"/>
                    </a:cubicBezTo>
                    <a:cubicBezTo>
                      <a:pt x="3322" y="65550"/>
                      <a:pt x="3152" y="65585"/>
                      <a:pt x="2949" y="65585"/>
                    </a:cubicBezTo>
                    <a:cubicBezTo>
                      <a:pt x="2657" y="65585"/>
                      <a:pt x="2296" y="65513"/>
                      <a:pt x="1787" y="65452"/>
                    </a:cubicBezTo>
                    <a:cubicBezTo>
                      <a:pt x="1465" y="65419"/>
                      <a:pt x="1187" y="65408"/>
                      <a:pt x="924" y="65408"/>
                    </a:cubicBezTo>
                    <a:cubicBezTo>
                      <a:pt x="615" y="65408"/>
                      <a:pt x="326" y="65424"/>
                      <a:pt x="9" y="65436"/>
                    </a:cubicBezTo>
                    <a:lnTo>
                      <a:pt x="9" y="65540"/>
                    </a:lnTo>
                    <a:cubicBezTo>
                      <a:pt x="1652" y="65571"/>
                      <a:pt x="3295" y="65809"/>
                      <a:pt x="3930" y="66087"/>
                    </a:cubicBezTo>
                    <a:cubicBezTo>
                      <a:pt x="4636" y="66397"/>
                      <a:pt x="5549" y="66302"/>
                      <a:pt x="6438" y="66333"/>
                    </a:cubicBezTo>
                    <a:cubicBezTo>
                      <a:pt x="7335" y="66357"/>
                      <a:pt x="7168" y="66786"/>
                      <a:pt x="7168" y="66786"/>
                    </a:cubicBezTo>
                    <a:cubicBezTo>
                      <a:pt x="7041" y="67008"/>
                      <a:pt x="6898" y="67222"/>
                      <a:pt x="6740" y="67437"/>
                    </a:cubicBezTo>
                    <a:cubicBezTo>
                      <a:pt x="6219" y="68154"/>
                      <a:pt x="5519" y="68323"/>
                      <a:pt x="4336" y="68323"/>
                    </a:cubicBezTo>
                    <a:cubicBezTo>
                      <a:pt x="4131" y="68323"/>
                      <a:pt x="3911" y="68318"/>
                      <a:pt x="3676" y="68310"/>
                    </a:cubicBezTo>
                    <a:cubicBezTo>
                      <a:pt x="2072" y="68254"/>
                      <a:pt x="1890" y="67992"/>
                      <a:pt x="905" y="67651"/>
                    </a:cubicBezTo>
                    <a:cubicBezTo>
                      <a:pt x="612" y="67556"/>
                      <a:pt x="310" y="67476"/>
                      <a:pt x="9" y="67421"/>
                    </a:cubicBezTo>
                    <a:lnTo>
                      <a:pt x="9" y="67810"/>
                    </a:lnTo>
                    <a:cubicBezTo>
                      <a:pt x="151" y="67841"/>
                      <a:pt x="310" y="67873"/>
                      <a:pt x="493" y="67913"/>
                    </a:cubicBezTo>
                    <a:cubicBezTo>
                      <a:pt x="1636" y="68159"/>
                      <a:pt x="2207" y="68421"/>
                      <a:pt x="2628" y="68469"/>
                    </a:cubicBezTo>
                    <a:cubicBezTo>
                      <a:pt x="3057" y="68508"/>
                      <a:pt x="3445" y="68508"/>
                      <a:pt x="3676" y="68540"/>
                    </a:cubicBezTo>
                    <a:cubicBezTo>
                      <a:pt x="4295" y="68643"/>
                      <a:pt x="4596" y="68826"/>
                      <a:pt x="4334" y="69262"/>
                    </a:cubicBezTo>
                    <a:cubicBezTo>
                      <a:pt x="4073" y="69691"/>
                      <a:pt x="3898" y="70278"/>
                      <a:pt x="3961" y="70747"/>
                    </a:cubicBezTo>
                    <a:cubicBezTo>
                      <a:pt x="4025" y="71215"/>
                      <a:pt x="4525" y="71326"/>
                      <a:pt x="5350" y="71548"/>
                    </a:cubicBezTo>
                    <a:cubicBezTo>
                      <a:pt x="6168" y="71778"/>
                      <a:pt x="6652" y="71977"/>
                      <a:pt x="5827" y="72580"/>
                    </a:cubicBezTo>
                    <a:cubicBezTo>
                      <a:pt x="5158" y="73062"/>
                      <a:pt x="4375" y="73175"/>
                      <a:pt x="3430" y="73175"/>
                    </a:cubicBezTo>
                    <a:cubicBezTo>
                      <a:pt x="3209" y="73175"/>
                      <a:pt x="2979" y="73169"/>
                      <a:pt x="2739" y="73160"/>
                    </a:cubicBezTo>
                    <a:cubicBezTo>
                      <a:pt x="2512" y="73150"/>
                      <a:pt x="2312" y="73145"/>
                      <a:pt x="2129" y="73145"/>
                    </a:cubicBezTo>
                    <a:cubicBezTo>
                      <a:pt x="1395" y="73145"/>
                      <a:pt x="923" y="73231"/>
                      <a:pt x="9" y="73485"/>
                    </a:cubicBezTo>
                    <a:lnTo>
                      <a:pt x="9" y="73747"/>
                    </a:lnTo>
                    <a:cubicBezTo>
                      <a:pt x="612" y="73541"/>
                      <a:pt x="1175" y="73374"/>
                      <a:pt x="2017" y="73350"/>
                    </a:cubicBezTo>
                    <a:cubicBezTo>
                      <a:pt x="2643" y="73332"/>
                      <a:pt x="2959" y="73314"/>
                      <a:pt x="3180" y="73314"/>
                    </a:cubicBezTo>
                    <a:cubicBezTo>
                      <a:pt x="3443" y="73314"/>
                      <a:pt x="3572" y="73340"/>
                      <a:pt x="3930" y="73421"/>
                    </a:cubicBezTo>
                    <a:cubicBezTo>
                      <a:pt x="4493" y="73548"/>
                      <a:pt x="4327" y="73818"/>
                      <a:pt x="4303" y="74215"/>
                    </a:cubicBezTo>
                    <a:cubicBezTo>
                      <a:pt x="4271" y="74612"/>
                      <a:pt x="4962" y="74993"/>
                      <a:pt x="4406" y="75438"/>
                    </a:cubicBezTo>
                    <a:cubicBezTo>
                      <a:pt x="4173" y="75624"/>
                      <a:pt x="3978" y="75657"/>
                      <a:pt x="3754" y="75657"/>
                    </a:cubicBezTo>
                    <a:cubicBezTo>
                      <a:pt x="3631" y="75657"/>
                      <a:pt x="3499" y="75647"/>
                      <a:pt x="3347" y="75647"/>
                    </a:cubicBezTo>
                    <a:cubicBezTo>
                      <a:pt x="3116" y="75647"/>
                      <a:pt x="2839" y="75670"/>
                      <a:pt x="2477" y="75787"/>
                    </a:cubicBezTo>
                    <a:cubicBezTo>
                      <a:pt x="1561" y="76095"/>
                      <a:pt x="1399" y="76335"/>
                      <a:pt x="132" y="76335"/>
                    </a:cubicBezTo>
                    <a:cubicBezTo>
                      <a:pt x="92" y="76335"/>
                      <a:pt x="51" y="76335"/>
                      <a:pt x="9" y="76335"/>
                    </a:cubicBezTo>
                    <a:lnTo>
                      <a:pt x="9" y="76517"/>
                    </a:lnTo>
                    <a:cubicBezTo>
                      <a:pt x="72" y="76517"/>
                      <a:pt x="139" y="76521"/>
                      <a:pt x="203" y="76521"/>
                    </a:cubicBezTo>
                    <a:cubicBezTo>
                      <a:pt x="234" y="76521"/>
                      <a:pt x="265" y="76520"/>
                      <a:pt x="294" y="76517"/>
                    </a:cubicBezTo>
                    <a:cubicBezTo>
                      <a:pt x="1707" y="76501"/>
                      <a:pt x="2937" y="75977"/>
                      <a:pt x="3707" y="75898"/>
                    </a:cubicBezTo>
                    <a:cubicBezTo>
                      <a:pt x="3801" y="75887"/>
                      <a:pt x="3892" y="75882"/>
                      <a:pt x="3980" y="75882"/>
                    </a:cubicBezTo>
                    <a:cubicBezTo>
                      <a:pt x="4615" y="75882"/>
                      <a:pt x="5106" y="76138"/>
                      <a:pt x="5176" y="76382"/>
                    </a:cubicBezTo>
                    <a:cubicBezTo>
                      <a:pt x="5263" y="76660"/>
                      <a:pt x="5565" y="76962"/>
                      <a:pt x="5866" y="77279"/>
                    </a:cubicBezTo>
                    <a:cubicBezTo>
                      <a:pt x="6168" y="77597"/>
                      <a:pt x="5200" y="77954"/>
                      <a:pt x="4334" y="78478"/>
                    </a:cubicBezTo>
                    <a:cubicBezTo>
                      <a:pt x="3461" y="79002"/>
                      <a:pt x="2263" y="79470"/>
                      <a:pt x="2263" y="79470"/>
                    </a:cubicBezTo>
                    <a:cubicBezTo>
                      <a:pt x="1596" y="79740"/>
                      <a:pt x="1588" y="80089"/>
                      <a:pt x="1167" y="80359"/>
                    </a:cubicBezTo>
                    <a:cubicBezTo>
                      <a:pt x="994" y="80470"/>
                      <a:pt x="812" y="80509"/>
                      <a:pt x="595" y="80509"/>
                    </a:cubicBezTo>
                    <a:cubicBezTo>
                      <a:pt x="426" y="80509"/>
                      <a:pt x="235" y="80485"/>
                      <a:pt x="9" y="80454"/>
                    </a:cubicBezTo>
                    <a:lnTo>
                      <a:pt x="9" y="80676"/>
                    </a:lnTo>
                    <a:cubicBezTo>
                      <a:pt x="723" y="80787"/>
                      <a:pt x="1310" y="80938"/>
                      <a:pt x="1644" y="81089"/>
                    </a:cubicBezTo>
                    <a:cubicBezTo>
                      <a:pt x="2182" y="81344"/>
                      <a:pt x="2834" y="81360"/>
                      <a:pt x="3513" y="81360"/>
                    </a:cubicBezTo>
                    <a:cubicBezTo>
                      <a:pt x="3612" y="81360"/>
                      <a:pt x="3711" y="81360"/>
                      <a:pt x="3810" y="81360"/>
                    </a:cubicBezTo>
                    <a:cubicBezTo>
                      <a:pt x="3985" y="81360"/>
                      <a:pt x="4160" y="81361"/>
                      <a:pt x="4334" y="81367"/>
                    </a:cubicBezTo>
                    <a:cubicBezTo>
                      <a:pt x="5295" y="81399"/>
                      <a:pt x="5112" y="81891"/>
                      <a:pt x="5112" y="81891"/>
                    </a:cubicBezTo>
                    <a:cubicBezTo>
                      <a:pt x="4969" y="82153"/>
                      <a:pt x="4811" y="82399"/>
                      <a:pt x="4644" y="82645"/>
                    </a:cubicBezTo>
                    <a:cubicBezTo>
                      <a:pt x="4079" y="83465"/>
                      <a:pt x="3332" y="83670"/>
                      <a:pt x="2069" y="83670"/>
                    </a:cubicBezTo>
                    <a:cubicBezTo>
                      <a:pt x="1841" y="83670"/>
                      <a:pt x="1597" y="83664"/>
                      <a:pt x="1334" y="83653"/>
                    </a:cubicBezTo>
                    <a:cubicBezTo>
                      <a:pt x="890" y="83645"/>
                      <a:pt x="445" y="83597"/>
                      <a:pt x="9" y="83502"/>
                    </a:cubicBezTo>
                    <a:lnTo>
                      <a:pt x="9" y="83796"/>
                    </a:lnTo>
                    <a:cubicBezTo>
                      <a:pt x="80" y="83812"/>
                      <a:pt x="151" y="83828"/>
                      <a:pt x="215" y="83835"/>
                    </a:cubicBezTo>
                    <a:cubicBezTo>
                      <a:pt x="667" y="83891"/>
                      <a:pt x="1096" y="83883"/>
                      <a:pt x="1342" y="83923"/>
                    </a:cubicBezTo>
                    <a:cubicBezTo>
                      <a:pt x="2001" y="84042"/>
                      <a:pt x="2326" y="84248"/>
                      <a:pt x="2033" y="84748"/>
                    </a:cubicBezTo>
                    <a:cubicBezTo>
                      <a:pt x="1747" y="85248"/>
                      <a:pt x="1556" y="85931"/>
                      <a:pt x="1620" y="86479"/>
                    </a:cubicBezTo>
                    <a:cubicBezTo>
                      <a:pt x="1675" y="87026"/>
                      <a:pt x="2223" y="87145"/>
                      <a:pt x="3104" y="87407"/>
                    </a:cubicBezTo>
                    <a:cubicBezTo>
                      <a:pt x="3993" y="87669"/>
                      <a:pt x="4501" y="87899"/>
                      <a:pt x="3612" y="88598"/>
                    </a:cubicBezTo>
                    <a:cubicBezTo>
                      <a:pt x="2895" y="89150"/>
                      <a:pt x="2057" y="89286"/>
                      <a:pt x="1056" y="89286"/>
                    </a:cubicBezTo>
                    <a:cubicBezTo>
                      <a:pt x="805" y="89286"/>
                      <a:pt x="543" y="89277"/>
                      <a:pt x="270" y="89265"/>
                    </a:cubicBezTo>
                    <a:lnTo>
                      <a:pt x="9" y="89257"/>
                    </a:lnTo>
                    <a:lnTo>
                      <a:pt x="9" y="89471"/>
                    </a:lnTo>
                    <a:cubicBezTo>
                      <a:pt x="361" y="89459"/>
                      <a:pt x="581" y="89450"/>
                      <a:pt x="750" y="89450"/>
                    </a:cubicBezTo>
                    <a:cubicBezTo>
                      <a:pt x="1033" y="89450"/>
                      <a:pt x="1173" y="89477"/>
                      <a:pt x="1556" y="89566"/>
                    </a:cubicBezTo>
                    <a:cubicBezTo>
                      <a:pt x="2175" y="89717"/>
                      <a:pt x="1985" y="90027"/>
                      <a:pt x="1945" y="90487"/>
                    </a:cubicBezTo>
                    <a:cubicBezTo>
                      <a:pt x="1906" y="90947"/>
                      <a:pt x="2644" y="91384"/>
                      <a:pt x="2041" y="91908"/>
                    </a:cubicBezTo>
                    <a:cubicBezTo>
                      <a:pt x="1788" y="92127"/>
                      <a:pt x="1576" y="92166"/>
                      <a:pt x="1335" y="92166"/>
                    </a:cubicBezTo>
                    <a:cubicBezTo>
                      <a:pt x="1203" y="92166"/>
                      <a:pt x="1062" y="92154"/>
                      <a:pt x="900" y="92154"/>
                    </a:cubicBezTo>
                    <a:cubicBezTo>
                      <a:pt x="661" y="92154"/>
                      <a:pt x="376" y="92179"/>
                      <a:pt x="9" y="92305"/>
                    </a:cubicBezTo>
                    <a:lnTo>
                      <a:pt x="9" y="92749"/>
                    </a:lnTo>
                    <a:cubicBezTo>
                      <a:pt x="501" y="92614"/>
                      <a:pt x="937" y="92487"/>
                      <a:pt x="1279" y="92440"/>
                    </a:cubicBezTo>
                    <a:cubicBezTo>
                      <a:pt x="1375" y="92429"/>
                      <a:pt x="1470" y="92423"/>
                      <a:pt x="1561" y="92423"/>
                    </a:cubicBezTo>
                    <a:cubicBezTo>
                      <a:pt x="2259" y="92423"/>
                      <a:pt x="2789" y="92723"/>
                      <a:pt x="2866" y="93011"/>
                    </a:cubicBezTo>
                    <a:cubicBezTo>
                      <a:pt x="2945" y="93329"/>
                      <a:pt x="3271" y="93678"/>
                      <a:pt x="3596" y="94043"/>
                    </a:cubicBezTo>
                    <a:cubicBezTo>
                      <a:pt x="3914" y="94408"/>
                      <a:pt x="2874" y="94829"/>
                      <a:pt x="1929" y="95432"/>
                    </a:cubicBezTo>
                    <a:cubicBezTo>
                      <a:pt x="1310" y="95813"/>
                      <a:pt x="675" y="96154"/>
                      <a:pt x="9" y="96440"/>
                    </a:cubicBezTo>
                    <a:lnTo>
                      <a:pt x="9" y="96670"/>
                    </a:lnTo>
                    <a:cubicBezTo>
                      <a:pt x="136" y="96607"/>
                      <a:pt x="215" y="96583"/>
                      <a:pt x="215" y="96583"/>
                    </a:cubicBezTo>
                    <a:cubicBezTo>
                      <a:pt x="755" y="96400"/>
                      <a:pt x="1271" y="96178"/>
                      <a:pt x="1779" y="95932"/>
                    </a:cubicBezTo>
                    <a:cubicBezTo>
                      <a:pt x="2739" y="95464"/>
                      <a:pt x="3461" y="95115"/>
                      <a:pt x="4128" y="94567"/>
                    </a:cubicBezTo>
                    <a:cubicBezTo>
                      <a:pt x="4589" y="94178"/>
                      <a:pt x="4868" y="94120"/>
                      <a:pt x="4993" y="94120"/>
                    </a:cubicBezTo>
                    <a:cubicBezTo>
                      <a:pt x="5047" y="94120"/>
                      <a:pt x="5073" y="94130"/>
                      <a:pt x="5073" y="94130"/>
                    </a:cubicBezTo>
                    <a:cubicBezTo>
                      <a:pt x="5073" y="94130"/>
                      <a:pt x="6462" y="94273"/>
                      <a:pt x="6470" y="94916"/>
                    </a:cubicBezTo>
                    <a:cubicBezTo>
                      <a:pt x="6422" y="95686"/>
                      <a:pt x="6636" y="96583"/>
                      <a:pt x="6636" y="96583"/>
                    </a:cubicBezTo>
                    <a:cubicBezTo>
                      <a:pt x="6684" y="96789"/>
                      <a:pt x="6914" y="97480"/>
                      <a:pt x="7152" y="97726"/>
                    </a:cubicBezTo>
                    <a:cubicBezTo>
                      <a:pt x="7390" y="97972"/>
                      <a:pt x="7454" y="98163"/>
                      <a:pt x="7406" y="98361"/>
                    </a:cubicBezTo>
                    <a:cubicBezTo>
                      <a:pt x="7358" y="98532"/>
                      <a:pt x="6874" y="98544"/>
                      <a:pt x="6741" y="98544"/>
                    </a:cubicBezTo>
                    <a:cubicBezTo>
                      <a:pt x="6720" y="98544"/>
                      <a:pt x="6708" y="98544"/>
                      <a:pt x="6708" y="98544"/>
                    </a:cubicBezTo>
                    <a:lnTo>
                      <a:pt x="6724" y="98544"/>
                    </a:lnTo>
                    <a:cubicBezTo>
                      <a:pt x="5843" y="98385"/>
                      <a:pt x="4533" y="98361"/>
                      <a:pt x="4533" y="98361"/>
                    </a:cubicBezTo>
                    <a:cubicBezTo>
                      <a:pt x="4514" y="98361"/>
                      <a:pt x="4495" y="98360"/>
                      <a:pt x="4476" y="98360"/>
                    </a:cubicBezTo>
                    <a:cubicBezTo>
                      <a:pt x="4153" y="98360"/>
                      <a:pt x="3833" y="98423"/>
                      <a:pt x="3533" y="98536"/>
                    </a:cubicBezTo>
                    <a:cubicBezTo>
                      <a:pt x="3247" y="98623"/>
                      <a:pt x="1937" y="98623"/>
                      <a:pt x="969" y="98631"/>
                    </a:cubicBezTo>
                    <a:cubicBezTo>
                      <a:pt x="929" y="98632"/>
                      <a:pt x="888" y="98632"/>
                      <a:pt x="848" y="98632"/>
                    </a:cubicBezTo>
                    <a:cubicBezTo>
                      <a:pt x="569" y="98632"/>
                      <a:pt x="287" y="98609"/>
                      <a:pt x="16" y="98567"/>
                    </a:cubicBezTo>
                    <a:lnTo>
                      <a:pt x="16" y="98750"/>
                    </a:lnTo>
                    <a:cubicBezTo>
                      <a:pt x="357" y="98786"/>
                      <a:pt x="715" y="98789"/>
                      <a:pt x="1078" y="98789"/>
                    </a:cubicBezTo>
                    <a:cubicBezTo>
                      <a:pt x="1139" y="98789"/>
                      <a:pt x="1199" y="98789"/>
                      <a:pt x="1260" y="98789"/>
                    </a:cubicBezTo>
                    <a:cubicBezTo>
                      <a:pt x="1473" y="98789"/>
                      <a:pt x="1686" y="98790"/>
                      <a:pt x="1898" y="98798"/>
                    </a:cubicBezTo>
                    <a:cubicBezTo>
                      <a:pt x="2930" y="98837"/>
                      <a:pt x="2731" y="99409"/>
                      <a:pt x="2731" y="99409"/>
                    </a:cubicBezTo>
                    <a:cubicBezTo>
                      <a:pt x="2620" y="99615"/>
                      <a:pt x="2469" y="99893"/>
                      <a:pt x="2223" y="100282"/>
                    </a:cubicBezTo>
                    <a:cubicBezTo>
                      <a:pt x="1691" y="101091"/>
                      <a:pt x="1032" y="101385"/>
                      <a:pt x="9" y="101457"/>
                    </a:cubicBezTo>
                    <a:lnTo>
                      <a:pt x="9" y="102615"/>
                    </a:lnTo>
                    <a:cubicBezTo>
                      <a:pt x="461" y="102274"/>
                      <a:pt x="1088" y="102052"/>
                      <a:pt x="1755" y="101592"/>
                    </a:cubicBezTo>
                    <a:cubicBezTo>
                      <a:pt x="2803" y="100845"/>
                      <a:pt x="2993" y="99829"/>
                      <a:pt x="3223" y="99218"/>
                    </a:cubicBezTo>
                    <a:cubicBezTo>
                      <a:pt x="3445" y="98615"/>
                      <a:pt x="4509" y="98544"/>
                      <a:pt x="4509" y="98544"/>
                    </a:cubicBezTo>
                    <a:cubicBezTo>
                      <a:pt x="4566" y="98542"/>
                      <a:pt x="4624" y="98541"/>
                      <a:pt x="4684" y="98541"/>
                    </a:cubicBezTo>
                    <a:cubicBezTo>
                      <a:pt x="6472" y="98541"/>
                      <a:pt x="9352" y="99223"/>
                      <a:pt x="10335" y="99845"/>
                    </a:cubicBezTo>
                    <a:cubicBezTo>
                      <a:pt x="11026" y="100274"/>
                      <a:pt x="11065" y="100703"/>
                      <a:pt x="11018" y="100933"/>
                    </a:cubicBezTo>
                    <a:cubicBezTo>
                      <a:pt x="10954" y="101044"/>
                      <a:pt x="10931" y="101171"/>
                      <a:pt x="10962" y="101298"/>
                    </a:cubicBezTo>
                    <a:cubicBezTo>
                      <a:pt x="11089" y="101774"/>
                      <a:pt x="11200" y="102044"/>
                      <a:pt x="10288" y="102536"/>
                    </a:cubicBezTo>
                    <a:cubicBezTo>
                      <a:pt x="9367" y="103036"/>
                      <a:pt x="8724" y="103631"/>
                      <a:pt x="7851" y="104179"/>
                    </a:cubicBezTo>
                    <a:lnTo>
                      <a:pt x="7803" y="104211"/>
                    </a:lnTo>
                    <a:cubicBezTo>
                      <a:pt x="7803" y="104211"/>
                      <a:pt x="7335" y="104600"/>
                      <a:pt x="6279" y="104846"/>
                    </a:cubicBezTo>
                    <a:cubicBezTo>
                      <a:pt x="5216" y="105084"/>
                      <a:pt x="3644" y="105251"/>
                      <a:pt x="3644" y="105251"/>
                    </a:cubicBezTo>
                    <a:cubicBezTo>
                      <a:pt x="2756" y="105395"/>
                      <a:pt x="1856" y="105467"/>
                      <a:pt x="954" y="105467"/>
                    </a:cubicBezTo>
                    <a:cubicBezTo>
                      <a:pt x="864" y="105467"/>
                      <a:pt x="773" y="105466"/>
                      <a:pt x="683" y="105465"/>
                    </a:cubicBezTo>
                    <a:cubicBezTo>
                      <a:pt x="461" y="105457"/>
                      <a:pt x="231" y="105425"/>
                      <a:pt x="9" y="105362"/>
                    </a:cubicBezTo>
                    <a:lnTo>
                      <a:pt x="9" y="105695"/>
                    </a:lnTo>
                    <a:lnTo>
                      <a:pt x="493" y="105846"/>
                    </a:lnTo>
                    <a:cubicBezTo>
                      <a:pt x="1413" y="106148"/>
                      <a:pt x="1953" y="106410"/>
                      <a:pt x="1128" y="107156"/>
                    </a:cubicBezTo>
                    <a:lnTo>
                      <a:pt x="1739" y="107156"/>
                    </a:lnTo>
                    <a:cubicBezTo>
                      <a:pt x="1937" y="106989"/>
                      <a:pt x="2120" y="106806"/>
                      <a:pt x="2287" y="106608"/>
                    </a:cubicBezTo>
                    <a:cubicBezTo>
                      <a:pt x="2660" y="106156"/>
                      <a:pt x="3112" y="105775"/>
                      <a:pt x="3612" y="105473"/>
                    </a:cubicBezTo>
                    <a:cubicBezTo>
                      <a:pt x="3612" y="105473"/>
                      <a:pt x="3858" y="105354"/>
                      <a:pt x="4541" y="105306"/>
                    </a:cubicBezTo>
                    <a:cubicBezTo>
                      <a:pt x="4702" y="105295"/>
                      <a:pt x="4906" y="105284"/>
                      <a:pt x="5129" y="105284"/>
                    </a:cubicBezTo>
                    <a:cubicBezTo>
                      <a:pt x="5845" y="105284"/>
                      <a:pt x="6752" y="105401"/>
                      <a:pt x="7049" y="106013"/>
                    </a:cubicBezTo>
                    <a:cubicBezTo>
                      <a:pt x="7113" y="106219"/>
                      <a:pt x="7240" y="106410"/>
                      <a:pt x="7406" y="106552"/>
                    </a:cubicBezTo>
                    <a:cubicBezTo>
                      <a:pt x="7708" y="106814"/>
                      <a:pt x="7970" y="106989"/>
                      <a:pt x="8208" y="107164"/>
                    </a:cubicBezTo>
                    <a:lnTo>
                      <a:pt x="8660" y="107164"/>
                    </a:lnTo>
                    <a:cubicBezTo>
                      <a:pt x="8549" y="107060"/>
                      <a:pt x="8454" y="106989"/>
                      <a:pt x="8359" y="106894"/>
                    </a:cubicBezTo>
                    <a:cubicBezTo>
                      <a:pt x="8089" y="106640"/>
                      <a:pt x="7049" y="105656"/>
                      <a:pt x="8033" y="104679"/>
                    </a:cubicBezTo>
                    <a:cubicBezTo>
                      <a:pt x="9026" y="103703"/>
                      <a:pt x="8843" y="103655"/>
                      <a:pt x="10018" y="103131"/>
                    </a:cubicBezTo>
                    <a:cubicBezTo>
                      <a:pt x="11192" y="102608"/>
                      <a:pt x="11431" y="102163"/>
                      <a:pt x="11526" y="101568"/>
                    </a:cubicBezTo>
                    <a:cubicBezTo>
                      <a:pt x="11610" y="101040"/>
                      <a:pt x="11801" y="100307"/>
                      <a:pt x="13654" y="100307"/>
                    </a:cubicBezTo>
                    <a:cubicBezTo>
                      <a:pt x="13893" y="100307"/>
                      <a:pt x="14158" y="100319"/>
                      <a:pt x="14455" y="100345"/>
                    </a:cubicBezTo>
                    <a:cubicBezTo>
                      <a:pt x="15606" y="100456"/>
                      <a:pt x="16519" y="100726"/>
                      <a:pt x="16971" y="101639"/>
                    </a:cubicBezTo>
                    <a:cubicBezTo>
                      <a:pt x="17415" y="102552"/>
                      <a:pt x="17812" y="103020"/>
                      <a:pt x="18463" y="103425"/>
                    </a:cubicBezTo>
                    <a:cubicBezTo>
                      <a:pt x="19114" y="103830"/>
                      <a:pt x="20114" y="104552"/>
                      <a:pt x="19876" y="105290"/>
                    </a:cubicBezTo>
                    <a:cubicBezTo>
                      <a:pt x="19638" y="106029"/>
                      <a:pt x="19154" y="106219"/>
                      <a:pt x="18844" y="106759"/>
                    </a:cubicBezTo>
                    <a:cubicBezTo>
                      <a:pt x="18773" y="106886"/>
                      <a:pt x="18717" y="107021"/>
                      <a:pt x="18670" y="107156"/>
                    </a:cubicBezTo>
                    <a:lnTo>
                      <a:pt x="19313" y="107156"/>
                    </a:lnTo>
                    <a:cubicBezTo>
                      <a:pt x="19749" y="106608"/>
                      <a:pt x="20289" y="106156"/>
                      <a:pt x="20900" y="105822"/>
                    </a:cubicBezTo>
                    <a:cubicBezTo>
                      <a:pt x="21503" y="105513"/>
                      <a:pt x="21860" y="104640"/>
                      <a:pt x="22067" y="104084"/>
                    </a:cubicBezTo>
                    <a:cubicBezTo>
                      <a:pt x="22273" y="103520"/>
                      <a:pt x="22718" y="103425"/>
                      <a:pt x="22630" y="102909"/>
                    </a:cubicBezTo>
                    <a:cubicBezTo>
                      <a:pt x="22543" y="102401"/>
                      <a:pt x="22488" y="101282"/>
                      <a:pt x="23138" y="100925"/>
                    </a:cubicBezTo>
                    <a:cubicBezTo>
                      <a:pt x="23460" y="100748"/>
                      <a:pt x="23729" y="100663"/>
                      <a:pt x="24084" y="100663"/>
                    </a:cubicBezTo>
                    <a:cubicBezTo>
                      <a:pt x="24446" y="100663"/>
                      <a:pt x="24897" y="100752"/>
                      <a:pt x="25583" y="100925"/>
                    </a:cubicBezTo>
                    <a:cubicBezTo>
                      <a:pt x="26948" y="101258"/>
                      <a:pt x="27655" y="101607"/>
                      <a:pt x="28147" y="101671"/>
                    </a:cubicBezTo>
                    <a:cubicBezTo>
                      <a:pt x="28647" y="101734"/>
                      <a:pt x="29099" y="101726"/>
                      <a:pt x="29377" y="101774"/>
                    </a:cubicBezTo>
                    <a:cubicBezTo>
                      <a:pt x="30108" y="101909"/>
                      <a:pt x="30489" y="102155"/>
                      <a:pt x="30242" y="102742"/>
                    </a:cubicBezTo>
                    <a:cubicBezTo>
                      <a:pt x="30004" y="103330"/>
                      <a:pt x="29885" y="104124"/>
                      <a:pt x="30028" y="104759"/>
                    </a:cubicBezTo>
                    <a:cubicBezTo>
                      <a:pt x="30171" y="105402"/>
                      <a:pt x="30774" y="105544"/>
                      <a:pt x="31766" y="105854"/>
                    </a:cubicBezTo>
                    <a:cubicBezTo>
                      <a:pt x="32727" y="106148"/>
                      <a:pt x="33298" y="106418"/>
                      <a:pt x="32560" y="107164"/>
                    </a:cubicBezTo>
                    <a:lnTo>
                      <a:pt x="33171" y="107164"/>
                    </a:lnTo>
                    <a:cubicBezTo>
                      <a:pt x="33346" y="106997"/>
                      <a:pt x="33513" y="106814"/>
                      <a:pt x="33656" y="106616"/>
                    </a:cubicBezTo>
                    <a:cubicBezTo>
                      <a:pt x="33973" y="106164"/>
                      <a:pt x="34370" y="105767"/>
                      <a:pt x="34838" y="105473"/>
                    </a:cubicBezTo>
                    <a:cubicBezTo>
                      <a:pt x="34838" y="105473"/>
                      <a:pt x="35076" y="105354"/>
                      <a:pt x="35751" y="105306"/>
                    </a:cubicBezTo>
                    <a:cubicBezTo>
                      <a:pt x="35911" y="105295"/>
                      <a:pt x="36113" y="105284"/>
                      <a:pt x="36335" y="105284"/>
                    </a:cubicBezTo>
                    <a:cubicBezTo>
                      <a:pt x="37050" y="105284"/>
                      <a:pt x="37971" y="105401"/>
                      <a:pt x="38347" y="106013"/>
                    </a:cubicBezTo>
                    <a:cubicBezTo>
                      <a:pt x="38442" y="106219"/>
                      <a:pt x="38585" y="106410"/>
                      <a:pt x="38775" y="106552"/>
                    </a:cubicBezTo>
                    <a:cubicBezTo>
                      <a:pt x="39109" y="106814"/>
                      <a:pt x="39394" y="106989"/>
                      <a:pt x="39656" y="107164"/>
                    </a:cubicBezTo>
                    <a:lnTo>
                      <a:pt x="40109" y="107164"/>
                    </a:lnTo>
                    <a:cubicBezTo>
                      <a:pt x="39982" y="107060"/>
                      <a:pt x="39879" y="106989"/>
                      <a:pt x="39767" y="106894"/>
                    </a:cubicBezTo>
                    <a:cubicBezTo>
                      <a:pt x="39474" y="106640"/>
                      <a:pt x="38299" y="105656"/>
                      <a:pt x="39164" y="104679"/>
                    </a:cubicBezTo>
                    <a:cubicBezTo>
                      <a:pt x="40021" y="103703"/>
                      <a:pt x="39839" y="103655"/>
                      <a:pt x="40950" y="103131"/>
                    </a:cubicBezTo>
                    <a:cubicBezTo>
                      <a:pt x="42053" y="102608"/>
                      <a:pt x="42228" y="102163"/>
                      <a:pt x="42252" y="101568"/>
                    </a:cubicBezTo>
                    <a:cubicBezTo>
                      <a:pt x="42266" y="101040"/>
                      <a:pt x="42361" y="100307"/>
                      <a:pt x="44216" y="100307"/>
                    </a:cubicBezTo>
                    <a:cubicBezTo>
                      <a:pt x="44454" y="100307"/>
                      <a:pt x="44722" y="100319"/>
                      <a:pt x="45022" y="100345"/>
                    </a:cubicBezTo>
                    <a:cubicBezTo>
                      <a:pt x="46189" y="100456"/>
                      <a:pt x="47141" y="100726"/>
                      <a:pt x="47705" y="101639"/>
                    </a:cubicBezTo>
                    <a:cubicBezTo>
                      <a:pt x="48276" y="102552"/>
                      <a:pt x="48729" y="103020"/>
                      <a:pt x="49427" y="103425"/>
                    </a:cubicBezTo>
                    <a:cubicBezTo>
                      <a:pt x="50134" y="103830"/>
                      <a:pt x="51229" y="104552"/>
                      <a:pt x="51086" y="105290"/>
                    </a:cubicBezTo>
                    <a:cubicBezTo>
                      <a:pt x="50936" y="106029"/>
                      <a:pt x="50483" y="106219"/>
                      <a:pt x="50245" y="106759"/>
                    </a:cubicBezTo>
                    <a:cubicBezTo>
                      <a:pt x="50189" y="106886"/>
                      <a:pt x="50150" y="107021"/>
                      <a:pt x="50118" y="107156"/>
                    </a:cubicBezTo>
                    <a:lnTo>
                      <a:pt x="50761" y="107156"/>
                    </a:lnTo>
                    <a:cubicBezTo>
                      <a:pt x="51126" y="106608"/>
                      <a:pt x="51610" y="106148"/>
                      <a:pt x="52174" y="105822"/>
                    </a:cubicBezTo>
                    <a:cubicBezTo>
                      <a:pt x="52737" y="105513"/>
                      <a:pt x="52983" y="104640"/>
                      <a:pt x="53118" y="104084"/>
                    </a:cubicBezTo>
                    <a:cubicBezTo>
                      <a:pt x="53253" y="103520"/>
                      <a:pt x="53690" y="103425"/>
                      <a:pt x="53531" y="102909"/>
                    </a:cubicBezTo>
                    <a:cubicBezTo>
                      <a:pt x="53372" y="102401"/>
                      <a:pt x="53174" y="101282"/>
                      <a:pt x="53777" y="100925"/>
                    </a:cubicBezTo>
                    <a:cubicBezTo>
                      <a:pt x="54075" y="100748"/>
                      <a:pt x="54335" y="100663"/>
                      <a:pt x="54691" y="100663"/>
                    </a:cubicBezTo>
                    <a:cubicBezTo>
                      <a:pt x="55055" y="100663"/>
                      <a:pt x="55519" y="100752"/>
                      <a:pt x="56230" y="100925"/>
                    </a:cubicBezTo>
                    <a:cubicBezTo>
                      <a:pt x="57635" y="101258"/>
                      <a:pt x="58381" y="101607"/>
                      <a:pt x="58889" y="101671"/>
                    </a:cubicBezTo>
                    <a:cubicBezTo>
                      <a:pt x="59397" y="101734"/>
                      <a:pt x="59849" y="101726"/>
                      <a:pt x="60135" y="101774"/>
                    </a:cubicBezTo>
                    <a:cubicBezTo>
                      <a:pt x="60881" y="101909"/>
                      <a:pt x="61286" y="102155"/>
                      <a:pt x="61127" y="102742"/>
                    </a:cubicBezTo>
                    <a:cubicBezTo>
                      <a:pt x="60945" y="103401"/>
                      <a:pt x="60961" y="104108"/>
                      <a:pt x="61167" y="104759"/>
                    </a:cubicBezTo>
                    <a:cubicBezTo>
                      <a:pt x="61397" y="105402"/>
                      <a:pt x="62016" y="105544"/>
                      <a:pt x="63048" y="105854"/>
                    </a:cubicBezTo>
                    <a:cubicBezTo>
                      <a:pt x="64040" y="106148"/>
                      <a:pt x="64652" y="106418"/>
                      <a:pt x="64017" y="107164"/>
                    </a:cubicBezTo>
                    <a:lnTo>
                      <a:pt x="64628" y="107164"/>
                    </a:lnTo>
                    <a:cubicBezTo>
                      <a:pt x="64786" y="106997"/>
                      <a:pt x="64921" y="106814"/>
                      <a:pt x="65040" y="106616"/>
                    </a:cubicBezTo>
                    <a:cubicBezTo>
                      <a:pt x="65294" y="106164"/>
                      <a:pt x="65644" y="105767"/>
                      <a:pt x="66072" y="105473"/>
                    </a:cubicBezTo>
                    <a:cubicBezTo>
                      <a:pt x="66072" y="105473"/>
                      <a:pt x="66287" y="105354"/>
                      <a:pt x="66953" y="105306"/>
                    </a:cubicBezTo>
                    <a:cubicBezTo>
                      <a:pt x="67111" y="105295"/>
                      <a:pt x="67312" y="105284"/>
                      <a:pt x="67534" y="105284"/>
                    </a:cubicBezTo>
                    <a:cubicBezTo>
                      <a:pt x="68250" y="105284"/>
                      <a:pt x="69190" y="105401"/>
                      <a:pt x="69644" y="106013"/>
                    </a:cubicBezTo>
                    <a:cubicBezTo>
                      <a:pt x="69771" y="106227"/>
                      <a:pt x="69938" y="106410"/>
                      <a:pt x="70144" y="106552"/>
                    </a:cubicBezTo>
                    <a:cubicBezTo>
                      <a:pt x="70517" y="106814"/>
                      <a:pt x="70819" y="106989"/>
                      <a:pt x="71105" y="107164"/>
                    </a:cubicBezTo>
                    <a:lnTo>
                      <a:pt x="71446" y="107164"/>
                    </a:lnTo>
                    <a:lnTo>
                      <a:pt x="71446" y="107084"/>
                    </a:lnTo>
                    <a:cubicBezTo>
                      <a:pt x="71359" y="107021"/>
                      <a:pt x="71271" y="106965"/>
                      <a:pt x="71184" y="106902"/>
                    </a:cubicBezTo>
                    <a:cubicBezTo>
                      <a:pt x="70851" y="106648"/>
                      <a:pt x="69557" y="105656"/>
                      <a:pt x="70295" y="104679"/>
                    </a:cubicBezTo>
                    <a:cubicBezTo>
                      <a:pt x="70898" y="103870"/>
                      <a:pt x="70875" y="103695"/>
                      <a:pt x="71454" y="103362"/>
                    </a:cubicBezTo>
                    <a:lnTo>
                      <a:pt x="71454" y="102925"/>
                    </a:lnTo>
                    <a:cubicBezTo>
                      <a:pt x="70946" y="103330"/>
                      <a:pt x="70525" y="103766"/>
                      <a:pt x="69978" y="104179"/>
                    </a:cubicBezTo>
                    <a:cubicBezTo>
                      <a:pt x="69962" y="104195"/>
                      <a:pt x="69954" y="104203"/>
                      <a:pt x="69938" y="104211"/>
                    </a:cubicBezTo>
                    <a:cubicBezTo>
                      <a:pt x="69938" y="104211"/>
                      <a:pt x="69573" y="104600"/>
                      <a:pt x="68581" y="104846"/>
                    </a:cubicBezTo>
                    <a:cubicBezTo>
                      <a:pt x="67580" y="105092"/>
                      <a:pt x="66049" y="105251"/>
                      <a:pt x="66049" y="105251"/>
                    </a:cubicBezTo>
                    <a:cubicBezTo>
                      <a:pt x="65175" y="105395"/>
                      <a:pt x="64296" y="105467"/>
                      <a:pt x="63415" y="105467"/>
                    </a:cubicBezTo>
                    <a:cubicBezTo>
                      <a:pt x="63327" y="105467"/>
                      <a:pt x="63239" y="105466"/>
                      <a:pt x="63151" y="105465"/>
                    </a:cubicBezTo>
                    <a:cubicBezTo>
                      <a:pt x="61564" y="105433"/>
                      <a:pt x="61278" y="104441"/>
                      <a:pt x="61342" y="103441"/>
                    </a:cubicBezTo>
                    <a:cubicBezTo>
                      <a:pt x="61405" y="102441"/>
                      <a:pt x="62350" y="102338"/>
                      <a:pt x="63215" y="101592"/>
                    </a:cubicBezTo>
                    <a:cubicBezTo>
                      <a:pt x="64080" y="100845"/>
                      <a:pt x="64009" y="99829"/>
                      <a:pt x="64072" y="99218"/>
                    </a:cubicBezTo>
                    <a:cubicBezTo>
                      <a:pt x="64136" y="98615"/>
                      <a:pt x="65183" y="98544"/>
                      <a:pt x="65183" y="98544"/>
                    </a:cubicBezTo>
                    <a:cubicBezTo>
                      <a:pt x="65240" y="98542"/>
                      <a:pt x="65298" y="98541"/>
                      <a:pt x="65358" y="98541"/>
                    </a:cubicBezTo>
                    <a:cubicBezTo>
                      <a:pt x="67150" y="98541"/>
                      <a:pt x="70206" y="99223"/>
                      <a:pt x="71351" y="99845"/>
                    </a:cubicBezTo>
                    <a:lnTo>
                      <a:pt x="71454" y="99901"/>
                    </a:lnTo>
                    <a:lnTo>
                      <a:pt x="71454" y="99742"/>
                    </a:lnTo>
                    <a:cubicBezTo>
                      <a:pt x="71057" y="99607"/>
                      <a:pt x="70946" y="99425"/>
                      <a:pt x="70454" y="99210"/>
                    </a:cubicBezTo>
                    <a:cubicBezTo>
                      <a:pt x="70271" y="99139"/>
                      <a:pt x="70097" y="99083"/>
                      <a:pt x="69906" y="99044"/>
                    </a:cubicBezTo>
                    <a:lnTo>
                      <a:pt x="69914" y="99044"/>
                    </a:lnTo>
                    <a:cubicBezTo>
                      <a:pt x="69160" y="98766"/>
                      <a:pt x="68462" y="98329"/>
                      <a:pt x="67882" y="97774"/>
                    </a:cubicBezTo>
                    <a:cubicBezTo>
                      <a:pt x="67549" y="97432"/>
                      <a:pt x="67295" y="97027"/>
                      <a:pt x="67120" y="96583"/>
                    </a:cubicBezTo>
                    <a:cubicBezTo>
                      <a:pt x="67120" y="96583"/>
                      <a:pt x="66557" y="94694"/>
                      <a:pt x="66779" y="94091"/>
                    </a:cubicBezTo>
                    <a:cubicBezTo>
                      <a:pt x="67001" y="93487"/>
                      <a:pt x="68263" y="93218"/>
                      <a:pt x="70382" y="93051"/>
                    </a:cubicBezTo>
                    <a:cubicBezTo>
                      <a:pt x="70803" y="93019"/>
                      <a:pt x="71152" y="92987"/>
                      <a:pt x="71454" y="92956"/>
                    </a:cubicBezTo>
                    <a:lnTo>
                      <a:pt x="71454" y="92686"/>
                    </a:lnTo>
                    <a:cubicBezTo>
                      <a:pt x="70740" y="92821"/>
                      <a:pt x="69938" y="92924"/>
                      <a:pt x="69017" y="93011"/>
                    </a:cubicBezTo>
                    <a:cubicBezTo>
                      <a:pt x="67930" y="93122"/>
                      <a:pt x="67176" y="93265"/>
                      <a:pt x="66707" y="93551"/>
                    </a:cubicBezTo>
                    <a:lnTo>
                      <a:pt x="66707" y="93543"/>
                    </a:lnTo>
                    <a:cubicBezTo>
                      <a:pt x="66699" y="93559"/>
                      <a:pt x="66691" y="93567"/>
                      <a:pt x="66684" y="93575"/>
                    </a:cubicBezTo>
                    <a:cubicBezTo>
                      <a:pt x="66652" y="93591"/>
                      <a:pt x="66620" y="93606"/>
                      <a:pt x="66596" y="93630"/>
                    </a:cubicBezTo>
                    <a:cubicBezTo>
                      <a:pt x="66382" y="93733"/>
                      <a:pt x="66144" y="93789"/>
                      <a:pt x="65906" y="93797"/>
                    </a:cubicBezTo>
                    <a:cubicBezTo>
                      <a:pt x="65795" y="93801"/>
                      <a:pt x="65683" y="93803"/>
                      <a:pt x="65571" y="93803"/>
                    </a:cubicBezTo>
                    <a:cubicBezTo>
                      <a:pt x="65235" y="93803"/>
                      <a:pt x="64898" y="93785"/>
                      <a:pt x="64564" y="93749"/>
                    </a:cubicBezTo>
                    <a:cubicBezTo>
                      <a:pt x="64247" y="93741"/>
                      <a:pt x="63929" y="93702"/>
                      <a:pt x="63628" y="93614"/>
                    </a:cubicBezTo>
                    <a:cubicBezTo>
                      <a:pt x="63167" y="93487"/>
                      <a:pt x="62913" y="93011"/>
                      <a:pt x="62635" y="92511"/>
                    </a:cubicBezTo>
                    <a:cubicBezTo>
                      <a:pt x="62358" y="92019"/>
                      <a:pt x="61913" y="92059"/>
                      <a:pt x="61342" y="91424"/>
                    </a:cubicBezTo>
                    <a:cubicBezTo>
                      <a:pt x="60770" y="90789"/>
                      <a:pt x="60849" y="89733"/>
                      <a:pt x="61246" y="89384"/>
                    </a:cubicBezTo>
                    <a:cubicBezTo>
                      <a:pt x="61643" y="89027"/>
                      <a:pt x="62318" y="88741"/>
                      <a:pt x="62747" y="88066"/>
                    </a:cubicBezTo>
                    <a:cubicBezTo>
                      <a:pt x="62993" y="87669"/>
                      <a:pt x="63318" y="87336"/>
                      <a:pt x="63707" y="87082"/>
                    </a:cubicBezTo>
                    <a:cubicBezTo>
                      <a:pt x="63707" y="87082"/>
                      <a:pt x="63913" y="86987"/>
                      <a:pt x="64532" y="86947"/>
                    </a:cubicBezTo>
                    <a:cubicBezTo>
                      <a:pt x="64678" y="86938"/>
                      <a:pt x="64863" y="86928"/>
                      <a:pt x="65067" y="86928"/>
                    </a:cubicBezTo>
                    <a:cubicBezTo>
                      <a:pt x="65729" y="86928"/>
                      <a:pt x="66596" y="87027"/>
                      <a:pt x="67009" y="87542"/>
                    </a:cubicBezTo>
                    <a:cubicBezTo>
                      <a:pt x="67120" y="87725"/>
                      <a:pt x="67279" y="87884"/>
                      <a:pt x="67461" y="88003"/>
                    </a:cubicBezTo>
                    <a:cubicBezTo>
                      <a:pt x="68271" y="88542"/>
                      <a:pt x="68747" y="88638"/>
                      <a:pt x="69406" y="89352"/>
                    </a:cubicBezTo>
                    <a:cubicBezTo>
                      <a:pt x="69859" y="89836"/>
                      <a:pt x="70692" y="90328"/>
                      <a:pt x="71462" y="90630"/>
                    </a:cubicBezTo>
                    <a:lnTo>
                      <a:pt x="71462" y="90312"/>
                    </a:lnTo>
                    <a:cubicBezTo>
                      <a:pt x="70779" y="90090"/>
                      <a:pt x="70168" y="89796"/>
                      <a:pt x="69724" y="89360"/>
                    </a:cubicBezTo>
                    <a:cubicBezTo>
                      <a:pt x="68954" y="88582"/>
                      <a:pt x="68723" y="88519"/>
                      <a:pt x="68422" y="88296"/>
                    </a:cubicBezTo>
                    <a:cubicBezTo>
                      <a:pt x="68112" y="88082"/>
                      <a:pt x="66922" y="87241"/>
                      <a:pt x="67612" y="86407"/>
                    </a:cubicBezTo>
                    <a:cubicBezTo>
                      <a:pt x="68303" y="85574"/>
                      <a:pt x="68128" y="85526"/>
                      <a:pt x="69104" y="85082"/>
                    </a:cubicBezTo>
                    <a:cubicBezTo>
                      <a:pt x="70073" y="84629"/>
                      <a:pt x="70168" y="84248"/>
                      <a:pt x="70128" y="83740"/>
                    </a:cubicBezTo>
                    <a:cubicBezTo>
                      <a:pt x="70089" y="83327"/>
                      <a:pt x="70097" y="82756"/>
                      <a:pt x="71446" y="82677"/>
                    </a:cubicBezTo>
                    <a:lnTo>
                      <a:pt x="71446" y="82423"/>
                    </a:lnTo>
                    <a:cubicBezTo>
                      <a:pt x="71256" y="82431"/>
                      <a:pt x="71073" y="82446"/>
                      <a:pt x="70914" y="82462"/>
                    </a:cubicBezTo>
                    <a:cubicBezTo>
                      <a:pt x="70883" y="82462"/>
                      <a:pt x="70859" y="82478"/>
                      <a:pt x="70828" y="82478"/>
                    </a:cubicBezTo>
                    <a:lnTo>
                      <a:pt x="70828" y="82478"/>
                    </a:lnTo>
                    <a:cubicBezTo>
                      <a:pt x="70353" y="82477"/>
                      <a:pt x="69823" y="82390"/>
                      <a:pt x="69104" y="82272"/>
                    </a:cubicBezTo>
                    <a:cubicBezTo>
                      <a:pt x="68382" y="82145"/>
                      <a:pt x="68382" y="81962"/>
                      <a:pt x="67803" y="81724"/>
                    </a:cubicBezTo>
                    <a:cubicBezTo>
                      <a:pt x="67644" y="81669"/>
                      <a:pt x="67477" y="81613"/>
                      <a:pt x="67311" y="81581"/>
                    </a:cubicBezTo>
                    <a:lnTo>
                      <a:pt x="67319" y="81581"/>
                    </a:lnTo>
                    <a:cubicBezTo>
                      <a:pt x="66620" y="81343"/>
                      <a:pt x="65985" y="80970"/>
                      <a:pt x="65445" y="80486"/>
                    </a:cubicBezTo>
                    <a:cubicBezTo>
                      <a:pt x="65144" y="80200"/>
                      <a:pt x="64906" y="79851"/>
                      <a:pt x="64747" y="79470"/>
                    </a:cubicBezTo>
                    <a:cubicBezTo>
                      <a:pt x="64747" y="79470"/>
                      <a:pt x="64239" y="77851"/>
                      <a:pt x="64453" y="77327"/>
                    </a:cubicBezTo>
                    <a:cubicBezTo>
                      <a:pt x="64659" y="76803"/>
                      <a:pt x="65842" y="76573"/>
                      <a:pt x="67803" y="76430"/>
                    </a:cubicBezTo>
                    <a:cubicBezTo>
                      <a:pt x="69771" y="76287"/>
                      <a:pt x="70025" y="76136"/>
                      <a:pt x="71009" y="75763"/>
                    </a:cubicBezTo>
                    <a:cubicBezTo>
                      <a:pt x="71152" y="75707"/>
                      <a:pt x="71295" y="75660"/>
                      <a:pt x="71446" y="75628"/>
                    </a:cubicBezTo>
                    <a:lnTo>
                      <a:pt x="71446" y="75406"/>
                    </a:lnTo>
                    <a:cubicBezTo>
                      <a:pt x="71025" y="75573"/>
                      <a:pt x="70589" y="75707"/>
                      <a:pt x="70152" y="75827"/>
                    </a:cubicBezTo>
                    <a:cubicBezTo>
                      <a:pt x="69192" y="76088"/>
                      <a:pt x="68033" y="76255"/>
                      <a:pt x="66541" y="76398"/>
                    </a:cubicBezTo>
                    <a:cubicBezTo>
                      <a:pt x="65533" y="76485"/>
                      <a:pt x="64834" y="76604"/>
                      <a:pt x="64398" y="76858"/>
                    </a:cubicBezTo>
                    <a:lnTo>
                      <a:pt x="64398" y="76850"/>
                    </a:lnTo>
                    <a:cubicBezTo>
                      <a:pt x="64390" y="76858"/>
                      <a:pt x="64382" y="76866"/>
                      <a:pt x="64366" y="76874"/>
                    </a:cubicBezTo>
                    <a:cubicBezTo>
                      <a:pt x="64342" y="76890"/>
                      <a:pt x="64310" y="76906"/>
                      <a:pt x="64286" y="76922"/>
                    </a:cubicBezTo>
                    <a:cubicBezTo>
                      <a:pt x="64088" y="77017"/>
                      <a:pt x="63866" y="77065"/>
                      <a:pt x="63651" y="77065"/>
                    </a:cubicBezTo>
                    <a:cubicBezTo>
                      <a:pt x="63524" y="77070"/>
                      <a:pt x="63397" y="77072"/>
                      <a:pt x="63271" y="77072"/>
                    </a:cubicBezTo>
                    <a:cubicBezTo>
                      <a:pt x="62981" y="77072"/>
                      <a:pt x="62693" y="77058"/>
                      <a:pt x="62405" y="77025"/>
                    </a:cubicBezTo>
                    <a:cubicBezTo>
                      <a:pt x="62112" y="77025"/>
                      <a:pt x="61818" y="76985"/>
                      <a:pt x="61532" y="76914"/>
                    </a:cubicBezTo>
                    <a:cubicBezTo>
                      <a:pt x="61103" y="76803"/>
                      <a:pt x="60873" y="76398"/>
                      <a:pt x="60619" y="75961"/>
                    </a:cubicBezTo>
                    <a:cubicBezTo>
                      <a:pt x="60357" y="75533"/>
                      <a:pt x="59953" y="75573"/>
                      <a:pt x="59429" y="75025"/>
                    </a:cubicBezTo>
                    <a:cubicBezTo>
                      <a:pt x="58905" y="74469"/>
                      <a:pt x="58976" y="73572"/>
                      <a:pt x="59349" y="73263"/>
                    </a:cubicBezTo>
                    <a:cubicBezTo>
                      <a:pt x="59722" y="72953"/>
                      <a:pt x="60349" y="72715"/>
                      <a:pt x="60754" y="72128"/>
                    </a:cubicBezTo>
                    <a:cubicBezTo>
                      <a:pt x="60992" y="71786"/>
                      <a:pt x="61302" y="71493"/>
                      <a:pt x="61659" y="71278"/>
                    </a:cubicBezTo>
                    <a:cubicBezTo>
                      <a:pt x="61659" y="71278"/>
                      <a:pt x="61850" y="71199"/>
                      <a:pt x="62421" y="71159"/>
                    </a:cubicBezTo>
                    <a:cubicBezTo>
                      <a:pt x="62557" y="71152"/>
                      <a:pt x="62729" y="71144"/>
                      <a:pt x="62918" y="71144"/>
                    </a:cubicBezTo>
                    <a:cubicBezTo>
                      <a:pt x="63535" y="71144"/>
                      <a:pt x="64340" y="71228"/>
                      <a:pt x="64723" y="71683"/>
                    </a:cubicBezTo>
                    <a:cubicBezTo>
                      <a:pt x="64826" y="71842"/>
                      <a:pt x="64969" y="71977"/>
                      <a:pt x="65136" y="72080"/>
                    </a:cubicBezTo>
                    <a:cubicBezTo>
                      <a:pt x="65882" y="72540"/>
                      <a:pt x="66326" y="72628"/>
                      <a:pt x="66930" y="73239"/>
                    </a:cubicBezTo>
                    <a:cubicBezTo>
                      <a:pt x="67533" y="73850"/>
                      <a:pt x="68906" y="74477"/>
                      <a:pt x="69708" y="74572"/>
                    </a:cubicBezTo>
                    <a:cubicBezTo>
                      <a:pt x="70263" y="74644"/>
                      <a:pt x="70978" y="74707"/>
                      <a:pt x="71438" y="74811"/>
                    </a:cubicBezTo>
                    <a:lnTo>
                      <a:pt x="71438" y="74390"/>
                    </a:lnTo>
                    <a:cubicBezTo>
                      <a:pt x="71244" y="74447"/>
                      <a:pt x="71041" y="74475"/>
                      <a:pt x="70837" y="74475"/>
                    </a:cubicBezTo>
                    <a:cubicBezTo>
                      <a:pt x="70674" y="74475"/>
                      <a:pt x="70510" y="74457"/>
                      <a:pt x="70351" y="74422"/>
                    </a:cubicBezTo>
                    <a:cubicBezTo>
                      <a:pt x="69160" y="74191"/>
                      <a:pt x="67938" y="73922"/>
                      <a:pt x="67223" y="73247"/>
                    </a:cubicBezTo>
                    <a:cubicBezTo>
                      <a:pt x="66866" y="72890"/>
                      <a:pt x="66461" y="72580"/>
                      <a:pt x="66025" y="72334"/>
                    </a:cubicBezTo>
                    <a:cubicBezTo>
                      <a:pt x="65739" y="72144"/>
                      <a:pt x="64644" y="71421"/>
                      <a:pt x="65294" y="70699"/>
                    </a:cubicBezTo>
                    <a:cubicBezTo>
                      <a:pt x="65937" y="69977"/>
                      <a:pt x="65779" y="69937"/>
                      <a:pt x="66684" y="69548"/>
                    </a:cubicBezTo>
                    <a:cubicBezTo>
                      <a:pt x="67580" y="69167"/>
                      <a:pt x="67700" y="68834"/>
                      <a:pt x="67660" y="68397"/>
                    </a:cubicBezTo>
                    <a:cubicBezTo>
                      <a:pt x="67625" y="68011"/>
                      <a:pt x="67639" y="67463"/>
                      <a:pt x="69233" y="67463"/>
                    </a:cubicBezTo>
                    <a:cubicBezTo>
                      <a:pt x="69440" y="67463"/>
                      <a:pt x="69674" y="67472"/>
                      <a:pt x="69938" y="67492"/>
                    </a:cubicBezTo>
                    <a:cubicBezTo>
                      <a:pt x="70446" y="67516"/>
                      <a:pt x="70954" y="67619"/>
                      <a:pt x="71438" y="67802"/>
                    </a:cubicBezTo>
                    <a:lnTo>
                      <a:pt x="71438" y="67079"/>
                    </a:lnTo>
                    <a:cubicBezTo>
                      <a:pt x="70827" y="67262"/>
                      <a:pt x="69343" y="67183"/>
                      <a:pt x="68406" y="67294"/>
                    </a:cubicBezTo>
                    <a:cubicBezTo>
                      <a:pt x="68375" y="67294"/>
                      <a:pt x="68351" y="67301"/>
                      <a:pt x="68328" y="67302"/>
                    </a:cubicBezTo>
                    <a:lnTo>
                      <a:pt x="68328" y="67302"/>
                    </a:lnTo>
                    <a:cubicBezTo>
                      <a:pt x="67885" y="67301"/>
                      <a:pt x="67394" y="67230"/>
                      <a:pt x="66723" y="67119"/>
                    </a:cubicBezTo>
                    <a:cubicBezTo>
                      <a:pt x="66056" y="67016"/>
                      <a:pt x="66056" y="66857"/>
                      <a:pt x="65517" y="66651"/>
                    </a:cubicBezTo>
                    <a:cubicBezTo>
                      <a:pt x="65366" y="66603"/>
                      <a:pt x="65215" y="66556"/>
                      <a:pt x="65056" y="66524"/>
                    </a:cubicBezTo>
                    <a:lnTo>
                      <a:pt x="65064" y="66524"/>
                    </a:lnTo>
                    <a:cubicBezTo>
                      <a:pt x="64429" y="66325"/>
                      <a:pt x="63842" y="66008"/>
                      <a:pt x="63326" y="65579"/>
                    </a:cubicBezTo>
                    <a:cubicBezTo>
                      <a:pt x="63056" y="65333"/>
                      <a:pt x="62842" y="65032"/>
                      <a:pt x="62691" y="64698"/>
                    </a:cubicBezTo>
                    <a:cubicBezTo>
                      <a:pt x="62691" y="64698"/>
                      <a:pt x="62231" y="63293"/>
                      <a:pt x="62437" y="62833"/>
                    </a:cubicBezTo>
                    <a:cubicBezTo>
                      <a:pt x="62635" y="62380"/>
                      <a:pt x="63739" y="62182"/>
                      <a:pt x="65572" y="62063"/>
                    </a:cubicBezTo>
                    <a:cubicBezTo>
                      <a:pt x="67406" y="61936"/>
                      <a:pt x="67644" y="61809"/>
                      <a:pt x="68565" y="61476"/>
                    </a:cubicBezTo>
                    <a:cubicBezTo>
                      <a:pt x="68897" y="61358"/>
                      <a:pt x="69247" y="61295"/>
                      <a:pt x="69591" y="61295"/>
                    </a:cubicBezTo>
                    <a:cubicBezTo>
                      <a:pt x="70202" y="61295"/>
                      <a:pt x="70792" y="61495"/>
                      <a:pt x="71224" y="61952"/>
                    </a:cubicBezTo>
                    <a:cubicBezTo>
                      <a:pt x="71891" y="62666"/>
                      <a:pt x="70700" y="62976"/>
                      <a:pt x="70343" y="63119"/>
                    </a:cubicBezTo>
                    <a:cubicBezTo>
                      <a:pt x="69978" y="63262"/>
                      <a:pt x="69755" y="63381"/>
                      <a:pt x="69946" y="63770"/>
                    </a:cubicBezTo>
                    <a:cubicBezTo>
                      <a:pt x="70128" y="64166"/>
                      <a:pt x="70105" y="64698"/>
                      <a:pt x="70105" y="64698"/>
                    </a:cubicBezTo>
                    <a:cubicBezTo>
                      <a:pt x="70136" y="65428"/>
                      <a:pt x="70740" y="65325"/>
                      <a:pt x="71446" y="65809"/>
                    </a:cubicBezTo>
                    <a:lnTo>
                      <a:pt x="71446" y="65444"/>
                    </a:lnTo>
                    <a:cubicBezTo>
                      <a:pt x="71065" y="65294"/>
                      <a:pt x="70565" y="65159"/>
                      <a:pt x="70509" y="64698"/>
                    </a:cubicBezTo>
                    <a:cubicBezTo>
                      <a:pt x="70509" y="64698"/>
                      <a:pt x="70271" y="63730"/>
                      <a:pt x="70494" y="63500"/>
                    </a:cubicBezTo>
                    <a:cubicBezTo>
                      <a:pt x="70584" y="63398"/>
                      <a:pt x="70814" y="63350"/>
                      <a:pt x="71124" y="63350"/>
                    </a:cubicBezTo>
                    <a:cubicBezTo>
                      <a:pt x="71224" y="63350"/>
                      <a:pt x="71332" y="63355"/>
                      <a:pt x="71446" y="63365"/>
                    </a:cubicBezTo>
                    <a:lnTo>
                      <a:pt x="71446" y="61682"/>
                    </a:lnTo>
                    <a:cubicBezTo>
                      <a:pt x="71367" y="61642"/>
                      <a:pt x="71287" y="61603"/>
                      <a:pt x="71200" y="61571"/>
                    </a:cubicBezTo>
                    <a:cubicBezTo>
                      <a:pt x="70581" y="61309"/>
                      <a:pt x="70025" y="61261"/>
                      <a:pt x="69819" y="60793"/>
                    </a:cubicBezTo>
                    <a:cubicBezTo>
                      <a:pt x="69620" y="60325"/>
                      <a:pt x="69859" y="59682"/>
                      <a:pt x="70740" y="59594"/>
                    </a:cubicBezTo>
                    <a:cubicBezTo>
                      <a:pt x="70871" y="59581"/>
                      <a:pt x="70999" y="59575"/>
                      <a:pt x="71128" y="59575"/>
                    </a:cubicBezTo>
                    <a:cubicBezTo>
                      <a:pt x="71234" y="59575"/>
                      <a:pt x="71339" y="59579"/>
                      <a:pt x="71446" y="59587"/>
                    </a:cubicBezTo>
                    <a:lnTo>
                      <a:pt x="71446" y="59277"/>
                    </a:lnTo>
                    <a:lnTo>
                      <a:pt x="71367" y="59293"/>
                    </a:lnTo>
                    <a:cubicBezTo>
                      <a:pt x="70327" y="59475"/>
                      <a:pt x="70113" y="59309"/>
                      <a:pt x="69851" y="59658"/>
                    </a:cubicBezTo>
                    <a:cubicBezTo>
                      <a:pt x="69636" y="59947"/>
                      <a:pt x="69239" y="60361"/>
                      <a:pt x="68443" y="60361"/>
                    </a:cubicBezTo>
                    <a:cubicBezTo>
                      <a:pt x="68299" y="60361"/>
                      <a:pt x="68141" y="60347"/>
                      <a:pt x="67969" y="60317"/>
                    </a:cubicBezTo>
                    <a:cubicBezTo>
                      <a:pt x="66850" y="60110"/>
                      <a:pt x="65723" y="59880"/>
                      <a:pt x="65064" y="59293"/>
                    </a:cubicBezTo>
                    <a:cubicBezTo>
                      <a:pt x="64731" y="58975"/>
                      <a:pt x="64358" y="58705"/>
                      <a:pt x="63953" y="58499"/>
                    </a:cubicBezTo>
                    <a:cubicBezTo>
                      <a:pt x="63691" y="58332"/>
                      <a:pt x="62675" y="57705"/>
                      <a:pt x="63286" y="57070"/>
                    </a:cubicBezTo>
                    <a:cubicBezTo>
                      <a:pt x="63897" y="56435"/>
                      <a:pt x="63747" y="56412"/>
                      <a:pt x="64596" y="56070"/>
                    </a:cubicBezTo>
                    <a:cubicBezTo>
                      <a:pt x="65445" y="55729"/>
                      <a:pt x="65556" y="55443"/>
                      <a:pt x="65525" y="55062"/>
                    </a:cubicBezTo>
                    <a:cubicBezTo>
                      <a:pt x="65496" y="54724"/>
                      <a:pt x="65518" y="54243"/>
                      <a:pt x="67010" y="54243"/>
                    </a:cubicBezTo>
                    <a:cubicBezTo>
                      <a:pt x="67202" y="54243"/>
                      <a:pt x="67417" y="54251"/>
                      <a:pt x="67660" y="54268"/>
                    </a:cubicBezTo>
                    <a:cubicBezTo>
                      <a:pt x="68612" y="54332"/>
                      <a:pt x="69390" y="54514"/>
                      <a:pt x="69922" y="55102"/>
                    </a:cubicBezTo>
                    <a:cubicBezTo>
                      <a:pt x="70446" y="55697"/>
                      <a:pt x="70843" y="55999"/>
                      <a:pt x="71438" y="56261"/>
                    </a:cubicBezTo>
                    <a:lnTo>
                      <a:pt x="71438" y="56086"/>
                    </a:lnTo>
                    <a:cubicBezTo>
                      <a:pt x="71049" y="55872"/>
                      <a:pt x="70692" y="55610"/>
                      <a:pt x="70382" y="55292"/>
                    </a:cubicBezTo>
                    <a:cubicBezTo>
                      <a:pt x="69882" y="54745"/>
                      <a:pt x="69732" y="54411"/>
                      <a:pt x="69755" y="54046"/>
                    </a:cubicBezTo>
                    <a:cubicBezTo>
                      <a:pt x="69774" y="53766"/>
                      <a:pt x="69614" y="53663"/>
                      <a:pt x="69831" y="53663"/>
                    </a:cubicBezTo>
                    <a:cubicBezTo>
                      <a:pt x="69896" y="53663"/>
                      <a:pt x="69995" y="53672"/>
                      <a:pt x="70144" y="53689"/>
                    </a:cubicBezTo>
                    <a:cubicBezTo>
                      <a:pt x="70533" y="53729"/>
                      <a:pt x="71009" y="53808"/>
                      <a:pt x="71438" y="53879"/>
                    </a:cubicBezTo>
                    <a:lnTo>
                      <a:pt x="71438" y="53816"/>
                    </a:lnTo>
                    <a:cubicBezTo>
                      <a:pt x="71208" y="53784"/>
                      <a:pt x="70994" y="53745"/>
                      <a:pt x="70835" y="53705"/>
                    </a:cubicBezTo>
                    <a:cubicBezTo>
                      <a:pt x="70517" y="53625"/>
                      <a:pt x="70224" y="53467"/>
                      <a:pt x="69978" y="53252"/>
                    </a:cubicBezTo>
                    <a:cubicBezTo>
                      <a:pt x="69978" y="53237"/>
                      <a:pt x="70041" y="52990"/>
                      <a:pt x="70621" y="52951"/>
                    </a:cubicBezTo>
                    <a:cubicBezTo>
                      <a:pt x="70890" y="52935"/>
                      <a:pt x="71168" y="52903"/>
                      <a:pt x="71438" y="52856"/>
                    </a:cubicBezTo>
                    <a:lnTo>
                      <a:pt x="71438" y="52705"/>
                    </a:lnTo>
                    <a:cubicBezTo>
                      <a:pt x="71390" y="52729"/>
                      <a:pt x="71335" y="52744"/>
                      <a:pt x="71287" y="52760"/>
                    </a:cubicBezTo>
                    <a:cubicBezTo>
                      <a:pt x="70921" y="52849"/>
                      <a:pt x="70358" y="52928"/>
                      <a:pt x="69978" y="52928"/>
                    </a:cubicBezTo>
                    <a:cubicBezTo>
                      <a:pt x="69782" y="52928"/>
                      <a:pt x="69635" y="52907"/>
                      <a:pt x="69589" y="52856"/>
                    </a:cubicBezTo>
                    <a:cubicBezTo>
                      <a:pt x="69525" y="52784"/>
                      <a:pt x="69470" y="52721"/>
                      <a:pt x="69422" y="52673"/>
                    </a:cubicBezTo>
                    <a:cubicBezTo>
                      <a:pt x="69168" y="52403"/>
                      <a:pt x="68287" y="52403"/>
                      <a:pt x="68223" y="51832"/>
                    </a:cubicBezTo>
                    <a:cubicBezTo>
                      <a:pt x="68223" y="51832"/>
                      <a:pt x="68009" y="50982"/>
                      <a:pt x="68215" y="50776"/>
                    </a:cubicBezTo>
                    <a:cubicBezTo>
                      <a:pt x="68303" y="50692"/>
                      <a:pt x="68515" y="50649"/>
                      <a:pt x="68798" y="50649"/>
                    </a:cubicBezTo>
                    <a:cubicBezTo>
                      <a:pt x="69186" y="50649"/>
                      <a:pt x="69706" y="50730"/>
                      <a:pt x="70216" y="50895"/>
                    </a:cubicBezTo>
                    <a:cubicBezTo>
                      <a:pt x="70716" y="51054"/>
                      <a:pt x="71144" y="51363"/>
                      <a:pt x="71438" y="51800"/>
                    </a:cubicBezTo>
                    <a:lnTo>
                      <a:pt x="71438" y="51292"/>
                    </a:lnTo>
                    <a:cubicBezTo>
                      <a:pt x="71240" y="50927"/>
                      <a:pt x="71176" y="50514"/>
                      <a:pt x="71319" y="50276"/>
                    </a:cubicBezTo>
                    <a:cubicBezTo>
                      <a:pt x="71351" y="50228"/>
                      <a:pt x="71390" y="50181"/>
                      <a:pt x="71438" y="50141"/>
                    </a:cubicBezTo>
                    <a:lnTo>
                      <a:pt x="71438" y="49641"/>
                    </a:lnTo>
                    <a:cubicBezTo>
                      <a:pt x="71200" y="49712"/>
                      <a:pt x="71009" y="49800"/>
                      <a:pt x="70978" y="49927"/>
                    </a:cubicBezTo>
                    <a:cubicBezTo>
                      <a:pt x="70893" y="50230"/>
                      <a:pt x="70808" y="50721"/>
                      <a:pt x="70295" y="50721"/>
                    </a:cubicBezTo>
                    <a:cubicBezTo>
                      <a:pt x="70231" y="50721"/>
                      <a:pt x="70160" y="50713"/>
                      <a:pt x="70081" y="50697"/>
                    </a:cubicBezTo>
                    <a:cubicBezTo>
                      <a:pt x="69374" y="50554"/>
                      <a:pt x="69478" y="50236"/>
                      <a:pt x="69612" y="49887"/>
                    </a:cubicBezTo>
                    <a:cubicBezTo>
                      <a:pt x="69755" y="49538"/>
                      <a:pt x="69485" y="49315"/>
                      <a:pt x="68906" y="49085"/>
                    </a:cubicBezTo>
                    <a:cubicBezTo>
                      <a:pt x="68319" y="48855"/>
                      <a:pt x="67803" y="48823"/>
                      <a:pt x="67612" y="48411"/>
                    </a:cubicBezTo>
                    <a:cubicBezTo>
                      <a:pt x="67422" y="47998"/>
                      <a:pt x="67660" y="47426"/>
                      <a:pt x="68493" y="47355"/>
                    </a:cubicBezTo>
                    <a:cubicBezTo>
                      <a:pt x="68630" y="47342"/>
                      <a:pt x="68760" y="47336"/>
                      <a:pt x="68883" y="47336"/>
                    </a:cubicBezTo>
                    <a:cubicBezTo>
                      <a:pt x="69507" y="47336"/>
                      <a:pt x="69974" y="47484"/>
                      <a:pt x="70517" y="47577"/>
                    </a:cubicBezTo>
                    <a:cubicBezTo>
                      <a:pt x="70827" y="47625"/>
                      <a:pt x="71136" y="47696"/>
                      <a:pt x="71438" y="47776"/>
                    </a:cubicBezTo>
                    <a:lnTo>
                      <a:pt x="71438" y="47649"/>
                    </a:lnTo>
                    <a:cubicBezTo>
                      <a:pt x="70644" y="47450"/>
                      <a:pt x="70216" y="47093"/>
                      <a:pt x="70295" y="46775"/>
                    </a:cubicBezTo>
                    <a:cubicBezTo>
                      <a:pt x="70382" y="46402"/>
                      <a:pt x="70986" y="45950"/>
                      <a:pt x="71390" y="45783"/>
                    </a:cubicBezTo>
                    <a:cubicBezTo>
                      <a:pt x="71406" y="45775"/>
                      <a:pt x="71422" y="45767"/>
                      <a:pt x="71438" y="45759"/>
                    </a:cubicBezTo>
                    <a:lnTo>
                      <a:pt x="71438" y="45371"/>
                    </a:lnTo>
                    <a:cubicBezTo>
                      <a:pt x="71365" y="45472"/>
                      <a:pt x="71248" y="45525"/>
                      <a:pt x="71130" y="45525"/>
                    </a:cubicBezTo>
                    <a:cubicBezTo>
                      <a:pt x="71081" y="45525"/>
                      <a:pt x="71032" y="45516"/>
                      <a:pt x="70986" y="45498"/>
                    </a:cubicBezTo>
                    <a:cubicBezTo>
                      <a:pt x="70605" y="45347"/>
                      <a:pt x="71002" y="45053"/>
                      <a:pt x="70224" y="44743"/>
                    </a:cubicBezTo>
                    <a:cubicBezTo>
                      <a:pt x="69446" y="44442"/>
                      <a:pt x="68676" y="44053"/>
                      <a:pt x="68208" y="43569"/>
                    </a:cubicBezTo>
                    <a:cubicBezTo>
                      <a:pt x="67739" y="43085"/>
                      <a:pt x="67596" y="42791"/>
                      <a:pt x="67628" y="42473"/>
                    </a:cubicBezTo>
                    <a:cubicBezTo>
                      <a:pt x="67646" y="42224"/>
                      <a:pt x="67496" y="42133"/>
                      <a:pt x="67698" y="42133"/>
                    </a:cubicBezTo>
                    <a:cubicBezTo>
                      <a:pt x="67759" y="42133"/>
                      <a:pt x="67853" y="42141"/>
                      <a:pt x="67993" y="42156"/>
                    </a:cubicBezTo>
                    <a:cubicBezTo>
                      <a:pt x="68596" y="42211"/>
                      <a:pt x="69438" y="42362"/>
                      <a:pt x="69882" y="42434"/>
                    </a:cubicBezTo>
                    <a:cubicBezTo>
                      <a:pt x="70319" y="42513"/>
                      <a:pt x="70724" y="42489"/>
                      <a:pt x="70994" y="42553"/>
                    </a:cubicBezTo>
                    <a:cubicBezTo>
                      <a:pt x="71176" y="42592"/>
                      <a:pt x="71319" y="42624"/>
                      <a:pt x="71438" y="42664"/>
                    </a:cubicBezTo>
                    <a:lnTo>
                      <a:pt x="71438" y="42465"/>
                    </a:lnTo>
                    <a:cubicBezTo>
                      <a:pt x="70549" y="42410"/>
                      <a:pt x="69271" y="42315"/>
                      <a:pt x="68652" y="42164"/>
                    </a:cubicBezTo>
                    <a:cubicBezTo>
                      <a:pt x="68350" y="42100"/>
                      <a:pt x="68081" y="41965"/>
                      <a:pt x="67850" y="41767"/>
                    </a:cubicBezTo>
                    <a:cubicBezTo>
                      <a:pt x="67850" y="41759"/>
                      <a:pt x="67914" y="41537"/>
                      <a:pt x="68454" y="41505"/>
                    </a:cubicBezTo>
                    <a:cubicBezTo>
                      <a:pt x="68803" y="41481"/>
                      <a:pt x="69231" y="41441"/>
                      <a:pt x="69509" y="41338"/>
                    </a:cubicBezTo>
                    <a:cubicBezTo>
                      <a:pt x="69779" y="41275"/>
                      <a:pt x="70446" y="41219"/>
                      <a:pt x="71438" y="41187"/>
                    </a:cubicBezTo>
                    <a:lnTo>
                      <a:pt x="71438" y="41116"/>
                    </a:lnTo>
                    <a:cubicBezTo>
                      <a:pt x="71002" y="41116"/>
                      <a:pt x="70597" y="41108"/>
                      <a:pt x="70359" y="41100"/>
                    </a:cubicBezTo>
                    <a:cubicBezTo>
                      <a:pt x="69906" y="41084"/>
                      <a:pt x="69771" y="40886"/>
                      <a:pt x="69771" y="40886"/>
                    </a:cubicBezTo>
                    <a:cubicBezTo>
                      <a:pt x="69763" y="40687"/>
                      <a:pt x="69755" y="40545"/>
                      <a:pt x="69700" y="40505"/>
                    </a:cubicBezTo>
                    <a:cubicBezTo>
                      <a:pt x="69176" y="40187"/>
                      <a:pt x="68922" y="39465"/>
                      <a:pt x="69144" y="39132"/>
                    </a:cubicBezTo>
                    <a:cubicBezTo>
                      <a:pt x="69366" y="38806"/>
                      <a:pt x="70184" y="38536"/>
                      <a:pt x="70938" y="38417"/>
                    </a:cubicBezTo>
                    <a:cubicBezTo>
                      <a:pt x="71074" y="38404"/>
                      <a:pt x="71210" y="38391"/>
                      <a:pt x="71346" y="38391"/>
                    </a:cubicBezTo>
                    <a:cubicBezTo>
                      <a:pt x="71377" y="38391"/>
                      <a:pt x="71407" y="38392"/>
                      <a:pt x="71438" y="38393"/>
                    </a:cubicBezTo>
                    <a:lnTo>
                      <a:pt x="71438" y="38298"/>
                    </a:lnTo>
                    <a:cubicBezTo>
                      <a:pt x="71129" y="38274"/>
                      <a:pt x="70906" y="38235"/>
                      <a:pt x="70811" y="38163"/>
                    </a:cubicBezTo>
                    <a:cubicBezTo>
                      <a:pt x="70565" y="37989"/>
                      <a:pt x="70446" y="37544"/>
                      <a:pt x="70295" y="37401"/>
                    </a:cubicBezTo>
                    <a:cubicBezTo>
                      <a:pt x="70136" y="37250"/>
                      <a:pt x="69930" y="37076"/>
                      <a:pt x="70478" y="37060"/>
                    </a:cubicBezTo>
                    <a:cubicBezTo>
                      <a:pt x="70564" y="37056"/>
                      <a:pt x="70641" y="37055"/>
                      <a:pt x="70714" y="37055"/>
                    </a:cubicBezTo>
                    <a:cubicBezTo>
                      <a:pt x="70814" y="37055"/>
                      <a:pt x="70905" y="37057"/>
                      <a:pt x="71001" y="37057"/>
                    </a:cubicBezTo>
                    <a:cubicBezTo>
                      <a:pt x="71129" y="37057"/>
                      <a:pt x="71265" y="37054"/>
                      <a:pt x="71438" y="37036"/>
                    </a:cubicBezTo>
                    <a:lnTo>
                      <a:pt x="71438" y="36822"/>
                    </a:lnTo>
                    <a:cubicBezTo>
                      <a:pt x="71104" y="36879"/>
                      <a:pt x="70767" y="36907"/>
                      <a:pt x="70430" y="36907"/>
                    </a:cubicBezTo>
                    <a:cubicBezTo>
                      <a:pt x="70159" y="36907"/>
                      <a:pt x="69889" y="36889"/>
                      <a:pt x="69620" y="36854"/>
                    </a:cubicBezTo>
                    <a:cubicBezTo>
                      <a:pt x="68660" y="36703"/>
                      <a:pt x="68128" y="36338"/>
                      <a:pt x="68215" y="36012"/>
                    </a:cubicBezTo>
                    <a:cubicBezTo>
                      <a:pt x="68303" y="35687"/>
                      <a:pt x="68882" y="35282"/>
                      <a:pt x="69263" y="35131"/>
                    </a:cubicBezTo>
                    <a:cubicBezTo>
                      <a:pt x="69652" y="34980"/>
                      <a:pt x="69779" y="34536"/>
                      <a:pt x="69843" y="34258"/>
                    </a:cubicBezTo>
                    <a:cubicBezTo>
                      <a:pt x="69914" y="33980"/>
                      <a:pt x="70216" y="33925"/>
                      <a:pt x="70081" y="33671"/>
                    </a:cubicBezTo>
                    <a:cubicBezTo>
                      <a:pt x="69946" y="33409"/>
                      <a:pt x="69747" y="32845"/>
                      <a:pt x="70160" y="32663"/>
                    </a:cubicBezTo>
                    <a:cubicBezTo>
                      <a:pt x="70361" y="32574"/>
                      <a:pt x="70540" y="32532"/>
                      <a:pt x="70789" y="32532"/>
                    </a:cubicBezTo>
                    <a:cubicBezTo>
                      <a:pt x="70961" y="32532"/>
                      <a:pt x="71168" y="32552"/>
                      <a:pt x="71438" y="32591"/>
                    </a:cubicBezTo>
                    <a:lnTo>
                      <a:pt x="71438" y="32345"/>
                    </a:lnTo>
                    <a:cubicBezTo>
                      <a:pt x="70898" y="32274"/>
                      <a:pt x="70351" y="32234"/>
                      <a:pt x="69811" y="32226"/>
                    </a:cubicBezTo>
                    <a:cubicBezTo>
                      <a:pt x="69025" y="32178"/>
                      <a:pt x="67414" y="32091"/>
                      <a:pt x="66707" y="31932"/>
                    </a:cubicBezTo>
                    <a:cubicBezTo>
                      <a:pt x="66437" y="31869"/>
                      <a:pt x="66183" y="31750"/>
                      <a:pt x="65961" y="31575"/>
                    </a:cubicBezTo>
                    <a:cubicBezTo>
                      <a:pt x="65961" y="31567"/>
                      <a:pt x="66025" y="31369"/>
                      <a:pt x="66533" y="31345"/>
                    </a:cubicBezTo>
                    <a:cubicBezTo>
                      <a:pt x="66874" y="31329"/>
                      <a:pt x="67207" y="31282"/>
                      <a:pt x="67525" y="31194"/>
                    </a:cubicBezTo>
                    <a:cubicBezTo>
                      <a:pt x="67874" y="31115"/>
                      <a:pt x="68843" y="31059"/>
                      <a:pt x="70343" y="31043"/>
                    </a:cubicBezTo>
                    <a:cubicBezTo>
                      <a:pt x="70700" y="31043"/>
                      <a:pt x="71073" y="31043"/>
                      <a:pt x="71438" y="31059"/>
                    </a:cubicBezTo>
                    <a:lnTo>
                      <a:pt x="71438" y="30948"/>
                    </a:lnTo>
                    <a:cubicBezTo>
                      <a:pt x="71105" y="30948"/>
                      <a:pt x="70795" y="30980"/>
                      <a:pt x="70406" y="30980"/>
                    </a:cubicBezTo>
                    <a:cubicBezTo>
                      <a:pt x="70069" y="30988"/>
                      <a:pt x="69658" y="30992"/>
                      <a:pt x="69278" y="30992"/>
                    </a:cubicBezTo>
                    <a:cubicBezTo>
                      <a:pt x="68898" y="30992"/>
                      <a:pt x="68549" y="30988"/>
                      <a:pt x="68335" y="30980"/>
                    </a:cubicBezTo>
                    <a:cubicBezTo>
                      <a:pt x="67906" y="30972"/>
                      <a:pt x="67779" y="30789"/>
                      <a:pt x="67779" y="30789"/>
                    </a:cubicBezTo>
                    <a:cubicBezTo>
                      <a:pt x="67779" y="30623"/>
                      <a:pt x="67763" y="30488"/>
                      <a:pt x="67715" y="30456"/>
                    </a:cubicBezTo>
                    <a:cubicBezTo>
                      <a:pt x="67231" y="30170"/>
                      <a:pt x="66993" y="29527"/>
                      <a:pt x="67207" y="29234"/>
                    </a:cubicBezTo>
                    <a:cubicBezTo>
                      <a:pt x="67422" y="28940"/>
                      <a:pt x="68200" y="28702"/>
                      <a:pt x="68906" y="28599"/>
                    </a:cubicBezTo>
                    <a:cubicBezTo>
                      <a:pt x="69047" y="28578"/>
                      <a:pt x="69210" y="28570"/>
                      <a:pt x="69389" y="28570"/>
                    </a:cubicBezTo>
                    <a:cubicBezTo>
                      <a:pt x="69968" y="28570"/>
                      <a:pt x="70717" y="28656"/>
                      <a:pt x="71438" y="28686"/>
                    </a:cubicBezTo>
                    <a:lnTo>
                      <a:pt x="71438" y="28575"/>
                    </a:lnTo>
                    <a:cubicBezTo>
                      <a:pt x="70057" y="28535"/>
                      <a:pt x="69033" y="28543"/>
                      <a:pt x="68795" y="28384"/>
                    </a:cubicBezTo>
                    <a:cubicBezTo>
                      <a:pt x="68557" y="28226"/>
                      <a:pt x="68462" y="27837"/>
                      <a:pt x="68311" y="27702"/>
                    </a:cubicBezTo>
                    <a:cubicBezTo>
                      <a:pt x="68168" y="27575"/>
                      <a:pt x="67977" y="27416"/>
                      <a:pt x="68493" y="27400"/>
                    </a:cubicBezTo>
                    <a:cubicBezTo>
                      <a:pt x="68554" y="27398"/>
                      <a:pt x="68610" y="27398"/>
                      <a:pt x="68663" y="27398"/>
                    </a:cubicBezTo>
                    <a:cubicBezTo>
                      <a:pt x="68779" y="27398"/>
                      <a:pt x="68881" y="27401"/>
                      <a:pt x="68990" y="27401"/>
                    </a:cubicBezTo>
                    <a:cubicBezTo>
                      <a:pt x="69247" y="27401"/>
                      <a:pt x="69538" y="27383"/>
                      <a:pt x="70128" y="27265"/>
                    </a:cubicBezTo>
                    <a:cubicBezTo>
                      <a:pt x="70676" y="27154"/>
                      <a:pt x="71033" y="27019"/>
                      <a:pt x="71438" y="26924"/>
                    </a:cubicBezTo>
                    <a:lnTo>
                      <a:pt x="71438" y="26773"/>
                    </a:lnTo>
                    <a:cubicBezTo>
                      <a:pt x="71232" y="26813"/>
                      <a:pt x="70994" y="26868"/>
                      <a:pt x="70700" y="26940"/>
                    </a:cubicBezTo>
                    <a:cubicBezTo>
                      <a:pt x="69933" y="27130"/>
                      <a:pt x="69135" y="27267"/>
                      <a:pt x="68399" y="27267"/>
                    </a:cubicBezTo>
                    <a:cubicBezTo>
                      <a:pt x="68152" y="27267"/>
                      <a:pt x="67913" y="27251"/>
                      <a:pt x="67684" y="27218"/>
                    </a:cubicBezTo>
                    <a:cubicBezTo>
                      <a:pt x="66771" y="27083"/>
                      <a:pt x="66279" y="26757"/>
                      <a:pt x="66366" y="26471"/>
                    </a:cubicBezTo>
                    <a:cubicBezTo>
                      <a:pt x="66453" y="26178"/>
                      <a:pt x="67001" y="25821"/>
                      <a:pt x="67366" y="25678"/>
                    </a:cubicBezTo>
                    <a:cubicBezTo>
                      <a:pt x="67731" y="25543"/>
                      <a:pt x="67858" y="25154"/>
                      <a:pt x="67922" y="24900"/>
                    </a:cubicBezTo>
                    <a:cubicBezTo>
                      <a:pt x="67985" y="24646"/>
                      <a:pt x="68279" y="24606"/>
                      <a:pt x="68152" y="24376"/>
                    </a:cubicBezTo>
                    <a:cubicBezTo>
                      <a:pt x="68025" y="24146"/>
                      <a:pt x="67842" y="23638"/>
                      <a:pt x="68239" y="23471"/>
                    </a:cubicBezTo>
                    <a:cubicBezTo>
                      <a:pt x="68431" y="23393"/>
                      <a:pt x="68602" y="23355"/>
                      <a:pt x="68841" y="23355"/>
                    </a:cubicBezTo>
                    <a:cubicBezTo>
                      <a:pt x="69086" y="23355"/>
                      <a:pt x="69404" y="23395"/>
                      <a:pt x="69890" y="23471"/>
                    </a:cubicBezTo>
                    <a:cubicBezTo>
                      <a:pt x="70628" y="23590"/>
                      <a:pt x="71105" y="23709"/>
                      <a:pt x="71438" y="23773"/>
                    </a:cubicBezTo>
                    <a:lnTo>
                      <a:pt x="71438" y="23630"/>
                    </a:lnTo>
                    <a:cubicBezTo>
                      <a:pt x="70978" y="23558"/>
                      <a:pt x="70692" y="23447"/>
                      <a:pt x="70144" y="23320"/>
                    </a:cubicBezTo>
                    <a:cubicBezTo>
                      <a:pt x="69287" y="23106"/>
                      <a:pt x="68660" y="23106"/>
                      <a:pt x="67914" y="23074"/>
                    </a:cubicBezTo>
                    <a:cubicBezTo>
                      <a:pt x="67168" y="23035"/>
                      <a:pt x="65652" y="22955"/>
                      <a:pt x="64985" y="22812"/>
                    </a:cubicBezTo>
                    <a:cubicBezTo>
                      <a:pt x="64731" y="22765"/>
                      <a:pt x="64493" y="22654"/>
                      <a:pt x="64278" y="22495"/>
                    </a:cubicBezTo>
                    <a:cubicBezTo>
                      <a:pt x="64278" y="22487"/>
                      <a:pt x="64342" y="22312"/>
                      <a:pt x="64826" y="22288"/>
                    </a:cubicBezTo>
                    <a:cubicBezTo>
                      <a:pt x="65144" y="22280"/>
                      <a:pt x="65461" y="22233"/>
                      <a:pt x="65771" y="22153"/>
                    </a:cubicBezTo>
                    <a:cubicBezTo>
                      <a:pt x="66096" y="22082"/>
                      <a:pt x="67017" y="22034"/>
                      <a:pt x="68430" y="22019"/>
                    </a:cubicBezTo>
                    <a:cubicBezTo>
                      <a:pt x="68486" y="22018"/>
                      <a:pt x="68541" y="22018"/>
                      <a:pt x="68597" y="22018"/>
                    </a:cubicBezTo>
                    <a:cubicBezTo>
                      <a:pt x="69549" y="22018"/>
                      <a:pt x="70501" y="22082"/>
                      <a:pt x="71438" y="22217"/>
                    </a:cubicBezTo>
                    <a:lnTo>
                      <a:pt x="71438" y="22019"/>
                    </a:lnTo>
                    <a:cubicBezTo>
                      <a:pt x="71366" y="22035"/>
                      <a:pt x="71284" y="22042"/>
                      <a:pt x="71190" y="22042"/>
                    </a:cubicBezTo>
                    <a:cubicBezTo>
                      <a:pt x="70963" y="22042"/>
                      <a:pt x="70663" y="22002"/>
                      <a:pt x="70247" y="21963"/>
                    </a:cubicBezTo>
                    <a:cubicBezTo>
                      <a:pt x="69997" y="21943"/>
                      <a:pt x="69784" y="21936"/>
                      <a:pt x="69584" y="21936"/>
                    </a:cubicBezTo>
                    <a:cubicBezTo>
                      <a:pt x="69224" y="21936"/>
                      <a:pt x="68906" y="21958"/>
                      <a:pt x="68493" y="21963"/>
                    </a:cubicBezTo>
                    <a:cubicBezTo>
                      <a:pt x="68176" y="21971"/>
                      <a:pt x="67787" y="21975"/>
                      <a:pt x="67427" y="21975"/>
                    </a:cubicBezTo>
                    <a:cubicBezTo>
                      <a:pt x="67066" y="21975"/>
                      <a:pt x="66735" y="21971"/>
                      <a:pt x="66533" y="21963"/>
                    </a:cubicBezTo>
                    <a:cubicBezTo>
                      <a:pt x="66128" y="21955"/>
                      <a:pt x="66009" y="21796"/>
                      <a:pt x="66009" y="21796"/>
                    </a:cubicBezTo>
                    <a:cubicBezTo>
                      <a:pt x="66009" y="21638"/>
                      <a:pt x="66001" y="21518"/>
                      <a:pt x="65953" y="21495"/>
                    </a:cubicBezTo>
                    <a:cubicBezTo>
                      <a:pt x="65493" y="21241"/>
                      <a:pt x="65279" y="20661"/>
                      <a:pt x="65485" y="20407"/>
                    </a:cubicBezTo>
                    <a:cubicBezTo>
                      <a:pt x="65683" y="20145"/>
                      <a:pt x="66422" y="19923"/>
                      <a:pt x="67096" y="19836"/>
                    </a:cubicBezTo>
                    <a:cubicBezTo>
                      <a:pt x="67232" y="19817"/>
                      <a:pt x="67390" y="19809"/>
                      <a:pt x="67564" y="19809"/>
                    </a:cubicBezTo>
                    <a:cubicBezTo>
                      <a:pt x="68239" y="19809"/>
                      <a:pt x="69160" y="19923"/>
                      <a:pt x="69969" y="19923"/>
                    </a:cubicBezTo>
                    <a:cubicBezTo>
                      <a:pt x="69991" y="19923"/>
                      <a:pt x="70012" y="19923"/>
                      <a:pt x="70033" y="19923"/>
                    </a:cubicBezTo>
                    <a:cubicBezTo>
                      <a:pt x="70501" y="19915"/>
                      <a:pt x="70978" y="19860"/>
                      <a:pt x="71438" y="19756"/>
                    </a:cubicBezTo>
                    <a:lnTo>
                      <a:pt x="71438" y="19534"/>
                    </a:lnTo>
                    <a:cubicBezTo>
                      <a:pt x="70864" y="19695"/>
                      <a:pt x="70790" y="19819"/>
                      <a:pt x="69901" y="19819"/>
                    </a:cubicBezTo>
                    <a:cubicBezTo>
                      <a:pt x="69781" y="19819"/>
                      <a:pt x="69646" y="19817"/>
                      <a:pt x="69493" y="19812"/>
                    </a:cubicBezTo>
                    <a:cubicBezTo>
                      <a:pt x="68200" y="19772"/>
                      <a:pt x="67215" y="19788"/>
                      <a:pt x="66993" y="19645"/>
                    </a:cubicBezTo>
                    <a:cubicBezTo>
                      <a:pt x="66771" y="19502"/>
                      <a:pt x="66684" y="19145"/>
                      <a:pt x="66549" y="19034"/>
                    </a:cubicBezTo>
                    <a:cubicBezTo>
                      <a:pt x="66406" y="18915"/>
                      <a:pt x="66231" y="18772"/>
                      <a:pt x="66715" y="18756"/>
                    </a:cubicBezTo>
                    <a:cubicBezTo>
                      <a:pt x="66747" y="18756"/>
                      <a:pt x="66776" y="18755"/>
                      <a:pt x="66805" y="18755"/>
                    </a:cubicBezTo>
                    <a:cubicBezTo>
                      <a:pt x="66954" y="18755"/>
                      <a:pt x="67075" y="18761"/>
                      <a:pt x="67207" y="18761"/>
                    </a:cubicBezTo>
                    <a:cubicBezTo>
                      <a:pt x="67447" y="18761"/>
                      <a:pt x="67722" y="18742"/>
                      <a:pt x="68263" y="18637"/>
                    </a:cubicBezTo>
                    <a:cubicBezTo>
                      <a:pt x="69168" y="18470"/>
                      <a:pt x="69525" y="18224"/>
                      <a:pt x="70533" y="18209"/>
                    </a:cubicBezTo>
                    <a:cubicBezTo>
                      <a:pt x="70951" y="18202"/>
                      <a:pt x="71176" y="18190"/>
                      <a:pt x="71335" y="18190"/>
                    </a:cubicBezTo>
                    <a:cubicBezTo>
                      <a:pt x="71372" y="18190"/>
                      <a:pt x="71406" y="18191"/>
                      <a:pt x="71438" y="18193"/>
                    </a:cubicBezTo>
                    <a:lnTo>
                      <a:pt x="71438" y="18113"/>
                    </a:lnTo>
                    <a:cubicBezTo>
                      <a:pt x="71303" y="18113"/>
                      <a:pt x="71168" y="18113"/>
                      <a:pt x="71017" y="18105"/>
                    </a:cubicBezTo>
                    <a:cubicBezTo>
                      <a:pt x="70865" y="18101"/>
                      <a:pt x="70730" y="18099"/>
                      <a:pt x="70606" y="18099"/>
                    </a:cubicBezTo>
                    <a:cubicBezTo>
                      <a:pt x="69967" y="18099"/>
                      <a:pt x="69630" y="18157"/>
                      <a:pt x="68819" y="18343"/>
                    </a:cubicBezTo>
                    <a:cubicBezTo>
                      <a:pt x="68084" y="18517"/>
                      <a:pt x="67323" y="18640"/>
                      <a:pt x="66622" y="18640"/>
                    </a:cubicBezTo>
                    <a:cubicBezTo>
                      <a:pt x="66392" y="18640"/>
                      <a:pt x="66168" y="18627"/>
                      <a:pt x="65953" y="18597"/>
                    </a:cubicBezTo>
                    <a:cubicBezTo>
                      <a:pt x="65096" y="18478"/>
                      <a:pt x="64628" y="18185"/>
                      <a:pt x="64715" y="17923"/>
                    </a:cubicBezTo>
                    <a:cubicBezTo>
                      <a:pt x="64802" y="17661"/>
                      <a:pt x="65318" y="17335"/>
                      <a:pt x="65668" y="17216"/>
                    </a:cubicBezTo>
                    <a:cubicBezTo>
                      <a:pt x="66017" y="17089"/>
                      <a:pt x="66136" y="16740"/>
                      <a:pt x="66207" y="16518"/>
                    </a:cubicBezTo>
                    <a:cubicBezTo>
                      <a:pt x="66271" y="16288"/>
                      <a:pt x="66541" y="16248"/>
                      <a:pt x="66430" y="16042"/>
                    </a:cubicBezTo>
                    <a:cubicBezTo>
                      <a:pt x="66310" y="15835"/>
                      <a:pt x="66144" y="15375"/>
                      <a:pt x="66517" y="15232"/>
                    </a:cubicBezTo>
                    <a:cubicBezTo>
                      <a:pt x="66701" y="15162"/>
                      <a:pt x="66863" y="15128"/>
                      <a:pt x="67089" y="15128"/>
                    </a:cubicBezTo>
                    <a:cubicBezTo>
                      <a:pt x="67322" y="15128"/>
                      <a:pt x="67622" y="15164"/>
                      <a:pt x="68081" y="15232"/>
                    </a:cubicBezTo>
                    <a:cubicBezTo>
                      <a:pt x="68993" y="15367"/>
                      <a:pt x="69478" y="15510"/>
                      <a:pt x="69803" y="15534"/>
                    </a:cubicBezTo>
                    <a:cubicBezTo>
                      <a:pt x="70128" y="15557"/>
                      <a:pt x="70422" y="15557"/>
                      <a:pt x="70597" y="15581"/>
                    </a:cubicBezTo>
                    <a:cubicBezTo>
                      <a:pt x="71081" y="15637"/>
                      <a:pt x="71351" y="15732"/>
                      <a:pt x="71256" y="15978"/>
                    </a:cubicBezTo>
                    <a:cubicBezTo>
                      <a:pt x="71160" y="16248"/>
                      <a:pt x="71192" y="16550"/>
                      <a:pt x="71343" y="16796"/>
                    </a:cubicBezTo>
                    <a:cubicBezTo>
                      <a:pt x="71367" y="16835"/>
                      <a:pt x="71398" y="16875"/>
                      <a:pt x="71438" y="16899"/>
                    </a:cubicBezTo>
                    <a:lnTo>
                      <a:pt x="71438" y="16510"/>
                    </a:lnTo>
                    <a:cubicBezTo>
                      <a:pt x="71414" y="16431"/>
                      <a:pt x="71406" y="16343"/>
                      <a:pt x="71414" y="16256"/>
                    </a:cubicBezTo>
                    <a:cubicBezTo>
                      <a:pt x="71414" y="16216"/>
                      <a:pt x="71422" y="16177"/>
                      <a:pt x="71438" y="16137"/>
                    </a:cubicBezTo>
                    <a:lnTo>
                      <a:pt x="71438" y="15454"/>
                    </a:lnTo>
                    <a:cubicBezTo>
                      <a:pt x="71311" y="15458"/>
                      <a:pt x="71174" y="15460"/>
                      <a:pt x="71025" y="15460"/>
                    </a:cubicBezTo>
                    <a:cubicBezTo>
                      <a:pt x="70876" y="15460"/>
                      <a:pt x="70716" y="15458"/>
                      <a:pt x="70541" y="15454"/>
                    </a:cubicBezTo>
                    <a:cubicBezTo>
                      <a:pt x="69335" y="15422"/>
                      <a:pt x="69136" y="15280"/>
                      <a:pt x="68327" y="15089"/>
                    </a:cubicBezTo>
                    <a:cubicBezTo>
                      <a:pt x="67517" y="14907"/>
                      <a:pt x="66914" y="14907"/>
                      <a:pt x="66207" y="14875"/>
                    </a:cubicBezTo>
                    <a:cubicBezTo>
                      <a:pt x="65509" y="14843"/>
                      <a:pt x="64064" y="14772"/>
                      <a:pt x="63437" y="14637"/>
                    </a:cubicBezTo>
                    <a:cubicBezTo>
                      <a:pt x="63199" y="14597"/>
                      <a:pt x="62969" y="14494"/>
                      <a:pt x="62770" y="14351"/>
                    </a:cubicBezTo>
                    <a:cubicBezTo>
                      <a:pt x="62770" y="14343"/>
                      <a:pt x="62834" y="14192"/>
                      <a:pt x="63294" y="14168"/>
                    </a:cubicBezTo>
                    <a:cubicBezTo>
                      <a:pt x="63588" y="14160"/>
                      <a:pt x="63890" y="14121"/>
                      <a:pt x="64183" y="14049"/>
                    </a:cubicBezTo>
                    <a:cubicBezTo>
                      <a:pt x="64493" y="13978"/>
                      <a:pt x="65366" y="13938"/>
                      <a:pt x="66715" y="13922"/>
                    </a:cubicBezTo>
                    <a:cubicBezTo>
                      <a:pt x="66781" y="13922"/>
                      <a:pt x="66846" y="13921"/>
                      <a:pt x="66912" y="13921"/>
                    </a:cubicBezTo>
                    <a:cubicBezTo>
                      <a:pt x="68204" y="13921"/>
                      <a:pt x="69618" y="14065"/>
                      <a:pt x="70184" y="14224"/>
                    </a:cubicBezTo>
                    <a:cubicBezTo>
                      <a:pt x="70563" y="14319"/>
                      <a:pt x="70942" y="14360"/>
                      <a:pt x="71327" y="14360"/>
                    </a:cubicBezTo>
                    <a:cubicBezTo>
                      <a:pt x="71361" y="14360"/>
                      <a:pt x="71396" y="14360"/>
                      <a:pt x="71430" y="14359"/>
                    </a:cubicBezTo>
                    <a:lnTo>
                      <a:pt x="71430" y="14295"/>
                    </a:lnTo>
                    <a:cubicBezTo>
                      <a:pt x="70835" y="14295"/>
                      <a:pt x="70263" y="14232"/>
                      <a:pt x="70120" y="13922"/>
                    </a:cubicBezTo>
                    <a:cubicBezTo>
                      <a:pt x="69978" y="13613"/>
                      <a:pt x="70605" y="13446"/>
                      <a:pt x="70605" y="13446"/>
                    </a:cubicBezTo>
                    <a:cubicBezTo>
                      <a:pt x="70882" y="13383"/>
                      <a:pt x="71160" y="13295"/>
                      <a:pt x="71430" y="13192"/>
                    </a:cubicBezTo>
                    <a:lnTo>
                      <a:pt x="71430" y="13002"/>
                    </a:lnTo>
                    <a:cubicBezTo>
                      <a:pt x="71057" y="13176"/>
                      <a:pt x="70660" y="13327"/>
                      <a:pt x="70263" y="13446"/>
                    </a:cubicBezTo>
                    <a:cubicBezTo>
                      <a:pt x="69859" y="13581"/>
                      <a:pt x="69930" y="13748"/>
                      <a:pt x="69700" y="13875"/>
                    </a:cubicBezTo>
                    <a:cubicBezTo>
                      <a:pt x="69605" y="13927"/>
                      <a:pt x="69488" y="13946"/>
                      <a:pt x="69336" y="13946"/>
                    </a:cubicBezTo>
                    <a:cubicBezTo>
                      <a:pt x="69118" y="13946"/>
                      <a:pt x="68830" y="13907"/>
                      <a:pt x="68438" y="13875"/>
                    </a:cubicBezTo>
                    <a:cubicBezTo>
                      <a:pt x="68196" y="13855"/>
                      <a:pt x="67991" y="13848"/>
                      <a:pt x="67800" y="13848"/>
                    </a:cubicBezTo>
                    <a:cubicBezTo>
                      <a:pt x="67457" y="13848"/>
                      <a:pt x="67158" y="13870"/>
                      <a:pt x="66771" y="13875"/>
                    </a:cubicBezTo>
                    <a:cubicBezTo>
                      <a:pt x="66465" y="13879"/>
                      <a:pt x="66094" y="13881"/>
                      <a:pt x="65752" y="13881"/>
                    </a:cubicBezTo>
                    <a:cubicBezTo>
                      <a:pt x="65410" y="13881"/>
                      <a:pt x="65096" y="13879"/>
                      <a:pt x="64906" y="13875"/>
                    </a:cubicBezTo>
                    <a:cubicBezTo>
                      <a:pt x="64517" y="13867"/>
                      <a:pt x="64413" y="13724"/>
                      <a:pt x="64413" y="13724"/>
                    </a:cubicBezTo>
                    <a:cubicBezTo>
                      <a:pt x="64413" y="13581"/>
                      <a:pt x="64405" y="13478"/>
                      <a:pt x="64358" y="13454"/>
                    </a:cubicBezTo>
                    <a:cubicBezTo>
                      <a:pt x="63929" y="13224"/>
                      <a:pt x="63731" y="12700"/>
                      <a:pt x="63929" y="12462"/>
                    </a:cubicBezTo>
                    <a:cubicBezTo>
                      <a:pt x="64120" y="12232"/>
                      <a:pt x="64818" y="12033"/>
                      <a:pt x="65469" y="11954"/>
                    </a:cubicBezTo>
                    <a:cubicBezTo>
                      <a:pt x="65598" y="11936"/>
                      <a:pt x="65748" y="11929"/>
                      <a:pt x="65913" y="11929"/>
                    </a:cubicBezTo>
                    <a:cubicBezTo>
                      <a:pt x="66552" y="11929"/>
                      <a:pt x="67417" y="12033"/>
                      <a:pt x="68181" y="12033"/>
                    </a:cubicBezTo>
                    <a:cubicBezTo>
                      <a:pt x="68203" y="12033"/>
                      <a:pt x="68225" y="12033"/>
                      <a:pt x="68247" y="12033"/>
                    </a:cubicBezTo>
                    <a:cubicBezTo>
                      <a:pt x="69231" y="12025"/>
                      <a:pt x="69970" y="11771"/>
                      <a:pt x="70486" y="11732"/>
                    </a:cubicBezTo>
                    <a:cubicBezTo>
                      <a:pt x="70553" y="11725"/>
                      <a:pt x="70620" y="11722"/>
                      <a:pt x="70686" y="11722"/>
                    </a:cubicBezTo>
                    <a:cubicBezTo>
                      <a:pt x="70941" y="11722"/>
                      <a:pt x="71191" y="11769"/>
                      <a:pt x="71430" y="11851"/>
                    </a:cubicBezTo>
                    <a:lnTo>
                      <a:pt x="71430" y="11493"/>
                    </a:lnTo>
                    <a:cubicBezTo>
                      <a:pt x="71311" y="11438"/>
                      <a:pt x="71184" y="11374"/>
                      <a:pt x="71073" y="11295"/>
                    </a:cubicBezTo>
                    <a:cubicBezTo>
                      <a:pt x="70692" y="11033"/>
                      <a:pt x="70708" y="10589"/>
                      <a:pt x="70954" y="10438"/>
                    </a:cubicBezTo>
                    <a:cubicBezTo>
                      <a:pt x="71081" y="10358"/>
                      <a:pt x="71256" y="10287"/>
                      <a:pt x="71430" y="10200"/>
                    </a:cubicBezTo>
                    <a:lnTo>
                      <a:pt x="71430" y="9906"/>
                    </a:lnTo>
                    <a:cubicBezTo>
                      <a:pt x="71390" y="9985"/>
                      <a:pt x="71327" y="10049"/>
                      <a:pt x="71248" y="10089"/>
                    </a:cubicBezTo>
                    <a:cubicBezTo>
                      <a:pt x="70887" y="10329"/>
                      <a:pt x="70376" y="10383"/>
                      <a:pt x="69730" y="10383"/>
                    </a:cubicBezTo>
                    <a:cubicBezTo>
                      <a:pt x="69565" y="10383"/>
                      <a:pt x="69390" y="10379"/>
                      <a:pt x="69208" y="10374"/>
                    </a:cubicBezTo>
                    <a:cubicBezTo>
                      <a:pt x="69058" y="10370"/>
                      <a:pt x="68926" y="10368"/>
                      <a:pt x="68805" y="10368"/>
                    </a:cubicBezTo>
                    <a:cubicBezTo>
                      <a:pt x="68202" y="10368"/>
                      <a:pt x="67886" y="10423"/>
                      <a:pt x="67112" y="10589"/>
                    </a:cubicBezTo>
                    <a:cubicBezTo>
                      <a:pt x="66413" y="10744"/>
                      <a:pt x="65688" y="10859"/>
                      <a:pt x="65023" y="10859"/>
                    </a:cubicBezTo>
                    <a:cubicBezTo>
                      <a:pt x="64804" y="10859"/>
                      <a:pt x="64592" y="10846"/>
                      <a:pt x="64390" y="10819"/>
                    </a:cubicBezTo>
                    <a:cubicBezTo>
                      <a:pt x="63572" y="10708"/>
                      <a:pt x="63128" y="10446"/>
                      <a:pt x="63215" y="10208"/>
                    </a:cubicBezTo>
                    <a:cubicBezTo>
                      <a:pt x="63302" y="9969"/>
                      <a:pt x="63794" y="9684"/>
                      <a:pt x="64128" y="9573"/>
                    </a:cubicBezTo>
                    <a:cubicBezTo>
                      <a:pt x="64461" y="9461"/>
                      <a:pt x="64580" y="9144"/>
                      <a:pt x="64644" y="8938"/>
                    </a:cubicBezTo>
                    <a:cubicBezTo>
                      <a:pt x="64715" y="8731"/>
                      <a:pt x="64977" y="8699"/>
                      <a:pt x="64866" y="8509"/>
                    </a:cubicBezTo>
                    <a:cubicBezTo>
                      <a:pt x="64755" y="8318"/>
                      <a:pt x="64596" y="7914"/>
                      <a:pt x="64961" y="7779"/>
                    </a:cubicBezTo>
                    <a:cubicBezTo>
                      <a:pt x="65137" y="7712"/>
                      <a:pt x="65290" y="7680"/>
                      <a:pt x="65503" y="7680"/>
                    </a:cubicBezTo>
                    <a:cubicBezTo>
                      <a:pt x="65723" y="7680"/>
                      <a:pt x="66006" y="7714"/>
                      <a:pt x="66445" y="7779"/>
                    </a:cubicBezTo>
                    <a:cubicBezTo>
                      <a:pt x="67311" y="7906"/>
                      <a:pt x="67771" y="8033"/>
                      <a:pt x="68081" y="8057"/>
                    </a:cubicBezTo>
                    <a:cubicBezTo>
                      <a:pt x="68390" y="8080"/>
                      <a:pt x="68660" y="8072"/>
                      <a:pt x="68835" y="8096"/>
                    </a:cubicBezTo>
                    <a:cubicBezTo>
                      <a:pt x="69295" y="8144"/>
                      <a:pt x="69549" y="8231"/>
                      <a:pt x="69454" y="8445"/>
                    </a:cubicBezTo>
                    <a:cubicBezTo>
                      <a:pt x="69358" y="8692"/>
                      <a:pt x="69390" y="8969"/>
                      <a:pt x="69525" y="9184"/>
                    </a:cubicBezTo>
                    <a:cubicBezTo>
                      <a:pt x="69676" y="9422"/>
                      <a:pt x="70057" y="9469"/>
                      <a:pt x="70684" y="9581"/>
                    </a:cubicBezTo>
                    <a:cubicBezTo>
                      <a:pt x="71097" y="9660"/>
                      <a:pt x="71398" y="9723"/>
                      <a:pt x="71430" y="9842"/>
                    </a:cubicBezTo>
                    <a:lnTo>
                      <a:pt x="71430" y="9438"/>
                    </a:lnTo>
                    <a:cubicBezTo>
                      <a:pt x="71216" y="9446"/>
                      <a:pt x="70978" y="9446"/>
                      <a:pt x="70732" y="9446"/>
                    </a:cubicBezTo>
                    <a:cubicBezTo>
                      <a:pt x="69771" y="9430"/>
                      <a:pt x="69581" y="9073"/>
                      <a:pt x="69597" y="8699"/>
                    </a:cubicBezTo>
                    <a:cubicBezTo>
                      <a:pt x="69620" y="8334"/>
                      <a:pt x="70184" y="8295"/>
                      <a:pt x="70692" y="8025"/>
                    </a:cubicBezTo>
                    <a:cubicBezTo>
                      <a:pt x="71200" y="7747"/>
                      <a:pt x="71136" y="7374"/>
                      <a:pt x="71168" y="7144"/>
                    </a:cubicBezTo>
                    <a:cubicBezTo>
                      <a:pt x="71184" y="7056"/>
                      <a:pt x="71295" y="7001"/>
                      <a:pt x="71430" y="6961"/>
                    </a:cubicBezTo>
                    <a:lnTo>
                      <a:pt x="71430" y="6850"/>
                    </a:lnTo>
                    <a:cubicBezTo>
                      <a:pt x="71367" y="6858"/>
                      <a:pt x="71303" y="6874"/>
                      <a:pt x="71240" y="6890"/>
                    </a:cubicBezTo>
                    <a:cubicBezTo>
                      <a:pt x="71073" y="6929"/>
                      <a:pt x="70279" y="6929"/>
                      <a:pt x="69692" y="6929"/>
                    </a:cubicBezTo>
                    <a:cubicBezTo>
                      <a:pt x="69104" y="6929"/>
                      <a:pt x="68533" y="6882"/>
                      <a:pt x="68398" y="6596"/>
                    </a:cubicBezTo>
                    <a:cubicBezTo>
                      <a:pt x="68263" y="6302"/>
                      <a:pt x="68866" y="6167"/>
                      <a:pt x="68866" y="6167"/>
                    </a:cubicBezTo>
                    <a:cubicBezTo>
                      <a:pt x="69152" y="6096"/>
                      <a:pt x="69430" y="6017"/>
                      <a:pt x="69708" y="5921"/>
                    </a:cubicBezTo>
                    <a:cubicBezTo>
                      <a:pt x="70216" y="5747"/>
                      <a:pt x="70597" y="5612"/>
                      <a:pt x="70898" y="5405"/>
                    </a:cubicBezTo>
                    <a:cubicBezTo>
                      <a:pt x="71099" y="5264"/>
                      <a:pt x="71263" y="5242"/>
                      <a:pt x="71346" y="5242"/>
                    </a:cubicBezTo>
                    <a:cubicBezTo>
                      <a:pt x="71385" y="5242"/>
                      <a:pt x="71406" y="5247"/>
                      <a:pt x="71406" y="5247"/>
                    </a:cubicBezTo>
                    <a:lnTo>
                      <a:pt x="71430" y="5247"/>
                    </a:lnTo>
                    <a:lnTo>
                      <a:pt x="71430" y="5104"/>
                    </a:lnTo>
                    <a:lnTo>
                      <a:pt x="71367" y="5104"/>
                    </a:lnTo>
                    <a:cubicBezTo>
                      <a:pt x="71176" y="5096"/>
                      <a:pt x="70978" y="5080"/>
                      <a:pt x="70787" y="5048"/>
                    </a:cubicBezTo>
                    <a:cubicBezTo>
                      <a:pt x="70501" y="5001"/>
                      <a:pt x="70343" y="4818"/>
                      <a:pt x="70152" y="4628"/>
                    </a:cubicBezTo>
                    <a:cubicBezTo>
                      <a:pt x="69970" y="4445"/>
                      <a:pt x="69700" y="4461"/>
                      <a:pt x="69335" y="4215"/>
                    </a:cubicBezTo>
                    <a:cubicBezTo>
                      <a:pt x="68970" y="3969"/>
                      <a:pt x="68993" y="3572"/>
                      <a:pt x="69231" y="3437"/>
                    </a:cubicBezTo>
                    <a:cubicBezTo>
                      <a:pt x="69470" y="3294"/>
                      <a:pt x="69874" y="3191"/>
                      <a:pt x="70136" y="2929"/>
                    </a:cubicBezTo>
                    <a:cubicBezTo>
                      <a:pt x="70295" y="2762"/>
                      <a:pt x="70494" y="2635"/>
                      <a:pt x="70708" y="2548"/>
                    </a:cubicBezTo>
                    <a:cubicBezTo>
                      <a:pt x="70875" y="2516"/>
                      <a:pt x="71049" y="2500"/>
                      <a:pt x="71216" y="2500"/>
                    </a:cubicBezTo>
                    <a:cubicBezTo>
                      <a:pt x="71279" y="2500"/>
                      <a:pt x="71351" y="2492"/>
                      <a:pt x="71430" y="2492"/>
                    </a:cubicBezTo>
                    <a:lnTo>
                      <a:pt x="71430" y="2421"/>
                    </a:lnTo>
                    <a:cubicBezTo>
                      <a:pt x="71033" y="2461"/>
                      <a:pt x="70692" y="2476"/>
                      <a:pt x="70692" y="2476"/>
                    </a:cubicBezTo>
                    <a:cubicBezTo>
                      <a:pt x="70206" y="2525"/>
                      <a:pt x="69720" y="2549"/>
                      <a:pt x="69233" y="2549"/>
                    </a:cubicBezTo>
                    <a:cubicBezTo>
                      <a:pt x="69164" y="2549"/>
                      <a:pt x="69095" y="2549"/>
                      <a:pt x="69025" y="2548"/>
                    </a:cubicBezTo>
                    <a:cubicBezTo>
                      <a:pt x="68112" y="2540"/>
                      <a:pt x="67938" y="2207"/>
                      <a:pt x="67961" y="1881"/>
                    </a:cubicBezTo>
                    <a:cubicBezTo>
                      <a:pt x="67977" y="1548"/>
                      <a:pt x="68517" y="1508"/>
                      <a:pt x="69009" y="1262"/>
                    </a:cubicBezTo>
                    <a:cubicBezTo>
                      <a:pt x="69501" y="1008"/>
                      <a:pt x="69446" y="667"/>
                      <a:pt x="69478" y="468"/>
                    </a:cubicBezTo>
                    <a:cubicBezTo>
                      <a:pt x="69509" y="262"/>
                      <a:pt x="70113" y="238"/>
                      <a:pt x="70113" y="238"/>
                    </a:cubicBezTo>
                    <a:cubicBezTo>
                      <a:pt x="70169" y="237"/>
                      <a:pt x="70225" y="237"/>
                      <a:pt x="70282" y="237"/>
                    </a:cubicBezTo>
                    <a:cubicBezTo>
                      <a:pt x="70670" y="237"/>
                      <a:pt x="71058" y="260"/>
                      <a:pt x="71446" y="302"/>
                    </a:cubicBezTo>
                    <a:lnTo>
                      <a:pt x="71446" y="238"/>
                    </a:lnTo>
                    <a:lnTo>
                      <a:pt x="71422" y="238"/>
                    </a:lnTo>
                    <a:cubicBezTo>
                      <a:pt x="70882" y="175"/>
                      <a:pt x="70113" y="167"/>
                      <a:pt x="70113" y="167"/>
                    </a:cubicBezTo>
                    <a:cubicBezTo>
                      <a:pt x="69930" y="167"/>
                      <a:pt x="69747" y="191"/>
                      <a:pt x="69565" y="230"/>
                    </a:cubicBezTo>
                    <a:cubicBezTo>
                      <a:pt x="69414" y="262"/>
                      <a:pt x="68652" y="262"/>
                      <a:pt x="68088" y="262"/>
                    </a:cubicBezTo>
                    <a:cubicBezTo>
                      <a:pt x="67557" y="262"/>
                      <a:pt x="67057" y="222"/>
                      <a:pt x="66890" y="0"/>
                    </a:cubicBezTo>
                    <a:lnTo>
                      <a:pt x="65239" y="0"/>
                    </a:lnTo>
                    <a:cubicBezTo>
                      <a:pt x="65953" y="48"/>
                      <a:pt x="66588" y="119"/>
                      <a:pt x="66914" y="206"/>
                    </a:cubicBezTo>
                    <a:cubicBezTo>
                      <a:pt x="67293" y="307"/>
                      <a:pt x="67699" y="317"/>
                      <a:pt x="68116" y="317"/>
                    </a:cubicBezTo>
                    <a:cubicBezTo>
                      <a:pt x="68224" y="317"/>
                      <a:pt x="68333" y="316"/>
                      <a:pt x="68443" y="316"/>
                    </a:cubicBezTo>
                    <a:cubicBezTo>
                      <a:pt x="68513" y="316"/>
                      <a:pt x="68582" y="317"/>
                      <a:pt x="68652" y="318"/>
                    </a:cubicBezTo>
                    <a:cubicBezTo>
                      <a:pt x="69263" y="325"/>
                      <a:pt x="69239" y="524"/>
                      <a:pt x="69239" y="524"/>
                    </a:cubicBezTo>
                    <a:cubicBezTo>
                      <a:pt x="69200" y="627"/>
                      <a:pt x="69144" y="722"/>
                      <a:pt x="69089" y="818"/>
                    </a:cubicBezTo>
                    <a:cubicBezTo>
                      <a:pt x="68888" y="1138"/>
                      <a:pt x="68464" y="1223"/>
                      <a:pt x="67683" y="1223"/>
                    </a:cubicBezTo>
                    <a:cubicBezTo>
                      <a:pt x="67535" y="1223"/>
                      <a:pt x="67374" y="1219"/>
                      <a:pt x="67199" y="1214"/>
                    </a:cubicBezTo>
                    <a:cubicBezTo>
                      <a:pt x="66112" y="1191"/>
                      <a:pt x="65937" y="1072"/>
                      <a:pt x="65207" y="921"/>
                    </a:cubicBezTo>
                    <a:cubicBezTo>
                      <a:pt x="64469" y="762"/>
                      <a:pt x="63921" y="770"/>
                      <a:pt x="63286" y="738"/>
                    </a:cubicBezTo>
                    <a:cubicBezTo>
                      <a:pt x="62651" y="714"/>
                      <a:pt x="61350" y="651"/>
                      <a:pt x="60778" y="548"/>
                    </a:cubicBezTo>
                    <a:cubicBezTo>
                      <a:pt x="60564" y="508"/>
                      <a:pt x="60365" y="429"/>
                      <a:pt x="60183" y="318"/>
                    </a:cubicBezTo>
                    <a:cubicBezTo>
                      <a:pt x="60183" y="310"/>
                      <a:pt x="60238" y="183"/>
                      <a:pt x="60659" y="159"/>
                    </a:cubicBezTo>
                    <a:cubicBezTo>
                      <a:pt x="60929" y="151"/>
                      <a:pt x="61207" y="119"/>
                      <a:pt x="61469" y="56"/>
                    </a:cubicBezTo>
                    <a:cubicBezTo>
                      <a:pt x="61683" y="24"/>
                      <a:pt x="61889" y="8"/>
                      <a:pt x="62104" y="0"/>
                    </a:cubicBezTo>
                    <a:lnTo>
                      <a:pt x="61326" y="0"/>
                    </a:lnTo>
                    <a:cubicBezTo>
                      <a:pt x="61270" y="24"/>
                      <a:pt x="61207" y="40"/>
                      <a:pt x="61151" y="56"/>
                    </a:cubicBezTo>
                    <a:cubicBezTo>
                      <a:pt x="60887" y="102"/>
                      <a:pt x="60481" y="142"/>
                      <a:pt x="60206" y="142"/>
                    </a:cubicBezTo>
                    <a:cubicBezTo>
                      <a:pt x="60060" y="142"/>
                      <a:pt x="59951" y="131"/>
                      <a:pt x="59921" y="103"/>
                    </a:cubicBezTo>
                    <a:cubicBezTo>
                      <a:pt x="59881" y="64"/>
                      <a:pt x="59841" y="32"/>
                      <a:pt x="59810" y="0"/>
                    </a:cubicBezTo>
                    <a:lnTo>
                      <a:pt x="59373" y="0"/>
                    </a:lnTo>
                    <a:cubicBezTo>
                      <a:pt x="59452" y="32"/>
                      <a:pt x="59532" y="64"/>
                      <a:pt x="59611" y="103"/>
                    </a:cubicBezTo>
                    <a:cubicBezTo>
                      <a:pt x="60087" y="357"/>
                      <a:pt x="59937" y="540"/>
                      <a:pt x="59572" y="635"/>
                    </a:cubicBezTo>
                    <a:cubicBezTo>
                      <a:pt x="59206" y="738"/>
                      <a:pt x="58119" y="698"/>
                      <a:pt x="57444" y="746"/>
                    </a:cubicBezTo>
                    <a:cubicBezTo>
                      <a:pt x="57428" y="746"/>
                      <a:pt x="57413" y="746"/>
                      <a:pt x="57397" y="754"/>
                    </a:cubicBezTo>
                    <a:cubicBezTo>
                      <a:pt x="57032" y="746"/>
                      <a:pt x="56674" y="714"/>
                      <a:pt x="56317" y="675"/>
                    </a:cubicBezTo>
                    <a:cubicBezTo>
                      <a:pt x="55873" y="627"/>
                      <a:pt x="55873" y="548"/>
                      <a:pt x="55523" y="460"/>
                    </a:cubicBezTo>
                    <a:cubicBezTo>
                      <a:pt x="55420" y="437"/>
                      <a:pt x="55325" y="413"/>
                      <a:pt x="55222" y="397"/>
                    </a:cubicBezTo>
                    <a:cubicBezTo>
                      <a:pt x="54833" y="318"/>
                      <a:pt x="54468" y="183"/>
                      <a:pt x="54126" y="0"/>
                    </a:cubicBezTo>
                    <a:lnTo>
                      <a:pt x="54007" y="0"/>
                    </a:lnTo>
                    <a:cubicBezTo>
                      <a:pt x="54103" y="64"/>
                      <a:pt x="54150" y="119"/>
                      <a:pt x="54142" y="175"/>
                    </a:cubicBezTo>
                    <a:cubicBezTo>
                      <a:pt x="54142" y="222"/>
                      <a:pt x="53769" y="238"/>
                      <a:pt x="53769" y="238"/>
                    </a:cubicBezTo>
                    <a:cubicBezTo>
                      <a:pt x="53237" y="175"/>
                      <a:pt x="52467" y="167"/>
                      <a:pt x="52467" y="167"/>
                    </a:cubicBezTo>
                    <a:cubicBezTo>
                      <a:pt x="52277" y="167"/>
                      <a:pt x="52094" y="191"/>
                      <a:pt x="51904" y="230"/>
                    </a:cubicBezTo>
                    <a:cubicBezTo>
                      <a:pt x="51753" y="262"/>
                      <a:pt x="50991" y="262"/>
                      <a:pt x="50428" y="262"/>
                    </a:cubicBezTo>
                    <a:cubicBezTo>
                      <a:pt x="49896" y="262"/>
                      <a:pt x="49404" y="222"/>
                      <a:pt x="49261" y="0"/>
                    </a:cubicBezTo>
                    <a:lnTo>
                      <a:pt x="47618" y="0"/>
                    </a:lnTo>
                    <a:cubicBezTo>
                      <a:pt x="48332" y="48"/>
                      <a:pt x="48959" y="119"/>
                      <a:pt x="49269" y="206"/>
                    </a:cubicBezTo>
                    <a:cubicBezTo>
                      <a:pt x="49636" y="307"/>
                      <a:pt x="50043" y="317"/>
                      <a:pt x="50462" y="317"/>
                    </a:cubicBezTo>
                    <a:cubicBezTo>
                      <a:pt x="50570" y="317"/>
                      <a:pt x="50680" y="316"/>
                      <a:pt x="50790" y="316"/>
                    </a:cubicBezTo>
                    <a:cubicBezTo>
                      <a:pt x="50859" y="316"/>
                      <a:pt x="50929" y="317"/>
                      <a:pt x="50999" y="318"/>
                    </a:cubicBezTo>
                    <a:cubicBezTo>
                      <a:pt x="51602" y="325"/>
                      <a:pt x="51555" y="524"/>
                      <a:pt x="51555" y="524"/>
                    </a:cubicBezTo>
                    <a:cubicBezTo>
                      <a:pt x="51499" y="627"/>
                      <a:pt x="51436" y="730"/>
                      <a:pt x="51364" y="818"/>
                    </a:cubicBezTo>
                    <a:cubicBezTo>
                      <a:pt x="51124" y="1138"/>
                      <a:pt x="50687" y="1223"/>
                      <a:pt x="49908" y="1223"/>
                    </a:cubicBezTo>
                    <a:cubicBezTo>
                      <a:pt x="49761" y="1223"/>
                      <a:pt x="49601" y="1219"/>
                      <a:pt x="49427" y="1214"/>
                    </a:cubicBezTo>
                    <a:cubicBezTo>
                      <a:pt x="48348" y="1191"/>
                      <a:pt x="48181" y="1072"/>
                      <a:pt x="47467" y="921"/>
                    </a:cubicBezTo>
                    <a:cubicBezTo>
                      <a:pt x="46760" y="762"/>
                      <a:pt x="46213" y="762"/>
                      <a:pt x="45578" y="738"/>
                    </a:cubicBezTo>
                    <a:cubicBezTo>
                      <a:pt x="44943" y="714"/>
                      <a:pt x="43649" y="651"/>
                      <a:pt x="43093" y="548"/>
                    </a:cubicBezTo>
                    <a:cubicBezTo>
                      <a:pt x="42887" y="516"/>
                      <a:pt x="42696" y="429"/>
                      <a:pt x="42522" y="310"/>
                    </a:cubicBezTo>
                    <a:cubicBezTo>
                      <a:pt x="42522" y="310"/>
                      <a:pt x="42601" y="175"/>
                      <a:pt x="43022" y="159"/>
                    </a:cubicBezTo>
                    <a:cubicBezTo>
                      <a:pt x="43300" y="151"/>
                      <a:pt x="43577" y="111"/>
                      <a:pt x="43847" y="56"/>
                    </a:cubicBezTo>
                    <a:cubicBezTo>
                      <a:pt x="44054" y="24"/>
                      <a:pt x="44268" y="8"/>
                      <a:pt x="44482" y="0"/>
                    </a:cubicBezTo>
                    <a:lnTo>
                      <a:pt x="43712" y="0"/>
                    </a:lnTo>
                    <a:cubicBezTo>
                      <a:pt x="43649" y="24"/>
                      <a:pt x="43585" y="40"/>
                      <a:pt x="43522" y="56"/>
                    </a:cubicBezTo>
                    <a:cubicBezTo>
                      <a:pt x="43252" y="102"/>
                      <a:pt x="42841" y="142"/>
                      <a:pt x="42566" y="142"/>
                    </a:cubicBezTo>
                    <a:cubicBezTo>
                      <a:pt x="42419" y="142"/>
                      <a:pt x="42311" y="131"/>
                      <a:pt x="42284" y="103"/>
                    </a:cubicBezTo>
                    <a:cubicBezTo>
                      <a:pt x="42252" y="64"/>
                      <a:pt x="42212" y="32"/>
                      <a:pt x="42180" y="0"/>
                    </a:cubicBezTo>
                    <a:lnTo>
                      <a:pt x="41752" y="0"/>
                    </a:lnTo>
                    <a:cubicBezTo>
                      <a:pt x="41831" y="32"/>
                      <a:pt x="41903" y="64"/>
                      <a:pt x="41974" y="103"/>
                    </a:cubicBezTo>
                    <a:cubicBezTo>
                      <a:pt x="42419" y="357"/>
                      <a:pt x="42244" y="540"/>
                      <a:pt x="41879" y="635"/>
                    </a:cubicBezTo>
                    <a:cubicBezTo>
                      <a:pt x="41506" y="738"/>
                      <a:pt x="40418" y="698"/>
                      <a:pt x="39736" y="746"/>
                    </a:cubicBezTo>
                    <a:cubicBezTo>
                      <a:pt x="39720" y="746"/>
                      <a:pt x="39704" y="746"/>
                      <a:pt x="39688" y="754"/>
                    </a:cubicBezTo>
                    <a:cubicBezTo>
                      <a:pt x="39331" y="746"/>
                      <a:pt x="38974" y="714"/>
                      <a:pt x="38624" y="667"/>
                    </a:cubicBezTo>
                    <a:cubicBezTo>
                      <a:pt x="38180" y="619"/>
                      <a:pt x="38196" y="548"/>
                      <a:pt x="37855" y="460"/>
                    </a:cubicBezTo>
                    <a:cubicBezTo>
                      <a:pt x="37759" y="429"/>
                      <a:pt x="37656" y="413"/>
                      <a:pt x="37561" y="397"/>
                    </a:cubicBezTo>
                    <a:cubicBezTo>
                      <a:pt x="37196" y="325"/>
                      <a:pt x="36846" y="191"/>
                      <a:pt x="36521" y="0"/>
                    </a:cubicBezTo>
                    <a:lnTo>
                      <a:pt x="36402" y="0"/>
                    </a:lnTo>
                    <a:cubicBezTo>
                      <a:pt x="36497" y="64"/>
                      <a:pt x="36529" y="119"/>
                      <a:pt x="36521" y="175"/>
                    </a:cubicBezTo>
                    <a:cubicBezTo>
                      <a:pt x="36505" y="230"/>
                      <a:pt x="36132" y="238"/>
                      <a:pt x="36132" y="238"/>
                    </a:cubicBezTo>
                    <a:cubicBezTo>
                      <a:pt x="35608" y="183"/>
                      <a:pt x="34838" y="175"/>
                      <a:pt x="34838" y="175"/>
                    </a:cubicBezTo>
                    <a:cubicBezTo>
                      <a:pt x="34648" y="175"/>
                      <a:pt x="34457" y="191"/>
                      <a:pt x="34275" y="230"/>
                    </a:cubicBezTo>
                    <a:cubicBezTo>
                      <a:pt x="34108" y="262"/>
                      <a:pt x="33354" y="262"/>
                      <a:pt x="32790" y="262"/>
                    </a:cubicBezTo>
                    <a:cubicBezTo>
                      <a:pt x="32259" y="262"/>
                      <a:pt x="31766" y="222"/>
                      <a:pt x="31655" y="0"/>
                    </a:cubicBezTo>
                    <a:lnTo>
                      <a:pt x="30004" y="0"/>
                    </a:lnTo>
                    <a:cubicBezTo>
                      <a:pt x="30711" y="48"/>
                      <a:pt x="31322" y="127"/>
                      <a:pt x="31624" y="206"/>
                    </a:cubicBezTo>
                    <a:cubicBezTo>
                      <a:pt x="31980" y="307"/>
                      <a:pt x="32387" y="317"/>
                      <a:pt x="32807" y="317"/>
                    </a:cubicBezTo>
                    <a:cubicBezTo>
                      <a:pt x="32916" y="317"/>
                      <a:pt x="33026" y="316"/>
                      <a:pt x="33137" y="316"/>
                    </a:cubicBezTo>
                    <a:cubicBezTo>
                      <a:pt x="33206" y="316"/>
                      <a:pt x="33276" y="317"/>
                      <a:pt x="33346" y="318"/>
                    </a:cubicBezTo>
                    <a:cubicBezTo>
                      <a:pt x="33949" y="325"/>
                      <a:pt x="33878" y="524"/>
                      <a:pt x="33878" y="524"/>
                    </a:cubicBezTo>
                    <a:cubicBezTo>
                      <a:pt x="33806" y="627"/>
                      <a:pt x="33727" y="730"/>
                      <a:pt x="33648" y="825"/>
                    </a:cubicBezTo>
                    <a:cubicBezTo>
                      <a:pt x="33355" y="1152"/>
                      <a:pt x="32899" y="1228"/>
                      <a:pt x="32095" y="1228"/>
                    </a:cubicBezTo>
                    <a:cubicBezTo>
                      <a:pt x="31961" y="1228"/>
                      <a:pt x="31817" y="1226"/>
                      <a:pt x="31663" y="1222"/>
                    </a:cubicBezTo>
                    <a:cubicBezTo>
                      <a:pt x="30576" y="1191"/>
                      <a:pt x="30433" y="1079"/>
                      <a:pt x="29734" y="921"/>
                    </a:cubicBezTo>
                    <a:cubicBezTo>
                      <a:pt x="29044" y="770"/>
                      <a:pt x="28496" y="770"/>
                      <a:pt x="27869" y="746"/>
                    </a:cubicBezTo>
                    <a:cubicBezTo>
                      <a:pt x="27242" y="714"/>
                      <a:pt x="25948" y="659"/>
                      <a:pt x="25409" y="556"/>
                    </a:cubicBezTo>
                    <a:cubicBezTo>
                      <a:pt x="25210" y="516"/>
                      <a:pt x="25028" y="437"/>
                      <a:pt x="24869" y="318"/>
                    </a:cubicBezTo>
                    <a:cubicBezTo>
                      <a:pt x="24869" y="310"/>
                      <a:pt x="24964" y="183"/>
                      <a:pt x="25385" y="159"/>
                    </a:cubicBezTo>
                    <a:cubicBezTo>
                      <a:pt x="25663" y="151"/>
                      <a:pt x="25948" y="119"/>
                      <a:pt x="26226" y="64"/>
                    </a:cubicBezTo>
                    <a:cubicBezTo>
                      <a:pt x="26432" y="32"/>
                      <a:pt x="26647" y="8"/>
                      <a:pt x="26869" y="0"/>
                    </a:cubicBezTo>
                    <a:lnTo>
                      <a:pt x="26091" y="0"/>
                    </a:lnTo>
                    <a:cubicBezTo>
                      <a:pt x="26028" y="24"/>
                      <a:pt x="25956" y="40"/>
                      <a:pt x="25893" y="56"/>
                    </a:cubicBezTo>
                    <a:cubicBezTo>
                      <a:pt x="25613" y="102"/>
                      <a:pt x="25198" y="142"/>
                      <a:pt x="24924" y="142"/>
                    </a:cubicBezTo>
                    <a:cubicBezTo>
                      <a:pt x="24778" y="142"/>
                      <a:pt x="24671" y="131"/>
                      <a:pt x="24647" y="103"/>
                    </a:cubicBezTo>
                    <a:cubicBezTo>
                      <a:pt x="24615" y="64"/>
                      <a:pt x="24591" y="32"/>
                      <a:pt x="24567" y="0"/>
                    </a:cubicBezTo>
                    <a:lnTo>
                      <a:pt x="24131" y="0"/>
                    </a:lnTo>
                    <a:cubicBezTo>
                      <a:pt x="24202" y="32"/>
                      <a:pt x="24273" y="64"/>
                      <a:pt x="24345" y="103"/>
                    </a:cubicBezTo>
                    <a:cubicBezTo>
                      <a:pt x="24750" y="357"/>
                      <a:pt x="24559" y="540"/>
                      <a:pt x="24170" y="635"/>
                    </a:cubicBezTo>
                    <a:cubicBezTo>
                      <a:pt x="23781" y="738"/>
                      <a:pt x="22710" y="698"/>
                      <a:pt x="22019" y="746"/>
                    </a:cubicBezTo>
                    <a:cubicBezTo>
                      <a:pt x="22003" y="746"/>
                      <a:pt x="21987" y="746"/>
                      <a:pt x="21972" y="754"/>
                    </a:cubicBezTo>
                    <a:cubicBezTo>
                      <a:pt x="21614" y="746"/>
                      <a:pt x="21265" y="722"/>
                      <a:pt x="20916" y="675"/>
                    </a:cubicBezTo>
                    <a:cubicBezTo>
                      <a:pt x="20479" y="627"/>
                      <a:pt x="20503" y="548"/>
                      <a:pt x="20170" y="460"/>
                    </a:cubicBezTo>
                    <a:cubicBezTo>
                      <a:pt x="20075" y="437"/>
                      <a:pt x="19979" y="413"/>
                      <a:pt x="19876" y="397"/>
                    </a:cubicBezTo>
                    <a:cubicBezTo>
                      <a:pt x="19527" y="325"/>
                      <a:pt x="19193" y="191"/>
                      <a:pt x="18892" y="0"/>
                    </a:cubicBezTo>
                    <a:lnTo>
                      <a:pt x="18773" y="0"/>
                    </a:lnTo>
                    <a:cubicBezTo>
                      <a:pt x="18860" y="64"/>
                      <a:pt x="18884" y="119"/>
                      <a:pt x="18868" y="175"/>
                    </a:cubicBezTo>
                    <a:cubicBezTo>
                      <a:pt x="18852" y="230"/>
                      <a:pt x="18471" y="238"/>
                      <a:pt x="18471" y="238"/>
                    </a:cubicBezTo>
                    <a:cubicBezTo>
                      <a:pt x="17955" y="183"/>
                      <a:pt x="17193" y="175"/>
                      <a:pt x="17193" y="175"/>
                    </a:cubicBezTo>
                    <a:cubicBezTo>
                      <a:pt x="16995" y="175"/>
                      <a:pt x="16804" y="191"/>
                      <a:pt x="16614" y="230"/>
                    </a:cubicBezTo>
                    <a:cubicBezTo>
                      <a:pt x="16447" y="262"/>
                      <a:pt x="15693" y="262"/>
                      <a:pt x="15129" y="262"/>
                    </a:cubicBezTo>
                    <a:cubicBezTo>
                      <a:pt x="14598" y="262"/>
                      <a:pt x="14106" y="230"/>
                      <a:pt x="14034" y="0"/>
                    </a:cubicBezTo>
                    <a:lnTo>
                      <a:pt x="12391" y="0"/>
                    </a:lnTo>
                    <a:cubicBezTo>
                      <a:pt x="13090" y="48"/>
                      <a:pt x="13693" y="127"/>
                      <a:pt x="13986" y="214"/>
                    </a:cubicBezTo>
                    <a:cubicBezTo>
                      <a:pt x="14318" y="307"/>
                      <a:pt x="14709" y="317"/>
                      <a:pt x="15116" y="317"/>
                    </a:cubicBezTo>
                    <a:cubicBezTo>
                      <a:pt x="15236" y="317"/>
                      <a:pt x="15358" y="316"/>
                      <a:pt x="15480" y="316"/>
                    </a:cubicBezTo>
                    <a:cubicBezTo>
                      <a:pt x="15548" y="316"/>
                      <a:pt x="15617" y="317"/>
                      <a:pt x="15685" y="318"/>
                    </a:cubicBezTo>
                    <a:cubicBezTo>
                      <a:pt x="16288" y="333"/>
                      <a:pt x="16193" y="524"/>
                      <a:pt x="16193" y="524"/>
                    </a:cubicBezTo>
                    <a:cubicBezTo>
                      <a:pt x="16106" y="635"/>
                      <a:pt x="16018" y="730"/>
                      <a:pt x="15923" y="825"/>
                    </a:cubicBezTo>
                    <a:cubicBezTo>
                      <a:pt x="15590" y="1152"/>
                      <a:pt x="15122" y="1228"/>
                      <a:pt x="14316" y="1228"/>
                    </a:cubicBezTo>
                    <a:cubicBezTo>
                      <a:pt x="14181" y="1228"/>
                      <a:pt x="14037" y="1226"/>
                      <a:pt x="13883" y="1222"/>
                    </a:cubicBezTo>
                    <a:cubicBezTo>
                      <a:pt x="12812" y="1199"/>
                      <a:pt x="12677" y="1079"/>
                      <a:pt x="12002" y="921"/>
                    </a:cubicBezTo>
                    <a:cubicBezTo>
                      <a:pt x="11327" y="770"/>
                      <a:pt x="10780" y="770"/>
                      <a:pt x="10153" y="746"/>
                    </a:cubicBezTo>
                    <a:cubicBezTo>
                      <a:pt x="9526" y="722"/>
                      <a:pt x="8248" y="651"/>
                      <a:pt x="7716" y="548"/>
                    </a:cubicBezTo>
                    <a:cubicBezTo>
                      <a:pt x="7525" y="516"/>
                      <a:pt x="7351" y="437"/>
                      <a:pt x="7208" y="310"/>
                    </a:cubicBezTo>
                    <a:cubicBezTo>
                      <a:pt x="7208" y="302"/>
                      <a:pt x="7319" y="175"/>
                      <a:pt x="7740" y="159"/>
                    </a:cubicBezTo>
                    <a:cubicBezTo>
                      <a:pt x="8025" y="151"/>
                      <a:pt x="8311" y="111"/>
                      <a:pt x="8597" y="56"/>
                    </a:cubicBezTo>
                    <a:cubicBezTo>
                      <a:pt x="8811" y="24"/>
                      <a:pt x="9033" y="8"/>
                      <a:pt x="9256" y="0"/>
                    </a:cubicBezTo>
                    <a:lnTo>
                      <a:pt x="8478" y="0"/>
                    </a:lnTo>
                    <a:cubicBezTo>
                      <a:pt x="8414" y="24"/>
                      <a:pt x="8351" y="40"/>
                      <a:pt x="8279" y="56"/>
                    </a:cubicBezTo>
                    <a:cubicBezTo>
                      <a:pt x="8000" y="102"/>
                      <a:pt x="7578" y="142"/>
                      <a:pt x="7303" y="142"/>
                    </a:cubicBezTo>
                    <a:cubicBezTo>
                      <a:pt x="7157" y="142"/>
                      <a:pt x="7052" y="131"/>
                      <a:pt x="7033" y="103"/>
                    </a:cubicBezTo>
                    <a:cubicBezTo>
                      <a:pt x="7001" y="64"/>
                      <a:pt x="6978" y="32"/>
                      <a:pt x="6954" y="0"/>
                    </a:cubicBezTo>
                    <a:lnTo>
                      <a:pt x="6525" y="0"/>
                    </a:lnTo>
                    <a:cubicBezTo>
                      <a:pt x="6597" y="32"/>
                      <a:pt x="6660" y="64"/>
                      <a:pt x="6724" y="103"/>
                    </a:cubicBezTo>
                    <a:cubicBezTo>
                      <a:pt x="7105" y="357"/>
                      <a:pt x="6882" y="540"/>
                      <a:pt x="6486" y="635"/>
                    </a:cubicBezTo>
                    <a:cubicBezTo>
                      <a:pt x="6081" y="738"/>
                      <a:pt x="5001" y="698"/>
                      <a:pt x="4311" y="746"/>
                    </a:cubicBezTo>
                    <a:cubicBezTo>
                      <a:pt x="4295" y="746"/>
                      <a:pt x="4271" y="746"/>
                      <a:pt x="4255" y="754"/>
                    </a:cubicBezTo>
                    <a:lnTo>
                      <a:pt x="4255" y="754"/>
                    </a:lnTo>
                    <a:cubicBezTo>
                      <a:pt x="3909" y="746"/>
                      <a:pt x="3562" y="722"/>
                      <a:pt x="3215" y="675"/>
                    </a:cubicBezTo>
                    <a:cubicBezTo>
                      <a:pt x="2787" y="627"/>
                      <a:pt x="2818" y="548"/>
                      <a:pt x="2501" y="460"/>
                    </a:cubicBezTo>
                    <a:cubicBezTo>
                      <a:pt x="2406" y="429"/>
                      <a:pt x="2310" y="413"/>
                      <a:pt x="2215" y="397"/>
                    </a:cubicBezTo>
                    <a:cubicBezTo>
                      <a:pt x="1882" y="325"/>
                      <a:pt x="1564" y="191"/>
                      <a:pt x="1279" y="0"/>
                    </a:cubicBezTo>
                    <a:close/>
                  </a:path>
                </a:pathLst>
              </a:custGeom>
              <a:solidFill>
                <a:srgbClr val="3E4355">
                  <a:alpha val="77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7"/>
              <p:cNvSpPr/>
              <p:nvPr/>
            </p:nvSpPr>
            <p:spPr>
              <a:xfrm>
                <a:off x="4400683" y="119986"/>
                <a:ext cx="4743142" cy="5391689"/>
              </a:xfrm>
              <a:custGeom>
                <a:rect b="b" l="l" r="r" t="t"/>
                <a:pathLst>
                  <a:path extrusionOk="0" h="107164" w="71923">
                    <a:moveTo>
                      <a:pt x="64901" y="529"/>
                    </a:moveTo>
                    <a:cubicBezTo>
                      <a:pt x="65067" y="529"/>
                      <a:pt x="64969" y="579"/>
                      <a:pt x="65056" y="722"/>
                    </a:cubicBezTo>
                    <a:cubicBezTo>
                      <a:pt x="65160" y="913"/>
                      <a:pt x="65128" y="1087"/>
                      <a:pt x="64898" y="1373"/>
                    </a:cubicBezTo>
                    <a:cubicBezTo>
                      <a:pt x="64668" y="1651"/>
                      <a:pt x="64175" y="1881"/>
                      <a:pt x="63659" y="2064"/>
                    </a:cubicBezTo>
                    <a:cubicBezTo>
                      <a:pt x="63151" y="2246"/>
                      <a:pt x="63525" y="2413"/>
                      <a:pt x="63278" y="2500"/>
                    </a:cubicBezTo>
                    <a:cubicBezTo>
                      <a:pt x="63241" y="2513"/>
                      <a:pt x="63204" y="2519"/>
                      <a:pt x="63168" y="2519"/>
                    </a:cubicBezTo>
                    <a:cubicBezTo>
                      <a:pt x="62955" y="2519"/>
                      <a:pt x="62759" y="2325"/>
                      <a:pt x="62643" y="2230"/>
                    </a:cubicBezTo>
                    <a:cubicBezTo>
                      <a:pt x="62509" y="2119"/>
                      <a:pt x="62413" y="1968"/>
                      <a:pt x="62366" y="1810"/>
                    </a:cubicBezTo>
                    <a:cubicBezTo>
                      <a:pt x="62294" y="1635"/>
                      <a:pt x="62247" y="1595"/>
                      <a:pt x="62064" y="1254"/>
                    </a:cubicBezTo>
                    <a:cubicBezTo>
                      <a:pt x="61881" y="905"/>
                      <a:pt x="61977" y="873"/>
                      <a:pt x="62493" y="770"/>
                    </a:cubicBezTo>
                    <a:cubicBezTo>
                      <a:pt x="62683" y="738"/>
                      <a:pt x="63009" y="754"/>
                      <a:pt x="63318" y="706"/>
                    </a:cubicBezTo>
                    <a:cubicBezTo>
                      <a:pt x="63636" y="659"/>
                      <a:pt x="64247" y="571"/>
                      <a:pt x="64691" y="540"/>
                    </a:cubicBezTo>
                    <a:cubicBezTo>
                      <a:pt x="64788" y="533"/>
                      <a:pt x="64855" y="529"/>
                      <a:pt x="64901" y="529"/>
                    </a:cubicBezTo>
                    <a:close/>
                    <a:moveTo>
                      <a:pt x="11852" y="529"/>
                    </a:moveTo>
                    <a:cubicBezTo>
                      <a:pt x="12023" y="529"/>
                      <a:pt x="11906" y="581"/>
                      <a:pt x="11931" y="730"/>
                    </a:cubicBezTo>
                    <a:cubicBezTo>
                      <a:pt x="11970" y="913"/>
                      <a:pt x="11867" y="1095"/>
                      <a:pt x="11526" y="1373"/>
                    </a:cubicBezTo>
                    <a:cubicBezTo>
                      <a:pt x="11185" y="1659"/>
                      <a:pt x="10605" y="1889"/>
                      <a:pt x="10026" y="2072"/>
                    </a:cubicBezTo>
                    <a:cubicBezTo>
                      <a:pt x="9438" y="2254"/>
                      <a:pt x="9756" y="2421"/>
                      <a:pt x="9470" y="2508"/>
                    </a:cubicBezTo>
                    <a:cubicBezTo>
                      <a:pt x="9428" y="2521"/>
                      <a:pt x="9389" y="2526"/>
                      <a:pt x="9353" y="2526"/>
                    </a:cubicBezTo>
                    <a:cubicBezTo>
                      <a:pt x="9135" y="2526"/>
                      <a:pt x="9013" y="2326"/>
                      <a:pt x="8938" y="2230"/>
                    </a:cubicBezTo>
                    <a:cubicBezTo>
                      <a:pt x="8851" y="2111"/>
                      <a:pt x="8811" y="1961"/>
                      <a:pt x="8827" y="1810"/>
                    </a:cubicBezTo>
                    <a:cubicBezTo>
                      <a:pt x="8827" y="1635"/>
                      <a:pt x="8788" y="1603"/>
                      <a:pt x="8740" y="1254"/>
                    </a:cubicBezTo>
                    <a:cubicBezTo>
                      <a:pt x="8684" y="905"/>
                      <a:pt x="8788" y="873"/>
                      <a:pt x="9351" y="770"/>
                    </a:cubicBezTo>
                    <a:lnTo>
                      <a:pt x="9351" y="778"/>
                    </a:lnTo>
                    <a:cubicBezTo>
                      <a:pt x="9557" y="746"/>
                      <a:pt x="9875" y="754"/>
                      <a:pt x="10200" y="706"/>
                    </a:cubicBezTo>
                    <a:cubicBezTo>
                      <a:pt x="10534" y="667"/>
                      <a:pt x="11177" y="579"/>
                      <a:pt x="11637" y="540"/>
                    </a:cubicBezTo>
                    <a:cubicBezTo>
                      <a:pt x="11736" y="533"/>
                      <a:pt x="11805" y="529"/>
                      <a:pt x="11852" y="529"/>
                    </a:cubicBezTo>
                    <a:close/>
                    <a:moveTo>
                      <a:pt x="29533" y="529"/>
                    </a:moveTo>
                    <a:cubicBezTo>
                      <a:pt x="29704" y="529"/>
                      <a:pt x="29596" y="581"/>
                      <a:pt x="29639" y="730"/>
                    </a:cubicBezTo>
                    <a:cubicBezTo>
                      <a:pt x="29695" y="913"/>
                      <a:pt x="29616" y="1095"/>
                      <a:pt x="29314" y="1373"/>
                    </a:cubicBezTo>
                    <a:cubicBezTo>
                      <a:pt x="29012" y="1659"/>
                      <a:pt x="28457" y="1889"/>
                      <a:pt x="27901" y="2072"/>
                    </a:cubicBezTo>
                    <a:cubicBezTo>
                      <a:pt x="27337" y="2254"/>
                      <a:pt x="27671" y="2421"/>
                      <a:pt x="27401" y="2508"/>
                    </a:cubicBezTo>
                    <a:cubicBezTo>
                      <a:pt x="27363" y="2521"/>
                      <a:pt x="27326" y="2526"/>
                      <a:pt x="27291" y="2526"/>
                    </a:cubicBezTo>
                    <a:cubicBezTo>
                      <a:pt x="27081" y="2526"/>
                      <a:pt x="26933" y="2326"/>
                      <a:pt x="26837" y="2230"/>
                    </a:cubicBezTo>
                    <a:cubicBezTo>
                      <a:pt x="26742" y="2111"/>
                      <a:pt x="26679" y="1968"/>
                      <a:pt x="26671" y="1810"/>
                    </a:cubicBezTo>
                    <a:cubicBezTo>
                      <a:pt x="26655" y="1635"/>
                      <a:pt x="26607" y="1603"/>
                      <a:pt x="26512" y="1254"/>
                    </a:cubicBezTo>
                    <a:cubicBezTo>
                      <a:pt x="26417" y="905"/>
                      <a:pt x="26520" y="873"/>
                      <a:pt x="27068" y="770"/>
                    </a:cubicBezTo>
                    <a:lnTo>
                      <a:pt x="27068" y="778"/>
                    </a:lnTo>
                    <a:cubicBezTo>
                      <a:pt x="27266" y="746"/>
                      <a:pt x="27584" y="754"/>
                      <a:pt x="27909" y="706"/>
                    </a:cubicBezTo>
                    <a:cubicBezTo>
                      <a:pt x="28234" y="667"/>
                      <a:pt x="28869" y="579"/>
                      <a:pt x="29322" y="540"/>
                    </a:cubicBezTo>
                    <a:cubicBezTo>
                      <a:pt x="29419" y="533"/>
                      <a:pt x="29487" y="529"/>
                      <a:pt x="29533" y="529"/>
                    </a:cubicBezTo>
                    <a:close/>
                    <a:moveTo>
                      <a:pt x="47224" y="534"/>
                    </a:moveTo>
                    <a:cubicBezTo>
                      <a:pt x="47381" y="534"/>
                      <a:pt x="47287" y="589"/>
                      <a:pt x="47348" y="730"/>
                    </a:cubicBezTo>
                    <a:cubicBezTo>
                      <a:pt x="47427" y="921"/>
                      <a:pt x="47372" y="1095"/>
                      <a:pt x="47102" y="1373"/>
                    </a:cubicBezTo>
                    <a:cubicBezTo>
                      <a:pt x="46840" y="1659"/>
                      <a:pt x="46316" y="1889"/>
                      <a:pt x="45776" y="2072"/>
                    </a:cubicBezTo>
                    <a:cubicBezTo>
                      <a:pt x="45244" y="2254"/>
                      <a:pt x="45602" y="2421"/>
                      <a:pt x="45340" y="2508"/>
                    </a:cubicBezTo>
                    <a:cubicBezTo>
                      <a:pt x="45301" y="2521"/>
                      <a:pt x="45264" y="2526"/>
                      <a:pt x="45228" y="2526"/>
                    </a:cubicBezTo>
                    <a:cubicBezTo>
                      <a:pt x="45011" y="2526"/>
                      <a:pt x="44840" y="2326"/>
                      <a:pt x="44744" y="2230"/>
                    </a:cubicBezTo>
                    <a:cubicBezTo>
                      <a:pt x="44625" y="2119"/>
                      <a:pt x="44546" y="1968"/>
                      <a:pt x="44514" y="1810"/>
                    </a:cubicBezTo>
                    <a:cubicBezTo>
                      <a:pt x="44475" y="1635"/>
                      <a:pt x="44427" y="1603"/>
                      <a:pt x="44284" y="1254"/>
                    </a:cubicBezTo>
                    <a:cubicBezTo>
                      <a:pt x="44149" y="913"/>
                      <a:pt x="44244" y="873"/>
                      <a:pt x="44784" y="770"/>
                    </a:cubicBezTo>
                    <a:lnTo>
                      <a:pt x="44784" y="778"/>
                    </a:lnTo>
                    <a:cubicBezTo>
                      <a:pt x="44983" y="746"/>
                      <a:pt x="45292" y="754"/>
                      <a:pt x="45618" y="706"/>
                    </a:cubicBezTo>
                    <a:cubicBezTo>
                      <a:pt x="45935" y="667"/>
                      <a:pt x="46554" y="579"/>
                      <a:pt x="47007" y="548"/>
                    </a:cubicBezTo>
                    <a:cubicBezTo>
                      <a:pt x="47108" y="539"/>
                      <a:pt x="47177" y="534"/>
                      <a:pt x="47224" y="534"/>
                    </a:cubicBezTo>
                    <a:close/>
                    <a:moveTo>
                      <a:pt x="54621" y="229"/>
                    </a:moveTo>
                    <a:cubicBezTo>
                      <a:pt x="54655" y="229"/>
                      <a:pt x="54689" y="230"/>
                      <a:pt x="54722" y="230"/>
                    </a:cubicBezTo>
                    <a:cubicBezTo>
                      <a:pt x="54722" y="230"/>
                      <a:pt x="55333" y="254"/>
                      <a:pt x="55444" y="460"/>
                    </a:cubicBezTo>
                    <a:cubicBezTo>
                      <a:pt x="55555" y="667"/>
                      <a:pt x="55635" y="1008"/>
                      <a:pt x="56222" y="1254"/>
                    </a:cubicBezTo>
                    <a:cubicBezTo>
                      <a:pt x="56801" y="1500"/>
                      <a:pt x="57365" y="1540"/>
                      <a:pt x="57508" y="1873"/>
                    </a:cubicBezTo>
                    <a:cubicBezTo>
                      <a:pt x="57659" y="2207"/>
                      <a:pt x="57611" y="2532"/>
                      <a:pt x="56698" y="2548"/>
                    </a:cubicBezTo>
                    <a:cubicBezTo>
                      <a:pt x="56135" y="2548"/>
                      <a:pt x="55571" y="2524"/>
                      <a:pt x="55016" y="2476"/>
                    </a:cubicBezTo>
                    <a:cubicBezTo>
                      <a:pt x="55016" y="2476"/>
                      <a:pt x="54111" y="2421"/>
                      <a:pt x="53507" y="2342"/>
                    </a:cubicBezTo>
                    <a:cubicBezTo>
                      <a:pt x="52904" y="2262"/>
                      <a:pt x="52650" y="2127"/>
                      <a:pt x="52650" y="2127"/>
                    </a:cubicBezTo>
                    <a:lnTo>
                      <a:pt x="52626" y="2119"/>
                    </a:lnTo>
                    <a:cubicBezTo>
                      <a:pt x="52134" y="1937"/>
                      <a:pt x="51777" y="1738"/>
                      <a:pt x="51261" y="1572"/>
                    </a:cubicBezTo>
                    <a:cubicBezTo>
                      <a:pt x="50737" y="1405"/>
                      <a:pt x="50817" y="1318"/>
                      <a:pt x="50904" y="1159"/>
                    </a:cubicBezTo>
                    <a:cubicBezTo>
                      <a:pt x="50920" y="1119"/>
                      <a:pt x="50912" y="1064"/>
                      <a:pt x="50872" y="1040"/>
                    </a:cubicBezTo>
                    <a:cubicBezTo>
                      <a:pt x="50856" y="960"/>
                      <a:pt x="50888" y="818"/>
                      <a:pt x="51301" y="675"/>
                    </a:cubicBezTo>
                    <a:cubicBezTo>
                      <a:pt x="51885" y="460"/>
                      <a:pt x="53578" y="229"/>
                      <a:pt x="54621" y="229"/>
                    </a:cubicBezTo>
                    <a:close/>
                    <a:moveTo>
                      <a:pt x="19331" y="237"/>
                    </a:moveTo>
                    <a:cubicBezTo>
                      <a:pt x="19365" y="237"/>
                      <a:pt x="19399" y="238"/>
                      <a:pt x="19432" y="238"/>
                    </a:cubicBezTo>
                    <a:cubicBezTo>
                      <a:pt x="19432" y="238"/>
                      <a:pt x="20043" y="262"/>
                      <a:pt x="20098" y="468"/>
                    </a:cubicBezTo>
                    <a:cubicBezTo>
                      <a:pt x="20154" y="667"/>
                      <a:pt x="20146" y="1008"/>
                      <a:pt x="20662" y="1262"/>
                    </a:cubicBezTo>
                    <a:cubicBezTo>
                      <a:pt x="21186" y="1508"/>
                      <a:pt x="21734" y="1548"/>
                      <a:pt x="21797" y="1881"/>
                    </a:cubicBezTo>
                    <a:cubicBezTo>
                      <a:pt x="21861" y="2207"/>
                      <a:pt x="21726" y="2540"/>
                      <a:pt x="20813" y="2548"/>
                    </a:cubicBezTo>
                    <a:cubicBezTo>
                      <a:pt x="20743" y="2549"/>
                      <a:pt x="20674" y="2549"/>
                      <a:pt x="20604" y="2549"/>
                    </a:cubicBezTo>
                    <a:cubicBezTo>
                      <a:pt x="20116" y="2549"/>
                      <a:pt x="19624" y="2525"/>
                      <a:pt x="19138" y="2476"/>
                    </a:cubicBezTo>
                    <a:cubicBezTo>
                      <a:pt x="19138" y="2476"/>
                      <a:pt x="18257" y="2429"/>
                      <a:pt x="17670" y="2342"/>
                    </a:cubicBezTo>
                    <a:cubicBezTo>
                      <a:pt x="17090" y="2262"/>
                      <a:pt x="16868" y="2135"/>
                      <a:pt x="16868" y="2135"/>
                    </a:cubicBezTo>
                    <a:lnTo>
                      <a:pt x="16844" y="2127"/>
                    </a:lnTo>
                    <a:cubicBezTo>
                      <a:pt x="16400" y="1937"/>
                      <a:pt x="16098" y="1746"/>
                      <a:pt x="15622" y="1580"/>
                    </a:cubicBezTo>
                    <a:cubicBezTo>
                      <a:pt x="15145" y="1413"/>
                      <a:pt x="15241" y="1318"/>
                      <a:pt x="15368" y="1159"/>
                    </a:cubicBezTo>
                    <a:lnTo>
                      <a:pt x="15368" y="1159"/>
                    </a:lnTo>
                    <a:lnTo>
                      <a:pt x="15368" y="1167"/>
                    </a:lnTo>
                    <a:cubicBezTo>
                      <a:pt x="15399" y="1127"/>
                      <a:pt x="15399" y="1079"/>
                      <a:pt x="15376" y="1040"/>
                    </a:cubicBezTo>
                    <a:cubicBezTo>
                      <a:pt x="15376" y="960"/>
                      <a:pt x="15447" y="818"/>
                      <a:pt x="15892" y="675"/>
                    </a:cubicBezTo>
                    <a:cubicBezTo>
                      <a:pt x="16537" y="467"/>
                      <a:pt x="18284" y="237"/>
                      <a:pt x="19331" y="237"/>
                    </a:cubicBezTo>
                    <a:close/>
                    <a:moveTo>
                      <a:pt x="36976" y="237"/>
                    </a:moveTo>
                    <a:cubicBezTo>
                      <a:pt x="37010" y="237"/>
                      <a:pt x="37044" y="238"/>
                      <a:pt x="37077" y="238"/>
                    </a:cubicBezTo>
                    <a:cubicBezTo>
                      <a:pt x="37077" y="238"/>
                      <a:pt x="37688" y="262"/>
                      <a:pt x="37767" y="468"/>
                    </a:cubicBezTo>
                    <a:cubicBezTo>
                      <a:pt x="37855" y="667"/>
                      <a:pt x="37886" y="1016"/>
                      <a:pt x="38442" y="1262"/>
                    </a:cubicBezTo>
                    <a:cubicBezTo>
                      <a:pt x="38990" y="1508"/>
                      <a:pt x="39545" y="1548"/>
                      <a:pt x="39649" y="1881"/>
                    </a:cubicBezTo>
                    <a:cubicBezTo>
                      <a:pt x="39760" y="2207"/>
                      <a:pt x="39664" y="2540"/>
                      <a:pt x="38760" y="2548"/>
                    </a:cubicBezTo>
                    <a:cubicBezTo>
                      <a:pt x="38689" y="2549"/>
                      <a:pt x="38619" y="2549"/>
                      <a:pt x="38548" y="2549"/>
                    </a:cubicBezTo>
                    <a:cubicBezTo>
                      <a:pt x="38055" y="2549"/>
                      <a:pt x="37562" y="2525"/>
                      <a:pt x="37069" y="2476"/>
                    </a:cubicBezTo>
                    <a:cubicBezTo>
                      <a:pt x="37069" y="2476"/>
                      <a:pt x="36180" y="2429"/>
                      <a:pt x="35585" y="2342"/>
                    </a:cubicBezTo>
                    <a:cubicBezTo>
                      <a:pt x="34989" y="2262"/>
                      <a:pt x="34751" y="2135"/>
                      <a:pt x="34751" y="2135"/>
                    </a:cubicBezTo>
                    <a:lnTo>
                      <a:pt x="34727" y="2127"/>
                    </a:lnTo>
                    <a:cubicBezTo>
                      <a:pt x="34259" y="1945"/>
                      <a:pt x="33934" y="1746"/>
                      <a:pt x="33433" y="1580"/>
                    </a:cubicBezTo>
                    <a:cubicBezTo>
                      <a:pt x="32941" y="1413"/>
                      <a:pt x="33029" y="1326"/>
                      <a:pt x="33132" y="1167"/>
                    </a:cubicBezTo>
                    <a:cubicBezTo>
                      <a:pt x="33164" y="1127"/>
                      <a:pt x="33156" y="1072"/>
                      <a:pt x="33124" y="1040"/>
                    </a:cubicBezTo>
                    <a:cubicBezTo>
                      <a:pt x="33116" y="960"/>
                      <a:pt x="33164" y="818"/>
                      <a:pt x="33592" y="675"/>
                    </a:cubicBezTo>
                    <a:cubicBezTo>
                      <a:pt x="34207" y="467"/>
                      <a:pt x="35930" y="237"/>
                      <a:pt x="36976" y="237"/>
                    </a:cubicBezTo>
                    <a:close/>
                    <a:moveTo>
                      <a:pt x="61050" y="946"/>
                    </a:moveTo>
                    <a:cubicBezTo>
                      <a:pt x="61254" y="946"/>
                      <a:pt x="61413" y="973"/>
                      <a:pt x="61604" y="1032"/>
                    </a:cubicBezTo>
                    <a:cubicBezTo>
                      <a:pt x="61985" y="1151"/>
                      <a:pt x="61993" y="1532"/>
                      <a:pt x="61953" y="1699"/>
                    </a:cubicBezTo>
                    <a:cubicBezTo>
                      <a:pt x="61921" y="1873"/>
                      <a:pt x="62183" y="1905"/>
                      <a:pt x="62310" y="2088"/>
                    </a:cubicBezTo>
                    <a:cubicBezTo>
                      <a:pt x="62445" y="2270"/>
                      <a:pt x="62683" y="2564"/>
                      <a:pt x="63040" y="2667"/>
                    </a:cubicBezTo>
                    <a:cubicBezTo>
                      <a:pt x="63390" y="2762"/>
                      <a:pt x="63969" y="3024"/>
                      <a:pt x="64136" y="3238"/>
                    </a:cubicBezTo>
                    <a:cubicBezTo>
                      <a:pt x="64302" y="3453"/>
                      <a:pt x="63977" y="3691"/>
                      <a:pt x="63239" y="3794"/>
                    </a:cubicBezTo>
                    <a:cubicBezTo>
                      <a:pt x="63059" y="3817"/>
                      <a:pt x="62866" y="3828"/>
                      <a:pt x="62662" y="3828"/>
                    </a:cubicBezTo>
                    <a:cubicBezTo>
                      <a:pt x="62027" y="3828"/>
                      <a:pt x="61291" y="3726"/>
                      <a:pt x="60564" y="3588"/>
                    </a:cubicBezTo>
                    <a:cubicBezTo>
                      <a:pt x="59766" y="3436"/>
                      <a:pt x="59445" y="3383"/>
                      <a:pt x="58877" y="3383"/>
                    </a:cubicBezTo>
                    <a:cubicBezTo>
                      <a:pt x="58761" y="3383"/>
                      <a:pt x="58635" y="3385"/>
                      <a:pt x="58492" y="3389"/>
                    </a:cubicBezTo>
                    <a:cubicBezTo>
                      <a:pt x="58327" y="3394"/>
                      <a:pt x="58168" y="3397"/>
                      <a:pt x="58016" y="3397"/>
                    </a:cubicBezTo>
                    <a:cubicBezTo>
                      <a:pt x="57392" y="3397"/>
                      <a:pt x="56872" y="3344"/>
                      <a:pt x="56444" y="3127"/>
                    </a:cubicBezTo>
                    <a:cubicBezTo>
                      <a:pt x="55912" y="2865"/>
                      <a:pt x="56238" y="2778"/>
                      <a:pt x="56794" y="2675"/>
                    </a:cubicBezTo>
                    <a:cubicBezTo>
                      <a:pt x="57349" y="2572"/>
                      <a:pt x="57690" y="2524"/>
                      <a:pt x="57754" y="2318"/>
                    </a:cubicBezTo>
                    <a:cubicBezTo>
                      <a:pt x="57817" y="2103"/>
                      <a:pt x="57714" y="1841"/>
                      <a:pt x="57556" y="1643"/>
                    </a:cubicBezTo>
                    <a:cubicBezTo>
                      <a:pt x="57389" y="1445"/>
                      <a:pt x="57603" y="1365"/>
                      <a:pt x="58016" y="1318"/>
                    </a:cubicBezTo>
                    <a:cubicBezTo>
                      <a:pt x="58175" y="1302"/>
                      <a:pt x="58437" y="1310"/>
                      <a:pt x="58722" y="1286"/>
                    </a:cubicBezTo>
                    <a:cubicBezTo>
                      <a:pt x="59008" y="1262"/>
                      <a:pt x="59397" y="1151"/>
                      <a:pt x="60183" y="1032"/>
                    </a:cubicBezTo>
                    <a:cubicBezTo>
                      <a:pt x="60578" y="975"/>
                      <a:pt x="60839" y="946"/>
                      <a:pt x="61050" y="946"/>
                    </a:cubicBezTo>
                    <a:close/>
                    <a:moveTo>
                      <a:pt x="7833" y="946"/>
                    </a:moveTo>
                    <a:cubicBezTo>
                      <a:pt x="8037" y="946"/>
                      <a:pt x="8183" y="973"/>
                      <a:pt x="8351" y="1032"/>
                    </a:cubicBezTo>
                    <a:cubicBezTo>
                      <a:pt x="8692" y="1151"/>
                      <a:pt x="8549" y="1532"/>
                      <a:pt x="8454" y="1699"/>
                    </a:cubicBezTo>
                    <a:cubicBezTo>
                      <a:pt x="8351" y="1873"/>
                      <a:pt x="8597" y="1905"/>
                      <a:pt x="8661" y="2088"/>
                    </a:cubicBezTo>
                    <a:cubicBezTo>
                      <a:pt x="8724" y="2270"/>
                      <a:pt x="8843" y="2564"/>
                      <a:pt x="9161" y="2667"/>
                    </a:cubicBezTo>
                    <a:cubicBezTo>
                      <a:pt x="9470" y="2762"/>
                      <a:pt x="9954" y="3024"/>
                      <a:pt x="10034" y="3238"/>
                    </a:cubicBezTo>
                    <a:cubicBezTo>
                      <a:pt x="10113" y="3453"/>
                      <a:pt x="9700" y="3691"/>
                      <a:pt x="8922" y="3794"/>
                    </a:cubicBezTo>
                    <a:cubicBezTo>
                      <a:pt x="8728" y="3818"/>
                      <a:pt x="8524" y="3829"/>
                      <a:pt x="8314" y="3829"/>
                    </a:cubicBezTo>
                    <a:cubicBezTo>
                      <a:pt x="7683" y="3829"/>
                      <a:pt x="6994" y="3731"/>
                      <a:pt x="6327" y="3588"/>
                    </a:cubicBezTo>
                    <a:cubicBezTo>
                      <a:pt x="5573" y="3431"/>
                      <a:pt x="5272" y="3386"/>
                      <a:pt x="4664" y="3386"/>
                    </a:cubicBezTo>
                    <a:cubicBezTo>
                      <a:pt x="4561" y="3386"/>
                      <a:pt x="4450" y="3387"/>
                      <a:pt x="4327" y="3389"/>
                    </a:cubicBezTo>
                    <a:cubicBezTo>
                      <a:pt x="4158" y="3394"/>
                      <a:pt x="3998" y="3397"/>
                      <a:pt x="3845" y="3397"/>
                    </a:cubicBezTo>
                    <a:cubicBezTo>
                      <a:pt x="3225" y="3397"/>
                      <a:pt x="2734" y="3345"/>
                      <a:pt x="2390" y="3135"/>
                    </a:cubicBezTo>
                    <a:cubicBezTo>
                      <a:pt x="1953" y="2865"/>
                      <a:pt x="2318" y="2770"/>
                      <a:pt x="2914" y="2675"/>
                    </a:cubicBezTo>
                    <a:cubicBezTo>
                      <a:pt x="3517" y="2572"/>
                      <a:pt x="3874" y="2524"/>
                      <a:pt x="4009" y="2318"/>
                    </a:cubicBezTo>
                    <a:cubicBezTo>
                      <a:pt x="4144" y="2111"/>
                      <a:pt x="4160" y="1865"/>
                      <a:pt x="4073" y="1643"/>
                    </a:cubicBezTo>
                    <a:cubicBezTo>
                      <a:pt x="3985" y="1445"/>
                      <a:pt x="4223" y="1365"/>
                      <a:pt x="4660" y="1318"/>
                    </a:cubicBezTo>
                    <a:cubicBezTo>
                      <a:pt x="4819" y="1302"/>
                      <a:pt x="5081" y="1310"/>
                      <a:pt x="5374" y="1286"/>
                    </a:cubicBezTo>
                    <a:cubicBezTo>
                      <a:pt x="5668" y="1262"/>
                      <a:pt x="6113" y="1151"/>
                      <a:pt x="6930" y="1032"/>
                    </a:cubicBezTo>
                    <a:cubicBezTo>
                      <a:pt x="7350" y="975"/>
                      <a:pt x="7622" y="946"/>
                      <a:pt x="7833" y="946"/>
                    </a:cubicBezTo>
                    <a:close/>
                    <a:moveTo>
                      <a:pt x="25574" y="953"/>
                    </a:moveTo>
                    <a:cubicBezTo>
                      <a:pt x="25779" y="953"/>
                      <a:pt x="25932" y="981"/>
                      <a:pt x="26107" y="1040"/>
                    </a:cubicBezTo>
                    <a:cubicBezTo>
                      <a:pt x="26456" y="1159"/>
                      <a:pt x="26369" y="1532"/>
                      <a:pt x="26282" y="1707"/>
                    </a:cubicBezTo>
                    <a:cubicBezTo>
                      <a:pt x="26202" y="1873"/>
                      <a:pt x="26456" y="1905"/>
                      <a:pt x="26544" y="2095"/>
                    </a:cubicBezTo>
                    <a:cubicBezTo>
                      <a:pt x="26631" y="2278"/>
                      <a:pt x="26790" y="2564"/>
                      <a:pt x="27115" y="2667"/>
                    </a:cubicBezTo>
                    <a:cubicBezTo>
                      <a:pt x="27449" y="2770"/>
                      <a:pt x="27957" y="3032"/>
                      <a:pt x="28068" y="3246"/>
                    </a:cubicBezTo>
                    <a:cubicBezTo>
                      <a:pt x="28179" y="3461"/>
                      <a:pt x="27790" y="3699"/>
                      <a:pt x="27028" y="3794"/>
                    </a:cubicBezTo>
                    <a:cubicBezTo>
                      <a:pt x="26831" y="3820"/>
                      <a:pt x="26624" y="3832"/>
                      <a:pt x="26408" y="3832"/>
                    </a:cubicBezTo>
                    <a:cubicBezTo>
                      <a:pt x="25781" y="3832"/>
                      <a:pt x="25088" y="3732"/>
                      <a:pt x="24409" y="3596"/>
                    </a:cubicBezTo>
                    <a:cubicBezTo>
                      <a:pt x="23663" y="3440"/>
                      <a:pt x="23352" y="3390"/>
                      <a:pt x="22800" y="3390"/>
                    </a:cubicBezTo>
                    <a:cubicBezTo>
                      <a:pt x="22676" y="3390"/>
                      <a:pt x="22540" y="3393"/>
                      <a:pt x="22384" y="3397"/>
                    </a:cubicBezTo>
                    <a:cubicBezTo>
                      <a:pt x="22234" y="3400"/>
                      <a:pt x="22090" y="3402"/>
                      <a:pt x="21951" y="3402"/>
                    </a:cubicBezTo>
                    <a:cubicBezTo>
                      <a:pt x="21306" y="3402"/>
                      <a:pt x="20787" y="3357"/>
                      <a:pt x="20408" y="3135"/>
                    </a:cubicBezTo>
                    <a:cubicBezTo>
                      <a:pt x="19940" y="2865"/>
                      <a:pt x="20289" y="2778"/>
                      <a:pt x="20876" y="2675"/>
                    </a:cubicBezTo>
                    <a:cubicBezTo>
                      <a:pt x="21464" y="2572"/>
                      <a:pt x="21813" y="2524"/>
                      <a:pt x="21924" y="2318"/>
                    </a:cubicBezTo>
                    <a:cubicBezTo>
                      <a:pt x="22027" y="2103"/>
                      <a:pt x="22019" y="1849"/>
                      <a:pt x="21900" y="1643"/>
                    </a:cubicBezTo>
                    <a:cubicBezTo>
                      <a:pt x="21789" y="1445"/>
                      <a:pt x="22019" y="1373"/>
                      <a:pt x="22448" y="1326"/>
                    </a:cubicBezTo>
                    <a:cubicBezTo>
                      <a:pt x="22607" y="1310"/>
                      <a:pt x="22869" y="1310"/>
                      <a:pt x="23162" y="1286"/>
                    </a:cubicBezTo>
                    <a:cubicBezTo>
                      <a:pt x="23456" y="1270"/>
                      <a:pt x="23877" y="1151"/>
                      <a:pt x="24686" y="1040"/>
                    </a:cubicBezTo>
                    <a:cubicBezTo>
                      <a:pt x="25094" y="983"/>
                      <a:pt x="25362" y="953"/>
                      <a:pt x="25574" y="953"/>
                    </a:cubicBezTo>
                    <a:close/>
                    <a:moveTo>
                      <a:pt x="43312" y="953"/>
                    </a:moveTo>
                    <a:cubicBezTo>
                      <a:pt x="43515" y="953"/>
                      <a:pt x="43668" y="981"/>
                      <a:pt x="43847" y="1040"/>
                    </a:cubicBezTo>
                    <a:cubicBezTo>
                      <a:pt x="44221" y="1159"/>
                      <a:pt x="44173" y="1532"/>
                      <a:pt x="44117" y="1707"/>
                    </a:cubicBezTo>
                    <a:cubicBezTo>
                      <a:pt x="44062" y="1873"/>
                      <a:pt x="44316" y="1905"/>
                      <a:pt x="44427" y="2095"/>
                    </a:cubicBezTo>
                    <a:cubicBezTo>
                      <a:pt x="44538" y="2278"/>
                      <a:pt x="44736" y="2564"/>
                      <a:pt x="45078" y="2667"/>
                    </a:cubicBezTo>
                    <a:cubicBezTo>
                      <a:pt x="45419" y="2770"/>
                      <a:pt x="45967" y="3032"/>
                      <a:pt x="46102" y="3246"/>
                    </a:cubicBezTo>
                    <a:cubicBezTo>
                      <a:pt x="46237" y="3461"/>
                      <a:pt x="45879" y="3699"/>
                      <a:pt x="45133" y="3802"/>
                    </a:cubicBezTo>
                    <a:cubicBezTo>
                      <a:pt x="44950" y="3825"/>
                      <a:pt x="44755" y="3836"/>
                      <a:pt x="44550" y="3836"/>
                    </a:cubicBezTo>
                    <a:cubicBezTo>
                      <a:pt x="43914" y="3836"/>
                      <a:pt x="43191" y="3734"/>
                      <a:pt x="42482" y="3596"/>
                    </a:cubicBezTo>
                    <a:cubicBezTo>
                      <a:pt x="41724" y="3440"/>
                      <a:pt x="41405" y="3390"/>
                      <a:pt x="40850" y="3390"/>
                    </a:cubicBezTo>
                    <a:cubicBezTo>
                      <a:pt x="40726" y="3390"/>
                      <a:pt x="40590" y="3393"/>
                      <a:pt x="40434" y="3397"/>
                    </a:cubicBezTo>
                    <a:cubicBezTo>
                      <a:pt x="40285" y="3400"/>
                      <a:pt x="40142" y="3402"/>
                      <a:pt x="40004" y="3402"/>
                    </a:cubicBezTo>
                    <a:cubicBezTo>
                      <a:pt x="39362" y="3402"/>
                      <a:pt x="38838" y="3357"/>
                      <a:pt x="38426" y="3135"/>
                    </a:cubicBezTo>
                    <a:cubicBezTo>
                      <a:pt x="37926" y="2865"/>
                      <a:pt x="38267" y="2778"/>
                      <a:pt x="38839" y="2675"/>
                    </a:cubicBezTo>
                    <a:cubicBezTo>
                      <a:pt x="39410" y="2572"/>
                      <a:pt x="39752" y="2532"/>
                      <a:pt x="39839" y="2318"/>
                    </a:cubicBezTo>
                    <a:cubicBezTo>
                      <a:pt x="39910" y="2088"/>
                      <a:pt x="39871" y="1834"/>
                      <a:pt x="39728" y="1643"/>
                    </a:cubicBezTo>
                    <a:cubicBezTo>
                      <a:pt x="39585" y="1445"/>
                      <a:pt x="39807" y="1365"/>
                      <a:pt x="40228" y="1318"/>
                    </a:cubicBezTo>
                    <a:lnTo>
                      <a:pt x="40236" y="1326"/>
                    </a:lnTo>
                    <a:cubicBezTo>
                      <a:pt x="40395" y="1310"/>
                      <a:pt x="40657" y="1310"/>
                      <a:pt x="40942" y="1294"/>
                    </a:cubicBezTo>
                    <a:cubicBezTo>
                      <a:pt x="41228" y="1270"/>
                      <a:pt x="41641" y="1151"/>
                      <a:pt x="42435" y="1040"/>
                    </a:cubicBezTo>
                    <a:cubicBezTo>
                      <a:pt x="42838" y="983"/>
                      <a:pt x="43102" y="953"/>
                      <a:pt x="43312" y="953"/>
                    </a:cubicBezTo>
                    <a:close/>
                    <a:moveTo>
                      <a:pt x="49373" y="828"/>
                    </a:moveTo>
                    <a:cubicBezTo>
                      <a:pt x="50437" y="828"/>
                      <a:pt x="50528" y="1071"/>
                      <a:pt x="50563" y="1246"/>
                    </a:cubicBezTo>
                    <a:cubicBezTo>
                      <a:pt x="50610" y="1445"/>
                      <a:pt x="50737" y="1595"/>
                      <a:pt x="51396" y="1770"/>
                    </a:cubicBezTo>
                    <a:cubicBezTo>
                      <a:pt x="52063" y="1945"/>
                      <a:pt x="51968" y="1961"/>
                      <a:pt x="52507" y="2286"/>
                    </a:cubicBezTo>
                    <a:cubicBezTo>
                      <a:pt x="53039" y="2603"/>
                      <a:pt x="52420" y="2937"/>
                      <a:pt x="52261" y="3016"/>
                    </a:cubicBezTo>
                    <a:cubicBezTo>
                      <a:pt x="52015" y="3119"/>
                      <a:pt x="51793" y="3254"/>
                      <a:pt x="51594" y="3421"/>
                    </a:cubicBezTo>
                    <a:cubicBezTo>
                      <a:pt x="51213" y="3723"/>
                      <a:pt x="50451" y="3842"/>
                      <a:pt x="49689" y="3945"/>
                    </a:cubicBezTo>
                    <a:cubicBezTo>
                      <a:pt x="49570" y="3961"/>
                      <a:pt x="49459" y="3968"/>
                      <a:pt x="49354" y="3968"/>
                    </a:cubicBezTo>
                    <a:cubicBezTo>
                      <a:pt x="48791" y="3968"/>
                      <a:pt x="48438" y="3759"/>
                      <a:pt x="48237" y="3612"/>
                    </a:cubicBezTo>
                    <a:cubicBezTo>
                      <a:pt x="47991" y="3437"/>
                      <a:pt x="47864" y="3516"/>
                      <a:pt x="47086" y="3421"/>
                    </a:cubicBezTo>
                    <a:cubicBezTo>
                      <a:pt x="46316" y="3334"/>
                      <a:pt x="46419" y="3151"/>
                      <a:pt x="46245" y="2977"/>
                    </a:cubicBezTo>
                    <a:cubicBezTo>
                      <a:pt x="46078" y="2794"/>
                      <a:pt x="45800" y="2738"/>
                      <a:pt x="45681" y="2492"/>
                    </a:cubicBezTo>
                    <a:cubicBezTo>
                      <a:pt x="45554" y="2246"/>
                      <a:pt x="46141" y="2008"/>
                      <a:pt x="46522" y="1873"/>
                    </a:cubicBezTo>
                    <a:cubicBezTo>
                      <a:pt x="46864" y="1754"/>
                      <a:pt x="47173" y="1548"/>
                      <a:pt x="47411" y="1278"/>
                    </a:cubicBezTo>
                    <a:cubicBezTo>
                      <a:pt x="47689" y="968"/>
                      <a:pt x="48221" y="881"/>
                      <a:pt x="48896" y="841"/>
                    </a:cubicBezTo>
                    <a:cubicBezTo>
                      <a:pt x="49073" y="832"/>
                      <a:pt x="49232" y="828"/>
                      <a:pt x="49373" y="828"/>
                    </a:cubicBezTo>
                    <a:close/>
                    <a:moveTo>
                      <a:pt x="67085" y="828"/>
                    </a:moveTo>
                    <a:cubicBezTo>
                      <a:pt x="68154" y="828"/>
                      <a:pt x="68279" y="1078"/>
                      <a:pt x="68343" y="1246"/>
                    </a:cubicBezTo>
                    <a:cubicBezTo>
                      <a:pt x="68406" y="1445"/>
                      <a:pt x="68549" y="1595"/>
                      <a:pt x="69240" y="1770"/>
                    </a:cubicBezTo>
                    <a:cubicBezTo>
                      <a:pt x="69922" y="1945"/>
                      <a:pt x="69835" y="1961"/>
                      <a:pt x="70406" y="2286"/>
                    </a:cubicBezTo>
                    <a:cubicBezTo>
                      <a:pt x="70986" y="2603"/>
                      <a:pt x="70406" y="2937"/>
                      <a:pt x="70256" y="3016"/>
                    </a:cubicBezTo>
                    <a:cubicBezTo>
                      <a:pt x="70033" y="3119"/>
                      <a:pt x="69827" y="3254"/>
                      <a:pt x="69644" y="3421"/>
                    </a:cubicBezTo>
                    <a:cubicBezTo>
                      <a:pt x="69303" y="3723"/>
                      <a:pt x="68549" y="3842"/>
                      <a:pt x="67803" y="3945"/>
                    </a:cubicBezTo>
                    <a:cubicBezTo>
                      <a:pt x="67692" y="3964"/>
                      <a:pt x="67581" y="3973"/>
                      <a:pt x="67469" y="3973"/>
                    </a:cubicBezTo>
                    <a:cubicBezTo>
                      <a:pt x="67060" y="3973"/>
                      <a:pt x="66654" y="3849"/>
                      <a:pt x="66311" y="3612"/>
                    </a:cubicBezTo>
                    <a:cubicBezTo>
                      <a:pt x="66049" y="3437"/>
                      <a:pt x="65930" y="3516"/>
                      <a:pt x="65144" y="3421"/>
                    </a:cubicBezTo>
                    <a:cubicBezTo>
                      <a:pt x="64358" y="3334"/>
                      <a:pt x="64429" y="3151"/>
                      <a:pt x="64239" y="2977"/>
                    </a:cubicBezTo>
                    <a:cubicBezTo>
                      <a:pt x="64048" y="2794"/>
                      <a:pt x="63771" y="2738"/>
                      <a:pt x="63612" y="2492"/>
                    </a:cubicBezTo>
                    <a:cubicBezTo>
                      <a:pt x="63453" y="2246"/>
                      <a:pt x="64009" y="2008"/>
                      <a:pt x="64374" y="1873"/>
                    </a:cubicBezTo>
                    <a:cubicBezTo>
                      <a:pt x="64699" y="1762"/>
                      <a:pt x="64985" y="1556"/>
                      <a:pt x="65191" y="1278"/>
                    </a:cubicBezTo>
                    <a:cubicBezTo>
                      <a:pt x="65430" y="968"/>
                      <a:pt x="65953" y="873"/>
                      <a:pt x="66620" y="841"/>
                    </a:cubicBezTo>
                    <a:cubicBezTo>
                      <a:pt x="66792" y="832"/>
                      <a:pt x="66947" y="828"/>
                      <a:pt x="67085" y="828"/>
                    </a:cubicBezTo>
                    <a:close/>
                    <a:moveTo>
                      <a:pt x="13917" y="828"/>
                    </a:moveTo>
                    <a:cubicBezTo>
                      <a:pt x="14987" y="828"/>
                      <a:pt x="15018" y="1078"/>
                      <a:pt x="15011" y="1254"/>
                    </a:cubicBezTo>
                    <a:cubicBezTo>
                      <a:pt x="15003" y="1453"/>
                      <a:pt x="15090" y="1603"/>
                      <a:pt x="15701" y="1778"/>
                    </a:cubicBezTo>
                    <a:cubicBezTo>
                      <a:pt x="16320" y="1953"/>
                      <a:pt x="16217" y="1968"/>
                      <a:pt x="16677" y="2286"/>
                    </a:cubicBezTo>
                    <a:cubicBezTo>
                      <a:pt x="17130" y="2611"/>
                      <a:pt x="16423" y="2937"/>
                      <a:pt x="16241" y="3024"/>
                    </a:cubicBezTo>
                    <a:cubicBezTo>
                      <a:pt x="15971" y="3127"/>
                      <a:pt x="15709" y="3262"/>
                      <a:pt x="15471" y="3429"/>
                    </a:cubicBezTo>
                    <a:cubicBezTo>
                      <a:pt x="15018" y="3723"/>
                      <a:pt x="14217" y="3850"/>
                      <a:pt x="13431" y="3953"/>
                    </a:cubicBezTo>
                    <a:cubicBezTo>
                      <a:pt x="13311" y="3969"/>
                      <a:pt x="13200" y="3976"/>
                      <a:pt x="13097" y="3976"/>
                    </a:cubicBezTo>
                    <a:cubicBezTo>
                      <a:pt x="12531" y="3976"/>
                      <a:pt x="12227" y="3759"/>
                      <a:pt x="12066" y="3612"/>
                    </a:cubicBezTo>
                    <a:cubicBezTo>
                      <a:pt x="11867" y="3437"/>
                      <a:pt x="11716" y="3524"/>
                      <a:pt x="10970" y="3429"/>
                    </a:cubicBezTo>
                    <a:cubicBezTo>
                      <a:pt x="10224" y="3334"/>
                      <a:pt x="10367" y="3151"/>
                      <a:pt x="10248" y="2977"/>
                    </a:cubicBezTo>
                    <a:cubicBezTo>
                      <a:pt x="10121" y="2802"/>
                      <a:pt x="9867" y="2738"/>
                      <a:pt x="9804" y="2492"/>
                    </a:cubicBezTo>
                    <a:cubicBezTo>
                      <a:pt x="9740" y="2246"/>
                      <a:pt x="10391" y="2008"/>
                      <a:pt x="10804" y="1873"/>
                    </a:cubicBezTo>
                    <a:cubicBezTo>
                      <a:pt x="11193" y="1754"/>
                      <a:pt x="11550" y="1556"/>
                      <a:pt x="11851" y="1278"/>
                    </a:cubicBezTo>
                    <a:cubicBezTo>
                      <a:pt x="12209" y="968"/>
                      <a:pt x="12764" y="873"/>
                      <a:pt x="13447" y="841"/>
                    </a:cubicBezTo>
                    <a:cubicBezTo>
                      <a:pt x="13622" y="832"/>
                      <a:pt x="13778" y="828"/>
                      <a:pt x="13917" y="828"/>
                    </a:cubicBezTo>
                    <a:close/>
                    <a:moveTo>
                      <a:pt x="31640" y="828"/>
                    </a:moveTo>
                    <a:cubicBezTo>
                      <a:pt x="32711" y="828"/>
                      <a:pt x="32769" y="1078"/>
                      <a:pt x="32783" y="1254"/>
                    </a:cubicBezTo>
                    <a:cubicBezTo>
                      <a:pt x="32798" y="1453"/>
                      <a:pt x="32910" y="1603"/>
                      <a:pt x="33553" y="1778"/>
                    </a:cubicBezTo>
                    <a:cubicBezTo>
                      <a:pt x="34195" y="1953"/>
                      <a:pt x="34092" y="1968"/>
                      <a:pt x="34592" y="2286"/>
                    </a:cubicBezTo>
                    <a:cubicBezTo>
                      <a:pt x="35084" y="2611"/>
                      <a:pt x="34418" y="2937"/>
                      <a:pt x="34251" y="3024"/>
                    </a:cubicBezTo>
                    <a:cubicBezTo>
                      <a:pt x="33989" y="3119"/>
                      <a:pt x="33751" y="3262"/>
                      <a:pt x="33529" y="3429"/>
                    </a:cubicBezTo>
                    <a:cubicBezTo>
                      <a:pt x="33116" y="3723"/>
                      <a:pt x="32330" y="3850"/>
                      <a:pt x="31560" y="3953"/>
                    </a:cubicBezTo>
                    <a:cubicBezTo>
                      <a:pt x="31441" y="3969"/>
                      <a:pt x="31331" y="3976"/>
                      <a:pt x="31228" y="3976"/>
                    </a:cubicBezTo>
                    <a:cubicBezTo>
                      <a:pt x="30660" y="3976"/>
                      <a:pt x="30336" y="3759"/>
                      <a:pt x="30147" y="3612"/>
                    </a:cubicBezTo>
                    <a:cubicBezTo>
                      <a:pt x="29925" y="3437"/>
                      <a:pt x="29790" y="3524"/>
                      <a:pt x="29028" y="3429"/>
                    </a:cubicBezTo>
                    <a:cubicBezTo>
                      <a:pt x="28266" y="3334"/>
                      <a:pt x="28393" y="3151"/>
                      <a:pt x="28242" y="2977"/>
                    </a:cubicBezTo>
                    <a:cubicBezTo>
                      <a:pt x="28099" y="2802"/>
                      <a:pt x="27830" y="2738"/>
                      <a:pt x="27734" y="2492"/>
                    </a:cubicBezTo>
                    <a:cubicBezTo>
                      <a:pt x="27639" y="2246"/>
                      <a:pt x="28258" y="2008"/>
                      <a:pt x="28655" y="1873"/>
                    </a:cubicBezTo>
                    <a:cubicBezTo>
                      <a:pt x="29028" y="1762"/>
                      <a:pt x="29362" y="1556"/>
                      <a:pt x="29631" y="1278"/>
                    </a:cubicBezTo>
                    <a:cubicBezTo>
                      <a:pt x="29949" y="968"/>
                      <a:pt x="30489" y="873"/>
                      <a:pt x="31171" y="841"/>
                    </a:cubicBezTo>
                    <a:cubicBezTo>
                      <a:pt x="31346" y="832"/>
                      <a:pt x="31502" y="828"/>
                      <a:pt x="31640" y="828"/>
                    </a:cubicBezTo>
                    <a:close/>
                    <a:moveTo>
                      <a:pt x="22074" y="3462"/>
                    </a:moveTo>
                    <a:cubicBezTo>
                      <a:pt x="22220" y="3462"/>
                      <a:pt x="22429" y="3470"/>
                      <a:pt x="22837" y="3477"/>
                    </a:cubicBezTo>
                    <a:cubicBezTo>
                      <a:pt x="23750" y="3492"/>
                      <a:pt x="24107" y="3691"/>
                      <a:pt x="24940" y="3826"/>
                    </a:cubicBezTo>
                    <a:cubicBezTo>
                      <a:pt x="25470" y="3916"/>
                      <a:pt x="25719" y="3927"/>
                      <a:pt x="25943" y="3927"/>
                    </a:cubicBezTo>
                    <a:cubicBezTo>
                      <a:pt x="26018" y="3927"/>
                      <a:pt x="26090" y="3926"/>
                      <a:pt x="26169" y="3926"/>
                    </a:cubicBezTo>
                    <a:cubicBezTo>
                      <a:pt x="26228" y="3926"/>
                      <a:pt x="26291" y="3927"/>
                      <a:pt x="26361" y="3929"/>
                    </a:cubicBezTo>
                    <a:cubicBezTo>
                      <a:pt x="26806" y="3945"/>
                      <a:pt x="26655" y="4056"/>
                      <a:pt x="26544" y="4151"/>
                    </a:cubicBezTo>
                    <a:cubicBezTo>
                      <a:pt x="26441" y="4247"/>
                      <a:pt x="26401" y="4532"/>
                      <a:pt x="26218" y="4651"/>
                    </a:cubicBezTo>
                    <a:cubicBezTo>
                      <a:pt x="26036" y="4770"/>
                      <a:pt x="25155" y="4755"/>
                      <a:pt x="23980" y="4786"/>
                    </a:cubicBezTo>
                    <a:cubicBezTo>
                      <a:pt x="23826" y="4792"/>
                      <a:pt x="23692" y="4794"/>
                      <a:pt x="23574" y="4794"/>
                    </a:cubicBezTo>
                    <a:cubicBezTo>
                      <a:pt x="22798" y="4794"/>
                      <a:pt x="22713" y="4687"/>
                      <a:pt x="22162" y="4556"/>
                    </a:cubicBezTo>
                    <a:cubicBezTo>
                      <a:pt x="21938" y="4502"/>
                      <a:pt x="21756" y="4492"/>
                      <a:pt x="21601" y="4492"/>
                    </a:cubicBezTo>
                    <a:cubicBezTo>
                      <a:pt x="21507" y="4492"/>
                      <a:pt x="21422" y="4496"/>
                      <a:pt x="21345" y="4496"/>
                    </a:cubicBezTo>
                    <a:cubicBezTo>
                      <a:pt x="21194" y="4496"/>
                      <a:pt x="21068" y="4481"/>
                      <a:pt x="20940" y="4397"/>
                    </a:cubicBezTo>
                    <a:cubicBezTo>
                      <a:pt x="20630" y="4199"/>
                      <a:pt x="21146" y="4032"/>
                      <a:pt x="21186" y="3858"/>
                    </a:cubicBezTo>
                    <a:cubicBezTo>
                      <a:pt x="21226" y="3683"/>
                      <a:pt x="21154" y="3564"/>
                      <a:pt x="21551" y="3508"/>
                    </a:cubicBezTo>
                    <a:cubicBezTo>
                      <a:pt x="21805" y="3473"/>
                      <a:pt x="21893" y="3462"/>
                      <a:pt x="22074" y="3462"/>
                    </a:cubicBezTo>
                    <a:close/>
                    <a:moveTo>
                      <a:pt x="4013" y="3462"/>
                    </a:moveTo>
                    <a:cubicBezTo>
                      <a:pt x="4160" y="3462"/>
                      <a:pt x="4366" y="3470"/>
                      <a:pt x="4771" y="3477"/>
                    </a:cubicBezTo>
                    <a:cubicBezTo>
                      <a:pt x="5676" y="3492"/>
                      <a:pt x="6009" y="3691"/>
                      <a:pt x="6827" y="3826"/>
                    </a:cubicBezTo>
                    <a:cubicBezTo>
                      <a:pt x="7341" y="3916"/>
                      <a:pt x="7592" y="3927"/>
                      <a:pt x="7816" y="3927"/>
                    </a:cubicBezTo>
                    <a:cubicBezTo>
                      <a:pt x="7891" y="3927"/>
                      <a:pt x="7963" y="3926"/>
                      <a:pt x="8042" y="3926"/>
                    </a:cubicBezTo>
                    <a:cubicBezTo>
                      <a:pt x="8101" y="3926"/>
                      <a:pt x="8163" y="3927"/>
                      <a:pt x="8232" y="3929"/>
                    </a:cubicBezTo>
                    <a:cubicBezTo>
                      <a:pt x="8676" y="3945"/>
                      <a:pt x="8518" y="4056"/>
                      <a:pt x="8391" y="4151"/>
                    </a:cubicBezTo>
                    <a:cubicBezTo>
                      <a:pt x="8272" y="4247"/>
                      <a:pt x="8192" y="4540"/>
                      <a:pt x="7994" y="4651"/>
                    </a:cubicBezTo>
                    <a:cubicBezTo>
                      <a:pt x="7795" y="4770"/>
                      <a:pt x="6914" y="4762"/>
                      <a:pt x="5740" y="4794"/>
                    </a:cubicBezTo>
                    <a:cubicBezTo>
                      <a:pt x="5610" y="4798"/>
                      <a:pt x="5495" y="4799"/>
                      <a:pt x="5392" y="4799"/>
                    </a:cubicBezTo>
                    <a:cubicBezTo>
                      <a:pt x="4559" y="4799"/>
                      <a:pt x="4505" y="4690"/>
                      <a:pt x="3954" y="4556"/>
                    </a:cubicBezTo>
                    <a:cubicBezTo>
                      <a:pt x="3744" y="4508"/>
                      <a:pt x="3570" y="4498"/>
                      <a:pt x="3421" y="4498"/>
                    </a:cubicBezTo>
                    <a:cubicBezTo>
                      <a:pt x="3312" y="4498"/>
                      <a:pt x="3216" y="4503"/>
                      <a:pt x="3129" y="4503"/>
                    </a:cubicBezTo>
                    <a:cubicBezTo>
                      <a:pt x="2983" y="4503"/>
                      <a:pt x="2862" y="4488"/>
                      <a:pt x="2747" y="4405"/>
                    </a:cubicBezTo>
                    <a:cubicBezTo>
                      <a:pt x="2469" y="4207"/>
                      <a:pt x="3009" y="4032"/>
                      <a:pt x="3073" y="3858"/>
                    </a:cubicBezTo>
                    <a:cubicBezTo>
                      <a:pt x="3136" y="3683"/>
                      <a:pt x="3073" y="3564"/>
                      <a:pt x="3477" y="3508"/>
                    </a:cubicBezTo>
                    <a:cubicBezTo>
                      <a:pt x="3741" y="3473"/>
                      <a:pt x="3832" y="3462"/>
                      <a:pt x="4013" y="3462"/>
                    </a:cubicBezTo>
                    <a:close/>
                    <a:moveTo>
                      <a:pt x="40141" y="3462"/>
                    </a:moveTo>
                    <a:cubicBezTo>
                      <a:pt x="40289" y="3462"/>
                      <a:pt x="40499" y="3470"/>
                      <a:pt x="40911" y="3477"/>
                    </a:cubicBezTo>
                    <a:cubicBezTo>
                      <a:pt x="41823" y="3492"/>
                      <a:pt x="42196" y="3691"/>
                      <a:pt x="43054" y="3826"/>
                    </a:cubicBezTo>
                    <a:cubicBezTo>
                      <a:pt x="43598" y="3916"/>
                      <a:pt x="43850" y="3927"/>
                      <a:pt x="44073" y="3927"/>
                    </a:cubicBezTo>
                    <a:cubicBezTo>
                      <a:pt x="44148" y="3927"/>
                      <a:pt x="44220" y="3926"/>
                      <a:pt x="44299" y="3926"/>
                    </a:cubicBezTo>
                    <a:cubicBezTo>
                      <a:pt x="44357" y="3926"/>
                      <a:pt x="44420" y="3927"/>
                      <a:pt x="44490" y="3929"/>
                    </a:cubicBezTo>
                    <a:cubicBezTo>
                      <a:pt x="44927" y="3945"/>
                      <a:pt x="44800" y="4056"/>
                      <a:pt x="44705" y="4151"/>
                    </a:cubicBezTo>
                    <a:cubicBezTo>
                      <a:pt x="44602" y="4247"/>
                      <a:pt x="44602" y="4540"/>
                      <a:pt x="44435" y="4651"/>
                    </a:cubicBezTo>
                    <a:cubicBezTo>
                      <a:pt x="44268" y="4770"/>
                      <a:pt x="43387" y="4762"/>
                      <a:pt x="42220" y="4794"/>
                    </a:cubicBezTo>
                    <a:cubicBezTo>
                      <a:pt x="42092" y="4798"/>
                      <a:pt x="41977" y="4799"/>
                      <a:pt x="41874" y="4799"/>
                    </a:cubicBezTo>
                    <a:cubicBezTo>
                      <a:pt x="41041" y="4799"/>
                      <a:pt x="40957" y="4690"/>
                      <a:pt x="40371" y="4556"/>
                    </a:cubicBezTo>
                    <a:cubicBezTo>
                      <a:pt x="40151" y="4508"/>
                      <a:pt x="39975" y="4498"/>
                      <a:pt x="39826" y="4498"/>
                    </a:cubicBezTo>
                    <a:cubicBezTo>
                      <a:pt x="39717" y="4498"/>
                      <a:pt x="39623" y="4503"/>
                      <a:pt x="39536" y="4503"/>
                    </a:cubicBezTo>
                    <a:cubicBezTo>
                      <a:pt x="39389" y="4503"/>
                      <a:pt x="39263" y="4488"/>
                      <a:pt x="39125" y="4405"/>
                    </a:cubicBezTo>
                    <a:cubicBezTo>
                      <a:pt x="38799" y="4207"/>
                      <a:pt x="39291" y="4040"/>
                      <a:pt x="39307" y="3858"/>
                    </a:cubicBezTo>
                    <a:cubicBezTo>
                      <a:pt x="39315" y="3683"/>
                      <a:pt x="39236" y="3564"/>
                      <a:pt x="39617" y="3508"/>
                    </a:cubicBezTo>
                    <a:cubicBezTo>
                      <a:pt x="39871" y="3473"/>
                      <a:pt x="39958" y="3462"/>
                      <a:pt x="40141" y="3462"/>
                    </a:cubicBezTo>
                    <a:close/>
                    <a:moveTo>
                      <a:pt x="58199" y="3462"/>
                    </a:moveTo>
                    <a:cubicBezTo>
                      <a:pt x="58346" y="3462"/>
                      <a:pt x="58557" y="3470"/>
                      <a:pt x="58968" y="3477"/>
                    </a:cubicBezTo>
                    <a:cubicBezTo>
                      <a:pt x="59881" y="3492"/>
                      <a:pt x="60294" y="3691"/>
                      <a:pt x="61159" y="3826"/>
                    </a:cubicBezTo>
                    <a:cubicBezTo>
                      <a:pt x="61709" y="3916"/>
                      <a:pt x="61963" y="3927"/>
                      <a:pt x="62186" y="3927"/>
                    </a:cubicBezTo>
                    <a:cubicBezTo>
                      <a:pt x="62261" y="3927"/>
                      <a:pt x="62333" y="3926"/>
                      <a:pt x="62412" y="3926"/>
                    </a:cubicBezTo>
                    <a:cubicBezTo>
                      <a:pt x="62471" y="3926"/>
                      <a:pt x="62533" y="3927"/>
                      <a:pt x="62604" y="3929"/>
                    </a:cubicBezTo>
                    <a:cubicBezTo>
                      <a:pt x="63048" y="3945"/>
                      <a:pt x="62937" y="4056"/>
                      <a:pt x="62850" y="4151"/>
                    </a:cubicBezTo>
                    <a:cubicBezTo>
                      <a:pt x="62763" y="4247"/>
                      <a:pt x="62802" y="4540"/>
                      <a:pt x="62651" y="4651"/>
                    </a:cubicBezTo>
                    <a:cubicBezTo>
                      <a:pt x="62501" y="4770"/>
                      <a:pt x="61612" y="4762"/>
                      <a:pt x="60453" y="4794"/>
                    </a:cubicBezTo>
                    <a:cubicBezTo>
                      <a:pt x="60324" y="4798"/>
                      <a:pt x="60210" y="4799"/>
                      <a:pt x="60106" y="4799"/>
                    </a:cubicBezTo>
                    <a:cubicBezTo>
                      <a:pt x="59270" y="4799"/>
                      <a:pt x="59173" y="4690"/>
                      <a:pt x="58579" y="4556"/>
                    </a:cubicBezTo>
                    <a:cubicBezTo>
                      <a:pt x="58351" y="4508"/>
                      <a:pt x="58172" y="4498"/>
                      <a:pt x="58021" y="4498"/>
                    </a:cubicBezTo>
                    <a:cubicBezTo>
                      <a:pt x="57911" y="4498"/>
                      <a:pt x="57817" y="4503"/>
                      <a:pt x="57729" y="4503"/>
                    </a:cubicBezTo>
                    <a:cubicBezTo>
                      <a:pt x="57582" y="4503"/>
                      <a:pt x="57454" y="4488"/>
                      <a:pt x="57309" y="4405"/>
                    </a:cubicBezTo>
                    <a:cubicBezTo>
                      <a:pt x="56952" y="4207"/>
                      <a:pt x="57429" y="4040"/>
                      <a:pt x="57413" y="3858"/>
                    </a:cubicBezTo>
                    <a:cubicBezTo>
                      <a:pt x="57405" y="3683"/>
                      <a:pt x="57302" y="3564"/>
                      <a:pt x="57690" y="3508"/>
                    </a:cubicBezTo>
                    <a:lnTo>
                      <a:pt x="57683" y="3508"/>
                    </a:lnTo>
                    <a:cubicBezTo>
                      <a:pt x="57933" y="3473"/>
                      <a:pt x="58018" y="3462"/>
                      <a:pt x="58199" y="3462"/>
                    </a:cubicBezTo>
                    <a:close/>
                    <a:moveTo>
                      <a:pt x="18283" y="2477"/>
                    </a:moveTo>
                    <a:cubicBezTo>
                      <a:pt x="18410" y="2477"/>
                      <a:pt x="18524" y="2481"/>
                      <a:pt x="18614" y="2484"/>
                    </a:cubicBezTo>
                    <a:cubicBezTo>
                      <a:pt x="18789" y="2484"/>
                      <a:pt x="18963" y="2508"/>
                      <a:pt x="19130" y="2540"/>
                    </a:cubicBezTo>
                    <a:cubicBezTo>
                      <a:pt x="19360" y="2627"/>
                      <a:pt x="19575" y="2754"/>
                      <a:pt x="19757" y="2921"/>
                    </a:cubicBezTo>
                    <a:cubicBezTo>
                      <a:pt x="20043" y="3183"/>
                      <a:pt x="20472" y="3286"/>
                      <a:pt x="20726" y="3429"/>
                    </a:cubicBezTo>
                    <a:cubicBezTo>
                      <a:pt x="20980" y="3564"/>
                      <a:pt x="21051" y="3969"/>
                      <a:pt x="20718" y="4215"/>
                    </a:cubicBezTo>
                    <a:cubicBezTo>
                      <a:pt x="20384" y="4453"/>
                      <a:pt x="20114" y="4437"/>
                      <a:pt x="19956" y="4628"/>
                    </a:cubicBezTo>
                    <a:cubicBezTo>
                      <a:pt x="19797" y="4818"/>
                      <a:pt x="19662" y="4993"/>
                      <a:pt x="19376" y="5048"/>
                    </a:cubicBezTo>
                    <a:cubicBezTo>
                      <a:pt x="19186" y="5080"/>
                      <a:pt x="18995" y="5096"/>
                      <a:pt x="18805" y="5096"/>
                    </a:cubicBezTo>
                    <a:cubicBezTo>
                      <a:pt x="18678" y="5102"/>
                      <a:pt x="18492" y="5117"/>
                      <a:pt x="18239" y="5117"/>
                    </a:cubicBezTo>
                    <a:cubicBezTo>
                      <a:pt x="18159" y="5117"/>
                      <a:pt x="18073" y="5116"/>
                      <a:pt x="17979" y="5112"/>
                    </a:cubicBezTo>
                    <a:cubicBezTo>
                      <a:pt x="17828" y="5112"/>
                      <a:pt x="17685" y="5088"/>
                      <a:pt x="17551" y="5048"/>
                    </a:cubicBezTo>
                    <a:cubicBezTo>
                      <a:pt x="17535" y="5040"/>
                      <a:pt x="17511" y="5032"/>
                      <a:pt x="17495" y="5032"/>
                    </a:cubicBezTo>
                    <a:cubicBezTo>
                      <a:pt x="17487" y="5024"/>
                      <a:pt x="17479" y="5024"/>
                      <a:pt x="17479" y="5016"/>
                    </a:cubicBezTo>
                    <a:cubicBezTo>
                      <a:pt x="17177" y="4905"/>
                      <a:pt x="16709" y="4858"/>
                      <a:pt x="16034" y="4810"/>
                    </a:cubicBezTo>
                    <a:cubicBezTo>
                      <a:pt x="15225" y="4778"/>
                      <a:pt x="14415" y="4691"/>
                      <a:pt x="13621" y="4564"/>
                    </a:cubicBezTo>
                    <a:cubicBezTo>
                      <a:pt x="12971" y="4445"/>
                      <a:pt x="12296" y="4302"/>
                      <a:pt x="12439" y="4199"/>
                    </a:cubicBezTo>
                    <a:cubicBezTo>
                      <a:pt x="12574" y="4096"/>
                      <a:pt x="13328" y="4056"/>
                      <a:pt x="13860" y="4008"/>
                    </a:cubicBezTo>
                    <a:cubicBezTo>
                      <a:pt x="14399" y="3969"/>
                      <a:pt x="15288" y="3691"/>
                      <a:pt x="15669" y="3413"/>
                    </a:cubicBezTo>
                    <a:cubicBezTo>
                      <a:pt x="16050" y="3135"/>
                      <a:pt x="16344" y="3104"/>
                      <a:pt x="16828" y="2897"/>
                    </a:cubicBezTo>
                    <a:cubicBezTo>
                      <a:pt x="16931" y="2857"/>
                      <a:pt x="17019" y="2794"/>
                      <a:pt x="17090" y="2723"/>
                    </a:cubicBezTo>
                    <a:cubicBezTo>
                      <a:pt x="17333" y="2516"/>
                      <a:pt x="17872" y="2477"/>
                      <a:pt x="18283" y="2477"/>
                    </a:cubicBezTo>
                    <a:close/>
                    <a:moveTo>
                      <a:pt x="36214" y="2477"/>
                    </a:moveTo>
                    <a:cubicBezTo>
                      <a:pt x="36341" y="2477"/>
                      <a:pt x="36455" y="2481"/>
                      <a:pt x="36545" y="2484"/>
                    </a:cubicBezTo>
                    <a:cubicBezTo>
                      <a:pt x="36720" y="2484"/>
                      <a:pt x="36894" y="2508"/>
                      <a:pt x="37069" y="2540"/>
                    </a:cubicBezTo>
                    <a:cubicBezTo>
                      <a:pt x="37315" y="2627"/>
                      <a:pt x="37537" y="2754"/>
                      <a:pt x="37744" y="2921"/>
                    </a:cubicBezTo>
                    <a:cubicBezTo>
                      <a:pt x="38069" y="3183"/>
                      <a:pt x="38506" y="3286"/>
                      <a:pt x="38783" y="3429"/>
                    </a:cubicBezTo>
                    <a:cubicBezTo>
                      <a:pt x="39101" y="3564"/>
                      <a:pt x="39156" y="3993"/>
                      <a:pt x="38879" y="4215"/>
                    </a:cubicBezTo>
                    <a:cubicBezTo>
                      <a:pt x="38577" y="4453"/>
                      <a:pt x="38307" y="4437"/>
                      <a:pt x="38172" y="4628"/>
                    </a:cubicBezTo>
                    <a:cubicBezTo>
                      <a:pt x="38037" y="4818"/>
                      <a:pt x="37918" y="4993"/>
                      <a:pt x="37640" y="5048"/>
                    </a:cubicBezTo>
                    <a:cubicBezTo>
                      <a:pt x="37458" y="5080"/>
                      <a:pt x="37267" y="5096"/>
                      <a:pt x="37077" y="5096"/>
                    </a:cubicBezTo>
                    <a:cubicBezTo>
                      <a:pt x="36950" y="5102"/>
                      <a:pt x="36769" y="5117"/>
                      <a:pt x="36515" y="5117"/>
                    </a:cubicBezTo>
                    <a:cubicBezTo>
                      <a:pt x="36434" y="5117"/>
                      <a:pt x="36347" y="5116"/>
                      <a:pt x="36251" y="5112"/>
                    </a:cubicBezTo>
                    <a:cubicBezTo>
                      <a:pt x="36108" y="5112"/>
                      <a:pt x="35958" y="5088"/>
                      <a:pt x="35815" y="5048"/>
                    </a:cubicBezTo>
                    <a:cubicBezTo>
                      <a:pt x="35799" y="5040"/>
                      <a:pt x="35775" y="5032"/>
                      <a:pt x="35759" y="5032"/>
                    </a:cubicBezTo>
                    <a:cubicBezTo>
                      <a:pt x="35751" y="5024"/>
                      <a:pt x="35743" y="5024"/>
                      <a:pt x="35735" y="5016"/>
                    </a:cubicBezTo>
                    <a:cubicBezTo>
                      <a:pt x="35426" y="4905"/>
                      <a:pt x="34950" y="4858"/>
                      <a:pt x="34275" y="4810"/>
                    </a:cubicBezTo>
                    <a:cubicBezTo>
                      <a:pt x="33457" y="4778"/>
                      <a:pt x="32632" y="4691"/>
                      <a:pt x="31822" y="4564"/>
                    </a:cubicBezTo>
                    <a:cubicBezTo>
                      <a:pt x="31163" y="4445"/>
                      <a:pt x="30473" y="4302"/>
                      <a:pt x="30592" y="4199"/>
                    </a:cubicBezTo>
                    <a:cubicBezTo>
                      <a:pt x="30719" y="4096"/>
                      <a:pt x="31465" y="4056"/>
                      <a:pt x="31997" y="4008"/>
                    </a:cubicBezTo>
                    <a:cubicBezTo>
                      <a:pt x="32529" y="3969"/>
                      <a:pt x="33386" y="3691"/>
                      <a:pt x="33727" y="3413"/>
                    </a:cubicBezTo>
                    <a:cubicBezTo>
                      <a:pt x="34068" y="3135"/>
                      <a:pt x="34362" y="3104"/>
                      <a:pt x="34823" y="2897"/>
                    </a:cubicBezTo>
                    <a:cubicBezTo>
                      <a:pt x="34910" y="2857"/>
                      <a:pt x="34997" y="2794"/>
                      <a:pt x="35061" y="2723"/>
                    </a:cubicBezTo>
                    <a:cubicBezTo>
                      <a:pt x="35273" y="2516"/>
                      <a:pt x="35805" y="2477"/>
                      <a:pt x="36214" y="2477"/>
                    </a:cubicBezTo>
                    <a:close/>
                    <a:moveTo>
                      <a:pt x="54157" y="2477"/>
                    </a:moveTo>
                    <a:cubicBezTo>
                      <a:pt x="54284" y="2477"/>
                      <a:pt x="54400" y="2481"/>
                      <a:pt x="54492" y="2484"/>
                    </a:cubicBezTo>
                    <a:cubicBezTo>
                      <a:pt x="54674" y="2492"/>
                      <a:pt x="54849" y="2508"/>
                      <a:pt x="55023" y="2540"/>
                    </a:cubicBezTo>
                    <a:cubicBezTo>
                      <a:pt x="55285" y="2635"/>
                      <a:pt x="55524" y="2762"/>
                      <a:pt x="55746" y="2921"/>
                    </a:cubicBezTo>
                    <a:cubicBezTo>
                      <a:pt x="56103" y="3183"/>
                      <a:pt x="56555" y="3286"/>
                      <a:pt x="56849" y="3429"/>
                    </a:cubicBezTo>
                    <a:cubicBezTo>
                      <a:pt x="57135" y="3564"/>
                      <a:pt x="57309" y="3969"/>
                      <a:pt x="57040" y="4215"/>
                    </a:cubicBezTo>
                    <a:cubicBezTo>
                      <a:pt x="56770" y="4461"/>
                      <a:pt x="56492" y="4445"/>
                      <a:pt x="56381" y="4628"/>
                    </a:cubicBezTo>
                    <a:cubicBezTo>
                      <a:pt x="56270" y="4818"/>
                      <a:pt x="56174" y="5001"/>
                      <a:pt x="55912" y="5048"/>
                    </a:cubicBezTo>
                    <a:cubicBezTo>
                      <a:pt x="55722" y="5080"/>
                      <a:pt x="55539" y="5096"/>
                      <a:pt x="55349" y="5096"/>
                    </a:cubicBezTo>
                    <a:cubicBezTo>
                      <a:pt x="55228" y="5102"/>
                      <a:pt x="55048" y="5117"/>
                      <a:pt x="54795" y="5117"/>
                    </a:cubicBezTo>
                    <a:cubicBezTo>
                      <a:pt x="54714" y="5117"/>
                      <a:pt x="54627" y="5116"/>
                      <a:pt x="54531" y="5112"/>
                    </a:cubicBezTo>
                    <a:cubicBezTo>
                      <a:pt x="54381" y="5112"/>
                      <a:pt x="54230" y="5096"/>
                      <a:pt x="54087" y="5056"/>
                    </a:cubicBezTo>
                    <a:cubicBezTo>
                      <a:pt x="54063" y="5048"/>
                      <a:pt x="54047" y="5040"/>
                      <a:pt x="54023" y="5032"/>
                    </a:cubicBezTo>
                    <a:lnTo>
                      <a:pt x="54000" y="5016"/>
                    </a:lnTo>
                    <a:cubicBezTo>
                      <a:pt x="53674" y="4913"/>
                      <a:pt x="53198" y="4858"/>
                      <a:pt x="52515" y="4818"/>
                    </a:cubicBezTo>
                    <a:cubicBezTo>
                      <a:pt x="51682" y="4778"/>
                      <a:pt x="50856" y="4691"/>
                      <a:pt x="50031" y="4564"/>
                    </a:cubicBezTo>
                    <a:cubicBezTo>
                      <a:pt x="49356" y="4445"/>
                      <a:pt x="48642" y="4302"/>
                      <a:pt x="48761" y="4199"/>
                    </a:cubicBezTo>
                    <a:cubicBezTo>
                      <a:pt x="48872" y="4096"/>
                      <a:pt x="49610" y="4056"/>
                      <a:pt x="50134" y="4008"/>
                    </a:cubicBezTo>
                    <a:cubicBezTo>
                      <a:pt x="50658" y="3969"/>
                      <a:pt x="51483" y="3691"/>
                      <a:pt x="51793" y="3413"/>
                    </a:cubicBezTo>
                    <a:cubicBezTo>
                      <a:pt x="52102" y="3135"/>
                      <a:pt x="52388" y="3104"/>
                      <a:pt x="52817" y="2897"/>
                    </a:cubicBezTo>
                    <a:cubicBezTo>
                      <a:pt x="52904" y="2857"/>
                      <a:pt x="52976" y="2802"/>
                      <a:pt x="53031" y="2723"/>
                    </a:cubicBezTo>
                    <a:cubicBezTo>
                      <a:pt x="53219" y="2516"/>
                      <a:pt x="53746" y="2477"/>
                      <a:pt x="54157" y="2477"/>
                    </a:cubicBezTo>
                    <a:close/>
                    <a:moveTo>
                      <a:pt x="65350" y="3568"/>
                    </a:moveTo>
                    <a:cubicBezTo>
                      <a:pt x="65446" y="3568"/>
                      <a:pt x="65549" y="3572"/>
                      <a:pt x="65660" y="3580"/>
                    </a:cubicBezTo>
                    <a:cubicBezTo>
                      <a:pt x="66319" y="3619"/>
                      <a:pt x="66636" y="3953"/>
                      <a:pt x="66604" y="4191"/>
                    </a:cubicBezTo>
                    <a:cubicBezTo>
                      <a:pt x="66565" y="4421"/>
                      <a:pt x="66176" y="4453"/>
                      <a:pt x="65795" y="4588"/>
                    </a:cubicBezTo>
                    <a:lnTo>
                      <a:pt x="65795" y="4580"/>
                    </a:lnTo>
                    <a:cubicBezTo>
                      <a:pt x="65414" y="4715"/>
                      <a:pt x="65271" y="4842"/>
                      <a:pt x="65461" y="5040"/>
                    </a:cubicBezTo>
                    <a:cubicBezTo>
                      <a:pt x="65660" y="5247"/>
                      <a:pt x="65811" y="5429"/>
                      <a:pt x="65318" y="5509"/>
                    </a:cubicBezTo>
                    <a:cubicBezTo>
                      <a:pt x="65262" y="5518"/>
                      <a:pt x="65210" y="5523"/>
                      <a:pt x="65160" y="5523"/>
                    </a:cubicBezTo>
                    <a:cubicBezTo>
                      <a:pt x="64769" y="5523"/>
                      <a:pt x="64578" y="5240"/>
                      <a:pt x="64437" y="5064"/>
                    </a:cubicBezTo>
                    <a:cubicBezTo>
                      <a:pt x="64279" y="4874"/>
                      <a:pt x="63334" y="4826"/>
                      <a:pt x="63048" y="4707"/>
                    </a:cubicBezTo>
                    <a:cubicBezTo>
                      <a:pt x="62770" y="4580"/>
                      <a:pt x="62977" y="4294"/>
                      <a:pt x="63136" y="4064"/>
                    </a:cubicBezTo>
                    <a:cubicBezTo>
                      <a:pt x="63294" y="3842"/>
                      <a:pt x="63525" y="3802"/>
                      <a:pt x="64175" y="3707"/>
                    </a:cubicBezTo>
                    <a:cubicBezTo>
                      <a:pt x="64558" y="3654"/>
                      <a:pt x="64875" y="3568"/>
                      <a:pt x="65350" y="3568"/>
                    </a:cubicBezTo>
                    <a:close/>
                    <a:moveTo>
                      <a:pt x="11151" y="3571"/>
                    </a:moveTo>
                    <a:cubicBezTo>
                      <a:pt x="11239" y="3571"/>
                      <a:pt x="11332" y="3574"/>
                      <a:pt x="11431" y="3580"/>
                    </a:cubicBezTo>
                    <a:cubicBezTo>
                      <a:pt x="12074" y="3627"/>
                      <a:pt x="12256" y="3953"/>
                      <a:pt x="12129" y="4191"/>
                    </a:cubicBezTo>
                    <a:cubicBezTo>
                      <a:pt x="12002" y="4429"/>
                      <a:pt x="11605" y="4453"/>
                      <a:pt x="11177" y="4588"/>
                    </a:cubicBezTo>
                    <a:cubicBezTo>
                      <a:pt x="10740" y="4723"/>
                      <a:pt x="10550" y="4850"/>
                      <a:pt x="10661" y="5048"/>
                    </a:cubicBezTo>
                    <a:cubicBezTo>
                      <a:pt x="10780" y="5255"/>
                      <a:pt x="10859" y="5429"/>
                      <a:pt x="10335" y="5517"/>
                    </a:cubicBezTo>
                    <a:cubicBezTo>
                      <a:pt x="10277" y="5526"/>
                      <a:pt x="10223" y="5531"/>
                      <a:pt x="10175" y="5531"/>
                    </a:cubicBezTo>
                    <a:cubicBezTo>
                      <a:pt x="9790" y="5531"/>
                      <a:pt x="9706" y="5248"/>
                      <a:pt x="9629" y="5072"/>
                    </a:cubicBezTo>
                    <a:cubicBezTo>
                      <a:pt x="9550" y="4874"/>
                      <a:pt x="8621" y="4834"/>
                      <a:pt x="8383" y="4707"/>
                    </a:cubicBezTo>
                    <a:cubicBezTo>
                      <a:pt x="8153" y="4588"/>
                      <a:pt x="8470" y="4302"/>
                      <a:pt x="8716" y="4072"/>
                    </a:cubicBezTo>
                    <a:cubicBezTo>
                      <a:pt x="8970" y="3850"/>
                      <a:pt x="9216" y="3810"/>
                      <a:pt x="9891" y="3715"/>
                    </a:cubicBezTo>
                    <a:cubicBezTo>
                      <a:pt x="10314" y="3654"/>
                      <a:pt x="10664" y="3571"/>
                      <a:pt x="11151" y="3571"/>
                    </a:cubicBezTo>
                    <a:close/>
                    <a:moveTo>
                      <a:pt x="29225" y="3571"/>
                    </a:moveTo>
                    <a:cubicBezTo>
                      <a:pt x="29313" y="3571"/>
                      <a:pt x="29406" y="3574"/>
                      <a:pt x="29504" y="3580"/>
                    </a:cubicBezTo>
                    <a:cubicBezTo>
                      <a:pt x="30147" y="3627"/>
                      <a:pt x="30385" y="3953"/>
                      <a:pt x="30290" y="4191"/>
                    </a:cubicBezTo>
                    <a:cubicBezTo>
                      <a:pt x="30187" y="4429"/>
                      <a:pt x="29798" y="4453"/>
                      <a:pt x="29385" y="4588"/>
                    </a:cubicBezTo>
                    <a:cubicBezTo>
                      <a:pt x="28965" y="4723"/>
                      <a:pt x="28790" y="4850"/>
                      <a:pt x="28933" y="5048"/>
                    </a:cubicBezTo>
                    <a:cubicBezTo>
                      <a:pt x="29068" y="5255"/>
                      <a:pt x="29179" y="5429"/>
                      <a:pt x="28663" y="5517"/>
                    </a:cubicBezTo>
                    <a:cubicBezTo>
                      <a:pt x="28604" y="5526"/>
                      <a:pt x="28550" y="5531"/>
                      <a:pt x="28501" y="5531"/>
                    </a:cubicBezTo>
                    <a:cubicBezTo>
                      <a:pt x="28109" y="5531"/>
                      <a:pt x="27993" y="5248"/>
                      <a:pt x="27901" y="5072"/>
                    </a:cubicBezTo>
                    <a:cubicBezTo>
                      <a:pt x="27790" y="4874"/>
                      <a:pt x="26853" y="4834"/>
                      <a:pt x="26607" y="4707"/>
                    </a:cubicBezTo>
                    <a:cubicBezTo>
                      <a:pt x="26369" y="4588"/>
                      <a:pt x="26639" y="4302"/>
                      <a:pt x="26861" y="4072"/>
                    </a:cubicBezTo>
                    <a:cubicBezTo>
                      <a:pt x="27083" y="3850"/>
                      <a:pt x="27322" y="3810"/>
                      <a:pt x="27988" y="3715"/>
                    </a:cubicBezTo>
                    <a:cubicBezTo>
                      <a:pt x="28398" y="3654"/>
                      <a:pt x="28740" y="3571"/>
                      <a:pt x="29225" y="3571"/>
                    </a:cubicBezTo>
                    <a:close/>
                    <a:moveTo>
                      <a:pt x="47304" y="3571"/>
                    </a:moveTo>
                    <a:cubicBezTo>
                      <a:pt x="47393" y="3571"/>
                      <a:pt x="47486" y="3574"/>
                      <a:pt x="47586" y="3580"/>
                    </a:cubicBezTo>
                    <a:cubicBezTo>
                      <a:pt x="48229" y="3627"/>
                      <a:pt x="48507" y="3953"/>
                      <a:pt x="48443" y="4191"/>
                    </a:cubicBezTo>
                    <a:cubicBezTo>
                      <a:pt x="48380" y="4429"/>
                      <a:pt x="47991" y="4453"/>
                      <a:pt x="47586" y="4588"/>
                    </a:cubicBezTo>
                    <a:cubicBezTo>
                      <a:pt x="47189" y="4723"/>
                      <a:pt x="47030" y="4850"/>
                      <a:pt x="47189" y="5048"/>
                    </a:cubicBezTo>
                    <a:cubicBezTo>
                      <a:pt x="47356" y="5255"/>
                      <a:pt x="47491" y="5429"/>
                      <a:pt x="46991" y="5517"/>
                    </a:cubicBezTo>
                    <a:cubicBezTo>
                      <a:pt x="46934" y="5526"/>
                      <a:pt x="46881" y="5531"/>
                      <a:pt x="46832" y="5531"/>
                    </a:cubicBezTo>
                    <a:cubicBezTo>
                      <a:pt x="46442" y="5531"/>
                      <a:pt x="46285" y="5248"/>
                      <a:pt x="46165" y="5072"/>
                    </a:cubicBezTo>
                    <a:cubicBezTo>
                      <a:pt x="46038" y="4874"/>
                      <a:pt x="45094" y="4834"/>
                      <a:pt x="44832" y="4707"/>
                    </a:cubicBezTo>
                    <a:cubicBezTo>
                      <a:pt x="44570" y="4588"/>
                      <a:pt x="44808" y="4302"/>
                      <a:pt x="44998" y="4072"/>
                    </a:cubicBezTo>
                    <a:cubicBezTo>
                      <a:pt x="45189" y="3850"/>
                      <a:pt x="45419" y="3810"/>
                      <a:pt x="46078" y="3715"/>
                    </a:cubicBezTo>
                    <a:cubicBezTo>
                      <a:pt x="46481" y="3654"/>
                      <a:pt x="46816" y="3571"/>
                      <a:pt x="47304" y="3571"/>
                    </a:cubicBezTo>
                    <a:close/>
                    <a:moveTo>
                      <a:pt x="2966" y="4591"/>
                    </a:moveTo>
                    <a:cubicBezTo>
                      <a:pt x="3019" y="4591"/>
                      <a:pt x="3074" y="4592"/>
                      <a:pt x="3128" y="4596"/>
                    </a:cubicBezTo>
                    <a:cubicBezTo>
                      <a:pt x="3620" y="4635"/>
                      <a:pt x="4327" y="4866"/>
                      <a:pt x="5263" y="4874"/>
                    </a:cubicBezTo>
                    <a:cubicBezTo>
                      <a:pt x="5286" y="4874"/>
                      <a:pt x="5309" y="4874"/>
                      <a:pt x="5332" y="4874"/>
                    </a:cubicBezTo>
                    <a:cubicBezTo>
                      <a:pt x="6057" y="4874"/>
                      <a:pt x="6878" y="4780"/>
                      <a:pt x="7484" y="4780"/>
                    </a:cubicBezTo>
                    <a:cubicBezTo>
                      <a:pt x="7641" y="4780"/>
                      <a:pt x="7784" y="4786"/>
                      <a:pt x="7906" y="4802"/>
                    </a:cubicBezTo>
                    <a:cubicBezTo>
                      <a:pt x="8526" y="4874"/>
                      <a:pt x="9192" y="5056"/>
                      <a:pt x="9383" y="5263"/>
                    </a:cubicBezTo>
                    <a:cubicBezTo>
                      <a:pt x="9565" y="5477"/>
                      <a:pt x="9383" y="5953"/>
                      <a:pt x="8978" y="6159"/>
                    </a:cubicBezTo>
                    <a:cubicBezTo>
                      <a:pt x="8930" y="6183"/>
                      <a:pt x="8922" y="6279"/>
                      <a:pt x="8922" y="6406"/>
                    </a:cubicBezTo>
                    <a:cubicBezTo>
                      <a:pt x="8922" y="6406"/>
                      <a:pt x="8827" y="6533"/>
                      <a:pt x="8462" y="6540"/>
                    </a:cubicBezTo>
                    <a:cubicBezTo>
                      <a:pt x="8280" y="6548"/>
                      <a:pt x="7982" y="6552"/>
                      <a:pt x="7656" y="6552"/>
                    </a:cubicBezTo>
                    <a:cubicBezTo>
                      <a:pt x="7331" y="6552"/>
                      <a:pt x="6978" y="6548"/>
                      <a:pt x="6684" y="6540"/>
                    </a:cubicBezTo>
                    <a:cubicBezTo>
                      <a:pt x="6314" y="6535"/>
                      <a:pt x="6032" y="6517"/>
                      <a:pt x="5709" y="6517"/>
                    </a:cubicBezTo>
                    <a:cubicBezTo>
                      <a:pt x="5526" y="6517"/>
                      <a:pt x="5329" y="6523"/>
                      <a:pt x="5097" y="6540"/>
                    </a:cubicBezTo>
                    <a:cubicBezTo>
                      <a:pt x="4726" y="6573"/>
                      <a:pt x="4456" y="6608"/>
                      <a:pt x="4250" y="6608"/>
                    </a:cubicBezTo>
                    <a:cubicBezTo>
                      <a:pt x="4104" y="6608"/>
                      <a:pt x="3991" y="6590"/>
                      <a:pt x="3898" y="6540"/>
                    </a:cubicBezTo>
                    <a:cubicBezTo>
                      <a:pt x="3676" y="6429"/>
                      <a:pt x="3747" y="6279"/>
                      <a:pt x="3358" y="6159"/>
                    </a:cubicBezTo>
                    <a:cubicBezTo>
                      <a:pt x="2961" y="6048"/>
                      <a:pt x="2565" y="5905"/>
                      <a:pt x="2191" y="5739"/>
                    </a:cubicBezTo>
                    <a:cubicBezTo>
                      <a:pt x="1715" y="5509"/>
                      <a:pt x="1152" y="5350"/>
                      <a:pt x="1414" y="5215"/>
                    </a:cubicBezTo>
                    <a:cubicBezTo>
                      <a:pt x="1676" y="5072"/>
                      <a:pt x="1937" y="4945"/>
                      <a:pt x="2049" y="4818"/>
                    </a:cubicBezTo>
                    <a:cubicBezTo>
                      <a:pt x="2147" y="4698"/>
                      <a:pt x="2535" y="4591"/>
                      <a:pt x="2966" y="4591"/>
                    </a:cubicBezTo>
                    <a:close/>
                    <a:moveTo>
                      <a:pt x="57555" y="4596"/>
                    </a:moveTo>
                    <a:cubicBezTo>
                      <a:pt x="57620" y="4596"/>
                      <a:pt x="57686" y="4598"/>
                      <a:pt x="57754" y="4604"/>
                    </a:cubicBezTo>
                    <a:cubicBezTo>
                      <a:pt x="58262" y="4635"/>
                      <a:pt x="59064" y="4866"/>
                      <a:pt x="60000" y="4874"/>
                    </a:cubicBezTo>
                    <a:cubicBezTo>
                      <a:pt x="60023" y="4874"/>
                      <a:pt x="60046" y="4874"/>
                      <a:pt x="60069" y="4874"/>
                    </a:cubicBezTo>
                    <a:cubicBezTo>
                      <a:pt x="60793" y="4874"/>
                      <a:pt x="61585" y="4780"/>
                      <a:pt x="62190" y="4780"/>
                    </a:cubicBezTo>
                    <a:cubicBezTo>
                      <a:pt x="62347" y="4780"/>
                      <a:pt x="62492" y="4786"/>
                      <a:pt x="62620" y="4802"/>
                    </a:cubicBezTo>
                    <a:cubicBezTo>
                      <a:pt x="63255" y="4874"/>
                      <a:pt x="64001" y="5056"/>
                      <a:pt x="64271" y="5270"/>
                    </a:cubicBezTo>
                    <a:cubicBezTo>
                      <a:pt x="64548" y="5509"/>
                      <a:pt x="64525" y="5953"/>
                      <a:pt x="64207" y="6159"/>
                    </a:cubicBezTo>
                    <a:cubicBezTo>
                      <a:pt x="64175" y="6183"/>
                      <a:pt x="64207" y="6279"/>
                      <a:pt x="64255" y="6406"/>
                    </a:cubicBezTo>
                    <a:cubicBezTo>
                      <a:pt x="64255" y="6406"/>
                      <a:pt x="64207" y="6533"/>
                      <a:pt x="63842" y="6548"/>
                    </a:cubicBezTo>
                    <a:cubicBezTo>
                      <a:pt x="63663" y="6552"/>
                      <a:pt x="63366" y="6554"/>
                      <a:pt x="63040" y="6554"/>
                    </a:cubicBezTo>
                    <a:cubicBezTo>
                      <a:pt x="62715" y="6554"/>
                      <a:pt x="62362" y="6552"/>
                      <a:pt x="62072" y="6548"/>
                    </a:cubicBezTo>
                    <a:cubicBezTo>
                      <a:pt x="61715" y="6539"/>
                      <a:pt x="61430" y="6520"/>
                      <a:pt x="61119" y="6520"/>
                    </a:cubicBezTo>
                    <a:cubicBezTo>
                      <a:pt x="60926" y="6520"/>
                      <a:pt x="60722" y="6527"/>
                      <a:pt x="60484" y="6548"/>
                    </a:cubicBezTo>
                    <a:cubicBezTo>
                      <a:pt x="60119" y="6577"/>
                      <a:pt x="59859" y="6610"/>
                      <a:pt x="59651" y="6610"/>
                    </a:cubicBezTo>
                    <a:cubicBezTo>
                      <a:pt x="59507" y="6610"/>
                      <a:pt x="59389" y="6594"/>
                      <a:pt x="59278" y="6548"/>
                    </a:cubicBezTo>
                    <a:cubicBezTo>
                      <a:pt x="59008" y="6429"/>
                      <a:pt x="59024" y="6279"/>
                      <a:pt x="58587" y="6159"/>
                    </a:cubicBezTo>
                    <a:cubicBezTo>
                      <a:pt x="58135" y="6040"/>
                      <a:pt x="57683" y="5898"/>
                      <a:pt x="57246" y="5731"/>
                    </a:cubicBezTo>
                    <a:cubicBezTo>
                      <a:pt x="56690" y="5501"/>
                      <a:pt x="56055" y="5342"/>
                      <a:pt x="56270" y="5207"/>
                    </a:cubicBezTo>
                    <a:cubicBezTo>
                      <a:pt x="56484" y="5064"/>
                      <a:pt x="56690" y="4937"/>
                      <a:pt x="56754" y="4810"/>
                    </a:cubicBezTo>
                    <a:cubicBezTo>
                      <a:pt x="56809" y="4700"/>
                      <a:pt x="57138" y="4596"/>
                      <a:pt x="57555" y="4596"/>
                    </a:cubicBezTo>
                    <a:close/>
                    <a:moveTo>
                      <a:pt x="21149" y="4588"/>
                    </a:moveTo>
                    <a:cubicBezTo>
                      <a:pt x="21210" y="4588"/>
                      <a:pt x="21273" y="4591"/>
                      <a:pt x="21337" y="4596"/>
                    </a:cubicBezTo>
                    <a:cubicBezTo>
                      <a:pt x="21829" y="4635"/>
                      <a:pt x="22567" y="4866"/>
                      <a:pt x="23504" y="4874"/>
                    </a:cubicBezTo>
                    <a:cubicBezTo>
                      <a:pt x="23527" y="4874"/>
                      <a:pt x="23550" y="4874"/>
                      <a:pt x="23573" y="4874"/>
                    </a:cubicBezTo>
                    <a:cubicBezTo>
                      <a:pt x="24319" y="4874"/>
                      <a:pt x="25145" y="4776"/>
                      <a:pt x="25757" y="4776"/>
                    </a:cubicBezTo>
                    <a:cubicBezTo>
                      <a:pt x="25900" y="4776"/>
                      <a:pt x="26031" y="4781"/>
                      <a:pt x="26147" y="4794"/>
                    </a:cubicBezTo>
                    <a:cubicBezTo>
                      <a:pt x="26766" y="4874"/>
                      <a:pt x="27457" y="5048"/>
                      <a:pt x="27671" y="5263"/>
                    </a:cubicBezTo>
                    <a:cubicBezTo>
                      <a:pt x="27885" y="5477"/>
                      <a:pt x="27766" y="5953"/>
                      <a:pt x="27385" y="6159"/>
                    </a:cubicBezTo>
                    <a:cubicBezTo>
                      <a:pt x="27345" y="6191"/>
                      <a:pt x="27353" y="6286"/>
                      <a:pt x="27369" y="6406"/>
                    </a:cubicBezTo>
                    <a:cubicBezTo>
                      <a:pt x="27369" y="6406"/>
                      <a:pt x="27290" y="6540"/>
                      <a:pt x="26925" y="6548"/>
                    </a:cubicBezTo>
                    <a:cubicBezTo>
                      <a:pt x="26742" y="6552"/>
                      <a:pt x="26442" y="6554"/>
                      <a:pt x="26116" y="6554"/>
                    </a:cubicBezTo>
                    <a:cubicBezTo>
                      <a:pt x="25790" y="6554"/>
                      <a:pt x="25436" y="6552"/>
                      <a:pt x="25147" y="6548"/>
                    </a:cubicBezTo>
                    <a:cubicBezTo>
                      <a:pt x="24795" y="6539"/>
                      <a:pt x="24519" y="6523"/>
                      <a:pt x="24214" y="6523"/>
                    </a:cubicBezTo>
                    <a:cubicBezTo>
                      <a:pt x="24017" y="6523"/>
                      <a:pt x="23808" y="6530"/>
                      <a:pt x="23559" y="6548"/>
                    </a:cubicBezTo>
                    <a:cubicBezTo>
                      <a:pt x="23186" y="6577"/>
                      <a:pt x="22917" y="6614"/>
                      <a:pt x="22710" y="6614"/>
                    </a:cubicBezTo>
                    <a:cubicBezTo>
                      <a:pt x="22569" y="6614"/>
                      <a:pt x="22457" y="6597"/>
                      <a:pt x="22361" y="6548"/>
                    </a:cubicBezTo>
                    <a:cubicBezTo>
                      <a:pt x="22123" y="6429"/>
                      <a:pt x="22170" y="6279"/>
                      <a:pt x="21773" y="6159"/>
                    </a:cubicBezTo>
                    <a:cubicBezTo>
                      <a:pt x="21353" y="6048"/>
                      <a:pt x="20940" y="5905"/>
                      <a:pt x="20543" y="5731"/>
                    </a:cubicBezTo>
                    <a:cubicBezTo>
                      <a:pt x="20043" y="5501"/>
                      <a:pt x="19448" y="5350"/>
                      <a:pt x="19702" y="5207"/>
                    </a:cubicBezTo>
                    <a:cubicBezTo>
                      <a:pt x="19948" y="5072"/>
                      <a:pt x="20186" y="4937"/>
                      <a:pt x="20281" y="4810"/>
                    </a:cubicBezTo>
                    <a:cubicBezTo>
                      <a:pt x="20364" y="4699"/>
                      <a:pt x="20725" y="4588"/>
                      <a:pt x="21149" y="4588"/>
                    </a:cubicBezTo>
                    <a:close/>
                    <a:moveTo>
                      <a:pt x="39373" y="4591"/>
                    </a:moveTo>
                    <a:cubicBezTo>
                      <a:pt x="39427" y="4591"/>
                      <a:pt x="39482" y="4592"/>
                      <a:pt x="39537" y="4596"/>
                    </a:cubicBezTo>
                    <a:cubicBezTo>
                      <a:pt x="40037" y="4635"/>
                      <a:pt x="40807" y="4866"/>
                      <a:pt x="41744" y="4874"/>
                    </a:cubicBezTo>
                    <a:cubicBezTo>
                      <a:pt x="41767" y="4874"/>
                      <a:pt x="41790" y="4874"/>
                      <a:pt x="41813" y="4874"/>
                    </a:cubicBezTo>
                    <a:cubicBezTo>
                      <a:pt x="42559" y="4874"/>
                      <a:pt x="43375" y="4776"/>
                      <a:pt x="43983" y="4776"/>
                    </a:cubicBezTo>
                    <a:cubicBezTo>
                      <a:pt x="44125" y="4776"/>
                      <a:pt x="44256" y="4781"/>
                      <a:pt x="44371" y="4794"/>
                    </a:cubicBezTo>
                    <a:cubicBezTo>
                      <a:pt x="44998" y="4874"/>
                      <a:pt x="45721" y="5048"/>
                      <a:pt x="45959" y="5263"/>
                    </a:cubicBezTo>
                    <a:cubicBezTo>
                      <a:pt x="46197" y="5477"/>
                      <a:pt x="46149" y="5953"/>
                      <a:pt x="45800" y="6159"/>
                    </a:cubicBezTo>
                    <a:lnTo>
                      <a:pt x="45792" y="6167"/>
                    </a:lnTo>
                    <a:cubicBezTo>
                      <a:pt x="45752" y="6191"/>
                      <a:pt x="45776" y="6286"/>
                      <a:pt x="45808" y="6406"/>
                    </a:cubicBezTo>
                    <a:cubicBezTo>
                      <a:pt x="45808" y="6406"/>
                      <a:pt x="45745" y="6540"/>
                      <a:pt x="45379" y="6548"/>
                    </a:cubicBezTo>
                    <a:cubicBezTo>
                      <a:pt x="45169" y="6553"/>
                      <a:pt x="44804" y="6558"/>
                      <a:pt x="44421" y="6558"/>
                    </a:cubicBezTo>
                    <a:cubicBezTo>
                      <a:pt x="44140" y="6558"/>
                      <a:pt x="43850" y="6555"/>
                      <a:pt x="43601" y="6548"/>
                    </a:cubicBezTo>
                    <a:cubicBezTo>
                      <a:pt x="43232" y="6543"/>
                      <a:pt x="42943" y="6525"/>
                      <a:pt x="42619" y="6525"/>
                    </a:cubicBezTo>
                    <a:cubicBezTo>
                      <a:pt x="42436" y="6525"/>
                      <a:pt x="42241" y="6531"/>
                      <a:pt x="42014" y="6548"/>
                    </a:cubicBezTo>
                    <a:cubicBezTo>
                      <a:pt x="41645" y="6577"/>
                      <a:pt x="41381" y="6614"/>
                      <a:pt x="41173" y="6614"/>
                    </a:cubicBezTo>
                    <a:cubicBezTo>
                      <a:pt x="41033" y="6614"/>
                      <a:pt x="40918" y="6597"/>
                      <a:pt x="40815" y="6548"/>
                    </a:cubicBezTo>
                    <a:cubicBezTo>
                      <a:pt x="40561" y="6429"/>
                      <a:pt x="40593" y="6279"/>
                      <a:pt x="40172" y="6159"/>
                    </a:cubicBezTo>
                    <a:cubicBezTo>
                      <a:pt x="39736" y="6048"/>
                      <a:pt x="39307" y="5905"/>
                      <a:pt x="38894" y="5731"/>
                    </a:cubicBezTo>
                    <a:cubicBezTo>
                      <a:pt x="38363" y="5509"/>
                      <a:pt x="37751" y="5350"/>
                      <a:pt x="37982" y="5207"/>
                    </a:cubicBezTo>
                    <a:cubicBezTo>
                      <a:pt x="38212" y="5072"/>
                      <a:pt x="38434" y="4937"/>
                      <a:pt x="38513" y="4810"/>
                    </a:cubicBezTo>
                    <a:cubicBezTo>
                      <a:pt x="38584" y="4697"/>
                      <a:pt x="38943" y="4591"/>
                      <a:pt x="39373" y="4591"/>
                    </a:cubicBezTo>
                    <a:close/>
                    <a:moveTo>
                      <a:pt x="66279" y="5485"/>
                    </a:moveTo>
                    <a:cubicBezTo>
                      <a:pt x="66493" y="5485"/>
                      <a:pt x="66665" y="5509"/>
                      <a:pt x="66755" y="5556"/>
                    </a:cubicBezTo>
                    <a:cubicBezTo>
                      <a:pt x="66961" y="5675"/>
                      <a:pt x="67017" y="6159"/>
                      <a:pt x="67017" y="6159"/>
                    </a:cubicBezTo>
                    <a:cubicBezTo>
                      <a:pt x="67112" y="6485"/>
                      <a:pt x="66446" y="6485"/>
                      <a:pt x="66319" y="6644"/>
                    </a:cubicBezTo>
                    <a:cubicBezTo>
                      <a:pt x="66295" y="6667"/>
                      <a:pt x="66271" y="6707"/>
                      <a:pt x="66247" y="6747"/>
                    </a:cubicBezTo>
                    <a:cubicBezTo>
                      <a:pt x="66225" y="6778"/>
                      <a:pt x="66110" y="6791"/>
                      <a:pt x="65952" y="6791"/>
                    </a:cubicBezTo>
                    <a:cubicBezTo>
                      <a:pt x="65663" y="6791"/>
                      <a:pt x="65227" y="6748"/>
                      <a:pt x="64929" y="6691"/>
                    </a:cubicBezTo>
                    <a:cubicBezTo>
                      <a:pt x="64477" y="6612"/>
                      <a:pt x="64414" y="6437"/>
                      <a:pt x="64564" y="6159"/>
                    </a:cubicBezTo>
                    <a:cubicBezTo>
                      <a:pt x="64564" y="6159"/>
                      <a:pt x="64668" y="5786"/>
                      <a:pt x="65263" y="5628"/>
                    </a:cubicBezTo>
                    <a:cubicBezTo>
                      <a:pt x="65612" y="5531"/>
                      <a:pt x="65985" y="5485"/>
                      <a:pt x="66279" y="5485"/>
                    </a:cubicBezTo>
                    <a:close/>
                    <a:moveTo>
                      <a:pt x="11309" y="5485"/>
                    </a:moveTo>
                    <a:cubicBezTo>
                      <a:pt x="11523" y="5485"/>
                      <a:pt x="11686" y="5509"/>
                      <a:pt x="11756" y="5556"/>
                    </a:cubicBezTo>
                    <a:cubicBezTo>
                      <a:pt x="11915" y="5675"/>
                      <a:pt x="11780" y="6159"/>
                      <a:pt x="11780" y="6159"/>
                    </a:cubicBezTo>
                    <a:cubicBezTo>
                      <a:pt x="11748" y="6493"/>
                      <a:pt x="11089" y="6493"/>
                      <a:pt x="10899" y="6644"/>
                    </a:cubicBezTo>
                    <a:cubicBezTo>
                      <a:pt x="10867" y="6675"/>
                      <a:pt x="10827" y="6715"/>
                      <a:pt x="10780" y="6755"/>
                    </a:cubicBezTo>
                    <a:cubicBezTo>
                      <a:pt x="10747" y="6785"/>
                      <a:pt x="10636" y="6797"/>
                      <a:pt x="10487" y="6797"/>
                    </a:cubicBezTo>
                    <a:cubicBezTo>
                      <a:pt x="10199" y="6797"/>
                      <a:pt x="9771" y="6751"/>
                      <a:pt x="9494" y="6699"/>
                    </a:cubicBezTo>
                    <a:cubicBezTo>
                      <a:pt x="9073" y="6620"/>
                      <a:pt x="9073" y="6437"/>
                      <a:pt x="9327" y="6159"/>
                    </a:cubicBezTo>
                    <a:cubicBezTo>
                      <a:pt x="9327" y="6159"/>
                      <a:pt x="9573" y="5794"/>
                      <a:pt x="10240" y="5628"/>
                    </a:cubicBezTo>
                    <a:cubicBezTo>
                      <a:pt x="10622" y="5531"/>
                      <a:pt x="11014" y="5485"/>
                      <a:pt x="11309" y="5485"/>
                    </a:cubicBezTo>
                    <a:close/>
                    <a:moveTo>
                      <a:pt x="29633" y="5485"/>
                    </a:moveTo>
                    <a:cubicBezTo>
                      <a:pt x="29848" y="5485"/>
                      <a:pt x="30015" y="5509"/>
                      <a:pt x="30092" y="5556"/>
                    </a:cubicBezTo>
                    <a:cubicBezTo>
                      <a:pt x="30266" y="5675"/>
                      <a:pt x="30195" y="6159"/>
                      <a:pt x="30195" y="6159"/>
                    </a:cubicBezTo>
                    <a:cubicBezTo>
                      <a:pt x="30211" y="6493"/>
                      <a:pt x="29544" y="6493"/>
                      <a:pt x="29377" y="6644"/>
                    </a:cubicBezTo>
                    <a:cubicBezTo>
                      <a:pt x="29338" y="6675"/>
                      <a:pt x="29314" y="6715"/>
                      <a:pt x="29266" y="6755"/>
                    </a:cubicBezTo>
                    <a:lnTo>
                      <a:pt x="29274" y="6755"/>
                    </a:lnTo>
                    <a:cubicBezTo>
                      <a:pt x="29244" y="6785"/>
                      <a:pt x="29134" y="6797"/>
                      <a:pt x="28984" y="6797"/>
                    </a:cubicBezTo>
                    <a:cubicBezTo>
                      <a:pt x="28696" y="6797"/>
                      <a:pt x="28263" y="6751"/>
                      <a:pt x="27980" y="6699"/>
                    </a:cubicBezTo>
                    <a:cubicBezTo>
                      <a:pt x="27544" y="6620"/>
                      <a:pt x="27520" y="6437"/>
                      <a:pt x="27742" y="6159"/>
                    </a:cubicBezTo>
                    <a:cubicBezTo>
                      <a:pt x="27742" y="6159"/>
                      <a:pt x="27941" y="5794"/>
                      <a:pt x="28584" y="5628"/>
                    </a:cubicBezTo>
                    <a:cubicBezTo>
                      <a:pt x="28951" y="5531"/>
                      <a:pt x="29338" y="5485"/>
                      <a:pt x="29633" y="5485"/>
                    </a:cubicBezTo>
                    <a:close/>
                    <a:moveTo>
                      <a:pt x="47941" y="5487"/>
                    </a:moveTo>
                    <a:cubicBezTo>
                      <a:pt x="48163" y="5487"/>
                      <a:pt x="48337" y="5513"/>
                      <a:pt x="48419" y="5564"/>
                    </a:cubicBezTo>
                    <a:cubicBezTo>
                      <a:pt x="48610" y="5675"/>
                      <a:pt x="48602" y="6167"/>
                      <a:pt x="48602" y="6167"/>
                    </a:cubicBezTo>
                    <a:cubicBezTo>
                      <a:pt x="48658" y="6493"/>
                      <a:pt x="47991" y="6493"/>
                      <a:pt x="47848" y="6644"/>
                    </a:cubicBezTo>
                    <a:cubicBezTo>
                      <a:pt x="47816" y="6675"/>
                      <a:pt x="47792" y="6715"/>
                      <a:pt x="47761" y="6755"/>
                    </a:cubicBezTo>
                    <a:lnTo>
                      <a:pt x="47753" y="6755"/>
                    </a:lnTo>
                    <a:cubicBezTo>
                      <a:pt x="47728" y="6785"/>
                      <a:pt x="47620" y="6797"/>
                      <a:pt x="47471" y="6797"/>
                    </a:cubicBezTo>
                    <a:cubicBezTo>
                      <a:pt x="47184" y="6797"/>
                      <a:pt x="46744" y="6751"/>
                      <a:pt x="46451" y="6699"/>
                    </a:cubicBezTo>
                    <a:cubicBezTo>
                      <a:pt x="46006" y="6620"/>
                      <a:pt x="45959" y="6437"/>
                      <a:pt x="46149" y="6167"/>
                    </a:cubicBezTo>
                    <a:cubicBezTo>
                      <a:pt x="46149" y="6167"/>
                      <a:pt x="46300" y="5794"/>
                      <a:pt x="46919" y="5628"/>
                    </a:cubicBezTo>
                    <a:cubicBezTo>
                      <a:pt x="47272" y="5533"/>
                      <a:pt x="47648" y="5487"/>
                      <a:pt x="47941" y="5487"/>
                    </a:cubicBezTo>
                    <a:close/>
                    <a:moveTo>
                      <a:pt x="55420" y="5234"/>
                    </a:moveTo>
                    <a:cubicBezTo>
                      <a:pt x="55501" y="5234"/>
                      <a:pt x="55670" y="5256"/>
                      <a:pt x="55936" y="5397"/>
                    </a:cubicBezTo>
                    <a:cubicBezTo>
                      <a:pt x="56325" y="5612"/>
                      <a:pt x="56754" y="5739"/>
                      <a:pt x="57333" y="5913"/>
                    </a:cubicBezTo>
                    <a:cubicBezTo>
                      <a:pt x="57905" y="6088"/>
                      <a:pt x="58262" y="6159"/>
                      <a:pt x="58262" y="6159"/>
                    </a:cubicBezTo>
                    <a:cubicBezTo>
                      <a:pt x="58262" y="6159"/>
                      <a:pt x="58921" y="6302"/>
                      <a:pt x="58897" y="6588"/>
                    </a:cubicBezTo>
                    <a:cubicBezTo>
                      <a:pt x="58875" y="6857"/>
                      <a:pt x="58387" y="6922"/>
                      <a:pt x="57840" y="6922"/>
                    </a:cubicBezTo>
                    <a:cubicBezTo>
                      <a:pt x="57806" y="6922"/>
                      <a:pt x="57772" y="6922"/>
                      <a:pt x="57738" y="6921"/>
                    </a:cubicBezTo>
                    <a:cubicBezTo>
                      <a:pt x="57143" y="6921"/>
                      <a:pt x="56349" y="6921"/>
                      <a:pt x="56174" y="6890"/>
                    </a:cubicBezTo>
                    <a:lnTo>
                      <a:pt x="56182" y="6890"/>
                    </a:lnTo>
                    <a:cubicBezTo>
                      <a:pt x="55984" y="6850"/>
                      <a:pt x="55778" y="6826"/>
                      <a:pt x="55571" y="6826"/>
                    </a:cubicBezTo>
                    <a:cubicBezTo>
                      <a:pt x="55571" y="6826"/>
                      <a:pt x="54769" y="6834"/>
                      <a:pt x="54230" y="6898"/>
                    </a:cubicBezTo>
                    <a:cubicBezTo>
                      <a:pt x="54230" y="6898"/>
                      <a:pt x="53841" y="6898"/>
                      <a:pt x="53817" y="6826"/>
                    </a:cubicBezTo>
                    <a:cubicBezTo>
                      <a:pt x="53793" y="6755"/>
                      <a:pt x="53833" y="6683"/>
                      <a:pt x="53992" y="6588"/>
                    </a:cubicBezTo>
                    <a:cubicBezTo>
                      <a:pt x="54134" y="6477"/>
                      <a:pt x="54254" y="6326"/>
                      <a:pt x="54333" y="6159"/>
                    </a:cubicBezTo>
                    <a:cubicBezTo>
                      <a:pt x="54428" y="5969"/>
                      <a:pt x="54476" y="5755"/>
                      <a:pt x="54484" y="5532"/>
                    </a:cubicBezTo>
                    <a:cubicBezTo>
                      <a:pt x="54508" y="5294"/>
                      <a:pt x="55365" y="5239"/>
                      <a:pt x="55365" y="5239"/>
                    </a:cubicBezTo>
                    <a:cubicBezTo>
                      <a:pt x="55365" y="5239"/>
                      <a:pt x="55383" y="5234"/>
                      <a:pt x="55420" y="5234"/>
                    </a:cubicBezTo>
                    <a:close/>
                    <a:moveTo>
                      <a:pt x="18838" y="5234"/>
                    </a:moveTo>
                    <a:cubicBezTo>
                      <a:pt x="18920" y="5234"/>
                      <a:pt x="19085" y="5256"/>
                      <a:pt x="19313" y="5397"/>
                    </a:cubicBezTo>
                    <a:cubicBezTo>
                      <a:pt x="19638" y="5604"/>
                      <a:pt x="20043" y="5747"/>
                      <a:pt x="20575" y="5921"/>
                    </a:cubicBezTo>
                    <a:cubicBezTo>
                      <a:pt x="20860" y="6017"/>
                      <a:pt x="21154" y="6096"/>
                      <a:pt x="21448" y="6159"/>
                    </a:cubicBezTo>
                    <a:cubicBezTo>
                      <a:pt x="21448" y="6159"/>
                      <a:pt x="22067" y="6302"/>
                      <a:pt x="21972" y="6596"/>
                    </a:cubicBezTo>
                    <a:cubicBezTo>
                      <a:pt x="21869" y="6882"/>
                      <a:pt x="21313" y="6929"/>
                      <a:pt x="20718" y="6929"/>
                    </a:cubicBezTo>
                    <a:cubicBezTo>
                      <a:pt x="20130" y="6929"/>
                      <a:pt x="19329" y="6929"/>
                      <a:pt x="19170" y="6890"/>
                    </a:cubicBezTo>
                    <a:cubicBezTo>
                      <a:pt x="18979" y="6850"/>
                      <a:pt x="18781" y="6826"/>
                      <a:pt x="18582" y="6826"/>
                    </a:cubicBezTo>
                    <a:cubicBezTo>
                      <a:pt x="18582" y="6826"/>
                      <a:pt x="17773" y="6834"/>
                      <a:pt x="17217" y="6898"/>
                    </a:cubicBezTo>
                    <a:cubicBezTo>
                      <a:pt x="17217" y="6898"/>
                      <a:pt x="16820" y="6898"/>
                      <a:pt x="16820" y="6826"/>
                    </a:cubicBezTo>
                    <a:cubicBezTo>
                      <a:pt x="16820" y="6755"/>
                      <a:pt x="16876" y="6683"/>
                      <a:pt x="17058" y="6588"/>
                    </a:cubicBezTo>
                    <a:cubicBezTo>
                      <a:pt x="17233" y="6477"/>
                      <a:pt x="17384" y="6334"/>
                      <a:pt x="17511" y="6159"/>
                    </a:cubicBezTo>
                    <a:cubicBezTo>
                      <a:pt x="17654" y="5969"/>
                      <a:pt x="17757" y="5763"/>
                      <a:pt x="17828" y="5532"/>
                    </a:cubicBezTo>
                    <a:cubicBezTo>
                      <a:pt x="17916" y="5294"/>
                      <a:pt x="18781" y="5239"/>
                      <a:pt x="18781" y="5239"/>
                    </a:cubicBezTo>
                    <a:cubicBezTo>
                      <a:pt x="18781" y="5239"/>
                      <a:pt x="18801" y="5234"/>
                      <a:pt x="18838" y="5234"/>
                    </a:cubicBezTo>
                    <a:close/>
                    <a:moveTo>
                      <a:pt x="37130" y="5234"/>
                    </a:moveTo>
                    <a:cubicBezTo>
                      <a:pt x="37210" y="5234"/>
                      <a:pt x="37377" y="5257"/>
                      <a:pt x="37624" y="5405"/>
                    </a:cubicBezTo>
                    <a:cubicBezTo>
                      <a:pt x="37990" y="5612"/>
                      <a:pt x="38402" y="5747"/>
                      <a:pt x="38950" y="5921"/>
                    </a:cubicBezTo>
                    <a:cubicBezTo>
                      <a:pt x="39244" y="6017"/>
                      <a:pt x="39545" y="6096"/>
                      <a:pt x="39847" y="6167"/>
                    </a:cubicBezTo>
                    <a:cubicBezTo>
                      <a:pt x="39847" y="6167"/>
                      <a:pt x="40490" y="6310"/>
                      <a:pt x="40426" y="6596"/>
                    </a:cubicBezTo>
                    <a:cubicBezTo>
                      <a:pt x="40363" y="6882"/>
                      <a:pt x="39807" y="6929"/>
                      <a:pt x="39220" y="6929"/>
                    </a:cubicBezTo>
                    <a:cubicBezTo>
                      <a:pt x="38633" y="6929"/>
                      <a:pt x="37831" y="6929"/>
                      <a:pt x="37664" y="6890"/>
                    </a:cubicBezTo>
                    <a:cubicBezTo>
                      <a:pt x="37474" y="6850"/>
                      <a:pt x="37267" y="6826"/>
                      <a:pt x="37069" y="6826"/>
                    </a:cubicBezTo>
                    <a:cubicBezTo>
                      <a:pt x="37069" y="6826"/>
                      <a:pt x="36267" y="6834"/>
                      <a:pt x="35719" y="6898"/>
                    </a:cubicBezTo>
                    <a:cubicBezTo>
                      <a:pt x="35719" y="6898"/>
                      <a:pt x="35331" y="6898"/>
                      <a:pt x="35315" y="6826"/>
                    </a:cubicBezTo>
                    <a:cubicBezTo>
                      <a:pt x="35291" y="6755"/>
                      <a:pt x="35346" y="6683"/>
                      <a:pt x="35513" y="6588"/>
                    </a:cubicBezTo>
                    <a:cubicBezTo>
                      <a:pt x="35672" y="6477"/>
                      <a:pt x="35807" y="6334"/>
                      <a:pt x="35910" y="6159"/>
                    </a:cubicBezTo>
                    <a:cubicBezTo>
                      <a:pt x="36029" y="5969"/>
                      <a:pt x="36116" y="5755"/>
                      <a:pt x="36156" y="5540"/>
                    </a:cubicBezTo>
                    <a:cubicBezTo>
                      <a:pt x="36212" y="5294"/>
                      <a:pt x="37077" y="5239"/>
                      <a:pt x="37077" y="5239"/>
                    </a:cubicBezTo>
                    <a:cubicBezTo>
                      <a:pt x="37077" y="5239"/>
                      <a:pt x="37095" y="5234"/>
                      <a:pt x="37130" y="5234"/>
                    </a:cubicBezTo>
                    <a:close/>
                    <a:moveTo>
                      <a:pt x="12301" y="4446"/>
                    </a:moveTo>
                    <a:cubicBezTo>
                      <a:pt x="12550" y="4446"/>
                      <a:pt x="12806" y="4479"/>
                      <a:pt x="13050" y="4540"/>
                    </a:cubicBezTo>
                    <a:cubicBezTo>
                      <a:pt x="13717" y="4707"/>
                      <a:pt x="13891" y="4770"/>
                      <a:pt x="15201" y="4834"/>
                    </a:cubicBezTo>
                    <a:cubicBezTo>
                      <a:pt x="16503" y="4897"/>
                      <a:pt x="17297" y="5001"/>
                      <a:pt x="17455" y="5231"/>
                    </a:cubicBezTo>
                    <a:cubicBezTo>
                      <a:pt x="17606" y="5469"/>
                      <a:pt x="17320" y="6167"/>
                      <a:pt x="17320" y="6167"/>
                    </a:cubicBezTo>
                    <a:cubicBezTo>
                      <a:pt x="17217" y="6350"/>
                      <a:pt x="17074" y="6501"/>
                      <a:pt x="16900" y="6612"/>
                    </a:cubicBezTo>
                    <a:cubicBezTo>
                      <a:pt x="16527" y="6834"/>
                      <a:pt x="16122" y="6993"/>
                      <a:pt x="15701" y="7088"/>
                    </a:cubicBezTo>
                    <a:cubicBezTo>
                      <a:pt x="15590" y="7104"/>
                      <a:pt x="15487" y="7120"/>
                      <a:pt x="15376" y="7152"/>
                    </a:cubicBezTo>
                    <a:cubicBezTo>
                      <a:pt x="15003" y="7247"/>
                      <a:pt x="15011" y="7334"/>
                      <a:pt x="14542" y="7382"/>
                    </a:cubicBezTo>
                    <a:cubicBezTo>
                      <a:pt x="14169" y="7437"/>
                      <a:pt x="13788" y="7469"/>
                      <a:pt x="13407" y="7477"/>
                    </a:cubicBezTo>
                    <a:cubicBezTo>
                      <a:pt x="13391" y="7477"/>
                      <a:pt x="13375" y="7477"/>
                      <a:pt x="13360" y="7469"/>
                    </a:cubicBezTo>
                    <a:cubicBezTo>
                      <a:pt x="12653" y="7414"/>
                      <a:pt x="11510" y="7453"/>
                      <a:pt x="11129" y="7350"/>
                    </a:cubicBezTo>
                    <a:cubicBezTo>
                      <a:pt x="10748" y="7239"/>
                      <a:pt x="10597" y="7041"/>
                      <a:pt x="11097" y="6755"/>
                    </a:cubicBezTo>
                    <a:cubicBezTo>
                      <a:pt x="11605" y="6477"/>
                      <a:pt x="12074" y="6548"/>
                      <a:pt x="12066" y="6159"/>
                    </a:cubicBezTo>
                    <a:cubicBezTo>
                      <a:pt x="12050" y="6001"/>
                      <a:pt x="12074" y="5842"/>
                      <a:pt x="12145" y="5699"/>
                    </a:cubicBezTo>
                    <a:cubicBezTo>
                      <a:pt x="12264" y="5501"/>
                      <a:pt x="12097" y="5437"/>
                      <a:pt x="11836" y="5366"/>
                    </a:cubicBezTo>
                    <a:cubicBezTo>
                      <a:pt x="11574" y="5294"/>
                      <a:pt x="10716" y="5143"/>
                      <a:pt x="11169" y="4778"/>
                    </a:cubicBezTo>
                    <a:cubicBezTo>
                      <a:pt x="11456" y="4547"/>
                      <a:pt x="11868" y="4446"/>
                      <a:pt x="12301" y="4446"/>
                    </a:cubicBezTo>
                    <a:close/>
                    <a:moveTo>
                      <a:pt x="30488" y="4446"/>
                    </a:moveTo>
                    <a:cubicBezTo>
                      <a:pt x="30738" y="4446"/>
                      <a:pt x="30998" y="4479"/>
                      <a:pt x="31251" y="4540"/>
                    </a:cubicBezTo>
                    <a:cubicBezTo>
                      <a:pt x="31941" y="4707"/>
                      <a:pt x="32124" y="4770"/>
                      <a:pt x="33433" y="4834"/>
                    </a:cubicBezTo>
                    <a:cubicBezTo>
                      <a:pt x="34743" y="4897"/>
                      <a:pt x="35553" y="5001"/>
                      <a:pt x="35735" y="5231"/>
                    </a:cubicBezTo>
                    <a:cubicBezTo>
                      <a:pt x="35926" y="5469"/>
                      <a:pt x="35727" y="6167"/>
                      <a:pt x="35727" y="6167"/>
                    </a:cubicBezTo>
                    <a:cubicBezTo>
                      <a:pt x="35648" y="6350"/>
                      <a:pt x="35521" y="6501"/>
                      <a:pt x="35362" y="6612"/>
                    </a:cubicBezTo>
                    <a:cubicBezTo>
                      <a:pt x="35013" y="6834"/>
                      <a:pt x="34632" y="7001"/>
                      <a:pt x="34227" y="7088"/>
                    </a:cubicBezTo>
                    <a:cubicBezTo>
                      <a:pt x="34116" y="7104"/>
                      <a:pt x="34013" y="7120"/>
                      <a:pt x="33910" y="7152"/>
                    </a:cubicBezTo>
                    <a:cubicBezTo>
                      <a:pt x="33553" y="7247"/>
                      <a:pt x="33568" y="7334"/>
                      <a:pt x="33100" y="7382"/>
                    </a:cubicBezTo>
                    <a:cubicBezTo>
                      <a:pt x="32735" y="7437"/>
                      <a:pt x="32362" y="7469"/>
                      <a:pt x="31989" y="7477"/>
                    </a:cubicBezTo>
                    <a:cubicBezTo>
                      <a:pt x="31965" y="7477"/>
                      <a:pt x="31949" y="7477"/>
                      <a:pt x="31933" y="7469"/>
                    </a:cubicBezTo>
                    <a:cubicBezTo>
                      <a:pt x="31219" y="7414"/>
                      <a:pt x="30084" y="7453"/>
                      <a:pt x="29687" y="7350"/>
                    </a:cubicBezTo>
                    <a:cubicBezTo>
                      <a:pt x="29298" y="7239"/>
                      <a:pt x="29115" y="7041"/>
                      <a:pt x="29584" y="6755"/>
                    </a:cubicBezTo>
                    <a:cubicBezTo>
                      <a:pt x="30044" y="6477"/>
                      <a:pt x="30528" y="6548"/>
                      <a:pt x="30473" y="6159"/>
                    </a:cubicBezTo>
                    <a:cubicBezTo>
                      <a:pt x="30433" y="6009"/>
                      <a:pt x="30441" y="5850"/>
                      <a:pt x="30497" y="5699"/>
                    </a:cubicBezTo>
                    <a:cubicBezTo>
                      <a:pt x="30584" y="5501"/>
                      <a:pt x="30417" y="5437"/>
                      <a:pt x="30147" y="5366"/>
                    </a:cubicBezTo>
                    <a:cubicBezTo>
                      <a:pt x="29877" y="5294"/>
                      <a:pt x="28988" y="5143"/>
                      <a:pt x="29401" y="4778"/>
                    </a:cubicBezTo>
                    <a:cubicBezTo>
                      <a:pt x="29658" y="4547"/>
                      <a:pt x="30056" y="4446"/>
                      <a:pt x="30488" y="4446"/>
                    </a:cubicBezTo>
                    <a:close/>
                    <a:moveTo>
                      <a:pt x="48679" y="4446"/>
                    </a:moveTo>
                    <a:cubicBezTo>
                      <a:pt x="48929" y="4446"/>
                      <a:pt x="49193" y="4479"/>
                      <a:pt x="49451" y="4540"/>
                    </a:cubicBezTo>
                    <a:cubicBezTo>
                      <a:pt x="50166" y="4707"/>
                      <a:pt x="50356" y="4770"/>
                      <a:pt x="51682" y="4834"/>
                    </a:cubicBezTo>
                    <a:cubicBezTo>
                      <a:pt x="52999" y="4897"/>
                      <a:pt x="53817" y="5001"/>
                      <a:pt x="54031" y="5231"/>
                    </a:cubicBezTo>
                    <a:cubicBezTo>
                      <a:pt x="54254" y="5469"/>
                      <a:pt x="54142" y="6167"/>
                      <a:pt x="54142" y="6167"/>
                    </a:cubicBezTo>
                    <a:cubicBezTo>
                      <a:pt x="54095" y="6342"/>
                      <a:pt x="53984" y="6501"/>
                      <a:pt x="53833" y="6612"/>
                    </a:cubicBezTo>
                    <a:cubicBezTo>
                      <a:pt x="53515" y="6842"/>
                      <a:pt x="53142" y="7001"/>
                      <a:pt x="52761" y="7088"/>
                    </a:cubicBezTo>
                    <a:cubicBezTo>
                      <a:pt x="52658" y="7104"/>
                      <a:pt x="52555" y="7120"/>
                      <a:pt x="52452" y="7152"/>
                    </a:cubicBezTo>
                    <a:cubicBezTo>
                      <a:pt x="52110" y="7247"/>
                      <a:pt x="52134" y="7334"/>
                      <a:pt x="51674" y="7382"/>
                    </a:cubicBezTo>
                    <a:cubicBezTo>
                      <a:pt x="51309" y="7437"/>
                      <a:pt x="50944" y="7469"/>
                      <a:pt x="50571" y="7477"/>
                    </a:cubicBezTo>
                    <a:cubicBezTo>
                      <a:pt x="50547" y="7477"/>
                      <a:pt x="50531" y="7477"/>
                      <a:pt x="50515" y="7469"/>
                    </a:cubicBezTo>
                    <a:cubicBezTo>
                      <a:pt x="49793" y="7414"/>
                      <a:pt x="48666" y="7453"/>
                      <a:pt x="48261" y="7350"/>
                    </a:cubicBezTo>
                    <a:cubicBezTo>
                      <a:pt x="47848" y="7239"/>
                      <a:pt x="47642" y="7041"/>
                      <a:pt x="48070" y="6755"/>
                    </a:cubicBezTo>
                    <a:cubicBezTo>
                      <a:pt x="48499" y="6477"/>
                      <a:pt x="48991" y="6548"/>
                      <a:pt x="48888" y="6159"/>
                    </a:cubicBezTo>
                    <a:cubicBezTo>
                      <a:pt x="48824" y="6017"/>
                      <a:pt x="48816" y="5850"/>
                      <a:pt x="48848" y="5699"/>
                    </a:cubicBezTo>
                    <a:cubicBezTo>
                      <a:pt x="48912" y="5501"/>
                      <a:pt x="48737" y="5437"/>
                      <a:pt x="48451" y="5366"/>
                    </a:cubicBezTo>
                    <a:cubicBezTo>
                      <a:pt x="48165" y="5294"/>
                      <a:pt x="47269" y="5143"/>
                      <a:pt x="47626" y="4778"/>
                    </a:cubicBezTo>
                    <a:cubicBezTo>
                      <a:pt x="47857" y="4547"/>
                      <a:pt x="48246" y="4446"/>
                      <a:pt x="48679" y="4446"/>
                    </a:cubicBezTo>
                    <a:close/>
                    <a:moveTo>
                      <a:pt x="62036" y="6588"/>
                    </a:moveTo>
                    <a:cubicBezTo>
                      <a:pt x="62075" y="6588"/>
                      <a:pt x="62113" y="6588"/>
                      <a:pt x="62151" y="6588"/>
                    </a:cubicBezTo>
                    <a:cubicBezTo>
                      <a:pt x="63437" y="6604"/>
                      <a:pt x="64287" y="6644"/>
                      <a:pt x="64604" y="6699"/>
                    </a:cubicBezTo>
                    <a:lnTo>
                      <a:pt x="64596" y="6699"/>
                    </a:lnTo>
                    <a:cubicBezTo>
                      <a:pt x="64890" y="6763"/>
                      <a:pt x="65191" y="6802"/>
                      <a:pt x="65493" y="6810"/>
                    </a:cubicBezTo>
                    <a:cubicBezTo>
                      <a:pt x="65938" y="6834"/>
                      <a:pt x="66049" y="6969"/>
                      <a:pt x="66057" y="6977"/>
                    </a:cubicBezTo>
                    <a:cubicBezTo>
                      <a:pt x="65906" y="7112"/>
                      <a:pt x="65723" y="7199"/>
                      <a:pt x="65525" y="7239"/>
                    </a:cubicBezTo>
                    <a:cubicBezTo>
                      <a:pt x="64969" y="7358"/>
                      <a:pt x="63628" y="7422"/>
                      <a:pt x="62969" y="7453"/>
                    </a:cubicBezTo>
                    <a:cubicBezTo>
                      <a:pt x="62310" y="7477"/>
                      <a:pt x="61739" y="7477"/>
                      <a:pt x="61032" y="7652"/>
                    </a:cubicBezTo>
                    <a:cubicBezTo>
                      <a:pt x="60334" y="7818"/>
                      <a:pt x="60191" y="7945"/>
                      <a:pt x="59064" y="7977"/>
                    </a:cubicBezTo>
                    <a:cubicBezTo>
                      <a:pt x="58915" y="7980"/>
                      <a:pt x="58775" y="7982"/>
                      <a:pt x="58643" y="7982"/>
                    </a:cubicBezTo>
                    <a:cubicBezTo>
                      <a:pt x="57774" y="7982"/>
                      <a:pt x="57272" y="7899"/>
                      <a:pt x="56921" y="7541"/>
                    </a:cubicBezTo>
                    <a:cubicBezTo>
                      <a:pt x="56817" y="7437"/>
                      <a:pt x="56722" y="7326"/>
                      <a:pt x="56635" y="7215"/>
                    </a:cubicBezTo>
                    <a:cubicBezTo>
                      <a:pt x="56635" y="7215"/>
                      <a:pt x="56540" y="7001"/>
                      <a:pt x="57167" y="6985"/>
                    </a:cubicBezTo>
                    <a:cubicBezTo>
                      <a:pt x="57224" y="6984"/>
                      <a:pt x="57281" y="6984"/>
                      <a:pt x="57338" y="6984"/>
                    </a:cubicBezTo>
                    <a:cubicBezTo>
                      <a:pt x="57490" y="6984"/>
                      <a:pt x="57643" y="6986"/>
                      <a:pt x="57794" y="6986"/>
                    </a:cubicBezTo>
                    <a:cubicBezTo>
                      <a:pt x="58208" y="6986"/>
                      <a:pt x="58609" y="6972"/>
                      <a:pt x="58953" y="6866"/>
                    </a:cubicBezTo>
                    <a:cubicBezTo>
                      <a:pt x="59453" y="6712"/>
                      <a:pt x="60783" y="6588"/>
                      <a:pt x="62036" y="6588"/>
                    </a:cubicBezTo>
                    <a:close/>
                    <a:moveTo>
                      <a:pt x="6539" y="6595"/>
                    </a:moveTo>
                    <a:cubicBezTo>
                      <a:pt x="6609" y="6595"/>
                      <a:pt x="6679" y="6595"/>
                      <a:pt x="6748" y="6596"/>
                    </a:cubicBezTo>
                    <a:cubicBezTo>
                      <a:pt x="8026" y="6604"/>
                      <a:pt x="8859" y="6644"/>
                      <a:pt x="9153" y="6707"/>
                    </a:cubicBezTo>
                    <a:cubicBezTo>
                      <a:pt x="9430" y="6771"/>
                      <a:pt x="9716" y="6802"/>
                      <a:pt x="10002" y="6810"/>
                    </a:cubicBezTo>
                    <a:cubicBezTo>
                      <a:pt x="10446" y="6834"/>
                      <a:pt x="10502" y="6977"/>
                      <a:pt x="10502" y="6985"/>
                    </a:cubicBezTo>
                    <a:cubicBezTo>
                      <a:pt x="10312" y="7112"/>
                      <a:pt x="10089" y="7199"/>
                      <a:pt x="9867" y="7247"/>
                    </a:cubicBezTo>
                    <a:cubicBezTo>
                      <a:pt x="9272" y="7358"/>
                      <a:pt x="7899" y="7422"/>
                      <a:pt x="7232" y="7453"/>
                    </a:cubicBezTo>
                    <a:cubicBezTo>
                      <a:pt x="6565" y="7485"/>
                      <a:pt x="5994" y="7485"/>
                      <a:pt x="5224" y="7652"/>
                    </a:cubicBezTo>
                    <a:cubicBezTo>
                      <a:pt x="4454" y="7818"/>
                      <a:pt x="4263" y="7945"/>
                      <a:pt x="3120" y="7977"/>
                    </a:cubicBezTo>
                    <a:cubicBezTo>
                      <a:pt x="2943" y="7982"/>
                      <a:pt x="2779" y="7985"/>
                      <a:pt x="2627" y="7985"/>
                    </a:cubicBezTo>
                    <a:cubicBezTo>
                      <a:pt x="1805" y="7985"/>
                      <a:pt x="1359" y="7896"/>
                      <a:pt x="1152" y="7541"/>
                    </a:cubicBezTo>
                    <a:cubicBezTo>
                      <a:pt x="1088" y="7437"/>
                      <a:pt x="1041" y="7326"/>
                      <a:pt x="993" y="7215"/>
                    </a:cubicBezTo>
                    <a:cubicBezTo>
                      <a:pt x="993" y="7215"/>
                      <a:pt x="977" y="7001"/>
                      <a:pt x="1612" y="6993"/>
                    </a:cubicBezTo>
                    <a:cubicBezTo>
                      <a:pt x="2247" y="6977"/>
                      <a:pt x="2874" y="7025"/>
                      <a:pt x="3438" y="6866"/>
                    </a:cubicBezTo>
                    <a:cubicBezTo>
                      <a:pt x="3978" y="6723"/>
                      <a:pt x="5315" y="6595"/>
                      <a:pt x="6539" y="6595"/>
                    </a:cubicBezTo>
                    <a:close/>
                    <a:moveTo>
                      <a:pt x="43566" y="6596"/>
                    </a:moveTo>
                    <a:cubicBezTo>
                      <a:pt x="43605" y="6596"/>
                      <a:pt x="43643" y="6596"/>
                      <a:pt x="43681" y="6596"/>
                    </a:cubicBezTo>
                    <a:cubicBezTo>
                      <a:pt x="44967" y="6604"/>
                      <a:pt x="45808" y="6652"/>
                      <a:pt x="46118" y="6707"/>
                    </a:cubicBezTo>
                    <a:lnTo>
                      <a:pt x="46118" y="6715"/>
                    </a:lnTo>
                    <a:cubicBezTo>
                      <a:pt x="46403" y="6779"/>
                      <a:pt x="46697" y="6810"/>
                      <a:pt x="46991" y="6818"/>
                    </a:cubicBezTo>
                    <a:cubicBezTo>
                      <a:pt x="47435" y="6842"/>
                      <a:pt x="47530" y="6985"/>
                      <a:pt x="47530" y="6993"/>
                    </a:cubicBezTo>
                    <a:cubicBezTo>
                      <a:pt x="47372" y="7120"/>
                      <a:pt x="47181" y="7207"/>
                      <a:pt x="46975" y="7247"/>
                    </a:cubicBezTo>
                    <a:cubicBezTo>
                      <a:pt x="46403" y="7358"/>
                      <a:pt x="45054" y="7429"/>
                      <a:pt x="44395" y="7453"/>
                    </a:cubicBezTo>
                    <a:cubicBezTo>
                      <a:pt x="43736" y="7485"/>
                      <a:pt x="43157" y="7485"/>
                      <a:pt x="42435" y="7652"/>
                    </a:cubicBezTo>
                    <a:cubicBezTo>
                      <a:pt x="41704" y="7818"/>
                      <a:pt x="41554" y="7953"/>
                      <a:pt x="40418" y="7977"/>
                    </a:cubicBezTo>
                    <a:cubicBezTo>
                      <a:pt x="40242" y="7982"/>
                      <a:pt x="40079" y="7985"/>
                      <a:pt x="39927" y="7985"/>
                    </a:cubicBezTo>
                    <a:cubicBezTo>
                      <a:pt x="39104" y="7985"/>
                      <a:pt x="38633" y="7896"/>
                      <a:pt x="38331" y="7541"/>
                    </a:cubicBezTo>
                    <a:cubicBezTo>
                      <a:pt x="38244" y="7437"/>
                      <a:pt x="38164" y="7334"/>
                      <a:pt x="38093" y="7215"/>
                    </a:cubicBezTo>
                    <a:cubicBezTo>
                      <a:pt x="38093" y="7215"/>
                      <a:pt x="38013" y="7009"/>
                      <a:pt x="38648" y="6993"/>
                    </a:cubicBezTo>
                    <a:cubicBezTo>
                      <a:pt x="39283" y="6977"/>
                      <a:pt x="39918" y="7025"/>
                      <a:pt x="40450" y="6874"/>
                    </a:cubicBezTo>
                    <a:cubicBezTo>
                      <a:pt x="40958" y="6720"/>
                      <a:pt x="42319" y="6596"/>
                      <a:pt x="43566" y="6596"/>
                    </a:cubicBezTo>
                    <a:close/>
                    <a:moveTo>
                      <a:pt x="25111" y="6604"/>
                    </a:moveTo>
                    <a:cubicBezTo>
                      <a:pt x="25149" y="6604"/>
                      <a:pt x="25188" y="6604"/>
                      <a:pt x="25226" y="6604"/>
                    </a:cubicBezTo>
                    <a:cubicBezTo>
                      <a:pt x="26504" y="6612"/>
                      <a:pt x="27345" y="6660"/>
                      <a:pt x="27647" y="6715"/>
                    </a:cubicBezTo>
                    <a:lnTo>
                      <a:pt x="27631" y="6715"/>
                    </a:lnTo>
                    <a:cubicBezTo>
                      <a:pt x="27917" y="6779"/>
                      <a:pt x="28211" y="6810"/>
                      <a:pt x="28496" y="6818"/>
                    </a:cubicBezTo>
                    <a:cubicBezTo>
                      <a:pt x="28941" y="6842"/>
                      <a:pt x="29012" y="6985"/>
                      <a:pt x="29020" y="6993"/>
                    </a:cubicBezTo>
                    <a:cubicBezTo>
                      <a:pt x="28838" y="7120"/>
                      <a:pt x="28639" y="7207"/>
                      <a:pt x="28425" y="7247"/>
                    </a:cubicBezTo>
                    <a:cubicBezTo>
                      <a:pt x="27838" y="7366"/>
                      <a:pt x="26480" y="7429"/>
                      <a:pt x="25813" y="7461"/>
                    </a:cubicBezTo>
                    <a:cubicBezTo>
                      <a:pt x="25147" y="7493"/>
                      <a:pt x="24575" y="7493"/>
                      <a:pt x="23829" y="7660"/>
                    </a:cubicBezTo>
                    <a:cubicBezTo>
                      <a:pt x="23083" y="7826"/>
                      <a:pt x="22908" y="7961"/>
                      <a:pt x="21773" y="7985"/>
                    </a:cubicBezTo>
                    <a:cubicBezTo>
                      <a:pt x="21596" y="7990"/>
                      <a:pt x="21432" y="7993"/>
                      <a:pt x="21280" y="7993"/>
                    </a:cubicBezTo>
                    <a:cubicBezTo>
                      <a:pt x="20455" y="7993"/>
                      <a:pt x="19996" y="7904"/>
                      <a:pt x="19741" y="7549"/>
                    </a:cubicBezTo>
                    <a:cubicBezTo>
                      <a:pt x="19670" y="7445"/>
                      <a:pt x="19606" y="7334"/>
                      <a:pt x="19543" y="7223"/>
                    </a:cubicBezTo>
                    <a:cubicBezTo>
                      <a:pt x="19543" y="7223"/>
                      <a:pt x="19495" y="7017"/>
                      <a:pt x="20130" y="7001"/>
                    </a:cubicBezTo>
                    <a:cubicBezTo>
                      <a:pt x="20765" y="6985"/>
                      <a:pt x="21400" y="7033"/>
                      <a:pt x="21948" y="6882"/>
                    </a:cubicBezTo>
                    <a:cubicBezTo>
                      <a:pt x="22479" y="6728"/>
                      <a:pt x="23855" y="6604"/>
                      <a:pt x="25111" y="6604"/>
                    </a:cubicBezTo>
                    <a:close/>
                    <a:moveTo>
                      <a:pt x="10613" y="7220"/>
                    </a:moveTo>
                    <a:cubicBezTo>
                      <a:pt x="10796" y="7220"/>
                      <a:pt x="10667" y="7275"/>
                      <a:pt x="10693" y="7437"/>
                    </a:cubicBezTo>
                    <a:cubicBezTo>
                      <a:pt x="10724" y="7644"/>
                      <a:pt x="10621" y="7834"/>
                      <a:pt x="10264" y="8152"/>
                    </a:cubicBezTo>
                    <a:cubicBezTo>
                      <a:pt x="9907" y="8461"/>
                      <a:pt x="9288" y="8715"/>
                      <a:pt x="8676" y="8906"/>
                    </a:cubicBezTo>
                    <a:cubicBezTo>
                      <a:pt x="8057" y="9104"/>
                      <a:pt x="8391" y="9295"/>
                      <a:pt x="8089" y="9390"/>
                    </a:cubicBezTo>
                    <a:cubicBezTo>
                      <a:pt x="8047" y="9404"/>
                      <a:pt x="8008" y="9410"/>
                      <a:pt x="7972" y="9410"/>
                    </a:cubicBezTo>
                    <a:cubicBezTo>
                      <a:pt x="7752" y="9410"/>
                      <a:pt x="7623" y="9191"/>
                      <a:pt x="7541" y="9088"/>
                    </a:cubicBezTo>
                    <a:cubicBezTo>
                      <a:pt x="7454" y="8953"/>
                      <a:pt x="7406" y="8787"/>
                      <a:pt x="7422" y="8628"/>
                    </a:cubicBezTo>
                    <a:cubicBezTo>
                      <a:pt x="7422" y="8438"/>
                      <a:pt x="7391" y="8398"/>
                      <a:pt x="7343" y="8009"/>
                    </a:cubicBezTo>
                    <a:cubicBezTo>
                      <a:pt x="7287" y="7628"/>
                      <a:pt x="7406" y="7596"/>
                      <a:pt x="7994" y="7493"/>
                    </a:cubicBezTo>
                    <a:cubicBezTo>
                      <a:pt x="8208" y="7453"/>
                      <a:pt x="8541" y="7469"/>
                      <a:pt x="8883" y="7414"/>
                    </a:cubicBezTo>
                    <a:cubicBezTo>
                      <a:pt x="9232" y="7366"/>
                      <a:pt x="9907" y="7271"/>
                      <a:pt x="10391" y="7231"/>
                    </a:cubicBezTo>
                    <a:cubicBezTo>
                      <a:pt x="10493" y="7224"/>
                      <a:pt x="10564" y="7220"/>
                      <a:pt x="10613" y="7220"/>
                    </a:cubicBezTo>
                    <a:close/>
                    <a:moveTo>
                      <a:pt x="29169" y="7225"/>
                    </a:moveTo>
                    <a:cubicBezTo>
                      <a:pt x="29338" y="7225"/>
                      <a:pt x="29223" y="7284"/>
                      <a:pt x="29266" y="7437"/>
                    </a:cubicBezTo>
                    <a:cubicBezTo>
                      <a:pt x="29322" y="7644"/>
                      <a:pt x="29250" y="7842"/>
                      <a:pt x="28933" y="8144"/>
                    </a:cubicBezTo>
                    <a:cubicBezTo>
                      <a:pt x="28615" y="8461"/>
                      <a:pt x="28036" y="8707"/>
                      <a:pt x="27449" y="8906"/>
                    </a:cubicBezTo>
                    <a:cubicBezTo>
                      <a:pt x="26853" y="9104"/>
                      <a:pt x="27210" y="9295"/>
                      <a:pt x="26917" y="9390"/>
                    </a:cubicBezTo>
                    <a:cubicBezTo>
                      <a:pt x="26876" y="9404"/>
                      <a:pt x="26838" y="9410"/>
                      <a:pt x="26801" y="9410"/>
                    </a:cubicBezTo>
                    <a:cubicBezTo>
                      <a:pt x="26578" y="9410"/>
                      <a:pt x="26424" y="9191"/>
                      <a:pt x="26321" y="9088"/>
                    </a:cubicBezTo>
                    <a:cubicBezTo>
                      <a:pt x="26218" y="8961"/>
                      <a:pt x="26155" y="8795"/>
                      <a:pt x="26147" y="8628"/>
                    </a:cubicBezTo>
                    <a:cubicBezTo>
                      <a:pt x="26131" y="8438"/>
                      <a:pt x="26083" y="8398"/>
                      <a:pt x="25988" y="8017"/>
                    </a:cubicBezTo>
                    <a:cubicBezTo>
                      <a:pt x="25885" y="7628"/>
                      <a:pt x="25996" y="7596"/>
                      <a:pt x="26568" y="7493"/>
                    </a:cubicBezTo>
                    <a:cubicBezTo>
                      <a:pt x="26782" y="7453"/>
                      <a:pt x="27115" y="7469"/>
                      <a:pt x="27457" y="7422"/>
                    </a:cubicBezTo>
                    <a:cubicBezTo>
                      <a:pt x="27798" y="7366"/>
                      <a:pt x="28457" y="7271"/>
                      <a:pt x="28941" y="7239"/>
                    </a:cubicBezTo>
                    <a:cubicBezTo>
                      <a:pt x="29048" y="7230"/>
                      <a:pt x="29120" y="7225"/>
                      <a:pt x="29169" y="7225"/>
                    </a:cubicBezTo>
                    <a:close/>
                    <a:moveTo>
                      <a:pt x="47715" y="7225"/>
                    </a:moveTo>
                    <a:cubicBezTo>
                      <a:pt x="47884" y="7225"/>
                      <a:pt x="47778" y="7285"/>
                      <a:pt x="47840" y="7445"/>
                    </a:cubicBezTo>
                    <a:cubicBezTo>
                      <a:pt x="47927" y="7644"/>
                      <a:pt x="47880" y="7842"/>
                      <a:pt x="47602" y="8144"/>
                    </a:cubicBezTo>
                    <a:lnTo>
                      <a:pt x="47594" y="8152"/>
                    </a:lnTo>
                    <a:cubicBezTo>
                      <a:pt x="47316" y="8461"/>
                      <a:pt x="46768" y="8715"/>
                      <a:pt x="46205" y="8906"/>
                    </a:cubicBezTo>
                    <a:cubicBezTo>
                      <a:pt x="45641" y="9104"/>
                      <a:pt x="46022" y="9295"/>
                      <a:pt x="45745" y="9390"/>
                    </a:cubicBezTo>
                    <a:cubicBezTo>
                      <a:pt x="45704" y="9404"/>
                      <a:pt x="45665" y="9410"/>
                      <a:pt x="45627" y="9410"/>
                    </a:cubicBezTo>
                    <a:cubicBezTo>
                      <a:pt x="45402" y="9410"/>
                      <a:pt x="45219" y="9198"/>
                      <a:pt x="45117" y="9096"/>
                    </a:cubicBezTo>
                    <a:cubicBezTo>
                      <a:pt x="44990" y="8961"/>
                      <a:pt x="44911" y="8803"/>
                      <a:pt x="44879" y="8628"/>
                    </a:cubicBezTo>
                    <a:cubicBezTo>
                      <a:pt x="44832" y="8438"/>
                      <a:pt x="44776" y="8398"/>
                      <a:pt x="44633" y="8017"/>
                    </a:cubicBezTo>
                    <a:cubicBezTo>
                      <a:pt x="44490" y="7636"/>
                      <a:pt x="44594" y="7596"/>
                      <a:pt x="45157" y="7493"/>
                    </a:cubicBezTo>
                    <a:cubicBezTo>
                      <a:pt x="45356" y="7453"/>
                      <a:pt x="45697" y="7469"/>
                      <a:pt x="46030" y="7422"/>
                    </a:cubicBezTo>
                    <a:cubicBezTo>
                      <a:pt x="46364" y="7374"/>
                      <a:pt x="47015" y="7279"/>
                      <a:pt x="47491" y="7239"/>
                    </a:cubicBezTo>
                    <a:cubicBezTo>
                      <a:pt x="47595" y="7230"/>
                      <a:pt x="47666" y="7225"/>
                      <a:pt x="47715" y="7225"/>
                    </a:cubicBezTo>
                    <a:close/>
                    <a:moveTo>
                      <a:pt x="66273" y="7224"/>
                    </a:moveTo>
                    <a:cubicBezTo>
                      <a:pt x="66433" y="7224"/>
                      <a:pt x="66337" y="7281"/>
                      <a:pt x="66422" y="7445"/>
                    </a:cubicBezTo>
                    <a:cubicBezTo>
                      <a:pt x="66533" y="7652"/>
                      <a:pt x="66501" y="7842"/>
                      <a:pt x="66263" y="8152"/>
                    </a:cubicBezTo>
                    <a:cubicBezTo>
                      <a:pt x="66017" y="8461"/>
                      <a:pt x="65509" y="8715"/>
                      <a:pt x="64969" y="8914"/>
                    </a:cubicBezTo>
                    <a:cubicBezTo>
                      <a:pt x="64429" y="9104"/>
                      <a:pt x="64834" y="9295"/>
                      <a:pt x="64572" y="9390"/>
                    </a:cubicBezTo>
                    <a:cubicBezTo>
                      <a:pt x="64535" y="9404"/>
                      <a:pt x="64498" y="9410"/>
                      <a:pt x="64461" y="9410"/>
                    </a:cubicBezTo>
                    <a:cubicBezTo>
                      <a:pt x="64242" y="9410"/>
                      <a:pt x="64028" y="9198"/>
                      <a:pt x="63906" y="9096"/>
                    </a:cubicBezTo>
                    <a:cubicBezTo>
                      <a:pt x="63771" y="8969"/>
                      <a:pt x="63667" y="8811"/>
                      <a:pt x="63612" y="8628"/>
                    </a:cubicBezTo>
                    <a:cubicBezTo>
                      <a:pt x="63540" y="8438"/>
                      <a:pt x="63485" y="8398"/>
                      <a:pt x="63286" y="8017"/>
                    </a:cubicBezTo>
                    <a:cubicBezTo>
                      <a:pt x="63088" y="7636"/>
                      <a:pt x="63191" y="7604"/>
                      <a:pt x="63739" y="7501"/>
                    </a:cubicBezTo>
                    <a:cubicBezTo>
                      <a:pt x="63937" y="7461"/>
                      <a:pt x="64279" y="7469"/>
                      <a:pt x="64604" y="7422"/>
                    </a:cubicBezTo>
                    <a:cubicBezTo>
                      <a:pt x="64929" y="7374"/>
                      <a:pt x="65572" y="7279"/>
                      <a:pt x="66041" y="7239"/>
                    </a:cubicBezTo>
                    <a:cubicBezTo>
                      <a:pt x="66151" y="7230"/>
                      <a:pt x="66224" y="7224"/>
                      <a:pt x="66273" y="7224"/>
                    </a:cubicBezTo>
                    <a:close/>
                    <a:moveTo>
                      <a:pt x="18470" y="6897"/>
                    </a:moveTo>
                    <a:cubicBezTo>
                      <a:pt x="18503" y="6897"/>
                      <a:pt x="18535" y="6897"/>
                      <a:pt x="18567" y="6898"/>
                    </a:cubicBezTo>
                    <a:cubicBezTo>
                      <a:pt x="18567" y="6898"/>
                      <a:pt x="19209" y="6921"/>
                      <a:pt x="19265" y="7144"/>
                    </a:cubicBezTo>
                    <a:cubicBezTo>
                      <a:pt x="19321" y="7374"/>
                      <a:pt x="19313" y="7747"/>
                      <a:pt x="19860" y="8025"/>
                    </a:cubicBezTo>
                    <a:cubicBezTo>
                      <a:pt x="20408" y="8295"/>
                      <a:pt x="20980" y="8334"/>
                      <a:pt x="21043" y="8699"/>
                    </a:cubicBezTo>
                    <a:cubicBezTo>
                      <a:pt x="21107" y="9073"/>
                      <a:pt x="20964" y="9430"/>
                      <a:pt x="20003" y="9446"/>
                    </a:cubicBezTo>
                    <a:cubicBezTo>
                      <a:pt x="19416" y="9446"/>
                      <a:pt x="18836" y="9422"/>
                      <a:pt x="18249" y="9366"/>
                    </a:cubicBezTo>
                    <a:cubicBezTo>
                      <a:pt x="18249" y="9366"/>
                      <a:pt x="17320" y="9303"/>
                      <a:pt x="16709" y="9215"/>
                    </a:cubicBezTo>
                    <a:cubicBezTo>
                      <a:pt x="16098" y="9128"/>
                      <a:pt x="15868" y="8985"/>
                      <a:pt x="15868" y="8985"/>
                    </a:cubicBezTo>
                    <a:lnTo>
                      <a:pt x="15844" y="8969"/>
                    </a:lnTo>
                    <a:cubicBezTo>
                      <a:pt x="15384" y="8771"/>
                      <a:pt x="15058" y="8557"/>
                      <a:pt x="14566" y="8374"/>
                    </a:cubicBezTo>
                    <a:cubicBezTo>
                      <a:pt x="14066" y="8199"/>
                      <a:pt x="14169" y="8096"/>
                      <a:pt x="14304" y="7922"/>
                    </a:cubicBezTo>
                    <a:cubicBezTo>
                      <a:pt x="14336" y="7882"/>
                      <a:pt x="14336" y="7826"/>
                      <a:pt x="14312" y="7787"/>
                    </a:cubicBezTo>
                    <a:cubicBezTo>
                      <a:pt x="14312" y="7699"/>
                      <a:pt x="14383" y="7541"/>
                      <a:pt x="14852" y="7382"/>
                    </a:cubicBezTo>
                    <a:cubicBezTo>
                      <a:pt x="15530" y="7151"/>
                      <a:pt x="17376" y="6897"/>
                      <a:pt x="18470" y="6897"/>
                    </a:cubicBezTo>
                    <a:close/>
                    <a:moveTo>
                      <a:pt x="36981" y="6897"/>
                    </a:moveTo>
                    <a:cubicBezTo>
                      <a:pt x="37013" y="6897"/>
                      <a:pt x="37045" y="6897"/>
                      <a:pt x="37077" y="6898"/>
                    </a:cubicBezTo>
                    <a:cubicBezTo>
                      <a:pt x="37077" y="6898"/>
                      <a:pt x="37720" y="6921"/>
                      <a:pt x="37807" y="7144"/>
                    </a:cubicBezTo>
                    <a:cubicBezTo>
                      <a:pt x="37894" y="7374"/>
                      <a:pt x="37934" y="7747"/>
                      <a:pt x="38506" y="8025"/>
                    </a:cubicBezTo>
                    <a:cubicBezTo>
                      <a:pt x="39085" y="8295"/>
                      <a:pt x="39672" y="8342"/>
                      <a:pt x="39783" y="8699"/>
                    </a:cubicBezTo>
                    <a:cubicBezTo>
                      <a:pt x="39895" y="9065"/>
                      <a:pt x="39791" y="9430"/>
                      <a:pt x="38839" y="9446"/>
                    </a:cubicBezTo>
                    <a:cubicBezTo>
                      <a:pt x="38252" y="9446"/>
                      <a:pt x="37664" y="9422"/>
                      <a:pt x="37077" y="9366"/>
                    </a:cubicBezTo>
                    <a:cubicBezTo>
                      <a:pt x="37077" y="9366"/>
                      <a:pt x="36140" y="9303"/>
                      <a:pt x="35513" y="9215"/>
                    </a:cubicBezTo>
                    <a:cubicBezTo>
                      <a:pt x="34894" y="9128"/>
                      <a:pt x="34640" y="8985"/>
                      <a:pt x="34640" y="8985"/>
                    </a:cubicBezTo>
                    <a:lnTo>
                      <a:pt x="34616" y="8969"/>
                    </a:lnTo>
                    <a:cubicBezTo>
                      <a:pt x="34124" y="8771"/>
                      <a:pt x="33783" y="8557"/>
                      <a:pt x="33259" y="8374"/>
                    </a:cubicBezTo>
                    <a:cubicBezTo>
                      <a:pt x="32735" y="8199"/>
                      <a:pt x="32830" y="8096"/>
                      <a:pt x="32941" y="7922"/>
                    </a:cubicBezTo>
                    <a:cubicBezTo>
                      <a:pt x="32965" y="7882"/>
                      <a:pt x="32965" y="7818"/>
                      <a:pt x="32933" y="7787"/>
                    </a:cubicBezTo>
                    <a:lnTo>
                      <a:pt x="32925" y="7787"/>
                    </a:lnTo>
                    <a:cubicBezTo>
                      <a:pt x="32918" y="7699"/>
                      <a:pt x="32973" y="7541"/>
                      <a:pt x="33426" y="7382"/>
                    </a:cubicBezTo>
                    <a:cubicBezTo>
                      <a:pt x="34073" y="7151"/>
                      <a:pt x="35888" y="6897"/>
                      <a:pt x="36981" y="6897"/>
                    </a:cubicBezTo>
                    <a:close/>
                    <a:moveTo>
                      <a:pt x="55490" y="6897"/>
                    </a:moveTo>
                    <a:cubicBezTo>
                      <a:pt x="55523" y="6897"/>
                      <a:pt x="55555" y="6897"/>
                      <a:pt x="55587" y="6898"/>
                    </a:cubicBezTo>
                    <a:cubicBezTo>
                      <a:pt x="55587" y="6898"/>
                      <a:pt x="56230" y="6929"/>
                      <a:pt x="56349" y="7152"/>
                    </a:cubicBezTo>
                    <a:cubicBezTo>
                      <a:pt x="56468" y="7374"/>
                      <a:pt x="56547" y="7755"/>
                      <a:pt x="57167" y="8025"/>
                    </a:cubicBezTo>
                    <a:cubicBezTo>
                      <a:pt x="57786" y="8303"/>
                      <a:pt x="58365" y="8342"/>
                      <a:pt x="58524" y="8707"/>
                    </a:cubicBezTo>
                    <a:cubicBezTo>
                      <a:pt x="58683" y="9073"/>
                      <a:pt x="58635" y="9430"/>
                      <a:pt x="57683" y="9446"/>
                    </a:cubicBezTo>
                    <a:cubicBezTo>
                      <a:pt x="57622" y="9446"/>
                      <a:pt x="57561" y="9447"/>
                      <a:pt x="57500" y="9447"/>
                    </a:cubicBezTo>
                    <a:cubicBezTo>
                      <a:pt x="56966" y="9447"/>
                      <a:pt x="56432" y="9416"/>
                      <a:pt x="55905" y="9366"/>
                    </a:cubicBezTo>
                    <a:cubicBezTo>
                      <a:pt x="55905" y="9366"/>
                      <a:pt x="54960" y="9303"/>
                      <a:pt x="54325" y="9215"/>
                    </a:cubicBezTo>
                    <a:cubicBezTo>
                      <a:pt x="53690" y="9128"/>
                      <a:pt x="53420" y="8985"/>
                      <a:pt x="53420" y="8985"/>
                    </a:cubicBezTo>
                    <a:lnTo>
                      <a:pt x="53396" y="8969"/>
                    </a:lnTo>
                    <a:cubicBezTo>
                      <a:pt x="52880" y="8771"/>
                      <a:pt x="52499" y="8557"/>
                      <a:pt x="51960" y="8374"/>
                    </a:cubicBezTo>
                    <a:cubicBezTo>
                      <a:pt x="51420" y="8199"/>
                      <a:pt x="51491" y="8096"/>
                      <a:pt x="51579" y="7922"/>
                    </a:cubicBezTo>
                    <a:cubicBezTo>
                      <a:pt x="51602" y="7874"/>
                      <a:pt x="51594" y="7818"/>
                      <a:pt x="51555" y="7787"/>
                    </a:cubicBezTo>
                    <a:cubicBezTo>
                      <a:pt x="51531" y="7699"/>
                      <a:pt x="51571" y="7541"/>
                      <a:pt x="51999" y="7382"/>
                    </a:cubicBezTo>
                    <a:cubicBezTo>
                      <a:pt x="52616" y="7151"/>
                      <a:pt x="54392" y="6897"/>
                      <a:pt x="55490" y="6897"/>
                    </a:cubicBezTo>
                    <a:close/>
                    <a:moveTo>
                      <a:pt x="25009" y="7688"/>
                    </a:moveTo>
                    <a:cubicBezTo>
                      <a:pt x="25223" y="7688"/>
                      <a:pt x="25380" y="7720"/>
                      <a:pt x="25559" y="7787"/>
                    </a:cubicBezTo>
                    <a:cubicBezTo>
                      <a:pt x="25933" y="7914"/>
                      <a:pt x="25837" y="8334"/>
                      <a:pt x="25750" y="8517"/>
                    </a:cubicBezTo>
                    <a:cubicBezTo>
                      <a:pt x="25671" y="8707"/>
                      <a:pt x="25933" y="8739"/>
                      <a:pt x="26020" y="8946"/>
                    </a:cubicBezTo>
                    <a:cubicBezTo>
                      <a:pt x="26115" y="9152"/>
                      <a:pt x="26274" y="9469"/>
                      <a:pt x="26615" y="9581"/>
                    </a:cubicBezTo>
                    <a:cubicBezTo>
                      <a:pt x="26956" y="9692"/>
                      <a:pt x="27496" y="9977"/>
                      <a:pt x="27607" y="10216"/>
                    </a:cubicBezTo>
                    <a:cubicBezTo>
                      <a:pt x="27718" y="10462"/>
                      <a:pt x="27314" y="10716"/>
                      <a:pt x="26512" y="10827"/>
                    </a:cubicBezTo>
                    <a:cubicBezTo>
                      <a:pt x="26313" y="10854"/>
                      <a:pt x="26103" y="10867"/>
                      <a:pt x="25885" y="10867"/>
                    </a:cubicBezTo>
                    <a:cubicBezTo>
                      <a:pt x="25221" y="10867"/>
                      <a:pt x="24482" y="10752"/>
                      <a:pt x="23766" y="10597"/>
                    </a:cubicBezTo>
                    <a:cubicBezTo>
                      <a:pt x="22965" y="10431"/>
                      <a:pt x="22644" y="10376"/>
                      <a:pt x="22041" y="10376"/>
                    </a:cubicBezTo>
                    <a:cubicBezTo>
                      <a:pt x="21920" y="10376"/>
                      <a:pt x="21788" y="10378"/>
                      <a:pt x="21638" y="10382"/>
                    </a:cubicBezTo>
                    <a:cubicBezTo>
                      <a:pt x="21457" y="10387"/>
                      <a:pt x="21284" y="10391"/>
                      <a:pt x="21119" y="10391"/>
                    </a:cubicBezTo>
                    <a:cubicBezTo>
                      <a:pt x="20474" y="10391"/>
                      <a:pt x="19952" y="10337"/>
                      <a:pt x="19567" y="10096"/>
                    </a:cubicBezTo>
                    <a:cubicBezTo>
                      <a:pt x="19082" y="9803"/>
                      <a:pt x="19448" y="9700"/>
                      <a:pt x="20059" y="9588"/>
                    </a:cubicBezTo>
                    <a:cubicBezTo>
                      <a:pt x="20678" y="9477"/>
                      <a:pt x="21043" y="9430"/>
                      <a:pt x="21162" y="9192"/>
                    </a:cubicBezTo>
                    <a:cubicBezTo>
                      <a:pt x="21281" y="8953"/>
                      <a:pt x="21273" y="8676"/>
                      <a:pt x="21154" y="8445"/>
                    </a:cubicBezTo>
                    <a:lnTo>
                      <a:pt x="21154" y="8453"/>
                    </a:lnTo>
                    <a:cubicBezTo>
                      <a:pt x="21035" y="8239"/>
                      <a:pt x="21273" y="8152"/>
                      <a:pt x="21726" y="8104"/>
                    </a:cubicBezTo>
                    <a:cubicBezTo>
                      <a:pt x="21892" y="8080"/>
                      <a:pt x="22170" y="8088"/>
                      <a:pt x="22480" y="8064"/>
                    </a:cubicBezTo>
                    <a:cubicBezTo>
                      <a:pt x="22781" y="8041"/>
                      <a:pt x="23226" y="7914"/>
                      <a:pt x="24075" y="7787"/>
                    </a:cubicBezTo>
                    <a:cubicBezTo>
                      <a:pt x="24506" y="7722"/>
                      <a:pt x="24788" y="7688"/>
                      <a:pt x="25009" y="7688"/>
                    </a:cubicBezTo>
                    <a:close/>
                    <a:moveTo>
                      <a:pt x="43615" y="7688"/>
                    </a:moveTo>
                    <a:cubicBezTo>
                      <a:pt x="43829" y="7688"/>
                      <a:pt x="43989" y="7720"/>
                      <a:pt x="44181" y="7787"/>
                    </a:cubicBezTo>
                    <a:cubicBezTo>
                      <a:pt x="44570" y="7914"/>
                      <a:pt x="44522" y="8334"/>
                      <a:pt x="44467" y="8517"/>
                    </a:cubicBezTo>
                    <a:cubicBezTo>
                      <a:pt x="44403" y="8707"/>
                      <a:pt x="44673" y="8739"/>
                      <a:pt x="44792" y="8946"/>
                    </a:cubicBezTo>
                    <a:cubicBezTo>
                      <a:pt x="44911" y="9152"/>
                      <a:pt x="45110" y="9469"/>
                      <a:pt x="45475" y="9581"/>
                    </a:cubicBezTo>
                    <a:cubicBezTo>
                      <a:pt x="45832" y="9692"/>
                      <a:pt x="46403" y="9977"/>
                      <a:pt x="46554" y="10216"/>
                    </a:cubicBezTo>
                    <a:cubicBezTo>
                      <a:pt x="46697" y="10462"/>
                      <a:pt x="46324" y="10716"/>
                      <a:pt x="45530" y="10827"/>
                    </a:cubicBezTo>
                    <a:cubicBezTo>
                      <a:pt x="45336" y="10854"/>
                      <a:pt x="45128" y="10867"/>
                      <a:pt x="44909" y="10867"/>
                    </a:cubicBezTo>
                    <a:cubicBezTo>
                      <a:pt x="44247" y="10867"/>
                      <a:pt x="43493" y="10752"/>
                      <a:pt x="42752" y="10597"/>
                    </a:cubicBezTo>
                    <a:cubicBezTo>
                      <a:pt x="41938" y="10431"/>
                      <a:pt x="41604" y="10376"/>
                      <a:pt x="41001" y="10376"/>
                    </a:cubicBezTo>
                    <a:cubicBezTo>
                      <a:pt x="40881" y="10376"/>
                      <a:pt x="40749" y="10378"/>
                      <a:pt x="40601" y="10382"/>
                    </a:cubicBezTo>
                    <a:cubicBezTo>
                      <a:pt x="40420" y="10387"/>
                      <a:pt x="40247" y="10391"/>
                      <a:pt x="40081" y="10391"/>
                    </a:cubicBezTo>
                    <a:cubicBezTo>
                      <a:pt x="39435" y="10391"/>
                      <a:pt x="38907" y="10337"/>
                      <a:pt x="38490" y="10096"/>
                    </a:cubicBezTo>
                    <a:cubicBezTo>
                      <a:pt x="37966" y="9803"/>
                      <a:pt x="38323" y="9700"/>
                      <a:pt x="38918" y="9588"/>
                    </a:cubicBezTo>
                    <a:cubicBezTo>
                      <a:pt x="39522" y="9477"/>
                      <a:pt x="39887" y="9430"/>
                      <a:pt x="39974" y="9192"/>
                    </a:cubicBezTo>
                    <a:cubicBezTo>
                      <a:pt x="40053" y="8938"/>
                      <a:pt x="40014" y="8660"/>
                      <a:pt x="39855" y="8445"/>
                    </a:cubicBezTo>
                    <a:lnTo>
                      <a:pt x="39855" y="8453"/>
                    </a:lnTo>
                    <a:cubicBezTo>
                      <a:pt x="39712" y="8239"/>
                      <a:pt x="39942" y="8152"/>
                      <a:pt x="40387" y="8104"/>
                    </a:cubicBezTo>
                    <a:cubicBezTo>
                      <a:pt x="40553" y="8080"/>
                      <a:pt x="40831" y="8088"/>
                      <a:pt x="41133" y="8064"/>
                    </a:cubicBezTo>
                    <a:cubicBezTo>
                      <a:pt x="41434" y="8041"/>
                      <a:pt x="41863" y="7914"/>
                      <a:pt x="42697" y="7787"/>
                    </a:cubicBezTo>
                    <a:cubicBezTo>
                      <a:pt x="43120" y="7722"/>
                      <a:pt x="43395" y="7688"/>
                      <a:pt x="43615" y="7688"/>
                    </a:cubicBezTo>
                    <a:close/>
                    <a:moveTo>
                      <a:pt x="62237" y="7688"/>
                    </a:moveTo>
                    <a:cubicBezTo>
                      <a:pt x="62452" y="7688"/>
                      <a:pt x="62619" y="7720"/>
                      <a:pt x="62818" y="7787"/>
                    </a:cubicBezTo>
                    <a:cubicBezTo>
                      <a:pt x="63223" y="7914"/>
                      <a:pt x="63231" y="8326"/>
                      <a:pt x="63191" y="8517"/>
                    </a:cubicBezTo>
                    <a:cubicBezTo>
                      <a:pt x="63159" y="8699"/>
                      <a:pt x="63437" y="8739"/>
                      <a:pt x="63580" y="8946"/>
                    </a:cubicBezTo>
                    <a:cubicBezTo>
                      <a:pt x="63715" y="9144"/>
                      <a:pt x="63969" y="9461"/>
                      <a:pt x="64342" y="9573"/>
                    </a:cubicBezTo>
                    <a:cubicBezTo>
                      <a:pt x="64715" y="9692"/>
                      <a:pt x="65310" y="9977"/>
                      <a:pt x="65485" y="10208"/>
                    </a:cubicBezTo>
                    <a:lnTo>
                      <a:pt x="65501" y="10216"/>
                    </a:lnTo>
                    <a:cubicBezTo>
                      <a:pt x="65676" y="10454"/>
                      <a:pt x="65334" y="10716"/>
                      <a:pt x="64564" y="10827"/>
                    </a:cubicBezTo>
                    <a:cubicBezTo>
                      <a:pt x="64372" y="10854"/>
                      <a:pt x="64164" y="10867"/>
                      <a:pt x="63945" y="10867"/>
                    </a:cubicBezTo>
                    <a:cubicBezTo>
                      <a:pt x="63280" y="10867"/>
                      <a:pt x="62513" y="10752"/>
                      <a:pt x="61754" y="10597"/>
                    </a:cubicBezTo>
                    <a:cubicBezTo>
                      <a:pt x="60928" y="10427"/>
                      <a:pt x="60587" y="10375"/>
                      <a:pt x="60000" y="10375"/>
                    </a:cubicBezTo>
                    <a:cubicBezTo>
                      <a:pt x="59872" y="10375"/>
                      <a:pt x="59731" y="10378"/>
                      <a:pt x="59572" y="10382"/>
                    </a:cubicBezTo>
                    <a:cubicBezTo>
                      <a:pt x="59404" y="10387"/>
                      <a:pt x="59242" y="10390"/>
                      <a:pt x="59086" y="10390"/>
                    </a:cubicBezTo>
                    <a:cubicBezTo>
                      <a:pt x="58426" y="10390"/>
                      <a:pt x="57878" y="10334"/>
                      <a:pt x="57429" y="10096"/>
                    </a:cubicBezTo>
                    <a:cubicBezTo>
                      <a:pt x="56865" y="9803"/>
                      <a:pt x="57206" y="9700"/>
                      <a:pt x="57794" y="9588"/>
                    </a:cubicBezTo>
                    <a:cubicBezTo>
                      <a:pt x="58381" y="9477"/>
                      <a:pt x="58730" y="9430"/>
                      <a:pt x="58794" y="9192"/>
                    </a:cubicBezTo>
                    <a:cubicBezTo>
                      <a:pt x="58849" y="8961"/>
                      <a:pt x="58754" y="8668"/>
                      <a:pt x="58579" y="8453"/>
                    </a:cubicBezTo>
                    <a:cubicBezTo>
                      <a:pt x="58405" y="8239"/>
                      <a:pt x="58627" y="8152"/>
                      <a:pt x="59064" y="8096"/>
                    </a:cubicBezTo>
                    <a:cubicBezTo>
                      <a:pt x="59222" y="8080"/>
                      <a:pt x="59500" y="8080"/>
                      <a:pt x="59802" y="8057"/>
                    </a:cubicBezTo>
                    <a:cubicBezTo>
                      <a:pt x="60103" y="8033"/>
                      <a:pt x="60508" y="7906"/>
                      <a:pt x="61326" y="7787"/>
                    </a:cubicBezTo>
                    <a:cubicBezTo>
                      <a:pt x="61741" y="7722"/>
                      <a:pt x="62015" y="7688"/>
                      <a:pt x="62237" y="7688"/>
                    </a:cubicBezTo>
                    <a:close/>
                    <a:moveTo>
                      <a:pt x="12788" y="7550"/>
                    </a:moveTo>
                    <a:cubicBezTo>
                      <a:pt x="13908" y="7550"/>
                      <a:pt x="13937" y="7820"/>
                      <a:pt x="13923" y="8017"/>
                    </a:cubicBezTo>
                    <a:cubicBezTo>
                      <a:pt x="13915" y="8231"/>
                      <a:pt x="14002" y="8398"/>
                      <a:pt x="14653" y="8588"/>
                    </a:cubicBezTo>
                    <a:cubicBezTo>
                      <a:pt x="15304" y="8779"/>
                      <a:pt x="15193" y="8803"/>
                      <a:pt x="15669" y="9152"/>
                    </a:cubicBezTo>
                    <a:cubicBezTo>
                      <a:pt x="16146" y="9509"/>
                      <a:pt x="15399" y="9866"/>
                      <a:pt x="15209" y="9962"/>
                    </a:cubicBezTo>
                    <a:cubicBezTo>
                      <a:pt x="14923" y="10073"/>
                      <a:pt x="14645" y="10223"/>
                      <a:pt x="14391" y="10406"/>
                    </a:cubicBezTo>
                    <a:cubicBezTo>
                      <a:pt x="13915" y="10739"/>
                      <a:pt x="13074" y="10874"/>
                      <a:pt x="12248" y="10985"/>
                    </a:cubicBezTo>
                    <a:cubicBezTo>
                      <a:pt x="12121" y="11003"/>
                      <a:pt x="12003" y="11010"/>
                      <a:pt x="11895" y="11010"/>
                    </a:cubicBezTo>
                    <a:cubicBezTo>
                      <a:pt x="11302" y="11010"/>
                      <a:pt x="10986" y="10780"/>
                      <a:pt x="10812" y="10612"/>
                    </a:cubicBezTo>
                    <a:cubicBezTo>
                      <a:pt x="10613" y="10422"/>
                      <a:pt x="10454" y="10517"/>
                      <a:pt x="9669" y="10406"/>
                    </a:cubicBezTo>
                    <a:cubicBezTo>
                      <a:pt x="8883" y="10303"/>
                      <a:pt x="9034" y="10112"/>
                      <a:pt x="8907" y="9914"/>
                    </a:cubicBezTo>
                    <a:cubicBezTo>
                      <a:pt x="8780" y="9715"/>
                      <a:pt x="8510" y="9652"/>
                      <a:pt x="8446" y="9382"/>
                    </a:cubicBezTo>
                    <a:cubicBezTo>
                      <a:pt x="8383" y="9112"/>
                      <a:pt x="9065" y="8850"/>
                      <a:pt x="9510" y="8699"/>
                    </a:cubicBezTo>
                    <a:cubicBezTo>
                      <a:pt x="9923" y="8565"/>
                      <a:pt x="10296" y="8342"/>
                      <a:pt x="10613" y="8041"/>
                    </a:cubicBezTo>
                    <a:cubicBezTo>
                      <a:pt x="10986" y="7699"/>
                      <a:pt x="11574" y="7604"/>
                      <a:pt x="12288" y="7564"/>
                    </a:cubicBezTo>
                    <a:cubicBezTo>
                      <a:pt x="12475" y="7554"/>
                      <a:pt x="12641" y="7550"/>
                      <a:pt x="12788" y="7550"/>
                    </a:cubicBezTo>
                    <a:close/>
                    <a:moveTo>
                      <a:pt x="31385" y="7550"/>
                    </a:moveTo>
                    <a:cubicBezTo>
                      <a:pt x="32505" y="7550"/>
                      <a:pt x="32562" y="7820"/>
                      <a:pt x="32576" y="8017"/>
                    </a:cubicBezTo>
                    <a:cubicBezTo>
                      <a:pt x="32600" y="8231"/>
                      <a:pt x="32703" y="8398"/>
                      <a:pt x="33378" y="8588"/>
                    </a:cubicBezTo>
                    <a:cubicBezTo>
                      <a:pt x="34053" y="8779"/>
                      <a:pt x="33949" y="8803"/>
                      <a:pt x="34473" y="9152"/>
                    </a:cubicBezTo>
                    <a:cubicBezTo>
                      <a:pt x="34997" y="9509"/>
                      <a:pt x="34291" y="9866"/>
                      <a:pt x="34116" y="9962"/>
                    </a:cubicBezTo>
                    <a:cubicBezTo>
                      <a:pt x="33838" y="10073"/>
                      <a:pt x="33584" y="10223"/>
                      <a:pt x="33354" y="10406"/>
                    </a:cubicBezTo>
                    <a:cubicBezTo>
                      <a:pt x="32925" y="10739"/>
                      <a:pt x="32100" y="10874"/>
                      <a:pt x="31282" y="10985"/>
                    </a:cubicBezTo>
                    <a:cubicBezTo>
                      <a:pt x="31157" y="11003"/>
                      <a:pt x="31041" y="11010"/>
                      <a:pt x="30933" y="11010"/>
                    </a:cubicBezTo>
                    <a:cubicBezTo>
                      <a:pt x="30343" y="11010"/>
                      <a:pt x="30001" y="10780"/>
                      <a:pt x="29806" y="10612"/>
                    </a:cubicBezTo>
                    <a:cubicBezTo>
                      <a:pt x="29576" y="10422"/>
                      <a:pt x="29433" y="10517"/>
                      <a:pt x="28631" y="10414"/>
                    </a:cubicBezTo>
                    <a:cubicBezTo>
                      <a:pt x="27830" y="10303"/>
                      <a:pt x="27965" y="10112"/>
                      <a:pt x="27806" y="9914"/>
                    </a:cubicBezTo>
                    <a:cubicBezTo>
                      <a:pt x="27655" y="9715"/>
                      <a:pt x="27377" y="9652"/>
                      <a:pt x="27274" y="9382"/>
                    </a:cubicBezTo>
                    <a:cubicBezTo>
                      <a:pt x="27179" y="9112"/>
                      <a:pt x="27830" y="8850"/>
                      <a:pt x="28250" y="8699"/>
                    </a:cubicBezTo>
                    <a:cubicBezTo>
                      <a:pt x="28639" y="8572"/>
                      <a:pt x="28988" y="8342"/>
                      <a:pt x="29266" y="8041"/>
                    </a:cubicBezTo>
                    <a:cubicBezTo>
                      <a:pt x="29600" y="7707"/>
                      <a:pt x="30171" y="7604"/>
                      <a:pt x="30886" y="7564"/>
                    </a:cubicBezTo>
                    <a:cubicBezTo>
                      <a:pt x="31072" y="7554"/>
                      <a:pt x="31237" y="7550"/>
                      <a:pt x="31385" y="7550"/>
                    </a:cubicBezTo>
                    <a:close/>
                    <a:moveTo>
                      <a:pt x="49963" y="7550"/>
                    </a:moveTo>
                    <a:cubicBezTo>
                      <a:pt x="51089" y="7550"/>
                      <a:pt x="51187" y="7827"/>
                      <a:pt x="51229" y="8017"/>
                    </a:cubicBezTo>
                    <a:cubicBezTo>
                      <a:pt x="51269" y="8231"/>
                      <a:pt x="51404" y="8398"/>
                      <a:pt x="52102" y="8588"/>
                    </a:cubicBezTo>
                    <a:cubicBezTo>
                      <a:pt x="52801" y="8779"/>
                      <a:pt x="52698" y="8803"/>
                      <a:pt x="53269" y="9160"/>
                    </a:cubicBezTo>
                    <a:cubicBezTo>
                      <a:pt x="53833" y="9509"/>
                      <a:pt x="53182" y="9874"/>
                      <a:pt x="53015" y="9962"/>
                    </a:cubicBezTo>
                    <a:cubicBezTo>
                      <a:pt x="52761" y="10073"/>
                      <a:pt x="52523" y="10231"/>
                      <a:pt x="52317" y="10414"/>
                    </a:cubicBezTo>
                    <a:cubicBezTo>
                      <a:pt x="51920" y="10739"/>
                      <a:pt x="51118" y="10874"/>
                      <a:pt x="50324" y="10985"/>
                    </a:cubicBezTo>
                    <a:cubicBezTo>
                      <a:pt x="50196" y="11005"/>
                      <a:pt x="50076" y="11013"/>
                      <a:pt x="49963" y="11013"/>
                    </a:cubicBezTo>
                    <a:cubicBezTo>
                      <a:pt x="49373" y="11013"/>
                      <a:pt x="48998" y="10780"/>
                      <a:pt x="48785" y="10620"/>
                    </a:cubicBezTo>
                    <a:cubicBezTo>
                      <a:pt x="48531" y="10422"/>
                      <a:pt x="48396" y="10517"/>
                      <a:pt x="47586" y="10414"/>
                    </a:cubicBezTo>
                    <a:cubicBezTo>
                      <a:pt x="46768" y="10303"/>
                      <a:pt x="46880" y="10112"/>
                      <a:pt x="46697" y="9914"/>
                    </a:cubicBezTo>
                    <a:cubicBezTo>
                      <a:pt x="46522" y="9715"/>
                      <a:pt x="46237" y="9652"/>
                      <a:pt x="46102" y="9382"/>
                    </a:cubicBezTo>
                    <a:cubicBezTo>
                      <a:pt x="45975" y="9112"/>
                      <a:pt x="46586" y="8850"/>
                      <a:pt x="46991" y="8699"/>
                    </a:cubicBezTo>
                    <a:cubicBezTo>
                      <a:pt x="47356" y="8572"/>
                      <a:pt x="47681" y="8350"/>
                      <a:pt x="47919" y="8041"/>
                    </a:cubicBezTo>
                    <a:cubicBezTo>
                      <a:pt x="48213" y="7707"/>
                      <a:pt x="48769" y="7604"/>
                      <a:pt x="49475" y="7564"/>
                    </a:cubicBezTo>
                    <a:cubicBezTo>
                      <a:pt x="49656" y="7554"/>
                      <a:pt x="49818" y="7550"/>
                      <a:pt x="49963" y="7550"/>
                    </a:cubicBezTo>
                    <a:close/>
                    <a:moveTo>
                      <a:pt x="59276" y="10448"/>
                    </a:moveTo>
                    <a:cubicBezTo>
                      <a:pt x="59430" y="10448"/>
                      <a:pt x="59651" y="10455"/>
                      <a:pt x="60064" y="10462"/>
                    </a:cubicBezTo>
                    <a:cubicBezTo>
                      <a:pt x="61024" y="10485"/>
                      <a:pt x="61453" y="10700"/>
                      <a:pt x="62366" y="10851"/>
                    </a:cubicBezTo>
                    <a:cubicBezTo>
                      <a:pt x="62934" y="10949"/>
                      <a:pt x="63203" y="10965"/>
                      <a:pt x="63434" y="10965"/>
                    </a:cubicBezTo>
                    <a:cubicBezTo>
                      <a:pt x="63549" y="10965"/>
                      <a:pt x="63655" y="10961"/>
                      <a:pt x="63783" y="10961"/>
                    </a:cubicBezTo>
                    <a:cubicBezTo>
                      <a:pt x="63815" y="10961"/>
                      <a:pt x="63847" y="10961"/>
                      <a:pt x="63882" y="10962"/>
                    </a:cubicBezTo>
                    <a:cubicBezTo>
                      <a:pt x="64350" y="10970"/>
                      <a:pt x="64231" y="11097"/>
                      <a:pt x="64144" y="11208"/>
                    </a:cubicBezTo>
                    <a:cubicBezTo>
                      <a:pt x="64056" y="11311"/>
                      <a:pt x="64096" y="11628"/>
                      <a:pt x="63937" y="11755"/>
                    </a:cubicBezTo>
                    <a:cubicBezTo>
                      <a:pt x="63779" y="11890"/>
                      <a:pt x="62842" y="11874"/>
                      <a:pt x="61627" y="11914"/>
                    </a:cubicBezTo>
                    <a:cubicBezTo>
                      <a:pt x="61501" y="11917"/>
                      <a:pt x="61387" y="11919"/>
                      <a:pt x="61284" y="11919"/>
                    </a:cubicBezTo>
                    <a:cubicBezTo>
                      <a:pt x="60396" y="11919"/>
                      <a:pt x="60292" y="11802"/>
                      <a:pt x="59659" y="11652"/>
                    </a:cubicBezTo>
                    <a:cubicBezTo>
                      <a:pt x="59415" y="11595"/>
                      <a:pt x="59224" y="11582"/>
                      <a:pt x="59065" y="11582"/>
                    </a:cubicBezTo>
                    <a:cubicBezTo>
                      <a:pt x="58949" y="11582"/>
                      <a:pt x="58850" y="11589"/>
                      <a:pt x="58758" y="11589"/>
                    </a:cubicBezTo>
                    <a:cubicBezTo>
                      <a:pt x="58608" y="11589"/>
                      <a:pt x="58476" y="11572"/>
                      <a:pt x="58325" y="11486"/>
                    </a:cubicBezTo>
                    <a:cubicBezTo>
                      <a:pt x="57944" y="11263"/>
                      <a:pt x="58445" y="11089"/>
                      <a:pt x="58437" y="10890"/>
                    </a:cubicBezTo>
                    <a:cubicBezTo>
                      <a:pt x="58421" y="10692"/>
                      <a:pt x="58318" y="10565"/>
                      <a:pt x="58714" y="10501"/>
                    </a:cubicBezTo>
                    <a:cubicBezTo>
                      <a:pt x="58983" y="10460"/>
                      <a:pt x="59069" y="10448"/>
                      <a:pt x="59276" y="10448"/>
                    </a:cubicBezTo>
                    <a:close/>
                    <a:moveTo>
                      <a:pt x="2351" y="10449"/>
                    </a:moveTo>
                    <a:cubicBezTo>
                      <a:pt x="2507" y="10449"/>
                      <a:pt x="2725" y="10459"/>
                      <a:pt x="3160" y="10470"/>
                    </a:cubicBezTo>
                    <a:cubicBezTo>
                      <a:pt x="4112" y="10485"/>
                      <a:pt x="4462" y="10700"/>
                      <a:pt x="5319" y="10858"/>
                    </a:cubicBezTo>
                    <a:cubicBezTo>
                      <a:pt x="5836" y="10949"/>
                      <a:pt x="6099" y="10965"/>
                      <a:pt x="6328" y="10965"/>
                    </a:cubicBezTo>
                    <a:cubicBezTo>
                      <a:pt x="6450" y="10965"/>
                      <a:pt x="6562" y="10961"/>
                      <a:pt x="6697" y="10961"/>
                    </a:cubicBezTo>
                    <a:cubicBezTo>
                      <a:pt x="6729" y="10961"/>
                      <a:pt x="6761" y="10961"/>
                      <a:pt x="6795" y="10962"/>
                    </a:cubicBezTo>
                    <a:cubicBezTo>
                      <a:pt x="7256" y="10970"/>
                      <a:pt x="7089" y="11105"/>
                      <a:pt x="6954" y="11208"/>
                    </a:cubicBezTo>
                    <a:cubicBezTo>
                      <a:pt x="6819" y="11319"/>
                      <a:pt x="6740" y="11636"/>
                      <a:pt x="6533" y="11763"/>
                    </a:cubicBezTo>
                    <a:cubicBezTo>
                      <a:pt x="6327" y="11890"/>
                      <a:pt x="5398" y="11874"/>
                      <a:pt x="4168" y="11914"/>
                    </a:cubicBezTo>
                    <a:cubicBezTo>
                      <a:pt x="4019" y="11919"/>
                      <a:pt x="3889" y="11921"/>
                      <a:pt x="3773" y="11921"/>
                    </a:cubicBezTo>
                    <a:cubicBezTo>
                      <a:pt x="2922" y="11921"/>
                      <a:pt x="2861" y="11800"/>
                      <a:pt x="2295" y="11660"/>
                    </a:cubicBezTo>
                    <a:cubicBezTo>
                      <a:pt x="2069" y="11602"/>
                      <a:pt x="1882" y="11590"/>
                      <a:pt x="1721" y="11590"/>
                    </a:cubicBezTo>
                    <a:cubicBezTo>
                      <a:pt x="1615" y="11590"/>
                      <a:pt x="1520" y="11595"/>
                      <a:pt x="1434" y="11595"/>
                    </a:cubicBezTo>
                    <a:cubicBezTo>
                      <a:pt x="1278" y="11595"/>
                      <a:pt x="1148" y="11579"/>
                      <a:pt x="1025" y="11486"/>
                    </a:cubicBezTo>
                    <a:cubicBezTo>
                      <a:pt x="739" y="11263"/>
                      <a:pt x="1302" y="11089"/>
                      <a:pt x="1366" y="10890"/>
                    </a:cubicBezTo>
                    <a:cubicBezTo>
                      <a:pt x="1437" y="10692"/>
                      <a:pt x="1382" y="10565"/>
                      <a:pt x="1803" y="10501"/>
                    </a:cubicBezTo>
                    <a:cubicBezTo>
                      <a:pt x="2070" y="10462"/>
                      <a:pt x="2166" y="10449"/>
                      <a:pt x="2351" y="10449"/>
                    </a:cubicBezTo>
                    <a:close/>
                    <a:moveTo>
                      <a:pt x="21315" y="10449"/>
                    </a:moveTo>
                    <a:cubicBezTo>
                      <a:pt x="21469" y="10449"/>
                      <a:pt x="21687" y="10459"/>
                      <a:pt x="22123" y="10470"/>
                    </a:cubicBezTo>
                    <a:cubicBezTo>
                      <a:pt x="23083" y="10485"/>
                      <a:pt x="23456" y="10700"/>
                      <a:pt x="24329" y="10858"/>
                    </a:cubicBezTo>
                    <a:cubicBezTo>
                      <a:pt x="24861" y="10949"/>
                      <a:pt x="25127" y="10965"/>
                      <a:pt x="25355" y="10965"/>
                    </a:cubicBezTo>
                    <a:cubicBezTo>
                      <a:pt x="25477" y="10965"/>
                      <a:pt x="25588" y="10961"/>
                      <a:pt x="25724" y="10961"/>
                    </a:cubicBezTo>
                    <a:cubicBezTo>
                      <a:pt x="25755" y="10961"/>
                      <a:pt x="25787" y="10961"/>
                      <a:pt x="25821" y="10962"/>
                    </a:cubicBezTo>
                    <a:cubicBezTo>
                      <a:pt x="26282" y="10970"/>
                      <a:pt x="26131" y="11105"/>
                      <a:pt x="26020" y="11208"/>
                    </a:cubicBezTo>
                    <a:cubicBezTo>
                      <a:pt x="25909" y="11319"/>
                      <a:pt x="25861" y="11636"/>
                      <a:pt x="25671" y="11763"/>
                    </a:cubicBezTo>
                    <a:cubicBezTo>
                      <a:pt x="25480" y="11890"/>
                      <a:pt x="24551" y="11882"/>
                      <a:pt x="23321" y="11914"/>
                    </a:cubicBezTo>
                    <a:cubicBezTo>
                      <a:pt x="23167" y="11919"/>
                      <a:pt x="23033" y="11921"/>
                      <a:pt x="22913" y="11921"/>
                    </a:cubicBezTo>
                    <a:cubicBezTo>
                      <a:pt x="22078" y="11921"/>
                      <a:pt x="21999" y="11806"/>
                      <a:pt x="21416" y="11660"/>
                    </a:cubicBezTo>
                    <a:cubicBezTo>
                      <a:pt x="21182" y="11602"/>
                      <a:pt x="20993" y="11590"/>
                      <a:pt x="20832" y="11590"/>
                    </a:cubicBezTo>
                    <a:cubicBezTo>
                      <a:pt x="20727" y="11590"/>
                      <a:pt x="20633" y="11595"/>
                      <a:pt x="20547" y="11595"/>
                    </a:cubicBezTo>
                    <a:cubicBezTo>
                      <a:pt x="20391" y="11595"/>
                      <a:pt x="20259" y="11579"/>
                      <a:pt x="20122" y="11486"/>
                    </a:cubicBezTo>
                    <a:cubicBezTo>
                      <a:pt x="19805" y="11263"/>
                      <a:pt x="20352" y="11089"/>
                      <a:pt x="20392" y="10890"/>
                    </a:cubicBezTo>
                    <a:cubicBezTo>
                      <a:pt x="20432" y="10692"/>
                      <a:pt x="20360" y="10565"/>
                      <a:pt x="20773" y="10501"/>
                    </a:cubicBezTo>
                    <a:cubicBezTo>
                      <a:pt x="21036" y="10462"/>
                      <a:pt x="21131" y="10449"/>
                      <a:pt x="21315" y="10449"/>
                    </a:cubicBezTo>
                    <a:close/>
                    <a:moveTo>
                      <a:pt x="40259" y="10453"/>
                    </a:moveTo>
                    <a:cubicBezTo>
                      <a:pt x="40416" y="10453"/>
                      <a:pt x="40635" y="10462"/>
                      <a:pt x="41093" y="10470"/>
                    </a:cubicBezTo>
                    <a:cubicBezTo>
                      <a:pt x="42054" y="10485"/>
                      <a:pt x="42450" y="10708"/>
                      <a:pt x="43347" y="10858"/>
                    </a:cubicBezTo>
                    <a:cubicBezTo>
                      <a:pt x="43875" y="10952"/>
                      <a:pt x="44142" y="10971"/>
                      <a:pt x="44367" y="10971"/>
                    </a:cubicBezTo>
                    <a:cubicBezTo>
                      <a:pt x="44525" y="10971"/>
                      <a:pt x="44663" y="10962"/>
                      <a:pt x="44856" y="10962"/>
                    </a:cubicBezTo>
                    <a:cubicBezTo>
                      <a:pt x="45316" y="10970"/>
                      <a:pt x="45181" y="11105"/>
                      <a:pt x="45078" y="11208"/>
                    </a:cubicBezTo>
                    <a:cubicBezTo>
                      <a:pt x="44983" y="11319"/>
                      <a:pt x="44983" y="11636"/>
                      <a:pt x="44800" y="11763"/>
                    </a:cubicBezTo>
                    <a:cubicBezTo>
                      <a:pt x="44625" y="11890"/>
                      <a:pt x="43697" y="11882"/>
                      <a:pt x="42474" y="11922"/>
                    </a:cubicBezTo>
                    <a:cubicBezTo>
                      <a:pt x="42346" y="11925"/>
                      <a:pt x="42231" y="11927"/>
                      <a:pt x="42127" y="11927"/>
                    </a:cubicBezTo>
                    <a:cubicBezTo>
                      <a:pt x="41232" y="11927"/>
                      <a:pt x="41149" y="11809"/>
                      <a:pt x="40538" y="11660"/>
                    </a:cubicBezTo>
                    <a:cubicBezTo>
                      <a:pt x="40295" y="11602"/>
                      <a:pt x="40104" y="11590"/>
                      <a:pt x="39942" y="11590"/>
                    </a:cubicBezTo>
                    <a:cubicBezTo>
                      <a:pt x="39836" y="11590"/>
                      <a:pt x="39743" y="11595"/>
                      <a:pt x="39657" y="11595"/>
                    </a:cubicBezTo>
                    <a:cubicBezTo>
                      <a:pt x="39500" y="11595"/>
                      <a:pt x="39366" y="11579"/>
                      <a:pt x="39220" y="11486"/>
                    </a:cubicBezTo>
                    <a:cubicBezTo>
                      <a:pt x="38879" y="11271"/>
                      <a:pt x="39395" y="11089"/>
                      <a:pt x="39410" y="10890"/>
                    </a:cubicBezTo>
                    <a:cubicBezTo>
                      <a:pt x="39426" y="10692"/>
                      <a:pt x="39331" y="10565"/>
                      <a:pt x="39744" y="10501"/>
                    </a:cubicBezTo>
                    <a:cubicBezTo>
                      <a:pt x="39993" y="10464"/>
                      <a:pt x="40088" y="10453"/>
                      <a:pt x="40259" y="10453"/>
                    </a:cubicBezTo>
                    <a:close/>
                    <a:moveTo>
                      <a:pt x="55002" y="9367"/>
                    </a:moveTo>
                    <a:cubicBezTo>
                      <a:pt x="55131" y="9367"/>
                      <a:pt x="55248" y="9371"/>
                      <a:pt x="55341" y="9374"/>
                    </a:cubicBezTo>
                    <a:cubicBezTo>
                      <a:pt x="55531" y="9374"/>
                      <a:pt x="55714" y="9398"/>
                      <a:pt x="55897" y="9438"/>
                    </a:cubicBezTo>
                    <a:cubicBezTo>
                      <a:pt x="56166" y="9533"/>
                      <a:pt x="56428" y="9676"/>
                      <a:pt x="56659" y="9850"/>
                    </a:cubicBezTo>
                    <a:cubicBezTo>
                      <a:pt x="57032" y="10136"/>
                      <a:pt x="57516" y="10255"/>
                      <a:pt x="57817" y="10406"/>
                    </a:cubicBezTo>
                    <a:cubicBezTo>
                      <a:pt x="58119" y="10557"/>
                      <a:pt x="58325" y="11017"/>
                      <a:pt x="58040" y="11279"/>
                    </a:cubicBezTo>
                    <a:lnTo>
                      <a:pt x="58032" y="11279"/>
                    </a:lnTo>
                    <a:cubicBezTo>
                      <a:pt x="57746" y="11549"/>
                      <a:pt x="57460" y="11525"/>
                      <a:pt x="57341" y="11732"/>
                    </a:cubicBezTo>
                    <a:cubicBezTo>
                      <a:pt x="57230" y="11946"/>
                      <a:pt x="57135" y="12144"/>
                      <a:pt x="56849" y="12200"/>
                    </a:cubicBezTo>
                    <a:cubicBezTo>
                      <a:pt x="56651" y="12232"/>
                      <a:pt x="56460" y="12248"/>
                      <a:pt x="56262" y="12255"/>
                    </a:cubicBezTo>
                    <a:cubicBezTo>
                      <a:pt x="56128" y="12255"/>
                      <a:pt x="55924" y="12276"/>
                      <a:pt x="55632" y="12276"/>
                    </a:cubicBezTo>
                    <a:cubicBezTo>
                      <a:pt x="55559" y="12276"/>
                      <a:pt x="55481" y="12274"/>
                      <a:pt x="55397" y="12271"/>
                    </a:cubicBezTo>
                    <a:cubicBezTo>
                      <a:pt x="55238" y="12271"/>
                      <a:pt x="55087" y="12248"/>
                      <a:pt x="54928" y="12200"/>
                    </a:cubicBezTo>
                    <a:cubicBezTo>
                      <a:pt x="54912" y="12192"/>
                      <a:pt x="54889" y="12184"/>
                      <a:pt x="54865" y="12176"/>
                    </a:cubicBezTo>
                    <a:lnTo>
                      <a:pt x="54849" y="12168"/>
                    </a:lnTo>
                    <a:cubicBezTo>
                      <a:pt x="54500" y="12041"/>
                      <a:pt x="54000" y="11986"/>
                      <a:pt x="53277" y="11938"/>
                    </a:cubicBezTo>
                    <a:cubicBezTo>
                      <a:pt x="52404" y="11898"/>
                      <a:pt x="51531" y="11803"/>
                      <a:pt x="50666" y="11668"/>
                    </a:cubicBezTo>
                    <a:cubicBezTo>
                      <a:pt x="49959" y="11533"/>
                      <a:pt x="49213" y="11374"/>
                      <a:pt x="49324" y="11263"/>
                    </a:cubicBezTo>
                    <a:cubicBezTo>
                      <a:pt x="49443" y="11144"/>
                      <a:pt x="50221" y="11105"/>
                      <a:pt x="50777" y="11057"/>
                    </a:cubicBezTo>
                    <a:cubicBezTo>
                      <a:pt x="51325" y="11001"/>
                      <a:pt x="52182" y="10700"/>
                      <a:pt x="52507" y="10398"/>
                    </a:cubicBezTo>
                    <a:cubicBezTo>
                      <a:pt x="52833" y="10096"/>
                      <a:pt x="53126" y="10057"/>
                      <a:pt x="53579" y="9827"/>
                    </a:cubicBezTo>
                    <a:cubicBezTo>
                      <a:pt x="53674" y="9787"/>
                      <a:pt x="53753" y="9715"/>
                      <a:pt x="53809" y="9628"/>
                    </a:cubicBezTo>
                    <a:cubicBezTo>
                      <a:pt x="54005" y="9408"/>
                      <a:pt x="54568" y="9367"/>
                      <a:pt x="55002" y="9367"/>
                    </a:cubicBezTo>
                    <a:close/>
                    <a:moveTo>
                      <a:pt x="17367" y="9375"/>
                    </a:moveTo>
                    <a:cubicBezTo>
                      <a:pt x="17494" y="9375"/>
                      <a:pt x="17610" y="9378"/>
                      <a:pt x="17701" y="9382"/>
                    </a:cubicBezTo>
                    <a:cubicBezTo>
                      <a:pt x="17884" y="9382"/>
                      <a:pt x="18066" y="9406"/>
                      <a:pt x="18241" y="9446"/>
                    </a:cubicBezTo>
                    <a:cubicBezTo>
                      <a:pt x="18487" y="9541"/>
                      <a:pt x="18709" y="9684"/>
                      <a:pt x="18900" y="9858"/>
                    </a:cubicBezTo>
                    <a:cubicBezTo>
                      <a:pt x="19194" y="10144"/>
                      <a:pt x="19646" y="10263"/>
                      <a:pt x="19908" y="10414"/>
                    </a:cubicBezTo>
                    <a:cubicBezTo>
                      <a:pt x="20178" y="10565"/>
                      <a:pt x="20249" y="11009"/>
                      <a:pt x="19900" y="11279"/>
                    </a:cubicBezTo>
                    <a:cubicBezTo>
                      <a:pt x="19551" y="11541"/>
                      <a:pt x="19265" y="11525"/>
                      <a:pt x="19090" y="11740"/>
                    </a:cubicBezTo>
                    <a:cubicBezTo>
                      <a:pt x="18924" y="11946"/>
                      <a:pt x="18773" y="12144"/>
                      <a:pt x="18479" y="12200"/>
                    </a:cubicBezTo>
                    <a:cubicBezTo>
                      <a:pt x="18281" y="12232"/>
                      <a:pt x="18082" y="12255"/>
                      <a:pt x="17884" y="12255"/>
                    </a:cubicBezTo>
                    <a:cubicBezTo>
                      <a:pt x="17751" y="12261"/>
                      <a:pt x="17559" y="12277"/>
                      <a:pt x="17294" y="12277"/>
                    </a:cubicBezTo>
                    <a:cubicBezTo>
                      <a:pt x="17209" y="12277"/>
                      <a:pt x="17118" y="12275"/>
                      <a:pt x="17019" y="12271"/>
                    </a:cubicBezTo>
                    <a:cubicBezTo>
                      <a:pt x="16860" y="12271"/>
                      <a:pt x="16709" y="12248"/>
                      <a:pt x="16566" y="12208"/>
                    </a:cubicBezTo>
                    <a:cubicBezTo>
                      <a:pt x="16550" y="12192"/>
                      <a:pt x="16527" y="12192"/>
                      <a:pt x="16511" y="12184"/>
                    </a:cubicBezTo>
                    <a:lnTo>
                      <a:pt x="16487" y="12168"/>
                    </a:lnTo>
                    <a:cubicBezTo>
                      <a:pt x="16177" y="12049"/>
                      <a:pt x="15685" y="11986"/>
                      <a:pt x="14979" y="11946"/>
                    </a:cubicBezTo>
                    <a:cubicBezTo>
                      <a:pt x="14129" y="11898"/>
                      <a:pt x="13280" y="11811"/>
                      <a:pt x="12439" y="11668"/>
                    </a:cubicBezTo>
                    <a:cubicBezTo>
                      <a:pt x="11764" y="11533"/>
                      <a:pt x="11058" y="11374"/>
                      <a:pt x="11201" y="11263"/>
                    </a:cubicBezTo>
                    <a:cubicBezTo>
                      <a:pt x="11351" y="11144"/>
                      <a:pt x="12145" y="11105"/>
                      <a:pt x="12701" y="11057"/>
                    </a:cubicBezTo>
                    <a:cubicBezTo>
                      <a:pt x="13264" y="11009"/>
                      <a:pt x="14209" y="10700"/>
                      <a:pt x="14606" y="10398"/>
                    </a:cubicBezTo>
                    <a:cubicBezTo>
                      <a:pt x="15011" y="10096"/>
                      <a:pt x="15312" y="10057"/>
                      <a:pt x="15828" y="9835"/>
                    </a:cubicBezTo>
                    <a:cubicBezTo>
                      <a:pt x="15931" y="9787"/>
                      <a:pt x="16027" y="9723"/>
                      <a:pt x="16098" y="9644"/>
                    </a:cubicBezTo>
                    <a:lnTo>
                      <a:pt x="16106" y="9644"/>
                    </a:lnTo>
                    <a:cubicBezTo>
                      <a:pt x="16358" y="9417"/>
                      <a:pt x="16932" y="9375"/>
                      <a:pt x="17367" y="9375"/>
                    </a:cubicBezTo>
                    <a:close/>
                    <a:moveTo>
                      <a:pt x="36187" y="9367"/>
                    </a:moveTo>
                    <a:cubicBezTo>
                      <a:pt x="36314" y="9367"/>
                      <a:pt x="36429" y="9371"/>
                      <a:pt x="36521" y="9374"/>
                    </a:cubicBezTo>
                    <a:cubicBezTo>
                      <a:pt x="36704" y="9382"/>
                      <a:pt x="36886" y="9398"/>
                      <a:pt x="37069" y="9438"/>
                    </a:cubicBezTo>
                    <a:cubicBezTo>
                      <a:pt x="37323" y="9533"/>
                      <a:pt x="37569" y="9676"/>
                      <a:pt x="37775" y="9850"/>
                    </a:cubicBezTo>
                    <a:cubicBezTo>
                      <a:pt x="38125" y="10144"/>
                      <a:pt x="38585" y="10271"/>
                      <a:pt x="38871" y="10422"/>
                    </a:cubicBezTo>
                    <a:cubicBezTo>
                      <a:pt x="39196" y="10589"/>
                      <a:pt x="39252" y="11041"/>
                      <a:pt x="38966" y="11279"/>
                    </a:cubicBezTo>
                    <a:cubicBezTo>
                      <a:pt x="38648" y="11549"/>
                      <a:pt x="38363" y="11533"/>
                      <a:pt x="38220" y="11740"/>
                    </a:cubicBezTo>
                    <a:cubicBezTo>
                      <a:pt x="38077" y="11946"/>
                      <a:pt x="37958" y="12144"/>
                      <a:pt x="37672" y="12200"/>
                    </a:cubicBezTo>
                    <a:cubicBezTo>
                      <a:pt x="37474" y="12232"/>
                      <a:pt x="37275" y="12255"/>
                      <a:pt x="37077" y="12255"/>
                    </a:cubicBezTo>
                    <a:cubicBezTo>
                      <a:pt x="36944" y="12261"/>
                      <a:pt x="36752" y="12277"/>
                      <a:pt x="36486" y="12277"/>
                    </a:cubicBezTo>
                    <a:cubicBezTo>
                      <a:pt x="36402" y="12277"/>
                      <a:pt x="36311" y="12275"/>
                      <a:pt x="36212" y="12271"/>
                    </a:cubicBezTo>
                    <a:cubicBezTo>
                      <a:pt x="36053" y="12271"/>
                      <a:pt x="35894" y="12248"/>
                      <a:pt x="35751" y="12208"/>
                    </a:cubicBezTo>
                    <a:cubicBezTo>
                      <a:pt x="35727" y="12200"/>
                      <a:pt x="35712" y="12192"/>
                      <a:pt x="35688" y="12184"/>
                    </a:cubicBezTo>
                    <a:lnTo>
                      <a:pt x="35664" y="12168"/>
                    </a:lnTo>
                    <a:cubicBezTo>
                      <a:pt x="35338" y="12049"/>
                      <a:pt x="34846" y="11986"/>
                      <a:pt x="34132" y="11946"/>
                    </a:cubicBezTo>
                    <a:cubicBezTo>
                      <a:pt x="33267" y="11898"/>
                      <a:pt x="32402" y="11811"/>
                      <a:pt x="31552" y="11668"/>
                    </a:cubicBezTo>
                    <a:cubicBezTo>
                      <a:pt x="30854" y="11541"/>
                      <a:pt x="30131" y="11382"/>
                      <a:pt x="30258" y="11263"/>
                    </a:cubicBezTo>
                    <a:cubicBezTo>
                      <a:pt x="30393" y="11144"/>
                      <a:pt x="31179" y="11105"/>
                      <a:pt x="31735" y="11057"/>
                    </a:cubicBezTo>
                    <a:cubicBezTo>
                      <a:pt x="32290" y="11009"/>
                      <a:pt x="33187" y="10708"/>
                      <a:pt x="33553" y="10406"/>
                    </a:cubicBezTo>
                    <a:cubicBezTo>
                      <a:pt x="33918" y="10104"/>
                      <a:pt x="34219" y="10057"/>
                      <a:pt x="34703" y="9835"/>
                    </a:cubicBezTo>
                    <a:cubicBezTo>
                      <a:pt x="34799" y="9787"/>
                      <a:pt x="34886" y="9723"/>
                      <a:pt x="34950" y="9636"/>
                    </a:cubicBezTo>
                    <a:cubicBezTo>
                      <a:pt x="35183" y="9409"/>
                      <a:pt x="35753" y="9367"/>
                      <a:pt x="36187" y="9367"/>
                    </a:cubicBezTo>
                    <a:close/>
                    <a:moveTo>
                      <a:pt x="9845" y="10562"/>
                    </a:moveTo>
                    <a:cubicBezTo>
                      <a:pt x="9940" y="10562"/>
                      <a:pt x="10039" y="10565"/>
                      <a:pt x="10145" y="10573"/>
                    </a:cubicBezTo>
                    <a:cubicBezTo>
                      <a:pt x="10812" y="10628"/>
                      <a:pt x="11018" y="10985"/>
                      <a:pt x="10883" y="11247"/>
                    </a:cubicBezTo>
                    <a:cubicBezTo>
                      <a:pt x="10740" y="11509"/>
                      <a:pt x="10327" y="11533"/>
                      <a:pt x="9867" y="11684"/>
                    </a:cubicBezTo>
                    <a:cubicBezTo>
                      <a:pt x="9415" y="11835"/>
                      <a:pt x="9208" y="11970"/>
                      <a:pt x="9327" y="12192"/>
                    </a:cubicBezTo>
                    <a:cubicBezTo>
                      <a:pt x="9446" y="12414"/>
                      <a:pt x="9534" y="12613"/>
                      <a:pt x="8978" y="12708"/>
                    </a:cubicBezTo>
                    <a:cubicBezTo>
                      <a:pt x="8916" y="12719"/>
                      <a:pt x="8860" y="12723"/>
                      <a:pt x="8808" y="12723"/>
                    </a:cubicBezTo>
                    <a:cubicBezTo>
                      <a:pt x="8401" y="12723"/>
                      <a:pt x="8317" y="12414"/>
                      <a:pt x="8240" y="12224"/>
                    </a:cubicBezTo>
                    <a:cubicBezTo>
                      <a:pt x="8160" y="12001"/>
                      <a:pt x="7176" y="11962"/>
                      <a:pt x="6938" y="11827"/>
                    </a:cubicBezTo>
                    <a:lnTo>
                      <a:pt x="6938" y="11819"/>
                    </a:lnTo>
                    <a:cubicBezTo>
                      <a:pt x="6700" y="11684"/>
                      <a:pt x="7033" y="11366"/>
                      <a:pt x="7295" y="11120"/>
                    </a:cubicBezTo>
                    <a:cubicBezTo>
                      <a:pt x="7557" y="10866"/>
                      <a:pt x="7811" y="10827"/>
                      <a:pt x="8534" y="10724"/>
                    </a:cubicBezTo>
                    <a:cubicBezTo>
                      <a:pt x="8968" y="10657"/>
                      <a:pt x="9340" y="10562"/>
                      <a:pt x="9845" y="10562"/>
                    </a:cubicBezTo>
                    <a:close/>
                    <a:moveTo>
                      <a:pt x="28806" y="10567"/>
                    </a:moveTo>
                    <a:cubicBezTo>
                      <a:pt x="28908" y="10567"/>
                      <a:pt x="29016" y="10571"/>
                      <a:pt x="29131" y="10581"/>
                    </a:cubicBezTo>
                    <a:cubicBezTo>
                      <a:pt x="29806" y="10636"/>
                      <a:pt x="30052" y="10993"/>
                      <a:pt x="29949" y="11255"/>
                    </a:cubicBezTo>
                    <a:cubicBezTo>
                      <a:pt x="29846" y="11517"/>
                      <a:pt x="29433" y="11541"/>
                      <a:pt x="28996" y="11692"/>
                    </a:cubicBezTo>
                    <a:cubicBezTo>
                      <a:pt x="28560" y="11835"/>
                      <a:pt x="28369" y="11978"/>
                      <a:pt x="28520" y="12200"/>
                    </a:cubicBezTo>
                    <a:cubicBezTo>
                      <a:pt x="28663" y="12422"/>
                      <a:pt x="28782" y="12621"/>
                      <a:pt x="28234" y="12716"/>
                    </a:cubicBezTo>
                    <a:cubicBezTo>
                      <a:pt x="28178" y="12725"/>
                      <a:pt x="28125" y="12729"/>
                      <a:pt x="28077" y="12729"/>
                    </a:cubicBezTo>
                    <a:cubicBezTo>
                      <a:pt x="27657" y="12729"/>
                      <a:pt x="27532" y="12416"/>
                      <a:pt x="27433" y="12224"/>
                    </a:cubicBezTo>
                    <a:cubicBezTo>
                      <a:pt x="27322" y="12009"/>
                      <a:pt x="26345" y="11962"/>
                      <a:pt x="26083" y="11827"/>
                    </a:cubicBezTo>
                    <a:cubicBezTo>
                      <a:pt x="25821" y="11700"/>
                      <a:pt x="26115" y="11374"/>
                      <a:pt x="26345" y="11120"/>
                    </a:cubicBezTo>
                    <a:cubicBezTo>
                      <a:pt x="26575" y="10874"/>
                      <a:pt x="26829" y="10835"/>
                      <a:pt x="27536" y="10724"/>
                    </a:cubicBezTo>
                    <a:cubicBezTo>
                      <a:pt x="27957" y="10664"/>
                      <a:pt x="28312" y="10567"/>
                      <a:pt x="28806" y="10567"/>
                    </a:cubicBezTo>
                    <a:close/>
                    <a:moveTo>
                      <a:pt x="66785" y="10570"/>
                    </a:moveTo>
                    <a:cubicBezTo>
                      <a:pt x="66880" y="10570"/>
                      <a:pt x="66980" y="10573"/>
                      <a:pt x="67088" y="10581"/>
                    </a:cubicBezTo>
                    <a:lnTo>
                      <a:pt x="67104" y="10589"/>
                    </a:lnTo>
                    <a:cubicBezTo>
                      <a:pt x="67795" y="10636"/>
                      <a:pt x="68136" y="11001"/>
                      <a:pt x="68097" y="11263"/>
                    </a:cubicBezTo>
                    <a:cubicBezTo>
                      <a:pt x="68065" y="11525"/>
                      <a:pt x="67660" y="11549"/>
                      <a:pt x="67255" y="11692"/>
                    </a:cubicBezTo>
                    <a:cubicBezTo>
                      <a:pt x="66858" y="11843"/>
                      <a:pt x="66707" y="11986"/>
                      <a:pt x="66914" y="12208"/>
                    </a:cubicBezTo>
                    <a:cubicBezTo>
                      <a:pt x="67112" y="12430"/>
                      <a:pt x="67287" y="12629"/>
                      <a:pt x="66763" y="12716"/>
                    </a:cubicBezTo>
                    <a:cubicBezTo>
                      <a:pt x="66704" y="12726"/>
                      <a:pt x="66650" y="12731"/>
                      <a:pt x="66598" y="12731"/>
                    </a:cubicBezTo>
                    <a:cubicBezTo>
                      <a:pt x="66188" y="12731"/>
                      <a:pt x="65989" y="12422"/>
                      <a:pt x="65834" y="12232"/>
                    </a:cubicBezTo>
                    <a:cubicBezTo>
                      <a:pt x="65668" y="12017"/>
                      <a:pt x="64675" y="11962"/>
                      <a:pt x="64382" y="11835"/>
                    </a:cubicBezTo>
                    <a:cubicBezTo>
                      <a:pt x="64088" y="11700"/>
                      <a:pt x="64294" y="11382"/>
                      <a:pt x="64461" y="11128"/>
                    </a:cubicBezTo>
                    <a:cubicBezTo>
                      <a:pt x="64628" y="10882"/>
                      <a:pt x="64866" y="10843"/>
                      <a:pt x="65549" y="10731"/>
                    </a:cubicBezTo>
                    <a:cubicBezTo>
                      <a:pt x="65949" y="10665"/>
                      <a:pt x="66283" y="10570"/>
                      <a:pt x="66785" y="10570"/>
                    </a:cubicBezTo>
                    <a:close/>
                    <a:moveTo>
                      <a:pt x="47774" y="10575"/>
                    </a:moveTo>
                    <a:cubicBezTo>
                      <a:pt x="47876" y="10575"/>
                      <a:pt x="47985" y="10579"/>
                      <a:pt x="48102" y="10589"/>
                    </a:cubicBezTo>
                    <a:cubicBezTo>
                      <a:pt x="48785" y="10644"/>
                      <a:pt x="49078" y="11001"/>
                      <a:pt x="49015" y="11263"/>
                    </a:cubicBezTo>
                    <a:cubicBezTo>
                      <a:pt x="48943" y="11525"/>
                      <a:pt x="48531" y="11549"/>
                      <a:pt x="48118" y="11700"/>
                    </a:cubicBezTo>
                    <a:cubicBezTo>
                      <a:pt x="47705" y="11843"/>
                      <a:pt x="47530" y="11978"/>
                      <a:pt x="47705" y="12208"/>
                    </a:cubicBezTo>
                    <a:cubicBezTo>
                      <a:pt x="47880" y="12430"/>
                      <a:pt x="48023" y="12629"/>
                      <a:pt x="47491" y="12724"/>
                    </a:cubicBezTo>
                    <a:cubicBezTo>
                      <a:pt x="47432" y="12734"/>
                      <a:pt x="47377" y="12739"/>
                      <a:pt x="47326" y="12739"/>
                    </a:cubicBezTo>
                    <a:cubicBezTo>
                      <a:pt x="46911" y="12739"/>
                      <a:pt x="46753" y="12422"/>
                      <a:pt x="46626" y="12232"/>
                    </a:cubicBezTo>
                    <a:cubicBezTo>
                      <a:pt x="46483" y="12017"/>
                      <a:pt x="45491" y="11970"/>
                      <a:pt x="45221" y="11835"/>
                    </a:cubicBezTo>
                    <a:cubicBezTo>
                      <a:pt x="44943" y="11708"/>
                      <a:pt x="45189" y="11382"/>
                      <a:pt x="45395" y="11128"/>
                    </a:cubicBezTo>
                    <a:cubicBezTo>
                      <a:pt x="45594" y="10882"/>
                      <a:pt x="45840" y="10843"/>
                      <a:pt x="46530" y="10731"/>
                    </a:cubicBezTo>
                    <a:cubicBezTo>
                      <a:pt x="46938" y="10672"/>
                      <a:pt x="47281" y="10575"/>
                      <a:pt x="47774" y="10575"/>
                    </a:cubicBezTo>
                    <a:close/>
                    <a:moveTo>
                      <a:pt x="58613" y="11701"/>
                    </a:moveTo>
                    <a:cubicBezTo>
                      <a:pt x="58672" y="11701"/>
                      <a:pt x="58732" y="11703"/>
                      <a:pt x="58794" y="11708"/>
                    </a:cubicBezTo>
                    <a:lnTo>
                      <a:pt x="58802" y="11708"/>
                    </a:lnTo>
                    <a:cubicBezTo>
                      <a:pt x="59334" y="11747"/>
                      <a:pt x="60175" y="12001"/>
                      <a:pt x="61151" y="12009"/>
                    </a:cubicBezTo>
                    <a:cubicBezTo>
                      <a:pt x="61174" y="12010"/>
                      <a:pt x="61197" y="12010"/>
                      <a:pt x="61220" y="12010"/>
                    </a:cubicBezTo>
                    <a:cubicBezTo>
                      <a:pt x="61995" y="12010"/>
                      <a:pt x="62831" y="11909"/>
                      <a:pt x="63471" y="11909"/>
                    </a:cubicBezTo>
                    <a:cubicBezTo>
                      <a:pt x="63629" y="11909"/>
                      <a:pt x="63775" y="11915"/>
                      <a:pt x="63906" y="11930"/>
                    </a:cubicBezTo>
                    <a:cubicBezTo>
                      <a:pt x="64580" y="12009"/>
                      <a:pt x="65358" y="12208"/>
                      <a:pt x="65644" y="12446"/>
                    </a:cubicBezTo>
                    <a:cubicBezTo>
                      <a:pt x="65945" y="12716"/>
                      <a:pt x="65922" y="13192"/>
                      <a:pt x="65596" y="13430"/>
                    </a:cubicBezTo>
                    <a:cubicBezTo>
                      <a:pt x="65557" y="13454"/>
                      <a:pt x="65596" y="13565"/>
                      <a:pt x="65644" y="13700"/>
                    </a:cubicBezTo>
                    <a:cubicBezTo>
                      <a:pt x="65644" y="13700"/>
                      <a:pt x="65588" y="13843"/>
                      <a:pt x="65215" y="13851"/>
                    </a:cubicBezTo>
                    <a:cubicBezTo>
                      <a:pt x="65025" y="13859"/>
                      <a:pt x="64711" y="13863"/>
                      <a:pt x="64369" y="13863"/>
                    </a:cubicBezTo>
                    <a:cubicBezTo>
                      <a:pt x="64027" y="13863"/>
                      <a:pt x="63655" y="13859"/>
                      <a:pt x="63350" y="13851"/>
                    </a:cubicBezTo>
                    <a:cubicBezTo>
                      <a:pt x="62960" y="13846"/>
                      <a:pt x="62654" y="13828"/>
                      <a:pt x="62315" y="13828"/>
                    </a:cubicBezTo>
                    <a:cubicBezTo>
                      <a:pt x="62122" y="13828"/>
                      <a:pt x="61919" y="13834"/>
                      <a:pt x="61683" y="13851"/>
                    </a:cubicBezTo>
                    <a:cubicBezTo>
                      <a:pt x="61302" y="13884"/>
                      <a:pt x="61029" y="13925"/>
                      <a:pt x="60811" y="13925"/>
                    </a:cubicBezTo>
                    <a:cubicBezTo>
                      <a:pt x="60661" y="13925"/>
                      <a:pt x="60537" y="13906"/>
                      <a:pt x="60421" y="13851"/>
                    </a:cubicBezTo>
                    <a:cubicBezTo>
                      <a:pt x="60135" y="13724"/>
                      <a:pt x="60143" y="13557"/>
                      <a:pt x="59691" y="13422"/>
                    </a:cubicBezTo>
                    <a:cubicBezTo>
                      <a:pt x="59214" y="13295"/>
                      <a:pt x="58738" y="13136"/>
                      <a:pt x="58286" y="12954"/>
                    </a:cubicBezTo>
                    <a:cubicBezTo>
                      <a:pt x="57690" y="12700"/>
                      <a:pt x="57032" y="12525"/>
                      <a:pt x="57254" y="12375"/>
                    </a:cubicBezTo>
                    <a:cubicBezTo>
                      <a:pt x="57468" y="12224"/>
                      <a:pt x="57690" y="12081"/>
                      <a:pt x="57754" y="11946"/>
                    </a:cubicBezTo>
                    <a:cubicBezTo>
                      <a:pt x="57810" y="11827"/>
                      <a:pt x="58164" y="11701"/>
                      <a:pt x="58613" y="11701"/>
                    </a:cubicBezTo>
                    <a:close/>
                    <a:moveTo>
                      <a:pt x="20364" y="11701"/>
                    </a:moveTo>
                    <a:cubicBezTo>
                      <a:pt x="20422" y="11701"/>
                      <a:pt x="20482" y="11703"/>
                      <a:pt x="20543" y="11708"/>
                    </a:cubicBezTo>
                    <a:cubicBezTo>
                      <a:pt x="21067" y="11755"/>
                      <a:pt x="21837" y="12009"/>
                      <a:pt x="22821" y="12017"/>
                    </a:cubicBezTo>
                    <a:cubicBezTo>
                      <a:pt x="23616" y="12017"/>
                      <a:pt x="24515" y="11909"/>
                      <a:pt x="25174" y="11909"/>
                    </a:cubicBezTo>
                    <a:cubicBezTo>
                      <a:pt x="25331" y="11909"/>
                      <a:pt x="25474" y="11915"/>
                      <a:pt x="25599" y="11930"/>
                    </a:cubicBezTo>
                    <a:cubicBezTo>
                      <a:pt x="26258" y="12017"/>
                      <a:pt x="26980" y="12208"/>
                      <a:pt x="27210" y="12446"/>
                    </a:cubicBezTo>
                    <a:cubicBezTo>
                      <a:pt x="27433" y="12684"/>
                      <a:pt x="27306" y="13200"/>
                      <a:pt x="26901" y="13430"/>
                    </a:cubicBezTo>
                    <a:cubicBezTo>
                      <a:pt x="26861" y="13462"/>
                      <a:pt x="26861" y="13565"/>
                      <a:pt x="26877" y="13700"/>
                    </a:cubicBezTo>
                    <a:cubicBezTo>
                      <a:pt x="26877" y="13700"/>
                      <a:pt x="26790" y="13843"/>
                      <a:pt x="26409" y="13859"/>
                    </a:cubicBezTo>
                    <a:cubicBezTo>
                      <a:pt x="26218" y="13863"/>
                      <a:pt x="25905" y="13865"/>
                      <a:pt x="25562" y="13865"/>
                    </a:cubicBezTo>
                    <a:cubicBezTo>
                      <a:pt x="25220" y="13865"/>
                      <a:pt x="24849" y="13863"/>
                      <a:pt x="24543" y="13859"/>
                    </a:cubicBezTo>
                    <a:cubicBezTo>
                      <a:pt x="24172" y="13849"/>
                      <a:pt x="23878" y="13830"/>
                      <a:pt x="23554" y="13830"/>
                    </a:cubicBezTo>
                    <a:cubicBezTo>
                      <a:pt x="23351" y="13830"/>
                      <a:pt x="23137" y="13837"/>
                      <a:pt x="22885" y="13859"/>
                    </a:cubicBezTo>
                    <a:cubicBezTo>
                      <a:pt x="22489" y="13887"/>
                      <a:pt x="22203" y="13927"/>
                      <a:pt x="21982" y="13927"/>
                    </a:cubicBezTo>
                    <a:cubicBezTo>
                      <a:pt x="21834" y="13927"/>
                      <a:pt x="21716" y="13910"/>
                      <a:pt x="21615" y="13859"/>
                    </a:cubicBezTo>
                    <a:cubicBezTo>
                      <a:pt x="21368" y="13724"/>
                      <a:pt x="21416" y="13557"/>
                      <a:pt x="20995" y="13430"/>
                    </a:cubicBezTo>
                    <a:cubicBezTo>
                      <a:pt x="20559" y="13303"/>
                      <a:pt x="20130" y="13144"/>
                      <a:pt x="19710" y="12962"/>
                    </a:cubicBezTo>
                    <a:cubicBezTo>
                      <a:pt x="19186" y="12708"/>
                      <a:pt x="18567" y="12533"/>
                      <a:pt x="18828" y="12382"/>
                    </a:cubicBezTo>
                    <a:cubicBezTo>
                      <a:pt x="19090" y="12224"/>
                      <a:pt x="19344" y="12081"/>
                      <a:pt x="19440" y="11946"/>
                    </a:cubicBezTo>
                    <a:cubicBezTo>
                      <a:pt x="19531" y="11827"/>
                      <a:pt x="19914" y="11701"/>
                      <a:pt x="20364" y="11701"/>
                    </a:cubicBezTo>
                    <a:close/>
                    <a:moveTo>
                      <a:pt x="39491" y="11701"/>
                    </a:moveTo>
                    <a:cubicBezTo>
                      <a:pt x="39550" y="11701"/>
                      <a:pt x="39611" y="11703"/>
                      <a:pt x="39672" y="11708"/>
                    </a:cubicBezTo>
                    <a:lnTo>
                      <a:pt x="39672" y="11716"/>
                    </a:lnTo>
                    <a:cubicBezTo>
                      <a:pt x="40196" y="11755"/>
                      <a:pt x="41006" y="12009"/>
                      <a:pt x="41982" y="12017"/>
                    </a:cubicBezTo>
                    <a:cubicBezTo>
                      <a:pt x="42004" y="12017"/>
                      <a:pt x="42026" y="12018"/>
                      <a:pt x="42048" y="12018"/>
                    </a:cubicBezTo>
                    <a:cubicBezTo>
                      <a:pt x="42817" y="12018"/>
                      <a:pt x="43660" y="11913"/>
                      <a:pt x="44300" y="11913"/>
                    </a:cubicBezTo>
                    <a:cubicBezTo>
                      <a:pt x="44466" y="11913"/>
                      <a:pt x="44618" y="11920"/>
                      <a:pt x="44752" y="11938"/>
                    </a:cubicBezTo>
                    <a:cubicBezTo>
                      <a:pt x="45411" y="12017"/>
                      <a:pt x="46165" y="12216"/>
                      <a:pt x="46419" y="12446"/>
                    </a:cubicBezTo>
                    <a:cubicBezTo>
                      <a:pt x="46673" y="12684"/>
                      <a:pt x="46610" y="13208"/>
                      <a:pt x="46245" y="13438"/>
                    </a:cubicBezTo>
                    <a:cubicBezTo>
                      <a:pt x="46197" y="13462"/>
                      <a:pt x="46221" y="13565"/>
                      <a:pt x="46253" y="13708"/>
                    </a:cubicBezTo>
                    <a:cubicBezTo>
                      <a:pt x="46253" y="13708"/>
                      <a:pt x="46189" y="13843"/>
                      <a:pt x="45808" y="13859"/>
                    </a:cubicBezTo>
                    <a:cubicBezTo>
                      <a:pt x="45618" y="13867"/>
                      <a:pt x="45304" y="13871"/>
                      <a:pt x="44962" y="13871"/>
                    </a:cubicBezTo>
                    <a:cubicBezTo>
                      <a:pt x="44619" y="13871"/>
                      <a:pt x="44248" y="13867"/>
                      <a:pt x="43943" y="13859"/>
                    </a:cubicBezTo>
                    <a:cubicBezTo>
                      <a:pt x="43566" y="13849"/>
                      <a:pt x="43268" y="13830"/>
                      <a:pt x="42942" y="13830"/>
                    </a:cubicBezTo>
                    <a:cubicBezTo>
                      <a:pt x="42739" y="13830"/>
                      <a:pt x="42526" y="13837"/>
                      <a:pt x="42276" y="13859"/>
                    </a:cubicBezTo>
                    <a:cubicBezTo>
                      <a:pt x="41893" y="13892"/>
                      <a:pt x="41617" y="13930"/>
                      <a:pt x="41400" y="13930"/>
                    </a:cubicBezTo>
                    <a:cubicBezTo>
                      <a:pt x="41248" y="13930"/>
                      <a:pt x="41125" y="13911"/>
                      <a:pt x="41014" y="13859"/>
                    </a:cubicBezTo>
                    <a:cubicBezTo>
                      <a:pt x="40744" y="13732"/>
                      <a:pt x="40776" y="13565"/>
                      <a:pt x="40339" y="13430"/>
                    </a:cubicBezTo>
                    <a:cubicBezTo>
                      <a:pt x="39879" y="13303"/>
                      <a:pt x="39426" y="13144"/>
                      <a:pt x="38990" y="12962"/>
                    </a:cubicBezTo>
                    <a:cubicBezTo>
                      <a:pt x="38434" y="12708"/>
                      <a:pt x="37799" y="12533"/>
                      <a:pt x="38037" y="12382"/>
                    </a:cubicBezTo>
                    <a:cubicBezTo>
                      <a:pt x="38267" y="12232"/>
                      <a:pt x="38513" y="12081"/>
                      <a:pt x="38593" y="11946"/>
                    </a:cubicBezTo>
                    <a:cubicBezTo>
                      <a:pt x="38670" y="11827"/>
                      <a:pt x="39039" y="11701"/>
                      <a:pt x="39491" y="11701"/>
                    </a:cubicBezTo>
                    <a:close/>
                    <a:moveTo>
                      <a:pt x="9987" y="12677"/>
                    </a:moveTo>
                    <a:cubicBezTo>
                      <a:pt x="10217" y="12677"/>
                      <a:pt x="10391" y="12704"/>
                      <a:pt x="10462" y="12755"/>
                    </a:cubicBezTo>
                    <a:cubicBezTo>
                      <a:pt x="10629" y="12882"/>
                      <a:pt x="10486" y="13422"/>
                      <a:pt x="10486" y="13422"/>
                    </a:cubicBezTo>
                    <a:cubicBezTo>
                      <a:pt x="10446" y="13787"/>
                      <a:pt x="9748" y="13787"/>
                      <a:pt x="9557" y="13954"/>
                    </a:cubicBezTo>
                    <a:cubicBezTo>
                      <a:pt x="9518" y="13994"/>
                      <a:pt x="9478" y="14033"/>
                      <a:pt x="9430" y="14073"/>
                    </a:cubicBezTo>
                    <a:cubicBezTo>
                      <a:pt x="9395" y="14111"/>
                      <a:pt x="9264" y="14126"/>
                      <a:pt x="9090" y="14126"/>
                    </a:cubicBezTo>
                    <a:cubicBezTo>
                      <a:pt x="8790" y="14126"/>
                      <a:pt x="8362" y="14081"/>
                      <a:pt x="8081" y="14025"/>
                    </a:cubicBezTo>
                    <a:cubicBezTo>
                      <a:pt x="7637" y="13938"/>
                      <a:pt x="7637" y="13740"/>
                      <a:pt x="7914" y="13430"/>
                    </a:cubicBezTo>
                    <a:cubicBezTo>
                      <a:pt x="7914" y="13430"/>
                      <a:pt x="8176" y="13017"/>
                      <a:pt x="8875" y="12835"/>
                    </a:cubicBezTo>
                    <a:cubicBezTo>
                      <a:pt x="9274" y="12726"/>
                      <a:pt x="9681" y="12677"/>
                      <a:pt x="9987" y="12677"/>
                    </a:cubicBezTo>
                    <a:close/>
                    <a:moveTo>
                      <a:pt x="29227" y="12678"/>
                    </a:moveTo>
                    <a:cubicBezTo>
                      <a:pt x="29464" y="12678"/>
                      <a:pt x="29647" y="12708"/>
                      <a:pt x="29727" y="12763"/>
                    </a:cubicBezTo>
                    <a:cubicBezTo>
                      <a:pt x="29917" y="12882"/>
                      <a:pt x="29846" y="13430"/>
                      <a:pt x="29846" y="13430"/>
                    </a:cubicBezTo>
                    <a:cubicBezTo>
                      <a:pt x="29854" y="13787"/>
                      <a:pt x="29147" y="13787"/>
                      <a:pt x="28981" y="13962"/>
                    </a:cubicBezTo>
                    <a:cubicBezTo>
                      <a:pt x="28949" y="13994"/>
                      <a:pt x="28909" y="14033"/>
                      <a:pt x="28869" y="14081"/>
                    </a:cubicBezTo>
                    <a:cubicBezTo>
                      <a:pt x="28839" y="14115"/>
                      <a:pt x="28717" y="14129"/>
                      <a:pt x="28552" y="14129"/>
                    </a:cubicBezTo>
                    <a:cubicBezTo>
                      <a:pt x="28249" y="14129"/>
                      <a:pt x="27802" y="14082"/>
                      <a:pt x="27504" y="14025"/>
                    </a:cubicBezTo>
                    <a:cubicBezTo>
                      <a:pt x="27052" y="13938"/>
                      <a:pt x="27028" y="13740"/>
                      <a:pt x="27266" y="13430"/>
                    </a:cubicBezTo>
                    <a:cubicBezTo>
                      <a:pt x="27266" y="13430"/>
                      <a:pt x="27472" y="13017"/>
                      <a:pt x="28147" y="12835"/>
                    </a:cubicBezTo>
                    <a:cubicBezTo>
                      <a:pt x="28527" y="12728"/>
                      <a:pt x="28922" y="12678"/>
                      <a:pt x="29227" y="12678"/>
                    </a:cubicBezTo>
                    <a:close/>
                    <a:moveTo>
                      <a:pt x="48494" y="12677"/>
                    </a:moveTo>
                    <a:cubicBezTo>
                      <a:pt x="48725" y="12677"/>
                      <a:pt x="48906" y="12704"/>
                      <a:pt x="48991" y="12755"/>
                    </a:cubicBezTo>
                    <a:cubicBezTo>
                      <a:pt x="49197" y="12882"/>
                      <a:pt x="49189" y="13422"/>
                      <a:pt x="49189" y="13422"/>
                    </a:cubicBezTo>
                    <a:cubicBezTo>
                      <a:pt x="49245" y="13787"/>
                      <a:pt x="48546" y="13787"/>
                      <a:pt x="48396" y="13954"/>
                    </a:cubicBezTo>
                    <a:cubicBezTo>
                      <a:pt x="48372" y="14002"/>
                      <a:pt x="48340" y="14041"/>
                      <a:pt x="48300" y="14081"/>
                    </a:cubicBezTo>
                    <a:cubicBezTo>
                      <a:pt x="48275" y="14117"/>
                      <a:pt x="48157" y="14132"/>
                      <a:pt x="47994" y="14132"/>
                    </a:cubicBezTo>
                    <a:cubicBezTo>
                      <a:pt x="47693" y="14132"/>
                      <a:pt x="47239" y="14082"/>
                      <a:pt x="46935" y="14025"/>
                    </a:cubicBezTo>
                    <a:cubicBezTo>
                      <a:pt x="46467" y="13930"/>
                      <a:pt x="46419" y="13740"/>
                      <a:pt x="46618" y="13430"/>
                    </a:cubicBezTo>
                    <a:cubicBezTo>
                      <a:pt x="46618" y="13430"/>
                      <a:pt x="46768" y="13017"/>
                      <a:pt x="47419" y="12835"/>
                    </a:cubicBezTo>
                    <a:cubicBezTo>
                      <a:pt x="47791" y="12726"/>
                      <a:pt x="48187" y="12677"/>
                      <a:pt x="48494" y="12677"/>
                    </a:cubicBezTo>
                    <a:close/>
                    <a:moveTo>
                      <a:pt x="67753" y="12681"/>
                    </a:moveTo>
                    <a:cubicBezTo>
                      <a:pt x="67981" y="12681"/>
                      <a:pt x="68163" y="12709"/>
                      <a:pt x="68255" y="12763"/>
                    </a:cubicBezTo>
                    <a:lnTo>
                      <a:pt x="68271" y="12771"/>
                    </a:lnTo>
                    <a:cubicBezTo>
                      <a:pt x="68493" y="12898"/>
                      <a:pt x="68557" y="13438"/>
                      <a:pt x="68557" y="13438"/>
                    </a:cubicBezTo>
                    <a:cubicBezTo>
                      <a:pt x="68652" y="13795"/>
                      <a:pt x="67962" y="13795"/>
                      <a:pt x="67835" y="13970"/>
                    </a:cubicBezTo>
                    <a:cubicBezTo>
                      <a:pt x="67803" y="14002"/>
                      <a:pt x="67779" y="14041"/>
                      <a:pt x="67755" y="14089"/>
                    </a:cubicBezTo>
                    <a:cubicBezTo>
                      <a:pt x="67734" y="14121"/>
                      <a:pt x="67624" y="14134"/>
                      <a:pt x="67470" y="14134"/>
                    </a:cubicBezTo>
                    <a:cubicBezTo>
                      <a:pt x="67166" y="14134"/>
                      <a:pt x="66690" y="14083"/>
                      <a:pt x="66374" y="14025"/>
                    </a:cubicBezTo>
                    <a:cubicBezTo>
                      <a:pt x="65898" y="13938"/>
                      <a:pt x="65818" y="13740"/>
                      <a:pt x="65977" y="13430"/>
                    </a:cubicBezTo>
                    <a:cubicBezTo>
                      <a:pt x="65977" y="13430"/>
                      <a:pt x="66072" y="13025"/>
                      <a:pt x="66707" y="12835"/>
                    </a:cubicBezTo>
                    <a:cubicBezTo>
                      <a:pt x="67065" y="12731"/>
                      <a:pt x="67449" y="12681"/>
                      <a:pt x="67753" y="12681"/>
                    </a:cubicBezTo>
                    <a:close/>
                    <a:moveTo>
                      <a:pt x="37119" y="12410"/>
                    </a:moveTo>
                    <a:cubicBezTo>
                      <a:pt x="37200" y="12410"/>
                      <a:pt x="37376" y="12434"/>
                      <a:pt x="37640" y="12597"/>
                    </a:cubicBezTo>
                    <a:cubicBezTo>
                      <a:pt x="38021" y="12819"/>
                      <a:pt x="38466" y="12970"/>
                      <a:pt x="39045" y="13160"/>
                    </a:cubicBezTo>
                    <a:cubicBezTo>
                      <a:pt x="39355" y="13271"/>
                      <a:pt x="39672" y="13359"/>
                      <a:pt x="39990" y="13430"/>
                    </a:cubicBezTo>
                    <a:cubicBezTo>
                      <a:pt x="39990" y="13430"/>
                      <a:pt x="40665" y="13589"/>
                      <a:pt x="40601" y="13906"/>
                    </a:cubicBezTo>
                    <a:cubicBezTo>
                      <a:pt x="40538" y="14224"/>
                      <a:pt x="39958" y="14279"/>
                      <a:pt x="39331" y="14279"/>
                    </a:cubicBezTo>
                    <a:cubicBezTo>
                      <a:pt x="38712" y="14279"/>
                      <a:pt x="37878" y="14279"/>
                      <a:pt x="37696" y="14240"/>
                    </a:cubicBezTo>
                    <a:cubicBezTo>
                      <a:pt x="37497" y="14192"/>
                      <a:pt x="37283" y="14168"/>
                      <a:pt x="37069" y="14168"/>
                    </a:cubicBezTo>
                    <a:cubicBezTo>
                      <a:pt x="37069" y="14168"/>
                      <a:pt x="36227" y="14176"/>
                      <a:pt x="35648" y="14248"/>
                    </a:cubicBezTo>
                    <a:cubicBezTo>
                      <a:pt x="35648" y="14248"/>
                      <a:pt x="35243" y="14248"/>
                      <a:pt x="35219" y="14168"/>
                    </a:cubicBezTo>
                    <a:cubicBezTo>
                      <a:pt x="35204" y="14081"/>
                      <a:pt x="35259" y="14010"/>
                      <a:pt x="35434" y="13906"/>
                    </a:cubicBezTo>
                    <a:cubicBezTo>
                      <a:pt x="35608" y="13779"/>
                      <a:pt x="35751" y="13621"/>
                      <a:pt x="35854" y="13430"/>
                    </a:cubicBezTo>
                    <a:cubicBezTo>
                      <a:pt x="35981" y="13216"/>
                      <a:pt x="36061" y="12986"/>
                      <a:pt x="36100" y="12740"/>
                    </a:cubicBezTo>
                    <a:cubicBezTo>
                      <a:pt x="36164" y="12470"/>
                      <a:pt x="37069" y="12414"/>
                      <a:pt x="37069" y="12414"/>
                    </a:cubicBezTo>
                    <a:cubicBezTo>
                      <a:pt x="37069" y="12414"/>
                      <a:pt x="37086" y="12410"/>
                      <a:pt x="37119" y="12410"/>
                    </a:cubicBezTo>
                    <a:close/>
                    <a:moveTo>
                      <a:pt x="56335" y="12410"/>
                    </a:moveTo>
                    <a:cubicBezTo>
                      <a:pt x="56415" y="12410"/>
                      <a:pt x="56594" y="12434"/>
                      <a:pt x="56881" y="12597"/>
                    </a:cubicBezTo>
                    <a:cubicBezTo>
                      <a:pt x="57286" y="12827"/>
                      <a:pt x="57746" y="12970"/>
                      <a:pt x="58349" y="13160"/>
                    </a:cubicBezTo>
                    <a:cubicBezTo>
                      <a:pt x="58960" y="13359"/>
                      <a:pt x="59334" y="13430"/>
                      <a:pt x="59334" y="13430"/>
                    </a:cubicBezTo>
                    <a:cubicBezTo>
                      <a:pt x="59334" y="13430"/>
                      <a:pt x="60032" y="13589"/>
                      <a:pt x="60008" y="13906"/>
                    </a:cubicBezTo>
                    <a:cubicBezTo>
                      <a:pt x="59984" y="14224"/>
                      <a:pt x="59413" y="14279"/>
                      <a:pt x="58786" y="14279"/>
                    </a:cubicBezTo>
                    <a:cubicBezTo>
                      <a:pt x="58159" y="14272"/>
                      <a:pt x="57325" y="14279"/>
                      <a:pt x="57143" y="14240"/>
                    </a:cubicBezTo>
                    <a:lnTo>
                      <a:pt x="57151" y="14240"/>
                    </a:lnTo>
                    <a:cubicBezTo>
                      <a:pt x="56944" y="14192"/>
                      <a:pt x="56730" y="14168"/>
                      <a:pt x="56516" y="14168"/>
                    </a:cubicBezTo>
                    <a:cubicBezTo>
                      <a:pt x="56516" y="14168"/>
                      <a:pt x="55674" y="14176"/>
                      <a:pt x="55111" y="14248"/>
                    </a:cubicBezTo>
                    <a:cubicBezTo>
                      <a:pt x="55111" y="14248"/>
                      <a:pt x="54698" y="14248"/>
                      <a:pt x="54666" y="14168"/>
                    </a:cubicBezTo>
                    <a:cubicBezTo>
                      <a:pt x="54642" y="14089"/>
                      <a:pt x="54690" y="14010"/>
                      <a:pt x="54849" y="13906"/>
                    </a:cubicBezTo>
                    <a:cubicBezTo>
                      <a:pt x="55008" y="13803"/>
                      <a:pt x="55174" y="13517"/>
                      <a:pt x="55206" y="13430"/>
                    </a:cubicBezTo>
                    <a:cubicBezTo>
                      <a:pt x="55301" y="13216"/>
                      <a:pt x="55357" y="12978"/>
                      <a:pt x="55365" y="12740"/>
                    </a:cubicBezTo>
                    <a:cubicBezTo>
                      <a:pt x="55389" y="12470"/>
                      <a:pt x="56286" y="12414"/>
                      <a:pt x="56286" y="12414"/>
                    </a:cubicBezTo>
                    <a:cubicBezTo>
                      <a:pt x="56286" y="12414"/>
                      <a:pt x="56302" y="12410"/>
                      <a:pt x="56335" y="12410"/>
                    </a:cubicBezTo>
                    <a:close/>
                    <a:moveTo>
                      <a:pt x="17904" y="12418"/>
                    </a:moveTo>
                    <a:cubicBezTo>
                      <a:pt x="17985" y="12418"/>
                      <a:pt x="18161" y="12442"/>
                      <a:pt x="18408" y="12605"/>
                    </a:cubicBezTo>
                    <a:cubicBezTo>
                      <a:pt x="18757" y="12835"/>
                      <a:pt x="19170" y="12978"/>
                      <a:pt x="19733" y="13168"/>
                    </a:cubicBezTo>
                    <a:cubicBezTo>
                      <a:pt x="20027" y="13279"/>
                      <a:pt x="20337" y="13367"/>
                      <a:pt x="20638" y="13438"/>
                    </a:cubicBezTo>
                    <a:cubicBezTo>
                      <a:pt x="20638" y="13438"/>
                      <a:pt x="21297" y="13597"/>
                      <a:pt x="21194" y="13914"/>
                    </a:cubicBezTo>
                    <a:cubicBezTo>
                      <a:pt x="21083" y="14232"/>
                      <a:pt x="20495" y="14287"/>
                      <a:pt x="19876" y="14287"/>
                    </a:cubicBezTo>
                    <a:cubicBezTo>
                      <a:pt x="19249" y="14279"/>
                      <a:pt x="18416" y="14287"/>
                      <a:pt x="18241" y="14248"/>
                    </a:cubicBezTo>
                    <a:lnTo>
                      <a:pt x="18249" y="14248"/>
                    </a:lnTo>
                    <a:cubicBezTo>
                      <a:pt x="18043" y="14200"/>
                      <a:pt x="17836" y="14176"/>
                      <a:pt x="17630" y="14176"/>
                    </a:cubicBezTo>
                    <a:cubicBezTo>
                      <a:pt x="17630" y="14176"/>
                      <a:pt x="16789" y="14184"/>
                      <a:pt x="16201" y="14256"/>
                    </a:cubicBezTo>
                    <a:cubicBezTo>
                      <a:pt x="16201" y="14256"/>
                      <a:pt x="15788" y="14256"/>
                      <a:pt x="15780" y="14176"/>
                    </a:cubicBezTo>
                    <a:cubicBezTo>
                      <a:pt x="15773" y="14097"/>
                      <a:pt x="15844" y="14018"/>
                      <a:pt x="16027" y="13914"/>
                    </a:cubicBezTo>
                    <a:cubicBezTo>
                      <a:pt x="16217" y="13787"/>
                      <a:pt x="16384" y="13629"/>
                      <a:pt x="16511" y="13438"/>
                    </a:cubicBezTo>
                    <a:cubicBezTo>
                      <a:pt x="16662" y="13232"/>
                      <a:pt x="16773" y="12994"/>
                      <a:pt x="16844" y="12748"/>
                    </a:cubicBezTo>
                    <a:cubicBezTo>
                      <a:pt x="16947" y="12478"/>
                      <a:pt x="17852" y="12422"/>
                      <a:pt x="17852" y="12422"/>
                    </a:cubicBezTo>
                    <a:cubicBezTo>
                      <a:pt x="17852" y="12422"/>
                      <a:pt x="17870" y="12418"/>
                      <a:pt x="17904" y="12418"/>
                    </a:cubicBezTo>
                    <a:close/>
                    <a:moveTo>
                      <a:pt x="30170" y="11535"/>
                    </a:moveTo>
                    <a:cubicBezTo>
                      <a:pt x="30428" y="11535"/>
                      <a:pt x="30696" y="11570"/>
                      <a:pt x="30957" y="11636"/>
                    </a:cubicBezTo>
                    <a:cubicBezTo>
                      <a:pt x="31679" y="11819"/>
                      <a:pt x="31870" y="11898"/>
                      <a:pt x="33251" y="11970"/>
                    </a:cubicBezTo>
                    <a:cubicBezTo>
                      <a:pt x="34632" y="12033"/>
                      <a:pt x="35481" y="12144"/>
                      <a:pt x="35672" y="12398"/>
                    </a:cubicBezTo>
                    <a:cubicBezTo>
                      <a:pt x="35870" y="12652"/>
                      <a:pt x="35664" y="13430"/>
                      <a:pt x="35664" y="13430"/>
                    </a:cubicBezTo>
                    <a:cubicBezTo>
                      <a:pt x="35585" y="13629"/>
                      <a:pt x="35450" y="13803"/>
                      <a:pt x="35275" y="13930"/>
                    </a:cubicBezTo>
                    <a:cubicBezTo>
                      <a:pt x="34918" y="14176"/>
                      <a:pt x="34513" y="14351"/>
                      <a:pt x="34084" y="14446"/>
                    </a:cubicBezTo>
                    <a:cubicBezTo>
                      <a:pt x="33973" y="14470"/>
                      <a:pt x="33862" y="14494"/>
                      <a:pt x="33751" y="14518"/>
                    </a:cubicBezTo>
                    <a:cubicBezTo>
                      <a:pt x="33378" y="14637"/>
                      <a:pt x="33394" y="14716"/>
                      <a:pt x="32910" y="14780"/>
                    </a:cubicBezTo>
                    <a:cubicBezTo>
                      <a:pt x="32513" y="14835"/>
                      <a:pt x="32124" y="14867"/>
                      <a:pt x="31727" y="14875"/>
                    </a:cubicBezTo>
                    <a:lnTo>
                      <a:pt x="31671" y="14875"/>
                    </a:lnTo>
                    <a:cubicBezTo>
                      <a:pt x="30925" y="14811"/>
                      <a:pt x="29735" y="14859"/>
                      <a:pt x="29314" y="14740"/>
                    </a:cubicBezTo>
                    <a:cubicBezTo>
                      <a:pt x="28901" y="14621"/>
                      <a:pt x="28719" y="14399"/>
                      <a:pt x="29211" y="14089"/>
                    </a:cubicBezTo>
                    <a:cubicBezTo>
                      <a:pt x="29711" y="13779"/>
                      <a:pt x="30203" y="13859"/>
                      <a:pt x="30147" y="13438"/>
                    </a:cubicBezTo>
                    <a:cubicBezTo>
                      <a:pt x="30108" y="13263"/>
                      <a:pt x="30116" y="13089"/>
                      <a:pt x="30171" y="12922"/>
                    </a:cubicBezTo>
                    <a:cubicBezTo>
                      <a:pt x="30266" y="12700"/>
                      <a:pt x="30092" y="12636"/>
                      <a:pt x="29806" y="12557"/>
                    </a:cubicBezTo>
                    <a:cubicBezTo>
                      <a:pt x="29520" y="12478"/>
                      <a:pt x="28592" y="12311"/>
                      <a:pt x="29020" y="11906"/>
                    </a:cubicBezTo>
                    <a:cubicBezTo>
                      <a:pt x="29294" y="11647"/>
                      <a:pt x="29714" y="11535"/>
                      <a:pt x="30170" y="11535"/>
                    </a:cubicBezTo>
                    <a:close/>
                    <a:moveTo>
                      <a:pt x="11069" y="11535"/>
                    </a:moveTo>
                    <a:cubicBezTo>
                      <a:pt x="11327" y="11535"/>
                      <a:pt x="11592" y="11570"/>
                      <a:pt x="11843" y="11636"/>
                    </a:cubicBezTo>
                    <a:cubicBezTo>
                      <a:pt x="12542" y="11819"/>
                      <a:pt x="12725" y="11898"/>
                      <a:pt x="14098" y="11970"/>
                    </a:cubicBezTo>
                    <a:cubicBezTo>
                      <a:pt x="15463" y="12033"/>
                      <a:pt x="16296" y="12144"/>
                      <a:pt x="16463" y="12398"/>
                    </a:cubicBezTo>
                    <a:cubicBezTo>
                      <a:pt x="16622" y="12652"/>
                      <a:pt x="16320" y="13430"/>
                      <a:pt x="16320" y="13430"/>
                    </a:cubicBezTo>
                    <a:cubicBezTo>
                      <a:pt x="16209" y="13629"/>
                      <a:pt x="16058" y="13803"/>
                      <a:pt x="15868" y="13930"/>
                    </a:cubicBezTo>
                    <a:cubicBezTo>
                      <a:pt x="15479" y="14168"/>
                      <a:pt x="15050" y="14351"/>
                      <a:pt x="14606" y="14454"/>
                    </a:cubicBezTo>
                    <a:cubicBezTo>
                      <a:pt x="14487" y="14470"/>
                      <a:pt x="14376" y="14494"/>
                      <a:pt x="14264" y="14526"/>
                    </a:cubicBezTo>
                    <a:cubicBezTo>
                      <a:pt x="13868" y="14637"/>
                      <a:pt x="13875" y="14724"/>
                      <a:pt x="13383" y="14780"/>
                    </a:cubicBezTo>
                    <a:cubicBezTo>
                      <a:pt x="12986" y="14835"/>
                      <a:pt x="12590" y="14867"/>
                      <a:pt x="12193" y="14883"/>
                    </a:cubicBezTo>
                    <a:lnTo>
                      <a:pt x="12201" y="14875"/>
                    </a:lnTo>
                    <a:lnTo>
                      <a:pt x="12137" y="14875"/>
                    </a:lnTo>
                    <a:cubicBezTo>
                      <a:pt x="11399" y="14811"/>
                      <a:pt x="10200" y="14859"/>
                      <a:pt x="9804" y="14740"/>
                    </a:cubicBezTo>
                    <a:cubicBezTo>
                      <a:pt x="9407" y="14613"/>
                      <a:pt x="9240" y="14399"/>
                      <a:pt x="9772" y="14089"/>
                    </a:cubicBezTo>
                    <a:cubicBezTo>
                      <a:pt x="10304" y="13771"/>
                      <a:pt x="10796" y="13859"/>
                      <a:pt x="10796" y="13430"/>
                    </a:cubicBezTo>
                    <a:cubicBezTo>
                      <a:pt x="10780" y="13256"/>
                      <a:pt x="10804" y="13081"/>
                      <a:pt x="10883" y="12922"/>
                    </a:cubicBezTo>
                    <a:cubicBezTo>
                      <a:pt x="11010" y="12700"/>
                      <a:pt x="10835" y="12636"/>
                      <a:pt x="10566" y="12557"/>
                    </a:cubicBezTo>
                    <a:cubicBezTo>
                      <a:pt x="10288" y="12478"/>
                      <a:pt x="9383" y="12311"/>
                      <a:pt x="9867" y="11906"/>
                    </a:cubicBezTo>
                    <a:cubicBezTo>
                      <a:pt x="10177" y="11647"/>
                      <a:pt x="10613" y="11535"/>
                      <a:pt x="11069" y="11535"/>
                    </a:cubicBezTo>
                    <a:close/>
                    <a:moveTo>
                      <a:pt x="49263" y="11535"/>
                    </a:moveTo>
                    <a:cubicBezTo>
                      <a:pt x="49520" y="11535"/>
                      <a:pt x="49793" y="11570"/>
                      <a:pt x="50063" y="11636"/>
                    </a:cubicBezTo>
                    <a:cubicBezTo>
                      <a:pt x="50809" y="11819"/>
                      <a:pt x="51015" y="11898"/>
                      <a:pt x="52404" y="11970"/>
                    </a:cubicBezTo>
                    <a:cubicBezTo>
                      <a:pt x="53793" y="12033"/>
                      <a:pt x="54650" y="12144"/>
                      <a:pt x="54881" y="12398"/>
                    </a:cubicBezTo>
                    <a:cubicBezTo>
                      <a:pt x="55119" y="12652"/>
                      <a:pt x="55016" y="13430"/>
                      <a:pt x="55016" y="13430"/>
                    </a:cubicBezTo>
                    <a:cubicBezTo>
                      <a:pt x="54960" y="13629"/>
                      <a:pt x="54849" y="13803"/>
                      <a:pt x="54690" y="13930"/>
                    </a:cubicBezTo>
                    <a:cubicBezTo>
                      <a:pt x="54428" y="14152"/>
                      <a:pt x="53976" y="14351"/>
                      <a:pt x="53563" y="14454"/>
                    </a:cubicBezTo>
                    <a:cubicBezTo>
                      <a:pt x="53452" y="14470"/>
                      <a:pt x="53349" y="14494"/>
                      <a:pt x="53238" y="14526"/>
                    </a:cubicBezTo>
                    <a:cubicBezTo>
                      <a:pt x="52880" y="14637"/>
                      <a:pt x="52904" y="14724"/>
                      <a:pt x="52428" y="14780"/>
                    </a:cubicBezTo>
                    <a:cubicBezTo>
                      <a:pt x="52039" y="14835"/>
                      <a:pt x="51650" y="14867"/>
                      <a:pt x="51261" y="14883"/>
                    </a:cubicBezTo>
                    <a:lnTo>
                      <a:pt x="51206" y="14875"/>
                    </a:lnTo>
                    <a:cubicBezTo>
                      <a:pt x="50444" y="14811"/>
                      <a:pt x="49261" y="14859"/>
                      <a:pt x="48832" y="14740"/>
                    </a:cubicBezTo>
                    <a:cubicBezTo>
                      <a:pt x="48404" y="14621"/>
                      <a:pt x="48181" y="14399"/>
                      <a:pt x="48634" y="14089"/>
                    </a:cubicBezTo>
                    <a:cubicBezTo>
                      <a:pt x="49078" y="13779"/>
                      <a:pt x="49594" y="13859"/>
                      <a:pt x="49483" y="13430"/>
                    </a:cubicBezTo>
                    <a:cubicBezTo>
                      <a:pt x="49483" y="13430"/>
                      <a:pt x="49372" y="13144"/>
                      <a:pt x="49443" y="12922"/>
                    </a:cubicBezTo>
                    <a:cubicBezTo>
                      <a:pt x="49507" y="12700"/>
                      <a:pt x="49324" y="12636"/>
                      <a:pt x="49023" y="12557"/>
                    </a:cubicBezTo>
                    <a:cubicBezTo>
                      <a:pt x="48729" y="12478"/>
                      <a:pt x="47784" y="12311"/>
                      <a:pt x="48158" y="11906"/>
                    </a:cubicBezTo>
                    <a:cubicBezTo>
                      <a:pt x="48401" y="11647"/>
                      <a:pt x="48807" y="11535"/>
                      <a:pt x="49263" y="11535"/>
                    </a:cubicBezTo>
                    <a:close/>
                    <a:moveTo>
                      <a:pt x="63230" y="13905"/>
                    </a:moveTo>
                    <a:cubicBezTo>
                      <a:pt x="63299" y="13905"/>
                      <a:pt x="63368" y="13906"/>
                      <a:pt x="63437" y="13906"/>
                    </a:cubicBezTo>
                    <a:cubicBezTo>
                      <a:pt x="64787" y="13914"/>
                      <a:pt x="65684" y="13962"/>
                      <a:pt x="66017" y="14025"/>
                    </a:cubicBezTo>
                    <a:lnTo>
                      <a:pt x="66009" y="14025"/>
                    </a:lnTo>
                    <a:cubicBezTo>
                      <a:pt x="66311" y="14097"/>
                      <a:pt x="66628" y="14137"/>
                      <a:pt x="66946" y="14145"/>
                    </a:cubicBezTo>
                    <a:cubicBezTo>
                      <a:pt x="67414" y="14168"/>
                      <a:pt x="67533" y="14327"/>
                      <a:pt x="67541" y="14335"/>
                    </a:cubicBezTo>
                    <a:cubicBezTo>
                      <a:pt x="67390" y="14486"/>
                      <a:pt x="67192" y="14581"/>
                      <a:pt x="66985" y="14621"/>
                    </a:cubicBezTo>
                    <a:cubicBezTo>
                      <a:pt x="66406" y="14748"/>
                      <a:pt x="64993" y="14819"/>
                      <a:pt x="64310" y="14851"/>
                    </a:cubicBezTo>
                    <a:cubicBezTo>
                      <a:pt x="63620" y="14891"/>
                      <a:pt x="63009" y="14891"/>
                      <a:pt x="62270" y="15073"/>
                    </a:cubicBezTo>
                    <a:cubicBezTo>
                      <a:pt x="61532" y="15256"/>
                      <a:pt x="61389" y="15399"/>
                      <a:pt x="60199" y="15430"/>
                    </a:cubicBezTo>
                    <a:cubicBezTo>
                      <a:pt x="60019" y="15435"/>
                      <a:pt x="59852" y="15438"/>
                      <a:pt x="59697" y="15438"/>
                    </a:cubicBezTo>
                    <a:cubicBezTo>
                      <a:pt x="58823" y="15438"/>
                      <a:pt x="58315" y="15344"/>
                      <a:pt x="57944" y="14946"/>
                    </a:cubicBezTo>
                    <a:cubicBezTo>
                      <a:pt x="57841" y="14835"/>
                      <a:pt x="57738" y="14716"/>
                      <a:pt x="57651" y="14589"/>
                    </a:cubicBezTo>
                    <a:cubicBezTo>
                      <a:pt x="57651" y="14589"/>
                      <a:pt x="57540" y="14359"/>
                      <a:pt x="58206" y="14343"/>
                    </a:cubicBezTo>
                    <a:cubicBezTo>
                      <a:pt x="58873" y="14327"/>
                      <a:pt x="59548" y="14375"/>
                      <a:pt x="60080" y="14208"/>
                    </a:cubicBezTo>
                    <a:cubicBezTo>
                      <a:pt x="60584" y="14042"/>
                      <a:pt x="61940" y="13905"/>
                      <a:pt x="63230" y="13905"/>
                    </a:cubicBezTo>
                    <a:close/>
                    <a:moveTo>
                      <a:pt x="24499" y="13906"/>
                    </a:moveTo>
                    <a:cubicBezTo>
                      <a:pt x="24535" y="13906"/>
                      <a:pt x="24571" y="13906"/>
                      <a:pt x="24607" y="13906"/>
                    </a:cubicBezTo>
                    <a:cubicBezTo>
                      <a:pt x="25956" y="13922"/>
                      <a:pt x="26837" y="13970"/>
                      <a:pt x="27155" y="14033"/>
                    </a:cubicBezTo>
                    <a:cubicBezTo>
                      <a:pt x="27449" y="14097"/>
                      <a:pt x="27758" y="14137"/>
                      <a:pt x="28060" y="14152"/>
                    </a:cubicBezTo>
                    <a:cubicBezTo>
                      <a:pt x="28520" y="14176"/>
                      <a:pt x="28600" y="14335"/>
                      <a:pt x="28607" y="14335"/>
                    </a:cubicBezTo>
                    <a:cubicBezTo>
                      <a:pt x="28417" y="14486"/>
                      <a:pt x="28203" y="14581"/>
                      <a:pt x="27972" y="14621"/>
                    </a:cubicBezTo>
                    <a:cubicBezTo>
                      <a:pt x="27361" y="14756"/>
                      <a:pt x="25933" y="14819"/>
                      <a:pt x="25234" y="14859"/>
                    </a:cubicBezTo>
                    <a:cubicBezTo>
                      <a:pt x="24536" y="14891"/>
                      <a:pt x="23932" y="14891"/>
                      <a:pt x="23146" y="15073"/>
                    </a:cubicBezTo>
                    <a:cubicBezTo>
                      <a:pt x="22361" y="15264"/>
                      <a:pt x="22178" y="15407"/>
                      <a:pt x="20980" y="15438"/>
                    </a:cubicBezTo>
                    <a:cubicBezTo>
                      <a:pt x="20807" y="15443"/>
                      <a:pt x="20646" y="15446"/>
                      <a:pt x="20497" y="15446"/>
                    </a:cubicBezTo>
                    <a:cubicBezTo>
                      <a:pt x="19609" y="15446"/>
                      <a:pt x="19117" y="15348"/>
                      <a:pt x="18852" y="14954"/>
                    </a:cubicBezTo>
                    <a:cubicBezTo>
                      <a:pt x="18773" y="14843"/>
                      <a:pt x="18701" y="14716"/>
                      <a:pt x="18638" y="14597"/>
                    </a:cubicBezTo>
                    <a:cubicBezTo>
                      <a:pt x="18638" y="14597"/>
                      <a:pt x="18598" y="14359"/>
                      <a:pt x="19257" y="14343"/>
                    </a:cubicBezTo>
                    <a:cubicBezTo>
                      <a:pt x="19376" y="14340"/>
                      <a:pt x="19494" y="14340"/>
                      <a:pt x="19613" y="14340"/>
                    </a:cubicBezTo>
                    <a:cubicBezTo>
                      <a:pt x="19691" y="14340"/>
                      <a:pt x="19769" y="14340"/>
                      <a:pt x="19846" y="14340"/>
                    </a:cubicBezTo>
                    <a:cubicBezTo>
                      <a:pt x="20310" y="14340"/>
                      <a:pt x="20762" y="14331"/>
                      <a:pt x="21170" y="14208"/>
                    </a:cubicBezTo>
                    <a:cubicBezTo>
                      <a:pt x="21726" y="14046"/>
                      <a:pt x="23178" y="13906"/>
                      <a:pt x="24499" y="13906"/>
                    </a:cubicBezTo>
                    <a:close/>
                    <a:moveTo>
                      <a:pt x="43906" y="13906"/>
                    </a:moveTo>
                    <a:cubicBezTo>
                      <a:pt x="43942" y="13906"/>
                      <a:pt x="43978" y="13906"/>
                      <a:pt x="44014" y="13906"/>
                    </a:cubicBezTo>
                    <a:cubicBezTo>
                      <a:pt x="45356" y="13922"/>
                      <a:pt x="46245" y="13962"/>
                      <a:pt x="46570" y="14033"/>
                    </a:cubicBezTo>
                    <a:lnTo>
                      <a:pt x="46578" y="14033"/>
                    </a:lnTo>
                    <a:cubicBezTo>
                      <a:pt x="46880" y="14097"/>
                      <a:pt x="47189" y="14137"/>
                      <a:pt x="47499" y="14152"/>
                    </a:cubicBezTo>
                    <a:cubicBezTo>
                      <a:pt x="47967" y="14176"/>
                      <a:pt x="48062" y="14335"/>
                      <a:pt x="48070" y="14335"/>
                    </a:cubicBezTo>
                    <a:cubicBezTo>
                      <a:pt x="47896" y="14486"/>
                      <a:pt x="47689" y="14581"/>
                      <a:pt x="47475" y="14621"/>
                    </a:cubicBezTo>
                    <a:cubicBezTo>
                      <a:pt x="46880" y="14756"/>
                      <a:pt x="45451" y="14819"/>
                      <a:pt x="44760" y="14859"/>
                    </a:cubicBezTo>
                    <a:cubicBezTo>
                      <a:pt x="44070" y="14891"/>
                      <a:pt x="43459" y="14891"/>
                      <a:pt x="42697" y="15073"/>
                    </a:cubicBezTo>
                    <a:cubicBezTo>
                      <a:pt x="41935" y="15264"/>
                      <a:pt x="41776" y="15407"/>
                      <a:pt x="40577" y="15438"/>
                    </a:cubicBezTo>
                    <a:cubicBezTo>
                      <a:pt x="40406" y="15443"/>
                      <a:pt x="40246" y="15446"/>
                      <a:pt x="40097" y="15446"/>
                    </a:cubicBezTo>
                    <a:cubicBezTo>
                      <a:pt x="39211" y="15446"/>
                      <a:pt x="38706" y="15348"/>
                      <a:pt x="38386" y="14954"/>
                    </a:cubicBezTo>
                    <a:cubicBezTo>
                      <a:pt x="38299" y="14843"/>
                      <a:pt x="38212" y="14724"/>
                      <a:pt x="38132" y="14597"/>
                    </a:cubicBezTo>
                    <a:cubicBezTo>
                      <a:pt x="38132" y="14597"/>
                      <a:pt x="38053" y="14359"/>
                      <a:pt x="38720" y="14343"/>
                    </a:cubicBezTo>
                    <a:cubicBezTo>
                      <a:pt x="38839" y="14340"/>
                      <a:pt x="38957" y="14340"/>
                      <a:pt x="39075" y="14340"/>
                    </a:cubicBezTo>
                    <a:cubicBezTo>
                      <a:pt x="39153" y="14340"/>
                      <a:pt x="39231" y="14340"/>
                      <a:pt x="39308" y="14340"/>
                    </a:cubicBezTo>
                    <a:cubicBezTo>
                      <a:pt x="39771" y="14340"/>
                      <a:pt x="40218" y="14331"/>
                      <a:pt x="40609" y="14208"/>
                    </a:cubicBezTo>
                    <a:cubicBezTo>
                      <a:pt x="41158" y="14046"/>
                      <a:pt x="42586" y="13906"/>
                      <a:pt x="43906" y="13906"/>
                    </a:cubicBezTo>
                    <a:close/>
                    <a:moveTo>
                      <a:pt x="9265" y="14607"/>
                    </a:moveTo>
                    <a:cubicBezTo>
                      <a:pt x="9449" y="14607"/>
                      <a:pt x="9318" y="14669"/>
                      <a:pt x="9343" y="14843"/>
                    </a:cubicBezTo>
                    <a:cubicBezTo>
                      <a:pt x="9375" y="15073"/>
                      <a:pt x="9264" y="15288"/>
                      <a:pt x="8883" y="15629"/>
                    </a:cubicBezTo>
                    <a:cubicBezTo>
                      <a:pt x="8494" y="15970"/>
                      <a:pt x="7851" y="16248"/>
                      <a:pt x="7208" y="16470"/>
                    </a:cubicBezTo>
                    <a:cubicBezTo>
                      <a:pt x="6557" y="16685"/>
                      <a:pt x="6898" y="16891"/>
                      <a:pt x="6581" y="17002"/>
                    </a:cubicBezTo>
                    <a:cubicBezTo>
                      <a:pt x="6535" y="17017"/>
                      <a:pt x="6492" y="17023"/>
                      <a:pt x="6452" y="17023"/>
                    </a:cubicBezTo>
                    <a:cubicBezTo>
                      <a:pt x="6212" y="17023"/>
                      <a:pt x="6083" y="16784"/>
                      <a:pt x="6001" y="16669"/>
                    </a:cubicBezTo>
                    <a:cubicBezTo>
                      <a:pt x="5906" y="16510"/>
                      <a:pt x="5867" y="16335"/>
                      <a:pt x="5882" y="16153"/>
                    </a:cubicBezTo>
                    <a:cubicBezTo>
                      <a:pt x="5890" y="15938"/>
                      <a:pt x="5851" y="15899"/>
                      <a:pt x="5803" y="15478"/>
                    </a:cubicBezTo>
                    <a:cubicBezTo>
                      <a:pt x="5755" y="15049"/>
                      <a:pt x="5874" y="15018"/>
                      <a:pt x="6494" y="14899"/>
                    </a:cubicBezTo>
                    <a:cubicBezTo>
                      <a:pt x="6724" y="14859"/>
                      <a:pt x="7073" y="14875"/>
                      <a:pt x="7438" y="14819"/>
                    </a:cubicBezTo>
                    <a:cubicBezTo>
                      <a:pt x="7803" y="14764"/>
                      <a:pt x="8510" y="14653"/>
                      <a:pt x="9026" y="14621"/>
                    </a:cubicBezTo>
                    <a:cubicBezTo>
                      <a:pt x="9137" y="14612"/>
                      <a:pt x="9213" y="14607"/>
                      <a:pt x="9265" y="14607"/>
                    </a:cubicBezTo>
                    <a:close/>
                    <a:moveTo>
                      <a:pt x="28768" y="14606"/>
                    </a:moveTo>
                    <a:cubicBezTo>
                      <a:pt x="28944" y="14606"/>
                      <a:pt x="28827" y="14666"/>
                      <a:pt x="28869" y="14843"/>
                    </a:cubicBezTo>
                    <a:cubicBezTo>
                      <a:pt x="28933" y="15073"/>
                      <a:pt x="28846" y="15288"/>
                      <a:pt x="28512" y="15629"/>
                    </a:cubicBezTo>
                    <a:cubicBezTo>
                      <a:pt x="28171" y="15970"/>
                      <a:pt x="27560" y="16248"/>
                      <a:pt x="26941" y="16470"/>
                    </a:cubicBezTo>
                    <a:cubicBezTo>
                      <a:pt x="26329" y="16685"/>
                      <a:pt x="26695" y="16899"/>
                      <a:pt x="26393" y="17002"/>
                    </a:cubicBezTo>
                    <a:cubicBezTo>
                      <a:pt x="26349" y="17017"/>
                      <a:pt x="26307" y="17023"/>
                      <a:pt x="26268" y="17023"/>
                    </a:cubicBezTo>
                    <a:cubicBezTo>
                      <a:pt x="26029" y="17023"/>
                      <a:pt x="25869" y="16784"/>
                      <a:pt x="25774" y="16669"/>
                    </a:cubicBezTo>
                    <a:cubicBezTo>
                      <a:pt x="25655" y="16518"/>
                      <a:pt x="25591" y="16343"/>
                      <a:pt x="25583" y="16153"/>
                    </a:cubicBezTo>
                    <a:cubicBezTo>
                      <a:pt x="25567" y="15946"/>
                      <a:pt x="25520" y="15899"/>
                      <a:pt x="25417" y="15478"/>
                    </a:cubicBezTo>
                    <a:cubicBezTo>
                      <a:pt x="25313" y="15057"/>
                      <a:pt x="25432" y="15018"/>
                      <a:pt x="26036" y="14899"/>
                    </a:cubicBezTo>
                    <a:cubicBezTo>
                      <a:pt x="26258" y="14859"/>
                      <a:pt x="26607" y="14875"/>
                      <a:pt x="26964" y="14819"/>
                    </a:cubicBezTo>
                    <a:cubicBezTo>
                      <a:pt x="27322" y="14764"/>
                      <a:pt x="28020" y="14660"/>
                      <a:pt x="28520" y="14621"/>
                    </a:cubicBezTo>
                    <a:cubicBezTo>
                      <a:pt x="28637" y="14612"/>
                      <a:pt x="28716" y="14606"/>
                      <a:pt x="28768" y="14606"/>
                    </a:cubicBezTo>
                    <a:close/>
                    <a:moveTo>
                      <a:pt x="48259" y="14607"/>
                    </a:moveTo>
                    <a:cubicBezTo>
                      <a:pt x="48444" y="14607"/>
                      <a:pt x="48329" y="14669"/>
                      <a:pt x="48404" y="14843"/>
                    </a:cubicBezTo>
                    <a:cubicBezTo>
                      <a:pt x="48491" y="15073"/>
                      <a:pt x="48435" y="15288"/>
                      <a:pt x="48142" y="15629"/>
                    </a:cubicBezTo>
                    <a:cubicBezTo>
                      <a:pt x="47848" y="15970"/>
                      <a:pt x="47276" y="16248"/>
                      <a:pt x="46689" y="16470"/>
                    </a:cubicBezTo>
                    <a:cubicBezTo>
                      <a:pt x="46094" y="16685"/>
                      <a:pt x="46491" y="16891"/>
                      <a:pt x="46197" y="17002"/>
                    </a:cubicBezTo>
                    <a:cubicBezTo>
                      <a:pt x="46156" y="17017"/>
                      <a:pt x="46117" y="17023"/>
                      <a:pt x="46078" y="17023"/>
                    </a:cubicBezTo>
                    <a:cubicBezTo>
                      <a:pt x="45844" y="17023"/>
                      <a:pt x="45647" y="16784"/>
                      <a:pt x="45538" y="16669"/>
                    </a:cubicBezTo>
                    <a:cubicBezTo>
                      <a:pt x="45403" y="16526"/>
                      <a:pt x="45316" y="16343"/>
                      <a:pt x="45284" y="16153"/>
                    </a:cubicBezTo>
                    <a:cubicBezTo>
                      <a:pt x="45237" y="15938"/>
                      <a:pt x="45189" y="15899"/>
                      <a:pt x="45030" y="15478"/>
                    </a:cubicBezTo>
                    <a:cubicBezTo>
                      <a:pt x="44871" y="15049"/>
                      <a:pt x="44983" y="15018"/>
                      <a:pt x="45570" y="14899"/>
                    </a:cubicBezTo>
                    <a:cubicBezTo>
                      <a:pt x="45792" y="14859"/>
                      <a:pt x="46141" y="14875"/>
                      <a:pt x="46491" y="14819"/>
                    </a:cubicBezTo>
                    <a:cubicBezTo>
                      <a:pt x="46848" y="14764"/>
                      <a:pt x="47530" y="14653"/>
                      <a:pt x="48023" y="14621"/>
                    </a:cubicBezTo>
                    <a:cubicBezTo>
                      <a:pt x="48132" y="14612"/>
                      <a:pt x="48207" y="14607"/>
                      <a:pt x="48259" y="14607"/>
                    </a:cubicBezTo>
                    <a:close/>
                    <a:moveTo>
                      <a:pt x="67780" y="14606"/>
                    </a:moveTo>
                    <a:cubicBezTo>
                      <a:pt x="67949" y="14606"/>
                      <a:pt x="67838" y="14666"/>
                      <a:pt x="67930" y="14843"/>
                    </a:cubicBezTo>
                    <a:lnTo>
                      <a:pt x="67954" y="14843"/>
                    </a:lnTo>
                    <a:cubicBezTo>
                      <a:pt x="68073" y="15073"/>
                      <a:pt x="68041" y="15288"/>
                      <a:pt x="67795" y="15629"/>
                    </a:cubicBezTo>
                    <a:cubicBezTo>
                      <a:pt x="67541" y="15978"/>
                      <a:pt x="67009" y="16256"/>
                      <a:pt x="66446" y="16470"/>
                    </a:cubicBezTo>
                    <a:cubicBezTo>
                      <a:pt x="65882" y="16692"/>
                      <a:pt x="66303" y="16899"/>
                      <a:pt x="66025" y="17002"/>
                    </a:cubicBezTo>
                    <a:cubicBezTo>
                      <a:pt x="65985" y="17017"/>
                      <a:pt x="65946" y="17023"/>
                      <a:pt x="65907" y="17023"/>
                    </a:cubicBezTo>
                    <a:cubicBezTo>
                      <a:pt x="65671" y="17023"/>
                      <a:pt x="65448" y="16784"/>
                      <a:pt x="65318" y="16669"/>
                    </a:cubicBezTo>
                    <a:cubicBezTo>
                      <a:pt x="65176" y="16526"/>
                      <a:pt x="65064" y="16351"/>
                      <a:pt x="65001" y="16161"/>
                    </a:cubicBezTo>
                    <a:cubicBezTo>
                      <a:pt x="64929" y="15946"/>
                      <a:pt x="64874" y="15899"/>
                      <a:pt x="64660" y="15478"/>
                    </a:cubicBezTo>
                    <a:cubicBezTo>
                      <a:pt x="64445" y="15057"/>
                      <a:pt x="64556" y="15018"/>
                      <a:pt x="65128" y="14907"/>
                    </a:cubicBezTo>
                    <a:cubicBezTo>
                      <a:pt x="65342" y="14859"/>
                      <a:pt x="65691" y="14875"/>
                      <a:pt x="66041" y="14819"/>
                    </a:cubicBezTo>
                    <a:cubicBezTo>
                      <a:pt x="66382" y="14764"/>
                      <a:pt x="67057" y="14660"/>
                      <a:pt x="67541" y="14621"/>
                    </a:cubicBezTo>
                    <a:cubicBezTo>
                      <a:pt x="67654" y="14612"/>
                      <a:pt x="67730" y="14606"/>
                      <a:pt x="67780" y="14606"/>
                    </a:cubicBezTo>
                    <a:close/>
                    <a:moveTo>
                      <a:pt x="17532" y="14239"/>
                    </a:moveTo>
                    <a:cubicBezTo>
                      <a:pt x="17563" y="14239"/>
                      <a:pt x="17593" y="14239"/>
                      <a:pt x="17622" y="14240"/>
                    </a:cubicBezTo>
                    <a:cubicBezTo>
                      <a:pt x="17622" y="14240"/>
                      <a:pt x="18297" y="14272"/>
                      <a:pt x="18352" y="14518"/>
                    </a:cubicBezTo>
                    <a:cubicBezTo>
                      <a:pt x="18416" y="14772"/>
                      <a:pt x="18400" y="15184"/>
                      <a:pt x="18971" y="15486"/>
                    </a:cubicBezTo>
                    <a:cubicBezTo>
                      <a:pt x="19535" y="15788"/>
                      <a:pt x="20146" y="15835"/>
                      <a:pt x="20210" y="16240"/>
                    </a:cubicBezTo>
                    <a:cubicBezTo>
                      <a:pt x="20273" y="16645"/>
                      <a:pt x="20122" y="17050"/>
                      <a:pt x="19114" y="17058"/>
                    </a:cubicBezTo>
                    <a:cubicBezTo>
                      <a:pt x="19052" y="17058"/>
                      <a:pt x="18991" y="17059"/>
                      <a:pt x="18929" y="17059"/>
                    </a:cubicBezTo>
                    <a:cubicBezTo>
                      <a:pt x="18378" y="17059"/>
                      <a:pt x="17822" y="17027"/>
                      <a:pt x="17273" y="16970"/>
                    </a:cubicBezTo>
                    <a:cubicBezTo>
                      <a:pt x="17273" y="16970"/>
                      <a:pt x="16296" y="16907"/>
                      <a:pt x="15653" y="16812"/>
                    </a:cubicBezTo>
                    <a:cubicBezTo>
                      <a:pt x="15011" y="16708"/>
                      <a:pt x="14757" y="16550"/>
                      <a:pt x="14757" y="16550"/>
                    </a:cubicBezTo>
                    <a:lnTo>
                      <a:pt x="14741" y="16542"/>
                    </a:lnTo>
                    <a:cubicBezTo>
                      <a:pt x="14249" y="16319"/>
                      <a:pt x="13915" y="16081"/>
                      <a:pt x="13399" y="15875"/>
                    </a:cubicBezTo>
                    <a:cubicBezTo>
                      <a:pt x="12875" y="15676"/>
                      <a:pt x="12986" y="15565"/>
                      <a:pt x="13121" y="15375"/>
                    </a:cubicBezTo>
                    <a:lnTo>
                      <a:pt x="13129" y="15375"/>
                    </a:lnTo>
                    <a:cubicBezTo>
                      <a:pt x="13161" y="15327"/>
                      <a:pt x="13161" y="15272"/>
                      <a:pt x="13137" y="15224"/>
                    </a:cubicBezTo>
                    <a:cubicBezTo>
                      <a:pt x="13137" y="15121"/>
                      <a:pt x="13217" y="14954"/>
                      <a:pt x="13717" y="14772"/>
                    </a:cubicBezTo>
                    <a:cubicBezTo>
                      <a:pt x="14428" y="14524"/>
                      <a:pt x="16389" y="14239"/>
                      <a:pt x="17532" y="14239"/>
                    </a:cubicBezTo>
                    <a:close/>
                    <a:moveTo>
                      <a:pt x="56390" y="14238"/>
                    </a:moveTo>
                    <a:cubicBezTo>
                      <a:pt x="56435" y="14238"/>
                      <a:pt x="56480" y="14239"/>
                      <a:pt x="56524" y="14240"/>
                    </a:cubicBezTo>
                    <a:cubicBezTo>
                      <a:pt x="56524" y="14240"/>
                      <a:pt x="57206" y="14272"/>
                      <a:pt x="57325" y="14518"/>
                    </a:cubicBezTo>
                    <a:cubicBezTo>
                      <a:pt x="57452" y="14764"/>
                      <a:pt x="57548" y="15184"/>
                      <a:pt x="58191" y="15486"/>
                    </a:cubicBezTo>
                    <a:cubicBezTo>
                      <a:pt x="58841" y="15788"/>
                      <a:pt x="59461" y="15835"/>
                      <a:pt x="59627" y="16240"/>
                    </a:cubicBezTo>
                    <a:cubicBezTo>
                      <a:pt x="59802" y="16637"/>
                      <a:pt x="59746" y="17042"/>
                      <a:pt x="58746" y="17058"/>
                    </a:cubicBezTo>
                    <a:cubicBezTo>
                      <a:pt x="58684" y="17058"/>
                      <a:pt x="58621" y="17059"/>
                      <a:pt x="58558" y="17059"/>
                    </a:cubicBezTo>
                    <a:cubicBezTo>
                      <a:pt x="58000" y="17059"/>
                      <a:pt x="57437" y="17027"/>
                      <a:pt x="56881" y="16970"/>
                    </a:cubicBezTo>
                    <a:lnTo>
                      <a:pt x="56873" y="16970"/>
                    </a:lnTo>
                    <a:cubicBezTo>
                      <a:pt x="56873" y="16970"/>
                      <a:pt x="55881" y="16907"/>
                      <a:pt x="55214" y="16804"/>
                    </a:cubicBezTo>
                    <a:cubicBezTo>
                      <a:pt x="54547" y="16708"/>
                      <a:pt x="54261" y="16550"/>
                      <a:pt x="54261" y="16550"/>
                    </a:cubicBezTo>
                    <a:lnTo>
                      <a:pt x="54230" y="16534"/>
                    </a:lnTo>
                    <a:cubicBezTo>
                      <a:pt x="53690" y="16311"/>
                      <a:pt x="53293" y="16073"/>
                      <a:pt x="52722" y="15875"/>
                    </a:cubicBezTo>
                    <a:cubicBezTo>
                      <a:pt x="52142" y="15669"/>
                      <a:pt x="52222" y="15565"/>
                      <a:pt x="52325" y="15367"/>
                    </a:cubicBezTo>
                    <a:cubicBezTo>
                      <a:pt x="52341" y="15319"/>
                      <a:pt x="52333" y="15256"/>
                      <a:pt x="52293" y="15216"/>
                    </a:cubicBezTo>
                    <a:cubicBezTo>
                      <a:pt x="52269" y="15121"/>
                      <a:pt x="52309" y="14946"/>
                      <a:pt x="52753" y="14772"/>
                    </a:cubicBezTo>
                    <a:cubicBezTo>
                      <a:pt x="53395" y="14520"/>
                      <a:pt x="55240" y="14238"/>
                      <a:pt x="56390" y="14238"/>
                    </a:cubicBezTo>
                    <a:close/>
                    <a:moveTo>
                      <a:pt x="36986" y="14239"/>
                    </a:moveTo>
                    <a:cubicBezTo>
                      <a:pt x="37017" y="14239"/>
                      <a:pt x="37047" y="14239"/>
                      <a:pt x="37077" y="14240"/>
                    </a:cubicBezTo>
                    <a:cubicBezTo>
                      <a:pt x="37077" y="14240"/>
                      <a:pt x="37751" y="14272"/>
                      <a:pt x="37839" y="14526"/>
                    </a:cubicBezTo>
                    <a:cubicBezTo>
                      <a:pt x="37934" y="14772"/>
                      <a:pt x="37974" y="15184"/>
                      <a:pt x="38585" y="15494"/>
                    </a:cubicBezTo>
                    <a:cubicBezTo>
                      <a:pt x="39188" y="15796"/>
                      <a:pt x="39799" y="15843"/>
                      <a:pt x="39918" y="16240"/>
                    </a:cubicBezTo>
                    <a:cubicBezTo>
                      <a:pt x="40037" y="16645"/>
                      <a:pt x="39934" y="17050"/>
                      <a:pt x="38926" y="17058"/>
                    </a:cubicBezTo>
                    <a:cubicBezTo>
                      <a:pt x="38850" y="17059"/>
                      <a:pt x="38774" y="17059"/>
                      <a:pt x="38698" y="17059"/>
                    </a:cubicBezTo>
                    <a:cubicBezTo>
                      <a:pt x="38155" y="17059"/>
                      <a:pt x="37612" y="17034"/>
                      <a:pt x="37069" y="16978"/>
                    </a:cubicBezTo>
                    <a:cubicBezTo>
                      <a:pt x="37069" y="16978"/>
                      <a:pt x="36085" y="16907"/>
                      <a:pt x="35434" y="16812"/>
                    </a:cubicBezTo>
                    <a:cubicBezTo>
                      <a:pt x="34775" y="16716"/>
                      <a:pt x="34513" y="16558"/>
                      <a:pt x="34513" y="16558"/>
                    </a:cubicBezTo>
                    <a:lnTo>
                      <a:pt x="34489" y="16542"/>
                    </a:lnTo>
                    <a:cubicBezTo>
                      <a:pt x="33973" y="16319"/>
                      <a:pt x="33608" y="16081"/>
                      <a:pt x="33060" y="15875"/>
                    </a:cubicBezTo>
                    <a:cubicBezTo>
                      <a:pt x="32513" y="15676"/>
                      <a:pt x="32608" y="15565"/>
                      <a:pt x="32727" y="15375"/>
                    </a:cubicBezTo>
                    <a:cubicBezTo>
                      <a:pt x="32751" y="15327"/>
                      <a:pt x="32751" y="15264"/>
                      <a:pt x="32719" y="15224"/>
                    </a:cubicBezTo>
                    <a:cubicBezTo>
                      <a:pt x="32703" y="15129"/>
                      <a:pt x="32767" y="14954"/>
                      <a:pt x="33235" y="14780"/>
                    </a:cubicBezTo>
                    <a:cubicBezTo>
                      <a:pt x="33915" y="14524"/>
                      <a:pt x="35838" y="14239"/>
                      <a:pt x="36986" y="14239"/>
                    </a:cubicBezTo>
                    <a:close/>
                    <a:moveTo>
                      <a:pt x="24395" y="15106"/>
                    </a:moveTo>
                    <a:cubicBezTo>
                      <a:pt x="24621" y="15106"/>
                      <a:pt x="24788" y="15142"/>
                      <a:pt x="24980" y="15216"/>
                    </a:cubicBezTo>
                    <a:cubicBezTo>
                      <a:pt x="25369" y="15359"/>
                      <a:pt x="25266" y="15811"/>
                      <a:pt x="25178" y="16026"/>
                    </a:cubicBezTo>
                    <a:cubicBezTo>
                      <a:pt x="25091" y="16232"/>
                      <a:pt x="25369" y="16272"/>
                      <a:pt x="25464" y="16494"/>
                    </a:cubicBezTo>
                    <a:cubicBezTo>
                      <a:pt x="25552" y="16724"/>
                      <a:pt x="25726" y="17073"/>
                      <a:pt x="26091" y="17200"/>
                    </a:cubicBezTo>
                    <a:cubicBezTo>
                      <a:pt x="26456" y="17320"/>
                      <a:pt x="27012" y="17645"/>
                      <a:pt x="27139" y="17907"/>
                    </a:cubicBezTo>
                    <a:cubicBezTo>
                      <a:pt x="27258" y="18169"/>
                      <a:pt x="26822" y="18455"/>
                      <a:pt x="25980" y="18574"/>
                    </a:cubicBezTo>
                    <a:cubicBezTo>
                      <a:pt x="25761" y="18606"/>
                      <a:pt x="25530" y="18621"/>
                      <a:pt x="25289" y="18621"/>
                    </a:cubicBezTo>
                    <a:cubicBezTo>
                      <a:pt x="24597" y="18621"/>
                      <a:pt x="23833" y="18498"/>
                      <a:pt x="23091" y="18328"/>
                    </a:cubicBezTo>
                    <a:cubicBezTo>
                      <a:pt x="22276" y="18142"/>
                      <a:pt x="21928" y="18080"/>
                      <a:pt x="21330" y="18080"/>
                    </a:cubicBezTo>
                    <a:cubicBezTo>
                      <a:pt x="21188" y="18080"/>
                      <a:pt x="21032" y="18083"/>
                      <a:pt x="20853" y="18089"/>
                    </a:cubicBezTo>
                    <a:cubicBezTo>
                      <a:pt x="20680" y="18094"/>
                      <a:pt x="20514" y="18097"/>
                      <a:pt x="20355" y="18097"/>
                    </a:cubicBezTo>
                    <a:cubicBezTo>
                      <a:pt x="19651" y="18097"/>
                      <a:pt x="19084" y="18037"/>
                      <a:pt x="18670" y="17772"/>
                    </a:cubicBezTo>
                    <a:cubicBezTo>
                      <a:pt x="18162" y="17447"/>
                      <a:pt x="18551" y="17335"/>
                      <a:pt x="19194" y="17208"/>
                    </a:cubicBezTo>
                    <a:cubicBezTo>
                      <a:pt x="19844" y="17089"/>
                      <a:pt x="20233" y="17034"/>
                      <a:pt x="20360" y="16772"/>
                    </a:cubicBezTo>
                    <a:cubicBezTo>
                      <a:pt x="20472" y="16510"/>
                      <a:pt x="20456" y="16208"/>
                      <a:pt x="20329" y="15954"/>
                    </a:cubicBezTo>
                    <a:cubicBezTo>
                      <a:pt x="20202" y="15716"/>
                      <a:pt x="20456" y="15621"/>
                      <a:pt x="20932" y="15557"/>
                    </a:cubicBezTo>
                    <a:cubicBezTo>
                      <a:pt x="21107" y="15542"/>
                      <a:pt x="21400" y="15542"/>
                      <a:pt x="21726" y="15518"/>
                    </a:cubicBezTo>
                    <a:cubicBezTo>
                      <a:pt x="22051" y="15494"/>
                      <a:pt x="22519" y="15351"/>
                      <a:pt x="23416" y="15216"/>
                    </a:cubicBezTo>
                    <a:cubicBezTo>
                      <a:pt x="23867" y="15144"/>
                      <a:pt x="24162" y="15106"/>
                      <a:pt x="24395" y="15106"/>
                    </a:cubicBezTo>
                    <a:close/>
                    <a:moveTo>
                      <a:pt x="43953" y="15106"/>
                    </a:moveTo>
                    <a:cubicBezTo>
                      <a:pt x="44180" y="15106"/>
                      <a:pt x="44350" y="15142"/>
                      <a:pt x="44554" y="15216"/>
                    </a:cubicBezTo>
                    <a:cubicBezTo>
                      <a:pt x="44959" y="15359"/>
                      <a:pt x="44911" y="15819"/>
                      <a:pt x="44848" y="16026"/>
                    </a:cubicBezTo>
                    <a:cubicBezTo>
                      <a:pt x="44784" y="16232"/>
                      <a:pt x="45070" y="16272"/>
                      <a:pt x="45197" y="16494"/>
                    </a:cubicBezTo>
                    <a:cubicBezTo>
                      <a:pt x="45316" y="16724"/>
                      <a:pt x="45530" y="17073"/>
                      <a:pt x="45911" y="17200"/>
                    </a:cubicBezTo>
                    <a:cubicBezTo>
                      <a:pt x="46292" y="17320"/>
                      <a:pt x="46895" y="17645"/>
                      <a:pt x="47046" y="17907"/>
                    </a:cubicBezTo>
                    <a:cubicBezTo>
                      <a:pt x="47205" y="18169"/>
                      <a:pt x="46808" y="18463"/>
                      <a:pt x="45983" y="18582"/>
                    </a:cubicBezTo>
                    <a:cubicBezTo>
                      <a:pt x="45776" y="18611"/>
                      <a:pt x="45556" y="18625"/>
                      <a:pt x="45326" y="18625"/>
                    </a:cubicBezTo>
                    <a:cubicBezTo>
                      <a:pt x="44627" y="18625"/>
                      <a:pt x="43836" y="18501"/>
                      <a:pt x="43054" y="18328"/>
                    </a:cubicBezTo>
                    <a:cubicBezTo>
                      <a:pt x="42183" y="18142"/>
                      <a:pt x="41841" y="18083"/>
                      <a:pt x="41203" y="18083"/>
                    </a:cubicBezTo>
                    <a:cubicBezTo>
                      <a:pt x="41079" y="18083"/>
                      <a:pt x="40944" y="18086"/>
                      <a:pt x="40792" y="18089"/>
                    </a:cubicBezTo>
                    <a:cubicBezTo>
                      <a:pt x="40596" y="18096"/>
                      <a:pt x="40408" y="18101"/>
                      <a:pt x="40230" y="18101"/>
                    </a:cubicBezTo>
                    <a:cubicBezTo>
                      <a:pt x="39554" y="18101"/>
                      <a:pt x="39002" y="18036"/>
                      <a:pt x="38569" y="17772"/>
                    </a:cubicBezTo>
                    <a:cubicBezTo>
                      <a:pt x="38013" y="17447"/>
                      <a:pt x="38386" y="17335"/>
                      <a:pt x="39021" y="17216"/>
                    </a:cubicBezTo>
                    <a:cubicBezTo>
                      <a:pt x="39649" y="17089"/>
                      <a:pt x="40037" y="17034"/>
                      <a:pt x="40125" y="16780"/>
                    </a:cubicBezTo>
                    <a:cubicBezTo>
                      <a:pt x="40212" y="16502"/>
                      <a:pt x="40164" y="16200"/>
                      <a:pt x="39998" y="15962"/>
                    </a:cubicBezTo>
                    <a:cubicBezTo>
                      <a:pt x="39847" y="15724"/>
                      <a:pt x="40093" y="15621"/>
                      <a:pt x="40561" y="15565"/>
                    </a:cubicBezTo>
                    <a:cubicBezTo>
                      <a:pt x="40736" y="15542"/>
                      <a:pt x="41022" y="15542"/>
                      <a:pt x="41339" y="15518"/>
                    </a:cubicBezTo>
                    <a:cubicBezTo>
                      <a:pt x="41657" y="15494"/>
                      <a:pt x="42109" y="15351"/>
                      <a:pt x="42982" y="15216"/>
                    </a:cubicBezTo>
                    <a:cubicBezTo>
                      <a:pt x="43429" y="15144"/>
                      <a:pt x="43720" y="15106"/>
                      <a:pt x="43953" y="15106"/>
                    </a:cubicBezTo>
                    <a:close/>
                    <a:moveTo>
                      <a:pt x="63532" y="15112"/>
                    </a:moveTo>
                    <a:cubicBezTo>
                      <a:pt x="63758" y="15112"/>
                      <a:pt x="63932" y="15146"/>
                      <a:pt x="64144" y="15216"/>
                    </a:cubicBezTo>
                    <a:cubicBezTo>
                      <a:pt x="64580" y="15359"/>
                      <a:pt x="64588" y="15819"/>
                      <a:pt x="64548" y="16026"/>
                    </a:cubicBezTo>
                    <a:cubicBezTo>
                      <a:pt x="64517" y="16232"/>
                      <a:pt x="64802" y="16272"/>
                      <a:pt x="64953" y="16502"/>
                    </a:cubicBezTo>
                    <a:cubicBezTo>
                      <a:pt x="65112" y="16724"/>
                      <a:pt x="65374" y="17081"/>
                      <a:pt x="65763" y="17200"/>
                    </a:cubicBezTo>
                    <a:cubicBezTo>
                      <a:pt x="66160" y="17327"/>
                      <a:pt x="66787" y="17645"/>
                      <a:pt x="66977" y="17907"/>
                    </a:cubicBezTo>
                    <a:lnTo>
                      <a:pt x="66993" y="17915"/>
                    </a:lnTo>
                    <a:cubicBezTo>
                      <a:pt x="67184" y="18177"/>
                      <a:pt x="66827" y="18463"/>
                      <a:pt x="66009" y="18590"/>
                    </a:cubicBezTo>
                    <a:cubicBezTo>
                      <a:pt x="65808" y="18619"/>
                      <a:pt x="65591" y="18632"/>
                      <a:pt x="65362" y="18632"/>
                    </a:cubicBezTo>
                    <a:cubicBezTo>
                      <a:pt x="64665" y="18632"/>
                      <a:pt x="63856" y="18509"/>
                      <a:pt x="63056" y="18336"/>
                    </a:cubicBezTo>
                    <a:cubicBezTo>
                      <a:pt x="62196" y="18149"/>
                      <a:pt x="61835" y="18088"/>
                      <a:pt x="61233" y="18088"/>
                    </a:cubicBezTo>
                    <a:cubicBezTo>
                      <a:pt x="61090" y="18088"/>
                      <a:pt x="60934" y="18091"/>
                      <a:pt x="60754" y="18097"/>
                    </a:cubicBezTo>
                    <a:cubicBezTo>
                      <a:pt x="60583" y="18102"/>
                      <a:pt x="60418" y="18105"/>
                      <a:pt x="60260" y="18105"/>
                    </a:cubicBezTo>
                    <a:cubicBezTo>
                      <a:pt x="59558" y="18105"/>
                      <a:pt x="58978" y="18045"/>
                      <a:pt x="58492" y="17780"/>
                    </a:cubicBezTo>
                    <a:cubicBezTo>
                      <a:pt x="57897" y="17454"/>
                      <a:pt x="58262" y="17343"/>
                      <a:pt x="58873" y="17216"/>
                    </a:cubicBezTo>
                    <a:cubicBezTo>
                      <a:pt x="59492" y="17097"/>
                      <a:pt x="59865" y="17042"/>
                      <a:pt x="59929" y="16780"/>
                    </a:cubicBezTo>
                    <a:cubicBezTo>
                      <a:pt x="59984" y="16518"/>
                      <a:pt x="59873" y="16200"/>
                      <a:pt x="59691" y="15962"/>
                    </a:cubicBezTo>
                    <a:cubicBezTo>
                      <a:pt x="59508" y="15724"/>
                      <a:pt x="59738" y="15621"/>
                      <a:pt x="60199" y="15565"/>
                    </a:cubicBezTo>
                    <a:cubicBezTo>
                      <a:pt x="60373" y="15542"/>
                      <a:pt x="60659" y="15549"/>
                      <a:pt x="60977" y="15526"/>
                    </a:cubicBezTo>
                    <a:cubicBezTo>
                      <a:pt x="61286" y="15494"/>
                      <a:pt x="61723" y="15359"/>
                      <a:pt x="62580" y="15216"/>
                    </a:cubicBezTo>
                    <a:cubicBezTo>
                      <a:pt x="63015" y="15148"/>
                      <a:pt x="63300" y="15112"/>
                      <a:pt x="63532" y="15112"/>
                    </a:cubicBezTo>
                    <a:close/>
                    <a:moveTo>
                      <a:pt x="50620" y="14962"/>
                    </a:moveTo>
                    <a:cubicBezTo>
                      <a:pt x="51805" y="14962"/>
                      <a:pt x="51909" y="15267"/>
                      <a:pt x="51952" y="15478"/>
                    </a:cubicBezTo>
                    <a:cubicBezTo>
                      <a:pt x="51999" y="15716"/>
                      <a:pt x="52142" y="15899"/>
                      <a:pt x="52880" y="16113"/>
                    </a:cubicBezTo>
                    <a:cubicBezTo>
                      <a:pt x="53611" y="16319"/>
                      <a:pt x="53507" y="16343"/>
                      <a:pt x="54103" y="16740"/>
                    </a:cubicBezTo>
                    <a:cubicBezTo>
                      <a:pt x="54698" y="17129"/>
                      <a:pt x="54015" y="17534"/>
                      <a:pt x="53841" y="17629"/>
                    </a:cubicBezTo>
                    <a:cubicBezTo>
                      <a:pt x="53579" y="17756"/>
                      <a:pt x="53325" y="17923"/>
                      <a:pt x="53111" y="18129"/>
                    </a:cubicBezTo>
                    <a:cubicBezTo>
                      <a:pt x="52698" y="18494"/>
                      <a:pt x="51848" y="18637"/>
                      <a:pt x="51015" y="18764"/>
                    </a:cubicBezTo>
                    <a:cubicBezTo>
                      <a:pt x="50882" y="18784"/>
                      <a:pt x="50757" y="18793"/>
                      <a:pt x="50640" y="18793"/>
                    </a:cubicBezTo>
                    <a:cubicBezTo>
                      <a:pt x="50019" y="18793"/>
                      <a:pt x="49624" y="18540"/>
                      <a:pt x="49404" y="18359"/>
                    </a:cubicBezTo>
                    <a:cubicBezTo>
                      <a:pt x="49134" y="18145"/>
                      <a:pt x="48991" y="18240"/>
                      <a:pt x="48134" y="18129"/>
                    </a:cubicBezTo>
                    <a:cubicBezTo>
                      <a:pt x="47276" y="18010"/>
                      <a:pt x="47388" y="17796"/>
                      <a:pt x="47205" y="17581"/>
                    </a:cubicBezTo>
                    <a:cubicBezTo>
                      <a:pt x="47015" y="17359"/>
                      <a:pt x="46713" y="17288"/>
                      <a:pt x="46570" y="16986"/>
                    </a:cubicBezTo>
                    <a:cubicBezTo>
                      <a:pt x="46427" y="16685"/>
                      <a:pt x="47078" y="16399"/>
                      <a:pt x="47499" y="16232"/>
                    </a:cubicBezTo>
                    <a:cubicBezTo>
                      <a:pt x="47888" y="16089"/>
                      <a:pt x="48229" y="15835"/>
                      <a:pt x="48475" y="15510"/>
                    </a:cubicBezTo>
                    <a:cubicBezTo>
                      <a:pt x="48777" y="15129"/>
                      <a:pt x="49372" y="15026"/>
                      <a:pt x="50110" y="14978"/>
                    </a:cubicBezTo>
                    <a:cubicBezTo>
                      <a:pt x="50299" y="14967"/>
                      <a:pt x="50468" y="14962"/>
                      <a:pt x="50620" y="14962"/>
                    </a:cubicBezTo>
                    <a:close/>
                    <a:moveTo>
                      <a:pt x="11555" y="14968"/>
                    </a:moveTo>
                    <a:cubicBezTo>
                      <a:pt x="12710" y="14968"/>
                      <a:pt x="12738" y="15269"/>
                      <a:pt x="12725" y="15478"/>
                    </a:cubicBezTo>
                    <a:cubicBezTo>
                      <a:pt x="12709" y="15716"/>
                      <a:pt x="12804" y="15899"/>
                      <a:pt x="13487" y="16113"/>
                    </a:cubicBezTo>
                    <a:cubicBezTo>
                      <a:pt x="14169" y="16327"/>
                      <a:pt x="14050" y="16351"/>
                      <a:pt x="14550" y="16740"/>
                    </a:cubicBezTo>
                    <a:cubicBezTo>
                      <a:pt x="15050" y="17129"/>
                      <a:pt x="14256" y="17534"/>
                      <a:pt x="14050" y="17637"/>
                    </a:cubicBezTo>
                    <a:cubicBezTo>
                      <a:pt x="13748" y="17764"/>
                      <a:pt x="13455" y="17931"/>
                      <a:pt x="13193" y="18129"/>
                    </a:cubicBezTo>
                    <a:cubicBezTo>
                      <a:pt x="12685" y="18494"/>
                      <a:pt x="11804" y="18645"/>
                      <a:pt x="10931" y="18772"/>
                    </a:cubicBezTo>
                    <a:cubicBezTo>
                      <a:pt x="10798" y="18790"/>
                      <a:pt x="10676" y="18798"/>
                      <a:pt x="10564" y="18798"/>
                    </a:cubicBezTo>
                    <a:cubicBezTo>
                      <a:pt x="9930" y="18798"/>
                      <a:pt x="9605" y="18541"/>
                      <a:pt x="9423" y="18359"/>
                    </a:cubicBezTo>
                    <a:cubicBezTo>
                      <a:pt x="9208" y="18145"/>
                      <a:pt x="9042" y="18248"/>
                      <a:pt x="8216" y="18129"/>
                    </a:cubicBezTo>
                    <a:cubicBezTo>
                      <a:pt x="7391" y="18010"/>
                      <a:pt x="7557" y="17796"/>
                      <a:pt x="7422" y="17581"/>
                    </a:cubicBezTo>
                    <a:cubicBezTo>
                      <a:pt x="7287" y="17359"/>
                      <a:pt x="7017" y="17288"/>
                      <a:pt x="6954" y="16994"/>
                    </a:cubicBezTo>
                    <a:cubicBezTo>
                      <a:pt x="6883" y="16692"/>
                      <a:pt x="7605" y="16399"/>
                      <a:pt x="8073" y="16232"/>
                    </a:cubicBezTo>
                    <a:cubicBezTo>
                      <a:pt x="8510" y="16089"/>
                      <a:pt x="8915" y="15835"/>
                      <a:pt x="9240" y="15510"/>
                    </a:cubicBezTo>
                    <a:cubicBezTo>
                      <a:pt x="9637" y="15137"/>
                      <a:pt x="10256" y="15026"/>
                      <a:pt x="11010" y="14986"/>
                    </a:cubicBezTo>
                    <a:cubicBezTo>
                      <a:pt x="11215" y="14973"/>
                      <a:pt x="11396" y="14968"/>
                      <a:pt x="11555" y="14968"/>
                    </a:cubicBezTo>
                    <a:close/>
                    <a:moveTo>
                      <a:pt x="31107" y="14968"/>
                    </a:moveTo>
                    <a:cubicBezTo>
                      <a:pt x="32267" y="14968"/>
                      <a:pt x="32324" y="15269"/>
                      <a:pt x="32338" y="15478"/>
                    </a:cubicBezTo>
                    <a:cubicBezTo>
                      <a:pt x="32362" y="15716"/>
                      <a:pt x="32473" y="15907"/>
                      <a:pt x="33187" y="16113"/>
                    </a:cubicBezTo>
                    <a:cubicBezTo>
                      <a:pt x="33894" y="16327"/>
                      <a:pt x="33783" y="16351"/>
                      <a:pt x="34330" y="16740"/>
                    </a:cubicBezTo>
                    <a:cubicBezTo>
                      <a:pt x="34878" y="17137"/>
                      <a:pt x="34140" y="17534"/>
                      <a:pt x="33949" y="17637"/>
                    </a:cubicBezTo>
                    <a:cubicBezTo>
                      <a:pt x="33664" y="17764"/>
                      <a:pt x="33402" y="17931"/>
                      <a:pt x="33156" y="18129"/>
                    </a:cubicBezTo>
                    <a:cubicBezTo>
                      <a:pt x="32703" y="18494"/>
                      <a:pt x="31830" y="18645"/>
                      <a:pt x="30973" y="18772"/>
                    </a:cubicBezTo>
                    <a:cubicBezTo>
                      <a:pt x="30841" y="18792"/>
                      <a:pt x="30718" y="18801"/>
                      <a:pt x="30604" y="18801"/>
                    </a:cubicBezTo>
                    <a:cubicBezTo>
                      <a:pt x="29984" y="18801"/>
                      <a:pt x="29618" y="18540"/>
                      <a:pt x="29417" y="18359"/>
                    </a:cubicBezTo>
                    <a:cubicBezTo>
                      <a:pt x="29179" y="18145"/>
                      <a:pt x="29020" y="18248"/>
                      <a:pt x="28187" y="18129"/>
                    </a:cubicBezTo>
                    <a:cubicBezTo>
                      <a:pt x="27345" y="18018"/>
                      <a:pt x="27480" y="17796"/>
                      <a:pt x="27322" y="17581"/>
                    </a:cubicBezTo>
                    <a:cubicBezTo>
                      <a:pt x="27163" y="17367"/>
                      <a:pt x="26869" y="17288"/>
                      <a:pt x="26766" y="16994"/>
                    </a:cubicBezTo>
                    <a:cubicBezTo>
                      <a:pt x="26663" y="16692"/>
                      <a:pt x="27345" y="16399"/>
                      <a:pt x="27782" y="16232"/>
                    </a:cubicBezTo>
                    <a:lnTo>
                      <a:pt x="27782" y="16240"/>
                    </a:lnTo>
                    <a:cubicBezTo>
                      <a:pt x="28203" y="16089"/>
                      <a:pt x="28568" y="15843"/>
                      <a:pt x="28861" y="15510"/>
                    </a:cubicBezTo>
                    <a:cubicBezTo>
                      <a:pt x="29211" y="15137"/>
                      <a:pt x="29814" y="15026"/>
                      <a:pt x="30560" y="14986"/>
                    </a:cubicBezTo>
                    <a:cubicBezTo>
                      <a:pt x="30765" y="14973"/>
                      <a:pt x="30947" y="14968"/>
                      <a:pt x="31107" y="14968"/>
                    </a:cubicBezTo>
                    <a:close/>
                    <a:moveTo>
                      <a:pt x="60431" y="18173"/>
                    </a:moveTo>
                    <a:cubicBezTo>
                      <a:pt x="60592" y="18173"/>
                      <a:pt x="60824" y="18182"/>
                      <a:pt x="61270" y="18193"/>
                    </a:cubicBezTo>
                    <a:cubicBezTo>
                      <a:pt x="62286" y="18209"/>
                      <a:pt x="62739" y="18447"/>
                      <a:pt x="63699" y="18621"/>
                    </a:cubicBezTo>
                    <a:cubicBezTo>
                      <a:pt x="64274" y="18725"/>
                      <a:pt x="64558" y="18742"/>
                      <a:pt x="64796" y="18742"/>
                    </a:cubicBezTo>
                    <a:cubicBezTo>
                      <a:pt x="64913" y="18742"/>
                      <a:pt x="65019" y="18738"/>
                      <a:pt x="65142" y="18738"/>
                    </a:cubicBezTo>
                    <a:cubicBezTo>
                      <a:pt x="65192" y="18738"/>
                      <a:pt x="65245" y="18738"/>
                      <a:pt x="65303" y="18740"/>
                    </a:cubicBezTo>
                    <a:cubicBezTo>
                      <a:pt x="65787" y="18756"/>
                      <a:pt x="65668" y="18891"/>
                      <a:pt x="65572" y="19010"/>
                    </a:cubicBezTo>
                    <a:cubicBezTo>
                      <a:pt x="65485" y="19129"/>
                      <a:pt x="65533" y="19486"/>
                      <a:pt x="65366" y="19629"/>
                    </a:cubicBezTo>
                    <a:cubicBezTo>
                      <a:pt x="65199" y="19772"/>
                      <a:pt x="64215" y="19756"/>
                      <a:pt x="62929" y="19796"/>
                    </a:cubicBezTo>
                    <a:cubicBezTo>
                      <a:pt x="62777" y="19801"/>
                      <a:pt x="62642" y="19803"/>
                      <a:pt x="62522" y="19803"/>
                    </a:cubicBezTo>
                    <a:cubicBezTo>
                      <a:pt x="61624" y="19803"/>
                      <a:pt x="61515" y="19678"/>
                      <a:pt x="60858" y="19510"/>
                    </a:cubicBezTo>
                    <a:cubicBezTo>
                      <a:pt x="60600" y="19447"/>
                      <a:pt x="60399" y="19434"/>
                      <a:pt x="60231" y="19434"/>
                    </a:cubicBezTo>
                    <a:cubicBezTo>
                      <a:pt x="60113" y="19434"/>
                      <a:pt x="60011" y="19441"/>
                      <a:pt x="59916" y="19441"/>
                    </a:cubicBezTo>
                    <a:cubicBezTo>
                      <a:pt x="59752" y="19441"/>
                      <a:pt x="59609" y="19422"/>
                      <a:pt x="59445" y="19320"/>
                    </a:cubicBezTo>
                    <a:cubicBezTo>
                      <a:pt x="59056" y="19074"/>
                      <a:pt x="59572" y="18875"/>
                      <a:pt x="59556" y="18661"/>
                    </a:cubicBezTo>
                    <a:cubicBezTo>
                      <a:pt x="59548" y="18447"/>
                      <a:pt x="59429" y="18304"/>
                      <a:pt x="59849" y="18232"/>
                    </a:cubicBezTo>
                    <a:lnTo>
                      <a:pt x="59857" y="18232"/>
                    </a:lnTo>
                    <a:cubicBezTo>
                      <a:pt x="60133" y="18188"/>
                      <a:pt x="60225" y="18173"/>
                      <a:pt x="60431" y="18173"/>
                    </a:cubicBezTo>
                    <a:close/>
                    <a:moveTo>
                      <a:pt x="20502" y="18173"/>
                    </a:moveTo>
                    <a:cubicBezTo>
                      <a:pt x="20664" y="18173"/>
                      <a:pt x="20894" y="18182"/>
                      <a:pt x="21337" y="18193"/>
                    </a:cubicBezTo>
                    <a:cubicBezTo>
                      <a:pt x="22345" y="18216"/>
                      <a:pt x="22734" y="18455"/>
                      <a:pt x="23662" y="18621"/>
                    </a:cubicBezTo>
                    <a:cubicBezTo>
                      <a:pt x="24218" y="18727"/>
                      <a:pt x="24496" y="18745"/>
                      <a:pt x="24735" y="18745"/>
                    </a:cubicBezTo>
                    <a:cubicBezTo>
                      <a:pt x="24867" y="18745"/>
                      <a:pt x="24988" y="18740"/>
                      <a:pt x="25136" y="18740"/>
                    </a:cubicBezTo>
                    <a:cubicBezTo>
                      <a:pt x="25165" y="18740"/>
                      <a:pt x="25195" y="18740"/>
                      <a:pt x="25226" y="18740"/>
                    </a:cubicBezTo>
                    <a:cubicBezTo>
                      <a:pt x="25718" y="18756"/>
                      <a:pt x="25552" y="18899"/>
                      <a:pt x="25432" y="19018"/>
                    </a:cubicBezTo>
                    <a:cubicBezTo>
                      <a:pt x="25313" y="19137"/>
                      <a:pt x="25266" y="19486"/>
                      <a:pt x="25059" y="19629"/>
                    </a:cubicBezTo>
                    <a:cubicBezTo>
                      <a:pt x="24861" y="19772"/>
                      <a:pt x="23885" y="19756"/>
                      <a:pt x="22583" y="19796"/>
                    </a:cubicBezTo>
                    <a:cubicBezTo>
                      <a:pt x="22412" y="19802"/>
                      <a:pt x="22263" y="19805"/>
                      <a:pt x="22132" y="19805"/>
                    </a:cubicBezTo>
                    <a:cubicBezTo>
                      <a:pt x="21267" y="19805"/>
                      <a:pt x="21181" y="19676"/>
                      <a:pt x="20575" y="19510"/>
                    </a:cubicBezTo>
                    <a:cubicBezTo>
                      <a:pt x="20337" y="19448"/>
                      <a:pt x="20143" y="19435"/>
                      <a:pt x="19977" y="19435"/>
                    </a:cubicBezTo>
                    <a:cubicBezTo>
                      <a:pt x="19853" y="19435"/>
                      <a:pt x="19744" y="19442"/>
                      <a:pt x="19645" y="19442"/>
                    </a:cubicBezTo>
                    <a:cubicBezTo>
                      <a:pt x="19488" y="19442"/>
                      <a:pt x="19355" y="19424"/>
                      <a:pt x="19217" y="19328"/>
                    </a:cubicBezTo>
                    <a:cubicBezTo>
                      <a:pt x="18884" y="19082"/>
                      <a:pt x="19463" y="18875"/>
                      <a:pt x="19511" y="18661"/>
                    </a:cubicBezTo>
                    <a:cubicBezTo>
                      <a:pt x="19551" y="18447"/>
                      <a:pt x="19479" y="18304"/>
                      <a:pt x="19916" y="18232"/>
                    </a:cubicBezTo>
                    <a:cubicBezTo>
                      <a:pt x="20201" y="18188"/>
                      <a:pt x="20296" y="18173"/>
                      <a:pt x="20502" y="18173"/>
                    </a:cubicBezTo>
                    <a:close/>
                    <a:moveTo>
                      <a:pt x="40465" y="18173"/>
                    </a:moveTo>
                    <a:cubicBezTo>
                      <a:pt x="40627" y="18173"/>
                      <a:pt x="40857" y="18182"/>
                      <a:pt x="41300" y="18193"/>
                    </a:cubicBezTo>
                    <a:cubicBezTo>
                      <a:pt x="42308" y="18216"/>
                      <a:pt x="42736" y="18455"/>
                      <a:pt x="43681" y="18621"/>
                    </a:cubicBezTo>
                    <a:cubicBezTo>
                      <a:pt x="44255" y="18727"/>
                      <a:pt x="44535" y="18745"/>
                      <a:pt x="44775" y="18745"/>
                    </a:cubicBezTo>
                    <a:cubicBezTo>
                      <a:pt x="44907" y="18745"/>
                      <a:pt x="45027" y="18740"/>
                      <a:pt x="45177" y="18740"/>
                    </a:cubicBezTo>
                    <a:cubicBezTo>
                      <a:pt x="45206" y="18740"/>
                      <a:pt x="45236" y="18740"/>
                      <a:pt x="45268" y="18740"/>
                    </a:cubicBezTo>
                    <a:cubicBezTo>
                      <a:pt x="45768" y="18756"/>
                      <a:pt x="45618" y="18899"/>
                      <a:pt x="45514" y="19018"/>
                    </a:cubicBezTo>
                    <a:cubicBezTo>
                      <a:pt x="45403" y="19137"/>
                      <a:pt x="45403" y="19486"/>
                      <a:pt x="45221" y="19629"/>
                    </a:cubicBezTo>
                    <a:cubicBezTo>
                      <a:pt x="45038" y="19772"/>
                      <a:pt x="44054" y="19756"/>
                      <a:pt x="42768" y="19796"/>
                    </a:cubicBezTo>
                    <a:cubicBezTo>
                      <a:pt x="42598" y="19802"/>
                      <a:pt x="42450" y="19805"/>
                      <a:pt x="42319" y="19805"/>
                    </a:cubicBezTo>
                    <a:cubicBezTo>
                      <a:pt x="41456" y="19805"/>
                      <a:pt x="41355" y="19676"/>
                      <a:pt x="40728" y="19510"/>
                    </a:cubicBezTo>
                    <a:cubicBezTo>
                      <a:pt x="40482" y="19448"/>
                      <a:pt x="40285" y="19435"/>
                      <a:pt x="40119" y="19435"/>
                    </a:cubicBezTo>
                    <a:cubicBezTo>
                      <a:pt x="39994" y="19435"/>
                      <a:pt x="39886" y="19442"/>
                      <a:pt x="39786" y="19442"/>
                    </a:cubicBezTo>
                    <a:cubicBezTo>
                      <a:pt x="39629" y="19442"/>
                      <a:pt x="39494" y="19424"/>
                      <a:pt x="39347" y="19328"/>
                    </a:cubicBezTo>
                    <a:cubicBezTo>
                      <a:pt x="38982" y="19082"/>
                      <a:pt x="39522" y="18875"/>
                      <a:pt x="39545" y="18661"/>
                    </a:cubicBezTo>
                    <a:cubicBezTo>
                      <a:pt x="39561" y="18447"/>
                      <a:pt x="39458" y="18304"/>
                      <a:pt x="39879" y="18232"/>
                    </a:cubicBezTo>
                    <a:cubicBezTo>
                      <a:pt x="40164" y="18188"/>
                      <a:pt x="40259" y="18173"/>
                      <a:pt x="40465" y="18173"/>
                    </a:cubicBezTo>
                    <a:close/>
                    <a:moveTo>
                      <a:pt x="55927" y="16978"/>
                    </a:moveTo>
                    <a:cubicBezTo>
                      <a:pt x="56066" y="16978"/>
                      <a:pt x="56193" y="16982"/>
                      <a:pt x="56293" y="16986"/>
                    </a:cubicBezTo>
                    <a:cubicBezTo>
                      <a:pt x="56492" y="16994"/>
                      <a:pt x="56682" y="17010"/>
                      <a:pt x="56881" y="17050"/>
                    </a:cubicBezTo>
                    <a:cubicBezTo>
                      <a:pt x="57167" y="17169"/>
                      <a:pt x="57436" y="17320"/>
                      <a:pt x="57683" y="17518"/>
                    </a:cubicBezTo>
                    <a:cubicBezTo>
                      <a:pt x="58079" y="17835"/>
                      <a:pt x="58587" y="17962"/>
                      <a:pt x="58905" y="18137"/>
                    </a:cubicBezTo>
                    <a:cubicBezTo>
                      <a:pt x="59230" y="18304"/>
                      <a:pt x="59445" y="18796"/>
                      <a:pt x="59151" y="19098"/>
                    </a:cubicBezTo>
                    <a:lnTo>
                      <a:pt x="59143" y="19090"/>
                    </a:lnTo>
                    <a:cubicBezTo>
                      <a:pt x="58841" y="19391"/>
                      <a:pt x="58540" y="19367"/>
                      <a:pt x="58421" y="19598"/>
                    </a:cubicBezTo>
                    <a:cubicBezTo>
                      <a:pt x="58302" y="19828"/>
                      <a:pt x="58198" y="20050"/>
                      <a:pt x="57905" y="20114"/>
                    </a:cubicBezTo>
                    <a:cubicBezTo>
                      <a:pt x="57698" y="20153"/>
                      <a:pt x="57492" y="20169"/>
                      <a:pt x="57286" y="20177"/>
                    </a:cubicBezTo>
                    <a:cubicBezTo>
                      <a:pt x="57065" y="20189"/>
                      <a:pt x="56844" y="20196"/>
                      <a:pt x="56623" y="20196"/>
                    </a:cubicBezTo>
                    <a:cubicBezTo>
                      <a:pt x="56542" y="20196"/>
                      <a:pt x="56462" y="20195"/>
                      <a:pt x="56381" y="20193"/>
                    </a:cubicBezTo>
                    <a:cubicBezTo>
                      <a:pt x="56206" y="20193"/>
                      <a:pt x="56039" y="20169"/>
                      <a:pt x="55881" y="20121"/>
                    </a:cubicBezTo>
                    <a:cubicBezTo>
                      <a:pt x="55865" y="20106"/>
                      <a:pt x="55833" y="20098"/>
                      <a:pt x="55817" y="20090"/>
                    </a:cubicBezTo>
                    <a:lnTo>
                      <a:pt x="55793" y="20082"/>
                    </a:lnTo>
                    <a:cubicBezTo>
                      <a:pt x="55428" y="19939"/>
                      <a:pt x="54896" y="19883"/>
                      <a:pt x="54142" y="19828"/>
                    </a:cubicBezTo>
                    <a:cubicBezTo>
                      <a:pt x="53222" y="19780"/>
                      <a:pt x="52301" y="19677"/>
                      <a:pt x="51388" y="19518"/>
                    </a:cubicBezTo>
                    <a:cubicBezTo>
                      <a:pt x="50642" y="19375"/>
                      <a:pt x="49848" y="19201"/>
                      <a:pt x="49975" y="19074"/>
                    </a:cubicBezTo>
                    <a:cubicBezTo>
                      <a:pt x="50094" y="18947"/>
                      <a:pt x="50920" y="18899"/>
                      <a:pt x="51491" y="18844"/>
                    </a:cubicBezTo>
                    <a:cubicBezTo>
                      <a:pt x="52071" y="18788"/>
                      <a:pt x="52984" y="18455"/>
                      <a:pt x="53317" y="18121"/>
                    </a:cubicBezTo>
                    <a:cubicBezTo>
                      <a:pt x="53650" y="17788"/>
                      <a:pt x="53968" y="17740"/>
                      <a:pt x="54444" y="17486"/>
                    </a:cubicBezTo>
                    <a:cubicBezTo>
                      <a:pt x="54539" y="17439"/>
                      <a:pt x="54627" y="17367"/>
                      <a:pt x="54682" y="17272"/>
                    </a:cubicBezTo>
                    <a:cubicBezTo>
                      <a:pt x="54889" y="17023"/>
                      <a:pt x="55473" y="16978"/>
                      <a:pt x="55927" y="16978"/>
                    </a:cubicBezTo>
                    <a:close/>
                    <a:moveTo>
                      <a:pt x="36156" y="16982"/>
                    </a:moveTo>
                    <a:cubicBezTo>
                      <a:pt x="36286" y="16982"/>
                      <a:pt x="36403" y="16984"/>
                      <a:pt x="36497" y="16986"/>
                    </a:cubicBezTo>
                    <a:cubicBezTo>
                      <a:pt x="36688" y="16994"/>
                      <a:pt x="36878" y="17010"/>
                      <a:pt x="37069" y="17058"/>
                    </a:cubicBezTo>
                    <a:cubicBezTo>
                      <a:pt x="37347" y="17169"/>
                      <a:pt x="37593" y="17320"/>
                      <a:pt x="37815" y="17518"/>
                    </a:cubicBezTo>
                    <a:cubicBezTo>
                      <a:pt x="38172" y="17835"/>
                      <a:pt x="38656" y="17970"/>
                      <a:pt x="38958" y="18137"/>
                    </a:cubicBezTo>
                    <a:cubicBezTo>
                      <a:pt x="39315" y="18336"/>
                      <a:pt x="39371" y="18820"/>
                      <a:pt x="39069" y="19098"/>
                    </a:cubicBezTo>
                    <a:lnTo>
                      <a:pt x="39069" y="19090"/>
                    </a:lnTo>
                    <a:cubicBezTo>
                      <a:pt x="38736" y="19391"/>
                      <a:pt x="38434" y="19367"/>
                      <a:pt x="38283" y="19606"/>
                    </a:cubicBezTo>
                    <a:cubicBezTo>
                      <a:pt x="38132" y="19836"/>
                      <a:pt x="38005" y="20050"/>
                      <a:pt x="37696" y="20114"/>
                    </a:cubicBezTo>
                    <a:cubicBezTo>
                      <a:pt x="37497" y="20153"/>
                      <a:pt x="37283" y="20169"/>
                      <a:pt x="37077" y="20177"/>
                    </a:cubicBezTo>
                    <a:cubicBezTo>
                      <a:pt x="36882" y="20192"/>
                      <a:pt x="36684" y="20201"/>
                      <a:pt x="36487" y="20201"/>
                    </a:cubicBezTo>
                    <a:cubicBezTo>
                      <a:pt x="36379" y="20201"/>
                      <a:pt x="36271" y="20199"/>
                      <a:pt x="36164" y="20193"/>
                    </a:cubicBezTo>
                    <a:cubicBezTo>
                      <a:pt x="35997" y="20193"/>
                      <a:pt x="35839" y="20169"/>
                      <a:pt x="35680" y="20121"/>
                    </a:cubicBezTo>
                    <a:cubicBezTo>
                      <a:pt x="35656" y="20114"/>
                      <a:pt x="35640" y="20106"/>
                      <a:pt x="35616" y="20090"/>
                    </a:cubicBezTo>
                    <a:lnTo>
                      <a:pt x="35592" y="20082"/>
                    </a:lnTo>
                    <a:cubicBezTo>
                      <a:pt x="35251" y="19947"/>
                      <a:pt x="34727" y="19883"/>
                      <a:pt x="33973" y="19828"/>
                    </a:cubicBezTo>
                    <a:cubicBezTo>
                      <a:pt x="33068" y="19780"/>
                      <a:pt x="32163" y="19677"/>
                      <a:pt x="31267" y="19526"/>
                    </a:cubicBezTo>
                    <a:cubicBezTo>
                      <a:pt x="30536" y="19383"/>
                      <a:pt x="29766" y="19201"/>
                      <a:pt x="29909" y="19074"/>
                    </a:cubicBezTo>
                    <a:cubicBezTo>
                      <a:pt x="30044" y="18947"/>
                      <a:pt x="30870" y="18899"/>
                      <a:pt x="31457" y="18844"/>
                    </a:cubicBezTo>
                    <a:cubicBezTo>
                      <a:pt x="32044" y="18796"/>
                      <a:pt x="32989" y="18455"/>
                      <a:pt x="33370" y="18121"/>
                    </a:cubicBezTo>
                    <a:cubicBezTo>
                      <a:pt x="33759" y="17788"/>
                      <a:pt x="34068" y="17740"/>
                      <a:pt x="34584" y="17486"/>
                    </a:cubicBezTo>
                    <a:cubicBezTo>
                      <a:pt x="34688" y="17439"/>
                      <a:pt x="34775" y="17367"/>
                      <a:pt x="34846" y="17272"/>
                    </a:cubicBezTo>
                    <a:cubicBezTo>
                      <a:pt x="35088" y="17018"/>
                      <a:pt x="35697" y="16982"/>
                      <a:pt x="36156" y="16982"/>
                    </a:cubicBezTo>
                    <a:close/>
                    <a:moveTo>
                      <a:pt x="16327" y="16986"/>
                    </a:moveTo>
                    <a:cubicBezTo>
                      <a:pt x="16466" y="16986"/>
                      <a:pt x="16593" y="16990"/>
                      <a:pt x="16693" y="16994"/>
                    </a:cubicBezTo>
                    <a:cubicBezTo>
                      <a:pt x="16884" y="16994"/>
                      <a:pt x="17074" y="17018"/>
                      <a:pt x="17257" y="17058"/>
                    </a:cubicBezTo>
                    <a:cubicBezTo>
                      <a:pt x="17511" y="17169"/>
                      <a:pt x="17749" y="17327"/>
                      <a:pt x="17947" y="17518"/>
                    </a:cubicBezTo>
                    <a:cubicBezTo>
                      <a:pt x="18257" y="17843"/>
                      <a:pt x="18733" y="17970"/>
                      <a:pt x="19011" y="18137"/>
                    </a:cubicBezTo>
                    <a:cubicBezTo>
                      <a:pt x="19289" y="18312"/>
                      <a:pt x="19368" y="18796"/>
                      <a:pt x="18995" y="19098"/>
                    </a:cubicBezTo>
                    <a:cubicBezTo>
                      <a:pt x="18622" y="19391"/>
                      <a:pt x="18320" y="19375"/>
                      <a:pt x="18138" y="19606"/>
                    </a:cubicBezTo>
                    <a:cubicBezTo>
                      <a:pt x="17963" y="19836"/>
                      <a:pt x="17805" y="20050"/>
                      <a:pt x="17487" y="20114"/>
                    </a:cubicBezTo>
                    <a:cubicBezTo>
                      <a:pt x="17281" y="20153"/>
                      <a:pt x="17066" y="20177"/>
                      <a:pt x="16860" y="20177"/>
                    </a:cubicBezTo>
                    <a:cubicBezTo>
                      <a:pt x="16628" y="20195"/>
                      <a:pt x="16400" y="20204"/>
                      <a:pt x="16170" y="20204"/>
                    </a:cubicBezTo>
                    <a:cubicBezTo>
                      <a:pt x="16093" y="20204"/>
                      <a:pt x="16017" y="20203"/>
                      <a:pt x="15939" y="20201"/>
                    </a:cubicBezTo>
                    <a:cubicBezTo>
                      <a:pt x="15780" y="20193"/>
                      <a:pt x="15622" y="20169"/>
                      <a:pt x="15471" y="20121"/>
                    </a:cubicBezTo>
                    <a:cubicBezTo>
                      <a:pt x="15447" y="20114"/>
                      <a:pt x="15431" y="20106"/>
                      <a:pt x="15407" y="20098"/>
                    </a:cubicBezTo>
                    <a:lnTo>
                      <a:pt x="15392" y="20082"/>
                    </a:lnTo>
                    <a:cubicBezTo>
                      <a:pt x="15058" y="19947"/>
                      <a:pt x="14542" y="19883"/>
                      <a:pt x="13804" y="19828"/>
                    </a:cubicBezTo>
                    <a:cubicBezTo>
                      <a:pt x="12701" y="19756"/>
                      <a:pt x="11843" y="19669"/>
                      <a:pt x="11129" y="19526"/>
                    </a:cubicBezTo>
                    <a:cubicBezTo>
                      <a:pt x="10415" y="19383"/>
                      <a:pt x="9677" y="19201"/>
                      <a:pt x="9827" y="19074"/>
                    </a:cubicBezTo>
                    <a:cubicBezTo>
                      <a:pt x="9986" y="18947"/>
                      <a:pt x="10820" y="18899"/>
                      <a:pt x="11407" y="18844"/>
                    </a:cubicBezTo>
                    <a:cubicBezTo>
                      <a:pt x="12002" y="18796"/>
                      <a:pt x="12994" y="18455"/>
                      <a:pt x="13423" y="18121"/>
                    </a:cubicBezTo>
                    <a:cubicBezTo>
                      <a:pt x="13844" y="17788"/>
                      <a:pt x="14169" y="17740"/>
                      <a:pt x="14709" y="17486"/>
                    </a:cubicBezTo>
                    <a:cubicBezTo>
                      <a:pt x="14820" y="17447"/>
                      <a:pt x="14923" y="17367"/>
                      <a:pt x="15003" y="17280"/>
                    </a:cubicBezTo>
                    <a:cubicBezTo>
                      <a:pt x="15276" y="17031"/>
                      <a:pt x="15871" y="16986"/>
                      <a:pt x="16327" y="16986"/>
                    </a:cubicBezTo>
                    <a:close/>
                    <a:moveTo>
                      <a:pt x="28382" y="18307"/>
                    </a:moveTo>
                    <a:cubicBezTo>
                      <a:pt x="28485" y="18307"/>
                      <a:pt x="28594" y="18311"/>
                      <a:pt x="28711" y="18320"/>
                    </a:cubicBezTo>
                    <a:cubicBezTo>
                      <a:pt x="29417" y="18375"/>
                      <a:pt x="29679" y="18772"/>
                      <a:pt x="29568" y="19066"/>
                    </a:cubicBezTo>
                    <a:cubicBezTo>
                      <a:pt x="29465" y="19359"/>
                      <a:pt x="29028" y="19383"/>
                      <a:pt x="28568" y="19550"/>
                    </a:cubicBezTo>
                    <a:cubicBezTo>
                      <a:pt x="28099" y="19709"/>
                      <a:pt x="27901" y="19867"/>
                      <a:pt x="28060" y="20114"/>
                    </a:cubicBezTo>
                    <a:cubicBezTo>
                      <a:pt x="28219" y="20360"/>
                      <a:pt x="28338" y="20582"/>
                      <a:pt x="27766" y="20685"/>
                    </a:cubicBezTo>
                    <a:cubicBezTo>
                      <a:pt x="27703" y="20696"/>
                      <a:pt x="27644" y="20702"/>
                      <a:pt x="27591" y="20702"/>
                    </a:cubicBezTo>
                    <a:cubicBezTo>
                      <a:pt x="27156" y="20702"/>
                      <a:pt x="27031" y="20357"/>
                      <a:pt x="26925" y="20145"/>
                    </a:cubicBezTo>
                    <a:cubicBezTo>
                      <a:pt x="26806" y="19899"/>
                      <a:pt x="25766" y="19844"/>
                      <a:pt x="25496" y="19701"/>
                    </a:cubicBezTo>
                    <a:cubicBezTo>
                      <a:pt x="25226" y="19550"/>
                      <a:pt x="25536" y="19193"/>
                      <a:pt x="25782" y="18915"/>
                    </a:cubicBezTo>
                    <a:cubicBezTo>
                      <a:pt x="26028" y="18637"/>
                      <a:pt x="26290" y="18597"/>
                      <a:pt x="27028" y="18478"/>
                    </a:cubicBezTo>
                    <a:cubicBezTo>
                      <a:pt x="27480" y="18412"/>
                      <a:pt x="27854" y="18307"/>
                      <a:pt x="28382" y="18307"/>
                    </a:cubicBezTo>
                    <a:close/>
                    <a:moveTo>
                      <a:pt x="8398" y="18307"/>
                    </a:moveTo>
                    <a:cubicBezTo>
                      <a:pt x="8501" y="18307"/>
                      <a:pt x="8609" y="18311"/>
                      <a:pt x="8724" y="18320"/>
                    </a:cubicBezTo>
                    <a:cubicBezTo>
                      <a:pt x="9430" y="18375"/>
                      <a:pt x="9637" y="18772"/>
                      <a:pt x="9494" y="19066"/>
                    </a:cubicBezTo>
                    <a:cubicBezTo>
                      <a:pt x="9343" y="19359"/>
                      <a:pt x="8907" y="19383"/>
                      <a:pt x="8422" y="19550"/>
                    </a:cubicBezTo>
                    <a:cubicBezTo>
                      <a:pt x="7946" y="19709"/>
                      <a:pt x="7724" y="19867"/>
                      <a:pt x="7843" y="20114"/>
                    </a:cubicBezTo>
                    <a:cubicBezTo>
                      <a:pt x="7970" y="20360"/>
                      <a:pt x="8065" y="20582"/>
                      <a:pt x="7478" y="20685"/>
                    </a:cubicBezTo>
                    <a:cubicBezTo>
                      <a:pt x="7412" y="20696"/>
                      <a:pt x="7352" y="20702"/>
                      <a:pt x="7297" y="20702"/>
                    </a:cubicBezTo>
                    <a:cubicBezTo>
                      <a:pt x="6862" y="20702"/>
                      <a:pt x="6778" y="20364"/>
                      <a:pt x="6708" y="20145"/>
                    </a:cubicBezTo>
                    <a:cubicBezTo>
                      <a:pt x="6621" y="19899"/>
                      <a:pt x="5589" y="19844"/>
                      <a:pt x="5335" y="19701"/>
                    </a:cubicBezTo>
                    <a:cubicBezTo>
                      <a:pt x="5081" y="19550"/>
                      <a:pt x="5438" y="19193"/>
                      <a:pt x="5716" y="18915"/>
                    </a:cubicBezTo>
                    <a:cubicBezTo>
                      <a:pt x="6001" y="18637"/>
                      <a:pt x="6271" y="18597"/>
                      <a:pt x="7025" y="18478"/>
                    </a:cubicBezTo>
                    <a:cubicBezTo>
                      <a:pt x="7484" y="18412"/>
                      <a:pt x="7870" y="18307"/>
                      <a:pt x="8398" y="18307"/>
                    </a:cubicBezTo>
                    <a:close/>
                    <a:moveTo>
                      <a:pt x="68340" y="18307"/>
                    </a:moveTo>
                    <a:cubicBezTo>
                      <a:pt x="68442" y="18307"/>
                      <a:pt x="68551" y="18311"/>
                      <a:pt x="68668" y="18320"/>
                    </a:cubicBezTo>
                    <a:lnTo>
                      <a:pt x="68684" y="18328"/>
                    </a:lnTo>
                    <a:cubicBezTo>
                      <a:pt x="69406" y="18375"/>
                      <a:pt x="69771" y="18780"/>
                      <a:pt x="69740" y="19074"/>
                    </a:cubicBezTo>
                    <a:cubicBezTo>
                      <a:pt x="69700" y="19359"/>
                      <a:pt x="69271" y="19391"/>
                      <a:pt x="68851" y="19550"/>
                    </a:cubicBezTo>
                    <a:cubicBezTo>
                      <a:pt x="68438" y="19717"/>
                      <a:pt x="68279" y="19875"/>
                      <a:pt x="68493" y="20121"/>
                    </a:cubicBezTo>
                    <a:cubicBezTo>
                      <a:pt x="68716" y="20368"/>
                      <a:pt x="68890" y="20590"/>
                      <a:pt x="68343" y="20693"/>
                    </a:cubicBezTo>
                    <a:cubicBezTo>
                      <a:pt x="68283" y="20704"/>
                      <a:pt x="68226" y="20709"/>
                      <a:pt x="68173" y="20709"/>
                    </a:cubicBezTo>
                    <a:cubicBezTo>
                      <a:pt x="67740" y="20709"/>
                      <a:pt x="67522" y="20364"/>
                      <a:pt x="67366" y="20145"/>
                    </a:cubicBezTo>
                    <a:cubicBezTo>
                      <a:pt x="67184" y="19899"/>
                      <a:pt x="66136" y="19852"/>
                      <a:pt x="65826" y="19701"/>
                    </a:cubicBezTo>
                    <a:cubicBezTo>
                      <a:pt x="65517" y="19558"/>
                      <a:pt x="65731" y="19201"/>
                      <a:pt x="65906" y="18923"/>
                    </a:cubicBezTo>
                    <a:cubicBezTo>
                      <a:pt x="66080" y="18645"/>
                      <a:pt x="66326" y="18597"/>
                      <a:pt x="67041" y="18486"/>
                    </a:cubicBezTo>
                    <a:cubicBezTo>
                      <a:pt x="67466" y="18413"/>
                      <a:pt x="67814" y="18307"/>
                      <a:pt x="68340" y="18307"/>
                    </a:cubicBezTo>
                    <a:close/>
                    <a:moveTo>
                      <a:pt x="48346" y="18315"/>
                    </a:moveTo>
                    <a:cubicBezTo>
                      <a:pt x="48449" y="18315"/>
                      <a:pt x="48557" y="18319"/>
                      <a:pt x="48673" y="18328"/>
                    </a:cubicBezTo>
                    <a:cubicBezTo>
                      <a:pt x="49396" y="18383"/>
                      <a:pt x="49705" y="18788"/>
                      <a:pt x="49634" y="19074"/>
                    </a:cubicBezTo>
                    <a:cubicBezTo>
                      <a:pt x="49562" y="19367"/>
                      <a:pt x="49134" y="19391"/>
                      <a:pt x="48689" y="19558"/>
                    </a:cubicBezTo>
                    <a:cubicBezTo>
                      <a:pt x="48253" y="19717"/>
                      <a:pt x="48086" y="19867"/>
                      <a:pt x="48269" y="20114"/>
                    </a:cubicBezTo>
                    <a:lnTo>
                      <a:pt x="48269" y="20121"/>
                    </a:lnTo>
                    <a:cubicBezTo>
                      <a:pt x="48459" y="20368"/>
                      <a:pt x="48610" y="20590"/>
                      <a:pt x="48046" y="20693"/>
                    </a:cubicBezTo>
                    <a:cubicBezTo>
                      <a:pt x="47984" y="20704"/>
                      <a:pt x="47926" y="20710"/>
                      <a:pt x="47871" y="20710"/>
                    </a:cubicBezTo>
                    <a:cubicBezTo>
                      <a:pt x="47439" y="20710"/>
                      <a:pt x="47268" y="20372"/>
                      <a:pt x="47134" y="20153"/>
                    </a:cubicBezTo>
                    <a:cubicBezTo>
                      <a:pt x="46983" y="19907"/>
                      <a:pt x="45943" y="19852"/>
                      <a:pt x="45649" y="19709"/>
                    </a:cubicBezTo>
                    <a:cubicBezTo>
                      <a:pt x="45348" y="19558"/>
                      <a:pt x="45618" y="19201"/>
                      <a:pt x="45832" y="18923"/>
                    </a:cubicBezTo>
                    <a:cubicBezTo>
                      <a:pt x="46038" y="18645"/>
                      <a:pt x="46292" y="18605"/>
                      <a:pt x="47022" y="18486"/>
                    </a:cubicBezTo>
                    <a:cubicBezTo>
                      <a:pt x="47461" y="18420"/>
                      <a:pt x="47822" y="18315"/>
                      <a:pt x="48346" y="18315"/>
                    </a:cubicBezTo>
                    <a:close/>
                    <a:moveTo>
                      <a:pt x="59736" y="19565"/>
                    </a:moveTo>
                    <a:cubicBezTo>
                      <a:pt x="59804" y="19565"/>
                      <a:pt x="59873" y="19568"/>
                      <a:pt x="59945" y="19574"/>
                    </a:cubicBezTo>
                    <a:lnTo>
                      <a:pt x="59953" y="19566"/>
                    </a:lnTo>
                    <a:cubicBezTo>
                      <a:pt x="60516" y="19613"/>
                      <a:pt x="61405" y="19899"/>
                      <a:pt x="62437" y="19907"/>
                    </a:cubicBezTo>
                    <a:cubicBezTo>
                      <a:pt x="62458" y="19907"/>
                      <a:pt x="62479" y="19907"/>
                      <a:pt x="62501" y="19907"/>
                    </a:cubicBezTo>
                    <a:cubicBezTo>
                      <a:pt x="63322" y="19907"/>
                      <a:pt x="64211" y="19789"/>
                      <a:pt x="64891" y="19789"/>
                    </a:cubicBezTo>
                    <a:cubicBezTo>
                      <a:pt x="65052" y="19789"/>
                      <a:pt x="65201" y="19796"/>
                      <a:pt x="65334" y="19812"/>
                    </a:cubicBezTo>
                    <a:cubicBezTo>
                      <a:pt x="66049" y="19907"/>
                      <a:pt x="66866" y="20121"/>
                      <a:pt x="67168" y="20383"/>
                    </a:cubicBezTo>
                    <a:cubicBezTo>
                      <a:pt x="67469" y="20645"/>
                      <a:pt x="67477" y="21225"/>
                      <a:pt x="67120" y="21479"/>
                    </a:cubicBezTo>
                    <a:cubicBezTo>
                      <a:pt x="67088" y="21511"/>
                      <a:pt x="67120" y="21622"/>
                      <a:pt x="67176" y="21772"/>
                    </a:cubicBezTo>
                    <a:cubicBezTo>
                      <a:pt x="67176" y="21772"/>
                      <a:pt x="67128" y="21931"/>
                      <a:pt x="66723" y="21947"/>
                    </a:cubicBezTo>
                    <a:cubicBezTo>
                      <a:pt x="66525" y="21955"/>
                      <a:pt x="66195" y="21959"/>
                      <a:pt x="65835" y="21959"/>
                    </a:cubicBezTo>
                    <a:cubicBezTo>
                      <a:pt x="65475" y="21959"/>
                      <a:pt x="65084" y="21955"/>
                      <a:pt x="64763" y="21947"/>
                    </a:cubicBezTo>
                    <a:cubicBezTo>
                      <a:pt x="64362" y="21937"/>
                      <a:pt x="64045" y="21915"/>
                      <a:pt x="63698" y="21915"/>
                    </a:cubicBezTo>
                    <a:cubicBezTo>
                      <a:pt x="63487" y="21915"/>
                      <a:pt x="63266" y="21923"/>
                      <a:pt x="63009" y="21947"/>
                    </a:cubicBezTo>
                    <a:cubicBezTo>
                      <a:pt x="62601" y="21980"/>
                      <a:pt x="62312" y="22025"/>
                      <a:pt x="62081" y="22025"/>
                    </a:cubicBezTo>
                    <a:cubicBezTo>
                      <a:pt x="61926" y="22025"/>
                      <a:pt x="61796" y="22005"/>
                      <a:pt x="61675" y="21947"/>
                    </a:cubicBezTo>
                    <a:cubicBezTo>
                      <a:pt x="61373" y="21804"/>
                      <a:pt x="61381" y="21614"/>
                      <a:pt x="60905" y="21471"/>
                    </a:cubicBezTo>
                    <a:cubicBezTo>
                      <a:pt x="60397" y="21328"/>
                      <a:pt x="59897" y="21153"/>
                      <a:pt x="59413" y="20947"/>
                    </a:cubicBezTo>
                    <a:cubicBezTo>
                      <a:pt x="58794" y="20669"/>
                      <a:pt x="58095" y="20471"/>
                      <a:pt x="58325" y="20304"/>
                    </a:cubicBezTo>
                    <a:cubicBezTo>
                      <a:pt x="58556" y="20137"/>
                      <a:pt x="58786" y="19979"/>
                      <a:pt x="58849" y="19828"/>
                    </a:cubicBezTo>
                    <a:cubicBezTo>
                      <a:pt x="58912" y="19696"/>
                      <a:pt x="59276" y="19565"/>
                      <a:pt x="59736" y="19565"/>
                    </a:cubicBezTo>
                    <a:close/>
                    <a:moveTo>
                      <a:pt x="19454" y="19565"/>
                    </a:moveTo>
                    <a:cubicBezTo>
                      <a:pt x="19522" y="19565"/>
                      <a:pt x="19592" y="19568"/>
                      <a:pt x="19662" y="19574"/>
                    </a:cubicBezTo>
                    <a:cubicBezTo>
                      <a:pt x="20210" y="19621"/>
                      <a:pt x="21027" y="19899"/>
                      <a:pt x="22059" y="19907"/>
                    </a:cubicBezTo>
                    <a:cubicBezTo>
                      <a:pt x="22080" y="19907"/>
                      <a:pt x="22102" y="19907"/>
                      <a:pt x="22123" y="19907"/>
                    </a:cubicBezTo>
                    <a:cubicBezTo>
                      <a:pt x="22938" y="19907"/>
                      <a:pt x="23840" y="19793"/>
                      <a:pt x="24512" y="19793"/>
                    </a:cubicBezTo>
                    <a:cubicBezTo>
                      <a:pt x="24685" y="19793"/>
                      <a:pt x="24843" y="19801"/>
                      <a:pt x="24980" y="19820"/>
                    </a:cubicBezTo>
                    <a:cubicBezTo>
                      <a:pt x="25671" y="19907"/>
                      <a:pt x="26433" y="20129"/>
                      <a:pt x="26671" y="20391"/>
                    </a:cubicBezTo>
                    <a:cubicBezTo>
                      <a:pt x="26901" y="20653"/>
                      <a:pt x="26766" y="21225"/>
                      <a:pt x="26345" y="21479"/>
                    </a:cubicBezTo>
                    <a:cubicBezTo>
                      <a:pt x="26298" y="21511"/>
                      <a:pt x="26306" y="21630"/>
                      <a:pt x="26321" y="21780"/>
                    </a:cubicBezTo>
                    <a:cubicBezTo>
                      <a:pt x="26321" y="21780"/>
                      <a:pt x="26226" y="21939"/>
                      <a:pt x="25821" y="21947"/>
                    </a:cubicBezTo>
                    <a:cubicBezTo>
                      <a:pt x="25619" y="21955"/>
                      <a:pt x="25288" y="21959"/>
                      <a:pt x="24927" y="21959"/>
                    </a:cubicBezTo>
                    <a:cubicBezTo>
                      <a:pt x="24567" y="21959"/>
                      <a:pt x="24178" y="21955"/>
                      <a:pt x="23861" y="21947"/>
                    </a:cubicBezTo>
                    <a:cubicBezTo>
                      <a:pt x="23448" y="21942"/>
                      <a:pt x="23127" y="21921"/>
                      <a:pt x="22767" y="21921"/>
                    </a:cubicBezTo>
                    <a:cubicBezTo>
                      <a:pt x="22566" y="21921"/>
                      <a:pt x="22354" y="21927"/>
                      <a:pt x="22107" y="21947"/>
                    </a:cubicBezTo>
                    <a:cubicBezTo>
                      <a:pt x="21696" y="21984"/>
                      <a:pt x="21398" y="22027"/>
                      <a:pt x="21169" y="22027"/>
                    </a:cubicBezTo>
                    <a:cubicBezTo>
                      <a:pt x="21008" y="22027"/>
                      <a:pt x="20881" y="22006"/>
                      <a:pt x="20773" y="21947"/>
                    </a:cubicBezTo>
                    <a:cubicBezTo>
                      <a:pt x="20511" y="21804"/>
                      <a:pt x="20567" y="21622"/>
                      <a:pt x="20122" y="21471"/>
                    </a:cubicBezTo>
                    <a:cubicBezTo>
                      <a:pt x="19662" y="21336"/>
                      <a:pt x="19209" y="21161"/>
                      <a:pt x="18765" y="20947"/>
                    </a:cubicBezTo>
                    <a:cubicBezTo>
                      <a:pt x="18217" y="20669"/>
                      <a:pt x="17574" y="20479"/>
                      <a:pt x="17844" y="20304"/>
                    </a:cubicBezTo>
                    <a:cubicBezTo>
                      <a:pt x="18122" y="20137"/>
                      <a:pt x="18392" y="19979"/>
                      <a:pt x="18495" y="19828"/>
                    </a:cubicBezTo>
                    <a:cubicBezTo>
                      <a:pt x="18592" y="19696"/>
                      <a:pt x="18990" y="19565"/>
                      <a:pt x="19454" y="19565"/>
                    </a:cubicBezTo>
                    <a:close/>
                    <a:moveTo>
                      <a:pt x="39634" y="19560"/>
                    </a:moveTo>
                    <a:cubicBezTo>
                      <a:pt x="39690" y="19560"/>
                      <a:pt x="39748" y="19562"/>
                      <a:pt x="39807" y="19566"/>
                    </a:cubicBezTo>
                    <a:cubicBezTo>
                      <a:pt x="40363" y="19613"/>
                      <a:pt x="41212" y="19899"/>
                      <a:pt x="42244" y="19907"/>
                    </a:cubicBezTo>
                    <a:cubicBezTo>
                      <a:pt x="42265" y="19907"/>
                      <a:pt x="42287" y="19907"/>
                      <a:pt x="42308" y="19907"/>
                    </a:cubicBezTo>
                    <a:cubicBezTo>
                      <a:pt x="43136" y="19907"/>
                      <a:pt x="44041" y="19789"/>
                      <a:pt x="44719" y="19789"/>
                    </a:cubicBezTo>
                    <a:cubicBezTo>
                      <a:pt x="44879" y="19789"/>
                      <a:pt x="45026" y="19796"/>
                      <a:pt x="45157" y="19812"/>
                    </a:cubicBezTo>
                    <a:cubicBezTo>
                      <a:pt x="45856" y="19907"/>
                      <a:pt x="46641" y="20121"/>
                      <a:pt x="46919" y="20383"/>
                    </a:cubicBezTo>
                    <a:cubicBezTo>
                      <a:pt x="47197" y="20645"/>
                      <a:pt x="47126" y="21225"/>
                      <a:pt x="46729" y="21479"/>
                    </a:cubicBezTo>
                    <a:cubicBezTo>
                      <a:pt x="46689" y="21511"/>
                      <a:pt x="46713" y="21630"/>
                      <a:pt x="46753" y="21780"/>
                    </a:cubicBezTo>
                    <a:cubicBezTo>
                      <a:pt x="46753" y="21780"/>
                      <a:pt x="46681" y="21939"/>
                      <a:pt x="46276" y="21955"/>
                    </a:cubicBezTo>
                    <a:cubicBezTo>
                      <a:pt x="46074" y="21963"/>
                      <a:pt x="45743" y="21967"/>
                      <a:pt x="45382" y="21967"/>
                    </a:cubicBezTo>
                    <a:cubicBezTo>
                      <a:pt x="45022" y="21967"/>
                      <a:pt x="44633" y="21963"/>
                      <a:pt x="44316" y="21955"/>
                    </a:cubicBezTo>
                    <a:cubicBezTo>
                      <a:pt x="43915" y="21945"/>
                      <a:pt x="43598" y="21923"/>
                      <a:pt x="43249" y="21923"/>
                    </a:cubicBezTo>
                    <a:cubicBezTo>
                      <a:pt x="43037" y="21923"/>
                      <a:pt x="42814" y="21931"/>
                      <a:pt x="42554" y="21955"/>
                    </a:cubicBezTo>
                    <a:cubicBezTo>
                      <a:pt x="42146" y="21988"/>
                      <a:pt x="41851" y="22033"/>
                      <a:pt x="41621" y="22033"/>
                    </a:cubicBezTo>
                    <a:cubicBezTo>
                      <a:pt x="41466" y="22033"/>
                      <a:pt x="41340" y="22013"/>
                      <a:pt x="41228" y="21955"/>
                    </a:cubicBezTo>
                    <a:cubicBezTo>
                      <a:pt x="40942" y="21812"/>
                      <a:pt x="40974" y="21622"/>
                      <a:pt x="40514" y="21479"/>
                    </a:cubicBezTo>
                    <a:cubicBezTo>
                      <a:pt x="40030" y="21336"/>
                      <a:pt x="39553" y="21161"/>
                      <a:pt x="39093" y="20955"/>
                    </a:cubicBezTo>
                    <a:cubicBezTo>
                      <a:pt x="38506" y="20677"/>
                      <a:pt x="37839" y="20479"/>
                      <a:pt x="38085" y="20312"/>
                    </a:cubicBezTo>
                    <a:cubicBezTo>
                      <a:pt x="38339" y="20145"/>
                      <a:pt x="38585" y="19987"/>
                      <a:pt x="38680" y="19836"/>
                    </a:cubicBezTo>
                    <a:cubicBezTo>
                      <a:pt x="38758" y="19701"/>
                      <a:pt x="39154" y="19560"/>
                      <a:pt x="39634" y="19560"/>
                    </a:cubicBezTo>
                    <a:close/>
                    <a:moveTo>
                      <a:pt x="8556" y="20650"/>
                    </a:moveTo>
                    <a:cubicBezTo>
                      <a:pt x="8791" y="20650"/>
                      <a:pt x="8968" y="20681"/>
                      <a:pt x="9042" y="20741"/>
                    </a:cubicBezTo>
                    <a:cubicBezTo>
                      <a:pt x="9216" y="20883"/>
                      <a:pt x="9065" y="21487"/>
                      <a:pt x="9065" y="21487"/>
                    </a:cubicBezTo>
                    <a:cubicBezTo>
                      <a:pt x="9018" y="21884"/>
                      <a:pt x="8280" y="21884"/>
                      <a:pt x="8073" y="22082"/>
                    </a:cubicBezTo>
                    <a:cubicBezTo>
                      <a:pt x="8033" y="22114"/>
                      <a:pt x="7986" y="22161"/>
                      <a:pt x="7938" y="22209"/>
                    </a:cubicBezTo>
                    <a:cubicBezTo>
                      <a:pt x="7903" y="22244"/>
                      <a:pt x="7779" y="22259"/>
                      <a:pt x="7613" y="22259"/>
                    </a:cubicBezTo>
                    <a:cubicBezTo>
                      <a:pt x="7296" y="22259"/>
                      <a:pt x="6825" y="22205"/>
                      <a:pt x="6517" y="22138"/>
                    </a:cubicBezTo>
                    <a:cubicBezTo>
                      <a:pt x="6049" y="22042"/>
                      <a:pt x="6057" y="21820"/>
                      <a:pt x="6351" y="21487"/>
                    </a:cubicBezTo>
                    <a:cubicBezTo>
                      <a:pt x="6351" y="21487"/>
                      <a:pt x="6629" y="21026"/>
                      <a:pt x="7367" y="20828"/>
                    </a:cubicBezTo>
                    <a:cubicBezTo>
                      <a:pt x="7795" y="20708"/>
                      <a:pt x="8231" y="20650"/>
                      <a:pt x="8556" y="20650"/>
                    </a:cubicBezTo>
                    <a:close/>
                    <a:moveTo>
                      <a:pt x="49120" y="20650"/>
                    </a:moveTo>
                    <a:cubicBezTo>
                      <a:pt x="49357" y="20650"/>
                      <a:pt x="49544" y="20681"/>
                      <a:pt x="49634" y="20741"/>
                    </a:cubicBezTo>
                    <a:cubicBezTo>
                      <a:pt x="49848" y="20883"/>
                      <a:pt x="49840" y="21487"/>
                      <a:pt x="49840" y="21487"/>
                    </a:cubicBezTo>
                    <a:cubicBezTo>
                      <a:pt x="49904" y="21884"/>
                      <a:pt x="49166" y="21884"/>
                      <a:pt x="49007" y="22082"/>
                    </a:cubicBezTo>
                    <a:cubicBezTo>
                      <a:pt x="48975" y="22114"/>
                      <a:pt x="48943" y="22153"/>
                      <a:pt x="48912" y="22209"/>
                    </a:cubicBezTo>
                    <a:cubicBezTo>
                      <a:pt x="48884" y="22244"/>
                      <a:pt x="48763" y="22259"/>
                      <a:pt x="48596" y="22259"/>
                    </a:cubicBezTo>
                    <a:cubicBezTo>
                      <a:pt x="48277" y="22259"/>
                      <a:pt x="47790" y="22205"/>
                      <a:pt x="47467" y="22138"/>
                    </a:cubicBezTo>
                    <a:cubicBezTo>
                      <a:pt x="46975" y="22042"/>
                      <a:pt x="46919" y="21820"/>
                      <a:pt x="47126" y="21487"/>
                    </a:cubicBezTo>
                    <a:cubicBezTo>
                      <a:pt x="47126" y="21487"/>
                      <a:pt x="47292" y="21026"/>
                      <a:pt x="47975" y="20828"/>
                    </a:cubicBezTo>
                    <a:cubicBezTo>
                      <a:pt x="48371" y="20708"/>
                      <a:pt x="48793" y="20650"/>
                      <a:pt x="49120" y="20650"/>
                    </a:cubicBezTo>
                    <a:close/>
                    <a:moveTo>
                      <a:pt x="28835" y="20650"/>
                    </a:moveTo>
                    <a:cubicBezTo>
                      <a:pt x="29071" y="20650"/>
                      <a:pt x="29254" y="20681"/>
                      <a:pt x="29338" y="20741"/>
                    </a:cubicBezTo>
                    <a:cubicBezTo>
                      <a:pt x="29528" y="20883"/>
                      <a:pt x="29457" y="21479"/>
                      <a:pt x="29457" y="21479"/>
                    </a:cubicBezTo>
                    <a:cubicBezTo>
                      <a:pt x="29465" y="21876"/>
                      <a:pt x="28727" y="21876"/>
                      <a:pt x="28544" y="22074"/>
                    </a:cubicBezTo>
                    <a:cubicBezTo>
                      <a:pt x="28504" y="22114"/>
                      <a:pt x="28465" y="22161"/>
                      <a:pt x="28425" y="22209"/>
                    </a:cubicBezTo>
                    <a:cubicBezTo>
                      <a:pt x="28392" y="22245"/>
                      <a:pt x="28267" y="22260"/>
                      <a:pt x="28097" y="22260"/>
                    </a:cubicBezTo>
                    <a:cubicBezTo>
                      <a:pt x="27779" y="22260"/>
                      <a:pt x="27304" y="22208"/>
                      <a:pt x="26988" y="22146"/>
                    </a:cubicBezTo>
                    <a:cubicBezTo>
                      <a:pt x="26512" y="22042"/>
                      <a:pt x="26488" y="21820"/>
                      <a:pt x="26734" y="21487"/>
                    </a:cubicBezTo>
                    <a:cubicBezTo>
                      <a:pt x="26742" y="21487"/>
                      <a:pt x="26956" y="21026"/>
                      <a:pt x="27671" y="20828"/>
                    </a:cubicBezTo>
                    <a:cubicBezTo>
                      <a:pt x="28080" y="20708"/>
                      <a:pt x="28509" y="20650"/>
                      <a:pt x="28835" y="20650"/>
                    </a:cubicBezTo>
                    <a:close/>
                    <a:moveTo>
                      <a:pt x="69424" y="20653"/>
                    </a:moveTo>
                    <a:cubicBezTo>
                      <a:pt x="69649" y="20653"/>
                      <a:pt x="69828" y="20682"/>
                      <a:pt x="69922" y="20741"/>
                    </a:cubicBezTo>
                    <a:lnTo>
                      <a:pt x="69938" y="20749"/>
                    </a:lnTo>
                    <a:cubicBezTo>
                      <a:pt x="70168" y="20891"/>
                      <a:pt x="70240" y="21487"/>
                      <a:pt x="70240" y="21487"/>
                    </a:cubicBezTo>
                    <a:cubicBezTo>
                      <a:pt x="70359" y="21884"/>
                      <a:pt x="69621" y="21884"/>
                      <a:pt x="69486" y="22082"/>
                    </a:cubicBezTo>
                    <a:cubicBezTo>
                      <a:pt x="69454" y="22122"/>
                      <a:pt x="69430" y="22161"/>
                      <a:pt x="69406" y="22217"/>
                    </a:cubicBezTo>
                    <a:cubicBezTo>
                      <a:pt x="69382" y="22252"/>
                      <a:pt x="69261" y="22267"/>
                      <a:pt x="69093" y="22267"/>
                    </a:cubicBezTo>
                    <a:cubicBezTo>
                      <a:pt x="68773" y="22267"/>
                      <a:pt x="68279" y="22213"/>
                      <a:pt x="67946" y="22146"/>
                    </a:cubicBezTo>
                    <a:cubicBezTo>
                      <a:pt x="67446" y="22050"/>
                      <a:pt x="67366" y="21828"/>
                      <a:pt x="67525" y="21495"/>
                    </a:cubicBezTo>
                    <a:cubicBezTo>
                      <a:pt x="67525" y="21495"/>
                      <a:pt x="67628" y="21034"/>
                      <a:pt x="68287" y="20836"/>
                    </a:cubicBezTo>
                    <a:cubicBezTo>
                      <a:pt x="68681" y="20714"/>
                      <a:pt x="69100" y="20653"/>
                      <a:pt x="69424" y="20653"/>
                    </a:cubicBezTo>
                    <a:close/>
                    <a:moveTo>
                      <a:pt x="37127" y="20347"/>
                    </a:moveTo>
                    <a:cubicBezTo>
                      <a:pt x="37216" y="20347"/>
                      <a:pt x="37404" y="20373"/>
                      <a:pt x="37680" y="20550"/>
                    </a:cubicBezTo>
                    <a:cubicBezTo>
                      <a:pt x="38077" y="20804"/>
                      <a:pt x="38537" y="20971"/>
                      <a:pt x="39148" y="21185"/>
                    </a:cubicBezTo>
                    <a:cubicBezTo>
                      <a:pt x="39474" y="21296"/>
                      <a:pt x="39807" y="21399"/>
                      <a:pt x="40149" y="21479"/>
                    </a:cubicBezTo>
                    <a:cubicBezTo>
                      <a:pt x="40149" y="21479"/>
                      <a:pt x="40863" y="21653"/>
                      <a:pt x="40792" y="22011"/>
                    </a:cubicBezTo>
                    <a:cubicBezTo>
                      <a:pt x="40720" y="22360"/>
                      <a:pt x="40109" y="22423"/>
                      <a:pt x="39450" y="22423"/>
                    </a:cubicBezTo>
                    <a:cubicBezTo>
                      <a:pt x="38799" y="22415"/>
                      <a:pt x="37918" y="22423"/>
                      <a:pt x="37728" y="22376"/>
                    </a:cubicBezTo>
                    <a:lnTo>
                      <a:pt x="37736" y="22376"/>
                    </a:lnTo>
                    <a:cubicBezTo>
                      <a:pt x="37521" y="22320"/>
                      <a:pt x="37299" y="22296"/>
                      <a:pt x="37077" y="22296"/>
                    </a:cubicBezTo>
                    <a:cubicBezTo>
                      <a:pt x="37077" y="22296"/>
                      <a:pt x="36180" y="22312"/>
                      <a:pt x="35577" y="22384"/>
                    </a:cubicBezTo>
                    <a:cubicBezTo>
                      <a:pt x="35577" y="22384"/>
                      <a:pt x="35568" y="22384"/>
                      <a:pt x="35553" y="22384"/>
                    </a:cubicBezTo>
                    <a:cubicBezTo>
                      <a:pt x="35462" y="22384"/>
                      <a:pt x="35145" y="22378"/>
                      <a:pt x="35124" y="22296"/>
                    </a:cubicBezTo>
                    <a:cubicBezTo>
                      <a:pt x="35108" y="22209"/>
                      <a:pt x="35164" y="22122"/>
                      <a:pt x="35354" y="22011"/>
                    </a:cubicBezTo>
                    <a:cubicBezTo>
                      <a:pt x="35537" y="21899"/>
                      <a:pt x="35751" y="21582"/>
                      <a:pt x="35799" y="21487"/>
                    </a:cubicBezTo>
                    <a:cubicBezTo>
                      <a:pt x="35926" y="21241"/>
                      <a:pt x="36013" y="20987"/>
                      <a:pt x="36053" y="20717"/>
                    </a:cubicBezTo>
                    <a:cubicBezTo>
                      <a:pt x="36116" y="20415"/>
                      <a:pt x="37069" y="20352"/>
                      <a:pt x="37069" y="20352"/>
                    </a:cubicBezTo>
                    <a:cubicBezTo>
                      <a:pt x="37069" y="20352"/>
                      <a:pt x="37089" y="20347"/>
                      <a:pt x="37127" y="20347"/>
                    </a:cubicBezTo>
                    <a:close/>
                    <a:moveTo>
                      <a:pt x="57366" y="20347"/>
                    </a:moveTo>
                    <a:cubicBezTo>
                      <a:pt x="57452" y="20347"/>
                      <a:pt x="57641" y="20373"/>
                      <a:pt x="57944" y="20550"/>
                    </a:cubicBezTo>
                    <a:cubicBezTo>
                      <a:pt x="58381" y="20804"/>
                      <a:pt x="58857" y="20971"/>
                      <a:pt x="59500" y="21185"/>
                    </a:cubicBezTo>
                    <a:cubicBezTo>
                      <a:pt x="59834" y="21296"/>
                      <a:pt x="60183" y="21399"/>
                      <a:pt x="60532" y="21479"/>
                    </a:cubicBezTo>
                    <a:cubicBezTo>
                      <a:pt x="60532" y="21479"/>
                      <a:pt x="61270" y="21653"/>
                      <a:pt x="61246" y="22011"/>
                    </a:cubicBezTo>
                    <a:cubicBezTo>
                      <a:pt x="61223" y="22360"/>
                      <a:pt x="60619" y="22423"/>
                      <a:pt x="59969" y="22423"/>
                    </a:cubicBezTo>
                    <a:cubicBezTo>
                      <a:pt x="59318" y="22423"/>
                      <a:pt x="58429" y="22423"/>
                      <a:pt x="58238" y="22376"/>
                    </a:cubicBezTo>
                    <a:cubicBezTo>
                      <a:pt x="58016" y="22320"/>
                      <a:pt x="57794" y="22296"/>
                      <a:pt x="57571" y="22296"/>
                    </a:cubicBezTo>
                    <a:cubicBezTo>
                      <a:pt x="57571" y="22296"/>
                      <a:pt x="56674" y="22312"/>
                      <a:pt x="56079" y="22384"/>
                    </a:cubicBezTo>
                    <a:cubicBezTo>
                      <a:pt x="56079" y="22384"/>
                      <a:pt x="56070" y="22384"/>
                      <a:pt x="56055" y="22384"/>
                    </a:cubicBezTo>
                    <a:cubicBezTo>
                      <a:pt x="55965" y="22384"/>
                      <a:pt x="55646" y="22378"/>
                      <a:pt x="55619" y="22296"/>
                    </a:cubicBezTo>
                    <a:cubicBezTo>
                      <a:pt x="55587" y="22209"/>
                      <a:pt x="55635" y="22122"/>
                      <a:pt x="55801" y="22011"/>
                    </a:cubicBezTo>
                    <a:cubicBezTo>
                      <a:pt x="55976" y="21899"/>
                      <a:pt x="56143" y="21582"/>
                      <a:pt x="56182" y="21487"/>
                    </a:cubicBezTo>
                    <a:cubicBezTo>
                      <a:pt x="56278" y="21241"/>
                      <a:pt x="56333" y="20979"/>
                      <a:pt x="56341" y="20717"/>
                    </a:cubicBezTo>
                    <a:cubicBezTo>
                      <a:pt x="56365" y="20415"/>
                      <a:pt x="57309" y="20352"/>
                      <a:pt x="57309" y="20352"/>
                    </a:cubicBezTo>
                    <a:cubicBezTo>
                      <a:pt x="57309" y="20352"/>
                      <a:pt x="57328" y="20347"/>
                      <a:pt x="57366" y="20347"/>
                    </a:cubicBezTo>
                    <a:close/>
                    <a:moveTo>
                      <a:pt x="16886" y="20354"/>
                    </a:moveTo>
                    <a:cubicBezTo>
                      <a:pt x="16973" y="20354"/>
                      <a:pt x="17154" y="20381"/>
                      <a:pt x="17408" y="20558"/>
                    </a:cubicBezTo>
                    <a:cubicBezTo>
                      <a:pt x="17773" y="20812"/>
                      <a:pt x="18217" y="20971"/>
                      <a:pt x="18797" y="21185"/>
                    </a:cubicBezTo>
                    <a:cubicBezTo>
                      <a:pt x="19114" y="21304"/>
                      <a:pt x="19432" y="21407"/>
                      <a:pt x="19757" y="21487"/>
                    </a:cubicBezTo>
                    <a:cubicBezTo>
                      <a:pt x="19757" y="21487"/>
                      <a:pt x="20448" y="21661"/>
                      <a:pt x="20329" y="22011"/>
                    </a:cubicBezTo>
                    <a:cubicBezTo>
                      <a:pt x="20223" y="22349"/>
                      <a:pt x="19661" y="22424"/>
                      <a:pt x="19041" y="22424"/>
                    </a:cubicBezTo>
                    <a:cubicBezTo>
                      <a:pt x="19007" y="22424"/>
                      <a:pt x="18973" y="22424"/>
                      <a:pt x="18940" y="22423"/>
                    </a:cubicBezTo>
                    <a:cubicBezTo>
                      <a:pt x="18289" y="22423"/>
                      <a:pt x="17408" y="22423"/>
                      <a:pt x="17225" y="22384"/>
                    </a:cubicBezTo>
                    <a:lnTo>
                      <a:pt x="17233" y="22384"/>
                    </a:lnTo>
                    <a:cubicBezTo>
                      <a:pt x="17019" y="22328"/>
                      <a:pt x="16796" y="22304"/>
                      <a:pt x="16582" y="22304"/>
                    </a:cubicBezTo>
                    <a:cubicBezTo>
                      <a:pt x="16582" y="22304"/>
                      <a:pt x="15685" y="22312"/>
                      <a:pt x="15074" y="22392"/>
                    </a:cubicBezTo>
                    <a:cubicBezTo>
                      <a:pt x="15074" y="22392"/>
                      <a:pt x="15065" y="22392"/>
                      <a:pt x="15050" y="22392"/>
                    </a:cubicBezTo>
                    <a:cubicBezTo>
                      <a:pt x="14958" y="22392"/>
                      <a:pt x="14636" y="22386"/>
                      <a:pt x="14630" y="22304"/>
                    </a:cubicBezTo>
                    <a:cubicBezTo>
                      <a:pt x="14622" y="22209"/>
                      <a:pt x="14693" y="22122"/>
                      <a:pt x="14891" y="22011"/>
                    </a:cubicBezTo>
                    <a:cubicBezTo>
                      <a:pt x="15090" y="21899"/>
                      <a:pt x="15344" y="21582"/>
                      <a:pt x="15407" y="21487"/>
                    </a:cubicBezTo>
                    <a:cubicBezTo>
                      <a:pt x="15566" y="21249"/>
                      <a:pt x="15685" y="20995"/>
                      <a:pt x="15765" y="20717"/>
                    </a:cubicBezTo>
                    <a:cubicBezTo>
                      <a:pt x="15860" y="20423"/>
                      <a:pt x="16828" y="20360"/>
                      <a:pt x="16828" y="20360"/>
                    </a:cubicBezTo>
                    <a:cubicBezTo>
                      <a:pt x="16828" y="20360"/>
                      <a:pt x="16848" y="20354"/>
                      <a:pt x="16886" y="20354"/>
                    </a:cubicBezTo>
                    <a:close/>
                    <a:moveTo>
                      <a:pt x="9685" y="19375"/>
                    </a:moveTo>
                    <a:cubicBezTo>
                      <a:pt x="9956" y="19375"/>
                      <a:pt x="10235" y="19415"/>
                      <a:pt x="10502" y="19486"/>
                    </a:cubicBezTo>
                    <a:cubicBezTo>
                      <a:pt x="11240" y="19685"/>
                      <a:pt x="11431" y="19780"/>
                      <a:pt x="12875" y="19852"/>
                    </a:cubicBezTo>
                    <a:cubicBezTo>
                      <a:pt x="14320" y="19923"/>
                      <a:pt x="15193" y="20050"/>
                      <a:pt x="15360" y="20328"/>
                    </a:cubicBezTo>
                    <a:cubicBezTo>
                      <a:pt x="15534" y="20614"/>
                      <a:pt x="15201" y="21479"/>
                      <a:pt x="15201" y="21479"/>
                    </a:cubicBezTo>
                    <a:cubicBezTo>
                      <a:pt x="15090" y="21693"/>
                      <a:pt x="14923" y="21884"/>
                      <a:pt x="14725" y="22026"/>
                    </a:cubicBezTo>
                    <a:cubicBezTo>
                      <a:pt x="14320" y="22296"/>
                      <a:pt x="13868" y="22495"/>
                      <a:pt x="13391" y="22606"/>
                    </a:cubicBezTo>
                    <a:cubicBezTo>
                      <a:pt x="13272" y="22622"/>
                      <a:pt x="13145" y="22654"/>
                      <a:pt x="13034" y="22685"/>
                    </a:cubicBezTo>
                    <a:cubicBezTo>
                      <a:pt x="12613" y="22812"/>
                      <a:pt x="12621" y="22908"/>
                      <a:pt x="12097" y="22971"/>
                    </a:cubicBezTo>
                    <a:cubicBezTo>
                      <a:pt x="11685" y="23035"/>
                      <a:pt x="11264" y="23074"/>
                      <a:pt x="10843" y="23082"/>
                    </a:cubicBezTo>
                    <a:lnTo>
                      <a:pt x="10851" y="23090"/>
                    </a:lnTo>
                    <a:lnTo>
                      <a:pt x="10788" y="23082"/>
                    </a:lnTo>
                    <a:cubicBezTo>
                      <a:pt x="10010" y="23011"/>
                      <a:pt x="8748" y="23066"/>
                      <a:pt x="8327" y="22931"/>
                    </a:cubicBezTo>
                    <a:cubicBezTo>
                      <a:pt x="7906" y="22796"/>
                      <a:pt x="7740" y="22550"/>
                      <a:pt x="8303" y="22209"/>
                    </a:cubicBezTo>
                    <a:cubicBezTo>
                      <a:pt x="8867" y="21860"/>
                      <a:pt x="9383" y="21955"/>
                      <a:pt x="9383" y="21487"/>
                    </a:cubicBezTo>
                    <a:cubicBezTo>
                      <a:pt x="9367" y="21288"/>
                      <a:pt x="9399" y="21090"/>
                      <a:pt x="9478" y="20915"/>
                    </a:cubicBezTo>
                    <a:cubicBezTo>
                      <a:pt x="9613" y="20669"/>
                      <a:pt x="9438" y="20598"/>
                      <a:pt x="9145" y="20510"/>
                    </a:cubicBezTo>
                    <a:cubicBezTo>
                      <a:pt x="8859" y="20423"/>
                      <a:pt x="7906" y="20233"/>
                      <a:pt x="8422" y="19788"/>
                    </a:cubicBezTo>
                    <a:cubicBezTo>
                      <a:pt x="8747" y="19499"/>
                      <a:pt x="9204" y="19375"/>
                      <a:pt x="9685" y="19375"/>
                    </a:cubicBezTo>
                    <a:close/>
                    <a:moveTo>
                      <a:pt x="29810" y="19375"/>
                    </a:moveTo>
                    <a:cubicBezTo>
                      <a:pt x="30081" y="19375"/>
                      <a:pt x="30364" y="19415"/>
                      <a:pt x="30639" y="19486"/>
                    </a:cubicBezTo>
                    <a:cubicBezTo>
                      <a:pt x="31394" y="19685"/>
                      <a:pt x="31600" y="19772"/>
                      <a:pt x="33060" y="19852"/>
                    </a:cubicBezTo>
                    <a:cubicBezTo>
                      <a:pt x="34513" y="19923"/>
                      <a:pt x="35402" y="20050"/>
                      <a:pt x="35608" y="20328"/>
                    </a:cubicBezTo>
                    <a:cubicBezTo>
                      <a:pt x="35815" y="20614"/>
                      <a:pt x="35592" y="21479"/>
                      <a:pt x="35592" y="21479"/>
                    </a:cubicBezTo>
                    <a:cubicBezTo>
                      <a:pt x="35513" y="21693"/>
                      <a:pt x="35370" y="21884"/>
                      <a:pt x="35188" y="22026"/>
                    </a:cubicBezTo>
                    <a:cubicBezTo>
                      <a:pt x="34807" y="22296"/>
                      <a:pt x="34378" y="22495"/>
                      <a:pt x="33926" y="22606"/>
                    </a:cubicBezTo>
                    <a:cubicBezTo>
                      <a:pt x="33807" y="22622"/>
                      <a:pt x="33695" y="22654"/>
                      <a:pt x="33576" y="22685"/>
                    </a:cubicBezTo>
                    <a:cubicBezTo>
                      <a:pt x="33179" y="22812"/>
                      <a:pt x="33195" y="22908"/>
                      <a:pt x="32687" y="22971"/>
                    </a:cubicBezTo>
                    <a:cubicBezTo>
                      <a:pt x="32275" y="23035"/>
                      <a:pt x="31862" y="23074"/>
                      <a:pt x="31441" y="23082"/>
                    </a:cubicBezTo>
                    <a:lnTo>
                      <a:pt x="31449" y="23090"/>
                    </a:lnTo>
                    <a:lnTo>
                      <a:pt x="31386" y="23082"/>
                    </a:lnTo>
                    <a:cubicBezTo>
                      <a:pt x="30600" y="23011"/>
                      <a:pt x="29338" y="23066"/>
                      <a:pt x="28901" y="22931"/>
                    </a:cubicBezTo>
                    <a:cubicBezTo>
                      <a:pt x="28473" y="22796"/>
                      <a:pt x="28266" y="22550"/>
                      <a:pt x="28790" y="22209"/>
                    </a:cubicBezTo>
                    <a:cubicBezTo>
                      <a:pt x="29306" y="21860"/>
                      <a:pt x="29838" y="21955"/>
                      <a:pt x="29782" y="21487"/>
                    </a:cubicBezTo>
                    <a:cubicBezTo>
                      <a:pt x="29735" y="21296"/>
                      <a:pt x="29750" y="21098"/>
                      <a:pt x="29806" y="20915"/>
                    </a:cubicBezTo>
                    <a:cubicBezTo>
                      <a:pt x="29901" y="20669"/>
                      <a:pt x="29719" y="20598"/>
                      <a:pt x="29417" y="20510"/>
                    </a:cubicBezTo>
                    <a:cubicBezTo>
                      <a:pt x="29115" y="20423"/>
                      <a:pt x="28147" y="20233"/>
                      <a:pt x="28600" y="19788"/>
                    </a:cubicBezTo>
                    <a:cubicBezTo>
                      <a:pt x="28889" y="19499"/>
                      <a:pt x="29330" y="19375"/>
                      <a:pt x="29810" y="19375"/>
                    </a:cubicBezTo>
                    <a:close/>
                    <a:moveTo>
                      <a:pt x="49908" y="19375"/>
                    </a:moveTo>
                    <a:cubicBezTo>
                      <a:pt x="50180" y="19375"/>
                      <a:pt x="50469" y="19415"/>
                      <a:pt x="50753" y="19486"/>
                    </a:cubicBezTo>
                    <a:cubicBezTo>
                      <a:pt x="51539" y="19685"/>
                      <a:pt x="51753" y="19772"/>
                      <a:pt x="53222" y="19852"/>
                    </a:cubicBezTo>
                    <a:cubicBezTo>
                      <a:pt x="54682" y="19923"/>
                      <a:pt x="55587" y="20050"/>
                      <a:pt x="55825" y="20328"/>
                    </a:cubicBezTo>
                    <a:cubicBezTo>
                      <a:pt x="56071" y="20614"/>
                      <a:pt x="55976" y="21487"/>
                      <a:pt x="55976" y="21487"/>
                    </a:cubicBezTo>
                    <a:cubicBezTo>
                      <a:pt x="55920" y="21693"/>
                      <a:pt x="55801" y="21884"/>
                      <a:pt x="55643" y="22034"/>
                    </a:cubicBezTo>
                    <a:cubicBezTo>
                      <a:pt x="55357" y="22280"/>
                      <a:pt x="54889" y="22495"/>
                      <a:pt x="54452" y="22614"/>
                    </a:cubicBezTo>
                    <a:cubicBezTo>
                      <a:pt x="54341" y="22630"/>
                      <a:pt x="54222" y="22654"/>
                      <a:pt x="54111" y="22693"/>
                    </a:cubicBezTo>
                    <a:cubicBezTo>
                      <a:pt x="53730" y="22812"/>
                      <a:pt x="53761" y="22915"/>
                      <a:pt x="53253" y="22979"/>
                    </a:cubicBezTo>
                    <a:cubicBezTo>
                      <a:pt x="52849" y="23042"/>
                      <a:pt x="52444" y="23074"/>
                      <a:pt x="52031" y="23090"/>
                    </a:cubicBezTo>
                    <a:lnTo>
                      <a:pt x="51968" y="23082"/>
                    </a:lnTo>
                    <a:cubicBezTo>
                      <a:pt x="51174" y="23011"/>
                      <a:pt x="49920" y="23066"/>
                      <a:pt x="49467" y="22931"/>
                    </a:cubicBezTo>
                    <a:cubicBezTo>
                      <a:pt x="49015" y="22796"/>
                      <a:pt x="48785" y="22550"/>
                      <a:pt x="49261" y="22209"/>
                    </a:cubicBezTo>
                    <a:cubicBezTo>
                      <a:pt x="49729" y="21860"/>
                      <a:pt x="50277" y="21955"/>
                      <a:pt x="50150" y="21479"/>
                    </a:cubicBezTo>
                    <a:cubicBezTo>
                      <a:pt x="50150" y="21479"/>
                      <a:pt x="50031" y="21161"/>
                      <a:pt x="50102" y="20915"/>
                    </a:cubicBezTo>
                    <a:cubicBezTo>
                      <a:pt x="50174" y="20669"/>
                      <a:pt x="49975" y="20598"/>
                      <a:pt x="49666" y="20510"/>
                    </a:cubicBezTo>
                    <a:cubicBezTo>
                      <a:pt x="49348" y="20423"/>
                      <a:pt x="48356" y="20233"/>
                      <a:pt x="48745" y="19788"/>
                    </a:cubicBezTo>
                    <a:cubicBezTo>
                      <a:pt x="48998" y="19499"/>
                      <a:pt x="49427" y="19375"/>
                      <a:pt x="49908" y="19375"/>
                    </a:cubicBezTo>
                    <a:close/>
                    <a:moveTo>
                      <a:pt x="64747" y="22002"/>
                    </a:moveTo>
                    <a:cubicBezTo>
                      <a:pt x="64782" y="22002"/>
                      <a:pt x="64816" y="22002"/>
                      <a:pt x="64850" y="22003"/>
                    </a:cubicBezTo>
                    <a:cubicBezTo>
                      <a:pt x="66271" y="22019"/>
                      <a:pt x="67215" y="22074"/>
                      <a:pt x="67565" y="22146"/>
                    </a:cubicBezTo>
                    <a:lnTo>
                      <a:pt x="67573" y="22146"/>
                    </a:lnTo>
                    <a:cubicBezTo>
                      <a:pt x="67898" y="22217"/>
                      <a:pt x="68224" y="22265"/>
                      <a:pt x="68565" y="22273"/>
                    </a:cubicBezTo>
                    <a:cubicBezTo>
                      <a:pt x="69057" y="22304"/>
                      <a:pt x="69184" y="22471"/>
                      <a:pt x="69192" y="22487"/>
                    </a:cubicBezTo>
                    <a:cubicBezTo>
                      <a:pt x="69033" y="22646"/>
                      <a:pt x="68827" y="22757"/>
                      <a:pt x="68605" y="22804"/>
                    </a:cubicBezTo>
                    <a:cubicBezTo>
                      <a:pt x="68001" y="22947"/>
                      <a:pt x="66509" y="23027"/>
                      <a:pt x="65779" y="23066"/>
                    </a:cubicBezTo>
                    <a:cubicBezTo>
                      <a:pt x="65049" y="23098"/>
                      <a:pt x="64414" y="23098"/>
                      <a:pt x="63636" y="23304"/>
                    </a:cubicBezTo>
                    <a:cubicBezTo>
                      <a:pt x="62866" y="23511"/>
                      <a:pt x="62715" y="23670"/>
                      <a:pt x="61453" y="23701"/>
                    </a:cubicBezTo>
                    <a:cubicBezTo>
                      <a:pt x="61277" y="23706"/>
                      <a:pt x="61112" y="23708"/>
                      <a:pt x="60958" y="23708"/>
                    </a:cubicBezTo>
                    <a:cubicBezTo>
                      <a:pt x="60015" y="23708"/>
                      <a:pt x="59467" y="23606"/>
                      <a:pt x="59072" y="23169"/>
                    </a:cubicBezTo>
                    <a:cubicBezTo>
                      <a:pt x="58960" y="23042"/>
                      <a:pt x="58857" y="22908"/>
                      <a:pt x="58754" y="22773"/>
                    </a:cubicBezTo>
                    <a:cubicBezTo>
                      <a:pt x="58754" y="22773"/>
                      <a:pt x="58635" y="22511"/>
                      <a:pt x="59341" y="22495"/>
                    </a:cubicBezTo>
                    <a:cubicBezTo>
                      <a:pt x="60040" y="22471"/>
                      <a:pt x="60754" y="22534"/>
                      <a:pt x="61310" y="22344"/>
                    </a:cubicBezTo>
                    <a:cubicBezTo>
                      <a:pt x="61860" y="22158"/>
                      <a:pt x="63355" y="22002"/>
                      <a:pt x="64747" y="22002"/>
                    </a:cubicBezTo>
                    <a:close/>
                    <a:moveTo>
                      <a:pt x="23735" y="22009"/>
                    </a:moveTo>
                    <a:cubicBezTo>
                      <a:pt x="23801" y="22009"/>
                      <a:pt x="23867" y="22010"/>
                      <a:pt x="23932" y="22011"/>
                    </a:cubicBezTo>
                    <a:cubicBezTo>
                      <a:pt x="25353" y="22026"/>
                      <a:pt x="26282" y="22074"/>
                      <a:pt x="26615" y="22146"/>
                    </a:cubicBezTo>
                    <a:cubicBezTo>
                      <a:pt x="26925" y="22225"/>
                      <a:pt x="27250" y="22273"/>
                      <a:pt x="27576" y="22280"/>
                    </a:cubicBezTo>
                    <a:cubicBezTo>
                      <a:pt x="28060" y="22304"/>
                      <a:pt x="28139" y="22479"/>
                      <a:pt x="28147" y="22487"/>
                    </a:cubicBezTo>
                    <a:cubicBezTo>
                      <a:pt x="27949" y="22646"/>
                      <a:pt x="27726" y="22757"/>
                      <a:pt x="27480" y="22804"/>
                    </a:cubicBezTo>
                    <a:cubicBezTo>
                      <a:pt x="26837" y="22947"/>
                      <a:pt x="25321" y="23035"/>
                      <a:pt x="24591" y="23066"/>
                    </a:cubicBezTo>
                    <a:cubicBezTo>
                      <a:pt x="23853" y="23098"/>
                      <a:pt x="23218" y="23106"/>
                      <a:pt x="22384" y="23312"/>
                    </a:cubicBezTo>
                    <a:cubicBezTo>
                      <a:pt x="21551" y="23519"/>
                      <a:pt x="21361" y="23670"/>
                      <a:pt x="20106" y="23709"/>
                    </a:cubicBezTo>
                    <a:cubicBezTo>
                      <a:pt x="19930" y="23714"/>
                      <a:pt x="19765" y="23716"/>
                      <a:pt x="19611" y="23716"/>
                    </a:cubicBezTo>
                    <a:cubicBezTo>
                      <a:pt x="18666" y="23716"/>
                      <a:pt x="18140" y="23613"/>
                      <a:pt x="17860" y="23169"/>
                    </a:cubicBezTo>
                    <a:cubicBezTo>
                      <a:pt x="17781" y="23042"/>
                      <a:pt x="17709" y="22908"/>
                      <a:pt x="17646" y="22773"/>
                    </a:cubicBezTo>
                    <a:cubicBezTo>
                      <a:pt x="17646" y="22773"/>
                      <a:pt x="17590" y="22511"/>
                      <a:pt x="18297" y="22495"/>
                    </a:cubicBezTo>
                    <a:cubicBezTo>
                      <a:pt x="18399" y="22492"/>
                      <a:pt x="18502" y="22492"/>
                      <a:pt x="18604" y="22492"/>
                    </a:cubicBezTo>
                    <a:cubicBezTo>
                      <a:pt x="18727" y="22492"/>
                      <a:pt x="18848" y="22493"/>
                      <a:pt x="18969" y="22493"/>
                    </a:cubicBezTo>
                    <a:cubicBezTo>
                      <a:pt x="19441" y="22493"/>
                      <a:pt x="19897" y="22479"/>
                      <a:pt x="20313" y="22344"/>
                    </a:cubicBezTo>
                    <a:cubicBezTo>
                      <a:pt x="20896" y="22162"/>
                      <a:pt x="22374" y="22009"/>
                      <a:pt x="23735" y="22009"/>
                    </a:cubicBezTo>
                    <a:close/>
                    <a:moveTo>
                      <a:pt x="44189" y="22009"/>
                    </a:moveTo>
                    <a:cubicBezTo>
                      <a:pt x="44255" y="22009"/>
                      <a:pt x="44321" y="22010"/>
                      <a:pt x="44387" y="22011"/>
                    </a:cubicBezTo>
                    <a:cubicBezTo>
                      <a:pt x="45800" y="22026"/>
                      <a:pt x="46737" y="22074"/>
                      <a:pt x="47086" y="22146"/>
                    </a:cubicBezTo>
                    <a:cubicBezTo>
                      <a:pt x="47403" y="22225"/>
                      <a:pt x="47737" y="22265"/>
                      <a:pt x="48062" y="22280"/>
                    </a:cubicBezTo>
                    <a:cubicBezTo>
                      <a:pt x="48562" y="22304"/>
                      <a:pt x="48658" y="22479"/>
                      <a:pt x="48658" y="22487"/>
                    </a:cubicBezTo>
                    <a:cubicBezTo>
                      <a:pt x="48483" y="22654"/>
                      <a:pt x="48269" y="22757"/>
                      <a:pt x="48038" y="22804"/>
                    </a:cubicBezTo>
                    <a:cubicBezTo>
                      <a:pt x="47411" y="22947"/>
                      <a:pt x="45903" y="23035"/>
                      <a:pt x="45173" y="23066"/>
                    </a:cubicBezTo>
                    <a:cubicBezTo>
                      <a:pt x="44443" y="23098"/>
                      <a:pt x="43808" y="23106"/>
                      <a:pt x="43006" y="23312"/>
                    </a:cubicBezTo>
                    <a:cubicBezTo>
                      <a:pt x="42196" y="23519"/>
                      <a:pt x="42030" y="23670"/>
                      <a:pt x="40768" y="23709"/>
                    </a:cubicBezTo>
                    <a:cubicBezTo>
                      <a:pt x="40592" y="23714"/>
                      <a:pt x="40428" y="23716"/>
                      <a:pt x="40275" y="23716"/>
                    </a:cubicBezTo>
                    <a:cubicBezTo>
                      <a:pt x="39334" y="23716"/>
                      <a:pt x="38799" y="23613"/>
                      <a:pt x="38458" y="23169"/>
                    </a:cubicBezTo>
                    <a:cubicBezTo>
                      <a:pt x="38363" y="23042"/>
                      <a:pt x="38267" y="22915"/>
                      <a:pt x="38188" y="22773"/>
                    </a:cubicBezTo>
                    <a:cubicBezTo>
                      <a:pt x="38188" y="22773"/>
                      <a:pt x="38109" y="22511"/>
                      <a:pt x="38807" y="22495"/>
                    </a:cubicBezTo>
                    <a:cubicBezTo>
                      <a:pt x="38948" y="22492"/>
                      <a:pt x="39089" y="22491"/>
                      <a:pt x="39229" y="22491"/>
                    </a:cubicBezTo>
                    <a:cubicBezTo>
                      <a:pt x="39264" y="22491"/>
                      <a:pt x="39299" y="22491"/>
                      <a:pt x="39334" y="22491"/>
                    </a:cubicBezTo>
                    <a:cubicBezTo>
                      <a:pt x="39856" y="22491"/>
                      <a:pt x="40359" y="22487"/>
                      <a:pt x="40799" y="22344"/>
                    </a:cubicBezTo>
                    <a:cubicBezTo>
                      <a:pt x="41360" y="22162"/>
                      <a:pt x="42822" y="22009"/>
                      <a:pt x="44189" y="22009"/>
                    </a:cubicBezTo>
                    <a:close/>
                    <a:moveTo>
                      <a:pt x="7757" y="22780"/>
                    </a:moveTo>
                    <a:cubicBezTo>
                      <a:pt x="7949" y="22780"/>
                      <a:pt x="7810" y="22853"/>
                      <a:pt x="7835" y="23050"/>
                    </a:cubicBezTo>
                    <a:cubicBezTo>
                      <a:pt x="7875" y="23296"/>
                      <a:pt x="7748" y="23535"/>
                      <a:pt x="7343" y="23924"/>
                    </a:cubicBezTo>
                    <a:cubicBezTo>
                      <a:pt x="6938" y="24305"/>
                      <a:pt x="6248" y="24614"/>
                      <a:pt x="5565" y="24852"/>
                    </a:cubicBezTo>
                    <a:cubicBezTo>
                      <a:pt x="4882" y="25098"/>
                      <a:pt x="5239" y="25328"/>
                      <a:pt x="4906" y="25447"/>
                    </a:cubicBezTo>
                    <a:cubicBezTo>
                      <a:pt x="4857" y="25465"/>
                      <a:pt x="4811" y="25472"/>
                      <a:pt x="4769" y="25472"/>
                    </a:cubicBezTo>
                    <a:cubicBezTo>
                      <a:pt x="4518" y="25472"/>
                      <a:pt x="4384" y="25204"/>
                      <a:pt x="4303" y="25074"/>
                    </a:cubicBezTo>
                    <a:cubicBezTo>
                      <a:pt x="4200" y="24908"/>
                      <a:pt x="4160" y="24701"/>
                      <a:pt x="4184" y="24503"/>
                    </a:cubicBezTo>
                    <a:cubicBezTo>
                      <a:pt x="4192" y="24273"/>
                      <a:pt x="4152" y="24225"/>
                      <a:pt x="4104" y="23749"/>
                    </a:cubicBezTo>
                    <a:cubicBezTo>
                      <a:pt x="4057" y="23281"/>
                      <a:pt x="4184" y="23241"/>
                      <a:pt x="4843" y="23114"/>
                    </a:cubicBezTo>
                    <a:cubicBezTo>
                      <a:pt x="5081" y="23066"/>
                      <a:pt x="5446" y="23082"/>
                      <a:pt x="5835" y="23019"/>
                    </a:cubicBezTo>
                    <a:cubicBezTo>
                      <a:pt x="6216" y="22963"/>
                      <a:pt x="6970" y="22844"/>
                      <a:pt x="7502" y="22796"/>
                    </a:cubicBezTo>
                    <a:cubicBezTo>
                      <a:pt x="7621" y="22786"/>
                      <a:pt x="7703" y="22780"/>
                      <a:pt x="7757" y="22780"/>
                    </a:cubicBezTo>
                    <a:close/>
                    <a:moveTo>
                      <a:pt x="48875" y="22780"/>
                    </a:moveTo>
                    <a:cubicBezTo>
                      <a:pt x="49064" y="22780"/>
                      <a:pt x="48942" y="22853"/>
                      <a:pt x="49023" y="23050"/>
                    </a:cubicBezTo>
                    <a:cubicBezTo>
                      <a:pt x="49118" y="23296"/>
                      <a:pt x="49054" y="23535"/>
                      <a:pt x="48753" y="23924"/>
                    </a:cubicBezTo>
                    <a:cubicBezTo>
                      <a:pt x="48443" y="24305"/>
                      <a:pt x="47840" y="24614"/>
                      <a:pt x="47213" y="24852"/>
                    </a:cubicBezTo>
                    <a:cubicBezTo>
                      <a:pt x="46594" y="25098"/>
                      <a:pt x="47007" y="25328"/>
                      <a:pt x="46705" y="25447"/>
                    </a:cubicBezTo>
                    <a:cubicBezTo>
                      <a:pt x="46660" y="25465"/>
                      <a:pt x="46617" y="25472"/>
                      <a:pt x="46575" y="25472"/>
                    </a:cubicBezTo>
                    <a:cubicBezTo>
                      <a:pt x="46325" y="25472"/>
                      <a:pt x="46122" y="25204"/>
                      <a:pt x="46006" y="25074"/>
                    </a:cubicBezTo>
                    <a:cubicBezTo>
                      <a:pt x="45864" y="24916"/>
                      <a:pt x="45776" y="24717"/>
                      <a:pt x="45745" y="24503"/>
                    </a:cubicBezTo>
                    <a:cubicBezTo>
                      <a:pt x="45689" y="24273"/>
                      <a:pt x="45633" y="24225"/>
                      <a:pt x="45467" y="23749"/>
                    </a:cubicBezTo>
                    <a:cubicBezTo>
                      <a:pt x="45300" y="23281"/>
                      <a:pt x="45419" y="23241"/>
                      <a:pt x="46038" y="23114"/>
                    </a:cubicBezTo>
                    <a:cubicBezTo>
                      <a:pt x="46268" y="23066"/>
                      <a:pt x="46634" y="23082"/>
                      <a:pt x="47007" y="23019"/>
                    </a:cubicBezTo>
                    <a:cubicBezTo>
                      <a:pt x="47380" y="22963"/>
                      <a:pt x="48102" y="22844"/>
                      <a:pt x="48626" y="22796"/>
                    </a:cubicBezTo>
                    <a:cubicBezTo>
                      <a:pt x="48742" y="22786"/>
                      <a:pt x="48821" y="22780"/>
                      <a:pt x="48875" y="22780"/>
                    </a:cubicBezTo>
                    <a:close/>
                    <a:moveTo>
                      <a:pt x="28312" y="22780"/>
                    </a:moveTo>
                    <a:cubicBezTo>
                      <a:pt x="28504" y="22780"/>
                      <a:pt x="28375" y="22853"/>
                      <a:pt x="28425" y="23050"/>
                    </a:cubicBezTo>
                    <a:lnTo>
                      <a:pt x="28425" y="23042"/>
                    </a:lnTo>
                    <a:lnTo>
                      <a:pt x="28425" y="23042"/>
                    </a:lnTo>
                    <a:cubicBezTo>
                      <a:pt x="28488" y="23304"/>
                      <a:pt x="28401" y="23535"/>
                      <a:pt x="28044" y="23916"/>
                    </a:cubicBezTo>
                    <a:cubicBezTo>
                      <a:pt x="27687" y="24297"/>
                      <a:pt x="27044" y="24614"/>
                      <a:pt x="26385" y="24852"/>
                    </a:cubicBezTo>
                    <a:cubicBezTo>
                      <a:pt x="25734" y="25098"/>
                      <a:pt x="26123" y="25328"/>
                      <a:pt x="25798" y="25447"/>
                    </a:cubicBezTo>
                    <a:cubicBezTo>
                      <a:pt x="25751" y="25465"/>
                      <a:pt x="25707" y="25473"/>
                      <a:pt x="25664" y="25473"/>
                    </a:cubicBezTo>
                    <a:cubicBezTo>
                      <a:pt x="25419" y="25473"/>
                      <a:pt x="25248" y="25211"/>
                      <a:pt x="25147" y="25082"/>
                    </a:cubicBezTo>
                    <a:cubicBezTo>
                      <a:pt x="25028" y="24908"/>
                      <a:pt x="24964" y="24709"/>
                      <a:pt x="24956" y="24511"/>
                    </a:cubicBezTo>
                    <a:cubicBezTo>
                      <a:pt x="24932" y="24273"/>
                      <a:pt x="24885" y="24225"/>
                      <a:pt x="24782" y="23757"/>
                    </a:cubicBezTo>
                    <a:cubicBezTo>
                      <a:pt x="24670" y="23281"/>
                      <a:pt x="24797" y="23241"/>
                      <a:pt x="25432" y="23114"/>
                    </a:cubicBezTo>
                    <a:cubicBezTo>
                      <a:pt x="25671" y="23066"/>
                      <a:pt x="26036" y="23082"/>
                      <a:pt x="26417" y="23019"/>
                    </a:cubicBezTo>
                    <a:cubicBezTo>
                      <a:pt x="26798" y="22963"/>
                      <a:pt x="27528" y="22844"/>
                      <a:pt x="28060" y="22796"/>
                    </a:cubicBezTo>
                    <a:cubicBezTo>
                      <a:pt x="28178" y="22786"/>
                      <a:pt x="28258" y="22780"/>
                      <a:pt x="28312" y="22780"/>
                    </a:cubicBezTo>
                    <a:close/>
                    <a:moveTo>
                      <a:pt x="69430" y="22780"/>
                    </a:moveTo>
                    <a:cubicBezTo>
                      <a:pt x="69619" y="22780"/>
                      <a:pt x="69506" y="22853"/>
                      <a:pt x="69605" y="23050"/>
                    </a:cubicBezTo>
                    <a:lnTo>
                      <a:pt x="69621" y="23050"/>
                    </a:lnTo>
                    <a:cubicBezTo>
                      <a:pt x="69748" y="23312"/>
                      <a:pt x="69716" y="23543"/>
                      <a:pt x="69462" y="23924"/>
                    </a:cubicBezTo>
                    <a:cubicBezTo>
                      <a:pt x="69200" y="24305"/>
                      <a:pt x="68636" y="24622"/>
                      <a:pt x="68049" y="24860"/>
                    </a:cubicBezTo>
                    <a:cubicBezTo>
                      <a:pt x="67462" y="25098"/>
                      <a:pt x="67906" y="25336"/>
                      <a:pt x="67612" y="25455"/>
                    </a:cubicBezTo>
                    <a:cubicBezTo>
                      <a:pt x="67570" y="25473"/>
                      <a:pt x="67528" y="25480"/>
                      <a:pt x="67486" y="25480"/>
                    </a:cubicBezTo>
                    <a:cubicBezTo>
                      <a:pt x="67237" y="25480"/>
                      <a:pt x="67002" y="25211"/>
                      <a:pt x="66866" y="25082"/>
                    </a:cubicBezTo>
                    <a:cubicBezTo>
                      <a:pt x="66700" y="24924"/>
                      <a:pt x="66580" y="24725"/>
                      <a:pt x="66517" y="24511"/>
                    </a:cubicBezTo>
                    <a:cubicBezTo>
                      <a:pt x="66438" y="24273"/>
                      <a:pt x="66374" y="24225"/>
                      <a:pt x="66144" y="23757"/>
                    </a:cubicBezTo>
                    <a:cubicBezTo>
                      <a:pt x="65922" y="23281"/>
                      <a:pt x="66033" y="23241"/>
                      <a:pt x="66636" y="23114"/>
                    </a:cubicBezTo>
                    <a:cubicBezTo>
                      <a:pt x="66858" y="23066"/>
                      <a:pt x="67231" y="23082"/>
                      <a:pt x="67596" y="23019"/>
                    </a:cubicBezTo>
                    <a:cubicBezTo>
                      <a:pt x="67954" y="22963"/>
                      <a:pt x="68660" y="22844"/>
                      <a:pt x="69184" y="22796"/>
                    </a:cubicBezTo>
                    <a:cubicBezTo>
                      <a:pt x="69298" y="22786"/>
                      <a:pt x="69376" y="22780"/>
                      <a:pt x="69430" y="22780"/>
                    </a:cubicBezTo>
                    <a:close/>
                    <a:moveTo>
                      <a:pt x="16446" y="22382"/>
                    </a:moveTo>
                    <a:cubicBezTo>
                      <a:pt x="16490" y="22382"/>
                      <a:pt x="16533" y="22383"/>
                      <a:pt x="16574" y="22384"/>
                    </a:cubicBezTo>
                    <a:cubicBezTo>
                      <a:pt x="16574" y="22384"/>
                      <a:pt x="17281" y="22415"/>
                      <a:pt x="17336" y="22693"/>
                    </a:cubicBezTo>
                    <a:cubicBezTo>
                      <a:pt x="17400" y="22963"/>
                      <a:pt x="17384" y="23431"/>
                      <a:pt x="17979" y="23765"/>
                    </a:cubicBezTo>
                    <a:cubicBezTo>
                      <a:pt x="18582" y="24106"/>
                      <a:pt x="19217" y="24154"/>
                      <a:pt x="19289" y="24606"/>
                    </a:cubicBezTo>
                    <a:cubicBezTo>
                      <a:pt x="19352" y="25051"/>
                      <a:pt x="19186" y="25495"/>
                      <a:pt x="18130" y="25511"/>
                    </a:cubicBezTo>
                    <a:cubicBezTo>
                      <a:pt x="18065" y="25512"/>
                      <a:pt x="18000" y="25512"/>
                      <a:pt x="17935" y="25512"/>
                    </a:cubicBezTo>
                    <a:cubicBezTo>
                      <a:pt x="17349" y="25512"/>
                      <a:pt x="16763" y="25480"/>
                      <a:pt x="16177" y="25416"/>
                    </a:cubicBezTo>
                    <a:cubicBezTo>
                      <a:pt x="16177" y="25416"/>
                      <a:pt x="15145" y="25344"/>
                      <a:pt x="14471" y="25233"/>
                    </a:cubicBezTo>
                    <a:cubicBezTo>
                      <a:pt x="13796" y="25122"/>
                      <a:pt x="13542" y="24947"/>
                      <a:pt x="13542" y="24947"/>
                    </a:cubicBezTo>
                    <a:lnTo>
                      <a:pt x="13510" y="24932"/>
                    </a:lnTo>
                    <a:cubicBezTo>
                      <a:pt x="13002" y="24685"/>
                      <a:pt x="12653" y="24416"/>
                      <a:pt x="12105" y="24193"/>
                    </a:cubicBezTo>
                    <a:cubicBezTo>
                      <a:pt x="11558" y="23971"/>
                      <a:pt x="11669" y="23852"/>
                      <a:pt x="11820" y="23638"/>
                    </a:cubicBezTo>
                    <a:cubicBezTo>
                      <a:pt x="11859" y="23590"/>
                      <a:pt x="11859" y="23527"/>
                      <a:pt x="11836" y="23471"/>
                    </a:cubicBezTo>
                    <a:cubicBezTo>
                      <a:pt x="11836" y="23368"/>
                      <a:pt x="11923" y="23177"/>
                      <a:pt x="12447" y="22979"/>
                    </a:cubicBezTo>
                    <a:cubicBezTo>
                      <a:pt x="13198" y="22695"/>
                      <a:pt x="15228" y="22382"/>
                      <a:pt x="16446" y="22382"/>
                    </a:cubicBezTo>
                    <a:close/>
                    <a:moveTo>
                      <a:pt x="36949" y="22382"/>
                    </a:moveTo>
                    <a:cubicBezTo>
                      <a:pt x="36992" y="22382"/>
                      <a:pt x="37035" y="22383"/>
                      <a:pt x="37077" y="22384"/>
                    </a:cubicBezTo>
                    <a:cubicBezTo>
                      <a:pt x="37077" y="22384"/>
                      <a:pt x="37791" y="22415"/>
                      <a:pt x="37886" y="22693"/>
                    </a:cubicBezTo>
                    <a:cubicBezTo>
                      <a:pt x="37982" y="22963"/>
                      <a:pt x="38021" y="23431"/>
                      <a:pt x="38664" y="23765"/>
                    </a:cubicBezTo>
                    <a:cubicBezTo>
                      <a:pt x="39307" y="24106"/>
                      <a:pt x="39958" y="24154"/>
                      <a:pt x="40077" y="24606"/>
                    </a:cubicBezTo>
                    <a:cubicBezTo>
                      <a:pt x="40196" y="25051"/>
                      <a:pt x="40093" y="25495"/>
                      <a:pt x="39037" y="25511"/>
                    </a:cubicBezTo>
                    <a:cubicBezTo>
                      <a:pt x="38971" y="25512"/>
                      <a:pt x="38906" y="25512"/>
                      <a:pt x="38840" y="25512"/>
                    </a:cubicBezTo>
                    <a:cubicBezTo>
                      <a:pt x="38248" y="25512"/>
                      <a:pt x="37663" y="25480"/>
                      <a:pt x="37077" y="25416"/>
                    </a:cubicBezTo>
                    <a:cubicBezTo>
                      <a:pt x="37077" y="25416"/>
                      <a:pt x="36037" y="25344"/>
                      <a:pt x="35346" y="25233"/>
                    </a:cubicBezTo>
                    <a:cubicBezTo>
                      <a:pt x="34656" y="25130"/>
                      <a:pt x="34370" y="24947"/>
                      <a:pt x="34370" y="24947"/>
                    </a:cubicBezTo>
                    <a:lnTo>
                      <a:pt x="34346" y="24939"/>
                    </a:lnTo>
                    <a:cubicBezTo>
                      <a:pt x="33807" y="24693"/>
                      <a:pt x="33418" y="24424"/>
                      <a:pt x="32846" y="24201"/>
                    </a:cubicBezTo>
                    <a:cubicBezTo>
                      <a:pt x="32267" y="23979"/>
                      <a:pt x="32370" y="23852"/>
                      <a:pt x="32489" y="23638"/>
                    </a:cubicBezTo>
                    <a:cubicBezTo>
                      <a:pt x="32521" y="23582"/>
                      <a:pt x="32513" y="23519"/>
                      <a:pt x="32481" y="23471"/>
                    </a:cubicBezTo>
                    <a:cubicBezTo>
                      <a:pt x="32465" y="23368"/>
                      <a:pt x="32529" y="23177"/>
                      <a:pt x="33029" y="22979"/>
                    </a:cubicBezTo>
                    <a:cubicBezTo>
                      <a:pt x="33741" y="22695"/>
                      <a:pt x="35733" y="22382"/>
                      <a:pt x="36949" y="22382"/>
                    </a:cubicBezTo>
                    <a:close/>
                    <a:moveTo>
                      <a:pt x="57485" y="22375"/>
                    </a:moveTo>
                    <a:cubicBezTo>
                      <a:pt x="57514" y="22375"/>
                      <a:pt x="57543" y="22375"/>
                      <a:pt x="57571" y="22376"/>
                    </a:cubicBezTo>
                    <a:cubicBezTo>
                      <a:pt x="57571" y="22376"/>
                      <a:pt x="58286" y="22415"/>
                      <a:pt x="58421" y="22685"/>
                    </a:cubicBezTo>
                    <a:cubicBezTo>
                      <a:pt x="58556" y="22963"/>
                      <a:pt x="58651" y="23431"/>
                      <a:pt x="59341" y="23765"/>
                    </a:cubicBezTo>
                    <a:cubicBezTo>
                      <a:pt x="60024" y="24098"/>
                      <a:pt x="60675" y="24154"/>
                      <a:pt x="60858" y="24598"/>
                    </a:cubicBezTo>
                    <a:cubicBezTo>
                      <a:pt x="61040" y="25051"/>
                      <a:pt x="60992" y="25495"/>
                      <a:pt x="59937" y="25511"/>
                    </a:cubicBezTo>
                    <a:cubicBezTo>
                      <a:pt x="59871" y="25512"/>
                      <a:pt x="59805" y="25512"/>
                      <a:pt x="59739" y="25512"/>
                    </a:cubicBezTo>
                    <a:cubicBezTo>
                      <a:pt x="59148" y="25512"/>
                      <a:pt x="58561" y="25480"/>
                      <a:pt x="57968" y="25416"/>
                    </a:cubicBezTo>
                    <a:lnTo>
                      <a:pt x="57960" y="25416"/>
                    </a:lnTo>
                    <a:cubicBezTo>
                      <a:pt x="57960" y="25416"/>
                      <a:pt x="56913" y="25344"/>
                      <a:pt x="56214" y="25233"/>
                    </a:cubicBezTo>
                    <a:cubicBezTo>
                      <a:pt x="55508" y="25122"/>
                      <a:pt x="55198" y="24947"/>
                      <a:pt x="55198" y="24947"/>
                    </a:cubicBezTo>
                    <a:lnTo>
                      <a:pt x="55174" y="24932"/>
                    </a:lnTo>
                    <a:cubicBezTo>
                      <a:pt x="54603" y="24685"/>
                      <a:pt x="54182" y="24416"/>
                      <a:pt x="53571" y="24193"/>
                    </a:cubicBezTo>
                    <a:cubicBezTo>
                      <a:pt x="52968" y="23971"/>
                      <a:pt x="53055" y="23852"/>
                      <a:pt x="53150" y="23638"/>
                    </a:cubicBezTo>
                    <a:cubicBezTo>
                      <a:pt x="53166" y="23574"/>
                      <a:pt x="53158" y="23511"/>
                      <a:pt x="53118" y="23471"/>
                    </a:cubicBezTo>
                    <a:cubicBezTo>
                      <a:pt x="53095" y="23360"/>
                      <a:pt x="53126" y="23169"/>
                      <a:pt x="53603" y="22971"/>
                    </a:cubicBezTo>
                    <a:cubicBezTo>
                      <a:pt x="54285" y="22692"/>
                      <a:pt x="56276" y="22375"/>
                      <a:pt x="57485" y="22375"/>
                    </a:cubicBezTo>
                    <a:close/>
                    <a:moveTo>
                      <a:pt x="23696" y="23347"/>
                    </a:moveTo>
                    <a:cubicBezTo>
                      <a:pt x="23935" y="23347"/>
                      <a:pt x="24110" y="23385"/>
                      <a:pt x="24313" y="23463"/>
                    </a:cubicBezTo>
                    <a:cubicBezTo>
                      <a:pt x="24726" y="23630"/>
                      <a:pt x="24615" y="24138"/>
                      <a:pt x="24512" y="24368"/>
                    </a:cubicBezTo>
                    <a:cubicBezTo>
                      <a:pt x="24416" y="24598"/>
                      <a:pt x="24710" y="24646"/>
                      <a:pt x="24813" y="24892"/>
                    </a:cubicBezTo>
                    <a:cubicBezTo>
                      <a:pt x="24909" y="25146"/>
                      <a:pt x="25091" y="25535"/>
                      <a:pt x="25472" y="25670"/>
                    </a:cubicBezTo>
                    <a:cubicBezTo>
                      <a:pt x="25853" y="25813"/>
                      <a:pt x="26448" y="26170"/>
                      <a:pt x="26575" y="26463"/>
                    </a:cubicBezTo>
                    <a:cubicBezTo>
                      <a:pt x="26695" y="26749"/>
                      <a:pt x="26242" y="27075"/>
                      <a:pt x="25345" y="27210"/>
                    </a:cubicBezTo>
                    <a:cubicBezTo>
                      <a:pt x="25122" y="27243"/>
                      <a:pt x="24885" y="27259"/>
                      <a:pt x="24639" y="27259"/>
                    </a:cubicBezTo>
                    <a:cubicBezTo>
                      <a:pt x="23905" y="27259"/>
                      <a:pt x="23088" y="27122"/>
                      <a:pt x="22297" y="26932"/>
                    </a:cubicBezTo>
                    <a:cubicBezTo>
                      <a:pt x="21420" y="26722"/>
                      <a:pt x="21061" y="26653"/>
                      <a:pt x="20406" y="26653"/>
                    </a:cubicBezTo>
                    <a:cubicBezTo>
                      <a:pt x="20266" y="26653"/>
                      <a:pt x="20114" y="26656"/>
                      <a:pt x="19940" y="26662"/>
                    </a:cubicBezTo>
                    <a:cubicBezTo>
                      <a:pt x="19738" y="26668"/>
                      <a:pt x="19546" y="26673"/>
                      <a:pt x="19363" y="26673"/>
                    </a:cubicBezTo>
                    <a:cubicBezTo>
                      <a:pt x="18645" y="26673"/>
                      <a:pt x="18068" y="26604"/>
                      <a:pt x="17638" y="26313"/>
                    </a:cubicBezTo>
                    <a:cubicBezTo>
                      <a:pt x="17106" y="25948"/>
                      <a:pt x="17511" y="25828"/>
                      <a:pt x="18193" y="25686"/>
                    </a:cubicBezTo>
                    <a:cubicBezTo>
                      <a:pt x="18884" y="25551"/>
                      <a:pt x="19289" y="25487"/>
                      <a:pt x="19432" y="25201"/>
                    </a:cubicBezTo>
                    <a:cubicBezTo>
                      <a:pt x="19551" y="24908"/>
                      <a:pt x="19543" y="24574"/>
                      <a:pt x="19408" y="24289"/>
                    </a:cubicBezTo>
                    <a:lnTo>
                      <a:pt x="19416" y="24289"/>
                    </a:lnTo>
                    <a:cubicBezTo>
                      <a:pt x="19289" y="24027"/>
                      <a:pt x="19559" y="23916"/>
                      <a:pt x="20059" y="23852"/>
                    </a:cubicBezTo>
                    <a:cubicBezTo>
                      <a:pt x="20241" y="23828"/>
                      <a:pt x="20551" y="23836"/>
                      <a:pt x="20884" y="23804"/>
                    </a:cubicBezTo>
                    <a:cubicBezTo>
                      <a:pt x="21226" y="23773"/>
                      <a:pt x="21718" y="23622"/>
                      <a:pt x="22662" y="23463"/>
                    </a:cubicBezTo>
                    <a:cubicBezTo>
                      <a:pt x="23141" y="23387"/>
                      <a:pt x="23452" y="23347"/>
                      <a:pt x="23696" y="23347"/>
                    </a:cubicBezTo>
                    <a:close/>
                    <a:moveTo>
                      <a:pt x="44324" y="23347"/>
                    </a:moveTo>
                    <a:cubicBezTo>
                      <a:pt x="44563" y="23347"/>
                      <a:pt x="44743" y="23385"/>
                      <a:pt x="44959" y="23463"/>
                    </a:cubicBezTo>
                    <a:cubicBezTo>
                      <a:pt x="45387" y="23630"/>
                      <a:pt x="45340" y="24138"/>
                      <a:pt x="45276" y="24368"/>
                    </a:cubicBezTo>
                    <a:cubicBezTo>
                      <a:pt x="45213" y="24598"/>
                      <a:pt x="45506" y="24646"/>
                      <a:pt x="45641" y="24892"/>
                    </a:cubicBezTo>
                    <a:cubicBezTo>
                      <a:pt x="45768" y="25146"/>
                      <a:pt x="45999" y="25535"/>
                      <a:pt x="46403" y="25670"/>
                    </a:cubicBezTo>
                    <a:cubicBezTo>
                      <a:pt x="46800" y="25813"/>
                      <a:pt x="47443" y="26170"/>
                      <a:pt x="47602" y="26463"/>
                    </a:cubicBezTo>
                    <a:cubicBezTo>
                      <a:pt x="47769" y="26749"/>
                      <a:pt x="47356" y="27075"/>
                      <a:pt x="46475" y="27210"/>
                    </a:cubicBezTo>
                    <a:cubicBezTo>
                      <a:pt x="46256" y="27243"/>
                      <a:pt x="46021" y="27259"/>
                      <a:pt x="45775" y="27259"/>
                    </a:cubicBezTo>
                    <a:cubicBezTo>
                      <a:pt x="45041" y="27259"/>
                      <a:pt x="44207" y="27122"/>
                      <a:pt x="43387" y="26932"/>
                    </a:cubicBezTo>
                    <a:cubicBezTo>
                      <a:pt x="42490" y="26722"/>
                      <a:pt x="42117" y="26653"/>
                      <a:pt x="41462" y="26653"/>
                    </a:cubicBezTo>
                    <a:cubicBezTo>
                      <a:pt x="41323" y="26653"/>
                      <a:pt x="41171" y="26656"/>
                      <a:pt x="40998" y="26662"/>
                    </a:cubicBezTo>
                    <a:cubicBezTo>
                      <a:pt x="40798" y="26668"/>
                      <a:pt x="40607" y="26673"/>
                      <a:pt x="40424" y="26673"/>
                    </a:cubicBezTo>
                    <a:cubicBezTo>
                      <a:pt x="39706" y="26673"/>
                      <a:pt x="39117" y="26604"/>
                      <a:pt x="38648" y="26313"/>
                    </a:cubicBezTo>
                    <a:cubicBezTo>
                      <a:pt x="38069" y="25948"/>
                      <a:pt x="38466" y="25828"/>
                      <a:pt x="39125" y="25686"/>
                    </a:cubicBezTo>
                    <a:cubicBezTo>
                      <a:pt x="39791" y="25551"/>
                      <a:pt x="40196" y="25487"/>
                      <a:pt x="40299" y="25201"/>
                    </a:cubicBezTo>
                    <a:cubicBezTo>
                      <a:pt x="40379" y="24892"/>
                      <a:pt x="40331" y="24559"/>
                      <a:pt x="40164" y="24289"/>
                    </a:cubicBezTo>
                    <a:cubicBezTo>
                      <a:pt x="39998" y="24027"/>
                      <a:pt x="40260" y="23916"/>
                      <a:pt x="40744" y="23852"/>
                    </a:cubicBezTo>
                    <a:cubicBezTo>
                      <a:pt x="40934" y="23828"/>
                      <a:pt x="41244" y="23836"/>
                      <a:pt x="41577" y="23804"/>
                    </a:cubicBezTo>
                    <a:cubicBezTo>
                      <a:pt x="41903" y="23773"/>
                      <a:pt x="42379" y="23622"/>
                      <a:pt x="43308" y="23463"/>
                    </a:cubicBezTo>
                    <a:cubicBezTo>
                      <a:pt x="43774" y="23387"/>
                      <a:pt x="44079" y="23347"/>
                      <a:pt x="44324" y="23347"/>
                    </a:cubicBezTo>
                    <a:close/>
                    <a:moveTo>
                      <a:pt x="64966" y="23355"/>
                    </a:moveTo>
                    <a:cubicBezTo>
                      <a:pt x="65204" y="23355"/>
                      <a:pt x="65389" y="23393"/>
                      <a:pt x="65612" y="23471"/>
                    </a:cubicBezTo>
                    <a:cubicBezTo>
                      <a:pt x="66065" y="23630"/>
                      <a:pt x="66080" y="24138"/>
                      <a:pt x="66049" y="24368"/>
                    </a:cubicBezTo>
                    <a:cubicBezTo>
                      <a:pt x="66009" y="24598"/>
                      <a:pt x="66319" y="24646"/>
                      <a:pt x="66477" y="24900"/>
                    </a:cubicBezTo>
                    <a:cubicBezTo>
                      <a:pt x="66636" y="25146"/>
                      <a:pt x="66922" y="25543"/>
                      <a:pt x="67342" y="25678"/>
                    </a:cubicBezTo>
                    <a:cubicBezTo>
                      <a:pt x="67755" y="25813"/>
                      <a:pt x="68430" y="26170"/>
                      <a:pt x="68636" y="26463"/>
                    </a:cubicBezTo>
                    <a:lnTo>
                      <a:pt x="68644" y="26463"/>
                    </a:lnTo>
                    <a:cubicBezTo>
                      <a:pt x="68843" y="26757"/>
                      <a:pt x="68478" y="27083"/>
                      <a:pt x="67612" y="27218"/>
                    </a:cubicBezTo>
                    <a:cubicBezTo>
                      <a:pt x="67402" y="27251"/>
                      <a:pt x="67176" y="27266"/>
                      <a:pt x="66936" y="27266"/>
                    </a:cubicBezTo>
                    <a:cubicBezTo>
                      <a:pt x="66199" y="27266"/>
                      <a:pt x="65344" y="27124"/>
                      <a:pt x="64493" y="26932"/>
                    </a:cubicBezTo>
                    <a:cubicBezTo>
                      <a:pt x="63577" y="26725"/>
                      <a:pt x="63195" y="26660"/>
                      <a:pt x="62556" y="26660"/>
                    </a:cubicBezTo>
                    <a:cubicBezTo>
                      <a:pt x="62409" y="26660"/>
                      <a:pt x="62248" y="26664"/>
                      <a:pt x="62064" y="26670"/>
                    </a:cubicBezTo>
                    <a:cubicBezTo>
                      <a:pt x="61877" y="26674"/>
                      <a:pt x="61697" y="26678"/>
                      <a:pt x="61525" y="26678"/>
                    </a:cubicBezTo>
                    <a:cubicBezTo>
                      <a:pt x="60790" y="26678"/>
                      <a:pt x="60183" y="26616"/>
                      <a:pt x="59675" y="26321"/>
                    </a:cubicBezTo>
                    <a:cubicBezTo>
                      <a:pt x="59048" y="25955"/>
                      <a:pt x="59421" y="25828"/>
                      <a:pt x="60072" y="25694"/>
                    </a:cubicBezTo>
                    <a:cubicBezTo>
                      <a:pt x="60723" y="25559"/>
                      <a:pt x="61112" y="25495"/>
                      <a:pt x="61175" y="25201"/>
                    </a:cubicBezTo>
                    <a:cubicBezTo>
                      <a:pt x="61239" y="24916"/>
                      <a:pt x="61119" y="24559"/>
                      <a:pt x="60921" y="24297"/>
                    </a:cubicBezTo>
                    <a:cubicBezTo>
                      <a:pt x="60731" y="24027"/>
                      <a:pt x="60969" y="23916"/>
                      <a:pt x="61453" y="23860"/>
                    </a:cubicBezTo>
                    <a:cubicBezTo>
                      <a:pt x="61635" y="23836"/>
                      <a:pt x="61945" y="23836"/>
                      <a:pt x="62270" y="23812"/>
                    </a:cubicBezTo>
                    <a:cubicBezTo>
                      <a:pt x="62604" y="23781"/>
                      <a:pt x="63056" y="23622"/>
                      <a:pt x="63961" y="23471"/>
                    </a:cubicBezTo>
                    <a:cubicBezTo>
                      <a:pt x="64419" y="23395"/>
                      <a:pt x="64721" y="23355"/>
                      <a:pt x="64966" y="23355"/>
                    </a:cubicBezTo>
                    <a:close/>
                    <a:moveTo>
                      <a:pt x="30742" y="23184"/>
                    </a:moveTo>
                    <a:cubicBezTo>
                      <a:pt x="32000" y="23184"/>
                      <a:pt x="32070" y="23517"/>
                      <a:pt x="32084" y="23757"/>
                    </a:cubicBezTo>
                    <a:cubicBezTo>
                      <a:pt x="32100" y="24019"/>
                      <a:pt x="32227" y="24225"/>
                      <a:pt x="32973" y="24463"/>
                    </a:cubicBezTo>
                    <a:cubicBezTo>
                      <a:pt x="33719" y="24701"/>
                      <a:pt x="33600" y="24725"/>
                      <a:pt x="34180" y="25154"/>
                    </a:cubicBezTo>
                    <a:cubicBezTo>
                      <a:pt x="34751" y="25590"/>
                      <a:pt x="33981" y="26035"/>
                      <a:pt x="33783" y="26146"/>
                    </a:cubicBezTo>
                    <a:cubicBezTo>
                      <a:pt x="33473" y="26297"/>
                      <a:pt x="33195" y="26479"/>
                      <a:pt x="32941" y="26702"/>
                    </a:cubicBezTo>
                    <a:cubicBezTo>
                      <a:pt x="32457" y="27114"/>
                      <a:pt x="31536" y="27273"/>
                      <a:pt x="30639" y="27416"/>
                    </a:cubicBezTo>
                    <a:cubicBezTo>
                      <a:pt x="30503" y="27436"/>
                      <a:pt x="30375" y="27446"/>
                      <a:pt x="30257" y="27446"/>
                    </a:cubicBezTo>
                    <a:cubicBezTo>
                      <a:pt x="29593" y="27446"/>
                      <a:pt x="29212" y="27158"/>
                      <a:pt x="28996" y="26956"/>
                    </a:cubicBezTo>
                    <a:cubicBezTo>
                      <a:pt x="28742" y="26717"/>
                      <a:pt x="28576" y="26829"/>
                      <a:pt x="27687" y="26702"/>
                    </a:cubicBezTo>
                    <a:cubicBezTo>
                      <a:pt x="26798" y="26575"/>
                      <a:pt x="26949" y="26329"/>
                      <a:pt x="26782" y="26090"/>
                    </a:cubicBezTo>
                    <a:cubicBezTo>
                      <a:pt x="26607" y="25852"/>
                      <a:pt x="26306" y="25765"/>
                      <a:pt x="26194" y="25432"/>
                    </a:cubicBezTo>
                    <a:cubicBezTo>
                      <a:pt x="26083" y="25098"/>
                      <a:pt x="26814" y="24781"/>
                      <a:pt x="27274" y="24598"/>
                    </a:cubicBezTo>
                    <a:cubicBezTo>
                      <a:pt x="27718" y="24432"/>
                      <a:pt x="28107" y="24154"/>
                      <a:pt x="28417" y="23789"/>
                    </a:cubicBezTo>
                    <a:cubicBezTo>
                      <a:pt x="28782" y="23376"/>
                      <a:pt x="29417" y="23249"/>
                      <a:pt x="30203" y="23201"/>
                    </a:cubicBezTo>
                    <a:cubicBezTo>
                      <a:pt x="30403" y="23190"/>
                      <a:pt x="30582" y="23184"/>
                      <a:pt x="30742" y="23184"/>
                    </a:cubicBezTo>
                    <a:close/>
                    <a:moveTo>
                      <a:pt x="10145" y="23184"/>
                    </a:moveTo>
                    <a:cubicBezTo>
                      <a:pt x="11398" y="23184"/>
                      <a:pt x="11421" y="23517"/>
                      <a:pt x="11407" y="23757"/>
                    </a:cubicBezTo>
                    <a:cubicBezTo>
                      <a:pt x="11391" y="24027"/>
                      <a:pt x="11486" y="24225"/>
                      <a:pt x="12201" y="24463"/>
                    </a:cubicBezTo>
                    <a:cubicBezTo>
                      <a:pt x="12915" y="24701"/>
                      <a:pt x="12796" y="24725"/>
                      <a:pt x="13320" y="25154"/>
                    </a:cubicBezTo>
                    <a:cubicBezTo>
                      <a:pt x="13844" y="25590"/>
                      <a:pt x="13002" y="26043"/>
                      <a:pt x="12796" y="26146"/>
                    </a:cubicBezTo>
                    <a:cubicBezTo>
                      <a:pt x="12463" y="26297"/>
                      <a:pt x="12161" y="26479"/>
                      <a:pt x="11883" y="26702"/>
                    </a:cubicBezTo>
                    <a:cubicBezTo>
                      <a:pt x="11343" y="27114"/>
                      <a:pt x="10407" y="27273"/>
                      <a:pt x="9486" y="27416"/>
                    </a:cubicBezTo>
                    <a:cubicBezTo>
                      <a:pt x="9341" y="27438"/>
                      <a:pt x="9209" y="27448"/>
                      <a:pt x="9087" y="27448"/>
                    </a:cubicBezTo>
                    <a:cubicBezTo>
                      <a:pt x="8426" y="27448"/>
                      <a:pt x="8086" y="27157"/>
                      <a:pt x="7899" y="26956"/>
                    </a:cubicBezTo>
                    <a:cubicBezTo>
                      <a:pt x="7668" y="26717"/>
                      <a:pt x="7502" y="26829"/>
                      <a:pt x="6621" y="26702"/>
                    </a:cubicBezTo>
                    <a:cubicBezTo>
                      <a:pt x="5747" y="26575"/>
                      <a:pt x="5930" y="26329"/>
                      <a:pt x="5795" y="26090"/>
                    </a:cubicBezTo>
                    <a:cubicBezTo>
                      <a:pt x="5660" y="25852"/>
                      <a:pt x="5359" y="25773"/>
                      <a:pt x="5295" y="25440"/>
                    </a:cubicBezTo>
                    <a:lnTo>
                      <a:pt x="5303" y="25440"/>
                    </a:lnTo>
                    <a:cubicBezTo>
                      <a:pt x="5232" y="25106"/>
                      <a:pt x="6001" y="24781"/>
                      <a:pt x="6494" y="24598"/>
                    </a:cubicBezTo>
                    <a:cubicBezTo>
                      <a:pt x="6962" y="24432"/>
                      <a:pt x="7383" y="24154"/>
                      <a:pt x="7732" y="23789"/>
                    </a:cubicBezTo>
                    <a:cubicBezTo>
                      <a:pt x="8160" y="23376"/>
                      <a:pt x="8811" y="23249"/>
                      <a:pt x="9605" y="23201"/>
                    </a:cubicBezTo>
                    <a:cubicBezTo>
                      <a:pt x="9806" y="23190"/>
                      <a:pt x="9985" y="23184"/>
                      <a:pt x="10145" y="23184"/>
                    </a:cubicBezTo>
                    <a:close/>
                    <a:moveTo>
                      <a:pt x="51353" y="23184"/>
                    </a:moveTo>
                    <a:cubicBezTo>
                      <a:pt x="52608" y="23184"/>
                      <a:pt x="52720" y="23517"/>
                      <a:pt x="52769" y="23757"/>
                    </a:cubicBezTo>
                    <a:cubicBezTo>
                      <a:pt x="52817" y="24027"/>
                      <a:pt x="52968" y="24225"/>
                      <a:pt x="53746" y="24463"/>
                    </a:cubicBezTo>
                    <a:cubicBezTo>
                      <a:pt x="54523" y="24701"/>
                      <a:pt x="54412" y="24725"/>
                      <a:pt x="55039" y="25154"/>
                    </a:cubicBezTo>
                    <a:cubicBezTo>
                      <a:pt x="55674" y="25590"/>
                      <a:pt x="54960" y="26043"/>
                      <a:pt x="54769" y="26146"/>
                    </a:cubicBezTo>
                    <a:cubicBezTo>
                      <a:pt x="54492" y="26289"/>
                      <a:pt x="54230" y="26479"/>
                      <a:pt x="54000" y="26702"/>
                    </a:cubicBezTo>
                    <a:cubicBezTo>
                      <a:pt x="53571" y="27114"/>
                      <a:pt x="52674" y="27273"/>
                      <a:pt x="51793" y="27416"/>
                    </a:cubicBezTo>
                    <a:cubicBezTo>
                      <a:pt x="51652" y="27439"/>
                      <a:pt x="51520" y="27449"/>
                      <a:pt x="51397" y="27449"/>
                    </a:cubicBezTo>
                    <a:cubicBezTo>
                      <a:pt x="50742" y="27449"/>
                      <a:pt x="50327" y="27164"/>
                      <a:pt x="50086" y="26964"/>
                    </a:cubicBezTo>
                    <a:lnTo>
                      <a:pt x="50094" y="26964"/>
                    </a:lnTo>
                    <a:cubicBezTo>
                      <a:pt x="49809" y="26725"/>
                      <a:pt x="49658" y="26837"/>
                      <a:pt x="48753" y="26710"/>
                    </a:cubicBezTo>
                    <a:cubicBezTo>
                      <a:pt x="47848" y="26583"/>
                      <a:pt x="47959" y="26336"/>
                      <a:pt x="47761" y="26098"/>
                    </a:cubicBezTo>
                    <a:cubicBezTo>
                      <a:pt x="47562" y="25852"/>
                      <a:pt x="47245" y="25773"/>
                      <a:pt x="47094" y="25440"/>
                    </a:cubicBezTo>
                    <a:cubicBezTo>
                      <a:pt x="46943" y="25106"/>
                      <a:pt x="47626" y="24781"/>
                      <a:pt x="48070" y="24598"/>
                    </a:cubicBezTo>
                    <a:cubicBezTo>
                      <a:pt x="48483" y="24439"/>
                      <a:pt x="48840" y="24154"/>
                      <a:pt x="49102" y="23789"/>
                    </a:cubicBezTo>
                    <a:cubicBezTo>
                      <a:pt x="49420" y="23376"/>
                      <a:pt x="50039" y="23249"/>
                      <a:pt x="50817" y="23201"/>
                    </a:cubicBezTo>
                    <a:cubicBezTo>
                      <a:pt x="51015" y="23190"/>
                      <a:pt x="51193" y="23184"/>
                      <a:pt x="51353" y="23184"/>
                    </a:cubicBezTo>
                    <a:close/>
                    <a:moveTo>
                      <a:pt x="61721" y="26752"/>
                    </a:moveTo>
                    <a:cubicBezTo>
                      <a:pt x="61892" y="26752"/>
                      <a:pt x="62136" y="26762"/>
                      <a:pt x="62612" y="26773"/>
                    </a:cubicBezTo>
                    <a:cubicBezTo>
                      <a:pt x="63683" y="26797"/>
                      <a:pt x="64167" y="27067"/>
                      <a:pt x="65183" y="27257"/>
                    </a:cubicBezTo>
                    <a:cubicBezTo>
                      <a:pt x="65780" y="27368"/>
                      <a:pt x="66080" y="27388"/>
                      <a:pt x="66329" y="27388"/>
                    </a:cubicBezTo>
                    <a:cubicBezTo>
                      <a:pt x="66462" y="27388"/>
                      <a:pt x="66581" y="27382"/>
                      <a:pt x="66723" y="27382"/>
                    </a:cubicBezTo>
                    <a:cubicBezTo>
                      <a:pt x="66771" y="27382"/>
                      <a:pt x="66820" y="27383"/>
                      <a:pt x="66874" y="27384"/>
                    </a:cubicBezTo>
                    <a:cubicBezTo>
                      <a:pt x="67390" y="27400"/>
                      <a:pt x="67263" y="27559"/>
                      <a:pt x="67168" y="27694"/>
                    </a:cubicBezTo>
                    <a:cubicBezTo>
                      <a:pt x="67081" y="27821"/>
                      <a:pt x="67128" y="28218"/>
                      <a:pt x="66954" y="28376"/>
                    </a:cubicBezTo>
                    <a:cubicBezTo>
                      <a:pt x="66779" y="28535"/>
                      <a:pt x="65747" y="28519"/>
                      <a:pt x="64390" y="28567"/>
                    </a:cubicBezTo>
                    <a:cubicBezTo>
                      <a:pt x="64231" y="28572"/>
                      <a:pt x="64090" y="28575"/>
                      <a:pt x="63964" y="28575"/>
                    </a:cubicBezTo>
                    <a:cubicBezTo>
                      <a:pt x="63009" y="28575"/>
                      <a:pt x="62885" y="28425"/>
                      <a:pt x="62191" y="28249"/>
                    </a:cubicBezTo>
                    <a:cubicBezTo>
                      <a:pt x="61910" y="28176"/>
                      <a:pt x="61694" y="28162"/>
                      <a:pt x="61514" y="28162"/>
                    </a:cubicBezTo>
                    <a:cubicBezTo>
                      <a:pt x="61398" y="28162"/>
                      <a:pt x="61297" y="28168"/>
                      <a:pt x="61203" y="28168"/>
                    </a:cubicBezTo>
                    <a:cubicBezTo>
                      <a:pt x="61029" y="28168"/>
                      <a:pt x="60878" y="28148"/>
                      <a:pt x="60699" y="28035"/>
                    </a:cubicBezTo>
                    <a:cubicBezTo>
                      <a:pt x="60278" y="27765"/>
                      <a:pt x="60826" y="27535"/>
                      <a:pt x="60818" y="27297"/>
                    </a:cubicBezTo>
                    <a:cubicBezTo>
                      <a:pt x="60802" y="27051"/>
                      <a:pt x="60675" y="26900"/>
                      <a:pt x="61112" y="26821"/>
                    </a:cubicBezTo>
                    <a:lnTo>
                      <a:pt x="61119" y="26821"/>
                    </a:lnTo>
                    <a:cubicBezTo>
                      <a:pt x="61409" y="26768"/>
                      <a:pt x="61509" y="26752"/>
                      <a:pt x="61721" y="26752"/>
                    </a:cubicBezTo>
                    <a:close/>
                    <a:moveTo>
                      <a:pt x="19561" y="26759"/>
                    </a:moveTo>
                    <a:cubicBezTo>
                      <a:pt x="19735" y="26759"/>
                      <a:pt x="19979" y="26770"/>
                      <a:pt x="20472" y="26781"/>
                    </a:cubicBezTo>
                    <a:cubicBezTo>
                      <a:pt x="21535" y="26797"/>
                      <a:pt x="21940" y="27067"/>
                      <a:pt x="22916" y="27257"/>
                    </a:cubicBezTo>
                    <a:cubicBezTo>
                      <a:pt x="23521" y="27375"/>
                      <a:pt x="23815" y="27393"/>
                      <a:pt x="24072" y="27393"/>
                    </a:cubicBezTo>
                    <a:cubicBezTo>
                      <a:pt x="24180" y="27393"/>
                      <a:pt x="24282" y="27390"/>
                      <a:pt x="24398" y="27390"/>
                    </a:cubicBezTo>
                    <a:cubicBezTo>
                      <a:pt x="24451" y="27390"/>
                      <a:pt x="24507" y="27390"/>
                      <a:pt x="24567" y="27392"/>
                    </a:cubicBezTo>
                    <a:cubicBezTo>
                      <a:pt x="25083" y="27408"/>
                      <a:pt x="24917" y="27567"/>
                      <a:pt x="24790" y="27694"/>
                    </a:cubicBezTo>
                    <a:cubicBezTo>
                      <a:pt x="24655" y="27829"/>
                      <a:pt x="24607" y="28218"/>
                      <a:pt x="24393" y="28376"/>
                    </a:cubicBezTo>
                    <a:cubicBezTo>
                      <a:pt x="24170" y="28535"/>
                      <a:pt x="23146" y="28519"/>
                      <a:pt x="21773" y="28567"/>
                    </a:cubicBezTo>
                    <a:cubicBezTo>
                      <a:pt x="21608" y="28573"/>
                      <a:pt x="21463" y="28575"/>
                      <a:pt x="21333" y="28575"/>
                    </a:cubicBezTo>
                    <a:cubicBezTo>
                      <a:pt x="20394" y="28575"/>
                      <a:pt x="20304" y="28431"/>
                      <a:pt x="19662" y="28249"/>
                    </a:cubicBezTo>
                    <a:cubicBezTo>
                      <a:pt x="19408" y="28179"/>
                      <a:pt x="19201" y="28164"/>
                      <a:pt x="19023" y="28164"/>
                    </a:cubicBezTo>
                    <a:cubicBezTo>
                      <a:pt x="18897" y="28164"/>
                      <a:pt x="18787" y="28171"/>
                      <a:pt x="18686" y="28171"/>
                    </a:cubicBezTo>
                    <a:cubicBezTo>
                      <a:pt x="18514" y="28171"/>
                      <a:pt x="18370" y="28150"/>
                      <a:pt x="18225" y="28035"/>
                    </a:cubicBezTo>
                    <a:cubicBezTo>
                      <a:pt x="17876" y="27765"/>
                      <a:pt x="18487" y="27543"/>
                      <a:pt x="18535" y="27297"/>
                    </a:cubicBezTo>
                    <a:cubicBezTo>
                      <a:pt x="18582" y="27059"/>
                      <a:pt x="18503" y="26900"/>
                      <a:pt x="18963" y="26821"/>
                    </a:cubicBezTo>
                    <a:cubicBezTo>
                      <a:pt x="19253" y="26774"/>
                      <a:pt x="19360" y="26759"/>
                      <a:pt x="19561" y="26759"/>
                    </a:cubicBezTo>
                    <a:close/>
                    <a:moveTo>
                      <a:pt x="40628" y="26759"/>
                    </a:moveTo>
                    <a:cubicBezTo>
                      <a:pt x="40801" y="26759"/>
                      <a:pt x="41045" y="26770"/>
                      <a:pt x="41538" y="26781"/>
                    </a:cubicBezTo>
                    <a:cubicBezTo>
                      <a:pt x="42601" y="26797"/>
                      <a:pt x="43046" y="27067"/>
                      <a:pt x="44046" y="27257"/>
                    </a:cubicBezTo>
                    <a:cubicBezTo>
                      <a:pt x="44665" y="27375"/>
                      <a:pt x="44962" y="27393"/>
                      <a:pt x="45221" y="27393"/>
                    </a:cubicBezTo>
                    <a:cubicBezTo>
                      <a:pt x="45330" y="27393"/>
                      <a:pt x="45432" y="27390"/>
                      <a:pt x="45549" y="27390"/>
                    </a:cubicBezTo>
                    <a:cubicBezTo>
                      <a:pt x="45603" y="27390"/>
                      <a:pt x="45659" y="27390"/>
                      <a:pt x="45721" y="27392"/>
                    </a:cubicBezTo>
                    <a:cubicBezTo>
                      <a:pt x="46237" y="27408"/>
                      <a:pt x="46086" y="27567"/>
                      <a:pt x="45975" y="27694"/>
                    </a:cubicBezTo>
                    <a:cubicBezTo>
                      <a:pt x="45856" y="27829"/>
                      <a:pt x="45864" y="28218"/>
                      <a:pt x="45665" y="28376"/>
                    </a:cubicBezTo>
                    <a:cubicBezTo>
                      <a:pt x="45475" y="28535"/>
                      <a:pt x="44443" y="28519"/>
                      <a:pt x="43078" y="28567"/>
                    </a:cubicBezTo>
                    <a:cubicBezTo>
                      <a:pt x="42912" y="28573"/>
                      <a:pt x="42767" y="28575"/>
                      <a:pt x="42637" y="28575"/>
                    </a:cubicBezTo>
                    <a:cubicBezTo>
                      <a:pt x="41696" y="28575"/>
                      <a:pt x="41595" y="28431"/>
                      <a:pt x="40919" y="28249"/>
                    </a:cubicBezTo>
                    <a:cubicBezTo>
                      <a:pt x="40657" y="28179"/>
                      <a:pt x="40448" y="28164"/>
                      <a:pt x="40272" y="28164"/>
                    </a:cubicBezTo>
                    <a:cubicBezTo>
                      <a:pt x="40147" y="28164"/>
                      <a:pt x="40038" y="28171"/>
                      <a:pt x="39937" y="28171"/>
                    </a:cubicBezTo>
                    <a:cubicBezTo>
                      <a:pt x="39766" y="28171"/>
                      <a:pt x="39619" y="28150"/>
                      <a:pt x="39458" y="28035"/>
                    </a:cubicBezTo>
                    <a:cubicBezTo>
                      <a:pt x="39077" y="27765"/>
                      <a:pt x="39656" y="27543"/>
                      <a:pt x="39672" y="27297"/>
                    </a:cubicBezTo>
                    <a:cubicBezTo>
                      <a:pt x="39680" y="27059"/>
                      <a:pt x="39585" y="26900"/>
                      <a:pt x="40037" y="26821"/>
                    </a:cubicBezTo>
                    <a:cubicBezTo>
                      <a:pt x="40323" y="26774"/>
                      <a:pt x="40428" y="26759"/>
                      <a:pt x="40628" y="26759"/>
                    </a:cubicBezTo>
                    <a:close/>
                    <a:moveTo>
                      <a:pt x="15153" y="25436"/>
                    </a:moveTo>
                    <a:cubicBezTo>
                      <a:pt x="15312" y="25436"/>
                      <a:pt x="15455" y="25442"/>
                      <a:pt x="15566" y="25447"/>
                    </a:cubicBezTo>
                    <a:cubicBezTo>
                      <a:pt x="15765" y="25447"/>
                      <a:pt x="15963" y="25471"/>
                      <a:pt x="16161" y="25519"/>
                    </a:cubicBezTo>
                    <a:cubicBezTo>
                      <a:pt x="16431" y="25638"/>
                      <a:pt x="16677" y="25813"/>
                      <a:pt x="16884" y="26027"/>
                    </a:cubicBezTo>
                    <a:cubicBezTo>
                      <a:pt x="17209" y="26384"/>
                      <a:pt x="17709" y="26535"/>
                      <a:pt x="18003" y="26717"/>
                    </a:cubicBezTo>
                    <a:cubicBezTo>
                      <a:pt x="18297" y="26900"/>
                      <a:pt x="18368" y="27448"/>
                      <a:pt x="17971" y="27781"/>
                    </a:cubicBezTo>
                    <a:cubicBezTo>
                      <a:pt x="17582" y="28114"/>
                      <a:pt x="17265" y="28091"/>
                      <a:pt x="17074" y="28353"/>
                    </a:cubicBezTo>
                    <a:cubicBezTo>
                      <a:pt x="16884" y="28607"/>
                      <a:pt x="16709" y="28853"/>
                      <a:pt x="16376" y="28916"/>
                    </a:cubicBezTo>
                    <a:cubicBezTo>
                      <a:pt x="16154" y="28964"/>
                      <a:pt x="15931" y="28988"/>
                      <a:pt x="15709" y="28988"/>
                    </a:cubicBezTo>
                    <a:cubicBezTo>
                      <a:pt x="15465" y="29005"/>
                      <a:pt x="15225" y="29014"/>
                      <a:pt x="14983" y="29014"/>
                    </a:cubicBezTo>
                    <a:cubicBezTo>
                      <a:pt x="14903" y="29014"/>
                      <a:pt x="14822" y="29013"/>
                      <a:pt x="14741" y="29011"/>
                    </a:cubicBezTo>
                    <a:cubicBezTo>
                      <a:pt x="14574" y="29011"/>
                      <a:pt x="14407" y="28980"/>
                      <a:pt x="14249" y="28924"/>
                    </a:cubicBezTo>
                    <a:cubicBezTo>
                      <a:pt x="14225" y="28916"/>
                      <a:pt x="14201" y="28908"/>
                      <a:pt x="14185" y="28900"/>
                    </a:cubicBezTo>
                    <a:lnTo>
                      <a:pt x="14161" y="28884"/>
                    </a:lnTo>
                    <a:cubicBezTo>
                      <a:pt x="13812" y="28734"/>
                      <a:pt x="13272" y="28662"/>
                      <a:pt x="12486" y="28607"/>
                    </a:cubicBezTo>
                    <a:cubicBezTo>
                      <a:pt x="11320" y="28519"/>
                      <a:pt x="10423" y="28424"/>
                      <a:pt x="9669" y="28265"/>
                    </a:cubicBezTo>
                    <a:cubicBezTo>
                      <a:pt x="8915" y="28107"/>
                      <a:pt x="8137" y="27908"/>
                      <a:pt x="8303" y="27765"/>
                    </a:cubicBezTo>
                    <a:cubicBezTo>
                      <a:pt x="8462" y="27622"/>
                      <a:pt x="9343" y="27567"/>
                      <a:pt x="9970" y="27511"/>
                    </a:cubicBezTo>
                    <a:cubicBezTo>
                      <a:pt x="10597" y="27456"/>
                      <a:pt x="11645" y="27075"/>
                      <a:pt x="12097" y="26702"/>
                    </a:cubicBezTo>
                    <a:cubicBezTo>
                      <a:pt x="12550" y="26329"/>
                      <a:pt x="12891" y="26281"/>
                      <a:pt x="13463" y="25995"/>
                    </a:cubicBezTo>
                    <a:cubicBezTo>
                      <a:pt x="13590" y="25948"/>
                      <a:pt x="13701" y="25860"/>
                      <a:pt x="13788" y="25757"/>
                    </a:cubicBezTo>
                    <a:cubicBezTo>
                      <a:pt x="14068" y="25489"/>
                      <a:pt x="14678" y="25436"/>
                      <a:pt x="15153" y="25436"/>
                    </a:cubicBezTo>
                    <a:close/>
                    <a:moveTo>
                      <a:pt x="36099" y="25432"/>
                    </a:moveTo>
                    <a:cubicBezTo>
                      <a:pt x="36238" y="25432"/>
                      <a:pt x="36364" y="25436"/>
                      <a:pt x="36466" y="25440"/>
                    </a:cubicBezTo>
                    <a:cubicBezTo>
                      <a:pt x="36664" y="25447"/>
                      <a:pt x="36870" y="25471"/>
                      <a:pt x="37069" y="25519"/>
                    </a:cubicBezTo>
                    <a:cubicBezTo>
                      <a:pt x="37363" y="25638"/>
                      <a:pt x="37624" y="25813"/>
                      <a:pt x="37855" y="26027"/>
                    </a:cubicBezTo>
                    <a:cubicBezTo>
                      <a:pt x="38236" y="26384"/>
                      <a:pt x="38752" y="26535"/>
                      <a:pt x="39069" y="26717"/>
                    </a:cubicBezTo>
                    <a:cubicBezTo>
                      <a:pt x="39379" y="26900"/>
                      <a:pt x="39529" y="27448"/>
                      <a:pt x="39180" y="27781"/>
                    </a:cubicBezTo>
                    <a:cubicBezTo>
                      <a:pt x="38831" y="28114"/>
                      <a:pt x="38506" y="28091"/>
                      <a:pt x="38355" y="28353"/>
                    </a:cubicBezTo>
                    <a:cubicBezTo>
                      <a:pt x="38196" y="28607"/>
                      <a:pt x="38053" y="28853"/>
                      <a:pt x="37736" y="28916"/>
                    </a:cubicBezTo>
                    <a:cubicBezTo>
                      <a:pt x="37513" y="28964"/>
                      <a:pt x="37299" y="28988"/>
                      <a:pt x="37077" y="28988"/>
                    </a:cubicBezTo>
                    <a:cubicBezTo>
                      <a:pt x="36833" y="29005"/>
                      <a:pt x="36593" y="29014"/>
                      <a:pt x="36351" y="29014"/>
                    </a:cubicBezTo>
                    <a:cubicBezTo>
                      <a:pt x="36271" y="29014"/>
                      <a:pt x="36190" y="29013"/>
                      <a:pt x="36108" y="29011"/>
                    </a:cubicBezTo>
                    <a:cubicBezTo>
                      <a:pt x="35942" y="29011"/>
                      <a:pt x="35767" y="28980"/>
                      <a:pt x="35600" y="28924"/>
                    </a:cubicBezTo>
                    <a:cubicBezTo>
                      <a:pt x="35585" y="28916"/>
                      <a:pt x="35553" y="28908"/>
                      <a:pt x="35537" y="28900"/>
                    </a:cubicBezTo>
                    <a:lnTo>
                      <a:pt x="35513" y="28884"/>
                    </a:lnTo>
                    <a:cubicBezTo>
                      <a:pt x="35148" y="28734"/>
                      <a:pt x="34592" y="28662"/>
                      <a:pt x="33799" y="28607"/>
                    </a:cubicBezTo>
                    <a:cubicBezTo>
                      <a:pt x="32624" y="28519"/>
                      <a:pt x="31711" y="28424"/>
                      <a:pt x="30941" y="28265"/>
                    </a:cubicBezTo>
                    <a:cubicBezTo>
                      <a:pt x="30163" y="28107"/>
                      <a:pt x="29362" y="27908"/>
                      <a:pt x="29504" y="27765"/>
                    </a:cubicBezTo>
                    <a:cubicBezTo>
                      <a:pt x="29655" y="27622"/>
                      <a:pt x="30528" y="27567"/>
                      <a:pt x="31147" y="27511"/>
                    </a:cubicBezTo>
                    <a:cubicBezTo>
                      <a:pt x="31759" y="27456"/>
                      <a:pt x="32767" y="27075"/>
                      <a:pt x="33172" y="26702"/>
                    </a:cubicBezTo>
                    <a:cubicBezTo>
                      <a:pt x="33576" y="26329"/>
                      <a:pt x="33910" y="26281"/>
                      <a:pt x="34442" y="25995"/>
                    </a:cubicBezTo>
                    <a:cubicBezTo>
                      <a:pt x="34553" y="25940"/>
                      <a:pt x="34656" y="25860"/>
                      <a:pt x="34719" y="25757"/>
                    </a:cubicBezTo>
                    <a:cubicBezTo>
                      <a:pt x="34978" y="25480"/>
                      <a:pt x="35615" y="25432"/>
                      <a:pt x="36099" y="25432"/>
                    </a:cubicBezTo>
                    <a:close/>
                    <a:moveTo>
                      <a:pt x="56969" y="25429"/>
                    </a:moveTo>
                    <a:cubicBezTo>
                      <a:pt x="57116" y="25429"/>
                      <a:pt x="57251" y="25434"/>
                      <a:pt x="57357" y="25440"/>
                    </a:cubicBezTo>
                    <a:cubicBezTo>
                      <a:pt x="57563" y="25440"/>
                      <a:pt x="57770" y="25463"/>
                      <a:pt x="57976" y="25511"/>
                    </a:cubicBezTo>
                    <a:cubicBezTo>
                      <a:pt x="58286" y="25638"/>
                      <a:pt x="58572" y="25813"/>
                      <a:pt x="58826" y="26027"/>
                    </a:cubicBezTo>
                    <a:cubicBezTo>
                      <a:pt x="59246" y="26384"/>
                      <a:pt x="59778" y="26527"/>
                      <a:pt x="60119" y="26717"/>
                    </a:cubicBezTo>
                    <a:cubicBezTo>
                      <a:pt x="60461" y="26900"/>
                      <a:pt x="60691" y="27448"/>
                      <a:pt x="60381" y="27781"/>
                    </a:cubicBezTo>
                    <a:lnTo>
                      <a:pt x="60373" y="27781"/>
                    </a:lnTo>
                    <a:cubicBezTo>
                      <a:pt x="60064" y="28114"/>
                      <a:pt x="59746" y="28091"/>
                      <a:pt x="59619" y="28345"/>
                    </a:cubicBezTo>
                    <a:cubicBezTo>
                      <a:pt x="59492" y="28607"/>
                      <a:pt x="59389" y="28845"/>
                      <a:pt x="59072" y="28916"/>
                    </a:cubicBezTo>
                    <a:cubicBezTo>
                      <a:pt x="58857" y="28964"/>
                      <a:pt x="58643" y="28980"/>
                      <a:pt x="58421" y="28988"/>
                    </a:cubicBezTo>
                    <a:cubicBezTo>
                      <a:pt x="58183" y="29005"/>
                      <a:pt x="57944" y="29014"/>
                      <a:pt x="57703" y="29014"/>
                    </a:cubicBezTo>
                    <a:cubicBezTo>
                      <a:pt x="57622" y="29014"/>
                      <a:pt x="57542" y="29013"/>
                      <a:pt x="57460" y="29011"/>
                    </a:cubicBezTo>
                    <a:cubicBezTo>
                      <a:pt x="57286" y="29003"/>
                      <a:pt x="57111" y="28980"/>
                      <a:pt x="56944" y="28924"/>
                    </a:cubicBezTo>
                    <a:cubicBezTo>
                      <a:pt x="56921" y="28916"/>
                      <a:pt x="56897" y="28900"/>
                      <a:pt x="56873" y="28892"/>
                    </a:cubicBezTo>
                    <a:cubicBezTo>
                      <a:pt x="56865" y="28892"/>
                      <a:pt x="56857" y="28884"/>
                      <a:pt x="56849" y="28876"/>
                    </a:cubicBezTo>
                    <a:cubicBezTo>
                      <a:pt x="56460" y="28726"/>
                      <a:pt x="55897" y="28654"/>
                      <a:pt x="55103" y="28599"/>
                    </a:cubicBezTo>
                    <a:cubicBezTo>
                      <a:pt x="53912" y="28519"/>
                      <a:pt x="52984" y="28416"/>
                      <a:pt x="52198" y="28257"/>
                    </a:cubicBezTo>
                    <a:cubicBezTo>
                      <a:pt x="51404" y="28099"/>
                      <a:pt x="50571" y="27900"/>
                      <a:pt x="50698" y="27765"/>
                    </a:cubicBezTo>
                    <a:cubicBezTo>
                      <a:pt x="50825" y="27622"/>
                      <a:pt x="51690" y="27567"/>
                      <a:pt x="52301" y="27503"/>
                    </a:cubicBezTo>
                    <a:cubicBezTo>
                      <a:pt x="52920" y="27448"/>
                      <a:pt x="53865" y="27075"/>
                      <a:pt x="54222" y="26702"/>
                    </a:cubicBezTo>
                    <a:cubicBezTo>
                      <a:pt x="54579" y="26329"/>
                      <a:pt x="54904" y="26273"/>
                      <a:pt x="55404" y="25995"/>
                    </a:cubicBezTo>
                    <a:cubicBezTo>
                      <a:pt x="55516" y="25940"/>
                      <a:pt x="55595" y="25860"/>
                      <a:pt x="55658" y="25757"/>
                    </a:cubicBezTo>
                    <a:cubicBezTo>
                      <a:pt x="55871" y="25484"/>
                      <a:pt x="56488" y="25429"/>
                      <a:pt x="56969" y="25429"/>
                    </a:cubicBezTo>
                    <a:close/>
                    <a:moveTo>
                      <a:pt x="6835" y="26903"/>
                    </a:moveTo>
                    <a:cubicBezTo>
                      <a:pt x="6938" y="26903"/>
                      <a:pt x="7046" y="26907"/>
                      <a:pt x="7160" y="26916"/>
                    </a:cubicBezTo>
                    <a:cubicBezTo>
                      <a:pt x="7906" y="26979"/>
                      <a:pt x="8121" y="27424"/>
                      <a:pt x="7962" y="27749"/>
                    </a:cubicBezTo>
                    <a:cubicBezTo>
                      <a:pt x="7803" y="28075"/>
                      <a:pt x="7343" y="28107"/>
                      <a:pt x="6835" y="28289"/>
                    </a:cubicBezTo>
                    <a:cubicBezTo>
                      <a:pt x="6319" y="28472"/>
                      <a:pt x="6089" y="28646"/>
                      <a:pt x="6216" y="28916"/>
                    </a:cubicBezTo>
                    <a:cubicBezTo>
                      <a:pt x="6343" y="29194"/>
                      <a:pt x="6438" y="29440"/>
                      <a:pt x="5819" y="29559"/>
                    </a:cubicBezTo>
                    <a:cubicBezTo>
                      <a:pt x="5753" y="29571"/>
                      <a:pt x="5693" y="29576"/>
                      <a:pt x="5639" y="29576"/>
                    </a:cubicBezTo>
                    <a:cubicBezTo>
                      <a:pt x="5178" y="29576"/>
                      <a:pt x="5087" y="29189"/>
                      <a:pt x="5009" y="28948"/>
                    </a:cubicBezTo>
                    <a:cubicBezTo>
                      <a:pt x="4922" y="28678"/>
                      <a:pt x="3827" y="28622"/>
                      <a:pt x="3557" y="28456"/>
                    </a:cubicBezTo>
                    <a:lnTo>
                      <a:pt x="3565" y="28456"/>
                    </a:lnTo>
                    <a:cubicBezTo>
                      <a:pt x="3303" y="28289"/>
                      <a:pt x="3676" y="27892"/>
                      <a:pt x="3977" y="27583"/>
                    </a:cubicBezTo>
                    <a:cubicBezTo>
                      <a:pt x="4279" y="27273"/>
                      <a:pt x="4565" y="27225"/>
                      <a:pt x="5366" y="27098"/>
                    </a:cubicBezTo>
                    <a:cubicBezTo>
                      <a:pt x="5856" y="27018"/>
                      <a:pt x="6272" y="26903"/>
                      <a:pt x="6835" y="26903"/>
                    </a:cubicBezTo>
                    <a:close/>
                    <a:moveTo>
                      <a:pt x="27915" y="26903"/>
                    </a:moveTo>
                    <a:cubicBezTo>
                      <a:pt x="28018" y="26903"/>
                      <a:pt x="28127" y="26907"/>
                      <a:pt x="28242" y="26916"/>
                    </a:cubicBezTo>
                    <a:cubicBezTo>
                      <a:pt x="28996" y="26979"/>
                      <a:pt x="29266" y="27424"/>
                      <a:pt x="29155" y="27749"/>
                    </a:cubicBezTo>
                    <a:cubicBezTo>
                      <a:pt x="29036" y="28075"/>
                      <a:pt x="28576" y="28107"/>
                      <a:pt x="28092" y="28289"/>
                    </a:cubicBezTo>
                    <a:cubicBezTo>
                      <a:pt x="27599" y="28472"/>
                      <a:pt x="27393" y="28646"/>
                      <a:pt x="27552" y="28916"/>
                    </a:cubicBezTo>
                    <a:cubicBezTo>
                      <a:pt x="27711" y="29194"/>
                      <a:pt x="27845" y="29440"/>
                      <a:pt x="27234" y="29559"/>
                    </a:cubicBezTo>
                    <a:cubicBezTo>
                      <a:pt x="27169" y="29571"/>
                      <a:pt x="27110" y="29576"/>
                      <a:pt x="27055" y="29576"/>
                    </a:cubicBezTo>
                    <a:cubicBezTo>
                      <a:pt x="26591" y="29576"/>
                      <a:pt x="26460" y="29189"/>
                      <a:pt x="26353" y="28948"/>
                    </a:cubicBezTo>
                    <a:cubicBezTo>
                      <a:pt x="26226" y="28678"/>
                      <a:pt x="25131" y="28622"/>
                      <a:pt x="24845" y="28456"/>
                    </a:cubicBezTo>
                    <a:cubicBezTo>
                      <a:pt x="24559" y="28281"/>
                      <a:pt x="24885" y="27892"/>
                      <a:pt x="25147" y="27583"/>
                    </a:cubicBezTo>
                    <a:cubicBezTo>
                      <a:pt x="25401" y="27273"/>
                      <a:pt x="25679" y="27225"/>
                      <a:pt x="26464" y="27098"/>
                    </a:cubicBezTo>
                    <a:cubicBezTo>
                      <a:pt x="26947" y="27018"/>
                      <a:pt x="27351" y="26903"/>
                      <a:pt x="27915" y="26903"/>
                    </a:cubicBezTo>
                    <a:close/>
                    <a:moveTo>
                      <a:pt x="70091" y="26903"/>
                    </a:moveTo>
                    <a:cubicBezTo>
                      <a:pt x="70194" y="26903"/>
                      <a:pt x="70304" y="26907"/>
                      <a:pt x="70422" y="26916"/>
                    </a:cubicBezTo>
                    <a:lnTo>
                      <a:pt x="70430" y="26924"/>
                    </a:lnTo>
                    <a:cubicBezTo>
                      <a:pt x="71200" y="26979"/>
                      <a:pt x="71581" y="27432"/>
                      <a:pt x="71557" y="27757"/>
                    </a:cubicBezTo>
                    <a:cubicBezTo>
                      <a:pt x="71526" y="28083"/>
                      <a:pt x="71073" y="28107"/>
                      <a:pt x="70629" y="28289"/>
                    </a:cubicBezTo>
                    <a:cubicBezTo>
                      <a:pt x="70184" y="28472"/>
                      <a:pt x="70025" y="28646"/>
                      <a:pt x="70256" y="28924"/>
                    </a:cubicBezTo>
                    <a:cubicBezTo>
                      <a:pt x="70494" y="29194"/>
                      <a:pt x="70684" y="29448"/>
                      <a:pt x="70105" y="29559"/>
                    </a:cubicBezTo>
                    <a:cubicBezTo>
                      <a:pt x="70039" y="29572"/>
                      <a:pt x="69978" y="29579"/>
                      <a:pt x="69921" y="29579"/>
                    </a:cubicBezTo>
                    <a:cubicBezTo>
                      <a:pt x="69466" y="29579"/>
                      <a:pt x="69234" y="29195"/>
                      <a:pt x="69065" y="28956"/>
                    </a:cubicBezTo>
                    <a:cubicBezTo>
                      <a:pt x="68874" y="28686"/>
                      <a:pt x="67763" y="28630"/>
                      <a:pt x="67430" y="28456"/>
                    </a:cubicBezTo>
                    <a:cubicBezTo>
                      <a:pt x="67104" y="28289"/>
                      <a:pt x="67335" y="27900"/>
                      <a:pt x="67509" y="27591"/>
                    </a:cubicBezTo>
                    <a:cubicBezTo>
                      <a:pt x="67684" y="27281"/>
                      <a:pt x="67954" y="27225"/>
                      <a:pt x="68708" y="27098"/>
                    </a:cubicBezTo>
                    <a:cubicBezTo>
                      <a:pt x="69157" y="27018"/>
                      <a:pt x="69527" y="26903"/>
                      <a:pt x="70091" y="26903"/>
                    </a:cubicBezTo>
                    <a:close/>
                    <a:moveTo>
                      <a:pt x="49000" y="26911"/>
                    </a:moveTo>
                    <a:cubicBezTo>
                      <a:pt x="49104" y="26911"/>
                      <a:pt x="49214" y="26915"/>
                      <a:pt x="49332" y="26924"/>
                    </a:cubicBezTo>
                    <a:cubicBezTo>
                      <a:pt x="50086" y="26987"/>
                      <a:pt x="50420" y="27432"/>
                      <a:pt x="50348" y="27757"/>
                    </a:cubicBezTo>
                    <a:cubicBezTo>
                      <a:pt x="50269" y="28083"/>
                      <a:pt x="49816" y="28114"/>
                      <a:pt x="49356" y="28297"/>
                    </a:cubicBezTo>
                    <a:cubicBezTo>
                      <a:pt x="48888" y="28480"/>
                      <a:pt x="48705" y="28646"/>
                      <a:pt x="48904" y="28916"/>
                    </a:cubicBezTo>
                    <a:lnTo>
                      <a:pt x="48896" y="28924"/>
                    </a:lnTo>
                    <a:cubicBezTo>
                      <a:pt x="49094" y="29202"/>
                      <a:pt x="49253" y="29448"/>
                      <a:pt x="48666" y="29567"/>
                    </a:cubicBezTo>
                    <a:cubicBezTo>
                      <a:pt x="48602" y="29579"/>
                      <a:pt x="48544" y="29584"/>
                      <a:pt x="48489" y="29584"/>
                    </a:cubicBezTo>
                    <a:cubicBezTo>
                      <a:pt x="48025" y="29584"/>
                      <a:pt x="47839" y="29197"/>
                      <a:pt x="47697" y="28956"/>
                    </a:cubicBezTo>
                    <a:cubicBezTo>
                      <a:pt x="47538" y="28686"/>
                      <a:pt x="46443" y="28630"/>
                      <a:pt x="46133" y="28464"/>
                    </a:cubicBezTo>
                    <a:cubicBezTo>
                      <a:pt x="45824" y="28297"/>
                      <a:pt x="46102" y="27900"/>
                      <a:pt x="46324" y="27591"/>
                    </a:cubicBezTo>
                    <a:cubicBezTo>
                      <a:pt x="46546" y="27281"/>
                      <a:pt x="46816" y="27233"/>
                      <a:pt x="47578" y="27106"/>
                    </a:cubicBezTo>
                    <a:cubicBezTo>
                      <a:pt x="48048" y="27026"/>
                      <a:pt x="48432" y="26911"/>
                      <a:pt x="49000" y="26911"/>
                    </a:cubicBezTo>
                    <a:close/>
                    <a:moveTo>
                      <a:pt x="39768" y="28297"/>
                    </a:moveTo>
                    <a:cubicBezTo>
                      <a:pt x="39830" y="28297"/>
                      <a:pt x="39894" y="28300"/>
                      <a:pt x="39958" y="28305"/>
                    </a:cubicBezTo>
                    <a:cubicBezTo>
                      <a:pt x="40538" y="28353"/>
                      <a:pt x="41442" y="28670"/>
                      <a:pt x="42538" y="28686"/>
                    </a:cubicBezTo>
                    <a:cubicBezTo>
                      <a:pt x="42558" y="28686"/>
                      <a:pt x="42578" y="28686"/>
                      <a:pt x="42597" y="28686"/>
                    </a:cubicBezTo>
                    <a:cubicBezTo>
                      <a:pt x="43458" y="28686"/>
                      <a:pt x="44409" y="28555"/>
                      <a:pt x="45125" y="28555"/>
                    </a:cubicBezTo>
                    <a:cubicBezTo>
                      <a:pt x="45303" y="28555"/>
                      <a:pt x="45466" y="28563"/>
                      <a:pt x="45610" y="28583"/>
                    </a:cubicBezTo>
                    <a:cubicBezTo>
                      <a:pt x="46356" y="28686"/>
                      <a:pt x="47189" y="28932"/>
                      <a:pt x="47475" y="29218"/>
                    </a:cubicBezTo>
                    <a:cubicBezTo>
                      <a:pt x="47761" y="29511"/>
                      <a:pt x="47697" y="30154"/>
                      <a:pt x="47284" y="30440"/>
                    </a:cubicBezTo>
                    <a:cubicBezTo>
                      <a:pt x="47237" y="30480"/>
                      <a:pt x="47261" y="30615"/>
                      <a:pt x="47300" y="30781"/>
                    </a:cubicBezTo>
                    <a:cubicBezTo>
                      <a:pt x="47300" y="30781"/>
                      <a:pt x="47221" y="30956"/>
                      <a:pt x="46800" y="30972"/>
                    </a:cubicBezTo>
                    <a:cubicBezTo>
                      <a:pt x="46590" y="30980"/>
                      <a:pt x="46241" y="30984"/>
                      <a:pt x="45860" y="30984"/>
                    </a:cubicBezTo>
                    <a:cubicBezTo>
                      <a:pt x="45479" y="30984"/>
                      <a:pt x="45066" y="30980"/>
                      <a:pt x="44729" y="30972"/>
                    </a:cubicBezTo>
                    <a:cubicBezTo>
                      <a:pt x="44303" y="30962"/>
                      <a:pt x="43971" y="30940"/>
                      <a:pt x="43604" y="30940"/>
                    </a:cubicBezTo>
                    <a:cubicBezTo>
                      <a:pt x="43381" y="30940"/>
                      <a:pt x="43147" y="30948"/>
                      <a:pt x="42871" y="30972"/>
                    </a:cubicBezTo>
                    <a:cubicBezTo>
                      <a:pt x="42443" y="31014"/>
                      <a:pt x="42135" y="31061"/>
                      <a:pt x="41894" y="31061"/>
                    </a:cubicBezTo>
                    <a:cubicBezTo>
                      <a:pt x="41724" y="31061"/>
                      <a:pt x="41588" y="31038"/>
                      <a:pt x="41466" y="30972"/>
                    </a:cubicBezTo>
                    <a:cubicBezTo>
                      <a:pt x="41165" y="30813"/>
                      <a:pt x="41196" y="30607"/>
                      <a:pt x="40712" y="30440"/>
                    </a:cubicBezTo>
                    <a:cubicBezTo>
                      <a:pt x="40196" y="30281"/>
                      <a:pt x="39696" y="30091"/>
                      <a:pt x="39212" y="29861"/>
                    </a:cubicBezTo>
                    <a:cubicBezTo>
                      <a:pt x="38593" y="29543"/>
                      <a:pt x="37878" y="29329"/>
                      <a:pt x="38148" y="29138"/>
                    </a:cubicBezTo>
                    <a:cubicBezTo>
                      <a:pt x="38410" y="28948"/>
                      <a:pt x="38672" y="28773"/>
                      <a:pt x="38767" y="28607"/>
                    </a:cubicBezTo>
                    <a:cubicBezTo>
                      <a:pt x="38852" y="28458"/>
                      <a:pt x="39264" y="28297"/>
                      <a:pt x="39768" y="28297"/>
                    </a:cubicBezTo>
                    <a:close/>
                    <a:moveTo>
                      <a:pt x="61032" y="28305"/>
                    </a:moveTo>
                    <a:cubicBezTo>
                      <a:pt x="61096" y="28305"/>
                      <a:pt x="61163" y="28307"/>
                      <a:pt x="61231" y="28313"/>
                    </a:cubicBezTo>
                    <a:cubicBezTo>
                      <a:pt x="61826" y="28361"/>
                      <a:pt x="62763" y="28678"/>
                      <a:pt x="63858" y="28686"/>
                    </a:cubicBezTo>
                    <a:cubicBezTo>
                      <a:pt x="63879" y="28686"/>
                      <a:pt x="63899" y="28686"/>
                      <a:pt x="63920" y="28686"/>
                    </a:cubicBezTo>
                    <a:cubicBezTo>
                      <a:pt x="64778" y="28686"/>
                      <a:pt x="65702" y="28562"/>
                      <a:pt x="66417" y="28562"/>
                    </a:cubicBezTo>
                    <a:cubicBezTo>
                      <a:pt x="66600" y="28562"/>
                      <a:pt x="66770" y="28570"/>
                      <a:pt x="66922" y="28591"/>
                    </a:cubicBezTo>
                    <a:cubicBezTo>
                      <a:pt x="67668" y="28694"/>
                      <a:pt x="68541" y="28932"/>
                      <a:pt x="68866" y="29226"/>
                    </a:cubicBezTo>
                    <a:cubicBezTo>
                      <a:pt x="69192" y="29519"/>
                      <a:pt x="69208" y="30162"/>
                      <a:pt x="68835" y="30448"/>
                    </a:cubicBezTo>
                    <a:cubicBezTo>
                      <a:pt x="68795" y="30480"/>
                      <a:pt x="68835" y="30615"/>
                      <a:pt x="68890" y="30781"/>
                    </a:cubicBezTo>
                    <a:cubicBezTo>
                      <a:pt x="68890" y="30781"/>
                      <a:pt x="68843" y="30956"/>
                      <a:pt x="68422" y="30972"/>
                    </a:cubicBezTo>
                    <a:cubicBezTo>
                      <a:pt x="68208" y="30980"/>
                      <a:pt x="67858" y="30984"/>
                      <a:pt x="67477" y="30984"/>
                    </a:cubicBezTo>
                    <a:cubicBezTo>
                      <a:pt x="67096" y="30984"/>
                      <a:pt x="66684" y="30980"/>
                      <a:pt x="66342" y="30972"/>
                    </a:cubicBezTo>
                    <a:cubicBezTo>
                      <a:pt x="65917" y="30962"/>
                      <a:pt x="65581" y="30940"/>
                      <a:pt x="65214" y="30940"/>
                    </a:cubicBezTo>
                    <a:cubicBezTo>
                      <a:pt x="64991" y="30940"/>
                      <a:pt x="64757" y="30948"/>
                      <a:pt x="64485" y="30972"/>
                    </a:cubicBezTo>
                    <a:cubicBezTo>
                      <a:pt x="64066" y="31014"/>
                      <a:pt x="63765" y="31061"/>
                      <a:pt x="63523" y="31061"/>
                    </a:cubicBezTo>
                    <a:cubicBezTo>
                      <a:pt x="63352" y="31061"/>
                      <a:pt x="63211" y="31038"/>
                      <a:pt x="63080" y="30972"/>
                    </a:cubicBezTo>
                    <a:cubicBezTo>
                      <a:pt x="62763" y="30813"/>
                      <a:pt x="62770" y="30607"/>
                      <a:pt x="62262" y="30440"/>
                    </a:cubicBezTo>
                    <a:cubicBezTo>
                      <a:pt x="61723" y="30281"/>
                      <a:pt x="61191" y="30083"/>
                      <a:pt x="60683" y="29861"/>
                    </a:cubicBezTo>
                    <a:cubicBezTo>
                      <a:pt x="60024" y="29543"/>
                      <a:pt x="59286" y="29329"/>
                      <a:pt x="59524" y="29138"/>
                    </a:cubicBezTo>
                    <a:cubicBezTo>
                      <a:pt x="59770" y="28948"/>
                      <a:pt x="60008" y="28773"/>
                      <a:pt x="60080" y="28607"/>
                    </a:cubicBezTo>
                    <a:cubicBezTo>
                      <a:pt x="60136" y="28459"/>
                      <a:pt x="60529" y="28305"/>
                      <a:pt x="61032" y="28305"/>
                    </a:cubicBezTo>
                    <a:close/>
                    <a:moveTo>
                      <a:pt x="18490" y="28305"/>
                    </a:moveTo>
                    <a:cubicBezTo>
                      <a:pt x="18554" y="28305"/>
                      <a:pt x="18620" y="28307"/>
                      <a:pt x="18686" y="28313"/>
                    </a:cubicBezTo>
                    <a:lnTo>
                      <a:pt x="18694" y="28313"/>
                    </a:lnTo>
                    <a:cubicBezTo>
                      <a:pt x="19273" y="28368"/>
                      <a:pt x="20130" y="28678"/>
                      <a:pt x="21218" y="28694"/>
                    </a:cubicBezTo>
                    <a:cubicBezTo>
                      <a:pt x="21238" y="28694"/>
                      <a:pt x="21258" y="28694"/>
                      <a:pt x="21278" y="28694"/>
                    </a:cubicBezTo>
                    <a:cubicBezTo>
                      <a:pt x="22145" y="28694"/>
                      <a:pt x="23112" y="28563"/>
                      <a:pt x="23826" y="28563"/>
                    </a:cubicBezTo>
                    <a:cubicBezTo>
                      <a:pt x="24003" y="28563"/>
                      <a:pt x="24165" y="28571"/>
                      <a:pt x="24305" y="28591"/>
                    </a:cubicBezTo>
                    <a:cubicBezTo>
                      <a:pt x="25028" y="28694"/>
                      <a:pt x="25837" y="28940"/>
                      <a:pt x="26091" y="29226"/>
                    </a:cubicBezTo>
                    <a:cubicBezTo>
                      <a:pt x="26345" y="29519"/>
                      <a:pt x="26194" y="30162"/>
                      <a:pt x="25742" y="30448"/>
                    </a:cubicBezTo>
                    <a:cubicBezTo>
                      <a:pt x="25694" y="30480"/>
                      <a:pt x="25702" y="30615"/>
                      <a:pt x="25718" y="30781"/>
                    </a:cubicBezTo>
                    <a:cubicBezTo>
                      <a:pt x="25718" y="30781"/>
                      <a:pt x="25615" y="30964"/>
                      <a:pt x="25194" y="30980"/>
                    </a:cubicBezTo>
                    <a:cubicBezTo>
                      <a:pt x="24980" y="30988"/>
                      <a:pt x="24629" y="30992"/>
                      <a:pt x="24247" y="30992"/>
                    </a:cubicBezTo>
                    <a:cubicBezTo>
                      <a:pt x="23865" y="30992"/>
                      <a:pt x="23452" y="30988"/>
                      <a:pt x="23115" y="30980"/>
                    </a:cubicBezTo>
                    <a:cubicBezTo>
                      <a:pt x="22691" y="30970"/>
                      <a:pt x="22358" y="30944"/>
                      <a:pt x="21986" y="30944"/>
                    </a:cubicBezTo>
                    <a:cubicBezTo>
                      <a:pt x="21766" y="30944"/>
                      <a:pt x="21532" y="30953"/>
                      <a:pt x="21257" y="30980"/>
                    </a:cubicBezTo>
                    <a:cubicBezTo>
                      <a:pt x="20823" y="31018"/>
                      <a:pt x="20506" y="31067"/>
                      <a:pt x="20262" y="31067"/>
                    </a:cubicBezTo>
                    <a:cubicBezTo>
                      <a:pt x="20097" y="31067"/>
                      <a:pt x="19965" y="31044"/>
                      <a:pt x="19852" y="30980"/>
                    </a:cubicBezTo>
                    <a:cubicBezTo>
                      <a:pt x="19575" y="30813"/>
                      <a:pt x="19638" y="30607"/>
                      <a:pt x="19170" y="30448"/>
                    </a:cubicBezTo>
                    <a:cubicBezTo>
                      <a:pt x="18678" y="30289"/>
                      <a:pt x="18201" y="30091"/>
                      <a:pt x="17741" y="29861"/>
                    </a:cubicBezTo>
                    <a:cubicBezTo>
                      <a:pt x="17162" y="29543"/>
                      <a:pt x="16479" y="29329"/>
                      <a:pt x="16773" y="29146"/>
                    </a:cubicBezTo>
                    <a:cubicBezTo>
                      <a:pt x="17066" y="28956"/>
                      <a:pt x="17352" y="28773"/>
                      <a:pt x="17463" y="28607"/>
                    </a:cubicBezTo>
                    <a:cubicBezTo>
                      <a:pt x="17569" y="28459"/>
                      <a:pt x="17992" y="28305"/>
                      <a:pt x="18490" y="28305"/>
                    </a:cubicBezTo>
                    <a:close/>
                    <a:moveTo>
                      <a:pt x="28365" y="29517"/>
                    </a:moveTo>
                    <a:cubicBezTo>
                      <a:pt x="28618" y="29517"/>
                      <a:pt x="28814" y="29552"/>
                      <a:pt x="28901" y="29623"/>
                    </a:cubicBezTo>
                    <a:cubicBezTo>
                      <a:pt x="29108" y="29781"/>
                      <a:pt x="29020" y="30448"/>
                      <a:pt x="29020" y="30448"/>
                    </a:cubicBezTo>
                    <a:cubicBezTo>
                      <a:pt x="29028" y="30893"/>
                      <a:pt x="28250" y="30893"/>
                      <a:pt x="28052" y="31107"/>
                    </a:cubicBezTo>
                    <a:cubicBezTo>
                      <a:pt x="28020" y="31147"/>
                      <a:pt x="27980" y="31194"/>
                      <a:pt x="27933" y="31250"/>
                    </a:cubicBezTo>
                    <a:cubicBezTo>
                      <a:pt x="27899" y="31292"/>
                      <a:pt x="27764" y="31309"/>
                      <a:pt x="27582" y="31309"/>
                    </a:cubicBezTo>
                    <a:cubicBezTo>
                      <a:pt x="27245" y="31309"/>
                      <a:pt x="26746" y="31250"/>
                      <a:pt x="26417" y="31178"/>
                    </a:cubicBezTo>
                    <a:cubicBezTo>
                      <a:pt x="25909" y="31067"/>
                      <a:pt x="25885" y="30821"/>
                      <a:pt x="26155" y="30448"/>
                    </a:cubicBezTo>
                    <a:cubicBezTo>
                      <a:pt x="26155" y="30448"/>
                      <a:pt x="26385" y="29940"/>
                      <a:pt x="27139" y="29710"/>
                    </a:cubicBezTo>
                    <a:cubicBezTo>
                      <a:pt x="27569" y="29582"/>
                      <a:pt x="28020" y="29517"/>
                      <a:pt x="28365" y="29517"/>
                    </a:cubicBezTo>
                    <a:close/>
                    <a:moveTo>
                      <a:pt x="6941" y="29520"/>
                    </a:moveTo>
                    <a:cubicBezTo>
                      <a:pt x="7196" y="29520"/>
                      <a:pt x="7389" y="29555"/>
                      <a:pt x="7470" y="29623"/>
                    </a:cubicBezTo>
                    <a:cubicBezTo>
                      <a:pt x="7652" y="29781"/>
                      <a:pt x="7478" y="30448"/>
                      <a:pt x="7478" y="30448"/>
                    </a:cubicBezTo>
                    <a:cubicBezTo>
                      <a:pt x="7430" y="30893"/>
                      <a:pt x="6652" y="30893"/>
                      <a:pt x="6430" y="31107"/>
                    </a:cubicBezTo>
                    <a:cubicBezTo>
                      <a:pt x="6390" y="31147"/>
                      <a:pt x="6343" y="31202"/>
                      <a:pt x="6287" y="31250"/>
                    </a:cubicBezTo>
                    <a:cubicBezTo>
                      <a:pt x="6245" y="31294"/>
                      <a:pt x="6108" y="31313"/>
                      <a:pt x="5925" y="31313"/>
                    </a:cubicBezTo>
                    <a:cubicBezTo>
                      <a:pt x="5588" y="31313"/>
                      <a:pt x="5098" y="31250"/>
                      <a:pt x="4779" y="31178"/>
                    </a:cubicBezTo>
                    <a:cubicBezTo>
                      <a:pt x="4287" y="31067"/>
                      <a:pt x="4295" y="30821"/>
                      <a:pt x="4612" y="30448"/>
                    </a:cubicBezTo>
                    <a:cubicBezTo>
                      <a:pt x="4612" y="30448"/>
                      <a:pt x="4906" y="29940"/>
                      <a:pt x="5692" y="29710"/>
                    </a:cubicBezTo>
                    <a:cubicBezTo>
                      <a:pt x="6142" y="29583"/>
                      <a:pt x="6598" y="29520"/>
                      <a:pt x="6941" y="29520"/>
                    </a:cubicBezTo>
                    <a:close/>
                    <a:moveTo>
                      <a:pt x="49787" y="29520"/>
                    </a:moveTo>
                    <a:cubicBezTo>
                      <a:pt x="50041" y="29520"/>
                      <a:pt x="50242" y="29555"/>
                      <a:pt x="50340" y="29623"/>
                    </a:cubicBezTo>
                    <a:cubicBezTo>
                      <a:pt x="50571" y="29781"/>
                      <a:pt x="50571" y="30448"/>
                      <a:pt x="50571" y="30448"/>
                    </a:cubicBezTo>
                    <a:cubicBezTo>
                      <a:pt x="50634" y="30893"/>
                      <a:pt x="49856" y="30893"/>
                      <a:pt x="49689" y="31107"/>
                    </a:cubicBezTo>
                    <a:cubicBezTo>
                      <a:pt x="49650" y="31147"/>
                      <a:pt x="49618" y="31202"/>
                      <a:pt x="49586" y="31258"/>
                    </a:cubicBezTo>
                    <a:cubicBezTo>
                      <a:pt x="49557" y="31298"/>
                      <a:pt x="49431" y="31315"/>
                      <a:pt x="49257" y="31315"/>
                    </a:cubicBezTo>
                    <a:cubicBezTo>
                      <a:pt x="48920" y="31315"/>
                      <a:pt x="48400" y="31252"/>
                      <a:pt x="48054" y="31178"/>
                    </a:cubicBezTo>
                    <a:cubicBezTo>
                      <a:pt x="47530" y="31067"/>
                      <a:pt x="47483" y="30821"/>
                      <a:pt x="47697" y="30448"/>
                    </a:cubicBezTo>
                    <a:cubicBezTo>
                      <a:pt x="47697" y="30448"/>
                      <a:pt x="47864" y="29940"/>
                      <a:pt x="48594" y="29710"/>
                    </a:cubicBezTo>
                    <a:cubicBezTo>
                      <a:pt x="49008" y="29583"/>
                      <a:pt x="49446" y="29520"/>
                      <a:pt x="49787" y="29520"/>
                    </a:cubicBezTo>
                    <a:close/>
                    <a:moveTo>
                      <a:pt x="58505" y="29182"/>
                    </a:moveTo>
                    <a:cubicBezTo>
                      <a:pt x="58594" y="29182"/>
                      <a:pt x="58796" y="29210"/>
                      <a:pt x="59119" y="29408"/>
                    </a:cubicBezTo>
                    <a:cubicBezTo>
                      <a:pt x="59580" y="29694"/>
                      <a:pt x="60088" y="29877"/>
                      <a:pt x="60770" y="30115"/>
                    </a:cubicBezTo>
                    <a:cubicBezTo>
                      <a:pt x="61127" y="30242"/>
                      <a:pt x="61493" y="30361"/>
                      <a:pt x="61866" y="30448"/>
                    </a:cubicBezTo>
                    <a:cubicBezTo>
                      <a:pt x="61866" y="30448"/>
                      <a:pt x="62643" y="30647"/>
                      <a:pt x="62620" y="31035"/>
                    </a:cubicBezTo>
                    <a:cubicBezTo>
                      <a:pt x="62604" y="31414"/>
                      <a:pt x="62019" y="31496"/>
                      <a:pt x="61366" y="31496"/>
                    </a:cubicBezTo>
                    <a:cubicBezTo>
                      <a:pt x="61335" y="31496"/>
                      <a:pt x="61302" y="31496"/>
                      <a:pt x="61270" y="31496"/>
                    </a:cubicBezTo>
                    <a:cubicBezTo>
                      <a:pt x="60580" y="31496"/>
                      <a:pt x="59651" y="31496"/>
                      <a:pt x="59445" y="31448"/>
                    </a:cubicBezTo>
                    <a:lnTo>
                      <a:pt x="59437" y="31440"/>
                    </a:lnTo>
                    <a:cubicBezTo>
                      <a:pt x="59207" y="31385"/>
                      <a:pt x="58968" y="31353"/>
                      <a:pt x="58730" y="31353"/>
                    </a:cubicBezTo>
                    <a:cubicBezTo>
                      <a:pt x="58730" y="31353"/>
                      <a:pt x="57786" y="31369"/>
                      <a:pt x="57159" y="31456"/>
                    </a:cubicBezTo>
                    <a:cubicBezTo>
                      <a:pt x="57159" y="31456"/>
                      <a:pt x="57151" y="31456"/>
                      <a:pt x="57137" y="31456"/>
                    </a:cubicBezTo>
                    <a:cubicBezTo>
                      <a:pt x="57045" y="31456"/>
                      <a:pt x="56701" y="31450"/>
                      <a:pt x="56667" y="31361"/>
                    </a:cubicBezTo>
                    <a:cubicBezTo>
                      <a:pt x="56635" y="31258"/>
                      <a:pt x="56690" y="31162"/>
                      <a:pt x="56865" y="31035"/>
                    </a:cubicBezTo>
                    <a:cubicBezTo>
                      <a:pt x="57048" y="30908"/>
                      <a:pt x="57230" y="30559"/>
                      <a:pt x="57262" y="30448"/>
                    </a:cubicBezTo>
                    <a:cubicBezTo>
                      <a:pt x="57373" y="30170"/>
                      <a:pt x="57421" y="29885"/>
                      <a:pt x="57429" y="29591"/>
                    </a:cubicBezTo>
                    <a:cubicBezTo>
                      <a:pt x="57452" y="29257"/>
                      <a:pt x="58452" y="29186"/>
                      <a:pt x="58452" y="29186"/>
                    </a:cubicBezTo>
                    <a:cubicBezTo>
                      <a:pt x="58452" y="29186"/>
                      <a:pt x="58470" y="29182"/>
                      <a:pt x="58505" y="29182"/>
                    </a:cubicBezTo>
                    <a:close/>
                    <a:moveTo>
                      <a:pt x="37131" y="29188"/>
                    </a:moveTo>
                    <a:cubicBezTo>
                      <a:pt x="37224" y="29188"/>
                      <a:pt x="37421" y="29218"/>
                      <a:pt x="37712" y="29416"/>
                    </a:cubicBezTo>
                    <a:cubicBezTo>
                      <a:pt x="38132" y="29702"/>
                      <a:pt x="38617" y="29877"/>
                      <a:pt x="39268" y="30115"/>
                    </a:cubicBezTo>
                    <a:cubicBezTo>
                      <a:pt x="39609" y="30250"/>
                      <a:pt x="39966" y="30361"/>
                      <a:pt x="40323" y="30448"/>
                    </a:cubicBezTo>
                    <a:cubicBezTo>
                      <a:pt x="40323" y="30448"/>
                      <a:pt x="41077" y="30647"/>
                      <a:pt x="40998" y="31043"/>
                    </a:cubicBezTo>
                    <a:cubicBezTo>
                      <a:pt x="40926" y="31432"/>
                      <a:pt x="40284" y="31504"/>
                      <a:pt x="39593" y="31504"/>
                    </a:cubicBezTo>
                    <a:cubicBezTo>
                      <a:pt x="38902" y="31496"/>
                      <a:pt x="37966" y="31504"/>
                      <a:pt x="37767" y="31448"/>
                    </a:cubicBezTo>
                    <a:lnTo>
                      <a:pt x="37775" y="31448"/>
                    </a:lnTo>
                    <a:cubicBezTo>
                      <a:pt x="37568" y="31391"/>
                      <a:pt x="37361" y="31360"/>
                      <a:pt x="37149" y="31360"/>
                    </a:cubicBezTo>
                    <a:cubicBezTo>
                      <a:pt x="37125" y="31360"/>
                      <a:pt x="37101" y="31360"/>
                      <a:pt x="37077" y="31361"/>
                    </a:cubicBezTo>
                    <a:cubicBezTo>
                      <a:pt x="37077" y="31361"/>
                      <a:pt x="36140" y="31369"/>
                      <a:pt x="35489" y="31456"/>
                    </a:cubicBezTo>
                    <a:cubicBezTo>
                      <a:pt x="35489" y="31456"/>
                      <a:pt x="35481" y="31456"/>
                      <a:pt x="35467" y="31456"/>
                    </a:cubicBezTo>
                    <a:cubicBezTo>
                      <a:pt x="35376" y="31456"/>
                      <a:pt x="35034" y="31450"/>
                      <a:pt x="35013" y="31361"/>
                    </a:cubicBezTo>
                    <a:cubicBezTo>
                      <a:pt x="34997" y="31266"/>
                      <a:pt x="35061" y="31162"/>
                      <a:pt x="35251" y="31035"/>
                    </a:cubicBezTo>
                    <a:cubicBezTo>
                      <a:pt x="35442" y="30908"/>
                      <a:pt x="35672" y="30559"/>
                      <a:pt x="35719" y="30448"/>
                    </a:cubicBezTo>
                    <a:cubicBezTo>
                      <a:pt x="35862" y="30186"/>
                      <a:pt x="35950" y="29892"/>
                      <a:pt x="35997" y="29591"/>
                    </a:cubicBezTo>
                    <a:cubicBezTo>
                      <a:pt x="36061" y="29265"/>
                      <a:pt x="37069" y="29194"/>
                      <a:pt x="37069" y="29194"/>
                    </a:cubicBezTo>
                    <a:cubicBezTo>
                      <a:pt x="37069" y="29194"/>
                      <a:pt x="37090" y="29188"/>
                      <a:pt x="37131" y="29188"/>
                    </a:cubicBezTo>
                    <a:close/>
                    <a:moveTo>
                      <a:pt x="15738" y="29190"/>
                    </a:moveTo>
                    <a:cubicBezTo>
                      <a:pt x="15826" y="29190"/>
                      <a:pt x="16022" y="29218"/>
                      <a:pt x="16296" y="29424"/>
                    </a:cubicBezTo>
                    <a:cubicBezTo>
                      <a:pt x="16685" y="29702"/>
                      <a:pt x="17146" y="29885"/>
                      <a:pt x="17765" y="30123"/>
                    </a:cubicBezTo>
                    <a:cubicBezTo>
                      <a:pt x="18090" y="30258"/>
                      <a:pt x="18432" y="30369"/>
                      <a:pt x="18773" y="30456"/>
                    </a:cubicBezTo>
                    <a:cubicBezTo>
                      <a:pt x="18773" y="30456"/>
                      <a:pt x="19503" y="30654"/>
                      <a:pt x="19384" y="31043"/>
                    </a:cubicBezTo>
                    <a:cubicBezTo>
                      <a:pt x="19263" y="31422"/>
                      <a:pt x="18659" y="31504"/>
                      <a:pt x="18004" y="31504"/>
                    </a:cubicBezTo>
                    <a:cubicBezTo>
                      <a:pt x="17972" y="31504"/>
                      <a:pt x="17940" y="31504"/>
                      <a:pt x="17908" y="31504"/>
                    </a:cubicBezTo>
                    <a:cubicBezTo>
                      <a:pt x="17217" y="31504"/>
                      <a:pt x="16288" y="31504"/>
                      <a:pt x="16090" y="31456"/>
                    </a:cubicBezTo>
                    <a:lnTo>
                      <a:pt x="16098" y="31456"/>
                    </a:lnTo>
                    <a:cubicBezTo>
                      <a:pt x="15876" y="31393"/>
                      <a:pt x="15646" y="31361"/>
                      <a:pt x="15407" y="31361"/>
                    </a:cubicBezTo>
                    <a:cubicBezTo>
                      <a:pt x="15407" y="31361"/>
                      <a:pt x="14471" y="31377"/>
                      <a:pt x="13812" y="31464"/>
                    </a:cubicBezTo>
                    <a:cubicBezTo>
                      <a:pt x="13812" y="31464"/>
                      <a:pt x="13804" y="31464"/>
                      <a:pt x="13790" y="31464"/>
                    </a:cubicBezTo>
                    <a:cubicBezTo>
                      <a:pt x="13699" y="31464"/>
                      <a:pt x="13358" y="31458"/>
                      <a:pt x="13352" y="31369"/>
                    </a:cubicBezTo>
                    <a:cubicBezTo>
                      <a:pt x="13344" y="31266"/>
                      <a:pt x="13423" y="31170"/>
                      <a:pt x="13629" y="31043"/>
                    </a:cubicBezTo>
                    <a:cubicBezTo>
                      <a:pt x="13844" y="30916"/>
                      <a:pt x="14114" y="30567"/>
                      <a:pt x="14177" y="30456"/>
                    </a:cubicBezTo>
                    <a:cubicBezTo>
                      <a:pt x="14344" y="30194"/>
                      <a:pt x="14479" y="29900"/>
                      <a:pt x="14558" y="29599"/>
                    </a:cubicBezTo>
                    <a:cubicBezTo>
                      <a:pt x="14669" y="29273"/>
                      <a:pt x="15685" y="29194"/>
                      <a:pt x="15685" y="29194"/>
                    </a:cubicBezTo>
                    <a:cubicBezTo>
                      <a:pt x="15685" y="29194"/>
                      <a:pt x="15703" y="29190"/>
                      <a:pt x="15738" y="29190"/>
                    </a:cubicBezTo>
                    <a:close/>
                    <a:moveTo>
                      <a:pt x="29398" y="28097"/>
                    </a:moveTo>
                    <a:cubicBezTo>
                      <a:pt x="29685" y="28097"/>
                      <a:pt x="29984" y="28142"/>
                      <a:pt x="30274" y="28226"/>
                    </a:cubicBezTo>
                    <a:cubicBezTo>
                      <a:pt x="31076" y="28448"/>
                      <a:pt x="31290" y="28543"/>
                      <a:pt x="32830" y="28630"/>
                    </a:cubicBezTo>
                    <a:cubicBezTo>
                      <a:pt x="34362" y="28710"/>
                      <a:pt x="35299" y="28853"/>
                      <a:pt x="35521" y="29162"/>
                    </a:cubicBezTo>
                    <a:cubicBezTo>
                      <a:pt x="35735" y="29480"/>
                      <a:pt x="35505" y="30448"/>
                      <a:pt x="35505" y="30448"/>
                    </a:cubicBezTo>
                    <a:cubicBezTo>
                      <a:pt x="35418" y="30686"/>
                      <a:pt x="35267" y="30893"/>
                      <a:pt x="35077" y="31059"/>
                    </a:cubicBezTo>
                    <a:cubicBezTo>
                      <a:pt x="34751" y="31329"/>
                      <a:pt x="34211" y="31575"/>
                      <a:pt x="33743" y="31702"/>
                    </a:cubicBezTo>
                    <a:cubicBezTo>
                      <a:pt x="33616" y="31726"/>
                      <a:pt x="33497" y="31758"/>
                      <a:pt x="33370" y="31790"/>
                    </a:cubicBezTo>
                    <a:cubicBezTo>
                      <a:pt x="32949" y="31932"/>
                      <a:pt x="32973" y="32044"/>
                      <a:pt x="32425" y="32115"/>
                    </a:cubicBezTo>
                    <a:cubicBezTo>
                      <a:pt x="31990" y="32186"/>
                      <a:pt x="31554" y="32226"/>
                      <a:pt x="31119" y="32242"/>
                    </a:cubicBezTo>
                    <a:lnTo>
                      <a:pt x="31119" y="32242"/>
                    </a:lnTo>
                    <a:cubicBezTo>
                      <a:pt x="31098" y="32241"/>
                      <a:pt x="31082" y="32234"/>
                      <a:pt x="31060" y="32234"/>
                    </a:cubicBezTo>
                    <a:cubicBezTo>
                      <a:pt x="30227" y="32155"/>
                      <a:pt x="28893" y="32218"/>
                      <a:pt x="28433" y="32067"/>
                    </a:cubicBezTo>
                    <a:cubicBezTo>
                      <a:pt x="27972" y="31917"/>
                      <a:pt x="27766" y="31639"/>
                      <a:pt x="28314" y="31258"/>
                    </a:cubicBezTo>
                    <a:cubicBezTo>
                      <a:pt x="28861" y="30869"/>
                      <a:pt x="29425" y="30972"/>
                      <a:pt x="29362" y="30448"/>
                    </a:cubicBezTo>
                    <a:cubicBezTo>
                      <a:pt x="29314" y="30234"/>
                      <a:pt x="29330" y="30019"/>
                      <a:pt x="29385" y="29813"/>
                    </a:cubicBezTo>
                    <a:cubicBezTo>
                      <a:pt x="29496" y="29535"/>
                      <a:pt x="29298" y="29456"/>
                      <a:pt x="28981" y="29361"/>
                    </a:cubicBezTo>
                    <a:cubicBezTo>
                      <a:pt x="28663" y="29257"/>
                      <a:pt x="27639" y="29051"/>
                      <a:pt x="28115" y="28551"/>
                    </a:cubicBezTo>
                    <a:cubicBezTo>
                      <a:pt x="28424" y="28237"/>
                      <a:pt x="28892" y="28097"/>
                      <a:pt x="29398" y="28097"/>
                    </a:cubicBezTo>
                    <a:close/>
                    <a:moveTo>
                      <a:pt x="8151" y="28097"/>
                    </a:moveTo>
                    <a:cubicBezTo>
                      <a:pt x="8438" y="28097"/>
                      <a:pt x="8731" y="28142"/>
                      <a:pt x="9010" y="28226"/>
                    </a:cubicBezTo>
                    <a:cubicBezTo>
                      <a:pt x="9780" y="28456"/>
                      <a:pt x="9986" y="28543"/>
                      <a:pt x="11510" y="28630"/>
                    </a:cubicBezTo>
                    <a:cubicBezTo>
                      <a:pt x="13034" y="28710"/>
                      <a:pt x="13955" y="28853"/>
                      <a:pt x="14137" y="29162"/>
                    </a:cubicBezTo>
                    <a:cubicBezTo>
                      <a:pt x="14312" y="29480"/>
                      <a:pt x="13955" y="30448"/>
                      <a:pt x="13955" y="30448"/>
                    </a:cubicBezTo>
                    <a:cubicBezTo>
                      <a:pt x="13836" y="30686"/>
                      <a:pt x="13661" y="30893"/>
                      <a:pt x="13447" y="31059"/>
                    </a:cubicBezTo>
                    <a:cubicBezTo>
                      <a:pt x="13018" y="31353"/>
                      <a:pt x="12534" y="31575"/>
                      <a:pt x="12034" y="31702"/>
                    </a:cubicBezTo>
                    <a:cubicBezTo>
                      <a:pt x="11899" y="31726"/>
                      <a:pt x="11772" y="31758"/>
                      <a:pt x="11653" y="31790"/>
                    </a:cubicBezTo>
                    <a:cubicBezTo>
                      <a:pt x="11208" y="31932"/>
                      <a:pt x="11216" y="32044"/>
                      <a:pt x="10661" y="32115"/>
                    </a:cubicBezTo>
                    <a:cubicBezTo>
                      <a:pt x="10225" y="32186"/>
                      <a:pt x="9782" y="32226"/>
                      <a:pt x="9338" y="32242"/>
                    </a:cubicBezTo>
                    <a:lnTo>
                      <a:pt x="9338" y="32242"/>
                    </a:lnTo>
                    <a:cubicBezTo>
                      <a:pt x="9317" y="32241"/>
                      <a:pt x="9302" y="32234"/>
                      <a:pt x="9280" y="32234"/>
                    </a:cubicBezTo>
                    <a:cubicBezTo>
                      <a:pt x="8454" y="32155"/>
                      <a:pt x="7121" y="32218"/>
                      <a:pt x="6676" y="32067"/>
                    </a:cubicBezTo>
                    <a:cubicBezTo>
                      <a:pt x="6240" y="31917"/>
                      <a:pt x="6065" y="31647"/>
                      <a:pt x="6660" y="31258"/>
                    </a:cubicBezTo>
                    <a:cubicBezTo>
                      <a:pt x="7256" y="30869"/>
                      <a:pt x="7803" y="30972"/>
                      <a:pt x="7811" y="30448"/>
                    </a:cubicBezTo>
                    <a:cubicBezTo>
                      <a:pt x="7795" y="30226"/>
                      <a:pt x="7835" y="30012"/>
                      <a:pt x="7922" y="29813"/>
                    </a:cubicBezTo>
                    <a:cubicBezTo>
                      <a:pt x="8065" y="29535"/>
                      <a:pt x="7875" y="29456"/>
                      <a:pt x="7573" y="29361"/>
                    </a:cubicBezTo>
                    <a:cubicBezTo>
                      <a:pt x="7271" y="29265"/>
                      <a:pt x="6263" y="29051"/>
                      <a:pt x="6811" y="28551"/>
                    </a:cubicBezTo>
                    <a:cubicBezTo>
                      <a:pt x="7161" y="28237"/>
                      <a:pt x="7646" y="28097"/>
                      <a:pt x="8151" y="28097"/>
                    </a:cubicBezTo>
                    <a:close/>
                    <a:moveTo>
                      <a:pt x="50640" y="28097"/>
                    </a:moveTo>
                    <a:cubicBezTo>
                      <a:pt x="50927" y="28097"/>
                      <a:pt x="51232" y="28142"/>
                      <a:pt x="51531" y="28226"/>
                    </a:cubicBezTo>
                    <a:cubicBezTo>
                      <a:pt x="52356" y="28448"/>
                      <a:pt x="52587" y="28543"/>
                      <a:pt x="54134" y="28630"/>
                    </a:cubicBezTo>
                    <a:cubicBezTo>
                      <a:pt x="55682" y="28710"/>
                      <a:pt x="56635" y="28853"/>
                      <a:pt x="56897" y="29162"/>
                    </a:cubicBezTo>
                    <a:cubicBezTo>
                      <a:pt x="57151" y="29480"/>
                      <a:pt x="57048" y="30448"/>
                      <a:pt x="57048" y="30448"/>
                    </a:cubicBezTo>
                    <a:cubicBezTo>
                      <a:pt x="56992" y="30678"/>
                      <a:pt x="56873" y="30893"/>
                      <a:pt x="56698" y="31059"/>
                    </a:cubicBezTo>
                    <a:cubicBezTo>
                      <a:pt x="56397" y="31329"/>
                      <a:pt x="55905" y="31575"/>
                      <a:pt x="55444" y="31702"/>
                    </a:cubicBezTo>
                    <a:lnTo>
                      <a:pt x="55452" y="31702"/>
                    </a:lnTo>
                    <a:cubicBezTo>
                      <a:pt x="55333" y="31726"/>
                      <a:pt x="55214" y="31758"/>
                      <a:pt x="55095" y="31797"/>
                    </a:cubicBezTo>
                    <a:cubicBezTo>
                      <a:pt x="54690" y="31932"/>
                      <a:pt x="54722" y="32044"/>
                      <a:pt x="54190" y="32115"/>
                    </a:cubicBezTo>
                    <a:cubicBezTo>
                      <a:pt x="53761" y="32186"/>
                      <a:pt x="53333" y="32226"/>
                      <a:pt x="52896" y="32242"/>
                    </a:cubicBezTo>
                    <a:lnTo>
                      <a:pt x="52833" y="32234"/>
                    </a:lnTo>
                    <a:cubicBezTo>
                      <a:pt x="51991" y="32155"/>
                      <a:pt x="50666" y="32218"/>
                      <a:pt x="50190" y="32067"/>
                    </a:cubicBezTo>
                    <a:cubicBezTo>
                      <a:pt x="49705" y="31917"/>
                      <a:pt x="49459" y="31639"/>
                      <a:pt x="49959" y="31258"/>
                    </a:cubicBezTo>
                    <a:cubicBezTo>
                      <a:pt x="50459" y="30869"/>
                      <a:pt x="51031" y="30972"/>
                      <a:pt x="50904" y="30448"/>
                    </a:cubicBezTo>
                    <a:cubicBezTo>
                      <a:pt x="50904" y="30448"/>
                      <a:pt x="50777" y="30083"/>
                      <a:pt x="50848" y="29813"/>
                    </a:cubicBezTo>
                    <a:cubicBezTo>
                      <a:pt x="50920" y="29535"/>
                      <a:pt x="50713" y="29456"/>
                      <a:pt x="50388" y="29361"/>
                    </a:cubicBezTo>
                    <a:cubicBezTo>
                      <a:pt x="50055" y="29257"/>
                      <a:pt x="48999" y="29051"/>
                      <a:pt x="49412" y="28551"/>
                    </a:cubicBezTo>
                    <a:cubicBezTo>
                      <a:pt x="49680" y="28237"/>
                      <a:pt x="50133" y="28097"/>
                      <a:pt x="50640" y="28097"/>
                    </a:cubicBezTo>
                    <a:close/>
                    <a:moveTo>
                      <a:pt x="23002" y="31035"/>
                    </a:moveTo>
                    <a:cubicBezTo>
                      <a:pt x="23064" y="31035"/>
                      <a:pt x="23125" y="31035"/>
                      <a:pt x="23186" y="31035"/>
                    </a:cubicBezTo>
                    <a:cubicBezTo>
                      <a:pt x="24686" y="31059"/>
                      <a:pt x="25671" y="31107"/>
                      <a:pt x="26020" y="31186"/>
                    </a:cubicBezTo>
                    <a:cubicBezTo>
                      <a:pt x="26353" y="31274"/>
                      <a:pt x="26695" y="31321"/>
                      <a:pt x="27036" y="31337"/>
                    </a:cubicBezTo>
                    <a:cubicBezTo>
                      <a:pt x="27552" y="31369"/>
                      <a:pt x="27631" y="31559"/>
                      <a:pt x="27639" y="31567"/>
                    </a:cubicBezTo>
                    <a:cubicBezTo>
                      <a:pt x="27433" y="31750"/>
                      <a:pt x="27195" y="31869"/>
                      <a:pt x="26933" y="31924"/>
                    </a:cubicBezTo>
                    <a:cubicBezTo>
                      <a:pt x="26250" y="32083"/>
                      <a:pt x="24655" y="32178"/>
                      <a:pt x="23877" y="32218"/>
                    </a:cubicBezTo>
                    <a:cubicBezTo>
                      <a:pt x="23099" y="32258"/>
                      <a:pt x="22424" y="32258"/>
                      <a:pt x="21543" y="32488"/>
                    </a:cubicBezTo>
                    <a:cubicBezTo>
                      <a:pt x="20670" y="32718"/>
                      <a:pt x="20464" y="32893"/>
                      <a:pt x="19122" y="32933"/>
                    </a:cubicBezTo>
                    <a:cubicBezTo>
                      <a:pt x="18924" y="32938"/>
                      <a:pt x="18739" y="32942"/>
                      <a:pt x="18568" y="32942"/>
                    </a:cubicBezTo>
                    <a:cubicBezTo>
                      <a:pt x="17591" y="32942"/>
                      <a:pt x="17047" y="32824"/>
                      <a:pt x="16757" y="32337"/>
                    </a:cubicBezTo>
                    <a:cubicBezTo>
                      <a:pt x="16669" y="32194"/>
                      <a:pt x="16598" y="32044"/>
                      <a:pt x="16535" y="31893"/>
                    </a:cubicBezTo>
                    <a:cubicBezTo>
                      <a:pt x="16535" y="31893"/>
                      <a:pt x="16479" y="31599"/>
                      <a:pt x="17225" y="31575"/>
                    </a:cubicBezTo>
                    <a:cubicBezTo>
                      <a:pt x="17317" y="31573"/>
                      <a:pt x="17409" y="31573"/>
                      <a:pt x="17501" y="31573"/>
                    </a:cubicBezTo>
                    <a:cubicBezTo>
                      <a:pt x="17665" y="31573"/>
                      <a:pt x="17829" y="31575"/>
                      <a:pt x="17990" y="31575"/>
                    </a:cubicBezTo>
                    <a:cubicBezTo>
                      <a:pt x="18469" y="31575"/>
                      <a:pt x="18931" y="31557"/>
                      <a:pt x="19352" y="31416"/>
                    </a:cubicBezTo>
                    <a:cubicBezTo>
                      <a:pt x="19977" y="31211"/>
                      <a:pt x="21551" y="31035"/>
                      <a:pt x="23002" y="31035"/>
                    </a:cubicBezTo>
                    <a:close/>
                    <a:moveTo>
                      <a:pt x="44623" y="31035"/>
                    </a:moveTo>
                    <a:cubicBezTo>
                      <a:pt x="44685" y="31035"/>
                      <a:pt x="44747" y="31035"/>
                      <a:pt x="44808" y="31035"/>
                    </a:cubicBezTo>
                    <a:cubicBezTo>
                      <a:pt x="46308" y="31059"/>
                      <a:pt x="47292" y="31115"/>
                      <a:pt x="47657" y="31194"/>
                    </a:cubicBezTo>
                    <a:lnTo>
                      <a:pt x="47657" y="31186"/>
                    </a:lnTo>
                    <a:cubicBezTo>
                      <a:pt x="47999" y="31274"/>
                      <a:pt x="48340" y="31321"/>
                      <a:pt x="48689" y="31337"/>
                    </a:cubicBezTo>
                    <a:cubicBezTo>
                      <a:pt x="49213" y="31369"/>
                      <a:pt x="49316" y="31559"/>
                      <a:pt x="49324" y="31575"/>
                    </a:cubicBezTo>
                    <a:cubicBezTo>
                      <a:pt x="49142" y="31750"/>
                      <a:pt x="48912" y="31869"/>
                      <a:pt x="48666" y="31924"/>
                    </a:cubicBezTo>
                    <a:cubicBezTo>
                      <a:pt x="48007" y="32083"/>
                      <a:pt x="46419" y="32178"/>
                      <a:pt x="45649" y="32218"/>
                    </a:cubicBezTo>
                    <a:cubicBezTo>
                      <a:pt x="44871" y="32258"/>
                      <a:pt x="44197" y="32258"/>
                      <a:pt x="43347" y="32488"/>
                    </a:cubicBezTo>
                    <a:cubicBezTo>
                      <a:pt x="42498" y="32718"/>
                      <a:pt x="42316" y="32893"/>
                      <a:pt x="40990" y="32933"/>
                    </a:cubicBezTo>
                    <a:cubicBezTo>
                      <a:pt x="40791" y="32938"/>
                      <a:pt x="40607" y="32942"/>
                      <a:pt x="40436" y="32942"/>
                    </a:cubicBezTo>
                    <a:cubicBezTo>
                      <a:pt x="39455" y="32942"/>
                      <a:pt x="38897" y="32824"/>
                      <a:pt x="38545" y="32337"/>
                    </a:cubicBezTo>
                    <a:cubicBezTo>
                      <a:pt x="38442" y="32194"/>
                      <a:pt x="38347" y="32044"/>
                      <a:pt x="38259" y="31893"/>
                    </a:cubicBezTo>
                    <a:cubicBezTo>
                      <a:pt x="38259" y="31893"/>
                      <a:pt x="38172" y="31599"/>
                      <a:pt x="38910" y="31583"/>
                    </a:cubicBezTo>
                    <a:cubicBezTo>
                      <a:pt x="39097" y="31577"/>
                      <a:pt x="39283" y="31577"/>
                      <a:pt x="39468" y="31577"/>
                    </a:cubicBezTo>
                    <a:cubicBezTo>
                      <a:pt x="40022" y="31577"/>
                      <a:pt x="40557" y="31577"/>
                      <a:pt x="41022" y="31416"/>
                    </a:cubicBezTo>
                    <a:cubicBezTo>
                      <a:pt x="41616" y="31211"/>
                      <a:pt x="43166" y="31035"/>
                      <a:pt x="44623" y="31035"/>
                    </a:cubicBezTo>
                    <a:close/>
                    <a:moveTo>
                      <a:pt x="66169" y="31041"/>
                    </a:moveTo>
                    <a:cubicBezTo>
                      <a:pt x="66259" y="31041"/>
                      <a:pt x="66348" y="31042"/>
                      <a:pt x="66438" y="31043"/>
                    </a:cubicBezTo>
                    <a:cubicBezTo>
                      <a:pt x="67938" y="31059"/>
                      <a:pt x="68930" y="31107"/>
                      <a:pt x="69303" y="31186"/>
                    </a:cubicBezTo>
                    <a:lnTo>
                      <a:pt x="69311" y="31186"/>
                    </a:lnTo>
                    <a:cubicBezTo>
                      <a:pt x="69652" y="31274"/>
                      <a:pt x="70002" y="31321"/>
                      <a:pt x="70359" y="31337"/>
                    </a:cubicBezTo>
                    <a:cubicBezTo>
                      <a:pt x="70883" y="31369"/>
                      <a:pt x="71018" y="31567"/>
                      <a:pt x="71025" y="31575"/>
                    </a:cubicBezTo>
                    <a:cubicBezTo>
                      <a:pt x="70867" y="31750"/>
                      <a:pt x="70652" y="31877"/>
                      <a:pt x="70414" y="31932"/>
                    </a:cubicBezTo>
                    <a:cubicBezTo>
                      <a:pt x="69771" y="32083"/>
                      <a:pt x="68200" y="32178"/>
                      <a:pt x="67430" y="32218"/>
                    </a:cubicBezTo>
                    <a:cubicBezTo>
                      <a:pt x="66660" y="32258"/>
                      <a:pt x="65985" y="32258"/>
                      <a:pt x="65168" y="32488"/>
                    </a:cubicBezTo>
                    <a:cubicBezTo>
                      <a:pt x="64350" y="32718"/>
                      <a:pt x="64191" y="32893"/>
                      <a:pt x="62866" y="32933"/>
                    </a:cubicBezTo>
                    <a:cubicBezTo>
                      <a:pt x="62661" y="32939"/>
                      <a:pt x="62471" y="32943"/>
                      <a:pt x="62294" y="32943"/>
                    </a:cubicBezTo>
                    <a:cubicBezTo>
                      <a:pt x="61327" y="32943"/>
                      <a:pt x="60758" y="32827"/>
                      <a:pt x="60342" y="32337"/>
                    </a:cubicBezTo>
                    <a:cubicBezTo>
                      <a:pt x="60223" y="32194"/>
                      <a:pt x="60103" y="32051"/>
                      <a:pt x="60000" y="31893"/>
                    </a:cubicBezTo>
                    <a:cubicBezTo>
                      <a:pt x="60000" y="31893"/>
                      <a:pt x="59873" y="31607"/>
                      <a:pt x="60611" y="31583"/>
                    </a:cubicBezTo>
                    <a:cubicBezTo>
                      <a:pt x="60724" y="31581"/>
                      <a:pt x="60836" y="31580"/>
                      <a:pt x="60948" y="31580"/>
                    </a:cubicBezTo>
                    <a:cubicBezTo>
                      <a:pt x="61052" y="31580"/>
                      <a:pt x="61156" y="31581"/>
                      <a:pt x="61259" y="31581"/>
                    </a:cubicBezTo>
                    <a:cubicBezTo>
                      <a:pt x="61777" y="31581"/>
                      <a:pt x="62278" y="31568"/>
                      <a:pt x="62699" y="31416"/>
                    </a:cubicBezTo>
                    <a:cubicBezTo>
                      <a:pt x="63259" y="31215"/>
                      <a:pt x="64740" y="31041"/>
                      <a:pt x="66169" y="31041"/>
                    </a:cubicBezTo>
                    <a:close/>
                    <a:moveTo>
                      <a:pt x="27824" y="31896"/>
                    </a:moveTo>
                    <a:cubicBezTo>
                      <a:pt x="28010" y="31896"/>
                      <a:pt x="27878" y="31975"/>
                      <a:pt x="27933" y="32194"/>
                    </a:cubicBezTo>
                    <a:cubicBezTo>
                      <a:pt x="27996" y="32480"/>
                      <a:pt x="27901" y="32742"/>
                      <a:pt x="27528" y="33171"/>
                    </a:cubicBezTo>
                    <a:cubicBezTo>
                      <a:pt x="27147" y="33599"/>
                      <a:pt x="26464" y="33941"/>
                      <a:pt x="25774" y="34210"/>
                    </a:cubicBezTo>
                    <a:cubicBezTo>
                      <a:pt x="25083" y="34488"/>
                      <a:pt x="25488" y="34750"/>
                      <a:pt x="25147" y="34877"/>
                    </a:cubicBezTo>
                    <a:cubicBezTo>
                      <a:pt x="25097" y="34897"/>
                      <a:pt x="25050" y="34906"/>
                      <a:pt x="25005" y="34906"/>
                    </a:cubicBezTo>
                    <a:cubicBezTo>
                      <a:pt x="24743" y="34906"/>
                      <a:pt x="24565" y="34607"/>
                      <a:pt x="24456" y="34464"/>
                    </a:cubicBezTo>
                    <a:cubicBezTo>
                      <a:pt x="24337" y="34274"/>
                      <a:pt x="24266" y="34052"/>
                      <a:pt x="24258" y="33822"/>
                    </a:cubicBezTo>
                    <a:cubicBezTo>
                      <a:pt x="24242" y="33560"/>
                      <a:pt x="24186" y="33504"/>
                      <a:pt x="24075" y="32980"/>
                    </a:cubicBezTo>
                    <a:cubicBezTo>
                      <a:pt x="23964" y="32456"/>
                      <a:pt x="24099" y="32409"/>
                      <a:pt x="24774" y="32266"/>
                    </a:cubicBezTo>
                    <a:cubicBezTo>
                      <a:pt x="25020" y="32210"/>
                      <a:pt x="25409" y="32234"/>
                      <a:pt x="25813" y="32163"/>
                    </a:cubicBezTo>
                    <a:cubicBezTo>
                      <a:pt x="26210" y="32099"/>
                      <a:pt x="26988" y="31964"/>
                      <a:pt x="27552" y="31917"/>
                    </a:cubicBezTo>
                    <a:cubicBezTo>
                      <a:pt x="27682" y="31904"/>
                      <a:pt x="27768" y="31896"/>
                      <a:pt x="27824" y="31896"/>
                    </a:cubicBezTo>
                    <a:close/>
                    <a:moveTo>
                      <a:pt x="6085" y="31897"/>
                    </a:moveTo>
                    <a:cubicBezTo>
                      <a:pt x="6285" y="31897"/>
                      <a:pt x="6142" y="31979"/>
                      <a:pt x="6160" y="32194"/>
                    </a:cubicBezTo>
                    <a:cubicBezTo>
                      <a:pt x="6192" y="32480"/>
                      <a:pt x="6065" y="32742"/>
                      <a:pt x="5628" y="33171"/>
                    </a:cubicBezTo>
                    <a:cubicBezTo>
                      <a:pt x="5192" y="33599"/>
                      <a:pt x="4470" y="33949"/>
                      <a:pt x="3747" y="34218"/>
                    </a:cubicBezTo>
                    <a:cubicBezTo>
                      <a:pt x="3017" y="34488"/>
                      <a:pt x="3382" y="34750"/>
                      <a:pt x="3025" y="34885"/>
                    </a:cubicBezTo>
                    <a:lnTo>
                      <a:pt x="3033" y="34877"/>
                    </a:lnTo>
                    <a:lnTo>
                      <a:pt x="3033" y="34877"/>
                    </a:lnTo>
                    <a:cubicBezTo>
                      <a:pt x="2980" y="34897"/>
                      <a:pt x="2931" y="34906"/>
                      <a:pt x="2886" y="34906"/>
                    </a:cubicBezTo>
                    <a:cubicBezTo>
                      <a:pt x="2625" y="34906"/>
                      <a:pt x="2486" y="34613"/>
                      <a:pt x="2398" y="34464"/>
                    </a:cubicBezTo>
                    <a:cubicBezTo>
                      <a:pt x="2295" y="34298"/>
                      <a:pt x="2263" y="34091"/>
                      <a:pt x="2279" y="33829"/>
                    </a:cubicBezTo>
                    <a:cubicBezTo>
                      <a:pt x="2295" y="33560"/>
                      <a:pt x="2247" y="33512"/>
                      <a:pt x="2207" y="32980"/>
                    </a:cubicBezTo>
                    <a:cubicBezTo>
                      <a:pt x="2160" y="32456"/>
                      <a:pt x="2303" y="32417"/>
                      <a:pt x="2993" y="32266"/>
                    </a:cubicBezTo>
                    <a:cubicBezTo>
                      <a:pt x="3247" y="32218"/>
                      <a:pt x="3636" y="32234"/>
                      <a:pt x="4041" y="32171"/>
                    </a:cubicBezTo>
                    <a:cubicBezTo>
                      <a:pt x="4454" y="32099"/>
                      <a:pt x="5247" y="31972"/>
                      <a:pt x="5811" y="31917"/>
                    </a:cubicBezTo>
                    <a:cubicBezTo>
                      <a:pt x="5939" y="31904"/>
                      <a:pt x="6027" y="31897"/>
                      <a:pt x="6085" y="31897"/>
                    </a:cubicBezTo>
                    <a:close/>
                    <a:moveTo>
                      <a:pt x="49544" y="31897"/>
                    </a:moveTo>
                    <a:cubicBezTo>
                      <a:pt x="49746" y="31897"/>
                      <a:pt x="49623" y="31980"/>
                      <a:pt x="49697" y="32202"/>
                    </a:cubicBezTo>
                    <a:cubicBezTo>
                      <a:pt x="49801" y="32480"/>
                      <a:pt x="49745" y="32750"/>
                      <a:pt x="49420" y="33171"/>
                    </a:cubicBezTo>
                    <a:cubicBezTo>
                      <a:pt x="49094" y="33599"/>
                      <a:pt x="48459" y="33949"/>
                      <a:pt x="47800" y="34218"/>
                    </a:cubicBezTo>
                    <a:cubicBezTo>
                      <a:pt x="47142" y="34488"/>
                      <a:pt x="47586" y="34750"/>
                      <a:pt x="47261" y="34885"/>
                    </a:cubicBezTo>
                    <a:cubicBezTo>
                      <a:pt x="47215" y="34903"/>
                      <a:pt x="47170" y="34911"/>
                      <a:pt x="47127" y="34911"/>
                    </a:cubicBezTo>
                    <a:cubicBezTo>
                      <a:pt x="46862" y="34911"/>
                      <a:pt x="46645" y="34614"/>
                      <a:pt x="46522" y="34464"/>
                    </a:cubicBezTo>
                    <a:cubicBezTo>
                      <a:pt x="46372" y="34282"/>
                      <a:pt x="46276" y="34060"/>
                      <a:pt x="46237" y="33829"/>
                    </a:cubicBezTo>
                    <a:cubicBezTo>
                      <a:pt x="46181" y="33568"/>
                      <a:pt x="46126" y="33512"/>
                      <a:pt x="45943" y="32980"/>
                    </a:cubicBezTo>
                    <a:cubicBezTo>
                      <a:pt x="45768" y="32456"/>
                      <a:pt x="45895" y="32417"/>
                      <a:pt x="46546" y="32266"/>
                    </a:cubicBezTo>
                    <a:cubicBezTo>
                      <a:pt x="46784" y="32218"/>
                      <a:pt x="47181" y="32234"/>
                      <a:pt x="47570" y="32171"/>
                    </a:cubicBezTo>
                    <a:cubicBezTo>
                      <a:pt x="47967" y="32107"/>
                      <a:pt x="48729" y="31972"/>
                      <a:pt x="49277" y="31917"/>
                    </a:cubicBezTo>
                    <a:cubicBezTo>
                      <a:pt x="49401" y="31904"/>
                      <a:pt x="49486" y="31897"/>
                      <a:pt x="49544" y="31897"/>
                    </a:cubicBezTo>
                    <a:close/>
                    <a:moveTo>
                      <a:pt x="71295" y="31896"/>
                    </a:moveTo>
                    <a:cubicBezTo>
                      <a:pt x="71482" y="31896"/>
                      <a:pt x="71367" y="31975"/>
                      <a:pt x="71470" y="32194"/>
                    </a:cubicBezTo>
                    <a:lnTo>
                      <a:pt x="71478" y="32194"/>
                    </a:lnTo>
                    <a:cubicBezTo>
                      <a:pt x="71621" y="32480"/>
                      <a:pt x="71589" y="32742"/>
                      <a:pt x="71319" y="33171"/>
                    </a:cubicBezTo>
                    <a:cubicBezTo>
                      <a:pt x="71057" y="33599"/>
                      <a:pt x="70462" y="33949"/>
                      <a:pt x="69843" y="34218"/>
                    </a:cubicBezTo>
                    <a:cubicBezTo>
                      <a:pt x="69216" y="34488"/>
                      <a:pt x="69692" y="34750"/>
                      <a:pt x="69390" y="34885"/>
                    </a:cubicBezTo>
                    <a:cubicBezTo>
                      <a:pt x="69347" y="34903"/>
                      <a:pt x="69303" y="34911"/>
                      <a:pt x="69259" y="34911"/>
                    </a:cubicBezTo>
                    <a:cubicBezTo>
                      <a:pt x="68994" y="34911"/>
                      <a:pt x="68740" y="34616"/>
                      <a:pt x="68597" y="34472"/>
                    </a:cubicBezTo>
                    <a:cubicBezTo>
                      <a:pt x="68422" y="34290"/>
                      <a:pt x="68295" y="34068"/>
                      <a:pt x="68231" y="33829"/>
                    </a:cubicBezTo>
                    <a:cubicBezTo>
                      <a:pt x="68136" y="33568"/>
                      <a:pt x="68073" y="33512"/>
                      <a:pt x="67835" y="32988"/>
                    </a:cubicBezTo>
                    <a:cubicBezTo>
                      <a:pt x="67589" y="32456"/>
                      <a:pt x="67708" y="32417"/>
                      <a:pt x="68343" y="32266"/>
                    </a:cubicBezTo>
                    <a:cubicBezTo>
                      <a:pt x="68573" y="32218"/>
                      <a:pt x="68970" y="32234"/>
                      <a:pt x="69351" y="32171"/>
                    </a:cubicBezTo>
                    <a:cubicBezTo>
                      <a:pt x="69740" y="32107"/>
                      <a:pt x="70478" y="31972"/>
                      <a:pt x="71025" y="31917"/>
                    </a:cubicBezTo>
                    <a:cubicBezTo>
                      <a:pt x="71153" y="31904"/>
                      <a:pt x="71238" y="31896"/>
                      <a:pt x="71295" y="31896"/>
                    </a:cubicBezTo>
                    <a:close/>
                    <a:moveTo>
                      <a:pt x="58625" y="31447"/>
                    </a:moveTo>
                    <a:cubicBezTo>
                      <a:pt x="58666" y="31447"/>
                      <a:pt x="58707" y="31447"/>
                      <a:pt x="58746" y="31448"/>
                    </a:cubicBezTo>
                    <a:cubicBezTo>
                      <a:pt x="58746" y="31448"/>
                      <a:pt x="59500" y="31488"/>
                      <a:pt x="59643" y="31797"/>
                    </a:cubicBezTo>
                    <a:cubicBezTo>
                      <a:pt x="59786" y="32099"/>
                      <a:pt x="59897" y="32623"/>
                      <a:pt x="60627" y="32996"/>
                    </a:cubicBezTo>
                    <a:cubicBezTo>
                      <a:pt x="61350" y="33369"/>
                      <a:pt x="62056" y="33441"/>
                      <a:pt x="62247" y="33933"/>
                    </a:cubicBezTo>
                    <a:cubicBezTo>
                      <a:pt x="62437" y="34433"/>
                      <a:pt x="62397" y="34941"/>
                      <a:pt x="61278" y="34957"/>
                    </a:cubicBezTo>
                    <a:cubicBezTo>
                      <a:pt x="61220" y="34957"/>
                      <a:pt x="61161" y="34958"/>
                      <a:pt x="61102" y="34958"/>
                    </a:cubicBezTo>
                    <a:cubicBezTo>
                      <a:pt x="60463" y="34958"/>
                      <a:pt x="59823" y="34918"/>
                      <a:pt x="59191" y="34845"/>
                    </a:cubicBezTo>
                    <a:lnTo>
                      <a:pt x="59183" y="34845"/>
                    </a:lnTo>
                    <a:cubicBezTo>
                      <a:pt x="59183" y="34845"/>
                      <a:pt x="58071" y="34766"/>
                      <a:pt x="57325" y="34639"/>
                    </a:cubicBezTo>
                    <a:cubicBezTo>
                      <a:pt x="56579" y="34520"/>
                      <a:pt x="56254" y="34322"/>
                      <a:pt x="56254" y="34322"/>
                    </a:cubicBezTo>
                    <a:lnTo>
                      <a:pt x="56222" y="34306"/>
                    </a:lnTo>
                    <a:cubicBezTo>
                      <a:pt x="55619" y="34028"/>
                      <a:pt x="55174" y="33734"/>
                      <a:pt x="54531" y="33480"/>
                    </a:cubicBezTo>
                    <a:cubicBezTo>
                      <a:pt x="53888" y="33226"/>
                      <a:pt x="53976" y="33091"/>
                      <a:pt x="54079" y="32853"/>
                    </a:cubicBezTo>
                    <a:cubicBezTo>
                      <a:pt x="54095" y="32790"/>
                      <a:pt x="54087" y="32718"/>
                      <a:pt x="54039" y="32671"/>
                    </a:cubicBezTo>
                    <a:cubicBezTo>
                      <a:pt x="54015" y="32544"/>
                      <a:pt x="54055" y="32329"/>
                      <a:pt x="54547" y="32107"/>
                    </a:cubicBezTo>
                    <a:cubicBezTo>
                      <a:pt x="55270" y="31799"/>
                      <a:pt x="57342" y="31447"/>
                      <a:pt x="58625" y="31447"/>
                    </a:cubicBezTo>
                    <a:close/>
                    <a:moveTo>
                      <a:pt x="15279" y="31447"/>
                    </a:moveTo>
                    <a:cubicBezTo>
                      <a:pt x="15320" y="31447"/>
                      <a:pt x="15360" y="31447"/>
                      <a:pt x="15399" y="31448"/>
                    </a:cubicBezTo>
                    <a:cubicBezTo>
                      <a:pt x="15399" y="31448"/>
                      <a:pt x="16146" y="31488"/>
                      <a:pt x="16209" y="31797"/>
                    </a:cubicBezTo>
                    <a:cubicBezTo>
                      <a:pt x="16273" y="32107"/>
                      <a:pt x="16249" y="32623"/>
                      <a:pt x="16884" y="32996"/>
                    </a:cubicBezTo>
                    <a:cubicBezTo>
                      <a:pt x="17511" y="33377"/>
                      <a:pt x="18186" y="33433"/>
                      <a:pt x="18257" y="33933"/>
                    </a:cubicBezTo>
                    <a:cubicBezTo>
                      <a:pt x="18328" y="34433"/>
                      <a:pt x="18146" y="34941"/>
                      <a:pt x="17027" y="34957"/>
                    </a:cubicBezTo>
                    <a:cubicBezTo>
                      <a:pt x="16959" y="34957"/>
                      <a:pt x="16891" y="34958"/>
                      <a:pt x="16823" y="34958"/>
                    </a:cubicBezTo>
                    <a:cubicBezTo>
                      <a:pt x="16201" y="34958"/>
                      <a:pt x="15579" y="34924"/>
                      <a:pt x="14963" y="34845"/>
                    </a:cubicBezTo>
                    <a:cubicBezTo>
                      <a:pt x="14963" y="34845"/>
                      <a:pt x="13868" y="34766"/>
                      <a:pt x="13161" y="34647"/>
                    </a:cubicBezTo>
                    <a:cubicBezTo>
                      <a:pt x="12447" y="34520"/>
                      <a:pt x="12169" y="34322"/>
                      <a:pt x="12169" y="34322"/>
                    </a:cubicBezTo>
                    <a:lnTo>
                      <a:pt x="12145" y="34306"/>
                    </a:lnTo>
                    <a:cubicBezTo>
                      <a:pt x="11605" y="34036"/>
                      <a:pt x="11240" y="33734"/>
                      <a:pt x="10661" y="33480"/>
                    </a:cubicBezTo>
                    <a:cubicBezTo>
                      <a:pt x="10073" y="33234"/>
                      <a:pt x="10208" y="33099"/>
                      <a:pt x="10367" y="32853"/>
                    </a:cubicBezTo>
                    <a:cubicBezTo>
                      <a:pt x="10407" y="32798"/>
                      <a:pt x="10415" y="32726"/>
                      <a:pt x="10383" y="32671"/>
                    </a:cubicBezTo>
                    <a:cubicBezTo>
                      <a:pt x="10383" y="32552"/>
                      <a:pt x="10478" y="32329"/>
                      <a:pt x="11034" y="32115"/>
                    </a:cubicBezTo>
                    <a:cubicBezTo>
                      <a:pt x="11834" y="31800"/>
                      <a:pt x="13997" y="31447"/>
                      <a:pt x="15279" y="31447"/>
                    </a:cubicBezTo>
                    <a:close/>
                    <a:moveTo>
                      <a:pt x="36963" y="31447"/>
                    </a:moveTo>
                    <a:cubicBezTo>
                      <a:pt x="37005" y="31447"/>
                      <a:pt x="37045" y="31447"/>
                      <a:pt x="37085" y="31448"/>
                    </a:cubicBezTo>
                    <a:cubicBezTo>
                      <a:pt x="37085" y="31448"/>
                      <a:pt x="37831" y="31488"/>
                      <a:pt x="37934" y="31797"/>
                    </a:cubicBezTo>
                    <a:cubicBezTo>
                      <a:pt x="38037" y="32107"/>
                      <a:pt x="38085" y="32623"/>
                      <a:pt x="38767" y="32996"/>
                    </a:cubicBezTo>
                    <a:cubicBezTo>
                      <a:pt x="39442" y="33377"/>
                      <a:pt x="40125" y="33433"/>
                      <a:pt x="40260" y="33933"/>
                    </a:cubicBezTo>
                    <a:cubicBezTo>
                      <a:pt x="40395" y="34433"/>
                      <a:pt x="40276" y="34941"/>
                      <a:pt x="39156" y="34957"/>
                    </a:cubicBezTo>
                    <a:cubicBezTo>
                      <a:pt x="39088" y="34957"/>
                      <a:pt x="39019" y="34958"/>
                      <a:pt x="38951" y="34958"/>
                    </a:cubicBezTo>
                    <a:cubicBezTo>
                      <a:pt x="38322" y="34958"/>
                      <a:pt x="37700" y="34924"/>
                      <a:pt x="37077" y="34845"/>
                    </a:cubicBezTo>
                    <a:cubicBezTo>
                      <a:pt x="37077" y="34845"/>
                      <a:pt x="35981" y="34766"/>
                      <a:pt x="35251" y="34647"/>
                    </a:cubicBezTo>
                    <a:cubicBezTo>
                      <a:pt x="34521" y="34520"/>
                      <a:pt x="34219" y="34322"/>
                      <a:pt x="34219" y="34322"/>
                    </a:cubicBezTo>
                    <a:lnTo>
                      <a:pt x="34195" y="34306"/>
                    </a:lnTo>
                    <a:cubicBezTo>
                      <a:pt x="33616" y="34036"/>
                      <a:pt x="33211" y="33734"/>
                      <a:pt x="32608" y="33480"/>
                    </a:cubicBezTo>
                    <a:cubicBezTo>
                      <a:pt x="31997" y="33234"/>
                      <a:pt x="32100" y="33091"/>
                      <a:pt x="32235" y="32853"/>
                    </a:cubicBezTo>
                    <a:cubicBezTo>
                      <a:pt x="32267" y="32798"/>
                      <a:pt x="32259" y="32726"/>
                      <a:pt x="32219" y="32671"/>
                    </a:cubicBezTo>
                    <a:cubicBezTo>
                      <a:pt x="32211" y="32552"/>
                      <a:pt x="32275" y="32329"/>
                      <a:pt x="32806" y="32115"/>
                    </a:cubicBezTo>
                    <a:cubicBezTo>
                      <a:pt x="33560" y="31800"/>
                      <a:pt x="35677" y="31447"/>
                      <a:pt x="36963" y="31447"/>
                    </a:cubicBezTo>
                    <a:close/>
                    <a:moveTo>
                      <a:pt x="22936" y="32529"/>
                    </a:moveTo>
                    <a:cubicBezTo>
                      <a:pt x="23188" y="32529"/>
                      <a:pt x="23371" y="32572"/>
                      <a:pt x="23583" y="32663"/>
                    </a:cubicBezTo>
                    <a:cubicBezTo>
                      <a:pt x="24020" y="32845"/>
                      <a:pt x="23893" y="33409"/>
                      <a:pt x="23797" y="33671"/>
                    </a:cubicBezTo>
                    <a:cubicBezTo>
                      <a:pt x="23694" y="33933"/>
                      <a:pt x="24004" y="33980"/>
                      <a:pt x="24107" y="34258"/>
                    </a:cubicBezTo>
                    <a:cubicBezTo>
                      <a:pt x="24210" y="34544"/>
                      <a:pt x="24401" y="34980"/>
                      <a:pt x="24797" y="35131"/>
                    </a:cubicBezTo>
                    <a:cubicBezTo>
                      <a:pt x="25202" y="35290"/>
                      <a:pt x="25829" y="35687"/>
                      <a:pt x="25964" y="36012"/>
                    </a:cubicBezTo>
                    <a:cubicBezTo>
                      <a:pt x="26091" y="36338"/>
                      <a:pt x="25607" y="36711"/>
                      <a:pt x="24663" y="36854"/>
                    </a:cubicBezTo>
                    <a:cubicBezTo>
                      <a:pt x="24424" y="36892"/>
                      <a:pt x="24171" y="36909"/>
                      <a:pt x="23908" y="36909"/>
                    </a:cubicBezTo>
                    <a:cubicBezTo>
                      <a:pt x="23131" y="36909"/>
                      <a:pt x="22268" y="36758"/>
                      <a:pt x="21432" y="36544"/>
                    </a:cubicBezTo>
                    <a:cubicBezTo>
                      <a:pt x="20504" y="36307"/>
                      <a:pt x="20122" y="36234"/>
                      <a:pt x="19421" y="36234"/>
                    </a:cubicBezTo>
                    <a:cubicBezTo>
                      <a:pt x="19276" y="36234"/>
                      <a:pt x="19119" y="36237"/>
                      <a:pt x="18940" y="36242"/>
                    </a:cubicBezTo>
                    <a:cubicBezTo>
                      <a:pt x="18725" y="36251"/>
                      <a:pt x="18520" y="36256"/>
                      <a:pt x="18325" y="36256"/>
                    </a:cubicBezTo>
                    <a:cubicBezTo>
                      <a:pt x="17567" y="36256"/>
                      <a:pt x="16957" y="36174"/>
                      <a:pt x="16503" y="35846"/>
                    </a:cubicBezTo>
                    <a:cubicBezTo>
                      <a:pt x="15939" y="35433"/>
                      <a:pt x="16376" y="35306"/>
                      <a:pt x="17098" y="35147"/>
                    </a:cubicBezTo>
                    <a:cubicBezTo>
                      <a:pt x="17828" y="34996"/>
                      <a:pt x="18265" y="34925"/>
                      <a:pt x="18408" y="34599"/>
                    </a:cubicBezTo>
                    <a:cubicBezTo>
                      <a:pt x="18543" y="34274"/>
                      <a:pt x="18535" y="33909"/>
                      <a:pt x="18392" y="33583"/>
                    </a:cubicBezTo>
                    <a:cubicBezTo>
                      <a:pt x="18257" y="33290"/>
                      <a:pt x="18543" y="33163"/>
                      <a:pt x="19075" y="33091"/>
                    </a:cubicBezTo>
                    <a:cubicBezTo>
                      <a:pt x="19273" y="33067"/>
                      <a:pt x="19598" y="33075"/>
                      <a:pt x="19956" y="33044"/>
                    </a:cubicBezTo>
                    <a:cubicBezTo>
                      <a:pt x="20313" y="33012"/>
                      <a:pt x="20837" y="32829"/>
                      <a:pt x="21837" y="32663"/>
                    </a:cubicBezTo>
                    <a:cubicBezTo>
                      <a:pt x="22346" y="32574"/>
                      <a:pt x="22677" y="32529"/>
                      <a:pt x="22936" y="32529"/>
                    </a:cubicBezTo>
                    <a:close/>
                    <a:moveTo>
                      <a:pt x="44743" y="32529"/>
                    </a:moveTo>
                    <a:cubicBezTo>
                      <a:pt x="44997" y="32529"/>
                      <a:pt x="45187" y="32572"/>
                      <a:pt x="45411" y="32663"/>
                    </a:cubicBezTo>
                    <a:cubicBezTo>
                      <a:pt x="45872" y="32845"/>
                      <a:pt x="45824" y="33409"/>
                      <a:pt x="45752" y="33671"/>
                    </a:cubicBezTo>
                    <a:cubicBezTo>
                      <a:pt x="45681" y="33925"/>
                      <a:pt x="45999" y="33980"/>
                      <a:pt x="46141" y="34258"/>
                    </a:cubicBezTo>
                    <a:cubicBezTo>
                      <a:pt x="46276" y="34544"/>
                      <a:pt x="46522" y="34980"/>
                      <a:pt x="46951" y="35131"/>
                    </a:cubicBezTo>
                    <a:cubicBezTo>
                      <a:pt x="47372" y="35282"/>
                      <a:pt x="48046" y="35687"/>
                      <a:pt x="48221" y="36012"/>
                    </a:cubicBezTo>
                    <a:cubicBezTo>
                      <a:pt x="48396" y="36338"/>
                      <a:pt x="47959" y="36711"/>
                      <a:pt x="47030" y="36854"/>
                    </a:cubicBezTo>
                    <a:cubicBezTo>
                      <a:pt x="46796" y="36892"/>
                      <a:pt x="46545" y="36909"/>
                      <a:pt x="46282" y="36909"/>
                    </a:cubicBezTo>
                    <a:cubicBezTo>
                      <a:pt x="45505" y="36909"/>
                      <a:pt x="44626" y="36758"/>
                      <a:pt x="43760" y="36544"/>
                    </a:cubicBezTo>
                    <a:cubicBezTo>
                      <a:pt x="42806" y="36307"/>
                      <a:pt x="42414" y="36234"/>
                      <a:pt x="41710" y="36234"/>
                    </a:cubicBezTo>
                    <a:cubicBezTo>
                      <a:pt x="41565" y="36234"/>
                      <a:pt x="41407" y="36237"/>
                      <a:pt x="41228" y="36242"/>
                    </a:cubicBezTo>
                    <a:cubicBezTo>
                      <a:pt x="41013" y="36251"/>
                      <a:pt x="40808" y="36256"/>
                      <a:pt x="40613" y="36256"/>
                    </a:cubicBezTo>
                    <a:cubicBezTo>
                      <a:pt x="39854" y="36256"/>
                      <a:pt x="39236" y="36174"/>
                      <a:pt x="38744" y="35846"/>
                    </a:cubicBezTo>
                    <a:cubicBezTo>
                      <a:pt x="38132" y="35433"/>
                      <a:pt x="38545" y="35306"/>
                      <a:pt x="39252" y="35147"/>
                    </a:cubicBezTo>
                    <a:cubicBezTo>
                      <a:pt x="39958" y="34996"/>
                      <a:pt x="40379" y="34925"/>
                      <a:pt x="40490" y="34599"/>
                    </a:cubicBezTo>
                    <a:cubicBezTo>
                      <a:pt x="40593" y="34282"/>
                      <a:pt x="40514" y="33885"/>
                      <a:pt x="40339" y="33583"/>
                    </a:cubicBezTo>
                    <a:cubicBezTo>
                      <a:pt x="40172" y="33290"/>
                      <a:pt x="40442" y="33163"/>
                      <a:pt x="40966" y="33091"/>
                    </a:cubicBezTo>
                    <a:cubicBezTo>
                      <a:pt x="41165" y="33067"/>
                      <a:pt x="41482" y="33075"/>
                      <a:pt x="41839" y="33044"/>
                    </a:cubicBezTo>
                    <a:cubicBezTo>
                      <a:pt x="42189" y="33004"/>
                      <a:pt x="42689" y="32829"/>
                      <a:pt x="43665" y="32663"/>
                    </a:cubicBezTo>
                    <a:cubicBezTo>
                      <a:pt x="44158" y="32574"/>
                      <a:pt x="44484" y="32529"/>
                      <a:pt x="44743" y="32529"/>
                    </a:cubicBezTo>
                    <a:close/>
                    <a:moveTo>
                      <a:pt x="66573" y="32532"/>
                    </a:moveTo>
                    <a:cubicBezTo>
                      <a:pt x="66822" y="32532"/>
                      <a:pt x="67014" y="32573"/>
                      <a:pt x="67247" y="32663"/>
                    </a:cubicBezTo>
                    <a:cubicBezTo>
                      <a:pt x="67731" y="32845"/>
                      <a:pt x="67755" y="33417"/>
                      <a:pt x="67716" y="33671"/>
                    </a:cubicBezTo>
                    <a:cubicBezTo>
                      <a:pt x="67684" y="33933"/>
                      <a:pt x="68009" y="33980"/>
                      <a:pt x="68184" y="34258"/>
                    </a:cubicBezTo>
                    <a:cubicBezTo>
                      <a:pt x="68358" y="34544"/>
                      <a:pt x="68660" y="34980"/>
                      <a:pt x="69105" y="35131"/>
                    </a:cubicBezTo>
                    <a:cubicBezTo>
                      <a:pt x="69541" y="35290"/>
                      <a:pt x="70271" y="35687"/>
                      <a:pt x="70486" y="36020"/>
                    </a:cubicBezTo>
                    <a:cubicBezTo>
                      <a:pt x="70708" y="36346"/>
                      <a:pt x="70311" y="36711"/>
                      <a:pt x="69406" y="36862"/>
                    </a:cubicBezTo>
                    <a:cubicBezTo>
                      <a:pt x="69185" y="36896"/>
                      <a:pt x="68945" y="36912"/>
                      <a:pt x="68692" y="36912"/>
                    </a:cubicBezTo>
                    <a:cubicBezTo>
                      <a:pt x="67909" y="36912"/>
                      <a:pt x="66996" y="36760"/>
                      <a:pt x="66096" y="36544"/>
                    </a:cubicBezTo>
                    <a:cubicBezTo>
                      <a:pt x="65131" y="36314"/>
                      <a:pt x="64727" y="36238"/>
                      <a:pt x="64063" y="36238"/>
                    </a:cubicBezTo>
                    <a:cubicBezTo>
                      <a:pt x="63902" y="36238"/>
                      <a:pt x="63727" y="36243"/>
                      <a:pt x="63525" y="36250"/>
                    </a:cubicBezTo>
                    <a:cubicBezTo>
                      <a:pt x="63322" y="36257"/>
                      <a:pt x="63128" y="36261"/>
                      <a:pt x="62942" y="36261"/>
                    </a:cubicBezTo>
                    <a:cubicBezTo>
                      <a:pt x="62170" y="36261"/>
                      <a:pt x="61529" y="36186"/>
                      <a:pt x="60992" y="35854"/>
                    </a:cubicBezTo>
                    <a:cubicBezTo>
                      <a:pt x="60318" y="35441"/>
                      <a:pt x="60723" y="35306"/>
                      <a:pt x="61405" y="35147"/>
                    </a:cubicBezTo>
                    <a:cubicBezTo>
                      <a:pt x="62088" y="34996"/>
                      <a:pt x="62509" y="34925"/>
                      <a:pt x="62572" y="34607"/>
                    </a:cubicBezTo>
                    <a:cubicBezTo>
                      <a:pt x="62628" y="34282"/>
                      <a:pt x="62501" y="33885"/>
                      <a:pt x="62294" y="33583"/>
                    </a:cubicBezTo>
                    <a:cubicBezTo>
                      <a:pt x="62088" y="33290"/>
                      <a:pt x="62342" y="33163"/>
                      <a:pt x="62850" y="33099"/>
                    </a:cubicBezTo>
                    <a:cubicBezTo>
                      <a:pt x="63040" y="33067"/>
                      <a:pt x="63366" y="33075"/>
                      <a:pt x="63715" y="33044"/>
                    </a:cubicBezTo>
                    <a:cubicBezTo>
                      <a:pt x="64072" y="33012"/>
                      <a:pt x="64541" y="32829"/>
                      <a:pt x="65501" y="32663"/>
                    </a:cubicBezTo>
                    <a:cubicBezTo>
                      <a:pt x="65992" y="32577"/>
                      <a:pt x="66313" y="32532"/>
                      <a:pt x="66573" y="32532"/>
                    </a:cubicBezTo>
                    <a:close/>
                    <a:moveTo>
                      <a:pt x="8608" y="32349"/>
                    </a:moveTo>
                    <a:cubicBezTo>
                      <a:pt x="9921" y="32349"/>
                      <a:pt x="9945" y="32721"/>
                      <a:pt x="9931" y="32988"/>
                    </a:cubicBezTo>
                    <a:cubicBezTo>
                      <a:pt x="9907" y="33290"/>
                      <a:pt x="10010" y="33512"/>
                      <a:pt x="10764" y="33782"/>
                    </a:cubicBezTo>
                    <a:cubicBezTo>
                      <a:pt x="11518" y="34052"/>
                      <a:pt x="11391" y="34076"/>
                      <a:pt x="11939" y="34560"/>
                    </a:cubicBezTo>
                    <a:cubicBezTo>
                      <a:pt x="12486" y="35052"/>
                      <a:pt x="11597" y="35552"/>
                      <a:pt x="11375" y="35679"/>
                    </a:cubicBezTo>
                    <a:cubicBezTo>
                      <a:pt x="11026" y="35838"/>
                      <a:pt x="10700" y="36052"/>
                      <a:pt x="10399" y="36298"/>
                    </a:cubicBezTo>
                    <a:cubicBezTo>
                      <a:pt x="9827" y="36750"/>
                      <a:pt x="8835" y="36933"/>
                      <a:pt x="7859" y="37092"/>
                    </a:cubicBezTo>
                    <a:cubicBezTo>
                      <a:pt x="7711" y="37115"/>
                      <a:pt x="7574" y="37125"/>
                      <a:pt x="7448" y="37125"/>
                    </a:cubicBezTo>
                    <a:cubicBezTo>
                      <a:pt x="6746" y="37125"/>
                      <a:pt x="6379" y="36805"/>
                      <a:pt x="6184" y="36576"/>
                    </a:cubicBezTo>
                    <a:cubicBezTo>
                      <a:pt x="5954" y="36306"/>
                      <a:pt x="5763" y="36433"/>
                      <a:pt x="4843" y="36290"/>
                    </a:cubicBezTo>
                    <a:cubicBezTo>
                      <a:pt x="3922" y="36147"/>
                      <a:pt x="4112" y="35877"/>
                      <a:pt x="3969" y="35607"/>
                    </a:cubicBezTo>
                    <a:cubicBezTo>
                      <a:pt x="3827" y="35330"/>
                      <a:pt x="3509" y="35242"/>
                      <a:pt x="3446" y="34869"/>
                    </a:cubicBezTo>
                    <a:cubicBezTo>
                      <a:pt x="3382" y="34496"/>
                      <a:pt x="4200" y="34131"/>
                      <a:pt x="4716" y="33933"/>
                    </a:cubicBezTo>
                    <a:cubicBezTo>
                      <a:pt x="5239" y="33726"/>
                      <a:pt x="5581" y="33496"/>
                      <a:pt x="6041" y="33028"/>
                    </a:cubicBezTo>
                    <a:cubicBezTo>
                      <a:pt x="6494" y="32559"/>
                      <a:pt x="7184" y="32425"/>
                      <a:pt x="8026" y="32369"/>
                    </a:cubicBezTo>
                    <a:cubicBezTo>
                      <a:pt x="8244" y="32355"/>
                      <a:pt x="8437" y="32349"/>
                      <a:pt x="8608" y="32349"/>
                    </a:cubicBezTo>
                    <a:close/>
                    <a:moveTo>
                      <a:pt x="30387" y="32349"/>
                    </a:moveTo>
                    <a:cubicBezTo>
                      <a:pt x="31708" y="32349"/>
                      <a:pt x="31784" y="32728"/>
                      <a:pt x="31798" y="32988"/>
                    </a:cubicBezTo>
                    <a:cubicBezTo>
                      <a:pt x="31814" y="33290"/>
                      <a:pt x="31949" y="33520"/>
                      <a:pt x="32735" y="33782"/>
                    </a:cubicBezTo>
                    <a:cubicBezTo>
                      <a:pt x="33521" y="34052"/>
                      <a:pt x="33402" y="34076"/>
                      <a:pt x="34013" y="34568"/>
                    </a:cubicBezTo>
                    <a:cubicBezTo>
                      <a:pt x="34624" y="35052"/>
                      <a:pt x="33799" y="35552"/>
                      <a:pt x="33592" y="35679"/>
                    </a:cubicBezTo>
                    <a:cubicBezTo>
                      <a:pt x="33259" y="35838"/>
                      <a:pt x="32957" y="36052"/>
                      <a:pt x="32695" y="36298"/>
                    </a:cubicBezTo>
                    <a:cubicBezTo>
                      <a:pt x="32179" y="36758"/>
                      <a:pt x="31211" y="36941"/>
                      <a:pt x="30251" y="37092"/>
                    </a:cubicBezTo>
                    <a:cubicBezTo>
                      <a:pt x="30106" y="37115"/>
                      <a:pt x="29971" y="37125"/>
                      <a:pt x="29846" y="37125"/>
                    </a:cubicBezTo>
                    <a:cubicBezTo>
                      <a:pt x="29147" y="37125"/>
                      <a:pt x="28741" y="36805"/>
                      <a:pt x="28512" y="36576"/>
                    </a:cubicBezTo>
                    <a:cubicBezTo>
                      <a:pt x="28250" y="36314"/>
                      <a:pt x="28076" y="36441"/>
                      <a:pt x="27139" y="36298"/>
                    </a:cubicBezTo>
                    <a:cubicBezTo>
                      <a:pt x="26194" y="36147"/>
                      <a:pt x="26353" y="35877"/>
                      <a:pt x="26179" y="35607"/>
                    </a:cubicBezTo>
                    <a:cubicBezTo>
                      <a:pt x="25996" y="35338"/>
                      <a:pt x="25671" y="35242"/>
                      <a:pt x="25559" y="34869"/>
                    </a:cubicBezTo>
                    <a:cubicBezTo>
                      <a:pt x="25440" y="34496"/>
                      <a:pt x="26210" y="34131"/>
                      <a:pt x="26710" y="33933"/>
                    </a:cubicBezTo>
                    <a:cubicBezTo>
                      <a:pt x="27203" y="33726"/>
                      <a:pt x="27520" y="33496"/>
                      <a:pt x="27917" y="33028"/>
                    </a:cubicBezTo>
                    <a:cubicBezTo>
                      <a:pt x="28314" y="32559"/>
                      <a:pt x="28981" y="32425"/>
                      <a:pt x="29814" y="32369"/>
                    </a:cubicBezTo>
                    <a:cubicBezTo>
                      <a:pt x="30027" y="32355"/>
                      <a:pt x="30217" y="32349"/>
                      <a:pt x="30387" y="32349"/>
                    </a:cubicBezTo>
                    <a:close/>
                    <a:moveTo>
                      <a:pt x="52195" y="32349"/>
                    </a:moveTo>
                    <a:cubicBezTo>
                      <a:pt x="53508" y="32349"/>
                      <a:pt x="53626" y="32721"/>
                      <a:pt x="53682" y="32988"/>
                    </a:cubicBezTo>
                    <a:cubicBezTo>
                      <a:pt x="53738" y="33290"/>
                      <a:pt x="53896" y="33512"/>
                      <a:pt x="54714" y="33782"/>
                    </a:cubicBezTo>
                    <a:cubicBezTo>
                      <a:pt x="55539" y="34052"/>
                      <a:pt x="55420" y="34076"/>
                      <a:pt x="56095" y="34560"/>
                    </a:cubicBezTo>
                    <a:cubicBezTo>
                      <a:pt x="56770" y="35052"/>
                      <a:pt x="56008" y="35552"/>
                      <a:pt x="55817" y="35679"/>
                    </a:cubicBezTo>
                    <a:cubicBezTo>
                      <a:pt x="55516" y="35838"/>
                      <a:pt x="55238" y="36044"/>
                      <a:pt x="55008" y="36298"/>
                    </a:cubicBezTo>
                    <a:cubicBezTo>
                      <a:pt x="54547" y="36750"/>
                      <a:pt x="53603" y="36941"/>
                      <a:pt x="52666" y="37092"/>
                    </a:cubicBezTo>
                    <a:cubicBezTo>
                      <a:pt x="52531" y="37120"/>
                      <a:pt x="52395" y="37133"/>
                      <a:pt x="52260" y="37133"/>
                    </a:cubicBezTo>
                    <a:cubicBezTo>
                      <a:pt x="51743" y="37133"/>
                      <a:pt x="51240" y="36934"/>
                      <a:pt x="50856" y="36576"/>
                    </a:cubicBezTo>
                    <a:cubicBezTo>
                      <a:pt x="50563" y="36314"/>
                      <a:pt x="50404" y="36441"/>
                      <a:pt x="49443" y="36290"/>
                    </a:cubicBezTo>
                    <a:cubicBezTo>
                      <a:pt x="48483" y="36147"/>
                      <a:pt x="48602" y="35877"/>
                      <a:pt x="48396" y="35607"/>
                    </a:cubicBezTo>
                    <a:cubicBezTo>
                      <a:pt x="48181" y="35338"/>
                      <a:pt x="47840" y="35242"/>
                      <a:pt x="47681" y="34869"/>
                    </a:cubicBezTo>
                    <a:cubicBezTo>
                      <a:pt x="47523" y="34496"/>
                      <a:pt x="48245" y="34139"/>
                      <a:pt x="48705" y="33933"/>
                    </a:cubicBezTo>
                    <a:cubicBezTo>
                      <a:pt x="49174" y="33726"/>
                      <a:pt x="49459" y="33496"/>
                      <a:pt x="49801" y="33028"/>
                    </a:cubicBezTo>
                    <a:cubicBezTo>
                      <a:pt x="50142" y="32559"/>
                      <a:pt x="50793" y="32425"/>
                      <a:pt x="51618" y="32369"/>
                    </a:cubicBezTo>
                    <a:cubicBezTo>
                      <a:pt x="51833" y="32355"/>
                      <a:pt x="52024" y="32349"/>
                      <a:pt x="52195" y="32349"/>
                    </a:cubicBezTo>
                    <a:close/>
                    <a:moveTo>
                      <a:pt x="40878" y="36349"/>
                    </a:moveTo>
                    <a:cubicBezTo>
                      <a:pt x="41058" y="36349"/>
                      <a:pt x="41316" y="36359"/>
                      <a:pt x="41808" y="36369"/>
                    </a:cubicBezTo>
                    <a:cubicBezTo>
                      <a:pt x="42935" y="36401"/>
                      <a:pt x="43403" y="36695"/>
                      <a:pt x="44467" y="36909"/>
                    </a:cubicBezTo>
                    <a:cubicBezTo>
                      <a:pt x="45118" y="37041"/>
                      <a:pt x="45431" y="37062"/>
                      <a:pt x="45703" y="37062"/>
                    </a:cubicBezTo>
                    <a:cubicBezTo>
                      <a:pt x="45826" y="37062"/>
                      <a:pt x="45940" y="37058"/>
                      <a:pt x="46073" y="37058"/>
                    </a:cubicBezTo>
                    <a:cubicBezTo>
                      <a:pt x="46124" y="37058"/>
                      <a:pt x="46178" y="37058"/>
                      <a:pt x="46237" y="37060"/>
                    </a:cubicBezTo>
                    <a:cubicBezTo>
                      <a:pt x="46776" y="37076"/>
                      <a:pt x="46618" y="37250"/>
                      <a:pt x="46507" y="37401"/>
                    </a:cubicBezTo>
                    <a:cubicBezTo>
                      <a:pt x="46387" y="37544"/>
                      <a:pt x="46387" y="37989"/>
                      <a:pt x="46181" y="38171"/>
                    </a:cubicBezTo>
                    <a:cubicBezTo>
                      <a:pt x="45975" y="38346"/>
                      <a:pt x="44879" y="38330"/>
                      <a:pt x="43435" y="38378"/>
                    </a:cubicBezTo>
                    <a:cubicBezTo>
                      <a:pt x="43257" y="38384"/>
                      <a:pt x="43101" y="38388"/>
                      <a:pt x="42963" y="38388"/>
                    </a:cubicBezTo>
                    <a:cubicBezTo>
                      <a:pt x="41971" y="38388"/>
                      <a:pt x="41860" y="38222"/>
                      <a:pt x="41157" y="38020"/>
                    </a:cubicBezTo>
                    <a:cubicBezTo>
                      <a:pt x="40879" y="37942"/>
                      <a:pt x="40659" y="37925"/>
                      <a:pt x="40472" y="37925"/>
                    </a:cubicBezTo>
                    <a:cubicBezTo>
                      <a:pt x="40338" y="37925"/>
                      <a:pt x="40222" y="37934"/>
                      <a:pt x="40114" y="37934"/>
                    </a:cubicBezTo>
                    <a:cubicBezTo>
                      <a:pt x="39934" y="37934"/>
                      <a:pt x="39779" y="37910"/>
                      <a:pt x="39609" y="37782"/>
                    </a:cubicBezTo>
                    <a:cubicBezTo>
                      <a:pt x="39204" y="37481"/>
                      <a:pt x="39807" y="37227"/>
                      <a:pt x="39831" y="36957"/>
                    </a:cubicBezTo>
                    <a:cubicBezTo>
                      <a:pt x="39847" y="36687"/>
                      <a:pt x="39736" y="36504"/>
                      <a:pt x="40220" y="36425"/>
                    </a:cubicBezTo>
                    <a:cubicBezTo>
                      <a:pt x="40540" y="36366"/>
                      <a:pt x="40642" y="36349"/>
                      <a:pt x="40878" y="36349"/>
                    </a:cubicBezTo>
                    <a:close/>
                    <a:moveTo>
                      <a:pt x="18568" y="36349"/>
                    </a:moveTo>
                    <a:cubicBezTo>
                      <a:pt x="18750" y="36349"/>
                      <a:pt x="19007" y="36359"/>
                      <a:pt x="19495" y="36369"/>
                    </a:cubicBezTo>
                    <a:cubicBezTo>
                      <a:pt x="20622" y="36401"/>
                      <a:pt x="21051" y="36695"/>
                      <a:pt x="22083" y="36909"/>
                    </a:cubicBezTo>
                    <a:cubicBezTo>
                      <a:pt x="22714" y="37041"/>
                      <a:pt x="23026" y="37062"/>
                      <a:pt x="23298" y="37062"/>
                    </a:cubicBezTo>
                    <a:cubicBezTo>
                      <a:pt x="23421" y="37062"/>
                      <a:pt x="23535" y="37058"/>
                      <a:pt x="23667" y="37058"/>
                    </a:cubicBezTo>
                    <a:cubicBezTo>
                      <a:pt x="23718" y="37058"/>
                      <a:pt x="23772" y="37058"/>
                      <a:pt x="23829" y="37060"/>
                    </a:cubicBezTo>
                    <a:cubicBezTo>
                      <a:pt x="24377" y="37076"/>
                      <a:pt x="24194" y="37250"/>
                      <a:pt x="24059" y="37401"/>
                    </a:cubicBezTo>
                    <a:cubicBezTo>
                      <a:pt x="23924" y="37552"/>
                      <a:pt x="23869" y="37989"/>
                      <a:pt x="23639" y="38171"/>
                    </a:cubicBezTo>
                    <a:cubicBezTo>
                      <a:pt x="23408" y="38346"/>
                      <a:pt x="22321" y="38330"/>
                      <a:pt x="20868" y="38386"/>
                    </a:cubicBezTo>
                    <a:cubicBezTo>
                      <a:pt x="20711" y="38391"/>
                      <a:pt x="20571" y="38393"/>
                      <a:pt x="20445" y="38393"/>
                    </a:cubicBezTo>
                    <a:cubicBezTo>
                      <a:pt x="19405" y="38393"/>
                      <a:pt x="19324" y="38226"/>
                      <a:pt x="18630" y="38020"/>
                    </a:cubicBezTo>
                    <a:cubicBezTo>
                      <a:pt x="18364" y="37942"/>
                      <a:pt x="18146" y="37925"/>
                      <a:pt x="17959" y="37925"/>
                    </a:cubicBezTo>
                    <a:cubicBezTo>
                      <a:pt x="17825" y="37925"/>
                      <a:pt x="17708" y="37934"/>
                      <a:pt x="17600" y="37934"/>
                    </a:cubicBezTo>
                    <a:cubicBezTo>
                      <a:pt x="17420" y="37934"/>
                      <a:pt x="17268" y="37910"/>
                      <a:pt x="17114" y="37782"/>
                    </a:cubicBezTo>
                    <a:cubicBezTo>
                      <a:pt x="16749" y="37481"/>
                      <a:pt x="17384" y="37227"/>
                      <a:pt x="17439" y="36957"/>
                    </a:cubicBezTo>
                    <a:cubicBezTo>
                      <a:pt x="17495" y="36687"/>
                      <a:pt x="17408" y="36504"/>
                      <a:pt x="17900" y="36425"/>
                    </a:cubicBezTo>
                    <a:cubicBezTo>
                      <a:pt x="18224" y="36366"/>
                      <a:pt x="18331" y="36349"/>
                      <a:pt x="18568" y="36349"/>
                    </a:cubicBezTo>
                    <a:close/>
                    <a:moveTo>
                      <a:pt x="63150" y="36350"/>
                    </a:moveTo>
                    <a:cubicBezTo>
                      <a:pt x="63332" y="36350"/>
                      <a:pt x="63592" y="36363"/>
                      <a:pt x="64104" y="36377"/>
                    </a:cubicBezTo>
                    <a:cubicBezTo>
                      <a:pt x="65239" y="36401"/>
                      <a:pt x="65747" y="36695"/>
                      <a:pt x="66834" y="36917"/>
                    </a:cubicBezTo>
                    <a:cubicBezTo>
                      <a:pt x="67470" y="37042"/>
                      <a:pt x="67786" y="37065"/>
                      <a:pt x="68048" y="37065"/>
                    </a:cubicBezTo>
                    <a:cubicBezTo>
                      <a:pt x="68192" y="37065"/>
                      <a:pt x="68319" y="37058"/>
                      <a:pt x="68475" y="37058"/>
                    </a:cubicBezTo>
                    <a:cubicBezTo>
                      <a:pt x="68521" y="37058"/>
                      <a:pt x="68569" y="37058"/>
                      <a:pt x="68620" y="37060"/>
                    </a:cubicBezTo>
                    <a:cubicBezTo>
                      <a:pt x="69168" y="37076"/>
                      <a:pt x="69033" y="37250"/>
                      <a:pt x="68938" y="37401"/>
                    </a:cubicBezTo>
                    <a:cubicBezTo>
                      <a:pt x="68835" y="37552"/>
                      <a:pt x="68898" y="37989"/>
                      <a:pt x="68716" y="38171"/>
                    </a:cubicBezTo>
                    <a:cubicBezTo>
                      <a:pt x="68533" y="38346"/>
                      <a:pt x="67438" y="38330"/>
                      <a:pt x="65993" y="38386"/>
                    </a:cubicBezTo>
                    <a:cubicBezTo>
                      <a:pt x="65838" y="38391"/>
                      <a:pt x="65699" y="38393"/>
                      <a:pt x="65573" y="38393"/>
                    </a:cubicBezTo>
                    <a:cubicBezTo>
                      <a:pt x="64537" y="38393"/>
                      <a:pt x="64418" y="38226"/>
                      <a:pt x="63667" y="38020"/>
                    </a:cubicBezTo>
                    <a:cubicBezTo>
                      <a:pt x="63382" y="37942"/>
                      <a:pt x="63161" y="37925"/>
                      <a:pt x="62975" y="37925"/>
                    </a:cubicBezTo>
                    <a:cubicBezTo>
                      <a:pt x="62833" y="37925"/>
                      <a:pt x="62712" y="37935"/>
                      <a:pt x="62600" y="37935"/>
                    </a:cubicBezTo>
                    <a:cubicBezTo>
                      <a:pt x="62425" y="37935"/>
                      <a:pt x="62270" y="37912"/>
                      <a:pt x="62088" y="37790"/>
                    </a:cubicBezTo>
                    <a:cubicBezTo>
                      <a:pt x="61643" y="37481"/>
                      <a:pt x="62223" y="37227"/>
                      <a:pt x="62199" y="36957"/>
                    </a:cubicBezTo>
                    <a:cubicBezTo>
                      <a:pt x="62183" y="36687"/>
                      <a:pt x="62064" y="36504"/>
                      <a:pt x="62532" y="36425"/>
                    </a:cubicBezTo>
                    <a:lnTo>
                      <a:pt x="62524" y="36425"/>
                    </a:lnTo>
                    <a:cubicBezTo>
                      <a:pt x="62823" y="36369"/>
                      <a:pt x="62931" y="36350"/>
                      <a:pt x="63150" y="36350"/>
                    </a:cubicBezTo>
                    <a:close/>
                    <a:moveTo>
                      <a:pt x="58083" y="34861"/>
                    </a:moveTo>
                    <a:cubicBezTo>
                      <a:pt x="58256" y="34861"/>
                      <a:pt x="58416" y="34869"/>
                      <a:pt x="58540" y="34877"/>
                    </a:cubicBezTo>
                    <a:cubicBezTo>
                      <a:pt x="58754" y="34877"/>
                      <a:pt x="58976" y="34901"/>
                      <a:pt x="59191" y="34957"/>
                    </a:cubicBezTo>
                    <a:cubicBezTo>
                      <a:pt x="59524" y="35099"/>
                      <a:pt x="59826" y="35290"/>
                      <a:pt x="60103" y="35528"/>
                    </a:cubicBezTo>
                    <a:cubicBezTo>
                      <a:pt x="60548" y="35925"/>
                      <a:pt x="61112" y="36092"/>
                      <a:pt x="61477" y="36298"/>
                    </a:cubicBezTo>
                    <a:cubicBezTo>
                      <a:pt x="61842" y="36512"/>
                      <a:pt x="62072" y="37123"/>
                      <a:pt x="61754" y="37489"/>
                    </a:cubicBezTo>
                    <a:cubicBezTo>
                      <a:pt x="61429" y="37862"/>
                      <a:pt x="61088" y="37838"/>
                      <a:pt x="60961" y="38132"/>
                    </a:cubicBezTo>
                    <a:cubicBezTo>
                      <a:pt x="60834" y="38417"/>
                      <a:pt x="60715" y="38695"/>
                      <a:pt x="60389" y="38767"/>
                    </a:cubicBezTo>
                    <a:cubicBezTo>
                      <a:pt x="60159" y="38822"/>
                      <a:pt x="59929" y="38846"/>
                      <a:pt x="59691" y="38846"/>
                    </a:cubicBezTo>
                    <a:cubicBezTo>
                      <a:pt x="59468" y="38867"/>
                      <a:pt x="59243" y="38878"/>
                      <a:pt x="59016" y="38878"/>
                    </a:cubicBezTo>
                    <a:cubicBezTo>
                      <a:pt x="58902" y="38878"/>
                      <a:pt x="58788" y="38875"/>
                      <a:pt x="58675" y="38870"/>
                    </a:cubicBezTo>
                    <a:cubicBezTo>
                      <a:pt x="58492" y="38870"/>
                      <a:pt x="58310" y="38838"/>
                      <a:pt x="58135" y="38782"/>
                    </a:cubicBezTo>
                    <a:lnTo>
                      <a:pt x="58127" y="38782"/>
                    </a:lnTo>
                    <a:lnTo>
                      <a:pt x="58056" y="38743"/>
                    </a:lnTo>
                    <a:lnTo>
                      <a:pt x="58024" y="38727"/>
                    </a:lnTo>
                    <a:lnTo>
                      <a:pt x="58024" y="38735"/>
                    </a:lnTo>
                    <a:cubicBezTo>
                      <a:pt x="57619" y="38568"/>
                      <a:pt x="57024" y="38481"/>
                      <a:pt x="56174" y="38417"/>
                    </a:cubicBezTo>
                    <a:cubicBezTo>
                      <a:pt x="54920" y="38330"/>
                      <a:pt x="53936" y="38219"/>
                      <a:pt x="53095" y="38036"/>
                    </a:cubicBezTo>
                    <a:cubicBezTo>
                      <a:pt x="52253" y="37862"/>
                      <a:pt x="51372" y="37639"/>
                      <a:pt x="51507" y="37481"/>
                    </a:cubicBezTo>
                    <a:cubicBezTo>
                      <a:pt x="51642" y="37314"/>
                      <a:pt x="52555" y="37258"/>
                      <a:pt x="53206" y="37187"/>
                    </a:cubicBezTo>
                    <a:cubicBezTo>
                      <a:pt x="53849" y="37123"/>
                      <a:pt x="54857" y="36703"/>
                      <a:pt x="55230" y="36282"/>
                    </a:cubicBezTo>
                    <a:cubicBezTo>
                      <a:pt x="55611" y="35869"/>
                      <a:pt x="55952" y="35814"/>
                      <a:pt x="56476" y="35496"/>
                    </a:cubicBezTo>
                    <a:cubicBezTo>
                      <a:pt x="56595" y="35433"/>
                      <a:pt x="56682" y="35338"/>
                      <a:pt x="56746" y="35226"/>
                    </a:cubicBezTo>
                    <a:cubicBezTo>
                      <a:pt x="56964" y="34925"/>
                      <a:pt x="57582" y="34861"/>
                      <a:pt x="58083" y="34861"/>
                    </a:cubicBezTo>
                    <a:close/>
                    <a:moveTo>
                      <a:pt x="13900" y="34866"/>
                    </a:moveTo>
                    <a:cubicBezTo>
                      <a:pt x="14058" y="34866"/>
                      <a:pt x="14201" y="34872"/>
                      <a:pt x="14312" y="34877"/>
                    </a:cubicBezTo>
                    <a:cubicBezTo>
                      <a:pt x="14526" y="34877"/>
                      <a:pt x="14741" y="34901"/>
                      <a:pt x="14947" y="34957"/>
                    </a:cubicBezTo>
                    <a:cubicBezTo>
                      <a:pt x="15233" y="35099"/>
                      <a:pt x="15495" y="35290"/>
                      <a:pt x="15701" y="35536"/>
                    </a:cubicBezTo>
                    <a:cubicBezTo>
                      <a:pt x="16050" y="35933"/>
                      <a:pt x="16574" y="36100"/>
                      <a:pt x="16884" y="36306"/>
                    </a:cubicBezTo>
                    <a:cubicBezTo>
                      <a:pt x="17193" y="36512"/>
                      <a:pt x="17273" y="37123"/>
                      <a:pt x="16852" y="37497"/>
                    </a:cubicBezTo>
                    <a:cubicBezTo>
                      <a:pt x="16431" y="37862"/>
                      <a:pt x="16090" y="37846"/>
                      <a:pt x="15892" y="38132"/>
                    </a:cubicBezTo>
                    <a:cubicBezTo>
                      <a:pt x="15685" y="38417"/>
                      <a:pt x="15503" y="38695"/>
                      <a:pt x="15153" y="38774"/>
                    </a:cubicBezTo>
                    <a:cubicBezTo>
                      <a:pt x="14915" y="38822"/>
                      <a:pt x="14685" y="38846"/>
                      <a:pt x="14447" y="38854"/>
                    </a:cubicBezTo>
                    <a:cubicBezTo>
                      <a:pt x="14191" y="38872"/>
                      <a:pt x="13935" y="38881"/>
                      <a:pt x="13679" y="38881"/>
                    </a:cubicBezTo>
                    <a:cubicBezTo>
                      <a:pt x="13594" y="38881"/>
                      <a:pt x="13508" y="38880"/>
                      <a:pt x="13423" y="38878"/>
                    </a:cubicBezTo>
                    <a:cubicBezTo>
                      <a:pt x="13240" y="38870"/>
                      <a:pt x="13058" y="38838"/>
                      <a:pt x="12891" y="38774"/>
                    </a:cubicBezTo>
                    <a:cubicBezTo>
                      <a:pt x="12867" y="38767"/>
                      <a:pt x="12844" y="38759"/>
                      <a:pt x="12828" y="38743"/>
                    </a:cubicBezTo>
                    <a:lnTo>
                      <a:pt x="12804" y="38727"/>
                    </a:lnTo>
                    <a:lnTo>
                      <a:pt x="12804" y="38735"/>
                    </a:lnTo>
                    <a:cubicBezTo>
                      <a:pt x="12439" y="38560"/>
                      <a:pt x="11859" y="38481"/>
                      <a:pt x="11034" y="38417"/>
                    </a:cubicBezTo>
                    <a:cubicBezTo>
                      <a:pt x="9796" y="38322"/>
                      <a:pt x="8843" y="38211"/>
                      <a:pt x="8049" y="38036"/>
                    </a:cubicBezTo>
                    <a:cubicBezTo>
                      <a:pt x="7256" y="37854"/>
                      <a:pt x="6430" y="37639"/>
                      <a:pt x="6605" y="37473"/>
                    </a:cubicBezTo>
                    <a:cubicBezTo>
                      <a:pt x="6779" y="37314"/>
                      <a:pt x="7716" y="37258"/>
                      <a:pt x="8375" y="37187"/>
                    </a:cubicBezTo>
                    <a:cubicBezTo>
                      <a:pt x="9042" y="37123"/>
                      <a:pt x="10153" y="36703"/>
                      <a:pt x="10637" y="36282"/>
                    </a:cubicBezTo>
                    <a:cubicBezTo>
                      <a:pt x="11121" y="35861"/>
                      <a:pt x="11486" y="35806"/>
                      <a:pt x="12090" y="35496"/>
                    </a:cubicBezTo>
                    <a:cubicBezTo>
                      <a:pt x="12224" y="35433"/>
                      <a:pt x="12336" y="35338"/>
                      <a:pt x="12423" y="35226"/>
                    </a:cubicBezTo>
                    <a:lnTo>
                      <a:pt x="12431" y="35226"/>
                    </a:lnTo>
                    <a:cubicBezTo>
                      <a:pt x="12733" y="34924"/>
                      <a:pt x="13395" y="34866"/>
                      <a:pt x="13900" y="34866"/>
                    </a:cubicBezTo>
                    <a:close/>
                    <a:moveTo>
                      <a:pt x="36023" y="34858"/>
                    </a:moveTo>
                    <a:cubicBezTo>
                      <a:pt x="36179" y="34858"/>
                      <a:pt x="36322" y="34864"/>
                      <a:pt x="36434" y="34869"/>
                    </a:cubicBezTo>
                    <a:cubicBezTo>
                      <a:pt x="36467" y="34867"/>
                      <a:pt x="36500" y="34867"/>
                      <a:pt x="36532" y="34867"/>
                    </a:cubicBezTo>
                    <a:cubicBezTo>
                      <a:pt x="37068" y="34867"/>
                      <a:pt x="37574" y="35109"/>
                      <a:pt x="37910" y="35528"/>
                    </a:cubicBezTo>
                    <a:cubicBezTo>
                      <a:pt x="38307" y="35925"/>
                      <a:pt x="38855" y="36092"/>
                      <a:pt x="39188" y="36298"/>
                    </a:cubicBezTo>
                    <a:cubicBezTo>
                      <a:pt x="39522" y="36512"/>
                      <a:pt x="39688" y="37123"/>
                      <a:pt x="39307" y="37489"/>
                    </a:cubicBezTo>
                    <a:cubicBezTo>
                      <a:pt x="38934" y="37862"/>
                      <a:pt x="38593" y="37838"/>
                      <a:pt x="38426" y="38132"/>
                    </a:cubicBezTo>
                    <a:cubicBezTo>
                      <a:pt x="38259" y="38417"/>
                      <a:pt x="38117" y="38695"/>
                      <a:pt x="37775" y="38774"/>
                    </a:cubicBezTo>
                    <a:cubicBezTo>
                      <a:pt x="37545" y="38822"/>
                      <a:pt x="37315" y="38846"/>
                      <a:pt x="37077" y="38854"/>
                    </a:cubicBezTo>
                    <a:cubicBezTo>
                      <a:pt x="36821" y="38872"/>
                      <a:pt x="36565" y="38881"/>
                      <a:pt x="36312" y="38881"/>
                    </a:cubicBezTo>
                    <a:cubicBezTo>
                      <a:pt x="36228" y="38881"/>
                      <a:pt x="36144" y="38880"/>
                      <a:pt x="36061" y="38878"/>
                    </a:cubicBezTo>
                    <a:cubicBezTo>
                      <a:pt x="35870" y="38878"/>
                      <a:pt x="35688" y="38838"/>
                      <a:pt x="35521" y="38774"/>
                    </a:cubicBezTo>
                    <a:cubicBezTo>
                      <a:pt x="35497" y="38767"/>
                      <a:pt x="35465" y="38759"/>
                      <a:pt x="35442" y="38743"/>
                    </a:cubicBezTo>
                    <a:lnTo>
                      <a:pt x="35418" y="38727"/>
                    </a:lnTo>
                    <a:lnTo>
                      <a:pt x="35418" y="38735"/>
                    </a:lnTo>
                    <a:cubicBezTo>
                      <a:pt x="35037" y="38560"/>
                      <a:pt x="34449" y="38481"/>
                      <a:pt x="33608" y="38417"/>
                    </a:cubicBezTo>
                    <a:cubicBezTo>
                      <a:pt x="32362" y="38330"/>
                      <a:pt x="31394" y="38219"/>
                      <a:pt x="30576" y="38036"/>
                    </a:cubicBezTo>
                    <a:cubicBezTo>
                      <a:pt x="29758" y="37854"/>
                      <a:pt x="28909" y="37639"/>
                      <a:pt x="29060" y="37481"/>
                    </a:cubicBezTo>
                    <a:cubicBezTo>
                      <a:pt x="29219" y="37314"/>
                      <a:pt x="30147" y="37258"/>
                      <a:pt x="30798" y="37187"/>
                    </a:cubicBezTo>
                    <a:cubicBezTo>
                      <a:pt x="31449" y="37123"/>
                      <a:pt x="32513" y="36703"/>
                      <a:pt x="32941" y="36282"/>
                    </a:cubicBezTo>
                    <a:cubicBezTo>
                      <a:pt x="33370" y="35869"/>
                      <a:pt x="33727" y="35814"/>
                      <a:pt x="34291" y="35496"/>
                    </a:cubicBezTo>
                    <a:cubicBezTo>
                      <a:pt x="34418" y="35433"/>
                      <a:pt x="34521" y="35338"/>
                      <a:pt x="34592" y="35226"/>
                    </a:cubicBezTo>
                    <a:cubicBezTo>
                      <a:pt x="34859" y="34917"/>
                      <a:pt x="35516" y="34858"/>
                      <a:pt x="36023" y="34858"/>
                    </a:cubicBezTo>
                    <a:close/>
                    <a:moveTo>
                      <a:pt x="49678" y="36519"/>
                    </a:moveTo>
                    <a:cubicBezTo>
                      <a:pt x="49795" y="36519"/>
                      <a:pt x="49920" y="36524"/>
                      <a:pt x="50055" y="36536"/>
                    </a:cubicBezTo>
                    <a:cubicBezTo>
                      <a:pt x="50856" y="36600"/>
                      <a:pt x="51213" y="37108"/>
                      <a:pt x="51134" y="37465"/>
                    </a:cubicBezTo>
                    <a:cubicBezTo>
                      <a:pt x="51055" y="37830"/>
                      <a:pt x="50578" y="37862"/>
                      <a:pt x="50086" y="38068"/>
                    </a:cubicBezTo>
                    <a:cubicBezTo>
                      <a:pt x="49594" y="38274"/>
                      <a:pt x="49396" y="38465"/>
                      <a:pt x="49610" y="38774"/>
                    </a:cubicBezTo>
                    <a:cubicBezTo>
                      <a:pt x="49816" y="39084"/>
                      <a:pt x="49991" y="39362"/>
                      <a:pt x="49356" y="39489"/>
                    </a:cubicBezTo>
                    <a:cubicBezTo>
                      <a:pt x="49289" y="39503"/>
                      <a:pt x="49226" y="39509"/>
                      <a:pt x="49167" y="39509"/>
                    </a:cubicBezTo>
                    <a:cubicBezTo>
                      <a:pt x="48682" y="39509"/>
                      <a:pt x="48488" y="39075"/>
                      <a:pt x="48332" y="38806"/>
                    </a:cubicBezTo>
                    <a:cubicBezTo>
                      <a:pt x="48165" y="38505"/>
                      <a:pt x="46999" y="38441"/>
                      <a:pt x="46673" y="38251"/>
                    </a:cubicBezTo>
                    <a:cubicBezTo>
                      <a:pt x="46348" y="38068"/>
                      <a:pt x="46641" y="37624"/>
                      <a:pt x="46872" y="37282"/>
                    </a:cubicBezTo>
                    <a:cubicBezTo>
                      <a:pt x="47110" y="36933"/>
                      <a:pt x="47388" y="36877"/>
                      <a:pt x="48205" y="36735"/>
                    </a:cubicBezTo>
                    <a:cubicBezTo>
                      <a:pt x="48694" y="36649"/>
                      <a:pt x="49095" y="36519"/>
                      <a:pt x="49678" y="36519"/>
                    </a:cubicBezTo>
                    <a:close/>
                    <a:moveTo>
                      <a:pt x="5024" y="36519"/>
                    </a:moveTo>
                    <a:cubicBezTo>
                      <a:pt x="5142" y="36519"/>
                      <a:pt x="5266" y="36524"/>
                      <a:pt x="5398" y="36536"/>
                    </a:cubicBezTo>
                    <a:cubicBezTo>
                      <a:pt x="6184" y="36600"/>
                      <a:pt x="6406" y="37108"/>
                      <a:pt x="6240" y="37465"/>
                    </a:cubicBezTo>
                    <a:cubicBezTo>
                      <a:pt x="6065" y="37830"/>
                      <a:pt x="5573" y="37862"/>
                      <a:pt x="5033" y="38068"/>
                    </a:cubicBezTo>
                    <a:cubicBezTo>
                      <a:pt x="4485" y="38274"/>
                      <a:pt x="4239" y="38465"/>
                      <a:pt x="4374" y="38774"/>
                    </a:cubicBezTo>
                    <a:cubicBezTo>
                      <a:pt x="4501" y="39092"/>
                      <a:pt x="4604" y="39362"/>
                      <a:pt x="3938" y="39489"/>
                    </a:cubicBezTo>
                    <a:cubicBezTo>
                      <a:pt x="3863" y="39504"/>
                      <a:pt x="3795" y="39511"/>
                      <a:pt x="3734" y="39511"/>
                    </a:cubicBezTo>
                    <a:cubicBezTo>
                      <a:pt x="3257" y="39511"/>
                      <a:pt x="3173" y="39082"/>
                      <a:pt x="3088" y="38814"/>
                    </a:cubicBezTo>
                    <a:cubicBezTo>
                      <a:pt x="3001" y="38513"/>
                      <a:pt x="1842" y="38441"/>
                      <a:pt x="1564" y="38251"/>
                    </a:cubicBezTo>
                    <a:lnTo>
                      <a:pt x="1572" y="38251"/>
                    </a:lnTo>
                    <a:cubicBezTo>
                      <a:pt x="1295" y="38068"/>
                      <a:pt x="1699" y="37624"/>
                      <a:pt x="2025" y="37274"/>
                    </a:cubicBezTo>
                    <a:cubicBezTo>
                      <a:pt x="2342" y="36933"/>
                      <a:pt x="2644" y="36877"/>
                      <a:pt x="3493" y="36735"/>
                    </a:cubicBezTo>
                    <a:cubicBezTo>
                      <a:pt x="4002" y="36649"/>
                      <a:pt x="4439" y="36519"/>
                      <a:pt x="5024" y="36519"/>
                    </a:cubicBezTo>
                    <a:close/>
                    <a:moveTo>
                      <a:pt x="27383" y="36514"/>
                    </a:moveTo>
                    <a:cubicBezTo>
                      <a:pt x="27491" y="36514"/>
                      <a:pt x="27605" y="36518"/>
                      <a:pt x="27726" y="36528"/>
                    </a:cubicBezTo>
                    <a:lnTo>
                      <a:pt x="27726" y="36536"/>
                    </a:lnTo>
                    <a:cubicBezTo>
                      <a:pt x="28520" y="36600"/>
                      <a:pt x="28806" y="37108"/>
                      <a:pt x="28679" y="37465"/>
                    </a:cubicBezTo>
                    <a:cubicBezTo>
                      <a:pt x="28560" y="37830"/>
                      <a:pt x="28076" y="37862"/>
                      <a:pt x="27552" y="38068"/>
                    </a:cubicBezTo>
                    <a:cubicBezTo>
                      <a:pt x="27036" y="38274"/>
                      <a:pt x="26814" y="38465"/>
                      <a:pt x="26988" y="38774"/>
                    </a:cubicBezTo>
                    <a:cubicBezTo>
                      <a:pt x="27163" y="39092"/>
                      <a:pt x="27290" y="39362"/>
                      <a:pt x="26647" y="39489"/>
                    </a:cubicBezTo>
                    <a:cubicBezTo>
                      <a:pt x="26574" y="39504"/>
                      <a:pt x="26507" y="39511"/>
                      <a:pt x="26446" y="39511"/>
                    </a:cubicBezTo>
                    <a:cubicBezTo>
                      <a:pt x="25967" y="39511"/>
                      <a:pt x="25823" y="39082"/>
                      <a:pt x="25710" y="38814"/>
                    </a:cubicBezTo>
                    <a:cubicBezTo>
                      <a:pt x="25583" y="38513"/>
                      <a:pt x="24424" y="38441"/>
                      <a:pt x="24123" y="38259"/>
                    </a:cubicBezTo>
                    <a:cubicBezTo>
                      <a:pt x="23829" y="38068"/>
                      <a:pt x="24170" y="37624"/>
                      <a:pt x="24448" y="37282"/>
                    </a:cubicBezTo>
                    <a:cubicBezTo>
                      <a:pt x="24726" y="36933"/>
                      <a:pt x="25020" y="36877"/>
                      <a:pt x="25853" y="36735"/>
                    </a:cubicBezTo>
                    <a:cubicBezTo>
                      <a:pt x="26357" y="36647"/>
                      <a:pt x="26782" y="36514"/>
                      <a:pt x="27383" y="36514"/>
                    </a:cubicBezTo>
                    <a:close/>
                    <a:moveTo>
                      <a:pt x="39928" y="38082"/>
                    </a:moveTo>
                    <a:cubicBezTo>
                      <a:pt x="39997" y="38082"/>
                      <a:pt x="40068" y="38085"/>
                      <a:pt x="40141" y="38092"/>
                    </a:cubicBezTo>
                    <a:cubicBezTo>
                      <a:pt x="40760" y="38147"/>
                      <a:pt x="41720" y="38497"/>
                      <a:pt x="42879" y="38513"/>
                    </a:cubicBezTo>
                    <a:cubicBezTo>
                      <a:pt x="42898" y="38513"/>
                      <a:pt x="42917" y="38513"/>
                      <a:pt x="42936" y="38513"/>
                    </a:cubicBezTo>
                    <a:cubicBezTo>
                      <a:pt x="43841" y="38513"/>
                      <a:pt x="44842" y="38368"/>
                      <a:pt x="45602" y="38368"/>
                    </a:cubicBezTo>
                    <a:cubicBezTo>
                      <a:pt x="45797" y="38368"/>
                      <a:pt x="45976" y="38378"/>
                      <a:pt x="46133" y="38401"/>
                    </a:cubicBezTo>
                    <a:cubicBezTo>
                      <a:pt x="46911" y="38513"/>
                      <a:pt x="47808" y="38782"/>
                      <a:pt x="48110" y="39116"/>
                    </a:cubicBezTo>
                    <a:cubicBezTo>
                      <a:pt x="48412" y="39441"/>
                      <a:pt x="48348" y="40164"/>
                      <a:pt x="47911" y="40481"/>
                    </a:cubicBezTo>
                    <a:cubicBezTo>
                      <a:pt x="47849" y="40528"/>
                      <a:pt x="47871" y="40677"/>
                      <a:pt x="47918" y="40865"/>
                    </a:cubicBezTo>
                    <a:lnTo>
                      <a:pt x="47918" y="40865"/>
                    </a:lnTo>
                    <a:cubicBezTo>
                      <a:pt x="47906" y="40889"/>
                      <a:pt x="47808" y="41062"/>
                      <a:pt x="47388" y="41076"/>
                    </a:cubicBezTo>
                    <a:cubicBezTo>
                      <a:pt x="47161" y="41088"/>
                      <a:pt x="46790" y="41094"/>
                      <a:pt x="46386" y="41094"/>
                    </a:cubicBezTo>
                    <a:cubicBezTo>
                      <a:pt x="45983" y="41094"/>
                      <a:pt x="45546" y="41088"/>
                      <a:pt x="45189" y="41076"/>
                    </a:cubicBezTo>
                    <a:cubicBezTo>
                      <a:pt x="44735" y="41066"/>
                      <a:pt x="44382" y="41041"/>
                      <a:pt x="43989" y="41041"/>
                    </a:cubicBezTo>
                    <a:cubicBezTo>
                      <a:pt x="43756" y="41041"/>
                      <a:pt x="43510" y="41050"/>
                      <a:pt x="43220" y="41076"/>
                    </a:cubicBezTo>
                    <a:cubicBezTo>
                      <a:pt x="42762" y="41123"/>
                      <a:pt x="42436" y="41178"/>
                      <a:pt x="42181" y="41178"/>
                    </a:cubicBezTo>
                    <a:cubicBezTo>
                      <a:pt x="42002" y="41178"/>
                      <a:pt x="41859" y="41151"/>
                      <a:pt x="41728" y="41076"/>
                    </a:cubicBezTo>
                    <a:cubicBezTo>
                      <a:pt x="41419" y="40902"/>
                      <a:pt x="41450" y="40664"/>
                      <a:pt x="40934" y="40481"/>
                    </a:cubicBezTo>
                    <a:cubicBezTo>
                      <a:pt x="40395" y="40306"/>
                      <a:pt x="39863" y="40084"/>
                      <a:pt x="39347" y="39830"/>
                    </a:cubicBezTo>
                    <a:cubicBezTo>
                      <a:pt x="38688" y="39473"/>
                      <a:pt x="37942" y="39235"/>
                      <a:pt x="38220" y="39021"/>
                    </a:cubicBezTo>
                    <a:cubicBezTo>
                      <a:pt x="38506" y="38806"/>
                      <a:pt x="38783" y="38608"/>
                      <a:pt x="38879" y="38417"/>
                    </a:cubicBezTo>
                    <a:cubicBezTo>
                      <a:pt x="38963" y="38256"/>
                      <a:pt x="39400" y="38082"/>
                      <a:pt x="39928" y="38082"/>
                    </a:cubicBezTo>
                    <a:close/>
                    <a:moveTo>
                      <a:pt x="17363" y="38088"/>
                    </a:moveTo>
                    <a:cubicBezTo>
                      <a:pt x="17440" y="38088"/>
                      <a:pt x="17519" y="38092"/>
                      <a:pt x="17598" y="38100"/>
                    </a:cubicBezTo>
                    <a:cubicBezTo>
                      <a:pt x="18209" y="38155"/>
                      <a:pt x="19122" y="38505"/>
                      <a:pt x="20281" y="38520"/>
                    </a:cubicBezTo>
                    <a:cubicBezTo>
                      <a:pt x="20300" y="38521"/>
                      <a:pt x="20319" y="38521"/>
                      <a:pt x="20338" y="38521"/>
                    </a:cubicBezTo>
                    <a:cubicBezTo>
                      <a:pt x="21263" y="38521"/>
                      <a:pt x="22295" y="38372"/>
                      <a:pt x="23056" y="38372"/>
                    </a:cubicBezTo>
                    <a:cubicBezTo>
                      <a:pt x="23238" y="38372"/>
                      <a:pt x="23405" y="38380"/>
                      <a:pt x="23551" y="38401"/>
                    </a:cubicBezTo>
                    <a:cubicBezTo>
                      <a:pt x="24321" y="38520"/>
                      <a:pt x="25178" y="38790"/>
                      <a:pt x="25440" y="39116"/>
                    </a:cubicBezTo>
                    <a:cubicBezTo>
                      <a:pt x="25702" y="39441"/>
                      <a:pt x="25536" y="40171"/>
                      <a:pt x="25059" y="40489"/>
                    </a:cubicBezTo>
                    <a:cubicBezTo>
                      <a:pt x="25012" y="40529"/>
                      <a:pt x="25020" y="40679"/>
                      <a:pt x="25036" y="40870"/>
                    </a:cubicBezTo>
                    <a:cubicBezTo>
                      <a:pt x="25036" y="40870"/>
                      <a:pt x="24932" y="41068"/>
                      <a:pt x="24480" y="41084"/>
                    </a:cubicBezTo>
                    <a:cubicBezTo>
                      <a:pt x="24250" y="41092"/>
                      <a:pt x="23877" y="41096"/>
                      <a:pt x="23472" y="41096"/>
                    </a:cubicBezTo>
                    <a:cubicBezTo>
                      <a:pt x="23067" y="41096"/>
                      <a:pt x="22631" y="41092"/>
                      <a:pt x="22273" y="41084"/>
                    </a:cubicBezTo>
                    <a:cubicBezTo>
                      <a:pt x="21825" y="41074"/>
                      <a:pt x="21470" y="41049"/>
                      <a:pt x="21076" y="41049"/>
                    </a:cubicBezTo>
                    <a:cubicBezTo>
                      <a:pt x="20842" y="41049"/>
                      <a:pt x="20594" y="41058"/>
                      <a:pt x="20305" y="41084"/>
                    </a:cubicBezTo>
                    <a:cubicBezTo>
                      <a:pt x="19845" y="41127"/>
                      <a:pt x="19507" y="41184"/>
                      <a:pt x="19249" y="41184"/>
                    </a:cubicBezTo>
                    <a:cubicBezTo>
                      <a:pt x="19074" y="41184"/>
                      <a:pt x="18936" y="41158"/>
                      <a:pt x="18821" y="41084"/>
                    </a:cubicBezTo>
                    <a:cubicBezTo>
                      <a:pt x="18535" y="40902"/>
                      <a:pt x="18590" y="40672"/>
                      <a:pt x="18098" y="40489"/>
                    </a:cubicBezTo>
                    <a:cubicBezTo>
                      <a:pt x="17582" y="40306"/>
                      <a:pt x="17074" y="40092"/>
                      <a:pt x="16590" y="39830"/>
                    </a:cubicBezTo>
                    <a:cubicBezTo>
                      <a:pt x="15979" y="39481"/>
                      <a:pt x="15257" y="39235"/>
                      <a:pt x="15566" y="39028"/>
                    </a:cubicBezTo>
                    <a:cubicBezTo>
                      <a:pt x="15876" y="38814"/>
                      <a:pt x="16185" y="38616"/>
                      <a:pt x="16304" y="38425"/>
                    </a:cubicBezTo>
                    <a:cubicBezTo>
                      <a:pt x="16408" y="38259"/>
                      <a:pt x="16848" y="38088"/>
                      <a:pt x="17363" y="38088"/>
                    </a:cubicBezTo>
                    <a:close/>
                    <a:moveTo>
                      <a:pt x="62453" y="38082"/>
                    </a:moveTo>
                    <a:cubicBezTo>
                      <a:pt x="62523" y="38082"/>
                      <a:pt x="62594" y="38085"/>
                      <a:pt x="62667" y="38092"/>
                    </a:cubicBezTo>
                    <a:cubicBezTo>
                      <a:pt x="63294" y="38155"/>
                      <a:pt x="64294" y="38505"/>
                      <a:pt x="65453" y="38520"/>
                    </a:cubicBezTo>
                    <a:cubicBezTo>
                      <a:pt x="65472" y="38521"/>
                      <a:pt x="65491" y="38521"/>
                      <a:pt x="65511" y="38521"/>
                    </a:cubicBezTo>
                    <a:cubicBezTo>
                      <a:pt x="66434" y="38521"/>
                      <a:pt x="67430" y="38372"/>
                      <a:pt x="68191" y="38372"/>
                    </a:cubicBezTo>
                    <a:cubicBezTo>
                      <a:pt x="68373" y="38372"/>
                      <a:pt x="68541" y="38380"/>
                      <a:pt x="68692" y="38401"/>
                    </a:cubicBezTo>
                    <a:cubicBezTo>
                      <a:pt x="69494" y="38520"/>
                      <a:pt x="70414" y="38798"/>
                      <a:pt x="70764" y="39116"/>
                    </a:cubicBezTo>
                    <a:lnTo>
                      <a:pt x="70764" y="39124"/>
                    </a:lnTo>
                    <a:cubicBezTo>
                      <a:pt x="71105" y="39449"/>
                      <a:pt x="71129" y="40171"/>
                      <a:pt x="70740" y="40489"/>
                    </a:cubicBezTo>
                    <a:cubicBezTo>
                      <a:pt x="70692" y="40529"/>
                      <a:pt x="70740" y="40679"/>
                      <a:pt x="70811" y="40870"/>
                    </a:cubicBezTo>
                    <a:cubicBezTo>
                      <a:pt x="70811" y="40870"/>
                      <a:pt x="70756" y="41068"/>
                      <a:pt x="70311" y="41084"/>
                    </a:cubicBezTo>
                    <a:cubicBezTo>
                      <a:pt x="70089" y="41092"/>
                      <a:pt x="69720" y="41096"/>
                      <a:pt x="69316" y="41096"/>
                    </a:cubicBezTo>
                    <a:cubicBezTo>
                      <a:pt x="68912" y="41096"/>
                      <a:pt x="68474" y="41092"/>
                      <a:pt x="68112" y="41084"/>
                    </a:cubicBezTo>
                    <a:cubicBezTo>
                      <a:pt x="67659" y="41074"/>
                      <a:pt x="67299" y="41049"/>
                      <a:pt x="66906" y="41049"/>
                    </a:cubicBezTo>
                    <a:cubicBezTo>
                      <a:pt x="66673" y="41049"/>
                      <a:pt x="66427" y="41058"/>
                      <a:pt x="66144" y="41084"/>
                    </a:cubicBezTo>
                    <a:cubicBezTo>
                      <a:pt x="65689" y="41127"/>
                      <a:pt x="65367" y="41184"/>
                      <a:pt x="65109" y="41184"/>
                    </a:cubicBezTo>
                    <a:cubicBezTo>
                      <a:pt x="64934" y="41184"/>
                      <a:pt x="64789" y="41158"/>
                      <a:pt x="64652" y="41084"/>
                    </a:cubicBezTo>
                    <a:cubicBezTo>
                      <a:pt x="64310" y="40902"/>
                      <a:pt x="64318" y="40672"/>
                      <a:pt x="63779" y="40489"/>
                    </a:cubicBezTo>
                    <a:cubicBezTo>
                      <a:pt x="63199" y="40306"/>
                      <a:pt x="62643" y="40092"/>
                      <a:pt x="62096" y="39830"/>
                    </a:cubicBezTo>
                    <a:cubicBezTo>
                      <a:pt x="61397" y="39481"/>
                      <a:pt x="60611" y="39235"/>
                      <a:pt x="60865" y="39028"/>
                    </a:cubicBezTo>
                    <a:cubicBezTo>
                      <a:pt x="61119" y="38814"/>
                      <a:pt x="61373" y="38616"/>
                      <a:pt x="61445" y="38425"/>
                    </a:cubicBezTo>
                    <a:cubicBezTo>
                      <a:pt x="61508" y="38257"/>
                      <a:pt x="61924" y="38082"/>
                      <a:pt x="62453" y="38082"/>
                    </a:cubicBezTo>
                    <a:close/>
                    <a:moveTo>
                      <a:pt x="50548" y="39446"/>
                    </a:moveTo>
                    <a:cubicBezTo>
                      <a:pt x="50820" y="39446"/>
                      <a:pt x="51037" y="39487"/>
                      <a:pt x="51142" y="39568"/>
                    </a:cubicBezTo>
                    <a:cubicBezTo>
                      <a:pt x="51380" y="39751"/>
                      <a:pt x="51388" y="40497"/>
                      <a:pt x="51388" y="40497"/>
                    </a:cubicBezTo>
                    <a:cubicBezTo>
                      <a:pt x="51460" y="40997"/>
                      <a:pt x="50626" y="40997"/>
                      <a:pt x="50451" y="41235"/>
                    </a:cubicBezTo>
                    <a:cubicBezTo>
                      <a:pt x="50412" y="41275"/>
                      <a:pt x="50380" y="41338"/>
                      <a:pt x="50348" y="41394"/>
                    </a:cubicBezTo>
                    <a:cubicBezTo>
                      <a:pt x="50315" y="41441"/>
                      <a:pt x="50176" y="41460"/>
                      <a:pt x="49985" y="41460"/>
                    </a:cubicBezTo>
                    <a:cubicBezTo>
                      <a:pt x="49627" y="41460"/>
                      <a:pt x="49087" y="41392"/>
                      <a:pt x="48729" y="41314"/>
                    </a:cubicBezTo>
                    <a:cubicBezTo>
                      <a:pt x="48173" y="41187"/>
                      <a:pt x="48110" y="40918"/>
                      <a:pt x="48340" y="40489"/>
                    </a:cubicBezTo>
                    <a:cubicBezTo>
                      <a:pt x="48340" y="40489"/>
                      <a:pt x="48523" y="39917"/>
                      <a:pt x="49285" y="39663"/>
                    </a:cubicBezTo>
                    <a:cubicBezTo>
                      <a:pt x="49720" y="39518"/>
                      <a:pt x="50184" y="39446"/>
                      <a:pt x="50548" y="39446"/>
                    </a:cubicBezTo>
                    <a:close/>
                    <a:moveTo>
                      <a:pt x="5126" y="39446"/>
                    </a:moveTo>
                    <a:cubicBezTo>
                      <a:pt x="5398" y="39446"/>
                      <a:pt x="5602" y="39487"/>
                      <a:pt x="5684" y="39568"/>
                    </a:cubicBezTo>
                    <a:cubicBezTo>
                      <a:pt x="5874" y="39751"/>
                      <a:pt x="5692" y="40497"/>
                      <a:pt x="5692" y="40497"/>
                    </a:cubicBezTo>
                    <a:cubicBezTo>
                      <a:pt x="5636" y="40997"/>
                      <a:pt x="4811" y="40997"/>
                      <a:pt x="4573" y="41235"/>
                    </a:cubicBezTo>
                    <a:cubicBezTo>
                      <a:pt x="4525" y="41283"/>
                      <a:pt x="4470" y="41338"/>
                      <a:pt x="4422" y="41402"/>
                    </a:cubicBezTo>
                    <a:cubicBezTo>
                      <a:pt x="4379" y="41444"/>
                      <a:pt x="4243" y="41462"/>
                      <a:pt x="4062" y="41462"/>
                    </a:cubicBezTo>
                    <a:cubicBezTo>
                      <a:pt x="3703" y="41462"/>
                      <a:pt x="3166" y="41394"/>
                      <a:pt x="2819" y="41314"/>
                    </a:cubicBezTo>
                    <a:cubicBezTo>
                      <a:pt x="2303" y="41187"/>
                      <a:pt x="2311" y="40918"/>
                      <a:pt x="2652" y="40489"/>
                    </a:cubicBezTo>
                    <a:cubicBezTo>
                      <a:pt x="2652" y="40489"/>
                      <a:pt x="2977" y="39917"/>
                      <a:pt x="3803" y="39663"/>
                    </a:cubicBezTo>
                    <a:cubicBezTo>
                      <a:pt x="4279" y="39518"/>
                      <a:pt x="4763" y="39446"/>
                      <a:pt x="5126" y="39446"/>
                    </a:cubicBezTo>
                    <a:close/>
                    <a:moveTo>
                      <a:pt x="27846" y="39452"/>
                    </a:moveTo>
                    <a:cubicBezTo>
                      <a:pt x="28113" y="39452"/>
                      <a:pt x="28318" y="39491"/>
                      <a:pt x="28409" y="39568"/>
                    </a:cubicBezTo>
                    <a:cubicBezTo>
                      <a:pt x="28631" y="39751"/>
                      <a:pt x="28536" y="40497"/>
                      <a:pt x="28536" y="40497"/>
                    </a:cubicBezTo>
                    <a:cubicBezTo>
                      <a:pt x="28544" y="41005"/>
                      <a:pt x="27718" y="41005"/>
                      <a:pt x="27512" y="41243"/>
                    </a:cubicBezTo>
                    <a:cubicBezTo>
                      <a:pt x="27472" y="41283"/>
                      <a:pt x="27425" y="41338"/>
                      <a:pt x="27385" y="41402"/>
                    </a:cubicBezTo>
                    <a:cubicBezTo>
                      <a:pt x="27346" y="41449"/>
                      <a:pt x="27205" y="41468"/>
                      <a:pt x="27014" y="41468"/>
                    </a:cubicBezTo>
                    <a:cubicBezTo>
                      <a:pt x="26654" y="41468"/>
                      <a:pt x="26121" y="41400"/>
                      <a:pt x="25774" y="41322"/>
                    </a:cubicBezTo>
                    <a:cubicBezTo>
                      <a:pt x="25234" y="41195"/>
                      <a:pt x="25210" y="40926"/>
                      <a:pt x="25496" y="40497"/>
                    </a:cubicBezTo>
                    <a:cubicBezTo>
                      <a:pt x="25496" y="40489"/>
                      <a:pt x="25750" y="39917"/>
                      <a:pt x="26544" y="39663"/>
                    </a:cubicBezTo>
                    <a:lnTo>
                      <a:pt x="26544" y="39671"/>
                    </a:lnTo>
                    <a:cubicBezTo>
                      <a:pt x="27002" y="39525"/>
                      <a:pt x="27481" y="39452"/>
                      <a:pt x="27846" y="39452"/>
                    </a:cubicBezTo>
                    <a:close/>
                    <a:moveTo>
                      <a:pt x="59786" y="39071"/>
                    </a:moveTo>
                    <a:cubicBezTo>
                      <a:pt x="59879" y="39071"/>
                      <a:pt x="60093" y="39103"/>
                      <a:pt x="60445" y="39330"/>
                    </a:cubicBezTo>
                    <a:cubicBezTo>
                      <a:pt x="60929" y="39648"/>
                      <a:pt x="61469" y="39846"/>
                      <a:pt x="62191" y="40124"/>
                    </a:cubicBezTo>
                    <a:cubicBezTo>
                      <a:pt x="62572" y="40267"/>
                      <a:pt x="62961" y="40394"/>
                      <a:pt x="63358" y="40497"/>
                    </a:cubicBezTo>
                    <a:cubicBezTo>
                      <a:pt x="63358" y="40497"/>
                      <a:pt x="64183" y="40711"/>
                      <a:pt x="64167" y="41156"/>
                    </a:cubicBezTo>
                    <a:cubicBezTo>
                      <a:pt x="64152" y="41600"/>
                      <a:pt x="63477" y="41672"/>
                      <a:pt x="62739" y="41672"/>
                    </a:cubicBezTo>
                    <a:cubicBezTo>
                      <a:pt x="62008" y="41672"/>
                      <a:pt x="61016" y="41672"/>
                      <a:pt x="60802" y="41616"/>
                    </a:cubicBezTo>
                    <a:cubicBezTo>
                      <a:pt x="60556" y="41545"/>
                      <a:pt x="60302" y="41513"/>
                      <a:pt x="60048" y="41513"/>
                    </a:cubicBezTo>
                    <a:cubicBezTo>
                      <a:pt x="59492" y="41521"/>
                      <a:pt x="58937" y="41561"/>
                      <a:pt x="58381" y="41624"/>
                    </a:cubicBezTo>
                    <a:cubicBezTo>
                      <a:pt x="58381" y="41624"/>
                      <a:pt x="58373" y="41624"/>
                      <a:pt x="58360" y="41624"/>
                    </a:cubicBezTo>
                    <a:cubicBezTo>
                      <a:pt x="58267" y="41624"/>
                      <a:pt x="57893" y="41618"/>
                      <a:pt x="57865" y="41521"/>
                    </a:cubicBezTo>
                    <a:cubicBezTo>
                      <a:pt x="57833" y="41402"/>
                      <a:pt x="57881" y="41291"/>
                      <a:pt x="58071" y="41148"/>
                    </a:cubicBezTo>
                    <a:cubicBezTo>
                      <a:pt x="58254" y="41005"/>
                      <a:pt x="58445" y="40616"/>
                      <a:pt x="58484" y="40489"/>
                    </a:cubicBezTo>
                    <a:cubicBezTo>
                      <a:pt x="58587" y="40179"/>
                      <a:pt x="58651" y="39854"/>
                      <a:pt x="58651" y="39529"/>
                    </a:cubicBezTo>
                    <a:cubicBezTo>
                      <a:pt x="58675" y="39155"/>
                      <a:pt x="59730" y="39076"/>
                      <a:pt x="59730" y="39076"/>
                    </a:cubicBezTo>
                    <a:cubicBezTo>
                      <a:pt x="59730" y="39076"/>
                      <a:pt x="59749" y="39071"/>
                      <a:pt x="59786" y="39071"/>
                    </a:cubicBezTo>
                    <a:close/>
                    <a:moveTo>
                      <a:pt x="14464" y="39069"/>
                    </a:moveTo>
                    <a:cubicBezTo>
                      <a:pt x="14560" y="39069"/>
                      <a:pt x="14761" y="39104"/>
                      <a:pt x="15042" y="39330"/>
                    </a:cubicBezTo>
                    <a:cubicBezTo>
                      <a:pt x="15447" y="39648"/>
                      <a:pt x="15939" y="39846"/>
                      <a:pt x="16590" y="40124"/>
                    </a:cubicBezTo>
                    <a:cubicBezTo>
                      <a:pt x="16939" y="40267"/>
                      <a:pt x="17297" y="40394"/>
                      <a:pt x="17662" y="40497"/>
                    </a:cubicBezTo>
                    <a:cubicBezTo>
                      <a:pt x="17662" y="40497"/>
                      <a:pt x="18432" y="40711"/>
                      <a:pt x="18297" y="41156"/>
                    </a:cubicBezTo>
                    <a:cubicBezTo>
                      <a:pt x="18175" y="41581"/>
                      <a:pt x="17522" y="41672"/>
                      <a:pt x="16826" y="41672"/>
                    </a:cubicBezTo>
                    <a:cubicBezTo>
                      <a:pt x="16795" y="41672"/>
                      <a:pt x="16764" y="41672"/>
                      <a:pt x="16733" y="41672"/>
                    </a:cubicBezTo>
                    <a:cubicBezTo>
                      <a:pt x="16003" y="41672"/>
                      <a:pt x="15011" y="41672"/>
                      <a:pt x="14812" y="41616"/>
                    </a:cubicBezTo>
                    <a:lnTo>
                      <a:pt x="14828" y="41616"/>
                    </a:lnTo>
                    <a:cubicBezTo>
                      <a:pt x="14590" y="41545"/>
                      <a:pt x="14344" y="41513"/>
                      <a:pt x="14098" y="41513"/>
                    </a:cubicBezTo>
                    <a:cubicBezTo>
                      <a:pt x="13534" y="41521"/>
                      <a:pt x="12963" y="41561"/>
                      <a:pt x="12407" y="41624"/>
                    </a:cubicBezTo>
                    <a:cubicBezTo>
                      <a:pt x="12407" y="41624"/>
                      <a:pt x="12400" y="41624"/>
                      <a:pt x="12388" y="41624"/>
                    </a:cubicBezTo>
                    <a:cubicBezTo>
                      <a:pt x="12298" y="41624"/>
                      <a:pt x="11914" y="41618"/>
                      <a:pt x="11907" y="41513"/>
                    </a:cubicBezTo>
                    <a:cubicBezTo>
                      <a:pt x="11899" y="41402"/>
                      <a:pt x="11986" y="41291"/>
                      <a:pt x="12209" y="41148"/>
                    </a:cubicBezTo>
                    <a:cubicBezTo>
                      <a:pt x="12431" y="41005"/>
                      <a:pt x="12725" y="40608"/>
                      <a:pt x="12788" y="40489"/>
                    </a:cubicBezTo>
                    <a:cubicBezTo>
                      <a:pt x="12971" y="40187"/>
                      <a:pt x="13113" y="39870"/>
                      <a:pt x="13209" y="39529"/>
                    </a:cubicBezTo>
                    <a:cubicBezTo>
                      <a:pt x="13328" y="39155"/>
                      <a:pt x="14399" y="39076"/>
                      <a:pt x="14399" y="39076"/>
                    </a:cubicBezTo>
                    <a:cubicBezTo>
                      <a:pt x="14399" y="39076"/>
                      <a:pt x="14421" y="39069"/>
                      <a:pt x="14464" y="39069"/>
                    </a:cubicBezTo>
                    <a:close/>
                    <a:moveTo>
                      <a:pt x="37135" y="39069"/>
                    </a:moveTo>
                    <a:cubicBezTo>
                      <a:pt x="37232" y="39069"/>
                      <a:pt x="37437" y="39103"/>
                      <a:pt x="37744" y="39322"/>
                    </a:cubicBezTo>
                    <a:cubicBezTo>
                      <a:pt x="38188" y="39648"/>
                      <a:pt x="38704" y="39846"/>
                      <a:pt x="39395" y="40116"/>
                    </a:cubicBezTo>
                    <a:cubicBezTo>
                      <a:pt x="39760" y="40267"/>
                      <a:pt x="40133" y="40394"/>
                      <a:pt x="40514" y="40497"/>
                    </a:cubicBezTo>
                    <a:cubicBezTo>
                      <a:pt x="40514" y="40497"/>
                      <a:pt x="41307" y="40711"/>
                      <a:pt x="41236" y="41156"/>
                    </a:cubicBezTo>
                    <a:cubicBezTo>
                      <a:pt x="41168" y="41581"/>
                      <a:pt x="40532" y="41672"/>
                      <a:pt x="39830" y="41672"/>
                    </a:cubicBezTo>
                    <a:cubicBezTo>
                      <a:pt x="39799" y="41672"/>
                      <a:pt x="39767" y="41672"/>
                      <a:pt x="39736" y="41672"/>
                    </a:cubicBezTo>
                    <a:cubicBezTo>
                      <a:pt x="39006" y="41672"/>
                      <a:pt x="38013" y="41672"/>
                      <a:pt x="37807" y="41616"/>
                    </a:cubicBezTo>
                    <a:lnTo>
                      <a:pt x="37815" y="41616"/>
                    </a:lnTo>
                    <a:cubicBezTo>
                      <a:pt x="37577" y="41545"/>
                      <a:pt x="37323" y="41513"/>
                      <a:pt x="37077" y="41513"/>
                    </a:cubicBezTo>
                    <a:cubicBezTo>
                      <a:pt x="36513" y="41521"/>
                      <a:pt x="35950" y="41561"/>
                      <a:pt x="35394" y="41624"/>
                    </a:cubicBezTo>
                    <a:cubicBezTo>
                      <a:pt x="35394" y="41624"/>
                      <a:pt x="35387" y="41624"/>
                      <a:pt x="35375" y="41624"/>
                    </a:cubicBezTo>
                    <a:cubicBezTo>
                      <a:pt x="35286" y="41624"/>
                      <a:pt x="34907" y="41618"/>
                      <a:pt x="34886" y="41513"/>
                    </a:cubicBezTo>
                    <a:cubicBezTo>
                      <a:pt x="34870" y="41402"/>
                      <a:pt x="34934" y="41291"/>
                      <a:pt x="35140" y="41148"/>
                    </a:cubicBezTo>
                    <a:cubicBezTo>
                      <a:pt x="35346" y="41005"/>
                      <a:pt x="35585" y="40608"/>
                      <a:pt x="35640" y="40489"/>
                    </a:cubicBezTo>
                    <a:cubicBezTo>
                      <a:pt x="35783" y="40187"/>
                      <a:pt x="35878" y="39862"/>
                      <a:pt x="35926" y="39529"/>
                    </a:cubicBezTo>
                    <a:cubicBezTo>
                      <a:pt x="35997" y="39155"/>
                      <a:pt x="37069" y="39076"/>
                      <a:pt x="37069" y="39076"/>
                    </a:cubicBezTo>
                    <a:cubicBezTo>
                      <a:pt x="37069" y="39076"/>
                      <a:pt x="37091" y="39069"/>
                      <a:pt x="37135" y="39069"/>
                    </a:cubicBezTo>
                    <a:close/>
                    <a:moveTo>
                      <a:pt x="51436" y="37846"/>
                    </a:moveTo>
                    <a:cubicBezTo>
                      <a:pt x="51742" y="37846"/>
                      <a:pt x="52068" y="37896"/>
                      <a:pt x="52388" y="37989"/>
                    </a:cubicBezTo>
                    <a:cubicBezTo>
                      <a:pt x="53269" y="38243"/>
                      <a:pt x="53515" y="38346"/>
                      <a:pt x="55150" y="38441"/>
                    </a:cubicBezTo>
                    <a:cubicBezTo>
                      <a:pt x="56794" y="38536"/>
                      <a:pt x="57802" y="38687"/>
                      <a:pt x="58079" y="39044"/>
                    </a:cubicBezTo>
                    <a:cubicBezTo>
                      <a:pt x="58357" y="39394"/>
                      <a:pt x="58254" y="40481"/>
                      <a:pt x="58254" y="40481"/>
                    </a:cubicBezTo>
                    <a:cubicBezTo>
                      <a:pt x="58198" y="40743"/>
                      <a:pt x="58071" y="40981"/>
                      <a:pt x="57889" y="41180"/>
                    </a:cubicBezTo>
                    <a:cubicBezTo>
                      <a:pt x="57579" y="41489"/>
                      <a:pt x="57048" y="41759"/>
                      <a:pt x="56563" y="41902"/>
                    </a:cubicBezTo>
                    <a:lnTo>
                      <a:pt x="56571" y="41902"/>
                    </a:lnTo>
                    <a:cubicBezTo>
                      <a:pt x="56444" y="41926"/>
                      <a:pt x="56317" y="41957"/>
                      <a:pt x="56190" y="41997"/>
                    </a:cubicBezTo>
                    <a:cubicBezTo>
                      <a:pt x="55762" y="42156"/>
                      <a:pt x="55801" y="42283"/>
                      <a:pt x="55230" y="42362"/>
                    </a:cubicBezTo>
                    <a:cubicBezTo>
                      <a:pt x="54698" y="42437"/>
                      <a:pt x="54294" y="42498"/>
                      <a:pt x="53923" y="42498"/>
                    </a:cubicBezTo>
                    <a:cubicBezTo>
                      <a:pt x="53901" y="42498"/>
                      <a:pt x="53879" y="42498"/>
                      <a:pt x="53857" y="42497"/>
                    </a:cubicBezTo>
                    <a:lnTo>
                      <a:pt x="53865" y="42497"/>
                    </a:lnTo>
                    <a:cubicBezTo>
                      <a:pt x="53841" y="42497"/>
                      <a:pt x="53817" y="42489"/>
                      <a:pt x="53793" y="42489"/>
                    </a:cubicBezTo>
                    <a:cubicBezTo>
                      <a:pt x="52904" y="42402"/>
                      <a:pt x="51499" y="42473"/>
                      <a:pt x="50991" y="42307"/>
                    </a:cubicBezTo>
                    <a:cubicBezTo>
                      <a:pt x="50475" y="42132"/>
                      <a:pt x="50221" y="41830"/>
                      <a:pt x="50745" y="41394"/>
                    </a:cubicBezTo>
                    <a:cubicBezTo>
                      <a:pt x="51269" y="40957"/>
                      <a:pt x="51880" y="41076"/>
                      <a:pt x="51737" y="40481"/>
                    </a:cubicBezTo>
                    <a:cubicBezTo>
                      <a:pt x="51737" y="40481"/>
                      <a:pt x="51602" y="40076"/>
                      <a:pt x="51674" y="39767"/>
                    </a:cubicBezTo>
                    <a:cubicBezTo>
                      <a:pt x="51753" y="39457"/>
                      <a:pt x="51531" y="39370"/>
                      <a:pt x="51182" y="39259"/>
                    </a:cubicBezTo>
                    <a:cubicBezTo>
                      <a:pt x="50832" y="39148"/>
                      <a:pt x="49713" y="38917"/>
                      <a:pt x="50150" y="38354"/>
                    </a:cubicBezTo>
                    <a:cubicBezTo>
                      <a:pt x="50428" y="38000"/>
                      <a:pt x="50902" y="37846"/>
                      <a:pt x="51436" y="37846"/>
                    </a:cubicBezTo>
                    <a:close/>
                    <a:moveTo>
                      <a:pt x="28937" y="37846"/>
                    </a:moveTo>
                    <a:cubicBezTo>
                      <a:pt x="29241" y="37846"/>
                      <a:pt x="29557" y="37897"/>
                      <a:pt x="29862" y="37989"/>
                    </a:cubicBezTo>
                    <a:cubicBezTo>
                      <a:pt x="30703" y="38243"/>
                      <a:pt x="30941" y="38354"/>
                      <a:pt x="32568" y="38441"/>
                    </a:cubicBezTo>
                    <a:cubicBezTo>
                      <a:pt x="34188" y="38536"/>
                      <a:pt x="35188" y="38695"/>
                      <a:pt x="35418" y="39044"/>
                    </a:cubicBezTo>
                    <a:cubicBezTo>
                      <a:pt x="35648" y="39394"/>
                      <a:pt x="35402" y="40489"/>
                      <a:pt x="35402" y="40489"/>
                    </a:cubicBezTo>
                    <a:cubicBezTo>
                      <a:pt x="35315" y="40751"/>
                      <a:pt x="35156" y="40989"/>
                      <a:pt x="34942" y="41172"/>
                    </a:cubicBezTo>
                    <a:cubicBezTo>
                      <a:pt x="34600" y="41481"/>
                      <a:pt x="34029" y="41759"/>
                      <a:pt x="33529" y="41902"/>
                    </a:cubicBezTo>
                    <a:lnTo>
                      <a:pt x="33545" y="41902"/>
                    </a:lnTo>
                    <a:cubicBezTo>
                      <a:pt x="33410" y="41926"/>
                      <a:pt x="33275" y="41957"/>
                      <a:pt x="33148" y="42005"/>
                    </a:cubicBezTo>
                    <a:cubicBezTo>
                      <a:pt x="32695" y="42156"/>
                      <a:pt x="32719" y="42283"/>
                      <a:pt x="32140" y="42362"/>
                    </a:cubicBezTo>
                    <a:cubicBezTo>
                      <a:pt x="31571" y="42441"/>
                      <a:pt x="31144" y="42504"/>
                      <a:pt x="30757" y="42505"/>
                    </a:cubicBezTo>
                    <a:lnTo>
                      <a:pt x="30757" y="42505"/>
                    </a:lnTo>
                    <a:cubicBezTo>
                      <a:pt x="30734" y="42505"/>
                      <a:pt x="30710" y="42497"/>
                      <a:pt x="30687" y="42497"/>
                    </a:cubicBezTo>
                    <a:cubicBezTo>
                      <a:pt x="29806" y="42402"/>
                      <a:pt x="28393" y="42473"/>
                      <a:pt x="27909" y="42307"/>
                    </a:cubicBezTo>
                    <a:cubicBezTo>
                      <a:pt x="27417" y="42140"/>
                      <a:pt x="27195" y="41830"/>
                      <a:pt x="27782" y="41394"/>
                    </a:cubicBezTo>
                    <a:cubicBezTo>
                      <a:pt x="28361" y="40965"/>
                      <a:pt x="28957" y="41076"/>
                      <a:pt x="28893" y="40489"/>
                    </a:cubicBezTo>
                    <a:cubicBezTo>
                      <a:pt x="28893" y="40489"/>
                      <a:pt x="28806" y="40076"/>
                      <a:pt x="28925" y="39775"/>
                    </a:cubicBezTo>
                    <a:cubicBezTo>
                      <a:pt x="29036" y="39465"/>
                      <a:pt x="28822" y="39378"/>
                      <a:pt x="28496" y="39267"/>
                    </a:cubicBezTo>
                    <a:cubicBezTo>
                      <a:pt x="28163" y="39155"/>
                      <a:pt x="27068" y="38917"/>
                      <a:pt x="27576" y="38362"/>
                    </a:cubicBezTo>
                    <a:cubicBezTo>
                      <a:pt x="27905" y="38002"/>
                      <a:pt x="28401" y="37846"/>
                      <a:pt x="28937" y="37846"/>
                    </a:cubicBezTo>
                    <a:close/>
                    <a:moveTo>
                      <a:pt x="6435" y="37854"/>
                    </a:moveTo>
                    <a:cubicBezTo>
                      <a:pt x="6740" y="37854"/>
                      <a:pt x="7054" y="37904"/>
                      <a:pt x="7351" y="37997"/>
                    </a:cubicBezTo>
                    <a:cubicBezTo>
                      <a:pt x="8160" y="38251"/>
                      <a:pt x="8383" y="38354"/>
                      <a:pt x="9994" y="38449"/>
                    </a:cubicBezTo>
                    <a:cubicBezTo>
                      <a:pt x="11605" y="38544"/>
                      <a:pt x="12582" y="38695"/>
                      <a:pt x="12772" y="39052"/>
                    </a:cubicBezTo>
                    <a:cubicBezTo>
                      <a:pt x="12963" y="39402"/>
                      <a:pt x="12574" y="40489"/>
                      <a:pt x="12574" y="40489"/>
                    </a:cubicBezTo>
                    <a:cubicBezTo>
                      <a:pt x="12447" y="40759"/>
                      <a:pt x="12256" y="40989"/>
                      <a:pt x="12026" y="41172"/>
                    </a:cubicBezTo>
                    <a:cubicBezTo>
                      <a:pt x="11574" y="41505"/>
                      <a:pt x="11058" y="41759"/>
                      <a:pt x="10518" y="41902"/>
                    </a:cubicBezTo>
                    <a:cubicBezTo>
                      <a:pt x="10383" y="41926"/>
                      <a:pt x="10248" y="41957"/>
                      <a:pt x="10113" y="42005"/>
                    </a:cubicBezTo>
                    <a:cubicBezTo>
                      <a:pt x="9645" y="42156"/>
                      <a:pt x="9645" y="42283"/>
                      <a:pt x="9065" y="42362"/>
                    </a:cubicBezTo>
                    <a:cubicBezTo>
                      <a:pt x="8481" y="42441"/>
                      <a:pt x="8046" y="42504"/>
                      <a:pt x="7659" y="42505"/>
                    </a:cubicBezTo>
                    <a:lnTo>
                      <a:pt x="7659" y="42505"/>
                    </a:lnTo>
                    <a:cubicBezTo>
                      <a:pt x="7636" y="42505"/>
                      <a:pt x="7612" y="42497"/>
                      <a:pt x="7589" y="42497"/>
                    </a:cubicBezTo>
                    <a:cubicBezTo>
                      <a:pt x="6716" y="42410"/>
                      <a:pt x="5295" y="42481"/>
                      <a:pt x="4827" y="42315"/>
                    </a:cubicBezTo>
                    <a:cubicBezTo>
                      <a:pt x="4358" y="42140"/>
                      <a:pt x="4184" y="41838"/>
                      <a:pt x="4819" y="41402"/>
                    </a:cubicBezTo>
                    <a:cubicBezTo>
                      <a:pt x="5462" y="40965"/>
                      <a:pt x="6041" y="41084"/>
                      <a:pt x="6049" y="40489"/>
                    </a:cubicBezTo>
                    <a:cubicBezTo>
                      <a:pt x="6041" y="40243"/>
                      <a:pt x="6081" y="39997"/>
                      <a:pt x="6176" y="39775"/>
                    </a:cubicBezTo>
                    <a:cubicBezTo>
                      <a:pt x="6327" y="39473"/>
                      <a:pt x="6136" y="39378"/>
                      <a:pt x="5811" y="39267"/>
                    </a:cubicBezTo>
                    <a:cubicBezTo>
                      <a:pt x="5493" y="39155"/>
                      <a:pt x="4430" y="38925"/>
                      <a:pt x="5017" y="38362"/>
                    </a:cubicBezTo>
                    <a:cubicBezTo>
                      <a:pt x="5386" y="38008"/>
                      <a:pt x="5899" y="37854"/>
                      <a:pt x="6435" y="37854"/>
                    </a:cubicBezTo>
                    <a:close/>
                    <a:moveTo>
                      <a:pt x="22165" y="41155"/>
                    </a:moveTo>
                    <a:cubicBezTo>
                      <a:pt x="22225" y="41155"/>
                      <a:pt x="22285" y="41155"/>
                      <a:pt x="22345" y="41156"/>
                    </a:cubicBezTo>
                    <a:cubicBezTo>
                      <a:pt x="23932" y="41180"/>
                      <a:pt x="24980" y="41235"/>
                      <a:pt x="25353" y="41330"/>
                    </a:cubicBezTo>
                    <a:cubicBezTo>
                      <a:pt x="25702" y="41426"/>
                      <a:pt x="26060" y="41481"/>
                      <a:pt x="26425" y="41497"/>
                    </a:cubicBezTo>
                    <a:cubicBezTo>
                      <a:pt x="26972" y="41529"/>
                      <a:pt x="27060" y="41751"/>
                      <a:pt x="27068" y="41759"/>
                    </a:cubicBezTo>
                    <a:cubicBezTo>
                      <a:pt x="26853" y="41949"/>
                      <a:pt x="26599" y="42092"/>
                      <a:pt x="26321" y="42156"/>
                    </a:cubicBezTo>
                    <a:cubicBezTo>
                      <a:pt x="25591" y="42330"/>
                      <a:pt x="23901" y="42434"/>
                      <a:pt x="23075" y="42481"/>
                    </a:cubicBezTo>
                    <a:cubicBezTo>
                      <a:pt x="22250" y="42529"/>
                      <a:pt x="21535" y="42529"/>
                      <a:pt x="20599" y="42783"/>
                    </a:cubicBezTo>
                    <a:cubicBezTo>
                      <a:pt x="19662" y="43045"/>
                      <a:pt x="19448" y="43243"/>
                      <a:pt x="18027" y="43291"/>
                    </a:cubicBezTo>
                    <a:cubicBezTo>
                      <a:pt x="17809" y="43298"/>
                      <a:pt x="17607" y="43303"/>
                      <a:pt x="17421" y="43303"/>
                    </a:cubicBezTo>
                    <a:cubicBezTo>
                      <a:pt x="16395" y="43303"/>
                      <a:pt x="15821" y="43167"/>
                      <a:pt x="15519" y="42616"/>
                    </a:cubicBezTo>
                    <a:cubicBezTo>
                      <a:pt x="15431" y="42450"/>
                      <a:pt x="15352" y="42283"/>
                      <a:pt x="15280" y="42116"/>
                    </a:cubicBezTo>
                    <a:cubicBezTo>
                      <a:pt x="15280" y="42116"/>
                      <a:pt x="15233" y="41783"/>
                      <a:pt x="16019" y="41767"/>
                    </a:cubicBezTo>
                    <a:cubicBezTo>
                      <a:pt x="16166" y="41762"/>
                      <a:pt x="16313" y="41762"/>
                      <a:pt x="16458" y="41762"/>
                    </a:cubicBezTo>
                    <a:cubicBezTo>
                      <a:pt x="16552" y="41762"/>
                      <a:pt x="16646" y="41762"/>
                      <a:pt x="16738" y="41762"/>
                    </a:cubicBezTo>
                    <a:cubicBezTo>
                      <a:pt x="17279" y="41762"/>
                      <a:pt x="17801" y="41750"/>
                      <a:pt x="18281" y="41584"/>
                    </a:cubicBezTo>
                    <a:cubicBezTo>
                      <a:pt x="18945" y="41348"/>
                      <a:pt x="20625" y="41155"/>
                      <a:pt x="22165" y="41155"/>
                    </a:cubicBezTo>
                    <a:close/>
                    <a:moveTo>
                      <a:pt x="45096" y="41155"/>
                    </a:moveTo>
                    <a:cubicBezTo>
                      <a:pt x="45156" y="41155"/>
                      <a:pt x="45216" y="41155"/>
                      <a:pt x="45276" y="41156"/>
                    </a:cubicBezTo>
                    <a:cubicBezTo>
                      <a:pt x="46864" y="41172"/>
                      <a:pt x="47911" y="41235"/>
                      <a:pt x="48300" y="41322"/>
                    </a:cubicBezTo>
                    <a:lnTo>
                      <a:pt x="48300" y="41330"/>
                    </a:lnTo>
                    <a:cubicBezTo>
                      <a:pt x="48650" y="41426"/>
                      <a:pt x="49023" y="41481"/>
                      <a:pt x="49388" y="41497"/>
                    </a:cubicBezTo>
                    <a:cubicBezTo>
                      <a:pt x="49936" y="41529"/>
                      <a:pt x="50055" y="41751"/>
                      <a:pt x="50063" y="41759"/>
                    </a:cubicBezTo>
                    <a:cubicBezTo>
                      <a:pt x="49872" y="41957"/>
                      <a:pt x="49634" y="42092"/>
                      <a:pt x="49372" y="42156"/>
                    </a:cubicBezTo>
                    <a:cubicBezTo>
                      <a:pt x="48666" y="42338"/>
                      <a:pt x="46991" y="42442"/>
                      <a:pt x="46165" y="42481"/>
                    </a:cubicBezTo>
                    <a:cubicBezTo>
                      <a:pt x="45340" y="42529"/>
                      <a:pt x="44625" y="42529"/>
                      <a:pt x="43728" y="42791"/>
                    </a:cubicBezTo>
                    <a:cubicBezTo>
                      <a:pt x="42831" y="43045"/>
                      <a:pt x="42641" y="43243"/>
                      <a:pt x="41228" y="43291"/>
                    </a:cubicBezTo>
                    <a:cubicBezTo>
                      <a:pt x="41010" y="43298"/>
                      <a:pt x="40808" y="43303"/>
                      <a:pt x="40621" y="43303"/>
                    </a:cubicBezTo>
                    <a:cubicBezTo>
                      <a:pt x="39593" y="43303"/>
                      <a:pt x="39002" y="43167"/>
                      <a:pt x="38633" y="42616"/>
                    </a:cubicBezTo>
                    <a:cubicBezTo>
                      <a:pt x="38521" y="42457"/>
                      <a:pt x="38418" y="42291"/>
                      <a:pt x="38331" y="42116"/>
                    </a:cubicBezTo>
                    <a:cubicBezTo>
                      <a:pt x="38331" y="42116"/>
                      <a:pt x="38236" y="41791"/>
                      <a:pt x="39029" y="41767"/>
                    </a:cubicBezTo>
                    <a:cubicBezTo>
                      <a:pt x="39182" y="41762"/>
                      <a:pt x="39333" y="41762"/>
                      <a:pt x="39483" y="41762"/>
                    </a:cubicBezTo>
                    <a:cubicBezTo>
                      <a:pt x="39560" y="41762"/>
                      <a:pt x="39637" y="41762"/>
                      <a:pt x="39713" y="41762"/>
                    </a:cubicBezTo>
                    <a:cubicBezTo>
                      <a:pt x="40264" y="41762"/>
                      <a:pt x="40792" y="41751"/>
                      <a:pt x="41260" y="41576"/>
                    </a:cubicBezTo>
                    <a:cubicBezTo>
                      <a:pt x="41894" y="41347"/>
                      <a:pt x="43550" y="41155"/>
                      <a:pt x="45096" y="41155"/>
                    </a:cubicBezTo>
                    <a:close/>
                    <a:moveTo>
                      <a:pt x="27251" y="42120"/>
                    </a:moveTo>
                    <a:cubicBezTo>
                      <a:pt x="27462" y="42120"/>
                      <a:pt x="27322" y="42206"/>
                      <a:pt x="27377" y="42457"/>
                    </a:cubicBezTo>
                    <a:cubicBezTo>
                      <a:pt x="27441" y="42783"/>
                      <a:pt x="27337" y="43077"/>
                      <a:pt x="26933" y="43561"/>
                    </a:cubicBezTo>
                    <a:cubicBezTo>
                      <a:pt x="26528" y="44037"/>
                      <a:pt x="25806" y="44434"/>
                      <a:pt x="25067" y="44736"/>
                    </a:cubicBezTo>
                    <a:cubicBezTo>
                      <a:pt x="24337" y="45037"/>
                      <a:pt x="24766" y="45339"/>
                      <a:pt x="24409" y="45490"/>
                    </a:cubicBezTo>
                    <a:cubicBezTo>
                      <a:pt x="24357" y="45510"/>
                      <a:pt x="24308" y="45519"/>
                      <a:pt x="24262" y="45519"/>
                    </a:cubicBezTo>
                    <a:cubicBezTo>
                      <a:pt x="23980" y="45519"/>
                      <a:pt x="23794" y="45185"/>
                      <a:pt x="23678" y="45021"/>
                    </a:cubicBezTo>
                    <a:cubicBezTo>
                      <a:pt x="23543" y="44823"/>
                      <a:pt x="23488" y="44593"/>
                      <a:pt x="23464" y="44299"/>
                    </a:cubicBezTo>
                    <a:cubicBezTo>
                      <a:pt x="23448" y="43997"/>
                      <a:pt x="23393" y="43942"/>
                      <a:pt x="23281" y="43346"/>
                    </a:cubicBezTo>
                    <a:cubicBezTo>
                      <a:pt x="23162" y="42759"/>
                      <a:pt x="23305" y="42704"/>
                      <a:pt x="24020" y="42545"/>
                    </a:cubicBezTo>
                    <a:cubicBezTo>
                      <a:pt x="24282" y="42481"/>
                      <a:pt x="24694" y="42505"/>
                      <a:pt x="25123" y="42426"/>
                    </a:cubicBezTo>
                    <a:cubicBezTo>
                      <a:pt x="25544" y="42346"/>
                      <a:pt x="26369" y="42203"/>
                      <a:pt x="26964" y="42140"/>
                    </a:cubicBezTo>
                    <a:cubicBezTo>
                      <a:pt x="27099" y="42127"/>
                      <a:pt x="27190" y="42120"/>
                      <a:pt x="27251" y="42120"/>
                    </a:cubicBezTo>
                    <a:close/>
                    <a:moveTo>
                      <a:pt x="50306" y="42126"/>
                    </a:moveTo>
                    <a:cubicBezTo>
                      <a:pt x="50518" y="42126"/>
                      <a:pt x="50389" y="42219"/>
                      <a:pt x="50475" y="42465"/>
                    </a:cubicBezTo>
                    <a:cubicBezTo>
                      <a:pt x="50586" y="42783"/>
                      <a:pt x="50523" y="43077"/>
                      <a:pt x="50174" y="43561"/>
                    </a:cubicBezTo>
                    <a:cubicBezTo>
                      <a:pt x="49832" y="44045"/>
                      <a:pt x="49158" y="44434"/>
                      <a:pt x="48467" y="44736"/>
                    </a:cubicBezTo>
                    <a:cubicBezTo>
                      <a:pt x="47769" y="45045"/>
                      <a:pt x="48237" y="45331"/>
                      <a:pt x="47896" y="45482"/>
                    </a:cubicBezTo>
                    <a:lnTo>
                      <a:pt x="47896" y="45490"/>
                    </a:lnTo>
                    <a:cubicBezTo>
                      <a:pt x="47845" y="45511"/>
                      <a:pt x="47796" y="45521"/>
                      <a:pt x="47748" y="45521"/>
                    </a:cubicBezTo>
                    <a:cubicBezTo>
                      <a:pt x="47466" y="45521"/>
                      <a:pt x="47238" y="45184"/>
                      <a:pt x="47102" y="45021"/>
                    </a:cubicBezTo>
                    <a:cubicBezTo>
                      <a:pt x="46943" y="44807"/>
                      <a:pt x="46840" y="44561"/>
                      <a:pt x="46800" y="44299"/>
                    </a:cubicBezTo>
                    <a:cubicBezTo>
                      <a:pt x="46745" y="44005"/>
                      <a:pt x="46681" y="43942"/>
                      <a:pt x="46491" y="43346"/>
                    </a:cubicBezTo>
                    <a:cubicBezTo>
                      <a:pt x="46300" y="42759"/>
                      <a:pt x="46435" y="42711"/>
                      <a:pt x="47126" y="42545"/>
                    </a:cubicBezTo>
                    <a:cubicBezTo>
                      <a:pt x="47380" y="42481"/>
                      <a:pt x="47800" y="42505"/>
                      <a:pt x="48221" y="42426"/>
                    </a:cubicBezTo>
                    <a:cubicBezTo>
                      <a:pt x="48642" y="42354"/>
                      <a:pt x="49443" y="42203"/>
                      <a:pt x="50023" y="42148"/>
                    </a:cubicBezTo>
                    <a:cubicBezTo>
                      <a:pt x="50155" y="42134"/>
                      <a:pt x="50245" y="42126"/>
                      <a:pt x="50306" y="42126"/>
                    </a:cubicBezTo>
                    <a:close/>
                    <a:moveTo>
                      <a:pt x="36926" y="41614"/>
                    </a:moveTo>
                    <a:cubicBezTo>
                      <a:pt x="36978" y="41614"/>
                      <a:pt x="37028" y="41615"/>
                      <a:pt x="37077" y="41616"/>
                    </a:cubicBezTo>
                    <a:cubicBezTo>
                      <a:pt x="37077" y="41616"/>
                      <a:pt x="37871" y="41656"/>
                      <a:pt x="37982" y="42005"/>
                    </a:cubicBezTo>
                    <a:cubicBezTo>
                      <a:pt x="38093" y="42346"/>
                      <a:pt x="38140" y="42934"/>
                      <a:pt x="38855" y="43354"/>
                    </a:cubicBezTo>
                    <a:cubicBezTo>
                      <a:pt x="39577" y="43783"/>
                      <a:pt x="40299" y="43847"/>
                      <a:pt x="40442" y="44410"/>
                    </a:cubicBezTo>
                    <a:cubicBezTo>
                      <a:pt x="40585" y="44974"/>
                      <a:pt x="40466" y="45545"/>
                      <a:pt x="39275" y="45561"/>
                    </a:cubicBezTo>
                    <a:cubicBezTo>
                      <a:pt x="39214" y="45562"/>
                      <a:pt x="39152" y="45562"/>
                      <a:pt x="39091" y="45562"/>
                    </a:cubicBezTo>
                    <a:cubicBezTo>
                      <a:pt x="38416" y="45562"/>
                      <a:pt x="37746" y="45522"/>
                      <a:pt x="37077" y="45442"/>
                    </a:cubicBezTo>
                    <a:cubicBezTo>
                      <a:pt x="37077" y="45442"/>
                      <a:pt x="35910" y="45347"/>
                      <a:pt x="35132" y="45212"/>
                    </a:cubicBezTo>
                    <a:cubicBezTo>
                      <a:pt x="34354" y="45077"/>
                      <a:pt x="34037" y="44855"/>
                      <a:pt x="34037" y="44855"/>
                    </a:cubicBezTo>
                    <a:lnTo>
                      <a:pt x="34013" y="44831"/>
                    </a:lnTo>
                    <a:cubicBezTo>
                      <a:pt x="33402" y="44521"/>
                      <a:pt x="32973" y="44188"/>
                      <a:pt x="32322" y="43902"/>
                    </a:cubicBezTo>
                    <a:cubicBezTo>
                      <a:pt x="31679" y="43616"/>
                      <a:pt x="31790" y="43466"/>
                      <a:pt x="31925" y="43196"/>
                    </a:cubicBezTo>
                    <a:cubicBezTo>
                      <a:pt x="31957" y="43124"/>
                      <a:pt x="31957" y="43045"/>
                      <a:pt x="31917" y="42989"/>
                    </a:cubicBezTo>
                    <a:cubicBezTo>
                      <a:pt x="31902" y="42854"/>
                      <a:pt x="31973" y="42608"/>
                      <a:pt x="32537" y="42362"/>
                    </a:cubicBezTo>
                    <a:cubicBezTo>
                      <a:pt x="33332" y="42010"/>
                      <a:pt x="35564" y="41614"/>
                      <a:pt x="36926" y="41614"/>
                    </a:cubicBezTo>
                    <a:close/>
                    <a:moveTo>
                      <a:pt x="59913" y="41614"/>
                    </a:moveTo>
                    <a:cubicBezTo>
                      <a:pt x="59965" y="41614"/>
                      <a:pt x="60015" y="41615"/>
                      <a:pt x="60064" y="41616"/>
                    </a:cubicBezTo>
                    <a:cubicBezTo>
                      <a:pt x="60064" y="41616"/>
                      <a:pt x="60865" y="41656"/>
                      <a:pt x="61024" y="42005"/>
                    </a:cubicBezTo>
                    <a:cubicBezTo>
                      <a:pt x="61175" y="42346"/>
                      <a:pt x="61294" y="42942"/>
                      <a:pt x="62072" y="43362"/>
                    </a:cubicBezTo>
                    <a:cubicBezTo>
                      <a:pt x="62850" y="43783"/>
                      <a:pt x="63580" y="43847"/>
                      <a:pt x="63794" y="44410"/>
                    </a:cubicBezTo>
                    <a:cubicBezTo>
                      <a:pt x="64009" y="44974"/>
                      <a:pt x="63961" y="45545"/>
                      <a:pt x="62778" y="45561"/>
                    </a:cubicBezTo>
                    <a:cubicBezTo>
                      <a:pt x="62716" y="45562"/>
                      <a:pt x="62654" y="45562"/>
                      <a:pt x="62592" y="45562"/>
                    </a:cubicBezTo>
                    <a:cubicBezTo>
                      <a:pt x="61909" y="45562"/>
                      <a:pt x="61233" y="45522"/>
                      <a:pt x="60556" y="45442"/>
                    </a:cubicBezTo>
                    <a:cubicBezTo>
                      <a:pt x="60556" y="45442"/>
                      <a:pt x="59381" y="45347"/>
                      <a:pt x="58587" y="45212"/>
                    </a:cubicBezTo>
                    <a:cubicBezTo>
                      <a:pt x="57794" y="45077"/>
                      <a:pt x="57444" y="44855"/>
                      <a:pt x="57444" y="44855"/>
                    </a:cubicBezTo>
                    <a:lnTo>
                      <a:pt x="57413" y="44831"/>
                    </a:lnTo>
                    <a:cubicBezTo>
                      <a:pt x="56770" y="44521"/>
                      <a:pt x="56293" y="44188"/>
                      <a:pt x="55611" y="43902"/>
                    </a:cubicBezTo>
                    <a:cubicBezTo>
                      <a:pt x="54920" y="43616"/>
                      <a:pt x="55016" y="43466"/>
                      <a:pt x="55119" y="43196"/>
                    </a:cubicBezTo>
                    <a:cubicBezTo>
                      <a:pt x="55143" y="43124"/>
                      <a:pt x="55135" y="43045"/>
                      <a:pt x="55087" y="42989"/>
                    </a:cubicBezTo>
                    <a:cubicBezTo>
                      <a:pt x="55055" y="42854"/>
                      <a:pt x="55095" y="42608"/>
                      <a:pt x="55619" y="42362"/>
                    </a:cubicBezTo>
                    <a:cubicBezTo>
                      <a:pt x="56376" y="42010"/>
                      <a:pt x="58555" y="41614"/>
                      <a:pt x="59913" y="41614"/>
                    </a:cubicBezTo>
                    <a:close/>
                    <a:moveTo>
                      <a:pt x="13966" y="41615"/>
                    </a:moveTo>
                    <a:cubicBezTo>
                      <a:pt x="14006" y="41615"/>
                      <a:pt x="14044" y="41615"/>
                      <a:pt x="14082" y="41616"/>
                    </a:cubicBezTo>
                    <a:cubicBezTo>
                      <a:pt x="14082" y="41616"/>
                      <a:pt x="14876" y="41664"/>
                      <a:pt x="14939" y="42005"/>
                    </a:cubicBezTo>
                    <a:cubicBezTo>
                      <a:pt x="15003" y="42354"/>
                      <a:pt x="14979" y="42942"/>
                      <a:pt x="15646" y="43362"/>
                    </a:cubicBezTo>
                    <a:cubicBezTo>
                      <a:pt x="16312" y="43783"/>
                      <a:pt x="17027" y="43854"/>
                      <a:pt x="17090" y="44418"/>
                    </a:cubicBezTo>
                    <a:cubicBezTo>
                      <a:pt x="17162" y="44982"/>
                      <a:pt x="16971" y="45545"/>
                      <a:pt x="15780" y="45561"/>
                    </a:cubicBezTo>
                    <a:cubicBezTo>
                      <a:pt x="15676" y="45563"/>
                      <a:pt x="15572" y="45564"/>
                      <a:pt x="15468" y="45564"/>
                    </a:cubicBezTo>
                    <a:cubicBezTo>
                      <a:pt x="14842" y="45564"/>
                      <a:pt x="14217" y="45524"/>
                      <a:pt x="13598" y="45442"/>
                    </a:cubicBezTo>
                    <a:cubicBezTo>
                      <a:pt x="13598" y="45442"/>
                      <a:pt x="12439" y="45355"/>
                      <a:pt x="11677" y="45212"/>
                    </a:cubicBezTo>
                    <a:cubicBezTo>
                      <a:pt x="10923" y="45077"/>
                      <a:pt x="10637" y="44855"/>
                      <a:pt x="10637" y="44855"/>
                    </a:cubicBezTo>
                    <a:lnTo>
                      <a:pt x="10605" y="44839"/>
                    </a:lnTo>
                    <a:cubicBezTo>
                      <a:pt x="10042" y="44521"/>
                      <a:pt x="9653" y="44188"/>
                      <a:pt x="9042" y="43902"/>
                    </a:cubicBezTo>
                    <a:cubicBezTo>
                      <a:pt x="8430" y="43624"/>
                      <a:pt x="8565" y="43473"/>
                      <a:pt x="8732" y="43196"/>
                    </a:cubicBezTo>
                    <a:lnTo>
                      <a:pt x="8740" y="43196"/>
                    </a:lnTo>
                    <a:cubicBezTo>
                      <a:pt x="8780" y="43140"/>
                      <a:pt x="8788" y="43061"/>
                      <a:pt x="8756" y="42989"/>
                    </a:cubicBezTo>
                    <a:cubicBezTo>
                      <a:pt x="8756" y="42854"/>
                      <a:pt x="8859" y="42608"/>
                      <a:pt x="9446" y="42362"/>
                    </a:cubicBezTo>
                    <a:cubicBezTo>
                      <a:pt x="10303" y="42007"/>
                      <a:pt x="12613" y="41615"/>
                      <a:pt x="13966" y="41615"/>
                    </a:cubicBezTo>
                    <a:close/>
                    <a:moveTo>
                      <a:pt x="22056" y="42840"/>
                    </a:moveTo>
                    <a:cubicBezTo>
                      <a:pt x="22329" y="42840"/>
                      <a:pt x="22527" y="42890"/>
                      <a:pt x="22758" y="42989"/>
                    </a:cubicBezTo>
                    <a:cubicBezTo>
                      <a:pt x="23226" y="43188"/>
                      <a:pt x="23083" y="43831"/>
                      <a:pt x="22972" y="44124"/>
                    </a:cubicBezTo>
                    <a:cubicBezTo>
                      <a:pt x="22861" y="44410"/>
                      <a:pt x="23194" y="44466"/>
                      <a:pt x="23305" y="44783"/>
                    </a:cubicBezTo>
                    <a:cubicBezTo>
                      <a:pt x="23408" y="45101"/>
                      <a:pt x="23607" y="45601"/>
                      <a:pt x="24035" y="45767"/>
                    </a:cubicBezTo>
                    <a:cubicBezTo>
                      <a:pt x="24464" y="45942"/>
                      <a:pt x="25123" y="46394"/>
                      <a:pt x="25266" y="46760"/>
                    </a:cubicBezTo>
                    <a:cubicBezTo>
                      <a:pt x="25401" y="47125"/>
                      <a:pt x="24885" y="47545"/>
                      <a:pt x="23877" y="47712"/>
                    </a:cubicBezTo>
                    <a:cubicBezTo>
                      <a:pt x="23624" y="47753"/>
                      <a:pt x="23359" y="47772"/>
                      <a:pt x="23085" y="47772"/>
                    </a:cubicBezTo>
                    <a:cubicBezTo>
                      <a:pt x="22255" y="47772"/>
                      <a:pt x="21343" y="47599"/>
                      <a:pt x="20448" y="47355"/>
                    </a:cubicBezTo>
                    <a:cubicBezTo>
                      <a:pt x="19471" y="47095"/>
                      <a:pt x="19066" y="47010"/>
                      <a:pt x="18335" y="47010"/>
                    </a:cubicBezTo>
                    <a:cubicBezTo>
                      <a:pt x="18174" y="47010"/>
                      <a:pt x="17998" y="47014"/>
                      <a:pt x="17797" y="47022"/>
                    </a:cubicBezTo>
                    <a:cubicBezTo>
                      <a:pt x="17588" y="47027"/>
                      <a:pt x="17389" y="47032"/>
                      <a:pt x="17198" y="47032"/>
                    </a:cubicBezTo>
                    <a:cubicBezTo>
                      <a:pt x="16368" y="47032"/>
                      <a:pt x="15701" y="46951"/>
                      <a:pt x="15217" y="46577"/>
                    </a:cubicBezTo>
                    <a:cubicBezTo>
                      <a:pt x="14622" y="46117"/>
                      <a:pt x="15082" y="45958"/>
                      <a:pt x="15860" y="45783"/>
                    </a:cubicBezTo>
                    <a:cubicBezTo>
                      <a:pt x="16630" y="45601"/>
                      <a:pt x="17090" y="45529"/>
                      <a:pt x="17249" y="45164"/>
                    </a:cubicBezTo>
                    <a:cubicBezTo>
                      <a:pt x="17392" y="44799"/>
                      <a:pt x="17392" y="44386"/>
                      <a:pt x="17241" y="44021"/>
                    </a:cubicBezTo>
                    <a:lnTo>
                      <a:pt x="17241" y="44029"/>
                    </a:lnTo>
                    <a:cubicBezTo>
                      <a:pt x="17106" y="43696"/>
                      <a:pt x="17408" y="43553"/>
                      <a:pt x="17971" y="43473"/>
                    </a:cubicBezTo>
                    <a:cubicBezTo>
                      <a:pt x="18186" y="43442"/>
                      <a:pt x="18527" y="43450"/>
                      <a:pt x="18908" y="43410"/>
                    </a:cubicBezTo>
                    <a:cubicBezTo>
                      <a:pt x="19289" y="43378"/>
                      <a:pt x="19844" y="43180"/>
                      <a:pt x="20908" y="42989"/>
                    </a:cubicBezTo>
                    <a:cubicBezTo>
                      <a:pt x="21436" y="42890"/>
                      <a:pt x="21783" y="42840"/>
                      <a:pt x="22056" y="42840"/>
                    </a:cubicBezTo>
                    <a:close/>
                    <a:moveTo>
                      <a:pt x="45212" y="42835"/>
                    </a:moveTo>
                    <a:cubicBezTo>
                      <a:pt x="45481" y="42835"/>
                      <a:pt x="45684" y="42883"/>
                      <a:pt x="45927" y="42981"/>
                    </a:cubicBezTo>
                    <a:cubicBezTo>
                      <a:pt x="46411" y="43180"/>
                      <a:pt x="46356" y="43831"/>
                      <a:pt x="46284" y="44116"/>
                    </a:cubicBezTo>
                    <a:cubicBezTo>
                      <a:pt x="46213" y="44410"/>
                      <a:pt x="46554" y="44466"/>
                      <a:pt x="46697" y="44783"/>
                    </a:cubicBezTo>
                    <a:cubicBezTo>
                      <a:pt x="46848" y="45101"/>
                      <a:pt x="47110" y="45593"/>
                      <a:pt x="47562" y="45767"/>
                    </a:cubicBezTo>
                    <a:cubicBezTo>
                      <a:pt x="48015" y="45942"/>
                      <a:pt x="48729" y="46394"/>
                      <a:pt x="48920" y="46760"/>
                    </a:cubicBezTo>
                    <a:cubicBezTo>
                      <a:pt x="49102" y="47125"/>
                      <a:pt x="48642" y="47537"/>
                      <a:pt x="47650" y="47712"/>
                    </a:cubicBezTo>
                    <a:lnTo>
                      <a:pt x="47657" y="47720"/>
                    </a:lnTo>
                    <a:cubicBezTo>
                      <a:pt x="47411" y="47761"/>
                      <a:pt x="47148" y="47780"/>
                      <a:pt x="46874" y="47780"/>
                    </a:cubicBezTo>
                    <a:cubicBezTo>
                      <a:pt x="46044" y="47780"/>
                      <a:pt x="45106" y="47607"/>
                      <a:pt x="44181" y="47363"/>
                    </a:cubicBezTo>
                    <a:cubicBezTo>
                      <a:pt x="43144" y="47095"/>
                      <a:pt x="42733" y="47014"/>
                      <a:pt x="41964" y="47014"/>
                    </a:cubicBezTo>
                    <a:cubicBezTo>
                      <a:pt x="41820" y="47014"/>
                      <a:pt x="41665" y="47017"/>
                      <a:pt x="41490" y="47022"/>
                    </a:cubicBezTo>
                    <a:cubicBezTo>
                      <a:pt x="41261" y="47030"/>
                      <a:pt x="41043" y="47035"/>
                      <a:pt x="40834" y="47035"/>
                    </a:cubicBezTo>
                    <a:cubicBezTo>
                      <a:pt x="40028" y="47035"/>
                      <a:pt x="39370" y="46949"/>
                      <a:pt x="38847" y="46577"/>
                    </a:cubicBezTo>
                    <a:cubicBezTo>
                      <a:pt x="38196" y="46117"/>
                      <a:pt x="38640" y="45966"/>
                      <a:pt x="39387" y="45783"/>
                    </a:cubicBezTo>
                    <a:cubicBezTo>
                      <a:pt x="40133" y="45609"/>
                      <a:pt x="40585" y="45537"/>
                      <a:pt x="40696" y="45172"/>
                    </a:cubicBezTo>
                    <a:cubicBezTo>
                      <a:pt x="40807" y="44807"/>
                      <a:pt x="40728" y="44355"/>
                      <a:pt x="40545" y="44021"/>
                    </a:cubicBezTo>
                    <a:cubicBezTo>
                      <a:pt x="40363" y="43688"/>
                      <a:pt x="40649" y="43553"/>
                      <a:pt x="41204" y="43473"/>
                    </a:cubicBezTo>
                    <a:cubicBezTo>
                      <a:pt x="41411" y="43442"/>
                      <a:pt x="41752" y="43450"/>
                      <a:pt x="42125" y="43410"/>
                    </a:cubicBezTo>
                    <a:cubicBezTo>
                      <a:pt x="42506" y="43378"/>
                      <a:pt x="43038" y="43180"/>
                      <a:pt x="44070" y="42981"/>
                    </a:cubicBezTo>
                    <a:cubicBezTo>
                      <a:pt x="44595" y="42885"/>
                      <a:pt x="44938" y="42835"/>
                      <a:pt x="45212" y="42835"/>
                    </a:cubicBezTo>
                    <a:close/>
                    <a:moveTo>
                      <a:pt x="6870" y="42633"/>
                    </a:moveTo>
                    <a:cubicBezTo>
                      <a:pt x="8262" y="42633"/>
                      <a:pt x="8284" y="43052"/>
                      <a:pt x="8256" y="43346"/>
                    </a:cubicBezTo>
                    <a:cubicBezTo>
                      <a:pt x="8232" y="43680"/>
                      <a:pt x="8343" y="43942"/>
                      <a:pt x="9137" y="44243"/>
                    </a:cubicBezTo>
                    <a:cubicBezTo>
                      <a:pt x="9938" y="44537"/>
                      <a:pt x="9804" y="44569"/>
                      <a:pt x="10375" y="45124"/>
                    </a:cubicBezTo>
                    <a:cubicBezTo>
                      <a:pt x="10954" y="45672"/>
                      <a:pt x="10010" y="46236"/>
                      <a:pt x="9764" y="46379"/>
                    </a:cubicBezTo>
                    <a:cubicBezTo>
                      <a:pt x="9391" y="46561"/>
                      <a:pt x="9042" y="46799"/>
                      <a:pt x="8724" y="47077"/>
                    </a:cubicBezTo>
                    <a:cubicBezTo>
                      <a:pt x="8113" y="47593"/>
                      <a:pt x="7057" y="47799"/>
                      <a:pt x="6017" y="47974"/>
                    </a:cubicBezTo>
                    <a:cubicBezTo>
                      <a:pt x="5852" y="48003"/>
                      <a:pt x="5702" y="48016"/>
                      <a:pt x="5564" y="48016"/>
                    </a:cubicBezTo>
                    <a:cubicBezTo>
                      <a:pt x="4825" y="48016"/>
                      <a:pt x="4455" y="47649"/>
                      <a:pt x="4247" y="47395"/>
                    </a:cubicBezTo>
                    <a:cubicBezTo>
                      <a:pt x="4001" y="47101"/>
                      <a:pt x="3795" y="47236"/>
                      <a:pt x="2819" y="47077"/>
                    </a:cubicBezTo>
                    <a:cubicBezTo>
                      <a:pt x="1842" y="46910"/>
                      <a:pt x="2049" y="46609"/>
                      <a:pt x="1906" y="46299"/>
                    </a:cubicBezTo>
                    <a:cubicBezTo>
                      <a:pt x="1755" y="45998"/>
                      <a:pt x="1422" y="45894"/>
                      <a:pt x="1358" y="45474"/>
                    </a:cubicBezTo>
                    <a:cubicBezTo>
                      <a:pt x="1295" y="45053"/>
                      <a:pt x="2168" y="44640"/>
                      <a:pt x="2723" y="44410"/>
                    </a:cubicBezTo>
                    <a:cubicBezTo>
                      <a:pt x="3279" y="44180"/>
                      <a:pt x="3644" y="43910"/>
                      <a:pt x="4136" y="43394"/>
                    </a:cubicBezTo>
                    <a:cubicBezTo>
                      <a:pt x="4628" y="42870"/>
                      <a:pt x="5359" y="42711"/>
                      <a:pt x="6248" y="42656"/>
                    </a:cubicBezTo>
                    <a:cubicBezTo>
                      <a:pt x="6481" y="42640"/>
                      <a:pt x="6687" y="42633"/>
                      <a:pt x="6870" y="42633"/>
                    </a:cubicBezTo>
                    <a:close/>
                    <a:moveTo>
                      <a:pt x="53099" y="42625"/>
                    </a:moveTo>
                    <a:cubicBezTo>
                      <a:pt x="54495" y="42625"/>
                      <a:pt x="54626" y="43051"/>
                      <a:pt x="54682" y="43346"/>
                    </a:cubicBezTo>
                    <a:cubicBezTo>
                      <a:pt x="54746" y="43680"/>
                      <a:pt x="54912" y="43942"/>
                      <a:pt x="55785" y="44235"/>
                    </a:cubicBezTo>
                    <a:cubicBezTo>
                      <a:pt x="56667" y="44537"/>
                      <a:pt x="56540" y="44569"/>
                      <a:pt x="57254" y="45117"/>
                    </a:cubicBezTo>
                    <a:cubicBezTo>
                      <a:pt x="57976" y="45672"/>
                      <a:pt x="57175" y="46228"/>
                      <a:pt x="56968" y="46371"/>
                    </a:cubicBezTo>
                    <a:cubicBezTo>
                      <a:pt x="56643" y="46553"/>
                      <a:pt x="56357" y="46791"/>
                      <a:pt x="56111" y="47069"/>
                    </a:cubicBezTo>
                    <a:cubicBezTo>
                      <a:pt x="55627" y="47585"/>
                      <a:pt x="54619" y="47799"/>
                      <a:pt x="53626" y="47974"/>
                    </a:cubicBezTo>
                    <a:cubicBezTo>
                      <a:pt x="53488" y="48003"/>
                      <a:pt x="53348" y="48017"/>
                      <a:pt x="53209" y="48017"/>
                    </a:cubicBezTo>
                    <a:cubicBezTo>
                      <a:pt x="52655" y="48017"/>
                      <a:pt x="52113" y="47794"/>
                      <a:pt x="51714" y="47395"/>
                    </a:cubicBezTo>
                    <a:lnTo>
                      <a:pt x="51706" y="47395"/>
                    </a:lnTo>
                    <a:cubicBezTo>
                      <a:pt x="51388" y="47093"/>
                      <a:pt x="51221" y="47236"/>
                      <a:pt x="50197" y="47069"/>
                    </a:cubicBezTo>
                    <a:cubicBezTo>
                      <a:pt x="49181" y="46910"/>
                      <a:pt x="49308" y="46601"/>
                      <a:pt x="49086" y="46299"/>
                    </a:cubicBezTo>
                    <a:cubicBezTo>
                      <a:pt x="48864" y="45990"/>
                      <a:pt x="48499" y="45886"/>
                      <a:pt x="48324" y="45466"/>
                    </a:cubicBezTo>
                    <a:cubicBezTo>
                      <a:pt x="48150" y="45045"/>
                      <a:pt x="48920" y="44640"/>
                      <a:pt x="49412" y="44410"/>
                    </a:cubicBezTo>
                    <a:cubicBezTo>
                      <a:pt x="49912" y="44172"/>
                      <a:pt x="50205" y="43910"/>
                      <a:pt x="50563" y="43386"/>
                    </a:cubicBezTo>
                    <a:cubicBezTo>
                      <a:pt x="50920" y="42870"/>
                      <a:pt x="51610" y="42711"/>
                      <a:pt x="52491" y="42648"/>
                    </a:cubicBezTo>
                    <a:cubicBezTo>
                      <a:pt x="52717" y="42633"/>
                      <a:pt x="52919" y="42625"/>
                      <a:pt x="53099" y="42625"/>
                    </a:cubicBezTo>
                    <a:close/>
                    <a:moveTo>
                      <a:pt x="29989" y="42633"/>
                    </a:moveTo>
                    <a:cubicBezTo>
                      <a:pt x="31383" y="42633"/>
                      <a:pt x="31459" y="43053"/>
                      <a:pt x="31473" y="43354"/>
                    </a:cubicBezTo>
                    <a:cubicBezTo>
                      <a:pt x="31489" y="43688"/>
                      <a:pt x="31632" y="43950"/>
                      <a:pt x="32465" y="44243"/>
                    </a:cubicBezTo>
                    <a:cubicBezTo>
                      <a:pt x="33299" y="44545"/>
                      <a:pt x="33172" y="44569"/>
                      <a:pt x="33822" y="45124"/>
                    </a:cubicBezTo>
                    <a:cubicBezTo>
                      <a:pt x="34465" y="45672"/>
                      <a:pt x="33592" y="46236"/>
                      <a:pt x="33370" y="46379"/>
                    </a:cubicBezTo>
                    <a:cubicBezTo>
                      <a:pt x="33021" y="46561"/>
                      <a:pt x="32703" y="46799"/>
                      <a:pt x="32425" y="47077"/>
                    </a:cubicBezTo>
                    <a:cubicBezTo>
                      <a:pt x="31878" y="47593"/>
                      <a:pt x="30846" y="47799"/>
                      <a:pt x="29830" y="47982"/>
                    </a:cubicBezTo>
                    <a:cubicBezTo>
                      <a:pt x="29672" y="48009"/>
                      <a:pt x="29526" y="48021"/>
                      <a:pt x="29390" y="48021"/>
                    </a:cubicBezTo>
                    <a:cubicBezTo>
                      <a:pt x="28644" y="48021"/>
                      <a:pt x="28215" y="47658"/>
                      <a:pt x="27980" y="47403"/>
                    </a:cubicBezTo>
                    <a:cubicBezTo>
                      <a:pt x="27695" y="47093"/>
                      <a:pt x="27512" y="47244"/>
                      <a:pt x="26512" y="47077"/>
                    </a:cubicBezTo>
                    <a:cubicBezTo>
                      <a:pt x="25520" y="46910"/>
                      <a:pt x="25686" y="46609"/>
                      <a:pt x="25496" y="46307"/>
                    </a:cubicBezTo>
                    <a:cubicBezTo>
                      <a:pt x="25313" y="45998"/>
                      <a:pt x="24964" y="45894"/>
                      <a:pt x="24845" y="45474"/>
                    </a:cubicBezTo>
                    <a:cubicBezTo>
                      <a:pt x="24726" y="45053"/>
                      <a:pt x="25544" y="44640"/>
                      <a:pt x="26067" y="44410"/>
                    </a:cubicBezTo>
                    <a:cubicBezTo>
                      <a:pt x="26591" y="44180"/>
                      <a:pt x="26933" y="43918"/>
                      <a:pt x="27353" y="43394"/>
                    </a:cubicBezTo>
                    <a:cubicBezTo>
                      <a:pt x="27774" y="42870"/>
                      <a:pt x="28488" y="42719"/>
                      <a:pt x="29369" y="42656"/>
                    </a:cubicBezTo>
                    <a:cubicBezTo>
                      <a:pt x="29600" y="42640"/>
                      <a:pt x="29806" y="42633"/>
                      <a:pt x="29989" y="42633"/>
                    </a:cubicBezTo>
                    <a:close/>
                    <a:moveTo>
                      <a:pt x="17400" y="47142"/>
                    </a:moveTo>
                    <a:cubicBezTo>
                      <a:pt x="17592" y="47142"/>
                      <a:pt x="17864" y="47154"/>
                      <a:pt x="18392" y="47164"/>
                    </a:cubicBezTo>
                    <a:cubicBezTo>
                      <a:pt x="19590" y="47196"/>
                      <a:pt x="20051" y="47537"/>
                      <a:pt x="21138" y="47776"/>
                    </a:cubicBezTo>
                    <a:cubicBezTo>
                      <a:pt x="21791" y="47922"/>
                      <a:pt x="22122" y="47948"/>
                      <a:pt x="22406" y="47948"/>
                    </a:cubicBezTo>
                    <a:cubicBezTo>
                      <a:pt x="22557" y="47948"/>
                      <a:pt x="22695" y="47940"/>
                      <a:pt x="22861" y="47940"/>
                    </a:cubicBezTo>
                    <a:cubicBezTo>
                      <a:pt x="22906" y="47940"/>
                      <a:pt x="22953" y="47941"/>
                      <a:pt x="23004" y="47942"/>
                    </a:cubicBezTo>
                    <a:cubicBezTo>
                      <a:pt x="23583" y="47966"/>
                      <a:pt x="23385" y="48165"/>
                      <a:pt x="23242" y="48331"/>
                    </a:cubicBezTo>
                    <a:cubicBezTo>
                      <a:pt x="23091" y="48498"/>
                      <a:pt x="23035" y="48990"/>
                      <a:pt x="22789" y="49196"/>
                    </a:cubicBezTo>
                    <a:cubicBezTo>
                      <a:pt x="22543" y="49403"/>
                      <a:pt x="21384" y="49379"/>
                      <a:pt x="19844" y="49434"/>
                    </a:cubicBezTo>
                    <a:cubicBezTo>
                      <a:pt x="19653" y="49442"/>
                      <a:pt x="19485" y="49446"/>
                      <a:pt x="19336" y="49446"/>
                    </a:cubicBezTo>
                    <a:cubicBezTo>
                      <a:pt x="18282" y="49446"/>
                      <a:pt x="18187" y="49259"/>
                      <a:pt x="17463" y="49030"/>
                    </a:cubicBezTo>
                    <a:cubicBezTo>
                      <a:pt x="17179" y="48943"/>
                      <a:pt x="16946" y="48925"/>
                      <a:pt x="16747" y="48925"/>
                    </a:cubicBezTo>
                    <a:cubicBezTo>
                      <a:pt x="16603" y="48925"/>
                      <a:pt x="16477" y="48934"/>
                      <a:pt x="16362" y="48934"/>
                    </a:cubicBezTo>
                    <a:cubicBezTo>
                      <a:pt x="16171" y="48934"/>
                      <a:pt x="16012" y="48908"/>
                      <a:pt x="15852" y="48768"/>
                    </a:cubicBezTo>
                    <a:cubicBezTo>
                      <a:pt x="15463" y="48418"/>
                      <a:pt x="16154" y="48133"/>
                      <a:pt x="16209" y="47831"/>
                    </a:cubicBezTo>
                    <a:cubicBezTo>
                      <a:pt x="16265" y="47530"/>
                      <a:pt x="16177" y="47315"/>
                      <a:pt x="16701" y="47220"/>
                    </a:cubicBezTo>
                    <a:lnTo>
                      <a:pt x="16701" y="47228"/>
                    </a:lnTo>
                    <a:cubicBezTo>
                      <a:pt x="17043" y="47161"/>
                      <a:pt x="17157" y="47142"/>
                      <a:pt x="17400" y="47142"/>
                    </a:cubicBezTo>
                    <a:close/>
                    <a:moveTo>
                      <a:pt x="41072" y="47143"/>
                    </a:moveTo>
                    <a:cubicBezTo>
                      <a:pt x="41267" y="47143"/>
                      <a:pt x="41543" y="47158"/>
                      <a:pt x="42093" y="47172"/>
                    </a:cubicBezTo>
                    <a:cubicBezTo>
                      <a:pt x="43292" y="47196"/>
                      <a:pt x="43792" y="47537"/>
                      <a:pt x="44919" y="47776"/>
                    </a:cubicBezTo>
                    <a:cubicBezTo>
                      <a:pt x="45586" y="47922"/>
                      <a:pt x="45920" y="47948"/>
                      <a:pt x="46204" y="47948"/>
                    </a:cubicBezTo>
                    <a:cubicBezTo>
                      <a:pt x="46355" y="47948"/>
                      <a:pt x="46492" y="47940"/>
                      <a:pt x="46657" y="47940"/>
                    </a:cubicBezTo>
                    <a:cubicBezTo>
                      <a:pt x="46703" y="47940"/>
                      <a:pt x="46750" y="47941"/>
                      <a:pt x="46800" y="47942"/>
                    </a:cubicBezTo>
                    <a:cubicBezTo>
                      <a:pt x="47388" y="47966"/>
                      <a:pt x="47213" y="48165"/>
                      <a:pt x="47094" y="48331"/>
                    </a:cubicBezTo>
                    <a:cubicBezTo>
                      <a:pt x="46967" y="48498"/>
                      <a:pt x="46967" y="48998"/>
                      <a:pt x="46753" y="49196"/>
                    </a:cubicBezTo>
                    <a:cubicBezTo>
                      <a:pt x="46538" y="49403"/>
                      <a:pt x="45371" y="49379"/>
                      <a:pt x="43840" y="49442"/>
                    </a:cubicBezTo>
                    <a:cubicBezTo>
                      <a:pt x="43668" y="49449"/>
                      <a:pt x="43516" y="49452"/>
                      <a:pt x="43379" y="49452"/>
                    </a:cubicBezTo>
                    <a:cubicBezTo>
                      <a:pt x="42282" y="49452"/>
                      <a:pt x="42172" y="49263"/>
                      <a:pt x="41403" y="49038"/>
                    </a:cubicBezTo>
                    <a:cubicBezTo>
                      <a:pt x="41100" y="48945"/>
                      <a:pt x="40861" y="48927"/>
                      <a:pt x="40659" y="48927"/>
                    </a:cubicBezTo>
                    <a:cubicBezTo>
                      <a:pt x="40526" y="48927"/>
                      <a:pt x="40409" y="48935"/>
                      <a:pt x="40301" y="48935"/>
                    </a:cubicBezTo>
                    <a:cubicBezTo>
                      <a:pt x="40107" y="48935"/>
                      <a:pt x="39941" y="48909"/>
                      <a:pt x="39760" y="48768"/>
                    </a:cubicBezTo>
                    <a:cubicBezTo>
                      <a:pt x="39331" y="48418"/>
                      <a:pt x="39974" y="48133"/>
                      <a:pt x="39998" y="47831"/>
                    </a:cubicBezTo>
                    <a:cubicBezTo>
                      <a:pt x="40014" y="47530"/>
                      <a:pt x="39903" y="47315"/>
                      <a:pt x="40411" y="47220"/>
                    </a:cubicBezTo>
                    <a:lnTo>
                      <a:pt x="40411" y="47220"/>
                    </a:lnTo>
                    <a:lnTo>
                      <a:pt x="40403" y="47228"/>
                    </a:lnTo>
                    <a:cubicBezTo>
                      <a:pt x="40725" y="47163"/>
                      <a:pt x="40842" y="47143"/>
                      <a:pt x="41072" y="47143"/>
                    </a:cubicBezTo>
                    <a:close/>
                    <a:moveTo>
                      <a:pt x="64791" y="47146"/>
                    </a:moveTo>
                    <a:cubicBezTo>
                      <a:pt x="64985" y="47146"/>
                      <a:pt x="65262" y="47158"/>
                      <a:pt x="65795" y="47172"/>
                    </a:cubicBezTo>
                    <a:cubicBezTo>
                      <a:pt x="66993" y="47204"/>
                      <a:pt x="67541" y="47537"/>
                      <a:pt x="68700" y="47784"/>
                    </a:cubicBezTo>
                    <a:cubicBezTo>
                      <a:pt x="69399" y="47928"/>
                      <a:pt x="69735" y="47950"/>
                      <a:pt x="70021" y="47950"/>
                    </a:cubicBezTo>
                    <a:cubicBezTo>
                      <a:pt x="70143" y="47950"/>
                      <a:pt x="70255" y="47946"/>
                      <a:pt x="70382" y="47946"/>
                    </a:cubicBezTo>
                    <a:cubicBezTo>
                      <a:pt x="70449" y="47946"/>
                      <a:pt x="70519" y="47947"/>
                      <a:pt x="70597" y="47950"/>
                    </a:cubicBezTo>
                    <a:cubicBezTo>
                      <a:pt x="71184" y="47966"/>
                      <a:pt x="71041" y="48165"/>
                      <a:pt x="70938" y="48331"/>
                    </a:cubicBezTo>
                    <a:cubicBezTo>
                      <a:pt x="70835" y="48498"/>
                      <a:pt x="70906" y="48998"/>
                      <a:pt x="70708" y="49204"/>
                    </a:cubicBezTo>
                    <a:cubicBezTo>
                      <a:pt x="70517" y="49403"/>
                      <a:pt x="69351" y="49387"/>
                      <a:pt x="67827" y="49442"/>
                    </a:cubicBezTo>
                    <a:cubicBezTo>
                      <a:pt x="67652" y="49449"/>
                      <a:pt x="67496" y="49452"/>
                      <a:pt x="67356" y="49452"/>
                    </a:cubicBezTo>
                    <a:cubicBezTo>
                      <a:pt x="66271" y="49452"/>
                      <a:pt x="66137" y="49270"/>
                      <a:pt x="65342" y="49038"/>
                    </a:cubicBezTo>
                    <a:cubicBezTo>
                      <a:pt x="65029" y="48945"/>
                      <a:pt x="64787" y="48927"/>
                      <a:pt x="64585" y="48927"/>
                    </a:cubicBezTo>
                    <a:cubicBezTo>
                      <a:pt x="64452" y="48927"/>
                      <a:pt x="64336" y="48935"/>
                      <a:pt x="64228" y="48935"/>
                    </a:cubicBezTo>
                    <a:cubicBezTo>
                      <a:pt x="64034" y="48935"/>
                      <a:pt x="63865" y="48909"/>
                      <a:pt x="63667" y="48768"/>
                    </a:cubicBezTo>
                    <a:cubicBezTo>
                      <a:pt x="63191" y="48426"/>
                      <a:pt x="63802" y="48141"/>
                      <a:pt x="63779" y="47831"/>
                    </a:cubicBezTo>
                    <a:cubicBezTo>
                      <a:pt x="63755" y="47530"/>
                      <a:pt x="63628" y="47315"/>
                      <a:pt x="64120" y="47220"/>
                    </a:cubicBezTo>
                    <a:lnTo>
                      <a:pt x="64120" y="47220"/>
                    </a:lnTo>
                    <a:lnTo>
                      <a:pt x="64112" y="47228"/>
                    </a:lnTo>
                    <a:cubicBezTo>
                      <a:pt x="64436" y="47166"/>
                      <a:pt x="64546" y="47146"/>
                      <a:pt x="64791" y="47146"/>
                    </a:cubicBezTo>
                    <a:close/>
                    <a:moveTo>
                      <a:pt x="35939" y="45451"/>
                    </a:moveTo>
                    <a:cubicBezTo>
                      <a:pt x="36112" y="45451"/>
                      <a:pt x="36270" y="45458"/>
                      <a:pt x="36394" y="45466"/>
                    </a:cubicBezTo>
                    <a:cubicBezTo>
                      <a:pt x="36624" y="45466"/>
                      <a:pt x="36855" y="45498"/>
                      <a:pt x="37077" y="45553"/>
                    </a:cubicBezTo>
                    <a:cubicBezTo>
                      <a:pt x="37410" y="45712"/>
                      <a:pt x="37712" y="45934"/>
                      <a:pt x="37966" y="46204"/>
                    </a:cubicBezTo>
                    <a:cubicBezTo>
                      <a:pt x="38386" y="46648"/>
                      <a:pt x="38966" y="46839"/>
                      <a:pt x="39323" y="47077"/>
                    </a:cubicBezTo>
                    <a:cubicBezTo>
                      <a:pt x="39680" y="47307"/>
                      <a:pt x="39839" y="48014"/>
                      <a:pt x="39450" y="48434"/>
                    </a:cubicBezTo>
                    <a:lnTo>
                      <a:pt x="39450" y="48426"/>
                    </a:lnTo>
                    <a:cubicBezTo>
                      <a:pt x="39053" y="48847"/>
                      <a:pt x="38696" y="48823"/>
                      <a:pt x="38513" y="49149"/>
                    </a:cubicBezTo>
                    <a:cubicBezTo>
                      <a:pt x="38339" y="49474"/>
                      <a:pt x="38188" y="49784"/>
                      <a:pt x="37823" y="49871"/>
                    </a:cubicBezTo>
                    <a:cubicBezTo>
                      <a:pt x="37577" y="49927"/>
                      <a:pt x="37331" y="49958"/>
                      <a:pt x="37077" y="49958"/>
                    </a:cubicBezTo>
                    <a:cubicBezTo>
                      <a:pt x="36815" y="49982"/>
                      <a:pt x="36550" y="49996"/>
                      <a:pt x="36283" y="49996"/>
                    </a:cubicBezTo>
                    <a:cubicBezTo>
                      <a:pt x="36185" y="49996"/>
                      <a:pt x="36087" y="49994"/>
                      <a:pt x="35989" y="49990"/>
                    </a:cubicBezTo>
                    <a:cubicBezTo>
                      <a:pt x="35799" y="49982"/>
                      <a:pt x="35600" y="49950"/>
                      <a:pt x="35418" y="49879"/>
                    </a:cubicBezTo>
                    <a:cubicBezTo>
                      <a:pt x="35394" y="49871"/>
                      <a:pt x="35370" y="49855"/>
                      <a:pt x="35338" y="49847"/>
                    </a:cubicBezTo>
                    <a:lnTo>
                      <a:pt x="35315" y="49823"/>
                    </a:lnTo>
                    <a:cubicBezTo>
                      <a:pt x="34910" y="49633"/>
                      <a:pt x="34283" y="49546"/>
                      <a:pt x="33394" y="49474"/>
                    </a:cubicBezTo>
                    <a:cubicBezTo>
                      <a:pt x="32068" y="49363"/>
                      <a:pt x="31036" y="49236"/>
                      <a:pt x="30171" y="49038"/>
                    </a:cubicBezTo>
                    <a:cubicBezTo>
                      <a:pt x="29298" y="48831"/>
                      <a:pt x="28393" y="48585"/>
                      <a:pt x="28560" y="48403"/>
                    </a:cubicBezTo>
                    <a:cubicBezTo>
                      <a:pt x="28727" y="48220"/>
                      <a:pt x="29711" y="48157"/>
                      <a:pt x="30401" y="48077"/>
                    </a:cubicBezTo>
                    <a:cubicBezTo>
                      <a:pt x="31100" y="48006"/>
                      <a:pt x="32227" y="47530"/>
                      <a:pt x="32687" y="47061"/>
                    </a:cubicBezTo>
                    <a:cubicBezTo>
                      <a:pt x="33148" y="46585"/>
                      <a:pt x="33521" y="46521"/>
                      <a:pt x="34124" y="46164"/>
                    </a:cubicBezTo>
                    <a:cubicBezTo>
                      <a:pt x="34251" y="46093"/>
                      <a:pt x="34362" y="45990"/>
                      <a:pt x="34442" y="45863"/>
                    </a:cubicBezTo>
                    <a:cubicBezTo>
                      <a:pt x="34718" y="45521"/>
                      <a:pt x="35402" y="45451"/>
                      <a:pt x="35939" y="45451"/>
                    </a:cubicBezTo>
                    <a:close/>
                    <a:moveTo>
                      <a:pt x="12448" y="45459"/>
                    </a:moveTo>
                    <a:cubicBezTo>
                      <a:pt x="12621" y="45459"/>
                      <a:pt x="12777" y="45466"/>
                      <a:pt x="12899" y="45474"/>
                    </a:cubicBezTo>
                    <a:cubicBezTo>
                      <a:pt x="13399" y="45498"/>
                      <a:pt x="13574" y="45561"/>
                      <a:pt x="13574" y="45561"/>
                    </a:cubicBezTo>
                    <a:cubicBezTo>
                      <a:pt x="13883" y="45720"/>
                      <a:pt x="14153" y="45942"/>
                      <a:pt x="14376" y="46212"/>
                    </a:cubicBezTo>
                    <a:cubicBezTo>
                      <a:pt x="14741" y="46664"/>
                      <a:pt x="15288" y="46847"/>
                      <a:pt x="15622" y="47085"/>
                    </a:cubicBezTo>
                    <a:cubicBezTo>
                      <a:pt x="15947" y="47323"/>
                      <a:pt x="16027" y="48014"/>
                      <a:pt x="15574" y="48434"/>
                    </a:cubicBezTo>
                    <a:cubicBezTo>
                      <a:pt x="15122" y="48847"/>
                      <a:pt x="14764" y="48831"/>
                      <a:pt x="14550" y="49149"/>
                    </a:cubicBezTo>
                    <a:cubicBezTo>
                      <a:pt x="14328" y="49474"/>
                      <a:pt x="14129" y="49792"/>
                      <a:pt x="13756" y="49871"/>
                    </a:cubicBezTo>
                    <a:cubicBezTo>
                      <a:pt x="13510" y="49927"/>
                      <a:pt x="13256" y="49958"/>
                      <a:pt x="13002" y="49958"/>
                    </a:cubicBezTo>
                    <a:cubicBezTo>
                      <a:pt x="12758" y="49985"/>
                      <a:pt x="12510" y="49998"/>
                      <a:pt x="12261" y="49998"/>
                    </a:cubicBezTo>
                    <a:cubicBezTo>
                      <a:pt x="12146" y="49998"/>
                      <a:pt x="12030" y="49995"/>
                      <a:pt x="11915" y="49990"/>
                    </a:cubicBezTo>
                    <a:cubicBezTo>
                      <a:pt x="11724" y="49990"/>
                      <a:pt x="11534" y="49950"/>
                      <a:pt x="11351" y="49887"/>
                    </a:cubicBezTo>
                    <a:cubicBezTo>
                      <a:pt x="11328" y="49871"/>
                      <a:pt x="11304" y="49855"/>
                      <a:pt x="11280" y="49847"/>
                    </a:cubicBezTo>
                    <a:lnTo>
                      <a:pt x="11256" y="49831"/>
                    </a:lnTo>
                    <a:lnTo>
                      <a:pt x="11264" y="49839"/>
                    </a:lnTo>
                    <a:cubicBezTo>
                      <a:pt x="10883" y="49641"/>
                      <a:pt x="10272" y="49554"/>
                      <a:pt x="9391" y="49482"/>
                    </a:cubicBezTo>
                    <a:cubicBezTo>
                      <a:pt x="8073" y="49371"/>
                      <a:pt x="7065" y="49252"/>
                      <a:pt x="6216" y="49046"/>
                    </a:cubicBezTo>
                    <a:cubicBezTo>
                      <a:pt x="5374" y="48847"/>
                      <a:pt x="4501" y="48593"/>
                      <a:pt x="4692" y="48418"/>
                    </a:cubicBezTo>
                    <a:cubicBezTo>
                      <a:pt x="4882" y="48236"/>
                      <a:pt x="5874" y="48165"/>
                      <a:pt x="6573" y="48093"/>
                    </a:cubicBezTo>
                    <a:cubicBezTo>
                      <a:pt x="7279" y="48014"/>
                      <a:pt x="8470" y="47537"/>
                      <a:pt x="8986" y="47069"/>
                    </a:cubicBezTo>
                    <a:cubicBezTo>
                      <a:pt x="9502" y="46593"/>
                      <a:pt x="9891" y="46537"/>
                      <a:pt x="10542" y="46172"/>
                    </a:cubicBezTo>
                    <a:cubicBezTo>
                      <a:pt x="10677" y="46101"/>
                      <a:pt x="10804" y="45998"/>
                      <a:pt x="10891" y="45871"/>
                    </a:cubicBezTo>
                    <a:cubicBezTo>
                      <a:pt x="11215" y="45529"/>
                      <a:pt x="11911" y="45459"/>
                      <a:pt x="12448" y="45459"/>
                    </a:cubicBezTo>
                    <a:close/>
                    <a:moveTo>
                      <a:pt x="59454" y="45463"/>
                    </a:moveTo>
                    <a:cubicBezTo>
                      <a:pt x="59612" y="45463"/>
                      <a:pt x="59757" y="45468"/>
                      <a:pt x="59873" y="45474"/>
                    </a:cubicBezTo>
                    <a:cubicBezTo>
                      <a:pt x="60103" y="45482"/>
                      <a:pt x="60334" y="45513"/>
                      <a:pt x="60564" y="45569"/>
                    </a:cubicBezTo>
                    <a:cubicBezTo>
                      <a:pt x="60921" y="45728"/>
                      <a:pt x="61246" y="45950"/>
                      <a:pt x="61532" y="46220"/>
                    </a:cubicBezTo>
                    <a:cubicBezTo>
                      <a:pt x="62024" y="46664"/>
                      <a:pt x="62620" y="46855"/>
                      <a:pt x="63009" y="47085"/>
                    </a:cubicBezTo>
                    <a:lnTo>
                      <a:pt x="63001" y="47093"/>
                    </a:lnTo>
                    <a:cubicBezTo>
                      <a:pt x="63390" y="47331"/>
                      <a:pt x="63644" y="48022"/>
                      <a:pt x="63302" y="48442"/>
                    </a:cubicBezTo>
                    <a:cubicBezTo>
                      <a:pt x="62953" y="48863"/>
                      <a:pt x="62596" y="48839"/>
                      <a:pt x="62461" y="49165"/>
                    </a:cubicBezTo>
                    <a:cubicBezTo>
                      <a:pt x="62326" y="49482"/>
                      <a:pt x="62207" y="49800"/>
                      <a:pt x="61866" y="49887"/>
                    </a:cubicBezTo>
                    <a:cubicBezTo>
                      <a:pt x="61627" y="49942"/>
                      <a:pt x="61381" y="49974"/>
                      <a:pt x="61127" y="49974"/>
                    </a:cubicBezTo>
                    <a:cubicBezTo>
                      <a:pt x="60855" y="49998"/>
                      <a:pt x="60582" y="50009"/>
                      <a:pt x="60305" y="50009"/>
                    </a:cubicBezTo>
                    <a:cubicBezTo>
                      <a:pt x="60220" y="50009"/>
                      <a:pt x="60134" y="50008"/>
                      <a:pt x="60048" y="50006"/>
                    </a:cubicBezTo>
                    <a:cubicBezTo>
                      <a:pt x="59849" y="49998"/>
                      <a:pt x="59651" y="49966"/>
                      <a:pt x="59461" y="49895"/>
                    </a:cubicBezTo>
                    <a:cubicBezTo>
                      <a:pt x="59437" y="49879"/>
                      <a:pt x="59405" y="49871"/>
                      <a:pt x="59381" y="49855"/>
                    </a:cubicBezTo>
                    <a:lnTo>
                      <a:pt x="59349" y="49839"/>
                    </a:lnTo>
                    <a:cubicBezTo>
                      <a:pt x="58921" y="49649"/>
                      <a:pt x="58286" y="49554"/>
                      <a:pt x="57381" y="49482"/>
                    </a:cubicBezTo>
                    <a:cubicBezTo>
                      <a:pt x="56047" y="49379"/>
                      <a:pt x="55000" y="49252"/>
                      <a:pt x="54103" y="49053"/>
                    </a:cubicBezTo>
                    <a:cubicBezTo>
                      <a:pt x="53206" y="48847"/>
                      <a:pt x="52269" y="48601"/>
                      <a:pt x="52420" y="48418"/>
                    </a:cubicBezTo>
                    <a:cubicBezTo>
                      <a:pt x="52563" y="48236"/>
                      <a:pt x="53531" y="48172"/>
                      <a:pt x="54222" y="48093"/>
                    </a:cubicBezTo>
                    <a:cubicBezTo>
                      <a:pt x="54904" y="48022"/>
                      <a:pt x="55976" y="47545"/>
                      <a:pt x="56365" y="47069"/>
                    </a:cubicBezTo>
                    <a:cubicBezTo>
                      <a:pt x="56762" y="46601"/>
                      <a:pt x="57135" y="46537"/>
                      <a:pt x="57690" y="46180"/>
                    </a:cubicBezTo>
                    <a:cubicBezTo>
                      <a:pt x="57810" y="46109"/>
                      <a:pt x="57905" y="46006"/>
                      <a:pt x="57968" y="45871"/>
                    </a:cubicBezTo>
                    <a:cubicBezTo>
                      <a:pt x="58208" y="45526"/>
                      <a:pt x="58910" y="45463"/>
                      <a:pt x="59454" y="45463"/>
                    </a:cubicBezTo>
                    <a:close/>
                    <a:moveTo>
                      <a:pt x="26748" y="47328"/>
                    </a:moveTo>
                    <a:cubicBezTo>
                      <a:pt x="26871" y="47328"/>
                      <a:pt x="27001" y="47334"/>
                      <a:pt x="27139" y="47347"/>
                    </a:cubicBezTo>
                    <a:cubicBezTo>
                      <a:pt x="27980" y="47418"/>
                      <a:pt x="28282" y="47990"/>
                      <a:pt x="28155" y="48395"/>
                    </a:cubicBezTo>
                    <a:cubicBezTo>
                      <a:pt x="28020" y="48807"/>
                      <a:pt x="27504" y="48847"/>
                      <a:pt x="26956" y="49077"/>
                    </a:cubicBezTo>
                    <a:cubicBezTo>
                      <a:pt x="26401" y="49307"/>
                      <a:pt x="26163" y="49530"/>
                      <a:pt x="26345" y="49879"/>
                    </a:cubicBezTo>
                    <a:cubicBezTo>
                      <a:pt x="26528" y="50228"/>
                      <a:pt x="26671" y="50546"/>
                      <a:pt x="25980" y="50689"/>
                    </a:cubicBezTo>
                    <a:cubicBezTo>
                      <a:pt x="25907" y="50704"/>
                      <a:pt x="25839" y="50711"/>
                      <a:pt x="25777" y="50711"/>
                    </a:cubicBezTo>
                    <a:cubicBezTo>
                      <a:pt x="25262" y="50711"/>
                      <a:pt x="25115" y="50223"/>
                      <a:pt x="24988" y="49919"/>
                    </a:cubicBezTo>
                    <a:cubicBezTo>
                      <a:pt x="24853" y="49577"/>
                      <a:pt x="23623" y="49506"/>
                      <a:pt x="23305" y="49292"/>
                    </a:cubicBezTo>
                    <a:cubicBezTo>
                      <a:pt x="22988" y="49077"/>
                      <a:pt x="23353" y="48577"/>
                      <a:pt x="23654" y="48188"/>
                    </a:cubicBezTo>
                    <a:cubicBezTo>
                      <a:pt x="23948" y="47799"/>
                      <a:pt x="24266" y="47736"/>
                      <a:pt x="25139" y="47569"/>
                    </a:cubicBezTo>
                    <a:cubicBezTo>
                      <a:pt x="25676" y="47476"/>
                      <a:pt x="26124" y="47328"/>
                      <a:pt x="26748" y="47328"/>
                    </a:cubicBezTo>
                    <a:close/>
                    <a:moveTo>
                      <a:pt x="50491" y="47323"/>
                    </a:moveTo>
                    <a:cubicBezTo>
                      <a:pt x="50608" y="47323"/>
                      <a:pt x="50732" y="47328"/>
                      <a:pt x="50864" y="47339"/>
                    </a:cubicBezTo>
                    <a:cubicBezTo>
                      <a:pt x="51721" y="47418"/>
                      <a:pt x="52095" y="47990"/>
                      <a:pt x="52015" y="48395"/>
                    </a:cubicBezTo>
                    <a:cubicBezTo>
                      <a:pt x="51936" y="48807"/>
                      <a:pt x="51420" y="48847"/>
                      <a:pt x="50904" y="49077"/>
                    </a:cubicBezTo>
                    <a:cubicBezTo>
                      <a:pt x="50388" y="49307"/>
                      <a:pt x="50174" y="49530"/>
                      <a:pt x="50404" y="49879"/>
                    </a:cubicBezTo>
                    <a:cubicBezTo>
                      <a:pt x="50626" y="50228"/>
                      <a:pt x="50809" y="50538"/>
                      <a:pt x="50142" y="50689"/>
                    </a:cubicBezTo>
                    <a:cubicBezTo>
                      <a:pt x="50070" y="50704"/>
                      <a:pt x="50003" y="50711"/>
                      <a:pt x="49941" y="50711"/>
                    </a:cubicBezTo>
                    <a:cubicBezTo>
                      <a:pt x="49423" y="50711"/>
                      <a:pt x="49209" y="50223"/>
                      <a:pt x="49047" y="49919"/>
                    </a:cubicBezTo>
                    <a:cubicBezTo>
                      <a:pt x="48872" y="49577"/>
                      <a:pt x="47626" y="49498"/>
                      <a:pt x="47276" y="49292"/>
                    </a:cubicBezTo>
                    <a:cubicBezTo>
                      <a:pt x="46935" y="49077"/>
                      <a:pt x="47237" y="48577"/>
                      <a:pt x="47483" y="48188"/>
                    </a:cubicBezTo>
                    <a:cubicBezTo>
                      <a:pt x="47729" y="47791"/>
                      <a:pt x="48038" y="47728"/>
                      <a:pt x="48896" y="47569"/>
                    </a:cubicBezTo>
                    <a:cubicBezTo>
                      <a:pt x="49425" y="47469"/>
                      <a:pt x="49858" y="47323"/>
                      <a:pt x="50491" y="47323"/>
                    </a:cubicBezTo>
                    <a:close/>
                    <a:moveTo>
                      <a:pt x="16145" y="49098"/>
                    </a:moveTo>
                    <a:cubicBezTo>
                      <a:pt x="16218" y="49098"/>
                      <a:pt x="16293" y="49102"/>
                      <a:pt x="16368" y="49109"/>
                    </a:cubicBezTo>
                    <a:cubicBezTo>
                      <a:pt x="17011" y="49173"/>
                      <a:pt x="17979" y="49577"/>
                      <a:pt x="19209" y="49585"/>
                    </a:cubicBezTo>
                    <a:cubicBezTo>
                      <a:pt x="19245" y="49586"/>
                      <a:pt x="19280" y="49586"/>
                      <a:pt x="19316" y="49586"/>
                    </a:cubicBezTo>
                    <a:cubicBezTo>
                      <a:pt x="20284" y="49586"/>
                      <a:pt x="21358" y="49424"/>
                      <a:pt x="22150" y="49424"/>
                    </a:cubicBezTo>
                    <a:cubicBezTo>
                      <a:pt x="22345" y="49424"/>
                      <a:pt x="22523" y="49434"/>
                      <a:pt x="22678" y="49458"/>
                    </a:cubicBezTo>
                    <a:cubicBezTo>
                      <a:pt x="23488" y="49585"/>
                      <a:pt x="24409" y="49895"/>
                      <a:pt x="24678" y="50268"/>
                    </a:cubicBezTo>
                    <a:cubicBezTo>
                      <a:pt x="24956" y="50633"/>
                      <a:pt x="24782" y="51459"/>
                      <a:pt x="24274" y="51816"/>
                    </a:cubicBezTo>
                    <a:cubicBezTo>
                      <a:pt x="24226" y="51863"/>
                      <a:pt x="24234" y="52030"/>
                      <a:pt x="24250" y="52244"/>
                    </a:cubicBezTo>
                    <a:cubicBezTo>
                      <a:pt x="24250" y="52244"/>
                      <a:pt x="24139" y="52467"/>
                      <a:pt x="23654" y="52490"/>
                    </a:cubicBezTo>
                    <a:cubicBezTo>
                      <a:pt x="23371" y="52500"/>
                      <a:pt x="22877" y="52504"/>
                      <a:pt x="22364" y="52504"/>
                    </a:cubicBezTo>
                    <a:cubicBezTo>
                      <a:pt x="22001" y="52504"/>
                      <a:pt x="21629" y="52502"/>
                      <a:pt x="21313" y="52498"/>
                    </a:cubicBezTo>
                    <a:cubicBezTo>
                      <a:pt x="20824" y="52488"/>
                      <a:pt x="20447" y="52456"/>
                      <a:pt x="20023" y="52456"/>
                    </a:cubicBezTo>
                    <a:cubicBezTo>
                      <a:pt x="19780" y="52456"/>
                      <a:pt x="19521" y="52466"/>
                      <a:pt x="19217" y="52498"/>
                    </a:cubicBezTo>
                    <a:cubicBezTo>
                      <a:pt x="18726" y="52546"/>
                      <a:pt x="18367" y="52607"/>
                      <a:pt x="18091" y="52607"/>
                    </a:cubicBezTo>
                    <a:cubicBezTo>
                      <a:pt x="17904" y="52607"/>
                      <a:pt x="17755" y="52579"/>
                      <a:pt x="17630" y="52498"/>
                    </a:cubicBezTo>
                    <a:cubicBezTo>
                      <a:pt x="17320" y="52292"/>
                      <a:pt x="17392" y="52030"/>
                      <a:pt x="16868" y="51816"/>
                    </a:cubicBezTo>
                    <a:cubicBezTo>
                      <a:pt x="16320" y="51617"/>
                      <a:pt x="15780" y="51371"/>
                      <a:pt x="15272" y="51078"/>
                    </a:cubicBezTo>
                    <a:cubicBezTo>
                      <a:pt x="14622" y="50681"/>
                      <a:pt x="13860" y="50403"/>
                      <a:pt x="14185" y="50165"/>
                    </a:cubicBezTo>
                    <a:cubicBezTo>
                      <a:pt x="14518" y="49927"/>
                      <a:pt x="14844" y="49696"/>
                      <a:pt x="14979" y="49482"/>
                    </a:cubicBezTo>
                    <a:cubicBezTo>
                      <a:pt x="15091" y="49300"/>
                      <a:pt x="15582" y="49098"/>
                      <a:pt x="16145" y="49098"/>
                    </a:cubicBezTo>
                    <a:close/>
                    <a:moveTo>
                      <a:pt x="40093" y="49106"/>
                    </a:moveTo>
                    <a:cubicBezTo>
                      <a:pt x="40168" y="49106"/>
                      <a:pt x="40245" y="49109"/>
                      <a:pt x="40323" y="49117"/>
                    </a:cubicBezTo>
                    <a:cubicBezTo>
                      <a:pt x="40982" y="49180"/>
                      <a:pt x="41998" y="49577"/>
                      <a:pt x="43228" y="49593"/>
                    </a:cubicBezTo>
                    <a:cubicBezTo>
                      <a:pt x="43264" y="49594"/>
                      <a:pt x="43299" y="49594"/>
                      <a:pt x="43335" y="49594"/>
                    </a:cubicBezTo>
                    <a:cubicBezTo>
                      <a:pt x="44301" y="49594"/>
                      <a:pt x="45356" y="49432"/>
                      <a:pt x="46153" y="49432"/>
                    </a:cubicBezTo>
                    <a:cubicBezTo>
                      <a:pt x="46349" y="49432"/>
                      <a:pt x="46529" y="49442"/>
                      <a:pt x="46689" y="49466"/>
                    </a:cubicBezTo>
                    <a:cubicBezTo>
                      <a:pt x="47515" y="49593"/>
                      <a:pt x="48467" y="49903"/>
                      <a:pt x="48793" y="50268"/>
                    </a:cubicBezTo>
                    <a:cubicBezTo>
                      <a:pt x="49118" y="50641"/>
                      <a:pt x="49047" y="51459"/>
                      <a:pt x="48586" y="51824"/>
                    </a:cubicBezTo>
                    <a:cubicBezTo>
                      <a:pt x="48539" y="51863"/>
                      <a:pt x="48570" y="52030"/>
                      <a:pt x="48610" y="52244"/>
                    </a:cubicBezTo>
                    <a:lnTo>
                      <a:pt x="48610" y="52252"/>
                    </a:lnTo>
                    <a:cubicBezTo>
                      <a:pt x="48610" y="52252"/>
                      <a:pt x="48523" y="52475"/>
                      <a:pt x="48046" y="52498"/>
                    </a:cubicBezTo>
                    <a:cubicBezTo>
                      <a:pt x="47804" y="52506"/>
                      <a:pt x="47409" y="52510"/>
                      <a:pt x="46980" y="52510"/>
                    </a:cubicBezTo>
                    <a:cubicBezTo>
                      <a:pt x="46550" y="52510"/>
                      <a:pt x="46086" y="52506"/>
                      <a:pt x="45705" y="52498"/>
                    </a:cubicBezTo>
                    <a:cubicBezTo>
                      <a:pt x="45218" y="52488"/>
                      <a:pt x="44836" y="52459"/>
                      <a:pt x="44415" y="52459"/>
                    </a:cubicBezTo>
                    <a:cubicBezTo>
                      <a:pt x="44169" y="52459"/>
                      <a:pt x="43910" y="52469"/>
                      <a:pt x="43609" y="52498"/>
                    </a:cubicBezTo>
                    <a:cubicBezTo>
                      <a:pt x="43126" y="52550"/>
                      <a:pt x="42776" y="52613"/>
                      <a:pt x="42501" y="52613"/>
                    </a:cubicBezTo>
                    <a:cubicBezTo>
                      <a:pt x="42312" y="52613"/>
                      <a:pt x="42158" y="52583"/>
                      <a:pt x="42022" y="52498"/>
                    </a:cubicBezTo>
                    <a:cubicBezTo>
                      <a:pt x="41688" y="52300"/>
                      <a:pt x="41728" y="52030"/>
                      <a:pt x="41173" y="51824"/>
                    </a:cubicBezTo>
                    <a:cubicBezTo>
                      <a:pt x="40593" y="51617"/>
                      <a:pt x="40022" y="51371"/>
                      <a:pt x="39474" y="51078"/>
                    </a:cubicBezTo>
                    <a:cubicBezTo>
                      <a:pt x="38783" y="50681"/>
                      <a:pt x="37974" y="50411"/>
                      <a:pt x="38275" y="50165"/>
                    </a:cubicBezTo>
                    <a:cubicBezTo>
                      <a:pt x="38577" y="49927"/>
                      <a:pt x="38871" y="49704"/>
                      <a:pt x="38974" y="49490"/>
                    </a:cubicBezTo>
                    <a:cubicBezTo>
                      <a:pt x="39072" y="49301"/>
                      <a:pt x="39534" y="49106"/>
                      <a:pt x="40093" y="49106"/>
                    </a:cubicBezTo>
                    <a:close/>
                    <a:moveTo>
                      <a:pt x="27254" y="50643"/>
                    </a:moveTo>
                    <a:cubicBezTo>
                      <a:pt x="27541" y="50643"/>
                      <a:pt x="27763" y="50688"/>
                      <a:pt x="27861" y="50776"/>
                    </a:cubicBezTo>
                    <a:cubicBezTo>
                      <a:pt x="28092" y="50974"/>
                      <a:pt x="27988" y="51824"/>
                      <a:pt x="27988" y="51824"/>
                    </a:cubicBezTo>
                    <a:cubicBezTo>
                      <a:pt x="27996" y="52395"/>
                      <a:pt x="27115" y="52395"/>
                      <a:pt x="26901" y="52665"/>
                    </a:cubicBezTo>
                    <a:cubicBezTo>
                      <a:pt x="26853" y="52713"/>
                      <a:pt x="26814" y="52784"/>
                      <a:pt x="26758" y="52848"/>
                    </a:cubicBezTo>
                    <a:cubicBezTo>
                      <a:pt x="26719" y="52903"/>
                      <a:pt x="26570" y="52925"/>
                      <a:pt x="26367" y="52925"/>
                    </a:cubicBezTo>
                    <a:cubicBezTo>
                      <a:pt x="25986" y="52925"/>
                      <a:pt x="25417" y="52846"/>
                      <a:pt x="25044" y="52752"/>
                    </a:cubicBezTo>
                    <a:cubicBezTo>
                      <a:pt x="24472" y="52609"/>
                      <a:pt x="24448" y="52300"/>
                      <a:pt x="24750" y="51816"/>
                    </a:cubicBezTo>
                    <a:lnTo>
                      <a:pt x="24750" y="51816"/>
                    </a:lnTo>
                    <a:lnTo>
                      <a:pt x="24758" y="51824"/>
                    </a:lnTo>
                    <a:cubicBezTo>
                      <a:pt x="24758" y="51824"/>
                      <a:pt x="25028" y="51181"/>
                      <a:pt x="25877" y="50887"/>
                    </a:cubicBezTo>
                    <a:cubicBezTo>
                      <a:pt x="26363" y="50723"/>
                      <a:pt x="26868" y="50643"/>
                      <a:pt x="27254" y="50643"/>
                    </a:cubicBezTo>
                    <a:close/>
                    <a:moveTo>
                      <a:pt x="51414" y="50642"/>
                    </a:moveTo>
                    <a:cubicBezTo>
                      <a:pt x="51697" y="50642"/>
                      <a:pt x="51921" y="50684"/>
                      <a:pt x="52031" y="50768"/>
                    </a:cubicBezTo>
                    <a:cubicBezTo>
                      <a:pt x="52285" y="50974"/>
                      <a:pt x="52293" y="51816"/>
                      <a:pt x="52293" y="51816"/>
                    </a:cubicBezTo>
                    <a:cubicBezTo>
                      <a:pt x="52372" y="52387"/>
                      <a:pt x="51499" y="52387"/>
                      <a:pt x="51309" y="52657"/>
                    </a:cubicBezTo>
                    <a:cubicBezTo>
                      <a:pt x="51277" y="52713"/>
                      <a:pt x="51237" y="52776"/>
                      <a:pt x="51198" y="52848"/>
                    </a:cubicBezTo>
                    <a:lnTo>
                      <a:pt x="51198" y="52856"/>
                    </a:lnTo>
                    <a:cubicBezTo>
                      <a:pt x="51163" y="52907"/>
                      <a:pt x="51022" y="52928"/>
                      <a:pt x="50827" y="52928"/>
                    </a:cubicBezTo>
                    <a:cubicBezTo>
                      <a:pt x="50447" y="52928"/>
                      <a:pt x="49861" y="52847"/>
                      <a:pt x="49467" y="52752"/>
                    </a:cubicBezTo>
                    <a:cubicBezTo>
                      <a:pt x="48880" y="52609"/>
                      <a:pt x="48816" y="52300"/>
                      <a:pt x="49054" y="51816"/>
                    </a:cubicBezTo>
                    <a:cubicBezTo>
                      <a:pt x="49054" y="51816"/>
                      <a:pt x="49245" y="51173"/>
                      <a:pt x="50055" y="50887"/>
                    </a:cubicBezTo>
                    <a:cubicBezTo>
                      <a:pt x="50527" y="50722"/>
                      <a:pt x="51026" y="50642"/>
                      <a:pt x="51414" y="50642"/>
                    </a:cubicBezTo>
                    <a:close/>
                    <a:moveTo>
                      <a:pt x="13042" y="50213"/>
                    </a:moveTo>
                    <a:cubicBezTo>
                      <a:pt x="13148" y="50213"/>
                      <a:pt x="13364" y="50251"/>
                      <a:pt x="13661" y="50498"/>
                    </a:cubicBezTo>
                    <a:cubicBezTo>
                      <a:pt x="14090" y="50863"/>
                      <a:pt x="14606" y="51085"/>
                      <a:pt x="15296" y="51395"/>
                    </a:cubicBezTo>
                    <a:cubicBezTo>
                      <a:pt x="15669" y="51562"/>
                      <a:pt x="16042" y="51705"/>
                      <a:pt x="16431" y="51816"/>
                    </a:cubicBezTo>
                    <a:cubicBezTo>
                      <a:pt x="16431" y="51816"/>
                      <a:pt x="17249" y="52070"/>
                      <a:pt x="17106" y="52570"/>
                    </a:cubicBezTo>
                    <a:cubicBezTo>
                      <a:pt x="16963" y="53070"/>
                      <a:pt x="16209" y="53157"/>
                      <a:pt x="15439" y="53157"/>
                    </a:cubicBezTo>
                    <a:cubicBezTo>
                      <a:pt x="14661" y="53149"/>
                      <a:pt x="13606" y="53157"/>
                      <a:pt x="13391" y="53094"/>
                    </a:cubicBezTo>
                    <a:cubicBezTo>
                      <a:pt x="13166" y="53021"/>
                      <a:pt x="12927" y="52982"/>
                      <a:pt x="12687" y="52982"/>
                    </a:cubicBezTo>
                    <a:cubicBezTo>
                      <a:pt x="12665" y="52982"/>
                      <a:pt x="12643" y="52982"/>
                      <a:pt x="12621" y="52983"/>
                    </a:cubicBezTo>
                    <a:cubicBezTo>
                      <a:pt x="12018" y="52990"/>
                      <a:pt x="11415" y="53030"/>
                      <a:pt x="10820" y="53102"/>
                    </a:cubicBezTo>
                    <a:cubicBezTo>
                      <a:pt x="10820" y="53102"/>
                      <a:pt x="10813" y="53102"/>
                      <a:pt x="10802" y="53102"/>
                    </a:cubicBezTo>
                    <a:cubicBezTo>
                      <a:pt x="10711" y="53102"/>
                      <a:pt x="10303" y="53095"/>
                      <a:pt x="10296" y="52983"/>
                    </a:cubicBezTo>
                    <a:cubicBezTo>
                      <a:pt x="10288" y="52848"/>
                      <a:pt x="10375" y="52729"/>
                      <a:pt x="10621" y="52562"/>
                    </a:cubicBezTo>
                    <a:cubicBezTo>
                      <a:pt x="10859" y="52403"/>
                      <a:pt x="11169" y="51959"/>
                      <a:pt x="11248" y="51816"/>
                    </a:cubicBezTo>
                    <a:cubicBezTo>
                      <a:pt x="11248" y="51816"/>
                      <a:pt x="11589" y="51236"/>
                      <a:pt x="11693" y="50728"/>
                    </a:cubicBezTo>
                    <a:cubicBezTo>
                      <a:pt x="11828" y="50308"/>
                      <a:pt x="12971" y="50220"/>
                      <a:pt x="12971" y="50220"/>
                    </a:cubicBezTo>
                    <a:cubicBezTo>
                      <a:pt x="12971" y="50220"/>
                      <a:pt x="12995" y="50213"/>
                      <a:pt x="13042" y="50213"/>
                    </a:cubicBezTo>
                    <a:close/>
                    <a:moveTo>
                      <a:pt x="37138" y="50213"/>
                    </a:moveTo>
                    <a:cubicBezTo>
                      <a:pt x="37242" y="50213"/>
                      <a:pt x="37461" y="50251"/>
                      <a:pt x="37791" y="50498"/>
                    </a:cubicBezTo>
                    <a:cubicBezTo>
                      <a:pt x="38267" y="50863"/>
                      <a:pt x="38815" y="51085"/>
                      <a:pt x="39545" y="51395"/>
                    </a:cubicBezTo>
                    <a:cubicBezTo>
                      <a:pt x="39934" y="51562"/>
                      <a:pt x="40331" y="51705"/>
                      <a:pt x="40736" y="51816"/>
                    </a:cubicBezTo>
                    <a:cubicBezTo>
                      <a:pt x="40736" y="51816"/>
                      <a:pt x="41585" y="52070"/>
                      <a:pt x="41506" y="52570"/>
                    </a:cubicBezTo>
                    <a:cubicBezTo>
                      <a:pt x="41427" y="53070"/>
                      <a:pt x="40696" y="53157"/>
                      <a:pt x="39918" y="53157"/>
                    </a:cubicBezTo>
                    <a:cubicBezTo>
                      <a:pt x="39141" y="53149"/>
                      <a:pt x="38085" y="53157"/>
                      <a:pt x="37863" y="53094"/>
                    </a:cubicBezTo>
                    <a:cubicBezTo>
                      <a:pt x="37630" y="53021"/>
                      <a:pt x="37384" y="52982"/>
                      <a:pt x="37137" y="52982"/>
                    </a:cubicBezTo>
                    <a:cubicBezTo>
                      <a:pt x="37114" y="52982"/>
                      <a:pt x="37091" y="52982"/>
                      <a:pt x="37069" y="52983"/>
                    </a:cubicBezTo>
                    <a:cubicBezTo>
                      <a:pt x="36474" y="52990"/>
                      <a:pt x="35878" y="53030"/>
                      <a:pt x="35283" y="53102"/>
                    </a:cubicBezTo>
                    <a:cubicBezTo>
                      <a:pt x="35283" y="53102"/>
                      <a:pt x="35277" y="53102"/>
                      <a:pt x="35265" y="53102"/>
                    </a:cubicBezTo>
                    <a:cubicBezTo>
                      <a:pt x="35174" y="53102"/>
                      <a:pt x="34764" y="53095"/>
                      <a:pt x="34743" y="52983"/>
                    </a:cubicBezTo>
                    <a:cubicBezTo>
                      <a:pt x="34727" y="52848"/>
                      <a:pt x="34799" y="52729"/>
                      <a:pt x="35013" y="52562"/>
                    </a:cubicBezTo>
                    <a:cubicBezTo>
                      <a:pt x="35235" y="52403"/>
                      <a:pt x="35489" y="51959"/>
                      <a:pt x="35545" y="51816"/>
                    </a:cubicBezTo>
                    <a:cubicBezTo>
                      <a:pt x="35704" y="51474"/>
                      <a:pt x="35807" y="51101"/>
                      <a:pt x="35854" y="50728"/>
                    </a:cubicBezTo>
                    <a:cubicBezTo>
                      <a:pt x="35934" y="50308"/>
                      <a:pt x="37069" y="50220"/>
                      <a:pt x="37069" y="50220"/>
                    </a:cubicBezTo>
                    <a:cubicBezTo>
                      <a:pt x="37069" y="50220"/>
                      <a:pt x="37092" y="50213"/>
                      <a:pt x="37138" y="50213"/>
                    </a:cubicBezTo>
                    <a:close/>
                    <a:moveTo>
                      <a:pt x="61228" y="50221"/>
                    </a:moveTo>
                    <a:cubicBezTo>
                      <a:pt x="61333" y="50221"/>
                      <a:pt x="61558" y="50259"/>
                      <a:pt x="61921" y="50506"/>
                    </a:cubicBezTo>
                    <a:cubicBezTo>
                      <a:pt x="62445" y="50871"/>
                      <a:pt x="63032" y="51085"/>
                      <a:pt x="63802" y="51395"/>
                    </a:cubicBezTo>
                    <a:lnTo>
                      <a:pt x="63794" y="51403"/>
                    </a:lnTo>
                    <a:cubicBezTo>
                      <a:pt x="64199" y="51570"/>
                      <a:pt x="64620" y="51713"/>
                      <a:pt x="65041" y="51824"/>
                    </a:cubicBezTo>
                    <a:cubicBezTo>
                      <a:pt x="65041" y="51824"/>
                      <a:pt x="65922" y="52078"/>
                      <a:pt x="65906" y="52578"/>
                    </a:cubicBezTo>
                    <a:cubicBezTo>
                      <a:pt x="65891" y="53066"/>
                      <a:pt x="65223" y="53166"/>
                      <a:pt x="64481" y="53166"/>
                    </a:cubicBezTo>
                    <a:cubicBezTo>
                      <a:pt x="64450" y="53166"/>
                      <a:pt x="64420" y="53165"/>
                      <a:pt x="64390" y="53165"/>
                    </a:cubicBezTo>
                    <a:cubicBezTo>
                      <a:pt x="63612" y="53157"/>
                      <a:pt x="62556" y="53165"/>
                      <a:pt x="62326" y="53102"/>
                    </a:cubicBezTo>
                    <a:cubicBezTo>
                      <a:pt x="62086" y="53029"/>
                      <a:pt x="61839" y="52989"/>
                      <a:pt x="61586" y="52989"/>
                    </a:cubicBezTo>
                    <a:cubicBezTo>
                      <a:pt x="61563" y="52989"/>
                      <a:pt x="61540" y="52990"/>
                      <a:pt x="61516" y="52990"/>
                    </a:cubicBezTo>
                    <a:cubicBezTo>
                      <a:pt x="60929" y="52998"/>
                      <a:pt x="60334" y="53038"/>
                      <a:pt x="59746" y="53110"/>
                    </a:cubicBezTo>
                    <a:cubicBezTo>
                      <a:pt x="59746" y="53110"/>
                      <a:pt x="59740" y="53110"/>
                      <a:pt x="59729" y="53110"/>
                    </a:cubicBezTo>
                    <a:cubicBezTo>
                      <a:pt x="59638" y="53110"/>
                      <a:pt x="59227" y="53103"/>
                      <a:pt x="59199" y="52990"/>
                    </a:cubicBezTo>
                    <a:cubicBezTo>
                      <a:pt x="59159" y="52856"/>
                      <a:pt x="59214" y="52736"/>
                      <a:pt x="59413" y="52570"/>
                    </a:cubicBezTo>
                    <a:cubicBezTo>
                      <a:pt x="59611" y="52411"/>
                      <a:pt x="59810" y="51967"/>
                      <a:pt x="59849" y="51824"/>
                    </a:cubicBezTo>
                    <a:cubicBezTo>
                      <a:pt x="59961" y="51474"/>
                      <a:pt x="60016" y="51109"/>
                      <a:pt x="60016" y="50736"/>
                    </a:cubicBezTo>
                    <a:cubicBezTo>
                      <a:pt x="60032" y="50316"/>
                      <a:pt x="61159" y="50228"/>
                      <a:pt x="61159" y="50228"/>
                    </a:cubicBezTo>
                    <a:cubicBezTo>
                      <a:pt x="61159" y="50228"/>
                      <a:pt x="61182" y="50221"/>
                      <a:pt x="61228" y="50221"/>
                    </a:cubicBezTo>
                    <a:close/>
                    <a:moveTo>
                      <a:pt x="52346" y="48830"/>
                    </a:moveTo>
                    <a:cubicBezTo>
                      <a:pt x="52671" y="48830"/>
                      <a:pt x="53016" y="48886"/>
                      <a:pt x="53357" y="48990"/>
                    </a:cubicBezTo>
                    <a:cubicBezTo>
                      <a:pt x="54301" y="49276"/>
                      <a:pt x="54555" y="49395"/>
                      <a:pt x="56301" y="49506"/>
                    </a:cubicBezTo>
                    <a:cubicBezTo>
                      <a:pt x="58048" y="49609"/>
                      <a:pt x="59127" y="49784"/>
                      <a:pt x="59421" y="50181"/>
                    </a:cubicBezTo>
                    <a:cubicBezTo>
                      <a:pt x="59715" y="50577"/>
                      <a:pt x="59619" y="51808"/>
                      <a:pt x="59619" y="51808"/>
                    </a:cubicBezTo>
                    <a:cubicBezTo>
                      <a:pt x="59564" y="52101"/>
                      <a:pt x="59429" y="52371"/>
                      <a:pt x="59230" y="52586"/>
                    </a:cubicBezTo>
                    <a:cubicBezTo>
                      <a:pt x="58905" y="52935"/>
                      <a:pt x="58341" y="53252"/>
                      <a:pt x="57833" y="53411"/>
                    </a:cubicBezTo>
                    <a:lnTo>
                      <a:pt x="57825" y="53419"/>
                    </a:lnTo>
                    <a:cubicBezTo>
                      <a:pt x="57690" y="53443"/>
                      <a:pt x="57556" y="53483"/>
                      <a:pt x="57429" y="53530"/>
                    </a:cubicBezTo>
                    <a:cubicBezTo>
                      <a:pt x="56976" y="53705"/>
                      <a:pt x="57008" y="53848"/>
                      <a:pt x="56413" y="53935"/>
                    </a:cubicBezTo>
                    <a:cubicBezTo>
                      <a:pt x="55813" y="54030"/>
                      <a:pt x="55370" y="54101"/>
                      <a:pt x="54952" y="54102"/>
                    </a:cubicBezTo>
                    <a:lnTo>
                      <a:pt x="54952" y="54102"/>
                    </a:lnTo>
                    <a:lnTo>
                      <a:pt x="54881" y="54086"/>
                    </a:lnTo>
                    <a:cubicBezTo>
                      <a:pt x="53928" y="53991"/>
                      <a:pt x="52436" y="54070"/>
                      <a:pt x="51888" y="53872"/>
                    </a:cubicBezTo>
                    <a:cubicBezTo>
                      <a:pt x="51340" y="53681"/>
                      <a:pt x="51063" y="53332"/>
                      <a:pt x="51626" y="52840"/>
                    </a:cubicBezTo>
                    <a:cubicBezTo>
                      <a:pt x="52182" y="52355"/>
                      <a:pt x="52833" y="52482"/>
                      <a:pt x="52674" y="51808"/>
                    </a:cubicBezTo>
                    <a:cubicBezTo>
                      <a:pt x="52674" y="51808"/>
                      <a:pt x="52531" y="51347"/>
                      <a:pt x="52610" y="51006"/>
                    </a:cubicBezTo>
                    <a:cubicBezTo>
                      <a:pt x="52690" y="50657"/>
                      <a:pt x="52452" y="50554"/>
                      <a:pt x="52079" y="50427"/>
                    </a:cubicBezTo>
                    <a:cubicBezTo>
                      <a:pt x="51706" y="50308"/>
                      <a:pt x="50515" y="50038"/>
                      <a:pt x="50975" y="49403"/>
                    </a:cubicBezTo>
                    <a:cubicBezTo>
                      <a:pt x="51273" y="49004"/>
                      <a:pt x="51778" y="48830"/>
                      <a:pt x="52346" y="48830"/>
                    </a:cubicBezTo>
                    <a:close/>
                    <a:moveTo>
                      <a:pt x="4501" y="48830"/>
                    </a:moveTo>
                    <a:cubicBezTo>
                      <a:pt x="4823" y="48830"/>
                      <a:pt x="5151" y="48887"/>
                      <a:pt x="5462" y="48990"/>
                    </a:cubicBezTo>
                    <a:cubicBezTo>
                      <a:pt x="6319" y="49284"/>
                      <a:pt x="6557" y="49403"/>
                      <a:pt x="8272" y="49506"/>
                    </a:cubicBezTo>
                    <a:cubicBezTo>
                      <a:pt x="9986" y="49617"/>
                      <a:pt x="11018" y="49792"/>
                      <a:pt x="11216" y="50189"/>
                    </a:cubicBezTo>
                    <a:cubicBezTo>
                      <a:pt x="11407" y="50585"/>
                      <a:pt x="10986" y="51816"/>
                      <a:pt x="10986" y="51816"/>
                    </a:cubicBezTo>
                    <a:cubicBezTo>
                      <a:pt x="10851" y="52117"/>
                      <a:pt x="10653" y="52379"/>
                      <a:pt x="10399" y="52594"/>
                    </a:cubicBezTo>
                    <a:cubicBezTo>
                      <a:pt x="9923" y="52967"/>
                      <a:pt x="9375" y="53244"/>
                      <a:pt x="8788" y="53419"/>
                    </a:cubicBezTo>
                    <a:cubicBezTo>
                      <a:pt x="8645" y="53443"/>
                      <a:pt x="8494" y="53483"/>
                      <a:pt x="8351" y="53530"/>
                    </a:cubicBezTo>
                    <a:cubicBezTo>
                      <a:pt x="7859" y="53705"/>
                      <a:pt x="7859" y="53848"/>
                      <a:pt x="7232" y="53943"/>
                    </a:cubicBezTo>
                    <a:cubicBezTo>
                      <a:pt x="6605" y="54030"/>
                      <a:pt x="6160" y="54102"/>
                      <a:pt x="5747" y="54102"/>
                    </a:cubicBezTo>
                    <a:lnTo>
                      <a:pt x="5676" y="54094"/>
                    </a:lnTo>
                    <a:cubicBezTo>
                      <a:pt x="4747" y="53991"/>
                      <a:pt x="3239" y="54070"/>
                      <a:pt x="2739" y="53879"/>
                    </a:cubicBezTo>
                    <a:cubicBezTo>
                      <a:pt x="2247" y="53689"/>
                      <a:pt x="2057" y="53340"/>
                      <a:pt x="2739" y="52848"/>
                    </a:cubicBezTo>
                    <a:cubicBezTo>
                      <a:pt x="3422" y="52355"/>
                      <a:pt x="4041" y="52490"/>
                      <a:pt x="4057" y="51816"/>
                    </a:cubicBezTo>
                    <a:cubicBezTo>
                      <a:pt x="4049" y="51538"/>
                      <a:pt x="4096" y="51260"/>
                      <a:pt x="4200" y="51006"/>
                    </a:cubicBezTo>
                    <a:cubicBezTo>
                      <a:pt x="4366" y="50665"/>
                      <a:pt x="4160" y="50554"/>
                      <a:pt x="3819" y="50435"/>
                    </a:cubicBezTo>
                    <a:cubicBezTo>
                      <a:pt x="3477" y="50308"/>
                      <a:pt x="2358" y="50046"/>
                      <a:pt x="2985" y="49411"/>
                    </a:cubicBezTo>
                    <a:cubicBezTo>
                      <a:pt x="3385" y="49006"/>
                      <a:pt x="3934" y="48830"/>
                      <a:pt x="4501" y="48830"/>
                    </a:cubicBezTo>
                    <a:close/>
                    <a:moveTo>
                      <a:pt x="28415" y="48832"/>
                    </a:moveTo>
                    <a:cubicBezTo>
                      <a:pt x="28741" y="48832"/>
                      <a:pt x="29081" y="48891"/>
                      <a:pt x="29409" y="48998"/>
                    </a:cubicBezTo>
                    <a:cubicBezTo>
                      <a:pt x="30314" y="49284"/>
                      <a:pt x="30560" y="49403"/>
                      <a:pt x="32290" y="49506"/>
                    </a:cubicBezTo>
                    <a:cubicBezTo>
                      <a:pt x="34021" y="49617"/>
                      <a:pt x="35077" y="49792"/>
                      <a:pt x="35323" y="50189"/>
                    </a:cubicBezTo>
                    <a:cubicBezTo>
                      <a:pt x="35569" y="50585"/>
                      <a:pt x="35307" y="51816"/>
                      <a:pt x="35307" y="51816"/>
                    </a:cubicBezTo>
                    <a:cubicBezTo>
                      <a:pt x="35211" y="52109"/>
                      <a:pt x="35045" y="52379"/>
                      <a:pt x="34815" y="52594"/>
                    </a:cubicBezTo>
                    <a:cubicBezTo>
                      <a:pt x="34449" y="52943"/>
                      <a:pt x="33846" y="53260"/>
                      <a:pt x="33314" y="53419"/>
                    </a:cubicBezTo>
                    <a:cubicBezTo>
                      <a:pt x="33172" y="53443"/>
                      <a:pt x="33029" y="53483"/>
                      <a:pt x="32894" y="53530"/>
                    </a:cubicBezTo>
                    <a:cubicBezTo>
                      <a:pt x="32417" y="53705"/>
                      <a:pt x="32441" y="53848"/>
                      <a:pt x="31822" y="53943"/>
                    </a:cubicBezTo>
                    <a:cubicBezTo>
                      <a:pt x="31211" y="54030"/>
                      <a:pt x="30759" y="54102"/>
                      <a:pt x="30346" y="54102"/>
                    </a:cubicBezTo>
                    <a:lnTo>
                      <a:pt x="30354" y="54110"/>
                    </a:lnTo>
                    <a:lnTo>
                      <a:pt x="30354" y="54110"/>
                    </a:lnTo>
                    <a:lnTo>
                      <a:pt x="30282" y="54094"/>
                    </a:lnTo>
                    <a:cubicBezTo>
                      <a:pt x="29338" y="53999"/>
                      <a:pt x="27838" y="54078"/>
                      <a:pt x="27314" y="53887"/>
                    </a:cubicBezTo>
                    <a:cubicBezTo>
                      <a:pt x="26790" y="53689"/>
                      <a:pt x="26560" y="53340"/>
                      <a:pt x="27187" y="52856"/>
                    </a:cubicBezTo>
                    <a:cubicBezTo>
                      <a:pt x="27806" y="52363"/>
                      <a:pt x="28441" y="52490"/>
                      <a:pt x="28377" y="51824"/>
                    </a:cubicBezTo>
                    <a:cubicBezTo>
                      <a:pt x="28377" y="51824"/>
                      <a:pt x="28290" y="51363"/>
                      <a:pt x="28409" y="51014"/>
                    </a:cubicBezTo>
                    <a:cubicBezTo>
                      <a:pt x="28536" y="50665"/>
                      <a:pt x="28314" y="50562"/>
                      <a:pt x="27957" y="50435"/>
                    </a:cubicBezTo>
                    <a:cubicBezTo>
                      <a:pt x="27599" y="50316"/>
                      <a:pt x="26433" y="50046"/>
                      <a:pt x="26980" y="49411"/>
                    </a:cubicBezTo>
                    <a:cubicBezTo>
                      <a:pt x="27328" y="49008"/>
                      <a:pt x="27851" y="48832"/>
                      <a:pt x="28415" y="48832"/>
                    </a:cubicBezTo>
                    <a:close/>
                    <a:moveTo>
                      <a:pt x="21228" y="52569"/>
                    </a:moveTo>
                    <a:cubicBezTo>
                      <a:pt x="21286" y="52569"/>
                      <a:pt x="21343" y="52569"/>
                      <a:pt x="21400" y="52570"/>
                    </a:cubicBezTo>
                    <a:cubicBezTo>
                      <a:pt x="23091" y="52586"/>
                      <a:pt x="24202" y="52657"/>
                      <a:pt x="24599" y="52760"/>
                    </a:cubicBezTo>
                    <a:cubicBezTo>
                      <a:pt x="24901" y="52871"/>
                      <a:pt x="25369" y="52927"/>
                      <a:pt x="25742" y="52951"/>
                    </a:cubicBezTo>
                    <a:cubicBezTo>
                      <a:pt x="26321" y="52990"/>
                      <a:pt x="26417" y="53237"/>
                      <a:pt x="26417" y="53244"/>
                    </a:cubicBezTo>
                    <a:cubicBezTo>
                      <a:pt x="26202" y="53467"/>
                      <a:pt x="25925" y="53625"/>
                      <a:pt x="25623" y="53705"/>
                    </a:cubicBezTo>
                    <a:cubicBezTo>
                      <a:pt x="24853" y="53903"/>
                      <a:pt x="23043" y="54022"/>
                      <a:pt x="22170" y="54070"/>
                    </a:cubicBezTo>
                    <a:cubicBezTo>
                      <a:pt x="21289" y="54126"/>
                      <a:pt x="20527" y="54126"/>
                      <a:pt x="19527" y="54419"/>
                    </a:cubicBezTo>
                    <a:cubicBezTo>
                      <a:pt x="18535" y="54713"/>
                      <a:pt x="18305" y="54935"/>
                      <a:pt x="16789" y="54991"/>
                    </a:cubicBezTo>
                    <a:cubicBezTo>
                      <a:pt x="16571" y="54998"/>
                      <a:pt x="16369" y="55002"/>
                      <a:pt x="16181" y="55002"/>
                    </a:cubicBezTo>
                    <a:cubicBezTo>
                      <a:pt x="15065" y="55002"/>
                      <a:pt x="14449" y="54853"/>
                      <a:pt x="14129" y="54221"/>
                    </a:cubicBezTo>
                    <a:cubicBezTo>
                      <a:pt x="14034" y="54038"/>
                      <a:pt x="13947" y="53848"/>
                      <a:pt x="13875" y="53657"/>
                    </a:cubicBezTo>
                    <a:cubicBezTo>
                      <a:pt x="13875" y="53657"/>
                      <a:pt x="13820" y="53284"/>
                      <a:pt x="14661" y="53260"/>
                    </a:cubicBezTo>
                    <a:cubicBezTo>
                      <a:pt x="14801" y="53256"/>
                      <a:pt x="14941" y="53255"/>
                      <a:pt x="15081" y="53255"/>
                    </a:cubicBezTo>
                    <a:cubicBezTo>
                      <a:pt x="15192" y="53255"/>
                      <a:pt x="15303" y="53256"/>
                      <a:pt x="15414" y="53256"/>
                    </a:cubicBezTo>
                    <a:cubicBezTo>
                      <a:pt x="15993" y="53256"/>
                      <a:pt x="16555" y="53241"/>
                      <a:pt x="17066" y="53046"/>
                    </a:cubicBezTo>
                    <a:cubicBezTo>
                      <a:pt x="17780" y="52785"/>
                      <a:pt x="19582" y="52569"/>
                      <a:pt x="21228" y="52569"/>
                    </a:cubicBezTo>
                    <a:close/>
                    <a:moveTo>
                      <a:pt x="45549" y="52576"/>
                    </a:moveTo>
                    <a:cubicBezTo>
                      <a:pt x="45631" y="52576"/>
                      <a:pt x="45712" y="52577"/>
                      <a:pt x="45792" y="52578"/>
                    </a:cubicBezTo>
                    <a:cubicBezTo>
                      <a:pt x="47483" y="52594"/>
                      <a:pt x="48610" y="52665"/>
                      <a:pt x="49015" y="52768"/>
                    </a:cubicBezTo>
                    <a:lnTo>
                      <a:pt x="49023" y="52768"/>
                    </a:lnTo>
                    <a:cubicBezTo>
                      <a:pt x="49340" y="52879"/>
                      <a:pt x="49816" y="52935"/>
                      <a:pt x="50182" y="52959"/>
                    </a:cubicBezTo>
                    <a:cubicBezTo>
                      <a:pt x="50769" y="52998"/>
                      <a:pt x="50896" y="53244"/>
                      <a:pt x="50904" y="53252"/>
                    </a:cubicBezTo>
                    <a:cubicBezTo>
                      <a:pt x="50705" y="53475"/>
                      <a:pt x="50451" y="53633"/>
                      <a:pt x="50166" y="53705"/>
                    </a:cubicBezTo>
                    <a:cubicBezTo>
                      <a:pt x="49420" y="53903"/>
                      <a:pt x="47626" y="54030"/>
                      <a:pt x="46753" y="54078"/>
                    </a:cubicBezTo>
                    <a:cubicBezTo>
                      <a:pt x="45879" y="54126"/>
                      <a:pt x="45117" y="54126"/>
                      <a:pt x="44165" y="54427"/>
                    </a:cubicBezTo>
                    <a:cubicBezTo>
                      <a:pt x="43205" y="54721"/>
                      <a:pt x="42998" y="54943"/>
                      <a:pt x="41498" y="54999"/>
                    </a:cubicBezTo>
                    <a:cubicBezTo>
                      <a:pt x="41281" y="55006"/>
                      <a:pt x="41078" y="55010"/>
                      <a:pt x="40890" y="55010"/>
                    </a:cubicBezTo>
                    <a:cubicBezTo>
                      <a:pt x="39770" y="55010"/>
                      <a:pt x="39137" y="54861"/>
                      <a:pt x="38736" y="54229"/>
                    </a:cubicBezTo>
                    <a:cubicBezTo>
                      <a:pt x="38617" y="54046"/>
                      <a:pt x="38506" y="53856"/>
                      <a:pt x="38410" y="53665"/>
                    </a:cubicBezTo>
                    <a:cubicBezTo>
                      <a:pt x="38410" y="53665"/>
                      <a:pt x="38315" y="53292"/>
                      <a:pt x="39148" y="53268"/>
                    </a:cubicBezTo>
                    <a:cubicBezTo>
                      <a:pt x="39982" y="53237"/>
                      <a:pt x="40831" y="53324"/>
                      <a:pt x="41530" y="53054"/>
                    </a:cubicBezTo>
                    <a:cubicBezTo>
                      <a:pt x="42195" y="52797"/>
                      <a:pt x="43932" y="52576"/>
                      <a:pt x="45549" y="52576"/>
                    </a:cubicBezTo>
                    <a:close/>
                    <a:moveTo>
                      <a:pt x="26619" y="53666"/>
                    </a:moveTo>
                    <a:cubicBezTo>
                      <a:pt x="26841" y="53666"/>
                      <a:pt x="26687" y="53764"/>
                      <a:pt x="26742" y="54046"/>
                    </a:cubicBezTo>
                    <a:lnTo>
                      <a:pt x="26750" y="54054"/>
                    </a:lnTo>
                    <a:cubicBezTo>
                      <a:pt x="26822" y="54419"/>
                      <a:pt x="26710" y="54745"/>
                      <a:pt x="26274" y="55292"/>
                    </a:cubicBezTo>
                    <a:cubicBezTo>
                      <a:pt x="25845" y="55848"/>
                      <a:pt x="25067" y="56285"/>
                      <a:pt x="24289" y="56634"/>
                    </a:cubicBezTo>
                    <a:cubicBezTo>
                      <a:pt x="23504" y="56983"/>
                      <a:pt x="23956" y="57316"/>
                      <a:pt x="23575" y="57483"/>
                    </a:cubicBezTo>
                    <a:cubicBezTo>
                      <a:pt x="23518" y="57509"/>
                      <a:pt x="23463" y="57520"/>
                      <a:pt x="23412" y="57520"/>
                    </a:cubicBezTo>
                    <a:cubicBezTo>
                      <a:pt x="23116" y="57520"/>
                      <a:pt x="22919" y="57141"/>
                      <a:pt x="22797" y="56951"/>
                    </a:cubicBezTo>
                    <a:cubicBezTo>
                      <a:pt x="22654" y="56737"/>
                      <a:pt x="22599" y="56475"/>
                      <a:pt x="22575" y="56134"/>
                    </a:cubicBezTo>
                    <a:cubicBezTo>
                      <a:pt x="22559" y="55800"/>
                      <a:pt x="22504" y="55729"/>
                      <a:pt x="22377" y="55054"/>
                    </a:cubicBezTo>
                    <a:cubicBezTo>
                      <a:pt x="22257" y="54387"/>
                      <a:pt x="22408" y="54332"/>
                      <a:pt x="23170" y="54141"/>
                    </a:cubicBezTo>
                    <a:cubicBezTo>
                      <a:pt x="23456" y="54078"/>
                      <a:pt x="23893" y="54102"/>
                      <a:pt x="24345" y="54014"/>
                    </a:cubicBezTo>
                    <a:cubicBezTo>
                      <a:pt x="24797" y="53927"/>
                      <a:pt x="25679" y="53760"/>
                      <a:pt x="26314" y="53689"/>
                    </a:cubicBezTo>
                    <a:cubicBezTo>
                      <a:pt x="26457" y="53675"/>
                      <a:pt x="26554" y="53666"/>
                      <a:pt x="26619" y="53666"/>
                    </a:cubicBezTo>
                    <a:close/>
                    <a:moveTo>
                      <a:pt x="51165" y="53671"/>
                    </a:moveTo>
                    <a:cubicBezTo>
                      <a:pt x="51382" y="53671"/>
                      <a:pt x="51249" y="53774"/>
                      <a:pt x="51340" y="54054"/>
                    </a:cubicBezTo>
                    <a:cubicBezTo>
                      <a:pt x="51460" y="54419"/>
                      <a:pt x="51388" y="54745"/>
                      <a:pt x="51031" y="55300"/>
                    </a:cubicBezTo>
                    <a:cubicBezTo>
                      <a:pt x="50666" y="55848"/>
                      <a:pt x="49951" y="56292"/>
                      <a:pt x="49213" y="56634"/>
                    </a:cubicBezTo>
                    <a:cubicBezTo>
                      <a:pt x="48467" y="56983"/>
                      <a:pt x="48967" y="57316"/>
                      <a:pt x="48602" y="57483"/>
                    </a:cubicBezTo>
                    <a:lnTo>
                      <a:pt x="48610" y="57491"/>
                    </a:lnTo>
                    <a:cubicBezTo>
                      <a:pt x="48557" y="57515"/>
                      <a:pt x="48505" y="57525"/>
                      <a:pt x="48455" y="57525"/>
                    </a:cubicBezTo>
                    <a:cubicBezTo>
                      <a:pt x="48154" y="57525"/>
                      <a:pt x="47910" y="57143"/>
                      <a:pt x="47761" y="56959"/>
                    </a:cubicBezTo>
                    <a:cubicBezTo>
                      <a:pt x="47594" y="56713"/>
                      <a:pt x="47483" y="56435"/>
                      <a:pt x="47435" y="56134"/>
                    </a:cubicBezTo>
                    <a:cubicBezTo>
                      <a:pt x="47372" y="55800"/>
                      <a:pt x="47308" y="55729"/>
                      <a:pt x="47102" y="55062"/>
                    </a:cubicBezTo>
                    <a:cubicBezTo>
                      <a:pt x="46895" y="54387"/>
                      <a:pt x="47038" y="54332"/>
                      <a:pt x="47777" y="54149"/>
                    </a:cubicBezTo>
                    <a:cubicBezTo>
                      <a:pt x="48046" y="54078"/>
                      <a:pt x="48491" y="54102"/>
                      <a:pt x="48935" y="54014"/>
                    </a:cubicBezTo>
                    <a:cubicBezTo>
                      <a:pt x="49380" y="53927"/>
                      <a:pt x="50237" y="53760"/>
                      <a:pt x="50856" y="53697"/>
                    </a:cubicBezTo>
                    <a:cubicBezTo>
                      <a:pt x="51001" y="53680"/>
                      <a:pt x="51099" y="53671"/>
                      <a:pt x="51165" y="53671"/>
                    </a:cubicBezTo>
                    <a:close/>
                    <a:moveTo>
                      <a:pt x="12456" y="53092"/>
                    </a:moveTo>
                    <a:cubicBezTo>
                      <a:pt x="12504" y="53092"/>
                      <a:pt x="12552" y="53093"/>
                      <a:pt x="12598" y="53094"/>
                    </a:cubicBezTo>
                    <a:cubicBezTo>
                      <a:pt x="12598" y="53094"/>
                      <a:pt x="13447" y="53141"/>
                      <a:pt x="13510" y="53538"/>
                    </a:cubicBezTo>
                    <a:cubicBezTo>
                      <a:pt x="13574" y="53927"/>
                      <a:pt x="13542" y="54594"/>
                      <a:pt x="14249" y="55070"/>
                    </a:cubicBezTo>
                    <a:cubicBezTo>
                      <a:pt x="14955" y="55554"/>
                      <a:pt x="15717" y="55626"/>
                      <a:pt x="15780" y="56269"/>
                    </a:cubicBezTo>
                    <a:cubicBezTo>
                      <a:pt x="15852" y="56912"/>
                      <a:pt x="15638" y="57562"/>
                      <a:pt x="14376" y="57578"/>
                    </a:cubicBezTo>
                    <a:cubicBezTo>
                      <a:pt x="14319" y="57579"/>
                      <a:pt x="14263" y="57579"/>
                      <a:pt x="14207" y="57579"/>
                    </a:cubicBezTo>
                    <a:cubicBezTo>
                      <a:pt x="13479" y="57579"/>
                      <a:pt x="12757" y="57531"/>
                      <a:pt x="12042" y="57435"/>
                    </a:cubicBezTo>
                    <a:cubicBezTo>
                      <a:pt x="12042" y="57435"/>
                      <a:pt x="10812" y="57332"/>
                      <a:pt x="10002" y="57174"/>
                    </a:cubicBezTo>
                    <a:cubicBezTo>
                      <a:pt x="9200" y="57015"/>
                      <a:pt x="8891" y="56769"/>
                      <a:pt x="8891" y="56769"/>
                    </a:cubicBezTo>
                    <a:cubicBezTo>
                      <a:pt x="8883" y="56761"/>
                      <a:pt x="8875" y="56753"/>
                      <a:pt x="8867" y="56745"/>
                    </a:cubicBezTo>
                    <a:cubicBezTo>
                      <a:pt x="8264" y="56396"/>
                      <a:pt x="7859" y="56007"/>
                      <a:pt x="7208" y="55689"/>
                    </a:cubicBezTo>
                    <a:cubicBezTo>
                      <a:pt x="6557" y="55372"/>
                      <a:pt x="6700" y="55197"/>
                      <a:pt x="6890" y="54888"/>
                    </a:cubicBezTo>
                    <a:cubicBezTo>
                      <a:pt x="6930" y="54816"/>
                      <a:pt x="6938" y="54729"/>
                      <a:pt x="6906" y="54649"/>
                    </a:cubicBezTo>
                    <a:cubicBezTo>
                      <a:pt x="6914" y="54499"/>
                      <a:pt x="7025" y="54221"/>
                      <a:pt x="7660" y="53943"/>
                    </a:cubicBezTo>
                    <a:cubicBezTo>
                      <a:pt x="8567" y="53544"/>
                      <a:pt x="11012" y="53092"/>
                      <a:pt x="12456" y="53092"/>
                    </a:cubicBezTo>
                    <a:close/>
                    <a:moveTo>
                      <a:pt x="36968" y="53093"/>
                    </a:moveTo>
                    <a:cubicBezTo>
                      <a:pt x="37005" y="53093"/>
                      <a:pt x="37041" y="53093"/>
                      <a:pt x="37077" y="53094"/>
                    </a:cubicBezTo>
                    <a:cubicBezTo>
                      <a:pt x="37077" y="53094"/>
                      <a:pt x="37926" y="53149"/>
                      <a:pt x="38045" y="53538"/>
                    </a:cubicBezTo>
                    <a:cubicBezTo>
                      <a:pt x="38156" y="53927"/>
                      <a:pt x="38212" y="54594"/>
                      <a:pt x="38974" y="55078"/>
                    </a:cubicBezTo>
                    <a:cubicBezTo>
                      <a:pt x="39744" y="55554"/>
                      <a:pt x="40514" y="55626"/>
                      <a:pt x="40665" y="56269"/>
                    </a:cubicBezTo>
                    <a:cubicBezTo>
                      <a:pt x="40807" y="56912"/>
                      <a:pt x="40688" y="57562"/>
                      <a:pt x="39418" y="57578"/>
                    </a:cubicBezTo>
                    <a:cubicBezTo>
                      <a:pt x="39362" y="57579"/>
                      <a:pt x="39306" y="57579"/>
                      <a:pt x="39250" y="57579"/>
                    </a:cubicBezTo>
                    <a:cubicBezTo>
                      <a:pt x="38521" y="57579"/>
                      <a:pt x="37799" y="57531"/>
                      <a:pt x="37077" y="57435"/>
                    </a:cubicBezTo>
                    <a:lnTo>
                      <a:pt x="37077" y="57443"/>
                    </a:lnTo>
                    <a:cubicBezTo>
                      <a:pt x="37077" y="57443"/>
                      <a:pt x="35831" y="57332"/>
                      <a:pt x="35005" y="57181"/>
                    </a:cubicBezTo>
                    <a:cubicBezTo>
                      <a:pt x="34180" y="57023"/>
                      <a:pt x="33838" y="56769"/>
                      <a:pt x="33838" y="56769"/>
                    </a:cubicBezTo>
                    <a:lnTo>
                      <a:pt x="33807" y="56753"/>
                    </a:lnTo>
                    <a:cubicBezTo>
                      <a:pt x="33164" y="56396"/>
                      <a:pt x="32703" y="56015"/>
                      <a:pt x="32013" y="55689"/>
                    </a:cubicBezTo>
                    <a:cubicBezTo>
                      <a:pt x="31322" y="55372"/>
                      <a:pt x="31449" y="55197"/>
                      <a:pt x="31592" y="54888"/>
                    </a:cubicBezTo>
                    <a:cubicBezTo>
                      <a:pt x="31632" y="54816"/>
                      <a:pt x="31624" y="54729"/>
                      <a:pt x="31584" y="54649"/>
                    </a:cubicBezTo>
                    <a:cubicBezTo>
                      <a:pt x="31568" y="54499"/>
                      <a:pt x="31648" y="54221"/>
                      <a:pt x="32243" y="53943"/>
                    </a:cubicBezTo>
                    <a:cubicBezTo>
                      <a:pt x="33110" y="53541"/>
                      <a:pt x="35524" y="53093"/>
                      <a:pt x="36968" y="53093"/>
                    </a:cubicBezTo>
                    <a:close/>
                    <a:moveTo>
                      <a:pt x="61398" y="53100"/>
                    </a:moveTo>
                    <a:cubicBezTo>
                      <a:pt x="61447" y="53100"/>
                      <a:pt x="61494" y="53101"/>
                      <a:pt x="61540" y="53102"/>
                    </a:cubicBezTo>
                    <a:cubicBezTo>
                      <a:pt x="61540" y="53102"/>
                      <a:pt x="62397" y="53157"/>
                      <a:pt x="62564" y="53546"/>
                    </a:cubicBezTo>
                    <a:cubicBezTo>
                      <a:pt x="62731" y="53935"/>
                      <a:pt x="62874" y="54594"/>
                      <a:pt x="63699" y="55070"/>
                    </a:cubicBezTo>
                    <a:lnTo>
                      <a:pt x="63691" y="55086"/>
                    </a:lnTo>
                    <a:cubicBezTo>
                      <a:pt x="64533" y="55562"/>
                      <a:pt x="65303" y="55634"/>
                      <a:pt x="65541" y="56277"/>
                    </a:cubicBezTo>
                    <a:cubicBezTo>
                      <a:pt x="65779" y="56920"/>
                      <a:pt x="65731" y="57570"/>
                      <a:pt x="64469" y="57586"/>
                    </a:cubicBezTo>
                    <a:cubicBezTo>
                      <a:pt x="64412" y="57587"/>
                      <a:pt x="64355" y="57587"/>
                      <a:pt x="64298" y="57587"/>
                    </a:cubicBezTo>
                    <a:cubicBezTo>
                      <a:pt x="63561" y="57587"/>
                      <a:pt x="62825" y="57540"/>
                      <a:pt x="62096" y="57451"/>
                    </a:cubicBezTo>
                    <a:cubicBezTo>
                      <a:pt x="62096" y="57451"/>
                      <a:pt x="60842" y="57340"/>
                      <a:pt x="59992" y="57189"/>
                    </a:cubicBezTo>
                    <a:cubicBezTo>
                      <a:pt x="59151" y="57031"/>
                      <a:pt x="58778" y="56777"/>
                      <a:pt x="58778" y="56777"/>
                    </a:cubicBezTo>
                    <a:lnTo>
                      <a:pt x="58746" y="56753"/>
                    </a:lnTo>
                    <a:cubicBezTo>
                      <a:pt x="58048" y="56404"/>
                      <a:pt x="57548" y="56015"/>
                      <a:pt x="56809" y="55697"/>
                    </a:cubicBezTo>
                    <a:cubicBezTo>
                      <a:pt x="56079" y="55380"/>
                      <a:pt x="56182" y="55205"/>
                      <a:pt x="56293" y="54895"/>
                    </a:cubicBezTo>
                    <a:cubicBezTo>
                      <a:pt x="56317" y="54816"/>
                      <a:pt x="56301" y="54729"/>
                      <a:pt x="56254" y="54657"/>
                    </a:cubicBezTo>
                    <a:cubicBezTo>
                      <a:pt x="56214" y="54507"/>
                      <a:pt x="56254" y="54229"/>
                      <a:pt x="56817" y="53951"/>
                    </a:cubicBezTo>
                    <a:cubicBezTo>
                      <a:pt x="57624" y="53552"/>
                      <a:pt x="59954" y="53100"/>
                      <a:pt x="61398" y="53100"/>
                    </a:cubicBezTo>
                    <a:close/>
                    <a:moveTo>
                      <a:pt x="21089" y="54475"/>
                    </a:moveTo>
                    <a:cubicBezTo>
                      <a:pt x="21372" y="54475"/>
                      <a:pt x="21579" y="54528"/>
                      <a:pt x="21821" y="54641"/>
                    </a:cubicBezTo>
                    <a:cubicBezTo>
                      <a:pt x="22313" y="54872"/>
                      <a:pt x="22162" y="55602"/>
                      <a:pt x="22043" y="55935"/>
                    </a:cubicBezTo>
                    <a:cubicBezTo>
                      <a:pt x="21924" y="56269"/>
                      <a:pt x="22281" y="56332"/>
                      <a:pt x="22392" y="56689"/>
                    </a:cubicBezTo>
                    <a:cubicBezTo>
                      <a:pt x="22504" y="57047"/>
                      <a:pt x="22710" y="57610"/>
                      <a:pt x="23170" y="57809"/>
                    </a:cubicBezTo>
                    <a:cubicBezTo>
                      <a:pt x="23623" y="58007"/>
                      <a:pt x="24329" y="58515"/>
                      <a:pt x="24472" y="58936"/>
                    </a:cubicBezTo>
                    <a:cubicBezTo>
                      <a:pt x="24623" y="59356"/>
                      <a:pt x="24067" y="59825"/>
                      <a:pt x="22996" y="60015"/>
                    </a:cubicBezTo>
                    <a:cubicBezTo>
                      <a:pt x="22722" y="60065"/>
                      <a:pt x="22434" y="60088"/>
                      <a:pt x="22135" y="60088"/>
                    </a:cubicBezTo>
                    <a:cubicBezTo>
                      <a:pt x="21255" y="60088"/>
                      <a:pt x="20285" y="59891"/>
                      <a:pt x="19336" y="59618"/>
                    </a:cubicBezTo>
                    <a:cubicBezTo>
                      <a:pt x="18299" y="59325"/>
                      <a:pt x="17862" y="59224"/>
                      <a:pt x="17078" y="59224"/>
                    </a:cubicBezTo>
                    <a:cubicBezTo>
                      <a:pt x="16908" y="59224"/>
                      <a:pt x="16722" y="59229"/>
                      <a:pt x="16511" y="59237"/>
                    </a:cubicBezTo>
                    <a:cubicBezTo>
                      <a:pt x="16287" y="59245"/>
                      <a:pt x="16072" y="59250"/>
                      <a:pt x="15867" y="59250"/>
                    </a:cubicBezTo>
                    <a:cubicBezTo>
                      <a:pt x="14987" y="59250"/>
                      <a:pt x="14279" y="59154"/>
                      <a:pt x="13764" y="58729"/>
                    </a:cubicBezTo>
                    <a:cubicBezTo>
                      <a:pt x="13137" y="58205"/>
                      <a:pt x="13629" y="58031"/>
                      <a:pt x="14455" y="57832"/>
                    </a:cubicBezTo>
                    <a:cubicBezTo>
                      <a:pt x="15272" y="57642"/>
                      <a:pt x="15765" y="57547"/>
                      <a:pt x="15939" y="57134"/>
                    </a:cubicBezTo>
                    <a:cubicBezTo>
                      <a:pt x="16098" y="56713"/>
                      <a:pt x="16106" y="56245"/>
                      <a:pt x="15947" y="55824"/>
                    </a:cubicBezTo>
                    <a:cubicBezTo>
                      <a:pt x="15804" y="55443"/>
                      <a:pt x="16130" y="55284"/>
                      <a:pt x="16725" y="55197"/>
                    </a:cubicBezTo>
                    <a:cubicBezTo>
                      <a:pt x="16947" y="55165"/>
                      <a:pt x="17312" y="55165"/>
                      <a:pt x="17717" y="55126"/>
                    </a:cubicBezTo>
                    <a:cubicBezTo>
                      <a:pt x="18122" y="55086"/>
                      <a:pt x="18717" y="54864"/>
                      <a:pt x="19844" y="54641"/>
                    </a:cubicBezTo>
                    <a:cubicBezTo>
                      <a:pt x="20422" y="54532"/>
                      <a:pt x="20796" y="54475"/>
                      <a:pt x="21089" y="54475"/>
                    </a:cubicBezTo>
                    <a:close/>
                    <a:moveTo>
                      <a:pt x="45743" y="54491"/>
                    </a:moveTo>
                    <a:cubicBezTo>
                      <a:pt x="46026" y="54491"/>
                      <a:pt x="46241" y="54544"/>
                      <a:pt x="46499" y="54657"/>
                    </a:cubicBezTo>
                    <a:cubicBezTo>
                      <a:pt x="47015" y="54888"/>
                      <a:pt x="46959" y="55618"/>
                      <a:pt x="46888" y="55951"/>
                    </a:cubicBezTo>
                    <a:cubicBezTo>
                      <a:pt x="46808" y="56285"/>
                      <a:pt x="47165" y="56348"/>
                      <a:pt x="47332" y="56705"/>
                    </a:cubicBezTo>
                    <a:cubicBezTo>
                      <a:pt x="47491" y="57062"/>
                      <a:pt x="47769" y="57626"/>
                      <a:pt x="48253" y="57824"/>
                    </a:cubicBezTo>
                    <a:cubicBezTo>
                      <a:pt x="48729" y="58015"/>
                      <a:pt x="49499" y="58531"/>
                      <a:pt x="49705" y="58952"/>
                    </a:cubicBezTo>
                    <a:cubicBezTo>
                      <a:pt x="49904" y="59372"/>
                      <a:pt x="49412" y="59817"/>
                      <a:pt x="48364" y="60015"/>
                    </a:cubicBezTo>
                    <a:lnTo>
                      <a:pt x="48364" y="60023"/>
                    </a:lnTo>
                    <a:cubicBezTo>
                      <a:pt x="48100" y="60073"/>
                      <a:pt x="47818" y="60095"/>
                      <a:pt x="47523" y="60095"/>
                    </a:cubicBezTo>
                    <a:cubicBezTo>
                      <a:pt x="46639" y="60095"/>
                      <a:pt x="45637" y="59894"/>
                      <a:pt x="44649" y="59626"/>
                    </a:cubicBezTo>
                    <a:cubicBezTo>
                      <a:pt x="43547" y="59326"/>
                      <a:pt x="43108" y="59227"/>
                      <a:pt x="42293" y="59227"/>
                    </a:cubicBezTo>
                    <a:cubicBezTo>
                      <a:pt x="42139" y="59227"/>
                      <a:pt x="41971" y="59231"/>
                      <a:pt x="41784" y="59237"/>
                    </a:cubicBezTo>
                    <a:cubicBezTo>
                      <a:pt x="41540" y="59247"/>
                      <a:pt x="41307" y="59254"/>
                      <a:pt x="41084" y="59254"/>
                    </a:cubicBezTo>
                    <a:cubicBezTo>
                      <a:pt x="40222" y="59254"/>
                      <a:pt x="39521" y="59152"/>
                      <a:pt x="38966" y="58729"/>
                    </a:cubicBezTo>
                    <a:cubicBezTo>
                      <a:pt x="38267" y="58205"/>
                      <a:pt x="38736" y="58031"/>
                      <a:pt x="39537" y="57840"/>
                    </a:cubicBezTo>
                    <a:cubicBezTo>
                      <a:pt x="40331" y="57650"/>
                      <a:pt x="40815" y="57555"/>
                      <a:pt x="40934" y="57142"/>
                    </a:cubicBezTo>
                    <a:cubicBezTo>
                      <a:pt x="41046" y="56729"/>
                      <a:pt x="40958" y="56213"/>
                      <a:pt x="40768" y="55832"/>
                    </a:cubicBezTo>
                    <a:cubicBezTo>
                      <a:pt x="40577" y="55459"/>
                      <a:pt x="40879" y="55300"/>
                      <a:pt x="41466" y="55213"/>
                    </a:cubicBezTo>
                    <a:cubicBezTo>
                      <a:pt x="41681" y="55181"/>
                      <a:pt x="42054" y="55181"/>
                      <a:pt x="42458" y="55142"/>
                    </a:cubicBezTo>
                    <a:cubicBezTo>
                      <a:pt x="42855" y="55102"/>
                      <a:pt x="43419" y="54880"/>
                      <a:pt x="44522" y="54657"/>
                    </a:cubicBezTo>
                    <a:cubicBezTo>
                      <a:pt x="45084" y="54548"/>
                      <a:pt x="45450" y="54491"/>
                      <a:pt x="45743" y="54491"/>
                    </a:cubicBezTo>
                    <a:close/>
                    <a:moveTo>
                      <a:pt x="54159" y="54241"/>
                    </a:moveTo>
                    <a:cubicBezTo>
                      <a:pt x="55627" y="54241"/>
                      <a:pt x="55769" y="54719"/>
                      <a:pt x="55825" y="55062"/>
                    </a:cubicBezTo>
                    <a:cubicBezTo>
                      <a:pt x="55897" y="55443"/>
                      <a:pt x="56079" y="55729"/>
                      <a:pt x="57016" y="56070"/>
                    </a:cubicBezTo>
                    <a:cubicBezTo>
                      <a:pt x="57960" y="56412"/>
                      <a:pt x="57817" y="56443"/>
                      <a:pt x="58587" y="57070"/>
                    </a:cubicBezTo>
                    <a:cubicBezTo>
                      <a:pt x="59357" y="57697"/>
                      <a:pt x="58508" y="58332"/>
                      <a:pt x="58294" y="58499"/>
                    </a:cubicBezTo>
                    <a:cubicBezTo>
                      <a:pt x="58071" y="58658"/>
                      <a:pt x="57897" y="58705"/>
                      <a:pt x="57381" y="59293"/>
                    </a:cubicBezTo>
                    <a:cubicBezTo>
                      <a:pt x="56873" y="59872"/>
                      <a:pt x="55801" y="60118"/>
                      <a:pt x="54746" y="60317"/>
                    </a:cubicBezTo>
                    <a:cubicBezTo>
                      <a:pt x="54582" y="60347"/>
                      <a:pt x="54429" y="60361"/>
                      <a:pt x="54284" y="60361"/>
                    </a:cubicBezTo>
                    <a:cubicBezTo>
                      <a:pt x="53489" y="60361"/>
                      <a:pt x="52979" y="59947"/>
                      <a:pt x="52690" y="59658"/>
                    </a:cubicBezTo>
                    <a:lnTo>
                      <a:pt x="52682" y="59650"/>
                    </a:lnTo>
                    <a:cubicBezTo>
                      <a:pt x="52341" y="59309"/>
                      <a:pt x="52166" y="59475"/>
                      <a:pt x="51071" y="59285"/>
                    </a:cubicBezTo>
                    <a:cubicBezTo>
                      <a:pt x="49983" y="59102"/>
                      <a:pt x="50126" y="58753"/>
                      <a:pt x="49880" y="58404"/>
                    </a:cubicBezTo>
                    <a:cubicBezTo>
                      <a:pt x="49642" y="58063"/>
                      <a:pt x="49253" y="57943"/>
                      <a:pt x="49070" y="57467"/>
                    </a:cubicBezTo>
                    <a:cubicBezTo>
                      <a:pt x="48880" y="56983"/>
                      <a:pt x="49697" y="56523"/>
                      <a:pt x="50221" y="56261"/>
                    </a:cubicBezTo>
                    <a:cubicBezTo>
                      <a:pt x="50753" y="55999"/>
                      <a:pt x="51071" y="55697"/>
                      <a:pt x="51444" y="55102"/>
                    </a:cubicBezTo>
                    <a:cubicBezTo>
                      <a:pt x="51817" y="54507"/>
                      <a:pt x="52555" y="54332"/>
                      <a:pt x="53492" y="54268"/>
                    </a:cubicBezTo>
                    <a:cubicBezTo>
                      <a:pt x="53740" y="54250"/>
                      <a:pt x="53962" y="54241"/>
                      <a:pt x="54159" y="54241"/>
                    </a:cubicBezTo>
                    <a:close/>
                    <a:moveTo>
                      <a:pt x="29549" y="54249"/>
                    </a:moveTo>
                    <a:cubicBezTo>
                      <a:pt x="31018" y="54249"/>
                      <a:pt x="31094" y="54727"/>
                      <a:pt x="31108" y="55070"/>
                    </a:cubicBezTo>
                    <a:cubicBezTo>
                      <a:pt x="31132" y="55451"/>
                      <a:pt x="31274" y="55737"/>
                      <a:pt x="32163" y="56078"/>
                    </a:cubicBezTo>
                    <a:cubicBezTo>
                      <a:pt x="33060" y="56419"/>
                      <a:pt x="32918" y="56451"/>
                      <a:pt x="33608" y="57078"/>
                    </a:cubicBezTo>
                    <a:cubicBezTo>
                      <a:pt x="34299" y="57705"/>
                      <a:pt x="33370" y="58340"/>
                      <a:pt x="33124" y="58507"/>
                    </a:cubicBezTo>
                    <a:cubicBezTo>
                      <a:pt x="32886" y="58666"/>
                      <a:pt x="32695" y="58713"/>
                      <a:pt x="32116" y="59301"/>
                    </a:cubicBezTo>
                    <a:cubicBezTo>
                      <a:pt x="31536" y="59880"/>
                      <a:pt x="30433" y="60118"/>
                      <a:pt x="29346" y="60325"/>
                    </a:cubicBezTo>
                    <a:cubicBezTo>
                      <a:pt x="29179" y="60355"/>
                      <a:pt x="29024" y="60369"/>
                      <a:pt x="28880" y="60369"/>
                    </a:cubicBezTo>
                    <a:cubicBezTo>
                      <a:pt x="28087" y="60369"/>
                      <a:pt x="27632" y="59955"/>
                      <a:pt x="27377" y="59666"/>
                    </a:cubicBezTo>
                    <a:cubicBezTo>
                      <a:pt x="27076" y="59317"/>
                      <a:pt x="26877" y="59483"/>
                      <a:pt x="25813" y="59301"/>
                    </a:cubicBezTo>
                    <a:cubicBezTo>
                      <a:pt x="24750" y="59110"/>
                      <a:pt x="24932" y="58761"/>
                      <a:pt x="24734" y="58420"/>
                    </a:cubicBezTo>
                    <a:cubicBezTo>
                      <a:pt x="24536" y="58070"/>
                      <a:pt x="24170" y="57951"/>
                      <a:pt x="24035" y="57475"/>
                    </a:cubicBezTo>
                    <a:cubicBezTo>
                      <a:pt x="23908" y="56999"/>
                      <a:pt x="24790" y="56523"/>
                      <a:pt x="25353" y="56261"/>
                    </a:cubicBezTo>
                    <a:lnTo>
                      <a:pt x="25353" y="56269"/>
                    </a:lnTo>
                    <a:cubicBezTo>
                      <a:pt x="25909" y="56007"/>
                      <a:pt x="26266" y="55705"/>
                      <a:pt x="26726" y="55110"/>
                    </a:cubicBezTo>
                    <a:cubicBezTo>
                      <a:pt x="27179" y="54514"/>
                      <a:pt x="27933" y="54340"/>
                      <a:pt x="28877" y="54276"/>
                    </a:cubicBezTo>
                    <a:cubicBezTo>
                      <a:pt x="29129" y="54258"/>
                      <a:pt x="29352" y="54249"/>
                      <a:pt x="29549" y="54249"/>
                    </a:cubicBezTo>
                    <a:close/>
                    <a:moveTo>
                      <a:pt x="16099" y="59360"/>
                    </a:moveTo>
                    <a:cubicBezTo>
                      <a:pt x="16304" y="59360"/>
                      <a:pt x="16596" y="59374"/>
                      <a:pt x="17154" y="59388"/>
                    </a:cubicBezTo>
                    <a:cubicBezTo>
                      <a:pt x="18424" y="59428"/>
                      <a:pt x="18916" y="59809"/>
                      <a:pt x="20075" y="60087"/>
                    </a:cubicBezTo>
                    <a:cubicBezTo>
                      <a:pt x="20772" y="60253"/>
                      <a:pt x="21124" y="60280"/>
                      <a:pt x="21426" y="60280"/>
                    </a:cubicBezTo>
                    <a:cubicBezTo>
                      <a:pt x="21572" y="60280"/>
                      <a:pt x="21707" y="60273"/>
                      <a:pt x="21863" y="60273"/>
                    </a:cubicBezTo>
                    <a:cubicBezTo>
                      <a:pt x="21924" y="60273"/>
                      <a:pt x="21989" y="60274"/>
                      <a:pt x="22059" y="60277"/>
                    </a:cubicBezTo>
                    <a:cubicBezTo>
                      <a:pt x="22678" y="60293"/>
                      <a:pt x="22472" y="60523"/>
                      <a:pt x="22313" y="60714"/>
                    </a:cubicBezTo>
                    <a:cubicBezTo>
                      <a:pt x="22154" y="60904"/>
                      <a:pt x="22091" y="61468"/>
                      <a:pt x="21829" y="61706"/>
                    </a:cubicBezTo>
                    <a:cubicBezTo>
                      <a:pt x="21567" y="61944"/>
                      <a:pt x="20329" y="61912"/>
                      <a:pt x="18678" y="61984"/>
                    </a:cubicBezTo>
                    <a:cubicBezTo>
                      <a:pt x="18491" y="61991"/>
                      <a:pt x="18325" y="61994"/>
                      <a:pt x="18177" y="61994"/>
                    </a:cubicBezTo>
                    <a:cubicBezTo>
                      <a:pt x="17015" y="61994"/>
                      <a:pt x="16927" y="61784"/>
                      <a:pt x="16146" y="61523"/>
                    </a:cubicBezTo>
                    <a:cubicBezTo>
                      <a:pt x="15833" y="61416"/>
                      <a:pt x="15578" y="61395"/>
                      <a:pt x="15361" y="61395"/>
                    </a:cubicBezTo>
                    <a:cubicBezTo>
                      <a:pt x="15221" y="61395"/>
                      <a:pt x="15096" y="61404"/>
                      <a:pt x="14982" y="61404"/>
                    </a:cubicBezTo>
                    <a:cubicBezTo>
                      <a:pt x="14775" y="61404"/>
                      <a:pt x="14602" y="61375"/>
                      <a:pt x="14431" y="61214"/>
                    </a:cubicBezTo>
                    <a:cubicBezTo>
                      <a:pt x="14018" y="60817"/>
                      <a:pt x="14749" y="60491"/>
                      <a:pt x="14812" y="60150"/>
                    </a:cubicBezTo>
                    <a:cubicBezTo>
                      <a:pt x="14876" y="59801"/>
                      <a:pt x="14788" y="59563"/>
                      <a:pt x="15344" y="59460"/>
                    </a:cubicBezTo>
                    <a:cubicBezTo>
                      <a:pt x="15711" y="59383"/>
                      <a:pt x="15833" y="59360"/>
                      <a:pt x="16099" y="59360"/>
                    </a:cubicBezTo>
                    <a:close/>
                    <a:moveTo>
                      <a:pt x="41357" y="59368"/>
                    </a:moveTo>
                    <a:cubicBezTo>
                      <a:pt x="41563" y="59368"/>
                      <a:pt x="41855" y="59382"/>
                      <a:pt x="42427" y="59396"/>
                    </a:cubicBezTo>
                    <a:cubicBezTo>
                      <a:pt x="43705" y="59436"/>
                      <a:pt x="44244" y="59817"/>
                      <a:pt x="45443" y="60095"/>
                    </a:cubicBezTo>
                    <a:cubicBezTo>
                      <a:pt x="46181" y="60261"/>
                      <a:pt x="46537" y="60285"/>
                      <a:pt x="46846" y="60285"/>
                    </a:cubicBezTo>
                    <a:cubicBezTo>
                      <a:pt x="46977" y="60285"/>
                      <a:pt x="47099" y="60281"/>
                      <a:pt x="47238" y="60281"/>
                    </a:cubicBezTo>
                    <a:cubicBezTo>
                      <a:pt x="47304" y="60281"/>
                      <a:pt x="47374" y="60282"/>
                      <a:pt x="47451" y="60285"/>
                    </a:cubicBezTo>
                    <a:cubicBezTo>
                      <a:pt x="48070" y="60301"/>
                      <a:pt x="47896" y="60531"/>
                      <a:pt x="47761" y="60722"/>
                    </a:cubicBezTo>
                    <a:cubicBezTo>
                      <a:pt x="47626" y="60912"/>
                      <a:pt x="47634" y="61476"/>
                      <a:pt x="47403" y="61714"/>
                    </a:cubicBezTo>
                    <a:cubicBezTo>
                      <a:pt x="47173" y="61944"/>
                      <a:pt x="45927" y="61920"/>
                      <a:pt x="44292" y="61984"/>
                    </a:cubicBezTo>
                    <a:cubicBezTo>
                      <a:pt x="44093" y="61992"/>
                      <a:pt x="43917" y="61996"/>
                      <a:pt x="43761" y="61996"/>
                    </a:cubicBezTo>
                    <a:cubicBezTo>
                      <a:pt x="42628" y="61996"/>
                      <a:pt x="42506" y="61780"/>
                      <a:pt x="41696" y="61515"/>
                    </a:cubicBezTo>
                    <a:cubicBezTo>
                      <a:pt x="41379" y="61413"/>
                      <a:pt x="41126" y="61393"/>
                      <a:pt x="40913" y="61393"/>
                    </a:cubicBezTo>
                    <a:cubicBezTo>
                      <a:pt x="40770" y="61393"/>
                      <a:pt x="40644" y="61402"/>
                      <a:pt x="40528" y="61402"/>
                    </a:cubicBezTo>
                    <a:cubicBezTo>
                      <a:pt x="40318" y="61402"/>
                      <a:pt x="40138" y="61372"/>
                      <a:pt x="39942" y="61206"/>
                    </a:cubicBezTo>
                    <a:cubicBezTo>
                      <a:pt x="39482" y="60817"/>
                      <a:pt x="40172" y="60491"/>
                      <a:pt x="40188" y="60142"/>
                    </a:cubicBezTo>
                    <a:cubicBezTo>
                      <a:pt x="40212" y="59801"/>
                      <a:pt x="40093" y="59563"/>
                      <a:pt x="40633" y="59460"/>
                    </a:cubicBezTo>
                    <a:lnTo>
                      <a:pt x="40625" y="59460"/>
                    </a:lnTo>
                    <a:cubicBezTo>
                      <a:pt x="40980" y="59389"/>
                      <a:pt x="41103" y="59368"/>
                      <a:pt x="41357" y="59368"/>
                    </a:cubicBezTo>
                    <a:close/>
                    <a:moveTo>
                      <a:pt x="10838" y="57460"/>
                    </a:moveTo>
                    <a:cubicBezTo>
                      <a:pt x="11020" y="57460"/>
                      <a:pt x="11184" y="57467"/>
                      <a:pt x="11312" y="57475"/>
                    </a:cubicBezTo>
                    <a:cubicBezTo>
                      <a:pt x="11851" y="57507"/>
                      <a:pt x="12026" y="57578"/>
                      <a:pt x="12026" y="57578"/>
                    </a:cubicBezTo>
                    <a:cubicBezTo>
                      <a:pt x="12359" y="57761"/>
                      <a:pt x="12653" y="58007"/>
                      <a:pt x="12875" y="58317"/>
                    </a:cubicBezTo>
                    <a:cubicBezTo>
                      <a:pt x="13264" y="58825"/>
                      <a:pt x="13852" y="59039"/>
                      <a:pt x="14201" y="59309"/>
                    </a:cubicBezTo>
                    <a:cubicBezTo>
                      <a:pt x="14542" y="59571"/>
                      <a:pt x="14622" y="60364"/>
                      <a:pt x="14137" y="60841"/>
                    </a:cubicBezTo>
                    <a:cubicBezTo>
                      <a:pt x="13653" y="61317"/>
                      <a:pt x="13272" y="61285"/>
                      <a:pt x="13034" y="61658"/>
                    </a:cubicBezTo>
                    <a:cubicBezTo>
                      <a:pt x="12804" y="62031"/>
                      <a:pt x="12590" y="62388"/>
                      <a:pt x="12193" y="62484"/>
                    </a:cubicBezTo>
                    <a:cubicBezTo>
                      <a:pt x="11923" y="62547"/>
                      <a:pt x="11653" y="62579"/>
                      <a:pt x="11383" y="62587"/>
                    </a:cubicBezTo>
                    <a:cubicBezTo>
                      <a:pt x="11098" y="62610"/>
                      <a:pt x="10814" y="62625"/>
                      <a:pt x="10532" y="62625"/>
                    </a:cubicBezTo>
                    <a:cubicBezTo>
                      <a:pt x="10429" y="62625"/>
                      <a:pt x="10326" y="62623"/>
                      <a:pt x="10224" y="62619"/>
                    </a:cubicBezTo>
                    <a:cubicBezTo>
                      <a:pt x="10018" y="62619"/>
                      <a:pt x="9811" y="62571"/>
                      <a:pt x="9629" y="62492"/>
                    </a:cubicBezTo>
                    <a:cubicBezTo>
                      <a:pt x="9605" y="62476"/>
                      <a:pt x="9573" y="62468"/>
                      <a:pt x="9550" y="62452"/>
                    </a:cubicBezTo>
                    <a:cubicBezTo>
                      <a:pt x="9542" y="62444"/>
                      <a:pt x="9534" y="62436"/>
                      <a:pt x="9526" y="62428"/>
                    </a:cubicBezTo>
                    <a:lnTo>
                      <a:pt x="9518" y="62436"/>
                    </a:lnTo>
                    <a:cubicBezTo>
                      <a:pt x="9105" y="62214"/>
                      <a:pt x="8454" y="62111"/>
                      <a:pt x="7518" y="62031"/>
                    </a:cubicBezTo>
                    <a:cubicBezTo>
                      <a:pt x="6121" y="61912"/>
                      <a:pt x="5033" y="61769"/>
                      <a:pt x="4144" y="61531"/>
                    </a:cubicBezTo>
                    <a:cubicBezTo>
                      <a:pt x="3247" y="61301"/>
                      <a:pt x="2318" y="61023"/>
                      <a:pt x="2525" y="60825"/>
                    </a:cubicBezTo>
                    <a:cubicBezTo>
                      <a:pt x="2731" y="60626"/>
                      <a:pt x="3787" y="60539"/>
                      <a:pt x="4541" y="60452"/>
                    </a:cubicBezTo>
                    <a:cubicBezTo>
                      <a:pt x="5295" y="60364"/>
                      <a:pt x="6565" y="59825"/>
                      <a:pt x="7129" y="59285"/>
                    </a:cubicBezTo>
                    <a:cubicBezTo>
                      <a:pt x="7684" y="58753"/>
                      <a:pt x="8089" y="58682"/>
                      <a:pt x="8788" y="58277"/>
                    </a:cubicBezTo>
                    <a:cubicBezTo>
                      <a:pt x="8938" y="58190"/>
                      <a:pt x="9073" y="58070"/>
                      <a:pt x="9169" y="57928"/>
                    </a:cubicBezTo>
                    <a:cubicBezTo>
                      <a:pt x="9518" y="57536"/>
                      <a:pt x="10266" y="57460"/>
                      <a:pt x="10838" y="57460"/>
                    </a:cubicBezTo>
                    <a:close/>
                    <a:moveTo>
                      <a:pt x="35871" y="57460"/>
                    </a:moveTo>
                    <a:cubicBezTo>
                      <a:pt x="36052" y="57460"/>
                      <a:pt x="36217" y="57467"/>
                      <a:pt x="36347" y="57475"/>
                    </a:cubicBezTo>
                    <a:cubicBezTo>
                      <a:pt x="36886" y="57507"/>
                      <a:pt x="37077" y="57570"/>
                      <a:pt x="37077" y="57570"/>
                    </a:cubicBezTo>
                    <a:cubicBezTo>
                      <a:pt x="37434" y="57761"/>
                      <a:pt x="37751" y="58007"/>
                      <a:pt x="38013" y="58309"/>
                    </a:cubicBezTo>
                    <a:cubicBezTo>
                      <a:pt x="38466" y="58817"/>
                      <a:pt x="39085" y="59031"/>
                      <a:pt x="39466" y="59301"/>
                    </a:cubicBezTo>
                    <a:cubicBezTo>
                      <a:pt x="39847" y="59571"/>
                      <a:pt x="40030" y="60364"/>
                      <a:pt x="39609" y="60841"/>
                    </a:cubicBezTo>
                    <a:cubicBezTo>
                      <a:pt x="39180" y="61317"/>
                      <a:pt x="38799" y="61285"/>
                      <a:pt x="38617" y="61658"/>
                    </a:cubicBezTo>
                    <a:cubicBezTo>
                      <a:pt x="38426" y="62031"/>
                      <a:pt x="38259" y="62388"/>
                      <a:pt x="37871" y="62484"/>
                    </a:cubicBezTo>
                    <a:cubicBezTo>
                      <a:pt x="37609" y="62547"/>
                      <a:pt x="37347" y="62579"/>
                      <a:pt x="37077" y="62587"/>
                    </a:cubicBezTo>
                    <a:cubicBezTo>
                      <a:pt x="36798" y="62610"/>
                      <a:pt x="36515" y="62625"/>
                      <a:pt x="36230" y="62625"/>
                    </a:cubicBezTo>
                    <a:cubicBezTo>
                      <a:pt x="36126" y="62625"/>
                      <a:pt x="36022" y="62623"/>
                      <a:pt x="35918" y="62619"/>
                    </a:cubicBezTo>
                    <a:cubicBezTo>
                      <a:pt x="35712" y="62619"/>
                      <a:pt x="35505" y="62571"/>
                      <a:pt x="35307" y="62500"/>
                    </a:cubicBezTo>
                    <a:cubicBezTo>
                      <a:pt x="35283" y="62484"/>
                      <a:pt x="35251" y="62468"/>
                      <a:pt x="35227" y="62452"/>
                    </a:cubicBezTo>
                    <a:lnTo>
                      <a:pt x="35196" y="62436"/>
                    </a:lnTo>
                    <a:cubicBezTo>
                      <a:pt x="34759" y="62222"/>
                      <a:pt x="34100" y="62119"/>
                      <a:pt x="33148" y="62031"/>
                    </a:cubicBezTo>
                    <a:cubicBezTo>
                      <a:pt x="31735" y="61912"/>
                      <a:pt x="30632" y="61769"/>
                      <a:pt x="29703" y="61539"/>
                    </a:cubicBezTo>
                    <a:cubicBezTo>
                      <a:pt x="28774" y="61301"/>
                      <a:pt x="27814" y="61023"/>
                      <a:pt x="27988" y="60817"/>
                    </a:cubicBezTo>
                    <a:cubicBezTo>
                      <a:pt x="28163" y="60610"/>
                      <a:pt x="29219" y="60531"/>
                      <a:pt x="29957" y="60444"/>
                    </a:cubicBezTo>
                    <a:cubicBezTo>
                      <a:pt x="30703" y="60356"/>
                      <a:pt x="31902" y="59817"/>
                      <a:pt x="32394" y="59285"/>
                    </a:cubicBezTo>
                    <a:cubicBezTo>
                      <a:pt x="32878" y="58745"/>
                      <a:pt x="33283" y="58674"/>
                      <a:pt x="33926" y="58269"/>
                    </a:cubicBezTo>
                    <a:cubicBezTo>
                      <a:pt x="34068" y="58190"/>
                      <a:pt x="34180" y="58070"/>
                      <a:pt x="34267" y="57928"/>
                    </a:cubicBezTo>
                    <a:cubicBezTo>
                      <a:pt x="34568" y="57536"/>
                      <a:pt x="35300" y="57460"/>
                      <a:pt x="35871" y="57460"/>
                    </a:cubicBezTo>
                    <a:close/>
                    <a:moveTo>
                      <a:pt x="60896" y="57460"/>
                    </a:moveTo>
                    <a:cubicBezTo>
                      <a:pt x="61078" y="57460"/>
                      <a:pt x="61243" y="57467"/>
                      <a:pt x="61373" y="57475"/>
                    </a:cubicBezTo>
                    <a:cubicBezTo>
                      <a:pt x="61921" y="57507"/>
                      <a:pt x="62120" y="57578"/>
                      <a:pt x="62120" y="57578"/>
                    </a:cubicBezTo>
                    <a:cubicBezTo>
                      <a:pt x="62501" y="57761"/>
                      <a:pt x="62858" y="58015"/>
                      <a:pt x="63159" y="58317"/>
                    </a:cubicBezTo>
                    <a:cubicBezTo>
                      <a:pt x="63675" y="58825"/>
                      <a:pt x="64318" y="59039"/>
                      <a:pt x="64739" y="59309"/>
                    </a:cubicBezTo>
                    <a:lnTo>
                      <a:pt x="64731" y="59317"/>
                    </a:lnTo>
                    <a:cubicBezTo>
                      <a:pt x="65152" y="59587"/>
                      <a:pt x="65430" y="60372"/>
                      <a:pt x="65072" y="60849"/>
                    </a:cubicBezTo>
                    <a:cubicBezTo>
                      <a:pt x="64715" y="61325"/>
                      <a:pt x="64318" y="61293"/>
                      <a:pt x="64175" y="61666"/>
                    </a:cubicBezTo>
                    <a:cubicBezTo>
                      <a:pt x="64033" y="62039"/>
                      <a:pt x="63913" y="62396"/>
                      <a:pt x="63540" y="62492"/>
                    </a:cubicBezTo>
                    <a:cubicBezTo>
                      <a:pt x="63286" y="62555"/>
                      <a:pt x="63024" y="62587"/>
                      <a:pt x="62763" y="62595"/>
                    </a:cubicBezTo>
                    <a:cubicBezTo>
                      <a:pt x="62484" y="62618"/>
                      <a:pt x="62200" y="62633"/>
                      <a:pt x="61916" y="62633"/>
                    </a:cubicBezTo>
                    <a:cubicBezTo>
                      <a:pt x="61812" y="62633"/>
                      <a:pt x="61708" y="62631"/>
                      <a:pt x="61604" y="62627"/>
                    </a:cubicBezTo>
                    <a:cubicBezTo>
                      <a:pt x="61389" y="62619"/>
                      <a:pt x="61183" y="62579"/>
                      <a:pt x="60977" y="62500"/>
                    </a:cubicBezTo>
                    <a:cubicBezTo>
                      <a:pt x="60953" y="62484"/>
                      <a:pt x="60921" y="62476"/>
                      <a:pt x="60889" y="62460"/>
                    </a:cubicBezTo>
                    <a:lnTo>
                      <a:pt x="60858" y="62436"/>
                    </a:lnTo>
                    <a:lnTo>
                      <a:pt x="60858" y="62444"/>
                    </a:lnTo>
                    <a:cubicBezTo>
                      <a:pt x="60397" y="62230"/>
                      <a:pt x="59715" y="62119"/>
                      <a:pt x="58754" y="62039"/>
                    </a:cubicBezTo>
                    <a:cubicBezTo>
                      <a:pt x="57325" y="61920"/>
                      <a:pt x="56206" y="61777"/>
                      <a:pt x="55254" y="61547"/>
                    </a:cubicBezTo>
                    <a:cubicBezTo>
                      <a:pt x="54293" y="61309"/>
                      <a:pt x="53301" y="61023"/>
                      <a:pt x="53452" y="60825"/>
                    </a:cubicBezTo>
                    <a:cubicBezTo>
                      <a:pt x="53603" y="60626"/>
                      <a:pt x="54642" y="60539"/>
                      <a:pt x="55373" y="60452"/>
                    </a:cubicBezTo>
                    <a:cubicBezTo>
                      <a:pt x="56111" y="60364"/>
                      <a:pt x="57238" y="59825"/>
                      <a:pt x="57659" y="59285"/>
                    </a:cubicBezTo>
                    <a:cubicBezTo>
                      <a:pt x="58071" y="58753"/>
                      <a:pt x="58468" y="58682"/>
                      <a:pt x="59056" y="58277"/>
                    </a:cubicBezTo>
                    <a:cubicBezTo>
                      <a:pt x="59191" y="58190"/>
                      <a:pt x="59286" y="58070"/>
                      <a:pt x="59349" y="57928"/>
                    </a:cubicBezTo>
                    <a:cubicBezTo>
                      <a:pt x="59596" y="57536"/>
                      <a:pt x="60324" y="57460"/>
                      <a:pt x="60896" y="57460"/>
                    </a:cubicBezTo>
                    <a:close/>
                    <a:moveTo>
                      <a:pt x="51372" y="59574"/>
                    </a:moveTo>
                    <a:cubicBezTo>
                      <a:pt x="51501" y="59574"/>
                      <a:pt x="51638" y="59580"/>
                      <a:pt x="51785" y="59594"/>
                    </a:cubicBezTo>
                    <a:cubicBezTo>
                      <a:pt x="52690" y="59682"/>
                      <a:pt x="53095" y="60333"/>
                      <a:pt x="53015" y="60793"/>
                    </a:cubicBezTo>
                    <a:cubicBezTo>
                      <a:pt x="52936" y="61261"/>
                      <a:pt x="52388" y="61309"/>
                      <a:pt x="51833" y="61571"/>
                    </a:cubicBezTo>
                    <a:cubicBezTo>
                      <a:pt x="51277" y="61833"/>
                      <a:pt x="51055" y="62087"/>
                      <a:pt x="51301" y="62484"/>
                    </a:cubicBezTo>
                    <a:cubicBezTo>
                      <a:pt x="51547" y="62881"/>
                      <a:pt x="51745" y="63238"/>
                      <a:pt x="51031" y="63404"/>
                    </a:cubicBezTo>
                    <a:cubicBezTo>
                      <a:pt x="50952" y="63423"/>
                      <a:pt x="50879" y="63431"/>
                      <a:pt x="50811" y="63431"/>
                    </a:cubicBezTo>
                    <a:cubicBezTo>
                      <a:pt x="50260" y="63431"/>
                      <a:pt x="50034" y="62877"/>
                      <a:pt x="49864" y="62523"/>
                    </a:cubicBezTo>
                    <a:cubicBezTo>
                      <a:pt x="49666" y="62134"/>
                      <a:pt x="48340" y="62055"/>
                      <a:pt x="47967" y="61817"/>
                    </a:cubicBezTo>
                    <a:cubicBezTo>
                      <a:pt x="47586" y="61571"/>
                      <a:pt x="47919" y="61007"/>
                      <a:pt x="48181" y="60555"/>
                    </a:cubicBezTo>
                    <a:cubicBezTo>
                      <a:pt x="48443" y="60110"/>
                      <a:pt x="48769" y="60039"/>
                      <a:pt x="49682" y="59856"/>
                    </a:cubicBezTo>
                    <a:cubicBezTo>
                      <a:pt x="50241" y="59743"/>
                      <a:pt x="50700" y="59574"/>
                      <a:pt x="51372" y="59574"/>
                    </a:cubicBezTo>
                    <a:close/>
                    <a:moveTo>
                      <a:pt x="26071" y="59574"/>
                    </a:moveTo>
                    <a:cubicBezTo>
                      <a:pt x="26200" y="59574"/>
                      <a:pt x="26336" y="59580"/>
                      <a:pt x="26480" y="59594"/>
                    </a:cubicBezTo>
                    <a:lnTo>
                      <a:pt x="26480" y="59602"/>
                    </a:lnTo>
                    <a:cubicBezTo>
                      <a:pt x="27377" y="59690"/>
                      <a:pt x="27703" y="60333"/>
                      <a:pt x="27560" y="60801"/>
                    </a:cubicBezTo>
                    <a:cubicBezTo>
                      <a:pt x="27417" y="61269"/>
                      <a:pt x="26861" y="61309"/>
                      <a:pt x="26274" y="61571"/>
                    </a:cubicBezTo>
                    <a:cubicBezTo>
                      <a:pt x="25686" y="61833"/>
                      <a:pt x="25432" y="62095"/>
                      <a:pt x="25623" y="62492"/>
                    </a:cubicBezTo>
                    <a:cubicBezTo>
                      <a:pt x="25813" y="62888"/>
                      <a:pt x="25964" y="63246"/>
                      <a:pt x="25226" y="63412"/>
                    </a:cubicBezTo>
                    <a:cubicBezTo>
                      <a:pt x="25146" y="63430"/>
                      <a:pt x="25072" y="63439"/>
                      <a:pt x="25004" y="63439"/>
                    </a:cubicBezTo>
                    <a:cubicBezTo>
                      <a:pt x="24450" y="63439"/>
                      <a:pt x="24298" y="62878"/>
                      <a:pt x="24170" y="62531"/>
                    </a:cubicBezTo>
                    <a:cubicBezTo>
                      <a:pt x="24028" y="62142"/>
                      <a:pt x="22710" y="62055"/>
                      <a:pt x="22369" y="61817"/>
                    </a:cubicBezTo>
                    <a:cubicBezTo>
                      <a:pt x="22027" y="61571"/>
                      <a:pt x="22432" y="61007"/>
                      <a:pt x="22750" y="60563"/>
                    </a:cubicBezTo>
                    <a:cubicBezTo>
                      <a:pt x="23067" y="60110"/>
                      <a:pt x="23400" y="60039"/>
                      <a:pt x="24345" y="59856"/>
                    </a:cubicBezTo>
                    <a:cubicBezTo>
                      <a:pt x="24918" y="59743"/>
                      <a:pt x="25401" y="59574"/>
                      <a:pt x="26071" y="59574"/>
                    </a:cubicBezTo>
                    <a:close/>
                    <a:moveTo>
                      <a:pt x="14709" y="61604"/>
                    </a:moveTo>
                    <a:cubicBezTo>
                      <a:pt x="14795" y="61604"/>
                      <a:pt x="14883" y="61608"/>
                      <a:pt x="14971" y="61618"/>
                    </a:cubicBezTo>
                    <a:lnTo>
                      <a:pt x="14971" y="61611"/>
                    </a:lnTo>
                    <a:cubicBezTo>
                      <a:pt x="15669" y="61682"/>
                      <a:pt x="16693" y="62134"/>
                      <a:pt x="18011" y="62150"/>
                    </a:cubicBezTo>
                    <a:cubicBezTo>
                      <a:pt x="18044" y="62151"/>
                      <a:pt x="18077" y="62151"/>
                      <a:pt x="18110" y="62151"/>
                    </a:cubicBezTo>
                    <a:cubicBezTo>
                      <a:pt x="19137" y="62151"/>
                      <a:pt x="20285" y="61966"/>
                      <a:pt x="21136" y="61966"/>
                    </a:cubicBezTo>
                    <a:cubicBezTo>
                      <a:pt x="21351" y="61966"/>
                      <a:pt x="21547" y="61978"/>
                      <a:pt x="21718" y="62007"/>
                    </a:cubicBezTo>
                    <a:cubicBezTo>
                      <a:pt x="22591" y="62158"/>
                      <a:pt x="23559" y="62500"/>
                      <a:pt x="23853" y="62928"/>
                    </a:cubicBezTo>
                    <a:cubicBezTo>
                      <a:pt x="24147" y="63349"/>
                      <a:pt x="23948" y="64285"/>
                      <a:pt x="23408" y="64698"/>
                    </a:cubicBezTo>
                    <a:cubicBezTo>
                      <a:pt x="23353" y="64746"/>
                      <a:pt x="23361" y="64936"/>
                      <a:pt x="23377" y="65182"/>
                    </a:cubicBezTo>
                    <a:cubicBezTo>
                      <a:pt x="23377" y="65182"/>
                      <a:pt x="23250" y="65444"/>
                      <a:pt x="22742" y="65460"/>
                    </a:cubicBezTo>
                    <a:cubicBezTo>
                      <a:pt x="22458" y="65473"/>
                      <a:pt x="21974" y="65479"/>
                      <a:pt x="21460" y="65479"/>
                    </a:cubicBezTo>
                    <a:cubicBezTo>
                      <a:pt x="21041" y="65479"/>
                      <a:pt x="20601" y="65475"/>
                      <a:pt x="20233" y="65468"/>
                    </a:cubicBezTo>
                    <a:cubicBezTo>
                      <a:pt x="19712" y="65458"/>
                      <a:pt x="19307" y="65422"/>
                      <a:pt x="18851" y="65422"/>
                    </a:cubicBezTo>
                    <a:cubicBezTo>
                      <a:pt x="18592" y="65422"/>
                      <a:pt x="18317" y="65434"/>
                      <a:pt x="17995" y="65468"/>
                    </a:cubicBezTo>
                    <a:cubicBezTo>
                      <a:pt x="17471" y="65529"/>
                      <a:pt x="17090" y="65601"/>
                      <a:pt x="16798" y="65601"/>
                    </a:cubicBezTo>
                    <a:cubicBezTo>
                      <a:pt x="16594" y="65601"/>
                      <a:pt x="16433" y="65566"/>
                      <a:pt x="16296" y="65468"/>
                    </a:cubicBezTo>
                    <a:cubicBezTo>
                      <a:pt x="15971" y="65238"/>
                      <a:pt x="16050" y="64936"/>
                      <a:pt x="15487" y="64698"/>
                    </a:cubicBezTo>
                    <a:cubicBezTo>
                      <a:pt x="15487" y="64698"/>
                      <a:pt x="14479" y="64301"/>
                      <a:pt x="13788" y="63849"/>
                    </a:cubicBezTo>
                    <a:cubicBezTo>
                      <a:pt x="13098" y="63396"/>
                      <a:pt x="12280" y="63079"/>
                      <a:pt x="12645" y="62809"/>
                    </a:cubicBezTo>
                    <a:cubicBezTo>
                      <a:pt x="13002" y="62531"/>
                      <a:pt x="13352" y="62277"/>
                      <a:pt x="13487" y="62031"/>
                    </a:cubicBezTo>
                    <a:cubicBezTo>
                      <a:pt x="13611" y="61823"/>
                      <a:pt x="14122" y="61604"/>
                      <a:pt x="14709" y="61604"/>
                    </a:cubicBezTo>
                    <a:close/>
                    <a:moveTo>
                      <a:pt x="40303" y="61598"/>
                    </a:moveTo>
                    <a:cubicBezTo>
                      <a:pt x="40382" y="61598"/>
                      <a:pt x="40463" y="61602"/>
                      <a:pt x="40545" y="61611"/>
                    </a:cubicBezTo>
                    <a:cubicBezTo>
                      <a:pt x="41252" y="61682"/>
                      <a:pt x="42331" y="62142"/>
                      <a:pt x="43649" y="62158"/>
                    </a:cubicBezTo>
                    <a:cubicBezTo>
                      <a:pt x="43666" y="62158"/>
                      <a:pt x="43682" y="62158"/>
                      <a:pt x="43699" y="62158"/>
                    </a:cubicBezTo>
                    <a:cubicBezTo>
                      <a:pt x="44745" y="62158"/>
                      <a:pt x="45888" y="61966"/>
                      <a:pt x="46753" y="61966"/>
                    </a:cubicBezTo>
                    <a:cubicBezTo>
                      <a:pt x="46968" y="61966"/>
                      <a:pt x="47165" y="61978"/>
                      <a:pt x="47340" y="62007"/>
                    </a:cubicBezTo>
                    <a:cubicBezTo>
                      <a:pt x="48229" y="62158"/>
                      <a:pt x="49245" y="62500"/>
                      <a:pt x="49594" y="62928"/>
                    </a:cubicBezTo>
                    <a:cubicBezTo>
                      <a:pt x="49943" y="63357"/>
                      <a:pt x="49872" y="64285"/>
                      <a:pt x="49380" y="64698"/>
                    </a:cubicBezTo>
                    <a:cubicBezTo>
                      <a:pt x="49324" y="64746"/>
                      <a:pt x="49356" y="64936"/>
                      <a:pt x="49404" y="65190"/>
                    </a:cubicBezTo>
                    <a:cubicBezTo>
                      <a:pt x="49404" y="65190"/>
                      <a:pt x="49316" y="65444"/>
                      <a:pt x="48808" y="65468"/>
                    </a:cubicBezTo>
                    <a:cubicBezTo>
                      <a:pt x="48530" y="65477"/>
                      <a:pt x="48048" y="65483"/>
                      <a:pt x="47535" y="65483"/>
                    </a:cubicBezTo>
                    <a:cubicBezTo>
                      <a:pt x="47113" y="65483"/>
                      <a:pt x="46669" y="65479"/>
                      <a:pt x="46300" y="65468"/>
                    </a:cubicBezTo>
                    <a:cubicBezTo>
                      <a:pt x="45779" y="65458"/>
                      <a:pt x="45370" y="65422"/>
                      <a:pt x="44916" y="65422"/>
                    </a:cubicBezTo>
                    <a:cubicBezTo>
                      <a:pt x="44658" y="65422"/>
                      <a:pt x="44386" y="65434"/>
                      <a:pt x="44070" y="65468"/>
                    </a:cubicBezTo>
                    <a:cubicBezTo>
                      <a:pt x="43550" y="65529"/>
                      <a:pt x="43177" y="65601"/>
                      <a:pt x="42885" y="65601"/>
                    </a:cubicBezTo>
                    <a:cubicBezTo>
                      <a:pt x="42682" y="65601"/>
                      <a:pt x="42518" y="65566"/>
                      <a:pt x="42371" y="65468"/>
                    </a:cubicBezTo>
                    <a:cubicBezTo>
                      <a:pt x="42006" y="65238"/>
                      <a:pt x="42046" y="64936"/>
                      <a:pt x="41458" y="64698"/>
                    </a:cubicBezTo>
                    <a:cubicBezTo>
                      <a:pt x="40831" y="64468"/>
                      <a:pt x="40228" y="64182"/>
                      <a:pt x="39649" y="63849"/>
                    </a:cubicBezTo>
                    <a:cubicBezTo>
                      <a:pt x="38902" y="63396"/>
                      <a:pt x="38045" y="63087"/>
                      <a:pt x="38363" y="62809"/>
                    </a:cubicBezTo>
                    <a:cubicBezTo>
                      <a:pt x="38688" y="62539"/>
                      <a:pt x="39006" y="62277"/>
                      <a:pt x="39117" y="62039"/>
                    </a:cubicBezTo>
                    <a:cubicBezTo>
                      <a:pt x="39215" y="61822"/>
                      <a:pt x="39703" y="61598"/>
                      <a:pt x="40303" y="61598"/>
                    </a:cubicBezTo>
                    <a:close/>
                    <a:moveTo>
                      <a:pt x="26598" y="63354"/>
                    </a:moveTo>
                    <a:cubicBezTo>
                      <a:pt x="26899" y="63354"/>
                      <a:pt x="27131" y="63403"/>
                      <a:pt x="27234" y="63500"/>
                    </a:cubicBezTo>
                    <a:cubicBezTo>
                      <a:pt x="27480" y="63730"/>
                      <a:pt x="27369" y="64706"/>
                      <a:pt x="27369" y="64706"/>
                    </a:cubicBezTo>
                    <a:cubicBezTo>
                      <a:pt x="27369" y="65357"/>
                      <a:pt x="26433" y="65357"/>
                      <a:pt x="26202" y="65667"/>
                    </a:cubicBezTo>
                    <a:cubicBezTo>
                      <a:pt x="26155" y="65722"/>
                      <a:pt x="26099" y="65794"/>
                      <a:pt x="26052" y="65873"/>
                    </a:cubicBezTo>
                    <a:cubicBezTo>
                      <a:pt x="26007" y="65934"/>
                      <a:pt x="25844" y="65959"/>
                      <a:pt x="25624" y="65959"/>
                    </a:cubicBezTo>
                    <a:cubicBezTo>
                      <a:pt x="25216" y="65959"/>
                      <a:pt x="24615" y="65873"/>
                      <a:pt x="24218" y="65770"/>
                    </a:cubicBezTo>
                    <a:cubicBezTo>
                      <a:pt x="23607" y="65611"/>
                      <a:pt x="23583" y="65254"/>
                      <a:pt x="23916" y="64706"/>
                    </a:cubicBezTo>
                    <a:cubicBezTo>
                      <a:pt x="24155" y="64198"/>
                      <a:pt x="24583" y="63817"/>
                      <a:pt x="25115" y="63635"/>
                    </a:cubicBezTo>
                    <a:cubicBezTo>
                      <a:pt x="25639" y="63446"/>
                      <a:pt x="26184" y="63354"/>
                      <a:pt x="26598" y="63354"/>
                    </a:cubicBezTo>
                    <a:close/>
                    <a:moveTo>
                      <a:pt x="52391" y="63354"/>
                    </a:moveTo>
                    <a:cubicBezTo>
                      <a:pt x="52692" y="63354"/>
                      <a:pt x="52930" y="63403"/>
                      <a:pt x="53047" y="63500"/>
                    </a:cubicBezTo>
                    <a:cubicBezTo>
                      <a:pt x="53325" y="63730"/>
                      <a:pt x="53333" y="64698"/>
                      <a:pt x="53333" y="64698"/>
                    </a:cubicBezTo>
                    <a:cubicBezTo>
                      <a:pt x="53428" y="65349"/>
                      <a:pt x="52483" y="65349"/>
                      <a:pt x="52285" y="65659"/>
                    </a:cubicBezTo>
                    <a:cubicBezTo>
                      <a:pt x="52253" y="65714"/>
                      <a:pt x="52206" y="65794"/>
                      <a:pt x="52166" y="65873"/>
                    </a:cubicBezTo>
                    <a:cubicBezTo>
                      <a:pt x="52133" y="65934"/>
                      <a:pt x="51973" y="65959"/>
                      <a:pt x="51754" y="65959"/>
                    </a:cubicBezTo>
                    <a:cubicBezTo>
                      <a:pt x="51347" y="65959"/>
                      <a:pt x="50732" y="65873"/>
                      <a:pt x="50324" y="65770"/>
                    </a:cubicBezTo>
                    <a:cubicBezTo>
                      <a:pt x="49689" y="65611"/>
                      <a:pt x="49618" y="65254"/>
                      <a:pt x="49880" y="64706"/>
                    </a:cubicBezTo>
                    <a:cubicBezTo>
                      <a:pt x="50047" y="64198"/>
                      <a:pt x="50444" y="63809"/>
                      <a:pt x="50944" y="63635"/>
                    </a:cubicBezTo>
                    <a:cubicBezTo>
                      <a:pt x="51444" y="63446"/>
                      <a:pt x="51977" y="63354"/>
                      <a:pt x="52391" y="63354"/>
                    </a:cubicBezTo>
                    <a:close/>
                    <a:moveTo>
                      <a:pt x="11409" y="62865"/>
                    </a:moveTo>
                    <a:cubicBezTo>
                      <a:pt x="11519" y="62865"/>
                      <a:pt x="11752" y="62907"/>
                      <a:pt x="12074" y="63190"/>
                    </a:cubicBezTo>
                    <a:cubicBezTo>
                      <a:pt x="12526" y="63603"/>
                      <a:pt x="13074" y="63865"/>
                      <a:pt x="13812" y="64214"/>
                    </a:cubicBezTo>
                    <a:cubicBezTo>
                      <a:pt x="14201" y="64405"/>
                      <a:pt x="14606" y="64563"/>
                      <a:pt x="15018" y="64698"/>
                    </a:cubicBezTo>
                    <a:cubicBezTo>
                      <a:pt x="15018" y="64698"/>
                      <a:pt x="15892" y="64976"/>
                      <a:pt x="15733" y="65555"/>
                    </a:cubicBezTo>
                    <a:cubicBezTo>
                      <a:pt x="15579" y="66108"/>
                      <a:pt x="14833" y="66223"/>
                      <a:pt x="14031" y="66223"/>
                    </a:cubicBezTo>
                    <a:cubicBezTo>
                      <a:pt x="14003" y="66223"/>
                      <a:pt x="13975" y="66222"/>
                      <a:pt x="13947" y="66222"/>
                    </a:cubicBezTo>
                    <a:cubicBezTo>
                      <a:pt x="13113" y="66214"/>
                      <a:pt x="11986" y="66222"/>
                      <a:pt x="11756" y="66151"/>
                    </a:cubicBezTo>
                    <a:cubicBezTo>
                      <a:pt x="11513" y="66070"/>
                      <a:pt x="11256" y="66023"/>
                      <a:pt x="10992" y="66023"/>
                    </a:cubicBezTo>
                    <a:cubicBezTo>
                      <a:pt x="10972" y="66023"/>
                      <a:pt x="10951" y="66023"/>
                      <a:pt x="10931" y="66024"/>
                    </a:cubicBezTo>
                    <a:cubicBezTo>
                      <a:pt x="10288" y="66032"/>
                      <a:pt x="9645" y="66079"/>
                      <a:pt x="9002" y="66159"/>
                    </a:cubicBezTo>
                    <a:cubicBezTo>
                      <a:pt x="9002" y="66159"/>
                      <a:pt x="8985" y="66159"/>
                      <a:pt x="8958" y="66159"/>
                    </a:cubicBezTo>
                    <a:cubicBezTo>
                      <a:pt x="8828" y="66159"/>
                      <a:pt x="8453" y="66148"/>
                      <a:pt x="8446" y="66024"/>
                    </a:cubicBezTo>
                    <a:cubicBezTo>
                      <a:pt x="8446" y="65873"/>
                      <a:pt x="8549" y="65730"/>
                      <a:pt x="8803" y="65548"/>
                    </a:cubicBezTo>
                    <a:cubicBezTo>
                      <a:pt x="9057" y="65365"/>
                      <a:pt x="9399" y="64857"/>
                      <a:pt x="9478" y="64698"/>
                    </a:cubicBezTo>
                    <a:cubicBezTo>
                      <a:pt x="9478" y="64698"/>
                      <a:pt x="9851" y="64031"/>
                      <a:pt x="9970" y="63452"/>
                    </a:cubicBezTo>
                    <a:cubicBezTo>
                      <a:pt x="10113" y="62976"/>
                      <a:pt x="11335" y="62873"/>
                      <a:pt x="11335" y="62873"/>
                    </a:cubicBezTo>
                    <a:cubicBezTo>
                      <a:pt x="11335" y="62873"/>
                      <a:pt x="11361" y="62865"/>
                      <a:pt x="11409" y="62865"/>
                    </a:cubicBezTo>
                    <a:close/>
                    <a:moveTo>
                      <a:pt x="37138" y="62865"/>
                    </a:moveTo>
                    <a:cubicBezTo>
                      <a:pt x="37246" y="62865"/>
                      <a:pt x="37482" y="62908"/>
                      <a:pt x="37839" y="63198"/>
                    </a:cubicBezTo>
                    <a:cubicBezTo>
                      <a:pt x="38347" y="63611"/>
                      <a:pt x="38934" y="63865"/>
                      <a:pt x="39712" y="64214"/>
                    </a:cubicBezTo>
                    <a:cubicBezTo>
                      <a:pt x="40125" y="64405"/>
                      <a:pt x="40553" y="64563"/>
                      <a:pt x="40990" y="64698"/>
                    </a:cubicBezTo>
                    <a:cubicBezTo>
                      <a:pt x="40990" y="64698"/>
                      <a:pt x="41895" y="64984"/>
                      <a:pt x="41808" y="65555"/>
                    </a:cubicBezTo>
                    <a:cubicBezTo>
                      <a:pt x="41728" y="66127"/>
                      <a:pt x="40942" y="66230"/>
                      <a:pt x="40109" y="66230"/>
                    </a:cubicBezTo>
                    <a:cubicBezTo>
                      <a:pt x="39275" y="66222"/>
                      <a:pt x="38148" y="66230"/>
                      <a:pt x="37910" y="66151"/>
                    </a:cubicBezTo>
                    <a:lnTo>
                      <a:pt x="37918" y="66151"/>
                    </a:lnTo>
                    <a:cubicBezTo>
                      <a:pt x="37648" y="66063"/>
                      <a:pt x="37363" y="66024"/>
                      <a:pt x="37077" y="66024"/>
                    </a:cubicBezTo>
                    <a:cubicBezTo>
                      <a:pt x="36434" y="66032"/>
                      <a:pt x="35799" y="66079"/>
                      <a:pt x="35164" y="66167"/>
                    </a:cubicBezTo>
                    <a:cubicBezTo>
                      <a:pt x="35164" y="66167"/>
                      <a:pt x="35159" y="66167"/>
                      <a:pt x="35150" y="66167"/>
                    </a:cubicBezTo>
                    <a:cubicBezTo>
                      <a:pt x="35064" y="66167"/>
                      <a:pt x="34614" y="66160"/>
                      <a:pt x="34592" y="66024"/>
                    </a:cubicBezTo>
                    <a:cubicBezTo>
                      <a:pt x="34569" y="65873"/>
                      <a:pt x="34640" y="65738"/>
                      <a:pt x="34878" y="65555"/>
                    </a:cubicBezTo>
                    <a:cubicBezTo>
                      <a:pt x="35116" y="65373"/>
                      <a:pt x="35386" y="64857"/>
                      <a:pt x="35450" y="64698"/>
                    </a:cubicBezTo>
                    <a:cubicBezTo>
                      <a:pt x="35450" y="64698"/>
                      <a:pt x="35735" y="64031"/>
                      <a:pt x="35775" y="63460"/>
                    </a:cubicBezTo>
                    <a:cubicBezTo>
                      <a:pt x="35854" y="62976"/>
                      <a:pt x="37069" y="62873"/>
                      <a:pt x="37069" y="62873"/>
                    </a:cubicBezTo>
                    <a:cubicBezTo>
                      <a:pt x="37069" y="62873"/>
                      <a:pt x="37092" y="62865"/>
                      <a:pt x="37138" y="62865"/>
                    </a:cubicBezTo>
                    <a:close/>
                    <a:moveTo>
                      <a:pt x="62871" y="62873"/>
                    </a:moveTo>
                    <a:cubicBezTo>
                      <a:pt x="62981" y="62873"/>
                      <a:pt x="63224" y="62916"/>
                      <a:pt x="63620" y="63206"/>
                    </a:cubicBezTo>
                    <a:cubicBezTo>
                      <a:pt x="64175" y="63611"/>
                      <a:pt x="64802" y="63865"/>
                      <a:pt x="65628" y="64214"/>
                    </a:cubicBezTo>
                    <a:lnTo>
                      <a:pt x="65628" y="64222"/>
                    </a:lnTo>
                    <a:cubicBezTo>
                      <a:pt x="66057" y="64412"/>
                      <a:pt x="66509" y="64571"/>
                      <a:pt x="66961" y="64706"/>
                    </a:cubicBezTo>
                    <a:cubicBezTo>
                      <a:pt x="66961" y="64706"/>
                      <a:pt x="67906" y="64992"/>
                      <a:pt x="67898" y="65563"/>
                    </a:cubicBezTo>
                    <a:cubicBezTo>
                      <a:pt x="67883" y="66116"/>
                      <a:pt x="67164" y="66231"/>
                      <a:pt x="66363" y="66231"/>
                    </a:cubicBezTo>
                    <a:cubicBezTo>
                      <a:pt x="66335" y="66231"/>
                      <a:pt x="66307" y="66230"/>
                      <a:pt x="66279" y="66230"/>
                    </a:cubicBezTo>
                    <a:cubicBezTo>
                      <a:pt x="65445" y="66230"/>
                      <a:pt x="64318" y="66230"/>
                      <a:pt x="64072" y="66159"/>
                    </a:cubicBezTo>
                    <a:cubicBezTo>
                      <a:pt x="63794" y="66071"/>
                      <a:pt x="63501" y="66032"/>
                      <a:pt x="63215" y="66032"/>
                    </a:cubicBezTo>
                    <a:cubicBezTo>
                      <a:pt x="62580" y="66040"/>
                      <a:pt x="61945" y="66087"/>
                      <a:pt x="61318" y="66175"/>
                    </a:cubicBezTo>
                    <a:lnTo>
                      <a:pt x="61326" y="66175"/>
                    </a:lnTo>
                    <a:cubicBezTo>
                      <a:pt x="61326" y="66175"/>
                      <a:pt x="61321" y="66175"/>
                      <a:pt x="61312" y="66175"/>
                    </a:cubicBezTo>
                    <a:cubicBezTo>
                      <a:pt x="61225" y="66175"/>
                      <a:pt x="60766" y="66168"/>
                      <a:pt x="60731" y="66032"/>
                    </a:cubicBezTo>
                    <a:cubicBezTo>
                      <a:pt x="60683" y="65881"/>
                      <a:pt x="60746" y="65738"/>
                      <a:pt x="60953" y="65555"/>
                    </a:cubicBezTo>
                    <a:cubicBezTo>
                      <a:pt x="61167" y="65373"/>
                      <a:pt x="61373" y="64865"/>
                      <a:pt x="61413" y="64706"/>
                    </a:cubicBezTo>
                    <a:cubicBezTo>
                      <a:pt x="61532" y="64301"/>
                      <a:pt x="61588" y="63889"/>
                      <a:pt x="61588" y="63460"/>
                    </a:cubicBezTo>
                    <a:cubicBezTo>
                      <a:pt x="61604" y="62984"/>
                      <a:pt x="62802" y="62881"/>
                      <a:pt x="62802" y="62881"/>
                    </a:cubicBezTo>
                    <a:cubicBezTo>
                      <a:pt x="62802" y="62881"/>
                      <a:pt x="62825" y="62873"/>
                      <a:pt x="62871" y="62873"/>
                    </a:cubicBezTo>
                    <a:close/>
                    <a:moveTo>
                      <a:pt x="53382" y="61287"/>
                    </a:moveTo>
                    <a:cubicBezTo>
                      <a:pt x="53726" y="61287"/>
                      <a:pt x="54091" y="61350"/>
                      <a:pt x="54452" y="61468"/>
                    </a:cubicBezTo>
                    <a:cubicBezTo>
                      <a:pt x="55452" y="61801"/>
                      <a:pt x="55730" y="61936"/>
                      <a:pt x="57595" y="62055"/>
                    </a:cubicBezTo>
                    <a:cubicBezTo>
                      <a:pt x="59453" y="62174"/>
                      <a:pt x="60611" y="62373"/>
                      <a:pt x="60929" y="62833"/>
                    </a:cubicBezTo>
                    <a:cubicBezTo>
                      <a:pt x="61246" y="63285"/>
                      <a:pt x="61151" y="64690"/>
                      <a:pt x="61151" y="64690"/>
                    </a:cubicBezTo>
                    <a:cubicBezTo>
                      <a:pt x="61096" y="65016"/>
                      <a:pt x="60953" y="65317"/>
                      <a:pt x="60746" y="65579"/>
                    </a:cubicBezTo>
                    <a:cubicBezTo>
                      <a:pt x="60397" y="65976"/>
                      <a:pt x="59802" y="66333"/>
                      <a:pt x="59254" y="66516"/>
                    </a:cubicBezTo>
                    <a:lnTo>
                      <a:pt x="59262" y="66524"/>
                    </a:lnTo>
                    <a:cubicBezTo>
                      <a:pt x="59111" y="66556"/>
                      <a:pt x="58968" y="66595"/>
                      <a:pt x="58833" y="66651"/>
                    </a:cubicBezTo>
                    <a:cubicBezTo>
                      <a:pt x="58349" y="66849"/>
                      <a:pt x="58389" y="67016"/>
                      <a:pt x="57746" y="67119"/>
                    </a:cubicBezTo>
                    <a:cubicBezTo>
                      <a:pt x="57130" y="67218"/>
                      <a:pt x="56668" y="67302"/>
                      <a:pt x="56239" y="67302"/>
                    </a:cubicBezTo>
                    <a:cubicBezTo>
                      <a:pt x="56220" y="67302"/>
                      <a:pt x="56201" y="67302"/>
                      <a:pt x="56182" y="67302"/>
                    </a:cubicBezTo>
                    <a:lnTo>
                      <a:pt x="56190" y="67302"/>
                    </a:lnTo>
                    <a:cubicBezTo>
                      <a:pt x="56166" y="67302"/>
                      <a:pt x="56143" y="67294"/>
                      <a:pt x="56111" y="67286"/>
                    </a:cubicBezTo>
                    <a:cubicBezTo>
                      <a:pt x="55095" y="67175"/>
                      <a:pt x="53499" y="67262"/>
                      <a:pt x="52912" y="67048"/>
                    </a:cubicBezTo>
                    <a:cubicBezTo>
                      <a:pt x="52333" y="66825"/>
                      <a:pt x="52031" y="66429"/>
                      <a:pt x="52626" y="65865"/>
                    </a:cubicBezTo>
                    <a:cubicBezTo>
                      <a:pt x="53222" y="65301"/>
                      <a:pt x="53912" y="65452"/>
                      <a:pt x="53746" y="64690"/>
                    </a:cubicBezTo>
                    <a:cubicBezTo>
                      <a:pt x="53746" y="64690"/>
                      <a:pt x="53587" y="64166"/>
                      <a:pt x="53666" y="63770"/>
                    </a:cubicBezTo>
                    <a:cubicBezTo>
                      <a:pt x="53746" y="63373"/>
                      <a:pt x="53499" y="63254"/>
                      <a:pt x="53103" y="63111"/>
                    </a:cubicBezTo>
                    <a:cubicBezTo>
                      <a:pt x="52706" y="62968"/>
                      <a:pt x="51428" y="62666"/>
                      <a:pt x="51920" y="61944"/>
                    </a:cubicBezTo>
                    <a:cubicBezTo>
                      <a:pt x="52235" y="61487"/>
                      <a:pt x="52773" y="61287"/>
                      <a:pt x="53382" y="61287"/>
                    </a:cubicBezTo>
                    <a:close/>
                    <a:moveTo>
                      <a:pt x="27846" y="61295"/>
                    </a:moveTo>
                    <a:cubicBezTo>
                      <a:pt x="28189" y="61295"/>
                      <a:pt x="28547" y="61358"/>
                      <a:pt x="28893" y="61476"/>
                    </a:cubicBezTo>
                    <a:cubicBezTo>
                      <a:pt x="29854" y="61809"/>
                      <a:pt x="30116" y="61944"/>
                      <a:pt x="31957" y="62063"/>
                    </a:cubicBezTo>
                    <a:cubicBezTo>
                      <a:pt x="33807" y="62182"/>
                      <a:pt x="34934" y="62380"/>
                      <a:pt x="35196" y="62841"/>
                    </a:cubicBezTo>
                    <a:cubicBezTo>
                      <a:pt x="35458" y="63293"/>
                      <a:pt x="35180" y="64698"/>
                      <a:pt x="35180" y="64698"/>
                    </a:cubicBezTo>
                    <a:cubicBezTo>
                      <a:pt x="35077" y="65032"/>
                      <a:pt x="34902" y="65333"/>
                      <a:pt x="34656" y="65579"/>
                    </a:cubicBezTo>
                    <a:cubicBezTo>
                      <a:pt x="34259" y="65976"/>
                      <a:pt x="33616" y="66341"/>
                      <a:pt x="33045" y="66524"/>
                    </a:cubicBezTo>
                    <a:lnTo>
                      <a:pt x="33052" y="66524"/>
                    </a:lnTo>
                    <a:cubicBezTo>
                      <a:pt x="32902" y="66556"/>
                      <a:pt x="32751" y="66603"/>
                      <a:pt x="32600" y="66659"/>
                    </a:cubicBezTo>
                    <a:cubicBezTo>
                      <a:pt x="32092" y="66857"/>
                      <a:pt x="32116" y="67016"/>
                      <a:pt x="31457" y="67119"/>
                    </a:cubicBezTo>
                    <a:cubicBezTo>
                      <a:pt x="30812" y="67229"/>
                      <a:pt x="30324" y="67308"/>
                      <a:pt x="29882" y="67310"/>
                    </a:cubicBezTo>
                    <a:lnTo>
                      <a:pt x="29882" y="67310"/>
                    </a:lnTo>
                    <a:cubicBezTo>
                      <a:pt x="29852" y="67309"/>
                      <a:pt x="29829" y="67301"/>
                      <a:pt x="29806" y="67294"/>
                    </a:cubicBezTo>
                    <a:cubicBezTo>
                      <a:pt x="28798" y="67183"/>
                      <a:pt x="27195" y="67270"/>
                      <a:pt x="26639" y="67056"/>
                    </a:cubicBezTo>
                    <a:cubicBezTo>
                      <a:pt x="26083" y="66833"/>
                      <a:pt x="25829" y="66437"/>
                      <a:pt x="26496" y="65873"/>
                    </a:cubicBezTo>
                    <a:cubicBezTo>
                      <a:pt x="27171" y="65309"/>
                      <a:pt x="27838" y="65460"/>
                      <a:pt x="27774" y="64698"/>
                    </a:cubicBezTo>
                    <a:cubicBezTo>
                      <a:pt x="27774" y="64698"/>
                      <a:pt x="27679" y="64174"/>
                      <a:pt x="27814" y="63777"/>
                    </a:cubicBezTo>
                    <a:cubicBezTo>
                      <a:pt x="27949" y="63381"/>
                      <a:pt x="27711" y="63262"/>
                      <a:pt x="27330" y="63119"/>
                    </a:cubicBezTo>
                    <a:cubicBezTo>
                      <a:pt x="26949" y="62976"/>
                      <a:pt x="25710" y="62674"/>
                      <a:pt x="26298" y="61952"/>
                    </a:cubicBezTo>
                    <a:cubicBezTo>
                      <a:pt x="26673" y="61495"/>
                      <a:pt x="27237" y="61295"/>
                      <a:pt x="27846" y="61295"/>
                    </a:cubicBezTo>
                    <a:close/>
                    <a:moveTo>
                      <a:pt x="20090" y="65554"/>
                    </a:moveTo>
                    <a:cubicBezTo>
                      <a:pt x="20167" y="65554"/>
                      <a:pt x="20244" y="65554"/>
                      <a:pt x="20321" y="65555"/>
                    </a:cubicBezTo>
                    <a:cubicBezTo>
                      <a:pt x="22130" y="65579"/>
                      <a:pt x="23313" y="65659"/>
                      <a:pt x="23742" y="65778"/>
                    </a:cubicBezTo>
                    <a:cubicBezTo>
                      <a:pt x="24067" y="65905"/>
                      <a:pt x="24567" y="65960"/>
                      <a:pt x="24956" y="65992"/>
                    </a:cubicBezTo>
                    <a:cubicBezTo>
                      <a:pt x="25583" y="66040"/>
                      <a:pt x="25679" y="66317"/>
                      <a:pt x="25686" y="66333"/>
                    </a:cubicBezTo>
                    <a:cubicBezTo>
                      <a:pt x="25456" y="66579"/>
                      <a:pt x="25155" y="66762"/>
                      <a:pt x="24829" y="66849"/>
                    </a:cubicBezTo>
                    <a:cubicBezTo>
                      <a:pt x="24004" y="67079"/>
                      <a:pt x="22075" y="67214"/>
                      <a:pt x="21130" y="67270"/>
                    </a:cubicBezTo>
                    <a:cubicBezTo>
                      <a:pt x="20194" y="67333"/>
                      <a:pt x="19376" y="67333"/>
                      <a:pt x="18313" y="67667"/>
                    </a:cubicBezTo>
                    <a:cubicBezTo>
                      <a:pt x="17241" y="68008"/>
                      <a:pt x="16995" y="68262"/>
                      <a:pt x="15376" y="68326"/>
                    </a:cubicBezTo>
                    <a:cubicBezTo>
                      <a:pt x="15136" y="68334"/>
                      <a:pt x="14914" y="68339"/>
                      <a:pt x="14708" y="68339"/>
                    </a:cubicBezTo>
                    <a:cubicBezTo>
                      <a:pt x="13520" y="68339"/>
                      <a:pt x="12865" y="68170"/>
                      <a:pt x="12534" y="67453"/>
                    </a:cubicBezTo>
                    <a:cubicBezTo>
                      <a:pt x="12431" y="67238"/>
                      <a:pt x="12344" y="67024"/>
                      <a:pt x="12272" y="66802"/>
                    </a:cubicBezTo>
                    <a:cubicBezTo>
                      <a:pt x="12272" y="66802"/>
                      <a:pt x="12217" y="66373"/>
                      <a:pt x="13121" y="66349"/>
                    </a:cubicBezTo>
                    <a:cubicBezTo>
                      <a:pt x="14018" y="66317"/>
                      <a:pt x="14907" y="66413"/>
                      <a:pt x="15693" y="66103"/>
                    </a:cubicBezTo>
                    <a:cubicBezTo>
                      <a:pt x="16446" y="65807"/>
                      <a:pt x="18348" y="65554"/>
                      <a:pt x="20090" y="65554"/>
                    </a:cubicBezTo>
                    <a:close/>
                    <a:moveTo>
                      <a:pt x="46178" y="65554"/>
                    </a:moveTo>
                    <a:cubicBezTo>
                      <a:pt x="46254" y="65554"/>
                      <a:pt x="46329" y="65554"/>
                      <a:pt x="46403" y="65555"/>
                    </a:cubicBezTo>
                    <a:cubicBezTo>
                      <a:pt x="48213" y="65579"/>
                      <a:pt x="49404" y="65667"/>
                      <a:pt x="49848" y="65778"/>
                    </a:cubicBezTo>
                    <a:cubicBezTo>
                      <a:pt x="50190" y="65905"/>
                      <a:pt x="50690" y="65968"/>
                      <a:pt x="51094" y="65992"/>
                    </a:cubicBezTo>
                    <a:cubicBezTo>
                      <a:pt x="51721" y="66040"/>
                      <a:pt x="51856" y="66325"/>
                      <a:pt x="51864" y="66333"/>
                    </a:cubicBezTo>
                    <a:cubicBezTo>
                      <a:pt x="51658" y="66587"/>
                      <a:pt x="51380" y="66762"/>
                      <a:pt x="51071" y="66857"/>
                    </a:cubicBezTo>
                    <a:cubicBezTo>
                      <a:pt x="50277" y="67087"/>
                      <a:pt x="48364" y="67214"/>
                      <a:pt x="47427" y="67278"/>
                    </a:cubicBezTo>
                    <a:cubicBezTo>
                      <a:pt x="46499" y="67333"/>
                      <a:pt x="45681" y="67333"/>
                      <a:pt x="44657" y="67675"/>
                    </a:cubicBezTo>
                    <a:cubicBezTo>
                      <a:pt x="43633" y="68008"/>
                      <a:pt x="43419" y="68270"/>
                      <a:pt x="41808" y="68326"/>
                    </a:cubicBezTo>
                    <a:cubicBezTo>
                      <a:pt x="41557" y="68336"/>
                      <a:pt x="41325" y="68342"/>
                      <a:pt x="41111" y="68342"/>
                    </a:cubicBezTo>
                    <a:cubicBezTo>
                      <a:pt x="39943" y="68342"/>
                      <a:pt x="39277" y="68163"/>
                      <a:pt x="38855" y="67453"/>
                    </a:cubicBezTo>
                    <a:cubicBezTo>
                      <a:pt x="38720" y="67238"/>
                      <a:pt x="38609" y="67024"/>
                      <a:pt x="38506" y="66802"/>
                    </a:cubicBezTo>
                    <a:cubicBezTo>
                      <a:pt x="38506" y="66802"/>
                      <a:pt x="38402" y="66381"/>
                      <a:pt x="39299" y="66349"/>
                    </a:cubicBezTo>
                    <a:cubicBezTo>
                      <a:pt x="39472" y="66343"/>
                      <a:pt x="39645" y="66342"/>
                      <a:pt x="39817" y="66342"/>
                    </a:cubicBezTo>
                    <a:cubicBezTo>
                      <a:pt x="39910" y="66342"/>
                      <a:pt x="40003" y="66342"/>
                      <a:pt x="40095" y="66342"/>
                    </a:cubicBezTo>
                    <a:cubicBezTo>
                      <a:pt x="40715" y="66342"/>
                      <a:pt x="41316" y="66328"/>
                      <a:pt x="41839" y="66111"/>
                    </a:cubicBezTo>
                    <a:cubicBezTo>
                      <a:pt x="42555" y="65814"/>
                      <a:pt x="44430" y="65554"/>
                      <a:pt x="46178" y="65554"/>
                    </a:cubicBezTo>
                    <a:close/>
                    <a:moveTo>
                      <a:pt x="25895" y="66805"/>
                    </a:moveTo>
                    <a:cubicBezTo>
                      <a:pt x="26130" y="66805"/>
                      <a:pt x="25973" y="66922"/>
                      <a:pt x="26028" y="67246"/>
                    </a:cubicBezTo>
                    <a:cubicBezTo>
                      <a:pt x="26107" y="67659"/>
                      <a:pt x="25988" y="68040"/>
                      <a:pt x="25520" y="68667"/>
                    </a:cubicBezTo>
                    <a:cubicBezTo>
                      <a:pt x="25059" y="69294"/>
                      <a:pt x="24226" y="69802"/>
                      <a:pt x="23385" y="70199"/>
                    </a:cubicBezTo>
                    <a:cubicBezTo>
                      <a:pt x="22543" y="70596"/>
                      <a:pt x="23035" y="70985"/>
                      <a:pt x="22615" y="71175"/>
                    </a:cubicBezTo>
                    <a:cubicBezTo>
                      <a:pt x="22556" y="71202"/>
                      <a:pt x="22501" y="71214"/>
                      <a:pt x="22448" y="71214"/>
                    </a:cubicBezTo>
                    <a:cubicBezTo>
                      <a:pt x="22130" y="71214"/>
                      <a:pt x="21919" y="70775"/>
                      <a:pt x="21789" y="70564"/>
                    </a:cubicBezTo>
                    <a:cubicBezTo>
                      <a:pt x="21638" y="70318"/>
                      <a:pt x="21583" y="70016"/>
                      <a:pt x="21559" y="69627"/>
                    </a:cubicBezTo>
                    <a:cubicBezTo>
                      <a:pt x="21543" y="69238"/>
                      <a:pt x="21480" y="69159"/>
                      <a:pt x="21353" y="68389"/>
                    </a:cubicBezTo>
                    <a:cubicBezTo>
                      <a:pt x="21234" y="67619"/>
                      <a:pt x="21392" y="67564"/>
                      <a:pt x="22210" y="67349"/>
                    </a:cubicBezTo>
                    <a:cubicBezTo>
                      <a:pt x="22504" y="67270"/>
                      <a:pt x="22980" y="67302"/>
                      <a:pt x="23464" y="67199"/>
                    </a:cubicBezTo>
                    <a:cubicBezTo>
                      <a:pt x="23948" y="67095"/>
                      <a:pt x="24893" y="66913"/>
                      <a:pt x="25567" y="66833"/>
                    </a:cubicBezTo>
                    <a:cubicBezTo>
                      <a:pt x="25722" y="66815"/>
                      <a:pt x="25826" y="66805"/>
                      <a:pt x="25895" y="66805"/>
                    </a:cubicBezTo>
                    <a:close/>
                    <a:moveTo>
                      <a:pt x="52123" y="66809"/>
                    </a:moveTo>
                    <a:cubicBezTo>
                      <a:pt x="52374" y="66809"/>
                      <a:pt x="52225" y="66923"/>
                      <a:pt x="52325" y="67246"/>
                    </a:cubicBezTo>
                    <a:cubicBezTo>
                      <a:pt x="52460" y="67667"/>
                      <a:pt x="52388" y="68040"/>
                      <a:pt x="51999" y="68675"/>
                    </a:cubicBezTo>
                    <a:cubicBezTo>
                      <a:pt x="51618" y="69302"/>
                      <a:pt x="50856" y="69810"/>
                      <a:pt x="50063" y="70207"/>
                    </a:cubicBezTo>
                    <a:cubicBezTo>
                      <a:pt x="49269" y="70604"/>
                      <a:pt x="49809" y="70985"/>
                      <a:pt x="49420" y="71175"/>
                    </a:cubicBezTo>
                    <a:cubicBezTo>
                      <a:pt x="49362" y="71204"/>
                      <a:pt x="49307" y="71217"/>
                      <a:pt x="49252" y="71217"/>
                    </a:cubicBezTo>
                    <a:cubicBezTo>
                      <a:pt x="48936" y="71217"/>
                      <a:pt x="48670" y="70782"/>
                      <a:pt x="48515" y="70572"/>
                    </a:cubicBezTo>
                    <a:cubicBezTo>
                      <a:pt x="48332" y="70326"/>
                      <a:pt x="48237" y="70024"/>
                      <a:pt x="48165" y="69635"/>
                    </a:cubicBezTo>
                    <a:cubicBezTo>
                      <a:pt x="48094" y="69246"/>
                      <a:pt x="48023" y="69167"/>
                      <a:pt x="47800" y="68397"/>
                    </a:cubicBezTo>
                    <a:cubicBezTo>
                      <a:pt x="47578" y="67627"/>
                      <a:pt x="47729" y="67564"/>
                      <a:pt x="48523" y="67357"/>
                    </a:cubicBezTo>
                    <a:cubicBezTo>
                      <a:pt x="48808" y="67278"/>
                      <a:pt x="49285" y="67302"/>
                      <a:pt x="49753" y="67206"/>
                    </a:cubicBezTo>
                    <a:cubicBezTo>
                      <a:pt x="50229" y="67103"/>
                      <a:pt x="51142" y="66913"/>
                      <a:pt x="51809" y="66833"/>
                    </a:cubicBezTo>
                    <a:cubicBezTo>
                      <a:pt x="51954" y="66818"/>
                      <a:pt x="52054" y="66809"/>
                      <a:pt x="52123" y="66809"/>
                    </a:cubicBezTo>
                    <a:close/>
                    <a:moveTo>
                      <a:pt x="10779" y="66157"/>
                    </a:moveTo>
                    <a:cubicBezTo>
                      <a:pt x="10825" y="66157"/>
                      <a:pt x="10871" y="66158"/>
                      <a:pt x="10915" y="66159"/>
                    </a:cubicBezTo>
                    <a:cubicBezTo>
                      <a:pt x="10915" y="66159"/>
                      <a:pt x="11812" y="66214"/>
                      <a:pt x="11883" y="66667"/>
                    </a:cubicBezTo>
                    <a:cubicBezTo>
                      <a:pt x="11947" y="67111"/>
                      <a:pt x="11907" y="67873"/>
                      <a:pt x="12653" y="68421"/>
                    </a:cubicBezTo>
                    <a:cubicBezTo>
                      <a:pt x="13407" y="68969"/>
                      <a:pt x="14217" y="69056"/>
                      <a:pt x="14288" y="69786"/>
                    </a:cubicBezTo>
                    <a:cubicBezTo>
                      <a:pt x="14360" y="70524"/>
                      <a:pt x="14122" y="71263"/>
                      <a:pt x="12764" y="71286"/>
                    </a:cubicBezTo>
                    <a:cubicBezTo>
                      <a:pt x="12705" y="71287"/>
                      <a:pt x="12646" y="71287"/>
                      <a:pt x="12587" y="71287"/>
                    </a:cubicBezTo>
                    <a:cubicBezTo>
                      <a:pt x="11813" y="71287"/>
                      <a:pt x="11040" y="71238"/>
                      <a:pt x="10280" y="71128"/>
                    </a:cubicBezTo>
                    <a:lnTo>
                      <a:pt x="10272" y="71128"/>
                    </a:lnTo>
                    <a:cubicBezTo>
                      <a:pt x="10272" y="71128"/>
                      <a:pt x="8954" y="71009"/>
                      <a:pt x="8089" y="70826"/>
                    </a:cubicBezTo>
                    <a:cubicBezTo>
                      <a:pt x="7224" y="70651"/>
                      <a:pt x="6906" y="70358"/>
                      <a:pt x="6906" y="70358"/>
                    </a:cubicBezTo>
                    <a:lnTo>
                      <a:pt x="6875" y="70342"/>
                    </a:lnTo>
                    <a:cubicBezTo>
                      <a:pt x="6240" y="69929"/>
                      <a:pt x="5803" y="69492"/>
                      <a:pt x="5112" y="69127"/>
                    </a:cubicBezTo>
                    <a:cubicBezTo>
                      <a:pt x="4422" y="68762"/>
                      <a:pt x="4581" y="68564"/>
                      <a:pt x="4787" y="68207"/>
                    </a:cubicBezTo>
                    <a:cubicBezTo>
                      <a:pt x="4835" y="68127"/>
                      <a:pt x="4843" y="68024"/>
                      <a:pt x="4811" y="67937"/>
                    </a:cubicBezTo>
                    <a:cubicBezTo>
                      <a:pt x="4819" y="67762"/>
                      <a:pt x="4938" y="67445"/>
                      <a:pt x="5620" y="67127"/>
                    </a:cubicBezTo>
                    <a:cubicBezTo>
                      <a:pt x="6599" y="66665"/>
                      <a:pt x="9232" y="66157"/>
                      <a:pt x="10779" y="66157"/>
                    </a:cubicBezTo>
                    <a:close/>
                    <a:moveTo>
                      <a:pt x="36941" y="66157"/>
                    </a:moveTo>
                    <a:cubicBezTo>
                      <a:pt x="36987" y="66157"/>
                      <a:pt x="37033" y="66158"/>
                      <a:pt x="37077" y="66159"/>
                    </a:cubicBezTo>
                    <a:cubicBezTo>
                      <a:pt x="37077" y="66159"/>
                      <a:pt x="37982" y="66214"/>
                      <a:pt x="38109" y="66667"/>
                    </a:cubicBezTo>
                    <a:cubicBezTo>
                      <a:pt x="38236" y="67111"/>
                      <a:pt x="38291" y="67873"/>
                      <a:pt x="39109" y="68421"/>
                    </a:cubicBezTo>
                    <a:cubicBezTo>
                      <a:pt x="39926" y="68969"/>
                      <a:pt x="40760" y="69056"/>
                      <a:pt x="40919" y="69794"/>
                    </a:cubicBezTo>
                    <a:cubicBezTo>
                      <a:pt x="41085" y="70524"/>
                      <a:pt x="40950" y="71263"/>
                      <a:pt x="39593" y="71286"/>
                    </a:cubicBezTo>
                    <a:cubicBezTo>
                      <a:pt x="39499" y="71288"/>
                      <a:pt x="39405" y="71289"/>
                      <a:pt x="39311" y="71289"/>
                    </a:cubicBezTo>
                    <a:cubicBezTo>
                      <a:pt x="38564" y="71289"/>
                      <a:pt x="37817" y="71233"/>
                      <a:pt x="37077" y="71128"/>
                    </a:cubicBezTo>
                    <a:cubicBezTo>
                      <a:pt x="37077" y="71128"/>
                      <a:pt x="35743" y="71009"/>
                      <a:pt x="34862" y="70834"/>
                    </a:cubicBezTo>
                    <a:cubicBezTo>
                      <a:pt x="33973" y="70659"/>
                      <a:pt x="33616" y="70366"/>
                      <a:pt x="33616" y="70366"/>
                    </a:cubicBezTo>
                    <a:cubicBezTo>
                      <a:pt x="33608" y="70358"/>
                      <a:pt x="33592" y="70350"/>
                      <a:pt x="33584" y="70342"/>
                    </a:cubicBezTo>
                    <a:cubicBezTo>
                      <a:pt x="32886" y="69937"/>
                      <a:pt x="32402" y="69500"/>
                      <a:pt x="31663" y="69127"/>
                    </a:cubicBezTo>
                    <a:cubicBezTo>
                      <a:pt x="30925" y="68762"/>
                      <a:pt x="31060" y="68564"/>
                      <a:pt x="31219" y="68215"/>
                    </a:cubicBezTo>
                    <a:cubicBezTo>
                      <a:pt x="31259" y="68127"/>
                      <a:pt x="31251" y="68016"/>
                      <a:pt x="31203" y="67937"/>
                    </a:cubicBezTo>
                    <a:cubicBezTo>
                      <a:pt x="31187" y="67762"/>
                      <a:pt x="31274" y="67445"/>
                      <a:pt x="31909" y="67127"/>
                    </a:cubicBezTo>
                    <a:cubicBezTo>
                      <a:pt x="32827" y="66665"/>
                      <a:pt x="35398" y="66157"/>
                      <a:pt x="36941" y="66157"/>
                    </a:cubicBezTo>
                    <a:close/>
                    <a:moveTo>
                      <a:pt x="63095" y="66165"/>
                    </a:moveTo>
                    <a:cubicBezTo>
                      <a:pt x="63141" y="66165"/>
                      <a:pt x="63186" y="66166"/>
                      <a:pt x="63231" y="66167"/>
                    </a:cubicBezTo>
                    <a:cubicBezTo>
                      <a:pt x="63231" y="66167"/>
                      <a:pt x="64144" y="66222"/>
                      <a:pt x="64326" y="66675"/>
                    </a:cubicBezTo>
                    <a:cubicBezTo>
                      <a:pt x="64509" y="67119"/>
                      <a:pt x="64660" y="67865"/>
                      <a:pt x="65557" y="68413"/>
                    </a:cubicBezTo>
                    <a:lnTo>
                      <a:pt x="65557" y="68429"/>
                    </a:lnTo>
                    <a:cubicBezTo>
                      <a:pt x="66446" y="68977"/>
                      <a:pt x="67287" y="69064"/>
                      <a:pt x="67541" y="69794"/>
                    </a:cubicBezTo>
                    <a:cubicBezTo>
                      <a:pt x="67795" y="70532"/>
                      <a:pt x="67755" y="71270"/>
                      <a:pt x="66406" y="71294"/>
                    </a:cubicBezTo>
                    <a:cubicBezTo>
                      <a:pt x="66346" y="71295"/>
                      <a:pt x="66286" y="71295"/>
                      <a:pt x="66226" y="71295"/>
                    </a:cubicBezTo>
                    <a:cubicBezTo>
                      <a:pt x="65436" y="71295"/>
                      <a:pt x="64648" y="71246"/>
                      <a:pt x="63866" y="71136"/>
                    </a:cubicBezTo>
                    <a:cubicBezTo>
                      <a:pt x="63866" y="71136"/>
                      <a:pt x="62524" y="71016"/>
                      <a:pt x="61612" y="70834"/>
                    </a:cubicBezTo>
                    <a:cubicBezTo>
                      <a:pt x="60707" y="70659"/>
                      <a:pt x="60310" y="70366"/>
                      <a:pt x="60310" y="70366"/>
                    </a:cubicBezTo>
                    <a:cubicBezTo>
                      <a:pt x="60294" y="70358"/>
                      <a:pt x="60286" y="70350"/>
                      <a:pt x="60270" y="70350"/>
                    </a:cubicBezTo>
                    <a:cubicBezTo>
                      <a:pt x="59524" y="69945"/>
                      <a:pt x="58984" y="69500"/>
                      <a:pt x="58198" y="69135"/>
                    </a:cubicBezTo>
                    <a:cubicBezTo>
                      <a:pt x="57405" y="68770"/>
                      <a:pt x="57516" y="68572"/>
                      <a:pt x="57627" y="68215"/>
                    </a:cubicBezTo>
                    <a:cubicBezTo>
                      <a:pt x="57659" y="68127"/>
                      <a:pt x="57643" y="68024"/>
                      <a:pt x="57587" y="67945"/>
                    </a:cubicBezTo>
                    <a:cubicBezTo>
                      <a:pt x="57548" y="67770"/>
                      <a:pt x="57587" y="67453"/>
                      <a:pt x="58183" y="67135"/>
                    </a:cubicBezTo>
                    <a:cubicBezTo>
                      <a:pt x="59046" y="66673"/>
                      <a:pt x="61548" y="66165"/>
                      <a:pt x="63095" y="66165"/>
                    </a:cubicBezTo>
                    <a:close/>
                    <a:moveTo>
                      <a:pt x="19980" y="67738"/>
                    </a:moveTo>
                    <a:cubicBezTo>
                      <a:pt x="20284" y="67738"/>
                      <a:pt x="20507" y="67800"/>
                      <a:pt x="20765" y="67929"/>
                    </a:cubicBezTo>
                    <a:cubicBezTo>
                      <a:pt x="21281" y="68191"/>
                      <a:pt x="21122" y="69024"/>
                      <a:pt x="20995" y="69405"/>
                    </a:cubicBezTo>
                    <a:cubicBezTo>
                      <a:pt x="20860" y="69786"/>
                      <a:pt x="21241" y="69858"/>
                      <a:pt x="21361" y="70270"/>
                    </a:cubicBezTo>
                    <a:cubicBezTo>
                      <a:pt x="21480" y="70683"/>
                      <a:pt x="21694" y="71326"/>
                      <a:pt x="22186" y="71548"/>
                    </a:cubicBezTo>
                    <a:cubicBezTo>
                      <a:pt x="22670" y="71771"/>
                      <a:pt x="23424" y="72366"/>
                      <a:pt x="23575" y="72850"/>
                    </a:cubicBezTo>
                    <a:cubicBezTo>
                      <a:pt x="23726" y="73326"/>
                      <a:pt x="23139" y="73866"/>
                      <a:pt x="21988" y="74088"/>
                    </a:cubicBezTo>
                    <a:cubicBezTo>
                      <a:pt x="21699" y="74144"/>
                      <a:pt x="21394" y="74169"/>
                      <a:pt x="21078" y="74169"/>
                    </a:cubicBezTo>
                    <a:cubicBezTo>
                      <a:pt x="20132" y="74169"/>
                      <a:pt x="19084" y="73943"/>
                      <a:pt x="18066" y="73628"/>
                    </a:cubicBezTo>
                    <a:cubicBezTo>
                      <a:pt x="16961" y="73283"/>
                      <a:pt x="16495" y="73168"/>
                      <a:pt x="15664" y="73168"/>
                    </a:cubicBezTo>
                    <a:cubicBezTo>
                      <a:pt x="15481" y="73168"/>
                      <a:pt x="15280" y="73173"/>
                      <a:pt x="15050" y="73183"/>
                    </a:cubicBezTo>
                    <a:cubicBezTo>
                      <a:pt x="14800" y="73194"/>
                      <a:pt x="14561" y="73202"/>
                      <a:pt x="14333" y="73202"/>
                    </a:cubicBezTo>
                    <a:cubicBezTo>
                      <a:pt x="13400" y="73202"/>
                      <a:pt x="12649" y="73081"/>
                      <a:pt x="12113" y="72596"/>
                    </a:cubicBezTo>
                    <a:lnTo>
                      <a:pt x="12105" y="72596"/>
                    </a:lnTo>
                    <a:cubicBezTo>
                      <a:pt x="11439" y="72001"/>
                      <a:pt x="11970" y="71794"/>
                      <a:pt x="12852" y="71572"/>
                    </a:cubicBezTo>
                    <a:cubicBezTo>
                      <a:pt x="13733" y="71342"/>
                      <a:pt x="14264" y="71239"/>
                      <a:pt x="14447" y="70762"/>
                    </a:cubicBezTo>
                    <a:cubicBezTo>
                      <a:pt x="14622" y="70286"/>
                      <a:pt x="14630" y="69762"/>
                      <a:pt x="14463" y="69278"/>
                    </a:cubicBezTo>
                    <a:cubicBezTo>
                      <a:pt x="14312" y="68842"/>
                      <a:pt x="14661" y="68667"/>
                      <a:pt x="15304" y="68564"/>
                    </a:cubicBezTo>
                    <a:cubicBezTo>
                      <a:pt x="15542" y="68524"/>
                      <a:pt x="15931" y="68532"/>
                      <a:pt x="16368" y="68484"/>
                    </a:cubicBezTo>
                    <a:cubicBezTo>
                      <a:pt x="16804" y="68437"/>
                      <a:pt x="17439" y="68183"/>
                      <a:pt x="18654" y="67929"/>
                    </a:cubicBezTo>
                    <a:cubicBezTo>
                      <a:pt x="19266" y="67804"/>
                      <a:pt x="19666" y="67738"/>
                      <a:pt x="19980" y="67738"/>
                    </a:cubicBezTo>
                    <a:close/>
                    <a:moveTo>
                      <a:pt x="46344" y="67740"/>
                    </a:moveTo>
                    <a:cubicBezTo>
                      <a:pt x="46647" y="67740"/>
                      <a:pt x="46876" y="67804"/>
                      <a:pt x="47149" y="67937"/>
                    </a:cubicBezTo>
                    <a:cubicBezTo>
                      <a:pt x="47713" y="68199"/>
                      <a:pt x="47657" y="69024"/>
                      <a:pt x="47578" y="69405"/>
                    </a:cubicBezTo>
                    <a:cubicBezTo>
                      <a:pt x="47491" y="69786"/>
                      <a:pt x="47880" y="69858"/>
                      <a:pt x="48054" y="70270"/>
                    </a:cubicBezTo>
                    <a:cubicBezTo>
                      <a:pt x="48221" y="70683"/>
                      <a:pt x="48531" y="71326"/>
                      <a:pt x="49047" y="71556"/>
                    </a:cubicBezTo>
                    <a:cubicBezTo>
                      <a:pt x="49562" y="71778"/>
                      <a:pt x="50388" y="72374"/>
                      <a:pt x="50602" y="72850"/>
                    </a:cubicBezTo>
                    <a:cubicBezTo>
                      <a:pt x="50825" y="73334"/>
                      <a:pt x="50293" y="73858"/>
                      <a:pt x="49166" y="74080"/>
                    </a:cubicBezTo>
                    <a:lnTo>
                      <a:pt x="49166" y="74088"/>
                    </a:lnTo>
                    <a:cubicBezTo>
                      <a:pt x="48885" y="74144"/>
                      <a:pt x="48584" y="74169"/>
                      <a:pt x="48269" y="74169"/>
                    </a:cubicBezTo>
                    <a:cubicBezTo>
                      <a:pt x="47325" y="74169"/>
                      <a:pt x="46250" y="73943"/>
                      <a:pt x="45197" y="73628"/>
                    </a:cubicBezTo>
                    <a:cubicBezTo>
                      <a:pt x="44039" y="73283"/>
                      <a:pt x="43559" y="73168"/>
                      <a:pt x="42729" y="73168"/>
                    </a:cubicBezTo>
                    <a:cubicBezTo>
                      <a:pt x="42546" y="73168"/>
                      <a:pt x="42345" y="73173"/>
                      <a:pt x="42117" y="73183"/>
                    </a:cubicBezTo>
                    <a:cubicBezTo>
                      <a:pt x="41860" y="73195"/>
                      <a:pt x="41614" y="73202"/>
                      <a:pt x="41379" y="73202"/>
                    </a:cubicBezTo>
                    <a:cubicBezTo>
                      <a:pt x="40458" y="73202"/>
                      <a:pt x="39701" y="73084"/>
                      <a:pt x="39101" y="72604"/>
                    </a:cubicBezTo>
                    <a:cubicBezTo>
                      <a:pt x="38355" y="71993"/>
                      <a:pt x="38863" y="71802"/>
                      <a:pt x="39712" y="71572"/>
                    </a:cubicBezTo>
                    <a:cubicBezTo>
                      <a:pt x="40569" y="71350"/>
                      <a:pt x="41085" y="71247"/>
                      <a:pt x="41204" y="70770"/>
                    </a:cubicBezTo>
                    <a:cubicBezTo>
                      <a:pt x="41331" y="70294"/>
                      <a:pt x="41236" y="69715"/>
                      <a:pt x="41030" y="69278"/>
                    </a:cubicBezTo>
                    <a:cubicBezTo>
                      <a:pt x="40823" y="68850"/>
                      <a:pt x="41149" y="68667"/>
                      <a:pt x="41776" y="68564"/>
                    </a:cubicBezTo>
                    <a:cubicBezTo>
                      <a:pt x="42014" y="68532"/>
                      <a:pt x="42403" y="68532"/>
                      <a:pt x="42831" y="68484"/>
                    </a:cubicBezTo>
                    <a:cubicBezTo>
                      <a:pt x="43260" y="68437"/>
                      <a:pt x="43863" y="68183"/>
                      <a:pt x="45046" y="67937"/>
                    </a:cubicBezTo>
                    <a:cubicBezTo>
                      <a:pt x="45642" y="67808"/>
                      <a:pt x="46032" y="67740"/>
                      <a:pt x="46344" y="67740"/>
                    </a:cubicBezTo>
                    <a:close/>
                    <a:moveTo>
                      <a:pt x="55315" y="67463"/>
                    </a:moveTo>
                    <a:cubicBezTo>
                      <a:pt x="56907" y="67463"/>
                      <a:pt x="57064" y="68011"/>
                      <a:pt x="57127" y="68397"/>
                    </a:cubicBezTo>
                    <a:cubicBezTo>
                      <a:pt x="57206" y="68834"/>
                      <a:pt x="57405" y="69167"/>
                      <a:pt x="58405" y="69556"/>
                    </a:cubicBezTo>
                    <a:cubicBezTo>
                      <a:pt x="59405" y="69937"/>
                      <a:pt x="59262" y="69985"/>
                      <a:pt x="60088" y="70699"/>
                    </a:cubicBezTo>
                    <a:cubicBezTo>
                      <a:pt x="60921" y="71421"/>
                      <a:pt x="60016" y="72144"/>
                      <a:pt x="59786" y="72334"/>
                    </a:cubicBezTo>
                    <a:cubicBezTo>
                      <a:pt x="59556" y="72525"/>
                      <a:pt x="59357" y="72580"/>
                      <a:pt x="58818" y="73247"/>
                    </a:cubicBezTo>
                    <a:cubicBezTo>
                      <a:pt x="58278" y="73914"/>
                      <a:pt x="57135" y="74191"/>
                      <a:pt x="56000" y="74422"/>
                    </a:cubicBezTo>
                    <a:cubicBezTo>
                      <a:pt x="55820" y="74459"/>
                      <a:pt x="55651" y="74476"/>
                      <a:pt x="55493" y="74476"/>
                    </a:cubicBezTo>
                    <a:cubicBezTo>
                      <a:pt x="54654" y="74476"/>
                      <a:pt x="54116" y="74002"/>
                      <a:pt x="53809" y="73668"/>
                    </a:cubicBezTo>
                    <a:lnTo>
                      <a:pt x="53801" y="73668"/>
                    </a:lnTo>
                    <a:cubicBezTo>
                      <a:pt x="53428" y="73271"/>
                      <a:pt x="53238" y="73461"/>
                      <a:pt x="52071" y="73247"/>
                    </a:cubicBezTo>
                    <a:cubicBezTo>
                      <a:pt x="50904" y="73033"/>
                      <a:pt x="51047" y="72636"/>
                      <a:pt x="50785" y="72239"/>
                    </a:cubicBezTo>
                    <a:cubicBezTo>
                      <a:pt x="50515" y="71834"/>
                      <a:pt x="50110" y="71699"/>
                      <a:pt x="49912" y="71151"/>
                    </a:cubicBezTo>
                    <a:cubicBezTo>
                      <a:pt x="49705" y="70604"/>
                      <a:pt x="50578" y="70080"/>
                      <a:pt x="51134" y="69778"/>
                    </a:cubicBezTo>
                    <a:cubicBezTo>
                      <a:pt x="51698" y="69469"/>
                      <a:pt x="52039" y="69135"/>
                      <a:pt x="52436" y="68453"/>
                    </a:cubicBezTo>
                    <a:cubicBezTo>
                      <a:pt x="52841" y="67770"/>
                      <a:pt x="53619" y="67572"/>
                      <a:pt x="54619" y="67492"/>
                    </a:cubicBezTo>
                    <a:cubicBezTo>
                      <a:pt x="54877" y="67472"/>
                      <a:pt x="55108" y="67463"/>
                      <a:pt x="55315" y="67463"/>
                    </a:cubicBezTo>
                    <a:close/>
                    <a:moveTo>
                      <a:pt x="29028" y="67468"/>
                    </a:moveTo>
                    <a:cubicBezTo>
                      <a:pt x="30592" y="67468"/>
                      <a:pt x="30674" y="68013"/>
                      <a:pt x="30695" y="68397"/>
                    </a:cubicBezTo>
                    <a:cubicBezTo>
                      <a:pt x="30711" y="68834"/>
                      <a:pt x="30870" y="69167"/>
                      <a:pt x="31822" y="69556"/>
                    </a:cubicBezTo>
                    <a:cubicBezTo>
                      <a:pt x="32775" y="69945"/>
                      <a:pt x="32624" y="69985"/>
                      <a:pt x="33362" y="70699"/>
                    </a:cubicBezTo>
                    <a:cubicBezTo>
                      <a:pt x="34100" y="71421"/>
                      <a:pt x="33100" y="72152"/>
                      <a:pt x="32846" y="72334"/>
                    </a:cubicBezTo>
                    <a:cubicBezTo>
                      <a:pt x="32584" y="72525"/>
                      <a:pt x="32386" y="72580"/>
                      <a:pt x="31759" y="73247"/>
                    </a:cubicBezTo>
                    <a:cubicBezTo>
                      <a:pt x="31132" y="73922"/>
                      <a:pt x="29949" y="74199"/>
                      <a:pt x="28782" y="74430"/>
                    </a:cubicBezTo>
                    <a:cubicBezTo>
                      <a:pt x="28602" y="74465"/>
                      <a:pt x="28435" y="74481"/>
                      <a:pt x="28281" y="74481"/>
                    </a:cubicBezTo>
                    <a:cubicBezTo>
                      <a:pt x="27432" y="74481"/>
                      <a:pt x="26947" y="74003"/>
                      <a:pt x="26679" y="73668"/>
                    </a:cubicBezTo>
                    <a:cubicBezTo>
                      <a:pt x="26353" y="73271"/>
                      <a:pt x="26147" y="73461"/>
                      <a:pt x="25004" y="73247"/>
                    </a:cubicBezTo>
                    <a:cubicBezTo>
                      <a:pt x="23869" y="73040"/>
                      <a:pt x="24059" y="72636"/>
                      <a:pt x="23853" y="72239"/>
                    </a:cubicBezTo>
                    <a:cubicBezTo>
                      <a:pt x="23639" y="71842"/>
                      <a:pt x="23250" y="71707"/>
                      <a:pt x="23115" y="71159"/>
                    </a:cubicBezTo>
                    <a:cubicBezTo>
                      <a:pt x="22980" y="70612"/>
                      <a:pt x="23924" y="70080"/>
                      <a:pt x="24528" y="69778"/>
                    </a:cubicBezTo>
                    <a:cubicBezTo>
                      <a:pt x="25123" y="69477"/>
                      <a:pt x="25512" y="69135"/>
                      <a:pt x="25996" y="68453"/>
                    </a:cubicBezTo>
                    <a:cubicBezTo>
                      <a:pt x="26480" y="67770"/>
                      <a:pt x="27298" y="67580"/>
                      <a:pt x="28306" y="67500"/>
                    </a:cubicBezTo>
                    <a:cubicBezTo>
                      <a:pt x="28576" y="67478"/>
                      <a:pt x="28816" y="67468"/>
                      <a:pt x="29028" y="67468"/>
                    </a:cubicBezTo>
                    <a:close/>
                    <a:moveTo>
                      <a:pt x="14568" y="73330"/>
                    </a:moveTo>
                    <a:cubicBezTo>
                      <a:pt x="14789" y="73330"/>
                      <a:pt x="15102" y="73348"/>
                      <a:pt x="15725" y="73366"/>
                    </a:cubicBezTo>
                    <a:cubicBezTo>
                      <a:pt x="17090" y="73398"/>
                      <a:pt x="17606" y="73842"/>
                      <a:pt x="18852" y="74160"/>
                    </a:cubicBezTo>
                    <a:cubicBezTo>
                      <a:pt x="19607" y="74347"/>
                      <a:pt x="19986" y="74377"/>
                      <a:pt x="20314" y="74377"/>
                    </a:cubicBezTo>
                    <a:cubicBezTo>
                      <a:pt x="20471" y="74377"/>
                      <a:pt x="20615" y="74371"/>
                      <a:pt x="20784" y="74371"/>
                    </a:cubicBezTo>
                    <a:cubicBezTo>
                      <a:pt x="20845" y="74371"/>
                      <a:pt x="20910" y="74371"/>
                      <a:pt x="20980" y="74374"/>
                    </a:cubicBezTo>
                    <a:cubicBezTo>
                      <a:pt x="21638" y="74398"/>
                      <a:pt x="21416" y="74660"/>
                      <a:pt x="21249" y="74874"/>
                    </a:cubicBezTo>
                    <a:cubicBezTo>
                      <a:pt x="21075" y="75096"/>
                      <a:pt x="21003" y="75747"/>
                      <a:pt x="20718" y="76017"/>
                    </a:cubicBezTo>
                    <a:cubicBezTo>
                      <a:pt x="20440" y="76279"/>
                      <a:pt x="19114" y="76255"/>
                      <a:pt x="17344" y="76327"/>
                    </a:cubicBezTo>
                    <a:cubicBezTo>
                      <a:pt x="17134" y="76336"/>
                      <a:pt x="16948" y="76341"/>
                      <a:pt x="16783" y="76341"/>
                    </a:cubicBezTo>
                    <a:cubicBezTo>
                      <a:pt x="15567" y="76341"/>
                      <a:pt x="15461" y="76096"/>
                      <a:pt x="14630" y="75803"/>
                    </a:cubicBezTo>
                    <a:cubicBezTo>
                      <a:pt x="14299" y="75682"/>
                      <a:pt x="14029" y="75659"/>
                      <a:pt x="13799" y="75659"/>
                    </a:cubicBezTo>
                    <a:cubicBezTo>
                      <a:pt x="13649" y="75659"/>
                      <a:pt x="13516" y="75669"/>
                      <a:pt x="13394" y="75669"/>
                    </a:cubicBezTo>
                    <a:cubicBezTo>
                      <a:pt x="13170" y="75669"/>
                      <a:pt x="12982" y="75635"/>
                      <a:pt x="12796" y="75446"/>
                    </a:cubicBezTo>
                    <a:cubicBezTo>
                      <a:pt x="12351" y="74993"/>
                      <a:pt x="13145" y="74628"/>
                      <a:pt x="13217" y="74231"/>
                    </a:cubicBezTo>
                    <a:cubicBezTo>
                      <a:pt x="13288" y="73834"/>
                      <a:pt x="13193" y="73564"/>
                      <a:pt x="13788" y="73437"/>
                    </a:cubicBezTo>
                    <a:cubicBezTo>
                      <a:pt x="14168" y="73355"/>
                      <a:pt x="14304" y="73330"/>
                      <a:pt x="14568" y="73330"/>
                    </a:cubicBezTo>
                    <a:close/>
                    <a:moveTo>
                      <a:pt x="41653" y="73338"/>
                    </a:moveTo>
                    <a:cubicBezTo>
                      <a:pt x="41875" y="73338"/>
                      <a:pt x="42189" y="73356"/>
                      <a:pt x="42816" y="73374"/>
                    </a:cubicBezTo>
                    <a:cubicBezTo>
                      <a:pt x="44189" y="73406"/>
                      <a:pt x="44760" y="73850"/>
                      <a:pt x="46046" y="74168"/>
                    </a:cubicBezTo>
                    <a:cubicBezTo>
                      <a:pt x="46825" y="74355"/>
                      <a:pt x="47208" y="74385"/>
                      <a:pt x="47535" y="74385"/>
                    </a:cubicBezTo>
                    <a:cubicBezTo>
                      <a:pt x="47691" y="74385"/>
                      <a:pt x="47834" y="74378"/>
                      <a:pt x="48002" y="74378"/>
                    </a:cubicBezTo>
                    <a:cubicBezTo>
                      <a:pt x="48063" y="74378"/>
                      <a:pt x="48128" y="74379"/>
                      <a:pt x="48197" y="74382"/>
                    </a:cubicBezTo>
                    <a:cubicBezTo>
                      <a:pt x="48864" y="74406"/>
                      <a:pt x="48673" y="74668"/>
                      <a:pt x="48531" y="74882"/>
                    </a:cubicBezTo>
                    <a:cubicBezTo>
                      <a:pt x="48396" y="75104"/>
                      <a:pt x="48404" y="75755"/>
                      <a:pt x="48158" y="76017"/>
                    </a:cubicBezTo>
                    <a:cubicBezTo>
                      <a:pt x="47904" y="76287"/>
                      <a:pt x="46578" y="76263"/>
                      <a:pt x="44816" y="76335"/>
                    </a:cubicBezTo>
                    <a:cubicBezTo>
                      <a:pt x="44607" y="76344"/>
                      <a:pt x="44422" y="76349"/>
                      <a:pt x="44257" y="76349"/>
                    </a:cubicBezTo>
                    <a:cubicBezTo>
                      <a:pt x="43039" y="76349"/>
                      <a:pt x="42905" y="76103"/>
                      <a:pt x="42038" y="75803"/>
                    </a:cubicBezTo>
                    <a:cubicBezTo>
                      <a:pt x="41699" y="75688"/>
                      <a:pt x="41430" y="75664"/>
                      <a:pt x="41203" y="75664"/>
                    </a:cubicBezTo>
                    <a:cubicBezTo>
                      <a:pt x="41043" y="75664"/>
                      <a:pt x="40905" y="75676"/>
                      <a:pt x="40776" y="75676"/>
                    </a:cubicBezTo>
                    <a:cubicBezTo>
                      <a:pt x="40554" y="75676"/>
                      <a:pt x="40364" y="75642"/>
                      <a:pt x="40157" y="75453"/>
                    </a:cubicBezTo>
                    <a:cubicBezTo>
                      <a:pt x="39649" y="75001"/>
                      <a:pt x="40395" y="74628"/>
                      <a:pt x="40418" y="74231"/>
                    </a:cubicBezTo>
                    <a:cubicBezTo>
                      <a:pt x="40434" y="73834"/>
                      <a:pt x="40307" y="73564"/>
                      <a:pt x="40887" y="73437"/>
                    </a:cubicBezTo>
                    <a:lnTo>
                      <a:pt x="40887" y="73445"/>
                    </a:lnTo>
                    <a:cubicBezTo>
                      <a:pt x="41258" y="73363"/>
                      <a:pt x="41390" y="73338"/>
                      <a:pt x="41653" y="73338"/>
                    </a:cubicBezTo>
                    <a:close/>
                    <a:moveTo>
                      <a:pt x="35764" y="71155"/>
                    </a:moveTo>
                    <a:cubicBezTo>
                      <a:pt x="35968" y="71155"/>
                      <a:pt x="36154" y="71165"/>
                      <a:pt x="36299" y="71175"/>
                    </a:cubicBezTo>
                    <a:cubicBezTo>
                      <a:pt x="36870" y="71207"/>
                      <a:pt x="37077" y="71286"/>
                      <a:pt x="37077" y="71286"/>
                    </a:cubicBezTo>
                    <a:cubicBezTo>
                      <a:pt x="37466" y="71509"/>
                      <a:pt x="37807" y="71794"/>
                      <a:pt x="38085" y="72136"/>
                    </a:cubicBezTo>
                    <a:cubicBezTo>
                      <a:pt x="38569" y="72723"/>
                      <a:pt x="39228" y="72961"/>
                      <a:pt x="39641" y="73271"/>
                    </a:cubicBezTo>
                    <a:cubicBezTo>
                      <a:pt x="40045" y="73580"/>
                      <a:pt x="40244" y="74485"/>
                      <a:pt x="39791" y="75033"/>
                    </a:cubicBezTo>
                    <a:cubicBezTo>
                      <a:pt x="39339" y="75580"/>
                      <a:pt x="38926" y="75549"/>
                      <a:pt x="38720" y="75969"/>
                    </a:cubicBezTo>
                    <a:cubicBezTo>
                      <a:pt x="38521" y="76398"/>
                      <a:pt x="38339" y="76811"/>
                      <a:pt x="37926" y="76922"/>
                    </a:cubicBezTo>
                    <a:cubicBezTo>
                      <a:pt x="37648" y="76993"/>
                      <a:pt x="37363" y="77033"/>
                      <a:pt x="37077" y="77041"/>
                    </a:cubicBezTo>
                    <a:cubicBezTo>
                      <a:pt x="36795" y="77068"/>
                      <a:pt x="36513" y="77080"/>
                      <a:pt x="36228" y="77080"/>
                    </a:cubicBezTo>
                    <a:cubicBezTo>
                      <a:pt x="36096" y="77080"/>
                      <a:pt x="35964" y="77078"/>
                      <a:pt x="35831" y="77073"/>
                    </a:cubicBezTo>
                    <a:cubicBezTo>
                      <a:pt x="35608" y="77073"/>
                      <a:pt x="35386" y="77025"/>
                      <a:pt x="35180" y="76930"/>
                    </a:cubicBezTo>
                    <a:cubicBezTo>
                      <a:pt x="35148" y="76914"/>
                      <a:pt x="35116" y="76898"/>
                      <a:pt x="35084" y="76882"/>
                    </a:cubicBezTo>
                    <a:cubicBezTo>
                      <a:pt x="35077" y="76874"/>
                      <a:pt x="35069" y="76866"/>
                      <a:pt x="35061" y="76858"/>
                    </a:cubicBezTo>
                    <a:lnTo>
                      <a:pt x="35061" y="76866"/>
                    </a:lnTo>
                    <a:cubicBezTo>
                      <a:pt x="34592" y="76620"/>
                      <a:pt x="33878" y="76493"/>
                      <a:pt x="32854" y="76406"/>
                    </a:cubicBezTo>
                    <a:cubicBezTo>
                      <a:pt x="31338" y="76263"/>
                      <a:pt x="30163" y="76096"/>
                      <a:pt x="29171" y="75834"/>
                    </a:cubicBezTo>
                    <a:cubicBezTo>
                      <a:pt x="28171" y="75573"/>
                      <a:pt x="27139" y="75239"/>
                      <a:pt x="27330" y="75009"/>
                    </a:cubicBezTo>
                    <a:cubicBezTo>
                      <a:pt x="27520" y="74771"/>
                      <a:pt x="28647" y="74684"/>
                      <a:pt x="29441" y="74580"/>
                    </a:cubicBezTo>
                    <a:cubicBezTo>
                      <a:pt x="30243" y="74485"/>
                      <a:pt x="31528" y="73866"/>
                      <a:pt x="32052" y="73247"/>
                    </a:cubicBezTo>
                    <a:cubicBezTo>
                      <a:pt x="32584" y="72628"/>
                      <a:pt x="33005" y="72556"/>
                      <a:pt x="33695" y="72088"/>
                    </a:cubicBezTo>
                    <a:cubicBezTo>
                      <a:pt x="33854" y="71985"/>
                      <a:pt x="33973" y="71850"/>
                      <a:pt x="34061" y="71683"/>
                    </a:cubicBezTo>
                    <a:lnTo>
                      <a:pt x="34061" y="71691"/>
                    </a:lnTo>
                    <a:cubicBezTo>
                      <a:pt x="34376" y="71245"/>
                      <a:pt x="35151" y="71155"/>
                      <a:pt x="35764" y="71155"/>
                    </a:cubicBezTo>
                    <a:close/>
                    <a:moveTo>
                      <a:pt x="62587" y="71160"/>
                    </a:moveTo>
                    <a:cubicBezTo>
                      <a:pt x="62777" y="71160"/>
                      <a:pt x="62951" y="71168"/>
                      <a:pt x="63088" y="71175"/>
                    </a:cubicBezTo>
                    <a:cubicBezTo>
                      <a:pt x="63667" y="71215"/>
                      <a:pt x="63882" y="71294"/>
                      <a:pt x="63882" y="71294"/>
                    </a:cubicBezTo>
                    <a:cubicBezTo>
                      <a:pt x="64302" y="71517"/>
                      <a:pt x="64675" y="71802"/>
                      <a:pt x="65001" y="72144"/>
                    </a:cubicBezTo>
                    <a:cubicBezTo>
                      <a:pt x="65572" y="72715"/>
                      <a:pt x="66263" y="72961"/>
                      <a:pt x="66707" y="73271"/>
                    </a:cubicBezTo>
                    <a:lnTo>
                      <a:pt x="66707" y="73279"/>
                    </a:lnTo>
                    <a:cubicBezTo>
                      <a:pt x="67160" y="73580"/>
                      <a:pt x="67469" y="74485"/>
                      <a:pt x="67088" y="75033"/>
                    </a:cubicBezTo>
                    <a:cubicBezTo>
                      <a:pt x="66707" y="75580"/>
                      <a:pt x="66287" y="75549"/>
                      <a:pt x="66144" y="75977"/>
                    </a:cubicBezTo>
                    <a:cubicBezTo>
                      <a:pt x="65993" y="76406"/>
                      <a:pt x="65866" y="76811"/>
                      <a:pt x="65469" y="76930"/>
                    </a:cubicBezTo>
                    <a:cubicBezTo>
                      <a:pt x="65199" y="77001"/>
                      <a:pt x="64914" y="77041"/>
                      <a:pt x="64636" y="77041"/>
                    </a:cubicBezTo>
                    <a:cubicBezTo>
                      <a:pt x="64330" y="77070"/>
                      <a:pt x="64024" y="77087"/>
                      <a:pt x="63717" y="77087"/>
                    </a:cubicBezTo>
                    <a:cubicBezTo>
                      <a:pt x="63611" y="77087"/>
                      <a:pt x="63504" y="77085"/>
                      <a:pt x="63398" y="77081"/>
                    </a:cubicBezTo>
                    <a:cubicBezTo>
                      <a:pt x="63167" y="77073"/>
                      <a:pt x="62937" y="77025"/>
                      <a:pt x="62723" y="76938"/>
                    </a:cubicBezTo>
                    <a:cubicBezTo>
                      <a:pt x="62691" y="76922"/>
                      <a:pt x="62659" y="76906"/>
                      <a:pt x="62628" y="76890"/>
                    </a:cubicBezTo>
                    <a:cubicBezTo>
                      <a:pt x="62612" y="76882"/>
                      <a:pt x="62604" y="76874"/>
                      <a:pt x="62596" y="76866"/>
                    </a:cubicBezTo>
                    <a:lnTo>
                      <a:pt x="62596" y="76874"/>
                    </a:lnTo>
                    <a:cubicBezTo>
                      <a:pt x="62088" y="76620"/>
                      <a:pt x="61366" y="76501"/>
                      <a:pt x="60334" y="76406"/>
                    </a:cubicBezTo>
                    <a:cubicBezTo>
                      <a:pt x="58794" y="76271"/>
                      <a:pt x="57595" y="76104"/>
                      <a:pt x="56571" y="75842"/>
                    </a:cubicBezTo>
                    <a:cubicBezTo>
                      <a:pt x="55539" y="75573"/>
                      <a:pt x="54468" y="75247"/>
                      <a:pt x="54627" y="75009"/>
                    </a:cubicBezTo>
                    <a:cubicBezTo>
                      <a:pt x="54785" y="74779"/>
                      <a:pt x="55905" y="74684"/>
                      <a:pt x="56682" y="74588"/>
                    </a:cubicBezTo>
                    <a:cubicBezTo>
                      <a:pt x="57468" y="74485"/>
                      <a:pt x="58683" y="73866"/>
                      <a:pt x="59127" y="73255"/>
                    </a:cubicBezTo>
                    <a:cubicBezTo>
                      <a:pt x="59572" y="72636"/>
                      <a:pt x="59984" y="72556"/>
                      <a:pt x="60611" y="72088"/>
                    </a:cubicBezTo>
                    <a:cubicBezTo>
                      <a:pt x="60754" y="71993"/>
                      <a:pt x="60858" y="71858"/>
                      <a:pt x="60921" y="71691"/>
                    </a:cubicBezTo>
                    <a:cubicBezTo>
                      <a:pt x="61188" y="71243"/>
                      <a:pt x="61973" y="71160"/>
                      <a:pt x="62587" y="71160"/>
                    </a:cubicBezTo>
                    <a:close/>
                    <a:moveTo>
                      <a:pt x="52410" y="73575"/>
                    </a:moveTo>
                    <a:cubicBezTo>
                      <a:pt x="52542" y="73575"/>
                      <a:pt x="52683" y="73581"/>
                      <a:pt x="52833" y="73596"/>
                    </a:cubicBezTo>
                    <a:cubicBezTo>
                      <a:pt x="53809" y="73699"/>
                      <a:pt x="54254" y="74437"/>
                      <a:pt x="54166" y="74977"/>
                    </a:cubicBezTo>
                    <a:cubicBezTo>
                      <a:pt x="54079" y="75509"/>
                      <a:pt x="53492" y="75565"/>
                      <a:pt x="52904" y="75866"/>
                    </a:cubicBezTo>
                    <a:cubicBezTo>
                      <a:pt x="52309" y="76176"/>
                      <a:pt x="52071" y="76462"/>
                      <a:pt x="52333" y="76922"/>
                    </a:cubicBezTo>
                    <a:cubicBezTo>
                      <a:pt x="52603" y="77374"/>
                      <a:pt x="52809" y="77787"/>
                      <a:pt x="52047" y="77978"/>
                    </a:cubicBezTo>
                    <a:cubicBezTo>
                      <a:pt x="51962" y="78000"/>
                      <a:pt x="51883" y="78010"/>
                      <a:pt x="51809" y="78010"/>
                    </a:cubicBezTo>
                    <a:cubicBezTo>
                      <a:pt x="51222" y="78010"/>
                      <a:pt x="50975" y="77364"/>
                      <a:pt x="50785" y="76970"/>
                    </a:cubicBezTo>
                    <a:cubicBezTo>
                      <a:pt x="50578" y="76525"/>
                      <a:pt x="49158" y="76422"/>
                      <a:pt x="48753" y="76144"/>
                    </a:cubicBezTo>
                    <a:cubicBezTo>
                      <a:pt x="48356" y="75866"/>
                      <a:pt x="48705" y="75215"/>
                      <a:pt x="48983" y="74699"/>
                    </a:cubicBezTo>
                    <a:cubicBezTo>
                      <a:pt x="49261" y="74191"/>
                      <a:pt x="49602" y="74104"/>
                      <a:pt x="50594" y="73898"/>
                    </a:cubicBezTo>
                    <a:cubicBezTo>
                      <a:pt x="51191" y="73770"/>
                      <a:pt x="51686" y="73575"/>
                      <a:pt x="52410" y="73575"/>
                    </a:cubicBezTo>
                    <a:close/>
                    <a:moveTo>
                      <a:pt x="25297" y="73575"/>
                    </a:moveTo>
                    <a:cubicBezTo>
                      <a:pt x="25430" y="73575"/>
                      <a:pt x="25569" y="73581"/>
                      <a:pt x="25718" y="73596"/>
                    </a:cubicBezTo>
                    <a:cubicBezTo>
                      <a:pt x="26679" y="73699"/>
                      <a:pt x="27028" y="74437"/>
                      <a:pt x="26869" y="74977"/>
                    </a:cubicBezTo>
                    <a:cubicBezTo>
                      <a:pt x="26718" y="75509"/>
                      <a:pt x="26123" y="75565"/>
                      <a:pt x="25488" y="75866"/>
                    </a:cubicBezTo>
                    <a:cubicBezTo>
                      <a:pt x="24861" y="76176"/>
                      <a:pt x="24583" y="76462"/>
                      <a:pt x="24790" y="76922"/>
                    </a:cubicBezTo>
                    <a:cubicBezTo>
                      <a:pt x="24996" y="77374"/>
                      <a:pt x="25155" y="77787"/>
                      <a:pt x="24361" y="77986"/>
                    </a:cubicBezTo>
                    <a:cubicBezTo>
                      <a:pt x="24276" y="78006"/>
                      <a:pt x="24197" y="78016"/>
                      <a:pt x="24125" y="78016"/>
                    </a:cubicBezTo>
                    <a:cubicBezTo>
                      <a:pt x="23534" y="78016"/>
                      <a:pt x="23368" y="77373"/>
                      <a:pt x="23234" y="76970"/>
                    </a:cubicBezTo>
                    <a:cubicBezTo>
                      <a:pt x="23083" y="76525"/>
                      <a:pt x="21678" y="76422"/>
                      <a:pt x="21313" y="76144"/>
                    </a:cubicBezTo>
                    <a:cubicBezTo>
                      <a:pt x="20948" y="75866"/>
                      <a:pt x="21376" y="75215"/>
                      <a:pt x="21726" y="74707"/>
                    </a:cubicBezTo>
                    <a:cubicBezTo>
                      <a:pt x="22067" y="74191"/>
                      <a:pt x="22424" y="74112"/>
                      <a:pt x="23432" y="73898"/>
                    </a:cubicBezTo>
                    <a:cubicBezTo>
                      <a:pt x="24056" y="73770"/>
                      <a:pt x="24572" y="73575"/>
                      <a:pt x="25297" y="73575"/>
                    </a:cubicBezTo>
                    <a:close/>
                    <a:moveTo>
                      <a:pt x="13107" y="75898"/>
                    </a:moveTo>
                    <a:cubicBezTo>
                      <a:pt x="13195" y="75898"/>
                      <a:pt x="13285" y="75903"/>
                      <a:pt x="13375" y="75914"/>
                    </a:cubicBezTo>
                    <a:cubicBezTo>
                      <a:pt x="14122" y="75993"/>
                      <a:pt x="15217" y="76517"/>
                      <a:pt x="16622" y="76533"/>
                    </a:cubicBezTo>
                    <a:cubicBezTo>
                      <a:pt x="16653" y="76533"/>
                      <a:pt x="16685" y="76534"/>
                      <a:pt x="16717" y="76534"/>
                    </a:cubicBezTo>
                    <a:cubicBezTo>
                      <a:pt x="17832" y="76534"/>
                      <a:pt x="19077" y="76321"/>
                      <a:pt x="19994" y="76321"/>
                    </a:cubicBezTo>
                    <a:cubicBezTo>
                      <a:pt x="20220" y="76321"/>
                      <a:pt x="20427" y="76334"/>
                      <a:pt x="20606" y="76366"/>
                    </a:cubicBezTo>
                    <a:cubicBezTo>
                      <a:pt x="21535" y="76533"/>
                      <a:pt x="22575" y="76938"/>
                      <a:pt x="22892" y="77422"/>
                    </a:cubicBezTo>
                    <a:cubicBezTo>
                      <a:pt x="23202" y="77906"/>
                      <a:pt x="22996" y="78986"/>
                      <a:pt x="22408" y="79462"/>
                    </a:cubicBezTo>
                    <a:cubicBezTo>
                      <a:pt x="22345" y="79517"/>
                      <a:pt x="22345" y="79740"/>
                      <a:pt x="22361" y="80025"/>
                    </a:cubicBezTo>
                    <a:cubicBezTo>
                      <a:pt x="22361" y="80025"/>
                      <a:pt x="22234" y="80319"/>
                      <a:pt x="21678" y="80343"/>
                    </a:cubicBezTo>
                    <a:cubicBezTo>
                      <a:pt x="21360" y="80357"/>
                      <a:pt x="20800" y="80365"/>
                      <a:pt x="20214" y="80365"/>
                    </a:cubicBezTo>
                    <a:cubicBezTo>
                      <a:pt x="19792" y="80365"/>
                      <a:pt x="19356" y="80361"/>
                      <a:pt x="18987" y="80351"/>
                    </a:cubicBezTo>
                    <a:cubicBezTo>
                      <a:pt x="18427" y="80341"/>
                      <a:pt x="17990" y="80298"/>
                      <a:pt x="17498" y="80298"/>
                    </a:cubicBezTo>
                    <a:cubicBezTo>
                      <a:pt x="17223" y="80298"/>
                      <a:pt x="16931" y="80311"/>
                      <a:pt x="16590" y="80351"/>
                    </a:cubicBezTo>
                    <a:cubicBezTo>
                      <a:pt x="16025" y="80417"/>
                      <a:pt x="15614" y="80500"/>
                      <a:pt x="15298" y="80500"/>
                    </a:cubicBezTo>
                    <a:cubicBezTo>
                      <a:pt x="15081" y="80500"/>
                      <a:pt x="14910" y="80461"/>
                      <a:pt x="14764" y="80351"/>
                    </a:cubicBezTo>
                    <a:cubicBezTo>
                      <a:pt x="14415" y="80081"/>
                      <a:pt x="14503" y="79740"/>
                      <a:pt x="13907" y="79462"/>
                    </a:cubicBezTo>
                    <a:cubicBezTo>
                      <a:pt x="13907" y="79462"/>
                      <a:pt x="12820" y="79009"/>
                      <a:pt x="12082" y="78486"/>
                    </a:cubicBezTo>
                    <a:cubicBezTo>
                      <a:pt x="11343" y="77954"/>
                      <a:pt x="10478" y="77605"/>
                      <a:pt x="10859" y="77295"/>
                    </a:cubicBezTo>
                    <a:cubicBezTo>
                      <a:pt x="11248" y="76977"/>
                      <a:pt x="11621" y="76684"/>
                      <a:pt x="11780" y="76398"/>
                    </a:cubicBezTo>
                    <a:cubicBezTo>
                      <a:pt x="11912" y="76154"/>
                      <a:pt x="12473" y="75898"/>
                      <a:pt x="13107" y="75898"/>
                    </a:cubicBezTo>
                    <a:close/>
                    <a:moveTo>
                      <a:pt x="40519" y="75898"/>
                    </a:moveTo>
                    <a:cubicBezTo>
                      <a:pt x="40608" y="75898"/>
                      <a:pt x="40699" y="75903"/>
                      <a:pt x="40792" y="75914"/>
                    </a:cubicBezTo>
                    <a:cubicBezTo>
                      <a:pt x="41546" y="75993"/>
                      <a:pt x="42712" y="76517"/>
                      <a:pt x="44117" y="76533"/>
                    </a:cubicBezTo>
                    <a:cubicBezTo>
                      <a:pt x="44149" y="76533"/>
                      <a:pt x="44181" y="76534"/>
                      <a:pt x="44212" y="76534"/>
                    </a:cubicBezTo>
                    <a:cubicBezTo>
                      <a:pt x="45326" y="76534"/>
                      <a:pt x="46541" y="76321"/>
                      <a:pt x="47459" y="76321"/>
                    </a:cubicBezTo>
                    <a:cubicBezTo>
                      <a:pt x="47685" y="76321"/>
                      <a:pt x="47894" y="76334"/>
                      <a:pt x="48078" y="76366"/>
                    </a:cubicBezTo>
                    <a:cubicBezTo>
                      <a:pt x="49031" y="76533"/>
                      <a:pt x="50126" y="76938"/>
                      <a:pt x="50499" y="77422"/>
                    </a:cubicBezTo>
                    <a:cubicBezTo>
                      <a:pt x="50872" y="77914"/>
                      <a:pt x="50809" y="78986"/>
                      <a:pt x="50277" y="79462"/>
                    </a:cubicBezTo>
                    <a:cubicBezTo>
                      <a:pt x="50221" y="79525"/>
                      <a:pt x="50253" y="79740"/>
                      <a:pt x="50309" y="80025"/>
                    </a:cubicBezTo>
                    <a:lnTo>
                      <a:pt x="50309" y="80033"/>
                    </a:lnTo>
                    <a:cubicBezTo>
                      <a:pt x="50309" y="80033"/>
                      <a:pt x="50221" y="80335"/>
                      <a:pt x="49666" y="80359"/>
                    </a:cubicBezTo>
                    <a:cubicBezTo>
                      <a:pt x="49392" y="80371"/>
                      <a:pt x="48941" y="80377"/>
                      <a:pt x="48449" y="80377"/>
                    </a:cubicBezTo>
                    <a:cubicBezTo>
                      <a:pt x="47957" y="80377"/>
                      <a:pt x="47423" y="80371"/>
                      <a:pt x="46983" y="80359"/>
                    </a:cubicBezTo>
                    <a:cubicBezTo>
                      <a:pt x="46417" y="80349"/>
                      <a:pt x="45976" y="80306"/>
                      <a:pt x="45482" y="80306"/>
                    </a:cubicBezTo>
                    <a:cubicBezTo>
                      <a:pt x="45207" y="80306"/>
                      <a:pt x="44916" y="80319"/>
                      <a:pt x="44578" y="80359"/>
                    </a:cubicBezTo>
                    <a:cubicBezTo>
                      <a:pt x="44022" y="80425"/>
                      <a:pt x="43620" y="80507"/>
                      <a:pt x="43304" y="80507"/>
                    </a:cubicBezTo>
                    <a:cubicBezTo>
                      <a:pt x="43087" y="80507"/>
                      <a:pt x="42910" y="80469"/>
                      <a:pt x="42752" y="80359"/>
                    </a:cubicBezTo>
                    <a:cubicBezTo>
                      <a:pt x="42363" y="80089"/>
                      <a:pt x="42411" y="79748"/>
                      <a:pt x="41776" y="79470"/>
                    </a:cubicBezTo>
                    <a:cubicBezTo>
                      <a:pt x="41776" y="79470"/>
                      <a:pt x="40641" y="79017"/>
                      <a:pt x="39831" y="78494"/>
                    </a:cubicBezTo>
                    <a:cubicBezTo>
                      <a:pt x="39029" y="77962"/>
                      <a:pt x="38109" y="77605"/>
                      <a:pt x="38458" y="77295"/>
                    </a:cubicBezTo>
                    <a:cubicBezTo>
                      <a:pt x="38799" y="76977"/>
                      <a:pt x="39141" y="76684"/>
                      <a:pt x="39252" y="76398"/>
                    </a:cubicBezTo>
                    <a:cubicBezTo>
                      <a:pt x="39356" y="76154"/>
                      <a:pt x="39882" y="75898"/>
                      <a:pt x="40519" y="75898"/>
                    </a:cubicBezTo>
                    <a:close/>
                    <a:moveTo>
                      <a:pt x="25828" y="77917"/>
                    </a:moveTo>
                    <a:cubicBezTo>
                      <a:pt x="26154" y="77917"/>
                      <a:pt x="26406" y="77975"/>
                      <a:pt x="26520" y="78089"/>
                    </a:cubicBezTo>
                    <a:cubicBezTo>
                      <a:pt x="26790" y="78351"/>
                      <a:pt x="26663" y="79470"/>
                      <a:pt x="26663" y="79470"/>
                    </a:cubicBezTo>
                    <a:cubicBezTo>
                      <a:pt x="26663" y="80216"/>
                      <a:pt x="25655" y="80216"/>
                      <a:pt x="25401" y="80573"/>
                    </a:cubicBezTo>
                    <a:cubicBezTo>
                      <a:pt x="25345" y="80645"/>
                      <a:pt x="25298" y="80724"/>
                      <a:pt x="25234" y="80819"/>
                    </a:cubicBezTo>
                    <a:cubicBezTo>
                      <a:pt x="25191" y="80887"/>
                      <a:pt x="25023" y="80915"/>
                      <a:pt x="24796" y="80915"/>
                    </a:cubicBezTo>
                    <a:cubicBezTo>
                      <a:pt x="24359" y="80915"/>
                      <a:pt x="23701" y="80812"/>
                      <a:pt x="23273" y="80692"/>
                    </a:cubicBezTo>
                    <a:cubicBezTo>
                      <a:pt x="22615" y="80510"/>
                      <a:pt x="22591" y="80097"/>
                      <a:pt x="22948" y="79470"/>
                    </a:cubicBezTo>
                    <a:cubicBezTo>
                      <a:pt x="23194" y="78906"/>
                      <a:pt x="23662" y="78462"/>
                      <a:pt x="24242" y="78240"/>
                    </a:cubicBezTo>
                    <a:lnTo>
                      <a:pt x="24234" y="78240"/>
                    </a:lnTo>
                    <a:cubicBezTo>
                      <a:pt x="24797" y="78024"/>
                      <a:pt x="25382" y="77917"/>
                      <a:pt x="25828" y="77917"/>
                    </a:cubicBezTo>
                    <a:close/>
                    <a:moveTo>
                      <a:pt x="53502" y="77921"/>
                    </a:moveTo>
                    <a:cubicBezTo>
                      <a:pt x="53826" y="77921"/>
                      <a:pt x="54082" y="77978"/>
                      <a:pt x="54206" y="78089"/>
                    </a:cubicBezTo>
                    <a:cubicBezTo>
                      <a:pt x="54508" y="78359"/>
                      <a:pt x="54531" y="79470"/>
                      <a:pt x="54531" y="79470"/>
                    </a:cubicBezTo>
                    <a:cubicBezTo>
                      <a:pt x="54627" y="80224"/>
                      <a:pt x="53619" y="80224"/>
                      <a:pt x="53412" y="80581"/>
                    </a:cubicBezTo>
                    <a:cubicBezTo>
                      <a:pt x="53372" y="80645"/>
                      <a:pt x="53325" y="80724"/>
                      <a:pt x="53285" y="80819"/>
                    </a:cubicBezTo>
                    <a:lnTo>
                      <a:pt x="53285" y="80827"/>
                    </a:lnTo>
                    <a:cubicBezTo>
                      <a:pt x="53247" y="80895"/>
                      <a:pt x="53081" y="80923"/>
                      <a:pt x="52853" y="80923"/>
                    </a:cubicBezTo>
                    <a:cubicBezTo>
                      <a:pt x="52414" y="80923"/>
                      <a:pt x="51744" y="80820"/>
                      <a:pt x="51301" y="80700"/>
                    </a:cubicBezTo>
                    <a:cubicBezTo>
                      <a:pt x="50618" y="80518"/>
                      <a:pt x="50547" y="80105"/>
                      <a:pt x="50817" y="79470"/>
                    </a:cubicBezTo>
                    <a:cubicBezTo>
                      <a:pt x="50991" y="78914"/>
                      <a:pt x="51412" y="78462"/>
                      <a:pt x="51952" y="78247"/>
                    </a:cubicBezTo>
                    <a:cubicBezTo>
                      <a:pt x="52488" y="78027"/>
                      <a:pt x="53059" y="77921"/>
                      <a:pt x="53502" y="77921"/>
                    </a:cubicBezTo>
                    <a:close/>
                    <a:moveTo>
                      <a:pt x="9551" y="77357"/>
                    </a:moveTo>
                    <a:cubicBezTo>
                      <a:pt x="9672" y="77357"/>
                      <a:pt x="9920" y="77406"/>
                      <a:pt x="10256" y="77732"/>
                    </a:cubicBezTo>
                    <a:cubicBezTo>
                      <a:pt x="10740" y="78208"/>
                      <a:pt x="11328" y="78509"/>
                      <a:pt x="12113" y="78906"/>
                    </a:cubicBezTo>
                    <a:cubicBezTo>
                      <a:pt x="12526" y="79129"/>
                      <a:pt x="12955" y="79311"/>
                      <a:pt x="13399" y="79470"/>
                    </a:cubicBezTo>
                    <a:cubicBezTo>
                      <a:pt x="13399" y="79470"/>
                      <a:pt x="14336" y="79795"/>
                      <a:pt x="14161" y="80462"/>
                    </a:cubicBezTo>
                    <a:cubicBezTo>
                      <a:pt x="13992" y="81108"/>
                      <a:pt x="13183" y="81232"/>
                      <a:pt x="12317" y="81232"/>
                    </a:cubicBezTo>
                    <a:cubicBezTo>
                      <a:pt x="12289" y="81232"/>
                      <a:pt x="12261" y="81232"/>
                      <a:pt x="12232" y="81232"/>
                    </a:cubicBezTo>
                    <a:cubicBezTo>
                      <a:pt x="11343" y="81224"/>
                      <a:pt x="10129" y="81232"/>
                      <a:pt x="9883" y="81145"/>
                    </a:cubicBezTo>
                    <a:cubicBezTo>
                      <a:pt x="9618" y="81049"/>
                      <a:pt x="9345" y="81001"/>
                      <a:pt x="9066" y="81001"/>
                    </a:cubicBezTo>
                    <a:cubicBezTo>
                      <a:pt x="9045" y="81001"/>
                      <a:pt x="9023" y="81001"/>
                      <a:pt x="9002" y="81002"/>
                    </a:cubicBezTo>
                    <a:cubicBezTo>
                      <a:pt x="8303" y="81010"/>
                      <a:pt x="7613" y="81065"/>
                      <a:pt x="6930" y="81161"/>
                    </a:cubicBezTo>
                    <a:cubicBezTo>
                      <a:pt x="6930" y="81161"/>
                      <a:pt x="6926" y="81161"/>
                      <a:pt x="6917" y="81161"/>
                    </a:cubicBezTo>
                    <a:cubicBezTo>
                      <a:pt x="6831" y="81161"/>
                      <a:pt x="6335" y="81154"/>
                      <a:pt x="6335" y="81002"/>
                    </a:cubicBezTo>
                    <a:cubicBezTo>
                      <a:pt x="6335" y="80827"/>
                      <a:pt x="6438" y="80660"/>
                      <a:pt x="6716" y="80446"/>
                    </a:cubicBezTo>
                    <a:cubicBezTo>
                      <a:pt x="7002" y="80240"/>
                      <a:pt x="7367" y="79644"/>
                      <a:pt x="7454" y="79470"/>
                    </a:cubicBezTo>
                    <a:cubicBezTo>
                      <a:pt x="7454" y="79470"/>
                      <a:pt x="7867" y="78700"/>
                      <a:pt x="8002" y="78033"/>
                    </a:cubicBezTo>
                    <a:cubicBezTo>
                      <a:pt x="8153" y="77485"/>
                      <a:pt x="9470" y="77366"/>
                      <a:pt x="9470" y="77366"/>
                    </a:cubicBezTo>
                    <a:cubicBezTo>
                      <a:pt x="9470" y="77366"/>
                      <a:pt x="9498" y="77357"/>
                      <a:pt x="9551" y="77357"/>
                    </a:cubicBezTo>
                    <a:close/>
                    <a:moveTo>
                      <a:pt x="37140" y="77358"/>
                    </a:moveTo>
                    <a:cubicBezTo>
                      <a:pt x="37256" y="77358"/>
                      <a:pt x="37513" y="77407"/>
                      <a:pt x="37902" y="77739"/>
                    </a:cubicBezTo>
                    <a:cubicBezTo>
                      <a:pt x="38442" y="78208"/>
                      <a:pt x="39077" y="78509"/>
                      <a:pt x="39910" y="78914"/>
                    </a:cubicBezTo>
                    <a:cubicBezTo>
                      <a:pt x="40355" y="79129"/>
                      <a:pt x="40815" y="79319"/>
                      <a:pt x="41276" y="79470"/>
                    </a:cubicBezTo>
                    <a:cubicBezTo>
                      <a:pt x="41276" y="79470"/>
                      <a:pt x="42252" y="79795"/>
                      <a:pt x="42165" y="80462"/>
                    </a:cubicBezTo>
                    <a:cubicBezTo>
                      <a:pt x="42077" y="81129"/>
                      <a:pt x="41236" y="81240"/>
                      <a:pt x="40339" y="81240"/>
                    </a:cubicBezTo>
                    <a:cubicBezTo>
                      <a:pt x="39442" y="81232"/>
                      <a:pt x="38236" y="81240"/>
                      <a:pt x="37974" y="81153"/>
                    </a:cubicBezTo>
                    <a:lnTo>
                      <a:pt x="37982" y="81153"/>
                    </a:lnTo>
                    <a:cubicBezTo>
                      <a:pt x="37706" y="81056"/>
                      <a:pt x="37424" y="81001"/>
                      <a:pt x="37135" y="81001"/>
                    </a:cubicBezTo>
                    <a:cubicBezTo>
                      <a:pt x="37116" y="81001"/>
                      <a:pt x="37096" y="81001"/>
                      <a:pt x="37077" y="81002"/>
                    </a:cubicBezTo>
                    <a:cubicBezTo>
                      <a:pt x="36386" y="81010"/>
                      <a:pt x="35704" y="81065"/>
                      <a:pt x="35021" y="81161"/>
                    </a:cubicBezTo>
                    <a:cubicBezTo>
                      <a:pt x="35021" y="81161"/>
                      <a:pt x="35007" y="81161"/>
                      <a:pt x="34983" y="81161"/>
                    </a:cubicBezTo>
                    <a:cubicBezTo>
                      <a:pt x="34851" y="81161"/>
                      <a:pt x="34423" y="81150"/>
                      <a:pt x="34410" y="81002"/>
                    </a:cubicBezTo>
                    <a:cubicBezTo>
                      <a:pt x="34386" y="80827"/>
                      <a:pt x="34465" y="80668"/>
                      <a:pt x="34719" y="80454"/>
                    </a:cubicBezTo>
                    <a:cubicBezTo>
                      <a:pt x="34965" y="80248"/>
                      <a:pt x="35259" y="79652"/>
                      <a:pt x="35331" y="79470"/>
                    </a:cubicBezTo>
                    <a:cubicBezTo>
                      <a:pt x="35331" y="79470"/>
                      <a:pt x="35632" y="78708"/>
                      <a:pt x="35680" y="78041"/>
                    </a:cubicBezTo>
                    <a:cubicBezTo>
                      <a:pt x="35767" y="77485"/>
                      <a:pt x="37069" y="77366"/>
                      <a:pt x="37069" y="77366"/>
                    </a:cubicBezTo>
                    <a:cubicBezTo>
                      <a:pt x="37069" y="77366"/>
                      <a:pt x="37093" y="77358"/>
                      <a:pt x="37140" y="77358"/>
                    </a:cubicBezTo>
                    <a:close/>
                    <a:moveTo>
                      <a:pt x="64737" y="77366"/>
                    </a:moveTo>
                    <a:cubicBezTo>
                      <a:pt x="64852" y="77366"/>
                      <a:pt x="65114" y="77415"/>
                      <a:pt x="65549" y="77747"/>
                    </a:cubicBezTo>
                    <a:cubicBezTo>
                      <a:pt x="66152" y="78216"/>
                      <a:pt x="66827" y="78509"/>
                      <a:pt x="67716" y="78906"/>
                    </a:cubicBezTo>
                    <a:lnTo>
                      <a:pt x="67716" y="78914"/>
                    </a:lnTo>
                    <a:cubicBezTo>
                      <a:pt x="68184" y="79136"/>
                      <a:pt x="68660" y="79319"/>
                      <a:pt x="69152" y="79478"/>
                    </a:cubicBezTo>
                    <a:cubicBezTo>
                      <a:pt x="69152" y="79478"/>
                      <a:pt x="70168" y="79803"/>
                      <a:pt x="70168" y="80470"/>
                    </a:cubicBezTo>
                    <a:cubicBezTo>
                      <a:pt x="70168" y="81116"/>
                      <a:pt x="69386" y="81240"/>
                      <a:pt x="68530" y="81240"/>
                    </a:cubicBezTo>
                    <a:cubicBezTo>
                      <a:pt x="68502" y="81240"/>
                      <a:pt x="68474" y="81240"/>
                      <a:pt x="68446" y="81240"/>
                    </a:cubicBezTo>
                    <a:cubicBezTo>
                      <a:pt x="67549" y="81232"/>
                      <a:pt x="66334" y="81240"/>
                      <a:pt x="66072" y="81153"/>
                    </a:cubicBezTo>
                    <a:cubicBezTo>
                      <a:pt x="65790" y="81063"/>
                      <a:pt x="65500" y="81009"/>
                      <a:pt x="65204" y="81009"/>
                    </a:cubicBezTo>
                    <a:cubicBezTo>
                      <a:pt x="65184" y="81009"/>
                      <a:pt x="65164" y="81009"/>
                      <a:pt x="65144" y="81010"/>
                    </a:cubicBezTo>
                    <a:cubicBezTo>
                      <a:pt x="65144" y="81010"/>
                      <a:pt x="63929" y="81026"/>
                      <a:pt x="63112" y="81168"/>
                    </a:cubicBezTo>
                    <a:cubicBezTo>
                      <a:pt x="63112" y="81168"/>
                      <a:pt x="63107" y="81169"/>
                      <a:pt x="63099" y="81169"/>
                    </a:cubicBezTo>
                    <a:cubicBezTo>
                      <a:pt x="63012" y="81169"/>
                      <a:pt x="62513" y="81162"/>
                      <a:pt x="62477" y="81010"/>
                    </a:cubicBezTo>
                    <a:cubicBezTo>
                      <a:pt x="62429" y="80835"/>
                      <a:pt x="62493" y="80668"/>
                      <a:pt x="62715" y="80462"/>
                    </a:cubicBezTo>
                    <a:cubicBezTo>
                      <a:pt x="62937" y="80248"/>
                      <a:pt x="63151" y="79660"/>
                      <a:pt x="63199" y="79478"/>
                    </a:cubicBezTo>
                    <a:cubicBezTo>
                      <a:pt x="63199" y="79478"/>
                      <a:pt x="63405" y="78708"/>
                      <a:pt x="63366" y="78049"/>
                    </a:cubicBezTo>
                    <a:cubicBezTo>
                      <a:pt x="63382" y="77493"/>
                      <a:pt x="64668" y="77374"/>
                      <a:pt x="64668" y="77374"/>
                    </a:cubicBezTo>
                    <a:cubicBezTo>
                      <a:pt x="64668" y="77374"/>
                      <a:pt x="64690" y="77366"/>
                      <a:pt x="64737" y="77366"/>
                    </a:cubicBezTo>
                    <a:close/>
                    <a:moveTo>
                      <a:pt x="54541" y="75541"/>
                    </a:moveTo>
                    <a:cubicBezTo>
                      <a:pt x="54913" y="75541"/>
                      <a:pt x="55308" y="75617"/>
                      <a:pt x="55698" y="75755"/>
                    </a:cubicBezTo>
                    <a:cubicBezTo>
                      <a:pt x="56778" y="76128"/>
                      <a:pt x="57079" y="76287"/>
                      <a:pt x="59072" y="76430"/>
                    </a:cubicBezTo>
                    <a:cubicBezTo>
                      <a:pt x="61072" y="76565"/>
                      <a:pt x="62310" y="76795"/>
                      <a:pt x="62659" y="77319"/>
                    </a:cubicBezTo>
                    <a:cubicBezTo>
                      <a:pt x="63009" y="77843"/>
                      <a:pt x="62913" y="79462"/>
                      <a:pt x="62913" y="79462"/>
                    </a:cubicBezTo>
                    <a:cubicBezTo>
                      <a:pt x="62858" y="79835"/>
                      <a:pt x="62715" y="80184"/>
                      <a:pt x="62485" y="80486"/>
                    </a:cubicBezTo>
                    <a:cubicBezTo>
                      <a:pt x="62120" y="80946"/>
                      <a:pt x="61485" y="81359"/>
                      <a:pt x="60897" y="81573"/>
                    </a:cubicBezTo>
                    <a:lnTo>
                      <a:pt x="60905" y="81573"/>
                    </a:lnTo>
                    <a:cubicBezTo>
                      <a:pt x="60746" y="81605"/>
                      <a:pt x="60596" y="81661"/>
                      <a:pt x="60445" y="81724"/>
                    </a:cubicBezTo>
                    <a:cubicBezTo>
                      <a:pt x="59929" y="81954"/>
                      <a:pt x="59976" y="82137"/>
                      <a:pt x="59286" y="82264"/>
                    </a:cubicBezTo>
                    <a:cubicBezTo>
                      <a:pt x="58622" y="82378"/>
                      <a:pt x="58120" y="82471"/>
                      <a:pt x="57666" y="82471"/>
                    </a:cubicBezTo>
                    <a:cubicBezTo>
                      <a:pt x="57648" y="82471"/>
                      <a:pt x="57629" y="82471"/>
                      <a:pt x="57611" y="82470"/>
                    </a:cubicBezTo>
                    <a:lnTo>
                      <a:pt x="57619" y="82470"/>
                    </a:lnTo>
                    <a:cubicBezTo>
                      <a:pt x="57587" y="82470"/>
                      <a:pt x="57563" y="82462"/>
                      <a:pt x="57532" y="82454"/>
                    </a:cubicBezTo>
                    <a:cubicBezTo>
                      <a:pt x="56428" y="82319"/>
                      <a:pt x="54722" y="82431"/>
                      <a:pt x="54087" y="82177"/>
                    </a:cubicBezTo>
                    <a:cubicBezTo>
                      <a:pt x="53460" y="81923"/>
                      <a:pt x="53142" y="81462"/>
                      <a:pt x="53777" y="80819"/>
                    </a:cubicBezTo>
                    <a:cubicBezTo>
                      <a:pt x="54412" y="80168"/>
                      <a:pt x="55158" y="80343"/>
                      <a:pt x="54968" y="79462"/>
                    </a:cubicBezTo>
                    <a:cubicBezTo>
                      <a:pt x="54968" y="79462"/>
                      <a:pt x="54793" y="78851"/>
                      <a:pt x="54881" y="78398"/>
                    </a:cubicBezTo>
                    <a:cubicBezTo>
                      <a:pt x="54960" y="77938"/>
                      <a:pt x="54690" y="77803"/>
                      <a:pt x="54261" y="77644"/>
                    </a:cubicBezTo>
                    <a:cubicBezTo>
                      <a:pt x="53833" y="77485"/>
                      <a:pt x="52460" y="77128"/>
                      <a:pt x="52984" y="76303"/>
                    </a:cubicBezTo>
                    <a:cubicBezTo>
                      <a:pt x="53317" y="75772"/>
                      <a:pt x="53891" y="75541"/>
                      <a:pt x="54541" y="75541"/>
                    </a:cubicBezTo>
                    <a:close/>
                    <a:moveTo>
                      <a:pt x="27171" y="75549"/>
                    </a:moveTo>
                    <a:cubicBezTo>
                      <a:pt x="27543" y="75549"/>
                      <a:pt x="27931" y="75625"/>
                      <a:pt x="28306" y="75763"/>
                    </a:cubicBezTo>
                    <a:cubicBezTo>
                      <a:pt x="29330" y="76136"/>
                      <a:pt x="29608" y="76295"/>
                      <a:pt x="31592" y="76438"/>
                    </a:cubicBezTo>
                    <a:cubicBezTo>
                      <a:pt x="33568" y="76573"/>
                      <a:pt x="34783" y="76803"/>
                      <a:pt x="35061" y="77327"/>
                    </a:cubicBezTo>
                    <a:cubicBezTo>
                      <a:pt x="35346" y="77851"/>
                      <a:pt x="35045" y="79470"/>
                      <a:pt x="35045" y="79470"/>
                    </a:cubicBezTo>
                    <a:cubicBezTo>
                      <a:pt x="34934" y="79851"/>
                      <a:pt x="34743" y="80200"/>
                      <a:pt x="34481" y="80486"/>
                    </a:cubicBezTo>
                    <a:cubicBezTo>
                      <a:pt x="34053" y="80954"/>
                      <a:pt x="33362" y="81367"/>
                      <a:pt x="32751" y="81581"/>
                    </a:cubicBezTo>
                    <a:cubicBezTo>
                      <a:pt x="32584" y="81621"/>
                      <a:pt x="32425" y="81669"/>
                      <a:pt x="32267" y="81732"/>
                    </a:cubicBezTo>
                    <a:cubicBezTo>
                      <a:pt x="31727" y="81962"/>
                      <a:pt x="31743" y="82153"/>
                      <a:pt x="31044" y="82272"/>
                    </a:cubicBezTo>
                    <a:cubicBezTo>
                      <a:pt x="30338" y="82391"/>
                      <a:pt x="29814" y="82486"/>
                      <a:pt x="29338" y="82486"/>
                    </a:cubicBezTo>
                    <a:lnTo>
                      <a:pt x="29346" y="82478"/>
                    </a:lnTo>
                    <a:cubicBezTo>
                      <a:pt x="29314" y="82478"/>
                      <a:pt x="29290" y="82470"/>
                      <a:pt x="29266" y="82462"/>
                    </a:cubicBezTo>
                    <a:cubicBezTo>
                      <a:pt x="28179" y="82327"/>
                      <a:pt x="26456" y="82438"/>
                      <a:pt x="25861" y="82184"/>
                    </a:cubicBezTo>
                    <a:cubicBezTo>
                      <a:pt x="25266" y="81930"/>
                      <a:pt x="24996" y="81470"/>
                      <a:pt x="25718" y="80819"/>
                    </a:cubicBezTo>
                    <a:cubicBezTo>
                      <a:pt x="26441" y="80176"/>
                      <a:pt x="27163" y="80351"/>
                      <a:pt x="27091" y="79470"/>
                    </a:cubicBezTo>
                    <a:cubicBezTo>
                      <a:pt x="27091" y="79470"/>
                      <a:pt x="26988" y="78859"/>
                      <a:pt x="27139" y="78406"/>
                    </a:cubicBezTo>
                    <a:cubicBezTo>
                      <a:pt x="27282" y="77946"/>
                      <a:pt x="27028" y="77811"/>
                      <a:pt x="26615" y="77652"/>
                    </a:cubicBezTo>
                    <a:cubicBezTo>
                      <a:pt x="26210" y="77485"/>
                      <a:pt x="24885" y="77136"/>
                      <a:pt x="25520" y="76311"/>
                    </a:cubicBezTo>
                    <a:cubicBezTo>
                      <a:pt x="25919" y="75780"/>
                      <a:pt x="26520" y="75549"/>
                      <a:pt x="27171" y="75549"/>
                    </a:cubicBezTo>
                    <a:close/>
                    <a:moveTo>
                      <a:pt x="18866" y="80453"/>
                    </a:moveTo>
                    <a:cubicBezTo>
                      <a:pt x="18938" y="80453"/>
                      <a:pt x="19010" y="80453"/>
                      <a:pt x="19082" y="80454"/>
                    </a:cubicBezTo>
                    <a:cubicBezTo>
                      <a:pt x="21019" y="80478"/>
                      <a:pt x="22297" y="80573"/>
                      <a:pt x="22750" y="80708"/>
                    </a:cubicBezTo>
                    <a:cubicBezTo>
                      <a:pt x="23099" y="80859"/>
                      <a:pt x="23631" y="80922"/>
                      <a:pt x="24051" y="80954"/>
                    </a:cubicBezTo>
                    <a:cubicBezTo>
                      <a:pt x="24726" y="81010"/>
                      <a:pt x="24829" y="81335"/>
                      <a:pt x="24837" y="81351"/>
                    </a:cubicBezTo>
                    <a:cubicBezTo>
                      <a:pt x="24591" y="81637"/>
                      <a:pt x="24274" y="81843"/>
                      <a:pt x="23916" y="81946"/>
                    </a:cubicBezTo>
                    <a:cubicBezTo>
                      <a:pt x="23019" y="82216"/>
                      <a:pt x="20948" y="82367"/>
                      <a:pt x="19940" y="82438"/>
                    </a:cubicBezTo>
                    <a:cubicBezTo>
                      <a:pt x="18924" y="82502"/>
                      <a:pt x="18051" y="82502"/>
                      <a:pt x="16900" y="82891"/>
                    </a:cubicBezTo>
                    <a:cubicBezTo>
                      <a:pt x="15749" y="83280"/>
                      <a:pt x="15479" y="83581"/>
                      <a:pt x="13741" y="83653"/>
                    </a:cubicBezTo>
                    <a:cubicBezTo>
                      <a:pt x="13493" y="83662"/>
                      <a:pt x="13263" y="83667"/>
                      <a:pt x="13049" y="83667"/>
                    </a:cubicBezTo>
                    <a:cubicBezTo>
                      <a:pt x="11759" y="83667"/>
                      <a:pt x="11053" y="83467"/>
                      <a:pt x="10693" y="82637"/>
                    </a:cubicBezTo>
                    <a:cubicBezTo>
                      <a:pt x="10589" y="82391"/>
                      <a:pt x="10494" y="82145"/>
                      <a:pt x="10423" y="81891"/>
                    </a:cubicBezTo>
                    <a:cubicBezTo>
                      <a:pt x="10423" y="81891"/>
                      <a:pt x="10367" y="81399"/>
                      <a:pt x="11335" y="81367"/>
                    </a:cubicBezTo>
                    <a:cubicBezTo>
                      <a:pt x="11578" y="81357"/>
                      <a:pt x="11819" y="81357"/>
                      <a:pt x="12057" y="81357"/>
                    </a:cubicBezTo>
                    <a:lnTo>
                      <a:pt x="12057" y="81357"/>
                    </a:lnTo>
                    <a:cubicBezTo>
                      <a:pt x="12773" y="81357"/>
                      <a:pt x="13467" y="81357"/>
                      <a:pt x="14098" y="81089"/>
                    </a:cubicBezTo>
                    <a:cubicBezTo>
                      <a:pt x="14915" y="80745"/>
                      <a:pt x="16984" y="80453"/>
                      <a:pt x="18866" y="80453"/>
                    </a:cubicBezTo>
                    <a:close/>
                    <a:moveTo>
                      <a:pt x="46809" y="80460"/>
                    </a:moveTo>
                    <a:cubicBezTo>
                      <a:pt x="46904" y="80460"/>
                      <a:pt x="46999" y="80460"/>
                      <a:pt x="47094" y="80462"/>
                    </a:cubicBezTo>
                    <a:cubicBezTo>
                      <a:pt x="49031" y="80486"/>
                      <a:pt x="50317" y="80581"/>
                      <a:pt x="50793" y="80716"/>
                    </a:cubicBezTo>
                    <a:lnTo>
                      <a:pt x="50785" y="80716"/>
                    </a:lnTo>
                    <a:cubicBezTo>
                      <a:pt x="51158" y="80859"/>
                      <a:pt x="51698" y="80930"/>
                      <a:pt x="52126" y="80962"/>
                    </a:cubicBezTo>
                    <a:cubicBezTo>
                      <a:pt x="52801" y="81018"/>
                      <a:pt x="52952" y="81343"/>
                      <a:pt x="52960" y="81359"/>
                    </a:cubicBezTo>
                    <a:cubicBezTo>
                      <a:pt x="52745" y="81645"/>
                      <a:pt x="52452" y="81851"/>
                      <a:pt x="52110" y="81954"/>
                    </a:cubicBezTo>
                    <a:cubicBezTo>
                      <a:pt x="51261" y="82224"/>
                      <a:pt x="49205" y="82375"/>
                      <a:pt x="48197" y="82438"/>
                    </a:cubicBezTo>
                    <a:cubicBezTo>
                      <a:pt x="47197" y="82510"/>
                      <a:pt x="46324" y="82510"/>
                      <a:pt x="45221" y="82899"/>
                    </a:cubicBezTo>
                    <a:cubicBezTo>
                      <a:pt x="44125" y="83288"/>
                      <a:pt x="43895" y="83589"/>
                      <a:pt x="42165" y="83653"/>
                    </a:cubicBezTo>
                    <a:cubicBezTo>
                      <a:pt x="41901" y="83664"/>
                      <a:pt x="41656" y="83670"/>
                      <a:pt x="41428" y="83670"/>
                    </a:cubicBezTo>
                    <a:cubicBezTo>
                      <a:pt x="40167" y="83670"/>
                      <a:pt x="39447" y="83465"/>
                      <a:pt x="38990" y="82645"/>
                    </a:cubicBezTo>
                    <a:cubicBezTo>
                      <a:pt x="38847" y="82399"/>
                      <a:pt x="38728" y="82153"/>
                      <a:pt x="38617" y="81891"/>
                    </a:cubicBezTo>
                    <a:cubicBezTo>
                      <a:pt x="38617" y="81891"/>
                      <a:pt x="38498" y="81407"/>
                      <a:pt x="39466" y="81367"/>
                    </a:cubicBezTo>
                    <a:cubicBezTo>
                      <a:pt x="39641" y="81361"/>
                      <a:pt x="39815" y="81360"/>
                      <a:pt x="39990" y="81360"/>
                    </a:cubicBezTo>
                    <a:cubicBezTo>
                      <a:pt x="40089" y="81360"/>
                      <a:pt x="40188" y="81360"/>
                      <a:pt x="40287" y="81360"/>
                    </a:cubicBezTo>
                    <a:cubicBezTo>
                      <a:pt x="40966" y="81360"/>
                      <a:pt x="41624" y="81344"/>
                      <a:pt x="42196" y="81089"/>
                    </a:cubicBezTo>
                    <a:cubicBezTo>
                      <a:pt x="42959" y="80749"/>
                      <a:pt x="44943" y="80460"/>
                      <a:pt x="46809" y="80460"/>
                    </a:cubicBezTo>
                    <a:close/>
                    <a:moveTo>
                      <a:pt x="25063" y="81896"/>
                    </a:moveTo>
                    <a:cubicBezTo>
                      <a:pt x="25310" y="81896"/>
                      <a:pt x="25141" y="82032"/>
                      <a:pt x="25202" y="82399"/>
                    </a:cubicBezTo>
                    <a:cubicBezTo>
                      <a:pt x="25282" y="82883"/>
                      <a:pt x="25155" y="83327"/>
                      <a:pt x="24655" y="84050"/>
                    </a:cubicBezTo>
                    <a:cubicBezTo>
                      <a:pt x="24147" y="84772"/>
                      <a:pt x="23258" y="85359"/>
                      <a:pt x="22353" y="85828"/>
                    </a:cubicBezTo>
                    <a:cubicBezTo>
                      <a:pt x="21440" y="86288"/>
                      <a:pt x="21964" y="86733"/>
                      <a:pt x="21519" y="86955"/>
                    </a:cubicBezTo>
                    <a:cubicBezTo>
                      <a:pt x="21455" y="86987"/>
                      <a:pt x="21394" y="87001"/>
                      <a:pt x="21336" y="87001"/>
                    </a:cubicBezTo>
                    <a:cubicBezTo>
                      <a:pt x="20990" y="87001"/>
                      <a:pt x="20766" y="86493"/>
                      <a:pt x="20630" y="86248"/>
                    </a:cubicBezTo>
                    <a:cubicBezTo>
                      <a:pt x="20472" y="85963"/>
                      <a:pt x="20408" y="85613"/>
                      <a:pt x="20392" y="85161"/>
                    </a:cubicBezTo>
                    <a:cubicBezTo>
                      <a:pt x="20368" y="84709"/>
                      <a:pt x="20305" y="84621"/>
                      <a:pt x="20178" y="83732"/>
                    </a:cubicBezTo>
                    <a:cubicBezTo>
                      <a:pt x="20051" y="82843"/>
                      <a:pt x="20225" y="82772"/>
                      <a:pt x="21099" y="82526"/>
                    </a:cubicBezTo>
                    <a:cubicBezTo>
                      <a:pt x="21416" y="82438"/>
                      <a:pt x="21924" y="82470"/>
                      <a:pt x="22448" y="82351"/>
                    </a:cubicBezTo>
                    <a:cubicBezTo>
                      <a:pt x="22972" y="82232"/>
                      <a:pt x="23980" y="82018"/>
                      <a:pt x="24710" y="81930"/>
                    </a:cubicBezTo>
                    <a:cubicBezTo>
                      <a:pt x="24877" y="81908"/>
                      <a:pt x="24989" y="81896"/>
                      <a:pt x="25063" y="81896"/>
                    </a:cubicBezTo>
                    <a:close/>
                    <a:moveTo>
                      <a:pt x="53252" y="81900"/>
                    </a:moveTo>
                    <a:cubicBezTo>
                      <a:pt x="53510" y="81900"/>
                      <a:pt x="53349" y="82032"/>
                      <a:pt x="53460" y="82407"/>
                    </a:cubicBezTo>
                    <a:cubicBezTo>
                      <a:pt x="53603" y="82891"/>
                      <a:pt x="53531" y="83327"/>
                      <a:pt x="53118" y="84050"/>
                    </a:cubicBezTo>
                    <a:cubicBezTo>
                      <a:pt x="52714" y="84772"/>
                      <a:pt x="51888" y="85359"/>
                      <a:pt x="51039" y="85828"/>
                    </a:cubicBezTo>
                    <a:cubicBezTo>
                      <a:pt x="50190" y="86288"/>
                      <a:pt x="50777" y="86725"/>
                      <a:pt x="50356" y="86947"/>
                    </a:cubicBezTo>
                    <a:lnTo>
                      <a:pt x="50356" y="86955"/>
                    </a:lnTo>
                    <a:cubicBezTo>
                      <a:pt x="50296" y="86987"/>
                      <a:pt x="50237" y="87001"/>
                      <a:pt x="50180" y="87001"/>
                    </a:cubicBezTo>
                    <a:cubicBezTo>
                      <a:pt x="49837" y="87001"/>
                      <a:pt x="49550" y="86493"/>
                      <a:pt x="49380" y="86248"/>
                    </a:cubicBezTo>
                    <a:cubicBezTo>
                      <a:pt x="49189" y="85963"/>
                      <a:pt x="49078" y="85613"/>
                      <a:pt x="48999" y="85161"/>
                    </a:cubicBezTo>
                    <a:cubicBezTo>
                      <a:pt x="48927" y="84717"/>
                      <a:pt x="48848" y="84621"/>
                      <a:pt x="48602" y="83732"/>
                    </a:cubicBezTo>
                    <a:cubicBezTo>
                      <a:pt x="48364" y="82843"/>
                      <a:pt x="48523" y="82772"/>
                      <a:pt x="49372" y="82526"/>
                    </a:cubicBezTo>
                    <a:cubicBezTo>
                      <a:pt x="49682" y="82438"/>
                      <a:pt x="50190" y="82470"/>
                      <a:pt x="50698" y="82359"/>
                    </a:cubicBezTo>
                    <a:cubicBezTo>
                      <a:pt x="51206" y="82240"/>
                      <a:pt x="52190" y="82026"/>
                      <a:pt x="52904" y="81930"/>
                    </a:cubicBezTo>
                    <a:cubicBezTo>
                      <a:pt x="53067" y="81911"/>
                      <a:pt x="53177" y="81900"/>
                      <a:pt x="53252" y="81900"/>
                    </a:cubicBezTo>
                    <a:close/>
                    <a:moveTo>
                      <a:pt x="8830" y="81143"/>
                    </a:moveTo>
                    <a:cubicBezTo>
                      <a:pt x="8883" y="81143"/>
                      <a:pt x="8935" y="81143"/>
                      <a:pt x="8986" y="81145"/>
                    </a:cubicBezTo>
                    <a:cubicBezTo>
                      <a:pt x="8986" y="81145"/>
                      <a:pt x="9946" y="81216"/>
                      <a:pt x="10018" y="81732"/>
                    </a:cubicBezTo>
                    <a:cubicBezTo>
                      <a:pt x="10081" y="82248"/>
                      <a:pt x="10034" y="83121"/>
                      <a:pt x="10827" y="83756"/>
                    </a:cubicBezTo>
                    <a:cubicBezTo>
                      <a:pt x="11629" y="84391"/>
                      <a:pt x="12510" y="84494"/>
                      <a:pt x="12574" y="85344"/>
                    </a:cubicBezTo>
                    <a:cubicBezTo>
                      <a:pt x="12645" y="86201"/>
                      <a:pt x="12383" y="87050"/>
                      <a:pt x="10923" y="87074"/>
                    </a:cubicBezTo>
                    <a:cubicBezTo>
                      <a:pt x="10833" y="87076"/>
                      <a:pt x="10742" y="87076"/>
                      <a:pt x="10652" y="87076"/>
                    </a:cubicBezTo>
                    <a:cubicBezTo>
                      <a:pt x="9846" y="87076"/>
                      <a:pt x="9039" y="87013"/>
                      <a:pt x="8240" y="86891"/>
                    </a:cubicBezTo>
                    <a:cubicBezTo>
                      <a:pt x="8240" y="86891"/>
                      <a:pt x="6827" y="86756"/>
                      <a:pt x="5898" y="86542"/>
                    </a:cubicBezTo>
                    <a:cubicBezTo>
                      <a:pt x="4978" y="86336"/>
                      <a:pt x="4636" y="86002"/>
                      <a:pt x="4636" y="86002"/>
                    </a:cubicBezTo>
                    <a:lnTo>
                      <a:pt x="4604" y="85971"/>
                    </a:lnTo>
                    <a:cubicBezTo>
                      <a:pt x="3922" y="85502"/>
                      <a:pt x="3461" y="84994"/>
                      <a:pt x="2715" y="84574"/>
                    </a:cubicBezTo>
                    <a:cubicBezTo>
                      <a:pt x="1977" y="84153"/>
                      <a:pt x="2152" y="83923"/>
                      <a:pt x="2374" y="83510"/>
                    </a:cubicBezTo>
                    <a:cubicBezTo>
                      <a:pt x="2430" y="83415"/>
                      <a:pt x="2438" y="83304"/>
                      <a:pt x="2406" y="83200"/>
                    </a:cubicBezTo>
                    <a:cubicBezTo>
                      <a:pt x="2414" y="83002"/>
                      <a:pt x="2557" y="82629"/>
                      <a:pt x="3287" y="82264"/>
                    </a:cubicBezTo>
                    <a:cubicBezTo>
                      <a:pt x="4348" y="81733"/>
                      <a:pt x="7168" y="81143"/>
                      <a:pt x="8830" y="81143"/>
                    </a:cubicBezTo>
                    <a:close/>
                    <a:moveTo>
                      <a:pt x="36920" y="81151"/>
                    </a:moveTo>
                    <a:cubicBezTo>
                      <a:pt x="36974" y="81151"/>
                      <a:pt x="37026" y="81151"/>
                      <a:pt x="37077" y="81153"/>
                    </a:cubicBezTo>
                    <a:cubicBezTo>
                      <a:pt x="37077" y="81153"/>
                      <a:pt x="38053" y="81216"/>
                      <a:pt x="38188" y="81740"/>
                    </a:cubicBezTo>
                    <a:cubicBezTo>
                      <a:pt x="38323" y="82256"/>
                      <a:pt x="38379" y="83129"/>
                      <a:pt x="39268" y="83764"/>
                    </a:cubicBezTo>
                    <a:cubicBezTo>
                      <a:pt x="40149" y="84399"/>
                      <a:pt x="41038" y="84494"/>
                      <a:pt x="41212" y="85351"/>
                    </a:cubicBezTo>
                    <a:cubicBezTo>
                      <a:pt x="41387" y="86209"/>
                      <a:pt x="41244" y="87058"/>
                      <a:pt x="39783" y="87082"/>
                    </a:cubicBezTo>
                    <a:cubicBezTo>
                      <a:pt x="39693" y="87083"/>
                      <a:pt x="39602" y="87084"/>
                      <a:pt x="39511" y="87084"/>
                    </a:cubicBezTo>
                    <a:cubicBezTo>
                      <a:pt x="38697" y="87084"/>
                      <a:pt x="37884" y="87021"/>
                      <a:pt x="37077" y="86899"/>
                    </a:cubicBezTo>
                    <a:cubicBezTo>
                      <a:pt x="37077" y="86899"/>
                      <a:pt x="35648" y="86764"/>
                      <a:pt x="34696" y="86550"/>
                    </a:cubicBezTo>
                    <a:cubicBezTo>
                      <a:pt x="33751" y="86344"/>
                      <a:pt x="33362" y="86010"/>
                      <a:pt x="33362" y="86010"/>
                    </a:cubicBezTo>
                    <a:lnTo>
                      <a:pt x="33322" y="85986"/>
                    </a:lnTo>
                    <a:cubicBezTo>
                      <a:pt x="32584" y="85518"/>
                      <a:pt x="32052" y="85010"/>
                      <a:pt x="31267" y="84582"/>
                    </a:cubicBezTo>
                    <a:cubicBezTo>
                      <a:pt x="30473" y="84161"/>
                      <a:pt x="30616" y="83931"/>
                      <a:pt x="30782" y="83526"/>
                    </a:cubicBezTo>
                    <a:cubicBezTo>
                      <a:pt x="30822" y="83415"/>
                      <a:pt x="30814" y="83296"/>
                      <a:pt x="30759" y="83200"/>
                    </a:cubicBezTo>
                    <a:lnTo>
                      <a:pt x="30759" y="83200"/>
                    </a:lnTo>
                    <a:lnTo>
                      <a:pt x="30766" y="83208"/>
                    </a:lnTo>
                    <a:cubicBezTo>
                      <a:pt x="30751" y="83010"/>
                      <a:pt x="30838" y="82637"/>
                      <a:pt x="31521" y="82272"/>
                    </a:cubicBezTo>
                    <a:cubicBezTo>
                      <a:pt x="32513" y="81741"/>
                      <a:pt x="35256" y="81151"/>
                      <a:pt x="36920" y="81151"/>
                    </a:cubicBezTo>
                    <a:close/>
                    <a:moveTo>
                      <a:pt x="65011" y="81159"/>
                    </a:moveTo>
                    <a:cubicBezTo>
                      <a:pt x="65065" y="81159"/>
                      <a:pt x="65117" y="81159"/>
                      <a:pt x="65168" y="81161"/>
                    </a:cubicBezTo>
                    <a:cubicBezTo>
                      <a:pt x="65168" y="81161"/>
                      <a:pt x="66152" y="81224"/>
                      <a:pt x="66350" y="81748"/>
                    </a:cubicBezTo>
                    <a:cubicBezTo>
                      <a:pt x="66557" y="82264"/>
                      <a:pt x="66723" y="83121"/>
                      <a:pt x="67684" y="83756"/>
                    </a:cubicBezTo>
                    <a:lnTo>
                      <a:pt x="67684" y="83764"/>
                    </a:lnTo>
                    <a:cubicBezTo>
                      <a:pt x="68660" y="84407"/>
                      <a:pt x="69557" y="84502"/>
                      <a:pt x="69843" y="85351"/>
                    </a:cubicBezTo>
                    <a:cubicBezTo>
                      <a:pt x="70129" y="86209"/>
                      <a:pt x="70089" y="87058"/>
                      <a:pt x="68636" y="87090"/>
                    </a:cubicBezTo>
                    <a:cubicBezTo>
                      <a:pt x="68580" y="87090"/>
                      <a:pt x="68523" y="87091"/>
                      <a:pt x="68466" y="87091"/>
                    </a:cubicBezTo>
                    <a:cubicBezTo>
                      <a:pt x="67610" y="87091"/>
                      <a:pt x="66755" y="87034"/>
                      <a:pt x="65906" y="86907"/>
                    </a:cubicBezTo>
                    <a:cubicBezTo>
                      <a:pt x="65906" y="86907"/>
                      <a:pt x="64453" y="86764"/>
                      <a:pt x="63477" y="86558"/>
                    </a:cubicBezTo>
                    <a:cubicBezTo>
                      <a:pt x="62501" y="86352"/>
                      <a:pt x="62072" y="86018"/>
                      <a:pt x="62072" y="86018"/>
                    </a:cubicBezTo>
                    <a:lnTo>
                      <a:pt x="62032" y="85986"/>
                    </a:lnTo>
                    <a:cubicBezTo>
                      <a:pt x="61223" y="85518"/>
                      <a:pt x="60635" y="85010"/>
                      <a:pt x="59786" y="84590"/>
                    </a:cubicBezTo>
                    <a:cubicBezTo>
                      <a:pt x="58937" y="84161"/>
                      <a:pt x="59056" y="83931"/>
                      <a:pt x="59175" y="83526"/>
                    </a:cubicBezTo>
                    <a:cubicBezTo>
                      <a:pt x="59199" y="83423"/>
                      <a:pt x="59183" y="83304"/>
                      <a:pt x="59119" y="83216"/>
                    </a:cubicBezTo>
                    <a:cubicBezTo>
                      <a:pt x="59080" y="83018"/>
                      <a:pt x="59119" y="82645"/>
                      <a:pt x="59762" y="82280"/>
                    </a:cubicBezTo>
                    <a:cubicBezTo>
                      <a:pt x="60677" y="81749"/>
                      <a:pt x="63352" y="81159"/>
                      <a:pt x="65011" y="81159"/>
                    </a:cubicBezTo>
                    <a:close/>
                    <a:moveTo>
                      <a:pt x="47028" y="82972"/>
                    </a:moveTo>
                    <a:cubicBezTo>
                      <a:pt x="47355" y="82972"/>
                      <a:pt x="47602" y="83044"/>
                      <a:pt x="47896" y="83193"/>
                    </a:cubicBezTo>
                    <a:cubicBezTo>
                      <a:pt x="48499" y="83502"/>
                      <a:pt x="48443" y="84455"/>
                      <a:pt x="48356" y="84891"/>
                    </a:cubicBezTo>
                    <a:cubicBezTo>
                      <a:pt x="48269" y="85328"/>
                      <a:pt x="48689" y="85415"/>
                      <a:pt x="48872" y="85891"/>
                    </a:cubicBezTo>
                    <a:cubicBezTo>
                      <a:pt x="49062" y="86375"/>
                      <a:pt x="49388" y="87114"/>
                      <a:pt x="49943" y="87376"/>
                    </a:cubicBezTo>
                    <a:cubicBezTo>
                      <a:pt x="50499" y="87637"/>
                      <a:pt x="51396" y="88328"/>
                      <a:pt x="51634" y="88884"/>
                    </a:cubicBezTo>
                    <a:cubicBezTo>
                      <a:pt x="51872" y="89439"/>
                      <a:pt x="51309" y="90058"/>
                      <a:pt x="50094" y="90320"/>
                    </a:cubicBezTo>
                    <a:cubicBezTo>
                      <a:pt x="49797" y="90383"/>
                      <a:pt x="49479" y="90411"/>
                      <a:pt x="49145" y="90411"/>
                    </a:cubicBezTo>
                    <a:cubicBezTo>
                      <a:pt x="48124" y="90411"/>
                      <a:pt x="46959" y="90146"/>
                      <a:pt x="45816" y="89781"/>
                    </a:cubicBezTo>
                    <a:cubicBezTo>
                      <a:pt x="44563" y="89378"/>
                      <a:pt x="44044" y="89250"/>
                      <a:pt x="43121" y="89250"/>
                    </a:cubicBezTo>
                    <a:cubicBezTo>
                      <a:pt x="42933" y="89250"/>
                      <a:pt x="42729" y="89255"/>
                      <a:pt x="42498" y="89265"/>
                    </a:cubicBezTo>
                    <a:cubicBezTo>
                      <a:pt x="42227" y="89276"/>
                      <a:pt x="41966" y="89284"/>
                      <a:pt x="41717" y="89284"/>
                    </a:cubicBezTo>
                    <a:cubicBezTo>
                      <a:pt x="40720" y="89284"/>
                      <a:pt x="39899" y="89157"/>
                      <a:pt x="39252" y="88598"/>
                    </a:cubicBezTo>
                    <a:cubicBezTo>
                      <a:pt x="38442" y="87899"/>
                      <a:pt x="38990" y="87669"/>
                      <a:pt x="39910" y="87407"/>
                    </a:cubicBezTo>
                    <a:cubicBezTo>
                      <a:pt x="40831" y="87145"/>
                      <a:pt x="41379" y="87026"/>
                      <a:pt x="41514" y="86479"/>
                    </a:cubicBezTo>
                    <a:cubicBezTo>
                      <a:pt x="41649" y="85931"/>
                      <a:pt x="41546" y="85248"/>
                      <a:pt x="41315" y="84748"/>
                    </a:cubicBezTo>
                    <a:cubicBezTo>
                      <a:pt x="41093" y="84248"/>
                      <a:pt x="41442" y="84042"/>
                      <a:pt x="42117" y="83923"/>
                    </a:cubicBezTo>
                    <a:cubicBezTo>
                      <a:pt x="42371" y="83883"/>
                      <a:pt x="42792" y="83883"/>
                      <a:pt x="43252" y="83835"/>
                    </a:cubicBezTo>
                    <a:cubicBezTo>
                      <a:pt x="43720" y="83780"/>
                      <a:pt x="44363" y="83478"/>
                      <a:pt x="45633" y="83193"/>
                    </a:cubicBezTo>
                    <a:cubicBezTo>
                      <a:pt x="46273" y="83048"/>
                      <a:pt x="46692" y="82972"/>
                      <a:pt x="47028" y="82972"/>
                    </a:cubicBezTo>
                    <a:close/>
                    <a:moveTo>
                      <a:pt x="18712" y="82969"/>
                    </a:moveTo>
                    <a:cubicBezTo>
                      <a:pt x="19037" y="82969"/>
                      <a:pt x="19275" y="83041"/>
                      <a:pt x="19551" y="83193"/>
                    </a:cubicBezTo>
                    <a:cubicBezTo>
                      <a:pt x="20106" y="83502"/>
                      <a:pt x="19924" y="84455"/>
                      <a:pt x="19789" y="84891"/>
                    </a:cubicBezTo>
                    <a:cubicBezTo>
                      <a:pt x="19646" y="85328"/>
                      <a:pt x="20051" y="85415"/>
                      <a:pt x="20178" y="85891"/>
                    </a:cubicBezTo>
                    <a:cubicBezTo>
                      <a:pt x="20297" y="86375"/>
                      <a:pt x="20535" y="87114"/>
                      <a:pt x="21059" y="87376"/>
                    </a:cubicBezTo>
                    <a:cubicBezTo>
                      <a:pt x="21575" y="87637"/>
                      <a:pt x="22384" y="88328"/>
                      <a:pt x="22543" y="88884"/>
                    </a:cubicBezTo>
                    <a:cubicBezTo>
                      <a:pt x="22702" y="89439"/>
                      <a:pt x="22067" y="90058"/>
                      <a:pt x="20821" y="90320"/>
                    </a:cubicBezTo>
                    <a:cubicBezTo>
                      <a:pt x="20513" y="90384"/>
                      <a:pt x="20187" y="90412"/>
                      <a:pt x="19850" y="90412"/>
                    </a:cubicBezTo>
                    <a:cubicBezTo>
                      <a:pt x="18831" y="90412"/>
                      <a:pt x="17703" y="90150"/>
                      <a:pt x="16606" y="89781"/>
                    </a:cubicBezTo>
                    <a:cubicBezTo>
                      <a:pt x="15419" y="89385"/>
                      <a:pt x="14921" y="89254"/>
                      <a:pt x="14030" y="89254"/>
                    </a:cubicBezTo>
                    <a:cubicBezTo>
                      <a:pt x="13831" y="89254"/>
                      <a:pt x="13611" y="89261"/>
                      <a:pt x="13360" y="89273"/>
                    </a:cubicBezTo>
                    <a:cubicBezTo>
                      <a:pt x="13094" y="89283"/>
                      <a:pt x="12839" y="89291"/>
                      <a:pt x="12597" y="89291"/>
                    </a:cubicBezTo>
                    <a:cubicBezTo>
                      <a:pt x="11587" y="89291"/>
                      <a:pt x="10783" y="89161"/>
                      <a:pt x="10200" y="88598"/>
                    </a:cubicBezTo>
                    <a:cubicBezTo>
                      <a:pt x="9486" y="87899"/>
                      <a:pt x="10058" y="87669"/>
                      <a:pt x="11010" y="87407"/>
                    </a:cubicBezTo>
                    <a:cubicBezTo>
                      <a:pt x="11963" y="87145"/>
                      <a:pt x="12534" y="87026"/>
                      <a:pt x="12740" y="86479"/>
                    </a:cubicBezTo>
                    <a:cubicBezTo>
                      <a:pt x="12931" y="85915"/>
                      <a:pt x="12939" y="85312"/>
                      <a:pt x="12764" y="84748"/>
                    </a:cubicBezTo>
                    <a:cubicBezTo>
                      <a:pt x="12605" y="84256"/>
                      <a:pt x="12986" y="84042"/>
                      <a:pt x="13677" y="83923"/>
                    </a:cubicBezTo>
                    <a:cubicBezTo>
                      <a:pt x="13939" y="83875"/>
                      <a:pt x="14352" y="83883"/>
                      <a:pt x="14820" y="83835"/>
                    </a:cubicBezTo>
                    <a:cubicBezTo>
                      <a:pt x="15288" y="83780"/>
                      <a:pt x="15979" y="83478"/>
                      <a:pt x="17281" y="83193"/>
                    </a:cubicBezTo>
                    <a:cubicBezTo>
                      <a:pt x="17945" y="83047"/>
                      <a:pt x="18375" y="82969"/>
                      <a:pt x="18712" y="82969"/>
                    </a:cubicBezTo>
                    <a:close/>
                    <a:moveTo>
                      <a:pt x="56693" y="82665"/>
                    </a:moveTo>
                    <a:cubicBezTo>
                      <a:pt x="58388" y="82665"/>
                      <a:pt x="58558" y="83292"/>
                      <a:pt x="58635" y="83740"/>
                    </a:cubicBezTo>
                    <a:cubicBezTo>
                      <a:pt x="58714" y="84248"/>
                      <a:pt x="58929" y="84637"/>
                      <a:pt x="60016" y="85074"/>
                    </a:cubicBezTo>
                    <a:cubicBezTo>
                      <a:pt x="61096" y="85518"/>
                      <a:pt x="60945" y="85574"/>
                      <a:pt x="61842" y="86399"/>
                    </a:cubicBezTo>
                    <a:cubicBezTo>
                      <a:pt x="62739" y="87233"/>
                      <a:pt x="61778" y="88082"/>
                      <a:pt x="61524" y="88296"/>
                    </a:cubicBezTo>
                    <a:cubicBezTo>
                      <a:pt x="61278" y="88511"/>
                      <a:pt x="61064" y="88574"/>
                      <a:pt x="60492" y="89352"/>
                    </a:cubicBezTo>
                    <a:cubicBezTo>
                      <a:pt x="59921" y="90130"/>
                      <a:pt x="58683" y="90447"/>
                      <a:pt x="57468" y="90717"/>
                    </a:cubicBezTo>
                    <a:cubicBezTo>
                      <a:pt x="57278" y="90759"/>
                      <a:pt x="57100" y="90778"/>
                      <a:pt x="56932" y="90778"/>
                    </a:cubicBezTo>
                    <a:cubicBezTo>
                      <a:pt x="56022" y="90778"/>
                      <a:pt x="55437" y="90225"/>
                      <a:pt x="55095" y="89836"/>
                    </a:cubicBezTo>
                    <a:lnTo>
                      <a:pt x="55087" y="89836"/>
                    </a:lnTo>
                    <a:cubicBezTo>
                      <a:pt x="54690" y="89384"/>
                      <a:pt x="54484" y="89598"/>
                      <a:pt x="53230" y="89352"/>
                    </a:cubicBezTo>
                    <a:cubicBezTo>
                      <a:pt x="51968" y="89106"/>
                      <a:pt x="52126" y="88646"/>
                      <a:pt x="51841" y="88185"/>
                    </a:cubicBezTo>
                    <a:cubicBezTo>
                      <a:pt x="51555" y="87717"/>
                      <a:pt x="51110" y="87566"/>
                      <a:pt x="50888" y="86931"/>
                    </a:cubicBezTo>
                    <a:cubicBezTo>
                      <a:pt x="50674" y="86296"/>
                      <a:pt x="51602" y="85685"/>
                      <a:pt x="52206" y="85336"/>
                    </a:cubicBezTo>
                    <a:cubicBezTo>
                      <a:pt x="52809" y="84986"/>
                      <a:pt x="53174" y="84590"/>
                      <a:pt x="53595" y="83804"/>
                    </a:cubicBezTo>
                    <a:cubicBezTo>
                      <a:pt x="54015" y="83018"/>
                      <a:pt x="54865" y="82788"/>
                      <a:pt x="55928" y="82700"/>
                    </a:cubicBezTo>
                    <a:cubicBezTo>
                      <a:pt x="56213" y="82676"/>
                      <a:pt x="56467" y="82665"/>
                      <a:pt x="56693" y="82665"/>
                    </a:cubicBezTo>
                    <a:close/>
                    <a:moveTo>
                      <a:pt x="28410" y="82665"/>
                    </a:moveTo>
                    <a:cubicBezTo>
                      <a:pt x="30109" y="82665"/>
                      <a:pt x="30198" y="83300"/>
                      <a:pt x="30219" y="83748"/>
                    </a:cubicBezTo>
                    <a:cubicBezTo>
                      <a:pt x="30235" y="84248"/>
                      <a:pt x="30401" y="84637"/>
                      <a:pt x="31425" y="85082"/>
                    </a:cubicBezTo>
                    <a:cubicBezTo>
                      <a:pt x="32449" y="85526"/>
                      <a:pt x="32290" y="85574"/>
                      <a:pt x="33084" y="86407"/>
                    </a:cubicBezTo>
                    <a:cubicBezTo>
                      <a:pt x="33870" y="87233"/>
                      <a:pt x="32798" y="88082"/>
                      <a:pt x="32521" y="88296"/>
                    </a:cubicBezTo>
                    <a:cubicBezTo>
                      <a:pt x="32243" y="88519"/>
                      <a:pt x="32029" y="88582"/>
                      <a:pt x="31354" y="89360"/>
                    </a:cubicBezTo>
                    <a:cubicBezTo>
                      <a:pt x="30679" y="90138"/>
                      <a:pt x="29401" y="90455"/>
                      <a:pt x="28147" y="90725"/>
                    </a:cubicBezTo>
                    <a:cubicBezTo>
                      <a:pt x="27954" y="90767"/>
                      <a:pt x="27774" y="90785"/>
                      <a:pt x="27608" y="90785"/>
                    </a:cubicBezTo>
                    <a:cubicBezTo>
                      <a:pt x="26695" y="90785"/>
                      <a:pt x="26174" y="90226"/>
                      <a:pt x="25885" y="89836"/>
                    </a:cubicBezTo>
                    <a:lnTo>
                      <a:pt x="25885" y="89844"/>
                    </a:lnTo>
                    <a:cubicBezTo>
                      <a:pt x="25544" y="89384"/>
                      <a:pt x="25313" y="89606"/>
                      <a:pt x="24083" y="89360"/>
                    </a:cubicBezTo>
                    <a:cubicBezTo>
                      <a:pt x="22861" y="89114"/>
                      <a:pt x="23075" y="88646"/>
                      <a:pt x="22845" y="88185"/>
                    </a:cubicBezTo>
                    <a:cubicBezTo>
                      <a:pt x="22623" y="87725"/>
                      <a:pt x="22202" y="87566"/>
                      <a:pt x="22059" y="86931"/>
                    </a:cubicBezTo>
                    <a:cubicBezTo>
                      <a:pt x="21924" y="86296"/>
                      <a:pt x="22932" y="85685"/>
                      <a:pt x="23583" y="85336"/>
                    </a:cubicBezTo>
                    <a:cubicBezTo>
                      <a:pt x="24234" y="84986"/>
                      <a:pt x="24647" y="84597"/>
                      <a:pt x="25171" y="83812"/>
                    </a:cubicBezTo>
                    <a:cubicBezTo>
                      <a:pt x="25694" y="83018"/>
                      <a:pt x="26568" y="82788"/>
                      <a:pt x="27647" y="82700"/>
                    </a:cubicBezTo>
                    <a:cubicBezTo>
                      <a:pt x="27932" y="82676"/>
                      <a:pt x="28185" y="82665"/>
                      <a:pt x="28410" y="82665"/>
                    </a:cubicBezTo>
                    <a:close/>
                    <a:moveTo>
                      <a:pt x="12847" y="89446"/>
                    </a:moveTo>
                    <a:cubicBezTo>
                      <a:pt x="13084" y="89446"/>
                      <a:pt x="13419" y="89465"/>
                      <a:pt x="14082" y="89487"/>
                    </a:cubicBezTo>
                    <a:cubicBezTo>
                      <a:pt x="15550" y="89527"/>
                      <a:pt x="16106" y="90043"/>
                      <a:pt x="17447" y="90408"/>
                    </a:cubicBezTo>
                    <a:cubicBezTo>
                      <a:pt x="18261" y="90629"/>
                      <a:pt x="18669" y="90664"/>
                      <a:pt x="19021" y="90664"/>
                    </a:cubicBezTo>
                    <a:cubicBezTo>
                      <a:pt x="19181" y="90664"/>
                      <a:pt x="19330" y="90657"/>
                      <a:pt x="19500" y="90657"/>
                    </a:cubicBezTo>
                    <a:cubicBezTo>
                      <a:pt x="19573" y="90657"/>
                      <a:pt x="19650" y="90658"/>
                      <a:pt x="19733" y="90662"/>
                    </a:cubicBezTo>
                    <a:cubicBezTo>
                      <a:pt x="20440" y="90685"/>
                      <a:pt x="20202" y="90995"/>
                      <a:pt x="20019" y="91241"/>
                    </a:cubicBezTo>
                    <a:cubicBezTo>
                      <a:pt x="19837" y="91495"/>
                      <a:pt x="19749" y="92257"/>
                      <a:pt x="19440" y="92559"/>
                    </a:cubicBezTo>
                    <a:cubicBezTo>
                      <a:pt x="19138" y="92868"/>
                      <a:pt x="17701" y="92844"/>
                      <a:pt x="15796" y="92932"/>
                    </a:cubicBezTo>
                    <a:cubicBezTo>
                      <a:pt x="15577" y="92942"/>
                      <a:pt x="15383" y="92947"/>
                      <a:pt x="15209" y="92947"/>
                    </a:cubicBezTo>
                    <a:cubicBezTo>
                      <a:pt x="13878" y="92947"/>
                      <a:pt x="13774" y="92664"/>
                      <a:pt x="12875" y="92313"/>
                    </a:cubicBezTo>
                    <a:cubicBezTo>
                      <a:pt x="12523" y="92174"/>
                      <a:pt x="12234" y="92146"/>
                      <a:pt x="11986" y="92146"/>
                    </a:cubicBezTo>
                    <a:cubicBezTo>
                      <a:pt x="11817" y="92146"/>
                      <a:pt x="11667" y="92159"/>
                      <a:pt x="11529" y="92159"/>
                    </a:cubicBezTo>
                    <a:cubicBezTo>
                      <a:pt x="11293" y="92159"/>
                      <a:pt x="11095" y="92120"/>
                      <a:pt x="10899" y="91908"/>
                    </a:cubicBezTo>
                    <a:cubicBezTo>
                      <a:pt x="10431" y="91384"/>
                      <a:pt x="11296" y="90947"/>
                      <a:pt x="11375" y="90487"/>
                    </a:cubicBezTo>
                    <a:cubicBezTo>
                      <a:pt x="11455" y="90027"/>
                      <a:pt x="11359" y="89717"/>
                      <a:pt x="12002" y="89566"/>
                    </a:cubicBezTo>
                    <a:cubicBezTo>
                      <a:pt x="12416" y="89475"/>
                      <a:pt x="12560" y="89446"/>
                      <a:pt x="12847" y="89446"/>
                    </a:cubicBezTo>
                    <a:close/>
                    <a:moveTo>
                      <a:pt x="42023" y="89446"/>
                    </a:moveTo>
                    <a:cubicBezTo>
                      <a:pt x="42260" y="89446"/>
                      <a:pt x="42597" y="89466"/>
                      <a:pt x="43252" y="89487"/>
                    </a:cubicBezTo>
                    <a:cubicBezTo>
                      <a:pt x="44736" y="89527"/>
                      <a:pt x="45356" y="90043"/>
                      <a:pt x="46737" y="90408"/>
                    </a:cubicBezTo>
                    <a:cubicBezTo>
                      <a:pt x="47579" y="90629"/>
                      <a:pt x="47990" y="90664"/>
                      <a:pt x="48342" y="90664"/>
                    </a:cubicBezTo>
                    <a:cubicBezTo>
                      <a:pt x="48501" y="90664"/>
                      <a:pt x="48649" y="90657"/>
                      <a:pt x="48819" y="90657"/>
                    </a:cubicBezTo>
                    <a:cubicBezTo>
                      <a:pt x="48893" y="90657"/>
                      <a:pt x="48970" y="90658"/>
                      <a:pt x="49054" y="90662"/>
                    </a:cubicBezTo>
                    <a:cubicBezTo>
                      <a:pt x="49777" y="90693"/>
                      <a:pt x="49570" y="90995"/>
                      <a:pt x="49420" y="91249"/>
                    </a:cubicBezTo>
                    <a:cubicBezTo>
                      <a:pt x="49269" y="91503"/>
                      <a:pt x="49277" y="92257"/>
                      <a:pt x="49015" y="92567"/>
                    </a:cubicBezTo>
                    <a:cubicBezTo>
                      <a:pt x="48745" y="92868"/>
                      <a:pt x="47316" y="92844"/>
                      <a:pt x="45419" y="92932"/>
                    </a:cubicBezTo>
                    <a:cubicBezTo>
                      <a:pt x="45201" y="92942"/>
                      <a:pt x="45007" y="92947"/>
                      <a:pt x="44833" y="92947"/>
                    </a:cubicBezTo>
                    <a:cubicBezTo>
                      <a:pt x="43499" y="92947"/>
                      <a:pt x="43360" y="92664"/>
                      <a:pt x="42419" y="92313"/>
                    </a:cubicBezTo>
                    <a:cubicBezTo>
                      <a:pt x="42053" y="92179"/>
                      <a:pt x="41762" y="92151"/>
                      <a:pt x="41516" y="92151"/>
                    </a:cubicBezTo>
                    <a:cubicBezTo>
                      <a:pt x="41343" y="92151"/>
                      <a:pt x="41193" y="92165"/>
                      <a:pt x="41055" y="92165"/>
                    </a:cubicBezTo>
                    <a:cubicBezTo>
                      <a:pt x="40817" y="92165"/>
                      <a:pt x="40615" y="92125"/>
                      <a:pt x="40395" y="91908"/>
                    </a:cubicBezTo>
                    <a:cubicBezTo>
                      <a:pt x="39855" y="91384"/>
                      <a:pt x="40649" y="90947"/>
                      <a:pt x="40672" y="90487"/>
                    </a:cubicBezTo>
                    <a:cubicBezTo>
                      <a:pt x="40688" y="90027"/>
                      <a:pt x="40553" y="89717"/>
                      <a:pt x="41180" y="89574"/>
                    </a:cubicBezTo>
                    <a:cubicBezTo>
                      <a:pt x="41587" y="89477"/>
                      <a:pt x="41725" y="89446"/>
                      <a:pt x="42023" y="89446"/>
                    </a:cubicBezTo>
                    <a:close/>
                    <a:moveTo>
                      <a:pt x="35674" y="86916"/>
                    </a:moveTo>
                    <a:cubicBezTo>
                      <a:pt x="35889" y="86916"/>
                      <a:pt x="36084" y="86927"/>
                      <a:pt x="36235" y="86939"/>
                    </a:cubicBezTo>
                    <a:cubicBezTo>
                      <a:pt x="36855" y="86987"/>
                      <a:pt x="37077" y="87082"/>
                      <a:pt x="37077" y="87082"/>
                    </a:cubicBezTo>
                    <a:cubicBezTo>
                      <a:pt x="37497" y="87328"/>
                      <a:pt x="37871" y="87661"/>
                      <a:pt x="38172" y="88058"/>
                    </a:cubicBezTo>
                    <a:cubicBezTo>
                      <a:pt x="38688" y="88733"/>
                      <a:pt x="39402" y="89019"/>
                      <a:pt x="39839" y="89376"/>
                    </a:cubicBezTo>
                    <a:cubicBezTo>
                      <a:pt x="40284" y="89733"/>
                      <a:pt x="40490" y="90781"/>
                      <a:pt x="40006" y="91416"/>
                    </a:cubicBezTo>
                    <a:cubicBezTo>
                      <a:pt x="39514" y="92051"/>
                      <a:pt x="39069" y="92011"/>
                      <a:pt x="38855" y="92511"/>
                    </a:cubicBezTo>
                    <a:cubicBezTo>
                      <a:pt x="38640" y="93003"/>
                      <a:pt x="38442" y="93479"/>
                      <a:pt x="37998" y="93614"/>
                    </a:cubicBezTo>
                    <a:cubicBezTo>
                      <a:pt x="37704" y="93694"/>
                      <a:pt x="37394" y="93741"/>
                      <a:pt x="37085" y="93741"/>
                    </a:cubicBezTo>
                    <a:cubicBezTo>
                      <a:pt x="36770" y="93781"/>
                      <a:pt x="36450" y="93796"/>
                      <a:pt x="36133" y="93796"/>
                    </a:cubicBezTo>
                    <a:cubicBezTo>
                      <a:pt x="36003" y="93796"/>
                      <a:pt x="35873" y="93794"/>
                      <a:pt x="35743" y="93789"/>
                    </a:cubicBezTo>
                    <a:cubicBezTo>
                      <a:pt x="35497" y="93789"/>
                      <a:pt x="35251" y="93726"/>
                      <a:pt x="35037" y="93622"/>
                    </a:cubicBezTo>
                    <a:cubicBezTo>
                      <a:pt x="35005" y="93606"/>
                      <a:pt x="34973" y="93583"/>
                      <a:pt x="34942" y="93567"/>
                    </a:cubicBezTo>
                    <a:cubicBezTo>
                      <a:pt x="34926" y="93559"/>
                      <a:pt x="34918" y="93551"/>
                      <a:pt x="34910" y="93543"/>
                    </a:cubicBezTo>
                    <a:lnTo>
                      <a:pt x="34902" y="93551"/>
                    </a:lnTo>
                    <a:cubicBezTo>
                      <a:pt x="34394" y="93249"/>
                      <a:pt x="33632" y="93114"/>
                      <a:pt x="32529" y="93011"/>
                    </a:cubicBezTo>
                    <a:cubicBezTo>
                      <a:pt x="30893" y="92844"/>
                      <a:pt x="29623" y="92654"/>
                      <a:pt x="28552" y="92352"/>
                    </a:cubicBezTo>
                    <a:cubicBezTo>
                      <a:pt x="27488" y="92043"/>
                      <a:pt x="26369" y="91662"/>
                      <a:pt x="26575" y="91384"/>
                    </a:cubicBezTo>
                    <a:cubicBezTo>
                      <a:pt x="26782" y="91114"/>
                      <a:pt x="27996" y="91011"/>
                      <a:pt x="28861" y="90892"/>
                    </a:cubicBezTo>
                    <a:cubicBezTo>
                      <a:pt x="29719" y="90773"/>
                      <a:pt x="31108" y="90058"/>
                      <a:pt x="31671" y="89344"/>
                    </a:cubicBezTo>
                    <a:cubicBezTo>
                      <a:pt x="32243" y="88630"/>
                      <a:pt x="32703" y="88534"/>
                      <a:pt x="33441" y="87995"/>
                    </a:cubicBezTo>
                    <a:cubicBezTo>
                      <a:pt x="33608" y="87876"/>
                      <a:pt x="33743" y="87717"/>
                      <a:pt x="33838" y="87534"/>
                    </a:cubicBezTo>
                    <a:cubicBezTo>
                      <a:pt x="34179" y="87021"/>
                      <a:pt x="35018" y="86916"/>
                      <a:pt x="35674" y="86916"/>
                    </a:cubicBezTo>
                    <a:close/>
                    <a:moveTo>
                      <a:pt x="64503" y="86924"/>
                    </a:moveTo>
                    <a:cubicBezTo>
                      <a:pt x="64719" y="86924"/>
                      <a:pt x="64917" y="86935"/>
                      <a:pt x="65072" y="86947"/>
                    </a:cubicBezTo>
                    <a:cubicBezTo>
                      <a:pt x="65699" y="86995"/>
                      <a:pt x="65930" y="87082"/>
                      <a:pt x="65930" y="87082"/>
                    </a:cubicBezTo>
                    <a:cubicBezTo>
                      <a:pt x="66382" y="87336"/>
                      <a:pt x="66795" y="87669"/>
                      <a:pt x="67144" y="88066"/>
                    </a:cubicBezTo>
                    <a:cubicBezTo>
                      <a:pt x="67755" y="88733"/>
                      <a:pt x="68501" y="89019"/>
                      <a:pt x="68986" y="89376"/>
                    </a:cubicBezTo>
                    <a:lnTo>
                      <a:pt x="68986" y="89384"/>
                    </a:lnTo>
                    <a:cubicBezTo>
                      <a:pt x="69478" y="89741"/>
                      <a:pt x="69819" y="90789"/>
                      <a:pt x="69414" y="91424"/>
                    </a:cubicBezTo>
                    <a:cubicBezTo>
                      <a:pt x="69009" y="92059"/>
                      <a:pt x="68557" y="92019"/>
                      <a:pt x="68406" y="92519"/>
                    </a:cubicBezTo>
                    <a:cubicBezTo>
                      <a:pt x="68247" y="93011"/>
                      <a:pt x="68120" y="93487"/>
                      <a:pt x="67692" y="93622"/>
                    </a:cubicBezTo>
                    <a:cubicBezTo>
                      <a:pt x="67398" y="93702"/>
                      <a:pt x="67096" y="93749"/>
                      <a:pt x="66795" y="93749"/>
                    </a:cubicBezTo>
                    <a:cubicBezTo>
                      <a:pt x="66461" y="93785"/>
                      <a:pt x="66128" y="93803"/>
                      <a:pt x="65795" y="93803"/>
                    </a:cubicBezTo>
                    <a:cubicBezTo>
                      <a:pt x="65684" y="93803"/>
                      <a:pt x="65572" y="93801"/>
                      <a:pt x="65461" y="93797"/>
                    </a:cubicBezTo>
                    <a:cubicBezTo>
                      <a:pt x="65207" y="93789"/>
                      <a:pt x="64953" y="93733"/>
                      <a:pt x="64723" y="93630"/>
                    </a:cubicBezTo>
                    <a:cubicBezTo>
                      <a:pt x="64691" y="93614"/>
                      <a:pt x="64660" y="93591"/>
                      <a:pt x="64628" y="93575"/>
                    </a:cubicBezTo>
                    <a:cubicBezTo>
                      <a:pt x="64612" y="93567"/>
                      <a:pt x="64604" y="93559"/>
                      <a:pt x="64588" y="93543"/>
                    </a:cubicBezTo>
                    <a:lnTo>
                      <a:pt x="64588" y="93559"/>
                    </a:lnTo>
                    <a:cubicBezTo>
                      <a:pt x="64048" y="93257"/>
                      <a:pt x="63263" y="93122"/>
                      <a:pt x="62151" y="93011"/>
                    </a:cubicBezTo>
                    <a:cubicBezTo>
                      <a:pt x="60492" y="92852"/>
                      <a:pt x="59199" y="92662"/>
                      <a:pt x="58087" y="92352"/>
                    </a:cubicBezTo>
                    <a:cubicBezTo>
                      <a:pt x="56976" y="92051"/>
                      <a:pt x="55817" y="91670"/>
                      <a:pt x="55992" y="91392"/>
                    </a:cubicBezTo>
                    <a:cubicBezTo>
                      <a:pt x="56159" y="91114"/>
                      <a:pt x="57357" y="91019"/>
                      <a:pt x="58206" y="90900"/>
                    </a:cubicBezTo>
                    <a:cubicBezTo>
                      <a:pt x="59048" y="90781"/>
                      <a:pt x="60350" y="90066"/>
                      <a:pt x="60818" y="89352"/>
                    </a:cubicBezTo>
                    <a:cubicBezTo>
                      <a:pt x="61294" y="88638"/>
                      <a:pt x="61739" y="88542"/>
                      <a:pt x="62413" y="88003"/>
                    </a:cubicBezTo>
                    <a:cubicBezTo>
                      <a:pt x="62564" y="87884"/>
                      <a:pt x="62683" y="87725"/>
                      <a:pt x="62747" y="87542"/>
                    </a:cubicBezTo>
                    <a:cubicBezTo>
                      <a:pt x="63021" y="87028"/>
                      <a:pt x="63845" y="86924"/>
                      <a:pt x="64503" y="86924"/>
                    </a:cubicBezTo>
                    <a:close/>
                    <a:moveTo>
                      <a:pt x="53569" y="89729"/>
                    </a:moveTo>
                    <a:cubicBezTo>
                      <a:pt x="53720" y="89729"/>
                      <a:pt x="53882" y="89737"/>
                      <a:pt x="54055" y="89757"/>
                    </a:cubicBezTo>
                    <a:cubicBezTo>
                      <a:pt x="55103" y="89868"/>
                      <a:pt x="55579" y="90733"/>
                      <a:pt x="55492" y="91352"/>
                    </a:cubicBezTo>
                    <a:cubicBezTo>
                      <a:pt x="55404" y="91971"/>
                      <a:pt x="54777" y="92035"/>
                      <a:pt x="54134" y="92384"/>
                    </a:cubicBezTo>
                    <a:cubicBezTo>
                      <a:pt x="53499" y="92733"/>
                      <a:pt x="53238" y="93083"/>
                      <a:pt x="53531" y="93614"/>
                    </a:cubicBezTo>
                    <a:lnTo>
                      <a:pt x="53531" y="93606"/>
                    </a:lnTo>
                    <a:lnTo>
                      <a:pt x="53531" y="93606"/>
                    </a:lnTo>
                    <a:cubicBezTo>
                      <a:pt x="53825" y="94138"/>
                      <a:pt x="54055" y="94615"/>
                      <a:pt x="53230" y="94845"/>
                    </a:cubicBezTo>
                    <a:cubicBezTo>
                      <a:pt x="53140" y="94869"/>
                      <a:pt x="53056" y="94880"/>
                      <a:pt x="52978" y="94880"/>
                    </a:cubicBezTo>
                    <a:cubicBezTo>
                      <a:pt x="52338" y="94880"/>
                      <a:pt x="52070" y="94130"/>
                      <a:pt x="51864" y="93670"/>
                    </a:cubicBezTo>
                    <a:cubicBezTo>
                      <a:pt x="51634" y="93146"/>
                      <a:pt x="50102" y="93035"/>
                      <a:pt x="49666" y="92710"/>
                    </a:cubicBezTo>
                    <a:cubicBezTo>
                      <a:pt x="49237" y="92384"/>
                      <a:pt x="49610" y="91630"/>
                      <a:pt x="49904" y="91035"/>
                    </a:cubicBezTo>
                    <a:cubicBezTo>
                      <a:pt x="50205" y="90439"/>
                      <a:pt x="50578" y="90336"/>
                      <a:pt x="51634" y="90098"/>
                    </a:cubicBezTo>
                    <a:cubicBezTo>
                      <a:pt x="52271" y="89952"/>
                      <a:pt x="52797" y="89729"/>
                      <a:pt x="53569" y="89729"/>
                    </a:cubicBezTo>
                    <a:close/>
                    <a:moveTo>
                      <a:pt x="24382" y="89731"/>
                    </a:moveTo>
                    <a:cubicBezTo>
                      <a:pt x="24528" y="89731"/>
                      <a:pt x="24682" y="89739"/>
                      <a:pt x="24845" y="89757"/>
                    </a:cubicBezTo>
                    <a:cubicBezTo>
                      <a:pt x="25885" y="89876"/>
                      <a:pt x="26250" y="90733"/>
                      <a:pt x="26083" y="91360"/>
                    </a:cubicBezTo>
                    <a:cubicBezTo>
                      <a:pt x="25917" y="91979"/>
                      <a:pt x="25274" y="92043"/>
                      <a:pt x="24591" y="92392"/>
                    </a:cubicBezTo>
                    <a:cubicBezTo>
                      <a:pt x="23908" y="92741"/>
                      <a:pt x="23607" y="93083"/>
                      <a:pt x="23829" y="93614"/>
                    </a:cubicBezTo>
                    <a:cubicBezTo>
                      <a:pt x="24051" y="94146"/>
                      <a:pt x="24218" y="94622"/>
                      <a:pt x="23369" y="94845"/>
                    </a:cubicBezTo>
                    <a:cubicBezTo>
                      <a:pt x="23273" y="94870"/>
                      <a:pt x="23185" y="94882"/>
                      <a:pt x="23105" y="94882"/>
                    </a:cubicBezTo>
                    <a:cubicBezTo>
                      <a:pt x="22469" y="94882"/>
                      <a:pt x="22302" y="94135"/>
                      <a:pt x="22154" y="93670"/>
                    </a:cubicBezTo>
                    <a:cubicBezTo>
                      <a:pt x="21996" y="93154"/>
                      <a:pt x="20472" y="93035"/>
                      <a:pt x="20083" y="92717"/>
                    </a:cubicBezTo>
                    <a:cubicBezTo>
                      <a:pt x="19694" y="92392"/>
                      <a:pt x="20162" y="91638"/>
                      <a:pt x="20535" y="91043"/>
                    </a:cubicBezTo>
                    <a:cubicBezTo>
                      <a:pt x="20908" y="90447"/>
                      <a:pt x="21297" y="90344"/>
                      <a:pt x="22384" y="90106"/>
                    </a:cubicBezTo>
                    <a:cubicBezTo>
                      <a:pt x="23046" y="89952"/>
                      <a:pt x="23606" y="89731"/>
                      <a:pt x="24382" y="89731"/>
                    </a:cubicBezTo>
                    <a:close/>
                    <a:moveTo>
                      <a:pt x="11257" y="92423"/>
                    </a:moveTo>
                    <a:cubicBezTo>
                      <a:pt x="11348" y="92423"/>
                      <a:pt x="11441" y="92429"/>
                      <a:pt x="11534" y="92440"/>
                    </a:cubicBezTo>
                    <a:cubicBezTo>
                      <a:pt x="12336" y="92543"/>
                      <a:pt x="13510" y="93146"/>
                      <a:pt x="15026" y="93170"/>
                    </a:cubicBezTo>
                    <a:cubicBezTo>
                      <a:pt x="15055" y="93170"/>
                      <a:pt x="15084" y="93170"/>
                      <a:pt x="15113" y="93170"/>
                    </a:cubicBezTo>
                    <a:cubicBezTo>
                      <a:pt x="16313" y="93170"/>
                      <a:pt x="17663" y="92917"/>
                      <a:pt x="18656" y="92917"/>
                    </a:cubicBezTo>
                    <a:cubicBezTo>
                      <a:pt x="18902" y="92917"/>
                      <a:pt x="19126" y="92933"/>
                      <a:pt x="19321" y="92971"/>
                    </a:cubicBezTo>
                    <a:cubicBezTo>
                      <a:pt x="20329" y="93162"/>
                      <a:pt x="21440" y="93638"/>
                      <a:pt x="21773" y="94202"/>
                    </a:cubicBezTo>
                    <a:cubicBezTo>
                      <a:pt x="22115" y="94765"/>
                      <a:pt x="21876" y="96019"/>
                      <a:pt x="21241" y="96575"/>
                    </a:cubicBezTo>
                    <a:cubicBezTo>
                      <a:pt x="21170" y="96639"/>
                      <a:pt x="21178" y="96893"/>
                      <a:pt x="21194" y="97226"/>
                    </a:cubicBezTo>
                    <a:cubicBezTo>
                      <a:pt x="21194" y="97226"/>
                      <a:pt x="21051" y="97575"/>
                      <a:pt x="20456" y="97599"/>
                    </a:cubicBezTo>
                    <a:cubicBezTo>
                      <a:pt x="20137" y="97616"/>
                      <a:pt x="19596" y="97624"/>
                      <a:pt x="19018" y="97624"/>
                    </a:cubicBezTo>
                    <a:cubicBezTo>
                      <a:pt x="18518" y="97624"/>
                      <a:pt x="17989" y="97618"/>
                      <a:pt x="17551" y="97607"/>
                    </a:cubicBezTo>
                    <a:cubicBezTo>
                      <a:pt x="16952" y="97592"/>
                      <a:pt x="16483" y="97545"/>
                      <a:pt x="15958" y="97545"/>
                    </a:cubicBezTo>
                    <a:cubicBezTo>
                      <a:pt x="15655" y="97545"/>
                      <a:pt x="15332" y="97560"/>
                      <a:pt x="14955" y="97607"/>
                    </a:cubicBezTo>
                    <a:cubicBezTo>
                      <a:pt x="14345" y="97687"/>
                      <a:pt x="13902" y="97783"/>
                      <a:pt x="13562" y="97783"/>
                    </a:cubicBezTo>
                    <a:cubicBezTo>
                      <a:pt x="13327" y="97783"/>
                      <a:pt x="13142" y="97737"/>
                      <a:pt x="12986" y="97607"/>
                    </a:cubicBezTo>
                    <a:cubicBezTo>
                      <a:pt x="12613" y="97297"/>
                      <a:pt x="12709" y="96893"/>
                      <a:pt x="12066" y="96575"/>
                    </a:cubicBezTo>
                    <a:cubicBezTo>
                      <a:pt x="12066" y="96575"/>
                      <a:pt x="10907" y="96051"/>
                      <a:pt x="10113" y="95432"/>
                    </a:cubicBezTo>
                    <a:cubicBezTo>
                      <a:pt x="9319" y="94821"/>
                      <a:pt x="8391" y="94416"/>
                      <a:pt x="8803" y="94043"/>
                    </a:cubicBezTo>
                    <a:cubicBezTo>
                      <a:pt x="9224" y="93678"/>
                      <a:pt x="9637" y="93337"/>
                      <a:pt x="9804" y="93011"/>
                    </a:cubicBezTo>
                    <a:cubicBezTo>
                      <a:pt x="9951" y="92723"/>
                      <a:pt x="10563" y="92423"/>
                      <a:pt x="11257" y="92423"/>
                    </a:cubicBezTo>
                    <a:close/>
                    <a:moveTo>
                      <a:pt x="40800" y="92431"/>
                    </a:moveTo>
                    <a:cubicBezTo>
                      <a:pt x="40891" y="92431"/>
                      <a:pt x="40983" y="92437"/>
                      <a:pt x="41077" y="92448"/>
                    </a:cubicBezTo>
                    <a:cubicBezTo>
                      <a:pt x="41895" y="92551"/>
                      <a:pt x="43149" y="93154"/>
                      <a:pt x="44665" y="93178"/>
                    </a:cubicBezTo>
                    <a:cubicBezTo>
                      <a:pt x="44694" y="93178"/>
                      <a:pt x="44723" y="93178"/>
                      <a:pt x="44752" y="93178"/>
                    </a:cubicBezTo>
                    <a:cubicBezTo>
                      <a:pt x="45956" y="93178"/>
                      <a:pt x="47273" y="92925"/>
                      <a:pt x="48265" y="92925"/>
                    </a:cubicBezTo>
                    <a:cubicBezTo>
                      <a:pt x="48511" y="92925"/>
                      <a:pt x="48736" y="92941"/>
                      <a:pt x="48935" y="92979"/>
                    </a:cubicBezTo>
                    <a:cubicBezTo>
                      <a:pt x="49959" y="93170"/>
                      <a:pt x="51142" y="93646"/>
                      <a:pt x="51547" y="94210"/>
                    </a:cubicBezTo>
                    <a:cubicBezTo>
                      <a:pt x="51952" y="94773"/>
                      <a:pt x="51888" y="96027"/>
                      <a:pt x="51325" y="96583"/>
                    </a:cubicBezTo>
                    <a:cubicBezTo>
                      <a:pt x="51269" y="96639"/>
                      <a:pt x="51301" y="96900"/>
                      <a:pt x="51364" y="97234"/>
                    </a:cubicBezTo>
                    <a:cubicBezTo>
                      <a:pt x="51364" y="97234"/>
                      <a:pt x="51261" y="97575"/>
                      <a:pt x="50666" y="97607"/>
                    </a:cubicBezTo>
                    <a:cubicBezTo>
                      <a:pt x="50347" y="97624"/>
                      <a:pt x="49809" y="97632"/>
                      <a:pt x="49233" y="97632"/>
                    </a:cubicBezTo>
                    <a:cubicBezTo>
                      <a:pt x="48734" y="97632"/>
                      <a:pt x="48207" y="97626"/>
                      <a:pt x="47769" y="97615"/>
                    </a:cubicBezTo>
                    <a:cubicBezTo>
                      <a:pt x="47165" y="97600"/>
                      <a:pt x="46691" y="97553"/>
                      <a:pt x="46167" y="97553"/>
                    </a:cubicBezTo>
                    <a:cubicBezTo>
                      <a:pt x="45864" y="97553"/>
                      <a:pt x="45545" y="97568"/>
                      <a:pt x="45173" y="97615"/>
                    </a:cubicBezTo>
                    <a:cubicBezTo>
                      <a:pt x="44568" y="97690"/>
                      <a:pt x="44135" y="97789"/>
                      <a:pt x="43794" y="97789"/>
                    </a:cubicBezTo>
                    <a:cubicBezTo>
                      <a:pt x="43563" y="97789"/>
                      <a:pt x="43375" y="97743"/>
                      <a:pt x="43205" y="97615"/>
                    </a:cubicBezTo>
                    <a:cubicBezTo>
                      <a:pt x="42784" y="97297"/>
                      <a:pt x="42831" y="96900"/>
                      <a:pt x="42149" y="96583"/>
                    </a:cubicBezTo>
                    <a:cubicBezTo>
                      <a:pt x="42149" y="96583"/>
                      <a:pt x="40919" y="96051"/>
                      <a:pt x="40045" y="95440"/>
                    </a:cubicBezTo>
                    <a:cubicBezTo>
                      <a:pt x="39180" y="94829"/>
                      <a:pt x="38188" y="94416"/>
                      <a:pt x="38561" y="94051"/>
                    </a:cubicBezTo>
                    <a:cubicBezTo>
                      <a:pt x="38926" y="93694"/>
                      <a:pt x="39299" y="93345"/>
                      <a:pt x="39426" y="93019"/>
                    </a:cubicBezTo>
                    <a:cubicBezTo>
                      <a:pt x="39539" y="92731"/>
                      <a:pt x="40110" y="92431"/>
                      <a:pt x="40800" y="92431"/>
                    </a:cubicBezTo>
                    <a:close/>
                    <a:moveTo>
                      <a:pt x="24943" y="94774"/>
                    </a:moveTo>
                    <a:cubicBezTo>
                      <a:pt x="25295" y="94774"/>
                      <a:pt x="25565" y="94841"/>
                      <a:pt x="25686" y="94972"/>
                    </a:cubicBezTo>
                    <a:cubicBezTo>
                      <a:pt x="25964" y="95273"/>
                      <a:pt x="25829" y="96575"/>
                      <a:pt x="25829" y="96575"/>
                    </a:cubicBezTo>
                    <a:cubicBezTo>
                      <a:pt x="25829" y="97456"/>
                      <a:pt x="24742" y="97456"/>
                      <a:pt x="24464" y="97869"/>
                    </a:cubicBezTo>
                    <a:cubicBezTo>
                      <a:pt x="24409" y="97948"/>
                      <a:pt x="24353" y="98051"/>
                      <a:pt x="24289" y="98155"/>
                    </a:cubicBezTo>
                    <a:cubicBezTo>
                      <a:pt x="24240" y="98234"/>
                      <a:pt x="24056" y="98267"/>
                      <a:pt x="23806" y="98267"/>
                    </a:cubicBezTo>
                    <a:cubicBezTo>
                      <a:pt x="23335" y="98267"/>
                      <a:pt x="22632" y="98149"/>
                      <a:pt x="22170" y="98004"/>
                    </a:cubicBezTo>
                    <a:cubicBezTo>
                      <a:pt x="21464" y="97789"/>
                      <a:pt x="21440" y="97313"/>
                      <a:pt x="21821" y="96575"/>
                    </a:cubicBezTo>
                    <a:cubicBezTo>
                      <a:pt x="22091" y="95940"/>
                      <a:pt x="22591" y="95424"/>
                      <a:pt x="23226" y="95154"/>
                    </a:cubicBezTo>
                    <a:cubicBezTo>
                      <a:pt x="23835" y="94898"/>
                      <a:pt x="24464" y="94774"/>
                      <a:pt x="24943" y="94774"/>
                    </a:cubicBezTo>
                    <a:close/>
                    <a:moveTo>
                      <a:pt x="54791" y="94774"/>
                    </a:moveTo>
                    <a:cubicBezTo>
                      <a:pt x="55143" y="94774"/>
                      <a:pt x="55421" y="94841"/>
                      <a:pt x="55555" y="94972"/>
                    </a:cubicBezTo>
                    <a:cubicBezTo>
                      <a:pt x="55881" y="95273"/>
                      <a:pt x="55912" y="96575"/>
                      <a:pt x="55912" y="96575"/>
                    </a:cubicBezTo>
                    <a:cubicBezTo>
                      <a:pt x="56024" y="97456"/>
                      <a:pt x="54936" y="97456"/>
                      <a:pt x="54714" y="97869"/>
                    </a:cubicBezTo>
                    <a:cubicBezTo>
                      <a:pt x="54666" y="97948"/>
                      <a:pt x="54619" y="98051"/>
                      <a:pt x="54571" y="98155"/>
                    </a:cubicBezTo>
                    <a:cubicBezTo>
                      <a:pt x="54532" y="98237"/>
                      <a:pt x="54351" y="98271"/>
                      <a:pt x="54100" y="98271"/>
                    </a:cubicBezTo>
                    <a:cubicBezTo>
                      <a:pt x="53629" y="98271"/>
                      <a:pt x="52912" y="98152"/>
                      <a:pt x="52436" y="98012"/>
                    </a:cubicBezTo>
                    <a:cubicBezTo>
                      <a:pt x="51698" y="97789"/>
                      <a:pt x="51618" y="97313"/>
                      <a:pt x="51904" y="96575"/>
                    </a:cubicBezTo>
                    <a:cubicBezTo>
                      <a:pt x="52079" y="95940"/>
                      <a:pt x="52523" y="95424"/>
                      <a:pt x="53126" y="95154"/>
                    </a:cubicBezTo>
                    <a:cubicBezTo>
                      <a:pt x="53699" y="94898"/>
                      <a:pt x="54313" y="94774"/>
                      <a:pt x="54791" y="94774"/>
                    </a:cubicBezTo>
                    <a:close/>
                    <a:moveTo>
                      <a:pt x="7380" y="94119"/>
                    </a:moveTo>
                    <a:cubicBezTo>
                      <a:pt x="7507" y="94119"/>
                      <a:pt x="7772" y="94177"/>
                      <a:pt x="8137" y="94559"/>
                    </a:cubicBezTo>
                    <a:cubicBezTo>
                      <a:pt x="8653" y="95107"/>
                      <a:pt x="9288" y="95456"/>
                      <a:pt x="10129" y="95924"/>
                    </a:cubicBezTo>
                    <a:cubicBezTo>
                      <a:pt x="10573" y="96178"/>
                      <a:pt x="11034" y="96393"/>
                      <a:pt x="11518" y="96575"/>
                    </a:cubicBezTo>
                    <a:cubicBezTo>
                      <a:pt x="11518" y="96575"/>
                      <a:pt x="12518" y="96956"/>
                      <a:pt x="12328" y="97726"/>
                    </a:cubicBezTo>
                    <a:cubicBezTo>
                      <a:pt x="12134" y="98475"/>
                      <a:pt x="11257" y="98623"/>
                      <a:pt x="10317" y="98623"/>
                    </a:cubicBezTo>
                    <a:cubicBezTo>
                      <a:pt x="10291" y="98623"/>
                      <a:pt x="10266" y="98623"/>
                      <a:pt x="10240" y="98623"/>
                    </a:cubicBezTo>
                    <a:cubicBezTo>
                      <a:pt x="9280" y="98615"/>
                      <a:pt x="7978" y="98623"/>
                      <a:pt x="7716" y="98528"/>
                    </a:cubicBezTo>
                    <a:cubicBezTo>
                      <a:pt x="7369" y="98364"/>
                      <a:pt x="6917" y="98353"/>
                      <a:pt x="6795" y="98353"/>
                    </a:cubicBezTo>
                    <a:cubicBezTo>
                      <a:pt x="6775" y="98353"/>
                      <a:pt x="6763" y="98353"/>
                      <a:pt x="6763" y="98353"/>
                    </a:cubicBezTo>
                    <a:cubicBezTo>
                      <a:pt x="6763" y="98353"/>
                      <a:pt x="5438" y="98377"/>
                      <a:pt x="4517" y="98544"/>
                    </a:cubicBezTo>
                    <a:cubicBezTo>
                      <a:pt x="4517" y="98544"/>
                      <a:pt x="4506" y="98544"/>
                      <a:pt x="4486" y="98544"/>
                    </a:cubicBezTo>
                    <a:cubicBezTo>
                      <a:pt x="4357" y="98544"/>
                      <a:pt x="3874" y="98532"/>
                      <a:pt x="3874" y="98353"/>
                    </a:cubicBezTo>
                    <a:cubicBezTo>
                      <a:pt x="3874" y="98155"/>
                      <a:pt x="3993" y="97956"/>
                      <a:pt x="4295" y="97718"/>
                    </a:cubicBezTo>
                    <a:cubicBezTo>
                      <a:pt x="4597" y="97480"/>
                      <a:pt x="5001" y="96781"/>
                      <a:pt x="5105" y="96575"/>
                    </a:cubicBezTo>
                    <a:cubicBezTo>
                      <a:pt x="5105" y="96575"/>
                      <a:pt x="5549" y="95678"/>
                      <a:pt x="5700" y="94908"/>
                    </a:cubicBezTo>
                    <a:cubicBezTo>
                      <a:pt x="5874" y="94265"/>
                      <a:pt x="7295" y="94130"/>
                      <a:pt x="7295" y="94130"/>
                    </a:cubicBezTo>
                    <a:cubicBezTo>
                      <a:pt x="7295" y="94130"/>
                      <a:pt x="7324" y="94119"/>
                      <a:pt x="7380" y="94119"/>
                    </a:cubicBezTo>
                    <a:close/>
                    <a:moveTo>
                      <a:pt x="37152" y="94120"/>
                    </a:moveTo>
                    <a:cubicBezTo>
                      <a:pt x="37280" y="94120"/>
                      <a:pt x="37555" y="94178"/>
                      <a:pt x="37966" y="94567"/>
                    </a:cubicBezTo>
                    <a:cubicBezTo>
                      <a:pt x="38545" y="95115"/>
                      <a:pt x="39228" y="95464"/>
                      <a:pt x="40133" y="95932"/>
                    </a:cubicBezTo>
                    <a:cubicBezTo>
                      <a:pt x="40609" y="96186"/>
                      <a:pt x="41101" y="96400"/>
                      <a:pt x="41609" y="96583"/>
                    </a:cubicBezTo>
                    <a:cubicBezTo>
                      <a:pt x="41609" y="96583"/>
                      <a:pt x="42665" y="96964"/>
                      <a:pt x="42570" y="97734"/>
                    </a:cubicBezTo>
                    <a:cubicBezTo>
                      <a:pt x="42477" y="98483"/>
                      <a:pt x="41609" y="98631"/>
                      <a:pt x="40670" y="98631"/>
                    </a:cubicBezTo>
                    <a:cubicBezTo>
                      <a:pt x="40644" y="98631"/>
                      <a:pt x="40619" y="98631"/>
                      <a:pt x="40593" y="98631"/>
                    </a:cubicBezTo>
                    <a:cubicBezTo>
                      <a:pt x="39625" y="98623"/>
                      <a:pt x="38323" y="98631"/>
                      <a:pt x="38045" y="98536"/>
                    </a:cubicBezTo>
                    <a:lnTo>
                      <a:pt x="38053" y="98536"/>
                    </a:lnTo>
                    <a:cubicBezTo>
                      <a:pt x="37761" y="98423"/>
                      <a:pt x="37447" y="98360"/>
                      <a:pt x="37133" y="98360"/>
                    </a:cubicBezTo>
                    <a:cubicBezTo>
                      <a:pt x="37114" y="98360"/>
                      <a:pt x="37095" y="98361"/>
                      <a:pt x="37077" y="98361"/>
                    </a:cubicBezTo>
                    <a:cubicBezTo>
                      <a:pt x="37077" y="98361"/>
                      <a:pt x="35759" y="98385"/>
                      <a:pt x="34862" y="98551"/>
                    </a:cubicBezTo>
                    <a:cubicBezTo>
                      <a:pt x="34862" y="98551"/>
                      <a:pt x="34859" y="98552"/>
                      <a:pt x="34852" y="98552"/>
                    </a:cubicBezTo>
                    <a:cubicBezTo>
                      <a:pt x="34770" y="98552"/>
                      <a:pt x="34217" y="98545"/>
                      <a:pt x="34195" y="98361"/>
                    </a:cubicBezTo>
                    <a:cubicBezTo>
                      <a:pt x="34164" y="98163"/>
                      <a:pt x="34251" y="97964"/>
                      <a:pt x="34529" y="97726"/>
                    </a:cubicBezTo>
                    <a:cubicBezTo>
                      <a:pt x="34799" y="97480"/>
                      <a:pt x="35116" y="96789"/>
                      <a:pt x="35188" y="96583"/>
                    </a:cubicBezTo>
                    <a:cubicBezTo>
                      <a:pt x="35188" y="96583"/>
                      <a:pt x="35521" y="95686"/>
                      <a:pt x="35577" y="94916"/>
                    </a:cubicBezTo>
                    <a:cubicBezTo>
                      <a:pt x="35664" y="94273"/>
                      <a:pt x="37069" y="94130"/>
                      <a:pt x="37069" y="94130"/>
                    </a:cubicBezTo>
                    <a:cubicBezTo>
                      <a:pt x="37069" y="94130"/>
                      <a:pt x="37097" y="94120"/>
                      <a:pt x="37152" y="94120"/>
                    </a:cubicBezTo>
                    <a:close/>
                    <a:moveTo>
                      <a:pt x="26418" y="92021"/>
                    </a:moveTo>
                    <a:cubicBezTo>
                      <a:pt x="26817" y="92021"/>
                      <a:pt x="27231" y="92107"/>
                      <a:pt x="27631" y="92265"/>
                    </a:cubicBezTo>
                    <a:cubicBezTo>
                      <a:pt x="28742" y="92710"/>
                      <a:pt x="29044" y="92892"/>
                      <a:pt x="31179" y="93051"/>
                    </a:cubicBezTo>
                    <a:cubicBezTo>
                      <a:pt x="33306" y="93210"/>
                      <a:pt x="34616" y="93479"/>
                      <a:pt x="34918" y="94083"/>
                    </a:cubicBezTo>
                    <a:cubicBezTo>
                      <a:pt x="35219" y="94694"/>
                      <a:pt x="34894" y="96575"/>
                      <a:pt x="34894" y="96575"/>
                    </a:cubicBezTo>
                    <a:cubicBezTo>
                      <a:pt x="34775" y="97012"/>
                      <a:pt x="34569" y="97416"/>
                      <a:pt x="34283" y="97766"/>
                    </a:cubicBezTo>
                    <a:cubicBezTo>
                      <a:pt x="33822" y="98305"/>
                      <a:pt x="33076" y="98790"/>
                      <a:pt x="32417" y="99036"/>
                    </a:cubicBezTo>
                    <a:lnTo>
                      <a:pt x="32425" y="99036"/>
                    </a:lnTo>
                    <a:cubicBezTo>
                      <a:pt x="32243" y="99083"/>
                      <a:pt x="32068" y="99139"/>
                      <a:pt x="31902" y="99210"/>
                    </a:cubicBezTo>
                    <a:cubicBezTo>
                      <a:pt x="31306" y="99480"/>
                      <a:pt x="31330" y="99702"/>
                      <a:pt x="30576" y="99837"/>
                    </a:cubicBezTo>
                    <a:cubicBezTo>
                      <a:pt x="29840" y="99975"/>
                      <a:pt x="29274" y="100084"/>
                      <a:pt x="28771" y="100084"/>
                    </a:cubicBezTo>
                    <a:cubicBezTo>
                      <a:pt x="28753" y="100084"/>
                      <a:pt x="28736" y="100084"/>
                      <a:pt x="28719" y="100083"/>
                    </a:cubicBezTo>
                    <a:lnTo>
                      <a:pt x="28719" y="100091"/>
                    </a:lnTo>
                    <a:lnTo>
                      <a:pt x="28719" y="100091"/>
                    </a:lnTo>
                    <a:cubicBezTo>
                      <a:pt x="28691" y="100089"/>
                      <a:pt x="28668" y="100075"/>
                      <a:pt x="28639" y="100075"/>
                    </a:cubicBezTo>
                    <a:cubicBezTo>
                      <a:pt x="27472" y="99917"/>
                      <a:pt x="25607" y="100044"/>
                      <a:pt x="24964" y="99742"/>
                    </a:cubicBezTo>
                    <a:cubicBezTo>
                      <a:pt x="24329" y="99448"/>
                      <a:pt x="24043" y="98917"/>
                      <a:pt x="24821" y="98155"/>
                    </a:cubicBezTo>
                    <a:cubicBezTo>
                      <a:pt x="25599" y="97401"/>
                      <a:pt x="26377" y="97607"/>
                      <a:pt x="26306" y="96575"/>
                    </a:cubicBezTo>
                    <a:cubicBezTo>
                      <a:pt x="26306" y="96575"/>
                      <a:pt x="26210" y="95869"/>
                      <a:pt x="26369" y="95337"/>
                    </a:cubicBezTo>
                    <a:cubicBezTo>
                      <a:pt x="26520" y="94813"/>
                      <a:pt x="26250" y="94654"/>
                      <a:pt x="25813" y="94464"/>
                    </a:cubicBezTo>
                    <a:cubicBezTo>
                      <a:pt x="25377" y="94273"/>
                      <a:pt x="23948" y="93868"/>
                      <a:pt x="24631" y="92900"/>
                    </a:cubicBezTo>
                    <a:cubicBezTo>
                      <a:pt x="25066" y="92288"/>
                      <a:pt x="25717" y="92021"/>
                      <a:pt x="26418" y="92021"/>
                    </a:cubicBezTo>
                    <a:close/>
                    <a:moveTo>
                      <a:pt x="55909" y="92028"/>
                    </a:moveTo>
                    <a:cubicBezTo>
                      <a:pt x="56309" y="92028"/>
                      <a:pt x="56736" y="92115"/>
                      <a:pt x="57159" y="92273"/>
                    </a:cubicBezTo>
                    <a:cubicBezTo>
                      <a:pt x="58318" y="92710"/>
                      <a:pt x="58643" y="92892"/>
                      <a:pt x="60794" y="93059"/>
                    </a:cubicBezTo>
                    <a:cubicBezTo>
                      <a:pt x="62953" y="93218"/>
                      <a:pt x="64294" y="93487"/>
                      <a:pt x="64668" y="94091"/>
                    </a:cubicBezTo>
                    <a:cubicBezTo>
                      <a:pt x="65041" y="94702"/>
                      <a:pt x="64961" y="96575"/>
                      <a:pt x="64961" y="96575"/>
                    </a:cubicBezTo>
                    <a:lnTo>
                      <a:pt x="64961" y="96583"/>
                    </a:lnTo>
                    <a:cubicBezTo>
                      <a:pt x="64914" y="97012"/>
                      <a:pt x="64755" y="97424"/>
                      <a:pt x="64509" y="97774"/>
                    </a:cubicBezTo>
                    <a:cubicBezTo>
                      <a:pt x="64112" y="98313"/>
                      <a:pt x="63437" y="98798"/>
                      <a:pt x="62802" y="99044"/>
                    </a:cubicBezTo>
                    <a:lnTo>
                      <a:pt x="62810" y="99044"/>
                    </a:lnTo>
                    <a:cubicBezTo>
                      <a:pt x="62643" y="99091"/>
                      <a:pt x="62477" y="99147"/>
                      <a:pt x="62318" y="99218"/>
                    </a:cubicBezTo>
                    <a:cubicBezTo>
                      <a:pt x="61762" y="99488"/>
                      <a:pt x="61810" y="99710"/>
                      <a:pt x="61064" y="99845"/>
                    </a:cubicBezTo>
                    <a:cubicBezTo>
                      <a:pt x="60332" y="99987"/>
                      <a:pt x="59787" y="100097"/>
                      <a:pt x="59267" y="100099"/>
                    </a:cubicBezTo>
                    <a:lnTo>
                      <a:pt x="59267" y="100099"/>
                    </a:lnTo>
                    <a:cubicBezTo>
                      <a:pt x="59229" y="100099"/>
                      <a:pt x="59206" y="100083"/>
                      <a:pt x="59175" y="100075"/>
                    </a:cubicBezTo>
                    <a:cubicBezTo>
                      <a:pt x="57984" y="99925"/>
                      <a:pt x="56135" y="100052"/>
                      <a:pt x="55452" y="99750"/>
                    </a:cubicBezTo>
                    <a:cubicBezTo>
                      <a:pt x="54769" y="99456"/>
                      <a:pt x="54420" y="98917"/>
                      <a:pt x="55103" y="98163"/>
                    </a:cubicBezTo>
                    <a:cubicBezTo>
                      <a:pt x="55785" y="97408"/>
                      <a:pt x="56595" y="97615"/>
                      <a:pt x="56381" y="96583"/>
                    </a:cubicBezTo>
                    <a:cubicBezTo>
                      <a:pt x="56381" y="96583"/>
                      <a:pt x="56190" y="95877"/>
                      <a:pt x="56286" y="95345"/>
                    </a:cubicBezTo>
                    <a:cubicBezTo>
                      <a:pt x="56373" y="94813"/>
                      <a:pt x="56079" y="94654"/>
                      <a:pt x="55619" y="94472"/>
                    </a:cubicBezTo>
                    <a:cubicBezTo>
                      <a:pt x="55150" y="94281"/>
                      <a:pt x="53674" y="93876"/>
                      <a:pt x="54230" y="92908"/>
                    </a:cubicBezTo>
                    <a:cubicBezTo>
                      <a:pt x="54589" y="92296"/>
                      <a:pt x="55207" y="92028"/>
                      <a:pt x="55909" y="92028"/>
                    </a:cubicBezTo>
                    <a:close/>
                    <a:moveTo>
                      <a:pt x="17391" y="97724"/>
                    </a:moveTo>
                    <a:cubicBezTo>
                      <a:pt x="17479" y="97724"/>
                      <a:pt x="17567" y="97725"/>
                      <a:pt x="17654" y="97726"/>
                    </a:cubicBezTo>
                    <a:cubicBezTo>
                      <a:pt x="19749" y="97758"/>
                      <a:pt x="21122" y="97869"/>
                      <a:pt x="21607" y="98028"/>
                    </a:cubicBezTo>
                    <a:cubicBezTo>
                      <a:pt x="21988" y="98194"/>
                      <a:pt x="22559" y="98274"/>
                      <a:pt x="23019" y="98313"/>
                    </a:cubicBezTo>
                    <a:cubicBezTo>
                      <a:pt x="23742" y="98377"/>
                      <a:pt x="23853" y="98758"/>
                      <a:pt x="23861" y="98774"/>
                    </a:cubicBezTo>
                    <a:cubicBezTo>
                      <a:pt x="23599" y="99099"/>
                      <a:pt x="23258" y="99337"/>
                      <a:pt x="22869" y="99472"/>
                    </a:cubicBezTo>
                    <a:cubicBezTo>
                      <a:pt x="21900" y="99782"/>
                      <a:pt x="19662" y="99964"/>
                      <a:pt x="18567" y="100036"/>
                    </a:cubicBezTo>
                    <a:cubicBezTo>
                      <a:pt x="17479" y="100115"/>
                      <a:pt x="16527" y="100123"/>
                      <a:pt x="15280" y="100576"/>
                    </a:cubicBezTo>
                    <a:cubicBezTo>
                      <a:pt x="14034" y="101028"/>
                      <a:pt x="13741" y="101377"/>
                      <a:pt x="11859" y="101457"/>
                    </a:cubicBezTo>
                    <a:cubicBezTo>
                      <a:pt x="11579" y="101468"/>
                      <a:pt x="11319" y="101476"/>
                      <a:pt x="11078" y="101476"/>
                    </a:cubicBezTo>
                    <a:cubicBezTo>
                      <a:pt x="9703" y="101476"/>
                      <a:pt x="8951" y="101240"/>
                      <a:pt x="8573" y="100274"/>
                    </a:cubicBezTo>
                    <a:cubicBezTo>
                      <a:pt x="8462" y="99988"/>
                      <a:pt x="8367" y="99694"/>
                      <a:pt x="8287" y="99401"/>
                    </a:cubicBezTo>
                    <a:cubicBezTo>
                      <a:pt x="8287" y="99401"/>
                      <a:pt x="8240" y="98829"/>
                      <a:pt x="9280" y="98790"/>
                    </a:cubicBezTo>
                    <a:cubicBezTo>
                      <a:pt x="9474" y="98782"/>
                      <a:pt x="9668" y="98781"/>
                      <a:pt x="9861" y="98781"/>
                    </a:cubicBezTo>
                    <a:cubicBezTo>
                      <a:pt x="9971" y="98781"/>
                      <a:pt x="10081" y="98781"/>
                      <a:pt x="10191" y="98781"/>
                    </a:cubicBezTo>
                    <a:cubicBezTo>
                      <a:pt x="10917" y="98781"/>
                      <a:pt x="11621" y="98762"/>
                      <a:pt x="12272" y="98464"/>
                    </a:cubicBezTo>
                    <a:cubicBezTo>
                      <a:pt x="13147" y="98069"/>
                      <a:pt x="15363" y="97724"/>
                      <a:pt x="17391" y="97724"/>
                    </a:cubicBezTo>
                    <a:close/>
                    <a:moveTo>
                      <a:pt x="47620" y="97732"/>
                    </a:moveTo>
                    <a:cubicBezTo>
                      <a:pt x="47710" y="97732"/>
                      <a:pt x="47799" y="97733"/>
                      <a:pt x="47888" y="97734"/>
                    </a:cubicBezTo>
                    <a:cubicBezTo>
                      <a:pt x="49991" y="97766"/>
                      <a:pt x="51372" y="97877"/>
                      <a:pt x="51888" y="98028"/>
                    </a:cubicBezTo>
                    <a:cubicBezTo>
                      <a:pt x="52285" y="98202"/>
                      <a:pt x="52872" y="98282"/>
                      <a:pt x="53333" y="98321"/>
                    </a:cubicBezTo>
                    <a:cubicBezTo>
                      <a:pt x="54063" y="98385"/>
                      <a:pt x="54222" y="98766"/>
                      <a:pt x="54230" y="98782"/>
                    </a:cubicBezTo>
                    <a:cubicBezTo>
                      <a:pt x="54015" y="99107"/>
                      <a:pt x="53690" y="99345"/>
                      <a:pt x="53325" y="99472"/>
                    </a:cubicBezTo>
                    <a:cubicBezTo>
                      <a:pt x="52396" y="99782"/>
                      <a:pt x="50182" y="99964"/>
                      <a:pt x="49094" y="100044"/>
                    </a:cubicBezTo>
                    <a:cubicBezTo>
                      <a:pt x="48015" y="100123"/>
                      <a:pt x="47062" y="100123"/>
                      <a:pt x="45879" y="100576"/>
                    </a:cubicBezTo>
                    <a:cubicBezTo>
                      <a:pt x="44697" y="101036"/>
                      <a:pt x="44443" y="101385"/>
                      <a:pt x="42570" y="101465"/>
                    </a:cubicBezTo>
                    <a:cubicBezTo>
                      <a:pt x="42291" y="101476"/>
                      <a:pt x="42033" y="101484"/>
                      <a:pt x="41792" y="101484"/>
                    </a:cubicBezTo>
                    <a:cubicBezTo>
                      <a:pt x="40420" y="101484"/>
                      <a:pt x="39634" y="101248"/>
                      <a:pt x="39141" y="100282"/>
                    </a:cubicBezTo>
                    <a:cubicBezTo>
                      <a:pt x="38990" y="99996"/>
                      <a:pt x="38855" y="99702"/>
                      <a:pt x="38744" y="99409"/>
                    </a:cubicBezTo>
                    <a:cubicBezTo>
                      <a:pt x="38744" y="99409"/>
                      <a:pt x="38617" y="98837"/>
                      <a:pt x="39656" y="98798"/>
                    </a:cubicBezTo>
                    <a:cubicBezTo>
                      <a:pt x="40696" y="98758"/>
                      <a:pt x="41736" y="98885"/>
                      <a:pt x="42601" y="98472"/>
                    </a:cubicBezTo>
                    <a:cubicBezTo>
                      <a:pt x="43430" y="98069"/>
                      <a:pt x="45598" y="97732"/>
                      <a:pt x="47620" y="97732"/>
                    </a:cubicBezTo>
                    <a:close/>
                    <a:moveTo>
                      <a:pt x="24096" y="99404"/>
                    </a:moveTo>
                    <a:cubicBezTo>
                      <a:pt x="24374" y="99404"/>
                      <a:pt x="24188" y="99560"/>
                      <a:pt x="24250" y="99996"/>
                    </a:cubicBezTo>
                    <a:cubicBezTo>
                      <a:pt x="24337" y="100560"/>
                      <a:pt x="24194" y="101076"/>
                      <a:pt x="23647" y="101925"/>
                    </a:cubicBezTo>
                    <a:lnTo>
                      <a:pt x="23647" y="101917"/>
                    </a:lnTo>
                    <a:cubicBezTo>
                      <a:pt x="23099" y="102766"/>
                      <a:pt x="22130" y="103457"/>
                      <a:pt x="21146" y="103989"/>
                    </a:cubicBezTo>
                    <a:cubicBezTo>
                      <a:pt x="20162" y="104528"/>
                      <a:pt x="20726" y="105052"/>
                      <a:pt x="20233" y="105314"/>
                    </a:cubicBezTo>
                    <a:cubicBezTo>
                      <a:pt x="20164" y="105352"/>
                      <a:pt x="20098" y="105368"/>
                      <a:pt x="20037" y="105368"/>
                    </a:cubicBezTo>
                    <a:cubicBezTo>
                      <a:pt x="19667" y="105368"/>
                      <a:pt x="19430" y="104774"/>
                      <a:pt x="19281" y="104489"/>
                    </a:cubicBezTo>
                    <a:cubicBezTo>
                      <a:pt x="19114" y="104155"/>
                      <a:pt x="19043" y="103743"/>
                      <a:pt x="19027" y="103219"/>
                    </a:cubicBezTo>
                    <a:cubicBezTo>
                      <a:pt x="19011" y="102695"/>
                      <a:pt x="18940" y="102592"/>
                      <a:pt x="18813" y="101552"/>
                    </a:cubicBezTo>
                    <a:cubicBezTo>
                      <a:pt x="18678" y="100512"/>
                      <a:pt x="18860" y="100425"/>
                      <a:pt x="19813" y="100139"/>
                    </a:cubicBezTo>
                    <a:cubicBezTo>
                      <a:pt x="20162" y="100036"/>
                      <a:pt x="20710" y="100075"/>
                      <a:pt x="21273" y="99941"/>
                    </a:cubicBezTo>
                    <a:cubicBezTo>
                      <a:pt x="21837" y="99806"/>
                      <a:pt x="22932" y="99552"/>
                      <a:pt x="23718" y="99440"/>
                    </a:cubicBezTo>
                    <a:cubicBezTo>
                      <a:pt x="23895" y="99417"/>
                      <a:pt x="24015" y="99404"/>
                      <a:pt x="24096" y="99404"/>
                    </a:cubicBezTo>
                    <a:close/>
                    <a:moveTo>
                      <a:pt x="54554" y="99417"/>
                    </a:moveTo>
                    <a:cubicBezTo>
                      <a:pt x="54825" y="99417"/>
                      <a:pt x="54655" y="99576"/>
                      <a:pt x="54777" y="100004"/>
                    </a:cubicBezTo>
                    <a:cubicBezTo>
                      <a:pt x="54928" y="100568"/>
                      <a:pt x="54857" y="101076"/>
                      <a:pt x="54420" y="101925"/>
                    </a:cubicBezTo>
                    <a:lnTo>
                      <a:pt x="54420" y="101933"/>
                    </a:lnTo>
                    <a:cubicBezTo>
                      <a:pt x="53984" y="102782"/>
                      <a:pt x="53103" y="103465"/>
                      <a:pt x="52190" y="104005"/>
                    </a:cubicBezTo>
                    <a:cubicBezTo>
                      <a:pt x="51269" y="104536"/>
                      <a:pt x="51904" y="105060"/>
                      <a:pt x="51452" y="105322"/>
                    </a:cubicBezTo>
                    <a:cubicBezTo>
                      <a:pt x="51386" y="105360"/>
                      <a:pt x="51322" y="105377"/>
                      <a:pt x="51259" y="105377"/>
                    </a:cubicBezTo>
                    <a:cubicBezTo>
                      <a:pt x="50888" y="105377"/>
                      <a:pt x="50571" y="104789"/>
                      <a:pt x="50388" y="104497"/>
                    </a:cubicBezTo>
                    <a:cubicBezTo>
                      <a:pt x="50174" y="104163"/>
                      <a:pt x="50055" y="103758"/>
                      <a:pt x="49975" y="103227"/>
                    </a:cubicBezTo>
                    <a:cubicBezTo>
                      <a:pt x="49888" y="102703"/>
                      <a:pt x="49801" y="102600"/>
                      <a:pt x="49539" y="101560"/>
                    </a:cubicBezTo>
                    <a:cubicBezTo>
                      <a:pt x="49269" y="100520"/>
                      <a:pt x="49443" y="100441"/>
                      <a:pt x="50356" y="100155"/>
                    </a:cubicBezTo>
                    <a:cubicBezTo>
                      <a:pt x="50690" y="100052"/>
                      <a:pt x="51245" y="100083"/>
                      <a:pt x="51793" y="99948"/>
                    </a:cubicBezTo>
                    <a:cubicBezTo>
                      <a:pt x="52341" y="99814"/>
                      <a:pt x="53404" y="99560"/>
                      <a:pt x="54174" y="99456"/>
                    </a:cubicBezTo>
                    <a:cubicBezTo>
                      <a:pt x="54353" y="99431"/>
                      <a:pt x="54473" y="99417"/>
                      <a:pt x="54554" y="99417"/>
                    </a:cubicBezTo>
                    <a:close/>
                    <a:moveTo>
                      <a:pt x="36904" y="98541"/>
                    </a:moveTo>
                    <a:cubicBezTo>
                      <a:pt x="36963" y="98541"/>
                      <a:pt x="37020" y="98542"/>
                      <a:pt x="37077" y="98544"/>
                    </a:cubicBezTo>
                    <a:cubicBezTo>
                      <a:pt x="37077" y="98544"/>
                      <a:pt x="38132" y="98623"/>
                      <a:pt x="38275" y="99226"/>
                    </a:cubicBezTo>
                    <a:cubicBezTo>
                      <a:pt x="38426" y="99829"/>
                      <a:pt x="38490" y="100853"/>
                      <a:pt x="39442" y="101592"/>
                    </a:cubicBezTo>
                    <a:cubicBezTo>
                      <a:pt x="40395" y="102338"/>
                      <a:pt x="41355" y="102449"/>
                      <a:pt x="41546" y="103441"/>
                    </a:cubicBezTo>
                    <a:cubicBezTo>
                      <a:pt x="41744" y="104433"/>
                      <a:pt x="41585" y="105425"/>
                      <a:pt x="40006" y="105465"/>
                    </a:cubicBezTo>
                    <a:cubicBezTo>
                      <a:pt x="39916" y="105466"/>
                      <a:pt x="39827" y="105467"/>
                      <a:pt x="39737" y="105467"/>
                    </a:cubicBezTo>
                    <a:cubicBezTo>
                      <a:pt x="38844" y="105467"/>
                      <a:pt x="37957" y="105395"/>
                      <a:pt x="37077" y="105251"/>
                    </a:cubicBezTo>
                    <a:cubicBezTo>
                      <a:pt x="37077" y="105251"/>
                      <a:pt x="35521" y="105092"/>
                      <a:pt x="34497" y="104846"/>
                    </a:cubicBezTo>
                    <a:cubicBezTo>
                      <a:pt x="33465" y="104600"/>
                      <a:pt x="33052" y="104211"/>
                      <a:pt x="33052" y="104211"/>
                    </a:cubicBezTo>
                    <a:lnTo>
                      <a:pt x="33013" y="104179"/>
                    </a:lnTo>
                    <a:cubicBezTo>
                      <a:pt x="32203" y="103631"/>
                      <a:pt x="31640" y="103036"/>
                      <a:pt x="30782" y="102544"/>
                    </a:cubicBezTo>
                    <a:cubicBezTo>
                      <a:pt x="29925" y="102044"/>
                      <a:pt x="30084" y="101782"/>
                      <a:pt x="30266" y="101306"/>
                    </a:cubicBezTo>
                    <a:cubicBezTo>
                      <a:pt x="30314" y="101187"/>
                      <a:pt x="30306" y="101052"/>
                      <a:pt x="30258" y="100941"/>
                    </a:cubicBezTo>
                    <a:cubicBezTo>
                      <a:pt x="30243" y="100703"/>
                      <a:pt x="30338" y="100274"/>
                      <a:pt x="31084" y="99845"/>
                    </a:cubicBezTo>
                    <a:cubicBezTo>
                      <a:pt x="32144" y="99230"/>
                      <a:pt x="35110" y="98541"/>
                      <a:pt x="36904" y="98541"/>
                    </a:cubicBezTo>
                    <a:close/>
                    <a:moveTo>
                      <a:pt x="5025" y="0"/>
                    </a:moveTo>
                    <a:cubicBezTo>
                      <a:pt x="4858" y="222"/>
                      <a:pt x="4358" y="262"/>
                      <a:pt x="3827" y="262"/>
                    </a:cubicBezTo>
                    <a:cubicBezTo>
                      <a:pt x="3263" y="262"/>
                      <a:pt x="2509" y="262"/>
                      <a:pt x="2350" y="230"/>
                    </a:cubicBezTo>
                    <a:cubicBezTo>
                      <a:pt x="2168" y="183"/>
                      <a:pt x="1985" y="167"/>
                      <a:pt x="1803" y="167"/>
                    </a:cubicBezTo>
                    <a:cubicBezTo>
                      <a:pt x="1803" y="167"/>
                      <a:pt x="1033" y="175"/>
                      <a:pt x="493" y="230"/>
                    </a:cubicBezTo>
                    <a:lnTo>
                      <a:pt x="469" y="230"/>
                    </a:lnTo>
                    <a:lnTo>
                      <a:pt x="469" y="302"/>
                    </a:lnTo>
                    <a:cubicBezTo>
                      <a:pt x="906" y="254"/>
                      <a:pt x="1342" y="230"/>
                      <a:pt x="1787" y="230"/>
                    </a:cubicBezTo>
                    <a:cubicBezTo>
                      <a:pt x="1787" y="230"/>
                      <a:pt x="2390" y="254"/>
                      <a:pt x="2422" y="460"/>
                    </a:cubicBezTo>
                    <a:cubicBezTo>
                      <a:pt x="2453" y="667"/>
                      <a:pt x="2398" y="1008"/>
                      <a:pt x="2882" y="1254"/>
                    </a:cubicBezTo>
                    <a:cubicBezTo>
                      <a:pt x="3374" y="1500"/>
                      <a:pt x="3914" y="1540"/>
                      <a:pt x="3938" y="1873"/>
                    </a:cubicBezTo>
                    <a:cubicBezTo>
                      <a:pt x="3962" y="2207"/>
                      <a:pt x="3779" y="2532"/>
                      <a:pt x="2866" y="2548"/>
                    </a:cubicBezTo>
                    <a:cubicBezTo>
                      <a:pt x="2311" y="2548"/>
                      <a:pt x="1755" y="2524"/>
                      <a:pt x="1207" y="2476"/>
                    </a:cubicBezTo>
                    <a:cubicBezTo>
                      <a:pt x="1207" y="2476"/>
                      <a:pt x="866" y="2453"/>
                      <a:pt x="469" y="2421"/>
                    </a:cubicBezTo>
                    <a:lnTo>
                      <a:pt x="469" y="2484"/>
                    </a:lnTo>
                    <a:cubicBezTo>
                      <a:pt x="548" y="2484"/>
                      <a:pt x="620" y="2484"/>
                      <a:pt x="675" y="2492"/>
                    </a:cubicBezTo>
                    <a:cubicBezTo>
                      <a:pt x="850" y="2492"/>
                      <a:pt x="1017" y="2508"/>
                      <a:pt x="1183" y="2548"/>
                    </a:cubicBezTo>
                    <a:cubicBezTo>
                      <a:pt x="1398" y="2635"/>
                      <a:pt x="1596" y="2762"/>
                      <a:pt x="1763" y="2921"/>
                    </a:cubicBezTo>
                    <a:cubicBezTo>
                      <a:pt x="2017" y="3183"/>
                      <a:pt x="2430" y="3294"/>
                      <a:pt x="2668" y="3429"/>
                    </a:cubicBezTo>
                    <a:cubicBezTo>
                      <a:pt x="2906" y="3564"/>
                      <a:pt x="2922" y="3969"/>
                      <a:pt x="2557" y="4215"/>
                    </a:cubicBezTo>
                    <a:cubicBezTo>
                      <a:pt x="2199" y="4453"/>
                      <a:pt x="1922" y="4437"/>
                      <a:pt x="1739" y="4628"/>
                    </a:cubicBezTo>
                    <a:cubicBezTo>
                      <a:pt x="1556" y="4818"/>
                      <a:pt x="1390" y="4993"/>
                      <a:pt x="1104" y="5048"/>
                    </a:cubicBezTo>
                    <a:cubicBezTo>
                      <a:pt x="914" y="5080"/>
                      <a:pt x="723" y="5096"/>
                      <a:pt x="525" y="5096"/>
                    </a:cubicBezTo>
                    <a:lnTo>
                      <a:pt x="469" y="5096"/>
                    </a:lnTo>
                    <a:lnTo>
                      <a:pt x="469" y="5239"/>
                    </a:lnTo>
                    <a:lnTo>
                      <a:pt x="493" y="5239"/>
                    </a:lnTo>
                    <a:cubicBezTo>
                      <a:pt x="493" y="5239"/>
                      <a:pt x="512" y="5234"/>
                      <a:pt x="546" y="5234"/>
                    </a:cubicBezTo>
                    <a:cubicBezTo>
                      <a:pt x="625" y="5234"/>
                      <a:pt x="784" y="5257"/>
                      <a:pt x="993" y="5405"/>
                    </a:cubicBezTo>
                    <a:cubicBezTo>
                      <a:pt x="1302" y="5612"/>
                      <a:pt x="1683" y="5739"/>
                      <a:pt x="2191" y="5913"/>
                    </a:cubicBezTo>
                    <a:cubicBezTo>
                      <a:pt x="2469" y="6017"/>
                      <a:pt x="2747" y="6096"/>
                      <a:pt x="3033" y="6159"/>
                    </a:cubicBezTo>
                    <a:cubicBezTo>
                      <a:pt x="3033" y="6159"/>
                      <a:pt x="3636" y="6302"/>
                      <a:pt x="3501" y="6588"/>
                    </a:cubicBezTo>
                    <a:cubicBezTo>
                      <a:pt x="3366" y="6882"/>
                      <a:pt x="2795" y="6929"/>
                      <a:pt x="2207" y="6929"/>
                    </a:cubicBezTo>
                    <a:cubicBezTo>
                      <a:pt x="1620" y="6921"/>
                      <a:pt x="818" y="6929"/>
                      <a:pt x="660" y="6890"/>
                    </a:cubicBezTo>
                    <a:cubicBezTo>
                      <a:pt x="604" y="6874"/>
                      <a:pt x="540" y="6858"/>
                      <a:pt x="469" y="6850"/>
                    </a:cubicBezTo>
                    <a:lnTo>
                      <a:pt x="469" y="6953"/>
                    </a:lnTo>
                    <a:cubicBezTo>
                      <a:pt x="604" y="6993"/>
                      <a:pt x="715" y="7056"/>
                      <a:pt x="731" y="7144"/>
                    </a:cubicBezTo>
                    <a:cubicBezTo>
                      <a:pt x="763" y="7366"/>
                      <a:pt x="699" y="7747"/>
                      <a:pt x="1207" y="8017"/>
                    </a:cubicBezTo>
                    <a:cubicBezTo>
                      <a:pt x="1715" y="8295"/>
                      <a:pt x="2287" y="8334"/>
                      <a:pt x="2303" y="8699"/>
                    </a:cubicBezTo>
                    <a:cubicBezTo>
                      <a:pt x="2311" y="9065"/>
                      <a:pt x="2128" y="9430"/>
                      <a:pt x="1175" y="9446"/>
                    </a:cubicBezTo>
                    <a:cubicBezTo>
                      <a:pt x="921" y="9446"/>
                      <a:pt x="683" y="9446"/>
                      <a:pt x="469" y="9438"/>
                    </a:cubicBezTo>
                    <a:lnTo>
                      <a:pt x="469" y="9842"/>
                    </a:lnTo>
                    <a:cubicBezTo>
                      <a:pt x="509" y="9723"/>
                      <a:pt x="810" y="9660"/>
                      <a:pt x="1223" y="9581"/>
                    </a:cubicBezTo>
                    <a:cubicBezTo>
                      <a:pt x="1850" y="9469"/>
                      <a:pt x="2223" y="9422"/>
                      <a:pt x="2374" y="9184"/>
                    </a:cubicBezTo>
                    <a:cubicBezTo>
                      <a:pt x="2517" y="8961"/>
                      <a:pt x="2541" y="8692"/>
                      <a:pt x="2445" y="8445"/>
                    </a:cubicBezTo>
                    <a:cubicBezTo>
                      <a:pt x="2358" y="8231"/>
                      <a:pt x="2612" y="8144"/>
                      <a:pt x="3065" y="8088"/>
                    </a:cubicBezTo>
                    <a:cubicBezTo>
                      <a:pt x="3239" y="8072"/>
                      <a:pt x="3517" y="8072"/>
                      <a:pt x="3819" y="8057"/>
                    </a:cubicBezTo>
                    <a:cubicBezTo>
                      <a:pt x="4128" y="8033"/>
                      <a:pt x="4589" y="7898"/>
                      <a:pt x="5454" y="7779"/>
                    </a:cubicBezTo>
                    <a:cubicBezTo>
                      <a:pt x="5893" y="7714"/>
                      <a:pt x="6179" y="7680"/>
                      <a:pt x="6400" y="7680"/>
                    </a:cubicBezTo>
                    <a:cubicBezTo>
                      <a:pt x="6615" y="7680"/>
                      <a:pt x="6770" y="7712"/>
                      <a:pt x="6946" y="7779"/>
                    </a:cubicBezTo>
                    <a:cubicBezTo>
                      <a:pt x="7303" y="7906"/>
                      <a:pt x="7144" y="8318"/>
                      <a:pt x="7033" y="8509"/>
                    </a:cubicBezTo>
                    <a:cubicBezTo>
                      <a:pt x="6930" y="8699"/>
                      <a:pt x="7192" y="8731"/>
                      <a:pt x="7256" y="8938"/>
                    </a:cubicBezTo>
                    <a:cubicBezTo>
                      <a:pt x="7319" y="9144"/>
                      <a:pt x="7438" y="9461"/>
                      <a:pt x="7772" y="9573"/>
                    </a:cubicBezTo>
                    <a:cubicBezTo>
                      <a:pt x="8105" y="9684"/>
                      <a:pt x="8597" y="9969"/>
                      <a:pt x="8684" y="10208"/>
                    </a:cubicBezTo>
                    <a:cubicBezTo>
                      <a:pt x="8772" y="10454"/>
                      <a:pt x="8327" y="10708"/>
                      <a:pt x="7510" y="10819"/>
                    </a:cubicBezTo>
                    <a:cubicBezTo>
                      <a:pt x="7307" y="10846"/>
                      <a:pt x="7096" y="10859"/>
                      <a:pt x="6877" y="10859"/>
                    </a:cubicBezTo>
                    <a:cubicBezTo>
                      <a:pt x="6215" y="10859"/>
                      <a:pt x="5492" y="10744"/>
                      <a:pt x="4787" y="10589"/>
                    </a:cubicBezTo>
                    <a:cubicBezTo>
                      <a:pt x="4025" y="10419"/>
                      <a:pt x="3707" y="10367"/>
                      <a:pt x="3122" y="10367"/>
                    </a:cubicBezTo>
                    <a:cubicBezTo>
                      <a:pt x="2994" y="10367"/>
                      <a:pt x="2853" y="10370"/>
                      <a:pt x="2692" y="10374"/>
                    </a:cubicBezTo>
                    <a:cubicBezTo>
                      <a:pt x="2522" y="10379"/>
                      <a:pt x="2359" y="10382"/>
                      <a:pt x="2204" y="10382"/>
                    </a:cubicBezTo>
                    <a:cubicBezTo>
                      <a:pt x="1545" y="10382"/>
                      <a:pt x="1019" y="10326"/>
                      <a:pt x="660" y="10089"/>
                    </a:cubicBezTo>
                    <a:cubicBezTo>
                      <a:pt x="580" y="10049"/>
                      <a:pt x="509" y="9977"/>
                      <a:pt x="469" y="9898"/>
                    </a:cubicBezTo>
                    <a:lnTo>
                      <a:pt x="469" y="10184"/>
                    </a:lnTo>
                    <a:cubicBezTo>
                      <a:pt x="644" y="10271"/>
                      <a:pt x="818" y="10343"/>
                      <a:pt x="945" y="10414"/>
                    </a:cubicBezTo>
                    <a:cubicBezTo>
                      <a:pt x="1199" y="10565"/>
                      <a:pt x="1215" y="11009"/>
                      <a:pt x="826" y="11279"/>
                    </a:cubicBezTo>
                    <a:cubicBezTo>
                      <a:pt x="715" y="11359"/>
                      <a:pt x="596" y="11422"/>
                      <a:pt x="469" y="11470"/>
                    </a:cubicBezTo>
                    <a:lnTo>
                      <a:pt x="469" y="11835"/>
                    </a:lnTo>
                    <a:cubicBezTo>
                      <a:pt x="715" y="11744"/>
                      <a:pt x="976" y="11701"/>
                      <a:pt x="1236" y="11701"/>
                    </a:cubicBezTo>
                    <a:cubicBezTo>
                      <a:pt x="1296" y="11701"/>
                      <a:pt x="1355" y="11703"/>
                      <a:pt x="1414" y="11708"/>
                    </a:cubicBezTo>
                    <a:cubicBezTo>
                      <a:pt x="1930" y="11747"/>
                      <a:pt x="2668" y="12009"/>
                      <a:pt x="3652" y="12009"/>
                    </a:cubicBezTo>
                    <a:cubicBezTo>
                      <a:pt x="3675" y="12010"/>
                      <a:pt x="3698" y="12010"/>
                      <a:pt x="3721" y="12010"/>
                    </a:cubicBezTo>
                    <a:cubicBezTo>
                      <a:pt x="4498" y="12010"/>
                      <a:pt x="5373" y="11909"/>
                      <a:pt x="6008" y="11909"/>
                    </a:cubicBezTo>
                    <a:cubicBezTo>
                      <a:pt x="6165" y="11909"/>
                      <a:pt x="6307" y="11915"/>
                      <a:pt x="6430" y="11930"/>
                    </a:cubicBezTo>
                    <a:cubicBezTo>
                      <a:pt x="7065" y="12009"/>
                      <a:pt x="7779" y="12208"/>
                      <a:pt x="7970" y="12446"/>
                    </a:cubicBezTo>
                    <a:cubicBezTo>
                      <a:pt x="8168" y="12684"/>
                      <a:pt x="7970" y="13200"/>
                      <a:pt x="7533" y="13430"/>
                    </a:cubicBezTo>
                    <a:cubicBezTo>
                      <a:pt x="7486" y="13454"/>
                      <a:pt x="7486" y="13565"/>
                      <a:pt x="7478" y="13700"/>
                    </a:cubicBezTo>
                    <a:cubicBezTo>
                      <a:pt x="7478" y="13700"/>
                      <a:pt x="7375" y="13843"/>
                      <a:pt x="6994" y="13859"/>
                    </a:cubicBezTo>
                    <a:cubicBezTo>
                      <a:pt x="6799" y="13863"/>
                      <a:pt x="6484" y="13865"/>
                      <a:pt x="6141" y="13865"/>
                    </a:cubicBezTo>
                    <a:cubicBezTo>
                      <a:pt x="5799" y="13865"/>
                      <a:pt x="5430" y="13863"/>
                      <a:pt x="5128" y="13859"/>
                    </a:cubicBezTo>
                    <a:cubicBezTo>
                      <a:pt x="4752" y="13849"/>
                      <a:pt x="4462" y="13830"/>
                      <a:pt x="4138" y="13830"/>
                    </a:cubicBezTo>
                    <a:cubicBezTo>
                      <a:pt x="3936" y="13830"/>
                      <a:pt x="3720" y="13837"/>
                      <a:pt x="3461" y="13859"/>
                    </a:cubicBezTo>
                    <a:cubicBezTo>
                      <a:pt x="3057" y="13887"/>
                      <a:pt x="2766" y="13927"/>
                      <a:pt x="2549" y="13927"/>
                    </a:cubicBezTo>
                    <a:cubicBezTo>
                      <a:pt x="2404" y="13927"/>
                      <a:pt x="2291" y="13910"/>
                      <a:pt x="2199" y="13859"/>
                    </a:cubicBezTo>
                    <a:cubicBezTo>
                      <a:pt x="1961" y="13724"/>
                      <a:pt x="2041" y="13557"/>
                      <a:pt x="1636" y="13430"/>
                    </a:cubicBezTo>
                    <a:cubicBezTo>
                      <a:pt x="1231" y="13311"/>
                      <a:pt x="842" y="13160"/>
                      <a:pt x="461" y="12986"/>
                    </a:cubicBezTo>
                    <a:lnTo>
                      <a:pt x="461" y="13176"/>
                    </a:lnTo>
                    <a:cubicBezTo>
                      <a:pt x="731" y="13279"/>
                      <a:pt x="1009" y="13359"/>
                      <a:pt x="1287" y="13430"/>
                    </a:cubicBezTo>
                    <a:cubicBezTo>
                      <a:pt x="1287" y="13430"/>
                      <a:pt x="1922" y="13581"/>
                      <a:pt x="1779" y="13906"/>
                    </a:cubicBezTo>
                    <a:cubicBezTo>
                      <a:pt x="1628" y="14224"/>
                      <a:pt x="1064" y="14272"/>
                      <a:pt x="461" y="14272"/>
                    </a:cubicBezTo>
                    <a:lnTo>
                      <a:pt x="461" y="14335"/>
                    </a:lnTo>
                    <a:cubicBezTo>
                      <a:pt x="515" y="14337"/>
                      <a:pt x="568" y="14338"/>
                      <a:pt x="621" y="14338"/>
                    </a:cubicBezTo>
                    <a:cubicBezTo>
                      <a:pt x="988" y="14338"/>
                      <a:pt x="1354" y="14291"/>
                      <a:pt x="1707" y="14208"/>
                    </a:cubicBezTo>
                    <a:cubicBezTo>
                      <a:pt x="2272" y="14042"/>
                      <a:pt x="3688" y="13905"/>
                      <a:pt x="4984" y="13905"/>
                    </a:cubicBezTo>
                    <a:cubicBezTo>
                      <a:pt x="5054" y="13905"/>
                      <a:pt x="5123" y="13906"/>
                      <a:pt x="5192" y="13906"/>
                    </a:cubicBezTo>
                    <a:cubicBezTo>
                      <a:pt x="6533" y="13914"/>
                      <a:pt x="7406" y="13962"/>
                      <a:pt x="7716" y="14025"/>
                    </a:cubicBezTo>
                    <a:cubicBezTo>
                      <a:pt x="8010" y="14097"/>
                      <a:pt x="8311" y="14137"/>
                      <a:pt x="8613" y="14145"/>
                    </a:cubicBezTo>
                    <a:cubicBezTo>
                      <a:pt x="9073" y="14168"/>
                      <a:pt x="9129" y="14327"/>
                      <a:pt x="9129" y="14335"/>
                    </a:cubicBezTo>
                    <a:cubicBezTo>
                      <a:pt x="8930" y="14478"/>
                      <a:pt x="8708" y="14573"/>
                      <a:pt x="8462" y="14621"/>
                    </a:cubicBezTo>
                    <a:cubicBezTo>
                      <a:pt x="7835" y="14748"/>
                      <a:pt x="6398" y="14819"/>
                      <a:pt x="5684" y="14851"/>
                    </a:cubicBezTo>
                    <a:cubicBezTo>
                      <a:pt x="4978" y="14891"/>
                      <a:pt x="4382" y="14883"/>
                      <a:pt x="3573" y="15073"/>
                    </a:cubicBezTo>
                    <a:cubicBezTo>
                      <a:pt x="2763" y="15256"/>
                      <a:pt x="2557" y="15399"/>
                      <a:pt x="1358" y="15430"/>
                    </a:cubicBezTo>
                    <a:cubicBezTo>
                      <a:pt x="1183" y="15434"/>
                      <a:pt x="1023" y="15436"/>
                      <a:pt x="874" y="15436"/>
                    </a:cubicBezTo>
                    <a:cubicBezTo>
                      <a:pt x="725" y="15436"/>
                      <a:pt x="588" y="15434"/>
                      <a:pt x="461" y="15430"/>
                    </a:cubicBezTo>
                    <a:lnTo>
                      <a:pt x="461" y="16121"/>
                    </a:lnTo>
                    <a:cubicBezTo>
                      <a:pt x="477" y="16161"/>
                      <a:pt x="485" y="16200"/>
                      <a:pt x="485" y="16240"/>
                    </a:cubicBezTo>
                    <a:cubicBezTo>
                      <a:pt x="485" y="16327"/>
                      <a:pt x="477" y="16407"/>
                      <a:pt x="461" y="16494"/>
                    </a:cubicBezTo>
                    <a:lnTo>
                      <a:pt x="461" y="16883"/>
                    </a:lnTo>
                    <a:cubicBezTo>
                      <a:pt x="493" y="16851"/>
                      <a:pt x="533" y="16819"/>
                      <a:pt x="556" y="16772"/>
                    </a:cubicBezTo>
                    <a:cubicBezTo>
                      <a:pt x="707" y="16526"/>
                      <a:pt x="739" y="16232"/>
                      <a:pt x="644" y="15954"/>
                    </a:cubicBezTo>
                    <a:cubicBezTo>
                      <a:pt x="548" y="15716"/>
                      <a:pt x="818" y="15621"/>
                      <a:pt x="1302" y="15557"/>
                    </a:cubicBezTo>
                    <a:cubicBezTo>
                      <a:pt x="1477" y="15542"/>
                      <a:pt x="1771" y="15542"/>
                      <a:pt x="2096" y="15518"/>
                    </a:cubicBezTo>
                    <a:cubicBezTo>
                      <a:pt x="2414" y="15486"/>
                      <a:pt x="2906" y="15351"/>
                      <a:pt x="3819" y="15208"/>
                    </a:cubicBezTo>
                    <a:cubicBezTo>
                      <a:pt x="4282" y="15140"/>
                      <a:pt x="4581" y="15104"/>
                      <a:pt x="4813" y="15104"/>
                    </a:cubicBezTo>
                    <a:cubicBezTo>
                      <a:pt x="5038" y="15104"/>
                      <a:pt x="5198" y="15138"/>
                      <a:pt x="5382" y="15208"/>
                    </a:cubicBezTo>
                    <a:cubicBezTo>
                      <a:pt x="5755" y="15359"/>
                      <a:pt x="5589" y="15811"/>
                      <a:pt x="5470" y="16026"/>
                    </a:cubicBezTo>
                    <a:cubicBezTo>
                      <a:pt x="5351" y="16232"/>
                      <a:pt x="5628" y="16272"/>
                      <a:pt x="5692" y="16494"/>
                    </a:cubicBezTo>
                    <a:cubicBezTo>
                      <a:pt x="5755" y="16724"/>
                      <a:pt x="5882" y="17073"/>
                      <a:pt x="6232" y="17193"/>
                    </a:cubicBezTo>
                    <a:cubicBezTo>
                      <a:pt x="6581" y="17320"/>
                      <a:pt x="7097" y="17645"/>
                      <a:pt x="7184" y="17899"/>
                    </a:cubicBezTo>
                    <a:cubicBezTo>
                      <a:pt x="7271" y="18161"/>
                      <a:pt x="6803" y="18455"/>
                      <a:pt x="5946" y="18574"/>
                    </a:cubicBezTo>
                    <a:cubicBezTo>
                      <a:pt x="5728" y="18606"/>
                      <a:pt x="5499" y="18620"/>
                      <a:pt x="5264" y="18620"/>
                    </a:cubicBezTo>
                    <a:cubicBezTo>
                      <a:pt x="4567" y="18620"/>
                      <a:pt x="3811" y="18494"/>
                      <a:pt x="3080" y="18328"/>
                    </a:cubicBezTo>
                    <a:cubicBezTo>
                      <a:pt x="2268" y="18135"/>
                      <a:pt x="1931" y="18076"/>
                      <a:pt x="1291" y="18076"/>
                    </a:cubicBezTo>
                    <a:cubicBezTo>
                      <a:pt x="1167" y="18076"/>
                      <a:pt x="1033" y="18078"/>
                      <a:pt x="882" y="18082"/>
                    </a:cubicBezTo>
                    <a:cubicBezTo>
                      <a:pt x="731" y="18082"/>
                      <a:pt x="596" y="18089"/>
                      <a:pt x="461" y="18089"/>
                    </a:cubicBezTo>
                    <a:lnTo>
                      <a:pt x="461" y="18169"/>
                    </a:lnTo>
                    <a:cubicBezTo>
                      <a:pt x="628" y="18169"/>
                      <a:pt x="858" y="18177"/>
                      <a:pt x="1366" y="18185"/>
                    </a:cubicBezTo>
                    <a:cubicBezTo>
                      <a:pt x="2374" y="18209"/>
                      <a:pt x="2731" y="18447"/>
                      <a:pt x="3636" y="18621"/>
                    </a:cubicBezTo>
                    <a:cubicBezTo>
                      <a:pt x="4195" y="18725"/>
                      <a:pt x="4471" y="18740"/>
                      <a:pt x="4716" y="18740"/>
                    </a:cubicBezTo>
                    <a:cubicBezTo>
                      <a:pt x="4811" y="18740"/>
                      <a:pt x="4901" y="18737"/>
                      <a:pt x="5001" y="18737"/>
                    </a:cubicBezTo>
                    <a:cubicBezTo>
                      <a:pt x="5058" y="18737"/>
                      <a:pt x="5118" y="18738"/>
                      <a:pt x="5184" y="18740"/>
                    </a:cubicBezTo>
                    <a:cubicBezTo>
                      <a:pt x="5668" y="18748"/>
                      <a:pt x="5493" y="18891"/>
                      <a:pt x="5351" y="19010"/>
                    </a:cubicBezTo>
                    <a:cubicBezTo>
                      <a:pt x="5216" y="19129"/>
                      <a:pt x="5128" y="19479"/>
                      <a:pt x="4906" y="19621"/>
                    </a:cubicBezTo>
                    <a:cubicBezTo>
                      <a:pt x="4684" y="19764"/>
                      <a:pt x="3715" y="19756"/>
                      <a:pt x="2406" y="19796"/>
                    </a:cubicBezTo>
                    <a:cubicBezTo>
                      <a:pt x="2257" y="19801"/>
                      <a:pt x="2126" y="19803"/>
                      <a:pt x="2009" y="19803"/>
                    </a:cubicBezTo>
                    <a:cubicBezTo>
                      <a:pt x="1099" y="19803"/>
                      <a:pt x="1045" y="19673"/>
                      <a:pt x="461" y="19518"/>
                    </a:cubicBezTo>
                    <a:lnTo>
                      <a:pt x="461" y="19748"/>
                    </a:lnTo>
                    <a:cubicBezTo>
                      <a:pt x="921" y="19844"/>
                      <a:pt x="1398" y="19899"/>
                      <a:pt x="1866" y="19907"/>
                    </a:cubicBezTo>
                    <a:cubicBezTo>
                      <a:pt x="1887" y="19907"/>
                      <a:pt x="1908" y="19907"/>
                      <a:pt x="1930" y="19907"/>
                    </a:cubicBezTo>
                    <a:cubicBezTo>
                      <a:pt x="2739" y="19907"/>
                      <a:pt x="3660" y="19793"/>
                      <a:pt x="4335" y="19793"/>
                    </a:cubicBezTo>
                    <a:cubicBezTo>
                      <a:pt x="4509" y="19793"/>
                      <a:pt x="4667" y="19801"/>
                      <a:pt x="4803" y="19820"/>
                    </a:cubicBezTo>
                    <a:cubicBezTo>
                      <a:pt x="5470" y="19907"/>
                      <a:pt x="6216" y="20129"/>
                      <a:pt x="6414" y="20391"/>
                    </a:cubicBezTo>
                    <a:cubicBezTo>
                      <a:pt x="6621" y="20653"/>
                      <a:pt x="6406" y="21225"/>
                      <a:pt x="5946" y="21479"/>
                    </a:cubicBezTo>
                    <a:cubicBezTo>
                      <a:pt x="5898" y="21511"/>
                      <a:pt x="5890" y="21630"/>
                      <a:pt x="5882" y="21780"/>
                    </a:cubicBezTo>
                    <a:cubicBezTo>
                      <a:pt x="5882" y="21780"/>
                      <a:pt x="5771" y="21931"/>
                      <a:pt x="5366" y="21947"/>
                    </a:cubicBezTo>
                    <a:cubicBezTo>
                      <a:pt x="5164" y="21955"/>
                      <a:pt x="4833" y="21959"/>
                      <a:pt x="4472" y="21959"/>
                    </a:cubicBezTo>
                    <a:cubicBezTo>
                      <a:pt x="4112" y="21959"/>
                      <a:pt x="3723" y="21955"/>
                      <a:pt x="3406" y="21947"/>
                    </a:cubicBezTo>
                    <a:cubicBezTo>
                      <a:pt x="2993" y="21942"/>
                      <a:pt x="2675" y="21921"/>
                      <a:pt x="2316" y="21921"/>
                    </a:cubicBezTo>
                    <a:cubicBezTo>
                      <a:pt x="2115" y="21921"/>
                      <a:pt x="1902" y="21927"/>
                      <a:pt x="1652" y="21947"/>
                    </a:cubicBezTo>
                    <a:cubicBezTo>
                      <a:pt x="1239" y="21986"/>
                      <a:pt x="939" y="22029"/>
                      <a:pt x="713" y="22029"/>
                    </a:cubicBezTo>
                    <a:cubicBezTo>
                      <a:pt x="617" y="22029"/>
                      <a:pt x="534" y="22021"/>
                      <a:pt x="461" y="22003"/>
                    </a:cubicBezTo>
                    <a:lnTo>
                      <a:pt x="461" y="22201"/>
                    </a:lnTo>
                    <a:cubicBezTo>
                      <a:pt x="1398" y="22066"/>
                      <a:pt x="2350" y="22002"/>
                      <a:pt x="3295" y="22002"/>
                    </a:cubicBezTo>
                    <a:cubicBezTo>
                      <a:pt x="3351" y="22002"/>
                      <a:pt x="3406" y="22002"/>
                      <a:pt x="3461" y="22003"/>
                    </a:cubicBezTo>
                    <a:cubicBezTo>
                      <a:pt x="4882" y="22019"/>
                      <a:pt x="5803" y="22066"/>
                      <a:pt x="6128" y="22138"/>
                    </a:cubicBezTo>
                    <a:cubicBezTo>
                      <a:pt x="6438" y="22217"/>
                      <a:pt x="6756" y="22265"/>
                      <a:pt x="7073" y="22273"/>
                    </a:cubicBezTo>
                    <a:cubicBezTo>
                      <a:pt x="7557" y="22296"/>
                      <a:pt x="7613" y="22471"/>
                      <a:pt x="7613" y="22479"/>
                    </a:cubicBezTo>
                    <a:cubicBezTo>
                      <a:pt x="7406" y="22638"/>
                      <a:pt x="7168" y="22749"/>
                      <a:pt x="6914" y="22796"/>
                    </a:cubicBezTo>
                    <a:cubicBezTo>
                      <a:pt x="6248" y="22939"/>
                      <a:pt x="4731" y="23027"/>
                      <a:pt x="3985" y="23058"/>
                    </a:cubicBezTo>
                    <a:cubicBezTo>
                      <a:pt x="3247" y="23090"/>
                      <a:pt x="2604" y="23098"/>
                      <a:pt x="1747" y="23304"/>
                    </a:cubicBezTo>
                    <a:cubicBezTo>
                      <a:pt x="1207" y="23431"/>
                      <a:pt x="921" y="23543"/>
                      <a:pt x="461" y="23614"/>
                    </a:cubicBezTo>
                    <a:lnTo>
                      <a:pt x="461" y="23757"/>
                    </a:lnTo>
                    <a:cubicBezTo>
                      <a:pt x="794" y="23693"/>
                      <a:pt x="1271" y="23574"/>
                      <a:pt x="2009" y="23463"/>
                    </a:cubicBezTo>
                    <a:cubicBezTo>
                      <a:pt x="2495" y="23383"/>
                      <a:pt x="2812" y="23341"/>
                      <a:pt x="3058" y="23341"/>
                    </a:cubicBezTo>
                    <a:cubicBezTo>
                      <a:pt x="3297" y="23341"/>
                      <a:pt x="3468" y="23381"/>
                      <a:pt x="3660" y="23463"/>
                    </a:cubicBezTo>
                    <a:cubicBezTo>
                      <a:pt x="4049" y="23622"/>
                      <a:pt x="3866" y="24130"/>
                      <a:pt x="3747" y="24360"/>
                    </a:cubicBezTo>
                    <a:cubicBezTo>
                      <a:pt x="3620" y="24590"/>
                      <a:pt x="3906" y="24638"/>
                      <a:pt x="3969" y="24884"/>
                    </a:cubicBezTo>
                    <a:cubicBezTo>
                      <a:pt x="4041" y="25138"/>
                      <a:pt x="4168" y="25527"/>
                      <a:pt x="4533" y="25670"/>
                    </a:cubicBezTo>
                    <a:cubicBezTo>
                      <a:pt x="4890" y="25805"/>
                      <a:pt x="5446" y="26162"/>
                      <a:pt x="5533" y="26456"/>
                    </a:cubicBezTo>
                    <a:cubicBezTo>
                      <a:pt x="5620" y="26749"/>
                      <a:pt x="5120" y="27067"/>
                      <a:pt x="4208" y="27202"/>
                    </a:cubicBezTo>
                    <a:cubicBezTo>
                      <a:pt x="3980" y="27236"/>
                      <a:pt x="3742" y="27251"/>
                      <a:pt x="3497" y="27251"/>
                    </a:cubicBezTo>
                    <a:cubicBezTo>
                      <a:pt x="2764" y="27251"/>
                      <a:pt x="1966" y="27114"/>
                      <a:pt x="1199" y="26924"/>
                    </a:cubicBezTo>
                    <a:cubicBezTo>
                      <a:pt x="898" y="26852"/>
                      <a:pt x="667" y="26797"/>
                      <a:pt x="461" y="26757"/>
                    </a:cubicBezTo>
                    <a:lnTo>
                      <a:pt x="461" y="26908"/>
                    </a:lnTo>
                    <a:cubicBezTo>
                      <a:pt x="866" y="27003"/>
                      <a:pt x="1223" y="27146"/>
                      <a:pt x="1771" y="27249"/>
                    </a:cubicBezTo>
                    <a:cubicBezTo>
                      <a:pt x="2337" y="27367"/>
                      <a:pt x="2628" y="27387"/>
                      <a:pt x="2878" y="27387"/>
                    </a:cubicBezTo>
                    <a:cubicBezTo>
                      <a:pt x="3004" y="27387"/>
                      <a:pt x="3120" y="27382"/>
                      <a:pt x="3256" y="27382"/>
                    </a:cubicBezTo>
                    <a:cubicBezTo>
                      <a:pt x="3303" y="27382"/>
                      <a:pt x="3353" y="27383"/>
                      <a:pt x="3406" y="27384"/>
                    </a:cubicBezTo>
                    <a:cubicBezTo>
                      <a:pt x="3922" y="27400"/>
                      <a:pt x="3731" y="27559"/>
                      <a:pt x="3581" y="27686"/>
                    </a:cubicBezTo>
                    <a:cubicBezTo>
                      <a:pt x="3438" y="27821"/>
                      <a:pt x="3334" y="28210"/>
                      <a:pt x="3104" y="28368"/>
                    </a:cubicBezTo>
                    <a:cubicBezTo>
                      <a:pt x="2866" y="28527"/>
                      <a:pt x="1834" y="28519"/>
                      <a:pt x="461" y="28559"/>
                    </a:cubicBezTo>
                    <a:lnTo>
                      <a:pt x="461" y="28678"/>
                    </a:lnTo>
                    <a:cubicBezTo>
                      <a:pt x="1190" y="28641"/>
                      <a:pt x="1947" y="28557"/>
                      <a:pt x="2528" y="28557"/>
                    </a:cubicBezTo>
                    <a:cubicBezTo>
                      <a:pt x="2700" y="28557"/>
                      <a:pt x="2857" y="28565"/>
                      <a:pt x="2993" y="28583"/>
                    </a:cubicBezTo>
                    <a:cubicBezTo>
                      <a:pt x="3700" y="28686"/>
                      <a:pt x="4477" y="28932"/>
                      <a:pt x="4692" y="29226"/>
                    </a:cubicBezTo>
                    <a:cubicBezTo>
                      <a:pt x="4898" y="29511"/>
                      <a:pt x="4668" y="30154"/>
                      <a:pt x="4184" y="30440"/>
                    </a:cubicBezTo>
                    <a:cubicBezTo>
                      <a:pt x="4128" y="30480"/>
                      <a:pt x="4120" y="30607"/>
                      <a:pt x="4112" y="30781"/>
                    </a:cubicBezTo>
                    <a:cubicBezTo>
                      <a:pt x="4112" y="30781"/>
                      <a:pt x="3993" y="30956"/>
                      <a:pt x="3565" y="30972"/>
                    </a:cubicBezTo>
                    <a:cubicBezTo>
                      <a:pt x="3350" y="30980"/>
                      <a:pt x="2999" y="30984"/>
                      <a:pt x="2617" y="30984"/>
                    </a:cubicBezTo>
                    <a:cubicBezTo>
                      <a:pt x="2235" y="30984"/>
                      <a:pt x="1822" y="30980"/>
                      <a:pt x="1485" y="30972"/>
                    </a:cubicBezTo>
                    <a:cubicBezTo>
                      <a:pt x="1104" y="30964"/>
                      <a:pt x="794" y="30940"/>
                      <a:pt x="461" y="30940"/>
                    </a:cubicBezTo>
                    <a:lnTo>
                      <a:pt x="461" y="31059"/>
                    </a:lnTo>
                    <a:cubicBezTo>
                      <a:pt x="735" y="31041"/>
                      <a:pt x="1013" y="31032"/>
                      <a:pt x="1286" y="31032"/>
                    </a:cubicBezTo>
                    <a:cubicBezTo>
                      <a:pt x="1377" y="31032"/>
                      <a:pt x="1467" y="31033"/>
                      <a:pt x="1556" y="31035"/>
                    </a:cubicBezTo>
                    <a:cubicBezTo>
                      <a:pt x="3049" y="31051"/>
                      <a:pt x="4025" y="31107"/>
                      <a:pt x="4366" y="31186"/>
                    </a:cubicBezTo>
                    <a:cubicBezTo>
                      <a:pt x="4692" y="31274"/>
                      <a:pt x="5025" y="31321"/>
                      <a:pt x="5359" y="31337"/>
                    </a:cubicBezTo>
                    <a:cubicBezTo>
                      <a:pt x="5867" y="31369"/>
                      <a:pt x="5930" y="31559"/>
                      <a:pt x="5930" y="31567"/>
                    </a:cubicBezTo>
                    <a:cubicBezTo>
                      <a:pt x="5716" y="31742"/>
                      <a:pt x="5454" y="31869"/>
                      <a:pt x="5184" y="31924"/>
                    </a:cubicBezTo>
                    <a:cubicBezTo>
                      <a:pt x="4477" y="32083"/>
                      <a:pt x="2874" y="32171"/>
                      <a:pt x="2088" y="32218"/>
                    </a:cubicBezTo>
                    <a:cubicBezTo>
                      <a:pt x="1541" y="32226"/>
                      <a:pt x="1001" y="32266"/>
                      <a:pt x="461" y="32337"/>
                    </a:cubicBezTo>
                    <a:lnTo>
                      <a:pt x="461" y="32591"/>
                    </a:lnTo>
                    <a:cubicBezTo>
                      <a:pt x="732" y="32552"/>
                      <a:pt x="938" y="32532"/>
                      <a:pt x="1111" y="32532"/>
                    </a:cubicBezTo>
                    <a:cubicBezTo>
                      <a:pt x="1359" y="32532"/>
                      <a:pt x="1538" y="32574"/>
                      <a:pt x="1739" y="32663"/>
                    </a:cubicBezTo>
                    <a:cubicBezTo>
                      <a:pt x="2152" y="32845"/>
                      <a:pt x="1945" y="33409"/>
                      <a:pt x="1810" y="33671"/>
                    </a:cubicBezTo>
                    <a:cubicBezTo>
                      <a:pt x="1676" y="33925"/>
                      <a:pt x="1985" y="33980"/>
                      <a:pt x="2049" y="34258"/>
                    </a:cubicBezTo>
                    <a:cubicBezTo>
                      <a:pt x="2112" y="34544"/>
                      <a:pt x="2247" y="34980"/>
                      <a:pt x="2628" y="35131"/>
                    </a:cubicBezTo>
                    <a:cubicBezTo>
                      <a:pt x="3017" y="35282"/>
                      <a:pt x="3588" y="35687"/>
                      <a:pt x="3676" y="36012"/>
                    </a:cubicBezTo>
                    <a:cubicBezTo>
                      <a:pt x="3771" y="36338"/>
                      <a:pt x="3239" y="36711"/>
                      <a:pt x="2271" y="36854"/>
                    </a:cubicBezTo>
                    <a:cubicBezTo>
                      <a:pt x="2002" y="36889"/>
                      <a:pt x="1732" y="36907"/>
                      <a:pt x="1462" y="36907"/>
                    </a:cubicBezTo>
                    <a:cubicBezTo>
                      <a:pt x="1126" y="36907"/>
                      <a:pt x="791" y="36879"/>
                      <a:pt x="461" y="36822"/>
                    </a:cubicBezTo>
                    <a:lnTo>
                      <a:pt x="461" y="37036"/>
                    </a:lnTo>
                    <a:cubicBezTo>
                      <a:pt x="634" y="37054"/>
                      <a:pt x="770" y="37057"/>
                      <a:pt x="898" y="37057"/>
                    </a:cubicBezTo>
                    <a:cubicBezTo>
                      <a:pt x="994" y="37057"/>
                      <a:pt x="1085" y="37055"/>
                      <a:pt x="1185" y="37055"/>
                    </a:cubicBezTo>
                    <a:cubicBezTo>
                      <a:pt x="1258" y="37055"/>
                      <a:pt x="1335" y="37056"/>
                      <a:pt x="1422" y="37060"/>
                    </a:cubicBezTo>
                    <a:cubicBezTo>
                      <a:pt x="1961" y="37076"/>
                      <a:pt x="1755" y="37250"/>
                      <a:pt x="1604" y="37401"/>
                    </a:cubicBezTo>
                    <a:cubicBezTo>
                      <a:pt x="1445" y="37544"/>
                      <a:pt x="1334" y="37989"/>
                      <a:pt x="1080" y="38163"/>
                    </a:cubicBezTo>
                    <a:cubicBezTo>
                      <a:pt x="985" y="38235"/>
                      <a:pt x="771" y="38274"/>
                      <a:pt x="461" y="38298"/>
                    </a:cubicBezTo>
                    <a:lnTo>
                      <a:pt x="461" y="38378"/>
                    </a:lnTo>
                    <a:cubicBezTo>
                      <a:pt x="503" y="38376"/>
                      <a:pt x="544" y="38375"/>
                      <a:pt x="586" y="38375"/>
                    </a:cubicBezTo>
                    <a:cubicBezTo>
                      <a:pt x="711" y="38375"/>
                      <a:pt x="836" y="38384"/>
                      <a:pt x="961" y="38401"/>
                    </a:cubicBezTo>
                    <a:cubicBezTo>
                      <a:pt x="1715" y="38513"/>
                      <a:pt x="2533" y="38790"/>
                      <a:pt x="2755" y="39116"/>
                    </a:cubicBezTo>
                    <a:cubicBezTo>
                      <a:pt x="2969" y="39441"/>
                      <a:pt x="2715" y="40171"/>
                      <a:pt x="2199" y="40489"/>
                    </a:cubicBezTo>
                    <a:cubicBezTo>
                      <a:pt x="2144" y="40529"/>
                      <a:pt x="2128" y="40672"/>
                      <a:pt x="2120" y="40862"/>
                    </a:cubicBezTo>
                    <a:cubicBezTo>
                      <a:pt x="2120" y="40862"/>
                      <a:pt x="1993" y="41060"/>
                      <a:pt x="1541" y="41084"/>
                    </a:cubicBezTo>
                    <a:cubicBezTo>
                      <a:pt x="1295" y="41092"/>
                      <a:pt x="890" y="41092"/>
                      <a:pt x="461" y="41092"/>
                    </a:cubicBezTo>
                    <a:lnTo>
                      <a:pt x="461" y="41180"/>
                    </a:lnTo>
                    <a:cubicBezTo>
                      <a:pt x="1453" y="41203"/>
                      <a:pt x="2112" y="41259"/>
                      <a:pt x="2390" y="41322"/>
                    </a:cubicBezTo>
                    <a:cubicBezTo>
                      <a:pt x="2668" y="41426"/>
                      <a:pt x="3096" y="41473"/>
                      <a:pt x="3438" y="41489"/>
                    </a:cubicBezTo>
                    <a:cubicBezTo>
                      <a:pt x="3985" y="41529"/>
                      <a:pt x="4041" y="41743"/>
                      <a:pt x="4049" y="41759"/>
                    </a:cubicBezTo>
                    <a:cubicBezTo>
                      <a:pt x="3819" y="41949"/>
                      <a:pt x="3541" y="42084"/>
                      <a:pt x="3255" y="42156"/>
                    </a:cubicBezTo>
                    <a:cubicBezTo>
                      <a:pt x="2636" y="42299"/>
                      <a:pt x="1358" y="42394"/>
                      <a:pt x="461" y="42450"/>
                    </a:cubicBezTo>
                    <a:lnTo>
                      <a:pt x="461" y="42648"/>
                    </a:lnTo>
                    <a:cubicBezTo>
                      <a:pt x="580" y="42616"/>
                      <a:pt x="723" y="42577"/>
                      <a:pt x="906" y="42537"/>
                    </a:cubicBezTo>
                    <a:cubicBezTo>
                      <a:pt x="1175" y="42481"/>
                      <a:pt x="1588" y="42497"/>
                      <a:pt x="2025" y="42426"/>
                    </a:cubicBezTo>
                    <a:cubicBezTo>
                      <a:pt x="2461" y="42346"/>
                      <a:pt x="3303" y="42196"/>
                      <a:pt x="3906" y="42140"/>
                    </a:cubicBezTo>
                    <a:cubicBezTo>
                      <a:pt x="4043" y="42126"/>
                      <a:pt x="4136" y="42118"/>
                      <a:pt x="4198" y="42118"/>
                    </a:cubicBezTo>
                    <a:cubicBezTo>
                      <a:pt x="4411" y="42118"/>
                      <a:pt x="4253" y="42211"/>
                      <a:pt x="4271" y="42457"/>
                    </a:cubicBezTo>
                    <a:cubicBezTo>
                      <a:pt x="4303" y="42775"/>
                      <a:pt x="4160" y="43069"/>
                      <a:pt x="3692" y="43553"/>
                    </a:cubicBezTo>
                    <a:cubicBezTo>
                      <a:pt x="3231" y="44037"/>
                      <a:pt x="2453" y="44426"/>
                      <a:pt x="1676" y="44736"/>
                    </a:cubicBezTo>
                    <a:cubicBezTo>
                      <a:pt x="906" y="45037"/>
                      <a:pt x="1295" y="45331"/>
                      <a:pt x="914" y="45482"/>
                    </a:cubicBezTo>
                    <a:cubicBezTo>
                      <a:pt x="866" y="45503"/>
                      <a:pt x="817" y="45513"/>
                      <a:pt x="768" y="45513"/>
                    </a:cubicBezTo>
                    <a:cubicBezTo>
                      <a:pt x="653" y="45513"/>
                      <a:pt x="541" y="45457"/>
                      <a:pt x="469" y="45363"/>
                    </a:cubicBezTo>
                    <a:lnTo>
                      <a:pt x="469" y="45744"/>
                    </a:lnTo>
                    <a:cubicBezTo>
                      <a:pt x="477" y="45744"/>
                      <a:pt x="493" y="45759"/>
                      <a:pt x="509" y="45759"/>
                    </a:cubicBezTo>
                    <a:cubicBezTo>
                      <a:pt x="914" y="45934"/>
                      <a:pt x="1517" y="46387"/>
                      <a:pt x="1612" y="46752"/>
                    </a:cubicBezTo>
                    <a:cubicBezTo>
                      <a:pt x="1691" y="47077"/>
                      <a:pt x="1263" y="47434"/>
                      <a:pt x="469" y="47633"/>
                    </a:cubicBezTo>
                    <a:lnTo>
                      <a:pt x="469" y="47760"/>
                    </a:lnTo>
                    <a:cubicBezTo>
                      <a:pt x="771" y="47672"/>
                      <a:pt x="1072" y="47609"/>
                      <a:pt x="1382" y="47561"/>
                    </a:cubicBezTo>
                    <a:cubicBezTo>
                      <a:pt x="1932" y="47468"/>
                      <a:pt x="2394" y="47320"/>
                      <a:pt x="3022" y="47320"/>
                    </a:cubicBezTo>
                    <a:cubicBezTo>
                      <a:pt x="3145" y="47320"/>
                      <a:pt x="3275" y="47326"/>
                      <a:pt x="3414" y="47339"/>
                    </a:cubicBezTo>
                    <a:cubicBezTo>
                      <a:pt x="4247" y="47410"/>
                      <a:pt x="4477" y="47982"/>
                      <a:pt x="4287" y="48387"/>
                    </a:cubicBezTo>
                    <a:cubicBezTo>
                      <a:pt x="4104" y="48799"/>
                      <a:pt x="3581" y="48839"/>
                      <a:pt x="3001" y="49069"/>
                    </a:cubicBezTo>
                    <a:cubicBezTo>
                      <a:pt x="2414" y="49300"/>
                      <a:pt x="2152" y="49522"/>
                      <a:pt x="2287" y="49871"/>
                    </a:cubicBezTo>
                    <a:cubicBezTo>
                      <a:pt x="2430" y="50220"/>
                      <a:pt x="2525" y="50538"/>
                      <a:pt x="1818" y="50681"/>
                    </a:cubicBezTo>
                    <a:cubicBezTo>
                      <a:pt x="1742" y="50696"/>
                      <a:pt x="1673" y="50703"/>
                      <a:pt x="1611" y="50703"/>
                    </a:cubicBezTo>
                    <a:cubicBezTo>
                      <a:pt x="1092" y="50703"/>
                      <a:pt x="1007" y="50215"/>
                      <a:pt x="929" y="49911"/>
                    </a:cubicBezTo>
                    <a:cubicBezTo>
                      <a:pt x="890" y="49784"/>
                      <a:pt x="699" y="49696"/>
                      <a:pt x="461" y="49617"/>
                    </a:cubicBezTo>
                    <a:lnTo>
                      <a:pt x="461" y="50125"/>
                    </a:lnTo>
                    <a:cubicBezTo>
                      <a:pt x="509" y="50165"/>
                      <a:pt x="548" y="50212"/>
                      <a:pt x="580" y="50260"/>
                    </a:cubicBezTo>
                    <a:cubicBezTo>
                      <a:pt x="723" y="50498"/>
                      <a:pt x="667" y="50903"/>
                      <a:pt x="461" y="51268"/>
                    </a:cubicBezTo>
                    <a:lnTo>
                      <a:pt x="461" y="51776"/>
                    </a:lnTo>
                    <a:cubicBezTo>
                      <a:pt x="755" y="51347"/>
                      <a:pt x="1183" y="51030"/>
                      <a:pt x="1683" y="50879"/>
                    </a:cubicBezTo>
                    <a:cubicBezTo>
                      <a:pt x="2193" y="50714"/>
                      <a:pt x="2713" y="50634"/>
                      <a:pt x="3101" y="50634"/>
                    </a:cubicBezTo>
                    <a:cubicBezTo>
                      <a:pt x="3384" y="50634"/>
                      <a:pt x="3597" y="50676"/>
                      <a:pt x="3684" y="50760"/>
                    </a:cubicBezTo>
                    <a:cubicBezTo>
                      <a:pt x="3890" y="50966"/>
                      <a:pt x="3684" y="51808"/>
                      <a:pt x="3684" y="51808"/>
                    </a:cubicBezTo>
                    <a:cubicBezTo>
                      <a:pt x="3620" y="52379"/>
                      <a:pt x="2739" y="52379"/>
                      <a:pt x="2485" y="52649"/>
                    </a:cubicBezTo>
                    <a:cubicBezTo>
                      <a:pt x="2430" y="52705"/>
                      <a:pt x="2382" y="52768"/>
                      <a:pt x="2318" y="52840"/>
                    </a:cubicBezTo>
                    <a:cubicBezTo>
                      <a:pt x="2272" y="52892"/>
                      <a:pt x="2121" y="52914"/>
                      <a:pt x="1921" y="52914"/>
                    </a:cubicBezTo>
                    <a:cubicBezTo>
                      <a:pt x="1541" y="52914"/>
                      <a:pt x="984" y="52835"/>
                      <a:pt x="620" y="52736"/>
                    </a:cubicBezTo>
                    <a:cubicBezTo>
                      <a:pt x="564" y="52729"/>
                      <a:pt x="517" y="52713"/>
                      <a:pt x="469" y="52689"/>
                    </a:cubicBezTo>
                    <a:lnTo>
                      <a:pt x="469" y="52840"/>
                    </a:lnTo>
                    <a:cubicBezTo>
                      <a:pt x="739" y="52887"/>
                      <a:pt x="1009" y="52919"/>
                      <a:pt x="1287" y="52935"/>
                    </a:cubicBezTo>
                    <a:cubicBezTo>
                      <a:pt x="1866" y="52975"/>
                      <a:pt x="1922" y="53221"/>
                      <a:pt x="1930" y="53237"/>
                    </a:cubicBezTo>
                    <a:cubicBezTo>
                      <a:pt x="1683" y="53451"/>
                      <a:pt x="1390" y="53602"/>
                      <a:pt x="1072" y="53689"/>
                    </a:cubicBezTo>
                    <a:cubicBezTo>
                      <a:pt x="906" y="53729"/>
                      <a:pt x="699" y="53768"/>
                      <a:pt x="469" y="53800"/>
                    </a:cubicBezTo>
                    <a:lnTo>
                      <a:pt x="469" y="53879"/>
                    </a:lnTo>
                    <a:cubicBezTo>
                      <a:pt x="890" y="53800"/>
                      <a:pt x="1374" y="53729"/>
                      <a:pt x="1763" y="53681"/>
                    </a:cubicBezTo>
                    <a:cubicBezTo>
                      <a:pt x="1903" y="53667"/>
                      <a:pt x="1999" y="53659"/>
                      <a:pt x="2064" y="53659"/>
                    </a:cubicBezTo>
                    <a:cubicBezTo>
                      <a:pt x="2299" y="53659"/>
                      <a:pt x="2133" y="53760"/>
                      <a:pt x="2152" y="54046"/>
                    </a:cubicBezTo>
                    <a:cubicBezTo>
                      <a:pt x="2176" y="54411"/>
                      <a:pt x="2025" y="54737"/>
                      <a:pt x="1525" y="55292"/>
                    </a:cubicBezTo>
                    <a:cubicBezTo>
                      <a:pt x="1215" y="55602"/>
                      <a:pt x="858" y="55872"/>
                      <a:pt x="469" y="56086"/>
                    </a:cubicBezTo>
                    <a:lnTo>
                      <a:pt x="469" y="56261"/>
                    </a:lnTo>
                    <a:cubicBezTo>
                      <a:pt x="1064" y="55991"/>
                      <a:pt x="1461" y="55697"/>
                      <a:pt x="1985" y="55102"/>
                    </a:cubicBezTo>
                    <a:cubicBezTo>
                      <a:pt x="2517" y="54507"/>
                      <a:pt x="3295" y="54332"/>
                      <a:pt x="4247" y="54260"/>
                    </a:cubicBezTo>
                    <a:cubicBezTo>
                      <a:pt x="4491" y="54243"/>
                      <a:pt x="4707" y="54235"/>
                      <a:pt x="4899" y="54235"/>
                    </a:cubicBezTo>
                    <a:cubicBezTo>
                      <a:pt x="6395" y="54235"/>
                      <a:pt x="6411" y="54717"/>
                      <a:pt x="6382" y="55054"/>
                    </a:cubicBezTo>
                    <a:cubicBezTo>
                      <a:pt x="6351" y="55443"/>
                      <a:pt x="6462" y="55729"/>
                      <a:pt x="7311" y="56070"/>
                    </a:cubicBezTo>
                    <a:cubicBezTo>
                      <a:pt x="8153" y="56404"/>
                      <a:pt x="8010" y="56443"/>
                      <a:pt x="8621" y="57070"/>
                    </a:cubicBezTo>
                    <a:cubicBezTo>
                      <a:pt x="9232" y="57689"/>
                      <a:pt x="8216" y="58332"/>
                      <a:pt x="7954" y="58491"/>
                    </a:cubicBezTo>
                    <a:cubicBezTo>
                      <a:pt x="7549" y="58705"/>
                      <a:pt x="7176" y="58975"/>
                      <a:pt x="6843" y="59285"/>
                    </a:cubicBezTo>
                    <a:cubicBezTo>
                      <a:pt x="6184" y="59872"/>
                      <a:pt x="5049" y="60110"/>
                      <a:pt x="3938" y="60317"/>
                    </a:cubicBezTo>
                    <a:cubicBezTo>
                      <a:pt x="3767" y="60347"/>
                      <a:pt x="3611" y="60361"/>
                      <a:pt x="3467" y="60361"/>
                    </a:cubicBezTo>
                    <a:cubicBezTo>
                      <a:pt x="2674" y="60361"/>
                      <a:pt x="2270" y="59946"/>
                      <a:pt x="2049" y="59650"/>
                    </a:cubicBezTo>
                    <a:cubicBezTo>
                      <a:pt x="1795" y="59309"/>
                      <a:pt x="1580" y="59475"/>
                      <a:pt x="540" y="59285"/>
                    </a:cubicBezTo>
                    <a:lnTo>
                      <a:pt x="461" y="59269"/>
                    </a:lnTo>
                    <a:lnTo>
                      <a:pt x="461" y="59587"/>
                    </a:lnTo>
                    <a:cubicBezTo>
                      <a:pt x="557" y="59577"/>
                      <a:pt x="655" y="59572"/>
                      <a:pt x="753" y="59572"/>
                    </a:cubicBezTo>
                    <a:cubicBezTo>
                      <a:pt x="889" y="59572"/>
                      <a:pt x="1026" y="59581"/>
                      <a:pt x="1160" y="59594"/>
                    </a:cubicBezTo>
                    <a:cubicBezTo>
                      <a:pt x="2049" y="59674"/>
                      <a:pt x="2287" y="60325"/>
                      <a:pt x="2080" y="60793"/>
                    </a:cubicBezTo>
                    <a:cubicBezTo>
                      <a:pt x="1882" y="61253"/>
                      <a:pt x="1318" y="61301"/>
                      <a:pt x="691" y="61563"/>
                    </a:cubicBezTo>
                    <a:cubicBezTo>
                      <a:pt x="604" y="61603"/>
                      <a:pt x="525" y="61642"/>
                      <a:pt x="453" y="61674"/>
                    </a:cubicBezTo>
                    <a:lnTo>
                      <a:pt x="453" y="63365"/>
                    </a:lnTo>
                    <a:cubicBezTo>
                      <a:pt x="573" y="63353"/>
                      <a:pt x="685" y="63347"/>
                      <a:pt x="788" y="63347"/>
                    </a:cubicBezTo>
                    <a:cubicBezTo>
                      <a:pt x="1089" y="63347"/>
                      <a:pt x="1311" y="63397"/>
                      <a:pt x="1406" y="63492"/>
                    </a:cubicBezTo>
                    <a:cubicBezTo>
                      <a:pt x="1620" y="63722"/>
                      <a:pt x="1382" y="64690"/>
                      <a:pt x="1382" y="64690"/>
                    </a:cubicBezTo>
                    <a:cubicBezTo>
                      <a:pt x="1326" y="65159"/>
                      <a:pt x="834" y="65286"/>
                      <a:pt x="453" y="65444"/>
                    </a:cubicBezTo>
                    <a:lnTo>
                      <a:pt x="453" y="65809"/>
                    </a:lnTo>
                    <a:cubicBezTo>
                      <a:pt x="1152" y="65325"/>
                      <a:pt x="1763" y="65428"/>
                      <a:pt x="1787" y="64690"/>
                    </a:cubicBezTo>
                    <a:cubicBezTo>
                      <a:pt x="1787" y="64690"/>
                      <a:pt x="1771" y="64166"/>
                      <a:pt x="1953" y="63770"/>
                    </a:cubicBezTo>
                    <a:cubicBezTo>
                      <a:pt x="2136" y="63373"/>
                      <a:pt x="1914" y="63254"/>
                      <a:pt x="1556" y="63119"/>
                    </a:cubicBezTo>
                    <a:cubicBezTo>
                      <a:pt x="1199" y="62976"/>
                      <a:pt x="1" y="62666"/>
                      <a:pt x="675" y="61952"/>
                    </a:cubicBezTo>
                    <a:cubicBezTo>
                      <a:pt x="1105" y="61492"/>
                      <a:pt x="1693" y="61289"/>
                      <a:pt x="2302" y="61289"/>
                    </a:cubicBezTo>
                    <a:cubicBezTo>
                      <a:pt x="2648" y="61289"/>
                      <a:pt x="3000" y="61355"/>
                      <a:pt x="3334" y="61476"/>
                    </a:cubicBezTo>
                    <a:cubicBezTo>
                      <a:pt x="4247" y="61801"/>
                      <a:pt x="4493" y="61936"/>
                      <a:pt x="6327" y="62055"/>
                    </a:cubicBezTo>
                    <a:cubicBezTo>
                      <a:pt x="8153" y="62182"/>
                      <a:pt x="9256" y="62380"/>
                      <a:pt x="9462" y="62833"/>
                    </a:cubicBezTo>
                    <a:cubicBezTo>
                      <a:pt x="9661" y="63285"/>
                      <a:pt x="9200" y="64690"/>
                      <a:pt x="9200" y="64690"/>
                    </a:cubicBezTo>
                    <a:cubicBezTo>
                      <a:pt x="9057" y="65032"/>
                      <a:pt x="8843" y="65333"/>
                      <a:pt x="8565" y="65579"/>
                    </a:cubicBezTo>
                    <a:cubicBezTo>
                      <a:pt x="8057" y="66000"/>
                      <a:pt x="7470" y="66325"/>
                      <a:pt x="6835" y="66524"/>
                    </a:cubicBezTo>
                    <a:lnTo>
                      <a:pt x="6843" y="66524"/>
                    </a:lnTo>
                    <a:cubicBezTo>
                      <a:pt x="6684" y="66556"/>
                      <a:pt x="6525" y="66595"/>
                      <a:pt x="6375" y="66651"/>
                    </a:cubicBezTo>
                    <a:cubicBezTo>
                      <a:pt x="5843" y="66849"/>
                      <a:pt x="5843" y="67016"/>
                      <a:pt x="5168" y="67119"/>
                    </a:cubicBezTo>
                    <a:cubicBezTo>
                      <a:pt x="4530" y="67218"/>
                      <a:pt x="4044" y="67302"/>
                      <a:pt x="3621" y="67302"/>
                    </a:cubicBezTo>
                    <a:cubicBezTo>
                      <a:pt x="3602" y="67302"/>
                      <a:pt x="3583" y="67302"/>
                      <a:pt x="3565" y="67302"/>
                    </a:cubicBezTo>
                    <a:lnTo>
                      <a:pt x="3573" y="67302"/>
                    </a:lnTo>
                    <a:cubicBezTo>
                      <a:pt x="3541" y="67302"/>
                      <a:pt x="3517" y="67294"/>
                      <a:pt x="3493" y="67286"/>
                    </a:cubicBezTo>
                    <a:cubicBezTo>
                      <a:pt x="2557" y="67183"/>
                      <a:pt x="1064" y="67254"/>
                      <a:pt x="453" y="67079"/>
                    </a:cubicBezTo>
                    <a:lnTo>
                      <a:pt x="453" y="67794"/>
                    </a:lnTo>
                    <a:cubicBezTo>
                      <a:pt x="937" y="67619"/>
                      <a:pt x="1445" y="67516"/>
                      <a:pt x="1961" y="67492"/>
                    </a:cubicBezTo>
                    <a:cubicBezTo>
                      <a:pt x="2234" y="67470"/>
                      <a:pt x="2475" y="67460"/>
                      <a:pt x="2688" y="67460"/>
                    </a:cubicBezTo>
                    <a:cubicBezTo>
                      <a:pt x="4252" y="67460"/>
                      <a:pt x="4267" y="68005"/>
                      <a:pt x="4239" y="68389"/>
                    </a:cubicBezTo>
                    <a:cubicBezTo>
                      <a:pt x="4200" y="68826"/>
                      <a:pt x="4311" y="69159"/>
                      <a:pt x="5216" y="69548"/>
                    </a:cubicBezTo>
                    <a:cubicBezTo>
                      <a:pt x="6121" y="69937"/>
                      <a:pt x="5962" y="69977"/>
                      <a:pt x="6605" y="70691"/>
                    </a:cubicBezTo>
                    <a:cubicBezTo>
                      <a:pt x="7240" y="71413"/>
                      <a:pt x="6152" y="72144"/>
                      <a:pt x="5874" y="72326"/>
                    </a:cubicBezTo>
                    <a:cubicBezTo>
                      <a:pt x="5597" y="72517"/>
                      <a:pt x="5382" y="72572"/>
                      <a:pt x="4676" y="73239"/>
                    </a:cubicBezTo>
                    <a:cubicBezTo>
                      <a:pt x="3969" y="73914"/>
                      <a:pt x="2739" y="74191"/>
                      <a:pt x="1549" y="74422"/>
                    </a:cubicBezTo>
                    <a:cubicBezTo>
                      <a:pt x="1389" y="74456"/>
                      <a:pt x="1228" y="74474"/>
                      <a:pt x="1067" y="74474"/>
                    </a:cubicBezTo>
                    <a:cubicBezTo>
                      <a:pt x="860" y="74474"/>
                      <a:pt x="654" y="74444"/>
                      <a:pt x="453" y="74382"/>
                    </a:cubicBezTo>
                    <a:lnTo>
                      <a:pt x="453" y="74811"/>
                    </a:lnTo>
                    <a:cubicBezTo>
                      <a:pt x="921" y="74699"/>
                      <a:pt x="1636" y="74636"/>
                      <a:pt x="2191" y="74572"/>
                    </a:cubicBezTo>
                    <a:cubicBezTo>
                      <a:pt x="2993" y="74469"/>
                      <a:pt x="4374" y="73850"/>
                      <a:pt x="4970" y="73231"/>
                    </a:cubicBezTo>
                    <a:cubicBezTo>
                      <a:pt x="5573" y="72620"/>
                      <a:pt x="6017" y="72540"/>
                      <a:pt x="6763" y="72072"/>
                    </a:cubicBezTo>
                    <a:cubicBezTo>
                      <a:pt x="6930" y="71977"/>
                      <a:pt x="7073" y="71834"/>
                      <a:pt x="7176" y="71675"/>
                    </a:cubicBezTo>
                    <a:cubicBezTo>
                      <a:pt x="7555" y="71230"/>
                      <a:pt x="8354" y="71141"/>
                      <a:pt x="8967" y="71141"/>
                    </a:cubicBezTo>
                    <a:cubicBezTo>
                      <a:pt x="9163" y="71141"/>
                      <a:pt x="9340" y="71150"/>
                      <a:pt x="9478" y="71159"/>
                    </a:cubicBezTo>
                    <a:cubicBezTo>
                      <a:pt x="10050" y="71199"/>
                      <a:pt x="10240" y="71278"/>
                      <a:pt x="10240" y="71278"/>
                    </a:cubicBezTo>
                    <a:cubicBezTo>
                      <a:pt x="10605" y="71493"/>
                      <a:pt x="10915" y="71786"/>
                      <a:pt x="11153" y="72136"/>
                    </a:cubicBezTo>
                    <a:cubicBezTo>
                      <a:pt x="11566" y="72715"/>
                      <a:pt x="12193" y="72961"/>
                      <a:pt x="12558" y="73271"/>
                    </a:cubicBezTo>
                    <a:cubicBezTo>
                      <a:pt x="12931" y="73580"/>
                      <a:pt x="13010" y="74477"/>
                      <a:pt x="12486" y="75025"/>
                    </a:cubicBezTo>
                    <a:cubicBezTo>
                      <a:pt x="11963" y="75573"/>
                      <a:pt x="11550" y="75541"/>
                      <a:pt x="11296" y="75969"/>
                    </a:cubicBezTo>
                    <a:cubicBezTo>
                      <a:pt x="11034" y="76398"/>
                      <a:pt x="10804" y="76803"/>
                      <a:pt x="10375" y="76922"/>
                    </a:cubicBezTo>
                    <a:cubicBezTo>
                      <a:pt x="10097" y="76993"/>
                      <a:pt x="9804" y="77033"/>
                      <a:pt x="9510" y="77033"/>
                    </a:cubicBezTo>
                    <a:cubicBezTo>
                      <a:pt x="9204" y="77062"/>
                      <a:pt x="8893" y="77079"/>
                      <a:pt x="8585" y="77079"/>
                    </a:cubicBezTo>
                    <a:cubicBezTo>
                      <a:pt x="8477" y="77079"/>
                      <a:pt x="8370" y="77077"/>
                      <a:pt x="8264" y="77073"/>
                    </a:cubicBezTo>
                    <a:cubicBezTo>
                      <a:pt x="8041" y="77073"/>
                      <a:pt x="7827" y="77025"/>
                      <a:pt x="7621" y="76930"/>
                    </a:cubicBezTo>
                    <a:cubicBezTo>
                      <a:pt x="7597" y="76914"/>
                      <a:pt x="7573" y="76898"/>
                      <a:pt x="7541" y="76882"/>
                    </a:cubicBezTo>
                    <a:cubicBezTo>
                      <a:pt x="7533" y="76874"/>
                      <a:pt x="7525" y="76866"/>
                      <a:pt x="7518" y="76858"/>
                    </a:cubicBezTo>
                    <a:lnTo>
                      <a:pt x="7518" y="76866"/>
                    </a:lnTo>
                    <a:cubicBezTo>
                      <a:pt x="7081" y="76612"/>
                      <a:pt x="6382" y="76493"/>
                      <a:pt x="5374" y="76398"/>
                    </a:cubicBezTo>
                    <a:cubicBezTo>
                      <a:pt x="3874" y="76263"/>
                      <a:pt x="2715" y="76096"/>
                      <a:pt x="1763" y="75834"/>
                    </a:cubicBezTo>
                    <a:cubicBezTo>
                      <a:pt x="1318" y="75715"/>
                      <a:pt x="890" y="75580"/>
                      <a:pt x="461" y="75414"/>
                    </a:cubicBezTo>
                    <a:lnTo>
                      <a:pt x="461" y="75628"/>
                    </a:lnTo>
                    <a:cubicBezTo>
                      <a:pt x="612" y="75668"/>
                      <a:pt x="763" y="75707"/>
                      <a:pt x="906" y="75763"/>
                    </a:cubicBezTo>
                    <a:cubicBezTo>
                      <a:pt x="1890" y="76144"/>
                      <a:pt x="2144" y="76295"/>
                      <a:pt x="4104" y="76438"/>
                    </a:cubicBezTo>
                    <a:cubicBezTo>
                      <a:pt x="6065" y="76573"/>
                      <a:pt x="7248" y="76803"/>
                      <a:pt x="7462" y="77327"/>
                    </a:cubicBezTo>
                    <a:cubicBezTo>
                      <a:pt x="7668" y="77859"/>
                      <a:pt x="7160" y="79470"/>
                      <a:pt x="7160" y="79470"/>
                    </a:cubicBezTo>
                    <a:cubicBezTo>
                      <a:pt x="7002" y="79859"/>
                      <a:pt x="6763" y="80200"/>
                      <a:pt x="6470" y="80494"/>
                    </a:cubicBezTo>
                    <a:cubicBezTo>
                      <a:pt x="5922" y="80978"/>
                      <a:pt x="5287" y="81351"/>
                      <a:pt x="4597" y="81581"/>
                    </a:cubicBezTo>
                    <a:lnTo>
                      <a:pt x="4604" y="81581"/>
                    </a:lnTo>
                    <a:cubicBezTo>
                      <a:pt x="4430" y="81621"/>
                      <a:pt x="4271" y="81669"/>
                      <a:pt x="4104" y="81732"/>
                    </a:cubicBezTo>
                    <a:cubicBezTo>
                      <a:pt x="3533" y="81970"/>
                      <a:pt x="3525" y="82153"/>
                      <a:pt x="2811" y="82272"/>
                    </a:cubicBezTo>
                    <a:cubicBezTo>
                      <a:pt x="2088" y="82391"/>
                      <a:pt x="1549" y="82486"/>
                      <a:pt x="1080" y="82486"/>
                    </a:cubicBezTo>
                    <a:cubicBezTo>
                      <a:pt x="1056" y="82486"/>
                      <a:pt x="1033" y="82470"/>
                      <a:pt x="1001" y="82470"/>
                    </a:cubicBezTo>
                    <a:cubicBezTo>
                      <a:pt x="834" y="82446"/>
                      <a:pt x="652" y="82438"/>
                      <a:pt x="461" y="82423"/>
                    </a:cubicBezTo>
                    <a:lnTo>
                      <a:pt x="461" y="82677"/>
                    </a:lnTo>
                    <a:cubicBezTo>
                      <a:pt x="1818" y="82764"/>
                      <a:pt x="1826" y="83335"/>
                      <a:pt x="1787" y="83748"/>
                    </a:cubicBezTo>
                    <a:cubicBezTo>
                      <a:pt x="1739" y="84248"/>
                      <a:pt x="1858" y="84637"/>
                      <a:pt x="2826" y="85082"/>
                    </a:cubicBezTo>
                    <a:cubicBezTo>
                      <a:pt x="3787" y="85526"/>
                      <a:pt x="3620" y="85574"/>
                      <a:pt x="4311" y="86407"/>
                    </a:cubicBezTo>
                    <a:cubicBezTo>
                      <a:pt x="5001" y="87233"/>
                      <a:pt x="3819" y="88082"/>
                      <a:pt x="3509" y="88296"/>
                    </a:cubicBezTo>
                    <a:cubicBezTo>
                      <a:pt x="3200" y="88519"/>
                      <a:pt x="2977" y="88582"/>
                      <a:pt x="2199" y="89360"/>
                    </a:cubicBezTo>
                    <a:cubicBezTo>
                      <a:pt x="1763" y="89796"/>
                      <a:pt x="1152" y="90090"/>
                      <a:pt x="469" y="90312"/>
                    </a:cubicBezTo>
                    <a:lnTo>
                      <a:pt x="469" y="90630"/>
                    </a:lnTo>
                    <a:cubicBezTo>
                      <a:pt x="1231" y="90328"/>
                      <a:pt x="2072" y="89836"/>
                      <a:pt x="2525" y="89352"/>
                    </a:cubicBezTo>
                    <a:cubicBezTo>
                      <a:pt x="3176" y="88638"/>
                      <a:pt x="3652" y="88542"/>
                      <a:pt x="4470" y="88003"/>
                    </a:cubicBezTo>
                    <a:cubicBezTo>
                      <a:pt x="4652" y="87884"/>
                      <a:pt x="4803" y="87725"/>
                      <a:pt x="4914" y="87542"/>
                    </a:cubicBezTo>
                    <a:cubicBezTo>
                      <a:pt x="5326" y="87028"/>
                      <a:pt x="6175" y="86924"/>
                      <a:pt x="6833" y="86924"/>
                    </a:cubicBezTo>
                    <a:cubicBezTo>
                      <a:pt x="7049" y="86924"/>
                      <a:pt x="7245" y="86935"/>
                      <a:pt x="7398" y="86947"/>
                    </a:cubicBezTo>
                    <a:cubicBezTo>
                      <a:pt x="8010" y="86995"/>
                      <a:pt x="8216" y="87082"/>
                      <a:pt x="8216" y="87082"/>
                    </a:cubicBezTo>
                    <a:cubicBezTo>
                      <a:pt x="8605" y="87336"/>
                      <a:pt x="8930" y="87669"/>
                      <a:pt x="9176" y="88066"/>
                    </a:cubicBezTo>
                    <a:cubicBezTo>
                      <a:pt x="9613" y="88741"/>
                      <a:pt x="10288" y="89027"/>
                      <a:pt x="10685" y="89384"/>
                    </a:cubicBezTo>
                    <a:cubicBezTo>
                      <a:pt x="11074" y="89741"/>
                      <a:pt x="11153" y="90789"/>
                      <a:pt x="10581" y="91424"/>
                    </a:cubicBezTo>
                    <a:cubicBezTo>
                      <a:pt x="10018" y="92059"/>
                      <a:pt x="9573" y="92019"/>
                      <a:pt x="9296" y="92511"/>
                    </a:cubicBezTo>
                    <a:cubicBezTo>
                      <a:pt x="9010" y="93011"/>
                      <a:pt x="8756" y="93487"/>
                      <a:pt x="8303" y="93614"/>
                    </a:cubicBezTo>
                    <a:cubicBezTo>
                      <a:pt x="7994" y="93702"/>
                      <a:pt x="7684" y="93741"/>
                      <a:pt x="7367" y="93749"/>
                    </a:cubicBezTo>
                    <a:cubicBezTo>
                      <a:pt x="7027" y="93785"/>
                      <a:pt x="6693" y="93803"/>
                      <a:pt x="6355" y="93803"/>
                    </a:cubicBezTo>
                    <a:cubicBezTo>
                      <a:pt x="6243" y="93803"/>
                      <a:pt x="6130" y="93801"/>
                      <a:pt x="6017" y="93797"/>
                    </a:cubicBezTo>
                    <a:cubicBezTo>
                      <a:pt x="5779" y="93789"/>
                      <a:pt x="5549" y="93733"/>
                      <a:pt x="5335" y="93630"/>
                    </a:cubicBezTo>
                    <a:cubicBezTo>
                      <a:pt x="5303" y="93606"/>
                      <a:pt x="5271" y="93591"/>
                      <a:pt x="5247" y="93575"/>
                    </a:cubicBezTo>
                    <a:cubicBezTo>
                      <a:pt x="5232" y="93567"/>
                      <a:pt x="5224" y="93559"/>
                      <a:pt x="5216" y="93543"/>
                    </a:cubicBezTo>
                    <a:lnTo>
                      <a:pt x="5216" y="93551"/>
                    </a:lnTo>
                    <a:cubicBezTo>
                      <a:pt x="4747" y="93257"/>
                      <a:pt x="4001" y="93122"/>
                      <a:pt x="2914" y="93011"/>
                    </a:cubicBezTo>
                    <a:cubicBezTo>
                      <a:pt x="1985" y="92924"/>
                      <a:pt x="1183" y="92813"/>
                      <a:pt x="477" y="92686"/>
                    </a:cubicBezTo>
                    <a:lnTo>
                      <a:pt x="477" y="92956"/>
                    </a:lnTo>
                    <a:cubicBezTo>
                      <a:pt x="771" y="92995"/>
                      <a:pt x="1120" y="93027"/>
                      <a:pt x="1549" y="93051"/>
                    </a:cubicBezTo>
                    <a:cubicBezTo>
                      <a:pt x="3660" y="93218"/>
                      <a:pt x="4930" y="93479"/>
                      <a:pt x="5152" y="94091"/>
                    </a:cubicBezTo>
                    <a:cubicBezTo>
                      <a:pt x="5374" y="94702"/>
                      <a:pt x="4803" y="96583"/>
                      <a:pt x="4803" y="96583"/>
                    </a:cubicBezTo>
                    <a:cubicBezTo>
                      <a:pt x="4636" y="97027"/>
                      <a:pt x="4374" y="97424"/>
                      <a:pt x="4049" y="97774"/>
                    </a:cubicBezTo>
                    <a:cubicBezTo>
                      <a:pt x="3461" y="98329"/>
                      <a:pt x="2771" y="98766"/>
                      <a:pt x="2009" y="99044"/>
                    </a:cubicBezTo>
                    <a:lnTo>
                      <a:pt x="2017" y="99044"/>
                    </a:lnTo>
                    <a:cubicBezTo>
                      <a:pt x="1834" y="99083"/>
                      <a:pt x="1652" y="99139"/>
                      <a:pt x="1477" y="99210"/>
                    </a:cubicBezTo>
                    <a:cubicBezTo>
                      <a:pt x="985" y="99425"/>
                      <a:pt x="874" y="99607"/>
                      <a:pt x="477" y="99742"/>
                    </a:cubicBezTo>
                    <a:lnTo>
                      <a:pt x="477" y="99901"/>
                    </a:lnTo>
                    <a:cubicBezTo>
                      <a:pt x="509" y="99885"/>
                      <a:pt x="540" y="99861"/>
                      <a:pt x="572" y="99845"/>
                    </a:cubicBezTo>
                    <a:cubicBezTo>
                      <a:pt x="1717" y="99223"/>
                      <a:pt x="4772" y="98541"/>
                      <a:pt x="6565" y="98541"/>
                    </a:cubicBezTo>
                    <a:cubicBezTo>
                      <a:pt x="6625" y="98541"/>
                      <a:pt x="6683" y="98542"/>
                      <a:pt x="6740" y="98544"/>
                    </a:cubicBezTo>
                    <a:cubicBezTo>
                      <a:pt x="6740" y="98544"/>
                      <a:pt x="7779" y="98615"/>
                      <a:pt x="7851" y="99218"/>
                    </a:cubicBezTo>
                    <a:cubicBezTo>
                      <a:pt x="7914" y="99821"/>
                      <a:pt x="7851" y="100845"/>
                      <a:pt x="8708" y="101592"/>
                    </a:cubicBezTo>
                    <a:cubicBezTo>
                      <a:pt x="9565" y="102330"/>
                      <a:pt x="10518" y="102449"/>
                      <a:pt x="10581" y="103441"/>
                    </a:cubicBezTo>
                    <a:cubicBezTo>
                      <a:pt x="10645" y="104433"/>
                      <a:pt x="10359" y="105433"/>
                      <a:pt x="8772" y="105465"/>
                    </a:cubicBezTo>
                    <a:cubicBezTo>
                      <a:pt x="8684" y="105466"/>
                      <a:pt x="8596" y="105467"/>
                      <a:pt x="8508" y="105467"/>
                    </a:cubicBezTo>
                    <a:cubicBezTo>
                      <a:pt x="7627" y="105467"/>
                      <a:pt x="6748" y="105395"/>
                      <a:pt x="5874" y="105251"/>
                    </a:cubicBezTo>
                    <a:cubicBezTo>
                      <a:pt x="5874" y="105251"/>
                      <a:pt x="4343" y="105092"/>
                      <a:pt x="3342" y="104846"/>
                    </a:cubicBezTo>
                    <a:cubicBezTo>
                      <a:pt x="2350" y="104600"/>
                      <a:pt x="1985" y="104211"/>
                      <a:pt x="1985" y="104211"/>
                    </a:cubicBezTo>
                    <a:cubicBezTo>
                      <a:pt x="1969" y="104203"/>
                      <a:pt x="1961" y="104195"/>
                      <a:pt x="1945" y="104179"/>
                    </a:cubicBezTo>
                    <a:cubicBezTo>
                      <a:pt x="1398" y="103766"/>
                      <a:pt x="985" y="103330"/>
                      <a:pt x="477" y="102925"/>
                    </a:cubicBezTo>
                    <a:lnTo>
                      <a:pt x="477" y="103362"/>
                    </a:lnTo>
                    <a:cubicBezTo>
                      <a:pt x="1048" y="103695"/>
                      <a:pt x="1025" y="103870"/>
                      <a:pt x="1628" y="104679"/>
                    </a:cubicBezTo>
                    <a:cubicBezTo>
                      <a:pt x="2366" y="105656"/>
                      <a:pt x="1064" y="106648"/>
                      <a:pt x="739" y="106902"/>
                    </a:cubicBezTo>
                    <a:cubicBezTo>
                      <a:pt x="652" y="106965"/>
                      <a:pt x="564" y="107021"/>
                      <a:pt x="477" y="107084"/>
                    </a:cubicBezTo>
                    <a:lnTo>
                      <a:pt x="477" y="107164"/>
                    </a:lnTo>
                    <a:lnTo>
                      <a:pt x="818" y="107164"/>
                    </a:lnTo>
                    <a:cubicBezTo>
                      <a:pt x="1104" y="106989"/>
                      <a:pt x="1414" y="106814"/>
                      <a:pt x="1779" y="106552"/>
                    </a:cubicBezTo>
                    <a:cubicBezTo>
                      <a:pt x="1985" y="106410"/>
                      <a:pt x="2152" y="106227"/>
                      <a:pt x="2279" y="106013"/>
                    </a:cubicBezTo>
                    <a:cubicBezTo>
                      <a:pt x="2733" y="105401"/>
                      <a:pt x="3673" y="105284"/>
                      <a:pt x="4389" y="105284"/>
                    </a:cubicBezTo>
                    <a:cubicBezTo>
                      <a:pt x="4611" y="105284"/>
                      <a:pt x="4812" y="105295"/>
                      <a:pt x="4970" y="105306"/>
                    </a:cubicBezTo>
                    <a:cubicBezTo>
                      <a:pt x="5628" y="105354"/>
                      <a:pt x="5859" y="105473"/>
                      <a:pt x="5859" y="105473"/>
                    </a:cubicBezTo>
                    <a:cubicBezTo>
                      <a:pt x="6279" y="105767"/>
                      <a:pt x="6636" y="106164"/>
                      <a:pt x="6890" y="106616"/>
                    </a:cubicBezTo>
                    <a:cubicBezTo>
                      <a:pt x="7002" y="106814"/>
                      <a:pt x="7129" y="106989"/>
                      <a:pt x="7287" y="107156"/>
                    </a:cubicBezTo>
                    <a:lnTo>
                      <a:pt x="7891" y="107156"/>
                    </a:lnTo>
                    <a:cubicBezTo>
                      <a:pt x="7256" y="106410"/>
                      <a:pt x="7867" y="106148"/>
                      <a:pt x="8859" y="105846"/>
                    </a:cubicBezTo>
                    <a:cubicBezTo>
                      <a:pt x="9891" y="105544"/>
                      <a:pt x="10510" y="105402"/>
                      <a:pt x="10740" y="104759"/>
                    </a:cubicBezTo>
                    <a:cubicBezTo>
                      <a:pt x="10954" y="104100"/>
                      <a:pt x="10970" y="103401"/>
                      <a:pt x="10788" y="102735"/>
                    </a:cubicBezTo>
                    <a:cubicBezTo>
                      <a:pt x="10621" y="102155"/>
                      <a:pt x="11026" y="101909"/>
                      <a:pt x="11780" y="101774"/>
                    </a:cubicBezTo>
                    <a:cubicBezTo>
                      <a:pt x="12058" y="101719"/>
                      <a:pt x="12518" y="101726"/>
                      <a:pt x="13018" y="101663"/>
                    </a:cubicBezTo>
                    <a:cubicBezTo>
                      <a:pt x="13526" y="101599"/>
                      <a:pt x="14272" y="101250"/>
                      <a:pt x="15685" y="100917"/>
                    </a:cubicBezTo>
                    <a:cubicBezTo>
                      <a:pt x="16400" y="100747"/>
                      <a:pt x="16864" y="100658"/>
                      <a:pt x="17227" y="100658"/>
                    </a:cubicBezTo>
                    <a:cubicBezTo>
                      <a:pt x="17577" y="100658"/>
                      <a:pt x="17834" y="100741"/>
                      <a:pt x="18130" y="100917"/>
                    </a:cubicBezTo>
                    <a:cubicBezTo>
                      <a:pt x="18733" y="101274"/>
                      <a:pt x="18535" y="102393"/>
                      <a:pt x="18376" y="102909"/>
                    </a:cubicBezTo>
                    <a:cubicBezTo>
                      <a:pt x="18225" y="103417"/>
                      <a:pt x="18662" y="103520"/>
                      <a:pt x="18797" y="104076"/>
                    </a:cubicBezTo>
                    <a:cubicBezTo>
                      <a:pt x="18924" y="104632"/>
                      <a:pt x="19170" y="105505"/>
                      <a:pt x="19733" y="105814"/>
                    </a:cubicBezTo>
                    <a:cubicBezTo>
                      <a:pt x="20305" y="106148"/>
                      <a:pt x="20789" y="106600"/>
                      <a:pt x="21154" y="107156"/>
                    </a:cubicBezTo>
                    <a:lnTo>
                      <a:pt x="21789" y="107156"/>
                    </a:lnTo>
                    <a:cubicBezTo>
                      <a:pt x="21765" y="107021"/>
                      <a:pt x="21726" y="106886"/>
                      <a:pt x="21670" y="106759"/>
                    </a:cubicBezTo>
                    <a:cubicBezTo>
                      <a:pt x="21432" y="106219"/>
                      <a:pt x="20972" y="106029"/>
                      <a:pt x="20829" y="105290"/>
                    </a:cubicBezTo>
                    <a:cubicBezTo>
                      <a:pt x="20678" y="104544"/>
                      <a:pt x="21781" y="103830"/>
                      <a:pt x="22480" y="103417"/>
                    </a:cubicBezTo>
                    <a:cubicBezTo>
                      <a:pt x="23186" y="103012"/>
                      <a:pt x="23631" y="102552"/>
                      <a:pt x="24202" y="101631"/>
                    </a:cubicBezTo>
                    <a:cubicBezTo>
                      <a:pt x="24782" y="100710"/>
                      <a:pt x="25718" y="100441"/>
                      <a:pt x="26893" y="100345"/>
                    </a:cubicBezTo>
                    <a:cubicBezTo>
                      <a:pt x="27199" y="100318"/>
                      <a:pt x="27471" y="100305"/>
                      <a:pt x="27712" y="100305"/>
                    </a:cubicBezTo>
                    <a:cubicBezTo>
                      <a:pt x="29547" y="100305"/>
                      <a:pt x="29642" y="101041"/>
                      <a:pt x="29663" y="101560"/>
                    </a:cubicBezTo>
                    <a:cubicBezTo>
                      <a:pt x="29679" y="102155"/>
                      <a:pt x="29862" y="102600"/>
                      <a:pt x="30965" y="103123"/>
                    </a:cubicBezTo>
                    <a:cubicBezTo>
                      <a:pt x="32068" y="103647"/>
                      <a:pt x="31902" y="103703"/>
                      <a:pt x="32751" y="104671"/>
                    </a:cubicBezTo>
                    <a:cubicBezTo>
                      <a:pt x="33600" y="105648"/>
                      <a:pt x="32441" y="106640"/>
                      <a:pt x="32140" y="106894"/>
                    </a:cubicBezTo>
                    <a:cubicBezTo>
                      <a:pt x="32029" y="106989"/>
                      <a:pt x="31925" y="107060"/>
                      <a:pt x="31806" y="107156"/>
                    </a:cubicBezTo>
                    <a:lnTo>
                      <a:pt x="32259" y="107156"/>
                    </a:lnTo>
                    <a:cubicBezTo>
                      <a:pt x="32521" y="106981"/>
                      <a:pt x="32798" y="106806"/>
                      <a:pt x="33140" y="106545"/>
                    </a:cubicBezTo>
                    <a:cubicBezTo>
                      <a:pt x="33322" y="106402"/>
                      <a:pt x="33465" y="106219"/>
                      <a:pt x="33560" y="106005"/>
                    </a:cubicBezTo>
                    <a:cubicBezTo>
                      <a:pt x="33937" y="105402"/>
                      <a:pt x="34838" y="105279"/>
                      <a:pt x="35549" y="105279"/>
                    </a:cubicBezTo>
                    <a:cubicBezTo>
                      <a:pt x="35783" y="105279"/>
                      <a:pt x="35997" y="105293"/>
                      <a:pt x="36164" y="105306"/>
                    </a:cubicBezTo>
                    <a:cubicBezTo>
                      <a:pt x="36839" y="105354"/>
                      <a:pt x="37069" y="105465"/>
                      <a:pt x="37069" y="105465"/>
                    </a:cubicBezTo>
                    <a:cubicBezTo>
                      <a:pt x="37537" y="105767"/>
                      <a:pt x="37934" y="106156"/>
                      <a:pt x="38244" y="106608"/>
                    </a:cubicBezTo>
                    <a:cubicBezTo>
                      <a:pt x="38394" y="106806"/>
                      <a:pt x="38553" y="106989"/>
                      <a:pt x="38736" y="107156"/>
                    </a:cubicBezTo>
                    <a:lnTo>
                      <a:pt x="39347" y="107156"/>
                    </a:lnTo>
                    <a:cubicBezTo>
                      <a:pt x="38617" y="106410"/>
                      <a:pt x="39188" y="106148"/>
                      <a:pt x="40149" y="105846"/>
                    </a:cubicBezTo>
                    <a:cubicBezTo>
                      <a:pt x="41141" y="105544"/>
                      <a:pt x="41736" y="105402"/>
                      <a:pt x="41879" y="104759"/>
                    </a:cubicBezTo>
                    <a:cubicBezTo>
                      <a:pt x="42022" y="104116"/>
                      <a:pt x="41911" y="103322"/>
                      <a:pt x="41673" y="102735"/>
                    </a:cubicBezTo>
                    <a:cubicBezTo>
                      <a:pt x="41427" y="102147"/>
                      <a:pt x="41808" y="101909"/>
                      <a:pt x="42530" y="101774"/>
                    </a:cubicBezTo>
                    <a:cubicBezTo>
                      <a:pt x="42808" y="101719"/>
                      <a:pt x="43260" y="101726"/>
                      <a:pt x="43760" y="101663"/>
                    </a:cubicBezTo>
                    <a:cubicBezTo>
                      <a:pt x="44260" y="101599"/>
                      <a:pt x="44951" y="101250"/>
                      <a:pt x="46324" y="100917"/>
                    </a:cubicBezTo>
                    <a:cubicBezTo>
                      <a:pt x="47022" y="100747"/>
                      <a:pt x="47476" y="100658"/>
                      <a:pt x="47840" y="100658"/>
                    </a:cubicBezTo>
                    <a:cubicBezTo>
                      <a:pt x="48191" y="100658"/>
                      <a:pt x="48457" y="100741"/>
                      <a:pt x="48777" y="100917"/>
                    </a:cubicBezTo>
                    <a:cubicBezTo>
                      <a:pt x="49428" y="101274"/>
                      <a:pt x="49372" y="102393"/>
                      <a:pt x="49277" y="102909"/>
                    </a:cubicBezTo>
                    <a:cubicBezTo>
                      <a:pt x="49189" y="103417"/>
                      <a:pt x="49642" y="103520"/>
                      <a:pt x="49848" y="104076"/>
                    </a:cubicBezTo>
                    <a:cubicBezTo>
                      <a:pt x="50047" y="104632"/>
                      <a:pt x="50412" y="105505"/>
                      <a:pt x="51015" y="105814"/>
                    </a:cubicBezTo>
                    <a:cubicBezTo>
                      <a:pt x="51626" y="106148"/>
                      <a:pt x="52166" y="106600"/>
                      <a:pt x="52603" y="107156"/>
                    </a:cubicBezTo>
                    <a:lnTo>
                      <a:pt x="53238" y="107156"/>
                    </a:lnTo>
                    <a:cubicBezTo>
                      <a:pt x="53190" y="107013"/>
                      <a:pt x="53134" y="106886"/>
                      <a:pt x="53071" y="106759"/>
                    </a:cubicBezTo>
                    <a:cubicBezTo>
                      <a:pt x="52761" y="106219"/>
                      <a:pt x="52277" y="106029"/>
                      <a:pt x="52031" y="105290"/>
                    </a:cubicBezTo>
                    <a:cubicBezTo>
                      <a:pt x="51793" y="104544"/>
                      <a:pt x="52801" y="103830"/>
                      <a:pt x="53452" y="103417"/>
                    </a:cubicBezTo>
                    <a:cubicBezTo>
                      <a:pt x="54103" y="103012"/>
                      <a:pt x="54492" y="102552"/>
                      <a:pt x="54936" y="101631"/>
                    </a:cubicBezTo>
                    <a:cubicBezTo>
                      <a:pt x="55389" y="100710"/>
                      <a:pt x="56301" y="100441"/>
                      <a:pt x="57452" y="100345"/>
                    </a:cubicBezTo>
                    <a:cubicBezTo>
                      <a:pt x="57755" y="100318"/>
                      <a:pt x="58026" y="100305"/>
                      <a:pt x="58268" y="100305"/>
                    </a:cubicBezTo>
                    <a:cubicBezTo>
                      <a:pt x="60108" y="100305"/>
                      <a:pt x="60297" y="101041"/>
                      <a:pt x="60381" y="101560"/>
                    </a:cubicBezTo>
                    <a:cubicBezTo>
                      <a:pt x="60477" y="102155"/>
                      <a:pt x="60715" y="102600"/>
                      <a:pt x="61889" y="103123"/>
                    </a:cubicBezTo>
                    <a:cubicBezTo>
                      <a:pt x="63064" y="103647"/>
                      <a:pt x="62897" y="103703"/>
                      <a:pt x="63874" y="104671"/>
                    </a:cubicBezTo>
                    <a:cubicBezTo>
                      <a:pt x="64858" y="105648"/>
                      <a:pt x="63818" y="106640"/>
                      <a:pt x="63556" y="106894"/>
                    </a:cubicBezTo>
                    <a:cubicBezTo>
                      <a:pt x="63453" y="106989"/>
                      <a:pt x="63358" y="107060"/>
                      <a:pt x="63247" y="107156"/>
                    </a:cubicBezTo>
                    <a:lnTo>
                      <a:pt x="63699" y="107156"/>
                    </a:lnTo>
                    <a:cubicBezTo>
                      <a:pt x="63945" y="106981"/>
                      <a:pt x="64199" y="106806"/>
                      <a:pt x="64509" y="106545"/>
                    </a:cubicBezTo>
                    <a:cubicBezTo>
                      <a:pt x="64675" y="106402"/>
                      <a:pt x="64795" y="106211"/>
                      <a:pt x="64858" y="106005"/>
                    </a:cubicBezTo>
                    <a:cubicBezTo>
                      <a:pt x="65151" y="105402"/>
                      <a:pt x="66041" y="105279"/>
                      <a:pt x="66751" y="105279"/>
                    </a:cubicBezTo>
                    <a:cubicBezTo>
                      <a:pt x="66985" y="105279"/>
                      <a:pt x="67199" y="105293"/>
                      <a:pt x="67366" y="105306"/>
                    </a:cubicBezTo>
                    <a:cubicBezTo>
                      <a:pt x="68049" y="105354"/>
                      <a:pt x="68303" y="105473"/>
                      <a:pt x="68303" y="105473"/>
                    </a:cubicBezTo>
                    <a:cubicBezTo>
                      <a:pt x="68811" y="105775"/>
                      <a:pt x="69255" y="106164"/>
                      <a:pt x="69628" y="106616"/>
                    </a:cubicBezTo>
                    <a:cubicBezTo>
                      <a:pt x="69795" y="106814"/>
                      <a:pt x="69986" y="106997"/>
                      <a:pt x="70184" y="107164"/>
                    </a:cubicBezTo>
                    <a:lnTo>
                      <a:pt x="70787" y="107164"/>
                    </a:lnTo>
                    <a:cubicBezTo>
                      <a:pt x="69962" y="106418"/>
                      <a:pt x="70502" y="106148"/>
                      <a:pt x="71422" y="105854"/>
                    </a:cubicBezTo>
                    <a:lnTo>
                      <a:pt x="71907" y="105695"/>
                    </a:lnTo>
                    <a:lnTo>
                      <a:pt x="71907" y="105370"/>
                    </a:lnTo>
                    <a:cubicBezTo>
                      <a:pt x="71684" y="105433"/>
                      <a:pt x="71462" y="105465"/>
                      <a:pt x="71232" y="105465"/>
                    </a:cubicBezTo>
                    <a:cubicBezTo>
                      <a:pt x="71142" y="105466"/>
                      <a:pt x="71051" y="105467"/>
                      <a:pt x="70961" y="105467"/>
                    </a:cubicBezTo>
                    <a:cubicBezTo>
                      <a:pt x="70061" y="105467"/>
                      <a:pt x="69167" y="105395"/>
                      <a:pt x="68279" y="105251"/>
                    </a:cubicBezTo>
                    <a:cubicBezTo>
                      <a:pt x="68279" y="105251"/>
                      <a:pt x="66707" y="105092"/>
                      <a:pt x="65644" y="104846"/>
                    </a:cubicBezTo>
                    <a:cubicBezTo>
                      <a:pt x="64580" y="104600"/>
                      <a:pt x="64112" y="104211"/>
                      <a:pt x="64112" y="104211"/>
                    </a:cubicBezTo>
                    <a:cubicBezTo>
                      <a:pt x="64096" y="104203"/>
                      <a:pt x="64088" y="104195"/>
                      <a:pt x="64072" y="104179"/>
                    </a:cubicBezTo>
                    <a:cubicBezTo>
                      <a:pt x="63191" y="103631"/>
                      <a:pt x="62548" y="103036"/>
                      <a:pt x="61627" y="102544"/>
                    </a:cubicBezTo>
                    <a:cubicBezTo>
                      <a:pt x="60707" y="102044"/>
                      <a:pt x="60834" y="101782"/>
                      <a:pt x="60961" y="101306"/>
                    </a:cubicBezTo>
                    <a:cubicBezTo>
                      <a:pt x="60985" y="101179"/>
                      <a:pt x="60961" y="101052"/>
                      <a:pt x="60897" y="100941"/>
                    </a:cubicBezTo>
                    <a:cubicBezTo>
                      <a:pt x="60850" y="100703"/>
                      <a:pt x="60897" y="100274"/>
                      <a:pt x="61580" y="99845"/>
                    </a:cubicBezTo>
                    <a:cubicBezTo>
                      <a:pt x="62571" y="99230"/>
                      <a:pt x="65445" y="98541"/>
                      <a:pt x="67241" y="98541"/>
                    </a:cubicBezTo>
                    <a:cubicBezTo>
                      <a:pt x="67300" y="98541"/>
                      <a:pt x="67357" y="98542"/>
                      <a:pt x="67414" y="98544"/>
                    </a:cubicBezTo>
                    <a:cubicBezTo>
                      <a:pt x="67414" y="98544"/>
                      <a:pt x="68478" y="98623"/>
                      <a:pt x="68700" y="99226"/>
                    </a:cubicBezTo>
                    <a:cubicBezTo>
                      <a:pt x="68930" y="99829"/>
                      <a:pt x="69120" y="100853"/>
                      <a:pt x="70168" y="101592"/>
                    </a:cubicBezTo>
                    <a:cubicBezTo>
                      <a:pt x="70835" y="102060"/>
                      <a:pt x="71462" y="102274"/>
                      <a:pt x="71914" y="102615"/>
                    </a:cubicBezTo>
                    <a:lnTo>
                      <a:pt x="71914" y="101465"/>
                    </a:lnTo>
                    <a:cubicBezTo>
                      <a:pt x="70891" y="101393"/>
                      <a:pt x="70224" y="101099"/>
                      <a:pt x="69700" y="100290"/>
                    </a:cubicBezTo>
                    <a:cubicBezTo>
                      <a:pt x="69454" y="99893"/>
                      <a:pt x="69303" y="99623"/>
                      <a:pt x="69192" y="99409"/>
                    </a:cubicBezTo>
                    <a:cubicBezTo>
                      <a:pt x="69192" y="99409"/>
                      <a:pt x="68993" y="98837"/>
                      <a:pt x="70025" y="98798"/>
                    </a:cubicBezTo>
                    <a:cubicBezTo>
                      <a:pt x="70240" y="98790"/>
                      <a:pt x="70454" y="98789"/>
                      <a:pt x="70666" y="98789"/>
                    </a:cubicBezTo>
                    <a:cubicBezTo>
                      <a:pt x="70727" y="98789"/>
                      <a:pt x="70788" y="98789"/>
                      <a:pt x="70848" y="98789"/>
                    </a:cubicBezTo>
                    <a:cubicBezTo>
                      <a:pt x="71211" y="98789"/>
                      <a:pt x="71566" y="98786"/>
                      <a:pt x="71907" y="98750"/>
                    </a:cubicBezTo>
                    <a:lnTo>
                      <a:pt x="71907" y="98567"/>
                    </a:lnTo>
                    <a:cubicBezTo>
                      <a:pt x="71636" y="98616"/>
                      <a:pt x="71353" y="98640"/>
                      <a:pt x="71073" y="98640"/>
                    </a:cubicBezTo>
                    <a:cubicBezTo>
                      <a:pt x="71034" y="98640"/>
                      <a:pt x="70994" y="98640"/>
                      <a:pt x="70954" y="98639"/>
                    </a:cubicBezTo>
                    <a:cubicBezTo>
                      <a:pt x="69986" y="98631"/>
                      <a:pt x="68676" y="98639"/>
                      <a:pt x="68390" y="98536"/>
                    </a:cubicBezTo>
                    <a:cubicBezTo>
                      <a:pt x="68073" y="98417"/>
                      <a:pt x="67731" y="98361"/>
                      <a:pt x="67390" y="98361"/>
                    </a:cubicBezTo>
                    <a:cubicBezTo>
                      <a:pt x="67390" y="98361"/>
                      <a:pt x="66072" y="98385"/>
                      <a:pt x="65199" y="98551"/>
                    </a:cubicBezTo>
                    <a:cubicBezTo>
                      <a:pt x="65199" y="98551"/>
                      <a:pt x="65187" y="98552"/>
                      <a:pt x="65166" y="98552"/>
                    </a:cubicBezTo>
                    <a:cubicBezTo>
                      <a:pt x="65033" y="98552"/>
                      <a:pt x="64549" y="98540"/>
                      <a:pt x="64501" y="98369"/>
                    </a:cubicBezTo>
                    <a:cubicBezTo>
                      <a:pt x="64445" y="98163"/>
                      <a:pt x="64517" y="97972"/>
                      <a:pt x="64755" y="97726"/>
                    </a:cubicBezTo>
                    <a:cubicBezTo>
                      <a:pt x="64993" y="97488"/>
                      <a:pt x="65223" y="96789"/>
                      <a:pt x="65271" y="96583"/>
                    </a:cubicBezTo>
                    <a:cubicBezTo>
                      <a:pt x="65271" y="96583"/>
                      <a:pt x="65485" y="95694"/>
                      <a:pt x="65437" y="94916"/>
                    </a:cubicBezTo>
                    <a:cubicBezTo>
                      <a:pt x="65445" y="94273"/>
                      <a:pt x="66834" y="94138"/>
                      <a:pt x="66834" y="94138"/>
                    </a:cubicBezTo>
                    <a:cubicBezTo>
                      <a:pt x="66834" y="94138"/>
                      <a:pt x="66861" y="94127"/>
                      <a:pt x="66917" y="94127"/>
                    </a:cubicBezTo>
                    <a:cubicBezTo>
                      <a:pt x="67046" y="94127"/>
                      <a:pt x="67328" y="94185"/>
                      <a:pt x="67787" y="94567"/>
                    </a:cubicBezTo>
                    <a:cubicBezTo>
                      <a:pt x="68446" y="95123"/>
                      <a:pt x="69168" y="95464"/>
                      <a:pt x="70129" y="95932"/>
                    </a:cubicBezTo>
                    <a:cubicBezTo>
                      <a:pt x="70637" y="96186"/>
                      <a:pt x="71152" y="96400"/>
                      <a:pt x="71692" y="96583"/>
                    </a:cubicBezTo>
                    <a:cubicBezTo>
                      <a:pt x="71692" y="96583"/>
                      <a:pt x="71780" y="96615"/>
                      <a:pt x="71899" y="96670"/>
                    </a:cubicBezTo>
                    <a:lnTo>
                      <a:pt x="71899" y="96440"/>
                    </a:lnTo>
                    <a:cubicBezTo>
                      <a:pt x="71232" y="96154"/>
                      <a:pt x="70589" y="95821"/>
                      <a:pt x="69978" y="95440"/>
                    </a:cubicBezTo>
                    <a:cubicBezTo>
                      <a:pt x="69033" y="94837"/>
                      <a:pt x="67993" y="94416"/>
                      <a:pt x="68311" y="94051"/>
                    </a:cubicBezTo>
                    <a:cubicBezTo>
                      <a:pt x="68628" y="93694"/>
                      <a:pt x="68954" y="93345"/>
                      <a:pt x="69041" y="93019"/>
                    </a:cubicBezTo>
                    <a:cubicBezTo>
                      <a:pt x="69111" y="92731"/>
                      <a:pt x="69647" y="92431"/>
                      <a:pt x="70345" y="92431"/>
                    </a:cubicBezTo>
                    <a:cubicBezTo>
                      <a:pt x="70437" y="92431"/>
                      <a:pt x="70532" y="92437"/>
                      <a:pt x="70629" y="92448"/>
                    </a:cubicBezTo>
                    <a:cubicBezTo>
                      <a:pt x="70970" y="92495"/>
                      <a:pt x="71406" y="92622"/>
                      <a:pt x="71907" y="92757"/>
                    </a:cubicBezTo>
                    <a:lnTo>
                      <a:pt x="71907" y="92305"/>
                    </a:lnTo>
                    <a:cubicBezTo>
                      <a:pt x="71536" y="92179"/>
                      <a:pt x="71250" y="92154"/>
                      <a:pt x="71009" y="92154"/>
                    </a:cubicBezTo>
                    <a:cubicBezTo>
                      <a:pt x="70847" y="92154"/>
                      <a:pt x="70705" y="92166"/>
                      <a:pt x="70573" y="92166"/>
                    </a:cubicBezTo>
                    <a:cubicBezTo>
                      <a:pt x="70331" y="92166"/>
                      <a:pt x="70119" y="92127"/>
                      <a:pt x="69867" y="91908"/>
                    </a:cubicBezTo>
                    <a:cubicBezTo>
                      <a:pt x="69271" y="91392"/>
                      <a:pt x="70002" y="90947"/>
                      <a:pt x="69962" y="90487"/>
                    </a:cubicBezTo>
                    <a:cubicBezTo>
                      <a:pt x="69930" y="90027"/>
                      <a:pt x="69748" y="89717"/>
                      <a:pt x="70351" y="89574"/>
                    </a:cubicBezTo>
                    <a:cubicBezTo>
                      <a:pt x="70735" y="89478"/>
                      <a:pt x="70875" y="89446"/>
                      <a:pt x="71172" y="89446"/>
                    </a:cubicBezTo>
                    <a:cubicBezTo>
                      <a:pt x="71341" y="89446"/>
                      <a:pt x="71561" y="89457"/>
                      <a:pt x="71907" y="89471"/>
                    </a:cubicBezTo>
                    <a:lnTo>
                      <a:pt x="71907" y="89257"/>
                    </a:lnTo>
                    <a:lnTo>
                      <a:pt x="71637" y="89265"/>
                    </a:lnTo>
                    <a:cubicBezTo>
                      <a:pt x="71357" y="89278"/>
                      <a:pt x="71089" y="89287"/>
                      <a:pt x="70832" y="89287"/>
                    </a:cubicBezTo>
                    <a:cubicBezTo>
                      <a:pt x="69842" y="89287"/>
                      <a:pt x="69015" y="89153"/>
                      <a:pt x="68303" y="88598"/>
                    </a:cubicBezTo>
                    <a:cubicBezTo>
                      <a:pt x="67406" y="87899"/>
                      <a:pt x="67922" y="87669"/>
                      <a:pt x="68803" y="87407"/>
                    </a:cubicBezTo>
                    <a:cubicBezTo>
                      <a:pt x="69692" y="87145"/>
                      <a:pt x="70232" y="87026"/>
                      <a:pt x="70295" y="86479"/>
                    </a:cubicBezTo>
                    <a:cubicBezTo>
                      <a:pt x="70359" y="85931"/>
                      <a:pt x="70168" y="85248"/>
                      <a:pt x="69875" y="84748"/>
                    </a:cubicBezTo>
                    <a:cubicBezTo>
                      <a:pt x="69589" y="84248"/>
                      <a:pt x="69906" y="84042"/>
                      <a:pt x="70573" y="83923"/>
                    </a:cubicBezTo>
                    <a:cubicBezTo>
                      <a:pt x="70819" y="83883"/>
                      <a:pt x="71240" y="83883"/>
                      <a:pt x="71692" y="83835"/>
                    </a:cubicBezTo>
                    <a:cubicBezTo>
                      <a:pt x="71764" y="83820"/>
                      <a:pt x="71835" y="83812"/>
                      <a:pt x="71907" y="83796"/>
                    </a:cubicBezTo>
                    <a:lnTo>
                      <a:pt x="71907" y="83502"/>
                    </a:lnTo>
                    <a:cubicBezTo>
                      <a:pt x="71462" y="83589"/>
                      <a:pt x="71018" y="83637"/>
                      <a:pt x="70573" y="83653"/>
                    </a:cubicBezTo>
                    <a:cubicBezTo>
                      <a:pt x="70328" y="83662"/>
                      <a:pt x="70099" y="83667"/>
                      <a:pt x="69885" y="83667"/>
                    </a:cubicBezTo>
                    <a:cubicBezTo>
                      <a:pt x="68594" y="83667"/>
                      <a:pt x="67835" y="83467"/>
                      <a:pt x="67263" y="82637"/>
                    </a:cubicBezTo>
                    <a:cubicBezTo>
                      <a:pt x="67096" y="82399"/>
                      <a:pt x="66938" y="82145"/>
                      <a:pt x="66795" y="81891"/>
                    </a:cubicBezTo>
                    <a:cubicBezTo>
                      <a:pt x="66795" y="81891"/>
                      <a:pt x="66620" y="81399"/>
                      <a:pt x="67573" y="81367"/>
                    </a:cubicBezTo>
                    <a:cubicBezTo>
                      <a:pt x="67813" y="81357"/>
                      <a:pt x="68054" y="81357"/>
                      <a:pt x="68293" y="81357"/>
                    </a:cubicBezTo>
                    <a:lnTo>
                      <a:pt x="68293" y="81357"/>
                    </a:lnTo>
                    <a:cubicBezTo>
                      <a:pt x="69011" y="81357"/>
                      <a:pt x="69706" y="81357"/>
                      <a:pt x="70271" y="81089"/>
                    </a:cubicBezTo>
                    <a:cubicBezTo>
                      <a:pt x="70597" y="80930"/>
                      <a:pt x="71184" y="80787"/>
                      <a:pt x="71907" y="80676"/>
                    </a:cubicBezTo>
                    <a:lnTo>
                      <a:pt x="71907" y="80446"/>
                    </a:lnTo>
                    <a:cubicBezTo>
                      <a:pt x="71677" y="80481"/>
                      <a:pt x="71483" y="80505"/>
                      <a:pt x="71313" y="80505"/>
                    </a:cubicBezTo>
                    <a:cubicBezTo>
                      <a:pt x="71095" y="80505"/>
                      <a:pt x="70913" y="80466"/>
                      <a:pt x="70740" y="80359"/>
                    </a:cubicBezTo>
                    <a:cubicBezTo>
                      <a:pt x="70319" y="80089"/>
                      <a:pt x="70319" y="79740"/>
                      <a:pt x="69652" y="79462"/>
                    </a:cubicBezTo>
                    <a:cubicBezTo>
                      <a:pt x="69652" y="79462"/>
                      <a:pt x="68454" y="79009"/>
                      <a:pt x="67581" y="78486"/>
                    </a:cubicBezTo>
                    <a:cubicBezTo>
                      <a:pt x="66700" y="77962"/>
                      <a:pt x="65739" y="77605"/>
                      <a:pt x="66041" y="77287"/>
                    </a:cubicBezTo>
                    <a:cubicBezTo>
                      <a:pt x="66350" y="76970"/>
                      <a:pt x="66652" y="76676"/>
                      <a:pt x="66731" y="76398"/>
                    </a:cubicBezTo>
                    <a:cubicBezTo>
                      <a:pt x="66801" y="76145"/>
                      <a:pt x="67300" y="75892"/>
                      <a:pt x="67948" y="75892"/>
                    </a:cubicBezTo>
                    <a:cubicBezTo>
                      <a:pt x="68032" y="75892"/>
                      <a:pt x="68119" y="75897"/>
                      <a:pt x="68208" y="75906"/>
                    </a:cubicBezTo>
                    <a:cubicBezTo>
                      <a:pt x="68970" y="75993"/>
                      <a:pt x="70200" y="76517"/>
                      <a:pt x="71613" y="76533"/>
                    </a:cubicBezTo>
                    <a:lnTo>
                      <a:pt x="71907" y="76533"/>
                    </a:lnTo>
                    <a:lnTo>
                      <a:pt x="71907" y="76342"/>
                    </a:lnTo>
                    <a:cubicBezTo>
                      <a:pt x="71846" y="76344"/>
                      <a:pt x="71788" y="76344"/>
                      <a:pt x="71732" y="76344"/>
                    </a:cubicBezTo>
                    <a:cubicBezTo>
                      <a:pt x="70504" y="76344"/>
                      <a:pt x="70341" y="76099"/>
                      <a:pt x="69430" y="75803"/>
                    </a:cubicBezTo>
                    <a:cubicBezTo>
                      <a:pt x="69069" y="75682"/>
                      <a:pt x="68792" y="75659"/>
                      <a:pt x="68560" y="75659"/>
                    </a:cubicBezTo>
                    <a:cubicBezTo>
                      <a:pt x="68410" y="75659"/>
                      <a:pt x="68279" y="75669"/>
                      <a:pt x="68156" y="75669"/>
                    </a:cubicBezTo>
                    <a:cubicBezTo>
                      <a:pt x="67931" y="75669"/>
                      <a:pt x="67734" y="75635"/>
                      <a:pt x="67501" y="75446"/>
                    </a:cubicBezTo>
                    <a:cubicBezTo>
                      <a:pt x="66946" y="75001"/>
                      <a:pt x="67644" y="74628"/>
                      <a:pt x="67604" y="74223"/>
                    </a:cubicBezTo>
                    <a:cubicBezTo>
                      <a:pt x="67565" y="73826"/>
                      <a:pt x="67406" y="73564"/>
                      <a:pt x="67970" y="73429"/>
                    </a:cubicBezTo>
                    <a:cubicBezTo>
                      <a:pt x="68335" y="73351"/>
                      <a:pt x="68464" y="73328"/>
                      <a:pt x="68733" y="73328"/>
                    </a:cubicBezTo>
                    <a:cubicBezTo>
                      <a:pt x="68954" y="73328"/>
                      <a:pt x="69270" y="73344"/>
                      <a:pt x="69890" y="73358"/>
                    </a:cubicBezTo>
                    <a:cubicBezTo>
                      <a:pt x="70724" y="73382"/>
                      <a:pt x="71287" y="73556"/>
                      <a:pt x="71899" y="73755"/>
                    </a:cubicBezTo>
                    <a:lnTo>
                      <a:pt x="71899" y="73501"/>
                    </a:lnTo>
                    <a:cubicBezTo>
                      <a:pt x="70961" y="73241"/>
                      <a:pt x="70488" y="73156"/>
                      <a:pt x="69723" y="73156"/>
                    </a:cubicBezTo>
                    <a:cubicBezTo>
                      <a:pt x="69555" y="73156"/>
                      <a:pt x="69372" y="73160"/>
                      <a:pt x="69168" y="73167"/>
                    </a:cubicBezTo>
                    <a:cubicBezTo>
                      <a:pt x="68920" y="73177"/>
                      <a:pt x="68683" y="73183"/>
                      <a:pt x="68454" y="73183"/>
                    </a:cubicBezTo>
                    <a:cubicBezTo>
                      <a:pt x="67520" y="73183"/>
                      <a:pt x="66744" y="73073"/>
                      <a:pt x="66080" y="72588"/>
                    </a:cubicBezTo>
                    <a:cubicBezTo>
                      <a:pt x="65247" y="71985"/>
                      <a:pt x="65731" y="71786"/>
                      <a:pt x="66557" y="71564"/>
                    </a:cubicBezTo>
                    <a:cubicBezTo>
                      <a:pt x="67382" y="71334"/>
                      <a:pt x="67882" y="71231"/>
                      <a:pt x="67946" y="70755"/>
                    </a:cubicBezTo>
                    <a:cubicBezTo>
                      <a:pt x="68009" y="70286"/>
                      <a:pt x="67835" y="69699"/>
                      <a:pt x="67573" y="69270"/>
                    </a:cubicBezTo>
                    <a:cubicBezTo>
                      <a:pt x="67311" y="68842"/>
                      <a:pt x="67612" y="68659"/>
                      <a:pt x="68224" y="68556"/>
                    </a:cubicBezTo>
                    <a:cubicBezTo>
                      <a:pt x="68462" y="68516"/>
                      <a:pt x="68851" y="68524"/>
                      <a:pt x="69271" y="68476"/>
                    </a:cubicBezTo>
                    <a:cubicBezTo>
                      <a:pt x="69700" y="68429"/>
                      <a:pt x="70263" y="68175"/>
                      <a:pt x="71414" y="67921"/>
                    </a:cubicBezTo>
                    <a:cubicBezTo>
                      <a:pt x="71589" y="67881"/>
                      <a:pt x="71748" y="67849"/>
                      <a:pt x="71899" y="67826"/>
                    </a:cubicBezTo>
                    <a:lnTo>
                      <a:pt x="71899" y="67437"/>
                    </a:lnTo>
                    <a:cubicBezTo>
                      <a:pt x="71597" y="67492"/>
                      <a:pt x="71295" y="67564"/>
                      <a:pt x="71002" y="67667"/>
                    </a:cubicBezTo>
                    <a:cubicBezTo>
                      <a:pt x="70017" y="68000"/>
                      <a:pt x="69843" y="68262"/>
                      <a:pt x="68239" y="68318"/>
                    </a:cubicBezTo>
                    <a:cubicBezTo>
                      <a:pt x="67990" y="68328"/>
                      <a:pt x="67759" y="68334"/>
                      <a:pt x="67544" y="68334"/>
                    </a:cubicBezTo>
                    <a:cubicBezTo>
                      <a:pt x="66376" y="68334"/>
                      <a:pt x="65684" y="68155"/>
                      <a:pt x="65168" y="67445"/>
                    </a:cubicBezTo>
                    <a:cubicBezTo>
                      <a:pt x="65017" y="67238"/>
                      <a:pt x="64874" y="67016"/>
                      <a:pt x="64739" y="66794"/>
                    </a:cubicBezTo>
                    <a:cubicBezTo>
                      <a:pt x="64739" y="66794"/>
                      <a:pt x="64580" y="66373"/>
                      <a:pt x="65469" y="66341"/>
                    </a:cubicBezTo>
                    <a:cubicBezTo>
                      <a:pt x="65643" y="66335"/>
                      <a:pt x="65818" y="66334"/>
                      <a:pt x="65991" y="66334"/>
                    </a:cubicBezTo>
                    <a:cubicBezTo>
                      <a:pt x="66084" y="66334"/>
                      <a:pt x="66177" y="66334"/>
                      <a:pt x="66269" y="66334"/>
                    </a:cubicBezTo>
                    <a:cubicBezTo>
                      <a:pt x="66889" y="66334"/>
                      <a:pt x="67482" y="66320"/>
                      <a:pt x="67977" y="66103"/>
                    </a:cubicBezTo>
                    <a:cubicBezTo>
                      <a:pt x="68612" y="65825"/>
                      <a:pt x="70263" y="65587"/>
                      <a:pt x="71899" y="65555"/>
                    </a:cubicBezTo>
                    <a:lnTo>
                      <a:pt x="71899" y="65452"/>
                    </a:lnTo>
                    <a:cubicBezTo>
                      <a:pt x="71580" y="65435"/>
                      <a:pt x="71294" y="65418"/>
                      <a:pt x="70991" y="65418"/>
                    </a:cubicBezTo>
                    <a:cubicBezTo>
                      <a:pt x="70727" y="65418"/>
                      <a:pt x="70450" y="65431"/>
                      <a:pt x="70129" y="65468"/>
                    </a:cubicBezTo>
                    <a:cubicBezTo>
                      <a:pt x="69616" y="65525"/>
                      <a:pt x="69250" y="65595"/>
                      <a:pt x="68957" y="65595"/>
                    </a:cubicBezTo>
                    <a:cubicBezTo>
                      <a:pt x="68756" y="65595"/>
                      <a:pt x="68588" y="65562"/>
                      <a:pt x="68430" y="65468"/>
                    </a:cubicBezTo>
                    <a:cubicBezTo>
                      <a:pt x="68033" y="65230"/>
                      <a:pt x="68041" y="64928"/>
                      <a:pt x="67422" y="64698"/>
                    </a:cubicBezTo>
                    <a:cubicBezTo>
                      <a:pt x="66755" y="64460"/>
                      <a:pt x="66120" y="64174"/>
                      <a:pt x="65501" y="63849"/>
                    </a:cubicBezTo>
                    <a:cubicBezTo>
                      <a:pt x="64691" y="63389"/>
                      <a:pt x="63794" y="63079"/>
                      <a:pt x="64080" y="62809"/>
                    </a:cubicBezTo>
                    <a:cubicBezTo>
                      <a:pt x="64366" y="62531"/>
                      <a:pt x="64652" y="62277"/>
                      <a:pt x="64723" y="62031"/>
                    </a:cubicBezTo>
                    <a:cubicBezTo>
                      <a:pt x="64793" y="61821"/>
                      <a:pt x="65259" y="61598"/>
                      <a:pt x="65859" y="61598"/>
                    </a:cubicBezTo>
                    <a:cubicBezTo>
                      <a:pt x="65939" y="61598"/>
                      <a:pt x="66021" y="61602"/>
                      <a:pt x="66104" y="61611"/>
                    </a:cubicBezTo>
                    <a:cubicBezTo>
                      <a:pt x="66819" y="61682"/>
                      <a:pt x="67962" y="62134"/>
                      <a:pt x="69279" y="62150"/>
                    </a:cubicBezTo>
                    <a:cubicBezTo>
                      <a:pt x="69304" y="62151"/>
                      <a:pt x="69330" y="62151"/>
                      <a:pt x="69355" y="62151"/>
                    </a:cubicBezTo>
                    <a:cubicBezTo>
                      <a:pt x="70221" y="62151"/>
                      <a:pt x="71128" y="62022"/>
                      <a:pt x="71907" y="61984"/>
                    </a:cubicBezTo>
                    <a:lnTo>
                      <a:pt x="71907" y="61904"/>
                    </a:lnTo>
                    <a:cubicBezTo>
                      <a:pt x="71375" y="61928"/>
                      <a:pt x="70684" y="61944"/>
                      <a:pt x="69906" y="61976"/>
                    </a:cubicBezTo>
                    <a:cubicBezTo>
                      <a:pt x="69721" y="61983"/>
                      <a:pt x="69556" y="61986"/>
                      <a:pt x="69408" y="61986"/>
                    </a:cubicBezTo>
                    <a:cubicBezTo>
                      <a:pt x="68245" y="61986"/>
                      <a:pt x="68100" y="61776"/>
                      <a:pt x="67255" y="61515"/>
                    </a:cubicBezTo>
                    <a:cubicBezTo>
                      <a:pt x="66914" y="61408"/>
                      <a:pt x="66654" y="61387"/>
                      <a:pt x="66438" y="61387"/>
                    </a:cubicBezTo>
                    <a:cubicBezTo>
                      <a:pt x="66297" y="61387"/>
                      <a:pt x="66175" y="61396"/>
                      <a:pt x="66061" y="61396"/>
                    </a:cubicBezTo>
                    <a:cubicBezTo>
                      <a:pt x="65855" y="61396"/>
                      <a:pt x="65675" y="61367"/>
                      <a:pt x="65461" y="61206"/>
                    </a:cubicBezTo>
                    <a:cubicBezTo>
                      <a:pt x="64945" y="60817"/>
                      <a:pt x="65596" y="60491"/>
                      <a:pt x="65572" y="60142"/>
                    </a:cubicBezTo>
                    <a:cubicBezTo>
                      <a:pt x="65541" y="59793"/>
                      <a:pt x="65390" y="59563"/>
                      <a:pt x="65922" y="59452"/>
                    </a:cubicBezTo>
                    <a:cubicBezTo>
                      <a:pt x="66264" y="59381"/>
                      <a:pt x="66383" y="59360"/>
                      <a:pt x="66637" y="59360"/>
                    </a:cubicBezTo>
                    <a:cubicBezTo>
                      <a:pt x="66842" y="59360"/>
                      <a:pt x="67136" y="59374"/>
                      <a:pt x="67708" y="59388"/>
                    </a:cubicBezTo>
                    <a:cubicBezTo>
                      <a:pt x="68993" y="59420"/>
                      <a:pt x="69581" y="59809"/>
                      <a:pt x="70819" y="60087"/>
                    </a:cubicBezTo>
                    <a:cubicBezTo>
                      <a:pt x="71176" y="60166"/>
                      <a:pt x="71541" y="60229"/>
                      <a:pt x="71907" y="60261"/>
                    </a:cubicBezTo>
                    <a:lnTo>
                      <a:pt x="71907" y="60015"/>
                    </a:lnTo>
                    <a:cubicBezTo>
                      <a:pt x="71256" y="59920"/>
                      <a:pt x="70605" y="59793"/>
                      <a:pt x="69962" y="59618"/>
                    </a:cubicBezTo>
                    <a:cubicBezTo>
                      <a:pt x="68830" y="59314"/>
                      <a:pt x="68371" y="59219"/>
                      <a:pt x="67568" y="59219"/>
                    </a:cubicBezTo>
                    <a:cubicBezTo>
                      <a:pt x="67409" y="59219"/>
                      <a:pt x="67236" y="59223"/>
                      <a:pt x="67041" y="59229"/>
                    </a:cubicBezTo>
                    <a:cubicBezTo>
                      <a:pt x="66800" y="59239"/>
                      <a:pt x="66569" y="59246"/>
                      <a:pt x="66348" y="59246"/>
                    </a:cubicBezTo>
                    <a:cubicBezTo>
                      <a:pt x="65489" y="59246"/>
                      <a:pt x="64773" y="59144"/>
                      <a:pt x="64167" y="58721"/>
                    </a:cubicBezTo>
                    <a:cubicBezTo>
                      <a:pt x="63398" y="58197"/>
                      <a:pt x="63850" y="58023"/>
                      <a:pt x="64620" y="57832"/>
                    </a:cubicBezTo>
                    <a:cubicBezTo>
                      <a:pt x="65390" y="57642"/>
                      <a:pt x="65858" y="57547"/>
                      <a:pt x="65922" y="57134"/>
                    </a:cubicBezTo>
                    <a:cubicBezTo>
                      <a:pt x="65985" y="56721"/>
                      <a:pt x="65834" y="56205"/>
                      <a:pt x="65588" y="55824"/>
                    </a:cubicBezTo>
                    <a:cubicBezTo>
                      <a:pt x="65350" y="55451"/>
                      <a:pt x="65636" y="55292"/>
                      <a:pt x="66207" y="55205"/>
                    </a:cubicBezTo>
                    <a:cubicBezTo>
                      <a:pt x="66430" y="55173"/>
                      <a:pt x="66795" y="55173"/>
                      <a:pt x="67192" y="55134"/>
                    </a:cubicBezTo>
                    <a:cubicBezTo>
                      <a:pt x="67581" y="55094"/>
                      <a:pt x="68120" y="54872"/>
                      <a:pt x="69192" y="54649"/>
                    </a:cubicBezTo>
                    <a:cubicBezTo>
                      <a:pt x="69741" y="54540"/>
                      <a:pt x="70102" y="54483"/>
                      <a:pt x="70395" y="54483"/>
                    </a:cubicBezTo>
                    <a:cubicBezTo>
                      <a:pt x="70678" y="54483"/>
                      <a:pt x="70899" y="54536"/>
                      <a:pt x="71168" y="54649"/>
                    </a:cubicBezTo>
                    <a:cubicBezTo>
                      <a:pt x="71716" y="54880"/>
                      <a:pt x="71756" y="55610"/>
                      <a:pt x="71724" y="55943"/>
                    </a:cubicBezTo>
                    <a:cubicBezTo>
                      <a:pt x="71708" y="56110"/>
                      <a:pt x="71795" y="56205"/>
                      <a:pt x="71914" y="56316"/>
                    </a:cubicBezTo>
                    <a:lnTo>
                      <a:pt x="71914" y="55237"/>
                    </a:lnTo>
                    <a:cubicBezTo>
                      <a:pt x="71883" y="55181"/>
                      <a:pt x="71859" y="55118"/>
                      <a:pt x="71827" y="55054"/>
                    </a:cubicBezTo>
                    <a:cubicBezTo>
                      <a:pt x="71621" y="54578"/>
                      <a:pt x="71629" y="54411"/>
                      <a:pt x="71914" y="54292"/>
                    </a:cubicBezTo>
                    <a:lnTo>
                      <a:pt x="71914" y="54038"/>
                    </a:lnTo>
                    <a:lnTo>
                      <a:pt x="71359" y="54078"/>
                    </a:lnTo>
                    <a:cubicBezTo>
                      <a:pt x="70494" y="54126"/>
                      <a:pt x="69732" y="54126"/>
                      <a:pt x="68811" y="54419"/>
                    </a:cubicBezTo>
                    <a:cubicBezTo>
                      <a:pt x="67890" y="54713"/>
                      <a:pt x="67716" y="54943"/>
                      <a:pt x="66215" y="54991"/>
                    </a:cubicBezTo>
                    <a:cubicBezTo>
                      <a:pt x="65999" y="54998"/>
                      <a:pt x="65797" y="55002"/>
                      <a:pt x="65608" y="55002"/>
                    </a:cubicBezTo>
                    <a:cubicBezTo>
                      <a:pt x="64491" y="55002"/>
                      <a:pt x="63840" y="54853"/>
                      <a:pt x="63358" y="54229"/>
                    </a:cubicBezTo>
                    <a:cubicBezTo>
                      <a:pt x="63215" y="54046"/>
                      <a:pt x="63080" y="53856"/>
                      <a:pt x="62961" y="53657"/>
                    </a:cubicBezTo>
                    <a:cubicBezTo>
                      <a:pt x="62961" y="53657"/>
                      <a:pt x="62810" y="53284"/>
                      <a:pt x="63644" y="53260"/>
                    </a:cubicBezTo>
                    <a:cubicBezTo>
                      <a:pt x="63782" y="53256"/>
                      <a:pt x="63922" y="53255"/>
                      <a:pt x="64061" y="53255"/>
                    </a:cubicBezTo>
                    <a:cubicBezTo>
                      <a:pt x="64173" y="53255"/>
                      <a:pt x="64284" y="53256"/>
                      <a:pt x="64394" y="53256"/>
                    </a:cubicBezTo>
                    <a:cubicBezTo>
                      <a:pt x="64973" y="53256"/>
                      <a:pt x="65532" y="53241"/>
                      <a:pt x="65993" y="53046"/>
                    </a:cubicBezTo>
                    <a:cubicBezTo>
                      <a:pt x="66637" y="52785"/>
                      <a:pt x="68386" y="52569"/>
                      <a:pt x="70035" y="52569"/>
                    </a:cubicBezTo>
                    <a:cubicBezTo>
                      <a:pt x="70093" y="52569"/>
                      <a:pt x="70150" y="52569"/>
                      <a:pt x="70208" y="52570"/>
                    </a:cubicBezTo>
                    <a:cubicBezTo>
                      <a:pt x="70859" y="52578"/>
                      <a:pt x="71430" y="52594"/>
                      <a:pt x="71907" y="52617"/>
                    </a:cubicBezTo>
                    <a:lnTo>
                      <a:pt x="71907" y="52498"/>
                    </a:lnTo>
                    <a:cubicBezTo>
                      <a:pt x="71748" y="52501"/>
                      <a:pt x="71575" y="52502"/>
                      <a:pt x="71396" y="52502"/>
                    </a:cubicBezTo>
                    <a:cubicBezTo>
                      <a:pt x="70962" y="52502"/>
                      <a:pt x="70490" y="52496"/>
                      <a:pt x="70097" y="52490"/>
                    </a:cubicBezTo>
                    <a:cubicBezTo>
                      <a:pt x="69602" y="52485"/>
                      <a:pt x="69211" y="52453"/>
                      <a:pt x="68775" y="52453"/>
                    </a:cubicBezTo>
                    <a:cubicBezTo>
                      <a:pt x="68541" y="52453"/>
                      <a:pt x="68293" y="52463"/>
                      <a:pt x="68009" y="52490"/>
                    </a:cubicBezTo>
                    <a:cubicBezTo>
                      <a:pt x="67531" y="52542"/>
                      <a:pt x="67191" y="52605"/>
                      <a:pt x="66917" y="52605"/>
                    </a:cubicBezTo>
                    <a:cubicBezTo>
                      <a:pt x="66728" y="52605"/>
                      <a:pt x="66571" y="52575"/>
                      <a:pt x="66422" y="52490"/>
                    </a:cubicBezTo>
                    <a:cubicBezTo>
                      <a:pt x="66057" y="52292"/>
                      <a:pt x="66065" y="52022"/>
                      <a:pt x="65485" y="51816"/>
                    </a:cubicBezTo>
                    <a:cubicBezTo>
                      <a:pt x="64874" y="51609"/>
                      <a:pt x="64279" y="51363"/>
                      <a:pt x="63699" y="51078"/>
                    </a:cubicBezTo>
                    <a:cubicBezTo>
                      <a:pt x="62945" y="50681"/>
                      <a:pt x="62112" y="50403"/>
                      <a:pt x="62382" y="50165"/>
                    </a:cubicBezTo>
                    <a:cubicBezTo>
                      <a:pt x="62643" y="49919"/>
                      <a:pt x="62913" y="49696"/>
                      <a:pt x="62993" y="49482"/>
                    </a:cubicBezTo>
                    <a:cubicBezTo>
                      <a:pt x="63056" y="49293"/>
                      <a:pt x="63495" y="49098"/>
                      <a:pt x="64055" y="49098"/>
                    </a:cubicBezTo>
                    <a:cubicBezTo>
                      <a:pt x="64130" y="49098"/>
                      <a:pt x="64208" y="49102"/>
                      <a:pt x="64287" y="49109"/>
                    </a:cubicBezTo>
                    <a:cubicBezTo>
                      <a:pt x="64953" y="49173"/>
                      <a:pt x="66017" y="49569"/>
                      <a:pt x="67255" y="49585"/>
                    </a:cubicBezTo>
                    <a:cubicBezTo>
                      <a:pt x="67291" y="49586"/>
                      <a:pt x="67326" y="49586"/>
                      <a:pt x="67362" y="49586"/>
                    </a:cubicBezTo>
                    <a:cubicBezTo>
                      <a:pt x="68327" y="49586"/>
                      <a:pt x="69362" y="49424"/>
                      <a:pt x="70160" y="49424"/>
                    </a:cubicBezTo>
                    <a:cubicBezTo>
                      <a:pt x="70356" y="49424"/>
                      <a:pt x="70537" y="49434"/>
                      <a:pt x="70700" y="49458"/>
                    </a:cubicBezTo>
                    <a:cubicBezTo>
                      <a:pt x="71113" y="49522"/>
                      <a:pt x="71518" y="49617"/>
                      <a:pt x="71914" y="49752"/>
                    </a:cubicBezTo>
                    <a:lnTo>
                      <a:pt x="71914" y="49482"/>
                    </a:lnTo>
                    <a:cubicBezTo>
                      <a:pt x="71692" y="49442"/>
                      <a:pt x="71478" y="49379"/>
                      <a:pt x="71264" y="49284"/>
                    </a:cubicBezTo>
                    <a:cubicBezTo>
                      <a:pt x="70891" y="49077"/>
                      <a:pt x="71137" y="48577"/>
                      <a:pt x="71335" y="48188"/>
                    </a:cubicBezTo>
                    <a:cubicBezTo>
                      <a:pt x="71454" y="47942"/>
                      <a:pt x="71613" y="47823"/>
                      <a:pt x="71914" y="47736"/>
                    </a:cubicBezTo>
                    <a:lnTo>
                      <a:pt x="71914" y="47593"/>
                    </a:lnTo>
                    <a:cubicBezTo>
                      <a:pt x="71756" y="47641"/>
                      <a:pt x="71597" y="47680"/>
                      <a:pt x="71438" y="47712"/>
                    </a:cubicBezTo>
                    <a:cubicBezTo>
                      <a:pt x="71198" y="47753"/>
                      <a:pt x="70938" y="47772"/>
                      <a:pt x="70663" y="47772"/>
                    </a:cubicBezTo>
                    <a:cubicBezTo>
                      <a:pt x="69832" y="47772"/>
                      <a:pt x="68869" y="47599"/>
                      <a:pt x="67914" y="47355"/>
                    </a:cubicBezTo>
                    <a:cubicBezTo>
                      <a:pt x="66843" y="47087"/>
                      <a:pt x="66422" y="47006"/>
                      <a:pt x="65650" y="47006"/>
                    </a:cubicBezTo>
                    <a:cubicBezTo>
                      <a:pt x="65506" y="47006"/>
                      <a:pt x="65350" y="47009"/>
                      <a:pt x="65176" y="47014"/>
                    </a:cubicBezTo>
                    <a:cubicBezTo>
                      <a:pt x="64947" y="47022"/>
                      <a:pt x="64728" y="47028"/>
                      <a:pt x="64518" y="47028"/>
                    </a:cubicBezTo>
                    <a:cubicBezTo>
                      <a:pt x="63715" y="47028"/>
                      <a:pt x="63045" y="46942"/>
                      <a:pt x="62485" y="46577"/>
                    </a:cubicBezTo>
                    <a:cubicBezTo>
                      <a:pt x="61770" y="46109"/>
                      <a:pt x="62191" y="45958"/>
                      <a:pt x="62921" y="45783"/>
                    </a:cubicBezTo>
                    <a:cubicBezTo>
                      <a:pt x="63644" y="45601"/>
                      <a:pt x="64088" y="45529"/>
                      <a:pt x="64152" y="45164"/>
                    </a:cubicBezTo>
                    <a:cubicBezTo>
                      <a:pt x="64215" y="44799"/>
                      <a:pt x="64072" y="44347"/>
                      <a:pt x="63850" y="44013"/>
                    </a:cubicBezTo>
                    <a:cubicBezTo>
                      <a:pt x="63628" y="43680"/>
                      <a:pt x="63898" y="43545"/>
                      <a:pt x="64437" y="43466"/>
                    </a:cubicBezTo>
                    <a:cubicBezTo>
                      <a:pt x="64636" y="43434"/>
                      <a:pt x="64985" y="43442"/>
                      <a:pt x="65358" y="43402"/>
                    </a:cubicBezTo>
                    <a:cubicBezTo>
                      <a:pt x="65731" y="43370"/>
                      <a:pt x="66231" y="43172"/>
                      <a:pt x="67239" y="42981"/>
                    </a:cubicBezTo>
                    <a:cubicBezTo>
                      <a:pt x="67743" y="42882"/>
                      <a:pt x="68079" y="42833"/>
                      <a:pt x="68352" y="42833"/>
                    </a:cubicBezTo>
                    <a:cubicBezTo>
                      <a:pt x="68626" y="42833"/>
                      <a:pt x="68839" y="42882"/>
                      <a:pt x="69097" y="42981"/>
                    </a:cubicBezTo>
                    <a:cubicBezTo>
                      <a:pt x="69605" y="43180"/>
                      <a:pt x="69636" y="43823"/>
                      <a:pt x="69605" y="44116"/>
                    </a:cubicBezTo>
                    <a:cubicBezTo>
                      <a:pt x="69565" y="44402"/>
                      <a:pt x="69914" y="44458"/>
                      <a:pt x="70097" y="44775"/>
                    </a:cubicBezTo>
                    <a:cubicBezTo>
                      <a:pt x="70287" y="45093"/>
                      <a:pt x="70613" y="45593"/>
                      <a:pt x="71089" y="45759"/>
                    </a:cubicBezTo>
                    <a:cubicBezTo>
                      <a:pt x="71383" y="45871"/>
                      <a:pt x="71660" y="46013"/>
                      <a:pt x="71922" y="46180"/>
                    </a:cubicBezTo>
                    <a:lnTo>
                      <a:pt x="71922" y="45609"/>
                    </a:lnTo>
                    <a:cubicBezTo>
                      <a:pt x="71883" y="45561"/>
                      <a:pt x="71859" y="45513"/>
                      <a:pt x="71827" y="45466"/>
                    </a:cubicBezTo>
                    <a:cubicBezTo>
                      <a:pt x="71740" y="45307"/>
                      <a:pt x="71795" y="45140"/>
                      <a:pt x="71922" y="44997"/>
                    </a:cubicBezTo>
                    <a:lnTo>
                      <a:pt x="71922" y="44704"/>
                    </a:lnTo>
                    <a:cubicBezTo>
                      <a:pt x="71899" y="44712"/>
                      <a:pt x="71883" y="44720"/>
                      <a:pt x="71867" y="44728"/>
                    </a:cubicBezTo>
                    <a:cubicBezTo>
                      <a:pt x="71208" y="45037"/>
                      <a:pt x="71716" y="45331"/>
                      <a:pt x="71391" y="45482"/>
                    </a:cubicBezTo>
                    <a:cubicBezTo>
                      <a:pt x="71345" y="45502"/>
                      <a:pt x="71299" y="45511"/>
                      <a:pt x="71253" y="45511"/>
                    </a:cubicBezTo>
                    <a:cubicBezTo>
                      <a:pt x="70972" y="45511"/>
                      <a:pt x="70698" y="45177"/>
                      <a:pt x="70541" y="45013"/>
                    </a:cubicBezTo>
                    <a:cubicBezTo>
                      <a:pt x="70359" y="44807"/>
                      <a:pt x="70216" y="44553"/>
                      <a:pt x="70144" y="44291"/>
                    </a:cubicBezTo>
                    <a:cubicBezTo>
                      <a:pt x="70049" y="43989"/>
                      <a:pt x="69978" y="43934"/>
                      <a:pt x="69708" y="43339"/>
                    </a:cubicBezTo>
                    <a:cubicBezTo>
                      <a:pt x="69446" y="42751"/>
                      <a:pt x="69573" y="42696"/>
                      <a:pt x="70240" y="42537"/>
                    </a:cubicBezTo>
                    <a:cubicBezTo>
                      <a:pt x="70486" y="42473"/>
                      <a:pt x="70906" y="42497"/>
                      <a:pt x="71311" y="42418"/>
                    </a:cubicBezTo>
                    <a:cubicBezTo>
                      <a:pt x="71470" y="42386"/>
                      <a:pt x="71684" y="42346"/>
                      <a:pt x="71914" y="42307"/>
                    </a:cubicBezTo>
                    <a:lnTo>
                      <a:pt x="71914" y="42251"/>
                    </a:lnTo>
                    <a:cubicBezTo>
                      <a:pt x="71121" y="42370"/>
                      <a:pt x="69930" y="42442"/>
                      <a:pt x="69279" y="42473"/>
                    </a:cubicBezTo>
                    <a:cubicBezTo>
                      <a:pt x="68462" y="42521"/>
                      <a:pt x="67747" y="42521"/>
                      <a:pt x="66882" y="42783"/>
                    </a:cubicBezTo>
                    <a:cubicBezTo>
                      <a:pt x="66017" y="43037"/>
                      <a:pt x="65850" y="43235"/>
                      <a:pt x="64445" y="43283"/>
                    </a:cubicBezTo>
                    <a:cubicBezTo>
                      <a:pt x="64229" y="43290"/>
                      <a:pt x="64028" y="43295"/>
                      <a:pt x="63841" y="43295"/>
                    </a:cubicBezTo>
                    <a:cubicBezTo>
                      <a:pt x="62813" y="43295"/>
                      <a:pt x="62206" y="43159"/>
                      <a:pt x="61762" y="42608"/>
                    </a:cubicBezTo>
                    <a:cubicBezTo>
                      <a:pt x="61635" y="42450"/>
                      <a:pt x="61508" y="42283"/>
                      <a:pt x="61397" y="42108"/>
                    </a:cubicBezTo>
                    <a:cubicBezTo>
                      <a:pt x="61397" y="42108"/>
                      <a:pt x="61262" y="41783"/>
                      <a:pt x="62048" y="41759"/>
                    </a:cubicBezTo>
                    <a:cubicBezTo>
                      <a:pt x="62199" y="41754"/>
                      <a:pt x="62350" y="41754"/>
                      <a:pt x="62501" y="41754"/>
                    </a:cubicBezTo>
                    <a:cubicBezTo>
                      <a:pt x="62577" y="41754"/>
                      <a:pt x="62654" y="41754"/>
                      <a:pt x="62730" y="41754"/>
                    </a:cubicBezTo>
                    <a:cubicBezTo>
                      <a:pt x="63283" y="41754"/>
                      <a:pt x="63815" y="41743"/>
                      <a:pt x="64255" y="41568"/>
                    </a:cubicBezTo>
                    <a:cubicBezTo>
                      <a:pt x="64858" y="41339"/>
                      <a:pt x="66491" y="41147"/>
                      <a:pt x="68035" y="41147"/>
                    </a:cubicBezTo>
                    <a:cubicBezTo>
                      <a:pt x="68095" y="41147"/>
                      <a:pt x="68156" y="41147"/>
                      <a:pt x="68216" y="41148"/>
                    </a:cubicBezTo>
                    <a:cubicBezTo>
                      <a:pt x="69811" y="41164"/>
                      <a:pt x="70867" y="41227"/>
                      <a:pt x="71264" y="41322"/>
                    </a:cubicBezTo>
                    <a:cubicBezTo>
                      <a:pt x="71478" y="41378"/>
                      <a:pt x="71700" y="41426"/>
                      <a:pt x="71922" y="41441"/>
                    </a:cubicBezTo>
                    <a:lnTo>
                      <a:pt x="71922" y="41354"/>
                    </a:lnTo>
                    <a:cubicBezTo>
                      <a:pt x="71835" y="41338"/>
                      <a:pt x="71756" y="41322"/>
                      <a:pt x="71684" y="41307"/>
                    </a:cubicBezTo>
                    <a:cubicBezTo>
                      <a:pt x="71113" y="41187"/>
                      <a:pt x="71018" y="40910"/>
                      <a:pt x="71192" y="40489"/>
                    </a:cubicBezTo>
                    <a:cubicBezTo>
                      <a:pt x="71192" y="40489"/>
                      <a:pt x="71295" y="39981"/>
                      <a:pt x="71922" y="39711"/>
                    </a:cubicBezTo>
                    <a:lnTo>
                      <a:pt x="71922" y="39505"/>
                    </a:lnTo>
                    <a:cubicBezTo>
                      <a:pt x="71914" y="39505"/>
                      <a:pt x="71905" y="39505"/>
                      <a:pt x="71896" y="39505"/>
                    </a:cubicBezTo>
                    <a:cubicBezTo>
                      <a:pt x="71413" y="39505"/>
                      <a:pt x="71165" y="39071"/>
                      <a:pt x="70978" y="38806"/>
                    </a:cubicBezTo>
                    <a:cubicBezTo>
                      <a:pt x="70771" y="38505"/>
                      <a:pt x="69589" y="38433"/>
                      <a:pt x="69240" y="38251"/>
                    </a:cubicBezTo>
                    <a:cubicBezTo>
                      <a:pt x="68898" y="38060"/>
                      <a:pt x="69128" y="37616"/>
                      <a:pt x="69311" y="37274"/>
                    </a:cubicBezTo>
                    <a:cubicBezTo>
                      <a:pt x="69501" y="36925"/>
                      <a:pt x="69779" y="36869"/>
                      <a:pt x="70573" y="36727"/>
                    </a:cubicBezTo>
                    <a:cubicBezTo>
                      <a:pt x="71025" y="36647"/>
                      <a:pt x="71391" y="36528"/>
                      <a:pt x="71922" y="36512"/>
                    </a:cubicBezTo>
                    <a:lnTo>
                      <a:pt x="71922" y="36314"/>
                    </a:lnTo>
                    <a:lnTo>
                      <a:pt x="71756" y="36290"/>
                    </a:lnTo>
                    <a:cubicBezTo>
                      <a:pt x="70779" y="36147"/>
                      <a:pt x="70859" y="35877"/>
                      <a:pt x="70613" y="35607"/>
                    </a:cubicBezTo>
                    <a:cubicBezTo>
                      <a:pt x="70367" y="35330"/>
                      <a:pt x="70017" y="35242"/>
                      <a:pt x="69811" y="34869"/>
                    </a:cubicBezTo>
                    <a:cubicBezTo>
                      <a:pt x="69597" y="34496"/>
                      <a:pt x="70271" y="34131"/>
                      <a:pt x="70716" y="33925"/>
                    </a:cubicBezTo>
                    <a:cubicBezTo>
                      <a:pt x="71152" y="33718"/>
                      <a:pt x="71406" y="33488"/>
                      <a:pt x="71684" y="33020"/>
                    </a:cubicBezTo>
                    <a:cubicBezTo>
                      <a:pt x="71748" y="32925"/>
                      <a:pt x="71827" y="32837"/>
                      <a:pt x="71922" y="32766"/>
                    </a:cubicBezTo>
                    <a:lnTo>
                      <a:pt x="71922" y="32051"/>
                    </a:lnTo>
                    <a:cubicBezTo>
                      <a:pt x="71446" y="31901"/>
                      <a:pt x="71192" y="31631"/>
                      <a:pt x="71621" y="31258"/>
                    </a:cubicBezTo>
                    <a:cubicBezTo>
                      <a:pt x="71716" y="31178"/>
                      <a:pt x="71811" y="31115"/>
                      <a:pt x="71922" y="31067"/>
                    </a:cubicBezTo>
                    <a:lnTo>
                      <a:pt x="71922" y="30821"/>
                    </a:lnTo>
                    <a:cubicBezTo>
                      <a:pt x="71708" y="30932"/>
                      <a:pt x="71414" y="30988"/>
                      <a:pt x="71335" y="31107"/>
                    </a:cubicBezTo>
                    <a:cubicBezTo>
                      <a:pt x="71303" y="31147"/>
                      <a:pt x="71279" y="31202"/>
                      <a:pt x="71248" y="31258"/>
                    </a:cubicBezTo>
                    <a:cubicBezTo>
                      <a:pt x="71223" y="31298"/>
                      <a:pt x="71100" y="31315"/>
                      <a:pt x="70927" y="31315"/>
                    </a:cubicBezTo>
                    <a:cubicBezTo>
                      <a:pt x="70591" y="31315"/>
                      <a:pt x="70064" y="31252"/>
                      <a:pt x="69708" y="31178"/>
                    </a:cubicBezTo>
                    <a:cubicBezTo>
                      <a:pt x="69176" y="31067"/>
                      <a:pt x="69089" y="30821"/>
                      <a:pt x="69255" y="30448"/>
                    </a:cubicBezTo>
                    <a:cubicBezTo>
                      <a:pt x="69255" y="30448"/>
                      <a:pt x="69359" y="29940"/>
                      <a:pt x="70049" y="29710"/>
                    </a:cubicBezTo>
                    <a:cubicBezTo>
                      <a:pt x="70449" y="29583"/>
                      <a:pt x="70881" y="29520"/>
                      <a:pt x="71223" y="29520"/>
                    </a:cubicBezTo>
                    <a:cubicBezTo>
                      <a:pt x="71478" y="29520"/>
                      <a:pt x="71682" y="29555"/>
                      <a:pt x="71787" y="29623"/>
                    </a:cubicBezTo>
                    <a:cubicBezTo>
                      <a:pt x="71843" y="29662"/>
                      <a:pt x="71883" y="29710"/>
                      <a:pt x="71914" y="29765"/>
                    </a:cubicBezTo>
                    <a:lnTo>
                      <a:pt x="71914" y="29392"/>
                    </a:lnTo>
                    <a:lnTo>
                      <a:pt x="71803" y="29361"/>
                    </a:lnTo>
                    <a:cubicBezTo>
                      <a:pt x="71462" y="29257"/>
                      <a:pt x="70375" y="29051"/>
                      <a:pt x="70732" y="28551"/>
                    </a:cubicBezTo>
                    <a:cubicBezTo>
                      <a:pt x="70954" y="28234"/>
                      <a:pt x="71399" y="28099"/>
                      <a:pt x="71922" y="28099"/>
                    </a:cubicBezTo>
                    <a:lnTo>
                      <a:pt x="71922" y="27813"/>
                    </a:lnTo>
                    <a:cubicBezTo>
                      <a:pt x="71907" y="27805"/>
                      <a:pt x="71907" y="27781"/>
                      <a:pt x="71922" y="27773"/>
                    </a:cubicBezTo>
                    <a:lnTo>
                      <a:pt x="71922" y="27345"/>
                    </a:lnTo>
                    <a:cubicBezTo>
                      <a:pt x="71660" y="27265"/>
                      <a:pt x="71414" y="27130"/>
                      <a:pt x="71192" y="26964"/>
                    </a:cubicBezTo>
                    <a:cubicBezTo>
                      <a:pt x="70883" y="26725"/>
                      <a:pt x="70748" y="26837"/>
                      <a:pt x="69827" y="26710"/>
                    </a:cubicBezTo>
                    <a:cubicBezTo>
                      <a:pt x="68906" y="26583"/>
                      <a:pt x="68986" y="26336"/>
                      <a:pt x="68755" y="26098"/>
                    </a:cubicBezTo>
                    <a:cubicBezTo>
                      <a:pt x="68525" y="25852"/>
                      <a:pt x="68200" y="25773"/>
                      <a:pt x="68001" y="25440"/>
                    </a:cubicBezTo>
                    <a:cubicBezTo>
                      <a:pt x="67811" y="25106"/>
                      <a:pt x="68454" y="24781"/>
                      <a:pt x="68866" y="24598"/>
                    </a:cubicBezTo>
                    <a:cubicBezTo>
                      <a:pt x="69263" y="24439"/>
                      <a:pt x="69589" y="24154"/>
                      <a:pt x="69795" y="23789"/>
                    </a:cubicBezTo>
                    <a:cubicBezTo>
                      <a:pt x="70065" y="23376"/>
                      <a:pt x="70668" y="23249"/>
                      <a:pt x="71438" y="23201"/>
                    </a:cubicBezTo>
                    <a:cubicBezTo>
                      <a:pt x="71621" y="23193"/>
                      <a:pt x="71772" y="23185"/>
                      <a:pt x="71922" y="23185"/>
                    </a:cubicBezTo>
                    <a:lnTo>
                      <a:pt x="71922" y="23050"/>
                    </a:lnTo>
                    <a:cubicBezTo>
                      <a:pt x="71208" y="23027"/>
                      <a:pt x="70422" y="23035"/>
                      <a:pt x="70065" y="22931"/>
                    </a:cubicBezTo>
                    <a:cubicBezTo>
                      <a:pt x="69597" y="22796"/>
                      <a:pt x="69335" y="22550"/>
                      <a:pt x="69763" y="22209"/>
                    </a:cubicBezTo>
                    <a:cubicBezTo>
                      <a:pt x="70192" y="21860"/>
                      <a:pt x="70748" y="21955"/>
                      <a:pt x="70565" y="21487"/>
                    </a:cubicBezTo>
                    <a:cubicBezTo>
                      <a:pt x="70565" y="21487"/>
                      <a:pt x="70406" y="21161"/>
                      <a:pt x="70438" y="20915"/>
                    </a:cubicBezTo>
                    <a:cubicBezTo>
                      <a:pt x="70478" y="20669"/>
                      <a:pt x="70271" y="20598"/>
                      <a:pt x="69946" y="20510"/>
                    </a:cubicBezTo>
                    <a:cubicBezTo>
                      <a:pt x="69621" y="20423"/>
                      <a:pt x="68597" y="20233"/>
                      <a:pt x="68938" y="19788"/>
                    </a:cubicBezTo>
                    <a:cubicBezTo>
                      <a:pt x="69151" y="19499"/>
                      <a:pt x="69561" y="19375"/>
                      <a:pt x="70041" y="19375"/>
                    </a:cubicBezTo>
                    <a:cubicBezTo>
                      <a:pt x="70313" y="19375"/>
                      <a:pt x="70606" y="19415"/>
                      <a:pt x="70898" y="19486"/>
                    </a:cubicBezTo>
                    <a:cubicBezTo>
                      <a:pt x="71311" y="19590"/>
                      <a:pt x="71573" y="19661"/>
                      <a:pt x="71914" y="19717"/>
                    </a:cubicBezTo>
                    <a:lnTo>
                      <a:pt x="71914" y="19590"/>
                    </a:lnTo>
                    <a:cubicBezTo>
                      <a:pt x="71787" y="19566"/>
                      <a:pt x="71668" y="19550"/>
                      <a:pt x="71541" y="19526"/>
                    </a:cubicBezTo>
                    <a:cubicBezTo>
                      <a:pt x="70779" y="19383"/>
                      <a:pt x="69970" y="19209"/>
                      <a:pt x="70073" y="19082"/>
                    </a:cubicBezTo>
                    <a:cubicBezTo>
                      <a:pt x="70176" y="18947"/>
                      <a:pt x="70994" y="18899"/>
                      <a:pt x="71557" y="18851"/>
                    </a:cubicBezTo>
                    <a:cubicBezTo>
                      <a:pt x="71676" y="18836"/>
                      <a:pt x="71795" y="18812"/>
                      <a:pt x="71907" y="18788"/>
                    </a:cubicBezTo>
                    <a:lnTo>
                      <a:pt x="71907" y="18613"/>
                    </a:lnTo>
                    <a:cubicBezTo>
                      <a:pt x="71637" y="18677"/>
                      <a:pt x="71343" y="18724"/>
                      <a:pt x="71057" y="18764"/>
                    </a:cubicBezTo>
                    <a:cubicBezTo>
                      <a:pt x="70936" y="18786"/>
                      <a:pt x="70813" y="18796"/>
                      <a:pt x="70691" y="18796"/>
                    </a:cubicBezTo>
                    <a:cubicBezTo>
                      <a:pt x="70225" y="18796"/>
                      <a:pt x="69768" y="18643"/>
                      <a:pt x="69390" y="18359"/>
                    </a:cubicBezTo>
                    <a:cubicBezTo>
                      <a:pt x="69097" y="18145"/>
                      <a:pt x="68970" y="18240"/>
                      <a:pt x="68097" y="18129"/>
                    </a:cubicBezTo>
                    <a:cubicBezTo>
                      <a:pt x="67223" y="18010"/>
                      <a:pt x="67311" y="17796"/>
                      <a:pt x="67088" y="17581"/>
                    </a:cubicBezTo>
                    <a:cubicBezTo>
                      <a:pt x="66874" y="17359"/>
                      <a:pt x="66565" y="17288"/>
                      <a:pt x="66382" y="16986"/>
                    </a:cubicBezTo>
                    <a:cubicBezTo>
                      <a:pt x="66199" y="16685"/>
                      <a:pt x="66811" y="16399"/>
                      <a:pt x="67208" y="16232"/>
                    </a:cubicBezTo>
                    <a:cubicBezTo>
                      <a:pt x="67581" y="16097"/>
                      <a:pt x="67890" y="15843"/>
                      <a:pt x="68104" y="15510"/>
                    </a:cubicBezTo>
                    <a:cubicBezTo>
                      <a:pt x="68358" y="15137"/>
                      <a:pt x="68930" y="15026"/>
                      <a:pt x="69668" y="14978"/>
                    </a:cubicBezTo>
                    <a:cubicBezTo>
                      <a:pt x="69856" y="14967"/>
                      <a:pt x="70025" y="14962"/>
                      <a:pt x="70177" y="14962"/>
                    </a:cubicBezTo>
                    <a:cubicBezTo>
                      <a:pt x="71365" y="14962"/>
                      <a:pt x="71510" y="15267"/>
                      <a:pt x="71573" y="15478"/>
                    </a:cubicBezTo>
                    <a:cubicBezTo>
                      <a:pt x="71629" y="15645"/>
                      <a:pt x="71756" y="15780"/>
                      <a:pt x="71914" y="15859"/>
                    </a:cubicBezTo>
                    <a:lnTo>
                      <a:pt x="71914" y="15613"/>
                    </a:lnTo>
                    <a:cubicBezTo>
                      <a:pt x="71883" y="15557"/>
                      <a:pt x="71883" y="15486"/>
                      <a:pt x="71914" y="15422"/>
                    </a:cubicBezTo>
                    <a:lnTo>
                      <a:pt x="71914" y="15272"/>
                    </a:lnTo>
                    <a:cubicBezTo>
                      <a:pt x="71907" y="15256"/>
                      <a:pt x="71899" y="15240"/>
                      <a:pt x="71883" y="15224"/>
                    </a:cubicBezTo>
                    <a:cubicBezTo>
                      <a:pt x="71859" y="15153"/>
                      <a:pt x="71867" y="15081"/>
                      <a:pt x="71914" y="15026"/>
                    </a:cubicBezTo>
                    <a:lnTo>
                      <a:pt x="71914" y="14787"/>
                    </a:lnTo>
                    <a:cubicBezTo>
                      <a:pt x="71552" y="14843"/>
                      <a:pt x="71181" y="14874"/>
                      <a:pt x="70818" y="14883"/>
                    </a:cubicBezTo>
                    <a:lnTo>
                      <a:pt x="70818" y="14883"/>
                    </a:lnTo>
                    <a:lnTo>
                      <a:pt x="70756" y="14875"/>
                    </a:lnTo>
                    <a:cubicBezTo>
                      <a:pt x="69994" y="14811"/>
                      <a:pt x="68811" y="14867"/>
                      <a:pt x="68366" y="14740"/>
                    </a:cubicBezTo>
                    <a:cubicBezTo>
                      <a:pt x="67922" y="14621"/>
                      <a:pt x="67668" y="14399"/>
                      <a:pt x="68089" y="14089"/>
                    </a:cubicBezTo>
                    <a:cubicBezTo>
                      <a:pt x="68501" y="13779"/>
                      <a:pt x="69017" y="13859"/>
                      <a:pt x="68851" y="13438"/>
                    </a:cubicBezTo>
                    <a:cubicBezTo>
                      <a:pt x="68851" y="13438"/>
                      <a:pt x="68708" y="13144"/>
                      <a:pt x="68739" y="12922"/>
                    </a:cubicBezTo>
                    <a:cubicBezTo>
                      <a:pt x="68779" y="12708"/>
                      <a:pt x="68589" y="12636"/>
                      <a:pt x="68279" y="12557"/>
                    </a:cubicBezTo>
                    <a:cubicBezTo>
                      <a:pt x="67977" y="12478"/>
                      <a:pt x="67001" y="12311"/>
                      <a:pt x="67335" y="11906"/>
                    </a:cubicBezTo>
                    <a:cubicBezTo>
                      <a:pt x="67540" y="11650"/>
                      <a:pt x="67924" y="11540"/>
                      <a:pt x="68373" y="11540"/>
                    </a:cubicBezTo>
                    <a:cubicBezTo>
                      <a:pt x="68634" y="11540"/>
                      <a:pt x="68917" y="11577"/>
                      <a:pt x="69200" y="11644"/>
                    </a:cubicBezTo>
                    <a:cubicBezTo>
                      <a:pt x="69970" y="11827"/>
                      <a:pt x="70184" y="11906"/>
                      <a:pt x="71581" y="11970"/>
                    </a:cubicBezTo>
                    <a:cubicBezTo>
                      <a:pt x="71700" y="11978"/>
                      <a:pt x="71803" y="11986"/>
                      <a:pt x="71914" y="11986"/>
                    </a:cubicBezTo>
                    <a:lnTo>
                      <a:pt x="71914" y="11906"/>
                    </a:lnTo>
                    <a:cubicBezTo>
                      <a:pt x="71208" y="11859"/>
                      <a:pt x="70510" y="11779"/>
                      <a:pt x="69811" y="11668"/>
                    </a:cubicBezTo>
                    <a:cubicBezTo>
                      <a:pt x="69081" y="11541"/>
                      <a:pt x="68319" y="11382"/>
                      <a:pt x="68414" y="11263"/>
                    </a:cubicBezTo>
                    <a:cubicBezTo>
                      <a:pt x="68517" y="11144"/>
                      <a:pt x="69295" y="11105"/>
                      <a:pt x="69835" y="11057"/>
                    </a:cubicBezTo>
                    <a:cubicBezTo>
                      <a:pt x="70383" y="11009"/>
                      <a:pt x="71200" y="10708"/>
                      <a:pt x="71486" y="10406"/>
                    </a:cubicBezTo>
                    <a:cubicBezTo>
                      <a:pt x="71605" y="10279"/>
                      <a:pt x="71756" y="10176"/>
                      <a:pt x="71914" y="10104"/>
                    </a:cubicBezTo>
                    <a:lnTo>
                      <a:pt x="71914" y="9969"/>
                    </a:lnTo>
                    <a:cubicBezTo>
                      <a:pt x="71676" y="10081"/>
                      <a:pt x="71462" y="10231"/>
                      <a:pt x="71279" y="10414"/>
                    </a:cubicBezTo>
                    <a:cubicBezTo>
                      <a:pt x="70930" y="10739"/>
                      <a:pt x="70136" y="10874"/>
                      <a:pt x="69359" y="10985"/>
                    </a:cubicBezTo>
                    <a:cubicBezTo>
                      <a:pt x="69241" y="11006"/>
                      <a:pt x="69124" y="11015"/>
                      <a:pt x="69006" y="11015"/>
                    </a:cubicBezTo>
                    <a:cubicBezTo>
                      <a:pt x="68567" y="11015"/>
                      <a:pt x="68136" y="10877"/>
                      <a:pt x="67779" y="10620"/>
                    </a:cubicBezTo>
                    <a:cubicBezTo>
                      <a:pt x="67501" y="10422"/>
                      <a:pt x="67382" y="10517"/>
                      <a:pt x="66549" y="10414"/>
                    </a:cubicBezTo>
                    <a:cubicBezTo>
                      <a:pt x="65715" y="10303"/>
                      <a:pt x="65803" y="10112"/>
                      <a:pt x="65604" y="9914"/>
                    </a:cubicBezTo>
                    <a:cubicBezTo>
                      <a:pt x="65398" y="9715"/>
                      <a:pt x="65104" y="9652"/>
                      <a:pt x="64929" y="9382"/>
                    </a:cubicBezTo>
                    <a:cubicBezTo>
                      <a:pt x="64763" y="9112"/>
                      <a:pt x="65342" y="8850"/>
                      <a:pt x="65723" y="8699"/>
                    </a:cubicBezTo>
                    <a:cubicBezTo>
                      <a:pt x="66072" y="8580"/>
                      <a:pt x="66374" y="8350"/>
                      <a:pt x="66580" y="8049"/>
                    </a:cubicBezTo>
                    <a:cubicBezTo>
                      <a:pt x="66827" y="7707"/>
                      <a:pt x="67374" y="7604"/>
                      <a:pt x="68065" y="7572"/>
                    </a:cubicBezTo>
                    <a:cubicBezTo>
                      <a:pt x="68259" y="7561"/>
                      <a:pt x="68431" y="7555"/>
                      <a:pt x="68585" y="7555"/>
                    </a:cubicBezTo>
                    <a:cubicBezTo>
                      <a:pt x="69682" y="7555"/>
                      <a:pt x="69812" y="7829"/>
                      <a:pt x="69875" y="8017"/>
                    </a:cubicBezTo>
                    <a:cubicBezTo>
                      <a:pt x="69946" y="8239"/>
                      <a:pt x="70105" y="8398"/>
                      <a:pt x="70827" y="8588"/>
                    </a:cubicBezTo>
                    <a:cubicBezTo>
                      <a:pt x="71478" y="8763"/>
                      <a:pt x="71462" y="8803"/>
                      <a:pt x="71907" y="9065"/>
                    </a:cubicBezTo>
                    <a:lnTo>
                      <a:pt x="71907" y="8874"/>
                    </a:lnTo>
                    <a:cubicBezTo>
                      <a:pt x="71486" y="8699"/>
                      <a:pt x="71129" y="8525"/>
                      <a:pt x="70652" y="8374"/>
                    </a:cubicBezTo>
                    <a:cubicBezTo>
                      <a:pt x="70089" y="8199"/>
                      <a:pt x="70152" y="8096"/>
                      <a:pt x="70216" y="7922"/>
                    </a:cubicBezTo>
                    <a:cubicBezTo>
                      <a:pt x="70232" y="7874"/>
                      <a:pt x="70208" y="7818"/>
                      <a:pt x="70168" y="7787"/>
                    </a:cubicBezTo>
                    <a:cubicBezTo>
                      <a:pt x="70136" y="7699"/>
                      <a:pt x="70152" y="7541"/>
                      <a:pt x="70557" y="7382"/>
                    </a:cubicBezTo>
                    <a:cubicBezTo>
                      <a:pt x="71002" y="7239"/>
                      <a:pt x="71454" y="7144"/>
                      <a:pt x="71907" y="7088"/>
                    </a:cubicBezTo>
                    <a:lnTo>
                      <a:pt x="71907" y="6866"/>
                    </a:lnTo>
                    <a:cubicBezTo>
                      <a:pt x="71708" y="6961"/>
                      <a:pt x="71502" y="7033"/>
                      <a:pt x="71287" y="7088"/>
                    </a:cubicBezTo>
                    <a:cubicBezTo>
                      <a:pt x="71184" y="7104"/>
                      <a:pt x="71089" y="7128"/>
                      <a:pt x="70994" y="7152"/>
                    </a:cubicBezTo>
                    <a:cubicBezTo>
                      <a:pt x="70660" y="7255"/>
                      <a:pt x="70692" y="7334"/>
                      <a:pt x="70248" y="7390"/>
                    </a:cubicBezTo>
                    <a:cubicBezTo>
                      <a:pt x="69882" y="7437"/>
                      <a:pt x="69517" y="7469"/>
                      <a:pt x="69152" y="7477"/>
                    </a:cubicBezTo>
                    <a:cubicBezTo>
                      <a:pt x="69136" y="7477"/>
                      <a:pt x="69113" y="7477"/>
                      <a:pt x="69097" y="7469"/>
                    </a:cubicBezTo>
                    <a:cubicBezTo>
                      <a:pt x="68366" y="7414"/>
                      <a:pt x="67247" y="7461"/>
                      <a:pt x="66827" y="7350"/>
                    </a:cubicBezTo>
                    <a:cubicBezTo>
                      <a:pt x="66398" y="7239"/>
                      <a:pt x="66168" y="7041"/>
                      <a:pt x="66565" y="6763"/>
                    </a:cubicBezTo>
                    <a:cubicBezTo>
                      <a:pt x="66954" y="6477"/>
                      <a:pt x="67454" y="6556"/>
                      <a:pt x="67295" y="6167"/>
                    </a:cubicBezTo>
                    <a:cubicBezTo>
                      <a:pt x="67295" y="6167"/>
                      <a:pt x="67160" y="5898"/>
                      <a:pt x="67200" y="5699"/>
                    </a:cubicBezTo>
                    <a:cubicBezTo>
                      <a:pt x="67239" y="5501"/>
                      <a:pt x="67057" y="5445"/>
                      <a:pt x="66763" y="5374"/>
                    </a:cubicBezTo>
                    <a:cubicBezTo>
                      <a:pt x="66477" y="5302"/>
                      <a:pt x="65549" y="5143"/>
                      <a:pt x="65866" y="4778"/>
                    </a:cubicBezTo>
                    <a:cubicBezTo>
                      <a:pt x="66063" y="4547"/>
                      <a:pt x="66435" y="4446"/>
                      <a:pt x="66867" y="4446"/>
                    </a:cubicBezTo>
                    <a:cubicBezTo>
                      <a:pt x="67116" y="4446"/>
                      <a:pt x="67385" y="4479"/>
                      <a:pt x="67652" y="4540"/>
                    </a:cubicBezTo>
                    <a:cubicBezTo>
                      <a:pt x="68382" y="4707"/>
                      <a:pt x="68581" y="4778"/>
                      <a:pt x="69914" y="4834"/>
                    </a:cubicBezTo>
                    <a:cubicBezTo>
                      <a:pt x="70819" y="4882"/>
                      <a:pt x="71494" y="4937"/>
                      <a:pt x="71907" y="5048"/>
                    </a:cubicBezTo>
                    <a:lnTo>
                      <a:pt x="71907" y="4937"/>
                    </a:lnTo>
                    <a:cubicBezTo>
                      <a:pt x="71526" y="4874"/>
                      <a:pt x="71137" y="4834"/>
                      <a:pt x="70748" y="4818"/>
                    </a:cubicBezTo>
                    <a:cubicBezTo>
                      <a:pt x="69906" y="4778"/>
                      <a:pt x="69065" y="4691"/>
                      <a:pt x="68231" y="4564"/>
                    </a:cubicBezTo>
                    <a:cubicBezTo>
                      <a:pt x="67541" y="4445"/>
                      <a:pt x="66811" y="4302"/>
                      <a:pt x="66906" y="4199"/>
                    </a:cubicBezTo>
                    <a:cubicBezTo>
                      <a:pt x="67009" y="4096"/>
                      <a:pt x="67747" y="4056"/>
                      <a:pt x="68263" y="4008"/>
                    </a:cubicBezTo>
                    <a:cubicBezTo>
                      <a:pt x="68779" y="3969"/>
                      <a:pt x="69565" y="3691"/>
                      <a:pt x="69843" y="3413"/>
                    </a:cubicBezTo>
                    <a:cubicBezTo>
                      <a:pt x="70121" y="3135"/>
                      <a:pt x="70390" y="3104"/>
                      <a:pt x="70803" y="2897"/>
                    </a:cubicBezTo>
                    <a:cubicBezTo>
                      <a:pt x="70883" y="2857"/>
                      <a:pt x="70954" y="2802"/>
                      <a:pt x="71002" y="2723"/>
                    </a:cubicBezTo>
                    <a:cubicBezTo>
                      <a:pt x="71137" y="2548"/>
                      <a:pt x="71541" y="2492"/>
                      <a:pt x="71907" y="2484"/>
                    </a:cubicBezTo>
                    <a:lnTo>
                      <a:pt x="71907" y="2381"/>
                    </a:lnTo>
                    <a:cubicBezTo>
                      <a:pt x="71740" y="2365"/>
                      <a:pt x="71581" y="2349"/>
                      <a:pt x="71430" y="2334"/>
                    </a:cubicBezTo>
                    <a:cubicBezTo>
                      <a:pt x="70819" y="2254"/>
                      <a:pt x="70533" y="2119"/>
                      <a:pt x="70533" y="2119"/>
                    </a:cubicBezTo>
                    <a:lnTo>
                      <a:pt x="70510" y="2111"/>
                    </a:lnTo>
                    <a:cubicBezTo>
                      <a:pt x="69994" y="1929"/>
                      <a:pt x="69621" y="1730"/>
                      <a:pt x="69073" y="1564"/>
                    </a:cubicBezTo>
                    <a:cubicBezTo>
                      <a:pt x="68533" y="1397"/>
                      <a:pt x="68597" y="1310"/>
                      <a:pt x="68660" y="1151"/>
                    </a:cubicBezTo>
                    <a:cubicBezTo>
                      <a:pt x="68676" y="1103"/>
                      <a:pt x="68660" y="1056"/>
                      <a:pt x="68620" y="1032"/>
                    </a:cubicBezTo>
                    <a:cubicBezTo>
                      <a:pt x="68589" y="952"/>
                      <a:pt x="68605" y="802"/>
                      <a:pt x="69001" y="659"/>
                    </a:cubicBezTo>
                    <a:cubicBezTo>
                      <a:pt x="69494" y="476"/>
                      <a:pt x="70875" y="270"/>
                      <a:pt x="71907" y="230"/>
                    </a:cubicBezTo>
                    <a:lnTo>
                      <a:pt x="71907" y="183"/>
                    </a:lnTo>
                    <a:cubicBezTo>
                      <a:pt x="71653" y="191"/>
                      <a:pt x="71335" y="206"/>
                      <a:pt x="71081" y="238"/>
                    </a:cubicBezTo>
                    <a:cubicBezTo>
                      <a:pt x="71081" y="238"/>
                      <a:pt x="70708" y="238"/>
                      <a:pt x="70676" y="175"/>
                    </a:cubicBezTo>
                    <a:cubicBezTo>
                      <a:pt x="70637" y="111"/>
                      <a:pt x="70668" y="64"/>
                      <a:pt x="70748" y="0"/>
                    </a:cubicBezTo>
                    <a:lnTo>
                      <a:pt x="70629" y="0"/>
                    </a:lnTo>
                    <a:cubicBezTo>
                      <a:pt x="70343" y="191"/>
                      <a:pt x="70025" y="325"/>
                      <a:pt x="69692" y="397"/>
                    </a:cubicBezTo>
                    <a:cubicBezTo>
                      <a:pt x="69597" y="413"/>
                      <a:pt x="69501" y="429"/>
                      <a:pt x="69406" y="452"/>
                    </a:cubicBezTo>
                    <a:cubicBezTo>
                      <a:pt x="69089" y="548"/>
                      <a:pt x="69120" y="619"/>
                      <a:pt x="68692" y="667"/>
                    </a:cubicBezTo>
                    <a:cubicBezTo>
                      <a:pt x="68343" y="714"/>
                      <a:pt x="68001" y="746"/>
                      <a:pt x="67652" y="754"/>
                    </a:cubicBezTo>
                    <a:lnTo>
                      <a:pt x="67596" y="746"/>
                    </a:lnTo>
                    <a:cubicBezTo>
                      <a:pt x="66898" y="691"/>
                      <a:pt x="65834" y="738"/>
                      <a:pt x="65430" y="635"/>
                    </a:cubicBezTo>
                    <a:cubicBezTo>
                      <a:pt x="65025" y="532"/>
                      <a:pt x="64810" y="357"/>
                      <a:pt x="65183" y="103"/>
                    </a:cubicBezTo>
                    <a:cubicBezTo>
                      <a:pt x="65247" y="64"/>
                      <a:pt x="65318" y="24"/>
                      <a:pt x="65382" y="0"/>
                    </a:cubicBezTo>
                    <a:lnTo>
                      <a:pt x="64961" y="0"/>
                    </a:lnTo>
                    <a:cubicBezTo>
                      <a:pt x="64937" y="24"/>
                      <a:pt x="64914" y="64"/>
                      <a:pt x="64890" y="103"/>
                    </a:cubicBezTo>
                    <a:cubicBezTo>
                      <a:pt x="64868" y="130"/>
                      <a:pt x="64765" y="142"/>
                      <a:pt x="64622" y="142"/>
                    </a:cubicBezTo>
                    <a:cubicBezTo>
                      <a:pt x="64347" y="142"/>
                      <a:pt x="63923" y="100"/>
                      <a:pt x="63636" y="48"/>
                    </a:cubicBezTo>
                    <a:cubicBezTo>
                      <a:pt x="63572" y="40"/>
                      <a:pt x="63501" y="24"/>
                      <a:pt x="63437" y="0"/>
                    </a:cubicBezTo>
                    <a:lnTo>
                      <a:pt x="62659" y="0"/>
                    </a:lnTo>
                    <a:cubicBezTo>
                      <a:pt x="62882" y="8"/>
                      <a:pt x="63104" y="24"/>
                      <a:pt x="63318" y="56"/>
                    </a:cubicBezTo>
                    <a:cubicBezTo>
                      <a:pt x="63596" y="111"/>
                      <a:pt x="63882" y="151"/>
                      <a:pt x="64167" y="159"/>
                    </a:cubicBezTo>
                    <a:cubicBezTo>
                      <a:pt x="64596" y="175"/>
                      <a:pt x="64699" y="310"/>
                      <a:pt x="64707" y="310"/>
                    </a:cubicBezTo>
                    <a:cubicBezTo>
                      <a:pt x="64556" y="437"/>
                      <a:pt x="64382" y="516"/>
                      <a:pt x="64199" y="548"/>
                    </a:cubicBezTo>
                    <a:cubicBezTo>
                      <a:pt x="63667" y="651"/>
                      <a:pt x="62389" y="714"/>
                      <a:pt x="61762" y="738"/>
                    </a:cubicBezTo>
                    <a:cubicBezTo>
                      <a:pt x="61135" y="762"/>
                      <a:pt x="60588" y="762"/>
                      <a:pt x="59913" y="921"/>
                    </a:cubicBezTo>
                    <a:cubicBezTo>
                      <a:pt x="59238" y="1072"/>
                      <a:pt x="59111" y="1191"/>
                      <a:pt x="58032" y="1214"/>
                    </a:cubicBezTo>
                    <a:cubicBezTo>
                      <a:pt x="57858" y="1219"/>
                      <a:pt x="57698" y="1223"/>
                      <a:pt x="57550" y="1223"/>
                    </a:cubicBezTo>
                    <a:cubicBezTo>
                      <a:pt x="56767" y="1223"/>
                      <a:pt x="56312" y="1138"/>
                      <a:pt x="55992" y="818"/>
                    </a:cubicBezTo>
                    <a:cubicBezTo>
                      <a:pt x="55897" y="722"/>
                      <a:pt x="55809" y="627"/>
                      <a:pt x="55722" y="524"/>
                    </a:cubicBezTo>
                    <a:cubicBezTo>
                      <a:pt x="55722" y="524"/>
                      <a:pt x="55627" y="325"/>
                      <a:pt x="56230" y="318"/>
                    </a:cubicBezTo>
                    <a:cubicBezTo>
                      <a:pt x="56381" y="314"/>
                      <a:pt x="56532" y="314"/>
                      <a:pt x="56682" y="314"/>
                    </a:cubicBezTo>
                    <a:lnTo>
                      <a:pt x="56682" y="314"/>
                    </a:lnTo>
                    <a:cubicBezTo>
                      <a:pt x="57131" y="314"/>
                      <a:pt x="57565" y="314"/>
                      <a:pt x="57929" y="206"/>
                    </a:cubicBezTo>
                    <a:cubicBezTo>
                      <a:pt x="58222" y="119"/>
                      <a:pt x="58826" y="40"/>
                      <a:pt x="59524" y="0"/>
                    </a:cubicBezTo>
                    <a:lnTo>
                      <a:pt x="57873" y="0"/>
                    </a:lnTo>
                    <a:cubicBezTo>
                      <a:pt x="57794" y="222"/>
                      <a:pt x="57302" y="262"/>
                      <a:pt x="56778" y="262"/>
                    </a:cubicBezTo>
                    <a:cubicBezTo>
                      <a:pt x="56214" y="262"/>
                      <a:pt x="55460" y="262"/>
                      <a:pt x="55293" y="230"/>
                    </a:cubicBezTo>
                    <a:cubicBezTo>
                      <a:pt x="55103" y="191"/>
                      <a:pt x="54912" y="167"/>
                      <a:pt x="54714" y="167"/>
                    </a:cubicBezTo>
                    <a:cubicBezTo>
                      <a:pt x="54714" y="167"/>
                      <a:pt x="53952" y="175"/>
                      <a:pt x="53436" y="230"/>
                    </a:cubicBezTo>
                    <a:cubicBezTo>
                      <a:pt x="53436" y="230"/>
                      <a:pt x="53063" y="230"/>
                      <a:pt x="53039" y="167"/>
                    </a:cubicBezTo>
                    <a:cubicBezTo>
                      <a:pt x="53015" y="103"/>
                      <a:pt x="53047" y="64"/>
                      <a:pt x="53134" y="0"/>
                    </a:cubicBezTo>
                    <a:lnTo>
                      <a:pt x="53015" y="0"/>
                    </a:lnTo>
                    <a:cubicBezTo>
                      <a:pt x="52714" y="191"/>
                      <a:pt x="52380" y="325"/>
                      <a:pt x="52031" y="397"/>
                    </a:cubicBezTo>
                    <a:cubicBezTo>
                      <a:pt x="51928" y="413"/>
                      <a:pt x="51833" y="429"/>
                      <a:pt x="51737" y="452"/>
                    </a:cubicBezTo>
                    <a:cubicBezTo>
                      <a:pt x="51404" y="548"/>
                      <a:pt x="51428" y="619"/>
                      <a:pt x="50991" y="667"/>
                    </a:cubicBezTo>
                    <a:cubicBezTo>
                      <a:pt x="50642" y="714"/>
                      <a:pt x="50293" y="746"/>
                      <a:pt x="49936" y="754"/>
                    </a:cubicBezTo>
                    <a:cubicBezTo>
                      <a:pt x="49920" y="754"/>
                      <a:pt x="49904" y="754"/>
                      <a:pt x="49888" y="746"/>
                    </a:cubicBezTo>
                    <a:cubicBezTo>
                      <a:pt x="49197" y="691"/>
                      <a:pt x="48126" y="738"/>
                      <a:pt x="47737" y="635"/>
                    </a:cubicBezTo>
                    <a:cubicBezTo>
                      <a:pt x="47340" y="532"/>
                      <a:pt x="47157" y="357"/>
                      <a:pt x="47570" y="103"/>
                    </a:cubicBezTo>
                    <a:cubicBezTo>
                      <a:pt x="47634" y="64"/>
                      <a:pt x="47705" y="24"/>
                      <a:pt x="47777" y="0"/>
                    </a:cubicBezTo>
                    <a:lnTo>
                      <a:pt x="47348" y="0"/>
                    </a:lnTo>
                    <a:cubicBezTo>
                      <a:pt x="47324" y="24"/>
                      <a:pt x="47292" y="64"/>
                      <a:pt x="47269" y="103"/>
                    </a:cubicBezTo>
                    <a:cubicBezTo>
                      <a:pt x="47244" y="130"/>
                      <a:pt x="47140" y="142"/>
                      <a:pt x="46996" y="142"/>
                    </a:cubicBezTo>
                    <a:cubicBezTo>
                      <a:pt x="46720" y="142"/>
                      <a:pt x="46299" y="100"/>
                      <a:pt x="46022" y="48"/>
                    </a:cubicBezTo>
                    <a:cubicBezTo>
                      <a:pt x="45951" y="40"/>
                      <a:pt x="45887" y="24"/>
                      <a:pt x="45824" y="0"/>
                    </a:cubicBezTo>
                    <a:lnTo>
                      <a:pt x="45046" y="0"/>
                    </a:lnTo>
                    <a:cubicBezTo>
                      <a:pt x="45260" y="8"/>
                      <a:pt x="45483" y="24"/>
                      <a:pt x="45697" y="56"/>
                    </a:cubicBezTo>
                    <a:cubicBezTo>
                      <a:pt x="45967" y="111"/>
                      <a:pt x="46253" y="151"/>
                      <a:pt x="46530" y="159"/>
                    </a:cubicBezTo>
                    <a:cubicBezTo>
                      <a:pt x="46959" y="175"/>
                      <a:pt x="47046" y="310"/>
                      <a:pt x="47046" y="310"/>
                    </a:cubicBezTo>
                    <a:cubicBezTo>
                      <a:pt x="46888" y="437"/>
                      <a:pt x="46705" y="516"/>
                      <a:pt x="46507" y="548"/>
                    </a:cubicBezTo>
                    <a:cubicBezTo>
                      <a:pt x="45967" y="651"/>
                      <a:pt x="44681" y="714"/>
                      <a:pt x="44046" y="738"/>
                    </a:cubicBezTo>
                    <a:cubicBezTo>
                      <a:pt x="43419" y="762"/>
                      <a:pt x="42871" y="762"/>
                      <a:pt x="42181" y="921"/>
                    </a:cubicBezTo>
                    <a:cubicBezTo>
                      <a:pt x="41482" y="1072"/>
                      <a:pt x="41339" y="1191"/>
                      <a:pt x="40260" y="1214"/>
                    </a:cubicBezTo>
                    <a:cubicBezTo>
                      <a:pt x="40086" y="1219"/>
                      <a:pt x="39926" y="1223"/>
                      <a:pt x="39779" y="1223"/>
                    </a:cubicBezTo>
                    <a:cubicBezTo>
                      <a:pt x="38998" y="1223"/>
                      <a:pt x="38556" y="1138"/>
                      <a:pt x="38275" y="818"/>
                    </a:cubicBezTo>
                    <a:cubicBezTo>
                      <a:pt x="38188" y="722"/>
                      <a:pt x="38109" y="627"/>
                      <a:pt x="38037" y="524"/>
                    </a:cubicBezTo>
                    <a:cubicBezTo>
                      <a:pt x="38037" y="524"/>
                      <a:pt x="37966" y="325"/>
                      <a:pt x="38577" y="318"/>
                    </a:cubicBezTo>
                    <a:cubicBezTo>
                      <a:pt x="38728" y="314"/>
                      <a:pt x="38879" y="314"/>
                      <a:pt x="39028" y="314"/>
                    </a:cubicBezTo>
                    <a:lnTo>
                      <a:pt x="39028" y="314"/>
                    </a:lnTo>
                    <a:cubicBezTo>
                      <a:pt x="39476" y="314"/>
                      <a:pt x="39910" y="314"/>
                      <a:pt x="40291" y="206"/>
                    </a:cubicBezTo>
                    <a:cubicBezTo>
                      <a:pt x="40593" y="119"/>
                      <a:pt x="41204" y="40"/>
                      <a:pt x="41911" y="0"/>
                    </a:cubicBezTo>
                    <a:lnTo>
                      <a:pt x="40260" y="0"/>
                    </a:lnTo>
                    <a:cubicBezTo>
                      <a:pt x="40149" y="222"/>
                      <a:pt x="39656" y="262"/>
                      <a:pt x="39125" y="262"/>
                    </a:cubicBezTo>
                    <a:cubicBezTo>
                      <a:pt x="38561" y="262"/>
                      <a:pt x="37807" y="262"/>
                      <a:pt x="37648" y="230"/>
                    </a:cubicBezTo>
                    <a:cubicBezTo>
                      <a:pt x="37458" y="191"/>
                      <a:pt x="37267" y="167"/>
                      <a:pt x="37077" y="167"/>
                    </a:cubicBezTo>
                    <a:cubicBezTo>
                      <a:pt x="37077" y="167"/>
                      <a:pt x="36307" y="175"/>
                      <a:pt x="35783" y="230"/>
                    </a:cubicBezTo>
                    <a:cubicBezTo>
                      <a:pt x="35783" y="230"/>
                      <a:pt x="35418" y="230"/>
                      <a:pt x="35402" y="167"/>
                    </a:cubicBezTo>
                    <a:cubicBezTo>
                      <a:pt x="35386" y="103"/>
                      <a:pt x="35418" y="64"/>
                      <a:pt x="35513" y="0"/>
                    </a:cubicBezTo>
                    <a:lnTo>
                      <a:pt x="35394" y="0"/>
                    </a:lnTo>
                    <a:cubicBezTo>
                      <a:pt x="35077" y="183"/>
                      <a:pt x="34727" y="318"/>
                      <a:pt x="34362" y="397"/>
                    </a:cubicBezTo>
                    <a:cubicBezTo>
                      <a:pt x="34259" y="413"/>
                      <a:pt x="34156" y="429"/>
                      <a:pt x="34061" y="452"/>
                    </a:cubicBezTo>
                    <a:cubicBezTo>
                      <a:pt x="33719" y="548"/>
                      <a:pt x="33735" y="619"/>
                      <a:pt x="33291" y="667"/>
                    </a:cubicBezTo>
                    <a:cubicBezTo>
                      <a:pt x="32941" y="714"/>
                      <a:pt x="32584" y="738"/>
                      <a:pt x="32227" y="746"/>
                    </a:cubicBezTo>
                    <a:lnTo>
                      <a:pt x="32171" y="746"/>
                    </a:lnTo>
                    <a:cubicBezTo>
                      <a:pt x="31497" y="691"/>
                      <a:pt x="30417" y="730"/>
                      <a:pt x="30036" y="635"/>
                    </a:cubicBezTo>
                    <a:cubicBezTo>
                      <a:pt x="29663" y="532"/>
                      <a:pt x="29489" y="357"/>
                      <a:pt x="29933" y="95"/>
                    </a:cubicBezTo>
                    <a:cubicBezTo>
                      <a:pt x="30004" y="56"/>
                      <a:pt x="30076" y="24"/>
                      <a:pt x="30155" y="0"/>
                    </a:cubicBezTo>
                    <a:lnTo>
                      <a:pt x="29727" y="0"/>
                    </a:lnTo>
                    <a:cubicBezTo>
                      <a:pt x="29695" y="24"/>
                      <a:pt x="29663" y="64"/>
                      <a:pt x="29623" y="95"/>
                    </a:cubicBezTo>
                    <a:cubicBezTo>
                      <a:pt x="29596" y="123"/>
                      <a:pt x="29488" y="134"/>
                      <a:pt x="29341" y="134"/>
                    </a:cubicBezTo>
                    <a:cubicBezTo>
                      <a:pt x="29066" y="134"/>
                      <a:pt x="28655" y="94"/>
                      <a:pt x="28385" y="48"/>
                    </a:cubicBezTo>
                    <a:cubicBezTo>
                      <a:pt x="28322" y="40"/>
                      <a:pt x="28258" y="16"/>
                      <a:pt x="28203" y="0"/>
                    </a:cubicBezTo>
                    <a:lnTo>
                      <a:pt x="27425" y="0"/>
                    </a:lnTo>
                    <a:cubicBezTo>
                      <a:pt x="27639" y="0"/>
                      <a:pt x="27853" y="24"/>
                      <a:pt x="28068" y="56"/>
                    </a:cubicBezTo>
                    <a:cubicBezTo>
                      <a:pt x="28338" y="111"/>
                      <a:pt x="28615" y="143"/>
                      <a:pt x="28893" y="151"/>
                    </a:cubicBezTo>
                    <a:cubicBezTo>
                      <a:pt x="29314" y="175"/>
                      <a:pt x="29393" y="302"/>
                      <a:pt x="29393" y="310"/>
                    </a:cubicBezTo>
                    <a:cubicBezTo>
                      <a:pt x="29219" y="429"/>
                      <a:pt x="29028" y="508"/>
                      <a:pt x="28822" y="548"/>
                    </a:cubicBezTo>
                    <a:cubicBezTo>
                      <a:pt x="28266" y="651"/>
                      <a:pt x="26964" y="714"/>
                      <a:pt x="26337" y="738"/>
                    </a:cubicBezTo>
                    <a:cubicBezTo>
                      <a:pt x="25710" y="762"/>
                      <a:pt x="25163" y="762"/>
                      <a:pt x="24448" y="913"/>
                    </a:cubicBezTo>
                    <a:cubicBezTo>
                      <a:pt x="23734" y="1072"/>
                      <a:pt x="23575" y="1183"/>
                      <a:pt x="22488" y="1214"/>
                    </a:cubicBezTo>
                    <a:cubicBezTo>
                      <a:pt x="22332" y="1218"/>
                      <a:pt x="22188" y="1220"/>
                      <a:pt x="22053" y="1220"/>
                    </a:cubicBezTo>
                    <a:cubicBezTo>
                      <a:pt x="21245" y="1220"/>
                      <a:pt x="20796" y="1144"/>
                      <a:pt x="20551" y="818"/>
                    </a:cubicBezTo>
                    <a:cubicBezTo>
                      <a:pt x="20479" y="722"/>
                      <a:pt x="20416" y="619"/>
                      <a:pt x="20360" y="516"/>
                    </a:cubicBezTo>
                    <a:cubicBezTo>
                      <a:pt x="20360" y="516"/>
                      <a:pt x="20313" y="325"/>
                      <a:pt x="20916" y="310"/>
                    </a:cubicBezTo>
                    <a:cubicBezTo>
                      <a:pt x="20985" y="309"/>
                      <a:pt x="21054" y="308"/>
                      <a:pt x="21123" y="308"/>
                    </a:cubicBezTo>
                    <a:cubicBezTo>
                      <a:pt x="21246" y="308"/>
                      <a:pt x="21367" y="309"/>
                      <a:pt x="21488" y="309"/>
                    </a:cubicBezTo>
                    <a:cubicBezTo>
                      <a:pt x="21895" y="309"/>
                      <a:pt x="22288" y="299"/>
                      <a:pt x="22646" y="206"/>
                    </a:cubicBezTo>
                    <a:cubicBezTo>
                      <a:pt x="22964" y="119"/>
                      <a:pt x="23583" y="40"/>
                      <a:pt x="24297" y="0"/>
                    </a:cubicBezTo>
                    <a:lnTo>
                      <a:pt x="22646" y="0"/>
                    </a:lnTo>
                    <a:cubicBezTo>
                      <a:pt x="22504" y="222"/>
                      <a:pt x="22011" y="262"/>
                      <a:pt x="21480" y="262"/>
                    </a:cubicBezTo>
                    <a:cubicBezTo>
                      <a:pt x="20916" y="262"/>
                      <a:pt x="20154" y="262"/>
                      <a:pt x="20003" y="222"/>
                    </a:cubicBezTo>
                    <a:cubicBezTo>
                      <a:pt x="19821" y="183"/>
                      <a:pt x="19630" y="167"/>
                      <a:pt x="19440" y="167"/>
                    </a:cubicBezTo>
                    <a:cubicBezTo>
                      <a:pt x="19440" y="167"/>
                      <a:pt x="18670" y="175"/>
                      <a:pt x="18146" y="230"/>
                    </a:cubicBezTo>
                    <a:cubicBezTo>
                      <a:pt x="18146" y="230"/>
                      <a:pt x="17773" y="230"/>
                      <a:pt x="17765" y="167"/>
                    </a:cubicBezTo>
                    <a:cubicBezTo>
                      <a:pt x="17757" y="103"/>
                      <a:pt x="17805" y="64"/>
                      <a:pt x="17900" y="0"/>
                    </a:cubicBezTo>
                    <a:lnTo>
                      <a:pt x="17781" y="0"/>
                    </a:lnTo>
                    <a:cubicBezTo>
                      <a:pt x="17439" y="183"/>
                      <a:pt x="17066" y="318"/>
                      <a:pt x="16685" y="397"/>
                    </a:cubicBezTo>
                    <a:cubicBezTo>
                      <a:pt x="16582" y="413"/>
                      <a:pt x="16479" y="429"/>
                      <a:pt x="16384" y="452"/>
                    </a:cubicBezTo>
                    <a:cubicBezTo>
                      <a:pt x="16027" y="548"/>
                      <a:pt x="16034" y="619"/>
                      <a:pt x="15590" y="667"/>
                    </a:cubicBezTo>
                    <a:cubicBezTo>
                      <a:pt x="15225" y="714"/>
                      <a:pt x="14868" y="738"/>
                      <a:pt x="14510" y="754"/>
                    </a:cubicBezTo>
                    <a:cubicBezTo>
                      <a:pt x="14495" y="754"/>
                      <a:pt x="14479" y="754"/>
                      <a:pt x="14455" y="746"/>
                    </a:cubicBezTo>
                    <a:cubicBezTo>
                      <a:pt x="13788" y="691"/>
                      <a:pt x="12701" y="738"/>
                      <a:pt x="12336" y="635"/>
                    </a:cubicBezTo>
                    <a:cubicBezTo>
                      <a:pt x="11970" y="532"/>
                      <a:pt x="11820" y="357"/>
                      <a:pt x="12296" y="103"/>
                    </a:cubicBezTo>
                    <a:cubicBezTo>
                      <a:pt x="12375" y="64"/>
                      <a:pt x="12463" y="24"/>
                      <a:pt x="12542" y="0"/>
                    </a:cubicBezTo>
                    <a:lnTo>
                      <a:pt x="12113" y="0"/>
                    </a:lnTo>
                    <a:cubicBezTo>
                      <a:pt x="12082" y="24"/>
                      <a:pt x="12042" y="64"/>
                      <a:pt x="12002" y="103"/>
                    </a:cubicBezTo>
                    <a:cubicBezTo>
                      <a:pt x="11970" y="130"/>
                      <a:pt x="11863" y="142"/>
                      <a:pt x="11720" y="142"/>
                    </a:cubicBezTo>
                    <a:cubicBezTo>
                      <a:pt x="11445" y="142"/>
                      <a:pt x="11038" y="100"/>
                      <a:pt x="10772" y="48"/>
                    </a:cubicBezTo>
                    <a:cubicBezTo>
                      <a:pt x="10708" y="40"/>
                      <a:pt x="10645" y="24"/>
                      <a:pt x="10589" y="0"/>
                    </a:cubicBezTo>
                    <a:lnTo>
                      <a:pt x="9811" y="0"/>
                    </a:lnTo>
                    <a:cubicBezTo>
                      <a:pt x="10026" y="8"/>
                      <a:pt x="10232" y="24"/>
                      <a:pt x="10446" y="56"/>
                    </a:cubicBezTo>
                    <a:cubicBezTo>
                      <a:pt x="10716" y="111"/>
                      <a:pt x="10986" y="151"/>
                      <a:pt x="11256" y="159"/>
                    </a:cubicBezTo>
                    <a:cubicBezTo>
                      <a:pt x="11677" y="175"/>
                      <a:pt x="11732" y="310"/>
                      <a:pt x="11732" y="310"/>
                    </a:cubicBezTo>
                    <a:cubicBezTo>
                      <a:pt x="11550" y="429"/>
                      <a:pt x="11351" y="508"/>
                      <a:pt x="11137" y="548"/>
                    </a:cubicBezTo>
                    <a:cubicBezTo>
                      <a:pt x="10573" y="651"/>
                      <a:pt x="9264" y="714"/>
                      <a:pt x="8629" y="738"/>
                    </a:cubicBezTo>
                    <a:cubicBezTo>
                      <a:pt x="7994" y="762"/>
                      <a:pt x="7446" y="762"/>
                      <a:pt x="6716" y="921"/>
                    </a:cubicBezTo>
                    <a:cubicBezTo>
                      <a:pt x="5978" y="1072"/>
                      <a:pt x="5803" y="1191"/>
                      <a:pt x="4716" y="1214"/>
                    </a:cubicBezTo>
                    <a:cubicBezTo>
                      <a:pt x="4542" y="1219"/>
                      <a:pt x="4382" y="1223"/>
                      <a:pt x="4235" y="1223"/>
                    </a:cubicBezTo>
                    <a:cubicBezTo>
                      <a:pt x="3459" y="1223"/>
                      <a:pt x="3033" y="1138"/>
                      <a:pt x="2826" y="818"/>
                    </a:cubicBezTo>
                    <a:cubicBezTo>
                      <a:pt x="2771" y="722"/>
                      <a:pt x="2715" y="627"/>
                      <a:pt x="2676" y="524"/>
                    </a:cubicBezTo>
                    <a:cubicBezTo>
                      <a:pt x="2676" y="524"/>
                      <a:pt x="2652" y="325"/>
                      <a:pt x="3263" y="318"/>
                    </a:cubicBezTo>
                    <a:cubicBezTo>
                      <a:pt x="3414" y="314"/>
                      <a:pt x="3564" y="314"/>
                      <a:pt x="3713" y="314"/>
                    </a:cubicBezTo>
                    <a:lnTo>
                      <a:pt x="3713" y="314"/>
                    </a:lnTo>
                    <a:cubicBezTo>
                      <a:pt x="4160" y="314"/>
                      <a:pt x="4597" y="314"/>
                      <a:pt x="5001" y="206"/>
                    </a:cubicBezTo>
                    <a:cubicBezTo>
                      <a:pt x="5327" y="119"/>
                      <a:pt x="5962" y="40"/>
                      <a:pt x="6684" y="0"/>
                    </a:cubicBezTo>
                    <a:close/>
                  </a:path>
                </a:pathLst>
              </a:custGeom>
              <a:solidFill>
                <a:srgbClr val="3E4355">
                  <a:alpha val="77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18" name="Google Shape;418;p7"/>
          <p:cNvSpPr/>
          <p:nvPr/>
        </p:nvSpPr>
        <p:spPr>
          <a:xfrm>
            <a:off x="-21979" y="-58057"/>
            <a:ext cx="8154935" cy="5345261"/>
          </a:xfrm>
          <a:custGeom>
            <a:rect b="b" l="l" r="r" t="t"/>
            <a:pathLst>
              <a:path extrusionOk="0" h="43342" w="65566">
                <a:moveTo>
                  <a:pt x="0" y="1"/>
                </a:moveTo>
                <a:lnTo>
                  <a:pt x="0" y="43341"/>
                </a:lnTo>
                <a:lnTo>
                  <a:pt x="64197" y="43341"/>
                </a:lnTo>
                <a:cubicBezTo>
                  <a:pt x="63717" y="41220"/>
                  <a:pt x="64179" y="39014"/>
                  <a:pt x="64216" y="36840"/>
                </a:cubicBezTo>
                <a:cubicBezTo>
                  <a:pt x="64270" y="33868"/>
                  <a:pt x="63507" y="30886"/>
                  <a:pt x="62033" y="28304"/>
                </a:cubicBezTo>
                <a:cubicBezTo>
                  <a:pt x="61321" y="27056"/>
                  <a:pt x="60418" y="25802"/>
                  <a:pt x="60426" y="24365"/>
                </a:cubicBezTo>
                <a:cubicBezTo>
                  <a:pt x="60434" y="22986"/>
                  <a:pt x="61286" y="21772"/>
                  <a:pt x="62102" y="20660"/>
                </a:cubicBezTo>
                <a:cubicBezTo>
                  <a:pt x="62854" y="19632"/>
                  <a:pt x="63609" y="18606"/>
                  <a:pt x="64364" y="17579"/>
                </a:cubicBezTo>
                <a:cubicBezTo>
                  <a:pt x="64949" y="16779"/>
                  <a:pt x="65565" y="15882"/>
                  <a:pt x="65476" y="14895"/>
                </a:cubicBezTo>
                <a:cubicBezTo>
                  <a:pt x="65396" y="14011"/>
                  <a:pt x="64764" y="13285"/>
                  <a:pt x="64133" y="12660"/>
                </a:cubicBezTo>
                <a:cubicBezTo>
                  <a:pt x="62872" y="11413"/>
                  <a:pt x="61483" y="10293"/>
                  <a:pt x="60341" y="8941"/>
                </a:cubicBezTo>
                <a:cubicBezTo>
                  <a:pt x="59195" y="7590"/>
                  <a:pt x="58289" y="5941"/>
                  <a:pt x="58235" y="4171"/>
                </a:cubicBezTo>
                <a:cubicBezTo>
                  <a:pt x="58185" y="2467"/>
                  <a:pt x="59086" y="668"/>
                  <a:pt x="606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7"/>
          <p:cNvSpPr txBox="1"/>
          <p:nvPr>
            <p:ph type="title"/>
          </p:nvPr>
        </p:nvSpPr>
        <p:spPr>
          <a:xfrm>
            <a:off x="720000" y="59435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0" name="Google Shape;420;p7"/>
          <p:cNvSpPr txBox="1"/>
          <p:nvPr>
            <p:ph idx="1" type="subTitle"/>
          </p:nvPr>
        </p:nvSpPr>
        <p:spPr>
          <a:xfrm>
            <a:off x="720000" y="14226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421" name="Google Shape;421;p7"/>
          <p:cNvGrpSpPr/>
          <p:nvPr/>
        </p:nvGrpSpPr>
        <p:grpSpPr>
          <a:xfrm rot="5400000">
            <a:off x="-27868" y="-251558"/>
            <a:ext cx="802291" cy="1204822"/>
            <a:chOff x="2079925" y="238125"/>
            <a:chExt cx="3458150" cy="5193200"/>
          </a:xfrm>
        </p:grpSpPr>
        <p:sp>
          <p:nvSpPr>
            <p:cNvPr id="422" name="Google Shape;422;p7"/>
            <p:cNvSpPr/>
            <p:nvPr/>
          </p:nvSpPr>
          <p:spPr>
            <a:xfrm>
              <a:off x="3206875" y="1660200"/>
              <a:ext cx="2331200" cy="1925200"/>
            </a:xfrm>
            <a:custGeom>
              <a:rect b="b" l="l" r="r" t="t"/>
              <a:pathLst>
                <a:path extrusionOk="0" h="77008" w="93248">
                  <a:moveTo>
                    <a:pt x="93248" y="77007"/>
                  </a:moveTo>
                  <a:cubicBezTo>
                    <a:pt x="93248" y="77007"/>
                    <a:pt x="87227" y="18618"/>
                    <a:pt x="50070" y="1"/>
                  </a:cubicBezTo>
                  <a:lnTo>
                    <a:pt x="1" y="10617"/>
                  </a:lnTo>
                  <a:cubicBezTo>
                    <a:pt x="1" y="10617"/>
                    <a:pt x="55854" y="14419"/>
                    <a:pt x="93248" y="770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2079925" y="2937700"/>
              <a:ext cx="2572825" cy="2398575"/>
            </a:xfrm>
            <a:custGeom>
              <a:rect b="b" l="l" r="r" t="t"/>
              <a:pathLst>
                <a:path extrusionOk="0" h="95943" w="102913">
                  <a:moveTo>
                    <a:pt x="0" y="95942"/>
                  </a:moveTo>
                  <a:cubicBezTo>
                    <a:pt x="0" y="95942"/>
                    <a:pt x="59498" y="51972"/>
                    <a:pt x="102912" y="1"/>
                  </a:cubicBezTo>
                  <a:cubicBezTo>
                    <a:pt x="102912" y="1"/>
                    <a:pt x="48010" y="159"/>
                    <a:pt x="0" y="5347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2079925" y="1468075"/>
              <a:ext cx="2378725" cy="3963250"/>
            </a:xfrm>
            <a:custGeom>
              <a:rect b="b" l="l" r="r" t="t"/>
              <a:pathLst>
                <a:path extrusionOk="0" h="158530" w="95149">
                  <a:moveTo>
                    <a:pt x="0" y="158530"/>
                  </a:moveTo>
                  <a:cubicBezTo>
                    <a:pt x="0" y="158530"/>
                    <a:pt x="17509" y="72808"/>
                    <a:pt x="95148" y="7686"/>
                  </a:cubicBezTo>
                  <a:cubicBezTo>
                    <a:pt x="95148" y="7686"/>
                    <a:pt x="69401" y="1"/>
                    <a:pt x="39771" y="16400"/>
                  </a:cubicBezTo>
                  <a:cubicBezTo>
                    <a:pt x="39771" y="16400"/>
                    <a:pt x="11725" y="36920"/>
                    <a:pt x="0" y="633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2079925" y="238125"/>
              <a:ext cx="2208400" cy="3182875"/>
            </a:xfrm>
            <a:custGeom>
              <a:rect b="b" l="l" r="r" t="t"/>
              <a:pathLst>
                <a:path extrusionOk="0" h="127315" w="88336">
                  <a:moveTo>
                    <a:pt x="0" y="127315"/>
                  </a:moveTo>
                  <a:cubicBezTo>
                    <a:pt x="0" y="127315"/>
                    <a:pt x="35572" y="40563"/>
                    <a:pt x="88335" y="0"/>
                  </a:cubicBezTo>
                  <a:cubicBezTo>
                    <a:pt x="88335" y="0"/>
                    <a:pt x="32086" y="13310"/>
                    <a:pt x="0" y="7906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2446325" y="3353625"/>
              <a:ext cx="2505500" cy="1877675"/>
            </a:xfrm>
            <a:custGeom>
              <a:rect b="b" l="l" r="r" t="t"/>
              <a:pathLst>
                <a:path extrusionOk="0" h="75107" w="100220">
                  <a:moveTo>
                    <a:pt x="99506" y="1"/>
                  </a:moveTo>
                  <a:cubicBezTo>
                    <a:pt x="99189" y="318"/>
                    <a:pt x="98793" y="635"/>
                    <a:pt x="98318" y="872"/>
                  </a:cubicBezTo>
                  <a:cubicBezTo>
                    <a:pt x="97209" y="1506"/>
                    <a:pt x="95941" y="2061"/>
                    <a:pt x="94674" y="2457"/>
                  </a:cubicBezTo>
                  <a:lnTo>
                    <a:pt x="88890" y="4596"/>
                  </a:lnTo>
                  <a:cubicBezTo>
                    <a:pt x="86751" y="5626"/>
                    <a:pt x="84295" y="6735"/>
                    <a:pt x="81602" y="7844"/>
                  </a:cubicBezTo>
                  <a:cubicBezTo>
                    <a:pt x="78829" y="8953"/>
                    <a:pt x="76056" y="10459"/>
                    <a:pt x="73045" y="11964"/>
                  </a:cubicBezTo>
                  <a:cubicBezTo>
                    <a:pt x="71540" y="12756"/>
                    <a:pt x="70035" y="13548"/>
                    <a:pt x="68450" y="14420"/>
                  </a:cubicBezTo>
                  <a:lnTo>
                    <a:pt x="63855" y="17193"/>
                  </a:lnTo>
                  <a:cubicBezTo>
                    <a:pt x="62271" y="18143"/>
                    <a:pt x="60607" y="19094"/>
                    <a:pt x="59102" y="20124"/>
                  </a:cubicBezTo>
                  <a:lnTo>
                    <a:pt x="54348" y="23372"/>
                  </a:lnTo>
                  <a:cubicBezTo>
                    <a:pt x="51100" y="25511"/>
                    <a:pt x="48010" y="27888"/>
                    <a:pt x="44842" y="30186"/>
                  </a:cubicBezTo>
                  <a:lnTo>
                    <a:pt x="42544" y="32008"/>
                  </a:lnTo>
                  <a:lnTo>
                    <a:pt x="40247" y="33830"/>
                  </a:lnTo>
                  <a:lnTo>
                    <a:pt x="35731" y="37474"/>
                  </a:lnTo>
                  <a:cubicBezTo>
                    <a:pt x="32799" y="40009"/>
                    <a:pt x="29947" y="42465"/>
                    <a:pt x="27174" y="44921"/>
                  </a:cubicBezTo>
                  <a:cubicBezTo>
                    <a:pt x="24481" y="47457"/>
                    <a:pt x="21866" y="49833"/>
                    <a:pt x="19569" y="52289"/>
                  </a:cubicBezTo>
                  <a:lnTo>
                    <a:pt x="16083" y="55696"/>
                  </a:lnTo>
                  <a:lnTo>
                    <a:pt x="12914" y="58944"/>
                  </a:lnTo>
                  <a:cubicBezTo>
                    <a:pt x="10854" y="61083"/>
                    <a:pt x="9032" y="63143"/>
                    <a:pt x="7527" y="64886"/>
                  </a:cubicBezTo>
                  <a:cubicBezTo>
                    <a:pt x="5942" y="66708"/>
                    <a:pt x="4596" y="68293"/>
                    <a:pt x="3486" y="69560"/>
                  </a:cubicBezTo>
                  <a:cubicBezTo>
                    <a:pt x="2377" y="70907"/>
                    <a:pt x="1506" y="71937"/>
                    <a:pt x="951" y="72650"/>
                  </a:cubicBezTo>
                  <a:lnTo>
                    <a:pt x="1" y="73759"/>
                  </a:lnTo>
                  <a:lnTo>
                    <a:pt x="1743" y="75106"/>
                  </a:lnTo>
                  <a:lnTo>
                    <a:pt x="2615" y="74076"/>
                  </a:lnTo>
                  <a:cubicBezTo>
                    <a:pt x="3169" y="73363"/>
                    <a:pt x="4041" y="72333"/>
                    <a:pt x="5150" y="71066"/>
                  </a:cubicBezTo>
                  <a:cubicBezTo>
                    <a:pt x="6259" y="69798"/>
                    <a:pt x="7606" y="68214"/>
                    <a:pt x="9191" y="66471"/>
                  </a:cubicBezTo>
                  <a:cubicBezTo>
                    <a:pt x="10854" y="64728"/>
                    <a:pt x="12597" y="62747"/>
                    <a:pt x="14657" y="60687"/>
                  </a:cubicBezTo>
                  <a:lnTo>
                    <a:pt x="17826" y="57439"/>
                  </a:lnTo>
                  <a:lnTo>
                    <a:pt x="21312" y="54032"/>
                  </a:lnTo>
                  <a:cubicBezTo>
                    <a:pt x="23609" y="51656"/>
                    <a:pt x="26224" y="49279"/>
                    <a:pt x="28917" y="46823"/>
                  </a:cubicBezTo>
                  <a:cubicBezTo>
                    <a:pt x="31611" y="44446"/>
                    <a:pt x="34463" y="41990"/>
                    <a:pt x="37315" y="39455"/>
                  </a:cubicBezTo>
                  <a:lnTo>
                    <a:pt x="41831" y="35811"/>
                  </a:lnTo>
                  <a:lnTo>
                    <a:pt x="44049" y="33909"/>
                  </a:lnTo>
                  <a:lnTo>
                    <a:pt x="46347" y="32166"/>
                  </a:lnTo>
                  <a:cubicBezTo>
                    <a:pt x="49437" y="29869"/>
                    <a:pt x="52526" y="27492"/>
                    <a:pt x="55695" y="25353"/>
                  </a:cubicBezTo>
                  <a:lnTo>
                    <a:pt x="60370" y="22105"/>
                  </a:lnTo>
                  <a:cubicBezTo>
                    <a:pt x="61954" y="21075"/>
                    <a:pt x="63538" y="20124"/>
                    <a:pt x="65044" y="19173"/>
                  </a:cubicBezTo>
                  <a:lnTo>
                    <a:pt x="69560" y="16321"/>
                  </a:lnTo>
                  <a:cubicBezTo>
                    <a:pt x="71065" y="15370"/>
                    <a:pt x="72570" y="14578"/>
                    <a:pt x="73996" y="13707"/>
                  </a:cubicBezTo>
                  <a:cubicBezTo>
                    <a:pt x="76927" y="12122"/>
                    <a:pt x="79621" y="10459"/>
                    <a:pt x="82235" y="9191"/>
                  </a:cubicBezTo>
                  <a:cubicBezTo>
                    <a:pt x="84850" y="7923"/>
                    <a:pt x="87227" y="6656"/>
                    <a:pt x="89366" y="5705"/>
                  </a:cubicBezTo>
                  <a:lnTo>
                    <a:pt x="95070" y="3408"/>
                  </a:lnTo>
                  <a:cubicBezTo>
                    <a:pt x="96258" y="2853"/>
                    <a:pt x="97526" y="2457"/>
                    <a:pt x="98793" y="2219"/>
                  </a:cubicBezTo>
                  <a:cubicBezTo>
                    <a:pt x="99269" y="2061"/>
                    <a:pt x="99744" y="2061"/>
                    <a:pt x="100219" y="2061"/>
                  </a:cubicBezTo>
                  <a:lnTo>
                    <a:pt x="995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4238775" y="3668550"/>
              <a:ext cx="651650" cy="103025"/>
            </a:xfrm>
            <a:custGeom>
              <a:rect b="b" l="l" r="r" t="t"/>
              <a:pathLst>
                <a:path extrusionOk="0" h="4121" w="26066">
                  <a:moveTo>
                    <a:pt x="4120" y="1"/>
                  </a:moveTo>
                  <a:cubicBezTo>
                    <a:pt x="2932" y="80"/>
                    <a:pt x="1902" y="80"/>
                    <a:pt x="1110" y="80"/>
                  </a:cubicBezTo>
                  <a:lnTo>
                    <a:pt x="1" y="80"/>
                  </a:lnTo>
                  <a:lnTo>
                    <a:pt x="317" y="2298"/>
                  </a:lnTo>
                  <a:cubicBezTo>
                    <a:pt x="317" y="2298"/>
                    <a:pt x="714" y="2219"/>
                    <a:pt x="1347" y="2060"/>
                  </a:cubicBezTo>
                  <a:cubicBezTo>
                    <a:pt x="2060" y="1902"/>
                    <a:pt x="3011" y="1744"/>
                    <a:pt x="4199" y="1664"/>
                  </a:cubicBezTo>
                  <a:cubicBezTo>
                    <a:pt x="5388" y="1585"/>
                    <a:pt x="6814" y="1427"/>
                    <a:pt x="8319" y="1427"/>
                  </a:cubicBezTo>
                  <a:lnTo>
                    <a:pt x="10696" y="1427"/>
                  </a:lnTo>
                  <a:cubicBezTo>
                    <a:pt x="11409" y="1427"/>
                    <a:pt x="12280" y="1506"/>
                    <a:pt x="13073" y="1506"/>
                  </a:cubicBezTo>
                  <a:lnTo>
                    <a:pt x="15449" y="1664"/>
                  </a:lnTo>
                  <a:lnTo>
                    <a:pt x="17747" y="1981"/>
                  </a:lnTo>
                  <a:lnTo>
                    <a:pt x="19886" y="2298"/>
                  </a:lnTo>
                  <a:cubicBezTo>
                    <a:pt x="20520" y="2377"/>
                    <a:pt x="21153" y="2457"/>
                    <a:pt x="21787" y="2615"/>
                  </a:cubicBezTo>
                  <a:cubicBezTo>
                    <a:pt x="22738" y="2853"/>
                    <a:pt x="23689" y="3170"/>
                    <a:pt x="24560" y="3566"/>
                  </a:cubicBezTo>
                  <a:cubicBezTo>
                    <a:pt x="24877" y="3724"/>
                    <a:pt x="25194" y="3883"/>
                    <a:pt x="25511" y="4120"/>
                  </a:cubicBezTo>
                  <a:lnTo>
                    <a:pt x="26065" y="1981"/>
                  </a:lnTo>
                  <a:lnTo>
                    <a:pt x="26065" y="1981"/>
                  </a:lnTo>
                  <a:cubicBezTo>
                    <a:pt x="25669" y="2060"/>
                    <a:pt x="25273" y="2060"/>
                    <a:pt x="24877" y="2060"/>
                  </a:cubicBezTo>
                  <a:cubicBezTo>
                    <a:pt x="23847" y="2060"/>
                    <a:pt x="22896" y="1981"/>
                    <a:pt x="21867" y="1823"/>
                  </a:cubicBezTo>
                  <a:cubicBezTo>
                    <a:pt x="21233" y="1744"/>
                    <a:pt x="20599" y="1506"/>
                    <a:pt x="19886" y="1427"/>
                  </a:cubicBezTo>
                  <a:lnTo>
                    <a:pt x="17747" y="1110"/>
                  </a:lnTo>
                  <a:lnTo>
                    <a:pt x="15449" y="793"/>
                  </a:lnTo>
                  <a:lnTo>
                    <a:pt x="13073" y="555"/>
                  </a:lnTo>
                  <a:cubicBezTo>
                    <a:pt x="12201" y="476"/>
                    <a:pt x="11409" y="318"/>
                    <a:pt x="10617" y="318"/>
                  </a:cubicBezTo>
                  <a:lnTo>
                    <a:pt x="8319" y="159"/>
                  </a:lnTo>
                  <a:cubicBezTo>
                    <a:pt x="7527" y="80"/>
                    <a:pt x="6814" y="80"/>
                    <a:pt x="6101" y="80"/>
                  </a:cubicBezTo>
                  <a:lnTo>
                    <a:pt x="4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4834950" y="3687198"/>
              <a:ext cx="236550" cy="134875"/>
            </a:xfrm>
            <a:custGeom>
              <a:rect b="b" l="l" r="r" t="t"/>
              <a:pathLst>
                <a:path extrusionOk="0" h="5395" w="9462">
                  <a:moveTo>
                    <a:pt x="4418" y="1"/>
                  </a:moveTo>
                  <a:cubicBezTo>
                    <a:pt x="2726" y="1"/>
                    <a:pt x="744" y="348"/>
                    <a:pt x="475" y="1315"/>
                  </a:cubicBezTo>
                  <a:cubicBezTo>
                    <a:pt x="0" y="2662"/>
                    <a:pt x="3565" y="4881"/>
                    <a:pt x="4991" y="5277"/>
                  </a:cubicBezTo>
                  <a:cubicBezTo>
                    <a:pt x="5274" y="5358"/>
                    <a:pt x="5543" y="5395"/>
                    <a:pt x="5797" y="5395"/>
                  </a:cubicBezTo>
                  <a:cubicBezTo>
                    <a:pt x="8527" y="5395"/>
                    <a:pt x="9462" y="1076"/>
                    <a:pt x="6417" y="206"/>
                  </a:cubicBezTo>
                  <a:cubicBezTo>
                    <a:pt x="5958" y="79"/>
                    <a:pt x="5221" y="1"/>
                    <a:pt x="44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4906250" y="3294500"/>
              <a:ext cx="234175" cy="133250"/>
            </a:xfrm>
            <a:custGeom>
              <a:rect b="b" l="l" r="r" t="t"/>
              <a:pathLst>
                <a:path extrusionOk="0" h="5330" w="9367">
                  <a:moveTo>
                    <a:pt x="5700" y="1"/>
                  </a:moveTo>
                  <a:cubicBezTo>
                    <a:pt x="5500" y="1"/>
                    <a:pt x="5290" y="22"/>
                    <a:pt x="5071" y="68"/>
                  </a:cubicBezTo>
                  <a:cubicBezTo>
                    <a:pt x="3645" y="385"/>
                    <a:pt x="0" y="2287"/>
                    <a:pt x="317" y="3713"/>
                  </a:cubicBezTo>
                  <a:cubicBezTo>
                    <a:pt x="562" y="4876"/>
                    <a:pt x="3077" y="5329"/>
                    <a:pt x="4866" y="5329"/>
                  </a:cubicBezTo>
                  <a:cubicBezTo>
                    <a:pt x="5392" y="5329"/>
                    <a:pt x="5855" y="5290"/>
                    <a:pt x="6180" y="5218"/>
                  </a:cubicBezTo>
                  <a:cubicBezTo>
                    <a:pt x="9367" y="4551"/>
                    <a:pt x="8601" y="1"/>
                    <a:pt x="5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4364575" y="3042675"/>
              <a:ext cx="330775" cy="576375"/>
            </a:xfrm>
            <a:custGeom>
              <a:rect b="b" l="l" r="r" t="t"/>
              <a:pathLst>
                <a:path extrusionOk="0" h="23055" w="13231">
                  <a:moveTo>
                    <a:pt x="11171" y="1"/>
                  </a:moveTo>
                  <a:cubicBezTo>
                    <a:pt x="11171" y="397"/>
                    <a:pt x="11171" y="714"/>
                    <a:pt x="11171" y="1110"/>
                  </a:cubicBezTo>
                  <a:cubicBezTo>
                    <a:pt x="11092" y="2060"/>
                    <a:pt x="10854" y="3011"/>
                    <a:pt x="10537" y="3962"/>
                  </a:cubicBezTo>
                  <a:cubicBezTo>
                    <a:pt x="10379" y="4516"/>
                    <a:pt x="10141" y="5150"/>
                    <a:pt x="9903" y="5784"/>
                  </a:cubicBezTo>
                  <a:lnTo>
                    <a:pt x="9032" y="7765"/>
                  </a:lnTo>
                  <a:lnTo>
                    <a:pt x="8161" y="9904"/>
                  </a:lnTo>
                  <a:lnTo>
                    <a:pt x="7051" y="12043"/>
                  </a:lnTo>
                  <a:cubicBezTo>
                    <a:pt x="6734" y="12756"/>
                    <a:pt x="6338" y="13469"/>
                    <a:pt x="5942" y="14182"/>
                  </a:cubicBezTo>
                  <a:lnTo>
                    <a:pt x="4754" y="16162"/>
                  </a:lnTo>
                  <a:cubicBezTo>
                    <a:pt x="4041" y="17430"/>
                    <a:pt x="3169" y="18539"/>
                    <a:pt x="2536" y="19490"/>
                  </a:cubicBezTo>
                  <a:cubicBezTo>
                    <a:pt x="1823" y="20520"/>
                    <a:pt x="1189" y="21312"/>
                    <a:pt x="713" y="21787"/>
                  </a:cubicBezTo>
                  <a:cubicBezTo>
                    <a:pt x="317" y="22263"/>
                    <a:pt x="0" y="22580"/>
                    <a:pt x="0" y="22580"/>
                  </a:cubicBezTo>
                  <a:lnTo>
                    <a:pt x="634" y="23055"/>
                  </a:lnTo>
                  <a:lnTo>
                    <a:pt x="2852" y="22025"/>
                  </a:lnTo>
                  <a:cubicBezTo>
                    <a:pt x="3169" y="21550"/>
                    <a:pt x="3486" y="20995"/>
                    <a:pt x="3882" y="20441"/>
                  </a:cubicBezTo>
                  <a:lnTo>
                    <a:pt x="4833" y="18698"/>
                  </a:lnTo>
                  <a:cubicBezTo>
                    <a:pt x="5229" y="18064"/>
                    <a:pt x="5546" y="17430"/>
                    <a:pt x="5942" y="16796"/>
                  </a:cubicBezTo>
                  <a:lnTo>
                    <a:pt x="6972" y="14657"/>
                  </a:lnTo>
                  <a:cubicBezTo>
                    <a:pt x="7368" y="13944"/>
                    <a:pt x="7606" y="13231"/>
                    <a:pt x="8002" y="12518"/>
                  </a:cubicBezTo>
                  <a:lnTo>
                    <a:pt x="8953" y="10300"/>
                  </a:lnTo>
                  <a:cubicBezTo>
                    <a:pt x="9270" y="9587"/>
                    <a:pt x="9507" y="8795"/>
                    <a:pt x="9824" y="8081"/>
                  </a:cubicBezTo>
                  <a:cubicBezTo>
                    <a:pt x="10062" y="7448"/>
                    <a:pt x="10379" y="6735"/>
                    <a:pt x="10616" y="6101"/>
                  </a:cubicBezTo>
                  <a:cubicBezTo>
                    <a:pt x="10933" y="5546"/>
                    <a:pt x="11092" y="4833"/>
                    <a:pt x="11329" y="4279"/>
                  </a:cubicBezTo>
                  <a:cubicBezTo>
                    <a:pt x="11646" y="3328"/>
                    <a:pt x="12043" y="2457"/>
                    <a:pt x="12597" y="1585"/>
                  </a:cubicBezTo>
                  <a:cubicBezTo>
                    <a:pt x="12756" y="1268"/>
                    <a:pt x="12993" y="951"/>
                    <a:pt x="13231" y="634"/>
                  </a:cubicBezTo>
                  <a:lnTo>
                    <a:pt x="111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4623025" y="2870423"/>
              <a:ext cx="149650" cy="198800"/>
            </a:xfrm>
            <a:custGeom>
              <a:rect b="b" l="l" r="r" t="t"/>
              <a:pathLst>
                <a:path extrusionOk="0" h="7952" w="5986">
                  <a:moveTo>
                    <a:pt x="2846" y="1"/>
                  </a:moveTo>
                  <a:cubicBezTo>
                    <a:pt x="1790" y="1"/>
                    <a:pt x="749" y="601"/>
                    <a:pt x="396" y="1980"/>
                  </a:cubicBezTo>
                  <a:cubicBezTo>
                    <a:pt x="0" y="3326"/>
                    <a:pt x="159" y="7525"/>
                    <a:pt x="1585" y="7921"/>
                  </a:cubicBezTo>
                  <a:cubicBezTo>
                    <a:pt x="1653" y="7942"/>
                    <a:pt x="1724" y="7951"/>
                    <a:pt x="1797" y="7951"/>
                  </a:cubicBezTo>
                  <a:cubicBezTo>
                    <a:pt x="3145" y="7951"/>
                    <a:pt x="5091" y="4604"/>
                    <a:pt x="5467" y="3326"/>
                  </a:cubicBezTo>
                  <a:cubicBezTo>
                    <a:pt x="5985" y="1299"/>
                    <a:pt x="4399" y="1"/>
                    <a:pt x="28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4049650" y="3197175"/>
              <a:ext cx="253550" cy="608075"/>
            </a:xfrm>
            <a:custGeom>
              <a:rect b="b" l="l" r="r" t="t"/>
              <a:pathLst>
                <a:path extrusionOk="0" h="24323" w="10142">
                  <a:moveTo>
                    <a:pt x="8002" y="0"/>
                  </a:moveTo>
                  <a:lnTo>
                    <a:pt x="8002" y="0"/>
                  </a:lnTo>
                  <a:cubicBezTo>
                    <a:pt x="8082" y="396"/>
                    <a:pt x="8082" y="792"/>
                    <a:pt x="8082" y="1109"/>
                  </a:cubicBezTo>
                  <a:cubicBezTo>
                    <a:pt x="8161" y="2139"/>
                    <a:pt x="8082" y="3090"/>
                    <a:pt x="7923" y="4041"/>
                  </a:cubicBezTo>
                  <a:cubicBezTo>
                    <a:pt x="7765" y="4595"/>
                    <a:pt x="7685" y="5308"/>
                    <a:pt x="7527" y="5942"/>
                  </a:cubicBezTo>
                  <a:cubicBezTo>
                    <a:pt x="7289" y="6576"/>
                    <a:pt x="7131" y="7289"/>
                    <a:pt x="6893" y="8002"/>
                  </a:cubicBezTo>
                  <a:lnTo>
                    <a:pt x="6339" y="10220"/>
                  </a:lnTo>
                  <a:lnTo>
                    <a:pt x="5546" y="12518"/>
                  </a:lnTo>
                  <a:cubicBezTo>
                    <a:pt x="5309" y="13231"/>
                    <a:pt x="4992" y="14023"/>
                    <a:pt x="4675" y="14736"/>
                  </a:cubicBezTo>
                  <a:cubicBezTo>
                    <a:pt x="4358" y="15449"/>
                    <a:pt x="4120" y="16162"/>
                    <a:pt x="3803" y="16875"/>
                  </a:cubicBezTo>
                  <a:cubicBezTo>
                    <a:pt x="3249" y="18222"/>
                    <a:pt x="2615" y="19489"/>
                    <a:pt x="2061" y="20519"/>
                  </a:cubicBezTo>
                  <a:cubicBezTo>
                    <a:pt x="1506" y="21628"/>
                    <a:pt x="951" y="22500"/>
                    <a:pt x="555" y="22975"/>
                  </a:cubicBezTo>
                  <a:cubicBezTo>
                    <a:pt x="159" y="23530"/>
                    <a:pt x="1" y="23926"/>
                    <a:pt x="1" y="23926"/>
                  </a:cubicBezTo>
                  <a:lnTo>
                    <a:pt x="635" y="24322"/>
                  </a:lnTo>
                  <a:lnTo>
                    <a:pt x="2853" y="22975"/>
                  </a:lnTo>
                  <a:cubicBezTo>
                    <a:pt x="3011" y="22421"/>
                    <a:pt x="3249" y="21866"/>
                    <a:pt x="3566" y="21312"/>
                  </a:cubicBezTo>
                  <a:cubicBezTo>
                    <a:pt x="3803" y="20678"/>
                    <a:pt x="4041" y="20123"/>
                    <a:pt x="4279" y="19410"/>
                  </a:cubicBezTo>
                  <a:cubicBezTo>
                    <a:pt x="4517" y="18776"/>
                    <a:pt x="4754" y="18063"/>
                    <a:pt x="4992" y="17350"/>
                  </a:cubicBezTo>
                  <a:lnTo>
                    <a:pt x="5784" y="15132"/>
                  </a:lnTo>
                  <a:cubicBezTo>
                    <a:pt x="6101" y="14419"/>
                    <a:pt x="6259" y="13627"/>
                    <a:pt x="6497" y="12835"/>
                  </a:cubicBezTo>
                  <a:lnTo>
                    <a:pt x="7210" y="10537"/>
                  </a:lnTo>
                  <a:cubicBezTo>
                    <a:pt x="7369" y="9745"/>
                    <a:pt x="7606" y="8953"/>
                    <a:pt x="7765" y="8239"/>
                  </a:cubicBezTo>
                  <a:cubicBezTo>
                    <a:pt x="7923" y="7526"/>
                    <a:pt x="8161" y="6813"/>
                    <a:pt x="8319" y="6100"/>
                  </a:cubicBezTo>
                  <a:cubicBezTo>
                    <a:pt x="8478" y="5467"/>
                    <a:pt x="8557" y="4833"/>
                    <a:pt x="8715" y="4199"/>
                  </a:cubicBezTo>
                  <a:cubicBezTo>
                    <a:pt x="8874" y="3248"/>
                    <a:pt x="9191" y="2298"/>
                    <a:pt x="9587" y="1426"/>
                  </a:cubicBezTo>
                  <a:cubicBezTo>
                    <a:pt x="9745" y="1030"/>
                    <a:pt x="9904" y="713"/>
                    <a:pt x="10141" y="317"/>
                  </a:cubicBezTo>
                  <a:lnTo>
                    <a:pt x="80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4220950" y="3018398"/>
              <a:ext cx="140100" cy="200725"/>
            </a:xfrm>
            <a:custGeom>
              <a:rect b="b" l="l" r="r" t="t"/>
              <a:pathLst>
                <a:path extrusionOk="0" h="8029" w="5604">
                  <a:moveTo>
                    <a:pt x="2748" y="0"/>
                  </a:moveTo>
                  <a:cubicBezTo>
                    <a:pt x="1559" y="0"/>
                    <a:pt x="375" y="734"/>
                    <a:pt x="159" y="2319"/>
                  </a:cubicBezTo>
                  <a:cubicBezTo>
                    <a:pt x="1" y="3745"/>
                    <a:pt x="714" y="7865"/>
                    <a:pt x="2140" y="8024"/>
                  </a:cubicBezTo>
                  <a:cubicBezTo>
                    <a:pt x="2170" y="8027"/>
                    <a:pt x="2201" y="8028"/>
                    <a:pt x="2232" y="8028"/>
                  </a:cubicBezTo>
                  <a:cubicBezTo>
                    <a:pt x="3709" y="8028"/>
                    <a:pt x="5233" y="4350"/>
                    <a:pt x="5388" y="2953"/>
                  </a:cubicBezTo>
                  <a:cubicBezTo>
                    <a:pt x="5604" y="1053"/>
                    <a:pt x="4172" y="0"/>
                    <a:pt x="27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3717875" y="3399200"/>
              <a:ext cx="192150" cy="623900"/>
            </a:xfrm>
            <a:custGeom>
              <a:rect b="b" l="l" r="r" t="t"/>
              <a:pathLst>
                <a:path extrusionOk="0" h="24956" w="7686">
                  <a:moveTo>
                    <a:pt x="5467" y="0"/>
                  </a:moveTo>
                  <a:lnTo>
                    <a:pt x="5467" y="0"/>
                  </a:lnTo>
                  <a:cubicBezTo>
                    <a:pt x="5626" y="317"/>
                    <a:pt x="5705" y="713"/>
                    <a:pt x="5784" y="1109"/>
                  </a:cubicBezTo>
                  <a:cubicBezTo>
                    <a:pt x="5942" y="2060"/>
                    <a:pt x="5942" y="3090"/>
                    <a:pt x="5863" y="4041"/>
                  </a:cubicBezTo>
                  <a:cubicBezTo>
                    <a:pt x="5784" y="4674"/>
                    <a:pt x="5784" y="5308"/>
                    <a:pt x="5626" y="5942"/>
                  </a:cubicBezTo>
                  <a:cubicBezTo>
                    <a:pt x="5546" y="6655"/>
                    <a:pt x="5388" y="7368"/>
                    <a:pt x="5309" y="8081"/>
                  </a:cubicBezTo>
                  <a:cubicBezTo>
                    <a:pt x="5150" y="8873"/>
                    <a:pt x="5071" y="9586"/>
                    <a:pt x="4912" y="10379"/>
                  </a:cubicBezTo>
                  <a:cubicBezTo>
                    <a:pt x="4754" y="11171"/>
                    <a:pt x="4596" y="11963"/>
                    <a:pt x="4358" y="12676"/>
                  </a:cubicBezTo>
                  <a:cubicBezTo>
                    <a:pt x="4199" y="13468"/>
                    <a:pt x="4041" y="14261"/>
                    <a:pt x="3803" y="15053"/>
                  </a:cubicBezTo>
                  <a:cubicBezTo>
                    <a:pt x="3566" y="15766"/>
                    <a:pt x="3328" y="16479"/>
                    <a:pt x="3090" y="17192"/>
                  </a:cubicBezTo>
                  <a:cubicBezTo>
                    <a:pt x="2694" y="18618"/>
                    <a:pt x="2140" y="19965"/>
                    <a:pt x="1744" y="21074"/>
                  </a:cubicBezTo>
                  <a:cubicBezTo>
                    <a:pt x="1347" y="22183"/>
                    <a:pt x="872" y="23054"/>
                    <a:pt x="555" y="23688"/>
                  </a:cubicBezTo>
                  <a:cubicBezTo>
                    <a:pt x="238" y="24243"/>
                    <a:pt x="1" y="24639"/>
                    <a:pt x="1" y="24639"/>
                  </a:cubicBezTo>
                  <a:lnTo>
                    <a:pt x="714" y="24956"/>
                  </a:lnTo>
                  <a:lnTo>
                    <a:pt x="2694" y="23371"/>
                  </a:lnTo>
                  <a:cubicBezTo>
                    <a:pt x="2853" y="22817"/>
                    <a:pt x="3011" y="22262"/>
                    <a:pt x="3249" y="21628"/>
                  </a:cubicBezTo>
                  <a:cubicBezTo>
                    <a:pt x="3407" y="20995"/>
                    <a:pt x="3566" y="20361"/>
                    <a:pt x="3724" y="19727"/>
                  </a:cubicBezTo>
                  <a:cubicBezTo>
                    <a:pt x="3962" y="19014"/>
                    <a:pt x="4199" y="18301"/>
                    <a:pt x="4358" y="17588"/>
                  </a:cubicBezTo>
                  <a:cubicBezTo>
                    <a:pt x="4437" y="16875"/>
                    <a:pt x="4675" y="16083"/>
                    <a:pt x="4833" y="15290"/>
                  </a:cubicBezTo>
                  <a:cubicBezTo>
                    <a:pt x="5071" y="14498"/>
                    <a:pt x="5150" y="13706"/>
                    <a:pt x="5309" y="12914"/>
                  </a:cubicBezTo>
                  <a:cubicBezTo>
                    <a:pt x="5467" y="12121"/>
                    <a:pt x="5626" y="11329"/>
                    <a:pt x="5784" y="10537"/>
                  </a:cubicBezTo>
                  <a:cubicBezTo>
                    <a:pt x="5942" y="9745"/>
                    <a:pt x="6022" y="8952"/>
                    <a:pt x="6101" y="8239"/>
                  </a:cubicBezTo>
                  <a:cubicBezTo>
                    <a:pt x="6259" y="7526"/>
                    <a:pt x="6339" y="6734"/>
                    <a:pt x="6418" y="6100"/>
                  </a:cubicBezTo>
                  <a:cubicBezTo>
                    <a:pt x="6576" y="5387"/>
                    <a:pt x="6576" y="4754"/>
                    <a:pt x="6655" y="4120"/>
                  </a:cubicBezTo>
                  <a:cubicBezTo>
                    <a:pt x="6735" y="3090"/>
                    <a:pt x="6972" y="2139"/>
                    <a:pt x="7210" y="1188"/>
                  </a:cubicBezTo>
                  <a:cubicBezTo>
                    <a:pt x="7368" y="792"/>
                    <a:pt x="7527" y="396"/>
                    <a:pt x="7685" y="79"/>
                  </a:cubicBezTo>
                  <a:lnTo>
                    <a:pt x="5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3816900" y="3220948"/>
              <a:ext cx="130750" cy="198100"/>
            </a:xfrm>
            <a:custGeom>
              <a:rect b="b" l="l" r="r" t="t"/>
              <a:pathLst>
                <a:path extrusionOk="0" h="7924" w="5230">
                  <a:moveTo>
                    <a:pt x="2600" y="0"/>
                  </a:moveTo>
                  <a:cubicBezTo>
                    <a:pt x="1357" y="0"/>
                    <a:pt x="118" y="813"/>
                    <a:pt x="1" y="2457"/>
                  </a:cubicBezTo>
                  <a:cubicBezTo>
                    <a:pt x="1" y="3883"/>
                    <a:pt x="1031" y="7923"/>
                    <a:pt x="2536" y="7923"/>
                  </a:cubicBezTo>
                  <a:cubicBezTo>
                    <a:pt x="3962" y="7923"/>
                    <a:pt x="5230" y="3962"/>
                    <a:pt x="5230" y="2536"/>
                  </a:cubicBezTo>
                  <a:cubicBezTo>
                    <a:pt x="5149" y="852"/>
                    <a:pt x="3873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3323725" y="3704200"/>
              <a:ext cx="194125" cy="625900"/>
            </a:xfrm>
            <a:custGeom>
              <a:rect b="b" l="l" r="r" t="t"/>
              <a:pathLst>
                <a:path extrusionOk="0" h="25036" w="7765">
                  <a:moveTo>
                    <a:pt x="5547" y="1"/>
                  </a:moveTo>
                  <a:cubicBezTo>
                    <a:pt x="5626" y="397"/>
                    <a:pt x="5705" y="714"/>
                    <a:pt x="5784" y="1110"/>
                  </a:cubicBezTo>
                  <a:cubicBezTo>
                    <a:pt x="5943" y="2061"/>
                    <a:pt x="5943" y="3090"/>
                    <a:pt x="5864" y="4041"/>
                  </a:cubicBezTo>
                  <a:cubicBezTo>
                    <a:pt x="5784" y="4675"/>
                    <a:pt x="5784" y="5388"/>
                    <a:pt x="5626" y="6022"/>
                  </a:cubicBezTo>
                  <a:cubicBezTo>
                    <a:pt x="5547" y="6735"/>
                    <a:pt x="5467" y="7369"/>
                    <a:pt x="5309" y="8161"/>
                  </a:cubicBezTo>
                  <a:cubicBezTo>
                    <a:pt x="5230" y="8874"/>
                    <a:pt x="5071" y="9666"/>
                    <a:pt x="4913" y="10458"/>
                  </a:cubicBezTo>
                  <a:cubicBezTo>
                    <a:pt x="4834" y="11171"/>
                    <a:pt x="4596" y="11964"/>
                    <a:pt x="4358" y="12756"/>
                  </a:cubicBezTo>
                  <a:cubicBezTo>
                    <a:pt x="4200" y="13548"/>
                    <a:pt x="4041" y="14340"/>
                    <a:pt x="3804" y="15053"/>
                  </a:cubicBezTo>
                  <a:cubicBezTo>
                    <a:pt x="3566" y="15846"/>
                    <a:pt x="3328" y="16559"/>
                    <a:pt x="3091" y="17272"/>
                  </a:cubicBezTo>
                  <a:cubicBezTo>
                    <a:pt x="2695" y="18698"/>
                    <a:pt x="2140" y="19965"/>
                    <a:pt x="1744" y="21075"/>
                  </a:cubicBezTo>
                  <a:cubicBezTo>
                    <a:pt x="1348" y="22184"/>
                    <a:pt x="872" y="23055"/>
                    <a:pt x="555" y="23689"/>
                  </a:cubicBezTo>
                  <a:cubicBezTo>
                    <a:pt x="239" y="24323"/>
                    <a:pt x="1" y="24719"/>
                    <a:pt x="1" y="24719"/>
                  </a:cubicBezTo>
                  <a:lnTo>
                    <a:pt x="714" y="25036"/>
                  </a:lnTo>
                  <a:lnTo>
                    <a:pt x="2774" y="23372"/>
                  </a:lnTo>
                  <a:cubicBezTo>
                    <a:pt x="2932" y="22897"/>
                    <a:pt x="3091" y="22263"/>
                    <a:pt x="3249" y="21629"/>
                  </a:cubicBezTo>
                  <a:cubicBezTo>
                    <a:pt x="3487" y="20995"/>
                    <a:pt x="3645" y="20441"/>
                    <a:pt x="3804" y="19728"/>
                  </a:cubicBezTo>
                  <a:cubicBezTo>
                    <a:pt x="3962" y="19094"/>
                    <a:pt x="4200" y="18381"/>
                    <a:pt x="4358" y="17589"/>
                  </a:cubicBezTo>
                  <a:cubicBezTo>
                    <a:pt x="4517" y="16876"/>
                    <a:pt x="4754" y="16083"/>
                    <a:pt x="4913" y="15291"/>
                  </a:cubicBezTo>
                  <a:cubicBezTo>
                    <a:pt x="5071" y="14578"/>
                    <a:pt x="5230" y="13786"/>
                    <a:pt x="5388" y="12994"/>
                  </a:cubicBezTo>
                  <a:cubicBezTo>
                    <a:pt x="5547" y="12201"/>
                    <a:pt x="5705" y="11330"/>
                    <a:pt x="5864" y="10617"/>
                  </a:cubicBezTo>
                  <a:cubicBezTo>
                    <a:pt x="5943" y="9825"/>
                    <a:pt x="6022" y="9032"/>
                    <a:pt x="6180" y="8240"/>
                  </a:cubicBezTo>
                  <a:cubicBezTo>
                    <a:pt x="6260" y="7527"/>
                    <a:pt x="6418" y="6814"/>
                    <a:pt x="6497" y="6101"/>
                  </a:cubicBezTo>
                  <a:cubicBezTo>
                    <a:pt x="6577" y="5388"/>
                    <a:pt x="6577" y="4754"/>
                    <a:pt x="6735" y="4120"/>
                  </a:cubicBezTo>
                  <a:cubicBezTo>
                    <a:pt x="6814" y="3170"/>
                    <a:pt x="6973" y="2140"/>
                    <a:pt x="7290" y="1268"/>
                  </a:cubicBezTo>
                  <a:cubicBezTo>
                    <a:pt x="7369" y="872"/>
                    <a:pt x="7527" y="476"/>
                    <a:pt x="7765" y="159"/>
                  </a:cubicBezTo>
                  <a:lnTo>
                    <a:pt x="55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3424750" y="3522998"/>
              <a:ext cx="131750" cy="201050"/>
            </a:xfrm>
            <a:custGeom>
              <a:rect b="b" l="l" r="r" t="t"/>
              <a:pathLst>
                <a:path extrusionOk="0" h="8042" w="5270">
                  <a:moveTo>
                    <a:pt x="2600" y="0"/>
                  </a:moveTo>
                  <a:cubicBezTo>
                    <a:pt x="1297" y="0"/>
                    <a:pt x="0" y="852"/>
                    <a:pt x="0" y="2575"/>
                  </a:cubicBezTo>
                  <a:cubicBezTo>
                    <a:pt x="0" y="4001"/>
                    <a:pt x="1030" y="8042"/>
                    <a:pt x="2536" y="8042"/>
                  </a:cubicBezTo>
                  <a:cubicBezTo>
                    <a:pt x="3962" y="8042"/>
                    <a:pt x="5229" y="4081"/>
                    <a:pt x="5229" y="2655"/>
                  </a:cubicBezTo>
                  <a:cubicBezTo>
                    <a:pt x="5269" y="892"/>
                    <a:pt x="3932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2983075" y="4027050"/>
              <a:ext cx="112925" cy="637775"/>
            </a:xfrm>
            <a:custGeom>
              <a:rect b="b" l="l" r="r" t="t"/>
              <a:pathLst>
                <a:path extrusionOk="0" h="25511" w="4517">
                  <a:moveTo>
                    <a:pt x="4516" y="0"/>
                  </a:moveTo>
                  <a:lnTo>
                    <a:pt x="2377" y="159"/>
                  </a:lnTo>
                  <a:cubicBezTo>
                    <a:pt x="2536" y="476"/>
                    <a:pt x="2694" y="872"/>
                    <a:pt x="2773" y="1189"/>
                  </a:cubicBezTo>
                  <a:cubicBezTo>
                    <a:pt x="3011" y="2139"/>
                    <a:pt x="3169" y="3090"/>
                    <a:pt x="3169" y="4120"/>
                  </a:cubicBezTo>
                  <a:cubicBezTo>
                    <a:pt x="3169" y="4675"/>
                    <a:pt x="3249" y="5388"/>
                    <a:pt x="3169" y="6101"/>
                  </a:cubicBezTo>
                  <a:cubicBezTo>
                    <a:pt x="3090" y="6814"/>
                    <a:pt x="3169" y="7527"/>
                    <a:pt x="3090" y="8240"/>
                  </a:cubicBezTo>
                  <a:cubicBezTo>
                    <a:pt x="3090" y="9032"/>
                    <a:pt x="3090" y="9745"/>
                    <a:pt x="3011" y="10537"/>
                  </a:cubicBezTo>
                  <a:lnTo>
                    <a:pt x="2773" y="12914"/>
                  </a:lnTo>
                  <a:cubicBezTo>
                    <a:pt x="2694" y="13706"/>
                    <a:pt x="2615" y="14499"/>
                    <a:pt x="2536" y="15291"/>
                  </a:cubicBezTo>
                  <a:cubicBezTo>
                    <a:pt x="2377" y="16083"/>
                    <a:pt x="2219" y="16875"/>
                    <a:pt x="2139" y="17588"/>
                  </a:cubicBezTo>
                  <a:cubicBezTo>
                    <a:pt x="1902" y="19014"/>
                    <a:pt x="1506" y="20440"/>
                    <a:pt x="1268" y="21550"/>
                  </a:cubicBezTo>
                  <a:cubicBezTo>
                    <a:pt x="951" y="22659"/>
                    <a:pt x="634" y="23609"/>
                    <a:pt x="396" y="24243"/>
                  </a:cubicBezTo>
                  <a:cubicBezTo>
                    <a:pt x="159" y="24877"/>
                    <a:pt x="0" y="25273"/>
                    <a:pt x="0" y="25273"/>
                  </a:cubicBezTo>
                  <a:lnTo>
                    <a:pt x="713" y="25511"/>
                  </a:lnTo>
                  <a:lnTo>
                    <a:pt x="2694" y="23768"/>
                  </a:lnTo>
                  <a:cubicBezTo>
                    <a:pt x="2773" y="23213"/>
                    <a:pt x="2852" y="22579"/>
                    <a:pt x="3011" y="21946"/>
                  </a:cubicBezTo>
                  <a:cubicBezTo>
                    <a:pt x="3090" y="21233"/>
                    <a:pt x="3169" y="20678"/>
                    <a:pt x="3249" y="19965"/>
                  </a:cubicBezTo>
                  <a:cubicBezTo>
                    <a:pt x="3328" y="19252"/>
                    <a:pt x="3486" y="18539"/>
                    <a:pt x="3565" y="17747"/>
                  </a:cubicBezTo>
                  <a:cubicBezTo>
                    <a:pt x="3565" y="17034"/>
                    <a:pt x="3724" y="16241"/>
                    <a:pt x="3803" y="15449"/>
                  </a:cubicBezTo>
                  <a:cubicBezTo>
                    <a:pt x="3882" y="14657"/>
                    <a:pt x="3882" y="13865"/>
                    <a:pt x="3962" y="12993"/>
                  </a:cubicBezTo>
                  <a:cubicBezTo>
                    <a:pt x="3962" y="12201"/>
                    <a:pt x="4041" y="11409"/>
                    <a:pt x="4120" y="10616"/>
                  </a:cubicBezTo>
                  <a:cubicBezTo>
                    <a:pt x="4120" y="9824"/>
                    <a:pt x="4120" y="9032"/>
                    <a:pt x="4120" y="8240"/>
                  </a:cubicBezTo>
                  <a:lnTo>
                    <a:pt x="4120" y="6101"/>
                  </a:lnTo>
                  <a:cubicBezTo>
                    <a:pt x="4120" y="5388"/>
                    <a:pt x="4041" y="4754"/>
                    <a:pt x="4041" y="4120"/>
                  </a:cubicBezTo>
                  <a:cubicBezTo>
                    <a:pt x="3962" y="3090"/>
                    <a:pt x="4041" y="2139"/>
                    <a:pt x="4278" y="1109"/>
                  </a:cubicBezTo>
                  <a:cubicBezTo>
                    <a:pt x="4278" y="713"/>
                    <a:pt x="4437" y="396"/>
                    <a:pt x="4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2988825" y="3852023"/>
              <a:ext cx="138850" cy="196975"/>
            </a:xfrm>
            <a:custGeom>
              <a:rect b="b" l="l" r="r" t="t"/>
              <a:pathLst>
                <a:path extrusionOk="0" h="7879" w="5554">
                  <a:moveTo>
                    <a:pt x="2774" y="1"/>
                  </a:moveTo>
                  <a:cubicBezTo>
                    <a:pt x="1396" y="1"/>
                    <a:pt x="1" y="990"/>
                    <a:pt x="87" y="2803"/>
                  </a:cubicBezTo>
                  <a:lnTo>
                    <a:pt x="166" y="2803"/>
                  </a:lnTo>
                  <a:cubicBezTo>
                    <a:pt x="322" y="4201"/>
                    <a:pt x="1846" y="7879"/>
                    <a:pt x="3248" y="7879"/>
                  </a:cubicBezTo>
                  <a:cubicBezTo>
                    <a:pt x="3277" y="7879"/>
                    <a:pt x="3306" y="7877"/>
                    <a:pt x="3335" y="7874"/>
                  </a:cubicBezTo>
                  <a:cubicBezTo>
                    <a:pt x="4761" y="7715"/>
                    <a:pt x="5554" y="3675"/>
                    <a:pt x="5316" y="2170"/>
                  </a:cubicBezTo>
                  <a:cubicBezTo>
                    <a:pt x="5064" y="691"/>
                    <a:pt x="3925" y="1"/>
                    <a:pt x="27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3971400" y="3828975"/>
              <a:ext cx="641725" cy="144625"/>
            </a:xfrm>
            <a:custGeom>
              <a:rect b="b" l="l" r="r" t="t"/>
              <a:pathLst>
                <a:path extrusionOk="0" h="5785" w="25669">
                  <a:moveTo>
                    <a:pt x="2139" y="1"/>
                  </a:moveTo>
                  <a:lnTo>
                    <a:pt x="0" y="1348"/>
                  </a:lnTo>
                  <a:lnTo>
                    <a:pt x="0" y="2061"/>
                  </a:lnTo>
                  <a:cubicBezTo>
                    <a:pt x="0" y="2061"/>
                    <a:pt x="396" y="2061"/>
                    <a:pt x="1109" y="1981"/>
                  </a:cubicBezTo>
                  <a:cubicBezTo>
                    <a:pt x="1743" y="1823"/>
                    <a:pt x="2694" y="1823"/>
                    <a:pt x="3882" y="1744"/>
                  </a:cubicBezTo>
                  <a:cubicBezTo>
                    <a:pt x="5150" y="1744"/>
                    <a:pt x="6497" y="1744"/>
                    <a:pt x="8002" y="1902"/>
                  </a:cubicBezTo>
                  <a:lnTo>
                    <a:pt x="10299" y="2061"/>
                  </a:lnTo>
                  <a:cubicBezTo>
                    <a:pt x="11092" y="2061"/>
                    <a:pt x="11884" y="2219"/>
                    <a:pt x="12676" y="2298"/>
                  </a:cubicBezTo>
                  <a:lnTo>
                    <a:pt x="15053" y="2615"/>
                  </a:lnTo>
                  <a:lnTo>
                    <a:pt x="17350" y="3091"/>
                  </a:lnTo>
                  <a:lnTo>
                    <a:pt x="19410" y="3566"/>
                  </a:lnTo>
                  <a:cubicBezTo>
                    <a:pt x="20044" y="3724"/>
                    <a:pt x="20678" y="3883"/>
                    <a:pt x="21312" y="4041"/>
                  </a:cubicBezTo>
                  <a:cubicBezTo>
                    <a:pt x="22262" y="4358"/>
                    <a:pt x="23134" y="4754"/>
                    <a:pt x="24005" y="5230"/>
                  </a:cubicBezTo>
                  <a:cubicBezTo>
                    <a:pt x="24322" y="5388"/>
                    <a:pt x="24639" y="5547"/>
                    <a:pt x="24956" y="5784"/>
                  </a:cubicBezTo>
                  <a:lnTo>
                    <a:pt x="25669" y="3724"/>
                  </a:lnTo>
                  <a:lnTo>
                    <a:pt x="25669" y="3724"/>
                  </a:lnTo>
                  <a:cubicBezTo>
                    <a:pt x="25471" y="3764"/>
                    <a:pt x="25273" y="3784"/>
                    <a:pt x="25075" y="3784"/>
                  </a:cubicBezTo>
                  <a:cubicBezTo>
                    <a:pt x="24877" y="3784"/>
                    <a:pt x="24679" y="3764"/>
                    <a:pt x="24481" y="3724"/>
                  </a:cubicBezTo>
                  <a:cubicBezTo>
                    <a:pt x="23451" y="3645"/>
                    <a:pt x="22500" y="3487"/>
                    <a:pt x="21470" y="3249"/>
                  </a:cubicBezTo>
                  <a:cubicBezTo>
                    <a:pt x="20916" y="3091"/>
                    <a:pt x="20282" y="2853"/>
                    <a:pt x="19648" y="2694"/>
                  </a:cubicBezTo>
                  <a:lnTo>
                    <a:pt x="17509" y="2219"/>
                  </a:lnTo>
                  <a:lnTo>
                    <a:pt x="15211" y="1744"/>
                  </a:lnTo>
                  <a:lnTo>
                    <a:pt x="12835" y="1268"/>
                  </a:lnTo>
                  <a:cubicBezTo>
                    <a:pt x="12042" y="1189"/>
                    <a:pt x="11250" y="952"/>
                    <a:pt x="10458" y="872"/>
                  </a:cubicBezTo>
                  <a:lnTo>
                    <a:pt x="8081" y="555"/>
                  </a:lnTo>
                  <a:cubicBezTo>
                    <a:pt x="7368" y="397"/>
                    <a:pt x="6655" y="318"/>
                    <a:pt x="5942" y="318"/>
                  </a:cubicBezTo>
                  <a:lnTo>
                    <a:pt x="3962" y="80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4555675" y="3895223"/>
              <a:ext cx="236750" cy="138450"/>
            </a:xfrm>
            <a:custGeom>
              <a:rect b="b" l="l" r="r" t="t"/>
              <a:pathLst>
                <a:path extrusionOk="0" h="5538" w="9470">
                  <a:moveTo>
                    <a:pt x="3517" y="1"/>
                  </a:moveTo>
                  <a:cubicBezTo>
                    <a:pt x="2129" y="1"/>
                    <a:pt x="777" y="265"/>
                    <a:pt x="476" y="996"/>
                  </a:cubicBezTo>
                  <a:cubicBezTo>
                    <a:pt x="0" y="2343"/>
                    <a:pt x="3328" y="4878"/>
                    <a:pt x="4675" y="5354"/>
                  </a:cubicBezTo>
                  <a:cubicBezTo>
                    <a:pt x="5029" y="5480"/>
                    <a:pt x="5367" y="5538"/>
                    <a:pt x="5683" y="5538"/>
                  </a:cubicBezTo>
                  <a:cubicBezTo>
                    <a:pt x="8332" y="5538"/>
                    <a:pt x="9470" y="1503"/>
                    <a:pt x="6497" y="442"/>
                  </a:cubicBezTo>
                  <a:cubicBezTo>
                    <a:pt x="5881" y="188"/>
                    <a:pt x="4686" y="1"/>
                    <a:pt x="35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3656475" y="4064675"/>
              <a:ext cx="631850" cy="204025"/>
            </a:xfrm>
            <a:custGeom>
              <a:rect b="b" l="l" r="r" t="t"/>
              <a:pathLst>
                <a:path extrusionOk="0" h="8161" w="25274">
                  <a:moveTo>
                    <a:pt x="2298" y="1"/>
                  </a:moveTo>
                  <a:lnTo>
                    <a:pt x="1" y="1110"/>
                  </a:lnTo>
                  <a:lnTo>
                    <a:pt x="1" y="1823"/>
                  </a:lnTo>
                  <a:cubicBezTo>
                    <a:pt x="1" y="1823"/>
                    <a:pt x="177" y="1858"/>
                    <a:pt x="505" y="1858"/>
                  </a:cubicBezTo>
                  <a:cubicBezTo>
                    <a:pt x="670" y="1858"/>
                    <a:pt x="872" y="1849"/>
                    <a:pt x="1110" y="1823"/>
                  </a:cubicBezTo>
                  <a:cubicBezTo>
                    <a:pt x="1744" y="1823"/>
                    <a:pt x="2773" y="1823"/>
                    <a:pt x="3962" y="1981"/>
                  </a:cubicBezTo>
                  <a:cubicBezTo>
                    <a:pt x="5150" y="2060"/>
                    <a:pt x="6497" y="2219"/>
                    <a:pt x="8002" y="2457"/>
                  </a:cubicBezTo>
                  <a:lnTo>
                    <a:pt x="10221" y="2853"/>
                  </a:lnTo>
                  <a:cubicBezTo>
                    <a:pt x="11013" y="3011"/>
                    <a:pt x="11805" y="3249"/>
                    <a:pt x="12597" y="3407"/>
                  </a:cubicBezTo>
                  <a:lnTo>
                    <a:pt x="14974" y="3962"/>
                  </a:lnTo>
                  <a:lnTo>
                    <a:pt x="17192" y="4675"/>
                  </a:lnTo>
                  <a:lnTo>
                    <a:pt x="19173" y="5388"/>
                  </a:lnTo>
                  <a:cubicBezTo>
                    <a:pt x="19727" y="5546"/>
                    <a:pt x="20361" y="5784"/>
                    <a:pt x="20995" y="6022"/>
                  </a:cubicBezTo>
                  <a:cubicBezTo>
                    <a:pt x="21867" y="6418"/>
                    <a:pt x="22738" y="6893"/>
                    <a:pt x="23530" y="7448"/>
                  </a:cubicBezTo>
                  <a:cubicBezTo>
                    <a:pt x="23847" y="7606"/>
                    <a:pt x="24164" y="7844"/>
                    <a:pt x="24402" y="8161"/>
                  </a:cubicBezTo>
                  <a:lnTo>
                    <a:pt x="25273" y="6180"/>
                  </a:lnTo>
                  <a:cubicBezTo>
                    <a:pt x="24877" y="6180"/>
                    <a:pt x="24481" y="6101"/>
                    <a:pt x="24164" y="6022"/>
                  </a:cubicBezTo>
                  <a:cubicBezTo>
                    <a:pt x="23134" y="5863"/>
                    <a:pt x="22183" y="5626"/>
                    <a:pt x="21312" y="5229"/>
                  </a:cubicBezTo>
                  <a:cubicBezTo>
                    <a:pt x="20678" y="5071"/>
                    <a:pt x="20124" y="4754"/>
                    <a:pt x="19490" y="4516"/>
                  </a:cubicBezTo>
                  <a:lnTo>
                    <a:pt x="17351" y="3883"/>
                  </a:lnTo>
                  <a:lnTo>
                    <a:pt x="15132" y="3090"/>
                  </a:lnTo>
                  <a:lnTo>
                    <a:pt x="12835" y="2457"/>
                  </a:lnTo>
                  <a:cubicBezTo>
                    <a:pt x="12043" y="2219"/>
                    <a:pt x="11330" y="1981"/>
                    <a:pt x="10537" y="1744"/>
                  </a:cubicBezTo>
                  <a:lnTo>
                    <a:pt x="8240" y="1189"/>
                  </a:lnTo>
                  <a:cubicBezTo>
                    <a:pt x="7527" y="1031"/>
                    <a:pt x="6814" y="872"/>
                    <a:pt x="6101" y="714"/>
                  </a:cubicBezTo>
                  <a:lnTo>
                    <a:pt x="4120" y="318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4228875" y="4192973"/>
              <a:ext cx="234875" cy="144525"/>
            </a:xfrm>
            <a:custGeom>
              <a:rect b="b" l="l" r="r" t="t"/>
              <a:pathLst>
                <a:path extrusionOk="0" h="5781" w="9395">
                  <a:moveTo>
                    <a:pt x="2827" y="0"/>
                  </a:moveTo>
                  <a:cubicBezTo>
                    <a:pt x="1793" y="0"/>
                    <a:pt x="902" y="197"/>
                    <a:pt x="634" y="732"/>
                  </a:cubicBezTo>
                  <a:cubicBezTo>
                    <a:pt x="0" y="2079"/>
                    <a:pt x="3090" y="4852"/>
                    <a:pt x="4358" y="5486"/>
                  </a:cubicBezTo>
                  <a:cubicBezTo>
                    <a:pt x="4787" y="5690"/>
                    <a:pt x="5201" y="5780"/>
                    <a:pt x="5587" y="5780"/>
                  </a:cubicBezTo>
                  <a:cubicBezTo>
                    <a:pt x="8049" y="5780"/>
                    <a:pt x="9395" y="2102"/>
                    <a:pt x="6655" y="732"/>
                  </a:cubicBezTo>
                  <a:cubicBezTo>
                    <a:pt x="5923" y="366"/>
                    <a:pt x="4241" y="0"/>
                    <a:pt x="28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3286100" y="4328100"/>
              <a:ext cx="637775" cy="162425"/>
            </a:xfrm>
            <a:custGeom>
              <a:rect b="b" l="l" r="r" t="t"/>
              <a:pathLst>
                <a:path extrusionOk="0" h="6497" w="25511">
                  <a:moveTo>
                    <a:pt x="2140" y="1"/>
                  </a:moveTo>
                  <a:lnTo>
                    <a:pt x="1" y="1189"/>
                  </a:lnTo>
                  <a:lnTo>
                    <a:pt x="1" y="1981"/>
                  </a:lnTo>
                  <a:cubicBezTo>
                    <a:pt x="1" y="1981"/>
                    <a:pt x="397" y="1902"/>
                    <a:pt x="1031" y="1823"/>
                  </a:cubicBezTo>
                  <a:cubicBezTo>
                    <a:pt x="1744" y="1743"/>
                    <a:pt x="2694" y="1743"/>
                    <a:pt x="3883" y="1743"/>
                  </a:cubicBezTo>
                  <a:cubicBezTo>
                    <a:pt x="5071" y="1823"/>
                    <a:pt x="6497" y="1823"/>
                    <a:pt x="8002" y="1981"/>
                  </a:cubicBezTo>
                  <a:lnTo>
                    <a:pt x="10300" y="2219"/>
                  </a:lnTo>
                  <a:cubicBezTo>
                    <a:pt x="11092" y="2298"/>
                    <a:pt x="11884" y="2457"/>
                    <a:pt x="12597" y="2615"/>
                  </a:cubicBezTo>
                  <a:lnTo>
                    <a:pt x="14974" y="3011"/>
                  </a:lnTo>
                  <a:lnTo>
                    <a:pt x="17272" y="3566"/>
                  </a:lnTo>
                  <a:lnTo>
                    <a:pt x="19331" y="4120"/>
                  </a:lnTo>
                  <a:cubicBezTo>
                    <a:pt x="19965" y="4279"/>
                    <a:pt x="20599" y="4437"/>
                    <a:pt x="21233" y="4675"/>
                  </a:cubicBezTo>
                  <a:cubicBezTo>
                    <a:pt x="22104" y="4992"/>
                    <a:pt x="22976" y="5388"/>
                    <a:pt x="23847" y="5863"/>
                  </a:cubicBezTo>
                  <a:cubicBezTo>
                    <a:pt x="24164" y="6022"/>
                    <a:pt x="24481" y="6259"/>
                    <a:pt x="24798" y="6497"/>
                  </a:cubicBezTo>
                  <a:lnTo>
                    <a:pt x="25511" y="4516"/>
                  </a:lnTo>
                  <a:lnTo>
                    <a:pt x="24323" y="4516"/>
                  </a:lnTo>
                  <a:cubicBezTo>
                    <a:pt x="23372" y="4358"/>
                    <a:pt x="22421" y="4199"/>
                    <a:pt x="21470" y="3883"/>
                  </a:cubicBezTo>
                  <a:cubicBezTo>
                    <a:pt x="20837" y="3724"/>
                    <a:pt x="20282" y="3486"/>
                    <a:pt x="19569" y="3328"/>
                  </a:cubicBezTo>
                  <a:lnTo>
                    <a:pt x="17430" y="2773"/>
                  </a:lnTo>
                  <a:lnTo>
                    <a:pt x="15212" y="2140"/>
                  </a:lnTo>
                  <a:lnTo>
                    <a:pt x="12835" y="1664"/>
                  </a:lnTo>
                  <a:cubicBezTo>
                    <a:pt x="12043" y="1506"/>
                    <a:pt x="11251" y="1268"/>
                    <a:pt x="10458" y="1110"/>
                  </a:cubicBezTo>
                  <a:lnTo>
                    <a:pt x="8161" y="714"/>
                  </a:lnTo>
                  <a:cubicBezTo>
                    <a:pt x="7369" y="634"/>
                    <a:pt x="6656" y="476"/>
                    <a:pt x="5942" y="397"/>
                  </a:cubicBezTo>
                  <a:lnTo>
                    <a:pt x="3962" y="15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3866425" y="4414273"/>
              <a:ext cx="236350" cy="140950"/>
            </a:xfrm>
            <a:custGeom>
              <a:rect b="b" l="l" r="r" t="t"/>
              <a:pathLst>
                <a:path extrusionOk="0" h="5638" w="9454">
                  <a:moveTo>
                    <a:pt x="3268" y="1"/>
                  </a:moveTo>
                  <a:cubicBezTo>
                    <a:pt x="2001" y="1"/>
                    <a:pt x="832" y="239"/>
                    <a:pt x="555" y="912"/>
                  </a:cubicBezTo>
                  <a:cubicBezTo>
                    <a:pt x="0" y="2259"/>
                    <a:pt x="3249" y="4873"/>
                    <a:pt x="4595" y="5428"/>
                  </a:cubicBezTo>
                  <a:cubicBezTo>
                    <a:pt x="4966" y="5572"/>
                    <a:pt x="5320" y="5638"/>
                    <a:pt x="5652" y="5638"/>
                  </a:cubicBezTo>
                  <a:cubicBezTo>
                    <a:pt x="8228" y="5638"/>
                    <a:pt x="9454" y="1709"/>
                    <a:pt x="6576" y="516"/>
                  </a:cubicBezTo>
                  <a:cubicBezTo>
                    <a:pt x="5903" y="239"/>
                    <a:pt x="4536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2907800" y="4583600"/>
              <a:ext cx="629875" cy="160450"/>
            </a:xfrm>
            <a:custGeom>
              <a:rect b="b" l="l" r="r" t="t"/>
              <a:pathLst>
                <a:path extrusionOk="0" h="6418" w="25195">
                  <a:moveTo>
                    <a:pt x="25194" y="1"/>
                  </a:moveTo>
                  <a:cubicBezTo>
                    <a:pt x="24877" y="159"/>
                    <a:pt x="24481" y="317"/>
                    <a:pt x="24085" y="397"/>
                  </a:cubicBezTo>
                  <a:cubicBezTo>
                    <a:pt x="23134" y="634"/>
                    <a:pt x="22104" y="793"/>
                    <a:pt x="21154" y="872"/>
                  </a:cubicBezTo>
                  <a:cubicBezTo>
                    <a:pt x="20837" y="912"/>
                    <a:pt x="20520" y="912"/>
                    <a:pt x="20193" y="912"/>
                  </a:cubicBezTo>
                  <a:cubicBezTo>
                    <a:pt x="19866" y="912"/>
                    <a:pt x="19530" y="912"/>
                    <a:pt x="19173" y="951"/>
                  </a:cubicBezTo>
                  <a:lnTo>
                    <a:pt x="16955" y="1110"/>
                  </a:lnTo>
                  <a:lnTo>
                    <a:pt x="14657" y="1347"/>
                  </a:lnTo>
                  <a:lnTo>
                    <a:pt x="12281" y="1664"/>
                  </a:lnTo>
                  <a:cubicBezTo>
                    <a:pt x="11488" y="1823"/>
                    <a:pt x="10617" y="1902"/>
                    <a:pt x="9825" y="2060"/>
                  </a:cubicBezTo>
                  <a:lnTo>
                    <a:pt x="7527" y="2457"/>
                  </a:lnTo>
                  <a:cubicBezTo>
                    <a:pt x="6814" y="2536"/>
                    <a:pt x="6101" y="2694"/>
                    <a:pt x="5388" y="2853"/>
                  </a:cubicBezTo>
                  <a:lnTo>
                    <a:pt x="3407" y="3328"/>
                  </a:lnTo>
                  <a:lnTo>
                    <a:pt x="1665" y="3724"/>
                  </a:lnTo>
                  <a:lnTo>
                    <a:pt x="1" y="5705"/>
                  </a:lnTo>
                  <a:lnTo>
                    <a:pt x="238" y="6418"/>
                  </a:lnTo>
                  <a:cubicBezTo>
                    <a:pt x="238" y="6418"/>
                    <a:pt x="635" y="6259"/>
                    <a:pt x="1268" y="5942"/>
                  </a:cubicBezTo>
                  <a:cubicBezTo>
                    <a:pt x="1902" y="5626"/>
                    <a:pt x="2774" y="5229"/>
                    <a:pt x="3883" y="4913"/>
                  </a:cubicBezTo>
                  <a:cubicBezTo>
                    <a:pt x="5071" y="4516"/>
                    <a:pt x="6418" y="4041"/>
                    <a:pt x="7844" y="3724"/>
                  </a:cubicBezTo>
                  <a:lnTo>
                    <a:pt x="10142" y="3170"/>
                  </a:lnTo>
                  <a:cubicBezTo>
                    <a:pt x="10855" y="2932"/>
                    <a:pt x="11647" y="2853"/>
                    <a:pt x="12439" y="2694"/>
                  </a:cubicBezTo>
                  <a:lnTo>
                    <a:pt x="14816" y="2298"/>
                  </a:lnTo>
                  <a:lnTo>
                    <a:pt x="17113" y="1981"/>
                  </a:lnTo>
                  <a:lnTo>
                    <a:pt x="19252" y="1744"/>
                  </a:lnTo>
                  <a:cubicBezTo>
                    <a:pt x="19965" y="1664"/>
                    <a:pt x="20599" y="1664"/>
                    <a:pt x="21233" y="1664"/>
                  </a:cubicBezTo>
                  <a:cubicBezTo>
                    <a:pt x="22184" y="1664"/>
                    <a:pt x="23214" y="1744"/>
                    <a:pt x="24164" y="1902"/>
                  </a:cubicBezTo>
                  <a:cubicBezTo>
                    <a:pt x="24481" y="1981"/>
                    <a:pt x="24877" y="2060"/>
                    <a:pt x="25194" y="2219"/>
                  </a:cubicBezTo>
                  <a:lnTo>
                    <a:pt x="251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3498025" y="4533998"/>
              <a:ext cx="223850" cy="130850"/>
            </a:xfrm>
            <a:custGeom>
              <a:rect b="b" l="l" r="r" t="t"/>
              <a:pathLst>
                <a:path extrusionOk="0" h="5234" w="8954">
                  <a:moveTo>
                    <a:pt x="5382" y="1"/>
                  </a:moveTo>
                  <a:cubicBezTo>
                    <a:pt x="3834" y="1"/>
                    <a:pt x="80" y="1010"/>
                    <a:pt x="80" y="2461"/>
                  </a:cubicBezTo>
                  <a:cubicBezTo>
                    <a:pt x="1" y="3887"/>
                    <a:pt x="3962" y="5234"/>
                    <a:pt x="5388" y="5234"/>
                  </a:cubicBezTo>
                  <a:cubicBezTo>
                    <a:pt x="8715" y="5234"/>
                    <a:pt x="8953" y="243"/>
                    <a:pt x="5546" y="5"/>
                  </a:cubicBezTo>
                  <a:cubicBezTo>
                    <a:pt x="5495" y="2"/>
                    <a:pt x="5440" y="1"/>
                    <a:pt x="53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7"/>
          <p:cNvGrpSpPr/>
          <p:nvPr/>
        </p:nvGrpSpPr>
        <p:grpSpPr>
          <a:xfrm>
            <a:off x="5994177" y="4544139"/>
            <a:ext cx="897194" cy="572571"/>
            <a:chOff x="-245250" y="327975"/>
            <a:chExt cx="7564875" cy="4827750"/>
          </a:xfrm>
        </p:grpSpPr>
        <p:sp>
          <p:nvSpPr>
            <p:cNvPr id="449" name="Google Shape;449;p7"/>
            <p:cNvSpPr/>
            <p:nvPr/>
          </p:nvSpPr>
          <p:spPr>
            <a:xfrm>
              <a:off x="-245250" y="766075"/>
              <a:ext cx="7333550" cy="4289875"/>
            </a:xfrm>
            <a:custGeom>
              <a:rect b="b" l="l" r="r" t="t"/>
              <a:pathLst>
                <a:path extrusionOk="0" h="171595" w="293342">
                  <a:moveTo>
                    <a:pt x="158675" y="0"/>
                  </a:moveTo>
                  <a:cubicBezTo>
                    <a:pt x="104792" y="0"/>
                    <a:pt x="52998" y="19444"/>
                    <a:pt x="30604" y="51749"/>
                  </a:cubicBezTo>
                  <a:cubicBezTo>
                    <a:pt x="0" y="95993"/>
                    <a:pt x="33569" y="148778"/>
                    <a:pt x="110671" y="166215"/>
                  </a:cubicBezTo>
                  <a:cubicBezTo>
                    <a:pt x="126877" y="169875"/>
                    <a:pt x="143240" y="171594"/>
                    <a:pt x="159188" y="171594"/>
                  </a:cubicBezTo>
                  <a:cubicBezTo>
                    <a:pt x="221800" y="171594"/>
                    <a:pt x="278027" y="145094"/>
                    <a:pt x="293342" y="105483"/>
                  </a:cubicBezTo>
                  <a:lnTo>
                    <a:pt x="168319" y="79980"/>
                  </a:lnTo>
                  <a:lnTo>
                    <a:pt x="290139" y="59340"/>
                  </a:lnTo>
                  <a:cubicBezTo>
                    <a:pt x="276380" y="33245"/>
                    <a:pt x="242811" y="11893"/>
                    <a:pt x="198210" y="3590"/>
                  </a:cubicBezTo>
                  <a:cubicBezTo>
                    <a:pt x="185174" y="1165"/>
                    <a:pt x="171862" y="0"/>
                    <a:pt x="158675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-13950" y="327975"/>
              <a:ext cx="7333575" cy="4827750"/>
            </a:xfrm>
            <a:custGeom>
              <a:rect b="b" l="l" r="r" t="t"/>
              <a:pathLst>
                <a:path extrusionOk="0" h="193110" w="293343">
                  <a:moveTo>
                    <a:pt x="30722" y="60732"/>
                  </a:moveTo>
                  <a:cubicBezTo>
                    <a:pt x="58598" y="20403"/>
                    <a:pt x="131903" y="0"/>
                    <a:pt x="198448" y="12455"/>
                  </a:cubicBezTo>
                  <a:cubicBezTo>
                    <a:pt x="242930" y="20758"/>
                    <a:pt x="276498" y="42110"/>
                    <a:pt x="290377" y="68205"/>
                  </a:cubicBezTo>
                  <a:lnTo>
                    <a:pt x="168319" y="88845"/>
                  </a:lnTo>
                  <a:lnTo>
                    <a:pt x="293342" y="114348"/>
                  </a:lnTo>
                  <a:cubicBezTo>
                    <a:pt x="274245" y="164048"/>
                    <a:pt x="190501" y="193110"/>
                    <a:pt x="110671" y="175080"/>
                  </a:cubicBezTo>
                  <a:cubicBezTo>
                    <a:pt x="33569" y="157643"/>
                    <a:pt x="0" y="104858"/>
                    <a:pt x="30722" y="6073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478325" y="547425"/>
              <a:ext cx="6728600" cy="4285075"/>
            </a:xfrm>
            <a:custGeom>
              <a:rect b="b" l="l" r="r" t="t"/>
              <a:pathLst>
                <a:path extrusionOk="0" h="171403" w="269144">
                  <a:moveTo>
                    <a:pt x="138308" y="0"/>
                  </a:moveTo>
                  <a:lnTo>
                    <a:pt x="146611" y="73187"/>
                  </a:lnTo>
                  <a:lnTo>
                    <a:pt x="110196" y="1779"/>
                  </a:lnTo>
                  <a:lnTo>
                    <a:pt x="107824" y="2135"/>
                  </a:lnTo>
                  <a:lnTo>
                    <a:pt x="144002" y="73661"/>
                  </a:lnTo>
                  <a:lnTo>
                    <a:pt x="80541" y="7829"/>
                  </a:lnTo>
                  <a:lnTo>
                    <a:pt x="78406" y="8422"/>
                  </a:lnTo>
                  <a:lnTo>
                    <a:pt x="141748" y="74492"/>
                  </a:lnTo>
                  <a:lnTo>
                    <a:pt x="53378" y="18030"/>
                  </a:lnTo>
                  <a:lnTo>
                    <a:pt x="51480" y="18979"/>
                  </a:lnTo>
                  <a:lnTo>
                    <a:pt x="139969" y="75678"/>
                  </a:lnTo>
                  <a:lnTo>
                    <a:pt x="139969" y="75678"/>
                  </a:lnTo>
                  <a:lnTo>
                    <a:pt x="30248" y="32145"/>
                  </a:lnTo>
                  <a:lnTo>
                    <a:pt x="28706" y="33332"/>
                  </a:lnTo>
                  <a:lnTo>
                    <a:pt x="138545" y="76983"/>
                  </a:lnTo>
                  <a:lnTo>
                    <a:pt x="138545" y="76983"/>
                  </a:lnTo>
                  <a:lnTo>
                    <a:pt x="12811" y="49463"/>
                  </a:lnTo>
                  <a:lnTo>
                    <a:pt x="11743" y="51006"/>
                  </a:lnTo>
                  <a:lnTo>
                    <a:pt x="137597" y="78525"/>
                  </a:lnTo>
                  <a:lnTo>
                    <a:pt x="137597" y="78525"/>
                  </a:lnTo>
                  <a:lnTo>
                    <a:pt x="2254" y="69391"/>
                  </a:lnTo>
                  <a:cubicBezTo>
                    <a:pt x="2135" y="69984"/>
                    <a:pt x="2017" y="70459"/>
                    <a:pt x="1779" y="71052"/>
                  </a:cubicBezTo>
                  <a:lnTo>
                    <a:pt x="137359" y="80067"/>
                  </a:lnTo>
                  <a:lnTo>
                    <a:pt x="0" y="90742"/>
                  </a:lnTo>
                  <a:cubicBezTo>
                    <a:pt x="119" y="91335"/>
                    <a:pt x="237" y="91810"/>
                    <a:pt x="237" y="92403"/>
                  </a:cubicBezTo>
                  <a:lnTo>
                    <a:pt x="137597" y="81727"/>
                  </a:lnTo>
                  <a:lnTo>
                    <a:pt x="6524" y="112094"/>
                  </a:lnTo>
                  <a:cubicBezTo>
                    <a:pt x="6880" y="112568"/>
                    <a:pt x="7117" y="113161"/>
                    <a:pt x="7354" y="113636"/>
                  </a:cubicBezTo>
                  <a:lnTo>
                    <a:pt x="138545" y="83269"/>
                  </a:lnTo>
                  <a:lnTo>
                    <a:pt x="21707" y="131784"/>
                  </a:lnTo>
                  <a:lnTo>
                    <a:pt x="23249" y="133326"/>
                  </a:lnTo>
                  <a:lnTo>
                    <a:pt x="23249" y="133326"/>
                  </a:lnTo>
                  <a:lnTo>
                    <a:pt x="140088" y="84574"/>
                  </a:lnTo>
                  <a:lnTo>
                    <a:pt x="44600" y="148746"/>
                  </a:lnTo>
                  <a:cubicBezTo>
                    <a:pt x="45312" y="149102"/>
                    <a:pt x="46024" y="149577"/>
                    <a:pt x="46735" y="149932"/>
                  </a:cubicBezTo>
                  <a:lnTo>
                    <a:pt x="141985" y="85760"/>
                  </a:lnTo>
                  <a:lnTo>
                    <a:pt x="73662" y="161438"/>
                  </a:lnTo>
                  <a:lnTo>
                    <a:pt x="76271" y="162269"/>
                  </a:lnTo>
                  <a:lnTo>
                    <a:pt x="144358" y="86591"/>
                  </a:lnTo>
                  <a:lnTo>
                    <a:pt x="106756" y="169149"/>
                  </a:lnTo>
                  <a:lnTo>
                    <a:pt x="109603" y="169504"/>
                  </a:lnTo>
                  <a:lnTo>
                    <a:pt x="146849" y="86947"/>
                  </a:lnTo>
                  <a:lnTo>
                    <a:pt x="141392" y="171402"/>
                  </a:lnTo>
                  <a:lnTo>
                    <a:pt x="144358" y="171402"/>
                  </a:lnTo>
                  <a:lnTo>
                    <a:pt x="149577" y="87065"/>
                  </a:lnTo>
                  <a:lnTo>
                    <a:pt x="175436" y="168437"/>
                  </a:lnTo>
                  <a:lnTo>
                    <a:pt x="178164" y="167962"/>
                  </a:lnTo>
                  <a:lnTo>
                    <a:pt x="152187" y="86828"/>
                  </a:lnTo>
                  <a:lnTo>
                    <a:pt x="206513" y="160608"/>
                  </a:lnTo>
                  <a:lnTo>
                    <a:pt x="208886" y="159659"/>
                  </a:lnTo>
                  <a:lnTo>
                    <a:pt x="154559" y="86116"/>
                  </a:lnTo>
                  <a:lnTo>
                    <a:pt x="232965" y="148628"/>
                  </a:lnTo>
                  <a:cubicBezTo>
                    <a:pt x="233677" y="148272"/>
                    <a:pt x="234389" y="147916"/>
                    <a:pt x="235100" y="147442"/>
                  </a:cubicBezTo>
                  <a:lnTo>
                    <a:pt x="156694" y="85167"/>
                  </a:lnTo>
                  <a:lnTo>
                    <a:pt x="253842" y="133801"/>
                  </a:lnTo>
                  <a:lnTo>
                    <a:pt x="255265" y="132258"/>
                  </a:lnTo>
                  <a:lnTo>
                    <a:pt x="158355" y="83863"/>
                  </a:lnTo>
                  <a:lnTo>
                    <a:pt x="158355" y="83863"/>
                  </a:lnTo>
                  <a:lnTo>
                    <a:pt x="268195" y="116601"/>
                  </a:lnTo>
                  <a:cubicBezTo>
                    <a:pt x="268550" y="116008"/>
                    <a:pt x="268788" y="115533"/>
                    <a:pt x="269144" y="114940"/>
                  </a:cubicBezTo>
                  <a:lnTo>
                    <a:pt x="159422" y="82321"/>
                  </a:lnTo>
                  <a:lnTo>
                    <a:pt x="159422" y="82321"/>
                  </a:lnTo>
                  <a:lnTo>
                    <a:pt x="160727" y="82558"/>
                  </a:lnTo>
                  <a:lnTo>
                    <a:pt x="148628" y="80067"/>
                  </a:lnTo>
                  <a:lnTo>
                    <a:pt x="186586" y="73661"/>
                  </a:lnTo>
                  <a:lnTo>
                    <a:pt x="159185" y="77694"/>
                  </a:lnTo>
                  <a:lnTo>
                    <a:pt x="159185" y="77694"/>
                  </a:lnTo>
                  <a:lnTo>
                    <a:pt x="261196" y="45905"/>
                  </a:lnTo>
                  <a:lnTo>
                    <a:pt x="259891" y="44482"/>
                  </a:lnTo>
                  <a:lnTo>
                    <a:pt x="157999" y="76271"/>
                  </a:lnTo>
                  <a:lnTo>
                    <a:pt x="244827" y="30841"/>
                  </a:lnTo>
                  <a:cubicBezTo>
                    <a:pt x="244234" y="30485"/>
                    <a:pt x="243759" y="30010"/>
                    <a:pt x="243166" y="29654"/>
                  </a:cubicBezTo>
                  <a:lnTo>
                    <a:pt x="156338" y="74966"/>
                  </a:lnTo>
                  <a:lnTo>
                    <a:pt x="223713" y="18148"/>
                  </a:lnTo>
                  <a:cubicBezTo>
                    <a:pt x="223001" y="17793"/>
                    <a:pt x="222408" y="17555"/>
                    <a:pt x="221696" y="17200"/>
                  </a:cubicBezTo>
                  <a:lnTo>
                    <a:pt x="154203" y="74017"/>
                  </a:lnTo>
                  <a:lnTo>
                    <a:pt x="154203" y="74017"/>
                  </a:lnTo>
                  <a:lnTo>
                    <a:pt x="198685" y="8540"/>
                  </a:lnTo>
                  <a:lnTo>
                    <a:pt x="196550" y="7829"/>
                  </a:lnTo>
                  <a:lnTo>
                    <a:pt x="151712" y="73424"/>
                  </a:lnTo>
                  <a:lnTo>
                    <a:pt x="170572" y="2254"/>
                  </a:lnTo>
                  <a:lnTo>
                    <a:pt x="168200" y="2016"/>
                  </a:lnTo>
                  <a:lnTo>
                    <a:pt x="149221" y="73187"/>
                  </a:lnTo>
                  <a:lnTo>
                    <a:pt x="140681" y="0"/>
                  </a:lnTo>
                  <a:close/>
                </a:path>
              </a:pathLst>
            </a:custGeom>
            <a:solidFill>
              <a:srgbClr val="B8C165">
                <a:alpha val="52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" name="Google Shape;452;p7"/>
          <p:cNvGrpSpPr/>
          <p:nvPr/>
        </p:nvGrpSpPr>
        <p:grpSpPr>
          <a:xfrm>
            <a:off x="-1491831" y="3529500"/>
            <a:ext cx="3603773" cy="3059048"/>
            <a:chOff x="-1491831" y="3529500"/>
            <a:chExt cx="3603773" cy="3059048"/>
          </a:xfrm>
        </p:grpSpPr>
        <p:grpSp>
          <p:nvGrpSpPr>
            <p:cNvPr id="453" name="Google Shape;453;p7"/>
            <p:cNvGrpSpPr/>
            <p:nvPr/>
          </p:nvGrpSpPr>
          <p:grpSpPr>
            <a:xfrm rot="-1799930">
              <a:off x="-109997" y="4425498"/>
              <a:ext cx="1896428" cy="1810212"/>
              <a:chOff x="1049700" y="147150"/>
              <a:chExt cx="5509475" cy="5259000"/>
            </a:xfrm>
          </p:grpSpPr>
          <p:sp>
            <p:nvSpPr>
              <p:cNvPr id="454" name="Google Shape;454;p7"/>
              <p:cNvSpPr/>
              <p:nvPr/>
            </p:nvSpPr>
            <p:spPr>
              <a:xfrm>
                <a:off x="1349875" y="488850"/>
                <a:ext cx="5209300" cy="4917300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7"/>
              <p:cNvSpPr/>
              <p:nvPr/>
            </p:nvSpPr>
            <p:spPr>
              <a:xfrm>
                <a:off x="2021575" y="977000"/>
                <a:ext cx="4164825" cy="416927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7"/>
              <p:cNvSpPr/>
              <p:nvPr/>
            </p:nvSpPr>
            <p:spPr>
              <a:xfrm>
                <a:off x="1049700" y="147150"/>
                <a:ext cx="5085675" cy="3532450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7" name="Google Shape;457;p7"/>
            <p:cNvGrpSpPr/>
            <p:nvPr/>
          </p:nvGrpSpPr>
          <p:grpSpPr>
            <a:xfrm rot="-1800027">
              <a:off x="-1126836" y="3871734"/>
              <a:ext cx="1896270" cy="1968073"/>
              <a:chOff x="1296625" y="218400"/>
              <a:chExt cx="5051400" cy="5242675"/>
            </a:xfrm>
          </p:grpSpPr>
          <p:sp>
            <p:nvSpPr>
              <p:cNvPr id="458" name="Google Shape;458;p7"/>
              <p:cNvSpPr/>
              <p:nvPr/>
            </p:nvSpPr>
            <p:spPr>
              <a:xfrm>
                <a:off x="1318825" y="385700"/>
                <a:ext cx="5029200" cy="5075375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7"/>
              <p:cNvSpPr/>
              <p:nvPr/>
            </p:nvSpPr>
            <p:spPr>
              <a:xfrm>
                <a:off x="2704300" y="270150"/>
                <a:ext cx="3424325" cy="4913375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7"/>
              <p:cNvSpPr/>
              <p:nvPr/>
            </p:nvSpPr>
            <p:spPr>
              <a:xfrm>
                <a:off x="1296625" y="218400"/>
                <a:ext cx="4043100" cy="4018450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"/>
          <p:cNvSpPr txBox="1"/>
          <p:nvPr>
            <p:ph type="title"/>
          </p:nvPr>
        </p:nvSpPr>
        <p:spPr>
          <a:xfrm>
            <a:off x="1495350" y="1363050"/>
            <a:ext cx="6153300" cy="24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463" name="Google Shape;463;p8"/>
          <p:cNvGrpSpPr/>
          <p:nvPr/>
        </p:nvGrpSpPr>
        <p:grpSpPr>
          <a:xfrm>
            <a:off x="7767576" y="2916672"/>
            <a:ext cx="1687899" cy="2417297"/>
            <a:chOff x="4643500" y="2144275"/>
            <a:chExt cx="2026046" cy="2901568"/>
          </a:xfrm>
        </p:grpSpPr>
        <p:sp>
          <p:nvSpPr>
            <p:cNvPr id="464" name="Google Shape;464;p8"/>
            <p:cNvSpPr/>
            <p:nvPr/>
          </p:nvSpPr>
          <p:spPr>
            <a:xfrm>
              <a:off x="4643500" y="2800819"/>
              <a:ext cx="2026046" cy="2185665"/>
            </a:xfrm>
            <a:custGeom>
              <a:rect b="b" l="l" r="r" t="t"/>
              <a:pathLst>
                <a:path extrusionOk="0" h="157497" w="145995">
                  <a:moveTo>
                    <a:pt x="75246" y="75246"/>
                  </a:moveTo>
                  <a:lnTo>
                    <a:pt x="77764" y="75666"/>
                  </a:lnTo>
                  <a:lnTo>
                    <a:pt x="78124" y="81542"/>
                  </a:lnTo>
                  <a:lnTo>
                    <a:pt x="75246" y="75246"/>
                  </a:lnTo>
                  <a:close/>
                  <a:moveTo>
                    <a:pt x="112239" y="102946"/>
                  </a:moveTo>
                  <a:lnTo>
                    <a:pt x="112959" y="103366"/>
                  </a:lnTo>
                  <a:lnTo>
                    <a:pt x="112959" y="104865"/>
                  </a:lnTo>
                  <a:lnTo>
                    <a:pt x="112239" y="102946"/>
                  </a:lnTo>
                  <a:close/>
                  <a:moveTo>
                    <a:pt x="19546" y="0"/>
                  </a:moveTo>
                  <a:lnTo>
                    <a:pt x="19546" y="0"/>
                  </a:lnTo>
                  <a:cubicBezTo>
                    <a:pt x="22724" y="10613"/>
                    <a:pt x="29019" y="22364"/>
                    <a:pt x="37353" y="34116"/>
                  </a:cubicBezTo>
                  <a:lnTo>
                    <a:pt x="56060" y="37833"/>
                  </a:lnTo>
                  <a:lnTo>
                    <a:pt x="41910" y="40231"/>
                  </a:lnTo>
                  <a:cubicBezTo>
                    <a:pt x="45627" y="45088"/>
                    <a:pt x="49644" y="49884"/>
                    <a:pt x="53901" y="54621"/>
                  </a:cubicBezTo>
                  <a:lnTo>
                    <a:pt x="77284" y="58638"/>
                  </a:lnTo>
                  <a:lnTo>
                    <a:pt x="67152" y="60677"/>
                  </a:lnTo>
                  <a:cubicBezTo>
                    <a:pt x="48925" y="52316"/>
                    <a:pt x="29559" y="48256"/>
                    <a:pt x="11653" y="48256"/>
                  </a:cubicBezTo>
                  <a:cubicBezTo>
                    <a:pt x="10298" y="48256"/>
                    <a:pt x="8952" y="48279"/>
                    <a:pt x="7615" y="48326"/>
                  </a:cubicBezTo>
                  <a:cubicBezTo>
                    <a:pt x="13071" y="59597"/>
                    <a:pt x="22124" y="71469"/>
                    <a:pt x="33396" y="83041"/>
                  </a:cubicBezTo>
                  <a:lnTo>
                    <a:pt x="54861" y="83940"/>
                  </a:lnTo>
                  <a:lnTo>
                    <a:pt x="39572" y="89096"/>
                  </a:lnTo>
                  <a:cubicBezTo>
                    <a:pt x="44488" y="93833"/>
                    <a:pt x="49824" y="98450"/>
                    <a:pt x="55400" y="102946"/>
                  </a:cubicBezTo>
                  <a:lnTo>
                    <a:pt x="82141" y="103246"/>
                  </a:lnTo>
                  <a:lnTo>
                    <a:pt x="64334" y="109901"/>
                  </a:lnTo>
                  <a:lnTo>
                    <a:pt x="65053" y="110501"/>
                  </a:lnTo>
                  <a:cubicBezTo>
                    <a:pt x="64394" y="110441"/>
                    <a:pt x="63734" y="110321"/>
                    <a:pt x="63075" y="110261"/>
                  </a:cubicBezTo>
                  <a:lnTo>
                    <a:pt x="63075" y="110261"/>
                  </a:lnTo>
                  <a:lnTo>
                    <a:pt x="69730" y="122852"/>
                  </a:lnTo>
                  <a:lnTo>
                    <a:pt x="54861" y="109842"/>
                  </a:lnTo>
                  <a:cubicBezTo>
                    <a:pt x="53984" y="109823"/>
                    <a:pt x="53108" y="109814"/>
                    <a:pt x="52234" y="109814"/>
                  </a:cubicBezTo>
                  <a:cubicBezTo>
                    <a:pt x="33271" y="109814"/>
                    <a:pt x="15074" y="114137"/>
                    <a:pt x="0" y="121473"/>
                  </a:cubicBezTo>
                  <a:cubicBezTo>
                    <a:pt x="8574" y="128728"/>
                    <a:pt x="20265" y="135083"/>
                    <a:pt x="33756" y="140420"/>
                  </a:cubicBezTo>
                  <a:lnTo>
                    <a:pt x="51623" y="133345"/>
                  </a:lnTo>
                  <a:lnTo>
                    <a:pt x="41010" y="143118"/>
                  </a:lnTo>
                  <a:cubicBezTo>
                    <a:pt x="46766" y="145216"/>
                    <a:pt x="52822" y="147015"/>
                    <a:pt x="58998" y="148694"/>
                  </a:cubicBezTo>
                  <a:lnTo>
                    <a:pt x="80942" y="139161"/>
                  </a:lnTo>
                  <a:lnTo>
                    <a:pt x="68830" y="151092"/>
                  </a:lnTo>
                  <a:cubicBezTo>
                    <a:pt x="75006" y="152471"/>
                    <a:pt x="81301" y="153670"/>
                    <a:pt x="87657" y="154570"/>
                  </a:cubicBezTo>
                  <a:lnTo>
                    <a:pt x="99708" y="149353"/>
                  </a:lnTo>
                  <a:lnTo>
                    <a:pt x="99708" y="149353"/>
                  </a:lnTo>
                  <a:lnTo>
                    <a:pt x="93533" y="155409"/>
                  </a:lnTo>
                  <a:cubicBezTo>
                    <a:pt x="104142" y="156766"/>
                    <a:pt x="114731" y="157497"/>
                    <a:pt x="124867" y="157497"/>
                  </a:cubicBezTo>
                  <a:cubicBezTo>
                    <a:pt x="132202" y="157497"/>
                    <a:pt x="139299" y="157114"/>
                    <a:pt x="145995" y="156308"/>
                  </a:cubicBezTo>
                  <a:cubicBezTo>
                    <a:pt x="144136" y="153910"/>
                    <a:pt x="142218" y="151572"/>
                    <a:pt x="140299" y="149353"/>
                  </a:cubicBezTo>
                  <a:cubicBezTo>
                    <a:pt x="136762" y="134244"/>
                    <a:pt x="130526" y="119914"/>
                    <a:pt x="122012" y="106964"/>
                  </a:cubicBezTo>
                  <a:cubicBezTo>
                    <a:pt x="120633" y="88797"/>
                    <a:pt x="115057" y="71289"/>
                    <a:pt x="105644" y="55700"/>
                  </a:cubicBezTo>
                  <a:lnTo>
                    <a:pt x="104205" y="64394"/>
                  </a:lnTo>
                  <a:lnTo>
                    <a:pt x="101027" y="48805"/>
                  </a:lnTo>
                  <a:cubicBezTo>
                    <a:pt x="94552" y="39812"/>
                    <a:pt x="86877" y="31777"/>
                    <a:pt x="78184" y="24942"/>
                  </a:cubicBezTo>
                  <a:lnTo>
                    <a:pt x="76805" y="39032"/>
                  </a:lnTo>
                  <a:lnTo>
                    <a:pt x="71588" y="20086"/>
                  </a:lnTo>
                  <a:cubicBezTo>
                    <a:pt x="55220" y="8934"/>
                    <a:pt x="36814" y="2159"/>
                    <a:pt x="19546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8"/>
            <p:cNvSpPr/>
            <p:nvPr/>
          </p:nvSpPr>
          <p:spPr>
            <a:xfrm>
              <a:off x="5597940" y="2144275"/>
              <a:ext cx="838714" cy="1771449"/>
            </a:xfrm>
            <a:custGeom>
              <a:rect b="b" l="l" r="r" t="t"/>
              <a:pathLst>
                <a:path extrusionOk="0" h="127649" w="60437">
                  <a:moveTo>
                    <a:pt x="38912" y="34355"/>
                  </a:moveTo>
                  <a:lnTo>
                    <a:pt x="37414" y="52582"/>
                  </a:lnTo>
                  <a:lnTo>
                    <a:pt x="43109" y="40711"/>
                  </a:lnTo>
                  <a:cubicBezTo>
                    <a:pt x="48506" y="49465"/>
                    <a:pt x="52643" y="58938"/>
                    <a:pt x="55401" y="68891"/>
                  </a:cubicBezTo>
                  <a:lnTo>
                    <a:pt x="53122" y="83460"/>
                  </a:lnTo>
                  <a:lnTo>
                    <a:pt x="57139" y="76445"/>
                  </a:lnTo>
                  <a:cubicBezTo>
                    <a:pt x="60437" y="93473"/>
                    <a:pt x="59538" y="111041"/>
                    <a:pt x="54561" y="127649"/>
                  </a:cubicBezTo>
                  <a:lnTo>
                    <a:pt x="36035" y="71049"/>
                  </a:lnTo>
                  <a:lnTo>
                    <a:pt x="1" y="0"/>
                  </a:lnTo>
                  <a:cubicBezTo>
                    <a:pt x="14450" y="7435"/>
                    <a:pt x="28240" y="19306"/>
                    <a:pt x="38912" y="3435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8"/>
            <p:cNvSpPr/>
            <p:nvPr/>
          </p:nvSpPr>
          <p:spPr>
            <a:xfrm>
              <a:off x="5588780" y="2144275"/>
              <a:ext cx="766343" cy="1770616"/>
            </a:xfrm>
            <a:custGeom>
              <a:rect b="b" l="l" r="r" t="t"/>
              <a:pathLst>
                <a:path extrusionOk="0" h="127589" w="55222">
                  <a:moveTo>
                    <a:pt x="34836" y="89396"/>
                  </a:moveTo>
                  <a:lnTo>
                    <a:pt x="24343" y="83340"/>
                  </a:lnTo>
                  <a:cubicBezTo>
                    <a:pt x="21585" y="78064"/>
                    <a:pt x="19007" y="72788"/>
                    <a:pt x="16609" y="67392"/>
                  </a:cubicBezTo>
                  <a:lnTo>
                    <a:pt x="32138" y="69850"/>
                  </a:lnTo>
                  <a:lnTo>
                    <a:pt x="12952" y="58818"/>
                  </a:lnTo>
                  <a:cubicBezTo>
                    <a:pt x="10793" y="53302"/>
                    <a:pt x="8815" y="47786"/>
                    <a:pt x="7136" y="42390"/>
                  </a:cubicBezTo>
                  <a:lnTo>
                    <a:pt x="20326" y="44848"/>
                  </a:lnTo>
                  <a:lnTo>
                    <a:pt x="5157" y="35495"/>
                  </a:lnTo>
                  <a:cubicBezTo>
                    <a:pt x="1740" y="22544"/>
                    <a:pt x="1" y="10313"/>
                    <a:pt x="661" y="0"/>
                  </a:cubicBezTo>
                  <a:cubicBezTo>
                    <a:pt x="46348" y="55820"/>
                    <a:pt x="55221" y="127589"/>
                    <a:pt x="55221" y="127589"/>
                  </a:cubicBezTo>
                  <a:cubicBezTo>
                    <a:pt x="45029" y="116856"/>
                    <a:pt x="35316" y="103066"/>
                    <a:pt x="26982" y="8813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5129450" y="2713439"/>
              <a:ext cx="1281379" cy="1632507"/>
            </a:xfrm>
            <a:custGeom>
              <a:rect b="b" l="l" r="r" t="t"/>
              <a:pathLst>
                <a:path extrusionOk="0" h="117637" w="92335">
                  <a:moveTo>
                    <a:pt x="49825" y="25003"/>
                  </a:moveTo>
                  <a:lnTo>
                    <a:pt x="53302" y="44369"/>
                  </a:lnTo>
                  <a:lnTo>
                    <a:pt x="55941" y="30459"/>
                  </a:lnTo>
                  <a:cubicBezTo>
                    <a:pt x="63975" y="38073"/>
                    <a:pt x="70870" y="46827"/>
                    <a:pt x="76446" y="56360"/>
                  </a:cubicBezTo>
                  <a:lnTo>
                    <a:pt x="78065" y="72189"/>
                  </a:lnTo>
                  <a:lnTo>
                    <a:pt x="80343" y="63735"/>
                  </a:lnTo>
                  <a:cubicBezTo>
                    <a:pt x="88377" y="80523"/>
                    <a:pt x="92334" y="98990"/>
                    <a:pt x="91735" y="117636"/>
                  </a:cubicBezTo>
                  <a:lnTo>
                    <a:pt x="56960" y="63915"/>
                  </a:lnTo>
                  <a:lnTo>
                    <a:pt x="1" y="1"/>
                  </a:lnTo>
                  <a:cubicBezTo>
                    <a:pt x="16969" y="3778"/>
                    <a:pt x="34596" y="12292"/>
                    <a:pt x="49825" y="2500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5129450" y="2713439"/>
              <a:ext cx="1273052" cy="1632507"/>
            </a:xfrm>
            <a:custGeom>
              <a:rect b="b" l="l" r="r" t="t"/>
              <a:pathLst>
                <a:path extrusionOk="0" h="117637" w="91735">
                  <a:moveTo>
                    <a:pt x="60078" y="83521"/>
                  </a:moveTo>
                  <a:lnTo>
                    <a:pt x="47487" y="80103"/>
                  </a:lnTo>
                  <a:cubicBezTo>
                    <a:pt x="43170" y="75427"/>
                    <a:pt x="39033" y="70630"/>
                    <a:pt x="35076" y="65654"/>
                  </a:cubicBezTo>
                  <a:lnTo>
                    <a:pt x="51863" y="63975"/>
                  </a:lnTo>
                  <a:lnTo>
                    <a:pt x="28960" y="57739"/>
                  </a:lnTo>
                  <a:cubicBezTo>
                    <a:pt x="25123" y="52643"/>
                    <a:pt x="21585" y="47427"/>
                    <a:pt x="18348" y="42270"/>
                  </a:cubicBezTo>
                  <a:lnTo>
                    <a:pt x="32677" y="41251"/>
                  </a:lnTo>
                  <a:lnTo>
                    <a:pt x="14450" y="35675"/>
                  </a:lnTo>
                  <a:cubicBezTo>
                    <a:pt x="7316" y="23144"/>
                    <a:pt x="2159" y="10913"/>
                    <a:pt x="1" y="1"/>
                  </a:cubicBezTo>
                  <a:cubicBezTo>
                    <a:pt x="62776" y="45448"/>
                    <a:pt x="91735" y="117636"/>
                    <a:pt x="91735" y="117636"/>
                  </a:cubicBezTo>
                  <a:cubicBezTo>
                    <a:pt x="78185" y="109242"/>
                    <a:pt x="64334" y="97551"/>
                    <a:pt x="51564" y="8436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8"/>
            <p:cNvSpPr/>
            <p:nvPr/>
          </p:nvSpPr>
          <p:spPr>
            <a:xfrm>
              <a:off x="5407385" y="3110368"/>
              <a:ext cx="630705" cy="874505"/>
            </a:xfrm>
            <a:custGeom>
              <a:rect b="b" l="l" r="r" t="t"/>
              <a:pathLst>
                <a:path extrusionOk="0" h="63016" w="45448">
                  <a:moveTo>
                    <a:pt x="780" y="0"/>
                  </a:moveTo>
                  <a:lnTo>
                    <a:pt x="0" y="1079"/>
                  </a:lnTo>
                  <a:cubicBezTo>
                    <a:pt x="240" y="1139"/>
                    <a:pt x="540" y="1259"/>
                    <a:pt x="780" y="1439"/>
                  </a:cubicBezTo>
                  <a:cubicBezTo>
                    <a:pt x="1499" y="1859"/>
                    <a:pt x="2159" y="2339"/>
                    <a:pt x="2758" y="2878"/>
                  </a:cubicBezTo>
                  <a:lnTo>
                    <a:pt x="5696" y="5276"/>
                  </a:lnTo>
                  <a:cubicBezTo>
                    <a:pt x="6776" y="6296"/>
                    <a:pt x="7915" y="7495"/>
                    <a:pt x="9234" y="8754"/>
                  </a:cubicBezTo>
                  <a:cubicBezTo>
                    <a:pt x="10493" y="10013"/>
                    <a:pt x="11812" y="11452"/>
                    <a:pt x="13191" y="13011"/>
                  </a:cubicBezTo>
                  <a:cubicBezTo>
                    <a:pt x="13910" y="13730"/>
                    <a:pt x="14630" y="14510"/>
                    <a:pt x="15349" y="15349"/>
                  </a:cubicBezTo>
                  <a:lnTo>
                    <a:pt x="17448" y="17927"/>
                  </a:lnTo>
                  <a:cubicBezTo>
                    <a:pt x="18167" y="18767"/>
                    <a:pt x="18947" y="19606"/>
                    <a:pt x="19666" y="20565"/>
                  </a:cubicBezTo>
                  <a:lnTo>
                    <a:pt x="21765" y="23323"/>
                  </a:lnTo>
                  <a:cubicBezTo>
                    <a:pt x="23264" y="25182"/>
                    <a:pt x="24583" y="27161"/>
                    <a:pt x="25962" y="29139"/>
                  </a:cubicBezTo>
                  <a:lnTo>
                    <a:pt x="26981" y="30638"/>
                  </a:lnTo>
                  <a:lnTo>
                    <a:pt x="27940" y="32137"/>
                  </a:lnTo>
                  <a:cubicBezTo>
                    <a:pt x="28600" y="33156"/>
                    <a:pt x="29259" y="34176"/>
                    <a:pt x="29919" y="35135"/>
                  </a:cubicBezTo>
                  <a:cubicBezTo>
                    <a:pt x="31118" y="37174"/>
                    <a:pt x="32317" y="39152"/>
                    <a:pt x="33456" y="41131"/>
                  </a:cubicBezTo>
                  <a:cubicBezTo>
                    <a:pt x="34595" y="43109"/>
                    <a:pt x="35675" y="45028"/>
                    <a:pt x="36574" y="46887"/>
                  </a:cubicBezTo>
                  <a:lnTo>
                    <a:pt x="37953" y="49525"/>
                  </a:lnTo>
                  <a:cubicBezTo>
                    <a:pt x="38373" y="50424"/>
                    <a:pt x="38792" y="51263"/>
                    <a:pt x="39212" y="52043"/>
                  </a:cubicBezTo>
                  <a:cubicBezTo>
                    <a:pt x="39992" y="53662"/>
                    <a:pt x="40711" y="55161"/>
                    <a:pt x="41311" y="56540"/>
                  </a:cubicBezTo>
                  <a:cubicBezTo>
                    <a:pt x="41910" y="57859"/>
                    <a:pt x="42450" y="58998"/>
                    <a:pt x="42810" y="59957"/>
                  </a:cubicBezTo>
                  <a:cubicBezTo>
                    <a:pt x="43169" y="60977"/>
                    <a:pt x="43589" y="61696"/>
                    <a:pt x="43709" y="62236"/>
                  </a:cubicBezTo>
                  <a:lnTo>
                    <a:pt x="44069" y="63015"/>
                  </a:lnTo>
                  <a:lnTo>
                    <a:pt x="45448" y="62475"/>
                  </a:lnTo>
                  <a:cubicBezTo>
                    <a:pt x="45448" y="62475"/>
                    <a:pt x="45328" y="62176"/>
                    <a:pt x="45148" y="61636"/>
                  </a:cubicBezTo>
                  <a:cubicBezTo>
                    <a:pt x="44968" y="61096"/>
                    <a:pt x="44608" y="60317"/>
                    <a:pt x="44249" y="59358"/>
                  </a:cubicBezTo>
                  <a:cubicBezTo>
                    <a:pt x="43829" y="58398"/>
                    <a:pt x="43289" y="57199"/>
                    <a:pt x="42750" y="55820"/>
                  </a:cubicBezTo>
                  <a:cubicBezTo>
                    <a:pt x="42150" y="54441"/>
                    <a:pt x="41491" y="52942"/>
                    <a:pt x="40651" y="51323"/>
                  </a:cubicBezTo>
                  <a:cubicBezTo>
                    <a:pt x="40291" y="50484"/>
                    <a:pt x="39872" y="49645"/>
                    <a:pt x="39452" y="48745"/>
                  </a:cubicBezTo>
                  <a:lnTo>
                    <a:pt x="38013" y="46047"/>
                  </a:lnTo>
                  <a:cubicBezTo>
                    <a:pt x="37114" y="44189"/>
                    <a:pt x="36034" y="42330"/>
                    <a:pt x="34895" y="40291"/>
                  </a:cubicBezTo>
                  <a:cubicBezTo>
                    <a:pt x="33816" y="38253"/>
                    <a:pt x="32557" y="36274"/>
                    <a:pt x="31358" y="34296"/>
                  </a:cubicBezTo>
                  <a:lnTo>
                    <a:pt x="29379" y="31298"/>
                  </a:lnTo>
                  <a:lnTo>
                    <a:pt x="28360" y="29799"/>
                  </a:lnTo>
                  <a:lnTo>
                    <a:pt x="27341" y="28300"/>
                  </a:lnTo>
                  <a:cubicBezTo>
                    <a:pt x="25902" y="26321"/>
                    <a:pt x="24583" y="24283"/>
                    <a:pt x="23084" y="22424"/>
                  </a:cubicBezTo>
                  <a:lnTo>
                    <a:pt x="20865" y="19606"/>
                  </a:lnTo>
                  <a:cubicBezTo>
                    <a:pt x="20146" y="18707"/>
                    <a:pt x="19366" y="17867"/>
                    <a:pt x="18647" y="16968"/>
                  </a:cubicBezTo>
                  <a:lnTo>
                    <a:pt x="16369" y="14450"/>
                  </a:lnTo>
                  <a:cubicBezTo>
                    <a:pt x="15649" y="13670"/>
                    <a:pt x="14870" y="12891"/>
                    <a:pt x="14150" y="12171"/>
                  </a:cubicBezTo>
                  <a:cubicBezTo>
                    <a:pt x="12651" y="10673"/>
                    <a:pt x="11332" y="9234"/>
                    <a:pt x="9893" y="8094"/>
                  </a:cubicBezTo>
                  <a:cubicBezTo>
                    <a:pt x="8514" y="6895"/>
                    <a:pt x="7255" y="5756"/>
                    <a:pt x="6176" y="4797"/>
                  </a:cubicBezTo>
                  <a:lnTo>
                    <a:pt x="3178" y="2398"/>
                  </a:lnTo>
                  <a:cubicBezTo>
                    <a:pt x="2519" y="1919"/>
                    <a:pt x="1859" y="1379"/>
                    <a:pt x="1319" y="720"/>
                  </a:cubicBezTo>
                  <a:cubicBezTo>
                    <a:pt x="1140" y="540"/>
                    <a:pt x="960" y="240"/>
                    <a:pt x="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8"/>
            <p:cNvSpPr/>
            <p:nvPr/>
          </p:nvSpPr>
          <p:spPr>
            <a:xfrm>
              <a:off x="5394076" y="3232681"/>
              <a:ext cx="220500" cy="70747"/>
            </a:xfrm>
            <a:custGeom>
              <a:rect b="b" l="l" r="r" t="t"/>
              <a:pathLst>
                <a:path extrusionOk="0" h="5098" w="15889">
                  <a:moveTo>
                    <a:pt x="120" y="1"/>
                  </a:moveTo>
                  <a:lnTo>
                    <a:pt x="0" y="1320"/>
                  </a:lnTo>
                  <a:cubicBezTo>
                    <a:pt x="240" y="1260"/>
                    <a:pt x="480" y="1260"/>
                    <a:pt x="720" y="1200"/>
                  </a:cubicBezTo>
                  <a:cubicBezTo>
                    <a:pt x="1019" y="1170"/>
                    <a:pt x="1319" y="1155"/>
                    <a:pt x="1619" y="1155"/>
                  </a:cubicBezTo>
                  <a:cubicBezTo>
                    <a:pt x="1919" y="1155"/>
                    <a:pt x="2218" y="1170"/>
                    <a:pt x="2518" y="1200"/>
                  </a:cubicBezTo>
                  <a:cubicBezTo>
                    <a:pt x="2878" y="1200"/>
                    <a:pt x="3238" y="1260"/>
                    <a:pt x="3717" y="1380"/>
                  </a:cubicBezTo>
                  <a:lnTo>
                    <a:pt x="5036" y="1620"/>
                  </a:lnTo>
                  <a:lnTo>
                    <a:pt x="6415" y="1860"/>
                  </a:lnTo>
                  <a:lnTo>
                    <a:pt x="7854" y="2219"/>
                  </a:lnTo>
                  <a:cubicBezTo>
                    <a:pt x="8334" y="2339"/>
                    <a:pt x="8814" y="2459"/>
                    <a:pt x="9293" y="2639"/>
                  </a:cubicBezTo>
                  <a:lnTo>
                    <a:pt x="10672" y="3059"/>
                  </a:lnTo>
                  <a:cubicBezTo>
                    <a:pt x="11512" y="3358"/>
                    <a:pt x="12351" y="3718"/>
                    <a:pt x="13011" y="4018"/>
                  </a:cubicBezTo>
                  <a:cubicBezTo>
                    <a:pt x="13670" y="4258"/>
                    <a:pt x="14270" y="4558"/>
                    <a:pt x="14630" y="4737"/>
                  </a:cubicBezTo>
                  <a:cubicBezTo>
                    <a:pt x="14989" y="4917"/>
                    <a:pt x="15169" y="5097"/>
                    <a:pt x="15169" y="5097"/>
                  </a:cubicBezTo>
                  <a:lnTo>
                    <a:pt x="15889" y="3898"/>
                  </a:lnTo>
                  <a:lnTo>
                    <a:pt x="15229" y="3658"/>
                  </a:lnTo>
                  <a:cubicBezTo>
                    <a:pt x="14749" y="3478"/>
                    <a:pt x="14150" y="3299"/>
                    <a:pt x="13430" y="3059"/>
                  </a:cubicBezTo>
                  <a:lnTo>
                    <a:pt x="12291" y="2699"/>
                  </a:lnTo>
                  <a:cubicBezTo>
                    <a:pt x="11872" y="2579"/>
                    <a:pt x="11452" y="2399"/>
                    <a:pt x="10972" y="2339"/>
                  </a:cubicBezTo>
                  <a:lnTo>
                    <a:pt x="9533" y="1919"/>
                  </a:lnTo>
                  <a:cubicBezTo>
                    <a:pt x="9054" y="1800"/>
                    <a:pt x="8574" y="1740"/>
                    <a:pt x="8034" y="1620"/>
                  </a:cubicBezTo>
                  <a:lnTo>
                    <a:pt x="6535" y="1320"/>
                  </a:lnTo>
                  <a:lnTo>
                    <a:pt x="5096" y="1080"/>
                  </a:lnTo>
                  <a:lnTo>
                    <a:pt x="3777" y="840"/>
                  </a:lnTo>
                  <a:cubicBezTo>
                    <a:pt x="3358" y="780"/>
                    <a:pt x="2938" y="720"/>
                    <a:pt x="2578" y="660"/>
                  </a:cubicBezTo>
                  <a:cubicBezTo>
                    <a:pt x="1979" y="600"/>
                    <a:pt x="1379" y="481"/>
                    <a:pt x="780" y="301"/>
                  </a:cubicBezTo>
                  <a:cubicBezTo>
                    <a:pt x="540" y="181"/>
                    <a:pt x="360" y="12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8"/>
            <p:cNvSpPr/>
            <p:nvPr/>
          </p:nvSpPr>
          <p:spPr>
            <a:xfrm>
              <a:off x="5332496" y="3219371"/>
              <a:ext cx="76562" cy="44949"/>
            </a:xfrm>
            <a:custGeom>
              <a:rect b="b" l="l" r="r" t="t"/>
              <a:pathLst>
                <a:path extrusionOk="0" h="3239" w="5517">
                  <a:moveTo>
                    <a:pt x="2219" y="1"/>
                  </a:moveTo>
                  <a:cubicBezTo>
                    <a:pt x="120" y="1"/>
                    <a:pt x="0" y="3058"/>
                    <a:pt x="2099" y="3238"/>
                  </a:cubicBezTo>
                  <a:cubicBezTo>
                    <a:pt x="2938" y="3238"/>
                    <a:pt x="5456" y="2639"/>
                    <a:pt x="5516" y="1739"/>
                  </a:cubicBezTo>
                  <a:cubicBezTo>
                    <a:pt x="5516" y="840"/>
                    <a:pt x="3118" y="1"/>
                    <a:pt x="22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8"/>
            <p:cNvSpPr/>
            <p:nvPr/>
          </p:nvSpPr>
          <p:spPr>
            <a:xfrm>
              <a:off x="5349830" y="3076213"/>
              <a:ext cx="80032" cy="51263"/>
            </a:xfrm>
            <a:custGeom>
              <a:rect b="b" l="l" r="r" t="t"/>
              <a:pathLst>
                <a:path extrusionOk="0" h="3694" w="5767">
                  <a:moveTo>
                    <a:pt x="2348" y="1"/>
                  </a:moveTo>
                  <a:cubicBezTo>
                    <a:pt x="909" y="1"/>
                    <a:pt x="1" y="2150"/>
                    <a:pt x="1569" y="3061"/>
                  </a:cubicBezTo>
                  <a:cubicBezTo>
                    <a:pt x="2064" y="3365"/>
                    <a:pt x="3260" y="3694"/>
                    <a:pt x="4190" y="3694"/>
                  </a:cubicBezTo>
                  <a:cubicBezTo>
                    <a:pt x="4724" y="3694"/>
                    <a:pt x="5171" y="3585"/>
                    <a:pt x="5347" y="3301"/>
                  </a:cubicBezTo>
                  <a:cubicBezTo>
                    <a:pt x="5766" y="2521"/>
                    <a:pt x="3968" y="662"/>
                    <a:pt x="3188" y="243"/>
                  </a:cubicBezTo>
                  <a:cubicBezTo>
                    <a:pt x="2898" y="74"/>
                    <a:pt x="2614" y="1"/>
                    <a:pt x="23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8"/>
            <p:cNvSpPr/>
            <p:nvPr/>
          </p:nvSpPr>
          <p:spPr>
            <a:xfrm>
              <a:off x="5528880" y="3037131"/>
              <a:ext cx="49931" cy="217183"/>
            </a:xfrm>
            <a:custGeom>
              <a:rect b="b" l="l" r="r" t="t"/>
              <a:pathLst>
                <a:path extrusionOk="0" h="15650" w="3598">
                  <a:moveTo>
                    <a:pt x="0" y="1"/>
                  </a:moveTo>
                  <a:cubicBezTo>
                    <a:pt x="120" y="181"/>
                    <a:pt x="180" y="421"/>
                    <a:pt x="240" y="660"/>
                  </a:cubicBezTo>
                  <a:cubicBezTo>
                    <a:pt x="360" y="1260"/>
                    <a:pt x="420" y="1860"/>
                    <a:pt x="480" y="2519"/>
                  </a:cubicBezTo>
                  <a:cubicBezTo>
                    <a:pt x="480" y="2879"/>
                    <a:pt x="420" y="3299"/>
                    <a:pt x="480" y="3718"/>
                  </a:cubicBezTo>
                  <a:cubicBezTo>
                    <a:pt x="480" y="4138"/>
                    <a:pt x="540" y="4558"/>
                    <a:pt x="540" y="5037"/>
                  </a:cubicBezTo>
                  <a:cubicBezTo>
                    <a:pt x="600" y="5517"/>
                    <a:pt x="600" y="5997"/>
                    <a:pt x="660" y="6536"/>
                  </a:cubicBezTo>
                  <a:cubicBezTo>
                    <a:pt x="720" y="7016"/>
                    <a:pt x="780" y="7496"/>
                    <a:pt x="839" y="8035"/>
                  </a:cubicBezTo>
                  <a:cubicBezTo>
                    <a:pt x="899" y="8515"/>
                    <a:pt x="899" y="8995"/>
                    <a:pt x="1019" y="9534"/>
                  </a:cubicBezTo>
                  <a:cubicBezTo>
                    <a:pt x="1079" y="10014"/>
                    <a:pt x="1139" y="10493"/>
                    <a:pt x="1199" y="10973"/>
                  </a:cubicBezTo>
                  <a:cubicBezTo>
                    <a:pt x="1259" y="11393"/>
                    <a:pt x="1379" y="11812"/>
                    <a:pt x="1439" y="12292"/>
                  </a:cubicBezTo>
                  <a:cubicBezTo>
                    <a:pt x="1559" y="12712"/>
                    <a:pt x="1619" y="13072"/>
                    <a:pt x="1679" y="13491"/>
                  </a:cubicBezTo>
                  <a:cubicBezTo>
                    <a:pt x="1799" y="13911"/>
                    <a:pt x="1859" y="14271"/>
                    <a:pt x="1979" y="14571"/>
                  </a:cubicBezTo>
                  <a:lnTo>
                    <a:pt x="3178" y="15650"/>
                  </a:lnTo>
                  <a:lnTo>
                    <a:pt x="3597" y="15470"/>
                  </a:lnTo>
                  <a:cubicBezTo>
                    <a:pt x="3597" y="15470"/>
                    <a:pt x="3478" y="15230"/>
                    <a:pt x="3298" y="14870"/>
                  </a:cubicBezTo>
                  <a:cubicBezTo>
                    <a:pt x="3118" y="14511"/>
                    <a:pt x="2938" y="13911"/>
                    <a:pt x="2698" y="13192"/>
                  </a:cubicBezTo>
                  <a:cubicBezTo>
                    <a:pt x="2458" y="12472"/>
                    <a:pt x="2218" y="11693"/>
                    <a:pt x="2039" y="10733"/>
                  </a:cubicBezTo>
                  <a:cubicBezTo>
                    <a:pt x="1919" y="10314"/>
                    <a:pt x="1799" y="9834"/>
                    <a:pt x="1739" y="9354"/>
                  </a:cubicBezTo>
                  <a:cubicBezTo>
                    <a:pt x="1619" y="8875"/>
                    <a:pt x="1559" y="8455"/>
                    <a:pt x="1439" y="7915"/>
                  </a:cubicBezTo>
                  <a:cubicBezTo>
                    <a:pt x="1379" y="7376"/>
                    <a:pt x="1259" y="6896"/>
                    <a:pt x="1199" y="6416"/>
                  </a:cubicBezTo>
                  <a:cubicBezTo>
                    <a:pt x="1199" y="5937"/>
                    <a:pt x="1139" y="5457"/>
                    <a:pt x="1079" y="4977"/>
                  </a:cubicBezTo>
                  <a:cubicBezTo>
                    <a:pt x="1079" y="4498"/>
                    <a:pt x="959" y="4078"/>
                    <a:pt x="959" y="3658"/>
                  </a:cubicBezTo>
                  <a:lnTo>
                    <a:pt x="959" y="2459"/>
                  </a:lnTo>
                  <a:cubicBezTo>
                    <a:pt x="959" y="1860"/>
                    <a:pt x="1019" y="1260"/>
                    <a:pt x="1139" y="660"/>
                  </a:cubicBezTo>
                  <a:cubicBezTo>
                    <a:pt x="1199" y="421"/>
                    <a:pt x="1259" y="181"/>
                    <a:pt x="1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8"/>
            <p:cNvSpPr/>
            <p:nvPr/>
          </p:nvSpPr>
          <p:spPr>
            <a:xfrm>
              <a:off x="5516507" y="2980187"/>
              <a:ext cx="47489" cy="69457"/>
            </a:xfrm>
            <a:custGeom>
              <a:rect b="b" l="l" r="r" t="t"/>
              <a:pathLst>
                <a:path extrusionOk="0" h="5005" w="3422">
                  <a:moveTo>
                    <a:pt x="1681" y="1"/>
                  </a:moveTo>
                  <a:cubicBezTo>
                    <a:pt x="895" y="1"/>
                    <a:pt x="118" y="498"/>
                    <a:pt x="61" y="1526"/>
                  </a:cubicBezTo>
                  <a:cubicBezTo>
                    <a:pt x="1" y="2425"/>
                    <a:pt x="600" y="4943"/>
                    <a:pt x="1500" y="5003"/>
                  </a:cubicBezTo>
                  <a:cubicBezTo>
                    <a:pt x="1511" y="5004"/>
                    <a:pt x="1522" y="5004"/>
                    <a:pt x="1533" y="5004"/>
                  </a:cubicBezTo>
                  <a:cubicBezTo>
                    <a:pt x="2421" y="5004"/>
                    <a:pt x="3299" y="2654"/>
                    <a:pt x="3358" y="1766"/>
                  </a:cubicBezTo>
                  <a:cubicBezTo>
                    <a:pt x="3421" y="603"/>
                    <a:pt x="2546" y="1"/>
                    <a:pt x="16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8"/>
            <p:cNvSpPr/>
            <p:nvPr/>
          </p:nvSpPr>
          <p:spPr>
            <a:xfrm>
              <a:off x="5637883" y="3127009"/>
              <a:ext cx="23314" cy="222165"/>
            </a:xfrm>
            <a:custGeom>
              <a:rect b="b" l="l" r="r" t="t"/>
              <a:pathLst>
                <a:path extrusionOk="0" h="16009" w="1680">
                  <a:moveTo>
                    <a:pt x="180" y="0"/>
                  </a:moveTo>
                  <a:lnTo>
                    <a:pt x="180" y="0"/>
                  </a:lnTo>
                  <a:cubicBezTo>
                    <a:pt x="240" y="240"/>
                    <a:pt x="300" y="480"/>
                    <a:pt x="300" y="720"/>
                  </a:cubicBezTo>
                  <a:cubicBezTo>
                    <a:pt x="360" y="1319"/>
                    <a:pt x="360" y="1979"/>
                    <a:pt x="300" y="2578"/>
                  </a:cubicBezTo>
                  <a:cubicBezTo>
                    <a:pt x="300" y="2938"/>
                    <a:pt x="180" y="3358"/>
                    <a:pt x="180" y="3778"/>
                  </a:cubicBezTo>
                  <a:cubicBezTo>
                    <a:pt x="120" y="4197"/>
                    <a:pt x="120" y="4677"/>
                    <a:pt x="60" y="5157"/>
                  </a:cubicBezTo>
                  <a:cubicBezTo>
                    <a:pt x="60" y="5576"/>
                    <a:pt x="0" y="6056"/>
                    <a:pt x="0" y="6596"/>
                  </a:cubicBezTo>
                  <a:lnTo>
                    <a:pt x="0" y="8095"/>
                  </a:lnTo>
                  <a:lnTo>
                    <a:pt x="0" y="9593"/>
                  </a:lnTo>
                  <a:lnTo>
                    <a:pt x="0" y="11032"/>
                  </a:lnTo>
                  <a:cubicBezTo>
                    <a:pt x="0" y="11512"/>
                    <a:pt x="0" y="11932"/>
                    <a:pt x="60" y="12411"/>
                  </a:cubicBezTo>
                  <a:cubicBezTo>
                    <a:pt x="60" y="12831"/>
                    <a:pt x="60" y="13191"/>
                    <a:pt x="120" y="13611"/>
                  </a:cubicBezTo>
                  <a:cubicBezTo>
                    <a:pt x="120" y="14030"/>
                    <a:pt x="180" y="14390"/>
                    <a:pt x="180" y="14750"/>
                  </a:cubicBezTo>
                  <a:lnTo>
                    <a:pt x="1200" y="16009"/>
                  </a:lnTo>
                  <a:lnTo>
                    <a:pt x="1679" y="15889"/>
                  </a:lnTo>
                  <a:cubicBezTo>
                    <a:pt x="1679" y="15889"/>
                    <a:pt x="1559" y="15649"/>
                    <a:pt x="1439" y="15289"/>
                  </a:cubicBezTo>
                  <a:cubicBezTo>
                    <a:pt x="1379" y="14870"/>
                    <a:pt x="1200" y="14270"/>
                    <a:pt x="1080" y="13551"/>
                  </a:cubicBezTo>
                  <a:cubicBezTo>
                    <a:pt x="960" y="12831"/>
                    <a:pt x="840" y="11932"/>
                    <a:pt x="780" y="11032"/>
                  </a:cubicBezTo>
                  <a:cubicBezTo>
                    <a:pt x="720" y="10553"/>
                    <a:pt x="720" y="10133"/>
                    <a:pt x="660" y="9593"/>
                  </a:cubicBezTo>
                  <a:cubicBezTo>
                    <a:pt x="600" y="9114"/>
                    <a:pt x="600" y="8634"/>
                    <a:pt x="600" y="8095"/>
                  </a:cubicBezTo>
                  <a:cubicBezTo>
                    <a:pt x="600" y="7615"/>
                    <a:pt x="540" y="7075"/>
                    <a:pt x="600" y="6596"/>
                  </a:cubicBezTo>
                  <a:cubicBezTo>
                    <a:pt x="600" y="6116"/>
                    <a:pt x="600" y="5636"/>
                    <a:pt x="660" y="5157"/>
                  </a:cubicBezTo>
                  <a:cubicBezTo>
                    <a:pt x="660" y="4737"/>
                    <a:pt x="720" y="4257"/>
                    <a:pt x="720" y="3838"/>
                  </a:cubicBezTo>
                  <a:cubicBezTo>
                    <a:pt x="720" y="3418"/>
                    <a:pt x="780" y="3058"/>
                    <a:pt x="840" y="2638"/>
                  </a:cubicBezTo>
                  <a:cubicBezTo>
                    <a:pt x="900" y="2039"/>
                    <a:pt x="1020" y="1439"/>
                    <a:pt x="1200" y="840"/>
                  </a:cubicBezTo>
                  <a:cubicBezTo>
                    <a:pt x="1319" y="600"/>
                    <a:pt x="1379" y="420"/>
                    <a:pt x="1499" y="18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8"/>
            <p:cNvSpPr/>
            <p:nvPr/>
          </p:nvSpPr>
          <p:spPr>
            <a:xfrm>
              <a:off x="5632172" y="3072757"/>
              <a:ext cx="49945" cy="68541"/>
            </a:xfrm>
            <a:custGeom>
              <a:rect b="b" l="l" r="r" t="t"/>
              <a:pathLst>
                <a:path extrusionOk="0" h="4939" w="3599">
                  <a:moveTo>
                    <a:pt x="1736" y="0"/>
                  </a:moveTo>
                  <a:cubicBezTo>
                    <a:pt x="1044" y="0"/>
                    <a:pt x="360" y="408"/>
                    <a:pt x="181" y="1331"/>
                  </a:cubicBezTo>
                  <a:cubicBezTo>
                    <a:pt x="1" y="2171"/>
                    <a:pt x="241" y="4749"/>
                    <a:pt x="1140" y="4929"/>
                  </a:cubicBezTo>
                  <a:cubicBezTo>
                    <a:pt x="1174" y="4935"/>
                    <a:pt x="1208" y="4939"/>
                    <a:pt x="1243" y="4939"/>
                  </a:cubicBezTo>
                  <a:cubicBezTo>
                    <a:pt x="2128" y="4939"/>
                    <a:pt x="3243" y="2796"/>
                    <a:pt x="3358" y="1931"/>
                  </a:cubicBezTo>
                  <a:cubicBezTo>
                    <a:pt x="3598" y="730"/>
                    <a:pt x="2661" y="0"/>
                    <a:pt x="17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8"/>
            <p:cNvSpPr/>
            <p:nvPr/>
          </p:nvSpPr>
          <p:spPr>
            <a:xfrm>
              <a:off x="5729413" y="3233514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1"/>
                  </a:moveTo>
                  <a:lnTo>
                    <a:pt x="1500" y="1"/>
                  </a:lnTo>
                  <a:cubicBezTo>
                    <a:pt x="1560" y="241"/>
                    <a:pt x="1560" y="480"/>
                    <a:pt x="1560" y="720"/>
                  </a:cubicBezTo>
                  <a:cubicBezTo>
                    <a:pt x="1560" y="1320"/>
                    <a:pt x="1440" y="1979"/>
                    <a:pt x="1320" y="2579"/>
                  </a:cubicBezTo>
                  <a:cubicBezTo>
                    <a:pt x="1260" y="2939"/>
                    <a:pt x="1140" y="3298"/>
                    <a:pt x="1080" y="3718"/>
                  </a:cubicBezTo>
                  <a:cubicBezTo>
                    <a:pt x="1020" y="4198"/>
                    <a:pt x="960" y="4618"/>
                    <a:pt x="840" y="5097"/>
                  </a:cubicBezTo>
                  <a:cubicBezTo>
                    <a:pt x="780" y="5517"/>
                    <a:pt x="720" y="5997"/>
                    <a:pt x="600" y="6536"/>
                  </a:cubicBezTo>
                  <a:lnTo>
                    <a:pt x="420" y="8035"/>
                  </a:lnTo>
                  <a:cubicBezTo>
                    <a:pt x="360" y="8515"/>
                    <a:pt x="300" y="8994"/>
                    <a:pt x="241" y="9534"/>
                  </a:cubicBezTo>
                  <a:cubicBezTo>
                    <a:pt x="241" y="10014"/>
                    <a:pt x="181" y="10493"/>
                    <a:pt x="121" y="10973"/>
                  </a:cubicBezTo>
                  <a:cubicBezTo>
                    <a:pt x="61" y="11453"/>
                    <a:pt x="121" y="11872"/>
                    <a:pt x="61" y="12352"/>
                  </a:cubicBezTo>
                  <a:cubicBezTo>
                    <a:pt x="1" y="12772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cubicBezTo>
                    <a:pt x="1380" y="15949"/>
                    <a:pt x="1320" y="15710"/>
                    <a:pt x="1260" y="15290"/>
                  </a:cubicBezTo>
                  <a:cubicBezTo>
                    <a:pt x="1140" y="14870"/>
                    <a:pt x="1140" y="14271"/>
                    <a:pt x="1020" y="13551"/>
                  </a:cubicBezTo>
                  <a:cubicBezTo>
                    <a:pt x="960" y="12772"/>
                    <a:pt x="960" y="11932"/>
                    <a:pt x="960" y="10973"/>
                  </a:cubicBezTo>
                  <a:lnTo>
                    <a:pt x="960" y="9594"/>
                  </a:lnTo>
                  <a:cubicBezTo>
                    <a:pt x="960" y="9054"/>
                    <a:pt x="1020" y="8575"/>
                    <a:pt x="1080" y="8095"/>
                  </a:cubicBezTo>
                  <a:cubicBezTo>
                    <a:pt x="1080" y="7555"/>
                    <a:pt x="1140" y="7076"/>
                    <a:pt x="1200" y="6596"/>
                  </a:cubicBezTo>
                  <a:cubicBezTo>
                    <a:pt x="1260" y="6116"/>
                    <a:pt x="1320" y="5637"/>
                    <a:pt x="1380" y="5157"/>
                  </a:cubicBezTo>
                  <a:cubicBezTo>
                    <a:pt x="1440" y="4677"/>
                    <a:pt x="1500" y="4258"/>
                    <a:pt x="1620" y="3838"/>
                  </a:cubicBezTo>
                  <a:cubicBezTo>
                    <a:pt x="1679" y="3418"/>
                    <a:pt x="1739" y="3059"/>
                    <a:pt x="1859" y="2639"/>
                  </a:cubicBezTo>
                  <a:cubicBezTo>
                    <a:pt x="1979" y="2039"/>
                    <a:pt x="2159" y="1500"/>
                    <a:pt x="2459" y="960"/>
                  </a:cubicBezTo>
                  <a:cubicBezTo>
                    <a:pt x="2519" y="720"/>
                    <a:pt x="2639" y="540"/>
                    <a:pt x="2819" y="361"/>
                  </a:cubicBezTo>
                  <a:lnTo>
                    <a:pt x="1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8"/>
            <p:cNvSpPr/>
            <p:nvPr/>
          </p:nvSpPr>
          <p:spPr>
            <a:xfrm>
              <a:off x="5744506" y="3181205"/>
              <a:ext cx="52207" cy="67556"/>
            </a:xfrm>
            <a:custGeom>
              <a:rect b="b" l="l" r="r" t="t"/>
              <a:pathLst>
                <a:path extrusionOk="0" h="4868" w="3762">
                  <a:moveTo>
                    <a:pt x="1756" y="1"/>
                  </a:moveTo>
                  <a:cubicBezTo>
                    <a:pt x="1123" y="1"/>
                    <a:pt x="497" y="340"/>
                    <a:pt x="241" y="1132"/>
                  </a:cubicBezTo>
                  <a:cubicBezTo>
                    <a:pt x="1" y="1971"/>
                    <a:pt x="1" y="4609"/>
                    <a:pt x="840" y="4849"/>
                  </a:cubicBezTo>
                  <a:cubicBezTo>
                    <a:pt x="885" y="4862"/>
                    <a:pt x="932" y="4868"/>
                    <a:pt x="980" y="4868"/>
                  </a:cubicBezTo>
                  <a:cubicBezTo>
                    <a:pt x="1830" y="4868"/>
                    <a:pt x="3131" y="2942"/>
                    <a:pt x="3358" y="2091"/>
                  </a:cubicBezTo>
                  <a:cubicBezTo>
                    <a:pt x="3762" y="844"/>
                    <a:pt x="2752" y="1"/>
                    <a:pt x="17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8"/>
            <p:cNvSpPr/>
            <p:nvPr/>
          </p:nvSpPr>
          <p:spPr>
            <a:xfrm>
              <a:off x="5825107" y="3375812"/>
              <a:ext cx="39121" cy="222179"/>
            </a:xfrm>
            <a:custGeom>
              <a:rect b="b" l="l" r="r" t="t"/>
              <a:pathLst>
                <a:path extrusionOk="0" h="16010" w="2819">
                  <a:moveTo>
                    <a:pt x="1500" y="0"/>
                  </a:moveTo>
                  <a:cubicBezTo>
                    <a:pt x="1560" y="240"/>
                    <a:pt x="1560" y="480"/>
                    <a:pt x="1560" y="720"/>
                  </a:cubicBezTo>
                  <a:cubicBezTo>
                    <a:pt x="1560" y="1379"/>
                    <a:pt x="1500" y="1979"/>
                    <a:pt x="1320" y="2579"/>
                  </a:cubicBezTo>
                  <a:cubicBezTo>
                    <a:pt x="1260" y="2938"/>
                    <a:pt x="1140" y="3298"/>
                    <a:pt x="1080" y="3778"/>
                  </a:cubicBezTo>
                  <a:cubicBezTo>
                    <a:pt x="1020" y="4197"/>
                    <a:pt x="960" y="4617"/>
                    <a:pt x="840" y="5097"/>
                  </a:cubicBezTo>
                  <a:cubicBezTo>
                    <a:pt x="780" y="5576"/>
                    <a:pt x="720" y="6056"/>
                    <a:pt x="600" y="6536"/>
                  </a:cubicBezTo>
                  <a:lnTo>
                    <a:pt x="420" y="8035"/>
                  </a:lnTo>
                  <a:cubicBezTo>
                    <a:pt x="360" y="8514"/>
                    <a:pt x="301" y="8994"/>
                    <a:pt x="241" y="9534"/>
                  </a:cubicBezTo>
                  <a:cubicBezTo>
                    <a:pt x="181" y="10013"/>
                    <a:pt x="241" y="10493"/>
                    <a:pt x="121" y="10973"/>
                  </a:cubicBezTo>
                  <a:cubicBezTo>
                    <a:pt x="61" y="11452"/>
                    <a:pt x="121" y="11872"/>
                    <a:pt x="61" y="12352"/>
                  </a:cubicBezTo>
                  <a:cubicBezTo>
                    <a:pt x="1" y="12771"/>
                    <a:pt x="1" y="13131"/>
                    <a:pt x="1" y="13551"/>
                  </a:cubicBezTo>
                  <a:lnTo>
                    <a:pt x="1" y="14690"/>
                  </a:lnTo>
                  <a:lnTo>
                    <a:pt x="900" y="16009"/>
                  </a:lnTo>
                  <a:lnTo>
                    <a:pt x="1380" y="15949"/>
                  </a:lnTo>
                  <a:lnTo>
                    <a:pt x="1260" y="15290"/>
                  </a:lnTo>
                  <a:cubicBezTo>
                    <a:pt x="1200" y="14870"/>
                    <a:pt x="1080" y="14270"/>
                    <a:pt x="1020" y="13551"/>
                  </a:cubicBezTo>
                  <a:cubicBezTo>
                    <a:pt x="1020" y="12771"/>
                    <a:pt x="960" y="11932"/>
                    <a:pt x="960" y="10973"/>
                  </a:cubicBezTo>
                  <a:cubicBezTo>
                    <a:pt x="960" y="10553"/>
                    <a:pt x="960" y="10073"/>
                    <a:pt x="960" y="9594"/>
                  </a:cubicBezTo>
                  <a:cubicBezTo>
                    <a:pt x="960" y="9054"/>
                    <a:pt x="1020" y="8574"/>
                    <a:pt x="1080" y="8095"/>
                  </a:cubicBezTo>
                  <a:cubicBezTo>
                    <a:pt x="1080" y="7555"/>
                    <a:pt x="1080" y="7075"/>
                    <a:pt x="1200" y="6596"/>
                  </a:cubicBezTo>
                  <a:cubicBezTo>
                    <a:pt x="1260" y="6116"/>
                    <a:pt x="1320" y="5636"/>
                    <a:pt x="1380" y="5157"/>
                  </a:cubicBezTo>
                  <a:cubicBezTo>
                    <a:pt x="1440" y="4677"/>
                    <a:pt x="1560" y="4257"/>
                    <a:pt x="1620" y="3838"/>
                  </a:cubicBezTo>
                  <a:cubicBezTo>
                    <a:pt x="1680" y="3418"/>
                    <a:pt x="1739" y="2998"/>
                    <a:pt x="1859" y="2639"/>
                  </a:cubicBezTo>
                  <a:cubicBezTo>
                    <a:pt x="1979" y="2039"/>
                    <a:pt x="2219" y="1499"/>
                    <a:pt x="2459" y="960"/>
                  </a:cubicBezTo>
                  <a:cubicBezTo>
                    <a:pt x="2579" y="720"/>
                    <a:pt x="2699" y="540"/>
                    <a:pt x="2819" y="360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8"/>
            <p:cNvSpPr/>
            <p:nvPr/>
          </p:nvSpPr>
          <p:spPr>
            <a:xfrm>
              <a:off x="5840915" y="3321588"/>
              <a:ext cx="53706" cy="68777"/>
            </a:xfrm>
            <a:custGeom>
              <a:rect b="b" l="l" r="r" t="t"/>
              <a:pathLst>
                <a:path extrusionOk="0" h="4956" w="3870">
                  <a:moveTo>
                    <a:pt x="1768" y="1"/>
                  </a:moveTo>
                  <a:cubicBezTo>
                    <a:pt x="1103" y="1"/>
                    <a:pt x="452" y="378"/>
                    <a:pt x="241" y="1269"/>
                  </a:cubicBezTo>
                  <a:cubicBezTo>
                    <a:pt x="1" y="2109"/>
                    <a:pt x="1" y="4687"/>
                    <a:pt x="840" y="4927"/>
                  </a:cubicBezTo>
                  <a:cubicBezTo>
                    <a:pt x="894" y="4946"/>
                    <a:pt x="950" y="4955"/>
                    <a:pt x="1009" y="4955"/>
                  </a:cubicBezTo>
                  <a:cubicBezTo>
                    <a:pt x="1859" y="4955"/>
                    <a:pt x="3134" y="3014"/>
                    <a:pt x="3358" y="2229"/>
                  </a:cubicBezTo>
                  <a:cubicBezTo>
                    <a:pt x="3869" y="915"/>
                    <a:pt x="2803" y="1"/>
                    <a:pt x="1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8"/>
            <p:cNvSpPr/>
            <p:nvPr/>
          </p:nvSpPr>
          <p:spPr>
            <a:xfrm>
              <a:off x="5902495" y="3524757"/>
              <a:ext cx="64086" cy="218848"/>
            </a:xfrm>
            <a:custGeom>
              <a:rect b="b" l="l" r="r" t="t"/>
              <a:pathLst>
                <a:path extrusionOk="0" h="15770" w="4618">
                  <a:moveTo>
                    <a:pt x="3358" y="1"/>
                  </a:moveTo>
                  <a:cubicBezTo>
                    <a:pt x="3358" y="301"/>
                    <a:pt x="3358" y="540"/>
                    <a:pt x="3298" y="780"/>
                  </a:cubicBezTo>
                  <a:cubicBezTo>
                    <a:pt x="3238" y="1380"/>
                    <a:pt x="3059" y="1979"/>
                    <a:pt x="2879" y="2579"/>
                  </a:cubicBezTo>
                  <a:cubicBezTo>
                    <a:pt x="2759" y="2939"/>
                    <a:pt x="2579" y="3298"/>
                    <a:pt x="2459" y="3718"/>
                  </a:cubicBezTo>
                  <a:cubicBezTo>
                    <a:pt x="2339" y="4078"/>
                    <a:pt x="2219" y="4558"/>
                    <a:pt x="2099" y="4977"/>
                  </a:cubicBezTo>
                  <a:lnTo>
                    <a:pt x="1679" y="6356"/>
                  </a:lnTo>
                  <a:cubicBezTo>
                    <a:pt x="1560" y="6836"/>
                    <a:pt x="1380" y="7316"/>
                    <a:pt x="1260" y="7855"/>
                  </a:cubicBezTo>
                  <a:cubicBezTo>
                    <a:pt x="1140" y="8335"/>
                    <a:pt x="1020" y="8814"/>
                    <a:pt x="900" y="9294"/>
                  </a:cubicBezTo>
                  <a:cubicBezTo>
                    <a:pt x="780" y="9774"/>
                    <a:pt x="720" y="10253"/>
                    <a:pt x="600" y="10733"/>
                  </a:cubicBezTo>
                  <a:cubicBezTo>
                    <a:pt x="480" y="11153"/>
                    <a:pt x="420" y="11573"/>
                    <a:pt x="360" y="12052"/>
                  </a:cubicBezTo>
                  <a:cubicBezTo>
                    <a:pt x="300" y="12532"/>
                    <a:pt x="181" y="12832"/>
                    <a:pt x="121" y="13251"/>
                  </a:cubicBezTo>
                  <a:cubicBezTo>
                    <a:pt x="61" y="13671"/>
                    <a:pt x="1" y="14031"/>
                    <a:pt x="1" y="14391"/>
                  </a:cubicBezTo>
                  <a:lnTo>
                    <a:pt x="720" y="15770"/>
                  </a:lnTo>
                  <a:lnTo>
                    <a:pt x="1140" y="15770"/>
                  </a:lnTo>
                  <a:cubicBezTo>
                    <a:pt x="1140" y="15770"/>
                    <a:pt x="1200" y="15530"/>
                    <a:pt x="1140" y="15110"/>
                  </a:cubicBezTo>
                  <a:cubicBezTo>
                    <a:pt x="1080" y="14690"/>
                    <a:pt x="1080" y="14091"/>
                    <a:pt x="1140" y="13371"/>
                  </a:cubicBezTo>
                  <a:cubicBezTo>
                    <a:pt x="1200" y="12592"/>
                    <a:pt x="1260" y="11752"/>
                    <a:pt x="1380" y="10853"/>
                  </a:cubicBezTo>
                  <a:cubicBezTo>
                    <a:pt x="1500" y="10373"/>
                    <a:pt x="1560" y="9894"/>
                    <a:pt x="1620" y="9414"/>
                  </a:cubicBezTo>
                  <a:cubicBezTo>
                    <a:pt x="1679" y="8934"/>
                    <a:pt x="1799" y="8455"/>
                    <a:pt x="1919" y="7975"/>
                  </a:cubicBezTo>
                  <a:cubicBezTo>
                    <a:pt x="1979" y="7495"/>
                    <a:pt x="2099" y="7016"/>
                    <a:pt x="2219" y="6536"/>
                  </a:cubicBezTo>
                  <a:cubicBezTo>
                    <a:pt x="2339" y="6056"/>
                    <a:pt x="2459" y="5577"/>
                    <a:pt x="2579" y="5157"/>
                  </a:cubicBezTo>
                  <a:cubicBezTo>
                    <a:pt x="2759" y="4677"/>
                    <a:pt x="2879" y="4258"/>
                    <a:pt x="2999" y="3838"/>
                  </a:cubicBezTo>
                  <a:cubicBezTo>
                    <a:pt x="3059" y="3478"/>
                    <a:pt x="3238" y="3059"/>
                    <a:pt x="3358" y="2699"/>
                  </a:cubicBezTo>
                  <a:cubicBezTo>
                    <a:pt x="3598" y="2159"/>
                    <a:pt x="3838" y="1620"/>
                    <a:pt x="4198" y="1080"/>
                  </a:cubicBezTo>
                  <a:cubicBezTo>
                    <a:pt x="4318" y="900"/>
                    <a:pt x="4438" y="720"/>
                    <a:pt x="4617" y="540"/>
                  </a:cubicBezTo>
                  <a:lnTo>
                    <a:pt x="33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8"/>
            <p:cNvSpPr/>
            <p:nvPr/>
          </p:nvSpPr>
          <p:spPr>
            <a:xfrm>
              <a:off x="5942438" y="3475391"/>
              <a:ext cx="58896" cy="65807"/>
            </a:xfrm>
            <a:custGeom>
              <a:rect b="b" l="l" r="r" t="t"/>
              <a:pathLst>
                <a:path extrusionOk="0" h="4742" w="4244">
                  <a:moveTo>
                    <a:pt x="2155" y="1"/>
                  </a:moveTo>
                  <a:cubicBezTo>
                    <a:pt x="1595" y="1"/>
                    <a:pt x="1034" y="290"/>
                    <a:pt x="720" y="980"/>
                  </a:cubicBezTo>
                  <a:cubicBezTo>
                    <a:pt x="360" y="1759"/>
                    <a:pt x="1" y="4337"/>
                    <a:pt x="840" y="4697"/>
                  </a:cubicBezTo>
                  <a:cubicBezTo>
                    <a:pt x="906" y="4727"/>
                    <a:pt x="978" y="4741"/>
                    <a:pt x="1055" y="4741"/>
                  </a:cubicBezTo>
                  <a:cubicBezTo>
                    <a:pt x="1893" y="4741"/>
                    <a:pt x="3329" y="3067"/>
                    <a:pt x="3658" y="2299"/>
                  </a:cubicBezTo>
                  <a:cubicBezTo>
                    <a:pt x="4244" y="1010"/>
                    <a:pt x="3201" y="1"/>
                    <a:pt x="21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8"/>
            <p:cNvSpPr/>
            <p:nvPr/>
          </p:nvSpPr>
          <p:spPr>
            <a:xfrm>
              <a:off x="5465634" y="3329207"/>
              <a:ext cx="216350" cy="54941"/>
            </a:xfrm>
            <a:custGeom>
              <a:rect b="b" l="l" r="r" t="t"/>
              <a:pathLst>
                <a:path extrusionOk="0" h="3959" w="15590">
                  <a:moveTo>
                    <a:pt x="0" y="1"/>
                  </a:moveTo>
                  <a:lnTo>
                    <a:pt x="0" y="1380"/>
                  </a:lnTo>
                  <a:cubicBezTo>
                    <a:pt x="240" y="1260"/>
                    <a:pt x="420" y="1200"/>
                    <a:pt x="660" y="1200"/>
                  </a:cubicBezTo>
                  <a:cubicBezTo>
                    <a:pt x="1259" y="1080"/>
                    <a:pt x="1859" y="1020"/>
                    <a:pt x="2459" y="1020"/>
                  </a:cubicBezTo>
                  <a:cubicBezTo>
                    <a:pt x="2878" y="1020"/>
                    <a:pt x="3298" y="1080"/>
                    <a:pt x="3718" y="1080"/>
                  </a:cubicBezTo>
                  <a:lnTo>
                    <a:pt x="5037" y="1260"/>
                  </a:lnTo>
                  <a:lnTo>
                    <a:pt x="6416" y="1380"/>
                  </a:lnTo>
                  <a:lnTo>
                    <a:pt x="7915" y="1680"/>
                  </a:lnTo>
                  <a:cubicBezTo>
                    <a:pt x="8394" y="1740"/>
                    <a:pt x="8874" y="1800"/>
                    <a:pt x="9354" y="1920"/>
                  </a:cubicBezTo>
                  <a:lnTo>
                    <a:pt x="10733" y="2279"/>
                  </a:lnTo>
                  <a:cubicBezTo>
                    <a:pt x="11632" y="2519"/>
                    <a:pt x="12471" y="2759"/>
                    <a:pt x="13191" y="3059"/>
                  </a:cubicBezTo>
                  <a:cubicBezTo>
                    <a:pt x="13850" y="3299"/>
                    <a:pt x="14450" y="3538"/>
                    <a:pt x="14810" y="3658"/>
                  </a:cubicBezTo>
                  <a:lnTo>
                    <a:pt x="15409" y="3958"/>
                  </a:lnTo>
                  <a:lnTo>
                    <a:pt x="15589" y="3538"/>
                  </a:lnTo>
                  <a:lnTo>
                    <a:pt x="14570" y="2339"/>
                  </a:lnTo>
                  <a:lnTo>
                    <a:pt x="13491" y="2039"/>
                  </a:lnTo>
                  <a:lnTo>
                    <a:pt x="12292" y="1740"/>
                  </a:lnTo>
                  <a:cubicBezTo>
                    <a:pt x="11872" y="1680"/>
                    <a:pt x="11392" y="1560"/>
                    <a:pt x="10913" y="1500"/>
                  </a:cubicBezTo>
                  <a:lnTo>
                    <a:pt x="9474" y="1260"/>
                  </a:lnTo>
                  <a:cubicBezTo>
                    <a:pt x="8994" y="1140"/>
                    <a:pt x="8514" y="1140"/>
                    <a:pt x="7975" y="1020"/>
                  </a:cubicBezTo>
                  <a:lnTo>
                    <a:pt x="6476" y="840"/>
                  </a:lnTo>
                  <a:lnTo>
                    <a:pt x="5037" y="720"/>
                  </a:lnTo>
                  <a:lnTo>
                    <a:pt x="3718" y="600"/>
                  </a:lnTo>
                  <a:cubicBezTo>
                    <a:pt x="3508" y="570"/>
                    <a:pt x="3298" y="570"/>
                    <a:pt x="3096" y="570"/>
                  </a:cubicBezTo>
                  <a:cubicBezTo>
                    <a:pt x="2893" y="570"/>
                    <a:pt x="2698" y="570"/>
                    <a:pt x="2519" y="541"/>
                  </a:cubicBezTo>
                  <a:cubicBezTo>
                    <a:pt x="1919" y="481"/>
                    <a:pt x="1319" y="421"/>
                    <a:pt x="720" y="241"/>
                  </a:cubicBezTo>
                  <a:cubicBezTo>
                    <a:pt x="480" y="181"/>
                    <a:pt x="240" y="12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8"/>
            <p:cNvSpPr/>
            <p:nvPr/>
          </p:nvSpPr>
          <p:spPr>
            <a:xfrm>
              <a:off x="5400446" y="3318396"/>
              <a:ext cx="77672" cy="44991"/>
            </a:xfrm>
            <a:custGeom>
              <a:rect b="b" l="l" r="r" t="t"/>
              <a:pathLst>
                <a:path extrusionOk="0" h="3242" w="5597">
                  <a:moveTo>
                    <a:pt x="2179" y="0"/>
                  </a:moveTo>
                  <a:cubicBezTo>
                    <a:pt x="0" y="59"/>
                    <a:pt x="77" y="3241"/>
                    <a:pt x="2182" y="3241"/>
                  </a:cubicBezTo>
                  <a:cubicBezTo>
                    <a:pt x="2221" y="3241"/>
                    <a:pt x="2259" y="3240"/>
                    <a:pt x="2299" y="3238"/>
                  </a:cubicBezTo>
                  <a:cubicBezTo>
                    <a:pt x="3198" y="3238"/>
                    <a:pt x="5597" y="2399"/>
                    <a:pt x="5597" y="1499"/>
                  </a:cubicBezTo>
                  <a:cubicBezTo>
                    <a:pt x="5537" y="600"/>
                    <a:pt x="3079" y="0"/>
                    <a:pt x="21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8"/>
            <p:cNvSpPr/>
            <p:nvPr/>
          </p:nvSpPr>
          <p:spPr>
            <a:xfrm>
              <a:off x="5538858" y="3459861"/>
              <a:ext cx="222179" cy="32459"/>
            </a:xfrm>
            <a:custGeom>
              <a:rect b="b" l="l" r="r" t="t"/>
              <a:pathLst>
                <a:path extrusionOk="0" h="2339" w="16010">
                  <a:moveTo>
                    <a:pt x="1" y="0"/>
                  </a:moveTo>
                  <a:lnTo>
                    <a:pt x="120" y="1379"/>
                  </a:lnTo>
                  <a:cubicBezTo>
                    <a:pt x="360" y="1259"/>
                    <a:pt x="540" y="1199"/>
                    <a:pt x="780" y="1139"/>
                  </a:cubicBezTo>
                  <a:cubicBezTo>
                    <a:pt x="1380" y="959"/>
                    <a:pt x="1979" y="840"/>
                    <a:pt x="2579" y="780"/>
                  </a:cubicBezTo>
                  <a:cubicBezTo>
                    <a:pt x="2998" y="780"/>
                    <a:pt x="3358" y="720"/>
                    <a:pt x="3778" y="720"/>
                  </a:cubicBezTo>
                  <a:lnTo>
                    <a:pt x="6656" y="720"/>
                  </a:lnTo>
                  <a:lnTo>
                    <a:pt x="8155" y="840"/>
                  </a:lnTo>
                  <a:cubicBezTo>
                    <a:pt x="8634" y="840"/>
                    <a:pt x="9114" y="900"/>
                    <a:pt x="9654" y="959"/>
                  </a:cubicBezTo>
                  <a:lnTo>
                    <a:pt x="11033" y="1199"/>
                  </a:lnTo>
                  <a:cubicBezTo>
                    <a:pt x="11992" y="1319"/>
                    <a:pt x="12831" y="1499"/>
                    <a:pt x="13551" y="1619"/>
                  </a:cubicBezTo>
                  <a:cubicBezTo>
                    <a:pt x="14270" y="1799"/>
                    <a:pt x="14870" y="1979"/>
                    <a:pt x="15230" y="2099"/>
                  </a:cubicBezTo>
                  <a:cubicBezTo>
                    <a:pt x="15589" y="2279"/>
                    <a:pt x="15889" y="2338"/>
                    <a:pt x="15889" y="2338"/>
                  </a:cubicBezTo>
                  <a:lnTo>
                    <a:pt x="16009" y="1919"/>
                  </a:lnTo>
                  <a:lnTo>
                    <a:pt x="14750" y="840"/>
                  </a:lnTo>
                  <a:lnTo>
                    <a:pt x="13611" y="660"/>
                  </a:lnTo>
                  <a:lnTo>
                    <a:pt x="12412" y="540"/>
                  </a:lnTo>
                  <a:cubicBezTo>
                    <a:pt x="11992" y="480"/>
                    <a:pt x="11512" y="420"/>
                    <a:pt x="11033" y="420"/>
                  </a:cubicBezTo>
                  <a:lnTo>
                    <a:pt x="9594" y="300"/>
                  </a:lnTo>
                  <a:cubicBezTo>
                    <a:pt x="9354" y="270"/>
                    <a:pt x="9099" y="270"/>
                    <a:pt x="8844" y="270"/>
                  </a:cubicBezTo>
                  <a:cubicBezTo>
                    <a:pt x="8589" y="270"/>
                    <a:pt x="8335" y="270"/>
                    <a:pt x="8095" y="240"/>
                  </a:cubicBezTo>
                  <a:lnTo>
                    <a:pt x="6596" y="180"/>
                  </a:lnTo>
                  <a:lnTo>
                    <a:pt x="3778" y="180"/>
                  </a:lnTo>
                  <a:cubicBezTo>
                    <a:pt x="3358" y="180"/>
                    <a:pt x="2938" y="240"/>
                    <a:pt x="2579" y="300"/>
                  </a:cubicBezTo>
                  <a:cubicBezTo>
                    <a:pt x="1979" y="300"/>
                    <a:pt x="1380" y="300"/>
                    <a:pt x="780" y="180"/>
                  </a:cubicBezTo>
                  <a:cubicBezTo>
                    <a:pt x="48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8"/>
            <p:cNvSpPr/>
            <p:nvPr/>
          </p:nvSpPr>
          <p:spPr>
            <a:xfrm>
              <a:off x="5474447" y="3452894"/>
              <a:ext cx="80226" cy="45518"/>
            </a:xfrm>
            <a:custGeom>
              <a:rect b="b" l="l" r="r" t="t"/>
              <a:pathLst>
                <a:path extrusionOk="0" h="3280" w="5781">
                  <a:moveTo>
                    <a:pt x="2468" y="0"/>
                  </a:moveTo>
                  <a:cubicBezTo>
                    <a:pt x="2312" y="0"/>
                    <a:pt x="2175" y="8"/>
                    <a:pt x="2063" y="22"/>
                  </a:cubicBezTo>
                  <a:cubicBezTo>
                    <a:pt x="0" y="309"/>
                    <a:pt x="347" y="3280"/>
                    <a:pt x="2267" y="3280"/>
                  </a:cubicBezTo>
                  <a:cubicBezTo>
                    <a:pt x="2356" y="3280"/>
                    <a:pt x="2448" y="3273"/>
                    <a:pt x="2543" y="3260"/>
                  </a:cubicBezTo>
                  <a:cubicBezTo>
                    <a:pt x="3442" y="3140"/>
                    <a:pt x="5781" y="2061"/>
                    <a:pt x="5661" y="1162"/>
                  </a:cubicBezTo>
                  <a:cubicBezTo>
                    <a:pt x="5556" y="374"/>
                    <a:pt x="3565" y="0"/>
                    <a:pt x="24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8"/>
            <p:cNvSpPr/>
            <p:nvPr/>
          </p:nvSpPr>
          <p:spPr>
            <a:xfrm>
              <a:off x="5635385" y="3572195"/>
              <a:ext cx="218016" cy="47433"/>
            </a:xfrm>
            <a:custGeom>
              <a:rect b="b" l="l" r="r" t="t"/>
              <a:pathLst>
                <a:path extrusionOk="0" h="3418" w="15710">
                  <a:moveTo>
                    <a:pt x="1" y="0"/>
                  </a:moveTo>
                  <a:lnTo>
                    <a:pt x="61" y="1379"/>
                  </a:lnTo>
                  <a:cubicBezTo>
                    <a:pt x="240" y="1259"/>
                    <a:pt x="480" y="1199"/>
                    <a:pt x="720" y="1140"/>
                  </a:cubicBezTo>
                  <a:cubicBezTo>
                    <a:pt x="1320" y="1020"/>
                    <a:pt x="1919" y="960"/>
                    <a:pt x="2519" y="960"/>
                  </a:cubicBezTo>
                  <a:lnTo>
                    <a:pt x="3718" y="960"/>
                  </a:lnTo>
                  <a:lnTo>
                    <a:pt x="5037" y="1080"/>
                  </a:lnTo>
                  <a:lnTo>
                    <a:pt x="6476" y="1140"/>
                  </a:lnTo>
                  <a:lnTo>
                    <a:pt x="7975" y="1379"/>
                  </a:lnTo>
                  <a:cubicBezTo>
                    <a:pt x="8454" y="1439"/>
                    <a:pt x="8934" y="1499"/>
                    <a:pt x="9414" y="1619"/>
                  </a:cubicBezTo>
                  <a:cubicBezTo>
                    <a:pt x="9893" y="1679"/>
                    <a:pt x="10373" y="1799"/>
                    <a:pt x="10853" y="1919"/>
                  </a:cubicBezTo>
                  <a:cubicBezTo>
                    <a:pt x="11752" y="2099"/>
                    <a:pt x="12532" y="2339"/>
                    <a:pt x="13251" y="2579"/>
                  </a:cubicBezTo>
                  <a:cubicBezTo>
                    <a:pt x="13971" y="2758"/>
                    <a:pt x="14570" y="2998"/>
                    <a:pt x="14930" y="3118"/>
                  </a:cubicBezTo>
                  <a:cubicBezTo>
                    <a:pt x="15350" y="3298"/>
                    <a:pt x="15529" y="3418"/>
                    <a:pt x="15529" y="3418"/>
                  </a:cubicBezTo>
                  <a:lnTo>
                    <a:pt x="15709" y="2998"/>
                  </a:lnTo>
                  <a:lnTo>
                    <a:pt x="14630" y="1799"/>
                  </a:lnTo>
                  <a:lnTo>
                    <a:pt x="13491" y="1559"/>
                  </a:lnTo>
                  <a:lnTo>
                    <a:pt x="12292" y="1319"/>
                  </a:lnTo>
                  <a:cubicBezTo>
                    <a:pt x="11872" y="1259"/>
                    <a:pt x="11452" y="1199"/>
                    <a:pt x="10973" y="1140"/>
                  </a:cubicBezTo>
                  <a:lnTo>
                    <a:pt x="9534" y="900"/>
                  </a:lnTo>
                  <a:cubicBezTo>
                    <a:pt x="9054" y="840"/>
                    <a:pt x="8514" y="840"/>
                    <a:pt x="8035" y="780"/>
                  </a:cubicBezTo>
                  <a:lnTo>
                    <a:pt x="6536" y="600"/>
                  </a:lnTo>
                  <a:lnTo>
                    <a:pt x="5097" y="540"/>
                  </a:lnTo>
                  <a:lnTo>
                    <a:pt x="3718" y="420"/>
                  </a:lnTo>
                  <a:lnTo>
                    <a:pt x="2519" y="420"/>
                  </a:lnTo>
                  <a:cubicBezTo>
                    <a:pt x="1919" y="420"/>
                    <a:pt x="1260" y="360"/>
                    <a:pt x="660" y="240"/>
                  </a:cubicBezTo>
                  <a:cubicBezTo>
                    <a:pt x="420" y="180"/>
                    <a:pt x="240" y="12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8"/>
            <p:cNvSpPr/>
            <p:nvPr/>
          </p:nvSpPr>
          <p:spPr>
            <a:xfrm>
              <a:off x="5571307" y="3562147"/>
              <a:ext cx="77395" cy="45837"/>
            </a:xfrm>
            <a:custGeom>
              <a:rect b="b" l="l" r="r" t="t"/>
              <a:pathLst>
                <a:path extrusionOk="0" h="3303" w="5577">
                  <a:moveTo>
                    <a:pt x="2174" y="1"/>
                  </a:moveTo>
                  <a:cubicBezTo>
                    <a:pt x="2126" y="1"/>
                    <a:pt x="2081" y="2"/>
                    <a:pt x="2039" y="5"/>
                  </a:cubicBezTo>
                  <a:cubicBezTo>
                    <a:pt x="1" y="305"/>
                    <a:pt x="241" y="3303"/>
                    <a:pt x="2279" y="3303"/>
                  </a:cubicBezTo>
                  <a:cubicBezTo>
                    <a:pt x="3179" y="3183"/>
                    <a:pt x="5577" y="2283"/>
                    <a:pt x="5517" y="1384"/>
                  </a:cubicBezTo>
                  <a:cubicBezTo>
                    <a:pt x="5460" y="583"/>
                    <a:pt x="3166" y="1"/>
                    <a:pt x="2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8"/>
            <p:cNvSpPr/>
            <p:nvPr/>
          </p:nvSpPr>
          <p:spPr>
            <a:xfrm>
              <a:off x="5741072" y="3660394"/>
              <a:ext cx="197199" cy="118167"/>
            </a:xfrm>
            <a:custGeom>
              <a:rect b="b" l="l" r="r" t="t"/>
              <a:pathLst>
                <a:path extrusionOk="0" h="8515" w="14210">
                  <a:moveTo>
                    <a:pt x="420" y="1"/>
                  </a:moveTo>
                  <a:lnTo>
                    <a:pt x="0" y="1320"/>
                  </a:lnTo>
                  <a:cubicBezTo>
                    <a:pt x="120" y="1290"/>
                    <a:pt x="240" y="1275"/>
                    <a:pt x="367" y="1275"/>
                  </a:cubicBezTo>
                  <a:cubicBezTo>
                    <a:pt x="495" y="1275"/>
                    <a:pt x="630" y="1290"/>
                    <a:pt x="780" y="1320"/>
                  </a:cubicBezTo>
                  <a:cubicBezTo>
                    <a:pt x="1379" y="1380"/>
                    <a:pt x="1919" y="1500"/>
                    <a:pt x="2518" y="1740"/>
                  </a:cubicBezTo>
                  <a:cubicBezTo>
                    <a:pt x="2878" y="1859"/>
                    <a:pt x="3238" y="1979"/>
                    <a:pt x="3657" y="2159"/>
                  </a:cubicBezTo>
                  <a:lnTo>
                    <a:pt x="4857" y="2699"/>
                  </a:lnTo>
                  <a:lnTo>
                    <a:pt x="6176" y="3298"/>
                  </a:lnTo>
                  <a:lnTo>
                    <a:pt x="7495" y="4018"/>
                  </a:lnTo>
                  <a:cubicBezTo>
                    <a:pt x="7914" y="4258"/>
                    <a:pt x="8334" y="4438"/>
                    <a:pt x="8754" y="4737"/>
                  </a:cubicBezTo>
                  <a:lnTo>
                    <a:pt x="9953" y="5517"/>
                  </a:lnTo>
                  <a:cubicBezTo>
                    <a:pt x="10792" y="5997"/>
                    <a:pt x="11452" y="6476"/>
                    <a:pt x="12051" y="6956"/>
                  </a:cubicBezTo>
                  <a:cubicBezTo>
                    <a:pt x="12651" y="7376"/>
                    <a:pt x="13131" y="7795"/>
                    <a:pt x="13430" y="8035"/>
                  </a:cubicBezTo>
                  <a:cubicBezTo>
                    <a:pt x="13730" y="8335"/>
                    <a:pt x="13910" y="8515"/>
                    <a:pt x="13910" y="8515"/>
                  </a:cubicBezTo>
                  <a:lnTo>
                    <a:pt x="14210" y="8155"/>
                  </a:lnTo>
                  <a:lnTo>
                    <a:pt x="13550" y="6716"/>
                  </a:lnTo>
                  <a:lnTo>
                    <a:pt x="12591" y="6116"/>
                  </a:lnTo>
                  <a:lnTo>
                    <a:pt x="11512" y="5457"/>
                  </a:lnTo>
                  <a:cubicBezTo>
                    <a:pt x="11152" y="5277"/>
                    <a:pt x="10792" y="5037"/>
                    <a:pt x="10373" y="4797"/>
                  </a:cubicBezTo>
                  <a:lnTo>
                    <a:pt x="9054" y="4138"/>
                  </a:lnTo>
                  <a:cubicBezTo>
                    <a:pt x="8634" y="3898"/>
                    <a:pt x="8154" y="3718"/>
                    <a:pt x="7735" y="3478"/>
                  </a:cubicBezTo>
                  <a:lnTo>
                    <a:pt x="6356" y="2819"/>
                  </a:lnTo>
                  <a:lnTo>
                    <a:pt x="5036" y="2219"/>
                  </a:lnTo>
                  <a:lnTo>
                    <a:pt x="3777" y="1680"/>
                  </a:lnTo>
                  <a:cubicBezTo>
                    <a:pt x="3418" y="1500"/>
                    <a:pt x="3058" y="1440"/>
                    <a:pt x="2638" y="1260"/>
                  </a:cubicBezTo>
                  <a:cubicBezTo>
                    <a:pt x="2099" y="1020"/>
                    <a:pt x="1559" y="780"/>
                    <a:pt x="1019" y="421"/>
                  </a:cubicBezTo>
                  <a:cubicBezTo>
                    <a:pt x="839" y="301"/>
                    <a:pt x="600" y="181"/>
                    <a:pt x="4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8"/>
            <p:cNvSpPr/>
            <p:nvPr/>
          </p:nvSpPr>
          <p:spPr>
            <a:xfrm>
              <a:off x="5677812" y="3637716"/>
              <a:ext cx="81572" cy="46864"/>
            </a:xfrm>
            <a:custGeom>
              <a:rect b="b" l="l" r="r" t="t"/>
              <a:pathLst>
                <a:path extrusionOk="0" h="3377" w="5878">
                  <a:moveTo>
                    <a:pt x="2308" y="1"/>
                  </a:moveTo>
                  <a:cubicBezTo>
                    <a:pt x="589" y="1"/>
                    <a:pt x="1" y="2705"/>
                    <a:pt x="1920" y="3254"/>
                  </a:cubicBezTo>
                  <a:cubicBezTo>
                    <a:pt x="2207" y="3330"/>
                    <a:pt x="2658" y="3376"/>
                    <a:pt x="3149" y="3376"/>
                  </a:cubicBezTo>
                  <a:cubicBezTo>
                    <a:pt x="4199" y="3376"/>
                    <a:pt x="5433" y="3166"/>
                    <a:pt x="5637" y="2594"/>
                  </a:cubicBezTo>
                  <a:cubicBezTo>
                    <a:pt x="5877" y="1695"/>
                    <a:pt x="3659" y="316"/>
                    <a:pt x="2819" y="76"/>
                  </a:cubicBezTo>
                  <a:cubicBezTo>
                    <a:pt x="2640" y="25"/>
                    <a:pt x="2469" y="1"/>
                    <a:pt x="23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8"/>
            <p:cNvSpPr/>
            <p:nvPr/>
          </p:nvSpPr>
          <p:spPr>
            <a:xfrm>
              <a:off x="4970344" y="4132879"/>
              <a:ext cx="1040077" cy="252293"/>
            </a:xfrm>
            <a:custGeom>
              <a:rect b="b" l="l" r="r" t="t"/>
              <a:pathLst>
                <a:path extrusionOk="0" h="18180" w="74947">
                  <a:moveTo>
                    <a:pt x="12919" y="1"/>
                  </a:moveTo>
                  <a:cubicBezTo>
                    <a:pt x="12667" y="1"/>
                    <a:pt x="12418" y="4"/>
                    <a:pt x="12172" y="12"/>
                  </a:cubicBezTo>
                  <a:cubicBezTo>
                    <a:pt x="11552" y="52"/>
                    <a:pt x="10953" y="66"/>
                    <a:pt x="10375" y="66"/>
                  </a:cubicBezTo>
                  <a:cubicBezTo>
                    <a:pt x="9221" y="66"/>
                    <a:pt x="8155" y="12"/>
                    <a:pt x="7195" y="12"/>
                  </a:cubicBezTo>
                  <a:lnTo>
                    <a:pt x="3358" y="252"/>
                  </a:lnTo>
                  <a:cubicBezTo>
                    <a:pt x="2939" y="312"/>
                    <a:pt x="2534" y="342"/>
                    <a:pt x="2129" y="342"/>
                  </a:cubicBezTo>
                  <a:cubicBezTo>
                    <a:pt x="1724" y="342"/>
                    <a:pt x="1320" y="312"/>
                    <a:pt x="900" y="252"/>
                  </a:cubicBezTo>
                  <a:cubicBezTo>
                    <a:pt x="600" y="252"/>
                    <a:pt x="300" y="132"/>
                    <a:pt x="1" y="72"/>
                  </a:cubicBezTo>
                  <a:lnTo>
                    <a:pt x="1" y="72"/>
                  </a:lnTo>
                  <a:lnTo>
                    <a:pt x="121" y="1391"/>
                  </a:lnTo>
                  <a:cubicBezTo>
                    <a:pt x="360" y="1272"/>
                    <a:pt x="660" y="1212"/>
                    <a:pt x="960" y="1152"/>
                  </a:cubicBezTo>
                  <a:cubicBezTo>
                    <a:pt x="1739" y="972"/>
                    <a:pt x="2579" y="912"/>
                    <a:pt x="3418" y="912"/>
                  </a:cubicBezTo>
                  <a:lnTo>
                    <a:pt x="7195" y="732"/>
                  </a:lnTo>
                  <a:cubicBezTo>
                    <a:pt x="8694" y="792"/>
                    <a:pt x="10313" y="912"/>
                    <a:pt x="12112" y="972"/>
                  </a:cubicBezTo>
                  <a:cubicBezTo>
                    <a:pt x="13911" y="1032"/>
                    <a:pt x="15829" y="1272"/>
                    <a:pt x="17928" y="1451"/>
                  </a:cubicBezTo>
                  <a:cubicBezTo>
                    <a:pt x="18947" y="1631"/>
                    <a:pt x="20026" y="1691"/>
                    <a:pt x="21045" y="1811"/>
                  </a:cubicBezTo>
                  <a:lnTo>
                    <a:pt x="24343" y="2291"/>
                  </a:lnTo>
                  <a:cubicBezTo>
                    <a:pt x="25482" y="2471"/>
                    <a:pt x="26621" y="2591"/>
                    <a:pt x="27761" y="2830"/>
                  </a:cubicBezTo>
                  <a:lnTo>
                    <a:pt x="31178" y="3490"/>
                  </a:lnTo>
                  <a:cubicBezTo>
                    <a:pt x="33517" y="3850"/>
                    <a:pt x="35855" y="4449"/>
                    <a:pt x="38193" y="4989"/>
                  </a:cubicBezTo>
                  <a:lnTo>
                    <a:pt x="39992" y="5409"/>
                  </a:lnTo>
                  <a:lnTo>
                    <a:pt x="41671" y="5888"/>
                  </a:lnTo>
                  <a:lnTo>
                    <a:pt x="45148" y="6848"/>
                  </a:lnTo>
                  <a:cubicBezTo>
                    <a:pt x="47367" y="7567"/>
                    <a:pt x="49645" y="8227"/>
                    <a:pt x="51803" y="8946"/>
                  </a:cubicBezTo>
                  <a:cubicBezTo>
                    <a:pt x="53902" y="9666"/>
                    <a:pt x="56000" y="10325"/>
                    <a:pt x="57919" y="11104"/>
                  </a:cubicBezTo>
                  <a:lnTo>
                    <a:pt x="60737" y="12184"/>
                  </a:lnTo>
                  <a:lnTo>
                    <a:pt x="63315" y="13203"/>
                  </a:lnTo>
                  <a:cubicBezTo>
                    <a:pt x="64994" y="13863"/>
                    <a:pt x="66493" y="14582"/>
                    <a:pt x="67812" y="15122"/>
                  </a:cubicBezTo>
                  <a:cubicBezTo>
                    <a:pt x="69131" y="15721"/>
                    <a:pt x="70330" y="16261"/>
                    <a:pt x="71289" y="16740"/>
                  </a:cubicBezTo>
                  <a:cubicBezTo>
                    <a:pt x="72249" y="17220"/>
                    <a:pt x="72968" y="17520"/>
                    <a:pt x="73448" y="17820"/>
                  </a:cubicBezTo>
                  <a:lnTo>
                    <a:pt x="74227" y="18179"/>
                  </a:lnTo>
                  <a:lnTo>
                    <a:pt x="74947" y="17040"/>
                  </a:lnTo>
                  <a:lnTo>
                    <a:pt x="74167" y="16621"/>
                  </a:lnTo>
                  <a:cubicBezTo>
                    <a:pt x="73688" y="16381"/>
                    <a:pt x="72908" y="16021"/>
                    <a:pt x="71949" y="15541"/>
                  </a:cubicBezTo>
                  <a:cubicBezTo>
                    <a:pt x="70930" y="15062"/>
                    <a:pt x="69790" y="14522"/>
                    <a:pt x="68471" y="13863"/>
                  </a:cubicBezTo>
                  <a:cubicBezTo>
                    <a:pt x="67152" y="13263"/>
                    <a:pt x="65593" y="12603"/>
                    <a:pt x="63915" y="11884"/>
                  </a:cubicBezTo>
                  <a:lnTo>
                    <a:pt x="61277" y="10745"/>
                  </a:lnTo>
                  <a:lnTo>
                    <a:pt x="58459" y="9666"/>
                  </a:lnTo>
                  <a:cubicBezTo>
                    <a:pt x="56540" y="8946"/>
                    <a:pt x="54441" y="8227"/>
                    <a:pt x="52283" y="7447"/>
                  </a:cubicBezTo>
                  <a:cubicBezTo>
                    <a:pt x="50125" y="6668"/>
                    <a:pt x="47906" y="6008"/>
                    <a:pt x="45568" y="5349"/>
                  </a:cubicBezTo>
                  <a:lnTo>
                    <a:pt x="42090" y="4389"/>
                  </a:lnTo>
                  <a:lnTo>
                    <a:pt x="40352" y="3910"/>
                  </a:lnTo>
                  <a:lnTo>
                    <a:pt x="38553" y="3490"/>
                  </a:lnTo>
                  <a:cubicBezTo>
                    <a:pt x="36215" y="2950"/>
                    <a:pt x="33876" y="2351"/>
                    <a:pt x="31478" y="1991"/>
                  </a:cubicBezTo>
                  <a:lnTo>
                    <a:pt x="28000" y="1331"/>
                  </a:lnTo>
                  <a:cubicBezTo>
                    <a:pt x="26861" y="1152"/>
                    <a:pt x="25662" y="1032"/>
                    <a:pt x="24583" y="852"/>
                  </a:cubicBezTo>
                  <a:lnTo>
                    <a:pt x="21225" y="492"/>
                  </a:lnTo>
                  <a:cubicBezTo>
                    <a:pt x="20146" y="372"/>
                    <a:pt x="19067" y="312"/>
                    <a:pt x="18048" y="252"/>
                  </a:cubicBezTo>
                  <a:cubicBezTo>
                    <a:pt x="16236" y="149"/>
                    <a:pt x="14514" y="1"/>
                    <a:pt x="12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8"/>
            <p:cNvSpPr/>
            <p:nvPr/>
          </p:nvSpPr>
          <p:spPr>
            <a:xfrm>
              <a:off x="5023777" y="4137209"/>
              <a:ext cx="203028" cy="120651"/>
            </a:xfrm>
            <a:custGeom>
              <a:rect b="b" l="l" r="r" t="t"/>
              <a:pathLst>
                <a:path extrusionOk="0" h="8694" w="14630">
                  <a:moveTo>
                    <a:pt x="14270" y="0"/>
                  </a:moveTo>
                  <a:cubicBezTo>
                    <a:pt x="14270" y="0"/>
                    <a:pt x="14090" y="60"/>
                    <a:pt x="13610" y="240"/>
                  </a:cubicBezTo>
                  <a:cubicBezTo>
                    <a:pt x="13191" y="420"/>
                    <a:pt x="12651" y="660"/>
                    <a:pt x="11932" y="1019"/>
                  </a:cubicBezTo>
                  <a:lnTo>
                    <a:pt x="10793" y="1559"/>
                  </a:lnTo>
                  <a:cubicBezTo>
                    <a:pt x="10433" y="1739"/>
                    <a:pt x="10013" y="1919"/>
                    <a:pt x="9593" y="2099"/>
                  </a:cubicBezTo>
                  <a:lnTo>
                    <a:pt x="8274" y="2818"/>
                  </a:lnTo>
                  <a:cubicBezTo>
                    <a:pt x="7855" y="2998"/>
                    <a:pt x="7435" y="3298"/>
                    <a:pt x="7015" y="3538"/>
                  </a:cubicBezTo>
                  <a:lnTo>
                    <a:pt x="5696" y="4317"/>
                  </a:lnTo>
                  <a:lnTo>
                    <a:pt x="4497" y="5037"/>
                  </a:lnTo>
                  <a:lnTo>
                    <a:pt x="3298" y="5816"/>
                  </a:lnTo>
                  <a:cubicBezTo>
                    <a:pt x="2938" y="5996"/>
                    <a:pt x="2638" y="6296"/>
                    <a:pt x="2339" y="6476"/>
                  </a:cubicBezTo>
                  <a:cubicBezTo>
                    <a:pt x="1799" y="6835"/>
                    <a:pt x="1259" y="7135"/>
                    <a:pt x="720" y="7375"/>
                  </a:cubicBezTo>
                  <a:cubicBezTo>
                    <a:pt x="480" y="7495"/>
                    <a:pt x="240" y="7555"/>
                    <a:pt x="0" y="7615"/>
                  </a:cubicBezTo>
                  <a:lnTo>
                    <a:pt x="840" y="8694"/>
                  </a:lnTo>
                  <a:cubicBezTo>
                    <a:pt x="960" y="8454"/>
                    <a:pt x="1139" y="8274"/>
                    <a:pt x="1259" y="8094"/>
                  </a:cubicBezTo>
                  <a:cubicBezTo>
                    <a:pt x="1679" y="7675"/>
                    <a:pt x="2099" y="7255"/>
                    <a:pt x="2578" y="6835"/>
                  </a:cubicBezTo>
                  <a:cubicBezTo>
                    <a:pt x="2878" y="6655"/>
                    <a:pt x="3178" y="6416"/>
                    <a:pt x="3598" y="6176"/>
                  </a:cubicBezTo>
                  <a:lnTo>
                    <a:pt x="4737" y="5456"/>
                  </a:lnTo>
                  <a:lnTo>
                    <a:pt x="5936" y="4737"/>
                  </a:lnTo>
                  <a:lnTo>
                    <a:pt x="7255" y="4077"/>
                  </a:lnTo>
                  <a:cubicBezTo>
                    <a:pt x="7675" y="3837"/>
                    <a:pt x="8154" y="3598"/>
                    <a:pt x="8574" y="3418"/>
                  </a:cubicBezTo>
                  <a:lnTo>
                    <a:pt x="9893" y="2818"/>
                  </a:lnTo>
                  <a:cubicBezTo>
                    <a:pt x="10733" y="2458"/>
                    <a:pt x="11572" y="2159"/>
                    <a:pt x="12231" y="1919"/>
                  </a:cubicBezTo>
                  <a:cubicBezTo>
                    <a:pt x="12951" y="1679"/>
                    <a:pt x="13551" y="1559"/>
                    <a:pt x="13970" y="1439"/>
                  </a:cubicBezTo>
                  <a:cubicBezTo>
                    <a:pt x="14390" y="1379"/>
                    <a:pt x="14630" y="1319"/>
                    <a:pt x="14630" y="1319"/>
                  </a:cubicBezTo>
                  <a:lnTo>
                    <a:pt x="14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8"/>
            <p:cNvSpPr/>
            <p:nvPr/>
          </p:nvSpPr>
          <p:spPr>
            <a:xfrm>
              <a:off x="4970344" y="4239064"/>
              <a:ext cx="77575" cy="56301"/>
            </a:xfrm>
            <a:custGeom>
              <a:rect b="b" l="l" r="r" t="t"/>
              <a:pathLst>
                <a:path extrusionOk="0" h="4057" w="5590">
                  <a:moveTo>
                    <a:pt x="4338" y="1"/>
                  </a:moveTo>
                  <a:cubicBezTo>
                    <a:pt x="3397" y="1"/>
                    <a:pt x="1886" y="700"/>
                    <a:pt x="1332" y="1115"/>
                  </a:cubicBezTo>
                  <a:cubicBezTo>
                    <a:pt x="1" y="2209"/>
                    <a:pt x="1045" y="4057"/>
                    <a:pt x="2372" y="4057"/>
                  </a:cubicBezTo>
                  <a:cubicBezTo>
                    <a:pt x="2718" y="4057"/>
                    <a:pt x="3083" y="3931"/>
                    <a:pt x="3431" y="3633"/>
                  </a:cubicBezTo>
                  <a:cubicBezTo>
                    <a:pt x="4150" y="3094"/>
                    <a:pt x="5589" y="935"/>
                    <a:pt x="4989" y="216"/>
                  </a:cubicBezTo>
                  <a:cubicBezTo>
                    <a:pt x="4851" y="64"/>
                    <a:pt x="4620" y="1"/>
                    <a:pt x="4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8"/>
            <p:cNvSpPr/>
            <p:nvPr/>
          </p:nvSpPr>
          <p:spPr>
            <a:xfrm>
              <a:off x="4900617" y="4128840"/>
              <a:ext cx="80295" cy="45671"/>
            </a:xfrm>
            <a:custGeom>
              <a:rect b="b" l="l" r="r" t="t"/>
              <a:pathLst>
                <a:path extrusionOk="0" h="3291" w="5786">
                  <a:moveTo>
                    <a:pt x="2798" y="1"/>
                  </a:moveTo>
                  <a:cubicBezTo>
                    <a:pt x="2477" y="1"/>
                    <a:pt x="2197" y="23"/>
                    <a:pt x="2009" y="64"/>
                  </a:cubicBezTo>
                  <a:cubicBezTo>
                    <a:pt x="1" y="510"/>
                    <a:pt x="483" y="3290"/>
                    <a:pt x="2249" y="3290"/>
                  </a:cubicBezTo>
                  <a:cubicBezTo>
                    <a:pt x="2382" y="3290"/>
                    <a:pt x="2522" y="3275"/>
                    <a:pt x="2668" y="3241"/>
                  </a:cubicBezTo>
                  <a:lnTo>
                    <a:pt x="2608" y="3241"/>
                  </a:lnTo>
                  <a:cubicBezTo>
                    <a:pt x="3508" y="3061"/>
                    <a:pt x="5786" y="1862"/>
                    <a:pt x="5606" y="963"/>
                  </a:cubicBezTo>
                  <a:cubicBezTo>
                    <a:pt x="5513" y="266"/>
                    <a:pt x="3907" y="1"/>
                    <a:pt x="27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8"/>
            <p:cNvSpPr/>
            <p:nvPr/>
          </p:nvSpPr>
          <p:spPr>
            <a:xfrm>
              <a:off x="5003625" y="3995744"/>
              <a:ext cx="180574" cy="145617"/>
            </a:xfrm>
            <a:custGeom>
              <a:rect b="b" l="l" r="r" t="t"/>
              <a:pathLst>
                <a:path extrusionOk="0" h="10493" w="13012">
                  <a:moveTo>
                    <a:pt x="1020" y="1"/>
                  </a:moveTo>
                  <a:lnTo>
                    <a:pt x="1" y="900"/>
                  </a:lnTo>
                  <a:cubicBezTo>
                    <a:pt x="241" y="1020"/>
                    <a:pt x="421" y="1140"/>
                    <a:pt x="660" y="1320"/>
                  </a:cubicBezTo>
                  <a:cubicBezTo>
                    <a:pt x="1140" y="1619"/>
                    <a:pt x="1620" y="2039"/>
                    <a:pt x="2039" y="2519"/>
                  </a:cubicBezTo>
                  <a:cubicBezTo>
                    <a:pt x="2279" y="2759"/>
                    <a:pt x="2519" y="3058"/>
                    <a:pt x="2879" y="3358"/>
                  </a:cubicBezTo>
                  <a:lnTo>
                    <a:pt x="3838" y="4317"/>
                  </a:lnTo>
                  <a:cubicBezTo>
                    <a:pt x="4138" y="4617"/>
                    <a:pt x="4498" y="4977"/>
                    <a:pt x="4857" y="5337"/>
                  </a:cubicBezTo>
                  <a:lnTo>
                    <a:pt x="5937" y="6356"/>
                  </a:lnTo>
                  <a:cubicBezTo>
                    <a:pt x="6356" y="6656"/>
                    <a:pt x="6716" y="7015"/>
                    <a:pt x="7076" y="7315"/>
                  </a:cubicBezTo>
                  <a:cubicBezTo>
                    <a:pt x="7436" y="7675"/>
                    <a:pt x="7855" y="7975"/>
                    <a:pt x="8215" y="8275"/>
                  </a:cubicBezTo>
                  <a:cubicBezTo>
                    <a:pt x="8515" y="8574"/>
                    <a:pt x="8934" y="8814"/>
                    <a:pt x="9294" y="9114"/>
                  </a:cubicBezTo>
                  <a:lnTo>
                    <a:pt x="10254" y="9833"/>
                  </a:lnTo>
                  <a:lnTo>
                    <a:pt x="11213" y="10493"/>
                  </a:lnTo>
                  <a:lnTo>
                    <a:pt x="12772" y="10493"/>
                  </a:lnTo>
                  <a:lnTo>
                    <a:pt x="13012" y="10073"/>
                  </a:lnTo>
                  <a:cubicBezTo>
                    <a:pt x="13012" y="10073"/>
                    <a:pt x="12772" y="9953"/>
                    <a:pt x="12412" y="9774"/>
                  </a:cubicBezTo>
                  <a:cubicBezTo>
                    <a:pt x="11992" y="9594"/>
                    <a:pt x="11453" y="9354"/>
                    <a:pt x="10793" y="8934"/>
                  </a:cubicBezTo>
                  <a:cubicBezTo>
                    <a:pt x="10194" y="8574"/>
                    <a:pt x="9414" y="8155"/>
                    <a:pt x="8695" y="7615"/>
                  </a:cubicBezTo>
                  <a:lnTo>
                    <a:pt x="7496" y="6776"/>
                  </a:lnTo>
                  <a:cubicBezTo>
                    <a:pt x="7136" y="6476"/>
                    <a:pt x="6776" y="6176"/>
                    <a:pt x="6356" y="5876"/>
                  </a:cubicBezTo>
                  <a:lnTo>
                    <a:pt x="5217" y="4917"/>
                  </a:lnTo>
                  <a:lnTo>
                    <a:pt x="4198" y="3898"/>
                  </a:lnTo>
                  <a:lnTo>
                    <a:pt x="3179" y="2998"/>
                  </a:lnTo>
                  <a:cubicBezTo>
                    <a:pt x="2879" y="2699"/>
                    <a:pt x="2639" y="2399"/>
                    <a:pt x="2399" y="2099"/>
                  </a:cubicBezTo>
                  <a:cubicBezTo>
                    <a:pt x="1979" y="1679"/>
                    <a:pt x="1620" y="1140"/>
                    <a:pt x="1320" y="660"/>
                  </a:cubicBezTo>
                  <a:cubicBezTo>
                    <a:pt x="1200" y="420"/>
                    <a:pt x="1080" y="240"/>
                    <a:pt x="10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8"/>
            <p:cNvSpPr/>
            <p:nvPr/>
          </p:nvSpPr>
          <p:spPr>
            <a:xfrm>
              <a:off x="4959088" y="3952921"/>
              <a:ext cx="69998" cy="61255"/>
            </a:xfrm>
            <a:custGeom>
              <a:rect b="b" l="l" r="r" t="t"/>
              <a:pathLst>
                <a:path extrusionOk="0" h="4414" w="5044">
                  <a:moveTo>
                    <a:pt x="2288" y="1"/>
                  </a:moveTo>
                  <a:cubicBezTo>
                    <a:pt x="1092" y="1"/>
                    <a:pt x="1" y="1403"/>
                    <a:pt x="967" y="2676"/>
                  </a:cubicBezTo>
                  <a:cubicBezTo>
                    <a:pt x="1475" y="3286"/>
                    <a:pt x="3061" y="4413"/>
                    <a:pt x="3934" y="4413"/>
                  </a:cubicBezTo>
                  <a:cubicBezTo>
                    <a:pt x="4090" y="4413"/>
                    <a:pt x="4224" y="4377"/>
                    <a:pt x="4324" y="4295"/>
                  </a:cubicBezTo>
                  <a:cubicBezTo>
                    <a:pt x="5044" y="3755"/>
                    <a:pt x="4084" y="1357"/>
                    <a:pt x="3545" y="637"/>
                  </a:cubicBezTo>
                  <a:cubicBezTo>
                    <a:pt x="3176" y="188"/>
                    <a:pt x="2725" y="1"/>
                    <a:pt x="2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8"/>
            <p:cNvSpPr/>
            <p:nvPr/>
          </p:nvSpPr>
          <p:spPr>
            <a:xfrm>
              <a:off x="5147589" y="3989915"/>
              <a:ext cx="162270" cy="165600"/>
            </a:xfrm>
            <a:custGeom>
              <a:rect b="b" l="l" r="r" t="t"/>
              <a:pathLst>
                <a:path extrusionOk="0" h="11933" w="11693">
                  <a:moveTo>
                    <a:pt x="1140" y="1"/>
                  </a:moveTo>
                  <a:lnTo>
                    <a:pt x="0" y="780"/>
                  </a:lnTo>
                  <a:cubicBezTo>
                    <a:pt x="240" y="900"/>
                    <a:pt x="420" y="1080"/>
                    <a:pt x="600" y="1260"/>
                  </a:cubicBezTo>
                  <a:cubicBezTo>
                    <a:pt x="1020" y="1620"/>
                    <a:pt x="1439" y="2099"/>
                    <a:pt x="1799" y="2639"/>
                  </a:cubicBezTo>
                  <a:cubicBezTo>
                    <a:pt x="2039" y="2879"/>
                    <a:pt x="2219" y="3238"/>
                    <a:pt x="2519" y="3598"/>
                  </a:cubicBezTo>
                  <a:lnTo>
                    <a:pt x="3358" y="4677"/>
                  </a:lnTo>
                  <a:lnTo>
                    <a:pt x="4257" y="5817"/>
                  </a:lnTo>
                  <a:lnTo>
                    <a:pt x="5157" y="6956"/>
                  </a:lnTo>
                  <a:cubicBezTo>
                    <a:pt x="5516" y="7376"/>
                    <a:pt x="5816" y="7735"/>
                    <a:pt x="6176" y="8095"/>
                  </a:cubicBezTo>
                  <a:lnTo>
                    <a:pt x="7135" y="9174"/>
                  </a:lnTo>
                  <a:cubicBezTo>
                    <a:pt x="7435" y="9534"/>
                    <a:pt x="7795" y="9834"/>
                    <a:pt x="8095" y="10134"/>
                  </a:cubicBezTo>
                  <a:lnTo>
                    <a:pt x="8934" y="11033"/>
                  </a:lnTo>
                  <a:lnTo>
                    <a:pt x="9773" y="11752"/>
                  </a:lnTo>
                  <a:lnTo>
                    <a:pt x="11392" y="11932"/>
                  </a:lnTo>
                  <a:lnTo>
                    <a:pt x="11692" y="11573"/>
                  </a:lnTo>
                  <a:cubicBezTo>
                    <a:pt x="11692" y="11573"/>
                    <a:pt x="11452" y="11453"/>
                    <a:pt x="11092" y="11213"/>
                  </a:cubicBezTo>
                  <a:cubicBezTo>
                    <a:pt x="10733" y="11033"/>
                    <a:pt x="10253" y="10673"/>
                    <a:pt x="9654" y="10194"/>
                  </a:cubicBezTo>
                  <a:cubicBezTo>
                    <a:pt x="9114" y="9714"/>
                    <a:pt x="8394" y="9174"/>
                    <a:pt x="7735" y="8575"/>
                  </a:cubicBezTo>
                  <a:lnTo>
                    <a:pt x="6716" y="7555"/>
                  </a:lnTo>
                  <a:cubicBezTo>
                    <a:pt x="6356" y="7256"/>
                    <a:pt x="5996" y="6836"/>
                    <a:pt x="5696" y="6476"/>
                  </a:cubicBezTo>
                  <a:lnTo>
                    <a:pt x="4677" y="5397"/>
                  </a:lnTo>
                  <a:lnTo>
                    <a:pt x="3778" y="4318"/>
                  </a:lnTo>
                  <a:lnTo>
                    <a:pt x="2938" y="3238"/>
                  </a:lnTo>
                  <a:cubicBezTo>
                    <a:pt x="2639" y="2939"/>
                    <a:pt x="2399" y="2639"/>
                    <a:pt x="2219" y="2279"/>
                  </a:cubicBezTo>
                  <a:cubicBezTo>
                    <a:pt x="1859" y="1800"/>
                    <a:pt x="1559" y="1260"/>
                    <a:pt x="1379" y="720"/>
                  </a:cubicBezTo>
                  <a:cubicBezTo>
                    <a:pt x="1260" y="480"/>
                    <a:pt x="1200" y="241"/>
                    <a:pt x="1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8"/>
            <p:cNvSpPr/>
            <p:nvPr/>
          </p:nvSpPr>
          <p:spPr>
            <a:xfrm>
              <a:off x="5109638" y="3943872"/>
              <a:ext cx="64211" cy="64780"/>
            </a:xfrm>
            <a:custGeom>
              <a:rect b="b" l="l" r="r" t="t"/>
              <a:pathLst>
                <a:path extrusionOk="0" h="4668" w="4627">
                  <a:moveTo>
                    <a:pt x="2223" y="1"/>
                  </a:moveTo>
                  <a:cubicBezTo>
                    <a:pt x="1108" y="1"/>
                    <a:pt x="0" y="1202"/>
                    <a:pt x="789" y="2488"/>
                  </a:cubicBezTo>
                  <a:cubicBezTo>
                    <a:pt x="1160" y="3178"/>
                    <a:pt x="2706" y="4667"/>
                    <a:pt x="3597" y="4667"/>
                  </a:cubicBezTo>
                  <a:cubicBezTo>
                    <a:pt x="3713" y="4667"/>
                    <a:pt x="3817" y="4642"/>
                    <a:pt x="3907" y="4587"/>
                  </a:cubicBezTo>
                  <a:cubicBezTo>
                    <a:pt x="4626" y="4107"/>
                    <a:pt x="4027" y="1589"/>
                    <a:pt x="3547" y="810"/>
                  </a:cubicBezTo>
                  <a:cubicBezTo>
                    <a:pt x="3215" y="238"/>
                    <a:pt x="2718" y="1"/>
                    <a:pt x="22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8"/>
            <p:cNvSpPr/>
            <p:nvPr/>
          </p:nvSpPr>
          <p:spPr>
            <a:xfrm>
              <a:off x="5288389" y="3998242"/>
              <a:ext cx="146449" cy="179741"/>
            </a:xfrm>
            <a:custGeom>
              <a:rect b="b" l="l" r="r" t="t"/>
              <a:pathLst>
                <a:path extrusionOk="0" h="12952" w="10553">
                  <a:moveTo>
                    <a:pt x="1200" y="0"/>
                  </a:moveTo>
                  <a:lnTo>
                    <a:pt x="1" y="600"/>
                  </a:lnTo>
                  <a:cubicBezTo>
                    <a:pt x="180" y="780"/>
                    <a:pt x="360" y="960"/>
                    <a:pt x="540" y="1140"/>
                  </a:cubicBezTo>
                  <a:cubicBezTo>
                    <a:pt x="960" y="1619"/>
                    <a:pt x="1320" y="2099"/>
                    <a:pt x="1619" y="2638"/>
                  </a:cubicBezTo>
                  <a:cubicBezTo>
                    <a:pt x="1799" y="2938"/>
                    <a:pt x="1979" y="3298"/>
                    <a:pt x="2219" y="3718"/>
                  </a:cubicBezTo>
                  <a:cubicBezTo>
                    <a:pt x="2459" y="4077"/>
                    <a:pt x="2699" y="4437"/>
                    <a:pt x="2938" y="4857"/>
                  </a:cubicBezTo>
                  <a:lnTo>
                    <a:pt x="3718" y="6056"/>
                  </a:lnTo>
                  <a:lnTo>
                    <a:pt x="4557" y="7315"/>
                  </a:lnTo>
                  <a:cubicBezTo>
                    <a:pt x="4857" y="7735"/>
                    <a:pt x="5097" y="8095"/>
                    <a:pt x="5397" y="8514"/>
                  </a:cubicBezTo>
                  <a:cubicBezTo>
                    <a:pt x="5696" y="8934"/>
                    <a:pt x="6056" y="9294"/>
                    <a:pt x="6296" y="9713"/>
                  </a:cubicBezTo>
                  <a:cubicBezTo>
                    <a:pt x="6596" y="10073"/>
                    <a:pt x="6896" y="10433"/>
                    <a:pt x="7135" y="10733"/>
                  </a:cubicBezTo>
                  <a:lnTo>
                    <a:pt x="7915" y="11692"/>
                  </a:lnTo>
                  <a:cubicBezTo>
                    <a:pt x="8155" y="12052"/>
                    <a:pt x="8454" y="12292"/>
                    <a:pt x="8634" y="12591"/>
                  </a:cubicBezTo>
                  <a:lnTo>
                    <a:pt x="10253" y="12951"/>
                  </a:lnTo>
                  <a:lnTo>
                    <a:pt x="10553" y="12591"/>
                  </a:lnTo>
                  <a:cubicBezTo>
                    <a:pt x="10553" y="12591"/>
                    <a:pt x="10313" y="12412"/>
                    <a:pt x="10013" y="12172"/>
                  </a:cubicBezTo>
                  <a:cubicBezTo>
                    <a:pt x="9654" y="11932"/>
                    <a:pt x="9234" y="11512"/>
                    <a:pt x="8694" y="10973"/>
                  </a:cubicBezTo>
                  <a:cubicBezTo>
                    <a:pt x="8155" y="10493"/>
                    <a:pt x="7555" y="9893"/>
                    <a:pt x="6956" y="9174"/>
                  </a:cubicBezTo>
                  <a:cubicBezTo>
                    <a:pt x="6656" y="8814"/>
                    <a:pt x="6296" y="8454"/>
                    <a:pt x="5996" y="8095"/>
                  </a:cubicBezTo>
                  <a:cubicBezTo>
                    <a:pt x="5696" y="7735"/>
                    <a:pt x="5397" y="7315"/>
                    <a:pt x="5097" y="6895"/>
                  </a:cubicBezTo>
                  <a:cubicBezTo>
                    <a:pt x="4797" y="6536"/>
                    <a:pt x="4497" y="6116"/>
                    <a:pt x="4198" y="5756"/>
                  </a:cubicBezTo>
                  <a:lnTo>
                    <a:pt x="3418" y="4557"/>
                  </a:lnTo>
                  <a:lnTo>
                    <a:pt x="2639" y="3418"/>
                  </a:lnTo>
                  <a:cubicBezTo>
                    <a:pt x="2459" y="3058"/>
                    <a:pt x="2219" y="2698"/>
                    <a:pt x="2039" y="2399"/>
                  </a:cubicBezTo>
                  <a:cubicBezTo>
                    <a:pt x="1739" y="1859"/>
                    <a:pt x="1559" y="1259"/>
                    <a:pt x="1380" y="720"/>
                  </a:cubicBezTo>
                  <a:cubicBezTo>
                    <a:pt x="1320" y="480"/>
                    <a:pt x="126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8"/>
            <p:cNvSpPr/>
            <p:nvPr/>
          </p:nvSpPr>
          <p:spPr>
            <a:xfrm>
              <a:off x="5254400" y="3949604"/>
              <a:ext cx="59798" cy="66029"/>
            </a:xfrm>
            <a:custGeom>
              <a:rect b="b" l="l" r="r" t="t"/>
              <a:pathLst>
                <a:path extrusionOk="0" h="4758" w="4309">
                  <a:moveTo>
                    <a:pt x="2120" y="1"/>
                  </a:moveTo>
                  <a:cubicBezTo>
                    <a:pt x="1065" y="1"/>
                    <a:pt x="0" y="1016"/>
                    <a:pt x="591" y="2315"/>
                  </a:cubicBezTo>
                  <a:cubicBezTo>
                    <a:pt x="920" y="3084"/>
                    <a:pt x="2406" y="4758"/>
                    <a:pt x="3253" y="4758"/>
                  </a:cubicBezTo>
                  <a:cubicBezTo>
                    <a:pt x="3331" y="4758"/>
                    <a:pt x="3403" y="4744"/>
                    <a:pt x="3469" y="4714"/>
                  </a:cubicBezTo>
                  <a:cubicBezTo>
                    <a:pt x="4308" y="4294"/>
                    <a:pt x="3948" y="1776"/>
                    <a:pt x="3529" y="936"/>
                  </a:cubicBezTo>
                  <a:cubicBezTo>
                    <a:pt x="3220" y="278"/>
                    <a:pt x="2671" y="1"/>
                    <a:pt x="2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8"/>
            <p:cNvSpPr/>
            <p:nvPr/>
          </p:nvSpPr>
          <p:spPr>
            <a:xfrm>
              <a:off x="5454809" y="4039850"/>
              <a:ext cx="145630" cy="179728"/>
            </a:xfrm>
            <a:custGeom>
              <a:rect b="b" l="l" r="r" t="t"/>
              <a:pathLst>
                <a:path extrusionOk="0" h="12951" w="10494">
                  <a:moveTo>
                    <a:pt x="1200" y="0"/>
                  </a:moveTo>
                  <a:lnTo>
                    <a:pt x="1" y="660"/>
                  </a:lnTo>
                  <a:cubicBezTo>
                    <a:pt x="181" y="780"/>
                    <a:pt x="361" y="960"/>
                    <a:pt x="541" y="1139"/>
                  </a:cubicBezTo>
                  <a:cubicBezTo>
                    <a:pt x="900" y="1619"/>
                    <a:pt x="1260" y="2099"/>
                    <a:pt x="1560" y="2638"/>
                  </a:cubicBezTo>
                  <a:cubicBezTo>
                    <a:pt x="1800" y="2938"/>
                    <a:pt x="1920" y="3358"/>
                    <a:pt x="2159" y="3718"/>
                  </a:cubicBezTo>
                  <a:lnTo>
                    <a:pt x="2939" y="4857"/>
                  </a:lnTo>
                  <a:lnTo>
                    <a:pt x="3658" y="6056"/>
                  </a:lnTo>
                  <a:lnTo>
                    <a:pt x="4558" y="7315"/>
                  </a:lnTo>
                  <a:cubicBezTo>
                    <a:pt x="4857" y="7735"/>
                    <a:pt x="5097" y="8154"/>
                    <a:pt x="5397" y="8514"/>
                  </a:cubicBezTo>
                  <a:lnTo>
                    <a:pt x="6296" y="9713"/>
                  </a:lnTo>
                  <a:cubicBezTo>
                    <a:pt x="6536" y="10073"/>
                    <a:pt x="6836" y="10433"/>
                    <a:pt x="7136" y="10733"/>
                  </a:cubicBezTo>
                  <a:lnTo>
                    <a:pt x="7855" y="11692"/>
                  </a:lnTo>
                  <a:lnTo>
                    <a:pt x="8635" y="12591"/>
                  </a:lnTo>
                  <a:lnTo>
                    <a:pt x="10194" y="12951"/>
                  </a:lnTo>
                  <a:lnTo>
                    <a:pt x="10493" y="12591"/>
                  </a:lnTo>
                  <a:cubicBezTo>
                    <a:pt x="10493" y="12591"/>
                    <a:pt x="10254" y="12411"/>
                    <a:pt x="9954" y="12172"/>
                  </a:cubicBezTo>
                  <a:cubicBezTo>
                    <a:pt x="9594" y="11932"/>
                    <a:pt x="9174" y="11512"/>
                    <a:pt x="8635" y="11032"/>
                  </a:cubicBezTo>
                  <a:cubicBezTo>
                    <a:pt x="8095" y="10493"/>
                    <a:pt x="7496" y="9893"/>
                    <a:pt x="6896" y="9174"/>
                  </a:cubicBezTo>
                  <a:lnTo>
                    <a:pt x="5937" y="8094"/>
                  </a:lnTo>
                  <a:cubicBezTo>
                    <a:pt x="5637" y="7735"/>
                    <a:pt x="5337" y="7315"/>
                    <a:pt x="5037" y="6955"/>
                  </a:cubicBezTo>
                  <a:lnTo>
                    <a:pt x="4138" y="5756"/>
                  </a:lnTo>
                  <a:cubicBezTo>
                    <a:pt x="3898" y="5276"/>
                    <a:pt x="3658" y="4917"/>
                    <a:pt x="3359" y="4557"/>
                  </a:cubicBezTo>
                  <a:lnTo>
                    <a:pt x="2639" y="3418"/>
                  </a:lnTo>
                  <a:cubicBezTo>
                    <a:pt x="2399" y="3058"/>
                    <a:pt x="2219" y="2698"/>
                    <a:pt x="2039" y="2399"/>
                  </a:cubicBezTo>
                  <a:cubicBezTo>
                    <a:pt x="1740" y="1859"/>
                    <a:pt x="1500" y="1319"/>
                    <a:pt x="1320" y="720"/>
                  </a:cubicBezTo>
                  <a:cubicBezTo>
                    <a:pt x="1260" y="480"/>
                    <a:pt x="1200" y="240"/>
                    <a:pt x="1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8"/>
            <p:cNvSpPr/>
            <p:nvPr/>
          </p:nvSpPr>
          <p:spPr>
            <a:xfrm>
              <a:off x="5420320" y="3990150"/>
              <a:ext cx="59465" cy="66126"/>
            </a:xfrm>
            <a:custGeom>
              <a:rect b="b" l="l" r="r" t="t"/>
              <a:pathLst>
                <a:path extrusionOk="0" h="4765" w="4285">
                  <a:moveTo>
                    <a:pt x="2142" y="0"/>
                  </a:moveTo>
                  <a:cubicBezTo>
                    <a:pt x="1063" y="0"/>
                    <a:pt x="1" y="1050"/>
                    <a:pt x="627" y="2382"/>
                  </a:cubicBezTo>
                  <a:cubicBezTo>
                    <a:pt x="957" y="3096"/>
                    <a:pt x="2392" y="4765"/>
                    <a:pt x="3276" y="4765"/>
                  </a:cubicBezTo>
                  <a:cubicBezTo>
                    <a:pt x="3358" y="4765"/>
                    <a:pt x="3434" y="4751"/>
                    <a:pt x="3505" y="4720"/>
                  </a:cubicBezTo>
                  <a:cubicBezTo>
                    <a:pt x="4285" y="4361"/>
                    <a:pt x="3925" y="1783"/>
                    <a:pt x="3565" y="1003"/>
                  </a:cubicBezTo>
                  <a:lnTo>
                    <a:pt x="3625" y="1003"/>
                  </a:lnTo>
                  <a:cubicBezTo>
                    <a:pt x="3292" y="296"/>
                    <a:pt x="2715" y="0"/>
                    <a:pt x="2142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>
              <a:off x="5631221" y="4085608"/>
              <a:ext cx="123163" cy="193883"/>
            </a:xfrm>
            <a:custGeom>
              <a:rect b="b" l="l" r="r" t="t"/>
              <a:pathLst>
                <a:path extrusionOk="0" h="13971" w="8875">
                  <a:moveTo>
                    <a:pt x="1260" y="1"/>
                  </a:moveTo>
                  <a:lnTo>
                    <a:pt x="1" y="421"/>
                  </a:lnTo>
                  <a:cubicBezTo>
                    <a:pt x="181" y="600"/>
                    <a:pt x="301" y="840"/>
                    <a:pt x="420" y="1020"/>
                  </a:cubicBezTo>
                  <a:cubicBezTo>
                    <a:pt x="780" y="1500"/>
                    <a:pt x="1080" y="2039"/>
                    <a:pt x="1260" y="2639"/>
                  </a:cubicBezTo>
                  <a:cubicBezTo>
                    <a:pt x="1440" y="2999"/>
                    <a:pt x="1560" y="3358"/>
                    <a:pt x="1740" y="3778"/>
                  </a:cubicBezTo>
                  <a:lnTo>
                    <a:pt x="2279" y="4977"/>
                  </a:lnTo>
                  <a:cubicBezTo>
                    <a:pt x="2519" y="5397"/>
                    <a:pt x="2699" y="5877"/>
                    <a:pt x="2939" y="6296"/>
                  </a:cubicBezTo>
                  <a:lnTo>
                    <a:pt x="3598" y="7615"/>
                  </a:lnTo>
                  <a:cubicBezTo>
                    <a:pt x="3838" y="8095"/>
                    <a:pt x="4018" y="8515"/>
                    <a:pt x="4318" y="8994"/>
                  </a:cubicBezTo>
                  <a:cubicBezTo>
                    <a:pt x="4557" y="9414"/>
                    <a:pt x="4797" y="9834"/>
                    <a:pt x="5037" y="10254"/>
                  </a:cubicBezTo>
                  <a:cubicBezTo>
                    <a:pt x="5277" y="10673"/>
                    <a:pt x="5517" y="11033"/>
                    <a:pt x="5757" y="11393"/>
                  </a:cubicBezTo>
                  <a:lnTo>
                    <a:pt x="6416" y="12472"/>
                  </a:lnTo>
                  <a:cubicBezTo>
                    <a:pt x="6596" y="12772"/>
                    <a:pt x="6836" y="13131"/>
                    <a:pt x="7016" y="13371"/>
                  </a:cubicBezTo>
                  <a:lnTo>
                    <a:pt x="8515" y="13971"/>
                  </a:lnTo>
                  <a:lnTo>
                    <a:pt x="8874" y="13671"/>
                  </a:lnTo>
                  <a:cubicBezTo>
                    <a:pt x="8874" y="13671"/>
                    <a:pt x="8695" y="13491"/>
                    <a:pt x="8395" y="13191"/>
                  </a:cubicBezTo>
                  <a:cubicBezTo>
                    <a:pt x="8095" y="12892"/>
                    <a:pt x="7675" y="12412"/>
                    <a:pt x="7256" y="11872"/>
                  </a:cubicBezTo>
                  <a:cubicBezTo>
                    <a:pt x="6776" y="11273"/>
                    <a:pt x="6236" y="10613"/>
                    <a:pt x="5757" y="9774"/>
                  </a:cubicBezTo>
                  <a:lnTo>
                    <a:pt x="4917" y="8635"/>
                  </a:lnTo>
                  <a:cubicBezTo>
                    <a:pt x="4677" y="8215"/>
                    <a:pt x="4438" y="7795"/>
                    <a:pt x="4198" y="7316"/>
                  </a:cubicBezTo>
                  <a:lnTo>
                    <a:pt x="3418" y="6057"/>
                  </a:lnTo>
                  <a:cubicBezTo>
                    <a:pt x="3238" y="5637"/>
                    <a:pt x="2999" y="5157"/>
                    <a:pt x="2819" y="4737"/>
                  </a:cubicBezTo>
                  <a:lnTo>
                    <a:pt x="2219" y="3538"/>
                  </a:lnTo>
                  <a:cubicBezTo>
                    <a:pt x="2039" y="3179"/>
                    <a:pt x="1919" y="2819"/>
                    <a:pt x="1799" y="2459"/>
                  </a:cubicBezTo>
                  <a:cubicBezTo>
                    <a:pt x="1560" y="1860"/>
                    <a:pt x="1380" y="1260"/>
                    <a:pt x="1320" y="720"/>
                  </a:cubicBezTo>
                  <a:cubicBezTo>
                    <a:pt x="1260" y="481"/>
                    <a:pt x="1260" y="241"/>
                    <a:pt x="1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>
              <a:off x="5604019" y="4032702"/>
              <a:ext cx="53012" cy="67459"/>
            </a:xfrm>
            <a:custGeom>
              <a:rect b="b" l="l" r="r" t="t"/>
              <a:pathLst>
                <a:path extrusionOk="0" h="4861" w="3820">
                  <a:moveTo>
                    <a:pt x="1991" y="1"/>
                  </a:moveTo>
                  <a:cubicBezTo>
                    <a:pt x="999" y="1"/>
                    <a:pt x="0" y="856"/>
                    <a:pt x="402" y="2134"/>
                  </a:cubicBezTo>
                  <a:cubicBezTo>
                    <a:pt x="626" y="2920"/>
                    <a:pt x="1901" y="4860"/>
                    <a:pt x="2752" y="4860"/>
                  </a:cubicBezTo>
                  <a:cubicBezTo>
                    <a:pt x="2810" y="4860"/>
                    <a:pt x="2866" y="4851"/>
                    <a:pt x="2920" y="4832"/>
                  </a:cubicBezTo>
                  <a:cubicBezTo>
                    <a:pt x="3819" y="4592"/>
                    <a:pt x="3759" y="2014"/>
                    <a:pt x="3520" y="1175"/>
                  </a:cubicBezTo>
                  <a:cubicBezTo>
                    <a:pt x="3262" y="354"/>
                    <a:pt x="2628" y="1"/>
                    <a:pt x="1991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>
              <a:off x="5140275" y="4157180"/>
              <a:ext cx="194715" cy="124814"/>
            </a:xfrm>
            <a:custGeom>
              <a:rect b="b" l="l" r="r" t="t"/>
              <a:pathLst>
                <a:path extrusionOk="0" h="8994" w="14031">
                  <a:moveTo>
                    <a:pt x="12351" y="0"/>
                  </a:moveTo>
                  <a:lnTo>
                    <a:pt x="11332" y="540"/>
                  </a:lnTo>
                  <a:lnTo>
                    <a:pt x="10253" y="1139"/>
                  </a:lnTo>
                  <a:cubicBezTo>
                    <a:pt x="9893" y="1379"/>
                    <a:pt x="9533" y="1559"/>
                    <a:pt x="9114" y="1859"/>
                  </a:cubicBezTo>
                  <a:lnTo>
                    <a:pt x="7855" y="2578"/>
                  </a:lnTo>
                  <a:cubicBezTo>
                    <a:pt x="7435" y="2818"/>
                    <a:pt x="7015" y="3118"/>
                    <a:pt x="6595" y="3418"/>
                  </a:cubicBezTo>
                  <a:lnTo>
                    <a:pt x="5396" y="4257"/>
                  </a:lnTo>
                  <a:lnTo>
                    <a:pt x="4197" y="5097"/>
                  </a:lnTo>
                  <a:lnTo>
                    <a:pt x="3118" y="5936"/>
                  </a:lnTo>
                  <a:cubicBezTo>
                    <a:pt x="2758" y="6176"/>
                    <a:pt x="2458" y="6476"/>
                    <a:pt x="2159" y="6655"/>
                  </a:cubicBezTo>
                  <a:cubicBezTo>
                    <a:pt x="1679" y="7075"/>
                    <a:pt x="1199" y="7375"/>
                    <a:pt x="660" y="7675"/>
                  </a:cubicBezTo>
                  <a:cubicBezTo>
                    <a:pt x="480" y="7795"/>
                    <a:pt x="240" y="7915"/>
                    <a:pt x="0" y="7974"/>
                  </a:cubicBezTo>
                  <a:lnTo>
                    <a:pt x="900" y="8994"/>
                  </a:lnTo>
                  <a:cubicBezTo>
                    <a:pt x="1020" y="8754"/>
                    <a:pt x="1139" y="8574"/>
                    <a:pt x="1259" y="8394"/>
                  </a:cubicBezTo>
                  <a:cubicBezTo>
                    <a:pt x="1619" y="7915"/>
                    <a:pt x="2039" y="7495"/>
                    <a:pt x="2518" y="7135"/>
                  </a:cubicBezTo>
                  <a:cubicBezTo>
                    <a:pt x="2758" y="6895"/>
                    <a:pt x="3058" y="6595"/>
                    <a:pt x="3418" y="6356"/>
                  </a:cubicBezTo>
                  <a:lnTo>
                    <a:pt x="4497" y="5636"/>
                  </a:lnTo>
                  <a:lnTo>
                    <a:pt x="5696" y="4797"/>
                  </a:lnTo>
                  <a:lnTo>
                    <a:pt x="6955" y="4017"/>
                  </a:lnTo>
                  <a:cubicBezTo>
                    <a:pt x="7375" y="3777"/>
                    <a:pt x="7795" y="3478"/>
                    <a:pt x="8214" y="3298"/>
                  </a:cubicBezTo>
                  <a:lnTo>
                    <a:pt x="9473" y="2638"/>
                  </a:lnTo>
                  <a:cubicBezTo>
                    <a:pt x="10313" y="2159"/>
                    <a:pt x="11092" y="1859"/>
                    <a:pt x="11752" y="1559"/>
                  </a:cubicBezTo>
                  <a:cubicBezTo>
                    <a:pt x="12351" y="1199"/>
                    <a:pt x="13011" y="1019"/>
                    <a:pt x="13371" y="900"/>
                  </a:cubicBezTo>
                  <a:cubicBezTo>
                    <a:pt x="13790" y="780"/>
                    <a:pt x="14030" y="720"/>
                    <a:pt x="14030" y="720"/>
                  </a:cubicBezTo>
                  <a:lnTo>
                    <a:pt x="13910" y="300"/>
                  </a:lnTo>
                  <a:lnTo>
                    <a:pt x="123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>
              <a:off x="5092366" y="4264754"/>
              <a:ext cx="72038" cy="56398"/>
            </a:xfrm>
            <a:custGeom>
              <a:rect b="b" l="l" r="r" t="t"/>
              <a:pathLst>
                <a:path extrusionOk="0" h="4064" w="5191">
                  <a:moveTo>
                    <a:pt x="4059" y="0"/>
                  </a:moveTo>
                  <a:cubicBezTo>
                    <a:pt x="3121" y="0"/>
                    <a:pt x="1528" y="878"/>
                    <a:pt x="994" y="1363"/>
                  </a:cubicBezTo>
                  <a:cubicBezTo>
                    <a:pt x="1" y="2545"/>
                    <a:pt x="1022" y="4063"/>
                    <a:pt x="2263" y="4063"/>
                  </a:cubicBezTo>
                  <a:cubicBezTo>
                    <a:pt x="2595" y="4063"/>
                    <a:pt x="2943" y="3954"/>
                    <a:pt x="3272" y="3701"/>
                  </a:cubicBezTo>
                  <a:cubicBezTo>
                    <a:pt x="3932" y="3101"/>
                    <a:pt x="5191" y="823"/>
                    <a:pt x="4591" y="164"/>
                  </a:cubicBezTo>
                  <a:cubicBezTo>
                    <a:pt x="4465" y="49"/>
                    <a:pt x="4280" y="0"/>
                    <a:pt x="40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>
              <a:off x="5282560" y="4188796"/>
              <a:ext cx="183905" cy="140635"/>
            </a:xfrm>
            <a:custGeom>
              <a:rect b="b" l="l" r="r" t="t"/>
              <a:pathLst>
                <a:path extrusionOk="0" h="10134" w="13252">
                  <a:moveTo>
                    <a:pt x="11513" y="1"/>
                  </a:moveTo>
                  <a:lnTo>
                    <a:pt x="10553" y="660"/>
                  </a:lnTo>
                  <a:lnTo>
                    <a:pt x="9534" y="1320"/>
                  </a:lnTo>
                  <a:cubicBezTo>
                    <a:pt x="9174" y="1619"/>
                    <a:pt x="8815" y="1859"/>
                    <a:pt x="8455" y="2159"/>
                  </a:cubicBezTo>
                  <a:lnTo>
                    <a:pt x="7316" y="3058"/>
                  </a:lnTo>
                  <a:cubicBezTo>
                    <a:pt x="6896" y="3358"/>
                    <a:pt x="6536" y="3718"/>
                    <a:pt x="6116" y="4018"/>
                  </a:cubicBezTo>
                  <a:lnTo>
                    <a:pt x="4977" y="4977"/>
                  </a:lnTo>
                  <a:lnTo>
                    <a:pt x="3898" y="5936"/>
                  </a:lnTo>
                  <a:lnTo>
                    <a:pt x="2939" y="6836"/>
                  </a:lnTo>
                  <a:cubicBezTo>
                    <a:pt x="2579" y="7135"/>
                    <a:pt x="2339" y="7435"/>
                    <a:pt x="2039" y="7735"/>
                  </a:cubicBezTo>
                  <a:cubicBezTo>
                    <a:pt x="1620" y="8155"/>
                    <a:pt x="1140" y="8514"/>
                    <a:pt x="600" y="8874"/>
                  </a:cubicBezTo>
                  <a:cubicBezTo>
                    <a:pt x="421" y="8994"/>
                    <a:pt x="241" y="9114"/>
                    <a:pt x="1" y="9234"/>
                  </a:cubicBezTo>
                  <a:lnTo>
                    <a:pt x="960" y="10133"/>
                  </a:lnTo>
                  <a:cubicBezTo>
                    <a:pt x="1080" y="9893"/>
                    <a:pt x="1200" y="9714"/>
                    <a:pt x="1320" y="9474"/>
                  </a:cubicBezTo>
                  <a:cubicBezTo>
                    <a:pt x="1620" y="8994"/>
                    <a:pt x="1979" y="8514"/>
                    <a:pt x="2399" y="8095"/>
                  </a:cubicBezTo>
                  <a:cubicBezTo>
                    <a:pt x="2699" y="7795"/>
                    <a:pt x="2999" y="7495"/>
                    <a:pt x="3239" y="7255"/>
                  </a:cubicBezTo>
                  <a:lnTo>
                    <a:pt x="4258" y="6356"/>
                  </a:lnTo>
                  <a:lnTo>
                    <a:pt x="5337" y="5397"/>
                  </a:lnTo>
                  <a:lnTo>
                    <a:pt x="6536" y="4497"/>
                  </a:lnTo>
                  <a:cubicBezTo>
                    <a:pt x="6896" y="4138"/>
                    <a:pt x="7256" y="3838"/>
                    <a:pt x="7735" y="3598"/>
                  </a:cubicBezTo>
                  <a:lnTo>
                    <a:pt x="8874" y="2819"/>
                  </a:lnTo>
                  <a:cubicBezTo>
                    <a:pt x="9654" y="2279"/>
                    <a:pt x="10373" y="1859"/>
                    <a:pt x="11093" y="1499"/>
                  </a:cubicBezTo>
                  <a:cubicBezTo>
                    <a:pt x="11752" y="1140"/>
                    <a:pt x="12292" y="840"/>
                    <a:pt x="12652" y="720"/>
                  </a:cubicBezTo>
                  <a:lnTo>
                    <a:pt x="13251" y="480"/>
                  </a:lnTo>
                  <a:lnTo>
                    <a:pt x="13071" y="61"/>
                  </a:lnTo>
                  <a:lnTo>
                    <a:pt x="11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>
              <a:off x="5234429" y="4312468"/>
              <a:ext cx="73107" cy="61547"/>
            </a:xfrm>
            <a:custGeom>
              <a:rect b="b" l="l" r="r" t="t"/>
              <a:pathLst>
                <a:path extrusionOk="0" h="4435" w="5268">
                  <a:moveTo>
                    <a:pt x="4144" y="0"/>
                  </a:moveTo>
                  <a:cubicBezTo>
                    <a:pt x="3216" y="0"/>
                    <a:pt x="1640" y="1092"/>
                    <a:pt x="1190" y="1642"/>
                  </a:cubicBezTo>
                  <a:cubicBezTo>
                    <a:pt x="0" y="2876"/>
                    <a:pt x="1144" y="4435"/>
                    <a:pt x="2381" y="4435"/>
                  </a:cubicBezTo>
                  <a:cubicBezTo>
                    <a:pt x="2826" y="4435"/>
                    <a:pt x="3284" y="4233"/>
                    <a:pt x="3649" y="3741"/>
                  </a:cubicBezTo>
                  <a:cubicBezTo>
                    <a:pt x="4248" y="3081"/>
                    <a:pt x="5268" y="683"/>
                    <a:pt x="4608" y="143"/>
                  </a:cubicBezTo>
                  <a:cubicBezTo>
                    <a:pt x="4489" y="43"/>
                    <a:pt x="4329" y="0"/>
                    <a:pt x="4144" y="0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>
              <a:off x="5428189" y="4219579"/>
              <a:ext cx="192217" cy="130657"/>
            </a:xfrm>
            <a:custGeom>
              <a:rect b="b" l="l" r="r" t="t"/>
              <a:pathLst>
                <a:path extrusionOk="0" h="9415" w="13851">
                  <a:moveTo>
                    <a:pt x="12112" y="1"/>
                  </a:moveTo>
                  <a:lnTo>
                    <a:pt x="11152" y="541"/>
                  </a:lnTo>
                  <a:lnTo>
                    <a:pt x="10073" y="1200"/>
                  </a:lnTo>
                  <a:cubicBezTo>
                    <a:pt x="9713" y="1380"/>
                    <a:pt x="9354" y="1620"/>
                    <a:pt x="8934" y="1920"/>
                  </a:cubicBezTo>
                  <a:lnTo>
                    <a:pt x="7735" y="2759"/>
                  </a:lnTo>
                  <a:cubicBezTo>
                    <a:pt x="7315" y="2999"/>
                    <a:pt x="6895" y="3359"/>
                    <a:pt x="6476" y="3598"/>
                  </a:cubicBezTo>
                  <a:lnTo>
                    <a:pt x="5277" y="4498"/>
                  </a:lnTo>
                  <a:cubicBezTo>
                    <a:pt x="4917" y="4798"/>
                    <a:pt x="4557" y="5097"/>
                    <a:pt x="4137" y="5397"/>
                  </a:cubicBezTo>
                  <a:lnTo>
                    <a:pt x="3118" y="6237"/>
                  </a:lnTo>
                  <a:cubicBezTo>
                    <a:pt x="2758" y="6476"/>
                    <a:pt x="2459" y="6836"/>
                    <a:pt x="2159" y="7016"/>
                  </a:cubicBezTo>
                  <a:cubicBezTo>
                    <a:pt x="1739" y="7436"/>
                    <a:pt x="1199" y="7795"/>
                    <a:pt x="660" y="8095"/>
                  </a:cubicBezTo>
                  <a:cubicBezTo>
                    <a:pt x="480" y="8215"/>
                    <a:pt x="240" y="8335"/>
                    <a:pt x="0" y="8395"/>
                  </a:cubicBezTo>
                  <a:lnTo>
                    <a:pt x="960" y="9414"/>
                  </a:lnTo>
                  <a:cubicBezTo>
                    <a:pt x="1080" y="9174"/>
                    <a:pt x="1199" y="8995"/>
                    <a:pt x="1319" y="8755"/>
                  </a:cubicBezTo>
                  <a:cubicBezTo>
                    <a:pt x="1679" y="8275"/>
                    <a:pt x="2099" y="7855"/>
                    <a:pt x="2518" y="7436"/>
                  </a:cubicBezTo>
                  <a:cubicBezTo>
                    <a:pt x="2818" y="7196"/>
                    <a:pt x="3118" y="6896"/>
                    <a:pt x="3418" y="6716"/>
                  </a:cubicBezTo>
                  <a:lnTo>
                    <a:pt x="4497" y="5877"/>
                  </a:lnTo>
                  <a:lnTo>
                    <a:pt x="5636" y="4977"/>
                  </a:lnTo>
                  <a:lnTo>
                    <a:pt x="6835" y="4198"/>
                  </a:lnTo>
                  <a:cubicBezTo>
                    <a:pt x="7255" y="3898"/>
                    <a:pt x="7675" y="3598"/>
                    <a:pt x="8094" y="3359"/>
                  </a:cubicBezTo>
                  <a:lnTo>
                    <a:pt x="9354" y="2639"/>
                  </a:lnTo>
                  <a:cubicBezTo>
                    <a:pt x="10133" y="2219"/>
                    <a:pt x="10912" y="1860"/>
                    <a:pt x="11572" y="1500"/>
                  </a:cubicBezTo>
                  <a:cubicBezTo>
                    <a:pt x="12232" y="1200"/>
                    <a:pt x="12831" y="960"/>
                    <a:pt x="13251" y="840"/>
                  </a:cubicBezTo>
                  <a:cubicBezTo>
                    <a:pt x="13611" y="720"/>
                    <a:pt x="13850" y="601"/>
                    <a:pt x="13850" y="601"/>
                  </a:cubicBezTo>
                  <a:lnTo>
                    <a:pt x="13670" y="181"/>
                  </a:lnTo>
                  <a:lnTo>
                    <a:pt x="121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5381099" y="4332232"/>
              <a:ext cx="72052" cy="57966"/>
            </a:xfrm>
            <a:custGeom>
              <a:rect b="b" l="l" r="r" t="t"/>
              <a:pathLst>
                <a:path extrusionOk="0" h="4177" w="5192">
                  <a:moveTo>
                    <a:pt x="4053" y="1"/>
                  </a:moveTo>
                  <a:cubicBezTo>
                    <a:pt x="3153" y="1"/>
                    <a:pt x="1544" y="939"/>
                    <a:pt x="1055" y="1477"/>
                  </a:cubicBezTo>
                  <a:cubicBezTo>
                    <a:pt x="0" y="2669"/>
                    <a:pt x="1050" y="4177"/>
                    <a:pt x="2272" y="4177"/>
                  </a:cubicBezTo>
                  <a:cubicBezTo>
                    <a:pt x="2648" y="4177"/>
                    <a:pt x="3041" y="4034"/>
                    <a:pt x="3393" y="3696"/>
                  </a:cubicBezTo>
                  <a:cubicBezTo>
                    <a:pt x="3993" y="3096"/>
                    <a:pt x="5192" y="818"/>
                    <a:pt x="4532" y="158"/>
                  </a:cubicBezTo>
                  <a:cubicBezTo>
                    <a:pt x="4422" y="48"/>
                    <a:pt x="4256" y="1"/>
                    <a:pt x="4053" y="1"/>
                  </a:cubicBezTo>
                  <a:close/>
                </a:path>
              </a:pathLst>
            </a:custGeom>
            <a:solidFill>
              <a:srgbClr val="B73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8"/>
            <p:cNvSpPr/>
            <p:nvPr/>
          </p:nvSpPr>
          <p:spPr>
            <a:xfrm>
              <a:off x="5570474" y="4275343"/>
              <a:ext cx="218016" cy="69068"/>
            </a:xfrm>
            <a:custGeom>
              <a:rect b="b" l="l" r="r" t="t"/>
              <a:pathLst>
                <a:path extrusionOk="0" h="4977" w="15710">
                  <a:moveTo>
                    <a:pt x="14271" y="0"/>
                  </a:moveTo>
                  <a:lnTo>
                    <a:pt x="13131" y="180"/>
                  </a:lnTo>
                  <a:lnTo>
                    <a:pt x="11932" y="420"/>
                  </a:lnTo>
                  <a:cubicBezTo>
                    <a:pt x="11513" y="480"/>
                    <a:pt x="11033" y="600"/>
                    <a:pt x="10613" y="720"/>
                  </a:cubicBezTo>
                  <a:lnTo>
                    <a:pt x="9174" y="1079"/>
                  </a:lnTo>
                  <a:cubicBezTo>
                    <a:pt x="8695" y="1139"/>
                    <a:pt x="8215" y="1319"/>
                    <a:pt x="7735" y="1439"/>
                  </a:cubicBezTo>
                  <a:lnTo>
                    <a:pt x="6296" y="1859"/>
                  </a:lnTo>
                  <a:lnTo>
                    <a:pt x="4917" y="2338"/>
                  </a:lnTo>
                  <a:lnTo>
                    <a:pt x="3658" y="2758"/>
                  </a:lnTo>
                  <a:cubicBezTo>
                    <a:pt x="3239" y="2878"/>
                    <a:pt x="2879" y="3058"/>
                    <a:pt x="2519" y="3178"/>
                  </a:cubicBezTo>
                  <a:cubicBezTo>
                    <a:pt x="1920" y="3418"/>
                    <a:pt x="1320" y="3598"/>
                    <a:pt x="720" y="3657"/>
                  </a:cubicBezTo>
                  <a:cubicBezTo>
                    <a:pt x="481" y="3717"/>
                    <a:pt x="241" y="3717"/>
                    <a:pt x="1" y="3717"/>
                  </a:cubicBezTo>
                  <a:lnTo>
                    <a:pt x="541" y="4977"/>
                  </a:lnTo>
                  <a:cubicBezTo>
                    <a:pt x="660" y="4797"/>
                    <a:pt x="840" y="4677"/>
                    <a:pt x="1080" y="4557"/>
                  </a:cubicBezTo>
                  <a:cubicBezTo>
                    <a:pt x="1560" y="4197"/>
                    <a:pt x="2099" y="3897"/>
                    <a:pt x="2639" y="3657"/>
                  </a:cubicBezTo>
                  <a:cubicBezTo>
                    <a:pt x="2999" y="3538"/>
                    <a:pt x="3418" y="3358"/>
                    <a:pt x="3778" y="3238"/>
                  </a:cubicBezTo>
                  <a:lnTo>
                    <a:pt x="5037" y="2818"/>
                  </a:lnTo>
                  <a:lnTo>
                    <a:pt x="6416" y="2398"/>
                  </a:lnTo>
                  <a:lnTo>
                    <a:pt x="7855" y="2039"/>
                  </a:lnTo>
                  <a:cubicBezTo>
                    <a:pt x="8335" y="1979"/>
                    <a:pt x="8815" y="1799"/>
                    <a:pt x="9294" y="1739"/>
                  </a:cubicBezTo>
                  <a:lnTo>
                    <a:pt x="10733" y="1499"/>
                  </a:lnTo>
                  <a:cubicBezTo>
                    <a:pt x="11633" y="1319"/>
                    <a:pt x="12532" y="1259"/>
                    <a:pt x="13251" y="1199"/>
                  </a:cubicBezTo>
                  <a:cubicBezTo>
                    <a:pt x="13971" y="1139"/>
                    <a:pt x="14570" y="1139"/>
                    <a:pt x="14990" y="1139"/>
                  </a:cubicBezTo>
                  <a:lnTo>
                    <a:pt x="15710" y="1139"/>
                  </a:lnTo>
                  <a:lnTo>
                    <a:pt x="15710" y="660"/>
                  </a:lnTo>
                  <a:lnTo>
                    <a:pt x="14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5510171" y="4325938"/>
              <a:ext cx="81114" cy="49543"/>
            </a:xfrm>
            <a:custGeom>
              <a:rect b="b" l="l" r="r" t="t"/>
              <a:pathLst>
                <a:path extrusionOk="0" h="3570" w="5845">
                  <a:moveTo>
                    <a:pt x="4133" y="0"/>
                  </a:moveTo>
                  <a:cubicBezTo>
                    <a:pt x="3262" y="0"/>
                    <a:pt x="2198" y="231"/>
                    <a:pt x="1708" y="441"/>
                  </a:cubicBezTo>
                  <a:cubicBezTo>
                    <a:pt x="1" y="1269"/>
                    <a:pt x="838" y="3569"/>
                    <a:pt x="2370" y="3569"/>
                  </a:cubicBezTo>
                  <a:cubicBezTo>
                    <a:pt x="2614" y="3569"/>
                    <a:pt x="2875" y="3511"/>
                    <a:pt x="3147" y="3379"/>
                  </a:cubicBezTo>
                  <a:cubicBezTo>
                    <a:pt x="3926" y="3019"/>
                    <a:pt x="5845" y="1281"/>
                    <a:pt x="5425" y="441"/>
                  </a:cubicBezTo>
                  <a:cubicBezTo>
                    <a:pt x="5276" y="117"/>
                    <a:pt x="4753" y="0"/>
                    <a:pt x="4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4900617" y="3365819"/>
              <a:ext cx="1700729" cy="1587586"/>
            </a:xfrm>
            <a:custGeom>
              <a:rect b="b" l="l" r="r" t="t"/>
              <a:pathLst>
                <a:path extrusionOk="0" h="114400" w="122553">
                  <a:moveTo>
                    <a:pt x="59778" y="18947"/>
                  </a:moveTo>
                  <a:lnTo>
                    <a:pt x="66972" y="39813"/>
                  </a:lnTo>
                  <a:lnTo>
                    <a:pt x="67512" y="23924"/>
                  </a:lnTo>
                  <a:cubicBezTo>
                    <a:pt x="77765" y="30999"/>
                    <a:pt x="86938" y="39453"/>
                    <a:pt x="94792" y="49106"/>
                  </a:cubicBezTo>
                  <a:lnTo>
                    <a:pt x="99409" y="66314"/>
                  </a:lnTo>
                  <a:lnTo>
                    <a:pt x="100428" y="56600"/>
                  </a:lnTo>
                  <a:cubicBezTo>
                    <a:pt x="111520" y="72489"/>
                    <a:pt x="119555" y="91795"/>
                    <a:pt x="122552" y="114399"/>
                  </a:cubicBezTo>
                  <a:lnTo>
                    <a:pt x="74527" y="60917"/>
                  </a:lnTo>
                  <a:lnTo>
                    <a:pt x="1" y="1"/>
                  </a:lnTo>
                  <a:cubicBezTo>
                    <a:pt x="19547" y="1260"/>
                    <a:pt x="40651" y="7556"/>
                    <a:pt x="59778" y="1894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4900617" y="3365819"/>
              <a:ext cx="1700729" cy="1586753"/>
            </a:xfrm>
            <a:custGeom>
              <a:rect b="b" l="l" r="r" t="t"/>
              <a:pathLst>
                <a:path extrusionOk="0" h="114340" w="122553">
                  <a:moveTo>
                    <a:pt x="81422" y="82142"/>
                  </a:moveTo>
                  <a:lnTo>
                    <a:pt x="66853" y="80523"/>
                  </a:lnTo>
                  <a:cubicBezTo>
                    <a:pt x="61217" y="76146"/>
                    <a:pt x="55761" y="71530"/>
                    <a:pt x="50544" y="66733"/>
                  </a:cubicBezTo>
                  <a:lnTo>
                    <a:pt x="68891" y="61877"/>
                  </a:lnTo>
                  <a:lnTo>
                    <a:pt x="42330" y="58999"/>
                  </a:lnTo>
                  <a:cubicBezTo>
                    <a:pt x="37234" y="54022"/>
                    <a:pt x="32377" y="48866"/>
                    <a:pt x="27881" y="43710"/>
                  </a:cubicBezTo>
                  <a:lnTo>
                    <a:pt x="43589" y="39992"/>
                  </a:lnTo>
                  <a:lnTo>
                    <a:pt x="22365" y="37114"/>
                  </a:lnTo>
                  <a:cubicBezTo>
                    <a:pt x="12232" y="24404"/>
                    <a:pt x="4378" y="11753"/>
                    <a:pt x="1" y="1"/>
                  </a:cubicBezTo>
                  <a:cubicBezTo>
                    <a:pt x="77705" y="39393"/>
                    <a:pt x="122552" y="114339"/>
                    <a:pt x="122552" y="114339"/>
                  </a:cubicBezTo>
                  <a:cubicBezTo>
                    <a:pt x="106064" y="107384"/>
                    <a:pt x="88617" y="96952"/>
                    <a:pt x="72129" y="8454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>
              <a:off x="4698418" y="4245379"/>
              <a:ext cx="1970300" cy="795458"/>
            </a:xfrm>
            <a:custGeom>
              <a:rect b="b" l="l" r="r" t="t"/>
              <a:pathLst>
                <a:path extrusionOk="0" h="57320" w="141978">
                  <a:moveTo>
                    <a:pt x="55700" y="2339"/>
                  </a:moveTo>
                  <a:lnTo>
                    <a:pt x="69250" y="16729"/>
                  </a:lnTo>
                  <a:lnTo>
                    <a:pt x="63914" y="3598"/>
                  </a:lnTo>
                  <a:cubicBezTo>
                    <a:pt x="74826" y="5577"/>
                    <a:pt x="85439" y="9174"/>
                    <a:pt x="95391" y="14151"/>
                  </a:cubicBezTo>
                  <a:lnTo>
                    <a:pt x="105464" y="26562"/>
                  </a:lnTo>
                  <a:lnTo>
                    <a:pt x="102766" y="18168"/>
                  </a:lnTo>
                  <a:cubicBezTo>
                    <a:pt x="118775" y="27881"/>
                    <a:pt x="132265" y="41311"/>
                    <a:pt x="141978" y="57320"/>
                  </a:cubicBezTo>
                  <a:lnTo>
                    <a:pt x="87357" y="33637"/>
                  </a:lnTo>
                  <a:lnTo>
                    <a:pt x="0" y="8754"/>
                  </a:lnTo>
                  <a:cubicBezTo>
                    <a:pt x="16368" y="2579"/>
                    <a:pt x="35914" y="1"/>
                    <a:pt x="55700" y="2339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4698418" y="4366873"/>
              <a:ext cx="1970300" cy="678971"/>
            </a:xfrm>
            <a:custGeom>
              <a:rect b="b" l="l" r="r" t="t"/>
              <a:pathLst>
                <a:path extrusionOk="0" h="48926" w="141978">
                  <a:moveTo>
                    <a:pt x="96531" y="37234"/>
                  </a:moveTo>
                  <a:lnTo>
                    <a:pt x="84060" y="41311"/>
                  </a:lnTo>
                  <a:cubicBezTo>
                    <a:pt x="77824" y="39752"/>
                    <a:pt x="71709" y="37953"/>
                    <a:pt x="65653" y="35975"/>
                  </a:cubicBezTo>
                  <a:lnTo>
                    <a:pt x="78903" y="25302"/>
                  </a:lnTo>
                  <a:lnTo>
                    <a:pt x="56120" y="32677"/>
                  </a:lnTo>
                  <a:cubicBezTo>
                    <a:pt x="50124" y="30399"/>
                    <a:pt x="44248" y="28000"/>
                    <a:pt x="38732" y="25422"/>
                  </a:cubicBezTo>
                  <a:lnTo>
                    <a:pt x="50244" y="16668"/>
                  </a:lnTo>
                  <a:lnTo>
                    <a:pt x="31777" y="22065"/>
                  </a:lnTo>
                  <a:cubicBezTo>
                    <a:pt x="18887" y="15469"/>
                    <a:pt x="7795" y="7975"/>
                    <a:pt x="0" y="0"/>
                  </a:cubicBezTo>
                  <a:cubicBezTo>
                    <a:pt x="77824" y="3718"/>
                    <a:pt x="141978" y="48566"/>
                    <a:pt x="141978" y="48566"/>
                  </a:cubicBezTo>
                  <a:cubicBezTo>
                    <a:pt x="125910" y="48925"/>
                    <a:pt x="107803" y="46767"/>
                    <a:pt x="89816" y="4269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p9"/>
          <p:cNvGrpSpPr/>
          <p:nvPr/>
        </p:nvGrpSpPr>
        <p:grpSpPr>
          <a:xfrm>
            <a:off x="3234894" y="-1132440"/>
            <a:ext cx="6795768" cy="2475605"/>
            <a:chOff x="3234894" y="-1132440"/>
            <a:chExt cx="6795768" cy="2475605"/>
          </a:xfrm>
        </p:grpSpPr>
        <p:sp>
          <p:nvSpPr>
            <p:cNvPr id="519" name="Google Shape;519;p9"/>
            <p:cNvSpPr/>
            <p:nvPr/>
          </p:nvSpPr>
          <p:spPr>
            <a:xfrm flipH="1" rot="5898782">
              <a:off x="5946226" y="-3305236"/>
              <a:ext cx="1373103" cy="6667139"/>
            </a:xfrm>
            <a:custGeom>
              <a:rect b="b" l="l" r="r" t="t"/>
              <a:pathLst>
                <a:path extrusionOk="0" h="209320" w="91171">
                  <a:moveTo>
                    <a:pt x="12738" y="0"/>
                  </a:moveTo>
                  <a:cubicBezTo>
                    <a:pt x="4694" y="2889"/>
                    <a:pt x="1" y="11924"/>
                    <a:pt x="259" y="20456"/>
                  </a:cubicBezTo>
                  <a:cubicBezTo>
                    <a:pt x="516" y="29002"/>
                    <a:pt x="4884" y="36951"/>
                    <a:pt x="10405" y="43462"/>
                  </a:cubicBezTo>
                  <a:cubicBezTo>
                    <a:pt x="15912" y="49987"/>
                    <a:pt x="22613" y="55385"/>
                    <a:pt x="28690" y="61395"/>
                  </a:cubicBezTo>
                  <a:cubicBezTo>
                    <a:pt x="31729" y="64406"/>
                    <a:pt x="34781" y="67906"/>
                    <a:pt x="35161" y="72165"/>
                  </a:cubicBezTo>
                  <a:cubicBezTo>
                    <a:pt x="35595" y="76926"/>
                    <a:pt x="32624" y="81254"/>
                    <a:pt x="29803" y="85106"/>
                  </a:cubicBezTo>
                  <a:lnTo>
                    <a:pt x="18897" y="99973"/>
                  </a:lnTo>
                  <a:cubicBezTo>
                    <a:pt x="14963" y="105331"/>
                    <a:pt x="10853" y="111178"/>
                    <a:pt x="10812" y="117838"/>
                  </a:cubicBezTo>
                  <a:cubicBezTo>
                    <a:pt x="10771" y="124756"/>
                    <a:pt x="15139" y="130806"/>
                    <a:pt x="18571" y="136829"/>
                  </a:cubicBezTo>
                  <a:cubicBezTo>
                    <a:pt x="25693" y="149349"/>
                    <a:pt x="29328" y="163565"/>
                    <a:pt x="29097" y="177971"/>
                  </a:cubicBezTo>
                  <a:cubicBezTo>
                    <a:pt x="28908" y="188470"/>
                    <a:pt x="26683" y="199091"/>
                    <a:pt x="28989" y="209319"/>
                  </a:cubicBezTo>
                  <a:lnTo>
                    <a:pt x="91170" y="209319"/>
                  </a:lnTo>
                  <a:lnTo>
                    <a:pt x="91170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0" name="Google Shape;520;p9"/>
            <p:cNvGrpSpPr/>
            <p:nvPr/>
          </p:nvGrpSpPr>
          <p:grpSpPr>
            <a:xfrm rot="-5400000">
              <a:off x="8413681" y="856383"/>
              <a:ext cx="503882" cy="469681"/>
              <a:chOff x="381554" y="2258499"/>
              <a:chExt cx="409960" cy="382134"/>
            </a:xfrm>
          </p:grpSpPr>
          <p:sp>
            <p:nvSpPr>
              <p:cNvPr id="521" name="Google Shape;521;p9"/>
              <p:cNvSpPr/>
              <p:nvPr/>
            </p:nvSpPr>
            <p:spPr>
              <a:xfrm>
                <a:off x="401862" y="2275796"/>
                <a:ext cx="389653" cy="363485"/>
              </a:xfrm>
              <a:custGeom>
                <a:rect b="b" l="l" r="r" t="t"/>
                <a:pathLst>
                  <a:path extrusionOk="0" h="32004" w="34308">
                    <a:moveTo>
                      <a:pt x="15366" y="1"/>
                    </a:moveTo>
                    <a:cubicBezTo>
                      <a:pt x="7418" y="597"/>
                      <a:pt x="1060" y="6955"/>
                      <a:pt x="530" y="14969"/>
                    </a:cubicBezTo>
                    <a:cubicBezTo>
                      <a:pt x="1" y="22916"/>
                      <a:pt x="5431" y="30069"/>
                      <a:pt x="13313" y="31659"/>
                    </a:cubicBezTo>
                    <a:cubicBezTo>
                      <a:pt x="14412" y="31892"/>
                      <a:pt x="15512" y="32004"/>
                      <a:pt x="16597" y="32004"/>
                    </a:cubicBezTo>
                    <a:cubicBezTo>
                      <a:pt x="23225" y="32004"/>
                      <a:pt x="29316" y="27815"/>
                      <a:pt x="31592" y="21327"/>
                    </a:cubicBezTo>
                    <a:cubicBezTo>
                      <a:pt x="34307" y="13777"/>
                      <a:pt x="30930" y="5432"/>
                      <a:pt x="23843" y="1723"/>
                    </a:cubicBezTo>
                    <a:lnTo>
                      <a:pt x="16425" y="14770"/>
                    </a:lnTo>
                    <a:lnTo>
                      <a:pt x="15366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381554" y="2258499"/>
                <a:ext cx="396422" cy="382134"/>
              </a:xfrm>
              <a:custGeom>
                <a:rect b="b" l="l" r="r" t="t"/>
                <a:pathLst>
                  <a:path extrusionOk="0" h="33646" w="34904">
                    <a:moveTo>
                      <a:pt x="25366" y="2385"/>
                    </a:moveTo>
                    <a:lnTo>
                      <a:pt x="17088" y="14770"/>
                    </a:lnTo>
                    <a:lnTo>
                      <a:pt x="17088" y="67"/>
                    </a:lnTo>
                    <a:cubicBezTo>
                      <a:pt x="9074" y="1"/>
                      <a:pt x="2252" y="5895"/>
                      <a:pt x="1126" y="13843"/>
                    </a:cubicBezTo>
                    <a:cubicBezTo>
                      <a:pt x="0" y="21790"/>
                      <a:pt x="4968" y="29274"/>
                      <a:pt x="12650" y="31460"/>
                    </a:cubicBezTo>
                    <a:cubicBezTo>
                      <a:pt x="20399" y="33645"/>
                      <a:pt x="28479" y="29804"/>
                      <a:pt x="31724" y="22452"/>
                    </a:cubicBezTo>
                    <a:cubicBezTo>
                      <a:pt x="34903" y="15101"/>
                      <a:pt x="32188" y="6557"/>
                      <a:pt x="25366" y="23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520707" y="2285575"/>
                <a:ext cx="251251" cy="337000"/>
              </a:xfrm>
              <a:custGeom>
                <a:rect b="b" l="l" r="r" t="t"/>
                <a:pathLst>
                  <a:path extrusionOk="0" h="29672" w="22122">
                    <a:moveTo>
                      <a:pt x="13114" y="1"/>
                    </a:moveTo>
                    <a:lnTo>
                      <a:pt x="4836" y="12386"/>
                    </a:lnTo>
                    <a:lnTo>
                      <a:pt x="1" y="28943"/>
                    </a:lnTo>
                    <a:cubicBezTo>
                      <a:pt x="1524" y="29407"/>
                      <a:pt x="3180" y="29672"/>
                      <a:pt x="4769" y="29672"/>
                    </a:cubicBezTo>
                    <a:cubicBezTo>
                      <a:pt x="11988" y="29672"/>
                      <a:pt x="18280" y="24903"/>
                      <a:pt x="20201" y="18015"/>
                    </a:cubicBezTo>
                    <a:cubicBezTo>
                      <a:pt x="22121" y="11061"/>
                      <a:pt x="19207" y="3710"/>
                      <a:pt x="130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4" name="Google Shape;524;p9"/>
            <p:cNvSpPr/>
            <p:nvPr/>
          </p:nvSpPr>
          <p:spPr>
            <a:xfrm rot="-5400000">
              <a:off x="6794073" y="-418597"/>
              <a:ext cx="486338" cy="447697"/>
            </a:xfrm>
            <a:custGeom>
              <a:rect b="b" l="l" r="r" t="t"/>
              <a:pathLst>
                <a:path extrusionOk="0" h="32070" w="34838">
                  <a:moveTo>
                    <a:pt x="16879" y="1"/>
                  </a:moveTo>
                  <a:cubicBezTo>
                    <a:pt x="15501" y="1"/>
                    <a:pt x="14104" y="177"/>
                    <a:pt x="12717" y="545"/>
                  </a:cubicBezTo>
                  <a:cubicBezTo>
                    <a:pt x="4968" y="2664"/>
                    <a:pt x="1" y="10148"/>
                    <a:pt x="1060" y="18095"/>
                  </a:cubicBezTo>
                  <a:cubicBezTo>
                    <a:pt x="2054" y="26043"/>
                    <a:pt x="8809" y="32004"/>
                    <a:pt x="16823" y="32070"/>
                  </a:cubicBezTo>
                  <a:lnTo>
                    <a:pt x="17551" y="17168"/>
                  </a:lnTo>
                  <a:lnTo>
                    <a:pt x="25102" y="29818"/>
                  </a:lnTo>
                  <a:cubicBezTo>
                    <a:pt x="31989" y="25712"/>
                    <a:pt x="34837" y="17102"/>
                    <a:pt x="31658" y="9750"/>
                  </a:cubicBezTo>
                  <a:cubicBezTo>
                    <a:pt x="29103" y="3715"/>
                    <a:pt x="23199" y="1"/>
                    <a:pt x="1687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9"/>
            <p:cNvSpPr/>
            <p:nvPr/>
          </p:nvSpPr>
          <p:spPr>
            <a:xfrm rot="-5400000">
              <a:off x="6799727" y="-453635"/>
              <a:ext cx="477083" cy="464156"/>
            </a:xfrm>
            <a:custGeom>
              <a:rect b="b" l="l" r="r" t="t"/>
              <a:pathLst>
                <a:path extrusionOk="0" h="33249" w="34175">
                  <a:moveTo>
                    <a:pt x="15233" y="33248"/>
                  </a:moveTo>
                  <a:lnTo>
                    <a:pt x="17021" y="18413"/>
                  </a:lnTo>
                  <a:lnTo>
                    <a:pt x="23644" y="31592"/>
                  </a:lnTo>
                  <a:cubicBezTo>
                    <a:pt x="30797" y="27950"/>
                    <a:pt x="34175" y="19671"/>
                    <a:pt x="31592" y="12055"/>
                  </a:cubicBezTo>
                  <a:cubicBezTo>
                    <a:pt x="29009" y="4504"/>
                    <a:pt x="21194" y="1"/>
                    <a:pt x="13379" y="1524"/>
                  </a:cubicBezTo>
                  <a:cubicBezTo>
                    <a:pt x="5497" y="3114"/>
                    <a:pt x="0" y="10200"/>
                    <a:pt x="464" y="18214"/>
                  </a:cubicBezTo>
                  <a:cubicBezTo>
                    <a:pt x="928" y="26162"/>
                    <a:pt x="7219" y="32586"/>
                    <a:pt x="15167" y="3324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9"/>
            <p:cNvSpPr/>
            <p:nvPr/>
          </p:nvSpPr>
          <p:spPr>
            <a:xfrm rot="-5400000">
              <a:off x="6925931" y="-319110"/>
              <a:ext cx="245947" cy="442881"/>
            </a:xfrm>
            <a:custGeom>
              <a:rect b="b" l="l" r="r" t="t"/>
              <a:pathLst>
                <a:path extrusionOk="0" h="31725" w="17618">
                  <a:moveTo>
                    <a:pt x="15829" y="31724"/>
                  </a:moveTo>
                  <a:lnTo>
                    <a:pt x="17617" y="16889"/>
                  </a:lnTo>
                  <a:lnTo>
                    <a:pt x="14505" y="0"/>
                  </a:lnTo>
                  <a:cubicBezTo>
                    <a:pt x="12849" y="265"/>
                    <a:pt x="11326" y="795"/>
                    <a:pt x="9869" y="1590"/>
                  </a:cubicBezTo>
                  <a:cubicBezTo>
                    <a:pt x="3444" y="4769"/>
                    <a:pt x="0" y="11855"/>
                    <a:pt x="1391" y="18942"/>
                  </a:cubicBezTo>
                  <a:cubicBezTo>
                    <a:pt x="2782" y="25962"/>
                    <a:pt x="8676" y="31194"/>
                    <a:pt x="15829" y="3172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7" name="Google Shape;527;p9"/>
            <p:cNvGrpSpPr/>
            <p:nvPr/>
          </p:nvGrpSpPr>
          <p:grpSpPr>
            <a:xfrm rot="-5400000">
              <a:off x="6522598" y="249742"/>
              <a:ext cx="498340" cy="473381"/>
              <a:chOff x="559072" y="1101613"/>
              <a:chExt cx="405451" cy="385144"/>
            </a:xfrm>
          </p:grpSpPr>
          <p:sp>
            <p:nvSpPr>
              <p:cNvPr id="528" name="Google Shape;528;p9"/>
              <p:cNvSpPr/>
              <p:nvPr/>
            </p:nvSpPr>
            <p:spPr>
              <a:xfrm>
                <a:off x="580129" y="1119523"/>
                <a:ext cx="384395" cy="347494"/>
              </a:xfrm>
              <a:custGeom>
                <a:rect b="b" l="l" r="r" t="t"/>
                <a:pathLst>
                  <a:path extrusionOk="0" h="30596" w="33845">
                    <a:moveTo>
                      <a:pt x="16790" y="0"/>
                    </a:moveTo>
                    <a:cubicBezTo>
                      <a:pt x="15038" y="0"/>
                      <a:pt x="13259" y="304"/>
                      <a:pt x="11525" y="940"/>
                    </a:cubicBezTo>
                    <a:lnTo>
                      <a:pt x="15830" y="14517"/>
                    </a:lnTo>
                    <a:lnTo>
                      <a:pt x="4836" y="5709"/>
                    </a:lnTo>
                    <a:lnTo>
                      <a:pt x="4836" y="5709"/>
                    </a:lnTo>
                    <a:cubicBezTo>
                      <a:pt x="1" y="11670"/>
                      <a:pt x="332" y="20213"/>
                      <a:pt x="5564" y="25776"/>
                    </a:cubicBezTo>
                    <a:cubicBezTo>
                      <a:pt x="8589" y="28953"/>
                      <a:pt x="12671" y="30596"/>
                      <a:pt x="16776" y="30596"/>
                    </a:cubicBezTo>
                    <a:cubicBezTo>
                      <a:pt x="19862" y="30596"/>
                      <a:pt x="22960" y="29667"/>
                      <a:pt x="25632" y="27763"/>
                    </a:cubicBezTo>
                    <a:cubicBezTo>
                      <a:pt x="31857" y="23326"/>
                      <a:pt x="33844" y="14981"/>
                      <a:pt x="30268" y="8226"/>
                    </a:cubicBezTo>
                    <a:cubicBezTo>
                      <a:pt x="27601" y="3042"/>
                      <a:pt x="22333" y="0"/>
                      <a:pt x="1679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559072" y="1101613"/>
                <a:ext cx="384383" cy="385144"/>
              </a:xfrm>
              <a:custGeom>
                <a:rect b="b" l="l" r="r" t="t"/>
                <a:pathLst>
                  <a:path extrusionOk="0" h="33911" w="33844">
                    <a:moveTo>
                      <a:pt x="12584" y="2120"/>
                    </a:moveTo>
                    <a:lnTo>
                      <a:pt x="15896" y="15962"/>
                    </a:lnTo>
                    <a:lnTo>
                      <a:pt x="5564" y="6359"/>
                    </a:lnTo>
                    <a:cubicBezTo>
                      <a:pt x="332" y="11988"/>
                      <a:pt x="0" y="20598"/>
                      <a:pt x="4835" y="26493"/>
                    </a:cubicBezTo>
                    <a:cubicBezTo>
                      <a:pt x="9670" y="32453"/>
                      <a:pt x="18147" y="33910"/>
                      <a:pt x="24704" y="29936"/>
                    </a:cubicBezTo>
                    <a:cubicBezTo>
                      <a:pt x="31195" y="25963"/>
                      <a:pt x="33844" y="17750"/>
                      <a:pt x="30797" y="10730"/>
                    </a:cubicBezTo>
                    <a:cubicBezTo>
                      <a:pt x="27684" y="3710"/>
                      <a:pt x="19936" y="1"/>
                      <a:pt x="12584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701995" y="1101613"/>
                <a:ext cx="240711" cy="341509"/>
              </a:xfrm>
              <a:custGeom>
                <a:rect b="b" l="l" r="r" t="t"/>
                <a:pathLst>
                  <a:path extrusionOk="0" h="30069" w="21194">
                    <a:moveTo>
                      <a:pt x="0" y="2120"/>
                    </a:moveTo>
                    <a:lnTo>
                      <a:pt x="3312" y="15962"/>
                    </a:lnTo>
                    <a:lnTo>
                      <a:pt x="11656" y="30069"/>
                    </a:lnTo>
                    <a:cubicBezTo>
                      <a:pt x="18346" y="26228"/>
                      <a:pt x="21194" y="18015"/>
                      <a:pt x="18213" y="10929"/>
                    </a:cubicBezTo>
                    <a:cubicBezTo>
                      <a:pt x="15233" y="3776"/>
                      <a:pt x="7418" y="1"/>
                      <a:pt x="0" y="21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1" name="Google Shape;531;p9"/>
            <p:cNvGrpSpPr/>
            <p:nvPr/>
          </p:nvGrpSpPr>
          <p:grpSpPr>
            <a:xfrm rot="-5400000">
              <a:off x="8452980" y="41450"/>
              <a:ext cx="425290" cy="439236"/>
              <a:chOff x="1181145" y="2013279"/>
              <a:chExt cx="346018" cy="357364"/>
            </a:xfrm>
          </p:grpSpPr>
          <p:sp>
            <p:nvSpPr>
              <p:cNvPr id="532" name="Google Shape;532;p9"/>
              <p:cNvSpPr/>
              <p:nvPr/>
            </p:nvSpPr>
            <p:spPr>
              <a:xfrm>
                <a:off x="1181145" y="2050657"/>
                <a:ext cx="346018" cy="319986"/>
              </a:xfrm>
              <a:custGeom>
                <a:rect b="b" l="l" r="r" t="t"/>
                <a:pathLst>
                  <a:path extrusionOk="0" h="28174" w="30466">
                    <a:moveTo>
                      <a:pt x="15665" y="0"/>
                    </a:moveTo>
                    <a:cubicBezTo>
                      <a:pt x="13309" y="0"/>
                      <a:pt x="10926" y="589"/>
                      <a:pt x="8743" y="1809"/>
                    </a:cubicBezTo>
                    <a:cubicBezTo>
                      <a:pt x="2649" y="5320"/>
                      <a:pt x="0" y="12737"/>
                      <a:pt x="2649" y="19294"/>
                    </a:cubicBezTo>
                    <a:cubicBezTo>
                      <a:pt x="4809" y="24775"/>
                      <a:pt x="10069" y="28174"/>
                      <a:pt x="15722" y="28174"/>
                    </a:cubicBezTo>
                    <a:cubicBezTo>
                      <a:pt x="16831" y="28174"/>
                      <a:pt x="17955" y="28043"/>
                      <a:pt x="19074" y="27771"/>
                    </a:cubicBezTo>
                    <a:cubicBezTo>
                      <a:pt x="25896" y="26049"/>
                      <a:pt x="30466" y="19559"/>
                      <a:pt x="29671" y="12605"/>
                    </a:cubicBezTo>
                    <a:lnTo>
                      <a:pt x="29671" y="12605"/>
                    </a:lnTo>
                    <a:lnTo>
                      <a:pt x="16624" y="13466"/>
                    </a:lnTo>
                    <a:lnTo>
                      <a:pt x="26889" y="5585"/>
                    </a:lnTo>
                    <a:cubicBezTo>
                      <a:pt x="24153" y="1951"/>
                      <a:pt x="19955" y="0"/>
                      <a:pt x="1566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1187914" y="2013279"/>
                <a:ext cx="339249" cy="349788"/>
              </a:xfrm>
              <a:custGeom>
                <a:rect b="b" l="l" r="r" t="t"/>
                <a:pathLst>
                  <a:path extrusionOk="0" h="30798" w="29870">
                    <a:moveTo>
                      <a:pt x="29605" y="15234"/>
                    </a:moveTo>
                    <a:lnTo>
                      <a:pt x="16491" y="15167"/>
                    </a:lnTo>
                    <a:lnTo>
                      <a:pt x="27353" y="8015"/>
                    </a:lnTo>
                    <a:cubicBezTo>
                      <a:pt x="23512" y="2120"/>
                      <a:pt x="15895" y="1"/>
                      <a:pt x="9537" y="3047"/>
                    </a:cubicBezTo>
                    <a:cubicBezTo>
                      <a:pt x="3179" y="6028"/>
                      <a:pt x="0" y="13247"/>
                      <a:pt x="2120" y="20002"/>
                    </a:cubicBezTo>
                    <a:cubicBezTo>
                      <a:pt x="4239" y="26691"/>
                      <a:pt x="10994" y="30798"/>
                      <a:pt x="17948" y="29605"/>
                    </a:cubicBezTo>
                    <a:cubicBezTo>
                      <a:pt x="24903" y="28413"/>
                      <a:pt x="29870" y="22320"/>
                      <a:pt x="29605" y="152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1211981" y="2185538"/>
                <a:ext cx="315182" cy="176779"/>
              </a:xfrm>
              <a:custGeom>
                <a:rect b="b" l="l" r="r" t="t"/>
                <a:pathLst>
                  <a:path extrusionOk="0" h="15565" w="27751">
                    <a:moveTo>
                      <a:pt x="27486" y="67"/>
                    </a:moveTo>
                    <a:lnTo>
                      <a:pt x="14372" y="0"/>
                    </a:lnTo>
                    <a:lnTo>
                      <a:pt x="1" y="4372"/>
                    </a:lnTo>
                    <a:cubicBezTo>
                      <a:pt x="1921" y="11193"/>
                      <a:pt x="8610" y="15564"/>
                      <a:pt x="15631" y="14438"/>
                    </a:cubicBezTo>
                    <a:cubicBezTo>
                      <a:pt x="22651" y="13312"/>
                      <a:pt x="27751" y="7153"/>
                      <a:pt x="27486" y="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5" name="Google Shape;535;p9"/>
          <p:cNvSpPr txBox="1"/>
          <p:nvPr>
            <p:ph type="title"/>
          </p:nvPr>
        </p:nvSpPr>
        <p:spPr>
          <a:xfrm>
            <a:off x="3278550" y="13415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0000" u="sng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6" name="Google Shape;536;p9"/>
          <p:cNvSpPr txBox="1"/>
          <p:nvPr>
            <p:ph idx="1" type="subTitle"/>
          </p:nvPr>
        </p:nvSpPr>
        <p:spPr>
          <a:xfrm>
            <a:off x="3278550" y="33059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0"/>
          <p:cNvSpPr txBox="1"/>
          <p:nvPr>
            <p:ph type="title"/>
          </p:nvPr>
        </p:nvSpPr>
        <p:spPr>
          <a:xfrm>
            <a:off x="1276800" y="3415375"/>
            <a:ext cx="6590400" cy="11493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SemiBold"/>
              <a:buNone/>
              <a:defRPr sz="35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nit Light"/>
              <a:buChar char="●"/>
              <a:defRPr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nit Light"/>
              <a:buChar char="○"/>
              <a:defRPr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nit Light"/>
              <a:buChar char="■"/>
              <a:defRPr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nit Light"/>
              <a:buChar char="●"/>
              <a:defRPr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nit Light"/>
              <a:buChar char="○"/>
              <a:defRPr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nit Light"/>
              <a:buChar char="■"/>
              <a:defRPr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nit Light"/>
              <a:buChar char="●"/>
              <a:defRPr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nit Light"/>
              <a:buChar char="○"/>
              <a:defRPr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Kanit Light"/>
              <a:buChar char="■"/>
              <a:defRPr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6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Google Shape;4137;p40"/>
          <p:cNvSpPr txBox="1"/>
          <p:nvPr>
            <p:ph type="ctrTitle"/>
          </p:nvPr>
        </p:nvSpPr>
        <p:spPr>
          <a:xfrm>
            <a:off x="2049300" y="2093050"/>
            <a:ext cx="5045400" cy="7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Monitoramento de temperatura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138" name="Google Shape;4138;p40"/>
          <p:cNvSpPr txBox="1"/>
          <p:nvPr>
            <p:ph idx="1" type="subTitle"/>
          </p:nvPr>
        </p:nvSpPr>
        <p:spPr>
          <a:xfrm>
            <a:off x="2830800" y="2918875"/>
            <a:ext cx="34824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Isabella Macedo, Lucas Nascimento, Luís Santos, Ronaldo Martins</a:t>
            </a:r>
            <a:endParaRPr/>
          </a:p>
        </p:txBody>
      </p:sp>
      <p:grpSp>
        <p:nvGrpSpPr>
          <p:cNvPr id="4139" name="Google Shape;4139;p40"/>
          <p:cNvGrpSpPr/>
          <p:nvPr/>
        </p:nvGrpSpPr>
        <p:grpSpPr>
          <a:xfrm>
            <a:off x="6915359" y="2828957"/>
            <a:ext cx="2982392" cy="2734312"/>
            <a:chOff x="5306359" y="3531332"/>
            <a:chExt cx="2982392" cy="2734312"/>
          </a:xfrm>
        </p:grpSpPr>
        <p:grpSp>
          <p:nvGrpSpPr>
            <p:cNvPr id="4140" name="Google Shape;4140;p40"/>
            <p:cNvGrpSpPr/>
            <p:nvPr/>
          </p:nvGrpSpPr>
          <p:grpSpPr>
            <a:xfrm rot="-4500564">
              <a:off x="5338090" y="3929572"/>
              <a:ext cx="2128811" cy="1699469"/>
              <a:chOff x="504650" y="238125"/>
              <a:chExt cx="6440225" cy="5141350"/>
            </a:xfrm>
          </p:grpSpPr>
          <p:sp>
            <p:nvSpPr>
              <p:cNvPr id="4141" name="Google Shape;4141;p40"/>
              <p:cNvSpPr/>
              <p:nvPr/>
            </p:nvSpPr>
            <p:spPr>
              <a:xfrm>
                <a:off x="1319150" y="1586500"/>
                <a:ext cx="5625725" cy="3792975"/>
              </a:xfrm>
              <a:custGeom>
                <a:rect b="b" l="l" r="r" t="t"/>
                <a:pathLst>
                  <a:path extrusionOk="0" h="151719" w="225029">
                    <a:moveTo>
                      <a:pt x="205801" y="1"/>
                    </a:moveTo>
                    <a:cubicBezTo>
                      <a:pt x="179551" y="1"/>
                      <a:pt x="151605" y="5109"/>
                      <a:pt x="124908" y="15771"/>
                    </a:cubicBezTo>
                    <a:lnTo>
                      <a:pt x="107914" y="47160"/>
                    </a:lnTo>
                    <a:lnTo>
                      <a:pt x="111161" y="21724"/>
                    </a:lnTo>
                    <a:lnTo>
                      <a:pt x="111161" y="21724"/>
                    </a:lnTo>
                    <a:cubicBezTo>
                      <a:pt x="92977" y="30275"/>
                      <a:pt x="76200" y="41423"/>
                      <a:pt x="61155" y="54737"/>
                    </a:cubicBezTo>
                    <a:lnTo>
                      <a:pt x="49357" y="81039"/>
                    </a:lnTo>
                    <a:lnTo>
                      <a:pt x="50223" y="65236"/>
                    </a:lnTo>
                    <a:lnTo>
                      <a:pt x="50223" y="65236"/>
                    </a:lnTo>
                    <a:cubicBezTo>
                      <a:pt x="26736" y="89589"/>
                      <a:pt x="9526" y="119247"/>
                      <a:pt x="1" y="151718"/>
                    </a:cubicBezTo>
                    <a:lnTo>
                      <a:pt x="1" y="151718"/>
                    </a:lnTo>
                    <a:cubicBezTo>
                      <a:pt x="28143" y="145008"/>
                      <a:pt x="58666" y="132777"/>
                      <a:pt x="88215" y="117190"/>
                    </a:cubicBezTo>
                    <a:lnTo>
                      <a:pt x="73927" y="110912"/>
                    </a:lnTo>
                    <a:lnTo>
                      <a:pt x="97632" y="112103"/>
                    </a:lnTo>
                    <a:cubicBezTo>
                      <a:pt x="107698" y="106583"/>
                      <a:pt x="117656" y="100522"/>
                      <a:pt x="127181" y="94352"/>
                    </a:cubicBezTo>
                    <a:lnTo>
                      <a:pt x="99147" y="81796"/>
                    </a:lnTo>
                    <a:lnTo>
                      <a:pt x="99147" y="81796"/>
                    </a:lnTo>
                    <a:lnTo>
                      <a:pt x="142334" y="84069"/>
                    </a:lnTo>
                    <a:cubicBezTo>
                      <a:pt x="151751" y="77358"/>
                      <a:pt x="160843" y="70431"/>
                      <a:pt x="169394" y="63396"/>
                    </a:cubicBezTo>
                    <a:lnTo>
                      <a:pt x="145148" y="53438"/>
                    </a:lnTo>
                    <a:lnTo>
                      <a:pt x="179784" y="54304"/>
                    </a:lnTo>
                    <a:cubicBezTo>
                      <a:pt x="199267" y="36769"/>
                      <a:pt x="215070" y="18585"/>
                      <a:pt x="225028" y="942"/>
                    </a:cubicBezTo>
                    <a:cubicBezTo>
                      <a:pt x="218754" y="317"/>
                      <a:pt x="212330" y="1"/>
                      <a:pt x="205801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113515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116248" y="22081"/>
                    </a:moveTo>
                    <a:lnTo>
                      <a:pt x="101311" y="54444"/>
                    </a:lnTo>
                    <a:lnTo>
                      <a:pt x="103043" y="28792"/>
                    </a:lnTo>
                    <a:cubicBezTo>
                      <a:pt x="85400" y="38533"/>
                      <a:pt x="69273" y="50656"/>
                      <a:pt x="55094" y="64944"/>
                    </a:cubicBezTo>
                    <a:lnTo>
                      <a:pt x="44919" y="91895"/>
                    </a:lnTo>
                    <a:lnTo>
                      <a:pt x="44811" y="76092"/>
                    </a:lnTo>
                    <a:cubicBezTo>
                      <a:pt x="22839" y="101745"/>
                      <a:pt x="7469" y="132484"/>
                      <a:pt x="0" y="165497"/>
                    </a:cubicBezTo>
                    <a:lnTo>
                      <a:pt x="79989" y="93735"/>
                    </a:lnTo>
                    <a:lnTo>
                      <a:pt x="215395" y="1191"/>
                    </a:lnTo>
                    <a:cubicBezTo>
                      <a:pt x="183789" y="0"/>
                      <a:pt x="148828" y="6819"/>
                      <a:pt x="116248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1135150" y="1244725"/>
                <a:ext cx="5384875" cy="4107700"/>
              </a:xfrm>
              <a:custGeom>
                <a:rect b="b" l="l" r="r" t="t"/>
                <a:pathLst>
                  <a:path extrusionOk="0" h="164308" w="215395">
                    <a:moveTo>
                      <a:pt x="71329" y="119063"/>
                    </a:moveTo>
                    <a:lnTo>
                      <a:pt x="95034" y="118847"/>
                    </a:lnTo>
                    <a:cubicBezTo>
                      <a:pt x="104775" y="112677"/>
                      <a:pt x="114300" y="106075"/>
                      <a:pt x="123500" y="99256"/>
                    </a:cubicBezTo>
                    <a:lnTo>
                      <a:pt x="94709" y="88432"/>
                    </a:lnTo>
                    <a:lnTo>
                      <a:pt x="137896" y="88107"/>
                    </a:lnTo>
                    <a:cubicBezTo>
                      <a:pt x="146880" y="80855"/>
                      <a:pt x="155431" y="73387"/>
                      <a:pt x="163549" y="65702"/>
                    </a:cubicBezTo>
                    <a:lnTo>
                      <a:pt x="138870" y="57259"/>
                    </a:lnTo>
                    <a:lnTo>
                      <a:pt x="173506" y="55960"/>
                    </a:lnTo>
                    <a:cubicBezTo>
                      <a:pt x="191907" y="37235"/>
                      <a:pt x="206519" y="18185"/>
                      <a:pt x="215395" y="1"/>
                    </a:cubicBezTo>
                    <a:cubicBezTo>
                      <a:pt x="84102" y="50873"/>
                      <a:pt x="0" y="164307"/>
                      <a:pt x="0" y="164307"/>
                    </a:cubicBezTo>
                    <a:cubicBezTo>
                      <a:pt x="27709" y="155756"/>
                      <a:pt x="57367" y="141685"/>
                      <a:pt x="85833" y="1243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710325" y="286825"/>
                <a:ext cx="2216200" cy="4773350"/>
              </a:xfrm>
              <a:custGeom>
                <a:rect b="b" l="l" r="r" t="t"/>
                <a:pathLst>
                  <a:path extrusionOk="0" h="190934" w="88648">
                    <a:moveTo>
                      <a:pt x="87457" y="0"/>
                    </a:moveTo>
                    <a:lnTo>
                      <a:pt x="87457" y="0"/>
                    </a:lnTo>
                    <a:cubicBezTo>
                      <a:pt x="64618" y="12556"/>
                      <a:pt x="45027" y="30415"/>
                      <a:pt x="30415" y="51955"/>
                    </a:cubicBezTo>
                    <a:lnTo>
                      <a:pt x="33121" y="79015"/>
                    </a:lnTo>
                    <a:lnTo>
                      <a:pt x="33121" y="79015"/>
                    </a:lnTo>
                    <a:lnTo>
                      <a:pt x="24354" y="61588"/>
                    </a:lnTo>
                    <a:cubicBezTo>
                      <a:pt x="16561" y="74685"/>
                      <a:pt x="10607" y="88864"/>
                      <a:pt x="6711" y="103693"/>
                    </a:cubicBezTo>
                    <a:lnTo>
                      <a:pt x="10499" y="125341"/>
                    </a:lnTo>
                    <a:lnTo>
                      <a:pt x="4438" y="114950"/>
                    </a:lnTo>
                    <a:lnTo>
                      <a:pt x="4438" y="114950"/>
                    </a:lnTo>
                    <a:cubicBezTo>
                      <a:pt x="0" y="140278"/>
                      <a:pt x="1732" y="166363"/>
                      <a:pt x="9525" y="190933"/>
                    </a:cubicBezTo>
                    <a:cubicBezTo>
                      <a:pt x="24354" y="174697"/>
                      <a:pt x="38533" y="154024"/>
                      <a:pt x="50547" y="131618"/>
                    </a:cubicBezTo>
                    <a:lnTo>
                      <a:pt x="50547" y="131618"/>
                    </a:lnTo>
                    <a:lnTo>
                      <a:pt x="38858" y="133675"/>
                    </a:lnTo>
                    <a:lnTo>
                      <a:pt x="54336" y="124366"/>
                    </a:lnTo>
                    <a:cubicBezTo>
                      <a:pt x="58232" y="116573"/>
                      <a:pt x="61912" y="108564"/>
                      <a:pt x="65376" y="100554"/>
                    </a:cubicBezTo>
                    <a:lnTo>
                      <a:pt x="65376" y="100554"/>
                    </a:lnTo>
                    <a:lnTo>
                      <a:pt x="42321" y="104559"/>
                    </a:lnTo>
                    <a:lnTo>
                      <a:pt x="42321" y="104559"/>
                    </a:lnTo>
                    <a:lnTo>
                      <a:pt x="70571" y="87674"/>
                    </a:lnTo>
                    <a:cubicBezTo>
                      <a:pt x="73710" y="79447"/>
                      <a:pt x="76416" y="71221"/>
                      <a:pt x="78798" y="63103"/>
                    </a:cubicBezTo>
                    <a:lnTo>
                      <a:pt x="78798" y="63103"/>
                    </a:lnTo>
                    <a:lnTo>
                      <a:pt x="59315" y="67216"/>
                    </a:lnTo>
                    <a:lnTo>
                      <a:pt x="81612" y="52929"/>
                    </a:lnTo>
                    <a:cubicBezTo>
                      <a:pt x="86374" y="33554"/>
                      <a:pt x="88647" y="15370"/>
                      <a:pt x="8745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0465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25004" y="55418"/>
                    </a:moveTo>
                    <a:lnTo>
                      <a:pt x="29334" y="82153"/>
                    </a:lnTo>
                    <a:lnTo>
                      <a:pt x="19592" y="65268"/>
                    </a:lnTo>
                    <a:cubicBezTo>
                      <a:pt x="12557" y="78906"/>
                      <a:pt x="7578" y="93410"/>
                      <a:pt x="4655" y="108455"/>
                    </a:cubicBezTo>
                    <a:lnTo>
                      <a:pt x="9742" y="129778"/>
                    </a:lnTo>
                    <a:lnTo>
                      <a:pt x="2923" y="119820"/>
                    </a:lnTo>
                    <a:cubicBezTo>
                      <a:pt x="1" y="145364"/>
                      <a:pt x="3356" y="171342"/>
                      <a:pt x="12665" y="195371"/>
                    </a:cubicBezTo>
                    <a:lnTo>
                      <a:pt x="32581" y="116032"/>
                    </a:lnTo>
                    <a:lnTo>
                      <a:pt x="78690" y="0"/>
                    </a:lnTo>
                    <a:cubicBezTo>
                      <a:pt x="56718" y="13963"/>
                      <a:pt x="38317" y="32905"/>
                      <a:pt x="25004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821250" y="238125"/>
                <a:ext cx="1704775" cy="4884275"/>
              </a:xfrm>
              <a:custGeom>
                <a:rect b="b" l="l" r="r" t="t"/>
                <a:pathLst>
                  <a:path extrusionOk="0" h="195371" w="68191">
                    <a:moveTo>
                      <a:pt x="25762" y="136381"/>
                    </a:moveTo>
                    <a:lnTo>
                      <a:pt x="40590" y="126206"/>
                    </a:lnTo>
                    <a:cubicBezTo>
                      <a:pt x="44054" y="118088"/>
                      <a:pt x="47409" y="109970"/>
                      <a:pt x="50223" y="101744"/>
                    </a:cubicBezTo>
                    <a:lnTo>
                      <a:pt x="27493" y="107156"/>
                    </a:lnTo>
                    <a:lnTo>
                      <a:pt x="54553" y="88539"/>
                    </a:lnTo>
                    <a:cubicBezTo>
                      <a:pt x="57259" y="80097"/>
                      <a:pt x="59532" y="71762"/>
                      <a:pt x="61372" y="63644"/>
                    </a:cubicBezTo>
                    <a:lnTo>
                      <a:pt x="42106" y="68732"/>
                    </a:lnTo>
                    <a:lnTo>
                      <a:pt x="63428" y="53145"/>
                    </a:lnTo>
                    <a:cubicBezTo>
                      <a:pt x="67109" y="33554"/>
                      <a:pt x="68191" y="15262"/>
                      <a:pt x="66026" y="0"/>
                    </a:cubicBezTo>
                    <a:cubicBezTo>
                      <a:pt x="4872" y="87998"/>
                      <a:pt x="1" y="195371"/>
                      <a:pt x="1" y="195371"/>
                    </a:cubicBezTo>
                    <a:cubicBezTo>
                      <a:pt x="13855" y="178161"/>
                      <a:pt x="26627" y="156730"/>
                      <a:pt x="37235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1370575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85833" y="0"/>
                    </a:moveTo>
                    <a:cubicBezTo>
                      <a:pt x="85508" y="650"/>
                      <a:pt x="85184" y="1191"/>
                      <a:pt x="84859" y="1732"/>
                    </a:cubicBezTo>
                    <a:cubicBezTo>
                      <a:pt x="83668" y="3139"/>
                      <a:pt x="82478" y="4546"/>
                      <a:pt x="81071" y="5737"/>
                    </a:cubicBezTo>
                    <a:lnTo>
                      <a:pt x="75009" y="11474"/>
                    </a:lnTo>
                    <a:cubicBezTo>
                      <a:pt x="72736" y="13855"/>
                      <a:pt x="70247" y="16561"/>
                      <a:pt x="67433" y="19375"/>
                    </a:cubicBezTo>
                    <a:cubicBezTo>
                      <a:pt x="64618" y="22189"/>
                      <a:pt x="61912" y="25545"/>
                      <a:pt x="58882" y="29116"/>
                    </a:cubicBezTo>
                    <a:cubicBezTo>
                      <a:pt x="57475" y="30740"/>
                      <a:pt x="55851" y="32580"/>
                      <a:pt x="54444" y="34528"/>
                    </a:cubicBezTo>
                    <a:cubicBezTo>
                      <a:pt x="53037" y="36368"/>
                      <a:pt x="51522" y="38425"/>
                      <a:pt x="50115" y="40482"/>
                    </a:cubicBezTo>
                    <a:cubicBezTo>
                      <a:pt x="48599" y="42430"/>
                      <a:pt x="47084" y="44486"/>
                      <a:pt x="45677" y="46651"/>
                    </a:cubicBezTo>
                    <a:lnTo>
                      <a:pt x="41455" y="53362"/>
                    </a:lnTo>
                    <a:cubicBezTo>
                      <a:pt x="38533" y="57691"/>
                      <a:pt x="35935" y="62346"/>
                      <a:pt x="33229" y="67000"/>
                    </a:cubicBezTo>
                    <a:lnTo>
                      <a:pt x="31173" y="70464"/>
                    </a:lnTo>
                    <a:lnTo>
                      <a:pt x="29333" y="73927"/>
                    </a:lnTo>
                    <a:lnTo>
                      <a:pt x="25544" y="80963"/>
                    </a:lnTo>
                    <a:cubicBezTo>
                      <a:pt x="23163" y="85617"/>
                      <a:pt x="20890" y="90271"/>
                      <a:pt x="18834" y="94817"/>
                    </a:cubicBezTo>
                    <a:cubicBezTo>
                      <a:pt x="16777" y="99363"/>
                      <a:pt x="14721" y="103801"/>
                      <a:pt x="13097" y="108022"/>
                    </a:cubicBezTo>
                    <a:cubicBezTo>
                      <a:pt x="12231" y="110187"/>
                      <a:pt x="11257" y="112244"/>
                      <a:pt x="10499" y="114192"/>
                    </a:cubicBezTo>
                    <a:cubicBezTo>
                      <a:pt x="9742" y="116249"/>
                      <a:pt x="8984" y="118197"/>
                      <a:pt x="8335" y="120037"/>
                    </a:cubicBezTo>
                    <a:cubicBezTo>
                      <a:pt x="6819" y="123825"/>
                      <a:pt x="5629" y="127181"/>
                      <a:pt x="4654" y="130320"/>
                    </a:cubicBezTo>
                    <a:cubicBezTo>
                      <a:pt x="3680" y="133459"/>
                      <a:pt x="2706" y="136164"/>
                      <a:pt x="2057" y="138329"/>
                    </a:cubicBezTo>
                    <a:cubicBezTo>
                      <a:pt x="1407" y="140602"/>
                      <a:pt x="866" y="142334"/>
                      <a:pt x="541" y="143525"/>
                    </a:cubicBezTo>
                    <a:cubicBezTo>
                      <a:pt x="217" y="144824"/>
                      <a:pt x="0" y="145473"/>
                      <a:pt x="0" y="145473"/>
                    </a:cubicBezTo>
                    <a:lnTo>
                      <a:pt x="2814" y="146122"/>
                    </a:lnTo>
                    <a:cubicBezTo>
                      <a:pt x="2814" y="146122"/>
                      <a:pt x="3031" y="145473"/>
                      <a:pt x="3356" y="144282"/>
                    </a:cubicBezTo>
                    <a:cubicBezTo>
                      <a:pt x="3680" y="143200"/>
                      <a:pt x="4221" y="141468"/>
                      <a:pt x="4979" y="139195"/>
                    </a:cubicBezTo>
                    <a:cubicBezTo>
                      <a:pt x="5629" y="137030"/>
                      <a:pt x="6603" y="134324"/>
                      <a:pt x="7685" y="131294"/>
                    </a:cubicBezTo>
                    <a:cubicBezTo>
                      <a:pt x="8659" y="128263"/>
                      <a:pt x="9958" y="124908"/>
                      <a:pt x="11365" y="121228"/>
                    </a:cubicBezTo>
                    <a:lnTo>
                      <a:pt x="13638" y="115383"/>
                    </a:lnTo>
                    <a:cubicBezTo>
                      <a:pt x="14504" y="113434"/>
                      <a:pt x="15370" y="111378"/>
                      <a:pt x="16236" y="109321"/>
                    </a:cubicBezTo>
                    <a:cubicBezTo>
                      <a:pt x="17860" y="105100"/>
                      <a:pt x="19808" y="100662"/>
                      <a:pt x="21973" y="96224"/>
                    </a:cubicBezTo>
                    <a:cubicBezTo>
                      <a:pt x="24029" y="91678"/>
                      <a:pt x="26302" y="87132"/>
                      <a:pt x="28683" y="82478"/>
                    </a:cubicBezTo>
                    <a:lnTo>
                      <a:pt x="32255" y="75551"/>
                    </a:lnTo>
                    <a:lnTo>
                      <a:pt x="34095" y="71979"/>
                    </a:lnTo>
                    <a:lnTo>
                      <a:pt x="36152" y="68624"/>
                    </a:lnTo>
                    <a:cubicBezTo>
                      <a:pt x="38858" y="63969"/>
                      <a:pt x="41347" y="59423"/>
                      <a:pt x="44270" y="55094"/>
                    </a:cubicBezTo>
                    <a:lnTo>
                      <a:pt x="48383" y="48491"/>
                    </a:lnTo>
                    <a:cubicBezTo>
                      <a:pt x="49790" y="46435"/>
                      <a:pt x="51305" y="44378"/>
                      <a:pt x="52712" y="42322"/>
                    </a:cubicBezTo>
                    <a:cubicBezTo>
                      <a:pt x="54119" y="40265"/>
                      <a:pt x="55418" y="38209"/>
                      <a:pt x="56825" y="36368"/>
                    </a:cubicBezTo>
                    <a:cubicBezTo>
                      <a:pt x="58232" y="34420"/>
                      <a:pt x="59748" y="32580"/>
                      <a:pt x="61047" y="30740"/>
                    </a:cubicBezTo>
                    <a:cubicBezTo>
                      <a:pt x="63861" y="27168"/>
                      <a:pt x="66350" y="23596"/>
                      <a:pt x="68948" y="20674"/>
                    </a:cubicBezTo>
                    <a:cubicBezTo>
                      <a:pt x="71654" y="17751"/>
                      <a:pt x="73927" y="14937"/>
                      <a:pt x="76092" y="12556"/>
                    </a:cubicBezTo>
                    <a:lnTo>
                      <a:pt x="82045" y="6711"/>
                    </a:lnTo>
                    <a:cubicBezTo>
                      <a:pt x="83235" y="5412"/>
                      <a:pt x="84643" y="4222"/>
                      <a:pt x="86158" y="3139"/>
                    </a:cubicBezTo>
                    <a:cubicBezTo>
                      <a:pt x="86591" y="2814"/>
                      <a:pt x="87240" y="2490"/>
                      <a:pt x="87781" y="2273"/>
                    </a:cubicBezTo>
                    <a:lnTo>
                      <a:pt x="85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2810125" y="1309675"/>
                <a:ext cx="852425" cy="351800"/>
              </a:xfrm>
              <a:custGeom>
                <a:rect b="b" l="l" r="r" t="t"/>
                <a:pathLst>
                  <a:path extrusionOk="0" h="14072" w="34097">
                    <a:moveTo>
                      <a:pt x="33447" y="1"/>
                    </a:moveTo>
                    <a:cubicBezTo>
                      <a:pt x="33014" y="325"/>
                      <a:pt x="32581" y="542"/>
                      <a:pt x="32148" y="758"/>
                    </a:cubicBezTo>
                    <a:cubicBezTo>
                      <a:pt x="30849" y="1299"/>
                      <a:pt x="29550" y="1732"/>
                      <a:pt x="28251" y="2057"/>
                    </a:cubicBezTo>
                    <a:cubicBezTo>
                      <a:pt x="27493" y="2165"/>
                      <a:pt x="26628" y="2274"/>
                      <a:pt x="25653" y="2598"/>
                    </a:cubicBezTo>
                    <a:lnTo>
                      <a:pt x="22839" y="3356"/>
                    </a:lnTo>
                    <a:lnTo>
                      <a:pt x="19700" y="4114"/>
                    </a:lnTo>
                    <a:lnTo>
                      <a:pt x="16561" y="5088"/>
                    </a:lnTo>
                    <a:cubicBezTo>
                      <a:pt x="15479" y="5412"/>
                      <a:pt x="14397" y="5629"/>
                      <a:pt x="13423" y="6062"/>
                    </a:cubicBezTo>
                    <a:lnTo>
                      <a:pt x="10392" y="7144"/>
                    </a:lnTo>
                    <a:cubicBezTo>
                      <a:pt x="9418" y="7469"/>
                      <a:pt x="8444" y="7794"/>
                      <a:pt x="7578" y="8227"/>
                    </a:cubicBezTo>
                    <a:lnTo>
                      <a:pt x="5088" y="9201"/>
                    </a:lnTo>
                    <a:cubicBezTo>
                      <a:pt x="3573" y="9850"/>
                      <a:pt x="2274" y="10391"/>
                      <a:pt x="1300" y="10824"/>
                    </a:cubicBezTo>
                    <a:cubicBezTo>
                      <a:pt x="434" y="11257"/>
                      <a:pt x="1" y="11474"/>
                      <a:pt x="1" y="11474"/>
                    </a:cubicBezTo>
                    <a:lnTo>
                      <a:pt x="1516" y="14072"/>
                    </a:lnTo>
                    <a:cubicBezTo>
                      <a:pt x="1516" y="14072"/>
                      <a:pt x="1949" y="13747"/>
                      <a:pt x="2707" y="13206"/>
                    </a:cubicBezTo>
                    <a:cubicBezTo>
                      <a:pt x="3465" y="12664"/>
                      <a:pt x="4655" y="11907"/>
                      <a:pt x="6062" y="11149"/>
                    </a:cubicBezTo>
                    <a:cubicBezTo>
                      <a:pt x="7578" y="10500"/>
                      <a:pt x="9201" y="9526"/>
                      <a:pt x="11150" y="8768"/>
                    </a:cubicBezTo>
                    <a:lnTo>
                      <a:pt x="13964" y="7577"/>
                    </a:lnTo>
                    <a:cubicBezTo>
                      <a:pt x="14938" y="7144"/>
                      <a:pt x="16020" y="6820"/>
                      <a:pt x="16994" y="6387"/>
                    </a:cubicBezTo>
                    <a:lnTo>
                      <a:pt x="20133" y="5304"/>
                    </a:lnTo>
                    <a:lnTo>
                      <a:pt x="23164" y="4547"/>
                    </a:lnTo>
                    <a:lnTo>
                      <a:pt x="25978" y="3681"/>
                    </a:lnTo>
                    <a:cubicBezTo>
                      <a:pt x="26844" y="3464"/>
                      <a:pt x="27710" y="3248"/>
                      <a:pt x="28576" y="3139"/>
                    </a:cubicBezTo>
                    <a:cubicBezTo>
                      <a:pt x="29875" y="2923"/>
                      <a:pt x="31282" y="2815"/>
                      <a:pt x="32581" y="2815"/>
                    </a:cubicBezTo>
                    <a:cubicBezTo>
                      <a:pt x="33122" y="2815"/>
                      <a:pt x="33555" y="2815"/>
                      <a:pt x="34096" y="2923"/>
                    </a:cubicBezTo>
                    <a:lnTo>
                      <a:pt x="3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3600275" y="1244700"/>
                <a:ext cx="304900" cy="179400"/>
              </a:xfrm>
              <a:custGeom>
                <a:rect b="b" l="l" r="r" t="t"/>
                <a:pathLst>
                  <a:path extrusionOk="0" h="7176" w="12196">
                    <a:moveTo>
                      <a:pt x="7256" y="0"/>
                    </a:moveTo>
                    <a:cubicBezTo>
                      <a:pt x="7219" y="0"/>
                      <a:pt x="7182" y="1"/>
                      <a:pt x="7144" y="2"/>
                    </a:cubicBezTo>
                    <a:cubicBezTo>
                      <a:pt x="5196" y="326"/>
                      <a:pt x="1" y="2383"/>
                      <a:pt x="325" y="4440"/>
                    </a:cubicBezTo>
                    <a:cubicBezTo>
                      <a:pt x="522" y="6209"/>
                      <a:pt x="5094" y="7175"/>
                      <a:pt x="7472" y="7175"/>
                    </a:cubicBezTo>
                    <a:cubicBezTo>
                      <a:pt x="7712" y="7175"/>
                      <a:pt x="7930" y="7165"/>
                      <a:pt x="8118" y="7146"/>
                    </a:cubicBezTo>
                    <a:cubicBezTo>
                      <a:pt x="12196" y="6073"/>
                      <a:pt x="11487" y="0"/>
                      <a:pt x="72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347850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7279" y="0"/>
                    </a:moveTo>
                    <a:cubicBezTo>
                      <a:pt x="6610" y="0"/>
                      <a:pt x="5900" y="210"/>
                      <a:pt x="5196" y="698"/>
                    </a:cubicBezTo>
                    <a:cubicBezTo>
                      <a:pt x="3573" y="1781"/>
                      <a:pt x="1" y="6218"/>
                      <a:pt x="1191" y="7842"/>
                    </a:cubicBezTo>
                    <a:cubicBezTo>
                      <a:pt x="1498" y="8302"/>
                      <a:pt x="2152" y="8484"/>
                      <a:pt x="2969" y="8484"/>
                    </a:cubicBezTo>
                    <a:cubicBezTo>
                      <a:pt x="5036" y="8484"/>
                      <a:pt x="8146" y="7319"/>
                      <a:pt x="9309" y="6543"/>
                    </a:cubicBezTo>
                    <a:cubicBezTo>
                      <a:pt x="12503" y="4326"/>
                      <a:pt x="10317" y="0"/>
                      <a:pt x="72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2940025" y="581775"/>
                <a:ext cx="127200" cy="868625"/>
              </a:xfrm>
              <a:custGeom>
                <a:rect b="b" l="l" r="r" t="t"/>
                <a:pathLst>
                  <a:path extrusionOk="0" h="34745" w="5088">
                    <a:moveTo>
                      <a:pt x="5088" y="0"/>
                    </a:moveTo>
                    <a:lnTo>
                      <a:pt x="2057" y="325"/>
                    </a:lnTo>
                    <a:cubicBezTo>
                      <a:pt x="2382" y="758"/>
                      <a:pt x="2490" y="1191"/>
                      <a:pt x="2598" y="1732"/>
                    </a:cubicBezTo>
                    <a:cubicBezTo>
                      <a:pt x="3031" y="3031"/>
                      <a:pt x="3248" y="4330"/>
                      <a:pt x="3356" y="5629"/>
                    </a:cubicBezTo>
                    <a:cubicBezTo>
                      <a:pt x="3464" y="6495"/>
                      <a:pt x="3572" y="7361"/>
                      <a:pt x="3572" y="8226"/>
                    </a:cubicBezTo>
                    <a:lnTo>
                      <a:pt x="3572" y="11257"/>
                    </a:lnTo>
                    <a:lnTo>
                      <a:pt x="3572" y="14396"/>
                    </a:lnTo>
                    <a:cubicBezTo>
                      <a:pt x="3572" y="15478"/>
                      <a:pt x="3356" y="16561"/>
                      <a:pt x="3356" y="17643"/>
                    </a:cubicBezTo>
                    <a:cubicBezTo>
                      <a:pt x="3248" y="18726"/>
                      <a:pt x="3139" y="19808"/>
                      <a:pt x="3031" y="20890"/>
                    </a:cubicBezTo>
                    <a:cubicBezTo>
                      <a:pt x="2815" y="21865"/>
                      <a:pt x="2706" y="22947"/>
                      <a:pt x="2598" y="23921"/>
                    </a:cubicBezTo>
                    <a:cubicBezTo>
                      <a:pt x="2382" y="25978"/>
                      <a:pt x="1949" y="27818"/>
                      <a:pt x="1624" y="29333"/>
                    </a:cubicBezTo>
                    <a:cubicBezTo>
                      <a:pt x="1191" y="30957"/>
                      <a:pt x="866" y="32255"/>
                      <a:pt x="542" y="33121"/>
                    </a:cubicBezTo>
                    <a:cubicBezTo>
                      <a:pt x="217" y="33987"/>
                      <a:pt x="0" y="34528"/>
                      <a:pt x="0" y="34528"/>
                    </a:cubicBezTo>
                    <a:lnTo>
                      <a:pt x="975" y="34745"/>
                    </a:lnTo>
                    <a:lnTo>
                      <a:pt x="3356" y="32364"/>
                    </a:lnTo>
                    <a:cubicBezTo>
                      <a:pt x="3464" y="31714"/>
                      <a:pt x="3572" y="30848"/>
                      <a:pt x="3681" y="29982"/>
                    </a:cubicBezTo>
                    <a:cubicBezTo>
                      <a:pt x="3789" y="29008"/>
                      <a:pt x="3897" y="28251"/>
                      <a:pt x="4005" y="27276"/>
                    </a:cubicBezTo>
                    <a:cubicBezTo>
                      <a:pt x="4005" y="26302"/>
                      <a:pt x="4222" y="25328"/>
                      <a:pt x="4222" y="24246"/>
                    </a:cubicBezTo>
                    <a:cubicBezTo>
                      <a:pt x="4330" y="23272"/>
                      <a:pt x="4438" y="22189"/>
                      <a:pt x="4438" y="21107"/>
                    </a:cubicBezTo>
                    <a:cubicBezTo>
                      <a:pt x="4546" y="20024"/>
                      <a:pt x="4438" y="18834"/>
                      <a:pt x="4546" y="17751"/>
                    </a:cubicBezTo>
                    <a:cubicBezTo>
                      <a:pt x="4655" y="16669"/>
                      <a:pt x="4546" y="15587"/>
                      <a:pt x="4655" y="14504"/>
                    </a:cubicBezTo>
                    <a:cubicBezTo>
                      <a:pt x="4763" y="13422"/>
                      <a:pt x="4655" y="12340"/>
                      <a:pt x="4655" y="11257"/>
                    </a:cubicBezTo>
                    <a:lnTo>
                      <a:pt x="4655" y="8335"/>
                    </a:lnTo>
                    <a:cubicBezTo>
                      <a:pt x="4655" y="7361"/>
                      <a:pt x="4546" y="6495"/>
                      <a:pt x="4546" y="5629"/>
                    </a:cubicBezTo>
                    <a:cubicBezTo>
                      <a:pt x="4438" y="4222"/>
                      <a:pt x="4546" y="2923"/>
                      <a:pt x="4655" y="1516"/>
                    </a:cubicBezTo>
                    <a:cubicBezTo>
                      <a:pt x="4763" y="974"/>
                      <a:pt x="4871" y="433"/>
                      <a:pt x="50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2908100" y="365450"/>
                <a:ext cx="188900" cy="270825"/>
              </a:xfrm>
              <a:custGeom>
                <a:rect b="b" l="l" r="r" t="t"/>
                <a:pathLst>
                  <a:path extrusionOk="0" h="10833" w="7556">
                    <a:moveTo>
                      <a:pt x="3903" y="0"/>
                    </a:moveTo>
                    <a:cubicBezTo>
                      <a:pt x="1962" y="0"/>
                      <a:pt x="1" y="1459"/>
                      <a:pt x="303" y="3999"/>
                    </a:cubicBezTo>
                    <a:cubicBezTo>
                      <a:pt x="513" y="5889"/>
                      <a:pt x="2861" y="10833"/>
                      <a:pt x="4681" y="10833"/>
                    </a:cubicBezTo>
                    <a:cubicBezTo>
                      <a:pt x="4738" y="10833"/>
                      <a:pt x="4794" y="10828"/>
                      <a:pt x="4849" y="10818"/>
                    </a:cubicBezTo>
                    <a:cubicBezTo>
                      <a:pt x="6798" y="10493"/>
                      <a:pt x="7555" y="4865"/>
                      <a:pt x="7339" y="2917"/>
                    </a:cubicBezTo>
                    <a:cubicBezTo>
                      <a:pt x="6957" y="911"/>
                      <a:pt x="5436" y="0"/>
                      <a:pt x="39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2580125" y="976850"/>
                <a:ext cx="140750" cy="876750"/>
              </a:xfrm>
              <a:custGeom>
                <a:rect b="b" l="l" r="r" t="t"/>
                <a:pathLst>
                  <a:path extrusionOk="0" h="35070" w="5630">
                    <a:moveTo>
                      <a:pt x="2815" y="0"/>
                    </a:moveTo>
                    <a:lnTo>
                      <a:pt x="1" y="758"/>
                    </a:lnTo>
                    <a:cubicBezTo>
                      <a:pt x="325" y="1083"/>
                      <a:pt x="542" y="1624"/>
                      <a:pt x="758" y="2057"/>
                    </a:cubicBezTo>
                    <a:cubicBezTo>
                      <a:pt x="1300" y="3247"/>
                      <a:pt x="1733" y="4546"/>
                      <a:pt x="2057" y="5845"/>
                    </a:cubicBezTo>
                    <a:cubicBezTo>
                      <a:pt x="2165" y="6711"/>
                      <a:pt x="2382" y="7577"/>
                      <a:pt x="2490" y="8443"/>
                    </a:cubicBezTo>
                    <a:cubicBezTo>
                      <a:pt x="2598" y="9309"/>
                      <a:pt x="2815" y="10283"/>
                      <a:pt x="2923" y="11365"/>
                    </a:cubicBezTo>
                    <a:cubicBezTo>
                      <a:pt x="3031" y="12339"/>
                      <a:pt x="3248" y="13422"/>
                      <a:pt x="3356" y="14504"/>
                    </a:cubicBezTo>
                    <a:cubicBezTo>
                      <a:pt x="3464" y="15478"/>
                      <a:pt x="3464" y="16669"/>
                      <a:pt x="3573" y="17751"/>
                    </a:cubicBezTo>
                    <a:cubicBezTo>
                      <a:pt x="3573" y="18834"/>
                      <a:pt x="3681" y="19916"/>
                      <a:pt x="3681" y="20998"/>
                    </a:cubicBezTo>
                    <a:lnTo>
                      <a:pt x="3681" y="24137"/>
                    </a:lnTo>
                    <a:cubicBezTo>
                      <a:pt x="3681" y="26194"/>
                      <a:pt x="3573" y="28034"/>
                      <a:pt x="3464" y="29658"/>
                    </a:cubicBezTo>
                    <a:cubicBezTo>
                      <a:pt x="3248" y="31281"/>
                      <a:pt x="3031" y="32580"/>
                      <a:pt x="2923" y="33554"/>
                    </a:cubicBezTo>
                    <a:cubicBezTo>
                      <a:pt x="2707" y="34420"/>
                      <a:pt x="2598" y="34961"/>
                      <a:pt x="2598" y="34961"/>
                    </a:cubicBezTo>
                    <a:lnTo>
                      <a:pt x="3573" y="35069"/>
                    </a:lnTo>
                    <a:lnTo>
                      <a:pt x="5629" y="32255"/>
                    </a:lnTo>
                    <a:lnTo>
                      <a:pt x="5629" y="29766"/>
                    </a:lnTo>
                    <a:cubicBezTo>
                      <a:pt x="5629" y="28792"/>
                      <a:pt x="5629" y="28034"/>
                      <a:pt x="5521" y="27060"/>
                    </a:cubicBezTo>
                    <a:cubicBezTo>
                      <a:pt x="5413" y="26086"/>
                      <a:pt x="5521" y="25112"/>
                      <a:pt x="5413" y="24029"/>
                    </a:cubicBezTo>
                    <a:cubicBezTo>
                      <a:pt x="5304" y="23055"/>
                      <a:pt x="5304" y="21973"/>
                      <a:pt x="5196" y="20890"/>
                    </a:cubicBezTo>
                    <a:cubicBezTo>
                      <a:pt x="5088" y="19808"/>
                      <a:pt x="4980" y="18725"/>
                      <a:pt x="4871" y="17535"/>
                    </a:cubicBezTo>
                    <a:cubicBezTo>
                      <a:pt x="4763" y="16452"/>
                      <a:pt x="4655" y="15370"/>
                      <a:pt x="4547" y="14288"/>
                    </a:cubicBezTo>
                    <a:cubicBezTo>
                      <a:pt x="4330" y="13205"/>
                      <a:pt x="4222" y="12231"/>
                      <a:pt x="4006" y="11149"/>
                    </a:cubicBezTo>
                    <a:cubicBezTo>
                      <a:pt x="3897" y="10175"/>
                      <a:pt x="3681" y="9200"/>
                      <a:pt x="3573" y="8226"/>
                    </a:cubicBezTo>
                    <a:cubicBezTo>
                      <a:pt x="3464" y="7252"/>
                      <a:pt x="3140" y="6386"/>
                      <a:pt x="3031" y="5629"/>
                    </a:cubicBezTo>
                    <a:cubicBezTo>
                      <a:pt x="2815" y="4221"/>
                      <a:pt x="2707" y="2923"/>
                      <a:pt x="2707" y="1624"/>
                    </a:cubicBezTo>
                    <a:cubicBezTo>
                      <a:pt x="2707" y="1083"/>
                      <a:pt x="2707" y="541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2460375" y="758800"/>
                <a:ext cx="211775" cy="275950"/>
              </a:xfrm>
              <a:custGeom>
                <a:rect b="b" l="l" r="r" t="t"/>
                <a:pathLst>
                  <a:path extrusionOk="0" h="11038" w="8471">
                    <a:moveTo>
                      <a:pt x="4572" y="1"/>
                    </a:moveTo>
                    <a:cubicBezTo>
                      <a:pt x="2320" y="1"/>
                      <a:pt x="0" y="1994"/>
                      <a:pt x="1111" y="4934"/>
                    </a:cubicBezTo>
                    <a:cubicBezTo>
                      <a:pt x="1623" y="6676"/>
                      <a:pt x="4367" y="11038"/>
                      <a:pt x="6219" y="11038"/>
                    </a:cubicBezTo>
                    <a:cubicBezTo>
                      <a:pt x="6323" y="11038"/>
                      <a:pt x="6425" y="11024"/>
                      <a:pt x="6523" y="10995"/>
                    </a:cubicBezTo>
                    <a:cubicBezTo>
                      <a:pt x="8471" y="10454"/>
                      <a:pt x="8471" y="4826"/>
                      <a:pt x="7930" y="2877"/>
                    </a:cubicBezTo>
                    <a:cubicBezTo>
                      <a:pt x="7501" y="861"/>
                      <a:pt x="6051" y="1"/>
                      <a:pt x="45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2185050" y="14341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0"/>
                    </a:moveTo>
                    <a:lnTo>
                      <a:pt x="1" y="975"/>
                    </a:lnTo>
                    <a:cubicBezTo>
                      <a:pt x="326" y="1408"/>
                      <a:pt x="650" y="1732"/>
                      <a:pt x="975" y="2273"/>
                    </a:cubicBezTo>
                    <a:cubicBezTo>
                      <a:pt x="1624" y="3356"/>
                      <a:pt x="2166" y="4547"/>
                      <a:pt x="2599" y="5845"/>
                    </a:cubicBezTo>
                    <a:cubicBezTo>
                      <a:pt x="2815" y="6603"/>
                      <a:pt x="3140" y="7469"/>
                      <a:pt x="3356" y="8335"/>
                    </a:cubicBezTo>
                    <a:cubicBezTo>
                      <a:pt x="3573" y="9309"/>
                      <a:pt x="3789" y="10283"/>
                      <a:pt x="4006" y="11257"/>
                    </a:cubicBezTo>
                    <a:cubicBezTo>
                      <a:pt x="4222" y="12231"/>
                      <a:pt x="4547" y="13314"/>
                      <a:pt x="4763" y="14288"/>
                    </a:cubicBezTo>
                    <a:cubicBezTo>
                      <a:pt x="4980" y="15370"/>
                      <a:pt x="5088" y="16453"/>
                      <a:pt x="5305" y="17535"/>
                    </a:cubicBezTo>
                    <a:cubicBezTo>
                      <a:pt x="5521" y="18618"/>
                      <a:pt x="5738" y="19700"/>
                      <a:pt x="5738" y="20782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387" y="27818"/>
                      <a:pt x="6387" y="29441"/>
                    </a:cubicBezTo>
                    <a:cubicBezTo>
                      <a:pt x="6387" y="31065"/>
                      <a:pt x="6387" y="32364"/>
                      <a:pt x="6279" y="33338"/>
                    </a:cubicBezTo>
                    <a:cubicBezTo>
                      <a:pt x="6171" y="34204"/>
                      <a:pt x="6171" y="34745"/>
                      <a:pt x="6171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307"/>
                      <a:pt x="8552" y="29333"/>
                    </a:cubicBezTo>
                    <a:cubicBezTo>
                      <a:pt x="8552" y="28359"/>
                      <a:pt x="8335" y="27601"/>
                      <a:pt x="8227" y="26627"/>
                    </a:cubicBezTo>
                    <a:cubicBezTo>
                      <a:pt x="8119" y="25653"/>
                      <a:pt x="8011" y="24679"/>
                      <a:pt x="7794" y="23705"/>
                    </a:cubicBezTo>
                    <a:cubicBezTo>
                      <a:pt x="7686" y="22622"/>
                      <a:pt x="7469" y="21540"/>
                      <a:pt x="7253" y="20566"/>
                    </a:cubicBezTo>
                    <a:cubicBezTo>
                      <a:pt x="7145" y="19483"/>
                      <a:pt x="6820" y="18401"/>
                      <a:pt x="6603" y="17319"/>
                    </a:cubicBezTo>
                    <a:cubicBezTo>
                      <a:pt x="6387" y="16236"/>
                      <a:pt x="6171" y="15154"/>
                      <a:pt x="5954" y="14072"/>
                    </a:cubicBezTo>
                    <a:cubicBezTo>
                      <a:pt x="5738" y="12989"/>
                      <a:pt x="5413" y="12015"/>
                      <a:pt x="5088" y="10933"/>
                    </a:cubicBezTo>
                    <a:cubicBezTo>
                      <a:pt x="4872" y="9958"/>
                      <a:pt x="4655" y="8984"/>
                      <a:pt x="4330" y="8118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707" y="1083"/>
                      <a:pt x="2707" y="542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205277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639" y="1"/>
                    </a:moveTo>
                    <a:cubicBezTo>
                      <a:pt x="2329" y="1"/>
                      <a:pt x="0" y="2133"/>
                      <a:pt x="1179" y="4975"/>
                    </a:cubicBezTo>
                    <a:cubicBezTo>
                      <a:pt x="1886" y="6590"/>
                      <a:pt x="4946" y="10559"/>
                      <a:pt x="6848" y="10559"/>
                    </a:cubicBezTo>
                    <a:cubicBezTo>
                      <a:pt x="6985" y="10559"/>
                      <a:pt x="7116" y="10538"/>
                      <a:pt x="7240" y="10495"/>
                    </a:cubicBezTo>
                    <a:cubicBezTo>
                      <a:pt x="9080" y="9737"/>
                      <a:pt x="8647" y="4109"/>
                      <a:pt x="7890" y="2269"/>
                    </a:cubicBezTo>
                    <a:cubicBezTo>
                      <a:pt x="7228" y="673"/>
                      <a:pt x="5937" y="1"/>
                      <a:pt x="46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185492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1"/>
                    </a:moveTo>
                    <a:lnTo>
                      <a:pt x="1" y="975"/>
                    </a:lnTo>
                    <a:cubicBezTo>
                      <a:pt x="326" y="1408"/>
                      <a:pt x="650" y="1841"/>
                      <a:pt x="867" y="2274"/>
                    </a:cubicBezTo>
                    <a:cubicBezTo>
                      <a:pt x="1624" y="3356"/>
                      <a:pt x="2166" y="4655"/>
                      <a:pt x="2490" y="5846"/>
                    </a:cubicBezTo>
                    <a:cubicBezTo>
                      <a:pt x="2815" y="6712"/>
                      <a:pt x="3140" y="7469"/>
                      <a:pt x="3356" y="8443"/>
                    </a:cubicBezTo>
                    <a:cubicBezTo>
                      <a:pt x="3464" y="9309"/>
                      <a:pt x="3789" y="10283"/>
                      <a:pt x="4006" y="11258"/>
                    </a:cubicBezTo>
                    <a:cubicBezTo>
                      <a:pt x="4222" y="12232"/>
                      <a:pt x="4439" y="13314"/>
                      <a:pt x="4763" y="14396"/>
                    </a:cubicBezTo>
                    <a:cubicBezTo>
                      <a:pt x="4980" y="15371"/>
                      <a:pt x="5088" y="16453"/>
                      <a:pt x="5305" y="17535"/>
                    </a:cubicBezTo>
                    <a:cubicBezTo>
                      <a:pt x="5413" y="18618"/>
                      <a:pt x="5629" y="19700"/>
                      <a:pt x="5737" y="20783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279" y="27818"/>
                      <a:pt x="6387" y="29442"/>
                    </a:cubicBezTo>
                    <a:cubicBezTo>
                      <a:pt x="6387" y="31065"/>
                      <a:pt x="6387" y="32472"/>
                      <a:pt x="6279" y="33338"/>
                    </a:cubicBezTo>
                    <a:cubicBezTo>
                      <a:pt x="6170" y="34204"/>
                      <a:pt x="6170" y="34745"/>
                      <a:pt x="6170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199"/>
                      <a:pt x="8660" y="29333"/>
                    </a:cubicBezTo>
                    <a:cubicBezTo>
                      <a:pt x="8552" y="28359"/>
                      <a:pt x="8443" y="27493"/>
                      <a:pt x="8227" y="26627"/>
                    </a:cubicBezTo>
                    <a:cubicBezTo>
                      <a:pt x="8119" y="25653"/>
                      <a:pt x="8010" y="24679"/>
                      <a:pt x="7794" y="23705"/>
                    </a:cubicBezTo>
                    <a:cubicBezTo>
                      <a:pt x="7686" y="22623"/>
                      <a:pt x="7469" y="21540"/>
                      <a:pt x="7253" y="20458"/>
                    </a:cubicBezTo>
                    <a:cubicBezTo>
                      <a:pt x="7145" y="19484"/>
                      <a:pt x="6820" y="18401"/>
                      <a:pt x="6603" y="17319"/>
                    </a:cubicBezTo>
                    <a:cubicBezTo>
                      <a:pt x="6387" y="16237"/>
                      <a:pt x="6170" y="15154"/>
                      <a:pt x="5954" y="14072"/>
                    </a:cubicBezTo>
                    <a:lnTo>
                      <a:pt x="5088" y="11041"/>
                    </a:lnTo>
                    <a:cubicBezTo>
                      <a:pt x="4872" y="9959"/>
                      <a:pt x="4655" y="8985"/>
                      <a:pt x="4439" y="8119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815" y="1083"/>
                      <a:pt x="2815" y="542"/>
                      <a:pt x="2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17226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639" y="0"/>
                    </a:moveTo>
                    <a:cubicBezTo>
                      <a:pt x="2329" y="0"/>
                      <a:pt x="0" y="2132"/>
                      <a:pt x="1179" y="4974"/>
                    </a:cubicBezTo>
                    <a:cubicBezTo>
                      <a:pt x="1878" y="6671"/>
                      <a:pt x="4880" y="10580"/>
                      <a:pt x="6786" y="10580"/>
                    </a:cubicBezTo>
                    <a:cubicBezTo>
                      <a:pt x="6946" y="10580"/>
                      <a:pt x="7098" y="10553"/>
                      <a:pt x="7240" y="10494"/>
                    </a:cubicBezTo>
                    <a:cubicBezTo>
                      <a:pt x="9080" y="9736"/>
                      <a:pt x="8647" y="4108"/>
                      <a:pt x="7890" y="2268"/>
                    </a:cubicBezTo>
                    <a:cubicBezTo>
                      <a:pt x="7228" y="672"/>
                      <a:pt x="5936" y="0"/>
                      <a:pt x="46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1497750" y="2651825"/>
                <a:ext cx="324725" cy="852425"/>
              </a:xfrm>
              <a:custGeom>
                <a:rect b="b" l="l" r="r" t="t"/>
                <a:pathLst>
                  <a:path extrusionOk="0" h="34097" w="12989">
                    <a:moveTo>
                      <a:pt x="2706" y="1"/>
                    </a:moveTo>
                    <a:lnTo>
                      <a:pt x="0" y="1408"/>
                    </a:lnTo>
                    <a:cubicBezTo>
                      <a:pt x="433" y="1733"/>
                      <a:pt x="758" y="2166"/>
                      <a:pt x="1083" y="2490"/>
                    </a:cubicBezTo>
                    <a:cubicBezTo>
                      <a:pt x="1840" y="3573"/>
                      <a:pt x="2598" y="4763"/>
                      <a:pt x="3139" y="5954"/>
                    </a:cubicBezTo>
                    <a:cubicBezTo>
                      <a:pt x="3572" y="6712"/>
                      <a:pt x="3897" y="7469"/>
                      <a:pt x="4222" y="8335"/>
                    </a:cubicBezTo>
                    <a:lnTo>
                      <a:pt x="5304" y="11041"/>
                    </a:lnTo>
                    <a:lnTo>
                      <a:pt x="6386" y="13964"/>
                    </a:lnTo>
                    <a:cubicBezTo>
                      <a:pt x="6711" y="15046"/>
                      <a:pt x="7036" y="16020"/>
                      <a:pt x="7361" y="17103"/>
                    </a:cubicBezTo>
                    <a:cubicBezTo>
                      <a:pt x="7685" y="18185"/>
                      <a:pt x="8010" y="19159"/>
                      <a:pt x="8227" y="20241"/>
                    </a:cubicBezTo>
                    <a:lnTo>
                      <a:pt x="8984" y="23272"/>
                    </a:lnTo>
                    <a:cubicBezTo>
                      <a:pt x="9525" y="25220"/>
                      <a:pt x="9742" y="27169"/>
                      <a:pt x="9958" y="28684"/>
                    </a:cubicBezTo>
                    <a:cubicBezTo>
                      <a:pt x="10283" y="30199"/>
                      <a:pt x="10391" y="31715"/>
                      <a:pt x="10391" y="32581"/>
                    </a:cubicBezTo>
                    <a:cubicBezTo>
                      <a:pt x="10391" y="33447"/>
                      <a:pt x="10391" y="34096"/>
                      <a:pt x="10391" y="34096"/>
                    </a:cubicBezTo>
                    <a:lnTo>
                      <a:pt x="11365" y="33988"/>
                    </a:lnTo>
                    <a:lnTo>
                      <a:pt x="12989" y="30741"/>
                    </a:lnTo>
                    <a:cubicBezTo>
                      <a:pt x="12773" y="29983"/>
                      <a:pt x="12556" y="29225"/>
                      <a:pt x="12340" y="28359"/>
                    </a:cubicBezTo>
                    <a:cubicBezTo>
                      <a:pt x="12123" y="27385"/>
                      <a:pt x="11907" y="26628"/>
                      <a:pt x="11690" y="25762"/>
                    </a:cubicBezTo>
                    <a:cubicBezTo>
                      <a:pt x="11365" y="24788"/>
                      <a:pt x="11149" y="23922"/>
                      <a:pt x="10824" y="22839"/>
                    </a:cubicBezTo>
                    <a:cubicBezTo>
                      <a:pt x="10500" y="21757"/>
                      <a:pt x="10175" y="20783"/>
                      <a:pt x="9850" y="19809"/>
                    </a:cubicBezTo>
                    <a:cubicBezTo>
                      <a:pt x="9525" y="18726"/>
                      <a:pt x="9092" y="17752"/>
                      <a:pt x="8768" y="16670"/>
                    </a:cubicBezTo>
                    <a:cubicBezTo>
                      <a:pt x="8443" y="15587"/>
                      <a:pt x="8118" y="14613"/>
                      <a:pt x="7685" y="13531"/>
                    </a:cubicBezTo>
                    <a:lnTo>
                      <a:pt x="6495" y="10608"/>
                    </a:lnTo>
                    <a:cubicBezTo>
                      <a:pt x="6170" y="9634"/>
                      <a:pt x="5737" y="8660"/>
                      <a:pt x="5412" y="7902"/>
                    </a:cubicBezTo>
                    <a:cubicBezTo>
                      <a:pt x="5088" y="7036"/>
                      <a:pt x="4655" y="6170"/>
                      <a:pt x="4330" y="5413"/>
                    </a:cubicBezTo>
                    <a:cubicBezTo>
                      <a:pt x="3680" y="4222"/>
                      <a:pt x="3248" y="2923"/>
                      <a:pt x="2923" y="1624"/>
                    </a:cubicBezTo>
                    <a:cubicBezTo>
                      <a:pt x="2815" y="1083"/>
                      <a:pt x="2706" y="542"/>
                      <a:pt x="27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1348050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4803" y="0"/>
                    </a:moveTo>
                    <a:cubicBezTo>
                      <a:pt x="2378" y="0"/>
                      <a:pt x="0" y="2554"/>
                      <a:pt x="1551" y="5360"/>
                    </a:cubicBezTo>
                    <a:cubicBezTo>
                      <a:pt x="2422" y="6908"/>
                      <a:pt x="5801" y="10273"/>
                      <a:pt x="7745" y="10273"/>
                    </a:cubicBezTo>
                    <a:cubicBezTo>
                      <a:pt x="7976" y="10273"/>
                      <a:pt x="8186" y="10226"/>
                      <a:pt x="8370" y="10122"/>
                    </a:cubicBezTo>
                    <a:cubicBezTo>
                      <a:pt x="10101" y="9148"/>
                      <a:pt x="8803" y="3628"/>
                      <a:pt x="7828" y="1896"/>
                    </a:cubicBezTo>
                    <a:cubicBezTo>
                      <a:pt x="7072" y="555"/>
                      <a:pt x="5932" y="0"/>
                      <a:pt x="48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25747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3554" y="0"/>
                    </a:moveTo>
                    <a:cubicBezTo>
                      <a:pt x="33013" y="325"/>
                      <a:pt x="32580" y="541"/>
                      <a:pt x="32039" y="650"/>
                    </a:cubicBezTo>
                    <a:cubicBezTo>
                      <a:pt x="30740" y="1083"/>
                      <a:pt x="29441" y="1407"/>
                      <a:pt x="28142" y="1624"/>
                    </a:cubicBezTo>
                    <a:cubicBezTo>
                      <a:pt x="27168" y="1732"/>
                      <a:pt x="26302" y="1732"/>
                      <a:pt x="25436" y="1949"/>
                    </a:cubicBezTo>
                    <a:lnTo>
                      <a:pt x="22514" y="2490"/>
                    </a:lnTo>
                    <a:lnTo>
                      <a:pt x="19375" y="3031"/>
                    </a:lnTo>
                    <a:lnTo>
                      <a:pt x="16128" y="3789"/>
                    </a:lnTo>
                    <a:cubicBezTo>
                      <a:pt x="15045" y="4005"/>
                      <a:pt x="13963" y="4222"/>
                      <a:pt x="12881" y="4546"/>
                    </a:cubicBezTo>
                    <a:lnTo>
                      <a:pt x="9850" y="5304"/>
                    </a:lnTo>
                    <a:cubicBezTo>
                      <a:pt x="8876" y="5520"/>
                      <a:pt x="7902" y="5845"/>
                      <a:pt x="7036" y="6170"/>
                    </a:cubicBezTo>
                    <a:lnTo>
                      <a:pt x="4330" y="6928"/>
                    </a:lnTo>
                    <a:cubicBezTo>
                      <a:pt x="3464" y="7252"/>
                      <a:pt x="2706" y="7469"/>
                      <a:pt x="1949" y="7685"/>
                    </a:cubicBezTo>
                    <a:lnTo>
                      <a:pt x="0" y="10608"/>
                    </a:lnTo>
                    <a:lnTo>
                      <a:pt x="433" y="11474"/>
                    </a:lnTo>
                    <a:cubicBezTo>
                      <a:pt x="433" y="11474"/>
                      <a:pt x="866" y="11149"/>
                      <a:pt x="1732" y="10716"/>
                    </a:cubicBezTo>
                    <a:cubicBezTo>
                      <a:pt x="2490" y="10283"/>
                      <a:pt x="3680" y="9742"/>
                      <a:pt x="5196" y="8984"/>
                    </a:cubicBezTo>
                    <a:cubicBezTo>
                      <a:pt x="6711" y="8335"/>
                      <a:pt x="8443" y="7577"/>
                      <a:pt x="10391" y="6928"/>
                    </a:cubicBezTo>
                    <a:lnTo>
                      <a:pt x="13314" y="5953"/>
                    </a:lnTo>
                    <a:cubicBezTo>
                      <a:pt x="14396" y="5629"/>
                      <a:pt x="15370" y="5304"/>
                      <a:pt x="16452" y="5088"/>
                    </a:cubicBezTo>
                    <a:lnTo>
                      <a:pt x="19700" y="4222"/>
                    </a:lnTo>
                    <a:lnTo>
                      <a:pt x="22730" y="3680"/>
                    </a:lnTo>
                    <a:lnTo>
                      <a:pt x="25653" y="3031"/>
                    </a:lnTo>
                    <a:cubicBezTo>
                      <a:pt x="26519" y="2923"/>
                      <a:pt x="27493" y="2815"/>
                      <a:pt x="28250" y="2706"/>
                    </a:cubicBezTo>
                    <a:cubicBezTo>
                      <a:pt x="28900" y="2652"/>
                      <a:pt x="29576" y="2625"/>
                      <a:pt x="30253" y="2625"/>
                    </a:cubicBezTo>
                    <a:cubicBezTo>
                      <a:pt x="30929" y="2625"/>
                      <a:pt x="31606" y="2652"/>
                      <a:pt x="32255" y="2706"/>
                    </a:cubicBezTo>
                    <a:cubicBezTo>
                      <a:pt x="32796" y="2815"/>
                      <a:pt x="33229" y="2815"/>
                      <a:pt x="33771" y="3031"/>
                    </a:cubicBezTo>
                    <a:lnTo>
                      <a:pt x="335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3362150" y="1661425"/>
                <a:ext cx="304900" cy="178650"/>
              </a:xfrm>
              <a:custGeom>
                <a:rect b="b" l="l" r="r" t="t"/>
                <a:pathLst>
                  <a:path extrusionOk="0" h="7146" w="12196">
                    <a:moveTo>
                      <a:pt x="7467" y="0"/>
                    </a:moveTo>
                    <a:cubicBezTo>
                      <a:pt x="7432" y="0"/>
                      <a:pt x="7397" y="1"/>
                      <a:pt x="7361" y="2"/>
                    </a:cubicBezTo>
                    <a:cubicBezTo>
                      <a:pt x="5412" y="2"/>
                      <a:pt x="1" y="1950"/>
                      <a:pt x="109" y="3898"/>
                    </a:cubicBezTo>
                    <a:cubicBezTo>
                      <a:pt x="217" y="5846"/>
                      <a:pt x="5737" y="7145"/>
                      <a:pt x="7685" y="7145"/>
                    </a:cubicBezTo>
                    <a:cubicBezTo>
                      <a:pt x="12196" y="6716"/>
                      <a:pt x="11912" y="0"/>
                      <a:pt x="7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2304125" y="22594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34420" y="0"/>
                    </a:moveTo>
                    <a:cubicBezTo>
                      <a:pt x="33987" y="109"/>
                      <a:pt x="33446" y="325"/>
                      <a:pt x="32905" y="433"/>
                    </a:cubicBezTo>
                    <a:cubicBezTo>
                      <a:pt x="31606" y="758"/>
                      <a:pt x="30307" y="866"/>
                      <a:pt x="28900" y="974"/>
                    </a:cubicBezTo>
                    <a:cubicBezTo>
                      <a:pt x="28467" y="1029"/>
                      <a:pt x="28034" y="1029"/>
                      <a:pt x="27588" y="1029"/>
                    </a:cubicBezTo>
                    <a:cubicBezTo>
                      <a:pt x="27141" y="1029"/>
                      <a:pt x="26681" y="1029"/>
                      <a:pt x="26194" y="1083"/>
                    </a:cubicBezTo>
                    <a:lnTo>
                      <a:pt x="23272" y="1299"/>
                    </a:lnTo>
                    <a:lnTo>
                      <a:pt x="20133" y="1407"/>
                    </a:lnTo>
                    <a:lnTo>
                      <a:pt x="16777" y="1840"/>
                    </a:lnTo>
                    <a:cubicBezTo>
                      <a:pt x="15695" y="1949"/>
                      <a:pt x="14613" y="2057"/>
                      <a:pt x="13530" y="2273"/>
                    </a:cubicBezTo>
                    <a:lnTo>
                      <a:pt x="10391" y="2706"/>
                    </a:lnTo>
                    <a:cubicBezTo>
                      <a:pt x="9309" y="2923"/>
                      <a:pt x="8335" y="3139"/>
                      <a:pt x="7469" y="3247"/>
                    </a:cubicBezTo>
                    <a:lnTo>
                      <a:pt x="4763" y="3789"/>
                    </a:lnTo>
                    <a:lnTo>
                      <a:pt x="2273" y="4438"/>
                    </a:lnTo>
                    <a:lnTo>
                      <a:pt x="0" y="7144"/>
                    </a:lnTo>
                    <a:lnTo>
                      <a:pt x="325" y="8010"/>
                    </a:lnTo>
                    <a:cubicBezTo>
                      <a:pt x="325" y="8010"/>
                      <a:pt x="866" y="7793"/>
                      <a:pt x="1732" y="7360"/>
                    </a:cubicBezTo>
                    <a:cubicBezTo>
                      <a:pt x="2598" y="7036"/>
                      <a:pt x="3789" y="6495"/>
                      <a:pt x="5412" y="6062"/>
                    </a:cubicBezTo>
                    <a:cubicBezTo>
                      <a:pt x="6928" y="5520"/>
                      <a:pt x="8768" y="4979"/>
                      <a:pt x="10824" y="4546"/>
                    </a:cubicBezTo>
                    <a:lnTo>
                      <a:pt x="13855" y="3789"/>
                    </a:lnTo>
                    <a:cubicBezTo>
                      <a:pt x="14829" y="3572"/>
                      <a:pt x="15911" y="3464"/>
                      <a:pt x="16994" y="3247"/>
                    </a:cubicBezTo>
                    <a:lnTo>
                      <a:pt x="20241" y="2706"/>
                    </a:lnTo>
                    <a:lnTo>
                      <a:pt x="23380" y="2382"/>
                    </a:lnTo>
                    <a:lnTo>
                      <a:pt x="26302" y="2165"/>
                    </a:lnTo>
                    <a:cubicBezTo>
                      <a:pt x="27168" y="2057"/>
                      <a:pt x="28142" y="2057"/>
                      <a:pt x="29008" y="2057"/>
                    </a:cubicBezTo>
                    <a:cubicBezTo>
                      <a:pt x="30307" y="2057"/>
                      <a:pt x="31714" y="2165"/>
                      <a:pt x="33013" y="2490"/>
                    </a:cubicBezTo>
                    <a:cubicBezTo>
                      <a:pt x="33446" y="2598"/>
                      <a:pt x="33987" y="2706"/>
                      <a:pt x="34420" y="2923"/>
                    </a:cubicBezTo>
                    <a:lnTo>
                      <a:pt x="344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3110500" y="2216025"/>
                <a:ext cx="308575" cy="179025"/>
              </a:xfrm>
              <a:custGeom>
                <a:rect b="b" l="l" r="r" t="t"/>
                <a:pathLst>
                  <a:path extrusionOk="0" h="7161" w="12343">
                    <a:moveTo>
                      <a:pt x="7443" y="0"/>
                    </a:moveTo>
                    <a:cubicBezTo>
                      <a:pt x="5317" y="0"/>
                      <a:pt x="213" y="1277"/>
                      <a:pt x="109" y="3254"/>
                    </a:cubicBezTo>
                    <a:cubicBezTo>
                      <a:pt x="0" y="5202"/>
                      <a:pt x="5304" y="7042"/>
                      <a:pt x="7361" y="7150"/>
                    </a:cubicBezTo>
                    <a:cubicBezTo>
                      <a:pt x="7464" y="7157"/>
                      <a:pt x="7565" y="7161"/>
                      <a:pt x="7664" y="7161"/>
                    </a:cubicBezTo>
                    <a:cubicBezTo>
                      <a:pt x="12032" y="7161"/>
                      <a:pt x="12342" y="324"/>
                      <a:pt x="7685" y="6"/>
                    </a:cubicBezTo>
                    <a:cubicBezTo>
                      <a:pt x="7610" y="2"/>
                      <a:pt x="7529" y="0"/>
                      <a:pt x="7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1976700" y="2730300"/>
                <a:ext cx="849700" cy="259800"/>
              </a:xfrm>
              <a:custGeom>
                <a:rect b="b" l="l" r="r" t="t"/>
                <a:pathLst>
                  <a:path extrusionOk="0" h="10392" w="33988">
                    <a:moveTo>
                      <a:pt x="33879" y="1"/>
                    </a:moveTo>
                    <a:cubicBezTo>
                      <a:pt x="33446" y="217"/>
                      <a:pt x="32905" y="434"/>
                      <a:pt x="32364" y="650"/>
                    </a:cubicBezTo>
                    <a:cubicBezTo>
                      <a:pt x="31065" y="975"/>
                      <a:pt x="29766" y="1300"/>
                      <a:pt x="28467" y="1408"/>
                    </a:cubicBezTo>
                    <a:cubicBezTo>
                      <a:pt x="27601" y="1516"/>
                      <a:pt x="26627" y="1516"/>
                      <a:pt x="25761" y="1733"/>
                    </a:cubicBezTo>
                    <a:lnTo>
                      <a:pt x="22839" y="2057"/>
                    </a:lnTo>
                    <a:lnTo>
                      <a:pt x="19592" y="2599"/>
                    </a:lnTo>
                    <a:lnTo>
                      <a:pt x="16345" y="3140"/>
                    </a:lnTo>
                    <a:cubicBezTo>
                      <a:pt x="15262" y="3356"/>
                      <a:pt x="14180" y="3573"/>
                      <a:pt x="13097" y="3789"/>
                    </a:cubicBezTo>
                    <a:lnTo>
                      <a:pt x="10067" y="4547"/>
                    </a:lnTo>
                    <a:cubicBezTo>
                      <a:pt x="8984" y="4763"/>
                      <a:pt x="8010" y="4980"/>
                      <a:pt x="7144" y="5304"/>
                    </a:cubicBezTo>
                    <a:lnTo>
                      <a:pt x="4547" y="5954"/>
                    </a:lnTo>
                    <a:lnTo>
                      <a:pt x="2165" y="6712"/>
                    </a:lnTo>
                    <a:lnTo>
                      <a:pt x="1" y="9418"/>
                    </a:lnTo>
                    <a:lnTo>
                      <a:pt x="325" y="10392"/>
                    </a:lnTo>
                    <a:cubicBezTo>
                      <a:pt x="325" y="10392"/>
                      <a:pt x="866" y="10067"/>
                      <a:pt x="1732" y="9634"/>
                    </a:cubicBezTo>
                    <a:cubicBezTo>
                      <a:pt x="2598" y="9201"/>
                      <a:pt x="3789" y="8660"/>
                      <a:pt x="5304" y="8119"/>
                    </a:cubicBezTo>
                    <a:cubicBezTo>
                      <a:pt x="6820" y="7469"/>
                      <a:pt x="8551" y="6820"/>
                      <a:pt x="10500" y="6170"/>
                    </a:cubicBezTo>
                    <a:lnTo>
                      <a:pt x="13530" y="5304"/>
                    </a:lnTo>
                    <a:cubicBezTo>
                      <a:pt x="14505" y="4980"/>
                      <a:pt x="15587" y="4763"/>
                      <a:pt x="16669" y="4547"/>
                    </a:cubicBezTo>
                    <a:lnTo>
                      <a:pt x="19916" y="3789"/>
                    </a:lnTo>
                    <a:lnTo>
                      <a:pt x="23055" y="3248"/>
                    </a:lnTo>
                    <a:lnTo>
                      <a:pt x="25870" y="2815"/>
                    </a:lnTo>
                    <a:cubicBezTo>
                      <a:pt x="26844" y="2707"/>
                      <a:pt x="27710" y="2599"/>
                      <a:pt x="28575" y="2599"/>
                    </a:cubicBezTo>
                    <a:cubicBezTo>
                      <a:pt x="29113" y="2554"/>
                      <a:pt x="29651" y="2527"/>
                      <a:pt x="30189" y="2527"/>
                    </a:cubicBezTo>
                    <a:cubicBezTo>
                      <a:pt x="30950" y="2527"/>
                      <a:pt x="31711" y="2580"/>
                      <a:pt x="32472" y="2707"/>
                    </a:cubicBezTo>
                    <a:cubicBezTo>
                      <a:pt x="33013" y="2707"/>
                      <a:pt x="33554" y="2815"/>
                      <a:pt x="33987" y="3031"/>
                    </a:cubicBezTo>
                    <a:lnTo>
                      <a:pt x="338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2774950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7361" y="0"/>
                    </a:moveTo>
                    <a:cubicBezTo>
                      <a:pt x="5413" y="0"/>
                      <a:pt x="1" y="1624"/>
                      <a:pt x="1" y="3681"/>
                    </a:cubicBezTo>
                    <a:cubicBezTo>
                      <a:pt x="1" y="5629"/>
                      <a:pt x="5521" y="7144"/>
                      <a:pt x="7469" y="7144"/>
                    </a:cubicBezTo>
                    <a:cubicBezTo>
                      <a:pt x="11907" y="6820"/>
                      <a:pt x="11907" y="109"/>
                      <a:pt x="73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1703400" y="3117250"/>
                <a:ext cx="738750" cy="527700"/>
              </a:xfrm>
              <a:custGeom>
                <a:rect b="b" l="l" r="r" t="t"/>
                <a:pathLst>
                  <a:path extrusionOk="0" h="21108" w="29550">
                    <a:moveTo>
                      <a:pt x="28359" y="1"/>
                    </a:moveTo>
                    <a:cubicBezTo>
                      <a:pt x="27926" y="434"/>
                      <a:pt x="27601" y="759"/>
                      <a:pt x="27168" y="1083"/>
                    </a:cubicBezTo>
                    <a:cubicBezTo>
                      <a:pt x="26086" y="1949"/>
                      <a:pt x="24895" y="2599"/>
                      <a:pt x="23705" y="3140"/>
                    </a:cubicBezTo>
                    <a:cubicBezTo>
                      <a:pt x="22947" y="3573"/>
                      <a:pt x="22081" y="3898"/>
                      <a:pt x="21323" y="4330"/>
                    </a:cubicBezTo>
                    <a:lnTo>
                      <a:pt x="18617" y="5738"/>
                    </a:lnTo>
                    <a:lnTo>
                      <a:pt x="15803" y="7253"/>
                    </a:lnTo>
                    <a:lnTo>
                      <a:pt x="12989" y="8876"/>
                    </a:lnTo>
                    <a:cubicBezTo>
                      <a:pt x="12123" y="9526"/>
                      <a:pt x="11149" y="9959"/>
                      <a:pt x="10175" y="10608"/>
                    </a:cubicBezTo>
                    <a:lnTo>
                      <a:pt x="7469" y="12340"/>
                    </a:lnTo>
                    <a:cubicBezTo>
                      <a:pt x="6603" y="12881"/>
                      <a:pt x="5845" y="13531"/>
                      <a:pt x="4979" y="14072"/>
                    </a:cubicBezTo>
                    <a:lnTo>
                      <a:pt x="2815" y="15587"/>
                    </a:lnTo>
                    <a:lnTo>
                      <a:pt x="866" y="17103"/>
                    </a:lnTo>
                    <a:lnTo>
                      <a:pt x="1" y="20458"/>
                    </a:lnTo>
                    <a:lnTo>
                      <a:pt x="650" y="21107"/>
                    </a:lnTo>
                    <a:cubicBezTo>
                      <a:pt x="650" y="21107"/>
                      <a:pt x="1191" y="20783"/>
                      <a:pt x="1624" y="20025"/>
                    </a:cubicBezTo>
                    <a:cubicBezTo>
                      <a:pt x="2165" y="19376"/>
                      <a:pt x="3139" y="18401"/>
                      <a:pt x="4330" y="17319"/>
                    </a:cubicBezTo>
                    <a:cubicBezTo>
                      <a:pt x="5629" y="16237"/>
                      <a:pt x="7036" y="15046"/>
                      <a:pt x="8660" y="13747"/>
                    </a:cubicBezTo>
                    <a:lnTo>
                      <a:pt x="11149" y="11907"/>
                    </a:lnTo>
                    <a:cubicBezTo>
                      <a:pt x="12015" y="11258"/>
                      <a:pt x="12989" y="10717"/>
                      <a:pt x="13855" y="10067"/>
                    </a:cubicBezTo>
                    <a:lnTo>
                      <a:pt x="16561" y="8335"/>
                    </a:lnTo>
                    <a:lnTo>
                      <a:pt x="19267" y="6712"/>
                    </a:lnTo>
                    <a:lnTo>
                      <a:pt x="21865" y="5305"/>
                    </a:lnTo>
                    <a:cubicBezTo>
                      <a:pt x="22622" y="4872"/>
                      <a:pt x="23380" y="4547"/>
                      <a:pt x="24246" y="4222"/>
                    </a:cubicBezTo>
                    <a:cubicBezTo>
                      <a:pt x="25437" y="3573"/>
                      <a:pt x="26735" y="3248"/>
                      <a:pt x="27926" y="2923"/>
                    </a:cubicBezTo>
                    <a:cubicBezTo>
                      <a:pt x="28467" y="2815"/>
                      <a:pt x="29008" y="2707"/>
                      <a:pt x="29550" y="2707"/>
                    </a:cubicBezTo>
                    <a:lnTo>
                      <a:pt x="28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23636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7792" y="0"/>
                    </a:moveTo>
                    <a:cubicBezTo>
                      <a:pt x="7351" y="0"/>
                      <a:pt x="6880" y="87"/>
                      <a:pt x="6387" y="280"/>
                    </a:cubicBezTo>
                    <a:cubicBezTo>
                      <a:pt x="4547" y="929"/>
                      <a:pt x="1" y="4393"/>
                      <a:pt x="758" y="6233"/>
                    </a:cubicBezTo>
                    <a:cubicBezTo>
                      <a:pt x="1105" y="7214"/>
                      <a:pt x="2869" y="7549"/>
                      <a:pt x="4718" y="7549"/>
                    </a:cubicBezTo>
                    <a:cubicBezTo>
                      <a:pt x="6335" y="7549"/>
                      <a:pt x="8018" y="7293"/>
                      <a:pt x="8876" y="6990"/>
                    </a:cubicBezTo>
                    <a:cubicBezTo>
                      <a:pt x="12917" y="5547"/>
                      <a:pt x="11314" y="0"/>
                      <a:pt x="77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69" name="Google Shape;4169;p40"/>
            <p:cNvGrpSpPr/>
            <p:nvPr/>
          </p:nvGrpSpPr>
          <p:grpSpPr>
            <a:xfrm rot="-4499767">
              <a:off x="6089805" y="3990861"/>
              <a:ext cx="1752002" cy="2269702"/>
              <a:chOff x="1784150" y="238125"/>
              <a:chExt cx="3999700" cy="5181575"/>
            </a:xfrm>
          </p:grpSpPr>
          <p:sp>
            <p:nvSpPr>
              <p:cNvPr id="4170" name="Google Shape;4170;p40"/>
              <p:cNvSpPr/>
              <p:nvPr/>
            </p:nvSpPr>
            <p:spPr>
              <a:xfrm>
                <a:off x="1803200" y="1600225"/>
                <a:ext cx="3980650" cy="3769225"/>
              </a:xfrm>
              <a:custGeom>
                <a:rect b="b" l="l" r="r" t="t"/>
                <a:pathLst>
                  <a:path extrusionOk="0" h="150769" w="159226">
                    <a:moveTo>
                      <a:pt x="135726" y="0"/>
                    </a:moveTo>
                    <a:lnTo>
                      <a:pt x="135726" y="0"/>
                    </a:lnTo>
                    <a:cubicBezTo>
                      <a:pt x="113336" y="3120"/>
                      <a:pt x="89630" y="12408"/>
                      <a:pt x="68626" y="27312"/>
                    </a:cubicBezTo>
                    <a:lnTo>
                      <a:pt x="62249" y="51989"/>
                    </a:lnTo>
                    <a:lnTo>
                      <a:pt x="60169" y="33759"/>
                    </a:lnTo>
                    <a:cubicBezTo>
                      <a:pt x="49009" y="42839"/>
                      <a:pt x="39235" y="53445"/>
                      <a:pt x="31055" y="65229"/>
                    </a:cubicBezTo>
                    <a:lnTo>
                      <a:pt x="27312" y="85539"/>
                    </a:lnTo>
                    <a:lnTo>
                      <a:pt x="25233" y="74379"/>
                    </a:lnTo>
                    <a:cubicBezTo>
                      <a:pt x="14003" y="93442"/>
                      <a:pt x="6655" y="115970"/>
                      <a:pt x="5130" y="141688"/>
                    </a:cubicBezTo>
                    <a:cubicBezTo>
                      <a:pt x="3397" y="144668"/>
                      <a:pt x="1664" y="147649"/>
                      <a:pt x="1" y="150768"/>
                    </a:cubicBezTo>
                    <a:cubicBezTo>
                      <a:pt x="18578" y="149728"/>
                      <a:pt x="39235" y="145569"/>
                      <a:pt x="59545" y="139192"/>
                    </a:cubicBezTo>
                    <a:lnTo>
                      <a:pt x="51366" y="133577"/>
                    </a:lnTo>
                    <a:lnTo>
                      <a:pt x="66131" y="137043"/>
                    </a:lnTo>
                    <a:cubicBezTo>
                      <a:pt x="73132" y="134686"/>
                      <a:pt x="80064" y="132052"/>
                      <a:pt x="86787" y="129280"/>
                    </a:cubicBezTo>
                    <a:lnTo>
                      <a:pt x="70636" y="118119"/>
                    </a:lnTo>
                    <a:lnTo>
                      <a:pt x="97532" y="124566"/>
                    </a:lnTo>
                    <a:cubicBezTo>
                      <a:pt x="104256" y="121447"/>
                      <a:pt x="110772" y="118119"/>
                      <a:pt x="116941" y="114584"/>
                    </a:cubicBezTo>
                    <a:lnTo>
                      <a:pt x="102869" y="105573"/>
                    </a:lnTo>
                    <a:lnTo>
                      <a:pt x="102869" y="105573"/>
                    </a:lnTo>
                    <a:lnTo>
                      <a:pt x="124635" y="110078"/>
                    </a:lnTo>
                    <a:cubicBezTo>
                      <a:pt x="138915" y="101275"/>
                      <a:pt x="150907" y="91640"/>
                      <a:pt x="159225" y="81658"/>
                    </a:cubicBezTo>
                    <a:cubicBezTo>
                      <a:pt x="147858" y="78421"/>
                      <a:pt x="135382" y="76673"/>
                      <a:pt x="122471" y="76673"/>
                    </a:cubicBezTo>
                    <a:cubicBezTo>
                      <a:pt x="113257" y="76673"/>
                      <a:pt x="103823" y="77563"/>
                      <a:pt x="94412" y="79439"/>
                    </a:cubicBezTo>
                    <a:lnTo>
                      <a:pt x="80133" y="97324"/>
                    </a:lnTo>
                    <a:lnTo>
                      <a:pt x="85124" y="81658"/>
                    </a:lnTo>
                    <a:lnTo>
                      <a:pt x="85124" y="81658"/>
                    </a:lnTo>
                    <a:cubicBezTo>
                      <a:pt x="84361" y="81866"/>
                      <a:pt x="83599" y="82074"/>
                      <a:pt x="82906" y="82282"/>
                    </a:cubicBezTo>
                    <a:lnTo>
                      <a:pt x="83668" y="81450"/>
                    </a:lnTo>
                    <a:lnTo>
                      <a:pt x="62041" y="77499"/>
                    </a:lnTo>
                    <a:lnTo>
                      <a:pt x="92402" y="71745"/>
                    </a:lnTo>
                    <a:cubicBezTo>
                      <a:pt x="97809" y="65506"/>
                      <a:pt x="102939" y="59129"/>
                      <a:pt x="107652" y="52752"/>
                    </a:cubicBezTo>
                    <a:lnTo>
                      <a:pt x="89144" y="49979"/>
                    </a:lnTo>
                    <a:lnTo>
                      <a:pt x="113406" y="44642"/>
                    </a:lnTo>
                    <a:cubicBezTo>
                      <a:pt x="124011" y="29253"/>
                      <a:pt x="131844" y="13864"/>
                      <a:pt x="13572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2801400" y="1068200"/>
                <a:ext cx="1414125" cy="1743400"/>
              </a:xfrm>
              <a:custGeom>
                <a:rect b="b" l="l" r="r" t="t"/>
                <a:pathLst>
                  <a:path extrusionOk="0" h="69736" w="56565">
                    <a:moveTo>
                      <a:pt x="55663" y="1"/>
                    </a:moveTo>
                    <a:cubicBezTo>
                      <a:pt x="55455" y="278"/>
                      <a:pt x="55247" y="555"/>
                      <a:pt x="55039" y="763"/>
                    </a:cubicBezTo>
                    <a:cubicBezTo>
                      <a:pt x="54346" y="1456"/>
                      <a:pt x="53583" y="2011"/>
                      <a:pt x="52752" y="2496"/>
                    </a:cubicBezTo>
                    <a:cubicBezTo>
                      <a:pt x="51781" y="3259"/>
                      <a:pt x="50464" y="3952"/>
                      <a:pt x="49147" y="5061"/>
                    </a:cubicBezTo>
                    <a:cubicBezTo>
                      <a:pt x="47830" y="6170"/>
                      <a:pt x="46374" y="7418"/>
                      <a:pt x="44641" y="8665"/>
                    </a:cubicBezTo>
                    <a:cubicBezTo>
                      <a:pt x="42908" y="9913"/>
                      <a:pt x="41245" y="11438"/>
                      <a:pt x="39442" y="13032"/>
                    </a:cubicBezTo>
                    <a:cubicBezTo>
                      <a:pt x="38541" y="13795"/>
                      <a:pt x="37571" y="14696"/>
                      <a:pt x="36739" y="15528"/>
                    </a:cubicBezTo>
                    <a:lnTo>
                      <a:pt x="33966" y="18301"/>
                    </a:lnTo>
                    <a:cubicBezTo>
                      <a:pt x="33065" y="19271"/>
                      <a:pt x="32095" y="20242"/>
                      <a:pt x="31263" y="21212"/>
                    </a:cubicBezTo>
                    <a:lnTo>
                      <a:pt x="28559" y="24331"/>
                    </a:lnTo>
                    <a:cubicBezTo>
                      <a:pt x="26688" y="26342"/>
                      <a:pt x="24955" y="28629"/>
                      <a:pt x="23222" y="30778"/>
                    </a:cubicBezTo>
                    <a:lnTo>
                      <a:pt x="21905" y="32442"/>
                    </a:lnTo>
                    <a:lnTo>
                      <a:pt x="20657" y="34175"/>
                    </a:lnTo>
                    <a:lnTo>
                      <a:pt x="18162" y="37502"/>
                    </a:lnTo>
                    <a:cubicBezTo>
                      <a:pt x="16567" y="39789"/>
                      <a:pt x="15042" y="42008"/>
                      <a:pt x="13656" y="44226"/>
                    </a:cubicBezTo>
                    <a:cubicBezTo>
                      <a:pt x="12200" y="46513"/>
                      <a:pt x="10814" y="48593"/>
                      <a:pt x="9635" y="50672"/>
                    </a:cubicBezTo>
                    <a:lnTo>
                      <a:pt x="7833" y="53722"/>
                    </a:lnTo>
                    <a:lnTo>
                      <a:pt x="6239" y="56565"/>
                    </a:lnTo>
                    <a:cubicBezTo>
                      <a:pt x="5199" y="58436"/>
                      <a:pt x="4298" y="60100"/>
                      <a:pt x="3535" y="61694"/>
                    </a:cubicBezTo>
                    <a:cubicBezTo>
                      <a:pt x="2842" y="63219"/>
                      <a:pt x="2149" y="64536"/>
                      <a:pt x="1594" y="65645"/>
                    </a:cubicBezTo>
                    <a:cubicBezTo>
                      <a:pt x="1109" y="66754"/>
                      <a:pt x="693" y="67656"/>
                      <a:pt x="416" y="68279"/>
                    </a:cubicBezTo>
                    <a:lnTo>
                      <a:pt x="0" y="69181"/>
                    </a:lnTo>
                    <a:lnTo>
                      <a:pt x="1456" y="69735"/>
                    </a:lnTo>
                    <a:cubicBezTo>
                      <a:pt x="1456" y="69735"/>
                      <a:pt x="1594" y="69458"/>
                      <a:pt x="1872" y="68903"/>
                    </a:cubicBezTo>
                    <a:cubicBezTo>
                      <a:pt x="2149" y="68279"/>
                      <a:pt x="2565" y="67448"/>
                      <a:pt x="3050" y="66338"/>
                    </a:cubicBezTo>
                    <a:cubicBezTo>
                      <a:pt x="3605" y="65229"/>
                      <a:pt x="4229" y="63982"/>
                      <a:pt x="5060" y="62457"/>
                    </a:cubicBezTo>
                    <a:cubicBezTo>
                      <a:pt x="5892" y="60932"/>
                      <a:pt x="6724" y="59268"/>
                      <a:pt x="7833" y="57466"/>
                    </a:cubicBezTo>
                    <a:lnTo>
                      <a:pt x="9427" y="54624"/>
                    </a:lnTo>
                    <a:cubicBezTo>
                      <a:pt x="9982" y="53653"/>
                      <a:pt x="10606" y="52613"/>
                      <a:pt x="11230" y="51643"/>
                    </a:cubicBezTo>
                    <a:cubicBezTo>
                      <a:pt x="12408" y="49563"/>
                      <a:pt x="13725" y="47414"/>
                      <a:pt x="15181" y="45266"/>
                    </a:cubicBezTo>
                    <a:cubicBezTo>
                      <a:pt x="16637" y="43047"/>
                      <a:pt x="18162" y="40829"/>
                      <a:pt x="19687" y="38611"/>
                    </a:cubicBezTo>
                    <a:lnTo>
                      <a:pt x="22113" y="35284"/>
                    </a:lnTo>
                    <a:lnTo>
                      <a:pt x="23360" y="33620"/>
                    </a:lnTo>
                    <a:lnTo>
                      <a:pt x="24678" y="31956"/>
                    </a:lnTo>
                    <a:cubicBezTo>
                      <a:pt x="26410" y="29808"/>
                      <a:pt x="28074" y="27589"/>
                      <a:pt x="29876" y="25579"/>
                    </a:cubicBezTo>
                    <a:lnTo>
                      <a:pt x="32511" y="22460"/>
                    </a:lnTo>
                    <a:cubicBezTo>
                      <a:pt x="33412" y="21489"/>
                      <a:pt x="34382" y="20519"/>
                      <a:pt x="35214" y="19548"/>
                    </a:cubicBezTo>
                    <a:lnTo>
                      <a:pt x="37848" y="16776"/>
                    </a:lnTo>
                    <a:cubicBezTo>
                      <a:pt x="38680" y="15805"/>
                      <a:pt x="39581" y="15043"/>
                      <a:pt x="40413" y="14142"/>
                    </a:cubicBezTo>
                    <a:cubicBezTo>
                      <a:pt x="42146" y="12478"/>
                      <a:pt x="43740" y="10884"/>
                      <a:pt x="45334" y="9497"/>
                    </a:cubicBezTo>
                    <a:cubicBezTo>
                      <a:pt x="46929" y="8180"/>
                      <a:pt x="48384" y="6863"/>
                      <a:pt x="49632" y="5823"/>
                    </a:cubicBezTo>
                    <a:lnTo>
                      <a:pt x="53167" y="3189"/>
                    </a:lnTo>
                    <a:cubicBezTo>
                      <a:pt x="53930" y="2565"/>
                      <a:pt x="54762" y="2080"/>
                      <a:pt x="55594" y="1595"/>
                    </a:cubicBezTo>
                    <a:cubicBezTo>
                      <a:pt x="55871" y="1456"/>
                      <a:pt x="56217" y="1387"/>
                      <a:pt x="56564" y="1248"/>
                    </a:cubicBezTo>
                    <a:lnTo>
                      <a:pt x="55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3768375" y="1326425"/>
                <a:ext cx="459275" cy="121325"/>
              </a:xfrm>
              <a:custGeom>
                <a:rect b="b" l="l" r="r" t="t"/>
                <a:pathLst>
                  <a:path extrusionOk="0" h="4853" w="18371">
                    <a:moveTo>
                      <a:pt x="18370" y="0"/>
                    </a:moveTo>
                    <a:cubicBezTo>
                      <a:pt x="18093" y="139"/>
                      <a:pt x="17816" y="277"/>
                      <a:pt x="17538" y="347"/>
                    </a:cubicBezTo>
                    <a:cubicBezTo>
                      <a:pt x="16915" y="485"/>
                      <a:pt x="16152" y="624"/>
                      <a:pt x="15459" y="693"/>
                    </a:cubicBezTo>
                    <a:cubicBezTo>
                      <a:pt x="15043" y="693"/>
                      <a:pt x="14558" y="693"/>
                      <a:pt x="14073" y="763"/>
                    </a:cubicBezTo>
                    <a:lnTo>
                      <a:pt x="12548" y="901"/>
                    </a:lnTo>
                    <a:lnTo>
                      <a:pt x="10815" y="1109"/>
                    </a:lnTo>
                    <a:lnTo>
                      <a:pt x="9082" y="1386"/>
                    </a:lnTo>
                    <a:cubicBezTo>
                      <a:pt x="8527" y="1456"/>
                      <a:pt x="7972" y="1525"/>
                      <a:pt x="7349" y="1664"/>
                    </a:cubicBezTo>
                    <a:lnTo>
                      <a:pt x="5754" y="2010"/>
                    </a:lnTo>
                    <a:cubicBezTo>
                      <a:pt x="5200" y="2080"/>
                      <a:pt x="4645" y="2218"/>
                      <a:pt x="4160" y="2288"/>
                    </a:cubicBezTo>
                    <a:lnTo>
                      <a:pt x="2843" y="2634"/>
                    </a:lnTo>
                    <a:cubicBezTo>
                      <a:pt x="1942" y="2842"/>
                      <a:pt x="1249" y="3050"/>
                      <a:pt x="763" y="3258"/>
                    </a:cubicBezTo>
                    <a:cubicBezTo>
                      <a:pt x="209" y="3397"/>
                      <a:pt x="1" y="3466"/>
                      <a:pt x="1" y="3466"/>
                    </a:cubicBezTo>
                    <a:lnTo>
                      <a:pt x="625" y="4852"/>
                    </a:lnTo>
                    <a:cubicBezTo>
                      <a:pt x="625" y="4852"/>
                      <a:pt x="833" y="4714"/>
                      <a:pt x="1318" y="4506"/>
                    </a:cubicBezTo>
                    <a:cubicBezTo>
                      <a:pt x="1734" y="4298"/>
                      <a:pt x="2358" y="4021"/>
                      <a:pt x="3190" y="3743"/>
                    </a:cubicBezTo>
                    <a:cubicBezTo>
                      <a:pt x="4021" y="3466"/>
                      <a:pt x="4922" y="3189"/>
                      <a:pt x="5962" y="2911"/>
                    </a:cubicBezTo>
                    <a:lnTo>
                      <a:pt x="7557" y="2426"/>
                    </a:lnTo>
                    <a:cubicBezTo>
                      <a:pt x="8111" y="2288"/>
                      <a:pt x="8666" y="2218"/>
                      <a:pt x="9220" y="2080"/>
                    </a:cubicBezTo>
                    <a:lnTo>
                      <a:pt x="10953" y="1733"/>
                    </a:lnTo>
                    <a:lnTo>
                      <a:pt x="12548" y="1525"/>
                    </a:lnTo>
                    <a:lnTo>
                      <a:pt x="14142" y="1386"/>
                    </a:lnTo>
                    <a:cubicBezTo>
                      <a:pt x="14558" y="1317"/>
                      <a:pt x="15043" y="1248"/>
                      <a:pt x="15459" y="1248"/>
                    </a:cubicBezTo>
                    <a:cubicBezTo>
                      <a:pt x="16152" y="1248"/>
                      <a:pt x="16915" y="1248"/>
                      <a:pt x="17608" y="1386"/>
                    </a:cubicBezTo>
                    <a:cubicBezTo>
                      <a:pt x="17816" y="1456"/>
                      <a:pt x="18093" y="1525"/>
                      <a:pt x="18370" y="1594"/>
                    </a:cubicBezTo>
                    <a:lnTo>
                      <a:pt x="18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4202050" y="1303775"/>
                <a:ext cx="157725" cy="93725"/>
              </a:xfrm>
              <a:custGeom>
                <a:rect b="b" l="l" r="r" t="t"/>
                <a:pathLst>
                  <a:path extrusionOk="0" h="3749" w="6309">
                    <a:moveTo>
                      <a:pt x="3822" y="1"/>
                    </a:moveTo>
                    <a:cubicBezTo>
                      <a:pt x="2694" y="1"/>
                      <a:pt x="69" y="808"/>
                      <a:pt x="69" y="1807"/>
                    </a:cubicBezTo>
                    <a:cubicBezTo>
                      <a:pt x="0" y="2847"/>
                      <a:pt x="2842" y="3748"/>
                      <a:pt x="3882" y="3748"/>
                    </a:cubicBezTo>
                    <a:cubicBezTo>
                      <a:pt x="6239" y="3609"/>
                      <a:pt x="6308" y="144"/>
                      <a:pt x="3951" y="5"/>
                    </a:cubicBezTo>
                    <a:cubicBezTo>
                      <a:pt x="3911" y="2"/>
                      <a:pt x="3867" y="1"/>
                      <a:pt x="38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4174325" y="1003800"/>
                <a:ext cx="168925" cy="103900"/>
              </a:xfrm>
              <a:custGeom>
                <a:rect b="b" l="l" r="r" t="t"/>
                <a:pathLst>
                  <a:path extrusionOk="0" h="4156" w="6757">
                    <a:moveTo>
                      <a:pt x="4018" y="0"/>
                    </a:moveTo>
                    <a:cubicBezTo>
                      <a:pt x="3736" y="0"/>
                      <a:pt x="3433" y="67"/>
                      <a:pt x="3119" y="220"/>
                    </a:cubicBezTo>
                    <a:cubicBezTo>
                      <a:pt x="2218" y="705"/>
                      <a:pt x="0" y="2715"/>
                      <a:pt x="485" y="3616"/>
                    </a:cubicBezTo>
                    <a:cubicBezTo>
                      <a:pt x="684" y="4014"/>
                      <a:pt x="1290" y="4156"/>
                      <a:pt x="2003" y="4156"/>
                    </a:cubicBezTo>
                    <a:cubicBezTo>
                      <a:pt x="3031" y="4156"/>
                      <a:pt x="4280" y="3862"/>
                      <a:pt x="4852" y="3616"/>
                    </a:cubicBezTo>
                    <a:lnTo>
                      <a:pt x="4783" y="3616"/>
                    </a:lnTo>
                    <a:cubicBezTo>
                      <a:pt x="6757" y="2660"/>
                      <a:pt x="5789" y="0"/>
                      <a:pt x="40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3846375" y="901850"/>
                <a:ext cx="130000" cy="447125"/>
              </a:xfrm>
              <a:custGeom>
                <a:rect b="b" l="l" r="r" t="t"/>
                <a:pathLst>
                  <a:path extrusionOk="0" h="17885" w="5200">
                    <a:moveTo>
                      <a:pt x="3605" y="0"/>
                    </a:moveTo>
                    <a:lnTo>
                      <a:pt x="3605" y="0"/>
                    </a:lnTo>
                    <a:cubicBezTo>
                      <a:pt x="3743" y="277"/>
                      <a:pt x="3743" y="555"/>
                      <a:pt x="3813" y="763"/>
                    </a:cubicBezTo>
                    <a:cubicBezTo>
                      <a:pt x="3951" y="1456"/>
                      <a:pt x="3951" y="2149"/>
                      <a:pt x="3882" y="2842"/>
                    </a:cubicBezTo>
                    <a:cubicBezTo>
                      <a:pt x="3882" y="3327"/>
                      <a:pt x="3813" y="3813"/>
                      <a:pt x="3743" y="4228"/>
                    </a:cubicBezTo>
                    <a:cubicBezTo>
                      <a:pt x="3674" y="4783"/>
                      <a:pt x="3605" y="5268"/>
                      <a:pt x="3535" y="5823"/>
                    </a:cubicBezTo>
                    <a:cubicBezTo>
                      <a:pt x="3466" y="6377"/>
                      <a:pt x="3397" y="6863"/>
                      <a:pt x="3327" y="7417"/>
                    </a:cubicBezTo>
                    <a:cubicBezTo>
                      <a:pt x="3258" y="7972"/>
                      <a:pt x="3050" y="8526"/>
                      <a:pt x="2981" y="9150"/>
                    </a:cubicBezTo>
                    <a:cubicBezTo>
                      <a:pt x="2842" y="9705"/>
                      <a:pt x="2704" y="10259"/>
                      <a:pt x="2565" y="10814"/>
                    </a:cubicBezTo>
                    <a:cubicBezTo>
                      <a:pt x="2426" y="11299"/>
                      <a:pt x="2218" y="11853"/>
                      <a:pt x="2080" y="12339"/>
                    </a:cubicBezTo>
                    <a:cubicBezTo>
                      <a:pt x="1802" y="13378"/>
                      <a:pt x="1456" y="14349"/>
                      <a:pt x="1179" y="15111"/>
                    </a:cubicBezTo>
                    <a:cubicBezTo>
                      <a:pt x="832" y="15943"/>
                      <a:pt x="555" y="16567"/>
                      <a:pt x="347" y="16983"/>
                    </a:cubicBezTo>
                    <a:cubicBezTo>
                      <a:pt x="139" y="17399"/>
                      <a:pt x="0" y="17676"/>
                      <a:pt x="0" y="17676"/>
                    </a:cubicBezTo>
                    <a:lnTo>
                      <a:pt x="485" y="17884"/>
                    </a:lnTo>
                    <a:lnTo>
                      <a:pt x="1941" y="16844"/>
                    </a:lnTo>
                    <a:cubicBezTo>
                      <a:pt x="2010" y="16429"/>
                      <a:pt x="2149" y="16013"/>
                      <a:pt x="2288" y="15597"/>
                    </a:cubicBezTo>
                    <a:cubicBezTo>
                      <a:pt x="2426" y="15111"/>
                      <a:pt x="2496" y="14696"/>
                      <a:pt x="2634" y="14210"/>
                    </a:cubicBezTo>
                    <a:cubicBezTo>
                      <a:pt x="2773" y="13656"/>
                      <a:pt x="2912" y="13171"/>
                      <a:pt x="2981" y="12685"/>
                    </a:cubicBezTo>
                    <a:cubicBezTo>
                      <a:pt x="3120" y="12131"/>
                      <a:pt x="3258" y="11576"/>
                      <a:pt x="3397" y="11022"/>
                    </a:cubicBezTo>
                    <a:cubicBezTo>
                      <a:pt x="3466" y="10467"/>
                      <a:pt x="3535" y="9843"/>
                      <a:pt x="3674" y="9289"/>
                    </a:cubicBezTo>
                    <a:cubicBezTo>
                      <a:pt x="3813" y="8665"/>
                      <a:pt x="3882" y="8110"/>
                      <a:pt x="3951" y="7556"/>
                    </a:cubicBezTo>
                    <a:lnTo>
                      <a:pt x="4159" y="5892"/>
                    </a:lnTo>
                    <a:cubicBezTo>
                      <a:pt x="4229" y="5338"/>
                      <a:pt x="4298" y="4852"/>
                      <a:pt x="4367" y="4298"/>
                    </a:cubicBezTo>
                    <a:cubicBezTo>
                      <a:pt x="4437" y="3813"/>
                      <a:pt x="4437" y="3327"/>
                      <a:pt x="4506" y="2911"/>
                    </a:cubicBezTo>
                    <a:cubicBezTo>
                      <a:pt x="4575" y="2218"/>
                      <a:pt x="4714" y="1525"/>
                      <a:pt x="4922" y="832"/>
                    </a:cubicBezTo>
                    <a:cubicBezTo>
                      <a:pt x="4991" y="555"/>
                      <a:pt x="5060" y="347"/>
                      <a:pt x="5199" y="69"/>
                    </a:cubicBezTo>
                    <a:lnTo>
                      <a:pt x="36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3909175" y="788325"/>
                <a:ext cx="95325" cy="141275"/>
              </a:xfrm>
              <a:custGeom>
                <a:rect b="b" l="l" r="r" t="t"/>
                <a:pathLst>
                  <a:path extrusionOk="0" h="5651" w="3813">
                    <a:moveTo>
                      <a:pt x="1907" y="1"/>
                    </a:moveTo>
                    <a:cubicBezTo>
                      <a:pt x="1005" y="1"/>
                      <a:pt x="104" y="590"/>
                      <a:pt x="0" y="1768"/>
                    </a:cubicBezTo>
                    <a:cubicBezTo>
                      <a:pt x="0" y="2808"/>
                      <a:pt x="901" y="5650"/>
                      <a:pt x="1941" y="5650"/>
                    </a:cubicBezTo>
                    <a:cubicBezTo>
                      <a:pt x="2912" y="5650"/>
                      <a:pt x="3813" y="2808"/>
                      <a:pt x="3813" y="1768"/>
                    </a:cubicBezTo>
                    <a:cubicBezTo>
                      <a:pt x="3709" y="590"/>
                      <a:pt x="2808" y="1"/>
                      <a:pt x="19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3662675" y="1076875"/>
                <a:ext cx="69350" cy="462725"/>
              </a:xfrm>
              <a:custGeom>
                <a:rect b="b" l="l" r="r" t="t"/>
                <a:pathLst>
                  <a:path extrusionOk="0" h="18509" w="2774">
                    <a:moveTo>
                      <a:pt x="2773" y="0"/>
                    </a:moveTo>
                    <a:lnTo>
                      <a:pt x="1179" y="277"/>
                    </a:lnTo>
                    <a:cubicBezTo>
                      <a:pt x="1317" y="485"/>
                      <a:pt x="1387" y="763"/>
                      <a:pt x="1525" y="1040"/>
                    </a:cubicBezTo>
                    <a:cubicBezTo>
                      <a:pt x="1664" y="1664"/>
                      <a:pt x="1803" y="2357"/>
                      <a:pt x="1872" y="3050"/>
                    </a:cubicBezTo>
                    <a:cubicBezTo>
                      <a:pt x="1872" y="3535"/>
                      <a:pt x="1941" y="3951"/>
                      <a:pt x="1941" y="4437"/>
                    </a:cubicBezTo>
                    <a:lnTo>
                      <a:pt x="1941" y="6031"/>
                    </a:lnTo>
                    <a:lnTo>
                      <a:pt x="1941" y="7695"/>
                    </a:lnTo>
                    <a:lnTo>
                      <a:pt x="1803" y="9428"/>
                    </a:lnTo>
                    <a:cubicBezTo>
                      <a:pt x="1733" y="9982"/>
                      <a:pt x="1733" y="10537"/>
                      <a:pt x="1664" y="11160"/>
                    </a:cubicBezTo>
                    <a:cubicBezTo>
                      <a:pt x="1525" y="11715"/>
                      <a:pt x="1456" y="12270"/>
                      <a:pt x="1387" y="12755"/>
                    </a:cubicBezTo>
                    <a:cubicBezTo>
                      <a:pt x="1248" y="13864"/>
                      <a:pt x="1040" y="14834"/>
                      <a:pt x="832" y="15666"/>
                    </a:cubicBezTo>
                    <a:cubicBezTo>
                      <a:pt x="624" y="16498"/>
                      <a:pt x="416" y="17191"/>
                      <a:pt x="278" y="17607"/>
                    </a:cubicBezTo>
                    <a:cubicBezTo>
                      <a:pt x="70" y="18092"/>
                      <a:pt x="0" y="18370"/>
                      <a:pt x="0" y="18370"/>
                    </a:cubicBezTo>
                    <a:lnTo>
                      <a:pt x="486" y="18508"/>
                    </a:lnTo>
                    <a:lnTo>
                      <a:pt x="1803" y="17053"/>
                    </a:lnTo>
                    <a:cubicBezTo>
                      <a:pt x="1803" y="16706"/>
                      <a:pt x="1872" y="16221"/>
                      <a:pt x="1941" y="15735"/>
                    </a:cubicBezTo>
                    <a:cubicBezTo>
                      <a:pt x="2080" y="15250"/>
                      <a:pt x="2080" y="14904"/>
                      <a:pt x="2149" y="14349"/>
                    </a:cubicBezTo>
                    <a:cubicBezTo>
                      <a:pt x="2149" y="13795"/>
                      <a:pt x="2288" y="13309"/>
                      <a:pt x="2288" y="12824"/>
                    </a:cubicBezTo>
                    <a:cubicBezTo>
                      <a:pt x="2357" y="12270"/>
                      <a:pt x="2357" y="11715"/>
                      <a:pt x="2427" y="11091"/>
                    </a:cubicBezTo>
                    <a:cubicBezTo>
                      <a:pt x="2496" y="10537"/>
                      <a:pt x="2427" y="9982"/>
                      <a:pt x="2496" y="9358"/>
                    </a:cubicBezTo>
                    <a:cubicBezTo>
                      <a:pt x="2565" y="8804"/>
                      <a:pt x="2565" y="8249"/>
                      <a:pt x="2565" y="7625"/>
                    </a:cubicBezTo>
                    <a:cubicBezTo>
                      <a:pt x="2565" y="7071"/>
                      <a:pt x="2565" y="6516"/>
                      <a:pt x="2565" y="5962"/>
                    </a:cubicBezTo>
                    <a:lnTo>
                      <a:pt x="2565" y="4437"/>
                    </a:lnTo>
                    <a:cubicBezTo>
                      <a:pt x="2565" y="3882"/>
                      <a:pt x="2496" y="3466"/>
                      <a:pt x="2496" y="2981"/>
                    </a:cubicBezTo>
                    <a:cubicBezTo>
                      <a:pt x="2427" y="2288"/>
                      <a:pt x="2496" y="1595"/>
                      <a:pt x="2565" y="901"/>
                    </a:cubicBezTo>
                    <a:cubicBezTo>
                      <a:pt x="2635" y="624"/>
                      <a:pt x="2704" y="277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3649225" y="962625"/>
                <a:ext cx="101850" cy="143850"/>
              </a:xfrm>
              <a:custGeom>
                <a:rect b="b" l="l" r="r" t="t"/>
                <a:pathLst>
                  <a:path extrusionOk="0" h="5754" w="4074">
                    <a:moveTo>
                      <a:pt x="2099" y="1"/>
                    </a:moveTo>
                    <a:cubicBezTo>
                      <a:pt x="1057" y="1"/>
                      <a:pt x="0" y="766"/>
                      <a:pt x="192" y="2144"/>
                    </a:cubicBezTo>
                    <a:cubicBezTo>
                      <a:pt x="327" y="3158"/>
                      <a:pt x="1517" y="5754"/>
                      <a:pt x="2476" y="5754"/>
                    </a:cubicBezTo>
                    <a:cubicBezTo>
                      <a:pt x="2500" y="5754"/>
                      <a:pt x="2525" y="5752"/>
                      <a:pt x="2549" y="5749"/>
                    </a:cubicBezTo>
                    <a:cubicBezTo>
                      <a:pt x="3588" y="5610"/>
                      <a:pt x="4074" y="2629"/>
                      <a:pt x="3935" y="1589"/>
                    </a:cubicBezTo>
                    <a:cubicBezTo>
                      <a:pt x="3780" y="503"/>
                      <a:pt x="2944" y="1"/>
                      <a:pt x="20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3452975" y="1286550"/>
                <a:ext cx="58950" cy="462725"/>
              </a:xfrm>
              <a:custGeom>
                <a:rect b="b" l="l" r="r" t="t"/>
                <a:pathLst>
                  <a:path extrusionOk="0" h="18509" w="2358">
                    <a:moveTo>
                      <a:pt x="1526" y="1"/>
                    </a:moveTo>
                    <a:lnTo>
                      <a:pt x="1" y="278"/>
                    </a:lnTo>
                    <a:cubicBezTo>
                      <a:pt x="140" y="555"/>
                      <a:pt x="209" y="763"/>
                      <a:pt x="347" y="1041"/>
                    </a:cubicBezTo>
                    <a:cubicBezTo>
                      <a:pt x="625" y="1664"/>
                      <a:pt x="763" y="2358"/>
                      <a:pt x="902" y="3051"/>
                    </a:cubicBezTo>
                    <a:cubicBezTo>
                      <a:pt x="971" y="3467"/>
                      <a:pt x="1110" y="3883"/>
                      <a:pt x="1110" y="4437"/>
                    </a:cubicBezTo>
                    <a:cubicBezTo>
                      <a:pt x="1179" y="4922"/>
                      <a:pt x="1249" y="5408"/>
                      <a:pt x="1249" y="5962"/>
                    </a:cubicBezTo>
                    <a:cubicBezTo>
                      <a:pt x="1318" y="6517"/>
                      <a:pt x="1387" y="7071"/>
                      <a:pt x="1387" y="7626"/>
                    </a:cubicBezTo>
                    <a:cubicBezTo>
                      <a:pt x="1457" y="8180"/>
                      <a:pt x="1387" y="8735"/>
                      <a:pt x="1387" y="9359"/>
                    </a:cubicBezTo>
                    <a:lnTo>
                      <a:pt x="1387" y="11092"/>
                    </a:lnTo>
                    <a:cubicBezTo>
                      <a:pt x="1387" y="11646"/>
                      <a:pt x="1387" y="12201"/>
                      <a:pt x="1318" y="12755"/>
                    </a:cubicBezTo>
                    <a:cubicBezTo>
                      <a:pt x="1318" y="13726"/>
                      <a:pt x="1179" y="14696"/>
                      <a:pt x="1110" y="15667"/>
                    </a:cubicBezTo>
                    <a:cubicBezTo>
                      <a:pt x="971" y="16499"/>
                      <a:pt x="833" y="17192"/>
                      <a:pt x="694" y="17677"/>
                    </a:cubicBezTo>
                    <a:cubicBezTo>
                      <a:pt x="625" y="18093"/>
                      <a:pt x="555" y="18439"/>
                      <a:pt x="555" y="18439"/>
                    </a:cubicBezTo>
                    <a:lnTo>
                      <a:pt x="1041" y="18509"/>
                    </a:lnTo>
                    <a:lnTo>
                      <a:pt x="2288" y="17053"/>
                    </a:lnTo>
                    <a:cubicBezTo>
                      <a:pt x="2288" y="16637"/>
                      <a:pt x="2288" y="16152"/>
                      <a:pt x="2358" y="15736"/>
                    </a:cubicBezTo>
                    <a:cubicBezTo>
                      <a:pt x="2358" y="15251"/>
                      <a:pt x="2358" y="14766"/>
                      <a:pt x="2358" y="14280"/>
                    </a:cubicBezTo>
                    <a:lnTo>
                      <a:pt x="2358" y="12755"/>
                    </a:lnTo>
                    <a:cubicBezTo>
                      <a:pt x="2358" y="12201"/>
                      <a:pt x="2358" y="11577"/>
                      <a:pt x="2288" y="11022"/>
                    </a:cubicBezTo>
                    <a:cubicBezTo>
                      <a:pt x="2219" y="10468"/>
                      <a:pt x="2219" y="9913"/>
                      <a:pt x="2150" y="9289"/>
                    </a:cubicBezTo>
                    <a:cubicBezTo>
                      <a:pt x="2150" y="8735"/>
                      <a:pt x="2080" y="8180"/>
                      <a:pt x="2080" y="7556"/>
                    </a:cubicBezTo>
                    <a:cubicBezTo>
                      <a:pt x="2011" y="7002"/>
                      <a:pt x="1942" y="6447"/>
                      <a:pt x="1872" y="5893"/>
                    </a:cubicBezTo>
                    <a:cubicBezTo>
                      <a:pt x="1803" y="5338"/>
                      <a:pt x="1803" y="4853"/>
                      <a:pt x="1734" y="4368"/>
                    </a:cubicBezTo>
                    <a:cubicBezTo>
                      <a:pt x="1665" y="3883"/>
                      <a:pt x="1526" y="3397"/>
                      <a:pt x="1526" y="2981"/>
                    </a:cubicBezTo>
                    <a:cubicBezTo>
                      <a:pt x="1387" y="2288"/>
                      <a:pt x="1387" y="1526"/>
                      <a:pt x="1387" y="833"/>
                    </a:cubicBezTo>
                    <a:cubicBezTo>
                      <a:pt x="1387" y="555"/>
                      <a:pt x="1457" y="278"/>
                      <a:pt x="15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3400075" y="1175275"/>
                <a:ext cx="104925" cy="141275"/>
              </a:xfrm>
              <a:custGeom>
                <a:rect b="b" l="l" r="r" t="t"/>
                <a:pathLst>
                  <a:path extrusionOk="0" h="5651" w="4197">
                    <a:moveTo>
                      <a:pt x="2171" y="1"/>
                    </a:moveTo>
                    <a:cubicBezTo>
                      <a:pt x="1098" y="1"/>
                      <a:pt x="1" y="876"/>
                      <a:pt x="245" y="2303"/>
                    </a:cubicBezTo>
                    <a:lnTo>
                      <a:pt x="315" y="2303"/>
                    </a:lnTo>
                    <a:cubicBezTo>
                      <a:pt x="578" y="3225"/>
                      <a:pt x="1906" y="5650"/>
                      <a:pt x="2930" y="5650"/>
                    </a:cubicBezTo>
                    <a:cubicBezTo>
                      <a:pt x="2983" y="5650"/>
                      <a:pt x="3036" y="5644"/>
                      <a:pt x="3087" y="5630"/>
                    </a:cubicBezTo>
                    <a:cubicBezTo>
                      <a:pt x="4058" y="5353"/>
                      <a:pt x="4196" y="2441"/>
                      <a:pt x="3919" y="1402"/>
                    </a:cubicBezTo>
                    <a:cubicBezTo>
                      <a:pt x="3662" y="431"/>
                      <a:pt x="2923" y="1"/>
                      <a:pt x="21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3236375" y="1569025"/>
                <a:ext cx="60675" cy="462725"/>
              </a:xfrm>
              <a:custGeom>
                <a:rect b="b" l="l" r="r" t="t"/>
                <a:pathLst>
                  <a:path extrusionOk="0" h="18509" w="2427">
                    <a:moveTo>
                      <a:pt x="1525" y="1"/>
                    </a:moveTo>
                    <a:lnTo>
                      <a:pt x="0" y="347"/>
                    </a:lnTo>
                    <a:cubicBezTo>
                      <a:pt x="139" y="555"/>
                      <a:pt x="277" y="763"/>
                      <a:pt x="416" y="1040"/>
                    </a:cubicBezTo>
                    <a:cubicBezTo>
                      <a:pt x="624" y="1734"/>
                      <a:pt x="832" y="2357"/>
                      <a:pt x="971" y="3120"/>
                    </a:cubicBezTo>
                    <a:cubicBezTo>
                      <a:pt x="971" y="3536"/>
                      <a:pt x="1109" y="3952"/>
                      <a:pt x="1109" y="4437"/>
                    </a:cubicBezTo>
                    <a:cubicBezTo>
                      <a:pt x="1178" y="4992"/>
                      <a:pt x="1248" y="5477"/>
                      <a:pt x="1317" y="6031"/>
                    </a:cubicBezTo>
                    <a:cubicBezTo>
                      <a:pt x="1317" y="6517"/>
                      <a:pt x="1386" y="7071"/>
                      <a:pt x="1456" y="7626"/>
                    </a:cubicBezTo>
                    <a:cubicBezTo>
                      <a:pt x="1525" y="8180"/>
                      <a:pt x="1456" y="8804"/>
                      <a:pt x="1456" y="9359"/>
                    </a:cubicBezTo>
                    <a:cubicBezTo>
                      <a:pt x="1525" y="9983"/>
                      <a:pt x="1456" y="10537"/>
                      <a:pt x="1456" y="11092"/>
                    </a:cubicBezTo>
                    <a:cubicBezTo>
                      <a:pt x="1456" y="11715"/>
                      <a:pt x="1456" y="12270"/>
                      <a:pt x="1386" y="12755"/>
                    </a:cubicBezTo>
                    <a:cubicBezTo>
                      <a:pt x="1386" y="13864"/>
                      <a:pt x="1248" y="14835"/>
                      <a:pt x="1109" y="15667"/>
                    </a:cubicBezTo>
                    <a:cubicBezTo>
                      <a:pt x="1040" y="16568"/>
                      <a:pt x="901" y="17261"/>
                      <a:pt x="763" y="17677"/>
                    </a:cubicBezTo>
                    <a:cubicBezTo>
                      <a:pt x="693" y="18162"/>
                      <a:pt x="624" y="18439"/>
                      <a:pt x="624" y="18439"/>
                    </a:cubicBezTo>
                    <a:lnTo>
                      <a:pt x="1109" y="18509"/>
                    </a:lnTo>
                    <a:lnTo>
                      <a:pt x="2288" y="17053"/>
                    </a:lnTo>
                    <a:cubicBezTo>
                      <a:pt x="2288" y="16637"/>
                      <a:pt x="2288" y="16221"/>
                      <a:pt x="2357" y="15736"/>
                    </a:cubicBezTo>
                    <a:cubicBezTo>
                      <a:pt x="2426" y="15320"/>
                      <a:pt x="2357" y="14835"/>
                      <a:pt x="2357" y="14350"/>
                    </a:cubicBezTo>
                    <a:lnTo>
                      <a:pt x="2357" y="12755"/>
                    </a:lnTo>
                    <a:lnTo>
                      <a:pt x="2357" y="11092"/>
                    </a:lnTo>
                    <a:cubicBezTo>
                      <a:pt x="2357" y="10468"/>
                      <a:pt x="2288" y="9913"/>
                      <a:pt x="2218" y="9359"/>
                    </a:cubicBezTo>
                    <a:cubicBezTo>
                      <a:pt x="2218" y="8735"/>
                      <a:pt x="2149" y="8180"/>
                      <a:pt x="2149" y="7626"/>
                    </a:cubicBezTo>
                    <a:cubicBezTo>
                      <a:pt x="2080" y="7002"/>
                      <a:pt x="2010" y="6517"/>
                      <a:pt x="1941" y="5962"/>
                    </a:cubicBezTo>
                    <a:cubicBezTo>
                      <a:pt x="1872" y="5408"/>
                      <a:pt x="1802" y="4853"/>
                      <a:pt x="1802" y="4368"/>
                    </a:cubicBezTo>
                    <a:cubicBezTo>
                      <a:pt x="1733" y="3882"/>
                      <a:pt x="1594" y="3397"/>
                      <a:pt x="1594" y="2981"/>
                    </a:cubicBezTo>
                    <a:cubicBezTo>
                      <a:pt x="1456" y="2288"/>
                      <a:pt x="1386" y="1595"/>
                      <a:pt x="1456" y="902"/>
                    </a:cubicBezTo>
                    <a:cubicBezTo>
                      <a:pt x="1456" y="555"/>
                      <a:pt x="1456" y="278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3178625" y="1464750"/>
                <a:ext cx="109750" cy="135800"/>
              </a:xfrm>
              <a:custGeom>
                <a:rect b="b" l="l" r="r" t="t"/>
                <a:pathLst>
                  <a:path extrusionOk="0" h="5432" w="4390">
                    <a:moveTo>
                      <a:pt x="2574" y="0"/>
                    </a:moveTo>
                    <a:cubicBezTo>
                      <a:pt x="1377" y="0"/>
                      <a:pt x="0" y="865"/>
                      <a:pt x="508" y="2092"/>
                    </a:cubicBezTo>
                    <a:cubicBezTo>
                      <a:pt x="774" y="3025"/>
                      <a:pt x="2130" y="5431"/>
                      <a:pt x="3158" y="5431"/>
                    </a:cubicBezTo>
                    <a:cubicBezTo>
                      <a:pt x="3199" y="5431"/>
                      <a:pt x="3240" y="5427"/>
                      <a:pt x="3281" y="5419"/>
                    </a:cubicBezTo>
                    <a:cubicBezTo>
                      <a:pt x="4251" y="5142"/>
                      <a:pt x="4390" y="2161"/>
                      <a:pt x="4112" y="1191"/>
                    </a:cubicBezTo>
                    <a:cubicBezTo>
                      <a:pt x="4031" y="353"/>
                      <a:pt x="3339" y="0"/>
                      <a:pt x="25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3004150" y="1867100"/>
                <a:ext cx="110925" cy="459250"/>
              </a:xfrm>
              <a:custGeom>
                <a:rect b="b" l="l" r="r" t="t"/>
                <a:pathLst>
                  <a:path extrusionOk="0" h="18370" w="4437">
                    <a:moveTo>
                      <a:pt x="1525" y="0"/>
                    </a:moveTo>
                    <a:lnTo>
                      <a:pt x="0" y="486"/>
                    </a:lnTo>
                    <a:cubicBezTo>
                      <a:pt x="208" y="694"/>
                      <a:pt x="347" y="902"/>
                      <a:pt x="486" y="1179"/>
                    </a:cubicBezTo>
                    <a:cubicBezTo>
                      <a:pt x="832" y="1733"/>
                      <a:pt x="1109" y="2357"/>
                      <a:pt x="1317" y="3050"/>
                    </a:cubicBezTo>
                    <a:cubicBezTo>
                      <a:pt x="1525" y="3466"/>
                      <a:pt x="1595" y="3952"/>
                      <a:pt x="1733" y="4368"/>
                    </a:cubicBezTo>
                    <a:cubicBezTo>
                      <a:pt x="1872" y="4853"/>
                      <a:pt x="1941" y="5407"/>
                      <a:pt x="2080" y="5893"/>
                    </a:cubicBezTo>
                    <a:cubicBezTo>
                      <a:pt x="2149" y="6447"/>
                      <a:pt x="2288" y="7002"/>
                      <a:pt x="2427" y="7556"/>
                    </a:cubicBezTo>
                    <a:cubicBezTo>
                      <a:pt x="2565" y="8111"/>
                      <a:pt x="2635" y="8665"/>
                      <a:pt x="2704" y="9289"/>
                    </a:cubicBezTo>
                    <a:cubicBezTo>
                      <a:pt x="2773" y="9844"/>
                      <a:pt x="2912" y="10398"/>
                      <a:pt x="2912" y="11022"/>
                    </a:cubicBezTo>
                    <a:cubicBezTo>
                      <a:pt x="2981" y="11577"/>
                      <a:pt x="3050" y="12131"/>
                      <a:pt x="3050" y="12616"/>
                    </a:cubicBezTo>
                    <a:cubicBezTo>
                      <a:pt x="3189" y="13726"/>
                      <a:pt x="3189" y="14696"/>
                      <a:pt x="3189" y="15597"/>
                    </a:cubicBezTo>
                    <a:cubicBezTo>
                      <a:pt x="3189" y="16429"/>
                      <a:pt x="3189" y="17122"/>
                      <a:pt x="3050" y="17607"/>
                    </a:cubicBezTo>
                    <a:cubicBezTo>
                      <a:pt x="2981" y="18093"/>
                      <a:pt x="2981" y="18370"/>
                      <a:pt x="2981" y="18370"/>
                    </a:cubicBezTo>
                    <a:lnTo>
                      <a:pt x="3536" y="18370"/>
                    </a:lnTo>
                    <a:lnTo>
                      <a:pt x="4437" y="16845"/>
                    </a:lnTo>
                    <a:cubicBezTo>
                      <a:pt x="4437" y="16429"/>
                      <a:pt x="4367" y="15944"/>
                      <a:pt x="4367" y="15528"/>
                    </a:cubicBezTo>
                    <a:cubicBezTo>
                      <a:pt x="4298" y="15112"/>
                      <a:pt x="4229" y="14627"/>
                      <a:pt x="4160" y="14141"/>
                    </a:cubicBezTo>
                    <a:cubicBezTo>
                      <a:pt x="4090" y="13587"/>
                      <a:pt x="4090" y="13102"/>
                      <a:pt x="3952" y="12547"/>
                    </a:cubicBezTo>
                    <a:cubicBezTo>
                      <a:pt x="3882" y="11993"/>
                      <a:pt x="3813" y="11438"/>
                      <a:pt x="3744" y="10883"/>
                    </a:cubicBezTo>
                    <a:cubicBezTo>
                      <a:pt x="3605" y="10329"/>
                      <a:pt x="3466" y="9774"/>
                      <a:pt x="3397" y="9150"/>
                    </a:cubicBezTo>
                    <a:cubicBezTo>
                      <a:pt x="3258" y="8527"/>
                      <a:pt x="3189" y="8041"/>
                      <a:pt x="3050" y="7418"/>
                    </a:cubicBezTo>
                    <a:cubicBezTo>
                      <a:pt x="2981" y="6794"/>
                      <a:pt x="2773" y="6308"/>
                      <a:pt x="2635" y="5823"/>
                    </a:cubicBezTo>
                    <a:cubicBezTo>
                      <a:pt x="2496" y="5269"/>
                      <a:pt x="2427" y="4783"/>
                      <a:pt x="2288" y="4298"/>
                    </a:cubicBezTo>
                    <a:cubicBezTo>
                      <a:pt x="2149" y="3813"/>
                      <a:pt x="2011" y="3328"/>
                      <a:pt x="1872" y="2912"/>
                    </a:cubicBezTo>
                    <a:cubicBezTo>
                      <a:pt x="1664" y="2219"/>
                      <a:pt x="1525" y="1525"/>
                      <a:pt x="1525" y="832"/>
                    </a:cubicBezTo>
                    <a:cubicBezTo>
                      <a:pt x="1456" y="555"/>
                      <a:pt x="1456" y="278"/>
                      <a:pt x="1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2934600" y="1758400"/>
                <a:ext cx="119825" cy="142500"/>
              </a:xfrm>
              <a:custGeom>
                <a:rect b="b" l="l" r="r" t="t"/>
                <a:pathLst>
                  <a:path extrusionOk="0" h="5700" w="4793">
                    <a:moveTo>
                      <a:pt x="2512" y="0"/>
                    </a:moveTo>
                    <a:cubicBezTo>
                      <a:pt x="1273" y="0"/>
                      <a:pt x="0" y="1148"/>
                      <a:pt x="703" y="2685"/>
                    </a:cubicBezTo>
                    <a:cubicBezTo>
                      <a:pt x="1026" y="3590"/>
                      <a:pt x="2615" y="5700"/>
                      <a:pt x="3615" y="5700"/>
                    </a:cubicBezTo>
                    <a:cubicBezTo>
                      <a:pt x="3687" y="5700"/>
                      <a:pt x="3757" y="5689"/>
                      <a:pt x="3822" y="5666"/>
                    </a:cubicBezTo>
                    <a:cubicBezTo>
                      <a:pt x="4793" y="5250"/>
                      <a:pt x="4585" y="2338"/>
                      <a:pt x="4238" y="1298"/>
                    </a:cubicBezTo>
                    <a:cubicBezTo>
                      <a:pt x="3933" y="384"/>
                      <a:pt x="3228" y="0"/>
                      <a:pt x="251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3614150" y="1520500"/>
                <a:ext cx="457525" cy="88400"/>
              </a:xfrm>
              <a:custGeom>
                <a:rect b="b" l="l" r="r" t="t"/>
                <a:pathLst>
                  <a:path extrusionOk="0" h="3536" w="18301">
                    <a:moveTo>
                      <a:pt x="18301" y="1"/>
                    </a:moveTo>
                    <a:lnTo>
                      <a:pt x="18301" y="1"/>
                    </a:lnTo>
                    <a:cubicBezTo>
                      <a:pt x="18023" y="139"/>
                      <a:pt x="17746" y="209"/>
                      <a:pt x="17469" y="209"/>
                    </a:cubicBezTo>
                    <a:cubicBezTo>
                      <a:pt x="16776" y="347"/>
                      <a:pt x="16082" y="417"/>
                      <a:pt x="15389" y="417"/>
                    </a:cubicBezTo>
                    <a:lnTo>
                      <a:pt x="14003" y="417"/>
                    </a:lnTo>
                    <a:lnTo>
                      <a:pt x="12409" y="486"/>
                    </a:lnTo>
                    <a:lnTo>
                      <a:pt x="10745" y="486"/>
                    </a:lnTo>
                    <a:lnTo>
                      <a:pt x="9012" y="625"/>
                    </a:lnTo>
                    <a:cubicBezTo>
                      <a:pt x="8388" y="694"/>
                      <a:pt x="7834" y="694"/>
                      <a:pt x="7279" y="763"/>
                    </a:cubicBezTo>
                    <a:lnTo>
                      <a:pt x="5615" y="971"/>
                    </a:lnTo>
                    <a:cubicBezTo>
                      <a:pt x="5061" y="971"/>
                      <a:pt x="4506" y="1110"/>
                      <a:pt x="4021" y="1179"/>
                    </a:cubicBezTo>
                    <a:lnTo>
                      <a:pt x="2635" y="1387"/>
                    </a:lnTo>
                    <a:lnTo>
                      <a:pt x="1318" y="1664"/>
                    </a:lnTo>
                    <a:lnTo>
                      <a:pt x="1" y="3051"/>
                    </a:lnTo>
                    <a:lnTo>
                      <a:pt x="139" y="3536"/>
                    </a:lnTo>
                    <a:cubicBezTo>
                      <a:pt x="139" y="3536"/>
                      <a:pt x="416" y="3397"/>
                      <a:pt x="902" y="3259"/>
                    </a:cubicBezTo>
                    <a:cubicBezTo>
                      <a:pt x="1318" y="3051"/>
                      <a:pt x="2011" y="2843"/>
                      <a:pt x="2843" y="2635"/>
                    </a:cubicBezTo>
                    <a:cubicBezTo>
                      <a:pt x="3674" y="2358"/>
                      <a:pt x="4645" y="2150"/>
                      <a:pt x="5685" y="1942"/>
                    </a:cubicBezTo>
                    <a:lnTo>
                      <a:pt x="7279" y="1595"/>
                    </a:lnTo>
                    <a:cubicBezTo>
                      <a:pt x="7903" y="1526"/>
                      <a:pt x="8457" y="1456"/>
                      <a:pt x="9012" y="1387"/>
                    </a:cubicBezTo>
                    <a:lnTo>
                      <a:pt x="10745" y="1179"/>
                    </a:lnTo>
                    <a:lnTo>
                      <a:pt x="12409" y="1110"/>
                    </a:lnTo>
                    <a:lnTo>
                      <a:pt x="14003" y="1041"/>
                    </a:lnTo>
                    <a:cubicBezTo>
                      <a:pt x="14165" y="1017"/>
                      <a:pt x="14326" y="1010"/>
                      <a:pt x="14486" y="1010"/>
                    </a:cubicBezTo>
                    <a:cubicBezTo>
                      <a:pt x="14804" y="1010"/>
                      <a:pt x="15112" y="1041"/>
                      <a:pt x="15389" y="1041"/>
                    </a:cubicBezTo>
                    <a:cubicBezTo>
                      <a:pt x="16082" y="1041"/>
                      <a:pt x="16776" y="1179"/>
                      <a:pt x="17469" y="1318"/>
                    </a:cubicBezTo>
                    <a:cubicBezTo>
                      <a:pt x="17677" y="1387"/>
                      <a:pt x="17954" y="1456"/>
                      <a:pt x="18231" y="1595"/>
                    </a:cubicBezTo>
                    <a:lnTo>
                      <a:pt x="183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4042200" y="1501300"/>
                <a:ext cx="160600" cy="93775"/>
              </a:xfrm>
              <a:custGeom>
                <a:rect b="b" l="l" r="r" t="t"/>
                <a:pathLst>
                  <a:path extrusionOk="0" h="3751" w="6424">
                    <a:moveTo>
                      <a:pt x="3968" y="0"/>
                    </a:moveTo>
                    <a:cubicBezTo>
                      <a:pt x="2803" y="0"/>
                      <a:pt x="200" y="550"/>
                      <a:pt x="70" y="1531"/>
                    </a:cubicBezTo>
                    <a:cubicBezTo>
                      <a:pt x="0" y="2571"/>
                      <a:pt x="2773" y="3680"/>
                      <a:pt x="3813" y="3749"/>
                    </a:cubicBezTo>
                    <a:cubicBezTo>
                      <a:pt x="3836" y="3750"/>
                      <a:pt x="3860" y="3750"/>
                      <a:pt x="3883" y="3750"/>
                    </a:cubicBezTo>
                    <a:cubicBezTo>
                      <a:pt x="6175" y="3750"/>
                      <a:pt x="6424" y="418"/>
                      <a:pt x="4159" y="6"/>
                    </a:cubicBezTo>
                    <a:cubicBezTo>
                      <a:pt x="4101" y="2"/>
                      <a:pt x="4037" y="0"/>
                      <a:pt x="39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3439125" y="1775250"/>
                <a:ext cx="462725" cy="48550"/>
              </a:xfrm>
              <a:custGeom>
                <a:rect b="b" l="l" r="r" t="t"/>
                <a:pathLst>
                  <a:path extrusionOk="0" h="1942" w="18509">
                    <a:moveTo>
                      <a:pt x="5754" y="1"/>
                    </a:moveTo>
                    <a:cubicBezTo>
                      <a:pt x="5199" y="1"/>
                      <a:pt x="4714" y="70"/>
                      <a:pt x="4229" y="70"/>
                    </a:cubicBezTo>
                    <a:lnTo>
                      <a:pt x="2773" y="139"/>
                    </a:lnTo>
                    <a:lnTo>
                      <a:pt x="1456" y="278"/>
                    </a:lnTo>
                    <a:lnTo>
                      <a:pt x="0" y="1456"/>
                    </a:lnTo>
                    <a:lnTo>
                      <a:pt x="139" y="1941"/>
                    </a:lnTo>
                    <a:cubicBezTo>
                      <a:pt x="139" y="1941"/>
                      <a:pt x="416" y="1872"/>
                      <a:pt x="901" y="1734"/>
                    </a:cubicBezTo>
                    <a:cubicBezTo>
                      <a:pt x="1317" y="1595"/>
                      <a:pt x="2011" y="1456"/>
                      <a:pt x="2842" y="1318"/>
                    </a:cubicBezTo>
                    <a:cubicBezTo>
                      <a:pt x="3744" y="1179"/>
                      <a:pt x="4714" y="971"/>
                      <a:pt x="5754" y="902"/>
                    </a:cubicBezTo>
                    <a:lnTo>
                      <a:pt x="7417" y="763"/>
                    </a:lnTo>
                    <a:lnTo>
                      <a:pt x="10883" y="763"/>
                    </a:lnTo>
                    <a:lnTo>
                      <a:pt x="12547" y="832"/>
                    </a:lnTo>
                    <a:lnTo>
                      <a:pt x="14141" y="902"/>
                    </a:lnTo>
                    <a:cubicBezTo>
                      <a:pt x="14557" y="902"/>
                      <a:pt x="15042" y="902"/>
                      <a:pt x="15458" y="971"/>
                    </a:cubicBezTo>
                    <a:cubicBezTo>
                      <a:pt x="16152" y="1110"/>
                      <a:pt x="16845" y="1248"/>
                      <a:pt x="17538" y="1456"/>
                    </a:cubicBezTo>
                    <a:cubicBezTo>
                      <a:pt x="17746" y="1595"/>
                      <a:pt x="18023" y="1664"/>
                      <a:pt x="18231" y="1803"/>
                    </a:cubicBezTo>
                    <a:lnTo>
                      <a:pt x="18508" y="278"/>
                    </a:lnTo>
                    <a:lnTo>
                      <a:pt x="18508" y="278"/>
                    </a:lnTo>
                    <a:cubicBezTo>
                      <a:pt x="18231" y="347"/>
                      <a:pt x="17954" y="416"/>
                      <a:pt x="17607" y="416"/>
                    </a:cubicBezTo>
                    <a:cubicBezTo>
                      <a:pt x="17261" y="451"/>
                      <a:pt x="16914" y="468"/>
                      <a:pt x="16567" y="468"/>
                    </a:cubicBezTo>
                    <a:cubicBezTo>
                      <a:pt x="16221" y="468"/>
                      <a:pt x="15874" y="451"/>
                      <a:pt x="15528" y="416"/>
                    </a:cubicBezTo>
                    <a:cubicBezTo>
                      <a:pt x="15112" y="416"/>
                      <a:pt x="14627" y="278"/>
                      <a:pt x="14141" y="278"/>
                    </a:cubicBezTo>
                    <a:lnTo>
                      <a:pt x="12547" y="139"/>
                    </a:lnTo>
                    <a:lnTo>
                      <a:pt x="10883" y="70"/>
                    </a:lnTo>
                    <a:lnTo>
                      <a:pt x="7417" y="70"/>
                    </a:lnTo>
                    <a:lnTo>
                      <a:pt x="57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3867175" y="1771900"/>
                <a:ext cx="167725" cy="94600"/>
              </a:xfrm>
              <a:custGeom>
                <a:rect b="b" l="l" r="r" t="t"/>
                <a:pathLst>
                  <a:path extrusionOk="0" h="3784" w="6709">
                    <a:moveTo>
                      <a:pt x="3570" y="1"/>
                    </a:moveTo>
                    <a:cubicBezTo>
                      <a:pt x="2303" y="1"/>
                      <a:pt x="374" y="345"/>
                      <a:pt x="208" y="1174"/>
                    </a:cubicBezTo>
                    <a:cubicBezTo>
                      <a:pt x="0" y="2145"/>
                      <a:pt x="2634" y="3531"/>
                      <a:pt x="3674" y="3739"/>
                    </a:cubicBezTo>
                    <a:cubicBezTo>
                      <a:pt x="3824" y="3769"/>
                      <a:pt x="3967" y="3783"/>
                      <a:pt x="4104" y="3783"/>
                    </a:cubicBezTo>
                    <a:cubicBezTo>
                      <a:pt x="6182" y="3783"/>
                      <a:pt x="6709" y="521"/>
                      <a:pt x="4367" y="65"/>
                    </a:cubicBezTo>
                    <a:cubicBezTo>
                      <a:pt x="4171" y="23"/>
                      <a:pt x="3891" y="1"/>
                      <a:pt x="3570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3229425" y="2004000"/>
                <a:ext cx="459275" cy="71075"/>
              </a:xfrm>
              <a:custGeom>
                <a:rect b="b" l="l" r="r" t="t"/>
                <a:pathLst>
                  <a:path extrusionOk="0" h="2843" w="18371">
                    <a:moveTo>
                      <a:pt x="18370" y="1"/>
                    </a:moveTo>
                    <a:lnTo>
                      <a:pt x="18370" y="1"/>
                    </a:lnTo>
                    <a:cubicBezTo>
                      <a:pt x="18093" y="70"/>
                      <a:pt x="17816" y="139"/>
                      <a:pt x="17538" y="209"/>
                    </a:cubicBezTo>
                    <a:cubicBezTo>
                      <a:pt x="16845" y="347"/>
                      <a:pt x="16152" y="347"/>
                      <a:pt x="15459" y="347"/>
                    </a:cubicBezTo>
                    <a:cubicBezTo>
                      <a:pt x="14974" y="347"/>
                      <a:pt x="14488" y="278"/>
                      <a:pt x="14003" y="278"/>
                    </a:cubicBezTo>
                    <a:lnTo>
                      <a:pt x="10814" y="278"/>
                    </a:lnTo>
                    <a:lnTo>
                      <a:pt x="9082" y="347"/>
                    </a:lnTo>
                    <a:cubicBezTo>
                      <a:pt x="8770" y="382"/>
                      <a:pt x="8475" y="382"/>
                      <a:pt x="8189" y="382"/>
                    </a:cubicBezTo>
                    <a:cubicBezTo>
                      <a:pt x="7903" y="382"/>
                      <a:pt x="7626" y="382"/>
                      <a:pt x="7349" y="417"/>
                    </a:cubicBezTo>
                    <a:lnTo>
                      <a:pt x="5616" y="555"/>
                    </a:lnTo>
                    <a:cubicBezTo>
                      <a:pt x="5130" y="555"/>
                      <a:pt x="4576" y="624"/>
                      <a:pt x="4091" y="694"/>
                    </a:cubicBezTo>
                    <a:lnTo>
                      <a:pt x="2704" y="902"/>
                    </a:lnTo>
                    <a:lnTo>
                      <a:pt x="1387" y="1110"/>
                    </a:lnTo>
                    <a:lnTo>
                      <a:pt x="1" y="2357"/>
                    </a:lnTo>
                    <a:lnTo>
                      <a:pt x="139" y="2843"/>
                    </a:lnTo>
                    <a:lnTo>
                      <a:pt x="833" y="2565"/>
                    </a:lnTo>
                    <a:cubicBezTo>
                      <a:pt x="1318" y="2427"/>
                      <a:pt x="2011" y="2219"/>
                      <a:pt x="2843" y="2011"/>
                    </a:cubicBezTo>
                    <a:cubicBezTo>
                      <a:pt x="3744" y="1803"/>
                      <a:pt x="4714" y="1595"/>
                      <a:pt x="5685" y="1456"/>
                    </a:cubicBezTo>
                    <a:lnTo>
                      <a:pt x="7349" y="1179"/>
                    </a:lnTo>
                    <a:cubicBezTo>
                      <a:pt x="7903" y="1110"/>
                      <a:pt x="8527" y="1040"/>
                      <a:pt x="9082" y="1040"/>
                    </a:cubicBezTo>
                    <a:lnTo>
                      <a:pt x="10814" y="902"/>
                    </a:lnTo>
                    <a:lnTo>
                      <a:pt x="14003" y="902"/>
                    </a:lnTo>
                    <a:cubicBezTo>
                      <a:pt x="14165" y="879"/>
                      <a:pt x="14319" y="871"/>
                      <a:pt x="14470" y="871"/>
                    </a:cubicBezTo>
                    <a:cubicBezTo>
                      <a:pt x="14773" y="871"/>
                      <a:pt x="15066" y="902"/>
                      <a:pt x="15390" y="902"/>
                    </a:cubicBezTo>
                    <a:cubicBezTo>
                      <a:pt x="16083" y="971"/>
                      <a:pt x="16776" y="1110"/>
                      <a:pt x="17469" y="1318"/>
                    </a:cubicBezTo>
                    <a:cubicBezTo>
                      <a:pt x="17746" y="1318"/>
                      <a:pt x="17954" y="1456"/>
                      <a:pt x="18232" y="1595"/>
                    </a:cubicBezTo>
                    <a:lnTo>
                      <a:pt x="183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3657475" y="1987825"/>
                <a:ext cx="165375" cy="94750"/>
              </a:xfrm>
              <a:custGeom>
                <a:rect b="b" l="l" r="r" t="t"/>
                <a:pathLst>
                  <a:path extrusionOk="0" h="3790" w="6615">
                    <a:moveTo>
                      <a:pt x="3816" y="1"/>
                    </a:moveTo>
                    <a:cubicBezTo>
                      <a:pt x="2573" y="1"/>
                      <a:pt x="262" y="487"/>
                      <a:pt x="139" y="1410"/>
                    </a:cubicBezTo>
                    <a:cubicBezTo>
                      <a:pt x="0" y="2381"/>
                      <a:pt x="2704" y="3628"/>
                      <a:pt x="3744" y="3767"/>
                    </a:cubicBezTo>
                    <a:cubicBezTo>
                      <a:pt x="3854" y="3782"/>
                      <a:pt x="3960" y="3790"/>
                      <a:pt x="4062" y="3790"/>
                    </a:cubicBezTo>
                    <a:cubicBezTo>
                      <a:pt x="6276" y="3790"/>
                      <a:pt x="6614" y="355"/>
                      <a:pt x="4229" y="24"/>
                    </a:cubicBezTo>
                    <a:cubicBezTo>
                      <a:pt x="4113" y="8"/>
                      <a:pt x="3973" y="1"/>
                      <a:pt x="3816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3035350" y="2173825"/>
                <a:ext cx="421125" cy="225325"/>
              </a:xfrm>
              <a:custGeom>
                <a:rect b="b" l="l" r="r" t="t"/>
                <a:pathLst>
                  <a:path extrusionOk="0" h="9013" w="16845">
                    <a:moveTo>
                      <a:pt x="16429" y="1"/>
                    </a:moveTo>
                    <a:cubicBezTo>
                      <a:pt x="16151" y="209"/>
                      <a:pt x="15943" y="347"/>
                      <a:pt x="15735" y="486"/>
                    </a:cubicBezTo>
                    <a:cubicBezTo>
                      <a:pt x="15112" y="833"/>
                      <a:pt x="14418" y="1110"/>
                      <a:pt x="13725" y="1318"/>
                    </a:cubicBezTo>
                    <a:cubicBezTo>
                      <a:pt x="13379" y="1457"/>
                      <a:pt x="12893" y="1595"/>
                      <a:pt x="12408" y="1734"/>
                    </a:cubicBezTo>
                    <a:lnTo>
                      <a:pt x="10952" y="2288"/>
                    </a:lnTo>
                    <a:lnTo>
                      <a:pt x="9358" y="2843"/>
                    </a:lnTo>
                    <a:lnTo>
                      <a:pt x="7764" y="3536"/>
                    </a:lnTo>
                    <a:cubicBezTo>
                      <a:pt x="7209" y="3744"/>
                      <a:pt x="6655" y="3952"/>
                      <a:pt x="6169" y="4160"/>
                    </a:cubicBezTo>
                    <a:lnTo>
                      <a:pt x="4644" y="4853"/>
                    </a:lnTo>
                    <a:cubicBezTo>
                      <a:pt x="4090" y="5130"/>
                      <a:pt x="3674" y="5338"/>
                      <a:pt x="3258" y="5546"/>
                    </a:cubicBezTo>
                    <a:lnTo>
                      <a:pt x="1941" y="6240"/>
                    </a:lnTo>
                    <a:lnTo>
                      <a:pt x="832" y="6863"/>
                    </a:lnTo>
                    <a:lnTo>
                      <a:pt x="0" y="8596"/>
                    </a:lnTo>
                    <a:lnTo>
                      <a:pt x="347" y="9012"/>
                    </a:lnTo>
                    <a:cubicBezTo>
                      <a:pt x="347" y="9012"/>
                      <a:pt x="555" y="8874"/>
                      <a:pt x="901" y="8527"/>
                    </a:cubicBezTo>
                    <a:cubicBezTo>
                      <a:pt x="1317" y="8180"/>
                      <a:pt x="1802" y="7765"/>
                      <a:pt x="2565" y="7279"/>
                    </a:cubicBezTo>
                    <a:cubicBezTo>
                      <a:pt x="3327" y="6794"/>
                      <a:pt x="4090" y="6240"/>
                      <a:pt x="5060" y="5754"/>
                    </a:cubicBezTo>
                    <a:lnTo>
                      <a:pt x="6516" y="4922"/>
                    </a:lnTo>
                    <a:cubicBezTo>
                      <a:pt x="7001" y="4645"/>
                      <a:pt x="7487" y="4368"/>
                      <a:pt x="8041" y="4160"/>
                    </a:cubicBezTo>
                    <a:lnTo>
                      <a:pt x="9566" y="3467"/>
                    </a:lnTo>
                    <a:lnTo>
                      <a:pt x="11091" y="2843"/>
                    </a:lnTo>
                    <a:lnTo>
                      <a:pt x="12547" y="2288"/>
                    </a:lnTo>
                    <a:cubicBezTo>
                      <a:pt x="13032" y="2150"/>
                      <a:pt x="13448" y="2011"/>
                      <a:pt x="13864" y="1872"/>
                    </a:cubicBezTo>
                    <a:cubicBezTo>
                      <a:pt x="14557" y="1664"/>
                      <a:pt x="15250" y="1526"/>
                      <a:pt x="15943" y="1526"/>
                    </a:cubicBezTo>
                    <a:cubicBezTo>
                      <a:pt x="16082" y="1491"/>
                      <a:pt x="16221" y="1474"/>
                      <a:pt x="16368" y="1474"/>
                    </a:cubicBezTo>
                    <a:cubicBezTo>
                      <a:pt x="16515" y="1474"/>
                      <a:pt x="16671" y="1491"/>
                      <a:pt x="16845" y="1526"/>
                    </a:cubicBezTo>
                    <a:lnTo>
                      <a:pt x="16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3420050" y="2132325"/>
                <a:ext cx="152525" cy="95325"/>
              </a:xfrm>
              <a:custGeom>
                <a:rect b="b" l="l" r="r" t="t"/>
                <a:pathLst>
                  <a:path extrusionOk="0" h="3813" w="6101">
                    <a:moveTo>
                      <a:pt x="4099" y="1"/>
                    </a:moveTo>
                    <a:cubicBezTo>
                      <a:pt x="3938" y="1"/>
                      <a:pt x="3773" y="22"/>
                      <a:pt x="3605" y="67"/>
                    </a:cubicBezTo>
                    <a:cubicBezTo>
                      <a:pt x="2635" y="274"/>
                      <a:pt x="1" y="1730"/>
                      <a:pt x="209" y="2701"/>
                    </a:cubicBezTo>
                    <a:cubicBezTo>
                      <a:pt x="424" y="3507"/>
                      <a:pt x="2222" y="3813"/>
                      <a:pt x="3504" y="3813"/>
                    </a:cubicBezTo>
                    <a:cubicBezTo>
                      <a:pt x="3875" y="3813"/>
                      <a:pt x="4204" y="3787"/>
                      <a:pt x="4437" y="3740"/>
                    </a:cubicBezTo>
                    <a:cubicBezTo>
                      <a:pt x="5477" y="3463"/>
                      <a:pt x="6101" y="2493"/>
                      <a:pt x="5893" y="1453"/>
                    </a:cubicBezTo>
                    <a:cubicBezTo>
                      <a:pt x="5660" y="580"/>
                      <a:pt x="4939" y="1"/>
                      <a:pt x="4099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1784150" y="238125"/>
                <a:ext cx="1665400" cy="4075950"/>
              </a:xfrm>
              <a:custGeom>
                <a:rect b="b" l="l" r="r" t="t"/>
                <a:pathLst>
                  <a:path extrusionOk="0" h="163038" w="66616">
                    <a:moveTo>
                      <a:pt x="21420" y="46028"/>
                    </a:moveTo>
                    <a:lnTo>
                      <a:pt x="24886" y="68417"/>
                    </a:lnTo>
                    <a:lnTo>
                      <a:pt x="16775" y="54276"/>
                    </a:lnTo>
                    <a:cubicBezTo>
                      <a:pt x="10814" y="65575"/>
                      <a:pt x="6585" y="77706"/>
                      <a:pt x="4090" y="90253"/>
                    </a:cubicBezTo>
                    <a:lnTo>
                      <a:pt x="8180" y="108137"/>
                    </a:lnTo>
                    <a:lnTo>
                      <a:pt x="2565" y="99749"/>
                    </a:lnTo>
                    <a:cubicBezTo>
                      <a:pt x="0" y="121169"/>
                      <a:pt x="2634" y="142866"/>
                      <a:pt x="10259" y="163037"/>
                    </a:cubicBezTo>
                    <a:lnTo>
                      <a:pt x="28213" y="91223"/>
                    </a:lnTo>
                    <a:lnTo>
                      <a:pt x="66615" y="0"/>
                    </a:lnTo>
                    <a:cubicBezTo>
                      <a:pt x="49424" y="10536"/>
                      <a:pt x="33273" y="26410"/>
                      <a:pt x="21420" y="460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2040625" y="238125"/>
                <a:ext cx="1450500" cy="4074200"/>
              </a:xfrm>
              <a:custGeom>
                <a:rect b="b" l="l" r="r" t="t"/>
                <a:pathLst>
                  <a:path extrusionOk="0" h="162968" w="58020">
                    <a:moveTo>
                      <a:pt x="21836" y="113821"/>
                    </a:moveTo>
                    <a:lnTo>
                      <a:pt x="34313" y="105364"/>
                    </a:lnTo>
                    <a:cubicBezTo>
                      <a:pt x="37294" y="98640"/>
                      <a:pt x="40066" y="91847"/>
                      <a:pt x="42562" y="84985"/>
                    </a:cubicBezTo>
                    <a:lnTo>
                      <a:pt x="23499" y="89421"/>
                    </a:lnTo>
                    <a:lnTo>
                      <a:pt x="46236" y="73963"/>
                    </a:lnTo>
                    <a:cubicBezTo>
                      <a:pt x="48523" y="66962"/>
                      <a:pt x="50464" y="59961"/>
                      <a:pt x="52059" y="53098"/>
                    </a:cubicBezTo>
                    <a:lnTo>
                      <a:pt x="35977" y="57326"/>
                    </a:lnTo>
                    <a:lnTo>
                      <a:pt x="53861" y="44433"/>
                    </a:lnTo>
                    <a:cubicBezTo>
                      <a:pt x="57049" y="28074"/>
                      <a:pt x="58020" y="12755"/>
                      <a:pt x="56356" y="0"/>
                    </a:cubicBezTo>
                    <a:cubicBezTo>
                      <a:pt x="4714" y="73200"/>
                      <a:pt x="0" y="162968"/>
                      <a:pt x="0" y="162968"/>
                    </a:cubicBezTo>
                    <a:cubicBezTo>
                      <a:pt x="11715" y="148758"/>
                      <a:pt x="22529" y="130804"/>
                      <a:pt x="31540" y="1116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1959175" y="1286550"/>
                <a:ext cx="2878475" cy="3925200"/>
              </a:xfrm>
              <a:custGeom>
                <a:rect b="b" l="l" r="r" t="t"/>
                <a:pathLst>
                  <a:path extrusionOk="0" h="157008" w="115139">
                    <a:moveTo>
                      <a:pt x="51573" y="34799"/>
                    </a:moveTo>
                    <a:lnTo>
                      <a:pt x="48038" y="60100"/>
                    </a:lnTo>
                    <a:lnTo>
                      <a:pt x="43879" y="42216"/>
                    </a:lnTo>
                    <a:cubicBezTo>
                      <a:pt x="33897" y="52475"/>
                      <a:pt x="25302" y="64120"/>
                      <a:pt x="18578" y="76806"/>
                    </a:cubicBezTo>
                    <a:lnTo>
                      <a:pt x="17191" y="97324"/>
                    </a:lnTo>
                    <a:lnTo>
                      <a:pt x="13795" y="86510"/>
                    </a:lnTo>
                    <a:cubicBezTo>
                      <a:pt x="4783" y="107098"/>
                      <a:pt x="0" y="130736"/>
                      <a:pt x="1664" y="157007"/>
                    </a:cubicBezTo>
                    <a:lnTo>
                      <a:pt x="44226" y="85678"/>
                    </a:lnTo>
                    <a:lnTo>
                      <a:pt x="115138" y="1"/>
                    </a:lnTo>
                    <a:cubicBezTo>
                      <a:pt x="93234" y="5754"/>
                      <a:pt x="70775" y="17608"/>
                      <a:pt x="51573" y="347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2000750" y="1286550"/>
                <a:ext cx="2835175" cy="3925200"/>
              </a:xfrm>
              <a:custGeom>
                <a:rect b="b" l="l" r="r" t="t"/>
                <a:pathLst>
                  <a:path extrusionOk="0" h="157008" w="113407">
                    <a:moveTo>
                      <a:pt x="39374" y="111257"/>
                    </a:moveTo>
                    <a:lnTo>
                      <a:pt x="55594" y="106266"/>
                    </a:lnTo>
                    <a:cubicBezTo>
                      <a:pt x="61001" y="99958"/>
                      <a:pt x="66131" y="93511"/>
                      <a:pt x="71052" y="86926"/>
                    </a:cubicBezTo>
                    <a:lnTo>
                      <a:pt x="49078" y="85471"/>
                    </a:lnTo>
                    <a:lnTo>
                      <a:pt x="78539" y="76320"/>
                    </a:lnTo>
                    <a:cubicBezTo>
                      <a:pt x="83253" y="69458"/>
                      <a:pt x="87620" y="62595"/>
                      <a:pt x="91571" y="55733"/>
                    </a:cubicBezTo>
                    <a:lnTo>
                      <a:pt x="72924" y="55040"/>
                    </a:lnTo>
                    <a:lnTo>
                      <a:pt x="96354" y="46999"/>
                    </a:lnTo>
                    <a:cubicBezTo>
                      <a:pt x="105019" y="30432"/>
                      <a:pt x="111119" y="14280"/>
                      <a:pt x="113406" y="1"/>
                    </a:cubicBezTo>
                    <a:cubicBezTo>
                      <a:pt x="34106" y="61972"/>
                      <a:pt x="1" y="157007"/>
                      <a:pt x="1" y="157007"/>
                    </a:cubicBezTo>
                    <a:cubicBezTo>
                      <a:pt x="17192" y="145500"/>
                      <a:pt x="34660" y="129696"/>
                      <a:pt x="50534" y="1119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1896775" y="3166825"/>
                <a:ext cx="3757100" cy="2252875"/>
              </a:xfrm>
              <a:custGeom>
                <a:rect b="b" l="l" r="r" t="t"/>
                <a:pathLst>
                  <a:path extrusionOk="0" h="90115" w="150284">
                    <a:moveTo>
                      <a:pt x="85609" y="8527"/>
                    </a:moveTo>
                    <a:lnTo>
                      <a:pt x="73478" y="27866"/>
                    </a:lnTo>
                    <a:lnTo>
                      <a:pt x="76598" y="11715"/>
                    </a:lnTo>
                    <a:cubicBezTo>
                      <a:pt x="64675" y="16429"/>
                      <a:pt x="53376" y="22875"/>
                      <a:pt x="43256" y="30708"/>
                    </a:cubicBezTo>
                    <a:lnTo>
                      <a:pt x="34591" y="47068"/>
                    </a:lnTo>
                    <a:lnTo>
                      <a:pt x="35769" y="36947"/>
                    </a:lnTo>
                    <a:cubicBezTo>
                      <a:pt x="19757" y="51504"/>
                      <a:pt x="7487" y="69735"/>
                      <a:pt x="1" y="90114"/>
                    </a:cubicBezTo>
                    <a:lnTo>
                      <a:pt x="56703" y="51019"/>
                    </a:lnTo>
                    <a:lnTo>
                      <a:pt x="150283" y="3328"/>
                    </a:lnTo>
                    <a:cubicBezTo>
                      <a:pt x="130250" y="0"/>
                      <a:pt x="107514" y="1456"/>
                      <a:pt x="85609" y="85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1896775" y="3250000"/>
                <a:ext cx="3757100" cy="2169700"/>
              </a:xfrm>
              <a:custGeom>
                <a:rect b="b" l="l" r="r" t="t"/>
                <a:pathLst>
                  <a:path extrusionOk="0" h="86788" w="150284">
                    <a:moveTo>
                      <a:pt x="49009" y="63774"/>
                    </a:moveTo>
                    <a:lnTo>
                      <a:pt x="64120" y="65576"/>
                    </a:lnTo>
                    <a:cubicBezTo>
                      <a:pt x="70775" y="62457"/>
                      <a:pt x="77360" y="59060"/>
                      <a:pt x="83807" y="55456"/>
                    </a:cubicBezTo>
                    <a:lnTo>
                      <a:pt x="66408" y="46305"/>
                    </a:lnTo>
                    <a:lnTo>
                      <a:pt x="93858" y="49563"/>
                    </a:lnTo>
                    <a:cubicBezTo>
                      <a:pt x="100166" y="45751"/>
                      <a:pt x="106266" y="41661"/>
                      <a:pt x="112020" y="37502"/>
                    </a:cubicBezTo>
                    <a:lnTo>
                      <a:pt x="97047" y="30154"/>
                    </a:lnTo>
                    <a:lnTo>
                      <a:pt x="119159" y="32095"/>
                    </a:lnTo>
                    <a:cubicBezTo>
                      <a:pt x="132330" y="21697"/>
                      <a:pt x="143213" y="10814"/>
                      <a:pt x="150283" y="1"/>
                    </a:cubicBezTo>
                    <a:cubicBezTo>
                      <a:pt x="62734" y="21628"/>
                      <a:pt x="1" y="86787"/>
                      <a:pt x="1" y="86787"/>
                    </a:cubicBezTo>
                    <a:cubicBezTo>
                      <a:pt x="18301" y="83599"/>
                      <a:pt x="38334" y="77083"/>
                      <a:pt x="57882" y="68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199" name="Google Shape;4199;p40"/>
          <p:cNvGrpSpPr/>
          <p:nvPr/>
        </p:nvGrpSpPr>
        <p:grpSpPr>
          <a:xfrm>
            <a:off x="5462939" y="-1555146"/>
            <a:ext cx="4775152" cy="4676391"/>
            <a:chOff x="6387439" y="-1434771"/>
            <a:chExt cx="4775152" cy="4676391"/>
          </a:xfrm>
        </p:grpSpPr>
        <p:grpSp>
          <p:nvGrpSpPr>
            <p:cNvPr id="4200" name="Google Shape;4200;p40"/>
            <p:cNvGrpSpPr/>
            <p:nvPr/>
          </p:nvGrpSpPr>
          <p:grpSpPr>
            <a:xfrm rot="-8100000">
              <a:off x="6892441" y="-591393"/>
              <a:ext cx="891304" cy="1797551"/>
              <a:chOff x="2486100" y="238125"/>
              <a:chExt cx="2545425" cy="5133525"/>
            </a:xfrm>
          </p:grpSpPr>
          <p:sp>
            <p:nvSpPr>
              <p:cNvPr id="4201" name="Google Shape;4201;p40"/>
              <p:cNvSpPr/>
              <p:nvPr/>
            </p:nvSpPr>
            <p:spPr>
              <a:xfrm>
                <a:off x="2702225" y="289300"/>
                <a:ext cx="2329300" cy="5016950"/>
              </a:xfrm>
              <a:custGeom>
                <a:rect b="b" l="l" r="r" t="t"/>
                <a:pathLst>
                  <a:path extrusionOk="0" h="200678" w="93172">
                    <a:moveTo>
                      <a:pt x="91920" y="1"/>
                    </a:moveTo>
                    <a:cubicBezTo>
                      <a:pt x="67917" y="13197"/>
                      <a:pt x="47326" y="31968"/>
                      <a:pt x="31968" y="54607"/>
                    </a:cubicBezTo>
                    <a:lnTo>
                      <a:pt x="34812" y="83047"/>
                    </a:lnTo>
                    <a:lnTo>
                      <a:pt x="25597" y="64731"/>
                    </a:lnTo>
                    <a:cubicBezTo>
                      <a:pt x="17406" y="78497"/>
                      <a:pt x="11150" y="93400"/>
                      <a:pt x="7054" y="108985"/>
                    </a:cubicBezTo>
                    <a:lnTo>
                      <a:pt x="11036" y="131737"/>
                    </a:lnTo>
                    <a:lnTo>
                      <a:pt x="11036" y="131737"/>
                    </a:lnTo>
                    <a:lnTo>
                      <a:pt x="4665" y="120816"/>
                    </a:lnTo>
                    <a:lnTo>
                      <a:pt x="4665" y="120816"/>
                    </a:lnTo>
                    <a:cubicBezTo>
                      <a:pt x="1" y="147437"/>
                      <a:pt x="1821" y="174853"/>
                      <a:pt x="10012" y="200677"/>
                    </a:cubicBezTo>
                    <a:cubicBezTo>
                      <a:pt x="25597" y="183613"/>
                      <a:pt x="40500" y="161884"/>
                      <a:pt x="53128" y="138336"/>
                    </a:cubicBezTo>
                    <a:lnTo>
                      <a:pt x="53128" y="138336"/>
                    </a:lnTo>
                    <a:lnTo>
                      <a:pt x="40841" y="140497"/>
                    </a:lnTo>
                    <a:lnTo>
                      <a:pt x="40841" y="140497"/>
                    </a:lnTo>
                    <a:lnTo>
                      <a:pt x="57109" y="130714"/>
                    </a:lnTo>
                    <a:cubicBezTo>
                      <a:pt x="61205" y="122523"/>
                      <a:pt x="65072" y="114104"/>
                      <a:pt x="68713" y="105686"/>
                    </a:cubicBezTo>
                    <a:lnTo>
                      <a:pt x="68713" y="105686"/>
                    </a:lnTo>
                    <a:lnTo>
                      <a:pt x="44482" y="109895"/>
                    </a:lnTo>
                    <a:lnTo>
                      <a:pt x="74173" y="92148"/>
                    </a:lnTo>
                    <a:cubicBezTo>
                      <a:pt x="77472" y="83502"/>
                      <a:pt x="80316" y="74856"/>
                      <a:pt x="82819" y="66324"/>
                    </a:cubicBezTo>
                    <a:lnTo>
                      <a:pt x="82819" y="66324"/>
                    </a:lnTo>
                    <a:lnTo>
                      <a:pt x="62342" y="70647"/>
                    </a:lnTo>
                    <a:lnTo>
                      <a:pt x="85777" y="55630"/>
                    </a:lnTo>
                    <a:cubicBezTo>
                      <a:pt x="90783" y="35267"/>
                      <a:pt x="93172" y="16155"/>
                      <a:pt x="919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2486100" y="238125"/>
                <a:ext cx="2067625" cy="5133525"/>
              </a:xfrm>
              <a:custGeom>
                <a:rect b="b" l="l" r="r" t="t"/>
                <a:pathLst>
                  <a:path extrusionOk="0" h="205341" w="82705">
                    <a:moveTo>
                      <a:pt x="26279" y="58246"/>
                    </a:moveTo>
                    <a:lnTo>
                      <a:pt x="30829" y="86346"/>
                    </a:lnTo>
                    <a:lnTo>
                      <a:pt x="20591" y="68599"/>
                    </a:lnTo>
                    <a:cubicBezTo>
                      <a:pt x="13196" y="82933"/>
                      <a:pt x="7963" y="98177"/>
                      <a:pt x="4892" y="113990"/>
                    </a:cubicBezTo>
                    <a:lnTo>
                      <a:pt x="10239" y="136401"/>
                    </a:lnTo>
                    <a:lnTo>
                      <a:pt x="3072" y="125935"/>
                    </a:lnTo>
                    <a:cubicBezTo>
                      <a:pt x="0" y="152783"/>
                      <a:pt x="3527" y="180086"/>
                      <a:pt x="13310" y="205341"/>
                    </a:cubicBezTo>
                    <a:lnTo>
                      <a:pt x="34242" y="121953"/>
                    </a:lnTo>
                    <a:lnTo>
                      <a:pt x="82705" y="0"/>
                    </a:lnTo>
                    <a:cubicBezTo>
                      <a:pt x="59611" y="14675"/>
                      <a:pt x="40272" y="34584"/>
                      <a:pt x="26279" y="582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2818850" y="238125"/>
                <a:ext cx="1791750" cy="5133525"/>
              </a:xfrm>
              <a:custGeom>
                <a:rect b="b" l="l" r="r" t="t"/>
                <a:pathLst>
                  <a:path extrusionOk="0" h="205341" w="71670">
                    <a:moveTo>
                      <a:pt x="27075" y="143340"/>
                    </a:moveTo>
                    <a:lnTo>
                      <a:pt x="42661" y="132647"/>
                    </a:lnTo>
                    <a:cubicBezTo>
                      <a:pt x="46301" y="124115"/>
                      <a:pt x="49828" y="115582"/>
                      <a:pt x="52785" y="106936"/>
                    </a:cubicBezTo>
                    <a:lnTo>
                      <a:pt x="28896" y="112625"/>
                    </a:lnTo>
                    <a:lnTo>
                      <a:pt x="57336" y="93057"/>
                    </a:lnTo>
                    <a:cubicBezTo>
                      <a:pt x="60180" y="84184"/>
                      <a:pt x="62569" y="75424"/>
                      <a:pt x="64503" y="66892"/>
                    </a:cubicBezTo>
                    <a:lnTo>
                      <a:pt x="44253" y="72239"/>
                    </a:lnTo>
                    <a:lnTo>
                      <a:pt x="66664" y="55857"/>
                    </a:lnTo>
                    <a:cubicBezTo>
                      <a:pt x="70532" y="35266"/>
                      <a:pt x="71670" y="16040"/>
                      <a:pt x="69395" y="0"/>
                    </a:cubicBezTo>
                    <a:cubicBezTo>
                      <a:pt x="5119" y="92489"/>
                      <a:pt x="0" y="205341"/>
                      <a:pt x="0" y="205341"/>
                    </a:cubicBezTo>
                    <a:cubicBezTo>
                      <a:pt x="14562" y="187253"/>
                      <a:pt x="27985" y="164728"/>
                      <a:pt x="39134" y="1404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04" name="Google Shape;4204;p40"/>
            <p:cNvGrpSpPr/>
            <p:nvPr/>
          </p:nvGrpSpPr>
          <p:grpSpPr>
            <a:xfrm rot="-2700000">
              <a:off x="7497329" y="-1143383"/>
              <a:ext cx="2026026" cy="2901540"/>
              <a:chOff x="4643500" y="2144275"/>
              <a:chExt cx="2026046" cy="2901568"/>
            </a:xfrm>
          </p:grpSpPr>
          <p:sp>
            <p:nvSpPr>
              <p:cNvPr id="4205" name="Google Shape;4205;p40"/>
              <p:cNvSpPr/>
              <p:nvPr/>
            </p:nvSpPr>
            <p:spPr>
              <a:xfrm>
                <a:off x="4643500" y="2800819"/>
                <a:ext cx="2026046" cy="2185665"/>
              </a:xfrm>
              <a:custGeom>
                <a:rect b="b" l="l" r="r" t="t"/>
                <a:pathLst>
                  <a:path extrusionOk="0" h="157497" w="145995">
                    <a:moveTo>
                      <a:pt x="75246" y="75246"/>
                    </a:moveTo>
                    <a:lnTo>
                      <a:pt x="77764" y="75666"/>
                    </a:lnTo>
                    <a:lnTo>
                      <a:pt x="78124" y="81542"/>
                    </a:lnTo>
                    <a:lnTo>
                      <a:pt x="75246" y="75246"/>
                    </a:lnTo>
                    <a:close/>
                    <a:moveTo>
                      <a:pt x="112239" y="102946"/>
                    </a:moveTo>
                    <a:lnTo>
                      <a:pt x="112959" y="103366"/>
                    </a:lnTo>
                    <a:lnTo>
                      <a:pt x="112959" y="104865"/>
                    </a:lnTo>
                    <a:lnTo>
                      <a:pt x="112239" y="102946"/>
                    </a:lnTo>
                    <a:close/>
                    <a:moveTo>
                      <a:pt x="19546" y="0"/>
                    </a:moveTo>
                    <a:lnTo>
                      <a:pt x="19546" y="0"/>
                    </a:lnTo>
                    <a:cubicBezTo>
                      <a:pt x="22724" y="10613"/>
                      <a:pt x="29019" y="22364"/>
                      <a:pt x="37353" y="34116"/>
                    </a:cubicBezTo>
                    <a:lnTo>
                      <a:pt x="56060" y="37833"/>
                    </a:lnTo>
                    <a:lnTo>
                      <a:pt x="41910" y="40231"/>
                    </a:lnTo>
                    <a:cubicBezTo>
                      <a:pt x="45627" y="45088"/>
                      <a:pt x="49644" y="49884"/>
                      <a:pt x="53901" y="54621"/>
                    </a:cubicBezTo>
                    <a:lnTo>
                      <a:pt x="77284" y="58638"/>
                    </a:lnTo>
                    <a:lnTo>
                      <a:pt x="67152" y="60677"/>
                    </a:lnTo>
                    <a:cubicBezTo>
                      <a:pt x="48925" y="52316"/>
                      <a:pt x="29559" y="48256"/>
                      <a:pt x="11653" y="48256"/>
                    </a:cubicBezTo>
                    <a:cubicBezTo>
                      <a:pt x="10298" y="48256"/>
                      <a:pt x="8952" y="48279"/>
                      <a:pt x="7615" y="48326"/>
                    </a:cubicBezTo>
                    <a:cubicBezTo>
                      <a:pt x="13071" y="59597"/>
                      <a:pt x="22124" y="71469"/>
                      <a:pt x="33396" y="83041"/>
                    </a:cubicBezTo>
                    <a:lnTo>
                      <a:pt x="54861" y="83940"/>
                    </a:lnTo>
                    <a:lnTo>
                      <a:pt x="39572" y="89096"/>
                    </a:lnTo>
                    <a:cubicBezTo>
                      <a:pt x="44488" y="93833"/>
                      <a:pt x="49824" y="98450"/>
                      <a:pt x="55400" y="102946"/>
                    </a:cubicBezTo>
                    <a:lnTo>
                      <a:pt x="82141" y="103246"/>
                    </a:lnTo>
                    <a:lnTo>
                      <a:pt x="64334" y="109901"/>
                    </a:lnTo>
                    <a:lnTo>
                      <a:pt x="65053" y="110501"/>
                    </a:lnTo>
                    <a:cubicBezTo>
                      <a:pt x="64394" y="110441"/>
                      <a:pt x="63734" y="110321"/>
                      <a:pt x="63075" y="110261"/>
                    </a:cubicBezTo>
                    <a:lnTo>
                      <a:pt x="63075" y="110261"/>
                    </a:lnTo>
                    <a:lnTo>
                      <a:pt x="69730" y="122852"/>
                    </a:lnTo>
                    <a:lnTo>
                      <a:pt x="54861" y="109842"/>
                    </a:lnTo>
                    <a:cubicBezTo>
                      <a:pt x="53984" y="109823"/>
                      <a:pt x="53108" y="109814"/>
                      <a:pt x="52234" y="109814"/>
                    </a:cubicBezTo>
                    <a:cubicBezTo>
                      <a:pt x="33271" y="109814"/>
                      <a:pt x="15074" y="114137"/>
                      <a:pt x="0" y="121473"/>
                    </a:cubicBezTo>
                    <a:cubicBezTo>
                      <a:pt x="8574" y="128728"/>
                      <a:pt x="20265" y="135083"/>
                      <a:pt x="33756" y="140420"/>
                    </a:cubicBezTo>
                    <a:lnTo>
                      <a:pt x="51623" y="133345"/>
                    </a:lnTo>
                    <a:lnTo>
                      <a:pt x="41010" y="143118"/>
                    </a:lnTo>
                    <a:cubicBezTo>
                      <a:pt x="46766" y="145216"/>
                      <a:pt x="52822" y="147015"/>
                      <a:pt x="58998" y="148694"/>
                    </a:cubicBezTo>
                    <a:lnTo>
                      <a:pt x="80942" y="139161"/>
                    </a:lnTo>
                    <a:lnTo>
                      <a:pt x="68830" y="151092"/>
                    </a:lnTo>
                    <a:cubicBezTo>
                      <a:pt x="75006" y="152471"/>
                      <a:pt x="81301" y="153670"/>
                      <a:pt x="87657" y="154570"/>
                    </a:cubicBezTo>
                    <a:lnTo>
                      <a:pt x="99708" y="149353"/>
                    </a:lnTo>
                    <a:lnTo>
                      <a:pt x="99708" y="149353"/>
                    </a:lnTo>
                    <a:lnTo>
                      <a:pt x="93533" y="155409"/>
                    </a:lnTo>
                    <a:cubicBezTo>
                      <a:pt x="104142" y="156766"/>
                      <a:pt x="114731" y="157497"/>
                      <a:pt x="124867" y="157497"/>
                    </a:cubicBezTo>
                    <a:cubicBezTo>
                      <a:pt x="132202" y="157497"/>
                      <a:pt x="139299" y="157114"/>
                      <a:pt x="145995" y="156308"/>
                    </a:cubicBezTo>
                    <a:cubicBezTo>
                      <a:pt x="144136" y="153910"/>
                      <a:pt x="142218" y="151572"/>
                      <a:pt x="140299" y="149353"/>
                    </a:cubicBezTo>
                    <a:cubicBezTo>
                      <a:pt x="136762" y="134244"/>
                      <a:pt x="130526" y="119914"/>
                      <a:pt x="122012" y="106964"/>
                    </a:cubicBezTo>
                    <a:cubicBezTo>
                      <a:pt x="120633" y="88797"/>
                      <a:pt x="115057" y="71289"/>
                      <a:pt x="105644" y="55700"/>
                    </a:cubicBezTo>
                    <a:lnTo>
                      <a:pt x="104205" y="64394"/>
                    </a:lnTo>
                    <a:lnTo>
                      <a:pt x="101027" y="48805"/>
                    </a:lnTo>
                    <a:cubicBezTo>
                      <a:pt x="94552" y="39812"/>
                      <a:pt x="86877" y="31777"/>
                      <a:pt x="78184" y="24942"/>
                    </a:cubicBezTo>
                    <a:lnTo>
                      <a:pt x="76805" y="39032"/>
                    </a:lnTo>
                    <a:lnTo>
                      <a:pt x="71588" y="20086"/>
                    </a:lnTo>
                    <a:cubicBezTo>
                      <a:pt x="55220" y="8934"/>
                      <a:pt x="36814" y="2159"/>
                      <a:pt x="1954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5597940" y="2144275"/>
                <a:ext cx="838714" cy="1771449"/>
              </a:xfrm>
              <a:custGeom>
                <a:rect b="b" l="l" r="r" t="t"/>
                <a:pathLst>
                  <a:path extrusionOk="0" h="127649" w="60437">
                    <a:moveTo>
                      <a:pt x="38912" y="34355"/>
                    </a:moveTo>
                    <a:lnTo>
                      <a:pt x="37414" y="52582"/>
                    </a:lnTo>
                    <a:lnTo>
                      <a:pt x="43109" y="40711"/>
                    </a:lnTo>
                    <a:cubicBezTo>
                      <a:pt x="48506" y="49465"/>
                      <a:pt x="52643" y="58938"/>
                      <a:pt x="55401" y="68891"/>
                    </a:cubicBezTo>
                    <a:lnTo>
                      <a:pt x="53122" y="83460"/>
                    </a:lnTo>
                    <a:lnTo>
                      <a:pt x="57139" y="76445"/>
                    </a:lnTo>
                    <a:cubicBezTo>
                      <a:pt x="60437" y="93473"/>
                      <a:pt x="59538" y="111041"/>
                      <a:pt x="54561" y="127649"/>
                    </a:cubicBezTo>
                    <a:lnTo>
                      <a:pt x="36035" y="71049"/>
                    </a:lnTo>
                    <a:lnTo>
                      <a:pt x="1" y="0"/>
                    </a:lnTo>
                    <a:cubicBezTo>
                      <a:pt x="14450" y="7435"/>
                      <a:pt x="28240" y="19306"/>
                      <a:pt x="38912" y="343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5588780" y="2144275"/>
                <a:ext cx="766343" cy="1770616"/>
              </a:xfrm>
              <a:custGeom>
                <a:rect b="b" l="l" r="r" t="t"/>
                <a:pathLst>
                  <a:path extrusionOk="0" h="127589" w="55222">
                    <a:moveTo>
                      <a:pt x="34836" y="89396"/>
                    </a:moveTo>
                    <a:lnTo>
                      <a:pt x="24343" y="83340"/>
                    </a:lnTo>
                    <a:cubicBezTo>
                      <a:pt x="21585" y="78064"/>
                      <a:pt x="19007" y="72788"/>
                      <a:pt x="16609" y="67392"/>
                    </a:cubicBezTo>
                    <a:lnTo>
                      <a:pt x="32138" y="69850"/>
                    </a:lnTo>
                    <a:lnTo>
                      <a:pt x="12952" y="58818"/>
                    </a:lnTo>
                    <a:cubicBezTo>
                      <a:pt x="10793" y="53302"/>
                      <a:pt x="8815" y="47786"/>
                      <a:pt x="7136" y="42390"/>
                    </a:cubicBezTo>
                    <a:lnTo>
                      <a:pt x="20326" y="44848"/>
                    </a:lnTo>
                    <a:lnTo>
                      <a:pt x="5157" y="35495"/>
                    </a:lnTo>
                    <a:cubicBezTo>
                      <a:pt x="1740" y="22544"/>
                      <a:pt x="1" y="10313"/>
                      <a:pt x="661" y="0"/>
                    </a:cubicBezTo>
                    <a:cubicBezTo>
                      <a:pt x="46348" y="55820"/>
                      <a:pt x="55221" y="127589"/>
                      <a:pt x="55221" y="127589"/>
                    </a:cubicBezTo>
                    <a:cubicBezTo>
                      <a:pt x="45029" y="116856"/>
                      <a:pt x="35316" y="103066"/>
                      <a:pt x="26982" y="88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5129450" y="2713439"/>
                <a:ext cx="1281379" cy="1632507"/>
              </a:xfrm>
              <a:custGeom>
                <a:rect b="b" l="l" r="r" t="t"/>
                <a:pathLst>
                  <a:path extrusionOk="0" h="117637" w="92335">
                    <a:moveTo>
                      <a:pt x="49825" y="25003"/>
                    </a:moveTo>
                    <a:lnTo>
                      <a:pt x="53302" y="44369"/>
                    </a:lnTo>
                    <a:lnTo>
                      <a:pt x="55941" y="30459"/>
                    </a:lnTo>
                    <a:cubicBezTo>
                      <a:pt x="63975" y="38073"/>
                      <a:pt x="70870" y="46827"/>
                      <a:pt x="76446" y="56360"/>
                    </a:cubicBezTo>
                    <a:lnTo>
                      <a:pt x="78065" y="72189"/>
                    </a:lnTo>
                    <a:lnTo>
                      <a:pt x="80343" y="63735"/>
                    </a:lnTo>
                    <a:cubicBezTo>
                      <a:pt x="88377" y="80523"/>
                      <a:pt x="92334" y="98990"/>
                      <a:pt x="91735" y="117636"/>
                    </a:cubicBezTo>
                    <a:lnTo>
                      <a:pt x="56960" y="63915"/>
                    </a:lnTo>
                    <a:lnTo>
                      <a:pt x="1" y="1"/>
                    </a:lnTo>
                    <a:cubicBezTo>
                      <a:pt x="16969" y="3778"/>
                      <a:pt x="34596" y="12292"/>
                      <a:pt x="49825" y="25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5129450" y="2713439"/>
                <a:ext cx="1273052" cy="1632507"/>
              </a:xfrm>
              <a:custGeom>
                <a:rect b="b" l="l" r="r" t="t"/>
                <a:pathLst>
                  <a:path extrusionOk="0" h="117637" w="91735">
                    <a:moveTo>
                      <a:pt x="60078" y="83521"/>
                    </a:moveTo>
                    <a:lnTo>
                      <a:pt x="47487" y="80103"/>
                    </a:lnTo>
                    <a:cubicBezTo>
                      <a:pt x="43170" y="75427"/>
                      <a:pt x="39033" y="70630"/>
                      <a:pt x="35076" y="65654"/>
                    </a:cubicBezTo>
                    <a:lnTo>
                      <a:pt x="51863" y="63975"/>
                    </a:lnTo>
                    <a:lnTo>
                      <a:pt x="28960" y="57739"/>
                    </a:lnTo>
                    <a:cubicBezTo>
                      <a:pt x="25123" y="52643"/>
                      <a:pt x="21585" y="47427"/>
                      <a:pt x="18348" y="42270"/>
                    </a:cubicBezTo>
                    <a:lnTo>
                      <a:pt x="32677" y="41251"/>
                    </a:lnTo>
                    <a:lnTo>
                      <a:pt x="14450" y="35675"/>
                    </a:lnTo>
                    <a:cubicBezTo>
                      <a:pt x="7316" y="23144"/>
                      <a:pt x="2159" y="10913"/>
                      <a:pt x="1" y="1"/>
                    </a:cubicBezTo>
                    <a:cubicBezTo>
                      <a:pt x="62776" y="45448"/>
                      <a:pt x="91735" y="117636"/>
                      <a:pt x="91735" y="117636"/>
                    </a:cubicBezTo>
                    <a:cubicBezTo>
                      <a:pt x="78185" y="109242"/>
                      <a:pt x="64334" y="97551"/>
                      <a:pt x="51564" y="843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5407385" y="3110368"/>
                <a:ext cx="630705" cy="874505"/>
              </a:xfrm>
              <a:custGeom>
                <a:rect b="b" l="l" r="r" t="t"/>
                <a:pathLst>
                  <a:path extrusionOk="0" h="63016" w="45448">
                    <a:moveTo>
                      <a:pt x="780" y="0"/>
                    </a:moveTo>
                    <a:lnTo>
                      <a:pt x="0" y="1079"/>
                    </a:lnTo>
                    <a:cubicBezTo>
                      <a:pt x="240" y="1139"/>
                      <a:pt x="540" y="1259"/>
                      <a:pt x="780" y="1439"/>
                    </a:cubicBezTo>
                    <a:cubicBezTo>
                      <a:pt x="1499" y="1859"/>
                      <a:pt x="2159" y="2339"/>
                      <a:pt x="2758" y="2878"/>
                    </a:cubicBezTo>
                    <a:lnTo>
                      <a:pt x="5696" y="5276"/>
                    </a:lnTo>
                    <a:cubicBezTo>
                      <a:pt x="6776" y="6296"/>
                      <a:pt x="7915" y="7495"/>
                      <a:pt x="9234" y="8754"/>
                    </a:cubicBezTo>
                    <a:cubicBezTo>
                      <a:pt x="10493" y="10013"/>
                      <a:pt x="11812" y="11452"/>
                      <a:pt x="13191" y="13011"/>
                    </a:cubicBezTo>
                    <a:cubicBezTo>
                      <a:pt x="13910" y="13730"/>
                      <a:pt x="14630" y="14510"/>
                      <a:pt x="15349" y="15349"/>
                    </a:cubicBezTo>
                    <a:lnTo>
                      <a:pt x="17448" y="17927"/>
                    </a:lnTo>
                    <a:cubicBezTo>
                      <a:pt x="18167" y="18767"/>
                      <a:pt x="18947" y="19606"/>
                      <a:pt x="19666" y="20565"/>
                    </a:cubicBezTo>
                    <a:lnTo>
                      <a:pt x="21765" y="23323"/>
                    </a:lnTo>
                    <a:cubicBezTo>
                      <a:pt x="23264" y="25182"/>
                      <a:pt x="24583" y="27161"/>
                      <a:pt x="25962" y="29139"/>
                    </a:cubicBezTo>
                    <a:lnTo>
                      <a:pt x="26981" y="30638"/>
                    </a:lnTo>
                    <a:lnTo>
                      <a:pt x="27940" y="32137"/>
                    </a:lnTo>
                    <a:cubicBezTo>
                      <a:pt x="28600" y="33156"/>
                      <a:pt x="29259" y="34176"/>
                      <a:pt x="29919" y="35135"/>
                    </a:cubicBezTo>
                    <a:cubicBezTo>
                      <a:pt x="31118" y="37174"/>
                      <a:pt x="32317" y="39152"/>
                      <a:pt x="33456" y="41131"/>
                    </a:cubicBezTo>
                    <a:cubicBezTo>
                      <a:pt x="34595" y="43109"/>
                      <a:pt x="35675" y="45028"/>
                      <a:pt x="36574" y="46887"/>
                    </a:cubicBezTo>
                    <a:lnTo>
                      <a:pt x="37953" y="49525"/>
                    </a:lnTo>
                    <a:cubicBezTo>
                      <a:pt x="38373" y="50424"/>
                      <a:pt x="38792" y="51263"/>
                      <a:pt x="39212" y="52043"/>
                    </a:cubicBezTo>
                    <a:cubicBezTo>
                      <a:pt x="39992" y="53662"/>
                      <a:pt x="40711" y="55161"/>
                      <a:pt x="41311" y="56540"/>
                    </a:cubicBezTo>
                    <a:cubicBezTo>
                      <a:pt x="41910" y="57859"/>
                      <a:pt x="42450" y="58998"/>
                      <a:pt x="42810" y="59957"/>
                    </a:cubicBezTo>
                    <a:cubicBezTo>
                      <a:pt x="43169" y="60977"/>
                      <a:pt x="43589" y="61696"/>
                      <a:pt x="43709" y="62236"/>
                    </a:cubicBezTo>
                    <a:lnTo>
                      <a:pt x="44069" y="63015"/>
                    </a:lnTo>
                    <a:lnTo>
                      <a:pt x="45448" y="62475"/>
                    </a:lnTo>
                    <a:cubicBezTo>
                      <a:pt x="45448" y="62475"/>
                      <a:pt x="45328" y="62176"/>
                      <a:pt x="45148" y="61636"/>
                    </a:cubicBezTo>
                    <a:cubicBezTo>
                      <a:pt x="44968" y="61096"/>
                      <a:pt x="44608" y="60317"/>
                      <a:pt x="44249" y="59358"/>
                    </a:cubicBezTo>
                    <a:cubicBezTo>
                      <a:pt x="43829" y="58398"/>
                      <a:pt x="43289" y="57199"/>
                      <a:pt x="42750" y="55820"/>
                    </a:cubicBezTo>
                    <a:cubicBezTo>
                      <a:pt x="42150" y="54441"/>
                      <a:pt x="41491" y="52942"/>
                      <a:pt x="40651" y="51323"/>
                    </a:cubicBezTo>
                    <a:cubicBezTo>
                      <a:pt x="40291" y="50484"/>
                      <a:pt x="39872" y="49645"/>
                      <a:pt x="39452" y="48745"/>
                    </a:cubicBezTo>
                    <a:lnTo>
                      <a:pt x="38013" y="46047"/>
                    </a:lnTo>
                    <a:cubicBezTo>
                      <a:pt x="37114" y="44189"/>
                      <a:pt x="36034" y="42330"/>
                      <a:pt x="34895" y="40291"/>
                    </a:cubicBezTo>
                    <a:cubicBezTo>
                      <a:pt x="33816" y="38253"/>
                      <a:pt x="32557" y="36274"/>
                      <a:pt x="31358" y="34296"/>
                    </a:cubicBezTo>
                    <a:lnTo>
                      <a:pt x="29379" y="31298"/>
                    </a:lnTo>
                    <a:lnTo>
                      <a:pt x="28360" y="29799"/>
                    </a:lnTo>
                    <a:lnTo>
                      <a:pt x="27341" y="28300"/>
                    </a:lnTo>
                    <a:cubicBezTo>
                      <a:pt x="25902" y="26321"/>
                      <a:pt x="24583" y="24283"/>
                      <a:pt x="23084" y="22424"/>
                    </a:cubicBezTo>
                    <a:lnTo>
                      <a:pt x="20865" y="19606"/>
                    </a:lnTo>
                    <a:cubicBezTo>
                      <a:pt x="20146" y="18707"/>
                      <a:pt x="19366" y="17867"/>
                      <a:pt x="18647" y="16968"/>
                    </a:cubicBezTo>
                    <a:lnTo>
                      <a:pt x="16369" y="14450"/>
                    </a:lnTo>
                    <a:cubicBezTo>
                      <a:pt x="15649" y="13670"/>
                      <a:pt x="14870" y="12891"/>
                      <a:pt x="14150" y="12171"/>
                    </a:cubicBezTo>
                    <a:cubicBezTo>
                      <a:pt x="12651" y="10673"/>
                      <a:pt x="11332" y="9234"/>
                      <a:pt x="9893" y="8094"/>
                    </a:cubicBezTo>
                    <a:cubicBezTo>
                      <a:pt x="8514" y="6895"/>
                      <a:pt x="7255" y="5756"/>
                      <a:pt x="6176" y="4797"/>
                    </a:cubicBezTo>
                    <a:lnTo>
                      <a:pt x="3178" y="2398"/>
                    </a:lnTo>
                    <a:cubicBezTo>
                      <a:pt x="2519" y="1919"/>
                      <a:pt x="1859" y="1379"/>
                      <a:pt x="1319" y="720"/>
                    </a:cubicBezTo>
                    <a:cubicBezTo>
                      <a:pt x="1140" y="540"/>
                      <a:pt x="960" y="240"/>
                      <a:pt x="7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5394076" y="3232681"/>
                <a:ext cx="220500" cy="70747"/>
              </a:xfrm>
              <a:custGeom>
                <a:rect b="b" l="l" r="r" t="t"/>
                <a:pathLst>
                  <a:path extrusionOk="0" h="5098" w="15889">
                    <a:moveTo>
                      <a:pt x="120" y="1"/>
                    </a:moveTo>
                    <a:lnTo>
                      <a:pt x="0" y="1320"/>
                    </a:lnTo>
                    <a:cubicBezTo>
                      <a:pt x="240" y="1260"/>
                      <a:pt x="480" y="1260"/>
                      <a:pt x="720" y="1200"/>
                    </a:cubicBezTo>
                    <a:cubicBezTo>
                      <a:pt x="1019" y="1170"/>
                      <a:pt x="1319" y="1155"/>
                      <a:pt x="1619" y="1155"/>
                    </a:cubicBezTo>
                    <a:cubicBezTo>
                      <a:pt x="1919" y="1155"/>
                      <a:pt x="2218" y="1170"/>
                      <a:pt x="2518" y="1200"/>
                    </a:cubicBezTo>
                    <a:cubicBezTo>
                      <a:pt x="2878" y="1200"/>
                      <a:pt x="3238" y="1260"/>
                      <a:pt x="3717" y="1380"/>
                    </a:cubicBezTo>
                    <a:lnTo>
                      <a:pt x="5036" y="1620"/>
                    </a:lnTo>
                    <a:lnTo>
                      <a:pt x="6415" y="1860"/>
                    </a:lnTo>
                    <a:lnTo>
                      <a:pt x="7854" y="2219"/>
                    </a:lnTo>
                    <a:cubicBezTo>
                      <a:pt x="8334" y="2339"/>
                      <a:pt x="8814" y="2459"/>
                      <a:pt x="9293" y="2639"/>
                    </a:cubicBezTo>
                    <a:lnTo>
                      <a:pt x="10672" y="3059"/>
                    </a:lnTo>
                    <a:cubicBezTo>
                      <a:pt x="11512" y="3358"/>
                      <a:pt x="12351" y="3718"/>
                      <a:pt x="13011" y="4018"/>
                    </a:cubicBezTo>
                    <a:cubicBezTo>
                      <a:pt x="13670" y="4258"/>
                      <a:pt x="14270" y="4558"/>
                      <a:pt x="14630" y="4737"/>
                    </a:cubicBezTo>
                    <a:cubicBezTo>
                      <a:pt x="14989" y="4917"/>
                      <a:pt x="15169" y="5097"/>
                      <a:pt x="15169" y="5097"/>
                    </a:cubicBezTo>
                    <a:lnTo>
                      <a:pt x="15889" y="3898"/>
                    </a:lnTo>
                    <a:lnTo>
                      <a:pt x="15229" y="3658"/>
                    </a:lnTo>
                    <a:cubicBezTo>
                      <a:pt x="14749" y="3478"/>
                      <a:pt x="14150" y="3299"/>
                      <a:pt x="13430" y="3059"/>
                    </a:cubicBezTo>
                    <a:lnTo>
                      <a:pt x="12291" y="2699"/>
                    </a:lnTo>
                    <a:cubicBezTo>
                      <a:pt x="11872" y="2579"/>
                      <a:pt x="11452" y="2399"/>
                      <a:pt x="10972" y="2339"/>
                    </a:cubicBezTo>
                    <a:lnTo>
                      <a:pt x="9533" y="1919"/>
                    </a:lnTo>
                    <a:cubicBezTo>
                      <a:pt x="9054" y="1800"/>
                      <a:pt x="8574" y="1740"/>
                      <a:pt x="8034" y="1620"/>
                    </a:cubicBezTo>
                    <a:lnTo>
                      <a:pt x="6535" y="1320"/>
                    </a:lnTo>
                    <a:lnTo>
                      <a:pt x="5096" y="1080"/>
                    </a:lnTo>
                    <a:lnTo>
                      <a:pt x="3777" y="840"/>
                    </a:lnTo>
                    <a:cubicBezTo>
                      <a:pt x="3358" y="780"/>
                      <a:pt x="2938" y="720"/>
                      <a:pt x="2578" y="660"/>
                    </a:cubicBezTo>
                    <a:cubicBezTo>
                      <a:pt x="1979" y="600"/>
                      <a:pt x="1379" y="481"/>
                      <a:pt x="780" y="301"/>
                    </a:cubicBezTo>
                    <a:cubicBezTo>
                      <a:pt x="540" y="181"/>
                      <a:pt x="360" y="12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5332496" y="3219371"/>
                <a:ext cx="76562" cy="44949"/>
              </a:xfrm>
              <a:custGeom>
                <a:rect b="b" l="l" r="r" t="t"/>
                <a:pathLst>
                  <a:path extrusionOk="0" h="3239" w="5517">
                    <a:moveTo>
                      <a:pt x="2219" y="1"/>
                    </a:moveTo>
                    <a:cubicBezTo>
                      <a:pt x="120" y="1"/>
                      <a:pt x="0" y="3058"/>
                      <a:pt x="2099" y="3238"/>
                    </a:cubicBezTo>
                    <a:cubicBezTo>
                      <a:pt x="2938" y="3238"/>
                      <a:pt x="5456" y="2639"/>
                      <a:pt x="5516" y="1739"/>
                    </a:cubicBezTo>
                    <a:cubicBezTo>
                      <a:pt x="5516" y="840"/>
                      <a:pt x="3118" y="1"/>
                      <a:pt x="22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5349830" y="3076213"/>
                <a:ext cx="80032" cy="51263"/>
              </a:xfrm>
              <a:custGeom>
                <a:rect b="b" l="l" r="r" t="t"/>
                <a:pathLst>
                  <a:path extrusionOk="0" h="3694" w="5767">
                    <a:moveTo>
                      <a:pt x="2348" y="1"/>
                    </a:moveTo>
                    <a:cubicBezTo>
                      <a:pt x="909" y="1"/>
                      <a:pt x="1" y="2150"/>
                      <a:pt x="1569" y="3061"/>
                    </a:cubicBezTo>
                    <a:cubicBezTo>
                      <a:pt x="2064" y="3365"/>
                      <a:pt x="3260" y="3694"/>
                      <a:pt x="4190" y="3694"/>
                    </a:cubicBezTo>
                    <a:cubicBezTo>
                      <a:pt x="4724" y="3694"/>
                      <a:pt x="5171" y="3585"/>
                      <a:pt x="5347" y="3301"/>
                    </a:cubicBezTo>
                    <a:cubicBezTo>
                      <a:pt x="5766" y="2521"/>
                      <a:pt x="3968" y="662"/>
                      <a:pt x="3188" y="243"/>
                    </a:cubicBezTo>
                    <a:cubicBezTo>
                      <a:pt x="2898" y="74"/>
                      <a:pt x="2614" y="1"/>
                      <a:pt x="23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5528880" y="3037131"/>
                <a:ext cx="49931" cy="217183"/>
              </a:xfrm>
              <a:custGeom>
                <a:rect b="b" l="l" r="r" t="t"/>
                <a:pathLst>
                  <a:path extrusionOk="0" h="15650" w="3598">
                    <a:moveTo>
                      <a:pt x="0" y="1"/>
                    </a:moveTo>
                    <a:cubicBezTo>
                      <a:pt x="120" y="181"/>
                      <a:pt x="180" y="421"/>
                      <a:pt x="240" y="660"/>
                    </a:cubicBezTo>
                    <a:cubicBezTo>
                      <a:pt x="360" y="1260"/>
                      <a:pt x="420" y="1860"/>
                      <a:pt x="480" y="2519"/>
                    </a:cubicBezTo>
                    <a:cubicBezTo>
                      <a:pt x="480" y="2879"/>
                      <a:pt x="420" y="3299"/>
                      <a:pt x="480" y="3718"/>
                    </a:cubicBezTo>
                    <a:cubicBezTo>
                      <a:pt x="480" y="4138"/>
                      <a:pt x="540" y="4558"/>
                      <a:pt x="540" y="5037"/>
                    </a:cubicBezTo>
                    <a:cubicBezTo>
                      <a:pt x="600" y="5517"/>
                      <a:pt x="600" y="5997"/>
                      <a:pt x="660" y="6536"/>
                    </a:cubicBezTo>
                    <a:cubicBezTo>
                      <a:pt x="720" y="7016"/>
                      <a:pt x="780" y="7496"/>
                      <a:pt x="839" y="8035"/>
                    </a:cubicBezTo>
                    <a:cubicBezTo>
                      <a:pt x="899" y="8515"/>
                      <a:pt x="899" y="8995"/>
                      <a:pt x="1019" y="9534"/>
                    </a:cubicBezTo>
                    <a:cubicBezTo>
                      <a:pt x="1079" y="10014"/>
                      <a:pt x="1139" y="10493"/>
                      <a:pt x="1199" y="10973"/>
                    </a:cubicBezTo>
                    <a:cubicBezTo>
                      <a:pt x="1259" y="11393"/>
                      <a:pt x="1379" y="11812"/>
                      <a:pt x="1439" y="12292"/>
                    </a:cubicBezTo>
                    <a:cubicBezTo>
                      <a:pt x="1559" y="12712"/>
                      <a:pt x="1619" y="13072"/>
                      <a:pt x="1679" y="13491"/>
                    </a:cubicBezTo>
                    <a:cubicBezTo>
                      <a:pt x="1799" y="13911"/>
                      <a:pt x="1859" y="14271"/>
                      <a:pt x="1979" y="14571"/>
                    </a:cubicBezTo>
                    <a:lnTo>
                      <a:pt x="3178" y="15650"/>
                    </a:lnTo>
                    <a:lnTo>
                      <a:pt x="3597" y="15470"/>
                    </a:lnTo>
                    <a:cubicBezTo>
                      <a:pt x="3597" y="15470"/>
                      <a:pt x="3478" y="15230"/>
                      <a:pt x="3298" y="14870"/>
                    </a:cubicBezTo>
                    <a:cubicBezTo>
                      <a:pt x="3118" y="14511"/>
                      <a:pt x="2938" y="13911"/>
                      <a:pt x="2698" y="13192"/>
                    </a:cubicBezTo>
                    <a:cubicBezTo>
                      <a:pt x="2458" y="12472"/>
                      <a:pt x="2218" y="11693"/>
                      <a:pt x="2039" y="10733"/>
                    </a:cubicBezTo>
                    <a:cubicBezTo>
                      <a:pt x="1919" y="10314"/>
                      <a:pt x="1799" y="9834"/>
                      <a:pt x="1739" y="9354"/>
                    </a:cubicBezTo>
                    <a:cubicBezTo>
                      <a:pt x="1619" y="8875"/>
                      <a:pt x="1559" y="8455"/>
                      <a:pt x="1439" y="7915"/>
                    </a:cubicBezTo>
                    <a:cubicBezTo>
                      <a:pt x="1379" y="7376"/>
                      <a:pt x="1259" y="6896"/>
                      <a:pt x="1199" y="6416"/>
                    </a:cubicBezTo>
                    <a:cubicBezTo>
                      <a:pt x="1199" y="5937"/>
                      <a:pt x="1139" y="5457"/>
                      <a:pt x="1079" y="4977"/>
                    </a:cubicBezTo>
                    <a:cubicBezTo>
                      <a:pt x="1079" y="4498"/>
                      <a:pt x="959" y="4078"/>
                      <a:pt x="959" y="3658"/>
                    </a:cubicBezTo>
                    <a:lnTo>
                      <a:pt x="959" y="2459"/>
                    </a:lnTo>
                    <a:cubicBezTo>
                      <a:pt x="959" y="1860"/>
                      <a:pt x="1019" y="1260"/>
                      <a:pt x="1139" y="660"/>
                    </a:cubicBezTo>
                    <a:cubicBezTo>
                      <a:pt x="1199" y="421"/>
                      <a:pt x="1259" y="181"/>
                      <a:pt x="13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5516507" y="2980187"/>
                <a:ext cx="47489" cy="69457"/>
              </a:xfrm>
              <a:custGeom>
                <a:rect b="b" l="l" r="r" t="t"/>
                <a:pathLst>
                  <a:path extrusionOk="0" h="5005" w="3422">
                    <a:moveTo>
                      <a:pt x="1681" y="1"/>
                    </a:moveTo>
                    <a:cubicBezTo>
                      <a:pt x="895" y="1"/>
                      <a:pt x="118" y="498"/>
                      <a:pt x="61" y="1526"/>
                    </a:cubicBezTo>
                    <a:cubicBezTo>
                      <a:pt x="1" y="2425"/>
                      <a:pt x="600" y="4943"/>
                      <a:pt x="1500" y="5003"/>
                    </a:cubicBezTo>
                    <a:cubicBezTo>
                      <a:pt x="1511" y="5004"/>
                      <a:pt x="1522" y="5004"/>
                      <a:pt x="1533" y="5004"/>
                    </a:cubicBezTo>
                    <a:cubicBezTo>
                      <a:pt x="2421" y="5004"/>
                      <a:pt x="3299" y="2654"/>
                      <a:pt x="3358" y="1766"/>
                    </a:cubicBezTo>
                    <a:cubicBezTo>
                      <a:pt x="3421" y="603"/>
                      <a:pt x="2546" y="1"/>
                      <a:pt x="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5637883" y="3127009"/>
                <a:ext cx="23314" cy="222165"/>
              </a:xfrm>
              <a:custGeom>
                <a:rect b="b" l="l" r="r" t="t"/>
                <a:pathLst>
                  <a:path extrusionOk="0" h="16009" w="16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240" y="240"/>
                      <a:pt x="300" y="480"/>
                      <a:pt x="300" y="720"/>
                    </a:cubicBezTo>
                    <a:cubicBezTo>
                      <a:pt x="360" y="1319"/>
                      <a:pt x="360" y="1979"/>
                      <a:pt x="300" y="2578"/>
                    </a:cubicBezTo>
                    <a:cubicBezTo>
                      <a:pt x="300" y="2938"/>
                      <a:pt x="180" y="3358"/>
                      <a:pt x="180" y="3778"/>
                    </a:cubicBezTo>
                    <a:cubicBezTo>
                      <a:pt x="120" y="4197"/>
                      <a:pt x="120" y="4677"/>
                      <a:pt x="60" y="5157"/>
                    </a:cubicBezTo>
                    <a:cubicBezTo>
                      <a:pt x="60" y="5576"/>
                      <a:pt x="0" y="6056"/>
                      <a:pt x="0" y="6596"/>
                    </a:cubicBezTo>
                    <a:lnTo>
                      <a:pt x="0" y="8095"/>
                    </a:lnTo>
                    <a:lnTo>
                      <a:pt x="0" y="9593"/>
                    </a:lnTo>
                    <a:lnTo>
                      <a:pt x="0" y="11032"/>
                    </a:lnTo>
                    <a:cubicBezTo>
                      <a:pt x="0" y="11512"/>
                      <a:pt x="0" y="11932"/>
                      <a:pt x="60" y="12411"/>
                    </a:cubicBezTo>
                    <a:cubicBezTo>
                      <a:pt x="60" y="12831"/>
                      <a:pt x="60" y="13191"/>
                      <a:pt x="120" y="13611"/>
                    </a:cubicBezTo>
                    <a:cubicBezTo>
                      <a:pt x="120" y="14030"/>
                      <a:pt x="180" y="14390"/>
                      <a:pt x="180" y="14750"/>
                    </a:cubicBezTo>
                    <a:lnTo>
                      <a:pt x="1200" y="16009"/>
                    </a:lnTo>
                    <a:lnTo>
                      <a:pt x="1679" y="15889"/>
                    </a:lnTo>
                    <a:cubicBezTo>
                      <a:pt x="1679" y="15889"/>
                      <a:pt x="1559" y="15649"/>
                      <a:pt x="1439" y="15289"/>
                    </a:cubicBezTo>
                    <a:cubicBezTo>
                      <a:pt x="1379" y="14870"/>
                      <a:pt x="1200" y="14270"/>
                      <a:pt x="1080" y="13551"/>
                    </a:cubicBezTo>
                    <a:cubicBezTo>
                      <a:pt x="960" y="12831"/>
                      <a:pt x="840" y="11932"/>
                      <a:pt x="780" y="11032"/>
                    </a:cubicBezTo>
                    <a:cubicBezTo>
                      <a:pt x="720" y="10553"/>
                      <a:pt x="720" y="10133"/>
                      <a:pt x="660" y="9593"/>
                    </a:cubicBezTo>
                    <a:cubicBezTo>
                      <a:pt x="600" y="9114"/>
                      <a:pt x="600" y="8634"/>
                      <a:pt x="600" y="8095"/>
                    </a:cubicBezTo>
                    <a:cubicBezTo>
                      <a:pt x="600" y="7615"/>
                      <a:pt x="540" y="7075"/>
                      <a:pt x="600" y="6596"/>
                    </a:cubicBezTo>
                    <a:cubicBezTo>
                      <a:pt x="600" y="6116"/>
                      <a:pt x="600" y="5636"/>
                      <a:pt x="660" y="5157"/>
                    </a:cubicBezTo>
                    <a:cubicBezTo>
                      <a:pt x="660" y="4737"/>
                      <a:pt x="720" y="4257"/>
                      <a:pt x="720" y="3838"/>
                    </a:cubicBezTo>
                    <a:cubicBezTo>
                      <a:pt x="720" y="3418"/>
                      <a:pt x="780" y="3058"/>
                      <a:pt x="840" y="2638"/>
                    </a:cubicBezTo>
                    <a:cubicBezTo>
                      <a:pt x="900" y="2039"/>
                      <a:pt x="1020" y="1439"/>
                      <a:pt x="1200" y="840"/>
                    </a:cubicBezTo>
                    <a:cubicBezTo>
                      <a:pt x="1319" y="600"/>
                      <a:pt x="1379" y="420"/>
                      <a:pt x="1499" y="180"/>
                    </a:cubicBez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5632172" y="3072757"/>
                <a:ext cx="49945" cy="68541"/>
              </a:xfrm>
              <a:custGeom>
                <a:rect b="b" l="l" r="r" t="t"/>
                <a:pathLst>
                  <a:path extrusionOk="0" h="4939" w="3599">
                    <a:moveTo>
                      <a:pt x="1736" y="0"/>
                    </a:moveTo>
                    <a:cubicBezTo>
                      <a:pt x="1044" y="0"/>
                      <a:pt x="360" y="408"/>
                      <a:pt x="181" y="1331"/>
                    </a:cubicBezTo>
                    <a:cubicBezTo>
                      <a:pt x="1" y="2171"/>
                      <a:pt x="241" y="4749"/>
                      <a:pt x="1140" y="4929"/>
                    </a:cubicBezTo>
                    <a:cubicBezTo>
                      <a:pt x="1174" y="4935"/>
                      <a:pt x="1208" y="4939"/>
                      <a:pt x="1243" y="4939"/>
                    </a:cubicBezTo>
                    <a:cubicBezTo>
                      <a:pt x="2128" y="4939"/>
                      <a:pt x="3243" y="2796"/>
                      <a:pt x="3358" y="1931"/>
                    </a:cubicBezTo>
                    <a:cubicBezTo>
                      <a:pt x="3598" y="730"/>
                      <a:pt x="2661" y="0"/>
                      <a:pt x="17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5729413" y="3233514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1"/>
                    </a:moveTo>
                    <a:lnTo>
                      <a:pt x="1500" y="1"/>
                    </a:lnTo>
                    <a:cubicBezTo>
                      <a:pt x="1560" y="241"/>
                      <a:pt x="1560" y="480"/>
                      <a:pt x="1560" y="720"/>
                    </a:cubicBezTo>
                    <a:cubicBezTo>
                      <a:pt x="1560" y="1320"/>
                      <a:pt x="1440" y="1979"/>
                      <a:pt x="1320" y="2579"/>
                    </a:cubicBezTo>
                    <a:cubicBezTo>
                      <a:pt x="1260" y="2939"/>
                      <a:pt x="1140" y="3298"/>
                      <a:pt x="1080" y="3718"/>
                    </a:cubicBezTo>
                    <a:cubicBezTo>
                      <a:pt x="1020" y="4198"/>
                      <a:pt x="960" y="4618"/>
                      <a:pt x="840" y="5097"/>
                    </a:cubicBezTo>
                    <a:cubicBezTo>
                      <a:pt x="780" y="5517"/>
                      <a:pt x="720" y="5997"/>
                      <a:pt x="600" y="6536"/>
                    </a:cubicBezTo>
                    <a:lnTo>
                      <a:pt x="420" y="8035"/>
                    </a:lnTo>
                    <a:cubicBezTo>
                      <a:pt x="360" y="8515"/>
                      <a:pt x="300" y="8994"/>
                      <a:pt x="241" y="9534"/>
                    </a:cubicBezTo>
                    <a:cubicBezTo>
                      <a:pt x="241" y="10014"/>
                      <a:pt x="181" y="10493"/>
                      <a:pt x="121" y="10973"/>
                    </a:cubicBezTo>
                    <a:cubicBezTo>
                      <a:pt x="61" y="11453"/>
                      <a:pt x="121" y="11872"/>
                      <a:pt x="61" y="12352"/>
                    </a:cubicBezTo>
                    <a:cubicBezTo>
                      <a:pt x="1" y="12772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cubicBezTo>
                      <a:pt x="1380" y="15949"/>
                      <a:pt x="1320" y="15710"/>
                      <a:pt x="1260" y="15290"/>
                    </a:cubicBezTo>
                    <a:cubicBezTo>
                      <a:pt x="1140" y="14870"/>
                      <a:pt x="1140" y="14271"/>
                      <a:pt x="1020" y="13551"/>
                    </a:cubicBezTo>
                    <a:cubicBezTo>
                      <a:pt x="960" y="12772"/>
                      <a:pt x="960" y="11932"/>
                      <a:pt x="960" y="10973"/>
                    </a:cubicBezTo>
                    <a:lnTo>
                      <a:pt x="960" y="9594"/>
                    </a:lnTo>
                    <a:cubicBezTo>
                      <a:pt x="960" y="9054"/>
                      <a:pt x="1020" y="8575"/>
                      <a:pt x="1080" y="8095"/>
                    </a:cubicBezTo>
                    <a:cubicBezTo>
                      <a:pt x="1080" y="7555"/>
                      <a:pt x="1140" y="7076"/>
                      <a:pt x="1200" y="6596"/>
                    </a:cubicBezTo>
                    <a:cubicBezTo>
                      <a:pt x="1260" y="6116"/>
                      <a:pt x="1320" y="5637"/>
                      <a:pt x="1380" y="5157"/>
                    </a:cubicBezTo>
                    <a:cubicBezTo>
                      <a:pt x="1440" y="4677"/>
                      <a:pt x="1500" y="4258"/>
                      <a:pt x="1620" y="3838"/>
                    </a:cubicBezTo>
                    <a:cubicBezTo>
                      <a:pt x="1679" y="3418"/>
                      <a:pt x="1739" y="3059"/>
                      <a:pt x="1859" y="2639"/>
                    </a:cubicBezTo>
                    <a:cubicBezTo>
                      <a:pt x="1979" y="2039"/>
                      <a:pt x="2159" y="1500"/>
                      <a:pt x="2459" y="960"/>
                    </a:cubicBezTo>
                    <a:cubicBezTo>
                      <a:pt x="2519" y="720"/>
                      <a:pt x="2639" y="540"/>
                      <a:pt x="2819" y="361"/>
                    </a:cubicBezTo>
                    <a:lnTo>
                      <a:pt x="15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5744506" y="3181205"/>
                <a:ext cx="52207" cy="67556"/>
              </a:xfrm>
              <a:custGeom>
                <a:rect b="b" l="l" r="r" t="t"/>
                <a:pathLst>
                  <a:path extrusionOk="0" h="4868" w="3762">
                    <a:moveTo>
                      <a:pt x="1756" y="1"/>
                    </a:moveTo>
                    <a:cubicBezTo>
                      <a:pt x="1123" y="1"/>
                      <a:pt x="497" y="340"/>
                      <a:pt x="241" y="1132"/>
                    </a:cubicBezTo>
                    <a:cubicBezTo>
                      <a:pt x="1" y="1971"/>
                      <a:pt x="1" y="4609"/>
                      <a:pt x="840" y="4849"/>
                    </a:cubicBezTo>
                    <a:cubicBezTo>
                      <a:pt x="885" y="4862"/>
                      <a:pt x="932" y="4868"/>
                      <a:pt x="980" y="4868"/>
                    </a:cubicBezTo>
                    <a:cubicBezTo>
                      <a:pt x="1830" y="4868"/>
                      <a:pt x="3131" y="2942"/>
                      <a:pt x="3358" y="2091"/>
                    </a:cubicBezTo>
                    <a:cubicBezTo>
                      <a:pt x="3762" y="844"/>
                      <a:pt x="2752" y="1"/>
                      <a:pt x="17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5825107" y="3375812"/>
                <a:ext cx="39121" cy="222179"/>
              </a:xfrm>
              <a:custGeom>
                <a:rect b="b" l="l" r="r" t="t"/>
                <a:pathLst>
                  <a:path extrusionOk="0" h="16010" w="2819">
                    <a:moveTo>
                      <a:pt x="1500" y="0"/>
                    </a:moveTo>
                    <a:cubicBezTo>
                      <a:pt x="1560" y="240"/>
                      <a:pt x="1560" y="480"/>
                      <a:pt x="1560" y="720"/>
                    </a:cubicBezTo>
                    <a:cubicBezTo>
                      <a:pt x="1560" y="1379"/>
                      <a:pt x="1500" y="1979"/>
                      <a:pt x="1320" y="2579"/>
                    </a:cubicBezTo>
                    <a:cubicBezTo>
                      <a:pt x="1260" y="2938"/>
                      <a:pt x="1140" y="3298"/>
                      <a:pt x="1080" y="3778"/>
                    </a:cubicBezTo>
                    <a:cubicBezTo>
                      <a:pt x="1020" y="4197"/>
                      <a:pt x="960" y="4617"/>
                      <a:pt x="840" y="5097"/>
                    </a:cubicBezTo>
                    <a:cubicBezTo>
                      <a:pt x="780" y="5576"/>
                      <a:pt x="720" y="6056"/>
                      <a:pt x="600" y="6536"/>
                    </a:cubicBezTo>
                    <a:lnTo>
                      <a:pt x="420" y="8035"/>
                    </a:lnTo>
                    <a:cubicBezTo>
                      <a:pt x="360" y="8514"/>
                      <a:pt x="301" y="8994"/>
                      <a:pt x="241" y="9534"/>
                    </a:cubicBezTo>
                    <a:cubicBezTo>
                      <a:pt x="181" y="10013"/>
                      <a:pt x="241" y="10493"/>
                      <a:pt x="121" y="10973"/>
                    </a:cubicBezTo>
                    <a:cubicBezTo>
                      <a:pt x="61" y="11452"/>
                      <a:pt x="121" y="11872"/>
                      <a:pt x="61" y="12352"/>
                    </a:cubicBezTo>
                    <a:cubicBezTo>
                      <a:pt x="1" y="12771"/>
                      <a:pt x="1" y="13131"/>
                      <a:pt x="1" y="13551"/>
                    </a:cubicBezTo>
                    <a:lnTo>
                      <a:pt x="1" y="14690"/>
                    </a:lnTo>
                    <a:lnTo>
                      <a:pt x="900" y="16009"/>
                    </a:lnTo>
                    <a:lnTo>
                      <a:pt x="1380" y="15949"/>
                    </a:lnTo>
                    <a:lnTo>
                      <a:pt x="1260" y="15290"/>
                    </a:lnTo>
                    <a:cubicBezTo>
                      <a:pt x="1200" y="14870"/>
                      <a:pt x="1080" y="14270"/>
                      <a:pt x="1020" y="13551"/>
                    </a:cubicBezTo>
                    <a:cubicBezTo>
                      <a:pt x="1020" y="12771"/>
                      <a:pt x="960" y="11932"/>
                      <a:pt x="960" y="10973"/>
                    </a:cubicBezTo>
                    <a:cubicBezTo>
                      <a:pt x="960" y="10553"/>
                      <a:pt x="960" y="10073"/>
                      <a:pt x="960" y="9594"/>
                    </a:cubicBezTo>
                    <a:cubicBezTo>
                      <a:pt x="960" y="9054"/>
                      <a:pt x="1020" y="8574"/>
                      <a:pt x="1080" y="8095"/>
                    </a:cubicBezTo>
                    <a:cubicBezTo>
                      <a:pt x="1080" y="7555"/>
                      <a:pt x="1080" y="7075"/>
                      <a:pt x="1200" y="6596"/>
                    </a:cubicBezTo>
                    <a:cubicBezTo>
                      <a:pt x="1260" y="6116"/>
                      <a:pt x="1320" y="5636"/>
                      <a:pt x="1380" y="5157"/>
                    </a:cubicBezTo>
                    <a:cubicBezTo>
                      <a:pt x="1440" y="4677"/>
                      <a:pt x="1560" y="4257"/>
                      <a:pt x="1620" y="3838"/>
                    </a:cubicBezTo>
                    <a:cubicBezTo>
                      <a:pt x="1680" y="3418"/>
                      <a:pt x="1739" y="2998"/>
                      <a:pt x="1859" y="2639"/>
                    </a:cubicBezTo>
                    <a:cubicBezTo>
                      <a:pt x="1979" y="2039"/>
                      <a:pt x="2219" y="1499"/>
                      <a:pt x="2459" y="960"/>
                    </a:cubicBezTo>
                    <a:cubicBezTo>
                      <a:pt x="2579" y="720"/>
                      <a:pt x="2699" y="540"/>
                      <a:pt x="2819" y="360"/>
                    </a:cubicBezTo>
                    <a:lnTo>
                      <a:pt x="15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5840915" y="3321588"/>
                <a:ext cx="53706" cy="68777"/>
              </a:xfrm>
              <a:custGeom>
                <a:rect b="b" l="l" r="r" t="t"/>
                <a:pathLst>
                  <a:path extrusionOk="0" h="4956" w="3870">
                    <a:moveTo>
                      <a:pt x="1768" y="1"/>
                    </a:moveTo>
                    <a:cubicBezTo>
                      <a:pt x="1103" y="1"/>
                      <a:pt x="452" y="378"/>
                      <a:pt x="241" y="1269"/>
                    </a:cubicBezTo>
                    <a:cubicBezTo>
                      <a:pt x="1" y="2109"/>
                      <a:pt x="1" y="4687"/>
                      <a:pt x="840" y="4927"/>
                    </a:cubicBezTo>
                    <a:cubicBezTo>
                      <a:pt x="894" y="4946"/>
                      <a:pt x="950" y="4955"/>
                      <a:pt x="1009" y="4955"/>
                    </a:cubicBezTo>
                    <a:cubicBezTo>
                      <a:pt x="1859" y="4955"/>
                      <a:pt x="3134" y="3014"/>
                      <a:pt x="3358" y="2229"/>
                    </a:cubicBezTo>
                    <a:cubicBezTo>
                      <a:pt x="3869" y="915"/>
                      <a:pt x="2803" y="1"/>
                      <a:pt x="17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5902495" y="3524757"/>
                <a:ext cx="64086" cy="218848"/>
              </a:xfrm>
              <a:custGeom>
                <a:rect b="b" l="l" r="r" t="t"/>
                <a:pathLst>
                  <a:path extrusionOk="0" h="15770" w="4618">
                    <a:moveTo>
                      <a:pt x="3358" y="1"/>
                    </a:moveTo>
                    <a:cubicBezTo>
                      <a:pt x="3358" y="301"/>
                      <a:pt x="3358" y="540"/>
                      <a:pt x="3298" y="780"/>
                    </a:cubicBezTo>
                    <a:cubicBezTo>
                      <a:pt x="3238" y="1380"/>
                      <a:pt x="3059" y="1979"/>
                      <a:pt x="2879" y="2579"/>
                    </a:cubicBezTo>
                    <a:cubicBezTo>
                      <a:pt x="2759" y="2939"/>
                      <a:pt x="2579" y="3298"/>
                      <a:pt x="2459" y="3718"/>
                    </a:cubicBezTo>
                    <a:cubicBezTo>
                      <a:pt x="2339" y="4078"/>
                      <a:pt x="2219" y="4558"/>
                      <a:pt x="2099" y="4977"/>
                    </a:cubicBezTo>
                    <a:lnTo>
                      <a:pt x="1679" y="6356"/>
                    </a:lnTo>
                    <a:cubicBezTo>
                      <a:pt x="1560" y="6836"/>
                      <a:pt x="1380" y="7316"/>
                      <a:pt x="1260" y="7855"/>
                    </a:cubicBezTo>
                    <a:cubicBezTo>
                      <a:pt x="1140" y="8335"/>
                      <a:pt x="1020" y="8814"/>
                      <a:pt x="900" y="9294"/>
                    </a:cubicBezTo>
                    <a:cubicBezTo>
                      <a:pt x="780" y="9774"/>
                      <a:pt x="720" y="10253"/>
                      <a:pt x="600" y="10733"/>
                    </a:cubicBezTo>
                    <a:cubicBezTo>
                      <a:pt x="480" y="11153"/>
                      <a:pt x="420" y="11573"/>
                      <a:pt x="360" y="12052"/>
                    </a:cubicBezTo>
                    <a:cubicBezTo>
                      <a:pt x="300" y="12532"/>
                      <a:pt x="181" y="12832"/>
                      <a:pt x="121" y="13251"/>
                    </a:cubicBezTo>
                    <a:cubicBezTo>
                      <a:pt x="61" y="13671"/>
                      <a:pt x="1" y="14031"/>
                      <a:pt x="1" y="14391"/>
                    </a:cubicBezTo>
                    <a:lnTo>
                      <a:pt x="720" y="15770"/>
                    </a:lnTo>
                    <a:lnTo>
                      <a:pt x="1140" y="15770"/>
                    </a:lnTo>
                    <a:cubicBezTo>
                      <a:pt x="1140" y="15770"/>
                      <a:pt x="1200" y="15530"/>
                      <a:pt x="1140" y="15110"/>
                    </a:cubicBezTo>
                    <a:cubicBezTo>
                      <a:pt x="1080" y="14690"/>
                      <a:pt x="1080" y="14091"/>
                      <a:pt x="1140" y="13371"/>
                    </a:cubicBezTo>
                    <a:cubicBezTo>
                      <a:pt x="1200" y="12592"/>
                      <a:pt x="1260" y="11752"/>
                      <a:pt x="1380" y="10853"/>
                    </a:cubicBezTo>
                    <a:cubicBezTo>
                      <a:pt x="1500" y="10373"/>
                      <a:pt x="1560" y="9894"/>
                      <a:pt x="1620" y="9414"/>
                    </a:cubicBezTo>
                    <a:cubicBezTo>
                      <a:pt x="1679" y="8934"/>
                      <a:pt x="1799" y="8455"/>
                      <a:pt x="1919" y="7975"/>
                    </a:cubicBezTo>
                    <a:cubicBezTo>
                      <a:pt x="1979" y="7495"/>
                      <a:pt x="2099" y="7016"/>
                      <a:pt x="2219" y="6536"/>
                    </a:cubicBezTo>
                    <a:cubicBezTo>
                      <a:pt x="2339" y="6056"/>
                      <a:pt x="2459" y="5577"/>
                      <a:pt x="2579" y="5157"/>
                    </a:cubicBezTo>
                    <a:cubicBezTo>
                      <a:pt x="2759" y="4677"/>
                      <a:pt x="2879" y="4258"/>
                      <a:pt x="2999" y="3838"/>
                    </a:cubicBezTo>
                    <a:cubicBezTo>
                      <a:pt x="3059" y="3478"/>
                      <a:pt x="3238" y="3059"/>
                      <a:pt x="3358" y="2699"/>
                    </a:cubicBezTo>
                    <a:cubicBezTo>
                      <a:pt x="3598" y="2159"/>
                      <a:pt x="3838" y="1620"/>
                      <a:pt x="4198" y="1080"/>
                    </a:cubicBezTo>
                    <a:cubicBezTo>
                      <a:pt x="4318" y="900"/>
                      <a:pt x="4438" y="720"/>
                      <a:pt x="4617" y="540"/>
                    </a:cubicBezTo>
                    <a:lnTo>
                      <a:pt x="33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5942438" y="3475391"/>
                <a:ext cx="58896" cy="65807"/>
              </a:xfrm>
              <a:custGeom>
                <a:rect b="b" l="l" r="r" t="t"/>
                <a:pathLst>
                  <a:path extrusionOk="0" h="4742" w="4244">
                    <a:moveTo>
                      <a:pt x="2155" y="1"/>
                    </a:moveTo>
                    <a:cubicBezTo>
                      <a:pt x="1595" y="1"/>
                      <a:pt x="1034" y="290"/>
                      <a:pt x="720" y="980"/>
                    </a:cubicBezTo>
                    <a:cubicBezTo>
                      <a:pt x="360" y="1759"/>
                      <a:pt x="1" y="4337"/>
                      <a:pt x="840" y="4697"/>
                    </a:cubicBezTo>
                    <a:cubicBezTo>
                      <a:pt x="906" y="4727"/>
                      <a:pt x="978" y="4741"/>
                      <a:pt x="1055" y="4741"/>
                    </a:cubicBezTo>
                    <a:cubicBezTo>
                      <a:pt x="1893" y="4741"/>
                      <a:pt x="3329" y="3067"/>
                      <a:pt x="3658" y="2299"/>
                    </a:cubicBezTo>
                    <a:cubicBezTo>
                      <a:pt x="4244" y="1010"/>
                      <a:pt x="3201" y="1"/>
                      <a:pt x="21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5465634" y="3329207"/>
                <a:ext cx="216350" cy="54941"/>
              </a:xfrm>
              <a:custGeom>
                <a:rect b="b" l="l" r="r" t="t"/>
                <a:pathLst>
                  <a:path extrusionOk="0" h="3959" w="15590">
                    <a:moveTo>
                      <a:pt x="0" y="1"/>
                    </a:moveTo>
                    <a:lnTo>
                      <a:pt x="0" y="1380"/>
                    </a:lnTo>
                    <a:cubicBezTo>
                      <a:pt x="240" y="1260"/>
                      <a:pt x="420" y="1200"/>
                      <a:pt x="660" y="1200"/>
                    </a:cubicBezTo>
                    <a:cubicBezTo>
                      <a:pt x="1259" y="1080"/>
                      <a:pt x="1859" y="1020"/>
                      <a:pt x="2459" y="1020"/>
                    </a:cubicBezTo>
                    <a:cubicBezTo>
                      <a:pt x="2878" y="1020"/>
                      <a:pt x="3298" y="1080"/>
                      <a:pt x="3718" y="1080"/>
                    </a:cubicBezTo>
                    <a:lnTo>
                      <a:pt x="5037" y="1260"/>
                    </a:lnTo>
                    <a:lnTo>
                      <a:pt x="6416" y="1380"/>
                    </a:lnTo>
                    <a:lnTo>
                      <a:pt x="7915" y="1680"/>
                    </a:lnTo>
                    <a:cubicBezTo>
                      <a:pt x="8394" y="1740"/>
                      <a:pt x="8874" y="1800"/>
                      <a:pt x="9354" y="1920"/>
                    </a:cubicBezTo>
                    <a:lnTo>
                      <a:pt x="10733" y="2279"/>
                    </a:lnTo>
                    <a:cubicBezTo>
                      <a:pt x="11632" y="2519"/>
                      <a:pt x="12471" y="2759"/>
                      <a:pt x="13191" y="3059"/>
                    </a:cubicBezTo>
                    <a:cubicBezTo>
                      <a:pt x="13850" y="3299"/>
                      <a:pt x="14450" y="3538"/>
                      <a:pt x="14810" y="3658"/>
                    </a:cubicBezTo>
                    <a:lnTo>
                      <a:pt x="15409" y="3958"/>
                    </a:lnTo>
                    <a:lnTo>
                      <a:pt x="15589" y="3538"/>
                    </a:lnTo>
                    <a:lnTo>
                      <a:pt x="14570" y="2339"/>
                    </a:lnTo>
                    <a:lnTo>
                      <a:pt x="13491" y="2039"/>
                    </a:lnTo>
                    <a:lnTo>
                      <a:pt x="12292" y="1740"/>
                    </a:lnTo>
                    <a:cubicBezTo>
                      <a:pt x="11872" y="1680"/>
                      <a:pt x="11392" y="1560"/>
                      <a:pt x="10913" y="1500"/>
                    </a:cubicBezTo>
                    <a:lnTo>
                      <a:pt x="9474" y="1260"/>
                    </a:lnTo>
                    <a:cubicBezTo>
                      <a:pt x="8994" y="1140"/>
                      <a:pt x="8514" y="1140"/>
                      <a:pt x="7975" y="1020"/>
                    </a:cubicBezTo>
                    <a:lnTo>
                      <a:pt x="6476" y="840"/>
                    </a:lnTo>
                    <a:lnTo>
                      <a:pt x="5037" y="720"/>
                    </a:lnTo>
                    <a:lnTo>
                      <a:pt x="3718" y="600"/>
                    </a:lnTo>
                    <a:cubicBezTo>
                      <a:pt x="3508" y="570"/>
                      <a:pt x="3298" y="570"/>
                      <a:pt x="3096" y="570"/>
                    </a:cubicBezTo>
                    <a:cubicBezTo>
                      <a:pt x="2893" y="570"/>
                      <a:pt x="2698" y="570"/>
                      <a:pt x="2519" y="541"/>
                    </a:cubicBezTo>
                    <a:cubicBezTo>
                      <a:pt x="1919" y="481"/>
                      <a:pt x="1319" y="421"/>
                      <a:pt x="720" y="241"/>
                    </a:cubicBezTo>
                    <a:cubicBezTo>
                      <a:pt x="480" y="181"/>
                      <a:pt x="240" y="12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5400446" y="3318396"/>
                <a:ext cx="77672" cy="44991"/>
              </a:xfrm>
              <a:custGeom>
                <a:rect b="b" l="l" r="r" t="t"/>
                <a:pathLst>
                  <a:path extrusionOk="0" h="3242" w="5597">
                    <a:moveTo>
                      <a:pt x="2179" y="0"/>
                    </a:moveTo>
                    <a:cubicBezTo>
                      <a:pt x="0" y="59"/>
                      <a:pt x="77" y="3241"/>
                      <a:pt x="2182" y="3241"/>
                    </a:cubicBezTo>
                    <a:cubicBezTo>
                      <a:pt x="2221" y="3241"/>
                      <a:pt x="2259" y="3240"/>
                      <a:pt x="2299" y="3238"/>
                    </a:cubicBezTo>
                    <a:cubicBezTo>
                      <a:pt x="3198" y="3238"/>
                      <a:pt x="5597" y="2399"/>
                      <a:pt x="5597" y="1499"/>
                    </a:cubicBezTo>
                    <a:cubicBezTo>
                      <a:pt x="5537" y="600"/>
                      <a:pt x="3079" y="0"/>
                      <a:pt x="21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5538858" y="3459861"/>
                <a:ext cx="222179" cy="32459"/>
              </a:xfrm>
              <a:custGeom>
                <a:rect b="b" l="l" r="r" t="t"/>
                <a:pathLst>
                  <a:path extrusionOk="0" h="2339" w="16010">
                    <a:moveTo>
                      <a:pt x="1" y="0"/>
                    </a:moveTo>
                    <a:lnTo>
                      <a:pt x="120" y="1379"/>
                    </a:lnTo>
                    <a:cubicBezTo>
                      <a:pt x="360" y="1259"/>
                      <a:pt x="540" y="1199"/>
                      <a:pt x="780" y="1139"/>
                    </a:cubicBezTo>
                    <a:cubicBezTo>
                      <a:pt x="1380" y="959"/>
                      <a:pt x="1979" y="840"/>
                      <a:pt x="2579" y="780"/>
                    </a:cubicBezTo>
                    <a:cubicBezTo>
                      <a:pt x="2998" y="780"/>
                      <a:pt x="3358" y="720"/>
                      <a:pt x="3778" y="720"/>
                    </a:cubicBezTo>
                    <a:lnTo>
                      <a:pt x="6656" y="720"/>
                    </a:lnTo>
                    <a:lnTo>
                      <a:pt x="8155" y="840"/>
                    </a:lnTo>
                    <a:cubicBezTo>
                      <a:pt x="8634" y="840"/>
                      <a:pt x="9114" y="900"/>
                      <a:pt x="9654" y="959"/>
                    </a:cubicBezTo>
                    <a:lnTo>
                      <a:pt x="11033" y="1199"/>
                    </a:lnTo>
                    <a:cubicBezTo>
                      <a:pt x="11992" y="1319"/>
                      <a:pt x="12831" y="1499"/>
                      <a:pt x="13551" y="1619"/>
                    </a:cubicBezTo>
                    <a:cubicBezTo>
                      <a:pt x="14270" y="1799"/>
                      <a:pt x="14870" y="1979"/>
                      <a:pt x="15230" y="2099"/>
                    </a:cubicBezTo>
                    <a:cubicBezTo>
                      <a:pt x="15589" y="2279"/>
                      <a:pt x="15889" y="2338"/>
                      <a:pt x="15889" y="2338"/>
                    </a:cubicBezTo>
                    <a:lnTo>
                      <a:pt x="16009" y="1919"/>
                    </a:lnTo>
                    <a:lnTo>
                      <a:pt x="14750" y="840"/>
                    </a:lnTo>
                    <a:lnTo>
                      <a:pt x="13611" y="660"/>
                    </a:lnTo>
                    <a:lnTo>
                      <a:pt x="12412" y="540"/>
                    </a:lnTo>
                    <a:cubicBezTo>
                      <a:pt x="11992" y="480"/>
                      <a:pt x="11512" y="420"/>
                      <a:pt x="11033" y="420"/>
                    </a:cubicBezTo>
                    <a:lnTo>
                      <a:pt x="9594" y="300"/>
                    </a:lnTo>
                    <a:cubicBezTo>
                      <a:pt x="9354" y="270"/>
                      <a:pt x="9099" y="270"/>
                      <a:pt x="8844" y="270"/>
                    </a:cubicBezTo>
                    <a:cubicBezTo>
                      <a:pt x="8589" y="270"/>
                      <a:pt x="8335" y="270"/>
                      <a:pt x="8095" y="240"/>
                    </a:cubicBezTo>
                    <a:lnTo>
                      <a:pt x="6596" y="180"/>
                    </a:lnTo>
                    <a:lnTo>
                      <a:pt x="3778" y="180"/>
                    </a:lnTo>
                    <a:cubicBezTo>
                      <a:pt x="3358" y="180"/>
                      <a:pt x="2938" y="240"/>
                      <a:pt x="2579" y="300"/>
                    </a:cubicBezTo>
                    <a:cubicBezTo>
                      <a:pt x="1979" y="300"/>
                      <a:pt x="1380" y="300"/>
                      <a:pt x="780" y="180"/>
                    </a:cubicBezTo>
                    <a:cubicBezTo>
                      <a:pt x="48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474447" y="3452894"/>
                <a:ext cx="80226" cy="45518"/>
              </a:xfrm>
              <a:custGeom>
                <a:rect b="b" l="l" r="r" t="t"/>
                <a:pathLst>
                  <a:path extrusionOk="0" h="3280" w="5781">
                    <a:moveTo>
                      <a:pt x="2468" y="0"/>
                    </a:moveTo>
                    <a:cubicBezTo>
                      <a:pt x="2312" y="0"/>
                      <a:pt x="2175" y="8"/>
                      <a:pt x="2063" y="22"/>
                    </a:cubicBezTo>
                    <a:cubicBezTo>
                      <a:pt x="0" y="309"/>
                      <a:pt x="347" y="3280"/>
                      <a:pt x="2267" y="3280"/>
                    </a:cubicBezTo>
                    <a:cubicBezTo>
                      <a:pt x="2356" y="3280"/>
                      <a:pt x="2448" y="3273"/>
                      <a:pt x="2543" y="3260"/>
                    </a:cubicBezTo>
                    <a:cubicBezTo>
                      <a:pt x="3442" y="3140"/>
                      <a:pt x="5781" y="2061"/>
                      <a:pt x="5661" y="1162"/>
                    </a:cubicBezTo>
                    <a:cubicBezTo>
                      <a:pt x="5556" y="374"/>
                      <a:pt x="3565" y="0"/>
                      <a:pt x="24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5635385" y="3572195"/>
                <a:ext cx="218016" cy="47433"/>
              </a:xfrm>
              <a:custGeom>
                <a:rect b="b" l="l" r="r" t="t"/>
                <a:pathLst>
                  <a:path extrusionOk="0" h="3418" w="15710">
                    <a:moveTo>
                      <a:pt x="1" y="0"/>
                    </a:moveTo>
                    <a:lnTo>
                      <a:pt x="61" y="1379"/>
                    </a:lnTo>
                    <a:cubicBezTo>
                      <a:pt x="240" y="1259"/>
                      <a:pt x="480" y="1199"/>
                      <a:pt x="720" y="1140"/>
                    </a:cubicBezTo>
                    <a:cubicBezTo>
                      <a:pt x="1320" y="1020"/>
                      <a:pt x="1919" y="960"/>
                      <a:pt x="2519" y="960"/>
                    </a:cubicBezTo>
                    <a:lnTo>
                      <a:pt x="3718" y="960"/>
                    </a:lnTo>
                    <a:lnTo>
                      <a:pt x="5037" y="1080"/>
                    </a:lnTo>
                    <a:lnTo>
                      <a:pt x="6476" y="1140"/>
                    </a:lnTo>
                    <a:lnTo>
                      <a:pt x="7975" y="1379"/>
                    </a:lnTo>
                    <a:cubicBezTo>
                      <a:pt x="8454" y="1439"/>
                      <a:pt x="8934" y="1499"/>
                      <a:pt x="9414" y="1619"/>
                    </a:cubicBezTo>
                    <a:cubicBezTo>
                      <a:pt x="9893" y="1679"/>
                      <a:pt x="10373" y="1799"/>
                      <a:pt x="10853" y="1919"/>
                    </a:cubicBezTo>
                    <a:cubicBezTo>
                      <a:pt x="11752" y="2099"/>
                      <a:pt x="12532" y="2339"/>
                      <a:pt x="13251" y="2579"/>
                    </a:cubicBezTo>
                    <a:cubicBezTo>
                      <a:pt x="13971" y="2758"/>
                      <a:pt x="14570" y="2998"/>
                      <a:pt x="14930" y="3118"/>
                    </a:cubicBezTo>
                    <a:cubicBezTo>
                      <a:pt x="15350" y="3298"/>
                      <a:pt x="15529" y="3418"/>
                      <a:pt x="15529" y="3418"/>
                    </a:cubicBezTo>
                    <a:lnTo>
                      <a:pt x="15709" y="2998"/>
                    </a:lnTo>
                    <a:lnTo>
                      <a:pt x="14630" y="1799"/>
                    </a:lnTo>
                    <a:lnTo>
                      <a:pt x="13491" y="1559"/>
                    </a:lnTo>
                    <a:lnTo>
                      <a:pt x="12292" y="1319"/>
                    </a:lnTo>
                    <a:cubicBezTo>
                      <a:pt x="11872" y="1259"/>
                      <a:pt x="11452" y="1199"/>
                      <a:pt x="10973" y="1140"/>
                    </a:cubicBezTo>
                    <a:lnTo>
                      <a:pt x="9534" y="900"/>
                    </a:lnTo>
                    <a:cubicBezTo>
                      <a:pt x="9054" y="840"/>
                      <a:pt x="8514" y="840"/>
                      <a:pt x="8035" y="780"/>
                    </a:cubicBezTo>
                    <a:lnTo>
                      <a:pt x="6536" y="600"/>
                    </a:lnTo>
                    <a:lnTo>
                      <a:pt x="5097" y="540"/>
                    </a:lnTo>
                    <a:lnTo>
                      <a:pt x="3718" y="420"/>
                    </a:lnTo>
                    <a:lnTo>
                      <a:pt x="2519" y="420"/>
                    </a:lnTo>
                    <a:cubicBezTo>
                      <a:pt x="1919" y="420"/>
                      <a:pt x="1260" y="360"/>
                      <a:pt x="660" y="240"/>
                    </a:cubicBezTo>
                    <a:cubicBezTo>
                      <a:pt x="420" y="180"/>
                      <a:pt x="240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5571307" y="3562147"/>
                <a:ext cx="77395" cy="45837"/>
              </a:xfrm>
              <a:custGeom>
                <a:rect b="b" l="l" r="r" t="t"/>
                <a:pathLst>
                  <a:path extrusionOk="0" h="3303" w="5577">
                    <a:moveTo>
                      <a:pt x="2174" y="1"/>
                    </a:moveTo>
                    <a:cubicBezTo>
                      <a:pt x="2126" y="1"/>
                      <a:pt x="2081" y="2"/>
                      <a:pt x="2039" y="5"/>
                    </a:cubicBezTo>
                    <a:cubicBezTo>
                      <a:pt x="1" y="305"/>
                      <a:pt x="241" y="3303"/>
                      <a:pt x="2279" y="3303"/>
                    </a:cubicBezTo>
                    <a:cubicBezTo>
                      <a:pt x="3179" y="3183"/>
                      <a:pt x="5577" y="2283"/>
                      <a:pt x="5517" y="1384"/>
                    </a:cubicBezTo>
                    <a:cubicBezTo>
                      <a:pt x="5460" y="583"/>
                      <a:pt x="3166" y="1"/>
                      <a:pt x="2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40"/>
              <p:cNvSpPr/>
              <p:nvPr/>
            </p:nvSpPr>
            <p:spPr>
              <a:xfrm>
                <a:off x="5741072" y="3660394"/>
                <a:ext cx="197199" cy="118167"/>
              </a:xfrm>
              <a:custGeom>
                <a:rect b="b" l="l" r="r" t="t"/>
                <a:pathLst>
                  <a:path extrusionOk="0" h="8515" w="14210">
                    <a:moveTo>
                      <a:pt x="420" y="1"/>
                    </a:moveTo>
                    <a:lnTo>
                      <a:pt x="0" y="1320"/>
                    </a:lnTo>
                    <a:cubicBezTo>
                      <a:pt x="120" y="1290"/>
                      <a:pt x="240" y="1275"/>
                      <a:pt x="367" y="1275"/>
                    </a:cubicBezTo>
                    <a:cubicBezTo>
                      <a:pt x="495" y="1275"/>
                      <a:pt x="630" y="1290"/>
                      <a:pt x="780" y="1320"/>
                    </a:cubicBezTo>
                    <a:cubicBezTo>
                      <a:pt x="1379" y="1380"/>
                      <a:pt x="1919" y="1500"/>
                      <a:pt x="2518" y="1740"/>
                    </a:cubicBezTo>
                    <a:cubicBezTo>
                      <a:pt x="2878" y="1859"/>
                      <a:pt x="3238" y="1979"/>
                      <a:pt x="3657" y="2159"/>
                    </a:cubicBezTo>
                    <a:lnTo>
                      <a:pt x="4857" y="2699"/>
                    </a:lnTo>
                    <a:lnTo>
                      <a:pt x="6176" y="3298"/>
                    </a:lnTo>
                    <a:lnTo>
                      <a:pt x="7495" y="4018"/>
                    </a:lnTo>
                    <a:cubicBezTo>
                      <a:pt x="7914" y="4258"/>
                      <a:pt x="8334" y="4438"/>
                      <a:pt x="8754" y="4737"/>
                    </a:cubicBezTo>
                    <a:lnTo>
                      <a:pt x="9953" y="5517"/>
                    </a:lnTo>
                    <a:cubicBezTo>
                      <a:pt x="10792" y="5997"/>
                      <a:pt x="11452" y="6476"/>
                      <a:pt x="12051" y="6956"/>
                    </a:cubicBezTo>
                    <a:cubicBezTo>
                      <a:pt x="12651" y="7376"/>
                      <a:pt x="13131" y="7795"/>
                      <a:pt x="13430" y="8035"/>
                    </a:cubicBezTo>
                    <a:cubicBezTo>
                      <a:pt x="13730" y="8335"/>
                      <a:pt x="13910" y="8515"/>
                      <a:pt x="13910" y="8515"/>
                    </a:cubicBezTo>
                    <a:lnTo>
                      <a:pt x="14210" y="8155"/>
                    </a:lnTo>
                    <a:lnTo>
                      <a:pt x="13550" y="6716"/>
                    </a:lnTo>
                    <a:lnTo>
                      <a:pt x="12591" y="6116"/>
                    </a:lnTo>
                    <a:lnTo>
                      <a:pt x="11512" y="5457"/>
                    </a:lnTo>
                    <a:cubicBezTo>
                      <a:pt x="11152" y="5277"/>
                      <a:pt x="10792" y="5037"/>
                      <a:pt x="10373" y="4797"/>
                    </a:cubicBezTo>
                    <a:lnTo>
                      <a:pt x="9054" y="4138"/>
                    </a:lnTo>
                    <a:cubicBezTo>
                      <a:pt x="8634" y="3898"/>
                      <a:pt x="8154" y="3718"/>
                      <a:pt x="7735" y="3478"/>
                    </a:cubicBezTo>
                    <a:lnTo>
                      <a:pt x="6356" y="2819"/>
                    </a:lnTo>
                    <a:lnTo>
                      <a:pt x="5036" y="2219"/>
                    </a:lnTo>
                    <a:lnTo>
                      <a:pt x="3777" y="1680"/>
                    </a:lnTo>
                    <a:cubicBezTo>
                      <a:pt x="3418" y="1500"/>
                      <a:pt x="3058" y="1440"/>
                      <a:pt x="2638" y="1260"/>
                    </a:cubicBezTo>
                    <a:cubicBezTo>
                      <a:pt x="2099" y="1020"/>
                      <a:pt x="1559" y="780"/>
                      <a:pt x="1019" y="421"/>
                    </a:cubicBezTo>
                    <a:cubicBezTo>
                      <a:pt x="839" y="301"/>
                      <a:pt x="600" y="181"/>
                      <a:pt x="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40"/>
              <p:cNvSpPr/>
              <p:nvPr/>
            </p:nvSpPr>
            <p:spPr>
              <a:xfrm>
                <a:off x="5677812" y="3637716"/>
                <a:ext cx="81572" cy="46864"/>
              </a:xfrm>
              <a:custGeom>
                <a:rect b="b" l="l" r="r" t="t"/>
                <a:pathLst>
                  <a:path extrusionOk="0" h="3377" w="5878">
                    <a:moveTo>
                      <a:pt x="2308" y="1"/>
                    </a:moveTo>
                    <a:cubicBezTo>
                      <a:pt x="589" y="1"/>
                      <a:pt x="1" y="2705"/>
                      <a:pt x="1920" y="3254"/>
                    </a:cubicBezTo>
                    <a:cubicBezTo>
                      <a:pt x="2207" y="3330"/>
                      <a:pt x="2658" y="3376"/>
                      <a:pt x="3149" y="3376"/>
                    </a:cubicBezTo>
                    <a:cubicBezTo>
                      <a:pt x="4199" y="3376"/>
                      <a:pt x="5433" y="3166"/>
                      <a:pt x="5637" y="2594"/>
                    </a:cubicBezTo>
                    <a:cubicBezTo>
                      <a:pt x="5877" y="1695"/>
                      <a:pt x="3659" y="316"/>
                      <a:pt x="2819" y="76"/>
                    </a:cubicBezTo>
                    <a:cubicBezTo>
                      <a:pt x="2640" y="25"/>
                      <a:pt x="2469" y="1"/>
                      <a:pt x="2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4970344" y="4132879"/>
                <a:ext cx="1040077" cy="252293"/>
              </a:xfrm>
              <a:custGeom>
                <a:rect b="b" l="l" r="r" t="t"/>
                <a:pathLst>
                  <a:path extrusionOk="0" h="18180" w="74947">
                    <a:moveTo>
                      <a:pt x="12919" y="1"/>
                    </a:moveTo>
                    <a:cubicBezTo>
                      <a:pt x="12667" y="1"/>
                      <a:pt x="12418" y="4"/>
                      <a:pt x="12172" y="12"/>
                    </a:cubicBezTo>
                    <a:cubicBezTo>
                      <a:pt x="11552" y="52"/>
                      <a:pt x="10953" y="66"/>
                      <a:pt x="10375" y="66"/>
                    </a:cubicBezTo>
                    <a:cubicBezTo>
                      <a:pt x="9221" y="66"/>
                      <a:pt x="8155" y="12"/>
                      <a:pt x="7195" y="12"/>
                    </a:cubicBezTo>
                    <a:lnTo>
                      <a:pt x="3358" y="252"/>
                    </a:lnTo>
                    <a:cubicBezTo>
                      <a:pt x="2939" y="312"/>
                      <a:pt x="2534" y="342"/>
                      <a:pt x="2129" y="342"/>
                    </a:cubicBezTo>
                    <a:cubicBezTo>
                      <a:pt x="1724" y="342"/>
                      <a:pt x="1320" y="312"/>
                      <a:pt x="900" y="252"/>
                    </a:cubicBezTo>
                    <a:cubicBezTo>
                      <a:pt x="600" y="252"/>
                      <a:pt x="300" y="132"/>
                      <a:pt x="1" y="72"/>
                    </a:cubicBezTo>
                    <a:lnTo>
                      <a:pt x="1" y="72"/>
                    </a:lnTo>
                    <a:lnTo>
                      <a:pt x="121" y="1391"/>
                    </a:lnTo>
                    <a:cubicBezTo>
                      <a:pt x="360" y="1272"/>
                      <a:pt x="660" y="1212"/>
                      <a:pt x="960" y="1152"/>
                    </a:cubicBezTo>
                    <a:cubicBezTo>
                      <a:pt x="1739" y="972"/>
                      <a:pt x="2579" y="912"/>
                      <a:pt x="3418" y="912"/>
                    </a:cubicBezTo>
                    <a:lnTo>
                      <a:pt x="7195" y="732"/>
                    </a:lnTo>
                    <a:cubicBezTo>
                      <a:pt x="8694" y="792"/>
                      <a:pt x="10313" y="912"/>
                      <a:pt x="12112" y="972"/>
                    </a:cubicBezTo>
                    <a:cubicBezTo>
                      <a:pt x="13911" y="1032"/>
                      <a:pt x="15829" y="1272"/>
                      <a:pt x="17928" y="1451"/>
                    </a:cubicBezTo>
                    <a:cubicBezTo>
                      <a:pt x="18947" y="1631"/>
                      <a:pt x="20026" y="1691"/>
                      <a:pt x="21045" y="1811"/>
                    </a:cubicBezTo>
                    <a:lnTo>
                      <a:pt x="24343" y="2291"/>
                    </a:lnTo>
                    <a:cubicBezTo>
                      <a:pt x="25482" y="2471"/>
                      <a:pt x="26621" y="2591"/>
                      <a:pt x="27761" y="2830"/>
                    </a:cubicBezTo>
                    <a:lnTo>
                      <a:pt x="31178" y="3490"/>
                    </a:lnTo>
                    <a:cubicBezTo>
                      <a:pt x="33517" y="3850"/>
                      <a:pt x="35855" y="4449"/>
                      <a:pt x="38193" y="4989"/>
                    </a:cubicBezTo>
                    <a:lnTo>
                      <a:pt x="39992" y="5409"/>
                    </a:lnTo>
                    <a:lnTo>
                      <a:pt x="41671" y="5888"/>
                    </a:lnTo>
                    <a:lnTo>
                      <a:pt x="45148" y="6848"/>
                    </a:lnTo>
                    <a:cubicBezTo>
                      <a:pt x="47367" y="7567"/>
                      <a:pt x="49645" y="8227"/>
                      <a:pt x="51803" y="8946"/>
                    </a:cubicBezTo>
                    <a:cubicBezTo>
                      <a:pt x="53902" y="9666"/>
                      <a:pt x="56000" y="10325"/>
                      <a:pt x="57919" y="11104"/>
                    </a:cubicBezTo>
                    <a:lnTo>
                      <a:pt x="60737" y="12184"/>
                    </a:lnTo>
                    <a:lnTo>
                      <a:pt x="63315" y="13203"/>
                    </a:lnTo>
                    <a:cubicBezTo>
                      <a:pt x="64994" y="13863"/>
                      <a:pt x="66493" y="14582"/>
                      <a:pt x="67812" y="15122"/>
                    </a:cubicBezTo>
                    <a:cubicBezTo>
                      <a:pt x="69131" y="15721"/>
                      <a:pt x="70330" y="16261"/>
                      <a:pt x="71289" y="16740"/>
                    </a:cubicBezTo>
                    <a:cubicBezTo>
                      <a:pt x="72249" y="17220"/>
                      <a:pt x="72968" y="17520"/>
                      <a:pt x="73448" y="17820"/>
                    </a:cubicBezTo>
                    <a:lnTo>
                      <a:pt x="74227" y="18179"/>
                    </a:lnTo>
                    <a:lnTo>
                      <a:pt x="74947" y="17040"/>
                    </a:lnTo>
                    <a:lnTo>
                      <a:pt x="74167" y="16621"/>
                    </a:lnTo>
                    <a:cubicBezTo>
                      <a:pt x="73688" y="16381"/>
                      <a:pt x="72908" y="16021"/>
                      <a:pt x="71949" y="15541"/>
                    </a:cubicBezTo>
                    <a:cubicBezTo>
                      <a:pt x="70930" y="15062"/>
                      <a:pt x="69790" y="14522"/>
                      <a:pt x="68471" y="13863"/>
                    </a:cubicBezTo>
                    <a:cubicBezTo>
                      <a:pt x="67152" y="13263"/>
                      <a:pt x="65593" y="12603"/>
                      <a:pt x="63915" y="11884"/>
                    </a:cubicBezTo>
                    <a:lnTo>
                      <a:pt x="61277" y="10745"/>
                    </a:lnTo>
                    <a:lnTo>
                      <a:pt x="58459" y="9666"/>
                    </a:lnTo>
                    <a:cubicBezTo>
                      <a:pt x="56540" y="8946"/>
                      <a:pt x="54441" y="8227"/>
                      <a:pt x="52283" y="7447"/>
                    </a:cubicBezTo>
                    <a:cubicBezTo>
                      <a:pt x="50125" y="6668"/>
                      <a:pt x="47906" y="6008"/>
                      <a:pt x="45568" y="5349"/>
                    </a:cubicBezTo>
                    <a:lnTo>
                      <a:pt x="42090" y="4389"/>
                    </a:lnTo>
                    <a:lnTo>
                      <a:pt x="40352" y="3910"/>
                    </a:lnTo>
                    <a:lnTo>
                      <a:pt x="38553" y="3490"/>
                    </a:lnTo>
                    <a:cubicBezTo>
                      <a:pt x="36215" y="2950"/>
                      <a:pt x="33876" y="2351"/>
                      <a:pt x="31478" y="1991"/>
                    </a:cubicBezTo>
                    <a:lnTo>
                      <a:pt x="28000" y="1331"/>
                    </a:lnTo>
                    <a:cubicBezTo>
                      <a:pt x="26861" y="1152"/>
                      <a:pt x="25662" y="1032"/>
                      <a:pt x="24583" y="852"/>
                    </a:cubicBezTo>
                    <a:lnTo>
                      <a:pt x="21225" y="492"/>
                    </a:lnTo>
                    <a:cubicBezTo>
                      <a:pt x="20146" y="372"/>
                      <a:pt x="19067" y="312"/>
                      <a:pt x="18048" y="252"/>
                    </a:cubicBezTo>
                    <a:cubicBezTo>
                      <a:pt x="16236" y="149"/>
                      <a:pt x="14514" y="1"/>
                      <a:pt x="129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5023777" y="4137209"/>
                <a:ext cx="203028" cy="120651"/>
              </a:xfrm>
              <a:custGeom>
                <a:rect b="b" l="l" r="r" t="t"/>
                <a:pathLst>
                  <a:path extrusionOk="0" h="8694" w="14630">
                    <a:moveTo>
                      <a:pt x="14270" y="0"/>
                    </a:moveTo>
                    <a:cubicBezTo>
                      <a:pt x="14270" y="0"/>
                      <a:pt x="14090" y="60"/>
                      <a:pt x="13610" y="240"/>
                    </a:cubicBezTo>
                    <a:cubicBezTo>
                      <a:pt x="13191" y="420"/>
                      <a:pt x="12651" y="660"/>
                      <a:pt x="11932" y="1019"/>
                    </a:cubicBezTo>
                    <a:lnTo>
                      <a:pt x="10793" y="1559"/>
                    </a:lnTo>
                    <a:cubicBezTo>
                      <a:pt x="10433" y="1739"/>
                      <a:pt x="10013" y="1919"/>
                      <a:pt x="9593" y="2099"/>
                    </a:cubicBezTo>
                    <a:lnTo>
                      <a:pt x="8274" y="2818"/>
                    </a:lnTo>
                    <a:cubicBezTo>
                      <a:pt x="7855" y="2998"/>
                      <a:pt x="7435" y="3298"/>
                      <a:pt x="7015" y="3538"/>
                    </a:cubicBezTo>
                    <a:lnTo>
                      <a:pt x="5696" y="4317"/>
                    </a:lnTo>
                    <a:lnTo>
                      <a:pt x="4497" y="5037"/>
                    </a:lnTo>
                    <a:lnTo>
                      <a:pt x="3298" y="5816"/>
                    </a:lnTo>
                    <a:cubicBezTo>
                      <a:pt x="2938" y="5996"/>
                      <a:pt x="2638" y="6296"/>
                      <a:pt x="2339" y="6476"/>
                    </a:cubicBezTo>
                    <a:cubicBezTo>
                      <a:pt x="1799" y="6835"/>
                      <a:pt x="1259" y="7135"/>
                      <a:pt x="720" y="7375"/>
                    </a:cubicBezTo>
                    <a:cubicBezTo>
                      <a:pt x="480" y="7495"/>
                      <a:pt x="240" y="7555"/>
                      <a:pt x="0" y="7615"/>
                    </a:cubicBezTo>
                    <a:lnTo>
                      <a:pt x="840" y="8694"/>
                    </a:lnTo>
                    <a:cubicBezTo>
                      <a:pt x="960" y="8454"/>
                      <a:pt x="1139" y="8274"/>
                      <a:pt x="1259" y="8094"/>
                    </a:cubicBezTo>
                    <a:cubicBezTo>
                      <a:pt x="1679" y="7675"/>
                      <a:pt x="2099" y="7255"/>
                      <a:pt x="2578" y="6835"/>
                    </a:cubicBezTo>
                    <a:cubicBezTo>
                      <a:pt x="2878" y="6655"/>
                      <a:pt x="3178" y="6416"/>
                      <a:pt x="3598" y="6176"/>
                    </a:cubicBezTo>
                    <a:lnTo>
                      <a:pt x="4737" y="5456"/>
                    </a:lnTo>
                    <a:lnTo>
                      <a:pt x="5936" y="4737"/>
                    </a:lnTo>
                    <a:lnTo>
                      <a:pt x="7255" y="4077"/>
                    </a:lnTo>
                    <a:cubicBezTo>
                      <a:pt x="7675" y="3837"/>
                      <a:pt x="8154" y="3598"/>
                      <a:pt x="8574" y="3418"/>
                    </a:cubicBezTo>
                    <a:lnTo>
                      <a:pt x="9893" y="2818"/>
                    </a:lnTo>
                    <a:cubicBezTo>
                      <a:pt x="10733" y="2458"/>
                      <a:pt x="11572" y="2159"/>
                      <a:pt x="12231" y="1919"/>
                    </a:cubicBezTo>
                    <a:cubicBezTo>
                      <a:pt x="12951" y="1679"/>
                      <a:pt x="13551" y="1559"/>
                      <a:pt x="13970" y="1439"/>
                    </a:cubicBezTo>
                    <a:cubicBezTo>
                      <a:pt x="14390" y="1379"/>
                      <a:pt x="14630" y="1319"/>
                      <a:pt x="14630" y="1319"/>
                    </a:cubicBezTo>
                    <a:lnTo>
                      <a:pt x="142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4970344" y="4239064"/>
                <a:ext cx="77575" cy="56301"/>
              </a:xfrm>
              <a:custGeom>
                <a:rect b="b" l="l" r="r" t="t"/>
                <a:pathLst>
                  <a:path extrusionOk="0" h="4057" w="5590">
                    <a:moveTo>
                      <a:pt x="4338" y="1"/>
                    </a:moveTo>
                    <a:cubicBezTo>
                      <a:pt x="3397" y="1"/>
                      <a:pt x="1886" y="700"/>
                      <a:pt x="1332" y="1115"/>
                    </a:cubicBezTo>
                    <a:cubicBezTo>
                      <a:pt x="1" y="2209"/>
                      <a:pt x="1045" y="4057"/>
                      <a:pt x="2372" y="4057"/>
                    </a:cubicBezTo>
                    <a:cubicBezTo>
                      <a:pt x="2718" y="4057"/>
                      <a:pt x="3083" y="3931"/>
                      <a:pt x="3431" y="3633"/>
                    </a:cubicBezTo>
                    <a:cubicBezTo>
                      <a:pt x="4150" y="3094"/>
                      <a:pt x="5589" y="935"/>
                      <a:pt x="4989" y="216"/>
                    </a:cubicBezTo>
                    <a:cubicBezTo>
                      <a:pt x="4851" y="64"/>
                      <a:pt x="4620" y="1"/>
                      <a:pt x="43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4900617" y="4128840"/>
                <a:ext cx="80295" cy="45671"/>
              </a:xfrm>
              <a:custGeom>
                <a:rect b="b" l="l" r="r" t="t"/>
                <a:pathLst>
                  <a:path extrusionOk="0" h="3291" w="5786">
                    <a:moveTo>
                      <a:pt x="2798" y="1"/>
                    </a:moveTo>
                    <a:cubicBezTo>
                      <a:pt x="2477" y="1"/>
                      <a:pt x="2197" y="23"/>
                      <a:pt x="2009" y="64"/>
                    </a:cubicBezTo>
                    <a:cubicBezTo>
                      <a:pt x="1" y="510"/>
                      <a:pt x="483" y="3290"/>
                      <a:pt x="2249" y="3290"/>
                    </a:cubicBezTo>
                    <a:cubicBezTo>
                      <a:pt x="2382" y="3290"/>
                      <a:pt x="2522" y="3275"/>
                      <a:pt x="2668" y="3241"/>
                    </a:cubicBezTo>
                    <a:lnTo>
                      <a:pt x="2608" y="3241"/>
                    </a:lnTo>
                    <a:cubicBezTo>
                      <a:pt x="3508" y="3061"/>
                      <a:pt x="5786" y="1862"/>
                      <a:pt x="5606" y="963"/>
                    </a:cubicBezTo>
                    <a:cubicBezTo>
                      <a:pt x="5513" y="266"/>
                      <a:pt x="3907" y="1"/>
                      <a:pt x="2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5003625" y="3995744"/>
                <a:ext cx="180574" cy="145617"/>
              </a:xfrm>
              <a:custGeom>
                <a:rect b="b" l="l" r="r" t="t"/>
                <a:pathLst>
                  <a:path extrusionOk="0" h="10493" w="13012">
                    <a:moveTo>
                      <a:pt x="1020" y="1"/>
                    </a:moveTo>
                    <a:lnTo>
                      <a:pt x="1" y="900"/>
                    </a:lnTo>
                    <a:cubicBezTo>
                      <a:pt x="241" y="1020"/>
                      <a:pt x="421" y="1140"/>
                      <a:pt x="660" y="1320"/>
                    </a:cubicBezTo>
                    <a:cubicBezTo>
                      <a:pt x="1140" y="1619"/>
                      <a:pt x="1620" y="2039"/>
                      <a:pt x="2039" y="2519"/>
                    </a:cubicBezTo>
                    <a:cubicBezTo>
                      <a:pt x="2279" y="2759"/>
                      <a:pt x="2519" y="3058"/>
                      <a:pt x="2879" y="3358"/>
                    </a:cubicBezTo>
                    <a:lnTo>
                      <a:pt x="3838" y="4317"/>
                    </a:lnTo>
                    <a:cubicBezTo>
                      <a:pt x="4138" y="4617"/>
                      <a:pt x="4498" y="4977"/>
                      <a:pt x="4857" y="5337"/>
                    </a:cubicBezTo>
                    <a:lnTo>
                      <a:pt x="5937" y="6356"/>
                    </a:lnTo>
                    <a:cubicBezTo>
                      <a:pt x="6356" y="6656"/>
                      <a:pt x="6716" y="7015"/>
                      <a:pt x="7076" y="7315"/>
                    </a:cubicBezTo>
                    <a:cubicBezTo>
                      <a:pt x="7436" y="7675"/>
                      <a:pt x="7855" y="7975"/>
                      <a:pt x="8215" y="8275"/>
                    </a:cubicBezTo>
                    <a:cubicBezTo>
                      <a:pt x="8515" y="8574"/>
                      <a:pt x="8934" y="8814"/>
                      <a:pt x="9294" y="9114"/>
                    </a:cubicBezTo>
                    <a:lnTo>
                      <a:pt x="10254" y="9833"/>
                    </a:lnTo>
                    <a:lnTo>
                      <a:pt x="11213" y="10493"/>
                    </a:lnTo>
                    <a:lnTo>
                      <a:pt x="12772" y="10493"/>
                    </a:lnTo>
                    <a:lnTo>
                      <a:pt x="13012" y="10073"/>
                    </a:lnTo>
                    <a:cubicBezTo>
                      <a:pt x="13012" y="10073"/>
                      <a:pt x="12772" y="9953"/>
                      <a:pt x="12412" y="9774"/>
                    </a:cubicBezTo>
                    <a:cubicBezTo>
                      <a:pt x="11992" y="9594"/>
                      <a:pt x="11453" y="9354"/>
                      <a:pt x="10793" y="8934"/>
                    </a:cubicBezTo>
                    <a:cubicBezTo>
                      <a:pt x="10194" y="8574"/>
                      <a:pt x="9414" y="8155"/>
                      <a:pt x="8695" y="7615"/>
                    </a:cubicBezTo>
                    <a:lnTo>
                      <a:pt x="7496" y="6776"/>
                    </a:lnTo>
                    <a:cubicBezTo>
                      <a:pt x="7136" y="6476"/>
                      <a:pt x="6776" y="6176"/>
                      <a:pt x="6356" y="5876"/>
                    </a:cubicBezTo>
                    <a:lnTo>
                      <a:pt x="5217" y="4917"/>
                    </a:lnTo>
                    <a:lnTo>
                      <a:pt x="4198" y="3898"/>
                    </a:lnTo>
                    <a:lnTo>
                      <a:pt x="3179" y="2998"/>
                    </a:lnTo>
                    <a:cubicBezTo>
                      <a:pt x="2879" y="2699"/>
                      <a:pt x="2639" y="2399"/>
                      <a:pt x="2399" y="2099"/>
                    </a:cubicBezTo>
                    <a:cubicBezTo>
                      <a:pt x="1979" y="1679"/>
                      <a:pt x="1620" y="1140"/>
                      <a:pt x="1320" y="660"/>
                    </a:cubicBezTo>
                    <a:cubicBezTo>
                      <a:pt x="1200" y="420"/>
                      <a:pt x="1080" y="240"/>
                      <a:pt x="10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4959088" y="3952921"/>
                <a:ext cx="69998" cy="61255"/>
              </a:xfrm>
              <a:custGeom>
                <a:rect b="b" l="l" r="r" t="t"/>
                <a:pathLst>
                  <a:path extrusionOk="0" h="4414" w="5044">
                    <a:moveTo>
                      <a:pt x="2288" y="1"/>
                    </a:moveTo>
                    <a:cubicBezTo>
                      <a:pt x="1092" y="1"/>
                      <a:pt x="1" y="1403"/>
                      <a:pt x="967" y="2676"/>
                    </a:cubicBezTo>
                    <a:cubicBezTo>
                      <a:pt x="1475" y="3286"/>
                      <a:pt x="3061" y="4413"/>
                      <a:pt x="3934" y="4413"/>
                    </a:cubicBezTo>
                    <a:cubicBezTo>
                      <a:pt x="4090" y="4413"/>
                      <a:pt x="4224" y="4377"/>
                      <a:pt x="4324" y="4295"/>
                    </a:cubicBezTo>
                    <a:cubicBezTo>
                      <a:pt x="5044" y="3755"/>
                      <a:pt x="4084" y="1357"/>
                      <a:pt x="3545" y="637"/>
                    </a:cubicBezTo>
                    <a:cubicBezTo>
                      <a:pt x="3176" y="188"/>
                      <a:pt x="2725" y="1"/>
                      <a:pt x="2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5147589" y="3989915"/>
                <a:ext cx="162270" cy="165600"/>
              </a:xfrm>
              <a:custGeom>
                <a:rect b="b" l="l" r="r" t="t"/>
                <a:pathLst>
                  <a:path extrusionOk="0" h="11933" w="11693">
                    <a:moveTo>
                      <a:pt x="1140" y="1"/>
                    </a:moveTo>
                    <a:lnTo>
                      <a:pt x="0" y="780"/>
                    </a:lnTo>
                    <a:cubicBezTo>
                      <a:pt x="240" y="900"/>
                      <a:pt x="420" y="1080"/>
                      <a:pt x="600" y="1260"/>
                    </a:cubicBezTo>
                    <a:cubicBezTo>
                      <a:pt x="1020" y="1620"/>
                      <a:pt x="1439" y="2099"/>
                      <a:pt x="1799" y="2639"/>
                    </a:cubicBezTo>
                    <a:cubicBezTo>
                      <a:pt x="2039" y="2879"/>
                      <a:pt x="2219" y="3238"/>
                      <a:pt x="2519" y="3598"/>
                    </a:cubicBezTo>
                    <a:lnTo>
                      <a:pt x="3358" y="4677"/>
                    </a:lnTo>
                    <a:lnTo>
                      <a:pt x="4257" y="5817"/>
                    </a:lnTo>
                    <a:lnTo>
                      <a:pt x="5157" y="6956"/>
                    </a:lnTo>
                    <a:cubicBezTo>
                      <a:pt x="5516" y="7376"/>
                      <a:pt x="5816" y="7735"/>
                      <a:pt x="6176" y="8095"/>
                    </a:cubicBezTo>
                    <a:lnTo>
                      <a:pt x="7135" y="9174"/>
                    </a:lnTo>
                    <a:cubicBezTo>
                      <a:pt x="7435" y="9534"/>
                      <a:pt x="7795" y="9834"/>
                      <a:pt x="8095" y="10134"/>
                    </a:cubicBezTo>
                    <a:lnTo>
                      <a:pt x="8934" y="11033"/>
                    </a:lnTo>
                    <a:lnTo>
                      <a:pt x="9773" y="11752"/>
                    </a:lnTo>
                    <a:lnTo>
                      <a:pt x="11392" y="11932"/>
                    </a:lnTo>
                    <a:lnTo>
                      <a:pt x="11692" y="11573"/>
                    </a:lnTo>
                    <a:cubicBezTo>
                      <a:pt x="11692" y="11573"/>
                      <a:pt x="11452" y="11453"/>
                      <a:pt x="11092" y="11213"/>
                    </a:cubicBezTo>
                    <a:cubicBezTo>
                      <a:pt x="10733" y="11033"/>
                      <a:pt x="10253" y="10673"/>
                      <a:pt x="9654" y="10194"/>
                    </a:cubicBezTo>
                    <a:cubicBezTo>
                      <a:pt x="9114" y="9714"/>
                      <a:pt x="8394" y="9174"/>
                      <a:pt x="7735" y="8575"/>
                    </a:cubicBezTo>
                    <a:lnTo>
                      <a:pt x="6716" y="7555"/>
                    </a:lnTo>
                    <a:cubicBezTo>
                      <a:pt x="6356" y="7256"/>
                      <a:pt x="5996" y="6836"/>
                      <a:pt x="5696" y="6476"/>
                    </a:cubicBezTo>
                    <a:lnTo>
                      <a:pt x="4677" y="5397"/>
                    </a:lnTo>
                    <a:lnTo>
                      <a:pt x="3778" y="4318"/>
                    </a:lnTo>
                    <a:lnTo>
                      <a:pt x="2938" y="3238"/>
                    </a:lnTo>
                    <a:cubicBezTo>
                      <a:pt x="2639" y="2939"/>
                      <a:pt x="2399" y="2639"/>
                      <a:pt x="2219" y="2279"/>
                    </a:cubicBezTo>
                    <a:cubicBezTo>
                      <a:pt x="1859" y="1800"/>
                      <a:pt x="1559" y="1260"/>
                      <a:pt x="1379" y="720"/>
                    </a:cubicBezTo>
                    <a:cubicBezTo>
                      <a:pt x="1260" y="480"/>
                      <a:pt x="1200" y="241"/>
                      <a:pt x="1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5109638" y="3943872"/>
                <a:ext cx="64211" cy="64780"/>
              </a:xfrm>
              <a:custGeom>
                <a:rect b="b" l="l" r="r" t="t"/>
                <a:pathLst>
                  <a:path extrusionOk="0" h="4668" w="4627">
                    <a:moveTo>
                      <a:pt x="2223" y="1"/>
                    </a:moveTo>
                    <a:cubicBezTo>
                      <a:pt x="1108" y="1"/>
                      <a:pt x="0" y="1202"/>
                      <a:pt x="789" y="2488"/>
                    </a:cubicBezTo>
                    <a:cubicBezTo>
                      <a:pt x="1160" y="3178"/>
                      <a:pt x="2706" y="4667"/>
                      <a:pt x="3597" y="4667"/>
                    </a:cubicBezTo>
                    <a:cubicBezTo>
                      <a:pt x="3713" y="4667"/>
                      <a:pt x="3817" y="4642"/>
                      <a:pt x="3907" y="4587"/>
                    </a:cubicBezTo>
                    <a:cubicBezTo>
                      <a:pt x="4626" y="4107"/>
                      <a:pt x="4027" y="1589"/>
                      <a:pt x="3547" y="810"/>
                    </a:cubicBezTo>
                    <a:cubicBezTo>
                      <a:pt x="3215" y="238"/>
                      <a:pt x="2718" y="1"/>
                      <a:pt x="22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5288389" y="3998242"/>
                <a:ext cx="146449" cy="179741"/>
              </a:xfrm>
              <a:custGeom>
                <a:rect b="b" l="l" r="r" t="t"/>
                <a:pathLst>
                  <a:path extrusionOk="0" h="12952" w="10553">
                    <a:moveTo>
                      <a:pt x="1200" y="0"/>
                    </a:moveTo>
                    <a:lnTo>
                      <a:pt x="1" y="600"/>
                    </a:lnTo>
                    <a:cubicBezTo>
                      <a:pt x="180" y="780"/>
                      <a:pt x="360" y="960"/>
                      <a:pt x="540" y="1140"/>
                    </a:cubicBezTo>
                    <a:cubicBezTo>
                      <a:pt x="960" y="1619"/>
                      <a:pt x="1320" y="2099"/>
                      <a:pt x="1619" y="2638"/>
                    </a:cubicBezTo>
                    <a:cubicBezTo>
                      <a:pt x="1799" y="2938"/>
                      <a:pt x="1979" y="3298"/>
                      <a:pt x="2219" y="3718"/>
                    </a:cubicBezTo>
                    <a:cubicBezTo>
                      <a:pt x="2459" y="4077"/>
                      <a:pt x="2699" y="4437"/>
                      <a:pt x="2938" y="4857"/>
                    </a:cubicBezTo>
                    <a:lnTo>
                      <a:pt x="3718" y="6056"/>
                    </a:lnTo>
                    <a:lnTo>
                      <a:pt x="4557" y="7315"/>
                    </a:lnTo>
                    <a:cubicBezTo>
                      <a:pt x="4857" y="7735"/>
                      <a:pt x="5097" y="8095"/>
                      <a:pt x="5397" y="8514"/>
                    </a:cubicBezTo>
                    <a:cubicBezTo>
                      <a:pt x="5696" y="8934"/>
                      <a:pt x="6056" y="9294"/>
                      <a:pt x="6296" y="9713"/>
                    </a:cubicBezTo>
                    <a:cubicBezTo>
                      <a:pt x="6596" y="10073"/>
                      <a:pt x="6896" y="10433"/>
                      <a:pt x="7135" y="10733"/>
                    </a:cubicBezTo>
                    <a:lnTo>
                      <a:pt x="7915" y="11692"/>
                    </a:lnTo>
                    <a:cubicBezTo>
                      <a:pt x="8155" y="12052"/>
                      <a:pt x="8454" y="12292"/>
                      <a:pt x="8634" y="12591"/>
                    </a:cubicBezTo>
                    <a:lnTo>
                      <a:pt x="10253" y="12951"/>
                    </a:lnTo>
                    <a:lnTo>
                      <a:pt x="10553" y="12591"/>
                    </a:lnTo>
                    <a:cubicBezTo>
                      <a:pt x="10553" y="12591"/>
                      <a:pt x="10313" y="12412"/>
                      <a:pt x="10013" y="12172"/>
                    </a:cubicBezTo>
                    <a:cubicBezTo>
                      <a:pt x="9654" y="11932"/>
                      <a:pt x="9234" y="11512"/>
                      <a:pt x="8694" y="10973"/>
                    </a:cubicBezTo>
                    <a:cubicBezTo>
                      <a:pt x="8155" y="10493"/>
                      <a:pt x="7555" y="9893"/>
                      <a:pt x="6956" y="9174"/>
                    </a:cubicBezTo>
                    <a:cubicBezTo>
                      <a:pt x="6656" y="8814"/>
                      <a:pt x="6296" y="8454"/>
                      <a:pt x="5996" y="8095"/>
                    </a:cubicBezTo>
                    <a:cubicBezTo>
                      <a:pt x="5696" y="7735"/>
                      <a:pt x="5397" y="7315"/>
                      <a:pt x="5097" y="6895"/>
                    </a:cubicBezTo>
                    <a:cubicBezTo>
                      <a:pt x="4797" y="6536"/>
                      <a:pt x="4497" y="6116"/>
                      <a:pt x="4198" y="5756"/>
                    </a:cubicBezTo>
                    <a:lnTo>
                      <a:pt x="3418" y="4557"/>
                    </a:lnTo>
                    <a:lnTo>
                      <a:pt x="2639" y="3418"/>
                    </a:lnTo>
                    <a:cubicBezTo>
                      <a:pt x="2459" y="3058"/>
                      <a:pt x="2219" y="2698"/>
                      <a:pt x="2039" y="2399"/>
                    </a:cubicBezTo>
                    <a:cubicBezTo>
                      <a:pt x="1739" y="1859"/>
                      <a:pt x="1559" y="1259"/>
                      <a:pt x="1380" y="720"/>
                    </a:cubicBezTo>
                    <a:cubicBezTo>
                      <a:pt x="1320" y="480"/>
                      <a:pt x="126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5254400" y="3949604"/>
                <a:ext cx="59798" cy="66029"/>
              </a:xfrm>
              <a:custGeom>
                <a:rect b="b" l="l" r="r" t="t"/>
                <a:pathLst>
                  <a:path extrusionOk="0" h="4758" w="4309">
                    <a:moveTo>
                      <a:pt x="2120" y="1"/>
                    </a:moveTo>
                    <a:cubicBezTo>
                      <a:pt x="1065" y="1"/>
                      <a:pt x="0" y="1016"/>
                      <a:pt x="591" y="2315"/>
                    </a:cubicBezTo>
                    <a:cubicBezTo>
                      <a:pt x="920" y="3084"/>
                      <a:pt x="2406" y="4758"/>
                      <a:pt x="3253" y="4758"/>
                    </a:cubicBezTo>
                    <a:cubicBezTo>
                      <a:pt x="3331" y="4758"/>
                      <a:pt x="3403" y="4744"/>
                      <a:pt x="3469" y="4714"/>
                    </a:cubicBezTo>
                    <a:cubicBezTo>
                      <a:pt x="4308" y="4294"/>
                      <a:pt x="3948" y="1776"/>
                      <a:pt x="3529" y="936"/>
                    </a:cubicBezTo>
                    <a:cubicBezTo>
                      <a:pt x="3220" y="278"/>
                      <a:pt x="2671" y="1"/>
                      <a:pt x="2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5454809" y="4039850"/>
                <a:ext cx="145630" cy="179728"/>
              </a:xfrm>
              <a:custGeom>
                <a:rect b="b" l="l" r="r" t="t"/>
                <a:pathLst>
                  <a:path extrusionOk="0" h="12951" w="10494">
                    <a:moveTo>
                      <a:pt x="1200" y="0"/>
                    </a:moveTo>
                    <a:lnTo>
                      <a:pt x="1" y="660"/>
                    </a:lnTo>
                    <a:cubicBezTo>
                      <a:pt x="181" y="780"/>
                      <a:pt x="361" y="960"/>
                      <a:pt x="541" y="1139"/>
                    </a:cubicBezTo>
                    <a:cubicBezTo>
                      <a:pt x="900" y="1619"/>
                      <a:pt x="1260" y="2099"/>
                      <a:pt x="1560" y="2638"/>
                    </a:cubicBezTo>
                    <a:cubicBezTo>
                      <a:pt x="1800" y="2938"/>
                      <a:pt x="1920" y="3358"/>
                      <a:pt x="2159" y="3718"/>
                    </a:cubicBezTo>
                    <a:lnTo>
                      <a:pt x="2939" y="4857"/>
                    </a:lnTo>
                    <a:lnTo>
                      <a:pt x="3658" y="6056"/>
                    </a:lnTo>
                    <a:lnTo>
                      <a:pt x="4558" y="7315"/>
                    </a:lnTo>
                    <a:cubicBezTo>
                      <a:pt x="4857" y="7735"/>
                      <a:pt x="5097" y="8154"/>
                      <a:pt x="5397" y="8514"/>
                    </a:cubicBezTo>
                    <a:lnTo>
                      <a:pt x="6296" y="9713"/>
                    </a:lnTo>
                    <a:cubicBezTo>
                      <a:pt x="6536" y="10073"/>
                      <a:pt x="6836" y="10433"/>
                      <a:pt x="7136" y="10733"/>
                    </a:cubicBezTo>
                    <a:lnTo>
                      <a:pt x="7855" y="11692"/>
                    </a:lnTo>
                    <a:lnTo>
                      <a:pt x="8635" y="12591"/>
                    </a:lnTo>
                    <a:lnTo>
                      <a:pt x="10194" y="12951"/>
                    </a:lnTo>
                    <a:lnTo>
                      <a:pt x="10493" y="12591"/>
                    </a:lnTo>
                    <a:cubicBezTo>
                      <a:pt x="10493" y="12591"/>
                      <a:pt x="10254" y="12411"/>
                      <a:pt x="9954" y="12172"/>
                    </a:cubicBezTo>
                    <a:cubicBezTo>
                      <a:pt x="9594" y="11932"/>
                      <a:pt x="9174" y="11512"/>
                      <a:pt x="8635" y="11032"/>
                    </a:cubicBezTo>
                    <a:cubicBezTo>
                      <a:pt x="8095" y="10493"/>
                      <a:pt x="7496" y="9893"/>
                      <a:pt x="6896" y="9174"/>
                    </a:cubicBezTo>
                    <a:lnTo>
                      <a:pt x="5937" y="8094"/>
                    </a:lnTo>
                    <a:cubicBezTo>
                      <a:pt x="5637" y="7735"/>
                      <a:pt x="5337" y="7315"/>
                      <a:pt x="5037" y="6955"/>
                    </a:cubicBezTo>
                    <a:lnTo>
                      <a:pt x="4138" y="5756"/>
                    </a:lnTo>
                    <a:cubicBezTo>
                      <a:pt x="3898" y="5276"/>
                      <a:pt x="3658" y="4917"/>
                      <a:pt x="3359" y="4557"/>
                    </a:cubicBezTo>
                    <a:lnTo>
                      <a:pt x="2639" y="3418"/>
                    </a:lnTo>
                    <a:cubicBezTo>
                      <a:pt x="2399" y="3058"/>
                      <a:pt x="2219" y="2698"/>
                      <a:pt x="2039" y="2399"/>
                    </a:cubicBezTo>
                    <a:cubicBezTo>
                      <a:pt x="1740" y="1859"/>
                      <a:pt x="1500" y="1319"/>
                      <a:pt x="1320" y="720"/>
                    </a:cubicBezTo>
                    <a:cubicBezTo>
                      <a:pt x="1260" y="480"/>
                      <a:pt x="1200" y="240"/>
                      <a:pt x="1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5420320" y="3990150"/>
                <a:ext cx="59465" cy="66126"/>
              </a:xfrm>
              <a:custGeom>
                <a:rect b="b" l="l" r="r" t="t"/>
                <a:pathLst>
                  <a:path extrusionOk="0" h="4765" w="4285">
                    <a:moveTo>
                      <a:pt x="2142" y="0"/>
                    </a:moveTo>
                    <a:cubicBezTo>
                      <a:pt x="1063" y="0"/>
                      <a:pt x="1" y="1050"/>
                      <a:pt x="627" y="2382"/>
                    </a:cubicBezTo>
                    <a:cubicBezTo>
                      <a:pt x="957" y="3096"/>
                      <a:pt x="2392" y="4765"/>
                      <a:pt x="3276" y="4765"/>
                    </a:cubicBezTo>
                    <a:cubicBezTo>
                      <a:pt x="3358" y="4765"/>
                      <a:pt x="3434" y="4751"/>
                      <a:pt x="3505" y="4720"/>
                    </a:cubicBezTo>
                    <a:cubicBezTo>
                      <a:pt x="4285" y="4361"/>
                      <a:pt x="3925" y="1783"/>
                      <a:pt x="3565" y="1003"/>
                    </a:cubicBezTo>
                    <a:lnTo>
                      <a:pt x="3625" y="1003"/>
                    </a:lnTo>
                    <a:cubicBezTo>
                      <a:pt x="3292" y="296"/>
                      <a:pt x="2715" y="0"/>
                      <a:pt x="214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40"/>
              <p:cNvSpPr/>
              <p:nvPr/>
            </p:nvSpPr>
            <p:spPr>
              <a:xfrm>
                <a:off x="5631221" y="4085608"/>
                <a:ext cx="123163" cy="193883"/>
              </a:xfrm>
              <a:custGeom>
                <a:rect b="b" l="l" r="r" t="t"/>
                <a:pathLst>
                  <a:path extrusionOk="0" h="13971" w="8875">
                    <a:moveTo>
                      <a:pt x="1260" y="1"/>
                    </a:moveTo>
                    <a:lnTo>
                      <a:pt x="1" y="421"/>
                    </a:lnTo>
                    <a:cubicBezTo>
                      <a:pt x="181" y="600"/>
                      <a:pt x="301" y="840"/>
                      <a:pt x="420" y="1020"/>
                    </a:cubicBezTo>
                    <a:cubicBezTo>
                      <a:pt x="780" y="1500"/>
                      <a:pt x="1080" y="2039"/>
                      <a:pt x="1260" y="2639"/>
                    </a:cubicBezTo>
                    <a:cubicBezTo>
                      <a:pt x="1440" y="2999"/>
                      <a:pt x="1560" y="3358"/>
                      <a:pt x="1740" y="3778"/>
                    </a:cubicBezTo>
                    <a:lnTo>
                      <a:pt x="2279" y="4977"/>
                    </a:lnTo>
                    <a:cubicBezTo>
                      <a:pt x="2519" y="5397"/>
                      <a:pt x="2699" y="5877"/>
                      <a:pt x="2939" y="6296"/>
                    </a:cubicBezTo>
                    <a:lnTo>
                      <a:pt x="3598" y="7615"/>
                    </a:lnTo>
                    <a:cubicBezTo>
                      <a:pt x="3838" y="8095"/>
                      <a:pt x="4018" y="8515"/>
                      <a:pt x="4318" y="8994"/>
                    </a:cubicBezTo>
                    <a:cubicBezTo>
                      <a:pt x="4557" y="9414"/>
                      <a:pt x="4797" y="9834"/>
                      <a:pt x="5037" y="10254"/>
                    </a:cubicBezTo>
                    <a:cubicBezTo>
                      <a:pt x="5277" y="10673"/>
                      <a:pt x="5517" y="11033"/>
                      <a:pt x="5757" y="11393"/>
                    </a:cubicBezTo>
                    <a:lnTo>
                      <a:pt x="6416" y="12472"/>
                    </a:lnTo>
                    <a:cubicBezTo>
                      <a:pt x="6596" y="12772"/>
                      <a:pt x="6836" y="13131"/>
                      <a:pt x="7016" y="13371"/>
                    </a:cubicBezTo>
                    <a:lnTo>
                      <a:pt x="8515" y="13971"/>
                    </a:lnTo>
                    <a:lnTo>
                      <a:pt x="8874" y="13671"/>
                    </a:lnTo>
                    <a:cubicBezTo>
                      <a:pt x="8874" y="13671"/>
                      <a:pt x="8695" y="13491"/>
                      <a:pt x="8395" y="13191"/>
                    </a:cubicBezTo>
                    <a:cubicBezTo>
                      <a:pt x="8095" y="12892"/>
                      <a:pt x="7675" y="12412"/>
                      <a:pt x="7256" y="11872"/>
                    </a:cubicBezTo>
                    <a:cubicBezTo>
                      <a:pt x="6776" y="11273"/>
                      <a:pt x="6236" y="10613"/>
                      <a:pt x="5757" y="9774"/>
                    </a:cubicBezTo>
                    <a:lnTo>
                      <a:pt x="4917" y="8635"/>
                    </a:lnTo>
                    <a:cubicBezTo>
                      <a:pt x="4677" y="8215"/>
                      <a:pt x="4438" y="7795"/>
                      <a:pt x="4198" y="7316"/>
                    </a:cubicBezTo>
                    <a:lnTo>
                      <a:pt x="3418" y="6057"/>
                    </a:lnTo>
                    <a:cubicBezTo>
                      <a:pt x="3238" y="5637"/>
                      <a:pt x="2999" y="5157"/>
                      <a:pt x="2819" y="4737"/>
                    </a:cubicBezTo>
                    <a:lnTo>
                      <a:pt x="2219" y="3538"/>
                    </a:lnTo>
                    <a:cubicBezTo>
                      <a:pt x="2039" y="3179"/>
                      <a:pt x="1919" y="2819"/>
                      <a:pt x="1799" y="2459"/>
                    </a:cubicBezTo>
                    <a:cubicBezTo>
                      <a:pt x="1560" y="1860"/>
                      <a:pt x="1380" y="1260"/>
                      <a:pt x="1320" y="720"/>
                    </a:cubicBezTo>
                    <a:cubicBezTo>
                      <a:pt x="1260" y="481"/>
                      <a:pt x="1260" y="241"/>
                      <a:pt x="12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40"/>
              <p:cNvSpPr/>
              <p:nvPr/>
            </p:nvSpPr>
            <p:spPr>
              <a:xfrm>
                <a:off x="5604019" y="4032702"/>
                <a:ext cx="53012" cy="67459"/>
              </a:xfrm>
              <a:custGeom>
                <a:rect b="b" l="l" r="r" t="t"/>
                <a:pathLst>
                  <a:path extrusionOk="0" h="4861" w="3820">
                    <a:moveTo>
                      <a:pt x="1991" y="1"/>
                    </a:moveTo>
                    <a:cubicBezTo>
                      <a:pt x="999" y="1"/>
                      <a:pt x="0" y="856"/>
                      <a:pt x="402" y="2134"/>
                    </a:cubicBezTo>
                    <a:cubicBezTo>
                      <a:pt x="626" y="2920"/>
                      <a:pt x="1901" y="4860"/>
                      <a:pt x="2752" y="4860"/>
                    </a:cubicBezTo>
                    <a:cubicBezTo>
                      <a:pt x="2810" y="4860"/>
                      <a:pt x="2866" y="4851"/>
                      <a:pt x="2920" y="4832"/>
                    </a:cubicBezTo>
                    <a:cubicBezTo>
                      <a:pt x="3819" y="4592"/>
                      <a:pt x="3759" y="2014"/>
                      <a:pt x="3520" y="1175"/>
                    </a:cubicBezTo>
                    <a:cubicBezTo>
                      <a:pt x="3262" y="354"/>
                      <a:pt x="2628" y="1"/>
                      <a:pt x="1991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5140275" y="4157180"/>
                <a:ext cx="194715" cy="124814"/>
              </a:xfrm>
              <a:custGeom>
                <a:rect b="b" l="l" r="r" t="t"/>
                <a:pathLst>
                  <a:path extrusionOk="0" h="8994" w="14031">
                    <a:moveTo>
                      <a:pt x="12351" y="0"/>
                    </a:moveTo>
                    <a:lnTo>
                      <a:pt x="11332" y="540"/>
                    </a:lnTo>
                    <a:lnTo>
                      <a:pt x="10253" y="1139"/>
                    </a:lnTo>
                    <a:cubicBezTo>
                      <a:pt x="9893" y="1379"/>
                      <a:pt x="9533" y="1559"/>
                      <a:pt x="9114" y="1859"/>
                    </a:cubicBezTo>
                    <a:lnTo>
                      <a:pt x="7855" y="2578"/>
                    </a:lnTo>
                    <a:cubicBezTo>
                      <a:pt x="7435" y="2818"/>
                      <a:pt x="7015" y="3118"/>
                      <a:pt x="6595" y="3418"/>
                    </a:cubicBezTo>
                    <a:lnTo>
                      <a:pt x="5396" y="4257"/>
                    </a:lnTo>
                    <a:lnTo>
                      <a:pt x="4197" y="5097"/>
                    </a:lnTo>
                    <a:lnTo>
                      <a:pt x="3118" y="5936"/>
                    </a:lnTo>
                    <a:cubicBezTo>
                      <a:pt x="2758" y="6176"/>
                      <a:pt x="2458" y="6476"/>
                      <a:pt x="2159" y="6655"/>
                    </a:cubicBezTo>
                    <a:cubicBezTo>
                      <a:pt x="1679" y="7075"/>
                      <a:pt x="1199" y="7375"/>
                      <a:pt x="660" y="7675"/>
                    </a:cubicBezTo>
                    <a:cubicBezTo>
                      <a:pt x="480" y="7795"/>
                      <a:pt x="240" y="7915"/>
                      <a:pt x="0" y="7974"/>
                    </a:cubicBezTo>
                    <a:lnTo>
                      <a:pt x="900" y="8994"/>
                    </a:lnTo>
                    <a:cubicBezTo>
                      <a:pt x="1020" y="8754"/>
                      <a:pt x="1139" y="8574"/>
                      <a:pt x="1259" y="8394"/>
                    </a:cubicBezTo>
                    <a:cubicBezTo>
                      <a:pt x="1619" y="7915"/>
                      <a:pt x="2039" y="7495"/>
                      <a:pt x="2518" y="7135"/>
                    </a:cubicBezTo>
                    <a:cubicBezTo>
                      <a:pt x="2758" y="6895"/>
                      <a:pt x="3058" y="6595"/>
                      <a:pt x="3418" y="6356"/>
                    </a:cubicBezTo>
                    <a:lnTo>
                      <a:pt x="4497" y="5636"/>
                    </a:lnTo>
                    <a:lnTo>
                      <a:pt x="5696" y="4797"/>
                    </a:lnTo>
                    <a:lnTo>
                      <a:pt x="6955" y="4017"/>
                    </a:lnTo>
                    <a:cubicBezTo>
                      <a:pt x="7375" y="3777"/>
                      <a:pt x="7795" y="3478"/>
                      <a:pt x="8214" y="3298"/>
                    </a:cubicBezTo>
                    <a:lnTo>
                      <a:pt x="9473" y="2638"/>
                    </a:lnTo>
                    <a:cubicBezTo>
                      <a:pt x="10313" y="2159"/>
                      <a:pt x="11092" y="1859"/>
                      <a:pt x="11752" y="1559"/>
                    </a:cubicBezTo>
                    <a:cubicBezTo>
                      <a:pt x="12351" y="1199"/>
                      <a:pt x="13011" y="1019"/>
                      <a:pt x="13371" y="900"/>
                    </a:cubicBezTo>
                    <a:cubicBezTo>
                      <a:pt x="13790" y="780"/>
                      <a:pt x="14030" y="720"/>
                      <a:pt x="14030" y="720"/>
                    </a:cubicBezTo>
                    <a:lnTo>
                      <a:pt x="13910" y="300"/>
                    </a:lnTo>
                    <a:lnTo>
                      <a:pt x="123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5092366" y="4264754"/>
                <a:ext cx="72038" cy="56398"/>
              </a:xfrm>
              <a:custGeom>
                <a:rect b="b" l="l" r="r" t="t"/>
                <a:pathLst>
                  <a:path extrusionOk="0" h="4064" w="5191">
                    <a:moveTo>
                      <a:pt x="4059" y="0"/>
                    </a:moveTo>
                    <a:cubicBezTo>
                      <a:pt x="3121" y="0"/>
                      <a:pt x="1528" y="878"/>
                      <a:pt x="994" y="1363"/>
                    </a:cubicBezTo>
                    <a:cubicBezTo>
                      <a:pt x="1" y="2545"/>
                      <a:pt x="1022" y="4063"/>
                      <a:pt x="2263" y="4063"/>
                    </a:cubicBezTo>
                    <a:cubicBezTo>
                      <a:pt x="2595" y="4063"/>
                      <a:pt x="2943" y="3954"/>
                      <a:pt x="3272" y="3701"/>
                    </a:cubicBezTo>
                    <a:cubicBezTo>
                      <a:pt x="3932" y="3101"/>
                      <a:pt x="5191" y="823"/>
                      <a:pt x="4591" y="164"/>
                    </a:cubicBezTo>
                    <a:cubicBezTo>
                      <a:pt x="4465" y="49"/>
                      <a:pt x="4280" y="0"/>
                      <a:pt x="40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5282560" y="4188796"/>
                <a:ext cx="183905" cy="140635"/>
              </a:xfrm>
              <a:custGeom>
                <a:rect b="b" l="l" r="r" t="t"/>
                <a:pathLst>
                  <a:path extrusionOk="0" h="10134" w="13252">
                    <a:moveTo>
                      <a:pt x="11513" y="1"/>
                    </a:moveTo>
                    <a:lnTo>
                      <a:pt x="10553" y="660"/>
                    </a:lnTo>
                    <a:lnTo>
                      <a:pt x="9534" y="1320"/>
                    </a:lnTo>
                    <a:cubicBezTo>
                      <a:pt x="9174" y="1619"/>
                      <a:pt x="8815" y="1859"/>
                      <a:pt x="8455" y="2159"/>
                    </a:cubicBezTo>
                    <a:lnTo>
                      <a:pt x="7316" y="3058"/>
                    </a:lnTo>
                    <a:cubicBezTo>
                      <a:pt x="6896" y="3358"/>
                      <a:pt x="6536" y="3718"/>
                      <a:pt x="6116" y="4018"/>
                    </a:cubicBezTo>
                    <a:lnTo>
                      <a:pt x="4977" y="4977"/>
                    </a:lnTo>
                    <a:lnTo>
                      <a:pt x="3898" y="5936"/>
                    </a:lnTo>
                    <a:lnTo>
                      <a:pt x="2939" y="6836"/>
                    </a:lnTo>
                    <a:cubicBezTo>
                      <a:pt x="2579" y="7135"/>
                      <a:pt x="2339" y="7435"/>
                      <a:pt x="2039" y="7735"/>
                    </a:cubicBezTo>
                    <a:cubicBezTo>
                      <a:pt x="1620" y="8155"/>
                      <a:pt x="1140" y="8514"/>
                      <a:pt x="600" y="8874"/>
                    </a:cubicBezTo>
                    <a:cubicBezTo>
                      <a:pt x="421" y="8994"/>
                      <a:pt x="241" y="9114"/>
                      <a:pt x="1" y="9234"/>
                    </a:cubicBezTo>
                    <a:lnTo>
                      <a:pt x="960" y="10133"/>
                    </a:lnTo>
                    <a:cubicBezTo>
                      <a:pt x="1080" y="9893"/>
                      <a:pt x="1200" y="9714"/>
                      <a:pt x="1320" y="9474"/>
                    </a:cubicBezTo>
                    <a:cubicBezTo>
                      <a:pt x="1620" y="8994"/>
                      <a:pt x="1979" y="8514"/>
                      <a:pt x="2399" y="8095"/>
                    </a:cubicBezTo>
                    <a:cubicBezTo>
                      <a:pt x="2699" y="7795"/>
                      <a:pt x="2999" y="7495"/>
                      <a:pt x="3239" y="7255"/>
                    </a:cubicBezTo>
                    <a:lnTo>
                      <a:pt x="4258" y="6356"/>
                    </a:lnTo>
                    <a:lnTo>
                      <a:pt x="5337" y="5397"/>
                    </a:lnTo>
                    <a:lnTo>
                      <a:pt x="6536" y="4497"/>
                    </a:lnTo>
                    <a:cubicBezTo>
                      <a:pt x="6896" y="4138"/>
                      <a:pt x="7256" y="3838"/>
                      <a:pt x="7735" y="3598"/>
                    </a:cubicBezTo>
                    <a:lnTo>
                      <a:pt x="8874" y="2819"/>
                    </a:lnTo>
                    <a:cubicBezTo>
                      <a:pt x="9654" y="2279"/>
                      <a:pt x="10373" y="1859"/>
                      <a:pt x="11093" y="1499"/>
                    </a:cubicBezTo>
                    <a:cubicBezTo>
                      <a:pt x="11752" y="1140"/>
                      <a:pt x="12292" y="840"/>
                      <a:pt x="12652" y="720"/>
                    </a:cubicBezTo>
                    <a:lnTo>
                      <a:pt x="13251" y="480"/>
                    </a:lnTo>
                    <a:lnTo>
                      <a:pt x="13071" y="61"/>
                    </a:lnTo>
                    <a:lnTo>
                      <a:pt x="115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5234429" y="4312468"/>
                <a:ext cx="73107" cy="61547"/>
              </a:xfrm>
              <a:custGeom>
                <a:rect b="b" l="l" r="r" t="t"/>
                <a:pathLst>
                  <a:path extrusionOk="0" h="4435" w="5268">
                    <a:moveTo>
                      <a:pt x="4144" y="0"/>
                    </a:moveTo>
                    <a:cubicBezTo>
                      <a:pt x="3216" y="0"/>
                      <a:pt x="1640" y="1092"/>
                      <a:pt x="1190" y="1642"/>
                    </a:cubicBezTo>
                    <a:cubicBezTo>
                      <a:pt x="0" y="2876"/>
                      <a:pt x="1144" y="4435"/>
                      <a:pt x="2381" y="4435"/>
                    </a:cubicBezTo>
                    <a:cubicBezTo>
                      <a:pt x="2826" y="4435"/>
                      <a:pt x="3284" y="4233"/>
                      <a:pt x="3649" y="3741"/>
                    </a:cubicBezTo>
                    <a:cubicBezTo>
                      <a:pt x="4248" y="3081"/>
                      <a:pt x="5268" y="683"/>
                      <a:pt x="4608" y="143"/>
                    </a:cubicBezTo>
                    <a:cubicBezTo>
                      <a:pt x="4489" y="43"/>
                      <a:pt x="4329" y="0"/>
                      <a:pt x="4144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5428189" y="4219579"/>
                <a:ext cx="192217" cy="130657"/>
              </a:xfrm>
              <a:custGeom>
                <a:rect b="b" l="l" r="r" t="t"/>
                <a:pathLst>
                  <a:path extrusionOk="0" h="9415" w="13851">
                    <a:moveTo>
                      <a:pt x="12112" y="1"/>
                    </a:moveTo>
                    <a:lnTo>
                      <a:pt x="11152" y="541"/>
                    </a:lnTo>
                    <a:lnTo>
                      <a:pt x="10073" y="1200"/>
                    </a:lnTo>
                    <a:cubicBezTo>
                      <a:pt x="9713" y="1380"/>
                      <a:pt x="9354" y="1620"/>
                      <a:pt x="8934" y="1920"/>
                    </a:cubicBezTo>
                    <a:lnTo>
                      <a:pt x="7735" y="2759"/>
                    </a:lnTo>
                    <a:cubicBezTo>
                      <a:pt x="7315" y="2999"/>
                      <a:pt x="6895" y="3359"/>
                      <a:pt x="6476" y="3598"/>
                    </a:cubicBezTo>
                    <a:lnTo>
                      <a:pt x="5277" y="4498"/>
                    </a:lnTo>
                    <a:cubicBezTo>
                      <a:pt x="4917" y="4798"/>
                      <a:pt x="4557" y="5097"/>
                      <a:pt x="4137" y="5397"/>
                    </a:cubicBezTo>
                    <a:lnTo>
                      <a:pt x="3118" y="6237"/>
                    </a:lnTo>
                    <a:cubicBezTo>
                      <a:pt x="2758" y="6476"/>
                      <a:pt x="2459" y="6836"/>
                      <a:pt x="2159" y="7016"/>
                    </a:cubicBezTo>
                    <a:cubicBezTo>
                      <a:pt x="1739" y="7436"/>
                      <a:pt x="1199" y="7795"/>
                      <a:pt x="660" y="8095"/>
                    </a:cubicBezTo>
                    <a:cubicBezTo>
                      <a:pt x="480" y="8215"/>
                      <a:pt x="240" y="8335"/>
                      <a:pt x="0" y="8395"/>
                    </a:cubicBezTo>
                    <a:lnTo>
                      <a:pt x="960" y="9414"/>
                    </a:lnTo>
                    <a:cubicBezTo>
                      <a:pt x="1080" y="9174"/>
                      <a:pt x="1199" y="8995"/>
                      <a:pt x="1319" y="8755"/>
                    </a:cubicBezTo>
                    <a:cubicBezTo>
                      <a:pt x="1679" y="8275"/>
                      <a:pt x="2099" y="7855"/>
                      <a:pt x="2518" y="7436"/>
                    </a:cubicBezTo>
                    <a:cubicBezTo>
                      <a:pt x="2818" y="7196"/>
                      <a:pt x="3118" y="6896"/>
                      <a:pt x="3418" y="6716"/>
                    </a:cubicBezTo>
                    <a:lnTo>
                      <a:pt x="4497" y="5877"/>
                    </a:lnTo>
                    <a:lnTo>
                      <a:pt x="5636" y="4977"/>
                    </a:lnTo>
                    <a:lnTo>
                      <a:pt x="6835" y="4198"/>
                    </a:lnTo>
                    <a:cubicBezTo>
                      <a:pt x="7255" y="3898"/>
                      <a:pt x="7675" y="3598"/>
                      <a:pt x="8094" y="3359"/>
                    </a:cubicBezTo>
                    <a:lnTo>
                      <a:pt x="9354" y="2639"/>
                    </a:lnTo>
                    <a:cubicBezTo>
                      <a:pt x="10133" y="2219"/>
                      <a:pt x="10912" y="1860"/>
                      <a:pt x="11572" y="1500"/>
                    </a:cubicBezTo>
                    <a:cubicBezTo>
                      <a:pt x="12232" y="1200"/>
                      <a:pt x="12831" y="960"/>
                      <a:pt x="13251" y="840"/>
                    </a:cubicBezTo>
                    <a:cubicBezTo>
                      <a:pt x="13611" y="720"/>
                      <a:pt x="13850" y="601"/>
                      <a:pt x="13850" y="601"/>
                    </a:cubicBezTo>
                    <a:lnTo>
                      <a:pt x="13670" y="181"/>
                    </a:lnTo>
                    <a:lnTo>
                      <a:pt x="121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5381099" y="4332232"/>
                <a:ext cx="72052" cy="57966"/>
              </a:xfrm>
              <a:custGeom>
                <a:rect b="b" l="l" r="r" t="t"/>
                <a:pathLst>
                  <a:path extrusionOk="0" h="4177" w="5192">
                    <a:moveTo>
                      <a:pt x="4053" y="1"/>
                    </a:moveTo>
                    <a:cubicBezTo>
                      <a:pt x="3153" y="1"/>
                      <a:pt x="1544" y="939"/>
                      <a:pt x="1055" y="1477"/>
                    </a:cubicBezTo>
                    <a:cubicBezTo>
                      <a:pt x="0" y="2669"/>
                      <a:pt x="1050" y="4177"/>
                      <a:pt x="2272" y="4177"/>
                    </a:cubicBezTo>
                    <a:cubicBezTo>
                      <a:pt x="2648" y="4177"/>
                      <a:pt x="3041" y="4034"/>
                      <a:pt x="3393" y="3696"/>
                    </a:cubicBezTo>
                    <a:cubicBezTo>
                      <a:pt x="3993" y="3096"/>
                      <a:pt x="5192" y="818"/>
                      <a:pt x="4532" y="158"/>
                    </a:cubicBezTo>
                    <a:cubicBezTo>
                      <a:pt x="4422" y="48"/>
                      <a:pt x="4256" y="1"/>
                      <a:pt x="4053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5570474" y="4275343"/>
                <a:ext cx="218016" cy="69068"/>
              </a:xfrm>
              <a:custGeom>
                <a:rect b="b" l="l" r="r" t="t"/>
                <a:pathLst>
                  <a:path extrusionOk="0" h="4977" w="15710">
                    <a:moveTo>
                      <a:pt x="14271" y="0"/>
                    </a:moveTo>
                    <a:lnTo>
                      <a:pt x="13131" y="180"/>
                    </a:lnTo>
                    <a:lnTo>
                      <a:pt x="11932" y="420"/>
                    </a:lnTo>
                    <a:cubicBezTo>
                      <a:pt x="11513" y="480"/>
                      <a:pt x="11033" y="600"/>
                      <a:pt x="10613" y="720"/>
                    </a:cubicBezTo>
                    <a:lnTo>
                      <a:pt x="9174" y="1079"/>
                    </a:lnTo>
                    <a:cubicBezTo>
                      <a:pt x="8695" y="1139"/>
                      <a:pt x="8215" y="1319"/>
                      <a:pt x="7735" y="1439"/>
                    </a:cubicBezTo>
                    <a:lnTo>
                      <a:pt x="6296" y="1859"/>
                    </a:lnTo>
                    <a:lnTo>
                      <a:pt x="4917" y="2338"/>
                    </a:lnTo>
                    <a:lnTo>
                      <a:pt x="3658" y="2758"/>
                    </a:lnTo>
                    <a:cubicBezTo>
                      <a:pt x="3239" y="2878"/>
                      <a:pt x="2879" y="3058"/>
                      <a:pt x="2519" y="3178"/>
                    </a:cubicBezTo>
                    <a:cubicBezTo>
                      <a:pt x="1920" y="3418"/>
                      <a:pt x="1320" y="3598"/>
                      <a:pt x="720" y="3657"/>
                    </a:cubicBezTo>
                    <a:cubicBezTo>
                      <a:pt x="481" y="3717"/>
                      <a:pt x="241" y="3717"/>
                      <a:pt x="1" y="3717"/>
                    </a:cubicBezTo>
                    <a:lnTo>
                      <a:pt x="541" y="4977"/>
                    </a:lnTo>
                    <a:cubicBezTo>
                      <a:pt x="660" y="4797"/>
                      <a:pt x="840" y="4677"/>
                      <a:pt x="1080" y="4557"/>
                    </a:cubicBezTo>
                    <a:cubicBezTo>
                      <a:pt x="1560" y="4197"/>
                      <a:pt x="2099" y="3897"/>
                      <a:pt x="2639" y="3657"/>
                    </a:cubicBezTo>
                    <a:cubicBezTo>
                      <a:pt x="2999" y="3538"/>
                      <a:pt x="3418" y="3358"/>
                      <a:pt x="3778" y="3238"/>
                    </a:cubicBezTo>
                    <a:lnTo>
                      <a:pt x="5037" y="2818"/>
                    </a:lnTo>
                    <a:lnTo>
                      <a:pt x="6416" y="2398"/>
                    </a:lnTo>
                    <a:lnTo>
                      <a:pt x="7855" y="2039"/>
                    </a:lnTo>
                    <a:cubicBezTo>
                      <a:pt x="8335" y="1979"/>
                      <a:pt x="8815" y="1799"/>
                      <a:pt x="9294" y="1739"/>
                    </a:cubicBezTo>
                    <a:lnTo>
                      <a:pt x="10733" y="1499"/>
                    </a:lnTo>
                    <a:cubicBezTo>
                      <a:pt x="11633" y="1319"/>
                      <a:pt x="12532" y="1259"/>
                      <a:pt x="13251" y="1199"/>
                    </a:cubicBezTo>
                    <a:cubicBezTo>
                      <a:pt x="13971" y="1139"/>
                      <a:pt x="14570" y="1139"/>
                      <a:pt x="14990" y="1139"/>
                    </a:cubicBezTo>
                    <a:lnTo>
                      <a:pt x="15710" y="1139"/>
                    </a:lnTo>
                    <a:lnTo>
                      <a:pt x="15710" y="660"/>
                    </a:lnTo>
                    <a:lnTo>
                      <a:pt x="14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5510171" y="4325938"/>
                <a:ext cx="81114" cy="49543"/>
              </a:xfrm>
              <a:custGeom>
                <a:rect b="b" l="l" r="r" t="t"/>
                <a:pathLst>
                  <a:path extrusionOk="0" h="3570" w="5845">
                    <a:moveTo>
                      <a:pt x="4133" y="0"/>
                    </a:moveTo>
                    <a:cubicBezTo>
                      <a:pt x="3262" y="0"/>
                      <a:pt x="2198" y="231"/>
                      <a:pt x="1708" y="441"/>
                    </a:cubicBezTo>
                    <a:cubicBezTo>
                      <a:pt x="1" y="1269"/>
                      <a:pt x="838" y="3569"/>
                      <a:pt x="2370" y="3569"/>
                    </a:cubicBezTo>
                    <a:cubicBezTo>
                      <a:pt x="2614" y="3569"/>
                      <a:pt x="2875" y="3511"/>
                      <a:pt x="3147" y="3379"/>
                    </a:cubicBezTo>
                    <a:cubicBezTo>
                      <a:pt x="3926" y="3019"/>
                      <a:pt x="5845" y="1281"/>
                      <a:pt x="5425" y="441"/>
                    </a:cubicBezTo>
                    <a:cubicBezTo>
                      <a:pt x="5276" y="117"/>
                      <a:pt x="4753" y="0"/>
                      <a:pt x="41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900617" y="3365819"/>
                <a:ext cx="1700729" cy="1587586"/>
              </a:xfrm>
              <a:custGeom>
                <a:rect b="b" l="l" r="r" t="t"/>
                <a:pathLst>
                  <a:path extrusionOk="0" h="114400" w="122553">
                    <a:moveTo>
                      <a:pt x="59778" y="18947"/>
                    </a:moveTo>
                    <a:lnTo>
                      <a:pt x="66972" y="39813"/>
                    </a:lnTo>
                    <a:lnTo>
                      <a:pt x="67512" y="23924"/>
                    </a:lnTo>
                    <a:cubicBezTo>
                      <a:pt x="77765" y="30999"/>
                      <a:pt x="86938" y="39453"/>
                      <a:pt x="94792" y="49106"/>
                    </a:cubicBezTo>
                    <a:lnTo>
                      <a:pt x="99409" y="66314"/>
                    </a:lnTo>
                    <a:lnTo>
                      <a:pt x="100428" y="56600"/>
                    </a:lnTo>
                    <a:cubicBezTo>
                      <a:pt x="111520" y="72489"/>
                      <a:pt x="119555" y="91795"/>
                      <a:pt x="122552" y="114399"/>
                    </a:cubicBezTo>
                    <a:lnTo>
                      <a:pt x="74527" y="60917"/>
                    </a:lnTo>
                    <a:lnTo>
                      <a:pt x="1" y="1"/>
                    </a:lnTo>
                    <a:cubicBezTo>
                      <a:pt x="19547" y="1260"/>
                      <a:pt x="40651" y="7556"/>
                      <a:pt x="59778" y="18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900617" y="3365819"/>
                <a:ext cx="1700729" cy="1586753"/>
              </a:xfrm>
              <a:custGeom>
                <a:rect b="b" l="l" r="r" t="t"/>
                <a:pathLst>
                  <a:path extrusionOk="0" h="114340" w="122553">
                    <a:moveTo>
                      <a:pt x="81422" y="82142"/>
                    </a:moveTo>
                    <a:lnTo>
                      <a:pt x="66853" y="80523"/>
                    </a:lnTo>
                    <a:cubicBezTo>
                      <a:pt x="61217" y="76146"/>
                      <a:pt x="55761" y="71530"/>
                      <a:pt x="50544" y="66733"/>
                    </a:cubicBezTo>
                    <a:lnTo>
                      <a:pt x="68891" y="61877"/>
                    </a:lnTo>
                    <a:lnTo>
                      <a:pt x="42330" y="58999"/>
                    </a:lnTo>
                    <a:cubicBezTo>
                      <a:pt x="37234" y="54022"/>
                      <a:pt x="32377" y="48866"/>
                      <a:pt x="27881" y="43710"/>
                    </a:cubicBezTo>
                    <a:lnTo>
                      <a:pt x="43589" y="39992"/>
                    </a:lnTo>
                    <a:lnTo>
                      <a:pt x="22365" y="37114"/>
                    </a:lnTo>
                    <a:cubicBezTo>
                      <a:pt x="12232" y="24404"/>
                      <a:pt x="4378" y="11753"/>
                      <a:pt x="1" y="1"/>
                    </a:cubicBezTo>
                    <a:cubicBezTo>
                      <a:pt x="77705" y="39393"/>
                      <a:pt x="122552" y="114339"/>
                      <a:pt x="122552" y="114339"/>
                    </a:cubicBezTo>
                    <a:cubicBezTo>
                      <a:pt x="106064" y="107384"/>
                      <a:pt x="88617" y="96952"/>
                      <a:pt x="72129" y="845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698418" y="4245379"/>
                <a:ext cx="1970300" cy="795458"/>
              </a:xfrm>
              <a:custGeom>
                <a:rect b="b" l="l" r="r" t="t"/>
                <a:pathLst>
                  <a:path extrusionOk="0" h="57320" w="141978">
                    <a:moveTo>
                      <a:pt x="55700" y="2339"/>
                    </a:moveTo>
                    <a:lnTo>
                      <a:pt x="69250" y="16729"/>
                    </a:lnTo>
                    <a:lnTo>
                      <a:pt x="63914" y="3598"/>
                    </a:lnTo>
                    <a:cubicBezTo>
                      <a:pt x="74826" y="5577"/>
                      <a:pt x="85439" y="9174"/>
                      <a:pt x="95391" y="14151"/>
                    </a:cubicBezTo>
                    <a:lnTo>
                      <a:pt x="105464" y="26562"/>
                    </a:lnTo>
                    <a:lnTo>
                      <a:pt x="102766" y="18168"/>
                    </a:lnTo>
                    <a:cubicBezTo>
                      <a:pt x="118775" y="27881"/>
                      <a:pt x="132265" y="41311"/>
                      <a:pt x="141978" y="57320"/>
                    </a:cubicBezTo>
                    <a:lnTo>
                      <a:pt x="87357" y="33637"/>
                    </a:lnTo>
                    <a:lnTo>
                      <a:pt x="0" y="8754"/>
                    </a:lnTo>
                    <a:cubicBezTo>
                      <a:pt x="16368" y="2579"/>
                      <a:pt x="35914" y="1"/>
                      <a:pt x="55700" y="2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40"/>
              <p:cNvSpPr/>
              <p:nvPr/>
            </p:nvSpPr>
            <p:spPr>
              <a:xfrm>
                <a:off x="4698418" y="4366873"/>
                <a:ext cx="1970300" cy="678971"/>
              </a:xfrm>
              <a:custGeom>
                <a:rect b="b" l="l" r="r" t="t"/>
                <a:pathLst>
                  <a:path extrusionOk="0" h="48926" w="141978">
                    <a:moveTo>
                      <a:pt x="96531" y="37234"/>
                    </a:moveTo>
                    <a:lnTo>
                      <a:pt x="84060" y="41311"/>
                    </a:lnTo>
                    <a:cubicBezTo>
                      <a:pt x="77824" y="39752"/>
                      <a:pt x="71709" y="37953"/>
                      <a:pt x="65653" y="35975"/>
                    </a:cubicBezTo>
                    <a:lnTo>
                      <a:pt x="78903" y="25302"/>
                    </a:lnTo>
                    <a:lnTo>
                      <a:pt x="56120" y="32677"/>
                    </a:lnTo>
                    <a:cubicBezTo>
                      <a:pt x="50124" y="30399"/>
                      <a:pt x="44248" y="28000"/>
                      <a:pt x="38732" y="25422"/>
                    </a:cubicBezTo>
                    <a:lnTo>
                      <a:pt x="50244" y="16668"/>
                    </a:lnTo>
                    <a:lnTo>
                      <a:pt x="31777" y="22065"/>
                    </a:lnTo>
                    <a:cubicBezTo>
                      <a:pt x="18887" y="15469"/>
                      <a:pt x="7795" y="7975"/>
                      <a:pt x="0" y="0"/>
                    </a:cubicBezTo>
                    <a:cubicBezTo>
                      <a:pt x="77824" y="3718"/>
                      <a:pt x="141978" y="48566"/>
                      <a:pt x="141978" y="48566"/>
                    </a:cubicBezTo>
                    <a:cubicBezTo>
                      <a:pt x="125910" y="48925"/>
                      <a:pt x="107803" y="46767"/>
                      <a:pt x="89816" y="426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58" name="Google Shape;4258;p40"/>
            <p:cNvGrpSpPr/>
            <p:nvPr/>
          </p:nvGrpSpPr>
          <p:grpSpPr>
            <a:xfrm rot="-2700000">
              <a:off x="8404698" y="728579"/>
              <a:ext cx="2428144" cy="1938440"/>
              <a:chOff x="550675" y="238125"/>
              <a:chExt cx="6440200" cy="5141350"/>
            </a:xfrm>
          </p:grpSpPr>
          <p:sp>
            <p:nvSpPr>
              <p:cNvPr id="4259" name="Google Shape;4259;p40"/>
              <p:cNvSpPr/>
              <p:nvPr/>
            </p:nvSpPr>
            <p:spPr>
              <a:xfrm>
                <a:off x="550675" y="1586500"/>
                <a:ext cx="5625700" cy="3792975"/>
              </a:xfrm>
              <a:custGeom>
                <a:rect b="b" l="l" r="r" t="t"/>
                <a:pathLst>
                  <a:path extrusionOk="0" h="151719" w="225028">
                    <a:moveTo>
                      <a:pt x="19228" y="1"/>
                    </a:moveTo>
                    <a:cubicBezTo>
                      <a:pt x="12698" y="1"/>
                      <a:pt x="6274" y="317"/>
                      <a:pt x="0" y="942"/>
                    </a:cubicBezTo>
                    <a:cubicBezTo>
                      <a:pt x="9958" y="18585"/>
                      <a:pt x="25761" y="36769"/>
                      <a:pt x="45244" y="54304"/>
                    </a:cubicBezTo>
                    <a:lnTo>
                      <a:pt x="79880" y="53438"/>
                    </a:lnTo>
                    <a:lnTo>
                      <a:pt x="79880" y="53438"/>
                    </a:lnTo>
                    <a:lnTo>
                      <a:pt x="55634" y="63396"/>
                    </a:lnTo>
                    <a:cubicBezTo>
                      <a:pt x="64185" y="70431"/>
                      <a:pt x="73277" y="77358"/>
                      <a:pt x="82694" y="84069"/>
                    </a:cubicBezTo>
                    <a:lnTo>
                      <a:pt x="125881" y="81796"/>
                    </a:lnTo>
                    <a:lnTo>
                      <a:pt x="125881" y="81796"/>
                    </a:lnTo>
                    <a:lnTo>
                      <a:pt x="97847" y="94352"/>
                    </a:lnTo>
                    <a:cubicBezTo>
                      <a:pt x="107481" y="100522"/>
                      <a:pt x="117330" y="106583"/>
                      <a:pt x="127396" y="112103"/>
                    </a:cubicBezTo>
                    <a:lnTo>
                      <a:pt x="151101" y="110912"/>
                    </a:lnTo>
                    <a:lnTo>
                      <a:pt x="136921" y="117190"/>
                    </a:lnTo>
                    <a:cubicBezTo>
                      <a:pt x="166470" y="132777"/>
                      <a:pt x="196885" y="145008"/>
                      <a:pt x="225027" y="151718"/>
                    </a:cubicBezTo>
                    <a:cubicBezTo>
                      <a:pt x="215502" y="119247"/>
                      <a:pt x="198293" y="89589"/>
                      <a:pt x="174805" y="65236"/>
                    </a:cubicBezTo>
                    <a:lnTo>
                      <a:pt x="174805" y="65236"/>
                    </a:lnTo>
                    <a:lnTo>
                      <a:pt x="175779" y="81039"/>
                    </a:lnTo>
                    <a:lnTo>
                      <a:pt x="163981" y="54737"/>
                    </a:lnTo>
                    <a:cubicBezTo>
                      <a:pt x="148936" y="41423"/>
                      <a:pt x="132051" y="30275"/>
                      <a:pt x="113867" y="21724"/>
                    </a:cubicBezTo>
                    <a:lnTo>
                      <a:pt x="113867" y="21724"/>
                    </a:lnTo>
                    <a:lnTo>
                      <a:pt x="117114" y="47160"/>
                    </a:lnTo>
                    <a:lnTo>
                      <a:pt x="100229" y="15771"/>
                    </a:lnTo>
                    <a:cubicBezTo>
                      <a:pt x="73445" y="5109"/>
                      <a:pt x="45481" y="1"/>
                      <a:pt x="19228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97550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99147" y="22081"/>
                    </a:moveTo>
                    <a:lnTo>
                      <a:pt x="114084" y="54444"/>
                    </a:lnTo>
                    <a:lnTo>
                      <a:pt x="112352" y="28900"/>
                    </a:lnTo>
                    <a:cubicBezTo>
                      <a:pt x="129995" y="38533"/>
                      <a:pt x="146122" y="50656"/>
                      <a:pt x="160301" y="64944"/>
                    </a:cubicBezTo>
                    <a:lnTo>
                      <a:pt x="170476" y="91895"/>
                    </a:lnTo>
                    <a:lnTo>
                      <a:pt x="170584" y="76092"/>
                    </a:lnTo>
                    <a:cubicBezTo>
                      <a:pt x="192556" y="101745"/>
                      <a:pt x="207926" y="132484"/>
                      <a:pt x="215395" y="165497"/>
                    </a:cubicBezTo>
                    <a:lnTo>
                      <a:pt x="135406" y="93735"/>
                    </a:lnTo>
                    <a:lnTo>
                      <a:pt x="0" y="1191"/>
                    </a:lnTo>
                    <a:cubicBezTo>
                      <a:pt x="31606" y="0"/>
                      <a:pt x="66567" y="6819"/>
                      <a:pt x="99147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975500" y="1247450"/>
                <a:ext cx="5384875" cy="4107675"/>
              </a:xfrm>
              <a:custGeom>
                <a:rect b="b" l="l" r="r" t="t"/>
                <a:pathLst>
                  <a:path extrusionOk="0" h="164307" w="215395">
                    <a:moveTo>
                      <a:pt x="144066" y="118954"/>
                    </a:moveTo>
                    <a:lnTo>
                      <a:pt x="120361" y="118738"/>
                    </a:lnTo>
                    <a:cubicBezTo>
                      <a:pt x="110620" y="112568"/>
                      <a:pt x="101095" y="105966"/>
                      <a:pt x="92003" y="99147"/>
                    </a:cubicBezTo>
                    <a:lnTo>
                      <a:pt x="120794" y="88323"/>
                    </a:lnTo>
                    <a:lnTo>
                      <a:pt x="77499" y="87998"/>
                    </a:lnTo>
                    <a:cubicBezTo>
                      <a:pt x="68515" y="80746"/>
                      <a:pt x="59856" y="73278"/>
                      <a:pt x="51847" y="65701"/>
                    </a:cubicBezTo>
                    <a:lnTo>
                      <a:pt x="76525" y="57258"/>
                    </a:lnTo>
                    <a:lnTo>
                      <a:pt x="41889" y="55959"/>
                    </a:lnTo>
                    <a:cubicBezTo>
                      <a:pt x="23488" y="37342"/>
                      <a:pt x="8876" y="18184"/>
                      <a:pt x="0" y="0"/>
                    </a:cubicBezTo>
                    <a:cubicBezTo>
                      <a:pt x="131293" y="50872"/>
                      <a:pt x="215395" y="164306"/>
                      <a:pt x="215395" y="164306"/>
                    </a:cubicBezTo>
                    <a:cubicBezTo>
                      <a:pt x="187686" y="155755"/>
                      <a:pt x="158028" y="141684"/>
                      <a:pt x="129562" y="1243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4569000" y="286825"/>
                <a:ext cx="2216200" cy="4776050"/>
              </a:xfrm>
              <a:custGeom>
                <a:rect b="b" l="l" r="r" t="t"/>
                <a:pathLst>
                  <a:path extrusionOk="0" h="191042" w="88648">
                    <a:moveTo>
                      <a:pt x="1300" y="0"/>
                    </a:moveTo>
                    <a:lnTo>
                      <a:pt x="1300" y="0"/>
                    </a:lnTo>
                    <a:cubicBezTo>
                      <a:pt x="1" y="15370"/>
                      <a:pt x="2274" y="33554"/>
                      <a:pt x="7036" y="52929"/>
                    </a:cubicBezTo>
                    <a:lnTo>
                      <a:pt x="29333" y="67216"/>
                    </a:lnTo>
                    <a:lnTo>
                      <a:pt x="29333" y="67216"/>
                    </a:lnTo>
                    <a:lnTo>
                      <a:pt x="9851" y="63103"/>
                    </a:lnTo>
                    <a:lnTo>
                      <a:pt x="9851" y="63103"/>
                    </a:lnTo>
                    <a:cubicBezTo>
                      <a:pt x="12232" y="71221"/>
                      <a:pt x="14938" y="79447"/>
                      <a:pt x="18077" y="87674"/>
                    </a:cubicBezTo>
                    <a:lnTo>
                      <a:pt x="46219" y="104667"/>
                    </a:lnTo>
                    <a:lnTo>
                      <a:pt x="46219" y="104667"/>
                    </a:lnTo>
                    <a:lnTo>
                      <a:pt x="23272" y="100554"/>
                    </a:lnTo>
                    <a:lnTo>
                      <a:pt x="23272" y="100554"/>
                    </a:lnTo>
                    <a:cubicBezTo>
                      <a:pt x="26627" y="108672"/>
                      <a:pt x="30416" y="116573"/>
                      <a:pt x="34312" y="124475"/>
                    </a:cubicBezTo>
                    <a:lnTo>
                      <a:pt x="49790" y="133675"/>
                    </a:lnTo>
                    <a:lnTo>
                      <a:pt x="49790" y="133675"/>
                    </a:lnTo>
                    <a:lnTo>
                      <a:pt x="38101" y="131727"/>
                    </a:lnTo>
                    <a:lnTo>
                      <a:pt x="38101" y="131727"/>
                    </a:lnTo>
                    <a:cubicBezTo>
                      <a:pt x="50115" y="154024"/>
                      <a:pt x="64294" y="174806"/>
                      <a:pt x="79123" y="191041"/>
                    </a:cubicBezTo>
                    <a:cubicBezTo>
                      <a:pt x="86916" y="166471"/>
                      <a:pt x="88648" y="140386"/>
                      <a:pt x="84210" y="115058"/>
                    </a:cubicBezTo>
                    <a:lnTo>
                      <a:pt x="84210" y="115058"/>
                    </a:lnTo>
                    <a:lnTo>
                      <a:pt x="78041" y="125341"/>
                    </a:lnTo>
                    <a:lnTo>
                      <a:pt x="78041" y="125341"/>
                    </a:lnTo>
                    <a:lnTo>
                      <a:pt x="81829" y="103693"/>
                    </a:lnTo>
                    <a:cubicBezTo>
                      <a:pt x="77932" y="88972"/>
                      <a:pt x="72088" y="74685"/>
                      <a:pt x="64294" y="61588"/>
                    </a:cubicBezTo>
                    <a:lnTo>
                      <a:pt x="55527" y="79015"/>
                    </a:lnTo>
                    <a:lnTo>
                      <a:pt x="58233" y="51955"/>
                    </a:lnTo>
                    <a:cubicBezTo>
                      <a:pt x="43621" y="30415"/>
                      <a:pt x="24030" y="12556"/>
                      <a:pt x="1300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502360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53687" y="55418"/>
                    </a:moveTo>
                    <a:lnTo>
                      <a:pt x="49358" y="82153"/>
                    </a:lnTo>
                    <a:lnTo>
                      <a:pt x="59207" y="65268"/>
                    </a:lnTo>
                    <a:cubicBezTo>
                      <a:pt x="66134" y="78906"/>
                      <a:pt x="71222" y="93410"/>
                      <a:pt x="74144" y="108455"/>
                    </a:cubicBezTo>
                    <a:lnTo>
                      <a:pt x="69057" y="129778"/>
                    </a:lnTo>
                    <a:lnTo>
                      <a:pt x="75768" y="119820"/>
                    </a:lnTo>
                    <a:cubicBezTo>
                      <a:pt x="78690" y="145364"/>
                      <a:pt x="75335" y="171342"/>
                      <a:pt x="66134" y="195371"/>
                    </a:cubicBezTo>
                    <a:lnTo>
                      <a:pt x="46110" y="116032"/>
                    </a:lnTo>
                    <a:lnTo>
                      <a:pt x="1" y="0"/>
                    </a:lnTo>
                    <a:cubicBezTo>
                      <a:pt x="21973" y="13963"/>
                      <a:pt x="40374" y="32905"/>
                      <a:pt x="53687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4969500" y="238125"/>
                <a:ext cx="1707475" cy="4884275"/>
              </a:xfrm>
              <a:custGeom>
                <a:rect b="b" l="l" r="r" t="t"/>
                <a:pathLst>
                  <a:path extrusionOk="0" h="195371" w="68299">
                    <a:moveTo>
                      <a:pt x="42538" y="136381"/>
                    </a:moveTo>
                    <a:lnTo>
                      <a:pt x="27601" y="126206"/>
                    </a:lnTo>
                    <a:cubicBezTo>
                      <a:pt x="24137" y="118088"/>
                      <a:pt x="20890" y="109970"/>
                      <a:pt x="17968" y="101744"/>
                    </a:cubicBezTo>
                    <a:lnTo>
                      <a:pt x="40698" y="107156"/>
                    </a:lnTo>
                    <a:lnTo>
                      <a:pt x="13638" y="88539"/>
                    </a:lnTo>
                    <a:cubicBezTo>
                      <a:pt x="11040" y="80097"/>
                      <a:pt x="8767" y="71762"/>
                      <a:pt x="6927" y="63536"/>
                    </a:cubicBezTo>
                    <a:lnTo>
                      <a:pt x="26086" y="68732"/>
                    </a:lnTo>
                    <a:lnTo>
                      <a:pt x="4763" y="53145"/>
                    </a:lnTo>
                    <a:cubicBezTo>
                      <a:pt x="1082" y="33554"/>
                      <a:pt x="0" y="15262"/>
                      <a:pt x="2165" y="0"/>
                    </a:cubicBezTo>
                    <a:cubicBezTo>
                      <a:pt x="63319" y="87998"/>
                      <a:pt x="68298" y="195371"/>
                      <a:pt x="68298" y="195371"/>
                    </a:cubicBezTo>
                    <a:cubicBezTo>
                      <a:pt x="54336" y="178161"/>
                      <a:pt x="41564" y="156730"/>
                      <a:pt x="30956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3930400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1949" y="0"/>
                    </a:moveTo>
                    <a:lnTo>
                      <a:pt x="1" y="2165"/>
                    </a:lnTo>
                    <a:cubicBezTo>
                      <a:pt x="542" y="2490"/>
                      <a:pt x="1191" y="2814"/>
                      <a:pt x="1732" y="3139"/>
                    </a:cubicBezTo>
                    <a:cubicBezTo>
                      <a:pt x="3140" y="4113"/>
                      <a:pt x="4547" y="5304"/>
                      <a:pt x="5737" y="6711"/>
                    </a:cubicBezTo>
                    <a:cubicBezTo>
                      <a:pt x="7361" y="8335"/>
                      <a:pt x="9417" y="10283"/>
                      <a:pt x="11690" y="12556"/>
                    </a:cubicBezTo>
                    <a:cubicBezTo>
                      <a:pt x="13963" y="14829"/>
                      <a:pt x="16236" y="17751"/>
                      <a:pt x="18834" y="20674"/>
                    </a:cubicBezTo>
                    <a:cubicBezTo>
                      <a:pt x="21324" y="23596"/>
                      <a:pt x="23921" y="27168"/>
                      <a:pt x="26735" y="30740"/>
                    </a:cubicBezTo>
                    <a:cubicBezTo>
                      <a:pt x="28034" y="32580"/>
                      <a:pt x="29550" y="34312"/>
                      <a:pt x="30957" y="36260"/>
                    </a:cubicBezTo>
                    <a:lnTo>
                      <a:pt x="35070" y="42322"/>
                    </a:lnTo>
                    <a:cubicBezTo>
                      <a:pt x="36477" y="44378"/>
                      <a:pt x="37992" y="46326"/>
                      <a:pt x="39399" y="48491"/>
                    </a:cubicBezTo>
                    <a:cubicBezTo>
                      <a:pt x="40806" y="50548"/>
                      <a:pt x="42105" y="52821"/>
                      <a:pt x="43512" y="54985"/>
                    </a:cubicBezTo>
                    <a:cubicBezTo>
                      <a:pt x="46435" y="59315"/>
                      <a:pt x="48924" y="63969"/>
                      <a:pt x="51630" y="68515"/>
                    </a:cubicBezTo>
                    <a:lnTo>
                      <a:pt x="53687" y="71979"/>
                    </a:lnTo>
                    <a:lnTo>
                      <a:pt x="55527" y="75443"/>
                    </a:lnTo>
                    <a:lnTo>
                      <a:pt x="59099" y="82370"/>
                    </a:lnTo>
                    <a:cubicBezTo>
                      <a:pt x="61480" y="87024"/>
                      <a:pt x="63753" y="91678"/>
                      <a:pt x="65809" y="96116"/>
                    </a:cubicBezTo>
                    <a:cubicBezTo>
                      <a:pt x="67974" y="100662"/>
                      <a:pt x="69923" y="104992"/>
                      <a:pt x="71546" y="109213"/>
                    </a:cubicBezTo>
                    <a:lnTo>
                      <a:pt x="74144" y="115383"/>
                    </a:lnTo>
                    <a:lnTo>
                      <a:pt x="76417" y="121119"/>
                    </a:lnTo>
                    <a:cubicBezTo>
                      <a:pt x="77824" y="124799"/>
                      <a:pt x="79123" y="128263"/>
                      <a:pt x="80205" y="131294"/>
                    </a:cubicBezTo>
                    <a:cubicBezTo>
                      <a:pt x="81288" y="134324"/>
                      <a:pt x="82153" y="136922"/>
                      <a:pt x="82911" y="139195"/>
                    </a:cubicBezTo>
                    <a:cubicBezTo>
                      <a:pt x="83561" y="141360"/>
                      <a:pt x="84102" y="143092"/>
                      <a:pt x="84426" y="144282"/>
                    </a:cubicBezTo>
                    <a:lnTo>
                      <a:pt x="84968" y="146122"/>
                    </a:lnTo>
                    <a:lnTo>
                      <a:pt x="87782" y="145473"/>
                    </a:lnTo>
                    <a:cubicBezTo>
                      <a:pt x="87782" y="145473"/>
                      <a:pt x="87565" y="144824"/>
                      <a:pt x="87241" y="143525"/>
                    </a:cubicBezTo>
                    <a:cubicBezTo>
                      <a:pt x="86916" y="142334"/>
                      <a:pt x="86375" y="140602"/>
                      <a:pt x="85725" y="138329"/>
                    </a:cubicBezTo>
                    <a:cubicBezTo>
                      <a:pt x="85076" y="136164"/>
                      <a:pt x="84102" y="133459"/>
                      <a:pt x="83128" y="130320"/>
                    </a:cubicBezTo>
                    <a:cubicBezTo>
                      <a:pt x="82153" y="127181"/>
                      <a:pt x="80963" y="123825"/>
                      <a:pt x="79448" y="120037"/>
                    </a:cubicBezTo>
                    <a:cubicBezTo>
                      <a:pt x="78798" y="118197"/>
                      <a:pt x="78040" y="116249"/>
                      <a:pt x="77283" y="114192"/>
                    </a:cubicBezTo>
                    <a:cubicBezTo>
                      <a:pt x="76525" y="112244"/>
                      <a:pt x="75551" y="110187"/>
                      <a:pt x="74685" y="108022"/>
                    </a:cubicBezTo>
                    <a:cubicBezTo>
                      <a:pt x="73061" y="103801"/>
                      <a:pt x="71005" y="99363"/>
                      <a:pt x="68948" y="94817"/>
                    </a:cubicBezTo>
                    <a:cubicBezTo>
                      <a:pt x="66892" y="90271"/>
                      <a:pt x="64619" y="85617"/>
                      <a:pt x="62238" y="80963"/>
                    </a:cubicBezTo>
                    <a:cubicBezTo>
                      <a:pt x="60939" y="78582"/>
                      <a:pt x="59748" y="76309"/>
                      <a:pt x="58449" y="73927"/>
                    </a:cubicBezTo>
                    <a:lnTo>
                      <a:pt x="56609" y="70464"/>
                    </a:lnTo>
                    <a:lnTo>
                      <a:pt x="54553" y="67000"/>
                    </a:lnTo>
                    <a:cubicBezTo>
                      <a:pt x="51847" y="62346"/>
                      <a:pt x="49249" y="57691"/>
                      <a:pt x="46327" y="53362"/>
                    </a:cubicBezTo>
                    <a:cubicBezTo>
                      <a:pt x="44919" y="51089"/>
                      <a:pt x="43512" y="48924"/>
                      <a:pt x="42105" y="46759"/>
                    </a:cubicBezTo>
                    <a:cubicBezTo>
                      <a:pt x="40698" y="44595"/>
                      <a:pt x="39183" y="42538"/>
                      <a:pt x="37668" y="40590"/>
                    </a:cubicBezTo>
                    <a:lnTo>
                      <a:pt x="33338" y="34637"/>
                    </a:lnTo>
                    <a:cubicBezTo>
                      <a:pt x="31823" y="32688"/>
                      <a:pt x="30307" y="30848"/>
                      <a:pt x="28900" y="29225"/>
                    </a:cubicBezTo>
                    <a:cubicBezTo>
                      <a:pt x="25870" y="25653"/>
                      <a:pt x="23164" y="22297"/>
                      <a:pt x="20349" y="19483"/>
                    </a:cubicBezTo>
                    <a:cubicBezTo>
                      <a:pt x="17427" y="16669"/>
                      <a:pt x="15046" y="13855"/>
                      <a:pt x="12881" y="11474"/>
                    </a:cubicBezTo>
                    <a:lnTo>
                      <a:pt x="6711" y="5737"/>
                    </a:lnTo>
                    <a:cubicBezTo>
                      <a:pt x="5304" y="4546"/>
                      <a:pt x="4114" y="3247"/>
                      <a:pt x="3031" y="1732"/>
                    </a:cubicBezTo>
                    <a:cubicBezTo>
                      <a:pt x="2598" y="1191"/>
                      <a:pt x="2274" y="650"/>
                      <a:pt x="19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3838400" y="1309675"/>
                <a:ext cx="847000" cy="351800"/>
              </a:xfrm>
              <a:custGeom>
                <a:rect b="b" l="l" r="r" t="t"/>
                <a:pathLst>
                  <a:path extrusionOk="0" h="14072" w="33880">
                    <a:moveTo>
                      <a:pt x="433" y="1"/>
                    </a:moveTo>
                    <a:lnTo>
                      <a:pt x="1" y="2923"/>
                    </a:lnTo>
                    <a:cubicBezTo>
                      <a:pt x="433" y="2815"/>
                      <a:pt x="975" y="2815"/>
                      <a:pt x="1516" y="2815"/>
                    </a:cubicBezTo>
                    <a:cubicBezTo>
                      <a:pt x="2815" y="2815"/>
                      <a:pt x="4114" y="2923"/>
                      <a:pt x="5412" y="3139"/>
                    </a:cubicBezTo>
                    <a:cubicBezTo>
                      <a:pt x="6278" y="3248"/>
                      <a:pt x="7144" y="3464"/>
                      <a:pt x="8010" y="3681"/>
                    </a:cubicBezTo>
                    <a:lnTo>
                      <a:pt x="10933" y="4438"/>
                    </a:lnTo>
                    <a:lnTo>
                      <a:pt x="13963" y="5304"/>
                    </a:lnTo>
                    <a:lnTo>
                      <a:pt x="16994" y="6387"/>
                    </a:lnTo>
                    <a:cubicBezTo>
                      <a:pt x="17968" y="6711"/>
                      <a:pt x="19050" y="7144"/>
                      <a:pt x="20025" y="7577"/>
                    </a:cubicBezTo>
                    <a:lnTo>
                      <a:pt x="22947" y="8768"/>
                    </a:lnTo>
                    <a:cubicBezTo>
                      <a:pt x="24787" y="9526"/>
                      <a:pt x="26519" y="10500"/>
                      <a:pt x="27926" y="11257"/>
                    </a:cubicBezTo>
                    <a:cubicBezTo>
                      <a:pt x="29333" y="12015"/>
                      <a:pt x="30524" y="12664"/>
                      <a:pt x="31281" y="13206"/>
                    </a:cubicBezTo>
                    <a:cubicBezTo>
                      <a:pt x="32039" y="13747"/>
                      <a:pt x="32472" y="14072"/>
                      <a:pt x="32472" y="14072"/>
                    </a:cubicBezTo>
                    <a:lnTo>
                      <a:pt x="33879" y="11474"/>
                    </a:lnTo>
                    <a:cubicBezTo>
                      <a:pt x="33879" y="11474"/>
                      <a:pt x="33446" y="11257"/>
                      <a:pt x="32580" y="10824"/>
                    </a:cubicBezTo>
                    <a:cubicBezTo>
                      <a:pt x="31714" y="10391"/>
                      <a:pt x="30415" y="9850"/>
                      <a:pt x="28792" y="9201"/>
                    </a:cubicBezTo>
                    <a:lnTo>
                      <a:pt x="26302" y="8227"/>
                    </a:lnTo>
                    <a:cubicBezTo>
                      <a:pt x="25437" y="7794"/>
                      <a:pt x="24571" y="7469"/>
                      <a:pt x="23488" y="7144"/>
                    </a:cubicBezTo>
                    <a:lnTo>
                      <a:pt x="20566" y="6062"/>
                    </a:lnTo>
                    <a:cubicBezTo>
                      <a:pt x="19483" y="5629"/>
                      <a:pt x="18401" y="5412"/>
                      <a:pt x="17319" y="5088"/>
                    </a:cubicBezTo>
                    <a:lnTo>
                      <a:pt x="14180" y="4114"/>
                    </a:lnTo>
                    <a:lnTo>
                      <a:pt x="11149" y="3356"/>
                    </a:lnTo>
                    <a:lnTo>
                      <a:pt x="8227" y="2598"/>
                    </a:lnTo>
                    <a:cubicBezTo>
                      <a:pt x="7361" y="2274"/>
                      <a:pt x="6387" y="2165"/>
                      <a:pt x="5629" y="2057"/>
                    </a:cubicBezTo>
                    <a:cubicBezTo>
                      <a:pt x="4330" y="1732"/>
                      <a:pt x="3031" y="1299"/>
                      <a:pt x="1841" y="758"/>
                    </a:cubicBezTo>
                    <a:cubicBezTo>
                      <a:pt x="1299" y="542"/>
                      <a:pt x="866" y="325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3568825" y="1241775"/>
                <a:ext cx="326425" cy="182325"/>
              </a:xfrm>
              <a:custGeom>
                <a:rect b="b" l="l" r="r" t="t"/>
                <a:pathLst>
                  <a:path extrusionOk="0" h="7293" w="13057">
                    <a:moveTo>
                      <a:pt x="4918" y="1"/>
                    </a:moveTo>
                    <a:cubicBezTo>
                      <a:pt x="601" y="1"/>
                      <a:pt x="0" y="7162"/>
                      <a:pt x="5047" y="7263"/>
                    </a:cubicBezTo>
                    <a:cubicBezTo>
                      <a:pt x="5225" y="7282"/>
                      <a:pt x="5434" y="7292"/>
                      <a:pt x="5666" y="7292"/>
                    </a:cubicBezTo>
                    <a:cubicBezTo>
                      <a:pt x="7964" y="7292"/>
                      <a:pt x="12545" y="6326"/>
                      <a:pt x="12840" y="4557"/>
                    </a:cubicBezTo>
                    <a:cubicBezTo>
                      <a:pt x="13057" y="2500"/>
                      <a:pt x="7861" y="443"/>
                      <a:pt x="5913" y="119"/>
                    </a:cubicBezTo>
                    <a:cubicBezTo>
                      <a:pt x="5562" y="38"/>
                      <a:pt x="5231" y="1"/>
                      <a:pt x="49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370445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5224" y="0"/>
                    </a:moveTo>
                    <a:cubicBezTo>
                      <a:pt x="2186" y="0"/>
                      <a:pt x="0" y="4326"/>
                      <a:pt x="3194" y="6543"/>
                    </a:cubicBezTo>
                    <a:cubicBezTo>
                      <a:pt x="4357" y="7319"/>
                      <a:pt x="7467" y="8484"/>
                      <a:pt x="9534" y="8484"/>
                    </a:cubicBezTo>
                    <a:cubicBezTo>
                      <a:pt x="10351" y="8484"/>
                      <a:pt x="11005" y="8302"/>
                      <a:pt x="11312" y="7842"/>
                    </a:cubicBezTo>
                    <a:cubicBezTo>
                      <a:pt x="12502" y="6218"/>
                      <a:pt x="8930" y="1781"/>
                      <a:pt x="7307" y="698"/>
                    </a:cubicBezTo>
                    <a:cubicBezTo>
                      <a:pt x="6603" y="210"/>
                      <a:pt x="5893" y="0"/>
                      <a:pt x="5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4431000" y="581775"/>
                <a:ext cx="124500" cy="868625"/>
              </a:xfrm>
              <a:custGeom>
                <a:rect b="b" l="l" r="r" t="t"/>
                <a:pathLst>
                  <a:path extrusionOk="0" h="34745" w="4980">
                    <a:moveTo>
                      <a:pt x="1" y="0"/>
                    </a:moveTo>
                    <a:cubicBezTo>
                      <a:pt x="109" y="433"/>
                      <a:pt x="217" y="974"/>
                      <a:pt x="325" y="1516"/>
                    </a:cubicBezTo>
                    <a:cubicBezTo>
                      <a:pt x="542" y="2923"/>
                      <a:pt x="542" y="4222"/>
                      <a:pt x="434" y="5629"/>
                    </a:cubicBezTo>
                    <a:cubicBezTo>
                      <a:pt x="434" y="6495"/>
                      <a:pt x="325" y="7361"/>
                      <a:pt x="325" y="8335"/>
                    </a:cubicBezTo>
                    <a:lnTo>
                      <a:pt x="325" y="11257"/>
                    </a:lnTo>
                    <a:cubicBezTo>
                      <a:pt x="325" y="12340"/>
                      <a:pt x="217" y="13422"/>
                      <a:pt x="325" y="14504"/>
                    </a:cubicBezTo>
                    <a:cubicBezTo>
                      <a:pt x="434" y="15587"/>
                      <a:pt x="325" y="16669"/>
                      <a:pt x="434" y="17751"/>
                    </a:cubicBezTo>
                    <a:cubicBezTo>
                      <a:pt x="542" y="18834"/>
                      <a:pt x="434" y="20024"/>
                      <a:pt x="542" y="21107"/>
                    </a:cubicBezTo>
                    <a:cubicBezTo>
                      <a:pt x="542" y="22189"/>
                      <a:pt x="650" y="23272"/>
                      <a:pt x="758" y="24246"/>
                    </a:cubicBezTo>
                    <a:cubicBezTo>
                      <a:pt x="758" y="25328"/>
                      <a:pt x="975" y="26302"/>
                      <a:pt x="975" y="27276"/>
                    </a:cubicBezTo>
                    <a:cubicBezTo>
                      <a:pt x="1083" y="28251"/>
                      <a:pt x="1191" y="29008"/>
                      <a:pt x="1300" y="29982"/>
                    </a:cubicBezTo>
                    <a:cubicBezTo>
                      <a:pt x="1408" y="30848"/>
                      <a:pt x="1516" y="31714"/>
                      <a:pt x="1624" y="32364"/>
                    </a:cubicBezTo>
                    <a:lnTo>
                      <a:pt x="4006" y="34745"/>
                    </a:lnTo>
                    <a:lnTo>
                      <a:pt x="4980" y="34528"/>
                    </a:lnTo>
                    <a:cubicBezTo>
                      <a:pt x="4980" y="34528"/>
                      <a:pt x="4763" y="33987"/>
                      <a:pt x="4438" y="33121"/>
                    </a:cubicBezTo>
                    <a:cubicBezTo>
                      <a:pt x="4114" y="32255"/>
                      <a:pt x="3789" y="30957"/>
                      <a:pt x="3464" y="29333"/>
                    </a:cubicBezTo>
                    <a:cubicBezTo>
                      <a:pt x="3140" y="27818"/>
                      <a:pt x="2707" y="25978"/>
                      <a:pt x="2382" y="23921"/>
                    </a:cubicBezTo>
                    <a:cubicBezTo>
                      <a:pt x="2274" y="22947"/>
                      <a:pt x="2165" y="21865"/>
                      <a:pt x="1949" y="20890"/>
                    </a:cubicBezTo>
                    <a:cubicBezTo>
                      <a:pt x="1841" y="19808"/>
                      <a:pt x="1733" y="18726"/>
                      <a:pt x="1733" y="17643"/>
                    </a:cubicBezTo>
                    <a:cubicBezTo>
                      <a:pt x="1624" y="16561"/>
                      <a:pt x="1516" y="15478"/>
                      <a:pt x="1516" y="14396"/>
                    </a:cubicBezTo>
                    <a:lnTo>
                      <a:pt x="1516" y="11257"/>
                    </a:lnTo>
                    <a:lnTo>
                      <a:pt x="1516" y="8226"/>
                    </a:lnTo>
                    <a:cubicBezTo>
                      <a:pt x="1516" y="7361"/>
                      <a:pt x="1516" y="6495"/>
                      <a:pt x="1624" y="5629"/>
                    </a:cubicBezTo>
                    <a:cubicBezTo>
                      <a:pt x="1733" y="4330"/>
                      <a:pt x="1949" y="3031"/>
                      <a:pt x="2382" y="1732"/>
                    </a:cubicBezTo>
                    <a:cubicBezTo>
                      <a:pt x="2490" y="1191"/>
                      <a:pt x="2707" y="758"/>
                      <a:pt x="2923" y="32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4398525" y="366575"/>
                <a:ext cx="188850" cy="269700"/>
              </a:xfrm>
              <a:custGeom>
                <a:rect b="b" l="l" r="r" t="t"/>
                <a:pathLst>
                  <a:path extrusionOk="0" h="10788" w="7554">
                    <a:moveTo>
                      <a:pt x="3675" y="0"/>
                    </a:moveTo>
                    <a:cubicBezTo>
                      <a:pt x="2135" y="0"/>
                      <a:pt x="601" y="904"/>
                      <a:pt x="217" y="2872"/>
                    </a:cubicBezTo>
                    <a:cubicBezTo>
                      <a:pt x="1" y="4820"/>
                      <a:pt x="759" y="10448"/>
                      <a:pt x="2707" y="10773"/>
                    </a:cubicBezTo>
                    <a:cubicBezTo>
                      <a:pt x="2762" y="10783"/>
                      <a:pt x="2818" y="10788"/>
                      <a:pt x="2875" y="10788"/>
                    </a:cubicBezTo>
                    <a:cubicBezTo>
                      <a:pt x="4695" y="10788"/>
                      <a:pt x="7043" y="5844"/>
                      <a:pt x="7253" y="3954"/>
                    </a:cubicBezTo>
                    <a:cubicBezTo>
                      <a:pt x="7554" y="1424"/>
                      <a:pt x="5609" y="0"/>
                      <a:pt x="36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4774650" y="974125"/>
                <a:ext cx="143450" cy="879475"/>
              </a:xfrm>
              <a:custGeom>
                <a:rect b="b" l="l" r="r" t="t"/>
                <a:pathLst>
                  <a:path extrusionOk="0" h="35179" w="5738">
                    <a:moveTo>
                      <a:pt x="2815" y="1"/>
                    </a:moveTo>
                    <a:lnTo>
                      <a:pt x="2815" y="1"/>
                    </a:lnTo>
                    <a:cubicBezTo>
                      <a:pt x="2923" y="542"/>
                      <a:pt x="3032" y="1083"/>
                      <a:pt x="3032" y="1624"/>
                    </a:cubicBezTo>
                    <a:cubicBezTo>
                      <a:pt x="3032" y="3032"/>
                      <a:pt x="2815" y="4330"/>
                      <a:pt x="2599" y="5738"/>
                    </a:cubicBezTo>
                    <a:cubicBezTo>
                      <a:pt x="2490" y="6495"/>
                      <a:pt x="2274" y="7361"/>
                      <a:pt x="2057" y="8335"/>
                    </a:cubicBezTo>
                    <a:cubicBezTo>
                      <a:pt x="1949" y="9309"/>
                      <a:pt x="1841" y="10284"/>
                      <a:pt x="1625" y="11258"/>
                    </a:cubicBezTo>
                    <a:cubicBezTo>
                      <a:pt x="1516" y="12340"/>
                      <a:pt x="1300" y="13314"/>
                      <a:pt x="1192" y="14397"/>
                    </a:cubicBezTo>
                    <a:cubicBezTo>
                      <a:pt x="1083" y="15479"/>
                      <a:pt x="867" y="16561"/>
                      <a:pt x="867" y="17644"/>
                    </a:cubicBezTo>
                    <a:cubicBezTo>
                      <a:pt x="759" y="18834"/>
                      <a:pt x="542" y="19917"/>
                      <a:pt x="434" y="20999"/>
                    </a:cubicBezTo>
                    <a:cubicBezTo>
                      <a:pt x="434" y="22082"/>
                      <a:pt x="326" y="23164"/>
                      <a:pt x="217" y="24138"/>
                    </a:cubicBezTo>
                    <a:cubicBezTo>
                      <a:pt x="109" y="25221"/>
                      <a:pt x="217" y="26195"/>
                      <a:pt x="109" y="27169"/>
                    </a:cubicBezTo>
                    <a:cubicBezTo>
                      <a:pt x="1" y="28143"/>
                      <a:pt x="1" y="28901"/>
                      <a:pt x="1" y="29875"/>
                    </a:cubicBezTo>
                    <a:lnTo>
                      <a:pt x="1" y="32364"/>
                    </a:lnTo>
                    <a:lnTo>
                      <a:pt x="2057" y="35178"/>
                    </a:lnTo>
                    <a:lnTo>
                      <a:pt x="3140" y="34962"/>
                    </a:lnTo>
                    <a:cubicBezTo>
                      <a:pt x="3140" y="34962"/>
                      <a:pt x="3032" y="34529"/>
                      <a:pt x="2815" y="33555"/>
                    </a:cubicBezTo>
                    <a:cubicBezTo>
                      <a:pt x="2599" y="32689"/>
                      <a:pt x="2382" y="31282"/>
                      <a:pt x="2274" y="29658"/>
                    </a:cubicBezTo>
                    <a:cubicBezTo>
                      <a:pt x="2166" y="28143"/>
                      <a:pt x="2057" y="26195"/>
                      <a:pt x="2057" y="24138"/>
                    </a:cubicBezTo>
                    <a:lnTo>
                      <a:pt x="2057" y="20999"/>
                    </a:lnTo>
                    <a:cubicBezTo>
                      <a:pt x="2057" y="19917"/>
                      <a:pt x="2166" y="18834"/>
                      <a:pt x="2166" y="17752"/>
                    </a:cubicBezTo>
                    <a:cubicBezTo>
                      <a:pt x="2274" y="16670"/>
                      <a:pt x="2274" y="15587"/>
                      <a:pt x="2382" y="14505"/>
                    </a:cubicBezTo>
                    <a:cubicBezTo>
                      <a:pt x="2599" y="13423"/>
                      <a:pt x="2707" y="12340"/>
                      <a:pt x="2815" y="11366"/>
                    </a:cubicBezTo>
                    <a:cubicBezTo>
                      <a:pt x="2923" y="10392"/>
                      <a:pt x="3140" y="9418"/>
                      <a:pt x="3248" y="8444"/>
                    </a:cubicBezTo>
                    <a:cubicBezTo>
                      <a:pt x="3356" y="7578"/>
                      <a:pt x="3465" y="6712"/>
                      <a:pt x="3681" y="5846"/>
                    </a:cubicBezTo>
                    <a:cubicBezTo>
                      <a:pt x="4006" y="4547"/>
                      <a:pt x="4439" y="3356"/>
                      <a:pt x="4980" y="2057"/>
                    </a:cubicBezTo>
                    <a:cubicBezTo>
                      <a:pt x="5196" y="1624"/>
                      <a:pt x="5413" y="1192"/>
                      <a:pt x="5738" y="759"/>
                    </a:cubicBez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4823375" y="774375"/>
                <a:ext cx="197200" cy="260375"/>
              </a:xfrm>
              <a:custGeom>
                <a:rect b="b" l="l" r="r" t="t"/>
                <a:pathLst>
                  <a:path extrusionOk="0" h="10415" w="7888">
                    <a:moveTo>
                      <a:pt x="3800" y="0"/>
                    </a:moveTo>
                    <a:cubicBezTo>
                      <a:pt x="2489" y="0"/>
                      <a:pt x="1176" y="689"/>
                      <a:pt x="541" y="2254"/>
                    </a:cubicBezTo>
                    <a:cubicBezTo>
                      <a:pt x="0" y="4203"/>
                      <a:pt x="0" y="9831"/>
                      <a:pt x="1949" y="10372"/>
                    </a:cubicBezTo>
                    <a:cubicBezTo>
                      <a:pt x="2046" y="10401"/>
                      <a:pt x="2148" y="10415"/>
                      <a:pt x="2252" y="10415"/>
                    </a:cubicBezTo>
                    <a:cubicBezTo>
                      <a:pt x="4104" y="10415"/>
                      <a:pt x="6848" y="6053"/>
                      <a:pt x="7360" y="4311"/>
                    </a:cubicBezTo>
                    <a:cubicBezTo>
                      <a:pt x="7888" y="1673"/>
                      <a:pt x="5845" y="0"/>
                      <a:pt x="3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5088550" y="1434150"/>
                <a:ext cx="221925" cy="871350"/>
              </a:xfrm>
              <a:custGeom>
                <a:rect b="b" l="l" r="r" t="t"/>
                <a:pathLst>
                  <a:path extrusionOk="0" h="34854" w="8877">
                    <a:moveTo>
                      <a:pt x="6062" y="0"/>
                    </a:moveTo>
                    <a:cubicBezTo>
                      <a:pt x="6170" y="542"/>
                      <a:pt x="6170" y="1083"/>
                      <a:pt x="6062" y="1624"/>
                    </a:cubicBezTo>
                    <a:cubicBezTo>
                      <a:pt x="5954" y="2923"/>
                      <a:pt x="5629" y="4222"/>
                      <a:pt x="5304" y="5521"/>
                    </a:cubicBezTo>
                    <a:cubicBezTo>
                      <a:pt x="5088" y="6387"/>
                      <a:pt x="4763" y="7144"/>
                      <a:pt x="4547" y="8118"/>
                    </a:cubicBezTo>
                    <a:cubicBezTo>
                      <a:pt x="4222" y="8984"/>
                      <a:pt x="4005" y="9958"/>
                      <a:pt x="3789" y="11041"/>
                    </a:cubicBezTo>
                    <a:cubicBezTo>
                      <a:pt x="3464" y="12015"/>
                      <a:pt x="3140" y="12989"/>
                      <a:pt x="2923" y="14072"/>
                    </a:cubicBezTo>
                    <a:cubicBezTo>
                      <a:pt x="2707" y="15154"/>
                      <a:pt x="2490" y="16236"/>
                      <a:pt x="2274" y="17319"/>
                    </a:cubicBezTo>
                    <a:cubicBezTo>
                      <a:pt x="2057" y="18401"/>
                      <a:pt x="1732" y="19483"/>
                      <a:pt x="1624" y="20566"/>
                    </a:cubicBezTo>
                    <a:cubicBezTo>
                      <a:pt x="1408" y="21648"/>
                      <a:pt x="1299" y="22622"/>
                      <a:pt x="1083" y="23705"/>
                    </a:cubicBezTo>
                    <a:cubicBezTo>
                      <a:pt x="866" y="24679"/>
                      <a:pt x="758" y="25653"/>
                      <a:pt x="650" y="26627"/>
                    </a:cubicBezTo>
                    <a:cubicBezTo>
                      <a:pt x="542" y="27601"/>
                      <a:pt x="434" y="28467"/>
                      <a:pt x="325" y="29333"/>
                    </a:cubicBezTo>
                    <a:cubicBezTo>
                      <a:pt x="217" y="30307"/>
                      <a:pt x="109" y="31065"/>
                      <a:pt x="1" y="31823"/>
                    </a:cubicBezTo>
                    <a:lnTo>
                      <a:pt x="1732" y="34853"/>
                    </a:lnTo>
                    <a:lnTo>
                      <a:pt x="2815" y="34853"/>
                    </a:lnTo>
                    <a:cubicBezTo>
                      <a:pt x="2815" y="34853"/>
                      <a:pt x="2707" y="34204"/>
                      <a:pt x="2598" y="33338"/>
                    </a:cubicBezTo>
                    <a:cubicBezTo>
                      <a:pt x="2490" y="32472"/>
                      <a:pt x="2490" y="31065"/>
                      <a:pt x="2490" y="29441"/>
                    </a:cubicBezTo>
                    <a:cubicBezTo>
                      <a:pt x="2598" y="27818"/>
                      <a:pt x="2598" y="25978"/>
                      <a:pt x="2815" y="23921"/>
                    </a:cubicBezTo>
                    <a:cubicBezTo>
                      <a:pt x="2923" y="22839"/>
                      <a:pt x="3031" y="21865"/>
                      <a:pt x="3140" y="20782"/>
                    </a:cubicBezTo>
                    <a:cubicBezTo>
                      <a:pt x="3248" y="19700"/>
                      <a:pt x="3464" y="18618"/>
                      <a:pt x="3572" y="17535"/>
                    </a:cubicBezTo>
                    <a:cubicBezTo>
                      <a:pt x="3789" y="16453"/>
                      <a:pt x="3897" y="15370"/>
                      <a:pt x="4114" y="14396"/>
                    </a:cubicBezTo>
                    <a:cubicBezTo>
                      <a:pt x="4438" y="13314"/>
                      <a:pt x="4655" y="12231"/>
                      <a:pt x="4871" y="11257"/>
                    </a:cubicBezTo>
                    <a:cubicBezTo>
                      <a:pt x="5088" y="10283"/>
                      <a:pt x="5413" y="9309"/>
                      <a:pt x="5629" y="8443"/>
                    </a:cubicBezTo>
                    <a:cubicBezTo>
                      <a:pt x="5845" y="7577"/>
                      <a:pt x="6062" y="6711"/>
                      <a:pt x="6387" y="5845"/>
                    </a:cubicBezTo>
                    <a:cubicBezTo>
                      <a:pt x="6820" y="4655"/>
                      <a:pt x="7361" y="3356"/>
                      <a:pt x="8010" y="2273"/>
                    </a:cubicBezTo>
                    <a:cubicBezTo>
                      <a:pt x="8227" y="1841"/>
                      <a:pt x="8551" y="1408"/>
                      <a:pt x="8876" y="975"/>
                    </a:cubicBezTo>
                    <a:lnTo>
                      <a:pt x="606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521572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470" y="1"/>
                    </a:moveTo>
                    <a:cubicBezTo>
                      <a:pt x="3189" y="1"/>
                      <a:pt x="1922" y="673"/>
                      <a:pt x="1300" y="2269"/>
                    </a:cubicBezTo>
                    <a:cubicBezTo>
                      <a:pt x="434" y="4109"/>
                      <a:pt x="1" y="9737"/>
                      <a:pt x="1841" y="10495"/>
                    </a:cubicBezTo>
                    <a:cubicBezTo>
                      <a:pt x="1965" y="10538"/>
                      <a:pt x="2096" y="10559"/>
                      <a:pt x="2233" y="10559"/>
                    </a:cubicBezTo>
                    <a:cubicBezTo>
                      <a:pt x="4135" y="10559"/>
                      <a:pt x="7196" y="6590"/>
                      <a:pt x="7902" y="4975"/>
                    </a:cubicBezTo>
                    <a:cubicBezTo>
                      <a:pt x="9081" y="2133"/>
                      <a:pt x="6752" y="1"/>
                      <a:pt x="44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40"/>
              <p:cNvSpPr/>
              <p:nvPr/>
            </p:nvSpPr>
            <p:spPr>
              <a:xfrm>
                <a:off x="542137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6062" y="1"/>
                    </a:moveTo>
                    <a:cubicBezTo>
                      <a:pt x="6062" y="542"/>
                      <a:pt x="6062" y="1083"/>
                      <a:pt x="6062" y="1516"/>
                    </a:cubicBezTo>
                    <a:cubicBezTo>
                      <a:pt x="5846" y="2923"/>
                      <a:pt x="5629" y="4222"/>
                      <a:pt x="5196" y="5521"/>
                    </a:cubicBezTo>
                    <a:cubicBezTo>
                      <a:pt x="4980" y="6279"/>
                      <a:pt x="4763" y="7144"/>
                      <a:pt x="4439" y="8119"/>
                    </a:cubicBezTo>
                    <a:cubicBezTo>
                      <a:pt x="4222" y="8985"/>
                      <a:pt x="4006" y="9959"/>
                      <a:pt x="3681" y="10933"/>
                    </a:cubicBezTo>
                    <a:cubicBezTo>
                      <a:pt x="3465" y="12015"/>
                      <a:pt x="3140" y="12989"/>
                      <a:pt x="2923" y="14072"/>
                    </a:cubicBezTo>
                    <a:cubicBezTo>
                      <a:pt x="2707" y="15154"/>
                      <a:pt x="2490" y="16237"/>
                      <a:pt x="2274" y="17319"/>
                    </a:cubicBezTo>
                    <a:cubicBezTo>
                      <a:pt x="2057" y="18401"/>
                      <a:pt x="1733" y="19484"/>
                      <a:pt x="1516" y="20458"/>
                    </a:cubicBezTo>
                    <a:cubicBezTo>
                      <a:pt x="1408" y="21540"/>
                      <a:pt x="1192" y="22623"/>
                      <a:pt x="975" y="23705"/>
                    </a:cubicBezTo>
                    <a:cubicBezTo>
                      <a:pt x="867" y="24679"/>
                      <a:pt x="759" y="25653"/>
                      <a:pt x="650" y="26627"/>
                    </a:cubicBezTo>
                    <a:cubicBezTo>
                      <a:pt x="434" y="27602"/>
                      <a:pt x="326" y="28468"/>
                      <a:pt x="217" y="29333"/>
                    </a:cubicBezTo>
                    <a:cubicBezTo>
                      <a:pt x="109" y="30199"/>
                      <a:pt x="109" y="31065"/>
                      <a:pt x="1" y="31823"/>
                    </a:cubicBezTo>
                    <a:lnTo>
                      <a:pt x="1733" y="34745"/>
                    </a:lnTo>
                    <a:lnTo>
                      <a:pt x="2707" y="34745"/>
                    </a:lnTo>
                    <a:cubicBezTo>
                      <a:pt x="2707" y="34745"/>
                      <a:pt x="2707" y="34204"/>
                      <a:pt x="2599" y="33338"/>
                    </a:cubicBezTo>
                    <a:cubicBezTo>
                      <a:pt x="2490" y="32364"/>
                      <a:pt x="2490" y="31065"/>
                      <a:pt x="2490" y="29442"/>
                    </a:cubicBezTo>
                    <a:cubicBezTo>
                      <a:pt x="2490" y="27818"/>
                      <a:pt x="2599" y="25870"/>
                      <a:pt x="2815" y="23921"/>
                    </a:cubicBezTo>
                    <a:cubicBezTo>
                      <a:pt x="2923" y="22839"/>
                      <a:pt x="3032" y="21757"/>
                      <a:pt x="3140" y="20783"/>
                    </a:cubicBezTo>
                    <a:cubicBezTo>
                      <a:pt x="3140" y="19700"/>
                      <a:pt x="3356" y="18618"/>
                      <a:pt x="3573" y="17535"/>
                    </a:cubicBezTo>
                    <a:cubicBezTo>
                      <a:pt x="3789" y="16453"/>
                      <a:pt x="3897" y="15371"/>
                      <a:pt x="4114" y="14288"/>
                    </a:cubicBezTo>
                    <a:cubicBezTo>
                      <a:pt x="4330" y="13314"/>
                      <a:pt x="4655" y="12232"/>
                      <a:pt x="4872" y="11258"/>
                    </a:cubicBezTo>
                    <a:cubicBezTo>
                      <a:pt x="5088" y="10283"/>
                      <a:pt x="5305" y="9309"/>
                      <a:pt x="5521" y="8335"/>
                    </a:cubicBezTo>
                    <a:cubicBezTo>
                      <a:pt x="5738" y="7469"/>
                      <a:pt x="6062" y="6603"/>
                      <a:pt x="6279" y="5846"/>
                    </a:cubicBezTo>
                    <a:cubicBezTo>
                      <a:pt x="6712" y="4547"/>
                      <a:pt x="7253" y="3356"/>
                      <a:pt x="7902" y="2274"/>
                    </a:cubicBezTo>
                    <a:cubicBezTo>
                      <a:pt x="8227" y="1733"/>
                      <a:pt x="8443" y="1408"/>
                      <a:pt x="8876" y="975"/>
                    </a:cubicBezTo>
                    <a:lnTo>
                      <a:pt x="60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40"/>
              <p:cNvSpPr/>
              <p:nvPr/>
            </p:nvSpPr>
            <p:spPr>
              <a:xfrm>
                <a:off x="55458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470" y="0"/>
                    </a:moveTo>
                    <a:cubicBezTo>
                      <a:pt x="3189" y="0"/>
                      <a:pt x="1922" y="672"/>
                      <a:pt x="1300" y="2268"/>
                    </a:cubicBezTo>
                    <a:cubicBezTo>
                      <a:pt x="542" y="4108"/>
                      <a:pt x="1" y="9736"/>
                      <a:pt x="1841" y="10494"/>
                    </a:cubicBezTo>
                    <a:cubicBezTo>
                      <a:pt x="1983" y="10553"/>
                      <a:pt x="2136" y="10580"/>
                      <a:pt x="2295" y="10580"/>
                    </a:cubicBezTo>
                    <a:cubicBezTo>
                      <a:pt x="4201" y="10580"/>
                      <a:pt x="7203" y="6671"/>
                      <a:pt x="7902" y="4974"/>
                    </a:cubicBezTo>
                    <a:cubicBezTo>
                      <a:pt x="9081" y="2132"/>
                      <a:pt x="6752" y="0"/>
                      <a:pt x="44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5675750" y="2651825"/>
                <a:ext cx="319325" cy="852425"/>
              </a:xfrm>
              <a:custGeom>
                <a:rect b="b" l="l" r="r" t="t"/>
                <a:pathLst>
                  <a:path extrusionOk="0" h="34097" w="12773">
                    <a:moveTo>
                      <a:pt x="10175" y="1"/>
                    </a:moveTo>
                    <a:cubicBezTo>
                      <a:pt x="10066" y="542"/>
                      <a:pt x="10066" y="1083"/>
                      <a:pt x="9850" y="1624"/>
                    </a:cubicBezTo>
                    <a:cubicBezTo>
                      <a:pt x="9634" y="2923"/>
                      <a:pt x="9092" y="4222"/>
                      <a:pt x="8551" y="5413"/>
                    </a:cubicBezTo>
                    <a:cubicBezTo>
                      <a:pt x="8226" y="6170"/>
                      <a:pt x="7793" y="7036"/>
                      <a:pt x="7469" y="7902"/>
                    </a:cubicBezTo>
                    <a:cubicBezTo>
                      <a:pt x="7144" y="8660"/>
                      <a:pt x="6711" y="9634"/>
                      <a:pt x="6386" y="10608"/>
                    </a:cubicBezTo>
                    <a:cubicBezTo>
                      <a:pt x="5953" y="11582"/>
                      <a:pt x="5520" y="12557"/>
                      <a:pt x="5196" y="13531"/>
                    </a:cubicBezTo>
                    <a:lnTo>
                      <a:pt x="4005" y="16670"/>
                    </a:lnTo>
                    <a:cubicBezTo>
                      <a:pt x="3680" y="17752"/>
                      <a:pt x="3247" y="18726"/>
                      <a:pt x="2923" y="19809"/>
                    </a:cubicBezTo>
                    <a:cubicBezTo>
                      <a:pt x="2598" y="20783"/>
                      <a:pt x="2382" y="21865"/>
                      <a:pt x="2057" y="22839"/>
                    </a:cubicBezTo>
                    <a:cubicBezTo>
                      <a:pt x="1732" y="23813"/>
                      <a:pt x="1516" y="24788"/>
                      <a:pt x="1191" y="25762"/>
                    </a:cubicBezTo>
                    <a:cubicBezTo>
                      <a:pt x="974" y="26628"/>
                      <a:pt x="758" y="27385"/>
                      <a:pt x="541" y="28359"/>
                    </a:cubicBezTo>
                    <a:cubicBezTo>
                      <a:pt x="325" y="29225"/>
                      <a:pt x="109" y="29983"/>
                      <a:pt x="0" y="30741"/>
                    </a:cubicBezTo>
                    <a:lnTo>
                      <a:pt x="1407" y="33988"/>
                    </a:lnTo>
                    <a:lnTo>
                      <a:pt x="2382" y="34096"/>
                    </a:lnTo>
                    <a:cubicBezTo>
                      <a:pt x="2382" y="34096"/>
                      <a:pt x="2382" y="33447"/>
                      <a:pt x="2382" y="32581"/>
                    </a:cubicBezTo>
                    <a:cubicBezTo>
                      <a:pt x="2490" y="31715"/>
                      <a:pt x="2598" y="30199"/>
                      <a:pt x="2814" y="28684"/>
                    </a:cubicBezTo>
                    <a:cubicBezTo>
                      <a:pt x="3031" y="27169"/>
                      <a:pt x="3356" y="25220"/>
                      <a:pt x="3789" y="23272"/>
                    </a:cubicBezTo>
                    <a:cubicBezTo>
                      <a:pt x="4005" y="22298"/>
                      <a:pt x="4330" y="21216"/>
                      <a:pt x="4546" y="20241"/>
                    </a:cubicBezTo>
                    <a:cubicBezTo>
                      <a:pt x="4763" y="19159"/>
                      <a:pt x="5087" y="18185"/>
                      <a:pt x="5412" y="17103"/>
                    </a:cubicBezTo>
                    <a:cubicBezTo>
                      <a:pt x="5737" y="16020"/>
                      <a:pt x="6062" y="15046"/>
                      <a:pt x="6386" y="13964"/>
                    </a:cubicBezTo>
                    <a:lnTo>
                      <a:pt x="7469" y="11041"/>
                    </a:lnTo>
                    <a:cubicBezTo>
                      <a:pt x="7902" y="10175"/>
                      <a:pt x="8226" y="9201"/>
                      <a:pt x="8551" y="8335"/>
                    </a:cubicBezTo>
                    <a:cubicBezTo>
                      <a:pt x="8876" y="7469"/>
                      <a:pt x="9201" y="6712"/>
                      <a:pt x="9634" y="5954"/>
                    </a:cubicBezTo>
                    <a:cubicBezTo>
                      <a:pt x="10175" y="4763"/>
                      <a:pt x="10932" y="3573"/>
                      <a:pt x="11690" y="2490"/>
                    </a:cubicBezTo>
                    <a:cubicBezTo>
                      <a:pt x="12015" y="2166"/>
                      <a:pt x="12339" y="1733"/>
                      <a:pt x="12772" y="1408"/>
                    </a:cubicBezTo>
                    <a:lnTo>
                      <a:pt x="101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5894925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5300" y="0"/>
                    </a:moveTo>
                    <a:cubicBezTo>
                      <a:pt x="4170" y="0"/>
                      <a:pt x="3030" y="555"/>
                      <a:pt x="2274" y="1896"/>
                    </a:cubicBezTo>
                    <a:cubicBezTo>
                      <a:pt x="1299" y="3628"/>
                      <a:pt x="1" y="9148"/>
                      <a:pt x="1732" y="10122"/>
                    </a:cubicBezTo>
                    <a:cubicBezTo>
                      <a:pt x="1927" y="10226"/>
                      <a:pt x="2147" y="10273"/>
                      <a:pt x="2384" y="10273"/>
                    </a:cubicBezTo>
                    <a:cubicBezTo>
                      <a:pt x="4388" y="10273"/>
                      <a:pt x="7681" y="6908"/>
                      <a:pt x="8551" y="5360"/>
                    </a:cubicBezTo>
                    <a:cubicBezTo>
                      <a:pt x="10102" y="2554"/>
                      <a:pt x="7724" y="0"/>
                      <a:pt x="5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40765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25" y="0"/>
                    </a:moveTo>
                    <a:lnTo>
                      <a:pt x="0" y="3031"/>
                    </a:lnTo>
                    <a:cubicBezTo>
                      <a:pt x="542" y="2815"/>
                      <a:pt x="975" y="2815"/>
                      <a:pt x="1516" y="2706"/>
                    </a:cubicBezTo>
                    <a:cubicBezTo>
                      <a:pt x="2165" y="2652"/>
                      <a:pt x="2842" y="2625"/>
                      <a:pt x="3518" y="2625"/>
                    </a:cubicBezTo>
                    <a:cubicBezTo>
                      <a:pt x="4195" y="2625"/>
                      <a:pt x="4871" y="2652"/>
                      <a:pt x="5521" y="2706"/>
                    </a:cubicBezTo>
                    <a:cubicBezTo>
                      <a:pt x="6278" y="2815"/>
                      <a:pt x="7252" y="2923"/>
                      <a:pt x="8118" y="3031"/>
                    </a:cubicBezTo>
                    <a:lnTo>
                      <a:pt x="11041" y="3572"/>
                    </a:lnTo>
                    <a:lnTo>
                      <a:pt x="14180" y="4222"/>
                    </a:lnTo>
                    <a:lnTo>
                      <a:pt x="17319" y="5088"/>
                    </a:lnTo>
                    <a:cubicBezTo>
                      <a:pt x="18293" y="5412"/>
                      <a:pt x="19375" y="5629"/>
                      <a:pt x="20349" y="5953"/>
                    </a:cubicBezTo>
                    <a:lnTo>
                      <a:pt x="23380" y="7036"/>
                    </a:lnTo>
                    <a:cubicBezTo>
                      <a:pt x="25328" y="7685"/>
                      <a:pt x="27060" y="8335"/>
                      <a:pt x="28575" y="8984"/>
                    </a:cubicBezTo>
                    <a:cubicBezTo>
                      <a:pt x="29982" y="9742"/>
                      <a:pt x="31281" y="10283"/>
                      <a:pt x="32039" y="10716"/>
                    </a:cubicBezTo>
                    <a:cubicBezTo>
                      <a:pt x="32797" y="11257"/>
                      <a:pt x="33338" y="11474"/>
                      <a:pt x="33338" y="11474"/>
                    </a:cubicBezTo>
                    <a:lnTo>
                      <a:pt x="33771" y="10608"/>
                    </a:lnTo>
                    <a:lnTo>
                      <a:pt x="31823" y="7685"/>
                    </a:lnTo>
                    <a:lnTo>
                      <a:pt x="29441" y="6928"/>
                    </a:lnTo>
                    <a:lnTo>
                      <a:pt x="26844" y="6170"/>
                    </a:lnTo>
                    <a:cubicBezTo>
                      <a:pt x="25978" y="5845"/>
                      <a:pt x="25004" y="5520"/>
                      <a:pt x="24029" y="5304"/>
                    </a:cubicBezTo>
                    <a:lnTo>
                      <a:pt x="20890" y="4546"/>
                    </a:lnTo>
                    <a:cubicBezTo>
                      <a:pt x="19808" y="4222"/>
                      <a:pt x="18726" y="4005"/>
                      <a:pt x="17643" y="3789"/>
                    </a:cubicBezTo>
                    <a:lnTo>
                      <a:pt x="14504" y="3031"/>
                    </a:lnTo>
                    <a:lnTo>
                      <a:pt x="11365" y="2490"/>
                    </a:lnTo>
                    <a:lnTo>
                      <a:pt x="8335" y="1949"/>
                    </a:lnTo>
                    <a:cubicBezTo>
                      <a:pt x="7469" y="1732"/>
                      <a:pt x="6603" y="1732"/>
                      <a:pt x="5629" y="1624"/>
                    </a:cubicBezTo>
                    <a:cubicBezTo>
                      <a:pt x="4330" y="1407"/>
                      <a:pt x="3031" y="1083"/>
                      <a:pt x="1732" y="650"/>
                    </a:cubicBezTo>
                    <a:cubicBezTo>
                      <a:pt x="1191" y="541"/>
                      <a:pt x="758" y="325"/>
                      <a:pt x="3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3827575" y="1658750"/>
                <a:ext cx="305800" cy="181475"/>
              </a:xfrm>
              <a:custGeom>
                <a:rect b="b" l="l" r="r" t="t"/>
                <a:pathLst>
                  <a:path extrusionOk="0" h="7259" w="12232">
                    <a:moveTo>
                      <a:pt x="4871" y="0"/>
                    </a:moveTo>
                    <a:cubicBezTo>
                      <a:pt x="325" y="0"/>
                      <a:pt x="1" y="6711"/>
                      <a:pt x="4547" y="7144"/>
                    </a:cubicBezTo>
                    <a:lnTo>
                      <a:pt x="4547" y="7252"/>
                    </a:lnTo>
                    <a:cubicBezTo>
                      <a:pt x="4617" y="7256"/>
                      <a:pt x="4692" y="7258"/>
                      <a:pt x="4771" y="7258"/>
                    </a:cubicBezTo>
                    <a:cubicBezTo>
                      <a:pt x="6887" y="7258"/>
                      <a:pt x="12019" y="5883"/>
                      <a:pt x="12123" y="4005"/>
                    </a:cubicBezTo>
                    <a:cubicBezTo>
                      <a:pt x="12231" y="2057"/>
                      <a:pt x="6928" y="109"/>
                      <a:pt x="48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4328175" y="22567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1" y="0"/>
                    </a:moveTo>
                    <a:lnTo>
                      <a:pt x="1" y="3031"/>
                    </a:lnTo>
                    <a:cubicBezTo>
                      <a:pt x="542" y="2814"/>
                      <a:pt x="975" y="2598"/>
                      <a:pt x="1516" y="2490"/>
                    </a:cubicBezTo>
                    <a:cubicBezTo>
                      <a:pt x="2815" y="2273"/>
                      <a:pt x="4114" y="2165"/>
                      <a:pt x="5413" y="2165"/>
                    </a:cubicBezTo>
                    <a:cubicBezTo>
                      <a:pt x="6387" y="2165"/>
                      <a:pt x="7253" y="2165"/>
                      <a:pt x="8119" y="2273"/>
                    </a:cubicBezTo>
                    <a:lnTo>
                      <a:pt x="11149" y="2490"/>
                    </a:lnTo>
                    <a:lnTo>
                      <a:pt x="14288" y="2814"/>
                    </a:lnTo>
                    <a:lnTo>
                      <a:pt x="17427" y="3355"/>
                    </a:lnTo>
                    <a:cubicBezTo>
                      <a:pt x="18509" y="3464"/>
                      <a:pt x="19592" y="3680"/>
                      <a:pt x="20674" y="3897"/>
                    </a:cubicBezTo>
                    <a:lnTo>
                      <a:pt x="23705" y="4654"/>
                    </a:lnTo>
                    <a:cubicBezTo>
                      <a:pt x="25761" y="5087"/>
                      <a:pt x="27493" y="5628"/>
                      <a:pt x="29117" y="6061"/>
                    </a:cubicBezTo>
                    <a:cubicBezTo>
                      <a:pt x="30632" y="6603"/>
                      <a:pt x="31931" y="7144"/>
                      <a:pt x="32689" y="7468"/>
                    </a:cubicBezTo>
                    <a:cubicBezTo>
                      <a:pt x="33555" y="7793"/>
                      <a:pt x="34096" y="8010"/>
                      <a:pt x="34096" y="8010"/>
                    </a:cubicBezTo>
                    <a:lnTo>
                      <a:pt x="34420" y="7144"/>
                    </a:lnTo>
                    <a:lnTo>
                      <a:pt x="32256" y="4546"/>
                    </a:lnTo>
                    <a:lnTo>
                      <a:pt x="29766" y="3897"/>
                    </a:lnTo>
                    <a:lnTo>
                      <a:pt x="27060" y="3355"/>
                    </a:lnTo>
                    <a:cubicBezTo>
                      <a:pt x="26194" y="3247"/>
                      <a:pt x="25220" y="3031"/>
                      <a:pt x="24138" y="2814"/>
                    </a:cubicBezTo>
                    <a:lnTo>
                      <a:pt x="20999" y="2381"/>
                    </a:lnTo>
                    <a:cubicBezTo>
                      <a:pt x="19916" y="2165"/>
                      <a:pt x="18834" y="2057"/>
                      <a:pt x="17752" y="1948"/>
                    </a:cubicBezTo>
                    <a:lnTo>
                      <a:pt x="14505" y="1515"/>
                    </a:lnTo>
                    <a:lnTo>
                      <a:pt x="11257" y="1299"/>
                    </a:lnTo>
                    <a:lnTo>
                      <a:pt x="8335" y="1082"/>
                    </a:lnTo>
                    <a:cubicBezTo>
                      <a:pt x="7848" y="1028"/>
                      <a:pt x="7388" y="1028"/>
                      <a:pt x="6941" y="1028"/>
                    </a:cubicBezTo>
                    <a:cubicBezTo>
                      <a:pt x="6495" y="1028"/>
                      <a:pt x="6062" y="1028"/>
                      <a:pt x="5629" y="974"/>
                    </a:cubicBezTo>
                    <a:cubicBezTo>
                      <a:pt x="4222" y="974"/>
                      <a:pt x="2923" y="758"/>
                      <a:pt x="1516" y="541"/>
                    </a:cubicBezTo>
                    <a:cubicBezTo>
                      <a:pt x="975" y="433"/>
                      <a:pt x="542" y="21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4076475" y="2216025"/>
                <a:ext cx="311250" cy="179025"/>
              </a:xfrm>
              <a:custGeom>
                <a:rect b="b" l="l" r="r" t="t"/>
                <a:pathLst>
                  <a:path extrusionOk="0" h="7161" w="12450">
                    <a:moveTo>
                      <a:pt x="4911" y="0"/>
                    </a:moveTo>
                    <a:cubicBezTo>
                      <a:pt x="4821" y="0"/>
                      <a:pt x="4737" y="2"/>
                      <a:pt x="4657" y="6"/>
                    </a:cubicBezTo>
                    <a:cubicBezTo>
                      <a:pt x="0" y="324"/>
                      <a:pt x="311" y="7161"/>
                      <a:pt x="4779" y="7161"/>
                    </a:cubicBezTo>
                    <a:cubicBezTo>
                      <a:pt x="4880" y="7161"/>
                      <a:pt x="4984" y="7157"/>
                      <a:pt x="5090" y="7150"/>
                    </a:cubicBezTo>
                    <a:cubicBezTo>
                      <a:pt x="7038" y="7042"/>
                      <a:pt x="12450" y="5202"/>
                      <a:pt x="12233" y="3254"/>
                    </a:cubicBezTo>
                    <a:cubicBezTo>
                      <a:pt x="12129" y="1277"/>
                      <a:pt x="7125" y="0"/>
                      <a:pt x="49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4669125" y="2730300"/>
                <a:ext cx="852400" cy="259800"/>
              </a:xfrm>
              <a:custGeom>
                <a:rect b="b" l="l" r="r" t="t"/>
                <a:pathLst>
                  <a:path extrusionOk="0" h="10392" w="34096">
                    <a:moveTo>
                      <a:pt x="109" y="1"/>
                    </a:moveTo>
                    <a:lnTo>
                      <a:pt x="1" y="3031"/>
                    </a:lnTo>
                    <a:cubicBezTo>
                      <a:pt x="434" y="2815"/>
                      <a:pt x="975" y="2707"/>
                      <a:pt x="1516" y="2707"/>
                    </a:cubicBezTo>
                    <a:cubicBezTo>
                      <a:pt x="2277" y="2580"/>
                      <a:pt x="3038" y="2527"/>
                      <a:pt x="3799" y="2527"/>
                    </a:cubicBezTo>
                    <a:cubicBezTo>
                      <a:pt x="4337" y="2527"/>
                      <a:pt x="4875" y="2554"/>
                      <a:pt x="5413" y="2599"/>
                    </a:cubicBezTo>
                    <a:cubicBezTo>
                      <a:pt x="6278" y="2599"/>
                      <a:pt x="7144" y="2707"/>
                      <a:pt x="8119" y="2815"/>
                    </a:cubicBezTo>
                    <a:lnTo>
                      <a:pt x="11041" y="3248"/>
                    </a:lnTo>
                    <a:lnTo>
                      <a:pt x="14180" y="3789"/>
                    </a:lnTo>
                    <a:lnTo>
                      <a:pt x="17319" y="4547"/>
                    </a:lnTo>
                    <a:cubicBezTo>
                      <a:pt x="18401" y="4763"/>
                      <a:pt x="19484" y="4980"/>
                      <a:pt x="20458" y="5304"/>
                    </a:cubicBezTo>
                    <a:lnTo>
                      <a:pt x="23488" y="6279"/>
                    </a:lnTo>
                    <a:cubicBezTo>
                      <a:pt x="25437" y="6820"/>
                      <a:pt x="27277" y="7469"/>
                      <a:pt x="28792" y="8119"/>
                    </a:cubicBezTo>
                    <a:cubicBezTo>
                      <a:pt x="30307" y="8660"/>
                      <a:pt x="31498" y="9309"/>
                      <a:pt x="32256" y="9742"/>
                    </a:cubicBezTo>
                    <a:cubicBezTo>
                      <a:pt x="33122" y="10175"/>
                      <a:pt x="33663" y="10392"/>
                      <a:pt x="33663" y="10392"/>
                    </a:cubicBezTo>
                    <a:lnTo>
                      <a:pt x="34096" y="9526"/>
                    </a:lnTo>
                    <a:lnTo>
                      <a:pt x="31823" y="6712"/>
                    </a:lnTo>
                    <a:lnTo>
                      <a:pt x="29441" y="5954"/>
                    </a:lnTo>
                    <a:lnTo>
                      <a:pt x="26844" y="5304"/>
                    </a:lnTo>
                    <a:cubicBezTo>
                      <a:pt x="25978" y="4980"/>
                      <a:pt x="25004" y="4763"/>
                      <a:pt x="24030" y="4547"/>
                    </a:cubicBezTo>
                    <a:lnTo>
                      <a:pt x="20891" y="3789"/>
                    </a:lnTo>
                    <a:cubicBezTo>
                      <a:pt x="19808" y="3573"/>
                      <a:pt x="18726" y="3356"/>
                      <a:pt x="17643" y="3140"/>
                    </a:cubicBezTo>
                    <a:lnTo>
                      <a:pt x="14396" y="2599"/>
                    </a:lnTo>
                    <a:lnTo>
                      <a:pt x="11257" y="2057"/>
                    </a:lnTo>
                    <a:lnTo>
                      <a:pt x="8227" y="1733"/>
                    </a:lnTo>
                    <a:cubicBezTo>
                      <a:pt x="7361" y="1516"/>
                      <a:pt x="6495" y="1516"/>
                      <a:pt x="5521" y="1408"/>
                    </a:cubicBezTo>
                    <a:cubicBezTo>
                      <a:pt x="4222" y="1300"/>
                      <a:pt x="2923" y="975"/>
                      <a:pt x="1624" y="650"/>
                    </a:cubicBezTo>
                    <a:cubicBezTo>
                      <a:pt x="1083" y="434"/>
                      <a:pt x="650" y="217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4422875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4547" y="0"/>
                    </a:moveTo>
                    <a:cubicBezTo>
                      <a:pt x="1" y="109"/>
                      <a:pt x="1" y="6820"/>
                      <a:pt x="4439" y="7144"/>
                    </a:cubicBezTo>
                    <a:cubicBezTo>
                      <a:pt x="6387" y="7144"/>
                      <a:pt x="11907" y="5629"/>
                      <a:pt x="11907" y="3681"/>
                    </a:cubicBezTo>
                    <a:cubicBezTo>
                      <a:pt x="11907" y="1624"/>
                      <a:pt x="6495" y="0"/>
                      <a:pt x="45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40"/>
              <p:cNvSpPr/>
              <p:nvPr/>
            </p:nvSpPr>
            <p:spPr>
              <a:xfrm>
                <a:off x="5056075" y="3117250"/>
                <a:ext cx="738750" cy="530400"/>
              </a:xfrm>
              <a:custGeom>
                <a:rect b="b" l="l" r="r" t="t"/>
                <a:pathLst>
                  <a:path extrusionOk="0" h="21216" w="29550">
                    <a:moveTo>
                      <a:pt x="1083" y="1"/>
                    </a:moveTo>
                    <a:lnTo>
                      <a:pt x="1" y="2707"/>
                    </a:lnTo>
                    <a:cubicBezTo>
                      <a:pt x="434" y="2815"/>
                      <a:pt x="975" y="2815"/>
                      <a:pt x="1516" y="2923"/>
                    </a:cubicBezTo>
                    <a:cubicBezTo>
                      <a:pt x="2815" y="3248"/>
                      <a:pt x="4006" y="3681"/>
                      <a:pt x="5304" y="4222"/>
                    </a:cubicBezTo>
                    <a:cubicBezTo>
                      <a:pt x="6062" y="4547"/>
                      <a:pt x="6820" y="4980"/>
                      <a:pt x="7577" y="5305"/>
                    </a:cubicBezTo>
                    <a:lnTo>
                      <a:pt x="10175" y="6820"/>
                    </a:lnTo>
                    <a:lnTo>
                      <a:pt x="12881" y="8335"/>
                    </a:lnTo>
                    <a:lnTo>
                      <a:pt x="15587" y="10067"/>
                    </a:lnTo>
                    <a:cubicBezTo>
                      <a:pt x="16561" y="10717"/>
                      <a:pt x="17427" y="11258"/>
                      <a:pt x="18293" y="11907"/>
                    </a:cubicBezTo>
                    <a:lnTo>
                      <a:pt x="20891" y="13855"/>
                    </a:lnTo>
                    <a:cubicBezTo>
                      <a:pt x="22514" y="15046"/>
                      <a:pt x="23921" y="16345"/>
                      <a:pt x="25112" y="17427"/>
                    </a:cubicBezTo>
                    <a:cubicBezTo>
                      <a:pt x="26303" y="18401"/>
                      <a:pt x="27277" y="19376"/>
                      <a:pt x="27926" y="20133"/>
                    </a:cubicBezTo>
                    <a:cubicBezTo>
                      <a:pt x="28467" y="20783"/>
                      <a:pt x="28900" y="21216"/>
                      <a:pt x="28900" y="21216"/>
                    </a:cubicBezTo>
                    <a:lnTo>
                      <a:pt x="29550" y="20458"/>
                    </a:lnTo>
                    <a:lnTo>
                      <a:pt x="28576" y="17103"/>
                    </a:lnTo>
                    <a:lnTo>
                      <a:pt x="26627" y="15587"/>
                    </a:lnTo>
                    <a:lnTo>
                      <a:pt x="24463" y="14072"/>
                    </a:lnTo>
                    <a:cubicBezTo>
                      <a:pt x="23705" y="13531"/>
                      <a:pt x="22839" y="12881"/>
                      <a:pt x="21973" y="12340"/>
                    </a:cubicBezTo>
                    <a:lnTo>
                      <a:pt x="19267" y="10608"/>
                    </a:lnTo>
                    <a:cubicBezTo>
                      <a:pt x="18401" y="9959"/>
                      <a:pt x="17319" y="9526"/>
                      <a:pt x="16453" y="8876"/>
                    </a:cubicBezTo>
                    <a:lnTo>
                      <a:pt x="13639" y="7253"/>
                    </a:lnTo>
                    <a:lnTo>
                      <a:pt x="10825" y="5738"/>
                    </a:lnTo>
                    <a:lnTo>
                      <a:pt x="8119" y="4330"/>
                    </a:lnTo>
                    <a:cubicBezTo>
                      <a:pt x="7361" y="3898"/>
                      <a:pt x="6495" y="3573"/>
                      <a:pt x="5737" y="3140"/>
                    </a:cubicBezTo>
                    <a:cubicBezTo>
                      <a:pt x="4547" y="2599"/>
                      <a:pt x="3356" y="1949"/>
                      <a:pt x="2274" y="1083"/>
                    </a:cubicBezTo>
                    <a:cubicBezTo>
                      <a:pt x="1841" y="759"/>
                      <a:pt x="1516" y="434"/>
                      <a:pt x="10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40"/>
              <p:cNvSpPr/>
              <p:nvPr/>
            </p:nvSpPr>
            <p:spPr>
              <a:xfrm>
                <a:off x="48089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5125" y="0"/>
                    </a:moveTo>
                    <a:cubicBezTo>
                      <a:pt x="1603" y="0"/>
                      <a:pt x="0" y="5547"/>
                      <a:pt x="4041" y="6990"/>
                    </a:cubicBezTo>
                    <a:cubicBezTo>
                      <a:pt x="4899" y="7293"/>
                      <a:pt x="6582" y="7549"/>
                      <a:pt x="8210" y="7549"/>
                    </a:cubicBezTo>
                    <a:cubicBezTo>
                      <a:pt x="10072" y="7549"/>
                      <a:pt x="11863" y="7214"/>
                      <a:pt x="12267" y="6233"/>
                    </a:cubicBezTo>
                    <a:cubicBezTo>
                      <a:pt x="12916" y="4393"/>
                      <a:pt x="8479" y="929"/>
                      <a:pt x="6530" y="280"/>
                    </a:cubicBezTo>
                    <a:cubicBezTo>
                      <a:pt x="6037" y="87"/>
                      <a:pt x="5566" y="0"/>
                      <a:pt x="51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2" name="Shape 4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3" name="Google Shape;4903;p49"/>
          <p:cNvGrpSpPr/>
          <p:nvPr/>
        </p:nvGrpSpPr>
        <p:grpSpPr>
          <a:xfrm>
            <a:off x="-156416" y="3497271"/>
            <a:ext cx="1544320" cy="1762743"/>
            <a:chOff x="1404575" y="238125"/>
            <a:chExt cx="4530125" cy="5170850"/>
          </a:xfrm>
        </p:grpSpPr>
        <p:sp>
          <p:nvSpPr>
            <p:cNvPr id="4904" name="Google Shape;4904;p49"/>
            <p:cNvSpPr/>
            <p:nvPr/>
          </p:nvSpPr>
          <p:spPr>
            <a:xfrm>
              <a:off x="3197600" y="1958700"/>
              <a:ext cx="1688900" cy="1580250"/>
            </a:xfrm>
            <a:custGeom>
              <a:rect b="b" l="l" r="r" t="t"/>
              <a:pathLst>
                <a:path extrusionOk="0" h="63210" w="67556">
                  <a:moveTo>
                    <a:pt x="15486" y="1"/>
                  </a:moveTo>
                  <a:cubicBezTo>
                    <a:pt x="6973" y="10053"/>
                    <a:pt x="0" y="35137"/>
                    <a:pt x="544" y="45279"/>
                  </a:cubicBezTo>
                  <a:cubicBezTo>
                    <a:pt x="634" y="47272"/>
                    <a:pt x="10867" y="51800"/>
                    <a:pt x="10867" y="51800"/>
                  </a:cubicBezTo>
                  <a:cubicBezTo>
                    <a:pt x="14852" y="55875"/>
                    <a:pt x="32691" y="63210"/>
                    <a:pt x="56236" y="63210"/>
                  </a:cubicBezTo>
                  <a:cubicBezTo>
                    <a:pt x="60040" y="63210"/>
                    <a:pt x="63843" y="63119"/>
                    <a:pt x="67556" y="62848"/>
                  </a:cubicBezTo>
                  <a:cubicBezTo>
                    <a:pt x="66469" y="56146"/>
                    <a:pt x="63119" y="41929"/>
                    <a:pt x="52614" y="32149"/>
                  </a:cubicBezTo>
                  <a:cubicBezTo>
                    <a:pt x="50531" y="17388"/>
                    <a:pt x="37491" y="1540"/>
                    <a:pt x="15486" y="1"/>
                  </a:cubicBezTo>
                  <a:close/>
                </a:path>
              </a:pathLst>
            </a:custGeom>
            <a:solidFill>
              <a:srgbClr val="F9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49"/>
            <p:cNvSpPr/>
            <p:nvPr/>
          </p:nvSpPr>
          <p:spPr>
            <a:xfrm>
              <a:off x="4526525" y="1511750"/>
              <a:ext cx="178875" cy="154400"/>
            </a:xfrm>
            <a:custGeom>
              <a:rect b="b" l="l" r="r" t="t"/>
              <a:pathLst>
                <a:path extrusionOk="0" h="6176" w="7155">
                  <a:moveTo>
                    <a:pt x="3677" y="0"/>
                  </a:moveTo>
                  <a:cubicBezTo>
                    <a:pt x="1843" y="0"/>
                    <a:pt x="0" y="1312"/>
                    <a:pt x="0" y="3661"/>
                  </a:cubicBezTo>
                  <a:cubicBezTo>
                    <a:pt x="394" y="5159"/>
                    <a:pt x="1817" y="6176"/>
                    <a:pt x="3314" y="6176"/>
                  </a:cubicBezTo>
                  <a:cubicBezTo>
                    <a:pt x="3537" y="6176"/>
                    <a:pt x="3762" y="6153"/>
                    <a:pt x="3985" y="6106"/>
                  </a:cubicBezTo>
                  <a:cubicBezTo>
                    <a:pt x="5796" y="5835"/>
                    <a:pt x="7154" y="4295"/>
                    <a:pt x="7064" y="2484"/>
                  </a:cubicBezTo>
                  <a:cubicBezTo>
                    <a:pt x="6511" y="785"/>
                    <a:pt x="5096" y="0"/>
                    <a:pt x="3677" y="0"/>
                  </a:cubicBezTo>
                  <a:close/>
                </a:path>
              </a:pathLst>
            </a:custGeom>
            <a:solidFill>
              <a:srgbClr val="357E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49"/>
            <p:cNvSpPr/>
            <p:nvPr/>
          </p:nvSpPr>
          <p:spPr>
            <a:xfrm>
              <a:off x="3854125" y="238125"/>
              <a:ext cx="1722875" cy="2802775"/>
            </a:xfrm>
            <a:custGeom>
              <a:rect b="b" l="l" r="r" t="t"/>
              <a:pathLst>
                <a:path extrusionOk="0" h="112111" w="68915">
                  <a:moveTo>
                    <a:pt x="1450" y="112110"/>
                  </a:moveTo>
                  <a:lnTo>
                    <a:pt x="2355" y="110933"/>
                  </a:lnTo>
                  <a:cubicBezTo>
                    <a:pt x="2989" y="110118"/>
                    <a:pt x="3895" y="109031"/>
                    <a:pt x="4982" y="107582"/>
                  </a:cubicBezTo>
                  <a:cubicBezTo>
                    <a:pt x="6068" y="106133"/>
                    <a:pt x="7245" y="104232"/>
                    <a:pt x="8604" y="102149"/>
                  </a:cubicBezTo>
                  <a:cubicBezTo>
                    <a:pt x="10053" y="99975"/>
                    <a:pt x="11411" y="97621"/>
                    <a:pt x="12951" y="94995"/>
                  </a:cubicBezTo>
                  <a:cubicBezTo>
                    <a:pt x="14490" y="92369"/>
                    <a:pt x="16120" y="89471"/>
                    <a:pt x="17660" y="86392"/>
                  </a:cubicBezTo>
                  <a:cubicBezTo>
                    <a:pt x="18475" y="84852"/>
                    <a:pt x="19290" y="83222"/>
                    <a:pt x="20105" y="81592"/>
                  </a:cubicBezTo>
                  <a:cubicBezTo>
                    <a:pt x="20920" y="79962"/>
                    <a:pt x="21644" y="78332"/>
                    <a:pt x="22550" y="76612"/>
                  </a:cubicBezTo>
                  <a:cubicBezTo>
                    <a:pt x="24270" y="73261"/>
                    <a:pt x="25991" y="69820"/>
                    <a:pt x="27892" y="66288"/>
                  </a:cubicBezTo>
                  <a:lnTo>
                    <a:pt x="30790" y="61036"/>
                  </a:lnTo>
                  <a:lnTo>
                    <a:pt x="33779" y="55783"/>
                  </a:lnTo>
                  <a:cubicBezTo>
                    <a:pt x="35680" y="52071"/>
                    <a:pt x="37763" y="48720"/>
                    <a:pt x="39755" y="45279"/>
                  </a:cubicBezTo>
                  <a:cubicBezTo>
                    <a:pt x="41838" y="41928"/>
                    <a:pt x="43921" y="38577"/>
                    <a:pt x="45913" y="35317"/>
                  </a:cubicBezTo>
                  <a:cubicBezTo>
                    <a:pt x="47815" y="32057"/>
                    <a:pt x="49898" y="28978"/>
                    <a:pt x="51800" y="26081"/>
                  </a:cubicBezTo>
                  <a:cubicBezTo>
                    <a:pt x="52796" y="24632"/>
                    <a:pt x="53611" y="23183"/>
                    <a:pt x="54607" y="21824"/>
                  </a:cubicBezTo>
                  <a:lnTo>
                    <a:pt x="57233" y="17840"/>
                  </a:lnTo>
                  <a:lnTo>
                    <a:pt x="61942" y="10957"/>
                  </a:lnTo>
                  <a:lnTo>
                    <a:pt x="65745" y="5705"/>
                  </a:lnTo>
                  <a:cubicBezTo>
                    <a:pt x="67828" y="2717"/>
                    <a:pt x="68915" y="996"/>
                    <a:pt x="68915" y="996"/>
                  </a:cubicBezTo>
                  <a:lnTo>
                    <a:pt x="67919" y="0"/>
                  </a:lnTo>
                  <a:cubicBezTo>
                    <a:pt x="67919" y="0"/>
                    <a:pt x="66379" y="1358"/>
                    <a:pt x="63572" y="3713"/>
                  </a:cubicBezTo>
                  <a:lnTo>
                    <a:pt x="58682" y="8060"/>
                  </a:lnTo>
                  <a:cubicBezTo>
                    <a:pt x="56780" y="9690"/>
                    <a:pt x="54788" y="11772"/>
                    <a:pt x="52615" y="14036"/>
                  </a:cubicBezTo>
                  <a:lnTo>
                    <a:pt x="49173" y="17478"/>
                  </a:lnTo>
                  <a:cubicBezTo>
                    <a:pt x="48087" y="18745"/>
                    <a:pt x="46909" y="20013"/>
                    <a:pt x="45732" y="21372"/>
                  </a:cubicBezTo>
                  <a:cubicBezTo>
                    <a:pt x="43378" y="24088"/>
                    <a:pt x="40842" y="26805"/>
                    <a:pt x="38488" y="29975"/>
                  </a:cubicBezTo>
                  <a:cubicBezTo>
                    <a:pt x="36133" y="33053"/>
                    <a:pt x="33507" y="36223"/>
                    <a:pt x="31153" y="39664"/>
                  </a:cubicBezTo>
                  <a:cubicBezTo>
                    <a:pt x="28798" y="43015"/>
                    <a:pt x="26353" y="46456"/>
                    <a:pt x="24180" y="49897"/>
                  </a:cubicBezTo>
                  <a:lnTo>
                    <a:pt x="20738" y="55150"/>
                  </a:lnTo>
                  <a:cubicBezTo>
                    <a:pt x="19652" y="56961"/>
                    <a:pt x="18656" y="58772"/>
                    <a:pt x="17660" y="60583"/>
                  </a:cubicBezTo>
                  <a:cubicBezTo>
                    <a:pt x="15486" y="64024"/>
                    <a:pt x="13675" y="67646"/>
                    <a:pt x="11773" y="71088"/>
                  </a:cubicBezTo>
                  <a:cubicBezTo>
                    <a:pt x="9962" y="74619"/>
                    <a:pt x="8332" y="77970"/>
                    <a:pt x="6883" y="81321"/>
                  </a:cubicBezTo>
                  <a:cubicBezTo>
                    <a:pt x="5434" y="84581"/>
                    <a:pt x="4348" y="87841"/>
                    <a:pt x="3442" y="90829"/>
                  </a:cubicBezTo>
                  <a:cubicBezTo>
                    <a:pt x="2536" y="93546"/>
                    <a:pt x="1812" y="96353"/>
                    <a:pt x="1269" y="99160"/>
                  </a:cubicBezTo>
                  <a:cubicBezTo>
                    <a:pt x="816" y="101334"/>
                    <a:pt x="454" y="103598"/>
                    <a:pt x="273" y="105771"/>
                  </a:cubicBezTo>
                  <a:cubicBezTo>
                    <a:pt x="91" y="107220"/>
                    <a:pt x="1" y="108760"/>
                    <a:pt x="1" y="110208"/>
                  </a:cubicBezTo>
                  <a:cubicBezTo>
                    <a:pt x="1" y="110752"/>
                    <a:pt x="1" y="111205"/>
                    <a:pt x="1" y="11174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49"/>
            <p:cNvSpPr/>
            <p:nvPr/>
          </p:nvSpPr>
          <p:spPr>
            <a:xfrm>
              <a:off x="3872250" y="249425"/>
              <a:ext cx="1704750" cy="2791475"/>
            </a:xfrm>
            <a:custGeom>
              <a:rect b="b" l="l" r="r" t="t"/>
              <a:pathLst>
                <a:path extrusionOk="0" h="111659" w="68190">
                  <a:moveTo>
                    <a:pt x="68190" y="544"/>
                  </a:moveTo>
                  <a:cubicBezTo>
                    <a:pt x="68190" y="544"/>
                    <a:pt x="67103" y="2265"/>
                    <a:pt x="65020" y="5253"/>
                  </a:cubicBezTo>
                  <a:lnTo>
                    <a:pt x="61217" y="10505"/>
                  </a:lnTo>
                  <a:lnTo>
                    <a:pt x="56508" y="17388"/>
                  </a:lnTo>
                  <a:lnTo>
                    <a:pt x="53882" y="21282"/>
                  </a:lnTo>
                  <a:cubicBezTo>
                    <a:pt x="52886" y="22640"/>
                    <a:pt x="51980" y="24089"/>
                    <a:pt x="51075" y="25629"/>
                  </a:cubicBezTo>
                  <a:cubicBezTo>
                    <a:pt x="49173" y="28526"/>
                    <a:pt x="47090" y="31515"/>
                    <a:pt x="45188" y="34775"/>
                  </a:cubicBezTo>
                  <a:cubicBezTo>
                    <a:pt x="43196" y="38035"/>
                    <a:pt x="41023" y="41295"/>
                    <a:pt x="39030" y="44827"/>
                  </a:cubicBezTo>
                  <a:cubicBezTo>
                    <a:pt x="37129" y="48268"/>
                    <a:pt x="34955" y="51619"/>
                    <a:pt x="33054" y="55241"/>
                  </a:cubicBezTo>
                  <a:lnTo>
                    <a:pt x="30065" y="60493"/>
                  </a:lnTo>
                  <a:lnTo>
                    <a:pt x="27167" y="65746"/>
                  </a:lnTo>
                  <a:cubicBezTo>
                    <a:pt x="25266" y="69277"/>
                    <a:pt x="23545" y="72718"/>
                    <a:pt x="21825" y="76069"/>
                  </a:cubicBezTo>
                  <a:cubicBezTo>
                    <a:pt x="20919" y="77790"/>
                    <a:pt x="20104" y="79510"/>
                    <a:pt x="19380" y="81050"/>
                  </a:cubicBezTo>
                  <a:cubicBezTo>
                    <a:pt x="18565" y="82680"/>
                    <a:pt x="17750" y="84310"/>
                    <a:pt x="16935" y="85849"/>
                  </a:cubicBezTo>
                  <a:cubicBezTo>
                    <a:pt x="15395" y="89019"/>
                    <a:pt x="13674" y="91736"/>
                    <a:pt x="12226" y="94452"/>
                  </a:cubicBezTo>
                  <a:cubicBezTo>
                    <a:pt x="10777" y="97078"/>
                    <a:pt x="9237" y="99433"/>
                    <a:pt x="7879" y="101606"/>
                  </a:cubicBezTo>
                  <a:cubicBezTo>
                    <a:pt x="6520" y="103689"/>
                    <a:pt x="5343" y="105500"/>
                    <a:pt x="4257" y="107040"/>
                  </a:cubicBezTo>
                  <a:cubicBezTo>
                    <a:pt x="3170" y="108489"/>
                    <a:pt x="2264" y="109666"/>
                    <a:pt x="1630" y="110390"/>
                  </a:cubicBezTo>
                  <a:lnTo>
                    <a:pt x="725" y="111658"/>
                  </a:lnTo>
                  <a:lnTo>
                    <a:pt x="0" y="111386"/>
                  </a:lnTo>
                  <a:cubicBezTo>
                    <a:pt x="0" y="111386"/>
                    <a:pt x="19017" y="51256"/>
                    <a:pt x="6773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49"/>
            <p:cNvSpPr/>
            <p:nvPr/>
          </p:nvSpPr>
          <p:spPr>
            <a:xfrm>
              <a:off x="3999025" y="1442525"/>
              <a:ext cx="1935675" cy="1566675"/>
            </a:xfrm>
            <a:custGeom>
              <a:rect b="b" l="l" r="r" t="t"/>
              <a:pathLst>
                <a:path extrusionOk="0" h="62667" w="77427">
                  <a:moveTo>
                    <a:pt x="816" y="62666"/>
                  </a:moveTo>
                  <a:lnTo>
                    <a:pt x="1812" y="62032"/>
                  </a:lnTo>
                  <a:cubicBezTo>
                    <a:pt x="2446" y="61670"/>
                    <a:pt x="3442" y="61036"/>
                    <a:pt x="4528" y="60221"/>
                  </a:cubicBezTo>
                  <a:cubicBezTo>
                    <a:pt x="5706" y="59497"/>
                    <a:pt x="7064" y="58501"/>
                    <a:pt x="8513" y="57323"/>
                  </a:cubicBezTo>
                  <a:cubicBezTo>
                    <a:pt x="10052" y="56237"/>
                    <a:pt x="11682" y="54878"/>
                    <a:pt x="13494" y="53339"/>
                  </a:cubicBezTo>
                  <a:cubicBezTo>
                    <a:pt x="15305" y="51890"/>
                    <a:pt x="17116" y="50260"/>
                    <a:pt x="19018" y="48449"/>
                  </a:cubicBezTo>
                  <a:cubicBezTo>
                    <a:pt x="20014" y="47543"/>
                    <a:pt x="20919" y="46638"/>
                    <a:pt x="21915" y="45732"/>
                  </a:cubicBezTo>
                  <a:cubicBezTo>
                    <a:pt x="23002" y="44736"/>
                    <a:pt x="23908" y="43740"/>
                    <a:pt x="24994" y="42834"/>
                  </a:cubicBezTo>
                  <a:cubicBezTo>
                    <a:pt x="27077" y="40842"/>
                    <a:pt x="29251" y="38850"/>
                    <a:pt x="31514" y="36857"/>
                  </a:cubicBezTo>
                  <a:lnTo>
                    <a:pt x="34865" y="33779"/>
                  </a:lnTo>
                  <a:lnTo>
                    <a:pt x="38306" y="30790"/>
                  </a:lnTo>
                  <a:cubicBezTo>
                    <a:pt x="40570" y="28798"/>
                    <a:pt x="43015" y="26896"/>
                    <a:pt x="45279" y="24994"/>
                  </a:cubicBezTo>
                  <a:cubicBezTo>
                    <a:pt x="47634" y="23002"/>
                    <a:pt x="49988" y="21282"/>
                    <a:pt x="52161" y="19380"/>
                  </a:cubicBezTo>
                  <a:cubicBezTo>
                    <a:pt x="54425" y="17569"/>
                    <a:pt x="56689" y="16029"/>
                    <a:pt x="58772" y="14399"/>
                  </a:cubicBezTo>
                  <a:cubicBezTo>
                    <a:pt x="59859" y="13584"/>
                    <a:pt x="60855" y="12769"/>
                    <a:pt x="61851" y="12045"/>
                  </a:cubicBezTo>
                  <a:lnTo>
                    <a:pt x="64749" y="9962"/>
                  </a:lnTo>
                  <a:lnTo>
                    <a:pt x="69911" y="6249"/>
                  </a:lnTo>
                  <a:lnTo>
                    <a:pt x="73986" y="3442"/>
                  </a:lnTo>
                  <a:cubicBezTo>
                    <a:pt x="76250" y="1902"/>
                    <a:pt x="77427" y="997"/>
                    <a:pt x="77427" y="997"/>
                  </a:cubicBezTo>
                  <a:lnTo>
                    <a:pt x="76974" y="1"/>
                  </a:lnTo>
                  <a:cubicBezTo>
                    <a:pt x="76974" y="1"/>
                    <a:pt x="75435" y="544"/>
                    <a:pt x="72899" y="1540"/>
                  </a:cubicBezTo>
                  <a:lnTo>
                    <a:pt x="68281" y="3351"/>
                  </a:lnTo>
                  <a:cubicBezTo>
                    <a:pt x="66469" y="4076"/>
                    <a:pt x="64568" y="5072"/>
                    <a:pt x="62485" y="6068"/>
                  </a:cubicBezTo>
                  <a:lnTo>
                    <a:pt x="59134" y="7607"/>
                  </a:lnTo>
                  <a:cubicBezTo>
                    <a:pt x="57957" y="8241"/>
                    <a:pt x="56870" y="8875"/>
                    <a:pt x="55693" y="9509"/>
                  </a:cubicBezTo>
                  <a:cubicBezTo>
                    <a:pt x="53339" y="10867"/>
                    <a:pt x="50713" y="12135"/>
                    <a:pt x="48268" y="13765"/>
                  </a:cubicBezTo>
                  <a:cubicBezTo>
                    <a:pt x="45822" y="15395"/>
                    <a:pt x="43106" y="16935"/>
                    <a:pt x="40570" y="18746"/>
                  </a:cubicBezTo>
                  <a:cubicBezTo>
                    <a:pt x="38125" y="20467"/>
                    <a:pt x="35499" y="22278"/>
                    <a:pt x="32963" y="24270"/>
                  </a:cubicBezTo>
                  <a:lnTo>
                    <a:pt x="29251" y="27168"/>
                  </a:lnTo>
                  <a:cubicBezTo>
                    <a:pt x="27983" y="28164"/>
                    <a:pt x="26805" y="29160"/>
                    <a:pt x="25628" y="30156"/>
                  </a:cubicBezTo>
                  <a:cubicBezTo>
                    <a:pt x="23183" y="32148"/>
                    <a:pt x="20919" y="34231"/>
                    <a:pt x="18836" y="36224"/>
                  </a:cubicBezTo>
                  <a:cubicBezTo>
                    <a:pt x="16754" y="38216"/>
                    <a:pt x="14580" y="40208"/>
                    <a:pt x="12769" y="42200"/>
                  </a:cubicBezTo>
                  <a:cubicBezTo>
                    <a:pt x="10867" y="44102"/>
                    <a:pt x="9237" y="46094"/>
                    <a:pt x="7788" y="47996"/>
                  </a:cubicBezTo>
                  <a:cubicBezTo>
                    <a:pt x="6521" y="49717"/>
                    <a:pt x="5253" y="51528"/>
                    <a:pt x="4166" y="53429"/>
                  </a:cubicBezTo>
                  <a:cubicBezTo>
                    <a:pt x="3079" y="55060"/>
                    <a:pt x="2355" y="56599"/>
                    <a:pt x="1721" y="57867"/>
                  </a:cubicBezTo>
                  <a:cubicBezTo>
                    <a:pt x="1178" y="58863"/>
                    <a:pt x="725" y="59859"/>
                    <a:pt x="363" y="60855"/>
                  </a:cubicBezTo>
                  <a:cubicBezTo>
                    <a:pt x="91" y="61580"/>
                    <a:pt x="1" y="62032"/>
                    <a:pt x="1" y="620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49"/>
            <p:cNvSpPr/>
            <p:nvPr/>
          </p:nvSpPr>
          <p:spPr>
            <a:xfrm>
              <a:off x="4008075" y="1456100"/>
              <a:ext cx="1926625" cy="1553100"/>
            </a:xfrm>
            <a:custGeom>
              <a:rect b="b" l="l" r="r" t="t"/>
              <a:pathLst>
                <a:path extrusionOk="0" h="62124" w="77065">
                  <a:moveTo>
                    <a:pt x="77065" y="454"/>
                  </a:moveTo>
                  <a:cubicBezTo>
                    <a:pt x="77065" y="454"/>
                    <a:pt x="75797" y="1359"/>
                    <a:pt x="73533" y="2899"/>
                  </a:cubicBezTo>
                  <a:lnTo>
                    <a:pt x="69549" y="5706"/>
                  </a:lnTo>
                  <a:lnTo>
                    <a:pt x="64387" y="9419"/>
                  </a:lnTo>
                  <a:lnTo>
                    <a:pt x="61489" y="11502"/>
                  </a:lnTo>
                  <a:cubicBezTo>
                    <a:pt x="60493" y="12226"/>
                    <a:pt x="59497" y="13041"/>
                    <a:pt x="58410" y="13856"/>
                  </a:cubicBezTo>
                  <a:cubicBezTo>
                    <a:pt x="56327" y="15486"/>
                    <a:pt x="54063" y="17026"/>
                    <a:pt x="51799" y="18837"/>
                  </a:cubicBezTo>
                  <a:cubicBezTo>
                    <a:pt x="49626" y="20739"/>
                    <a:pt x="47181" y="22459"/>
                    <a:pt x="44917" y="24451"/>
                  </a:cubicBezTo>
                  <a:cubicBezTo>
                    <a:pt x="42653" y="26353"/>
                    <a:pt x="40208" y="28255"/>
                    <a:pt x="37944" y="30247"/>
                  </a:cubicBezTo>
                  <a:lnTo>
                    <a:pt x="34503" y="33236"/>
                  </a:lnTo>
                  <a:lnTo>
                    <a:pt x="31062" y="36314"/>
                  </a:lnTo>
                  <a:cubicBezTo>
                    <a:pt x="28798" y="38307"/>
                    <a:pt x="26715" y="40299"/>
                    <a:pt x="24632" y="42291"/>
                  </a:cubicBezTo>
                  <a:cubicBezTo>
                    <a:pt x="23546" y="43197"/>
                    <a:pt x="22549" y="44193"/>
                    <a:pt x="21553" y="45189"/>
                  </a:cubicBezTo>
                  <a:cubicBezTo>
                    <a:pt x="20557" y="46095"/>
                    <a:pt x="19561" y="47000"/>
                    <a:pt x="18656" y="47906"/>
                  </a:cubicBezTo>
                  <a:cubicBezTo>
                    <a:pt x="16754" y="49717"/>
                    <a:pt x="14762" y="51347"/>
                    <a:pt x="13132" y="52796"/>
                  </a:cubicBezTo>
                  <a:cubicBezTo>
                    <a:pt x="11411" y="54335"/>
                    <a:pt x="9690" y="55603"/>
                    <a:pt x="8151" y="56780"/>
                  </a:cubicBezTo>
                  <a:cubicBezTo>
                    <a:pt x="6611" y="57958"/>
                    <a:pt x="5344" y="58954"/>
                    <a:pt x="4166" y="59678"/>
                  </a:cubicBezTo>
                  <a:cubicBezTo>
                    <a:pt x="2989" y="60493"/>
                    <a:pt x="2084" y="61127"/>
                    <a:pt x="1450" y="61489"/>
                  </a:cubicBezTo>
                  <a:lnTo>
                    <a:pt x="454" y="62123"/>
                  </a:lnTo>
                  <a:lnTo>
                    <a:pt x="1" y="61852"/>
                  </a:lnTo>
                  <a:cubicBezTo>
                    <a:pt x="1" y="61852"/>
                    <a:pt x="29070" y="23908"/>
                    <a:pt x="7679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49"/>
            <p:cNvSpPr/>
            <p:nvPr/>
          </p:nvSpPr>
          <p:spPr>
            <a:xfrm>
              <a:off x="3783950" y="541475"/>
              <a:ext cx="765225" cy="2372625"/>
            </a:xfrm>
            <a:custGeom>
              <a:rect b="b" l="l" r="r" t="t"/>
              <a:pathLst>
                <a:path extrusionOk="0" h="94905" w="30609">
                  <a:moveTo>
                    <a:pt x="2808" y="94905"/>
                  </a:moveTo>
                  <a:cubicBezTo>
                    <a:pt x="2808" y="94905"/>
                    <a:pt x="2898" y="94452"/>
                    <a:pt x="3261" y="93728"/>
                  </a:cubicBezTo>
                  <a:cubicBezTo>
                    <a:pt x="3532" y="93003"/>
                    <a:pt x="3985" y="92007"/>
                    <a:pt x="4438" y="90739"/>
                  </a:cubicBezTo>
                  <a:cubicBezTo>
                    <a:pt x="4891" y="89562"/>
                    <a:pt x="5434" y="87841"/>
                    <a:pt x="6068" y="86121"/>
                  </a:cubicBezTo>
                  <a:cubicBezTo>
                    <a:pt x="6611" y="84310"/>
                    <a:pt x="7155" y="82227"/>
                    <a:pt x="7879" y="80054"/>
                  </a:cubicBezTo>
                  <a:cubicBezTo>
                    <a:pt x="8513" y="77790"/>
                    <a:pt x="9147" y="75435"/>
                    <a:pt x="9600" y="72809"/>
                  </a:cubicBezTo>
                  <a:cubicBezTo>
                    <a:pt x="9962" y="71541"/>
                    <a:pt x="10143" y="70273"/>
                    <a:pt x="10505" y="68915"/>
                  </a:cubicBezTo>
                  <a:cubicBezTo>
                    <a:pt x="10777" y="67557"/>
                    <a:pt x="10958" y="66198"/>
                    <a:pt x="11320" y="64749"/>
                  </a:cubicBezTo>
                  <a:cubicBezTo>
                    <a:pt x="11954" y="61942"/>
                    <a:pt x="12497" y="59135"/>
                    <a:pt x="13222" y="56146"/>
                  </a:cubicBezTo>
                  <a:cubicBezTo>
                    <a:pt x="13584" y="54697"/>
                    <a:pt x="13946" y="53249"/>
                    <a:pt x="14309" y="51800"/>
                  </a:cubicBezTo>
                  <a:lnTo>
                    <a:pt x="15395" y="47362"/>
                  </a:lnTo>
                  <a:cubicBezTo>
                    <a:pt x="16210" y="44374"/>
                    <a:pt x="17025" y="41476"/>
                    <a:pt x="17840" y="38578"/>
                  </a:cubicBezTo>
                  <a:cubicBezTo>
                    <a:pt x="18655" y="35680"/>
                    <a:pt x="19561" y="32873"/>
                    <a:pt x="20376" y="30066"/>
                  </a:cubicBezTo>
                  <a:cubicBezTo>
                    <a:pt x="21191" y="27259"/>
                    <a:pt x="22097" y="24723"/>
                    <a:pt x="22912" y="22187"/>
                  </a:cubicBezTo>
                  <a:cubicBezTo>
                    <a:pt x="23364" y="20919"/>
                    <a:pt x="23727" y="19652"/>
                    <a:pt x="24089" y="18474"/>
                  </a:cubicBezTo>
                  <a:lnTo>
                    <a:pt x="25357" y="15124"/>
                  </a:lnTo>
                  <a:lnTo>
                    <a:pt x="27439" y="9147"/>
                  </a:lnTo>
                  <a:cubicBezTo>
                    <a:pt x="28073" y="7336"/>
                    <a:pt x="28707" y="5796"/>
                    <a:pt x="29160" y="4619"/>
                  </a:cubicBezTo>
                  <a:cubicBezTo>
                    <a:pt x="30066" y="2084"/>
                    <a:pt x="30609" y="544"/>
                    <a:pt x="30609" y="544"/>
                  </a:cubicBezTo>
                  <a:lnTo>
                    <a:pt x="29703" y="1"/>
                  </a:lnTo>
                  <a:cubicBezTo>
                    <a:pt x="29703" y="1"/>
                    <a:pt x="28798" y="1269"/>
                    <a:pt x="27168" y="3532"/>
                  </a:cubicBezTo>
                  <a:lnTo>
                    <a:pt x="24451" y="7698"/>
                  </a:lnTo>
                  <a:cubicBezTo>
                    <a:pt x="23364" y="9328"/>
                    <a:pt x="22368" y="11230"/>
                    <a:pt x="21191" y="13222"/>
                  </a:cubicBezTo>
                  <a:lnTo>
                    <a:pt x="19380" y="16482"/>
                  </a:lnTo>
                  <a:cubicBezTo>
                    <a:pt x="18746" y="17569"/>
                    <a:pt x="18203" y="18746"/>
                    <a:pt x="17569" y="19923"/>
                  </a:cubicBezTo>
                  <a:cubicBezTo>
                    <a:pt x="16391" y="22368"/>
                    <a:pt x="15033" y="24904"/>
                    <a:pt x="13946" y="27621"/>
                  </a:cubicBezTo>
                  <a:cubicBezTo>
                    <a:pt x="12769" y="30337"/>
                    <a:pt x="11501" y="33145"/>
                    <a:pt x="10505" y="36043"/>
                  </a:cubicBezTo>
                  <a:cubicBezTo>
                    <a:pt x="9419" y="39031"/>
                    <a:pt x="8241" y="41929"/>
                    <a:pt x="7336" y="44917"/>
                  </a:cubicBezTo>
                  <a:lnTo>
                    <a:pt x="5887" y="49445"/>
                  </a:lnTo>
                  <a:cubicBezTo>
                    <a:pt x="5434" y="50985"/>
                    <a:pt x="5072" y="52524"/>
                    <a:pt x="4619" y="53973"/>
                  </a:cubicBezTo>
                  <a:cubicBezTo>
                    <a:pt x="3804" y="56961"/>
                    <a:pt x="3080" y="59950"/>
                    <a:pt x="2446" y="62848"/>
                  </a:cubicBezTo>
                  <a:cubicBezTo>
                    <a:pt x="1812" y="65745"/>
                    <a:pt x="1268" y="68553"/>
                    <a:pt x="816" y="71269"/>
                  </a:cubicBezTo>
                  <a:cubicBezTo>
                    <a:pt x="453" y="73986"/>
                    <a:pt x="182" y="76522"/>
                    <a:pt x="91" y="78876"/>
                  </a:cubicBezTo>
                  <a:cubicBezTo>
                    <a:pt x="1" y="81050"/>
                    <a:pt x="1" y="83223"/>
                    <a:pt x="91" y="85396"/>
                  </a:cubicBezTo>
                  <a:cubicBezTo>
                    <a:pt x="182" y="87117"/>
                    <a:pt x="363" y="88747"/>
                    <a:pt x="635" y="90468"/>
                  </a:cubicBezTo>
                  <a:cubicBezTo>
                    <a:pt x="816" y="91554"/>
                    <a:pt x="997" y="92641"/>
                    <a:pt x="1359" y="93728"/>
                  </a:cubicBezTo>
                  <a:cubicBezTo>
                    <a:pt x="1359" y="94090"/>
                    <a:pt x="1540" y="94452"/>
                    <a:pt x="1631" y="9481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49"/>
            <p:cNvSpPr/>
            <p:nvPr/>
          </p:nvSpPr>
          <p:spPr>
            <a:xfrm>
              <a:off x="3840550" y="550525"/>
              <a:ext cx="708625" cy="2363575"/>
            </a:xfrm>
            <a:custGeom>
              <a:rect b="b" l="l" r="r" t="t"/>
              <a:pathLst>
                <a:path extrusionOk="0" h="94543" w="28345">
                  <a:moveTo>
                    <a:pt x="28345" y="182"/>
                  </a:moveTo>
                  <a:cubicBezTo>
                    <a:pt x="28345" y="182"/>
                    <a:pt x="27892" y="1722"/>
                    <a:pt x="26896" y="4257"/>
                  </a:cubicBezTo>
                  <a:cubicBezTo>
                    <a:pt x="26443" y="5525"/>
                    <a:pt x="25900" y="7064"/>
                    <a:pt x="25175" y="8785"/>
                  </a:cubicBezTo>
                  <a:lnTo>
                    <a:pt x="23093" y="14762"/>
                  </a:lnTo>
                  <a:lnTo>
                    <a:pt x="21915" y="18112"/>
                  </a:lnTo>
                  <a:cubicBezTo>
                    <a:pt x="21463" y="19290"/>
                    <a:pt x="21100" y="20557"/>
                    <a:pt x="20648" y="21825"/>
                  </a:cubicBezTo>
                  <a:cubicBezTo>
                    <a:pt x="19833" y="24270"/>
                    <a:pt x="18927" y="26897"/>
                    <a:pt x="18112" y="29704"/>
                  </a:cubicBezTo>
                  <a:cubicBezTo>
                    <a:pt x="17388" y="32511"/>
                    <a:pt x="16391" y="35228"/>
                    <a:pt x="15576" y="38216"/>
                  </a:cubicBezTo>
                  <a:cubicBezTo>
                    <a:pt x="14852" y="41114"/>
                    <a:pt x="13946" y="44012"/>
                    <a:pt x="13222" y="47000"/>
                  </a:cubicBezTo>
                  <a:lnTo>
                    <a:pt x="12045" y="51438"/>
                  </a:lnTo>
                  <a:cubicBezTo>
                    <a:pt x="11682" y="52887"/>
                    <a:pt x="11411" y="54335"/>
                    <a:pt x="11049" y="55784"/>
                  </a:cubicBezTo>
                  <a:cubicBezTo>
                    <a:pt x="10324" y="58682"/>
                    <a:pt x="9690" y="61580"/>
                    <a:pt x="9056" y="64387"/>
                  </a:cubicBezTo>
                  <a:cubicBezTo>
                    <a:pt x="8785" y="65836"/>
                    <a:pt x="8513" y="67195"/>
                    <a:pt x="8241" y="68553"/>
                  </a:cubicBezTo>
                  <a:cubicBezTo>
                    <a:pt x="7970" y="69821"/>
                    <a:pt x="7698" y="71179"/>
                    <a:pt x="7426" y="72447"/>
                  </a:cubicBezTo>
                  <a:cubicBezTo>
                    <a:pt x="6883" y="74983"/>
                    <a:pt x="6158" y="77428"/>
                    <a:pt x="5615" y="79692"/>
                  </a:cubicBezTo>
                  <a:cubicBezTo>
                    <a:pt x="5072" y="81865"/>
                    <a:pt x="4438" y="83948"/>
                    <a:pt x="3804" y="85759"/>
                  </a:cubicBezTo>
                  <a:cubicBezTo>
                    <a:pt x="3170" y="87479"/>
                    <a:pt x="2717" y="89109"/>
                    <a:pt x="2174" y="90377"/>
                  </a:cubicBezTo>
                  <a:cubicBezTo>
                    <a:pt x="1721" y="91736"/>
                    <a:pt x="1268" y="92641"/>
                    <a:pt x="997" y="93456"/>
                  </a:cubicBezTo>
                  <a:cubicBezTo>
                    <a:pt x="634" y="94181"/>
                    <a:pt x="544" y="94543"/>
                    <a:pt x="544" y="94543"/>
                  </a:cubicBezTo>
                  <a:lnTo>
                    <a:pt x="1" y="94543"/>
                  </a:lnTo>
                  <a:cubicBezTo>
                    <a:pt x="1" y="94543"/>
                    <a:pt x="2264" y="46819"/>
                    <a:pt x="2789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49"/>
            <p:cNvSpPr/>
            <p:nvPr/>
          </p:nvSpPr>
          <p:spPr>
            <a:xfrm>
              <a:off x="1404575" y="1173000"/>
              <a:ext cx="3221575" cy="4235975"/>
            </a:xfrm>
            <a:custGeom>
              <a:rect b="b" l="l" r="r" t="t"/>
              <a:pathLst>
                <a:path extrusionOk="0" h="169439" w="128863">
                  <a:moveTo>
                    <a:pt x="56762" y="0"/>
                  </a:moveTo>
                  <a:cubicBezTo>
                    <a:pt x="56557" y="0"/>
                    <a:pt x="56352" y="2"/>
                    <a:pt x="56145" y="5"/>
                  </a:cubicBezTo>
                  <a:cubicBezTo>
                    <a:pt x="29431" y="367"/>
                    <a:pt x="14761" y="19928"/>
                    <a:pt x="8965" y="67742"/>
                  </a:cubicBezTo>
                  <a:cubicBezTo>
                    <a:pt x="3170" y="115557"/>
                    <a:pt x="0" y="144988"/>
                    <a:pt x="0" y="169438"/>
                  </a:cubicBezTo>
                  <a:lnTo>
                    <a:pt x="127957" y="169438"/>
                  </a:lnTo>
                  <a:cubicBezTo>
                    <a:pt x="127957" y="169438"/>
                    <a:pt x="128863" y="132581"/>
                    <a:pt x="119173" y="115375"/>
                  </a:cubicBezTo>
                  <a:cubicBezTo>
                    <a:pt x="118902" y="79967"/>
                    <a:pt x="109574" y="55517"/>
                    <a:pt x="104412" y="42114"/>
                  </a:cubicBezTo>
                  <a:cubicBezTo>
                    <a:pt x="99290" y="28725"/>
                    <a:pt x="83112" y="0"/>
                    <a:pt x="56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49"/>
            <p:cNvSpPr/>
            <p:nvPr/>
          </p:nvSpPr>
          <p:spPr>
            <a:xfrm>
              <a:off x="2670100" y="3903050"/>
              <a:ext cx="1956050" cy="1505925"/>
            </a:xfrm>
            <a:custGeom>
              <a:rect b="b" l="l" r="r" t="t"/>
              <a:pathLst>
                <a:path extrusionOk="0" h="60237" w="78242">
                  <a:moveTo>
                    <a:pt x="60619" y="1"/>
                  </a:moveTo>
                  <a:cubicBezTo>
                    <a:pt x="50015" y="1"/>
                    <a:pt x="30573" y="3305"/>
                    <a:pt x="16391" y="24828"/>
                  </a:cubicBezTo>
                  <a:cubicBezTo>
                    <a:pt x="6611" y="39770"/>
                    <a:pt x="2083" y="51724"/>
                    <a:pt x="0" y="60236"/>
                  </a:cubicBezTo>
                  <a:lnTo>
                    <a:pt x="77336" y="60236"/>
                  </a:lnTo>
                  <a:cubicBezTo>
                    <a:pt x="77336" y="60236"/>
                    <a:pt x="78242" y="23379"/>
                    <a:pt x="68552" y="6173"/>
                  </a:cubicBezTo>
                  <a:cubicBezTo>
                    <a:pt x="68552" y="4272"/>
                    <a:pt x="68552" y="2461"/>
                    <a:pt x="68371" y="649"/>
                  </a:cubicBezTo>
                  <a:lnTo>
                    <a:pt x="68281" y="649"/>
                  </a:lnTo>
                  <a:cubicBezTo>
                    <a:pt x="68281" y="649"/>
                    <a:pt x="65318" y="1"/>
                    <a:pt x="6061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49"/>
            <p:cNvSpPr/>
            <p:nvPr/>
          </p:nvSpPr>
          <p:spPr>
            <a:xfrm>
              <a:off x="3134200" y="1560275"/>
              <a:ext cx="339625" cy="381425"/>
            </a:xfrm>
            <a:custGeom>
              <a:rect b="b" l="l" r="r" t="t"/>
              <a:pathLst>
                <a:path extrusionOk="0" h="15257" w="13585">
                  <a:moveTo>
                    <a:pt x="4801" y="1"/>
                  </a:moveTo>
                  <a:cubicBezTo>
                    <a:pt x="4228" y="1"/>
                    <a:pt x="3677" y="117"/>
                    <a:pt x="3170" y="362"/>
                  </a:cubicBezTo>
                  <a:cubicBezTo>
                    <a:pt x="544" y="1720"/>
                    <a:pt x="1" y="5976"/>
                    <a:pt x="2084" y="10051"/>
                  </a:cubicBezTo>
                  <a:cubicBezTo>
                    <a:pt x="3673" y="13230"/>
                    <a:pt x="6415" y="15256"/>
                    <a:pt x="8792" y="15256"/>
                  </a:cubicBezTo>
                  <a:cubicBezTo>
                    <a:pt x="9395" y="15256"/>
                    <a:pt x="9974" y="15126"/>
                    <a:pt x="10505" y="14851"/>
                  </a:cubicBezTo>
                  <a:cubicBezTo>
                    <a:pt x="13131" y="13493"/>
                    <a:pt x="13584" y="9236"/>
                    <a:pt x="11592" y="5252"/>
                  </a:cubicBezTo>
                  <a:cubicBezTo>
                    <a:pt x="9984" y="2037"/>
                    <a:pt x="7197" y="1"/>
                    <a:pt x="4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49"/>
            <p:cNvSpPr/>
            <p:nvPr/>
          </p:nvSpPr>
          <p:spPr>
            <a:xfrm>
              <a:off x="3132050" y="2010350"/>
              <a:ext cx="234500" cy="183000"/>
            </a:xfrm>
            <a:custGeom>
              <a:rect b="b" l="l" r="r" t="t"/>
              <a:pathLst>
                <a:path extrusionOk="0" h="7320" w="9380">
                  <a:moveTo>
                    <a:pt x="4713" y="1"/>
                  </a:moveTo>
                  <a:cubicBezTo>
                    <a:pt x="2378" y="1"/>
                    <a:pt x="1" y="2410"/>
                    <a:pt x="1626" y="5179"/>
                  </a:cubicBezTo>
                  <a:cubicBezTo>
                    <a:pt x="2264" y="6697"/>
                    <a:pt x="3440" y="7319"/>
                    <a:pt x="4627" y="7319"/>
                  </a:cubicBezTo>
                  <a:cubicBezTo>
                    <a:pt x="6982" y="7319"/>
                    <a:pt x="9379" y="4870"/>
                    <a:pt x="7693" y="2100"/>
                  </a:cubicBezTo>
                  <a:cubicBezTo>
                    <a:pt x="7056" y="613"/>
                    <a:pt x="5890" y="1"/>
                    <a:pt x="47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49"/>
            <p:cNvSpPr/>
            <p:nvPr/>
          </p:nvSpPr>
          <p:spPr>
            <a:xfrm>
              <a:off x="2975725" y="1822500"/>
              <a:ext cx="192475" cy="168575"/>
            </a:xfrm>
            <a:custGeom>
              <a:rect b="b" l="l" r="r" t="t"/>
              <a:pathLst>
                <a:path extrusionOk="0" h="6743" w="7699">
                  <a:moveTo>
                    <a:pt x="3653" y="1"/>
                  </a:moveTo>
                  <a:cubicBezTo>
                    <a:pt x="1713" y="1"/>
                    <a:pt x="86" y="1485"/>
                    <a:pt x="1" y="3456"/>
                  </a:cubicBezTo>
                  <a:cubicBezTo>
                    <a:pt x="1" y="5405"/>
                    <a:pt x="1615" y="6743"/>
                    <a:pt x="3330" y="6743"/>
                  </a:cubicBezTo>
                  <a:cubicBezTo>
                    <a:pt x="4085" y="6743"/>
                    <a:pt x="4860" y="6483"/>
                    <a:pt x="5525" y="5901"/>
                  </a:cubicBezTo>
                  <a:cubicBezTo>
                    <a:pt x="7698" y="4090"/>
                    <a:pt x="6792" y="559"/>
                    <a:pt x="3985" y="15"/>
                  </a:cubicBezTo>
                  <a:cubicBezTo>
                    <a:pt x="3874" y="6"/>
                    <a:pt x="3763" y="1"/>
                    <a:pt x="36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49"/>
            <p:cNvSpPr/>
            <p:nvPr/>
          </p:nvSpPr>
          <p:spPr>
            <a:xfrm>
              <a:off x="1970550" y="2602800"/>
              <a:ext cx="2010400" cy="2702050"/>
            </a:xfrm>
            <a:custGeom>
              <a:rect b="b" l="l" r="r" t="t"/>
              <a:pathLst>
                <a:path extrusionOk="0" h="108082" w="80416">
                  <a:moveTo>
                    <a:pt x="24677" y="0"/>
                  </a:moveTo>
                  <a:cubicBezTo>
                    <a:pt x="19289" y="0"/>
                    <a:pt x="15757" y="1494"/>
                    <a:pt x="15757" y="1494"/>
                  </a:cubicBezTo>
                  <a:cubicBezTo>
                    <a:pt x="15757" y="1494"/>
                    <a:pt x="0" y="10550"/>
                    <a:pt x="815" y="33552"/>
                  </a:cubicBezTo>
                  <a:lnTo>
                    <a:pt x="13403" y="37265"/>
                  </a:lnTo>
                  <a:lnTo>
                    <a:pt x="1268" y="38985"/>
                  </a:lnTo>
                  <a:cubicBezTo>
                    <a:pt x="2445" y="47317"/>
                    <a:pt x="5796" y="57278"/>
                    <a:pt x="12407" y="68960"/>
                  </a:cubicBezTo>
                  <a:lnTo>
                    <a:pt x="34412" y="71858"/>
                  </a:lnTo>
                  <a:lnTo>
                    <a:pt x="16119" y="75208"/>
                  </a:lnTo>
                  <a:cubicBezTo>
                    <a:pt x="37169" y="107572"/>
                    <a:pt x="62465" y="108081"/>
                    <a:pt x="64038" y="108081"/>
                  </a:cubicBezTo>
                  <a:cubicBezTo>
                    <a:pt x="64089" y="108081"/>
                    <a:pt x="64115" y="108081"/>
                    <a:pt x="64115" y="108081"/>
                  </a:cubicBezTo>
                  <a:cubicBezTo>
                    <a:pt x="64115" y="108081"/>
                    <a:pt x="80415" y="85713"/>
                    <a:pt x="67013" y="44509"/>
                  </a:cubicBezTo>
                  <a:lnTo>
                    <a:pt x="67013" y="44509"/>
                  </a:lnTo>
                  <a:lnTo>
                    <a:pt x="61217" y="46139"/>
                  </a:lnTo>
                  <a:lnTo>
                    <a:pt x="64839" y="38442"/>
                  </a:lnTo>
                  <a:cubicBezTo>
                    <a:pt x="60764" y="27666"/>
                    <a:pt x="56236" y="19878"/>
                    <a:pt x="51527" y="14173"/>
                  </a:cubicBezTo>
                  <a:lnTo>
                    <a:pt x="42562" y="25311"/>
                  </a:lnTo>
                  <a:lnTo>
                    <a:pt x="44736" y="7471"/>
                  </a:lnTo>
                  <a:cubicBezTo>
                    <a:pt x="37310" y="1494"/>
                    <a:pt x="30065" y="0"/>
                    <a:pt x="24677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49"/>
            <p:cNvSpPr/>
            <p:nvPr/>
          </p:nvSpPr>
          <p:spPr>
            <a:xfrm>
              <a:off x="2785550" y="2271125"/>
              <a:ext cx="1353875" cy="3038225"/>
            </a:xfrm>
            <a:custGeom>
              <a:rect b="b" l="l" r="r" t="t"/>
              <a:pathLst>
                <a:path extrusionOk="0" h="121529" w="54155">
                  <a:moveTo>
                    <a:pt x="40208" y="56961"/>
                  </a:moveTo>
                  <a:lnTo>
                    <a:pt x="45189" y="49626"/>
                  </a:lnTo>
                  <a:cubicBezTo>
                    <a:pt x="42563" y="37854"/>
                    <a:pt x="38940" y="29160"/>
                    <a:pt x="34956" y="22549"/>
                  </a:cubicBezTo>
                  <a:lnTo>
                    <a:pt x="24089" y="32782"/>
                  </a:lnTo>
                  <a:lnTo>
                    <a:pt x="28979" y="14671"/>
                  </a:lnTo>
                  <a:cubicBezTo>
                    <a:pt x="15396" y="1"/>
                    <a:pt x="1" y="4076"/>
                    <a:pt x="1" y="4076"/>
                  </a:cubicBezTo>
                  <a:lnTo>
                    <a:pt x="34050" y="121529"/>
                  </a:lnTo>
                  <a:cubicBezTo>
                    <a:pt x="34050" y="121529"/>
                    <a:pt x="54154" y="100701"/>
                    <a:pt x="46457" y="5614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49"/>
            <p:cNvSpPr/>
            <p:nvPr/>
          </p:nvSpPr>
          <p:spPr>
            <a:xfrm>
              <a:off x="2269375" y="2373000"/>
              <a:ext cx="1367450" cy="2934100"/>
            </a:xfrm>
            <a:custGeom>
              <a:rect b="b" l="l" r="r" t="t"/>
              <a:pathLst>
                <a:path extrusionOk="0" h="117364" w="54698">
                  <a:moveTo>
                    <a:pt x="20557" y="1"/>
                  </a:moveTo>
                  <a:cubicBezTo>
                    <a:pt x="20557" y="1"/>
                    <a:pt x="2899" y="7064"/>
                    <a:pt x="363" y="30971"/>
                  </a:cubicBezTo>
                  <a:lnTo>
                    <a:pt x="12769" y="36676"/>
                  </a:lnTo>
                  <a:lnTo>
                    <a:pt x="1" y="36676"/>
                  </a:lnTo>
                  <a:cubicBezTo>
                    <a:pt x="1" y="45461"/>
                    <a:pt x="1993" y="56237"/>
                    <a:pt x="7064" y="69277"/>
                  </a:cubicBezTo>
                  <a:lnTo>
                    <a:pt x="29341" y="75526"/>
                  </a:lnTo>
                  <a:lnTo>
                    <a:pt x="9962" y="76341"/>
                  </a:lnTo>
                  <a:cubicBezTo>
                    <a:pt x="27530" y="114103"/>
                    <a:pt x="54697" y="117363"/>
                    <a:pt x="54697" y="11736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49"/>
            <p:cNvSpPr/>
            <p:nvPr/>
          </p:nvSpPr>
          <p:spPr>
            <a:xfrm>
              <a:off x="3571150" y="2307350"/>
              <a:ext cx="1299525" cy="2424700"/>
            </a:xfrm>
            <a:custGeom>
              <a:rect b="b" l="l" r="r" t="t"/>
              <a:pathLst>
                <a:path extrusionOk="0" h="96988" w="51981">
                  <a:moveTo>
                    <a:pt x="29703" y="1"/>
                  </a:moveTo>
                  <a:cubicBezTo>
                    <a:pt x="29703" y="1"/>
                    <a:pt x="14580" y="272"/>
                    <a:pt x="5977" y="17297"/>
                  </a:cubicBezTo>
                  <a:lnTo>
                    <a:pt x="13584" y="25085"/>
                  </a:lnTo>
                  <a:lnTo>
                    <a:pt x="4075" y="21372"/>
                  </a:lnTo>
                  <a:cubicBezTo>
                    <a:pt x="1630" y="27892"/>
                    <a:pt x="0" y="36495"/>
                    <a:pt x="91" y="47634"/>
                  </a:cubicBezTo>
                  <a:lnTo>
                    <a:pt x="14942" y="58591"/>
                  </a:lnTo>
                  <a:lnTo>
                    <a:pt x="14942" y="58591"/>
                  </a:lnTo>
                  <a:lnTo>
                    <a:pt x="272" y="53792"/>
                  </a:lnTo>
                  <a:lnTo>
                    <a:pt x="272" y="53792"/>
                  </a:lnTo>
                  <a:cubicBezTo>
                    <a:pt x="2626" y="86845"/>
                    <a:pt x="22006" y="96988"/>
                    <a:pt x="22006" y="96988"/>
                  </a:cubicBezTo>
                  <a:cubicBezTo>
                    <a:pt x="22006" y="96988"/>
                    <a:pt x="42834" y="87207"/>
                    <a:pt x="49626" y="51799"/>
                  </a:cubicBezTo>
                  <a:lnTo>
                    <a:pt x="44826" y="50713"/>
                  </a:lnTo>
                  <a:lnTo>
                    <a:pt x="50531" y="46638"/>
                  </a:lnTo>
                  <a:cubicBezTo>
                    <a:pt x="51980" y="37129"/>
                    <a:pt x="51708" y="29613"/>
                    <a:pt x="50531" y="23636"/>
                  </a:cubicBezTo>
                  <a:lnTo>
                    <a:pt x="39574" y="28164"/>
                  </a:lnTo>
                  <a:lnTo>
                    <a:pt x="39574" y="28164"/>
                  </a:lnTo>
                  <a:lnTo>
                    <a:pt x="48358" y="16029"/>
                  </a:lnTo>
                  <a:cubicBezTo>
                    <a:pt x="42381" y="1359"/>
                    <a:pt x="29703" y="1"/>
                    <a:pt x="29703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49"/>
            <p:cNvSpPr/>
            <p:nvPr/>
          </p:nvSpPr>
          <p:spPr>
            <a:xfrm>
              <a:off x="4164300" y="2280175"/>
              <a:ext cx="1021050" cy="2479050"/>
            </a:xfrm>
            <a:custGeom>
              <a:rect b="b" l="l" r="r" t="t"/>
              <a:pathLst>
                <a:path extrusionOk="0" h="99162" w="40842">
                  <a:moveTo>
                    <a:pt x="30518" y="54698"/>
                  </a:moveTo>
                  <a:lnTo>
                    <a:pt x="37038" y="51347"/>
                  </a:lnTo>
                  <a:cubicBezTo>
                    <a:pt x="39936" y="41748"/>
                    <a:pt x="40841" y="33960"/>
                    <a:pt x="40570" y="27530"/>
                  </a:cubicBezTo>
                  <a:lnTo>
                    <a:pt x="28526" y="30609"/>
                  </a:lnTo>
                  <a:lnTo>
                    <a:pt x="39393" y="19380"/>
                  </a:lnTo>
                  <a:cubicBezTo>
                    <a:pt x="35408" y="3261"/>
                    <a:pt x="22549" y="1"/>
                    <a:pt x="22549" y="1"/>
                  </a:cubicBezTo>
                  <a:lnTo>
                    <a:pt x="0" y="99161"/>
                  </a:lnTo>
                  <a:cubicBezTo>
                    <a:pt x="0" y="99161"/>
                    <a:pt x="23002" y="92098"/>
                    <a:pt x="35408" y="565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49"/>
            <p:cNvSpPr/>
            <p:nvPr/>
          </p:nvSpPr>
          <p:spPr>
            <a:xfrm>
              <a:off x="3702450" y="2232650"/>
              <a:ext cx="1025575" cy="2526575"/>
            </a:xfrm>
            <a:custGeom>
              <a:rect b="b" l="l" r="r" t="t"/>
              <a:pathLst>
                <a:path extrusionOk="0" h="101063" w="41023">
                  <a:moveTo>
                    <a:pt x="41023" y="1902"/>
                  </a:moveTo>
                  <a:cubicBezTo>
                    <a:pt x="41023" y="1902"/>
                    <a:pt x="25266" y="0"/>
                    <a:pt x="13856" y="16300"/>
                  </a:cubicBezTo>
                  <a:lnTo>
                    <a:pt x="20648" y="25447"/>
                  </a:lnTo>
                  <a:lnTo>
                    <a:pt x="11320" y="20285"/>
                  </a:lnTo>
                  <a:cubicBezTo>
                    <a:pt x="7698" y="26715"/>
                    <a:pt x="4800" y="35318"/>
                    <a:pt x="3170" y="46818"/>
                  </a:cubicBezTo>
                  <a:lnTo>
                    <a:pt x="16935" y="60402"/>
                  </a:lnTo>
                  <a:lnTo>
                    <a:pt x="2536" y="53248"/>
                  </a:lnTo>
                  <a:cubicBezTo>
                    <a:pt x="1" y="87750"/>
                    <a:pt x="18474" y="101062"/>
                    <a:pt x="18474" y="10106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49"/>
            <p:cNvSpPr/>
            <p:nvPr/>
          </p:nvSpPr>
          <p:spPr>
            <a:xfrm>
              <a:off x="3292675" y="3984075"/>
              <a:ext cx="1910775" cy="1424900"/>
            </a:xfrm>
            <a:custGeom>
              <a:rect b="b" l="l" r="r" t="t"/>
              <a:pathLst>
                <a:path extrusionOk="0" h="56996" w="76431">
                  <a:moveTo>
                    <a:pt x="36712" y="1"/>
                  </a:moveTo>
                  <a:cubicBezTo>
                    <a:pt x="19085" y="1"/>
                    <a:pt x="6005" y="24370"/>
                    <a:pt x="3080" y="35895"/>
                  </a:cubicBezTo>
                  <a:cubicBezTo>
                    <a:pt x="1268" y="42778"/>
                    <a:pt x="272" y="49841"/>
                    <a:pt x="1" y="56995"/>
                  </a:cubicBezTo>
                  <a:lnTo>
                    <a:pt x="76069" y="56995"/>
                  </a:lnTo>
                  <a:cubicBezTo>
                    <a:pt x="76431" y="48121"/>
                    <a:pt x="71813" y="43955"/>
                    <a:pt x="68552" y="28470"/>
                  </a:cubicBezTo>
                  <a:cubicBezTo>
                    <a:pt x="65383" y="13075"/>
                    <a:pt x="56056" y="1121"/>
                    <a:pt x="37854" y="35"/>
                  </a:cubicBezTo>
                  <a:cubicBezTo>
                    <a:pt x="37471" y="12"/>
                    <a:pt x="37090" y="1"/>
                    <a:pt x="36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49"/>
            <p:cNvSpPr/>
            <p:nvPr/>
          </p:nvSpPr>
          <p:spPr>
            <a:xfrm>
              <a:off x="4494825" y="4254350"/>
              <a:ext cx="339625" cy="381425"/>
            </a:xfrm>
            <a:custGeom>
              <a:rect b="b" l="l" r="r" t="t"/>
              <a:pathLst>
                <a:path extrusionOk="0" h="15257" w="13585">
                  <a:moveTo>
                    <a:pt x="4801" y="1"/>
                  </a:moveTo>
                  <a:cubicBezTo>
                    <a:pt x="4228" y="1"/>
                    <a:pt x="3677" y="117"/>
                    <a:pt x="3170" y="362"/>
                  </a:cubicBezTo>
                  <a:cubicBezTo>
                    <a:pt x="544" y="1721"/>
                    <a:pt x="1" y="6067"/>
                    <a:pt x="2083" y="10052"/>
                  </a:cubicBezTo>
                  <a:cubicBezTo>
                    <a:pt x="3673" y="13230"/>
                    <a:pt x="6414" y="15256"/>
                    <a:pt x="8792" y="15256"/>
                  </a:cubicBezTo>
                  <a:cubicBezTo>
                    <a:pt x="9395" y="15256"/>
                    <a:pt x="9974" y="15126"/>
                    <a:pt x="10505" y="14851"/>
                  </a:cubicBezTo>
                  <a:cubicBezTo>
                    <a:pt x="13131" y="13584"/>
                    <a:pt x="13584" y="9237"/>
                    <a:pt x="11592" y="5252"/>
                  </a:cubicBezTo>
                  <a:cubicBezTo>
                    <a:pt x="9984" y="2037"/>
                    <a:pt x="7197" y="1"/>
                    <a:pt x="4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49"/>
            <p:cNvSpPr/>
            <p:nvPr/>
          </p:nvSpPr>
          <p:spPr>
            <a:xfrm>
              <a:off x="4506150" y="4698325"/>
              <a:ext cx="191700" cy="170225"/>
            </a:xfrm>
            <a:custGeom>
              <a:rect b="b" l="l" r="r" t="t"/>
              <a:pathLst>
                <a:path extrusionOk="0" h="6809" w="7668">
                  <a:moveTo>
                    <a:pt x="3820" y="0"/>
                  </a:moveTo>
                  <a:cubicBezTo>
                    <a:pt x="3336" y="0"/>
                    <a:pt x="2839" y="110"/>
                    <a:pt x="2355" y="352"/>
                  </a:cubicBezTo>
                  <a:cubicBezTo>
                    <a:pt x="634" y="1439"/>
                    <a:pt x="0" y="3703"/>
                    <a:pt x="1087" y="5424"/>
                  </a:cubicBezTo>
                  <a:cubicBezTo>
                    <a:pt x="1782" y="6375"/>
                    <a:pt x="2788" y="6809"/>
                    <a:pt x="3788" y="6809"/>
                  </a:cubicBezTo>
                  <a:cubicBezTo>
                    <a:pt x="5262" y="6809"/>
                    <a:pt x="6723" y="5865"/>
                    <a:pt x="7154" y="4246"/>
                  </a:cubicBezTo>
                  <a:cubicBezTo>
                    <a:pt x="7667" y="1975"/>
                    <a:pt x="5868" y="0"/>
                    <a:pt x="3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49"/>
            <p:cNvSpPr/>
            <p:nvPr/>
          </p:nvSpPr>
          <p:spPr>
            <a:xfrm>
              <a:off x="4336350" y="4523375"/>
              <a:ext cx="194725" cy="168525"/>
            </a:xfrm>
            <a:custGeom>
              <a:rect b="b" l="l" r="r" t="t"/>
              <a:pathLst>
                <a:path extrusionOk="0" h="6741" w="7789">
                  <a:moveTo>
                    <a:pt x="3666" y="1"/>
                  </a:moveTo>
                  <a:cubicBezTo>
                    <a:pt x="1803" y="1"/>
                    <a:pt x="172" y="1481"/>
                    <a:pt x="1" y="3366"/>
                  </a:cubicBezTo>
                  <a:cubicBezTo>
                    <a:pt x="64" y="5382"/>
                    <a:pt x="1704" y="6740"/>
                    <a:pt x="3429" y="6740"/>
                  </a:cubicBezTo>
                  <a:cubicBezTo>
                    <a:pt x="4183" y="6740"/>
                    <a:pt x="4954" y="6480"/>
                    <a:pt x="5615" y="5902"/>
                  </a:cubicBezTo>
                  <a:cubicBezTo>
                    <a:pt x="7788" y="4000"/>
                    <a:pt x="6792" y="468"/>
                    <a:pt x="3985" y="15"/>
                  </a:cubicBezTo>
                  <a:cubicBezTo>
                    <a:pt x="3878" y="6"/>
                    <a:pt x="3772" y="1"/>
                    <a:pt x="3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27" name="Google Shape;4927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Desafios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928" name="Google Shape;4928;p49"/>
          <p:cNvGraphicFramePr/>
          <p:nvPr/>
        </p:nvGraphicFramePr>
        <p:xfrm>
          <a:off x="720000" y="15484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{0A91872F-57C0-4CE7-997F-568C9A67EA78}</a:tableStyleId>
              </a:tblPr>
              <a:tblGrid>
                <a:gridCol w="2619875"/>
                <a:gridCol w="5084125"/>
              </a:tblGrid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Kanit SemiBold"/>
                          <a:ea typeface="Kanit SemiBold"/>
                          <a:cs typeface="Kanit SemiBold"/>
                          <a:sym typeface="Kanit SemiBold"/>
                        </a:rPr>
                        <a:t>Conectividade e alcance</a:t>
                      </a:r>
                      <a:endParaRPr b="1" sz="1300"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300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Kanit Light"/>
                          <a:ea typeface="Kanit Light"/>
                          <a:cs typeface="Kanit Light"/>
                          <a:sym typeface="Kanit Light"/>
                        </a:rPr>
                        <a:t>A dependência de uma rede Wi-Fi é uma limitação em áreas remotas. A distância do roteador Wi-Fi pode afetar a estabilidade da conexão.</a:t>
                      </a:r>
                      <a:endParaRPr sz="1300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Kanit SemiBold"/>
                          <a:ea typeface="Kanit SemiBold"/>
                          <a:cs typeface="Kanit SemiBold"/>
                          <a:sym typeface="Kanit SemiBold"/>
                        </a:rPr>
                        <a:t>Interferências e 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Kanit SemiBold"/>
                          <a:ea typeface="Kanit SemiBold"/>
                          <a:cs typeface="Kanit SemiBold"/>
                          <a:sym typeface="Kanit SemiBold"/>
                        </a:rPr>
                        <a:t>ruídos</a:t>
                      </a:r>
                      <a:endParaRPr b="1" sz="1300"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Kanit"/>
                          <a:ea typeface="Kanit"/>
                          <a:cs typeface="Kanit"/>
                          <a:sym typeface="Kanit"/>
                        </a:rPr>
                        <a:t>Outras redes Wifi e interferências eletromagnéticas podem afetar a qualidade do sinal e a confiabilidade da transmissão de dados.</a:t>
                      </a:r>
                      <a:endParaRPr sz="1300">
                        <a:latin typeface="Kanit Light"/>
                        <a:ea typeface="Kanit Light"/>
                        <a:cs typeface="Kanit Light"/>
                        <a:sym typeface="Kanit Ligh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Kanit SemiBold"/>
                          <a:ea typeface="Kanit SemiBold"/>
                          <a:cs typeface="Kanit SemiBold"/>
                          <a:sym typeface="Kanit SemiBold"/>
                        </a:rPr>
                        <a:t>Limitações na largura de banda</a:t>
                      </a:r>
                      <a:endParaRPr sz="1300">
                        <a:solidFill>
                          <a:schemeClr val="dk1"/>
                        </a:solidFill>
                        <a:latin typeface="Kanit SemiBold"/>
                        <a:ea typeface="Kanit SemiBold"/>
                        <a:cs typeface="Kanit SemiBold"/>
                        <a:sym typeface="Kanit SemiBol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Kanit"/>
                          <a:ea typeface="Kanit"/>
                          <a:cs typeface="Kanit"/>
                          <a:sym typeface="Kanit"/>
                        </a:rPr>
                        <a:t>A comunicação via Wi-Fi pode sofrer com a limitação de largura de banda, especialmente se houver muitos dispositivos conectados à mesma rede.</a:t>
                      </a:r>
                      <a:endParaRPr sz="1100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sp>
        <p:nvSpPr>
          <p:cNvPr id="4929" name="Google Shape;4929;p49"/>
          <p:cNvSpPr/>
          <p:nvPr/>
        </p:nvSpPr>
        <p:spPr>
          <a:xfrm>
            <a:off x="3602624" y="-3197705"/>
            <a:ext cx="100309" cy="55553"/>
          </a:xfrm>
          <a:custGeom>
            <a:rect b="b" l="l" r="r" t="t"/>
            <a:pathLst>
              <a:path extrusionOk="0" h="3792" w="6847">
                <a:moveTo>
                  <a:pt x="3442" y="1"/>
                </a:moveTo>
                <a:cubicBezTo>
                  <a:pt x="2790" y="1"/>
                  <a:pt x="2131" y="513"/>
                  <a:pt x="3107" y="1536"/>
                </a:cubicBezTo>
                <a:cubicBezTo>
                  <a:pt x="2521" y="922"/>
                  <a:pt x="1906" y="707"/>
                  <a:pt x="1436" y="707"/>
                </a:cubicBezTo>
                <a:cubicBezTo>
                  <a:pt x="339" y="707"/>
                  <a:pt x="35" y="1878"/>
                  <a:pt x="2765" y="1878"/>
                </a:cubicBezTo>
                <a:cubicBezTo>
                  <a:pt x="1" y="1878"/>
                  <a:pt x="318" y="3048"/>
                  <a:pt x="1426" y="3048"/>
                </a:cubicBezTo>
                <a:cubicBezTo>
                  <a:pt x="1901" y="3048"/>
                  <a:pt x="2521" y="2833"/>
                  <a:pt x="3107" y="2219"/>
                </a:cubicBezTo>
                <a:lnTo>
                  <a:pt x="3107" y="2219"/>
                </a:lnTo>
                <a:cubicBezTo>
                  <a:pt x="2131" y="3267"/>
                  <a:pt x="2790" y="3791"/>
                  <a:pt x="3442" y="3791"/>
                </a:cubicBezTo>
                <a:cubicBezTo>
                  <a:pt x="4094" y="3791"/>
                  <a:pt x="4740" y="3267"/>
                  <a:pt x="3740" y="2219"/>
                </a:cubicBezTo>
                <a:lnTo>
                  <a:pt x="3740" y="2219"/>
                </a:lnTo>
                <a:cubicBezTo>
                  <a:pt x="4340" y="2833"/>
                  <a:pt x="4962" y="3048"/>
                  <a:pt x="5433" y="3048"/>
                </a:cubicBezTo>
                <a:cubicBezTo>
                  <a:pt x="6532" y="3048"/>
                  <a:pt x="6812" y="1878"/>
                  <a:pt x="4082" y="1878"/>
                </a:cubicBezTo>
                <a:cubicBezTo>
                  <a:pt x="6846" y="1878"/>
                  <a:pt x="6553" y="707"/>
                  <a:pt x="5442" y="707"/>
                </a:cubicBezTo>
                <a:cubicBezTo>
                  <a:pt x="4966" y="707"/>
                  <a:pt x="4340" y="922"/>
                  <a:pt x="3740" y="1536"/>
                </a:cubicBezTo>
                <a:cubicBezTo>
                  <a:pt x="4740" y="513"/>
                  <a:pt x="4094" y="1"/>
                  <a:pt x="344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0" name="Google Shape;4930;p49"/>
          <p:cNvSpPr/>
          <p:nvPr/>
        </p:nvSpPr>
        <p:spPr>
          <a:xfrm>
            <a:off x="3644552" y="-3175203"/>
            <a:ext cx="16452" cy="10006"/>
          </a:xfrm>
          <a:custGeom>
            <a:rect b="b" l="l" r="r" t="t"/>
            <a:pathLst>
              <a:path extrusionOk="0" h="683" w="1123">
                <a:moveTo>
                  <a:pt x="586" y="0"/>
                </a:moveTo>
                <a:cubicBezTo>
                  <a:pt x="245" y="0"/>
                  <a:pt x="1" y="195"/>
                  <a:pt x="1" y="342"/>
                </a:cubicBezTo>
                <a:cubicBezTo>
                  <a:pt x="1" y="537"/>
                  <a:pt x="245" y="683"/>
                  <a:pt x="586" y="683"/>
                </a:cubicBezTo>
                <a:cubicBezTo>
                  <a:pt x="878" y="683"/>
                  <a:pt x="1122" y="537"/>
                  <a:pt x="1122" y="342"/>
                </a:cubicBezTo>
                <a:cubicBezTo>
                  <a:pt x="1122" y="195"/>
                  <a:pt x="878" y="0"/>
                  <a:pt x="58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1" name="Google Shape;4931;p49"/>
          <p:cNvSpPr/>
          <p:nvPr/>
        </p:nvSpPr>
        <p:spPr>
          <a:xfrm>
            <a:off x="5298288" y="-2756286"/>
            <a:ext cx="100294" cy="55011"/>
          </a:xfrm>
          <a:custGeom>
            <a:rect b="b" l="l" r="r" t="t"/>
            <a:pathLst>
              <a:path extrusionOk="0" h="3755" w="6846">
                <a:moveTo>
                  <a:pt x="3423" y="0"/>
                </a:moveTo>
                <a:cubicBezTo>
                  <a:pt x="2777" y="0"/>
                  <a:pt x="2131" y="512"/>
                  <a:pt x="3106" y="1536"/>
                </a:cubicBezTo>
                <a:cubicBezTo>
                  <a:pt x="2521" y="922"/>
                  <a:pt x="1905" y="707"/>
                  <a:pt x="1435" y="707"/>
                </a:cubicBezTo>
                <a:cubicBezTo>
                  <a:pt x="338" y="707"/>
                  <a:pt x="35" y="1877"/>
                  <a:pt x="2765" y="1877"/>
                </a:cubicBezTo>
                <a:cubicBezTo>
                  <a:pt x="1" y="1877"/>
                  <a:pt x="318" y="3048"/>
                  <a:pt x="1426" y="3048"/>
                </a:cubicBezTo>
                <a:cubicBezTo>
                  <a:pt x="1901" y="3048"/>
                  <a:pt x="2521" y="2833"/>
                  <a:pt x="3106" y="2219"/>
                </a:cubicBezTo>
                <a:lnTo>
                  <a:pt x="3106" y="2219"/>
                </a:lnTo>
                <a:cubicBezTo>
                  <a:pt x="2131" y="3243"/>
                  <a:pt x="2777" y="3755"/>
                  <a:pt x="3423" y="3755"/>
                </a:cubicBezTo>
                <a:cubicBezTo>
                  <a:pt x="4069" y="3755"/>
                  <a:pt x="4715" y="3243"/>
                  <a:pt x="3740" y="2219"/>
                </a:cubicBezTo>
                <a:lnTo>
                  <a:pt x="3740" y="2219"/>
                </a:lnTo>
                <a:cubicBezTo>
                  <a:pt x="4325" y="2833"/>
                  <a:pt x="4941" y="3048"/>
                  <a:pt x="5411" y="3048"/>
                </a:cubicBezTo>
                <a:cubicBezTo>
                  <a:pt x="6508" y="3048"/>
                  <a:pt x="6812" y="1877"/>
                  <a:pt x="4081" y="1877"/>
                </a:cubicBezTo>
                <a:cubicBezTo>
                  <a:pt x="6846" y="1877"/>
                  <a:pt x="6528" y="707"/>
                  <a:pt x="5420" y="707"/>
                </a:cubicBezTo>
                <a:cubicBezTo>
                  <a:pt x="4945" y="707"/>
                  <a:pt x="4325" y="922"/>
                  <a:pt x="3740" y="1536"/>
                </a:cubicBezTo>
                <a:cubicBezTo>
                  <a:pt x="4715" y="512"/>
                  <a:pt x="4069" y="0"/>
                  <a:pt x="34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2" name="Google Shape;4932;p49"/>
          <p:cNvSpPr/>
          <p:nvPr/>
        </p:nvSpPr>
        <p:spPr>
          <a:xfrm>
            <a:off x="5340217" y="-2733784"/>
            <a:ext cx="16437" cy="10006"/>
          </a:xfrm>
          <a:custGeom>
            <a:rect b="b" l="l" r="r" t="t"/>
            <a:pathLst>
              <a:path extrusionOk="0" h="683" w="1122">
                <a:moveTo>
                  <a:pt x="537" y="0"/>
                </a:moveTo>
                <a:cubicBezTo>
                  <a:pt x="244" y="0"/>
                  <a:pt x="1" y="195"/>
                  <a:pt x="1" y="341"/>
                </a:cubicBezTo>
                <a:cubicBezTo>
                  <a:pt x="1" y="536"/>
                  <a:pt x="244" y="683"/>
                  <a:pt x="537" y="683"/>
                </a:cubicBezTo>
                <a:cubicBezTo>
                  <a:pt x="878" y="683"/>
                  <a:pt x="1122" y="536"/>
                  <a:pt x="1122" y="341"/>
                </a:cubicBezTo>
                <a:cubicBezTo>
                  <a:pt x="1122" y="195"/>
                  <a:pt x="878" y="0"/>
                  <a:pt x="5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6" name="Shape 4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7" name="Google Shape;4937;p50"/>
          <p:cNvSpPr txBox="1"/>
          <p:nvPr>
            <p:ph type="title"/>
          </p:nvPr>
        </p:nvSpPr>
        <p:spPr>
          <a:xfrm>
            <a:off x="1495350" y="1363050"/>
            <a:ext cx="6153300" cy="24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</a:t>
            </a:r>
            <a:endParaRPr/>
          </a:p>
        </p:txBody>
      </p:sp>
      <p:grpSp>
        <p:nvGrpSpPr>
          <p:cNvPr id="4938" name="Google Shape;4938;p50"/>
          <p:cNvGrpSpPr/>
          <p:nvPr/>
        </p:nvGrpSpPr>
        <p:grpSpPr>
          <a:xfrm>
            <a:off x="-3503271" y="694813"/>
            <a:ext cx="9544792" cy="9544792"/>
            <a:chOff x="-3544821" y="722513"/>
            <a:chExt cx="9544792" cy="9544792"/>
          </a:xfrm>
        </p:grpSpPr>
        <p:sp>
          <p:nvSpPr>
            <p:cNvPr id="4939" name="Google Shape;4939;p50"/>
            <p:cNvSpPr/>
            <p:nvPr/>
          </p:nvSpPr>
          <p:spPr>
            <a:xfrm rot="2700000">
              <a:off x="-3344352" y="3317648"/>
              <a:ext cx="9143854" cy="4354521"/>
            </a:xfrm>
            <a:custGeom>
              <a:rect b="b" l="l" r="r" t="t"/>
              <a:pathLst>
                <a:path extrusionOk="0" h="36714" w="77094">
                  <a:moveTo>
                    <a:pt x="45075" y="1"/>
                  </a:moveTo>
                  <a:cubicBezTo>
                    <a:pt x="43490" y="1"/>
                    <a:pt x="41917" y="230"/>
                    <a:pt x="40417" y="748"/>
                  </a:cubicBezTo>
                  <a:cubicBezTo>
                    <a:pt x="38179" y="1519"/>
                    <a:pt x="36201" y="2887"/>
                    <a:pt x="34044" y="3863"/>
                  </a:cubicBezTo>
                  <a:cubicBezTo>
                    <a:pt x="31534" y="4996"/>
                    <a:pt x="28779" y="5573"/>
                    <a:pt x="26026" y="5573"/>
                  </a:cubicBezTo>
                  <a:cubicBezTo>
                    <a:pt x="24397" y="5573"/>
                    <a:pt x="22768" y="5371"/>
                    <a:pt x="21191" y="4963"/>
                  </a:cubicBezTo>
                  <a:cubicBezTo>
                    <a:pt x="17518" y="4012"/>
                    <a:pt x="14189" y="2003"/>
                    <a:pt x="10524" y="1017"/>
                  </a:cubicBezTo>
                  <a:cubicBezTo>
                    <a:pt x="9330" y="696"/>
                    <a:pt x="8054" y="513"/>
                    <a:pt x="6791" y="513"/>
                  </a:cubicBezTo>
                  <a:cubicBezTo>
                    <a:pt x="4178" y="513"/>
                    <a:pt x="1627" y="1298"/>
                    <a:pt x="0" y="3274"/>
                  </a:cubicBezTo>
                  <a:lnTo>
                    <a:pt x="0" y="36713"/>
                  </a:lnTo>
                  <a:lnTo>
                    <a:pt x="77093" y="36713"/>
                  </a:lnTo>
                  <a:lnTo>
                    <a:pt x="77093" y="416"/>
                  </a:lnTo>
                  <a:cubicBezTo>
                    <a:pt x="77036" y="1721"/>
                    <a:pt x="76016" y="2872"/>
                    <a:pt x="74816" y="3427"/>
                  </a:cubicBezTo>
                  <a:cubicBezTo>
                    <a:pt x="73544" y="4017"/>
                    <a:pt x="72097" y="4074"/>
                    <a:pt x="70694" y="4095"/>
                  </a:cubicBezTo>
                  <a:cubicBezTo>
                    <a:pt x="70087" y="4104"/>
                    <a:pt x="69480" y="4109"/>
                    <a:pt x="68874" y="4109"/>
                  </a:cubicBezTo>
                  <a:cubicBezTo>
                    <a:pt x="67066" y="4109"/>
                    <a:pt x="65259" y="4068"/>
                    <a:pt x="63453" y="3987"/>
                  </a:cubicBezTo>
                  <a:cubicBezTo>
                    <a:pt x="61344" y="3892"/>
                    <a:pt x="59221" y="3738"/>
                    <a:pt x="57183" y="3191"/>
                  </a:cubicBezTo>
                  <a:cubicBezTo>
                    <a:pt x="55162" y="2649"/>
                    <a:pt x="53262" y="1730"/>
                    <a:pt x="51278" y="1068"/>
                  </a:cubicBezTo>
                  <a:cubicBezTo>
                    <a:pt x="49286" y="402"/>
                    <a:pt x="47170" y="1"/>
                    <a:pt x="4507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40" name="Google Shape;4940;p50"/>
            <p:cNvGrpSpPr/>
            <p:nvPr/>
          </p:nvGrpSpPr>
          <p:grpSpPr>
            <a:xfrm rot="5400000">
              <a:off x="170450" y="3223194"/>
              <a:ext cx="3266732" cy="3012123"/>
              <a:chOff x="1348975" y="705225"/>
              <a:chExt cx="4907950" cy="4525425"/>
            </a:xfrm>
          </p:grpSpPr>
          <p:sp>
            <p:nvSpPr>
              <p:cNvPr id="4941" name="Google Shape;4941;p50"/>
              <p:cNvSpPr/>
              <p:nvPr/>
            </p:nvSpPr>
            <p:spPr>
              <a:xfrm>
                <a:off x="3819850" y="755025"/>
                <a:ext cx="1900" cy="975"/>
              </a:xfrm>
              <a:custGeom>
                <a:rect b="b" l="l" r="r" t="t"/>
                <a:pathLst>
                  <a:path extrusionOk="0" h="39" w="76">
                    <a:moveTo>
                      <a:pt x="1" y="1"/>
                    </a:moveTo>
                    <a:cubicBezTo>
                      <a:pt x="1" y="1"/>
                      <a:pt x="38" y="38"/>
                      <a:pt x="76" y="38"/>
                    </a:cubicBezTo>
                    <a:close/>
                  </a:path>
                </a:pathLst>
              </a:custGeom>
              <a:solidFill>
                <a:srgbClr val="CADC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2" name="Google Shape;4942;p50"/>
              <p:cNvSpPr/>
              <p:nvPr/>
            </p:nvSpPr>
            <p:spPr>
              <a:xfrm>
                <a:off x="3784150" y="755025"/>
                <a:ext cx="1900" cy="975"/>
              </a:xfrm>
              <a:custGeom>
                <a:rect b="b" l="l" r="r" t="t"/>
                <a:pathLst>
                  <a:path extrusionOk="0" h="39" w="76">
                    <a:moveTo>
                      <a:pt x="75" y="1"/>
                    </a:move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CADC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3" name="Google Shape;4943;p50"/>
              <p:cNvSpPr/>
              <p:nvPr/>
            </p:nvSpPr>
            <p:spPr>
              <a:xfrm>
                <a:off x="1348975" y="705225"/>
                <a:ext cx="4907950" cy="4525425"/>
              </a:xfrm>
              <a:custGeom>
                <a:rect b="b" l="l" r="r" t="t"/>
                <a:pathLst>
                  <a:path extrusionOk="0" h="181017" w="196318">
                    <a:moveTo>
                      <a:pt x="98836" y="1955"/>
                    </a:moveTo>
                    <a:cubicBezTo>
                      <a:pt x="98836" y="1955"/>
                      <a:pt x="98873" y="1955"/>
                      <a:pt x="98873" y="1993"/>
                    </a:cubicBezTo>
                    <a:lnTo>
                      <a:pt x="98836" y="1955"/>
                    </a:lnTo>
                    <a:close/>
                    <a:moveTo>
                      <a:pt x="2557" y="106843"/>
                    </a:moveTo>
                    <a:cubicBezTo>
                      <a:pt x="2708" y="106542"/>
                      <a:pt x="2858" y="106279"/>
                      <a:pt x="3046" y="105978"/>
                    </a:cubicBezTo>
                    <a:cubicBezTo>
                      <a:pt x="3986" y="105527"/>
                      <a:pt x="5001" y="105076"/>
                      <a:pt x="6016" y="104663"/>
                    </a:cubicBezTo>
                    <a:cubicBezTo>
                      <a:pt x="7670" y="103948"/>
                      <a:pt x="9437" y="103309"/>
                      <a:pt x="11204" y="102632"/>
                    </a:cubicBezTo>
                    <a:cubicBezTo>
                      <a:pt x="12971" y="101993"/>
                      <a:pt x="14813" y="101354"/>
                      <a:pt x="16617" y="100678"/>
                    </a:cubicBezTo>
                    <a:cubicBezTo>
                      <a:pt x="18422" y="100001"/>
                      <a:pt x="20151" y="99211"/>
                      <a:pt x="21843" y="98459"/>
                    </a:cubicBezTo>
                    <a:lnTo>
                      <a:pt x="22482" y="98159"/>
                    </a:lnTo>
                    <a:lnTo>
                      <a:pt x="23084" y="97820"/>
                    </a:lnTo>
                    <a:lnTo>
                      <a:pt x="24287" y="97181"/>
                    </a:lnTo>
                    <a:cubicBezTo>
                      <a:pt x="25114" y="96768"/>
                      <a:pt x="25903" y="96317"/>
                      <a:pt x="26655" y="95828"/>
                    </a:cubicBezTo>
                    <a:cubicBezTo>
                      <a:pt x="27369" y="95377"/>
                      <a:pt x="28121" y="94888"/>
                      <a:pt x="28873" y="94512"/>
                    </a:cubicBezTo>
                    <a:lnTo>
                      <a:pt x="29437" y="94174"/>
                    </a:lnTo>
                    <a:lnTo>
                      <a:pt x="29926" y="93835"/>
                    </a:lnTo>
                    <a:lnTo>
                      <a:pt x="30941" y="93121"/>
                    </a:lnTo>
                    <a:cubicBezTo>
                      <a:pt x="31618" y="92632"/>
                      <a:pt x="32257" y="92181"/>
                      <a:pt x="32821" y="91693"/>
                    </a:cubicBezTo>
                    <a:lnTo>
                      <a:pt x="33610" y="90941"/>
                    </a:lnTo>
                    <a:cubicBezTo>
                      <a:pt x="33911" y="90677"/>
                      <a:pt x="34099" y="90414"/>
                      <a:pt x="34362" y="90151"/>
                    </a:cubicBezTo>
                    <a:cubicBezTo>
                      <a:pt x="35189" y="89174"/>
                      <a:pt x="35941" y="88196"/>
                      <a:pt x="36655" y="87144"/>
                    </a:cubicBezTo>
                    <a:lnTo>
                      <a:pt x="38272" y="84700"/>
                    </a:lnTo>
                    <a:cubicBezTo>
                      <a:pt x="38760" y="84023"/>
                      <a:pt x="39099" y="83497"/>
                      <a:pt x="39324" y="83121"/>
                    </a:cubicBezTo>
                    <a:lnTo>
                      <a:pt x="39587" y="82783"/>
                    </a:lnTo>
                    <a:cubicBezTo>
                      <a:pt x="39625" y="82708"/>
                      <a:pt x="39663" y="82595"/>
                      <a:pt x="39663" y="82520"/>
                    </a:cubicBezTo>
                    <a:cubicBezTo>
                      <a:pt x="40039" y="81730"/>
                      <a:pt x="40490" y="80978"/>
                      <a:pt x="41016" y="80301"/>
                    </a:cubicBezTo>
                    <a:cubicBezTo>
                      <a:pt x="42031" y="78986"/>
                      <a:pt x="43121" y="77708"/>
                      <a:pt x="44287" y="76504"/>
                    </a:cubicBezTo>
                    <a:lnTo>
                      <a:pt x="45941" y="74700"/>
                    </a:lnTo>
                    <a:cubicBezTo>
                      <a:pt x="46242" y="74399"/>
                      <a:pt x="46505" y="74098"/>
                      <a:pt x="46806" y="73798"/>
                    </a:cubicBezTo>
                    <a:lnTo>
                      <a:pt x="47708" y="73008"/>
                    </a:lnTo>
                    <a:cubicBezTo>
                      <a:pt x="48911" y="71993"/>
                      <a:pt x="50189" y="71091"/>
                      <a:pt x="51505" y="70226"/>
                    </a:cubicBezTo>
                    <a:cubicBezTo>
                      <a:pt x="53911" y="68685"/>
                      <a:pt x="56166" y="66956"/>
                      <a:pt x="58234" y="65038"/>
                    </a:cubicBezTo>
                    <a:lnTo>
                      <a:pt x="63347" y="59963"/>
                    </a:lnTo>
                    <a:cubicBezTo>
                      <a:pt x="64024" y="59286"/>
                      <a:pt x="64625" y="58534"/>
                      <a:pt x="65151" y="57745"/>
                    </a:cubicBezTo>
                    <a:cubicBezTo>
                      <a:pt x="65264" y="57557"/>
                      <a:pt x="65377" y="57331"/>
                      <a:pt x="65490" y="57143"/>
                    </a:cubicBezTo>
                    <a:lnTo>
                      <a:pt x="65640" y="56880"/>
                    </a:lnTo>
                    <a:lnTo>
                      <a:pt x="65753" y="56580"/>
                    </a:lnTo>
                    <a:lnTo>
                      <a:pt x="66279" y="55527"/>
                    </a:lnTo>
                    <a:cubicBezTo>
                      <a:pt x="66542" y="54925"/>
                      <a:pt x="66768" y="54437"/>
                      <a:pt x="66994" y="53986"/>
                    </a:cubicBezTo>
                    <a:cubicBezTo>
                      <a:pt x="67557" y="51692"/>
                      <a:pt x="66392" y="51880"/>
                      <a:pt x="64588" y="53346"/>
                    </a:cubicBezTo>
                    <a:lnTo>
                      <a:pt x="64475" y="53422"/>
                    </a:lnTo>
                    <a:lnTo>
                      <a:pt x="64475" y="53422"/>
                    </a:lnTo>
                    <a:lnTo>
                      <a:pt x="64475" y="53422"/>
                    </a:lnTo>
                    <a:lnTo>
                      <a:pt x="63610" y="54098"/>
                    </a:lnTo>
                    <a:cubicBezTo>
                      <a:pt x="60753" y="56204"/>
                      <a:pt x="57745" y="58159"/>
                      <a:pt x="54663" y="59925"/>
                    </a:cubicBezTo>
                    <a:cubicBezTo>
                      <a:pt x="52971" y="60865"/>
                      <a:pt x="51166" y="61843"/>
                      <a:pt x="49324" y="62745"/>
                    </a:cubicBezTo>
                    <a:cubicBezTo>
                      <a:pt x="47445" y="63610"/>
                      <a:pt x="45603" y="64587"/>
                      <a:pt x="43836" y="65677"/>
                    </a:cubicBezTo>
                    <a:cubicBezTo>
                      <a:pt x="42069" y="66768"/>
                      <a:pt x="40339" y="67895"/>
                      <a:pt x="38535" y="68910"/>
                    </a:cubicBezTo>
                    <a:cubicBezTo>
                      <a:pt x="38084" y="69174"/>
                      <a:pt x="37633" y="69399"/>
                      <a:pt x="37181" y="69625"/>
                    </a:cubicBezTo>
                    <a:cubicBezTo>
                      <a:pt x="36730" y="69888"/>
                      <a:pt x="36279" y="70113"/>
                      <a:pt x="35753" y="70301"/>
                    </a:cubicBezTo>
                    <a:lnTo>
                      <a:pt x="34362" y="70903"/>
                    </a:lnTo>
                    <a:cubicBezTo>
                      <a:pt x="33873" y="71053"/>
                      <a:pt x="33422" y="71241"/>
                      <a:pt x="32971" y="71429"/>
                    </a:cubicBezTo>
                    <a:cubicBezTo>
                      <a:pt x="32445" y="71655"/>
                      <a:pt x="31881" y="71918"/>
                      <a:pt x="31392" y="72219"/>
                    </a:cubicBezTo>
                    <a:cubicBezTo>
                      <a:pt x="31430" y="71918"/>
                      <a:pt x="31467" y="71655"/>
                      <a:pt x="31505" y="71354"/>
                    </a:cubicBezTo>
                    <a:cubicBezTo>
                      <a:pt x="31881" y="71166"/>
                      <a:pt x="32294" y="70978"/>
                      <a:pt x="32670" y="70790"/>
                    </a:cubicBezTo>
                    <a:cubicBezTo>
                      <a:pt x="33610" y="70414"/>
                      <a:pt x="34587" y="70076"/>
                      <a:pt x="35490" y="69700"/>
                    </a:cubicBezTo>
                    <a:cubicBezTo>
                      <a:pt x="35941" y="69550"/>
                      <a:pt x="36430" y="69324"/>
                      <a:pt x="36843" y="69136"/>
                    </a:cubicBezTo>
                    <a:cubicBezTo>
                      <a:pt x="37294" y="68910"/>
                      <a:pt x="37783" y="68685"/>
                      <a:pt x="38234" y="68459"/>
                    </a:cubicBezTo>
                    <a:cubicBezTo>
                      <a:pt x="40039" y="67519"/>
                      <a:pt x="41843" y="66467"/>
                      <a:pt x="43648" y="65414"/>
                    </a:cubicBezTo>
                    <a:cubicBezTo>
                      <a:pt x="44550" y="64925"/>
                      <a:pt x="45452" y="64399"/>
                      <a:pt x="46392" y="63910"/>
                    </a:cubicBezTo>
                    <a:lnTo>
                      <a:pt x="49136" y="62519"/>
                    </a:lnTo>
                    <a:cubicBezTo>
                      <a:pt x="50978" y="61580"/>
                      <a:pt x="52745" y="60602"/>
                      <a:pt x="54437" y="59625"/>
                    </a:cubicBezTo>
                    <a:cubicBezTo>
                      <a:pt x="56091" y="58647"/>
                      <a:pt x="57670" y="57595"/>
                      <a:pt x="59136" y="56580"/>
                    </a:cubicBezTo>
                    <a:cubicBezTo>
                      <a:pt x="60565" y="55565"/>
                      <a:pt x="61956" y="54587"/>
                      <a:pt x="63121" y="53610"/>
                    </a:cubicBezTo>
                    <a:cubicBezTo>
                      <a:pt x="64212" y="52745"/>
                      <a:pt x="65264" y="51805"/>
                      <a:pt x="66242" y="50828"/>
                    </a:cubicBezTo>
                    <a:cubicBezTo>
                      <a:pt x="67031" y="50076"/>
                      <a:pt x="67745" y="49286"/>
                      <a:pt x="68385" y="48459"/>
                    </a:cubicBezTo>
                    <a:cubicBezTo>
                      <a:pt x="68648" y="48121"/>
                      <a:pt x="68873" y="47820"/>
                      <a:pt x="69061" y="47519"/>
                    </a:cubicBezTo>
                    <a:lnTo>
                      <a:pt x="69174" y="47331"/>
                    </a:lnTo>
                    <a:cubicBezTo>
                      <a:pt x="69362" y="46955"/>
                      <a:pt x="69550" y="46580"/>
                      <a:pt x="69738" y="46241"/>
                    </a:cubicBezTo>
                    <a:lnTo>
                      <a:pt x="69776" y="46166"/>
                    </a:lnTo>
                    <a:lnTo>
                      <a:pt x="69776" y="46166"/>
                    </a:lnTo>
                    <a:cubicBezTo>
                      <a:pt x="70903" y="44061"/>
                      <a:pt x="72219" y="42143"/>
                      <a:pt x="73385" y="40226"/>
                    </a:cubicBezTo>
                    <a:cubicBezTo>
                      <a:pt x="74212" y="38798"/>
                      <a:pt x="72821" y="38835"/>
                      <a:pt x="71354" y="39662"/>
                    </a:cubicBezTo>
                    <a:lnTo>
                      <a:pt x="71354" y="39662"/>
                    </a:lnTo>
                    <a:cubicBezTo>
                      <a:pt x="70452" y="40113"/>
                      <a:pt x="69512" y="40640"/>
                      <a:pt x="68497" y="41166"/>
                    </a:cubicBezTo>
                    <a:cubicBezTo>
                      <a:pt x="67670" y="41617"/>
                      <a:pt x="66806" y="42031"/>
                      <a:pt x="65941" y="42444"/>
                    </a:cubicBezTo>
                    <a:cubicBezTo>
                      <a:pt x="65076" y="42895"/>
                      <a:pt x="64136" y="43271"/>
                      <a:pt x="63234" y="43647"/>
                    </a:cubicBezTo>
                    <a:lnTo>
                      <a:pt x="57933" y="46016"/>
                    </a:lnTo>
                    <a:cubicBezTo>
                      <a:pt x="57106" y="46354"/>
                      <a:pt x="56204" y="46692"/>
                      <a:pt x="55452" y="47031"/>
                    </a:cubicBezTo>
                    <a:cubicBezTo>
                      <a:pt x="54775" y="47369"/>
                      <a:pt x="54099" y="47783"/>
                      <a:pt x="53460" y="48234"/>
                    </a:cubicBezTo>
                    <a:lnTo>
                      <a:pt x="52745" y="48685"/>
                    </a:lnTo>
                    <a:cubicBezTo>
                      <a:pt x="53309" y="48158"/>
                      <a:pt x="53873" y="47557"/>
                      <a:pt x="54400" y="46955"/>
                    </a:cubicBezTo>
                    <a:cubicBezTo>
                      <a:pt x="54663" y="46843"/>
                      <a:pt x="54963" y="46730"/>
                      <a:pt x="55264" y="46580"/>
                    </a:cubicBezTo>
                    <a:cubicBezTo>
                      <a:pt x="56091" y="46316"/>
                      <a:pt x="56918" y="46016"/>
                      <a:pt x="57783" y="45677"/>
                    </a:cubicBezTo>
                    <a:lnTo>
                      <a:pt x="63159" y="43459"/>
                    </a:lnTo>
                    <a:cubicBezTo>
                      <a:pt x="64099" y="43083"/>
                      <a:pt x="65001" y="42707"/>
                      <a:pt x="65866" y="42294"/>
                    </a:cubicBezTo>
                    <a:cubicBezTo>
                      <a:pt x="66730" y="41880"/>
                      <a:pt x="67595" y="41429"/>
                      <a:pt x="68422" y="41016"/>
                    </a:cubicBezTo>
                    <a:cubicBezTo>
                      <a:pt x="70039" y="40113"/>
                      <a:pt x="71505" y="39249"/>
                      <a:pt x="72745" y="38459"/>
                    </a:cubicBezTo>
                    <a:cubicBezTo>
                      <a:pt x="73309" y="38121"/>
                      <a:pt x="73873" y="37745"/>
                      <a:pt x="74362" y="37331"/>
                    </a:cubicBezTo>
                    <a:cubicBezTo>
                      <a:pt x="74550" y="37106"/>
                      <a:pt x="74776" y="36955"/>
                      <a:pt x="74926" y="36767"/>
                    </a:cubicBezTo>
                    <a:cubicBezTo>
                      <a:pt x="75076" y="36579"/>
                      <a:pt x="75264" y="36391"/>
                      <a:pt x="75377" y="36279"/>
                    </a:cubicBezTo>
                    <a:cubicBezTo>
                      <a:pt x="75490" y="36091"/>
                      <a:pt x="75603" y="35903"/>
                      <a:pt x="75715" y="35715"/>
                    </a:cubicBezTo>
                    <a:cubicBezTo>
                      <a:pt x="75791" y="35564"/>
                      <a:pt x="75866" y="35301"/>
                      <a:pt x="75979" y="35076"/>
                    </a:cubicBezTo>
                    <a:cubicBezTo>
                      <a:pt x="76204" y="34549"/>
                      <a:pt x="76392" y="33985"/>
                      <a:pt x="76618" y="33422"/>
                    </a:cubicBezTo>
                    <a:cubicBezTo>
                      <a:pt x="77031" y="32331"/>
                      <a:pt x="77482" y="31279"/>
                      <a:pt x="77933" y="30226"/>
                    </a:cubicBezTo>
                    <a:cubicBezTo>
                      <a:pt x="77971" y="30151"/>
                      <a:pt x="78009" y="30038"/>
                      <a:pt x="78046" y="29963"/>
                    </a:cubicBezTo>
                    <a:cubicBezTo>
                      <a:pt x="78159" y="29662"/>
                      <a:pt x="78272" y="29399"/>
                      <a:pt x="78422" y="29136"/>
                    </a:cubicBezTo>
                    <a:cubicBezTo>
                      <a:pt x="79174" y="27444"/>
                      <a:pt x="80001" y="25865"/>
                      <a:pt x="80866" y="24286"/>
                    </a:cubicBezTo>
                    <a:cubicBezTo>
                      <a:pt x="81881" y="22519"/>
                      <a:pt x="83009" y="20790"/>
                      <a:pt x="84287" y="19173"/>
                    </a:cubicBezTo>
                    <a:cubicBezTo>
                      <a:pt x="85415" y="17632"/>
                      <a:pt x="86693" y="16241"/>
                      <a:pt x="87708" y="14850"/>
                    </a:cubicBezTo>
                    <a:cubicBezTo>
                      <a:pt x="88648" y="13572"/>
                      <a:pt x="89550" y="12294"/>
                      <a:pt x="90377" y="10940"/>
                    </a:cubicBezTo>
                    <a:cubicBezTo>
                      <a:pt x="90753" y="10264"/>
                      <a:pt x="91091" y="9662"/>
                      <a:pt x="91430" y="9061"/>
                    </a:cubicBezTo>
                    <a:cubicBezTo>
                      <a:pt x="91730" y="8421"/>
                      <a:pt x="91994" y="7895"/>
                      <a:pt x="92219" y="7331"/>
                    </a:cubicBezTo>
                    <a:cubicBezTo>
                      <a:pt x="93234" y="5076"/>
                      <a:pt x="94099" y="3309"/>
                      <a:pt x="94776" y="2106"/>
                    </a:cubicBezTo>
                    <a:cubicBezTo>
                      <a:pt x="95001" y="1617"/>
                      <a:pt x="95302" y="1128"/>
                      <a:pt x="95640" y="677"/>
                    </a:cubicBezTo>
                    <a:cubicBezTo>
                      <a:pt x="95753" y="602"/>
                      <a:pt x="95791" y="527"/>
                      <a:pt x="95903" y="414"/>
                    </a:cubicBezTo>
                    <a:lnTo>
                      <a:pt x="96016" y="301"/>
                    </a:lnTo>
                    <a:cubicBezTo>
                      <a:pt x="96129" y="226"/>
                      <a:pt x="96204" y="151"/>
                      <a:pt x="96317" y="113"/>
                    </a:cubicBezTo>
                    <a:cubicBezTo>
                      <a:pt x="96430" y="76"/>
                      <a:pt x="96505" y="38"/>
                      <a:pt x="96580" y="0"/>
                    </a:cubicBezTo>
                    <a:lnTo>
                      <a:pt x="96618" y="0"/>
                    </a:lnTo>
                    <a:lnTo>
                      <a:pt x="96655" y="0"/>
                    </a:lnTo>
                    <a:lnTo>
                      <a:pt x="97219" y="2106"/>
                    </a:lnTo>
                    <a:lnTo>
                      <a:pt x="97294" y="2106"/>
                    </a:lnTo>
                    <a:cubicBezTo>
                      <a:pt x="97332" y="2068"/>
                      <a:pt x="97370" y="2068"/>
                      <a:pt x="97407" y="2030"/>
                    </a:cubicBezTo>
                    <a:lnTo>
                      <a:pt x="97407" y="2030"/>
                    </a:lnTo>
                    <a:cubicBezTo>
                      <a:pt x="97106" y="2369"/>
                      <a:pt x="96806" y="2707"/>
                      <a:pt x="96580" y="3083"/>
                    </a:cubicBezTo>
                    <a:cubicBezTo>
                      <a:pt x="95866" y="4136"/>
                      <a:pt x="94888" y="5827"/>
                      <a:pt x="93685" y="7970"/>
                    </a:cubicBezTo>
                    <a:cubicBezTo>
                      <a:pt x="93347" y="8497"/>
                      <a:pt x="93084" y="9061"/>
                      <a:pt x="92708" y="9700"/>
                    </a:cubicBezTo>
                    <a:cubicBezTo>
                      <a:pt x="92294" y="10339"/>
                      <a:pt x="91956" y="10865"/>
                      <a:pt x="91542" y="11504"/>
                    </a:cubicBezTo>
                    <a:cubicBezTo>
                      <a:pt x="90603" y="12858"/>
                      <a:pt x="89588" y="14173"/>
                      <a:pt x="88497" y="15414"/>
                    </a:cubicBezTo>
                    <a:cubicBezTo>
                      <a:pt x="87370" y="16805"/>
                      <a:pt x="86091" y="18121"/>
                      <a:pt x="84888" y="19624"/>
                    </a:cubicBezTo>
                    <a:cubicBezTo>
                      <a:pt x="84212" y="20376"/>
                      <a:pt x="83685" y="21166"/>
                      <a:pt x="83084" y="21955"/>
                    </a:cubicBezTo>
                    <a:cubicBezTo>
                      <a:pt x="82445" y="22782"/>
                      <a:pt x="81956" y="23685"/>
                      <a:pt x="81392" y="24587"/>
                    </a:cubicBezTo>
                    <a:cubicBezTo>
                      <a:pt x="80527" y="26053"/>
                      <a:pt x="79663" y="27632"/>
                      <a:pt x="78911" y="29286"/>
                    </a:cubicBezTo>
                    <a:lnTo>
                      <a:pt x="78610" y="30226"/>
                    </a:lnTo>
                    <a:cubicBezTo>
                      <a:pt x="76806" y="36053"/>
                      <a:pt x="76843" y="43196"/>
                      <a:pt x="78159" y="49286"/>
                    </a:cubicBezTo>
                    <a:cubicBezTo>
                      <a:pt x="78460" y="50640"/>
                      <a:pt x="78873" y="51918"/>
                      <a:pt x="79324" y="53234"/>
                    </a:cubicBezTo>
                    <a:cubicBezTo>
                      <a:pt x="79663" y="54174"/>
                      <a:pt x="80001" y="55189"/>
                      <a:pt x="80264" y="56166"/>
                    </a:cubicBezTo>
                    <a:cubicBezTo>
                      <a:pt x="80415" y="56655"/>
                      <a:pt x="80490" y="57181"/>
                      <a:pt x="80565" y="57670"/>
                    </a:cubicBezTo>
                    <a:lnTo>
                      <a:pt x="80565" y="57632"/>
                    </a:lnTo>
                    <a:cubicBezTo>
                      <a:pt x="80979" y="59324"/>
                      <a:pt x="81994" y="58986"/>
                      <a:pt x="82407" y="57707"/>
                    </a:cubicBezTo>
                    <a:cubicBezTo>
                      <a:pt x="82633" y="56880"/>
                      <a:pt x="82783" y="56091"/>
                      <a:pt x="82971" y="55301"/>
                    </a:cubicBezTo>
                    <a:cubicBezTo>
                      <a:pt x="83347" y="53497"/>
                      <a:pt x="83798" y="51805"/>
                      <a:pt x="84024" y="50113"/>
                    </a:cubicBezTo>
                    <a:cubicBezTo>
                      <a:pt x="84212" y="48459"/>
                      <a:pt x="84512" y="46843"/>
                      <a:pt x="84738" y="45301"/>
                    </a:cubicBezTo>
                    <a:cubicBezTo>
                      <a:pt x="85001" y="43760"/>
                      <a:pt x="85227" y="42294"/>
                      <a:pt x="85490" y="40903"/>
                    </a:cubicBezTo>
                    <a:cubicBezTo>
                      <a:pt x="85791" y="39512"/>
                      <a:pt x="86167" y="38271"/>
                      <a:pt x="86430" y="37106"/>
                    </a:cubicBezTo>
                    <a:cubicBezTo>
                      <a:pt x="86730" y="35903"/>
                      <a:pt x="87106" y="34850"/>
                      <a:pt x="87370" y="33910"/>
                    </a:cubicBezTo>
                    <a:lnTo>
                      <a:pt x="89174" y="27858"/>
                    </a:lnTo>
                    <a:lnTo>
                      <a:pt x="91204" y="28459"/>
                    </a:lnTo>
                    <a:lnTo>
                      <a:pt x="90640" y="29963"/>
                    </a:lnTo>
                    <a:cubicBezTo>
                      <a:pt x="90227" y="30978"/>
                      <a:pt x="89700" y="32444"/>
                      <a:pt x="89024" y="34324"/>
                    </a:cubicBezTo>
                    <a:cubicBezTo>
                      <a:pt x="88723" y="35264"/>
                      <a:pt x="88309" y="36316"/>
                      <a:pt x="87971" y="37444"/>
                    </a:cubicBezTo>
                    <a:cubicBezTo>
                      <a:pt x="87633" y="38610"/>
                      <a:pt x="87294" y="39850"/>
                      <a:pt x="86881" y="41166"/>
                    </a:cubicBezTo>
                    <a:cubicBezTo>
                      <a:pt x="86655" y="42143"/>
                      <a:pt x="86430" y="43234"/>
                      <a:pt x="86204" y="44324"/>
                    </a:cubicBezTo>
                    <a:lnTo>
                      <a:pt x="86204" y="45151"/>
                    </a:lnTo>
                    <a:cubicBezTo>
                      <a:pt x="86167" y="45752"/>
                      <a:pt x="86167" y="46392"/>
                      <a:pt x="86129" y="47068"/>
                    </a:cubicBezTo>
                    <a:cubicBezTo>
                      <a:pt x="86016" y="48422"/>
                      <a:pt x="86016" y="49925"/>
                      <a:pt x="85941" y="51580"/>
                    </a:cubicBezTo>
                    <a:cubicBezTo>
                      <a:pt x="85941" y="51768"/>
                      <a:pt x="85903" y="52031"/>
                      <a:pt x="85941" y="52181"/>
                    </a:cubicBezTo>
                    <a:lnTo>
                      <a:pt x="85941" y="52858"/>
                    </a:lnTo>
                    <a:cubicBezTo>
                      <a:pt x="85941" y="53271"/>
                      <a:pt x="85979" y="53722"/>
                      <a:pt x="86016" y="54174"/>
                    </a:cubicBezTo>
                    <a:cubicBezTo>
                      <a:pt x="86054" y="55076"/>
                      <a:pt x="86054" y="56016"/>
                      <a:pt x="86204" y="56918"/>
                    </a:cubicBezTo>
                    <a:cubicBezTo>
                      <a:pt x="86317" y="57858"/>
                      <a:pt x="86392" y="58835"/>
                      <a:pt x="86505" y="59813"/>
                    </a:cubicBezTo>
                    <a:cubicBezTo>
                      <a:pt x="86580" y="60828"/>
                      <a:pt x="86806" y="61805"/>
                      <a:pt x="86918" y="62858"/>
                    </a:cubicBezTo>
                    <a:cubicBezTo>
                      <a:pt x="87294" y="64888"/>
                      <a:pt x="87708" y="66993"/>
                      <a:pt x="88197" y="69136"/>
                    </a:cubicBezTo>
                    <a:cubicBezTo>
                      <a:pt x="88460" y="70226"/>
                      <a:pt x="88685" y="71279"/>
                      <a:pt x="88949" y="72369"/>
                    </a:cubicBezTo>
                    <a:cubicBezTo>
                      <a:pt x="89212" y="73459"/>
                      <a:pt x="89512" y="74550"/>
                      <a:pt x="89700" y="75640"/>
                    </a:cubicBezTo>
                    <a:cubicBezTo>
                      <a:pt x="90114" y="77820"/>
                      <a:pt x="90640" y="80001"/>
                      <a:pt x="91167" y="82144"/>
                    </a:cubicBezTo>
                    <a:lnTo>
                      <a:pt x="91843" y="85339"/>
                    </a:lnTo>
                    <a:cubicBezTo>
                      <a:pt x="92031" y="86392"/>
                      <a:pt x="92219" y="87444"/>
                      <a:pt x="92370" y="88497"/>
                    </a:cubicBezTo>
                    <a:cubicBezTo>
                      <a:pt x="92445" y="89550"/>
                      <a:pt x="92558" y="90602"/>
                      <a:pt x="92595" y="91617"/>
                    </a:cubicBezTo>
                    <a:cubicBezTo>
                      <a:pt x="92595" y="92632"/>
                      <a:pt x="92558" y="93610"/>
                      <a:pt x="92520" y="94587"/>
                    </a:cubicBezTo>
                    <a:cubicBezTo>
                      <a:pt x="92520" y="95114"/>
                      <a:pt x="92445" y="95527"/>
                      <a:pt x="92370" y="96016"/>
                    </a:cubicBezTo>
                    <a:cubicBezTo>
                      <a:pt x="92332" y="96467"/>
                      <a:pt x="92257" y="96918"/>
                      <a:pt x="92182" y="97369"/>
                    </a:cubicBezTo>
                    <a:cubicBezTo>
                      <a:pt x="92031" y="98272"/>
                      <a:pt x="91881" y="99136"/>
                      <a:pt x="91655" y="99963"/>
                    </a:cubicBezTo>
                    <a:cubicBezTo>
                      <a:pt x="91279" y="101617"/>
                      <a:pt x="90828" y="103084"/>
                      <a:pt x="90415" y="104399"/>
                    </a:cubicBezTo>
                    <a:cubicBezTo>
                      <a:pt x="90001" y="105715"/>
                      <a:pt x="89625" y="106843"/>
                      <a:pt x="89324" y="107783"/>
                    </a:cubicBezTo>
                    <a:cubicBezTo>
                      <a:pt x="88723" y="109663"/>
                      <a:pt x="88385" y="110678"/>
                      <a:pt x="88385" y="110678"/>
                    </a:cubicBezTo>
                    <a:cubicBezTo>
                      <a:pt x="88385" y="110678"/>
                      <a:pt x="89099" y="105452"/>
                      <a:pt x="89475" y="104136"/>
                    </a:cubicBezTo>
                    <a:cubicBezTo>
                      <a:pt x="89888" y="102820"/>
                      <a:pt x="90302" y="101392"/>
                      <a:pt x="90640" y="99775"/>
                    </a:cubicBezTo>
                    <a:cubicBezTo>
                      <a:pt x="90753" y="99362"/>
                      <a:pt x="90828" y="98948"/>
                      <a:pt x="90941" y="98535"/>
                    </a:cubicBezTo>
                    <a:cubicBezTo>
                      <a:pt x="91016" y="98084"/>
                      <a:pt x="91091" y="97670"/>
                      <a:pt x="91167" y="97256"/>
                    </a:cubicBezTo>
                    <a:cubicBezTo>
                      <a:pt x="91242" y="96805"/>
                      <a:pt x="91317" y="96354"/>
                      <a:pt x="91355" y="95903"/>
                    </a:cubicBezTo>
                    <a:cubicBezTo>
                      <a:pt x="91430" y="95414"/>
                      <a:pt x="91467" y="94963"/>
                      <a:pt x="91505" y="94475"/>
                    </a:cubicBezTo>
                    <a:cubicBezTo>
                      <a:pt x="91542" y="93535"/>
                      <a:pt x="91580" y="92595"/>
                      <a:pt x="91580" y="91580"/>
                    </a:cubicBezTo>
                    <a:cubicBezTo>
                      <a:pt x="91542" y="90602"/>
                      <a:pt x="91467" y="89587"/>
                      <a:pt x="91430" y="88535"/>
                    </a:cubicBezTo>
                    <a:lnTo>
                      <a:pt x="91317" y="87632"/>
                    </a:lnTo>
                    <a:cubicBezTo>
                      <a:pt x="91242" y="87219"/>
                      <a:pt x="91129" y="86768"/>
                      <a:pt x="90979" y="86392"/>
                    </a:cubicBezTo>
                    <a:cubicBezTo>
                      <a:pt x="90791" y="85978"/>
                      <a:pt x="90565" y="85565"/>
                      <a:pt x="90264" y="85264"/>
                    </a:cubicBezTo>
                    <a:cubicBezTo>
                      <a:pt x="89926" y="84850"/>
                      <a:pt x="89437" y="84625"/>
                      <a:pt x="88949" y="84550"/>
                    </a:cubicBezTo>
                    <a:cubicBezTo>
                      <a:pt x="87783" y="84362"/>
                      <a:pt x="86505" y="85076"/>
                      <a:pt x="85377" y="85941"/>
                    </a:cubicBezTo>
                    <a:cubicBezTo>
                      <a:pt x="84212" y="86956"/>
                      <a:pt x="83272" y="88159"/>
                      <a:pt x="82595" y="89550"/>
                    </a:cubicBezTo>
                    <a:cubicBezTo>
                      <a:pt x="81918" y="91091"/>
                      <a:pt x="81430" y="92745"/>
                      <a:pt x="81167" y="94437"/>
                    </a:cubicBezTo>
                    <a:cubicBezTo>
                      <a:pt x="80903" y="96241"/>
                      <a:pt x="80791" y="98046"/>
                      <a:pt x="80828" y="99888"/>
                    </a:cubicBezTo>
                    <a:cubicBezTo>
                      <a:pt x="80828" y="101768"/>
                      <a:pt x="80979" y="103647"/>
                      <a:pt x="81167" y="105527"/>
                    </a:cubicBezTo>
                    <a:cubicBezTo>
                      <a:pt x="81354" y="107407"/>
                      <a:pt x="81655" y="109287"/>
                      <a:pt x="82069" y="111166"/>
                    </a:cubicBezTo>
                    <a:cubicBezTo>
                      <a:pt x="82482" y="113008"/>
                      <a:pt x="83009" y="114775"/>
                      <a:pt x="83535" y="116505"/>
                    </a:cubicBezTo>
                    <a:cubicBezTo>
                      <a:pt x="84061" y="118234"/>
                      <a:pt x="84625" y="119888"/>
                      <a:pt x="85114" y="121430"/>
                    </a:cubicBezTo>
                    <a:cubicBezTo>
                      <a:pt x="85640" y="123008"/>
                      <a:pt x="86129" y="124512"/>
                      <a:pt x="86467" y="125903"/>
                    </a:cubicBezTo>
                    <a:cubicBezTo>
                      <a:pt x="86843" y="127294"/>
                      <a:pt x="87144" y="128610"/>
                      <a:pt x="87407" y="129738"/>
                    </a:cubicBezTo>
                    <a:cubicBezTo>
                      <a:pt x="87633" y="130903"/>
                      <a:pt x="87745" y="131918"/>
                      <a:pt x="87858" y="132783"/>
                    </a:cubicBezTo>
                    <a:cubicBezTo>
                      <a:pt x="87971" y="133610"/>
                      <a:pt x="88009" y="134287"/>
                      <a:pt x="88009" y="134738"/>
                    </a:cubicBezTo>
                    <a:cubicBezTo>
                      <a:pt x="88046" y="135151"/>
                      <a:pt x="88046" y="135452"/>
                      <a:pt x="88046" y="135452"/>
                    </a:cubicBezTo>
                    <a:lnTo>
                      <a:pt x="87294" y="135490"/>
                    </a:lnTo>
                    <a:lnTo>
                      <a:pt x="87294" y="134775"/>
                    </a:lnTo>
                    <a:cubicBezTo>
                      <a:pt x="87294" y="134324"/>
                      <a:pt x="87294" y="133685"/>
                      <a:pt x="87219" y="132858"/>
                    </a:cubicBezTo>
                    <a:cubicBezTo>
                      <a:pt x="87144" y="131843"/>
                      <a:pt x="87031" y="130866"/>
                      <a:pt x="86881" y="129888"/>
                    </a:cubicBezTo>
                    <a:cubicBezTo>
                      <a:pt x="86655" y="128723"/>
                      <a:pt x="86392" y="127445"/>
                      <a:pt x="86016" y="126054"/>
                    </a:cubicBezTo>
                    <a:cubicBezTo>
                      <a:pt x="85640" y="124700"/>
                      <a:pt x="85189" y="123196"/>
                      <a:pt x="84700" y="121618"/>
                    </a:cubicBezTo>
                    <a:lnTo>
                      <a:pt x="83046" y="116693"/>
                    </a:lnTo>
                    <a:cubicBezTo>
                      <a:pt x="82520" y="114963"/>
                      <a:pt x="81956" y="113159"/>
                      <a:pt x="81505" y="111317"/>
                    </a:cubicBezTo>
                    <a:cubicBezTo>
                      <a:pt x="81054" y="109475"/>
                      <a:pt x="80753" y="107595"/>
                      <a:pt x="80527" y="105678"/>
                    </a:cubicBezTo>
                    <a:cubicBezTo>
                      <a:pt x="80302" y="103760"/>
                      <a:pt x="80114" y="101843"/>
                      <a:pt x="80076" y="99963"/>
                    </a:cubicBezTo>
                    <a:cubicBezTo>
                      <a:pt x="80039" y="98084"/>
                      <a:pt x="80114" y="96241"/>
                      <a:pt x="80377" y="94362"/>
                    </a:cubicBezTo>
                    <a:cubicBezTo>
                      <a:pt x="80640" y="92632"/>
                      <a:pt x="81129" y="90941"/>
                      <a:pt x="81881" y="89324"/>
                    </a:cubicBezTo>
                    <a:cubicBezTo>
                      <a:pt x="81956" y="89211"/>
                      <a:pt x="82031" y="89099"/>
                      <a:pt x="82106" y="88986"/>
                    </a:cubicBezTo>
                    <a:lnTo>
                      <a:pt x="82182" y="88798"/>
                    </a:lnTo>
                    <a:cubicBezTo>
                      <a:pt x="82558" y="88083"/>
                      <a:pt x="83009" y="87031"/>
                      <a:pt x="83535" y="85790"/>
                    </a:cubicBezTo>
                    <a:cubicBezTo>
                      <a:pt x="83798" y="85151"/>
                      <a:pt x="84061" y="84437"/>
                      <a:pt x="84324" y="83685"/>
                    </a:cubicBezTo>
                    <a:cubicBezTo>
                      <a:pt x="84588" y="82971"/>
                      <a:pt x="84851" y="82181"/>
                      <a:pt x="85039" y="81354"/>
                    </a:cubicBezTo>
                    <a:cubicBezTo>
                      <a:pt x="85264" y="80527"/>
                      <a:pt x="85490" y="79662"/>
                      <a:pt x="85603" y="78798"/>
                    </a:cubicBezTo>
                    <a:cubicBezTo>
                      <a:pt x="85753" y="77895"/>
                      <a:pt x="85903" y="76993"/>
                      <a:pt x="86016" y="76091"/>
                    </a:cubicBezTo>
                    <a:cubicBezTo>
                      <a:pt x="86091" y="75189"/>
                      <a:pt x="86129" y="74286"/>
                      <a:pt x="86204" y="73384"/>
                    </a:cubicBezTo>
                    <a:cubicBezTo>
                      <a:pt x="86279" y="72520"/>
                      <a:pt x="86279" y="71617"/>
                      <a:pt x="86317" y="70753"/>
                    </a:cubicBezTo>
                    <a:cubicBezTo>
                      <a:pt x="86355" y="69926"/>
                      <a:pt x="86355" y="69098"/>
                      <a:pt x="86355" y="68309"/>
                    </a:cubicBezTo>
                    <a:cubicBezTo>
                      <a:pt x="86355" y="67519"/>
                      <a:pt x="86355" y="66805"/>
                      <a:pt x="86317" y="66128"/>
                    </a:cubicBezTo>
                    <a:cubicBezTo>
                      <a:pt x="86242" y="65452"/>
                      <a:pt x="86204" y="64813"/>
                      <a:pt x="86129" y="64286"/>
                    </a:cubicBezTo>
                    <a:cubicBezTo>
                      <a:pt x="86091" y="64098"/>
                      <a:pt x="86054" y="63910"/>
                      <a:pt x="86054" y="63722"/>
                    </a:cubicBezTo>
                    <a:cubicBezTo>
                      <a:pt x="86016" y="63534"/>
                      <a:pt x="85941" y="63234"/>
                      <a:pt x="85866" y="63046"/>
                    </a:cubicBezTo>
                    <a:cubicBezTo>
                      <a:pt x="85828" y="62820"/>
                      <a:pt x="85791" y="62482"/>
                      <a:pt x="85715" y="62181"/>
                    </a:cubicBezTo>
                    <a:cubicBezTo>
                      <a:pt x="85678" y="61918"/>
                      <a:pt x="85603" y="61692"/>
                      <a:pt x="85603" y="61692"/>
                    </a:cubicBezTo>
                    <a:lnTo>
                      <a:pt x="85603" y="61692"/>
                    </a:lnTo>
                    <a:cubicBezTo>
                      <a:pt x="85527" y="61128"/>
                      <a:pt x="85415" y="60565"/>
                      <a:pt x="85302" y="60001"/>
                    </a:cubicBezTo>
                    <a:cubicBezTo>
                      <a:pt x="85151" y="58986"/>
                      <a:pt x="85076" y="57971"/>
                      <a:pt x="84964" y="57031"/>
                    </a:cubicBezTo>
                    <a:cubicBezTo>
                      <a:pt x="84926" y="56730"/>
                      <a:pt x="84926" y="56467"/>
                      <a:pt x="84888" y="56166"/>
                    </a:cubicBezTo>
                    <a:cubicBezTo>
                      <a:pt x="84888" y="56128"/>
                      <a:pt x="84851" y="56091"/>
                      <a:pt x="84851" y="56053"/>
                    </a:cubicBezTo>
                    <a:cubicBezTo>
                      <a:pt x="84776" y="55226"/>
                      <a:pt x="83986" y="55565"/>
                      <a:pt x="83573" y="56655"/>
                    </a:cubicBezTo>
                    <a:lnTo>
                      <a:pt x="83573" y="56655"/>
                    </a:lnTo>
                    <a:cubicBezTo>
                      <a:pt x="83460" y="57181"/>
                      <a:pt x="83309" y="57707"/>
                      <a:pt x="83121" y="58234"/>
                    </a:cubicBezTo>
                    <a:cubicBezTo>
                      <a:pt x="82858" y="59136"/>
                      <a:pt x="82558" y="60038"/>
                      <a:pt x="82257" y="60978"/>
                    </a:cubicBezTo>
                    <a:cubicBezTo>
                      <a:pt x="81956" y="61918"/>
                      <a:pt x="81693" y="62858"/>
                      <a:pt x="81317" y="63798"/>
                    </a:cubicBezTo>
                    <a:lnTo>
                      <a:pt x="80227" y="66692"/>
                    </a:lnTo>
                    <a:cubicBezTo>
                      <a:pt x="79964" y="67444"/>
                      <a:pt x="79663" y="68234"/>
                      <a:pt x="79362" y="68986"/>
                    </a:cubicBezTo>
                    <a:lnTo>
                      <a:pt x="79287" y="69362"/>
                    </a:lnTo>
                    <a:lnTo>
                      <a:pt x="79249" y="69362"/>
                    </a:lnTo>
                    <a:cubicBezTo>
                      <a:pt x="78873" y="70452"/>
                      <a:pt x="78460" y="71504"/>
                      <a:pt x="78084" y="72632"/>
                    </a:cubicBezTo>
                    <a:cubicBezTo>
                      <a:pt x="77783" y="73647"/>
                      <a:pt x="77370" y="74662"/>
                      <a:pt x="77106" y="75715"/>
                    </a:cubicBezTo>
                    <a:lnTo>
                      <a:pt x="76279" y="78873"/>
                    </a:lnTo>
                    <a:cubicBezTo>
                      <a:pt x="76129" y="79399"/>
                      <a:pt x="75979" y="79926"/>
                      <a:pt x="75828" y="80452"/>
                    </a:cubicBezTo>
                    <a:cubicBezTo>
                      <a:pt x="75678" y="80978"/>
                      <a:pt x="75565" y="81505"/>
                      <a:pt x="75452" y="82068"/>
                    </a:cubicBezTo>
                    <a:cubicBezTo>
                      <a:pt x="75227" y="83159"/>
                      <a:pt x="75001" y="84249"/>
                      <a:pt x="74776" y="85339"/>
                    </a:cubicBezTo>
                    <a:lnTo>
                      <a:pt x="74437" y="86956"/>
                    </a:lnTo>
                    <a:cubicBezTo>
                      <a:pt x="74400" y="87256"/>
                      <a:pt x="74324" y="87520"/>
                      <a:pt x="74287" y="87783"/>
                    </a:cubicBezTo>
                    <a:lnTo>
                      <a:pt x="74174" y="88610"/>
                    </a:lnTo>
                    <a:cubicBezTo>
                      <a:pt x="74024" y="89738"/>
                      <a:pt x="73873" y="90865"/>
                      <a:pt x="73723" y="91956"/>
                    </a:cubicBezTo>
                    <a:lnTo>
                      <a:pt x="73497" y="93647"/>
                    </a:lnTo>
                    <a:lnTo>
                      <a:pt x="73460" y="94061"/>
                    </a:lnTo>
                    <a:lnTo>
                      <a:pt x="73460" y="94174"/>
                    </a:lnTo>
                    <a:lnTo>
                      <a:pt x="73460" y="94211"/>
                    </a:lnTo>
                    <a:lnTo>
                      <a:pt x="73460" y="94249"/>
                    </a:lnTo>
                    <a:lnTo>
                      <a:pt x="73460" y="94475"/>
                    </a:lnTo>
                    <a:lnTo>
                      <a:pt x="73422" y="95302"/>
                    </a:lnTo>
                    <a:lnTo>
                      <a:pt x="73309" y="97031"/>
                    </a:lnTo>
                    <a:cubicBezTo>
                      <a:pt x="73272" y="97595"/>
                      <a:pt x="73272" y="98159"/>
                      <a:pt x="73309" y="98723"/>
                    </a:cubicBezTo>
                    <a:cubicBezTo>
                      <a:pt x="73347" y="99813"/>
                      <a:pt x="73385" y="100941"/>
                      <a:pt x="73422" y="102069"/>
                    </a:cubicBezTo>
                    <a:cubicBezTo>
                      <a:pt x="73497" y="103196"/>
                      <a:pt x="73685" y="104324"/>
                      <a:pt x="73836" y="105414"/>
                    </a:cubicBezTo>
                    <a:cubicBezTo>
                      <a:pt x="74136" y="107670"/>
                      <a:pt x="74588" y="109851"/>
                      <a:pt x="75151" y="112031"/>
                    </a:cubicBezTo>
                    <a:cubicBezTo>
                      <a:pt x="76392" y="116317"/>
                      <a:pt x="78347" y="120339"/>
                      <a:pt x="79888" y="124324"/>
                    </a:cubicBezTo>
                    <a:cubicBezTo>
                      <a:pt x="81354" y="128196"/>
                      <a:pt x="82520" y="132181"/>
                      <a:pt x="83347" y="136204"/>
                    </a:cubicBezTo>
                    <a:cubicBezTo>
                      <a:pt x="83497" y="137182"/>
                      <a:pt x="83685" y="138121"/>
                      <a:pt x="83836" y="139061"/>
                    </a:cubicBezTo>
                    <a:cubicBezTo>
                      <a:pt x="84024" y="140001"/>
                      <a:pt x="84174" y="140941"/>
                      <a:pt x="84287" y="141843"/>
                    </a:cubicBezTo>
                    <a:cubicBezTo>
                      <a:pt x="84512" y="143685"/>
                      <a:pt x="84776" y="145452"/>
                      <a:pt x="84926" y="147144"/>
                    </a:cubicBezTo>
                    <a:cubicBezTo>
                      <a:pt x="85339" y="150527"/>
                      <a:pt x="85678" y="153610"/>
                      <a:pt x="85791" y="156392"/>
                    </a:cubicBezTo>
                    <a:cubicBezTo>
                      <a:pt x="85941" y="158798"/>
                      <a:pt x="85866" y="161204"/>
                      <a:pt x="85603" y="163610"/>
                    </a:cubicBezTo>
                    <a:cubicBezTo>
                      <a:pt x="85415" y="165152"/>
                      <a:pt x="85076" y="166693"/>
                      <a:pt x="84625" y="168197"/>
                    </a:cubicBezTo>
                    <a:cubicBezTo>
                      <a:pt x="84249" y="169212"/>
                      <a:pt x="84024" y="169738"/>
                      <a:pt x="84024" y="169738"/>
                    </a:cubicBezTo>
                    <a:lnTo>
                      <a:pt x="83347" y="169513"/>
                    </a:lnTo>
                    <a:cubicBezTo>
                      <a:pt x="83347" y="169513"/>
                      <a:pt x="83573" y="168986"/>
                      <a:pt x="83911" y="167971"/>
                    </a:cubicBezTo>
                    <a:cubicBezTo>
                      <a:pt x="84400" y="166543"/>
                      <a:pt x="84738" y="165039"/>
                      <a:pt x="84926" y="163535"/>
                    </a:cubicBezTo>
                    <a:cubicBezTo>
                      <a:pt x="85227" y="161167"/>
                      <a:pt x="85339" y="158798"/>
                      <a:pt x="85227" y="156430"/>
                    </a:cubicBezTo>
                    <a:cubicBezTo>
                      <a:pt x="85114" y="153685"/>
                      <a:pt x="84738" y="150565"/>
                      <a:pt x="84362" y="147182"/>
                    </a:cubicBezTo>
                    <a:cubicBezTo>
                      <a:pt x="84212" y="145490"/>
                      <a:pt x="83948" y="143723"/>
                      <a:pt x="83723" y="141918"/>
                    </a:cubicBezTo>
                    <a:cubicBezTo>
                      <a:pt x="83648" y="141016"/>
                      <a:pt x="83460" y="140076"/>
                      <a:pt x="83309" y="139136"/>
                    </a:cubicBezTo>
                    <a:cubicBezTo>
                      <a:pt x="83121" y="138197"/>
                      <a:pt x="82971" y="137257"/>
                      <a:pt x="82821" y="136317"/>
                    </a:cubicBezTo>
                    <a:cubicBezTo>
                      <a:pt x="82633" y="135377"/>
                      <a:pt x="82370" y="134400"/>
                      <a:pt x="82144" y="133460"/>
                    </a:cubicBezTo>
                    <a:cubicBezTo>
                      <a:pt x="81918" y="132482"/>
                      <a:pt x="81693" y="131467"/>
                      <a:pt x="81392" y="130490"/>
                    </a:cubicBezTo>
                    <a:lnTo>
                      <a:pt x="80415" y="127482"/>
                    </a:lnTo>
                    <a:cubicBezTo>
                      <a:pt x="80114" y="126467"/>
                      <a:pt x="79700" y="125490"/>
                      <a:pt x="79362" y="124475"/>
                    </a:cubicBezTo>
                    <a:cubicBezTo>
                      <a:pt x="78723" y="122896"/>
                      <a:pt x="78046" y="121279"/>
                      <a:pt x="77370" y="119663"/>
                    </a:cubicBezTo>
                    <a:lnTo>
                      <a:pt x="77370" y="119663"/>
                    </a:lnTo>
                    <a:cubicBezTo>
                      <a:pt x="76843" y="118384"/>
                      <a:pt x="75979" y="118986"/>
                      <a:pt x="75866" y="120001"/>
                    </a:cubicBezTo>
                    <a:lnTo>
                      <a:pt x="75866" y="120001"/>
                    </a:lnTo>
                    <a:lnTo>
                      <a:pt x="75828" y="120415"/>
                    </a:lnTo>
                    <a:cubicBezTo>
                      <a:pt x="75678" y="121467"/>
                      <a:pt x="75490" y="122595"/>
                      <a:pt x="75264" y="123873"/>
                    </a:cubicBezTo>
                    <a:cubicBezTo>
                      <a:pt x="75001" y="125114"/>
                      <a:pt x="74700" y="126467"/>
                      <a:pt x="74362" y="127896"/>
                    </a:cubicBezTo>
                    <a:cubicBezTo>
                      <a:pt x="74024" y="129324"/>
                      <a:pt x="73610" y="130828"/>
                      <a:pt x="73197" y="132369"/>
                    </a:cubicBezTo>
                    <a:cubicBezTo>
                      <a:pt x="72294" y="135452"/>
                      <a:pt x="71392" y="138760"/>
                      <a:pt x="70715" y="142069"/>
                    </a:cubicBezTo>
                    <a:cubicBezTo>
                      <a:pt x="70339" y="143760"/>
                      <a:pt x="70001" y="145415"/>
                      <a:pt x="69776" y="147031"/>
                    </a:cubicBezTo>
                    <a:cubicBezTo>
                      <a:pt x="69475" y="148648"/>
                      <a:pt x="69324" y="150227"/>
                      <a:pt x="69287" y="151843"/>
                    </a:cubicBezTo>
                    <a:cubicBezTo>
                      <a:pt x="69249" y="153347"/>
                      <a:pt x="69324" y="154851"/>
                      <a:pt x="69475" y="156355"/>
                    </a:cubicBezTo>
                    <a:cubicBezTo>
                      <a:pt x="69663" y="157670"/>
                      <a:pt x="69926" y="159024"/>
                      <a:pt x="70264" y="160340"/>
                    </a:cubicBezTo>
                    <a:cubicBezTo>
                      <a:pt x="70377" y="160941"/>
                      <a:pt x="70565" y="161505"/>
                      <a:pt x="70715" y="162069"/>
                    </a:cubicBezTo>
                    <a:cubicBezTo>
                      <a:pt x="70866" y="162633"/>
                      <a:pt x="71054" y="163159"/>
                      <a:pt x="71204" y="163648"/>
                    </a:cubicBezTo>
                    <a:cubicBezTo>
                      <a:pt x="71542" y="164625"/>
                      <a:pt x="71881" y="165452"/>
                      <a:pt x="72144" y="166167"/>
                    </a:cubicBezTo>
                    <a:lnTo>
                      <a:pt x="73046" y="168347"/>
                    </a:lnTo>
                    <a:lnTo>
                      <a:pt x="72896" y="168422"/>
                    </a:lnTo>
                    <a:lnTo>
                      <a:pt x="72557" y="167896"/>
                    </a:lnTo>
                    <a:cubicBezTo>
                      <a:pt x="72370" y="167520"/>
                      <a:pt x="72031" y="167031"/>
                      <a:pt x="71693" y="166355"/>
                    </a:cubicBezTo>
                    <a:cubicBezTo>
                      <a:pt x="71317" y="165678"/>
                      <a:pt x="70866" y="164888"/>
                      <a:pt x="70452" y="163911"/>
                    </a:cubicBezTo>
                    <a:cubicBezTo>
                      <a:pt x="69963" y="162821"/>
                      <a:pt x="69550" y="161731"/>
                      <a:pt x="69212" y="160565"/>
                    </a:cubicBezTo>
                    <a:cubicBezTo>
                      <a:pt x="68760" y="159249"/>
                      <a:pt x="68460" y="157896"/>
                      <a:pt x="68234" y="156505"/>
                    </a:cubicBezTo>
                    <a:cubicBezTo>
                      <a:pt x="67708" y="153309"/>
                      <a:pt x="67821" y="150001"/>
                      <a:pt x="68535" y="146843"/>
                    </a:cubicBezTo>
                    <a:cubicBezTo>
                      <a:pt x="68911" y="145189"/>
                      <a:pt x="69362" y="143573"/>
                      <a:pt x="69851" y="141881"/>
                    </a:cubicBezTo>
                    <a:cubicBezTo>
                      <a:pt x="70339" y="140227"/>
                      <a:pt x="70903" y="138610"/>
                      <a:pt x="71392" y="137031"/>
                    </a:cubicBezTo>
                    <a:cubicBezTo>
                      <a:pt x="71918" y="135415"/>
                      <a:pt x="72407" y="133836"/>
                      <a:pt x="72858" y="132294"/>
                    </a:cubicBezTo>
                    <a:cubicBezTo>
                      <a:pt x="73723" y="129512"/>
                      <a:pt x="74437" y="126693"/>
                      <a:pt x="75001" y="123836"/>
                    </a:cubicBezTo>
                    <a:cubicBezTo>
                      <a:pt x="75227" y="122595"/>
                      <a:pt x="75415" y="121430"/>
                      <a:pt x="75527" y="120377"/>
                    </a:cubicBezTo>
                    <a:cubicBezTo>
                      <a:pt x="75603" y="119926"/>
                      <a:pt x="75640" y="119437"/>
                      <a:pt x="75678" y="119024"/>
                    </a:cubicBezTo>
                    <a:cubicBezTo>
                      <a:pt x="75678" y="117144"/>
                      <a:pt x="75452" y="115302"/>
                      <a:pt x="75001" y="113460"/>
                    </a:cubicBezTo>
                    <a:lnTo>
                      <a:pt x="75001" y="113497"/>
                    </a:lnTo>
                    <a:cubicBezTo>
                      <a:pt x="74851" y="113046"/>
                      <a:pt x="74663" y="112557"/>
                      <a:pt x="74512" y="112106"/>
                    </a:cubicBezTo>
                    <a:cubicBezTo>
                      <a:pt x="73873" y="109963"/>
                      <a:pt x="73497" y="107708"/>
                      <a:pt x="73084" y="105452"/>
                    </a:cubicBezTo>
                    <a:cubicBezTo>
                      <a:pt x="72933" y="104324"/>
                      <a:pt x="72745" y="103196"/>
                      <a:pt x="72595" y="102069"/>
                    </a:cubicBezTo>
                    <a:cubicBezTo>
                      <a:pt x="72520" y="100941"/>
                      <a:pt x="72445" y="99775"/>
                      <a:pt x="72370" y="98647"/>
                    </a:cubicBezTo>
                    <a:cubicBezTo>
                      <a:pt x="72332" y="98084"/>
                      <a:pt x="72332" y="97520"/>
                      <a:pt x="72370" y="96918"/>
                    </a:cubicBezTo>
                    <a:lnTo>
                      <a:pt x="72445" y="95226"/>
                    </a:lnTo>
                    <a:lnTo>
                      <a:pt x="72445" y="94362"/>
                    </a:lnTo>
                    <a:lnTo>
                      <a:pt x="72445" y="94174"/>
                    </a:lnTo>
                    <a:lnTo>
                      <a:pt x="72445" y="94023"/>
                    </a:lnTo>
                    <a:lnTo>
                      <a:pt x="72445" y="93948"/>
                    </a:lnTo>
                    <a:lnTo>
                      <a:pt x="72520" y="93497"/>
                    </a:lnTo>
                    <a:lnTo>
                      <a:pt x="72520" y="93384"/>
                    </a:lnTo>
                    <a:lnTo>
                      <a:pt x="72520" y="93384"/>
                    </a:lnTo>
                    <a:cubicBezTo>
                      <a:pt x="72557" y="92933"/>
                      <a:pt x="71881" y="92632"/>
                      <a:pt x="71505" y="93497"/>
                    </a:cubicBezTo>
                    <a:cubicBezTo>
                      <a:pt x="71354" y="93835"/>
                      <a:pt x="71204" y="94174"/>
                      <a:pt x="71054" y="94512"/>
                    </a:cubicBezTo>
                    <a:cubicBezTo>
                      <a:pt x="70828" y="95001"/>
                      <a:pt x="70527" y="95414"/>
                      <a:pt x="70264" y="95903"/>
                    </a:cubicBezTo>
                    <a:cubicBezTo>
                      <a:pt x="70001" y="96354"/>
                      <a:pt x="69738" y="96843"/>
                      <a:pt x="69437" y="97332"/>
                    </a:cubicBezTo>
                    <a:lnTo>
                      <a:pt x="68648" y="98798"/>
                    </a:lnTo>
                    <a:cubicBezTo>
                      <a:pt x="68009" y="99775"/>
                      <a:pt x="67445" y="100866"/>
                      <a:pt x="66768" y="101993"/>
                    </a:cubicBezTo>
                    <a:lnTo>
                      <a:pt x="65791" y="103685"/>
                    </a:lnTo>
                    <a:cubicBezTo>
                      <a:pt x="65452" y="104211"/>
                      <a:pt x="65076" y="104775"/>
                      <a:pt x="64700" y="105339"/>
                    </a:cubicBezTo>
                    <a:cubicBezTo>
                      <a:pt x="63197" y="107632"/>
                      <a:pt x="61467" y="109888"/>
                      <a:pt x="59888" y="112407"/>
                    </a:cubicBezTo>
                    <a:cubicBezTo>
                      <a:pt x="58272" y="114926"/>
                      <a:pt x="56843" y="117557"/>
                      <a:pt x="55640" y="120339"/>
                    </a:cubicBezTo>
                    <a:cubicBezTo>
                      <a:pt x="55527" y="120602"/>
                      <a:pt x="55415" y="120866"/>
                      <a:pt x="55302" y="121129"/>
                    </a:cubicBezTo>
                    <a:cubicBezTo>
                      <a:pt x="55189" y="121430"/>
                      <a:pt x="55189" y="121730"/>
                      <a:pt x="55151" y="122069"/>
                    </a:cubicBezTo>
                    <a:cubicBezTo>
                      <a:pt x="55114" y="122633"/>
                      <a:pt x="55039" y="123196"/>
                      <a:pt x="55039" y="123836"/>
                    </a:cubicBezTo>
                    <a:cubicBezTo>
                      <a:pt x="55001" y="125227"/>
                      <a:pt x="55039" y="126618"/>
                      <a:pt x="55189" y="128009"/>
                    </a:cubicBezTo>
                    <a:cubicBezTo>
                      <a:pt x="55377" y="129663"/>
                      <a:pt x="55678" y="131279"/>
                      <a:pt x="56091" y="132896"/>
                    </a:cubicBezTo>
                    <a:cubicBezTo>
                      <a:pt x="56542" y="134700"/>
                      <a:pt x="57069" y="136505"/>
                      <a:pt x="57745" y="138234"/>
                    </a:cubicBezTo>
                    <a:cubicBezTo>
                      <a:pt x="58422" y="140039"/>
                      <a:pt x="59249" y="141881"/>
                      <a:pt x="60039" y="143760"/>
                    </a:cubicBezTo>
                    <a:cubicBezTo>
                      <a:pt x="60791" y="145678"/>
                      <a:pt x="61655" y="147558"/>
                      <a:pt x="62482" y="149475"/>
                    </a:cubicBezTo>
                    <a:cubicBezTo>
                      <a:pt x="62896" y="150415"/>
                      <a:pt x="63347" y="151355"/>
                      <a:pt x="63760" y="152294"/>
                    </a:cubicBezTo>
                    <a:cubicBezTo>
                      <a:pt x="64212" y="153234"/>
                      <a:pt x="64625" y="154174"/>
                      <a:pt x="65076" y="155076"/>
                    </a:cubicBezTo>
                    <a:cubicBezTo>
                      <a:pt x="66016" y="156918"/>
                      <a:pt x="66918" y="158723"/>
                      <a:pt x="67821" y="160452"/>
                    </a:cubicBezTo>
                    <a:cubicBezTo>
                      <a:pt x="68610" y="162144"/>
                      <a:pt x="69362" y="163873"/>
                      <a:pt x="69963" y="165678"/>
                    </a:cubicBezTo>
                    <a:cubicBezTo>
                      <a:pt x="70264" y="166505"/>
                      <a:pt x="70490" y="167370"/>
                      <a:pt x="70715" y="168197"/>
                    </a:cubicBezTo>
                    <a:cubicBezTo>
                      <a:pt x="70828" y="168573"/>
                      <a:pt x="70941" y="168986"/>
                      <a:pt x="71054" y="169400"/>
                    </a:cubicBezTo>
                    <a:cubicBezTo>
                      <a:pt x="71166" y="169776"/>
                      <a:pt x="71204" y="170189"/>
                      <a:pt x="71279" y="170565"/>
                    </a:cubicBezTo>
                    <a:cubicBezTo>
                      <a:pt x="71430" y="171317"/>
                      <a:pt x="71655" y="172069"/>
                      <a:pt x="71693" y="172783"/>
                    </a:cubicBezTo>
                    <a:lnTo>
                      <a:pt x="71956" y="174776"/>
                    </a:lnTo>
                    <a:cubicBezTo>
                      <a:pt x="72069" y="176054"/>
                      <a:pt x="72069" y="177182"/>
                      <a:pt x="72106" y="178084"/>
                    </a:cubicBezTo>
                    <a:cubicBezTo>
                      <a:pt x="71956" y="179926"/>
                      <a:pt x="71918" y="180979"/>
                      <a:pt x="71918" y="180979"/>
                    </a:cubicBezTo>
                    <a:lnTo>
                      <a:pt x="70302" y="180753"/>
                    </a:lnTo>
                    <a:cubicBezTo>
                      <a:pt x="70302" y="180753"/>
                      <a:pt x="70415" y="179776"/>
                      <a:pt x="70640" y="178009"/>
                    </a:cubicBezTo>
                    <a:cubicBezTo>
                      <a:pt x="70640" y="177144"/>
                      <a:pt x="70753" y="176054"/>
                      <a:pt x="70678" y="174851"/>
                    </a:cubicBezTo>
                    <a:cubicBezTo>
                      <a:pt x="70640" y="174212"/>
                      <a:pt x="70603" y="173573"/>
                      <a:pt x="70527" y="172858"/>
                    </a:cubicBezTo>
                    <a:cubicBezTo>
                      <a:pt x="70490" y="172182"/>
                      <a:pt x="70339" y="171467"/>
                      <a:pt x="70227" y="170716"/>
                    </a:cubicBezTo>
                    <a:cubicBezTo>
                      <a:pt x="70189" y="170340"/>
                      <a:pt x="70114" y="169964"/>
                      <a:pt x="70039" y="169550"/>
                    </a:cubicBezTo>
                    <a:cubicBezTo>
                      <a:pt x="70001" y="169174"/>
                      <a:pt x="69851" y="168761"/>
                      <a:pt x="69776" y="168385"/>
                    </a:cubicBezTo>
                    <a:cubicBezTo>
                      <a:pt x="69550" y="167558"/>
                      <a:pt x="69400" y="166731"/>
                      <a:pt x="69099" y="165903"/>
                    </a:cubicBezTo>
                    <a:cubicBezTo>
                      <a:pt x="68573" y="164137"/>
                      <a:pt x="67933" y="162370"/>
                      <a:pt x="67182" y="160678"/>
                    </a:cubicBezTo>
                    <a:cubicBezTo>
                      <a:pt x="66392" y="158911"/>
                      <a:pt x="65490" y="157106"/>
                      <a:pt x="64625" y="155264"/>
                    </a:cubicBezTo>
                    <a:cubicBezTo>
                      <a:pt x="64136" y="154324"/>
                      <a:pt x="63760" y="153385"/>
                      <a:pt x="63347" y="152445"/>
                    </a:cubicBezTo>
                    <a:lnTo>
                      <a:pt x="62106" y="149588"/>
                    </a:lnTo>
                    <a:cubicBezTo>
                      <a:pt x="61317" y="147670"/>
                      <a:pt x="60527" y="145715"/>
                      <a:pt x="59775" y="143836"/>
                    </a:cubicBezTo>
                    <a:cubicBezTo>
                      <a:pt x="58986" y="141956"/>
                      <a:pt x="58159" y="140151"/>
                      <a:pt x="57482" y="138309"/>
                    </a:cubicBezTo>
                    <a:cubicBezTo>
                      <a:pt x="56580" y="135866"/>
                      <a:pt x="55866" y="133384"/>
                      <a:pt x="55339" y="130866"/>
                    </a:cubicBezTo>
                    <a:lnTo>
                      <a:pt x="55339" y="130866"/>
                    </a:lnTo>
                    <a:cubicBezTo>
                      <a:pt x="55076" y="129700"/>
                      <a:pt x="53572" y="126354"/>
                      <a:pt x="52708" y="128836"/>
                    </a:cubicBezTo>
                    <a:lnTo>
                      <a:pt x="52708" y="128836"/>
                    </a:lnTo>
                    <a:lnTo>
                      <a:pt x="52708" y="128948"/>
                    </a:lnTo>
                    <a:lnTo>
                      <a:pt x="52219" y="131166"/>
                    </a:lnTo>
                    <a:cubicBezTo>
                      <a:pt x="52069" y="131918"/>
                      <a:pt x="51994" y="132670"/>
                      <a:pt x="51843" y="133422"/>
                    </a:cubicBezTo>
                    <a:cubicBezTo>
                      <a:pt x="51580" y="134926"/>
                      <a:pt x="51430" y="136467"/>
                      <a:pt x="51204" y="137971"/>
                    </a:cubicBezTo>
                    <a:cubicBezTo>
                      <a:pt x="51016" y="139475"/>
                      <a:pt x="50828" y="141016"/>
                      <a:pt x="50715" y="142445"/>
                    </a:cubicBezTo>
                    <a:cubicBezTo>
                      <a:pt x="50565" y="143911"/>
                      <a:pt x="50452" y="145377"/>
                      <a:pt x="50415" y="146843"/>
                    </a:cubicBezTo>
                    <a:cubicBezTo>
                      <a:pt x="50377" y="148309"/>
                      <a:pt x="50264" y="149738"/>
                      <a:pt x="50151" y="151167"/>
                    </a:cubicBezTo>
                    <a:cubicBezTo>
                      <a:pt x="50114" y="151881"/>
                      <a:pt x="50039" y="152558"/>
                      <a:pt x="49926" y="153234"/>
                    </a:cubicBezTo>
                    <a:cubicBezTo>
                      <a:pt x="49888" y="153573"/>
                      <a:pt x="49813" y="153911"/>
                      <a:pt x="49775" y="154249"/>
                    </a:cubicBezTo>
                    <a:lnTo>
                      <a:pt x="49700" y="154776"/>
                    </a:lnTo>
                    <a:lnTo>
                      <a:pt x="49663" y="155001"/>
                    </a:lnTo>
                    <a:cubicBezTo>
                      <a:pt x="49663" y="155076"/>
                      <a:pt x="49663" y="155114"/>
                      <a:pt x="49625" y="155152"/>
                    </a:cubicBezTo>
                    <a:lnTo>
                      <a:pt x="49625" y="155302"/>
                    </a:lnTo>
                    <a:cubicBezTo>
                      <a:pt x="48986" y="157783"/>
                      <a:pt x="48046" y="160227"/>
                      <a:pt x="46806" y="162482"/>
                    </a:cubicBezTo>
                    <a:cubicBezTo>
                      <a:pt x="45753" y="164588"/>
                      <a:pt x="44663" y="166467"/>
                      <a:pt x="43836" y="168159"/>
                    </a:cubicBezTo>
                    <a:cubicBezTo>
                      <a:pt x="43121" y="169663"/>
                      <a:pt x="42332" y="171129"/>
                      <a:pt x="41467" y="172558"/>
                    </a:cubicBezTo>
                    <a:cubicBezTo>
                      <a:pt x="40903" y="173535"/>
                      <a:pt x="40189" y="174400"/>
                      <a:pt x="39399" y="175152"/>
                    </a:cubicBezTo>
                    <a:cubicBezTo>
                      <a:pt x="39174" y="175377"/>
                      <a:pt x="38911" y="175565"/>
                      <a:pt x="38648" y="175716"/>
                    </a:cubicBezTo>
                    <a:lnTo>
                      <a:pt x="38384" y="175866"/>
                    </a:lnTo>
                    <a:lnTo>
                      <a:pt x="38009" y="175302"/>
                    </a:lnTo>
                    <a:lnTo>
                      <a:pt x="38234" y="175152"/>
                    </a:lnTo>
                    <a:cubicBezTo>
                      <a:pt x="38460" y="175001"/>
                      <a:pt x="38685" y="174813"/>
                      <a:pt x="38873" y="174663"/>
                    </a:cubicBezTo>
                    <a:cubicBezTo>
                      <a:pt x="39587" y="173911"/>
                      <a:pt x="40227" y="173084"/>
                      <a:pt x="40753" y="172182"/>
                    </a:cubicBezTo>
                    <a:cubicBezTo>
                      <a:pt x="41542" y="170753"/>
                      <a:pt x="42294" y="169287"/>
                      <a:pt x="42933" y="167783"/>
                    </a:cubicBezTo>
                    <a:cubicBezTo>
                      <a:pt x="43723" y="166016"/>
                      <a:pt x="44738" y="164099"/>
                      <a:pt x="45753" y="161994"/>
                    </a:cubicBezTo>
                    <a:cubicBezTo>
                      <a:pt x="46881" y="159813"/>
                      <a:pt x="47708" y="157445"/>
                      <a:pt x="48197" y="155039"/>
                    </a:cubicBezTo>
                    <a:lnTo>
                      <a:pt x="48234" y="154926"/>
                    </a:lnTo>
                    <a:cubicBezTo>
                      <a:pt x="48234" y="154888"/>
                      <a:pt x="48234" y="154851"/>
                      <a:pt x="48234" y="154851"/>
                    </a:cubicBezTo>
                    <a:lnTo>
                      <a:pt x="48272" y="154588"/>
                    </a:lnTo>
                    <a:lnTo>
                      <a:pt x="48309" y="154099"/>
                    </a:lnTo>
                    <a:lnTo>
                      <a:pt x="48422" y="153084"/>
                    </a:lnTo>
                    <a:cubicBezTo>
                      <a:pt x="48535" y="152370"/>
                      <a:pt x="48572" y="151693"/>
                      <a:pt x="48610" y="151016"/>
                    </a:cubicBezTo>
                    <a:cubicBezTo>
                      <a:pt x="48648" y="149625"/>
                      <a:pt x="48685" y="148272"/>
                      <a:pt x="48685" y="146768"/>
                    </a:cubicBezTo>
                    <a:cubicBezTo>
                      <a:pt x="48685" y="145302"/>
                      <a:pt x="48760" y="143836"/>
                      <a:pt x="48836" y="142294"/>
                    </a:cubicBezTo>
                    <a:cubicBezTo>
                      <a:pt x="48911" y="140791"/>
                      <a:pt x="49061" y="139287"/>
                      <a:pt x="49212" y="137745"/>
                    </a:cubicBezTo>
                    <a:cubicBezTo>
                      <a:pt x="49437" y="134663"/>
                      <a:pt x="49926" y="131542"/>
                      <a:pt x="50603" y="128497"/>
                    </a:cubicBezTo>
                    <a:lnTo>
                      <a:pt x="50715" y="127896"/>
                    </a:lnTo>
                    <a:cubicBezTo>
                      <a:pt x="50753" y="127783"/>
                      <a:pt x="50753" y="127745"/>
                      <a:pt x="50790" y="127595"/>
                    </a:cubicBezTo>
                    <a:lnTo>
                      <a:pt x="50903" y="127294"/>
                    </a:lnTo>
                    <a:lnTo>
                      <a:pt x="51242" y="126166"/>
                    </a:lnTo>
                    <a:cubicBezTo>
                      <a:pt x="51430" y="125415"/>
                      <a:pt x="51655" y="124663"/>
                      <a:pt x="51956" y="123948"/>
                    </a:cubicBezTo>
                    <a:cubicBezTo>
                      <a:pt x="52257" y="123196"/>
                      <a:pt x="52595" y="122445"/>
                      <a:pt x="52896" y="121730"/>
                    </a:cubicBezTo>
                    <a:cubicBezTo>
                      <a:pt x="53234" y="120978"/>
                      <a:pt x="53648" y="120302"/>
                      <a:pt x="54024" y="119625"/>
                    </a:cubicBezTo>
                    <a:cubicBezTo>
                      <a:pt x="54212" y="119249"/>
                      <a:pt x="54362" y="118911"/>
                      <a:pt x="54588" y="118572"/>
                    </a:cubicBezTo>
                    <a:lnTo>
                      <a:pt x="55189" y="117595"/>
                    </a:lnTo>
                    <a:cubicBezTo>
                      <a:pt x="55640" y="116918"/>
                      <a:pt x="56016" y="116242"/>
                      <a:pt x="56467" y="115640"/>
                    </a:cubicBezTo>
                    <a:cubicBezTo>
                      <a:pt x="57332" y="114362"/>
                      <a:pt x="58197" y="113121"/>
                      <a:pt x="59099" y="111918"/>
                    </a:cubicBezTo>
                    <a:cubicBezTo>
                      <a:pt x="60001" y="110715"/>
                      <a:pt x="60828" y="109550"/>
                      <a:pt x="61655" y="108384"/>
                    </a:cubicBezTo>
                    <a:cubicBezTo>
                      <a:pt x="62520" y="107219"/>
                      <a:pt x="63385" y="106129"/>
                      <a:pt x="64099" y="105001"/>
                    </a:cubicBezTo>
                    <a:cubicBezTo>
                      <a:pt x="64512" y="104437"/>
                      <a:pt x="64888" y="103873"/>
                      <a:pt x="65227" y="103347"/>
                    </a:cubicBezTo>
                    <a:cubicBezTo>
                      <a:pt x="65603" y="102783"/>
                      <a:pt x="65903" y="102219"/>
                      <a:pt x="66242" y="101693"/>
                    </a:cubicBezTo>
                    <a:cubicBezTo>
                      <a:pt x="66918" y="100602"/>
                      <a:pt x="67520" y="99550"/>
                      <a:pt x="68121" y="98535"/>
                    </a:cubicBezTo>
                    <a:lnTo>
                      <a:pt x="69061" y="97069"/>
                    </a:lnTo>
                    <a:cubicBezTo>
                      <a:pt x="69324" y="96580"/>
                      <a:pt x="69625" y="96129"/>
                      <a:pt x="69888" y="95640"/>
                    </a:cubicBezTo>
                    <a:cubicBezTo>
                      <a:pt x="70151" y="95189"/>
                      <a:pt x="70415" y="94738"/>
                      <a:pt x="70640" y="94287"/>
                    </a:cubicBezTo>
                    <a:cubicBezTo>
                      <a:pt x="70866" y="93835"/>
                      <a:pt x="71054" y="93384"/>
                      <a:pt x="71242" y="92933"/>
                    </a:cubicBezTo>
                    <a:cubicBezTo>
                      <a:pt x="71430" y="92520"/>
                      <a:pt x="71618" y="92106"/>
                      <a:pt x="71806" y="91693"/>
                    </a:cubicBezTo>
                    <a:cubicBezTo>
                      <a:pt x="71956" y="91317"/>
                      <a:pt x="72069" y="90865"/>
                      <a:pt x="72219" y="90490"/>
                    </a:cubicBezTo>
                    <a:cubicBezTo>
                      <a:pt x="72482" y="89738"/>
                      <a:pt x="72745" y="89023"/>
                      <a:pt x="72933" y="88384"/>
                    </a:cubicBezTo>
                    <a:cubicBezTo>
                      <a:pt x="73272" y="87294"/>
                      <a:pt x="73497" y="86429"/>
                      <a:pt x="73648" y="85753"/>
                    </a:cubicBezTo>
                    <a:lnTo>
                      <a:pt x="73760" y="85114"/>
                    </a:lnTo>
                    <a:cubicBezTo>
                      <a:pt x="73986" y="84023"/>
                      <a:pt x="74212" y="82933"/>
                      <a:pt x="74437" y="81843"/>
                    </a:cubicBezTo>
                    <a:cubicBezTo>
                      <a:pt x="74550" y="81279"/>
                      <a:pt x="74700" y="80753"/>
                      <a:pt x="74851" y="80226"/>
                    </a:cubicBezTo>
                    <a:lnTo>
                      <a:pt x="75339" y="78610"/>
                    </a:lnTo>
                    <a:cubicBezTo>
                      <a:pt x="75640" y="77557"/>
                      <a:pt x="75979" y="76504"/>
                      <a:pt x="76317" y="75452"/>
                    </a:cubicBezTo>
                    <a:cubicBezTo>
                      <a:pt x="76618" y="74399"/>
                      <a:pt x="77069" y="73422"/>
                      <a:pt x="77445" y="72407"/>
                    </a:cubicBezTo>
                    <a:cubicBezTo>
                      <a:pt x="77708" y="71655"/>
                      <a:pt x="78009" y="70903"/>
                      <a:pt x="78272" y="70151"/>
                    </a:cubicBezTo>
                    <a:cubicBezTo>
                      <a:pt x="78159" y="70301"/>
                      <a:pt x="78084" y="70452"/>
                      <a:pt x="77971" y="70565"/>
                    </a:cubicBezTo>
                    <a:cubicBezTo>
                      <a:pt x="77595" y="71016"/>
                      <a:pt x="77182" y="71429"/>
                      <a:pt x="76730" y="71768"/>
                    </a:cubicBezTo>
                    <a:cubicBezTo>
                      <a:pt x="76242" y="72144"/>
                      <a:pt x="75640" y="72444"/>
                      <a:pt x="75039" y="72595"/>
                    </a:cubicBezTo>
                    <a:lnTo>
                      <a:pt x="74588" y="72670"/>
                    </a:lnTo>
                    <a:cubicBezTo>
                      <a:pt x="74400" y="72670"/>
                      <a:pt x="74212" y="72670"/>
                      <a:pt x="74061" y="72670"/>
                    </a:cubicBezTo>
                    <a:cubicBezTo>
                      <a:pt x="73911" y="72670"/>
                      <a:pt x="73723" y="72632"/>
                      <a:pt x="73573" y="72595"/>
                    </a:cubicBezTo>
                    <a:lnTo>
                      <a:pt x="73347" y="72520"/>
                    </a:lnTo>
                    <a:cubicBezTo>
                      <a:pt x="73309" y="72520"/>
                      <a:pt x="73272" y="72520"/>
                      <a:pt x="73234" y="72482"/>
                    </a:cubicBezTo>
                    <a:lnTo>
                      <a:pt x="73121" y="72444"/>
                    </a:lnTo>
                    <a:cubicBezTo>
                      <a:pt x="72520" y="72144"/>
                      <a:pt x="71994" y="71805"/>
                      <a:pt x="71505" y="71354"/>
                    </a:cubicBezTo>
                    <a:cubicBezTo>
                      <a:pt x="71054" y="70978"/>
                      <a:pt x="70565" y="70565"/>
                      <a:pt x="70189" y="70151"/>
                    </a:cubicBezTo>
                    <a:cubicBezTo>
                      <a:pt x="69512" y="69474"/>
                      <a:pt x="68911" y="68798"/>
                      <a:pt x="68347" y="68083"/>
                    </a:cubicBezTo>
                    <a:cubicBezTo>
                      <a:pt x="68535" y="68760"/>
                      <a:pt x="68760" y="69437"/>
                      <a:pt x="68948" y="70113"/>
                    </a:cubicBezTo>
                    <a:cubicBezTo>
                      <a:pt x="69362" y="71504"/>
                      <a:pt x="69550" y="72895"/>
                      <a:pt x="69512" y="74324"/>
                    </a:cubicBezTo>
                    <a:cubicBezTo>
                      <a:pt x="69400" y="77181"/>
                      <a:pt x="68497" y="79926"/>
                      <a:pt x="67332" y="82482"/>
                    </a:cubicBezTo>
                    <a:cubicBezTo>
                      <a:pt x="66204" y="85076"/>
                      <a:pt x="64851" y="87557"/>
                      <a:pt x="63535" y="90076"/>
                    </a:cubicBezTo>
                    <a:cubicBezTo>
                      <a:pt x="62858" y="91317"/>
                      <a:pt x="62106" y="92557"/>
                      <a:pt x="61279" y="93685"/>
                    </a:cubicBezTo>
                    <a:cubicBezTo>
                      <a:pt x="60452" y="94850"/>
                      <a:pt x="59550" y="95978"/>
                      <a:pt x="58535" y="96993"/>
                    </a:cubicBezTo>
                    <a:cubicBezTo>
                      <a:pt x="56580" y="99061"/>
                      <a:pt x="54324" y="100828"/>
                      <a:pt x="52219" y="102595"/>
                    </a:cubicBezTo>
                    <a:cubicBezTo>
                      <a:pt x="51730" y="103084"/>
                      <a:pt x="51166" y="103497"/>
                      <a:pt x="50715" y="103986"/>
                    </a:cubicBezTo>
                    <a:lnTo>
                      <a:pt x="49287" y="105377"/>
                    </a:lnTo>
                    <a:cubicBezTo>
                      <a:pt x="48384" y="106392"/>
                      <a:pt x="47520" y="107369"/>
                      <a:pt x="46730" y="108460"/>
                    </a:cubicBezTo>
                    <a:cubicBezTo>
                      <a:pt x="45114" y="110490"/>
                      <a:pt x="43648" y="112633"/>
                      <a:pt x="42332" y="114888"/>
                    </a:cubicBezTo>
                    <a:cubicBezTo>
                      <a:pt x="41618" y="116016"/>
                      <a:pt x="40941" y="117144"/>
                      <a:pt x="40302" y="118272"/>
                    </a:cubicBezTo>
                    <a:cubicBezTo>
                      <a:pt x="40114" y="118648"/>
                      <a:pt x="39888" y="119136"/>
                      <a:pt x="39663" y="119738"/>
                    </a:cubicBezTo>
                    <a:cubicBezTo>
                      <a:pt x="39324" y="120527"/>
                      <a:pt x="38948" y="121542"/>
                      <a:pt x="38610" y="122708"/>
                    </a:cubicBezTo>
                    <a:cubicBezTo>
                      <a:pt x="38159" y="124024"/>
                      <a:pt x="37821" y="125339"/>
                      <a:pt x="37557" y="126655"/>
                    </a:cubicBezTo>
                    <a:cubicBezTo>
                      <a:pt x="37482" y="127031"/>
                      <a:pt x="37445" y="127407"/>
                      <a:pt x="37369" y="127783"/>
                    </a:cubicBezTo>
                    <a:cubicBezTo>
                      <a:pt x="37332" y="128159"/>
                      <a:pt x="37294" y="128572"/>
                      <a:pt x="37257" y="128948"/>
                    </a:cubicBezTo>
                    <a:cubicBezTo>
                      <a:pt x="37219" y="129738"/>
                      <a:pt x="37181" y="130603"/>
                      <a:pt x="37181" y="131467"/>
                    </a:cubicBezTo>
                    <a:cubicBezTo>
                      <a:pt x="37106" y="133197"/>
                      <a:pt x="37031" y="135001"/>
                      <a:pt x="36956" y="136918"/>
                    </a:cubicBezTo>
                    <a:cubicBezTo>
                      <a:pt x="36881" y="138798"/>
                      <a:pt x="36805" y="140753"/>
                      <a:pt x="36618" y="142708"/>
                    </a:cubicBezTo>
                    <a:cubicBezTo>
                      <a:pt x="36505" y="143685"/>
                      <a:pt x="36467" y="144738"/>
                      <a:pt x="36279" y="145715"/>
                    </a:cubicBezTo>
                    <a:cubicBezTo>
                      <a:pt x="36091" y="146693"/>
                      <a:pt x="35941" y="147708"/>
                      <a:pt x="35790" y="148685"/>
                    </a:cubicBezTo>
                    <a:cubicBezTo>
                      <a:pt x="35678" y="149700"/>
                      <a:pt x="35415" y="150678"/>
                      <a:pt x="35264" y="151693"/>
                    </a:cubicBezTo>
                    <a:cubicBezTo>
                      <a:pt x="35189" y="152182"/>
                      <a:pt x="35114" y="152670"/>
                      <a:pt x="35039" y="153159"/>
                    </a:cubicBezTo>
                    <a:lnTo>
                      <a:pt x="34700" y="154625"/>
                    </a:lnTo>
                    <a:cubicBezTo>
                      <a:pt x="34512" y="155603"/>
                      <a:pt x="34287" y="156580"/>
                      <a:pt x="34061" y="157520"/>
                    </a:cubicBezTo>
                    <a:cubicBezTo>
                      <a:pt x="33836" y="158460"/>
                      <a:pt x="33572" y="159400"/>
                      <a:pt x="33347" y="160340"/>
                    </a:cubicBezTo>
                    <a:cubicBezTo>
                      <a:pt x="33196" y="160828"/>
                      <a:pt x="33121" y="161279"/>
                      <a:pt x="32971" y="161731"/>
                    </a:cubicBezTo>
                    <a:cubicBezTo>
                      <a:pt x="32783" y="162182"/>
                      <a:pt x="32670" y="162595"/>
                      <a:pt x="32520" y="163046"/>
                    </a:cubicBezTo>
                    <a:cubicBezTo>
                      <a:pt x="32219" y="163873"/>
                      <a:pt x="31881" y="164700"/>
                      <a:pt x="31467" y="165528"/>
                    </a:cubicBezTo>
                    <a:cubicBezTo>
                      <a:pt x="30790" y="167031"/>
                      <a:pt x="30001" y="168497"/>
                      <a:pt x="29099" y="169926"/>
                    </a:cubicBezTo>
                    <a:cubicBezTo>
                      <a:pt x="28234" y="171204"/>
                      <a:pt x="27407" y="172370"/>
                      <a:pt x="26618" y="173347"/>
                    </a:cubicBezTo>
                    <a:cubicBezTo>
                      <a:pt x="25866" y="174362"/>
                      <a:pt x="25151" y="175189"/>
                      <a:pt x="24550" y="175904"/>
                    </a:cubicBezTo>
                    <a:cubicBezTo>
                      <a:pt x="23384" y="177257"/>
                      <a:pt x="22670" y="178009"/>
                      <a:pt x="22670" y="178009"/>
                    </a:cubicBezTo>
                    <a:lnTo>
                      <a:pt x="22106" y="177595"/>
                    </a:lnTo>
                    <a:lnTo>
                      <a:pt x="23836" y="175415"/>
                    </a:lnTo>
                    <a:cubicBezTo>
                      <a:pt x="24362" y="174701"/>
                      <a:pt x="25076" y="173836"/>
                      <a:pt x="25790" y="172858"/>
                    </a:cubicBezTo>
                    <a:cubicBezTo>
                      <a:pt x="26542" y="171843"/>
                      <a:pt x="27407" y="170716"/>
                      <a:pt x="28234" y="169437"/>
                    </a:cubicBezTo>
                    <a:cubicBezTo>
                      <a:pt x="29136" y="168084"/>
                      <a:pt x="29963" y="166655"/>
                      <a:pt x="30678" y="165189"/>
                    </a:cubicBezTo>
                    <a:cubicBezTo>
                      <a:pt x="31016" y="164437"/>
                      <a:pt x="31467" y="163648"/>
                      <a:pt x="31768" y="162783"/>
                    </a:cubicBezTo>
                    <a:lnTo>
                      <a:pt x="32294" y="161505"/>
                    </a:lnTo>
                    <a:cubicBezTo>
                      <a:pt x="32445" y="161091"/>
                      <a:pt x="32595" y="160603"/>
                      <a:pt x="32745" y="160152"/>
                    </a:cubicBezTo>
                    <a:lnTo>
                      <a:pt x="33610" y="157407"/>
                    </a:lnTo>
                    <a:cubicBezTo>
                      <a:pt x="33911" y="156467"/>
                      <a:pt x="34136" y="155527"/>
                      <a:pt x="34362" y="154588"/>
                    </a:cubicBezTo>
                    <a:lnTo>
                      <a:pt x="34738" y="153121"/>
                    </a:lnTo>
                    <a:cubicBezTo>
                      <a:pt x="34813" y="152633"/>
                      <a:pt x="34888" y="152144"/>
                      <a:pt x="34963" y="151655"/>
                    </a:cubicBezTo>
                    <a:cubicBezTo>
                      <a:pt x="35151" y="150640"/>
                      <a:pt x="35339" y="149663"/>
                      <a:pt x="35415" y="148648"/>
                    </a:cubicBezTo>
                    <a:cubicBezTo>
                      <a:pt x="35602" y="146655"/>
                      <a:pt x="35640" y="144663"/>
                      <a:pt x="35602" y="142670"/>
                    </a:cubicBezTo>
                    <a:cubicBezTo>
                      <a:pt x="35602" y="140678"/>
                      <a:pt x="35715" y="138723"/>
                      <a:pt x="35790" y="136843"/>
                    </a:cubicBezTo>
                    <a:cubicBezTo>
                      <a:pt x="35903" y="134963"/>
                      <a:pt x="36016" y="133121"/>
                      <a:pt x="36091" y="131392"/>
                    </a:cubicBezTo>
                    <a:cubicBezTo>
                      <a:pt x="36129" y="130527"/>
                      <a:pt x="36204" y="129700"/>
                      <a:pt x="36242" y="128873"/>
                    </a:cubicBezTo>
                    <a:cubicBezTo>
                      <a:pt x="36279" y="128572"/>
                      <a:pt x="36317" y="128309"/>
                      <a:pt x="36354" y="128046"/>
                    </a:cubicBezTo>
                    <a:lnTo>
                      <a:pt x="36354" y="128046"/>
                    </a:lnTo>
                    <a:cubicBezTo>
                      <a:pt x="36542" y="126956"/>
                      <a:pt x="35866" y="126467"/>
                      <a:pt x="35490" y="127257"/>
                    </a:cubicBezTo>
                    <a:lnTo>
                      <a:pt x="35490" y="127257"/>
                    </a:lnTo>
                    <a:cubicBezTo>
                      <a:pt x="34362" y="129400"/>
                      <a:pt x="33234" y="131467"/>
                      <a:pt x="32031" y="133384"/>
                    </a:cubicBezTo>
                    <a:cubicBezTo>
                      <a:pt x="31730" y="133836"/>
                      <a:pt x="31467" y="134287"/>
                      <a:pt x="31166" y="134700"/>
                    </a:cubicBezTo>
                    <a:cubicBezTo>
                      <a:pt x="30866" y="135151"/>
                      <a:pt x="30527" y="135527"/>
                      <a:pt x="30227" y="135941"/>
                    </a:cubicBezTo>
                    <a:lnTo>
                      <a:pt x="29287" y="137182"/>
                    </a:lnTo>
                    <a:lnTo>
                      <a:pt x="28272" y="138309"/>
                    </a:lnTo>
                    <a:lnTo>
                      <a:pt x="27294" y="139400"/>
                    </a:lnTo>
                    <a:cubicBezTo>
                      <a:pt x="26956" y="139776"/>
                      <a:pt x="26618" y="140076"/>
                      <a:pt x="26242" y="140377"/>
                    </a:cubicBezTo>
                    <a:cubicBezTo>
                      <a:pt x="25903" y="140715"/>
                      <a:pt x="25490" y="140979"/>
                      <a:pt x="25151" y="141279"/>
                    </a:cubicBezTo>
                    <a:cubicBezTo>
                      <a:pt x="24775" y="141542"/>
                      <a:pt x="24399" y="141806"/>
                      <a:pt x="24024" y="142031"/>
                    </a:cubicBezTo>
                    <a:cubicBezTo>
                      <a:pt x="22482" y="142971"/>
                      <a:pt x="20978" y="143723"/>
                      <a:pt x="19625" y="144437"/>
                    </a:cubicBezTo>
                    <a:cubicBezTo>
                      <a:pt x="18384" y="145039"/>
                      <a:pt x="17144" y="145753"/>
                      <a:pt x="15978" y="146505"/>
                    </a:cubicBezTo>
                    <a:cubicBezTo>
                      <a:pt x="14324" y="147520"/>
                      <a:pt x="12896" y="148836"/>
                      <a:pt x="11730" y="150377"/>
                    </a:cubicBezTo>
                    <a:cubicBezTo>
                      <a:pt x="11429" y="150791"/>
                      <a:pt x="11204" y="151204"/>
                      <a:pt x="10978" y="151655"/>
                    </a:cubicBezTo>
                    <a:cubicBezTo>
                      <a:pt x="10790" y="151956"/>
                      <a:pt x="10715" y="152106"/>
                      <a:pt x="10715" y="152106"/>
                    </a:cubicBezTo>
                    <a:lnTo>
                      <a:pt x="10076" y="151768"/>
                    </a:lnTo>
                    <a:lnTo>
                      <a:pt x="10414" y="151317"/>
                    </a:lnTo>
                    <a:cubicBezTo>
                      <a:pt x="10715" y="150903"/>
                      <a:pt x="11016" y="150490"/>
                      <a:pt x="11392" y="150114"/>
                    </a:cubicBezTo>
                    <a:cubicBezTo>
                      <a:pt x="12670" y="148648"/>
                      <a:pt x="14174" y="147370"/>
                      <a:pt x="15828" y="146279"/>
                    </a:cubicBezTo>
                    <a:cubicBezTo>
                      <a:pt x="17971" y="144888"/>
                      <a:pt x="20715" y="143385"/>
                      <a:pt x="23497" y="141354"/>
                    </a:cubicBezTo>
                    <a:lnTo>
                      <a:pt x="24550" y="140527"/>
                    </a:lnTo>
                    <a:cubicBezTo>
                      <a:pt x="24888" y="140227"/>
                      <a:pt x="25227" y="140001"/>
                      <a:pt x="25565" y="139663"/>
                    </a:cubicBezTo>
                    <a:cubicBezTo>
                      <a:pt x="25903" y="139362"/>
                      <a:pt x="26279" y="139024"/>
                      <a:pt x="26580" y="138723"/>
                    </a:cubicBezTo>
                    <a:lnTo>
                      <a:pt x="27520" y="137670"/>
                    </a:lnTo>
                    <a:lnTo>
                      <a:pt x="28497" y="136580"/>
                    </a:lnTo>
                    <a:lnTo>
                      <a:pt x="29399" y="135415"/>
                    </a:lnTo>
                    <a:lnTo>
                      <a:pt x="30339" y="134174"/>
                    </a:lnTo>
                    <a:cubicBezTo>
                      <a:pt x="30640" y="133760"/>
                      <a:pt x="30903" y="133309"/>
                      <a:pt x="31204" y="132896"/>
                    </a:cubicBezTo>
                    <a:cubicBezTo>
                      <a:pt x="33610" y="129400"/>
                      <a:pt x="35790" y="125377"/>
                      <a:pt x="38121" y="121129"/>
                    </a:cubicBezTo>
                    <a:cubicBezTo>
                      <a:pt x="39249" y="118986"/>
                      <a:pt x="40565" y="116843"/>
                      <a:pt x="41843" y="114625"/>
                    </a:cubicBezTo>
                    <a:cubicBezTo>
                      <a:pt x="43121" y="112445"/>
                      <a:pt x="44475" y="110189"/>
                      <a:pt x="45978" y="107971"/>
                    </a:cubicBezTo>
                    <a:cubicBezTo>
                      <a:pt x="46730" y="106881"/>
                      <a:pt x="47595" y="105790"/>
                      <a:pt x="48460" y="104738"/>
                    </a:cubicBezTo>
                    <a:lnTo>
                      <a:pt x="48685" y="104437"/>
                    </a:lnTo>
                    <a:lnTo>
                      <a:pt x="48685" y="104437"/>
                    </a:lnTo>
                    <a:cubicBezTo>
                      <a:pt x="49099" y="103835"/>
                      <a:pt x="48572" y="103384"/>
                      <a:pt x="47745" y="103723"/>
                    </a:cubicBezTo>
                    <a:lnTo>
                      <a:pt x="47745" y="103723"/>
                    </a:lnTo>
                    <a:cubicBezTo>
                      <a:pt x="47595" y="103760"/>
                      <a:pt x="47445" y="103835"/>
                      <a:pt x="47294" y="103873"/>
                    </a:cubicBezTo>
                    <a:cubicBezTo>
                      <a:pt x="46317" y="104211"/>
                      <a:pt x="45302" y="104324"/>
                      <a:pt x="44287" y="104211"/>
                    </a:cubicBezTo>
                    <a:cubicBezTo>
                      <a:pt x="43234" y="104099"/>
                      <a:pt x="42294" y="103610"/>
                      <a:pt x="41580" y="102820"/>
                    </a:cubicBezTo>
                    <a:cubicBezTo>
                      <a:pt x="40903" y="102069"/>
                      <a:pt x="40377" y="101241"/>
                      <a:pt x="39963" y="100302"/>
                    </a:cubicBezTo>
                    <a:cubicBezTo>
                      <a:pt x="39587" y="99437"/>
                      <a:pt x="39287" y="98535"/>
                      <a:pt x="39099" y="97595"/>
                    </a:cubicBezTo>
                    <a:cubicBezTo>
                      <a:pt x="38948" y="96918"/>
                      <a:pt x="38836" y="96204"/>
                      <a:pt x="38760" y="95527"/>
                    </a:cubicBezTo>
                    <a:cubicBezTo>
                      <a:pt x="38760" y="95490"/>
                      <a:pt x="38760" y="95414"/>
                      <a:pt x="38760" y="95377"/>
                    </a:cubicBezTo>
                    <a:cubicBezTo>
                      <a:pt x="38760" y="94888"/>
                      <a:pt x="38309" y="94362"/>
                      <a:pt x="38009" y="95302"/>
                    </a:cubicBezTo>
                    <a:lnTo>
                      <a:pt x="38009" y="95302"/>
                    </a:lnTo>
                    <a:cubicBezTo>
                      <a:pt x="36693" y="98497"/>
                      <a:pt x="34888" y="101505"/>
                      <a:pt x="32670" y="104136"/>
                    </a:cubicBezTo>
                    <a:cubicBezTo>
                      <a:pt x="30490" y="106768"/>
                      <a:pt x="28121" y="109211"/>
                      <a:pt x="25602" y="111505"/>
                    </a:cubicBezTo>
                    <a:lnTo>
                      <a:pt x="23760" y="113159"/>
                    </a:lnTo>
                    <a:cubicBezTo>
                      <a:pt x="23159" y="113685"/>
                      <a:pt x="22595" y="114211"/>
                      <a:pt x="21993" y="114738"/>
                    </a:cubicBezTo>
                    <a:cubicBezTo>
                      <a:pt x="20790" y="115828"/>
                      <a:pt x="19738" y="116918"/>
                      <a:pt x="18648" y="117933"/>
                    </a:cubicBezTo>
                    <a:cubicBezTo>
                      <a:pt x="18121" y="118460"/>
                      <a:pt x="17595" y="118986"/>
                      <a:pt x="17106" y="119512"/>
                    </a:cubicBezTo>
                    <a:cubicBezTo>
                      <a:pt x="16580" y="120039"/>
                      <a:pt x="16054" y="120527"/>
                      <a:pt x="15565" y="121054"/>
                    </a:cubicBezTo>
                    <a:cubicBezTo>
                      <a:pt x="14625" y="122069"/>
                      <a:pt x="13685" y="123121"/>
                      <a:pt x="12745" y="124061"/>
                    </a:cubicBezTo>
                    <a:cubicBezTo>
                      <a:pt x="11805" y="125001"/>
                      <a:pt x="10978" y="125941"/>
                      <a:pt x="10189" y="126806"/>
                    </a:cubicBezTo>
                    <a:cubicBezTo>
                      <a:pt x="9362" y="127708"/>
                      <a:pt x="8535" y="128497"/>
                      <a:pt x="7783" y="129249"/>
                    </a:cubicBezTo>
                    <a:cubicBezTo>
                      <a:pt x="7069" y="130039"/>
                      <a:pt x="6354" y="130753"/>
                      <a:pt x="5678" y="131392"/>
                    </a:cubicBezTo>
                    <a:cubicBezTo>
                      <a:pt x="5001" y="132031"/>
                      <a:pt x="4437" y="132670"/>
                      <a:pt x="3873" y="133197"/>
                    </a:cubicBezTo>
                    <a:cubicBezTo>
                      <a:pt x="2783" y="134287"/>
                      <a:pt x="1956" y="135151"/>
                      <a:pt x="1392" y="135753"/>
                    </a:cubicBezTo>
                    <a:lnTo>
                      <a:pt x="490" y="136655"/>
                    </a:lnTo>
                    <a:lnTo>
                      <a:pt x="1" y="136204"/>
                    </a:lnTo>
                    <a:lnTo>
                      <a:pt x="978" y="135377"/>
                    </a:lnTo>
                    <a:cubicBezTo>
                      <a:pt x="1580" y="134851"/>
                      <a:pt x="2520" y="134061"/>
                      <a:pt x="3648" y="133009"/>
                    </a:cubicBezTo>
                    <a:cubicBezTo>
                      <a:pt x="4775" y="131956"/>
                      <a:pt x="6166" y="130678"/>
                      <a:pt x="7632" y="129136"/>
                    </a:cubicBezTo>
                    <a:cubicBezTo>
                      <a:pt x="8384" y="128384"/>
                      <a:pt x="9174" y="127557"/>
                      <a:pt x="10001" y="126693"/>
                    </a:cubicBezTo>
                    <a:cubicBezTo>
                      <a:pt x="10790" y="125828"/>
                      <a:pt x="11580" y="124813"/>
                      <a:pt x="12407" y="123798"/>
                    </a:cubicBezTo>
                    <a:cubicBezTo>
                      <a:pt x="13234" y="122783"/>
                      <a:pt x="14061" y="121693"/>
                      <a:pt x="14926" y="120565"/>
                    </a:cubicBezTo>
                    <a:cubicBezTo>
                      <a:pt x="15828" y="119475"/>
                      <a:pt x="16768" y="118347"/>
                      <a:pt x="17820" y="117257"/>
                    </a:cubicBezTo>
                    <a:lnTo>
                      <a:pt x="19437" y="115602"/>
                    </a:lnTo>
                    <a:cubicBezTo>
                      <a:pt x="20001" y="115039"/>
                      <a:pt x="20602" y="114512"/>
                      <a:pt x="21204" y="113986"/>
                    </a:cubicBezTo>
                    <a:cubicBezTo>
                      <a:pt x="21805" y="113460"/>
                      <a:pt x="22407" y="112933"/>
                      <a:pt x="23046" y="112407"/>
                    </a:cubicBezTo>
                    <a:lnTo>
                      <a:pt x="24963" y="110866"/>
                    </a:lnTo>
                    <a:cubicBezTo>
                      <a:pt x="27520" y="108760"/>
                      <a:pt x="30114" y="106542"/>
                      <a:pt x="32332" y="103911"/>
                    </a:cubicBezTo>
                    <a:cubicBezTo>
                      <a:pt x="34587" y="101317"/>
                      <a:pt x="36317" y="98309"/>
                      <a:pt x="37369" y="95038"/>
                    </a:cubicBezTo>
                    <a:cubicBezTo>
                      <a:pt x="38046" y="92896"/>
                      <a:pt x="38159" y="90640"/>
                      <a:pt x="38384" y="88347"/>
                    </a:cubicBezTo>
                    <a:lnTo>
                      <a:pt x="38384" y="88347"/>
                    </a:lnTo>
                    <a:cubicBezTo>
                      <a:pt x="38272" y="86354"/>
                      <a:pt x="37933" y="86129"/>
                      <a:pt x="36956" y="87444"/>
                    </a:cubicBezTo>
                    <a:cubicBezTo>
                      <a:pt x="36279" y="88347"/>
                      <a:pt x="35527" y="89324"/>
                      <a:pt x="34663" y="90377"/>
                    </a:cubicBezTo>
                    <a:cubicBezTo>
                      <a:pt x="34399" y="90640"/>
                      <a:pt x="34174" y="90941"/>
                      <a:pt x="33911" y="91166"/>
                    </a:cubicBezTo>
                    <a:lnTo>
                      <a:pt x="33084" y="91956"/>
                    </a:lnTo>
                    <a:cubicBezTo>
                      <a:pt x="32482" y="92482"/>
                      <a:pt x="31881" y="92971"/>
                      <a:pt x="31279" y="93497"/>
                    </a:cubicBezTo>
                    <a:lnTo>
                      <a:pt x="30339" y="94324"/>
                    </a:lnTo>
                    <a:lnTo>
                      <a:pt x="29888" y="94738"/>
                    </a:lnTo>
                    <a:lnTo>
                      <a:pt x="29362" y="95114"/>
                    </a:lnTo>
                    <a:cubicBezTo>
                      <a:pt x="28648" y="95640"/>
                      <a:pt x="27896" y="96129"/>
                      <a:pt x="27144" y="96617"/>
                    </a:cubicBezTo>
                    <a:cubicBezTo>
                      <a:pt x="26354" y="97106"/>
                      <a:pt x="25565" y="97520"/>
                      <a:pt x="24738" y="97933"/>
                    </a:cubicBezTo>
                    <a:lnTo>
                      <a:pt x="23460" y="98535"/>
                    </a:lnTo>
                    <a:lnTo>
                      <a:pt x="22820" y="98835"/>
                    </a:lnTo>
                    <a:lnTo>
                      <a:pt x="22144" y="99099"/>
                    </a:lnTo>
                    <a:lnTo>
                      <a:pt x="19437" y="100076"/>
                    </a:lnTo>
                    <a:cubicBezTo>
                      <a:pt x="18535" y="100452"/>
                      <a:pt x="17633" y="100678"/>
                      <a:pt x="16730" y="101016"/>
                    </a:cubicBezTo>
                    <a:cubicBezTo>
                      <a:pt x="14888" y="101655"/>
                      <a:pt x="13084" y="102294"/>
                      <a:pt x="11317" y="102971"/>
                    </a:cubicBezTo>
                    <a:cubicBezTo>
                      <a:pt x="9550" y="103685"/>
                      <a:pt x="7858" y="104362"/>
                      <a:pt x="6204" y="105114"/>
                    </a:cubicBezTo>
                    <a:cubicBezTo>
                      <a:pt x="4926" y="105640"/>
                      <a:pt x="3685" y="106241"/>
                      <a:pt x="2557" y="106843"/>
                    </a:cubicBezTo>
                    <a:close/>
                    <a:moveTo>
                      <a:pt x="86279" y="76091"/>
                    </a:moveTo>
                    <a:cubicBezTo>
                      <a:pt x="86204" y="76580"/>
                      <a:pt x="86167" y="77031"/>
                      <a:pt x="86091" y="77482"/>
                    </a:cubicBezTo>
                    <a:cubicBezTo>
                      <a:pt x="86054" y="77933"/>
                      <a:pt x="85941" y="78347"/>
                      <a:pt x="85866" y="78798"/>
                    </a:cubicBezTo>
                    <a:cubicBezTo>
                      <a:pt x="85715" y="79700"/>
                      <a:pt x="85490" y="80565"/>
                      <a:pt x="85302" y="81392"/>
                    </a:cubicBezTo>
                    <a:cubicBezTo>
                      <a:pt x="85114" y="82219"/>
                      <a:pt x="84851" y="83008"/>
                      <a:pt x="84625" y="83760"/>
                    </a:cubicBezTo>
                    <a:cubicBezTo>
                      <a:pt x="84437" y="84324"/>
                      <a:pt x="84249" y="84888"/>
                      <a:pt x="84099" y="85377"/>
                    </a:cubicBezTo>
                    <a:lnTo>
                      <a:pt x="84099" y="85377"/>
                    </a:lnTo>
                    <a:cubicBezTo>
                      <a:pt x="83911" y="85865"/>
                      <a:pt x="84212" y="86204"/>
                      <a:pt x="84776" y="85865"/>
                    </a:cubicBezTo>
                    <a:lnTo>
                      <a:pt x="84776" y="85865"/>
                    </a:lnTo>
                    <a:cubicBezTo>
                      <a:pt x="84851" y="85790"/>
                      <a:pt x="84964" y="85715"/>
                      <a:pt x="85039" y="85640"/>
                    </a:cubicBezTo>
                    <a:cubicBezTo>
                      <a:pt x="85640" y="85226"/>
                      <a:pt x="86279" y="84850"/>
                      <a:pt x="86918" y="84550"/>
                    </a:cubicBezTo>
                    <a:cubicBezTo>
                      <a:pt x="87558" y="84211"/>
                      <a:pt x="88234" y="84099"/>
                      <a:pt x="88949" y="84136"/>
                    </a:cubicBezTo>
                    <a:cubicBezTo>
                      <a:pt x="89437" y="84211"/>
                      <a:pt x="89888" y="84399"/>
                      <a:pt x="90302" y="84738"/>
                    </a:cubicBezTo>
                    <a:lnTo>
                      <a:pt x="90302" y="84738"/>
                    </a:lnTo>
                    <a:cubicBezTo>
                      <a:pt x="90565" y="84963"/>
                      <a:pt x="90903" y="84738"/>
                      <a:pt x="90903" y="84136"/>
                    </a:cubicBezTo>
                    <a:lnTo>
                      <a:pt x="90903" y="84136"/>
                    </a:lnTo>
                    <a:cubicBezTo>
                      <a:pt x="90828" y="83497"/>
                      <a:pt x="90753" y="82858"/>
                      <a:pt x="90678" y="82219"/>
                    </a:cubicBezTo>
                    <a:cubicBezTo>
                      <a:pt x="90302" y="80038"/>
                      <a:pt x="89926" y="77858"/>
                      <a:pt x="89437" y="75677"/>
                    </a:cubicBezTo>
                    <a:cubicBezTo>
                      <a:pt x="89249" y="74587"/>
                      <a:pt x="88911" y="73497"/>
                      <a:pt x="88610" y="72444"/>
                    </a:cubicBezTo>
                    <a:cubicBezTo>
                      <a:pt x="88309" y="71504"/>
                      <a:pt x="88009" y="70527"/>
                      <a:pt x="87708" y="69587"/>
                    </a:cubicBezTo>
                    <a:lnTo>
                      <a:pt x="87708" y="69587"/>
                    </a:lnTo>
                    <a:cubicBezTo>
                      <a:pt x="87520" y="68910"/>
                      <a:pt x="86843" y="69286"/>
                      <a:pt x="86730" y="70301"/>
                    </a:cubicBezTo>
                    <a:cubicBezTo>
                      <a:pt x="86730" y="70452"/>
                      <a:pt x="86730" y="70602"/>
                      <a:pt x="86693" y="70790"/>
                    </a:cubicBezTo>
                    <a:cubicBezTo>
                      <a:pt x="86655" y="71617"/>
                      <a:pt x="86580" y="72520"/>
                      <a:pt x="86505" y="73422"/>
                    </a:cubicBezTo>
                    <a:cubicBezTo>
                      <a:pt x="86467" y="74286"/>
                      <a:pt x="86430" y="75189"/>
                      <a:pt x="86279" y="76091"/>
                    </a:cubicBezTo>
                    <a:close/>
                    <a:moveTo>
                      <a:pt x="97106" y="2106"/>
                    </a:moveTo>
                    <a:lnTo>
                      <a:pt x="97182" y="2106"/>
                    </a:lnTo>
                    <a:lnTo>
                      <a:pt x="97144" y="2106"/>
                    </a:lnTo>
                    <a:close/>
                    <a:moveTo>
                      <a:pt x="67369" y="62181"/>
                    </a:moveTo>
                    <a:cubicBezTo>
                      <a:pt x="67369" y="63534"/>
                      <a:pt x="67482" y="64850"/>
                      <a:pt x="67783" y="66166"/>
                    </a:cubicBezTo>
                    <a:cubicBezTo>
                      <a:pt x="67783" y="66279"/>
                      <a:pt x="67821" y="66354"/>
                      <a:pt x="67858" y="66467"/>
                    </a:cubicBezTo>
                    <a:cubicBezTo>
                      <a:pt x="68046" y="66805"/>
                      <a:pt x="68234" y="67144"/>
                      <a:pt x="68460" y="67444"/>
                    </a:cubicBezTo>
                    <a:cubicBezTo>
                      <a:pt x="68723" y="67820"/>
                      <a:pt x="69024" y="68234"/>
                      <a:pt x="69324" y="68610"/>
                    </a:cubicBezTo>
                    <a:cubicBezTo>
                      <a:pt x="69700" y="69061"/>
                      <a:pt x="70039" y="69474"/>
                      <a:pt x="70452" y="69888"/>
                    </a:cubicBezTo>
                    <a:cubicBezTo>
                      <a:pt x="70828" y="70301"/>
                      <a:pt x="71279" y="70677"/>
                      <a:pt x="71730" y="71091"/>
                    </a:cubicBezTo>
                    <a:cubicBezTo>
                      <a:pt x="72182" y="71504"/>
                      <a:pt x="72670" y="71843"/>
                      <a:pt x="73234" y="72106"/>
                    </a:cubicBezTo>
                    <a:lnTo>
                      <a:pt x="73309" y="72181"/>
                    </a:lnTo>
                    <a:cubicBezTo>
                      <a:pt x="73309" y="72181"/>
                      <a:pt x="73385" y="72181"/>
                      <a:pt x="73422" y="72181"/>
                    </a:cubicBezTo>
                    <a:lnTo>
                      <a:pt x="73648" y="72256"/>
                    </a:lnTo>
                    <a:cubicBezTo>
                      <a:pt x="73798" y="72294"/>
                      <a:pt x="73948" y="72294"/>
                      <a:pt x="74099" y="72294"/>
                    </a:cubicBezTo>
                    <a:lnTo>
                      <a:pt x="74550" y="72294"/>
                    </a:lnTo>
                    <a:lnTo>
                      <a:pt x="74963" y="72219"/>
                    </a:lnTo>
                    <a:cubicBezTo>
                      <a:pt x="75527" y="72068"/>
                      <a:pt x="76016" y="71805"/>
                      <a:pt x="76467" y="71429"/>
                    </a:cubicBezTo>
                    <a:cubicBezTo>
                      <a:pt x="77219" y="70753"/>
                      <a:pt x="77858" y="69963"/>
                      <a:pt x="78309" y="69061"/>
                    </a:cubicBezTo>
                    <a:cubicBezTo>
                      <a:pt x="78497" y="68685"/>
                      <a:pt x="78685" y="68347"/>
                      <a:pt x="78836" y="67971"/>
                    </a:cubicBezTo>
                    <a:lnTo>
                      <a:pt x="78948" y="67595"/>
                    </a:lnTo>
                    <a:cubicBezTo>
                      <a:pt x="79851" y="63760"/>
                      <a:pt x="80640" y="60076"/>
                      <a:pt x="79625" y="56316"/>
                    </a:cubicBezTo>
                    <a:cubicBezTo>
                      <a:pt x="79362" y="55339"/>
                      <a:pt x="79024" y="54362"/>
                      <a:pt x="78685" y="53422"/>
                    </a:cubicBezTo>
                    <a:cubicBezTo>
                      <a:pt x="78197" y="52106"/>
                      <a:pt x="77783" y="50790"/>
                      <a:pt x="77482" y="49437"/>
                    </a:cubicBezTo>
                    <a:cubicBezTo>
                      <a:pt x="76806" y="46128"/>
                      <a:pt x="76542" y="42820"/>
                      <a:pt x="76693" y="39474"/>
                    </a:cubicBezTo>
                    <a:lnTo>
                      <a:pt x="76693" y="39474"/>
                    </a:lnTo>
                    <a:cubicBezTo>
                      <a:pt x="76730" y="38121"/>
                      <a:pt x="75753" y="37557"/>
                      <a:pt x="74888" y="39474"/>
                    </a:cubicBezTo>
                    <a:lnTo>
                      <a:pt x="74926" y="39399"/>
                    </a:lnTo>
                    <a:cubicBezTo>
                      <a:pt x="73121" y="43083"/>
                      <a:pt x="70753" y="46617"/>
                      <a:pt x="69400" y="50602"/>
                    </a:cubicBezTo>
                    <a:cubicBezTo>
                      <a:pt x="68986" y="51805"/>
                      <a:pt x="68610" y="53083"/>
                      <a:pt x="68309" y="54362"/>
                    </a:cubicBezTo>
                    <a:cubicBezTo>
                      <a:pt x="68159" y="55001"/>
                      <a:pt x="68046" y="55640"/>
                      <a:pt x="67933" y="56279"/>
                    </a:cubicBezTo>
                    <a:cubicBezTo>
                      <a:pt x="67821" y="56918"/>
                      <a:pt x="67708" y="57557"/>
                      <a:pt x="67633" y="58234"/>
                    </a:cubicBezTo>
                    <a:cubicBezTo>
                      <a:pt x="67482" y="59550"/>
                      <a:pt x="67369" y="60865"/>
                      <a:pt x="67369" y="62181"/>
                    </a:cubicBezTo>
                    <a:close/>
                    <a:moveTo>
                      <a:pt x="39174" y="92557"/>
                    </a:moveTo>
                    <a:cubicBezTo>
                      <a:pt x="39174" y="93309"/>
                      <a:pt x="39174" y="94061"/>
                      <a:pt x="39249" y="94926"/>
                    </a:cubicBezTo>
                    <a:cubicBezTo>
                      <a:pt x="39324" y="95753"/>
                      <a:pt x="39399" y="96617"/>
                      <a:pt x="39550" y="97520"/>
                    </a:cubicBezTo>
                    <a:cubicBezTo>
                      <a:pt x="39663" y="98422"/>
                      <a:pt x="39926" y="99324"/>
                      <a:pt x="40264" y="100226"/>
                    </a:cubicBezTo>
                    <a:cubicBezTo>
                      <a:pt x="40565" y="101129"/>
                      <a:pt x="41091" y="101956"/>
                      <a:pt x="41768" y="102670"/>
                    </a:cubicBezTo>
                    <a:cubicBezTo>
                      <a:pt x="42445" y="103384"/>
                      <a:pt x="43347" y="103873"/>
                      <a:pt x="44324" y="103986"/>
                    </a:cubicBezTo>
                    <a:cubicBezTo>
                      <a:pt x="45302" y="104061"/>
                      <a:pt x="46279" y="103911"/>
                      <a:pt x="47181" y="103572"/>
                    </a:cubicBezTo>
                    <a:cubicBezTo>
                      <a:pt x="48798" y="102971"/>
                      <a:pt x="50339" y="102181"/>
                      <a:pt x="51730" y="101204"/>
                    </a:cubicBezTo>
                    <a:cubicBezTo>
                      <a:pt x="51994" y="101016"/>
                      <a:pt x="52219" y="100866"/>
                      <a:pt x="52445" y="100715"/>
                    </a:cubicBezTo>
                    <a:cubicBezTo>
                      <a:pt x="53121" y="100114"/>
                      <a:pt x="53798" y="99550"/>
                      <a:pt x="54437" y="98948"/>
                    </a:cubicBezTo>
                    <a:cubicBezTo>
                      <a:pt x="54963" y="98459"/>
                      <a:pt x="55490" y="98008"/>
                      <a:pt x="55978" y="97520"/>
                    </a:cubicBezTo>
                    <a:cubicBezTo>
                      <a:pt x="56505" y="97069"/>
                      <a:pt x="56994" y="96580"/>
                      <a:pt x="57482" y="96091"/>
                    </a:cubicBezTo>
                    <a:cubicBezTo>
                      <a:pt x="61580" y="92332"/>
                      <a:pt x="64475" y="87369"/>
                      <a:pt x="66768" y="82256"/>
                    </a:cubicBezTo>
                    <a:cubicBezTo>
                      <a:pt x="67821" y="79700"/>
                      <a:pt x="68723" y="77031"/>
                      <a:pt x="68723" y="74324"/>
                    </a:cubicBezTo>
                    <a:cubicBezTo>
                      <a:pt x="68723" y="72971"/>
                      <a:pt x="68497" y="71617"/>
                      <a:pt x="68046" y="70339"/>
                    </a:cubicBezTo>
                    <a:cubicBezTo>
                      <a:pt x="67633" y="69023"/>
                      <a:pt x="67106" y="67745"/>
                      <a:pt x="66730" y="66392"/>
                    </a:cubicBezTo>
                    <a:cubicBezTo>
                      <a:pt x="66392" y="65001"/>
                      <a:pt x="66204" y="63610"/>
                      <a:pt x="66166" y="62219"/>
                    </a:cubicBezTo>
                    <a:lnTo>
                      <a:pt x="66166" y="61354"/>
                    </a:lnTo>
                    <a:cubicBezTo>
                      <a:pt x="66166" y="61241"/>
                      <a:pt x="66166" y="61128"/>
                      <a:pt x="66166" y="60978"/>
                    </a:cubicBezTo>
                    <a:cubicBezTo>
                      <a:pt x="66242" y="59512"/>
                      <a:pt x="65452" y="58986"/>
                      <a:pt x="64287" y="60113"/>
                    </a:cubicBezTo>
                    <a:lnTo>
                      <a:pt x="64249" y="60151"/>
                    </a:lnTo>
                    <a:cubicBezTo>
                      <a:pt x="64212" y="60226"/>
                      <a:pt x="64136" y="60301"/>
                      <a:pt x="64061" y="60377"/>
                    </a:cubicBezTo>
                    <a:lnTo>
                      <a:pt x="64061" y="60377"/>
                    </a:lnTo>
                    <a:cubicBezTo>
                      <a:pt x="64024" y="60414"/>
                      <a:pt x="63986" y="60452"/>
                      <a:pt x="63948" y="60489"/>
                    </a:cubicBezTo>
                    <a:cubicBezTo>
                      <a:pt x="63197" y="61279"/>
                      <a:pt x="62369" y="62031"/>
                      <a:pt x="61542" y="62895"/>
                    </a:cubicBezTo>
                    <a:lnTo>
                      <a:pt x="58760" y="65489"/>
                    </a:lnTo>
                    <a:cubicBezTo>
                      <a:pt x="58272" y="65978"/>
                      <a:pt x="57745" y="66429"/>
                      <a:pt x="57181" y="66805"/>
                    </a:cubicBezTo>
                    <a:lnTo>
                      <a:pt x="55490" y="68121"/>
                    </a:lnTo>
                    <a:cubicBezTo>
                      <a:pt x="54324" y="69023"/>
                      <a:pt x="53084" y="69850"/>
                      <a:pt x="51806" y="70602"/>
                    </a:cubicBezTo>
                    <a:cubicBezTo>
                      <a:pt x="50452" y="71429"/>
                      <a:pt x="49174" y="72294"/>
                      <a:pt x="47971" y="73271"/>
                    </a:cubicBezTo>
                    <a:cubicBezTo>
                      <a:pt x="46730" y="74249"/>
                      <a:pt x="45753" y="75527"/>
                      <a:pt x="44625" y="76768"/>
                    </a:cubicBezTo>
                    <a:cubicBezTo>
                      <a:pt x="42445" y="79211"/>
                      <a:pt x="40227" y="81843"/>
                      <a:pt x="39738" y="85189"/>
                    </a:cubicBezTo>
                    <a:cubicBezTo>
                      <a:pt x="39587" y="85978"/>
                      <a:pt x="39475" y="86805"/>
                      <a:pt x="39399" y="87632"/>
                    </a:cubicBezTo>
                    <a:cubicBezTo>
                      <a:pt x="39324" y="88008"/>
                      <a:pt x="39287" y="88347"/>
                      <a:pt x="39249" y="88723"/>
                    </a:cubicBezTo>
                    <a:lnTo>
                      <a:pt x="39249" y="89061"/>
                    </a:lnTo>
                    <a:cubicBezTo>
                      <a:pt x="39212" y="89888"/>
                      <a:pt x="39174" y="91129"/>
                      <a:pt x="39174" y="92557"/>
                    </a:cubicBezTo>
                    <a:close/>
                    <a:moveTo>
                      <a:pt x="157934" y="88347"/>
                    </a:moveTo>
                    <a:lnTo>
                      <a:pt x="157934" y="88347"/>
                    </a:lnTo>
                    <a:cubicBezTo>
                      <a:pt x="158159" y="90602"/>
                      <a:pt x="158234" y="92858"/>
                      <a:pt x="158911" y="95038"/>
                    </a:cubicBezTo>
                    <a:cubicBezTo>
                      <a:pt x="160001" y="98272"/>
                      <a:pt x="161693" y="101317"/>
                      <a:pt x="163949" y="103911"/>
                    </a:cubicBezTo>
                    <a:cubicBezTo>
                      <a:pt x="166167" y="106542"/>
                      <a:pt x="168761" y="108723"/>
                      <a:pt x="171317" y="110828"/>
                    </a:cubicBezTo>
                    <a:lnTo>
                      <a:pt x="173234" y="112369"/>
                    </a:lnTo>
                    <a:cubicBezTo>
                      <a:pt x="173874" y="112896"/>
                      <a:pt x="174513" y="113460"/>
                      <a:pt x="175077" y="113948"/>
                    </a:cubicBezTo>
                    <a:cubicBezTo>
                      <a:pt x="175678" y="114475"/>
                      <a:pt x="176280" y="115001"/>
                      <a:pt x="176843" y="115565"/>
                    </a:cubicBezTo>
                    <a:lnTo>
                      <a:pt x="178460" y="117219"/>
                    </a:lnTo>
                    <a:cubicBezTo>
                      <a:pt x="179513" y="118309"/>
                      <a:pt x="180453" y="119437"/>
                      <a:pt x="181355" y="120565"/>
                    </a:cubicBezTo>
                    <a:cubicBezTo>
                      <a:pt x="182257" y="121655"/>
                      <a:pt x="183046" y="122745"/>
                      <a:pt x="183911" y="123760"/>
                    </a:cubicBezTo>
                    <a:cubicBezTo>
                      <a:pt x="184738" y="124775"/>
                      <a:pt x="185528" y="125753"/>
                      <a:pt x="186280" y="126655"/>
                    </a:cubicBezTo>
                    <a:cubicBezTo>
                      <a:pt x="187069" y="127557"/>
                      <a:pt x="187896" y="128347"/>
                      <a:pt x="188648" y="129136"/>
                    </a:cubicBezTo>
                    <a:cubicBezTo>
                      <a:pt x="190114" y="130678"/>
                      <a:pt x="191505" y="131956"/>
                      <a:pt x="192633" y="132971"/>
                    </a:cubicBezTo>
                    <a:cubicBezTo>
                      <a:pt x="193761" y="134024"/>
                      <a:pt x="194701" y="134813"/>
                      <a:pt x="195340" y="135339"/>
                    </a:cubicBezTo>
                    <a:lnTo>
                      <a:pt x="196317" y="136166"/>
                    </a:lnTo>
                    <a:lnTo>
                      <a:pt x="195791" y="136655"/>
                    </a:lnTo>
                    <a:lnTo>
                      <a:pt x="194926" y="135715"/>
                    </a:lnTo>
                    <a:cubicBezTo>
                      <a:pt x="194325" y="135151"/>
                      <a:pt x="193498" y="134249"/>
                      <a:pt x="192407" y="133197"/>
                    </a:cubicBezTo>
                    <a:cubicBezTo>
                      <a:pt x="191881" y="132633"/>
                      <a:pt x="191280" y="132031"/>
                      <a:pt x="190603" y="131354"/>
                    </a:cubicBezTo>
                    <a:cubicBezTo>
                      <a:pt x="189964" y="130715"/>
                      <a:pt x="189212" y="130039"/>
                      <a:pt x="188498" y="129249"/>
                    </a:cubicBezTo>
                    <a:cubicBezTo>
                      <a:pt x="187783" y="128460"/>
                      <a:pt x="186956" y="127633"/>
                      <a:pt x="186129" y="126806"/>
                    </a:cubicBezTo>
                    <a:cubicBezTo>
                      <a:pt x="185265" y="125941"/>
                      <a:pt x="184437" y="124963"/>
                      <a:pt x="183535" y="124024"/>
                    </a:cubicBezTo>
                    <a:cubicBezTo>
                      <a:pt x="182633" y="123084"/>
                      <a:pt x="181693" y="122069"/>
                      <a:pt x="180716" y="121016"/>
                    </a:cubicBezTo>
                    <a:cubicBezTo>
                      <a:pt x="180227" y="120527"/>
                      <a:pt x="179701" y="120001"/>
                      <a:pt x="179212" y="119512"/>
                    </a:cubicBezTo>
                    <a:cubicBezTo>
                      <a:pt x="178686" y="118986"/>
                      <a:pt x="178197" y="118422"/>
                      <a:pt x="177633" y="117933"/>
                    </a:cubicBezTo>
                    <a:cubicBezTo>
                      <a:pt x="176580" y="116881"/>
                      <a:pt x="175490" y="115790"/>
                      <a:pt x="174287" y="114738"/>
                    </a:cubicBezTo>
                    <a:cubicBezTo>
                      <a:pt x="173686" y="114174"/>
                      <a:pt x="173122" y="113648"/>
                      <a:pt x="172520" y="113121"/>
                    </a:cubicBezTo>
                    <a:lnTo>
                      <a:pt x="170716" y="111505"/>
                    </a:lnTo>
                    <a:cubicBezTo>
                      <a:pt x="168159" y="109211"/>
                      <a:pt x="165791" y="106768"/>
                      <a:pt x="163610" y="104136"/>
                    </a:cubicBezTo>
                    <a:cubicBezTo>
                      <a:pt x="161392" y="101467"/>
                      <a:pt x="159625" y="98459"/>
                      <a:pt x="158310" y="95264"/>
                    </a:cubicBezTo>
                    <a:lnTo>
                      <a:pt x="158310" y="95264"/>
                    </a:lnTo>
                    <a:cubicBezTo>
                      <a:pt x="158009" y="94324"/>
                      <a:pt x="157558" y="94850"/>
                      <a:pt x="157558" y="95339"/>
                    </a:cubicBezTo>
                    <a:cubicBezTo>
                      <a:pt x="157558" y="95377"/>
                      <a:pt x="157558" y="95452"/>
                      <a:pt x="157558" y="95490"/>
                    </a:cubicBezTo>
                    <a:cubicBezTo>
                      <a:pt x="157483" y="96166"/>
                      <a:pt x="157370" y="96881"/>
                      <a:pt x="157219" y="97557"/>
                    </a:cubicBezTo>
                    <a:cubicBezTo>
                      <a:pt x="157031" y="98497"/>
                      <a:pt x="156731" y="99399"/>
                      <a:pt x="156355" y="100264"/>
                    </a:cubicBezTo>
                    <a:cubicBezTo>
                      <a:pt x="155941" y="101204"/>
                      <a:pt x="155415" y="102031"/>
                      <a:pt x="154738" y="102783"/>
                    </a:cubicBezTo>
                    <a:cubicBezTo>
                      <a:pt x="154024" y="103572"/>
                      <a:pt x="153084" y="104061"/>
                      <a:pt x="152031" y="104174"/>
                    </a:cubicBezTo>
                    <a:cubicBezTo>
                      <a:pt x="151016" y="104287"/>
                      <a:pt x="150001" y="104174"/>
                      <a:pt x="149024" y="103835"/>
                    </a:cubicBezTo>
                    <a:cubicBezTo>
                      <a:pt x="148873" y="103798"/>
                      <a:pt x="148723" y="103723"/>
                      <a:pt x="148573" y="103685"/>
                    </a:cubicBezTo>
                    <a:lnTo>
                      <a:pt x="148573" y="103685"/>
                    </a:lnTo>
                    <a:cubicBezTo>
                      <a:pt x="147783" y="103347"/>
                      <a:pt x="147257" y="103798"/>
                      <a:pt x="147633" y="104399"/>
                    </a:cubicBezTo>
                    <a:lnTo>
                      <a:pt x="147633" y="104399"/>
                    </a:lnTo>
                    <a:lnTo>
                      <a:pt x="147896" y="104700"/>
                    </a:lnTo>
                    <a:cubicBezTo>
                      <a:pt x="148761" y="105753"/>
                      <a:pt x="149625" y="106843"/>
                      <a:pt x="150340" y="107933"/>
                    </a:cubicBezTo>
                    <a:cubicBezTo>
                      <a:pt x="151881" y="110151"/>
                      <a:pt x="153234" y="112407"/>
                      <a:pt x="154513" y="114587"/>
                    </a:cubicBezTo>
                    <a:cubicBezTo>
                      <a:pt x="155791" y="116805"/>
                      <a:pt x="157107" y="118948"/>
                      <a:pt x="158234" y="121054"/>
                    </a:cubicBezTo>
                    <a:cubicBezTo>
                      <a:pt x="160565" y="125339"/>
                      <a:pt x="162746" y="129362"/>
                      <a:pt x="165114" y="132858"/>
                    </a:cubicBezTo>
                    <a:cubicBezTo>
                      <a:pt x="165415" y="133272"/>
                      <a:pt x="165716" y="133723"/>
                      <a:pt x="166016" y="134136"/>
                    </a:cubicBezTo>
                    <a:lnTo>
                      <a:pt x="166956" y="135339"/>
                    </a:lnTo>
                    <a:lnTo>
                      <a:pt x="167858" y="136542"/>
                    </a:lnTo>
                    <a:lnTo>
                      <a:pt x="168836" y="137633"/>
                    </a:lnTo>
                    <a:lnTo>
                      <a:pt x="169813" y="138685"/>
                    </a:lnTo>
                    <a:cubicBezTo>
                      <a:pt x="170077" y="138986"/>
                      <a:pt x="170490" y="139324"/>
                      <a:pt x="170791" y="139625"/>
                    </a:cubicBezTo>
                    <a:cubicBezTo>
                      <a:pt x="171129" y="139963"/>
                      <a:pt x="171505" y="140189"/>
                      <a:pt x="171806" y="140490"/>
                    </a:cubicBezTo>
                    <a:lnTo>
                      <a:pt x="172859" y="141279"/>
                    </a:lnTo>
                    <a:cubicBezTo>
                      <a:pt x="175678" y="143347"/>
                      <a:pt x="178422" y="144851"/>
                      <a:pt x="180528" y="146242"/>
                    </a:cubicBezTo>
                    <a:cubicBezTo>
                      <a:pt x="182182" y="147332"/>
                      <a:pt x="183686" y="148610"/>
                      <a:pt x="185001" y="150076"/>
                    </a:cubicBezTo>
                    <a:cubicBezTo>
                      <a:pt x="185340" y="150452"/>
                      <a:pt x="185678" y="150866"/>
                      <a:pt x="185941" y="151279"/>
                    </a:cubicBezTo>
                    <a:lnTo>
                      <a:pt x="186280" y="151730"/>
                    </a:lnTo>
                    <a:lnTo>
                      <a:pt x="185640" y="152031"/>
                    </a:lnTo>
                    <a:cubicBezTo>
                      <a:pt x="185640" y="152031"/>
                      <a:pt x="185565" y="151881"/>
                      <a:pt x="185415" y="151618"/>
                    </a:cubicBezTo>
                    <a:cubicBezTo>
                      <a:pt x="185152" y="151167"/>
                      <a:pt x="184889" y="150753"/>
                      <a:pt x="184625" y="150339"/>
                    </a:cubicBezTo>
                    <a:cubicBezTo>
                      <a:pt x="183460" y="148798"/>
                      <a:pt x="182031" y="147482"/>
                      <a:pt x="180377" y="146467"/>
                    </a:cubicBezTo>
                    <a:cubicBezTo>
                      <a:pt x="179212" y="145715"/>
                      <a:pt x="177971" y="145001"/>
                      <a:pt x="176731" y="144400"/>
                    </a:cubicBezTo>
                    <a:cubicBezTo>
                      <a:pt x="175340" y="143685"/>
                      <a:pt x="173836" y="142933"/>
                      <a:pt x="172332" y="141994"/>
                    </a:cubicBezTo>
                    <a:cubicBezTo>
                      <a:pt x="171956" y="141768"/>
                      <a:pt x="171580" y="141505"/>
                      <a:pt x="171204" y="141242"/>
                    </a:cubicBezTo>
                    <a:cubicBezTo>
                      <a:pt x="170791" y="140979"/>
                      <a:pt x="170415" y="140640"/>
                      <a:pt x="170077" y="140339"/>
                    </a:cubicBezTo>
                    <a:cubicBezTo>
                      <a:pt x="169701" y="140039"/>
                      <a:pt x="169362" y="139738"/>
                      <a:pt x="169024" y="139362"/>
                    </a:cubicBezTo>
                    <a:lnTo>
                      <a:pt x="168046" y="138272"/>
                    </a:lnTo>
                    <a:lnTo>
                      <a:pt x="166994" y="137182"/>
                    </a:lnTo>
                    <a:lnTo>
                      <a:pt x="166054" y="135941"/>
                    </a:lnTo>
                    <a:cubicBezTo>
                      <a:pt x="165716" y="135527"/>
                      <a:pt x="165415" y="135114"/>
                      <a:pt x="165114" y="134700"/>
                    </a:cubicBezTo>
                    <a:cubicBezTo>
                      <a:pt x="164776" y="134287"/>
                      <a:pt x="164513" y="133836"/>
                      <a:pt x="164249" y="133384"/>
                    </a:cubicBezTo>
                    <a:cubicBezTo>
                      <a:pt x="163009" y="131505"/>
                      <a:pt x="161881" y="129437"/>
                      <a:pt x="160791" y="127257"/>
                    </a:cubicBezTo>
                    <a:lnTo>
                      <a:pt x="160791" y="127257"/>
                    </a:lnTo>
                    <a:cubicBezTo>
                      <a:pt x="160377" y="126467"/>
                      <a:pt x="159701" y="126956"/>
                      <a:pt x="159926" y="128046"/>
                    </a:cubicBezTo>
                    <a:lnTo>
                      <a:pt x="159926" y="128046"/>
                    </a:lnTo>
                    <a:cubicBezTo>
                      <a:pt x="159964" y="128309"/>
                      <a:pt x="160001" y="128572"/>
                      <a:pt x="160039" y="128873"/>
                    </a:cubicBezTo>
                    <a:cubicBezTo>
                      <a:pt x="160077" y="129700"/>
                      <a:pt x="160114" y="130527"/>
                      <a:pt x="160152" y="131392"/>
                    </a:cubicBezTo>
                    <a:cubicBezTo>
                      <a:pt x="160264" y="133121"/>
                      <a:pt x="160377" y="134963"/>
                      <a:pt x="160452" y="136843"/>
                    </a:cubicBezTo>
                    <a:cubicBezTo>
                      <a:pt x="160565" y="138723"/>
                      <a:pt x="160678" y="140678"/>
                      <a:pt x="160640" y="142670"/>
                    </a:cubicBezTo>
                    <a:cubicBezTo>
                      <a:pt x="160640" y="144625"/>
                      <a:pt x="160716" y="146655"/>
                      <a:pt x="160828" y="148648"/>
                    </a:cubicBezTo>
                    <a:cubicBezTo>
                      <a:pt x="160941" y="149663"/>
                      <a:pt x="161129" y="150640"/>
                      <a:pt x="161280" y="151618"/>
                    </a:cubicBezTo>
                    <a:cubicBezTo>
                      <a:pt x="161355" y="152144"/>
                      <a:pt x="161467" y="152633"/>
                      <a:pt x="161543" y="153121"/>
                    </a:cubicBezTo>
                    <a:lnTo>
                      <a:pt x="161881" y="154550"/>
                    </a:lnTo>
                    <a:cubicBezTo>
                      <a:pt x="162144" y="155527"/>
                      <a:pt x="162370" y="156505"/>
                      <a:pt x="162633" y="157407"/>
                    </a:cubicBezTo>
                    <a:lnTo>
                      <a:pt x="163535" y="160152"/>
                    </a:lnTo>
                    <a:cubicBezTo>
                      <a:pt x="163686" y="160603"/>
                      <a:pt x="163798" y="161091"/>
                      <a:pt x="163949" y="161505"/>
                    </a:cubicBezTo>
                    <a:lnTo>
                      <a:pt x="164475" y="162783"/>
                    </a:lnTo>
                    <a:cubicBezTo>
                      <a:pt x="164776" y="163648"/>
                      <a:pt x="165227" y="164400"/>
                      <a:pt x="165565" y="165189"/>
                    </a:cubicBezTo>
                    <a:cubicBezTo>
                      <a:pt x="166317" y="166655"/>
                      <a:pt x="167144" y="168084"/>
                      <a:pt x="168046" y="169437"/>
                    </a:cubicBezTo>
                    <a:cubicBezTo>
                      <a:pt x="168874" y="170678"/>
                      <a:pt x="169701" y="171843"/>
                      <a:pt x="170452" y="172821"/>
                    </a:cubicBezTo>
                    <a:cubicBezTo>
                      <a:pt x="171204" y="173798"/>
                      <a:pt x="171843" y="174663"/>
                      <a:pt x="172407" y="175377"/>
                    </a:cubicBezTo>
                    <a:lnTo>
                      <a:pt x="174174" y="177595"/>
                    </a:lnTo>
                    <a:lnTo>
                      <a:pt x="173610" y="178009"/>
                    </a:lnTo>
                    <a:cubicBezTo>
                      <a:pt x="173610" y="178009"/>
                      <a:pt x="172896" y="177257"/>
                      <a:pt x="171731" y="175904"/>
                    </a:cubicBezTo>
                    <a:cubicBezTo>
                      <a:pt x="171129" y="175189"/>
                      <a:pt x="170415" y="174362"/>
                      <a:pt x="169663" y="173385"/>
                    </a:cubicBezTo>
                    <a:cubicBezTo>
                      <a:pt x="168874" y="172370"/>
                      <a:pt x="168046" y="171204"/>
                      <a:pt x="167182" y="169926"/>
                    </a:cubicBezTo>
                    <a:cubicBezTo>
                      <a:pt x="166280" y="168535"/>
                      <a:pt x="165490" y="167031"/>
                      <a:pt x="164813" y="165528"/>
                    </a:cubicBezTo>
                    <a:cubicBezTo>
                      <a:pt x="164437" y="164700"/>
                      <a:pt x="164099" y="163873"/>
                      <a:pt x="163798" y="163009"/>
                    </a:cubicBezTo>
                    <a:cubicBezTo>
                      <a:pt x="163686" y="162558"/>
                      <a:pt x="163535" y="162144"/>
                      <a:pt x="163385" y="161693"/>
                    </a:cubicBezTo>
                    <a:cubicBezTo>
                      <a:pt x="163234" y="161242"/>
                      <a:pt x="163122" y="160791"/>
                      <a:pt x="163009" y="160302"/>
                    </a:cubicBezTo>
                    <a:cubicBezTo>
                      <a:pt x="162746" y="159362"/>
                      <a:pt x="162520" y="158460"/>
                      <a:pt x="162257" y="157482"/>
                    </a:cubicBezTo>
                    <a:cubicBezTo>
                      <a:pt x="161994" y="156543"/>
                      <a:pt x="161843" y="155565"/>
                      <a:pt x="161618" y="154588"/>
                    </a:cubicBezTo>
                    <a:lnTo>
                      <a:pt x="161317" y="153121"/>
                    </a:lnTo>
                    <a:cubicBezTo>
                      <a:pt x="161204" y="152633"/>
                      <a:pt x="161129" y="152144"/>
                      <a:pt x="161054" y="151655"/>
                    </a:cubicBezTo>
                    <a:cubicBezTo>
                      <a:pt x="160904" y="150640"/>
                      <a:pt x="160678" y="149663"/>
                      <a:pt x="160528" y="148648"/>
                    </a:cubicBezTo>
                    <a:cubicBezTo>
                      <a:pt x="160377" y="147670"/>
                      <a:pt x="160227" y="146655"/>
                      <a:pt x="160077" y="145678"/>
                    </a:cubicBezTo>
                    <a:cubicBezTo>
                      <a:pt x="159889" y="144700"/>
                      <a:pt x="159813" y="143648"/>
                      <a:pt x="159701" y="142670"/>
                    </a:cubicBezTo>
                    <a:cubicBezTo>
                      <a:pt x="159513" y="140715"/>
                      <a:pt x="159437" y="138760"/>
                      <a:pt x="159400" y="136881"/>
                    </a:cubicBezTo>
                    <a:cubicBezTo>
                      <a:pt x="159325" y="134963"/>
                      <a:pt x="159249" y="133159"/>
                      <a:pt x="159174" y="131430"/>
                    </a:cubicBezTo>
                    <a:cubicBezTo>
                      <a:pt x="159137" y="130565"/>
                      <a:pt x="159099" y="129700"/>
                      <a:pt x="159061" y="128911"/>
                    </a:cubicBezTo>
                    <a:cubicBezTo>
                      <a:pt x="159061" y="128535"/>
                      <a:pt x="158986" y="128121"/>
                      <a:pt x="158949" y="127745"/>
                    </a:cubicBezTo>
                    <a:cubicBezTo>
                      <a:pt x="158911" y="127369"/>
                      <a:pt x="158836" y="126993"/>
                      <a:pt x="158761" y="126618"/>
                    </a:cubicBezTo>
                    <a:cubicBezTo>
                      <a:pt x="158498" y="125302"/>
                      <a:pt x="158159" y="123986"/>
                      <a:pt x="157746" y="122670"/>
                    </a:cubicBezTo>
                    <a:cubicBezTo>
                      <a:pt x="157370" y="121505"/>
                      <a:pt x="156994" y="120490"/>
                      <a:pt x="156655" y="119700"/>
                    </a:cubicBezTo>
                    <a:cubicBezTo>
                      <a:pt x="156430" y="119099"/>
                      <a:pt x="156204" y="118610"/>
                      <a:pt x="156016" y="118234"/>
                    </a:cubicBezTo>
                    <a:cubicBezTo>
                      <a:pt x="155415" y="117106"/>
                      <a:pt x="154738" y="115978"/>
                      <a:pt x="154024" y="114851"/>
                    </a:cubicBezTo>
                    <a:cubicBezTo>
                      <a:pt x="152670" y="112633"/>
                      <a:pt x="151204" y="110452"/>
                      <a:pt x="149625" y="108422"/>
                    </a:cubicBezTo>
                    <a:cubicBezTo>
                      <a:pt x="148836" y="107332"/>
                      <a:pt x="147934" y="106354"/>
                      <a:pt x="147031" y="105339"/>
                    </a:cubicBezTo>
                    <a:lnTo>
                      <a:pt x="145640" y="103948"/>
                    </a:lnTo>
                    <a:cubicBezTo>
                      <a:pt x="145152" y="103460"/>
                      <a:pt x="144588" y="103046"/>
                      <a:pt x="144099" y="102557"/>
                    </a:cubicBezTo>
                    <a:cubicBezTo>
                      <a:pt x="142031" y="100790"/>
                      <a:pt x="139776" y="99023"/>
                      <a:pt x="137783" y="96956"/>
                    </a:cubicBezTo>
                    <a:cubicBezTo>
                      <a:pt x="136806" y="95941"/>
                      <a:pt x="135866" y="94850"/>
                      <a:pt x="135039" y="93685"/>
                    </a:cubicBezTo>
                    <a:cubicBezTo>
                      <a:pt x="134212" y="92520"/>
                      <a:pt x="133460" y="91317"/>
                      <a:pt x="132783" y="90038"/>
                    </a:cubicBezTo>
                    <a:cubicBezTo>
                      <a:pt x="131505" y="87520"/>
                      <a:pt x="130152" y="85038"/>
                      <a:pt x="128986" y="82482"/>
                    </a:cubicBezTo>
                    <a:cubicBezTo>
                      <a:pt x="127821" y="79888"/>
                      <a:pt x="126919" y="77181"/>
                      <a:pt x="126806" y="74286"/>
                    </a:cubicBezTo>
                    <a:cubicBezTo>
                      <a:pt x="126768" y="72895"/>
                      <a:pt x="126956" y="71467"/>
                      <a:pt x="127370" y="70076"/>
                    </a:cubicBezTo>
                    <a:cubicBezTo>
                      <a:pt x="127595" y="69399"/>
                      <a:pt x="127783" y="68722"/>
                      <a:pt x="128009" y="68046"/>
                    </a:cubicBezTo>
                    <a:cubicBezTo>
                      <a:pt x="127407" y="68760"/>
                      <a:pt x="126806" y="69474"/>
                      <a:pt x="126167" y="70113"/>
                    </a:cubicBezTo>
                    <a:cubicBezTo>
                      <a:pt x="125753" y="70527"/>
                      <a:pt x="125302" y="70941"/>
                      <a:pt x="124813" y="71354"/>
                    </a:cubicBezTo>
                    <a:cubicBezTo>
                      <a:pt x="124325" y="71768"/>
                      <a:pt x="123798" y="72106"/>
                      <a:pt x="123234" y="72407"/>
                    </a:cubicBezTo>
                    <a:lnTo>
                      <a:pt x="123122" y="72444"/>
                    </a:lnTo>
                    <a:cubicBezTo>
                      <a:pt x="123046" y="72482"/>
                      <a:pt x="123009" y="72482"/>
                      <a:pt x="122971" y="72482"/>
                    </a:cubicBezTo>
                    <a:lnTo>
                      <a:pt x="122746" y="72557"/>
                    </a:lnTo>
                    <a:cubicBezTo>
                      <a:pt x="122595" y="72595"/>
                      <a:pt x="122445" y="72632"/>
                      <a:pt x="122257" y="72632"/>
                    </a:cubicBezTo>
                    <a:cubicBezTo>
                      <a:pt x="122106" y="72632"/>
                      <a:pt x="121919" y="72632"/>
                      <a:pt x="121768" y="72632"/>
                    </a:cubicBezTo>
                    <a:lnTo>
                      <a:pt x="121279" y="72557"/>
                    </a:lnTo>
                    <a:cubicBezTo>
                      <a:pt x="120640" y="72407"/>
                      <a:pt x="120076" y="72106"/>
                      <a:pt x="119588" y="71730"/>
                    </a:cubicBezTo>
                    <a:cubicBezTo>
                      <a:pt x="119137" y="71392"/>
                      <a:pt x="118723" y="70978"/>
                      <a:pt x="118347" y="70527"/>
                    </a:cubicBezTo>
                    <a:cubicBezTo>
                      <a:pt x="118234" y="70414"/>
                      <a:pt x="118122" y="70264"/>
                      <a:pt x="118009" y="70113"/>
                    </a:cubicBezTo>
                    <a:cubicBezTo>
                      <a:pt x="118309" y="70865"/>
                      <a:pt x="118573" y="71617"/>
                      <a:pt x="118873" y="72369"/>
                    </a:cubicBezTo>
                    <a:cubicBezTo>
                      <a:pt x="119249" y="73384"/>
                      <a:pt x="119700" y="74362"/>
                      <a:pt x="120001" y="75414"/>
                    </a:cubicBezTo>
                    <a:cubicBezTo>
                      <a:pt x="120340" y="76467"/>
                      <a:pt x="120640" y="77520"/>
                      <a:pt x="120979" y="78572"/>
                    </a:cubicBezTo>
                    <a:lnTo>
                      <a:pt x="121430" y="80189"/>
                    </a:lnTo>
                    <a:cubicBezTo>
                      <a:pt x="121618" y="80715"/>
                      <a:pt x="121768" y="81241"/>
                      <a:pt x="121881" y="81805"/>
                    </a:cubicBezTo>
                    <a:cubicBezTo>
                      <a:pt x="122069" y="82895"/>
                      <a:pt x="122294" y="83986"/>
                      <a:pt x="122520" y="85076"/>
                    </a:cubicBezTo>
                    <a:lnTo>
                      <a:pt x="122670" y="85715"/>
                    </a:lnTo>
                    <a:cubicBezTo>
                      <a:pt x="122821" y="86392"/>
                      <a:pt x="123046" y="87256"/>
                      <a:pt x="123347" y="88347"/>
                    </a:cubicBezTo>
                    <a:cubicBezTo>
                      <a:pt x="123573" y="88986"/>
                      <a:pt x="123836" y="89700"/>
                      <a:pt x="124099" y="90452"/>
                    </a:cubicBezTo>
                    <a:cubicBezTo>
                      <a:pt x="124212" y="90865"/>
                      <a:pt x="124325" y="91279"/>
                      <a:pt x="124513" y="91655"/>
                    </a:cubicBezTo>
                    <a:cubicBezTo>
                      <a:pt x="124700" y="92068"/>
                      <a:pt x="124888" y="92482"/>
                      <a:pt x="125076" y="92933"/>
                    </a:cubicBezTo>
                    <a:cubicBezTo>
                      <a:pt x="125264" y="93347"/>
                      <a:pt x="125452" y="93798"/>
                      <a:pt x="125678" y="94249"/>
                    </a:cubicBezTo>
                    <a:cubicBezTo>
                      <a:pt x="125866" y="94700"/>
                      <a:pt x="126167" y="95151"/>
                      <a:pt x="126430" y="95602"/>
                    </a:cubicBezTo>
                    <a:cubicBezTo>
                      <a:pt x="126693" y="96091"/>
                      <a:pt x="126956" y="96580"/>
                      <a:pt x="127257" y="97031"/>
                    </a:cubicBezTo>
                    <a:lnTo>
                      <a:pt x="128197" y="98497"/>
                    </a:lnTo>
                    <a:cubicBezTo>
                      <a:pt x="128836" y="99512"/>
                      <a:pt x="129437" y="100565"/>
                      <a:pt x="130114" y="101655"/>
                    </a:cubicBezTo>
                    <a:lnTo>
                      <a:pt x="131091" y="103309"/>
                    </a:lnTo>
                    <a:cubicBezTo>
                      <a:pt x="131467" y="103873"/>
                      <a:pt x="131843" y="104399"/>
                      <a:pt x="132219" y="104963"/>
                    </a:cubicBezTo>
                    <a:cubicBezTo>
                      <a:pt x="132971" y="106091"/>
                      <a:pt x="133836" y="107181"/>
                      <a:pt x="134663" y="108347"/>
                    </a:cubicBezTo>
                    <a:cubicBezTo>
                      <a:pt x="135490" y="109512"/>
                      <a:pt x="136392" y="110715"/>
                      <a:pt x="137219" y="111881"/>
                    </a:cubicBezTo>
                    <a:cubicBezTo>
                      <a:pt x="138084" y="113084"/>
                      <a:pt x="138986" y="114324"/>
                      <a:pt x="139888" y="115602"/>
                    </a:cubicBezTo>
                    <a:cubicBezTo>
                      <a:pt x="140302" y="116242"/>
                      <a:pt x="140716" y="116881"/>
                      <a:pt x="141129" y="117557"/>
                    </a:cubicBezTo>
                    <a:lnTo>
                      <a:pt x="141768" y="118535"/>
                    </a:lnTo>
                    <a:cubicBezTo>
                      <a:pt x="141956" y="118873"/>
                      <a:pt x="142144" y="119249"/>
                      <a:pt x="142332" y="119587"/>
                    </a:cubicBezTo>
                    <a:cubicBezTo>
                      <a:pt x="142708" y="120264"/>
                      <a:pt x="143084" y="120941"/>
                      <a:pt x="143422" y="121693"/>
                    </a:cubicBezTo>
                    <a:cubicBezTo>
                      <a:pt x="143761" y="122407"/>
                      <a:pt x="144061" y="123159"/>
                      <a:pt x="144362" y="123911"/>
                    </a:cubicBezTo>
                    <a:cubicBezTo>
                      <a:pt x="144663" y="124625"/>
                      <a:pt x="144889" y="125377"/>
                      <a:pt x="145114" y="126129"/>
                    </a:cubicBezTo>
                    <a:lnTo>
                      <a:pt x="145452" y="127257"/>
                    </a:lnTo>
                    <a:lnTo>
                      <a:pt x="145528" y="127557"/>
                    </a:lnTo>
                    <a:cubicBezTo>
                      <a:pt x="145565" y="127708"/>
                      <a:pt x="145565" y="127745"/>
                      <a:pt x="145603" y="127858"/>
                    </a:cubicBezTo>
                    <a:lnTo>
                      <a:pt x="145716" y="128460"/>
                    </a:lnTo>
                    <a:cubicBezTo>
                      <a:pt x="146392" y="131505"/>
                      <a:pt x="146881" y="134625"/>
                      <a:pt x="147144" y="137745"/>
                    </a:cubicBezTo>
                    <a:cubicBezTo>
                      <a:pt x="147295" y="139249"/>
                      <a:pt x="147445" y="140753"/>
                      <a:pt x="147520" y="142257"/>
                    </a:cubicBezTo>
                    <a:cubicBezTo>
                      <a:pt x="147595" y="143798"/>
                      <a:pt x="147670" y="145302"/>
                      <a:pt x="147633" y="146730"/>
                    </a:cubicBezTo>
                    <a:cubicBezTo>
                      <a:pt x="147633" y="148197"/>
                      <a:pt x="147708" y="149588"/>
                      <a:pt x="147746" y="150979"/>
                    </a:cubicBezTo>
                    <a:cubicBezTo>
                      <a:pt x="147746" y="151655"/>
                      <a:pt x="147821" y="152370"/>
                      <a:pt x="147896" y="153046"/>
                    </a:cubicBezTo>
                    <a:lnTo>
                      <a:pt x="148009" y="154061"/>
                    </a:lnTo>
                    <a:lnTo>
                      <a:pt x="148084" y="154550"/>
                    </a:lnTo>
                    <a:lnTo>
                      <a:pt x="148084" y="154813"/>
                    </a:lnTo>
                    <a:cubicBezTo>
                      <a:pt x="148084" y="154851"/>
                      <a:pt x="148084" y="154851"/>
                      <a:pt x="148084" y="154888"/>
                    </a:cubicBezTo>
                    <a:lnTo>
                      <a:pt x="148122" y="155001"/>
                    </a:lnTo>
                    <a:cubicBezTo>
                      <a:pt x="148648" y="157445"/>
                      <a:pt x="149475" y="159776"/>
                      <a:pt x="150603" y="161956"/>
                    </a:cubicBezTo>
                    <a:cubicBezTo>
                      <a:pt x="151618" y="164061"/>
                      <a:pt x="152633" y="165979"/>
                      <a:pt x="153422" y="167746"/>
                    </a:cubicBezTo>
                    <a:cubicBezTo>
                      <a:pt x="154061" y="169249"/>
                      <a:pt x="154776" y="170716"/>
                      <a:pt x="155603" y="172144"/>
                    </a:cubicBezTo>
                    <a:cubicBezTo>
                      <a:pt x="156092" y="173046"/>
                      <a:pt x="156731" y="173873"/>
                      <a:pt x="157483" y="174625"/>
                    </a:cubicBezTo>
                    <a:cubicBezTo>
                      <a:pt x="157670" y="174813"/>
                      <a:pt x="157858" y="174964"/>
                      <a:pt x="158084" y="175114"/>
                    </a:cubicBezTo>
                    <a:lnTo>
                      <a:pt x="158347" y="175264"/>
                    </a:lnTo>
                    <a:lnTo>
                      <a:pt x="157934" y="175828"/>
                    </a:lnTo>
                    <a:lnTo>
                      <a:pt x="157670" y="175678"/>
                    </a:lnTo>
                    <a:cubicBezTo>
                      <a:pt x="157407" y="175528"/>
                      <a:pt x="157182" y="175340"/>
                      <a:pt x="156956" y="175114"/>
                    </a:cubicBezTo>
                    <a:cubicBezTo>
                      <a:pt x="156129" y="174362"/>
                      <a:pt x="155452" y="173497"/>
                      <a:pt x="154851" y="172520"/>
                    </a:cubicBezTo>
                    <a:cubicBezTo>
                      <a:pt x="153986" y="171129"/>
                      <a:pt x="153234" y="169625"/>
                      <a:pt x="152520" y="168122"/>
                    </a:cubicBezTo>
                    <a:cubicBezTo>
                      <a:pt x="151655" y="166430"/>
                      <a:pt x="150640" y="164550"/>
                      <a:pt x="149513" y="162445"/>
                    </a:cubicBezTo>
                    <a:cubicBezTo>
                      <a:pt x="148310" y="160189"/>
                      <a:pt x="147370" y="157746"/>
                      <a:pt x="146731" y="155264"/>
                    </a:cubicBezTo>
                    <a:lnTo>
                      <a:pt x="146693" y="155114"/>
                    </a:lnTo>
                    <a:cubicBezTo>
                      <a:pt x="146693" y="155076"/>
                      <a:pt x="146693" y="155039"/>
                      <a:pt x="146693" y="154964"/>
                    </a:cubicBezTo>
                    <a:lnTo>
                      <a:pt x="146655" y="154738"/>
                    </a:lnTo>
                    <a:lnTo>
                      <a:pt x="146543" y="154249"/>
                    </a:lnTo>
                    <a:cubicBezTo>
                      <a:pt x="146467" y="153911"/>
                      <a:pt x="146430" y="153573"/>
                      <a:pt x="146392" y="153234"/>
                    </a:cubicBezTo>
                    <a:cubicBezTo>
                      <a:pt x="146279" y="152558"/>
                      <a:pt x="146204" y="151843"/>
                      <a:pt x="146129" y="151167"/>
                    </a:cubicBezTo>
                    <a:cubicBezTo>
                      <a:pt x="146054" y="149738"/>
                      <a:pt x="145941" y="148272"/>
                      <a:pt x="145904" y="146843"/>
                    </a:cubicBezTo>
                    <a:cubicBezTo>
                      <a:pt x="145866" y="145377"/>
                      <a:pt x="145753" y="143911"/>
                      <a:pt x="145603" y="142445"/>
                    </a:cubicBezTo>
                    <a:cubicBezTo>
                      <a:pt x="145490" y="140979"/>
                      <a:pt x="145264" y="139475"/>
                      <a:pt x="145114" y="137971"/>
                    </a:cubicBezTo>
                    <a:cubicBezTo>
                      <a:pt x="144926" y="136467"/>
                      <a:pt x="144738" y="134926"/>
                      <a:pt x="144475" y="133422"/>
                    </a:cubicBezTo>
                    <a:cubicBezTo>
                      <a:pt x="144325" y="132670"/>
                      <a:pt x="144249" y="131918"/>
                      <a:pt x="144099" y="131166"/>
                    </a:cubicBezTo>
                    <a:lnTo>
                      <a:pt x="143610" y="128948"/>
                    </a:lnTo>
                    <a:lnTo>
                      <a:pt x="143610" y="128836"/>
                    </a:lnTo>
                    <a:cubicBezTo>
                      <a:pt x="142746" y="126354"/>
                      <a:pt x="141242" y="129700"/>
                      <a:pt x="140979" y="130866"/>
                    </a:cubicBezTo>
                    <a:lnTo>
                      <a:pt x="140979" y="130866"/>
                    </a:lnTo>
                    <a:cubicBezTo>
                      <a:pt x="140452" y="133384"/>
                      <a:pt x="139701" y="135866"/>
                      <a:pt x="138798" y="138309"/>
                    </a:cubicBezTo>
                    <a:cubicBezTo>
                      <a:pt x="138122" y="140151"/>
                      <a:pt x="137294" y="141994"/>
                      <a:pt x="136505" y="143873"/>
                    </a:cubicBezTo>
                    <a:cubicBezTo>
                      <a:pt x="135753" y="145753"/>
                      <a:pt x="134964" y="147670"/>
                      <a:pt x="134174" y="149588"/>
                    </a:cubicBezTo>
                    <a:lnTo>
                      <a:pt x="132934" y="152445"/>
                    </a:lnTo>
                    <a:cubicBezTo>
                      <a:pt x="132520" y="153385"/>
                      <a:pt x="132107" y="154362"/>
                      <a:pt x="131655" y="155264"/>
                    </a:cubicBezTo>
                    <a:cubicBezTo>
                      <a:pt x="130791" y="157144"/>
                      <a:pt x="129888" y="158949"/>
                      <a:pt x="129099" y="160715"/>
                    </a:cubicBezTo>
                    <a:cubicBezTo>
                      <a:pt x="128347" y="162407"/>
                      <a:pt x="127708" y="164137"/>
                      <a:pt x="127182" y="165941"/>
                    </a:cubicBezTo>
                    <a:cubicBezTo>
                      <a:pt x="126881" y="166768"/>
                      <a:pt x="126693" y="167595"/>
                      <a:pt x="126505" y="168385"/>
                    </a:cubicBezTo>
                    <a:cubicBezTo>
                      <a:pt x="126430" y="168798"/>
                      <a:pt x="126317" y="169212"/>
                      <a:pt x="126242" y="169588"/>
                    </a:cubicBezTo>
                    <a:cubicBezTo>
                      <a:pt x="126129" y="169964"/>
                      <a:pt x="126091" y="170377"/>
                      <a:pt x="126054" y="170753"/>
                    </a:cubicBezTo>
                    <a:cubicBezTo>
                      <a:pt x="125941" y="171505"/>
                      <a:pt x="125753" y="172219"/>
                      <a:pt x="125753" y="172896"/>
                    </a:cubicBezTo>
                    <a:cubicBezTo>
                      <a:pt x="125716" y="173610"/>
                      <a:pt x="125640" y="174249"/>
                      <a:pt x="125603" y="174851"/>
                    </a:cubicBezTo>
                    <a:cubicBezTo>
                      <a:pt x="125528" y="176091"/>
                      <a:pt x="125640" y="177182"/>
                      <a:pt x="125640" y="178046"/>
                    </a:cubicBezTo>
                    <a:cubicBezTo>
                      <a:pt x="125866" y="179776"/>
                      <a:pt x="125979" y="180791"/>
                      <a:pt x="125979" y="180791"/>
                    </a:cubicBezTo>
                    <a:lnTo>
                      <a:pt x="124362" y="181016"/>
                    </a:lnTo>
                    <a:cubicBezTo>
                      <a:pt x="124362" y="181016"/>
                      <a:pt x="124287" y="179964"/>
                      <a:pt x="124174" y="178122"/>
                    </a:cubicBezTo>
                    <a:cubicBezTo>
                      <a:pt x="124212" y="177182"/>
                      <a:pt x="124212" y="176054"/>
                      <a:pt x="124325" y="174813"/>
                    </a:cubicBezTo>
                    <a:lnTo>
                      <a:pt x="124588" y="172783"/>
                    </a:lnTo>
                    <a:cubicBezTo>
                      <a:pt x="124663" y="172069"/>
                      <a:pt x="124851" y="171355"/>
                      <a:pt x="125001" y="170603"/>
                    </a:cubicBezTo>
                    <a:cubicBezTo>
                      <a:pt x="125076" y="170189"/>
                      <a:pt x="125152" y="169813"/>
                      <a:pt x="125227" y="169400"/>
                    </a:cubicBezTo>
                    <a:cubicBezTo>
                      <a:pt x="125302" y="169024"/>
                      <a:pt x="125452" y="168610"/>
                      <a:pt x="125565" y="168197"/>
                    </a:cubicBezTo>
                    <a:cubicBezTo>
                      <a:pt x="125791" y="167407"/>
                      <a:pt x="126016" y="166543"/>
                      <a:pt x="126317" y="165715"/>
                    </a:cubicBezTo>
                    <a:cubicBezTo>
                      <a:pt x="126956" y="163911"/>
                      <a:pt x="127670" y="162182"/>
                      <a:pt x="128497" y="160490"/>
                    </a:cubicBezTo>
                    <a:cubicBezTo>
                      <a:pt x="129362" y="158723"/>
                      <a:pt x="130264" y="156918"/>
                      <a:pt x="131204" y="155114"/>
                    </a:cubicBezTo>
                    <a:cubicBezTo>
                      <a:pt x="131655" y="154212"/>
                      <a:pt x="132069" y="153234"/>
                      <a:pt x="132520" y="152332"/>
                    </a:cubicBezTo>
                    <a:lnTo>
                      <a:pt x="133798" y="149512"/>
                    </a:lnTo>
                    <a:cubicBezTo>
                      <a:pt x="134625" y="147595"/>
                      <a:pt x="135490" y="145678"/>
                      <a:pt x="136279" y="143798"/>
                    </a:cubicBezTo>
                    <a:cubicBezTo>
                      <a:pt x="137069" y="141918"/>
                      <a:pt x="137858" y="140076"/>
                      <a:pt x="138535" y="138272"/>
                    </a:cubicBezTo>
                    <a:cubicBezTo>
                      <a:pt x="139212" y="136505"/>
                      <a:pt x="139738" y="134738"/>
                      <a:pt x="140189" y="132933"/>
                    </a:cubicBezTo>
                    <a:cubicBezTo>
                      <a:pt x="140603" y="131317"/>
                      <a:pt x="140904" y="129700"/>
                      <a:pt x="141091" y="128046"/>
                    </a:cubicBezTo>
                    <a:cubicBezTo>
                      <a:pt x="141242" y="126655"/>
                      <a:pt x="141279" y="125264"/>
                      <a:pt x="141242" y="123836"/>
                    </a:cubicBezTo>
                    <a:cubicBezTo>
                      <a:pt x="141242" y="123234"/>
                      <a:pt x="141167" y="122633"/>
                      <a:pt x="141129" y="122106"/>
                    </a:cubicBezTo>
                    <a:cubicBezTo>
                      <a:pt x="141091" y="121768"/>
                      <a:pt x="141054" y="121467"/>
                      <a:pt x="141016" y="121166"/>
                    </a:cubicBezTo>
                    <a:cubicBezTo>
                      <a:pt x="140866" y="120903"/>
                      <a:pt x="140753" y="120640"/>
                      <a:pt x="140640" y="120339"/>
                    </a:cubicBezTo>
                    <a:cubicBezTo>
                      <a:pt x="139475" y="117595"/>
                      <a:pt x="138046" y="114963"/>
                      <a:pt x="136430" y="112445"/>
                    </a:cubicBezTo>
                    <a:cubicBezTo>
                      <a:pt x="134851" y="109926"/>
                      <a:pt x="133159" y="107670"/>
                      <a:pt x="131618" y="105377"/>
                    </a:cubicBezTo>
                    <a:cubicBezTo>
                      <a:pt x="131242" y="104813"/>
                      <a:pt x="130866" y="104249"/>
                      <a:pt x="130528" y="103685"/>
                    </a:cubicBezTo>
                    <a:lnTo>
                      <a:pt x="129550" y="101993"/>
                    </a:lnTo>
                    <a:cubicBezTo>
                      <a:pt x="128873" y="100903"/>
                      <a:pt x="128310" y="99813"/>
                      <a:pt x="127670" y="98835"/>
                    </a:cubicBezTo>
                    <a:lnTo>
                      <a:pt x="126768" y="97369"/>
                    </a:lnTo>
                    <a:cubicBezTo>
                      <a:pt x="126467" y="96843"/>
                      <a:pt x="126204" y="96392"/>
                      <a:pt x="125941" y="95903"/>
                    </a:cubicBezTo>
                    <a:cubicBezTo>
                      <a:pt x="125678" y="95452"/>
                      <a:pt x="125377" y="95001"/>
                      <a:pt x="125152" y="94550"/>
                    </a:cubicBezTo>
                    <a:cubicBezTo>
                      <a:pt x="125001" y="94211"/>
                      <a:pt x="124851" y="93873"/>
                      <a:pt x="124700" y="93535"/>
                    </a:cubicBezTo>
                    <a:cubicBezTo>
                      <a:pt x="124325" y="92670"/>
                      <a:pt x="123648" y="92971"/>
                      <a:pt x="123685" y="93384"/>
                    </a:cubicBezTo>
                    <a:lnTo>
                      <a:pt x="123685" y="93384"/>
                    </a:lnTo>
                    <a:lnTo>
                      <a:pt x="123685" y="93535"/>
                    </a:lnTo>
                    <a:lnTo>
                      <a:pt x="123761" y="93948"/>
                    </a:lnTo>
                    <a:lnTo>
                      <a:pt x="123761" y="94061"/>
                    </a:lnTo>
                    <a:lnTo>
                      <a:pt x="123761" y="94211"/>
                    </a:lnTo>
                    <a:lnTo>
                      <a:pt x="123761" y="94399"/>
                    </a:lnTo>
                    <a:lnTo>
                      <a:pt x="123761" y="95264"/>
                    </a:lnTo>
                    <a:lnTo>
                      <a:pt x="123836" y="96956"/>
                    </a:lnTo>
                    <a:cubicBezTo>
                      <a:pt x="123873" y="97520"/>
                      <a:pt x="123873" y="98084"/>
                      <a:pt x="123836" y="98685"/>
                    </a:cubicBezTo>
                    <a:cubicBezTo>
                      <a:pt x="123761" y="99813"/>
                      <a:pt x="123685" y="100978"/>
                      <a:pt x="123610" y="102106"/>
                    </a:cubicBezTo>
                    <a:cubicBezTo>
                      <a:pt x="123497" y="103234"/>
                      <a:pt x="123309" y="104362"/>
                      <a:pt x="123122" y="105490"/>
                    </a:cubicBezTo>
                    <a:cubicBezTo>
                      <a:pt x="122708" y="107708"/>
                      <a:pt x="122332" y="109963"/>
                      <a:pt x="121693" y="112144"/>
                    </a:cubicBezTo>
                    <a:cubicBezTo>
                      <a:pt x="121543" y="112595"/>
                      <a:pt x="121392" y="113084"/>
                      <a:pt x="121204" y="113535"/>
                    </a:cubicBezTo>
                    <a:lnTo>
                      <a:pt x="121204" y="113497"/>
                    </a:lnTo>
                    <a:cubicBezTo>
                      <a:pt x="120791" y="115302"/>
                      <a:pt x="120565" y="117144"/>
                      <a:pt x="120640" y="119024"/>
                    </a:cubicBezTo>
                    <a:cubicBezTo>
                      <a:pt x="120678" y="119437"/>
                      <a:pt x="120716" y="119888"/>
                      <a:pt x="120753" y="120377"/>
                    </a:cubicBezTo>
                    <a:cubicBezTo>
                      <a:pt x="120866" y="121430"/>
                      <a:pt x="121054" y="122557"/>
                      <a:pt x="121317" y="123836"/>
                    </a:cubicBezTo>
                    <a:cubicBezTo>
                      <a:pt x="121881" y="126693"/>
                      <a:pt x="122595" y="129512"/>
                      <a:pt x="123422" y="132294"/>
                    </a:cubicBezTo>
                    <a:cubicBezTo>
                      <a:pt x="123911" y="133836"/>
                      <a:pt x="124362" y="135415"/>
                      <a:pt x="124888" y="137031"/>
                    </a:cubicBezTo>
                    <a:cubicBezTo>
                      <a:pt x="125415" y="138610"/>
                      <a:pt x="125941" y="140264"/>
                      <a:pt x="126430" y="141881"/>
                    </a:cubicBezTo>
                    <a:cubicBezTo>
                      <a:pt x="126956" y="143535"/>
                      <a:pt x="127370" y="145189"/>
                      <a:pt x="127746" y="146843"/>
                    </a:cubicBezTo>
                    <a:cubicBezTo>
                      <a:pt x="128460" y="150001"/>
                      <a:pt x="128573" y="153272"/>
                      <a:pt x="128084" y="156505"/>
                    </a:cubicBezTo>
                    <a:cubicBezTo>
                      <a:pt x="127858" y="157896"/>
                      <a:pt x="127520" y="159249"/>
                      <a:pt x="127106" y="160565"/>
                    </a:cubicBezTo>
                    <a:cubicBezTo>
                      <a:pt x="126731" y="161693"/>
                      <a:pt x="126317" y="162821"/>
                      <a:pt x="125828" y="163911"/>
                    </a:cubicBezTo>
                    <a:cubicBezTo>
                      <a:pt x="125415" y="164888"/>
                      <a:pt x="124964" y="165678"/>
                      <a:pt x="124625" y="166355"/>
                    </a:cubicBezTo>
                    <a:cubicBezTo>
                      <a:pt x="124287" y="167031"/>
                      <a:pt x="123949" y="167520"/>
                      <a:pt x="123723" y="167858"/>
                    </a:cubicBezTo>
                    <a:cubicBezTo>
                      <a:pt x="123535" y="168234"/>
                      <a:pt x="123422" y="168422"/>
                      <a:pt x="123422" y="168422"/>
                    </a:cubicBezTo>
                    <a:lnTo>
                      <a:pt x="123272" y="168347"/>
                    </a:lnTo>
                    <a:cubicBezTo>
                      <a:pt x="123272" y="168347"/>
                      <a:pt x="123610" y="167558"/>
                      <a:pt x="124174" y="166167"/>
                    </a:cubicBezTo>
                    <a:cubicBezTo>
                      <a:pt x="124437" y="165490"/>
                      <a:pt x="124776" y="164625"/>
                      <a:pt x="125114" y="163648"/>
                    </a:cubicBezTo>
                    <a:cubicBezTo>
                      <a:pt x="125302" y="163197"/>
                      <a:pt x="125490" y="162633"/>
                      <a:pt x="125640" y="162106"/>
                    </a:cubicBezTo>
                    <a:cubicBezTo>
                      <a:pt x="125753" y="161543"/>
                      <a:pt x="125979" y="160941"/>
                      <a:pt x="126091" y="160340"/>
                    </a:cubicBezTo>
                    <a:cubicBezTo>
                      <a:pt x="126430" y="159024"/>
                      <a:pt x="126693" y="157708"/>
                      <a:pt x="126843" y="156355"/>
                    </a:cubicBezTo>
                    <a:cubicBezTo>
                      <a:pt x="127031" y="154851"/>
                      <a:pt x="127106" y="153347"/>
                      <a:pt x="127069" y="151843"/>
                    </a:cubicBezTo>
                    <a:cubicBezTo>
                      <a:pt x="126994" y="150264"/>
                      <a:pt x="126843" y="148648"/>
                      <a:pt x="126580" y="147069"/>
                    </a:cubicBezTo>
                    <a:cubicBezTo>
                      <a:pt x="126317" y="145415"/>
                      <a:pt x="125979" y="143760"/>
                      <a:pt x="125640" y="142106"/>
                    </a:cubicBezTo>
                    <a:cubicBezTo>
                      <a:pt x="124926" y="138760"/>
                      <a:pt x="124024" y="135452"/>
                      <a:pt x="123159" y="132369"/>
                    </a:cubicBezTo>
                    <a:cubicBezTo>
                      <a:pt x="122708" y="130828"/>
                      <a:pt x="122332" y="129324"/>
                      <a:pt x="121994" y="127896"/>
                    </a:cubicBezTo>
                    <a:cubicBezTo>
                      <a:pt x="121655" y="126467"/>
                      <a:pt x="121355" y="125114"/>
                      <a:pt x="121091" y="123873"/>
                    </a:cubicBezTo>
                    <a:cubicBezTo>
                      <a:pt x="120866" y="122633"/>
                      <a:pt x="120640" y="121467"/>
                      <a:pt x="120528" y="120415"/>
                    </a:cubicBezTo>
                    <a:cubicBezTo>
                      <a:pt x="120528" y="120264"/>
                      <a:pt x="120490" y="120151"/>
                      <a:pt x="120490" y="120001"/>
                    </a:cubicBezTo>
                    <a:lnTo>
                      <a:pt x="120490" y="120001"/>
                    </a:lnTo>
                    <a:cubicBezTo>
                      <a:pt x="120377" y="118986"/>
                      <a:pt x="119512" y="118347"/>
                      <a:pt x="118949" y="119663"/>
                    </a:cubicBezTo>
                    <a:lnTo>
                      <a:pt x="118949" y="119663"/>
                    </a:lnTo>
                    <a:cubicBezTo>
                      <a:pt x="118272" y="121279"/>
                      <a:pt x="117595" y="122858"/>
                      <a:pt x="116994" y="124475"/>
                    </a:cubicBezTo>
                    <a:cubicBezTo>
                      <a:pt x="116618" y="125452"/>
                      <a:pt x="116242" y="126467"/>
                      <a:pt x="115941" y="127445"/>
                    </a:cubicBezTo>
                    <a:lnTo>
                      <a:pt x="115001" y="130452"/>
                    </a:lnTo>
                    <a:cubicBezTo>
                      <a:pt x="114700" y="131430"/>
                      <a:pt x="114475" y="132407"/>
                      <a:pt x="114249" y="133384"/>
                    </a:cubicBezTo>
                    <a:cubicBezTo>
                      <a:pt x="114024" y="134362"/>
                      <a:pt x="113798" y="135302"/>
                      <a:pt x="113573" y="136279"/>
                    </a:cubicBezTo>
                    <a:cubicBezTo>
                      <a:pt x="113385" y="137219"/>
                      <a:pt x="113272" y="138159"/>
                      <a:pt x="113084" y="139099"/>
                    </a:cubicBezTo>
                    <a:cubicBezTo>
                      <a:pt x="112934" y="140001"/>
                      <a:pt x="112746" y="140941"/>
                      <a:pt x="112670" y="141843"/>
                    </a:cubicBezTo>
                    <a:cubicBezTo>
                      <a:pt x="112445" y="143648"/>
                      <a:pt x="112182" y="145415"/>
                      <a:pt x="112031" y="147106"/>
                    </a:cubicBezTo>
                    <a:cubicBezTo>
                      <a:pt x="111618" y="150490"/>
                      <a:pt x="111279" y="153610"/>
                      <a:pt x="111167" y="156355"/>
                    </a:cubicBezTo>
                    <a:cubicBezTo>
                      <a:pt x="111054" y="158723"/>
                      <a:pt x="111167" y="161091"/>
                      <a:pt x="111467" y="163460"/>
                    </a:cubicBezTo>
                    <a:cubicBezTo>
                      <a:pt x="111655" y="164964"/>
                      <a:pt x="111994" y="166467"/>
                      <a:pt x="112482" y="167934"/>
                    </a:cubicBezTo>
                    <a:cubicBezTo>
                      <a:pt x="112821" y="168911"/>
                      <a:pt x="113046" y="169437"/>
                      <a:pt x="113046" y="169437"/>
                    </a:cubicBezTo>
                    <a:lnTo>
                      <a:pt x="112370" y="169700"/>
                    </a:lnTo>
                    <a:cubicBezTo>
                      <a:pt x="112370" y="169700"/>
                      <a:pt x="112144" y="169137"/>
                      <a:pt x="111768" y="168122"/>
                    </a:cubicBezTo>
                    <a:cubicBezTo>
                      <a:pt x="111317" y="166618"/>
                      <a:pt x="110979" y="165076"/>
                      <a:pt x="110791" y="163535"/>
                    </a:cubicBezTo>
                    <a:cubicBezTo>
                      <a:pt x="110528" y="161167"/>
                      <a:pt x="110452" y="158761"/>
                      <a:pt x="110603" y="156355"/>
                    </a:cubicBezTo>
                    <a:cubicBezTo>
                      <a:pt x="110715" y="153573"/>
                      <a:pt x="111054" y="150452"/>
                      <a:pt x="111467" y="147069"/>
                    </a:cubicBezTo>
                    <a:cubicBezTo>
                      <a:pt x="111618" y="145377"/>
                      <a:pt x="111881" y="143610"/>
                      <a:pt x="112106" y="141768"/>
                    </a:cubicBezTo>
                    <a:cubicBezTo>
                      <a:pt x="112219" y="140866"/>
                      <a:pt x="112370" y="139926"/>
                      <a:pt x="112558" y="138986"/>
                    </a:cubicBezTo>
                    <a:cubicBezTo>
                      <a:pt x="112708" y="138084"/>
                      <a:pt x="112896" y="137106"/>
                      <a:pt x="113046" y="136129"/>
                    </a:cubicBezTo>
                    <a:cubicBezTo>
                      <a:pt x="113873" y="132106"/>
                      <a:pt x="115039" y="128121"/>
                      <a:pt x="116505" y="124287"/>
                    </a:cubicBezTo>
                    <a:cubicBezTo>
                      <a:pt x="118046" y="120264"/>
                      <a:pt x="120001" y="116242"/>
                      <a:pt x="121242" y="111956"/>
                    </a:cubicBezTo>
                    <a:cubicBezTo>
                      <a:pt x="121768" y="109813"/>
                      <a:pt x="122219" y="107595"/>
                      <a:pt x="122520" y="105377"/>
                    </a:cubicBezTo>
                    <a:cubicBezTo>
                      <a:pt x="122670" y="104249"/>
                      <a:pt x="122783" y="103159"/>
                      <a:pt x="122934" y="102031"/>
                    </a:cubicBezTo>
                    <a:cubicBezTo>
                      <a:pt x="123046" y="100903"/>
                      <a:pt x="123009" y="99775"/>
                      <a:pt x="123046" y="98647"/>
                    </a:cubicBezTo>
                    <a:cubicBezTo>
                      <a:pt x="123084" y="98084"/>
                      <a:pt x="123084" y="97520"/>
                      <a:pt x="123046" y="96956"/>
                    </a:cubicBezTo>
                    <a:lnTo>
                      <a:pt x="122934" y="95264"/>
                    </a:lnTo>
                    <a:lnTo>
                      <a:pt x="122896" y="94399"/>
                    </a:lnTo>
                    <a:lnTo>
                      <a:pt x="122896" y="94211"/>
                    </a:lnTo>
                    <a:lnTo>
                      <a:pt x="122896" y="94136"/>
                    </a:lnTo>
                    <a:lnTo>
                      <a:pt x="122896" y="94099"/>
                    </a:lnTo>
                    <a:lnTo>
                      <a:pt x="122896" y="94023"/>
                    </a:lnTo>
                    <a:lnTo>
                      <a:pt x="122858" y="93572"/>
                    </a:lnTo>
                    <a:lnTo>
                      <a:pt x="122633" y="91918"/>
                    </a:lnTo>
                    <a:cubicBezTo>
                      <a:pt x="122482" y="90790"/>
                      <a:pt x="122332" y="89662"/>
                      <a:pt x="122182" y="88572"/>
                    </a:cubicBezTo>
                    <a:lnTo>
                      <a:pt x="122069" y="87745"/>
                    </a:lnTo>
                    <a:cubicBezTo>
                      <a:pt x="122031" y="87444"/>
                      <a:pt x="121956" y="87181"/>
                      <a:pt x="121919" y="86918"/>
                    </a:cubicBezTo>
                    <a:lnTo>
                      <a:pt x="121580" y="85264"/>
                    </a:lnTo>
                    <a:cubicBezTo>
                      <a:pt x="121355" y="84174"/>
                      <a:pt x="121129" y="83083"/>
                      <a:pt x="120903" y="81993"/>
                    </a:cubicBezTo>
                    <a:cubicBezTo>
                      <a:pt x="120791" y="81467"/>
                      <a:pt x="120678" y="80941"/>
                      <a:pt x="120528" y="80414"/>
                    </a:cubicBezTo>
                    <a:cubicBezTo>
                      <a:pt x="120377" y="79888"/>
                      <a:pt x="120227" y="79362"/>
                      <a:pt x="120076" y="78835"/>
                    </a:cubicBezTo>
                    <a:lnTo>
                      <a:pt x="119249" y="75677"/>
                    </a:lnTo>
                    <a:cubicBezTo>
                      <a:pt x="118986" y="74625"/>
                      <a:pt x="118573" y="73610"/>
                      <a:pt x="118272" y="72595"/>
                    </a:cubicBezTo>
                    <a:cubicBezTo>
                      <a:pt x="117858" y="71467"/>
                      <a:pt x="117482" y="70377"/>
                      <a:pt x="117106" y="69286"/>
                    </a:cubicBezTo>
                    <a:lnTo>
                      <a:pt x="117069" y="69286"/>
                    </a:lnTo>
                    <a:lnTo>
                      <a:pt x="116956" y="68948"/>
                    </a:lnTo>
                    <a:cubicBezTo>
                      <a:pt x="116693" y="68159"/>
                      <a:pt x="116392" y="67407"/>
                      <a:pt x="116129" y="66617"/>
                    </a:cubicBezTo>
                    <a:lnTo>
                      <a:pt x="115039" y="63760"/>
                    </a:lnTo>
                    <a:cubicBezTo>
                      <a:pt x="114663" y="62820"/>
                      <a:pt x="114400" y="61843"/>
                      <a:pt x="114099" y="60940"/>
                    </a:cubicBezTo>
                    <a:cubicBezTo>
                      <a:pt x="113761" y="60038"/>
                      <a:pt x="113497" y="59061"/>
                      <a:pt x="113197" y="58159"/>
                    </a:cubicBezTo>
                    <a:cubicBezTo>
                      <a:pt x="113046" y="57632"/>
                      <a:pt x="112896" y="57106"/>
                      <a:pt x="112783" y="56580"/>
                    </a:cubicBezTo>
                    <a:cubicBezTo>
                      <a:pt x="112370" y="55527"/>
                      <a:pt x="111580" y="55189"/>
                      <a:pt x="111505" y="55978"/>
                    </a:cubicBezTo>
                    <a:cubicBezTo>
                      <a:pt x="111505" y="56053"/>
                      <a:pt x="111467" y="56091"/>
                      <a:pt x="111467" y="56128"/>
                    </a:cubicBezTo>
                    <a:cubicBezTo>
                      <a:pt x="111467" y="56392"/>
                      <a:pt x="111430" y="56692"/>
                      <a:pt x="111392" y="56956"/>
                    </a:cubicBezTo>
                    <a:cubicBezTo>
                      <a:pt x="111279" y="57933"/>
                      <a:pt x="111204" y="58910"/>
                      <a:pt x="111054" y="59925"/>
                    </a:cubicBezTo>
                    <a:cubicBezTo>
                      <a:pt x="110941" y="60489"/>
                      <a:pt x="110828" y="61053"/>
                      <a:pt x="110715" y="61617"/>
                    </a:cubicBezTo>
                    <a:lnTo>
                      <a:pt x="110753" y="61617"/>
                    </a:lnTo>
                    <a:cubicBezTo>
                      <a:pt x="110753" y="61617"/>
                      <a:pt x="110715" y="61805"/>
                      <a:pt x="110640" y="62144"/>
                    </a:cubicBezTo>
                    <a:cubicBezTo>
                      <a:pt x="110565" y="62482"/>
                      <a:pt x="110528" y="62707"/>
                      <a:pt x="110490" y="62971"/>
                    </a:cubicBezTo>
                    <a:cubicBezTo>
                      <a:pt x="110415" y="63271"/>
                      <a:pt x="110377" y="63459"/>
                      <a:pt x="110302" y="63647"/>
                    </a:cubicBezTo>
                    <a:cubicBezTo>
                      <a:pt x="110264" y="63873"/>
                      <a:pt x="110264" y="64023"/>
                      <a:pt x="110227" y="64249"/>
                    </a:cubicBezTo>
                    <a:cubicBezTo>
                      <a:pt x="110152" y="64775"/>
                      <a:pt x="110076" y="65377"/>
                      <a:pt x="110039" y="66053"/>
                    </a:cubicBezTo>
                    <a:cubicBezTo>
                      <a:pt x="110001" y="66730"/>
                      <a:pt x="110001" y="67482"/>
                      <a:pt x="110001" y="68271"/>
                    </a:cubicBezTo>
                    <a:cubicBezTo>
                      <a:pt x="110001" y="69023"/>
                      <a:pt x="110001" y="69850"/>
                      <a:pt x="110039" y="70715"/>
                    </a:cubicBezTo>
                    <a:cubicBezTo>
                      <a:pt x="110076" y="71580"/>
                      <a:pt x="110114" y="72444"/>
                      <a:pt x="110152" y="73347"/>
                    </a:cubicBezTo>
                    <a:cubicBezTo>
                      <a:pt x="110189" y="74249"/>
                      <a:pt x="110227" y="75151"/>
                      <a:pt x="110340" y="76053"/>
                    </a:cubicBezTo>
                    <a:cubicBezTo>
                      <a:pt x="110452" y="76956"/>
                      <a:pt x="110565" y="77858"/>
                      <a:pt x="110753" y="78723"/>
                    </a:cubicBezTo>
                    <a:cubicBezTo>
                      <a:pt x="110903" y="79625"/>
                      <a:pt x="111129" y="80452"/>
                      <a:pt x="111317" y="81279"/>
                    </a:cubicBezTo>
                    <a:cubicBezTo>
                      <a:pt x="111505" y="82106"/>
                      <a:pt x="111768" y="82895"/>
                      <a:pt x="112031" y="83647"/>
                    </a:cubicBezTo>
                    <a:cubicBezTo>
                      <a:pt x="112257" y="84362"/>
                      <a:pt x="112558" y="85038"/>
                      <a:pt x="112821" y="85715"/>
                    </a:cubicBezTo>
                    <a:cubicBezTo>
                      <a:pt x="113309" y="86993"/>
                      <a:pt x="113798" y="88008"/>
                      <a:pt x="114174" y="88760"/>
                    </a:cubicBezTo>
                    <a:lnTo>
                      <a:pt x="114249" y="88948"/>
                    </a:lnTo>
                    <a:cubicBezTo>
                      <a:pt x="114325" y="89061"/>
                      <a:pt x="114400" y="89174"/>
                      <a:pt x="114475" y="89287"/>
                    </a:cubicBezTo>
                    <a:cubicBezTo>
                      <a:pt x="115227" y="90865"/>
                      <a:pt x="115715" y="92595"/>
                      <a:pt x="115979" y="94324"/>
                    </a:cubicBezTo>
                    <a:cubicBezTo>
                      <a:pt x="116242" y="96166"/>
                      <a:pt x="116317" y="98046"/>
                      <a:pt x="116279" y="99888"/>
                    </a:cubicBezTo>
                    <a:cubicBezTo>
                      <a:pt x="116242" y="101768"/>
                      <a:pt x="116054" y="103723"/>
                      <a:pt x="115828" y="105640"/>
                    </a:cubicBezTo>
                    <a:cubicBezTo>
                      <a:pt x="115603" y="107520"/>
                      <a:pt x="115302" y="109399"/>
                      <a:pt x="114851" y="111279"/>
                    </a:cubicBezTo>
                    <a:cubicBezTo>
                      <a:pt x="114400" y="113121"/>
                      <a:pt x="113836" y="114888"/>
                      <a:pt x="113272" y="116617"/>
                    </a:cubicBezTo>
                    <a:lnTo>
                      <a:pt x="111655" y="121580"/>
                    </a:lnTo>
                    <a:cubicBezTo>
                      <a:pt x="111167" y="123121"/>
                      <a:pt x="110715" y="124625"/>
                      <a:pt x="110340" y="126016"/>
                    </a:cubicBezTo>
                    <a:cubicBezTo>
                      <a:pt x="109964" y="127407"/>
                      <a:pt x="109700" y="128685"/>
                      <a:pt x="109475" y="129813"/>
                    </a:cubicBezTo>
                    <a:cubicBezTo>
                      <a:pt x="109324" y="130828"/>
                      <a:pt x="109212" y="131806"/>
                      <a:pt x="109137" y="132821"/>
                    </a:cubicBezTo>
                    <a:cubicBezTo>
                      <a:pt x="109061" y="133610"/>
                      <a:pt x="109061" y="134287"/>
                      <a:pt x="109061" y="134738"/>
                    </a:cubicBezTo>
                    <a:cubicBezTo>
                      <a:pt x="109024" y="135189"/>
                      <a:pt x="109061" y="135415"/>
                      <a:pt x="109061" y="135415"/>
                    </a:cubicBezTo>
                    <a:lnTo>
                      <a:pt x="108309" y="135415"/>
                    </a:lnTo>
                    <a:cubicBezTo>
                      <a:pt x="108309" y="135415"/>
                      <a:pt x="108309" y="135151"/>
                      <a:pt x="108347" y="134700"/>
                    </a:cubicBezTo>
                    <a:cubicBezTo>
                      <a:pt x="108385" y="134249"/>
                      <a:pt x="108385" y="133610"/>
                      <a:pt x="108497" y="132745"/>
                    </a:cubicBezTo>
                    <a:cubicBezTo>
                      <a:pt x="108648" y="131918"/>
                      <a:pt x="108761" y="130866"/>
                      <a:pt x="108986" y="129738"/>
                    </a:cubicBezTo>
                    <a:cubicBezTo>
                      <a:pt x="109212" y="128610"/>
                      <a:pt x="109512" y="127294"/>
                      <a:pt x="109888" y="125903"/>
                    </a:cubicBezTo>
                    <a:cubicBezTo>
                      <a:pt x="110264" y="124512"/>
                      <a:pt x="110753" y="123008"/>
                      <a:pt x="111242" y="121430"/>
                    </a:cubicBezTo>
                    <a:cubicBezTo>
                      <a:pt x="111768" y="119851"/>
                      <a:pt x="112294" y="118196"/>
                      <a:pt x="112821" y="116505"/>
                    </a:cubicBezTo>
                    <a:cubicBezTo>
                      <a:pt x="113385" y="114775"/>
                      <a:pt x="113873" y="113008"/>
                      <a:pt x="114287" y="111166"/>
                    </a:cubicBezTo>
                    <a:cubicBezTo>
                      <a:pt x="114738" y="109287"/>
                      <a:pt x="115039" y="107407"/>
                      <a:pt x="115227" y="105527"/>
                    </a:cubicBezTo>
                    <a:cubicBezTo>
                      <a:pt x="115415" y="103647"/>
                      <a:pt x="115565" y="101730"/>
                      <a:pt x="115565" y="99888"/>
                    </a:cubicBezTo>
                    <a:cubicBezTo>
                      <a:pt x="115603" y="98046"/>
                      <a:pt x="115490" y="96241"/>
                      <a:pt x="115227" y="94399"/>
                    </a:cubicBezTo>
                    <a:cubicBezTo>
                      <a:pt x="114964" y="92745"/>
                      <a:pt x="114475" y="91091"/>
                      <a:pt x="113798" y="89550"/>
                    </a:cubicBezTo>
                    <a:cubicBezTo>
                      <a:pt x="113121" y="88159"/>
                      <a:pt x="112182" y="86956"/>
                      <a:pt x="111016" y="85941"/>
                    </a:cubicBezTo>
                    <a:cubicBezTo>
                      <a:pt x="109888" y="85038"/>
                      <a:pt x="108610" y="84324"/>
                      <a:pt x="107482" y="84512"/>
                    </a:cubicBezTo>
                    <a:cubicBezTo>
                      <a:pt x="106956" y="84625"/>
                      <a:pt x="106467" y="84850"/>
                      <a:pt x="106129" y="85226"/>
                    </a:cubicBezTo>
                    <a:cubicBezTo>
                      <a:pt x="105828" y="85565"/>
                      <a:pt x="105603" y="85941"/>
                      <a:pt x="105452" y="86354"/>
                    </a:cubicBezTo>
                    <a:cubicBezTo>
                      <a:pt x="105264" y="86768"/>
                      <a:pt x="105152" y="87219"/>
                      <a:pt x="105076" y="87632"/>
                    </a:cubicBezTo>
                    <a:cubicBezTo>
                      <a:pt x="105039" y="87933"/>
                      <a:pt x="105001" y="88234"/>
                      <a:pt x="104964" y="88535"/>
                    </a:cubicBezTo>
                    <a:cubicBezTo>
                      <a:pt x="104926" y="89587"/>
                      <a:pt x="104851" y="90602"/>
                      <a:pt x="104813" y="91580"/>
                    </a:cubicBezTo>
                    <a:cubicBezTo>
                      <a:pt x="104851" y="92557"/>
                      <a:pt x="104851" y="93535"/>
                      <a:pt x="104888" y="94475"/>
                    </a:cubicBezTo>
                    <a:cubicBezTo>
                      <a:pt x="104926" y="94926"/>
                      <a:pt x="105001" y="95414"/>
                      <a:pt x="105039" y="95903"/>
                    </a:cubicBezTo>
                    <a:cubicBezTo>
                      <a:pt x="105076" y="96354"/>
                      <a:pt x="105152" y="96805"/>
                      <a:pt x="105227" y="97219"/>
                    </a:cubicBezTo>
                    <a:cubicBezTo>
                      <a:pt x="105340" y="97670"/>
                      <a:pt x="105415" y="98084"/>
                      <a:pt x="105490" y="98497"/>
                    </a:cubicBezTo>
                    <a:cubicBezTo>
                      <a:pt x="105565" y="98948"/>
                      <a:pt x="105678" y="99362"/>
                      <a:pt x="105753" y="99738"/>
                    </a:cubicBezTo>
                    <a:cubicBezTo>
                      <a:pt x="106091" y="101354"/>
                      <a:pt x="106618" y="102820"/>
                      <a:pt x="106918" y="104136"/>
                    </a:cubicBezTo>
                    <a:cubicBezTo>
                      <a:pt x="107294" y="105978"/>
                      <a:pt x="108009" y="110678"/>
                      <a:pt x="108009" y="110678"/>
                    </a:cubicBezTo>
                    <a:cubicBezTo>
                      <a:pt x="108009" y="110678"/>
                      <a:pt x="107670" y="109625"/>
                      <a:pt x="107069" y="107745"/>
                    </a:cubicBezTo>
                    <a:cubicBezTo>
                      <a:pt x="106768" y="106805"/>
                      <a:pt x="106392" y="105715"/>
                      <a:pt x="105979" y="104399"/>
                    </a:cubicBezTo>
                    <a:cubicBezTo>
                      <a:pt x="105603" y="103084"/>
                      <a:pt x="105114" y="101617"/>
                      <a:pt x="104738" y="99963"/>
                    </a:cubicBezTo>
                    <a:cubicBezTo>
                      <a:pt x="104512" y="99136"/>
                      <a:pt x="104362" y="98272"/>
                      <a:pt x="104212" y="97369"/>
                    </a:cubicBezTo>
                    <a:cubicBezTo>
                      <a:pt x="104137" y="96881"/>
                      <a:pt x="104061" y="96467"/>
                      <a:pt x="104024" y="95978"/>
                    </a:cubicBezTo>
                    <a:cubicBezTo>
                      <a:pt x="103949" y="95527"/>
                      <a:pt x="103911" y="95076"/>
                      <a:pt x="103873" y="94587"/>
                    </a:cubicBezTo>
                    <a:cubicBezTo>
                      <a:pt x="103873" y="93610"/>
                      <a:pt x="103836" y="92632"/>
                      <a:pt x="103798" y="91580"/>
                    </a:cubicBezTo>
                    <a:cubicBezTo>
                      <a:pt x="103873" y="90565"/>
                      <a:pt x="103949" y="89550"/>
                      <a:pt x="104024" y="88497"/>
                    </a:cubicBezTo>
                    <a:cubicBezTo>
                      <a:pt x="104212" y="87444"/>
                      <a:pt x="104362" y="86392"/>
                      <a:pt x="104550" y="85339"/>
                    </a:cubicBezTo>
                    <a:lnTo>
                      <a:pt x="105227" y="82144"/>
                    </a:lnTo>
                    <a:cubicBezTo>
                      <a:pt x="105791" y="80001"/>
                      <a:pt x="106279" y="77820"/>
                      <a:pt x="106693" y="75640"/>
                    </a:cubicBezTo>
                    <a:cubicBezTo>
                      <a:pt x="106881" y="74512"/>
                      <a:pt x="107219" y="73459"/>
                      <a:pt x="107445" y="72369"/>
                    </a:cubicBezTo>
                    <a:cubicBezTo>
                      <a:pt x="107708" y="71279"/>
                      <a:pt x="107934" y="70189"/>
                      <a:pt x="108197" y="69136"/>
                    </a:cubicBezTo>
                    <a:cubicBezTo>
                      <a:pt x="108685" y="66993"/>
                      <a:pt x="109137" y="64850"/>
                      <a:pt x="109475" y="62820"/>
                    </a:cubicBezTo>
                    <a:cubicBezTo>
                      <a:pt x="109625" y="61805"/>
                      <a:pt x="109776" y="60790"/>
                      <a:pt x="109926" y="59813"/>
                    </a:cubicBezTo>
                    <a:cubicBezTo>
                      <a:pt x="110076" y="58835"/>
                      <a:pt x="110114" y="57858"/>
                      <a:pt x="110227" y="56918"/>
                    </a:cubicBezTo>
                    <a:cubicBezTo>
                      <a:pt x="110302" y="55978"/>
                      <a:pt x="110377" y="55038"/>
                      <a:pt x="110415" y="54174"/>
                    </a:cubicBezTo>
                    <a:cubicBezTo>
                      <a:pt x="110415" y="53685"/>
                      <a:pt x="110452" y="53271"/>
                      <a:pt x="110452" y="52820"/>
                    </a:cubicBezTo>
                    <a:lnTo>
                      <a:pt x="110490" y="52181"/>
                    </a:lnTo>
                    <a:lnTo>
                      <a:pt x="110490" y="51580"/>
                    </a:lnTo>
                    <a:cubicBezTo>
                      <a:pt x="110415" y="49925"/>
                      <a:pt x="110377" y="48422"/>
                      <a:pt x="110302" y="47068"/>
                    </a:cubicBezTo>
                    <a:cubicBezTo>
                      <a:pt x="110264" y="46392"/>
                      <a:pt x="110227" y="45752"/>
                      <a:pt x="110227" y="45151"/>
                    </a:cubicBezTo>
                    <a:cubicBezTo>
                      <a:pt x="110227" y="44850"/>
                      <a:pt x="110227" y="44587"/>
                      <a:pt x="110189" y="44324"/>
                    </a:cubicBezTo>
                    <a:cubicBezTo>
                      <a:pt x="109964" y="43196"/>
                      <a:pt x="109738" y="42143"/>
                      <a:pt x="109512" y="41166"/>
                    </a:cubicBezTo>
                    <a:cubicBezTo>
                      <a:pt x="109137" y="39813"/>
                      <a:pt x="108761" y="38572"/>
                      <a:pt x="108422" y="37444"/>
                    </a:cubicBezTo>
                    <a:cubicBezTo>
                      <a:pt x="108084" y="36316"/>
                      <a:pt x="107708" y="35264"/>
                      <a:pt x="107370" y="34324"/>
                    </a:cubicBezTo>
                    <a:cubicBezTo>
                      <a:pt x="106731" y="32444"/>
                      <a:pt x="106167" y="30978"/>
                      <a:pt x="105791" y="29963"/>
                    </a:cubicBezTo>
                    <a:lnTo>
                      <a:pt x="105189" y="28422"/>
                    </a:lnTo>
                    <a:lnTo>
                      <a:pt x="107144" y="27858"/>
                    </a:lnTo>
                    <a:lnTo>
                      <a:pt x="108873" y="33873"/>
                    </a:lnTo>
                    <a:cubicBezTo>
                      <a:pt x="109137" y="34850"/>
                      <a:pt x="109512" y="35903"/>
                      <a:pt x="109813" y="37068"/>
                    </a:cubicBezTo>
                    <a:cubicBezTo>
                      <a:pt x="110152" y="38234"/>
                      <a:pt x="110415" y="39512"/>
                      <a:pt x="110753" y="40865"/>
                    </a:cubicBezTo>
                    <a:cubicBezTo>
                      <a:pt x="111091" y="42256"/>
                      <a:pt x="111242" y="43722"/>
                      <a:pt x="111505" y="45301"/>
                    </a:cubicBezTo>
                    <a:cubicBezTo>
                      <a:pt x="111768" y="46843"/>
                      <a:pt x="111994" y="48422"/>
                      <a:pt x="112257" y="50113"/>
                    </a:cubicBezTo>
                    <a:cubicBezTo>
                      <a:pt x="112520" y="51805"/>
                      <a:pt x="112896" y="53497"/>
                      <a:pt x="113309" y="55264"/>
                    </a:cubicBezTo>
                    <a:cubicBezTo>
                      <a:pt x="113497" y="56053"/>
                      <a:pt x="113610" y="56880"/>
                      <a:pt x="113836" y="57670"/>
                    </a:cubicBezTo>
                    <a:cubicBezTo>
                      <a:pt x="114325" y="58986"/>
                      <a:pt x="115302" y="59286"/>
                      <a:pt x="115678" y="57632"/>
                    </a:cubicBezTo>
                    <a:lnTo>
                      <a:pt x="115678" y="57670"/>
                    </a:lnTo>
                    <a:cubicBezTo>
                      <a:pt x="115753" y="57143"/>
                      <a:pt x="115866" y="56655"/>
                      <a:pt x="116016" y="56166"/>
                    </a:cubicBezTo>
                    <a:cubicBezTo>
                      <a:pt x="116279" y="55151"/>
                      <a:pt x="116618" y="54174"/>
                      <a:pt x="116956" y="53196"/>
                    </a:cubicBezTo>
                    <a:cubicBezTo>
                      <a:pt x="117407" y="51918"/>
                      <a:pt x="117821" y="50602"/>
                      <a:pt x="118122" y="49286"/>
                    </a:cubicBezTo>
                    <a:cubicBezTo>
                      <a:pt x="119437" y="43158"/>
                      <a:pt x="119512" y="36053"/>
                      <a:pt x="117670" y="30188"/>
                    </a:cubicBezTo>
                    <a:lnTo>
                      <a:pt x="117370" y="29249"/>
                    </a:lnTo>
                    <a:cubicBezTo>
                      <a:pt x="116580" y="27594"/>
                      <a:pt x="115753" y="26015"/>
                      <a:pt x="114888" y="24549"/>
                    </a:cubicBezTo>
                    <a:cubicBezTo>
                      <a:pt x="114325" y="23647"/>
                      <a:pt x="113798" y="22782"/>
                      <a:pt x="113197" y="21955"/>
                    </a:cubicBezTo>
                    <a:cubicBezTo>
                      <a:pt x="112633" y="21128"/>
                      <a:pt x="112069" y="20339"/>
                      <a:pt x="111392" y="19587"/>
                    </a:cubicBezTo>
                    <a:cubicBezTo>
                      <a:pt x="110189" y="18083"/>
                      <a:pt x="108911" y="16767"/>
                      <a:pt x="107783" y="15414"/>
                    </a:cubicBezTo>
                    <a:cubicBezTo>
                      <a:pt x="106693" y="14136"/>
                      <a:pt x="105715" y="12858"/>
                      <a:pt x="104776" y="11504"/>
                    </a:cubicBezTo>
                    <a:cubicBezTo>
                      <a:pt x="104400" y="10865"/>
                      <a:pt x="104024" y="10264"/>
                      <a:pt x="103648" y="9662"/>
                    </a:cubicBezTo>
                    <a:cubicBezTo>
                      <a:pt x="103234" y="9023"/>
                      <a:pt x="102971" y="8459"/>
                      <a:pt x="102670" y="7933"/>
                    </a:cubicBezTo>
                    <a:cubicBezTo>
                      <a:pt x="101467" y="5790"/>
                      <a:pt x="100490" y="4136"/>
                      <a:pt x="99776" y="3045"/>
                    </a:cubicBezTo>
                    <a:cubicBezTo>
                      <a:pt x="99512" y="2669"/>
                      <a:pt x="99249" y="2331"/>
                      <a:pt x="98949" y="1993"/>
                    </a:cubicBezTo>
                    <a:lnTo>
                      <a:pt x="98911" y="1993"/>
                    </a:lnTo>
                    <a:cubicBezTo>
                      <a:pt x="98949" y="2030"/>
                      <a:pt x="98986" y="2030"/>
                      <a:pt x="99024" y="2068"/>
                    </a:cubicBezTo>
                    <a:lnTo>
                      <a:pt x="99099" y="2106"/>
                    </a:lnTo>
                    <a:lnTo>
                      <a:pt x="99663" y="0"/>
                    </a:lnTo>
                    <a:lnTo>
                      <a:pt x="99663" y="0"/>
                    </a:lnTo>
                    <a:lnTo>
                      <a:pt x="99738" y="0"/>
                    </a:lnTo>
                    <a:cubicBezTo>
                      <a:pt x="99813" y="0"/>
                      <a:pt x="99888" y="38"/>
                      <a:pt x="99964" y="76"/>
                    </a:cubicBezTo>
                    <a:cubicBezTo>
                      <a:pt x="100076" y="151"/>
                      <a:pt x="100189" y="188"/>
                      <a:pt x="100302" y="263"/>
                    </a:cubicBezTo>
                    <a:lnTo>
                      <a:pt x="100415" y="376"/>
                    </a:lnTo>
                    <a:cubicBezTo>
                      <a:pt x="100527" y="489"/>
                      <a:pt x="100565" y="564"/>
                      <a:pt x="100678" y="639"/>
                    </a:cubicBezTo>
                    <a:cubicBezTo>
                      <a:pt x="100979" y="1091"/>
                      <a:pt x="101279" y="1579"/>
                      <a:pt x="101543" y="2106"/>
                    </a:cubicBezTo>
                    <a:cubicBezTo>
                      <a:pt x="102219" y="3309"/>
                      <a:pt x="103046" y="5038"/>
                      <a:pt x="104061" y="7294"/>
                    </a:cubicBezTo>
                    <a:cubicBezTo>
                      <a:pt x="104324" y="7857"/>
                      <a:pt x="104588" y="8459"/>
                      <a:pt x="104888" y="9023"/>
                    </a:cubicBezTo>
                    <a:cubicBezTo>
                      <a:pt x="105189" y="9549"/>
                      <a:pt x="105565" y="10226"/>
                      <a:pt x="105941" y="10903"/>
                    </a:cubicBezTo>
                    <a:cubicBezTo>
                      <a:pt x="106731" y="12256"/>
                      <a:pt x="107633" y="13572"/>
                      <a:pt x="108610" y="14850"/>
                    </a:cubicBezTo>
                    <a:cubicBezTo>
                      <a:pt x="109588" y="16241"/>
                      <a:pt x="110866" y="17594"/>
                      <a:pt x="112031" y="19173"/>
                    </a:cubicBezTo>
                    <a:cubicBezTo>
                      <a:pt x="113272" y="20790"/>
                      <a:pt x="114400" y="22519"/>
                      <a:pt x="115415" y="24286"/>
                    </a:cubicBezTo>
                    <a:cubicBezTo>
                      <a:pt x="116279" y="25828"/>
                      <a:pt x="117069" y="27444"/>
                      <a:pt x="117858" y="29136"/>
                    </a:cubicBezTo>
                    <a:cubicBezTo>
                      <a:pt x="117971" y="29399"/>
                      <a:pt x="118084" y="29662"/>
                      <a:pt x="118197" y="29963"/>
                    </a:cubicBezTo>
                    <a:cubicBezTo>
                      <a:pt x="118234" y="30038"/>
                      <a:pt x="118272" y="30113"/>
                      <a:pt x="118309" y="30226"/>
                    </a:cubicBezTo>
                    <a:cubicBezTo>
                      <a:pt x="118798" y="31279"/>
                      <a:pt x="119212" y="32331"/>
                      <a:pt x="119663" y="33422"/>
                    </a:cubicBezTo>
                    <a:cubicBezTo>
                      <a:pt x="119851" y="33985"/>
                      <a:pt x="120076" y="34549"/>
                      <a:pt x="120302" y="35076"/>
                    </a:cubicBezTo>
                    <a:cubicBezTo>
                      <a:pt x="120377" y="35301"/>
                      <a:pt x="120452" y="35489"/>
                      <a:pt x="120565" y="35715"/>
                    </a:cubicBezTo>
                    <a:cubicBezTo>
                      <a:pt x="120640" y="35940"/>
                      <a:pt x="120753" y="36053"/>
                      <a:pt x="120903" y="36241"/>
                    </a:cubicBezTo>
                    <a:cubicBezTo>
                      <a:pt x="120979" y="36391"/>
                      <a:pt x="121167" y="36579"/>
                      <a:pt x="121317" y="36767"/>
                    </a:cubicBezTo>
                    <a:cubicBezTo>
                      <a:pt x="121505" y="36955"/>
                      <a:pt x="121693" y="37106"/>
                      <a:pt x="121919" y="37331"/>
                    </a:cubicBezTo>
                    <a:cubicBezTo>
                      <a:pt x="122407" y="37745"/>
                      <a:pt x="122934" y="38121"/>
                      <a:pt x="123497" y="38459"/>
                    </a:cubicBezTo>
                    <a:cubicBezTo>
                      <a:pt x="124738" y="39249"/>
                      <a:pt x="126204" y="40113"/>
                      <a:pt x="127858" y="40978"/>
                    </a:cubicBezTo>
                    <a:cubicBezTo>
                      <a:pt x="128648" y="41429"/>
                      <a:pt x="129513" y="41880"/>
                      <a:pt x="130377" y="42294"/>
                    </a:cubicBezTo>
                    <a:cubicBezTo>
                      <a:pt x="131279" y="42670"/>
                      <a:pt x="132182" y="43083"/>
                      <a:pt x="133084" y="43459"/>
                    </a:cubicBezTo>
                    <a:lnTo>
                      <a:pt x="138460" y="45715"/>
                    </a:lnTo>
                    <a:cubicBezTo>
                      <a:pt x="139325" y="46016"/>
                      <a:pt x="140152" y="46316"/>
                      <a:pt x="140979" y="46580"/>
                    </a:cubicBezTo>
                    <a:cubicBezTo>
                      <a:pt x="141317" y="46730"/>
                      <a:pt x="141580" y="46843"/>
                      <a:pt x="141881" y="46955"/>
                    </a:cubicBezTo>
                    <a:cubicBezTo>
                      <a:pt x="142407" y="47595"/>
                      <a:pt x="142934" y="48158"/>
                      <a:pt x="143535" y="48722"/>
                    </a:cubicBezTo>
                    <a:lnTo>
                      <a:pt x="142783" y="48234"/>
                    </a:lnTo>
                    <a:cubicBezTo>
                      <a:pt x="142182" y="47783"/>
                      <a:pt x="141505" y="47369"/>
                      <a:pt x="140791" y="47031"/>
                    </a:cubicBezTo>
                    <a:cubicBezTo>
                      <a:pt x="140039" y="46692"/>
                      <a:pt x="139174" y="46392"/>
                      <a:pt x="138310" y="46016"/>
                    </a:cubicBezTo>
                    <a:lnTo>
                      <a:pt x="133009" y="43685"/>
                    </a:lnTo>
                    <a:cubicBezTo>
                      <a:pt x="132107" y="43271"/>
                      <a:pt x="131204" y="42895"/>
                      <a:pt x="130302" y="42482"/>
                    </a:cubicBezTo>
                    <a:cubicBezTo>
                      <a:pt x="129437" y="42031"/>
                      <a:pt x="128573" y="41617"/>
                      <a:pt x="127746" y="41204"/>
                    </a:cubicBezTo>
                    <a:cubicBezTo>
                      <a:pt x="126768" y="40677"/>
                      <a:pt x="125791" y="40151"/>
                      <a:pt x="124926" y="39662"/>
                    </a:cubicBezTo>
                    <a:lnTo>
                      <a:pt x="124926" y="39662"/>
                    </a:lnTo>
                    <a:cubicBezTo>
                      <a:pt x="123460" y="38835"/>
                      <a:pt x="122031" y="38835"/>
                      <a:pt x="122858" y="40226"/>
                    </a:cubicBezTo>
                    <a:cubicBezTo>
                      <a:pt x="124024" y="42143"/>
                      <a:pt x="125340" y="44061"/>
                      <a:pt x="126467" y="46166"/>
                    </a:cubicBezTo>
                    <a:lnTo>
                      <a:pt x="126467" y="46166"/>
                    </a:lnTo>
                    <a:lnTo>
                      <a:pt x="126505" y="46241"/>
                    </a:lnTo>
                    <a:cubicBezTo>
                      <a:pt x="126693" y="46617"/>
                      <a:pt x="126881" y="46955"/>
                      <a:pt x="127069" y="47331"/>
                    </a:cubicBezTo>
                    <a:lnTo>
                      <a:pt x="127219" y="47557"/>
                    </a:lnTo>
                    <a:cubicBezTo>
                      <a:pt x="127370" y="47820"/>
                      <a:pt x="127633" y="48121"/>
                      <a:pt x="127858" y="48497"/>
                    </a:cubicBezTo>
                    <a:cubicBezTo>
                      <a:pt x="128535" y="49324"/>
                      <a:pt x="129249" y="50076"/>
                      <a:pt x="130001" y="50828"/>
                    </a:cubicBezTo>
                    <a:cubicBezTo>
                      <a:pt x="130979" y="51805"/>
                      <a:pt x="132031" y="52745"/>
                      <a:pt x="133122" y="53610"/>
                    </a:cubicBezTo>
                    <a:cubicBezTo>
                      <a:pt x="134325" y="54549"/>
                      <a:pt x="135678" y="55602"/>
                      <a:pt x="137144" y="56580"/>
                    </a:cubicBezTo>
                    <a:cubicBezTo>
                      <a:pt x="138610" y="57595"/>
                      <a:pt x="140189" y="58610"/>
                      <a:pt x="141843" y="59625"/>
                    </a:cubicBezTo>
                    <a:cubicBezTo>
                      <a:pt x="143498" y="60602"/>
                      <a:pt x="145264" y="61580"/>
                      <a:pt x="147107" y="62519"/>
                    </a:cubicBezTo>
                    <a:lnTo>
                      <a:pt x="149889" y="63910"/>
                    </a:lnTo>
                    <a:cubicBezTo>
                      <a:pt x="150791" y="64399"/>
                      <a:pt x="151693" y="64925"/>
                      <a:pt x="152595" y="65452"/>
                    </a:cubicBezTo>
                    <a:cubicBezTo>
                      <a:pt x="154437" y="66467"/>
                      <a:pt x="156204" y="67557"/>
                      <a:pt x="158009" y="68459"/>
                    </a:cubicBezTo>
                    <a:cubicBezTo>
                      <a:pt x="158498" y="68685"/>
                      <a:pt x="158949" y="68948"/>
                      <a:pt x="159400" y="69136"/>
                    </a:cubicBezTo>
                    <a:cubicBezTo>
                      <a:pt x="159851" y="69324"/>
                      <a:pt x="160302" y="69550"/>
                      <a:pt x="160791" y="69738"/>
                    </a:cubicBezTo>
                    <a:cubicBezTo>
                      <a:pt x="161731" y="70076"/>
                      <a:pt x="162671" y="70414"/>
                      <a:pt x="163573" y="70790"/>
                    </a:cubicBezTo>
                    <a:cubicBezTo>
                      <a:pt x="163986" y="70978"/>
                      <a:pt x="164362" y="71166"/>
                      <a:pt x="164738" y="71354"/>
                    </a:cubicBezTo>
                    <a:cubicBezTo>
                      <a:pt x="164813" y="71655"/>
                      <a:pt x="164851" y="71918"/>
                      <a:pt x="164889" y="72219"/>
                    </a:cubicBezTo>
                    <a:cubicBezTo>
                      <a:pt x="164362" y="71956"/>
                      <a:pt x="163836" y="71692"/>
                      <a:pt x="163272" y="71429"/>
                    </a:cubicBezTo>
                    <a:cubicBezTo>
                      <a:pt x="162821" y="71241"/>
                      <a:pt x="162370" y="71091"/>
                      <a:pt x="161919" y="70903"/>
                    </a:cubicBezTo>
                    <a:lnTo>
                      <a:pt x="160490" y="70301"/>
                    </a:lnTo>
                    <a:cubicBezTo>
                      <a:pt x="160039" y="70113"/>
                      <a:pt x="159550" y="69888"/>
                      <a:pt x="159099" y="69625"/>
                    </a:cubicBezTo>
                    <a:cubicBezTo>
                      <a:pt x="158610" y="69399"/>
                      <a:pt x="158159" y="69174"/>
                      <a:pt x="157708" y="68910"/>
                    </a:cubicBezTo>
                    <a:cubicBezTo>
                      <a:pt x="155904" y="67895"/>
                      <a:pt x="154174" y="66768"/>
                      <a:pt x="152407" y="65677"/>
                    </a:cubicBezTo>
                    <a:cubicBezTo>
                      <a:pt x="150640" y="64587"/>
                      <a:pt x="148836" y="63610"/>
                      <a:pt x="146956" y="62745"/>
                    </a:cubicBezTo>
                    <a:cubicBezTo>
                      <a:pt x="145076" y="61843"/>
                      <a:pt x="143310" y="60903"/>
                      <a:pt x="141580" y="59925"/>
                    </a:cubicBezTo>
                    <a:cubicBezTo>
                      <a:pt x="138498" y="58159"/>
                      <a:pt x="135490" y="56204"/>
                      <a:pt x="132633" y="54098"/>
                    </a:cubicBezTo>
                    <a:lnTo>
                      <a:pt x="131806" y="53422"/>
                    </a:lnTo>
                    <a:lnTo>
                      <a:pt x="131806" y="53422"/>
                    </a:lnTo>
                    <a:lnTo>
                      <a:pt x="131806" y="53422"/>
                    </a:lnTo>
                    <a:lnTo>
                      <a:pt x="131693" y="53346"/>
                    </a:lnTo>
                    <a:cubicBezTo>
                      <a:pt x="129851" y="51880"/>
                      <a:pt x="128685" y="51692"/>
                      <a:pt x="129287" y="53986"/>
                    </a:cubicBezTo>
                    <a:cubicBezTo>
                      <a:pt x="129475" y="54474"/>
                      <a:pt x="129700" y="54925"/>
                      <a:pt x="130001" y="55527"/>
                    </a:cubicBezTo>
                    <a:lnTo>
                      <a:pt x="130490" y="56617"/>
                    </a:lnTo>
                    <a:lnTo>
                      <a:pt x="130640" y="56918"/>
                    </a:lnTo>
                    <a:lnTo>
                      <a:pt x="130753" y="57181"/>
                    </a:lnTo>
                    <a:lnTo>
                      <a:pt x="131091" y="57745"/>
                    </a:lnTo>
                    <a:cubicBezTo>
                      <a:pt x="131618" y="58572"/>
                      <a:pt x="132219" y="59324"/>
                      <a:pt x="132896" y="60001"/>
                    </a:cubicBezTo>
                    <a:lnTo>
                      <a:pt x="138009" y="65038"/>
                    </a:lnTo>
                    <a:cubicBezTo>
                      <a:pt x="140114" y="66956"/>
                      <a:pt x="142370" y="68685"/>
                      <a:pt x="144738" y="70226"/>
                    </a:cubicBezTo>
                    <a:cubicBezTo>
                      <a:pt x="146054" y="71091"/>
                      <a:pt x="147332" y="72031"/>
                      <a:pt x="148573" y="73008"/>
                    </a:cubicBezTo>
                    <a:lnTo>
                      <a:pt x="149475" y="73835"/>
                    </a:lnTo>
                    <a:lnTo>
                      <a:pt x="150302" y="74700"/>
                    </a:lnTo>
                    <a:lnTo>
                      <a:pt x="151956" y="76504"/>
                    </a:lnTo>
                    <a:cubicBezTo>
                      <a:pt x="153122" y="77708"/>
                      <a:pt x="154212" y="78986"/>
                      <a:pt x="155264" y="80301"/>
                    </a:cubicBezTo>
                    <a:cubicBezTo>
                      <a:pt x="155753" y="81016"/>
                      <a:pt x="156204" y="81768"/>
                      <a:pt x="156580" y="82520"/>
                    </a:cubicBezTo>
                    <a:cubicBezTo>
                      <a:pt x="156618" y="82632"/>
                      <a:pt x="156655" y="82708"/>
                      <a:pt x="156693" y="82820"/>
                    </a:cubicBezTo>
                    <a:lnTo>
                      <a:pt x="156919" y="83159"/>
                    </a:lnTo>
                    <a:cubicBezTo>
                      <a:pt x="157182" y="83497"/>
                      <a:pt x="157520" y="84023"/>
                      <a:pt x="157971" y="84700"/>
                    </a:cubicBezTo>
                    <a:lnTo>
                      <a:pt x="159588" y="87144"/>
                    </a:lnTo>
                    <a:cubicBezTo>
                      <a:pt x="160302" y="88196"/>
                      <a:pt x="161092" y="89211"/>
                      <a:pt x="161919" y="90151"/>
                    </a:cubicBezTo>
                    <a:cubicBezTo>
                      <a:pt x="162144" y="90414"/>
                      <a:pt x="162370" y="90715"/>
                      <a:pt x="162633" y="90941"/>
                    </a:cubicBezTo>
                    <a:lnTo>
                      <a:pt x="163422" y="91730"/>
                    </a:lnTo>
                    <a:cubicBezTo>
                      <a:pt x="163986" y="92181"/>
                      <a:pt x="164663" y="92670"/>
                      <a:pt x="165302" y="93121"/>
                    </a:cubicBezTo>
                    <a:lnTo>
                      <a:pt x="166317" y="93835"/>
                    </a:lnTo>
                    <a:lnTo>
                      <a:pt x="166843" y="94211"/>
                    </a:lnTo>
                    <a:lnTo>
                      <a:pt x="167407" y="94512"/>
                    </a:lnTo>
                    <a:cubicBezTo>
                      <a:pt x="168122" y="94926"/>
                      <a:pt x="168874" y="95377"/>
                      <a:pt x="169588" y="95865"/>
                    </a:cubicBezTo>
                    <a:cubicBezTo>
                      <a:pt x="170377" y="96354"/>
                      <a:pt x="171167" y="96768"/>
                      <a:pt x="171956" y="97181"/>
                    </a:cubicBezTo>
                    <a:lnTo>
                      <a:pt x="173159" y="97858"/>
                    </a:lnTo>
                    <a:lnTo>
                      <a:pt x="173761" y="98196"/>
                    </a:lnTo>
                    <a:lnTo>
                      <a:pt x="174400" y="98459"/>
                    </a:lnTo>
                    <a:cubicBezTo>
                      <a:pt x="176129" y="99249"/>
                      <a:pt x="177859" y="100038"/>
                      <a:pt x="179663" y="100715"/>
                    </a:cubicBezTo>
                    <a:cubicBezTo>
                      <a:pt x="181468" y="101354"/>
                      <a:pt x="183272" y="102031"/>
                      <a:pt x="185039" y="102670"/>
                    </a:cubicBezTo>
                    <a:cubicBezTo>
                      <a:pt x="186844" y="103309"/>
                      <a:pt x="188573" y="103986"/>
                      <a:pt x="190227" y="104700"/>
                    </a:cubicBezTo>
                    <a:cubicBezTo>
                      <a:pt x="191242" y="105114"/>
                      <a:pt x="192219" y="105565"/>
                      <a:pt x="193197" y="106016"/>
                    </a:cubicBezTo>
                    <a:cubicBezTo>
                      <a:pt x="193385" y="106279"/>
                      <a:pt x="193535" y="106580"/>
                      <a:pt x="193686" y="106843"/>
                    </a:cubicBezTo>
                    <a:cubicBezTo>
                      <a:pt x="192520" y="106241"/>
                      <a:pt x="191317" y="105678"/>
                      <a:pt x="190001" y="105114"/>
                    </a:cubicBezTo>
                    <a:cubicBezTo>
                      <a:pt x="188385" y="104362"/>
                      <a:pt x="186656" y="103685"/>
                      <a:pt x="184889" y="103008"/>
                    </a:cubicBezTo>
                    <a:cubicBezTo>
                      <a:pt x="183122" y="102294"/>
                      <a:pt x="181317" y="101655"/>
                      <a:pt x="179513" y="101053"/>
                    </a:cubicBezTo>
                    <a:cubicBezTo>
                      <a:pt x="178610" y="100715"/>
                      <a:pt x="177671" y="100452"/>
                      <a:pt x="176768" y="100114"/>
                    </a:cubicBezTo>
                    <a:lnTo>
                      <a:pt x="174062" y="99099"/>
                    </a:lnTo>
                    <a:lnTo>
                      <a:pt x="173422" y="98835"/>
                    </a:lnTo>
                    <a:lnTo>
                      <a:pt x="172783" y="98535"/>
                    </a:lnTo>
                    <a:lnTo>
                      <a:pt x="171505" y="97933"/>
                    </a:lnTo>
                    <a:cubicBezTo>
                      <a:pt x="170678" y="97557"/>
                      <a:pt x="169851" y="97106"/>
                      <a:pt x="169061" y="96617"/>
                    </a:cubicBezTo>
                    <a:cubicBezTo>
                      <a:pt x="168310" y="96166"/>
                      <a:pt x="167558" y="95640"/>
                      <a:pt x="166881" y="95114"/>
                    </a:cubicBezTo>
                    <a:lnTo>
                      <a:pt x="166355" y="94738"/>
                    </a:lnTo>
                    <a:lnTo>
                      <a:pt x="165866" y="94324"/>
                    </a:lnTo>
                    <a:lnTo>
                      <a:pt x="164926" y="93497"/>
                    </a:lnTo>
                    <a:cubicBezTo>
                      <a:pt x="164325" y="92971"/>
                      <a:pt x="163723" y="92482"/>
                      <a:pt x="163122" y="91993"/>
                    </a:cubicBezTo>
                    <a:lnTo>
                      <a:pt x="162295" y="91204"/>
                    </a:lnTo>
                    <a:cubicBezTo>
                      <a:pt x="162031" y="90941"/>
                      <a:pt x="161843" y="90640"/>
                      <a:pt x="161580" y="90377"/>
                    </a:cubicBezTo>
                    <a:cubicBezTo>
                      <a:pt x="160678" y="89362"/>
                      <a:pt x="159964" y="88347"/>
                      <a:pt x="159287" y="87482"/>
                    </a:cubicBezTo>
                    <a:cubicBezTo>
                      <a:pt x="158347" y="86166"/>
                      <a:pt x="158009" y="86354"/>
                      <a:pt x="157896" y="88347"/>
                    </a:cubicBezTo>
                    <a:close/>
                    <a:moveTo>
                      <a:pt x="99174" y="2106"/>
                    </a:moveTo>
                    <a:lnTo>
                      <a:pt x="99136" y="2106"/>
                    </a:lnTo>
                    <a:lnTo>
                      <a:pt x="99099" y="2106"/>
                    </a:lnTo>
                    <a:close/>
                    <a:moveTo>
                      <a:pt x="109738" y="73384"/>
                    </a:moveTo>
                    <a:cubicBezTo>
                      <a:pt x="109700" y="72482"/>
                      <a:pt x="109625" y="71580"/>
                      <a:pt x="109550" y="70753"/>
                    </a:cubicBezTo>
                    <a:cubicBezTo>
                      <a:pt x="109550" y="70602"/>
                      <a:pt x="109550" y="70414"/>
                      <a:pt x="109512" y="70264"/>
                    </a:cubicBezTo>
                    <a:cubicBezTo>
                      <a:pt x="109437" y="69249"/>
                      <a:pt x="108761" y="68873"/>
                      <a:pt x="108535" y="69550"/>
                    </a:cubicBezTo>
                    <a:lnTo>
                      <a:pt x="108535" y="69550"/>
                    </a:lnTo>
                    <a:cubicBezTo>
                      <a:pt x="108272" y="70489"/>
                      <a:pt x="107971" y="71467"/>
                      <a:pt x="107670" y="72407"/>
                    </a:cubicBezTo>
                    <a:cubicBezTo>
                      <a:pt x="107370" y="73497"/>
                      <a:pt x="107031" y="74550"/>
                      <a:pt x="106806" y="75640"/>
                    </a:cubicBezTo>
                    <a:cubicBezTo>
                      <a:pt x="106355" y="77820"/>
                      <a:pt x="105941" y="80001"/>
                      <a:pt x="105603" y="82181"/>
                    </a:cubicBezTo>
                    <a:cubicBezTo>
                      <a:pt x="105527" y="82820"/>
                      <a:pt x="105415" y="83459"/>
                      <a:pt x="105340" y="84136"/>
                    </a:cubicBezTo>
                    <a:lnTo>
                      <a:pt x="105340" y="84136"/>
                    </a:lnTo>
                    <a:cubicBezTo>
                      <a:pt x="105377" y="84700"/>
                      <a:pt x="105678" y="84963"/>
                      <a:pt x="105979" y="84700"/>
                    </a:cubicBezTo>
                    <a:lnTo>
                      <a:pt x="105979" y="84700"/>
                    </a:lnTo>
                    <a:cubicBezTo>
                      <a:pt x="106355" y="84399"/>
                      <a:pt x="106843" y="84174"/>
                      <a:pt x="107332" y="84136"/>
                    </a:cubicBezTo>
                    <a:cubicBezTo>
                      <a:pt x="108009" y="84061"/>
                      <a:pt x="108723" y="84211"/>
                      <a:pt x="109362" y="84512"/>
                    </a:cubicBezTo>
                    <a:cubicBezTo>
                      <a:pt x="110001" y="84813"/>
                      <a:pt x="110640" y="85189"/>
                      <a:pt x="111242" y="85602"/>
                    </a:cubicBezTo>
                    <a:cubicBezTo>
                      <a:pt x="111317" y="85677"/>
                      <a:pt x="111430" y="85790"/>
                      <a:pt x="111505" y="85865"/>
                    </a:cubicBezTo>
                    <a:lnTo>
                      <a:pt x="111505" y="85865"/>
                    </a:lnTo>
                    <a:cubicBezTo>
                      <a:pt x="112069" y="86166"/>
                      <a:pt x="112332" y="85828"/>
                      <a:pt x="112182" y="85339"/>
                    </a:cubicBezTo>
                    <a:lnTo>
                      <a:pt x="112182" y="85339"/>
                    </a:lnTo>
                    <a:cubicBezTo>
                      <a:pt x="112031" y="84850"/>
                      <a:pt x="111843" y="84324"/>
                      <a:pt x="111655" y="83760"/>
                    </a:cubicBezTo>
                    <a:cubicBezTo>
                      <a:pt x="111430" y="83008"/>
                      <a:pt x="111167" y="82181"/>
                      <a:pt x="110979" y="81354"/>
                    </a:cubicBezTo>
                    <a:cubicBezTo>
                      <a:pt x="110753" y="80527"/>
                      <a:pt x="110528" y="79662"/>
                      <a:pt x="110415" y="78760"/>
                    </a:cubicBezTo>
                    <a:cubicBezTo>
                      <a:pt x="110340" y="78347"/>
                      <a:pt x="110227" y="77895"/>
                      <a:pt x="110189" y="77444"/>
                    </a:cubicBezTo>
                    <a:cubicBezTo>
                      <a:pt x="110114" y="76993"/>
                      <a:pt x="110076" y="76542"/>
                      <a:pt x="110001" y="76091"/>
                    </a:cubicBezTo>
                    <a:cubicBezTo>
                      <a:pt x="109888" y="75189"/>
                      <a:pt x="109851" y="74286"/>
                      <a:pt x="109776" y="73384"/>
                    </a:cubicBezTo>
                    <a:close/>
                    <a:moveTo>
                      <a:pt x="128460" y="66467"/>
                    </a:moveTo>
                    <a:cubicBezTo>
                      <a:pt x="128460" y="66354"/>
                      <a:pt x="128497" y="66279"/>
                      <a:pt x="128535" y="66166"/>
                    </a:cubicBezTo>
                    <a:cubicBezTo>
                      <a:pt x="128798" y="64850"/>
                      <a:pt x="128949" y="63534"/>
                      <a:pt x="128911" y="62181"/>
                    </a:cubicBezTo>
                    <a:cubicBezTo>
                      <a:pt x="128911" y="60865"/>
                      <a:pt x="128836" y="59550"/>
                      <a:pt x="128685" y="58234"/>
                    </a:cubicBezTo>
                    <a:cubicBezTo>
                      <a:pt x="128610" y="57557"/>
                      <a:pt x="128497" y="56918"/>
                      <a:pt x="128385" y="56279"/>
                    </a:cubicBezTo>
                    <a:cubicBezTo>
                      <a:pt x="128234" y="55640"/>
                      <a:pt x="128159" y="54963"/>
                      <a:pt x="127971" y="54324"/>
                    </a:cubicBezTo>
                    <a:cubicBezTo>
                      <a:pt x="127708" y="53083"/>
                      <a:pt x="127332" y="51805"/>
                      <a:pt x="126919" y="50564"/>
                    </a:cubicBezTo>
                    <a:cubicBezTo>
                      <a:pt x="125565" y="46617"/>
                      <a:pt x="123197" y="43046"/>
                      <a:pt x="121392" y="39399"/>
                    </a:cubicBezTo>
                    <a:lnTo>
                      <a:pt x="121392" y="39474"/>
                    </a:lnTo>
                    <a:cubicBezTo>
                      <a:pt x="120528" y="37557"/>
                      <a:pt x="119588" y="38121"/>
                      <a:pt x="119588" y="39474"/>
                    </a:cubicBezTo>
                    <a:lnTo>
                      <a:pt x="119588" y="39474"/>
                    </a:lnTo>
                    <a:cubicBezTo>
                      <a:pt x="119738" y="42783"/>
                      <a:pt x="119475" y="46128"/>
                      <a:pt x="118836" y="49399"/>
                    </a:cubicBezTo>
                    <a:cubicBezTo>
                      <a:pt x="118497" y="50752"/>
                      <a:pt x="118122" y="52106"/>
                      <a:pt x="117633" y="53422"/>
                    </a:cubicBezTo>
                    <a:cubicBezTo>
                      <a:pt x="117294" y="54362"/>
                      <a:pt x="116956" y="55339"/>
                      <a:pt x="116693" y="56316"/>
                    </a:cubicBezTo>
                    <a:cubicBezTo>
                      <a:pt x="115678" y="60076"/>
                      <a:pt x="116467" y="63760"/>
                      <a:pt x="117370" y="67595"/>
                    </a:cubicBezTo>
                    <a:lnTo>
                      <a:pt x="117482" y="67933"/>
                    </a:lnTo>
                    <a:cubicBezTo>
                      <a:pt x="117633" y="68309"/>
                      <a:pt x="117821" y="68685"/>
                      <a:pt x="118009" y="69061"/>
                    </a:cubicBezTo>
                    <a:cubicBezTo>
                      <a:pt x="118460" y="69926"/>
                      <a:pt x="119099" y="70753"/>
                      <a:pt x="119851" y="71429"/>
                    </a:cubicBezTo>
                    <a:cubicBezTo>
                      <a:pt x="120302" y="71768"/>
                      <a:pt x="120791" y="72031"/>
                      <a:pt x="121355" y="72219"/>
                    </a:cubicBezTo>
                    <a:lnTo>
                      <a:pt x="121768" y="72294"/>
                    </a:lnTo>
                    <a:lnTo>
                      <a:pt x="122182" y="72294"/>
                    </a:lnTo>
                    <a:cubicBezTo>
                      <a:pt x="122370" y="72294"/>
                      <a:pt x="122520" y="72256"/>
                      <a:pt x="122670" y="72219"/>
                    </a:cubicBezTo>
                    <a:lnTo>
                      <a:pt x="122896" y="72181"/>
                    </a:lnTo>
                    <a:cubicBezTo>
                      <a:pt x="122934" y="72181"/>
                      <a:pt x="123009" y="72181"/>
                      <a:pt x="123009" y="72144"/>
                    </a:cubicBezTo>
                    <a:lnTo>
                      <a:pt x="123084" y="72106"/>
                    </a:lnTo>
                    <a:cubicBezTo>
                      <a:pt x="123648" y="71843"/>
                      <a:pt x="124137" y="71504"/>
                      <a:pt x="124588" y="71091"/>
                    </a:cubicBezTo>
                    <a:cubicBezTo>
                      <a:pt x="125039" y="70677"/>
                      <a:pt x="125490" y="70264"/>
                      <a:pt x="125866" y="69850"/>
                    </a:cubicBezTo>
                    <a:cubicBezTo>
                      <a:pt x="126242" y="69474"/>
                      <a:pt x="126618" y="69061"/>
                      <a:pt x="126956" y="68610"/>
                    </a:cubicBezTo>
                    <a:cubicBezTo>
                      <a:pt x="127294" y="68196"/>
                      <a:pt x="127595" y="67820"/>
                      <a:pt x="127858" y="67444"/>
                    </a:cubicBezTo>
                    <a:cubicBezTo>
                      <a:pt x="128084" y="67144"/>
                      <a:pt x="128272" y="66805"/>
                      <a:pt x="128460" y="66467"/>
                    </a:cubicBezTo>
                    <a:close/>
                    <a:moveTo>
                      <a:pt x="157107" y="92557"/>
                    </a:moveTo>
                    <a:cubicBezTo>
                      <a:pt x="157107" y="91129"/>
                      <a:pt x="157069" y="89888"/>
                      <a:pt x="157069" y="89061"/>
                    </a:cubicBezTo>
                    <a:lnTo>
                      <a:pt x="157069" y="88723"/>
                    </a:lnTo>
                    <a:cubicBezTo>
                      <a:pt x="157031" y="88347"/>
                      <a:pt x="156956" y="87971"/>
                      <a:pt x="156919" y="87632"/>
                    </a:cubicBezTo>
                    <a:cubicBezTo>
                      <a:pt x="156843" y="86768"/>
                      <a:pt x="156693" y="85978"/>
                      <a:pt x="156580" y="85151"/>
                    </a:cubicBezTo>
                    <a:cubicBezTo>
                      <a:pt x="156054" y="81843"/>
                      <a:pt x="153836" y="79211"/>
                      <a:pt x="151693" y="76768"/>
                    </a:cubicBezTo>
                    <a:cubicBezTo>
                      <a:pt x="150565" y="75527"/>
                      <a:pt x="149588" y="74249"/>
                      <a:pt x="148347" y="73271"/>
                    </a:cubicBezTo>
                    <a:cubicBezTo>
                      <a:pt x="147144" y="72294"/>
                      <a:pt x="145866" y="71392"/>
                      <a:pt x="144513" y="70602"/>
                    </a:cubicBezTo>
                    <a:cubicBezTo>
                      <a:pt x="143234" y="69813"/>
                      <a:pt x="141994" y="68986"/>
                      <a:pt x="140791" y="68083"/>
                    </a:cubicBezTo>
                    <a:lnTo>
                      <a:pt x="139099" y="66805"/>
                    </a:lnTo>
                    <a:cubicBezTo>
                      <a:pt x="138573" y="66392"/>
                      <a:pt x="138046" y="65978"/>
                      <a:pt x="137558" y="65489"/>
                    </a:cubicBezTo>
                    <a:lnTo>
                      <a:pt x="134776" y="62895"/>
                    </a:lnTo>
                    <a:cubicBezTo>
                      <a:pt x="133949" y="62031"/>
                      <a:pt x="133084" y="61279"/>
                      <a:pt x="132332" y="60489"/>
                    </a:cubicBezTo>
                    <a:cubicBezTo>
                      <a:pt x="132294" y="60452"/>
                      <a:pt x="132294" y="60414"/>
                      <a:pt x="132257" y="60377"/>
                    </a:cubicBezTo>
                    <a:lnTo>
                      <a:pt x="132257" y="60377"/>
                    </a:lnTo>
                    <a:cubicBezTo>
                      <a:pt x="132182" y="60301"/>
                      <a:pt x="132107" y="60226"/>
                      <a:pt x="132031" y="60151"/>
                    </a:cubicBezTo>
                    <a:lnTo>
                      <a:pt x="131994" y="60113"/>
                    </a:lnTo>
                    <a:cubicBezTo>
                      <a:pt x="130866" y="58948"/>
                      <a:pt x="130076" y="59512"/>
                      <a:pt x="130114" y="60978"/>
                    </a:cubicBezTo>
                    <a:cubicBezTo>
                      <a:pt x="130152" y="61091"/>
                      <a:pt x="130152" y="61241"/>
                      <a:pt x="130114" y="61354"/>
                    </a:cubicBezTo>
                    <a:lnTo>
                      <a:pt x="130114" y="62219"/>
                    </a:lnTo>
                    <a:cubicBezTo>
                      <a:pt x="130114" y="63610"/>
                      <a:pt x="129926" y="65001"/>
                      <a:pt x="129550" y="66354"/>
                    </a:cubicBezTo>
                    <a:cubicBezTo>
                      <a:pt x="129212" y="67783"/>
                      <a:pt x="128685" y="69023"/>
                      <a:pt x="128272" y="70339"/>
                    </a:cubicBezTo>
                    <a:cubicBezTo>
                      <a:pt x="127821" y="71617"/>
                      <a:pt x="127595" y="72971"/>
                      <a:pt x="127595" y="74324"/>
                    </a:cubicBezTo>
                    <a:cubicBezTo>
                      <a:pt x="127595" y="76993"/>
                      <a:pt x="128460" y="79700"/>
                      <a:pt x="129550" y="82256"/>
                    </a:cubicBezTo>
                    <a:cubicBezTo>
                      <a:pt x="131806" y="87369"/>
                      <a:pt x="134701" y="92294"/>
                      <a:pt x="138798" y="96091"/>
                    </a:cubicBezTo>
                    <a:cubicBezTo>
                      <a:pt x="139287" y="96542"/>
                      <a:pt x="139813" y="97069"/>
                      <a:pt x="140302" y="97520"/>
                    </a:cubicBezTo>
                    <a:cubicBezTo>
                      <a:pt x="140828" y="97971"/>
                      <a:pt x="141317" y="98459"/>
                      <a:pt x="141881" y="98911"/>
                    </a:cubicBezTo>
                    <a:cubicBezTo>
                      <a:pt x="142520" y="99550"/>
                      <a:pt x="143197" y="100114"/>
                      <a:pt x="143873" y="100715"/>
                    </a:cubicBezTo>
                    <a:cubicBezTo>
                      <a:pt x="144099" y="100866"/>
                      <a:pt x="144325" y="101016"/>
                      <a:pt x="144588" y="101166"/>
                    </a:cubicBezTo>
                    <a:cubicBezTo>
                      <a:pt x="145979" y="102181"/>
                      <a:pt x="147520" y="102971"/>
                      <a:pt x="149137" y="103572"/>
                    </a:cubicBezTo>
                    <a:cubicBezTo>
                      <a:pt x="150039" y="103911"/>
                      <a:pt x="151016" y="104023"/>
                      <a:pt x="151994" y="103948"/>
                    </a:cubicBezTo>
                    <a:cubicBezTo>
                      <a:pt x="152971" y="103835"/>
                      <a:pt x="153873" y="103384"/>
                      <a:pt x="154550" y="102632"/>
                    </a:cubicBezTo>
                    <a:cubicBezTo>
                      <a:pt x="155189" y="101918"/>
                      <a:pt x="155716" y="101091"/>
                      <a:pt x="156054" y="100189"/>
                    </a:cubicBezTo>
                    <a:cubicBezTo>
                      <a:pt x="156392" y="99287"/>
                      <a:pt x="156618" y="98384"/>
                      <a:pt x="156768" y="97482"/>
                    </a:cubicBezTo>
                    <a:cubicBezTo>
                      <a:pt x="156919" y="96580"/>
                      <a:pt x="156994" y="95715"/>
                      <a:pt x="157031" y="94888"/>
                    </a:cubicBezTo>
                    <a:cubicBezTo>
                      <a:pt x="157107" y="94061"/>
                      <a:pt x="157107" y="93309"/>
                      <a:pt x="157107" y="92557"/>
                    </a:cubicBezTo>
                    <a:close/>
                    <a:moveTo>
                      <a:pt x="97445" y="1955"/>
                    </a:moveTo>
                    <a:cubicBezTo>
                      <a:pt x="97445" y="1955"/>
                      <a:pt x="97407" y="1955"/>
                      <a:pt x="97370" y="1993"/>
                    </a:cubicBezTo>
                    <a:lnTo>
                      <a:pt x="97445" y="1955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44" name="Google Shape;4944;p50"/>
            <p:cNvGrpSpPr/>
            <p:nvPr/>
          </p:nvGrpSpPr>
          <p:grpSpPr>
            <a:xfrm rot="5400000">
              <a:off x="1943704" y="3640841"/>
              <a:ext cx="1040804" cy="2176068"/>
              <a:chOff x="2527475" y="238125"/>
              <a:chExt cx="2485800" cy="5197200"/>
            </a:xfrm>
          </p:grpSpPr>
          <p:sp>
            <p:nvSpPr>
              <p:cNvPr id="4945" name="Google Shape;4945;p50"/>
              <p:cNvSpPr/>
              <p:nvPr/>
            </p:nvSpPr>
            <p:spPr>
              <a:xfrm>
                <a:off x="3129675" y="679575"/>
                <a:ext cx="1251975" cy="4755750"/>
              </a:xfrm>
              <a:custGeom>
                <a:rect b="b" l="l" r="r" t="t"/>
                <a:pathLst>
                  <a:path extrusionOk="0" h="190230" w="50079">
                    <a:moveTo>
                      <a:pt x="25628" y="1"/>
                    </a:moveTo>
                    <a:cubicBezTo>
                      <a:pt x="24541" y="1"/>
                      <a:pt x="25537" y="3170"/>
                      <a:pt x="24722" y="3895"/>
                    </a:cubicBezTo>
                    <a:cubicBezTo>
                      <a:pt x="22639" y="5796"/>
                      <a:pt x="24903" y="4891"/>
                      <a:pt x="24269" y="8423"/>
                    </a:cubicBezTo>
                    <a:cubicBezTo>
                      <a:pt x="23998" y="10053"/>
                      <a:pt x="20919" y="11320"/>
                      <a:pt x="20466" y="13494"/>
                    </a:cubicBezTo>
                    <a:cubicBezTo>
                      <a:pt x="20013" y="15124"/>
                      <a:pt x="20466" y="17207"/>
                      <a:pt x="19832" y="19108"/>
                    </a:cubicBezTo>
                    <a:cubicBezTo>
                      <a:pt x="19379" y="20467"/>
                      <a:pt x="18474" y="21916"/>
                      <a:pt x="17749" y="23727"/>
                    </a:cubicBezTo>
                    <a:cubicBezTo>
                      <a:pt x="17206" y="25176"/>
                      <a:pt x="18383" y="27440"/>
                      <a:pt x="17749" y="29160"/>
                    </a:cubicBezTo>
                    <a:cubicBezTo>
                      <a:pt x="17206" y="30700"/>
                      <a:pt x="14127" y="31334"/>
                      <a:pt x="13493" y="33054"/>
                    </a:cubicBezTo>
                    <a:cubicBezTo>
                      <a:pt x="12950" y="34503"/>
                      <a:pt x="13131" y="36405"/>
                      <a:pt x="12497" y="38125"/>
                    </a:cubicBezTo>
                    <a:cubicBezTo>
                      <a:pt x="11863" y="39755"/>
                      <a:pt x="12950" y="41748"/>
                      <a:pt x="12406" y="43468"/>
                    </a:cubicBezTo>
                    <a:cubicBezTo>
                      <a:pt x="11863" y="45098"/>
                      <a:pt x="11229" y="46547"/>
                      <a:pt x="10686" y="48177"/>
                    </a:cubicBezTo>
                    <a:cubicBezTo>
                      <a:pt x="10233" y="49898"/>
                      <a:pt x="7154" y="50713"/>
                      <a:pt x="6701" y="52343"/>
                    </a:cubicBezTo>
                    <a:cubicBezTo>
                      <a:pt x="6249" y="54064"/>
                      <a:pt x="5071" y="55422"/>
                      <a:pt x="4619" y="57142"/>
                    </a:cubicBezTo>
                    <a:cubicBezTo>
                      <a:pt x="4166" y="58863"/>
                      <a:pt x="6701" y="61127"/>
                      <a:pt x="6339" y="62757"/>
                    </a:cubicBezTo>
                    <a:cubicBezTo>
                      <a:pt x="5977" y="64478"/>
                      <a:pt x="6249" y="66198"/>
                      <a:pt x="5977" y="67919"/>
                    </a:cubicBezTo>
                    <a:cubicBezTo>
                      <a:pt x="5615" y="69549"/>
                      <a:pt x="7064" y="71451"/>
                      <a:pt x="6792" y="73171"/>
                    </a:cubicBezTo>
                    <a:cubicBezTo>
                      <a:pt x="6520" y="74892"/>
                      <a:pt x="453" y="75616"/>
                      <a:pt x="272" y="77337"/>
                    </a:cubicBezTo>
                    <a:cubicBezTo>
                      <a:pt x="0" y="79057"/>
                      <a:pt x="4256" y="81231"/>
                      <a:pt x="4075" y="83042"/>
                    </a:cubicBezTo>
                    <a:cubicBezTo>
                      <a:pt x="3985" y="84763"/>
                      <a:pt x="3804" y="86302"/>
                      <a:pt x="3713" y="87932"/>
                    </a:cubicBezTo>
                    <a:cubicBezTo>
                      <a:pt x="3622" y="89562"/>
                      <a:pt x="1992" y="91102"/>
                      <a:pt x="1992" y="92822"/>
                    </a:cubicBezTo>
                    <a:cubicBezTo>
                      <a:pt x="1992" y="94452"/>
                      <a:pt x="3351" y="96082"/>
                      <a:pt x="3441" y="97712"/>
                    </a:cubicBezTo>
                    <a:cubicBezTo>
                      <a:pt x="3441" y="99433"/>
                      <a:pt x="2717" y="101153"/>
                      <a:pt x="2898" y="102693"/>
                    </a:cubicBezTo>
                    <a:cubicBezTo>
                      <a:pt x="2989" y="104323"/>
                      <a:pt x="5615" y="105772"/>
                      <a:pt x="5796" y="107402"/>
                    </a:cubicBezTo>
                    <a:cubicBezTo>
                      <a:pt x="5886" y="109122"/>
                      <a:pt x="1811" y="111205"/>
                      <a:pt x="1992" y="112835"/>
                    </a:cubicBezTo>
                    <a:cubicBezTo>
                      <a:pt x="2174" y="114556"/>
                      <a:pt x="2717" y="116186"/>
                      <a:pt x="2898" y="117816"/>
                    </a:cubicBezTo>
                    <a:cubicBezTo>
                      <a:pt x="3170" y="119446"/>
                      <a:pt x="3441" y="121167"/>
                      <a:pt x="3713" y="122797"/>
                    </a:cubicBezTo>
                    <a:cubicBezTo>
                      <a:pt x="3985" y="124336"/>
                      <a:pt x="6882" y="125513"/>
                      <a:pt x="7245" y="127143"/>
                    </a:cubicBezTo>
                    <a:cubicBezTo>
                      <a:pt x="7607" y="128773"/>
                      <a:pt x="8603" y="130222"/>
                      <a:pt x="8965" y="131852"/>
                    </a:cubicBezTo>
                    <a:cubicBezTo>
                      <a:pt x="9328" y="133392"/>
                      <a:pt x="8513" y="135384"/>
                      <a:pt x="8875" y="137014"/>
                    </a:cubicBezTo>
                    <a:cubicBezTo>
                      <a:pt x="9328" y="138554"/>
                      <a:pt x="8513" y="140546"/>
                      <a:pt x="8875" y="142176"/>
                    </a:cubicBezTo>
                    <a:cubicBezTo>
                      <a:pt x="9328" y="143715"/>
                      <a:pt x="9237" y="145527"/>
                      <a:pt x="9690" y="147066"/>
                    </a:cubicBezTo>
                    <a:cubicBezTo>
                      <a:pt x="10233" y="148696"/>
                      <a:pt x="13040" y="149602"/>
                      <a:pt x="13493" y="151141"/>
                    </a:cubicBezTo>
                    <a:cubicBezTo>
                      <a:pt x="14036" y="152771"/>
                      <a:pt x="13855" y="154582"/>
                      <a:pt x="14399" y="156031"/>
                    </a:cubicBezTo>
                    <a:cubicBezTo>
                      <a:pt x="15033" y="157842"/>
                      <a:pt x="17115" y="158748"/>
                      <a:pt x="17659" y="160197"/>
                    </a:cubicBezTo>
                    <a:cubicBezTo>
                      <a:pt x="18383" y="162099"/>
                      <a:pt x="15757" y="164815"/>
                      <a:pt x="16210" y="165993"/>
                    </a:cubicBezTo>
                    <a:cubicBezTo>
                      <a:pt x="16753" y="167441"/>
                      <a:pt x="16844" y="168800"/>
                      <a:pt x="17206" y="170249"/>
                    </a:cubicBezTo>
                    <a:cubicBezTo>
                      <a:pt x="17659" y="171698"/>
                      <a:pt x="21643" y="172332"/>
                      <a:pt x="21915" y="173781"/>
                    </a:cubicBezTo>
                    <a:cubicBezTo>
                      <a:pt x="22187" y="175229"/>
                      <a:pt x="23636" y="176769"/>
                      <a:pt x="23817" y="178218"/>
                    </a:cubicBezTo>
                    <a:cubicBezTo>
                      <a:pt x="24088" y="179848"/>
                      <a:pt x="20194" y="181931"/>
                      <a:pt x="20285" y="183198"/>
                    </a:cubicBezTo>
                    <a:cubicBezTo>
                      <a:pt x="20557" y="186006"/>
                      <a:pt x="18564" y="189175"/>
                      <a:pt x="20557" y="190081"/>
                    </a:cubicBezTo>
                    <a:cubicBezTo>
                      <a:pt x="20786" y="190184"/>
                      <a:pt x="21007" y="190229"/>
                      <a:pt x="21222" y="190229"/>
                    </a:cubicBezTo>
                    <a:cubicBezTo>
                      <a:pt x="22701" y="190229"/>
                      <a:pt x="23888" y="188089"/>
                      <a:pt x="25628" y="188089"/>
                    </a:cubicBezTo>
                    <a:lnTo>
                      <a:pt x="25628" y="187002"/>
                    </a:lnTo>
                    <a:cubicBezTo>
                      <a:pt x="27203" y="187002"/>
                      <a:pt x="27646" y="187964"/>
                      <a:pt x="28658" y="187964"/>
                    </a:cubicBezTo>
                    <a:cubicBezTo>
                      <a:pt x="28926" y="187964"/>
                      <a:pt x="29233" y="187897"/>
                      <a:pt x="29612" y="187726"/>
                    </a:cubicBezTo>
                    <a:cubicBezTo>
                      <a:pt x="31695" y="186821"/>
                      <a:pt x="29703" y="185825"/>
                      <a:pt x="29974" y="183198"/>
                    </a:cubicBezTo>
                    <a:cubicBezTo>
                      <a:pt x="30065" y="181840"/>
                      <a:pt x="30518" y="180391"/>
                      <a:pt x="30699" y="178761"/>
                    </a:cubicBezTo>
                    <a:cubicBezTo>
                      <a:pt x="30971" y="177312"/>
                      <a:pt x="33144" y="176226"/>
                      <a:pt x="33416" y="174686"/>
                    </a:cubicBezTo>
                    <a:cubicBezTo>
                      <a:pt x="33778" y="173147"/>
                      <a:pt x="30337" y="170883"/>
                      <a:pt x="30790" y="169434"/>
                    </a:cubicBezTo>
                    <a:cubicBezTo>
                      <a:pt x="31152" y="167985"/>
                      <a:pt x="34321" y="167441"/>
                      <a:pt x="34865" y="165993"/>
                    </a:cubicBezTo>
                    <a:cubicBezTo>
                      <a:pt x="35317" y="164815"/>
                      <a:pt x="37038" y="163729"/>
                      <a:pt x="37762" y="161827"/>
                    </a:cubicBezTo>
                    <a:cubicBezTo>
                      <a:pt x="38306" y="160378"/>
                      <a:pt x="37944" y="158476"/>
                      <a:pt x="38577" y="156756"/>
                    </a:cubicBezTo>
                    <a:cubicBezTo>
                      <a:pt x="39030" y="155307"/>
                      <a:pt x="36585" y="152681"/>
                      <a:pt x="37128" y="150960"/>
                    </a:cubicBezTo>
                    <a:cubicBezTo>
                      <a:pt x="37581" y="149511"/>
                      <a:pt x="39755" y="148424"/>
                      <a:pt x="40298" y="146794"/>
                    </a:cubicBezTo>
                    <a:cubicBezTo>
                      <a:pt x="40841" y="145164"/>
                      <a:pt x="42743" y="144078"/>
                      <a:pt x="43196" y="142448"/>
                    </a:cubicBezTo>
                    <a:cubicBezTo>
                      <a:pt x="43649" y="140818"/>
                      <a:pt x="39664" y="138101"/>
                      <a:pt x="40117" y="136471"/>
                    </a:cubicBezTo>
                    <a:cubicBezTo>
                      <a:pt x="40570" y="134841"/>
                      <a:pt x="40660" y="133301"/>
                      <a:pt x="41022" y="131581"/>
                    </a:cubicBezTo>
                    <a:cubicBezTo>
                      <a:pt x="41385" y="129951"/>
                      <a:pt x="43558" y="128864"/>
                      <a:pt x="43920" y="127234"/>
                    </a:cubicBezTo>
                    <a:cubicBezTo>
                      <a:pt x="44282" y="125604"/>
                      <a:pt x="44282" y="123974"/>
                      <a:pt x="44645" y="122344"/>
                    </a:cubicBezTo>
                    <a:cubicBezTo>
                      <a:pt x="44916" y="120714"/>
                      <a:pt x="45369" y="119174"/>
                      <a:pt x="45641" y="117454"/>
                    </a:cubicBezTo>
                    <a:cubicBezTo>
                      <a:pt x="45913" y="115824"/>
                      <a:pt x="47543" y="114465"/>
                      <a:pt x="47724" y="112745"/>
                    </a:cubicBezTo>
                    <a:cubicBezTo>
                      <a:pt x="47995" y="111115"/>
                      <a:pt x="45460" y="109213"/>
                      <a:pt x="45550" y="107583"/>
                    </a:cubicBezTo>
                    <a:cubicBezTo>
                      <a:pt x="45731" y="105862"/>
                      <a:pt x="49806" y="104504"/>
                      <a:pt x="49988" y="102874"/>
                    </a:cubicBezTo>
                    <a:cubicBezTo>
                      <a:pt x="50078" y="101153"/>
                      <a:pt x="47543" y="99433"/>
                      <a:pt x="47543" y="97712"/>
                    </a:cubicBezTo>
                    <a:cubicBezTo>
                      <a:pt x="47633" y="95992"/>
                      <a:pt x="45731" y="94452"/>
                      <a:pt x="45731" y="92822"/>
                    </a:cubicBezTo>
                    <a:cubicBezTo>
                      <a:pt x="45641" y="91192"/>
                      <a:pt x="47543" y="89562"/>
                      <a:pt x="47452" y="87932"/>
                    </a:cubicBezTo>
                    <a:cubicBezTo>
                      <a:pt x="47361" y="86211"/>
                      <a:pt x="46999" y="84672"/>
                      <a:pt x="46909" y="82951"/>
                    </a:cubicBezTo>
                    <a:cubicBezTo>
                      <a:pt x="46728" y="81321"/>
                      <a:pt x="47361" y="79601"/>
                      <a:pt x="47090" y="77880"/>
                    </a:cubicBezTo>
                    <a:cubicBezTo>
                      <a:pt x="46909" y="76160"/>
                      <a:pt x="49263" y="74077"/>
                      <a:pt x="48991" y="72447"/>
                    </a:cubicBezTo>
                    <a:cubicBezTo>
                      <a:pt x="48720" y="70817"/>
                      <a:pt x="44192" y="69821"/>
                      <a:pt x="43920" y="68190"/>
                    </a:cubicBezTo>
                    <a:cubicBezTo>
                      <a:pt x="43558" y="66560"/>
                      <a:pt x="44916" y="64478"/>
                      <a:pt x="44554" y="62938"/>
                    </a:cubicBezTo>
                    <a:cubicBezTo>
                      <a:pt x="44192" y="61308"/>
                      <a:pt x="42019" y="60040"/>
                      <a:pt x="41566" y="58410"/>
                    </a:cubicBezTo>
                    <a:cubicBezTo>
                      <a:pt x="41204" y="56690"/>
                      <a:pt x="43286" y="54426"/>
                      <a:pt x="42834" y="52796"/>
                    </a:cubicBezTo>
                    <a:cubicBezTo>
                      <a:pt x="42381" y="51256"/>
                      <a:pt x="44554" y="48721"/>
                      <a:pt x="44101" y="47181"/>
                    </a:cubicBezTo>
                    <a:cubicBezTo>
                      <a:pt x="43558" y="45642"/>
                      <a:pt x="41928" y="44102"/>
                      <a:pt x="41475" y="42653"/>
                    </a:cubicBezTo>
                    <a:cubicBezTo>
                      <a:pt x="40932" y="41114"/>
                      <a:pt x="40207" y="39393"/>
                      <a:pt x="39664" y="37854"/>
                    </a:cubicBezTo>
                    <a:cubicBezTo>
                      <a:pt x="39121" y="36314"/>
                      <a:pt x="39664" y="34050"/>
                      <a:pt x="39121" y="32601"/>
                    </a:cubicBezTo>
                    <a:cubicBezTo>
                      <a:pt x="38487" y="30881"/>
                      <a:pt x="33325" y="31062"/>
                      <a:pt x="32782" y="29522"/>
                    </a:cubicBezTo>
                    <a:cubicBezTo>
                      <a:pt x="32057" y="27802"/>
                      <a:pt x="34593" y="24995"/>
                      <a:pt x="34050" y="23636"/>
                    </a:cubicBezTo>
                    <a:cubicBezTo>
                      <a:pt x="33325" y="21735"/>
                      <a:pt x="29159" y="21372"/>
                      <a:pt x="28707" y="20014"/>
                    </a:cubicBezTo>
                    <a:cubicBezTo>
                      <a:pt x="28163" y="18022"/>
                      <a:pt x="29250" y="15667"/>
                      <a:pt x="28888" y="13947"/>
                    </a:cubicBezTo>
                    <a:cubicBezTo>
                      <a:pt x="28344" y="11864"/>
                      <a:pt x="26171" y="10234"/>
                      <a:pt x="25899" y="8694"/>
                    </a:cubicBezTo>
                    <a:cubicBezTo>
                      <a:pt x="25356" y="5072"/>
                      <a:pt x="30518" y="3804"/>
                      <a:pt x="28435" y="1902"/>
                    </a:cubicBezTo>
                    <a:cubicBezTo>
                      <a:pt x="28372" y="1839"/>
                      <a:pt x="28307" y="1811"/>
                      <a:pt x="28240" y="1811"/>
                    </a:cubicBezTo>
                    <a:cubicBezTo>
                      <a:pt x="27537" y="1811"/>
                      <a:pt x="26620" y="4981"/>
                      <a:pt x="25628" y="4981"/>
                    </a:cubicBezTo>
                    <a:lnTo>
                      <a:pt x="25628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6" name="Google Shape;4946;p50"/>
              <p:cNvSpPr/>
              <p:nvPr/>
            </p:nvSpPr>
            <p:spPr>
              <a:xfrm>
                <a:off x="3172675" y="238125"/>
                <a:ext cx="1195375" cy="4627500"/>
              </a:xfrm>
              <a:custGeom>
                <a:rect b="b" l="l" r="r" t="t"/>
                <a:pathLst>
                  <a:path extrusionOk="0" h="185100" w="47815">
                    <a:moveTo>
                      <a:pt x="22006" y="0"/>
                    </a:moveTo>
                    <a:cubicBezTo>
                      <a:pt x="21553" y="5615"/>
                      <a:pt x="20557" y="11229"/>
                      <a:pt x="18927" y="16663"/>
                    </a:cubicBezTo>
                    <a:cubicBezTo>
                      <a:pt x="16210" y="26533"/>
                      <a:pt x="5977" y="48629"/>
                      <a:pt x="3080" y="80234"/>
                    </a:cubicBezTo>
                    <a:cubicBezTo>
                      <a:pt x="1" y="115370"/>
                      <a:pt x="13222" y="152861"/>
                      <a:pt x="16663" y="162913"/>
                    </a:cubicBezTo>
                    <a:cubicBezTo>
                      <a:pt x="20195" y="172965"/>
                      <a:pt x="20376" y="185099"/>
                      <a:pt x="20376" y="185099"/>
                    </a:cubicBezTo>
                    <a:lnTo>
                      <a:pt x="27530" y="185099"/>
                    </a:lnTo>
                    <a:cubicBezTo>
                      <a:pt x="27530" y="185099"/>
                      <a:pt x="27711" y="172874"/>
                      <a:pt x="31152" y="162913"/>
                    </a:cubicBezTo>
                    <a:cubicBezTo>
                      <a:pt x="34593" y="152952"/>
                      <a:pt x="47815" y="115280"/>
                      <a:pt x="44736" y="80234"/>
                    </a:cubicBezTo>
                    <a:cubicBezTo>
                      <a:pt x="41838" y="48720"/>
                      <a:pt x="31605" y="26533"/>
                      <a:pt x="28888" y="16663"/>
                    </a:cubicBezTo>
                    <a:cubicBezTo>
                      <a:pt x="27258" y="11229"/>
                      <a:pt x="26172" y="5615"/>
                      <a:pt x="258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7" name="Google Shape;4947;p50"/>
              <p:cNvSpPr/>
              <p:nvPr/>
            </p:nvSpPr>
            <p:spPr>
              <a:xfrm>
                <a:off x="3324375" y="781450"/>
                <a:ext cx="892000" cy="3588375"/>
              </a:xfrm>
              <a:custGeom>
                <a:rect b="b" l="l" r="r" t="t"/>
                <a:pathLst>
                  <a:path extrusionOk="0" h="143535" w="35680">
                    <a:moveTo>
                      <a:pt x="16481" y="1"/>
                    </a:moveTo>
                    <a:cubicBezTo>
                      <a:pt x="15938" y="1631"/>
                      <a:pt x="15395" y="3442"/>
                      <a:pt x="14670" y="5344"/>
                    </a:cubicBezTo>
                    <a:cubicBezTo>
                      <a:pt x="10414" y="17297"/>
                      <a:pt x="4075" y="35318"/>
                      <a:pt x="1992" y="58954"/>
                    </a:cubicBezTo>
                    <a:cubicBezTo>
                      <a:pt x="0" y="81140"/>
                      <a:pt x="4347" y="108036"/>
                      <a:pt x="15032" y="139007"/>
                    </a:cubicBezTo>
                    <a:lnTo>
                      <a:pt x="15304" y="139550"/>
                    </a:lnTo>
                    <a:cubicBezTo>
                      <a:pt x="15757" y="140818"/>
                      <a:pt x="16119" y="142176"/>
                      <a:pt x="16481" y="143534"/>
                    </a:cubicBezTo>
                    <a:lnTo>
                      <a:pt x="19198" y="143534"/>
                    </a:lnTo>
                    <a:cubicBezTo>
                      <a:pt x="19560" y="142176"/>
                      <a:pt x="19923" y="140818"/>
                      <a:pt x="20375" y="139550"/>
                    </a:cubicBezTo>
                    <a:lnTo>
                      <a:pt x="20556" y="138916"/>
                    </a:lnTo>
                    <a:cubicBezTo>
                      <a:pt x="31242" y="108036"/>
                      <a:pt x="35679" y="81140"/>
                      <a:pt x="33687" y="58954"/>
                    </a:cubicBezTo>
                    <a:cubicBezTo>
                      <a:pt x="31604" y="35228"/>
                      <a:pt x="25265" y="17297"/>
                      <a:pt x="21009" y="5344"/>
                    </a:cubicBezTo>
                    <a:cubicBezTo>
                      <a:pt x="20285" y="3351"/>
                      <a:pt x="19741" y="1631"/>
                      <a:pt x="19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8" name="Google Shape;4948;p50"/>
              <p:cNvSpPr/>
              <p:nvPr/>
            </p:nvSpPr>
            <p:spPr>
              <a:xfrm>
                <a:off x="38722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997" y="0"/>
                    </a:moveTo>
                    <a:lnTo>
                      <a:pt x="544" y="181"/>
                    </a:lnTo>
                    <a:lnTo>
                      <a:pt x="1" y="544"/>
                    </a:lnTo>
                    <a:cubicBezTo>
                      <a:pt x="1" y="544"/>
                      <a:pt x="20195" y="47724"/>
                      <a:pt x="21734" y="51075"/>
                    </a:cubicBezTo>
                    <a:cubicBezTo>
                      <a:pt x="23274" y="54425"/>
                      <a:pt x="22097" y="62666"/>
                      <a:pt x="23093" y="65111"/>
                    </a:cubicBezTo>
                    <a:cubicBezTo>
                      <a:pt x="23998" y="67647"/>
                      <a:pt x="31424" y="79057"/>
                      <a:pt x="31424" y="79057"/>
                    </a:cubicBezTo>
                    <a:lnTo>
                      <a:pt x="35861" y="76974"/>
                    </a:lnTo>
                    <a:lnTo>
                      <a:pt x="40299" y="74982"/>
                    </a:lnTo>
                    <a:cubicBezTo>
                      <a:pt x="40299" y="74982"/>
                      <a:pt x="36405" y="61851"/>
                      <a:pt x="35137" y="59587"/>
                    </a:cubicBezTo>
                    <a:cubicBezTo>
                      <a:pt x="33869" y="57233"/>
                      <a:pt x="26806" y="52795"/>
                      <a:pt x="25266" y="49445"/>
                    </a:cubicBezTo>
                    <a:cubicBezTo>
                      <a:pt x="23727" y="46094"/>
                      <a:pt x="997" y="0"/>
                      <a:pt x="99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9" name="Google Shape;4949;p50"/>
              <p:cNvSpPr/>
              <p:nvPr/>
            </p:nvSpPr>
            <p:spPr>
              <a:xfrm>
                <a:off x="3872225" y="1779850"/>
                <a:ext cx="1141050" cy="1915325"/>
              </a:xfrm>
              <a:custGeom>
                <a:rect b="b" l="l" r="r" t="t"/>
                <a:pathLst>
                  <a:path extrusionOk="0" h="76613" w="45642">
                    <a:moveTo>
                      <a:pt x="997" y="1"/>
                    </a:moveTo>
                    <a:lnTo>
                      <a:pt x="454" y="272"/>
                    </a:lnTo>
                    <a:lnTo>
                      <a:pt x="1" y="635"/>
                    </a:lnTo>
                    <a:cubicBezTo>
                      <a:pt x="1" y="635"/>
                      <a:pt x="23636" y="46185"/>
                      <a:pt x="25447" y="49445"/>
                    </a:cubicBezTo>
                    <a:cubicBezTo>
                      <a:pt x="27258" y="52615"/>
                      <a:pt x="26625" y="60946"/>
                      <a:pt x="27711" y="63300"/>
                    </a:cubicBezTo>
                    <a:cubicBezTo>
                      <a:pt x="28798" y="65745"/>
                      <a:pt x="37039" y="76612"/>
                      <a:pt x="37039" y="76612"/>
                    </a:cubicBezTo>
                    <a:lnTo>
                      <a:pt x="41295" y="74258"/>
                    </a:lnTo>
                    <a:lnTo>
                      <a:pt x="45642" y="71903"/>
                    </a:lnTo>
                    <a:cubicBezTo>
                      <a:pt x="45642" y="71903"/>
                      <a:pt x="40842" y="59135"/>
                      <a:pt x="39393" y="56871"/>
                    </a:cubicBezTo>
                    <a:cubicBezTo>
                      <a:pt x="37944" y="54607"/>
                      <a:pt x="30609" y="50803"/>
                      <a:pt x="28798" y="47543"/>
                    </a:cubicBezTo>
                    <a:cubicBezTo>
                      <a:pt x="27077" y="44283"/>
                      <a:pt x="997" y="1"/>
                      <a:pt x="9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0" name="Google Shape;4950;p50"/>
              <p:cNvSpPr/>
              <p:nvPr/>
            </p:nvSpPr>
            <p:spPr>
              <a:xfrm>
                <a:off x="2661025" y="1782125"/>
                <a:ext cx="1007475" cy="1976425"/>
              </a:xfrm>
              <a:custGeom>
                <a:rect b="b" l="l" r="r" t="t"/>
                <a:pathLst>
                  <a:path extrusionOk="0" h="79057" w="40299">
                    <a:moveTo>
                      <a:pt x="39303" y="0"/>
                    </a:moveTo>
                    <a:cubicBezTo>
                      <a:pt x="39303" y="0"/>
                      <a:pt x="16573" y="46094"/>
                      <a:pt x="15033" y="49445"/>
                    </a:cubicBezTo>
                    <a:cubicBezTo>
                      <a:pt x="13494" y="52795"/>
                      <a:pt x="6430" y="57233"/>
                      <a:pt x="5163" y="59587"/>
                    </a:cubicBezTo>
                    <a:cubicBezTo>
                      <a:pt x="3895" y="61851"/>
                      <a:pt x="1" y="74982"/>
                      <a:pt x="1" y="74982"/>
                    </a:cubicBezTo>
                    <a:lnTo>
                      <a:pt x="4438" y="76974"/>
                    </a:lnTo>
                    <a:lnTo>
                      <a:pt x="8875" y="79057"/>
                    </a:lnTo>
                    <a:cubicBezTo>
                      <a:pt x="8875" y="79057"/>
                      <a:pt x="16301" y="67647"/>
                      <a:pt x="17207" y="65111"/>
                    </a:cubicBezTo>
                    <a:cubicBezTo>
                      <a:pt x="18203" y="62666"/>
                      <a:pt x="16935" y="54425"/>
                      <a:pt x="18565" y="51075"/>
                    </a:cubicBezTo>
                    <a:cubicBezTo>
                      <a:pt x="20105" y="47724"/>
                      <a:pt x="40299" y="453"/>
                      <a:pt x="40299" y="453"/>
                    </a:cubicBezTo>
                    <a:lnTo>
                      <a:pt x="39755" y="181"/>
                    </a:lnTo>
                    <a:lnTo>
                      <a:pt x="39303" y="0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1" name="Google Shape;4951;p50"/>
              <p:cNvSpPr/>
              <p:nvPr/>
            </p:nvSpPr>
            <p:spPr>
              <a:xfrm>
                <a:off x="2527475" y="1779850"/>
                <a:ext cx="1141025" cy="1915325"/>
              </a:xfrm>
              <a:custGeom>
                <a:rect b="b" l="l" r="r" t="t"/>
                <a:pathLst>
                  <a:path extrusionOk="0" h="76613" w="45641">
                    <a:moveTo>
                      <a:pt x="44645" y="1"/>
                    </a:moveTo>
                    <a:cubicBezTo>
                      <a:pt x="44645" y="1"/>
                      <a:pt x="18564" y="44283"/>
                      <a:pt x="16844" y="47543"/>
                    </a:cubicBezTo>
                    <a:cubicBezTo>
                      <a:pt x="15032" y="50803"/>
                      <a:pt x="7697" y="54607"/>
                      <a:pt x="6248" y="56871"/>
                    </a:cubicBezTo>
                    <a:cubicBezTo>
                      <a:pt x="4800" y="59135"/>
                      <a:pt x="0" y="71903"/>
                      <a:pt x="0" y="71903"/>
                    </a:cubicBezTo>
                    <a:lnTo>
                      <a:pt x="4256" y="74258"/>
                    </a:lnTo>
                    <a:lnTo>
                      <a:pt x="8603" y="76612"/>
                    </a:lnTo>
                    <a:cubicBezTo>
                      <a:pt x="8603" y="76612"/>
                      <a:pt x="16753" y="65745"/>
                      <a:pt x="17930" y="63300"/>
                    </a:cubicBezTo>
                    <a:cubicBezTo>
                      <a:pt x="19017" y="60946"/>
                      <a:pt x="18474" y="52615"/>
                      <a:pt x="20194" y="49445"/>
                    </a:cubicBezTo>
                    <a:cubicBezTo>
                      <a:pt x="22005" y="46185"/>
                      <a:pt x="45641" y="544"/>
                      <a:pt x="45641" y="544"/>
                    </a:cubicBezTo>
                    <a:lnTo>
                      <a:pt x="45097" y="272"/>
                    </a:lnTo>
                    <a:lnTo>
                      <a:pt x="446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2" name="Google Shape;4952;p50"/>
              <p:cNvSpPr/>
              <p:nvPr/>
            </p:nvSpPr>
            <p:spPr>
              <a:xfrm>
                <a:off x="3394550" y="2506575"/>
                <a:ext cx="769750" cy="597700"/>
              </a:xfrm>
              <a:custGeom>
                <a:rect b="b" l="l" r="r" t="t"/>
                <a:pathLst>
                  <a:path extrusionOk="0" h="23908" w="30790">
                    <a:moveTo>
                      <a:pt x="15395" y="1"/>
                    </a:moveTo>
                    <a:cubicBezTo>
                      <a:pt x="6883" y="1"/>
                      <a:pt x="0" y="5343"/>
                      <a:pt x="0" y="11954"/>
                    </a:cubicBezTo>
                    <a:cubicBezTo>
                      <a:pt x="0" y="18565"/>
                      <a:pt x="6883" y="23908"/>
                      <a:pt x="15395" y="23908"/>
                    </a:cubicBezTo>
                    <a:cubicBezTo>
                      <a:pt x="23907" y="23908"/>
                      <a:pt x="30790" y="18565"/>
                      <a:pt x="30790" y="11954"/>
                    </a:cubicBezTo>
                    <a:cubicBezTo>
                      <a:pt x="30790" y="5343"/>
                      <a:pt x="23907" y="1"/>
                      <a:pt x="15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3" name="Google Shape;4953;p50"/>
              <p:cNvSpPr/>
              <p:nvPr/>
            </p:nvSpPr>
            <p:spPr>
              <a:xfrm>
                <a:off x="3392275" y="2400175"/>
                <a:ext cx="772025" cy="597700"/>
              </a:xfrm>
              <a:custGeom>
                <a:rect b="b" l="l" r="r" t="t"/>
                <a:pathLst>
                  <a:path extrusionOk="0" h="23908" w="30881">
                    <a:moveTo>
                      <a:pt x="15486" y="0"/>
                    </a:moveTo>
                    <a:cubicBezTo>
                      <a:pt x="6974" y="0"/>
                      <a:pt x="1" y="5343"/>
                      <a:pt x="1" y="11954"/>
                    </a:cubicBezTo>
                    <a:cubicBezTo>
                      <a:pt x="1" y="18565"/>
                      <a:pt x="6974" y="23908"/>
                      <a:pt x="15486" y="23908"/>
                    </a:cubicBezTo>
                    <a:cubicBezTo>
                      <a:pt x="23998" y="23908"/>
                      <a:pt x="30881" y="18565"/>
                      <a:pt x="30881" y="11954"/>
                    </a:cubicBezTo>
                    <a:cubicBezTo>
                      <a:pt x="30881" y="5343"/>
                      <a:pt x="23998" y="0"/>
                      <a:pt x="154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4" name="Google Shape;4954;p50"/>
              <p:cNvSpPr/>
              <p:nvPr/>
            </p:nvSpPr>
            <p:spPr>
              <a:xfrm>
                <a:off x="3256450" y="2033425"/>
                <a:ext cx="1025575" cy="803700"/>
              </a:xfrm>
              <a:custGeom>
                <a:rect b="b" l="l" r="r" t="t"/>
                <a:pathLst>
                  <a:path extrusionOk="0" h="32148" w="41023">
                    <a:moveTo>
                      <a:pt x="20557" y="0"/>
                    </a:moveTo>
                    <a:cubicBezTo>
                      <a:pt x="9237" y="0"/>
                      <a:pt x="0" y="7154"/>
                      <a:pt x="0" y="16029"/>
                    </a:cubicBezTo>
                    <a:cubicBezTo>
                      <a:pt x="0" y="24903"/>
                      <a:pt x="9237" y="32148"/>
                      <a:pt x="20557" y="32148"/>
                    </a:cubicBezTo>
                    <a:cubicBezTo>
                      <a:pt x="31876" y="32148"/>
                      <a:pt x="41023" y="24903"/>
                      <a:pt x="41023" y="16029"/>
                    </a:cubicBezTo>
                    <a:cubicBezTo>
                      <a:pt x="41023" y="7154"/>
                      <a:pt x="31876" y="0"/>
                      <a:pt x="205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5" name="Google Shape;4955;p50"/>
              <p:cNvSpPr/>
              <p:nvPr/>
            </p:nvSpPr>
            <p:spPr>
              <a:xfrm>
                <a:off x="3471525" y="22824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5"/>
                      <a:pt x="11893" y="17925"/>
                    </a:cubicBezTo>
                    <a:cubicBezTo>
                      <a:pt x="16425" y="17925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6" name="Google Shape;4956;p50"/>
              <p:cNvSpPr/>
              <p:nvPr/>
            </p:nvSpPr>
            <p:spPr>
              <a:xfrm>
                <a:off x="3471525" y="2207750"/>
                <a:ext cx="522975" cy="448125"/>
              </a:xfrm>
              <a:custGeom>
                <a:rect b="b" l="l" r="r" t="t"/>
                <a:pathLst>
                  <a:path extrusionOk="0" h="17925" w="20919">
                    <a:moveTo>
                      <a:pt x="11954" y="0"/>
                    </a:moveTo>
                    <a:cubicBezTo>
                      <a:pt x="3985" y="0"/>
                      <a:pt x="0" y="9599"/>
                      <a:pt x="5615" y="15214"/>
                    </a:cubicBezTo>
                    <a:cubicBezTo>
                      <a:pt x="7427" y="17086"/>
                      <a:pt x="9679" y="17924"/>
                      <a:pt x="11893" y="17924"/>
                    </a:cubicBezTo>
                    <a:cubicBezTo>
                      <a:pt x="16425" y="17924"/>
                      <a:pt x="20797" y="14410"/>
                      <a:pt x="20919" y="9056"/>
                    </a:cubicBezTo>
                    <a:cubicBezTo>
                      <a:pt x="20919" y="4166"/>
                      <a:pt x="16934" y="91"/>
                      <a:pt x="11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7" name="Google Shape;4957;p50"/>
              <p:cNvSpPr/>
              <p:nvPr/>
            </p:nvSpPr>
            <p:spPr>
              <a:xfrm>
                <a:off x="3507750" y="2237175"/>
                <a:ext cx="457325" cy="391700"/>
              </a:xfrm>
              <a:custGeom>
                <a:rect b="b" l="l" r="r" t="t"/>
                <a:pathLst>
                  <a:path extrusionOk="0" h="15668" w="18293">
                    <a:moveTo>
                      <a:pt x="10505" y="0"/>
                    </a:moveTo>
                    <a:cubicBezTo>
                      <a:pt x="3532" y="0"/>
                      <a:pt x="0" y="8422"/>
                      <a:pt x="4890" y="13312"/>
                    </a:cubicBezTo>
                    <a:cubicBezTo>
                      <a:pt x="6488" y="14939"/>
                      <a:pt x="8462" y="15668"/>
                      <a:pt x="10400" y="15668"/>
                    </a:cubicBezTo>
                    <a:cubicBezTo>
                      <a:pt x="14394" y="15668"/>
                      <a:pt x="18232" y="12574"/>
                      <a:pt x="18293" y="7879"/>
                    </a:cubicBezTo>
                    <a:cubicBezTo>
                      <a:pt x="18293" y="3532"/>
                      <a:pt x="14851" y="0"/>
                      <a:pt x="105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58" name="Google Shape;4958;p50"/>
            <p:cNvGrpSpPr/>
            <p:nvPr/>
          </p:nvGrpSpPr>
          <p:grpSpPr>
            <a:xfrm>
              <a:off x="-1372097" y="1886022"/>
              <a:ext cx="2428609" cy="1938803"/>
              <a:chOff x="504650" y="238125"/>
              <a:chExt cx="6440225" cy="5141350"/>
            </a:xfrm>
          </p:grpSpPr>
          <p:sp>
            <p:nvSpPr>
              <p:cNvPr id="4959" name="Google Shape;4959;p50"/>
              <p:cNvSpPr/>
              <p:nvPr/>
            </p:nvSpPr>
            <p:spPr>
              <a:xfrm>
                <a:off x="1319150" y="1586500"/>
                <a:ext cx="5625725" cy="3792975"/>
              </a:xfrm>
              <a:custGeom>
                <a:rect b="b" l="l" r="r" t="t"/>
                <a:pathLst>
                  <a:path extrusionOk="0" h="151719" w="225029">
                    <a:moveTo>
                      <a:pt x="205801" y="1"/>
                    </a:moveTo>
                    <a:cubicBezTo>
                      <a:pt x="179551" y="1"/>
                      <a:pt x="151605" y="5109"/>
                      <a:pt x="124908" y="15771"/>
                    </a:cubicBezTo>
                    <a:lnTo>
                      <a:pt x="107914" y="47160"/>
                    </a:lnTo>
                    <a:lnTo>
                      <a:pt x="111161" y="21724"/>
                    </a:lnTo>
                    <a:lnTo>
                      <a:pt x="111161" y="21724"/>
                    </a:lnTo>
                    <a:cubicBezTo>
                      <a:pt x="92977" y="30275"/>
                      <a:pt x="76200" y="41423"/>
                      <a:pt x="61155" y="54737"/>
                    </a:cubicBezTo>
                    <a:lnTo>
                      <a:pt x="49357" y="81039"/>
                    </a:lnTo>
                    <a:lnTo>
                      <a:pt x="50223" y="65236"/>
                    </a:lnTo>
                    <a:lnTo>
                      <a:pt x="50223" y="65236"/>
                    </a:lnTo>
                    <a:cubicBezTo>
                      <a:pt x="26736" y="89589"/>
                      <a:pt x="9526" y="119247"/>
                      <a:pt x="1" y="151718"/>
                    </a:cubicBezTo>
                    <a:lnTo>
                      <a:pt x="1" y="151718"/>
                    </a:lnTo>
                    <a:cubicBezTo>
                      <a:pt x="28143" y="145008"/>
                      <a:pt x="58666" y="132777"/>
                      <a:pt x="88215" y="117190"/>
                    </a:cubicBezTo>
                    <a:lnTo>
                      <a:pt x="73927" y="110912"/>
                    </a:lnTo>
                    <a:lnTo>
                      <a:pt x="97632" y="112103"/>
                    </a:lnTo>
                    <a:cubicBezTo>
                      <a:pt x="107698" y="106583"/>
                      <a:pt x="117656" y="100522"/>
                      <a:pt x="127181" y="94352"/>
                    </a:cubicBezTo>
                    <a:lnTo>
                      <a:pt x="99147" y="81796"/>
                    </a:lnTo>
                    <a:lnTo>
                      <a:pt x="99147" y="81796"/>
                    </a:lnTo>
                    <a:lnTo>
                      <a:pt x="142334" y="84069"/>
                    </a:lnTo>
                    <a:cubicBezTo>
                      <a:pt x="151751" y="77358"/>
                      <a:pt x="160843" y="70431"/>
                      <a:pt x="169394" y="63396"/>
                    </a:cubicBezTo>
                    <a:lnTo>
                      <a:pt x="145148" y="53438"/>
                    </a:lnTo>
                    <a:lnTo>
                      <a:pt x="179784" y="54304"/>
                    </a:lnTo>
                    <a:cubicBezTo>
                      <a:pt x="199267" y="36769"/>
                      <a:pt x="215070" y="18585"/>
                      <a:pt x="225028" y="942"/>
                    </a:cubicBezTo>
                    <a:cubicBezTo>
                      <a:pt x="218754" y="317"/>
                      <a:pt x="212330" y="1"/>
                      <a:pt x="205801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0" name="Google Shape;4960;p50"/>
              <p:cNvSpPr/>
              <p:nvPr/>
            </p:nvSpPr>
            <p:spPr>
              <a:xfrm>
                <a:off x="1135150" y="1217675"/>
                <a:ext cx="5384875" cy="4137450"/>
              </a:xfrm>
              <a:custGeom>
                <a:rect b="b" l="l" r="r" t="t"/>
                <a:pathLst>
                  <a:path extrusionOk="0" h="165498" w="215395">
                    <a:moveTo>
                      <a:pt x="116248" y="22081"/>
                    </a:moveTo>
                    <a:lnTo>
                      <a:pt x="101311" y="54444"/>
                    </a:lnTo>
                    <a:lnTo>
                      <a:pt x="103043" y="28792"/>
                    </a:lnTo>
                    <a:cubicBezTo>
                      <a:pt x="85400" y="38533"/>
                      <a:pt x="69273" y="50656"/>
                      <a:pt x="55094" y="64944"/>
                    </a:cubicBezTo>
                    <a:lnTo>
                      <a:pt x="44919" y="91895"/>
                    </a:lnTo>
                    <a:lnTo>
                      <a:pt x="44811" y="76092"/>
                    </a:lnTo>
                    <a:cubicBezTo>
                      <a:pt x="22839" y="101745"/>
                      <a:pt x="7469" y="132484"/>
                      <a:pt x="0" y="165497"/>
                    </a:cubicBezTo>
                    <a:lnTo>
                      <a:pt x="79989" y="93735"/>
                    </a:lnTo>
                    <a:lnTo>
                      <a:pt x="215395" y="1191"/>
                    </a:lnTo>
                    <a:cubicBezTo>
                      <a:pt x="183789" y="0"/>
                      <a:pt x="148828" y="6819"/>
                      <a:pt x="116248" y="220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1" name="Google Shape;4961;p50"/>
              <p:cNvSpPr/>
              <p:nvPr/>
            </p:nvSpPr>
            <p:spPr>
              <a:xfrm>
                <a:off x="1135150" y="1244725"/>
                <a:ext cx="5384875" cy="4107700"/>
              </a:xfrm>
              <a:custGeom>
                <a:rect b="b" l="l" r="r" t="t"/>
                <a:pathLst>
                  <a:path extrusionOk="0" h="164308" w="215395">
                    <a:moveTo>
                      <a:pt x="71329" y="119063"/>
                    </a:moveTo>
                    <a:lnTo>
                      <a:pt x="95034" y="118847"/>
                    </a:lnTo>
                    <a:cubicBezTo>
                      <a:pt x="104775" y="112677"/>
                      <a:pt x="114300" y="106075"/>
                      <a:pt x="123500" y="99256"/>
                    </a:cubicBezTo>
                    <a:lnTo>
                      <a:pt x="94709" y="88432"/>
                    </a:lnTo>
                    <a:lnTo>
                      <a:pt x="137896" y="88107"/>
                    </a:lnTo>
                    <a:cubicBezTo>
                      <a:pt x="146880" y="80855"/>
                      <a:pt x="155431" y="73387"/>
                      <a:pt x="163549" y="65702"/>
                    </a:cubicBezTo>
                    <a:lnTo>
                      <a:pt x="138870" y="57259"/>
                    </a:lnTo>
                    <a:lnTo>
                      <a:pt x="173506" y="55960"/>
                    </a:lnTo>
                    <a:cubicBezTo>
                      <a:pt x="191907" y="37235"/>
                      <a:pt x="206519" y="18185"/>
                      <a:pt x="215395" y="1"/>
                    </a:cubicBezTo>
                    <a:cubicBezTo>
                      <a:pt x="84102" y="50873"/>
                      <a:pt x="0" y="164307"/>
                      <a:pt x="0" y="164307"/>
                    </a:cubicBezTo>
                    <a:cubicBezTo>
                      <a:pt x="27709" y="155756"/>
                      <a:pt x="57367" y="141685"/>
                      <a:pt x="85833" y="1243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2" name="Google Shape;4962;p50"/>
              <p:cNvSpPr/>
              <p:nvPr/>
            </p:nvSpPr>
            <p:spPr>
              <a:xfrm>
                <a:off x="710325" y="286825"/>
                <a:ext cx="2216200" cy="4773350"/>
              </a:xfrm>
              <a:custGeom>
                <a:rect b="b" l="l" r="r" t="t"/>
                <a:pathLst>
                  <a:path extrusionOk="0" h="190934" w="88648">
                    <a:moveTo>
                      <a:pt x="87457" y="0"/>
                    </a:moveTo>
                    <a:lnTo>
                      <a:pt x="87457" y="0"/>
                    </a:lnTo>
                    <a:cubicBezTo>
                      <a:pt x="64618" y="12556"/>
                      <a:pt x="45027" y="30415"/>
                      <a:pt x="30415" y="51955"/>
                    </a:cubicBezTo>
                    <a:lnTo>
                      <a:pt x="33121" y="79015"/>
                    </a:lnTo>
                    <a:lnTo>
                      <a:pt x="33121" y="79015"/>
                    </a:lnTo>
                    <a:lnTo>
                      <a:pt x="24354" y="61588"/>
                    </a:lnTo>
                    <a:cubicBezTo>
                      <a:pt x="16561" y="74685"/>
                      <a:pt x="10607" y="88864"/>
                      <a:pt x="6711" y="103693"/>
                    </a:cubicBezTo>
                    <a:lnTo>
                      <a:pt x="10499" y="125341"/>
                    </a:lnTo>
                    <a:lnTo>
                      <a:pt x="4438" y="114950"/>
                    </a:lnTo>
                    <a:lnTo>
                      <a:pt x="4438" y="114950"/>
                    </a:lnTo>
                    <a:cubicBezTo>
                      <a:pt x="0" y="140278"/>
                      <a:pt x="1732" y="166363"/>
                      <a:pt x="9525" y="190933"/>
                    </a:cubicBezTo>
                    <a:cubicBezTo>
                      <a:pt x="24354" y="174697"/>
                      <a:pt x="38533" y="154024"/>
                      <a:pt x="50547" y="131618"/>
                    </a:cubicBezTo>
                    <a:lnTo>
                      <a:pt x="50547" y="131618"/>
                    </a:lnTo>
                    <a:lnTo>
                      <a:pt x="38858" y="133675"/>
                    </a:lnTo>
                    <a:lnTo>
                      <a:pt x="54336" y="124366"/>
                    </a:lnTo>
                    <a:cubicBezTo>
                      <a:pt x="58232" y="116573"/>
                      <a:pt x="61912" y="108564"/>
                      <a:pt x="65376" y="100554"/>
                    </a:cubicBezTo>
                    <a:lnTo>
                      <a:pt x="65376" y="100554"/>
                    </a:lnTo>
                    <a:lnTo>
                      <a:pt x="42321" y="104559"/>
                    </a:lnTo>
                    <a:lnTo>
                      <a:pt x="42321" y="104559"/>
                    </a:lnTo>
                    <a:lnTo>
                      <a:pt x="70571" y="87674"/>
                    </a:lnTo>
                    <a:cubicBezTo>
                      <a:pt x="73710" y="79447"/>
                      <a:pt x="76416" y="71221"/>
                      <a:pt x="78798" y="63103"/>
                    </a:cubicBezTo>
                    <a:lnTo>
                      <a:pt x="78798" y="63103"/>
                    </a:lnTo>
                    <a:lnTo>
                      <a:pt x="59315" y="67216"/>
                    </a:lnTo>
                    <a:lnTo>
                      <a:pt x="81612" y="52929"/>
                    </a:lnTo>
                    <a:cubicBezTo>
                      <a:pt x="86374" y="33554"/>
                      <a:pt x="88647" y="15370"/>
                      <a:pt x="87457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3" name="Google Shape;4963;p50"/>
              <p:cNvSpPr/>
              <p:nvPr/>
            </p:nvSpPr>
            <p:spPr>
              <a:xfrm>
                <a:off x="504650" y="238125"/>
                <a:ext cx="1967275" cy="4884275"/>
              </a:xfrm>
              <a:custGeom>
                <a:rect b="b" l="l" r="r" t="t"/>
                <a:pathLst>
                  <a:path extrusionOk="0" h="195371" w="78691">
                    <a:moveTo>
                      <a:pt x="25004" y="55418"/>
                    </a:moveTo>
                    <a:lnTo>
                      <a:pt x="29334" y="82153"/>
                    </a:lnTo>
                    <a:lnTo>
                      <a:pt x="19592" y="65268"/>
                    </a:lnTo>
                    <a:cubicBezTo>
                      <a:pt x="12557" y="78906"/>
                      <a:pt x="7578" y="93410"/>
                      <a:pt x="4655" y="108455"/>
                    </a:cubicBezTo>
                    <a:lnTo>
                      <a:pt x="9742" y="129778"/>
                    </a:lnTo>
                    <a:lnTo>
                      <a:pt x="2923" y="119820"/>
                    </a:lnTo>
                    <a:cubicBezTo>
                      <a:pt x="1" y="145364"/>
                      <a:pt x="3356" y="171342"/>
                      <a:pt x="12665" y="195371"/>
                    </a:cubicBezTo>
                    <a:lnTo>
                      <a:pt x="32581" y="116032"/>
                    </a:lnTo>
                    <a:lnTo>
                      <a:pt x="78690" y="0"/>
                    </a:lnTo>
                    <a:cubicBezTo>
                      <a:pt x="56718" y="13963"/>
                      <a:pt x="38317" y="32905"/>
                      <a:pt x="25004" y="55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4" name="Google Shape;4964;p50"/>
              <p:cNvSpPr/>
              <p:nvPr/>
            </p:nvSpPr>
            <p:spPr>
              <a:xfrm>
                <a:off x="821250" y="238125"/>
                <a:ext cx="1704775" cy="4884275"/>
              </a:xfrm>
              <a:custGeom>
                <a:rect b="b" l="l" r="r" t="t"/>
                <a:pathLst>
                  <a:path extrusionOk="0" h="195371" w="68191">
                    <a:moveTo>
                      <a:pt x="25762" y="136381"/>
                    </a:moveTo>
                    <a:lnTo>
                      <a:pt x="40590" y="126206"/>
                    </a:lnTo>
                    <a:cubicBezTo>
                      <a:pt x="44054" y="118088"/>
                      <a:pt x="47409" y="109970"/>
                      <a:pt x="50223" y="101744"/>
                    </a:cubicBezTo>
                    <a:lnTo>
                      <a:pt x="27493" y="107156"/>
                    </a:lnTo>
                    <a:lnTo>
                      <a:pt x="54553" y="88539"/>
                    </a:lnTo>
                    <a:cubicBezTo>
                      <a:pt x="57259" y="80097"/>
                      <a:pt x="59532" y="71762"/>
                      <a:pt x="61372" y="63644"/>
                    </a:cubicBezTo>
                    <a:lnTo>
                      <a:pt x="42106" y="68732"/>
                    </a:lnTo>
                    <a:lnTo>
                      <a:pt x="63428" y="53145"/>
                    </a:lnTo>
                    <a:cubicBezTo>
                      <a:pt x="67109" y="33554"/>
                      <a:pt x="68191" y="15262"/>
                      <a:pt x="66026" y="0"/>
                    </a:cubicBezTo>
                    <a:cubicBezTo>
                      <a:pt x="4872" y="87998"/>
                      <a:pt x="1" y="195371"/>
                      <a:pt x="1" y="195371"/>
                    </a:cubicBezTo>
                    <a:cubicBezTo>
                      <a:pt x="13855" y="178161"/>
                      <a:pt x="26627" y="156730"/>
                      <a:pt x="37235" y="133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5" name="Google Shape;4965;p50"/>
              <p:cNvSpPr/>
              <p:nvPr/>
            </p:nvSpPr>
            <p:spPr>
              <a:xfrm>
                <a:off x="1370575" y="830725"/>
                <a:ext cx="2194550" cy="3653075"/>
              </a:xfrm>
              <a:custGeom>
                <a:rect b="b" l="l" r="r" t="t"/>
                <a:pathLst>
                  <a:path extrusionOk="0" h="146123" w="87782">
                    <a:moveTo>
                      <a:pt x="85833" y="0"/>
                    </a:moveTo>
                    <a:cubicBezTo>
                      <a:pt x="85508" y="650"/>
                      <a:pt x="85184" y="1191"/>
                      <a:pt x="84859" y="1732"/>
                    </a:cubicBezTo>
                    <a:cubicBezTo>
                      <a:pt x="83668" y="3139"/>
                      <a:pt x="82478" y="4546"/>
                      <a:pt x="81071" y="5737"/>
                    </a:cubicBezTo>
                    <a:lnTo>
                      <a:pt x="75009" y="11474"/>
                    </a:lnTo>
                    <a:cubicBezTo>
                      <a:pt x="72736" y="13855"/>
                      <a:pt x="70247" y="16561"/>
                      <a:pt x="67433" y="19375"/>
                    </a:cubicBezTo>
                    <a:cubicBezTo>
                      <a:pt x="64618" y="22189"/>
                      <a:pt x="61912" y="25545"/>
                      <a:pt x="58882" y="29116"/>
                    </a:cubicBezTo>
                    <a:cubicBezTo>
                      <a:pt x="57475" y="30740"/>
                      <a:pt x="55851" y="32580"/>
                      <a:pt x="54444" y="34528"/>
                    </a:cubicBezTo>
                    <a:cubicBezTo>
                      <a:pt x="53037" y="36368"/>
                      <a:pt x="51522" y="38425"/>
                      <a:pt x="50115" y="40482"/>
                    </a:cubicBezTo>
                    <a:cubicBezTo>
                      <a:pt x="48599" y="42430"/>
                      <a:pt x="47084" y="44486"/>
                      <a:pt x="45677" y="46651"/>
                    </a:cubicBezTo>
                    <a:lnTo>
                      <a:pt x="41455" y="53362"/>
                    </a:lnTo>
                    <a:cubicBezTo>
                      <a:pt x="38533" y="57691"/>
                      <a:pt x="35935" y="62346"/>
                      <a:pt x="33229" y="67000"/>
                    </a:cubicBezTo>
                    <a:lnTo>
                      <a:pt x="31173" y="70464"/>
                    </a:lnTo>
                    <a:lnTo>
                      <a:pt x="29333" y="73927"/>
                    </a:lnTo>
                    <a:lnTo>
                      <a:pt x="25544" y="80963"/>
                    </a:lnTo>
                    <a:cubicBezTo>
                      <a:pt x="23163" y="85617"/>
                      <a:pt x="20890" y="90271"/>
                      <a:pt x="18834" y="94817"/>
                    </a:cubicBezTo>
                    <a:cubicBezTo>
                      <a:pt x="16777" y="99363"/>
                      <a:pt x="14721" y="103801"/>
                      <a:pt x="13097" y="108022"/>
                    </a:cubicBezTo>
                    <a:cubicBezTo>
                      <a:pt x="12231" y="110187"/>
                      <a:pt x="11257" y="112244"/>
                      <a:pt x="10499" y="114192"/>
                    </a:cubicBezTo>
                    <a:cubicBezTo>
                      <a:pt x="9742" y="116249"/>
                      <a:pt x="8984" y="118197"/>
                      <a:pt x="8335" y="120037"/>
                    </a:cubicBezTo>
                    <a:cubicBezTo>
                      <a:pt x="6819" y="123825"/>
                      <a:pt x="5629" y="127181"/>
                      <a:pt x="4654" y="130320"/>
                    </a:cubicBezTo>
                    <a:cubicBezTo>
                      <a:pt x="3680" y="133459"/>
                      <a:pt x="2706" y="136164"/>
                      <a:pt x="2057" y="138329"/>
                    </a:cubicBezTo>
                    <a:cubicBezTo>
                      <a:pt x="1407" y="140602"/>
                      <a:pt x="866" y="142334"/>
                      <a:pt x="541" y="143525"/>
                    </a:cubicBezTo>
                    <a:cubicBezTo>
                      <a:pt x="217" y="144824"/>
                      <a:pt x="0" y="145473"/>
                      <a:pt x="0" y="145473"/>
                    </a:cubicBezTo>
                    <a:lnTo>
                      <a:pt x="2814" y="146122"/>
                    </a:lnTo>
                    <a:cubicBezTo>
                      <a:pt x="2814" y="146122"/>
                      <a:pt x="3031" y="145473"/>
                      <a:pt x="3356" y="144282"/>
                    </a:cubicBezTo>
                    <a:cubicBezTo>
                      <a:pt x="3680" y="143200"/>
                      <a:pt x="4221" y="141468"/>
                      <a:pt x="4979" y="139195"/>
                    </a:cubicBezTo>
                    <a:cubicBezTo>
                      <a:pt x="5629" y="137030"/>
                      <a:pt x="6603" y="134324"/>
                      <a:pt x="7685" y="131294"/>
                    </a:cubicBezTo>
                    <a:cubicBezTo>
                      <a:pt x="8659" y="128263"/>
                      <a:pt x="9958" y="124908"/>
                      <a:pt x="11365" y="121228"/>
                    </a:cubicBezTo>
                    <a:lnTo>
                      <a:pt x="13638" y="115383"/>
                    </a:lnTo>
                    <a:cubicBezTo>
                      <a:pt x="14504" y="113434"/>
                      <a:pt x="15370" y="111378"/>
                      <a:pt x="16236" y="109321"/>
                    </a:cubicBezTo>
                    <a:cubicBezTo>
                      <a:pt x="17860" y="105100"/>
                      <a:pt x="19808" y="100662"/>
                      <a:pt x="21973" y="96224"/>
                    </a:cubicBezTo>
                    <a:cubicBezTo>
                      <a:pt x="24029" y="91678"/>
                      <a:pt x="26302" y="87132"/>
                      <a:pt x="28683" y="82478"/>
                    </a:cubicBezTo>
                    <a:lnTo>
                      <a:pt x="32255" y="75551"/>
                    </a:lnTo>
                    <a:lnTo>
                      <a:pt x="34095" y="71979"/>
                    </a:lnTo>
                    <a:lnTo>
                      <a:pt x="36152" y="68624"/>
                    </a:lnTo>
                    <a:cubicBezTo>
                      <a:pt x="38858" y="63969"/>
                      <a:pt x="41347" y="59423"/>
                      <a:pt x="44270" y="55094"/>
                    </a:cubicBezTo>
                    <a:lnTo>
                      <a:pt x="48383" y="48491"/>
                    </a:lnTo>
                    <a:cubicBezTo>
                      <a:pt x="49790" y="46435"/>
                      <a:pt x="51305" y="44378"/>
                      <a:pt x="52712" y="42322"/>
                    </a:cubicBezTo>
                    <a:cubicBezTo>
                      <a:pt x="54119" y="40265"/>
                      <a:pt x="55418" y="38209"/>
                      <a:pt x="56825" y="36368"/>
                    </a:cubicBezTo>
                    <a:cubicBezTo>
                      <a:pt x="58232" y="34420"/>
                      <a:pt x="59748" y="32580"/>
                      <a:pt x="61047" y="30740"/>
                    </a:cubicBezTo>
                    <a:cubicBezTo>
                      <a:pt x="63861" y="27168"/>
                      <a:pt x="66350" y="23596"/>
                      <a:pt x="68948" y="20674"/>
                    </a:cubicBezTo>
                    <a:cubicBezTo>
                      <a:pt x="71654" y="17751"/>
                      <a:pt x="73927" y="14937"/>
                      <a:pt x="76092" y="12556"/>
                    </a:cubicBezTo>
                    <a:lnTo>
                      <a:pt x="82045" y="6711"/>
                    </a:lnTo>
                    <a:cubicBezTo>
                      <a:pt x="83235" y="5412"/>
                      <a:pt x="84643" y="4222"/>
                      <a:pt x="86158" y="3139"/>
                    </a:cubicBezTo>
                    <a:cubicBezTo>
                      <a:pt x="86591" y="2814"/>
                      <a:pt x="87240" y="2490"/>
                      <a:pt x="87781" y="2273"/>
                    </a:cubicBezTo>
                    <a:lnTo>
                      <a:pt x="85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6" name="Google Shape;4966;p50"/>
              <p:cNvSpPr/>
              <p:nvPr/>
            </p:nvSpPr>
            <p:spPr>
              <a:xfrm>
                <a:off x="2810125" y="1309675"/>
                <a:ext cx="852425" cy="351800"/>
              </a:xfrm>
              <a:custGeom>
                <a:rect b="b" l="l" r="r" t="t"/>
                <a:pathLst>
                  <a:path extrusionOk="0" h="14072" w="34097">
                    <a:moveTo>
                      <a:pt x="33447" y="1"/>
                    </a:moveTo>
                    <a:cubicBezTo>
                      <a:pt x="33014" y="325"/>
                      <a:pt x="32581" y="542"/>
                      <a:pt x="32148" y="758"/>
                    </a:cubicBezTo>
                    <a:cubicBezTo>
                      <a:pt x="30849" y="1299"/>
                      <a:pt x="29550" y="1732"/>
                      <a:pt x="28251" y="2057"/>
                    </a:cubicBezTo>
                    <a:cubicBezTo>
                      <a:pt x="27493" y="2165"/>
                      <a:pt x="26628" y="2274"/>
                      <a:pt x="25653" y="2598"/>
                    </a:cubicBezTo>
                    <a:lnTo>
                      <a:pt x="22839" y="3356"/>
                    </a:lnTo>
                    <a:lnTo>
                      <a:pt x="19700" y="4114"/>
                    </a:lnTo>
                    <a:lnTo>
                      <a:pt x="16561" y="5088"/>
                    </a:lnTo>
                    <a:cubicBezTo>
                      <a:pt x="15479" y="5412"/>
                      <a:pt x="14397" y="5629"/>
                      <a:pt x="13423" y="6062"/>
                    </a:cubicBezTo>
                    <a:lnTo>
                      <a:pt x="10392" y="7144"/>
                    </a:lnTo>
                    <a:cubicBezTo>
                      <a:pt x="9418" y="7469"/>
                      <a:pt x="8444" y="7794"/>
                      <a:pt x="7578" y="8227"/>
                    </a:cubicBezTo>
                    <a:lnTo>
                      <a:pt x="5088" y="9201"/>
                    </a:lnTo>
                    <a:cubicBezTo>
                      <a:pt x="3573" y="9850"/>
                      <a:pt x="2274" y="10391"/>
                      <a:pt x="1300" y="10824"/>
                    </a:cubicBezTo>
                    <a:cubicBezTo>
                      <a:pt x="434" y="11257"/>
                      <a:pt x="1" y="11474"/>
                      <a:pt x="1" y="11474"/>
                    </a:cubicBezTo>
                    <a:lnTo>
                      <a:pt x="1516" y="14072"/>
                    </a:lnTo>
                    <a:cubicBezTo>
                      <a:pt x="1516" y="14072"/>
                      <a:pt x="1949" y="13747"/>
                      <a:pt x="2707" y="13206"/>
                    </a:cubicBezTo>
                    <a:cubicBezTo>
                      <a:pt x="3465" y="12664"/>
                      <a:pt x="4655" y="11907"/>
                      <a:pt x="6062" y="11149"/>
                    </a:cubicBezTo>
                    <a:cubicBezTo>
                      <a:pt x="7578" y="10500"/>
                      <a:pt x="9201" y="9526"/>
                      <a:pt x="11150" y="8768"/>
                    </a:cubicBezTo>
                    <a:lnTo>
                      <a:pt x="13964" y="7577"/>
                    </a:lnTo>
                    <a:cubicBezTo>
                      <a:pt x="14938" y="7144"/>
                      <a:pt x="16020" y="6820"/>
                      <a:pt x="16994" y="6387"/>
                    </a:cubicBezTo>
                    <a:lnTo>
                      <a:pt x="20133" y="5304"/>
                    </a:lnTo>
                    <a:lnTo>
                      <a:pt x="23164" y="4547"/>
                    </a:lnTo>
                    <a:lnTo>
                      <a:pt x="25978" y="3681"/>
                    </a:lnTo>
                    <a:cubicBezTo>
                      <a:pt x="26844" y="3464"/>
                      <a:pt x="27710" y="3248"/>
                      <a:pt x="28576" y="3139"/>
                    </a:cubicBezTo>
                    <a:cubicBezTo>
                      <a:pt x="29875" y="2923"/>
                      <a:pt x="31282" y="2815"/>
                      <a:pt x="32581" y="2815"/>
                    </a:cubicBezTo>
                    <a:cubicBezTo>
                      <a:pt x="33122" y="2815"/>
                      <a:pt x="33555" y="2815"/>
                      <a:pt x="34096" y="2923"/>
                    </a:cubicBezTo>
                    <a:lnTo>
                      <a:pt x="3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7" name="Google Shape;4967;p50"/>
              <p:cNvSpPr/>
              <p:nvPr/>
            </p:nvSpPr>
            <p:spPr>
              <a:xfrm>
                <a:off x="3600275" y="1244700"/>
                <a:ext cx="304900" cy="179400"/>
              </a:xfrm>
              <a:custGeom>
                <a:rect b="b" l="l" r="r" t="t"/>
                <a:pathLst>
                  <a:path extrusionOk="0" h="7176" w="12196">
                    <a:moveTo>
                      <a:pt x="7256" y="0"/>
                    </a:moveTo>
                    <a:cubicBezTo>
                      <a:pt x="7219" y="0"/>
                      <a:pt x="7182" y="1"/>
                      <a:pt x="7144" y="2"/>
                    </a:cubicBezTo>
                    <a:cubicBezTo>
                      <a:pt x="5196" y="326"/>
                      <a:pt x="1" y="2383"/>
                      <a:pt x="325" y="4440"/>
                    </a:cubicBezTo>
                    <a:cubicBezTo>
                      <a:pt x="522" y="6209"/>
                      <a:pt x="5094" y="7175"/>
                      <a:pt x="7472" y="7175"/>
                    </a:cubicBezTo>
                    <a:cubicBezTo>
                      <a:pt x="7712" y="7175"/>
                      <a:pt x="7930" y="7165"/>
                      <a:pt x="8118" y="7146"/>
                    </a:cubicBezTo>
                    <a:cubicBezTo>
                      <a:pt x="12196" y="6073"/>
                      <a:pt x="11487" y="0"/>
                      <a:pt x="72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8" name="Google Shape;4968;p50"/>
              <p:cNvSpPr/>
              <p:nvPr/>
            </p:nvSpPr>
            <p:spPr>
              <a:xfrm>
                <a:off x="3478500" y="688800"/>
                <a:ext cx="312575" cy="212100"/>
              </a:xfrm>
              <a:custGeom>
                <a:rect b="b" l="l" r="r" t="t"/>
                <a:pathLst>
                  <a:path extrusionOk="0" h="8484" w="12503">
                    <a:moveTo>
                      <a:pt x="7279" y="0"/>
                    </a:moveTo>
                    <a:cubicBezTo>
                      <a:pt x="6610" y="0"/>
                      <a:pt x="5900" y="210"/>
                      <a:pt x="5196" y="698"/>
                    </a:cubicBezTo>
                    <a:cubicBezTo>
                      <a:pt x="3573" y="1781"/>
                      <a:pt x="1" y="6218"/>
                      <a:pt x="1191" y="7842"/>
                    </a:cubicBezTo>
                    <a:cubicBezTo>
                      <a:pt x="1498" y="8302"/>
                      <a:pt x="2152" y="8484"/>
                      <a:pt x="2969" y="8484"/>
                    </a:cubicBezTo>
                    <a:cubicBezTo>
                      <a:pt x="5036" y="8484"/>
                      <a:pt x="8146" y="7319"/>
                      <a:pt x="9309" y="6543"/>
                    </a:cubicBezTo>
                    <a:cubicBezTo>
                      <a:pt x="12503" y="4326"/>
                      <a:pt x="10317" y="0"/>
                      <a:pt x="72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9" name="Google Shape;4969;p50"/>
              <p:cNvSpPr/>
              <p:nvPr/>
            </p:nvSpPr>
            <p:spPr>
              <a:xfrm>
                <a:off x="2940025" y="581775"/>
                <a:ext cx="127200" cy="868625"/>
              </a:xfrm>
              <a:custGeom>
                <a:rect b="b" l="l" r="r" t="t"/>
                <a:pathLst>
                  <a:path extrusionOk="0" h="34745" w="5088">
                    <a:moveTo>
                      <a:pt x="5088" y="0"/>
                    </a:moveTo>
                    <a:lnTo>
                      <a:pt x="2057" y="325"/>
                    </a:lnTo>
                    <a:cubicBezTo>
                      <a:pt x="2382" y="758"/>
                      <a:pt x="2490" y="1191"/>
                      <a:pt x="2598" y="1732"/>
                    </a:cubicBezTo>
                    <a:cubicBezTo>
                      <a:pt x="3031" y="3031"/>
                      <a:pt x="3248" y="4330"/>
                      <a:pt x="3356" y="5629"/>
                    </a:cubicBezTo>
                    <a:cubicBezTo>
                      <a:pt x="3464" y="6495"/>
                      <a:pt x="3572" y="7361"/>
                      <a:pt x="3572" y="8226"/>
                    </a:cubicBezTo>
                    <a:lnTo>
                      <a:pt x="3572" y="11257"/>
                    </a:lnTo>
                    <a:lnTo>
                      <a:pt x="3572" y="14396"/>
                    </a:lnTo>
                    <a:cubicBezTo>
                      <a:pt x="3572" y="15478"/>
                      <a:pt x="3356" y="16561"/>
                      <a:pt x="3356" y="17643"/>
                    </a:cubicBezTo>
                    <a:cubicBezTo>
                      <a:pt x="3248" y="18726"/>
                      <a:pt x="3139" y="19808"/>
                      <a:pt x="3031" y="20890"/>
                    </a:cubicBezTo>
                    <a:cubicBezTo>
                      <a:pt x="2815" y="21865"/>
                      <a:pt x="2706" y="22947"/>
                      <a:pt x="2598" y="23921"/>
                    </a:cubicBezTo>
                    <a:cubicBezTo>
                      <a:pt x="2382" y="25978"/>
                      <a:pt x="1949" y="27818"/>
                      <a:pt x="1624" y="29333"/>
                    </a:cubicBezTo>
                    <a:cubicBezTo>
                      <a:pt x="1191" y="30957"/>
                      <a:pt x="866" y="32255"/>
                      <a:pt x="542" y="33121"/>
                    </a:cubicBezTo>
                    <a:cubicBezTo>
                      <a:pt x="217" y="33987"/>
                      <a:pt x="0" y="34528"/>
                      <a:pt x="0" y="34528"/>
                    </a:cubicBezTo>
                    <a:lnTo>
                      <a:pt x="975" y="34745"/>
                    </a:lnTo>
                    <a:lnTo>
                      <a:pt x="3356" y="32364"/>
                    </a:lnTo>
                    <a:cubicBezTo>
                      <a:pt x="3464" y="31714"/>
                      <a:pt x="3572" y="30848"/>
                      <a:pt x="3681" y="29982"/>
                    </a:cubicBezTo>
                    <a:cubicBezTo>
                      <a:pt x="3789" y="29008"/>
                      <a:pt x="3897" y="28251"/>
                      <a:pt x="4005" y="27276"/>
                    </a:cubicBezTo>
                    <a:cubicBezTo>
                      <a:pt x="4005" y="26302"/>
                      <a:pt x="4222" y="25328"/>
                      <a:pt x="4222" y="24246"/>
                    </a:cubicBezTo>
                    <a:cubicBezTo>
                      <a:pt x="4330" y="23272"/>
                      <a:pt x="4438" y="22189"/>
                      <a:pt x="4438" y="21107"/>
                    </a:cubicBezTo>
                    <a:cubicBezTo>
                      <a:pt x="4546" y="20024"/>
                      <a:pt x="4438" y="18834"/>
                      <a:pt x="4546" y="17751"/>
                    </a:cubicBezTo>
                    <a:cubicBezTo>
                      <a:pt x="4655" y="16669"/>
                      <a:pt x="4546" y="15587"/>
                      <a:pt x="4655" y="14504"/>
                    </a:cubicBezTo>
                    <a:cubicBezTo>
                      <a:pt x="4763" y="13422"/>
                      <a:pt x="4655" y="12340"/>
                      <a:pt x="4655" y="11257"/>
                    </a:cubicBezTo>
                    <a:lnTo>
                      <a:pt x="4655" y="8335"/>
                    </a:lnTo>
                    <a:cubicBezTo>
                      <a:pt x="4655" y="7361"/>
                      <a:pt x="4546" y="6495"/>
                      <a:pt x="4546" y="5629"/>
                    </a:cubicBezTo>
                    <a:cubicBezTo>
                      <a:pt x="4438" y="4222"/>
                      <a:pt x="4546" y="2923"/>
                      <a:pt x="4655" y="1516"/>
                    </a:cubicBezTo>
                    <a:cubicBezTo>
                      <a:pt x="4763" y="974"/>
                      <a:pt x="4871" y="433"/>
                      <a:pt x="50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0" name="Google Shape;4970;p50"/>
              <p:cNvSpPr/>
              <p:nvPr/>
            </p:nvSpPr>
            <p:spPr>
              <a:xfrm>
                <a:off x="2908100" y="365450"/>
                <a:ext cx="188900" cy="270825"/>
              </a:xfrm>
              <a:custGeom>
                <a:rect b="b" l="l" r="r" t="t"/>
                <a:pathLst>
                  <a:path extrusionOk="0" h="10833" w="7556">
                    <a:moveTo>
                      <a:pt x="3903" y="0"/>
                    </a:moveTo>
                    <a:cubicBezTo>
                      <a:pt x="1962" y="0"/>
                      <a:pt x="1" y="1459"/>
                      <a:pt x="303" y="3999"/>
                    </a:cubicBezTo>
                    <a:cubicBezTo>
                      <a:pt x="513" y="5889"/>
                      <a:pt x="2861" y="10833"/>
                      <a:pt x="4681" y="10833"/>
                    </a:cubicBezTo>
                    <a:cubicBezTo>
                      <a:pt x="4738" y="10833"/>
                      <a:pt x="4794" y="10828"/>
                      <a:pt x="4849" y="10818"/>
                    </a:cubicBezTo>
                    <a:cubicBezTo>
                      <a:pt x="6798" y="10493"/>
                      <a:pt x="7555" y="4865"/>
                      <a:pt x="7339" y="2917"/>
                    </a:cubicBezTo>
                    <a:cubicBezTo>
                      <a:pt x="6957" y="911"/>
                      <a:pt x="5436" y="0"/>
                      <a:pt x="39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1" name="Google Shape;4971;p50"/>
              <p:cNvSpPr/>
              <p:nvPr/>
            </p:nvSpPr>
            <p:spPr>
              <a:xfrm>
                <a:off x="2580125" y="976850"/>
                <a:ext cx="140750" cy="876750"/>
              </a:xfrm>
              <a:custGeom>
                <a:rect b="b" l="l" r="r" t="t"/>
                <a:pathLst>
                  <a:path extrusionOk="0" h="35070" w="5630">
                    <a:moveTo>
                      <a:pt x="2815" y="0"/>
                    </a:moveTo>
                    <a:lnTo>
                      <a:pt x="1" y="758"/>
                    </a:lnTo>
                    <a:cubicBezTo>
                      <a:pt x="325" y="1083"/>
                      <a:pt x="542" y="1624"/>
                      <a:pt x="758" y="2057"/>
                    </a:cubicBezTo>
                    <a:cubicBezTo>
                      <a:pt x="1300" y="3247"/>
                      <a:pt x="1733" y="4546"/>
                      <a:pt x="2057" y="5845"/>
                    </a:cubicBezTo>
                    <a:cubicBezTo>
                      <a:pt x="2165" y="6711"/>
                      <a:pt x="2382" y="7577"/>
                      <a:pt x="2490" y="8443"/>
                    </a:cubicBezTo>
                    <a:cubicBezTo>
                      <a:pt x="2598" y="9309"/>
                      <a:pt x="2815" y="10283"/>
                      <a:pt x="2923" y="11365"/>
                    </a:cubicBezTo>
                    <a:cubicBezTo>
                      <a:pt x="3031" y="12339"/>
                      <a:pt x="3248" y="13422"/>
                      <a:pt x="3356" y="14504"/>
                    </a:cubicBezTo>
                    <a:cubicBezTo>
                      <a:pt x="3464" y="15478"/>
                      <a:pt x="3464" y="16669"/>
                      <a:pt x="3573" y="17751"/>
                    </a:cubicBezTo>
                    <a:cubicBezTo>
                      <a:pt x="3573" y="18834"/>
                      <a:pt x="3681" y="19916"/>
                      <a:pt x="3681" y="20998"/>
                    </a:cubicBezTo>
                    <a:lnTo>
                      <a:pt x="3681" y="24137"/>
                    </a:lnTo>
                    <a:cubicBezTo>
                      <a:pt x="3681" y="26194"/>
                      <a:pt x="3573" y="28034"/>
                      <a:pt x="3464" y="29658"/>
                    </a:cubicBezTo>
                    <a:cubicBezTo>
                      <a:pt x="3248" y="31281"/>
                      <a:pt x="3031" y="32580"/>
                      <a:pt x="2923" y="33554"/>
                    </a:cubicBezTo>
                    <a:cubicBezTo>
                      <a:pt x="2707" y="34420"/>
                      <a:pt x="2598" y="34961"/>
                      <a:pt x="2598" y="34961"/>
                    </a:cubicBezTo>
                    <a:lnTo>
                      <a:pt x="3573" y="35069"/>
                    </a:lnTo>
                    <a:lnTo>
                      <a:pt x="5629" y="32255"/>
                    </a:lnTo>
                    <a:lnTo>
                      <a:pt x="5629" y="29766"/>
                    </a:lnTo>
                    <a:cubicBezTo>
                      <a:pt x="5629" y="28792"/>
                      <a:pt x="5629" y="28034"/>
                      <a:pt x="5521" y="27060"/>
                    </a:cubicBezTo>
                    <a:cubicBezTo>
                      <a:pt x="5413" y="26086"/>
                      <a:pt x="5521" y="25112"/>
                      <a:pt x="5413" y="24029"/>
                    </a:cubicBezTo>
                    <a:cubicBezTo>
                      <a:pt x="5304" y="23055"/>
                      <a:pt x="5304" y="21973"/>
                      <a:pt x="5196" y="20890"/>
                    </a:cubicBezTo>
                    <a:cubicBezTo>
                      <a:pt x="5088" y="19808"/>
                      <a:pt x="4980" y="18725"/>
                      <a:pt x="4871" y="17535"/>
                    </a:cubicBezTo>
                    <a:cubicBezTo>
                      <a:pt x="4763" y="16452"/>
                      <a:pt x="4655" y="15370"/>
                      <a:pt x="4547" y="14288"/>
                    </a:cubicBezTo>
                    <a:cubicBezTo>
                      <a:pt x="4330" y="13205"/>
                      <a:pt x="4222" y="12231"/>
                      <a:pt x="4006" y="11149"/>
                    </a:cubicBezTo>
                    <a:cubicBezTo>
                      <a:pt x="3897" y="10175"/>
                      <a:pt x="3681" y="9200"/>
                      <a:pt x="3573" y="8226"/>
                    </a:cubicBezTo>
                    <a:cubicBezTo>
                      <a:pt x="3464" y="7252"/>
                      <a:pt x="3140" y="6386"/>
                      <a:pt x="3031" y="5629"/>
                    </a:cubicBezTo>
                    <a:cubicBezTo>
                      <a:pt x="2815" y="4221"/>
                      <a:pt x="2707" y="2923"/>
                      <a:pt x="2707" y="1624"/>
                    </a:cubicBezTo>
                    <a:cubicBezTo>
                      <a:pt x="2707" y="1083"/>
                      <a:pt x="2707" y="541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2" name="Google Shape;4972;p50"/>
              <p:cNvSpPr/>
              <p:nvPr/>
            </p:nvSpPr>
            <p:spPr>
              <a:xfrm>
                <a:off x="2460375" y="758800"/>
                <a:ext cx="211775" cy="275950"/>
              </a:xfrm>
              <a:custGeom>
                <a:rect b="b" l="l" r="r" t="t"/>
                <a:pathLst>
                  <a:path extrusionOk="0" h="11038" w="8471">
                    <a:moveTo>
                      <a:pt x="4572" y="1"/>
                    </a:moveTo>
                    <a:cubicBezTo>
                      <a:pt x="2320" y="1"/>
                      <a:pt x="0" y="1994"/>
                      <a:pt x="1111" y="4934"/>
                    </a:cubicBezTo>
                    <a:cubicBezTo>
                      <a:pt x="1623" y="6676"/>
                      <a:pt x="4367" y="11038"/>
                      <a:pt x="6219" y="11038"/>
                    </a:cubicBezTo>
                    <a:cubicBezTo>
                      <a:pt x="6323" y="11038"/>
                      <a:pt x="6425" y="11024"/>
                      <a:pt x="6523" y="10995"/>
                    </a:cubicBezTo>
                    <a:cubicBezTo>
                      <a:pt x="8471" y="10454"/>
                      <a:pt x="8471" y="4826"/>
                      <a:pt x="7930" y="2877"/>
                    </a:cubicBezTo>
                    <a:cubicBezTo>
                      <a:pt x="7501" y="861"/>
                      <a:pt x="6051" y="1"/>
                      <a:pt x="45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3" name="Google Shape;4973;p50"/>
              <p:cNvSpPr/>
              <p:nvPr/>
            </p:nvSpPr>
            <p:spPr>
              <a:xfrm>
                <a:off x="2185050" y="14341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0"/>
                    </a:moveTo>
                    <a:lnTo>
                      <a:pt x="1" y="975"/>
                    </a:lnTo>
                    <a:cubicBezTo>
                      <a:pt x="326" y="1408"/>
                      <a:pt x="650" y="1732"/>
                      <a:pt x="975" y="2273"/>
                    </a:cubicBezTo>
                    <a:cubicBezTo>
                      <a:pt x="1624" y="3356"/>
                      <a:pt x="2166" y="4547"/>
                      <a:pt x="2599" y="5845"/>
                    </a:cubicBezTo>
                    <a:cubicBezTo>
                      <a:pt x="2815" y="6603"/>
                      <a:pt x="3140" y="7469"/>
                      <a:pt x="3356" y="8335"/>
                    </a:cubicBezTo>
                    <a:cubicBezTo>
                      <a:pt x="3573" y="9309"/>
                      <a:pt x="3789" y="10283"/>
                      <a:pt x="4006" y="11257"/>
                    </a:cubicBezTo>
                    <a:cubicBezTo>
                      <a:pt x="4222" y="12231"/>
                      <a:pt x="4547" y="13314"/>
                      <a:pt x="4763" y="14288"/>
                    </a:cubicBezTo>
                    <a:cubicBezTo>
                      <a:pt x="4980" y="15370"/>
                      <a:pt x="5088" y="16453"/>
                      <a:pt x="5305" y="17535"/>
                    </a:cubicBezTo>
                    <a:cubicBezTo>
                      <a:pt x="5521" y="18618"/>
                      <a:pt x="5738" y="19700"/>
                      <a:pt x="5738" y="20782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387" y="27818"/>
                      <a:pt x="6387" y="29441"/>
                    </a:cubicBezTo>
                    <a:cubicBezTo>
                      <a:pt x="6387" y="31065"/>
                      <a:pt x="6387" y="32364"/>
                      <a:pt x="6279" y="33338"/>
                    </a:cubicBezTo>
                    <a:cubicBezTo>
                      <a:pt x="6171" y="34204"/>
                      <a:pt x="6171" y="34745"/>
                      <a:pt x="6171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307"/>
                      <a:pt x="8552" y="29333"/>
                    </a:cubicBezTo>
                    <a:cubicBezTo>
                      <a:pt x="8552" y="28359"/>
                      <a:pt x="8335" y="27601"/>
                      <a:pt x="8227" y="26627"/>
                    </a:cubicBezTo>
                    <a:cubicBezTo>
                      <a:pt x="8119" y="25653"/>
                      <a:pt x="8011" y="24679"/>
                      <a:pt x="7794" y="23705"/>
                    </a:cubicBezTo>
                    <a:cubicBezTo>
                      <a:pt x="7686" y="22622"/>
                      <a:pt x="7469" y="21540"/>
                      <a:pt x="7253" y="20566"/>
                    </a:cubicBezTo>
                    <a:cubicBezTo>
                      <a:pt x="7145" y="19483"/>
                      <a:pt x="6820" y="18401"/>
                      <a:pt x="6603" y="17319"/>
                    </a:cubicBezTo>
                    <a:cubicBezTo>
                      <a:pt x="6387" y="16236"/>
                      <a:pt x="6171" y="15154"/>
                      <a:pt x="5954" y="14072"/>
                    </a:cubicBezTo>
                    <a:cubicBezTo>
                      <a:pt x="5738" y="12989"/>
                      <a:pt x="5413" y="12015"/>
                      <a:pt x="5088" y="10933"/>
                    </a:cubicBezTo>
                    <a:cubicBezTo>
                      <a:pt x="4872" y="9958"/>
                      <a:pt x="4655" y="8984"/>
                      <a:pt x="4330" y="8118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707" y="1083"/>
                      <a:pt x="2707" y="542"/>
                      <a:pt x="2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4" name="Google Shape;4974;p50"/>
              <p:cNvSpPr/>
              <p:nvPr/>
            </p:nvSpPr>
            <p:spPr>
              <a:xfrm>
                <a:off x="2052775" y="1231325"/>
                <a:ext cx="227025" cy="264000"/>
              </a:xfrm>
              <a:custGeom>
                <a:rect b="b" l="l" r="r" t="t"/>
                <a:pathLst>
                  <a:path extrusionOk="0" h="10560" w="9081">
                    <a:moveTo>
                      <a:pt x="4639" y="1"/>
                    </a:moveTo>
                    <a:cubicBezTo>
                      <a:pt x="2329" y="1"/>
                      <a:pt x="0" y="2133"/>
                      <a:pt x="1179" y="4975"/>
                    </a:cubicBezTo>
                    <a:cubicBezTo>
                      <a:pt x="1886" y="6590"/>
                      <a:pt x="4946" y="10559"/>
                      <a:pt x="6848" y="10559"/>
                    </a:cubicBezTo>
                    <a:cubicBezTo>
                      <a:pt x="6985" y="10559"/>
                      <a:pt x="7116" y="10538"/>
                      <a:pt x="7240" y="10495"/>
                    </a:cubicBezTo>
                    <a:cubicBezTo>
                      <a:pt x="9080" y="9737"/>
                      <a:pt x="8647" y="4109"/>
                      <a:pt x="7890" y="2269"/>
                    </a:cubicBezTo>
                    <a:cubicBezTo>
                      <a:pt x="7228" y="673"/>
                      <a:pt x="5937" y="1"/>
                      <a:pt x="46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5" name="Google Shape;4975;p50"/>
              <p:cNvSpPr/>
              <p:nvPr/>
            </p:nvSpPr>
            <p:spPr>
              <a:xfrm>
                <a:off x="1854925" y="2026750"/>
                <a:ext cx="221925" cy="868650"/>
              </a:xfrm>
              <a:custGeom>
                <a:rect b="b" l="l" r="r" t="t"/>
                <a:pathLst>
                  <a:path extrusionOk="0" h="34746" w="8877">
                    <a:moveTo>
                      <a:pt x="2815" y="1"/>
                    </a:moveTo>
                    <a:lnTo>
                      <a:pt x="1" y="975"/>
                    </a:lnTo>
                    <a:cubicBezTo>
                      <a:pt x="326" y="1408"/>
                      <a:pt x="650" y="1841"/>
                      <a:pt x="867" y="2274"/>
                    </a:cubicBezTo>
                    <a:cubicBezTo>
                      <a:pt x="1624" y="3356"/>
                      <a:pt x="2166" y="4655"/>
                      <a:pt x="2490" y="5846"/>
                    </a:cubicBezTo>
                    <a:cubicBezTo>
                      <a:pt x="2815" y="6712"/>
                      <a:pt x="3140" y="7469"/>
                      <a:pt x="3356" y="8443"/>
                    </a:cubicBezTo>
                    <a:cubicBezTo>
                      <a:pt x="3464" y="9309"/>
                      <a:pt x="3789" y="10283"/>
                      <a:pt x="4006" y="11258"/>
                    </a:cubicBezTo>
                    <a:cubicBezTo>
                      <a:pt x="4222" y="12232"/>
                      <a:pt x="4439" y="13314"/>
                      <a:pt x="4763" y="14396"/>
                    </a:cubicBezTo>
                    <a:cubicBezTo>
                      <a:pt x="4980" y="15371"/>
                      <a:pt x="5088" y="16453"/>
                      <a:pt x="5305" y="17535"/>
                    </a:cubicBezTo>
                    <a:cubicBezTo>
                      <a:pt x="5413" y="18618"/>
                      <a:pt x="5629" y="19700"/>
                      <a:pt x="5737" y="20783"/>
                    </a:cubicBezTo>
                    <a:cubicBezTo>
                      <a:pt x="5846" y="21865"/>
                      <a:pt x="5954" y="22839"/>
                      <a:pt x="6062" y="23921"/>
                    </a:cubicBezTo>
                    <a:cubicBezTo>
                      <a:pt x="6279" y="25870"/>
                      <a:pt x="6279" y="27818"/>
                      <a:pt x="6387" y="29442"/>
                    </a:cubicBezTo>
                    <a:cubicBezTo>
                      <a:pt x="6387" y="31065"/>
                      <a:pt x="6387" y="32472"/>
                      <a:pt x="6279" y="33338"/>
                    </a:cubicBezTo>
                    <a:cubicBezTo>
                      <a:pt x="6170" y="34204"/>
                      <a:pt x="6170" y="34745"/>
                      <a:pt x="6170" y="34745"/>
                    </a:cubicBezTo>
                    <a:lnTo>
                      <a:pt x="7145" y="34745"/>
                    </a:lnTo>
                    <a:lnTo>
                      <a:pt x="8876" y="31823"/>
                    </a:lnTo>
                    <a:cubicBezTo>
                      <a:pt x="8768" y="31065"/>
                      <a:pt x="8660" y="30199"/>
                      <a:pt x="8660" y="29333"/>
                    </a:cubicBezTo>
                    <a:cubicBezTo>
                      <a:pt x="8552" y="28359"/>
                      <a:pt x="8443" y="27493"/>
                      <a:pt x="8227" y="26627"/>
                    </a:cubicBezTo>
                    <a:cubicBezTo>
                      <a:pt x="8119" y="25653"/>
                      <a:pt x="8010" y="24679"/>
                      <a:pt x="7794" y="23705"/>
                    </a:cubicBezTo>
                    <a:cubicBezTo>
                      <a:pt x="7686" y="22623"/>
                      <a:pt x="7469" y="21540"/>
                      <a:pt x="7253" y="20458"/>
                    </a:cubicBezTo>
                    <a:cubicBezTo>
                      <a:pt x="7145" y="19484"/>
                      <a:pt x="6820" y="18401"/>
                      <a:pt x="6603" y="17319"/>
                    </a:cubicBezTo>
                    <a:cubicBezTo>
                      <a:pt x="6387" y="16237"/>
                      <a:pt x="6170" y="15154"/>
                      <a:pt x="5954" y="14072"/>
                    </a:cubicBezTo>
                    <a:lnTo>
                      <a:pt x="5088" y="11041"/>
                    </a:lnTo>
                    <a:cubicBezTo>
                      <a:pt x="4872" y="9959"/>
                      <a:pt x="4655" y="8985"/>
                      <a:pt x="4439" y="8119"/>
                    </a:cubicBezTo>
                    <a:cubicBezTo>
                      <a:pt x="4114" y="7144"/>
                      <a:pt x="3789" y="6387"/>
                      <a:pt x="3573" y="5521"/>
                    </a:cubicBezTo>
                    <a:cubicBezTo>
                      <a:pt x="3248" y="4222"/>
                      <a:pt x="2923" y="2923"/>
                      <a:pt x="2815" y="1624"/>
                    </a:cubicBezTo>
                    <a:cubicBezTo>
                      <a:pt x="2815" y="1083"/>
                      <a:pt x="2815" y="542"/>
                      <a:pt x="2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6" name="Google Shape;4976;p50"/>
              <p:cNvSpPr/>
              <p:nvPr/>
            </p:nvSpPr>
            <p:spPr>
              <a:xfrm>
                <a:off x="1722650" y="1823950"/>
                <a:ext cx="227025" cy="264525"/>
              </a:xfrm>
              <a:custGeom>
                <a:rect b="b" l="l" r="r" t="t"/>
                <a:pathLst>
                  <a:path extrusionOk="0" h="10581" w="9081">
                    <a:moveTo>
                      <a:pt x="4639" y="0"/>
                    </a:moveTo>
                    <a:cubicBezTo>
                      <a:pt x="2329" y="0"/>
                      <a:pt x="0" y="2132"/>
                      <a:pt x="1179" y="4974"/>
                    </a:cubicBezTo>
                    <a:cubicBezTo>
                      <a:pt x="1878" y="6671"/>
                      <a:pt x="4880" y="10580"/>
                      <a:pt x="6786" y="10580"/>
                    </a:cubicBezTo>
                    <a:cubicBezTo>
                      <a:pt x="6946" y="10580"/>
                      <a:pt x="7098" y="10553"/>
                      <a:pt x="7240" y="10494"/>
                    </a:cubicBezTo>
                    <a:cubicBezTo>
                      <a:pt x="9080" y="9736"/>
                      <a:pt x="8647" y="4108"/>
                      <a:pt x="7890" y="2268"/>
                    </a:cubicBezTo>
                    <a:cubicBezTo>
                      <a:pt x="7228" y="672"/>
                      <a:pt x="5936" y="0"/>
                      <a:pt x="46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7" name="Google Shape;4977;p50"/>
              <p:cNvSpPr/>
              <p:nvPr/>
            </p:nvSpPr>
            <p:spPr>
              <a:xfrm>
                <a:off x="1497750" y="2651825"/>
                <a:ext cx="324725" cy="852425"/>
              </a:xfrm>
              <a:custGeom>
                <a:rect b="b" l="l" r="r" t="t"/>
                <a:pathLst>
                  <a:path extrusionOk="0" h="34097" w="12989">
                    <a:moveTo>
                      <a:pt x="2706" y="1"/>
                    </a:moveTo>
                    <a:lnTo>
                      <a:pt x="0" y="1408"/>
                    </a:lnTo>
                    <a:cubicBezTo>
                      <a:pt x="433" y="1733"/>
                      <a:pt x="758" y="2166"/>
                      <a:pt x="1083" y="2490"/>
                    </a:cubicBezTo>
                    <a:cubicBezTo>
                      <a:pt x="1840" y="3573"/>
                      <a:pt x="2598" y="4763"/>
                      <a:pt x="3139" y="5954"/>
                    </a:cubicBezTo>
                    <a:cubicBezTo>
                      <a:pt x="3572" y="6712"/>
                      <a:pt x="3897" y="7469"/>
                      <a:pt x="4222" y="8335"/>
                    </a:cubicBezTo>
                    <a:lnTo>
                      <a:pt x="5304" y="11041"/>
                    </a:lnTo>
                    <a:lnTo>
                      <a:pt x="6386" y="13964"/>
                    </a:lnTo>
                    <a:cubicBezTo>
                      <a:pt x="6711" y="15046"/>
                      <a:pt x="7036" y="16020"/>
                      <a:pt x="7361" y="17103"/>
                    </a:cubicBezTo>
                    <a:cubicBezTo>
                      <a:pt x="7685" y="18185"/>
                      <a:pt x="8010" y="19159"/>
                      <a:pt x="8227" y="20241"/>
                    </a:cubicBezTo>
                    <a:lnTo>
                      <a:pt x="8984" y="23272"/>
                    </a:lnTo>
                    <a:cubicBezTo>
                      <a:pt x="9525" y="25220"/>
                      <a:pt x="9742" y="27169"/>
                      <a:pt x="9958" y="28684"/>
                    </a:cubicBezTo>
                    <a:cubicBezTo>
                      <a:pt x="10283" y="30199"/>
                      <a:pt x="10391" y="31715"/>
                      <a:pt x="10391" y="32581"/>
                    </a:cubicBezTo>
                    <a:cubicBezTo>
                      <a:pt x="10391" y="33447"/>
                      <a:pt x="10391" y="34096"/>
                      <a:pt x="10391" y="34096"/>
                    </a:cubicBezTo>
                    <a:lnTo>
                      <a:pt x="11365" y="33988"/>
                    </a:lnTo>
                    <a:lnTo>
                      <a:pt x="12989" y="30741"/>
                    </a:lnTo>
                    <a:cubicBezTo>
                      <a:pt x="12773" y="29983"/>
                      <a:pt x="12556" y="29225"/>
                      <a:pt x="12340" y="28359"/>
                    </a:cubicBezTo>
                    <a:cubicBezTo>
                      <a:pt x="12123" y="27385"/>
                      <a:pt x="11907" y="26628"/>
                      <a:pt x="11690" y="25762"/>
                    </a:cubicBezTo>
                    <a:cubicBezTo>
                      <a:pt x="11365" y="24788"/>
                      <a:pt x="11149" y="23922"/>
                      <a:pt x="10824" y="22839"/>
                    </a:cubicBezTo>
                    <a:cubicBezTo>
                      <a:pt x="10500" y="21757"/>
                      <a:pt x="10175" y="20783"/>
                      <a:pt x="9850" y="19809"/>
                    </a:cubicBezTo>
                    <a:cubicBezTo>
                      <a:pt x="9525" y="18726"/>
                      <a:pt x="9092" y="17752"/>
                      <a:pt x="8768" y="16670"/>
                    </a:cubicBezTo>
                    <a:cubicBezTo>
                      <a:pt x="8443" y="15587"/>
                      <a:pt x="8118" y="14613"/>
                      <a:pt x="7685" y="13531"/>
                    </a:cubicBezTo>
                    <a:lnTo>
                      <a:pt x="6495" y="10608"/>
                    </a:lnTo>
                    <a:cubicBezTo>
                      <a:pt x="6170" y="9634"/>
                      <a:pt x="5737" y="8660"/>
                      <a:pt x="5412" y="7902"/>
                    </a:cubicBezTo>
                    <a:cubicBezTo>
                      <a:pt x="5088" y="7036"/>
                      <a:pt x="4655" y="6170"/>
                      <a:pt x="4330" y="5413"/>
                    </a:cubicBezTo>
                    <a:cubicBezTo>
                      <a:pt x="3680" y="4222"/>
                      <a:pt x="3248" y="2923"/>
                      <a:pt x="2923" y="1624"/>
                    </a:cubicBezTo>
                    <a:cubicBezTo>
                      <a:pt x="2815" y="1083"/>
                      <a:pt x="2706" y="542"/>
                      <a:pt x="27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8" name="Google Shape;4978;p50"/>
              <p:cNvSpPr/>
              <p:nvPr/>
            </p:nvSpPr>
            <p:spPr>
              <a:xfrm>
                <a:off x="1348050" y="2461025"/>
                <a:ext cx="252550" cy="256825"/>
              </a:xfrm>
              <a:custGeom>
                <a:rect b="b" l="l" r="r" t="t"/>
                <a:pathLst>
                  <a:path extrusionOk="0" h="10273" w="10102">
                    <a:moveTo>
                      <a:pt x="4803" y="0"/>
                    </a:moveTo>
                    <a:cubicBezTo>
                      <a:pt x="2378" y="0"/>
                      <a:pt x="0" y="2554"/>
                      <a:pt x="1551" y="5360"/>
                    </a:cubicBezTo>
                    <a:cubicBezTo>
                      <a:pt x="2422" y="6908"/>
                      <a:pt x="5801" y="10273"/>
                      <a:pt x="7745" y="10273"/>
                    </a:cubicBezTo>
                    <a:cubicBezTo>
                      <a:pt x="7976" y="10273"/>
                      <a:pt x="8186" y="10226"/>
                      <a:pt x="8370" y="10122"/>
                    </a:cubicBezTo>
                    <a:cubicBezTo>
                      <a:pt x="10101" y="9148"/>
                      <a:pt x="8803" y="3628"/>
                      <a:pt x="7828" y="1896"/>
                    </a:cubicBezTo>
                    <a:cubicBezTo>
                      <a:pt x="7072" y="555"/>
                      <a:pt x="5932" y="0"/>
                      <a:pt x="48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9" name="Google Shape;4979;p50"/>
              <p:cNvSpPr/>
              <p:nvPr/>
            </p:nvSpPr>
            <p:spPr>
              <a:xfrm>
                <a:off x="2574725" y="1715575"/>
                <a:ext cx="844275" cy="286850"/>
              </a:xfrm>
              <a:custGeom>
                <a:rect b="b" l="l" r="r" t="t"/>
                <a:pathLst>
                  <a:path extrusionOk="0" h="11474" w="33771">
                    <a:moveTo>
                      <a:pt x="33554" y="0"/>
                    </a:moveTo>
                    <a:cubicBezTo>
                      <a:pt x="33013" y="325"/>
                      <a:pt x="32580" y="541"/>
                      <a:pt x="32039" y="650"/>
                    </a:cubicBezTo>
                    <a:cubicBezTo>
                      <a:pt x="30740" y="1083"/>
                      <a:pt x="29441" y="1407"/>
                      <a:pt x="28142" y="1624"/>
                    </a:cubicBezTo>
                    <a:cubicBezTo>
                      <a:pt x="27168" y="1732"/>
                      <a:pt x="26302" y="1732"/>
                      <a:pt x="25436" y="1949"/>
                    </a:cubicBezTo>
                    <a:lnTo>
                      <a:pt x="22514" y="2490"/>
                    </a:lnTo>
                    <a:lnTo>
                      <a:pt x="19375" y="3031"/>
                    </a:lnTo>
                    <a:lnTo>
                      <a:pt x="16128" y="3789"/>
                    </a:lnTo>
                    <a:cubicBezTo>
                      <a:pt x="15045" y="4005"/>
                      <a:pt x="13963" y="4222"/>
                      <a:pt x="12881" y="4546"/>
                    </a:cubicBezTo>
                    <a:lnTo>
                      <a:pt x="9850" y="5304"/>
                    </a:lnTo>
                    <a:cubicBezTo>
                      <a:pt x="8876" y="5520"/>
                      <a:pt x="7902" y="5845"/>
                      <a:pt x="7036" y="6170"/>
                    </a:cubicBezTo>
                    <a:lnTo>
                      <a:pt x="4330" y="6928"/>
                    </a:lnTo>
                    <a:cubicBezTo>
                      <a:pt x="3464" y="7252"/>
                      <a:pt x="2706" y="7469"/>
                      <a:pt x="1949" y="7685"/>
                    </a:cubicBezTo>
                    <a:lnTo>
                      <a:pt x="0" y="10608"/>
                    </a:lnTo>
                    <a:lnTo>
                      <a:pt x="433" y="11474"/>
                    </a:lnTo>
                    <a:cubicBezTo>
                      <a:pt x="433" y="11474"/>
                      <a:pt x="866" y="11149"/>
                      <a:pt x="1732" y="10716"/>
                    </a:cubicBezTo>
                    <a:cubicBezTo>
                      <a:pt x="2490" y="10283"/>
                      <a:pt x="3680" y="9742"/>
                      <a:pt x="5196" y="8984"/>
                    </a:cubicBezTo>
                    <a:cubicBezTo>
                      <a:pt x="6711" y="8335"/>
                      <a:pt x="8443" y="7577"/>
                      <a:pt x="10391" y="6928"/>
                    </a:cubicBezTo>
                    <a:lnTo>
                      <a:pt x="13314" y="5953"/>
                    </a:lnTo>
                    <a:cubicBezTo>
                      <a:pt x="14396" y="5629"/>
                      <a:pt x="15370" y="5304"/>
                      <a:pt x="16452" y="5088"/>
                    </a:cubicBezTo>
                    <a:lnTo>
                      <a:pt x="19700" y="4222"/>
                    </a:lnTo>
                    <a:lnTo>
                      <a:pt x="22730" y="3680"/>
                    </a:lnTo>
                    <a:lnTo>
                      <a:pt x="25653" y="3031"/>
                    </a:lnTo>
                    <a:cubicBezTo>
                      <a:pt x="26519" y="2923"/>
                      <a:pt x="27493" y="2815"/>
                      <a:pt x="28250" y="2706"/>
                    </a:cubicBezTo>
                    <a:cubicBezTo>
                      <a:pt x="28900" y="2652"/>
                      <a:pt x="29576" y="2625"/>
                      <a:pt x="30253" y="2625"/>
                    </a:cubicBezTo>
                    <a:cubicBezTo>
                      <a:pt x="30929" y="2625"/>
                      <a:pt x="31606" y="2652"/>
                      <a:pt x="32255" y="2706"/>
                    </a:cubicBezTo>
                    <a:cubicBezTo>
                      <a:pt x="32796" y="2815"/>
                      <a:pt x="33229" y="2815"/>
                      <a:pt x="33771" y="3031"/>
                    </a:cubicBezTo>
                    <a:lnTo>
                      <a:pt x="335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0" name="Google Shape;4980;p50"/>
              <p:cNvSpPr/>
              <p:nvPr/>
            </p:nvSpPr>
            <p:spPr>
              <a:xfrm>
                <a:off x="3362150" y="1661425"/>
                <a:ext cx="304900" cy="178650"/>
              </a:xfrm>
              <a:custGeom>
                <a:rect b="b" l="l" r="r" t="t"/>
                <a:pathLst>
                  <a:path extrusionOk="0" h="7146" w="12196">
                    <a:moveTo>
                      <a:pt x="7467" y="0"/>
                    </a:moveTo>
                    <a:cubicBezTo>
                      <a:pt x="7432" y="0"/>
                      <a:pt x="7397" y="1"/>
                      <a:pt x="7361" y="2"/>
                    </a:cubicBezTo>
                    <a:cubicBezTo>
                      <a:pt x="5412" y="2"/>
                      <a:pt x="1" y="1950"/>
                      <a:pt x="109" y="3898"/>
                    </a:cubicBezTo>
                    <a:cubicBezTo>
                      <a:pt x="217" y="5846"/>
                      <a:pt x="5737" y="7145"/>
                      <a:pt x="7685" y="7145"/>
                    </a:cubicBezTo>
                    <a:cubicBezTo>
                      <a:pt x="12196" y="6716"/>
                      <a:pt x="11912" y="0"/>
                      <a:pt x="7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1" name="Google Shape;4981;p50"/>
              <p:cNvSpPr/>
              <p:nvPr/>
            </p:nvSpPr>
            <p:spPr>
              <a:xfrm>
                <a:off x="2304125" y="2259475"/>
                <a:ext cx="860525" cy="200250"/>
              </a:xfrm>
              <a:custGeom>
                <a:rect b="b" l="l" r="r" t="t"/>
                <a:pathLst>
                  <a:path extrusionOk="0" h="8010" w="34421">
                    <a:moveTo>
                      <a:pt x="34420" y="0"/>
                    </a:moveTo>
                    <a:cubicBezTo>
                      <a:pt x="33987" y="109"/>
                      <a:pt x="33446" y="325"/>
                      <a:pt x="32905" y="433"/>
                    </a:cubicBezTo>
                    <a:cubicBezTo>
                      <a:pt x="31606" y="758"/>
                      <a:pt x="30307" y="866"/>
                      <a:pt x="28900" y="974"/>
                    </a:cubicBezTo>
                    <a:cubicBezTo>
                      <a:pt x="28467" y="1029"/>
                      <a:pt x="28034" y="1029"/>
                      <a:pt x="27588" y="1029"/>
                    </a:cubicBezTo>
                    <a:cubicBezTo>
                      <a:pt x="27141" y="1029"/>
                      <a:pt x="26681" y="1029"/>
                      <a:pt x="26194" y="1083"/>
                    </a:cubicBezTo>
                    <a:lnTo>
                      <a:pt x="23272" y="1299"/>
                    </a:lnTo>
                    <a:lnTo>
                      <a:pt x="20133" y="1407"/>
                    </a:lnTo>
                    <a:lnTo>
                      <a:pt x="16777" y="1840"/>
                    </a:lnTo>
                    <a:cubicBezTo>
                      <a:pt x="15695" y="1949"/>
                      <a:pt x="14613" y="2057"/>
                      <a:pt x="13530" y="2273"/>
                    </a:cubicBezTo>
                    <a:lnTo>
                      <a:pt x="10391" y="2706"/>
                    </a:lnTo>
                    <a:cubicBezTo>
                      <a:pt x="9309" y="2923"/>
                      <a:pt x="8335" y="3139"/>
                      <a:pt x="7469" y="3247"/>
                    </a:cubicBezTo>
                    <a:lnTo>
                      <a:pt x="4763" y="3789"/>
                    </a:lnTo>
                    <a:lnTo>
                      <a:pt x="2273" y="4438"/>
                    </a:lnTo>
                    <a:lnTo>
                      <a:pt x="0" y="7144"/>
                    </a:lnTo>
                    <a:lnTo>
                      <a:pt x="325" y="8010"/>
                    </a:lnTo>
                    <a:cubicBezTo>
                      <a:pt x="325" y="8010"/>
                      <a:pt x="866" y="7793"/>
                      <a:pt x="1732" y="7360"/>
                    </a:cubicBezTo>
                    <a:cubicBezTo>
                      <a:pt x="2598" y="7036"/>
                      <a:pt x="3789" y="6495"/>
                      <a:pt x="5412" y="6062"/>
                    </a:cubicBezTo>
                    <a:cubicBezTo>
                      <a:pt x="6928" y="5520"/>
                      <a:pt x="8768" y="4979"/>
                      <a:pt x="10824" y="4546"/>
                    </a:cubicBezTo>
                    <a:lnTo>
                      <a:pt x="13855" y="3789"/>
                    </a:lnTo>
                    <a:cubicBezTo>
                      <a:pt x="14829" y="3572"/>
                      <a:pt x="15911" y="3464"/>
                      <a:pt x="16994" y="3247"/>
                    </a:cubicBezTo>
                    <a:lnTo>
                      <a:pt x="20241" y="2706"/>
                    </a:lnTo>
                    <a:lnTo>
                      <a:pt x="23380" y="2382"/>
                    </a:lnTo>
                    <a:lnTo>
                      <a:pt x="26302" y="2165"/>
                    </a:lnTo>
                    <a:cubicBezTo>
                      <a:pt x="27168" y="2057"/>
                      <a:pt x="28142" y="2057"/>
                      <a:pt x="29008" y="2057"/>
                    </a:cubicBezTo>
                    <a:cubicBezTo>
                      <a:pt x="30307" y="2057"/>
                      <a:pt x="31714" y="2165"/>
                      <a:pt x="33013" y="2490"/>
                    </a:cubicBezTo>
                    <a:cubicBezTo>
                      <a:pt x="33446" y="2598"/>
                      <a:pt x="33987" y="2706"/>
                      <a:pt x="34420" y="2923"/>
                    </a:cubicBezTo>
                    <a:lnTo>
                      <a:pt x="344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2" name="Google Shape;4982;p50"/>
              <p:cNvSpPr/>
              <p:nvPr/>
            </p:nvSpPr>
            <p:spPr>
              <a:xfrm>
                <a:off x="3110500" y="2216025"/>
                <a:ext cx="308575" cy="179025"/>
              </a:xfrm>
              <a:custGeom>
                <a:rect b="b" l="l" r="r" t="t"/>
                <a:pathLst>
                  <a:path extrusionOk="0" h="7161" w="12343">
                    <a:moveTo>
                      <a:pt x="7443" y="0"/>
                    </a:moveTo>
                    <a:cubicBezTo>
                      <a:pt x="5317" y="0"/>
                      <a:pt x="213" y="1277"/>
                      <a:pt x="109" y="3254"/>
                    </a:cubicBezTo>
                    <a:cubicBezTo>
                      <a:pt x="0" y="5202"/>
                      <a:pt x="5304" y="7042"/>
                      <a:pt x="7361" y="7150"/>
                    </a:cubicBezTo>
                    <a:cubicBezTo>
                      <a:pt x="7464" y="7157"/>
                      <a:pt x="7565" y="7161"/>
                      <a:pt x="7664" y="7161"/>
                    </a:cubicBezTo>
                    <a:cubicBezTo>
                      <a:pt x="12032" y="7161"/>
                      <a:pt x="12342" y="324"/>
                      <a:pt x="7685" y="6"/>
                    </a:cubicBezTo>
                    <a:cubicBezTo>
                      <a:pt x="7610" y="2"/>
                      <a:pt x="7529" y="0"/>
                      <a:pt x="74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3" name="Google Shape;4983;p50"/>
              <p:cNvSpPr/>
              <p:nvPr/>
            </p:nvSpPr>
            <p:spPr>
              <a:xfrm>
                <a:off x="1976700" y="2730300"/>
                <a:ext cx="849700" cy="259800"/>
              </a:xfrm>
              <a:custGeom>
                <a:rect b="b" l="l" r="r" t="t"/>
                <a:pathLst>
                  <a:path extrusionOk="0" h="10392" w="33988">
                    <a:moveTo>
                      <a:pt x="33879" y="1"/>
                    </a:moveTo>
                    <a:cubicBezTo>
                      <a:pt x="33446" y="217"/>
                      <a:pt x="32905" y="434"/>
                      <a:pt x="32364" y="650"/>
                    </a:cubicBezTo>
                    <a:cubicBezTo>
                      <a:pt x="31065" y="975"/>
                      <a:pt x="29766" y="1300"/>
                      <a:pt x="28467" y="1408"/>
                    </a:cubicBezTo>
                    <a:cubicBezTo>
                      <a:pt x="27601" y="1516"/>
                      <a:pt x="26627" y="1516"/>
                      <a:pt x="25761" y="1733"/>
                    </a:cubicBezTo>
                    <a:lnTo>
                      <a:pt x="22839" y="2057"/>
                    </a:lnTo>
                    <a:lnTo>
                      <a:pt x="19592" y="2599"/>
                    </a:lnTo>
                    <a:lnTo>
                      <a:pt x="16345" y="3140"/>
                    </a:lnTo>
                    <a:cubicBezTo>
                      <a:pt x="15262" y="3356"/>
                      <a:pt x="14180" y="3573"/>
                      <a:pt x="13097" y="3789"/>
                    </a:cubicBezTo>
                    <a:lnTo>
                      <a:pt x="10067" y="4547"/>
                    </a:lnTo>
                    <a:cubicBezTo>
                      <a:pt x="8984" y="4763"/>
                      <a:pt x="8010" y="4980"/>
                      <a:pt x="7144" y="5304"/>
                    </a:cubicBezTo>
                    <a:lnTo>
                      <a:pt x="4547" y="5954"/>
                    </a:lnTo>
                    <a:lnTo>
                      <a:pt x="2165" y="6712"/>
                    </a:lnTo>
                    <a:lnTo>
                      <a:pt x="1" y="9418"/>
                    </a:lnTo>
                    <a:lnTo>
                      <a:pt x="325" y="10392"/>
                    </a:lnTo>
                    <a:cubicBezTo>
                      <a:pt x="325" y="10392"/>
                      <a:pt x="866" y="10067"/>
                      <a:pt x="1732" y="9634"/>
                    </a:cubicBezTo>
                    <a:cubicBezTo>
                      <a:pt x="2598" y="9201"/>
                      <a:pt x="3789" y="8660"/>
                      <a:pt x="5304" y="8119"/>
                    </a:cubicBezTo>
                    <a:cubicBezTo>
                      <a:pt x="6820" y="7469"/>
                      <a:pt x="8551" y="6820"/>
                      <a:pt x="10500" y="6170"/>
                    </a:cubicBezTo>
                    <a:lnTo>
                      <a:pt x="13530" y="5304"/>
                    </a:lnTo>
                    <a:cubicBezTo>
                      <a:pt x="14505" y="4980"/>
                      <a:pt x="15587" y="4763"/>
                      <a:pt x="16669" y="4547"/>
                    </a:cubicBezTo>
                    <a:lnTo>
                      <a:pt x="19916" y="3789"/>
                    </a:lnTo>
                    <a:lnTo>
                      <a:pt x="23055" y="3248"/>
                    </a:lnTo>
                    <a:lnTo>
                      <a:pt x="25870" y="2815"/>
                    </a:lnTo>
                    <a:cubicBezTo>
                      <a:pt x="26844" y="2707"/>
                      <a:pt x="27710" y="2599"/>
                      <a:pt x="28575" y="2599"/>
                    </a:cubicBezTo>
                    <a:cubicBezTo>
                      <a:pt x="29113" y="2554"/>
                      <a:pt x="29651" y="2527"/>
                      <a:pt x="30189" y="2527"/>
                    </a:cubicBezTo>
                    <a:cubicBezTo>
                      <a:pt x="30950" y="2527"/>
                      <a:pt x="31711" y="2580"/>
                      <a:pt x="32472" y="2707"/>
                    </a:cubicBezTo>
                    <a:cubicBezTo>
                      <a:pt x="33013" y="2707"/>
                      <a:pt x="33554" y="2815"/>
                      <a:pt x="33987" y="3031"/>
                    </a:cubicBezTo>
                    <a:lnTo>
                      <a:pt x="338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4" name="Google Shape;4984;p50"/>
              <p:cNvSpPr/>
              <p:nvPr/>
            </p:nvSpPr>
            <p:spPr>
              <a:xfrm>
                <a:off x="2774950" y="2681600"/>
                <a:ext cx="297700" cy="178625"/>
              </a:xfrm>
              <a:custGeom>
                <a:rect b="b" l="l" r="r" t="t"/>
                <a:pathLst>
                  <a:path extrusionOk="0" h="7145" w="11908">
                    <a:moveTo>
                      <a:pt x="7361" y="0"/>
                    </a:moveTo>
                    <a:cubicBezTo>
                      <a:pt x="5413" y="0"/>
                      <a:pt x="1" y="1624"/>
                      <a:pt x="1" y="3681"/>
                    </a:cubicBezTo>
                    <a:cubicBezTo>
                      <a:pt x="1" y="5629"/>
                      <a:pt x="5521" y="7144"/>
                      <a:pt x="7469" y="7144"/>
                    </a:cubicBezTo>
                    <a:cubicBezTo>
                      <a:pt x="11907" y="6820"/>
                      <a:pt x="11907" y="109"/>
                      <a:pt x="73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5" name="Google Shape;4985;p50"/>
              <p:cNvSpPr/>
              <p:nvPr/>
            </p:nvSpPr>
            <p:spPr>
              <a:xfrm>
                <a:off x="1703400" y="3117250"/>
                <a:ext cx="738750" cy="527700"/>
              </a:xfrm>
              <a:custGeom>
                <a:rect b="b" l="l" r="r" t="t"/>
                <a:pathLst>
                  <a:path extrusionOk="0" h="21108" w="29550">
                    <a:moveTo>
                      <a:pt x="28359" y="1"/>
                    </a:moveTo>
                    <a:cubicBezTo>
                      <a:pt x="27926" y="434"/>
                      <a:pt x="27601" y="759"/>
                      <a:pt x="27168" y="1083"/>
                    </a:cubicBezTo>
                    <a:cubicBezTo>
                      <a:pt x="26086" y="1949"/>
                      <a:pt x="24895" y="2599"/>
                      <a:pt x="23705" y="3140"/>
                    </a:cubicBezTo>
                    <a:cubicBezTo>
                      <a:pt x="22947" y="3573"/>
                      <a:pt x="22081" y="3898"/>
                      <a:pt x="21323" y="4330"/>
                    </a:cubicBezTo>
                    <a:lnTo>
                      <a:pt x="18617" y="5738"/>
                    </a:lnTo>
                    <a:lnTo>
                      <a:pt x="15803" y="7253"/>
                    </a:lnTo>
                    <a:lnTo>
                      <a:pt x="12989" y="8876"/>
                    </a:lnTo>
                    <a:cubicBezTo>
                      <a:pt x="12123" y="9526"/>
                      <a:pt x="11149" y="9959"/>
                      <a:pt x="10175" y="10608"/>
                    </a:cubicBezTo>
                    <a:lnTo>
                      <a:pt x="7469" y="12340"/>
                    </a:lnTo>
                    <a:cubicBezTo>
                      <a:pt x="6603" y="12881"/>
                      <a:pt x="5845" y="13531"/>
                      <a:pt x="4979" y="14072"/>
                    </a:cubicBezTo>
                    <a:lnTo>
                      <a:pt x="2815" y="15587"/>
                    </a:lnTo>
                    <a:lnTo>
                      <a:pt x="866" y="17103"/>
                    </a:lnTo>
                    <a:lnTo>
                      <a:pt x="1" y="20458"/>
                    </a:lnTo>
                    <a:lnTo>
                      <a:pt x="650" y="21107"/>
                    </a:lnTo>
                    <a:cubicBezTo>
                      <a:pt x="650" y="21107"/>
                      <a:pt x="1191" y="20783"/>
                      <a:pt x="1624" y="20025"/>
                    </a:cubicBezTo>
                    <a:cubicBezTo>
                      <a:pt x="2165" y="19376"/>
                      <a:pt x="3139" y="18401"/>
                      <a:pt x="4330" y="17319"/>
                    </a:cubicBezTo>
                    <a:cubicBezTo>
                      <a:pt x="5629" y="16237"/>
                      <a:pt x="7036" y="15046"/>
                      <a:pt x="8660" y="13747"/>
                    </a:cubicBezTo>
                    <a:lnTo>
                      <a:pt x="11149" y="11907"/>
                    </a:lnTo>
                    <a:cubicBezTo>
                      <a:pt x="12015" y="11258"/>
                      <a:pt x="12989" y="10717"/>
                      <a:pt x="13855" y="10067"/>
                    </a:cubicBezTo>
                    <a:lnTo>
                      <a:pt x="16561" y="8335"/>
                    </a:lnTo>
                    <a:lnTo>
                      <a:pt x="19267" y="6712"/>
                    </a:lnTo>
                    <a:lnTo>
                      <a:pt x="21865" y="5305"/>
                    </a:lnTo>
                    <a:cubicBezTo>
                      <a:pt x="22622" y="4872"/>
                      <a:pt x="23380" y="4547"/>
                      <a:pt x="24246" y="4222"/>
                    </a:cubicBezTo>
                    <a:cubicBezTo>
                      <a:pt x="25437" y="3573"/>
                      <a:pt x="26735" y="3248"/>
                      <a:pt x="27926" y="2923"/>
                    </a:cubicBezTo>
                    <a:cubicBezTo>
                      <a:pt x="28467" y="2815"/>
                      <a:pt x="29008" y="2707"/>
                      <a:pt x="29550" y="2707"/>
                    </a:cubicBezTo>
                    <a:lnTo>
                      <a:pt x="28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6" name="Google Shape;4986;p50"/>
              <p:cNvSpPr/>
              <p:nvPr/>
            </p:nvSpPr>
            <p:spPr>
              <a:xfrm>
                <a:off x="2363650" y="3015575"/>
                <a:ext cx="322925" cy="188750"/>
              </a:xfrm>
              <a:custGeom>
                <a:rect b="b" l="l" r="r" t="t"/>
                <a:pathLst>
                  <a:path extrusionOk="0" h="7550" w="12917">
                    <a:moveTo>
                      <a:pt x="7792" y="0"/>
                    </a:moveTo>
                    <a:cubicBezTo>
                      <a:pt x="7351" y="0"/>
                      <a:pt x="6880" y="87"/>
                      <a:pt x="6387" y="280"/>
                    </a:cubicBezTo>
                    <a:cubicBezTo>
                      <a:pt x="4547" y="929"/>
                      <a:pt x="1" y="4393"/>
                      <a:pt x="758" y="6233"/>
                    </a:cubicBezTo>
                    <a:cubicBezTo>
                      <a:pt x="1105" y="7214"/>
                      <a:pt x="2869" y="7549"/>
                      <a:pt x="4718" y="7549"/>
                    </a:cubicBezTo>
                    <a:cubicBezTo>
                      <a:pt x="6335" y="7549"/>
                      <a:pt x="8018" y="7293"/>
                      <a:pt x="8876" y="6990"/>
                    </a:cubicBezTo>
                    <a:cubicBezTo>
                      <a:pt x="12917" y="5547"/>
                      <a:pt x="11314" y="0"/>
                      <a:pt x="77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87" name="Google Shape;4987;p50"/>
            <p:cNvGrpSpPr/>
            <p:nvPr/>
          </p:nvGrpSpPr>
          <p:grpSpPr>
            <a:xfrm>
              <a:off x="-1371917" y="2283432"/>
              <a:ext cx="1999450" cy="2590269"/>
              <a:chOff x="1784150" y="238125"/>
              <a:chExt cx="3999700" cy="5181575"/>
            </a:xfrm>
          </p:grpSpPr>
          <p:sp>
            <p:nvSpPr>
              <p:cNvPr id="4988" name="Google Shape;4988;p50"/>
              <p:cNvSpPr/>
              <p:nvPr/>
            </p:nvSpPr>
            <p:spPr>
              <a:xfrm>
                <a:off x="1803200" y="1600225"/>
                <a:ext cx="3980650" cy="3769225"/>
              </a:xfrm>
              <a:custGeom>
                <a:rect b="b" l="l" r="r" t="t"/>
                <a:pathLst>
                  <a:path extrusionOk="0" h="150769" w="159226">
                    <a:moveTo>
                      <a:pt x="135726" y="0"/>
                    </a:moveTo>
                    <a:lnTo>
                      <a:pt x="135726" y="0"/>
                    </a:lnTo>
                    <a:cubicBezTo>
                      <a:pt x="113336" y="3120"/>
                      <a:pt x="89630" y="12408"/>
                      <a:pt x="68626" y="27312"/>
                    </a:cubicBezTo>
                    <a:lnTo>
                      <a:pt x="62249" y="51989"/>
                    </a:lnTo>
                    <a:lnTo>
                      <a:pt x="60169" y="33759"/>
                    </a:lnTo>
                    <a:cubicBezTo>
                      <a:pt x="49009" y="42839"/>
                      <a:pt x="39235" y="53445"/>
                      <a:pt x="31055" y="65229"/>
                    </a:cubicBezTo>
                    <a:lnTo>
                      <a:pt x="27312" y="85539"/>
                    </a:lnTo>
                    <a:lnTo>
                      <a:pt x="25233" y="74379"/>
                    </a:lnTo>
                    <a:cubicBezTo>
                      <a:pt x="14003" y="93442"/>
                      <a:pt x="6655" y="115970"/>
                      <a:pt x="5130" y="141688"/>
                    </a:cubicBezTo>
                    <a:cubicBezTo>
                      <a:pt x="3397" y="144668"/>
                      <a:pt x="1664" y="147649"/>
                      <a:pt x="1" y="150768"/>
                    </a:cubicBezTo>
                    <a:cubicBezTo>
                      <a:pt x="18578" y="149728"/>
                      <a:pt x="39235" y="145569"/>
                      <a:pt x="59545" y="139192"/>
                    </a:cubicBezTo>
                    <a:lnTo>
                      <a:pt x="51366" y="133577"/>
                    </a:lnTo>
                    <a:lnTo>
                      <a:pt x="66131" y="137043"/>
                    </a:lnTo>
                    <a:cubicBezTo>
                      <a:pt x="73132" y="134686"/>
                      <a:pt x="80064" y="132052"/>
                      <a:pt x="86787" y="129280"/>
                    </a:cubicBezTo>
                    <a:lnTo>
                      <a:pt x="70636" y="118119"/>
                    </a:lnTo>
                    <a:lnTo>
                      <a:pt x="97532" y="124566"/>
                    </a:lnTo>
                    <a:cubicBezTo>
                      <a:pt x="104256" y="121447"/>
                      <a:pt x="110772" y="118119"/>
                      <a:pt x="116941" y="114584"/>
                    </a:cubicBezTo>
                    <a:lnTo>
                      <a:pt x="102869" y="105573"/>
                    </a:lnTo>
                    <a:lnTo>
                      <a:pt x="102869" y="105573"/>
                    </a:lnTo>
                    <a:lnTo>
                      <a:pt x="124635" y="110078"/>
                    </a:lnTo>
                    <a:cubicBezTo>
                      <a:pt x="138915" y="101275"/>
                      <a:pt x="150907" y="91640"/>
                      <a:pt x="159225" y="81658"/>
                    </a:cubicBezTo>
                    <a:cubicBezTo>
                      <a:pt x="147858" y="78421"/>
                      <a:pt x="135382" y="76673"/>
                      <a:pt x="122471" y="76673"/>
                    </a:cubicBezTo>
                    <a:cubicBezTo>
                      <a:pt x="113257" y="76673"/>
                      <a:pt x="103823" y="77563"/>
                      <a:pt x="94412" y="79439"/>
                    </a:cubicBezTo>
                    <a:lnTo>
                      <a:pt x="80133" y="97324"/>
                    </a:lnTo>
                    <a:lnTo>
                      <a:pt x="85124" y="81658"/>
                    </a:lnTo>
                    <a:lnTo>
                      <a:pt x="85124" y="81658"/>
                    </a:lnTo>
                    <a:cubicBezTo>
                      <a:pt x="84361" y="81866"/>
                      <a:pt x="83599" y="82074"/>
                      <a:pt x="82906" y="82282"/>
                    </a:cubicBezTo>
                    <a:lnTo>
                      <a:pt x="83668" y="81450"/>
                    </a:lnTo>
                    <a:lnTo>
                      <a:pt x="62041" y="77499"/>
                    </a:lnTo>
                    <a:lnTo>
                      <a:pt x="92402" y="71745"/>
                    </a:lnTo>
                    <a:cubicBezTo>
                      <a:pt x="97809" y="65506"/>
                      <a:pt x="102939" y="59129"/>
                      <a:pt x="107652" y="52752"/>
                    </a:cubicBezTo>
                    <a:lnTo>
                      <a:pt x="89144" y="49979"/>
                    </a:lnTo>
                    <a:lnTo>
                      <a:pt x="113406" y="44642"/>
                    </a:lnTo>
                    <a:cubicBezTo>
                      <a:pt x="124011" y="29253"/>
                      <a:pt x="131844" y="13864"/>
                      <a:pt x="135726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9" name="Google Shape;4989;p50"/>
              <p:cNvSpPr/>
              <p:nvPr/>
            </p:nvSpPr>
            <p:spPr>
              <a:xfrm>
                <a:off x="2801400" y="1068200"/>
                <a:ext cx="1414125" cy="1743400"/>
              </a:xfrm>
              <a:custGeom>
                <a:rect b="b" l="l" r="r" t="t"/>
                <a:pathLst>
                  <a:path extrusionOk="0" h="69736" w="56565">
                    <a:moveTo>
                      <a:pt x="55663" y="1"/>
                    </a:moveTo>
                    <a:cubicBezTo>
                      <a:pt x="55455" y="278"/>
                      <a:pt x="55247" y="555"/>
                      <a:pt x="55039" y="763"/>
                    </a:cubicBezTo>
                    <a:cubicBezTo>
                      <a:pt x="54346" y="1456"/>
                      <a:pt x="53583" y="2011"/>
                      <a:pt x="52752" y="2496"/>
                    </a:cubicBezTo>
                    <a:cubicBezTo>
                      <a:pt x="51781" y="3259"/>
                      <a:pt x="50464" y="3952"/>
                      <a:pt x="49147" y="5061"/>
                    </a:cubicBezTo>
                    <a:cubicBezTo>
                      <a:pt x="47830" y="6170"/>
                      <a:pt x="46374" y="7418"/>
                      <a:pt x="44641" y="8665"/>
                    </a:cubicBezTo>
                    <a:cubicBezTo>
                      <a:pt x="42908" y="9913"/>
                      <a:pt x="41245" y="11438"/>
                      <a:pt x="39442" y="13032"/>
                    </a:cubicBezTo>
                    <a:cubicBezTo>
                      <a:pt x="38541" y="13795"/>
                      <a:pt x="37571" y="14696"/>
                      <a:pt x="36739" y="15528"/>
                    </a:cubicBezTo>
                    <a:lnTo>
                      <a:pt x="33966" y="18301"/>
                    </a:lnTo>
                    <a:cubicBezTo>
                      <a:pt x="33065" y="19271"/>
                      <a:pt x="32095" y="20242"/>
                      <a:pt x="31263" y="21212"/>
                    </a:cubicBezTo>
                    <a:lnTo>
                      <a:pt x="28559" y="24331"/>
                    </a:lnTo>
                    <a:cubicBezTo>
                      <a:pt x="26688" y="26342"/>
                      <a:pt x="24955" y="28629"/>
                      <a:pt x="23222" y="30778"/>
                    </a:cubicBezTo>
                    <a:lnTo>
                      <a:pt x="21905" y="32442"/>
                    </a:lnTo>
                    <a:lnTo>
                      <a:pt x="20657" y="34175"/>
                    </a:lnTo>
                    <a:lnTo>
                      <a:pt x="18162" y="37502"/>
                    </a:lnTo>
                    <a:cubicBezTo>
                      <a:pt x="16567" y="39789"/>
                      <a:pt x="15042" y="42008"/>
                      <a:pt x="13656" y="44226"/>
                    </a:cubicBezTo>
                    <a:cubicBezTo>
                      <a:pt x="12200" y="46513"/>
                      <a:pt x="10814" y="48593"/>
                      <a:pt x="9635" y="50672"/>
                    </a:cubicBezTo>
                    <a:lnTo>
                      <a:pt x="7833" y="53722"/>
                    </a:lnTo>
                    <a:lnTo>
                      <a:pt x="6239" y="56565"/>
                    </a:lnTo>
                    <a:cubicBezTo>
                      <a:pt x="5199" y="58436"/>
                      <a:pt x="4298" y="60100"/>
                      <a:pt x="3535" y="61694"/>
                    </a:cubicBezTo>
                    <a:cubicBezTo>
                      <a:pt x="2842" y="63219"/>
                      <a:pt x="2149" y="64536"/>
                      <a:pt x="1594" y="65645"/>
                    </a:cubicBezTo>
                    <a:cubicBezTo>
                      <a:pt x="1109" y="66754"/>
                      <a:pt x="693" y="67656"/>
                      <a:pt x="416" y="68279"/>
                    </a:cubicBezTo>
                    <a:lnTo>
                      <a:pt x="0" y="69181"/>
                    </a:lnTo>
                    <a:lnTo>
                      <a:pt x="1456" y="69735"/>
                    </a:lnTo>
                    <a:cubicBezTo>
                      <a:pt x="1456" y="69735"/>
                      <a:pt x="1594" y="69458"/>
                      <a:pt x="1872" y="68903"/>
                    </a:cubicBezTo>
                    <a:cubicBezTo>
                      <a:pt x="2149" y="68279"/>
                      <a:pt x="2565" y="67448"/>
                      <a:pt x="3050" y="66338"/>
                    </a:cubicBezTo>
                    <a:cubicBezTo>
                      <a:pt x="3605" y="65229"/>
                      <a:pt x="4229" y="63982"/>
                      <a:pt x="5060" y="62457"/>
                    </a:cubicBezTo>
                    <a:cubicBezTo>
                      <a:pt x="5892" y="60932"/>
                      <a:pt x="6724" y="59268"/>
                      <a:pt x="7833" y="57466"/>
                    </a:cubicBezTo>
                    <a:lnTo>
                      <a:pt x="9427" y="54624"/>
                    </a:lnTo>
                    <a:cubicBezTo>
                      <a:pt x="9982" y="53653"/>
                      <a:pt x="10606" y="52613"/>
                      <a:pt x="11230" y="51643"/>
                    </a:cubicBezTo>
                    <a:cubicBezTo>
                      <a:pt x="12408" y="49563"/>
                      <a:pt x="13725" y="47414"/>
                      <a:pt x="15181" y="45266"/>
                    </a:cubicBezTo>
                    <a:cubicBezTo>
                      <a:pt x="16637" y="43047"/>
                      <a:pt x="18162" y="40829"/>
                      <a:pt x="19687" y="38611"/>
                    </a:cubicBezTo>
                    <a:lnTo>
                      <a:pt x="22113" y="35284"/>
                    </a:lnTo>
                    <a:lnTo>
                      <a:pt x="23360" y="33620"/>
                    </a:lnTo>
                    <a:lnTo>
                      <a:pt x="24678" y="31956"/>
                    </a:lnTo>
                    <a:cubicBezTo>
                      <a:pt x="26410" y="29808"/>
                      <a:pt x="28074" y="27589"/>
                      <a:pt x="29876" y="25579"/>
                    </a:cubicBezTo>
                    <a:lnTo>
                      <a:pt x="32511" y="22460"/>
                    </a:lnTo>
                    <a:cubicBezTo>
                      <a:pt x="33412" y="21489"/>
                      <a:pt x="34382" y="20519"/>
                      <a:pt x="35214" y="19548"/>
                    </a:cubicBezTo>
                    <a:lnTo>
                      <a:pt x="37848" y="16776"/>
                    </a:lnTo>
                    <a:cubicBezTo>
                      <a:pt x="38680" y="15805"/>
                      <a:pt x="39581" y="15043"/>
                      <a:pt x="40413" y="14142"/>
                    </a:cubicBezTo>
                    <a:cubicBezTo>
                      <a:pt x="42146" y="12478"/>
                      <a:pt x="43740" y="10884"/>
                      <a:pt x="45334" y="9497"/>
                    </a:cubicBezTo>
                    <a:cubicBezTo>
                      <a:pt x="46929" y="8180"/>
                      <a:pt x="48384" y="6863"/>
                      <a:pt x="49632" y="5823"/>
                    </a:cubicBezTo>
                    <a:lnTo>
                      <a:pt x="53167" y="3189"/>
                    </a:lnTo>
                    <a:cubicBezTo>
                      <a:pt x="53930" y="2565"/>
                      <a:pt x="54762" y="2080"/>
                      <a:pt x="55594" y="1595"/>
                    </a:cubicBezTo>
                    <a:cubicBezTo>
                      <a:pt x="55871" y="1456"/>
                      <a:pt x="56217" y="1387"/>
                      <a:pt x="56564" y="1248"/>
                    </a:cubicBezTo>
                    <a:lnTo>
                      <a:pt x="556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0" name="Google Shape;4990;p50"/>
              <p:cNvSpPr/>
              <p:nvPr/>
            </p:nvSpPr>
            <p:spPr>
              <a:xfrm>
                <a:off x="3768375" y="1326425"/>
                <a:ext cx="459275" cy="121325"/>
              </a:xfrm>
              <a:custGeom>
                <a:rect b="b" l="l" r="r" t="t"/>
                <a:pathLst>
                  <a:path extrusionOk="0" h="4853" w="18371">
                    <a:moveTo>
                      <a:pt x="18370" y="0"/>
                    </a:moveTo>
                    <a:cubicBezTo>
                      <a:pt x="18093" y="139"/>
                      <a:pt x="17816" y="277"/>
                      <a:pt x="17538" y="347"/>
                    </a:cubicBezTo>
                    <a:cubicBezTo>
                      <a:pt x="16915" y="485"/>
                      <a:pt x="16152" y="624"/>
                      <a:pt x="15459" y="693"/>
                    </a:cubicBezTo>
                    <a:cubicBezTo>
                      <a:pt x="15043" y="693"/>
                      <a:pt x="14558" y="693"/>
                      <a:pt x="14073" y="763"/>
                    </a:cubicBezTo>
                    <a:lnTo>
                      <a:pt x="12548" y="901"/>
                    </a:lnTo>
                    <a:lnTo>
                      <a:pt x="10815" y="1109"/>
                    </a:lnTo>
                    <a:lnTo>
                      <a:pt x="9082" y="1386"/>
                    </a:lnTo>
                    <a:cubicBezTo>
                      <a:pt x="8527" y="1456"/>
                      <a:pt x="7972" y="1525"/>
                      <a:pt x="7349" y="1664"/>
                    </a:cubicBezTo>
                    <a:lnTo>
                      <a:pt x="5754" y="2010"/>
                    </a:lnTo>
                    <a:cubicBezTo>
                      <a:pt x="5200" y="2080"/>
                      <a:pt x="4645" y="2218"/>
                      <a:pt x="4160" y="2288"/>
                    </a:cubicBezTo>
                    <a:lnTo>
                      <a:pt x="2843" y="2634"/>
                    </a:lnTo>
                    <a:cubicBezTo>
                      <a:pt x="1942" y="2842"/>
                      <a:pt x="1249" y="3050"/>
                      <a:pt x="763" y="3258"/>
                    </a:cubicBezTo>
                    <a:cubicBezTo>
                      <a:pt x="209" y="3397"/>
                      <a:pt x="1" y="3466"/>
                      <a:pt x="1" y="3466"/>
                    </a:cubicBezTo>
                    <a:lnTo>
                      <a:pt x="625" y="4852"/>
                    </a:lnTo>
                    <a:cubicBezTo>
                      <a:pt x="625" y="4852"/>
                      <a:pt x="833" y="4714"/>
                      <a:pt x="1318" y="4506"/>
                    </a:cubicBezTo>
                    <a:cubicBezTo>
                      <a:pt x="1734" y="4298"/>
                      <a:pt x="2358" y="4021"/>
                      <a:pt x="3190" y="3743"/>
                    </a:cubicBezTo>
                    <a:cubicBezTo>
                      <a:pt x="4021" y="3466"/>
                      <a:pt x="4922" y="3189"/>
                      <a:pt x="5962" y="2911"/>
                    </a:cubicBezTo>
                    <a:lnTo>
                      <a:pt x="7557" y="2426"/>
                    </a:lnTo>
                    <a:cubicBezTo>
                      <a:pt x="8111" y="2288"/>
                      <a:pt x="8666" y="2218"/>
                      <a:pt x="9220" y="2080"/>
                    </a:cubicBezTo>
                    <a:lnTo>
                      <a:pt x="10953" y="1733"/>
                    </a:lnTo>
                    <a:lnTo>
                      <a:pt x="12548" y="1525"/>
                    </a:lnTo>
                    <a:lnTo>
                      <a:pt x="14142" y="1386"/>
                    </a:lnTo>
                    <a:cubicBezTo>
                      <a:pt x="14558" y="1317"/>
                      <a:pt x="15043" y="1248"/>
                      <a:pt x="15459" y="1248"/>
                    </a:cubicBezTo>
                    <a:cubicBezTo>
                      <a:pt x="16152" y="1248"/>
                      <a:pt x="16915" y="1248"/>
                      <a:pt x="17608" y="1386"/>
                    </a:cubicBezTo>
                    <a:cubicBezTo>
                      <a:pt x="17816" y="1456"/>
                      <a:pt x="18093" y="1525"/>
                      <a:pt x="18370" y="1594"/>
                    </a:cubicBezTo>
                    <a:lnTo>
                      <a:pt x="183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1" name="Google Shape;4991;p50"/>
              <p:cNvSpPr/>
              <p:nvPr/>
            </p:nvSpPr>
            <p:spPr>
              <a:xfrm>
                <a:off x="4202050" y="1303775"/>
                <a:ext cx="157725" cy="93725"/>
              </a:xfrm>
              <a:custGeom>
                <a:rect b="b" l="l" r="r" t="t"/>
                <a:pathLst>
                  <a:path extrusionOk="0" h="3749" w="6309">
                    <a:moveTo>
                      <a:pt x="3822" y="1"/>
                    </a:moveTo>
                    <a:cubicBezTo>
                      <a:pt x="2694" y="1"/>
                      <a:pt x="69" y="808"/>
                      <a:pt x="69" y="1807"/>
                    </a:cubicBezTo>
                    <a:cubicBezTo>
                      <a:pt x="0" y="2847"/>
                      <a:pt x="2842" y="3748"/>
                      <a:pt x="3882" y="3748"/>
                    </a:cubicBezTo>
                    <a:cubicBezTo>
                      <a:pt x="6239" y="3609"/>
                      <a:pt x="6308" y="144"/>
                      <a:pt x="3951" y="5"/>
                    </a:cubicBezTo>
                    <a:cubicBezTo>
                      <a:pt x="3911" y="2"/>
                      <a:pt x="3867" y="1"/>
                      <a:pt x="38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2" name="Google Shape;4992;p50"/>
              <p:cNvSpPr/>
              <p:nvPr/>
            </p:nvSpPr>
            <p:spPr>
              <a:xfrm>
                <a:off x="4174325" y="1003800"/>
                <a:ext cx="168925" cy="103900"/>
              </a:xfrm>
              <a:custGeom>
                <a:rect b="b" l="l" r="r" t="t"/>
                <a:pathLst>
                  <a:path extrusionOk="0" h="4156" w="6757">
                    <a:moveTo>
                      <a:pt x="4018" y="0"/>
                    </a:moveTo>
                    <a:cubicBezTo>
                      <a:pt x="3736" y="0"/>
                      <a:pt x="3433" y="67"/>
                      <a:pt x="3119" y="220"/>
                    </a:cubicBezTo>
                    <a:cubicBezTo>
                      <a:pt x="2218" y="705"/>
                      <a:pt x="0" y="2715"/>
                      <a:pt x="485" y="3616"/>
                    </a:cubicBezTo>
                    <a:cubicBezTo>
                      <a:pt x="684" y="4014"/>
                      <a:pt x="1290" y="4156"/>
                      <a:pt x="2003" y="4156"/>
                    </a:cubicBezTo>
                    <a:cubicBezTo>
                      <a:pt x="3031" y="4156"/>
                      <a:pt x="4280" y="3862"/>
                      <a:pt x="4852" y="3616"/>
                    </a:cubicBezTo>
                    <a:lnTo>
                      <a:pt x="4783" y="3616"/>
                    </a:lnTo>
                    <a:cubicBezTo>
                      <a:pt x="6757" y="2660"/>
                      <a:pt x="5789" y="0"/>
                      <a:pt x="40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3" name="Google Shape;4993;p50"/>
              <p:cNvSpPr/>
              <p:nvPr/>
            </p:nvSpPr>
            <p:spPr>
              <a:xfrm>
                <a:off x="3846375" y="901850"/>
                <a:ext cx="130000" cy="447125"/>
              </a:xfrm>
              <a:custGeom>
                <a:rect b="b" l="l" r="r" t="t"/>
                <a:pathLst>
                  <a:path extrusionOk="0" h="17885" w="5200">
                    <a:moveTo>
                      <a:pt x="3605" y="0"/>
                    </a:moveTo>
                    <a:lnTo>
                      <a:pt x="3605" y="0"/>
                    </a:lnTo>
                    <a:cubicBezTo>
                      <a:pt x="3743" y="277"/>
                      <a:pt x="3743" y="555"/>
                      <a:pt x="3813" y="763"/>
                    </a:cubicBezTo>
                    <a:cubicBezTo>
                      <a:pt x="3951" y="1456"/>
                      <a:pt x="3951" y="2149"/>
                      <a:pt x="3882" y="2842"/>
                    </a:cubicBezTo>
                    <a:cubicBezTo>
                      <a:pt x="3882" y="3327"/>
                      <a:pt x="3813" y="3813"/>
                      <a:pt x="3743" y="4228"/>
                    </a:cubicBezTo>
                    <a:cubicBezTo>
                      <a:pt x="3674" y="4783"/>
                      <a:pt x="3605" y="5268"/>
                      <a:pt x="3535" y="5823"/>
                    </a:cubicBezTo>
                    <a:cubicBezTo>
                      <a:pt x="3466" y="6377"/>
                      <a:pt x="3397" y="6863"/>
                      <a:pt x="3327" y="7417"/>
                    </a:cubicBezTo>
                    <a:cubicBezTo>
                      <a:pt x="3258" y="7972"/>
                      <a:pt x="3050" y="8526"/>
                      <a:pt x="2981" y="9150"/>
                    </a:cubicBezTo>
                    <a:cubicBezTo>
                      <a:pt x="2842" y="9705"/>
                      <a:pt x="2704" y="10259"/>
                      <a:pt x="2565" y="10814"/>
                    </a:cubicBezTo>
                    <a:cubicBezTo>
                      <a:pt x="2426" y="11299"/>
                      <a:pt x="2218" y="11853"/>
                      <a:pt x="2080" y="12339"/>
                    </a:cubicBezTo>
                    <a:cubicBezTo>
                      <a:pt x="1802" y="13378"/>
                      <a:pt x="1456" y="14349"/>
                      <a:pt x="1179" y="15111"/>
                    </a:cubicBezTo>
                    <a:cubicBezTo>
                      <a:pt x="832" y="15943"/>
                      <a:pt x="555" y="16567"/>
                      <a:pt x="347" y="16983"/>
                    </a:cubicBezTo>
                    <a:cubicBezTo>
                      <a:pt x="139" y="17399"/>
                      <a:pt x="0" y="17676"/>
                      <a:pt x="0" y="17676"/>
                    </a:cubicBezTo>
                    <a:lnTo>
                      <a:pt x="485" y="17884"/>
                    </a:lnTo>
                    <a:lnTo>
                      <a:pt x="1941" y="16844"/>
                    </a:lnTo>
                    <a:cubicBezTo>
                      <a:pt x="2010" y="16429"/>
                      <a:pt x="2149" y="16013"/>
                      <a:pt x="2288" y="15597"/>
                    </a:cubicBezTo>
                    <a:cubicBezTo>
                      <a:pt x="2426" y="15111"/>
                      <a:pt x="2496" y="14696"/>
                      <a:pt x="2634" y="14210"/>
                    </a:cubicBezTo>
                    <a:cubicBezTo>
                      <a:pt x="2773" y="13656"/>
                      <a:pt x="2912" y="13171"/>
                      <a:pt x="2981" y="12685"/>
                    </a:cubicBezTo>
                    <a:cubicBezTo>
                      <a:pt x="3120" y="12131"/>
                      <a:pt x="3258" y="11576"/>
                      <a:pt x="3397" y="11022"/>
                    </a:cubicBezTo>
                    <a:cubicBezTo>
                      <a:pt x="3466" y="10467"/>
                      <a:pt x="3535" y="9843"/>
                      <a:pt x="3674" y="9289"/>
                    </a:cubicBezTo>
                    <a:cubicBezTo>
                      <a:pt x="3813" y="8665"/>
                      <a:pt x="3882" y="8110"/>
                      <a:pt x="3951" y="7556"/>
                    </a:cubicBezTo>
                    <a:lnTo>
                      <a:pt x="4159" y="5892"/>
                    </a:lnTo>
                    <a:cubicBezTo>
                      <a:pt x="4229" y="5338"/>
                      <a:pt x="4298" y="4852"/>
                      <a:pt x="4367" y="4298"/>
                    </a:cubicBezTo>
                    <a:cubicBezTo>
                      <a:pt x="4437" y="3813"/>
                      <a:pt x="4437" y="3327"/>
                      <a:pt x="4506" y="2911"/>
                    </a:cubicBezTo>
                    <a:cubicBezTo>
                      <a:pt x="4575" y="2218"/>
                      <a:pt x="4714" y="1525"/>
                      <a:pt x="4922" y="832"/>
                    </a:cubicBezTo>
                    <a:cubicBezTo>
                      <a:pt x="4991" y="555"/>
                      <a:pt x="5060" y="347"/>
                      <a:pt x="5199" y="69"/>
                    </a:cubicBezTo>
                    <a:lnTo>
                      <a:pt x="36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4" name="Google Shape;4994;p50"/>
              <p:cNvSpPr/>
              <p:nvPr/>
            </p:nvSpPr>
            <p:spPr>
              <a:xfrm>
                <a:off x="3909175" y="788325"/>
                <a:ext cx="95325" cy="141275"/>
              </a:xfrm>
              <a:custGeom>
                <a:rect b="b" l="l" r="r" t="t"/>
                <a:pathLst>
                  <a:path extrusionOk="0" h="5651" w="3813">
                    <a:moveTo>
                      <a:pt x="1907" y="1"/>
                    </a:moveTo>
                    <a:cubicBezTo>
                      <a:pt x="1005" y="1"/>
                      <a:pt x="104" y="590"/>
                      <a:pt x="0" y="1768"/>
                    </a:cubicBezTo>
                    <a:cubicBezTo>
                      <a:pt x="0" y="2808"/>
                      <a:pt x="901" y="5650"/>
                      <a:pt x="1941" y="5650"/>
                    </a:cubicBezTo>
                    <a:cubicBezTo>
                      <a:pt x="2912" y="5650"/>
                      <a:pt x="3813" y="2808"/>
                      <a:pt x="3813" y="1768"/>
                    </a:cubicBezTo>
                    <a:cubicBezTo>
                      <a:pt x="3709" y="590"/>
                      <a:pt x="2808" y="1"/>
                      <a:pt x="19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5" name="Google Shape;4995;p50"/>
              <p:cNvSpPr/>
              <p:nvPr/>
            </p:nvSpPr>
            <p:spPr>
              <a:xfrm>
                <a:off x="3662675" y="1076875"/>
                <a:ext cx="69350" cy="462725"/>
              </a:xfrm>
              <a:custGeom>
                <a:rect b="b" l="l" r="r" t="t"/>
                <a:pathLst>
                  <a:path extrusionOk="0" h="18509" w="2774">
                    <a:moveTo>
                      <a:pt x="2773" y="0"/>
                    </a:moveTo>
                    <a:lnTo>
                      <a:pt x="1179" y="277"/>
                    </a:lnTo>
                    <a:cubicBezTo>
                      <a:pt x="1317" y="485"/>
                      <a:pt x="1387" y="763"/>
                      <a:pt x="1525" y="1040"/>
                    </a:cubicBezTo>
                    <a:cubicBezTo>
                      <a:pt x="1664" y="1664"/>
                      <a:pt x="1803" y="2357"/>
                      <a:pt x="1872" y="3050"/>
                    </a:cubicBezTo>
                    <a:cubicBezTo>
                      <a:pt x="1872" y="3535"/>
                      <a:pt x="1941" y="3951"/>
                      <a:pt x="1941" y="4437"/>
                    </a:cubicBezTo>
                    <a:lnTo>
                      <a:pt x="1941" y="6031"/>
                    </a:lnTo>
                    <a:lnTo>
                      <a:pt x="1941" y="7695"/>
                    </a:lnTo>
                    <a:lnTo>
                      <a:pt x="1803" y="9428"/>
                    </a:lnTo>
                    <a:cubicBezTo>
                      <a:pt x="1733" y="9982"/>
                      <a:pt x="1733" y="10537"/>
                      <a:pt x="1664" y="11160"/>
                    </a:cubicBezTo>
                    <a:cubicBezTo>
                      <a:pt x="1525" y="11715"/>
                      <a:pt x="1456" y="12270"/>
                      <a:pt x="1387" y="12755"/>
                    </a:cubicBezTo>
                    <a:cubicBezTo>
                      <a:pt x="1248" y="13864"/>
                      <a:pt x="1040" y="14834"/>
                      <a:pt x="832" y="15666"/>
                    </a:cubicBezTo>
                    <a:cubicBezTo>
                      <a:pt x="624" y="16498"/>
                      <a:pt x="416" y="17191"/>
                      <a:pt x="278" y="17607"/>
                    </a:cubicBezTo>
                    <a:cubicBezTo>
                      <a:pt x="70" y="18092"/>
                      <a:pt x="0" y="18370"/>
                      <a:pt x="0" y="18370"/>
                    </a:cubicBezTo>
                    <a:lnTo>
                      <a:pt x="486" y="18508"/>
                    </a:lnTo>
                    <a:lnTo>
                      <a:pt x="1803" y="17053"/>
                    </a:lnTo>
                    <a:cubicBezTo>
                      <a:pt x="1803" y="16706"/>
                      <a:pt x="1872" y="16221"/>
                      <a:pt x="1941" y="15735"/>
                    </a:cubicBezTo>
                    <a:cubicBezTo>
                      <a:pt x="2080" y="15250"/>
                      <a:pt x="2080" y="14904"/>
                      <a:pt x="2149" y="14349"/>
                    </a:cubicBezTo>
                    <a:cubicBezTo>
                      <a:pt x="2149" y="13795"/>
                      <a:pt x="2288" y="13309"/>
                      <a:pt x="2288" y="12824"/>
                    </a:cubicBezTo>
                    <a:cubicBezTo>
                      <a:pt x="2357" y="12270"/>
                      <a:pt x="2357" y="11715"/>
                      <a:pt x="2427" y="11091"/>
                    </a:cubicBezTo>
                    <a:cubicBezTo>
                      <a:pt x="2496" y="10537"/>
                      <a:pt x="2427" y="9982"/>
                      <a:pt x="2496" y="9358"/>
                    </a:cubicBezTo>
                    <a:cubicBezTo>
                      <a:pt x="2565" y="8804"/>
                      <a:pt x="2565" y="8249"/>
                      <a:pt x="2565" y="7625"/>
                    </a:cubicBezTo>
                    <a:cubicBezTo>
                      <a:pt x="2565" y="7071"/>
                      <a:pt x="2565" y="6516"/>
                      <a:pt x="2565" y="5962"/>
                    </a:cubicBezTo>
                    <a:lnTo>
                      <a:pt x="2565" y="4437"/>
                    </a:lnTo>
                    <a:cubicBezTo>
                      <a:pt x="2565" y="3882"/>
                      <a:pt x="2496" y="3466"/>
                      <a:pt x="2496" y="2981"/>
                    </a:cubicBezTo>
                    <a:cubicBezTo>
                      <a:pt x="2427" y="2288"/>
                      <a:pt x="2496" y="1595"/>
                      <a:pt x="2565" y="901"/>
                    </a:cubicBezTo>
                    <a:cubicBezTo>
                      <a:pt x="2635" y="624"/>
                      <a:pt x="2704" y="277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6" name="Google Shape;4996;p50"/>
              <p:cNvSpPr/>
              <p:nvPr/>
            </p:nvSpPr>
            <p:spPr>
              <a:xfrm>
                <a:off x="3649225" y="962625"/>
                <a:ext cx="101850" cy="143850"/>
              </a:xfrm>
              <a:custGeom>
                <a:rect b="b" l="l" r="r" t="t"/>
                <a:pathLst>
                  <a:path extrusionOk="0" h="5754" w="4074">
                    <a:moveTo>
                      <a:pt x="2099" y="1"/>
                    </a:moveTo>
                    <a:cubicBezTo>
                      <a:pt x="1057" y="1"/>
                      <a:pt x="0" y="766"/>
                      <a:pt x="192" y="2144"/>
                    </a:cubicBezTo>
                    <a:cubicBezTo>
                      <a:pt x="327" y="3158"/>
                      <a:pt x="1517" y="5754"/>
                      <a:pt x="2476" y="5754"/>
                    </a:cubicBezTo>
                    <a:cubicBezTo>
                      <a:pt x="2500" y="5754"/>
                      <a:pt x="2525" y="5752"/>
                      <a:pt x="2549" y="5749"/>
                    </a:cubicBezTo>
                    <a:cubicBezTo>
                      <a:pt x="3588" y="5610"/>
                      <a:pt x="4074" y="2629"/>
                      <a:pt x="3935" y="1589"/>
                    </a:cubicBezTo>
                    <a:cubicBezTo>
                      <a:pt x="3780" y="503"/>
                      <a:pt x="2944" y="1"/>
                      <a:pt x="20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7" name="Google Shape;4997;p50"/>
              <p:cNvSpPr/>
              <p:nvPr/>
            </p:nvSpPr>
            <p:spPr>
              <a:xfrm>
                <a:off x="3452975" y="1286550"/>
                <a:ext cx="58950" cy="462725"/>
              </a:xfrm>
              <a:custGeom>
                <a:rect b="b" l="l" r="r" t="t"/>
                <a:pathLst>
                  <a:path extrusionOk="0" h="18509" w="2358">
                    <a:moveTo>
                      <a:pt x="1526" y="1"/>
                    </a:moveTo>
                    <a:lnTo>
                      <a:pt x="1" y="278"/>
                    </a:lnTo>
                    <a:cubicBezTo>
                      <a:pt x="140" y="555"/>
                      <a:pt x="209" y="763"/>
                      <a:pt x="347" y="1041"/>
                    </a:cubicBezTo>
                    <a:cubicBezTo>
                      <a:pt x="625" y="1664"/>
                      <a:pt x="763" y="2358"/>
                      <a:pt x="902" y="3051"/>
                    </a:cubicBezTo>
                    <a:cubicBezTo>
                      <a:pt x="971" y="3467"/>
                      <a:pt x="1110" y="3883"/>
                      <a:pt x="1110" y="4437"/>
                    </a:cubicBezTo>
                    <a:cubicBezTo>
                      <a:pt x="1179" y="4922"/>
                      <a:pt x="1249" y="5408"/>
                      <a:pt x="1249" y="5962"/>
                    </a:cubicBezTo>
                    <a:cubicBezTo>
                      <a:pt x="1318" y="6517"/>
                      <a:pt x="1387" y="7071"/>
                      <a:pt x="1387" y="7626"/>
                    </a:cubicBezTo>
                    <a:cubicBezTo>
                      <a:pt x="1457" y="8180"/>
                      <a:pt x="1387" y="8735"/>
                      <a:pt x="1387" y="9359"/>
                    </a:cubicBezTo>
                    <a:lnTo>
                      <a:pt x="1387" y="11092"/>
                    </a:lnTo>
                    <a:cubicBezTo>
                      <a:pt x="1387" y="11646"/>
                      <a:pt x="1387" y="12201"/>
                      <a:pt x="1318" y="12755"/>
                    </a:cubicBezTo>
                    <a:cubicBezTo>
                      <a:pt x="1318" y="13726"/>
                      <a:pt x="1179" y="14696"/>
                      <a:pt x="1110" y="15667"/>
                    </a:cubicBezTo>
                    <a:cubicBezTo>
                      <a:pt x="971" y="16499"/>
                      <a:pt x="833" y="17192"/>
                      <a:pt x="694" y="17677"/>
                    </a:cubicBezTo>
                    <a:cubicBezTo>
                      <a:pt x="625" y="18093"/>
                      <a:pt x="555" y="18439"/>
                      <a:pt x="555" y="18439"/>
                    </a:cubicBezTo>
                    <a:lnTo>
                      <a:pt x="1041" y="18509"/>
                    </a:lnTo>
                    <a:lnTo>
                      <a:pt x="2288" y="17053"/>
                    </a:lnTo>
                    <a:cubicBezTo>
                      <a:pt x="2288" y="16637"/>
                      <a:pt x="2288" y="16152"/>
                      <a:pt x="2358" y="15736"/>
                    </a:cubicBezTo>
                    <a:cubicBezTo>
                      <a:pt x="2358" y="15251"/>
                      <a:pt x="2358" y="14766"/>
                      <a:pt x="2358" y="14280"/>
                    </a:cubicBezTo>
                    <a:lnTo>
                      <a:pt x="2358" y="12755"/>
                    </a:lnTo>
                    <a:cubicBezTo>
                      <a:pt x="2358" y="12201"/>
                      <a:pt x="2358" y="11577"/>
                      <a:pt x="2288" y="11022"/>
                    </a:cubicBezTo>
                    <a:cubicBezTo>
                      <a:pt x="2219" y="10468"/>
                      <a:pt x="2219" y="9913"/>
                      <a:pt x="2150" y="9289"/>
                    </a:cubicBezTo>
                    <a:cubicBezTo>
                      <a:pt x="2150" y="8735"/>
                      <a:pt x="2080" y="8180"/>
                      <a:pt x="2080" y="7556"/>
                    </a:cubicBezTo>
                    <a:cubicBezTo>
                      <a:pt x="2011" y="7002"/>
                      <a:pt x="1942" y="6447"/>
                      <a:pt x="1872" y="5893"/>
                    </a:cubicBezTo>
                    <a:cubicBezTo>
                      <a:pt x="1803" y="5338"/>
                      <a:pt x="1803" y="4853"/>
                      <a:pt x="1734" y="4368"/>
                    </a:cubicBezTo>
                    <a:cubicBezTo>
                      <a:pt x="1665" y="3883"/>
                      <a:pt x="1526" y="3397"/>
                      <a:pt x="1526" y="2981"/>
                    </a:cubicBezTo>
                    <a:cubicBezTo>
                      <a:pt x="1387" y="2288"/>
                      <a:pt x="1387" y="1526"/>
                      <a:pt x="1387" y="833"/>
                    </a:cubicBezTo>
                    <a:cubicBezTo>
                      <a:pt x="1387" y="555"/>
                      <a:pt x="1457" y="278"/>
                      <a:pt x="15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8" name="Google Shape;4998;p50"/>
              <p:cNvSpPr/>
              <p:nvPr/>
            </p:nvSpPr>
            <p:spPr>
              <a:xfrm>
                <a:off x="3400075" y="1175275"/>
                <a:ext cx="104925" cy="141275"/>
              </a:xfrm>
              <a:custGeom>
                <a:rect b="b" l="l" r="r" t="t"/>
                <a:pathLst>
                  <a:path extrusionOk="0" h="5651" w="4197">
                    <a:moveTo>
                      <a:pt x="2171" y="1"/>
                    </a:moveTo>
                    <a:cubicBezTo>
                      <a:pt x="1098" y="1"/>
                      <a:pt x="1" y="876"/>
                      <a:pt x="245" y="2303"/>
                    </a:cubicBezTo>
                    <a:lnTo>
                      <a:pt x="315" y="2303"/>
                    </a:lnTo>
                    <a:cubicBezTo>
                      <a:pt x="578" y="3225"/>
                      <a:pt x="1906" y="5650"/>
                      <a:pt x="2930" y="5650"/>
                    </a:cubicBezTo>
                    <a:cubicBezTo>
                      <a:pt x="2983" y="5650"/>
                      <a:pt x="3036" y="5644"/>
                      <a:pt x="3087" y="5630"/>
                    </a:cubicBezTo>
                    <a:cubicBezTo>
                      <a:pt x="4058" y="5353"/>
                      <a:pt x="4196" y="2441"/>
                      <a:pt x="3919" y="1402"/>
                    </a:cubicBezTo>
                    <a:cubicBezTo>
                      <a:pt x="3662" y="431"/>
                      <a:pt x="2923" y="1"/>
                      <a:pt x="21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9" name="Google Shape;4999;p50"/>
              <p:cNvSpPr/>
              <p:nvPr/>
            </p:nvSpPr>
            <p:spPr>
              <a:xfrm>
                <a:off x="3236375" y="1569025"/>
                <a:ext cx="60675" cy="462725"/>
              </a:xfrm>
              <a:custGeom>
                <a:rect b="b" l="l" r="r" t="t"/>
                <a:pathLst>
                  <a:path extrusionOk="0" h="18509" w="2427">
                    <a:moveTo>
                      <a:pt x="1525" y="1"/>
                    </a:moveTo>
                    <a:lnTo>
                      <a:pt x="0" y="347"/>
                    </a:lnTo>
                    <a:cubicBezTo>
                      <a:pt x="139" y="555"/>
                      <a:pt x="277" y="763"/>
                      <a:pt x="416" y="1040"/>
                    </a:cubicBezTo>
                    <a:cubicBezTo>
                      <a:pt x="624" y="1734"/>
                      <a:pt x="832" y="2357"/>
                      <a:pt x="971" y="3120"/>
                    </a:cubicBezTo>
                    <a:cubicBezTo>
                      <a:pt x="971" y="3536"/>
                      <a:pt x="1109" y="3952"/>
                      <a:pt x="1109" y="4437"/>
                    </a:cubicBezTo>
                    <a:cubicBezTo>
                      <a:pt x="1178" y="4992"/>
                      <a:pt x="1248" y="5477"/>
                      <a:pt x="1317" y="6031"/>
                    </a:cubicBezTo>
                    <a:cubicBezTo>
                      <a:pt x="1317" y="6517"/>
                      <a:pt x="1386" y="7071"/>
                      <a:pt x="1456" y="7626"/>
                    </a:cubicBezTo>
                    <a:cubicBezTo>
                      <a:pt x="1525" y="8180"/>
                      <a:pt x="1456" y="8804"/>
                      <a:pt x="1456" y="9359"/>
                    </a:cubicBezTo>
                    <a:cubicBezTo>
                      <a:pt x="1525" y="9983"/>
                      <a:pt x="1456" y="10537"/>
                      <a:pt x="1456" y="11092"/>
                    </a:cubicBezTo>
                    <a:cubicBezTo>
                      <a:pt x="1456" y="11715"/>
                      <a:pt x="1456" y="12270"/>
                      <a:pt x="1386" y="12755"/>
                    </a:cubicBezTo>
                    <a:cubicBezTo>
                      <a:pt x="1386" y="13864"/>
                      <a:pt x="1248" y="14835"/>
                      <a:pt x="1109" y="15667"/>
                    </a:cubicBezTo>
                    <a:cubicBezTo>
                      <a:pt x="1040" y="16568"/>
                      <a:pt x="901" y="17261"/>
                      <a:pt x="763" y="17677"/>
                    </a:cubicBezTo>
                    <a:cubicBezTo>
                      <a:pt x="693" y="18162"/>
                      <a:pt x="624" y="18439"/>
                      <a:pt x="624" y="18439"/>
                    </a:cubicBezTo>
                    <a:lnTo>
                      <a:pt x="1109" y="18509"/>
                    </a:lnTo>
                    <a:lnTo>
                      <a:pt x="2288" y="17053"/>
                    </a:lnTo>
                    <a:cubicBezTo>
                      <a:pt x="2288" y="16637"/>
                      <a:pt x="2288" y="16221"/>
                      <a:pt x="2357" y="15736"/>
                    </a:cubicBezTo>
                    <a:cubicBezTo>
                      <a:pt x="2426" y="15320"/>
                      <a:pt x="2357" y="14835"/>
                      <a:pt x="2357" y="14350"/>
                    </a:cubicBezTo>
                    <a:lnTo>
                      <a:pt x="2357" y="12755"/>
                    </a:lnTo>
                    <a:lnTo>
                      <a:pt x="2357" y="11092"/>
                    </a:lnTo>
                    <a:cubicBezTo>
                      <a:pt x="2357" y="10468"/>
                      <a:pt x="2288" y="9913"/>
                      <a:pt x="2218" y="9359"/>
                    </a:cubicBezTo>
                    <a:cubicBezTo>
                      <a:pt x="2218" y="8735"/>
                      <a:pt x="2149" y="8180"/>
                      <a:pt x="2149" y="7626"/>
                    </a:cubicBezTo>
                    <a:cubicBezTo>
                      <a:pt x="2080" y="7002"/>
                      <a:pt x="2010" y="6517"/>
                      <a:pt x="1941" y="5962"/>
                    </a:cubicBezTo>
                    <a:cubicBezTo>
                      <a:pt x="1872" y="5408"/>
                      <a:pt x="1802" y="4853"/>
                      <a:pt x="1802" y="4368"/>
                    </a:cubicBezTo>
                    <a:cubicBezTo>
                      <a:pt x="1733" y="3882"/>
                      <a:pt x="1594" y="3397"/>
                      <a:pt x="1594" y="2981"/>
                    </a:cubicBezTo>
                    <a:cubicBezTo>
                      <a:pt x="1456" y="2288"/>
                      <a:pt x="1386" y="1595"/>
                      <a:pt x="1456" y="902"/>
                    </a:cubicBezTo>
                    <a:cubicBezTo>
                      <a:pt x="1456" y="555"/>
                      <a:pt x="1456" y="278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0" name="Google Shape;5000;p50"/>
              <p:cNvSpPr/>
              <p:nvPr/>
            </p:nvSpPr>
            <p:spPr>
              <a:xfrm>
                <a:off x="3178625" y="1464750"/>
                <a:ext cx="109750" cy="135800"/>
              </a:xfrm>
              <a:custGeom>
                <a:rect b="b" l="l" r="r" t="t"/>
                <a:pathLst>
                  <a:path extrusionOk="0" h="5432" w="4390">
                    <a:moveTo>
                      <a:pt x="2574" y="0"/>
                    </a:moveTo>
                    <a:cubicBezTo>
                      <a:pt x="1377" y="0"/>
                      <a:pt x="0" y="865"/>
                      <a:pt x="508" y="2092"/>
                    </a:cubicBezTo>
                    <a:cubicBezTo>
                      <a:pt x="774" y="3025"/>
                      <a:pt x="2130" y="5431"/>
                      <a:pt x="3158" y="5431"/>
                    </a:cubicBezTo>
                    <a:cubicBezTo>
                      <a:pt x="3199" y="5431"/>
                      <a:pt x="3240" y="5427"/>
                      <a:pt x="3281" y="5419"/>
                    </a:cubicBezTo>
                    <a:cubicBezTo>
                      <a:pt x="4251" y="5142"/>
                      <a:pt x="4390" y="2161"/>
                      <a:pt x="4112" y="1191"/>
                    </a:cubicBezTo>
                    <a:cubicBezTo>
                      <a:pt x="4031" y="353"/>
                      <a:pt x="3339" y="0"/>
                      <a:pt x="25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1" name="Google Shape;5001;p50"/>
              <p:cNvSpPr/>
              <p:nvPr/>
            </p:nvSpPr>
            <p:spPr>
              <a:xfrm>
                <a:off x="3004150" y="1867100"/>
                <a:ext cx="110925" cy="459250"/>
              </a:xfrm>
              <a:custGeom>
                <a:rect b="b" l="l" r="r" t="t"/>
                <a:pathLst>
                  <a:path extrusionOk="0" h="18370" w="4437">
                    <a:moveTo>
                      <a:pt x="1525" y="0"/>
                    </a:moveTo>
                    <a:lnTo>
                      <a:pt x="0" y="486"/>
                    </a:lnTo>
                    <a:cubicBezTo>
                      <a:pt x="208" y="694"/>
                      <a:pt x="347" y="902"/>
                      <a:pt x="486" y="1179"/>
                    </a:cubicBezTo>
                    <a:cubicBezTo>
                      <a:pt x="832" y="1733"/>
                      <a:pt x="1109" y="2357"/>
                      <a:pt x="1317" y="3050"/>
                    </a:cubicBezTo>
                    <a:cubicBezTo>
                      <a:pt x="1525" y="3466"/>
                      <a:pt x="1595" y="3952"/>
                      <a:pt x="1733" y="4368"/>
                    </a:cubicBezTo>
                    <a:cubicBezTo>
                      <a:pt x="1872" y="4853"/>
                      <a:pt x="1941" y="5407"/>
                      <a:pt x="2080" y="5893"/>
                    </a:cubicBezTo>
                    <a:cubicBezTo>
                      <a:pt x="2149" y="6447"/>
                      <a:pt x="2288" y="7002"/>
                      <a:pt x="2427" y="7556"/>
                    </a:cubicBezTo>
                    <a:cubicBezTo>
                      <a:pt x="2565" y="8111"/>
                      <a:pt x="2635" y="8665"/>
                      <a:pt x="2704" y="9289"/>
                    </a:cubicBezTo>
                    <a:cubicBezTo>
                      <a:pt x="2773" y="9844"/>
                      <a:pt x="2912" y="10398"/>
                      <a:pt x="2912" y="11022"/>
                    </a:cubicBezTo>
                    <a:cubicBezTo>
                      <a:pt x="2981" y="11577"/>
                      <a:pt x="3050" y="12131"/>
                      <a:pt x="3050" y="12616"/>
                    </a:cubicBezTo>
                    <a:cubicBezTo>
                      <a:pt x="3189" y="13726"/>
                      <a:pt x="3189" y="14696"/>
                      <a:pt x="3189" y="15597"/>
                    </a:cubicBezTo>
                    <a:cubicBezTo>
                      <a:pt x="3189" y="16429"/>
                      <a:pt x="3189" y="17122"/>
                      <a:pt x="3050" y="17607"/>
                    </a:cubicBezTo>
                    <a:cubicBezTo>
                      <a:pt x="2981" y="18093"/>
                      <a:pt x="2981" y="18370"/>
                      <a:pt x="2981" y="18370"/>
                    </a:cubicBezTo>
                    <a:lnTo>
                      <a:pt x="3536" y="18370"/>
                    </a:lnTo>
                    <a:lnTo>
                      <a:pt x="4437" y="16845"/>
                    </a:lnTo>
                    <a:cubicBezTo>
                      <a:pt x="4437" y="16429"/>
                      <a:pt x="4367" y="15944"/>
                      <a:pt x="4367" y="15528"/>
                    </a:cubicBezTo>
                    <a:cubicBezTo>
                      <a:pt x="4298" y="15112"/>
                      <a:pt x="4229" y="14627"/>
                      <a:pt x="4160" y="14141"/>
                    </a:cubicBezTo>
                    <a:cubicBezTo>
                      <a:pt x="4090" y="13587"/>
                      <a:pt x="4090" y="13102"/>
                      <a:pt x="3952" y="12547"/>
                    </a:cubicBezTo>
                    <a:cubicBezTo>
                      <a:pt x="3882" y="11993"/>
                      <a:pt x="3813" y="11438"/>
                      <a:pt x="3744" y="10883"/>
                    </a:cubicBezTo>
                    <a:cubicBezTo>
                      <a:pt x="3605" y="10329"/>
                      <a:pt x="3466" y="9774"/>
                      <a:pt x="3397" y="9150"/>
                    </a:cubicBezTo>
                    <a:cubicBezTo>
                      <a:pt x="3258" y="8527"/>
                      <a:pt x="3189" y="8041"/>
                      <a:pt x="3050" y="7418"/>
                    </a:cubicBezTo>
                    <a:cubicBezTo>
                      <a:pt x="2981" y="6794"/>
                      <a:pt x="2773" y="6308"/>
                      <a:pt x="2635" y="5823"/>
                    </a:cubicBezTo>
                    <a:cubicBezTo>
                      <a:pt x="2496" y="5269"/>
                      <a:pt x="2427" y="4783"/>
                      <a:pt x="2288" y="4298"/>
                    </a:cubicBezTo>
                    <a:cubicBezTo>
                      <a:pt x="2149" y="3813"/>
                      <a:pt x="2011" y="3328"/>
                      <a:pt x="1872" y="2912"/>
                    </a:cubicBezTo>
                    <a:cubicBezTo>
                      <a:pt x="1664" y="2219"/>
                      <a:pt x="1525" y="1525"/>
                      <a:pt x="1525" y="832"/>
                    </a:cubicBezTo>
                    <a:cubicBezTo>
                      <a:pt x="1456" y="555"/>
                      <a:pt x="1456" y="278"/>
                      <a:pt x="1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2" name="Google Shape;5002;p50"/>
              <p:cNvSpPr/>
              <p:nvPr/>
            </p:nvSpPr>
            <p:spPr>
              <a:xfrm>
                <a:off x="2934600" y="1758400"/>
                <a:ext cx="119825" cy="142500"/>
              </a:xfrm>
              <a:custGeom>
                <a:rect b="b" l="l" r="r" t="t"/>
                <a:pathLst>
                  <a:path extrusionOk="0" h="5700" w="4793">
                    <a:moveTo>
                      <a:pt x="2512" y="0"/>
                    </a:moveTo>
                    <a:cubicBezTo>
                      <a:pt x="1273" y="0"/>
                      <a:pt x="0" y="1148"/>
                      <a:pt x="703" y="2685"/>
                    </a:cubicBezTo>
                    <a:cubicBezTo>
                      <a:pt x="1026" y="3590"/>
                      <a:pt x="2615" y="5700"/>
                      <a:pt x="3615" y="5700"/>
                    </a:cubicBezTo>
                    <a:cubicBezTo>
                      <a:pt x="3687" y="5700"/>
                      <a:pt x="3757" y="5689"/>
                      <a:pt x="3822" y="5666"/>
                    </a:cubicBezTo>
                    <a:cubicBezTo>
                      <a:pt x="4793" y="5250"/>
                      <a:pt x="4585" y="2338"/>
                      <a:pt x="4238" y="1298"/>
                    </a:cubicBezTo>
                    <a:cubicBezTo>
                      <a:pt x="3933" y="384"/>
                      <a:pt x="3228" y="0"/>
                      <a:pt x="2512" y="0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3" name="Google Shape;5003;p50"/>
              <p:cNvSpPr/>
              <p:nvPr/>
            </p:nvSpPr>
            <p:spPr>
              <a:xfrm>
                <a:off x="3614150" y="1520500"/>
                <a:ext cx="457525" cy="88400"/>
              </a:xfrm>
              <a:custGeom>
                <a:rect b="b" l="l" r="r" t="t"/>
                <a:pathLst>
                  <a:path extrusionOk="0" h="3536" w="18301">
                    <a:moveTo>
                      <a:pt x="18301" y="1"/>
                    </a:moveTo>
                    <a:lnTo>
                      <a:pt x="18301" y="1"/>
                    </a:lnTo>
                    <a:cubicBezTo>
                      <a:pt x="18023" y="139"/>
                      <a:pt x="17746" y="209"/>
                      <a:pt x="17469" y="209"/>
                    </a:cubicBezTo>
                    <a:cubicBezTo>
                      <a:pt x="16776" y="347"/>
                      <a:pt x="16082" y="417"/>
                      <a:pt x="15389" y="417"/>
                    </a:cubicBezTo>
                    <a:lnTo>
                      <a:pt x="14003" y="417"/>
                    </a:lnTo>
                    <a:lnTo>
                      <a:pt x="12409" y="486"/>
                    </a:lnTo>
                    <a:lnTo>
                      <a:pt x="10745" y="486"/>
                    </a:lnTo>
                    <a:lnTo>
                      <a:pt x="9012" y="625"/>
                    </a:lnTo>
                    <a:cubicBezTo>
                      <a:pt x="8388" y="694"/>
                      <a:pt x="7834" y="694"/>
                      <a:pt x="7279" y="763"/>
                    </a:cubicBezTo>
                    <a:lnTo>
                      <a:pt x="5615" y="971"/>
                    </a:lnTo>
                    <a:cubicBezTo>
                      <a:pt x="5061" y="971"/>
                      <a:pt x="4506" y="1110"/>
                      <a:pt x="4021" y="1179"/>
                    </a:cubicBezTo>
                    <a:lnTo>
                      <a:pt x="2635" y="1387"/>
                    </a:lnTo>
                    <a:lnTo>
                      <a:pt x="1318" y="1664"/>
                    </a:lnTo>
                    <a:lnTo>
                      <a:pt x="1" y="3051"/>
                    </a:lnTo>
                    <a:lnTo>
                      <a:pt x="139" y="3536"/>
                    </a:lnTo>
                    <a:cubicBezTo>
                      <a:pt x="139" y="3536"/>
                      <a:pt x="416" y="3397"/>
                      <a:pt x="902" y="3259"/>
                    </a:cubicBezTo>
                    <a:cubicBezTo>
                      <a:pt x="1318" y="3051"/>
                      <a:pt x="2011" y="2843"/>
                      <a:pt x="2843" y="2635"/>
                    </a:cubicBezTo>
                    <a:cubicBezTo>
                      <a:pt x="3674" y="2358"/>
                      <a:pt x="4645" y="2150"/>
                      <a:pt x="5685" y="1942"/>
                    </a:cubicBezTo>
                    <a:lnTo>
                      <a:pt x="7279" y="1595"/>
                    </a:lnTo>
                    <a:cubicBezTo>
                      <a:pt x="7903" y="1526"/>
                      <a:pt x="8457" y="1456"/>
                      <a:pt x="9012" y="1387"/>
                    </a:cubicBezTo>
                    <a:lnTo>
                      <a:pt x="10745" y="1179"/>
                    </a:lnTo>
                    <a:lnTo>
                      <a:pt x="12409" y="1110"/>
                    </a:lnTo>
                    <a:lnTo>
                      <a:pt x="14003" y="1041"/>
                    </a:lnTo>
                    <a:cubicBezTo>
                      <a:pt x="14165" y="1017"/>
                      <a:pt x="14326" y="1010"/>
                      <a:pt x="14486" y="1010"/>
                    </a:cubicBezTo>
                    <a:cubicBezTo>
                      <a:pt x="14804" y="1010"/>
                      <a:pt x="15112" y="1041"/>
                      <a:pt x="15389" y="1041"/>
                    </a:cubicBezTo>
                    <a:cubicBezTo>
                      <a:pt x="16082" y="1041"/>
                      <a:pt x="16776" y="1179"/>
                      <a:pt x="17469" y="1318"/>
                    </a:cubicBezTo>
                    <a:cubicBezTo>
                      <a:pt x="17677" y="1387"/>
                      <a:pt x="17954" y="1456"/>
                      <a:pt x="18231" y="1595"/>
                    </a:cubicBezTo>
                    <a:lnTo>
                      <a:pt x="183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4" name="Google Shape;5004;p50"/>
              <p:cNvSpPr/>
              <p:nvPr/>
            </p:nvSpPr>
            <p:spPr>
              <a:xfrm>
                <a:off x="4042200" y="1501300"/>
                <a:ext cx="160600" cy="93775"/>
              </a:xfrm>
              <a:custGeom>
                <a:rect b="b" l="l" r="r" t="t"/>
                <a:pathLst>
                  <a:path extrusionOk="0" h="3751" w="6424">
                    <a:moveTo>
                      <a:pt x="3968" y="0"/>
                    </a:moveTo>
                    <a:cubicBezTo>
                      <a:pt x="2803" y="0"/>
                      <a:pt x="200" y="550"/>
                      <a:pt x="70" y="1531"/>
                    </a:cubicBezTo>
                    <a:cubicBezTo>
                      <a:pt x="0" y="2571"/>
                      <a:pt x="2773" y="3680"/>
                      <a:pt x="3813" y="3749"/>
                    </a:cubicBezTo>
                    <a:cubicBezTo>
                      <a:pt x="3836" y="3750"/>
                      <a:pt x="3860" y="3750"/>
                      <a:pt x="3883" y="3750"/>
                    </a:cubicBezTo>
                    <a:cubicBezTo>
                      <a:pt x="6175" y="3750"/>
                      <a:pt x="6424" y="418"/>
                      <a:pt x="4159" y="6"/>
                    </a:cubicBezTo>
                    <a:cubicBezTo>
                      <a:pt x="4101" y="2"/>
                      <a:pt x="4037" y="0"/>
                      <a:pt x="39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50"/>
              <p:cNvSpPr/>
              <p:nvPr/>
            </p:nvSpPr>
            <p:spPr>
              <a:xfrm>
                <a:off x="3439125" y="1775250"/>
                <a:ext cx="462725" cy="48550"/>
              </a:xfrm>
              <a:custGeom>
                <a:rect b="b" l="l" r="r" t="t"/>
                <a:pathLst>
                  <a:path extrusionOk="0" h="1942" w="18509">
                    <a:moveTo>
                      <a:pt x="5754" y="1"/>
                    </a:moveTo>
                    <a:cubicBezTo>
                      <a:pt x="5199" y="1"/>
                      <a:pt x="4714" y="70"/>
                      <a:pt x="4229" y="70"/>
                    </a:cubicBezTo>
                    <a:lnTo>
                      <a:pt x="2773" y="139"/>
                    </a:lnTo>
                    <a:lnTo>
                      <a:pt x="1456" y="278"/>
                    </a:lnTo>
                    <a:lnTo>
                      <a:pt x="0" y="1456"/>
                    </a:lnTo>
                    <a:lnTo>
                      <a:pt x="139" y="1941"/>
                    </a:lnTo>
                    <a:cubicBezTo>
                      <a:pt x="139" y="1941"/>
                      <a:pt x="416" y="1872"/>
                      <a:pt x="901" y="1734"/>
                    </a:cubicBezTo>
                    <a:cubicBezTo>
                      <a:pt x="1317" y="1595"/>
                      <a:pt x="2011" y="1456"/>
                      <a:pt x="2842" y="1318"/>
                    </a:cubicBezTo>
                    <a:cubicBezTo>
                      <a:pt x="3744" y="1179"/>
                      <a:pt x="4714" y="971"/>
                      <a:pt x="5754" y="902"/>
                    </a:cubicBezTo>
                    <a:lnTo>
                      <a:pt x="7417" y="763"/>
                    </a:lnTo>
                    <a:lnTo>
                      <a:pt x="10883" y="763"/>
                    </a:lnTo>
                    <a:lnTo>
                      <a:pt x="12547" y="832"/>
                    </a:lnTo>
                    <a:lnTo>
                      <a:pt x="14141" y="902"/>
                    </a:lnTo>
                    <a:cubicBezTo>
                      <a:pt x="14557" y="902"/>
                      <a:pt x="15042" y="902"/>
                      <a:pt x="15458" y="971"/>
                    </a:cubicBezTo>
                    <a:cubicBezTo>
                      <a:pt x="16152" y="1110"/>
                      <a:pt x="16845" y="1248"/>
                      <a:pt x="17538" y="1456"/>
                    </a:cubicBezTo>
                    <a:cubicBezTo>
                      <a:pt x="17746" y="1595"/>
                      <a:pt x="18023" y="1664"/>
                      <a:pt x="18231" y="1803"/>
                    </a:cubicBezTo>
                    <a:lnTo>
                      <a:pt x="18508" y="278"/>
                    </a:lnTo>
                    <a:lnTo>
                      <a:pt x="18508" y="278"/>
                    </a:lnTo>
                    <a:cubicBezTo>
                      <a:pt x="18231" y="347"/>
                      <a:pt x="17954" y="416"/>
                      <a:pt x="17607" y="416"/>
                    </a:cubicBezTo>
                    <a:cubicBezTo>
                      <a:pt x="17261" y="451"/>
                      <a:pt x="16914" y="468"/>
                      <a:pt x="16567" y="468"/>
                    </a:cubicBezTo>
                    <a:cubicBezTo>
                      <a:pt x="16221" y="468"/>
                      <a:pt x="15874" y="451"/>
                      <a:pt x="15528" y="416"/>
                    </a:cubicBezTo>
                    <a:cubicBezTo>
                      <a:pt x="15112" y="416"/>
                      <a:pt x="14627" y="278"/>
                      <a:pt x="14141" y="278"/>
                    </a:cubicBezTo>
                    <a:lnTo>
                      <a:pt x="12547" y="139"/>
                    </a:lnTo>
                    <a:lnTo>
                      <a:pt x="10883" y="70"/>
                    </a:lnTo>
                    <a:lnTo>
                      <a:pt x="7417" y="70"/>
                    </a:lnTo>
                    <a:lnTo>
                      <a:pt x="57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50"/>
              <p:cNvSpPr/>
              <p:nvPr/>
            </p:nvSpPr>
            <p:spPr>
              <a:xfrm>
                <a:off x="3867175" y="1771900"/>
                <a:ext cx="167725" cy="94600"/>
              </a:xfrm>
              <a:custGeom>
                <a:rect b="b" l="l" r="r" t="t"/>
                <a:pathLst>
                  <a:path extrusionOk="0" h="3784" w="6709">
                    <a:moveTo>
                      <a:pt x="3570" y="1"/>
                    </a:moveTo>
                    <a:cubicBezTo>
                      <a:pt x="2303" y="1"/>
                      <a:pt x="374" y="345"/>
                      <a:pt x="208" y="1174"/>
                    </a:cubicBezTo>
                    <a:cubicBezTo>
                      <a:pt x="0" y="2145"/>
                      <a:pt x="2634" y="3531"/>
                      <a:pt x="3674" y="3739"/>
                    </a:cubicBezTo>
                    <a:cubicBezTo>
                      <a:pt x="3824" y="3769"/>
                      <a:pt x="3967" y="3783"/>
                      <a:pt x="4104" y="3783"/>
                    </a:cubicBezTo>
                    <a:cubicBezTo>
                      <a:pt x="6182" y="3783"/>
                      <a:pt x="6709" y="521"/>
                      <a:pt x="4367" y="65"/>
                    </a:cubicBezTo>
                    <a:cubicBezTo>
                      <a:pt x="4171" y="23"/>
                      <a:pt x="3891" y="1"/>
                      <a:pt x="3570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50"/>
              <p:cNvSpPr/>
              <p:nvPr/>
            </p:nvSpPr>
            <p:spPr>
              <a:xfrm>
                <a:off x="3229425" y="2004000"/>
                <a:ext cx="459275" cy="71075"/>
              </a:xfrm>
              <a:custGeom>
                <a:rect b="b" l="l" r="r" t="t"/>
                <a:pathLst>
                  <a:path extrusionOk="0" h="2843" w="18371">
                    <a:moveTo>
                      <a:pt x="18370" y="1"/>
                    </a:moveTo>
                    <a:lnTo>
                      <a:pt x="18370" y="1"/>
                    </a:lnTo>
                    <a:cubicBezTo>
                      <a:pt x="18093" y="70"/>
                      <a:pt x="17816" y="139"/>
                      <a:pt x="17538" y="209"/>
                    </a:cubicBezTo>
                    <a:cubicBezTo>
                      <a:pt x="16845" y="347"/>
                      <a:pt x="16152" y="347"/>
                      <a:pt x="15459" y="347"/>
                    </a:cubicBezTo>
                    <a:cubicBezTo>
                      <a:pt x="14974" y="347"/>
                      <a:pt x="14488" y="278"/>
                      <a:pt x="14003" y="278"/>
                    </a:cubicBezTo>
                    <a:lnTo>
                      <a:pt x="10814" y="278"/>
                    </a:lnTo>
                    <a:lnTo>
                      <a:pt x="9082" y="347"/>
                    </a:lnTo>
                    <a:cubicBezTo>
                      <a:pt x="8770" y="382"/>
                      <a:pt x="8475" y="382"/>
                      <a:pt x="8189" y="382"/>
                    </a:cubicBezTo>
                    <a:cubicBezTo>
                      <a:pt x="7903" y="382"/>
                      <a:pt x="7626" y="382"/>
                      <a:pt x="7349" y="417"/>
                    </a:cubicBezTo>
                    <a:lnTo>
                      <a:pt x="5616" y="555"/>
                    </a:lnTo>
                    <a:cubicBezTo>
                      <a:pt x="5130" y="555"/>
                      <a:pt x="4576" y="624"/>
                      <a:pt x="4091" y="694"/>
                    </a:cubicBezTo>
                    <a:lnTo>
                      <a:pt x="2704" y="902"/>
                    </a:lnTo>
                    <a:lnTo>
                      <a:pt x="1387" y="1110"/>
                    </a:lnTo>
                    <a:lnTo>
                      <a:pt x="1" y="2357"/>
                    </a:lnTo>
                    <a:lnTo>
                      <a:pt x="139" y="2843"/>
                    </a:lnTo>
                    <a:lnTo>
                      <a:pt x="833" y="2565"/>
                    </a:lnTo>
                    <a:cubicBezTo>
                      <a:pt x="1318" y="2427"/>
                      <a:pt x="2011" y="2219"/>
                      <a:pt x="2843" y="2011"/>
                    </a:cubicBezTo>
                    <a:cubicBezTo>
                      <a:pt x="3744" y="1803"/>
                      <a:pt x="4714" y="1595"/>
                      <a:pt x="5685" y="1456"/>
                    </a:cubicBezTo>
                    <a:lnTo>
                      <a:pt x="7349" y="1179"/>
                    </a:lnTo>
                    <a:cubicBezTo>
                      <a:pt x="7903" y="1110"/>
                      <a:pt x="8527" y="1040"/>
                      <a:pt x="9082" y="1040"/>
                    </a:cubicBezTo>
                    <a:lnTo>
                      <a:pt x="10814" y="902"/>
                    </a:lnTo>
                    <a:lnTo>
                      <a:pt x="14003" y="902"/>
                    </a:lnTo>
                    <a:cubicBezTo>
                      <a:pt x="14165" y="879"/>
                      <a:pt x="14319" y="871"/>
                      <a:pt x="14470" y="871"/>
                    </a:cubicBezTo>
                    <a:cubicBezTo>
                      <a:pt x="14773" y="871"/>
                      <a:pt x="15066" y="902"/>
                      <a:pt x="15390" y="902"/>
                    </a:cubicBezTo>
                    <a:cubicBezTo>
                      <a:pt x="16083" y="971"/>
                      <a:pt x="16776" y="1110"/>
                      <a:pt x="17469" y="1318"/>
                    </a:cubicBezTo>
                    <a:cubicBezTo>
                      <a:pt x="17746" y="1318"/>
                      <a:pt x="17954" y="1456"/>
                      <a:pt x="18232" y="1595"/>
                    </a:cubicBezTo>
                    <a:lnTo>
                      <a:pt x="183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50"/>
              <p:cNvSpPr/>
              <p:nvPr/>
            </p:nvSpPr>
            <p:spPr>
              <a:xfrm>
                <a:off x="3657475" y="1987825"/>
                <a:ext cx="165375" cy="94750"/>
              </a:xfrm>
              <a:custGeom>
                <a:rect b="b" l="l" r="r" t="t"/>
                <a:pathLst>
                  <a:path extrusionOk="0" h="3790" w="6615">
                    <a:moveTo>
                      <a:pt x="3816" y="1"/>
                    </a:moveTo>
                    <a:cubicBezTo>
                      <a:pt x="2573" y="1"/>
                      <a:pt x="262" y="487"/>
                      <a:pt x="139" y="1410"/>
                    </a:cubicBezTo>
                    <a:cubicBezTo>
                      <a:pt x="0" y="2381"/>
                      <a:pt x="2704" y="3628"/>
                      <a:pt x="3744" y="3767"/>
                    </a:cubicBezTo>
                    <a:cubicBezTo>
                      <a:pt x="3854" y="3782"/>
                      <a:pt x="3960" y="3790"/>
                      <a:pt x="4062" y="3790"/>
                    </a:cubicBezTo>
                    <a:cubicBezTo>
                      <a:pt x="6276" y="3790"/>
                      <a:pt x="6614" y="355"/>
                      <a:pt x="4229" y="24"/>
                    </a:cubicBezTo>
                    <a:cubicBezTo>
                      <a:pt x="4113" y="8"/>
                      <a:pt x="3973" y="1"/>
                      <a:pt x="3816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50"/>
              <p:cNvSpPr/>
              <p:nvPr/>
            </p:nvSpPr>
            <p:spPr>
              <a:xfrm>
                <a:off x="3035350" y="2173825"/>
                <a:ext cx="421125" cy="225325"/>
              </a:xfrm>
              <a:custGeom>
                <a:rect b="b" l="l" r="r" t="t"/>
                <a:pathLst>
                  <a:path extrusionOk="0" h="9013" w="16845">
                    <a:moveTo>
                      <a:pt x="16429" y="1"/>
                    </a:moveTo>
                    <a:cubicBezTo>
                      <a:pt x="16151" y="209"/>
                      <a:pt x="15943" y="347"/>
                      <a:pt x="15735" y="486"/>
                    </a:cubicBezTo>
                    <a:cubicBezTo>
                      <a:pt x="15112" y="833"/>
                      <a:pt x="14418" y="1110"/>
                      <a:pt x="13725" y="1318"/>
                    </a:cubicBezTo>
                    <a:cubicBezTo>
                      <a:pt x="13379" y="1457"/>
                      <a:pt x="12893" y="1595"/>
                      <a:pt x="12408" y="1734"/>
                    </a:cubicBezTo>
                    <a:lnTo>
                      <a:pt x="10952" y="2288"/>
                    </a:lnTo>
                    <a:lnTo>
                      <a:pt x="9358" y="2843"/>
                    </a:lnTo>
                    <a:lnTo>
                      <a:pt x="7764" y="3536"/>
                    </a:lnTo>
                    <a:cubicBezTo>
                      <a:pt x="7209" y="3744"/>
                      <a:pt x="6655" y="3952"/>
                      <a:pt x="6169" y="4160"/>
                    </a:cubicBezTo>
                    <a:lnTo>
                      <a:pt x="4644" y="4853"/>
                    </a:lnTo>
                    <a:cubicBezTo>
                      <a:pt x="4090" y="5130"/>
                      <a:pt x="3674" y="5338"/>
                      <a:pt x="3258" y="5546"/>
                    </a:cubicBezTo>
                    <a:lnTo>
                      <a:pt x="1941" y="6240"/>
                    </a:lnTo>
                    <a:lnTo>
                      <a:pt x="832" y="6863"/>
                    </a:lnTo>
                    <a:lnTo>
                      <a:pt x="0" y="8596"/>
                    </a:lnTo>
                    <a:lnTo>
                      <a:pt x="347" y="9012"/>
                    </a:lnTo>
                    <a:cubicBezTo>
                      <a:pt x="347" y="9012"/>
                      <a:pt x="555" y="8874"/>
                      <a:pt x="901" y="8527"/>
                    </a:cubicBezTo>
                    <a:cubicBezTo>
                      <a:pt x="1317" y="8180"/>
                      <a:pt x="1802" y="7765"/>
                      <a:pt x="2565" y="7279"/>
                    </a:cubicBezTo>
                    <a:cubicBezTo>
                      <a:pt x="3327" y="6794"/>
                      <a:pt x="4090" y="6240"/>
                      <a:pt x="5060" y="5754"/>
                    </a:cubicBezTo>
                    <a:lnTo>
                      <a:pt x="6516" y="4922"/>
                    </a:lnTo>
                    <a:cubicBezTo>
                      <a:pt x="7001" y="4645"/>
                      <a:pt x="7487" y="4368"/>
                      <a:pt x="8041" y="4160"/>
                    </a:cubicBezTo>
                    <a:lnTo>
                      <a:pt x="9566" y="3467"/>
                    </a:lnTo>
                    <a:lnTo>
                      <a:pt x="11091" y="2843"/>
                    </a:lnTo>
                    <a:lnTo>
                      <a:pt x="12547" y="2288"/>
                    </a:lnTo>
                    <a:cubicBezTo>
                      <a:pt x="13032" y="2150"/>
                      <a:pt x="13448" y="2011"/>
                      <a:pt x="13864" y="1872"/>
                    </a:cubicBezTo>
                    <a:cubicBezTo>
                      <a:pt x="14557" y="1664"/>
                      <a:pt x="15250" y="1526"/>
                      <a:pt x="15943" y="1526"/>
                    </a:cubicBezTo>
                    <a:cubicBezTo>
                      <a:pt x="16082" y="1491"/>
                      <a:pt x="16221" y="1474"/>
                      <a:pt x="16368" y="1474"/>
                    </a:cubicBezTo>
                    <a:cubicBezTo>
                      <a:pt x="16515" y="1474"/>
                      <a:pt x="16671" y="1491"/>
                      <a:pt x="16845" y="1526"/>
                    </a:cubicBezTo>
                    <a:lnTo>
                      <a:pt x="16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50"/>
              <p:cNvSpPr/>
              <p:nvPr/>
            </p:nvSpPr>
            <p:spPr>
              <a:xfrm>
                <a:off x="3420050" y="2132325"/>
                <a:ext cx="152525" cy="95325"/>
              </a:xfrm>
              <a:custGeom>
                <a:rect b="b" l="l" r="r" t="t"/>
                <a:pathLst>
                  <a:path extrusionOk="0" h="3813" w="6101">
                    <a:moveTo>
                      <a:pt x="4099" y="1"/>
                    </a:moveTo>
                    <a:cubicBezTo>
                      <a:pt x="3938" y="1"/>
                      <a:pt x="3773" y="22"/>
                      <a:pt x="3605" y="67"/>
                    </a:cubicBezTo>
                    <a:cubicBezTo>
                      <a:pt x="2635" y="274"/>
                      <a:pt x="1" y="1730"/>
                      <a:pt x="209" y="2701"/>
                    </a:cubicBezTo>
                    <a:cubicBezTo>
                      <a:pt x="424" y="3507"/>
                      <a:pt x="2222" y="3813"/>
                      <a:pt x="3504" y="3813"/>
                    </a:cubicBezTo>
                    <a:cubicBezTo>
                      <a:pt x="3875" y="3813"/>
                      <a:pt x="4204" y="3787"/>
                      <a:pt x="4437" y="3740"/>
                    </a:cubicBezTo>
                    <a:cubicBezTo>
                      <a:pt x="5477" y="3463"/>
                      <a:pt x="6101" y="2493"/>
                      <a:pt x="5893" y="1453"/>
                    </a:cubicBezTo>
                    <a:cubicBezTo>
                      <a:pt x="5660" y="580"/>
                      <a:pt x="4939" y="1"/>
                      <a:pt x="4099" y="1"/>
                    </a:cubicBezTo>
                    <a:close/>
                  </a:path>
                </a:pathLst>
              </a:custGeom>
              <a:solidFill>
                <a:srgbClr val="B739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50"/>
              <p:cNvSpPr/>
              <p:nvPr/>
            </p:nvSpPr>
            <p:spPr>
              <a:xfrm>
                <a:off x="1784150" y="238125"/>
                <a:ext cx="1665400" cy="4075950"/>
              </a:xfrm>
              <a:custGeom>
                <a:rect b="b" l="l" r="r" t="t"/>
                <a:pathLst>
                  <a:path extrusionOk="0" h="163038" w="66616">
                    <a:moveTo>
                      <a:pt x="21420" y="46028"/>
                    </a:moveTo>
                    <a:lnTo>
                      <a:pt x="24886" y="68417"/>
                    </a:lnTo>
                    <a:lnTo>
                      <a:pt x="16775" y="54276"/>
                    </a:lnTo>
                    <a:cubicBezTo>
                      <a:pt x="10814" y="65575"/>
                      <a:pt x="6585" y="77706"/>
                      <a:pt x="4090" y="90253"/>
                    </a:cubicBezTo>
                    <a:lnTo>
                      <a:pt x="8180" y="108137"/>
                    </a:lnTo>
                    <a:lnTo>
                      <a:pt x="2565" y="99749"/>
                    </a:lnTo>
                    <a:cubicBezTo>
                      <a:pt x="0" y="121169"/>
                      <a:pt x="2634" y="142866"/>
                      <a:pt x="10259" y="163037"/>
                    </a:cubicBezTo>
                    <a:lnTo>
                      <a:pt x="28213" y="91223"/>
                    </a:lnTo>
                    <a:lnTo>
                      <a:pt x="66615" y="0"/>
                    </a:lnTo>
                    <a:cubicBezTo>
                      <a:pt x="49424" y="10536"/>
                      <a:pt x="33273" y="26410"/>
                      <a:pt x="21420" y="460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50"/>
              <p:cNvSpPr/>
              <p:nvPr/>
            </p:nvSpPr>
            <p:spPr>
              <a:xfrm>
                <a:off x="2040625" y="238125"/>
                <a:ext cx="1450500" cy="4074200"/>
              </a:xfrm>
              <a:custGeom>
                <a:rect b="b" l="l" r="r" t="t"/>
                <a:pathLst>
                  <a:path extrusionOk="0" h="162968" w="58020">
                    <a:moveTo>
                      <a:pt x="21836" y="113821"/>
                    </a:moveTo>
                    <a:lnTo>
                      <a:pt x="34313" y="105364"/>
                    </a:lnTo>
                    <a:cubicBezTo>
                      <a:pt x="37294" y="98640"/>
                      <a:pt x="40066" y="91847"/>
                      <a:pt x="42562" y="84985"/>
                    </a:cubicBezTo>
                    <a:lnTo>
                      <a:pt x="23499" y="89421"/>
                    </a:lnTo>
                    <a:lnTo>
                      <a:pt x="46236" y="73963"/>
                    </a:lnTo>
                    <a:cubicBezTo>
                      <a:pt x="48523" y="66962"/>
                      <a:pt x="50464" y="59961"/>
                      <a:pt x="52059" y="53098"/>
                    </a:cubicBezTo>
                    <a:lnTo>
                      <a:pt x="35977" y="57326"/>
                    </a:lnTo>
                    <a:lnTo>
                      <a:pt x="53861" y="44433"/>
                    </a:lnTo>
                    <a:cubicBezTo>
                      <a:pt x="57049" y="28074"/>
                      <a:pt x="58020" y="12755"/>
                      <a:pt x="56356" y="0"/>
                    </a:cubicBezTo>
                    <a:cubicBezTo>
                      <a:pt x="4714" y="73200"/>
                      <a:pt x="0" y="162968"/>
                      <a:pt x="0" y="162968"/>
                    </a:cubicBezTo>
                    <a:cubicBezTo>
                      <a:pt x="11715" y="148758"/>
                      <a:pt x="22529" y="130804"/>
                      <a:pt x="31540" y="1116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3" name="Google Shape;5013;p50"/>
              <p:cNvSpPr/>
              <p:nvPr/>
            </p:nvSpPr>
            <p:spPr>
              <a:xfrm>
                <a:off x="1959175" y="1286550"/>
                <a:ext cx="2878475" cy="3925200"/>
              </a:xfrm>
              <a:custGeom>
                <a:rect b="b" l="l" r="r" t="t"/>
                <a:pathLst>
                  <a:path extrusionOk="0" h="157008" w="115139">
                    <a:moveTo>
                      <a:pt x="51573" y="34799"/>
                    </a:moveTo>
                    <a:lnTo>
                      <a:pt x="48038" y="60100"/>
                    </a:lnTo>
                    <a:lnTo>
                      <a:pt x="43879" y="42216"/>
                    </a:lnTo>
                    <a:cubicBezTo>
                      <a:pt x="33897" y="52475"/>
                      <a:pt x="25302" y="64120"/>
                      <a:pt x="18578" y="76806"/>
                    </a:cubicBezTo>
                    <a:lnTo>
                      <a:pt x="17191" y="97324"/>
                    </a:lnTo>
                    <a:lnTo>
                      <a:pt x="13795" y="86510"/>
                    </a:lnTo>
                    <a:cubicBezTo>
                      <a:pt x="4783" y="107098"/>
                      <a:pt x="0" y="130736"/>
                      <a:pt x="1664" y="157007"/>
                    </a:cubicBezTo>
                    <a:lnTo>
                      <a:pt x="44226" y="85678"/>
                    </a:lnTo>
                    <a:lnTo>
                      <a:pt x="115138" y="1"/>
                    </a:lnTo>
                    <a:cubicBezTo>
                      <a:pt x="93234" y="5754"/>
                      <a:pt x="70775" y="17608"/>
                      <a:pt x="51573" y="347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4" name="Google Shape;5014;p50"/>
              <p:cNvSpPr/>
              <p:nvPr/>
            </p:nvSpPr>
            <p:spPr>
              <a:xfrm>
                <a:off x="2000750" y="1286550"/>
                <a:ext cx="2835175" cy="3925200"/>
              </a:xfrm>
              <a:custGeom>
                <a:rect b="b" l="l" r="r" t="t"/>
                <a:pathLst>
                  <a:path extrusionOk="0" h="157008" w="113407">
                    <a:moveTo>
                      <a:pt x="39374" y="111257"/>
                    </a:moveTo>
                    <a:lnTo>
                      <a:pt x="55594" y="106266"/>
                    </a:lnTo>
                    <a:cubicBezTo>
                      <a:pt x="61001" y="99958"/>
                      <a:pt x="66131" y="93511"/>
                      <a:pt x="71052" y="86926"/>
                    </a:cubicBezTo>
                    <a:lnTo>
                      <a:pt x="49078" y="85471"/>
                    </a:lnTo>
                    <a:lnTo>
                      <a:pt x="78539" y="76320"/>
                    </a:lnTo>
                    <a:cubicBezTo>
                      <a:pt x="83253" y="69458"/>
                      <a:pt x="87620" y="62595"/>
                      <a:pt x="91571" y="55733"/>
                    </a:cubicBezTo>
                    <a:lnTo>
                      <a:pt x="72924" y="55040"/>
                    </a:lnTo>
                    <a:lnTo>
                      <a:pt x="96354" y="46999"/>
                    </a:lnTo>
                    <a:cubicBezTo>
                      <a:pt x="105019" y="30432"/>
                      <a:pt x="111119" y="14280"/>
                      <a:pt x="113406" y="1"/>
                    </a:cubicBezTo>
                    <a:cubicBezTo>
                      <a:pt x="34106" y="61972"/>
                      <a:pt x="1" y="157007"/>
                      <a:pt x="1" y="157007"/>
                    </a:cubicBezTo>
                    <a:cubicBezTo>
                      <a:pt x="17192" y="145500"/>
                      <a:pt x="34660" y="129696"/>
                      <a:pt x="50534" y="1119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5" name="Google Shape;5015;p50"/>
              <p:cNvSpPr/>
              <p:nvPr/>
            </p:nvSpPr>
            <p:spPr>
              <a:xfrm>
                <a:off x="1896775" y="3166825"/>
                <a:ext cx="3757100" cy="2252875"/>
              </a:xfrm>
              <a:custGeom>
                <a:rect b="b" l="l" r="r" t="t"/>
                <a:pathLst>
                  <a:path extrusionOk="0" h="90115" w="150284">
                    <a:moveTo>
                      <a:pt x="85609" y="8527"/>
                    </a:moveTo>
                    <a:lnTo>
                      <a:pt x="73478" y="27866"/>
                    </a:lnTo>
                    <a:lnTo>
                      <a:pt x="76598" y="11715"/>
                    </a:lnTo>
                    <a:cubicBezTo>
                      <a:pt x="64675" y="16429"/>
                      <a:pt x="53376" y="22875"/>
                      <a:pt x="43256" y="30708"/>
                    </a:cubicBezTo>
                    <a:lnTo>
                      <a:pt x="34591" y="47068"/>
                    </a:lnTo>
                    <a:lnTo>
                      <a:pt x="35769" y="36947"/>
                    </a:lnTo>
                    <a:cubicBezTo>
                      <a:pt x="19757" y="51504"/>
                      <a:pt x="7487" y="69735"/>
                      <a:pt x="1" y="90114"/>
                    </a:cubicBezTo>
                    <a:lnTo>
                      <a:pt x="56703" y="51019"/>
                    </a:lnTo>
                    <a:lnTo>
                      <a:pt x="150283" y="3328"/>
                    </a:lnTo>
                    <a:cubicBezTo>
                      <a:pt x="130250" y="0"/>
                      <a:pt x="107514" y="1456"/>
                      <a:pt x="85609" y="85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6" name="Google Shape;5016;p50"/>
              <p:cNvSpPr/>
              <p:nvPr/>
            </p:nvSpPr>
            <p:spPr>
              <a:xfrm>
                <a:off x="1896775" y="3250000"/>
                <a:ext cx="3757100" cy="2169700"/>
              </a:xfrm>
              <a:custGeom>
                <a:rect b="b" l="l" r="r" t="t"/>
                <a:pathLst>
                  <a:path extrusionOk="0" h="86788" w="150284">
                    <a:moveTo>
                      <a:pt x="49009" y="63774"/>
                    </a:moveTo>
                    <a:lnTo>
                      <a:pt x="64120" y="65576"/>
                    </a:lnTo>
                    <a:cubicBezTo>
                      <a:pt x="70775" y="62457"/>
                      <a:pt x="77360" y="59060"/>
                      <a:pt x="83807" y="55456"/>
                    </a:cubicBezTo>
                    <a:lnTo>
                      <a:pt x="66408" y="46305"/>
                    </a:lnTo>
                    <a:lnTo>
                      <a:pt x="93858" y="49563"/>
                    </a:lnTo>
                    <a:cubicBezTo>
                      <a:pt x="100166" y="45751"/>
                      <a:pt x="106266" y="41661"/>
                      <a:pt x="112020" y="37502"/>
                    </a:cubicBezTo>
                    <a:lnTo>
                      <a:pt x="97047" y="30154"/>
                    </a:lnTo>
                    <a:lnTo>
                      <a:pt x="119159" y="32095"/>
                    </a:lnTo>
                    <a:cubicBezTo>
                      <a:pt x="132330" y="21697"/>
                      <a:pt x="143213" y="10814"/>
                      <a:pt x="150283" y="1"/>
                    </a:cubicBezTo>
                    <a:cubicBezTo>
                      <a:pt x="62734" y="21628"/>
                      <a:pt x="1" y="86787"/>
                      <a:pt x="1" y="86787"/>
                    </a:cubicBezTo>
                    <a:cubicBezTo>
                      <a:pt x="18301" y="83599"/>
                      <a:pt x="38334" y="77083"/>
                      <a:pt x="57882" y="684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17" name="Google Shape;5017;p50"/>
            <p:cNvGrpSpPr/>
            <p:nvPr/>
          </p:nvGrpSpPr>
          <p:grpSpPr>
            <a:xfrm>
              <a:off x="-153851" y="1558096"/>
              <a:ext cx="1016897" cy="2050843"/>
              <a:chOff x="2486100" y="238125"/>
              <a:chExt cx="2545425" cy="5133525"/>
            </a:xfrm>
          </p:grpSpPr>
          <p:sp>
            <p:nvSpPr>
              <p:cNvPr id="5018" name="Google Shape;5018;p50"/>
              <p:cNvSpPr/>
              <p:nvPr/>
            </p:nvSpPr>
            <p:spPr>
              <a:xfrm>
                <a:off x="2702225" y="289300"/>
                <a:ext cx="2329300" cy="5016950"/>
              </a:xfrm>
              <a:custGeom>
                <a:rect b="b" l="l" r="r" t="t"/>
                <a:pathLst>
                  <a:path extrusionOk="0" h="200678" w="93172">
                    <a:moveTo>
                      <a:pt x="91920" y="1"/>
                    </a:moveTo>
                    <a:cubicBezTo>
                      <a:pt x="67917" y="13197"/>
                      <a:pt x="47326" y="31968"/>
                      <a:pt x="31968" y="54607"/>
                    </a:cubicBezTo>
                    <a:lnTo>
                      <a:pt x="34812" y="83047"/>
                    </a:lnTo>
                    <a:lnTo>
                      <a:pt x="25597" y="64731"/>
                    </a:lnTo>
                    <a:cubicBezTo>
                      <a:pt x="17406" y="78497"/>
                      <a:pt x="11150" y="93400"/>
                      <a:pt x="7054" y="108985"/>
                    </a:cubicBezTo>
                    <a:lnTo>
                      <a:pt x="11036" y="131737"/>
                    </a:lnTo>
                    <a:lnTo>
                      <a:pt x="11036" y="131737"/>
                    </a:lnTo>
                    <a:lnTo>
                      <a:pt x="4665" y="120816"/>
                    </a:lnTo>
                    <a:lnTo>
                      <a:pt x="4665" y="120816"/>
                    </a:lnTo>
                    <a:cubicBezTo>
                      <a:pt x="1" y="147437"/>
                      <a:pt x="1821" y="174853"/>
                      <a:pt x="10012" y="200677"/>
                    </a:cubicBezTo>
                    <a:cubicBezTo>
                      <a:pt x="25597" y="183613"/>
                      <a:pt x="40500" y="161884"/>
                      <a:pt x="53128" y="138336"/>
                    </a:cubicBezTo>
                    <a:lnTo>
                      <a:pt x="53128" y="138336"/>
                    </a:lnTo>
                    <a:lnTo>
                      <a:pt x="40841" y="140497"/>
                    </a:lnTo>
                    <a:lnTo>
                      <a:pt x="40841" y="140497"/>
                    </a:lnTo>
                    <a:lnTo>
                      <a:pt x="57109" y="130714"/>
                    </a:lnTo>
                    <a:cubicBezTo>
                      <a:pt x="61205" y="122523"/>
                      <a:pt x="65072" y="114104"/>
                      <a:pt x="68713" y="105686"/>
                    </a:cubicBezTo>
                    <a:lnTo>
                      <a:pt x="68713" y="105686"/>
                    </a:lnTo>
                    <a:lnTo>
                      <a:pt x="44482" y="109895"/>
                    </a:lnTo>
                    <a:lnTo>
                      <a:pt x="74173" y="92148"/>
                    </a:lnTo>
                    <a:cubicBezTo>
                      <a:pt x="77472" y="83502"/>
                      <a:pt x="80316" y="74856"/>
                      <a:pt x="82819" y="66324"/>
                    </a:cubicBezTo>
                    <a:lnTo>
                      <a:pt x="82819" y="66324"/>
                    </a:lnTo>
                    <a:lnTo>
                      <a:pt x="62342" y="70647"/>
                    </a:lnTo>
                    <a:lnTo>
                      <a:pt x="85777" y="55630"/>
                    </a:lnTo>
                    <a:cubicBezTo>
                      <a:pt x="90783" y="35267"/>
                      <a:pt x="93172" y="16155"/>
                      <a:pt x="919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9" name="Google Shape;5019;p50"/>
              <p:cNvSpPr/>
              <p:nvPr/>
            </p:nvSpPr>
            <p:spPr>
              <a:xfrm>
                <a:off x="2486100" y="238125"/>
                <a:ext cx="2067625" cy="5133525"/>
              </a:xfrm>
              <a:custGeom>
                <a:rect b="b" l="l" r="r" t="t"/>
                <a:pathLst>
                  <a:path extrusionOk="0" h="205341" w="82705">
                    <a:moveTo>
                      <a:pt x="26279" y="58246"/>
                    </a:moveTo>
                    <a:lnTo>
                      <a:pt x="30829" y="86346"/>
                    </a:lnTo>
                    <a:lnTo>
                      <a:pt x="20591" y="68599"/>
                    </a:lnTo>
                    <a:cubicBezTo>
                      <a:pt x="13196" y="82933"/>
                      <a:pt x="7963" y="98177"/>
                      <a:pt x="4892" y="113990"/>
                    </a:cubicBezTo>
                    <a:lnTo>
                      <a:pt x="10239" y="136401"/>
                    </a:lnTo>
                    <a:lnTo>
                      <a:pt x="3072" y="125935"/>
                    </a:lnTo>
                    <a:cubicBezTo>
                      <a:pt x="0" y="152783"/>
                      <a:pt x="3527" y="180086"/>
                      <a:pt x="13310" y="205341"/>
                    </a:cubicBezTo>
                    <a:lnTo>
                      <a:pt x="34242" y="121953"/>
                    </a:lnTo>
                    <a:lnTo>
                      <a:pt x="82705" y="0"/>
                    </a:lnTo>
                    <a:cubicBezTo>
                      <a:pt x="59611" y="14675"/>
                      <a:pt x="40272" y="34584"/>
                      <a:pt x="26279" y="582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0" name="Google Shape;5020;p50"/>
              <p:cNvSpPr/>
              <p:nvPr/>
            </p:nvSpPr>
            <p:spPr>
              <a:xfrm>
                <a:off x="2818850" y="238125"/>
                <a:ext cx="1791750" cy="5133525"/>
              </a:xfrm>
              <a:custGeom>
                <a:rect b="b" l="l" r="r" t="t"/>
                <a:pathLst>
                  <a:path extrusionOk="0" h="205341" w="71670">
                    <a:moveTo>
                      <a:pt x="27075" y="143340"/>
                    </a:moveTo>
                    <a:lnTo>
                      <a:pt x="42661" y="132647"/>
                    </a:lnTo>
                    <a:cubicBezTo>
                      <a:pt x="46301" y="124115"/>
                      <a:pt x="49828" y="115582"/>
                      <a:pt x="52785" y="106936"/>
                    </a:cubicBezTo>
                    <a:lnTo>
                      <a:pt x="28896" y="112625"/>
                    </a:lnTo>
                    <a:lnTo>
                      <a:pt x="57336" y="93057"/>
                    </a:lnTo>
                    <a:cubicBezTo>
                      <a:pt x="60180" y="84184"/>
                      <a:pt x="62569" y="75424"/>
                      <a:pt x="64503" y="66892"/>
                    </a:cubicBezTo>
                    <a:lnTo>
                      <a:pt x="44253" y="72239"/>
                    </a:lnTo>
                    <a:lnTo>
                      <a:pt x="66664" y="55857"/>
                    </a:lnTo>
                    <a:cubicBezTo>
                      <a:pt x="70532" y="35266"/>
                      <a:pt x="71670" y="16040"/>
                      <a:pt x="69395" y="0"/>
                    </a:cubicBezTo>
                    <a:cubicBezTo>
                      <a:pt x="5119" y="92489"/>
                      <a:pt x="0" y="205341"/>
                      <a:pt x="0" y="205341"/>
                    </a:cubicBezTo>
                    <a:cubicBezTo>
                      <a:pt x="14562" y="187253"/>
                      <a:pt x="27985" y="164728"/>
                      <a:pt x="39134" y="1404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21" name="Google Shape;5021;p50"/>
            <p:cNvSpPr/>
            <p:nvPr/>
          </p:nvSpPr>
          <p:spPr>
            <a:xfrm>
              <a:off x="1570950" y="3937800"/>
              <a:ext cx="297475" cy="164900"/>
            </a:xfrm>
            <a:custGeom>
              <a:rect b="b" l="l" r="r" t="t"/>
              <a:pathLst>
                <a:path extrusionOk="0" h="6596" w="11899">
                  <a:moveTo>
                    <a:pt x="5948" y="1"/>
                  </a:moveTo>
                  <a:cubicBezTo>
                    <a:pt x="4802" y="1"/>
                    <a:pt x="3656" y="903"/>
                    <a:pt x="5363" y="2707"/>
                  </a:cubicBezTo>
                  <a:cubicBezTo>
                    <a:pt x="4337" y="1638"/>
                    <a:pt x="3259" y="1264"/>
                    <a:pt x="2439" y="1264"/>
                  </a:cubicBezTo>
                  <a:cubicBezTo>
                    <a:pt x="529" y="1264"/>
                    <a:pt x="17" y="3292"/>
                    <a:pt x="4826" y="3292"/>
                  </a:cubicBezTo>
                  <a:cubicBezTo>
                    <a:pt x="0" y="3292"/>
                    <a:pt x="533" y="5358"/>
                    <a:pt x="2459" y="5358"/>
                  </a:cubicBezTo>
                  <a:cubicBezTo>
                    <a:pt x="3277" y="5358"/>
                    <a:pt x="4346" y="4986"/>
                    <a:pt x="5363" y="3926"/>
                  </a:cubicBezTo>
                  <a:lnTo>
                    <a:pt x="5363" y="3926"/>
                  </a:lnTo>
                  <a:cubicBezTo>
                    <a:pt x="3656" y="5705"/>
                    <a:pt x="4802" y="6595"/>
                    <a:pt x="5948" y="6595"/>
                  </a:cubicBezTo>
                  <a:cubicBezTo>
                    <a:pt x="7093" y="6595"/>
                    <a:pt x="8239" y="5705"/>
                    <a:pt x="6533" y="3926"/>
                  </a:cubicBezTo>
                  <a:lnTo>
                    <a:pt x="6533" y="3926"/>
                  </a:lnTo>
                  <a:cubicBezTo>
                    <a:pt x="7548" y="4970"/>
                    <a:pt x="8615" y="5337"/>
                    <a:pt x="9433" y="5337"/>
                  </a:cubicBezTo>
                  <a:cubicBezTo>
                    <a:pt x="11362" y="5337"/>
                    <a:pt x="11898" y="3292"/>
                    <a:pt x="7069" y="3292"/>
                  </a:cubicBezTo>
                  <a:cubicBezTo>
                    <a:pt x="11876" y="3292"/>
                    <a:pt x="11367" y="1242"/>
                    <a:pt x="9460" y="1242"/>
                  </a:cubicBezTo>
                  <a:cubicBezTo>
                    <a:pt x="8639" y="1242"/>
                    <a:pt x="7559" y="1622"/>
                    <a:pt x="6533" y="2707"/>
                  </a:cubicBezTo>
                  <a:cubicBezTo>
                    <a:pt x="8239" y="903"/>
                    <a:pt x="7093" y="1"/>
                    <a:pt x="59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0"/>
            <p:cNvSpPr/>
            <p:nvPr/>
          </p:nvSpPr>
          <p:spPr>
            <a:xfrm>
              <a:off x="1695250" y="4005450"/>
              <a:ext cx="48775" cy="30500"/>
            </a:xfrm>
            <a:custGeom>
              <a:rect b="b" l="l" r="r" t="t"/>
              <a:pathLst>
                <a:path extrusionOk="0" h="1220" w="1951">
                  <a:moveTo>
                    <a:pt x="976" y="1"/>
                  </a:moveTo>
                  <a:cubicBezTo>
                    <a:pt x="439" y="1"/>
                    <a:pt x="1" y="245"/>
                    <a:pt x="1" y="586"/>
                  </a:cubicBezTo>
                  <a:cubicBezTo>
                    <a:pt x="1" y="927"/>
                    <a:pt x="439" y="1220"/>
                    <a:pt x="976" y="1220"/>
                  </a:cubicBezTo>
                  <a:cubicBezTo>
                    <a:pt x="1512" y="1220"/>
                    <a:pt x="1951" y="927"/>
                    <a:pt x="1951" y="586"/>
                  </a:cubicBezTo>
                  <a:cubicBezTo>
                    <a:pt x="1951" y="245"/>
                    <a:pt x="1512" y="1"/>
                    <a:pt x="9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23" name="Google Shape;5023;p50"/>
            <p:cNvGrpSpPr/>
            <p:nvPr/>
          </p:nvGrpSpPr>
          <p:grpSpPr>
            <a:xfrm>
              <a:off x="773888" y="4043338"/>
              <a:ext cx="297775" cy="163975"/>
              <a:chOff x="6652125" y="4198750"/>
              <a:chExt cx="297775" cy="163975"/>
            </a:xfrm>
          </p:grpSpPr>
          <p:sp>
            <p:nvSpPr>
              <p:cNvPr id="5024" name="Google Shape;5024;p50"/>
              <p:cNvSpPr/>
              <p:nvPr/>
            </p:nvSpPr>
            <p:spPr>
              <a:xfrm>
                <a:off x="6652125" y="4198750"/>
                <a:ext cx="297775" cy="163975"/>
              </a:xfrm>
              <a:custGeom>
                <a:rect b="b" l="l" r="r" t="t"/>
                <a:pathLst>
                  <a:path extrusionOk="0" h="6559" w="11911">
                    <a:moveTo>
                      <a:pt x="5963" y="1"/>
                    </a:moveTo>
                    <a:cubicBezTo>
                      <a:pt x="4817" y="1"/>
                      <a:pt x="3671" y="891"/>
                      <a:pt x="5377" y="2670"/>
                    </a:cubicBezTo>
                    <a:cubicBezTo>
                      <a:pt x="4361" y="1610"/>
                      <a:pt x="3292" y="1237"/>
                      <a:pt x="2473" y="1237"/>
                    </a:cubicBezTo>
                    <a:cubicBezTo>
                      <a:pt x="543" y="1237"/>
                      <a:pt x="0" y="3304"/>
                      <a:pt x="4792" y="3304"/>
                    </a:cubicBezTo>
                    <a:cubicBezTo>
                      <a:pt x="17" y="3304"/>
                      <a:pt x="539" y="5332"/>
                      <a:pt x="2453" y="5332"/>
                    </a:cubicBezTo>
                    <a:cubicBezTo>
                      <a:pt x="3274" y="5332"/>
                      <a:pt x="4352" y="4958"/>
                      <a:pt x="5377" y="3889"/>
                    </a:cubicBezTo>
                    <a:lnTo>
                      <a:pt x="5377" y="3889"/>
                    </a:lnTo>
                    <a:cubicBezTo>
                      <a:pt x="3671" y="5669"/>
                      <a:pt x="4817" y="6558"/>
                      <a:pt x="5963" y="6558"/>
                    </a:cubicBezTo>
                    <a:cubicBezTo>
                      <a:pt x="7108" y="6558"/>
                      <a:pt x="8254" y="5669"/>
                      <a:pt x="6548" y="3889"/>
                    </a:cubicBezTo>
                    <a:lnTo>
                      <a:pt x="6548" y="3889"/>
                    </a:lnTo>
                    <a:cubicBezTo>
                      <a:pt x="7573" y="4958"/>
                      <a:pt x="8651" y="5332"/>
                      <a:pt x="9471" y="5332"/>
                    </a:cubicBezTo>
                    <a:cubicBezTo>
                      <a:pt x="11381" y="5332"/>
                      <a:pt x="11893" y="3304"/>
                      <a:pt x="7084" y="3304"/>
                    </a:cubicBezTo>
                    <a:cubicBezTo>
                      <a:pt x="11910" y="3304"/>
                      <a:pt x="11378" y="1237"/>
                      <a:pt x="9451" y="1237"/>
                    </a:cubicBezTo>
                    <a:cubicBezTo>
                      <a:pt x="8633" y="1237"/>
                      <a:pt x="7564" y="1610"/>
                      <a:pt x="6548" y="2670"/>
                    </a:cubicBezTo>
                    <a:cubicBezTo>
                      <a:pt x="8254" y="891"/>
                      <a:pt x="7108" y="1"/>
                      <a:pt x="59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5" name="Google Shape;5025;p50"/>
              <p:cNvSpPr/>
              <p:nvPr/>
            </p:nvSpPr>
            <p:spPr>
              <a:xfrm>
                <a:off x="6775575" y="4265500"/>
                <a:ext cx="50000" cy="30475"/>
              </a:xfrm>
              <a:custGeom>
                <a:rect b="b" l="l" r="r" t="t"/>
                <a:pathLst>
                  <a:path extrusionOk="0" h="1219" w="2000">
                    <a:moveTo>
                      <a:pt x="1025" y="0"/>
                    </a:moveTo>
                    <a:cubicBezTo>
                      <a:pt x="488" y="0"/>
                      <a:pt x="1" y="293"/>
                      <a:pt x="1" y="634"/>
                    </a:cubicBezTo>
                    <a:cubicBezTo>
                      <a:pt x="1" y="975"/>
                      <a:pt x="488" y="1219"/>
                      <a:pt x="1025" y="1219"/>
                    </a:cubicBezTo>
                    <a:cubicBezTo>
                      <a:pt x="1561" y="1219"/>
                      <a:pt x="2000" y="975"/>
                      <a:pt x="2000" y="634"/>
                    </a:cubicBezTo>
                    <a:cubicBezTo>
                      <a:pt x="2000" y="293"/>
                      <a:pt x="1561" y="0"/>
                      <a:pt x="10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26" name="Google Shape;5026;p50"/>
            <p:cNvGrpSpPr/>
            <p:nvPr/>
          </p:nvGrpSpPr>
          <p:grpSpPr>
            <a:xfrm>
              <a:off x="1014013" y="4682325"/>
              <a:ext cx="170300" cy="93875"/>
              <a:chOff x="2783725" y="4946950"/>
              <a:chExt cx="170300" cy="93875"/>
            </a:xfrm>
          </p:grpSpPr>
          <p:sp>
            <p:nvSpPr>
              <p:cNvPr id="5027" name="Google Shape;5027;p50"/>
              <p:cNvSpPr/>
              <p:nvPr/>
            </p:nvSpPr>
            <p:spPr>
              <a:xfrm>
                <a:off x="2783725" y="4946950"/>
                <a:ext cx="170300" cy="93875"/>
              </a:xfrm>
              <a:custGeom>
                <a:rect b="b" l="l" r="r" t="t"/>
                <a:pathLst>
                  <a:path extrusionOk="0" h="3755" w="6812">
                    <a:moveTo>
                      <a:pt x="3405" y="1"/>
                    </a:moveTo>
                    <a:cubicBezTo>
                      <a:pt x="2753" y="1"/>
                      <a:pt x="2107" y="513"/>
                      <a:pt x="3106" y="1537"/>
                    </a:cubicBezTo>
                    <a:cubicBezTo>
                      <a:pt x="2506" y="922"/>
                      <a:pt x="1885" y="707"/>
                      <a:pt x="1414" y="707"/>
                    </a:cubicBezTo>
                    <a:cubicBezTo>
                      <a:pt x="314" y="707"/>
                      <a:pt x="35" y="1878"/>
                      <a:pt x="2765" y="1878"/>
                    </a:cubicBezTo>
                    <a:cubicBezTo>
                      <a:pt x="0" y="1878"/>
                      <a:pt x="294" y="3048"/>
                      <a:pt x="1404" y="3048"/>
                    </a:cubicBezTo>
                    <a:cubicBezTo>
                      <a:pt x="1880" y="3048"/>
                      <a:pt x="2506" y="2833"/>
                      <a:pt x="3106" y="2219"/>
                    </a:cubicBezTo>
                    <a:lnTo>
                      <a:pt x="3106" y="2219"/>
                    </a:lnTo>
                    <a:cubicBezTo>
                      <a:pt x="2107" y="3243"/>
                      <a:pt x="2753" y="3755"/>
                      <a:pt x="3405" y="3755"/>
                    </a:cubicBezTo>
                    <a:cubicBezTo>
                      <a:pt x="4057" y="3755"/>
                      <a:pt x="4715" y="3243"/>
                      <a:pt x="3740" y="2219"/>
                    </a:cubicBezTo>
                    <a:lnTo>
                      <a:pt x="3740" y="2219"/>
                    </a:lnTo>
                    <a:cubicBezTo>
                      <a:pt x="4325" y="2833"/>
                      <a:pt x="4941" y="3048"/>
                      <a:pt x="5411" y="3048"/>
                    </a:cubicBezTo>
                    <a:cubicBezTo>
                      <a:pt x="6508" y="3048"/>
                      <a:pt x="6812" y="1878"/>
                      <a:pt x="4081" y="1878"/>
                    </a:cubicBezTo>
                    <a:cubicBezTo>
                      <a:pt x="6812" y="1878"/>
                      <a:pt x="6508" y="707"/>
                      <a:pt x="5411" y="707"/>
                    </a:cubicBezTo>
                    <a:cubicBezTo>
                      <a:pt x="4941" y="707"/>
                      <a:pt x="4325" y="922"/>
                      <a:pt x="3740" y="1537"/>
                    </a:cubicBezTo>
                    <a:cubicBezTo>
                      <a:pt x="4715" y="513"/>
                      <a:pt x="4057" y="1"/>
                      <a:pt x="3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8" name="Google Shape;5028;p50"/>
              <p:cNvSpPr/>
              <p:nvPr/>
            </p:nvSpPr>
            <p:spPr>
              <a:xfrm>
                <a:off x="2855275" y="4985350"/>
                <a:ext cx="28050" cy="17100"/>
              </a:xfrm>
              <a:custGeom>
                <a:rect b="b" l="l" r="r" t="t"/>
                <a:pathLst>
                  <a:path extrusionOk="0" h="684" w="1122">
                    <a:moveTo>
                      <a:pt x="537" y="1"/>
                    </a:moveTo>
                    <a:cubicBezTo>
                      <a:pt x="244" y="1"/>
                      <a:pt x="0" y="147"/>
                      <a:pt x="0" y="342"/>
                    </a:cubicBezTo>
                    <a:cubicBezTo>
                      <a:pt x="0" y="537"/>
                      <a:pt x="244" y="683"/>
                      <a:pt x="537" y="683"/>
                    </a:cubicBezTo>
                    <a:cubicBezTo>
                      <a:pt x="878" y="683"/>
                      <a:pt x="1122" y="537"/>
                      <a:pt x="1122" y="342"/>
                    </a:cubicBezTo>
                    <a:cubicBezTo>
                      <a:pt x="1122" y="147"/>
                      <a:pt x="878" y="1"/>
                      <a:pt x="5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029" name="Google Shape;5029;p50"/>
          <p:cNvGrpSpPr/>
          <p:nvPr/>
        </p:nvGrpSpPr>
        <p:grpSpPr>
          <a:xfrm>
            <a:off x="5912175" y="-2115425"/>
            <a:ext cx="5398696" cy="4458497"/>
            <a:chOff x="5912175" y="-2115425"/>
            <a:chExt cx="5398696" cy="4458497"/>
          </a:xfrm>
        </p:grpSpPr>
        <p:grpSp>
          <p:nvGrpSpPr>
            <p:cNvPr id="5030" name="Google Shape;5030;p50"/>
            <p:cNvGrpSpPr/>
            <p:nvPr/>
          </p:nvGrpSpPr>
          <p:grpSpPr>
            <a:xfrm>
              <a:off x="5912175" y="-2115425"/>
              <a:ext cx="5398696" cy="4458497"/>
              <a:chOff x="5912175" y="-2115425"/>
              <a:chExt cx="5398696" cy="4458497"/>
            </a:xfrm>
          </p:grpSpPr>
          <p:sp>
            <p:nvSpPr>
              <p:cNvPr id="5031" name="Google Shape;5031;p50"/>
              <p:cNvSpPr/>
              <p:nvPr/>
            </p:nvSpPr>
            <p:spPr>
              <a:xfrm rot="1800013">
                <a:off x="6165346" y="-1047981"/>
                <a:ext cx="4892354" cy="2323608"/>
              </a:xfrm>
              <a:custGeom>
                <a:rect b="b" l="l" r="r" t="t"/>
                <a:pathLst>
                  <a:path extrusionOk="0" h="36261" w="77094">
                    <a:moveTo>
                      <a:pt x="0" y="0"/>
                    </a:moveTo>
                    <a:lnTo>
                      <a:pt x="0" y="35795"/>
                    </a:lnTo>
                    <a:cubicBezTo>
                      <a:pt x="1455" y="33820"/>
                      <a:pt x="4148" y="33222"/>
                      <a:pt x="6602" y="33191"/>
                    </a:cubicBezTo>
                    <a:cubicBezTo>
                      <a:pt x="6698" y="33190"/>
                      <a:pt x="6795" y="33189"/>
                      <a:pt x="6892" y="33189"/>
                    </a:cubicBezTo>
                    <a:cubicBezTo>
                      <a:pt x="13675" y="33189"/>
                      <a:pt x="20382" y="36261"/>
                      <a:pt x="27029" y="36261"/>
                    </a:cubicBezTo>
                    <a:cubicBezTo>
                      <a:pt x="28361" y="36261"/>
                      <a:pt x="29691" y="36137"/>
                      <a:pt x="31018" y="35841"/>
                    </a:cubicBezTo>
                    <a:cubicBezTo>
                      <a:pt x="36348" y="34652"/>
                      <a:pt x="40870" y="30782"/>
                      <a:pt x="46285" y="30066"/>
                    </a:cubicBezTo>
                    <a:cubicBezTo>
                      <a:pt x="46876" y="29988"/>
                      <a:pt x="47464" y="29952"/>
                      <a:pt x="48050" y="29952"/>
                    </a:cubicBezTo>
                    <a:cubicBezTo>
                      <a:pt x="54167" y="29952"/>
                      <a:pt x="60010" y="33846"/>
                      <a:pt x="66237" y="34025"/>
                    </a:cubicBezTo>
                    <a:cubicBezTo>
                      <a:pt x="66451" y="34031"/>
                      <a:pt x="66664" y="34034"/>
                      <a:pt x="66874" y="34034"/>
                    </a:cubicBezTo>
                    <a:cubicBezTo>
                      <a:pt x="72788" y="34034"/>
                      <a:pt x="77093" y="31691"/>
                      <a:pt x="77093" y="31691"/>
                    </a:cubicBezTo>
                    <a:lnTo>
                      <a:pt x="770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32" name="Google Shape;5032;p50"/>
              <p:cNvGrpSpPr/>
              <p:nvPr/>
            </p:nvGrpSpPr>
            <p:grpSpPr>
              <a:xfrm rot="-5400000">
                <a:off x="6145013" y="-1082106"/>
                <a:ext cx="3266732" cy="3012123"/>
                <a:chOff x="1348975" y="705225"/>
                <a:chExt cx="4907950" cy="4525425"/>
              </a:xfrm>
            </p:grpSpPr>
            <p:sp>
              <p:nvSpPr>
                <p:cNvPr id="5033" name="Google Shape;5033;p50"/>
                <p:cNvSpPr/>
                <p:nvPr/>
              </p:nvSpPr>
              <p:spPr>
                <a:xfrm>
                  <a:off x="3819850" y="755025"/>
                  <a:ext cx="1900" cy="975"/>
                </a:xfrm>
                <a:custGeom>
                  <a:rect b="b" l="l" r="r" t="t"/>
                  <a:pathLst>
                    <a:path extrusionOk="0" h="39" w="76">
                      <a:moveTo>
                        <a:pt x="1" y="1"/>
                      </a:moveTo>
                      <a:cubicBezTo>
                        <a:pt x="1" y="1"/>
                        <a:pt x="38" y="38"/>
                        <a:pt x="76" y="38"/>
                      </a:cubicBezTo>
                      <a:close/>
                    </a:path>
                  </a:pathLst>
                </a:custGeom>
                <a:solidFill>
                  <a:srgbClr val="CADCF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4" name="Google Shape;5034;p50"/>
                <p:cNvSpPr/>
                <p:nvPr/>
              </p:nvSpPr>
              <p:spPr>
                <a:xfrm>
                  <a:off x="3784150" y="755025"/>
                  <a:ext cx="1900" cy="975"/>
                </a:xfrm>
                <a:custGeom>
                  <a:rect b="b" l="l" r="r" t="t"/>
                  <a:pathLst>
                    <a:path extrusionOk="0" h="39" w="76">
                      <a:moveTo>
                        <a:pt x="75" y="1"/>
                      </a:move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CADCF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5" name="Google Shape;5035;p50"/>
                <p:cNvSpPr/>
                <p:nvPr/>
              </p:nvSpPr>
              <p:spPr>
                <a:xfrm>
                  <a:off x="1348975" y="705225"/>
                  <a:ext cx="4907950" cy="4525425"/>
                </a:xfrm>
                <a:custGeom>
                  <a:rect b="b" l="l" r="r" t="t"/>
                  <a:pathLst>
                    <a:path extrusionOk="0" h="181017" w="196318">
                      <a:moveTo>
                        <a:pt x="98836" y="1955"/>
                      </a:moveTo>
                      <a:cubicBezTo>
                        <a:pt x="98836" y="1955"/>
                        <a:pt x="98873" y="1955"/>
                        <a:pt x="98873" y="1993"/>
                      </a:cubicBezTo>
                      <a:lnTo>
                        <a:pt x="98836" y="1955"/>
                      </a:lnTo>
                      <a:close/>
                      <a:moveTo>
                        <a:pt x="2557" y="106843"/>
                      </a:moveTo>
                      <a:cubicBezTo>
                        <a:pt x="2708" y="106542"/>
                        <a:pt x="2858" y="106279"/>
                        <a:pt x="3046" y="105978"/>
                      </a:cubicBezTo>
                      <a:cubicBezTo>
                        <a:pt x="3986" y="105527"/>
                        <a:pt x="5001" y="105076"/>
                        <a:pt x="6016" y="104663"/>
                      </a:cubicBezTo>
                      <a:cubicBezTo>
                        <a:pt x="7670" y="103948"/>
                        <a:pt x="9437" y="103309"/>
                        <a:pt x="11204" y="102632"/>
                      </a:cubicBezTo>
                      <a:cubicBezTo>
                        <a:pt x="12971" y="101993"/>
                        <a:pt x="14813" y="101354"/>
                        <a:pt x="16617" y="100678"/>
                      </a:cubicBezTo>
                      <a:cubicBezTo>
                        <a:pt x="18422" y="100001"/>
                        <a:pt x="20151" y="99211"/>
                        <a:pt x="21843" y="98459"/>
                      </a:cubicBezTo>
                      <a:lnTo>
                        <a:pt x="22482" y="98159"/>
                      </a:lnTo>
                      <a:lnTo>
                        <a:pt x="23084" y="97820"/>
                      </a:lnTo>
                      <a:lnTo>
                        <a:pt x="24287" y="97181"/>
                      </a:lnTo>
                      <a:cubicBezTo>
                        <a:pt x="25114" y="96768"/>
                        <a:pt x="25903" y="96317"/>
                        <a:pt x="26655" y="95828"/>
                      </a:cubicBezTo>
                      <a:cubicBezTo>
                        <a:pt x="27369" y="95377"/>
                        <a:pt x="28121" y="94888"/>
                        <a:pt x="28873" y="94512"/>
                      </a:cubicBezTo>
                      <a:lnTo>
                        <a:pt x="29437" y="94174"/>
                      </a:lnTo>
                      <a:lnTo>
                        <a:pt x="29926" y="93835"/>
                      </a:lnTo>
                      <a:lnTo>
                        <a:pt x="30941" y="93121"/>
                      </a:lnTo>
                      <a:cubicBezTo>
                        <a:pt x="31618" y="92632"/>
                        <a:pt x="32257" y="92181"/>
                        <a:pt x="32821" y="91693"/>
                      </a:cubicBezTo>
                      <a:lnTo>
                        <a:pt x="33610" y="90941"/>
                      </a:lnTo>
                      <a:cubicBezTo>
                        <a:pt x="33911" y="90677"/>
                        <a:pt x="34099" y="90414"/>
                        <a:pt x="34362" y="90151"/>
                      </a:cubicBezTo>
                      <a:cubicBezTo>
                        <a:pt x="35189" y="89174"/>
                        <a:pt x="35941" y="88196"/>
                        <a:pt x="36655" y="87144"/>
                      </a:cubicBezTo>
                      <a:lnTo>
                        <a:pt x="38272" y="84700"/>
                      </a:lnTo>
                      <a:cubicBezTo>
                        <a:pt x="38760" y="84023"/>
                        <a:pt x="39099" y="83497"/>
                        <a:pt x="39324" y="83121"/>
                      </a:cubicBezTo>
                      <a:lnTo>
                        <a:pt x="39587" y="82783"/>
                      </a:lnTo>
                      <a:cubicBezTo>
                        <a:pt x="39625" y="82708"/>
                        <a:pt x="39663" y="82595"/>
                        <a:pt x="39663" y="82520"/>
                      </a:cubicBezTo>
                      <a:cubicBezTo>
                        <a:pt x="40039" y="81730"/>
                        <a:pt x="40490" y="80978"/>
                        <a:pt x="41016" y="80301"/>
                      </a:cubicBezTo>
                      <a:cubicBezTo>
                        <a:pt x="42031" y="78986"/>
                        <a:pt x="43121" y="77708"/>
                        <a:pt x="44287" y="76504"/>
                      </a:cubicBezTo>
                      <a:lnTo>
                        <a:pt x="45941" y="74700"/>
                      </a:lnTo>
                      <a:cubicBezTo>
                        <a:pt x="46242" y="74399"/>
                        <a:pt x="46505" y="74098"/>
                        <a:pt x="46806" y="73798"/>
                      </a:cubicBezTo>
                      <a:lnTo>
                        <a:pt x="47708" y="73008"/>
                      </a:lnTo>
                      <a:cubicBezTo>
                        <a:pt x="48911" y="71993"/>
                        <a:pt x="50189" y="71091"/>
                        <a:pt x="51505" y="70226"/>
                      </a:cubicBezTo>
                      <a:cubicBezTo>
                        <a:pt x="53911" y="68685"/>
                        <a:pt x="56166" y="66956"/>
                        <a:pt x="58234" y="65038"/>
                      </a:cubicBezTo>
                      <a:lnTo>
                        <a:pt x="63347" y="59963"/>
                      </a:lnTo>
                      <a:cubicBezTo>
                        <a:pt x="64024" y="59286"/>
                        <a:pt x="64625" y="58534"/>
                        <a:pt x="65151" y="57745"/>
                      </a:cubicBezTo>
                      <a:cubicBezTo>
                        <a:pt x="65264" y="57557"/>
                        <a:pt x="65377" y="57331"/>
                        <a:pt x="65490" y="57143"/>
                      </a:cubicBezTo>
                      <a:lnTo>
                        <a:pt x="65640" y="56880"/>
                      </a:lnTo>
                      <a:lnTo>
                        <a:pt x="65753" y="56580"/>
                      </a:lnTo>
                      <a:lnTo>
                        <a:pt x="66279" y="55527"/>
                      </a:lnTo>
                      <a:cubicBezTo>
                        <a:pt x="66542" y="54925"/>
                        <a:pt x="66768" y="54437"/>
                        <a:pt x="66994" y="53986"/>
                      </a:cubicBezTo>
                      <a:cubicBezTo>
                        <a:pt x="67557" y="51692"/>
                        <a:pt x="66392" y="51880"/>
                        <a:pt x="64588" y="53346"/>
                      </a:cubicBezTo>
                      <a:lnTo>
                        <a:pt x="64475" y="53422"/>
                      </a:lnTo>
                      <a:lnTo>
                        <a:pt x="64475" y="53422"/>
                      </a:lnTo>
                      <a:lnTo>
                        <a:pt x="64475" y="53422"/>
                      </a:lnTo>
                      <a:lnTo>
                        <a:pt x="63610" y="54098"/>
                      </a:lnTo>
                      <a:cubicBezTo>
                        <a:pt x="60753" y="56204"/>
                        <a:pt x="57745" y="58159"/>
                        <a:pt x="54663" y="59925"/>
                      </a:cubicBezTo>
                      <a:cubicBezTo>
                        <a:pt x="52971" y="60865"/>
                        <a:pt x="51166" y="61843"/>
                        <a:pt x="49324" y="62745"/>
                      </a:cubicBezTo>
                      <a:cubicBezTo>
                        <a:pt x="47445" y="63610"/>
                        <a:pt x="45603" y="64587"/>
                        <a:pt x="43836" y="65677"/>
                      </a:cubicBezTo>
                      <a:cubicBezTo>
                        <a:pt x="42069" y="66768"/>
                        <a:pt x="40339" y="67895"/>
                        <a:pt x="38535" y="68910"/>
                      </a:cubicBezTo>
                      <a:cubicBezTo>
                        <a:pt x="38084" y="69174"/>
                        <a:pt x="37633" y="69399"/>
                        <a:pt x="37181" y="69625"/>
                      </a:cubicBezTo>
                      <a:cubicBezTo>
                        <a:pt x="36730" y="69888"/>
                        <a:pt x="36279" y="70113"/>
                        <a:pt x="35753" y="70301"/>
                      </a:cubicBezTo>
                      <a:lnTo>
                        <a:pt x="34362" y="70903"/>
                      </a:lnTo>
                      <a:cubicBezTo>
                        <a:pt x="33873" y="71053"/>
                        <a:pt x="33422" y="71241"/>
                        <a:pt x="32971" y="71429"/>
                      </a:cubicBezTo>
                      <a:cubicBezTo>
                        <a:pt x="32445" y="71655"/>
                        <a:pt x="31881" y="71918"/>
                        <a:pt x="31392" y="72219"/>
                      </a:cubicBezTo>
                      <a:cubicBezTo>
                        <a:pt x="31430" y="71918"/>
                        <a:pt x="31467" y="71655"/>
                        <a:pt x="31505" y="71354"/>
                      </a:cubicBezTo>
                      <a:cubicBezTo>
                        <a:pt x="31881" y="71166"/>
                        <a:pt x="32294" y="70978"/>
                        <a:pt x="32670" y="70790"/>
                      </a:cubicBezTo>
                      <a:cubicBezTo>
                        <a:pt x="33610" y="70414"/>
                        <a:pt x="34587" y="70076"/>
                        <a:pt x="35490" y="69700"/>
                      </a:cubicBezTo>
                      <a:cubicBezTo>
                        <a:pt x="35941" y="69550"/>
                        <a:pt x="36430" y="69324"/>
                        <a:pt x="36843" y="69136"/>
                      </a:cubicBezTo>
                      <a:cubicBezTo>
                        <a:pt x="37294" y="68910"/>
                        <a:pt x="37783" y="68685"/>
                        <a:pt x="38234" y="68459"/>
                      </a:cubicBezTo>
                      <a:cubicBezTo>
                        <a:pt x="40039" y="67519"/>
                        <a:pt x="41843" y="66467"/>
                        <a:pt x="43648" y="65414"/>
                      </a:cubicBezTo>
                      <a:cubicBezTo>
                        <a:pt x="44550" y="64925"/>
                        <a:pt x="45452" y="64399"/>
                        <a:pt x="46392" y="63910"/>
                      </a:cubicBezTo>
                      <a:lnTo>
                        <a:pt x="49136" y="62519"/>
                      </a:lnTo>
                      <a:cubicBezTo>
                        <a:pt x="50978" y="61580"/>
                        <a:pt x="52745" y="60602"/>
                        <a:pt x="54437" y="59625"/>
                      </a:cubicBezTo>
                      <a:cubicBezTo>
                        <a:pt x="56091" y="58647"/>
                        <a:pt x="57670" y="57595"/>
                        <a:pt x="59136" y="56580"/>
                      </a:cubicBezTo>
                      <a:cubicBezTo>
                        <a:pt x="60565" y="55565"/>
                        <a:pt x="61956" y="54587"/>
                        <a:pt x="63121" y="53610"/>
                      </a:cubicBezTo>
                      <a:cubicBezTo>
                        <a:pt x="64212" y="52745"/>
                        <a:pt x="65264" y="51805"/>
                        <a:pt x="66242" y="50828"/>
                      </a:cubicBezTo>
                      <a:cubicBezTo>
                        <a:pt x="67031" y="50076"/>
                        <a:pt x="67745" y="49286"/>
                        <a:pt x="68385" y="48459"/>
                      </a:cubicBezTo>
                      <a:cubicBezTo>
                        <a:pt x="68648" y="48121"/>
                        <a:pt x="68873" y="47820"/>
                        <a:pt x="69061" y="47519"/>
                      </a:cubicBezTo>
                      <a:lnTo>
                        <a:pt x="69174" y="47331"/>
                      </a:lnTo>
                      <a:cubicBezTo>
                        <a:pt x="69362" y="46955"/>
                        <a:pt x="69550" y="46580"/>
                        <a:pt x="69738" y="46241"/>
                      </a:cubicBezTo>
                      <a:lnTo>
                        <a:pt x="69776" y="46166"/>
                      </a:lnTo>
                      <a:lnTo>
                        <a:pt x="69776" y="46166"/>
                      </a:lnTo>
                      <a:cubicBezTo>
                        <a:pt x="70903" y="44061"/>
                        <a:pt x="72219" y="42143"/>
                        <a:pt x="73385" y="40226"/>
                      </a:cubicBezTo>
                      <a:cubicBezTo>
                        <a:pt x="74212" y="38798"/>
                        <a:pt x="72821" y="38835"/>
                        <a:pt x="71354" y="39662"/>
                      </a:cubicBezTo>
                      <a:lnTo>
                        <a:pt x="71354" y="39662"/>
                      </a:lnTo>
                      <a:cubicBezTo>
                        <a:pt x="70452" y="40113"/>
                        <a:pt x="69512" y="40640"/>
                        <a:pt x="68497" y="41166"/>
                      </a:cubicBezTo>
                      <a:cubicBezTo>
                        <a:pt x="67670" y="41617"/>
                        <a:pt x="66806" y="42031"/>
                        <a:pt x="65941" y="42444"/>
                      </a:cubicBezTo>
                      <a:cubicBezTo>
                        <a:pt x="65076" y="42895"/>
                        <a:pt x="64136" y="43271"/>
                        <a:pt x="63234" y="43647"/>
                      </a:cubicBezTo>
                      <a:lnTo>
                        <a:pt x="57933" y="46016"/>
                      </a:lnTo>
                      <a:cubicBezTo>
                        <a:pt x="57106" y="46354"/>
                        <a:pt x="56204" y="46692"/>
                        <a:pt x="55452" y="47031"/>
                      </a:cubicBezTo>
                      <a:cubicBezTo>
                        <a:pt x="54775" y="47369"/>
                        <a:pt x="54099" y="47783"/>
                        <a:pt x="53460" y="48234"/>
                      </a:cubicBezTo>
                      <a:lnTo>
                        <a:pt x="52745" y="48685"/>
                      </a:lnTo>
                      <a:cubicBezTo>
                        <a:pt x="53309" y="48158"/>
                        <a:pt x="53873" y="47557"/>
                        <a:pt x="54400" y="46955"/>
                      </a:cubicBezTo>
                      <a:cubicBezTo>
                        <a:pt x="54663" y="46843"/>
                        <a:pt x="54963" y="46730"/>
                        <a:pt x="55264" y="46580"/>
                      </a:cubicBezTo>
                      <a:cubicBezTo>
                        <a:pt x="56091" y="46316"/>
                        <a:pt x="56918" y="46016"/>
                        <a:pt x="57783" y="45677"/>
                      </a:cubicBezTo>
                      <a:lnTo>
                        <a:pt x="63159" y="43459"/>
                      </a:lnTo>
                      <a:cubicBezTo>
                        <a:pt x="64099" y="43083"/>
                        <a:pt x="65001" y="42707"/>
                        <a:pt x="65866" y="42294"/>
                      </a:cubicBezTo>
                      <a:cubicBezTo>
                        <a:pt x="66730" y="41880"/>
                        <a:pt x="67595" y="41429"/>
                        <a:pt x="68422" y="41016"/>
                      </a:cubicBezTo>
                      <a:cubicBezTo>
                        <a:pt x="70039" y="40113"/>
                        <a:pt x="71505" y="39249"/>
                        <a:pt x="72745" y="38459"/>
                      </a:cubicBezTo>
                      <a:cubicBezTo>
                        <a:pt x="73309" y="38121"/>
                        <a:pt x="73873" y="37745"/>
                        <a:pt x="74362" y="37331"/>
                      </a:cubicBezTo>
                      <a:cubicBezTo>
                        <a:pt x="74550" y="37106"/>
                        <a:pt x="74776" y="36955"/>
                        <a:pt x="74926" y="36767"/>
                      </a:cubicBezTo>
                      <a:cubicBezTo>
                        <a:pt x="75076" y="36579"/>
                        <a:pt x="75264" y="36391"/>
                        <a:pt x="75377" y="36279"/>
                      </a:cubicBezTo>
                      <a:cubicBezTo>
                        <a:pt x="75490" y="36091"/>
                        <a:pt x="75603" y="35903"/>
                        <a:pt x="75715" y="35715"/>
                      </a:cubicBezTo>
                      <a:cubicBezTo>
                        <a:pt x="75791" y="35564"/>
                        <a:pt x="75866" y="35301"/>
                        <a:pt x="75979" y="35076"/>
                      </a:cubicBezTo>
                      <a:cubicBezTo>
                        <a:pt x="76204" y="34549"/>
                        <a:pt x="76392" y="33985"/>
                        <a:pt x="76618" y="33422"/>
                      </a:cubicBezTo>
                      <a:cubicBezTo>
                        <a:pt x="77031" y="32331"/>
                        <a:pt x="77482" y="31279"/>
                        <a:pt x="77933" y="30226"/>
                      </a:cubicBezTo>
                      <a:cubicBezTo>
                        <a:pt x="77971" y="30151"/>
                        <a:pt x="78009" y="30038"/>
                        <a:pt x="78046" y="29963"/>
                      </a:cubicBezTo>
                      <a:cubicBezTo>
                        <a:pt x="78159" y="29662"/>
                        <a:pt x="78272" y="29399"/>
                        <a:pt x="78422" y="29136"/>
                      </a:cubicBezTo>
                      <a:cubicBezTo>
                        <a:pt x="79174" y="27444"/>
                        <a:pt x="80001" y="25865"/>
                        <a:pt x="80866" y="24286"/>
                      </a:cubicBezTo>
                      <a:cubicBezTo>
                        <a:pt x="81881" y="22519"/>
                        <a:pt x="83009" y="20790"/>
                        <a:pt x="84287" y="19173"/>
                      </a:cubicBezTo>
                      <a:cubicBezTo>
                        <a:pt x="85415" y="17632"/>
                        <a:pt x="86693" y="16241"/>
                        <a:pt x="87708" y="14850"/>
                      </a:cubicBezTo>
                      <a:cubicBezTo>
                        <a:pt x="88648" y="13572"/>
                        <a:pt x="89550" y="12294"/>
                        <a:pt x="90377" y="10940"/>
                      </a:cubicBezTo>
                      <a:cubicBezTo>
                        <a:pt x="90753" y="10264"/>
                        <a:pt x="91091" y="9662"/>
                        <a:pt x="91430" y="9061"/>
                      </a:cubicBezTo>
                      <a:cubicBezTo>
                        <a:pt x="91730" y="8421"/>
                        <a:pt x="91994" y="7895"/>
                        <a:pt x="92219" y="7331"/>
                      </a:cubicBezTo>
                      <a:cubicBezTo>
                        <a:pt x="93234" y="5076"/>
                        <a:pt x="94099" y="3309"/>
                        <a:pt x="94776" y="2106"/>
                      </a:cubicBezTo>
                      <a:cubicBezTo>
                        <a:pt x="95001" y="1617"/>
                        <a:pt x="95302" y="1128"/>
                        <a:pt x="95640" y="677"/>
                      </a:cubicBezTo>
                      <a:cubicBezTo>
                        <a:pt x="95753" y="602"/>
                        <a:pt x="95791" y="527"/>
                        <a:pt x="95903" y="414"/>
                      </a:cubicBezTo>
                      <a:lnTo>
                        <a:pt x="96016" y="301"/>
                      </a:lnTo>
                      <a:cubicBezTo>
                        <a:pt x="96129" y="226"/>
                        <a:pt x="96204" y="151"/>
                        <a:pt x="96317" y="113"/>
                      </a:cubicBezTo>
                      <a:cubicBezTo>
                        <a:pt x="96430" y="76"/>
                        <a:pt x="96505" y="38"/>
                        <a:pt x="96580" y="0"/>
                      </a:cubicBezTo>
                      <a:lnTo>
                        <a:pt x="96618" y="0"/>
                      </a:lnTo>
                      <a:lnTo>
                        <a:pt x="96655" y="0"/>
                      </a:lnTo>
                      <a:lnTo>
                        <a:pt x="97219" y="2106"/>
                      </a:lnTo>
                      <a:lnTo>
                        <a:pt x="97294" y="2106"/>
                      </a:lnTo>
                      <a:cubicBezTo>
                        <a:pt x="97332" y="2068"/>
                        <a:pt x="97370" y="2068"/>
                        <a:pt x="97407" y="2030"/>
                      </a:cubicBezTo>
                      <a:lnTo>
                        <a:pt x="97407" y="2030"/>
                      </a:lnTo>
                      <a:cubicBezTo>
                        <a:pt x="97106" y="2369"/>
                        <a:pt x="96806" y="2707"/>
                        <a:pt x="96580" y="3083"/>
                      </a:cubicBezTo>
                      <a:cubicBezTo>
                        <a:pt x="95866" y="4136"/>
                        <a:pt x="94888" y="5827"/>
                        <a:pt x="93685" y="7970"/>
                      </a:cubicBezTo>
                      <a:cubicBezTo>
                        <a:pt x="93347" y="8497"/>
                        <a:pt x="93084" y="9061"/>
                        <a:pt x="92708" y="9700"/>
                      </a:cubicBezTo>
                      <a:cubicBezTo>
                        <a:pt x="92294" y="10339"/>
                        <a:pt x="91956" y="10865"/>
                        <a:pt x="91542" y="11504"/>
                      </a:cubicBezTo>
                      <a:cubicBezTo>
                        <a:pt x="90603" y="12858"/>
                        <a:pt x="89588" y="14173"/>
                        <a:pt x="88497" y="15414"/>
                      </a:cubicBezTo>
                      <a:cubicBezTo>
                        <a:pt x="87370" y="16805"/>
                        <a:pt x="86091" y="18121"/>
                        <a:pt x="84888" y="19624"/>
                      </a:cubicBezTo>
                      <a:cubicBezTo>
                        <a:pt x="84212" y="20376"/>
                        <a:pt x="83685" y="21166"/>
                        <a:pt x="83084" y="21955"/>
                      </a:cubicBezTo>
                      <a:cubicBezTo>
                        <a:pt x="82445" y="22782"/>
                        <a:pt x="81956" y="23685"/>
                        <a:pt x="81392" y="24587"/>
                      </a:cubicBezTo>
                      <a:cubicBezTo>
                        <a:pt x="80527" y="26053"/>
                        <a:pt x="79663" y="27632"/>
                        <a:pt x="78911" y="29286"/>
                      </a:cubicBezTo>
                      <a:lnTo>
                        <a:pt x="78610" y="30226"/>
                      </a:lnTo>
                      <a:cubicBezTo>
                        <a:pt x="76806" y="36053"/>
                        <a:pt x="76843" y="43196"/>
                        <a:pt x="78159" y="49286"/>
                      </a:cubicBezTo>
                      <a:cubicBezTo>
                        <a:pt x="78460" y="50640"/>
                        <a:pt x="78873" y="51918"/>
                        <a:pt x="79324" y="53234"/>
                      </a:cubicBezTo>
                      <a:cubicBezTo>
                        <a:pt x="79663" y="54174"/>
                        <a:pt x="80001" y="55189"/>
                        <a:pt x="80264" y="56166"/>
                      </a:cubicBezTo>
                      <a:cubicBezTo>
                        <a:pt x="80415" y="56655"/>
                        <a:pt x="80490" y="57181"/>
                        <a:pt x="80565" y="57670"/>
                      </a:cubicBezTo>
                      <a:lnTo>
                        <a:pt x="80565" y="57632"/>
                      </a:lnTo>
                      <a:cubicBezTo>
                        <a:pt x="80979" y="59324"/>
                        <a:pt x="81994" y="58986"/>
                        <a:pt x="82407" y="57707"/>
                      </a:cubicBezTo>
                      <a:cubicBezTo>
                        <a:pt x="82633" y="56880"/>
                        <a:pt x="82783" y="56091"/>
                        <a:pt x="82971" y="55301"/>
                      </a:cubicBezTo>
                      <a:cubicBezTo>
                        <a:pt x="83347" y="53497"/>
                        <a:pt x="83798" y="51805"/>
                        <a:pt x="84024" y="50113"/>
                      </a:cubicBezTo>
                      <a:cubicBezTo>
                        <a:pt x="84212" y="48459"/>
                        <a:pt x="84512" y="46843"/>
                        <a:pt x="84738" y="45301"/>
                      </a:cubicBezTo>
                      <a:cubicBezTo>
                        <a:pt x="85001" y="43760"/>
                        <a:pt x="85227" y="42294"/>
                        <a:pt x="85490" y="40903"/>
                      </a:cubicBezTo>
                      <a:cubicBezTo>
                        <a:pt x="85791" y="39512"/>
                        <a:pt x="86167" y="38271"/>
                        <a:pt x="86430" y="37106"/>
                      </a:cubicBezTo>
                      <a:cubicBezTo>
                        <a:pt x="86730" y="35903"/>
                        <a:pt x="87106" y="34850"/>
                        <a:pt x="87370" y="33910"/>
                      </a:cubicBezTo>
                      <a:lnTo>
                        <a:pt x="89174" y="27858"/>
                      </a:lnTo>
                      <a:lnTo>
                        <a:pt x="91204" y="28459"/>
                      </a:lnTo>
                      <a:lnTo>
                        <a:pt x="90640" y="29963"/>
                      </a:lnTo>
                      <a:cubicBezTo>
                        <a:pt x="90227" y="30978"/>
                        <a:pt x="89700" y="32444"/>
                        <a:pt x="89024" y="34324"/>
                      </a:cubicBezTo>
                      <a:cubicBezTo>
                        <a:pt x="88723" y="35264"/>
                        <a:pt x="88309" y="36316"/>
                        <a:pt x="87971" y="37444"/>
                      </a:cubicBezTo>
                      <a:cubicBezTo>
                        <a:pt x="87633" y="38610"/>
                        <a:pt x="87294" y="39850"/>
                        <a:pt x="86881" y="41166"/>
                      </a:cubicBezTo>
                      <a:cubicBezTo>
                        <a:pt x="86655" y="42143"/>
                        <a:pt x="86430" y="43234"/>
                        <a:pt x="86204" y="44324"/>
                      </a:cubicBezTo>
                      <a:lnTo>
                        <a:pt x="86204" y="45151"/>
                      </a:lnTo>
                      <a:cubicBezTo>
                        <a:pt x="86167" y="45752"/>
                        <a:pt x="86167" y="46392"/>
                        <a:pt x="86129" y="47068"/>
                      </a:cubicBezTo>
                      <a:cubicBezTo>
                        <a:pt x="86016" y="48422"/>
                        <a:pt x="86016" y="49925"/>
                        <a:pt x="85941" y="51580"/>
                      </a:cubicBezTo>
                      <a:cubicBezTo>
                        <a:pt x="85941" y="51768"/>
                        <a:pt x="85903" y="52031"/>
                        <a:pt x="85941" y="52181"/>
                      </a:cubicBezTo>
                      <a:lnTo>
                        <a:pt x="85941" y="52858"/>
                      </a:lnTo>
                      <a:cubicBezTo>
                        <a:pt x="85941" y="53271"/>
                        <a:pt x="85979" y="53722"/>
                        <a:pt x="86016" y="54174"/>
                      </a:cubicBezTo>
                      <a:cubicBezTo>
                        <a:pt x="86054" y="55076"/>
                        <a:pt x="86054" y="56016"/>
                        <a:pt x="86204" y="56918"/>
                      </a:cubicBezTo>
                      <a:cubicBezTo>
                        <a:pt x="86317" y="57858"/>
                        <a:pt x="86392" y="58835"/>
                        <a:pt x="86505" y="59813"/>
                      </a:cubicBezTo>
                      <a:cubicBezTo>
                        <a:pt x="86580" y="60828"/>
                        <a:pt x="86806" y="61805"/>
                        <a:pt x="86918" y="62858"/>
                      </a:cubicBezTo>
                      <a:cubicBezTo>
                        <a:pt x="87294" y="64888"/>
                        <a:pt x="87708" y="66993"/>
                        <a:pt x="88197" y="69136"/>
                      </a:cubicBezTo>
                      <a:cubicBezTo>
                        <a:pt x="88460" y="70226"/>
                        <a:pt x="88685" y="71279"/>
                        <a:pt x="88949" y="72369"/>
                      </a:cubicBezTo>
                      <a:cubicBezTo>
                        <a:pt x="89212" y="73459"/>
                        <a:pt x="89512" y="74550"/>
                        <a:pt x="89700" y="75640"/>
                      </a:cubicBezTo>
                      <a:cubicBezTo>
                        <a:pt x="90114" y="77820"/>
                        <a:pt x="90640" y="80001"/>
                        <a:pt x="91167" y="82144"/>
                      </a:cubicBezTo>
                      <a:lnTo>
                        <a:pt x="91843" y="85339"/>
                      </a:lnTo>
                      <a:cubicBezTo>
                        <a:pt x="92031" y="86392"/>
                        <a:pt x="92219" y="87444"/>
                        <a:pt x="92370" y="88497"/>
                      </a:cubicBezTo>
                      <a:cubicBezTo>
                        <a:pt x="92445" y="89550"/>
                        <a:pt x="92558" y="90602"/>
                        <a:pt x="92595" y="91617"/>
                      </a:cubicBezTo>
                      <a:cubicBezTo>
                        <a:pt x="92595" y="92632"/>
                        <a:pt x="92558" y="93610"/>
                        <a:pt x="92520" y="94587"/>
                      </a:cubicBezTo>
                      <a:cubicBezTo>
                        <a:pt x="92520" y="95114"/>
                        <a:pt x="92445" y="95527"/>
                        <a:pt x="92370" y="96016"/>
                      </a:cubicBezTo>
                      <a:cubicBezTo>
                        <a:pt x="92332" y="96467"/>
                        <a:pt x="92257" y="96918"/>
                        <a:pt x="92182" y="97369"/>
                      </a:cubicBezTo>
                      <a:cubicBezTo>
                        <a:pt x="92031" y="98272"/>
                        <a:pt x="91881" y="99136"/>
                        <a:pt x="91655" y="99963"/>
                      </a:cubicBezTo>
                      <a:cubicBezTo>
                        <a:pt x="91279" y="101617"/>
                        <a:pt x="90828" y="103084"/>
                        <a:pt x="90415" y="104399"/>
                      </a:cubicBezTo>
                      <a:cubicBezTo>
                        <a:pt x="90001" y="105715"/>
                        <a:pt x="89625" y="106843"/>
                        <a:pt x="89324" y="107783"/>
                      </a:cubicBezTo>
                      <a:cubicBezTo>
                        <a:pt x="88723" y="109663"/>
                        <a:pt x="88385" y="110678"/>
                        <a:pt x="88385" y="110678"/>
                      </a:cubicBezTo>
                      <a:cubicBezTo>
                        <a:pt x="88385" y="110678"/>
                        <a:pt x="89099" y="105452"/>
                        <a:pt x="89475" y="104136"/>
                      </a:cubicBezTo>
                      <a:cubicBezTo>
                        <a:pt x="89888" y="102820"/>
                        <a:pt x="90302" y="101392"/>
                        <a:pt x="90640" y="99775"/>
                      </a:cubicBezTo>
                      <a:cubicBezTo>
                        <a:pt x="90753" y="99362"/>
                        <a:pt x="90828" y="98948"/>
                        <a:pt x="90941" y="98535"/>
                      </a:cubicBezTo>
                      <a:cubicBezTo>
                        <a:pt x="91016" y="98084"/>
                        <a:pt x="91091" y="97670"/>
                        <a:pt x="91167" y="97256"/>
                      </a:cubicBezTo>
                      <a:cubicBezTo>
                        <a:pt x="91242" y="96805"/>
                        <a:pt x="91317" y="96354"/>
                        <a:pt x="91355" y="95903"/>
                      </a:cubicBezTo>
                      <a:cubicBezTo>
                        <a:pt x="91430" y="95414"/>
                        <a:pt x="91467" y="94963"/>
                        <a:pt x="91505" y="94475"/>
                      </a:cubicBezTo>
                      <a:cubicBezTo>
                        <a:pt x="91542" y="93535"/>
                        <a:pt x="91580" y="92595"/>
                        <a:pt x="91580" y="91580"/>
                      </a:cubicBezTo>
                      <a:cubicBezTo>
                        <a:pt x="91542" y="90602"/>
                        <a:pt x="91467" y="89587"/>
                        <a:pt x="91430" y="88535"/>
                      </a:cubicBezTo>
                      <a:lnTo>
                        <a:pt x="91317" y="87632"/>
                      </a:lnTo>
                      <a:cubicBezTo>
                        <a:pt x="91242" y="87219"/>
                        <a:pt x="91129" y="86768"/>
                        <a:pt x="90979" y="86392"/>
                      </a:cubicBezTo>
                      <a:cubicBezTo>
                        <a:pt x="90791" y="85978"/>
                        <a:pt x="90565" y="85565"/>
                        <a:pt x="90264" y="85264"/>
                      </a:cubicBezTo>
                      <a:cubicBezTo>
                        <a:pt x="89926" y="84850"/>
                        <a:pt x="89437" y="84625"/>
                        <a:pt x="88949" y="84550"/>
                      </a:cubicBezTo>
                      <a:cubicBezTo>
                        <a:pt x="87783" y="84362"/>
                        <a:pt x="86505" y="85076"/>
                        <a:pt x="85377" y="85941"/>
                      </a:cubicBezTo>
                      <a:cubicBezTo>
                        <a:pt x="84212" y="86956"/>
                        <a:pt x="83272" y="88159"/>
                        <a:pt x="82595" y="89550"/>
                      </a:cubicBezTo>
                      <a:cubicBezTo>
                        <a:pt x="81918" y="91091"/>
                        <a:pt x="81430" y="92745"/>
                        <a:pt x="81167" y="94437"/>
                      </a:cubicBezTo>
                      <a:cubicBezTo>
                        <a:pt x="80903" y="96241"/>
                        <a:pt x="80791" y="98046"/>
                        <a:pt x="80828" y="99888"/>
                      </a:cubicBezTo>
                      <a:cubicBezTo>
                        <a:pt x="80828" y="101768"/>
                        <a:pt x="80979" y="103647"/>
                        <a:pt x="81167" y="105527"/>
                      </a:cubicBezTo>
                      <a:cubicBezTo>
                        <a:pt x="81354" y="107407"/>
                        <a:pt x="81655" y="109287"/>
                        <a:pt x="82069" y="111166"/>
                      </a:cubicBezTo>
                      <a:cubicBezTo>
                        <a:pt x="82482" y="113008"/>
                        <a:pt x="83009" y="114775"/>
                        <a:pt x="83535" y="116505"/>
                      </a:cubicBezTo>
                      <a:cubicBezTo>
                        <a:pt x="84061" y="118234"/>
                        <a:pt x="84625" y="119888"/>
                        <a:pt x="85114" y="121430"/>
                      </a:cubicBezTo>
                      <a:cubicBezTo>
                        <a:pt x="85640" y="123008"/>
                        <a:pt x="86129" y="124512"/>
                        <a:pt x="86467" y="125903"/>
                      </a:cubicBezTo>
                      <a:cubicBezTo>
                        <a:pt x="86843" y="127294"/>
                        <a:pt x="87144" y="128610"/>
                        <a:pt x="87407" y="129738"/>
                      </a:cubicBezTo>
                      <a:cubicBezTo>
                        <a:pt x="87633" y="130903"/>
                        <a:pt x="87745" y="131918"/>
                        <a:pt x="87858" y="132783"/>
                      </a:cubicBezTo>
                      <a:cubicBezTo>
                        <a:pt x="87971" y="133610"/>
                        <a:pt x="88009" y="134287"/>
                        <a:pt x="88009" y="134738"/>
                      </a:cubicBezTo>
                      <a:cubicBezTo>
                        <a:pt x="88046" y="135151"/>
                        <a:pt x="88046" y="135452"/>
                        <a:pt x="88046" y="135452"/>
                      </a:cubicBezTo>
                      <a:lnTo>
                        <a:pt x="87294" y="135490"/>
                      </a:lnTo>
                      <a:lnTo>
                        <a:pt x="87294" y="134775"/>
                      </a:lnTo>
                      <a:cubicBezTo>
                        <a:pt x="87294" y="134324"/>
                        <a:pt x="87294" y="133685"/>
                        <a:pt x="87219" y="132858"/>
                      </a:cubicBezTo>
                      <a:cubicBezTo>
                        <a:pt x="87144" y="131843"/>
                        <a:pt x="87031" y="130866"/>
                        <a:pt x="86881" y="129888"/>
                      </a:cubicBezTo>
                      <a:cubicBezTo>
                        <a:pt x="86655" y="128723"/>
                        <a:pt x="86392" y="127445"/>
                        <a:pt x="86016" y="126054"/>
                      </a:cubicBezTo>
                      <a:cubicBezTo>
                        <a:pt x="85640" y="124700"/>
                        <a:pt x="85189" y="123196"/>
                        <a:pt x="84700" y="121618"/>
                      </a:cubicBezTo>
                      <a:lnTo>
                        <a:pt x="83046" y="116693"/>
                      </a:lnTo>
                      <a:cubicBezTo>
                        <a:pt x="82520" y="114963"/>
                        <a:pt x="81956" y="113159"/>
                        <a:pt x="81505" y="111317"/>
                      </a:cubicBezTo>
                      <a:cubicBezTo>
                        <a:pt x="81054" y="109475"/>
                        <a:pt x="80753" y="107595"/>
                        <a:pt x="80527" y="105678"/>
                      </a:cubicBezTo>
                      <a:cubicBezTo>
                        <a:pt x="80302" y="103760"/>
                        <a:pt x="80114" y="101843"/>
                        <a:pt x="80076" y="99963"/>
                      </a:cubicBezTo>
                      <a:cubicBezTo>
                        <a:pt x="80039" y="98084"/>
                        <a:pt x="80114" y="96241"/>
                        <a:pt x="80377" y="94362"/>
                      </a:cubicBezTo>
                      <a:cubicBezTo>
                        <a:pt x="80640" y="92632"/>
                        <a:pt x="81129" y="90941"/>
                        <a:pt x="81881" y="89324"/>
                      </a:cubicBezTo>
                      <a:cubicBezTo>
                        <a:pt x="81956" y="89211"/>
                        <a:pt x="82031" y="89099"/>
                        <a:pt x="82106" y="88986"/>
                      </a:cubicBezTo>
                      <a:lnTo>
                        <a:pt x="82182" y="88798"/>
                      </a:lnTo>
                      <a:cubicBezTo>
                        <a:pt x="82558" y="88083"/>
                        <a:pt x="83009" y="87031"/>
                        <a:pt x="83535" y="85790"/>
                      </a:cubicBezTo>
                      <a:cubicBezTo>
                        <a:pt x="83798" y="85151"/>
                        <a:pt x="84061" y="84437"/>
                        <a:pt x="84324" y="83685"/>
                      </a:cubicBezTo>
                      <a:cubicBezTo>
                        <a:pt x="84588" y="82971"/>
                        <a:pt x="84851" y="82181"/>
                        <a:pt x="85039" y="81354"/>
                      </a:cubicBezTo>
                      <a:cubicBezTo>
                        <a:pt x="85264" y="80527"/>
                        <a:pt x="85490" y="79662"/>
                        <a:pt x="85603" y="78798"/>
                      </a:cubicBezTo>
                      <a:cubicBezTo>
                        <a:pt x="85753" y="77895"/>
                        <a:pt x="85903" y="76993"/>
                        <a:pt x="86016" y="76091"/>
                      </a:cubicBezTo>
                      <a:cubicBezTo>
                        <a:pt x="86091" y="75189"/>
                        <a:pt x="86129" y="74286"/>
                        <a:pt x="86204" y="73384"/>
                      </a:cubicBezTo>
                      <a:cubicBezTo>
                        <a:pt x="86279" y="72520"/>
                        <a:pt x="86279" y="71617"/>
                        <a:pt x="86317" y="70753"/>
                      </a:cubicBezTo>
                      <a:cubicBezTo>
                        <a:pt x="86355" y="69926"/>
                        <a:pt x="86355" y="69098"/>
                        <a:pt x="86355" y="68309"/>
                      </a:cubicBezTo>
                      <a:cubicBezTo>
                        <a:pt x="86355" y="67519"/>
                        <a:pt x="86355" y="66805"/>
                        <a:pt x="86317" y="66128"/>
                      </a:cubicBezTo>
                      <a:cubicBezTo>
                        <a:pt x="86242" y="65452"/>
                        <a:pt x="86204" y="64813"/>
                        <a:pt x="86129" y="64286"/>
                      </a:cubicBezTo>
                      <a:cubicBezTo>
                        <a:pt x="86091" y="64098"/>
                        <a:pt x="86054" y="63910"/>
                        <a:pt x="86054" y="63722"/>
                      </a:cubicBezTo>
                      <a:cubicBezTo>
                        <a:pt x="86016" y="63534"/>
                        <a:pt x="85941" y="63234"/>
                        <a:pt x="85866" y="63046"/>
                      </a:cubicBezTo>
                      <a:cubicBezTo>
                        <a:pt x="85828" y="62820"/>
                        <a:pt x="85791" y="62482"/>
                        <a:pt x="85715" y="62181"/>
                      </a:cubicBezTo>
                      <a:cubicBezTo>
                        <a:pt x="85678" y="61918"/>
                        <a:pt x="85603" y="61692"/>
                        <a:pt x="85603" y="61692"/>
                      </a:cubicBezTo>
                      <a:lnTo>
                        <a:pt x="85603" y="61692"/>
                      </a:lnTo>
                      <a:cubicBezTo>
                        <a:pt x="85527" y="61128"/>
                        <a:pt x="85415" y="60565"/>
                        <a:pt x="85302" y="60001"/>
                      </a:cubicBezTo>
                      <a:cubicBezTo>
                        <a:pt x="85151" y="58986"/>
                        <a:pt x="85076" y="57971"/>
                        <a:pt x="84964" y="57031"/>
                      </a:cubicBezTo>
                      <a:cubicBezTo>
                        <a:pt x="84926" y="56730"/>
                        <a:pt x="84926" y="56467"/>
                        <a:pt x="84888" y="56166"/>
                      </a:cubicBezTo>
                      <a:cubicBezTo>
                        <a:pt x="84888" y="56128"/>
                        <a:pt x="84851" y="56091"/>
                        <a:pt x="84851" y="56053"/>
                      </a:cubicBezTo>
                      <a:cubicBezTo>
                        <a:pt x="84776" y="55226"/>
                        <a:pt x="83986" y="55565"/>
                        <a:pt x="83573" y="56655"/>
                      </a:cubicBezTo>
                      <a:lnTo>
                        <a:pt x="83573" y="56655"/>
                      </a:lnTo>
                      <a:cubicBezTo>
                        <a:pt x="83460" y="57181"/>
                        <a:pt x="83309" y="57707"/>
                        <a:pt x="83121" y="58234"/>
                      </a:cubicBezTo>
                      <a:cubicBezTo>
                        <a:pt x="82858" y="59136"/>
                        <a:pt x="82558" y="60038"/>
                        <a:pt x="82257" y="60978"/>
                      </a:cubicBezTo>
                      <a:cubicBezTo>
                        <a:pt x="81956" y="61918"/>
                        <a:pt x="81693" y="62858"/>
                        <a:pt x="81317" y="63798"/>
                      </a:cubicBezTo>
                      <a:lnTo>
                        <a:pt x="80227" y="66692"/>
                      </a:lnTo>
                      <a:cubicBezTo>
                        <a:pt x="79964" y="67444"/>
                        <a:pt x="79663" y="68234"/>
                        <a:pt x="79362" y="68986"/>
                      </a:cubicBezTo>
                      <a:lnTo>
                        <a:pt x="79287" y="69362"/>
                      </a:lnTo>
                      <a:lnTo>
                        <a:pt x="79249" y="69362"/>
                      </a:lnTo>
                      <a:cubicBezTo>
                        <a:pt x="78873" y="70452"/>
                        <a:pt x="78460" y="71504"/>
                        <a:pt x="78084" y="72632"/>
                      </a:cubicBezTo>
                      <a:cubicBezTo>
                        <a:pt x="77783" y="73647"/>
                        <a:pt x="77370" y="74662"/>
                        <a:pt x="77106" y="75715"/>
                      </a:cubicBezTo>
                      <a:lnTo>
                        <a:pt x="76279" y="78873"/>
                      </a:lnTo>
                      <a:cubicBezTo>
                        <a:pt x="76129" y="79399"/>
                        <a:pt x="75979" y="79926"/>
                        <a:pt x="75828" y="80452"/>
                      </a:cubicBezTo>
                      <a:cubicBezTo>
                        <a:pt x="75678" y="80978"/>
                        <a:pt x="75565" y="81505"/>
                        <a:pt x="75452" y="82068"/>
                      </a:cubicBezTo>
                      <a:cubicBezTo>
                        <a:pt x="75227" y="83159"/>
                        <a:pt x="75001" y="84249"/>
                        <a:pt x="74776" y="85339"/>
                      </a:cubicBezTo>
                      <a:lnTo>
                        <a:pt x="74437" y="86956"/>
                      </a:lnTo>
                      <a:cubicBezTo>
                        <a:pt x="74400" y="87256"/>
                        <a:pt x="74324" y="87520"/>
                        <a:pt x="74287" y="87783"/>
                      </a:cubicBezTo>
                      <a:lnTo>
                        <a:pt x="74174" y="88610"/>
                      </a:lnTo>
                      <a:cubicBezTo>
                        <a:pt x="74024" y="89738"/>
                        <a:pt x="73873" y="90865"/>
                        <a:pt x="73723" y="91956"/>
                      </a:cubicBezTo>
                      <a:lnTo>
                        <a:pt x="73497" y="93647"/>
                      </a:lnTo>
                      <a:lnTo>
                        <a:pt x="73460" y="94061"/>
                      </a:lnTo>
                      <a:lnTo>
                        <a:pt x="73460" y="94174"/>
                      </a:lnTo>
                      <a:lnTo>
                        <a:pt x="73460" y="94211"/>
                      </a:lnTo>
                      <a:lnTo>
                        <a:pt x="73460" y="94249"/>
                      </a:lnTo>
                      <a:lnTo>
                        <a:pt x="73460" y="94475"/>
                      </a:lnTo>
                      <a:lnTo>
                        <a:pt x="73422" y="95302"/>
                      </a:lnTo>
                      <a:lnTo>
                        <a:pt x="73309" y="97031"/>
                      </a:lnTo>
                      <a:cubicBezTo>
                        <a:pt x="73272" y="97595"/>
                        <a:pt x="73272" y="98159"/>
                        <a:pt x="73309" y="98723"/>
                      </a:cubicBezTo>
                      <a:cubicBezTo>
                        <a:pt x="73347" y="99813"/>
                        <a:pt x="73385" y="100941"/>
                        <a:pt x="73422" y="102069"/>
                      </a:cubicBezTo>
                      <a:cubicBezTo>
                        <a:pt x="73497" y="103196"/>
                        <a:pt x="73685" y="104324"/>
                        <a:pt x="73836" y="105414"/>
                      </a:cubicBezTo>
                      <a:cubicBezTo>
                        <a:pt x="74136" y="107670"/>
                        <a:pt x="74588" y="109851"/>
                        <a:pt x="75151" y="112031"/>
                      </a:cubicBezTo>
                      <a:cubicBezTo>
                        <a:pt x="76392" y="116317"/>
                        <a:pt x="78347" y="120339"/>
                        <a:pt x="79888" y="124324"/>
                      </a:cubicBezTo>
                      <a:cubicBezTo>
                        <a:pt x="81354" y="128196"/>
                        <a:pt x="82520" y="132181"/>
                        <a:pt x="83347" y="136204"/>
                      </a:cubicBezTo>
                      <a:cubicBezTo>
                        <a:pt x="83497" y="137182"/>
                        <a:pt x="83685" y="138121"/>
                        <a:pt x="83836" y="139061"/>
                      </a:cubicBezTo>
                      <a:cubicBezTo>
                        <a:pt x="84024" y="140001"/>
                        <a:pt x="84174" y="140941"/>
                        <a:pt x="84287" y="141843"/>
                      </a:cubicBezTo>
                      <a:cubicBezTo>
                        <a:pt x="84512" y="143685"/>
                        <a:pt x="84776" y="145452"/>
                        <a:pt x="84926" y="147144"/>
                      </a:cubicBezTo>
                      <a:cubicBezTo>
                        <a:pt x="85339" y="150527"/>
                        <a:pt x="85678" y="153610"/>
                        <a:pt x="85791" y="156392"/>
                      </a:cubicBezTo>
                      <a:cubicBezTo>
                        <a:pt x="85941" y="158798"/>
                        <a:pt x="85866" y="161204"/>
                        <a:pt x="85603" y="163610"/>
                      </a:cubicBezTo>
                      <a:cubicBezTo>
                        <a:pt x="85415" y="165152"/>
                        <a:pt x="85076" y="166693"/>
                        <a:pt x="84625" y="168197"/>
                      </a:cubicBezTo>
                      <a:cubicBezTo>
                        <a:pt x="84249" y="169212"/>
                        <a:pt x="84024" y="169738"/>
                        <a:pt x="84024" y="169738"/>
                      </a:cubicBezTo>
                      <a:lnTo>
                        <a:pt x="83347" y="169513"/>
                      </a:lnTo>
                      <a:cubicBezTo>
                        <a:pt x="83347" y="169513"/>
                        <a:pt x="83573" y="168986"/>
                        <a:pt x="83911" y="167971"/>
                      </a:cubicBezTo>
                      <a:cubicBezTo>
                        <a:pt x="84400" y="166543"/>
                        <a:pt x="84738" y="165039"/>
                        <a:pt x="84926" y="163535"/>
                      </a:cubicBezTo>
                      <a:cubicBezTo>
                        <a:pt x="85227" y="161167"/>
                        <a:pt x="85339" y="158798"/>
                        <a:pt x="85227" y="156430"/>
                      </a:cubicBezTo>
                      <a:cubicBezTo>
                        <a:pt x="85114" y="153685"/>
                        <a:pt x="84738" y="150565"/>
                        <a:pt x="84362" y="147182"/>
                      </a:cubicBezTo>
                      <a:cubicBezTo>
                        <a:pt x="84212" y="145490"/>
                        <a:pt x="83948" y="143723"/>
                        <a:pt x="83723" y="141918"/>
                      </a:cubicBezTo>
                      <a:cubicBezTo>
                        <a:pt x="83648" y="141016"/>
                        <a:pt x="83460" y="140076"/>
                        <a:pt x="83309" y="139136"/>
                      </a:cubicBezTo>
                      <a:cubicBezTo>
                        <a:pt x="83121" y="138197"/>
                        <a:pt x="82971" y="137257"/>
                        <a:pt x="82821" y="136317"/>
                      </a:cubicBezTo>
                      <a:cubicBezTo>
                        <a:pt x="82633" y="135377"/>
                        <a:pt x="82370" y="134400"/>
                        <a:pt x="82144" y="133460"/>
                      </a:cubicBezTo>
                      <a:cubicBezTo>
                        <a:pt x="81918" y="132482"/>
                        <a:pt x="81693" y="131467"/>
                        <a:pt x="81392" y="130490"/>
                      </a:cubicBezTo>
                      <a:lnTo>
                        <a:pt x="80415" y="127482"/>
                      </a:lnTo>
                      <a:cubicBezTo>
                        <a:pt x="80114" y="126467"/>
                        <a:pt x="79700" y="125490"/>
                        <a:pt x="79362" y="124475"/>
                      </a:cubicBezTo>
                      <a:cubicBezTo>
                        <a:pt x="78723" y="122896"/>
                        <a:pt x="78046" y="121279"/>
                        <a:pt x="77370" y="119663"/>
                      </a:cubicBezTo>
                      <a:lnTo>
                        <a:pt x="77370" y="119663"/>
                      </a:lnTo>
                      <a:cubicBezTo>
                        <a:pt x="76843" y="118384"/>
                        <a:pt x="75979" y="118986"/>
                        <a:pt x="75866" y="120001"/>
                      </a:cubicBezTo>
                      <a:lnTo>
                        <a:pt x="75866" y="120001"/>
                      </a:lnTo>
                      <a:lnTo>
                        <a:pt x="75828" y="120415"/>
                      </a:lnTo>
                      <a:cubicBezTo>
                        <a:pt x="75678" y="121467"/>
                        <a:pt x="75490" y="122595"/>
                        <a:pt x="75264" y="123873"/>
                      </a:cubicBezTo>
                      <a:cubicBezTo>
                        <a:pt x="75001" y="125114"/>
                        <a:pt x="74700" y="126467"/>
                        <a:pt x="74362" y="127896"/>
                      </a:cubicBezTo>
                      <a:cubicBezTo>
                        <a:pt x="74024" y="129324"/>
                        <a:pt x="73610" y="130828"/>
                        <a:pt x="73197" y="132369"/>
                      </a:cubicBezTo>
                      <a:cubicBezTo>
                        <a:pt x="72294" y="135452"/>
                        <a:pt x="71392" y="138760"/>
                        <a:pt x="70715" y="142069"/>
                      </a:cubicBezTo>
                      <a:cubicBezTo>
                        <a:pt x="70339" y="143760"/>
                        <a:pt x="70001" y="145415"/>
                        <a:pt x="69776" y="147031"/>
                      </a:cubicBezTo>
                      <a:cubicBezTo>
                        <a:pt x="69475" y="148648"/>
                        <a:pt x="69324" y="150227"/>
                        <a:pt x="69287" y="151843"/>
                      </a:cubicBezTo>
                      <a:cubicBezTo>
                        <a:pt x="69249" y="153347"/>
                        <a:pt x="69324" y="154851"/>
                        <a:pt x="69475" y="156355"/>
                      </a:cubicBezTo>
                      <a:cubicBezTo>
                        <a:pt x="69663" y="157670"/>
                        <a:pt x="69926" y="159024"/>
                        <a:pt x="70264" y="160340"/>
                      </a:cubicBezTo>
                      <a:cubicBezTo>
                        <a:pt x="70377" y="160941"/>
                        <a:pt x="70565" y="161505"/>
                        <a:pt x="70715" y="162069"/>
                      </a:cubicBezTo>
                      <a:cubicBezTo>
                        <a:pt x="70866" y="162633"/>
                        <a:pt x="71054" y="163159"/>
                        <a:pt x="71204" y="163648"/>
                      </a:cubicBezTo>
                      <a:cubicBezTo>
                        <a:pt x="71542" y="164625"/>
                        <a:pt x="71881" y="165452"/>
                        <a:pt x="72144" y="166167"/>
                      </a:cubicBezTo>
                      <a:lnTo>
                        <a:pt x="73046" y="168347"/>
                      </a:lnTo>
                      <a:lnTo>
                        <a:pt x="72896" y="168422"/>
                      </a:lnTo>
                      <a:lnTo>
                        <a:pt x="72557" y="167896"/>
                      </a:lnTo>
                      <a:cubicBezTo>
                        <a:pt x="72370" y="167520"/>
                        <a:pt x="72031" y="167031"/>
                        <a:pt x="71693" y="166355"/>
                      </a:cubicBezTo>
                      <a:cubicBezTo>
                        <a:pt x="71317" y="165678"/>
                        <a:pt x="70866" y="164888"/>
                        <a:pt x="70452" y="163911"/>
                      </a:cubicBezTo>
                      <a:cubicBezTo>
                        <a:pt x="69963" y="162821"/>
                        <a:pt x="69550" y="161731"/>
                        <a:pt x="69212" y="160565"/>
                      </a:cubicBezTo>
                      <a:cubicBezTo>
                        <a:pt x="68760" y="159249"/>
                        <a:pt x="68460" y="157896"/>
                        <a:pt x="68234" y="156505"/>
                      </a:cubicBezTo>
                      <a:cubicBezTo>
                        <a:pt x="67708" y="153309"/>
                        <a:pt x="67821" y="150001"/>
                        <a:pt x="68535" y="146843"/>
                      </a:cubicBezTo>
                      <a:cubicBezTo>
                        <a:pt x="68911" y="145189"/>
                        <a:pt x="69362" y="143573"/>
                        <a:pt x="69851" y="141881"/>
                      </a:cubicBezTo>
                      <a:cubicBezTo>
                        <a:pt x="70339" y="140227"/>
                        <a:pt x="70903" y="138610"/>
                        <a:pt x="71392" y="137031"/>
                      </a:cubicBezTo>
                      <a:cubicBezTo>
                        <a:pt x="71918" y="135415"/>
                        <a:pt x="72407" y="133836"/>
                        <a:pt x="72858" y="132294"/>
                      </a:cubicBezTo>
                      <a:cubicBezTo>
                        <a:pt x="73723" y="129512"/>
                        <a:pt x="74437" y="126693"/>
                        <a:pt x="75001" y="123836"/>
                      </a:cubicBezTo>
                      <a:cubicBezTo>
                        <a:pt x="75227" y="122595"/>
                        <a:pt x="75415" y="121430"/>
                        <a:pt x="75527" y="120377"/>
                      </a:cubicBezTo>
                      <a:cubicBezTo>
                        <a:pt x="75603" y="119926"/>
                        <a:pt x="75640" y="119437"/>
                        <a:pt x="75678" y="119024"/>
                      </a:cubicBezTo>
                      <a:cubicBezTo>
                        <a:pt x="75678" y="117144"/>
                        <a:pt x="75452" y="115302"/>
                        <a:pt x="75001" y="113460"/>
                      </a:cubicBezTo>
                      <a:lnTo>
                        <a:pt x="75001" y="113497"/>
                      </a:lnTo>
                      <a:cubicBezTo>
                        <a:pt x="74851" y="113046"/>
                        <a:pt x="74663" y="112557"/>
                        <a:pt x="74512" y="112106"/>
                      </a:cubicBezTo>
                      <a:cubicBezTo>
                        <a:pt x="73873" y="109963"/>
                        <a:pt x="73497" y="107708"/>
                        <a:pt x="73084" y="105452"/>
                      </a:cubicBezTo>
                      <a:cubicBezTo>
                        <a:pt x="72933" y="104324"/>
                        <a:pt x="72745" y="103196"/>
                        <a:pt x="72595" y="102069"/>
                      </a:cubicBezTo>
                      <a:cubicBezTo>
                        <a:pt x="72520" y="100941"/>
                        <a:pt x="72445" y="99775"/>
                        <a:pt x="72370" y="98647"/>
                      </a:cubicBezTo>
                      <a:cubicBezTo>
                        <a:pt x="72332" y="98084"/>
                        <a:pt x="72332" y="97520"/>
                        <a:pt x="72370" y="96918"/>
                      </a:cubicBezTo>
                      <a:lnTo>
                        <a:pt x="72445" y="95226"/>
                      </a:lnTo>
                      <a:lnTo>
                        <a:pt x="72445" y="94362"/>
                      </a:lnTo>
                      <a:lnTo>
                        <a:pt x="72445" y="94174"/>
                      </a:lnTo>
                      <a:lnTo>
                        <a:pt x="72445" y="94023"/>
                      </a:lnTo>
                      <a:lnTo>
                        <a:pt x="72445" y="93948"/>
                      </a:lnTo>
                      <a:lnTo>
                        <a:pt x="72520" y="93497"/>
                      </a:lnTo>
                      <a:lnTo>
                        <a:pt x="72520" y="93384"/>
                      </a:lnTo>
                      <a:lnTo>
                        <a:pt x="72520" y="93384"/>
                      </a:lnTo>
                      <a:cubicBezTo>
                        <a:pt x="72557" y="92933"/>
                        <a:pt x="71881" y="92632"/>
                        <a:pt x="71505" y="93497"/>
                      </a:cubicBezTo>
                      <a:cubicBezTo>
                        <a:pt x="71354" y="93835"/>
                        <a:pt x="71204" y="94174"/>
                        <a:pt x="71054" y="94512"/>
                      </a:cubicBezTo>
                      <a:cubicBezTo>
                        <a:pt x="70828" y="95001"/>
                        <a:pt x="70527" y="95414"/>
                        <a:pt x="70264" y="95903"/>
                      </a:cubicBezTo>
                      <a:cubicBezTo>
                        <a:pt x="70001" y="96354"/>
                        <a:pt x="69738" y="96843"/>
                        <a:pt x="69437" y="97332"/>
                      </a:cubicBezTo>
                      <a:lnTo>
                        <a:pt x="68648" y="98798"/>
                      </a:lnTo>
                      <a:cubicBezTo>
                        <a:pt x="68009" y="99775"/>
                        <a:pt x="67445" y="100866"/>
                        <a:pt x="66768" y="101993"/>
                      </a:cubicBezTo>
                      <a:lnTo>
                        <a:pt x="65791" y="103685"/>
                      </a:lnTo>
                      <a:cubicBezTo>
                        <a:pt x="65452" y="104211"/>
                        <a:pt x="65076" y="104775"/>
                        <a:pt x="64700" y="105339"/>
                      </a:cubicBezTo>
                      <a:cubicBezTo>
                        <a:pt x="63197" y="107632"/>
                        <a:pt x="61467" y="109888"/>
                        <a:pt x="59888" y="112407"/>
                      </a:cubicBezTo>
                      <a:cubicBezTo>
                        <a:pt x="58272" y="114926"/>
                        <a:pt x="56843" y="117557"/>
                        <a:pt x="55640" y="120339"/>
                      </a:cubicBezTo>
                      <a:cubicBezTo>
                        <a:pt x="55527" y="120602"/>
                        <a:pt x="55415" y="120866"/>
                        <a:pt x="55302" y="121129"/>
                      </a:cubicBezTo>
                      <a:cubicBezTo>
                        <a:pt x="55189" y="121430"/>
                        <a:pt x="55189" y="121730"/>
                        <a:pt x="55151" y="122069"/>
                      </a:cubicBezTo>
                      <a:cubicBezTo>
                        <a:pt x="55114" y="122633"/>
                        <a:pt x="55039" y="123196"/>
                        <a:pt x="55039" y="123836"/>
                      </a:cubicBezTo>
                      <a:cubicBezTo>
                        <a:pt x="55001" y="125227"/>
                        <a:pt x="55039" y="126618"/>
                        <a:pt x="55189" y="128009"/>
                      </a:cubicBezTo>
                      <a:cubicBezTo>
                        <a:pt x="55377" y="129663"/>
                        <a:pt x="55678" y="131279"/>
                        <a:pt x="56091" y="132896"/>
                      </a:cubicBezTo>
                      <a:cubicBezTo>
                        <a:pt x="56542" y="134700"/>
                        <a:pt x="57069" y="136505"/>
                        <a:pt x="57745" y="138234"/>
                      </a:cubicBezTo>
                      <a:cubicBezTo>
                        <a:pt x="58422" y="140039"/>
                        <a:pt x="59249" y="141881"/>
                        <a:pt x="60039" y="143760"/>
                      </a:cubicBezTo>
                      <a:cubicBezTo>
                        <a:pt x="60791" y="145678"/>
                        <a:pt x="61655" y="147558"/>
                        <a:pt x="62482" y="149475"/>
                      </a:cubicBezTo>
                      <a:cubicBezTo>
                        <a:pt x="62896" y="150415"/>
                        <a:pt x="63347" y="151355"/>
                        <a:pt x="63760" y="152294"/>
                      </a:cubicBezTo>
                      <a:cubicBezTo>
                        <a:pt x="64212" y="153234"/>
                        <a:pt x="64625" y="154174"/>
                        <a:pt x="65076" y="155076"/>
                      </a:cubicBezTo>
                      <a:cubicBezTo>
                        <a:pt x="66016" y="156918"/>
                        <a:pt x="66918" y="158723"/>
                        <a:pt x="67821" y="160452"/>
                      </a:cubicBezTo>
                      <a:cubicBezTo>
                        <a:pt x="68610" y="162144"/>
                        <a:pt x="69362" y="163873"/>
                        <a:pt x="69963" y="165678"/>
                      </a:cubicBezTo>
                      <a:cubicBezTo>
                        <a:pt x="70264" y="166505"/>
                        <a:pt x="70490" y="167370"/>
                        <a:pt x="70715" y="168197"/>
                      </a:cubicBezTo>
                      <a:cubicBezTo>
                        <a:pt x="70828" y="168573"/>
                        <a:pt x="70941" y="168986"/>
                        <a:pt x="71054" y="169400"/>
                      </a:cubicBezTo>
                      <a:cubicBezTo>
                        <a:pt x="71166" y="169776"/>
                        <a:pt x="71204" y="170189"/>
                        <a:pt x="71279" y="170565"/>
                      </a:cubicBezTo>
                      <a:cubicBezTo>
                        <a:pt x="71430" y="171317"/>
                        <a:pt x="71655" y="172069"/>
                        <a:pt x="71693" y="172783"/>
                      </a:cubicBezTo>
                      <a:lnTo>
                        <a:pt x="71956" y="174776"/>
                      </a:lnTo>
                      <a:cubicBezTo>
                        <a:pt x="72069" y="176054"/>
                        <a:pt x="72069" y="177182"/>
                        <a:pt x="72106" y="178084"/>
                      </a:cubicBezTo>
                      <a:cubicBezTo>
                        <a:pt x="71956" y="179926"/>
                        <a:pt x="71918" y="180979"/>
                        <a:pt x="71918" y="180979"/>
                      </a:cubicBezTo>
                      <a:lnTo>
                        <a:pt x="70302" y="180753"/>
                      </a:lnTo>
                      <a:cubicBezTo>
                        <a:pt x="70302" y="180753"/>
                        <a:pt x="70415" y="179776"/>
                        <a:pt x="70640" y="178009"/>
                      </a:cubicBezTo>
                      <a:cubicBezTo>
                        <a:pt x="70640" y="177144"/>
                        <a:pt x="70753" y="176054"/>
                        <a:pt x="70678" y="174851"/>
                      </a:cubicBezTo>
                      <a:cubicBezTo>
                        <a:pt x="70640" y="174212"/>
                        <a:pt x="70603" y="173573"/>
                        <a:pt x="70527" y="172858"/>
                      </a:cubicBezTo>
                      <a:cubicBezTo>
                        <a:pt x="70490" y="172182"/>
                        <a:pt x="70339" y="171467"/>
                        <a:pt x="70227" y="170716"/>
                      </a:cubicBezTo>
                      <a:cubicBezTo>
                        <a:pt x="70189" y="170340"/>
                        <a:pt x="70114" y="169964"/>
                        <a:pt x="70039" y="169550"/>
                      </a:cubicBezTo>
                      <a:cubicBezTo>
                        <a:pt x="70001" y="169174"/>
                        <a:pt x="69851" y="168761"/>
                        <a:pt x="69776" y="168385"/>
                      </a:cubicBezTo>
                      <a:cubicBezTo>
                        <a:pt x="69550" y="167558"/>
                        <a:pt x="69400" y="166731"/>
                        <a:pt x="69099" y="165903"/>
                      </a:cubicBezTo>
                      <a:cubicBezTo>
                        <a:pt x="68573" y="164137"/>
                        <a:pt x="67933" y="162370"/>
                        <a:pt x="67182" y="160678"/>
                      </a:cubicBezTo>
                      <a:cubicBezTo>
                        <a:pt x="66392" y="158911"/>
                        <a:pt x="65490" y="157106"/>
                        <a:pt x="64625" y="155264"/>
                      </a:cubicBezTo>
                      <a:cubicBezTo>
                        <a:pt x="64136" y="154324"/>
                        <a:pt x="63760" y="153385"/>
                        <a:pt x="63347" y="152445"/>
                      </a:cubicBezTo>
                      <a:lnTo>
                        <a:pt x="62106" y="149588"/>
                      </a:lnTo>
                      <a:cubicBezTo>
                        <a:pt x="61317" y="147670"/>
                        <a:pt x="60527" y="145715"/>
                        <a:pt x="59775" y="143836"/>
                      </a:cubicBezTo>
                      <a:cubicBezTo>
                        <a:pt x="58986" y="141956"/>
                        <a:pt x="58159" y="140151"/>
                        <a:pt x="57482" y="138309"/>
                      </a:cubicBezTo>
                      <a:cubicBezTo>
                        <a:pt x="56580" y="135866"/>
                        <a:pt x="55866" y="133384"/>
                        <a:pt x="55339" y="130866"/>
                      </a:cubicBezTo>
                      <a:lnTo>
                        <a:pt x="55339" y="130866"/>
                      </a:lnTo>
                      <a:cubicBezTo>
                        <a:pt x="55076" y="129700"/>
                        <a:pt x="53572" y="126354"/>
                        <a:pt x="52708" y="128836"/>
                      </a:cubicBezTo>
                      <a:lnTo>
                        <a:pt x="52708" y="128836"/>
                      </a:lnTo>
                      <a:lnTo>
                        <a:pt x="52708" y="128948"/>
                      </a:lnTo>
                      <a:lnTo>
                        <a:pt x="52219" y="131166"/>
                      </a:lnTo>
                      <a:cubicBezTo>
                        <a:pt x="52069" y="131918"/>
                        <a:pt x="51994" y="132670"/>
                        <a:pt x="51843" y="133422"/>
                      </a:cubicBezTo>
                      <a:cubicBezTo>
                        <a:pt x="51580" y="134926"/>
                        <a:pt x="51430" y="136467"/>
                        <a:pt x="51204" y="137971"/>
                      </a:cubicBezTo>
                      <a:cubicBezTo>
                        <a:pt x="51016" y="139475"/>
                        <a:pt x="50828" y="141016"/>
                        <a:pt x="50715" y="142445"/>
                      </a:cubicBezTo>
                      <a:cubicBezTo>
                        <a:pt x="50565" y="143911"/>
                        <a:pt x="50452" y="145377"/>
                        <a:pt x="50415" y="146843"/>
                      </a:cubicBezTo>
                      <a:cubicBezTo>
                        <a:pt x="50377" y="148309"/>
                        <a:pt x="50264" y="149738"/>
                        <a:pt x="50151" y="151167"/>
                      </a:cubicBezTo>
                      <a:cubicBezTo>
                        <a:pt x="50114" y="151881"/>
                        <a:pt x="50039" y="152558"/>
                        <a:pt x="49926" y="153234"/>
                      </a:cubicBezTo>
                      <a:cubicBezTo>
                        <a:pt x="49888" y="153573"/>
                        <a:pt x="49813" y="153911"/>
                        <a:pt x="49775" y="154249"/>
                      </a:cubicBezTo>
                      <a:lnTo>
                        <a:pt x="49700" y="154776"/>
                      </a:lnTo>
                      <a:lnTo>
                        <a:pt x="49663" y="155001"/>
                      </a:lnTo>
                      <a:cubicBezTo>
                        <a:pt x="49663" y="155076"/>
                        <a:pt x="49663" y="155114"/>
                        <a:pt x="49625" y="155152"/>
                      </a:cubicBezTo>
                      <a:lnTo>
                        <a:pt x="49625" y="155302"/>
                      </a:lnTo>
                      <a:cubicBezTo>
                        <a:pt x="48986" y="157783"/>
                        <a:pt x="48046" y="160227"/>
                        <a:pt x="46806" y="162482"/>
                      </a:cubicBezTo>
                      <a:cubicBezTo>
                        <a:pt x="45753" y="164588"/>
                        <a:pt x="44663" y="166467"/>
                        <a:pt x="43836" y="168159"/>
                      </a:cubicBezTo>
                      <a:cubicBezTo>
                        <a:pt x="43121" y="169663"/>
                        <a:pt x="42332" y="171129"/>
                        <a:pt x="41467" y="172558"/>
                      </a:cubicBezTo>
                      <a:cubicBezTo>
                        <a:pt x="40903" y="173535"/>
                        <a:pt x="40189" y="174400"/>
                        <a:pt x="39399" y="175152"/>
                      </a:cubicBezTo>
                      <a:cubicBezTo>
                        <a:pt x="39174" y="175377"/>
                        <a:pt x="38911" y="175565"/>
                        <a:pt x="38648" y="175716"/>
                      </a:cubicBezTo>
                      <a:lnTo>
                        <a:pt x="38384" y="175866"/>
                      </a:lnTo>
                      <a:lnTo>
                        <a:pt x="38009" y="175302"/>
                      </a:lnTo>
                      <a:lnTo>
                        <a:pt x="38234" y="175152"/>
                      </a:lnTo>
                      <a:cubicBezTo>
                        <a:pt x="38460" y="175001"/>
                        <a:pt x="38685" y="174813"/>
                        <a:pt x="38873" y="174663"/>
                      </a:cubicBezTo>
                      <a:cubicBezTo>
                        <a:pt x="39587" y="173911"/>
                        <a:pt x="40227" y="173084"/>
                        <a:pt x="40753" y="172182"/>
                      </a:cubicBezTo>
                      <a:cubicBezTo>
                        <a:pt x="41542" y="170753"/>
                        <a:pt x="42294" y="169287"/>
                        <a:pt x="42933" y="167783"/>
                      </a:cubicBezTo>
                      <a:cubicBezTo>
                        <a:pt x="43723" y="166016"/>
                        <a:pt x="44738" y="164099"/>
                        <a:pt x="45753" y="161994"/>
                      </a:cubicBezTo>
                      <a:cubicBezTo>
                        <a:pt x="46881" y="159813"/>
                        <a:pt x="47708" y="157445"/>
                        <a:pt x="48197" y="155039"/>
                      </a:cubicBezTo>
                      <a:lnTo>
                        <a:pt x="48234" y="154926"/>
                      </a:lnTo>
                      <a:cubicBezTo>
                        <a:pt x="48234" y="154888"/>
                        <a:pt x="48234" y="154851"/>
                        <a:pt x="48234" y="154851"/>
                      </a:cubicBezTo>
                      <a:lnTo>
                        <a:pt x="48272" y="154588"/>
                      </a:lnTo>
                      <a:lnTo>
                        <a:pt x="48309" y="154099"/>
                      </a:lnTo>
                      <a:lnTo>
                        <a:pt x="48422" y="153084"/>
                      </a:lnTo>
                      <a:cubicBezTo>
                        <a:pt x="48535" y="152370"/>
                        <a:pt x="48572" y="151693"/>
                        <a:pt x="48610" y="151016"/>
                      </a:cubicBezTo>
                      <a:cubicBezTo>
                        <a:pt x="48648" y="149625"/>
                        <a:pt x="48685" y="148272"/>
                        <a:pt x="48685" y="146768"/>
                      </a:cubicBezTo>
                      <a:cubicBezTo>
                        <a:pt x="48685" y="145302"/>
                        <a:pt x="48760" y="143836"/>
                        <a:pt x="48836" y="142294"/>
                      </a:cubicBezTo>
                      <a:cubicBezTo>
                        <a:pt x="48911" y="140791"/>
                        <a:pt x="49061" y="139287"/>
                        <a:pt x="49212" y="137745"/>
                      </a:cubicBezTo>
                      <a:cubicBezTo>
                        <a:pt x="49437" y="134663"/>
                        <a:pt x="49926" y="131542"/>
                        <a:pt x="50603" y="128497"/>
                      </a:cubicBezTo>
                      <a:lnTo>
                        <a:pt x="50715" y="127896"/>
                      </a:lnTo>
                      <a:cubicBezTo>
                        <a:pt x="50753" y="127783"/>
                        <a:pt x="50753" y="127745"/>
                        <a:pt x="50790" y="127595"/>
                      </a:cubicBezTo>
                      <a:lnTo>
                        <a:pt x="50903" y="127294"/>
                      </a:lnTo>
                      <a:lnTo>
                        <a:pt x="51242" y="126166"/>
                      </a:lnTo>
                      <a:cubicBezTo>
                        <a:pt x="51430" y="125415"/>
                        <a:pt x="51655" y="124663"/>
                        <a:pt x="51956" y="123948"/>
                      </a:cubicBezTo>
                      <a:cubicBezTo>
                        <a:pt x="52257" y="123196"/>
                        <a:pt x="52595" y="122445"/>
                        <a:pt x="52896" y="121730"/>
                      </a:cubicBezTo>
                      <a:cubicBezTo>
                        <a:pt x="53234" y="120978"/>
                        <a:pt x="53648" y="120302"/>
                        <a:pt x="54024" y="119625"/>
                      </a:cubicBezTo>
                      <a:cubicBezTo>
                        <a:pt x="54212" y="119249"/>
                        <a:pt x="54362" y="118911"/>
                        <a:pt x="54588" y="118572"/>
                      </a:cubicBezTo>
                      <a:lnTo>
                        <a:pt x="55189" y="117595"/>
                      </a:lnTo>
                      <a:cubicBezTo>
                        <a:pt x="55640" y="116918"/>
                        <a:pt x="56016" y="116242"/>
                        <a:pt x="56467" y="115640"/>
                      </a:cubicBezTo>
                      <a:cubicBezTo>
                        <a:pt x="57332" y="114362"/>
                        <a:pt x="58197" y="113121"/>
                        <a:pt x="59099" y="111918"/>
                      </a:cubicBezTo>
                      <a:cubicBezTo>
                        <a:pt x="60001" y="110715"/>
                        <a:pt x="60828" y="109550"/>
                        <a:pt x="61655" y="108384"/>
                      </a:cubicBezTo>
                      <a:cubicBezTo>
                        <a:pt x="62520" y="107219"/>
                        <a:pt x="63385" y="106129"/>
                        <a:pt x="64099" y="105001"/>
                      </a:cubicBezTo>
                      <a:cubicBezTo>
                        <a:pt x="64512" y="104437"/>
                        <a:pt x="64888" y="103873"/>
                        <a:pt x="65227" y="103347"/>
                      </a:cubicBezTo>
                      <a:cubicBezTo>
                        <a:pt x="65603" y="102783"/>
                        <a:pt x="65903" y="102219"/>
                        <a:pt x="66242" y="101693"/>
                      </a:cubicBezTo>
                      <a:cubicBezTo>
                        <a:pt x="66918" y="100602"/>
                        <a:pt x="67520" y="99550"/>
                        <a:pt x="68121" y="98535"/>
                      </a:cubicBezTo>
                      <a:lnTo>
                        <a:pt x="69061" y="97069"/>
                      </a:lnTo>
                      <a:cubicBezTo>
                        <a:pt x="69324" y="96580"/>
                        <a:pt x="69625" y="96129"/>
                        <a:pt x="69888" y="95640"/>
                      </a:cubicBezTo>
                      <a:cubicBezTo>
                        <a:pt x="70151" y="95189"/>
                        <a:pt x="70415" y="94738"/>
                        <a:pt x="70640" y="94287"/>
                      </a:cubicBezTo>
                      <a:cubicBezTo>
                        <a:pt x="70866" y="93835"/>
                        <a:pt x="71054" y="93384"/>
                        <a:pt x="71242" y="92933"/>
                      </a:cubicBezTo>
                      <a:cubicBezTo>
                        <a:pt x="71430" y="92520"/>
                        <a:pt x="71618" y="92106"/>
                        <a:pt x="71806" y="91693"/>
                      </a:cubicBezTo>
                      <a:cubicBezTo>
                        <a:pt x="71956" y="91317"/>
                        <a:pt x="72069" y="90865"/>
                        <a:pt x="72219" y="90490"/>
                      </a:cubicBezTo>
                      <a:cubicBezTo>
                        <a:pt x="72482" y="89738"/>
                        <a:pt x="72745" y="89023"/>
                        <a:pt x="72933" y="88384"/>
                      </a:cubicBezTo>
                      <a:cubicBezTo>
                        <a:pt x="73272" y="87294"/>
                        <a:pt x="73497" y="86429"/>
                        <a:pt x="73648" y="85753"/>
                      </a:cubicBezTo>
                      <a:lnTo>
                        <a:pt x="73760" y="85114"/>
                      </a:lnTo>
                      <a:cubicBezTo>
                        <a:pt x="73986" y="84023"/>
                        <a:pt x="74212" y="82933"/>
                        <a:pt x="74437" y="81843"/>
                      </a:cubicBezTo>
                      <a:cubicBezTo>
                        <a:pt x="74550" y="81279"/>
                        <a:pt x="74700" y="80753"/>
                        <a:pt x="74851" y="80226"/>
                      </a:cubicBezTo>
                      <a:lnTo>
                        <a:pt x="75339" y="78610"/>
                      </a:lnTo>
                      <a:cubicBezTo>
                        <a:pt x="75640" y="77557"/>
                        <a:pt x="75979" y="76504"/>
                        <a:pt x="76317" y="75452"/>
                      </a:cubicBezTo>
                      <a:cubicBezTo>
                        <a:pt x="76618" y="74399"/>
                        <a:pt x="77069" y="73422"/>
                        <a:pt x="77445" y="72407"/>
                      </a:cubicBezTo>
                      <a:cubicBezTo>
                        <a:pt x="77708" y="71655"/>
                        <a:pt x="78009" y="70903"/>
                        <a:pt x="78272" y="70151"/>
                      </a:cubicBezTo>
                      <a:cubicBezTo>
                        <a:pt x="78159" y="70301"/>
                        <a:pt x="78084" y="70452"/>
                        <a:pt x="77971" y="70565"/>
                      </a:cubicBezTo>
                      <a:cubicBezTo>
                        <a:pt x="77595" y="71016"/>
                        <a:pt x="77182" y="71429"/>
                        <a:pt x="76730" y="71768"/>
                      </a:cubicBezTo>
                      <a:cubicBezTo>
                        <a:pt x="76242" y="72144"/>
                        <a:pt x="75640" y="72444"/>
                        <a:pt x="75039" y="72595"/>
                      </a:cubicBezTo>
                      <a:lnTo>
                        <a:pt x="74588" y="72670"/>
                      </a:lnTo>
                      <a:cubicBezTo>
                        <a:pt x="74400" y="72670"/>
                        <a:pt x="74212" y="72670"/>
                        <a:pt x="74061" y="72670"/>
                      </a:cubicBezTo>
                      <a:cubicBezTo>
                        <a:pt x="73911" y="72670"/>
                        <a:pt x="73723" y="72632"/>
                        <a:pt x="73573" y="72595"/>
                      </a:cubicBezTo>
                      <a:lnTo>
                        <a:pt x="73347" y="72520"/>
                      </a:lnTo>
                      <a:cubicBezTo>
                        <a:pt x="73309" y="72520"/>
                        <a:pt x="73272" y="72520"/>
                        <a:pt x="73234" y="72482"/>
                      </a:cubicBezTo>
                      <a:lnTo>
                        <a:pt x="73121" y="72444"/>
                      </a:lnTo>
                      <a:cubicBezTo>
                        <a:pt x="72520" y="72144"/>
                        <a:pt x="71994" y="71805"/>
                        <a:pt x="71505" y="71354"/>
                      </a:cubicBezTo>
                      <a:cubicBezTo>
                        <a:pt x="71054" y="70978"/>
                        <a:pt x="70565" y="70565"/>
                        <a:pt x="70189" y="70151"/>
                      </a:cubicBezTo>
                      <a:cubicBezTo>
                        <a:pt x="69512" y="69474"/>
                        <a:pt x="68911" y="68798"/>
                        <a:pt x="68347" y="68083"/>
                      </a:cubicBezTo>
                      <a:cubicBezTo>
                        <a:pt x="68535" y="68760"/>
                        <a:pt x="68760" y="69437"/>
                        <a:pt x="68948" y="70113"/>
                      </a:cubicBezTo>
                      <a:cubicBezTo>
                        <a:pt x="69362" y="71504"/>
                        <a:pt x="69550" y="72895"/>
                        <a:pt x="69512" y="74324"/>
                      </a:cubicBezTo>
                      <a:cubicBezTo>
                        <a:pt x="69400" y="77181"/>
                        <a:pt x="68497" y="79926"/>
                        <a:pt x="67332" y="82482"/>
                      </a:cubicBezTo>
                      <a:cubicBezTo>
                        <a:pt x="66204" y="85076"/>
                        <a:pt x="64851" y="87557"/>
                        <a:pt x="63535" y="90076"/>
                      </a:cubicBezTo>
                      <a:cubicBezTo>
                        <a:pt x="62858" y="91317"/>
                        <a:pt x="62106" y="92557"/>
                        <a:pt x="61279" y="93685"/>
                      </a:cubicBezTo>
                      <a:cubicBezTo>
                        <a:pt x="60452" y="94850"/>
                        <a:pt x="59550" y="95978"/>
                        <a:pt x="58535" y="96993"/>
                      </a:cubicBezTo>
                      <a:cubicBezTo>
                        <a:pt x="56580" y="99061"/>
                        <a:pt x="54324" y="100828"/>
                        <a:pt x="52219" y="102595"/>
                      </a:cubicBezTo>
                      <a:cubicBezTo>
                        <a:pt x="51730" y="103084"/>
                        <a:pt x="51166" y="103497"/>
                        <a:pt x="50715" y="103986"/>
                      </a:cubicBezTo>
                      <a:lnTo>
                        <a:pt x="49287" y="105377"/>
                      </a:lnTo>
                      <a:cubicBezTo>
                        <a:pt x="48384" y="106392"/>
                        <a:pt x="47520" y="107369"/>
                        <a:pt x="46730" y="108460"/>
                      </a:cubicBezTo>
                      <a:cubicBezTo>
                        <a:pt x="45114" y="110490"/>
                        <a:pt x="43648" y="112633"/>
                        <a:pt x="42332" y="114888"/>
                      </a:cubicBezTo>
                      <a:cubicBezTo>
                        <a:pt x="41618" y="116016"/>
                        <a:pt x="40941" y="117144"/>
                        <a:pt x="40302" y="118272"/>
                      </a:cubicBezTo>
                      <a:cubicBezTo>
                        <a:pt x="40114" y="118648"/>
                        <a:pt x="39888" y="119136"/>
                        <a:pt x="39663" y="119738"/>
                      </a:cubicBezTo>
                      <a:cubicBezTo>
                        <a:pt x="39324" y="120527"/>
                        <a:pt x="38948" y="121542"/>
                        <a:pt x="38610" y="122708"/>
                      </a:cubicBezTo>
                      <a:cubicBezTo>
                        <a:pt x="38159" y="124024"/>
                        <a:pt x="37821" y="125339"/>
                        <a:pt x="37557" y="126655"/>
                      </a:cubicBezTo>
                      <a:cubicBezTo>
                        <a:pt x="37482" y="127031"/>
                        <a:pt x="37445" y="127407"/>
                        <a:pt x="37369" y="127783"/>
                      </a:cubicBezTo>
                      <a:cubicBezTo>
                        <a:pt x="37332" y="128159"/>
                        <a:pt x="37294" y="128572"/>
                        <a:pt x="37257" y="128948"/>
                      </a:cubicBezTo>
                      <a:cubicBezTo>
                        <a:pt x="37219" y="129738"/>
                        <a:pt x="37181" y="130603"/>
                        <a:pt x="37181" y="131467"/>
                      </a:cubicBezTo>
                      <a:cubicBezTo>
                        <a:pt x="37106" y="133197"/>
                        <a:pt x="37031" y="135001"/>
                        <a:pt x="36956" y="136918"/>
                      </a:cubicBezTo>
                      <a:cubicBezTo>
                        <a:pt x="36881" y="138798"/>
                        <a:pt x="36805" y="140753"/>
                        <a:pt x="36618" y="142708"/>
                      </a:cubicBezTo>
                      <a:cubicBezTo>
                        <a:pt x="36505" y="143685"/>
                        <a:pt x="36467" y="144738"/>
                        <a:pt x="36279" y="145715"/>
                      </a:cubicBezTo>
                      <a:cubicBezTo>
                        <a:pt x="36091" y="146693"/>
                        <a:pt x="35941" y="147708"/>
                        <a:pt x="35790" y="148685"/>
                      </a:cubicBezTo>
                      <a:cubicBezTo>
                        <a:pt x="35678" y="149700"/>
                        <a:pt x="35415" y="150678"/>
                        <a:pt x="35264" y="151693"/>
                      </a:cubicBezTo>
                      <a:cubicBezTo>
                        <a:pt x="35189" y="152182"/>
                        <a:pt x="35114" y="152670"/>
                        <a:pt x="35039" y="153159"/>
                      </a:cubicBezTo>
                      <a:lnTo>
                        <a:pt x="34700" y="154625"/>
                      </a:lnTo>
                      <a:cubicBezTo>
                        <a:pt x="34512" y="155603"/>
                        <a:pt x="34287" y="156580"/>
                        <a:pt x="34061" y="157520"/>
                      </a:cubicBezTo>
                      <a:cubicBezTo>
                        <a:pt x="33836" y="158460"/>
                        <a:pt x="33572" y="159400"/>
                        <a:pt x="33347" y="160340"/>
                      </a:cubicBezTo>
                      <a:cubicBezTo>
                        <a:pt x="33196" y="160828"/>
                        <a:pt x="33121" y="161279"/>
                        <a:pt x="32971" y="161731"/>
                      </a:cubicBezTo>
                      <a:cubicBezTo>
                        <a:pt x="32783" y="162182"/>
                        <a:pt x="32670" y="162595"/>
                        <a:pt x="32520" y="163046"/>
                      </a:cubicBezTo>
                      <a:cubicBezTo>
                        <a:pt x="32219" y="163873"/>
                        <a:pt x="31881" y="164700"/>
                        <a:pt x="31467" y="165528"/>
                      </a:cubicBezTo>
                      <a:cubicBezTo>
                        <a:pt x="30790" y="167031"/>
                        <a:pt x="30001" y="168497"/>
                        <a:pt x="29099" y="169926"/>
                      </a:cubicBezTo>
                      <a:cubicBezTo>
                        <a:pt x="28234" y="171204"/>
                        <a:pt x="27407" y="172370"/>
                        <a:pt x="26618" y="173347"/>
                      </a:cubicBezTo>
                      <a:cubicBezTo>
                        <a:pt x="25866" y="174362"/>
                        <a:pt x="25151" y="175189"/>
                        <a:pt x="24550" y="175904"/>
                      </a:cubicBezTo>
                      <a:cubicBezTo>
                        <a:pt x="23384" y="177257"/>
                        <a:pt x="22670" y="178009"/>
                        <a:pt x="22670" y="178009"/>
                      </a:cubicBezTo>
                      <a:lnTo>
                        <a:pt x="22106" y="177595"/>
                      </a:lnTo>
                      <a:lnTo>
                        <a:pt x="23836" y="175415"/>
                      </a:lnTo>
                      <a:cubicBezTo>
                        <a:pt x="24362" y="174701"/>
                        <a:pt x="25076" y="173836"/>
                        <a:pt x="25790" y="172858"/>
                      </a:cubicBezTo>
                      <a:cubicBezTo>
                        <a:pt x="26542" y="171843"/>
                        <a:pt x="27407" y="170716"/>
                        <a:pt x="28234" y="169437"/>
                      </a:cubicBezTo>
                      <a:cubicBezTo>
                        <a:pt x="29136" y="168084"/>
                        <a:pt x="29963" y="166655"/>
                        <a:pt x="30678" y="165189"/>
                      </a:cubicBezTo>
                      <a:cubicBezTo>
                        <a:pt x="31016" y="164437"/>
                        <a:pt x="31467" y="163648"/>
                        <a:pt x="31768" y="162783"/>
                      </a:cubicBezTo>
                      <a:lnTo>
                        <a:pt x="32294" y="161505"/>
                      </a:lnTo>
                      <a:cubicBezTo>
                        <a:pt x="32445" y="161091"/>
                        <a:pt x="32595" y="160603"/>
                        <a:pt x="32745" y="160152"/>
                      </a:cubicBezTo>
                      <a:lnTo>
                        <a:pt x="33610" y="157407"/>
                      </a:lnTo>
                      <a:cubicBezTo>
                        <a:pt x="33911" y="156467"/>
                        <a:pt x="34136" y="155527"/>
                        <a:pt x="34362" y="154588"/>
                      </a:cubicBezTo>
                      <a:lnTo>
                        <a:pt x="34738" y="153121"/>
                      </a:lnTo>
                      <a:cubicBezTo>
                        <a:pt x="34813" y="152633"/>
                        <a:pt x="34888" y="152144"/>
                        <a:pt x="34963" y="151655"/>
                      </a:cubicBezTo>
                      <a:cubicBezTo>
                        <a:pt x="35151" y="150640"/>
                        <a:pt x="35339" y="149663"/>
                        <a:pt x="35415" y="148648"/>
                      </a:cubicBezTo>
                      <a:cubicBezTo>
                        <a:pt x="35602" y="146655"/>
                        <a:pt x="35640" y="144663"/>
                        <a:pt x="35602" y="142670"/>
                      </a:cubicBezTo>
                      <a:cubicBezTo>
                        <a:pt x="35602" y="140678"/>
                        <a:pt x="35715" y="138723"/>
                        <a:pt x="35790" y="136843"/>
                      </a:cubicBezTo>
                      <a:cubicBezTo>
                        <a:pt x="35903" y="134963"/>
                        <a:pt x="36016" y="133121"/>
                        <a:pt x="36091" y="131392"/>
                      </a:cubicBezTo>
                      <a:cubicBezTo>
                        <a:pt x="36129" y="130527"/>
                        <a:pt x="36204" y="129700"/>
                        <a:pt x="36242" y="128873"/>
                      </a:cubicBezTo>
                      <a:cubicBezTo>
                        <a:pt x="36279" y="128572"/>
                        <a:pt x="36317" y="128309"/>
                        <a:pt x="36354" y="128046"/>
                      </a:cubicBezTo>
                      <a:lnTo>
                        <a:pt x="36354" y="128046"/>
                      </a:lnTo>
                      <a:cubicBezTo>
                        <a:pt x="36542" y="126956"/>
                        <a:pt x="35866" y="126467"/>
                        <a:pt x="35490" y="127257"/>
                      </a:cubicBezTo>
                      <a:lnTo>
                        <a:pt x="35490" y="127257"/>
                      </a:lnTo>
                      <a:cubicBezTo>
                        <a:pt x="34362" y="129400"/>
                        <a:pt x="33234" y="131467"/>
                        <a:pt x="32031" y="133384"/>
                      </a:cubicBezTo>
                      <a:cubicBezTo>
                        <a:pt x="31730" y="133836"/>
                        <a:pt x="31467" y="134287"/>
                        <a:pt x="31166" y="134700"/>
                      </a:cubicBezTo>
                      <a:cubicBezTo>
                        <a:pt x="30866" y="135151"/>
                        <a:pt x="30527" y="135527"/>
                        <a:pt x="30227" y="135941"/>
                      </a:cubicBezTo>
                      <a:lnTo>
                        <a:pt x="29287" y="137182"/>
                      </a:lnTo>
                      <a:lnTo>
                        <a:pt x="28272" y="138309"/>
                      </a:lnTo>
                      <a:lnTo>
                        <a:pt x="27294" y="139400"/>
                      </a:lnTo>
                      <a:cubicBezTo>
                        <a:pt x="26956" y="139776"/>
                        <a:pt x="26618" y="140076"/>
                        <a:pt x="26242" y="140377"/>
                      </a:cubicBezTo>
                      <a:cubicBezTo>
                        <a:pt x="25903" y="140715"/>
                        <a:pt x="25490" y="140979"/>
                        <a:pt x="25151" y="141279"/>
                      </a:cubicBezTo>
                      <a:cubicBezTo>
                        <a:pt x="24775" y="141542"/>
                        <a:pt x="24399" y="141806"/>
                        <a:pt x="24024" y="142031"/>
                      </a:cubicBezTo>
                      <a:cubicBezTo>
                        <a:pt x="22482" y="142971"/>
                        <a:pt x="20978" y="143723"/>
                        <a:pt x="19625" y="144437"/>
                      </a:cubicBezTo>
                      <a:cubicBezTo>
                        <a:pt x="18384" y="145039"/>
                        <a:pt x="17144" y="145753"/>
                        <a:pt x="15978" y="146505"/>
                      </a:cubicBezTo>
                      <a:cubicBezTo>
                        <a:pt x="14324" y="147520"/>
                        <a:pt x="12896" y="148836"/>
                        <a:pt x="11730" y="150377"/>
                      </a:cubicBezTo>
                      <a:cubicBezTo>
                        <a:pt x="11429" y="150791"/>
                        <a:pt x="11204" y="151204"/>
                        <a:pt x="10978" y="151655"/>
                      </a:cubicBezTo>
                      <a:cubicBezTo>
                        <a:pt x="10790" y="151956"/>
                        <a:pt x="10715" y="152106"/>
                        <a:pt x="10715" y="152106"/>
                      </a:cubicBezTo>
                      <a:lnTo>
                        <a:pt x="10076" y="151768"/>
                      </a:lnTo>
                      <a:lnTo>
                        <a:pt x="10414" y="151317"/>
                      </a:lnTo>
                      <a:cubicBezTo>
                        <a:pt x="10715" y="150903"/>
                        <a:pt x="11016" y="150490"/>
                        <a:pt x="11392" y="150114"/>
                      </a:cubicBezTo>
                      <a:cubicBezTo>
                        <a:pt x="12670" y="148648"/>
                        <a:pt x="14174" y="147370"/>
                        <a:pt x="15828" y="146279"/>
                      </a:cubicBezTo>
                      <a:cubicBezTo>
                        <a:pt x="17971" y="144888"/>
                        <a:pt x="20715" y="143385"/>
                        <a:pt x="23497" y="141354"/>
                      </a:cubicBezTo>
                      <a:lnTo>
                        <a:pt x="24550" y="140527"/>
                      </a:lnTo>
                      <a:cubicBezTo>
                        <a:pt x="24888" y="140227"/>
                        <a:pt x="25227" y="140001"/>
                        <a:pt x="25565" y="139663"/>
                      </a:cubicBezTo>
                      <a:cubicBezTo>
                        <a:pt x="25903" y="139362"/>
                        <a:pt x="26279" y="139024"/>
                        <a:pt x="26580" y="138723"/>
                      </a:cubicBezTo>
                      <a:lnTo>
                        <a:pt x="27520" y="137670"/>
                      </a:lnTo>
                      <a:lnTo>
                        <a:pt x="28497" y="136580"/>
                      </a:lnTo>
                      <a:lnTo>
                        <a:pt x="29399" y="135415"/>
                      </a:lnTo>
                      <a:lnTo>
                        <a:pt x="30339" y="134174"/>
                      </a:lnTo>
                      <a:cubicBezTo>
                        <a:pt x="30640" y="133760"/>
                        <a:pt x="30903" y="133309"/>
                        <a:pt x="31204" y="132896"/>
                      </a:cubicBezTo>
                      <a:cubicBezTo>
                        <a:pt x="33610" y="129400"/>
                        <a:pt x="35790" y="125377"/>
                        <a:pt x="38121" y="121129"/>
                      </a:cubicBezTo>
                      <a:cubicBezTo>
                        <a:pt x="39249" y="118986"/>
                        <a:pt x="40565" y="116843"/>
                        <a:pt x="41843" y="114625"/>
                      </a:cubicBezTo>
                      <a:cubicBezTo>
                        <a:pt x="43121" y="112445"/>
                        <a:pt x="44475" y="110189"/>
                        <a:pt x="45978" y="107971"/>
                      </a:cubicBezTo>
                      <a:cubicBezTo>
                        <a:pt x="46730" y="106881"/>
                        <a:pt x="47595" y="105790"/>
                        <a:pt x="48460" y="104738"/>
                      </a:cubicBezTo>
                      <a:lnTo>
                        <a:pt x="48685" y="104437"/>
                      </a:lnTo>
                      <a:lnTo>
                        <a:pt x="48685" y="104437"/>
                      </a:lnTo>
                      <a:cubicBezTo>
                        <a:pt x="49099" y="103835"/>
                        <a:pt x="48572" y="103384"/>
                        <a:pt x="47745" y="103723"/>
                      </a:cubicBezTo>
                      <a:lnTo>
                        <a:pt x="47745" y="103723"/>
                      </a:lnTo>
                      <a:cubicBezTo>
                        <a:pt x="47595" y="103760"/>
                        <a:pt x="47445" y="103835"/>
                        <a:pt x="47294" y="103873"/>
                      </a:cubicBezTo>
                      <a:cubicBezTo>
                        <a:pt x="46317" y="104211"/>
                        <a:pt x="45302" y="104324"/>
                        <a:pt x="44287" y="104211"/>
                      </a:cubicBezTo>
                      <a:cubicBezTo>
                        <a:pt x="43234" y="104099"/>
                        <a:pt x="42294" y="103610"/>
                        <a:pt x="41580" y="102820"/>
                      </a:cubicBezTo>
                      <a:cubicBezTo>
                        <a:pt x="40903" y="102069"/>
                        <a:pt x="40377" y="101241"/>
                        <a:pt x="39963" y="100302"/>
                      </a:cubicBezTo>
                      <a:cubicBezTo>
                        <a:pt x="39587" y="99437"/>
                        <a:pt x="39287" y="98535"/>
                        <a:pt x="39099" y="97595"/>
                      </a:cubicBezTo>
                      <a:cubicBezTo>
                        <a:pt x="38948" y="96918"/>
                        <a:pt x="38836" y="96204"/>
                        <a:pt x="38760" y="95527"/>
                      </a:cubicBezTo>
                      <a:cubicBezTo>
                        <a:pt x="38760" y="95490"/>
                        <a:pt x="38760" y="95414"/>
                        <a:pt x="38760" y="95377"/>
                      </a:cubicBezTo>
                      <a:cubicBezTo>
                        <a:pt x="38760" y="94888"/>
                        <a:pt x="38309" y="94362"/>
                        <a:pt x="38009" y="95302"/>
                      </a:cubicBezTo>
                      <a:lnTo>
                        <a:pt x="38009" y="95302"/>
                      </a:lnTo>
                      <a:cubicBezTo>
                        <a:pt x="36693" y="98497"/>
                        <a:pt x="34888" y="101505"/>
                        <a:pt x="32670" y="104136"/>
                      </a:cubicBezTo>
                      <a:cubicBezTo>
                        <a:pt x="30490" y="106768"/>
                        <a:pt x="28121" y="109211"/>
                        <a:pt x="25602" y="111505"/>
                      </a:cubicBezTo>
                      <a:lnTo>
                        <a:pt x="23760" y="113159"/>
                      </a:lnTo>
                      <a:cubicBezTo>
                        <a:pt x="23159" y="113685"/>
                        <a:pt x="22595" y="114211"/>
                        <a:pt x="21993" y="114738"/>
                      </a:cubicBezTo>
                      <a:cubicBezTo>
                        <a:pt x="20790" y="115828"/>
                        <a:pt x="19738" y="116918"/>
                        <a:pt x="18648" y="117933"/>
                      </a:cubicBezTo>
                      <a:cubicBezTo>
                        <a:pt x="18121" y="118460"/>
                        <a:pt x="17595" y="118986"/>
                        <a:pt x="17106" y="119512"/>
                      </a:cubicBezTo>
                      <a:cubicBezTo>
                        <a:pt x="16580" y="120039"/>
                        <a:pt x="16054" y="120527"/>
                        <a:pt x="15565" y="121054"/>
                      </a:cubicBezTo>
                      <a:cubicBezTo>
                        <a:pt x="14625" y="122069"/>
                        <a:pt x="13685" y="123121"/>
                        <a:pt x="12745" y="124061"/>
                      </a:cubicBezTo>
                      <a:cubicBezTo>
                        <a:pt x="11805" y="125001"/>
                        <a:pt x="10978" y="125941"/>
                        <a:pt x="10189" y="126806"/>
                      </a:cubicBezTo>
                      <a:cubicBezTo>
                        <a:pt x="9362" y="127708"/>
                        <a:pt x="8535" y="128497"/>
                        <a:pt x="7783" y="129249"/>
                      </a:cubicBezTo>
                      <a:cubicBezTo>
                        <a:pt x="7069" y="130039"/>
                        <a:pt x="6354" y="130753"/>
                        <a:pt x="5678" y="131392"/>
                      </a:cubicBezTo>
                      <a:cubicBezTo>
                        <a:pt x="5001" y="132031"/>
                        <a:pt x="4437" y="132670"/>
                        <a:pt x="3873" y="133197"/>
                      </a:cubicBezTo>
                      <a:cubicBezTo>
                        <a:pt x="2783" y="134287"/>
                        <a:pt x="1956" y="135151"/>
                        <a:pt x="1392" y="135753"/>
                      </a:cubicBezTo>
                      <a:lnTo>
                        <a:pt x="490" y="136655"/>
                      </a:lnTo>
                      <a:lnTo>
                        <a:pt x="1" y="136204"/>
                      </a:lnTo>
                      <a:lnTo>
                        <a:pt x="978" y="135377"/>
                      </a:lnTo>
                      <a:cubicBezTo>
                        <a:pt x="1580" y="134851"/>
                        <a:pt x="2520" y="134061"/>
                        <a:pt x="3648" y="133009"/>
                      </a:cubicBezTo>
                      <a:cubicBezTo>
                        <a:pt x="4775" y="131956"/>
                        <a:pt x="6166" y="130678"/>
                        <a:pt x="7632" y="129136"/>
                      </a:cubicBezTo>
                      <a:cubicBezTo>
                        <a:pt x="8384" y="128384"/>
                        <a:pt x="9174" y="127557"/>
                        <a:pt x="10001" y="126693"/>
                      </a:cubicBezTo>
                      <a:cubicBezTo>
                        <a:pt x="10790" y="125828"/>
                        <a:pt x="11580" y="124813"/>
                        <a:pt x="12407" y="123798"/>
                      </a:cubicBezTo>
                      <a:cubicBezTo>
                        <a:pt x="13234" y="122783"/>
                        <a:pt x="14061" y="121693"/>
                        <a:pt x="14926" y="120565"/>
                      </a:cubicBezTo>
                      <a:cubicBezTo>
                        <a:pt x="15828" y="119475"/>
                        <a:pt x="16768" y="118347"/>
                        <a:pt x="17820" y="117257"/>
                      </a:cubicBezTo>
                      <a:lnTo>
                        <a:pt x="19437" y="115602"/>
                      </a:lnTo>
                      <a:cubicBezTo>
                        <a:pt x="20001" y="115039"/>
                        <a:pt x="20602" y="114512"/>
                        <a:pt x="21204" y="113986"/>
                      </a:cubicBezTo>
                      <a:cubicBezTo>
                        <a:pt x="21805" y="113460"/>
                        <a:pt x="22407" y="112933"/>
                        <a:pt x="23046" y="112407"/>
                      </a:cubicBezTo>
                      <a:lnTo>
                        <a:pt x="24963" y="110866"/>
                      </a:lnTo>
                      <a:cubicBezTo>
                        <a:pt x="27520" y="108760"/>
                        <a:pt x="30114" y="106542"/>
                        <a:pt x="32332" y="103911"/>
                      </a:cubicBezTo>
                      <a:cubicBezTo>
                        <a:pt x="34587" y="101317"/>
                        <a:pt x="36317" y="98309"/>
                        <a:pt x="37369" y="95038"/>
                      </a:cubicBezTo>
                      <a:cubicBezTo>
                        <a:pt x="38046" y="92896"/>
                        <a:pt x="38159" y="90640"/>
                        <a:pt x="38384" y="88347"/>
                      </a:cubicBezTo>
                      <a:lnTo>
                        <a:pt x="38384" y="88347"/>
                      </a:lnTo>
                      <a:cubicBezTo>
                        <a:pt x="38272" y="86354"/>
                        <a:pt x="37933" y="86129"/>
                        <a:pt x="36956" y="87444"/>
                      </a:cubicBezTo>
                      <a:cubicBezTo>
                        <a:pt x="36279" y="88347"/>
                        <a:pt x="35527" y="89324"/>
                        <a:pt x="34663" y="90377"/>
                      </a:cubicBezTo>
                      <a:cubicBezTo>
                        <a:pt x="34399" y="90640"/>
                        <a:pt x="34174" y="90941"/>
                        <a:pt x="33911" y="91166"/>
                      </a:cubicBezTo>
                      <a:lnTo>
                        <a:pt x="33084" y="91956"/>
                      </a:lnTo>
                      <a:cubicBezTo>
                        <a:pt x="32482" y="92482"/>
                        <a:pt x="31881" y="92971"/>
                        <a:pt x="31279" y="93497"/>
                      </a:cubicBezTo>
                      <a:lnTo>
                        <a:pt x="30339" y="94324"/>
                      </a:lnTo>
                      <a:lnTo>
                        <a:pt x="29888" y="94738"/>
                      </a:lnTo>
                      <a:lnTo>
                        <a:pt x="29362" y="95114"/>
                      </a:lnTo>
                      <a:cubicBezTo>
                        <a:pt x="28648" y="95640"/>
                        <a:pt x="27896" y="96129"/>
                        <a:pt x="27144" y="96617"/>
                      </a:cubicBezTo>
                      <a:cubicBezTo>
                        <a:pt x="26354" y="97106"/>
                        <a:pt x="25565" y="97520"/>
                        <a:pt x="24738" y="97933"/>
                      </a:cubicBezTo>
                      <a:lnTo>
                        <a:pt x="23460" y="98535"/>
                      </a:lnTo>
                      <a:lnTo>
                        <a:pt x="22820" y="98835"/>
                      </a:lnTo>
                      <a:lnTo>
                        <a:pt x="22144" y="99099"/>
                      </a:lnTo>
                      <a:lnTo>
                        <a:pt x="19437" y="100076"/>
                      </a:lnTo>
                      <a:cubicBezTo>
                        <a:pt x="18535" y="100452"/>
                        <a:pt x="17633" y="100678"/>
                        <a:pt x="16730" y="101016"/>
                      </a:cubicBezTo>
                      <a:cubicBezTo>
                        <a:pt x="14888" y="101655"/>
                        <a:pt x="13084" y="102294"/>
                        <a:pt x="11317" y="102971"/>
                      </a:cubicBezTo>
                      <a:cubicBezTo>
                        <a:pt x="9550" y="103685"/>
                        <a:pt x="7858" y="104362"/>
                        <a:pt x="6204" y="105114"/>
                      </a:cubicBezTo>
                      <a:cubicBezTo>
                        <a:pt x="4926" y="105640"/>
                        <a:pt x="3685" y="106241"/>
                        <a:pt x="2557" y="106843"/>
                      </a:cubicBezTo>
                      <a:close/>
                      <a:moveTo>
                        <a:pt x="86279" y="76091"/>
                      </a:moveTo>
                      <a:cubicBezTo>
                        <a:pt x="86204" y="76580"/>
                        <a:pt x="86167" y="77031"/>
                        <a:pt x="86091" y="77482"/>
                      </a:cubicBezTo>
                      <a:cubicBezTo>
                        <a:pt x="86054" y="77933"/>
                        <a:pt x="85941" y="78347"/>
                        <a:pt x="85866" y="78798"/>
                      </a:cubicBezTo>
                      <a:cubicBezTo>
                        <a:pt x="85715" y="79700"/>
                        <a:pt x="85490" y="80565"/>
                        <a:pt x="85302" y="81392"/>
                      </a:cubicBezTo>
                      <a:cubicBezTo>
                        <a:pt x="85114" y="82219"/>
                        <a:pt x="84851" y="83008"/>
                        <a:pt x="84625" y="83760"/>
                      </a:cubicBezTo>
                      <a:cubicBezTo>
                        <a:pt x="84437" y="84324"/>
                        <a:pt x="84249" y="84888"/>
                        <a:pt x="84099" y="85377"/>
                      </a:cubicBezTo>
                      <a:lnTo>
                        <a:pt x="84099" y="85377"/>
                      </a:lnTo>
                      <a:cubicBezTo>
                        <a:pt x="83911" y="85865"/>
                        <a:pt x="84212" y="86204"/>
                        <a:pt x="84776" y="85865"/>
                      </a:cubicBezTo>
                      <a:lnTo>
                        <a:pt x="84776" y="85865"/>
                      </a:lnTo>
                      <a:cubicBezTo>
                        <a:pt x="84851" y="85790"/>
                        <a:pt x="84964" y="85715"/>
                        <a:pt x="85039" y="85640"/>
                      </a:cubicBezTo>
                      <a:cubicBezTo>
                        <a:pt x="85640" y="85226"/>
                        <a:pt x="86279" y="84850"/>
                        <a:pt x="86918" y="84550"/>
                      </a:cubicBezTo>
                      <a:cubicBezTo>
                        <a:pt x="87558" y="84211"/>
                        <a:pt x="88234" y="84099"/>
                        <a:pt x="88949" y="84136"/>
                      </a:cubicBezTo>
                      <a:cubicBezTo>
                        <a:pt x="89437" y="84211"/>
                        <a:pt x="89888" y="84399"/>
                        <a:pt x="90302" y="84738"/>
                      </a:cubicBezTo>
                      <a:lnTo>
                        <a:pt x="90302" y="84738"/>
                      </a:lnTo>
                      <a:cubicBezTo>
                        <a:pt x="90565" y="84963"/>
                        <a:pt x="90903" y="84738"/>
                        <a:pt x="90903" y="84136"/>
                      </a:cubicBezTo>
                      <a:lnTo>
                        <a:pt x="90903" y="84136"/>
                      </a:lnTo>
                      <a:cubicBezTo>
                        <a:pt x="90828" y="83497"/>
                        <a:pt x="90753" y="82858"/>
                        <a:pt x="90678" y="82219"/>
                      </a:cubicBezTo>
                      <a:cubicBezTo>
                        <a:pt x="90302" y="80038"/>
                        <a:pt x="89926" y="77858"/>
                        <a:pt x="89437" y="75677"/>
                      </a:cubicBezTo>
                      <a:cubicBezTo>
                        <a:pt x="89249" y="74587"/>
                        <a:pt x="88911" y="73497"/>
                        <a:pt x="88610" y="72444"/>
                      </a:cubicBezTo>
                      <a:cubicBezTo>
                        <a:pt x="88309" y="71504"/>
                        <a:pt x="88009" y="70527"/>
                        <a:pt x="87708" y="69587"/>
                      </a:cubicBezTo>
                      <a:lnTo>
                        <a:pt x="87708" y="69587"/>
                      </a:lnTo>
                      <a:cubicBezTo>
                        <a:pt x="87520" y="68910"/>
                        <a:pt x="86843" y="69286"/>
                        <a:pt x="86730" y="70301"/>
                      </a:cubicBezTo>
                      <a:cubicBezTo>
                        <a:pt x="86730" y="70452"/>
                        <a:pt x="86730" y="70602"/>
                        <a:pt x="86693" y="70790"/>
                      </a:cubicBezTo>
                      <a:cubicBezTo>
                        <a:pt x="86655" y="71617"/>
                        <a:pt x="86580" y="72520"/>
                        <a:pt x="86505" y="73422"/>
                      </a:cubicBezTo>
                      <a:cubicBezTo>
                        <a:pt x="86467" y="74286"/>
                        <a:pt x="86430" y="75189"/>
                        <a:pt x="86279" y="76091"/>
                      </a:cubicBezTo>
                      <a:close/>
                      <a:moveTo>
                        <a:pt x="97106" y="2106"/>
                      </a:moveTo>
                      <a:lnTo>
                        <a:pt x="97182" y="2106"/>
                      </a:lnTo>
                      <a:lnTo>
                        <a:pt x="97144" y="2106"/>
                      </a:lnTo>
                      <a:close/>
                      <a:moveTo>
                        <a:pt x="67369" y="62181"/>
                      </a:moveTo>
                      <a:cubicBezTo>
                        <a:pt x="67369" y="63534"/>
                        <a:pt x="67482" y="64850"/>
                        <a:pt x="67783" y="66166"/>
                      </a:cubicBezTo>
                      <a:cubicBezTo>
                        <a:pt x="67783" y="66279"/>
                        <a:pt x="67821" y="66354"/>
                        <a:pt x="67858" y="66467"/>
                      </a:cubicBezTo>
                      <a:cubicBezTo>
                        <a:pt x="68046" y="66805"/>
                        <a:pt x="68234" y="67144"/>
                        <a:pt x="68460" y="67444"/>
                      </a:cubicBezTo>
                      <a:cubicBezTo>
                        <a:pt x="68723" y="67820"/>
                        <a:pt x="69024" y="68234"/>
                        <a:pt x="69324" y="68610"/>
                      </a:cubicBezTo>
                      <a:cubicBezTo>
                        <a:pt x="69700" y="69061"/>
                        <a:pt x="70039" y="69474"/>
                        <a:pt x="70452" y="69888"/>
                      </a:cubicBezTo>
                      <a:cubicBezTo>
                        <a:pt x="70828" y="70301"/>
                        <a:pt x="71279" y="70677"/>
                        <a:pt x="71730" y="71091"/>
                      </a:cubicBezTo>
                      <a:cubicBezTo>
                        <a:pt x="72182" y="71504"/>
                        <a:pt x="72670" y="71843"/>
                        <a:pt x="73234" y="72106"/>
                      </a:cubicBezTo>
                      <a:lnTo>
                        <a:pt x="73309" y="72181"/>
                      </a:lnTo>
                      <a:cubicBezTo>
                        <a:pt x="73309" y="72181"/>
                        <a:pt x="73385" y="72181"/>
                        <a:pt x="73422" y="72181"/>
                      </a:cubicBezTo>
                      <a:lnTo>
                        <a:pt x="73648" y="72256"/>
                      </a:lnTo>
                      <a:cubicBezTo>
                        <a:pt x="73798" y="72294"/>
                        <a:pt x="73948" y="72294"/>
                        <a:pt x="74099" y="72294"/>
                      </a:cubicBezTo>
                      <a:lnTo>
                        <a:pt x="74550" y="72294"/>
                      </a:lnTo>
                      <a:lnTo>
                        <a:pt x="74963" y="72219"/>
                      </a:lnTo>
                      <a:cubicBezTo>
                        <a:pt x="75527" y="72068"/>
                        <a:pt x="76016" y="71805"/>
                        <a:pt x="76467" y="71429"/>
                      </a:cubicBezTo>
                      <a:cubicBezTo>
                        <a:pt x="77219" y="70753"/>
                        <a:pt x="77858" y="69963"/>
                        <a:pt x="78309" y="69061"/>
                      </a:cubicBezTo>
                      <a:cubicBezTo>
                        <a:pt x="78497" y="68685"/>
                        <a:pt x="78685" y="68347"/>
                        <a:pt x="78836" y="67971"/>
                      </a:cubicBezTo>
                      <a:lnTo>
                        <a:pt x="78948" y="67595"/>
                      </a:lnTo>
                      <a:cubicBezTo>
                        <a:pt x="79851" y="63760"/>
                        <a:pt x="80640" y="60076"/>
                        <a:pt x="79625" y="56316"/>
                      </a:cubicBezTo>
                      <a:cubicBezTo>
                        <a:pt x="79362" y="55339"/>
                        <a:pt x="79024" y="54362"/>
                        <a:pt x="78685" y="53422"/>
                      </a:cubicBezTo>
                      <a:cubicBezTo>
                        <a:pt x="78197" y="52106"/>
                        <a:pt x="77783" y="50790"/>
                        <a:pt x="77482" y="49437"/>
                      </a:cubicBezTo>
                      <a:cubicBezTo>
                        <a:pt x="76806" y="46128"/>
                        <a:pt x="76542" y="42820"/>
                        <a:pt x="76693" y="39474"/>
                      </a:cubicBezTo>
                      <a:lnTo>
                        <a:pt x="76693" y="39474"/>
                      </a:lnTo>
                      <a:cubicBezTo>
                        <a:pt x="76730" y="38121"/>
                        <a:pt x="75753" y="37557"/>
                        <a:pt x="74888" y="39474"/>
                      </a:cubicBezTo>
                      <a:lnTo>
                        <a:pt x="74926" y="39399"/>
                      </a:lnTo>
                      <a:cubicBezTo>
                        <a:pt x="73121" y="43083"/>
                        <a:pt x="70753" y="46617"/>
                        <a:pt x="69400" y="50602"/>
                      </a:cubicBezTo>
                      <a:cubicBezTo>
                        <a:pt x="68986" y="51805"/>
                        <a:pt x="68610" y="53083"/>
                        <a:pt x="68309" y="54362"/>
                      </a:cubicBezTo>
                      <a:cubicBezTo>
                        <a:pt x="68159" y="55001"/>
                        <a:pt x="68046" y="55640"/>
                        <a:pt x="67933" y="56279"/>
                      </a:cubicBezTo>
                      <a:cubicBezTo>
                        <a:pt x="67821" y="56918"/>
                        <a:pt x="67708" y="57557"/>
                        <a:pt x="67633" y="58234"/>
                      </a:cubicBezTo>
                      <a:cubicBezTo>
                        <a:pt x="67482" y="59550"/>
                        <a:pt x="67369" y="60865"/>
                        <a:pt x="67369" y="62181"/>
                      </a:cubicBezTo>
                      <a:close/>
                      <a:moveTo>
                        <a:pt x="39174" y="92557"/>
                      </a:moveTo>
                      <a:cubicBezTo>
                        <a:pt x="39174" y="93309"/>
                        <a:pt x="39174" y="94061"/>
                        <a:pt x="39249" y="94926"/>
                      </a:cubicBezTo>
                      <a:cubicBezTo>
                        <a:pt x="39324" y="95753"/>
                        <a:pt x="39399" y="96617"/>
                        <a:pt x="39550" y="97520"/>
                      </a:cubicBezTo>
                      <a:cubicBezTo>
                        <a:pt x="39663" y="98422"/>
                        <a:pt x="39926" y="99324"/>
                        <a:pt x="40264" y="100226"/>
                      </a:cubicBezTo>
                      <a:cubicBezTo>
                        <a:pt x="40565" y="101129"/>
                        <a:pt x="41091" y="101956"/>
                        <a:pt x="41768" y="102670"/>
                      </a:cubicBezTo>
                      <a:cubicBezTo>
                        <a:pt x="42445" y="103384"/>
                        <a:pt x="43347" y="103873"/>
                        <a:pt x="44324" y="103986"/>
                      </a:cubicBezTo>
                      <a:cubicBezTo>
                        <a:pt x="45302" y="104061"/>
                        <a:pt x="46279" y="103911"/>
                        <a:pt x="47181" y="103572"/>
                      </a:cubicBezTo>
                      <a:cubicBezTo>
                        <a:pt x="48798" y="102971"/>
                        <a:pt x="50339" y="102181"/>
                        <a:pt x="51730" y="101204"/>
                      </a:cubicBezTo>
                      <a:cubicBezTo>
                        <a:pt x="51994" y="101016"/>
                        <a:pt x="52219" y="100866"/>
                        <a:pt x="52445" y="100715"/>
                      </a:cubicBezTo>
                      <a:cubicBezTo>
                        <a:pt x="53121" y="100114"/>
                        <a:pt x="53798" y="99550"/>
                        <a:pt x="54437" y="98948"/>
                      </a:cubicBezTo>
                      <a:cubicBezTo>
                        <a:pt x="54963" y="98459"/>
                        <a:pt x="55490" y="98008"/>
                        <a:pt x="55978" y="97520"/>
                      </a:cubicBezTo>
                      <a:cubicBezTo>
                        <a:pt x="56505" y="97069"/>
                        <a:pt x="56994" y="96580"/>
                        <a:pt x="57482" y="96091"/>
                      </a:cubicBezTo>
                      <a:cubicBezTo>
                        <a:pt x="61580" y="92332"/>
                        <a:pt x="64475" y="87369"/>
                        <a:pt x="66768" y="82256"/>
                      </a:cubicBezTo>
                      <a:cubicBezTo>
                        <a:pt x="67821" y="79700"/>
                        <a:pt x="68723" y="77031"/>
                        <a:pt x="68723" y="74324"/>
                      </a:cubicBezTo>
                      <a:cubicBezTo>
                        <a:pt x="68723" y="72971"/>
                        <a:pt x="68497" y="71617"/>
                        <a:pt x="68046" y="70339"/>
                      </a:cubicBezTo>
                      <a:cubicBezTo>
                        <a:pt x="67633" y="69023"/>
                        <a:pt x="67106" y="67745"/>
                        <a:pt x="66730" y="66392"/>
                      </a:cubicBezTo>
                      <a:cubicBezTo>
                        <a:pt x="66392" y="65001"/>
                        <a:pt x="66204" y="63610"/>
                        <a:pt x="66166" y="62219"/>
                      </a:cubicBezTo>
                      <a:lnTo>
                        <a:pt x="66166" y="61354"/>
                      </a:lnTo>
                      <a:cubicBezTo>
                        <a:pt x="66166" y="61241"/>
                        <a:pt x="66166" y="61128"/>
                        <a:pt x="66166" y="60978"/>
                      </a:cubicBezTo>
                      <a:cubicBezTo>
                        <a:pt x="66242" y="59512"/>
                        <a:pt x="65452" y="58986"/>
                        <a:pt x="64287" y="60113"/>
                      </a:cubicBezTo>
                      <a:lnTo>
                        <a:pt x="64249" y="60151"/>
                      </a:lnTo>
                      <a:cubicBezTo>
                        <a:pt x="64212" y="60226"/>
                        <a:pt x="64136" y="60301"/>
                        <a:pt x="64061" y="60377"/>
                      </a:cubicBezTo>
                      <a:lnTo>
                        <a:pt x="64061" y="60377"/>
                      </a:lnTo>
                      <a:cubicBezTo>
                        <a:pt x="64024" y="60414"/>
                        <a:pt x="63986" y="60452"/>
                        <a:pt x="63948" y="60489"/>
                      </a:cubicBezTo>
                      <a:cubicBezTo>
                        <a:pt x="63197" y="61279"/>
                        <a:pt x="62369" y="62031"/>
                        <a:pt x="61542" y="62895"/>
                      </a:cubicBezTo>
                      <a:lnTo>
                        <a:pt x="58760" y="65489"/>
                      </a:lnTo>
                      <a:cubicBezTo>
                        <a:pt x="58272" y="65978"/>
                        <a:pt x="57745" y="66429"/>
                        <a:pt x="57181" y="66805"/>
                      </a:cubicBezTo>
                      <a:lnTo>
                        <a:pt x="55490" y="68121"/>
                      </a:lnTo>
                      <a:cubicBezTo>
                        <a:pt x="54324" y="69023"/>
                        <a:pt x="53084" y="69850"/>
                        <a:pt x="51806" y="70602"/>
                      </a:cubicBezTo>
                      <a:cubicBezTo>
                        <a:pt x="50452" y="71429"/>
                        <a:pt x="49174" y="72294"/>
                        <a:pt x="47971" y="73271"/>
                      </a:cubicBezTo>
                      <a:cubicBezTo>
                        <a:pt x="46730" y="74249"/>
                        <a:pt x="45753" y="75527"/>
                        <a:pt x="44625" y="76768"/>
                      </a:cubicBezTo>
                      <a:cubicBezTo>
                        <a:pt x="42445" y="79211"/>
                        <a:pt x="40227" y="81843"/>
                        <a:pt x="39738" y="85189"/>
                      </a:cubicBezTo>
                      <a:cubicBezTo>
                        <a:pt x="39587" y="85978"/>
                        <a:pt x="39475" y="86805"/>
                        <a:pt x="39399" y="87632"/>
                      </a:cubicBezTo>
                      <a:cubicBezTo>
                        <a:pt x="39324" y="88008"/>
                        <a:pt x="39287" y="88347"/>
                        <a:pt x="39249" y="88723"/>
                      </a:cubicBezTo>
                      <a:lnTo>
                        <a:pt x="39249" y="89061"/>
                      </a:lnTo>
                      <a:cubicBezTo>
                        <a:pt x="39212" y="89888"/>
                        <a:pt x="39174" y="91129"/>
                        <a:pt x="39174" y="92557"/>
                      </a:cubicBezTo>
                      <a:close/>
                      <a:moveTo>
                        <a:pt x="157934" y="88347"/>
                      </a:moveTo>
                      <a:lnTo>
                        <a:pt x="157934" y="88347"/>
                      </a:lnTo>
                      <a:cubicBezTo>
                        <a:pt x="158159" y="90602"/>
                        <a:pt x="158234" y="92858"/>
                        <a:pt x="158911" y="95038"/>
                      </a:cubicBezTo>
                      <a:cubicBezTo>
                        <a:pt x="160001" y="98272"/>
                        <a:pt x="161693" y="101317"/>
                        <a:pt x="163949" y="103911"/>
                      </a:cubicBezTo>
                      <a:cubicBezTo>
                        <a:pt x="166167" y="106542"/>
                        <a:pt x="168761" y="108723"/>
                        <a:pt x="171317" y="110828"/>
                      </a:cubicBezTo>
                      <a:lnTo>
                        <a:pt x="173234" y="112369"/>
                      </a:lnTo>
                      <a:cubicBezTo>
                        <a:pt x="173874" y="112896"/>
                        <a:pt x="174513" y="113460"/>
                        <a:pt x="175077" y="113948"/>
                      </a:cubicBezTo>
                      <a:cubicBezTo>
                        <a:pt x="175678" y="114475"/>
                        <a:pt x="176280" y="115001"/>
                        <a:pt x="176843" y="115565"/>
                      </a:cubicBezTo>
                      <a:lnTo>
                        <a:pt x="178460" y="117219"/>
                      </a:lnTo>
                      <a:cubicBezTo>
                        <a:pt x="179513" y="118309"/>
                        <a:pt x="180453" y="119437"/>
                        <a:pt x="181355" y="120565"/>
                      </a:cubicBezTo>
                      <a:cubicBezTo>
                        <a:pt x="182257" y="121655"/>
                        <a:pt x="183046" y="122745"/>
                        <a:pt x="183911" y="123760"/>
                      </a:cubicBezTo>
                      <a:cubicBezTo>
                        <a:pt x="184738" y="124775"/>
                        <a:pt x="185528" y="125753"/>
                        <a:pt x="186280" y="126655"/>
                      </a:cubicBezTo>
                      <a:cubicBezTo>
                        <a:pt x="187069" y="127557"/>
                        <a:pt x="187896" y="128347"/>
                        <a:pt x="188648" y="129136"/>
                      </a:cubicBezTo>
                      <a:cubicBezTo>
                        <a:pt x="190114" y="130678"/>
                        <a:pt x="191505" y="131956"/>
                        <a:pt x="192633" y="132971"/>
                      </a:cubicBezTo>
                      <a:cubicBezTo>
                        <a:pt x="193761" y="134024"/>
                        <a:pt x="194701" y="134813"/>
                        <a:pt x="195340" y="135339"/>
                      </a:cubicBezTo>
                      <a:lnTo>
                        <a:pt x="196317" y="136166"/>
                      </a:lnTo>
                      <a:lnTo>
                        <a:pt x="195791" y="136655"/>
                      </a:lnTo>
                      <a:lnTo>
                        <a:pt x="194926" y="135715"/>
                      </a:lnTo>
                      <a:cubicBezTo>
                        <a:pt x="194325" y="135151"/>
                        <a:pt x="193498" y="134249"/>
                        <a:pt x="192407" y="133197"/>
                      </a:cubicBezTo>
                      <a:cubicBezTo>
                        <a:pt x="191881" y="132633"/>
                        <a:pt x="191280" y="132031"/>
                        <a:pt x="190603" y="131354"/>
                      </a:cubicBezTo>
                      <a:cubicBezTo>
                        <a:pt x="189964" y="130715"/>
                        <a:pt x="189212" y="130039"/>
                        <a:pt x="188498" y="129249"/>
                      </a:cubicBezTo>
                      <a:cubicBezTo>
                        <a:pt x="187783" y="128460"/>
                        <a:pt x="186956" y="127633"/>
                        <a:pt x="186129" y="126806"/>
                      </a:cubicBezTo>
                      <a:cubicBezTo>
                        <a:pt x="185265" y="125941"/>
                        <a:pt x="184437" y="124963"/>
                        <a:pt x="183535" y="124024"/>
                      </a:cubicBezTo>
                      <a:cubicBezTo>
                        <a:pt x="182633" y="123084"/>
                        <a:pt x="181693" y="122069"/>
                        <a:pt x="180716" y="121016"/>
                      </a:cubicBezTo>
                      <a:cubicBezTo>
                        <a:pt x="180227" y="120527"/>
                        <a:pt x="179701" y="120001"/>
                        <a:pt x="179212" y="119512"/>
                      </a:cubicBezTo>
                      <a:cubicBezTo>
                        <a:pt x="178686" y="118986"/>
                        <a:pt x="178197" y="118422"/>
                        <a:pt x="177633" y="117933"/>
                      </a:cubicBezTo>
                      <a:cubicBezTo>
                        <a:pt x="176580" y="116881"/>
                        <a:pt x="175490" y="115790"/>
                        <a:pt x="174287" y="114738"/>
                      </a:cubicBezTo>
                      <a:cubicBezTo>
                        <a:pt x="173686" y="114174"/>
                        <a:pt x="173122" y="113648"/>
                        <a:pt x="172520" y="113121"/>
                      </a:cubicBezTo>
                      <a:lnTo>
                        <a:pt x="170716" y="111505"/>
                      </a:lnTo>
                      <a:cubicBezTo>
                        <a:pt x="168159" y="109211"/>
                        <a:pt x="165791" y="106768"/>
                        <a:pt x="163610" y="104136"/>
                      </a:cubicBezTo>
                      <a:cubicBezTo>
                        <a:pt x="161392" y="101467"/>
                        <a:pt x="159625" y="98459"/>
                        <a:pt x="158310" y="95264"/>
                      </a:cubicBezTo>
                      <a:lnTo>
                        <a:pt x="158310" y="95264"/>
                      </a:lnTo>
                      <a:cubicBezTo>
                        <a:pt x="158009" y="94324"/>
                        <a:pt x="157558" y="94850"/>
                        <a:pt x="157558" y="95339"/>
                      </a:cubicBezTo>
                      <a:cubicBezTo>
                        <a:pt x="157558" y="95377"/>
                        <a:pt x="157558" y="95452"/>
                        <a:pt x="157558" y="95490"/>
                      </a:cubicBezTo>
                      <a:cubicBezTo>
                        <a:pt x="157483" y="96166"/>
                        <a:pt x="157370" y="96881"/>
                        <a:pt x="157219" y="97557"/>
                      </a:cubicBezTo>
                      <a:cubicBezTo>
                        <a:pt x="157031" y="98497"/>
                        <a:pt x="156731" y="99399"/>
                        <a:pt x="156355" y="100264"/>
                      </a:cubicBezTo>
                      <a:cubicBezTo>
                        <a:pt x="155941" y="101204"/>
                        <a:pt x="155415" y="102031"/>
                        <a:pt x="154738" y="102783"/>
                      </a:cubicBezTo>
                      <a:cubicBezTo>
                        <a:pt x="154024" y="103572"/>
                        <a:pt x="153084" y="104061"/>
                        <a:pt x="152031" y="104174"/>
                      </a:cubicBezTo>
                      <a:cubicBezTo>
                        <a:pt x="151016" y="104287"/>
                        <a:pt x="150001" y="104174"/>
                        <a:pt x="149024" y="103835"/>
                      </a:cubicBezTo>
                      <a:cubicBezTo>
                        <a:pt x="148873" y="103798"/>
                        <a:pt x="148723" y="103723"/>
                        <a:pt x="148573" y="103685"/>
                      </a:cubicBezTo>
                      <a:lnTo>
                        <a:pt x="148573" y="103685"/>
                      </a:lnTo>
                      <a:cubicBezTo>
                        <a:pt x="147783" y="103347"/>
                        <a:pt x="147257" y="103798"/>
                        <a:pt x="147633" y="104399"/>
                      </a:cubicBezTo>
                      <a:lnTo>
                        <a:pt x="147633" y="104399"/>
                      </a:lnTo>
                      <a:lnTo>
                        <a:pt x="147896" y="104700"/>
                      </a:lnTo>
                      <a:cubicBezTo>
                        <a:pt x="148761" y="105753"/>
                        <a:pt x="149625" y="106843"/>
                        <a:pt x="150340" y="107933"/>
                      </a:cubicBezTo>
                      <a:cubicBezTo>
                        <a:pt x="151881" y="110151"/>
                        <a:pt x="153234" y="112407"/>
                        <a:pt x="154513" y="114587"/>
                      </a:cubicBezTo>
                      <a:cubicBezTo>
                        <a:pt x="155791" y="116805"/>
                        <a:pt x="157107" y="118948"/>
                        <a:pt x="158234" y="121054"/>
                      </a:cubicBezTo>
                      <a:cubicBezTo>
                        <a:pt x="160565" y="125339"/>
                        <a:pt x="162746" y="129362"/>
                        <a:pt x="165114" y="132858"/>
                      </a:cubicBezTo>
                      <a:cubicBezTo>
                        <a:pt x="165415" y="133272"/>
                        <a:pt x="165716" y="133723"/>
                        <a:pt x="166016" y="134136"/>
                      </a:cubicBezTo>
                      <a:lnTo>
                        <a:pt x="166956" y="135339"/>
                      </a:lnTo>
                      <a:lnTo>
                        <a:pt x="167858" y="136542"/>
                      </a:lnTo>
                      <a:lnTo>
                        <a:pt x="168836" y="137633"/>
                      </a:lnTo>
                      <a:lnTo>
                        <a:pt x="169813" y="138685"/>
                      </a:lnTo>
                      <a:cubicBezTo>
                        <a:pt x="170077" y="138986"/>
                        <a:pt x="170490" y="139324"/>
                        <a:pt x="170791" y="139625"/>
                      </a:cubicBezTo>
                      <a:cubicBezTo>
                        <a:pt x="171129" y="139963"/>
                        <a:pt x="171505" y="140189"/>
                        <a:pt x="171806" y="140490"/>
                      </a:cubicBezTo>
                      <a:lnTo>
                        <a:pt x="172859" y="141279"/>
                      </a:lnTo>
                      <a:cubicBezTo>
                        <a:pt x="175678" y="143347"/>
                        <a:pt x="178422" y="144851"/>
                        <a:pt x="180528" y="146242"/>
                      </a:cubicBezTo>
                      <a:cubicBezTo>
                        <a:pt x="182182" y="147332"/>
                        <a:pt x="183686" y="148610"/>
                        <a:pt x="185001" y="150076"/>
                      </a:cubicBezTo>
                      <a:cubicBezTo>
                        <a:pt x="185340" y="150452"/>
                        <a:pt x="185678" y="150866"/>
                        <a:pt x="185941" y="151279"/>
                      </a:cubicBezTo>
                      <a:lnTo>
                        <a:pt x="186280" y="151730"/>
                      </a:lnTo>
                      <a:lnTo>
                        <a:pt x="185640" y="152031"/>
                      </a:lnTo>
                      <a:cubicBezTo>
                        <a:pt x="185640" y="152031"/>
                        <a:pt x="185565" y="151881"/>
                        <a:pt x="185415" y="151618"/>
                      </a:cubicBezTo>
                      <a:cubicBezTo>
                        <a:pt x="185152" y="151167"/>
                        <a:pt x="184889" y="150753"/>
                        <a:pt x="184625" y="150339"/>
                      </a:cubicBezTo>
                      <a:cubicBezTo>
                        <a:pt x="183460" y="148798"/>
                        <a:pt x="182031" y="147482"/>
                        <a:pt x="180377" y="146467"/>
                      </a:cubicBezTo>
                      <a:cubicBezTo>
                        <a:pt x="179212" y="145715"/>
                        <a:pt x="177971" y="145001"/>
                        <a:pt x="176731" y="144400"/>
                      </a:cubicBezTo>
                      <a:cubicBezTo>
                        <a:pt x="175340" y="143685"/>
                        <a:pt x="173836" y="142933"/>
                        <a:pt x="172332" y="141994"/>
                      </a:cubicBezTo>
                      <a:cubicBezTo>
                        <a:pt x="171956" y="141768"/>
                        <a:pt x="171580" y="141505"/>
                        <a:pt x="171204" y="141242"/>
                      </a:cubicBezTo>
                      <a:cubicBezTo>
                        <a:pt x="170791" y="140979"/>
                        <a:pt x="170415" y="140640"/>
                        <a:pt x="170077" y="140339"/>
                      </a:cubicBezTo>
                      <a:cubicBezTo>
                        <a:pt x="169701" y="140039"/>
                        <a:pt x="169362" y="139738"/>
                        <a:pt x="169024" y="139362"/>
                      </a:cubicBezTo>
                      <a:lnTo>
                        <a:pt x="168046" y="138272"/>
                      </a:lnTo>
                      <a:lnTo>
                        <a:pt x="166994" y="137182"/>
                      </a:lnTo>
                      <a:lnTo>
                        <a:pt x="166054" y="135941"/>
                      </a:lnTo>
                      <a:cubicBezTo>
                        <a:pt x="165716" y="135527"/>
                        <a:pt x="165415" y="135114"/>
                        <a:pt x="165114" y="134700"/>
                      </a:cubicBezTo>
                      <a:cubicBezTo>
                        <a:pt x="164776" y="134287"/>
                        <a:pt x="164513" y="133836"/>
                        <a:pt x="164249" y="133384"/>
                      </a:cubicBezTo>
                      <a:cubicBezTo>
                        <a:pt x="163009" y="131505"/>
                        <a:pt x="161881" y="129437"/>
                        <a:pt x="160791" y="127257"/>
                      </a:cubicBezTo>
                      <a:lnTo>
                        <a:pt x="160791" y="127257"/>
                      </a:lnTo>
                      <a:cubicBezTo>
                        <a:pt x="160377" y="126467"/>
                        <a:pt x="159701" y="126956"/>
                        <a:pt x="159926" y="128046"/>
                      </a:cubicBezTo>
                      <a:lnTo>
                        <a:pt x="159926" y="128046"/>
                      </a:lnTo>
                      <a:cubicBezTo>
                        <a:pt x="159964" y="128309"/>
                        <a:pt x="160001" y="128572"/>
                        <a:pt x="160039" y="128873"/>
                      </a:cubicBezTo>
                      <a:cubicBezTo>
                        <a:pt x="160077" y="129700"/>
                        <a:pt x="160114" y="130527"/>
                        <a:pt x="160152" y="131392"/>
                      </a:cubicBezTo>
                      <a:cubicBezTo>
                        <a:pt x="160264" y="133121"/>
                        <a:pt x="160377" y="134963"/>
                        <a:pt x="160452" y="136843"/>
                      </a:cubicBezTo>
                      <a:cubicBezTo>
                        <a:pt x="160565" y="138723"/>
                        <a:pt x="160678" y="140678"/>
                        <a:pt x="160640" y="142670"/>
                      </a:cubicBezTo>
                      <a:cubicBezTo>
                        <a:pt x="160640" y="144625"/>
                        <a:pt x="160716" y="146655"/>
                        <a:pt x="160828" y="148648"/>
                      </a:cubicBezTo>
                      <a:cubicBezTo>
                        <a:pt x="160941" y="149663"/>
                        <a:pt x="161129" y="150640"/>
                        <a:pt x="161280" y="151618"/>
                      </a:cubicBezTo>
                      <a:cubicBezTo>
                        <a:pt x="161355" y="152144"/>
                        <a:pt x="161467" y="152633"/>
                        <a:pt x="161543" y="153121"/>
                      </a:cubicBezTo>
                      <a:lnTo>
                        <a:pt x="161881" y="154550"/>
                      </a:lnTo>
                      <a:cubicBezTo>
                        <a:pt x="162144" y="155527"/>
                        <a:pt x="162370" y="156505"/>
                        <a:pt x="162633" y="157407"/>
                      </a:cubicBezTo>
                      <a:lnTo>
                        <a:pt x="163535" y="160152"/>
                      </a:lnTo>
                      <a:cubicBezTo>
                        <a:pt x="163686" y="160603"/>
                        <a:pt x="163798" y="161091"/>
                        <a:pt x="163949" y="161505"/>
                      </a:cubicBezTo>
                      <a:lnTo>
                        <a:pt x="164475" y="162783"/>
                      </a:lnTo>
                      <a:cubicBezTo>
                        <a:pt x="164776" y="163648"/>
                        <a:pt x="165227" y="164400"/>
                        <a:pt x="165565" y="165189"/>
                      </a:cubicBezTo>
                      <a:cubicBezTo>
                        <a:pt x="166317" y="166655"/>
                        <a:pt x="167144" y="168084"/>
                        <a:pt x="168046" y="169437"/>
                      </a:cubicBezTo>
                      <a:cubicBezTo>
                        <a:pt x="168874" y="170678"/>
                        <a:pt x="169701" y="171843"/>
                        <a:pt x="170452" y="172821"/>
                      </a:cubicBezTo>
                      <a:cubicBezTo>
                        <a:pt x="171204" y="173798"/>
                        <a:pt x="171843" y="174663"/>
                        <a:pt x="172407" y="175377"/>
                      </a:cubicBezTo>
                      <a:lnTo>
                        <a:pt x="174174" y="177595"/>
                      </a:lnTo>
                      <a:lnTo>
                        <a:pt x="173610" y="178009"/>
                      </a:lnTo>
                      <a:cubicBezTo>
                        <a:pt x="173610" y="178009"/>
                        <a:pt x="172896" y="177257"/>
                        <a:pt x="171731" y="175904"/>
                      </a:cubicBezTo>
                      <a:cubicBezTo>
                        <a:pt x="171129" y="175189"/>
                        <a:pt x="170415" y="174362"/>
                        <a:pt x="169663" y="173385"/>
                      </a:cubicBezTo>
                      <a:cubicBezTo>
                        <a:pt x="168874" y="172370"/>
                        <a:pt x="168046" y="171204"/>
                        <a:pt x="167182" y="169926"/>
                      </a:cubicBezTo>
                      <a:cubicBezTo>
                        <a:pt x="166280" y="168535"/>
                        <a:pt x="165490" y="167031"/>
                        <a:pt x="164813" y="165528"/>
                      </a:cubicBezTo>
                      <a:cubicBezTo>
                        <a:pt x="164437" y="164700"/>
                        <a:pt x="164099" y="163873"/>
                        <a:pt x="163798" y="163009"/>
                      </a:cubicBezTo>
                      <a:cubicBezTo>
                        <a:pt x="163686" y="162558"/>
                        <a:pt x="163535" y="162144"/>
                        <a:pt x="163385" y="161693"/>
                      </a:cubicBezTo>
                      <a:cubicBezTo>
                        <a:pt x="163234" y="161242"/>
                        <a:pt x="163122" y="160791"/>
                        <a:pt x="163009" y="160302"/>
                      </a:cubicBezTo>
                      <a:cubicBezTo>
                        <a:pt x="162746" y="159362"/>
                        <a:pt x="162520" y="158460"/>
                        <a:pt x="162257" y="157482"/>
                      </a:cubicBezTo>
                      <a:cubicBezTo>
                        <a:pt x="161994" y="156543"/>
                        <a:pt x="161843" y="155565"/>
                        <a:pt x="161618" y="154588"/>
                      </a:cubicBezTo>
                      <a:lnTo>
                        <a:pt x="161317" y="153121"/>
                      </a:lnTo>
                      <a:cubicBezTo>
                        <a:pt x="161204" y="152633"/>
                        <a:pt x="161129" y="152144"/>
                        <a:pt x="161054" y="151655"/>
                      </a:cubicBezTo>
                      <a:cubicBezTo>
                        <a:pt x="160904" y="150640"/>
                        <a:pt x="160678" y="149663"/>
                        <a:pt x="160528" y="148648"/>
                      </a:cubicBezTo>
                      <a:cubicBezTo>
                        <a:pt x="160377" y="147670"/>
                        <a:pt x="160227" y="146655"/>
                        <a:pt x="160077" y="145678"/>
                      </a:cubicBezTo>
                      <a:cubicBezTo>
                        <a:pt x="159889" y="144700"/>
                        <a:pt x="159813" y="143648"/>
                        <a:pt x="159701" y="142670"/>
                      </a:cubicBezTo>
                      <a:cubicBezTo>
                        <a:pt x="159513" y="140715"/>
                        <a:pt x="159437" y="138760"/>
                        <a:pt x="159400" y="136881"/>
                      </a:cubicBezTo>
                      <a:cubicBezTo>
                        <a:pt x="159325" y="134963"/>
                        <a:pt x="159249" y="133159"/>
                        <a:pt x="159174" y="131430"/>
                      </a:cubicBezTo>
                      <a:cubicBezTo>
                        <a:pt x="159137" y="130565"/>
                        <a:pt x="159099" y="129700"/>
                        <a:pt x="159061" y="128911"/>
                      </a:cubicBezTo>
                      <a:cubicBezTo>
                        <a:pt x="159061" y="128535"/>
                        <a:pt x="158986" y="128121"/>
                        <a:pt x="158949" y="127745"/>
                      </a:cubicBezTo>
                      <a:cubicBezTo>
                        <a:pt x="158911" y="127369"/>
                        <a:pt x="158836" y="126993"/>
                        <a:pt x="158761" y="126618"/>
                      </a:cubicBezTo>
                      <a:cubicBezTo>
                        <a:pt x="158498" y="125302"/>
                        <a:pt x="158159" y="123986"/>
                        <a:pt x="157746" y="122670"/>
                      </a:cubicBezTo>
                      <a:cubicBezTo>
                        <a:pt x="157370" y="121505"/>
                        <a:pt x="156994" y="120490"/>
                        <a:pt x="156655" y="119700"/>
                      </a:cubicBezTo>
                      <a:cubicBezTo>
                        <a:pt x="156430" y="119099"/>
                        <a:pt x="156204" y="118610"/>
                        <a:pt x="156016" y="118234"/>
                      </a:cubicBezTo>
                      <a:cubicBezTo>
                        <a:pt x="155415" y="117106"/>
                        <a:pt x="154738" y="115978"/>
                        <a:pt x="154024" y="114851"/>
                      </a:cubicBezTo>
                      <a:cubicBezTo>
                        <a:pt x="152670" y="112633"/>
                        <a:pt x="151204" y="110452"/>
                        <a:pt x="149625" y="108422"/>
                      </a:cubicBezTo>
                      <a:cubicBezTo>
                        <a:pt x="148836" y="107332"/>
                        <a:pt x="147934" y="106354"/>
                        <a:pt x="147031" y="105339"/>
                      </a:cubicBezTo>
                      <a:lnTo>
                        <a:pt x="145640" y="103948"/>
                      </a:lnTo>
                      <a:cubicBezTo>
                        <a:pt x="145152" y="103460"/>
                        <a:pt x="144588" y="103046"/>
                        <a:pt x="144099" y="102557"/>
                      </a:cubicBezTo>
                      <a:cubicBezTo>
                        <a:pt x="142031" y="100790"/>
                        <a:pt x="139776" y="99023"/>
                        <a:pt x="137783" y="96956"/>
                      </a:cubicBezTo>
                      <a:cubicBezTo>
                        <a:pt x="136806" y="95941"/>
                        <a:pt x="135866" y="94850"/>
                        <a:pt x="135039" y="93685"/>
                      </a:cubicBezTo>
                      <a:cubicBezTo>
                        <a:pt x="134212" y="92520"/>
                        <a:pt x="133460" y="91317"/>
                        <a:pt x="132783" y="90038"/>
                      </a:cubicBezTo>
                      <a:cubicBezTo>
                        <a:pt x="131505" y="87520"/>
                        <a:pt x="130152" y="85038"/>
                        <a:pt x="128986" y="82482"/>
                      </a:cubicBezTo>
                      <a:cubicBezTo>
                        <a:pt x="127821" y="79888"/>
                        <a:pt x="126919" y="77181"/>
                        <a:pt x="126806" y="74286"/>
                      </a:cubicBezTo>
                      <a:cubicBezTo>
                        <a:pt x="126768" y="72895"/>
                        <a:pt x="126956" y="71467"/>
                        <a:pt x="127370" y="70076"/>
                      </a:cubicBezTo>
                      <a:cubicBezTo>
                        <a:pt x="127595" y="69399"/>
                        <a:pt x="127783" y="68722"/>
                        <a:pt x="128009" y="68046"/>
                      </a:cubicBezTo>
                      <a:cubicBezTo>
                        <a:pt x="127407" y="68760"/>
                        <a:pt x="126806" y="69474"/>
                        <a:pt x="126167" y="70113"/>
                      </a:cubicBezTo>
                      <a:cubicBezTo>
                        <a:pt x="125753" y="70527"/>
                        <a:pt x="125302" y="70941"/>
                        <a:pt x="124813" y="71354"/>
                      </a:cubicBezTo>
                      <a:cubicBezTo>
                        <a:pt x="124325" y="71768"/>
                        <a:pt x="123798" y="72106"/>
                        <a:pt x="123234" y="72407"/>
                      </a:cubicBezTo>
                      <a:lnTo>
                        <a:pt x="123122" y="72444"/>
                      </a:lnTo>
                      <a:cubicBezTo>
                        <a:pt x="123046" y="72482"/>
                        <a:pt x="123009" y="72482"/>
                        <a:pt x="122971" y="72482"/>
                      </a:cubicBezTo>
                      <a:lnTo>
                        <a:pt x="122746" y="72557"/>
                      </a:lnTo>
                      <a:cubicBezTo>
                        <a:pt x="122595" y="72595"/>
                        <a:pt x="122445" y="72632"/>
                        <a:pt x="122257" y="72632"/>
                      </a:cubicBezTo>
                      <a:cubicBezTo>
                        <a:pt x="122106" y="72632"/>
                        <a:pt x="121919" y="72632"/>
                        <a:pt x="121768" y="72632"/>
                      </a:cubicBezTo>
                      <a:lnTo>
                        <a:pt x="121279" y="72557"/>
                      </a:lnTo>
                      <a:cubicBezTo>
                        <a:pt x="120640" y="72407"/>
                        <a:pt x="120076" y="72106"/>
                        <a:pt x="119588" y="71730"/>
                      </a:cubicBezTo>
                      <a:cubicBezTo>
                        <a:pt x="119137" y="71392"/>
                        <a:pt x="118723" y="70978"/>
                        <a:pt x="118347" y="70527"/>
                      </a:cubicBezTo>
                      <a:cubicBezTo>
                        <a:pt x="118234" y="70414"/>
                        <a:pt x="118122" y="70264"/>
                        <a:pt x="118009" y="70113"/>
                      </a:cubicBezTo>
                      <a:cubicBezTo>
                        <a:pt x="118309" y="70865"/>
                        <a:pt x="118573" y="71617"/>
                        <a:pt x="118873" y="72369"/>
                      </a:cubicBezTo>
                      <a:cubicBezTo>
                        <a:pt x="119249" y="73384"/>
                        <a:pt x="119700" y="74362"/>
                        <a:pt x="120001" y="75414"/>
                      </a:cubicBezTo>
                      <a:cubicBezTo>
                        <a:pt x="120340" y="76467"/>
                        <a:pt x="120640" y="77520"/>
                        <a:pt x="120979" y="78572"/>
                      </a:cubicBezTo>
                      <a:lnTo>
                        <a:pt x="121430" y="80189"/>
                      </a:lnTo>
                      <a:cubicBezTo>
                        <a:pt x="121618" y="80715"/>
                        <a:pt x="121768" y="81241"/>
                        <a:pt x="121881" y="81805"/>
                      </a:cubicBezTo>
                      <a:cubicBezTo>
                        <a:pt x="122069" y="82895"/>
                        <a:pt x="122294" y="83986"/>
                        <a:pt x="122520" y="85076"/>
                      </a:cubicBezTo>
                      <a:lnTo>
                        <a:pt x="122670" y="85715"/>
                      </a:lnTo>
                      <a:cubicBezTo>
                        <a:pt x="122821" y="86392"/>
                        <a:pt x="123046" y="87256"/>
                        <a:pt x="123347" y="88347"/>
                      </a:cubicBezTo>
                      <a:cubicBezTo>
                        <a:pt x="123573" y="88986"/>
                        <a:pt x="123836" y="89700"/>
                        <a:pt x="124099" y="90452"/>
                      </a:cubicBezTo>
                      <a:cubicBezTo>
                        <a:pt x="124212" y="90865"/>
                        <a:pt x="124325" y="91279"/>
                        <a:pt x="124513" y="91655"/>
                      </a:cubicBezTo>
                      <a:cubicBezTo>
                        <a:pt x="124700" y="92068"/>
                        <a:pt x="124888" y="92482"/>
                        <a:pt x="125076" y="92933"/>
                      </a:cubicBezTo>
                      <a:cubicBezTo>
                        <a:pt x="125264" y="93347"/>
                        <a:pt x="125452" y="93798"/>
                        <a:pt x="125678" y="94249"/>
                      </a:cubicBezTo>
                      <a:cubicBezTo>
                        <a:pt x="125866" y="94700"/>
                        <a:pt x="126167" y="95151"/>
                        <a:pt x="126430" y="95602"/>
                      </a:cubicBezTo>
                      <a:cubicBezTo>
                        <a:pt x="126693" y="96091"/>
                        <a:pt x="126956" y="96580"/>
                        <a:pt x="127257" y="97031"/>
                      </a:cubicBezTo>
                      <a:lnTo>
                        <a:pt x="128197" y="98497"/>
                      </a:lnTo>
                      <a:cubicBezTo>
                        <a:pt x="128836" y="99512"/>
                        <a:pt x="129437" y="100565"/>
                        <a:pt x="130114" y="101655"/>
                      </a:cubicBezTo>
                      <a:lnTo>
                        <a:pt x="131091" y="103309"/>
                      </a:lnTo>
                      <a:cubicBezTo>
                        <a:pt x="131467" y="103873"/>
                        <a:pt x="131843" y="104399"/>
                        <a:pt x="132219" y="104963"/>
                      </a:cubicBezTo>
                      <a:cubicBezTo>
                        <a:pt x="132971" y="106091"/>
                        <a:pt x="133836" y="107181"/>
                        <a:pt x="134663" y="108347"/>
                      </a:cubicBezTo>
                      <a:cubicBezTo>
                        <a:pt x="135490" y="109512"/>
                        <a:pt x="136392" y="110715"/>
                        <a:pt x="137219" y="111881"/>
                      </a:cubicBezTo>
                      <a:cubicBezTo>
                        <a:pt x="138084" y="113084"/>
                        <a:pt x="138986" y="114324"/>
                        <a:pt x="139888" y="115602"/>
                      </a:cubicBezTo>
                      <a:cubicBezTo>
                        <a:pt x="140302" y="116242"/>
                        <a:pt x="140716" y="116881"/>
                        <a:pt x="141129" y="117557"/>
                      </a:cubicBezTo>
                      <a:lnTo>
                        <a:pt x="141768" y="118535"/>
                      </a:lnTo>
                      <a:cubicBezTo>
                        <a:pt x="141956" y="118873"/>
                        <a:pt x="142144" y="119249"/>
                        <a:pt x="142332" y="119587"/>
                      </a:cubicBezTo>
                      <a:cubicBezTo>
                        <a:pt x="142708" y="120264"/>
                        <a:pt x="143084" y="120941"/>
                        <a:pt x="143422" y="121693"/>
                      </a:cubicBezTo>
                      <a:cubicBezTo>
                        <a:pt x="143761" y="122407"/>
                        <a:pt x="144061" y="123159"/>
                        <a:pt x="144362" y="123911"/>
                      </a:cubicBezTo>
                      <a:cubicBezTo>
                        <a:pt x="144663" y="124625"/>
                        <a:pt x="144889" y="125377"/>
                        <a:pt x="145114" y="126129"/>
                      </a:cubicBezTo>
                      <a:lnTo>
                        <a:pt x="145452" y="127257"/>
                      </a:lnTo>
                      <a:lnTo>
                        <a:pt x="145528" y="127557"/>
                      </a:lnTo>
                      <a:cubicBezTo>
                        <a:pt x="145565" y="127708"/>
                        <a:pt x="145565" y="127745"/>
                        <a:pt x="145603" y="127858"/>
                      </a:cubicBezTo>
                      <a:lnTo>
                        <a:pt x="145716" y="128460"/>
                      </a:lnTo>
                      <a:cubicBezTo>
                        <a:pt x="146392" y="131505"/>
                        <a:pt x="146881" y="134625"/>
                        <a:pt x="147144" y="137745"/>
                      </a:cubicBezTo>
                      <a:cubicBezTo>
                        <a:pt x="147295" y="139249"/>
                        <a:pt x="147445" y="140753"/>
                        <a:pt x="147520" y="142257"/>
                      </a:cubicBezTo>
                      <a:cubicBezTo>
                        <a:pt x="147595" y="143798"/>
                        <a:pt x="147670" y="145302"/>
                        <a:pt x="147633" y="146730"/>
                      </a:cubicBezTo>
                      <a:cubicBezTo>
                        <a:pt x="147633" y="148197"/>
                        <a:pt x="147708" y="149588"/>
                        <a:pt x="147746" y="150979"/>
                      </a:cubicBezTo>
                      <a:cubicBezTo>
                        <a:pt x="147746" y="151655"/>
                        <a:pt x="147821" y="152370"/>
                        <a:pt x="147896" y="153046"/>
                      </a:cubicBezTo>
                      <a:lnTo>
                        <a:pt x="148009" y="154061"/>
                      </a:lnTo>
                      <a:lnTo>
                        <a:pt x="148084" y="154550"/>
                      </a:lnTo>
                      <a:lnTo>
                        <a:pt x="148084" y="154813"/>
                      </a:lnTo>
                      <a:cubicBezTo>
                        <a:pt x="148084" y="154851"/>
                        <a:pt x="148084" y="154851"/>
                        <a:pt x="148084" y="154888"/>
                      </a:cubicBezTo>
                      <a:lnTo>
                        <a:pt x="148122" y="155001"/>
                      </a:lnTo>
                      <a:cubicBezTo>
                        <a:pt x="148648" y="157445"/>
                        <a:pt x="149475" y="159776"/>
                        <a:pt x="150603" y="161956"/>
                      </a:cubicBezTo>
                      <a:cubicBezTo>
                        <a:pt x="151618" y="164061"/>
                        <a:pt x="152633" y="165979"/>
                        <a:pt x="153422" y="167746"/>
                      </a:cubicBezTo>
                      <a:cubicBezTo>
                        <a:pt x="154061" y="169249"/>
                        <a:pt x="154776" y="170716"/>
                        <a:pt x="155603" y="172144"/>
                      </a:cubicBezTo>
                      <a:cubicBezTo>
                        <a:pt x="156092" y="173046"/>
                        <a:pt x="156731" y="173873"/>
                        <a:pt x="157483" y="174625"/>
                      </a:cubicBezTo>
                      <a:cubicBezTo>
                        <a:pt x="157670" y="174813"/>
                        <a:pt x="157858" y="174964"/>
                        <a:pt x="158084" y="175114"/>
                      </a:cubicBezTo>
                      <a:lnTo>
                        <a:pt x="158347" y="175264"/>
                      </a:lnTo>
                      <a:lnTo>
                        <a:pt x="157934" y="175828"/>
                      </a:lnTo>
                      <a:lnTo>
                        <a:pt x="157670" y="175678"/>
                      </a:lnTo>
                      <a:cubicBezTo>
                        <a:pt x="157407" y="175528"/>
                        <a:pt x="157182" y="175340"/>
                        <a:pt x="156956" y="175114"/>
                      </a:cubicBezTo>
                      <a:cubicBezTo>
                        <a:pt x="156129" y="174362"/>
                        <a:pt x="155452" y="173497"/>
                        <a:pt x="154851" y="172520"/>
                      </a:cubicBezTo>
                      <a:cubicBezTo>
                        <a:pt x="153986" y="171129"/>
                        <a:pt x="153234" y="169625"/>
                        <a:pt x="152520" y="168122"/>
                      </a:cubicBezTo>
                      <a:cubicBezTo>
                        <a:pt x="151655" y="166430"/>
                        <a:pt x="150640" y="164550"/>
                        <a:pt x="149513" y="162445"/>
                      </a:cubicBezTo>
                      <a:cubicBezTo>
                        <a:pt x="148310" y="160189"/>
                        <a:pt x="147370" y="157746"/>
                        <a:pt x="146731" y="155264"/>
                      </a:cubicBezTo>
                      <a:lnTo>
                        <a:pt x="146693" y="155114"/>
                      </a:lnTo>
                      <a:cubicBezTo>
                        <a:pt x="146693" y="155076"/>
                        <a:pt x="146693" y="155039"/>
                        <a:pt x="146693" y="154964"/>
                      </a:cubicBezTo>
                      <a:lnTo>
                        <a:pt x="146655" y="154738"/>
                      </a:lnTo>
                      <a:lnTo>
                        <a:pt x="146543" y="154249"/>
                      </a:lnTo>
                      <a:cubicBezTo>
                        <a:pt x="146467" y="153911"/>
                        <a:pt x="146430" y="153573"/>
                        <a:pt x="146392" y="153234"/>
                      </a:cubicBezTo>
                      <a:cubicBezTo>
                        <a:pt x="146279" y="152558"/>
                        <a:pt x="146204" y="151843"/>
                        <a:pt x="146129" y="151167"/>
                      </a:cubicBezTo>
                      <a:cubicBezTo>
                        <a:pt x="146054" y="149738"/>
                        <a:pt x="145941" y="148272"/>
                        <a:pt x="145904" y="146843"/>
                      </a:cubicBezTo>
                      <a:cubicBezTo>
                        <a:pt x="145866" y="145377"/>
                        <a:pt x="145753" y="143911"/>
                        <a:pt x="145603" y="142445"/>
                      </a:cubicBezTo>
                      <a:cubicBezTo>
                        <a:pt x="145490" y="140979"/>
                        <a:pt x="145264" y="139475"/>
                        <a:pt x="145114" y="137971"/>
                      </a:cubicBezTo>
                      <a:cubicBezTo>
                        <a:pt x="144926" y="136467"/>
                        <a:pt x="144738" y="134926"/>
                        <a:pt x="144475" y="133422"/>
                      </a:cubicBezTo>
                      <a:cubicBezTo>
                        <a:pt x="144325" y="132670"/>
                        <a:pt x="144249" y="131918"/>
                        <a:pt x="144099" y="131166"/>
                      </a:cubicBezTo>
                      <a:lnTo>
                        <a:pt x="143610" y="128948"/>
                      </a:lnTo>
                      <a:lnTo>
                        <a:pt x="143610" y="128836"/>
                      </a:lnTo>
                      <a:cubicBezTo>
                        <a:pt x="142746" y="126354"/>
                        <a:pt x="141242" y="129700"/>
                        <a:pt x="140979" y="130866"/>
                      </a:cubicBezTo>
                      <a:lnTo>
                        <a:pt x="140979" y="130866"/>
                      </a:lnTo>
                      <a:cubicBezTo>
                        <a:pt x="140452" y="133384"/>
                        <a:pt x="139701" y="135866"/>
                        <a:pt x="138798" y="138309"/>
                      </a:cubicBezTo>
                      <a:cubicBezTo>
                        <a:pt x="138122" y="140151"/>
                        <a:pt x="137294" y="141994"/>
                        <a:pt x="136505" y="143873"/>
                      </a:cubicBezTo>
                      <a:cubicBezTo>
                        <a:pt x="135753" y="145753"/>
                        <a:pt x="134964" y="147670"/>
                        <a:pt x="134174" y="149588"/>
                      </a:cubicBezTo>
                      <a:lnTo>
                        <a:pt x="132934" y="152445"/>
                      </a:lnTo>
                      <a:cubicBezTo>
                        <a:pt x="132520" y="153385"/>
                        <a:pt x="132107" y="154362"/>
                        <a:pt x="131655" y="155264"/>
                      </a:cubicBezTo>
                      <a:cubicBezTo>
                        <a:pt x="130791" y="157144"/>
                        <a:pt x="129888" y="158949"/>
                        <a:pt x="129099" y="160715"/>
                      </a:cubicBezTo>
                      <a:cubicBezTo>
                        <a:pt x="128347" y="162407"/>
                        <a:pt x="127708" y="164137"/>
                        <a:pt x="127182" y="165941"/>
                      </a:cubicBezTo>
                      <a:cubicBezTo>
                        <a:pt x="126881" y="166768"/>
                        <a:pt x="126693" y="167595"/>
                        <a:pt x="126505" y="168385"/>
                      </a:cubicBezTo>
                      <a:cubicBezTo>
                        <a:pt x="126430" y="168798"/>
                        <a:pt x="126317" y="169212"/>
                        <a:pt x="126242" y="169588"/>
                      </a:cubicBezTo>
                      <a:cubicBezTo>
                        <a:pt x="126129" y="169964"/>
                        <a:pt x="126091" y="170377"/>
                        <a:pt x="126054" y="170753"/>
                      </a:cubicBezTo>
                      <a:cubicBezTo>
                        <a:pt x="125941" y="171505"/>
                        <a:pt x="125753" y="172219"/>
                        <a:pt x="125753" y="172896"/>
                      </a:cubicBezTo>
                      <a:cubicBezTo>
                        <a:pt x="125716" y="173610"/>
                        <a:pt x="125640" y="174249"/>
                        <a:pt x="125603" y="174851"/>
                      </a:cubicBezTo>
                      <a:cubicBezTo>
                        <a:pt x="125528" y="176091"/>
                        <a:pt x="125640" y="177182"/>
                        <a:pt x="125640" y="178046"/>
                      </a:cubicBezTo>
                      <a:cubicBezTo>
                        <a:pt x="125866" y="179776"/>
                        <a:pt x="125979" y="180791"/>
                        <a:pt x="125979" y="180791"/>
                      </a:cubicBezTo>
                      <a:lnTo>
                        <a:pt x="124362" y="181016"/>
                      </a:lnTo>
                      <a:cubicBezTo>
                        <a:pt x="124362" y="181016"/>
                        <a:pt x="124287" y="179964"/>
                        <a:pt x="124174" y="178122"/>
                      </a:cubicBezTo>
                      <a:cubicBezTo>
                        <a:pt x="124212" y="177182"/>
                        <a:pt x="124212" y="176054"/>
                        <a:pt x="124325" y="174813"/>
                      </a:cubicBezTo>
                      <a:lnTo>
                        <a:pt x="124588" y="172783"/>
                      </a:lnTo>
                      <a:cubicBezTo>
                        <a:pt x="124663" y="172069"/>
                        <a:pt x="124851" y="171355"/>
                        <a:pt x="125001" y="170603"/>
                      </a:cubicBezTo>
                      <a:cubicBezTo>
                        <a:pt x="125076" y="170189"/>
                        <a:pt x="125152" y="169813"/>
                        <a:pt x="125227" y="169400"/>
                      </a:cubicBezTo>
                      <a:cubicBezTo>
                        <a:pt x="125302" y="169024"/>
                        <a:pt x="125452" y="168610"/>
                        <a:pt x="125565" y="168197"/>
                      </a:cubicBezTo>
                      <a:cubicBezTo>
                        <a:pt x="125791" y="167407"/>
                        <a:pt x="126016" y="166543"/>
                        <a:pt x="126317" y="165715"/>
                      </a:cubicBezTo>
                      <a:cubicBezTo>
                        <a:pt x="126956" y="163911"/>
                        <a:pt x="127670" y="162182"/>
                        <a:pt x="128497" y="160490"/>
                      </a:cubicBezTo>
                      <a:cubicBezTo>
                        <a:pt x="129362" y="158723"/>
                        <a:pt x="130264" y="156918"/>
                        <a:pt x="131204" y="155114"/>
                      </a:cubicBezTo>
                      <a:cubicBezTo>
                        <a:pt x="131655" y="154212"/>
                        <a:pt x="132069" y="153234"/>
                        <a:pt x="132520" y="152332"/>
                      </a:cubicBezTo>
                      <a:lnTo>
                        <a:pt x="133798" y="149512"/>
                      </a:lnTo>
                      <a:cubicBezTo>
                        <a:pt x="134625" y="147595"/>
                        <a:pt x="135490" y="145678"/>
                        <a:pt x="136279" y="143798"/>
                      </a:cubicBezTo>
                      <a:cubicBezTo>
                        <a:pt x="137069" y="141918"/>
                        <a:pt x="137858" y="140076"/>
                        <a:pt x="138535" y="138272"/>
                      </a:cubicBezTo>
                      <a:cubicBezTo>
                        <a:pt x="139212" y="136505"/>
                        <a:pt x="139738" y="134738"/>
                        <a:pt x="140189" y="132933"/>
                      </a:cubicBezTo>
                      <a:cubicBezTo>
                        <a:pt x="140603" y="131317"/>
                        <a:pt x="140904" y="129700"/>
                        <a:pt x="141091" y="128046"/>
                      </a:cubicBezTo>
                      <a:cubicBezTo>
                        <a:pt x="141242" y="126655"/>
                        <a:pt x="141279" y="125264"/>
                        <a:pt x="141242" y="123836"/>
                      </a:cubicBezTo>
                      <a:cubicBezTo>
                        <a:pt x="141242" y="123234"/>
                        <a:pt x="141167" y="122633"/>
                        <a:pt x="141129" y="122106"/>
                      </a:cubicBezTo>
                      <a:cubicBezTo>
                        <a:pt x="141091" y="121768"/>
                        <a:pt x="141054" y="121467"/>
                        <a:pt x="141016" y="121166"/>
                      </a:cubicBezTo>
                      <a:cubicBezTo>
                        <a:pt x="140866" y="120903"/>
                        <a:pt x="140753" y="120640"/>
                        <a:pt x="140640" y="120339"/>
                      </a:cubicBezTo>
                      <a:cubicBezTo>
                        <a:pt x="139475" y="117595"/>
                        <a:pt x="138046" y="114963"/>
                        <a:pt x="136430" y="112445"/>
                      </a:cubicBezTo>
                      <a:cubicBezTo>
                        <a:pt x="134851" y="109926"/>
                        <a:pt x="133159" y="107670"/>
                        <a:pt x="131618" y="105377"/>
                      </a:cubicBezTo>
                      <a:cubicBezTo>
                        <a:pt x="131242" y="104813"/>
                        <a:pt x="130866" y="104249"/>
                        <a:pt x="130528" y="103685"/>
                      </a:cubicBezTo>
                      <a:lnTo>
                        <a:pt x="129550" y="101993"/>
                      </a:lnTo>
                      <a:cubicBezTo>
                        <a:pt x="128873" y="100903"/>
                        <a:pt x="128310" y="99813"/>
                        <a:pt x="127670" y="98835"/>
                      </a:cubicBezTo>
                      <a:lnTo>
                        <a:pt x="126768" y="97369"/>
                      </a:lnTo>
                      <a:cubicBezTo>
                        <a:pt x="126467" y="96843"/>
                        <a:pt x="126204" y="96392"/>
                        <a:pt x="125941" y="95903"/>
                      </a:cubicBezTo>
                      <a:cubicBezTo>
                        <a:pt x="125678" y="95452"/>
                        <a:pt x="125377" y="95001"/>
                        <a:pt x="125152" y="94550"/>
                      </a:cubicBezTo>
                      <a:cubicBezTo>
                        <a:pt x="125001" y="94211"/>
                        <a:pt x="124851" y="93873"/>
                        <a:pt x="124700" y="93535"/>
                      </a:cubicBezTo>
                      <a:cubicBezTo>
                        <a:pt x="124325" y="92670"/>
                        <a:pt x="123648" y="92971"/>
                        <a:pt x="123685" y="93384"/>
                      </a:cubicBezTo>
                      <a:lnTo>
                        <a:pt x="123685" y="93384"/>
                      </a:lnTo>
                      <a:lnTo>
                        <a:pt x="123685" y="93535"/>
                      </a:lnTo>
                      <a:lnTo>
                        <a:pt x="123761" y="93948"/>
                      </a:lnTo>
                      <a:lnTo>
                        <a:pt x="123761" y="94061"/>
                      </a:lnTo>
                      <a:lnTo>
                        <a:pt x="123761" y="94211"/>
                      </a:lnTo>
                      <a:lnTo>
                        <a:pt x="123761" y="94399"/>
                      </a:lnTo>
                      <a:lnTo>
                        <a:pt x="123761" y="95264"/>
                      </a:lnTo>
                      <a:lnTo>
                        <a:pt x="123836" y="96956"/>
                      </a:lnTo>
                      <a:cubicBezTo>
                        <a:pt x="123873" y="97520"/>
                        <a:pt x="123873" y="98084"/>
                        <a:pt x="123836" y="98685"/>
                      </a:cubicBezTo>
                      <a:cubicBezTo>
                        <a:pt x="123761" y="99813"/>
                        <a:pt x="123685" y="100978"/>
                        <a:pt x="123610" y="102106"/>
                      </a:cubicBezTo>
                      <a:cubicBezTo>
                        <a:pt x="123497" y="103234"/>
                        <a:pt x="123309" y="104362"/>
                        <a:pt x="123122" y="105490"/>
                      </a:cubicBezTo>
                      <a:cubicBezTo>
                        <a:pt x="122708" y="107708"/>
                        <a:pt x="122332" y="109963"/>
                        <a:pt x="121693" y="112144"/>
                      </a:cubicBezTo>
                      <a:cubicBezTo>
                        <a:pt x="121543" y="112595"/>
                        <a:pt x="121392" y="113084"/>
                        <a:pt x="121204" y="113535"/>
                      </a:cubicBezTo>
                      <a:lnTo>
                        <a:pt x="121204" y="113497"/>
                      </a:lnTo>
                      <a:cubicBezTo>
                        <a:pt x="120791" y="115302"/>
                        <a:pt x="120565" y="117144"/>
                        <a:pt x="120640" y="119024"/>
                      </a:cubicBezTo>
                      <a:cubicBezTo>
                        <a:pt x="120678" y="119437"/>
                        <a:pt x="120716" y="119888"/>
                        <a:pt x="120753" y="120377"/>
                      </a:cubicBezTo>
                      <a:cubicBezTo>
                        <a:pt x="120866" y="121430"/>
                        <a:pt x="121054" y="122557"/>
                        <a:pt x="121317" y="123836"/>
                      </a:cubicBezTo>
                      <a:cubicBezTo>
                        <a:pt x="121881" y="126693"/>
                        <a:pt x="122595" y="129512"/>
                        <a:pt x="123422" y="132294"/>
                      </a:cubicBezTo>
                      <a:cubicBezTo>
                        <a:pt x="123911" y="133836"/>
                        <a:pt x="124362" y="135415"/>
                        <a:pt x="124888" y="137031"/>
                      </a:cubicBezTo>
                      <a:cubicBezTo>
                        <a:pt x="125415" y="138610"/>
                        <a:pt x="125941" y="140264"/>
                        <a:pt x="126430" y="141881"/>
                      </a:cubicBezTo>
                      <a:cubicBezTo>
                        <a:pt x="126956" y="143535"/>
                        <a:pt x="127370" y="145189"/>
                        <a:pt x="127746" y="146843"/>
                      </a:cubicBezTo>
                      <a:cubicBezTo>
                        <a:pt x="128460" y="150001"/>
                        <a:pt x="128573" y="153272"/>
                        <a:pt x="128084" y="156505"/>
                      </a:cubicBezTo>
                      <a:cubicBezTo>
                        <a:pt x="127858" y="157896"/>
                        <a:pt x="127520" y="159249"/>
                        <a:pt x="127106" y="160565"/>
                      </a:cubicBezTo>
                      <a:cubicBezTo>
                        <a:pt x="126731" y="161693"/>
                        <a:pt x="126317" y="162821"/>
                        <a:pt x="125828" y="163911"/>
                      </a:cubicBezTo>
                      <a:cubicBezTo>
                        <a:pt x="125415" y="164888"/>
                        <a:pt x="124964" y="165678"/>
                        <a:pt x="124625" y="166355"/>
                      </a:cubicBezTo>
                      <a:cubicBezTo>
                        <a:pt x="124287" y="167031"/>
                        <a:pt x="123949" y="167520"/>
                        <a:pt x="123723" y="167858"/>
                      </a:cubicBezTo>
                      <a:cubicBezTo>
                        <a:pt x="123535" y="168234"/>
                        <a:pt x="123422" y="168422"/>
                        <a:pt x="123422" y="168422"/>
                      </a:cubicBezTo>
                      <a:lnTo>
                        <a:pt x="123272" y="168347"/>
                      </a:lnTo>
                      <a:cubicBezTo>
                        <a:pt x="123272" y="168347"/>
                        <a:pt x="123610" y="167558"/>
                        <a:pt x="124174" y="166167"/>
                      </a:cubicBezTo>
                      <a:cubicBezTo>
                        <a:pt x="124437" y="165490"/>
                        <a:pt x="124776" y="164625"/>
                        <a:pt x="125114" y="163648"/>
                      </a:cubicBezTo>
                      <a:cubicBezTo>
                        <a:pt x="125302" y="163197"/>
                        <a:pt x="125490" y="162633"/>
                        <a:pt x="125640" y="162106"/>
                      </a:cubicBezTo>
                      <a:cubicBezTo>
                        <a:pt x="125753" y="161543"/>
                        <a:pt x="125979" y="160941"/>
                        <a:pt x="126091" y="160340"/>
                      </a:cubicBezTo>
                      <a:cubicBezTo>
                        <a:pt x="126430" y="159024"/>
                        <a:pt x="126693" y="157708"/>
                        <a:pt x="126843" y="156355"/>
                      </a:cubicBezTo>
                      <a:cubicBezTo>
                        <a:pt x="127031" y="154851"/>
                        <a:pt x="127106" y="153347"/>
                        <a:pt x="127069" y="151843"/>
                      </a:cubicBezTo>
                      <a:cubicBezTo>
                        <a:pt x="126994" y="150264"/>
                        <a:pt x="126843" y="148648"/>
                        <a:pt x="126580" y="147069"/>
                      </a:cubicBezTo>
                      <a:cubicBezTo>
                        <a:pt x="126317" y="145415"/>
                        <a:pt x="125979" y="143760"/>
                        <a:pt x="125640" y="142106"/>
                      </a:cubicBezTo>
                      <a:cubicBezTo>
                        <a:pt x="124926" y="138760"/>
                        <a:pt x="124024" y="135452"/>
                        <a:pt x="123159" y="132369"/>
                      </a:cubicBezTo>
                      <a:cubicBezTo>
                        <a:pt x="122708" y="130828"/>
                        <a:pt x="122332" y="129324"/>
                        <a:pt x="121994" y="127896"/>
                      </a:cubicBezTo>
                      <a:cubicBezTo>
                        <a:pt x="121655" y="126467"/>
                        <a:pt x="121355" y="125114"/>
                        <a:pt x="121091" y="123873"/>
                      </a:cubicBezTo>
                      <a:cubicBezTo>
                        <a:pt x="120866" y="122633"/>
                        <a:pt x="120640" y="121467"/>
                        <a:pt x="120528" y="120415"/>
                      </a:cubicBezTo>
                      <a:cubicBezTo>
                        <a:pt x="120528" y="120264"/>
                        <a:pt x="120490" y="120151"/>
                        <a:pt x="120490" y="120001"/>
                      </a:cubicBezTo>
                      <a:lnTo>
                        <a:pt x="120490" y="120001"/>
                      </a:lnTo>
                      <a:cubicBezTo>
                        <a:pt x="120377" y="118986"/>
                        <a:pt x="119512" y="118347"/>
                        <a:pt x="118949" y="119663"/>
                      </a:cubicBezTo>
                      <a:lnTo>
                        <a:pt x="118949" y="119663"/>
                      </a:lnTo>
                      <a:cubicBezTo>
                        <a:pt x="118272" y="121279"/>
                        <a:pt x="117595" y="122858"/>
                        <a:pt x="116994" y="124475"/>
                      </a:cubicBezTo>
                      <a:cubicBezTo>
                        <a:pt x="116618" y="125452"/>
                        <a:pt x="116242" y="126467"/>
                        <a:pt x="115941" y="127445"/>
                      </a:cubicBezTo>
                      <a:lnTo>
                        <a:pt x="115001" y="130452"/>
                      </a:lnTo>
                      <a:cubicBezTo>
                        <a:pt x="114700" y="131430"/>
                        <a:pt x="114475" y="132407"/>
                        <a:pt x="114249" y="133384"/>
                      </a:cubicBezTo>
                      <a:cubicBezTo>
                        <a:pt x="114024" y="134362"/>
                        <a:pt x="113798" y="135302"/>
                        <a:pt x="113573" y="136279"/>
                      </a:cubicBezTo>
                      <a:cubicBezTo>
                        <a:pt x="113385" y="137219"/>
                        <a:pt x="113272" y="138159"/>
                        <a:pt x="113084" y="139099"/>
                      </a:cubicBezTo>
                      <a:cubicBezTo>
                        <a:pt x="112934" y="140001"/>
                        <a:pt x="112746" y="140941"/>
                        <a:pt x="112670" y="141843"/>
                      </a:cubicBezTo>
                      <a:cubicBezTo>
                        <a:pt x="112445" y="143648"/>
                        <a:pt x="112182" y="145415"/>
                        <a:pt x="112031" y="147106"/>
                      </a:cubicBezTo>
                      <a:cubicBezTo>
                        <a:pt x="111618" y="150490"/>
                        <a:pt x="111279" y="153610"/>
                        <a:pt x="111167" y="156355"/>
                      </a:cubicBezTo>
                      <a:cubicBezTo>
                        <a:pt x="111054" y="158723"/>
                        <a:pt x="111167" y="161091"/>
                        <a:pt x="111467" y="163460"/>
                      </a:cubicBezTo>
                      <a:cubicBezTo>
                        <a:pt x="111655" y="164964"/>
                        <a:pt x="111994" y="166467"/>
                        <a:pt x="112482" y="167934"/>
                      </a:cubicBezTo>
                      <a:cubicBezTo>
                        <a:pt x="112821" y="168911"/>
                        <a:pt x="113046" y="169437"/>
                        <a:pt x="113046" y="169437"/>
                      </a:cubicBezTo>
                      <a:lnTo>
                        <a:pt x="112370" y="169700"/>
                      </a:lnTo>
                      <a:cubicBezTo>
                        <a:pt x="112370" y="169700"/>
                        <a:pt x="112144" y="169137"/>
                        <a:pt x="111768" y="168122"/>
                      </a:cubicBezTo>
                      <a:cubicBezTo>
                        <a:pt x="111317" y="166618"/>
                        <a:pt x="110979" y="165076"/>
                        <a:pt x="110791" y="163535"/>
                      </a:cubicBezTo>
                      <a:cubicBezTo>
                        <a:pt x="110528" y="161167"/>
                        <a:pt x="110452" y="158761"/>
                        <a:pt x="110603" y="156355"/>
                      </a:cubicBezTo>
                      <a:cubicBezTo>
                        <a:pt x="110715" y="153573"/>
                        <a:pt x="111054" y="150452"/>
                        <a:pt x="111467" y="147069"/>
                      </a:cubicBezTo>
                      <a:cubicBezTo>
                        <a:pt x="111618" y="145377"/>
                        <a:pt x="111881" y="143610"/>
                        <a:pt x="112106" y="141768"/>
                      </a:cubicBezTo>
                      <a:cubicBezTo>
                        <a:pt x="112219" y="140866"/>
                        <a:pt x="112370" y="139926"/>
                        <a:pt x="112558" y="138986"/>
                      </a:cubicBezTo>
                      <a:cubicBezTo>
                        <a:pt x="112708" y="138084"/>
                        <a:pt x="112896" y="137106"/>
                        <a:pt x="113046" y="136129"/>
                      </a:cubicBezTo>
                      <a:cubicBezTo>
                        <a:pt x="113873" y="132106"/>
                        <a:pt x="115039" y="128121"/>
                        <a:pt x="116505" y="124287"/>
                      </a:cubicBezTo>
                      <a:cubicBezTo>
                        <a:pt x="118046" y="120264"/>
                        <a:pt x="120001" y="116242"/>
                        <a:pt x="121242" y="111956"/>
                      </a:cubicBezTo>
                      <a:cubicBezTo>
                        <a:pt x="121768" y="109813"/>
                        <a:pt x="122219" y="107595"/>
                        <a:pt x="122520" y="105377"/>
                      </a:cubicBezTo>
                      <a:cubicBezTo>
                        <a:pt x="122670" y="104249"/>
                        <a:pt x="122783" y="103159"/>
                        <a:pt x="122934" y="102031"/>
                      </a:cubicBezTo>
                      <a:cubicBezTo>
                        <a:pt x="123046" y="100903"/>
                        <a:pt x="123009" y="99775"/>
                        <a:pt x="123046" y="98647"/>
                      </a:cubicBezTo>
                      <a:cubicBezTo>
                        <a:pt x="123084" y="98084"/>
                        <a:pt x="123084" y="97520"/>
                        <a:pt x="123046" y="96956"/>
                      </a:cubicBezTo>
                      <a:lnTo>
                        <a:pt x="122934" y="95264"/>
                      </a:lnTo>
                      <a:lnTo>
                        <a:pt x="122896" y="94399"/>
                      </a:lnTo>
                      <a:lnTo>
                        <a:pt x="122896" y="94211"/>
                      </a:lnTo>
                      <a:lnTo>
                        <a:pt x="122896" y="94136"/>
                      </a:lnTo>
                      <a:lnTo>
                        <a:pt x="122896" y="94099"/>
                      </a:lnTo>
                      <a:lnTo>
                        <a:pt x="122896" y="94023"/>
                      </a:lnTo>
                      <a:lnTo>
                        <a:pt x="122858" y="93572"/>
                      </a:lnTo>
                      <a:lnTo>
                        <a:pt x="122633" y="91918"/>
                      </a:lnTo>
                      <a:cubicBezTo>
                        <a:pt x="122482" y="90790"/>
                        <a:pt x="122332" y="89662"/>
                        <a:pt x="122182" y="88572"/>
                      </a:cubicBezTo>
                      <a:lnTo>
                        <a:pt x="122069" y="87745"/>
                      </a:lnTo>
                      <a:cubicBezTo>
                        <a:pt x="122031" y="87444"/>
                        <a:pt x="121956" y="87181"/>
                        <a:pt x="121919" y="86918"/>
                      </a:cubicBezTo>
                      <a:lnTo>
                        <a:pt x="121580" y="85264"/>
                      </a:lnTo>
                      <a:cubicBezTo>
                        <a:pt x="121355" y="84174"/>
                        <a:pt x="121129" y="83083"/>
                        <a:pt x="120903" y="81993"/>
                      </a:cubicBezTo>
                      <a:cubicBezTo>
                        <a:pt x="120791" y="81467"/>
                        <a:pt x="120678" y="80941"/>
                        <a:pt x="120528" y="80414"/>
                      </a:cubicBezTo>
                      <a:cubicBezTo>
                        <a:pt x="120377" y="79888"/>
                        <a:pt x="120227" y="79362"/>
                        <a:pt x="120076" y="78835"/>
                      </a:cubicBezTo>
                      <a:lnTo>
                        <a:pt x="119249" y="75677"/>
                      </a:lnTo>
                      <a:cubicBezTo>
                        <a:pt x="118986" y="74625"/>
                        <a:pt x="118573" y="73610"/>
                        <a:pt x="118272" y="72595"/>
                      </a:cubicBezTo>
                      <a:cubicBezTo>
                        <a:pt x="117858" y="71467"/>
                        <a:pt x="117482" y="70377"/>
                        <a:pt x="117106" y="69286"/>
                      </a:cubicBezTo>
                      <a:lnTo>
                        <a:pt x="117069" y="69286"/>
                      </a:lnTo>
                      <a:lnTo>
                        <a:pt x="116956" y="68948"/>
                      </a:lnTo>
                      <a:cubicBezTo>
                        <a:pt x="116693" y="68159"/>
                        <a:pt x="116392" y="67407"/>
                        <a:pt x="116129" y="66617"/>
                      </a:cubicBezTo>
                      <a:lnTo>
                        <a:pt x="115039" y="63760"/>
                      </a:lnTo>
                      <a:cubicBezTo>
                        <a:pt x="114663" y="62820"/>
                        <a:pt x="114400" y="61843"/>
                        <a:pt x="114099" y="60940"/>
                      </a:cubicBezTo>
                      <a:cubicBezTo>
                        <a:pt x="113761" y="60038"/>
                        <a:pt x="113497" y="59061"/>
                        <a:pt x="113197" y="58159"/>
                      </a:cubicBezTo>
                      <a:cubicBezTo>
                        <a:pt x="113046" y="57632"/>
                        <a:pt x="112896" y="57106"/>
                        <a:pt x="112783" y="56580"/>
                      </a:cubicBezTo>
                      <a:cubicBezTo>
                        <a:pt x="112370" y="55527"/>
                        <a:pt x="111580" y="55189"/>
                        <a:pt x="111505" y="55978"/>
                      </a:cubicBezTo>
                      <a:cubicBezTo>
                        <a:pt x="111505" y="56053"/>
                        <a:pt x="111467" y="56091"/>
                        <a:pt x="111467" y="56128"/>
                      </a:cubicBezTo>
                      <a:cubicBezTo>
                        <a:pt x="111467" y="56392"/>
                        <a:pt x="111430" y="56692"/>
                        <a:pt x="111392" y="56956"/>
                      </a:cubicBezTo>
                      <a:cubicBezTo>
                        <a:pt x="111279" y="57933"/>
                        <a:pt x="111204" y="58910"/>
                        <a:pt x="111054" y="59925"/>
                      </a:cubicBezTo>
                      <a:cubicBezTo>
                        <a:pt x="110941" y="60489"/>
                        <a:pt x="110828" y="61053"/>
                        <a:pt x="110715" y="61617"/>
                      </a:cubicBezTo>
                      <a:lnTo>
                        <a:pt x="110753" y="61617"/>
                      </a:lnTo>
                      <a:cubicBezTo>
                        <a:pt x="110753" y="61617"/>
                        <a:pt x="110715" y="61805"/>
                        <a:pt x="110640" y="62144"/>
                      </a:cubicBezTo>
                      <a:cubicBezTo>
                        <a:pt x="110565" y="62482"/>
                        <a:pt x="110528" y="62707"/>
                        <a:pt x="110490" y="62971"/>
                      </a:cubicBezTo>
                      <a:cubicBezTo>
                        <a:pt x="110415" y="63271"/>
                        <a:pt x="110377" y="63459"/>
                        <a:pt x="110302" y="63647"/>
                      </a:cubicBezTo>
                      <a:cubicBezTo>
                        <a:pt x="110264" y="63873"/>
                        <a:pt x="110264" y="64023"/>
                        <a:pt x="110227" y="64249"/>
                      </a:cubicBezTo>
                      <a:cubicBezTo>
                        <a:pt x="110152" y="64775"/>
                        <a:pt x="110076" y="65377"/>
                        <a:pt x="110039" y="66053"/>
                      </a:cubicBezTo>
                      <a:cubicBezTo>
                        <a:pt x="110001" y="66730"/>
                        <a:pt x="110001" y="67482"/>
                        <a:pt x="110001" y="68271"/>
                      </a:cubicBezTo>
                      <a:cubicBezTo>
                        <a:pt x="110001" y="69023"/>
                        <a:pt x="110001" y="69850"/>
                        <a:pt x="110039" y="70715"/>
                      </a:cubicBezTo>
                      <a:cubicBezTo>
                        <a:pt x="110076" y="71580"/>
                        <a:pt x="110114" y="72444"/>
                        <a:pt x="110152" y="73347"/>
                      </a:cubicBezTo>
                      <a:cubicBezTo>
                        <a:pt x="110189" y="74249"/>
                        <a:pt x="110227" y="75151"/>
                        <a:pt x="110340" y="76053"/>
                      </a:cubicBezTo>
                      <a:cubicBezTo>
                        <a:pt x="110452" y="76956"/>
                        <a:pt x="110565" y="77858"/>
                        <a:pt x="110753" y="78723"/>
                      </a:cubicBezTo>
                      <a:cubicBezTo>
                        <a:pt x="110903" y="79625"/>
                        <a:pt x="111129" y="80452"/>
                        <a:pt x="111317" y="81279"/>
                      </a:cubicBezTo>
                      <a:cubicBezTo>
                        <a:pt x="111505" y="82106"/>
                        <a:pt x="111768" y="82895"/>
                        <a:pt x="112031" y="83647"/>
                      </a:cubicBezTo>
                      <a:cubicBezTo>
                        <a:pt x="112257" y="84362"/>
                        <a:pt x="112558" y="85038"/>
                        <a:pt x="112821" y="85715"/>
                      </a:cubicBezTo>
                      <a:cubicBezTo>
                        <a:pt x="113309" y="86993"/>
                        <a:pt x="113798" y="88008"/>
                        <a:pt x="114174" y="88760"/>
                      </a:cubicBezTo>
                      <a:lnTo>
                        <a:pt x="114249" y="88948"/>
                      </a:lnTo>
                      <a:cubicBezTo>
                        <a:pt x="114325" y="89061"/>
                        <a:pt x="114400" y="89174"/>
                        <a:pt x="114475" y="89287"/>
                      </a:cubicBezTo>
                      <a:cubicBezTo>
                        <a:pt x="115227" y="90865"/>
                        <a:pt x="115715" y="92595"/>
                        <a:pt x="115979" y="94324"/>
                      </a:cubicBezTo>
                      <a:cubicBezTo>
                        <a:pt x="116242" y="96166"/>
                        <a:pt x="116317" y="98046"/>
                        <a:pt x="116279" y="99888"/>
                      </a:cubicBezTo>
                      <a:cubicBezTo>
                        <a:pt x="116242" y="101768"/>
                        <a:pt x="116054" y="103723"/>
                        <a:pt x="115828" y="105640"/>
                      </a:cubicBezTo>
                      <a:cubicBezTo>
                        <a:pt x="115603" y="107520"/>
                        <a:pt x="115302" y="109399"/>
                        <a:pt x="114851" y="111279"/>
                      </a:cubicBezTo>
                      <a:cubicBezTo>
                        <a:pt x="114400" y="113121"/>
                        <a:pt x="113836" y="114888"/>
                        <a:pt x="113272" y="116617"/>
                      </a:cubicBezTo>
                      <a:lnTo>
                        <a:pt x="111655" y="121580"/>
                      </a:lnTo>
                      <a:cubicBezTo>
                        <a:pt x="111167" y="123121"/>
                        <a:pt x="110715" y="124625"/>
                        <a:pt x="110340" y="126016"/>
                      </a:cubicBezTo>
                      <a:cubicBezTo>
                        <a:pt x="109964" y="127407"/>
                        <a:pt x="109700" y="128685"/>
                        <a:pt x="109475" y="129813"/>
                      </a:cubicBezTo>
                      <a:cubicBezTo>
                        <a:pt x="109324" y="130828"/>
                        <a:pt x="109212" y="131806"/>
                        <a:pt x="109137" y="132821"/>
                      </a:cubicBezTo>
                      <a:cubicBezTo>
                        <a:pt x="109061" y="133610"/>
                        <a:pt x="109061" y="134287"/>
                        <a:pt x="109061" y="134738"/>
                      </a:cubicBezTo>
                      <a:cubicBezTo>
                        <a:pt x="109024" y="135189"/>
                        <a:pt x="109061" y="135415"/>
                        <a:pt x="109061" y="135415"/>
                      </a:cubicBezTo>
                      <a:lnTo>
                        <a:pt x="108309" y="135415"/>
                      </a:lnTo>
                      <a:cubicBezTo>
                        <a:pt x="108309" y="135415"/>
                        <a:pt x="108309" y="135151"/>
                        <a:pt x="108347" y="134700"/>
                      </a:cubicBezTo>
                      <a:cubicBezTo>
                        <a:pt x="108385" y="134249"/>
                        <a:pt x="108385" y="133610"/>
                        <a:pt x="108497" y="132745"/>
                      </a:cubicBezTo>
                      <a:cubicBezTo>
                        <a:pt x="108648" y="131918"/>
                        <a:pt x="108761" y="130866"/>
                        <a:pt x="108986" y="129738"/>
                      </a:cubicBezTo>
                      <a:cubicBezTo>
                        <a:pt x="109212" y="128610"/>
                        <a:pt x="109512" y="127294"/>
                        <a:pt x="109888" y="125903"/>
                      </a:cubicBezTo>
                      <a:cubicBezTo>
                        <a:pt x="110264" y="124512"/>
                        <a:pt x="110753" y="123008"/>
                        <a:pt x="111242" y="121430"/>
                      </a:cubicBezTo>
                      <a:cubicBezTo>
                        <a:pt x="111768" y="119851"/>
                        <a:pt x="112294" y="118196"/>
                        <a:pt x="112821" y="116505"/>
                      </a:cubicBezTo>
                      <a:cubicBezTo>
                        <a:pt x="113385" y="114775"/>
                        <a:pt x="113873" y="113008"/>
                        <a:pt x="114287" y="111166"/>
                      </a:cubicBezTo>
                      <a:cubicBezTo>
                        <a:pt x="114738" y="109287"/>
                        <a:pt x="115039" y="107407"/>
                        <a:pt x="115227" y="105527"/>
                      </a:cubicBezTo>
                      <a:cubicBezTo>
                        <a:pt x="115415" y="103647"/>
                        <a:pt x="115565" y="101730"/>
                        <a:pt x="115565" y="99888"/>
                      </a:cubicBezTo>
                      <a:cubicBezTo>
                        <a:pt x="115603" y="98046"/>
                        <a:pt x="115490" y="96241"/>
                        <a:pt x="115227" y="94399"/>
                      </a:cubicBezTo>
                      <a:cubicBezTo>
                        <a:pt x="114964" y="92745"/>
                        <a:pt x="114475" y="91091"/>
                        <a:pt x="113798" y="89550"/>
                      </a:cubicBezTo>
                      <a:cubicBezTo>
                        <a:pt x="113121" y="88159"/>
                        <a:pt x="112182" y="86956"/>
                        <a:pt x="111016" y="85941"/>
                      </a:cubicBezTo>
                      <a:cubicBezTo>
                        <a:pt x="109888" y="85038"/>
                        <a:pt x="108610" y="84324"/>
                        <a:pt x="107482" y="84512"/>
                      </a:cubicBezTo>
                      <a:cubicBezTo>
                        <a:pt x="106956" y="84625"/>
                        <a:pt x="106467" y="84850"/>
                        <a:pt x="106129" y="85226"/>
                      </a:cubicBezTo>
                      <a:cubicBezTo>
                        <a:pt x="105828" y="85565"/>
                        <a:pt x="105603" y="85941"/>
                        <a:pt x="105452" y="86354"/>
                      </a:cubicBezTo>
                      <a:cubicBezTo>
                        <a:pt x="105264" y="86768"/>
                        <a:pt x="105152" y="87219"/>
                        <a:pt x="105076" y="87632"/>
                      </a:cubicBezTo>
                      <a:cubicBezTo>
                        <a:pt x="105039" y="87933"/>
                        <a:pt x="105001" y="88234"/>
                        <a:pt x="104964" y="88535"/>
                      </a:cubicBezTo>
                      <a:cubicBezTo>
                        <a:pt x="104926" y="89587"/>
                        <a:pt x="104851" y="90602"/>
                        <a:pt x="104813" y="91580"/>
                      </a:cubicBezTo>
                      <a:cubicBezTo>
                        <a:pt x="104851" y="92557"/>
                        <a:pt x="104851" y="93535"/>
                        <a:pt x="104888" y="94475"/>
                      </a:cubicBezTo>
                      <a:cubicBezTo>
                        <a:pt x="104926" y="94926"/>
                        <a:pt x="105001" y="95414"/>
                        <a:pt x="105039" y="95903"/>
                      </a:cubicBezTo>
                      <a:cubicBezTo>
                        <a:pt x="105076" y="96354"/>
                        <a:pt x="105152" y="96805"/>
                        <a:pt x="105227" y="97219"/>
                      </a:cubicBezTo>
                      <a:cubicBezTo>
                        <a:pt x="105340" y="97670"/>
                        <a:pt x="105415" y="98084"/>
                        <a:pt x="105490" y="98497"/>
                      </a:cubicBezTo>
                      <a:cubicBezTo>
                        <a:pt x="105565" y="98948"/>
                        <a:pt x="105678" y="99362"/>
                        <a:pt x="105753" y="99738"/>
                      </a:cubicBezTo>
                      <a:cubicBezTo>
                        <a:pt x="106091" y="101354"/>
                        <a:pt x="106618" y="102820"/>
                        <a:pt x="106918" y="104136"/>
                      </a:cubicBezTo>
                      <a:cubicBezTo>
                        <a:pt x="107294" y="105978"/>
                        <a:pt x="108009" y="110678"/>
                        <a:pt x="108009" y="110678"/>
                      </a:cubicBezTo>
                      <a:cubicBezTo>
                        <a:pt x="108009" y="110678"/>
                        <a:pt x="107670" y="109625"/>
                        <a:pt x="107069" y="107745"/>
                      </a:cubicBezTo>
                      <a:cubicBezTo>
                        <a:pt x="106768" y="106805"/>
                        <a:pt x="106392" y="105715"/>
                        <a:pt x="105979" y="104399"/>
                      </a:cubicBezTo>
                      <a:cubicBezTo>
                        <a:pt x="105603" y="103084"/>
                        <a:pt x="105114" y="101617"/>
                        <a:pt x="104738" y="99963"/>
                      </a:cubicBezTo>
                      <a:cubicBezTo>
                        <a:pt x="104512" y="99136"/>
                        <a:pt x="104362" y="98272"/>
                        <a:pt x="104212" y="97369"/>
                      </a:cubicBezTo>
                      <a:cubicBezTo>
                        <a:pt x="104137" y="96881"/>
                        <a:pt x="104061" y="96467"/>
                        <a:pt x="104024" y="95978"/>
                      </a:cubicBezTo>
                      <a:cubicBezTo>
                        <a:pt x="103949" y="95527"/>
                        <a:pt x="103911" y="95076"/>
                        <a:pt x="103873" y="94587"/>
                      </a:cubicBezTo>
                      <a:cubicBezTo>
                        <a:pt x="103873" y="93610"/>
                        <a:pt x="103836" y="92632"/>
                        <a:pt x="103798" y="91580"/>
                      </a:cubicBezTo>
                      <a:cubicBezTo>
                        <a:pt x="103873" y="90565"/>
                        <a:pt x="103949" y="89550"/>
                        <a:pt x="104024" y="88497"/>
                      </a:cubicBezTo>
                      <a:cubicBezTo>
                        <a:pt x="104212" y="87444"/>
                        <a:pt x="104362" y="86392"/>
                        <a:pt x="104550" y="85339"/>
                      </a:cubicBezTo>
                      <a:lnTo>
                        <a:pt x="105227" y="82144"/>
                      </a:lnTo>
                      <a:cubicBezTo>
                        <a:pt x="105791" y="80001"/>
                        <a:pt x="106279" y="77820"/>
                        <a:pt x="106693" y="75640"/>
                      </a:cubicBezTo>
                      <a:cubicBezTo>
                        <a:pt x="106881" y="74512"/>
                        <a:pt x="107219" y="73459"/>
                        <a:pt x="107445" y="72369"/>
                      </a:cubicBezTo>
                      <a:cubicBezTo>
                        <a:pt x="107708" y="71279"/>
                        <a:pt x="107934" y="70189"/>
                        <a:pt x="108197" y="69136"/>
                      </a:cubicBezTo>
                      <a:cubicBezTo>
                        <a:pt x="108685" y="66993"/>
                        <a:pt x="109137" y="64850"/>
                        <a:pt x="109475" y="62820"/>
                      </a:cubicBezTo>
                      <a:cubicBezTo>
                        <a:pt x="109625" y="61805"/>
                        <a:pt x="109776" y="60790"/>
                        <a:pt x="109926" y="59813"/>
                      </a:cubicBezTo>
                      <a:cubicBezTo>
                        <a:pt x="110076" y="58835"/>
                        <a:pt x="110114" y="57858"/>
                        <a:pt x="110227" y="56918"/>
                      </a:cubicBezTo>
                      <a:cubicBezTo>
                        <a:pt x="110302" y="55978"/>
                        <a:pt x="110377" y="55038"/>
                        <a:pt x="110415" y="54174"/>
                      </a:cubicBezTo>
                      <a:cubicBezTo>
                        <a:pt x="110415" y="53685"/>
                        <a:pt x="110452" y="53271"/>
                        <a:pt x="110452" y="52820"/>
                      </a:cubicBezTo>
                      <a:lnTo>
                        <a:pt x="110490" y="52181"/>
                      </a:lnTo>
                      <a:lnTo>
                        <a:pt x="110490" y="51580"/>
                      </a:lnTo>
                      <a:cubicBezTo>
                        <a:pt x="110415" y="49925"/>
                        <a:pt x="110377" y="48422"/>
                        <a:pt x="110302" y="47068"/>
                      </a:cubicBezTo>
                      <a:cubicBezTo>
                        <a:pt x="110264" y="46392"/>
                        <a:pt x="110227" y="45752"/>
                        <a:pt x="110227" y="45151"/>
                      </a:cubicBezTo>
                      <a:cubicBezTo>
                        <a:pt x="110227" y="44850"/>
                        <a:pt x="110227" y="44587"/>
                        <a:pt x="110189" y="44324"/>
                      </a:cubicBezTo>
                      <a:cubicBezTo>
                        <a:pt x="109964" y="43196"/>
                        <a:pt x="109738" y="42143"/>
                        <a:pt x="109512" y="41166"/>
                      </a:cubicBezTo>
                      <a:cubicBezTo>
                        <a:pt x="109137" y="39813"/>
                        <a:pt x="108761" y="38572"/>
                        <a:pt x="108422" y="37444"/>
                      </a:cubicBezTo>
                      <a:cubicBezTo>
                        <a:pt x="108084" y="36316"/>
                        <a:pt x="107708" y="35264"/>
                        <a:pt x="107370" y="34324"/>
                      </a:cubicBezTo>
                      <a:cubicBezTo>
                        <a:pt x="106731" y="32444"/>
                        <a:pt x="106167" y="30978"/>
                        <a:pt x="105791" y="29963"/>
                      </a:cubicBezTo>
                      <a:lnTo>
                        <a:pt x="105189" y="28422"/>
                      </a:lnTo>
                      <a:lnTo>
                        <a:pt x="107144" y="27858"/>
                      </a:lnTo>
                      <a:lnTo>
                        <a:pt x="108873" y="33873"/>
                      </a:lnTo>
                      <a:cubicBezTo>
                        <a:pt x="109137" y="34850"/>
                        <a:pt x="109512" y="35903"/>
                        <a:pt x="109813" y="37068"/>
                      </a:cubicBezTo>
                      <a:cubicBezTo>
                        <a:pt x="110152" y="38234"/>
                        <a:pt x="110415" y="39512"/>
                        <a:pt x="110753" y="40865"/>
                      </a:cubicBezTo>
                      <a:cubicBezTo>
                        <a:pt x="111091" y="42256"/>
                        <a:pt x="111242" y="43722"/>
                        <a:pt x="111505" y="45301"/>
                      </a:cubicBezTo>
                      <a:cubicBezTo>
                        <a:pt x="111768" y="46843"/>
                        <a:pt x="111994" y="48422"/>
                        <a:pt x="112257" y="50113"/>
                      </a:cubicBezTo>
                      <a:cubicBezTo>
                        <a:pt x="112520" y="51805"/>
                        <a:pt x="112896" y="53497"/>
                        <a:pt x="113309" y="55264"/>
                      </a:cubicBezTo>
                      <a:cubicBezTo>
                        <a:pt x="113497" y="56053"/>
                        <a:pt x="113610" y="56880"/>
                        <a:pt x="113836" y="57670"/>
                      </a:cubicBezTo>
                      <a:cubicBezTo>
                        <a:pt x="114325" y="58986"/>
                        <a:pt x="115302" y="59286"/>
                        <a:pt x="115678" y="57632"/>
                      </a:cubicBezTo>
                      <a:lnTo>
                        <a:pt x="115678" y="57670"/>
                      </a:lnTo>
                      <a:cubicBezTo>
                        <a:pt x="115753" y="57143"/>
                        <a:pt x="115866" y="56655"/>
                        <a:pt x="116016" y="56166"/>
                      </a:cubicBezTo>
                      <a:cubicBezTo>
                        <a:pt x="116279" y="55151"/>
                        <a:pt x="116618" y="54174"/>
                        <a:pt x="116956" y="53196"/>
                      </a:cubicBezTo>
                      <a:cubicBezTo>
                        <a:pt x="117407" y="51918"/>
                        <a:pt x="117821" y="50602"/>
                        <a:pt x="118122" y="49286"/>
                      </a:cubicBezTo>
                      <a:cubicBezTo>
                        <a:pt x="119437" y="43158"/>
                        <a:pt x="119512" y="36053"/>
                        <a:pt x="117670" y="30188"/>
                      </a:cubicBezTo>
                      <a:lnTo>
                        <a:pt x="117370" y="29249"/>
                      </a:lnTo>
                      <a:cubicBezTo>
                        <a:pt x="116580" y="27594"/>
                        <a:pt x="115753" y="26015"/>
                        <a:pt x="114888" y="24549"/>
                      </a:cubicBezTo>
                      <a:cubicBezTo>
                        <a:pt x="114325" y="23647"/>
                        <a:pt x="113798" y="22782"/>
                        <a:pt x="113197" y="21955"/>
                      </a:cubicBezTo>
                      <a:cubicBezTo>
                        <a:pt x="112633" y="21128"/>
                        <a:pt x="112069" y="20339"/>
                        <a:pt x="111392" y="19587"/>
                      </a:cubicBezTo>
                      <a:cubicBezTo>
                        <a:pt x="110189" y="18083"/>
                        <a:pt x="108911" y="16767"/>
                        <a:pt x="107783" y="15414"/>
                      </a:cubicBezTo>
                      <a:cubicBezTo>
                        <a:pt x="106693" y="14136"/>
                        <a:pt x="105715" y="12858"/>
                        <a:pt x="104776" y="11504"/>
                      </a:cubicBezTo>
                      <a:cubicBezTo>
                        <a:pt x="104400" y="10865"/>
                        <a:pt x="104024" y="10264"/>
                        <a:pt x="103648" y="9662"/>
                      </a:cubicBezTo>
                      <a:cubicBezTo>
                        <a:pt x="103234" y="9023"/>
                        <a:pt x="102971" y="8459"/>
                        <a:pt x="102670" y="7933"/>
                      </a:cubicBezTo>
                      <a:cubicBezTo>
                        <a:pt x="101467" y="5790"/>
                        <a:pt x="100490" y="4136"/>
                        <a:pt x="99776" y="3045"/>
                      </a:cubicBezTo>
                      <a:cubicBezTo>
                        <a:pt x="99512" y="2669"/>
                        <a:pt x="99249" y="2331"/>
                        <a:pt x="98949" y="1993"/>
                      </a:cubicBezTo>
                      <a:lnTo>
                        <a:pt x="98911" y="1993"/>
                      </a:lnTo>
                      <a:cubicBezTo>
                        <a:pt x="98949" y="2030"/>
                        <a:pt x="98986" y="2030"/>
                        <a:pt x="99024" y="2068"/>
                      </a:cubicBezTo>
                      <a:lnTo>
                        <a:pt x="99099" y="2106"/>
                      </a:lnTo>
                      <a:lnTo>
                        <a:pt x="99663" y="0"/>
                      </a:lnTo>
                      <a:lnTo>
                        <a:pt x="99663" y="0"/>
                      </a:lnTo>
                      <a:lnTo>
                        <a:pt x="99738" y="0"/>
                      </a:lnTo>
                      <a:cubicBezTo>
                        <a:pt x="99813" y="0"/>
                        <a:pt x="99888" y="38"/>
                        <a:pt x="99964" y="76"/>
                      </a:cubicBezTo>
                      <a:cubicBezTo>
                        <a:pt x="100076" y="151"/>
                        <a:pt x="100189" y="188"/>
                        <a:pt x="100302" y="263"/>
                      </a:cubicBezTo>
                      <a:lnTo>
                        <a:pt x="100415" y="376"/>
                      </a:lnTo>
                      <a:cubicBezTo>
                        <a:pt x="100527" y="489"/>
                        <a:pt x="100565" y="564"/>
                        <a:pt x="100678" y="639"/>
                      </a:cubicBezTo>
                      <a:cubicBezTo>
                        <a:pt x="100979" y="1091"/>
                        <a:pt x="101279" y="1579"/>
                        <a:pt x="101543" y="2106"/>
                      </a:cubicBezTo>
                      <a:cubicBezTo>
                        <a:pt x="102219" y="3309"/>
                        <a:pt x="103046" y="5038"/>
                        <a:pt x="104061" y="7294"/>
                      </a:cubicBezTo>
                      <a:cubicBezTo>
                        <a:pt x="104324" y="7857"/>
                        <a:pt x="104588" y="8459"/>
                        <a:pt x="104888" y="9023"/>
                      </a:cubicBezTo>
                      <a:cubicBezTo>
                        <a:pt x="105189" y="9549"/>
                        <a:pt x="105565" y="10226"/>
                        <a:pt x="105941" y="10903"/>
                      </a:cubicBezTo>
                      <a:cubicBezTo>
                        <a:pt x="106731" y="12256"/>
                        <a:pt x="107633" y="13572"/>
                        <a:pt x="108610" y="14850"/>
                      </a:cubicBezTo>
                      <a:cubicBezTo>
                        <a:pt x="109588" y="16241"/>
                        <a:pt x="110866" y="17594"/>
                        <a:pt x="112031" y="19173"/>
                      </a:cubicBezTo>
                      <a:cubicBezTo>
                        <a:pt x="113272" y="20790"/>
                        <a:pt x="114400" y="22519"/>
                        <a:pt x="115415" y="24286"/>
                      </a:cubicBezTo>
                      <a:cubicBezTo>
                        <a:pt x="116279" y="25828"/>
                        <a:pt x="117069" y="27444"/>
                        <a:pt x="117858" y="29136"/>
                      </a:cubicBezTo>
                      <a:cubicBezTo>
                        <a:pt x="117971" y="29399"/>
                        <a:pt x="118084" y="29662"/>
                        <a:pt x="118197" y="29963"/>
                      </a:cubicBezTo>
                      <a:cubicBezTo>
                        <a:pt x="118234" y="30038"/>
                        <a:pt x="118272" y="30113"/>
                        <a:pt x="118309" y="30226"/>
                      </a:cubicBezTo>
                      <a:cubicBezTo>
                        <a:pt x="118798" y="31279"/>
                        <a:pt x="119212" y="32331"/>
                        <a:pt x="119663" y="33422"/>
                      </a:cubicBezTo>
                      <a:cubicBezTo>
                        <a:pt x="119851" y="33985"/>
                        <a:pt x="120076" y="34549"/>
                        <a:pt x="120302" y="35076"/>
                      </a:cubicBezTo>
                      <a:cubicBezTo>
                        <a:pt x="120377" y="35301"/>
                        <a:pt x="120452" y="35489"/>
                        <a:pt x="120565" y="35715"/>
                      </a:cubicBezTo>
                      <a:cubicBezTo>
                        <a:pt x="120640" y="35940"/>
                        <a:pt x="120753" y="36053"/>
                        <a:pt x="120903" y="36241"/>
                      </a:cubicBezTo>
                      <a:cubicBezTo>
                        <a:pt x="120979" y="36391"/>
                        <a:pt x="121167" y="36579"/>
                        <a:pt x="121317" y="36767"/>
                      </a:cubicBezTo>
                      <a:cubicBezTo>
                        <a:pt x="121505" y="36955"/>
                        <a:pt x="121693" y="37106"/>
                        <a:pt x="121919" y="37331"/>
                      </a:cubicBezTo>
                      <a:cubicBezTo>
                        <a:pt x="122407" y="37745"/>
                        <a:pt x="122934" y="38121"/>
                        <a:pt x="123497" y="38459"/>
                      </a:cubicBezTo>
                      <a:cubicBezTo>
                        <a:pt x="124738" y="39249"/>
                        <a:pt x="126204" y="40113"/>
                        <a:pt x="127858" y="40978"/>
                      </a:cubicBezTo>
                      <a:cubicBezTo>
                        <a:pt x="128648" y="41429"/>
                        <a:pt x="129513" y="41880"/>
                        <a:pt x="130377" y="42294"/>
                      </a:cubicBezTo>
                      <a:cubicBezTo>
                        <a:pt x="131279" y="42670"/>
                        <a:pt x="132182" y="43083"/>
                        <a:pt x="133084" y="43459"/>
                      </a:cubicBezTo>
                      <a:lnTo>
                        <a:pt x="138460" y="45715"/>
                      </a:lnTo>
                      <a:cubicBezTo>
                        <a:pt x="139325" y="46016"/>
                        <a:pt x="140152" y="46316"/>
                        <a:pt x="140979" y="46580"/>
                      </a:cubicBezTo>
                      <a:cubicBezTo>
                        <a:pt x="141317" y="46730"/>
                        <a:pt x="141580" y="46843"/>
                        <a:pt x="141881" y="46955"/>
                      </a:cubicBezTo>
                      <a:cubicBezTo>
                        <a:pt x="142407" y="47595"/>
                        <a:pt x="142934" y="48158"/>
                        <a:pt x="143535" y="48722"/>
                      </a:cubicBezTo>
                      <a:lnTo>
                        <a:pt x="142783" y="48234"/>
                      </a:lnTo>
                      <a:cubicBezTo>
                        <a:pt x="142182" y="47783"/>
                        <a:pt x="141505" y="47369"/>
                        <a:pt x="140791" y="47031"/>
                      </a:cubicBezTo>
                      <a:cubicBezTo>
                        <a:pt x="140039" y="46692"/>
                        <a:pt x="139174" y="46392"/>
                        <a:pt x="138310" y="46016"/>
                      </a:cubicBezTo>
                      <a:lnTo>
                        <a:pt x="133009" y="43685"/>
                      </a:lnTo>
                      <a:cubicBezTo>
                        <a:pt x="132107" y="43271"/>
                        <a:pt x="131204" y="42895"/>
                        <a:pt x="130302" y="42482"/>
                      </a:cubicBezTo>
                      <a:cubicBezTo>
                        <a:pt x="129437" y="42031"/>
                        <a:pt x="128573" y="41617"/>
                        <a:pt x="127746" y="41204"/>
                      </a:cubicBezTo>
                      <a:cubicBezTo>
                        <a:pt x="126768" y="40677"/>
                        <a:pt x="125791" y="40151"/>
                        <a:pt x="124926" y="39662"/>
                      </a:cubicBezTo>
                      <a:lnTo>
                        <a:pt x="124926" y="39662"/>
                      </a:lnTo>
                      <a:cubicBezTo>
                        <a:pt x="123460" y="38835"/>
                        <a:pt x="122031" y="38835"/>
                        <a:pt x="122858" y="40226"/>
                      </a:cubicBezTo>
                      <a:cubicBezTo>
                        <a:pt x="124024" y="42143"/>
                        <a:pt x="125340" y="44061"/>
                        <a:pt x="126467" y="46166"/>
                      </a:cubicBezTo>
                      <a:lnTo>
                        <a:pt x="126467" y="46166"/>
                      </a:lnTo>
                      <a:lnTo>
                        <a:pt x="126505" y="46241"/>
                      </a:lnTo>
                      <a:cubicBezTo>
                        <a:pt x="126693" y="46617"/>
                        <a:pt x="126881" y="46955"/>
                        <a:pt x="127069" y="47331"/>
                      </a:cubicBezTo>
                      <a:lnTo>
                        <a:pt x="127219" y="47557"/>
                      </a:lnTo>
                      <a:cubicBezTo>
                        <a:pt x="127370" y="47820"/>
                        <a:pt x="127633" y="48121"/>
                        <a:pt x="127858" y="48497"/>
                      </a:cubicBezTo>
                      <a:cubicBezTo>
                        <a:pt x="128535" y="49324"/>
                        <a:pt x="129249" y="50076"/>
                        <a:pt x="130001" y="50828"/>
                      </a:cubicBezTo>
                      <a:cubicBezTo>
                        <a:pt x="130979" y="51805"/>
                        <a:pt x="132031" y="52745"/>
                        <a:pt x="133122" y="53610"/>
                      </a:cubicBezTo>
                      <a:cubicBezTo>
                        <a:pt x="134325" y="54549"/>
                        <a:pt x="135678" y="55602"/>
                        <a:pt x="137144" y="56580"/>
                      </a:cubicBezTo>
                      <a:cubicBezTo>
                        <a:pt x="138610" y="57595"/>
                        <a:pt x="140189" y="58610"/>
                        <a:pt x="141843" y="59625"/>
                      </a:cubicBezTo>
                      <a:cubicBezTo>
                        <a:pt x="143498" y="60602"/>
                        <a:pt x="145264" y="61580"/>
                        <a:pt x="147107" y="62519"/>
                      </a:cubicBezTo>
                      <a:lnTo>
                        <a:pt x="149889" y="63910"/>
                      </a:lnTo>
                      <a:cubicBezTo>
                        <a:pt x="150791" y="64399"/>
                        <a:pt x="151693" y="64925"/>
                        <a:pt x="152595" y="65452"/>
                      </a:cubicBezTo>
                      <a:cubicBezTo>
                        <a:pt x="154437" y="66467"/>
                        <a:pt x="156204" y="67557"/>
                        <a:pt x="158009" y="68459"/>
                      </a:cubicBezTo>
                      <a:cubicBezTo>
                        <a:pt x="158498" y="68685"/>
                        <a:pt x="158949" y="68948"/>
                        <a:pt x="159400" y="69136"/>
                      </a:cubicBezTo>
                      <a:cubicBezTo>
                        <a:pt x="159851" y="69324"/>
                        <a:pt x="160302" y="69550"/>
                        <a:pt x="160791" y="69738"/>
                      </a:cubicBezTo>
                      <a:cubicBezTo>
                        <a:pt x="161731" y="70076"/>
                        <a:pt x="162671" y="70414"/>
                        <a:pt x="163573" y="70790"/>
                      </a:cubicBezTo>
                      <a:cubicBezTo>
                        <a:pt x="163986" y="70978"/>
                        <a:pt x="164362" y="71166"/>
                        <a:pt x="164738" y="71354"/>
                      </a:cubicBezTo>
                      <a:cubicBezTo>
                        <a:pt x="164813" y="71655"/>
                        <a:pt x="164851" y="71918"/>
                        <a:pt x="164889" y="72219"/>
                      </a:cubicBezTo>
                      <a:cubicBezTo>
                        <a:pt x="164362" y="71956"/>
                        <a:pt x="163836" y="71692"/>
                        <a:pt x="163272" y="71429"/>
                      </a:cubicBezTo>
                      <a:cubicBezTo>
                        <a:pt x="162821" y="71241"/>
                        <a:pt x="162370" y="71091"/>
                        <a:pt x="161919" y="70903"/>
                      </a:cubicBezTo>
                      <a:lnTo>
                        <a:pt x="160490" y="70301"/>
                      </a:lnTo>
                      <a:cubicBezTo>
                        <a:pt x="160039" y="70113"/>
                        <a:pt x="159550" y="69888"/>
                        <a:pt x="159099" y="69625"/>
                      </a:cubicBezTo>
                      <a:cubicBezTo>
                        <a:pt x="158610" y="69399"/>
                        <a:pt x="158159" y="69174"/>
                        <a:pt x="157708" y="68910"/>
                      </a:cubicBezTo>
                      <a:cubicBezTo>
                        <a:pt x="155904" y="67895"/>
                        <a:pt x="154174" y="66768"/>
                        <a:pt x="152407" y="65677"/>
                      </a:cubicBezTo>
                      <a:cubicBezTo>
                        <a:pt x="150640" y="64587"/>
                        <a:pt x="148836" y="63610"/>
                        <a:pt x="146956" y="62745"/>
                      </a:cubicBezTo>
                      <a:cubicBezTo>
                        <a:pt x="145076" y="61843"/>
                        <a:pt x="143310" y="60903"/>
                        <a:pt x="141580" y="59925"/>
                      </a:cubicBezTo>
                      <a:cubicBezTo>
                        <a:pt x="138498" y="58159"/>
                        <a:pt x="135490" y="56204"/>
                        <a:pt x="132633" y="54098"/>
                      </a:cubicBezTo>
                      <a:lnTo>
                        <a:pt x="131806" y="53422"/>
                      </a:lnTo>
                      <a:lnTo>
                        <a:pt x="131806" y="53422"/>
                      </a:lnTo>
                      <a:lnTo>
                        <a:pt x="131806" y="53422"/>
                      </a:lnTo>
                      <a:lnTo>
                        <a:pt x="131693" y="53346"/>
                      </a:lnTo>
                      <a:cubicBezTo>
                        <a:pt x="129851" y="51880"/>
                        <a:pt x="128685" y="51692"/>
                        <a:pt x="129287" y="53986"/>
                      </a:cubicBezTo>
                      <a:cubicBezTo>
                        <a:pt x="129475" y="54474"/>
                        <a:pt x="129700" y="54925"/>
                        <a:pt x="130001" y="55527"/>
                      </a:cubicBezTo>
                      <a:lnTo>
                        <a:pt x="130490" y="56617"/>
                      </a:lnTo>
                      <a:lnTo>
                        <a:pt x="130640" y="56918"/>
                      </a:lnTo>
                      <a:lnTo>
                        <a:pt x="130753" y="57181"/>
                      </a:lnTo>
                      <a:lnTo>
                        <a:pt x="131091" y="57745"/>
                      </a:lnTo>
                      <a:cubicBezTo>
                        <a:pt x="131618" y="58572"/>
                        <a:pt x="132219" y="59324"/>
                        <a:pt x="132896" y="60001"/>
                      </a:cubicBezTo>
                      <a:lnTo>
                        <a:pt x="138009" y="65038"/>
                      </a:lnTo>
                      <a:cubicBezTo>
                        <a:pt x="140114" y="66956"/>
                        <a:pt x="142370" y="68685"/>
                        <a:pt x="144738" y="70226"/>
                      </a:cubicBezTo>
                      <a:cubicBezTo>
                        <a:pt x="146054" y="71091"/>
                        <a:pt x="147332" y="72031"/>
                        <a:pt x="148573" y="73008"/>
                      </a:cubicBezTo>
                      <a:lnTo>
                        <a:pt x="149475" y="73835"/>
                      </a:lnTo>
                      <a:lnTo>
                        <a:pt x="150302" y="74700"/>
                      </a:lnTo>
                      <a:lnTo>
                        <a:pt x="151956" y="76504"/>
                      </a:lnTo>
                      <a:cubicBezTo>
                        <a:pt x="153122" y="77708"/>
                        <a:pt x="154212" y="78986"/>
                        <a:pt x="155264" y="80301"/>
                      </a:cubicBezTo>
                      <a:cubicBezTo>
                        <a:pt x="155753" y="81016"/>
                        <a:pt x="156204" y="81768"/>
                        <a:pt x="156580" y="82520"/>
                      </a:cubicBezTo>
                      <a:cubicBezTo>
                        <a:pt x="156618" y="82632"/>
                        <a:pt x="156655" y="82708"/>
                        <a:pt x="156693" y="82820"/>
                      </a:cubicBezTo>
                      <a:lnTo>
                        <a:pt x="156919" y="83159"/>
                      </a:lnTo>
                      <a:cubicBezTo>
                        <a:pt x="157182" y="83497"/>
                        <a:pt x="157520" y="84023"/>
                        <a:pt x="157971" y="84700"/>
                      </a:cubicBezTo>
                      <a:lnTo>
                        <a:pt x="159588" y="87144"/>
                      </a:lnTo>
                      <a:cubicBezTo>
                        <a:pt x="160302" y="88196"/>
                        <a:pt x="161092" y="89211"/>
                        <a:pt x="161919" y="90151"/>
                      </a:cubicBezTo>
                      <a:cubicBezTo>
                        <a:pt x="162144" y="90414"/>
                        <a:pt x="162370" y="90715"/>
                        <a:pt x="162633" y="90941"/>
                      </a:cubicBezTo>
                      <a:lnTo>
                        <a:pt x="163422" y="91730"/>
                      </a:lnTo>
                      <a:cubicBezTo>
                        <a:pt x="163986" y="92181"/>
                        <a:pt x="164663" y="92670"/>
                        <a:pt x="165302" y="93121"/>
                      </a:cubicBezTo>
                      <a:lnTo>
                        <a:pt x="166317" y="93835"/>
                      </a:lnTo>
                      <a:lnTo>
                        <a:pt x="166843" y="94211"/>
                      </a:lnTo>
                      <a:lnTo>
                        <a:pt x="167407" y="94512"/>
                      </a:lnTo>
                      <a:cubicBezTo>
                        <a:pt x="168122" y="94926"/>
                        <a:pt x="168874" y="95377"/>
                        <a:pt x="169588" y="95865"/>
                      </a:cubicBezTo>
                      <a:cubicBezTo>
                        <a:pt x="170377" y="96354"/>
                        <a:pt x="171167" y="96768"/>
                        <a:pt x="171956" y="97181"/>
                      </a:cubicBezTo>
                      <a:lnTo>
                        <a:pt x="173159" y="97858"/>
                      </a:lnTo>
                      <a:lnTo>
                        <a:pt x="173761" y="98196"/>
                      </a:lnTo>
                      <a:lnTo>
                        <a:pt x="174400" y="98459"/>
                      </a:lnTo>
                      <a:cubicBezTo>
                        <a:pt x="176129" y="99249"/>
                        <a:pt x="177859" y="100038"/>
                        <a:pt x="179663" y="100715"/>
                      </a:cubicBezTo>
                      <a:cubicBezTo>
                        <a:pt x="181468" y="101354"/>
                        <a:pt x="183272" y="102031"/>
                        <a:pt x="185039" y="102670"/>
                      </a:cubicBezTo>
                      <a:cubicBezTo>
                        <a:pt x="186844" y="103309"/>
                        <a:pt x="188573" y="103986"/>
                        <a:pt x="190227" y="104700"/>
                      </a:cubicBezTo>
                      <a:cubicBezTo>
                        <a:pt x="191242" y="105114"/>
                        <a:pt x="192219" y="105565"/>
                        <a:pt x="193197" y="106016"/>
                      </a:cubicBezTo>
                      <a:cubicBezTo>
                        <a:pt x="193385" y="106279"/>
                        <a:pt x="193535" y="106580"/>
                        <a:pt x="193686" y="106843"/>
                      </a:cubicBezTo>
                      <a:cubicBezTo>
                        <a:pt x="192520" y="106241"/>
                        <a:pt x="191317" y="105678"/>
                        <a:pt x="190001" y="105114"/>
                      </a:cubicBezTo>
                      <a:cubicBezTo>
                        <a:pt x="188385" y="104362"/>
                        <a:pt x="186656" y="103685"/>
                        <a:pt x="184889" y="103008"/>
                      </a:cubicBezTo>
                      <a:cubicBezTo>
                        <a:pt x="183122" y="102294"/>
                        <a:pt x="181317" y="101655"/>
                        <a:pt x="179513" y="101053"/>
                      </a:cubicBezTo>
                      <a:cubicBezTo>
                        <a:pt x="178610" y="100715"/>
                        <a:pt x="177671" y="100452"/>
                        <a:pt x="176768" y="100114"/>
                      </a:cubicBezTo>
                      <a:lnTo>
                        <a:pt x="174062" y="99099"/>
                      </a:lnTo>
                      <a:lnTo>
                        <a:pt x="173422" y="98835"/>
                      </a:lnTo>
                      <a:lnTo>
                        <a:pt x="172783" y="98535"/>
                      </a:lnTo>
                      <a:lnTo>
                        <a:pt x="171505" y="97933"/>
                      </a:lnTo>
                      <a:cubicBezTo>
                        <a:pt x="170678" y="97557"/>
                        <a:pt x="169851" y="97106"/>
                        <a:pt x="169061" y="96617"/>
                      </a:cubicBezTo>
                      <a:cubicBezTo>
                        <a:pt x="168310" y="96166"/>
                        <a:pt x="167558" y="95640"/>
                        <a:pt x="166881" y="95114"/>
                      </a:cubicBezTo>
                      <a:lnTo>
                        <a:pt x="166355" y="94738"/>
                      </a:lnTo>
                      <a:lnTo>
                        <a:pt x="165866" y="94324"/>
                      </a:lnTo>
                      <a:lnTo>
                        <a:pt x="164926" y="93497"/>
                      </a:lnTo>
                      <a:cubicBezTo>
                        <a:pt x="164325" y="92971"/>
                        <a:pt x="163723" y="92482"/>
                        <a:pt x="163122" y="91993"/>
                      </a:cubicBezTo>
                      <a:lnTo>
                        <a:pt x="162295" y="91204"/>
                      </a:lnTo>
                      <a:cubicBezTo>
                        <a:pt x="162031" y="90941"/>
                        <a:pt x="161843" y="90640"/>
                        <a:pt x="161580" y="90377"/>
                      </a:cubicBezTo>
                      <a:cubicBezTo>
                        <a:pt x="160678" y="89362"/>
                        <a:pt x="159964" y="88347"/>
                        <a:pt x="159287" y="87482"/>
                      </a:cubicBezTo>
                      <a:cubicBezTo>
                        <a:pt x="158347" y="86166"/>
                        <a:pt x="158009" y="86354"/>
                        <a:pt x="157896" y="88347"/>
                      </a:cubicBezTo>
                      <a:close/>
                      <a:moveTo>
                        <a:pt x="99174" y="2106"/>
                      </a:moveTo>
                      <a:lnTo>
                        <a:pt x="99136" y="2106"/>
                      </a:lnTo>
                      <a:lnTo>
                        <a:pt x="99099" y="2106"/>
                      </a:lnTo>
                      <a:close/>
                      <a:moveTo>
                        <a:pt x="109738" y="73384"/>
                      </a:moveTo>
                      <a:cubicBezTo>
                        <a:pt x="109700" y="72482"/>
                        <a:pt x="109625" y="71580"/>
                        <a:pt x="109550" y="70753"/>
                      </a:cubicBezTo>
                      <a:cubicBezTo>
                        <a:pt x="109550" y="70602"/>
                        <a:pt x="109550" y="70414"/>
                        <a:pt x="109512" y="70264"/>
                      </a:cubicBezTo>
                      <a:cubicBezTo>
                        <a:pt x="109437" y="69249"/>
                        <a:pt x="108761" y="68873"/>
                        <a:pt x="108535" y="69550"/>
                      </a:cubicBezTo>
                      <a:lnTo>
                        <a:pt x="108535" y="69550"/>
                      </a:lnTo>
                      <a:cubicBezTo>
                        <a:pt x="108272" y="70489"/>
                        <a:pt x="107971" y="71467"/>
                        <a:pt x="107670" y="72407"/>
                      </a:cubicBezTo>
                      <a:cubicBezTo>
                        <a:pt x="107370" y="73497"/>
                        <a:pt x="107031" y="74550"/>
                        <a:pt x="106806" y="75640"/>
                      </a:cubicBezTo>
                      <a:cubicBezTo>
                        <a:pt x="106355" y="77820"/>
                        <a:pt x="105941" y="80001"/>
                        <a:pt x="105603" y="82181"/>
                      </a:cubicBezTo>
                      <a:cubicBezTo>
                        <a:pt x="105527" y="82820"/>
                        <a:pt x="105415" y="83459"/>
                        <a:pt x="105340" y="84136"/>
                      </a:cubicBezTo>
                      <a:lnTo>
                        <a:pt x="105340" y="84136"/>
                      </a:lnTo>
                      <a:cubicBezTo>
                        <a:pt x="105377" y="84700"/>
                        <a:pt x="105678" y="84963"/>
                        <a:pt x="105979" y="84700"/>
                      </a:cubicBezTo>
                      <a:lnTo>
                        <a:pt x="105979" y="84700"/>
                      </a:lnTo>
                      <a:cubicBezTo>
                        <a:pt x="106355" y="84399"/>
                        <a:pt x="106843" y="84174"/>
                        <a:pt x="107332" y="84136"/>
                      </a:cubicBezTo>
                      <a:cubicBezTo>
                        <a:pt x="108009" y="84061"/>
                        <a:pt x="108723" y="84211"/>
                        <a:pt x="109362" y="84512"/>
                      </a:cubicBezTo>
                      <a:cubicBezTo>
                        <a:pt x="110001" y="84813"/>
                        <a:pt x="110640" y="85189"/>
                        <a:pt x="111242" y="85602"/>
                      </a:cubicBezTo>
                      <a:cubicBezTo>
                        <a:pt x="111317" y="85677"/>
                        <a:pt x="111430" y="85790"/>
                        <a:pt x="111505" y="85865"/>
                      </a:cubicBezTo>
                      <a:lnTo>
                        <a:pt x="111505" y="85865"/>
                      </a:lnTo>
                      <a:cubicBezTo>
                        <a:pt x="112069" y="86166"/>
                        <a:pt x="112332" y="85828"/>
                        <a:pt x="112182" y="85339"/>
                      </a:cubicBezTo>
                      <a:lnTo>
                        <a:pt x="112182" y="85339"/>
                      </a:lnTo>
                      <a:cubicBezTo>
                        <a:pt x="112031" y="84850"/>
                        <a:pt x="111843" y="84324"/>
                        <a:pt x="111655" y="83760"/>
                      </a:cubicBezTo>
                      <a:cubicBezTo>
                        <a:pt x="111430" y="83008"/>
                        <a:pt x="111167" y="82181"/>
                        <a:pt x="110979" y="81354"/>
                      </a:cubicBezTo>
                      <a:cubicBezTo>
                        <a:pt x="110753" y="80527"/>
                        <a:pt x="110528" y="79662"/>
                        <a:pt x="110415" y="78760"/>
                      </a:cubicBezTo>
                      <a:cubicBezTo>
                        <a:pt x="110340" y="78347"/>
                        <a:pt x="110227" y="77895"/>
                        <a:pt x="110189" y="77444"/>
                      </a:cubicBezTo>
                      <a:cubicBezTo>
                        <a:pt x="110114" y="76993"/>
                        <a:pt x="110076" y="76542"/>
                        <a:pt x="110001" y="76091"/>
                      </a:cubicBezTo>
                      <a:cubicBezTo>
                        <a:pt x="109888" y="75189"/>
                        <a:pt x="109851" y="74286"/>
                        <a:pt x="109776" y="73384"/>
                      </a:cubicBezTo>
                      <a:close/>
                      <a:moveTo>
                        <a:pt x="128460" y="66467"/>
                      </a:moveTo>
                      <a:cubicBezTo>
                        <a:pt x="128460" y="66354"/>
                        <a:pt x="128497" y="66279"/>
                        <a:pt x="128535" y="66166"/>
                      </a:cubicBezTo>
                      <a:cubicBezTo>
                        <a:pt x="128798" y="64850"/>
                        <a:pt x="128949" y="63534"/>
                        <a:pt x="128911" y="62181"/>
                      </a:cubicBezTo>
                      <a:cubicBezTo>
                        <a:pt x="128911" y="60865"/>
                        <a:pt x="128836" y="59550"/>
                        <a:pt x="128685" y="58234"/>
                      </a:cubicBezTo>
                      <a:cubicBezTo>
                        <a:pt x="128610" y="57557"/>
                        <a:pt x="128497" y="56918"/>
                        <a:pt x="128385" y="56279"/>
                      </a:cubicBezTo>
                      <a:cubicBezTo>
                        <a:pt x="128234" y="55640"/>
                        <a:pt x="128159" y="54963"/>
                        <a:pt x="127971" y="54324"/>
                      </a:cubicBezTo>
                      <a:cubicBezTo>
                        <a:pt x="127708" y="53083"/>
                        <a:pt x="127332" y="51805"/>
                        <a:pt x="126919" y="50564"/>
                      </a:cubicBezTo>
                      <a:cubicBezTo>
                        <a:pt x="125565" y="46617"/>
                        <a:pt x="123197" y="43046"/>
                        <a:pt x="121392" y="39399"/>
                      </a:cubicBezTo>
                      <a:lnTo>
                        <a:pt x="121392" y="39474"/>
                      </a:lnTo>
                      <a:cubicBezTo>
                        <a:pt x="120528" y="37557"/>
                        <a:pt x="119588" y="38121"/>
                        <a:pt x="119588" y="39474"/>
                      </a:cubicBezTo>
                      <a:lnTo>
                        <a:pt x="119588" y="39474"/>
                      </a:lnTo>
                      <a:cubicBezTo>
                        <a:pt x="119738" y="42783"/>
                        <a:pt x="119475" y="46128"/>
                        <a:pt x="118836" y="49399"/>
                      </a:cubicBezTo>
                      <a:cubicBezTo>
                        <a:pt x="118497" y="50752"/>
                        <a:pt x="118122" y="52106"/>
                        <a:pt x="117633" y="53422"/>
                      </a:cubicBezTo>
                      <a:cubicBezTo>
                        <a:pt x="117294" y="54362"/>
                        <a:pt x="116956" y="55339"/>
                        <a:pt x="116693" y="56316"/>
                      </a:cubicBezTo>
                      <a:cubicBezTo>
                        <a:pt x="115678" y="60076"/>
                        <a:pt x="116467" y="63760"/>
                        <a:pt x="117370" y="67595"/>
                      </a:cubicBezTo>
                      <a:lnTo>
                        <a:pt x="117482" y="67933"/>
                      </a:lnTo>
                      <a:cubicBezTo>
                        <a:pt x="117633" y="68309"/>
                        <a:pt x="117821" y="68685"/>
                        <a:pt x="118009" y="69061"/>
                      </a:cubicBezTo>
                      <a:cubicBezTo>
                        <a:pt x="118460" y="69926"/>
                        <a:pt x="119099" y="70753"/>
                        <a:pt x="119851" y="71429"/>
                      </a:cubicBezTo>
                      <a:cubicBezTo>
                        <a:pt x="120302" y="71768"/>
                        <a:pt x="120791" y="72031"/>
                        <a:pt x="121355" y="72219"/>
                      </a:cubicBezTo>
                      <a:lnTo>
                        <a:pt x="121768" y="72294"/>
                      </a:lnTo>
                      <a:lnTo>
                        <a:pt x="122182" y="72294"/>
                      </a:lnTo>
                      <a:cubicBezTo>
                        <a:pt x="122370" y="72294"/>
                        <a:pt x="122520" y="72256"/>
                        <a:pt x="122670" y="72219"/>
                      </a:cubicBezTo>
                      <a:lnTo>
                        <a:pt x="122896" y="72181"/>
                      </a:lnTo>
                      <a:cubicBezTo>
                        <a:pt x="122934" y="72181"/>
                        <a:pt x="123009" y="72181"/>
                        <a:pt x="123009" y="72144"/>
                      </a:cubicBezTo>
                      <a:lnTo>
                        <a:pt x="123084" y="72106"/>
                      </a:lnTo>
                      <a:cubicBezTo>
                        <a:pt x="123648" y="71843"/>
                        <a:pt x="124137" y="71504"/>
                        <a:pt x="124588" y="71091"/>
                      </a:cubicBezTo>
                      <a:cubicBezTo>
                        <a:pt x="125039" y="70677"/>
                        <a:pt x="125490" y="70264"/>
                        <a:pt x="125866" y="69850"/>
                      </a:cubicBezTo>
                      <a:cubicBezTo>
                        <a:pt x="126242" y="69474"/>
                        <a:pt x="126618" y="69061"/>
                        <a:pt x="126956" y="68610"/>
                      </a:cubicBezTo>
                      <a:cubicBezTo>
                        <a:pt x="127294" y="68196"/>
                        <a:pt x="127595" y="67820"/>
                        <a:pt x="127858" y="67444"/>
                      </a:cubicBezTo>
                      <a:cubicBezTo>
                        <a:pt x="128084" y="67144"/>
                        <a:pt x="128272" y="66805"/>
                        <a:pt x="128460" y="66467"/>
                      </a:cubicBezTo>
                      <a:close/>
                      <a:moveTo>
                        <a:pt x="157107" y="92557"/>
                      </a:moveTo>
                      <a:cubicBezTo>
                        <a:pt x="157107" y="91129"/>
                        <a:pt x="157069" y="89888"/>
                        <a:pt x="157069" y="89061"/>
                      </a:cubicBezTo>
                      <a:lnTo>
                        <a:pt x="157069" y="88723"/>
                      </a:lnTo>
                      <a:cubicBezTo>
                        <a:pt x="157031" y="88347"/>
                        <a:pt x="156956" y="87971"/>
                        <a:pt x="156919" y="87632"/>
                      </a:cubicBezTo>
                      <a:cubicBezTo>
                        <a:pt x="156843" y="86768"/>
                        <a:pt x="156693" y="85978"/>
                        <a:pt x="156580" y="85151"/>
                      </a:cubicBezTo>
                      <a:cubicBezTo>
                        <a:pt x="156054" y="81843"/>
                        <a:pt x="153836" y="79211"/>
                        <a:pt x="151693" y="76768"/>
                      </a:cubicBezTo>
                      <a:cubicBezTo>
                        <a:pt x="150565" y="75527"/>
                        <a:pt x="149588" y="74249"/>
                        <a:pt x="148347" y="73271"/>
                      </a:cubicBezTo>
                      <a:cubicBezTo>
                        <a:pt x="147144" y="72294"/>
                        <a:pt x="145866" y="71392"/>
                        <a:pt x="144513" y="70602"/>
                      </a:cubicBezTo>
                      <a:cubicBezTo>
                        <a:pt x="143234" y="69813"/>
                        <a:pt x="141994" y="68986"/>
                        <a:pt x="140791" y="68083"/>
                      </a:cubicBezTo>
                      <a:lnTo>
                        <a:pt x="139099" y="66805"/>
                      </a:lnTo>
                      <a:cubicBezTo>
                        <a:pt x="138573" y="66392"/>
                        <a:pt x="138046" y="65978"/>
                        <a:pt x="137558" y="65489"/>
                      </a:cubicBezTo>
                      <a:lnTo>
                        <a:pt x="134776" y="62895"/>
                      </a:lnTo>
                      <a:cubicBezTo>
                        <a:pt x="133949" y="62031"/>
                        <a:pt x="133084" y="61279"/>
                        <a:pt x="132332" y="60489"/>
                      </a:cubicBezTo>
                      <a:cubicBezTo>
                        <a:pt x="132294" y="60452"/>
                        <a:pt x="132294" y="60414"/>
                        <a:pt x="132257" y="60377"/>
                      </a:cubicBezTo>
                      <a:lnTo>
                        <a:pt x="132257" y="60377"/>
                      </a:lnTo>
                      <a:cubicBezTo>
                        <a:pt x="132182" y="60301"/>
                        <a:pt x="132107" y="60226"/>
                        <a:pt x="132031" y="60151"/>
                      </a:cubicBezTo>
                      <a:lnTo>
                        <a:pt x="131994" y="60113"/>
                      </a:lnTo>
                      <a:cubicBezTo>
                        <a:pt x="130866" y="58948"/>
                        <a:pt x="130076" y="59512"/>
                        <a:pt x="130114" y="60978"/>
                      </a:cubicBezTo>
                      <a:cubicBezTo>
                        <a:pt x="130152" y="61091"/>
                        <a:pt x="130152" y="61241"/>
                        <a:pt x="130114" y="61354"/>
                      </a:cubicBezTo>
                      <a:lnTo>
                        <a:pt x="130114" y="62219"/>
                      </a:lnTo>
                      <a:cubicBezTo>
                        <a:pt x="130114" y="63610"/>
                        <a:pt x="129926" y="65001"/>
                        <a:pt x="129550" y="66354"/>
                      </a:cubicBezTo>
                      <a:cubicBezTo>
                        <a:pt x="129212" y="67783"/>
                        <a:pt x="128685" y="69023"/>
                        <a:pt x="128272" y="70339"/>
                      </a:cubicBezTo>
                      <a:cubicBezTo>
                        <a:pt x="127821" y="71617"/>
                        <a:pt x="127595" y="72971"/>
                        <a:pt x="127595" y="74324"/>
                      </a:cubicBezTo>
                      <a:cubicBezTo>
                        <a:pt x="127595" y="76993"/>
                        <a:pt x="128460" y="79700"/>
                        <a:pt x="129550" y="82256"/>
                      </a:cubicBezTo>
                      <a:cubicBezTo>
                        <a:pt x="131806" y="87369"/>
                        <a:pt x="134701" y="92294"/>
                        <a:pt x="138798" y="96091"/>
                      </a:cubicBezTo>
                      <a:cubicBezTo>
                        <a:pt x="139287" y="96542"/>
                        <a:pt x="139813" y="97069"/>
                        <a:pt x="140302" y="97520"/>
                      </a:cubicBezTo>
                      <a:cubicBezTo>
                        <a:pt x="140828" y="97971"/>
                        <a:pt x="141317" y="98459"/>
                        <a:pt x="141881" y="98911"/>
                      </a:cubicBezTo>
                      <a:cubicBezTo>
                        <a:pt x="142520" y="99550"/>
                        <a:pt x="143197" y="100114"/>
                        <a:pt x="143873" y="100715"/>
                      </a:cubicBezTo>
                      <a:cubicBezTo>
                        <a:pt x="144099" y="100866"/>
                        <a:pt x="144325" y="101016"/>
                        <a:pt x="144588" y="101166"/>
                      </a:cubicBezTo>
                      <a:cubicBezTo>
                        <a:pt x="145979" y="102181"/>
                        <a:pt x="147520" y="102971"/>
                        <a:pt x="149137" y="103572"/>
                      </a:cubicBezTo>
                      <a:cubicBezTo>
                        <a:pt x="150039" y="103911"/>
                        <a:pt x="151016" y="104023"/>
                        <a:pt x="151994" y="103948"/>
                      </a:cubicBezTo>
                      <a:cubicBezTo>
                        <a:pt x="152971" y="103835"/>
                        <a:pt x="153873" y="103384"/>
                        <a:pt x="154550" y="102632"/>
                      </a:cubicBezTo>
                      <a:cubicBezTo>
                        <a:pt x="155189" y="101918"/>
                        <a:pt x="155716" y="101091"/>
                        <a:pt x="156054" y="100189"/>
                      </a:cubicBezTo>
                      <a:cubicBezTo>
                        <a:pt x="156392" y="99287"/>
                        <a:pt x="156618" y="98384"/>
                        <a:pt x="156768" y="97482"/>
                      </a:cubicBezTo>
                      <a:cubicBezTo>
                        <a:pt x="156919" y="96580"/>
                        <a:pt x="156994" y="95715"/>
                        <a:pt x="157031" y="94888"/>
                      </a:cubicBezTo>
                      <a:cubicBezTo>
                        <a:pt x="157107" y="94061"/>
                        <a:pt x="157107" y="93309"/>
                        <a:pt x="157107" y="92557"/>
                      </a:cubicBezTo>
                      <a:close/>
                      <a:moveTo>
                        <a:pt x="97445" y="1955"/>
                      </a:moveTo>
                      <a:cubicBezTo>
                        <a:pt x="97445" y="1955"/>
                        <a:pt x="97407" y="1955"/>
                        <a:pt x="97370" y="1993"/>
                      </a:cubicBezTo>
                      <a:lnTo>
                        <a:pt x="97445" y="195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36" name="Google Shape;5036;p50"/>
              <p:cNvGrpSpPr/>
              <p:nvPr/>
            </p:nvGrpSpPr>
            <p:grpSpPr>
              <a:xfrm rot="-5400000">
                <a:off x="6597686" y="-663697"/>
                <a:ext cx="1040804" cy="2176068"/>
                <a:chOff x="2527475" y="238125"/>
                <a:chExt cx="2485800" cy="5197200"/>
              </a:xfrm>
            </p:grpSpPr>
            <p:sp>
              <p:nvSpPr>
                <p:cNvPr id="5037" name="Google Shape;5037;p50"/>
                <p:cNvSpPr/>
                <p:nvPr/>
              </p:nvSpPr>
              <p:spPr>
                <a:xfrm>
                  <a:off x="3129675" y="679575"/>
                  <a:ext cx="1251975" cy="4755750"/>
                </a:xfrm>
                <a:custGeom>
                  <a:rect b="b" l="l" r="r" t="t"/>
                  <a:pathLst>
                    <a:path extrusionOk="0" h="190230" w="50079">
                      <a:moveTo>
                        <a:pt x="25628" y="1"/>
                      </a:moveTo>
                      <a:cubicBezTo>
                        <a:pt x="24541" y="1"/>
                        <a:pt x="25537" y="3170"/>
                        <a:pt x="24722" y="3895"/>
                      </a:cubicBezTo>
                      <a:cubicBezTo>
                        <a:pt x="22639" y="5796"/>
                        <a:pt x="24903" y="4891"/>
                        <a:pt x="24269" y="8423"/>
                      </a:cubicBezTo>
                      <a:cubicBezTo>
                        <a:pt x="23998" y="10053"/>
                        <a:pt x="20919" y="11320"/>
                        <a:pt x="20466" y="13494"/>
                      </a:cubicBezTo>
                      <a:cubicBezTo>
                        <a:pt x="20013" y="15124"/>
                        <a:pt x="20466" y="17207"/>
                        <a:pt x="19832" y="19108"/>
                      </a:cubicBezTo>
                      <a:cubicBezTo>
                        <a:pt x="19379" y="20467"/>
                        <a:pt x="18474" y="21916"/>
                        <a:pt x="17749" y="23727"/>
                      </a:cubicBezTo>
                      <a:cubicBezTo>
                        <a:pt x="17206" y="25176"/>
                        <a:pt x="18383" y="27440"/>
                        <a:pt x="17749" y="29160"/>
                      </a:cubicBezTo>
                      <a:cubicBezTo>
                        <a:pt x="17206" y="30700"/>
                        <a:pt x="14127" y="31334"/>
                        <a:pt x="13493" y="33054"/>
                      </a:cubicBezTo>
                      <a:cubicBezTo>
                        <a:pt x="12950" y="34503"/>
                        <a:pt x="13131" y="36405"/>
                        <a:pt x="12497" y="38125"/>
                      </a:cubicBezTo>
                      <a:cubicBezTo>
                        <a:pt x="11863" y="39755"/>
                        <a:pt x="12950" y="41748"/>
                        <a:pt x="12406" y="43468"/>
                      </a:cubicBezTo>
                      <a:cubicBezTo>
                        <a:pt x="11863" y="45098"/>
                        <a:pt x="11229" y="46547"/>
                        <a:pt x="10686" y="48177"/>
                      </a:cubicBezTo>
                      <a:cubicBezTo>
                        <a:pt x="10233" y="49898"/>
                        <a:pt x="7154" y="50713"/>
                        <a:pt x="6701" y="52343"/>
                      </a:cubicBezTo>
                      <a:cubicBezTo>
                        <a:pt x="6249" y="54064"/>
                        <a:pt x="5071" y="55422"/>
                        <a:pt x="4619" y="57142"/>
                      </a:cubicBezTo>
                      <a:cubicBezTo>
                        <a:pt x="4166" y="58863"/>
                        <a:pt x="6701" y="61127"/>
                        <a:pt x="6339" y="62757"/>
                      </a:cubicBezTo>
                      <a:cubicBezTo>
                        <a:pt x="5977" y="64478"/>
                        <a:pt x="6249" y="66198"/>
                        <a:pt x="5977" y="67919"/>
                      </a:cubicBezTo>
                      <a:cubicBezTo>
                        <a:pt x="5615" y="69549"/>
                        <a:pt x="7064" y="71451"/>
                        <a:pt x="6792" y="73171"/>
                      </a:cubicBezTo>
                      <a:cubicBezTo>
                        <a:pt x="6520" y="74892"/>
                        <a:pt x="453" y="75616"/>
                        <a:pt x="272" y="77337"/>
                      </a:cubicBezTo>
                      <a:cubicBezTo>
                        <a:pt x="0" y="79057"/>
                        <a:pt x="4256" y="81231"/>
                        <a:pt x="4075" y="83042"/>
                      </a:cubicBezTo>
                      <a:cubicBezTo>
                        <a:pt x="3985" y="84763"/>
                        <a:pt x="3804" y="86302"/>
                        <a:pt x="3713" y="87932"/>
                      </a:cubicBezTo>
                      <a:cubicBezTo>
                        <a:pt x="3622" y="89562"/>
                        <a:pt x="1992" y="91102"/>
                        <a:pt x="1992" y="92822"/>
                      </a:cubicBezTo>
                      <a:cubicBezTo>
                        <a:pt x="1992" y="94452"/>
                        <a:pt x="3351" y="96082"/>
                        <a:pt x="3441" y="97712"/>
                      </a:cubicBezTo>
                      <a:cubicBezTo>
                        <a:pt x="3441" y="99433"/>
                        <a:pt x="2717" y="101153"/>
                        <a:pt x="2898" y="102693"/>
                      </a:cubicBezTo>
                      <a:cubicBezTo>
                        <a:pt x="2989" y="104323"/>
                        <a:pt x="5615" y="105772"/>
                        <a:pt x="5796" y="107402"/>
                      </a:cubicBezTo>
                      <a:cubicBezTo>
                        <a:pt x="5886" y="109122"/>
                        <a:pt x="1811" y="111205"/>
                        <a:pt x="1992" y="112835"/>
                      </a:cubicBezTo>
                      <a:cubicBezTo>
                        <a:pt x="2174" y="114556"/>
                        <a:pt x="2717" y="116186"/>
                        <a:pt x="2898" y="117816"/>
                      </a:cubicBezTo>
                      <a:cubicBezTo>
                        <a:pt x="3170" y="119446"/>
                        <a:pt x="3441" y="121167"/>
                        <a:pt x="3713" y="122797"/>
                      </a:cubicBezTo>
                      <a:cubicBezTo>
                        <a:pt x="3985" y="124336"/>
                        <a:pt x="6882" y="125513"/>
                        <a:pt x="7245" y="127143"/>
                      </a:cubicBezTo>
                      <a:cubicBezTo>
                        <a:pt x="7607" y="128773"/>
                        <a:pt x="8603" y="130222"/>
                        <a:pt x="8965" y="131852"/>
                      </a:cubicBezTo>
                      <a:cubicBezTo>
                        <a:pt x="9328" y="133392"/>
                        <a:pt x="8513" y="135384"/>
                        <a:pt x="8875" y="137014"/>
                      </a:cubicBezTo>
                      <a:cubicBezTo>
                        <a:pt x="9328" y="138554"/>
                        <a:pt x="8513" y="140546"/>
                        <a:pt x="8875" y="142176"/>
                      </a:cubicBezTo>
                      <a:cubicBezTo>
                        <a:pt x="9328" y="143715"/>
                        <a:pt x="9237" y="145527"/>
                        <a:pt x="9690" y="147066"/>
                      </a:cubicBezTo>
                      <a:cubicBezTo>
                        <a:pt x="10233" y="148696"/>
                        <a:pt x="13040" y="149602"/>
                        <a:pt x="13493" y="151141"/>
                      </a:cubicBezTo>
                      <a:cubicBezTo>
                        <a:pt x="14036" y="152771"/>
                        <a:pt x="13855" y="154582"/>
                        <a:pt x="14399" y="156031"/>
                      </a:cubicBezTo>
                      <a:cubicBezTo>
                        <a:pt x="15033" y="157842"/>
                        <a:pt x="17115" y="158748"/>
                        <a:pt x="17659" y="160197"/>
                      </a:cubicBezTo>
                      <a:cubicBezTo>
                        <a:pt x="18383" y="162099"/>
                        <a:pt x="15757" y="164815"/>
                        <a:pt x="16210" y="165993"/>
                      </a:cubicBezTo>
                      <a:cubicBezTo>
                        <a:pt x="16753" y="167441"/>
                        <a:pt x="16844" y="168800"/>
                        <a:pt x="17206" y="170249"/>
                      </a:cubicBezTo>
                      <a:cubicBezTo>
                        <a:pt x="17659" y="171698"/>
                        <a:pt x="21643" y="172332"/>
                        <a:pt x="21915" y="173781"/>
                      </a:cubicBezTo>
                      <a:cubicBezTo>
                        <a:pt x="22187" y="175229"/>
                        <a:pt x="23636" y="176769"/>
                        <a:pt x="23817" y="178218"/>
                      </a:cubicBezTo>
                      <a:cubicBezTo>
                        <a:pt x="24088" y="179848"/>
                        <a:pt x="20194" y="181931"/>
                        <a:pt x="20285" y="183198"/>
                      </a:cubicBezTo>
                      <a:cubicBezTo>
                        <a:pt x="20557" y="186006"/>
                        <a:pt x="18564" y="189175"/>
                        <a:pt x="20557" y="190081"/>
                      </a:cubicBezTo>
                      <a:cubicBezTo>
                        <a:pt x="20786" y="190184"/>
                        <a:pt x="21007" y="190229"/>
                        <a:pt x="21222" y="190229"/>
                      </a:cubicBezTo>
                      <a:cubicBezTo>
                        <a:pt x="22701" y="190229"/>
                        <a:pt x="23888" y="188089"/>
                        <a:pt x="25628" y="188089"/>
                      </a:cubicBezTo>
                      <a:lnTo>
                        <a:pt x="25628" y="187002"/>
                      </a:lnTo>
                      <a:cubicBezTo>
                        <a:pt x="27203" y="187002"/>
                        <a:pt x="27646" y="187964"/>
                        <a:pt x="28658" y="187964"/>
                      </a:cubicBezTo>
                      <a:cubicBezTo>
                        <a:pt x="28926" y="187964"/>
                        <a:pt x="29233" y="187897"/>
                        <a:pt x="29612" y="187726"/>
                      </a:cubicBezTo>
                      <a:cubicBezTo>
                        <a:pt x="31695" y="186821"/>
                        <a:pt x="29703" y="185825"/>
                        <a:pt x="29974" y="183198"/>
                      </a:cubicBezTo>
                      <a:cubicBezTo>
                        <a:pt x="30065" y="181840"/>
                        <a:pt x="30518" y="180391"/>
                        <a:pt x="30699" y="178761"/>
                      </a:cubicBezTo>
                      <a:cubicBezTo>
                        <a:pt x="30971" y="177312"/>
                        <a:pt x="33144" y="176226"/>
                        <a:pt x="33416" y="174686"/>
                      </a:cubicBezTo>
                      <a:cubicBezTo>
                        <a:pt x="33778" y="173147"/>
                        <a:pt x="30337" y="170883"/>
                        <a:pt x="30790" y="169434"/>
                      </a:cubicBezTo>
                      <a:cubicBezTo>
                        <a:pt x="31152" y="167985"/>
                        <a:pt x="34321" y="167441"/>
                        <a:pt x="34865" y="165993"/>
                      </a:cubicBezTo>
                      <a:cubicBezTo>
                        <a:pt x="35317" y="164815"/>
                        <a:pt x="37038" y="163729"/>
                        <a:pt x="37762" y="161827"/>
                      </a:cubicBezTo>
                      <a:cubicBezTo>
                        <a:pt x="38306" y="160378"/>
                        <a:pt x="37944" y="158476"/>
                        <a:pt x="38577" y="156756"/>
                      </a:cubicBezTo>
                      <a:cubicBezTo>
                        <a:pt x="39030" y="155307"/>
                        <a:pt x="36585" y="152681"/>
                        <a:pt x="37128" y="150960"/>
                      </a:cubicBezTo>
                      <a:cubicBezTo>
                        <a:pt x="37581" y="149511"/>
                        <a:pt x="39755" y="148424"/>
                        <a:pt x="40298" y="146794"/>
                      </a:cubicBezTo>
                      <a:cubicBezTo>
                        <a:pt x="40841" y="145164"/>
                        <a:pt x="42743" y="144078"/>
                        <a:pt x="43196" y="142448"/>
                      </a:cubicBezTo>
                      <a:cubicBezTo>
                        <a:pt x="43649" y="140818"/>
                        <a:pt x="39664" y="138101"/>
                        <a:pt x="40117" y="136471"/>
                      </a:cubicBezTo>
                      <a:cubicBezTo>
                        <a:pt x="40570" y="134841"/>
                        <a:pt x="40660" y="133301"/>
                        <a:pt x="41022" y="131581"/>
                      </a:cubicBezTo>
                      <a:cubicBezTo>
                        <a:pt x="41385" y="129951"/>
                        <a:pt x="43558" y="128864"/>
                        <a:pt x="43920" y="127234"/>
                      </a:cubicBezTo>
                      <a:cubicBezTo>
                        <a:pt x="44282" y="125604"/>
                        <a:pt x="44282" y="123974"/>
                        <a:pt x="44645" y="122344"/>
                      </a:cubicBezTo>
                      <a:cubicBezTo>
                        <a:pt x="44916" y="120714"/>
                        <a:pt x="45369" y="119174"/>
                        <a:pt x="45641" y="117454"/>
                      </a:cubicBezTo>
                      <a:cubicBezTo>
                        <a:pt x="45913" y="115824"/>
                        <a:pt x="47543" y="114465"/>
                        <a:pt x="47724" y="112745"/>
                      </a:cubicBezTo>
                      <a:cubicBezTo>
                        <a:pt x="47995" y="111115"/>
                        <a:pt x="45460" y="109213"/>
                        <a:pt x="45550" y="107583"/>
                      </a:cubicBezTo>
                      <a:cubicBezTo>
                        <a:pt x="45731" y="105862"/>
                        <a:pt x="49806" y="104504"/>
                        <a:pt x="49988" y="102874"/>
                      </a:cubicBezTo>
                      <a:cubicBezTo>
                        <a:pt x="50078" y="101153"/>
                        <a:pt x="47543" y="99433"/>
                        <a:pt x="47543" y="97712"/>
                      </a:cubicBezTo>
                      <a:cubicBezTo>
                        <a:pt x="47633" y="95992"/>
                        <a:pt x="45731" y="94452"/>
                        <a:pt x="45731" y="92822"/>
                      </a:cubicBezTo>
                      <a:cubicBezTo>
                        <a:pt x="45641" y="91192"/>
                        <a:pt x="47543" y="89562"/>
                        <a:pt x="47452" y="87932"/>
                      </a:cubicBezTo>
                      <a:cubicBezTo>
                        <a:pt x="47361" y="86211"/>
                        <a:pt x="46999" y="84672"/>
                        <a:pt x="46909" y="82951"/>
                      </a:cubicBezTo>
                      <a:cubicBezTo>
                        <a:pt x="46728" y="81321"/>
                        <a:pt x="47361" y="79601"/>
                        <a:pt x="47090" y="77880"/>
                      </a:cubicBezTo>
                      <a:cubicBezTo>
                        <a:pt x="46909" y="76160"/>
                        <a:pt x="49263" y="74077"/>
                        <a:pt x="48991" y="72447"/>
                      </a:cubicBezTo>
                      <a:cubicBezTo>
                        <a:pt x="48720" y="70817"/>
                        <a:pt x="44192" y="69821"/>
                        <a:pt x="43920" y="68190"/>
                      </a:cubicBezTo>
                      <a:cubicBezTo>
                        <a:pt x="43558" y="66560"/>
                        <a:pt x="44916" y="64478"/>
                        <a:pt x="44554" y="62938"/>
                      </a:cubicBezTo>
                      <a:cubicBezTo>
                        <a:pt x="44192" y="61308"/>
                        <a:pt x="42019" y="60040"/>
                        <a:pt x="41566" y="58410"/>
                      </a:cubicBezTo>
                      <a:cubicBezTo>
                        <a:pt x="41204" y="56690"/>
                        <a:pt x="43286" y="54426"/>
                        <a:pt x="42834" y="52796"/>
                      </a:cubicBezTo>
                      <a:cubicBezTo>
                        <a:pt x="42381" y="51256"/>
                        <a:pt x="44554" y="48721"/>
                        <a:pt x="44101" y="47181"/>
                      </a:cubicBezTo>
                      <a:cubicBezTo>
                        <a:pt x="43558" y="45642"/>
                        <a:pt x="41928" y="44102"/>
                        <a:pt x="41475" y="42653"/>
                      </a:cubicBezTo>
                      <a:cubicBezTo>
                        <a:pt x="40932" y="41114"/>
                        <a:pt x="40207" y="39393"/>
                        <a:pt x="39664" y="37854"/>
                      </a:cubicBezTo>
                      <a:cubicBezTo>
                        <a:pt x="39121" y="36314"/>
                        <a:pt x="39664" y="34050"/>
                        <a:pt x="39121" y="32601"/>
                      </a:cubicBezTo>
                      <a:cubicBezTo>
                        <a:pt x="38487" y="30881"/>
                        <a:pt x="33325" y="31062"/>
                        <a:pt x="32782" y="29522"/>
                      </a:cubicBezTo>
                      <a:cubicBezTo>
                        <a:pt x="32057" y="27802"/>
                        <a:pt x="34593" y="24995"/>
                        <a:pt x="34050" y="23636"/>
                      </a:cubicBezTo>
                      <a:cubicBezTo>
                        <a:pt x="33325" y="21735"/>
                        <a:pt x="29159" y="21372"/>
                        <a:pt x="28707" y="20014"/>
                      </a:cubicBezTo>
                      <a:cubicBezTo>
                        <a:pt x="28163" y="18022"/>
                        <a:pt x="29250" y="15667"/>
                        <a:pt x="28888" y="13947"/>
                      </a:cubicBezTo>
                      <a:cubicBezTo>
                        <a:pt x="28344" y="11864"/>
                        <a:pt x="26171" y="10234"/>
                        <a:pt x="25899" y="8694"/>
                      </a:cubicBezTo>
                      <a:cubicBezTo>
                        <a:pt x="25356" y="5072"/>
                        <a:pt x="30518" y="3804"/>
                        <a:pt x="28435" y="1902"/>
                      </a:cubicBezTo>
                      <a:cubicBezTo>
                        <a:pt x="28372" y="1839"/>
                        <a:pt x="28307" y="1811"/>
                        <a:pt x="28240" y="1811"/>
                      </a:cubicBezTo>
                      <a:cubicBezTo>
                        <a:pt x="27537" y="1811"/>
                        <a:pt x="26620" y="4981"/>
                        <a:pt x="25628" y="4981"/>
                      </a:cubicBezTo>
                      <a:lnTo>
                        <a:pt x="25628" y="1"/>
                      </a:ln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8" name="Google Shape;5038;p50"/>
                <p:cNvSpPr/>
                <p:nvPr/>
              </p:nvSpPr>
              <p:spPr>
                <a:xfrm>
                  <a:off x="3172675" y="238125"/>
                  <a:ext cx="1195375" cy="4627500"/>
                </a:xfrm>
                <a:custGeom>
                  <a:rect b="b" l="l" r="r" t="t"/>
                  <a:pathLst>
                    <a:path extrusionOk="0" h="185100" w="47815">
                      <a:moveTo>
                        <a:pt x="22006" y="0"/>
                      </a:moveTo>
                      <a:cubicBezTo>
                        <a:pt x="21553" y="5615"/>
                        <a:pt x="20557" y="11229"/>
                        <a:pt x="18927" y="16663"/>
                      </a:cubicBezTo>
                      <a:cubicBezTo>
                        <a:pt x="16210" y="26533"/>
                        <a:pt x="5977" y="48629"/>
                        <a:pt x="3080" y="80234"/>
                      </a:cubicBezTo>
                      <a:cubicBezTo>
                        <a:pt x="1" y="115370"/>
                        <a:pt x="13222" y="152861"/>
                        <a:pt x="16663" y="162913"/>
                      </a:cubicBezTo>
                      <a:cubicBezTo>
                        <a:pt x="20195" y="172965"/>
                        <a:pt x="20376" y="185099"/>
                        <a:pt x="20376" y="185099"/>
                      </a:cubicBezTo>
                      <a:lnTo>
                        <a:pt x="27530" y="185099"/>
                      </a:lnTo>
                      <a:cubicBezTo>
                        <a:pt x="27530" y="185099"/>
                        <a:pt x="27711" y="172874"/>
                        <a:pt x="31152" y="162913"/>
                      </a:cubicBezTo>
                      <a:cubicBezTo>
                        <a:pt x="34593" y="152952"/>
                        <a:pt x="47815" y="115280"/>
                        <a:pt x="44736" y="80234"/>
                      </a:cubicBezTo>
                      <a:cubicBezTo>
                        <a:pt x="41838" y="48720"/>
                        <a:pt x="31605" y="26533"/>
                        <a:pt x="28888" y="16663"/>
                      </a:cubicBezTo>
                      <a:cubicBezTo>
                        <a:pt x="27258" y="11229"/>
                        <a:pt x="26172" y="5615"/>
                        <a:pt x="2580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9" name="Google Shape;5039;p50"/>
                <p:cNvSpPr/>
                <p:nvPr/>
              </p:nvSpPr>
              <p:spPr>
                <a:xfrm>
                  <a:off x="3324375" y="781450"/>
                  <a:ext cx="892000" cy="3588375"/>
                </a:xfrm>
                <a:custGeom>
                  <a:rect b="b" l="l" r="r" t="t"/>
                  <a:pathLst>
                    <a:path extrusionOk="0" h="143535" w="35680">
                      <a:moveTo>
                        <a:pt x="16481" y="1"/>
                      </a:moveTo>
                      <a:cubicBezTo>
                        <a:pt x="15938" y="1631"/>
                        <a:pt x="15395" y="3442"/>
                        <a:pt x="14670" y="5344"/>
                      </a:cubicBezTo>
                      <a:cubicBezTo>
                        <a:pt x="10414" y="17297"/>
                        <a:pt x="4075" y="35318"/>
                        <a:pt x="1992" y="58954"/>
                      </a:cubicBezTo>
                      <a:cubicBezTo>
                        <a:pt x="0" y="81140"/>
                        <a:pt x="4347" y="108036"/>
                        <a:pt x="15032" y="139007"/>
                      </a:cubicBezTo>
                      <a:lnTo>
                        <a:pt x="15304" y="139550"/>
                      </a:lnTo>
                      <a:cubicBezTo>
                        <a:pt x="15757" y="140818"/>
                        <a:pt x="16119" y="142176"/>
                        <a:pt x="16481" y="143534"/>
                      </a:cubicBezTo>
                      <a:lnTo>
                        <a:pt x="19198" y="143534"/>
                      </a:lnTo>
                      <a:cubicBezTo>
                        <a:pt x="19560" y="142176"/>
                        <a:pt x="19923" y="140818"/>
                        <a:pt x="20375" y="139550"/>
                      </a:cubicBezTo>
                      <a:lnTo>
                        <a:pt x="20556" y="138916"/>
                      </a:lnTo>
                      <a:cubicBezTo>
                        <a:pt x="31242" y="108036"/>
                        <a:pt x="35679" y="81140"/>
                        <a:pt x="33687" y="58954"/>
                      </a:cubicBezTo>
                      <a:cubicBezTo>
                        <a:pt x="31604" y="35228"/>
                        <a:pt x="25265" y="17297"/>
                        <a:pt x="21009" y="5344"/>
                      </a:cubicBezTo>
                      <a:cubicBezTo>
                        <a:pt x="20285" y="3351"/>
                        <a:pt x="19741" y="1631"/>
                        <a:pt x="1919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0" name="Google Shape;5040;p50"/>
                <p:cNvSpPr/>
                <p:nvPr/>
              </p:nvSpPr>
              <p:spPr>
                <a:xfrm>
                  <a:off x="3872225" y="1782125"/>
                  <a:ext cx="1007475" cy="1976425"/>
                </a:xfrm>
                <a:custGeom>
                  <a:rect b="b" l="l" r="r" t="t"/>
                  <a:pathLst>
                    <a:path extrusionOk="0" h="79057" w="40299">
                      <a:moveTo>
                        <a:pt x="997" y="0"/>
                      </a:moveTo>
                      <a:lnTo>
                        <a:pt x="544" y="181"/>
                      </a:lnTo>
                      <a:lnTo>
                        <a:pt x="1" y="544"/>
                      </a:lnTo>
                      <a:cubicBezTo>
                        <a:pt x="1" y="544"/>
                        <a:pt x="20195" y="47724"/>
                        <a:pt x="21734" y="51075"/>
                      </a:cubicBezTo>
                      <a:cubicBezTo>
                        <a:pt x="23274" y="54425"/>
                        <a:pt x="22097" y="62666"/>
                        <a:pt x="23093" y="65111"/>
                      </a:cubicBezTo>
                      <a:cubicBezTo>
                        <a:pt x="23998" y="67647"/>
                        <a:pt x="31424" y="79057"/>
                        <a:pt x="31424" y="79057"/>
                      </a:cubicBezTo>
                      <a:lnTo>
                        <a:pt x="35861" y="76974"/>
                      </a:lnTo>
                      <a:lnTo>
                        <a:pt x="40299" y="74982"/>
                      </a:lnTo>
                      <a:cubicBezTo>
                        <a:pt x="40299" y="74982"/>
                        <a:pt x="36405" y="61851"/>
                        <a:pt x="35137" y="59587"/>
                      </a:cubicBezTo>
                      <a:cubicBezTo>
                        <a:pt x="33869" y="57233"/>
                        <a:pt x="26806" y="52795"/>
                        <a:pt x="25266" y="49445"/>
                      </a:cubicBezTo>
                      <a:cubicBezTo>
                        <a:pt x="23727" y="46094"/>
                        <a:pt x="997" y="0"/>
                        <a:pt x="997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1" name="Google Shape;5041;p50"/>
                <p:cNvSpPr/>
                <p:nvPr/>
              </p:nvSpPr>
              <p:spPr>
                <a:xfrm>
                  <a:off x="3872225" y="1779850"/>
                  <a:ext cx="1141050" cy="1915325"/>
                </a:xfrm>
                <a:custGeom>
                  <a:rect b="b" l="l" r="r" t="t"/>
                  <a:pathLst>
                    <a:path extrusionOk="0" h="76613" w="45642">
                      <a:moveTo>
                        <a:pt x="997" y="1"/>
                      </a:moveTo>
                      <a:lnTo>
                        <a:pt x="454" y="272"/>
                      </a:lnTo>
                      <a:lnTo>
                        <a:pt x="1" y="635"/>
                      </a:lnTo>
                      <a:cubicBezTo>
                        <a:pt x="1" y="635"/>
                        <a:pt x="23636" y="46185"/>
                        <a:pt x="25447" y="49445"/>
                      </a:cubicBezTo>
                      <a:cubicBezTo>
                        <a:pt x="27258" y="52615"/>
                        <a:pt x="26625" y="60946"/>
                        <a:pt x="27711" y="63300"/>
                      </a:cubicBezTo>
                      <a:cubicBezTo>
                        <a:pt x="28798" y="65745"/>
                        <a:pt x="37039" y="76612"/>
                        <a:pt x="37039" y="76612"/>
                      </a:cubicBezTo>
                      <a:lnTo>
                        <a:pt x="41295" y="74258"/>
                      </a:lnTo>
                      <a:lnTo>
                        <a:pt x="45642" y="71903"/>
                      </a:lnTo>
                      <a:cubicBezTo>
                        <a:pt x="45642" y="71903"/>
                        <a:pt x="40842" y="59135"/>
                        <a:pt x="39393" y="56871"/>
                      </a:cubicBezTo>
                      <a:cubicBezTo>
                        <a:pt x="37944" y="54607"/>
                        <a:pt x="30609" y="50803"/>
                        <a:pt x="28798" y="47543"/>
                      </a:cubicBezTo>
                      <a:cubicBezTo>
                        <a:pt x="27077" y="44283"/>
                        <a:pt x="997" y="1"/>
                        <a:pt x="99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2" name="Google Shape;5042;p50"/>
                <p:cNvSpPr/>
                <p:nvPr/>
              </p:nvSpPr>
              <p:spPr>
                <a:xfrm>
                  <a:off x="2661025" y="1782125"/>
                  <a:ext cx="1007475" cy="1976425"/>
                </a:xfrm>
                <a:custGeom>
                  <a:rect b="b" l="l" r="r" t="t"/>
                  <a:pathLst>
                    <a:path extrusionOk="0" h="79057" w="40299">
                      <a:moveTo>
                        <a:pt x="39303" y="0"/>
                      </a:moveTo>
                      <a:cubicBezTo>
                        <a:pt x="39303" y="0"/>
                        <a:pt x="16573" y="46094"/>
                        <a:pt x="15033" y="49445"/>
                      </a:cubicBezTo>
                      <a:cubicBezTo>
                        <a:pt x="13494" y="52795"/>
                        <a:pt x="6430" y="57233"/>
                        <a:pt x="5163" y="59587"/>
                      </a:cubicBezTo>
                      <a:cubicBezTo>
                        <a:pt x="3895" y="61851"/>
                        <a:pt x="1" y="74982"/>
                        <a:pt x="1" y="74982"/>
                      </a:cubicBezTo>
                      <a:lnTo>
                        <a:pt x="4438" y="76974"/>
                      </a:lnTo>
                      <a:lnTo>
                        <a:pt x="8875" y="79057"/>
                      </a:lnTo>
                      <a:cubicBezTo>
                        <a:pt x="8875" y="79057"/>
                        <a:pt x="16301" y="67647"/>
                        <a:pt x="17207" y="65111"/>
                      </a:cubicBezTo>
                      <a:cubicBezTo>
                        <a:pt x="18203" y="62666"/>
                        <a:pt x="16935" y="54425"/>
                        <a:pt x="18565" y="51075"/>
                      </a:cubicBezTo>
                      <a:cubicBezTo>
                        <a:pt x="20105" y="47724"/>
                        <a:pt x="40299" y="453"/>
                        <a:pt x="40299" y="453"/>
                      </a:cubicBezTo>
                      <a:lnTo>
                        <a:pt x="39755" y="181"/>
                      </a:lnTo>
                      <a:lnTo>
                        <a:pt x="39303" y="0"/>
                      </a:ln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3" name="Google Shape;5043;p50"/>
                <p:cNvSpPr/>
                <p:nvPr/>
              </p:nvSpPr>
              <p:spPr>
                <a:xfrm>
                  <a:off x="2527475" y="1779850"/>
                  <a:ext cx="1141025" cy="1915325"/>
                </a:xfrm>
                <a:custGeom>
                  <a:rect b="b" l="l" r="r" t="t"/>
                  <a:pathLst>
                    <a:path extrusionOk="0" h="76613" w="45641">
                      <a:moveTo>
                        <a:pt x="44645" y="1"/>
                      </a:moveTo>
                      <a:cubicBezTo>
                        <a:pt x="44645" y="1"/>
                        <a:pt x="18564" y="44283"/>
                        <a:pt x="16844" y="47543"/>
                      </a:cubicBezTo>
                      <a:cubicBezTo>
                        <a:pt x="15032" y="50803"/>
                        <a:pt x="7697" y="54607"/>
                        <a:pt x="6248" y="56871"/>
                      </a:cubicBezTo>
                      <a:cubicBezTo>
                        <a:pt x="4800" y="59135"/>
                        <a:pt x="0" y="71903"/>
                        <a:pt x="0" y="71903"/>
                      </a:cubicBezTo>
                      <a:lnTo>
                        <a:pt x="4256" y="74258"/>
                      </a:lnTo>
                      <a:lnTo>
                        <a:pt x="8603" y="76612"/>
                      </a:lnTo>
                      <a:cubicBezTo>
                        <a:pt x="8603" y="76612"/>
                        <a:pt x="16753" y="65745"/>
                        <a:pt x="17930" y="63300"/>
                      </a:cubicBezTo>
                      <a:cubicBezTo>
                        <a:pt x="19017" y="60946"/>
                        <a:pt x="18474" y="52615"/>
                        <a:pt x="20194" y="49445"/>
                      </a:cubicBezTo>
                      <a:cubicBezTo>
                        <a:pt x="22005" y="46185"/>
                        <a:pt x="45641" y="544"/>
                        <a:pt x="45641" y="544"/>
                      </a:cubicBezTo>
                      <a:lnTo>
                        <a:pt x="45097" y="272"/>
                      </a:lnTo>
                      <a:lnTo>
                        <a:pt x="4464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4" name="Google Shape;5044;p50"/>
                <p:cNvSpPr/>
                <p:nvPr/>
              </p:nvSpPr>
              <p:spPr>
                <a:xfrm>
                  <a:off x="3394550" y="2506575"/>
                  <a:ext cx="769750" cy="597700"/>
                </a:xfrm>
                <a:custGeom>
                  <a:rect b="b" l="l" r="r" t="t"/>
                  <a:pathLst>
                    <a:path extrusionOk="0" h="23908" w="30790">
                      <a:moveTo>
                        <a:pt x="15395" y="1"/>
                      </a:moveTo>
                      <a:cubicBezTo>
                        <a:pt x="6883" y="1"/>
                        <a:pt x="0" y="5343"/>
                        <a:pt x="0" y="11954"/>
                      </a:cubicBezTo>
                      <a:cubicBezTo>
                        <a:pt x="0" y="18565"/>
                        <a:pt x="6883" y="23908"/>
                        <a:pt x="15395" y="23908"/>
                      </a:cubicBezTo>
                      <a:cubicBezTo>
                        <a:pt x="23907" y="23908"/>
                        <a:pt x="30790" y="18565"/>
                        <a:pt x="30790" y="11954"/>
                      </a:cubicBezTo>
                      <a:cubicBezTo>
                        <a:pt x="30790" y="5343"/>
                        <a:pt x="23907" y="1"/>
                        <a:pt x="1539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5" name="Google Shape;5045;p50"/>
                <p:cNvSpPr/>
                <p:nvPr/>
              </p:nvSpPr>
              <p:spPr>
                <a:xfrm>
                  <a:off x="3392275" y="2400175"/>
                  <a:ext cx="772025" cy="597700"/>
                </a:xfrm>
                <a:custGeom>
                  <a:rect b="b" l="l" r="r" t="t"/>
                  <a:pathLst>
                    <a:path extrusionOk="0" h="23908" w="30881">
                      <a:moveTo>
                        <a:pt x="15486" y="0"/>
                      </a:moveTo>
                      <a:cubicBezTo>
                        <a:pt x="6974" y="0"/>
                        <a:pt x="1" y="5343"/>
                        <a:pt x="1" y="11954"/>
                      </a:cubicBezTo>
                      <a:cubicBezTo>
                        <a:pt x="1" y="18565"/>
                        <a:pt x="6974" y="23908"/>
                        <a:pt x="15486" y="23908"/>
                      </a:cubicBezTo>
                      <a:cubicBezTo>
                        <a:pt x="23998" y="23908"/>
                        <a:pt x="30881" y="18565"/>
                        <a:pt x="30881" y="11954"/>
                      </a:cubicBezTo>
                      <a:cubicBezTo>
                        <a:pt x="30881" y="5343"/>
                        <a:pt x="23998" y="0"/>
                        <a:pt x="1548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6" name="Google Shape;5046;p50"/>
                <p:cNvSpPr/>
                <p:nvPr/>
              </p:nvSpPr>
              <p:spPr>
                <a:xfrm>
                  <a:off x="3256450" y="2033425"/>
                  <a:ext cx="1025575" cy="803700"/>
                </a:xfrm>
                <a:custGeom>
                  <a:rect b="b" l="l" r="r" t="t"/>
                  <a:pathLst>
                    <a:path extrusionOk="0" h="32148" w="41023">
                      <a:moveTo>
                        <a:pt x="20557" y="0"/>
                      </a:moveTo>
                      <a:cubicBezTo>
                        <a:pt x="9237" y="0"/>
                        <a:pt x="0" y="7154"/>
                        <a:pt x="0" y="16029"/>
                      </a:cubicBezTo>
                      <a:cubicBezTo>
                        <a:pt x="0" y="24903"/>
                        <a:pt x="9237" y="32148"/>
                        <a:pt x="20557" y="32148"/>
                      </a:cubicBezTo>
                      <a:cubicBezTo>
                        <a:pt x="31876" y="32148"/>
                        <a:pt x="41023" y="24903"/>
                        <a:pt x="41023" y="16029"/>
                      </a:cubicBezTo>
                      <a:cubicBezTo>
                        <a:pt x="41023" y="7154"/>
                        <a:pt x="31876" y="0"/>
                        <a:pt x="205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7" name="Google Shape;5047;p50"/>
                <p:cNvSpPr/>
                <p:nvPr/>
              </p:nvSpPr>
              <p:spPr>
                <a:xfrm>
                  <a:off x="3471525" y="2282450"/>
                  <a:ext cx="522975" cy="448125"/>
                </a:xfrm>
                <a:custGeom>
                  <a:rect b="b" l="l" r="r" t="t"/>
                  <a:pathLst>
                    <a:path extrusionOk="0" h="17925" w="20919">
                      <a:moveTo>
                        <a:pt x="11954" y="0"/>
                      </a:moveTo>
                      <a:cubicBezTo>
                        <a:pt x="3985" y="0"/>
                        <a:pt x="0" y="9599"/>
                        <a:pt x="5615" y="15214"/>
                      </a:cubicBezTo>
                      <a:cubicBezTo>
                        <a:pt x="7427" y="17086"/>
                        <a:pt x="9679" y="17925"/>
                        <a:pt x="11893" y="17925"/>
                      </a:cubicBezTo>
                      <a:cubicBezTo>
                        <a:pt x="16425" y="17925"/>
                        <a:pt x="20797" y="14410"/>
                        <a:pt x="20919" y="9056"/>
                      </a:cubicBezTo>
                      <a:cubicBezTo>
                        <a:pt x="20919" y="4166"/>
                        <a:pt x="16934" y="91"/>
                        <a:pt x="1195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8" name="Google Shape;5048;p50"/>
                <p:cNvSpPr/>
                <p:nvPr/>
              </p:nvSpPr>
              <p:spPr>
                <a:xfrm>
                  <a:off x="3471525" y="2207750"/>
                  <a:ext cx="522975" cy="448125"/>
                </a:xfrm>
                <a:custGeom>
                  <a:rect b="b" l="l" r="r" t="t"/>
                  <a:pathLst>
                    <a:path extrusionOk="0" h="17925" w="20919">
                      <a:moveTo>
                        <a:pt x="11954" y="0"/>
                      </a:moveTo>
                      <a:cubicBezTo>
                        <a:pt x="3985" y="0"/>
                        <a:pt x="0" y="9599"/>
                        <a:pt x="5615" y="15214"/>
                      </a:cubicBezTo>
                      <a:cubicBezTo>
                        <a:pt x="7427" y="17086"/>
                        <a:pt x="9679" y="17924"/>
                        <a:pt x="11893" y="17924"/>
                      </a:cubicBezTo>
                      <a:cubicBezTo>
                        <a:pt x="16425" y="17924"/>
                        <a:pt x="20797" y="14410"/>
                        <a:pt x="20919" y="9056"/>
                      </a:cubicBezTo>
                      <a:cubicBezTo>
                        <a:pt x="20919" y="4166"/>
                        <a:pt x="16934" y="91"/>
                        <a:pt x="1195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9" name="Google Shape;5049;p50"/>
                <p:cNvSpPr/>
                <p:nvPr/>
              </p:nvSpPr>
              <p:spPr>
                <a:xfrm>
                  <a:off x="3507750" y="2237175"/>
                  <a:ext cx="457325" cy="391700"/>
                </a:xfrm>
                <a:custGeom>
                  <a:rect b="b" l="l" r="r" t="t"/>
                  <a:pathLst>
                    <a:path extrusionOk="0" h="15668" w="18293">
                      <a:moveTo>
                        <a:pt x="10505" y="0"/>
                      </a:moveTo>
                      <a:cubicBezTo>
                        <a:pt x="3532" y="0"/>
                        <a:pt x="0" y="8422"/>
                        <a:pt x="4890" y="13312"/>
                      </a:cubicBezTo>
                      <a:cubicBezTo>
                        <a:pt x="6488" y="14939"/>
                        <a:pt x="8462" y="15668"/>
                        <a:pt x="10400" y="15668"/>
                      </a:cubicBezTo>
                      <a:cubicBezTo>
                        <a:pt x="14394" y="15668"/>
                        <a:pt x="18232" y="12574"/>
                        <a:pt x="18293" y="7879"/>
                      </a:cubicBezTo>
                      <a:cubicBezTo>
                        <a:pt x="18293" y="3532"/>
                        <a:pt x="14851" y="0"/>
                        <a:pt x="105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50" name="Google Shape;5050;p50"/>
              <p:cNvGrpSpPr/>
              <p:nvPr/>
            </p:nvGrpSpPr>
            <p:grpSpPr>
              <a:xfrm>
                <a:off x="8458472" y="415813"/>
                <a:ext cx="405451" cy="385144"/>
                <a:chOff x="559072" y="1101613"/>
                <a:chExt cx="405451" cy="385144"/>
              </a:xfrm>
            </p:grpSpPr>
            <p:sp>
              <p:nvSpPr>
                <p:cNvPr id="5051" name="Google Shape;5051;p50"/>
                <p:cNvSpPr/>
                <p:nvPr/>
              </p:nvSpPr>
              <p:spPr>
                <a:xfrm>
                  <a:off x="580129" y="1119523"/>
                  <a:ext cx="384395" cy="347494"/>
                </a:xfrm>
                <a:custGeom>
                  <a:rect b="b" l="l" r="r" t="t"/>
                  <a:pathLst>
                    <a:path extrusionOk="0" h="30596" w="33845">
                      <a:moveTo>
                        <a:pt x="16790" y="0"/>
                      </a:moveTo>
                      <a:cubicBezTo>
                        <a:pt x="15038" y="0"/>
                        <a:pt x="13259" y="304"/>
                        <a:pt x="11525" y="940"/>
                      </a:cubicBezTo>
                      <a:lnTo>
                        <a:pt x="15830" y="14517"/>
                      </a:lnTo>
                      <a:lnTo>
                        <a:pt x="4836" y="5709"/>
                      </a:lnTo>
                      <a:lnTo>
                        <a:pt x="4836" y="5709"/>
                      </a:lnTo>
                      <a:cubicBezTo>
                        <a:pt x="1" y="11670"/>
                        <a:pt x="332" y="20213"/>
                        <a:pt x="5564" y="25776"/>
                      </a:cubicBezTo>
                      <a:cubicBezTo>
                        <a:pt x="8589" y="28953"/>
                        <a:pt x="12671" y="30596"/>
                        <a:pt x="16776" y="30596"/>
                      </a:cubicBezTo>
                      <a:cubicBezTo>
                        <a:pt x="19862" y="30596"/>
                        <a:pt x="22960" y="29667"/>
                        <a:pt x="25632" y="27763"/>
                      </a:cubicBezTo>
                      <a:cubicBezTo>
                        <a:pt x="31857" y="23326"/>
                        <a:pt x="33844" y="14981"/>
                        <a:pt x="30268" y="8226"/>
                      </a:cubicBezTo>
                      <a:cubicBezTo>
                        <a:pt x="27601" y="3042"/>
                        <a:pt x="22333" y="0"/>
                        <a:pt x="16790" y="0"/>
                      </a:cubicBezTo>
                      <a:close/>
                    </a:path>
                  </a:pathLst>
                </a:custGeom>
                <a:solidFill>
                  <a:srgbClr val="3E4355">
                    <a:alpha val="464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2" name="Google Shape;5052;p50"/>
                <p:cNvSpPr/>
                <p:nvPr/>
              </p:nvSpPr>
              <p:spPr>
                <a:xfrm>
                  <a:off x="559072" y="1101613"/>
                  <a:ext cx="384383" cy="385144"/>
                </a:xfrm>
                <a:custGeom>
                  <a:rect b="b" l="l" r="r" t="t"/>
                  <a:pathLst>
                    <a:path extrusionOk="0" h="33911" w="33844">
                      <a:moveTo>
                        <a:pt x="12584" y="2120"/>
                      </a:moveTo>
                      <a:lnTo>
                        <a:pt x="15896" y="15962"/>
                      </a:lnTo>
                      <a:lnTo>
                        <a:pt x="5564" y="6359"/>
                      </a:lnTo>
                      <a:cubicBezTo>
                        <a:pt x="332" y="11988"/>
                        <a:pt x="0" y="20598"/>
                        <a:pt x="4835" y="26493"/>
                      </a:cubicBezTo>
                      <a:cubicBezTo>
                        <a:pt x="9670" y="32453"/>
                        <a:pt x="18147" y="33910"/>
                        <a:pt x="24704" y="29936"/>
                      </a:cubicBezTo>
                      <a:cubicBezTo>
                        <a:pt x="31195" y="25963"/>
                        <a:pt x="33844" y="17750"/>
                        <a:pt x="30797" y="10730"/>
                      </a:cubicBezTo>
                      <a:cubicBezTo>
                        <a:pt x="27684" y="3710"/>
                        <a:pt x="19936" y="1"/>
                        <a:pt x="12584" y="212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3" name="Google Shape;5053;p50"/>
                <p:cNvSpPr/>
                <p:nvPr/>
              </p:nvSpPr>
              <p:spPr>
                <a:xfrm>
                  <a:off x="701995" y="1101613"/>
                  <a:ext cx="240711" cy="341509"/>
                </a:xfrm>
                <a:custGeom>
                  <a:rect b="b" l="l" r="r" t="t"/>
                  <a:pathLst>
                    <a:path extrusionOk="0" h="30069" w="21194">
                      <a:moveTo>
                        <a:pt x="0" y="2120"/>
                      </a:moveTo>
                      <a:lnTo>
                        <a:pt x="3312" y="15962"/>
                      </a:lnTo>
                      <a:lnTo>
                        <a:pt x="11656" y="30069"/>
                      </a:lnTo>
                      <a:cubicBezTo>
                        <a:pt x="18346" y="26228"/>
                        <a:pt x="21194" y="18015"/>
                        <a:pt x="18213" y="10929"/>
                      </a:cubicBezTo>
                      <a:cubicBezTo>
                        <a:pt x="15233" y="3776"/>
                        <a:pt x="7418" y="1"/>
                        <a:pt x="0" y="212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054" name="Google Shape;5054;p50"/>
            <p:cNvGrpSpPr/>
            <p:nvPr/>
          </p:nvGrpSpPr>
          <p:grpSpPr>
            <a:xfrm>
              <a:off x="8182500" y="182750"/>
              <a:ext cx="170300" cy="93875"/>
              <a:chOff x="7002125" y="4694550"/>
              <a:chExt cx="170300" cy="93875"/>
            </a:xfrm>
          </p:grpSpPr>
          <p:sp>
            <p:nvSpPr>
              <p:cNvPr id="5055" name="Google Shape;5055;p50"/>
              <p:cNvSpPr/>
              <p:nvPr/>
            </p:nvSpPr>
            <p:spPr>
              <a:xfrm>
                <a:off x="7002125" y="4694550"/>
                <a:ext cx="170300" cy="93875"/>
              </a:xfrm>
              <a:custGeom>
                <a:rect b="b" l="l" r="r" t="t"/>
                <a:pathLst>
                  <a:path extrusionOk="0" h="3755" w="6812">
                    <a:moveTo>
                      <a:pt x="3413" y="1"/>
                    </a:moveTo>
                    <a:cubicBezTo>
                      <a:pt x="2755" y="1"/>
                      <a:pt x="2097" y="513"/>
                      <a:pt x="3072" y="1537"/>
                    </a:cubicBezTo>
                    <a:cubicBezTo>
                      <a:pt x="2487" y="922"/>
                      <a:pt x="1871" y="707"/>
                      <a:pt x="1401" y="707"/>
                    </a:cubicBezTo>
                    <a:cubicBezTo>
                      <a:pt x="304" y="707"/>
                      <a:pt x="1" y="1878"/>
                      <a:pt x="2731" y="1878"/>
                    </a:cubicBezTo>
                    <a:cubicBezTo>
                      <a:pt x="1" y="1878"/>
                      <a:pt x="304" y="3049"/>
                      <a:pt x="1401" y="3049"/>
                    </a:cubicBezTo>
                    <a:cubicBezTo>
                      <a:pt x="1871" y="3049"/>
                      <a:pt x="2487" y="2834"/>
                      <a:pt x="3072" y="2219"/>
                    </a:cubicBezTo>
                    <a:lnTo>
                      <a:pt x="3072" y="2219"/>
                    </a:lnTo>
                    <a:cubicBezTo>
                      <a:pt x="2097" y="3243"/>
                      <a:pt x="2755" y="3755"/>
                      <a:pt x="3413" y="3755"/>
                    </a:cubicBezTo>
                    <a:cubicBezTo>
                      <a:pt x="4072" y="3755"/>
                      <a:pt x="4730" y="3243"/>
                      <a:pt x="3755" y="2219"/>
                    </a:cubicBezTo>
                    <a:lnTo>
                      <a:pt x="3755" y="2219"/>
                    </a:lnTo>
                    <a:cubicBezTo>
                      <a:pt x="4340" y="2834"/>
                      <a:pt x="4956" y="3049"/>
                      <a:pt x="5424" y="3049"/>
                    </a:cubicBezTo>
                    <a:cubicBezTo>
                      <a:pt x="6518" y="3049"/>
                      <a:pt x="6812" y="1878"/>
                      <a:pt x="4047" y="1878"/>
                    </a:cubicBezTo>
                    <a:cubicBezTo>
                      <a:pt x="6812" y="1878"/>
                      <a:pt x="6518" y="707"/>
                      <a:pt x="5424" y="707"/>
                    </a:cubicBezTo>
                    <a:cubicBezTo>
                      <a:pt x="4956" y="707"/>
                      <a:pt x="4340" y="922"/>
                      <a:pt x="3755" y="1537"/>
                    </a:cubicBezTo>
                    <a:cubicBezTo>
                      <a:pt x="4730" y="513"/>
                      <a:pt x="4072" y="1"/>
                      <a:pt x="34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6" name="Google Shape;5056;p50"/>
              <p:cNvSpPr/>
              <p:nvPr/>
            </p:nvSpPr>
            <p:spPr>
              <a:xfrm>
                <a:off x="7072825" y="4732950"/>
                <a:ext cx="29275" cy="17100"/>
              </a:xfrm>
              <a:custGeom>
                <a:rect b="b" l="l" r="r" t="t"/>
                <a:pathLst>
                  <a:path extrusionOk="0" h="684" w="1171">
                    <a:moveTo>
                      <a:pt x="585" y="1"/>
                    </a:moveTo>
                    <a:cubicBezTo>
                      <a:pt x="293" y="1"/>
                      <a:pt x="0" y="147"/>
                      <a:pt x="0" y="342"/>
                    </a:cubicBezTo>
                    <a:cubicBezTo>
                      <a:pt x="0" y="537"/>
                      <a:pt x="293" y="683"/>
                      <a:pt x="585" y="683"/>
                    </a:cubicBezTo>
                    <a:cubicBezTo>
                      <a:pt x="878" y="683"/>
                      <a:pt x="1171" y="537"/>
                      <a:pt x="1171" y="342"/>
                    </a:cubicBezTo>
                    <a:cubicBezTo>
                      <a:pt x="1171" y="147"/>
                      <a:pt x="878" y="1"/>
                      <a:pt x="5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0" name="Shape 4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1" name="Google Shape;4291;p41"/>
          <p:cNvSpPr txBox="1"/>
          <p:nvPr>
            <p:ph idx="1" type="subTitle"/>
          </p:nvPr>
        </p:nvSpPr>
        <p:spPr>
          <a:xfrm>
            <a:off x="989925" y="1511325"/>
            <a:ext cx="7144200" cy="14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edição  </a:t>
            </a:r>
            <a:r>
              <a:rPr lang="en"/>
              <a:t>da temperatura e da umidade</a:t>
            </a:r>
            <a:r>
              <a:rPr lang="en"/>
              <a:t> do local onde está ocorrendo a medição da qualidade da água, verificando se temos correlação entres os parâmetros</a:t>
            </a:r>
            <a:endParaRPr/>
          </a:p>
        </p:txBody>
      </p:sp>
      <p:sp>
        <p:nvSpPr>
          <p:cNvPr id="4292" name="Google Shape;4292;p41"/>
          <p:cNvSpPr txBox="1"/>
          <p:nvPr>
            <p:ph type="title"/>
          </p:nvPr>
        </p:nvSpPr>
        <p:spPr>
          <a:xfrm>
            <a:off x="463350" y="280900"/>
            <a:ext cx="66933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Ideia inicial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6" name="Shape 4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7" name="Google Shape;4297;p42"/>
          <p:cNvSpPr txBox="1"/>
          <p:nvPr>
            <p:ph type="title"/>
          </p:nvPr>
        </p:nvSpPr>
        <p:spPr>
          <a:xfrm>
            <a:off x="720000" y="3191169"/>
            <a:ext cx="5067600" cy="9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Materiais</a:t>
            </a:r>
            <a:endParaRPr/>
          </a:p>
        </p:txBody>
      </p:sp>
      <p:sp>
        <p:nvSpPr>
          <p:cNvPr id="4298" name="Google Shape;4298;p42"/>
          <p:cNvSpPr txBox="1"/>
          <p:nvPr>
            <p:ph idx="2" type="title"/>
          </p:nvPr>
        </p:nvSpPr>
        <p:spPr>
          <a:xfrm>
            <a:off x="720001" y="2218150"/>
            <a:ext cx="1367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299" name="Google Shape;4299;p42"/>
          <p:cNvGrpSpPr/>
          <p:nvPr/>
        </p:nvGrpSpPr>
        <p:grpSpPr>
          <a:xfrm>
            <a:off x="5787609" y="408823"/>
            <a:ext cx="3736216" cy="5005353"/>
            <a:chOff x="5787609" y="408823"/>
            <a:chExt cx="3736216" cy="5005353"/>
          </a:xfrm>
        </p:grpSpPr>
        <p:grpSp>
          <p:nvGrpSpPr>
            <p:cNvPr id="4300" name="Google Shape;4300;p42"/>
            <p:cNvGrpSpPr/>
            <p:nvPr/>
          </p:nvGrpSpPr>
          <p:grpSpPr>
            <a:xfrm>
              <a:off x="8094273" y="408823"/>
              <a:ext cx="1400690" cy="2386719"/>
              <a:chOff x="2277925" y="238125"/>
              <a:chExt cx="3068325" cy="5228300"/>
            </a:xfrm>
          </p:grpSpPr>
          <p:sp>
            <p:nvSpPr>
              <p:cNvPr id="4301" name="Google Shape;4301;p42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42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42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42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05" name="Google Shape;4305;p42"/>
            <p:cNvGrpSpPr/>
            <p:nvPr/>
          </p:nvGrpSpPr>
          <p:grpSpPr>
            <a:xfrm>
              <a:off x="5787609" y="2708696"/>
              <a:ext cx="3504221" cy="2705479"/>
              <a:chOff x="427500" y="238125"/>
              <a:chExt cx="6763600" cy="5221925"/>
            </a:xfrm>
          </p:grpSpPr>
          <p:sp>
            <p:nvSpPr>
              <p:cNvPr id="4306" name="Google Shape;4306;p42"/>
              <p:cNvSpPr/>
              <p:nvPr/>
            </p:nvSpPr>
            <p:spPr>
              <a:xfrm>
                <a:off x="732175" y="1284175"/>
                <a:ext cx="1982625" cy="2444600"/>
              </a:xfrm>
              <a:custGeom>
                <a:rect b="b" l="l" r="r" t="t"/>
                <a:pathLst>
                  <a:path extrusionOk="0" h="97784" w="79305">
                    <a:moveTo>
                      <a:pt x="42405" y="20332"/>
                    </a:moveTo>
                    <a:lnTo>
                      <a:pt x="45606" y="36564"/>
                    </a:lnTo>
                    <a:lnTo>
                      <a:pt x="47628" y="24882"/>
                    </a:lnTo>
                    <a:cubicBezTo>
                      <a:pt x="54480" y="31172"/>
                      <a:pt x="60434" y="38417"/>
                      <a:pt x="65264" y="46393"/>
                    </a:cubicBezTo>
                    <a:lnTo>
                      <a:pt x="66892" y="59704"/>
                    </a:lnTo>
                    <a:lnTo>
                      <a:pt x="68690" y="52514"/>
                    </a:lnTo>
                    <a:cubicBezTo>
                      <a:pt x="75710" y="66556"/>
                      <a:pt x="79305" y="82057"/>
                      <a:pt x="79080" y="97783"/>
                    </a:cubicBezTo>
                    <a:lnTo>
                      <a:pt x="50886" y="56614"/>
                    </a:lnTo>
                    <a:lnTo>
                      <a:pt x="1" y="1"/>
                    </a:lnTo>
                    <a:cubicBezTo>
                      <a:pt x="14379" y="2921"/>
                      <a:pt x="29375" y="9829"/>
                      <a:pt x="42405" y="2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42"/>
              <p:cNvSpPr/>
              <p:nvPr/>
            </p:nvSpPr>
            <p:spPr>
              <a:xfrm>
                <a:off x="732175" y="1284175"/>
                <a:ext cx="1977025" cy="2444600"/>
              </a:xfrm>
              <a:custGeom>
                <a:rect b="b" l="l" r="r" t="t"/>
                <a:pathLst>
                  <a:path extrusionOk="0" h="97784" w="79081">
                    <a:moveTo>
                      <a:pt x="51897" y="69476"/>
                    </a:moveTo>
                    <a:lnTo>
                      <a:pt x="41225" y="66780"/>
                    </a:lnTo>
                    <a:cubicBezTo>
                      <a:pt x="37518" y="62905"/>
                      <a:pt x="33924" y="58917"/>
                      <a:pt x="30554" y="54817"/>
                    </a:cubicBezTo>
                    <a:lnTo>
                      <a:pt x="44708" y="53132"/>
                    </a:lnTo>
                    <a:lnTo>
                      <a:pt x="25275" y="48190"/>
                    </a:lnTo>
                    <a:cubicBezTo>
                      <a:pt x="21961" y="43977"/>
                      <a:pt x="18928" y="39653"/>
                      <a:pt x="16120" y="35328"/>
                    </a:cubicBezTo>
                    <a:lnTo>
                      <a:pt x="28195" y="34261"/>
                    </a:lnTo>
                    <a:lnTo>
                      <a:pt x="12694" y="29824"/>
                    </a:lnTo>
                    <a:cubicBezTo>
                      <a:pt x="6516" y="19377"/>
                      <a:pt x="2023" y="9155"/>
                      <a:pt x="1" y="1"/>
                    </a:cubicBezTo>
                    <a:cubicBezTo>
                      <a:pt x="53581" y="37350"/>
                      <a:pt x="79080" y="97783"/>
                      <a:pt x="79080" y="97783"/>
                    </a:cubicBezTo>
                    <a:cubicBezTo>
                      <a:pt x="67510" y="90875"/>
                      <a:pt x="55660" y="81271"/>
                      <a:pt x="44708" y="703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42"/>
              <p:cNvSpPr/>
              <p:nvPr/>
            </p:nvSpPr>
            <p:spPr>
              <a:xfrm>
                <a:off x="2610875" y="238125"/>
                <a:ext cx="651525" cy="3139600"/>
              </a:xfrm>
              <a:custGeom>
                <a:rect b="b" l="l" r="r" t="t"/>
                <a:pathLst>
                  <a:path extrusionOk="0" h="125584" w="26061">
                    <a:moveTo>
                      <a:pt x="3876" y="41449"/>
                    </a:moveTo>
                    <a:lnTo>
                      <a:pt x="10897" y="56445"/>
                    </a:lnTo>
                    <a:lnTo>
                      <a:pt x="2303" y="48189"/>
                    </a:lnTo>
                    <a:cubicBezTo>
                      <a:pt x="506" y="57344"/>
                      <a:pt x="1" y="66667"/>
                      <a:pt x="787" y="75991"/>
                    </a:cubicBezTo>
                    <a:lnTo>
                      <a:pt x="7302" y="87673"/>
                    </a:lnTo>
                    <a:lnTo>
                      <a:pt x="1629" y="82955"/>
                    </a:lnTo>
                    <a:cubicBezTo>
                      <a:pt x="4213" y="98400"/>
                      <a:pt x="10503" y="113059"/>
                      <a:pt x="19995" y="125584"/>
                    </a:cubicBezTo>
                    <a:lnTo>
                      <a:pt x="18423" y="75766"/>
                    </a:lnTo>
                    <a:lnTo>
                      <a:pt x="26061" y="0"/>
                    </a:lnTo>
                    <a:cubicBezTo>
                      <a:pt x="16176" y="10896"/>
                      <a:pt x="8201" y="25274"/>
                      <a:pt x="3876" y="41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42"/>
              <p:cNvSpPr/>
              <p:nvPr/>
            </p:nvSpPr>
            <p:spPr>
              <a:xfrm>
                <a:off x="2733025" y="238125"/>
                <a:ext cx="735800" cy="3139600"/>
              </a:xfrm>
              <a:custGeom>
                <a:rect b="b" l="l" r="r" t="t"/>
                <a:pathLst>
                  <a:path extrusionOk="0" h="125584" w="29432">
                    <a:moveTo>
                      <a:pt x="20332" y="86718"/>
                    </a:moveTo>
                    <a:lnTo>
                      <a:pt x="27353" y="78237"/>
                    </a:lnTo>
                    <a:cubicBezTo>
                      <a:pt x="28083" y="72958"/>
                      <a:pt x="28589" y="67622"/>
                      <a:pt x="28926" y="62287"/>
                    </a:cubicBezTo>
                    <a:lnTo>
                      <a:pt x="16513" y="69307"/>
                    </a:lnTo>
                    <a:lnTo>
                      <a:pt x="29263" y="53862"/>
                    </a:lnTo>
                    <a:cubicBezTo>
                      <a:pt x="29431" y="48470"/>
                      <a:pt x="29319" y="43191"/>
                      <a:pt x="29038" y="38080"/>
                    </a:cubicBezTo>
                    <a:lnTo>
                      <a:pt x="18647" y="44314"/>
                    </a:lnTo>
                    <a:lnTo>
                      <a:pt x="28532" y="31621"/>
                    </a:lnTo>
                    <a:cubicBezTo>
                      <a:pt x="27409" y="19489"/>
                      <a:pt x="25050" y="8593"/>
                      <a:pt x="21175" y="0"/>
                    </a:cubicBezTo>
                    <a:cubicBezTo>
                      <a:pt x="1" y="61781"/>
                      <a:pt x="15109" y="125584"/>
                      <a:pt x="15109" y="125584"/>
                    </a:cubicBezTo>
                    <a:cubicBezTo>
                      <a:pt x="20389" y="113228"/>
                      <a:pt x="24264" y="98456"/>
                      <a:pt x="26623" y="831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42"/>
              <p:cNvSpPr/>
              <p:nvPr/>
            </p:nvSpPr>
            <p:spPr>
              <a:xfrm>
                <a:off x="3381725" y="611600"/>
                <a:ext cx="1526300" cy="2794225"/>
              </a:xfrm>
              <a:custGeom>
                <a:rect b="b" l="l" r="r" t="t"/>
                <a:pathLst>
                  <a:path extrusionOk="0" h="111769" w="61052">
                    <a:moveTo>
                      <a:pt x="23646" y="28532"/>
                    </a:moveTo>
                    <a:lnTo>
                      <a:pt x="23815" y="45045"/>
                    </a:lnTo>
                    <a:lnTo>
                      <a:pt x="19434" y="33980"/>
                    </a:lnTo>
                    <a:cubicBezTo>
                      <a:pt x="13986" y="41563"/>
                      <a:pt x="9661" y="49875"/>
                      <a:pt x="6516" y="58637"/>
                    </a:cubicBezTo>
                    <a:lnTo>
                      <a:pt x="7639" y="72004"/>
                    </a:lnTo>
                    <a:lnTo>
                      <a:pt x="4438" y="65376"/>
                    </a:lnTo>
                    <a:cubicBezTo>
                      <a:pt x="338" y="80541"/>
                      <a:pt x="1" y="96435"/>
                      <a:pt x="3427" y="111768"/>
                    </a:cubicBezTo>
                    <a:lnTo>
                      <a:pt x="22691" y="65826"/>
                    </a:lnTo>
                    <a:lnTo>
                      <a:pt x="61052" y="1"/>
                    </a:lnTo>
                    <a:cubicBezTo>
                      <a:pt x="47572" y="5786"/>
                      <a:pt x="34261" y="15615"/>
                      <a:pt x="23646" y="285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42"/>
              <p:cNvSpPr/>
              <p:nvPr/>
            </p:nvSpPr>
            <p:spPr>
              <a:xfrm>
                <a:off x="3467375" y="613000"/>
                <a:ext cx="1440650" cy="2794225"/>
              </a:xfrm>
              <a:custGeom>
                <a:rect b="b" l="l" r="r" t="t"/>
                <a:pathLst>
                  <a:path extrusionOk="0" h="111769" w="57626">
                    <a:moveTo>
                      <a:pt x="20950" y="78519"/>
                    </a:moveTo>
                    <a:lnTo>
                      <a:pt x="30835" y="73689"/>
                    </a:lnTo>
                    <a:cubicBezTo>
                      <a:pt x="33700" y="69196"/>
                      <a:pt x="36339" y="64534"/>
                      <a:pt x="38867" y="59816"/>
                    </a:cubicBezTo>
                    <a:lnTo>
                      <a:pt x="24657" y="61052"/>
                    </a:lnTo>
                    <a:lnTo>
                      <a:pt x="42686" y="52290"/>
                    </a:lnTo>
                    <a:cubicBezTo>
                      <a:pt x="45045" y="47460"/>
                      <a:pt x="47179" y="42630"/>
                      <a:pt x="49032" y="37800"/>
                    </a:cubicBezTo>
                    <a:lnTo>
                      <a:pt x="36957" y="39204"/>
                    </a:lnTo>
                    <a:lnTo>
                      <a:pt x="51223" y="31790"/>
                    </a:lnTo>
                    <a:cubicBezTo>
                      <a:pt x="55210" y="20276"/>
                      <a:pt x="57569" y="9380"/>
                      <a:pt x="57626" y="1"/>
                    </a:cubicBezTo>
                    <a:cubicBezTo>
                      <a:pt x="12750" y="47404"/>
                      <a:pt x="1" y="111768"/>
                      <a:pt x="1" y="111768"/>
                    </a:cubicBezTo>
                    <a:cubicBezTo>
                      <a:pt x="9942" y="102670"/>
                      <a:pt x="19602" y="90875"/>
                      <a:pt x="28083" y="77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42"/>
              <p:cNvSpPr/>
              <p:nvPr/>
            </p:nvSpPr>
            <p:spPr>
              <a:xfrm>
                <a:off x="427500" y="517525"/>
                <a:ext cx="6627400" cy="4528300"/>
              </a:xfrm>
              <a:custGeom>
                <a:rect b="b" l="l" r="r" t="t"/>
                <a:pathLst>
                  <a:path extrusionOk="0" h="181132" w="265096">
                    <a:moveTo>
                      <a:pt x="0" y="172426"/>
                    </a:moveTo>
                    <a:cubicBezTo>
                      <a:pt x="0" y="172426"/>
                      <a:pt x="6347" y="141816"/>
                      <a:pt x="34653" y="137042"/>
                    </a:cubicBezTo>
                    <a:cubicBezTo>
                      <a:pt x="42516" y="111768"/>
                      <a:pt x="60152" y="115644"/>
                      <a:pt x="69251" y="117834"/>
                    </a:cubicBezTo>
                    <a:cubicBezTo>
                      <a:pt x="78349" y="93402"/>
                      <a:pt x="90312" y="95144"/>
                      <a:pt x="98905" y="97783"/>
                    </a:cubicBezTo>
                    <a:cubicBezTo>
                      <a:pt x="111486" y="80316"/>
                      <a:pt x="135132" y="78575"/>
                      <a:pt x="144736" y="84248"/>
                    </a:cubicBezTo>
                    <a:cubicBezTo>
                      <a:pt x="152992" y="53694"/>
                      <a:pt x="186859" y="1"/>
                      <a:pt x="265096" y="22467"/>
                    </a:cubicBezTo>
                    <a:lnTo>
                      <a:pt x="265096" y="181131"/>
                    </a:lnTo>
                    <a:lnTo>
                      <a:pt x="393" y="18113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1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42"/>
              <p:cNvSpPr/>
              <p:nvPr/>
            </p:nvSpPr>
            <p:spPr>
              <a:xfrm>
                <a:off x="5396625" y="3256950"/>
                <a:ext cx="1218800" cy="1925075"/>
              </a:xfrm>
              <a:custGeom>
                <a:rect b="b" l="l" r="r" t="t"/>
                <a:pathLst>
                  <a:path extrusionOk="0" h="77003" w="48752">
                    <a:moveTo>
                      <a:pt x="15109" y="33924"/>
                    </a:moveTo>
                    <a:lnTo>
                      <a:pt x="12919" y="28420"/>
                    </a:lnTo>
                    <a:cubicBezTo>
                      <a:pt x="16232" y="21119"/>
                      <a:pt x="19771" y="15839"/>
                      <a:pt x="23309" y="12132"/>
                    </a:cubicBezTo>
                    <a:lnTo>
                      <a:pt x="28982" y="20276"/>
                    </a:lnTo>
                    <a:lnTo>
                      <a:pt x="28251" y="7752"/>
                    </a:lnTo>
                    <a:cubicBezTo>
                      <a:pt x="39204" y="1"/>
                      <a:pt x="48751" y="4831"/>
                      <a:pt x="48751" y="4831"/>
                    </a:cubicBezTo>
                    <a:lnTo>
                      <a:pt x="10335" y="77002"/>
                    </a:lnTo>
                    <a:cubicBezTo>
                      <a:pt x="10335" y="77002"/>
                      <a:pt x="1" y="60602"/>
                      <a:pt x="11177" y="32520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42"/>
              <p:cNvSpPr/>
              <p:nvPr/>
            </p:nvSpPr>
            <p:spPr>
              <a:xfrm>
                <a:off x="5655000" y="3377700"/>
                <a:ext cx="1224400" cy="1842225"/>
              </a:xfrm>
              <a:custGeom>
                <a:rect b="b" l="l" r="r" t="t"/>
                <a:pathLst>
                  <a:path extrusionOk="0" h="73689" w="48976">
                    <a:moveTo>
                      <a:pt x="38416" y="1"/>
                    </a:moveTo>
                    <a:cubicBezTo>
                      <a:pt x="38416" y="1"/>
                      <a:pt x="48975" y="7078"/>
                      <a:pt x="47403" y="23028"/>
                    </a:cubicBezTo>
                    <a:lnTo>
                      <a:pt x="38473" y="25050"/>
                    </a:lnTo>
                    <a:lnTo>
                      <a:pt x="46841" y="26791"/>
                    </a:lnTo>
                    <a:cubicBezTo>
                      <a:pt x="45605" y="32576"/>
                      <a:pt x="42853" y="39372"/>
                      <a:pt x="37742" y="47179"/>
                    </a:cubicBezTo>
                    <a:lnTo>
                      <a:pt x="22297" y="48190"/>
                    </a:lnTo>
                    <a:lnTo>
                      <a:pt x="34878" y="51392"/>
                    </a:lnTo>
                    <a:cubicBezTo>
                      <a:pt x="18253" y="73689"/>
                      <a:pt x="0" y="72116"/>
                      <a:pt x="0" y="72116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42"/>
              <p:cNvSpPr/>
              <p:nvPr/>
            </p:nvSpPr>
            <p:spPr>
              <a:xfrm>
                <a:off x="4684750" y="1760175"/>
                <a:ext cx="970250" cy="2881275"/>
              </a:xfrm>
              <a:custGeom>
                <a:rect b="b" l="l" r="r" t="t"/>
                <a:pathLst>
                  <a:path extrusionOk="0" h="115251" w="38810">
                    <a:moveTo>
                      <a:pt x="7695" y="55940"/>
                    </a:moveTo>
                    <a:lnTo>
                      <a:pt x="2247" y="49706"/>
                    </a:lnTo>
                    <a:cubicBezTo>
                      <a:pt x="3258" y="38473"/>
                      <a:pt x="5505" y="29880"/>
                      <a:pt x="8481" y="23309"/>
                    </a:cubicBezTo>
                    <a:lnTo>
                      <a:pt x="19826" y="31453"/>
                    </a:lnTo>
                    <a:lnTo>
                      <a:pt x="13087" y="15221"/>
                    </a:lnTo>
                    <a:cubicBezTo>
                      <a:pt x="23983" y="0"/>
                      <a:pt x="38810" y="1910"/>
                      <a:pt x="38810" y="1910"/>
                    </a:cubicBezTo>
                    <a:lnTo>
                      <a:pt x="21231" y="115250"/>
                    </a:lnTo>
                    <a:cubicBezTo>
                      <a:pt x="21231" y="115250"/>
                      <a:pt x="0" y="98345"/>
                      <a:pt x="1798" y="559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42"/>
              <p:cNvSpPr/>
              <p:nvPr/>
            </p:nvSpPr>
            <p:spPr>
              <a:xfrm>
                <a:off x="5215500" y="1807900"/>
                <a:ext cx="1055925" cy="2833550"/>
              </a:xfrm>
              <a:custGeom>
                <a:rect b="b" l="l" r="r" t="t"/>
                <a:pathLst>
                  <a:path extrusionOk="0" h="113342" w="42237">
                    <a:moveTo>
                      <a:pt x="17580" y="1"/>
                    </a:moveTo>
                    <a:cubicBezTo>
                      <a:pt x="17580" y="1"/>
                      <a:pt x="34879" y="4494"/>
                      <a:pt x="40158" y="26398"/>
                    </a:cubicBezTo>
                    <a:lnTo>
                      <a:pt x="29262" y="33138"/>
                    </a:lnTo>
                    <a:lnTo>
                      <a:pt x="41169" y="31622"/>
                    </a:lnTo>
                    <a:cubicBezTo>
                      <a:pt x="42236" y="39822"/>
                      <a:pt x="41731" y="50044"/>
                      <a:pt x="38529" y="62793"/>
                    </a:cubicBezTo>
                    <a:lnTo>
                      <a:pt x="18535" y="71330"/>
                    </a:lnTo>
                    <a:lnTo>
                      <a:pt x="36620" y="69757"/>
                    </a:lnTo>
                    <a:cubicBezTo>
                      <a:pt x="24881" y="106994"/>
                      <a:pt x="1" y="113341"/>
                      <a:pt x="1" y="1133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42"/>
              <p:cNvSpPr/>
              <p:nvPr/>
            </p:nvSpPr>
            <p:spPr>
              <a:xfrm>
                <a:off x="1665900" y="2282500"/>
                <a:ext cx="3003425" cy="2906550"/>
              </a:xfrm>
              <a:custGeom>
                <a:rect b="b" l="l" r="r" t="t"/>
                <a:pathLst>
                  <a:path extrusionOk="0" h="116262" w="120137">
                    <a:moveTo>
                      <a:pt x="118733" y="1"/>
                    </a:moveTo>
                    <a:cubicBezTo>
                      <a:pt x="118733" y="1"/>
                      <a:pt x="117834" y="1629"/>
                      <a:pt x="116317" y="4494"/>
                    </a:cubicBezTo>
                    <a:lnTo>
                      <a:pt x="113678" y="9773"/>
                    </a:lnTo>
                    <a:cubicBezTo>
                      <a:pt x="112667" y="11795"/>
                      <a:pt x="111768" y="14154"/>
                      <a:pt x="110645" y="16738"/>
                    </a:cubicBezTo>
                    <a:cubicBezTo>
                      <a:pt x="110139" y="18029"/>
                      <a:pt x="109578" y="19377"/>
                      <a:pt x="109016" y="20782"/>
                    </a:cubicBezTo>
                    <a:cubicBezTo>
                      <a:pt x="108398" y="22186"/>
                      <a:pt x="108005" y="23646"/>
                      <a:pt x="107443" y="25162"/>
                    </a:cubicBezTo>
                    <a:cubicBezTo>
                      <a:pt x="106489" y="28195"/>
                      <a:pt x="105309" y="31397"/>
                      <a:pt x="104467" y="34766"/>
                    </a:cubicBezTo>
                    <a:cubicBezTo>
                      <a:pt x="103624" y="38136"/>
                      <a:pt x="102557" y="41619"/>
                      <a:pt x="101883" y="45213"/>
                    </a:cubicBezTo>
                    <a:cubicBezTo>
                      <a:pt x="101153" y="48808"/>
                      <a:pt x="100311" y="52458"/>
                      <a:pt x="99861" y="56165"/>
                    </a:cubicBezTo>
                    <a:cubicBezTo>
                      <a:pt x="99580" y="58019"/>
                      <a:pt x="99300" y="59872"/>
                      <a:pt x="99019" y="61725"/>
                    </a:cubicBezTo>
                    <a:cubicBezTo>
                      <a:pt x="98738" y="63523"/>
                      <a:pt x="98626" y="65432"/>
                      <a:pt x="98401" y="67230"/>
                    </a:cubicBezTo>
                    <a:cubicBezTo>
                      <a:pt x="98345" y="67623"/>
                      <a:pt x="98289" y="68072"/>
                      <a:pt x="98289" y="68465"/>
                    </a:cubicBezTo>
                    <a:cubicBezTo>
                      <a:pt x="97839" y="67454"/>
                      <a:pt x="97446" y="66443"/>
                      <a:pt x="96997" y="65376"/>
                    </a:cubicBezTo>
                    <a:cubicBezTo>
                      <a:pt x="96323" y="63579"/>
                      <a:pt x="95593" y="61782"/>
                      <a:pt x="94806" y="59984"/>
                    </a:cubicBezTo>
                    <a:cubicBezTo>
                      <a:pt x="94020" y="58187"/>
                      <a:pt x="93178" y="56390"/>
                      <a:pt x="92335" y="54593"/>
                    </a:cubicBezTo>
                    <a:cubicBezTo>
                      <a:pt x="90763" y="50998"/>
                      <a:pt x="88909" y="47516"/>
                      <a:pt x="87112" y="44034"/>
                    </a:cubicBezTo>
                    <a:cubicBezTo>
                      <a:pt x="85371" y="40551"/>
                      <a:pt x="83349" y="37238"/>
                      <a:pt x="81496" y="33980"/>
                    </a:cubicBezTo>
                    <a:cubicBezTo>
                      <a:pt x="79642" y="30723"/>
                      <a:pt x="77620" y="27690"/>
                      <a:pt x="75767" y="24825"/>
                    </a:cubicBezTo>
                    <a:cubicBezTo>
                      <a:pt x="74812" y="23421"/>
                      <a:pt x="73913" y="22017"/>
                      <a:pt x="72959" y="20613"/>
                    </a:cubicBezTo>
                    <a:lnTo>
                      <a:pt x="70150" y="16850"/>
                    </a:lnTo>
                    <a:cubicBezTo>
                      <a:pt x="68297" y="14435"/>
                      <a:pt x="66724" y="12132"/>
                      <a:pt x="65152" y="10223"/>
                    </a:cubicBezTo>
                    <a:lnTo>
                      <a:pt x="60939" y="5336"/>
                    </a:lnTo>
                    <a:cubicBezTo>
                      <a:pt x="58637" y="2640"/>
                      <a:pt x="57232" y="1124"/>
                      <a:pt x="57232" y="1124"/>
                    </a:cubicBezTo>
                    <a:lnTo>
                      <a:pt x="56053" y="1742"/>
                    </a:lnTo>
                    <a:cubicBezTo>
                      <a:pt x="56053" y="1742"/>
                      <a:pt x="56952" y="3539"/>
                      <a:pt x="58468" y="6572"/>
                    </a:cubicBezTo>
                    <a:lnTo>
                      <a:pt x="61332" y="12020"/>
                    </a:lnTo>
                    <a:cubicBezTo>
                      <a:pt x="62400" y="14154"/>
                      <a:pt x="63579" y="16513"/>
                      <a:pt x="64871" y="19153"/>
                    </a:cubicBezTo>
                    <a:cubicBezTo>
                      <a:pt x="65489" y="20445"/>
                      <a:pt x="66163" y="21792"/>
                      <a:pt x="66837" y="23197"/>
                    </a:cubicBezTo>
                    <a:cubicBezTo>
                      <a:pt x="67567" y="24545"/>
                      <a:pt x="68185" y="26061"/>
                      <a:pt x="68859" y="27577"/>
                    </a:cubicBezTo>
                    <a:cubicBezTo>
                      <a:pt x="70263" y="30554"/>
                      <a:pt x="71835" y="33643"/>
                      <a:pt x="73239" y="36957"/>
                    </a:cubicBezTo>
                    <a:cubicBezTo>
                      <a:pt x="74587" y="40271"/>
                      <a:pt x="76272" y="43584"/>
                      <a:pt x="77620" y="47067"/>
                    </a:cubicBezTo>
                    <a:cubicBezTo>
                      <a:pt x="78912" y="50549"/>
                      <a:pt x="80541" y="54031"/>
                      <a:pt x="81833" y="57625"/>
                    </a:cubicBezTo>
                    <a:cubicBezTo>
                      <a:pt x="82563" y="59367"/>
                      <a:pt x="83237" y="61108"/>
                      <a:pt x="83967" y="62905"/>
                    </a:cubicBezTo>
                    <a:cubicBezTo>
                      <a:pt x="84585" y="64646"/>
                      <a:pt x="85259" y="66387"/>
                      <a:pt x="85876" y="68184"/>
                    </a:cubicBezTo>
                    <a:cubicBezTo>
                      <a:pt x="86382" y="69420"/>
                      <a:pt x="86831" y="70712"/>
                      <a:pt x="87280" y="71947"/>
                    </a:cubicBezTo>
                    <a:cubicBezTo>
                      <a:pt x="86269" y="70487"/>
                      <a:pt x="85259" y="69027"/>
                      <a:pt x="84135" y="67567"/>
                    </a:cubicBezTo>
                    <a:cubicBezTo>
                      <a:pt x="82956" y="65994"/>
                      <a:pt x="81776" y="64309"/>
                      <a:pt x="80541" y="62736"/>
                    </a:cubicBezTo>
                    <a:lnTo>
                      <a:pt x="76778" y="57962"/>
                    </a:lnTo>
                    <a:cubicBezTo>
                      <a:pt x="74306" y="54705"/>
                      <a:pt x="71554" y="51672"/>
                      <a:pt x="68915" y="48639"/>
                    </a:cubicBezTo>
                    <a:cubicBezTo>
                      <a:pt x="66275" y="45550"/>
                      <a:pt x="63523" y="42742"/>
                      <a:pt x="60827" y="39934"/>
                    </a:cubicBezTo>
                    <a:cubicBezTo>
                      <a:pt x="58187" y="37125"/>
                      <a:pt x="55435" y="34598"/>
                      <a:pt x="52852" y="32127"/>
                    </a:cubicBezTo>
                    <a:cubicBezTo>
                      <a:pt x="51560" y="30891"/>
                      <a:pt x="50324" y="29712"/>
                      <a:pt x="49089" y="28588"/>
                    </a:cubicBezTo>
                    <a:lnTo>
                      <a:pt x="45382" y="25443"/>
                    </a:lnTo>
                    <a:cubicBezTo>
                      <a:pt x="42967" y="23477"/>
                      <a:pt x="40832" y="21568"/>
                      <a:pt x="38811" y="20051"/>
                    </a:cubicBezTo>
                    <a:lnTo>
                      <a:pt x="33531" y="16120"/>
                    </a:lnTo>
                    <a:cubicBezTo>
                      <a:pt x="30554" y="13986"/>
                      <a:pt x="28869" y="12806"/>
                      <a:pt x="28869" y="12806"/>
                    </a:cubicBezTo>
                    <a:lnTo>
                      <a:pt x="27915" y="13649"/>
                    </a:lnTo>
                    <a:cubicBezTo>
                      <a:pt x="27915" y="13649"/>
                      <a:pt x="29206" y="15221"/>
                      <a:pt x="31509" y="17917"/>
                    </a:cubicBezTo>
                    <a:lnTo>
                      <a:pt x="35722" y="22691"/>
                    </a:lnTo>
                    <a:lnTo>
                      <a:pt x="41001" y="28925"/>
                    </a:lnTo>
                    <a:cubicBezTo>
                      <a:pt x="41956" y="30049"/>
                      <a:pt x="42967" y="31284"/>
                      <a:pt x="43978" y="32520"/>
                    </a:cubicBezTo>
                    <a:cubicBezTo>
                      <a:pt x="45045" y="33756"/>
                      <a:pt x="46056" y="35047"/>
                      <a:pt x="47123" y="36395"/>
                    </a:cubicBezTo>
                    <a:cubicBezTo>
                      <a:pt x="49201" y="39035"/>
                      <a:pt x="51560" y="41787"/>
                      <a:pt x="53806" y="44708"/>
                    </a:cubicBezTo>
                    <a:cubicBezTo>
                      <a:pt x="55997" y="47684"/>
                      <a:pt x="58468" y="50605"/>
                      <a:pt x="60715" y="53750"/>
                    </a:cubicBezTo>
                    <a:cubicBezTo>
                      <a:pt x="62961" y="56895"/>
                      <a:pt x="65376" y="59984"/>
                      <a:pt x="67623" y="63186"/>
                    </a:cubicBezTo>
                    <a:lnTo>
                      <a:pt x="70993" y="67960"/>
                    </a:lnTo>
                    <a:lnTo>
                      <a:pt x="74306" y="72790"/>
                    </a:lnTo>
                    <a:cubicBezTo>
                      <a:pt x="76497" y="75935"/>
                      <a:pt x="78519" y="79080"/>
                      <a:pt x="80485" y="82113"/>
                    </a:cubicBezTo>
                    <a:cubicBezTo>
                      <a:pt x="80765" y="82506"/>
                      <a:pt x="80990" y="82843"/>
                      <a:pt x="81215" y="83180"/>
                    </a:cubicBezTo>
                    <a:cubicBezTo>
                      <a:pt x="80653" y="82731"/>
                      <a:pt x="80148" y="82282"/>
                      <a:pt x="79586" y="81776"/>
                    </a:cubicBezTo>
                    <a:cubicBezTo>
                      <a:pt x="76609" y="79249"/>
                      <a:pt x="73520" y="76665"/>
                      <a:pt x="70206" y="74194"/>
                    </a:cubicBezTo>
                    <a:cubicBezTo>
                      <a:pt x="68578" y="72958"/>
                      <a:pt x="66949" y="71667"/>
                      <a:pt x="65320" y="70375"/>
                    </a:cubicBezTo>
                    <a:lnTo>
                      <a:pt x="60209" y="66724"/>
                    </a:lnTo>
                    <a:cubicBezTo>
                      <a:pt x="56783" y="64253"/>
                      <a:pt x="53245" y="62006"/>
                      <a:pt x="49763" y="59704"/>
                    </a:cubicBezTo>
                    <a:cubicBezTo>
                      <a:pt x="46337" y="57457"/>
                      <a:pt x="42742" y="55379"/>
                      <a:pt x="39372" y="53413"/>
                    </a:cubicBezTo>
                    <a:cubicBezTo>
                      <a:pt x="36002" y="51391"/>
                      <a:pt x="32576" y="49594"/>
                      <a:pt x="29375" y="47909"/>
                    </a:cubicBezTo>
                    <a:cubicBezTo>
                      <a:pt x="27746" y="47067"/>
                      <a:pt x="26230" y="46224"/>
                      <a:pt x="24713" y="45494"/>
                    </a:cubicBezTo>
                    <a:lnTo>
                      <a:pt x="20220" y="43360"/>
                    </a:lnTo>
                    <a:cubicBezTo>
                      <a:pt x="17300" y="42068"/>
                      <a:pt x="14716" y="40776"/>
                      <a:pt x="12301" y="39821"/>
                    </a:cubicBezTo>
                    <a:lnTo>
                      <a:pt x="6067" y="37350"/>
                    </a:lnTo>
                    <a:cubicBezTo>
                      <a:pt x="2585" y="36058"/>
                      <a:pt x="619" y="35384"/>
                      <a:pt x="619" y="35384"/>
                    </a:cubicBezTo>
                    <a:lnTo>
                      <a:pt x="1" y="36508"/>
                    </a:lnTo>
                    <a:cubicBezTo>
                      <a:pt x="1" y="36508"/>
                      <a:pt x="1742" y="37687"/>
                      <a:pt x="4775" y="39653"/>
                    </a:cubicBezTo>
                    <a:lnTo>
                      <a:pt x="10167" y="43191"/>
                    </a:lnTo>
                    <a:lnTo>
                      <a:pt x="17187" y="47909"/>
                    </a:lnTo>
                    <a:lnTo>
                      <a:pt x="21119" y="50605"/>
                    </a:lnTo>
                    <a:cubicBezTo>
                      <a:pt x="22523" y="51504"/>
                      <a:pt x="23871" y="52514"/>
                      <a:pt x="25331" y="53525"/>
                    </a:cubicBezTo>
                    <a:cubicBezTo>
                      <a:pt x="28196" y="55604"/>
                      <a:pt x="31285" y="57625"/>
                      <a:pt x="34317" y="59928"/>
                    </a:cubicBezTo>
                    <a:cubicBezTo>
                      <a:pt x="37406" y="62231"/>
                      <a:pt x="40664" y="64421"/>
                      <a:pt x="43753" y="66949"/>
                    </a:cubicBezTo>
                    <a:cubicBezTo>
                      <a:pt x="46842" y="69476"/>
                      <a:pt x="50156" y="71779"/>
                      <a:pt x="53301" y="74363"/>
                    </a:cubicBezTo>
                    <a:lnTo>
                      <a:pt x="58075" y="78126"/>
                    </a:lnTo>
                    <a:lnTo>
                      <a:pt x="62680" y="81889"/>
                    </a:lnTo>
                    <a:cubicBezTo>
                      <a:pt x="65769" y="84416"/>
                      <a:pt x="68690" y="87000"/>
                      <a:pt x="71554" y="89415"/>
                    </a:cubicBezTo>
                    <a:cubicBezTo>
                      <a:pt x="73015" y="90594"/>
                      <a:pt x="74363" y="91886"/>
                      <a:pt x="75767" y="93065"/>
                    </a:cubicBezTo>
                    <a:cubicBezTo>
                      <a:pt x="77115" y="94245"/>
                      <a:pt x="78463" y="95424"/>
                      <a:pt x="79811" y="96491"/>
                    </a:cubicBezTo>
                    <a:cubicBezTo>
                      <a:pt x="82394" y="98794"/>
                      <a:pt x="85034" y="100760"/>
                      <a:pt x="87393" y="102669"/>
                    </a:cubicBezTo>
                    <a:cubicBezTo>
                      <a:pt x="89752" y="104635"/>
                      <a:pt x="92054" y="106264"/>
                      <a:pt x="94076" y="107724"/>
                    </a:cubicBezTo>
                    <a:cubicBezTo>
                      <a:pt x="96154" y="109185"/>
                      <a:pt x="98008" y="110420"/>
                      <a:pt x="99524" y="111431"/>
                    </a:cubicBezTo>
                    <a:cubicBezTo>
                      <a:pt x="100760" y="112217"/>
                      <a:pt x="101771" y="112835"/>
                      <a:pt x="102613" y="113341"/>
                    </a:cubicBezTo>
                    <a:cubicBezTo>
                      <a:pt x="102838" y="113959"/>
                      <a:pt x="103119" y="114520"/>
                      <a:pt x="103343" y="114969"/>
                    </a:cubicBezTo>
                    <a:cubicBezTo>
                      <a:pt x="103568" y="115419"/>
                      <a:pt x="103793" y="115812"/>
                      <a:pt x="104017" y="116261"/>
                    </a:cubicBezTo>
                    <a:lnTo>
                      <a:pt x="105422" y="116205"/>
                    </a:lnTo>
                    <a:cubicBezTo>
                      <a:pt x="105422" y="116205"/>
                      <a:pt x="105590" y="115756"/>
                      <a:pt x="105815" y="114857"/>
                    </a:cubicBezTo>
                    <a:cubicBezTo>
                      <a:pt x="106039" y="114015"/>
                      <a:pt x="106376" y="112779"/>
                      <a:pt x="106713" y="111150"/>
                    </a:cubicBezTo>
                    <a:cubicBezTo>
                      <a:pt x="107050" y="109522"/>
                      <a:pt x="107387" y="107556"/>
                      <a:pt x="107724" y="105365"/>
                    </a:cubicBezTo>
                    <a:cubicBezTo>
                      <a:pt x="108117" y="103119"/>
                      <a:pt x="108398" y="100648"/>
                      <a:pt x="108679" y="97895"/>
                    </a:cubicBezTo>
                    <a:cubicBezTo>
                      <a:pt x="108904" y="95200"/>
                      <a:pt x="109241" y="92279"/>
                      <a:pt x="109353" y="89134"/>
                    </a:cubicBezTo>
                    <a:cubicBezTo>
                      <a:pt x="109409" y="87561"/>
                      <a:pt x="109465" y="85989"/>
                      <a:pt x="109522" y="84360"/>
                    </a:cubicBezTo>
                    <a:cubicBezTo>
                      <a:pt x="109634" y="82731"/>
                      <a:pt x="109522" y="81046"/>
                      <a:pt x="109690" y="79305"/>
                    </a:cubicBezTo>
                    <a:cubicBezTo>
                      <a:pt x="109859" y="75935"/>
                      <a:pt x="109971" y="72397"/>
                      <a:pt x="110252" y="68858"/>
                    </a:cubicBezTo>
                    <a:cubicBezTo>
                      <a:pt x="110364" y="67061"/>
                      <a:pt x="110476" y="65264"/>
                      <a:pt x="110589" y="63467"/>
                    </a:cubicBezTo>
                    <a:lnTo>
                      <a:pt x="111094" y="58075"/>
                    </a:lnTo>
                    <a:cubicBezTo>
                      <a:pt x="111319" y="54424"/>
                      <a:pt x="111768" y="50830"/>
                      <a:pt x="112217" y="47291"/>
                    </a:cubicBezTo>
                    <a:cubicBezTo>
                      <a:pt x="112611" y="43753"/>
                      <a:pt x="113116" y="40271"/>
                      <a:pt x="113509" y="36901"/>
                    </a:cubicBezTo>
                    <a:cubicBezTo>
                      <a:pt x="113959" y="33531"/>
                      <a:pt x="114576" y="30273"/>
                      <a:pt x="115026" y="27184"/>
                    </a:cubicBezTo>
                    <a:cubicBezTo>
                      <a:pt x="115306" y="25668"/>
                      <a:pt x="115475" y="24151"/>
                      <a:pt x="115756" y="22691"/>
                    </a:cubicBezTo>
                    <a:cubicBezTo>
                      <a:pt x="115980" y="21231"/>
                      <a:pt x="116261" y="19883"/>
                      <a:pt x="116542" y="18479"/>
                    </a:cubicBezTo>
                    <a:cubicBezTo>
                      <a:pt x="117048" y="15783"/>
                      <a:pt x="117497" y="13312"/>
                      <a:pt x="117946" y="11121"/>
                    </a:cubicBezTo>
                    <a:cubicBezTo>
                      <a:pt x="118396" y="8931"/>
                      <a:pt x="118845" y="7077"/>
                      <a:pt x="119182" y="5505"/>
                    </a:cubicBezTo>
                    <a:cubicBezTo>
                      <a:pt x="119800" y="2360"/>
                      <a:pt x="120137" y="562"/>
                      <a:pt x="120137" y="562"/>
                    </a:cubicBezTo>
                    <a:lnTo>
                      <a:pt x="118733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42"/>
              <p:cNvSpPr/>
              <p:nvPr/>
            </p:nvSpPr>
            <p:spPr>
              <a:xfrm>
                <a:off x="2587000" y="2321825"/>
                <a:ext cx="1729900" cy="2813875"/>
              </a:xfrm>
              <a:custGeom>
                <a:rect b="b" l="l" r="r" t="t"/>
                <a:pathLst>
                  <a:path extrusionOk="0" h="112555" w="69196">
                    <a:moveTo>
                      <a:pt x="67791" y="112554"/>
                    </a:moveTo>
                    <a:lnTo>
                      <a:pt x="66836" y="111375"/>
                    </a:lnTo>
                    <a:cubicBezTo>
                      <a:pt x="66219" y="110588"/>
                      <a:pt x="65320" y="109409"/>
                      <a:pt x="64253" y="107892"/>
                    </a:cubicBezTo>
                    <a:cubicBezTo>
                      <a:pt x="63186" y="106376"/>
                      <a:pt x="61950" y="104522"/>
                      <a:pt x="60602" y="102444"/>
                    </a:cubicBezTo>
                    <a:cubicBezTo>
                      <a:pt x="59198" y="100310"/>
                      <a:pt x="57794" y="97895"/>
                      <a:pt x="56221" y="95255"/>
                    </a:cubicBezTo>
                    <a:cubicBezTo>
                      <a:pt x="54761" y="92559"/>
                      <a:pt x="53076" y="89751"/>
                      <a:pt x="51504" y="86606"/>
                    </a:cubicBezTo>
                    <a:cubicBezTo>
                      <a:pt x="50717" y="85090"/>
                      <a:pt x="49931" y="83461"/>
                      <a:pt x="49089" y="81888"/>
                    </a:cubicBezTo>
                    <a:cubicBezTo>
                      <a:pt x="48246" y="80259"/>
                      <a:pt x="47516" y="78518"/>
                      <a:pt x="46617" y="76833"/>
                    </a:cubicBezTo>
                    <a:cubicBezTo>
                      <a:pt x="44820" y="73520"/>
                      <a:pt x="43079" y="69981"/>
                      <a:pt x="41169" y="66499"/>
                    </a:cubicBezTo>
                    <a:lnTo>
                      <a:pt x="38361" y="61163"/>
                    </a:lnTo>
                    <a:cubicBezTo>
                      <a:pt x="37406" y="59422"/>
                      <a:pt x="36395" y="57625"/>
                      <a:pt x="35384" y="55884"/>
                    </a:cubicBezTo>
                    <a:cubicBezTo>
                      <a:pt x="33475" y="52346"/>
                      <a:pt x="31341" y="48863"/>
                      <a:pt x="29319" y="45437"/>
                    </a:cubicBezTo>
                    <a:cubicBezTo>
                      <a:pt x="27297" y="42011"/>
                      <a:pt x="25162" y="38698"/>
                      <a:pt x="23197" y="35384"/>
                    </a:cubicBezTo>
                    <a:cubicBezTo>
                      <a:pt x="21231" y="32126"/>
                      <a:pt x="19153" y="29093"/>
                      <a:pt x="17243" y="26173"/>
                    </a:cubicBezTo>
                    <a:cubicBezTo>
                      <a:pt x="16288" y="24656"/>
                      <a:pt x="15390" y="23196"/>
                      <a:pt x="14491" y="21848"/>
                    </a:cubicBezTo>
                    <a:lnTo>
                      <a:pt x="11795" y="17917"/>
                    </a:lnTo>
                    <a:lnTo>
                      <a:pt x="7021" y="11008"/>
                    </a:lnTo>
                    <a:lnTo>
                      <a:pt x="3202" y="5729"/>
                    </a:lnTo>
                    <a:cubicBezTo>
                      <a:pt x="1124" y="2752"/>
                      <a:pt x="1" y="1011"/>
                      <a:pt x="1" y="1011"/>
                    </a:cubicBezTo>
                    <a:lnTo>
                      <a:pt x="1012" y="0"/>
                    </a:lnTo>
                    <a:cubicBezTo>
                      <a:pt x="1012" y="0"/>
                      <a:pt x="2641" y="1348"/>
                      <a:pt x="5393" y="3707"/>
                    </a:cubicBezTo>
                    <a:lnTo>
                      <a:pt x="10279" y="8088"/>
                    </a:lnTo>
                    <a:cubicBezTo>
                      <a:pt x="12188" y="9773"/>
                      <a:pt x="14154" y="11851"/>
                      <a:pt x="16401" y="14098"/>
                    </a:cubicBezTo>
                    <a:cubicBezTo>
                      <a:pt x="17468" y="15221"/>
                      <a:pt x="18647" y="16344"/>
                      <a:pt x="19827" y="17580"/>
                    </a:cubicBezTo>
                    <a:cubicBezTo>
                      <a:pt x="21006" y="18815"/>
                      <a:pt x="22073" y="20163"/>
                      <a:pt x="23309" y="21511"/>
                    </a:cubicBezTo>
                    <a:cubicBezTo>
                      <a:pt x="25668" y="24207"/>
                      <a:pt x="28252" y="27015"/>
                      <a:pt x="30610" y="30104"/>
                    </a:cubicBezTo>
                    <a:cubicBezTo>
                      <a:pt x="32969" y="33250"/>
                      <a:pt x="35609" y="36395"/>
                      <a:pt x="37968" y="39765"/>
                    </a:cubicBezTo>
                    <a:cubicBezTo>
                      <a:pt x="40271" y="43135"/>
                      <a:pt x="42798" y="46561"/>
                      <a:pt x="44989" y="50043"/>
                    </a:cubicBezTo>
                    <a:cubicBezTo>
                      <a:pt x="46112" y="51784"/>
                      <a:pt x="47235" y="53581"/>
                      <a:pt x="48358" y="55322"/>
                    </a:cubicBezTo>
                    <a:cubicBezTo>
                      <a:pt x="49425" y="57120"/>
                      <a:pt x="50493" y="58917"/>
                      <a:pt x="51504" y="60714"/>
                    </a:cubicBezTo>
                    <a:cubicBezTo>
                      <a:pt x="53638" y="64196"/>
                      <a:pt x="55491" y="67847"/>
                      <a:pt x="57345" y="71329"/>
                    </a:cubicBezTo>
                    <a:cubicBezTo>
                      <a:pt x="59198" y="74811"/>
                      <a:pt x="60827" y="78237"/>
                      <a:pt x="62231" y="81551"/>
                    </a:cubicBezTo>
                    <a:cubicBezTo>
                      <a:pt x="63635" y="84809"/>
                      <a:pt x="64815" y="88066"/>
                      <a:pt x="65769" y="91099"/>
                    </a:cubicBezTo>
                    <a:cubicBezTo>
                      <a:pt x="66612" y="93851"/>
                      <a:pt x="67342" y="96603"/>
                      <a:pt x="67904" y="99468"/>
                    </a:cubicBezTo>
                    <a:cubicBezTo>
                      <a:pt x="68409" y="101995"/>
                      <a:pt x="68746" y="104242"/>
                      <a:pt x="68915" y="106095"/>
                    </a:cubicBezTo>
                    <a:cubicBezTo>
                      <a:pt x="69083" y="107555"/>
                      <a:pt x="69139" y="109072"/>
                      <a:pt x="69139" y="110532"/>
                    </a:cubicBezTo>
                    <a:cubicBezTo>
                      <a:pt x="69195" y="111038"/>
                      <a:pt x="69139" y="111599"/>
                      <a:pt x="69139" y="1121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42"/>
              <p:cNvSpPr/>
              <p:nvPr/>
            </p:nvSpPr>
            <p:spPr>
              <a:xfrm>
                <a:off x="2587000" y="2334450"/>
                <a:ext cx="1710250" cy="2801250"/>
              </a:xfrm>
              <a:custGeom>
                <a:rect b="b" l="l" r="r" t="t"/>
                <a:pathLst>
                  <a:path extrusionOk="0" h="112050" w="68410">
                    <a:moveTo>
                      <a:pt x="1" y="506"/>
                    </a:moveTo>
                    <a:cubicBezTo>
                      <a:pt x="1" y="506"/>
                      <a:pt x="1124" y="2247"/>
                      <a:pt x="3202" y="5224"/>
                    </a:cubicBezTo>
                    <a:lnTo>
                      <a:pt x="6965" y="10503"/>
                    </a:lnTo>
                    <a:lnTo>
                      <a:pt x="11739" y="17412"/>
                    </a:lnTo>
                    <a:lnTo>
                      <a:pt x="14435" y="21343"/>
                    </a:lnTo>
                    <a:cubicBezTo>
                      <a:pt x="15334" y="22747"/>
                      <a:pt x="16232" y="24151"/>
                      <a:pt x="17187" y="25668"/>
                    </a:cubicBezTo>
                    <a:cubicBezTo>
                      <a:pt x="19097" y="28588"/>
                      <a:pt x="21175" y="31621"/>
                      <a:pt x="23141" y="34879"/>
                    </a:cubicBezTo>
                    <a:cubicBezTo>
                      <a:pt x="25106" y="38193"/>
                      <a:pt x="27297" y="41450"/>
                      <a:pt x="29262" y="44932"/>
                    </a:cubicBezTo>
                    <a:cubicBezTo>
                      <a:pt x="31228" y="48415"/>
                      <a:pt x="33362" y="51841"/>
                      <a:pt x="35328" y="55379"/>
                    </a:cubicBezTo>
                    <a:cubicBezTo>
                      <a:pt x="36339" y="57120"/>
                      <a:pt x="37294" y="58917"/>
                      <a:pt x="38305" y="60658"/>
                    </a:cubicBezTo>
                    <a:lnTo>
                      <a:pt x="41113" y="65994"/>
                    </a:lnTo>
                    <a:cubicBezTo>
                      <a:pt x="43023" y="69476"/>
                      <a:pt x="44764" y="73015"/>
                      <a:pt x="46561" y="76328"/>
                    </a:cubicBezTo>
                    <a:cubicBezTo>
                      <a:pt x="47404" y="78013"/>
                      <a:pt x="48190" y="79698"/>
                      <a:pt x="49032" y="81383"/>
                    </a:cubicBezTo>
                    <a:cubicBezTo>
                      <a:pt x="49819" y="83012"/>
                      <a:pt x="50605" y="84585"/>
                      <a:pt x="51447" y="86101"/>
                    </a:cubicBezTo>
                    <a:cubicBezTo>
                      <a:pt x="52964" y="89246"/>
                      <a:pt x="54705" y="92054"/>
                      <a:pt x="56165" y="94750"/>
                    </a:cubicBezTo>
                    <a:cubicBezTo>
                      <a:pt x="57682" y="97390"/>
                      <a:pt x="59142" y="99805"/>
                      <a:pt x="60490" y="101939"/>
                    </a:cubicBezTo>
                    <a:cubicBezTo>
                      <a:pt x="61894" y="104017"/>
                      <a:pt x="63073" y="105871"/>
                      <a:pt x="64197" y="107387"/>
                    </a:cubicBezTo>
                    <a:cubicBezTo>
                      <a:pt x="65264" y="108848"/>
                      <a:pt x="66106" y="110083"/>
                      <a:pt x="66780" y="110870"/>
                    </a:cubicBezTo>
                    <a:lnTo>
                      <a:pt x="67735" y="112049"/>
                    </a:lnTo>
                    <a:lnTo>
                      <a:pt x="68409" y="111881"/>
                    </a:lnTo>
                    <a:cubicBezTo>
                      <a:pt x="68409" y="111881"/>
                      <a:pt x="49313" y="51391"/>
                      <a:pt x="4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42"/>
              <p:cNvSpPr/>
              <p:nvPr/>
            </p:nvSpPr>
            <p:spPr>
              <a:xfrm>
                <a:off x="3317150" y="2000275"/>
                <a:ext cx="1050300" cy="3135425"/>
              </a:xfrm>
              <a:custGeom>
                <a:rect b="b" l="l" r="r" t="t"/>
                <a:pathLst>
                  <a:path extrusionOk="0" h="125417" w="42012">
                    <a:moveTo>
                      <a:pt x="38585" y="125416"/>
                    </a:moveTo>
                    <a:lnTo>
                      <a:pt x="37967" y="124012"/>
                    </a:lnTo>
                    <a:cubicBezTo>
                      <a:pt x="37518" y="123113"/>
                      <a:pt x="36956" y="121765"/>
                      <a:pt x="36283" y="120024"/>
                    </a:cubicBezTo>
                    <a:cubicBezTo>
                      <a:pt x="35609" y="118339"/>
                      <a:pt x="34878" y="116261"/>
                      <a:pt x="34036" y="113846"/>
                    </a:cubicBezTo>
                    <a:cubicBezTo>
                      <a:pt x="33250" y="111487"/>
                      <a:pt x="32463" y="108791"/>
                      <a:pt x="31565" y="105815"/>
                    </a:cubicBezTo>
                    <a:cubicBezTo>
                      <a:pt x="30835" y="102894"/>
                      <a:pt x="29880" y="99693"/>
                      <a:pt x="29150" y="96323"/>
                    </a:cubicBezTo>
                    <a:cubicBezTo>
                      <a:pt x="28700" y="94638"/>
                      <a:pt x="28363" y="92897"/>
                      <a:pt x="27914" y="91099"/>
                    </a:cubicBezTo>
                    <a:cubicBezTo>
                      <a:pt x="27521" y="89302"/>
                      <a:pt x="27240" y="87505"/>
                      <a:pt x="26735" y="85652"/>
                    </a:cubicBezTo>
                    <a:cubicBezTo>
                      <a:pt x="25836" y="81945"/>
                      <a:pt x="25050" y="78125"/>
                      <a:pt x="24039" y="74250"/>
                    </a:cubicBezTo>
                    <a:lnTo>
                      <a:pt x="22578" y="68409"/>
                    </a:lnTo>
                    <a:cubicBezTo>
                      <a:pt x="22017" y="66499"/>
                      <a:pt x="21511" y="64534"/>
                      <a:pt x="20950" y="62568"/>
                    </a:cubicBezTo>
                    <a:cubicBezTo>
                      <a:pt x="19939" y="58636"/>
                      <a:pt x="18759" y="54761"/>
                      <a:pt x="17636" y="50942"/>
                    </a:cubicBezTo>
                    <a:cubicBezTo>
                      <a:pt x="16456" y="47123"/>
                      <a:pt x="15221" y="43416"/>
                      <a:pt x="14098" y="39709"/>
                    </a:cubicBezTo>
                    <a:cubicBezTo>
                      <a:pt x="12974" y="36058"/>
                      <a:pt x="11739" y="32632"/>
                      <a:pt x="10615" y="29262"/>
                    </a:cubicBezTo>
                    <a:cubicBezTo>
                      <a:pt x="10054" y="27634"/>
                      <a:pt x="9492" y="26005"/>
                      <a:pt x="8930" y="24432"/>
                    </a:cubicBezTo>
                    <a:cubicBezTo>
                      <a:pt x="8369" y="22916"/>
                      <a:pt x="7807" y="21399"/>
                      <a:pt x="7302" y="19939"/>
                    </a:cubicBezTo>
                    <a:lnTo>
                      <a:pt x="4381" y="12076"/>
                    </a:lnTo>
                    <a:lnTo>
                      <a:pt x="2022" y="6010"/>
                    </a:lnTo>
                    <a:cubicBezTo>
                      <a:pt x="730" y="2640"/>
                      <a:pt x="0" y="675"/>
                      <a:pt x="0" y="675"/>
                    </a:cubicBezTo>
                    <a:lnTo>
                      <a:pt x="1236" y="1"/>
                    </a:lnTo>
                    <a:cubicBezTo>
                      <a:pt x="1236" y="1"/>
                      <a:pt x="2472" y="1685"/>
                      <a:pt x="4606" y="4662"/>
                    </a:cubicBezTo>
                    <a:cubicBezTo>
                      <a:pt x="5617" y="6122"/>
                      <a:pt x="6909" y="7976"/>
                      <a:pt x="8313" y="10054"/>
                    </a:cubicBezTo>
                    <a:cubicBezTo>
                      <a:pt x="9773" y="12188"/>
                      <a:pt x="11121" y="14716"/>
                      <a:pt x="12750" y="17355"/>
                    </a:cubicBezTo>
                    <a:cubicBezTo>
                      <a:pt x="13536" y="18703"/>
                      <a:pt x="14378" y="20107"/>
                      <a:pt x="15221" y="21568"/>
                    </a:cubicBezTo>
                    <a:cubicBezTo>
                      <a:pt x="16119" y="23028"/>
                      <a:pt x="16850" y="24601"/>
                      <a:pt x="17692" y="26229"/>
                    </a:cubicBezTo>
                    <a:cubicBezTo>
                      <a:pt x="19265" y="29431"/>
                      <a:pt x="21118" y="32744"/>
                      <a:pt x="22635" y="36395"/>
                    </a:cubicBezTo>
                    <a:cubicBezTo>
                      <a:pt x="24151" y="39990"/>
                      <a:pt x="25948" y="43640"/>
                      <a:pt x="27409" y="47516"/>
                    </a:cubicBezTo>
                    <a:cubicBezTo>
                      <a:pt x="28813" y="51335"/>
                      <a:pt x="30441" y="55210"/>
                      <a:pt x="31677" y="59254"/>
                    </a:cubicBezTo>
                    <a:cubicBezTo>
                      <a:pt x="32351" y="61220"/>
                      <a:pt x="33025" y="63242"/>
                      <a:pt x="33643" y="65208"/>
                    </a:cubicBezTo>
                    <a:cubicBezTo>
                      <a:pt x="34317" y="67173"/>
                      <a:pt x="34822" y="69195"/>
                      <a:pt x="35384" y="71161"/>
                    </a:cubicBezTo>
                    <a:cubicBezTo>
                      <a:pt x="36619" y="75093"/>
                      <a:pt x="37518" y="79080"/>
                      <a:pt x="38473" y="82899"/>
                    </a:cubicBezTo>
                    <a:cubicBezTo>
                      <a:pt x="39428" y="86719"/>
                      <a:pt x="40158" y="90425"/>
                      <a:pt x="40776" y="93964"/>
                    </a:cubicBezTo>
                    <a:cubicBezTo>
                      <a:pt x="41337" y="97558"/>
                      <a:pt x="41674" y="100928"/>
                      <a:pt x="41843" y="104073"/>
                    </a:cubicBezTo>
                    <a:cubicBezTo>
                      <a:pt x="42011" y="107275"/>
                      <a:pt x="42011" y="110195"/>
                      <a:pt x="41899" y="112779"/>
                    </a:cubicBezTo>
                    <a:cubicBezTo>
                      <a:pt x="41787" y="115363"/>
                      <a:pt x="41562" y="117609"/>
                      <a:pt x="41225" y="119463"/>
                    </a:cubicBezTo>
                    <a:cubicBezTo>
                      <a:pt x="40944" y="121316"/>
                      <a:pt x="40663" y="122776"/>
                      <a:pt x="40383" y="123787"/>
                    </a:cubicBezTo>
                    <a:cubicBezTo>
                      <a:pt x="40270" y="124349"/>
                      <a:pt x="40158" y="124854"/>
                      <a:pt x="39989" y="1253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42"/>
              <p:cNvSpPr/>
              <p:nvPr/>
            </p:nvSpPr>
            <p:spPr>
              <a:xfrm>
                <a:off x="3318550" y="2008700"/>
                <a:ext cx="981500" cy="3127000"/>
              </a:xfrm>
              <a:custGeom>
                <a:rect b="b" l="l" r="r" t="t"/>
                <a:pathLst>
                  <a:path extrusionOk="0" h="125080" w="39260">
                    <a:moveTo>
                      <a:pt x="0" y="338"/>
                    </a:moveTo>
                    <a:cubicBezTo>
                      <a:pt x="0" y="338"/>
                      <a:pt x="674" y="2303"/>
                      <a:pt x="1966" y="5729"/>
                    </a:cubicBezTo>
                    <a:lnTo>
                      <a:pt x="4381" y="11739"/>
                    </a:lnTo>
                    <a:lnTo>
                      <a:pt x="7246" y="19602"/>
                    </a:lnTo>
                    <a:cubicBezTo>
                      <a:pt x="7807" y="21006"/>
                      <a:pt x="8369" y="22579"/>
                      <a:pt x="8931" y="24095"/>
                    </a:cubicBezTo>
                    <a:cubicBezTo>
                      <a:pt x="9492" y="25668"/>
                      <a:pt x="9998" y="27297"/>
                      <a:pt x="10559" y="28981"/>
                    </a:cubicBezTo>
                    <a:cubicBezTo>
                      <a:pt x="11683" y="32295"/>
                      <a:pt x="12974" y="35721"/>
                      <a:pt x="14098" y="39372"/>
                    </a:cubicBezTo>
                    <a:cubicBezTo>
                      <a:pt x="15165" y="43023"/>
                      <a:pt x="16513" y="46729"/>
                      <a:pt x="17580" y="50605"/>
                    </a:cubicBezTo>
                    <a:cubicBezTo>
                      <a:pt x="18647" y="54480"/>
                      <a:pt x="19883" y="58356"/>
                      <a:pt x="20894" y="62231"/>
                    </a:cubicBezTo>
                    <a:cubicBezTo>
                      <a:pt x="21455" y="64197"/>
                      <a:pt x="22017" y="66162"/>
                      <a:pt x="22522" y="68072"/>
                    </a:cubicBezTo>
                    <a:lnTo>
                      <a:pt x="23983" y="73913"/>
                    </a:lnTo>
                    <a:cubicBezTo>
                      <a:pt x="24994" y="77788"/>
                      <a:pt x="25836" y="81608"/>
                      <a:pt x="26735" y="85315"/>
                    </a:cubicBezTo>
                    <a:cubicBezTo>
                      <a:pt x="27184" y="87168"/>
                      <a:pt x="27521" y="88965"/>
                      <a:pt x="27914" y="90762"/>
                    </a:cubicBezTo>
                    <a:cubicBezTo>
                      <a:pt x="28251" y="92560"/>
                      <a:pt x="28700" y="94301"/>
                      <a:pt x="29094" y="95986"/>
                    </a:cubicBezTo>
                    <a:cubicBezTo>
                      <a:pt x="29824" y="99356"/>
                      <a:pt x="30779" y="102557"/>
                      <a:pt x="31565" y="105478"/>
                    </a:cubicBezTo>
                    <a:cubicBezTo>
                      <a:pt x="32407" y="108454"/>
                      <a:pt x="33194" y="111094"/>
                      <a:pt x="34036" y="113509"/>
                    </a:cubicBezTo>
                    <a:cubicBezTo>
                      <a:pt x="34822" y="115924"/>
                      <a:pt x="35553" y="118002"/>
                      <a:pt x="36283" y="119687"/>
                    </a:cubicBezTo>
                    <a:cubicBezTo>
                      <a:pt x="36957" y="121428"/>
                      <a:pt x="37462" y="122776"/>
                      <a:pt x="37911" y="123675"/>
                    </a:cubicBezTo>
                    <a:lnTo>
                      <a:pt x="38585" y="125079"/>
                    </a:lnTo>
                    <a:lnTo>
                      <a:pt x="39259" y="125079"/>
                    </a:lnTo>
                    <a:cubicBezTo>
                      <a:pt x="39259" y="125079"/>
                      <a:pt x="35440" y="61782"/>
                      <a:pt x="6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42"/>
              <p:cNvSpPr/>
              <p:nvPr/>
            </p:nvSpPr>
            <p:spPr>
              <a:xfrm>
                <a:off x="4156800" y="1967975"/>
                <a:ext cx="765275" cy="3221075"/>
              </a:xfrm>
              <a:custGeom>
                <a:rect b="b" l="l" r="r" t="t"/>
                <a:pathLst>
                  <a:path extrusionOk="0" h="128843" w="30611">
                    <a:moveTo>
                      <a:pt x="5786" y="128786"/>
                    </a:moveTo>
                    <a:cubicBezTo>
                      <a:pt x="5786" y="128786"/>
                      <a:pt x="5954" y="128281"/>
                      <a:pt x="6291" y="127326"/>
                    </a:cubicBezTo>
                    <a:cubicBezTo>
                      <a:pt x="6628" y="126315"/>
                      <a:pt x="6965" y="124911"/>
                      <a:pt x="7470" y="123170"/>
                    </a:cubicBezTo>
                    <a:cubicBezTo>
                      <a:pt x="7976" y="121372"/>
                      <a:pt x="8481" y="119238"/>
                      <a:pt x="9043" y="116767"/>
                    </a:cubicBezTo>
                    <a:cubicBezTo>
                      <a:pt x="9605" y="114296"/>
                      <a:pt x="10110" y="111544"/>
                      <a:pt x="10616" y="108511"/>
                    </a:cubicBezTo>
                    <a:cubicBezTo>
                      <a:pt x="11065" y="105478"/>
                      <a:pt x="11683" y="102220"/>
                      <a:pt x="12020" y="98794"/>
                    </a:cubicBezTo>
                    <a:cubicBezTo>
                      <a:pt x="12301" y="97053"/>
                      <a:pt x="12469" y="95256"/>
                      <a:pt x="12694" y="93459"/>
                    </a:cubicBezTo>
                    <a:cubicBezTo>
                      <a:pt x="12862" y="91661"/>
                      <a:pt x="13031" y="89808"/>
                      <a:pt x="13255" y="87898"/>
                    </a:cubicBezTo>
                    <a:cubicBezTo>
                      <a:pt x="13761" y="84135"/>
                      <a:pt x="14154" y="80260"/>
                      <a:pt x="14716" y="76328"/>
                    </a:cubicBezTo>
                    <a:cubicBezTo>
                      <a:pt x="14997" y="74363"/>
                      <a:pt x="15277" y="72341"/>
                      <a:pt x="15558" y="70319"/>
                    </a:cubicBezTo>
                    <a:cubicBezTo>
                      <a:pt x="15895" y="68353"/>
                      <a:pt x="16176" y="66331"/>
                      <a:pt x="16513" y="64365"/>
                    </a:cubicBezTo>
                    <a:cubicBezTo>
                      <a:pt x="17131" y="60321"/>
                      <a:pt x="17861" y="56390"/>
                      <a:pt x="18591" y="52402"/>
                    </a:cubicBezTo>
                    <a:cubicBezTo>
                      <a:pt x="19265" y="48471"/>
                      <a:pt x="20107" y="44652"/>
                      <a:pt x="20838" y="40889"/>
                    </a:cubicBezTo>
                    <a:cubicBezTo>
                      <a:pt x="21512" y="37126"/>
                      <a:pt x="22466" y="33587"/>
                      <a:pt x="23197" y="30161"/>
                    </a:cubicBezTo>
                    <a:cubicBezTo>
                      <a:pt x="23590" y="28420"/>
                      <a:pt x="23870" y="26791"/>
                      <a:pt x="24320" y="25162"/>
                    </a:cubicBezTo>
                    <a:cubicBezTo>
                      <a:pt x="24713" y="23534"/>
                      <a:pt x="25106" y="22017"/>
                      <a:pt x="25443" y="20501"/>
                    </a:cubicBezTo>
                    <a:cubicBezTo>
                      <a:pt x="26229" y="17524"/>
                      <a:pt x="26847" y="14828"/>
                      <a:pt x="27521" y="12357"/>
                    </a:cubicBezTo>
                    <a:cubicBezTo>
                      <a:pt x="28139" y="9942"/>
                      <a:pt x="28701" y="7864"/>
                      <a:pt x="29206" y="6123"/>
                    </a:cubicBezTo>
                    <a:cubicBezTo>
                      <a:pt x="30105" y="2584"/>
                      <a:pt x="30610" y="562"/>
                      <a:pt x="30610" y="562"/>
                    </a:cubicBezTo>
                    <a:lnTo>
                      <a:pt x="29318" y="1"/>
                    </a:lnTo>
                    <a:cubicBezTo>
                      <a:pt x="29318" y="1"/>
                      <a:pt x="28251" y="1798"/>
                      <a:pt x="26510" y="4999"/>
                    </a:cubicBezTo>
                    <a:lnTo>
                      <a:pt x="23365" y="10841"/>
                    </a:lnTo>
                    <a:cubicBezTo>
                      <a:pt x="22186" y="13087"/>
                      <a:pt x="21062" y="15783"/>
                      <a:pt x="19770" y="18591"/>
                    </a:cubicBezTo>
                    <a:lnTo>
                      <a:pt x="17749" y="23028"/>
                    </a:lnTo>
                    <a:cubicBezTo>
                      <a:pt x="17075" y="24601"/>
                      <a:pt x="16457" y="26230"/>
                      <a:pt x="15839" y="27915"/>
                    </a:cubicBezTo>
                    <a:cubicBezTo>
                      <a:pt x="14547" y="31284"/>
                      <a:pt x="13087" y="34767"/>
                      <a:pt x="11964" y="38530"/>
                    </a:cubicBezTo>
                    <a:cubicBezTo>
                      <a:pt x="10897" y="42293"/>
                      <a:pt x="9492" y="46112"/>
                      <a:pt x="8481" y="50100"/>
                    </a:cubicBezTo>
                    <a:cubicBezTo>
                      <a:pt x="7470" y="54087"/>
                      <a:pt x="6291" y="58131"/>
                      <a:pt x="5449" y="62231"/>
                    </a:cubicBezTo>
                    <a:cubicBezTo>
                      <a:pt x="5055" y="64309"/>
                      <a:pt x="4606" y="66331"/>
                      <a:pt x="4157" y="68353"/>
                    </a:cubicBezTo>
                    <a:cubicBezTo>
                      <a:pt x="3764" y="70431"/>
                      <a:pt x="3427" y="72453"/>
                      <a:pt x="3090" y="74531"/>
                    </a:cubicBezTo>
                    <a:cubicBezTo>
                      <a:pt x="2303" y="78575"/>
                      <a:pt x="1798" y="82619"/>
                      <a:pt x="1292" y="86494"/>
                    </a:cubicBezTo>
                    <a:cubicBezTo>
                      <a:pt x="787" y="90370"/>
                      <a:pt x="394" y="94189"/>
                      <a:pt x="225" y="97783"/>
                    </a:cubicBezTo>
                    <a:cubicBezTo>
                      <a:pt x="1" y="101378"/>
                      <a:pt x="57" y="104804"/>
                      <a:pt x="225" y="107949"/>
                    </a:cubicBezTo>
                    <a:cubicBezTo>
                      <a:pt x="394" y="111094"/>
                      <a:pt x="731" y="114015"/>
                      <a:pt x="1124" y="116542"/>
                    </a:cubicBezTo>
                    <a:cubicBezTo>
                      <a:pt x="1517" y="119126"/>
                      <a:pt x="2023" y="121316"/>
                      <a:pt x="2472" y="123170"/>
                    </a:cubicBezTo>
                    <a:cubicBezTo>
                      <a:pt x="2865" y="124574"/>
                      <a:pt x="3258" y="125978"/>
                      <a:pt x="3820" y="127382"/>
                    </a:cubicBezTo>
                    <a:cubicBezTo>
                      <a:pt x="3932" y="127831"/>
                      <a:pt x="4157" y="128337"/>
                      <a:pt x="4381" y="1288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42"/>
              <p:cNvSpPr/>
              <p:nvPr/>
            </p:nvSpPr>
            <p:spPr>
              <a:xfrm>
                <a:off x="4207350" y="1976400"/>
                <a:ext cx="714725" cy="3211250"/>
              </a:xfrm>
              <a:custGeom>
                <a:rect b="b" l="l" r="r" t="t"/>
                <a:pathLst>
                  <a:path extrusionOk="0" h="128450" w="28589">
                    <a:moveTo>
                      <a:pt x="28588" y="282"/>
                    </a:moveTo>
                    <a:cubicBezTo>
                      <a:pt x="28588" y="282"/>
                      <a:pt x="28083" y="2303"/>
                      <a:pt x="27184" y="5786"/>
                    </a:cubicBezTo>
                    <a:cubicBezTo>
                      <a:pt x="26679" y="7527"/>
                      <a:pt x="26117" y="9661"/>
                      <a:pt x="25443" y="12076"/>
                    </a:cubicBezTo>
                    <a:cubicBezTo>
                      <a:pt x="24825" y="14491"/>
                      <a:pt x="24151" y="17243"/>
                      <a:pt x="23421" y="20220"/>
                    </a:cubicBezTo>
                    <a:cubicBezTo>
                      <a:pt x="23028" y="21680"/>
                      <a:pt x="22635" y="23253"/>
                      <a:pt x="22242" y="24825"/>
                    </a:cubicBezTo>
                    <a:cubicBezTo>
                      <a:pt x="21848" y="26454"/>
                      <a:pt x="21568" y="28139"/>
                      <a:pt x="21175" y="29824"/>
                    </a:cubicBezTo>
                    <a:cubicBezTo>
                      <a:pt x="20388" y="33250"/>
                      <a:pt x="19490" y="36845"/>
                      <a:pt x="18816" y="40608"/>
                    </a:cubicBezTo>
                    <a:cubicBezTo>
                      <a:pt x="18085" y="44315"/>
                      <a:pt x="17131" y="48134"/>
                      <a:pt x="16569" y="52121"/>
                    </a:cubicBezTo>
                    <a:cubicBezTo>
                      <a:pt x="15951" y="56053"/>
                      <a:pt x="15053" y="60041"/>
                      <a:pt x="14491" y="64028"/>
                    </a:cubicBezTo>
                    <a:cubicBezTo>
                      <a:pt x="14154" y="66050"/>
                      <a:pt x="13817" y="68072"/>
                      <a:pt x="13536" y="70038"/>
                    </a:cubicBezTo>
                    <a:cubicBezTo>
                      <a:pt x="13199" y="72004"/>
                      <a:pt x="12975" y="74026"/>
                      <a:pt x="12694" y="75991"/>
                    </a:cubicBezTo>
                    <a:cubicBezTo>
                      <a:pt x="12132" y="79923"/>
                      <a:pt x="11683" y="83854"/>
                      <a:pt x="11233" y="87617"/>
                    </a:cubicBezTo>
                    <a:cubicBezTo>
                      <a:pt x="10953" y="89471"/>
                      <a:pt x="10840" y="91324"/>
                      <a:pt x="10616" y="93178"/>
                    </a:cubicBezTo>
                    <a:cubicBezTo>
                      <a:pt x="10447" y="94975"/>
                      <a:pt x="10222" y="96772"/>
                      <a:pt x="9998" y="98457"/>
                    </a:cubicBezTo>
                    <a:cubicBezTo>
                      <a:pt x="9661" y="101939"/>
                      <a:pt x="9043" y="105197"/>
                      <a:pt x="8594" y="108230"/>
                    </a:cubicBezTo>
                    <a:cubicBezTo>
                      <a:pt x="8032" y="111207"/>
                      <a:pt x="7583" y="113959"/>
                      <a:pt x="7021" y="116430"/>
                    </a:cubicBezTo>
                    <a:cubicBezTo>
                      <a:pt x="6459" y="118901"/>
                      <a:pt x="5954" y="121035"/>
                      <a:pt x="5448" y="122833"/>
                    </a:cubicBezTo>
                    <a:cubicBezTo>
                      <a:pt x="4943" y="124630"/>
                      <a:pt x="4550" y="126034"/>
                      <a:pt x="4269" y="126989"/>
                    </a:cubicBezTo>
                    <a:cubicBezTo>
                      <a:pt x="3932" y="127944"/>
                      <a:pt x="3764" y="128449"/>
                      <a:pt x="3764" y="128449"/>
                    </a:cubicBezTo>
                    <a:lnTo>
                      <a:pt x="3033" y="128449"/>
                    </a:lnTo>
                    <a:cubicBezTo>
                      <a:pt x="3033" y="128449"/>
                      <a:pt x="1" y="65152"/>
                      <a:pt x="279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42"/>
              <p:cNvSpPr/>
              <p:nvPr/>
            </p:nvSpPr>
            <p:spPr>
              <a:xfrm>
                <a:off x="1838625" y="2949450"/>
                <a:ext cx="2472650" cy="2191850"/>
              </a:xfrm>
              <a:custGeom>
                <a:rect b="b" l="l" r="r" t="t"/>
                <a:pathLst>
                  <a:path extrusionOk="0" h="87674" w="98906">
                    <a:moveTo>
                      <a:pt x="97839" y="87674"/>
                    </a:moveTo>
                    <a:lnTo>
                      <a:pt x="96547" y="86775"/>
                    </a:lnTo>
                    <a:cubicBezTo>
                      <a:pt x="95704" y="86213"/>
                      <a:pt x="94525" y="85371"/>
                      <a:pt x="93008" y="84248"/>
                    </a:cubicBezTo>
                    <a:cubicBezTo>
                      <a:pt x="91548" y="83068"/>
                      <a:pt x="89863" y="81720"/>
                      <a:pt x="87897" y="80091"/>
                    </a:cubicBezTo>
                    <a:cubicBezTo>
                      <a:pt x="85932" y="78463"/>
                      <a:pt x="83910" y="76609"/>
                      <a:pt x="81607" y="74531"/>
                    </a:cubicBezTo>
                    <a:cubicBezTo>
                      <a:pt x="79304" y="72509"/>
                      <a:pt x="76945" y="70206"/>
                      <a:pt x="74587" y="67679"/>
                    </a:cubicBezTo>
                    <a:cubicBezTo>
                      <a:pt x="73295" y="66500"/>
                      <a:pt x="72115" y="65152"/>
                      <a:pt x="70824" y="63860"/>
                    </a:cubicBezTo>
                    <a:cubicBezTo>
                      <a:pt x="69532" y="62568"/>
                      <a:pt x="68296" y="61164"/>
                      <a:pt x="66948" y="59816"/>
                    </a:cubicBezTo>
                    <a:cubicBezTo>
                      <a:pt x="64308" y="57120"/>
                      <a:pt x="61613" y="54312"/>
                      <a:pt x="58748" y="51504"/>
                    </a:cubicBezTo>
                    <a:lnTo>
                      <a:pt x="54423" y="47291"/>
                    </a:lnTo>
                    <a:lnTo>
                      <a:pt x="50043" y="43135"/>
                    </a:lnTo>
                    <a:cubicBezTo>
                      <a:pt x="47122" y="40327"/>
                      <a:pt x="44089" y="37631"/>
                      <a:pt x="41113" y="34935"/>
                    </a:cubicBezTo>
                    <a:cubicBezTo>
                      <a:pt x="38136" y="32295"/>
                      <a:pt x="35159" y="29768"/>
                      <a:pt x="32295" y="27184"/>
                    </a:cubicBezTo>
                    <a:cubicBezTo>
                      <a:pt x="29487" y="24657"/>
                      <a:pt x="26566" y="22354"/>
                      <a:pt x="23870" y="20108"/>
                    </a:cubicBezTo>
                    <a:cubicBezTo>
                      <a:pt x="22522" y="18984"/>
                      <a:pt x="21230" y="17861"/>
                      <a:pt x="19939" y="16850"/>
                    </a:cubicBezTo>
                    <a:lnTo>
                      <a:pt x="16232" y="13873"/>
                    </a:lnTo>
                    <a:lnTo>
                      <a:pt x="9604" y="8650"/>
                    </a:lnTo>
                    <a:lnTo>
                      <a:pt x="4437" y="4719"/>
                    </a:lnTo>
                    <a:cubicBezTo>
                      <a:pt x="1573" y="2528"/>
                      <a:pt x="0" y="1236"/>
                      <a:pt x="0" y="1236"/>
                    </a:cubicBezTo>
                    <a:lnTo>
                      <a:pt x="674" y="1"/>
                    </a:lnTo>
                    <a:cubicBezTo>
                      <a:pt x="674" y="1"/>
                      <a:pt x="2584" y="787"/>
                      <a:pt x="5954" y="2191"/>
                    </a:cubicBezTo>
                    <a:lnTo>
                      <a:pt x="11963" y="4887"/>
                    </a:lnTo>
                    <a:cubicBezTo>
                      <a:pt x="14266" y="5954"/>
                      <a:pt x="16737" y="7415"/>
                      <a:pt x="19545" y="8819"/>
                    </a:cubicBezTo>
                    <a:lnTo>
                      <a:pt x="23870" y="11178"/>
                    </a:lnTo>
                    <a:cubicBezTo>
                      <a:pt x="25330" y="11964"/>
                      <a:pt x="26791" y="12919"/>
                      <a:pt x="28363" y="13817"/>
                    </a:cubicBezTo>
                    <a:cubicBezTo>
                      <a:pt x="31396" y="15727"/>
                      <a:pt x="34654" y="17636"/>
                      <a:pt x="37855" y="19939"/>
                    </a:cubicBezTo>
                    <a:cubicBezTo>
                      <a:pt x="41056" y="22242"/>
                      <a:pt x="44482" y="24432"/>
                      <a:pt x="47684" y="26960"/>
                    </a:cubicBezTo>
                    <a:cubicBezTo>
                      <a:pt x="50941" y="29487"/>
                      <a:pt x="54311" y="32015"/>
                      <a:pt x="57456" y="34767"/>
                    </a:cubicBezTo>
                    <a:lnTo>
                      <a:pt x="62287" y="38811"/>
                    </a:lnTo>
                    <a:cubicBezTo>
                      <a:pt x="63803" y="40215"/>
                      <a:pt x="65319" y="41619"/>
                      <a:pt x="66836" y="43023"/>
                    </a:cubicBezTo>
                    <a:cubicBezTo>
                      <a:pt x="69925" y="45775"/>
                      <a:pt x="72789" y="48639"/>
                      <a:pt x="75597" y="51448"/>
                    </a:cubicBezTo>
                    <a:cubicBezTo>
                      <a:pt x="78350" y="54256"/>
                      <a:pt x="80933" y="57008"/>
                      <a:pt x="83292" y="59704"/>
                    </a:cubicBezTo>
                    <a:cubicBezTo>
                      <a:pt x="85651" y="62456"/>
                      <a:pt x="87673" y="65208"/>
                      <a:pt x="89470" y="67791"/>
                    </a:cubicBezTo>
                    <a:cubicBezTo>
                      <a:pt x="91099" y="70150"/>
                      <a:pt x="92615" y="72622"/>
                      <a:pt x="94019" y="75149"/>
                    </a:cubicBezTo>
                    <a:cubicBezTo>
                      <a:pt x="95255" y="77452"/>
                      <a:pt x="96210" y="79474"/>
                      <a:pt x="96940" y="81215"/>
                    </a:cubicBezTo>
                    <a:cubicBezTo>
                      <a:pt x="97558" y="82563"/>
                      <a:pt x="98063" y="83967"/>
                      <a:pt x="98513" y="85371"/>
                    </a:cubicBezTo>
                    <a:cubicBezTo>
                      <a:pt x="98793" y="86326"/>
                      <a:pt x="98906" y="86887"/>
                      <a:pt x="98906" y="86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42"/>
              <p:cNvSpPr/>
              <p:nvPr/>
            </p:nvSpPr>
            <p:spPr>
              <a:xfrm>
                <a:off x="1838625" y="2963500"/>
                <a:ext cx="2461425" cy="2176400"/>
              </a:xfrm>
              <a:custGeom>
                <a:rect b="b" l="l" r="r" t="t"/>
                <a:pathLst>
                  <a:path extrusionOk="0" h="87056" w="98457">
                    <a:moveTo>
                      <a:pt x="0" y="618"/>
                    </a:moveTo>
                    <a:cubicBezTo>
                      <a:pt x="0" y="618"/>
                      <a:pt x="1629" y="1966"/>
                      <a:pt x="4493" y="4157"/>
                    </a:cubicBezTo>
                    <a:lnTo>
                      <a:pt x="9660" y="8032"/>
                    </a:lnTo>
                    <a:lnTo>
                      <a:pt x="16232" y="13255"/>
                    </a:lnTo>
                    <a:lnTo>
                      <a:pt x="19995" y="16232"/>
                    </a:lnTo>
                    <a:cubicBezTo>
                      <a:pt x="21287" y="17299"/>
                      <a:pt x="22578" y="18422"/>
                      <a:pt x="23926" y="19546"/>
                    </a:cubicBezTo>
                    <a:cubicBezTo>
                      <a:pt x="26622" y="21792"/>
                      <a:pt x="29543" y="24039"/>
                      <a:pt x="32351" y="26622"/>
                    </a:cubicBezTo>
                    <a:cubicBezTo>
                      <a:pt x="35159" y="29150"/>
                      <a:pt x="38248" y="31621"/>
                      <a:pt x="41169" y="34373"/>
                    </a:cubicBezTo>
                    <a:cubicBezTo>
                      <a:pt x="44033" y="37125"/>
                      <a:pt x="47122" y="39709"/>
                      <a:pt x="50043" y="42573"/>
                    </a:cubicBezTo>
                    <a:lnTo>
                      <a:pt x="54480" y="46729"/>
                    </a:lnTo>
                    <a:lnTo>
                      <a:pt x="58748" y="50942"/>
                    </a:lnTo>
                    <a:cubicBezTo>
                      <a:pt x="61613" y="53694"/>
                      <a:pt x="64308" y="56558"/>
                      <a:pt x="67004" y="59254"/>
                    </a:cubicBezTo>
                    <a:cubicBezTo>
                      <a:pt x="68352" y="60546"/>
                      <a:pt x="69588" y="61950"/>
                      <a:pt x="70824" y="63298"/>
                    </a:cubicBezTo>
                    <a:cubicBezTo>
                      <a:pt x="72115" y="64590"/>
                      <a:pt x="73351" y="65881"/>
                      <a:pt x="74587" y="67117"/>
                    </a:cubicBezTo>
                    <a:cubicBezTo>
                      <a:pt x="77002" y="69644"/>
                      <a:pt x="79417" y="71835"/>
                      <a:pt x="81607" y="73969"/>
                    </a:cubicBezTo>
                    <a:cubicBezTo>
                      <a:pt x="83797" y="76103"/>
                      <a:pt x="85988" y="77901"/>
                      <a:pt x="87954" y="79529"/>
                    </a:cubicBezTo>
                    <a:cubicBezTo>
                      <a:pt x="89919" y="81102"/>
                      <a:pt x="91548" y="82506"/>
                      <a:pt x="93065" y="83629"/>
                    </a:cubicBezTo>
                    <a:cubicBezTo>
                      <a:pt x="94525" y="84753"/>
                      <a:pt x="95704" y="85595"/>
                      <a:pt x="96547" y="86157"/>
                    </a:cubicBezTo>
                    <a:lnTo>
                      <a:pt x="97839" y="87056"/>
                    </a:lnTo>
                    <a:lnTo>
                      <a:pt x="98456" y="86662"/>
                    </a:lnTo>
                    <a:cubicBezTo>
                      <a:pt x="98456" y="86662"/>
                      <a:pt x="62230" y="34654"/>
                      <a:pt x="3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42"/>
              <p:cNvSpPr/>
              <p:nvPr/>
            </p:nvSpPr>
            <p:spPr>
              <a:xfrm>
                <a:off x="1317700" y="3754025"/>
                <a:ext cx="2992175" cy="1390075"/>
              </a:xfrm>
              <a:custGeom>
                <a:rect b="b" l="l" r="r" t="t"/>
                <a:pathLst>
                  <a:path extrusionOk="0" h="55603" w="119687">
                    <a:moveTo>
                      <a:pt x="118844" y="55603"/>
                    </a:moveTo>
                    <a:lnTo>
                      <a:pt x="117328" y="55154"/>
                    </a:lnTo>
                    <a:cubicBezTo>
                      <a:pt x="116373" y="54873"/>
                      <a:pt x="115025" y="54367"/>
                      <a:pt x="113284" y="53750"/>
                    </a:cubicBezTo>
                    <a:cubicBezTo>
                      <a:pt x="111543" y="53132"/>
                      <a:pt x="109521" y="52289"/>
                      <a:pt x="107162" y="51278"/>
                    </a:cubicBezTo>
                    <a:cubicBezTo>
                      <a:pt x="104859" y="50324"/>
                      <a:pt x="102276" y="49144"/>
                      <a:pt x="99524" y="47796"/>
                    </a:cubicBezTo>
                    <a:cubicBezTo>
                      <a:pt x="96771" y="46448"/>
                      <a:pt x="93795" y="44988"/>
                      <a:pt x="90818" y="43303"/>
                    </a:cubicBezTo>
                    <a:cubicBezTo>
                      <a:pt x="89245" y="42460"/>
                      <a:pt x="87673" y="41618"/>
                      <a:pt x="86100" y="40719"/>
                    </a:cubicBezTo>
                    <a:cubicBezTo>
                      <a:pt x="84471" y="39877"/>
                      <a:pt x="82899" y="38866"/>
                      <a:pt x="81214" y="37967"/>
                    </a:cubicBezTo>
                    <a:cubicBezTo>
                      <a:pt x="77900" y="36170"/>
                      <a:pt x="74474" y="34260"/>
                      <a:pt x="70936" y="32463"/>
                    </a:cubicBezTo>
                    <a:lnTo>
                      <a:pt x="65600" y="29655"/>
                    </a:lnTo>
                    <a:lnTo>
                      <a:pt x="60152" y="26903"/>
                    </a:lnTo>
                    <a:cubicBezTo>
                      <a:pt x="56558" y="25106"/>
                      <a:pt x="52851" y="23421"/>
                      <a:pt x="49256" y="21680"/>
                    </a:cubicBezTo>
                    <a:cubicBezTo>
                      <a:pt x="45662" y="19939"/>
                      <a:pt x="42011" y="18422"/>
                      <a:pt x="38585" y="16849"/>
                    </a:cubicBezTo>
                    <a:cubicBezTo>
                      <a:pt x="35103" y="15221"/>
                      <a:pt x="31677" y="13873"/>
                      <a:pt x="28476" y="12525"/>
                    </a:cubicBezTo>
                    <a:cubicBezTo>
                      <a:pt x="26847" y="11795"/>
                      <a:pt x="25274" y="11121"/>
                      <a:pt x="23758" y="10503"/>
                    </a:cubicBezTo>
                    <a:lnTo>
                      <a:pt x="19265" y="8762"/>
                    </a:lnTo>
                    <a:lnTo>
                      <a:pt x="11458" y="5729"/>
                    </a:lnTo>
                    <a:lnTo>
                      <a:pt x="5336" y="3482"/>
                    </a:lnTo>
                    <a:cubicBezTo>
                      <a:pt x="1966" y="2191"/>
                      <a:pt x="0" y="1404"/>
                      <a:pt x="0" y="1404"/>
                    </a:cubicBezTo>
                    <a:lnTo>
                      <a:pt x="337" y="0"/>
                    </a:lnTo>
                    <a:cubicBezTo>
                      <a:pt x="337" y="0"/>
                      <a:pt x="2415" y="169"/>
                      <a:pt x="6010" y="562"/>
                    </a:cubicBezTo>
                    <a:lnTo>
                      <a:pt x="12581" y="1404"/>
                    </a:lnTo>
                    <a:cubicBezTo>
                      <a:pt x="15108" y="1741"/>
                      <a:pt x="17860" y="2415"/>
                      <a:pt x="21006" y="2977"/>
                    </a:cubicBezTo>
                    <a:lnTo>
                      <a:pt x="25780" y="3988"/>
                    </a:lnTo>
                    <a:cubicBezTo>
                      <a:pt x="27408" y="4381"/>
                      <a:pt x="29093" y="4830"/>
                      <a:pt x="30834" y="5280"/>
                    </a:cubicBezTo>
                    <a:cubicBezTo>
                      <a:pt x="34317" y="6178"/>
                      <a:pt x="38024" y="7021"/>
                      <a:pt x="41730" y="8312"/>
                    </a:cubicBezTo>
                    <a:cubicBezTo>
                      <a:pt x="45437" y="9548"/>
                      <a:pt x="49369" y="10671"/>
                      <a:pt x="53188" y="12188"/>
                    </a:cubicBezTo>
                    <a:cubicBezTo>
                      <a:pt x="57063" y="13648"/>
                      <a:pt x="60995" y="15052"/>
                      <a:pt x="64814" y="16737"/>
                    </a:cubicBezTo>
                    <a:lnTo>
                      <a:pt x="70599" y="19265"/>
                    </a:lnTo>
                    <a:cubicBezTo>
                      <a:pt x="72508" y="20107"/>
                      <a:pt x="74362" y="21062"/>
                      <a:pt x="76215" y="21904"/>
                    </a:cubicBezTo>
                    <a:cubicBezTo>
                      <a:pt x="79922" y="23645"/>
                      <a:pt x="83517" y="25555"/>
                      <a:pt x="86999" y="27408"/>
                    </a:cubicBezTo>
                    <a:cubicBezTo>
                      <a:pt x="90481" y="29262"/>
                      <a:pt x="93739" y="31171"/>
                      <a:pt x="96828" y="33081"/>
                    </a:cubicBezTo>
                    <a:cubicBezTo>
                      <a:pt x="99861" y="35047"/>
                      <a:pt x="102613" y="37069"/>
                      <a:pt x="105084" y="39034"/>
                    </a:cubicBezTo>
                    <a:cubicBezTo>
                      <a:pt x="107555" y="41000"/>
                      <a:pt x="109745" y="42910"/>
                      <a:pt x="111599" y="44763"/>
                    </a:cubicBezTo>
                    <a:cubicBezTo>
                      <a:pt x="113452" y="46561"/>
                      <a:pt x="114969" y="48245"/>
                      <a:pt x="116148" y="49650"/>
                    </a:cubicBezTo>
                    <a:cubicBezTo>
                      <a:pt x="117384" y="51054"/>
                      <a:pt x="118282" y="52289"/>
                      <a:pt x="118844" y="53188"/>
                    </a:cubicBezTo>
                    <a:cubicBezTo>
                      <a:pt x="119406" y="54030"/>
                      <a:pt x="119687" y="54480"/>
                      <a:pt x="119687" y="544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42"/>
              <p:cNvSpPr/>
              <p:nvPr/>
            </p:nvSpPr>
            <p:spPr>
              <a:xfrm>
                <a:off x="1319100" y="3772275"/>
                <a:ext cx="2979550" cy="1373250"/>
              </a:xfrm>
              <a:custGeom>
                <a:rect b="b" l="l" r="r" t="t"/>
                <a:pathLst>
                  <a:path extrusionOk="0" h="54930" w="119182">
                    <a:moveTo>
                      <a:pt x="0" y="674"/>
                    </a:moveTo>
                    <a:cubicBezTo>
                      <a:pt x="0" y="674"/>
                      <a:pt x="1910" y="1461"/>
                      <a:pt x="5280" y="2808"/>
                    </a:cubicBezTo>
                    <a:lnTo>
                      <a:pt x="11402" y="4999"/>
                    </a:lnTo>
                    <a:lnTo>
                      <a:pt x="19209" y="8088"/>
                    </a:lnTo>
                    <a:lnTo>
                      <a:pt x="23646" y="9829"/>
                    </a:lnTo>
                    <a:cubicBezTo>
                      <a:pt x="25162" y="10447"/>
                      <a:pt x="26735" y="11121"/>
                      <a:pt x="28363" y="11851"/>
                    </a:cubicBezTo>
                    <a:cubicBezTo>
                      <a:pt x="31565" y="13255"/>
                      <a:pt x="34991" y="14547"/>
                      <a:pt x="38473" y="16119"/>
                    </a:cubicBezTo>
                    <a:cubicBezTo>
                      <a:pt x="41899" y="17748"/>
                      <a:pt x="45550" y="19209"/>
                      <a:pt x="49144" y="21006"/>
                    </a:cubicBezTo>
                    <a:cubicBezTo>
                      <a:pt x="52739" y="22803"/>
                      <a:pt x="56446" y="24376"/>
                      <a:pt x="60040" y="26229"/>
                    </a:cubicBezTo>
                    <a:lnTo>
                      <a:pt x="65488" y="28925"/>
                    </a:lnTo>
                    <a:lnTo>
                      <a:pt x="70824" y="31733"/>
                    </a:lnTo>
                    <a:cubicBezTo>
                      <a:pt x="74362" y="33530"/>
                      <a:pt x="77788" y="35496"/>
                      <a:pt x="81158" y="37293"/>
                    </a:cubicBezTo>
                    <a:cubicBezTo>
                      <a:pt x="82843" y="38192"/>
                      <a:pt x="84415" y="39147"/>
                      <a:pt x="85988" y="40046"/>
                    </a:cubicBezTo>
                    <a:cubicBezTo>
                      <a:pt x="87561" y="40944"/>
                      <a:pt x="89133" y="41787"/>
                      <a:pt x="90706" y="42573"/>
                    </a:cubicBezTo>
                    <a:cubicBezTo>
                      <a:pt x="93739" y="44314"/>
                      <a:pt x="96715" y="45718"/>
                      <a:pt x="99411" y="47122"/>
                    </a:cubicBezTo>
                    <a:cubicBezTo>
                      <a:pt x="102107" y="48526"/>
                      <a:pt x="104747" y="49594"/>
                      <a:pt x="107050" y="50604"/>
                    </a:cubicBezTo>
                    <a:cubicBezTo>
                      <a:pt x="109409" y="51615"/>
                      <a:pt x="111431" y="52458"/>
                      <a:pt x="113172" y="53076"/>
                    </a:cubicBezTo>
                    <a:cubicBezTo>
                      <a:pt x="114913" y="53694"/>
                      <a:pt x="116261" y="54199"/>
                      <a:pt x="117272" y="54480"/>
                    </a:cubicBezTo>
                    <a:lnTo>
                      <a:pt x="118732" y="54929"/>
                    </a:lnTo>
                    <a:lnTo>
                      <a:pt x="119181" y="54368"/>
                    </a:lnTo>
                    <a:cubicBezTo>
                      <a:pt x="119181" y="54368"/>
                      <a:pt x="69420" y="15108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42"/>
              <p:cNvSpPr/>
              <p:nvPr/>
            </p:nvSpPr>
            <p:spPr>
              <a:xfrm>
                <a:off x="4498000" y="3286700"/>
                <a:ext cx="2562525" cy="1912175"/>
              </a:xfrm>
              <a:custGeom>
                <a:rect b="b" l="l" r="r" t="t"/>
                <a:pathLst>
                  <a:path extrusionOk="0" h="76487" w="102501">
                    <a:moveTo>
                      <a:pt x="49240" y="1"/>
                    </a:moveTo>
                    <a:cubicBezTo>
                      <a:pt x="25582" y="1"/>
                      <a:pt x="8058" y="32729"/>
                      <a:pt x="4044" y="48179"/>
                    </a:cubicBezTo>
                    <a:cubicBezTo>
                      <a:pt x="1629" y="57447"/>
                      <a:pt x="281" y="66938"/>
                      <a:pt x="1" y="76486"/>
                    </a:cubicBezTo>
                    <a:lnTo>
                      <a:pt x="102051" y="76486"/>
                    </a:lnTo>
                    <a:cubicBezTo>
                      <a:pt x="102501" y="64523"/>
                      <a:pt x="96266" y="58963"/>
                      <a:pt x="91998" y="38238"/>
                    </a:cubicBezTo>
                    <a:cubicBezTo>
                      <a:pt x="87673" y="17514"/>
                      <a:pt x="75205" y="1451"/>
                      <a:pt x="50773" y="46"/>
                    </a:cubicBezTo>
                    <a:cubicBezTo>
                      <a:pt x="50259" y="16"/>
                      <a:pt x="49748" y="1"/>
                      <a:pt x="49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42"/>
              <p:cNvSpPr/>
              <p:nvPr/>
            </p:nvSpPr>
            <p:spPr>
              <a:xfrm>
                <a:off x="6109925" y="3649500"/>
                <a:ext cx="454950" cy="512350"/>
              </a:xfrm>
              <a:custGeom>
                <a:rect b="b" l="l" r="r" t="t"/>
                <a:pathLst>
                  <a:path extrusionOk="0" h="20494" w="18198">
                    <a:moveTo>
                      <a:pt x="6430" y="0"/>
                    </a:moveTo>
                    <a:cubicBezTo>
                      <a:pt x="5632" y="0"/>
                      <a:pt x="4864" y="171"/>
                      <a:pt x="4156" y="530"/>
                    </a:cubicBezTo>
                    <a:cubicBezTo>
                      <a:pt x="618" y="2328"/>
                      <a:pt x="0" y="8113"/>
                      <a:pt x="2696" y="13504"/>
                    </a:cubicBezTo>
                    <a:cubicBezTo>
                      <a:pt x="4852" y="17772"/>
                      <a:pt x="8517" y="20494"/>
                      <a:pt x="11708" y="20494"/>
                    </a:cubicBezTo>
                    <a:cubicBezTo>
                      <a:pt x="12507" y="20494"/>
                      <a:pt x="13277" y="20323"/>
                      <a:pt x="13985" y="19963"/>
                    </a:cubicBezTo>
                    <a:cubicBezTo>
                      <a:pt x="17524" y="18166"/>
                      <a:pt x="18198" y="12381"/>
                      <a:pt x="15445" y="7045"/>
                    </a:cubicBezTo>
                    <a:cubicBezTo>
                      <a:pt x="13289" y="2732"/>
                      <a:pt x="9622" y="0"/>
                      <a:pt x="64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42"/>
              <p:cNvSpPr/>
              <p:nvPr/>
            </p:nvSpPr>
            <p:spPr>
              <a:xfrm>
                <a:off x="6118350" y="4256725"/>
                <a:ext cx="268200" cy="258925"/>
              </a:xfrm>
              <a:custGeom>
                <a:rect b="b" l="l" r="r" t="t"/>
                <a:pathLst>
                  <a:path extrusionOk="0" h="10357" w="10728">
                    <a:moveTo>
                      <a:pt x="4803" y="0"/>
                    </a:moveTo>
                    <a:cubicBezTo>
                      <a:pt x="4178" y="0"/>
                      <a:pt x="3557" y="144"/>
                      <a:pt x="2977" y="448"/>
                    </a:cubicBezTo>
                    <a:cubicBezTo>
                      <a:pt x="730" y="1572"/>
                      <a:pt x="0" y="4604"/>
                      <a:pt x="1292" y="7244"/>
                    </a:cubicBezTo>
                    <a:cubicBezTo>
                      <a:pt x="2301" y="9178"/>
                      <a:pt x="4159" y="10356"/>
                      <a:pt x="5971" y="10356"/>
                    </a:cubicBezTo>
                    <a:cubicBezTo>
                      <a:pt x="6581" y="10356"/>
                      <a:pt x="7186" y="10223"/>
                      <a:pt x="7751" y="9940"/>
                    </a:cubicBezTo>
                    <a:cubicBezTo>
                      <a:pt x="9998" y="8761"/>
                      <a:pt x="10728" y="5728"/>
                      <a:pt x="9436" y="3144"/>
                    </a:cubicBezTo>
                    <a:cubicBezTo>
                      <a:pt x="8436" y="1186"/>
                      <a:pt x="6601" y="0"/>
                      <a:pt x="4803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42"/>
              <p:cNvSpPr/>
              <p:nvPr/>
            </p:nvSpPr>
            <p:spPr>
              <a:xfrm>
                <a:off x="6128175" y="4247100"/>
                <a:ext cx="269600" cy="258700"/>
              </a:xfrm>
              <a:custGeom>
                <a:rect b="b" l="l" r="r" t="t"/>
                <a:pathLst>
                  <a:path extrusionOk="0" h="10348" w="10784">
                    <a:moveTo>
                      <a:pt x="4782" y="0"/>
                    </a:moveTo>
                    <a:cubicBezTo>
                      <a:pt x="4162" y="0"/>
                      <a:pt x="3548" y="141"/>
                      <a:pt x="2977" y="440"/>
                    </a:cubicBezTo>
                    <a:cubicBezTo>
                      <a:pt x="731" y="1563"/>
                      <a:pt x="0" y="4653"/>
                      <a:pt x="1348" y="7236"/>
                    </a:cubicBezTo>
                    <a:cubicBezTo>
                      <a:pt x="2315" y="9169"/>
                      <a:pt x="4194" y="10348"/>
                      <a:pt x="6020" y="10348"/>
                    </a:cubicBezTo>
                    <a:cubicBezTo>
                      <a:pt x="6634" y="10348"/>
                      <a:pt x="7242" y="10215"/>
                      <a:pt x="7807" y="9932"/>
                    </a:cubicBezTo>
                    <a:cubicBezTo>
                      <a:pt x="10054" y="8809"/>
                      <a:pt x="10784" y="5720"/>
                      <a:pt x="9436" y="3136"/>
                    </a:cubicBezTo>
                    <a:cubicBezTo>
                      <a:pt x="8472" y="1209"/>
                      <a:pt x="6602" y="0"/>
                      <a:pt x="4782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42"/>
              <p:cNvSpPr/>
              <p:nvPr/>
            </p:nvSpPr>
            <p:spPr>
              <a:xfrm>
                <a:off x="5872625" y="4009775"/>
                <a:ext cx="247150" cy="264975"/>
              </a:xfrm>
              <a:custGeom>
                <a:rect b="b" l="l" r="r" t="t"/>
                <a:pathLst>
                  <a:path extrusionOk="0" h="10599" w="9886">
                    <a:moveTo>
                      <a:pt x="5126" y="0"/>
                    </a:moveTo>
                    <a:cubicBezTo>
                      <a:pt x="2885" y="0"/>
                      <a:pt x="862" y="1972"/>
                      <a:pt x="450" y="4654"/>
                    </a:cubicBezTo>
                    <a:cubicBezTo>
                      <a:pt x="0" y="7518"/>
                      <a:pt x="1685" y="10214"/>
                      <a:pt x="4157" y="10551"/>
                    </a:cubicBezTo>
                    <a:cubicBezTo>
                      <a:pt x="4359" y="10583"/>
                      <a:pt x="4560" y="10599"/>
                      <a:pt x="4759" y="10599"/>
                    </a:cubicBezTo>
                    <a:cubicBezTo>
                      <a:pt x="7001" y="10599"/>
                      <a:pt x="9024" y="8627"/>
                      <a:pt x="9436" y="5945"/>
                    </a:cubicBezTo>
                    <a:cubicBezTo>
                      <a:pt x="9885" y="3025"/>
                      <a:pt x="8200" y="385"/>
                      <a:pt x="5729" y="48"/>
                    </a:cubicBezTo>
                    <a:cubicBezTo>
                      <a:pt x="5527" y="16"/>
                      <a:pt x="5326" y="0"/>
                      <a:pt x="5126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42"/>
              <p:cNvSpPr/>
              <p:nvPr/>
            </p:nvSpPr>
            <p:spPr>
              <a:xfrm>
                <a:off x="5888075" y="4008375"/>
                <a:ext cx="245750" cy="264975"/>
              </a:xfrm>
              <a:custGeom>
                <a:rect b="b" l="l" r="r" t="t"/>
                <a:pathLst>
                  <a:path extrusionOk="0" h="10599" w="9830">
                    <a:moveTo>
                      <a:pt x="5069" y="0"/>
                    </a:moveTo>
                    <a:cubicBezTo>
                      <a:pt x="2828" y="0"/>
                      <a:pt x="806" y="1967"/>
                      <a:pt x="393" y="4597"/>
                    </a:cubicBezTo>
                    <a:cubicBezTo>
                      <a:pt x="0" y="7518"/>
                      <a:pt x="1629" y="10158"/>
                      <a:pt x="4100" y="10551"/>
                    </a:cubicBezTo>
                    <a:cubicBezTo>
                      <a:pt x="4307" y="10583"/>
                      <a:pt x="4512" y="10599"/>
                      <a:pt x="4716" y="10599"/>
                    </a:cubicBezTo>
                    <a:cubicBezTo>
                      <a:pt x="7000" y="10599"/>
                      <a:pt x="9019" y="8627"/>
                      <a:pt x="9380" y="5945"/>
                    </a:cubicBezTo>
                    <a:cubicBezTo>
                      <a:pt x="9829" y="3025"/>
                      <a:pt x="8200" y="385"/>
                      <a:pt x="5673" y="48"/>
                    </a:cubicBezTo>
                    <a:cubicBezTo>
                      <a:pt x="5471" y="16"/>
                      <a:pt x="5269" y="0"/>
                      <a:pt x="5069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42"/>
              <p:cNvSpPr/>
              <p:nvPr/>
            </p:nvSpPr>
            <p:spPr>
              <a:xfrm>
                <a:off x="3912500" y="3903400"/>
                <a:ext cx="1854850" cy="1383925"/>
              </a:xfrm>
              <a:custGeom>
                <a:rect b="b" l="l" r="r" t="t"/>
                <a:pathLst>
                  <a:path extrusionOk="0" h="55357" w="74194">
                    <a:moveTo>
                      <a:pt x="38578" y="1"/>
                    </a:moveTo>
                    <a:cubicBezTo>
                      <a:pt x="38208" y="1"/>
                      <a:pt x="37836" y="12"/>
                      <a:pt x="37462" y="35"/>
                    </a:cubicBezTo>
                    <a:cubicBezTo>
                      <a:pt x="19770" y="1046"/>
                      <a:pt x="10784" y="12672"/>
                      <a:pt x="7582" y="27668"/>
                    </a:cubicBezTo>
                    <a:cubicBezTo>
                      <a:pt x="4437" y="42720"/>
                      <a:pt x="0" y="46707"/>
                      <a:pt x="337" y="55357"/>
                    </a:cubicBezTo>
                    <a:lnTo>
                      <a:pt x="74193" y="55357"/>
                    </a:lnTo>
                    <a:cubicBezTo>
                      <a:pt x="74025" y="48449"/>
                      <a:pt x="73014" y="41596"/>
                      <a:pt x="71273" y="34913"/>
                    </a:cubicBezTo>
                    <a:cubicBezTo>
                      <a:pt x="68359" y="23698"/>
                      <a:pt x="55653" y="1"/>
                      <a:pt x="38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42"/>
              <p:cNvSpPr/>
              <p:nvPr/>
            </p:nvSpPr>
            <p:spPr>
              <a:xfrm>
                <a:off x="4271950" y="4165675"/>
                <a:ext cx="328575" cy="371475"/>
              </a:xfrm>
              <a:custGeom>
                <a:rect b="b" l="l" r="r" t="t"/>
                <a:pathLst>
                  <a:path extrusionOk="0" h="14859" w="13143">
                    <a:moveTo>
                      <a:pt x="8503" y="1"/>
                    </a:moveTo>
                    <a:cubicBezTo>
                      <a:pt x="6185" y="1"/>
                      <a:pt x="3537" y="1959"/>
                      <a:pt x="1966" y="5101"/>
                    </a:cubicBezTo>
                    <a:cubicBezTo>
                      <a:pt x="0" y="8977"/>
                      <a:pt x="449" y="13189"/>
                      <a:pt x="3033" y="14481"/>
                    </a:cubicBezTo>
                    <a:cubicBezTo>
                      <a:pt x="3545" y="14737"/>
                      <a:pt x="4097" y="14858"/>
                      <a:pt x="4668" y="14858"/>
                    </a:cubicBezTo>
                    <a:cubicBezTo>
                      <a:pt x="6980" y="14858"/>
                      <a:pt x="9612" y="12870"/>
                      <a:pt x="11233" y="9763"/>
                    </a:cubicBezTo>
                    <a:cubicBezTo>
                      <a:pt x="13143" y="5888"/>
                      <a:pt x="12693" y="1675"/>
                      <a:pt x="10166" y="383"/>
                    </a:cubicBezTo>
                    <a:cubicBezTo>
                      <a:pt x="9647" y="124"/>
                      <a:pt x="9086" y="1"/>
                      <a:pt x="85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42"/>
              <p:cNvSpPr/>
              <p:nvPr/>
            </p:nvSpPr>
            <p:spPr>
              <a:xfrm>
                <a:off x="4392700" y="4598400"/>
                <a:ext cx="195200" cy="187175"/>
              </a:xfrm>
              <a:custGeom>
                <a:rect b="b" l="l" r="r" t="t"/>
                <a:pathLst>
                  <a:path extrusionOk="0" h="7487" w="7808">
                    <a:moveTo>
                      <a:pt x="4306" y="0"/>
                    </a:moveTo>
                    <a:cubicBezTo>
                      <a:pt x="2999" y="0"/>
                      <a:pt x="1666" y="861"/>
                      <a:pt x="955" y="2283"/>
                    </a:cubicBezTo>
                    <a:cubicBezTo>
                      <a:pt x="0" y="4192"/>
                      <a:pt x="506" y="6383"/>
                      <a:pt x="2134" y="7169"/>
                    </a:cubicBezTo>
                    <a:cubicBezTo>
                      <a:pt x="2553" y="7385"/>
                      <a:pt x="3001" y="7487"/>
                      <a:pt x="3452" y="7487"/>
                    </a:cubicBezTo>
                    <a:cubicBezTo>
                      <a:pt x="4757" y="7487"/>
                      <a:pt x="6087" y="6637"/>
                      <a:pt x="6796" y="5259"/>
                    </a:cubicBezTo>
                    <a:cubicBezTo>
                      <a:pt x="7807" y="3350"/>
                      <a:pt x="7245" y="1159"/>
                      <a:pt x="5617" y="317"/>
                    </a:cubicBezTo>
                    <a:cubicBezTo>
                      <a:pt x="5200" y="102"/>
                      <a:pt x="4755" y="0"/>
                      <a:pt x="4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42"/>
              <p:cNvSpPr/>
              <p:nvPr/>
            </p:nvSpPr>
            <p:spPr>
              <a:xfrm>
                <a:off x="4583650" y="4425750"/>
                <a:ext cx="178350" cy="191275"/>
              </a:xfrm>
              <a:custGeom>
                <a:rect b="b" l="l" r="r" t="t"/>
                <a:pathLst>
                  <a:path extrusionOk="0" h="7651" w="7134">
                    <a:moveTo>
                      <a:pt x="3408" y="0"/>
                    </a:moveTo>
                    <a:cubicBezTo>
                      <a:pt x="3265" y="0"/>
                      <a:pt x="3122" y="11"/>
                      <a:pt x="2977" y="34"/>
                    </a:cubicBezTo>
                    <a:cubicBezTo>
                      <a:pt x="1180" y="315"/>
                      <a:pt x="1" y="2224"/>
                      <a:pt x="281" y="4302"/>
                    </a:cubicBezTo>
                    <a:cubicBezTo>
                      <a:pt x="591" y="6260"/>
                      <a:pt x="2034" y="7651"/>
                      <a:pt x="3657" y="7651"/>
                    </a:cubicBezTo>
                    <a:cubicBezTo>
                      <a:pt x="3804" y="7651"/>
                      <a:pt x="3952" y="7639"/>
                      <a:pt x="4101" y="7616"/>
                    </a:cubicBezTo>
                    <a:cubicBezTo>
                      <a:pt x="5898" y="7391"/>
                      <a:pt x="7133" y="5426"/>
                      <a:pt x="6796" y="3348"/>
                    </a:cubicBezTo>
                    <a:cubicBezTo>
                      <a:pt x="6487" y="1436"/>
                      <a:pt x="5037" y="0"/>
                      <a:pt x="3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42"/>
              <p:cNvSpPr/>
              <p:nvPr/>
            </p:nvSpPr>
            <p:spPr>
              <a:xfrm>
                <a:off x="4836400" y="3132475"/>
                <a:ext cx="2354700" cy="2327575"/>
              </a:xfrm>
              <a:custGeom>
                <a:rect b="b" l="l" r="r" t="t"/>
                <a:pathLst>
                  <a:path extrusionOk="0" h="93103" w="94188">
                    <a:moveTo>
                      <a:pt x="38915" y="0"/>
                    </a:moveTo>
                    <a:cubicBezTo>
                      <a:pt x="30547" y="0"/>
                      <a:pt x="25162" y="1947"/>
                      <a:pt x="25162" y="1947"/>
                    </a:cubicBezTo>
                    <a:cubicBezTo>
                      <a:pt x="1517" y="15370"/>
                      <a:pt x="0" y="52495"/>
                      <a:pt x="0" y="52495"/>
                    </a:cubicBezTo>
                    <a:cubicBezTo>
                      <a:pt x="11570" y="30759"/>
                      <a:pt x="27240" y="19189"/>
                      <a:pt x="39484" y="13068"/>
                    </a:cubicBezTo>
                    <a:cubicBezTo>
                      <a:pt x="81776" y="49350"/>
                      <a:pt x="94188" y="93102"/>
                      <a:pt x="94188" y="93102"/>
                    </a:cubicBezTo>
                    <a:lnTo>
                      <a:pt x="90144" y="32894"/>
                    </a:lnTo>
                    <a:cubicBezTo>
                      <a:pt x="81326" y="16774"/>
                      <a:pt x="62006" y="5036"/>
                      <a:pt x="62006" y="5036"/>
                    </a:cubicBezTo>
                    <a:cubicBezTo>
                      <a:pt x="53294" y="1116"/>
                      <a:pt x="45250" y="0"/>
                      <a:pt x="389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42"/>
              <p:cNvSpPr/>
              <p:nvPr/>
            </p:nvSpPr>
            <p:spPr>
              <a:xfrm>
                <a:off x="4739500" y="2785175"/>
                <a:ext cx="1652675" cy="1364825"/>
              </a:xfrm>
              <a:custGeom>
                <a:rect b="b" l="l" r="r" t="t"/>
                <a:pathLst>
                  <a:path extrusionOk="0" h="54593" w="66107">
                    <a:moveTo>
                      <a:pt x="1" y="54592"/>
                    </a:moveTo>
                    <a:cubicBezTo>
                      <a:pt x="1" y="54592"/>
                      <a:pt x="4269" y="13199"/>
                      <a:pt x="30610" y="1"/>
                    </a:cubicBezTo>
                    <a:lnTo>
                      <a:pt x="66106" y="7527"/>
                    </a:lnTo>
                    <a:cubicBezTo>
                      <a:pt x="66106" y="7527"/>
                      <a:pt x="26510" y="10222"/>
                      <a:pt x="1" y="545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42"/>
              <p:cNvSpPr/>
              <p:nvPr/>
            </p:nvSpPr>
            <p:spPr>
              <a:xfrm>
                <a:off x="5152325" y="3947400"/>
                <a:ext cx="2038775" cy="1443825"/>
              </a:xfrm>
              <a:custGeom>
                <a:rect b="b" l="l" r="r" t="t"/>
                <a:pathLst>
                  <a:path extrusionOk="0" h="57753" w="81551">
                    <a:moveTo>
                      <a:pt x="6118" y="0"/>
                    </a:moveTo>
                    <a:cubicBezTo>
                      <a:pt x="2215" y="0"/>
                      <a:pt x="0" y="297"/>
                      <a:pt x="0" y="297"/>
                    </a:cubicBezTo>
                    <a:cubicBezTo>
                      <a:pt x="35496" y="32591"/>
                      <a:pt x="81551" y="57753"/>
                      <a:pt x="81551" y="57753"/>
                    </a:cubicBezTo>
                    <a:lnTo>
                      <a:pt x="77451" y="27930"/>
                    </a:lnTo>
                    <a:cubicBezTo>
                      <a:pt x="47897" y="2988"/>
                      <a:pt x="18505" y="0"/>
                      <a:pt x="6118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42"/>
              <p:cNvSpPr/>
              <p:nvPr/>
            </p:nvSpPr>
            <p:spPr>
              <a:xfrm>
                <a:off x="5367150" y="3690825"/>
                <a:ext cx="1823950" cy="1700400"/>
              </a:xfrm>
              <a:custGeom>
                <a:rect b="b" l="l" r="r" t="t"/>
                <a:pathLst>
                  <a:path extrusionOk="0" h="68016" w="72958">
                    <a:moveTo>
                      <a:pt x="72958" y="68016"/>
                    </a:moveTo>
                    <a:cubicBezTo>
                      <a:pt x="72958" y="68016"/>
                      <a:pt x="30778" y="36845"/>
                      <a:pt x="0" y="1"/>
                    </a:cubicBezTo>
                    <a:cubicBezTo>
                      <a:pt x="0" y="1"/>
                      <a:pt x="38866" y="169"/>
                      <a:pt x="72958" y="379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42"/>
              <p:cNvSpPr/>
              <p:nvPr/>
            </p:nvSpPr>
            <p:spPr>
              <a:xfrm>
                <a:off x="5504750" y="2648975"/>
                <a:ext cx="1686350" cy="2811075"/>
              </a:xfrm>
              <a:custGeom>
                <a:rect b="b" l="l" r="r" t="t"/>
                <a:pathLst>
                  <a:path extrusionOk="0" h="112443" w="67454">
                    <a:moveTo>
                      <a:pt x="67454" y="112442"/>
                    </a:moveTo>
                    <a:cubicBezTo>
                      <a:pt x="67454" y="112442"/>
                      <a:pt x="55042" y="51616"/>
                      <a:pt x="0" y="5449"/>
                    </a:cubicBezTo>
                    <a:cubicBezTo>
                      <a:pt x="0" y="5449"/>
                      <a:pt x="18254" y="1"/>
                      <a:pt x="39203" y="11627"/>
                    </a:cubicBezTo>
                    <a:cubicBezTo>
                      <a:pt x="39203" y="11627"/>
                      <a:pt x="59142" y="26173"/>
                      <a:pt x="67454" y="448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42"/>
              <p:cNvSpPr/>
              <p:nvPr/>
            </p:nvSpPr>
            <p:spPr>
              <a:xfrm>
                <a:off x="5625500" y="1777025"/>
                <a:ext cx="1565600" cy="2256425"/>
              </a:xfrm>
              <a:custGeom>
                <a:rect b="b" l="l" r="r" t="t"/>
                <a:pathLst>
                  <a:path extrusionOk="0" h="90257" w="62624">
                    <a:moveTo>
                      <a:pt x="62624" y="90257"/>
                    </a:moveTo>
                    <a:cubicBezTo>
                      <a:pt x="62624" y="90257"/>
                      <a:pt x="37406" y="28757"/>
                      <a:pt x="1" y="0"/>
                    </a:cubicBezTo>
                    <a:cubicBezTo>
                      <a:pt x="1" y="0"/>
                      <a:pt x="39877" y="9436"/>
                      <a:pt x="62624" y="561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4" name="Google Shape;4344;p42"/>
            <p:cNvGrpSpPr/>
            <p:nvPr/>
          </p:nvGrpSpPr>
          <p:grpSpPr>
            <a:xfrm>
              <a:off x="6821933" y="1298094"/>
              <a:ext cx="2701892" cy="2705315"/>
              <a:chOff x="1190625" y="208700"/>
              <a:chExt cx="5249450" cy="5256100"/>
            </a:xfrm>
          </p:grpSpPr>
          <p:sp>
            <p:nvSpPr>
              <p:cNvPr id="4345" name="Google Shape;4345;p42"/>
              <p:cNvSpPr/>
              <p:nvPr/>
            </p:nvSpPr>
            <p:spPr>
              <a:xfrm>
                <a:off x="4981250" y="3915925"/>
                <a:ext cx="1277075" cy="1548875"/>
              </a:xfrm>
              <a:custGeom>
                <a:rect b="b" l="l" r="r" t="t"/>
                <a:pathLst>
                  <a:path extrusionOk="0" h="61955" w="51083">
                    <a:moveTo>
                      <a:pt x="5484" y="1"/>
                    </a:moveTo>
                    <a:cubicBezTo>
                      <a:pt x="3613" y="17534"/>
                      <a:pt x="299" y="48005"/>
                      <a:pt x="138" y="52495"/>
                    </a:cubicBezTo>
                    <a:cubicBezTo>
                      <a:pt x="0" y="58017"/>
                      <a:pt x="7706" y="61955"/>
                      <a:pt x="19777" y="61955"/>
                    </a:cubicBezTo>
                    <a:cubicBezTo>
                      <a:pt x="21728" y="61955"/>
                      <a:pt x="23793" y="61852"/>
                      <a:pt x="25958" y="61636"/>
                    </a:cubicBezTo>
                    <a:cubicBezTo>
                      <a:pt x="41567" y="60460"/>
                      <a:pt x="51083" y="54420"/>
                      <a:pt x="49746" y="48165"/>
                    </a:cubicBezTo>
                    <a:cubicBezTo>
                      <a:pt x="48998" y="44316"/>
                      <a:pt x="42423" y="21704"/>
                      <a:pt x="37451" y="4758"/>
                    </a:cubicBezTo>
                    <a:cubicBezTo>
                      <a:pt x="35420" y="4117"/>
                      <a:pt x="33175" y="3422"/>
                      <a:pt x="30983" y="2834"/>
                    </a:cubicBezTo>
                    <a:cubicBezTo>
                      <a:pt x="29486" y="2353"/>
                      <a:pt x="27936" y="1979"/>
                      <a:pt x="26599" y="1658"/>
                    </a:cubicBezTo>
                    <a:lnTo>
                      <a:pt x="26599" y="1925"/>
                    </a:lnTo>
                    <a:cubicBezTo>
                      <a:pt x="26573" y="3449"/>
                      <a:pt x="25437" y="4198"/>
                      <a:pt x="24300" y="4198"/>
                    </a:cubicBezTo>
                    <a:cubicBezTo>
                      <a:pt x="23124" y="4198"/>
                      <a:pt x="21948" y="3395"/>
                      <a:pt x="22002" y="1818"/>
                    </a:cubicBezTo>
                    <a:lnTo>
                      <a:pt x="22002" y="1711"/>
                    </a:lnTo>
                    <a:cubicBezTo>
                      <a:pt x="21950" y="3235"/>
                      <a:pt x="20813" y="3984"/>
                      <a:pt x="19676" y="3984"/>
                    </a:cubicBezTo>
                    <a:cubicBezTo>
                      <a:pt x="18500" y="3984"/>
                      <a:pt x="17324" y="3181"/>
                      <a:pt x="17351" y="1604"/>
                    </a:cubicBezTo>
                    <a:lnTo>
                      <a:pt x="17351" y="1497"/>
                    </a:lnTo>
                    <a:cubicBezTo>
                      <a:pt x="17299" y="3041"/>
                      <a:pt x="16159" y="3790"/>
                      <a:pt x="15014" y="3790"/>
                    </a:cubicBezTo>
                    <a:cubicBezTo>
                      <a:pt x="13819" y="3790"/>
                      <a:pt x="12620" y="2974"/>
                      <a:pt x="12647" y="1391"/>
                    </a:cubicBezTo>
                    <a:lnTo>
                      <a:pt x="12647" y="1284"/>
                    </a:lnTo>
                    <a:lnTo>
                      <a:pt x="12701" y="321"/>
                    </a:lnTo>
                    <a:lnTo>
                      <a:pt x="7997" y="108"/>
                    </a:lnTo>
                    <a:lnTo>
                      <a:pt x="5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42"/>
              <p:cNvSpPr/>
              <p:nvPr/>
            </p:nvSpPr>
            <p:spPr>
              <a:xfrm>
                <a:off x="5119675" y="3736850"/>
                <a:ext cx="799200" cy="298050"/>
              </a:xfrm>
              <a:custGeom>
                <a:rect b="b" l="l" r="r" t="t"/>
                <a:pathLst>
                  <a:path extrusionOk="0" h="11922" w="31968">
                    <a:moveTo>
                      <a:pt x="802" y="0"/>
                    </a:moveTo>
                    <a:cubicBezTo>
                      <a:pt x="749" y="588"/>
                      <a:pt x="642" y="1177"/>
                      <a:pt x="589" y="1871"/>
                    </a:cubicBezTo>
                    <a:cubicBezTo>
                      <a:pt x="535" y="2620"/>
                      <a:pt x="428" y="3368"/>
                      <a:pt x="321" y="4277"/>
                    </a:cubicBezTo>
                    <a:cubicBezTo>
                      <a:pt x="214" y="5186"/>
                      <a:pt x="107" y="6148"/>
                      <a:pt x="1" y="7164"/>
                    </a:cubicBezTo>
                    <a:lnTo>
                      <a:pt x="2460" y="7271"/>
                    </a:lnTo>
                    <a:lnTo>
                      <a:pt x="7217" y="7484"/>
                    </a:lnTo>
                    <a:lnTo>
                      <a:pt x="7164" y="8447"/>
                    </a:lnTo>
                    <a:lnTo>
                      <a:pt x="7164" y="8554"/>
                    </a:lnTo>
                    <a:cubicBezTo>
                      <a:pt x="7136" y="10137"/>
                      <a:pt x="8336" y="10953"/>
                      <a:pt x="9531" y="10953"/>
                    </a:cubicBezTo>
                    <a:cubicBezTo>
                      <a:pt x="10675" y="10953"/>
                      <a:pt x="11816" y="10204"/>
                      <a:pt x="11868" y="8660"/>
                    </a:cubicBezTo>
                    <a:lnTo>
                      <a:pt x="11868" y="8767"/>
                    </a:lnTo>
                    <a:cubicBezTo>
                      <a:pt x="11814" y="10344"/>
                      <a:pt x="12990" y="11147"/>
                      <a:pt x="14166" y="11147"/>
                    </a:cubicBezTo>
                    <a:cubicBezTo>
                      <a:pt x="15303" y="11147"/>
                      <a:pt x="16439" y="10398"/>
                      <a:pt x="16465" y="8874"/>
                    </a:cubicBezTo>
                    <a:lnTo>
                      <a:pt x="16465" y="8981"/>
                    </a:lnTo>
                    <a:cubicBezTo>
                      <a:pt x="16438" y="10558"/>
                      <a:pt x="17628" y="11361"/>
                      <a:pt x="18811" y="11361"/>
                    </a:cubicBezTo>
                    <a:cubicBezTo>
                      <a:pt x="19953" y="11361"/>
                      <a:pt x="21090" y="10612"/>
                      <a:pt x="21116" y="9088"/>
                    </a:cubicBezTo>
                    <a:lnTo>
                      <a:pt x="21116" y="8821"/>
                    </a:lnTo>
                    <a:cubicBezTo>
                      <a:pt x="22452" y="9142"/>
                      <a:pt x="23949" y="9516"/>
                      <a:pt x="25499" y="9997"/>
                    </a:cubicBezTo>
                    <a:cubicBezTo>
                      <a:pt x="27691" y="10585"/>
                      <a:pt x="29936" y="11280"/>
                      <a:pt x="31968" y="11921"/>
                    </a:cubicBezTo>
                    <a:cubicBezTo>
                      <a:pt x="30952" y="8660"/>
                      <a:pt x="30097" y="5667"/>
                      <a:pt x="29295" y="2994"/>
                    </a:cubicBezTo>
                    <a:lnTo>
                      <a:pt x="28760" y="2887"/>
                    </a:lnTo>
                    <a:cubicBezTo>
                      <a:pt x="28493" y="2834"/>
                      <a:pt x="27798" y="2780"/>
                      <a:pt x="26836" y="2727"/>
                    </a:cubicBezTo>
                    <a:cubicBezTo>
                      <a:pt x="25499" y="2673"/>
                      <a:pt x="23575" y="2566"/>
                      <a:pt x="21276" y="2513"/>
                    </a:cubicBezTo>
                    <a:cubicBezTo>
                      <a:pt x="21276" y="2459"/>
                      <a:pt x="21276" y="2406"/>
                      <a:pt x="21223" y="2353"/>
                    </a:cubicBezTo>
                    <a:cubicBezTo>
                      <a:pt x="20877" y="1263"/>
                      <a:pt x="19951" y="729"/>
                      <a:pt x="19028" y="729"/>
                    </a:cubicBezTo>
                    <a:cubicBezTo>
                      <a:pt x="18094" y="729"/>
                      <a:pt x="17162" y="1277"/>
                      <a:pt x="16839" y="2353"/>
                    </a:cubicBezTo>
                    <a:lnTo>
                      <a:pt x="16679" y="2353"/>
                    </a:lnTo>
                    <a:cubicBezTo>
                      <a:pt x="16406" y="1150"/>
                      <a:pt x="15405" y="534"/>
                      <a:pt x="14407" y="534"/>
                    </a:cubicBezTo>
                    <a:cubicBezTo>
                      <a:pt x="13454" y="534"/>
                      <a:pt x="12502" y="1096"/>
                      <a:pt x="12189" y="2246"/>
                    </a:cubicBezTo>
                    <a:lnTo>
                      <a:pt x="12028" y="2246"/>
                    </a:lnTo>
                    <a:cubicBezTo>
                      <a:pt x="11809" y="956"/>
                      <a:pt x="10772" y="300"/>
                      <a:pt x="9735" y="300"/>
                    </a:cubicBezTo>
                    <a:cubicBezTo>
                      <a:pt x="8753" y="300"/>
                      <a:pt x="7771" y="889"/>
                      <a:pt x="7484" y="2085"/>
                    </a:cubicBezTo>
                    <a:lnTo>
                      <a:pt x="1177" y="1871"/>
                    </a:lnTo>
                    <a:cubicBezTo>
                      <a:pt x="1016" y="1177"/>
                      <a:pt x="909" y="535"/>
                      <a:pt x="802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42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cubicBezTo>
                      <a:pt x="482" y="642"/>
                      <a:pt x="428" y="1390"/>
                      <a:pt x="321" y="2245"/>
                    </a:cubicBezTo>
                    <a:cubicBezTo>
                      <a:pt x="54" y="856"/>
                      <a:pt x="1" y="54"/>
                      <a:pt x="1" y="54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42"/>
              <p:cNvSpPr/>
              <p:nvPr/>
            </p:nvSpPr>
            <p:spPr>
              <a:xfrm>
                <a:off x="3320850" y="238500"/>
                <a:ext cx="3119225" cy="3622900"/>
              </a:xfrm>
              <a:custGeom>
                <a:rect b="b" l="l" r="r" t="t"/>
                <a:pathLst>
                  <a:path extrusionOk="0" h="144916" w="124769">
                    <a:moveTo>
                      <a:pt x="48335" y="1"/>
                    </a:moveTo>
                    <a:cubicBezTo>
                      <a:pt x="43136" y="1"/>
                      <a:pt x="39388" y="1581"/>
                      <a:pt x="37527" y="2604"/>
                    </a:cubicBezTo>
                    <a:cubicBezTo>
                      <a:pt x="39292" y="2925"/>
                      <a:pt x="38543" y="3994"/>
                      <a:pt x="38222" y="4903"/>
                    </a:cubicBezTo>
                    <a:cubicBezTo>
                      <a:pt x="34427" y="14632"/>
                      <a:pt x="34373" y="20031"/>
                      <a:pt x="33999" y="21047"/>
                    </a:cubicBezTo>
                    <a:cubicBezTo>
                      <a:pt x="33946" y="21368"/>
                      <a:pt x="33839" y="21635"/>
                      <a:pt x="33785" y="21956"/>
                    </a:cubicBezTo>
                    <a:cubicBezTo>
                      <a:pt x="34053" y="21795"/>
                      <a:pt x="34267" y="21688"/>
                      <a:pt x="34480" y="21528"/>
                    </a:cubicBezTo>
                    <a:cubicBezTo>
                      <a:pt x="34480" y="21314"/>
                      <a:pt x="34480" y="21047"/>
                      <a:pt x="34534" y="20833"/>
                    </a:cubicBezTo>
                    <a:cubicBezTo>
                      <a:pt x="34748" y="19764"/>
                      <a:pt x="35870" y="14258"/>
                      <a:pt x="36138" y="12975"/>
                    </a:cubicBezTo>
                    <a:cubicBezTo>
                      <a:pt x="36384" y="11840"/>
                      <a:pt x="36722" y="10979"/>
                      <a:pt x="37613" y="10979"/>
                    </a:cubicBezTo>
                    <a:cubicBezTo>
                      <a:pt x="37687" y="10979"/>
                      <a:pt x="37766" y="10985"/>
                      <a:pt x="37848" y="10997"/>
                    </a:cubicBezTo>
                    <a:cubicBezTo>
                      <a:pt x="47524" y="12494"/>
                      <a:pt x="50143" y="19817"/>
                      <a:pt x="49876" y="20993"/>
                    </a:cubicBezTo>
                    <a:cubicBezTo>
                      <a:pt x="49876" y="21100"/>
                      <a:pt x="49822" y="21154"/>
                      <a:pt x="49769" y="21261"/>
                    </a:cubicBezTo>
                    <a:cubicBezTo>
                      <a:pt x="51052" y="22330"/>
                      <a:pt x="51800" y="24040"/>
                      <a:pt x="52068" y="26927"/>
                    </a:cubicBezTo>
                    <a:cubicBezTo>
                      <a:pt x="52495" y="33235"/>
                      <a:pt x="47845" y="40184"/>
                      <a:pt x="46882" y="49005"/>
                    </a:cubicBezTo>
                    <a:cubicBezTo>
                      <a:pt x="45515" y="61418"/>
                      <a:pt x="36488" y="67391"/>
                      <a:pt x="28235" y="67391"/>
                    </a:cubicBezTo>
                    <a:cubicBezTo>
                      <a:pt x="23907" y="67391"/>
                      <a:pt x="19792" y="65748"/>
                      <a:pt x="17107" y="62529"/>
                    </a:cubicBezTo>
                    <a:lnTo>
                      <a:pt x="17107" y="62155"/>
                    </a:lnTo>
                    <a:cubicBezTo>
                      <a:pt x="14434" y="63278"/>
                      <a:pt x="12136" y="65149"/>
                      <a:pt x="10532" y="67501"/>
                    </a:cubicBezTo>
                    <a:cubicBezTo>
                      <a:pt x="4652" y="75893"/>
                      <a:pt x="1" y="99735"/>
                      <a:pt x="23736" y="119835"/>
                    </a:cubicBezTo>
                    <a:cubicBezTo>
                      <a:pt x="29295" y="127800"/>
                      <a:pt x="37421" y="134535"/>
                      <a:pt x="48807" y="138812"/>
                    </a:cubicBezTo>
                    <a:cubicBezTo>
                      <a:pt x="51105" y="139721"/>
                      <a:pt x="53404" y="140469"/>
                      <a:pt x="55596" y="141111"/>
                    </a:cubicBezTo>
                    <a:lnTo>
                      <a:pt x="56879" y="141217"/>
                    </a:lnTo>
                    <a:cubicBezTo>
                      <a:pt x="57084" y="139881"/>
                      <a:pt x="58118" y="139236"/>
                      <a:pt x="59160" y="139236"/>
                    </a:cubicBezTo>
                    <a:cubicBezTo>
                      <a:pt x="60284" y="139236"/>
                      <a:pt x="61418" y="139988"/>
                      <a:pt x="61529" y="141431"/>
                    </a:cubicBezTo>
                    <a:cubicBezTo>
                      <a:pt x="61711" y="140081"/>
                      <a:pt x="62763" y="139425"/>
                      <a:pt x="63815" y="139425"/>
                    </a:cubicBezTo>
                    <a:cubicBezTo>
                      <a:pt x="64929" y="139425"/>
                      <a:pt x="66044" y="140162"/>
                      <a:pt x="66127" y="141592"/>
                    </a:cubicBezTo>
                    <a:lnTo>
                      <a:pt x="66180" y="141592"/>
                    </a:lnTo>
                    <a:cubicBezTo>
                      <a:pt x="66388" y="140295"/>
                      <a:pt x="67400" y="139665"/>
                      <a:pt x="68418" y="139665"/>
                    </a:cubicBezTo>
                    <a:cubicBezTo>
                      <a:pt x="69499" y="139665"/>
                      <a:pt x="70586" y="140376"/>
                      <a:pt x="70724" y="141752"/>
                    </a:cubicBezTo>
                    <a:lnTo>
                      <a:pt x="72542" y="141805"/>
                    </a:lnTo>
                    <a:cubicBezTo>
                      <a:pt x="72595" y="141164"/>
                      <a:pt x="72702" y="140522"/>
                      <a:pt x="72755" y="139934"/>
                    </a:cubicBezTo>
                    <a:cubicBezTo>
                      <a:pt x="72488" y="138545"/>
                      <a:pt x="72435" y="137743"/>
                      <a:pt x="72435" y="137743"/>
                    </a:cubicBezTo>
                    <a:lnTo>
                      <a:pt x="73023" y="137689"/>
                    </a:lnTo>
                    <a:lnTo>
                      <a:pt x="73023" y="137689"/>
                    </a:lnTo>
                    <a:cubicBezTo>
                      <a:pt x="72916" y="138331"/>
                      <a:pt x="72862" y="139133"/>
                      <a:pt x="72755" y="139934"/>
                    </a:cubicBezTo>
                    <a:cubicBezTo>
                      <a:pt x="72862" y="140469"/>
                      <a:pt x="72969" y="141111"/>
                      <a:pt x="73130" y="141805"/>
                    </a:cubicBezTo>
                    <a:lnTo>
                      <a:pt x="79437" y="142019"/>
                    </a:lnTo>
                    <a:cubicBezTo>
                      <a:pt x="79724" y="140823"/>
                      <a:pt x="80706" y="140234"/>
                      <a:pt x="81688" y="140234"/>
                    </a:cubicBezTo>
                    <a:cubicBezTo>
                      <a:pt x="82725" y="140234"/>
                      <a:pt x="83762" y="140890"/>
                      <a:pt x="83981" y="142180"/>
                    </a:cubicBezTo>
                    <a:lnTo>
                      <a:pt x="84088" y="142180"/>
                    </a:lnTo>
                    <a:cubicBezTo>
                      <a:pt x="84428" y="141030"/>
                      <a:pt x="85393" y="140468"/>
                      <a:pt x="86353" y="140468"/>
                    </a:cubicBezTo>
                    <a:cubicBezTo>
                      <a:pt x="87358" y="140468"/>
                      <a:pt x="88359" y="141084"/>
                      <a:pt x="88632" y="142287"/>
                    </a:cubicBezTo>
                    <a:lnTo>
                      <a:pt x="88792" y="142287"/>
                    </a:lnTo>
                    <a:cubicBezTo>
                      <a:pt x="89115" y="141211"/>
                      <a:pt x="90047" y="140663"/>
                      <a:pt x="90981" y="140663"/>
                    </a:cubicBezTo>
                    <a:cubicBezTo>
                      <a:pt x="91904" y="140663"/>
                      <a:pt x="92830" y="141197"/>
                      <a:pt x="93176" y="142287"/>
                    </a:cubicBezTo>
                    <a:cubicBezTo>
                      <a:pt x="93229" y="142340"/>
                      <a:pt x="93229" y="142393"/>
                      <a:pt x="93229" y="142447"/>
                    </a:cubicBezTo>
                    <a:cubicBezTo>
                      <a:pt x="95528" y="142554"/>
                      <a:pt x="97452" y="142607"/>
                      <a:pt x="98789" y="142661"/>
                    </a:cubicBezTo>
                    <a:cubicBezTo>
                      <a:pt x="99751" y="142714"/>
                      <a:pt x="100446" y="142768"/>
                      <a:pt x="100713" y="142821"/>
                    </a:cubicBezTo>
                    <a:lnTo>
                      <a:pt x="101248" y="142928"/>
                    </a:lnTo>
                    <a:cubicBezTo>
                      <a:pt x="101141" y="142554"/>
                      <a:pt x="101034" y="142233"/>
                      <a:pt x="100980" y="141912"/>
                    </a:cubicBezTo>
                    <a:lnTo>
                      <a:pt x="100980" y="141912"/>
                    </a:lnTo>
                    <a:cubicBezTo>
                      <a:pt x="109589" y="144309"/>
                      <a:pt x="116471" y="144915"/>
                      <a:pt x="120454" y="144915"/>
                    </a:cubicBezTo>
                    <a:cubicBezTo>
                      <a:pt x="122778" y="144915"/>
                      <a:pt x="124116" y="144709"/>
                      <a:pt x="124234" y="144532"/>
                    </a:cubicBezTo>
                    <a:cubicBezTo>
                      <a:pt x="124769" y="143676"/>
                      <a:pt x="110603" y="121385"/>
                      <a:pt x="110603" y="121385"/>
                    </a:cubicBezTo>
                    <a:cubicBezTo>
                      <a:pt x="110603" y="121385"/>
                      <a:pt x="114772" y="121278"/>
                      <a:pt x="114184" y="120156"/>
                    </a:cubicBezTo>
                    <a:cubicBezTo>
                      <a:pt x="113650" y="119033"/>
                      <a:pt x="82538" y="75198"/>
                      <a:pt x="71954" y="65523"/>
                    </a:cubicBezTo>
                    <a:cubicBezTo>
                      <a:pt x="71847" y="60017"/>
                      <a:pt x="72328" y="54511"/>
                      <a:pt x="73397" y="49112"/>
                    </a:cubicBezTo>
                    <a:cubicBezTo>
                      <a:pt x="79812" y="28264"/>
                      <a:pt x="76765" y="10516"/>
                      <a:pt x="61743" y="3299"/>
                    </a:cubicBezTo>
                    <a:cubicBezTo>
                      <a:pt x="56624" y="830"/>
                      <a:pt x="52099" y="1"/>
                      <a:pt x="48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42"/>
              <p:cNvSpPr/>
              <p:nvPr/>
            </p:nvSpPr>
            <p:spPr>
              <a:xfrm>
                <a:off x="5147750" y="3727500"/>
                <a:ext cx="642825" cy="314075"/>
              </a:xfrm>
              <a:custGeom>
                <a:rect b="b" l="l" r="r" t="t"/>
                <a:pathLst>
                  <a:path extrusionOk="0" h="12563" w="25713">
                    <a:moveTo>
                      <a:pt x="25713" y="3101"/>
                    </a:moveTo>
                    <a:cubicBezTo>
                      <a:pt x="25392" y="5560"/>
                      <a:pt x="24964" y="7965"/>
                      <a:pt x="24376" y="10371"/>
                    </a:cubicBezTo>
                    <a:cubicBezTo>
                      <a:pt x="22826" y="9890"/>
                      <a:pt x="21329" y="9516"/>
                      <a:pt x="19993" y="9195"/>
                    </a:cubicBezTo>
                    <a:lnTo>
                      <a:pt x="19993" y="9462"/>
                    </a:lnTo>
                    <a:cubicBezTo>
                      <a:pt x="19886" y="12563"/>
                      <a:pt x="15289" y="12456"/>
                      <a:pt x="15342" y="9355"/>
                    </a:cubicBezTo>
                    <a:lnTo>
                      <a:pt x="15342" y="9248"/>
                    </a:lnTo>
                    <a:cubicBezTo>
                      <a:pt x="15289" y="12349"/>
                      <a:pt x="10638" y="12242"/>
                      <a:pt x="10691" y="9141"/>
                    </a:cubicBezTo>
                    <a:lnTo>
                      <a:pt x="10691" y="9034"/>
                    </a:lnTo>
                    <a:cubicBezTo>
                      <a:pt x="10638" y="12188"/>
                      <a:pt x="5934" y="12028"/>
                      <a:pt x="6041" y="8928"/>
                    </a:cubicBezTo>
                    <a:lnTo>
                      <a:pt x="6041" y="8821"/>
                    </a:lnTo>
                    <a:lnTo>
                      <a:pt x="6041" y="7858"/>
                    </a:lnTo>
                    <a:lnTo>
                      <a:pt x="1337" y="7645"/>
                    </a:lnTo>
                    <a:cubicBezTo>
                      <a:pt x="1016" y="6629"/>
                      <a:pt x="802" y="5613"/>
                      <a:pt x="588" y="4758"/>
                    </a:cubicBezTo>
                    <a:cubicBezTo>
                      <a:pt x="374" y="3903"/>
                      <a:pt x="160" y="2994"/>
                      <a:pt x="0" y="2245"/>
                    </a:cubicBezTo>
                    <a:lnTo>
                      <a:pt x="6361" y="2459"/>
                    </a:lnTo>
                    <a:cubicBezTo>
                      <a:pt x="6949" y="0"/>
                      <a:pt x="10478" y="107"/>
                      <a:pt x="10905" y="2620"/>
                    </a:cubicBezTo>
                    <a:lnTo>
                      <a:pt x="11012" y="2620"/>
                    </a:lnTo>
                    <a:cubicBezTo>
                      <a:pt x="11654" y="268"/>
                      <a:pt x="15021" y="374"/>
                      <a:pt x="15503" y="2727"/>
                    </a:cubicBezTo>
                    <a:lnTo>
                      <a:pt x="15663" y="2727"/>
                    </a:lnTo>
                    <a:cubicBezTo>
                      <a:pt x="16358" y="588"/>
                      <a:pt x="19405" y="535"/>
                      <a:pt x="20100" y="2727"/>
                    </a:cubicBezTo>
                    <a:cubicBezTo>
                      <a:pt x="20100" y="2780"/>
                      <a:pt x="20153" y="2833"/>
                      <a:pt x="20153" y="2887"/>
                    </a:cubicBezTo>
                    <a:cubicBezTo>
                      <a:pt x="22452" y="2994"/>
                      <a:pt x="24376" y="3047"/>
                      <a:pt x="25713" y="310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42"/>
              <p:cNvSpPr/>
              <p:nvPr/>
            </p:nvSpPr>
            <p:spPr>
              <a:xfrm>
                <a:off x="3747175" y="302250"/>
                <a:ext cx="884725" cy="1620975"/>
              </a:xfrm>
              <a:custGeom>
                <a:rect b="b" l="l" r="r" t="t"/>
                <a:pathLst>
                  <a:path extrusionOk="0" h="64839" w="35389">
                    <a:moveTo>
                      <a:pt x="20474" y="1"/>
                    </a:moveTo>
                    <a:cubicBezTo>
                      <a:pt x="19993" y="268"/>
                      <a:pt x="19566" y="535"/>
                      <a:pt x="19138" y="803"/>
                    </a:cubicBezTo>
                    <a:cubicBezTo>
                      <a:pt x="19138" y="803"/>
                      <a:pt x="19116" y="775"/>
                      <a:pt x="19076" y="775"/>
                    </a:cubicBezTo>
                    <a:cubicBezTo>
                      <a:pt x="18847" y="775"/>
                      <a:pt x="18016" y="1664"/>
                      <a:pt x="17107" y="13525"/>
                    </a:cubicBezTo>
                    <a:cubicBezTo>
                      <a:pt x="17000" y="15343"/>
                      <a:pt x="16786" y="16947"/>
                      <a:pt x="16519" y="18497"/>
                    </a:cubicBezTo>
                    <a:lnTo>
                      <a:pt x="16519" y="18657"/>
                    </a:lnTo>
                    <a:cubicBezTo>
                      <a:pt x="16465" y="18978"/>
                      <a:pt x="16358" y="19352"/>
                      <a:pt x="16305" y="19673"/>
                    </a:cubicBezTo>
                    <a:cubicBezTo>
                      <a:pt x="16198" y="20154"/>
                      <a:pt x="16144" y="20582"/>
                      <a:pt x="16038" y="21009"/>
                    </a:cubicBezTo>
                    <a:cubicBezTo>
                      <a:pt x="15182" y="24324"/>
                      <a:pt x="14006" y="27531"/>
                      <a:pt x="12563" y="30632"/>
                    </a:cubicBezTo>
                    <a:cubicBezTo>
                      <a:pt x="10050" y="36191"/>
                      <a:pt x="6469" y="43087"/>
                      <a:pt x="1658" y="55168"/>
                    </a:cubicBezTo>
                    <a:cubicBezTo>
                      <a:pt x="1070" y="56558"/>
                      <a:pt x="589" y="58055"/>
                      <a:pt x="107" y="59552"/>
                    </a:cubicBezTo>
                    <a:lnTo>
                      <a:pt x="1" y="59605"/>
                    </a:lnTo>
                    <a:lnTo>
                      <a:pt x="1" y="59979"/>
                    </a:lnTo>
                    <a:cubicBezTo>
                      <a:pt x="2684" y="63196"/>
                      <a:pt x="6795" y="64838"/>
                      <a:pt x="11120" y="64838"/>
                    </a:cubicBezTo>
                    <a:cubicBezTo>
                      <a:pt x="19375" y="64838"/>
                      <a:pt x="28408" y="58854"/>
                      <a:pt x="29776" y="46401"/>
                    </a:cubicBezTo>
                    <a:cubicBezTo>
                      <a:pt x="30738" y="37634"/>
                      <a:pt x="35389" y="30685"/>
                      <a:pt x="34961" y="24377"/>
                    </a:cubicBezTo>
                    <a:cubicBezTo>
                      <a:pt x="34747" y="21490"/>
                      <a:pt x="33999" y="19780"/>
                      <a:pt x="32716" y="18711"/>
                    </a:cubicBezTo>
                    <a:cubicBezTo>
                      <a:pt x="32769" y="18657"/>
                      <a:pt x="32823" y="18550"/>
                      <a:pt x="32876" y="18497"/>
                    </a:cubicBezTo>
                    <a:cubicBezTo>
                      <a:pt x="33090" y="17267"/>
                      <a:pt x="30471" y="9944"/>
                      <a:pt x="20849" y="8447"/>
                    </a:cubicBezTo>
                    <a:cubicBezTo>
                      <a:pt x="20766" y="8435"/>
                      <a:pt x="20688" y="8429"/>
                      <a:pt x="20613" y="8429"/>
                    </a:cubicBezTo>
                    <a:cubicBezTo>
                      <a:pt x="19715" y="8429"/>
                      <a:pt x="19331" y="9294"/>
                      <a:pt x="19085" y="10478"/>
                    </a:cubicBezTo>
                    <a:cubicBezTo>
                      <a:pt x="18817" y="11708"/>
                      <a:pt x="17695" y="17214"/>
                      <a:pt x="17481" y="18283"/>
                    </a:cubicBezTo>
                    <a:cubicBezTo>
                      <a:pt x="17427" y="18550"/>
                      <a:pt x="17427" y="18764"/>
                      <a:pt x="17427" y="19031"/>
                    </a:cubicBezTo>
                    <a:cubicBezTo>
                      <a:pt x="17214" y="19138"/>
                      <a:pt x="17000" y="19299"/>
                      <a:pt x="16786" y="19406"/>
                    </a:cubicBezTo>
                    <a:cubicBezTo>
                      <a:pt x="16839" y="19085"/>
                      <a:pt x="16893" y="18818"/>
                      <a:pt x="16946" y="18497"/>
                    </a:cubicBezTo>
                    <a:cubicBezTo>
                      <a:pt x="17374" y="17481"/>
                      <a:pt x="17374" y="12082"/>
                      <a:pt x="21116" y="2300"/>
                    </a:cubicBezTo>
                    <a:cubicBezTo>
                      <a:pt x="21490" y="1391"/>
                      <a:pt x="22185" y="322"/>
                      <a:pt x="20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42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lnTo>
                      <a:pt x="1" y="54"/>
                    </a:lnTo>
                    <a:cubicBezTo>
                      <a:pt x="1" y="54"/>
                      <a:pt x="54" y="856"/>
                      <a:pt x="321" y="2245"/>
                    </a:cubicBezTo>
                    <a:cubicBezTo>
                      <a:pt x="428" y="1390"/>
                      <a:pt x="482" y="642"/>
                      <a:pt x="589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42"/>
              <p:cNvSpPr/>
              <p:nvPr/>
            </p:nvSpPr>
            <p:spPr>
              <a:xfrm>
                <a:off x="4710725" y="3718575"/>
                <a:ext cx="940875" cy="129750"/>
              </a:xfrm>
              <a:custGeom>
                <a:rect b="b" l="l" r="r" t="t"/>
                <a:pathLst>
                  <a:path extrusionOk="0" h="5190" w="37635">
                    <a:moveTo>
                      <a:pt x="3526" y="1"/>
                    </a:moveTo>
                    <a:cubicBezTo>
                      <a:pt x="2479" y="1"/>
                      <a:pt x="1437" y="644"/>
                      <a:pt x="1230" y="1961"/>
                    </a:cubicBezTo>
                    <a:lnTo>
                      <a:pt x="1" y="1908"/>
                    </a:lnTo>
                    <a:lnTo>
                      <a:pt x="1230" y="2228"/>
                    </a:lnTo>
                    <a:cubicBezTo>
                      <a:pt x="2781" y="2656"/>
                      <a:pt x="4224" y="3030"/>
                      <a:pt x="5828" y="3404"/>
                    </a:cubicBezTo>
                    <a:cubicBezTo>
                      <a:pt x="7431" y="3725"/>
                      <a:pt x="8875" y="3992"/>
                      <a:pt x="10425" y="4260"/>
                    </a:cubicBezTo>
                    <a:cubicBezTo>
                      <a:pt x="12029" y="4527"/>
                      <a:pt x="13579" y="4741"/>
                      <a:pt x="15076" y="4848"/>
                    </a:cubicBezTo>
                    <a:cubicBezTo>
                      <a:pt x="15610" y="4901"/>
                      <a:pt x="16198" y="4955"/>
                      <a:pt x="16679" y="5008"/>
                    </a:cubicBezTo>
                    <a:cubicBezTo>
                      <a:pt x="17107" y="5008"/>
                      <a:pt x="17588" y="5061"/>
                      <a:pt x="18069" y="5061"/>
                    </a:cubicBezTo>
                    <a:cubicBezTo>
                      <a:pt x="19517" y="5140"/>
                      <a:pt x="20908" y="5189"/>
                      <a:pt x="22241" y="5189"/>
                    </a:cubicBezTo>
                    <a:cubicBezTo>
                      <a:pt x="22729" y="5189"/>
                      <a:pt x="23209" y="5183"/>
                      <a:pt x="23682" y="5168"/>
                    </a:cubicBezTo>
                    <a:cubicBezTo>
                      <a:pt x="25339" y="5115"/>
                      <a:pt x="26889" y="5008"/>
                      <a:pt x="28386" y="4848"/>
                    </a:cubicBezTo>
                    <a:cubicBezTo>
                      <a:pt x="30043" y="4687"/>
                      <a:pt x="31540" y="4420"/>
                      <a:pt x="33037" y="4153"/>
                    </a:cubicBezTo>
                    <a:cubicBezTo>
                      <a:pt x="34534" y="3885"/>
                      <a:pt x="35870" y="3565"/>
                      <a:pt x="37046" y="3244"/>
                    </a:cubicBezTo>
                    <a:lnTo>
                      <a:pt x="37634" y="3084"/>
                    </a:lnTo>
                    <a:lnTo>
                      <a:pt x="37581" y="3030"/>
                    </a:lnTo>
                    <a:cubicBezTo>
                      <a:pt x="37211" y="1948"/>
                      <a:pt x="36281" y="1413"/>
                      <a:pt x="35356" y="1413"/>
                    </a:cubicBezTo>
                    <a:cubicBezTo>
                      <a:pt x="34409" y="1413"/>
                      <a:pt x="33469" y="1974"/>
                      <a:pt x="33144" y="3084"/>
                    </a:cubicBezTo>
                    <a:lnTo>
                      <a:pt x="32984" y="3084"/>
                    </a:lnTo>
                    <a:cubicBezTo>
                      <a:pt x="32736" y="1847"/>
                      <a:pt x="31726" y="1218"/>
                      <a:pt x="30716" y="1218"/>
                    </a:cubicBezTo>
                    <a:cubicBezTo>
                      <a:pt x="29760" y="1218"/>
                      <a:pt x="28805" y="1780"/>
                      <a:pt x="28493" y="2923"/>
                    </a:cubicBezTo>
                    <a:lnTo>
                      <a:pt x="28333" y="2923"/>
                    </a:lnTo>
                    <a:cubicBezTo>
                      <a:pt x="28113" y="1633"/>
                      <a:pt x="27076" y="977"/>
                      <a:pt x="26047" y="977"/>
                    </a:cubicBezTo>
                    <a:cubicBezTo>
                      <a:pt x="25071" y="977"/>
                      <a:pt x="24103" y="1566"/>
                      <a:pt x="23842" y="2763"/>
                    </a:cubicBezTo>
                    <a:lnTo>
                      <a:pt x="17481" y="2602"/>
                    </a:lnTo>
                    <a:cubicBezTo>
                      <a:pt x="17321" y="1854"/>
                      <a:pt x="17214" y="1266"/>
                      <a:pt x="17107" y="678"/>
                    </a:cubicBezTo>
                    <a:cubicBezTo>
                      <a:pt x="17053" y="1266"/>
                      <a:pt x="17000" y="1908"/>
                      <a:pt x="16893" y="2549"/>
                    </a:cubicBezTo>
                    <a:lnTo>
                      <a:pt x="15129" y="2496"/>
                    </a:lnTo>
                    <a:cubicBezTo>
                      <a:pt x="14991" y="1119"/>
                      <a:pt x="13890" y="409"/>
                      <a:pt x="12795" y="409"/>
                    </a:cubicBezTo>
                    <a:cubicBezTo>
                      <a:pt x="11764" y="409"/>
                      <a:pt x="10739" y="1039"/>
                      <a:pt x="10532" y="2335"/>
                    </a:cubicBezTo>
                    <a:lnTo>
                      <a:pt x="10478" y="2335"/>
                    </a:lnTo>
                    <a:cubicBezTo>
                      <a:pt x="10396" y="905"/>
                      <a:pt x="9281" y="168"/>
                      <a:pt x="8166" y="168"/>
                    </a:cubicBezTo>
                    <a:cubicBezTo>
                      <a:pt x="7114" y="168"/>
                      <a:pt x="6063" y="825"/>
                      <a:pt x="5881" y="2175"/>
                    </a:cubicBezTo>
                    <a:cubicBezTo>
                      <a:pt x="5770" y="738"/>
                      <a:pt x="4646" y="1"/>
                      <a:pt x="3526" y="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42"/>
              <p:cNvSpPr/>
              <p:nvPr/>
            </p:nvSpPr>
            <p:spPr>
              <a:xfrm>
                <a:off x="2579150" y="208700"/>
                <a:ext cx="1724000" cy="609450"/>
              </a:xfrm>
              <a:custGeom>
                <a:rect b="b" l="l" r="r" t="t"/>
                <a:pathLst>
                  <a:path extrusionOk="0" h="24378" w="68960">
                    <a:moveTo>
                      <a:pt x="67890" y="6095"/>
                    </a:moveTo>
                    <a:cubicBezTo>
                      <a:pt x="64095" y="15824"/>
                      <a:pt x="64095" y="21223"/>
                      <a:pt x="63667" y="22239"/>
                    </a:cubicBezTo>
                    <a:lnTo>
                      <a:pt x="63667" y="22239"/>
                    </a:lnTo>
                    <a:cubicBezTo>
                      <a:pt x="63614" y="22346"/>
                      <a:pt x="63560" y="22399"/>
                      <a:pt x="63560" y="22399"/>
                    </a:cubicBezTo>
                    <a:cubicBezTo>
                      <a:pt x="63453" y="22399"/>
                      <a:pt x="63347" y="22399"/>
                      <a:pt x="63240" y="22399"/>
                    </a:cubicBezTo>
                    <a:lnTo>
                      <a:pt x="62277" y="22292"/>
                    </a:lnTo>
                    <a:cubicBezTo>
                      <a:pt x="57734" y="21597"/>
                      <a:pt x="42178" y="18871"/>
                      <a:pt x="27905" y="19192"/>
                    </a:cubicBezTo>
                    <a:cubicBezTo>
                      <a:pt x="22506" y="19299"/>
                      <a:pt x="17160" y="19940"/>
                      <a:pt x="11868" y="20956"/>
                    </a:cubicBezTo>
                    <a:lnTo>
                      <a:pt x="11761" y="20956"/>
                    </a:lnTo>
                    <a:lnTo>
                      <a:pt x="10692" y="21223"/>
                    </a:lnTo>
                    <a:lnTo>
                      <a:pt x="10531" y="21223"/>
                    </a:lnTo>
                    <a:lnTo>
                      <a:pt x="9302" y="21491"/>
                    </a:lnTo>
                    <a:cubicBezTo>
                      <a:pt x="8447" y="21704"/>
                      <a:pt x="7645" y="21918"/>
                      <a:pt x="6843" y="22132"/>
                    </a:cubicBezTo>
                    <a:lnTo>
                      <a:pt x="5827" y="22399"/>
                    </a:lnTo>
                    <a:lnTo>
                      <a:pt x="5239" y="22560"/>
                    </a:lnTo>
                    <a:lnTo>
                      <a:pt x="3956" y="22934"/>
                    </a:lnTo>
                    <a:lnTo>
                      <a:pt x="3422" y="23094"/>
                    </a:lnTo>
                    <a:lnTo>
                      <a:pt x="2620" y="23362"/>
                    </a:lnTo>
                    <a:lnTo>
                      <a:pt x="1283" y="23896"/>
                    </a:lnTo>
                    <a:lnTo>
                      <a:pt x="802" y="24056"/>
                    </a:lnTo>
                    <a:lnTo>
                      <a:pt x="535" y="24163"/>
                    </a:lnTo>
                    <a:lnTo>
                      <a:pt x="321" y="24270"/>
                    </a:lnTo>
                    <a:lnTo>
                      <a:pt x="0" y="24377"/>
                    </a:lnTo>
                    <a:cubicBezTo>
                      <a:pt x="535" y="22560"/>
                      <a:pt x="1230" y="20849"/>
                      <a:pt x="2139" y="19192"/>
                    </a:cubicBezTo>
                    <a:cubicBezTo>
                      <a:pt x="2246" y="18978"/>
                      <a:pt x="2406" y="18764"/>
                      <a:pt x="2513" y="18497"/>
                    </a:cubicBezTo>
                    <a:cubicBezTo>
                      <a:pt x="3635" y="16626"/>
                      <a:pt x="4972" y="14915"/>
                      <a:pt x="6522" y="13419"/>
                    </a:cubicBezTo>
                    <a:cubicBezTo>
                      <a:pt x="14220" y="5721"/>
                      <a:pt x="26461" y="2727"/>
                      <a:pt x="37420" y="1605"/>
                    </a:cubicBezTo>
                    <a:cubicBezTo>
                      <a:pt x="52548" y="1"/>
                      <a:pt x="65485" y="3476"/>
                      <a:pt x="67195" y="3796"/>
                    </a:cubicBezTo>
                    <a:lnTo>
                      <a:pt x="67195" y="3796"/>
                    </a:lnTo>
                    <a:cubicBezTo>
                      <a:pt x="68960" y="4117"/>
                      <a:pt x="68265" y="5186"/>
                      <a:pt x="67890" y="609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42"/>
              <p:cNvSpPr/>
              <p:nvPr/>
            </p:nvSpPr>
            <p:spPr>
              <a:xfrm>
                <a:off x="2579150" y="478375"/>
                <a:ext cx="485150" cy="339775"/>
              </a:xfrm>
              <a:custGeom>
                <a:rect b="b" l="l" r="r" t="t"/>
                <a:pathLst>
                  <a:path extrusionOk="0" h="13591" w="19406">
                    <a:moveTo>
                      <a:pt x="13496" y="1"/>
                    </a:moveTo>
                    <a:cubicBezTo>
                      <a:pt x="11330" y="1"/>
                      <a:pt x="8771" y="790"/>
                      <a:pt x="6469" y="2632"/>
                    </a:cubicBezTo>
                    <a:cubicBezTo>
                      <a:pt x="3422" y="5625"/>
                      <a:pt x="1176" y="9421"/>
                      <a:pt x="0" y="13590"/>
                    </a:cubicBezTo>
                    <a:cubicBezTo>
                      <a:pt x="3849" y="12093"/>
                      <a:pt x="7805" y="10971"/>
                      <a:pt x="11868" y="10169"/>
                    </a:cubicBezTo>
                    <a:cubicBezTo>
                      <a:pt x="16144" y="8138"/>
                      <a:pt x="19405" y="5197"/>
                      <a:pt x="18336" y="2471"/>
                    </a:cubicBezTo>
                    <a:cubicBezTo>
                      <a:pt x="17751" y="938"/>
                      <a:pt x="15857" y="1"/>
                      <a:pt x="13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42"/>
              <p:cNvSpPr/>
              <p:nvPr/>
            </p:nvSpPr>
            <p:spPr>
              <a:xfrm>
                <a:off x="2734175" y="764650"/>
                <a:ext cx="1436675" cy="315425"/>
              </a:xfrm>
              <a:custGeom>
                <a:rect b="b" l="l" r="r" t="t"/>
                <a:pathLst>
                  <a:path extrusionOk="0" h="12617" w="57467">
                    <a:moveTo>
                      <a:pt x="57466" y="1"/>
                    </a:moveTo>
                    <a:lnTo>
                      <a:pt x="57466" y="1"/>
                    </a:lnTo>
                    <a:cubicBezTo>
                      <a:pt x="57413" y="322"/>
                      <a:pt x="57359" y="589"/>
                      <a:pt x="57306" y="910"/>
                    </a:cubicBezTo>
                    <a:cubicBezTo>
                      <a:pt x="56344" y="5828"/>
                      <a:pt x="55381" y="10853"/>
                      <a:pt x="53938" y="11868"/>
                    </a:cubicBezTo>
                    <a:cubicBezTo>
                      <a:pt x="53671" y="12029"/>
                      <a:pt x="53404" y="12082"/>
                      <a:pt x="53083" y="12136"/>
                    </a:cubicBezTo>
                    <a:cubicBezTo>
                      <a:pt x="53029" y="12136"/>
                      <a:pt x="52976" y="12136"/>
                      <a:pt x="52869" y="12136"/>
                    </a:cubicBezTo>
                    <a:cubicBezTo>
                      <a:pt x="48646" y="12617"/>
                      <a:pt x="33571" y="11441"/>
                      <a:pt x="22559" y="11708"/>
                    </a:cubicBezTo>
                    <a:cubicBezTo>
                      <a:pt x="10638" y="12029"/>
                      <a:pt x="0" y="12510"/>
                      <a:pt x="0" y="12510"/>
                    </a:cubicBezTo>
                    <a:cubicBezTo>
                      <a:pt x="15717" y="1551"/>
                      <a:pt x="48860" y="161"/>
                      <a:pt x="56076" y="1"/>
                    </a:cubicBezTo>
                    <a:lnTo>
                      <a:pt x="57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42"/>
              <p:cNvSpPr/>
              <p:nvPr/>
            </p:nvSpPr>
            <p:spPr>
              <a:xfrm>
                <a:off x="4182850" y="509400"/>
                <a:ext cx="391600" cy="342150"/>
              </a:xfrm>
              <a:custGeom>
                <a:rect b="b" l="l" r="r" t="t"/>
                <a:pathLst>
                  <a:path extrusionOk="0" h="13686" w="15664">
                    <a:moveTo>
                      <a:pt x="15396" y="10157"/>
                    </a:moveTo>
                    <a:cubicBezTo>
                      <a:pt x="15396" y="10264"/>
                      <a:pt x="15342" y="10318"/>
                      <a:pt x="15289" y="10371"/>
                    </a:cubicBezTo>
                    <a:cubicBezTo>
                      <a:pt x="14273" y="11654"/>
                      <a:pt x="7110" y="13686"/>
                      <a:pt x="1604" y="12349"/>
                    </a:cubicBezTo>
                    <a:cubicBezTo>
                      <a:pt x="428" y="12028"/>
                      <a:pt x="0" y="11494"/>
                      <a:pt x="0" y="10745"/>
                    </a:cubicBezTo>
                    <a:cubicBezTo>
                      <a:pt x="0" y="10478"/>
                      <a:pt x="0" y="10264"/>
                      <a:pt x="54" y="9997"/>
                    </a:cubicBezTo>
                    <a:cubicBezTo>
                      <a:pt x="268" y="8928"/>
                      <a:pt x="1390" y="3422"/>
                      <a:pt x="1658" y="2192"/>
                    </a:cubicBezTo>
                    <a:cubicBezTo>
                      <a:pt x="1925" y="909"/>
                      <a:pt x="2299" y="1"/>
                      <a:pt x="3368" y="161"/>
                    </a:cubicBezTo>
                    <a:cubicBezTo>
                      <a:pt x="13044" y="1658"/>
                      <a:pt x="15663" y="8981"/>
                      <a:pt x="15396" y="101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42"/>
              <p:cNvSpPr/>
              <p:nvPr/>
            </p:nvSpPr>
            <p:spPr>
              <a:xfrm>
                <a:off x="4207300" y="597600"/>
                <a:ext cx="221475" cy="189175"/>
              </a:xfrm>
              <a:custGeom>
                <a:rect b="b" l="l" r="r" t="t"/>
                <a:pathLst>
                  <a:path extrusionOk="0" h="7567" w="8859">
                    <a:moveTo>
                      <a:pt x="5050" y="0"/>
                    </a:moveTo>
                    <a:cubicBezTo>
                      <a:pt x="1726" y="0"/>
                      <a:pt x="0" y="3973"/>
                      <a:pt x="2337" y="6416"/>
                    </a:cubicBezTo>
                    <a:cubicBezTo>
                      <a:pt x="3112" y="7209"/>
                      <a:pt x="4080" y="7566"/>
                      <a:pt x="5030" y="7566"/>
                    </a:cubicBezTo>
                    <a:cubicBezTo>
                      <a:pt x="6961" y="7566"/>
                      <a:pt x="8823" y="6089"/>
                      <a:pt x="8858" y="3796"/>
                    </a:cubicBezTo>
                    <a:cubicBezTo>
                      <a:pt x="8858" y="1711"/>
                      <a:pt x="7201" y="1"/>
                      <a:pt x="5116" y="1"/>
                    </a:cubicBezTo>
                    <a:cubicBezTo>
                      <a:pt x="5094" y="0"/>
                      <a:pt x="5072" y="0"/>
                      <a:pt x="50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42"/>
              <p:cNvSpPr/>
              <p:nvPr/>
            </p:nvSpPr>
            <p:spPr>
              <a:xfrm>
                <a:off x="4256725" y="633675"/>
                <a:ext cx="135975" cy="115775"/>
              </a:xfrm>
              <a:custGeom>
                <a:rect b="b" l="l" r="r" t="t"/>
                <a:pathLst>
                  <a:path extrusionOk="0" h="4631" w="5439">
                    <a:moveTo>
                      <a:pt x="3074" y="0"/>
                    </a:moveTo>
                    <a:cubicBezTo>
                      <a:pt x="1032" y="0"/>
                      <a:pt x="1" y="2475"/>
                      <a:pt x="1429" y="3903"/>
                    </a:cubicBezTo>
                    <a:cubicBezTo>
                      <a:pt x="1912" y="4405"/>
                      <a:pt x="2515" y="4630"/>
                      <a:pt x="3104" y="4630"/>
                    </a:cubicBezTo>
                    <a:cubicBezTo>
                      <a:pt x="4273" y="4630"/>
                      <a:pt x="5385" y="3740"/>
                      <a:pt x="5385" y="2353"/>
                    </a:cubicBezTo>
                    <a:cubicBezTo>
                      <a:pt x="5438" y="1070"/>
                      <a:pt x="4422" y="1"/>
                      <a:pt x="3139" y="1"/>
                    </a:cubicBezTo>
                    <a:cubicBezTo>
                      <a:pt x="3118" y="1"/>
                      <a:pt x="3096" y="0"/>
                      <a:pt x="30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42"/>
              <p:cNvSpPr/>
              <p:nvPr/>
            </p:nvSpPr>
            <p:spPr>
              <a:xfrm>
                <a:off x="4323175" y="623000"/>
                <a:ext cx="85550" cy="73075"/>
              </a:xfrm>
              <a:custGeom>
                <a:rect b="b" l="l" r="r" t="t"/>
                <a:pathLst>
                  <a:path extrusionOk="0" h="2923" w="3422">
                    <a:moveTo>
                      <a:pt x="1978" y="1"/>
                    </a:moveTo>
                    <a:cubicBezTo>
                      <a:pt x="642" y="1"/>
                      <a:pt x="0" y="1551"/>
                      <a:pt x="909" y="2460"/>
                    </a:cubicBezTo>
                    <a:cubicBezTo>
                      <a:pt x="1194" y="2780"/>
                      <a:pt x="1562" y="2923"/>
                      <a:pt x="1927" y="2923"/>
                    </a:cubicBezTo>
                    <a:cubicBezTo>
                      <a:pt x="2655" y="2923"/>
                      <a:pt x="3368" y="2353"/>
                      <a:pt x="3368" y="1497"/>
                    </a:cubicBezTo>
                    <a:cubicBezTo>
                      <a:pt x="3422" y="695"/>
                      <a:pt x="2780" y="1"/>
                      <a:pt x="19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42"/>
              <p:cNvSpPr/>
              <p:nvPr/>
            </p:nvSpPr>
            <p:spPr>
              <a:xfrm>
                <a:off x="1270800" y="2910950"/>
                <a:ext cx="4815125" cy="1178750"/>
              </a:xfrm>
              <a:custGeom>
                <a:rect b="b" l="l" r="r" t="t"/>
                <a:pathLst>
                  <a:path extrusionOk="0" h="47150" w="192605">
                    <a:moveTo>
                      <a:pt x="192605" y="37794"/>
                    </a:moveTo>
                    <a:lnTo>
                      <a:pt x="192605" y="47149"/>
                    </a:lnTo>
                    <a:cubicBezTo>
                      <a:pt x="192605" y="47149"/>
                      <a:pt x="189665" y="46133"/>
                      <a:pt x="185869" y="44957"/>
                    </a:cubicBezTo>
                    <a:cubicBezTo>
                      <a:pt x="183891" y="44316"/>
                      <a:pt x="181593" y="43621"/>
                      <a:pt x="179454" y="43033"/>
                    </a:cubicBezTo>
                    <a:cubicBezTo>
                      <a:pt x="177904" y="42552"/>
                      <a:pt x="176407" y="42178"/>
                      <a:pt x="175071" y="41857"/>
                    </a:cubicBezTo>
                    <a:cubicBezTo>
                      <a:pt x="173681" y="41483"/>
                      <a:pt x="172291" y="41215"/>
                      <a:pt x="170901" y="41055"/>
                    </a:cubicBezTo>
                    <a:lnTo>
                      <a:pt x="170420" y="41055"/>
                    </a:lnTo>
                    <a:cubicBezTo>
                      <a:pt x="169298" y="40948"/>
                      <a:pt x="167694" y="40841"/>
                      <a:pt x="165823" y="40788"/>
                    </a:cubicBezTo>
                    <a:lnTo>
                      <a:pt x="161172" y="40520"/>
                    </a:lnTo>
                    <a:lnTo>
                      <a:pt x="156415" y="40307"/>
                    </a:lnTo>
                    <a:lnTo>
                      <a:pt x="153956" y="40200"/>
                    </a:lnTo>
                    <a:lnTo>
                      <a:pt x="152566" y="40146"/>
                    </a:lnTo>
                    <a:lnTo>
                      <a:pt x="147915" y="39932"/>
                    </a:lnTo>
                    <a:lnTo>
                      <a:pt x="147380" y="39932"/>
                    </a:lnTo>
                    <a:cubicBezTo>
                      <a:pt x="147380" y="39932"/>
                      <a:pt x="145456" y="39932"/>
                      <a:pt x="143264" y="40039"/>
                    </a:cubicBezTo>
                    <a:cubicBezTo>
                      <a:pt x="141660" y="40093"/>
                      <a:pt x="139896" y="40146"/>
                      <a:pt x="138560" y="40307"/>
                    </a:cubicBezTo>
                    <a:cubicBezTo>
                      <a:pt x="137972" y="40360"/>
                      <a:pt x="137384" y="40413"/>
                      <a:pt x="136796" y="40574"/>
                    </a:cubicBezTo>
                    <a:cubicBezTo>
                      <a:pt x="135994" y="40788"/>
                      <a:pt x="128510" y="41429"/>
                      <a:pt x="120064" y="42071"/>
                    </a:cubicBezTo>
                    <a:lnTo>
                      <a:pt x="119102" y="42124"/>
                    </a:lnTo>
                    <a:cubicBezTo>
                      <a:pt x="114772" y="42445"/>
                      <a:pt x="110228" y="42819"/>
                      <a:pt x="106272" y="43086"/>
                    </a:cubicBezTo>
                    <a:cubicBezTo>
                      <a:pt x="99911" y="43514"/>
                      <a:pt x="95046" y="43835"/>
                      <a:pt x="95046" y="43835"/>
                    </a:cubicBezTo>
                    <a:lnTo>
                      <a:pt x="97078" y="41162"/>
                    </a:lnTo>
                    <a:lnTo>
                      <a:pt x="99857" y="40948"/>
                    </a:lnTo>
                    <a:cubicBezTo>
                      <a:pt x="102423" y="40734"/>
                      <a:pt x="106593" y="40360"/>
                      <a:pt x="110869" y="39932"/>
                    </a:cubicBezTo>
                    <a:lnTo>
                      <a:pt x="110869" y="39932"/>
                    </a:lnTo>
                    <a:lnTo>
                      <a:pt x="111190" y="39932"/>
                    </a:lnTo>
                    <a:cubicBezTo>
                      <a:pt x="117284" y="39344"/>
                      <a:pt x="123699" y="38596"/>
                      <a:pt x="126586" y="37954"/>
                    </a:cubicBezTo>
                    <a:cubicBezTo>
                      <a:pt x="120705" y="36511"/>
                      <a:pt x="114665" y="34694"/>
                      <a:pt x="108785" y="32769"/>
                    </a:cubicBezTo>
                    <a:lnTo>
                      <a:pt x="108785" y="32769"/>
                    </a:lnTo>
                    <a:cubicBezTo>
                      <a:pt x="99697" y="29776"/>
                      <a:pt x="91037" y="26568"/>
                      <a:pt x="84141" y="24109"/>
                    </a:cubicBezTo>
                    <a:lnTo>
                      <a:pt x="83713" y="23949"/>
                    </a:lnTo>
                    <a:cubicBezTo>
                      <a:pt x="78261" y="21971"/>
                      <a:pt x="73984" y="20528"/>
                      <a:pt x="71525" y="20100"/>
                    </a:cubicBezTo>
                    <a:cubicBezTo>
                      <a:pt x="69120" y="19726"/>
                      <a:pt x="64897" y="19833"/>
                      <a:pt x="59979" y="20260"/>
                    </a:cubicBezTo>
                    <a:cubicBezTo>
                      <a:pt x="57306" y="20474"/>
                      <a:pt x="54366" y="20795"/>
                      <a:pt x="51426" y="21169"/>
                    </a:cubicBezTo>
                    <a:lnTo>
                      <a:pt x="51426" y="21169"/>
                    </a:lnTo>
                    <a:cubicBezTo>
                      <a:pt x="42445" y="22238"/>
                      <a:pt x="33411" y="23628"/>
                      <a:pt x="29615" y="24002"/>
                    </a:cubicBezTo>
                    <a:cubicBezTo>
                      <a:pt x="26087" y="24216"/>
                      <a:pt x="22238" y="24376"/>
                      <a:pt x="18496" y="24537"/>
                    </a:cubicBezTo>
                    <a:lnTo>
                      <a:pt x="17855" y="24537"/>
                    </a:lnTo>
                    <a:cubicBezTo>
                      <a:pt x="13846" y="24644"/>
                      <a:pt x="10050" y="24751"/>
                      <a:pt x="7003" y="24804"/>
                    </a:cubicBezTo>
                    <a:cubicBezTo>
                      <a:pt x="2780" y="24911"/>
                      <a:pt x="0" y="24965"/>
                      <a:pt x="0" y="24965"/>
                    </a:cubicBezTo>
                    <a:lnTo>
                      <a:pt x="749" y="23254"/>
                    </a:lnTo>
                    <a:cubicBezTo>
                      <a:pt x="749" y="23254"/>
                      <a:pt x="18871" y="23147"/>
                      <a:pt x="29883" y="21383"/>
                    </a:cubicBezTo>
                    <a:cubicBezTo>
                      <a:pt x="39505" y="18603"/>
                      <a:pt x="65271" y="16198"/>
                      <a:pt x="65271" y="16198"/>
                    </a:cubicBezTo>
                    <a:cubicBezTo>
                      <a:pt x="65271" y="16198"/>
                      <a:pt x="42659" y="7698"/>
                      <a:pt x="37687" y="6575"/>
                    </a:cubicBezTo>
                    <a:cubicBezTo>
                      <a:pt x="32716" y="5453"/>
                      <a:pt x="6255" y="3368"/>
                      <a:pt x="6255" y="3368"/>
                    </a:cubicBezTo>
                    <a:lnTo>
                      <a:pt x="7271" y="1764"/>
                    </a:lnTo>
                    <a:cubicBezTo>
                      <a:pt x="7271" y="1764"/>
                      <a:pt x="20688" y="2673"/>
                      <a:pt x="27049" y="2352"/>
                    </a:cubicBezTo>
                    <a:cubicBezTo>
                      <a:pt x="33411" y="2085"/>
                      <a:pt x="35282" y="0"/>
                      <a:pt x="35282" y="0"/>
                    </a:cubicBezTo>
                    <a:cubicBezTo>
                      <a:pt x="35282" y="0"/>
                      <a:pt x="54687" y="8340"/>
                      <a:pt x="69494" y="13846"/>
                    </a:cubicBezTo>
                    <a:lnTo>
                      <a:pt x="69494" y="13846"/>
                    </a:lnTo>
                    <a:cubicBezTo>
                      <a:pt x="72327" y="14861"/>
                      <a:pt x="74947" y="15770"/>
                      <a:pt x="77245" y="16518"/>
                    </a:cubicBezTo>
                    <a:lnTo>
                      <a:pt x="78956" y="17053"/>
                    </a:lnTo>
                    <a:lnTo>
                      <a:pt x="78956" y="17053"/>
                    </a:lnTo>
                    <a:lnTo>
                      <a:pt x="79277" y="17160"/>
                    </a:lnTo>
                    <a:cubicBezTo>
                      <a:pt x="94458" y="22185"/>
                      <a:pt x="122790" y="32555"/>
                      <a:pt x="129686" y="33571"/>
                    </a:cubicBezTo>
                    <a:cubicBezTo>
                      <a:pt x="131076" y="33785"/>
                      <a:pt x="133909" y="33999"/>
                      <a:pt x="137598" y="34159"/>
                    </a:cubicBezTo>
                    <a:lnTo>
                      <a:pt x="138881" y="34213"/>
                    </a:lnTo>
                    <a:lnTo>
                      <a:pt x="143478" y="34426"/>
                    </a:lnTo>
                    <a:lnTo>
                      <a:pt x="143478" y="34426"/>
                    </a:lnTo>
                    <a:lnTo>
                      <a:pt x="148075" y="34640"/>
                    </a:lnTo>
                    <a:lnTo>
                      <a:pt x="148129" y="34640"/>
                    </a:lnTo>
                    <a:lnTo>
                      <a:pt x="152726" y="34801"/>
                    </a:lnTo>
                    <a:lnTo>
                      <a:pt x="154490" y="34854"/>
                    </a:lnTo>
                    <a:lnTo>
                      <a:pt x="155078" y="34854"/>
                    </a:lnTo>
                    <a:lnTo>
                      <a:pt x="161439" y="35068"/>
                    </a:lnTo>
                    <a:lnTo>
                      <a:pt x="165930" y="35175"/>
                    </a:lnTo>
                    <a:lnTo>
                      <a:pt x="166090" y="35175"/>
                    </a:lnTo>
                    <a:lnTo>
                      <a:pt x="170581" y="35335"/>
                    </a:lnTo>
                    <a:lnTo>
                      <a:pt x="170741" y="35335"/>
                    </a:lnTo>
                    <a:lnTo>
                      <a:pt x="174590" y="35442"/>
                    </a:lnTo>
                    <a:lnTo>
                      <a:pt x="175231" y="35442"/>
                    </a:lnTo>
                    <a:cubicBezTo>
                      <a:pt x="177530" y="35549"/>
                      <a:pt x="179401" y="35602"/>
                      <a:pt x="180737" y="35656"/>
                    </a:cubicBezTo>
                    <a:cubicBezTo>
                      <a:pt x="181700" y="35709"/>
                      <a:pt x="182394" y="35763"/>
                      <a:pt x="182715" y="35816"/>
                    </a:cubicBezTo>
                    <a:lnTo>
                      <a:pt x="183196" y="35923"/>
                    </a:lnTo>
                    <a:cubicBezTo>
                      <a:pt x="186992" y="36725"/>
                      <a:pt x="192605" y="37794"/>
                      <a:pt x="192605" y="377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42"/>
              <p:cNvSpPr/>
              <p:nvPr/>
            </p:nvSpPr>
            <p:spPr>
              <a:xfrm>
                <a:off x="3580125" y="3944000"/>
                <a:ext cx="702975" cy="622800"/>
              </a:xfrm>
              <a:custGeom>
                <a:rect b="b" l="l" r="r" t="t"/>
                <a:pathLst>
                  <a:path extrusionOk="0" h="24912" w="28119">
                    <a:moveTo>
                      <a:pt x="0" y="23788"/>
                    </a:moveTo>
                    <a:lnTo>
                      <a:pt x="27638" y="0"/>
                    </a:lnTo>
                    <a:cubicBezTo>
                      <a:pt x="28119" y="5934"/>
                      <a:pt x="25927" y="11814"/>
                      <a:pt x="21597" y="15930"/>
                    </a:cubicBezTo>
                    <a:cubicBezTo>
                      <a:pt x="12563" y="24911"/>
                      <a:pt x="0" y="23788"/>
                      <a:pt x="0" y="237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42"/>
              <p:cNvSpPr/>
              <p:nvPr/>
            </p:nvSpPr>
            <p:spPr>
              <a:xfrm>
                <a:off x="3580125" y="3909250"/>
                <a:ext cx="690950" cy="629475"/>
              </a:xfrm>
              <a:custGeom>
                <a:rect b="b" l="l" r="r" t="t"/>
                <a:pathLst>
                  <a:path extrusionOk="0" h="25179" w="27638">
                    <a:moveTo>
                      <a:pt x="0" y="25178"/>
                    </a:moveTo>
                    <a:lnTo>
                      <a:pt x="27638" y="1390"/>
                    </a:lnTo>
                    <a:cubicBezTo>
                      <a:pt x="21811" y="0"/>
                      <a:pt x="15717" y="1283"/>
                      <a:pt x="11013" y="4918"/>
                    </a:cubicBezTo>
                    <a:cubicBezTo>
                      <a:pt x="749" y="12563"/>
                      <a:pt x="0" y="25178"/>
                      <a:pt x="0" y="251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42"/>
              <p:cNvSpPr/>
              <p:nvPr/>
            </p:nvSpPr>
            <p:spPr>
              <a:xfrm>
                <a:off x="3362300" y="3504325"/>
                <a:ext cx="688275" cy="461075"/>
              </a:xfrm>
              <a:custGeom>
                <a:rect b="b" l="l" r="r" t="t"/>
                <a:pathLst>
                  <a:path extrusionOk="0" h="18443" w="27531">
                    <a:moveTo>
                      <a:pt x="0" y="0"/>
                    </a:moveTo>
                    <a:lnTo>
                      <a:pt x="27530" y="16358"/>
                    </a:lnTo>
                    <a:cubicBezTo>
                      <a:pt x="22719" y="18443"/>
                      <a:pt x="17267" y="18282"/>
                      <a:pt x="12616" y="15823"/>
                    </a:cubicBezTo>
                    <a:cubicBezTo>
                      <a:pt x="2619" y="10798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42"/>
              <p:cNvSpPr/>
              <p:nvPr/>
            </p:nvSpPr>
            <p:spPr>
              <a:xfrm>
                <a:off x="3362300" y="3432150"/>
                <a:ext cx="688275" cy="481125"/>
              </a:xfrm>
              <a:custGeom>
                <a:rect b="b" l="l" r="r" t="t"/>
                <a:pathLst>
                  <a:path extrusionOk="0" h="19245" w="27531">
                    <a:moveTo>
                      <a:pt x="0" y="2887"/>
                    </a:moveTo>
                    <a:lnTo>
                      <a:pt x="27530" y="19245"/>
                    </a:lnTo>
                    <a:cubicBezTo>
                      <a:pt x="27103" y="14059"/>
                      <a:pt x="24269" y="9302"/>
                      <a:pt x="19939" y="6415"/>
                    </a:cubicBezTo>
                    <a:cubicBezTo>
                      <a:pt x="10745" y="0"/>
                      <a:pt x="0" y="2887"/>
                      <a:pt x="0" y="2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42"/>
              <p:cNvSpPr/>
              <p:nvPr/>
            </p:nvSpPr>
            <p:spPr>
              <a:xfrm>
                <a:off x="2755550" y="2674400"/>
                <a:ext cx="495850" cy="673575"/>
              </a:xfrm>
              <a:custGeom>
                <a:rect b="b" l="l" r="r" t="t"/>
                <a:pathLst>
                  <a:path extrusionOk="0" h="26943" w="19834">
                    <a:moveTo>
                      <a:pt x="2460" y="0"/>
                    </a:moveTo>
                    <a:lnTo>
                      <a:pt x="19833" y="26943"/>
                    </a:lnTo>
                    <a:cubicBezTo>
                      <a:pt x="14594" y="26675"/>
                      <a:pt x="9783" y="24056"/>
                      <a:pt x="6736" y="19779"/>
                    </a:cubicBezTo>
                    <a:cubicBezTo>
                      <a:pt x="1" y="10852"/>
                      <a:pt x="2460" y="0"/>
                      <a:pt x="246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42"/>
              <p:cNvSpPr/>
              <p:nvPr/>
            </p:nvSpPr>
            <p:spPr>
              <a:xfrm>
                <a:off x="2817025" y="2674400"/>
                <a:ext cx="482475" cy="673575"/>
              </a:xfrm>
              <a:custGeom>
                <a:rect b="b" l="l" r="r" t="t"/>
                <a:pathLst>
                  <a:path extrusionOk="0" h="26943" w="19299">
                    <a:moveTo>
                      <a:pt x="1" y="0"/>
                    </a:moveTo>
                    <a:lnTo>
                      <a:pt x="17374" y="26943"/>
                    </a:lnTo>
                    <a:cubicBezTo>
                      <a:pt x="19299" y="22025"/>
                      <a:pt x="18871" y="16572"/>
                      <a:pt x="16305" y="12028"/>
                    </a:cubicBezTo>
                    <a:cubicBezTo>
                      <a:pt x="10852" y="2246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42"/>
              <p:cNvSpPr/>
              <p:nvPr/>
            </p:nvSpPr>
            <p:spPr>
              <a:xfrm>
                <a:off x="2199600" y="3422800"/>
                <a:ext cx="616125" cy="547950"/>
              </a:xfrm>
              <a:custGeom>
                <a:rect b="b" l="l" r="r" t="t"/>
                <a:pathLst>
                  <a:path extrusionOk="0" h="21918" w="24645">
                    <a:moveTo>
                      <a:pt x="1" y="21009"/>
                    </a:moveTo>
                    <a:lnTo>
                      <a:pt x="24163" y="0"/>
                    </a:lnTo>
                    <a:cubicBezTo>
                      <a:pt x="24644" y="5185"/>
                      <a:pt x="22773" y="10371"/>
                      <a:pt x="18978" y="14006"/>
                    </a:cubicBezTo>
                    <a:cubicBezTo>
                      <a:pt x="11120" y="21917"/>
                      <a:pt x="1" y="21009"/>
                      <a:pt x="1" y="210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42"/>
              <p:cNvSpPr/>
              <p:nvPr/>
            </p:nvSpPr>
            <p:spPr>
              <a:xfrm>
                <a:off x="2199600" y="3392050"/>
                <a:ext cx="604100" cy="555975"/>
              </a:xfrm>
              <a:custGeom>
                <a:rect b="b" l="l" r="r" t="t"/>
                <a:pathLst>
                  <a:path extrusionOk="0" h="22239" w="24164">
                    <a:moveTo>
                      <a:pt x="1" y="22239"/>
                    </a:moveTo>
                    <a:lnTo>
                      <a:pt x="24163" y="1230"/>
                    </a:lnTo>
                    <a:cubicBezTo>
                      <a:pt x="19085" y="1"/>
                      <a:pt x="13686" y="1177"/>
                      <a:pt x="9569" y="4438"/>
                    </a:cubicBezTo>
                    <a:cubicBezTo>
                      <a:pt x="642" y="11173"/>
                      <a:pt x="1" y="22239"/>
                      <a:pt x="1" y="222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42"/>
              <p:cNvSpPr/>
              <p:nvPr/>
            </p:nvSpPr>
            <p:spPr>
              <a:xfrm>
                <a:off x="1542100" y="2346975"/>
                <a:ext cx="590700" cy="566675"/>
              </a:xfrm>
              <a:custGeom>
                <a:rect b="b" l="l" r="r" t="t"/>
                <a:pathLst>
                  <a:path extrusionOk="0" h="22667" w="23628">
                    <a:moveTo>
                      <a:pt x="0" y="1"/>
                    </a:moveTo>
                    <a:lnTo>
                      <a:pt x="23628" y="21544"/>
                    </a:lnTo>
                    <a:cubicBezTo>
                      <a:pt x="18496" y="22666"/>
                      <a:pt x="13150" y="21330"/>
                      <a:pt x="9088" y="18015"/>
                    </a:cubicBezTo>
                    <a:cubicBezTo>
                      <a:pt x="321" y="11066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42"/>
              <p:cNvSpPr/>
              <p:nvPr/>
            </p:nvSpPr>
            <p:spPr>
              <a:xfrm>
                <a:off x="1542100" y="2330950"/>
                <a:ext cx="605400" cy="554625"/>
              </a:xfrm>
              <a:custGeom>
                <a:rect b="b" l="l" r="r" t="t"/>
                <a:pathLst>
                  <a:path extrusionOk="0" h="22185" w="24216">
                    <a:moveTo>
                      <a:pt x="0" y="642"/>
                    </a:moveTo>
                    <a:lnTo>
                      <a:pt x="23628" y="22185"/>
                    </a:lnTo>
                    <a:cubicBezTo>
                      <a:pt x="24216" y="16999"/>
                      <a:pt x="22452" y="11814"/>
                      <a:pt x="18763" y="8072"/>
                    </a:cubicBezTo>
                    <a:cubicBezTo>
                      <a:pt x="11012" y="0"/>
                      <a:pt x="0" y="642"/>
                      <a:pt x="0" y="6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42"/>
              <p:cNvSpPr/>
              <p:nvPr/>
            </p:nvSpPr>
            <p:spPr>
              <a:xfrm>
                <a:off x="1542100" y="3012500"/>
                <a:ext cx="503850" cy="442400"/>
              </a:xfrm>
              <a:custGeom>
                <a:rect b="b" l="l" r="r" t="t"/>
                <a:pathLst>
                  <a:path extrusionOk="0" h="17696" w="20154">
                    <a:moveTo>
                      <a:pt x="0" y="1"/>
                    </a:moveTo>
                    <a:lnTo>
                      <a:pt x="20153" y="16626"/>
                    </a:lnTo>
                    <a:cubicBezTo>
                      <a:pt x="16037" y="17695"/>
                      <a:pt x="11654" y="16893"/>
                      <a:pt x="8179" y="14327"/>
                    </a:cubicBezTo>
                    <a:cubicBezTo>
                      <a:pt x="695" y="9035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42"/>
              <p:cNvSpPr/>
              <p:nvPr/>
            </p:nvSpPr>
            <p:spPr>
              <a:xfrm>
                <a:off x="1542100" y="2988450"/>
                <a:ext cx="510525" cy="439700"/>
              </a:xfrm>
              <a:custGeom>
                <a:rect b="b" l="l" r="r" t="t"/>
                <a:pathLst>
                  <a:path extrusionOk="0" h="17588" w="20421">
                    <a:moveTo>
                      <a:pt x="0" y="963"/>
                    </a:moveTo>
                    <a:lnTo>
                      <a:pt x="20153" y="17588"/>
                    </a:lnTo>
                    <a:cubicBezTo>
                      <a:pt x="20421" y="13311"/>
                      <a:pt x="18763" y="9142"/>
                      <a:pt x="15609" y="6255"/>
                    </a:cubicBezTo>
                    <a:cubicBezTo>
                      <a:pt x="8981" y="1"/>
                      <a:pt x="0" y="963"/>
                      <a:pt x="0" y="9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42"/>
              <p:cNvSpPr/>
              <p:nvPr/>
            </p:nvSpPr>
            <p:spPr>
              <a:xfrm>
                <a:off x="1190625" y="3511000"/>
                <a:ext cx="542600" cy="410300"/>
              </a:xfrm>
              <a:custGeom>
                <a:rect b="b" l="l" r="r" t="t"/>
                <a:pathLst>
                  <a:path extrusionOk="0" h="16412" w="21704">
                    <a:moveTo>
                      <a:pt x="0" y="14541"/>
                    </a:moveTo>
                    <a:lnTo>
                      <a:pt x="21703" y="0"/>
                    </a:lnTo>
                    <a:cubicBezTo>
                      <a:pt x="21596" y="4277"/>
                      <a:pt x="19512" y="8233"/>
                      <a:pt x="16090" y="10799"/>
                    </a:cubicBezTo>
                    <a:cubicBezTo>
                      <a:pt x="8874" y="16411"/>
                      <a:pt x="0" y="14541"/>
                      <a:pt x="0" y="145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42"/>
              <p:cNvSpPr/>
              <p:nvPr/>
            </p:nvSpPr>
            <p:spPr>
              <a:xfrm>
                <a:off x="1190625" y="3473575"/>
                <a:ext cx="542600" cy="400950"/>
              </a:xfrm>
              <a:custGeom>
                <a:rect b="b" l="l" r="r" t="t"/>
                <a:pathLst>
                  <a:path extrusionOk="0" h="16038" w="21704">
                    <a:moveTo>
                      <a:pt x="0" y="16038"/>
                    </a:moveTo>
                    <a:lnTo>
                      <a:pt x="21703" y="1497"/>
                    </a:lnTo>
                    <a:cubicBezTo>
                      <a:pt x="17694" y="1"/>
                      <a:pt x="13257" y="428"/>
                      <a:pt x="9569" y="2620"/>
                    </a:cubicBezTo>
                    <a:cubicBezTo>
                      <a:pt x="1657" y="7164"/>
                      <a:pt x="0" y="16038"/>
                      <a:pt x="0" y="160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42"/>
              <p:cNvSpPr/>
              <p:nvPr/>
            </p:nvSpPr>
            <p:spPr>
              <a:xfrm>
                <a:off x="4734100" y="3718575"/>
                <a:ext cx="356200" cy="275575"/>
              </a:xfrm>
              <a:custGeom>
                <a:rect b="b" l="l" r="r" t="t"/>
                <a:pathLst>
                  <a:path extrusionOk="0" h="11023" w="14248">
                    <a:moveTo>
                      <a:pt x="2591" y="1"/>
                    </a:moveTo>
                    <a:cubicBezTo>
                      <a:pt x="1544" y="1"/>
                      <a:pt x="502" y="644"/>
                      <a:pt x="295" y="1961"/>
                    </a:cubicBezTo>
                    <a:lnTo>
                      <a:pt x="295" y="2175"/>
                    </a:lnTo>
                    <a:lnTo>
                      <a:pt x="295" y="2228"/>
                    </a:lnTo>
                    <a:lnTo>
                      <a:pt x="28" y="7948"/>
                    </a:lnTo>
                    <a:lnTo>
                      <a:pt x="28" y="8215"/>
                    </a:lnTo>
                    <a:cubicBezTo>
                      <a:pt x="1" y="9792"/>
                      <a:pt x="1191" y="10595"/>
                      <a:pt x="2373" y="10595"/>
                    </a:cubicBezTo>
                    <a:cubicBezTo>
                      <a:pt x="3516" y="10595"/>
                      <a:pt x="4652" y="9846"/>
                      <a:pt x="4679" y="8322"/>
                    </a:cubicBezTo>
                    <a:lnTo>
                      <a:pt x="4679" y="8429"/>
                    </a:lnTo>
                    <a:cubicBezTo>
                      <a:pt x="4652" y="10006"/>
                      <a:pt x="5841" y="10809"/>
                      <a:pt x="7024" y="10809"/>
                    </a:cubicBezTo>
                    <a:cubicBezTo>
                      <a:pt x="8167" y="10809"/>
                      <a:pt x="9303" y="10060"/>
                      <a:pt x="9329" y="8536"/>
                    </a:cubicBezTo>
                    <a:lnTo>
                      <a:pt x="9329" y="8643"/>
                    </a:lnTo>
                    <a:cubicBezTo>
                      <a:pt x="9302" y="10220"/>
                      <a:pt x="10478" y="11023"/>
                      <a:pt x="11654" y="11023"/>
                    </a:cubicBezTo>
                    <a:cubicBezTo>
                      <a:pt x="12791" y="11023"/>
                      <a:pt x="13928" y="10273"/>
                      <a:pt x="13980" y="8750"/>
                    </a:cubicBezTo>
                    <a:lnTo>
                      <a:pt x="14034" y="7788"/>
                    </a:lnTo>
                    <a:lnTo>
                      <a:pt x="14141" y="4848"/>
                    </a:lnTo>
                    <a:lnTo>
                      <a:pt x="14247" y="2870"/>
                    </a:lnTo>
                    <a:lnTo>
                      <a:pt x="14247" y="2763"/>
                    </a:lnTo>
                    <a:cubicBezTo>
                      <a:pt x="14247" y="2656"/>
                      <a:pt x="14247" y="2602"/>
                      <a:pt x="14141" y="2549"/>
                    </a:cubicBezTo>
                    <a:cubicBezTo>
                      <a:pt x="14003" y="1173"/>
                      <a:pt x="12915" y="462"/>
                      <a:pt x="11834" y="462"/>
                    </a:cubicBezTo>
                    <a:cubicBezTo>
                      <a:pt x="10816" y="462"/>
                      <a:pt x="9804" y="1092"/>
                      <a:pt x="9597" y="2389"/>
                    </a:cubicBezTo>
                    <a:cubicBezTo>
                      <a:pt x="9543" y="2442"/>
                      <a:pt x="9543" y="2549"/>
                      <a:pt x="9543" y="2656"/>
                    </a:cubicBezTo>
                    <a:lnTo>
                      <a:pt x="9543" y="2549"/>
                    </a:lnTo>
                    <a:cubicBezTo>
                      <a:pt x="9543" y="2496"/>
                      <a:pt x="9543" y="2442"/>
                      <a:pt x="9543" y="2389"/>
                    </a:cubicBezTo>
                    <a:cubicBezTo>
                      <a:pt x="9461" y="959"/>
                      <a:pt x="8346" y="222"/>
                      <a:pt x="7231" y="222"/>
                    </a:cubicBezTo>
                    <a:cubicBezTo>
                      <a:pt x="6179" y="222"/>
                      <a:pt x="5128" y="878"/>
                      <a:pt x="4946" y="2228"/>
                    </a:cubicBezTo>
                    <a:cubicBezTo>
                      <a:pt x="4946" y="2212"/>
                      <a:pt x="4946" y="2193"/>
                      <a:pt x="4946" y="2175"/>
                    </a:cubicBezTo>
                    <a:cubicBezTo>
                      <a:pt x="4835" y="738"/>
                      <a:pt x="3711" y="1"/>
                      <a:pt x="2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42"/>
              <p:cNvSpPr/>
              <p:nvPr/>
            </p:nvSpPr>
            <p:spPr>
              <a:xfrm>
                <a:off x="5297400" y="3744325"/>
                <a:ext cx="356875" cy="276550"/>
              </a:xfrm>
              <a:custGeom>
                <a:rect b="b" l="l" r="r" t="t"/>
                <a:pathLst>
                  <a:path extrusionOk="0" h="11062" w="14275">
                    <a:moveTo>
                      <a:pt x="2626" y="1"/>
                    </a:moveTo>
                    <a:cubicBezTo>
                      <a:pt x="1644" y="1"/>
                      <a:pt x="662" y="590"/>
                      <a:pt x="375" y="1786"/>
                    </a:cubicBezTo>
                    <a:cubicBezTo>
                      <a:pt x="322" y="1947"/>
                      <a:pt x="322" y="2054"/>
                      <a:pt x="322" y="2214"/>
                    </a:cubicBezTo>
                    <a:lnTo>
                      <a:pt x="215" y="4138"/>
                    </a:lnTo>
                    <a:lnTo>
                      <a:pt x="108" y="7185"/>
                    </a:lnTo>
                    <a:lnTo>
                      <a:pt x="55" y="8148"/>
                    </a:lnTo>
                    <a:lnTo>
                      <a:pt x="55" y="8255"/>
                    </a:lnTo>
                    <a:cubicBezTo>
                      <a:pt x="0" y="9838"/>
                      <a:pt x="1200" y="10654"/>
                      <a:pt x="2395" y="10654"/>
                    </a:cubicBezTo>
                    <a:cubicBezTo>
                      <a:pt x="3540" y="10654"/>
                      <a:pt x="4679" y="9905"/>
                      <a:pt x="4705" y="8361"/>
                    </a:cubicBezTo>
                    <a:lnTo>
                      <a:pt x="4705" y="8468"/>
                    </a:lnTo>
                    <a:cubicBezTo>
                      <a:pt x="4678" y="10045"/>
                      <a:pt x="5868" y="10848"/>
                      <a:pt x="7051" y="10848"/>
                    </a:cubicBezTo>
                    <a:cubicBezTo>
                      <a:pt x="8194" y="10848"/>
                      <a:pt x="9330" y="10099"/>
                      <a:pt x="9356" y="8575"/>
                    </a:cubicBezTo>
                    <a:lnTo>
                      <a:pt x="9356" y="8682"/>
                    </a:lnTo>
                    <a:cubicBezTo>
                      <a:pt x="9329" y="10259"/>
                      <a:pt x="10505" y="11062"/>
                      <a:pt x="11681" y="11062"/>
                    </a:cubicBezTo>
                    <a:cubicBezTo>
                      <a:pt x="12818" y="11062"/>
                      <a:pt x="13954" y="10313"/>
                      <a:pt x="14007" y="8789"/>
                    </a:cubicBezTo>
                    <a:lnTo>
                      <a:pt x="14007" y="8522"/>
                    </a:lnTo>
                    <a:lnTo>
                      <a:pt x="14274" y="2855"/>
                    </a:lnTo>
                    <a:lnTo>
                      <a:pt x="14274" y="2749"/>
                    </a:lnTo>
                    <a:cubicBezTo>
                      <a:pt x="14221" y="2588"/>
                      <a:pt x="14221" y="2374"/>
                      <a:pt x="14167" y="2214"/>
                    </a:cubicBezTo>
                    <a:cubicBezTo>
                      <a:pt x="14167" y="2160"/>
                      <a:pt x="14114" y="2107"/>
                      <a:pt x="14114" y="2054"/>
                    </a:cubicBezTo>
                    <a:cubicBezTo>
                      <a:pt x="13768" y="964"/>
                      <a:pt x="12842" y="430"/>
                      <a:pt x="11913" y="430"/>
                    </a:cubicBezTo>
                    <a:cubicBezTo>
                      <a:pt x="10971" y="430"/>
                      <a:pt x="10027" y="978"/>
                      <a:pt x="9677" y="2054"/>
                    </a:cubicBezTo>
                    <a:cubicBezTo>
                      <a:pt x="9623" y="2267"/>
                      <a:pt x="9570" y="2428"/>
                      <a:pt x="9570" y="2642"/>
                    </a:cubicBezTo>
                    <a:lnTo>
                      <a:pt x="9570" y="2535"/>
                    </a:lnTo>
                    <a:cubicBezTo>
                      <a:pt x="9570" y="2374"/>
                      <a:pt x="9570" y="2214"/>
                      <a:pt x="9517" y="2054"/>
                    </a:cubicBezTo>
                    <a:cubicBezTo>
                      <a:pt x="9271" y="851"/>
                      <a:pt x="8270" y="235"/>
                      <a:pt x="7265" y="235"/>
                    </a:cubicBezTo>
                    <a:cubicBezTo>
                      <a:pt x="6304" y="235"/>
                      <a:pt x="5340" y="797"/>
                      <a:pt x="5026" y="1947"/>
                    </a:cubicBezTo>
                    <a:cubicBezTo>
                      <a:pt x="4973" y="2107"/>
                      <a:pt x="4973" y="2267"/>
                      <a:pt x="4973" y="2428"/>
                    </a:cubicBezTo>
                    <a:lnTo>
                      <a:pt x="4973" y="2321"/>
                    </a:lnTo>
                    <a:cubicBezTo>
                      <a:pt x="4973" y="2160"/>
                      <a:pt x="4919" y="2054"/>
                      <a:pt x="4919" y="1947"/>
                    </a:cubicBezTo>
                    <a:cubicBezTo>
                      <a:pt x="4700" y="657"/>
                      <a:pt x="3663" y="1"/>
                      <a:pt x="2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77" name="Google Shape;4377;p42"/>
          <p:cNvSpPr/>
          <p:nvPr/>
        </p:nvSpPr>
        <p:spPr>
          <a:xfrm rot="5400000">
            <a:off x="2245016" y="939433"/>
            <a:ext cx="12868" cy="9643"/>
          </a:xfrm>
          <a:custGeom>
            <a:rect b="b" l="l" r="r" t="t"/>
            <a:pathLst>
              <a:path extrusionOk="0" h="562" w="750">
                <a:moveTo>
                  <a:pt x="375" y="0"/>
                </a:moveTo>
                <a:cubicBezTo>
                  <a:pt x="188" y="0"/>
                  <a:pt x="1" y="94"/>
                  <a:pt x="27" y="281"/>
                </a:cubicBezTo>
                <a:cubicBezTo>
                  <a:pt x="1" y="468"/>
                  <a:pt x="188" y="562"/>
                  <a:pt x="375" y="562"/>
                </a:cubicBezTo>
                <a:cubicBezTo>
                  <a:pt x="562" y="562"/>
                  <a:pt x="749" y="468"/>
                  <a:pt x="722" y="281"/>
                </a:cubicBezTo>
                <a:cubicBezTo>
                  <a:pt x="749" y="94"/>
                  <a:pt x="562" y="0"/>
                  <a:pt x="3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8" name="Google Shape;4378;p42"/>
          <p:cNvSpPr/>
          <p:nvPr/>
        </p:nvSpPr>
        <p:spPr>
          <a:xfrm rot="5400000">
            <a:off x="2125223" y="-1877005"/>
            <a:ext cx="90111" cy="81635"/>
          </a:xfrm>
          <a:custGeom>
            <a:rect b="b" l="l" r="r" t="t"/>
            <a:pathLst>
              <a:path extrusionOk="0" h="4758" w="5252">
                <a:moveTo>
                  <a:pt x="2626" y="0"/>
                </a:moveTo>
                <a:cubicBezTo>
                  <a:pt x="2118" y="0"/>
                  <a:pt x="1611" y="642"/>
                  <a:pt x="2359" y="1925"/>
                </a:cubicBezTo>
                <a:cubicBezTo>
                  <a:pt x="1910" y="1155"/>
                  <a:pt x="1437" y="885"/>
                  <a:pt x="1077" y="885"/>
                </a:cubicBezTo>
                <a:cubicBezTo>
                  <a:pt x="237" y="885"/>
                  <a:pt x="12" y="2352"/>
                  <a:pt x="2145" y="2352"/>
                </a:cubicBezTo>
                <a:cubicBezTo>
                  <a:pt x="1" y="2352"/>
                  <a:pt x="239" y="3861"/>
                  <a:pt x="1090" y="3861"/>
                </a:cubicBezTo>
                <a:cubicBezTo>
                  <a:pt x="1449" y="3861"/>
                  <a:pt x="1915" y="3594"/>
                  <a:pt x="2359" y="2833"/>
                </a:cubicBezTo>
                <a:lnTo>
                  <a:pt x="2359" y="2833"/>
                </a:lnTo>
                <a:cubicBezTo>
                  <a:pt x="1611" y="4116"/>
                  <a:pt x="2118" y="4758"/>
                  <a:pt x="2626" y="4758"/>
                </a:cubicBezTo>
                <a:cubicBezTo>
                  <a:pt x="3134" y="4758"/>
                  <a:pt x="3642" y="4116"/>
                  <a:pt x="2894" y="2833"/>
                </a:cubicBezTo>
                <a:lnTo>
                  <a:pt x="2894" y="2833"/>
                </a:lnTo>
                <a:cubicBezTo>
                  <a:pt x="3337" y="3594"/>
                  <a:pt x="3804" y="3861"/>
                  <a:pt x="4162" y="3861"/>
                </a:cubicBezTo>
                <a:cubicBezTo>
                  <a:pt x="5013" y="3861"/>
                  <a:pt x="5252" y="2352"/>
                  <a:pt x="3107" y="2352"/>
                </a:cubicBezTo>
                <a:cubicBezTo>
                  <a:pt x="5240" y="2352"/>
                  <a:pt x="5016" y="885"/>
                  <a:pt x="4176" y="885"/>
                </a:cubicBezTo>
                <a:cubicBezTo>
                  <a:pt x="3816" y="885"/>
                  <a:pt x="3343" y="1155"/>
                  <a:pt x="2894" y="1925"/>
                </a:cubicBezTo>
                <a:cubicBezTo>
                  <a:pt x="3642" y="642"/>
                  <a:pt x="3134" y="0"/>
                  <a:pt x="26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9" name="Google Shape;4379;p42"/>
          <p:cNvSpPr/>
          <p:nvPr/>
        </p:nvSpPr>
        <p:spPr>
          <a:xfrm rot="5400000">
            <a:off x="2161914" y="-1845015"/>
            <a:ext cx="17432" cy="14910"/>
          </a:xfrm>
          <a:custGeom>
            <a:rect b="b" l="l" r="r" t="t"/>
            <a:pathLst>
              <a:path extrusionOk="0" h="869" w="1016">
                <a:moveTo>
                  <a:pt x="588" y="1"/>
                </a:moveTo>
                <a:cubicBezTo>
                  <a:pt x="214" y="1"/>
                  <a:pt x="0" y="482"/>
                  <a:pt x="268" y="749"/>
                </a:cubicBezTo>
                <a:cubicBezTo>
                  <a:pt x="350" y="832"/>
                  <a:pt x="454" y="868"/>
                  <a:pt x="557" y="868"/>
                </a:cubicBezTo>
                <a:cubicBezTo>
                  <a:pt x="787" y="868"/>
                  <a:pt x="1016" y="686"/>
                  <a:pt x="1016" y="428"/>
                </a:cubicBezTo>
                <a:cubicBezTo>
                  <a:pt x="1016" y="214"/>
                  <a:pt x="856" y="1"/>
                  <a:pt x="58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0" name="Google Shape;4380;p42"/>
          <p:cNvGrpSpPr/>
          <p:nvPr/>
        </p:nvGrpSpPr>
        <p:grpSpPr>
          <a:xfrm>
            <a:off x="-1840422" y="-3312574"/>
            <a:ext cx="8784239" cy="7037314"/>
            <a:chOff x="-1796547" y="-3882849"/>
            <a:chExt cx="8784239" cy="7037314"/>
          </a:xfrm>
        </p:grpSpPr>
        <p:sp>
          <p:nvSpPr>
            <p:cNvPr id="4381" name="Google Shape;4381;p42"/>
            <p:cNvSpPr/>
            <p:nvPr/>
          </p:nvSpPr>
          <p:spPr>
            <a:xfrm rot="899934">
              <a:off x="-1251613" y="-2976189"/>
              <a:ext cx="7694371" cy="5223994"/>
            </a:xfrm>
            <a:custGeom>
              <a:rect b="b" l="l" r="r" t="t"/>
              <a:pathLst>
                <a:path extrusionOk="0" h="208966" w="238480">
                  <a:moveTo>
                    <a:pt x="0" y="0"/>
                  </a:moveTo>
                  <a:lnTo>
                    <a:pt x="0" y="204280"/>
                  </a:lnTo>
                  <a:cubicBezTo>
                    <a:pt x="4796" y="207539"/>
                    <a:pt x="10349" y="208966"/>
                    <a:pt x="16050" y="208966"/>
                  </a:cubicBezTo>
                  <a:cubicBezTo>
                    <a:pt x="25307" y="208966"/>
                    <a:pt x="34952" y="205204"/>
                    <a:pt x="42372" y="199414"/>
                  </a:cubicBezTo>
                  <a:cubicBezTo>
                    <a:pt x="54364" y="190058"/>
                    <a:pt x="62187" y="176507"/>
                    <a:pt x="70818" y="163978"/>
                  </a:cubicBezTo>
                  <a:cubicBezTo>
                    <a:pt x="79448" y="151449"/>
                    <a:pt x="89934" y="139082"/>
                    <a:pt x="104399" y="134296"/>
                  </a:cubicBezTo>
                  <a:cubicBezTo>
                    <a:pt x="109554" y="132592"/>
                    <a:pt x="114843" y="131962"/>
                    <a:pt x="120202" y="131962"/>
                  </a:cubicBezTo>
                  <a:cubicBezTo>
                    <a:pt x="131334" y="131962"/>
                    <a:pt x="142770" y="134681"/>
                    <a:pt x="153950" y="136151"/>
                  </a:cubicBezTo>
                  <a:cubicBezTo>
                    <a:pt x="157557" y="136631"/>
                    <a:pt x="161312" y="136911"/>
                    <a:pt x="165074" y="136911"/>
                  </a:cubicBezTo>
                  <a:cubicBezTo>
                    <a:pt x="178587" y="136911"/>
                    <a:pt x="192195" y="133300"/>
                    <a:pt x="199387" y="122385"/>
                  </a:cubicBezTo>
                  <a:cubicBezTo>
                    <a:pt x="208851" y="108001"/>
                    <a:pt x="202398" y="89100"/>
                    <a:pt x="201403" y="71920"/>
                  </a:cubicBezTo>
                  <a:cubicBezTo>
                    <a:pt x="199763" y="44228"/>
                    <a:pt x="214631" y="16185"/>
                    <a:pt x="238479" y="2016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42"/>
            <p:cNvSpPr/>
            <p:nvPr/>
          </p:nvSpPr>
          <p:spPr>
            <a:xfrm rot="5400000">
              <a:off x="2216406" y="911904"/>
              <a:ext cx="70088" cy="64684"/>
            </a:xfrm>
            <a:custGeom>
              <a:rect b="b" l="l" r="r" t="t"/>
              <a:pathLst>
                <a:path extrusionOk="0" h="3770" w="4085">
                  <a:moveTo>
                    <a:pt x="2043" y="1"/>
                  </a:moveTo>
                  <a:cubicBezTo>
                    <a:pt x="1655" y="1"/>
                    <a:pt x="1268" y="522"/>
                    <a:pt x="1856" y="1564"/>
                  </a:cubicBezTo>
                  <a:cubicBezTo>
                    <a:pt x="1500" y="934"/>
                    <a:pt x="1125" y="714"/>
                    <a:pt x="840" y="714"/>
                  </a:cubicBezTo>
                  <a:cubicBezTo>
                    <a:pt x="181" y="714"/>
                    <a:pt x="1" y="1885"/>
                    <a:pt x="1642" y="1885"/>
                  </a:cubicBezTo>
                  <a:cubicBezTo>
                    <a:pt x="1" y="1885"/>
                    <a:pt x="181" y="3056"/>
                    <a:pt x="840" y="3056"/>
                  </a:cubicBezTo>
                  <a:cubicBezTo>
                    <a:pt x="1125" y="3056"/>
                    <a:pt x="1500" y="2836"/>
                    <a:pt x="1856" y="2206"/>
                  </a:cubicBezTo>
                  <a:lnTo>
                    <a:pt x="1856" y="2206"/>
                  </a:lnTo>
                  <a:cubicBezTo>
                    <a:pt x="1268" y="3248"/>
                    <a:pt x="1655" y="3769"/>
                    <a:pt x="2043" y="3769"/>
                  </a:cubicBezTo>
                  <a:cubicBezTo>
                    <a:pt x="2430" y="3769"/>
                    <a:pt x="2818" y="3248"/>
                    <a:pt x="2230" y="2206"/>
                  </a:cubicBezTo>
                  <a:lnTo>
                    <a:pt x="2230" y="2206"/>
                  </a:lnTo>
                  <a:cubicBezTo>
                    <a:pt x="2586" y="2836"/>
                    <a:pt x="2961" y="3056"/>
                    <a:pt x="3246" y="3056"/>
                  </a:cubicBezTo>
                  <a:cubicBezTo>
                    <a:pt x="3904" y="3056"/>
                    <a:pt x="4085" y="1885"/>
                    <a:pt x="2444" y="1885"/>
                  </a:cubicBezTo>
                  <a:cubicBezTo>
                    <a:pt x="4085" y="1885"/>
                    <a:pt x="3904" y="714"/>
                    <a:pt x="3246" y="714"/>
                  </a:cubicBezTo>
                  <a:cubicBezTo>
                    <a:pt x="2961" y="714"/>
                    <a:pt x="2586" y="934"/>
                    <a:pt x="2230" y="1564"/>
                  </a:cubicBezTo>
                  <a:cubicBezTo>
                    <a:pt x="2818" y="522"/>
                    <a:pt x="2430" y="1"/>
                    <a:pt x="2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42"/>
            <p:cNvSpPr/>
            <p:nvPr/>
          </p:nvSpPr>
          <p:spPr>
            <a:xfrm rot="5400000">
              <a:off x="4606420" y="-516312"/>
              <a:ext cx="70294" cy="64804"/>
            </a:xfrm>
            <a:custGeom>
              <a:rect b="b" l="l" r="r" t="t"/>
              <a:pathLst>
                <a:path extrusionOk="0" h="3777" w="4097">
                  <a:moveTo>
                    <a:pt x="2055" y="1"/>
                  </a:moveTo>
                  <a:cubicBezTo>
                    <a:pt x="1667" y="1"/>
                    <a:pt x="1280" y="522"/>
                    <a:pt x="1868" y="1564"/>
                  </a:cubicBezTo>
                  <a:cubicBezTo>
                    <a:pt x="1496" y="934"/>
                    <a:pt x="1115" y="714"/>
                    <a:pt x="828" y="714"/>
                  </a:cubicBezTo>
                  <a:cubicBezTo>
                    <a:pt x="167" y="714"/>
                    <a:pt x="13" y="1885"/>
                    <a:pt x="1654" y="1885"/>
                  </a:cubicBezTo>
                  <a:cubicBezTo>
                    <a:pt x="0" y="1885"/>
                    <a:pt x="196" y="3074"/>
                    <a:pt x="867" y="3074"/>
                  </a:cubicBezTo>
                  <a:cubicBezTo>
                    <a:pt x="1151" y="3074"/>
                    <a:pt x="1519" y="2862"/>
                    <a:pt x="1868" y="2259"/>
                  </a:cubicBezTo>
                  <a:lnTo>
                    <a:pt x="1868" y="2259"/>
                  </a:lnTo>
                  <a:cubicBezTo>
                    <a:pt x="1284" y="3268"/>
                    <a:pt x="1662" y="3776"/>
                    <a:pt x="2047" y="3776"/>
                  </a:cubicBezTo>
                  <a:cubicBezTo>
                    <a:pt x="2437" y="3776"/>
                    <a:pt x="2834" y="3255"/>
                    <a:pt x="2242" y="2206"/>
                  </a:cubicBezTo>
                  <a:lnTo>
                    <a:pt x="2242" y="2206"/>
                  </a:lnTo>
                  <a:cubicBezTo>
                    <a:pt x="2598" y="2836"/>
                    <a:pt x="2973" y="3056"/>
                    <a:pt x="3258" y="3056"/>
                  </a:cubicBezTo>
                  <a:cubicBezTo>
                    <a:pt x="3917" y="3056"/>
                    <a:pt x="4097" y="1885"/>
                    <a:pt x="2456" y="1885"/>
                  </a:cubicBezTo>
                  <a:cubicBezTo>
                    <a:pt x="4097" y="1885"/>
                    <a:pt x="3917" y="714"/>
                    <a:pt x="3258" y="714"/>
                  </a:cubicBezTo>
                  <a:cubicBezTo>
                    <a:pt x="2973" y="714"/>
                    <a:pt x="2598" y="934"/>
                    <a:pt x="2242" y="1564"/>
                  </a:cubicBezTo>
                  <a:cubicBezTo>
                    <a:pt x="2830" y="522"/>
                    <a:pt x="2443" y="1"/>
                    <a:pt x="20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42"/>
            <p:cNvSpPr/>
            <p:nvPr/>
          </p:nvSpPr>
          <p:spPr>
            <a:xfrm rot="5400000">
              <a:off x="4615402" y="-516604"/>
              <a:ext cx="13434" cy="8527"/>
            </a:xfrm>
            <a:custGeom>
              <a:rect b="b" l="l" r="r" t="t"/>
              <a:pathLst>
                <a:path extrusionOk="0" h="497" w="783">
                  <a:moveTo>
                    <a:pt x="408" y="0"/>
                  </a:moveTo>
                  <a:cubicBezTo>
                    <a:pt x="1" y="0"/>
                    <a:pt x="432" y="497"/>
                    <a:pt x="660" y="497"/>
                  </a:cubicBezTo>
                  <a:cubicBezTo>
                    <a:pt x="731" y="497"/>
                    <a:pt x="782" y="448"/>
                    <a:pt x="782" y="321"/>
                  </a:cubicBezTo>
                  <a:cubicBezTo>
                    <a:pt x="782" y="161"/>
                    <a:pt x="622" y="0"/>
                    <a:pt x="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85" name="Google Shape;4385;p42"/>
            <p:cNvGrpSpPr/>
            <p:nvPr/>
          </p:nvGrpSpPr>
          <p:grpSpPr>
            <a:xfrm>
              <a:off x="8" y="-1304730"/>
              <a:ext cx="1733225" cy="2602832"/>
              <a:chOff x="2079925" y="238125"/>
              <a:chExt cx="3458150" cy="5193200"/>
            </a:xfrm>
          </p:grpSpPr>
          <p:sp>
            <p:nvSpPr>
              <p:cNvPr id="4386" name="Google Shape;4386;p42"/>
              <p:cNvSpPr/>
              <p:nvPr/>
            </p:nvSpPr>
            <p:spPr>
              <a:xfrm>
                <a:off x="3206875" y="1660200"/>
                <a:ext cx="2331200" cy="1925200"/>
              </a:xfrm>
              <a:custGeom>
                <a:rect b="b" l="l" r="r" t="t"/>
                <a:pathLst>
                  <a:path extrusionOk="0" h="77008" w="93248">
                    <a:moveTo>
                      <a:pt x="93248" y="77007"/>
                    </a:moveTo>
                    <a:cubicBezTo>
                      <a:pt x="93248" y="77007"/>
                      <a:pt x="87227" y="18618"/>
                      <a:pt x="50070" y="1"/>
                    </a:cubicBezTo>
                    <a:lnTo>
                      <a:pt x="1" y="10617"/>
                    </a:lnTo>
                    <a:cubicBezTo>
                      <a:pt x="1" y="10617"/>
                      <a:pt x="55854" y="14419"/>
                      <a:pt x="93248" y="770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7" name="Google Shape;4387;p42"/>
              <p:cNvSpPr/>
              <p:nvPr/>
            </p:nvSpPr>
            <p:spPr>
              <a:xfrm>
                <a:off x="2079925" y="2937700"/>
                <a:ext cx="2572825" cy="2398575"/>
              </a:xfrm>
              <a:custGeom>
                <a:rect b="b" l="l" r="r" t="t"/>
                <a:pathLst>
                  <a:path extrusionOk="0" h="95943" w="102913">
                    <a:moveTo>
                      <a:pt x="0" y="95942"/>
                    </a:moveTo>
                    <a:cubicBezTo>
                      <a:pt x="0" y="95942"/>
                      <a:pt x="59498" y="51972"/>
                      <a:pt x="102912" y="1"/>
                    </a:cubicBezTo>
                    <a:cubicBezTo>
                      <a:pt x="102912" y="1"/>
                      <a:pt x="48010" y="159"/>
                      <a:pt x="0" y="534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8" name="Google Shape;4388;p42"/>
              <p:cNvSpPr/>
              <p:nvPr/>
            </p:nvSpPr>
            <p:spPr>
              <a:xfrm>
                <a:off x="2079925" y="1468075"/>
                <a:ext cx="2378725" cy="3963250"/>
              </a:xfrm>
              <a:custGeom>
                <a:rect b="b" l="l" r="r" t="t"/>
                <a:pathLst>
                  <a:path extrusionOk="0" h="158530" w="95149">
                    <a:moveTo>
                      <a:pt x="0" y="158530"/>
                    </a:moveTo>
                    <a:cubicBezTo>
                      <a:pt x="0" y="158530"/>
                      <a:pt x="17509" y="72808"/>
                      <a:pt x="95148" y="7686"/>
                    </a:cubicBezTo>
                    <a:cubicBezTo>
                      <a:pt x="95148" y="7686"/>
                      <a:pt x="69401" y="1"/>
                      <a:pt x="39771" y="16400"/>
                    </a:cubicBezTo>
                    <a:cubicBezTo>
                      <a:pt x="39771" y="16400"/>
                      <a:pt x="11725" y="36920"/>
                      <a:pt x="0" y="633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9" name="Google Shape;4389;p42"/>
              <p:cNvSpPr/>
              <p:nvPr/>
            </p:nvSpPr>
            <p:spPr>
              <a:xfrm>
                <a:off x="2079925" y="238125"/>
                <a:ext cx="2208400" cy="3182875"/>
              </a:xfrm>
              <a:custGeom>
                <a:rect b="b" l="l" r="r" t="t"/>
                <a:pathLst>
                  <a:path extrusionOk="0" h="127315" w="88336">
                    <a:moveTo>
                      <a:pt x="0" y="127315"/>
                    </a:moveTo>
                    <a:cubicBezTo>
                      <a:pt x="0" y="127315"/>
                      <a:pt x="35572" y="40563"/>
                      <a:pt x="88335" y="0"/>
                    </a:cubicBezTo>
                    <a:cubicBezTo>
                      <a:pt x="88335" y="0"/>
                      <a:pt x="32086" y="13310"/>
                      <a:pt x="0" y="790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42"/>
              <p:cNvSpPr/>
              <p:nvPr/>
            </p:nvSpPr>
            <p:spPr>
              <a:xfrm>
                <a:off x="2446325" y="3353625"/>
                <a:ext cx="2505500" cy="1877675"/>
              </a:xfrm>
              <a:custGeom>
                <a:rect b="b" l="l" r="r" t="t"/>
                <a:pathLst>
                  <a:path extrusionOk="0" h="75107" w="100220">
                    <a:moveTo>
                      <a:pt x="99506" y="1"/>
                    </a:moveTo>
                    <a:cubicBezTo>
                      <a:pt x="99189" y="318"/>
                      <a:pt x="98793" y="635"/>
                      <a:pt x="98318" y="872"/>
                    </a:cubicBezTo>
                    <a:cubicBezTo>
                      <a:pt x="97209" y="1506"/>
                      <a:pt x="95941" y="2061"/>
                      <a:pt x="94674" y="2457"/>
                    </a:cubicBezTo>
                    <a:lnTo>
                      <a:pt x="88890" y="4596"/>
                    </a:lnTo>
                    <a:cubicBezTo>
                      <a:pt x="86751" y="5626"/>
                      <a:pt x="84295" y="6735"/>
                      <a:pt x="81602" y="7844"/>
                    </a:cubicBezTo>
                    <a:cubicBezTo>
                      <a:pt x="78829" y="8953"/>
                      <a:pt x="76056" y="10459"/>
                      <a:pt x="73045" y="11964"/>
                    </a:cubicBezTo>
                    <a:cubicBezTo>
                      <a:pt x="71540" y="12756"/>
                      <a:pt x="70035" y="13548"/>
                      <a:pt x="68450" y="14420"/>
                    </a:cubicBezTo>
                    <a:lnTo>
                      <a:pt x="63855" y="17193"/>
                    </a:lnTo>
                    <a:cubicBezTo>
                      <a:pt x="62271" y="18143"/>
                      <a:pt x="60607" y="19094"/>
                      <a:pt x="59102" y="20124"/>
                    </a:cubicBezTo>
                    <a:lnTo>
                      <a:pt x="54348" y="23372"/>
                    </a:lnTo>
                    <a:cubicBezTo>
                      <a:pt x="51100" y="25511"/>
                      <a:pt x="48010" y="27888"/>
                      <a:pt x="44842" y="30186"/>
                    </a:cubicBezTo>
                    <a:lnTo>
                      <a:pt x="42544" y="32008"/>
                    </a:lnTo>
                    <a:lnTo>
                      <a:pt x="40247" y="33830"/>
                    </a:lnTo>
                    <a:lnTo>
                      <a:pt x="35731" y="37474"/>
                    </a:lnTo>
                    <a:cubicBezTo>
                      <a:pt x="32799" y="40009"/>
                      <a:pt x="29947" y="42465"/>
                      <a:pt x="27174" y="44921"/>
                    </a:cubicBezTo>
                    <a:cubicBezTo>
                      <a:pt x="24481" y="47457"/>
                      <a:pt x="21866" y="49833"/>
                      <a:pt x="19569" y="52289"/>
                    </a:cubicBezTo>
                    <a:lnTo>
                      <a:pt x="16083" y="55696"/>
                    </a:lnTo>
                    <a:lnTo>
                      <a:pt x="12914" y="58944"/>
                    </a:lnTo>
                    <a:cubicBezTo>
                      <a:pt x="10854" y="61083"/>
                      <a:pt x="9032" y="63143"/>
                      <a:pt x="7527" y="64886"/>
                    </a:cubicBezTo>
                    <a:cubicBezTo>
                      <a:pt x="5942" y="66708"/>
                      <a:pt x="4596" y="68293"/>
                      <a:pt x="3486" y="69560"/>
                    </a:cubicBezTo>
                    <a:cubicBezTo>
                      <a:pt x="2377" y="70907"/>
                      <a:pt x="1506" y="71937"/>
                      <a:pt x="951" y="72650"/>
                    </a:cubicBezTo>
                    <a:lnTo>
                      <a:pt x="1" y="73759"/>
                    </a:lnTo>
                    <a:lnTo>
                      <a:pt x="1743" y="75106"/>
                    </a:lnTo>
                    <a:lnTo>
                      <a:pt x="2615" y="74076"/>
                    </a:lnTo>
                    <a:cubicBezTo>
                      <a:pt x="3169" y="73363"/>
                      <a:pt x="4041" y="72333"/>
                      <a:pt x="5150" y="71066"/>
                    </a:cubicBezTo>
                    <a:cubicBezTo>
                      <a:pt x="6259" y="69798"/>
                      <a:pt x="7606" y="68214"/>
                      <a:pt x="9191" y="66471"/>
                    </a:cubicBezTo>
                    <a:cubicBezTo>
                      <a:pt x="10854" y="64728"/>
                      <a:pt x="12597" y="62747"/>
                      <a:pt x="14657" y="60687"/>
                    </a:cubicBezTo>
                    <a:lnTo>
                      <a:pt x="17826" y="57439"/>
                    </a:lnTo>
                    <a:lnTo>
                      <a:pt x="21312" y="54032"/>
                    </a:lnTo>
                    <a:cubicBezTo>
                      <a:pt x="23609" y="51656"/>
                      <a:pt x="26224" y="49279"/>
                      <a:pt x="28917" y="46823"/>
                    </a:cubicBezTo>
                    <a:cubicBezTo>
                      <a:pt x="31611" y="44446"/>
                      <a:pt x="34463" y="41990"/>
                      <a:pt x="37315" y="39455"/>
                    </a:cubicBezTo>
                    <a:lnTo>
                      <a:pt x="41831" y="35811"/>
                    </a:lnTo>
                    <a:lnTo>
                      <a:pt x="44049" y="33909"/>
                    </a:lnTo>
                    <a:lnTo>
                      <a:pt x="46347" y="32166"/>
                    </a:lnTo>
                    <a:cubicBezTo>
                      <a:pt x="49437" y="29869"/>
                      <a:pt x="52526" y="27492"/>
                      <a:pt x="55695" y="25353"/>
                    </a:cubicBezTo>
                    <a:lnTo>
                      <a:pt x="60370" y="22105"/>
                    </a:lnTo>
                    <a:cubicBezTo>
                      <a:pt x="61954" y="21075"/>
                      <a:pt x="63538" y="20124"/>
                      <a:pt x="65044" y="19173"/>
                    </a:cubicBezTo>
                    <a:lnTo>
                      <a:pt x="69560" y="16321"/>
                    </a:lnTo>
                    <a:cubicBezTo>
                      <a:pt x="71065" y="15370"/>
                      <a:pt x="72570" y="14578"/>
                      <a:pt x="73996" y="13707"/>
                    </a:cubicBezTo>
                    <a:cubicBezTo>
                      <a:pt x="76927" y="12122"/>
                      <a:pt x="79621" y="10459"/>
                      <a:pt x="82235" y="9191"/>
                    </a:cubicBezTo>
                    <a:cubicBezTo>
                      <a:pt x="84850" y="7923"/>
                      <a:pt x="87227" y="6656"/>
                      <a:pt x="89366" y="5705"/>
                    </a:cubicBezTo>
                    <a:lnTo>
                      <a:pt x="95070" y="3408"/>
                    </a:lnTo>
                    <a:cubicBezTo>
                      <a:pt x="96258" y="2853"/>
                      <a:pt x="97526" y="2457"/>
                      <a:pt x="98793" y="2219"/>
                    </a:cubicBezTo>
                    <a:cubicBezTo>
                      <a:pt x="99269" y="2061"/>
                      <a:pt x="99744" y="2061"/>
                      <a:pt x="100219" y="2061"/>
                    </a:cubicBezTo>
                    <a:lnTo>
                      <a:pt x="995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42"/>
              <p:cNvSpPr/>
              <p:nvPr/>
            </p:nvSpPr>
            <p:spPr>
              <a:xfrm>
                <a:off x="4238775" y="3668550"/>
                <a:ext cx="651650" cy="103025"/>
              </a:xfrm>
              <a:custGeom>
                <a:rect b="b" l="l" r="r" t="t"/>
                <a:pathLst>
                  <a:path extrusionOk="0" h="4121" w="26066">
                    <a:moveTo>
                      <a:pt x="4120" y="1"/>
                    </a:moveTo>
                    <a:cubicBezTo>
                      <a:pt x="2932" y="80"/>
                      <a:pt x="1902" y="80"/>
                      <a:pt x="1110" y="80"/>
                    </a:cubicBezTo>
                    <a:lnTo>
                      <a:pt x="1" y="80"/>
                    </a:lnTo>
                    <a:lnTo>
                      <a:pt x="317" y="2298"/>
                    </a:lnTo>
                    <a:cubicBezTo>
                      <a:pt x="317" y="2298"/>
                      <a:pt x="714" y="2219"/>
                      <a:pt x="1347" y="2060"/>
                    </a:cubicBezTo>
                    <a:cubicBezTo>
                      <a:pt x="2060" y="1902"/>
                      <a:pt x="3011" y="1744"/>
                      <a:pt x="4199" y="1664"/>
                    </a:cubicBezTo>
                    <a:cubicBezTo>
                      <a:pt x="5388" y="1585"/>
                      <a:pt x="6814" y="1427"/>
                      <a:pt x="8319" y="1427"/>
                    </a:cubicBezTo>
                    <a:lnTo>
                      <a:pt x="10696" y="1427"/>
                    </a:lnTo>
                    <a:cubicBezTo>
                      <a:pt x="11409" y="1427"/>
                      <a:pt x="12280" y="1506"/>
                      <a:pt x="13073" y="1506"/>
                    </a:cubicBezTo>
                    <a:lnTo>
                      <a:pt x="15449" y="1664"/>
                    </a:lnTo>
                    <a:lnTo>
                      <a:pt x="17747" y="1981"/>
                    </a:lnTo>
                    <a:lnTo>
                      <a:pt x="19886" y="2298"/>
                    </a:lnTo>
                    <a:cubicBezTo>
                      <a:pt x="20520" y="2377"/>
                      <a:pt x="21153" y="2457"/>
                      <a:pt x="21787" y="2615"/>
                    </a:cubicBezTo>
                    <a:cubicBezTo>
                      <a:pt x="22738" y="2853"/>
                      <a:pt x="23689" y="3170"/>
                      <a:pt x="24560" y="3566"/>
                    </a:cubicBezTo>
                    <a:cubicBezTo>
                      <a:pt x="24877" y="3724"/>
                      <a:pt x="25194" y="3883"/>
                      <a:pt x="25511" y="4120"/>
                    </a:cubicBezTo>
                    <a:lnTo>
                      <a:pt x="26065" y="1981"/>
                    </a:lnTo>
                    <a:lnTo>
                      <a:pt x="26065" y="1981"/>
                    </a:lnTo>
                    <a:cubicBezTo>
                      <a:pt x="25669" y="2060"/>
                      <a:pt x="25273" y="2060"/>
                      <a:pt x="24877" y="2060"/>
                    </a:cubicBezTo>
                    <a:cubicBezTo>
                      <a:pt x="23847" y="2060"/>
                      <a:pt x="22896" y="1981"/>
                      <a:pt x="21867" y="1823"/>
                    </a:cubicBezTo>
                    <a:cubicBezTo>
                      <a:pt x="21233" y="1744"/>
                      <a:pt x="20599" y="1506"/>
                      <a:pt x="19886" y="1427"/>
                    </a:cubicBezTo>
                    <a:lnTo>
                      <a:pt x="17747" y="1110"/>
                    </a:lnTo>
                    <a:lnTo>
                      <a:pt x="15449" y="793"/>
                    </a:lnTo>
                    <a:lnTo>
                      <a:pt x="13073" y="555"/>
                    </a:lnTo>
                    <a:cubicBezTo>
                      <a:pt x="12201" y="476"/>
                      <a:pt x="11409" y="318"/>
                      <a:pt x="10617" y="318"/>
                    </a:cubicBezTo>
                    <a:lnTo>
                      <a:pt x="8319" y="159"/>
                    </a:lnTo>
                    <a:cubicBezTo>
                      <a:pt x="7527" y="80"/>
                      <a:pt x="6814" y="80"/>
                      <a:pt x="6101" y="80"/>
                    </a:cubicBezTo>
                    <a:lnTo>
                      <a:pt x="41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2" name="Google Shape;4392;p42"/>
              <p:cNvSpPr/>
              <p:nvPr/>
            </p:nvSpPr>
            <p:spPr>
              <a:xfrm>
                <a:off x="4834950" y="3687198"/>
                <a:ext cx="236550" cy="134875"/>
              </a:xfrm>
              <a:custGeom>
                <a:rect b="b" l="l" r="r" t="t"/>
                <a:pathLst>
                  <a:path extrusionOk="0" h="5395" w="9462">
                    <a:moveTo>
                      <a:pt x="4418" y="1"/>
                    </a:moveTo>
                    <a:cubicBezTo>
                      <a:pt x="2726" y="1"/>
                      <a:pt x="744" y="348"/>
                      <a:pt x="475" y="1315"/>
                    </a:cubicBezTo>
                    <a:cubicBezTo>
                      <a:pt x="0" y="2662"/>
                      <a:pt x="3565" y="4881"/>
                      <a:pt x="4991" y="5277"/>
                    </a:cubicBezTo>
                    <a:cubicBezTo>
                      <a:pt x="5274" y="5358"/>
                      <a:pt x="5543" y="5395"/>
                      <a:pt x="5797" y="5395"/>
                    </a:cubicBezTo>
                    <a:cubicBezTo>
                      <a:pt x="8527" y="5395"/>
                      <a:pt x="9462" y="1076"/>
                      <a:pt x="6417" y="206"/>
                    </a:cubicBezTo>
                    <a:cubicBezTo>
                      <a:pt x="5958" y="79"/>
                      <a:pt x="5221" y="1"/>
                      <a:pt x="44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3" name="Google Shape;4393;p42"/>
              <p:cNvSpPr/>
              <p:nvPr/>
            </p:nvSpPr>
            <p:spPr>
              <a:xfrm>
                <a:off x="4906250" y="3294500"/>
                <a:ext cx="234175" cy="133250"/>
              </a:xfrm>
              <a:custGeom>
                <a:rect b="b" l="l" r="r" t="t"/>
                <a:pathLst>
                  <a:path extrusionOk="0" h="5330" w="9367">
                    <a:moveTo>
                      <a:pt x="5700" y="1"/>
                    </a:moveTo>
                    <a:cubicBezTo>
                      <a:pt x="5500" y="1"/>
                      <a:pt x="5290" y="22"/>
                      <a:pt x="5071" y="68"/>
                    </a:cubicBezTo>
                    <a:cubicBezTo>
                      <a:pt x="3645" y="385"/>
                      <a:pt x="0" y="2287"/>
                      <a:pt x="317" y="3713"/>
                    </a:cubicBezTo>
                    <a:cubicBezTo>
                      <a:pt x="562" y="4876"/>
                      <a:pt x="3077" y="5329"/>
                      <a:pt x="4866" y="5329"/>
                    </a:cubicBezTo>
                    <a:cubicBezTo>
                      <a:pt x="5392" y="5329"/>
                      <a:pt x="5855" y="5290"/>
                      <a:pt x="6180" y="5218"/>
                    </a:cubicBezTo>
                    <a:cubicBezTo>
                      <a:pt x="9367" y="4551"/>
                      <a:pt x="8601" y="1"/>
                      <a:pt x="57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42"/>
              <p:cNvSpPr/>
              <p:nvPr/>
            </p:nvSpPr>
            <p:spPr>
              <a:xfrm>
                <a:off x="4364575" y="3042675"/>
                <a:ext cx="330775" cy="576375"/>
              </a:xfrm>
              <a:custGeom>
                <a:rect b="b" l="l" r="r" t="t"/>
                <a:pathLst>
                  <a:path extrusionOk="0" h="23055" w="13231">
                    <a:moveTo>
                      <a:pt x="11171" y="1"/>
                    </a:moveTo>
                    <a:cubicBezTo>
                      <a:pt x="11171" y="397"/>
                      <a:pt x="11171" y="714"/>
                      <a:pt x="11171" y="1110"/>
                    </a:cubicBezTo>
                    <a:cubicBezTo>
                      <a:pt x="11092" y="2060"/>
                      <a:pt x="10854" y="3011"/>
                      <a:pt x="10537" y="3962"/>
                    </a:cubicBezTo>
                    <a:cubicBezTo>
                      <a:pt x="10379" y="4516"/>
                      <a:pt x="10141" y="5150"/>
                      <a:pt x="9903" y="5784"/>
                    </a:cubicBezTo>
                    <a:lnTo>
                      <a:pt x="9032" y="7765"/>
                    </a:lnTo>
                    <a:lnTo>
                      <a:pt x="8161" y="9904"/>
                    </a:lnTo>
                    <a:lnTo>
                      <a:pt x="7051" y="12043"/>
                    </a:lnTo>
                    <a:cubicBezTo>
                      <a:pt x="6734" y="12756"/>
                      <a:pt x="6338" y="13469"/>
                      <a:pt x="5942" y="14182"/>
                    </a:cubicBezTo>
                    <a:lnTo>
                      <a:pt x="4754" y="16162"/>
                    </a:lnTo>
                    <a:cubicBezTo>
                      <a:pt x="4041" y="17430"/>
                      <a:pt x="3169" y="18539"/>
                      <a:pt x="2536" y="19490"/>
                    </a:cubicBezTo>
                    <a:cubicBezTo>
                      <a:pt x="1823" y="20520"/>
                      <a:pt x="1189" y="21312"/>
                      <a:pt x="713" y="21787"/>
                    </a:cubicBezTo>
                    <a:cubicBezTo>
                      <a:pt x="317" y="22263"/>
                      <a:pt x="0" y="22580"/>
                      <a:pt x="0" y="22580"/>
                    </a:cubicBezTo>
                    <a:lnTo>
                      <a:pt x="634" y="23055"/>
                    </a:lnTo>
                    <a:lnTo>
                      <a:pt x="2852" y="22025"/>
                    </a:lnTo>
                    <a:cubicBezTo>
                      <a:pt x="3169" y="21550"/>
                      <a:pt x="3486" y="20995"/>
                      <a:pt x="3882" y="20441"/>
                    </a:cubicBezTo>
                    <a:lnTo>
                      <a:pt x="4833" y="18698"/>
                    </a:lnTo>
                    <a:cubicBezTo>
                      <a:pt x="5229" y="18064"/>
                      <a:pt x="5546" y="17430"/>
                      <a:pt x="5942" y="16796"/>
                    </a:cubicBezTo>
                    <a:lnTo>
                      <a:pt x="6972" y="14657"/>
                    </a:lnTo>
                    <a:cubicBezTo>
                      <a:pt x="7368" y="13944"/>
                      <a:pt x="7606" y="13231"/>
                      <a:pt x="8002" y="12518"/>
                    </a:cubicBezTo>
                    <a:lnTo>
                      <a:pt x="8953" y="10300"/>
                    </a:lnTo>
                    <a:cubicBezTo>
                      <a:pt x="9270" y="9587"/>
                      <a:pt x="9507" y="8795"/>
                      <a:pt x="9824" y="8081"/>
                    </a:cubicBezTo>
                    <a:cubicBezTo>
                      <a:pt x="10062" y="7448"/>
                      <a:pt x="10379" y="6735"/>
                      <a:pt x="10616" y="6101"/>
                    </a:cubicBezTo>
                    <a:cubicBezTo>
                      <a:pt x="10933" y="5546"/>
                      <a:pt x="11092" y="4833"/>
                      <a:pt x="11329" y="4279"/>
                    </a:cubicBezTo>
                    <a:cubicBezTo>
                      <a:pt x="11646" y="3328"/>
                      <a:pt x="12043" y="2457"/>
                      <a:pt x="12597" y="1585"/>
                    </a:cubicBezTo>
                    <a:cubicBezTo>
                      <a:pt x="12756" y="1268"/>
                      <a:pt x="12993" y="951"/>
                      <a:pt x="13231" y="634"/>
                    </a:cubicBezTo>
                    <a:lnTo>
                      <a:pt x="111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42"/>
              <p:cNvSpPr/>
              <p:nvPr/>
            </p:nvSpPr>
            <p:spPr>
              <a:xfrm>
                <a:off x="4623025" y="2870423"/>
                <a:ext cx="149650" cy="198800"/>
              </a:xfrm>
              <a:custGeom>
                <a:rect b="b" l="l" r="r" t="t"/>
                <a:pathLst>
                  <a:path extrusionOk="0" h="7952" w="5986">
                    <a:moveTo>
                      <a:pt x="2846" y="1"/>
                    </a:moveTo>
                    <a:cubicBezTo>
                      <a:pt x="1790" y="1"/>
                      <a:pt x="749" y="601"/>
                      <a:pt x="396" y="1980"/>
                    </a:cubicBezTo>
                    <a:cubicBezTo>
                      <a:pt x="0" y="3326"/>
                      <a:pt x="159" y="7525"/>
                      <a:pt x="1585" y="7921"/>
                    </a:cubicBezTo>
                    <a:cubicBezTo>
                      <a:pt x="1653" y="7942"/>
                      <a:pt x="1724" y="7951"/>
                      <a:pt x="1797" y="7951"/>
                    </a:cubicBezTo>
                    <a:cubicBezTo>
                      <a:pt x="3145" y="7951"/>
                      <a:pt x="5091" y="4604"/>
                      <a:pt x="5467" y="3326"/>
                    </a:cubicBezTo>
                    <a:cubicBezTo>
                      <a:pt x="5985" y="1299"/>
                      <a:pt x="4399" y="1"/>
                      <a:pt x="28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6" name="Google Shape;4396;p42"/>
              <p:cNvSpPr/>
              <p:nvPr/>
            </p:nvSpPr>
            <p:spPr>
              <a:xfrm>
                <a:off x="4049650" y="3197175"/>
                <a:ext cx="253550" cy="608075"/>
              </a:xfrm>
              <a:custGeom>
                <a:rect b="b" l="l" r="r" t="t"/>
                <a:pathLst>
                  <a:path extrusionOk="0" h="24323" w="10142">
                    <a:moveTo>
                      <a:pt x="8002" y="0"/>
                    </a:moveTo>
                    <a:lnTo>
                      <a:pt x="8002" y="0"/>
                    </a:lnTo>
                    <a:cubicBezTo>
                      <a:pt x="8082" y="396"/>
                      <a:pt x="8082" y="792"/>
                      <a:pt x="8082" y="1109"/>
                    </a:cubicBezTo>
                    <a:cubicBezTo>
                      <a:pt x="8161" y="2139"/>
                      <a:pt x="8082" y="3090"/>
                      <a:pt x="7923" y="4041"/>
                    </a:cubicBezTo>
                    <a:cubicBezTo>
                      <a:pt x="7765" y="4595"/>
                      <a:pt x="7685" y="5308"/>
                      <a:pt x="7527" y="5942"/>
                    </a:cubicBezTo>
                    <a:cubicBezTo>
                      <a:pt x="7289" y="6576"/>
                      <a:pt x="7131" y="7289"/>
                      <a:pt x="6893" y="8002"/>
                    </a:cubicBezTo>
                    <a:lnTo>
                      <a:pt x="6339" y="10220"/>
                    </a:lnTo>
                    <a:lnTo>
                      <a:pt x="5546" y="12518"/>
                    </a:lnTo>
                    <a:cubicBezTo>
                      <a:pt x="5309" y="13231"/>
                      <a:pt x="4992" y="14023"/>
                      <a:pt x="4675" y="14736"/>
                    </a:cubicBezTo>
                    <a:cubicBezTo>
                      <a:pt x="4358" y="15449"/>
                      <a:pt x="4120" y="16162"/>
                      <a:pt x="3803" y="16875"/>
                    </a:cubicBezTo>
                    <a:cubicBezTo>
                      <a:pt x="3249" y="18222"/>
                      <a:pt x="2615" y="19489"/>
                      <a:pt x="2061" y="20519"/>
                    </a:cubicBezTo>
                    <a:cubicBezTo>
                      <a:pt x="1506" y="21628"/>
                      <a:pt x="951" y="22500"/>
                      <a:pt x="555" y="22975"/>
                    </a:cubicBezTo>
                    <a:cubicBezTo>
                      <a:pt x="159" y="23530"/>
                      <a:pt x="1" y="23926"/>
                      <a:pt x="1" y="23926"/>
                    </a:cubicBezTo>
                    <a:lnTo>
                      <a:pt x="635" y="24322"/>
                    </a:lnTo>
                    <a:lnTo>
                      <a:pt x="2853" y="22975"/>
                    </a:lnTo>
                    <a:cubicBezTo>
                      <a:pt x="3011" y="22421"/>
                      <a:pt x="3249" y="21866"/>
                      <a:pt x="3566" y="21312"/>
                    </a:cubicBezTo>
                    <a:cubicBezTo>
                      <a:pt x="3803" y="20678"/>
                      <a:pt x="4041" y="20123"/>
                      <a:pt x="4279" y="19410"/>
                    </a:cubicBezTo>
                    <a:cubicBezTo>
                      <a:pt x="4517" y="18776"/>
                      <a:pt x="4754" y="18063"/>
                      <a:pt x="4992" y="17350"/>
                    </a:cubicBezTo>
                    <a:lnTo>
                      <a:pt x="5784" y="15132"/>
                    </a:lnTo>
                    <a:cubicBezTo>
                      <a:pt x="6101" y="14419"/>
                      <a:pt x="6259" y="13627"/>
                      <a:pt x="6497" y="12835"/>
                    </a:cubicBezTo>
                    <a:lnTo>
                      <a:pt x="7210" y="10537"/>
                    </a:lnTo>
                    <a:cubicBezTo>
                      <a:pt x="7369" y="9745"/>
                      <a:pt x="7606" y="8953"/>
                      <a:pt x="7765" y="8239"/>
                    </a:cubicBezTo>
                    <a:cubicBezTo>
                      <a:pt x="7923" y="7526"/>
                      <a:pt x="8161" y="6813"/>
                      <a:pt x="8319" y="6100"/>
                    </a:cubicBezTo>
                    <a:cubicBezTo>
                      <a:pt x="8478" y="5467"/>
                      <a:pt x="8557" y="4833"/>
                      <a:pt x="8715" y="4199"/>
                    </a:cubicBezTo>
                    <a:cubicBezTo>
                      <a:pt x="8874" y="3248"/>
                      <a:pt x="9191" y="2298"/>
                      <a:pt x="9587" y="1426"/>
                    </a:cubicBezTo>
                    <a:cubicBezTo>
                      <a:pt x="9745" y="1030"/>
                      <a:pt x="9904" y="713"/>
                      <a:pt x="10141" y="317"/>
                    </a:cubicBezTo>
                    <a:lnTo>
                      <a:pt x="80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42"/>
              <p:cNvSpPr/>
              <p:nvPr/>
            </p:nvSpPr>
            <p:spPr>
              <a:xfrm>
                <a:off x="4220950" y="3018398"/>
                <a:ext cx="140100" cy="200725"/>
              </a:xfrm>
              <a:custGeom>
                <a:rect b="b" l="l" r="r" t="t"/>
                <a:pathLst>
                  <a:path extrusionOk="0" h="8029" w="5604">
                    <a:moveTo>
                      <a:pt x="2748" y="0"/>
                    </a:moveTo>
                    <a:cubicBezTo>
                      <a:pt x="1559" y="0"/>
                      <a:pt x="375" y="734"/>
                      <a:pt x="159" y="2319"/>
                    </a:cubicBezTo>
                    <a:cubicBezTo>
                      <a:pt x="1" y="3745"/>
                      <a:pt x="714" y="7865"/>
                      <a:pt x="2140" y="8024"/>
                    </a:cubicBezTo>
                    <a:cubicBezTo>
                      <a:pt x="2170" y="8027"/>
                      <a:pt x="2201" y="8028"/>
                      <a:pt x="2232" y="8028"/>
                    </a:cubicBezTo>
                    <a:cubicBezTo>
                      <a:pt x="3709" y="8028"/>
                      <a:pt x="5233" y="4350"/>
                      <a:pt x="5388" y="2953"/>
                    </a:cubicBezTo>
                    <a:cubicBezTo>
                      <a:pt x="5604" y="1053"/>
                      <a:pt x="4172" y="0"/>
                      <a:pt x="27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42"/>
              <p:cNvSpPr/>
              <p:nvPr/>
            </p:nvSpPr>
            <p:spPr>
              <a:xfrm>
                <a:off x="3717875" y="3399200"/>
                <a:ext cx="192150" cy="623900"/>
              </a:xfrm>
              <a:custGeom>
                <a:rect b="b" l="l" r="r" t="t"/>
                <a:pathLst>
                  <a:path extrusionOk="0" h="24956" w="7686">
                    <a:moveTo>
                      <a:pt x="5467" y="0"/>
                    </a:moveTo>
                    <a:lnTo>
                      <a:pt x="5467" y="0"/>
                    </a:lnTo>
                    <a:cubicBezTo>
                      <a:pt x="5626" y="317"/>
                      <a:pt x="5705" y="713"/>
                      <a:pt x="5784" y="1109"/>
                    </a:cubicBezTo>
                    <a:cubicBezTo>
                      <a:pt x="5942" y="2060"/>
                      <a:pt x="5942" y="3090"/>
                      <a:pt x="5863" y="4041"/>
                    </a:cubicBezTo>
                    <a:cubicBezTo>
                      <a:pt x="5784" y="4674"/>
                      <a:pt x="5784" y="5308"/>
                      <a:pt x="5626" y="5942"/>
                    </a:cubicBezTo>
                    <a:cubicBezTo>
                      <a:pt x="5546" y="6655"/>
                      <a:pt x="5388" y="7368"/>
                      <a:pt x="5309" y="8081"/>
                    </a:cubicBezTo>
                    <a:cubicBezTo>
                      <a:pt x="5150" y="8873"/>
                      <a:pt x="5071" y="9586"/>
                      <a:pt x="4912" y="10379"/>
                    </a:cubicBezTo>
                    <a:cubicBezTo>
                      <a:pt x="4754" y="11171"/>
                      <a:pt x="4596" y="11963"/>
                      <a:pt x="4358" y="12676"/>
                    </a:cubicBezTo>
                    <a:cubicBezTo>
                      <a:pt x="4199" y="13468"/>
                      <a:pt x="4041" y="14261"/>
                      <a:pt x="3803" y="15053"/>
                    </a:cubicBezTo>
                    <a:cubicBezTo>
                      <a:pt x="3566" y="15766"/>
                      <a:pt x="3328" y="16479"/>
                      <a:pt x="3090" y="17192"/>
                    </a:cubicBezTo>
                    <a:cubicBezTo>
                      <a:pt x="2694" y="18618"/>
                      <a:pt x="2140" y="19965"/>
                      <a:pt x="1744" y="21074"/>
                    </a:cubicBezTo>
                    <a:cubicBezTo>
                      <a:pt x="1347" y="22183"/>
                      <a:pt x="872" y="23054"/>
                      <a:pt x="555" y="23688"/>
                    </a:cubicBezTo>
                    <a:cubicBezTo>
                      <a:pt x="238" y="24243"/>
                      <a:pt x="1" y="24639"/>
                      <a:pt x="1" y="24639"/>
                    </a:cubicBezTo>
                    <a:lnTo>
                      <a:pt x="714" y="24956"/>
                    </a:lnTo>
                    <a:lnTo>
                      <a:pt x="2694" y="23371"/>
                    </a:lnTo>
                    <a:cubicBezTo>
                      <a:pt x="2853" y="22817"/>
                      <a:pt x="3011" y="22262"/>
                      <a:pt x="3249" y="21628"/>
                    </a:cubicBezTo>
                    <a:cubicBezTo>
                      <a:pt x="3407" y="20995"/>
                      <a:pt x="3566" y="20361"/>
                      <a:pt x="3724" y="19727"/>
                    </a:cubicBezTo>
                    <a:cubicBezTo>
                      <a:pt x="3962" y="19014"/>
                      <a:pt x="4199" y="18301"/>
                      <a:pt x="4358" y="17588"/>
                    </a:cubicBezTo>
                    <a:cubicBezTo>
                      <a:pt x="4437" y="16875"/>
                      <a:pt x="4675" y="16083"/>
                      <a:pt x="4833" y="15290"/>
                    </a:cubicBezTo>
                    <a:cubicBezTo>
                      <a:pt x="5071" y="14498"/>
                      <a:pt x="5150" y="13706"/>
                      <a:pt x="5309" y="12914"/>
                    </a:cubicBezTo>
                    <a:cubicBezTo>
                      <a:pt x="5467" y="12121"/>
                      <a:pt x="5626" y="11329"/>
                      <a:pt x="5784" y="10537"/>
                    </a:cubicBezTo>
                    <a:cubicBezTo>
                      <a:pt x="5942" y="9745"/>
                      <a:pt x="6022" y="8952"/>
                      <a:pt x="6101" y="8239"/>
                    </a:cubicBezTo>
                    <a:cubicBezTo>
                      <a:pt x="6259" y="7526"/>
                      <a:pt x="6339" y="6734"/>
                      <a:pt x="6418" y="6100"/>
                    </a:cubicBezTo>
                    <a:cubicBezTo>
                      <a:pt x="6576" y="5387"/>
                      <a:pt x="6576" y="4754"/>
                      <a:pt x="6655" y="4120"/>
                    </a:cubicBezTo>
                    <a:cubicBezTo>
                      <a:pt x="6735" y="3090"/>
                      <a:pt x="6972" y="2139"/>
                      <a:pt x="7210" y="1188"/>
                    </a:cubicBezTo>
                    <a:cubicBezTo>
                      <a:pt x="7368" y="792"/>
                      <a:pt x="7527" y="396"/>
                      <a:pt x="7685" y="79"/>
                    </a:cubicBezTo>
                    <a:lnTo>
                      <a:pt x="5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42"/>
              <p:cNvSpPr/>
              <p:nvPr/>
            </p:nvSpPr>
            <p:spPr>
              <a:xfrm>
                <a:off x="3816900" y="3220948"/>
                <a:ext cx="130750" cy="198100"/>
              </a:xfrm>
              <a:custGeom>
                <a:rect b="b" l="l" r="r" t="t"/>
                <a:pathLst>
                  <a:path extrusionOk="0" h="7924" w="5230">
                    <a:moveTo>
                      <a:pt x="2600" y="0"/>
                    </a:moveTo>
                    <a:cubicBezTo>
                      <a:pt x="1357" y="0"/>
                      <a:pt x="118" y="813"/>
                      <a:pt x="1" y="2457"/>
                    </a:cubicBezTo>
                    <a:cubicBezTo>
                      <a:pt x="1" y="3883"/>
                      <a:pt x="1031" y="7923"/>
                      <a:pt x="2536" y="7923"/>
                    </a:cubicBezTo>
                    <a:cubicBezTo>
                      <a:pt x="3962" y="7923"/>
                      <a:pt x="5230" y="3962"/>
                      <a:pt x="5230" y="2536"/>
                    </a:cubicBezTo>
                    <a:cubicBezTo>
                      <a:pt x="5149" y="852"/>
                      <a:pt x="3873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0" name="Google Shape;4400;p42"/>
              <p:cNvSpPr/>
              <p:nvPr/>
            </p:nvSpPr>
            <p:spPr>
              <a:xfrm>
                <a:off x="3323725" y="3704200"/>
                <a:ext cx="194125" cy="625900"/>
              </a:xfrm>
              <a:custGeom>
                <a:rect b="b" l="l" r="r" t="t"/>
                <a:pathLst>
                  <a:path extrusionOk="0" h="25036" w="7765">
                    <a:moveTo>
                      <a:pt x="5547" y="1"/>
                    </a:moveTo>
                    <a:cubicBezTo>
                      <a:pt x="5626" y="397"/>
                      <a:pt x="5705" y="714"/>
                      <a:pt x="5784" y="1110"/>
                    </a:cubicBezTo>
                    <a:cubicBezTo>
                      <a:pt x="5943" y="2061"/>
                      <a:pt x="5943" y="3090"/>
                      <a:pt x="5864" y="4041"/>
                    </a:cubicBezTo>
                    <a:cubicBezTo>
                      <a:pt x="5784" y="4675"/>
                      <a:pt x="5784" y="5388"/>
                      <a:pt x="5626" y="6022"/>
                    </a:cubicBezTo>
                    <a:cubicBezTo>
                      <a:pt x="5547" y="6735"/>
                      <a:pt x="5467" y="7369"/>
                      <a:pt x="5309" y="8161"/>
                    </a:cubicBezTo>
                    <a:cubicBezTo>
                      <a:pt x="5230" y="8874"/>
                      <a:pt x="5071" y="9666"/>
                      <a:pt x="4913" y="10458"/>
                    </a:cubicBezTo>
                    <a:cubicBezTo>
                      <a:pt x="4834" y="11171"/>
                      <a:pt x="4596" y="11964"/>
                      <a:pt x="4358" y="12756"/>
                    </a:cubicBezTo>
                    <a:cubicBezTo>
                      <a:pt x="4200" y="13548"/>
                      <a:pt x="4041" y="14340"/>
                      <a:pt x="3804" y="15053"/>
                    </a:cubicBezTo>
                    <a:cubicBezTo>
                      <a:pt x="3566" y="15846"/>
                      <a:pt x="3328" y="16559"/>
                      <a:pt x="3091" y="17272"/>
                    </a:cubicBezTo>
                    <a:cubicBezTo>
                      <a:pt x="2695" y="18698"/>
                      <a:pt x="2140" y="19965"/>
                      <a:pt x="1744" y="21075"/>
                    </a:cubicBezTo>
                    <a:cubicBezTo>
                      <a:pt x="1348" y="22184"/>
                      <a:pt x="872" y="23055"/>
                      <a:pt x="555" y="23689"/>
                    </a:cubicBezTo>
                    <a:cubicBezTo>
                      <a:pt x="239" y="24323"/>
                      <a:pt x="1" y="24719"/>
                      <a:pt x="1" y="24719"/>
                    </a:cubicBezTo>
                    <a:lnTo>
                      <a:pt x="714" y="25036"/>
                    </a:lnTo>
                    <a:lnTo>
                      <a:pt x="2774" y="23372"/>
                    </a:lnTo>
                    <a:cubicBezTo>
                      <a:pt x="2932" y="22897"/>
                      <a:pt x="3091" y="22263"/>
                      <a:pt x="3249" y="21629"/>
                    </a:cubicBezTo>
                    <a:cubicBezTo>
                      <a:pt x="3487" y="20995"/>
                      <a:pt x="3645" y="20441"/>
                      <a:pt x="3804" y="19728"/>
                    </a:cubicBezTo>
                    <a:cubicBezTo>
                      <a:pt x="3962" y="19094"/>
                      <a:pt x="4200" y="18381"/>
                      <a:pt x="4358" y="17589"/>
                    </a:cubicBezTo>
                    <a:cubicBezTo>
                      <a:pt x="4517" y="16876"/>
                      <a:pt x="4754" y="16083"/>
                      <a:pt x="4913" y="15291"/>
                    </a:cubicBezTo>
                    <a:cubicBezTo>
                      <a:pt x="5071" y="14578"/>
                      <a:pt x="5230" y="13786"/>
                      <a:pt x="5388" y="12994"/>
                    </a:cubicBezTo>
                    <a:cubicBezTo>
                      <a:pt x="5547" y="12201"/>
                      <a:pt x="5705" y="11330"/>
                      <a:pt x="5864" y="10617"/>
                    </a:cubicBezTo>
                    <a:cubicBezTo>
                      <a:pt x="5943" y="9825"/>
                      <a:pt x="6022" y="9032"/>
                      <a:pt x="6180" y="8240"/>
                    </a:cubicBezTo>
                    <a:cubicBezTo>
                      <a:pt x="6260" y="7527"/>
                      <a:pt x="6418" y="6814"/>
                      <a:pt x="6497" y="6101"/>
                    </a:cubicBezTo>
                    <a:cubicBezTo>
                      <a:pt x="6577" y="5388"/>
                      <a:pt x="6577" y="4754"/>
                      <a:pt x="6735" y="4120"/>
                    </a:cubicBezTo>
                    <a:cubicBezTo>
                      <a:pt x="6814" y="3170"/>
                      <a:pt x="6973" y="2140"/>
                      <a:pt x="7290" y="1268"/>
                    </a:cubicBezTo>
                    <a:cubicBezTo>
                      <a:pt x="7369" y="872"/>
                      <a:pt x="7527" y="476"/>
                      <a:pt x="7765" y="159"/>
                    </a:cubicBez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1" name="Google Shape;4401;p42"/>
              <p:cNvSpPr/>
              <p:nvPr/>
            </p:nvSpPr>
            <p:spPr>
              <a:xfrm>
                <a:off x="3424750" y="3522998"/>
                <a:ext cx="131750" cy="201050"/>
              </a:xfrm>
              <a:custGeom>
                <a:rect b="b" l="l" r="r" t="t"/>
                <a:pathLst>
                  <a:path extrusionOk="0" h="8042" w="5270">
                    <a:moveTo>
                      <a:pt x="2600" y="0"/>
                    </a:moveTo>
                    <a:cubicBezTo>
                      <a:pt x="1297" y="0"/>
                      <a:pt x="0" y="852"/>
                      <a:pt x="0" y="2575"/>
                    </a:cubicBezTo>
                    <a:cubicBezTo>
                      <a:pt x="0" y="4001"/>
                      <a:pt x="1030" y="8042"/>
                      <a:pt x="2536" y="8042"/>
                    </a:cubicBezTo>
                    <a:cubicBezTo>
                      <a:pt x="3962" y="8042"/>
                      <a:pt x="5229" y="4081"/>
                      <a:pt x="5229" y="2655"/>
                    </a:cubicBezTo>
                    <a:cubicBezTo>
                      <a:pt x="5269" y="892"/>
                      <a:pt x="3932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42"/>
              <p:cNvSpPr/>
              <p:nvPr/>
            </p:nvSpPr>
            <p:spPr>
              <a:xfrm>
                <a:off x="2983075" y="4027050"/>
                <a:ext cx="112925" cy="637775"/>
              </a:xfrm>
              <a:custGeom>
                <a:rect b="b" l="l" r="r" t="t"/>
                <a:pathLst>
                  <a:path extrusionOk="0" h="25511" w="4517">
                    <a:moveTo>
                      <a:pt x="4516" y="0"/>
                    </a:moveTo>
                    <a:lnTo>
                      <a:pt x="2377" y="159"/>
                    </a:lnTo>
                    <a:cubicBezTo>
                      <a:pt x="2536" y="476"/>
                      <a:pt x="2694" y="872"/>
                      <a:pt x="2773" y="1189"/>
                    </a:cubicBezTo>
                    <a:cubicBezTo>
                      <a:pt x="3011" y="2139"/>
                      <a:pt x="3169" y="3090"/>
                      <a:pt x="3169" y="4120"/>
                    </a:cubicBezTo>
                    <a:cubicBezTo>
                      <a:pt x="3169" y="4675"/>
                      <a:pt x="3249" y="5388"/>
                      <a:pt x="3169" y="6101"/>
                    </a:cubicBezTo>
                    <a:cubicBezTo>
                      <a:pt x="3090" y="6814"/>
                      <a:pt x="3169" y="7527"/>
                      <a:pt x="3090" y="8240"/>
                    </a:cubicBezTo>
                    <a:cubicBezTo>
                      <a:pt x="3090" y="9032"/>
                      <a:pt x="3090" y="9745"/>
                      <a:pt x="3011" y="10537"/>
                    </a:cubicBezTo>
                    <a:lnTo>
                      <a:pt x="2773" y="12914"/>
                    </a:lnTo>
                    <a:cubicBezTo>
                      <a:pt x="2694" y="13706"/>
                      <a:pt x="2615" y="14499"/>
                      <a:pt x="2536" y="15291"/>
                    </a:cubicBezTo>
                    <a:cubicBezTo>
                      <a:pt x="2377" y="16083"/>
                      <a:pt x="2219" y="16875"/>
                      <a:pt x="2139" y="17588"/>
                    </a:cubicBezTo>
                    <a:cubicBezTo>
                      <a:pt x="1902" y="19014"/>
                      <a:pt x="1506" y="20440"/>
                      <a:pt x="1268" y="21550"/>
                    </a:cubicBezTo>
                    <a:cubicBezTo>
                      <a:pt x="951" y="22659"/>
                      <a:pt x="634" y="23609"/>
                      <a:pt x="396" y="24243"/>
                    </a:cubicBezTo>
                    <a:cubicBezTo>
                      <a:pt x="159" y="24877"/>
                      <a:pt x="0" y="25273"/>
                      <a:pt x="0" y="25273"/>
                    </a:cubicBezTo>
                    <a:lnTo>
                      <a:pt x="713" y="25511"/>
                    </a:lnTo>
                    <a:lnTo>
                      <a:pt x="2694" y="23768"/>
                    </a:lnTo>
                    <a:cubicBezTo>
                      <a:pt x="2773" y="23213"/>
                      <a:pt x="2852" y="22579"/>
                      <a:pt x="3011" y="21946"/>
                    </a:cubicBezTo>
                    <a:cubicBezTo>
                      <a:pt x="3090" y="21233"/>
                      <a:pt x="3169" y="20678"/>
                      <a:pt x="3249" y="19965"/>
                    </a:cubicBezTo>
                    <a:cubicBezTo>
                      <a:pt x="3328" y="19252"/>
                      <a:pt x="3486" y="18539"/>
                      <a:pt x="3565" y="17747"/>
                    </a:cubicBezTo>
                    <a:cubicBezTo>
                      <a:pt x="3565" y="17034"/>
                      <a:pt x="3724" y="16241"/>
                      <a:pt x="3803" y="15449"/>
                    </a:cubicBezTo>
                    <a:cubicBezTo>
                      <a:pt x="3882" y="14657"/>
                      <a:pt x="3882" y="13865"/>
                      <a:pt x="3962" y="12993"/>
                    </a:cubicBezTo>
                    <a:cubicBezTo>
                      <a:pt x="3962" y="12201"/>
                      <a:pt x="4041" y="11409"/>
                      <a:pt x="4120" y="10616"/>
                    </a:cubicBezTo>
                    <a:cubicBezTo>
                      <a:pt x="4120" y="9824"/>
                      <a:pt x="4120" y="9032"/>
                      <a:pt x="4120" y="8240"/>
                    </a:cubicBezTo>
                    <a:lnTo>
                      <a:pt x="4120" y="6101"/>
                    </a:lnTo>
                    <a:cubicBezTo>
                      <a:pt x="4120" y="5388"/>
                      <a:pt x="4041" y="4754"/>
                      <a:pt x="4041" y="4120"/>
                    </a:cubicBezTo>
                    <a:cubicBezTo>
                      <a:pt x="3962" y="3090"/>
                      <a:pt x="4041" y="2139"/>
                      <a:pt x="4278" y="1109"/>
                    </a:cubicBezTo>
                    <a:cubicBezTo>
                      <a:pt x="4278" y="713"/>
                      <a:pt x="4437" y="396"/>
                      <a:pt x="4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3" name="Google Shape;4403;p42"/>
              <p:cNvSpPr/>
              <p:nvPr/>
            </p:nvSpPr>
            <p:spPr>
              <a:xfrm>
                <a:off x="2988825" y="3852023"/>
                <a:ext cx="138850" cy="196975"/>
              </a:xfrm>
              <a:custGeom>
                <a:rect b="b" l="l" r="r" t="t"/>
                <a:pathLst>
                  <a:path extrusionOk="0" h="7879" w="5554">
                    <a:moveTo>
                      <a:pt x="2774" y="1"/>
                    </a:moveTo>
                    <a:cubicBezTo>
                      <a:pt x="1396" y="1"/>
                      <a:pt x="1" y="990"/>
                      <a:pt x="87" y="2803"/>
                    </a:cubicBezTo>
                    <a:lnTo>
                      <a:pt x="166" y="2803"/>
                    </a:lnTo>
                    <a:cubicBezTo>
                      <a:pt x="322" y="4201"/>
                      <a:pt x="1846" y="7879"/>
                      <a:pt x="3248" y="7879"/>
                    </a:cubicBezTo>
                    <a:cubicBezTo>
                      <a:pt x="3277" y="7879"/>
                      <a:pt x="3306" y="7877"/>
                      <a:pt x="3335" y="7874"/>
                    </a:cubicBezTo>
                    <a:cubicBezTo>
                      <a:pt x="4761" y="7715"/>
                      <a:pt x="5554" y="3675"/>
                      <a:pt x="5316" y="2170"/>
                    </a:cubicBezTo>
                    <a:cubicBezTo>
                      <a:pt x="5064" y="691"/>
                      <a:pt x="3925" y="1"/>
                      <a:pt x="27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4" name="Google Shape;4404;p42"/>
              <p:cNvSpPr/>
              <p:nvPr/>
            </p:nvSpPr>
            <p:spPr>
              <a:xfrm>
                <a:off x="3971400" y="3828975"/>
                <a:ext cx="641725" cy="144625"/>
              </a:xfrm>
              <a:custGeom>
                <a:rect b="b" l="l" r="r" t="t"/>
                <a:pathLst>
                  <a:path extrusionOk="0" h="5785" w="25669">
                    <a:moveTo>
                      <a:pt x="2139" y="1"/>
                    </a:moveTo>
                    <a:lnTo>
                      <a:pt x="0" y="1348"/>
                    </a:lnTo>
                    <a:lnTo>
                      <a:pt x="0" y="2061"/>
                    </a:lnTo>
                    <a:cubicBezTo>
                      <a:pt x="0" y="2061"/>
                      <a:pt x="396" y="2061"/>
                      <a:pt x="1109" y="1981"/>
                    </a:cubicBezTo>
                    <a:cubicBezTo>
                      <a:pt x="1743" y="1823"/>
                      <a:pt x="2694" y="1823"/>
                      <a:pt x="3882" y="1744"/>
                    </a:cubicBezTo>
                    <a:cubicBezTo>
                      <a:pt x="5150" y="1744"/>
                      <a:pt x="6497" y="1744"/>
                      <a:pt x="8002" y="1902"/>
                    </a:cubicBezTo>
                    <a:lnTo>
                      <a:pt x="10299" y="2061"/>
                    </a:lnTo>
                    <a:cubicBezTo>
                      <a:pt x="11092" y="2061"/>
                      <a:pt x="11884" y="2219"/>
                      <a:pt x="12676" y="2298"/>
                    </a:cubicBezTo>
                    <a:lnTo>
                      <a:pt x="15053" y="2615"/>
                    </a:lnTo>
                    <a:lnTo>
                      <a:pt x="17350" y="3091"/>
                    </a:lnTo>
                    <a:lnTo>
                      <a:pt x="19410" y="3566"/>
                    </a:lnTo>
                    <a:cubicBezTo>
                      <a:pt x="20044" y="3724"/>
                      <a:pt x="20678" y="3883"/>
                      <a:pt x="21312" y="4041"/>
                    </a:cubicBezTo>
                    <a:cubicBezTo>
                      <a:pt x="22262" y="4358"/>
                      <a:pt x="23134" y="4754"/>
                      <a:pt x="24005" y="5230"/>
                    </a:cubicBezTo>
                    <a:cubicBezTo>
                      <a:pt x="24322" y="5388"/>
                      <a:pt x="24639" y="5547"/>
                      <a:pt x="24956" y="5784"/>
                    </a:cubicBezTo>
                    <a:lnTo>
                      <a:pt x="25669" y="3724"/>
                    </a:lnTo>
                    <a:lnTo>
                      <a:pt x="25669" y="3724"/>
                    </a:lnTo>
                    <a:cubicBezTo>
                      <a:pt x="25471" y="3764"/>
                      <a:pt x="25273" y="3784"/>
                      <a:pt x="25075" y="3784"/>
                    </a:cubicBezTo>
                    <a:cubicBezTo>
                      <a:pt x="24877" y="3784"/>
                      <a:pt x="24679" y="3764"/>
                      <a:pt x="24481" y="3724"/>
                    </a:cubicBezTo>
                    <a:cubicBezTo>
                      <a:pt x="23451" y="3645"/>
                      <a:pt x="22500" y="3487"/>
                      <a:pt x="21470" y="3249"/>
                    </a:cubicBezTo>
                    <a:cubicBezTo>
                      <a:pt x="20916" y="3091"/>
                      <a:pt x="20282" y="2853"/>
                      <a:pt x="19648" y="2694"/>
                    </a:cubicBezTo>
                    <a:lnTo>
                      <a:pt x="17509" y="2219"/>
                    </a:lnTo>
                    <a:lnTo>
                      <a:pt x="15211" y="1744"/>
                    </a:lnTo>
                    <a:lnTo>
                      <a:pt x="12835" y="1268"/>
                    </a:lnTo>
                    <a:cubicBezTo>
                      <a:pt x="12042" y="1189"/>
                      <a:pt x="11250" y="952"/>
                      <a:pt x="10458" y="872"/>
                    </a:cubicBezTo>
                    <a:lnTo>
                      <a:pt x="8081" y="555"/>
                    </a:lnTo>
                    <a:cubicBezTo>
                      <a:pt x="7368" y="397"/>
                      <a:pt x="6655" y="318"/>
                      <a:pt x="5942" y="318"/>
                    </a:cubicBezTo>
                    <a:lnTo>
                      <a:pt x="3962" y="80"/>
                    </a:lnTo>
                    <a:lnTo>
                      <a:pt x="21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5" name="Google Shape;4405;p42"/>
              <p:cNvSpPr/>
              <p:nvPr/>
            </p:nvSpPr>
            <p:spPr>
              <a:xfrm>
                <a:off x="4555675" y="3895223"/>
                <a:ext cx="236750" cy="138450"/>
              </a:xfrm>
              <a:custGeom>
                <a:rect b="b" l="l" r="r" t="t"/>
                <a:pathLst>
                  <a:path extrusionOk="0" h="5538" w="9470">
                    <a:moveTo>
                      <a:pt x="3517" y="1"/>
                    </a:moveTo>
                    <a:cubicBezTo>
                      <a:pt x="2129" y="1"/>
                      <a:pt x="777" y="265"/>
                      <a:pt x="476" y="996"/>
                    </a:cubicBezTo>
                    <a:cubicBezTo>
                      <a:pt x="0" y="2343"/>
                      <a:pt x="3328" y="4878"/>
                      <a:pt x="4675" y="5354"/>
                    </a:cubicBezTo>
                    <a:cubicBezTo>
                      <a:pt x="5029" y="5480"/>
                      <a:pt x="5367" y="5538"/>
                      <a:pt x="5683" y="5538"/>
                    </a:cubicBezTo>
                    <a:cubicBezTo>
                      <a:pt x="8332" y="5538"/>
                      <a:pt x="9470" y="1503"/>
                      <a:pt x="6497" y="442"/>
                    </a:cubicBezTo>
                    <a:cubicBezTo>
                      <a:pt x="5881" y="188"/>
                      <a:pt x="4686" y="1"/>
                      <a:pt x="35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42"/>
              <p:cNvSpPr/>
              <p:nvPr/>
            </p:nvSpPr>
            <p:spPr>
              <a:xfrm>
                <a:off x="3656475" y="4064675"/>
                <a:ext cx="631850" cy="204025"/>
              </a:xfrm>
              <a:custGeom>
                <a:rect b="b" l="l" r="r" t="t"/>
                <a:pathLst>
                  <a:path extrusionOk="0" h="8161" w="25274">
                    <a:moveTo>
                      <a:pt x="2298" y="1"/>
                    </a:moveTo>
                    <a:lnTo>
                      <a:pt x="1" y="1110"/>
                    </a:lnTo>
                    <a:lnTo>
                      <a:pt x="1" y="1823"/>
                    </a:lnTo>
                    <a:cubicBezTo>
                      <a:pt x="1" y="1823"/>
                      <a:pt x="177" y="1858"/>
                      <a:pt x="505" y="1858"/>
                    </a:cubicBezTo>
                    <a:cubicBezTo>
                      <a:pt x="670" y="1858"/>
                      <a:pt x="872" y="1849"/>
                      <a:pt x="1110" y="1823"/>
                    </a:cubicBezTo>
                    <a:cubicBezTo>
                      <a:pt x="1744" y="1823"/>
                      <a:pt x="2773" y="1823"/>
                      <a:pt x="3962" y="1981"/>
                    </a:cubicBezTo>
                    <a:cubicBezTo>
                      <a:pt x="5150" y="2060"/>
                      <a:pt x="6497" y="2219"/>
                      <a:pt x="8002" y="2457"/>
                    </a:cubicBezTo>
                    <a:lnTo>
                      <a:pt x="10221" y="2853"/>
                    </a:lnTo>
                    <a:cubicBezTo>
                      <a:pt x="11013" y="3011"/>
                      <a:pt x="11805" y="3249"/>
                      <a:pt x="12597" y="3407"/>
                    </a:cubicBezTo>
                    <a:lnTo>
                      <a:pt x="14974" y="3962"/>
                    </a:lnTo>
                    <a:lnTo>
                      <a:pt x="17192" y="4675"/>
                    </a:lnTo>
                    <a:lnTo>
                      <a:pt x="19173" y="5388"/>
                    </a:lnTo>
                    <a:cubicBezTo>
                      <a:pt x="19727" y="5546"/>
                      <a:pt x="20361" y="5784"/>
                      <a:pt x="20995" y="6022"/>
                    </a:cubicBezTo>
                    <a:cubicBezTo>
                      <a:pt x="21867" y="6418"/>
                      <a:pt x="22738" y="6893"/>
                      <a:pt x="23530" y="7448"/>
                    </a:cubicBezTo>
                    <a:cubicBezTo>
                      <a:pt x="23847" y="7606"/>
                      <a:pt x="24164" y="7844"/>
                      <a:pt x="24402" y="8161"/>
                    </a:cubicBezTo>
                    <a:lnTo>
                      <a:pt x="25273" y="6180"/>
                    </a:lnTo>
                    <a:cubicBezTo>
                      <a:pt x="24877" y="6180"/>
                      <a:pt x="24481" y="6101"/>
                      <a:pt x="24164" y="6022"/>
                    </a:cubicBezTo>
                    <a:cubicBezTo>
                      <a:pt x="23134" y="5863"/>
                      <a:pt x="22183" y="5626"/>
                      <a:pt x="21312" y="5229"/>
                    </a:cubicBezTo>
                    <a:cubicBezTo>
                      <a:pt x="20678" y="5071"/>
                      <a:pt x="20124" y="4754"/>
                      <a:pt x="19490" y="4516"/>
                    </a:cubicBezTo>
                    <a:lnTo>
                      <a:pt x="17351" y="3883"/>
                    </a:lnTo>
                    <a:lnTo>
                      <a:pt x="15132" y="3090"/>
                    </a:lnTo>
                    <a:lnTo>
                      <a:pt x="12835" y="2457"/>
                    </a:lnTo>
                    <a:cubicBezTo>
                      <a:pt x="12043" y="2219"/>
                      <a:pt x="11330" y="1981"/>
                      <a:pt x="10537" y="1744"/>
                    </a:cubicBezTo>
                    <a:lnTo>
                      <a:pt x="8240" y="1189"/>
                    </a:lnTo>
                    <a:cubicBezTo>
                      <a:pt x="7527" y="1031"/>
                      <a:pt x="6814" y="872"/>
                      <a:pt x="6101" y="714"/>
                    </a:cubicBezTo>
                    <a:lnTo>
                      <a:pt x="4120" y="318"/>
                    </a:lnTo>
                    <a:lnTo>
                      <a:pt x="22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42"/>
              <p:cNvSpPr/>
              <p:nvPr/>
            </p:nvSpPr>
            <p:spPr>
              <a:xfrm>
                <a:off x="4228875" y="4192973"/>
                <a:ext cx="234875" cy="144525"/>
              </a:xfrm>
              <a:custGeom>
                <a:rect b="b" l="l" r="r" t="t"/>
                <a:pathLst>
                  <a:path extrusionOk="0" h="5781" w="9395">
                    <a:moveTo>
                      <a:pt x="2827" y="0"/>
                    </a:moveTo>
                    <a:cubicBezTo>
                      <a:pt x="1793" y="0"/>
                      <a:pt x="902" y="197"/>
                      <a:pt x="634" y="732"/>
                    </a:cubicBezTo>
                    <a:cubicBezTo>
                      <a:pt x="0" y="2079"/>
                      <a:pt x="3090" y="4852"/>
                      <a:pt x="4358" y="5486"/>
                    </a:cubicBezTo>
                    <a:cubicBezTo>
                      <a:pt x="4787" y="5690"/>
                      <a:pt x="5201" y="5780"/>
                      <a:pt x="5587" y="5780"/>
                    </a:cubicBezTo>
                    <a:cubicBezTo>
                      <a:pt x="8049" y="5780"/>
                      <a:pt x="9395" y="2102"/>
                      <a:pt x="6655" y="732"/>
                    </a:cubicBezTo>
                    <a:cubicBezTo>
                      <a:pt x="5923" y="366"/>
                      <a:pt x="4241" y="0"/>
                      <a:pt x="28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8" name="Google Shape;4408;p42"/>
              <p:cNvSpPr/>
              <p:nvPr/>
            </p:nvSpPr>
            <p:spPr>
              <a:xfrm>
                <a:off x="3286100" y="4328100"/>
                <a:ext cx="637775" cy="162425"/>
              </a:xfrm>
              <a:custGeom>
                <a:rect b="b" l="l" r="r" t="t"/>
                <a:pathLst>
                  <a:path extrusionOk="0" h="6497" w="25511">
                    <a:moveTo>
                      <a:pt x="2140" y="1"/>
                    </a:moveTo>
                    <a:lnTo>
                      <a:pt x="1" y="1189"/>
                    </a:lnTo>
                    <a:lnTo>
                      <a:pt x="1" y="1981"/>
                    </a:lnTo>
                    <a:cubicBezTo>
                      <a:pt x="1" y="1981"/>
                      <a:pt x="397" y="1902"/>
                      <a:pt x="1031" y="1823"/>
                    </a:cubicBezTo>
                    <a:cubicBezTo>
                      <a:pt x="1744" y="1743"/>
                      <a:pt x="2694" y="1743"/>
                      <a:pt x="3883" y="1743"/>
                    </a:cubicBezTo>
                    <a:cubicBezTo>
                      <a:pt x="5071" y="1823"/>
                      <a:pt x="6497" y="1823"/>
                      <a:pt x="8002" y="1981"/>
                    </a:cubicBezTo>
                    <a:lnTo>
                      <a:pt x="10300" y="2219"/>
                    </a:lnTo>
                    <a:cubicBezTo>
                      <a:pt x="11092" y="2298"/>
                      <a:pt x="11884" y="2457"/>
                      <a:pt x="12597" y="2615"/>
                    </a:cubicBezTo>
                    <a:lnTo>
                      <a:pt x="14974" y="3011"/>
                    </a:lnTo>
                    <a:lnTo>
                      <a:pt x="17272" y="3566"/>
                    </a:lnTo>
                    <a:lnTo>
                      <a:pt x="19331" y="4120"/>
                    </a:lnTo>
                    <a:cubicBezTo>
                      <a:pt x="19965" y="4279"/>
                      <a:pt x="20599" y="4437"/>
                      <a:pt x="21233" y="4675"/>
                    </a:cubicBezTo>
                    <a:cubicBezTo>
                      <a:pt x="22104" y="4992"/>
                      <a:pt x="22976" y="5388"/>
                      <a:pt x="23847" y="5863"/>
                    </a:cubicBezTo>
                    <a:cubicBezTo>
                      <a:pt x="24164" y="6022"/>
                      <a:pt x="24481" y="6259"/>
                      <a:pt x="24798" y="6497"/>
                    </a:cubicBezTo>
                    <a:lnTo>
                      <a:pt x="25511" y="4516"/>
                    </a:lnTo>
                    <a:lnTo>
                      <a:pt x="24323" y="4516"/>
                    </a:lnTo>
                    <a:cubicBezTo>
                      <a:pt x="23372" y="4358"/>
                      <a:pt x="22421" y="4199"/>
                      <a:pt x="21470" y="3883"/>
                    </a:cubicBezTo>
                    <a:cubicBezTo>
                      <a:pt x="20837" y="3724"/>
                      <a:pt x="20282" y="3486"/>
                      <a:pt x="19569" y="3328"/>
                    </a:cubicBezTo>
                    <a:lnTo>
                      <a:pt x="17430" y="2773"/>
                    </a:lnTo>
                    <a:lnTo>
                      <a:pt x="15212" y="2140"/>
                    </a:lnTo>
                    <a:lnTo>
                      <a:pt x="12835" y="1664"/>
                    </a:lnTo>
                    <a:cubicBezTo>
                      <a:pt x="12043" y="1506"/>
                      <a:pt x="11251" y="1268"/>
                      <a:pt x="10458" y="1110"/>
                    </a:cubicBezTo>
                    <a:lnTo>
                      <a:pt x="8161" y="714"/>
                    </a:lnTo>
                    <a:cubicBezTo>
                      <a:pt x="7369" y="634"/>
                      <a:pt x="6656" y="476"/>
                      <a:pt x="5942" y="397"/>
                    </a:cubicBezTo>
                    <a:lnTo>
                      <a:pt x="3962" y="159"/>
                    </a:lnTo>
                    <a:lnTo>
                      <a:pt x="2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9" name="Google Shape;4409;p42"/>
              <p:cNvSpPr/>
              <p:nvPr/>
            </p:nvSpPr>
            <p:spPr>
              <a:xfrm>
                <a:off x="3866425" y="4414273"/>
                <a:ext cx="236350" cy="140950"/>
              </a:xfrm>
              <a:custGeom>
                <a:rect b="b" l="l" r="r" t="t"/>
                <a:pathLst>
                  <a:path extrusionOk="0" h="5638" w="9454">
                    <a:moveTo>
                      <a:pt x="3268" y="1"/>
                    </a:moveTo>
                    <a:cubicBezTo>
                      <a:pt x="2001" y="1"/>
                      <a:pt x="832" y="239"/>
                      <a:pt x="555" y="912"/>
                    </a:cubicBezTo>
                    <a:cubicBezTo>
                      <a:pt x="0" y="2259"/>
                      <a:pt x="3249" y="4873"/>
                      <a:pt x="4595" y="5428"/>
                    </a:cubicBezTo>
                    <a:cubicBezTo>
                      <a:pt x="4966" y="5572"/>
                      <a:pt x="5320" y="5638"/>
                      <a:pt x="5652" y="5638"/>
                    </a:cubicBezTo>
                    <a:cubicBezTo>
                      <a:pt x="8228" y="5638"/>
                      <a:pt x="9454" y="1709"/>
                      <a:pt x="6576" y="516"/>
                    </a:cubicBezTo>
                    <a:cubicBezTo>
                      <a:pt x="5903" y="239"/>
                      <a:pt x="4536" y="1"/>
                      <a:pt x="32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0" name="Google Shape;4410;p42"/>
              <p:cNvSpPr/>
              <p:nvPr/>
            </p:nvSpPr>
            <p:spPr>
              <a:xfrm>
                <a:off x="2907800" y="4583600"/>
                <a:ext cx="629875" cy="160450"/>
              </a:xfrm>
              <a:custGeom>
                <a:rect b="b" l="l" r="r" t="t"/>
                <a:pathLst>
                  <a:path extrusionOk="0" h="6418" w="25195">
                    <a:moveTo>
                      <a:pt x="25194" y="1"/>
                    </a:moveTo>
                    <a:cubicBezTo>
                      <a:pt x="24877" y="159"/>
                      <a:pt x="24481" y="317"/>
                      <a:pt x="24085" y="397"/>
                    </a:cubicBezTo>
                    <a:cubicBezTo>
                      <a:pt x="23134" y="634"/>
                      <a:pt x="22104" y="793"/>
                      <a:pt x="21154" y="872"/>
                    </a:cubicBezTo>
                    <a:cubicBezTo>
                      <a:pt x="20837" y="912"/>
                      <a:pt x="20520" y="912"/>
                      <a:pt x="20193" y="912"/>
                    </a:cubicBezTo>
                    <a:cubicBezTo>
                      <a:pt x="19866" y="912"/>
                      <a:pt x="19530" y="912"/>
                      <a:pt x="19173" y="951"/>
                    </a:cubicBezTo>
                    <a:lnTo>
                      <a:pt x="16955" y="1110"/>
                    </a:lnTo>
                    <a:lnTo>
                      <a:pt x="14657" y="1347"/>
                    </a:lnTo>
                    <a:lnTo>
                      <a:pt x="12281" y="1664"/>
                    </a:lnTo>
                    <a:cubicBezTo>
                      <a:pt x="11488" y="1823"/>
                      <a:pt x="10617" y="1902"/>
                      <a:pt x="9825" y="2060"/>
                    </a:cubicBezTo>
                    <a:lnTo>
                      <a:pt x="7527" y="2457"/>
                    </a:lnTo>
                    <a:cubicBezTo>
                      <a:pt x="6814" y="2536"/>
                      <a:pt x="6101" y="2694"/>
                      <a:pt x="5388" y="2853"/>
                    </a:cubicBezTo>
                    <a:lnTo>
                      <a:pt x="3407" y="3328"/>
                    </a:lnTo>
                    <a:lnTo>
                      <a:pt x="1665" y="3724"/>
                    </a:lnTo>
                    <a:lnTo>
                      <a:pt x="1" y="5705"/>
                    </a:lnTo>
                    <a:lnTo>
                      <a:pt x="238" y="6418"/>
                    </a:lnTo>
                    <a:cubicBezTo>
                      <a:pt x="238" y="6418"/>
                      <a:pt x="635" y="6259"/>
                      <a:pt x="1268" y="5942"/>
                    </a:cubicBezTo>
                    <a:cubicBezTo>
                      <a:pt x="1902" y="5626"/>
                      <a:pt x="2774" y="5229"/>
                      <a:pt x="3883" y="4913"/>
                    </a:cubicBezTo>
                    <a:cubicBezTo>
                      <a:pt x="5071" y="4516"/>
                      <a:pt x="6418" y="4041"/>
                      <a:pt x="7844" y="3724"/>
                    </a:cubicBezTo>
                    <a:lnTo>
                      <a:pt x="10142" y="3170"/>
                    </a:lnTo>
                    <a:cubicBezTo>
                      <a:pt x="10855" y="2932"/>
                      <a:pt x="11647" y="2853"/>
                      <a:pt x="12439" y="2694"/>
                    </a:cubicBezTo>
                    <a:lnTo>
                      <a:pt x="14816" y="2298"/>
                    </a:lnTo>
                    <a:lnTo>
                      <a:pt x="17113" y="1981"/>
                    </a:lnTo>
                    <a:lnTo>
                      <a:pt x="19252" y="1744"/>
                    </a:lnTo>
                    <a:cubicBezTo>
                      <a:pt x="19965" y="1664"/>
                      <a:pt x="20599" y="1664"/>
                      <a:pt x="21233" y="1664"/>
                    </a:cubicBezTo>
                    <a:cubicBezTo>
                      <a:pt x="22184" y="1664"/>
                      <a:pt x="23214" y="1744"/>
                      <a:pt x="24164" y="1902"/>
                    </a:cubicBezTo>
                    <a:cubicBezTo>
                      <a:pt x="24481" y="1981"/>
                      <a:pt x="24877" y="2060"/>
                      <a:pt x="25194" y="2219"/>
                    </a:cubicBezTo>
                    <a:lnTo>
                      <a:pt x="251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1" name="Google Shape;4411;p42"/>
              <p:cNvSpPr/>
              <p:nvPr/>
            </p:nvSpPr>
            <p:spPr>
              <a:xfrm>
                <a:off x="3498025" y="4533998"/>
                <a:ext cx="223850" cy="130850"/>
              </a:xfrm>
              <a:custGeom>
                <a:rect b="b" l="l" r="r" t="t"/>
                <a:pathLst>
                  <a:path extrusionOk="0" h="5234" w="8954">
                    <a:moveTo>
                      <a:pt x="5382" y="1"/>
                    </a:moveTo>
                    <a:cubicBezTo>
                      <a:pt x="3834" y="1"/>
                      <a:pt x="80" y="1010"/>
                      <a:pt x="80" y="2461"/>
                    </a:cubicBezTo>
                    <a:cubicBezTo>
                      <a:pt x="1" y="3887"/>
                      <a:pt x="3962" y="5234"/>
                      <a:pt x="5388" y="5234"/>
                    </a:cubicBezTo>
                    <a:cubicBezTo>
                      <a:pt x="8715" y="5234"/>
                      <a:pt x="8953" y="243"/>
                      <a:pt x="5546" y="5"/>
                    </a:cubicBezTo>
                    <a:cubicBezTo>
                      <a:pt x="5495" y="2"/>
                      <a:pt x="5440" y="1"/>
                      <a:pt x="53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2" name="Google Shape;4412;p42"/>
            <p:cNvSpPr/>
            <p:nvPr/>
          </p:nvSpPr>
          <p:spPr>
            <a:xfrm rot="5400000">
              <a:off x="1915455" y="79791"/>
              <a:ext cx="131770" cy="121990"/>
            </a:xfrm>
            <a:custGeom>
              <a:rect b="b" l="l" r="r" t="t"/>
              <a:pathLst>
                <a:path extrusionOk="0" h="7110" w="7680">
                  <a:moveTo>
                    <a:pt x="3841" y="0"/>
                  </a:moveTo>
                  <a:cubicBezTo>
                    <a:pt x="3106" y="0"/>
                    <a:pt x="2371" y="962"/>
                    <a:pt x="3493" y="2887"/>
                  </a:cubicBezTo>
                  <a:cubicBezTo>
                    <a:pt x="2826" y="1759"/>
                    <a:pt x="2131" y="1363"/>
                    <a:pt x="1600" y="1363"/>
                  </a:cubicBezTo>
                  <a:cubicBezTo>
                    <a:pt x="342" y="1363"/>
                    <a:pt x="0" y="3582"/>
                    <a:pt x="3119" y="3582"/>
                  </a:cubicBezTo>
                  <a:cubicBezTo>
                    <a:pt x="13" y="3582"/>
                    <a:pt x="339" y="5782"/>
                    <a:pt x="1584" y="5782"/>
                  </a:cubicBezTo>
                  <a:cubicBezTo>
                    <a:pt x="2117" y="5782"/>
                    <a:pt x="2820" y="5378"/>
                    <a:pt x="3493" y="4223"/>
                  </a:cubicBezTo>
                  <a:lnTo>
                    <a:pt x="3493" y="4223"/>
                  </a:lnTo>
                  <a:cubicBezTo>
                    <a:pt x="2371" y="6148"/>
                    <a:pt x="3106" y="7110"/>
                    <a:pt x="3841" y="7110"/>
                  </a:cubicBezTo>
                  <a:cubicBezTo>
                    <a:pt x="4576" y="7110"/>
                    <a:pt x="5311" y="6148"/>
                    <a:pt x="4188" y="4223"/>
                  </a:cubicBezTo>
                  <a:lnTo>
                    <a:pt x="4188" y="4223"/>
                  </a:lnTo>
                  <a:cubicBezTo>
                    <a:pt x="4861" y="5360"/>
                    <a:pt x="5562" y="5758"/>
                    <a:pt x="6096" y="5758"/>
                  </a:cubicBezTo>
                  <a:cubicBezTo>
                    <a:pt x="7342" y="5758"/>
                    <a:pt x="7670" y="3582"/>
                    <a:pt x="4563" y="3582"/>
                  </a:cubicBezTo>
                  <a:cubicBezTo>
                    <a:pt x="7679" y="3582"/>
                    <a:pt x="7341" y="1339"/>
                    <a:pt x="6085" y="1339"/>
                  </a:cubicBezTo>
                  <a:cubicBezTo>
                    <a:pt x="5553" y="1339"/>
                    <a:pt x="4856" y="1742"/>
                    <a:pt x="4188" y="2887"/>
                  </a:cubicBezTo>
                  <a:cubicBezTo>
                    <a:pt x="5311" y="962"/>
                    <a:pt x="4576" y="0"/>
                    <a:pt x="3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42"/>
            <p:cNvSpPr/>
            <p:nvPr/>
          </p:nvSpPr>
          <p:spPr>
            <a:xfrm rot="5400000">
              <a:off x="1967262" y="126725"/>
              <a:ext cx="26611" cy="22648"/>
            </a:xfrm>
            <a:custGeom>
              <a:rect b="b" l="l" r="r" t="t"/>
              <a:pathLst>
                <a:path extrusionOk="0" h="1320" w="1551">
                  <a:moveTo>
                    <a:pt x="909" y="0"/>
                  </a:moveTo>
                  <a:cubicBezTo>
                    <a:pt x="321" y="0"/>
                    <a:pt x="0" y="695"/>
                    <a:pt x="428" y="1123"/>
                  </a:cubicBezTo>
                  <a:cubicBezTo>
                    <a:pt x="564" y="1259"/>
                    <a:pt x="727" y="1319"/>
                    <a:pt x="887" y="1319"/>
                  </a:cubicBezTo>
                  <a:cubicBezTo>
                    <a:pt x="1228" y="1319"/>
                    <a:pt x="1551" y="1043"/>
                    <a:pt x="1551" y="642"/>
                  </a:cubicBezTo>
                  <a:cubicBezTo>
                    <a:pt x="1551" y="267"/>
                    <a:pt x="1283" y="0"/>
                    <a:pt x="9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14" name="Google Shape;4414;p42"/>
            <p:cNvGrpSpPr/>
            <p:nvPr/>
          </p:nvGrpSpPr>
          <p:grpSpPr>
            <a:xfrm>
              <a:off x="1567272" y="627481"/>
              <a:ext cx="139608" cy="152925"/>
              <a:chOff x="1095790" y="797764"/>
              <a:chExt cx="80726" cy="88447"/>
            </a:xfrm>
          </p:grpSpPr>
          <p:sp>
            <p:nvSpPr>
              <p:cNvPr id="4415" name="Google Shape;4415;p42"/>
              <p:cNvSpPr/>
              <p:nvPr/>
            </p:nvSpPr>
            <p:spPr>
              <a:xfrm rot="5400000">
                <a:off x="1091929" y="801624"/>
                <a:ext cx="88447" cy="80726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6" name="Google Shape;4416;p42"/>
              <p:cNvSpPr/>
              <p:nvPr/>
            </p:nvSpPr>
            <p:spPr>
              <a:xfrm rot="5400000">
                <a:off x="1127892" y="833726"/>
                <a:ext cx="16540" cy="14687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17" name="Google Shape;4417;p42"/>
            <p:cNvGrpSpPr/>
            <p:nvPr/>
          </p:nvGrpSpPr>
          <p:grpSpPr>
            <a:xfrm>
              <a:off x="2309077" y="408822"/>
              <a:ext cx="121072" cy="132521"/>
              <a:chOff x="3075079" y="699040"/>
              <a:chExt cx="74309" cy="81361"/>
            </a:xfrm>
          </p:grpSpPr>
          <p:sp>
            <p:nvSpPr>
              <p:cNvPr id="4418" name="Google Shape;4418;p42"/>
              <p:cNvSpPr/>
              <p:nvPr/>
            </p:nvSpPr>
            <p:spPr>
              <a:xfrm rot="5400000">
                <a:off x="3071553" y="702565"/>
                <a:ext cx="81361" cy="74309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42"/>
              <p:cNvSpPr/>
              <p:nvPr/>
            </p:nvSpPr>
            <p:spPr>
              <a:xfrm rot="5400000">
                <a:off x="3104436" y="731913"/>
                <a:ext cx="15596" cy="13777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20" name="Google Shape;4420;p42"/>
            <p:cNvSpPr/>
            <p:nvPr/>
          </p:nvSpPr>
          <p:spPr>
            <a:xfrm rot="5400000">
              <a:off x="2798148" y="-475554"/>
              <a:ext cx="70517" cy="64221"/>
            </a:xfrm>
            <a:custGeom>
              <a:rect b="b" l="l" r="r" t="t"/>
              <a:pathLst>
                <a:path extrusionOk="0" h="3743" w="4110">
                  <a:moveTo>
                    <a:pt x="2035" y="1"/>
                  </a:moveTo>
                  <a:cubicBezTo>
                    <a:pt x="1641" y="1"/>
                    <a:pt x="1253" y="509"/>
                    <a:pt x="1868" y="1524"/>
                  </a:cubicBezTo>
                  <a:cubicBezTo>
                    <a:pt x="1497" y="912"/>
                    <a:pt x="1117" y="698"/>
                    <a:pt x="831" y="698"/>
                  </a:cubicBezTo>
                  <a:cubicBezTo>
                    <a:pt x="168" y="698"/>
                    <a:pt x="11" y="1845"/>
                    <a:pt x="1654" y="1845"/>
                  </a:cubicBezTo>
                  <a:cubicBezTo>
                    <a:pt x="0" y="1845"/>
                    <a:pt x="170" y="3034"/>
                    <a:pt x="844" y="3034"/>
                  </a:cubicBezTo>
                  <a:cubicBezTo>
                    <a:pt x="1129" y="3034"/>
                    <a:pt x="1503" y="2822"/>
                    <a:pt x="1868" y="2219"/>
                  </a:cubicBezTo>
                  <a:lnTo>
                    <a:pt x="1868" y="2219"/>
                  </a:lnTo>
                  <a:cubicBezTo>
                    <a:pt x="1253" y="3235"/>
                    <a:pt x="1641" y="3743"/>
                    <a:pt x="2035" y="3743"/>
                  </a:cubicBezTo>
                  <a:cubicBezTo>
                    <a:pt x="2429" y="3743"/>
                    <a:pt x="2830" y="3235"/>
                    <a:pt x="2242" y="2219"/>
                  </a:cubicBezTo>
                  <a:lnTo>
                    <a:pt x="2242" y="2219"/>
                  </a:lnTo>
                  <a:cubicBezTo>
                    <a:pt x="2591" y="2822"/>
                    <a:pt x="2959" y="3034"/>
                    <a:pt x="3243" y="3034"/>
                  </a:cubicBezTo>
                  <a:cubicBezTo>
                    <a:pt x="3914" y="3034"/>
                    <a:pt x="4110" y="1845"/>
                    <a:pt x="2456" y="1845"/>
                  </a:cubicBezTo>
                  <a:cubicBezTo>
                    <a:pt x="4099" y="1845"/>
                    <a:pt x="3916" y="698"/>
                    <a:pt x="3256" y="698"/>
                  </a:cubicBezTo>
                  <a:cubicBezTo>
                    <a:pt x="2971" y="698"/>
                    <a:pt x="2597" y="912"/>
                    <a:pt x="2242" y="1524"/>
                  </a:cubicBezTo>
                  <a:cubicBezTo>
                    <a:pt x="2830" y="509"/>
                    <a:pt x="2429" y="1"/>
                    <a:pt x="20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42"/>
            <p:cNvSpPr/>
            <p:nvPr/>
          </p:nvSpPr>
          <p:spPr>
            <a:xfrm rot="5400000">
              <a:off x="2827891" y="-448952"/>
              <a:ext cx="11942" cy="11015"/>
            </a:xfrm>
            <a:custGeom>
              <a:rect b="b" l="l" r="r" t="t"/>
              <a:pathLst>
                <a:path extrusionOk="0" h="642" w="696">
                  <a:moveTo>
                    <a:pt x="321" y="0"/>
                  </a:moveTo>
                  <a:cubicBezTo>
                    <a:pt x="161" y="0"/>
                    <a:pt x="1" y="107"/>
                    <a:pt x="1" y="321"/>
                  </a:cubicBezTo>
                  <a:cubicBezTo>
                    <a:pt x="1" y="481"/>
                    <a:pt x="161" y="642"/>
                    <a:pt x="321" y="642"/>
                  </a:cubicBezTo>
                  <a:cubicBezTo>
                    <a:pt x="535" y="642"/>
                    <a:pt x="696" y="481"/>
                    <a:pt x="696" y="321"/>
                  </a:cubicBezTo>
                  <a:cubicBezTo>
                    <a:pt x="696" y="107"/>
                    <a:pt x="535" y="0"/>
                    <a:pt x="321" y="0"/>
                  </a:cubicBezTo>
                  <a:close/>
                </a:path>
              </a:pathLst>
            </a:custGeom>
            <a:solidFill>
              <a:srgbClr val="FFD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42"/>
            <p:cNvSpPr/>
            <p:nvPr/>
          </p:nvSpPr>
          <p:spPr>
            <a:xfrm rot="5400000">
              <a:off x="1093259" y="-378220"/>
              <a:ext cx="70895" cy="64907"/>
            </a:xfrm>
            <a:custGeom>
              <a:rect b="b" l="l" r="r" t="t"/>
              <a:pathLst>
                <a:path extrusionOk="0" h="3783" w="4132">
                  <a:moveTo>
                    <a:pt x="2060" y="1"/>
                  </a:moveTo>
                  <a:cubicBezTo>
                    <a:pt x="1665" y="1"/>
                    <a:pt x="1264" y="522"/>
                    <a:pt x="1852" y="1564"/>
                  </a:cubicBezTo>
                  <a:cubicBezTo>
                    <a:pt x="1497" y="934"/>
                    <a:pt x="1122" y="714"/>
                    <a:pt x="838" y="714"/>
                  </a:cubicBezTo>
                  <a:cubicBezTo>
                    <a:pt x="183" y="714"/>
                    <a:pt x="14" y="1885"/>
                    <a:pt x="1692" y="1885"/>
                  </a:cubicBezTo>
                  <a:cubicBezTo>
                    <a:pt x="1" y="1885"/>
                    <a:pt x="186" y="3074"/>
                    <a:pt x="853" y="3074"/>
                  </a:cubicBezTo>
                  <a:cubicBezTo>
                    <a:pt x="1135" y="3074"/>
                    <a:pt x="1503" y="2862"/>
                    <a:pt x="1852" y="2259"/>
                  </a:cubicBezTo>
                  <a:lnTo>
                    <a:pt x="1852" y="2259"/>
                  </a:lnTo>
                  <a:cubicBezTo>
                    <a:pt x="1264" y="3275"/>
                    <a:pt x="1665" y="3783"/>
                    <a:pt x="2060" y="3783"/>
                  </a:cubicBezTo>
                  <a:cubicBezTo>
                    <a:pt x="2454" y="3783"/>
                    <a:pt x="2841" y="3275"/>
                    <a:pt x="2227" y="2259"/>
                  </a:cubicBezTo>
                  <a:lnTo>
                    <a:pt x="2227" y="2259"/>
                  </a:lnTo>
                  <a:cubicBezTo>
                    <a:pt x="2592" y="2862"/>
                    <a:pt x="2971" y="3074"/>
                    <a:pt x="3261" y="3074"/>
                  </a:cubicBezTo>
                  <a:cubicBezTo>
                    <a:pt x="3947" y="3074"/>
                    <a:pt x="4132" y="1885"/>
                    <a:pt x="2440" y="1885"/>
                  </a:cubicBezTo>
                  <a:cubicBezTo>
                    <a:pt x="4119" y="1885"/>
                    <a:pt x="3950" y="714"/>
                    <a:pt x="3276" y="714"/>
                  </a:cubicBezTo>
                  <a:cubicBezTo>
                    <a:pt x="2985" y="714"/>
                    <a:pt x="2598" y="934"/>
                    <a:pt x="2227" y="1564"/>
                  </a:cubicBezTo>
                  <a:cubicBezTo>
                    <a:pt x="2841" y="522"/>
                    <a:pt x="2454" y="1"/>
                    <a:pt x="20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42"/>
            <p:cNvSpPr/>
            <p:nvPr/>
          </p:nvSpPr>
          <p:spPr>
            <a:xfrm rot="5400000">
              <a:off x="1118426" y="-356163"/>
              <a:ext cx="18025" cy="13774"/>
            </a:xfrm>
            <a:custGeom>
              <a:rect b="b" l="l" r="r" t="t"/>
              <a:pathLst>
                <a:path extrusionOk="0" h="497" w="729">
                  <a:moveTo>
                    <a:pt x="408" y="0"/>
                  </a:moveTo>
                  <a:cubicBezTo>
                    <a:pt x="1" y="0"/>
                    <a:pt x="400" y="497"/>
                    <a:pt x="614" y="497"/>
                  </a:cubicBezTo>
                  <a:cubicBezTo>
                    <a:pt x="680" y="497"/>
                    <a:pt x="729" y="448"/>
                    <a:pt x="729" y="321"/>
                  </a:cubicBezTo>
                  <a:cubicBezTo>
                    <a:pt x="729" y="161"/>
                    <a:pt x="569" y="0"/>
                    <a:pt x="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42"/>
            <p:cNvSpPr/>
            <p:nvPr/>
          </p:nvSpPr>
          <p:spPr>
            <a:xfrm rot="5400000">
              <a:off x="3570708" y="69239"/>
              <a:ext cx="131375" cy="121080"/>
            </a:xfrm>
            <a:custGeom>
              <a:rect b="b" l="l" r="r" t="t"/>
              <a:pathLst>
                <a:path extrusionOk="0" h="7057" w="7657">
                  <a:moveTo>
                    <a:pt x="3829" y="0"/>
                  </a:moveTo>
                  <a:cubicBezTo>
                    <a:pt x="3094" y="0"/>
                    <a:pt x="2359" y="963"/>
                    <a:pt x="3482" y="2887"/>
                  </a:cubicBezTo>
                  <a:cubicBezTo>
                    <a:pt x="2809" y="1750"/>
                    <a:pt x="2108" y="1352"/>
                    <a:pt x="1575" y="1352"/>
                  </a:cubicBezTo>
                  <a:cubicBezTo>
                    <a:pt x="328" y="1352"/>
                    <a:pt x="0" y="3528"/>
                    <a:pt x="3108" y="3528"/>
                  </a:cubicBezTo>
                  <a:cubicBezTo>
                    <a:pt x="2" y="3528"/>
                    <a:pt x="328" y="5729"/>
                    <a:pt x="1572" y="5729"/>
                  </a:cubicBezTo>
                  <a:cubicBezTo>
                    <a:pt x="2106" y="5729"/>
                    <a:pt x="2808" y="5325"/>
                    <a:pt x="3482" y="4170"/>
                  </a:cubicBezTo>
                  <a:lnTo>
                    <a:pt x="3482" y="4170"/>
                  </a:lnTo>
                  <a:cubicBezTo>
                    <a:pt x="2359" y="6094"/>
                    <a:pt x="3094" y="7057"/>
                    <a:pt x="3829" y="7057"/>
                  </a:cubicBezTo>
                  <a:cubicBezTo>
                    <a:pt x="4564" y="7057"/>
                    <a:pt x="5299" y="6094"/>
                    <a:pt x="4177" y="4170"/>
                  </a:cubicBezTo>
                  <a:lnTo>
                    <a:pt x="4177" y="4170"/>
                  </a:lnTo>
                  <a:cubicBezTo>
                    <a:pt x="4851" y="5325"/>
                    <a:pt x="5553" y="5729"/>
                    <a:pt x="6086" y="5729"/>
                  </a:cubicBezTo>
                  <a:cubicBezTo>
                    <a:pt x="7331" y="5729"/>
                    <a:pt x="7657" y="3528"/>
                    <a:pt x="4551" y="3528"/>
                  </a:cubicBezTo>
                  <a:cubicBezTo>
                    <a:pt x="7657" y="3528"/>
                    <a:pt x="7331" y="1328"/>
                    <a:pt x="6086" y="1328"/>
                  </a:cubicBezTo>
                  <a:cubicBezTo>
                    <a:pt x="5553" y="1328"/>
                    <a:pt x="4850" y="1732"/>
                    <a:pt x="4177" y="2887"/>
                  </a:cubicBezTo>
                  <a:cubicBezTo>
                    <a:pt x="5300" y="963"/>
                    <a:pt x="4564" y="0"/>
                    <a:pt x="3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42"/>
            <p:cNvSpPr/>
            <p:nvPr/>
          </p:nvSpPr>
          <p:spPr>
            <a:xfrm rot="5400000">
              <a:off x="3623090" y="118352"/>
              <a:ext cx="26628" cy="22854"/>
            </a:xfrm>
            <a:custGeom>
              <a:rect b="b" l="l" r="r" t="t"/>
              <a:pathLst>
                <a:path extrusionOk="0" h="1332" w="1552">
                  <a:moveTo>
                    <a:pt x="910" y="1"/>
                  </a:moveTo>
                  <a:cubicBezTo>
                    <a:pt x="322" y="1"/>
                    <a:pt x="1" y="696"/>
                    <a:pt x="429" y="1124"/>
                  </a:cubicBezTo>
                  <a:cubicBezTo>
                    <a:pt x="571" y="1266"/>
                    <a:pt x="743" y="1331"/>
                    <a:pt x="910" y="1331"/>
                  </a:cubicBezTo>
                  <a:cubicBezTo>
                    <a:pt x="1242" y="1331"/>
                    <a:pt x="1551" y="1070"/>
                    <a:pt x="1551" y="642"/>
                  </a:cubicBezTo>
                  <a:cubicBezTo>
                    <a:pt x="1551" y="268"/>
                    <a:pt x="1284" y="1"/>
                    <a:pt x="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26" name="Google Shape;4426;p42"/>
            <p:cNvGrpSpPr/>
            <p:nvPr/>
          </p:nvGrpSpPr>
          <p:grpSpPr>
            <a:xfrm>
              <a:off x="3772813" y="-9"/>
              <a:ext cx="2051019" cy="1327762"/>
              <a:chOff x="3772813" y="-9"/>
              <a:chExt cx="2051019" cy="1327762"/>
            </a:xfrm>
          </p:grpSpPr>
          <p:sp>
            <p:nvSpPr>
              <p:cNvPr id="4427" name="Google Shape;4427;p42"/>
              <p:cNvSpPr/>
              <p:nvPr/>
            </p:nvSpPr>
            <p:spPr>
              <a:xfrm rot="6298355">
                <a:off x="4579261" y="117746"/>
                <a:ext cx="1082316" cy="1092253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42"/>
              <p:cNvSpPr/>
              <p:nvPr/>
            </p:nvSpPr>
            <p:spPr>
              <a:xfrm rot="10800000">
                <a:off x="3772813" y="275109"/>
                <a:ext cx="1028316" cy="970675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42"/>
              <p:cNvSpPr/>
              <p:nvPr/>
            </p:nvSpPr>
            <p:spPr>
              <a:xfrm rot="6298355">
                <a:off x="4858665" y="163038"/>
                <a:ext cx="870101" cy="864796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42"/>
              <p:cNvSpPr/>
              <p:nvPr/>
            </p:nvSpPr>
            <p:spPr>
              <a:xfrm rot="6298355">
                <a:off x="4760397" y="267319"/>
                <a:ext cx="736936" cy="1057389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42"/>
              <p:cNvSpPr/>
              <p:nvPr/>
            </p:nvSpPr>
            <p:spPr>
              <a:xfrm rot="10800000">
                <a:off x="3846399" y="326409"/>
                <a:ext cx="822136" cy="82301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42"/>
              <p:cNvSpPr/>
              <p:nvPr/>
            </p:nvSpPr>
            <p:spPr>
              <a:xfrm rot="10800000">
                <a:off x="3856471" y="615930"/>
                <a:ext cx="1003912" cy="697306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6" name="Shape 4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7" name="Google Shape;4437;p43"/>
          <p:cNvSpPr/>
          <p:nvPr/>
        </p:nvSpPr>
        <p:spPr>
          <a:xfrm rot="5400000">
            <a:off x="2245016" y="939433"/>
            <a:ext cx="12868" cy="9643"/>
          </a:xfrm>
          <a:custGeom>
            <a:rect b="b" l="l" r="r" t="t"/>
            <a:pathLst>
              <a:path extrusionOk="0" h="562" w="750">
                <a:moveTo>
                  <a:pt x="375" y="0"/>
                </a:moveTo>
                <a:cubicBezTo>
                  <a:pt x="188" y="0"/>
                  <a:pt x="1" y="94"/>
                  <a:pt x="27" y="281"/>
                </a:cubicBezTo>
                <a:cubicBezTo>
                  <a:pt x="1" y="468"/>
                  <a:pt x="188" y="562"/>
                  <a:pt x="375" y="562"/>
                </a:cubicBezTo>
                <a:cubicBezTo>
                  <a:pt x="562" y="562"/>
                  <a:pt x="749" y="468"/>
                  <a:pt x="722" y="281"/>
                </a:cubicBezTo>
                <a:cubicBezTo>
                  <a:pt x="749" y="94"/>
                  <a:pt x="562" y="0"/>
                  <a:pt x="3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8" name="Google Shape;4438;p43"/>
          <p:cNvSpPr/>
          <p:nvPr/>
        </p:nvSpPr>
        <p:spPr>
          <a:xfrm rot="5400000">
            <a:off x="2125223" y="-1877005"/>
            <a:ext cx="90111" cy="81635"/>
          </a:xfrm>
          <a:custGeom>
            <a:rect b="b" l="l" r="r" t="t"/>
            <a:pathLst>
              <a:path extrusionOk="0" h="4758" w="5252">
                <a:moveTo>
                  <a:pt x="2626" y="0"/>
                </a:moveTo>
                <a:cubicBezTo>
                  <a:pt x="2118" y="0"/>
                  <a:pt x="1611" y="642"/>
                  <a:pt x="2359" y="1925"/>
                </a:cubicBezTo>
                <a:cubicBezTo>
                  <a:pt x="1910" y="1155"/>
                  <a:pt x="1437" y="885"/>
                  <a:pt x="1077" y="885"/>
                </a:cubicBezTo>
                <a:cubicBezTo>
                  <a:pt x="237" y="885"/>
                  <a:pt x="12" y="2352"/>
                  <a:pt x="2145" y="2352"/>
                </a:cubicBezTo>
                <a:cubicBezTo>
                  <a:pt x="1" y="2352"/>
                  <a:pt x="239" y="3861"/>
                  <a:pt x="1090" y="3861"/>
                </a:cubicBezTo>
                <a:cubicBezTo>
                  <a:pt x="1449" y="3861"/>
                  <a:pt x="1915" y="3594"/>
                  <a:pt x="2359" y="2833"/>
                </a:cubicBezTo>
                <a:lnTo>
                  <a:pt x="2359" y="2833"/>
                </a:lnTo>
                <a:cubicBezTo>
                  <a:pt x="1611" y="4116"/>
                  <a:pt x="2118" y="4758"/>
                  <a:pt x="2626" y="4758"/>
                </a:cubicBezTo>
                <a:cubicBezTo>
                  <a:pt x="3134" y="4758"/>
                  <a:pt x="3642" y="4116"/>
                  <a:pt x="2894" y="2833"/>
                </a:cubicBezTo>
                <a:lnTo>
                  <a:pt x="2894" y="2833"/>
                </a:lnTo>
                <a:cubicBezTo>
                  <a:pt x="3337" y="3594"/>
                  <a:pt x="3804" y="3861"/>
                  <a:pt x="4162" y="3861"/>
                </a:cubicBezTo>
                <a:cubicBezTo>
                  <a:pt x="5013" y="3861"/>
                  <a:pt x="5252" y="2352"/>
                  <a:pt x="3107" y="2352"/>
                </a:cubicBezTo>
                <a:cubicBezTo>
                  <a:pt x="5240" y="2352"/>
                  <a:pt x="5016" y="885"/>
                  <a:pt x="4176" y="885"/>
                </a:cubicBezTo>
                <a:cubicBezTo>
                  <a:pt x="3816" y="885"/>
                  <a:pt x="3343" y="1155"/>
                  <a:pt x="2894" y="1925"/>
                </a:cubicBezTo>
                <a:cubicBezTo>
                  <a:pt x="3642" y="642"/>
                  <a:pt x="3134" y="0"/>
                  <a:pt x="26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9" name="Google Shape;4439;p43"/>
          <p:cNvSpPr/>
          <p:nvPr/>
        </p:nvSpPr>
        <p:spPr>
          <a:xfrm rot="5400000">
            <a:off x="2161914" y="-1845015"/>
            <a:ext cx="17432" cy="14910"/>
          </a:xfrm>
          <a:custGeom>
            <a:rect b="b" l="l" r="r" t="t"/>
            <a:pathLst>
              <a:path extrusionOk="0" h="869" w="1016">
                <a:moveTo>
                  <a:pt x="588" y="1"/>
                </a:moveTo>
                <a:cubicBezTo>
                  <a:pt x="214" y="1"/>
                  <a:pt x="0" y="482"/>
                  <a:pt x="268" y="749"/>
                </a:cubicBezTo>
                <a:cubicBezTo>
                  <a:pt x="350" y="832"/>
                  <a:pt x="454" y="868"/>
                  <a:pt x="557" y="868"/>
                </a:cubicBezTo>
                <a:cubicBezTo>
                  <a:pt x="787" y="868"/>
                  <a:pt x="1016" y="686"/>
                  <a:pt x="1016" y="428"/>
                </a:cubicBezTo>
                <a:cubicBezTo>
                  <a:pt x="1016" y="214"/>
                  <a:pt x="856" y="1"/>
                  <a:pt x="58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40" name="Google Shape;444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25" y="103725"/>
            <a:ext cx="3781049" cy="200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1" name="Google Shape;444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5825" y="1820825"/>
            <a:ext cx="5614224" cy="3031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42" name="Google Shape;4442;p43"/>
          <p:cNvGrpSpPr/>
          <p:nvPr/>
        </p:nvGrpSpPr>
        <p:grpSpPr>
          <a:xfrm flipH="1" rot="-5400000">
            <a:off x="7328900" y="-373713"/>
            <a:ext cx="1554784" cy="2334863"/>
            <a:chOff x="2079925" y="238125"/>
            <a:chExt cx="3458150" cy="5193200"/>
          </a:xfrm>
        </p:grpSpPr>
        <p:sp>
          <p:nvSpPr>
            <p:cNvPr id="4443" name="Google Shape;4443;p43"/>
            <p:cNvSpPr/>
            <p:nvPr/>
          </p:nvSpPr>
          <p:spPr>
            <a:xfrm>
              <a:off x="3206875" y="1660200"/>
              <a:ext cx="2331200" cy="1925200"/>
            </a:xfrm>
            <a:custGeom>
              <a:rect b="b" l="l" r="r" t="t"/>
              <a:pathLst>
                <a:path extrusionOk="0" h="77008" w="93248">
                  <a:moveTo>
                    <a:pt x="93248" y="77007"/>
                  </a:moveTo>
                  <a:cubicBezTo>
                    <a:pt x="93248" y="77007"/>
                    <a:pt x="87227" y="18618"/>
                    <a:pt x="50070" y="1"/>
                  </a:cubicBezTo>
                  <a:lnTo>
                    <a:pt x="1" y="10617"/>
                  </a:lnTo>
                  <a:cubicBezTo>
                    <a:pt x="1" y="10617"/>
                    <a:pt x="55854" y="14419"/>
                    <a:pt x="93248" y="770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43"/>
            <p:cNvSpPr/>
            <p:nvPr/>
          </p:nvSpPr>
          <p:spPr>
            <a:xfrm>
              <a:off x="2079925" y="2937700"/>
              <a:ext cx="2572825" cy="2398575"/>
            </a:xfrm>
            <a:custGeom>
              <a:rect b="b" l="l" r="r" t="t"/>
              <a:pathLst>
                <a:path extrusionOk="0" h="95943" w="102913">
                  <a:moveTo>
                    <a:pt x="0" y="95942"/>
                  </a:moveTo>
                  <a:cubicBezTo>
                    <a:pt x="0" y="95942"/>
                    <a:pt x="59498" y="51972"/>
                    <a:pt x="102912" y="1"/>
                  </a:cubicBezTo>
                  <a:cubicBezTo>
                    <a:pt x="102912" y="1"/>
                    <a:pt x="48010" y="159"/>
                    <a:pt x="0" y="5347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43"/>
            <p:cNvSpPr/>
            <p:nvPr/>
          </p:nvSpPr>
          <p:spPr>
            <a:xfrm>
              <a:off x="2079925" y="1468075"/>
              <a:ext cx="2378725" cy="3963250"/>
            </a:xfrm>
            <a:custGeom>
              <a:rect b="b" l="l" r="r" t="t"/>
              <a:pathLst>
                <a:path extrusionOk="0" h="158530" w="95149">
                  <a:moveTo>
                    <a:pt x="0" y="158530"/>
                  </a:moveTo>
                  <a:cubicBezTo>
                    <a:pt x="0" y="158530"/>
                    <a:pt x="17509" y="72808"/>
                    <a:pt x="95148" y="7686"/>
                  </a:cubicBezTo>
                  <a:cubicBezTo>
                    <a:pt x="95148" y="7686"/>
                    <a:pt x="69401" y="1"/>
                    <a:pt x="39771" y="16400"/>
                  </a:cubicBezTo>
                  <a:cubicBezTo>
                    <a:pt x="39771" y="16400"/>
                    <a:pt x="11725" y="36920"/>
                    <a:pt x="0" y="633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43"/>
            <p:cNvSpPr/>
            <p:nvPr/>
          </p:nvSpPr>
          <p:spPr>
            <a:xfrm>
              <a:off x="2079925" y="238125"/>
              <a:ext cx="2208400" cy="3182875"/>
            </a:xfrm>
            <a:custGeom>
              <a:rect b="b" l="l" r="r" t="t"/>
              <a:pathLst>
                <a:path extrusionOk="0" h="127315" w="88336">
                  <a:moveTo>
                    <a:pt x="0" y="127315"/>
                  </a:moveTo>
                  <a:cubicBezTo>
                    <a:pt x="0" y="127315"/>
                    <a:pt x="35572" y="40563"/>
                    <a:pt x="88335" y="0"/>
                  </a:cubicBezTo>
                  <a:cubicBezTo>
                    <a:pt x="88335" y="0"/>
                    <a:pt x="32086" y="13310"/>
                    <a:pt x="0" y="7906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43"/>
            <p:cNvSpPr/>
            <p:nvPr/>
          </p:nvSpPr>
          <p:spPr>
            <a:xfrm>
              <a:off x="2446325" y="3353625"/>
              <a:ext cx="2505500" cy="1877675"/>
            </a:xfrm>
            <a:custGeom>
              <a:rect b="b" l="l" r="r" t="t"/>
              <a:pathLst>
                <a:path extrusionOk="0" h="75107" w="100220">
                  <a:moveTo>
                    <a:pt x="99506" y="1"/>
                  </a:moveTo>
                  <a:cubicBezTo>
                    <a:pt x="99189" y="318"/>
                    <a:pt x="98793" y="635"/>
                    <a:pt x="98318" y="872"/>
                  </a:cubicBezTo>
                  <a:cubicBezTo>
                    <a:pt x="97209" y="1506"/>
                    <a:pt x="95941" y="2061"/>
                    <a:pt x="94674" y="2457"/>
                  </a:cubicBezTo>
                  <a:lnTo>
                    <a:pt x="88890" y="4596"/>
                  </a:lnTo>
                  <a:cubicBezTo>
                    <a:pt x="86751" y="5626"/>
                    <a:pt x="84295" y="6735"/>
                    <a:pt x="81602" y="7844"/>
                  </a:cubicBezTo>
                  <a:cubicBezTo>
                    <a:pt x="78829" y="8953"/>
                    <a:pt x="76056" y="10459"/>
                    <a:pt x="73045" y="11964"/>
                  </a:cubicBezTo>
                  <a:cubicBezTo>
                    <a:pt x="71540" y="12756"/>
                    <a:pt x="70035" y="13548"/>
                    <a:pt x="68450" y="14420"/>
                  </a:cubicBezTo>
                  <a:lnTo>
                    <a:pt x="63855" y="17193"/>
                  </a:lnTo>
                  <a:cubicBezTo>
                    <a:pt x="62271" y="18143"/>
                    <a:pt x="60607" y="19094"/>
                    <a:pt x="59102" y="20124"/>
                  </a:cubicBezTo>
                  <a:lnTo>
                    <a:pt x="54348" y="23372"/>
                  </a:lnTo>
                  <a:cubicBezTo>
                    <a:pt x="51100" y="25511"/>
                    <a:pt x="48010" y="27888"/>
                    <a:pt x="44842" y="30186"/>
                  </a:cubicBezTo>
                  <a:lnTo>
                    <a:pt x="42544" y="32008"/>
                  </a:lnTo>
                  <a:lnTo>
                    <a:pt x="40247" y="33830"/>
                  </a:lnTo>
                  <a:lnTo>
                    <a:pt x="35731" y="37474"/>
                  </a:lnTo>
                  <a:cubicBezTo>
                    <a:pt x="32799" y="40009"/>
                    <a:pt x="29947" y="42465"/>
                    <a:pt x="27174" y="44921"/>
                  </a:cubicBezTo>
                  <a:cubicBezTo>
                    <a:pt x="24481" y="47457"/>
                    <a:pt x="21866" y="49833"/>
                    <a:pt x="19569" y="52289"/>
                  </a:cubicBezTo>
                  <a:lnTo>
                    <a:pt x="16083" y="55696"/>
                  </a:lnTo>
                  <a:lnTo>
                    <a:pt x="12914" y="58944"/>
                  </a:lnTo>
                  <a:cubicBezTo>
                    <a:pt x="10854" y="61083"/>
                    <a:pt x="9032" y="63143"/>
                    <a:pt x="7527" y="64886"/>
                  </a:cubicBezTo>
                  <a:cubicBezTo>
                    <a:pt x="5942" y="66708"/>
                    <a:pt x="4596" y="68293"/>
                    <a:pt x="3486" y="69560"/>
                  </a:cubicBezTo>
                  <a:cubicBezTo>
                    <a:pt x="2377" y="70907"/>
                    <a:pt x="1506" y="71937"/>
                    <a:pt x="951" y="72650"/>
                  </a:cubicBezTo>
                  <a:lnTo>
                    <a:pt x="1" y="73759"/>
                  </a:lnTo>
                  <a:lnTo>
                    <a:pt x="1743" y="75106"/>
                  </a:lnTo>
                  <a:lnTo>
                    <a:pt x="2615" y="74076"/>
                  </a:lnTo>
                  <a:cubicBezTo>
                    <a:pt x="3169" y="73363"/>
                    <a:pt x="4041" y="72333"/>
                    <a:pt x="5150" y="71066"/>
                  </a:cubicBezTo>
                  <a:cubicBezTo>
                    <a:pt x="6259" y="69798"/>
                    <a:pt x="7606" y="68214"/>
                    <a:pt x="9191" y="66471"/>
                  </a:cubicBezTo>
                  <a:cubicBezTo>
                    <a:pt x="10854" y="64728"/>
                    <a:pt x="12597" y="62747"/>
                    <a:pt x="14657" y="60687"/>
                  </a:cubicBezTo>
                  <a:lnTo>
                    <a:pt x="17826" y="57439"/>
                  </a:lnTo>
                  <a:lnTo>
                    <a:pt x="21312" y="54032"/>
                  </a:lnTo>
                  <a:cubicBezTo>
                    <a:pt x="23609" y="51656"/>
                    <a:pt x="26224" y="49279"/>
                    <a:pt x="28917" y="46823"/>
                  </a:cubicBezTo>
                  <a:cubicBezTo>
                    <a:pt x="31611" y="44446"/>
                    <a:pt x="34463" y="41990"/>
                    <a:pt x="37315" y="39455"/>
                  </a:cubicBezTo>
                  <a:lnTo>
                    <a:pt x="41831" y="35811"/>
                  </a:lnTo>
                  <a:lnTo>
                    <a:pt x="44049" y="33909"/>
                  </a:lnTo>
                  <a:lnTo>
                    <a:pt x="46347" y="32166"/>
                  </a:lnTo>
                  <a:cubicBezTo>
                    <a:pt x="49437" y="29869"/>
                    <a:pt x="52526" y="27492"/>
                    <a:pt x="55695" y="25353"/>
                  </a:cubicBezTo>
                  <a:lnTo>
                    <a:pt x="60370" y="22105"/>
                  </a:lnTo>
                  <a:cubicBezTo>
                    <a:pt x="61954" y="21075"/>
                    <a:pt x="63538" y="20124"/>
                    <a:pt x="65044" y="19173"/>
                  </a:cubicBezTo>
                  <a:lnTo>
                    <a:pt x="69560" y="16321"/>
                  </a:lnTo>
                  <a:cubicBezTo>
                    <a:pt x="71065" y="15370"/>
                    <a:pt x="72570" y="14578"/>
                    <a:pt x="73996" y="13707"/>
                  </a:cubicBezTo>
                  <a:cubicBezTo>
                    <a:pt x="76927" y="12122"/>
                    <a:pt x="79621" y="10459"/>
                    <a:pt x="82235" y="9191"/>
                  </a:cubicBezTo>
                  <a:cubicBezTo>
                    <a:pt x="84850" y="7923"/>
                    <a:pt x="87227" y="6656"/>
                    <a:pt x="89366" y="5705"/>
                  </a:cubicBezTo>
                  <a:lnTo>
                    <a:pt x="95070" y="3408"/>
                  </a:lnTo>
                  <a:cubicBezTo>
                    <a:pt x="96258" y="2853"/>
                    <a:pt x="97526" y="2457"/>
                    <a:pt x="98793" y="2219"/>
                  </a:cubicBezTo>
                  <a:cubicBezTo>
                    <a:pt x="99269" y="2061"/>
                    <a:pt x="99744" y="2061"/>
                    <a:pt x="100219" y="2061"/>
                  </a:cubicBezTo>
                  <a:lnTo>
                    <a:pt x="995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43"/>
            <p:cNvSpPr/>
            <p:nvPr/>
          </p:nvSpPr>
          <p:spPr>
            <a:xfrm>
              <a:off x="4238775" y="3668550"/>
              <a:ext cx="651650" cy="103025"/>
            </a:xfrm>
            <a:custGeom>
              <a:rect b="b" l="l" r="r" t="t"/>
              <a:pathLst>
                <a:path extrusionOk="0" h="4121" w="26066">
                  <a:moveTo>
                    <a:pt x="4120" y="1"/>
                  </a:moveTo>
                  <a:cubicBezTo>
                    <a:pt x="2932" y="80"/>
                    <a:pt x="1902" y="80"/>
                    <a:pt x="1110" y="80"/>
                  </a:cubicBezTo>
                  <a:lnTo>
                    <a:pt x="1" y="80"/>
                  </a:lnTo>
                  <a:lnTo>
                    <a:pt x="317" y="2298"/>
                  </a:lnTo>
                  <a:cubicBezTo>
                    <a:pt x="317" y="2298"/>
                    <a:pt x="714" y="2219"/>
                    <a:pt x="1347" y="2060"/>
                  </a:cubicBezTo>
                  <a:cubicBezTo>
                    <a:pt x="2060" y="1902"/>
                    <a:pt x="3011" y="1744"/>
                    <a:pt x="4199" y="1664"/>
                  </a:cubicBezTo>
                  <a:cubicBezTo>
                    <a:pt x="5388" y="1585"/>
                    <a:pt x="6814" y="1427"/>
                    <a:pt x="8319" y="1427"/>
                  </a:cubicBezTo>
                  <a:lnTo>
                    <a:pt x="10696" y="1427"/>
                  </a:lnTo>
                  <a:cubicBezTo>
                    <a:pt x="11409" y="1427"/>
                    <a:pt x="12280" y="1506"/>
                    <a:pt x="13073" y="1506"/>
                  </a:cubicBezTo>
                  <a:lnTo>
                    <a:pt x="15449" y="1664"/>
                  </a:lnTo>
                  <a:lnTo>
                    <a:pt x="17747" y="1981"/>
                  </a:lnTo>
                  <a:lnTo>
                    <a:pt x="19886" y="2298"/>
                  </a:lnTo>
                  <a:cubicBezTo>
                    <a:pt x="20520" y="2377"/>
                    <a:pt x="21153" y="2457"/>
                    <a:pt x="21787" y="2615"/>
                  </a:cubicBezTo>
                  <a:cubicBezTo>
                    <a:pt x="22738" y="2853"/>
                    <a:pt x="23689" y="3170"/>
                    <a:pt x="24560" y="3566"/>
                  </a:cubicBezTo>
                  <a:cubicBezTo>
                    <a:pt x="24877" y="3724"/>
                    <a:pt x="25194" y="3883"/>
                    <a:pt x="25511" y="4120"/>
                  </a:cubicBezTo>
                  <a:lnTo>
                    <a:pt x="26065" y="1981"/>
                  </a:lnTo>
                  <a:lnTo>
                    <a:pt x="26065" y="1981"/>
                  </a:lnTo>
                  <a:cubicBezTo>
                    <a:pt x="25669" y="2060"/>
                    <a:pt x="25273" y="2060"/>
                    <a:pt x="24877" y="2060"/>
                  </a:cubicBezTo>
                  <a:cubicBezTo>
                    <a:pt x="23847" y="2060"/>
                    <a:pt x="22896" y="1981"/>
                    <a:pt x="21867" y="1823"/>
                  </a:cubicBezTo>
                  <a:cubicBezTo>
                    <a:pt x="21233" y="1744"/>
                    <a:pt x="20599" y="1506"/>
                    <a:pt x="19886" y="1427"/>
                  </a:cubicBezTo>
                  <a:lnTo>
                    <a:pt x="17747" y="1110"/>
                  </a:lnTo>
                  <a:lnTo>
                    <a:pt x="15449" y="793"/>
                  </a:lnTo>
                  <a:lnTo>
                    <a:pt x="13073" y="555"/>
                  </a:lnTo>
                  <a:cubicBezTo>
                    <a:pt x="12201" y="476"/>
                    <a:pt x="11409" y="318"/>
                    <a:pt x="10617" y="318"/>
                  </a:cubicBezTo>
                  <a:lnTo>
                    <a:pt x="8319" y="159"/>
                  </a:lnTo>
                  <a:cubicBezTo>
                    <a:pt x="7527" y="80"/>
                    <a:pt x="6814" y="80"/>
                    <a:pt x="6101" y="80"/>
                  </a:cubicBezTo>
                  <a:lnTo>
                    <a:pt x="4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43"/>
            <p:cNvSpPr/>
            <p:nvPr/>
          </p:nvSpPr>
          <p:spPr>
            <a:xfrm>
              <a:off x="4834950" y="3687198"/>
              <a:ext cx="236550" cy="134875"/>
            </a:xfrm>
            <a:custGeom>
              <a:rect b="b" l="l" r="r" t="t"/>
              <a:pathLst>
                <a:path extrusionOk="0" h="5395" w="9462">
                  <a:moveTo>
                    <a:pt x="4418" y="1"/>
                  </a:moveTo>
                  <a:cubicBezTo>
                    <a:pt x="2726" y="1"/>
                    <a:pt x="744" y="348"/>
                    <a:pt x="475" y="1315"/>
                  </a:cubicBezTo>
                  <a:cubicBezTo>
                    <a:pt x="0" y="2662"/>
                    <a:pt x="3565" y="4881"/>
                    <a:pt x="4991" y="5277"/>
                  </a:cubicBezTo>
                  <a:cubicBezTo>
                    <a:pt x="5274" y="5358"/>
                    <a:pt x="5543" y="5395"/>
                    <a:pt x="5797" y="5395"/>
                  </a:cubicBezTo>
                  <a:cubicBezTo>
                    <a:pt x="8527" y="5395"/>
                    <a:pt x="9462" y="1076"/>
                    <a:pt x="6417" y="206"/>
                  </a:cubicBezTo>
                  <a:cubicBezTo>
                    <a:pt x="5958" y="79"/>
                    <a:pt x="5221" y="1"/>
                    <a:pt x="44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43"/>
            <p:cNvSpPr/>
            <p:nvPr/>
          </p:nvSpPr>
          <p:spPr>
            <a:xfrm>
              <a:off x="4906250" y="3294500"/>
              <a:ext cx="234175" cy="133250"/>
            </a:xfrm>
            <a:custGeom>
              <a:rect b="b" l="l" r="r" t="t"/>
              <a:pathLst>
                <a:path extrusionOk="0" h="5330" w="9367">
                  <a:moveTo>
                    <a:pt x="5700" y="1"/>
                  </a:moveTo>
                  <a:cubicBezTo>
                    <a:pt x="5500" y="1"/>
                    <a:pt x="5290" y="22"/>
                    <a:pt x="5071" y="68"/>
                  </a:cubicBezTo>
                  <a:cubicBezTo>
                    <a:pt x="3645" y="385"/>
                    <a:pt x="0" y="2287"/>
                    <a:pt x="317" y="3713"/>
                  </a:cubicBezTo>
                  <a:cubicBezTo>
                    <a:pt x="562" y="4876"/>
                    <a:pt x="3077" y="5329"/>
                    <a:pt x="4866" y="5329"/>
                  </a:cubicBezTo>
                  <a:cubicBezTo>
                    <a:pt x="5392" y="5329"/>
                    <a:pt x="5855" y="5290"/>
                    <a:pt x="6180" y="5218"/>
                  </a:cubicBezTo>
                  <a:cubicBezTo>
                    <a:pt x="9367" y="4551"/>
                    <a:pt x="8601" y="1"/>
                    <a:pt x="5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43"/>
            <p:cNvSpPr/>
            <p:nvPr/>
          </p:nvSpPr>
          <p:spPr>
            <a:xfrm>
              <a:off x="4364575" y="3042675"/>
              <a:ext cx="330775" cy="576375"/>
            </a:xfrm>
            <a:custGeom>
              <a:rect b="b" l="l" r="r" t="t"/>
              <a:pathLst>
                <a:path extrusionOk="0" h="23055" w="13231">
                  <a:moveTo>
                    <a:pt x="11171" y="1"/>
                  </a:moveTo>
                  <a:cubicBezTo>
                    <a:pt x="11171" y="397"/>
                    <a:pt x="11171" y="714"/>
                    <a:pt x="11171" y="1110"/>
                  </a:cubicBezTo>
                  <a:cubicBezTo>
                    <a:pt x="11092" y="2060"/>
                    <a:pt x="10854" y="3011"/>
                    <a:pt x="10537" y="3962"/>
                  </a:cubicBezTo>
                  <a:cubicBezTo>
                    <a:pt x="10379" y="4516"/>
                    <a:pt x="10141" y="5150"/>
                    <a:pt x="9903" y="5784"/>
                  </a:cubicBezTo>
                  <a:lnTo>
                    <a:pt x="9032" y="7765"/>
                  </a:lnTo>
                  <a:lnTo>
                    <a:pt x="8161" y="9904"/>
                  </a:lnTo>
                  <a:lnTo>
                    <a:pt x="7051" y="12043"/>
                  </a:lnTo>
                  <a:cubicBezTo>
                    <a:pt x="6734" y="12756"/>
                    <a:pt x="6338" y="13469"/>
                    <a:pt x="5942" y="14182"/>
                  </a:cubicBezTo>
                  <a:lnTo>
                    <a:pt x="4754" y="16162"/>
                  </a:lnTo>
                  <a:cubicBezTo>
                    <a:pt x="4041" y="17430"/>
                    <a:pt x="3169" y="18539"/>
                    <a:pt x="2536" y="19490"/>
                  </a:cubicBezTo>
                  <a:cubicBezTo>
                    <a:pt x="1823" y="20520"/>
                    <a:pt x="1189" y="21312"/>
                    <a:pt x="713" y="21787"/>
                  </a:cubicBezTo>
                  <a:cubicBezTo>
                    <a:pt x="317" y="22263"/>
                    <a:pt x="0" y="22580"/>
                    <a:pt x="0" y="22580"/>
                  </a:cubicBezTo>
                  <a:lnTo>
                    <a:pt x="634" y="23055"/>
                  </a:lnTo>
                  <a:lnTo>
                    <a:pt x="2852" y="22025"/>
                  </a:lnTo>
                  <a:cubicBezTo>
                    <a:pt x="3169" y="21550"/>
                    <a:pt x="3486" y="20995"/>
                    <a:pt x="3882" y="20441"/>
                  </a:cubicBezTo>
                  <a:lnTo>
                    <a:pt x="4833" y="18698"/>
                  </a:lnTo>
                  <a:cubicBezTo>
                    <a:pt x="5229" y="18064"/>
                    <a:pt x="5546" y="17430"/>
                    <a:pt x="5942" y="16796"/>
                  </a:cubicBezTo>
                  <a:lnTo>
                    <a:pt x="6972" y="14657"/>
                  </a:lnTo>
                  <a:cubicBezTo>
                    <a:pt x="7368" y="13944"/>
                    <a:pt x="7606" y="13231"/>
                    <a:pt x="8002" y="12518"/>
                  </a:cubicBezTo>
                  <a:lnTo>
                    <a:pt x="8953" y="10300"/>
                  </a:lnTo>
                  <a:cubicBezTo>
                    <a:pt x="9270" y="9587"/>
                    <a:pt x="9507" y="8795"/>
                    <a:pt x="9824" y="8081"/>
                  </a:cubicBezTo>
                  <a:cubicBezTo>
                    <a:pt x="10062" y="7448"/>
                    <a:pt x="10379" y="6735"/>
                    <a:pt x="10616" y="6101"/>
                  </a:cubicBezTo>
                  <a:cubicBezTo>
                    <a:pt x="10933" y="5546"/>
                    <a:pt x="11092" y="4833"/>
                    <a:pt x="11329" y="4279"/>
                  </a:cubicBezTo>
                  <a:cubicBezTo>
                    <a:pt x="11646" y="3328"/>
                    <a:pt x="12043" y="2457"/>
                    <a:pt x="12597" y="1585"/>
                  </a:cubicBezTo>
                  <a:cubicBezTo>
                    <a:pt x="12756" y="1268"/>
                    <a:pt x="12993" y="951"/>
                    <a:pt x="13231" y="634"/>
                  </a:cubicBezTo>
                  <a:lnTo>
                    <a:pt x="111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43"/>
            <p:cNvSpPr/>
            <p:nvPr/>
          </p:nvSpPr>
          <p:spPr>
            <a:xfrm>
              <a:off x="4623025" y="2870423"/>
              <a:ext cx="149650" cy="198800"/>
            </a:xfrm>
            <a:custGeom>
              <a:rect b="b" l="l" r="r" t="t"/>
              <a:pathLst>
                <a:path extrusionOk="0" h="7952" w="5986">
                  <a:moveTo>
                    <a:pt x="2846" y="1"/>
                  </a:moveTo>
                  <a:cubicBezTo>
                    <a:pt x="1790" y="1"/>
                    <a:pt x="749" y="601"/>
                    <a:pt x="396" y="1980"/>
                  </a:cubicBezTo>
                  <a:cubicBezTo>
                    <a:pt x="0" y="3326"/>
                    <a:pt x="159" y="7525"/>
                    <a:pt x="1585" y="7921"/>
                  </a:cubicBezTo>
                  <a:cubicBezTo>
                    <a:pt x="1653" y="7942"/>
                    <a:pt x="1724" y="7951"/>
                    <a:pt x="1797" y="7951"/>
                  </a:cubicBezTo>
                  <a:cubicBezTo>
                    <a:pt x="3145" y="7951"/>
                    <a:pt x="5091" y="4604"/>
                    <a:pt x="5467" y="3326"/>
                  </a:cubicBezTo>
                  <a:cubicBezTo>
                    <a:pt x="5985" y="1299"/>
                    <a:pt x="4399" y="1"/>
                    <a:pt x="28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43"/>
            <p:cNvSpPr/>
            <p:nvPr/>
          </p:nvSpPr>
          <p:spPr>
            <a:xfrm>
              <a:off x="4049650" y="3197175"/>
              <a:ext cx="253550" cy="608075"/>
            </a:xfrm>
            <a:custGeom>
              <a:rect b="b" l="l" r="r" t="t"/>
              <a:pathLst>
                <a:path extrusionOk="0" h="24323" w="10142">
                  <a:moveTo>
                    <a:pt x="8002" y="0"/>
                  </a:moveTo>
                  <a:lnTo>
                    <a:pt x="8002" y="0"/>
                  </a:lnTo>
                  <a:cubicBezTo>
                    <a:pt x="8082" y="396"/>
                    <a:pt x="8082" y="792"/>
                    <a:pt x="8082" y="1109"/>
                  </a:cubicBezTo>
                  <a:cubicBezTo>
                    <a:pt x="8161" y="2139"/>
                    <a:pt x="8082" y="3090"/>
                    <a:pt x="7923" y="4041"/>
                  </a:cubicBezTo>
                  <a:cubicBezTo>
                    <a:pt x="7765" y="4595"/>
                    <a:pt x="7685" y="5308"/>
                    <a:pt x="7527" y="5942"/>
                  </a:cubicBezTo>
                  <a:cubicBezTo>
                    <a:pt x="7289" y="6576"/>
                    <a:pt x="7131" y="7289"/>
                    <a:pt x="6893" y="8002"/>
                  </a:cubicBezTo>
                  <a:lnTo>
                    <a:pt x="6339" y="10220"/>
                  </a:lnTo>
                  <a:lnTo>
                    <a:pt x="5546" y="12518"/>
                  </a:lnTo>
                  <a:cubicBezTo>
                    <a:pt x="5309" y="13231"/>
                    <a:pt x="4992" y="14023"/>
                    <a:pt x="4675" y="14736"/>
                  </a:cubicBezTo>
                  <a:cubicBezTo>
                    <a:pt x="4358" y="15449"/>
                    <a:pt x="4120" y="16162"/>
                    <a:pt x="3803" y="16875"/>
                  </a:cubicBezTo>
                  <a:cubicBezTo>
                    <a:pt x="3249" y="18222"/>
                    <a:pt x="2615" y="19489"/>
                    <a:pt x="2061" y="20519"/>
                  </a:cubicBezTo>
                  <a:cubicBezTo>
                    <a:pt x="1506" y="21628"/>
                    <a:pt x="951" y="22500"/>
                    <a:pt x="555" y="22975"/>
                  </a:cubicBezTo>
                  <a:cubicBezTo>
                    <a:pt x="159" y="23530"/>
                    <a:pt x="1" y="23926"/>
                    <a:pt x="1" y="23926"/>
                  </a:cubicBezTo>
                  <a:lnTo>
                    <a:pt x="635" y="24322"/>
                  </a:lnTo>
                  <a:lnTo>
                    <a:pt x="2853" y="22975"/>
                  </a:lnTo>
                  <a:cubicBezTo>
                    <a:pt x="3011" y="22421"/>
                    <a:pt x="3249" y="21866"/>
                    <a:pt x="3566" y="21312"/>
                  </a:cubicBezTo>
                  <a:cubicBezTo>
                    <a:pt x="3803" y="20678"/>
                    <a:pt x="4041" y="20123"/>
                    <a:pt x="4279" y="19410"/>
                  </a:cubicBezTo>
                  <a:cubicBezTo>
                    <a:pt x="4517" y="18776"/>
                    <a:pt x="4754" y="18063"/>
                    <a:pt x="4992" y="17350"/>
                  </a:cubicBezTo>
                  <a:lnTo>
                    <a:pt x="5784" y="15132"/>
                  </a:lnTo>
                  <a:cubicBezTo>
                    <a:pt x="6101" y="14419"/>
                    <a:pt x="6259" y="13627"/>
                    <a:pt x="6497" y="12835"/>
                  </a:cubicBezTo>
                  <a:lnTo>
                    <a:pt x="7210" y="10537"/>
                  </a:lnTo>
                  <a:cubicBezTo>
                    <a:pt x="7369" y="9745"/>
                    <a:pt x="7606" y="8953"/>
                    <a:pt x="7765" y="8239"/>
                  </a:cubicBezTo>
                  <a:cubicBezTo>
                    <a:pt x="7923" y="7526"/>
                    <a:pt x="8161" y="6813"/>
                    <a:pt x="8319" y="6100"/>
                  </a:cubicBezTo>
                  <a:cubicBezTo>
                    <a:pt x="8478" y="5467"/>
                    <a:pt x="8557" y="4833"/>
                    <a:pt x="8715" y="4199"/>
                  </a:cubicBezTo>
                  <a:cubicBezTo>
                    <a:pt x="8874" y="3248"/>
                    <a:pt x="9191" y="2298"/>
                    <a:pt x="9587" y="1426"/>
                  </a:cubicBezTo>
                  <a:cubicBezTo>
                    <a:pt x="9745" y="1030"/>
                    <a:pt x="9904" y="713"/>
                    <a:pt x="10141" y="317"/>
                  </a:cubicBezTo>
                  <a:lnTo>
                    <a:pt x="80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43"/>
            <p:cNvSpPr/>
            <p:nvPr/>
          </p:nvSpPr>
          <p:spPr>
            <a:xfrm>
              <a:off x="4220950" y="3018398"/>
              <a:ext cx="140100" cy="200725"/>
            </a:xfrm>
            <a:custGeom>
              <a:rect b="b" l="l" r="r" t="t"/>
              <a:pathLst>
                <a:path extrusionOk="0" h="8029" w="5604">
                  <a:moveTo>
                    <a:pt x="2748" y="0"/>
                  </a:moveTo>
                  <a:cubicBezTo>
                    <a:pt x="1559" y="0"/>
                    <a:pt x="375" y="734"/>
                    <a:pt x="159" y="2319"/>
                  </a:cubicBezTo>
                  <a:cubicBezTo>
                    <a:pt x="1" y="3745"/>
                    <a:pt x="714" y="7865"/>
                    <a:pt x="2140" y="8024"/>
                  </a:cubicBezTo>
                  <a:cubicBezTo>
                    <a:pt x="2170" y="8027"/>
                    <a:pt x="2201" y="8028"/>
                    <a:pt x="2232" y="8028"/>
                  </a:cubicBezTo>
                  <a:cubicBezTo>
                    <a:pt x="3709" y="8028"/>
                    <a:pt x="5233" y="4350"/>
                    <a:pt x="5388" y="2953"/>
                  </a:cubicBezTo>
                  <a:cubicBezTo>
                    <a:pt x="5604" y="1053"/>
                    <a:pt x="4172" y="0"/>
                    <a:pt x="27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43"/>
            <p:cNvSpPr/>
            <p:nvPr/>
          </p:nvSpPr>
          <p:spPr>
            <a:xfrm>
              <a:off x="3717875" y="3399200"/>
              <a:ext cx="192150" cy="623900"/>
            </a:xfrm>
            <a:custGeom>
              <a:rect b="b" l="l" r="r" t="t"/>
              <a:pathLst>
                <a:path extrusionOk="0" h="24956" w="7686">
                  <a:moveTo>
                    <a:pt x="5467" y="0"/>
                  </a:moveTo>
                  <a:lnTo>
                    <a:pt x="5467" y="0"/>
                  </a:lnTo>
                  <a:cubicBezTo>
                    <a:pt x="5626" y="317"/>
                    <a:pt x="5705" y="713"/>
                    <a:pt x="5784" y="1109"/>
                  </a:cubicBezTo>
                  <a:cubicBezTo>
                    <a:pt x="5942" y="2060"/>
                    <a:pt x="5942" y="3090"/>
                    <a:pt x="5863" y="4041"/>
                  </a:cubicBezTo>
                  <a:cubicBezTo>
                    <a:pt x="5784" y="4674"/>
                    <a:pt x="5784" y="5308"/>
                    <a:pt x="5626" y="5942"/>
                  </a:cubicBezTo>
                  <a:cubicBezTo>
                    <a:pt x="5546" y="6655"/>
                    <a:pt x="5388" y="7368"/>
                    <a:pt x="5309" y="8081"/>
                  </a:cubicBezTo>
                  <a:cubicBezTo>
                    <a:pt x="5150" y="8873"/>
                    <a:pt x="5071" y="9586"/>
                    <a:pt x="4912" y="10379"/>
                  </a:cubicBezTo>
                  <a:cubicBezTo>
                    <a:pt x="4754" y="11171"/>
                    <a:pt x="4596" y="11963"/>
                    <a:pt x="4358" y="12676"/>
                  </a:cubicBezTo>
                  <a:cubicBezTo>
                    <a:pt x="4199" y="13468"/>
                    <a:pt x="4041" y="14261"/>
                    <a:pt x="3803" y="15053"/>
                  </a:cubicBezTo>
                  <a:cubicBezTo>
                    <a:pt x="3566" y="15766"/>
                    <a:pt x="3328" y="16479"/>
                    <a:pt x="3090" y="17192"/>
                  </a:cubicBezTo>
                  <a:cubicBezTo>
                    <a:pt x="2694" y="18618"/>
                    <a:pt x="2140" y="19965"/>
                    <a:pt x="1744" y="21074"/>
                  </a:cubicBezTo>
                  <a:cubicBezTo>
                    <a:pt x="1347" y="22183"/>
                    <a:pt x="872" y="23054"/>
                    <a:pt x="555" y="23688"/>
                  </a:cubicBezTo>
                  <a:cubicBezTo>
                    <a:pt x="238" y="24243"/>
                    <a:pt x="1" y="24639"/>
                    <a:pt x="1" y="24639"/>
                  </a:cubicBezTo>
                  <a:lnTo>
                    <a:pt x="714" y="24956"/>
                  </a:lnTo>
                  <a:lnTo>
                    <a:pt x="2694" y="23371"/>
                  </a:lnTo>
                  <a:cubicBezTo>
                    <a:pt x="2853" y="22817"/>
                    <a:pt x="3011" y="22262"/>
                    <a:pt x="3249" y="21628"/>
                  </a:cubicBezTo>
                  <a:cubicBezTo>
                    <a:pt x="3407" y="20995"/>
                    <a:pt x="3566" y="20361"/>
                    <a:pt x="3724" y="19727"/>
                  </a:cubicBezTo>
                  <a:cubicBezTo>
                    <a:pt x="3962" y="19014"/>
                    <a:pt x="4199" y="18301"/>
                    <a:pt x="4358" y="17588"/>
                  </a:cubicBezTo>
                  <a:cubicBezTo>
                    <a:pt x="4437" y="16875"/>
                    <a:pt x="4675" y="16083"/>
                    <a:pt x="4833" y="15290"/>
                  </a:cubicBezTo>
                  <a:cubicBezTo>
                    <a:pt x="5071" y="14498"/>
                    <a:pt x="5150" y="13706"/>
                    <a:pt x="5309" y="12914"/>
                  </a:cubicBezTo>
                  <a:cubicBezTo>
                    <a:pt x="5467" y="12121"/>
                    <a:pt x="5626" y="11329"/>
                    <a:pt x="5784" y="10537"/>
                  </a:cubicBezTo>
                  <a:cubicBezTo>
                    <a:pt x="5942" y="9745"/>
                    <a:pt x="6022" y="8952"/>
                    <a:pt x="6101" y="8239"/>
                  </a:cubicBezTo>
                  <a:cubicBezTo>
                    <a:pt x="6259" y="7526"/>
                    <a:pt x="6339" y="6734"/>
                    <a:pt x="6418" y="6100"/>
                  </a:cubicBezTo>
                  <a:cubicBezTo>
                    <a:pt x="6576" y="5387"/>
                    <a:pt x="6576" y="4754"/>
                    <a:pt x="6655" y="4120"/>
                  </a:cubicBezTo>
                  <a:cubicBezTo>
                    <a:pt x="6735" y="3090"/>
                    <a:pt x="6972" y="2139"/>
                    <a:pt x="7210" y="1188"/>
                  </a:cubicBezTo>
                  <a:cubicBezTo>
                    <a:pt x="7368" y="792"/>
                    <a:pt x="7527" y="396"/>
                    <a:pt x="7685" y="79"/>
                  </a:cubicBezTo>
                  <a:lnTo>
                    <a:pt x="5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43"/>
            <p:cNvSpPr/>
            <p:nvPr/>
          </p:nvSpPr>
          <p:spPr>
            <a:xfrm>
              <a:off x="3816900" y="3220948"/>
              <a:ext cx="130750" cy="198100"/>
            </a:xfrm>
            <a:custGeom>
              <a:rect b="b" l="l" r="r" t="t"/>
              <a:pathLst>
                <a:path extrusionOk="0" h="7924" w="5230">
                  <a:moveTo>
                    <a:pt x="2600" y="0"/>
                  </a:moveTo>
                  <a:cubicBezTo>
                    <a:pt x="1357" y="0"/>
                    <a:pt x="118" y="813"/>
                    <a:pt x="1" y="2457"/>
                  </a:cubicBezTo>
                  <a:cubicBezTo>
                    <a:pt x="1" y="3883"/>
                    <a:pt x="1031" y="7923"/>
                    <a:pt x="2536" y="7923"/>
                  </a:cubicBezTo>
                  <a:cubicBezTo>
                    <a:pt x="3962" y="7923"/>
                    <a:pt x="5230" y="3962"/>
                    <a:pt x="5230" y="2536"/>
                  </a:cubicBezTo>
                  <a:cubicBezTo>
                    <a:pt x="5149" y="852"/>
                    <a:pt x="3873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43"/>
            <p:cNvSpPr/>
            <p:nvPr/>
          </p:nvSpPr>
          <p:spPr>
            <a:xfrm>
              <a:off x="3323725" y="3704200"/>
              <a:ext cx="194125" cy="625900"/>
            </a:xfrm>
            <a:custGeom>
              <a:rect b="b" l="l" r="r" t="t"/>
              <a:pathLst>
                <a:path extrusionOk="0" h="25036" w="7765">
                  <a:moveTo>
                    <a:pt x="5547" y="1"/>
                  </a:moveTo>
                  <a:cubicBezTo>
                    <a:pt x="5626" y="397"/>
                    <a:pt x="5705" y="714"/>
                    <a:pt x="5784" y="1110"/>
                  </a:cubicBezTo>
                  <a:cubicBezTo>
                    <a:pt x="5943" y="2061"/>
                    <a:pt x="5943" y="3090"/>
                    <a:pt x="5864" y="4041"/>
                  </a:cubicBezTo>
                  <a:cubicBezTo>
                    <a:pt x="5784" y="4675"/>
                    <a:pt x="5784" y="5388"/>
                    <a:pt x="5626" y="6022"/>
                  </a:cubicBezTo>
                  <a:cubicBezTo>
                    <a:pt x="5547" y="6735"/>
                    <a:pt x="5467" y="7369"/>
                    <a:pt x="5309" y="8161"/>
                  </a:cubicBezTo>
                  <a:cubicBezTo>
                    <a:pt x="5230" y="8874"/>
                    <a:pt x="5071" y="9666"/>
                    <a:pt x="4913" y="10458"/>
                  </a:cubicBezTo>
                  <a:cubicBezTo>
                    <a:pt x="4834" y="11171"/>
                    <a:pt x="4596" y="11964"/>
                    <a:pt x="4358" y="12756"/>
                  </a:cubicBezTo>
                  <a:cubicBezTo>
                    <a:pt x="4200" y="13548"/>
                    <a:pt x="4041" y="14340"/>
                    <a:pt x="3804" y="15053"/>
                  </a:cubicBezTo>
                  <a:cubicBezTo>
                    <a:pt x="3566" y="15846"/>
                    <a:pt x="3328" y="16559"/>
                    <a:pt x="3091" y="17272"/>
                  </a:cubicBezTo>
                  <a:cubicBezTo>
                    <a:pt x="2695" y="18698"/>
                    <a:pt x="2140" y="19965"/>
                    <a:pt x="1744" y="21075"/>
                  </a:cubicBezTo>
                  <a:cubicBezTo>
                    <a:pt x="1348" y="22184"/>
                    <a:pt x="872" y="23055"/>
                    <a:pt x="555" y="23689"/>
                  </a:cubicBezTo>
                  <a:cubicBezTo>
                    <a:pt x="239" y="24323"/>
                    <a:pt x="1" y="24719"/>
                    <a:pt x="1" y="24719"/>
                  </a:cubicBezTo>
                  <a:lnTo>
                    <a:pt x="714" y="25036"/>
                  </a:lnTo>
                  <a:lnTo>
                    <a:pt x="2774" y="23372"/>
                  </a:lnTo>
                  <a:cubicBezTo>
                    <a:pt x="2932" y="22897"/>
                    <a:pt x="3091" y="22263"/>
                    <a:pt x="3249" y="21629"/>
                  </a:cubicBezTo>
                  <a:cubicBezTo>
                    <a:pt x="3487" y="20995"/>
                    <a:pt x="3645" y="20441"/>
                    <a:pt x="3804" y="19728"/>
                  </a:cubicBezTo>
                  <a:cubicBezTo>
                    <a:pt x="3962" y="19094"/>
                    <a:pt x="4200" y="18381"/>
                    <a:pt x="4358" y="17589"/>
                  </a:cubicBezTo>
                  <a:cubicBezTo>
                    <a:pt x="4517" y="16876"/>
                    <a:pt x="4754" y="16083"/>
                    <a:pt x="4913" y="15291"/>
                  </a:cubicBezTo>
                  <a:cubicBezTo>
                    <a:pt x="5071" y="14578"/>
                    <a:pt x="5230" y="13786"/>
                    <a:pt x="5388" y="12994"/>
                  </a:cubicBezTo>
                  <a:cubicBezTo>
                    <a:pt x="5547" y="12201"/>
                    <a:pt x="5705" y="11330"/>
                    <a:pt x="5864" y="10617"/>
                  </a:cubicBezTo>
                  <a:cubicBezTo>
                    <a:pt x="5943" y="9825"/>
                    <a:pt x="6022" y="9032"/>
                    <a:pt x="6180" y="8240"/>
                  </a:cubicBezTo>
                  <a:cubicBezTo>
                    <a:pt x="6260" y="7527"/>
                    <a:pt x="6418" y="6814"/>
                    <a:pt x="6497" y="6101"/>
                  </a:cubicBezTo>
                  <a:cubicBezTo>
                    <a:pt x="6577" y="5388"/>
                    <a:pt x="6577" y="4754"/>
                    <a:pt x="6735" y="4120"/>
                  </a:cubicBezTo>
                  <a:cubicBezTo>
                    <a:pt x="6814" y="3170"/>
                    <a:pt x="6973" y="2140"/>
                    <a:pt x="7290" y="1268"/>
                  </a:cubicBezTo>
                  <a:cubicBezTo>
                    <a:pt x="7369" y="872"/>
                    <a:pt x="7527" y="476"/>
                    <a:pt x="7765" y="159"/>
                  </a:cubicBezTo>
                  <a:lnTo>
                    <a:pt x="55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43"/>
            <p:cNvSpPr/>
            <p:nvPr/>
          </p:nvSpPr>
          <p:spPr>
            <a:xfrm>
              <a:off x="3424750" y="3522998"/>
              <a:ext cx="131750" cy="201050"/>
            </a:xfrm>
            <a:custGeom>
              <a:rect b="b" l="l" r="r" t="t"/>
              <a:pathLst>
                <a:path extrusionOk="0" h="8042" w="5270">
                  <a:moveTo>
                    <a:pt x="2600" y="0"/>
                  </a:moveTo>
                  <a:cubicBezTo>
                    <a:pt x="1297" y="0"/>
                    <a:pt x="0" y="852"/>
                    <a:pt x="0" y="2575"/>
                  </a:cubicBezTo>
                  <a:cubicBezTo>
                    <a:pt x="0" y="4001"/>
                    <a:pt x="1030" y="8042"/>
                    <a:pt x="2536" y="8042"/>
                  </a:cubicBezTo>
                  <a:cubicBezTo>
                    <a:pt x="3962" y="8042"/>
                    <a:pt x="5229" y="4081"/>
                    <a:pt x="5229" y="2655"/>
                  </a:cubicBezTo>
                  <a:cubicBezTo>
                    <a:pt x="5269" y="892"/>
                    <a:pt x="3932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43"/>
            <p:cNvSpPr/>
            <p:nvPr/>
          </p:nvSpPr>
          <p:spPr>
            <a:xfrm>
              <a:off x="2983075" y="4027050"/>
              <a:ext cx="112925" cy="637775"/>
            </a:xfrm>
            <a:custGeom>
              <a:rect b="b" l="l" r="r" t="t"/>
              <a:pathLst>
                <a:path extrusionOk="0" h="25511" w="4517">
                  <a:moveTo>
                    <a:pt x="4516" y="0"/>
                  </a:moveTo>
                  <a:lnTo>
                    <a:pt x="2377" y="159"/>
                  </a:lnTo>
                  <a:cubicBezTo>
                    <a:pt x="2536" y="476"/>
                    <a:pt x="2694" y="872"/>
                    <a:pt x="2773" y="1189"/>
                  </a:cubicBezTo>
                  <a:cubicBezTo>
                    <a:pt x="3011" y="2139"/>
                    <a:pt x="3169" y="3090"/>
                    <a:pt x="3169" y="4120"/>
                  </a:cubicBezTo>
                  <a:cubicBezTo>
                    <a:pt x="3169" y="4675"/>
                    <a:pt x="3249" y="5388"/>
                    <a:pt x="3169" y="6101"/>
                  </a:cubicBezTo>
                  <a:cubicBezTo>
                    <a:pt x="3090" y="6814"/>
                    <a:pt x="3169" y="7527"/>
                    <a:pt x="3090" y="8240"/>
                  </a:cubicBezTo>
                  <a:cubicBezTo>
                    <a:pt x="3090" y="9032"/>
                    <a:pt x="3090" y="9745"/>
                    <a:pt x="3011" y="10537"/>
                  </a:cubicBezTo>
                  <a:lnTo>
                    <a:pt x="2773" y="12914"/>
                  </a:lnTo>
                  <a:cubicBezTo>
                    <a:pt x="2694" y="13706"/>
                    <a:pt x="2615" y="14499"/>
                    <a:pt x="2536" y="15291"/>
                  </a:cubicBezTo>
                  <a:cubicBezTo>
                    <a:pt x="2377" y="16083"/>
                    <a:pt x="2219" y="16875"/>
                    <a:pt x="2139" y="17588"/>
                  </a:cubicBezTo>
                  <a:cubicBezTo>
                    <a:pt x="1902" y="19014"/>
                    <a:pt x="1506" y="20440"/>
                    <a:pt x="1268" y="21550"/>
                  </a:cubicBezTo>
                  <a:cubicBezTo>
                    <a:pt x="951" y="22659"/>
                    <a:pt x="634" y="23609"/>
                    <a:pt x="396" y="24243"/>
                  </a:cubicBezTo>
                  <a:cubicBezTo>
                    <a:pt x="159" y="24877"/>
                    <a:pt x="0" y="25273"/>
                    <a:pt x="0" y="25273"/>
                  </a:cubicBezTo>
                  <a:lnTo>
                    <a:pt x="713" y="25511"/>
                  </a:lnTo>
                  <a:lnTo>
                    <a:pt x="2694" y="23768"/>
                  </a:lnTo>
                  <a:cubicBezTo>
                    <a:pt x="2773" y="23213"/>
                    <a:pt x="2852" y="22579"/>
                    <a:pt x="3011" y="21946"/>
                  </a:cubicBezTo>
                  <a:cubicBezTo>
                    <a:pt x="3090" y="21233"/>
                    <a:pt x="3169" y="20678"/>
                    <a:pt x="3249" y="19965"/>
                  </a:cubicBezTo>
                  <a:cubicBezTo>
                    <a:pt x="3328" y="19252"/>
                    <a:pt x="3486" y="18539"/>
                    <a:pt x="3565" y="17747"/>
                  </a:cubicBezTo>
                  <a:cubicBezTo>
                    <a:pt x="3565" y="17034"/>
                    <a:pt x="3724" y="16241"/>
                    <a:pt x="3803" y="15449"/>
                  </a:cubicBezTo>
                  <a:cubicBezTo>
                    <a:pt x="3882" y="14657"/>
                    <a:pt x="3882" y="13865"/>
                    <a:pt x="3962" y="12993"/>
                  </a:cubicBezTo>
                  <a:cubicBezTo>
                    <a:pt x="3962" y="12201"/>
                    <a:pt x="4041" y="11409"/>
                    <a:pt x="4120" y="10616"/>
                  </a:cubicBezTo>
                  <a:cubicBezTo>
                    <a:pt x="4120" y="9824"/>
                    <a:pt x="4120" y="9032"/>
                    <a:pt x="4120" y="8240"/>
                  </a:cubicBezTo>
                  <a:lnTo>
                    <a:pt x="4120" y="6101"/>
                  </a:lnTo>
                  <a:cubicBezTo>
                    <a:pt x="4120" y="5388"/>
                    <a:pt x="4041" y="4754"/>
                    <a:pt x="4041" y="4120"/>
                  </a:cubicBezTo>
                  <a:cubicBezTo>
                    <a:pt x="3962" y="3090"/>
                    <a:pt x="4041" y="2139"/>
                    <a:pt x="4278" y="1109"/>
                  </a:cubicBezTo>
                  <a:cubicBezTo>
                    <a:pt x="4278" y="713"/>
                    <a:pt x="4437" y="396"/>
                    <a:pt x="4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43"/>
            <p:cNvSpPr/>
            <p:nvPr/>
          </p:nvSpPr>
          <p:spPr>
            <a:xfrm>
              <a:off x="2988825" y="3852023"/>
              <a:ext cx="138850" cy="196975"/>
            </a:xfrm>
            <a:custGeom>
              <a:rect b="b" l="l" r="r" t="t"/>
              <a:pathLst>
                <a:path extrusionOk="0" h="7879" w="5554">
                  <a:moveTo>
                    <a:pt x="2774" y="1"/>
                  </a:moveTo>
                  <a:cubicBezTo>
                    <a:pt x="1396" y="1"/>
                    <a:pt x="1" y="990"/>
                    <a:pt x="87" y="2803"/>
                  </a:cubicBezTo>
                  <a:lnTo>
                    <a:pt x="166" y="2803"/>
                  </a:lnTo>
                  <a:cubicBezTo>
                    <a:pt x="322" y="4201"/>
                    <a:pt x="1846" y="7879"/>
                    <a:pt x="3248" y="7879"/>
                  </a:cubicBezTo>
                  <a:cubicBezTo>
                    <a:pt x="3277" y="7879"/>
                    <a:pt x="3306" y="7877"/>
                    <a:pt x="3335" y="7874"/>
                  </a:cubicBezTo>
                  <a:cubicBezTo>
                    <a:pt x="4761" y="7715"/>
                    <a:pt x="5554" y="3675"/>
                    <a:pt x="5316" y="2170"/>
                  </a:cubicBezTo>
                  <a:cubicBezTo>
                    <a:pt x="5064" y="691"/>
                    <a:pt x="3925" y="1"/>
                    <a:pt x="27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43"/>
            <p:cNvSpPr/>
            <p:nvPr/>
          </p:nvSpPr>
          <p:spPr>
            <a:xfrm>
              <a:off x="3971400" y="3828975"/>
              <a:ext cx="641725" cy="144625"/>
            </a:xfrm>
            <a:custGeom>
              <a:rect b="b" l="l" r="r" t="t"/>
              <a:pathLst>
                <a:path extrusionOk="0" h="5785" w="25669">
                  <a:moveTo>
                    <a:pt x="2139" y="1"/>
                  </a:moveTo>
                  <a:lnTo>
                    <a:pt x="0" y="1348"/>
                  </a:lnTo>
                  <a:lnTo>
                    <a:pt x="0" y="2061"/>
                  </a:lnTo>
                  <a:cubicBezTo>
                    <a:pt x="0" y="2061"/>
                    <a:pt x="396" y="2061"/>
                    <a:pt x="1109" y="1981"/>
                  </a:cubicBezTo>
                  <a:cubicBezTo>
                    <a:pt x="1743" y="1823"/>
                    <a:pt x="2694" y="1823"/>
                    <a:pt x="3882" y="1744"/>
                  </a:cubicBezTo>
                  <a:cubicBezTo>
                    <a:pt x="5150" y="1744"/>
                    <a:pt x="6497" y="1744"/>
                    <a:pt x="8002" y="1902"/>
                  </a:cubicBezTo>
                  <a:lnTo>
                    <a:pt x="10299" y="2061"/>
                  </a:lnTo>
                  <a:cubicBezTo>
                    <a:pt x="11092" y="2061"/>
                    <a:pt x="11884" y="2219"/>
                    <a:pt x="12676" y="2298"/>
                  </a:cubicBezTo>
                  <a:lnTo>
                    <a:pt x="15053" y="2615"/>
                  </a:lnTo>
                  <a:lnTo>
                    <a:pt x="17350" y="3091"/>
                  </a:lnTo>
                  <a:lnTo>
                    <a:pt x="19410" y="3566"/>
                  </a:lnTo>
                  <a:cubicBezTo>
                    <a:pt x="20044" y="3724"/>
                    <a:pt x="20678" y="3883"/>
                    <a:pt x="21312" y="4041"/>
                  </a:cubicBezTo>
                  <a:cubicBezTo>
                    <a:pt x="22262" y="4358"/>
                    <a:pt x="23134" y="4754"/>
                    <a:pt x="24005" y="5230"/>
                  </a:cubicBezTo>
                  <a:cubicBezTo>
                    <a:pt x="24322" y="5388"/>
                    <a:pt x="24639" y="5547"/>
                    <a:pt x="24956" y="5784"/>
                  </a:cubicBezTo>
                  <a:lnTo>
                    <a:pt x="25669" y="3724"/>
                  </a:lnTo>
                  <a:lnTo>
                    <a:pt x="25669" y="3724"/>
                  </a:lnTo>
                  <a:cubicBezTo>
                    <a:pt x="25471" y="3764"/>
                    <a:pt x="25273" y="3784"/>
                    <a:pt x="25075" y="3784"/>
                  </a:cubicBezTo>
                  <a:cubicBezTo>
                    <a:pt x="24877" y="3784"/>
                    <a:pt x="24679" y="3764"/>
                    <a:pt x="24481" y="3724"/>
                  </a:cubicBezTo>
                  <a:cubicBezTo>
                    <a:pt x="23451" y="3645"/>
                    <a:pt x="22500" y="3487"/>
                    <a:pt x="21470" y="3249"/>
                  </a:cubicBezTo>
                  <a:cubicBezTo>
                    <a:pt x="20916" y="3091"/>
                    <a:pt x="20282" y="2853"/>
                    <a:pt x="19648" y="2694"/>
                  </a:cubicBezTo>
                  <a:lnTo>
                    <a:pt x="17509" y="2219"/>
                  </a:lnTo>
                  <a:lnTo>
                    <a:pt x="15211" y="1744"/>
                  </a:lnTo>
                  <a:lnTo>
                    <a:pt x="12835" y="1268"/>
                  </a:lnTo>
                  <a:cubicBezTo>
                    <a:pt x="12042" y="1189"/>
                    <a:pt x="11250" y="952"/>
                    <a:pt x="10458" y="872"/>
                  </a:cubicBezTo>
                  <a:lnTo>
                    <a:pt x="8081" y="555"/>
                  </a:lnTo>
                  <a:cubicBezTo>
                    <a:pt x="7368" y="397"/>
                    <a:pt x="6655" y="318"/>
                    <a:pt x="5942" y="318"/>
                  </a:cubicBezTo>
                  <a:lnTo>
                    <a:pt x="3962" y="80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43"/>
            <p:cNvSpPr/>
            <p:nvPr/>
          </p:nvSpPr>
          <p:spPr>
            <a:xfrm>
              <a:off x="4555675" y="3895223"/>
              <a:ext cx="236750" cy="138450"/>
            </a:xfrm>
            <a:custGeom>
              <a:rect b="b" l="l" r="r" t="t"/>
              <a:pathLst>
                <a:path extrusionOk="0" h="5538" w="9470">
                  <a:moveTo>
                    <a:pt x="3517" y="1"/>
                  </a:moveTo>
                  <a:cubicBezTo>
                    <a:pt x="2129" y="1"/>
                    <a:pt x="777" y="265"/>
                    <a:pt x="476" y="996"/>
                  </a:cubicBezTo>
                  <a:cubicBezTo>
                    <a:pt x="0" y="2343"/>
                    <a:pt x="3328" y="4878"/>
                    <a:pt x="4675" y="5354"/>
                  </a:cubicBezTo>
                  <a:cubicBezTo>
                    <a:pt x="5029" y="5480"/>
                    <a:pt x="5367" y="5538"/>
                    <a:pt x="5683" y="5538"/>
                  </a:cubicBezTo>
                  <a:cubicBezTo>
                    <a:pt x="8332" y="5538"/>
                    <a:pt x="9470" y="1503"/>
                    <a:pt x="6497" y="442"/>
                  </a:cubicBezTo>
                  <a:cubicBezTo>
                    <a:pt x="5881" y="188"/>
                    <a:pt x="4686" y="1"/>
                    <a:pt x="35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43"/>
            <p:cNvSpPr/>
            <p:nvPr/>
          </p:nvSpPr>
          <p:spPr>
            <a:xfrm>
              <a:off x="3656475" y="4064675"/>
              <a:ext cx="631850" cy="204025"/>
            </a:xfrm>
            <a:custGeom>
              <a:rect b="b" l="l" r="r" t="t"/>
              <a:pathLst>
                <a:path extrusionOk="0" h="8161" w="25274">
                  <a:moveTo>
                    <a:pt x="2298" y="1"/>
                  </a:moveTo>
                  <a:lnTo>
                    <a:pt x="1" y="1110"/>
                  </a:lnTo>
                  <a:lnTo>
                    <a:pt x="1" y="1823"/>
                  </a:lnTo>
                  <a:cubicBezTo>
                    <a:pt x="1" y="1823"/>
                    <a:pt x="177" y="1858"/>
                    <a:pt x="505" y="1858"/>
                  </a:cubicBezTo>
                  <a:cubicBezTo>
                    <a:pt x="670" y="1858"/>
                    <a:pt x="872" y="1849"/>
                    <a:pt x="1110" y="1823"/>
                  </a:cubicBezTo>
                  <a:cubicBezTo>
                    <a:pt x="1744" y="1823"/>
                    <a:pt x="2773" y="1823"/>
                    <a:pt x="3962" y="1981"/>
                  </a:cubicBezTo>
                  <a:cubicBezTo>
                    <a:pt x="5150" y="2060"/>
                    <a:pt x="6497" y="2219"/>
                    <a:pt x="8002" y="2457"/>
                  </a:cubicBezTo>
                  <a:lnTo>
                    <a:pt x="10221" y="2853"/>
                  </a:lnTo>
                  <a:cubicBezTo>
                    <a:pt x="11013" y="3011"/>
                    <a:pt x="11805" y="3249"/>
                    <a:pt x="12597" y="3407"/>
                  </a:cubicBezTo>
                  <a:lnTo>
                    <a:pt x="14974" y="3962"/>
                  </a:lnTo>
                  <a:lnTo>
                    <a:pt x="17192" y="4675"/>
                  </a:lnTo>
                  <a:lnTo>
                    <a:pt x="19173" y="5388"/>
                  </a:lnTo>
                  <a:cubicBezTo>
                    <a:pt x="19727" y="5546"/>
                    <a:pt x="20361" y="5784"/>
                    <a:pt x="20995" y="6022"/>
                  </a:cubicBezTo>
                  <a:cubicBezTo>
                    <a:pt x="21867" y="6418"/>
                    <a:pt x="22738" y="6893"/>
                    <a:pt x="23530" y="7448"/>
                  </a:cubicBezTo>
                  <a:cubicBezTo>
                    <a:pt x="23847" y="7606"/>
                    <a:pt x="24164" y="7844"/>
                    <a:pt x="24402" y="8161"/>
                  </a:cubicBezTo>
                  <a:lnTo>
                    <a:pt x="25273" y="6180"/>
                  </a:lnTo>
                  <a:cubicBezTo>
                    <a:pt x="24877" y="6180"/>
                    <a:pt x="24481" y="6101"/>
                    <a:pt x="24164" y="6022"/>
                  </a:cubicBezTo>
                  <a:cubicBezTo>
                    <a:pt x="23134" y="5863"/>
                    <a:pt x="22183" y="5626"/>
                    <a:pt x="21312" y="5229"/>
                  </a:cubicBezTo>
                  <a:cubicBezTo>
                    <a:pt x="20678" y="5071"/>
                    <a:pt x="20124" y="4754"/>
                    <a:pt x="19490" y="4516"/>
                  </a:cubicBezTo>
                  <a:lnTo>
                    <a:pt x="17351" y="3883"/>
                  </a:lnTo>
                  <a:lnTo>
                    <a:pt x="15132" y="3090"/>
                  </a:lnTo>
                  <a:lnTo>
                    <a:pt x="12835" y="2457"/>
                  </a:lnTo>
                  <a:cubicBezTo>
                    <a:pt x="12043" y="2219"/>
                    <a:pt x="11330" y="1981"/>
                    <a:pt x="10537" y="1744"/>
                  </a:cubicBezTo>
                  <a:lnTo>
                    <a:pt x="8240" y="1189"/>
                  </a:lnTo>
                  <a:cubicBezTo>
                    <a:pt x="7527" y="1031"/>
                    <a:pt x="6814" y="872"/>
                    <a:pt x="6101" y="714"/>
                  </a:cubicBezTo>
                  <a:lnTo>
                    <a:pt x="4120" y="318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43"/>
            <p:cNvSpPr/>
            <p:nvPr/>
          </p:nvSpPr>
          <p:spPr>
            <a:xfrm>
              <a:off x="4228875" y="4192973"/>
              <a:ext cx="234875" cy="144525"/>
            </a:xfrm>
            <a:custGeom>
              <a:rect b="b" l="l" r="r" t="t"/>
              <a:pathLst>
                <a:path extrusionOk="0" h="5781" w="9395">
                  <a:moveTo>
                    <a:pt x="2827" y="0"/>
                  </a:moveTo>
                  <a:cubicBezTo>
                    <a:pt x="1793" y="0"/>
                    <a:pt x="902" y="197"/>
                    <a:pt x="634" y="732"/>
                  </a:cubicBezTo>
                  <a:cubicBezTo>
                    <a:pt x="0" y="2079"/>
                    <a:pt x="3090" y="4852"/>
                    <a:pt x="4358" y="5486"/>
                  </a:cubicBezTo>
                  <a:cubicBezTo>
                    <a:pt x="4787" y="5690"/>
                    <a:pt x="5201" y="5780"/>
                    <a:pt x="5587" y="5780"/>
                  </a:cubicBezTo>
                  <a:cubicBezTo>
                    <a:pt x="8049" y="5780"/>
                    <a:pt x="9395" y="2102"/>
                    <a:pt x="6655" y="732"/>
                  </a:cubicBezTo>
                  <a:cubicBezTo>
                    <a:pt x="5923" y="366"/>
                    <a:pt x="4241" y="0"/>
                    <a:pt x="28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43"/>
            <p:cNvSpPr/>
            <p:nvPr/>
          </p:nvSpPr>
          <p:spPr>
            <a:xfrm>
              <a:off x="3286100" y="4328100"/>
              <a:ext cx="637775" cy="162425"/>
            </a:xfrm>
            <a:custGeom>
              <a:rect b="b" l="l" r="r" t="t"/>
              <a:pathLst>
                <a:path extrusionOk="0" h="6497" w="25511">
                  <a:moveTo>
                    <a:pt x="2140" y="1"/>
                  </a:moveTo>
                  <a:lnTo>
                    <a:pt x="1" y="1189"/>
                  </a:lnTo>
                  <a:lnTo>
                    <a:pt x="1" y="1981"/>
                  </a:lnTo>
                  <a:cubicBezTo>
                    <a:pt x="1" y="1981"/>
                    <a:pt x="397" y="1902"/>
                    <a:pt x="1031" y="1823"/>
                  </a:cubicBezTo>
                  <a:cubicBezTo>
                    <a:pt x="1744" y="1743"/>
                    <a:pt x="2694" y="1743"/>
                    <a:pt x="3883" y="1743"/>
                  </a:cubicBezTo>
                  <a:cubicBezTo>
                    <a:pt x="5071" y="1823"/>
                    <a:pt x="6497" y="1823"/>
                    <a:pt x="8002" y="1981"/>
                  </a:cubicBezTo>
                  <a:lnTo>
                    <a:pt x="10300" y="2219"/>
                  </a:lnTo>
                  <a:cubicBezTo>
                    <a:pt x="11092" y="2298"/>
                    <a:pt x="11884" y="2457"/>
                    <a:pt x="12597" y="2615"/>
                  </a:cubicBezTo>
                  <a:lnTo>
                    <a:pt x="14974" y="3011"/>
                  </a:lnTo>
                  <a:lnTo>
                    <a:pt x="17272" y="3566"/>
                  </a:lnTo>
                  <a:lnTo>
                    <a:pt x="19331" y="4120"/>
                  </a:lnTo>
                  <a:cubicBezTo>
                    <a:pt x="19965" y="4279"/>
                    <a:pt x="20599" y="4437"/>
                    <a:pt x="21233" y="4675"/>
                  </a:cubicBezTo>
                  <a:cubicBezTo>
                    <a:pt x="22104" y="4992"/>
                    <a:pt x="22976" y="5388"/>
                    <a:pt x="23847" y="5863"/>
                  </a:cubicBezTo>
                  <a:cubicBezTo>
                    <a:pt x="24164" y="6022"/>
                    <a:pt x="24481" y="6259"/>
                    <a:pt x="24798" y="6497"/>
                  </a:cubicBezTo>
                  <a:lnTo>
                    <a:pt x="25511" y="4516"/>
                  </a:lnTo>
                  <a:lnTo>
                    <a:pt x="24323" y="4516"/>
                  </a:lnTo>
                  <a:cubicBezTo>
                    <a:pt x="23372" y="4358"/>
                    <a:pt x="22421" y="4199"/>
                    <a:pt x="21470" y="3883"/>
                  </a:cubicBezTo>
                  <a:cubicBezTo>
                    <a:pt x="20837" y="3724"/>
                    <a:pt x="20282" y="3486"/>
                    <a:pt x="19569" y="3328"/>
                  </a:cubicBezTo>
                  <a:lnTo>
                    <a:pt x="17430" y="2773"/>
                  </a:lnTo>
                  <a:lnTo>
                    <a:pt x="15212" y="2140"/>
                  </a:lnTo>
                  <a:lnTo>
                    <a:pt x="12835" y="1664"/>
                  </a:lnTo>
                  <a:cubicBezTo>
                    <a:pt x="12043" y="1506"/>
                    <a:pt x="11251" y="1268"/>
                    <a:pt x="10458" y="1110"/>
                  </a:cubicBezTo>
                  <a:lnTo>
                    <a:pt x="8161" y="714"/>
                  </a:lnTo>
                  <a:cubicBezTo>
                    <a:pt x="7369" y="634"/>
                    <a:pt x="6656" y="476"/>
                    <a:pt x="5942" y="397"/>
                  </a:cubicBezTo>
                  <a:lnTo>
                    <a:pt x="3962" y="15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43"/>
            <p:cNvSpPr/>
            <p:nvPr/>
          </p:nvSpPr>
          <p:spPr>
            <a:xfrm>
              <a:off x="3866425" y="4414273"/>
              <a:ext cx="236350" cy="140950"/>
            </a:xfrm>
            <a:custGeom>
              <a:rect b="b" l="l" r="r" t="t"/>
              <a:pathLst>
                <a:path extrusionOk="0" h="5638" w="9454">
                  <a:moveTo>
                    <a:pt x="3268" y="1"/>
                  </a:moveTo>
                  <a:cubicBezTo>
                    <a:pt x="2001" y="1"/>
                    <a:pt x="832" y="239"/>
                    <a:pt x="555" y="912"/>
                  </a:cubicBezTo>
                  <a:cubicBezTo>
                    <a:pt x="0" y="2259"/>
                    <a:pt x="3249" y="4873"/>
                    <a:pt x="4595" y="5428"/>
                  </a:cubicBezTo>
                  <a:cubicBezTo>
                    <a:pt x="4966" y="5572"/>
                    <a:pt x="5320" y="5638"/>
                    <a:pt x="5652" y="5638"/>
                  </a:cubicBezTo>
                  <a:cubicBezTo>
                    <a:pt x="8228" y="5638"/>
                    <a:pt x="9454" y="1709"/>
                    <a:pt x="6576" y="516"/>
                  </a:cubicBezTo>
                  <a:cubicBezTo>
                    <a:pt x="5903" y="239"/>
                    <a:pt x="4536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43"/>
            <p:cNvSpPr/>
            <p:nvPr/>
          </p:nvSpPr>
          <p:spPr>
            <a:xfrm>
              <a:off x="2907800" y="4583600"/>
              <a:ext cx="629875" cy="160450"/>
            </a:xfrm>
            <a:custGeom>
              <a:rect b="b" l="l" r="r" t="t"/>
              <a:pathLst>
                <a:path extrusionOk="0" h="6418" w="25195">
                  <a:moveTo>
                    <a:pt x="25194" y="1"/>
                  </a:moveTo>
                  <a:cubicBezTo>
                    <a:pt x="24877" y="159"/>
                    <a:pt x="24481" y="317"/>
                    <a:pt x="24085" y="397"/>
                  </a:cubicBezTo>
                  <a:cubicBezTo>
                    <a:pt x="23134" y="634"/>
                    <a:pt x="22104" y="793"/>
                    <a:pt x="21154" y="872"/>
                  </a:cubicBezTo>
                  <a:cubicBezTo>
                    <a:pt x="20837" y="912"/>
                    <a:pt x="20520" y="912"/>
                    <a:pt x="20193" y="912"/>
                  </a:cubicBezTo>
                  <a:cubicBezTo>
                    <a:pt x="19866" y="912"/>
                    <a:pt x="19530" y="912"/>
                    <a:pt x="19173" y="951"/>
                  </a:cubicBezTo>
                  <a:lnTo>
                    <a:pt x="16955" y="1110"/>
                  </a:lnTo>
                  <a:lnTo>
                    <a:pt x="14657" y="1347"/>
                  </a:lnTo>
                  <a:lnTo>
                    <a:pt x="12281" y="1664"/>
                  </a:lnTo>
                  <a:cubicBezTo>
                    <a:pt x="11488" y="1823"/>
                    <a:pt x="10617" y="1902"/>
                    <a:pt x="9825" y="2060"/>
                  </a:cubicBezTo>
                  <a:lnTo>
                    <a:pt x="7527" y="2457"/>
                  </a:lnTo>
                  <a:cubicBezTo>
                    <a:pt x="6814" y="2536"/>
                    <a:pt x="6101" y="2694"/>
                    <a:pt x="5388" y="2853"/>
                  </a:cubicBezTo>
                  <a:lnTo>
                    <a:pt x="3407" y="3328"/>
                  </a:lnTo>
                  <a:lnTo>
                    <a:pt x="1665" y="3724"/>
                  </a:lnTo>
                  <a:lnTo>
                    <a:pt x="1" y="5705"/>
                  </a:lnTo>
                  <a:lnTo>
                    <a:pt x="238" y="6418"/>
                  </a:lnTo>
                  <a:cubicBezTo>
                    <a:pt x="238" y="6418"/>
                    <a:pt x="635" y="6259"/>
                    <a:pt x="1268" y="5942"/>
                  </a:cubicBezTo>
                  <a:cubicBezTo>
                    <a:pt x="1902" y="5626"/>
                    <a:pt x="2774" y="5229"/>
                    <a:pt x="3883" y="4913"/>
                  </a:cubicBezTo>
                  <a:cubicBezTo>
                    <a:pt x="5071" y="4516"/>
                    <a:pt x="6418" y="4041"/>
                    <a:pt x="7844" y="3724"/>
                  </a:cubicBezTo>
                  <a:lnTo>
                    <a:pt x="10142" y="3170"/>
                  </a:lnTo>
                  <a:cubicBezTo>
                    <a:pt x="10855" y="2932"/>
                    <a:pt x="11647" y="2853"/>
                    <a:pt x="12439" y="2694"/>
                  </a:cubicBezTo>
                  <a:lnTo>
                    <a:pt x="14816" y="2298"/>
                  </a:lnTo>
                  <a:lnTo>
                    <a:pt x="17113" y="1981"/>
                  </a:lnTo>
                  <a:lnTo>
                    <a:pt x="19252" y="1744"/>
                  </a:lnTo>
                  <a:cubicBezTo>
                    <a:pt x="19965" y="1664"/>
                    <a:pt x="20599" y="1664"/>
                    <a:pt x="21233" y="1664"/>
                  </a:cubicBezTo>
                  <a:cubicBezTo>
                    <a:pt x="22184" y="1664"/>
                    <a:pt x="23214" y="1744"/>
                    <a:pt x="24164" y="1902"/>
                  </a:cubicBezTo>
                  <a:cubicBezTo>
                    <a:pt x="24481" y="1981"/>
                    <a:pt x="24877" y="2060"/>
                    <a:pt x="25194" y="2219"/>
                  </a:cubicBezTo>
                  <a:lnTo>
                    <a:pt x="251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43"/>
            <p:cNvSpPr/>
            <p:nvPr/>
          </p:nvSpPr>
          <p:spPr>
            <a:xfrm>
              <a:off x="3498025" y="4533998"/>
              <a:ext cx="223850" cy="130850"/>
            </a:xfrm>
            <a:custGeom>
              <a:rect b="b" l="l" r="r" t="t"/>
              <a:pathLst>
                <a:path extrusionOk="0" h="5234" w="8954">
                  <a:moveTo>
                    <a:pt x="5382" y="1"/>
                  </a:moveTo>
                  <a:cubicBezTo>
                    <a:pt x="3834" y="1"/>
                    <a:pt x="80" y="1010"/>
                    <a:pt x="80" y="2461"/>
                  </a:cubicBezTo>
                  <a:cubicBezTo>
                    <a:pt x="1" y="3887"/>
                    <a:pt x="3962" y="5234"/>
                    <a:pt x="5388" y="5234"/>
                  </a:cubicBezTo>
                  <a:cubicBezTo>
                    <a:pt x="8715" y="5234"/>
                    <a:pt x="8953" y="243"/>
                    <a:pt x="5546" y="5"/>
                  </a:cubicBezTo>
                  <a:cubicBezTo>
                    <a:pt x="5495" y="2"/>
                    <a:pt x="5440" y="1"/>
                    <a:pt x="53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9" name="Google Shape;4469;p43"/>
          <p:cNvGrpSpPr/>
          <p:nvPr/>
        </p:nvGrpSpPr>
        <p:grpSpPr>
          <a:xfrm>
            <a:off x="-80216" y="3421071"/>
            <a:ext cx="1544320" cy="1762743"/>
            <a:chOff x="1404575" y="238125"/>
            <a:chExt cx="4530125" cy="5170850"/>
          </a:xfrm>
        </p:grpSpPr>
        <p:sp>
          <p:nvSpPr>
            <p:cNvPr id="4470" name="Google Shape;4470;p43"/>
            <p:cNvSpPr/>
            <p:nvPr/>
          </p:nvSpPr>
          <p:spPr>
            <a:xfrm>
              <a:off x="3197600" y="1958700"/>
              <a:ext cx="1688900" cy="1580250"/>
            </a:xfrm>
            <a:custGeom>
              <a:rect b="b" l="l" r="r" t="t"/>
              <a:pathLst>
                <a:path extrusionOk="0" h="63210" w="67556">
                  <a:moveTo>
                    <a:pt x="15486" y="1"/>
                  </a:moveTo>
                  <a:cubicBezTo>
                    <a:pt x="6973" y="10053"/>
                    <a:pt x="0" y="35137"/>
                    <a:pt x="544" y="45279"/>
                  </a:cubicBezTo>
                  <a:cubicBezTo>
                    <a:pt x="634" y="47272"/>
                    <a:pt x="10867" y="51800"/>
                    <a:pt x="10867" y="51800"/>
                  </a:cubicBezTo>
                  <a:cubicBezTo>
                    <a:pt x="14852" y="55875"/>
                    <a:pt x="32691" y="63210"/>
                    <a:pt x="56236" y="63210"/>
                  </a:cubicBezTo>
                  <a:cubicBezTo>
                    <a:pt x="60040" y="63210"/>
                    <a:pt x="63843" y="63119"/>
                    <a:pt x="67556" y="62848"/>
                  </a:cubicBezTo>
                  <a:cubicBezTo>
                    <a:pt x="66469" y="56146"/>
                    <a:pt x="63119" y="41929"/>
                    <a:pt x="52614" y="32149"/>
                  </a:cubicBezTo>
                  <a:cubicBezTo>
                    <a:pt x="50531" y="17388"/>
                    <a:pt x="37491" y="1540"/>
                    <a:pt x="15486" y="1"/>
                  </a:cubicBezTo>
                  <a:close/>
                </a:path>
              </a:pathLst>
            </a:custGeom>
            <a:solidFill>
              <a:srgbClr val="F9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43"/>
            <p:cNvSpPr/>
            <p:nvPr/>
          </p:nvSpPr>
          <p:spPr>
            <a:xfrm>
              <a:off x="4526525" y="1511750"/>
              <a:ext cx="178875" cy="154400"/>
            </a:xfrm>
            <a:custGeom>
              <a:rect b="b" l="l" r="r" t="t"/>
              <a:pathLst>
                <a:path extrusionOk="0" h="6176" w="7155">
                  <a:moveTo>
                    <a:pt x="3677" y="0"/>
                  </a:moveTo>
                  <a:cubicBezTo>
                    <a:pt x="1843" y="0"/>
                    <a:pt x="0" y="1312"/>
                    <a:pt x="0" y="3661"/>
                  </a:cubicBezTo>
                  <a:cubicBezTo>
                    <a:pt x="394" y="5159"/>
                    <a:pt x="1817" y="6176"/>
                    <a:pt x="3314" y="6176"/>
                  </a:cubicBezTo>
                  <a:cubicBezTo>
                    <a:pt x="3537" y="6176"/>
                    <a:pt x="3762" y="6153"/>
                    <a:pt x="3985" y="6106"/>
                  </a:cubicBezTo>
                  <a:cubicBezTo>
                    <a:pt x="5796" y="5835"/>
                    <a:pt x="7154" y="4295"/>
                    <a:pt x="7064" y="2484"/>
                  </a:cubicBezTo>
                  <a:cubicBezTo>
                    <a:pt x="6511" y="785"/>
                    <a:pt x="5096" y="0"/>
                    <a:pt x="3677" y="0"/>
                  </a:cubicBezTo>
                  <a:close/>
                </a:path>
              </a:pathLst>
            </a:custGeom>
            <a:solidFill>
              <a:srgbClr val="357E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43"/>
            <p:cNvSpPr/>
            <p:nvPr/>
          </p:nvSpPr>
          <p:spPr>
            <a:xfrm>
              <a:off x="3854125" y="238125"/>
              <a:ext cx="1722875" cy="2802775"/>
            </a:xfrm>
            <a:custGeom>
              <a:rect b="b" l="l" r="r" t="t"/>
              <a:pathLst>
                <a:path extrusionOk="0" h="112111" w="68915">
                  <a:moveTo>
                    <a:pt x="1450" y="112110"/>
                  </a:moveTo>
                  <a:lnTo>
                    <a:pt x="2355" y="110933"/>
                  </a:lnTo>
                  <a:cubicBezTo>
                    <a:pt x="2989" y="110118"/>
                    <a:pt x="3895" y="109031"/>
                    <a:pt x="4982" y="107582"/>
                  </a:cubicBezTo>
                  <a:cubicBezTo>
                    <a:pt x="6068" y="106133"/>
                    <a:pt x="7245" y="104232"/>
                    <a:pt x="8604" y="102149"/>
                  </a:cubicBezTo>
                  <a:cubicBezTo>
                    <a:pt x="10053" y="99975"/>
                    <a:pt x="11411" y="97621"/>
                    <a:pt x="12951" y="94995"/>
                  </a:cubicBezTo>
                  <a:cubicBezTo>
                    <a:pt x="14490" y="92369"/>
                    <a:pt x="16120" y="89471"/>
                    <a:pt x="17660" y="86392"/>
                  </a:cubicBezTo>
                  <a:cubicBezTo>
                    <a:pt x="18475" y="84852"/>
                    <a:pt x="19290" y="83222"/>
                    <a:pt x="20105" y="81592"/>
                  </a:cubicBezTo>
                  <a:cubicBezTo>
                    <a:pt x="20920" y="79962"/>
                    <a:pt x="21644" y="78332"/>
                    <a:pt x="22550" y="76612"/>
                  </a:cubicBezTo>
                  <a:cubicBezTo>
                    <a:pt x="24270" y="73261"/>
                    <a:pt x="25991" y="69820"/>
                    <a:pt x="27892" y="66288"/>
                  </a:cubicBezTo>
                  <a:lnTo>
                    <a:pt x="30790" y="61036"/>
                  </a:lnTo>
                  <a:lnTo>
                    <a:pt x="33779" y="55783"/>
                  </a:lnTo>
                  <a:cubicBezTo>
                    <a:pt x="35680" y="52071"/>
                    <a:pt x="37763" y="48720"/>
                    <a:pt x="39755" y="45279"/>
                  </a:cubicBezTo>
                  <a:cubicBezTo>
                    <a:pt x="41838" y="41928"/>
                    <a:pt x="43921" y="38577"/>
                    <a:pt x="45913" y="35317"/>
                  </a:cubicBezTo>
                  <a:cubicBezTo>
                    <a:pt x="47815" y="32057"/>
                    <a:pt x="49898" y="28978"/>
                    <a:pt x="51800" y="26081"/>
                  </a:cubicBezTo>
                  <a:cubicBezTo>
                    <a:pt x="52796" y="24632"/>
                    <a:pt x="53611" y="23183"/>
                    <a:pt x="54607" y="21824"/>
                  </a:cubicBezTo>
                  <a:lnTo>
                    <a:pt x="57233" y="17840"/>
                  </a:lnTo>
                  <a:lnTo>
                    <a:pt x="61942" y="10957"/>
                  </a:lnTo>
                  <a:lnTo>
                    <a:pt x="65745" y="5705"/>
                  </a:lnTo>
                  <a:cubicBezTo>
                    <a:pt x="67828" y="2717"/>
                    <a:pt x="68915" y="996"/>
                    <a:pt x="68915" y="996"/>
                  </a:cubicBezTo>
                  <a:lnTo>
                    <a:pt x="67919" y="0"/>
                  </a:lnTo>
                  <a:cubicBezTo>
                    <a:pt x="67919" y="0"/>
                    <a:pt x="66379" y="1358"/>
                    <a:pt x="63572" y="3713"/>
                  </a:cubicBezTo>
                  <a:lnTo>
                    <a:pt x="58682" y="8060"/>
                  </a:lnTo>
                  <a:cubicBezTo>
                    <a:pt x="56780" y="9690"/>
                    <a:pt x="54788" y="11772"/>
                    <a:pt x="52615" y="14036"/>
                  </a:cubicBezTo>
                  <a:lnTo>
                    <a:pt x="49173" y="17478"/>
                  </a:lnTo>
                  <a:cubicBezTo>
                    <a:pt x="48087" y="18745"/>
                    <a:pt x="46909" y="20013"/>
                    <a:pt x="45732" y="21372"/>
                  </a:cubicBezTo>
                  <a:cubicBezTo>
                    <a:pt x="43378" y="24088"/>
                    <a:pt x="40842" y="26805"/>
                    <a:pt x="38488" y="29975"/>
                  </a:cubicBezTo>
                  <a:cubicBezTo>
                    <a:pt x="36133" y="33053"/>
                    <a:pt x="33507" y="36223"/>
                    <a:pt x="31153" y="39664"/>
                  </a:cubicBezTo>
                  <a:cubicBezTo>
                    <a:pt x="28798" y="43015"/>
                    <a:pt x="26353" y="46456"/>
                    <a:pt x="24180" y="49897"/>
                  </a:cubicBezTo>
                  <a:lnTo>
                    <a:pt x="20738" y="55150"/>
                  </a:lnTo>
                  <a:cubicBezTo>
                    <a:pt x="19652" y="56961"/>
                    <a:pt x="18656" y="58772"/>
                    <a:pt x="17660" y="60583"/>
                  </a:cubicBezTo>
                  <a:cubicBezTo>
                    <a:pt x="15486" y="64024"/>
                    <a:pt x="13675" y="67646"/>
                    <a:pt x="11773" y="71088"/>
                  </a:cubicBezTo>
                  <a:cubicBezTo>
                    <a:pt x="9962" y="74619"/>
                    <a:pt x="8332" y="77970"/>
                    <a:pt x="6883" y="81321"/>
                  </a:cubicBezTo>
                  <a:cubicBezTo>
                    <a:pt x="5434" y="84581"/>
                    <a:pt x="4348" y="87841"/>
                    <a:pt x="3442" y="90829"/>
                  </a:cubicBezTo>
                  <a:cubicBezTo>
                    <a:pt x="2536" y="93546"/>
                    <a:pt x="1812" y="96353"/>
                    <a:pt x="1269" y="99160"/>
                  </a:cubicBezTo>
                  <a:cubicBezTo>
                    <a:pt x="816" y="101334"/>
                    <a:pt x="454" y="103598"/>
                    <a:pt x="273" y="105771"/>
                  </a:cubicBezTo>
                  <a:cubicBezTo>
                    <a:pt x="91" y="107220"/>
                    <a:pt x="1" y="108760"/>
                    <a:pt x="1" y="110208"/>
                  </a:cubicBezTo>
                  <a:cubicBezTo>
                    <a:pt x="1" y="110752"/>
                    <a:pt x="1" y="111205"/>
                    <a:pt x="1" y="11174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43"/>
            <p:cNvSpPr/>
            <p:nvPr/>
          </p:nvSpPr>
          <p:spPr>
            <a:xfrm>
              <a:off x="3872250" y="249425"/>
              <a:ext cx="1704750" cy="2791475"/>
            </a:xfrm>
            <a:custGeom>
              <a:rect b="b" l="l" r="r" t="t"/>
              <a:pathLst>
                <a:path extrusionOk="0" h="111659" w="68190">
                  <a:moveTo>
                    <a:pt x="68190" y="544"/>
                  </a:moveTo>
                  <a:cubicBezTo>
                    <a:pt x="68190" y="544"/>
                    <a:pt x="67103" y="2265"/>
                    <a:pt x="65020" y="5253"/>
                  </a:cubicBezTo>
                  <a:lnTo>
                    <a:pt x="61217" y="10505"/>
                  </a:lnTo>
                  <a:lnTo>
                    <a:pt x="56508" y="17388"/>
                  </a:lnTo>
                  <a:lnTo>
                    <a:pt x="53882" y="21282"/>
                  </a:lnTo>
                  <a:cubicBezTo>
                    <a:pt x="52886" y="22640"/>
                    <a:pt x="51980" y="24089"/>
                    <a:pt x="51075" y="25629"/>
                  </a:cubicBezTo>
                  <a:cubicBezTo>
                    <a:pt x="49173" y="28526"/>
                    <a:pt x="47090" y="31515"/>
                    <a:pt x="45188" y="34775"/>
                  </a:cubicBezTo>
                  <a:cubicBezTo>
                    <a:pt x="43196" y="38035"/>
                    <a:pt x="41023" y="41295"/>
                    <a:pt x="39030" y="44827"/>
                  </a:cubicBezTo>
                  <a:cubicBezTo>
                    <a:pt x="37129" y="48268"/>
                    <a:pt x="34955" y="51619"/>
                    <a:pt x="33054" y="55241"/>
                  </a:cubicBezTo>
                  <a:lnTo>
                    <a:pt x="30065" y="60493"/>
                  </a:lnTo>
                  <a:lnTo>
                    <a:pt x="27167" y="65746"/>
                  </a:lnTo>
                  <a:cubicBezTo>
                    <a:pt x="25266" y="69277"/>
                    <a:pt x="23545" y="72718"/>
                    <a:pt x="21825" y="76069"/>
                  </a:cubicBezTo>
                  <a:cubicBezTo>
                    <a:pt x="20919" y="77790"/>
                    <a:pt x="20104" y="79510"/>
                    <a:pt x="19380" y="81050"/>
                  </a:cubicBezTo>
                  <a:cubicBezTo>
                    <a:pt x="18565" y="82680"/>
                    <a:pt x="17750" y="84310"/>
                    <a:pt x="16935" y="85849"/>
                  </a:cubicBezTo>
                  <a:cubicBezTo>
                    <a:pt x="15395" y="89019"/>
                    <a:pt x="13674" y="91736"/>
                    <a:pt x="12226" y="94452"/>
                  </a:cubicBezTo>
                  <a:cubicBezTo>
                    <a:pt x="10777" y="97078"/>
                    <a:pt x="9237" y="99433"/>
                    <a:pt x="7879" y="101606"/>
                  </a:cubicBezTo>
                  <a:cubicBezTo>
                    <a:pt x="6520" y="103689"/>
                    <a:pt x="5343" y="105500"/>
                    <a:pt x="4257" y="107040"/>
                  </a:cubicBezTo>
                  <a:cubicBezTo>
                    <a:pt x="3170" y="108489"/>
                    <a:pt x="2264" y="109666"/>
                    <a:pt x="1630" y="110390"/>
                  </a:cubicBezTo>
                  <a:lnTo>
                    <a:pt x="725" y="111658"/>
                  </a:lnTo>
                  <a:lnTo>
                    <a:pt x="0" y="111386"/>
                  </a:lnTo>
                  <a:cubicBezTo>
                    <a:pt x="0" y="111386"/>
                    <a:pt x="19017" y="51256"/>
                    <a:pt x="6773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43"/>
            <p:cNvSpPr/>
            <p:nvPr/>
          </p:nvSpPr>
          <p:spPr>
            <a:xfrm>
              <a:off x="3999025" y="1442525"/>
              <a:ext cx="1935675" cy="1566675"/>
            </a:xfrm>
            <a:custGeom>
              <a:rect b="b" l="l" r="r" t="t"/>
              <a:pathLst>
                <a:path extrusionOk="0" h="62667" w="77427">
                  <a:moveTo>
                    <a:pt x="816" y="62666"/>
                  </a:moveTo>
                  <a:lnTo>
                    <a:pt x="1812" y="62032"/>
                  </a:lnTo>
                  <a:cubicBezTo>
                    <a:pt x="2446" y="61670"/>
                    <a:pt x="3442" y="61036"/>
                    <a:pt x="4528" y="60221"/>
                  </a:cubicBezTo>
                  <a:cubicBezTo>
                    <a:pt x="5706" y="59497"/>
                    <a:pt x="7064" y="58501"/>
                    <a:pt x="8513" y="57323"/>
                  </a:cubicBezTo>
                  <a:cubicBezTo>
                    <a:pt x="10052" y="56237"/>
                    <a:pt x="11682" y="54878"/>
                    <a:pt x="13494" y="53339"/>
                  </a:cubicBezTo>
                  <a:cubicBezTo>
                    <a:pt x="15305" y="51890"/>
                    <a:pt x="17116" y="50260"/>
                    <a:pt x="19018" y="48449"/>
                  </a:cubicBezTo>
                  <a:cubicBezTo>
                    <a:pt x="20014" y="47543"/>
                    <a:pt x="20919" y="46638"/>
                    <a:pt x="21915" y="45732"/>
                  </a:cubicBezTo>
                  <a:cubicBezTo>
                    <a:pt x="23002" y="44736"/>
                    <a:pt x="23908" y="43740"/>
                    <a:pt x="24994" y="42834"/>
                  </a:cubicBezTo>
                  <a:cubicBezTo>
                    <a:pt x="27077" y="40842"/>
                    <a:pt x="29251" y="38850"/>
                    <a:pt x="31514" y="36857"/>
                  </a:cubicBezTo>
                  <a:lnTo>
                    <a:pt x="34865" y="33779"/>
                  </a:lnTo>
                  <a:lnTo>
                    <a:pt x="38306" y="30790"/>
                  </a:lnTo>
                  <a:cubicBezTo>
                    <a:pt x="40570" y="28798"/>
                    <a:pt x="43015" y="26896"/>
                    <a:pt x="45279" y="24994"/>
                  </a:cubicBezTo>
                  <a:cubicBezTo>
                    <a:pt x="47634" y="23002"/>
                    <a:pt x="49988" y="21282"/>
                    <a:pt x="52161" y="19380"/>
                  </a:cubicBezTo>
                  <a:cubicBezTo>
                    <a:pt x="54425" y="17569"/>
                    <a:pt x="56689" y="16029"/>
                    <a:pt x="58772" y="14399"/>
                  </a:cubicBezTo>
                  <a:cubicBezTo>
                    <a:pt x="59859" y="13584"/>
                    <a:pt x="60855" y="12769"/>
                    <a:pt x="61851" y="12045"/>
                  </a:cubicBezTo>
                  <a:lnTo>
                    <a:pt x="64749" y="9962"/>
                  </a:lnTo>
                  <a:lnTo>
                    <a:pt x="69911" y="6249"/>
                  </a:lnTo>
                  <a:lnTo>
                    <a:pt x="73986" y="3442"/>
                  </a:lnTo>
                  <a:cubicBezTo>
                    <a:pt x="76250" y="1902"/>
                    <a:pt x="77427" y="997"/>
                    <a:pt x="77427" y="997"/>
                  </a:cubicBezTo>
                  <a:lnTo>
                    <a:pt x="76974" y="1"/>
                  </a:lnTo>
                  <a:cubicBezTo>
                    <a:pt x="76974" y="1"/>
                    <a:pt x="75435" y="544"/>
                    <a:pt x="72899" y="1540"/>
                  </a:cubicBezTo>
                  <a:lnTo>
                    <a:pt x="68281" y="3351"/>
                  </a:lnTo>
                  <a:cubicBezTo>
                    <a:pt x="66469" y="4076"/>
                    <a:pt x="64568" y="5072"/>
                    <a:pt x="62485" y="6068"/>
                  </a:cubicBezTo>
                  <a:lnTo>
                    <a:pt x="59134" y="7607"/>
                  </a:lnTo>
                  <a:cubicBezTo>
                    <a:pt x="57957" y="8241"/>
                    <a:pt x="56870" y="8875"/>
                    <a:pt x="55693" y="9509"/>
                  </a:cubicBezTo>
                  <a:cubicBezTo>
                    <a:pt x="53339" y="10867"/>
                    <a:pt x="50713" y="12135"/>
                    <a:pt x="48268" y="13765"/>
                  </a:cubicBezTo>
                  <a:cubicBezTo>
                    <a:pt x="45822" y="15395"/>
                    <a:pt x="43106" y="16935"/>
                    <a:pt x="40570" y="18746"/>
                  </a:cubicBezTo>
                  <a:cubicBezTo>
                    <a:pt x="38125" y="20467"/>
                    <a:pt x="35499" y="22278"/>
                    <a:pt x="32963" y="24270"/>
                  </a:cubicBezTo>
                  <a:lnTo>
                    <a:pt x="29251" y="27168"/>
                  </a:lnTo>
                  <a:cubicBezTo>
                    <a:pt x="27983" y="28164"/>
                    <a:pt x="26805" y="29160"/>
                    <a:pt x="25628" y="30156"/>
                  </a:cubicBezTo>
                  <a:cubicBezTo>
                    <a:pt x="23183" y="32148"/>
                    <a:pt x="20919" y="34231"/>
                    <a:pt x="18836" y="36224"/>
                  </a:cubicBezTo>
                  <a:cubicBezTo>
                    <a:pt x="16754" y="38216"/>
                    <a:pt x="14580" y="40208"/>
                    <a:pt x="12769" y="42200"/>
                  </a:cubicBezTo>
                  <a:cubicBezTo>
                    <a:pt x="10867" y="44102"/>
                    <a:pt x="9237" y="46094"/>
                    <a:pt x="7788" y="47996"/>
                  </a:cubicBezTo>
                  <a:cubicBezTo>
                    <a:pt x="6521" y="49717"/>
                    <a:pt x="5253" y="51528"/>
                    <a:pt x="4166" y="53429"/>
                  </a:cubicBezTo>
                  <a:cubicBezTo>
                    <a:pt x="3079" y="55060"/>
                    <a:pt x="2355" y="56599"/>
                    <a:pt x="1721" y="57867"/>
                  </a:cubicBezTo>
                  <a:cubicBezTo>
                    <a:pt x="1178" y="58863"/>
                    <a:pt x="725" y="59859"/>
                    <a:pt x="363" y="60855"/>
                  </a:cubicBezTo>
                  <a:cubicBezTo>
                    <a:pt x="91" y="61580"/>
                    <a:pt x="1" y="62032"/>
                    <a:pt x="1" y="620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43"/>
            <p:cNvSpPr/>
            <p:nvPr/>
          </p:nvSpPr>
          <p:spPr>
            <a:xfrm>
              <a:off x="4008075" y="1456100"/>
              <a:ext cx="1926625" cy="1553100"/>
            </a:xfrm>
            <a:custGeom>
              <a:rect b="b" l="l" r="r" t="t"/>
              <a:pathLst>
                <a:path extrusionOk="0" h="62124" w="77065">
                  <a:moveTo>
                    <a:pt x="77065" y="454"/>
                  </a:moveTo>
                  <a:cubicBezTo>
                    <a:pt x="77065" y="454"/>
                    <a:pt x="75797" y="1359"/>
                    <a:pt x="73533" y="2899"/>
                  </a:cubicBezTo>
                  <a:lnTo>
                    <a:pt x="69549" y="5706"/>
                  </a:lnTo>
                  <a:lnTo>
                    <a:pt x="64387" y="9419"/>
                  </a:lnTo>
                  <a:lnTo>
                    <a:pt x="61489" y="11502"/>
                  </a:lnTo>
                  <a:cubicBezTo>
                    <a:pt x="60493" y="12226"/>
                    <a:pt x="59497" y="13041"/>
                    <a:pt x="58410" y="13856"/>
                  </a:cubicBezTo>
                  <a:cubicBezTo>
                    <a:pt x="56327" y="15486"/>
                    <a:pt x="54063" y="17026"/>
                    <a:pt x="51799" y="18837"/>
                  </a:cubicBezTo>
                  <a:cubicBezTo>
                    <a:pt x="49626" y="20739"/>
                    <a:pt x="47181" y="22459"/>
                    <a:pt x="44917" y="24451"/>
                  </a:cubicBezTo>
                  <a:cubicBezTo>
                    <a:pt x="42653" y="26353"/>
                    <a:pt x="40208" y="28255"/>
                    <a:pt x="37944" y="30247"/>
                  </a:cubicBezTo>
                  <a:lnTo>
                    <a:pt x="34503" y="33236"/>
                  </a:lnTo>
                  <a:lnTo>
                    <a:pt x="31062" y="36314"/>
                  </a:lnTo>
                  <a:cubicBezTo>
                    <a:pt x="28798" y="38307"/>
                    <a:pt x="26715" y="40299"/>
                    <a:pt x="24632" y="42291"/>
                  </a:cubicBezTo>
                  <a:cubicBezTo>
                    <a:pt x="23546" y="43197"/>
                    <a:pt x="22549" y="44193"/>
                    <a:pt x="21553" y="45189"/>
                  </a:cubicBezTo>
                  <a:cubicBezTo>
                    <a:pt x="20557" y="46095"/>
                    <a:pt x="19561" y="47000"/>
                    <a:pt x="18656" y="47906"/>
                  </a:cubicBezTo>
                  <a:cubicBezTo>
                    <a:pt x="16754" y="49717"/>
                    <a:pt x="14762" y="51347"/>
                    <a:pt x="13132" y="52796"/>
                  </a:cubicBezTo>
                  <a:cubicBezTo>
                    <a:pt x="11411" y="54335"/>
                    <a:pt x="9690" y="55603"/>
                    <a:pt x="8151" y="56780"/>
                  </a:cubicBezTo>
                  <a:cubicBezTo>
                    <a:pt x="6611" y="57958"/>
                    <a:pt x="5344" y="58954"/>
                    <a:pt x="4166" y="59678"/>
                  </a:cubicBezTo>
                  <a:cubicBezTo>
                    <a:pt x="2989" y="60493"/>
                    <a:pt x="2084" y="61127"/>
                    <a:pt x="1450" y="61489"/>
                  </a:cubicBezTo>
                  <a:lnTo>
                    <a:pt x="454" y="62123"/>
                  </a:lnTo>
                  <a:lnTo>
                    <a:pt x="1" y="61852"/>
                  </a:lnTo>
                  <a:cubicBezTo>
                    <a:pt x="1" y="61852"/>
                    <a:pt x="29070" y="23908"/>
                    <a:pt x="7679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43"/>
            <p:cNvSpPr/>
            <p:nvPr/>
          </p:nvSpPr>
          <p:spPr>
            <a:xfrm>
              <a:off x="3783950" y="541475"/>
              <a:ext cx="765225" cy="2372625"/>
            </a:xfrm>
            <a:custGeom>
              <a:rect b="b" l="l" r="r" t="t"/>
              <a:pathLst>
                <a:path extrusionOk="0" h="94905" w="30609">
                  <a:moveTo>
                    <a:pt x="2808" y="94905"/>
                  </a:moveTo>
                  <a:cubicBezTo>
                    <a:pt x="2808" y="94905"/>
                    <a:pt x="2898" y="94452"/>
                    <a:pt x="3261" y="93728"/>
                  </a:cubicBezTo>
                  <a:cubicBezTo>
                    <a:pt x="3532" y="93003"/>
                    <a:pt x="3985" y="92007"/>
                    <a:pt x="4438" y="90739"/>
                  </a:cubicBezTo>
                  <a:cubicBezTo>
                    <a:pt x="4891" y="89562"/>
                    <a:pt x="5434" y="87841"/>
                    <a:pt x="6068" y="86121"/>
                  </a:cubicBezTo>
                  <a:cubicBezTo>
                    <a:pt x="6611" y="84310"/>
                    <a:pt x="7155" y="82227"/>
                    <a:pt x="7879" y="80054"/>
                  </a:cubicBezTo>
                  <a:cubicBezTo>
                    <a:pt x="8513" y="77790"/>
                    <a:pt x="9147" y="75435"/>
                    <a:pt x="9600" y="72809"/>
                  </a:cubicBezTo>
                  <a:cubicBezTo>
                    <a:pt x="9962" y="71541"/>
                    <a:pt x="10143" y="70273"/>
                    <a:pt x="10505" y="68915"/>
                  </a:cubicBezTo>
                  <a:cubicBezTo>
                    <a:pt x="10777" y="67557"/>
                    <a:pt x="10958" y="66198"/>
                    <a:pt x="11320" y="64749"/>
                  </a:cubicBezTo>
                  <a:cubicBezTo>
                    <a:pt x="11954" y="61942"/>
                    <a:pt x="12497" y="59135"/>
                    <a:pt x="13222" y="56146"/>
                  </a:cubicBezTo>
                  <a:cubicBezTo>
                    <a:pt x="13584" y="54697"/>
                    <a:pt x="13946" y="53249"/>
                    <a:pt x="14309" y="51800"/>
                  </a:cubicBezTo>
                  <a:lnTo>
                    <a:pt x="15395" y="47362"/>
                  </a:lnTo>
                  <a:cubicBezTo>
                    <a:pt x="16210" y="44374"/>
                    <a:pt x="17025" y="41476"/>
                    <a:pt x="17840" y="38578"/>
                  </a:cubicBezTo>
                  <a:cubicBezTo>
                    <a:pt x="18655" y="35680"/>
                    <a:pt x="19561" y="32873"/>
                    <a:pt x="20376" y="30066"/>
                  </a:cubicBezTo>
                  <a:cubicBezTo>
                    <a:pt x="21191" y="27259"/>
                    <a:pt x="22097" y="24723"/>
                    <a:pt x="22912" y="22187"/>
                  </a:cubicBezTo>
                  <a:cubicBezTo>
                    <a:pt x="23364" y="20919"/>
                    <a:pt x="23727" y="19652"/>
                    <a:pt x="24089" y="18474"/>
                  </a:cubicBezTo>
                  <a:lnTo>
                    <a:pt x="25357" y="15124"/>
                  </a:lnTo>
                  <a:lnTo>
                    <a:pt x="27439" y="9147"/>
                  </a:lnTo>
                  <a:cubicBezTo>
                    <a:pt x="28073" y="7336"/>
                    <a:pt x="28707" y="5796"/>
                    <a:pt x="29160" y="4619"/>
                  </a:cubicBezTo>
                  <a:cubicBezTo>
                    <a:pt x="30066" y="2084"/>
                    <a:pt x="30609" y="544"/>
                    <a:pt x="30609" y="544"/>
                  </a:cubicBezTo>
                  <a:lnTo>
                    <a:pt x="29703" y="1"/>
                  </a:lnTo>
                  <a:cubicBezTo>
                    <a:pt x="29703" y="1"/>
                    <a:pt x="28798" y="1269"/>
                    <a:pt x="27168" y="3532"/>
                  </a:cubicBezTo>
                  <a:lnTo>
                    <a:pt x="24451" y="7698"/>
                  </a:lnTo>
                  <a:cubicBezTo>
                    <a:pt x="23364" y="9328"/>
                    <a:pt x="22368" y="11230"/>
                    <a:pt x="21191" y="13222"/>
                  </a:cubicBezTo>
                  <a:lnTo>
                    <a:pt x="19380" y="16482"/>
                  </a:lnTo>
                  <a:cubicBezTo>
                    <a:pt x="18746" y="17569"/>
                    <a:pt x="18203" y="18746"/>
                    <a:pt x="17569" y="19923"/>
                  </a:cubicBezTo>
                  <a:cubicBezTo>
                    <a:pt x="16391" y="22368"/>
                    <a:pt x="15033" y="24904"/>
                    <a:pt x="13946" y="27621"/>
                  </a:cubicBezTo>
                  <a:cubicBezTo>
                    <a:pt x="12769" y="30337"/>
                    <a:pt x="11501" y="33145"/>
                    <a:pt x="10505" y="36043"/>
                  </a:cubicBezTo>
                  <a:cubicBezTo>
                    <a:pt x="9419" y="39031"/>
                    <a:pt x="8241" y="41929"/>
                    <a:pt x="7336" y="44917"/>
                  </a:cubicBezTo>
                  <a:lnTo>
                    <a:pt x="5887" y="49445"/>
                  </a:lnTo>
                  <a:cubicBezTo>
                    <a:pt x="5434" y="50985"/>
                    <a:pt x="5072" y="52524"/>
                    <a:pt x="4619" y="53973"/>
                  </a:cubicBezTo>
                  <a:cubicBezTo>
                    <a:pt x="3804" y="56961"/>
                    <a:pt x="3080" y="59950"/>
                    <a:pt x="2446" y="62848"/>
                  </a:cubicBezTo>
                  <a:cubicBezTo>
                    <a:pt x="1812" y="65745"/>
                    <a:pt x="1268" y="68553"/>
                    <a:pt x="816" y="71269"/>
                  </a:cubicBezTo>
                  <a:cubicBezTo>
                    <a:pt x="453" y="73986"/>
                    <a:pt x="182" y="76522"/>
                    <a:pt x="91" y="78876"/>
                  </a:cubicBezTo>
                  <a:cubicBezTo>
                    <a:pt x="1" y="81050"/>
                    <a:pt x="1" y="83223"/>
                    <a:pt x="91" y="85396"/>
                  </a:cubicBezTo>
                  <a:cubicBezTo>
                    <a:pt x="182" y="87117"/>
                    <a:pt x="363" y="88747"/>
                    <a:pt x="635" y="90468"/>
                  </a:cubicBezTo>
                  <a:cubicBezTo>
                    <a:pt x="816" y="91554"/>
                    <a:pt x="997" y="92641"/>
                    <a:pt x="1359" y="93728"/>
                  </a:cubicBezTo>
                  <a:cubicBezTo>
                    <a:pt x="1359" y="94090"/>
                    <a:pt x="1540" y="94452"/>
                    <a:pt x="1631" y="9481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43"/>
            <p:cNvSpPr/>
            <p:nvPr/>
          </p:nvSpPr>
          <p:spPr>
            <a:xfrm>
              <a:off x="3840550" y="550525"/>
              <a:ext cx="708625" cy="2363575"/>
            </a:xfrm>
            <a:custGeom>
              <a:rect b="b" l="l" r="r" t="t"/>
              <a:pathLst>
                <a:path extrusionOk="0" h="94543" w="28345">
                  <a:moveTo>
                    <a:pt x="28345" y="182"/>
                  </a:moveTo>
                  <a:cubicBezTo>
                    <a:pt x="28345" y="182"/>
                    <a:pt x="27892" y="1722"/>
                    <a:pt x="26896" y="4257"/>
                  </a:cubicBezTo>
                  <a:cubicBezTo>
                    <a:pt x="26443" y="5525"/>
                    <a:pt x="25900" y="7064"/>
                    <a:pt x="25175" y="8785"/>
                  </a:cubicBezTo>
                  <a:lnTo>
                    <a:pt x="23093" y="14762"/>
                  </a:lnTo>
                  <a:lnTo>
                    <a:pt x="21915" y="18112"/>
                  </a:lnTo>
                  <a:cubicBezTo>
                    <a:pt x="21463" y="19290"/>
                    <a:pt x="21100" y="20557"/>
                    <a:pt x="20648" y="21825"/>
                  </a:cubicBezTo>
                  <a:cubicBezTo>
                    <a:pt x="19833" y="24270"/>
                    <a:pt x="18927" y="26897"/>
                    <a:pt x="18112" y="29704"/>
                  </a:cubicBezTo>
                  <a:cubicBezTo>
                    <a:pt x="17388" y="32511"/>
                    <a:pt x="16391" y="35228"/>
                    <a:pt x="15576" y="38216"/>
                  </a:cubicBezTo>
                  <a:cubicBezTo>
                    <a:pt x="14852" y="41114"/>
                    <a:pt x="13946" y="44012"/>
                    <a:pt x="13222" y="47000"/>
                  </a:cubicBezTo>
                  <a:lnTo>
                    <a:pt x="12045" y="51438"/>
                  </a:lnTo>
                  <a:cubicBezTo>
                    <a:pt x="11682" y="52887"/>
                    <a:pt x="11411" y="54335"/>
                    <a:pt x="11049" y="55784"/>
                  </a:cubicBezTo>
                  <a:cubicBezTo>
                    <a:pt x="10324" y="58682"/>
                    <a:pt x="9690" y="61580"/>
                    <a:pt x="9056" y="64387"/>
                  </a:cubicBezTo>
                  <a:cubicBezTo>
                    <a:pt x="8785" y="65836"/>
                    <a:pt x="8513" y="67195"/>
                    <a:pt x="8241" y="68553"/>
                  </a:cubicBezTo>
                  <a:cubicBezTo>
                    <a:pt x="7970" y="69821"/>
                    <a:pt x="7698" y="71179"/>
                    <a:pt x="7426" y="72447"/>
                  </a:cubicBezTo>
                  <a:cubicBezTo>
                    <a:pt x="6883" y="74983"/>
                    <a:pt x="6158" y="77428"/>
                    <a:pt x="5615" y="79692"/>
                  </a:cubicBezTo>
                  <a:cubicBezTo>
                    <a:pt x="5072" y="81865"/>
                    <a:pt x="4438" y="83948"/>
                    <a:pt x="3804" y="85759"/>
                  </a:cubicBezTo>
                  <a:cubicBezTo>
                    <a:pt x="3170" y="87479"/>
                    <a:pt x="2717" y="89109"/>
                    <a:pt x="2174" y="90377"/>
                  </a:cubicBezTo>
                  <a:cubicBezTo>
                    <a:pt x="1721" y="91736"/>
                    <a:pt x="1268" y="92641"/>
                    <a:pt x="997" y="93456"/>
                  </a:cubicBezTo>
                  <a:cubicBezTo>
                    <a:pt x="634" y="94181"/>
                    <a:pt x="544" y="94543"/>
                    <a:pt x="544" y="94543"/>
                  </a:cubicBezTo>
                  <a:lnTo>
                    <a:pt x="1" y="94543"/>
                  </a:lnTo>
                  <a:cubicBezTo>
                    <a:pt x="1" y="94543"/>
                    <a:pt x="2264" y="46819"/>
                    <a:pt x="2789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43"/>
            <p:cNvSpPr/>
            <p:nvPr/>
          </p:nvSpPr>
          <p:spPr>
            <a:xfrm>
              <a:off x="1404575" y="1173000"/>
              <a:ext cx="3221575" cy="4235975"/>
            </a:xfrm>
            <a:custGeom>
              <a:rect b="b" l="l" r="r" t="t"/>
              <a:pathLst>
                <a:path extrusionOk="0" h="169439" w="128863">
                  <a:moveTo>
                    <a:pt x="56762" y="0"/>
                  </a:moveTo>
                  <a:cubicBezTo>
                    <a:pt x="56557" y="0"/>
                    <a:pt x="56352" y="2"/>
                    <a:pt x="56145" y="5"/>
                  </a:cubicBezTo>
                  <a:cubicBezTo>
                    <a:pt x="29431" y="367"/>
                    <a:pt x="14761" y="19928"/>
                    <a:pt x="8965" y="67742"/>
                  </a:cubicBezTo>
                  <a:cubicBezTo>
                    <a:pt x="3170" y="115557"/>
                    <a:pt x="0" y="144988"/>
                    <a:pt x="0" y="169438"/>
                  </a:cubicBezTo>
                  <a:lnTo>
                    <a:pt x="127957" y="169438"/>
                  </a:lnTo>
                  <a:cubicBezTo>
                    <a:pt x="127957" y="169438"/>
                    <a:pt x="128863" y="132581"/>
                    <a:pt x="119173" y="115375"/>
                  </a:cubicBezTo>
                  <a:cubicBezTo>
                    <a:pt x="118902" y="79967"/>
                    <a:pt x="109574" y="55517"/>
                    <a:pt x="104412" y="42114"/>
                  </a:cubicBezTo>
                  <a:cubicBezTo>
                    <a:pt x="99290" y="28725"/>
                    <a:pt x="83112" y="0"/>
                    <a:pt x="56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43"/>
            <p:cNvSpPr/>
            <p:nvPr/>
          </p:nvSpPr>
          <p:spPr>
            <a:xfrm>
              <a:off x="2670100" y="3903050"/>
              <a:ext cx="1956050" cy="1505925"/>
            </a:xfrm>
            <a:custGeom>
              <a:rect b="b" l="l" r="r" t="t"/>
              <a:pathLst>
                <a:path extrusionOk="0" h="60237" w="78242">
                  <a:moveTo>
                    <a:pt x="60619" y="1"/>
                  </a:moveTo>
                  <a:cubicBezTo>
                    <a:pt x="50015" y="1"/>
                    <a:pt x="30573" y="3305"/>
                    <a:pt x="16391" y="24828"/>
                  </a:cubicBezTo>
                  <a:cubicBezTo>
                    <a:pt x="6611" y="39770"/>
                    <a:pt x="2083" y="51724"/>
                    <a:pt x="0" y="60236"/>
                  </a:cubicBezTo>
                  <a:lnTo>
                    <a:pt x="77336" y="60236"/>
                  </a:lnTo>
                  <a:cubicBezTo>
                    <a:pt x="77336" y="60236"/>
                    <a:pt x="78242" y="23379"/>
                    <a:pt x="68552" y="6173"/>
                  </a:cubicBezTo>
                  <a:cubicBezTo>
                    <a:pt x="68552" y="4272"/>
                    <a:pt x="68552" y="2461"/>
                    <a:pt x="68371" y="649"/>
                  </a:cubicBezTo>
                  <a:lnTo>
                    <a:pt x="68281" y="649"/>
                  </a:lnTo>
                  <a:cubicBezTo>
                    <a:pt x="68281" y="649"/>
                    <a:pt x="65318" y="1"/>
                    <a:pt x="6061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43"/>
            <p:cNvSpPr/>
            <p:nvPr/>
          </p:nvSpPr>
          <p:spPr>
            <a:xfrm>
              <a:off x="3134200" y="1560275"/>
              <a:ext cx="339625" cy="381425"/>
            </a:xfrm>
            <a:custGeom>
              <a:rect b="b" l="l" r="r" t="t"/>
              <a:pathLst>
                <a:path extrusionOk="0" h="15257" w="13585">
                  <a:moveTo>
                    <a:pt x="4801" y="1"/>
                  </a:moveTo>
                  <a:cubicBezTo>
                    <a:pt x="4228" y="1"/>
                    <a:pt x="3677" y="117"/>
                    <a:pt x="3170" y="362"/>
                  </a:cubicBezTo>
                  <a:cubicBezTo>
                    <a:pt x="544" y="1720"/>
                    <a:pt x="1" y="5976"/>
                    <a:pt x="2084" y="10051"/>
                  </a:cubicBezTo>
                  <a:cubicBezTo>
                    <a:pt x="3673" y="13230"/>
                    <a:pt x="6415" y="15256"/>
                    <a:pt x="8792" y="15256"/>
                  </a:cubicBezTo>
                  <a:cubicBezTo>
                    <a:pt x="9395" y="15256"/>
                    <a:pt x="9974" y="15126"/>
                    <a:pt x="10505" y="14851"/>
                  </a:cubicBezTo>
                  <a:cubicBezTo>
                    <a:pt x="13131" y="13493"/>
                    <a:pt x="13584" y="9236"/>
                    <a:pt x="11592" y="5252"/>
                  </a:cubicBezTo>
                  <a:cubicBezTo>
                    <a:pt x="9984" y="2037"/>
                    <a:pt x="7197" y="1"/>
                    <a:pt x="4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43"/>
            <p:cNvSpPr/>
            <p:nvPr/>
          </p:nvSpPr>
          <p:spPr>
            <a:xfrm>
              <a:off x="3132050" y="2010350"/>
              <a:ext cx="234500" cy="183000"/>
            </a:xfrm>
            <a:custGeom>
              <a:rect b="b" l="l" r="r" t="t"/>
              <a:pathLst>
                <a:path extrusionOk="0" h="7320" w="9380">
                  <a:moveTo>
                    <a:pt x="4713" y="1"/>
                  </a:moveTo>
                  <a:cubicBezTo>
                    <a:pt x="2378" y="1"/>
                    <a:pt x="1" y="2410"/>
                    <a:pt x="1626" y="5179"/>
                  </a:cubicBezTo>
                  <a:cubicBezTo>
                    <a:pt x="2264" y="6697"/>
                    <a:pt x="3440" y="7319"/>
                    <a:pt x="4627" y="7319"/>
                  </a:cubicBezTo>
                  <a:cubicBezTo>
                    <a:pt x="6982" y="7319"/>
                    <a:pt x="9379" y="4870"/>
                    <a:pt x="7693" y="2100"/>
                  </a:cubicBezTo>
                  <a:cubicBezTo>
                    <a:pt x="7056" y="613"/>
                    <a:pt x="5890" y="1"/>
                    <a:pt x="47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43"/>
            <p:cNvSpPr/>
            <p:nvPr/>
          </p:nvSpPr>
          <p:spPr>
            <a:xfrm>
              <a:off x="2975725" y="1822500"/>
              <a:ext cx="192475" cy="168575"/>
            </a:xfrm>
            <a:custGeom>
              <a:rect b="b" l="l" r="r" t="t"/>
              <a:pathLst>
                <a:path extrusionOk="0" h="6743" w="7699">
                  <a:moveTo>
                    <a:pt x="3653" y="1"/>
                  </a:moveTo>
                  <a:cubicBezTo>
                    <a:pt x="1713" y="1"/>
                    <a:pt x="86" y="1485"/>
                    <a:pt x="1" y="3456"/>
                  </a:cubicBezTo>
                  <a:cubicBezTo>
                    <a:pt x="1" y="5405"/>
                    <a:pt x="1615" y="6743"/>
                    <a:pt x="3330" y="6743"/>
                  </a:cubicBezTo>
                  <a:cubicBezTo>
                    <a:pt x="4085" y="6743"/>
                    <a:pt x="4860" y="6483"/>
                    <a:pt x="5525" y="5901"/>
                  </a:cubicBezTo>
                  <a:cubicBezTo>
                    <a:pt x="7698" y="4090"/>
                    <a:pt x="6792" y="559"/>
                    <a:pt x="3985" y="15"/>
                  </a:cubicBezTo>
                  <a:cubicBezTo>
                    <a:pt x="3874" y="6"/>
                    <a:pt x="3763" y="1"/>
                    <a:pt x="36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43"/>
            <p:cNvSpPr/>
            <p:nvPr/>
          </p:nvSpPr>
          <p:spPr>
            <a:xfrm>
              <a:off x="1970550" y="2602800"/>
              <a:ext cx="2010400" cy="2702050"/>
            </a:xfrm>
            <a:custGeom>
              <a:rect b="b" l="l" r="r" t="t"/>
              <a:pathLst>
                <a:path extrusionOk="0" h="108082" w="80416">
                  <a:moveTo>
                    <a:pt x="24677" y="0"/>
                  </a:moveTo>
                  <a:cubicBezTo>
                    <a:pt x="19289" y="0"/>
                    <a:pt x="15757" y="1494"/>
                    <a:pt x="15757" y="1494"/>
                  </a:cubicBezTo>
                  <a:cubicBezTo>
                    <a:pt x="15757" y="1494"/>
                    <a:pt x="0" y="10550"/>
                    <a:pt x="815" y="33552"/>
                  </a:cubicBezTo>
                  <a:lnTo>
                    <a:pt x="13403" y="37265"/>
                  </a:lnTo>
                  <a:lnTo>
                    <a:pt x="1268" y="38985"/>
                  </a:lnTo>
                  <a:cubicBezTo>
                    <a:pt x="2445" y="47317"/>
                    <a:pt x="5796" y="57278"/>
                    <a:pt x="12407" y="68960"/>
                  </a:cubicBezTo>
                  <a:lnTo>
                    <a:pt x="34412" y="71858"/>
                  </a:lnTo>
                  <a:lnTo>
                    <a:pt x="16119" y="75208"/>
                  </a:lnTo>
                  <a:cubicBezTo>
                    <a:pt x="37169" y="107572"/>
                    <a:pt x="62465" y="108081"/>
                    <a:pt x="64038" y="108081"/>
                  </a:cubicBezTo>
                  <a:cubicBezTo>
                    <a:pt x="64089" y="108081"/>
                    <a:pt x="64115" y="108081"/>
                    <a:pt x="64115" y="108081"/>
                  </a:cubicBezTo>
                  <a:cubicBezTo>
                    <a:pt x="64115" y="108081"/>
                    <a:pt x="80415" y="85713"/>
                    <a:pt x="67013" y="44509"/>
                  </a:cubicBezTo>
                  <a:lnTo>
                    <a:pt x="67013" y="44509"/>
                  </a:lnTo>
                  <a:lnTo>
                    <a:pt x="61217" y="46139"/>
                  </a:lnTo>
                  <a:lnTo>
                    <a:pt x="64839" y="38442"/>
                  </a:lnTo>
                  <a:cubicBezTo>
                    <a:pt x="60764" y="27666"/>
                    <a:pt x="56236" y="19878"/>
                    <a:pt x="51527" y="14173"/>
                  </a:cubicBezTo>
                  <a:lnTo>
                    <a:pt x="42562" y="25311"/>
                  </a:lnTo>
                  <a:lnTo>
                    <a:pt x="44736" y="7471"/>
                  </a:lnTo>
                  <a:cubicBezTo>
                    <a:pt x="37310" y="1494"/>
                    <a:pt x="30065" y="0"/>
                    <a:pt x="24677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43"/>
            <p:cNvSpPr/>
            <p:nvPr/>
          </p:nvSpPr>
          <p:spPr>
            <a:xfrm>
              <a:off x="2785550" y="2271125"/>
              <a:ext cx="1353875" cy="3038225"/>
            </a:xfrm>
            <a:custGeom>
              <a:rect b="b" l="l" r="r" t="t"/>
              <a:pathLst>
                <a:path extrusionOk="0" h="121529" w="54155">
                  <a:moveTo>
                    <a:pt x="40208" y="56961"/>
                  </a:moveTo>
                  <a:lnTo>
                    <a:pt x="45189" y="49626"/>
                  </a:lnTo>
                  <a:cubicBezTo>
                    <a:pt x="42563" y="37854"/>
                    <a:pt x="38940" y="29160"/>
                    <a:pt x="34956" y="22549"/>
                  </a:cubicBezTo>
                  <a:lnTo>
                    <a:pt x="24089" y="32782"/>
                  </a:lnTo>
                  <a:lnTo>
                    <a:pt x="28979" y="14671"/>
                  </a:lnTo>
                  <a:cubicBezTo>
                    <a:pt x="15396" y="1"/>
                    <a:pt x="1" y="4076"/>
                    <a:pt x="1" y="4076"/>
                  </a:cubicBezTo>
                  <a:lnTo>
                    <a:pt x="34050" y="121529"/>
                  </a:lnTo>
                  <a:cubicBezTo>
                    <a:pt x="34050" y="121529"/>
                    <a:pt x="54154" y="100701"/>
                    <a:pt x="46457" y="5614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43"/>
            <p:cNvSpPr/>
            <p:nvPr/>
          </p:nvSpPr>
          <p:spPr>
            <a:xfrm>
              <a:off x="2269375" y="2373000"/>
              <a:ext cx="1367450" cy="2934100"/>
            </a:xfrm>
            <a:custGeom>
              <a:rect b="b" l="l" r="r" t="t"/>
              <a:pathLst>
                <a:path extrusionOk="0" h="117364" w="54698">
                  <a:moveTo>
                    <a:pt x="20557" y="1"/>
                  </a:moveTo>
                  <a:cubicBezTo>
                    <a:pt x="20557" y="1"/>
                    <a:pt x="2899" y="7064"/>
                    <a:pt x="363" y="30971"/>
                  </a:cubicBezTo>
                  <a:lnTo>
                    <a:pt x="12769" y="36676"/>
                  </a:lnTo>
                  <a:lnTo>
                    <a:pt x="1" y="36676"/>
                  </a:lnTo>
                  <a:cubicBezTo>
                    <a:pt x="1" y="45461"/>
                    <a:pt x="1993" y="56237"/>
                    <a:pt x="7064" y="69277"/>
                  </a:cubicBezTo>
                  <a:lnTo>
                    <a:pt x="29341" y="75526"/>
                  </a:lnTo>
                  <a:lnTo>
                    <a:pt x="9962" y="76341"/>
                  </a:lnTo>
                  <a:cubicBezTo>
                    <a:pt x="27530" y="114103"/>
                    <a:pt x="54697" y="117363"/>
                    <a:pt x="54697" y="11736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43"/>
            <p:cNvSpPr/>
            <p:nvPr/>
          </p:nvSpPr>
          <p:spPr>
            <a:xfrm>
              <a:off x="3571150" y="2307350"/>
              <a:ext cx="1299525" cy="2424700"/>
            </a:xfrm>
            <a:custGeom>
              <a:rect b="b" l="l" r="r" t="t"/>
              <a:pathLst>
                <a:path extrusionOk="0" h="96988" w="51981">
                  <a:moveTo>
                    <a:pt x="29703" y="1"/>
                  </a:moveTo>
                  <a:cubicBezTo>
                    <a:pt x="29703" y="1"/>
                    <a:pt x="14580" y="272"/>
                    <a:pt x="5977" y="17297"/>
                  </a:cubicBezTo>
                  <a:lnTo>
                    <a:pt x="13584" y="25085"/>
                  </a:lnTo>
                  <a:lnTo>
                    <a:pt x="4075" y="21372"/>
                  </a:lnTo>
                  <a:cubicBezTo>
                    <a:pt x="1630" y="27892"/>
                    <a:pt x="0" y="36495"/>
                    <a:pt x="91" y="47634"/>
                  </a:cubicBezTo>
                  <a:lnTo>
                    <a:pt x="14942" y="58591"/>
                  </a:lnTo>
                  <a:lnTo>
                    <a:pt x="14942" y="58591"/>
                  </a:lnTo>
                  <a:lnTo>
                    <a:pt x="272" y="53792"/>
                  </a:lnTo>
                  <a:lnTo>
                    <a:pt x="272" y="53792"/>
                  </a:lnTo>
                  <a:cubicBezTo>
                    <a:pt x="2626" y="86845"/>
                    <a:pt x="22006" y="96988"/>
                    <a:pt x="22006" y="96988"/>
                  </a:cubicBezTo>
                  <a:cubicBezTo>
                    <a:pt x="22006" y="96988"/>
                    <a:pt x="42834" y="87207"/>
                    <a:pt x="49626" y="51799"/>
                  </a:cubicBezTo>
                  <a:lnTo>
                    <a:pt x="44826" y="50713"/>
                  </a:lnTo>
                  <a:lnTo>
                    <a:pt x="50531" y="46638"/>
                  </a:lnTo>
                  <a:cubicBezTo>
                    <a:pt x="51980" y="37129"/>
                    <a:pt x="51708" y="29613"/>
                    <a:pt x="50531" y="23636"/>
                  </a:cubicBezTo>
                  <a:lnTo>
                    <a:pt x="39574" y="28164"/>
                  </a:lnTo>
                  <a:lnTo>
                    <a:pt x="39574" y="28164"/>
                  </a:lnTo>
                  <a:lnTo>
                    <a:pt x="48358" y="16029"/>
                  </a:lnTo>
                  <a:cubicBezTo>
                    <a:pt x="42381" y="1359"/>
                    <a:pt x="29703" y="1"/>
                    <a:pt x="29703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43"/>
            <p:cNvSpPr/>
            <p:nvPr/>
          </p:nvSpPr>
          <p:spPr>
            <a:xfrm>
              <a:off x="4164300" y="2280175"/>
              <a:ext cx="1021050" cy="2479050"/>
            </a:xfrm>
            <a:custGeom>
              <a:rect b="b" l="l" r="r" t="t"/>
              <a:pathLst>
                <a:path extrusionOk="0" h="99162" w="40842">
                  <a:moveTo>
                    <a:pt x="30518" y="54698"/>
                  </a:moveTo>
                  <a:lnTo>
                    <a:pt x="37038" y="51347"/>
                  </a:lnTo>
                  <a:cubicBezTo>
                    <a:pt x="39936" y="41748"/>
                    <a:pt x="40841" y="33960"/>
                    <a:pt x="40570" y="27530"/>
                  </a:cubicBezTo>
                  <a:lnTo>
                    <a:pt x="28526" y="30609"/>
                  </a:lnTo>
                  <a:lnTo>
                    <a:pt x="39393" y="19380"/>
                  </a:lnTo>
                  <a:cubicBezTo>
                    <a:pt x="35408" y="3261"/>
                    <a:pt x="22549" y="1"/>
                    <a:pt x="22549" y="1"/>
                  </a:cubicBezTo>
                  <a:lnTo>
                    <a:pt x="0" y="99161"/>
                  </a:lnTo>
                  <a:cubicBezTo>
                    <a:pt x="0" y="99161"/>
                    <a:pt x="23002" y="92098"/>
                    <a:pt x="35408" y="565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43"/>
            <p:cNvSpPr/>
            <p:nvPr/>
          </p:nvSpPr>
          <p:spPr>
            <a:xfrm>
              <a:off x="3702450" y="2232650"/>
              <a:ext cx="1025575" cy="2526575"/>
            </a:xfrm>
            <a:custGeom>
              <a:rect b="b" l="l" r="r" t="t"/>
              <a:pathLst>
                <a:path extrusionOk="0" h="101063" w="41023">
                  <a:moveTo>
                    <a:pt x="41023" y="1902"/>
                  </a:moveTo>
                  <a:cubicBezTo>
                    <a:pt x="41023" y="1902"/>
                    <a:pt x="25266" y="0"/>
                    <a:pt x="13856" y="16300"/>
                  </a:cubicBezTo>
                  <a:lnTo>
                    <a:pt x="20648" y="25447"/>
                  </a:lnTo>
                  <a:lnTo>
                    <a:pt x="11320" y="20285"/>
                  </a:lnTo>
                  <a:cubicBezTo>
                    <a:pt x="7698" y="26715"/>
                    <a:pt x="4800" y="35318"/>
                    <a:pt x="3170" y="46818"/>
                  </a:cubicBezTo>
                  <a:lnTo>
                    <a:pt x="16935" y="60402"/>
                  </a:lnTo>
                  <a:lnTo>
                    <a:pt x="2536" y="53248"/>
                  </a:lnTo>
                  <a:cubicBezTo>
                    <a:pt x="1" y="87750"/>
                    <a:pt x="18474" y="101062"/>
                    <a:pt x="18474" y="10106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43"/>
            <p:cNvSpPr/>
            <p:nvPr/>
          </p:nvSpPr>
          <p:spPr>
            <a:xfrm>
              <a:off x="3292675" y="3984075"/>
              <a:ext cx="1910775" cy="1424900"/>
            </a:xfrm>
            <a:custGeom>
              <a:rect b="b" l="l" r="r" t="t"/>
              <a:pathLst>
                <a:path extrusionOk="0" h="56996" w="76431">
                  <a:moveTo>
                    <a:pt x="36712" y="1"/>
                  </a:moveTo>
                  <a:cubicBezTo>
                    <a:pt x="19085" y="1"/>
                    <a:pt x="6005" y="24370"/>
                    <a:pt x="3080" y="35895"/>
                  </a:cubicBezTo>
                  <a:cubicBezTo>
                    <a:pt x="1268" y="42778"/>
                    <a:pt x="272" y="49841"/>
                    <a:pt x="1" y="56995"/>
                  </a:cubicBezTo>
                  <a:lnTo>
                    <a:pt x="76069" y="56995"/>
                  </a:lnTo>
                  <a:cubicBezTo>
                    <a:pt x="76431" y="48121"/>
                    <a:pt x="71813" y="43955"/>
                    <a:pt x="68552" y="28470"/>
                  </a:cubicBezTo>
                  <a:cubicBezTo>
                    <a:pt x="65383" y="13075"/>
                    <a:pt x="56056" y="1121"/>
                    <a:pt x="37854" y="35"/>
                  </a:cubicBezTo>
                  <a:cubicBezTo>
                    <a:pt x="37471" y="12"/>
                    <a:pt x="37090" y="1"/>
                    <a:pt x="36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43"/>
            <p:cNvSpPr/>
            <p:nvPr/>
          </p:nvSpPr>
          <p:spPr>
            <a:xfrm>
              <a:off x="4494825" y="4254350"/>
              <a:ext cx="339625" cy="381425"/>
            </a:xfrm>
            <a:custGeom>
              <a:rect b="b" l="l" r="r" t="t"/>
              <a:pathLst>
                <a:path extrusionOk="0" h="15257" w="13585">
                  <a:moveTo>
                    <a:pt x="4801" y="1"/>
                  </a:moveTo>
                  <a:cubicBezTo>
                    <a:pt x="4228" y="1"/>
                    <a:pt x="3677" y="117"/>
                    <a:pt x="3170" y="362"/>
                  </a:cubicBezTo>
                  <a:cubicBezTo>
                    <a:pt x="544" y="1721"/>
                    <a:pt x="1" y="6067"/>
                    <a:pt x="2083" y="10052"/>
                  </a:cubicBezTo>
                  <a:cubicBezTo>
                    <a:pt x="3673" y="13230"/>
                    <a:pt x="6414" y="15256"/>
                    <a:pt x="8792" y="15256"/>
                  </a:cubicBezTo>
                  <a:cubicBezTo>
                    <a:pt x="9395" y="15256"/>
                    <a:pt x="9974" y="15126"/>
                    <a:pt x="10505" y="14851"/>
                  </a:cubicBezTo>
                  <a:cubicBezTo>
                    <a:pt x="13131" y="13584"/>
                    <a:pt x="13584" y="9237"/>
                    <a:pt x="11592" y="5252"/>
                  </a:cubicBezTo>
                  <a:cubicBezTo>
                    <a:pt x="9984" y="2037"/>
                    <a:pt x="7197" y="1"/>
                    <a:pt x="4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43"/>
            <p:cNvSpPr/>
            <p:nvPr/>
          </p:nvSpPr>
          <p:spPr>
            <a:xfrm>
              <a:off x="4506150" y="4698325"/>
              <a:ext cx="191700" cy="170225"/>
            </a:xfrm>
            <a:custGeom>
              <a:rect b="b" l="l" r="r" t="t"/>
              <a:pathLst>
                <a:path extrusionOk="0" h="6809" w="7668">
                  <a:moveTo>
                    <a:pt x="3820" y="0"/>
                  </a:moveTo>
                  <a:cubicBezTo>
                    <a:pt x="3336" y="0"/>
                    <a:pt x="2839" y="110"/>
                    <a:pt x="2355" y="352"/>
                  </a:cubicBezTo>
                  <a:cubicBezTo>
                    <a:pt x="634" y="1439"/>
                    <a:pt x="0" y="3703"/>
                    <a:pt x="1087" y="5424"/>
                  </a:cubicBezTo>
                  <a:cubicBezTo>
                    <a:pt x="1782" y="6375"/>
                    <a:pt x="2788" y="6809"/>
                    <a:pt x="3788" y="6809"/>
                  </a:cubicBezTo>
                  <a:cubicBezTo>
                    <a:pt x="5262" y="6809"/>
                    <a:pt x="6723" y="5865"/>
                    <a:pt x="7154" y="4246"/>
                  </a:cubicBezTo>
                  <a:cubicBezTo>
                    <a:pt x="7667" y="1975"/>
                    <a:pt x="5868" y="0"/>
                    <a:pt x="3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43"/>
            <p:cNvSpPr/>
            <p:nvPr/>
          </p:nvSpPr>
          <p:spPr>
            <a:xfrm>
              <a:off x="4336350" y="4523375"/>
              <a:ext cx="194725" cy="168525"/>
            </a:xfrm>
            <a:custGeom>
              <a:rect b="b" l="l" r="r" t="t"/>
              <a:pathLst>
                <a:path extrusionOk="0" h="6741" w="7789">
                  <a:moveTo>
                    <a:pt x="3666" y="1"/>
                  </a:moveTo>
                  <a:cubicBezTo>
                    <a:pt x="1803" y="1"/>
                    <a:pt x="172" y="1481"/>
                    <a:pt x="1" y="3366"/>
                  </a:cubicBezTo>
                  <a:cubicBezTo>
                    <a:pt x="64" y="5382"/>
                    <a:pt x="1704" y="6740"/>
                    <a:pt x="3429" y="6740"/>
                  </a:cubicBezTo>
                  <a:cubicBezTo>
                    <a:pt x="4183" y="6740"/>
                    <a:pt x="4954" y="6480"/>
                    <a:pt x="5615" y="5902"/>
                  </a:cubicBezTo>
                  <a:cubicBezTo>
                    <a:pt x="7788" y="4000"/>
                    <a:pt x="6792" y="468"/>
                    <a:pt x="3985" y="15"/>
                  </a:cubicBezTo>
                  <a:cubicBezTo>
                    <a:pt x="3878" y="6"/>
                    <a:pt x="3772" y="1"/>
                    <a:pt x="3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6" name="Shape 4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7" name="Google Shape;4497;p44"/>
          <p:cNvSpPr/>
          <p:nvPr/>
        </p:nvSpPr>
        <p:spPr>
          <a:xfrm rot="5400000">
            <a:off x="2245016" y="939433"/>
            <a:ext cx="12868" cy="9643"/>
          </a:xfrm>
          <a:custGeom>
            <a:rect b="b" l="l" r="r" t="t"/>
            <a:pathLst>
              <a:path extrusionOk="0" h="562" w="750">
                <a:moveTo>
                  <a:pt x="375" y="0"/>
                </a:moveTo>
                <a:cubicBezTo>
                  <a:pt x="188" y="0"/>
                  <a:pt x="1" y="94"/>
                  <a:pt x="27" y="281"/>
                </a:cubicBezTo>
                <a:cubicBezTo>
                  <a:pt x="1" y="468"/>
                  <a:pt x="188" y="562"/>
                  <a:pt x="375" y="562"/>
                </a:cubicBezTo>
                <a:cubicBezTo>
                  <a:pt x="562" y="562"/>
                  <a:pt x="749" y="468"/>
                  <a:pt x="722" y="281"/>
                </a:cubicBezTo>
                <a:cubicBezTo>
                  <a:pt x="749" y="94"/>
                  <a:pt x="562" y="0"/>
                  <a:pt x="3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8" name="Google Shape;4498;p44"/>
          <p:cNvSpPr/>
          <p:nvPr/>
        </p:nvSpPr>
        <p:spPr>
          <a:xfrm rot="5400000">
            <a:off x="2125223" y="-1877005"/>
            <a:ext cx="90111" cy="81635"/>
          </a:xfrm>
          <a:custGeom>
            <a:rect b="b" l="l" r="r" t="t"/>
            <a:pathLst>
              <a:path extrusionOk="0" h="4758" w="5252">
                <a:moveTo>
                  <a:pt x="2626" y="0"/>
                </a:moveTo>
                <a:cubicBezTo>
                  <a:pt x="2118" y="0"/>
                  <a:pt x="1611" y="642"/>
                  <a:pt x="2359" y="1925"/>
                </a:cubicBezTo>
                <a:cubicBezTo>
                  <a:pt x="1910" y="1155"/>
                  <a:pt x="1437" y="885"/>
                  <a:pt x="1077" y="885"/>
                </a:cubicBezTo>
                <a:cubicBezTo>
                  <a:pt x="237" y="885"/>
                  <a:pt x="12" y="2352"/>
                  <a:pt x="2145" y="2352"/>
                </a:cubicBezTo>
                <a:cubicBezTo>
                  <a:pt x="1" y="2352"/>
                  <a:pt x="239" y="3861"/>
                  <a:pt x="1090" y="3861"/>
                </a:cubicBezTo>
                <a:cubicBezTo>
                  <a:pt x="1449" y="3861"/>
                  <a:pt x="1915" y="3594"/>
                  <a:pt x="2359" y="2833"/>
                </a:cubicBezTo>
                <a:lnTo>
                  <a:pt x="2359" y="2833"/>
                </a:lnTo>
                <a:cubicBezTo>
                  <a:pt x="1611" y="4116"/>
                  <a:pt x="2118" y="4758"/>
                  <a:pt x="2626" y="4758"/>
                </a:cubicBezTo>
                <a:cubicBezTo>
                  <a:pt x="3134" y="4758"/>
                  <a:pt x="3642" y="4116"/>
                  <a:pt x="2894" y="2833"/>
                </a:cubicBezTo>
                <a:lnTo>
                  <a:pt x="2894" y="2833"/>
                </a:lnTo>
                <a:cubicBezTo>
                  <a:pt x="3337" y="3594"/>
                  <a:pt x="3804" y="3861"/>
                  <a:pt x="4162" y="3861"/>
                </a:cubicBezTo>
                <a:cubicBezTo>
                  <a:pt x="5013" y="3861"/>
                  <a:pt x="5252" y="2352"/>
                  <a:pt x="3107" y="2352"/>
                </a:cubicBezTo>
                <a:cubicBezTo>
                  <a:pt x="5240" y="2352"/>
                  <a:pt x="5016" y="885"/>
                  <a:pt x="4176" y="885"/>
                </a:cubicBezTo>
                <a:cubicBezTo>
                  <a:pt x="3816" y="885"/>
                  <a:pt x="3343" y="1155"/>
                  <a:pt x="2894" y="1925"/>
                </a:cubicBezTo>
                <a:cubicBezTo>
                  <a:pt x="3642" y="642"/>
                  <a:pt x="3134" y="0"/>
                  <a:pt x="26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9" name="Google Shape;4499;p44"/>
          <p:cNvSpPr/>
          <p:nvPr/>
        </p:nvSpPr>
        <p:spPr>
          <a:xfrm rot="5400000">
            <a:off x="2161914" y="-1845015"/>
            <a:ext cx="17432" cy="14910"/>
          </a:xfrm>
          <a:custGeom>
            <a:rect b="b" l="l" r="r" t="t"/>
            <a:pathLst>
              <a:path extrusionOk="0" h="869" w="1016">
                <a:moveTo>
                  <a:pt x="588" y="1"/>
                </a:moveTo>
                <a:cubicBezTo>
                  <a:pt x="214" y="1"/>
                  <a:pt x="0" y="482"/>
                  <a:pt x="268" y="749"/>
                </a:cubicBezTo>
                <a:cubicBezTo>
                  <a:pt x="350" y="832"/>
                  <a:pt x="454" y="868"/>
                  <a:pt x="557" y="868"/>
                </a:cubicBezTo>
                <a:cubicBezTo>
                  <a:pt x="787" y="868"/>
                  <a:pt x="1016" y="686"/>
                  <a:pt x="1016" y="428"/>
                </a:cubicBezTo>
                <a:cubicBezTo>
                  <a:pt x="1016" y="214"/>
                  <a:pt x="856" y="1"/>
                  <a:pt x="58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00" name="Google Shape;4500;p44"/>
          <p:cNvGrpSpPr/>
          <p:nvPr/>
        </p:nvGrpSpPr>
        <p:grpSpPr>
          <a:xfrm flipH="1" rot="-5400000">
            <a:off x="7328900" y="-373713"/>
            <a:ext cx="1554784" cy="2334863"/>
            <a:chOff x="2079925" y="238125"/>
            <a:chExt cx="3458150" cy="5193200"/>
          </a:xfrm>
        </p:grpSpPr>
        <p:sp>
          <p:nvSpPr>
            <p:cNvPr id="4501" name="Google Shape;4501;p44"/>
            <p:cNvSpPr/>
            <p:nvPr/>
          </p:nvSpPr>
          <p:spPr>
            <a:xfrm>
              <a:off x="3206875" y="1660200"/>
              <a:ext cx="2331200" cy="1925200"/>
            </a:xfrm>
            <a:custGeom>
              <a:rect b="b" l="l" r="r" t="t"/>
              <a:pathLst>
                <a:path extrusionOk="0" h="77008" w="93248">
                  <a:moveTo>
                    <a:pt x="93248" y="77007"/>
                  </a:moveTo>
                  <a:cubicBezTo>
                    <a:pt x="93248" y="77007"/>
                    <a:pt x="87227" y="18618"/>
                    <a:pt x="50070" y="1"/>
                  </a:cubicBezTo>
                  <a:lnTo>
                    <a:pt x="1" y="10617"/>
                  </a:lnTo>
                  <a:cubicBezTo>
                    <a:pt x="1" y="10617"/>
                    <a:pt x="55854" y="14419"/>
                    <a:pt x="93248" y="770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44"/>
            <p:cNvSpPr/>
            <p:nvPr/>
          </p:nvSpPr>
          <p:spPr>
            <a:xfrm>
              <a:off x="2079925" y="2937700"/>
              <a:ext cx="2572825" cy="2398575"/>
            </a:xfrm>
            <a:custGeom>
              <a:rect b="b" l="l" r="r" t="t"/>
              <a:pathLst>
                <a:path extrusionOk="0" h="95943" w="102913">
                  <a:moveTo>
                    <a:pt x="0" y="95942"/>
                  </a:moveTo>
                  <a:cubicBezTo>
                    <a:pt x="0" y="95942"/>
                    <a:pt x="59498" y="51972"/>
                    <a:pt x="102912" y="1"/>
                  </a:cubicBezTo>
                  <a:cubicBezTo>
                    <a:pt x="102912" y="1"/>
                    <a:pt x="48010" y="159"/>
                    <a:pt x="0" y="5347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44"/>
            <p:cNvSpPr/>
            <p:nvPr/>
          </p:nvSpPr>
          <p:spPr>
            <a:xfrm>
              <a:off x="2079925" y="1468075"/>
              <a:ext cx="2378725" cy="3963250"/>
            </a:xfrm>
            <a:custGeom>
              <a:rect b="b" l="l" r="r" t="t"/>
              <a:pathLst>
                <a:path extrusionOk="0" h="158530" w="95149">
                  <a:moveTo>
                    <a:pt x="0" y="158530"/>
                  </a:moveTo>
                  <a:cubicBezTo>
                    <a:pt x="0" y="158530"/>
                    <a:pt x="17509" y="72808"/>
                    <a:pt x="95148" y="7686"/>
                  </a:cubicBezTo>
                  <a:cubicBezTo>
                    <a:pt x="95148" y="7686"/>
                    <a:pt x="69401" y="1"/>
                    <a:pt x="39771" y="16400"/>
                  </a:cubicBezTo>
                  <a:cubicBezTo>
                    <a:pt x="39771" y="16400"/>
                    <a:pt x="11725" y="36920"/>
                    <a:pt x="0" y="633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44"/>
            <p:cNvSpPr/>
            <p:nvPr/>
          </p:nvSpPr>
          <p:spPr>
            <a:xfrm>
              <a:off x="2079925" y="238125"/>
              <a:ext cx="2208400" cy="3182875"/>
            </a:xfrm>
            <a:custGeom>
              <a:rect b="b" l="l" r="r" t="t"/>
              <a:pathLst>
                <a:path extrusionOk="0" h="127315" w="88336">
                  <a:moveTo>
                    <a:pt x="0" y="127315"/>
                  </a:moveTo>
                  <a:cubicBezTo>
                    <a:pt x="0" y="127315"/>
                    <a:pt x="35572" y="40563"/>
                    <a:pt x="88335" y="0"/>
                  </a:cubicBezTo>
                  <a:cubicBezTo>
                    <a:pt x="88335" y="0"/>
                    <a:pt x="32086" y="13310"/>
                    <a:pt x="0" y="7906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44"/>
            <p:cNvSpPr/>
            <p:nvPr/>
          </p:nvSpPr>
          <p:spPr>
            <a:xfrm>
              <a:off x="2446325" y="3353625"/>
              <a:ext cx="2505500" cy="1877675"/>
            </a:xfrm>
            <a:custGeom>
              <a:rect b="b" l="l" r="r" t="t"/>
              <a:pathLst>
                <a:path extrusionOk="0" h="75107" w="100220">
                  <a:moveTo>
                    <a:pt x="99506" y="1"/>
                  </a:moveTo>
                  <a:cubicBezTo>
                    <a:pt x="99189" y="318"/>
                    <a:pt x="98793" y="635"/>
                    <a:pt x="98318" y="872"/>
                  </a:cubicBezTo>
                  <a:cubicBezTo>
                    <a:pt x="97209" y="1506"/>
                    <a:pt x="95941" y="2061"/>
                    <a:pt x="94674" y="2457"/>
                  </a:cubicBezTo>
                  <a:lnTo>
                    <a:pt x="88890" y="4596"/>
                  </a:lnTo>
                  <a:cubicBezTo>
                    <a:pt x="86751" y="5626"/>
                    <a:pt x="84295" y="6735"/>
                    <a:pt x="81602" y="7844"/>
                  </a:cubicBezTo>
                  <a:cubicBezTo>
                    <a:pt x="78829" y="8953"/>
                    <a:pt x="76056" y="10459"/>
                    <a:pt x="73045" y="11964"/>
                  </a:cubicBezTo>
                  <a:cubicBezTo>
                    <a:pt x="71540" y="12756"/>
                    <a:pt x="70035" y="13548"/>
                    <a:pt x="68450" y="14420"/>
                  </a:cubicBezTo>
                  <a:lnTo>
                    <a:pt x="63855" y="17193"/>
                  </a:lnTo>
                  <a:cubicBezTo>
                    <a:pt x="62271" y="18143"/>
                    <a:pt x="60607" y="19094"/>
                    <a:pt x="59102" y="20124"/>
                  </a:cubicBezTo>
                  <a:lnTo>
                    <a:pt x="54348" y="23372"/>
                  </a:lnTo>
                  <a:cubicBezTo>
                    <a:pt x="51100" y="25511"/>
                    <a:pt x="48010" y="27888"/>
                    <a:pt x="44842" y="30186"/>
                  </a:cubicBezTo>
                  <a:lnTo>
                    <a:pt x="42544" y="32008"/>
                  </a:lnTo>
                  <a:lnTo>
                    <a:pt x="40247" y="33830"/>
                  </a:lnTo>
                  <a:lnTo>
                    <a:pt x="35731" y="37474"/>
                  </a:lnTo>
                  <a:cubicBezTo>
                    <a:pt x="32799" y="40009"/>
                    <a:pt x="29947" y="42465"/>
                    <a:pt x="27174" y="44921"/>
                  </a:cubicBezTo>
                  <a:cubicBezTo>
                    <a:pt x="24481" y="47457"/>
                    <a:pt x="21866" y="49833"/>
                    <a:pt x="19569" y="52289"/>
                  </a:cubicBezTo>
                  <a:lnTo>
                    <a:pt x="16083" y="55696"/>
                  </a:lnTo>
                  <a:lnTo>
                    <a:pt x="12914" y="58944"/>
                  </a:lnTo>
                  <a:cubicBezTo>
                    <a:pt x="10854" y="61083"/>
                    <a:pt x="9032" y="63143"/>
                    <a:pt x="7527" y="64886"/>
                  </a:cubicBezTo>
                  <a:cubicBezTo>
                    <a:pt x="5942" y="66708"/>
                    <a:pt x="4596" y="68293"/>
                    <a:pt x="3486" y="69560"/>
                  </a:cubicBezTo>
                  <a:cubicBezTo>
                    <a:pt x="2377" y="70907"/>
                    <a:pt x="1506" y="71937"/>
                    <a:pt x="951" y="72650"/>
                  </a:cubicBezTo>
                  <a:lnTo>
                    <a:pt x="1" y="73759"/>
                  </a:lnTo>
                  <a:lnTo>
                    <a:pt x="1743" y="75106"/>
                  </a:lnTo>
                  <a:lnTo>
                    <a:pt x="2615" y="74076"/>
                  </a:lnTo>
                  <a:cubicBezTo>
                    <a:pt x="3169" y="73363"/>
                    <a:pt x="4041" y="72333"/>
                    <a:pt x="5150" y="71066"/>
                  </a:cubicBezTo>
                  <a:cubicBezTo>
                    <a:pt x="6259" y="69798"/>
                    <a:pt x="7606" y="68214"/>
                    <a:pt x="9191" y="66471"/>
                  </a:cubicBezTo>
                  <a:cubicBezTo>
                    <a:pt x="10854" y="64728"/>
                    <a:pt x="12597" y="62747"/>
                    <a:pt x="14657" y="60687"/>
                  </a:cubicBezTo>
                  <a:lnTo>
                    <a:pt x="17826" y="57439"/>
                  </a:lnTo>
                  <a:lnTo>
                    <a:pt x="21312" y="54032"/>
                  </a:lnTo>
                  <a:cubicBezTo>
                    <a:pt x="23609" y="51656"/>
                    <a:pt x="26224" y="49279"/>
                    <a:pt x="28917" y="46823"/>
                  </a:cubicBezTo>
                  <a:cubicBezTo>
                    <a:pt x="31611" y="44446"/>
                    <a:pt x="34463" y="41990"/>
                    <a:pt x="37315" y="39455"/>
                  </a:cubicBezTo>
                  <a:lnTo>
                    <a:pt x="41831" y="35811"/>
                  </a:lnTo>
                  <a:lnTo>
                    <a:pt x="44049" y="33909"/>
                  </a:lnTo>
                  <a:lnTo>
                    <a:pt x="46347" y="32166"/>
                  </a:lnTo>
                  <a:cubicBezTo>
                    <a:pt x="49437" y="29869"/>
                    <a:pt x="52526" y="27492"/>
                    <a:pt x="55695" y="25353"/>
                  </a:cubicBezTo>
                  <a:lnTo>
                    <a:pt x="60370" y="22105"/>
                  </a:lnTo>
                  <a:cubicBezTo>
                    <a:pt x="61954" y="21075"/>
                    <a:pt x="63538" y="20124"/>
                    <a:pt x="65044" y="19173"/>
                  </a:cubicBezTo>
                  <a:lnTo>
                    <a:pt x="69560" y="16321"/>
                  </a:lnTo>
                  <a:cubicBezTo>
                    <a:pt x="71065" y="15370"/>
                    <a:pt x="72570" y="14578"/>
                    <a:pt x="73996" y="13707"/>
                  </a:cubicBezTo>
                  <a:cubicBezTo>
                    <a:pt x="76927" y="12122"/>
                    <a:pt x="79621" y="10459"/>
                    <a:pt x="82235" y="9191"/>
                  </a:cubicBezTo>
                  <a:cubicBezTo>
                    <a:pt x="84850" y="7923"/>
                    <a:pt x="87227" y="6656"/>
                    <a:pt x="89366" y="5705"/>
                  </a:cubicBezTo>
                  <a:lnTo>
                    <a:pt x="95070" y="3408"/>
                  </a:lnTo>
                  <a:cubicBezTo>
                    <a:pt x="96258" y="2853"/>
                    <a:pt x="97526" y="2457"/>
                    <a:pt x="98793" y="2219"/>
                  </a:cubicBezTo>
                  <a:cubicBezTo>
                    <a:pt x="99269" y="2061"/>
                    <a:pt x="99744" y="2061"/>
                    <a:pt x="100219" y="2061"/>
                  </a:cubicBezTo>
                  <a:lnTo>
                    <a:pt x="995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44"/>
            <p:cNvSpPr/>
            <p:nvPr/>
          </p:nvSpPr>
          <p:spPr>
            <a:xfrm>
              <a:off x="4238775" y="3668550"/>
              <a:ext cx="651650" cy="103025"/>
            </a:xfrm>
            <a:custGeom>
              <a:rect b="b" l="l" r="r" t="t"/>
              <a:pathLst>
                <a:path extrusionOk="0" h="4121" w="26066">
                  <a:moveTo>
                    <a:pt x="4120" y="1"/>
                  </a:moveTo>
                  <a:cubicBezTo>
                    <a:pt x="2932" y="80"/>
                    <a:pt x="1902" y="80"/>
                    <a:pt x="1110" y="80"/>
                  </a:cubicBezTo>
                  <a:lnTo>
                    <a:pt x="1" y="80"/>
                  </a:lnTo>
                  <a:lnTo>
                    <a:pt x="317" y="2298"/>
                  </a:lnTo>
                  <a:cubicBezTo>
                    <a:pt x="317" y="2298"/>
                    <a:pt x="714" y="2219"/>
                    <a:pt x="1347" y="2060"/>
                  </a:cubicBezTo>
                  <a:cubicBezTo>
                    <a:pt x="2060" y="1902"/>
                    <a:pt x="3011" y="1744"/>
                    <a:pt x="4199" y="1664"/>
                  </a:cubicBezTo>
                  <a:cubicBezTo>
                    <a:pt x="5388" y="1585"/>
                    <a:pt x="6814" y="1427"/>
                    <a:pt x="8319" y="1427"/>
                  </a:cubicBezTo>
                  <a:lnTo>
                    <a:pt x="10696" y="1427"/>
                  </a:lnTo>
                  <a:cubicBezTo>
                    <a:pt x="11409" y="1427"/>
                    <a:pt x="12280" y="1506"/>
                    <a:pt x="13073" y="1506"/>
                  </a:cubicBezTo>
                  <a:lnTo>
                    <a:pt x="15449" y="1664"/>
                  </a:lnTo>
                  <a:lnTo>
                    <a:pt x="17747" y="1981"/>
                  </a:lnTo>
                  <a:lnTo>
                    <a:pt x="19886" y="2298"/>
                  </a:lnTo>
                  <a:cubicBezTo>
                    <a:pt x="20520" y="2377"/>
                    <a:pt x="21153" y="2457"/>
                    <a:pt x="21787" y="2615"/>
                  </a:cubicBezTo>
                  <a:cubicBezTo>
                    <a:pt x="22738" y="2853"/>
                    <a:pt x="23689" y="3170"/>
                    <a:pt x="24560" y="3566"/>
                  </a:cubicBezTo>
                  <a:cubicBezTo>
                    <a:pt x="24877" y="3724"/>
                    <a:pt x="25194" y="3883"/>
                    <a:pt x="25511" y="4120"/>
                  </a:cubicBezTo>
                  <a:lnTo>
                    <a:pt x="26065" y="1981"/>
                  </a:lnTo>
                  <a:lnTo>
                    <a:pt x="26065" y="1981"/>
                  </a:lnTo>
                  <a:cubicBezTo>
                    <a:pt x="25669" y="2060"/>
                    <a:pt x="25273" y="2060"/>
                    <a:pt x="24877" y="2060"/>
                  </a:cubicBezTo>
                  <a:cubicBezTo>
                    <a:pt x="23847" y="2060"/>
                    <a:pt x="22896" y="1981"/>
                    <a:pt x="21867" y="1823"/>
                  </a:cubicBezTo>
                  <a:cubicBezTo>
                    <a:pt x="21233" y="1744"/>
                    <a:pt x="20599" y="1506"/>
                    <a:pt x="19886" y="1427"/>
                  </a:cubicBezTo>
                  <a:lnTo>
                    <a:pt x="17747" y="1110"/>
                  </a:lnTo>
                  <a:lnTo>
                    <a:pt x="15449" y="793"/>
                  </a:lnTo>
                  <a:lnTo>
                    <a:pt x="13073" y="555"/>
                  </a:lnTo>
                  <a:cubicBezTo>
                    <a:pt x="12201" y="476"/>
                    <a:pt x="11409" y="318"/>
                    <a:pt x="10617" y="318"/>
                  </a:cubicBezTo>
                  <a:lnTo>
                    <a:pt x="8319" y="159"/>
                  </a:lnTo>
                  <a:cubicBezTo>
                    <a:pt x="7527" y="80"/>
                    <a:pt x="6814" y="80"/>
                    <a:pt x="6101" y="80"/>
                  </a:cubicBezTo>
                  <a:lnTo>
                    <a:pt x="4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44"/>
            <p:cNvSpPr/>
            <p:nvPr/>
          </p:nvSpPr>
          <p:spPr>
            <a:xfrm>
              <a:off x="4834950" y="3687198"/>
              <a:ext cx="236550" cy="134875"/>
            </a:xfrm>
            <a:custGeom>
              <a:rect b="b" l="l" r="r" t="t"/>
              <a:pathLst>
                <a:path extrusionOk="0" h="5395" w="9462">
                  <a:moveTo>
                    <a:pt x="4418" y="1"/>
                  </a:moveTo>
                  <a:cubicBezTo>
                    <a:pt x="2726" y="1"/>
                    <a:pt x="744" y="348"/>
                    <a:pt x="475" y="1315"/>
                  </a:cubicBezTo>
                  <a:cubicBezTo>
                    <a:pt x="0" y="2662"/>
                    <a:pt x="3565" y="4881"/>
                    <a:pt x="4991" y="5277"/>
                  </a:cubicBezTo>
                  <a:cubicBezTo>
                    <a:pt x="5274" y="5358"/>
                    <a:pt x="5543" y="5395"/>
                    <a:pt x="5797" y="5395"/>
                  </a:cubicBezTo>
                  <a:cubicBezTo>
                    <a:pt x="8527" y="5395"/>
                    <a:pt x="9462" y="1076"/>
                    <a:pt x="6417" y="206"/>
                  </a:cubicBezTo>
                  <a:cubicBezTo>
                    <a:pt x="5958" y="79"/>
                    <a:pt x="5221" y="1"/>
                    <a:pt x="44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44"/>
            <p:cNvSpPr/>
            <p:nvPr/>
          </p:nvSpPr>
          <p:spPr>
            <a:xfrm>
              <a:off x="4906250" y="3294500"/>
              <a:ext cx="234175" cy="133250"/>
            </a:xfrm>
            <a:custGeom>
              <a:rect b="b" l="l" r="r" t="t"/>
              <a:pathLst>
                <a:path extrusionOk="0" h="5330" w="9367">
                  <a:moveTo>
                    <a:pt x="5700" y="1"/>
                  </a:moveTo>
                  <a:cubicBezTo>
                    <a:pt x="5500" y="1"/>
                    <a:pt x="5290" y="22"/>
                    <a:pt x="5071" y="68"/>
                  </a:cubicBezTo>
                  <a:cubicBezTo>
                    <a:pt x="3645" y="385"/>
                    <a:pt x="0" y="2287"/>
                    <a:pt x="317" y="3713"/>
                  </a:cubicBezTo>
                  <a:cubicBezTo>
                    <a:pt x="562" y="4876"/>
                    <a:pt x="3077" y="5329"/>
                    <a:pt x="4866" y="5329"/>
                  </a:cubicBezTo>
                  <a:cubicBezTo>
                    <a:pt x="5392" y="5329"/>
                    <a:pt x="5855" y="5290"/>
                    <a:pt x="6180" y="5218"/>
                  </a:cubicBezTo>
                  <a:cubicBezTo>
                    <a:pt x="9367" y="4551"/>
                    <a:pt x="8601" y="1"/>
                    <a:pt x="5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44"/>
            <p:cNvSpPr/>
            <p:nvPr/>
          </p:nvSpPr>
          <p:spPr>
            <a:xfrm>
              <a:off x="4364575" y="3042675"/>
              <a:ext cx="330775" cy="576375"/>
            </a:xfrm>
            <a:custGeom>
              <a:rect b="b" l="l" r="r" t="t"/>
              <a:pathLst>
                <a:path extrusionOk="0" h="23055" w="13231">
                  <a:moveTo>
                    <a:pt x="11171" y="1"/>
                  </a:moveTo>
                  <a:cubicBezTo>
                    <a:pt x="11171" y="397"/>
                    <a:pt x="11171" y="714"/>
                    <a:pt x="11171" y="1110"/>
                  </a:cubicBezTo>
                  <a:cubicBezTo>
                    <a:pt x="11092" y="2060"/>
                    <a:pt x="10854" y="3011"/>
                    <a:pt x="10537" y="3962"/>
                  </a:cubicBezTo>
                  <a:cubicBezTo>
                    <a:pt x="10379" y="4516"/>
                    <a:pt x="10141" y="5150"/>
                    <a:pt x="9903" y="5784"/>
                  </a:cubicBezTo>
                  <a:lnTo>
                    <a:pt x="9032" y="7765"/>
                  </a:lnTo>
                  <a:lnTo>
                    <a:pt x="8161" y="9904"/>
                  </a:lnTo>
                  <a:lnTo>
                    <a:pt x="7051" y="12043"/>
                  </a:lnTo>
                  <a:cubicBezTo>
                    <a:pt x="6734" y="12756"/>
                    <a:pt x="6338" y="13469"/>
                    <a:pt x="5942" y="14182"/>
                  </a:cubicBezTo>
                  <a:lnTo>
                    <a:pt x="4754" y="16162"/>
                  </a:lnTo>
                  <a:cubicBezTo>
                    <a:pt x="4041" y="17430"/>
                    <a:pt x="3169" y="18539"/>
                    <a:pt x="2536" y="19490"/>
                  </a:cubicBezTo>
                  <a:cubicBezTo>
                    <a:pt x="1823" y="20520"/>
                    <a:pt x="1189" y="21312"/>
                    <a:pt x="713" y="21787"/>
                  </a:cubicBezTo>
                  <a:cubicBezTo>
                    <a:pt x="317" y="22263"/>
                    <a:pt x="0" y="22580"/>
                    <a:pt x="0" y="22580"/>
                  </a:cubicBezTo>
                  <a:lnTo>
                    <a:pt x="634" y="23055"/>
                  </a:lnTo>
                  <a:lnTo>
                    <a:pt x="2852" y="22025"/>
                  </a:lnTo>
                  <a:cubicBezTo>
                    <a:pt x="3169" y="21550"/>
                    <a:pt x="3486" y="20995"/>
                    <a:pt x="3882" y="20441"/>
                  </a:cubicBezTo>
                  <a:lnTo>
                    <a:pt x="4833" y="18698"/>
                  </a:lnTo>
                  <a:cubicBezTo>
                    <a:pt x="5229" y="18064"/>
                    <a:pt x="5546" y="17430"/>
                    <a:pt x="5942" y="16796"/>
                  </a:cubicBezTo>
                  <a:lnTo>
                    <a:pt x="6972" y="14657"/>
                  </a:lnTo>
                  <a:cubicBezTo>
                    <a:pt x="7368" y="13944"/>
                    <a:pt x="7606" y="13231"/>
                    <a:pt x="8002" y="12518"/>
                  </a:cubicBezTo>
                  <a:lnTo>
                    <a:pt x="8953" y="10300"/>
                  </a:lnTo>
                  <a:cubicBezTo>
                    <a:pt x="9270" y="9587"/>
                    <a:pt x="9507" y="8795"/>
                    <a:pt x="9824" y="8081"/>
                  </a:cubicBezTo>
                  <a:cubicBezTo>
                    <a:pt x="10062" y="7448"/>
                    <a:pt x="10379" y="6735"/>
                    <a:pt x="10616" y="6101"/>
                  </a:cubicBezTo>
                  <a:cubicBezTo>
                    <a:pt x="10933" y="5546"/>
                    <a:pt x="11092" y="4833"/>
                    <a:pt x="11329" y="4279"/>
                  </a:cubicBezTo>
                  <a:cubicBezTo>
                    <a:pt x="11646" y="3328"/>
                    <a:pt x="12043" y="2457"/>
                    <a:pt x="12597" y="1585"/>
                  </a:cubicBezTo>
                  <a:cubicBezTo>
                    <a:pt x="12756" y="1268"/>
                    <a:pt x="12993" y="951"/>
                    <a:pt x="13231" y="634"/>
                  </a:cubicBezTo>
                  <a:lnTo>
                    <a:pt x="111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44"/>
            <p:cNvSpPr/>
            <p:nvPr/>
          </p:nvSpPr>
          <p:spPr>
            <a:xfrm>
              <a:off x="4623025" y="2870423"/>
              <a:ext cx="149650" cy="198800"/>
            </a:xfrm>
            <a:custGeom>
              <a:rect b="b" l="l" r="r" t="t"/>
              <a:pathLst>
                <a:path extrusionOk="0" h="7952" w="5986">
                  <a:moveTo>
                    <a:pt x="2846" y="1"/>
                  </a:moveTo>
                  <a:cubicBezTo>
                    <a:pt x="1790" y="1"/>
                    <a:pt x="749" y="601"/>
                    <a:pt x="396" y="1980"/>
                  </a:cubicBezTo>
                  <a:cubicBezTo>
                    <a:pt x="0" y="3326"/>
                    <a:pt x="159" y="7525"/>
                    <a:pt x="1585" y="7921"/>
                  </a:cubicBezTo>
                  <a:cubicBezTo>
                    <a:pt x="1653" y="7942"/>
                    <a:pt x="1724" y="7951"/>
                    <a:pt x="1797" y="7951"/>
                  </a:cubicBezTo>
                  <a:cubicBezTo>
                    <a:pt x="3145" y="7951"/>
                    <a:pt x="5091" y="4604"/>
                    <a:pt x="5467" y="3326"/>
                  </a:cubicBezTo>
                  <a:cubicBezTo>
                    <a:pt x="5985" y="1299"/>
                    <a:pt x="4399" y="1"/>
                    <a:pt x="28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44"/>
            <p:cNvSpPr/>
            <p:nvPr/>
          </p:nvSpPr>
          <p:spPr>
            <a:xfrm>
              <a:off x="4049650" y="3197175"/>
              <a:ext cx="253550" cy="608075"/>
            </a:xfrm>
            <a:custGeom>
              <a:rect b="b" l="l" r="r" t="t"/>
              <a:pathLst>
                <a:path extrusionOk="0" h="24323" w="10142">
                  <a:moveTo>
                    <a:pt x="8002" y="0"/>
                  </a:moveTo>
                  <a:lnTo>
                    <a:pt x="8002" y="0"/>
                  </a:lnTo>
                  <a:cubicBezTo>
                    <a:pt x="8082" y="396"/>
                    <a:pt x="8082" y="792"/>
                    <a:pt x="8082" y="1109"/>
                  </a:cubicBezTo>
                  <a:cubicBezTo>
                    <a:pt x="8161" y="2139"/>
                    <a:pt x="8082" y="3090"/>
                    <a:pt x="7923" y="4041"/>
                  </a:cubicBezTo>
                  <a:cubicBezTo>
                    <a:pt x="7765" y="4595"/>
                    <a:pt x="7685" y="5308"/>
                    <a:pt x="7527" y="5942"/>
                  </a:cubicBezTo>
                  <a:cubicBezTo>
                    <a:pt x="7289" y="6576"/>
                    <a:pt x="7131" y="7289"/>
                    <a:pt x="6893" y="8002"/>
                  </a:cubicBezTo>
                  <a:lnTo>
                    <a:pt x="6339" y="10220"/>
                  </a:lnTo>
                  <a:lnTo>
                    <a:pt x="5546" y="12518"/>
                  </a:lnTo>
                  <a:cubicBezTo>
                    <a:pt x="5309" y="13231"/>
                    <a:pt x="4992" y="14023"/>
                    <a:pt x="4675" y="14736"/>
                  </a:cubicBezTo>
                  <a:cubicBezTo>
                    <a:pt x="4358" y="15449"/>
                    <a:pt x="4120" y="16162"/>
                    <a:pt x="3803" y="16875"/>
                  </a:cubicBezTo>
                  <a:cubicBezTo>
                    <a:pt x="3249" y="18222"/>
                    <a:pt x="2615" y="19489"/>
                    <a:pt x="2061" y="20519"/>
                  </a:cubicBezTo>
                  <a:cubicBezTo>
                    <a:pt x="1506" y="21628"/>
                    <a:pt x="951" y="22500"/>
                    <a:pt x="555" y="22975"/>
                  </a:cubicBezTo>
                  <a:cubicBezTo>
                    <a:pt x="159" y="23530"/>
                    <a:pt x="1" y="23926"/>
                    <a:pt x="1" y="23926"/>
                  </a:cubicBezTo>
                  <a:lnTo>
                    <a:pt x="635" y="24322"/>
                  </a:lnTo>
                  <a:lnTo>
                    <a:pt x="2853" y="22975"/>
                  </a:lnTo>
                  <a:cubicBezTo>
                    <a:pt x="3011" y="22421"/>
                    <a:pt x="3249" y="21866"/>
                    <a:pt x="3566" y="21312"/>
                  </a:cubicBezTo>
                  <a:cubicBezTo>
                    <a:pt x="3803" y="20678"/>
                    <a:pt x="4041" y="20123"/>
                    <a:pt x="4279" y="19410"/>
                  </a:cubicBezTo>
                  <a:cubicBezTo>
                    <a:pt x="4517" y="18776"/>
                    <a:pt x="4754" y="18063"/>
                    <a:pt x="4992" y="17350"/>
                  </a:cubicBezTo>
                  <a:lnTo>
                    <a:pt x="5784" y="15132"/>
                  </a:lnTo>
                  <a:cubicBezTo>
                    <a:pt x="6101" y="14419"/>
                    <a:pt x="6259" y="13627"/>
                    <a:pt x="6497" y="12835"/>
                  </a:cubicBezTo>
                  <a:lnTo>
                    <a:pt x="7210" y="10537"/>
                  </a:lnTo>
                  <a:cubicBezTo>
                    <a:pt x="7369" y="9745"/>
                    <a:pt x="7606" y="8953"/>
                    <a:pt x="7765" y="8239"/>
                  </a:cubicBezTo>
                  <a:cubicBezTo>
                    <a:pt x="7923" y="7526"/>
                    <a:pt x="8161" y="6813"/>
                    <a:pt x="8319" y="6100"/>
                  </a:cubicBezTo>
                  <a:cubicBezTo>
                    <a:pt x="8478" y="5467"/>
                    <a:pt x="8557" y="4833"/>
                    <a:pt x="8715" y="4199"/>
                  </a:cubicBezTo>
                  <a:cubicBezTo>
                    <a:pt x="8874" y="3248"/>
                    <a:pt x="9191" y="2298"/>
                    <a:pt x="9587" y="1426"/>
                  </a:cubicBezTo>
                  <a:cubicBezTo>
                    <a:pt x="9745" y="1030"/>
                    <a:pt x="9904" y="713"/>
                    <a:pt x="10141" y="317"/>
                  </a:cubicBezTo>
                  <a:lnTo>
                    <a:pt x="80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44"/>
            <p:cNvSpPr/>
            <p:nvPr/>
          </p:nvSpPr>
          <p:spPr>
            <a:xfrm>
              <a:off x="4220950" y="3018398"/>
              <a:ext cx="140100" cy="200725"/>
            </a:xfrm>
            <a:custGeom>
              <a:rect b="b" l="l" r="r" t="t"/>
              <a:pathLst>
                <a:path extrusionOk="0" h="8029" w="5604">
                  <a:moveTo>
                    <a:pt x="2748" y="0"/>
                  </a:moveTo>
                  <a:cubicBezTo>
                    <a:pt x="1559" y="0"/>
                    <a:pt x="375" y="734"/>
                    <a:pt x="159" y="2319"/>
                  </a:cubicBezTo>
                  <a:cubicBezTo>
                    <a:pt x="1" y="3745"/>
                    <a:pt x="714" y="7865"/>
                    <a:pt x="2140" y="8024"/>
                  </a:cubicBezTo>
                  <a:cubicBezTo>
                    <a:pt x="2170" y="8027"/>
                    <a:pt x="2201" y="8028"/>
                    <a:pt x="2232" y="8028"/>
                  </a:cubicBezTo>
                  <a:cubicBezTo>
                    <a:pt x="3709" y="8028"/>
                    <a:pt x="5233" y="4350"/>
                    <a:pt x="5388" y="2953"/>
                  </a:cubicBezTo>
                  <a:cubicBezTo>
                    <a:pt x="5604" y="1053"/>
                    <a:pt x="4172" y="0"/>
                    <a:pt x="27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44"/>
            <p:cNvSpPr/>
            <p:nvPr/>
          </p:nvSpPr>
          <p:spPr>
            <a:xfrm>
              <a:off x="3717875" y="3399200"/>
              <a:ext cx="192150" cy="623900"/>
            </a:xfrm>
            <a:custGeom>
              <a:rect b="b" l="l" r="r" t="t"/>
              <a:pathLst>
                <a:path extrusionOk="0" h="24956" w="7686">
                  <a:moveTo>
                    <a:pt x="5467" y="0"/>
                  </a:moveTo>
                  <a:lnTo>
                    <a:pt x="5467" y="0"/>
                  </a:lnTo>
                  <a:cubicBezTo>
                    <a:pt x="5626" y="317"/>
                    <a:pt x="5705" y="713"/>
                    <a:pt x="5784" y="1109"/>
                  </a:cubicBezTo>
                  <a:cubicBezTo>
                    <a:pt x="5942" y="2060"/>
                    <a:pt x="5942" y="3090"/>
                    <a:pt x="5863" y="4041"/>
                  </a:cubicBezTo>
                  <a:cubicBezTo>
                    <a:pt x="5784" y="4674"/>
                    <a:pt x="5784" y="5308"/>
                    <a:pt x="5626" y="5942"/>
                  </a:cubicBezTo>
                  <a:cubicBezTo>
                    <a:pt x="5546" y="6655"/>
                    <a:pt x="5388" y="7368"/>
                    <a:pt x="5309" y="8081"/>
                  </a:cubicBezTo>
                  <a:cubicBezTo>
                    <a:pt x="5150" y="8873"/>
                    <a:pt x="5071" y="9586"/>
                    <a:pt x="4912" y="10379"/>
                  </a:cubicBezTo>
                  <a:cubicBezTo>
                    <a:pt x="4754" y="11171"/>
                    <a:pt x="4596" y="11963"/>
                    <a:pt x="4358" y="12676"/>
                  </a:cubicBezTo>
                  <a:cubicBezTo>
                    <a:pt x="4199" y="13468"/>
                    <a:pt x="4041" y="14261"/>
                    <a:pt x="3803" y="15053"/>
                  </a:cubicBezTo>
                  <a:cubicBezTo>
                    <a:pt x="3566" y="15766"/>
                    <a:pt x="3328" y="16479"/>
                    <a:pt x="3090" y="17192"/>
                  </a:cubicBezTo>
                  <a:cubicBezTo>
                    <a:pt x="2694" y="18618"/>
                    <a:pt x="2140" y="19965"/>
                    <a:pt x="1744" y="21074"/>
                  </a:cubicBezTo>
                  <a:cubicBezTo>
                    <a:pt x="1347" y="22183"/>
                    <a:pt x="872" y="23054"/>
                    <a:pt x="555" y="23688"/>
                  </a:cubicBezTo>
                  <a:cubicBezTo>
                    <a:pt x="238" y="24243"/>
                    <a:pt x="1" y="24639"/>
                    <a:pt x="1" y="24639"/>
                  </a:cubicBezTo>
                  <a:lnTo>
                    <a:pt x="714" y="24956"/>
                  </a:lnTo>
                  <a:lnTo>
                    <a:pt x="2694" y="23371"/>
                  </a:lnTo>
                  <a:cubicBezTo>
                    <a:pt x="2853" y="22817"/>
                    <a:pt x="3011" y="22262"/>
                    <a:pt x="3249" y="21628"/>
                  </a:cubicBezTo>
                  <a:cubicBezTo>
                    <a:pt x="3407" y="20995"/>
                    <a:pt x="3566" y="20361"/>
                    <a:pt x="3724" y="19727"/>
                  </a:cubicBezTo>
                  <a:cubicBezTo>
                    <a:pt x="3962" y="19014"/>
                    <a:pt x="4199" y="18301"/>
                    <a:pt x="4358" y="17588"/>
                  </a:cubicBezTo>
                  <a:cubicBezTo>
                    <a:pt x="4437" y="16875"/>
                    <a:pt x="4675" y="16083"/>
                    <a:pt x="4833" y="15290"/>
                  </a:cubicBezTo>
                  <a:cubicBezTo>
                    <a:pt x="5071" y="14498"/>
                    <a:pt x="5150" y="13706"/>
                    <a:pt x="5309" y="12914"/>
                  </a:cubicBezTo>
                  <a:cubicBezTo>
                    <a:pt x="5467" y="12121"/>
                    <a:pt x="5626" y="11329"/>
                    <a:pt x="5784" y="10537"/>
                  </a:cubicBezTo>
                  <a:cubicBezTo>
                    <a:pt x="5942" y="9745"/>
                    <a:pt x="6022" y="8952"/>
                    <a:pt x="6101" y="8239"/>
                  </a:cubicBezTo>
                  <a:cubicBezTo>
                    <a:pt x="6259" y="7526"/>
                    <a:pt x="6339" y="6734"/>
                    <a:pt x="6418" y="6100"/>
                  </a:cubicBezTo>
                  <a:cubicBezTo>
                    <a:pt x="6576" y="5387"/>
                    <a:pt x="6576" y="4754"/>
                    <a:pt x="6655" y="4120"/>
                  </a:cubicBezTo>
                  <a:cubicBezTo>
                    <a:pt x="6735" y="3090"/>
                    <a:pt x="6972" y="2139"/>
                    <a:pt x="7210" y="1188"/>
                  </a:cubicBezTo>
                  <a:cubicBezTo>
                    <a:pt x="7368" y="792"/>
                    <a:pt x="7527" y="396"/>
                    <a:pt x="7685" y="79"/>
                  </a:cubicBezTo>
                  <a:lnTo>
                    <a:pt x="5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44"/>
            <p:cNvSpPr/>
            <p:nvPr/>
          </p:nvSpPr>
          <p:spPr>
            <a:xfrm>
              <a:off x="3816900" y="3220948"/>
              <a:ext cx="130750" cy="198100"/>
            </a:xfrm>
            <a:custGeom>
              <a:rect b="b" l="l" r="r" t="t"/>
              <a:pathLst>
                <a:path extrusionOk="0" h="7924" w="5230">
                  <a:moveTo>
                    <a:pt x="2600" y="0"/>
                  </a:moveTo>
                  <a:cubicBezTo>
                    <a:pt x="1357" y="0"/>
                    <a:pt x="118" y="813"/>
                    <a:pt x="1" y="2457"/>
                  </a:cubicBezTo>
                  <a:cubicBezTo>
                    <a:pt x="1" y="3883"/>
                    <a:pt x="1031" y="7923"/>
                    <a:pt x="2536" y="7923"/>
                  </a:cubicBezTo>
                  <a:cubicBezTo>
                    <a:pt x="3962" y="7923"/>
                    <a:pt x="5230" y="3962"/>
                    <a:pt x="5230" y="2536"/>
                  </a:cubicBezTo>
                  <a:cubicBezTo>
                    <a:pt x="5149" y="852"/>
                    <a:pt x="3873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44"/>
            <p:cNvSpPr/>
            <p:nvPr/>
          </p:nvSpPr>
          <p:spPr>
            <a:xfrm>
              <a:off x="3323725" y="3704200"/>
              <a:ext cx="194125" cy="625900"/>
            </a:xfrm>
            <a:custGeom>
              <a:rect b="b" l="l" r="r" t="t"/>
              <a:pathLst>
                <a:path extrusionOk="0" h="25036" w="7765">
                  <a:moveTo>
                    <a:pt x="5547" y="1"/>
                  </a:moveTo>
                  <a:cubicBezTo>
                    <a:pt x="5626" y="397"/>
                    <a:pt x="5705" y="714"/>
                    <a:pt x="5784" y="1110"/>
                  </a:cubicBezTo>
                  <a:cubicBezTo>
                    <a:pt x="5943" y="2061"/>
                    <a:pt x="5943" y="3090"/>
                    <a:pt x="5864" y="4041"/>
                  </a:cubicBezTo>
                  <a:cubicBezTo>
                    <a:pt x="5784" y="4675"/>
                    <a:pt x="5784" y="5388"/>
                    <a:pt x="5626" y="6022"/>
                  </a:cubicBezTo>
                  <a:cubicBezTo>
                    <a:pt x="5547" y="6735"/>
                    <a:pt x="5467" y="7369"/>
                    <a:pt x="5309" y="8161"/>
                  </a:cubicBezTo>
                  <a:cubicBezTo>
                    <a:pt x="5230" y="8874"/>
                    <a:pt x="5071" y="9666"/>
                    <a:pt x="4913" y="10458"/>
                  </a:cubicBezTo>
                  <a:cubicBezTo>
                    <a:pt x="4834" y="11171"/>
                    <a:pt x="4596" y="11964"/>
                    <a:pt x="4358" y="12756"/>
                  </a:cubicBezTo>
                  <a:cubicBezTo>
                    <a:pt x="4200" y="13548"/>
                    <a:pt x="4041" y="14340"/>
                    <a:pt x="3804" y="15053"/>
                  </a:cubicBezTo>
                  <a:cubicBezTo>
                    <a:pt x="3566" y="15846"/>
                    <a:pt x="3328" y="16559"/>
                    <a:pt x="3091" y="17272"/>
                  </a:cubicBezTo>
                  <a:cubicBezTo>
                    <a:pt x="2695" y="18698"/>
                    <a:pt x="2140" y="19965"/>
                    <a:pt x="1744" y="21075"/>
                  </a:cubicBezTo>
                  <a:cubicBezTo>
                    <a:pt x="1348" y="22184"/>
                    <a:pt x="872" y="23055"/>
                    <a:pt x="555" y="23689"/>
                  </a:cubicBezTo>
                  <a:cubicBezTo>
                    <a:pt x="239" y="24323"/>
                    <a:pt x="1" y="24719"/>
                    <a:pt x="1" y="24719"/>
                  </a:cubicBezTo>
                  <a:lnTo>
                    <a:pt x="714" y="25036"/>
                  </a:lnTo>
                  <a:lnTo>
                    <a:pt x="2774" y="23372"/>
                  </a:lnTo>
                  <a:cubicBezTo>
                    <a:pt x="2932" y="22897"/>
                    <a:pt x="3091" y="22263"/>
                    <a:pt x="3249" y="21629"/>
                  </a:cubicBezTo>
                  <a:cubicBezTo>
                    <a:pt x="3487" y="20995"/>
                    <a:pt x="3645" y="20441"/>
                    <a:pt x="3804" y="19728"/>
                  </a:cubicBezTo>
                  <a:cubicBezTo>
                    <a:pt x="3962" y="19094"/>
                    <a:pt x="4200" y="18381"/>
                    <a:pt x="4358" y="17589"/>
                  </a:cubicBezTo>
                  <a:cubicBezTo>
                    <a:pt x="4517" y="16876"/>
                    <a:pt x="4754" y="16083"/>
                    <a:pt x="4913" y="15291"/>
                  </a:cubicBezTo>
                  <a:cubicBezTo>
                    <a:pt x="5071" y="14578"/>
                    <a:pt x="5230" y="13786"/>
                    <a:pt x="5388" y="12994"/>
                  </a:cubicBezTo>
                  <a:cubicBezTo>
                    <a:pt x="5547" y="12201"/>
                    <a:pt x="5705" y="11330"/>
                    <a:pt x="5864" y="10617"/>
                  </a:cubicBezTo>
                  <a:cubicBezTo>
                    <a:pt x="5943" y="9825"/>
                    <a:pt x="6022" y="9032"/>
                    <a:pt x="6180" y="8240"/>
                  </a:cubicBezTo>
                  <a:cubicBezTo>
                    <a:pt x="6260" y="7527"/>
                    <a:pt x="6418" y="6814"/>
                    <a:pt x="6497" y="6101"/>
                  </a:cubicBezTo>
                  <a:cubicBezTo>
                    <a:pt x="6577" y="5388"/>
                    <a:pt x="6577" y="4754"/>
                    <a:pt x="6735" y="4120"/>
                  </a:cubicBezTo>
                  <a:cubicBezTo>
                    <a:pt x="6814" y="3170"/>
                    <a:pt x="6973" y="2140"/>
                    <a:pt x="7290" y="1268"/>
                  </a:cubicBezTo>
                  <a:cubicBezTo>
                    <a:pt x="7369" y="872"/>
                    <a:pt x="7527" y="476"/>
                    <a:pt x="7765" y="159"/>
                  </a:cubicBezTo>
                  <a:lnTo>
                    <a:pt x="55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44"/>
            <p:cNvSpPr/>
            <p:nvPr/>
          </p:nvSpPr>
          <p:spPr>
            <a:xfrm>
              <a:off x="3424750" y="3522998"/>
              <a:ext cx="131750" cy="201050"/>
            </a:xfrm>
            <a:custGeom>
              <a:rect b="b" l="l" r="r" t="t"/>
              <a:pathLst>
                <a:path extrusionOk="0" h="8042" w="5270">
                  <a:moveTo>
                    <a:pt x="2600" y="0"/>
                  </a:moveTo>
                  <a:cubicBezTo>
                    <a:pt x="1297" y="0"/>
                    <a:pt x="0" y="852"/>
                    <a:pt x="0" y="2575"/>
                  </a:cubicBezTo>
                  <a:cubicBezTo>
                    <a:pt x="0" y="4001"/>
                    <a:pt x="1030" y="8042"/>
                    <a:pt x="2536" y="8042"/>
                  </a:cubicBezTo>
                  <a:cubicBezTo>
                    <a:pt x="3962" y="8042"/>
                    <a:pt x="5229" y="4081"/>
                    <a:pt x="5229" y="2655"/>
                  </a:cubicBezTo>
                  <a:cubicBezTo>
                    <a:pt x="5269" y="892"/>
                    <a:pt x="3932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44"/>
            <p:cNvSpPr/>
            <p:nvPr/>
          </p:nvSpPr>
          <p:spPr>
            <a:xfrm>
              <a:off x="2983075" y="4027050"/>
              <a:ext cx="112925" cy="637775"/>
            </a:xfrm>
            <a:custGeom>
              <a:rect b="b" l="l" r="r" t="t"/>
              <a:pathLst>
                <a:path extrusionOk="0" h="25511" w="4517">
                  <a:moveTo>
                    <a:pt x="4516" y="0"/>
                  </a:moveTo>
                  <a:lnTo>
                    <a:pt x="2377" y="159"/>
                  </a:lnTo>
                  <a:cubicBezTo>
                    <a:pt x="2536" y="476"/>
                    <a:pt x="2694" y="872"/>
                    <a:pt x="2773" y="1189"/>
                  </a:cubicBezTo>
                  <a:cubicBezTo>
                    <a:pt x="3011" y="2139"/>
                    <a:pt x="3169" y="3090"/>
                    <a:pt x="3169" y="4120"/>
                  </a:cubicBezTo>
                  <a:cubicBezTo>
                    <a:pt x="3169" y="4675"/>
                    <a:pt x="3249" y="5388"/>
                    <a:pt x="3169" y="6101"/>
                  </a:cubicBezTo>
                  <a:cubicBezTo>
                    <a:pt x="3090" y="6814"/>
                    <a:pt x="3169" y="7527"/>
                    <a:pt x="3090" y="8240"/>
                  </a:cubicBezTo>
                  <a:cubicBezTo>
                    <a:pt x="3090" y="9032"/>
                    <a:pt x="3090" y="9745"/>
                    <a:pt x="3011" y="10537"/>
                  </a:cubicBezTo>
                  <a:lnTo>
                    <a:pt x="2773" y="12914"/>
                  </a:lnTo>
                  <a:cubicBezTo>
                    <a:pt x="2694" y="13706"/>
                    <a:pt x="2615" y="14499"/>
                    <a:pt x="2536" y="15291"/>
                  </a:cubicBezTo>
                  <a:cubicBezTo>
                    <a:pt x="2377" y="16083"/>
                    <a:pt x="2219" y="16875"/>
                    <a:pt x="2139" y="17588"/>
                  </a:cubicBezTo>
                  <a:cubicBezTo>
                    <a:pt x="1902" y="19014"/>
                    <a:pt x="1506" y="20440"/>
                    <a:pt x="1268" y="21550"/>
                  </a:cubicBezTo>
                  <a:cubicBezTo>
                    <a:pt x="951" y="22659"/>
                    <a:pt x="634" y="23609"/>
                    <a:pt x="396" y="24243"/>
                  </a:cubicBezTo>
                  <a:cubicBezTo>
                    <a:pt x="159" y="24877"/>
                    <a:pt x="0" y="25273"/>
                    <a:pt x="0" y="25273"/>
                  </a:cubicBezTo>
                  <a:lnTo>
                    <a:pt x="713" y="25511"/>
                  </a:lnTo>
                  <a:lnTo>
                    <a:pt x="2694" y="23768"/>
                  </a:lnTo>
                  <a:cubicBezTo>
                    <a:pt x="2773" y="23213"/>
                    <a:pt x="2852" y="22579"/>
                    <a:pt x="3011" y="21946"/>
                  </a:cubicBezTo>
                  <a:cubicBezTo>
                    <a:pt x="3090" y="21233"/>
                    <a:pt x="3169" y="20678"/>
                    <a:pt x="3249" y="19965"/>
                  </a:cubicBezTo>
                  <a:cubicBezTo>
                    <a:pt x="3328" y="19252"/>
                    <a:pt x="3486" y="18539"/>
                    <a:pt x="3565" y="17747"/>
                  </a:cubicBezTo>
                  <a:cubicBezTo>
                    <a:pt x="3565" y="17034"/>
                    <a:pt x="3724" y="16241"/>
                    <a:pt x="3803" y="15449"/>
                  </a:cubicBezTo>
                  <a:cubicBezTo>
                    <a:pt x="3882" y="14657"/>
                    <a:pt x="3882" y="13865"/>
                    <a:pt x="3962" y="12993"/>
                  </a:cubicBezTo>
                  <a:cubicBezTo>
                    <a:pt x="3962" y="12201"/>
                    <a:pt x="4041" y="11409"/>
                    <a:pt x="4120" y="10616"/>
                  </a:cubicBezTo>
                  <a:cubicBezTo>
                    <a:pt x="4120" y="9824"/>
                    <a:pt x="4120" y="9032"/>
                    <a:pt x="4120" y="8240"/>
                  </a:cubicBezTo>
                  <a:lnTo>
                    <a:pt x="4120" y="6101"/>
                  </a:lnTo>
                  <a:cubicBezTo>
                    <a:pt x="4120" y="5388"/>
                    <a:pt x="4041" y="4754"/>
                    <a:pt x="4041" y="4120"/>
                  </a:cubicBezTo>
                  <a:cubicBezTo>
                    <a:pt x="3962" y="3090"/>
                    <a:pt x="4041" y="2139"/>
                    <a:pt x="4278" y="1109"/>
                  </a:cubicBezTo>
                  <a:cubicBezTo>
                    <a:pt x="4278" y="713"/>
                    <a:pt x="4437" y="396"/>
                    <a:pt x="4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44"/>
            <p:cNvSpPr/>
            <p:nvPr/>
          </p:nvSpPr>
          <p:spPr>
            <a:xfrm>
              <a:off x="2988825" y="3852023"/>
              <a:ext cx="138850" cy="196975"/>
            </a:xfrm>
            <a:custGeom>
              <a:rect b="b" l="l" r="r" t="t"/>
              <a:pathLst>
                <a:path extrusionOk="0" h="7879" w="5554">
                  <a:moveTo>
                    <a:pt x="2774" y="1"/>
                  </a:moveTo>
                  <a:cubicBezTo>
                    <a:pt x="1396" y="1"/>
                    <a:pt x="1" y="990"/>
                    <a:pt x="87" y="2803"/>
                  </a:cubicBezTo>
                  <a:lnTo>
                    <a:pt x="166" y="2803"/>
                  </a:lnTo>
                  <a:cubicBezTo>
                    <a:pt x="322" y="4201"/>
                    <a:pt x="1846" y="7879"/>
                    <a:pt x="3248" y="7879"/>
                  </a:cubicBezTo>
                  <a:cubicBezTo>
                    <a:pt x="3277" y="7879"/>
                    <a:pt x="3306" y="7877"/>
                    <a:pt x="3335" y="7874"/>
                  </a:cubicBezTo>
                  <a:cubicBezTo>
                    <a:pt x="4761" y="7715"/>
                    <a:pt x="5554" y="3675"/>
                    <a:pt x="5316" y="2170"/>
                  </a:cubicBezTo>
                  <a:cubicBezTo>
                    <a:pt x="5064" y="691"/>
                    <a:pt x="3925" y="1"/>
                    <a:pt x="27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44"/>
            <p:cNvSpPr/>
            <p:nvPr/>
          </p:nvSpPr>
          <p:spPr>
            <a:xfrm>
              <a:off x="3971400" y="3828975"/>
              <a:ext cx="641725" cy="144625"/>
            </a:xfrm>
            <a:custGeom>
              <a:rect b="b" l="l" r="r" t="t"/>
              <a:pathLst>
                <a:path extrusionOk="0" h="5785" w="25669">
                  <a:moveTo>
                    <a:pt x="2139" y="1"/>
                  </a:moveTo>
                  <a:lnTo>
                    <a:pt x="0" y="1348"/>
                  </a:lnTo>
                  <a:lnTo>
                    <a:pt x="0" y="2061"/>
                  </a:lnTo>
                  <a:cubicBezTo>
                    <a:pt x="0" y="2061"/>
                    <a:pt x="396" y="2061"/>
                    <a:pt x="1109" y="1981"/>
                  </a:cubicBezTo>
                  <a:cubicBezTo>
                    <a:pt x="1743" y="1823"/>
                    <a:pt x="2694" y="1823"/>
                    <a:pt x="3882" y="1744"/>
                  </a:cubicBezTo>
                  <a:cubicBezTo>
                    <a:pt x="5150" y="1744"/>
                    <a:pt x="6497" y="1744"/>
                    <a:pt x="8002" y="1902"/>
                  </a:cubicBezTo>
                  <a:lnTo>
                    <a:pt x="10299" y="2061"/>
                  </a:lnTo>
                  <a:cubicBezTo>
                    <a:pt x="11092" y="2061"/>
                    <a:pt x="11884" y="2219"/>
                    <a:pt x="12676" y="2298"/>
                  </a:cubicBezTo>
                  <a:lnTo>
                    <a:pt x="15053" y="2615"/>
                  </a:lnTo>
                  <a:lnTo>
                    <a:pt x="17350" y="3091"/>
                  </a:lnTo>
                  <a:lnTo>
                    <a:pt x="19410" y="3566"/>
                  </a:lnTo>
                  <a:cubicBezTo>
                    <a:pt x="20044" y="3724"/>
                    <a:pt x="20678" y="3883"/>
                    <a:pt x="21312" y="4041"/>
                  </a:cubicBezTo>
                  <a:cubicBezTo>
                    <a:pt x="22262" y="4358"/>
                    <a:pt x="23134" y="4754"/>
                    <a:pt x="24005" y="5230"/>
                  </a:cubicBezTo>
                  <a:cubicBezTo>
                    <a:pt x="24322" y="5388"/>
                    <a:pt x="24639" y="5547"/>
                    <a:pt x="24956" y="5784"/>
                  </a:cubicBezTo>
                  <a:lnTo>
                    <a:pt x="25669" y="3724"/>
                  </a:lnTo>
                  <a:lnTo>
                    <a:pt x="25669" y="3724"/>
                  </a:lnTo>
                  <a:cubicBezTo>
                    <a:pt x="25471" y="3764"/>
                    <a:pt x="25273" y="3784"/>
                    <a:pt x="25075" y="3784"/>
                  </a:cubicBezTo>
                  <a:cubicBezTo>
                    <a:pt x="24877" y="3784"/>
                    <a:pt x="24679" y="3764"/>
                    <a:pt x="24481" y="3724"/>
                  </a:cubicBezTo>
                  <a:cubicBezTo>
                    <a:pt x="23451" y="3645"/>
                    <a:pt x="22500" y="3487"/>
                    <a:pt x="21470" y="3249"/>
                  </a:cubicBezTo>
                  <a:cubicBezTo>
                    <a:pt x="20916" y="3091"/>
                    <a:pt x="20282" y="2853"/>
                    <a:pt x="19648" y="2694"/>
                  </a:cubicBezTo>
                  <a:lnTo>
                    <a:pt x="17509" y="2219"/>
                  </a:lnTo>
                  <a:lnTo>
                    <a:pt x="15211" y="1744"/>
                  </a:lnTo>
                  <a:lnTo>
                    <a:pt x="12835" y="1268"/>
                  </a:lnTo>
                  <a:cubicBezTo>
                    <a:pt x="12042" y="1189"/>
                    <a:pt x="11250" y="952"/>
                    <a:pt x="10458" y="872"/>
                  </a:cubicBezTo>
                  <a:lnTo>
                    <a:pt x="8081" y="555"/>
                  </a:lnTo>
                  <a:cubicBezTo>
                    <a:pt x="7368" y="397"/>
                    <a:pt x="6655" y="318"/>
                    <a:pt x="5942" y="318"/>
                  </a:cubicBezTo>
                  <a:lnTo>
                    <a:pt x="3962" y="80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44"/>
            <p:cNvSpPr/>
            <p:nvPr/>
          </p:nvSpPr>
          <p:spPr>
            <a:xfrm>
              <a:off x="4555675" y="3895223"/>
              <a:ext cx="236750" cy="138450"/>
            </a:xfrm>
            <a:custGeom>
              <a:rect b="b" l="l" r="r" t="t"/>
              <a:pathLst>
                <a:path extrusionOk="0" h="5538" w="9470">
                  <a:moveTo>
                    <a:pt x="3517" y="1"/>
                  </a:moveTo>
                  <a:cubicBezTo>
                    <a:pt x="2129" y="1"/>
                    <a:pt x="777" y="265"/>
                    <a:pt x="476" y="996"/>
                  </a:cubicBezTo>
                  <a:cubicBezTo>
                    <a:pt x="0" y="2343"/>
                    <a:pt x="3328" y="4878"/>
                    <a:pt x="4675" y="5354"/>
                  </a:cubicBezTo>
                  <a:cubicBezTo>
                    <a:pt x="5029" y="5480"/>
                    <a:pt x="5367" y="5538"/>
                    <a:pt x="5683" y="5538"/>
                  </a:cubicBezTo>
                  <a:cubicBezTo>
                    <a:pt x="8332" y="5538"/>
                    <a:pt x="9470" y="1503"/>
                    <a:pt x="6497" y="442"/>
                  </a:cubicBezTo>
                  <a:cubicBezTo>
                    <a:pt x="5881" y="188"/>
                    <a:pt x="4686" y="1"/>
                    <a:pt x="35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44"/>
            <p:cNvSpPr/>
            <p:nvPr/>
          </p:nvSpPr>
          <p:spPr>
            <a:xfrm>
              <a:off x="3656475" y="4064675"/>
              <a:ext cx="631850" cy="204025"/>
            </a:xfrm>
            <a:custGeom>
              <a:rect b="b" l="l" r="r" t="t"/>
              <a:pathLst>
                <a:path extrusionOk="0" h="8161" w="25274">
                  <a:moveTo>
                    <a:pt x="2298" y="1"/>
                  </a:moveTo>
                  <a:lnTo>
                    <a:pt x="1" y="1110"/>
                  </a:lnTo>
                  <a:lnTo>
                    <a:pt x="1" y="1823"/>
                  </a:lnTo>
                  <a:cubicBezTo>
                    <a:pt x="1" y="1823"/>
                    <a:pt x="177" y="1858"/>
                    <a:pt x="505" y="1858"/>
                  </a:cubicBezTo>
                  <a:cubicBezTo>
                    <a:pt x="670" y="1858"/>
                    <a:pt x="872" y="1849"/>
                    <a:pt x="1110" y="1823"/>
                  </a:cubicBezTo>
                  <a:cubicBezTo>
                    <a:pt x="1744" y="1823"/>
                    <a:pt x="2773" y="1823"/>
                    <a:pt x="3962" y="1981"/>
                  </a:cubicBezTo>
                  <a:cubicBezTo>
                    <a:pt x="5150" y="2060"/>
                    <a:pt x="6497" y="2219"/>
                    <a:pt x="8002" y="2457"/>
                  </a:cubicBezTo>
                  <a:lnTo>
                    <a:pt x="10221" y="2853"/>
                  </a:lnTo>
                  <a:cubicBezTo>
                    <a:pt x="11013" y="3011"/>
                    <a:pt x="11805" y="3249"/>
                    <a:pt x="12597" y="3407"/>
                  </a:cubicBezTo>
                  <a:lnTo>
                    <a:pt x="14974" y="3962"/>
                  </a:lnTo>
                  <a:lnTo>
                    <a:pt x="17192" y="4675"/>
                  </a:lnTo>
                  <a:lnTo>
                    <a:pt x="19173" y="5388"/>
                  </a:lnTo>
                  <a:cubicBezTo>
                    <a:pt x="19727" y="5546"/>
                    <a:pt x="20361" y="5784"/>
                    <a:pt x="20995" y="6022"/>
                  </a:cubicBezTo>
                  <a:cubicBezTo>
                    <a:pt x="21867" y="6418"/>
                    <a:pt x="22738" y="6893"/>
                    <a:pt x="23530" y="7448"/>
                  </a:cubicBezTo>
                  <a:cubicBezTo>
                    <a:pt x="23847" y="7606"/>
                    <a:pt x="24164" y="7844"/>
                    <a:pt x="24402" y="8161"/>
                  </a:cubicBezTo>
                  <a:lnTo>
                    <a:pt x="25273" y="6180"/>
                  </a:lnTo>
                  <a:cubicBezTo>
                    <a:pt x="24877" y="6180"/>
                    <a:pt x="24481" y="6101"/>
                    <a:pt x="24164" y="6022"/>
                  </a:cubicBezTo>
                  <a:cubicBezTo>
                    <a:pt x="23134" y="5863"/>
                    <a:pt x="22183" y="5626"/>
                    <a:pt x="21312" y="5229"/>
                  </a:cubicBezTo>
                  <a:cubicBezTo>
                    <a:pt x="20678" y="5071"/>
                    <a:pt x="20124" y="4754"/>
                    <a:pt x="19490" y="4516"/>
                  </a:cubicBezTo>
                  <a:lnTo>
                    <a:pt x="17351" y="3883"/>
                  </a:lnTo>
                  <a:lnTo>
                    <a:pt x="15132" y="3090"/>
                  </a:lnTo>
                  <a:lnTo>
                    <a:pt x="12835" y="2457"/>
                  </a:lnTo>
                  <a:cubicBezTo>
                    <a:pt x="12043" y="2219"/>
                    <a:pt x="11330" y="1981"/>
                    <a:pt x="10537" y="1744"/>
                  </a:cubicBezTo>
                  <a:lnTo>
                    <a:pt x="8240" y="1189"/>
                  </a:lnTo>
                  <a:cubicBezTo>
                    <a:pt x="7527" y="1031"/>
                    <a:pt x="6814" y="872"/>
                    <a:pt x="6101" y="714"/>
                  </a:cubicBezTo>
                  <a:lnTo>
                    <a:pt x="4120" y="318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44"/>
            <p:cNvSpPr/>
            <p:nvPr/>
          </p:nvSpPr>
          <p:spPr>
            <a:xfrm>
              <a:off x="4228875" y="4192973"/>
              <a:ext cx="234875" cy="144525"/>
            </a:xfrm>
            <a:custGeom>
              <a:rect b="b" l="l" r="r" t="t"/>
              <a:pathLst>
                <a:path extrusionOk="0" h="5781" w="9395">
                  <a:moveTo>
                    <a:pt x="2827" y="0"/>
                  </a:moveTo>
                  <a:cubicBezTo>
                    <a:pt x="1793" y="0"/>
                    <a:pt x="902" y="197"/>
                    <a:pt x="634" y="732"/>
                  </a:cubicBezTo>
                  <a:cubicBezTo>
                    <a:pt x="0" y="2079"/>
                    <a:pt x="3090" y="4852"/>
                    <a:pt x="4358" y="5486"/>
                  </a:cubicBezTo>
                  <a:cubicBezTo>
                    <a:pt x="4787" y="5690"/>
                    <a:pt x="5201" y="5780"/>
                    <a:pt x="5587" y="5780"/>
                  </a:cubicBezTo>
                  <a:cubicBezTo>
                    <a:pt x="8049" y="5780"/>
                    <a:pt x="9395" y="2102"/>
                    <a:pt x="6655" y="732"/>
                  </a:cubicBezTo>
                  <a:cubicBezTo>
                    <a:pt x="5923" y="366"/>
                    <a:pt x="4241" y="0"/>
                    <a:pt x="28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44"/>
            <p:cNvSpPr/>
            <p:nvPr/>
          </p:nvSpPr>
          <p:spPr>
            <a:xfrm>
              <a:off x="3286100" y="4328100"/>
              <a:ext cx="637775" cy="162425"/>
            </a:xfrm>
            <a:custGeom>
              <a:rect b="b" l="l" r="r" t="t"/>
              <a:pathLst>
                <a:path extrusionOk="0" h="6497" w="25511">
                  <a:moveTo>
                    <a:pt x="2140" y="1"/>
                  </a:moveTo>
                  <a:lnTo>
                    <a:pt x="1" y="1189"/>
                  </a:lnTo>
                  <a:lnTo>
                    <a:pt x="1" y="1981"/>
                  </a:lnTo>
                  <a:cubicBezTo>
                    <a:pt x="1" y="1981"/>
                    <a:pt x="397" y="1902"/>
                    <a:pt x="1031" y="1823"/>
                  </a:cubicBezTo>
                  <a:cubicBezTo>
                    <a:pt x="1744" y="1743"/>
                    <a:pt x="2694" y="1743"/>
                    <a:pt x="3883" y="1743"/>
                  </a:cubicBezTo>
                  <a:cubicBezTo>
                    <a:pt x="5071" y="1823"/>
                    <a:pt x="6497" y="1823"/>
                    <a:pt x="8002" y="1981"/>
                  </a:cubicBezTo>
                  <a:lnTo>
                    <a:pt x="10300" y="2219"/>
                  </a:lnTo>
                  <a:cubicBezTo>
                    <a:pt x="11092" y="2298"/>
                    <a:pt x="11884" y="2457"/>
                    <a:pt x="12597" y="2615"/>
                  </a:cubicBezTo>
                  <a:lnTo>
                    <a:pt x="14974" y="3011"/>
                  </a:lnTo>
                  <a:lnTo>
                    <a:pt x="17272" y="3566"/>
                  </a:lnTo>
                  <a:lnTo>
                    <a:pt x="19331" y="4120"/>
                  </a:lnTo>
                  <a:cubicBezTo>
                    <a:pt x="19965" y="4279"/>
                    <a:pt x="20599" y="4437"/>
                    <a:pt x="21233" y="4675"/>
                  </a:cubicBezTo>
                  <a:cubicBezTo>
                    <a:pt x="22104" y="4992"/>
                    <a:pt x="22976" y="5388"/>
                    <a:pt x="23847" y="5863"/>
                  </a:cubicBezTo>
                  <a:cubicBezTo>
                    <a:pt x="24164" y="6022"/>
                    <a:pt x="24481" y="6259"/>
                    <a:pt x="24798" y="6497"/>
                  </a:cubicBezTo>
                  <a:lnTo>
                    <a:pt x="25511" y="4516"/>
                  </a:lnTo>
                  <a:lnTo>
                    <a:pt x="24323" y="4516"/>
                  </a:lnTo>
                  <a:cubicBezTo>
                    <a:pt x="23372" y="4358"/>
                    <a:pt x="22421" y="4199"/>
                    <a:pt x="21470" y="3883"/>
                  </a:cubicBezTo>
                  <a:cubicBezTo>
                    <a:pt x="20837" y="3724"/>
                    <a:pt x="20282" y="3486"/>
                    <a:pt x="19569" y="3328"/>
                  </a:cubicBezTo>
                  <a:lnTo>
                    <a:pt x="17430" y="2773"/>
                  </a:lnTo>
                  <a:lnTo>
                    <a:pt x="15212" y="2140"/>
                  </a:lnTo>
                  <a:lnTo>
                    <a:pt x="12835" y="1664"/>
                  </a:lnTo>
                  <a:cubicBezTo>
                    <a:pt x="12043" y="1506"/>
                    <a:pt x="11251" y="1268"/>
                    <a:pt x="10458" y="1110"/>
                  </a:cubicBezTo>
                  <a:lnTo>
                    <a:pt x="8161" y="714"/>
                  </a:lnTo>
                  <a:cubicBezTo>
                    <a:pt x="7369" y="634"/>
                    <a:pt x="6656" y="476"/>
                    <a:pt x="5942" y="397"/>
                  </a:cubicBezTo>
                  <a:lnTo>
                    <a:pt x="3962" y="15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44"/>
            <p:cNvSpPr/>
            <p:nvPr/>
          </p:nvSpPr>
          <p:spPr>
            <a:xfrm>
              <a:off x="3866425" y="4414273"/>
              <a:ext cx="236350" cy="140950"/>
            </a:xfrm>
            <a:custGeom>
              <a:rect b="b" l="l" r="r" t="t"/>
              <a:pathLst>
                <a:path extrusionOk="0" h="5638" w="9454">
                  <a:moveTo>
                    <a:pt x="3268" y="1"/>
                  </a:moveTo>
                  <a:cubicBezTo>
                    <a:pt x="2001" y="1"/>
                    <a:pt x="832" y="239"/>
                    <a:pt x="555" y="912"/>
                  </a:cubicBezTo>
                  <a:cubicBezTo>
                    <a:pt x="0" y="2259"/>
                    <a:pt x="3249" y="4873"/>
                    <a:pt x="4595" y="5428"/>
                  </a:cubicBezTo>
                  <a:cubicBezTo>
                    <a:pt x="4966" y="5572"/>
                    <a:pt x="5320" y="5638"/>
                    <a:pt x="5652" y="5638"/>
                  </a:cubicBezTo>
                  <a:cubicBezTo>
                    <a:pt x="8228" y="5638"/>
                    <a:pt x="9454" y="1709"/>
                    <a:pt x="6576" y="516"/>
                  </a:cubicBezTo>
                  <a:cubicBezTo>
                    <a:pt x="5903" y="239"/>
                    <a:pt x="4536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44"/>
            <p:cNvSpPr/>
            <p:nvPr/>
          </p:nvSpPr>
          <p:spPr>
            <a:xfrm>
              <a:off x="2907800" y="4583600"/>
              <a:ext cx="629875" cy="160450"/>
            </a:xfrm>
            <a:custGeom>
              <a:rect b="b" l="l" r="r" t="t"/>
              <a:pathLst>
                <a:path extrusionOk="0" h="6418" w="25195">
                  <a:moveTo>
                    <a:pt x="25194" y="1"/>
                  </a:moveTo>
                  <a:cubicBezTo>
                    <a:pt x="24877" y="159"/>
                    <a:pt x="24481" y="317"/>
                    <a:pt x="24085" y="397"/>
                  </a:cubicBezTo>
                  <a:cubicBezTo>
                    <a:pt x="23134" y="634"/>
                    <a:pt x="22104" y="793"/>
                    <a:pt x="21154" y="872"/>
                  </a:cubicBezTo>
                  <a:cubicBezTo>
                    <a:pt x="20837" y="912"/>
                    <a:pt x="20520" y="912"/>
                    <a:pt x="20193" y="912"/>
                  </a:cubicBezTo>
                  <a:cubicBezTo>
                    <a:pt x="19866" y="912"/>
                    <a:pt x="19530" y="912"/>
                    <a:pt x="19173" y="951"/>
                  </a:cubicBezTo>
                  <a:lnTo>
                    <a:pt x="16955" y="1110"/>
                  </a:lnTo>
                  <a:lnTo>
                    <a:pt x="14657" y="1347"/>
                  </a:lnTo>
                  <a:lnTo>
                    <a:pt x="12281" y="1664"/>
                  </a:lnTo>
                  <a:cubicBezTo>
                    <a:pt x="11488" y="1823"/>
                    <a:pt x="10617" y="1902"/>
                    <a:pt x="9825" y="2060"/>
                  </a:cubicBezTo>
                  <a:lnTo>
                    <a:pt x="7527" y="2457"/>
                  </a:lnTo>
                  <a:cubicBezTo>
                    <a:pt x="6814" y="2536"/>
                    <a:pt x="6101" y="2694"/>
                    <a:pt x="5388" y="2853"/>
                  </a:cubicBezTo>
                  <a:lnTo>
                    <a:pt x="3407" y="3328"/>
                  </a:lnTo>
                  <a:lnTo>
                    <a:pt x="1665" y="3724"/>
                  </a:lnTo>
                  <a:lnTo>
                    <a:pt x="1" y="5705"/>
                  </a:lnTo>
                  <a:lnTo>
                    <a:pt x="238" y="6418"/>
                  </a:lnTo>
                  <a:cubicBezTo>
                    <a:pt x="238" y="6418"/>
                    <a:pt x="635" y="6259"/>
                    <a:pt x="1268" y="5942"/>
                  </a:cubicBezTo>
                  <a:cubicBezTo>
                    <a:pt x="1902" y="5626"/>
                    <a:pt x="2774" y="5229"/>
                    <a:pt x="3883" y="4913"/>
                  </a:cubicBezTo>
                  <a:cubicBezTo>
                    <a:pt x="5071" y="4516"/>
                    <a:pt x="6418" y="4041"/>
                    <a:pt x="7844" y="3724"/>
                  </a:cubicBezTo>
                  <a:lnTo>
                    <a:pt x="10142" y="3170"/>
                  </a:lnTo>
                  <a:cubicBezTo>
                    <a:pt x="10855" y="2932"/>
                    <a:pt x="11647" y="2853"/>
                    <a:pt x="12439" y="2694"/>
                  </a:cubicBezTo>
                  <a:lnTo>
                    <a:pt x="14816" y="2298"/>
                  </a:lnTo>
                  <a:lnTo>
                    <a:pt x="17113" y="1981"/>
                  </a:lnTo>
                  <a:lnTo>
                    <a:pt x="19252" y="1744"/>
                  </a:lnTo>
                  <a:cubicBezTo>
                    <a:pt x="19965" y="1664"/>
                    <a:pt x="20599" y="1664"/>
                    <a:pt x="21233" y="1664"/>
                  </a:cubicBezTo>
                  <a:cubicBezTo>
                    <a:pt x="22184" y="1664"/>
                    <a:pt x="23214" y="1744"/>
                    <a:pt x="24164" y="1902"/>
                  </a:cubicBezTo>
                  <a:cubicBezTo>
                    <a:pt x="24481" y="1981"/>
                    <a:pt x="24877" y="2060"/>
                    <a:pt x="25194" y="2219"/>
                  </a:cubicBezTo>
                  <a:lnTo>
                    <a:pt x="251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44"/>
            <p:cNvSpPr/>
            <p:nvPr/>
          </p:nvSpPr>
          <p:spPr>
            <a:xfrm>
              <a:off x="3498025" y="4533998"/>
              <a:ext cx="223850" cy="130850"/>
            </a:xfrm>
            <a:custGeom>
              <a:rect b="b" l="l" r="r" t="t"/>
              <a:pathLst>
                <a:path extrusionOk="0" h="5234" w="8954">
                  <a:moveTo>
                    <a:pt x="5382" y="1"/>
                  </a:moveTo>
                  <a:cubicBezTo>
                    <a:pt x="3834" y="1"/>
                    <a:pt x="80" y="1010"/>
                    <a:pt x="80" y="2461"/>
                  </a:cubicBezTo>
                  <a:cubicBezTo>
                    <a:pt x="1" y="3887"/>
                    <a:pt x="3962" y="5234"/>
                    <a:pt x="5388" y="5234"/>
                  </a:cubicBezTo>
                  <a:cubicBezTo>
                    <a:pt x="8715" y="5234"/>
                    <a:pt x="8953" y="243"/>
                    <a:pt x="5546" y="5"/>
                  </a:cubicBezTo>
                  <a:cubicBezTo>
                    <a:pt x="5495" y="2"/>
                    <a:pt x="5440" y="1"/>
                    <a:pt x="53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7" name="Google Shape;4527;p44"/>
          <p:cNvGrpSpPr/>
          <p:nvPr/>
        </p:nvGrpSpPr>
        <p:grpSpPr>
          <a:xfrm>
            <a:off x="-80216" y="3421071"/>
            <a:ext cx="1544320" cy="1762743"/>
            <a:chOff x="1404575" y="238125"/>
            <a:chExt cx="4530125" cy="5170850"/>
          </a:xfrm>
        </p:grpSpPr>
        <p:sp>
          <p:nvSpPr>
            <p:cNvPr id="4528" name="Google Shape;4528;p44"/>
            <p:cNvSpPr/>
            <p:nvPr/>
          </p:nvSpPr>
          <p:spPr>
            <a:xfrm>
              <a:off x="3197600" y="1958700"/>
              <a:ext cx="1688900" cy="1580250"/>
            </a:xfrm>
            <a:custGeom>
              <a:rect b="b" l="l" r="r" t="t"/>
              <a:pathLst>
                <a:path extrusionOk="0" h="63210" w="67556">
                  <a:moveTo>
                    <a:pt x="15486" y="1"/>
                  </a:moveTo>
                  <a:cubicBezTo>
                    <a:pt x="6973" y="10053"/>
                    <a:pt x="0" y="35137"/>
                    <a:pt x="544" y="45279"/>
                  </a:cubicBezTo>
                  <a:cubicBezTo>
                    <a:pt x="634" y="47272"/>
                    <a:pt x="10867" y="51800"/>
                    <a:pt x="10867" y="51800"/>
                  </a:cubicBezTo>
                  <a:cubicBezTo>
                    <a:pt x="14852" y="55875"/>
                    <a:pt x="32691" y="63210"/>
                    <a:pt x="56236" y="63210"/>
                  </a:cubicBezTo>
                  <a:cubicBezTo>
                    <a:pt x="60040" y="63210"/>
                    <a:pt x="63843" y="63119"/>
                    <a:pt x="67556" y="62848"/>
                  </a:cubicBezTo>
                  <a:cubicBezTo>
                    <a:pt x="66469" y="56146"/>
                    <a:pt x="63119" y="41929"/>
                    <a:pt x="52614" y="32149"/>
                  </a:cubicBezTo>
                  <a:cubicBezTo>
                    <a:pt x="50531" y="17388"/>
                    <a:pt x="37491" y="1540"/>
                    <a:pt x="15486" y="1"/>
                  </a:cubicBezTo>
                  <a:close/>
                </a:path>
              </a:pathLst>
            </a:custGeom>
            <a:solidFill>
              <a:srgbClr val="F9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44"/>
            <p:cNvSpPr/>
            <p:nvPr/>
          </p:nvSpPr>
          <p:spPr>
            <a:xfrm>
              <a:off x="4526525" y="1511750"/>
              <a:ext cx="178875" cy="154400"/>
            </a:xfrm>
            <a:custGeom>
              <a:rect b="b" l="l" r="r" t="t"/>
              <a:pathLst>
                <a:path extrusionOk="0" h="6176" w="7155">
                  <a:moveTo>
                    <a:pt x="3677" y="0"/>
                  </a:moveTo>
                  <a:cubicBezTo>
                    <a:pt x="1843" y="0"/>
                    <a:pt x="0" y="1312"/>
                    <a:pt x="0" y="3661"/>
                  </a:cubicBezTo>
                  <a:cubicBezTo>
                    <a:pt x="394" y="5159"/>
                    <a:pt x="1817" y="6176"/>
                    <a:pt x="3314" y="6176"/>
                  </a:cubicBezTo>
                  <a:cubicBezTo>
                    <a:pt x="3537" y="6176"/>
                    <a:pt x="3762" y="6153"/>
                    <a:pt x="3985" y="6106"/>
                  </a:cubicBezTo>
                  <a:cubicBezTo>
                    <a:pt x="5796" y="5835"/>
                    <a:pt x="7154" y="4295"/>
                    <a:pt x="7064" y="2484"/>
                  </a:cubicBezTo>
                  <a:cubicBezTo>
                    <a:pt x="6511" y="785"/>
                    <a:pt x="5096" y="0"/>
                    <a:pt x="3677" y="0"/>
                  </a:cubicBezTo>
                  <a:close/>
                </a:path>
              </a:pathLst>
            </a:custGeom>
            <a:solidFill>
              <a:srgbClr val="357E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44"/>
            <p:cNvSpPr/>
            <p:nvPr/>
          </p:nvSpPr>
          <p:spPr>
            <a:xfrm>
              <a:off x="3854125" y="238125"/>
              <a:ext cx="1722875" cy="2802775"/>
            </a:xfrm>
            <a:custGeom>
              <a:rect b="b" l="l" r="r" t="t"/>
              <a:pathLst>
                <a:path extrusionOk="0" h="112111" w="68915">
                  <a:moveTo>
                    <a:pt x="1450" y="112110"/>
                  </a:moveTo>
                  <a:lnTo>
                    <a:pt x="2355" y="110933"/>
                  </a:lnTo>
                  <a:cubicBezTo>
                    <a:pt x="2989" y="110118"/>
                    <a:pt x="3895" y="109031"/>
                    <a:pt x="4982" y="107582"/>
                  </a:cubicBezTo>
                  <a:cubicBezTo>
                    <a:pt x="6068" y="106133"/>
                    <a:pt x="7245" y="104232"/>
                    <a:pt x="8604" y="102149"/>
                  </a:cubicBezTo>
                  <a:cubicBezTo>
                    <a:pt x="10053" y="99975"/>
                    <a:pt x="11411" y="97621"/>
                    <a:pt x="12951" y="94995"/>
                  </a:cubicBezTo>
                  <a:cubicBezTo>
                    <a:pt x="14490" y="92369"/>
                    <a:pt x="16120" y="89471"/>
                    <a:pt x="17660" y="86392"/>
                  </a:cubicBezTo>
                  <a:cubicBezTo>
                    <a:pt x="18475" y="84852"/>
                    <a:pt x="19290" y="83222"/>
                    <a:pt x="20105" y="81592"/>
                  </a:cubicBezTo>
                  <a:cubicBezTo>
                    <a:pt x="20920" y="79962"/>
                    <a:pt x="21644" y="78332"/>
                    <a:pt x="22550" y="76612"/>
                  </a:cubicBezTo>
                  <a:cubicBezTo>
                    <a:pt x="24270" y="73261"/>
                    <a:pt x="25991" y="69820"/>
                    <a:pt x="27892" y="66288"/>
                  </a:cubicBezTo>
                  <a:lnTo>
                    <a:pt x="30790" y="61036"/>
                  </a:lnTo>
                  <a:lnTo>
                    <a:pt x="33779" y="55783"/>
                  </a:lnTo>
                  <a:cubicBezTo>
                    <a:pt x="35680" y="52071"/>
                    <a:pt x="37763" y="48720"/>
                    <a:pt x="39755" y="45279"/>
                  </a:cubicBezTo>
                  <a:cubicBezTo>
                    <a:pt x="41838" y="41928"/>
                    <a:pt x="43921" y="38577"/>
                    <a:pt x="45913" y="35317"/>
                  </a:cubicBezTo>
                  <a:cubicBezTo>
                    <a:pt x="47815" y="32057"/>
                    <a:pt x="49898" y="28978"/>
                    <a:pt x="51800" y="26081"/>
                  </a:cubicBezTo>
                  <a:cubicBezTo>
                    <a:pt x="52796" y="24632"/>
                    <a:pt x="53611" y="23183"/>
                    <a:pt x="54607" y="21824"/>
                  </a:cubicBezTo>
                  <a:lnTo>
                    <a:pt x="57233" y="17840"/>
                  </a:lnTo>
                  <a:lnTo>
                    <a:pt x="61942" y="10957"/>
                  </a:lnTo>
                  <a:lnTo>
                    <a:pt x="65745" y="5705"/>
                  </a:lnTo>
                  <a:cubicBezTo>
                    <a:pt x="67828" y="2717"/>
                    <a:pt x="68915" y="996"/>
                    <a:pt x="68915" y="996"/>
                  </a:cubicBezTo>
                  <a:lnTo>
                    <a:pt x="67919" y="0"/>
                  </a:lnTo>
                  <a:cubicBezTo>
                    <a:pt x="67919" y="0"/>
                    <a:pt x="66379" y="1358"/>
                    <a:pt x="63572" y="3713"/>
                  </a:cubicBezTo>
                  <a:lnTo>
                    <a:pt x="58682" y="8060"/>
                  </a:lnTo>
                  <a:cubicBezTo>
                    <a:pt x="56780" y="9690"/>
                    <a:pt x="54788" y="11772"/>
                    <a:pt x="52615" y="14036"/>
                  </a:cubicBezTo>
                  <a:lnTo>
                    <a:pt x="49173" y="17478"/>
                  </a:lnTo>
                  <a:cubicBezTo>
                    <a:pt x="48087" y="18745"/>
                    <a:pt x="46909" y="20013"/>
                    <a:pt x="45732" y="21372"/>
                  </a:cubicBezTo>
                  <a:cubicBezTo>
                    <a:pt x="43378" y="24088"/>
                    <a:pt x="40842" y="26805"/>
                    <a:pt x="38488" y="29975"/>
                  </a:cubicBezTo>
                  <a:cubicBezTo>
                    <a:pt x="36133" y="33053"/>
                    <a:pt x="33507" y="36223"/>
                    <a:pt x="31153" y="39664"/>
                  </a:cubicBezTo>
                  <a:cubicBezTo>
                    <a:pt x="28798" y="43015"/>
                    <a:pt x="26353" y="46456"/>
                    <a:pt x="24180" y="49897"/>
                  </a:cubicBezTo>
                  <a:lnTo>
                    <a:pt x="20738" y="55150"/>
                  </a:lnTo>
                  <a:cubicBezTo>
                    <a:pt x="19652" y="56961"/>
                    <a:pt x="18656" y="58772"/>
                    <a:pt x="17660" y="60583"/>
                  </a:cubicBezTo>
                  <a:cubicBezTo>
                    <a:pt x="15486" y="64024"/>
                    <a:pt x="13675" y="67646"/>
                    <a:pt x="11773" y="71088"/>
                  </a:cubicBezTo>
                  <a:cubicBezTo>
                    <a:pt x="9962" y="74619"/>
                    <a:pt x="8332" y="77970"/>
                    <a:pt x="6883" y="81321"/>
                  </a:cubicBezTo>
                  <a:cubicBezTo>
                    <a:pt x="5434" y="84581"/>
                    <a:pt x="4348" y="87841"/>
                    <a:pt x="3442" y="90829"/>
                  </a:cubicBezTo>
                  <a:cubicBezTo>
                    <a:pt x="2536" y="93546"/>
                    <a:pt x="1812" y="96353"/>
                    <a:pt x="1269" y="99160"/>
                  </a:cubicBezTo>
                  <a:cubicBezTo>
                    <a:pt x="816" y="101334"/>
                    <a:pt x="454" y="103598"/>
                    <a:pt x="273" y="105771"/>
                  </a:cubicBezTo>
                  <a:cubicBezTo>
                    <a:pt x="91" y="107220"/>
                    <a:pt x="1" y="108760"/>
                    <a:pt x="1" y="110208"/>
                  </a:cubicBezTo>
                  <a:cubicBezTo>
                    <a:pt x="1" y="110752"/>
                    <a:pt x="1" y="111205"/>
                    <a:pt x="1" y="11174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44"/>
            <p:cNvSpPr/>
            <p:nvPr/>
          </p:nvSpPr>
          <p:spPr>
            <a:xfrm>
              <a:off x="3872250" y="249425"/>
              <a:ext cx="1704750" cy="2791475"/>
            </a:xfrm>
            <a:custGeom>
              <a:rect b="b" l="l" r="r" t="t"/>
              <a:pathLst>
                <a:path extrusionOk="0" h="111659" w="68190">
                  <a:moveTo>
                    <a:pt x="68190" y="544"/>
                  </a:moveTo>
                  <a:cubicBezTo>
                    <a:pt x="68190" y="544"/>
                    <a:pt x="67103" y="2265"/>
                    <a:pt x="65020" y="5253"/>
                  </a:cubicBezTo>
                  <a:lnTo>
                    <a:pt x="61217" y="10505"/>
                  </a:lnTo>
                  <a:lnTo>
                    <a:pt x="56508" y="17388"/>
                  </a:lnTo>
                  <a:lnTo>
                    <a:pt x="53882" y="21282"/>
                  </a:lnTo>
                  <a:cubicBezTo>
                    <a:pt x="52886" y="22640"/>
                    <a:pt x="51980" y="24089"/>
                    <a:pt x="51075" y="25629"/>
                  </a:cubicBezTo>
                  <a:cubicBezTo>
                    <a:pt x="49173" y="28526"/>
                    <a:pt x="47090" y="31515"/>
                    <a:pt x="45188" y="34775"/>
                  </a:cubicBezTo>
                  <a:cubicBezTo>
                    <a:pt x="43196" y="38035"/>
                    <a:pt x="41023" y="41295"/>
                    <a:pt x="39030" y="44827"/>
                  </a:cubicBezTo>
                  <a:cubicBezTo>
                    <a:pt x="37129" y="48268"/>
                    <a:pt x="34955" y="51619"/>
                    <a:pt x="33054" y="55241"/>
                  </a:cubicBezTo>
                  <a:lnTo>
                    <a:pt x="30065" y="60493"/>
                  </a:lnTo>
                  <a:lnTo>
                    <a:pt x="27167" y="65746"/>
                  </a:lnTo>
                  <a:cubicBezTo>
                    <a:pt x="25266" y="69277"/>
                    <a:pt x="23545" y="72718"/>
                    <a:pt x="21825" y="76069"/>
                  </a:cubicBezTo>
                  <a:cubicBezTo>
                    <a:pt x="20919" y="77790"/>
                    <a:pt x="20104" y="79510"/>
                    <a:pt x="19380" y="81050"/>
                  </a:cubicBezTo>
                  <a:cubicBezTo>
                    <a:pt x="18565" y="82680"/>
                    <a:pt x="17750" y="84310"/>
                    <a:pt x="16935" y="85849"/>
                  </a:cubicBezTo>
                  <a:cubicBezTo>
                    <a:pt x="15395" y="89019"/>
                    <a:pt x="13674" y="91736"/>
                    <a:pt x="12226" y="94452"/>
                  </a:cubicBezTo>
                  <a:cubicBezTo>
                    <a:pt x="10777" y="97078"/>
                    <a:pt x="9237" y="99433"/>
                    <a:pt x="7879" y="101606"/>
                  </a:cubicBezTo>
                  <a:cubicBezTo>
                    <a:pt x="6520" y="103689"/>
                    <a:pt x="5343" y="105500"/>
                    <a:pt x="4257" y="107040"/>
                  </a:cubicBezTo>
                  <a:cubicBezTo>
                    <a:pt x="3170" y="108489"/>
                    <a:pt x="2264" y="109666"/>
                    <a:pt x="1630" y="110390"/>
                  </a:cubicBezTo>
                  <a:lnTo>
                    <a:pt x="725" y="111658"/>
                  </a:lnTo>
                  <a:lnTo>
                    <a:pt x="0" y="111386"/>
                  </a:lnTo>
                  <a:cubicBezTo>
                    <a:pt x="0" y="111386"/>
                    <a:pt x="19017" y="51256"/>
                    <a:pt x="6773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44"/>
            <p:cNvSpPr/>
            <p:nvPr/>
          </p:nvSpPr>
          <p:spPr>
            <a:xfrm>
              <a:off x="3999025" y="1442525"/>
              <a:ext cx="1935675" cy="1566675"/>
            </a:xfrm>
            <a:custGeom>
              <a:rect b="b" l="l" r="r" t="t"/>
              <a:pathLst>
                <a:path extrusionOk="0" h="62667" w="77427">
                  <a:moveTo>
                    <a:pt x="816" y="62666"/>
                  </a:moveTo>
                  <a:lnTo>
                    <a:pt x="1812" y="62032"/>
                  </a:lnTo>
                  <a:cubicBezTo>
                    <a:pt x="2446" y="61670"/>
                    <a:pt x="3442" y="61036"/>
                    <a:pt x="4528" y="60221"/>
                  </a:cubicBezTo>
                  <a:cubicBezTo>
                    <a:pt x="5706" y="59497"/>
                    <a:pt x="7064" y="58501"/>
                    <a:pt x="8513" y="57323"/>
                  </a:cubicBezTo>
                  <a:cubicBezTo>
                    <a:pt x="10052" y="56237"/>
                    <a:pt x="11682" y="54878"/>
                    <a:pt x="13494" y="53339"/>
                  </a:cubicBezTo>
                  <a:cubicBezTo>
                    <a:pt x="15305" y="51890"/>
                    <a:pt x="17116" y="50260"/>
                    <a:pt x="19018" y="48449"/>
                  </a:cubicBezTo>
                  <a:cubicBezTo>
                    <a:pt x="20014" y="47543"/>
                    <a:pt x="20919" y="46638"/>
                    <a:pt x="21915" y="45732"/>
                  </a:cubicBezTo>
                  <a:cubicBezTo>
                    <a:pt x="23002" y="44736"/>
                    <a:pt x="23908" y="43740"/>
                    <a:pt x="24994" y="42834"/>
                  </a:cubicBezTo>
                  <a:cubicBezTo>
                    <a:pt x="27077" y="40842"/>
                    <a:pt x="29251" y="38850"/>
                    <a:pt x="31514" y="36857"/>
                  </a:cubicBezTo>
                  <a:lnTo>
                    <a:pt x="34865" y="33779"/>
                  </a:lnTo>
                  <a:lnTo>
                    <a:pt x="38306" y="30790"/>
                  </a:lnTo>
                  <a:cubicBezTo>
                    <a:pt x="40570" y="28798"/>
                    <a:pt x="43015" y="26896"/>
                    <a:pt x="45279" y="24994"/>
                  </a:cubicBezTo>
                  <a:cubicBezTo>
                    <a:pt x="47634" y="23002"/>
                    <a:pt x="49988" y="21282"/>
                    <a:pt x="52161" y="19380"/>
                  </a:cubicBezTo>
                  <a:cubicBezTo>
                    <a:pt x="54425" y="17569"/>
                    <a:pt x="56689" y="16029"/>
                    <a:pt x="58772" y="14399"/>
                  </a:cubicBezTo>
                  <a:cubicBezTo>
                    <a:pt x="59859" y="13584"/>
                    <a:pt x="60855" y="12769"/>
                    <a:pt x="61851" y="12045"/>
                  </a:cubicBezTo>
                  <a:lnTo>
                    <a:pt x="64749" y="9962"/>
                  </a:lnTo>
                  <a:lnTo>
                    <a:pt x="69911" y="6249"/>
                  </a:lnTo>
                  <a:lnTo>
                    <a:pt x="73986" y="3442"/>
                  </a:lnTo>
                  <a:cubicBezTo>
                    <a:pt x="76250" y="1902"/>
                    <a:pt x="77427" y="997"/>
                    <a:pt x="77427" y="997"/>
                  </a:cubicBezTo>
                  <a:lnTo>
                    <a:pt x="76974" y="1"/>
                  </a:lnTo>
                  <a:cubicBezTo>
                    <a:pt x="76974" y="1"/>
                    <a:pt x="75435" y="544"/>
                    <a:pt x="72899" y="1540"/>
                  </a:cubicBezTo>
                  <a:lnTo>
                    <a:pt x="68281" y="3351"/>
                  </a:lnTo>
                  <a:cubicBezTo>
                    <a:pt x="66469" y="4076"/>
                    <a:pt x="64568" y="5072"/>
                    <a:pt x="62485" y="6068"/>
                  </a:cubicBezTo>
                  <a:lnTo>
                    <a:pt x="59134" y="7607"/>
                  </a:lnTo>
                  <a:cubicBezTo>
                    <a:pt x="57957" y="8241"/>
                    <a:pt x="56870" y="8875"/>
                    <a:pt x="55693" y="9509"/>
                  </a:cubicBezTo>
                  <a:cubicBezTo>
                    <a:pt x="53339" y="10867"/>
                    <a:pt x="50713" y="12135"/>
                    <a:pt x="48268" y="13765"/>
                  </a:cubicBezTo>
                  <a:cubicBezTo>
                    <a:pt x="45822" y="15395"/>
                    <a:pt x="43106" y="16935"/>
                    <a:pt x="40570" y="18746"/>
                  </a:cubicBezTo>
                  <a:cubicBezTo>
                    <a:pt x="38125" y="20467"/>
                    <a:pt x="35499" y="22278"/>
                    <a:pt x="32963" y="24270"/>
                  </a:cubicBezTo>
                  <a:lnTo>
                    <a:pt x="29251" y="27168"/>
                  </a:lnTo>
                  <a:cubicBezTo>
                    <a:pt x="27983" y="28164"/>
                    <a:pt x="26805" y="29160"/>
                    <a:pt x="25628" y="30156"/>
                  </a:cubicBezTo>
                  <a:cubicBezTo>
                    <a:pt x="23183" y="32148"/>
                    <a:pt x="20919" y="34231"/>
                    <a:pt x="18836" y="36224"/>
                  </a:cubicBezTo>
                  <a:cubicBezTo>
                    <a:pt x="16754" y="38216"/>
                    <a:pt x="14580" y="40208"/>
                    <a:pt x="12769" y="42200"/>
                  </a:cubicBezTo>
                  <a:cubicBezTo>
                    <a:pt x="10867" y="44102"/>
                    <a:pt x="9237" y="46094"/>
                    <a:pt x="7788" y="47996"/>
                  </a:cubicBezTo>
                  <a:cubicBezTo>
                    <a:pt x="6521" y="49717"/>
                    <a:pt x="5253" y="51528"/>
                    <a:pt x="4166" y="53429"/>
                  </a:cubicBezTo>
                  <a:cubicBezTo>
                    <a:pt x="3079" y="55060"/>
                    <a:pt x="2355" y="56599"/>
                    <a:pt x="1721" y="57867"/>
                  </a:cubicBezTo>
                  <a:cubicBezTo>
                    <a:pt x="1178" y="58863"/>
                    <a:pt x="725" y="59859"/>
                    <a:pt x="363" y="60855"/>
                  </a:cubicBezTo>
                  <a:cubicBezTo>
                    <a:pt x="91" y="61580"/>
                    <a:pt x="1" y="62032"/>
                    <a:pt x="1" y="620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44"/>
            <p:cNvSpPr/>
            <p:nvPr/>
          </p:nvSpPr>
          <p:spPr>
            <a:xfrm>
              <a:off x="4008075" y="1456100"/>
              <a:ext cx="1926625" cy="1553100"/>
            </a:xfrm>
            <a:custGeom>
              <a:rect b="b" l="l" r="r" t="t"/>
              <a:pathLst>
                <a:path extrusionOk="0" h="62124" w="77065">
                  <a:moveTo>
                    <a:pt x="77065" y="454"/>
                  </a:moveTo>
                  <a:cubicBezTo>
                    <a:pt x="77065" y="454"/>
                    <a:pt x="75797" y="1359"/>
                    <a:pt x="73533" y="2899"/>
                  </a:cubicBezTo>
                  <a:lnTo>
                    <a:pt x="69549" y="5706"/>
                  </a:lnTo>
                  <a:lnTo>
                    <a:pt x="64387" y="9419"/>
                  </a:lnTo>
                  <a:lnTo>
                    <a:pt x="61489" y="11502"/>
                  </a:lnTo>
                  <a:cubicBezTo>
                    <a:pt x="60493" y="12226"/>
                    <a:pt x="59497" y="13041"/>
                    <a:pt x="58410" y="13856"/>
                  </a:cubicBezTo>
                  <a:cubicBezTo>
                    <a:pt x="56327" y="15486"/>
                    <a:pt x="54063" y="17026"/>
                    <a:pt x="51799" y="18837"/>
                  </a:cubicBezTo>
                  <a:cubicBezTo>
                    <a:pt x="49626" y="20739"/>
                    <a:pt x="47181" y="22459"/>
                    <a:pt x="44917" y="24451"/>
                  </a:cubicBezTo>
                  <a:cubicBezTo>
                    <a:pt x="42653" y="26353"/>
                    <a:pt x="40208" y="28255"/>
                    <a:pt x="37944" y="30247"/>
                  </a:cubicBezTo>
                  <a:lnTo>
                    <a:pt x="34503" y="33236"/>
                  </a:lnTo>
                  <a:lnTo>
                    <a:pt x="31062" y="36314"/>
                  </a:lnTo>
                  <a:cubicBezTo>
                    <a:pt x="28798" y="38307"/>
                    <a:pt x="26715" y="40299"/>
                    <a:pt x="24632" y="42291"/>
                  </a:cubicBezTo>
                  <a:cubicBezTo>
                    <a:pt x="23546" y="43197"/>
                    <a:pt x="22549" y="44193"/>
                    <a:pt x="21553" y="45189"/>
                  </a:cubicBezTo>
                  <a:cubicBezTo>
                    <a:pt x="20557" y="46095"/>
                    <a:pt x="19561" y="47000"/>
                    <a:pt x="18656" y="47906"/>
                  </a:cubicBezTo>
                  <a:cubicBezTo>
                    <a:pt x="16754" y="49717"/>
                    <a:pt x="14762" y="51347"/>
                    <a:pt x="13132" y="52796"/>
                  </a:cubicBezTo>
                  <a:cubicBezTo>
                    <a:pt x="11411" y="54335"/>
                    <a:pt x="9690" y="55603"/>
                    <a:pt x="8151" y="56780"/>
                  </a:cubicBezTo>
                  <a:cubicBezTo>
                    <a:pt x="6611" y="57958"/>
                    <a:pt x="5344" y="58954"/>
                    <a:pt x="4166" y="59678"/>
                  </a:cubicBezTo>
                  <a:cubicBezTo>
                    <a:pt x="2989" y="60493"/>
                    <a:pt x="2084" y="61127"/>
                    <a:pt x="1450" y="61489"/>
                  </a:cubicBezTo>
                  <a:lnTo>
                    <a:pt x="454" y="62123"/>
                  </a:lnTo>
                  <a:lnTo>
                    <a:pt x="1" y="61852"/>
                  </a:lnTo>
                  <a:cubicBezTo>
                    <a:pt x="1" y="61852"/>
                    <a:pt x="29070" y="23908"/>
                    <a:pt x="7679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44"/>
            <p:cNvSpPr/>
            <p:nvPr/>
          </p:nvSpPr>
          <p:spPr>
            <a:xfrm>
              <a:off x="3783950" y="541475"/>
              <a:ext cx="765225" cy="2372625"/>
            </a:xfrm>
            <a:custGeom>
              <a:rect b="b" l="l" r="r" t="t"/>
              <a:pathLst>
                <a:path extrusionOk="0" h="94905" w="30609">
                  <a:moveTo>
                    <a:pt x="2808" y="94905"/>
                  </a:moveTo>
                  <a:cubicBezTo>
                    <a:pt x="2808" y="94905"/>
                    <a:pt x="2898" y="94452"/>
                    <a:pt x="3261" y="93728"/>
                  </a:cubicBezTo>
                  <a:cubicBezTo>
                    <a:pt x="3532" y="93003"/>
                    <a:pt x="3985" y="92007"/>
                    <a:pt x="4438" y="90739"/>
                  </a:cubicBezTo>
                  <a:cubicBezTo>
                    <a:pt x="4891" y="89562"/>
                    <a:pt x="5434" y="87841"/>
                    <a:pt x="6068" y="86121"/>
                  </a:cubicBezTo>
                  <a:cubicBezTo>
                    <a:pt x="6611" y="84310"/>
                    <a:pt x="7155" y="82227"/>
                    <a:pt x="7879" y="80054"/>
                  </a:cubicBezTo>
                  <a:cubicBezTo>
                    <a:pt x="8513" y="77790"/>
                    <a:pt x="9147" y="75435"/>
                    <a:pt x="9600" y="72809"/>
                  </a:cubicBezTo>
                  <a:cubicBezTo>
                    <a:pt x="9962" y="71541"/>
                    <a:pt x="10143" y="70273"/>
                    <a:pt x="10505" y="68915"/>
                  </a:cubicBezTo>
                  <a:cubicBezTo>
                    <a:pt x="10777" y="67557"/>
                    <a:pt x="10958" y="66198"/>
                    <a:pt x="11320" y="64749"/>
                  </a:cubicBezTo>
                  <a:cubicBezTo>
                    <a:pt x="11954" y="61942"/>
                    <a:pt x="12497" y="59135"/>
                    <a:pt x="13222" y="56146"/>
                  </a:cubicBezTo>
                  <a:cubicBezTo>
                    <a:pt x="13584" y="54697"/>
                    <a:pt x="13946" y="53249"/>
                    <a:pt x="14309" y="51800"/>
                  </a:cubicBezTo>
                  <a:lnTo>
                    <a:pt x="15395" y="47362"/>
                  </a:lnTo>
                  <a:cubicBezTo>
                    <a:pt x="16210" y="44374"/>
                    <a:pt x="17025" y="41476"/>
                    <a:pt x="17840" y="38578"/>
                  </a:cubicBezTo>
                  <a:cubicBezTo>
                    <a:pt x="18655" y="35680"/>
                    <a:pt x="19561" y="32873"/>
                    <a:pt x="20376" y="30066"/>
                  </a:cubicBezTo>
                  <a:cubicBezTo>
                    <a:pt x="21191" y="27259"/>
                    <a:pt x="22097" y="24723"/>
                    <a:pt x="22912" y="22187"/>
                  </a:cubicBezTo>
                  <a:cubicBezTo>
                    <a:pt x="23364" y="20919"/>
                    <a:pt x="23727" y="19652"/>
                    <a:pt x="24089" y="18474"/>
                  </a:cubicBezTo>
                  <a:lnTo>
                    <a:pt x="25357" y="15124"/>
                  </a:lnTo>
                  <a:lnTo>
                    <a:pt x="27439" y="9147"/>
                  </a:lnTo>
                  <a:cubicBezTo>
                    <a:pt x="28073" y="7336"/>
                    <a:pt x="28707" y="5796"/>
                    <a:pt x="29160" y="4619"/>
                  </a:cubicBezTo>
                  <a:cubicBezTo>
                    <a:pt x="30066" y="2084"/>
                    <a:pt x="30609" y="544"/>
                    <a:pt x="30609" y="544"/>
                  </a:cubicBezTo>
                  <a:lnTo>
                    <a:pt x="29703" y="1"/>
                  </a:lnTo>
                  <a:cubicBezTo>
                    <a:pt x="29703" y="1"/>
                    <a:pt x="28798" y="1269"/>
                    <a:pt x="27168" y="3532"/>
                  </a:cubicBezTo>
                  <a:lnTo>
                    <a:pt x="24451" y="7698"/>
                  </a:lnTo>
                  <a:cubicBezTo>
                    <a:pt x="23364" y="9328"/>
                    <a:pt x="22368" y="11230"/>
                    <a:pt x="21191" y="13222"/>
                  </a:cubicBezTo>
                  <a:lnTo>
                    <a:pt x="19380" y="16482"/>
                  </a:lnTo>
                  <a:cubicBezTo>
                    <a:pt x="18746" y="17569"/>
                    <a:pt x="18203" y="18746"/>
                    <a:pt x="17569" y="19923"/>
                  </a:cubicBezTo>
                  <a:cubicBezTo>
                    <a:pt x="16391" y="22368"/>
                    <a:pt x="15033" y="24904"/>
                    <a:pt x="13946" y="27621"/>
                  </a:cubicBezTo>
                  <a:cubicBezTo>
                    <a:pt x="12769" y="30337"/>
                    <a:pt x="11501" y="33145"/>
                    <a:pt x="10505" y="36043"/>
                  </a:cubicBezTo>
                  <a:cubicBezTo>
                    <a:pt x="9419" y="39031"/>
                    <a:pt x="8241" y="41929"/>
                    <a:pt x="7336" y="44917"/>
                  </a:cubicBezTo>
                  <a:lnTo>
                    <a:pt x="5887" y="49445"/>
                  </a:lnTo>
                  <a:cubicBezTo>
                    <a:pt x="5434" y="50985"/>
                    <a:pt x="5072" y="52524"/>
                    <a:pt x="4619" y="53973"/>
                  </a:cubicBezTo>
                  <a:cubicBezTo>
                    <a:pt x="3804" y="56961"/>
                    <a:pt x="3080" y="59950"/>
                    <a:pt x="2446" y="62848"/>
                  </a:cubicBezTo>
                  <a:cubicBezTo>
                    <a:pt x="1812" y="65745"/>
                    <a:pt x="1268" y="68553"/>
                    <a:pt x="816" y="71269"/>
                  </a:cubicBezTo>
                  <a:cubicBezTo>
                    <a:pt x="453" y="73986"/>
                    <a:pt x="182" y="76522"/>
                    <a:pt x="91" y="78876"/>
                  </a:cubicBezTo>
                  <a:cubicBezTo>
                    <a:pt x="1" y="81050"/>
                    <a:pt x="1" y="83223"/>
                    <a:pt x="91" y="85396"/>
                  </a:cubicBezTo>
                  <a:cubicBezTo>
                    <a:pt x="182" y="87117"/>
                    <a:pt x="363" y="88747"/>
                    <a:pt x="635" y="90468"/>
                  </a:cubicBezTo>
                  <a:cubicBezTo>
                    <a:pt x="816" y="91554"/>
                    <a:pt x="997" y="92641"/>
                    <a:pt x="1359" y="93728"/>
                  </a:cubicBezTo>
                  <a:cubicBezTo>
                    <a:pt x="1359" y="94090"/>
                    <a:pt x="1540" y="94452"/>
                    <a:pt x="1631" y="9481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44"/>
            <p:cNvSpPr/>
            <p:nvPr/>
          </p:nvSpPr>
          <p:spPr>
            <a:xfrm>
              <a:off x="3840550" y="550525"/>
              <a:ext cx="708625" cy="2363575"/>
            </a:xfrm>
            <a:custGeom>
              <a:rect b="b" l="l" r="r" t="t"/>
              <a:pathLst>
                <a:path extrusionOk="0" h="94543" w="28345">
                  <a:moveTo>
                    <a:pt x="28345" y="182"/>
                  </a:moveTo>
                  <a:cubicBezTo>
                    <a:pt x="28345" y="182"/>
                    <a:pt x="27892" y="1722"/>
                    <a:pt x="26896" y="4257"/>
                  </a:cubicBezTo>
                  <a:cubicBezTo>
                    <a:pt x="26443" y="5525"/>
                    <a:pt x="25900" y="7064"/>
                    <a:pt x="25175" y="8785"/>
                  </a:cubicBezTo>
                  <a:lnTo>
                    <a:pt x="23093" y="14762"/>
                  </a:lnTo>
                  <a:lnTo>
                    <a:pt x="21915" y="18112"/>
                  </a:lnTo>
                  <a:cubicBezTo>
                    <a:pt x="21463" y="19290"/>
                    <a:pt x="21100" y="20557"/>
                    <a:pt x="20648" y="21825"/>
                  </a:cubicBezTo>
                  <a:cubicBezTo>
                    <a:pt x="19833" y="24270"/>
                    <a:pt x="18927" y="26897"/>
                    <a:pt x="18112" y="29704"/>
                  </a:cubicBezTo>
                  <a:cubicBezTo>
                    <a:pt x="17388" y="32511"/>
                    <a:pt x="16391" y="35228"/>
                    <a:pt x="15576" y="38216"/>
                  </a:cubicBezTo>
                  <a:cubicBezTo>
                    <a:pt x="14852" y="41114"/>
                    <a:pt x="13946" y="44012"/>
                    <a:pt x="13222" y="47000"/>
                  </a:cubicBezTo>
                  <a:lnTo>
                    <a:pt x="12045" y="51438"/>
                  </a:lnTo>
                  <a:cubicBezTo>
                    <a:pt x="11682" y="52887"/>
                    <a:pt x="11411" y="54335"/>
                    <a:pt x="11049" y="55784"/>
                  </a:cubicBezTo>
                  <a:cubicBezTo>
                    <a:pt x="10324" y="58682"/>
                    <a:pt x="9690" y="61580"/>
                    <a:pt x="9056" y="64387"/>
                  </a:cubicBezTo>
                  <a:cubicBezTo>
                    <a:pt x="8785" y="65836"/>
                    <a:pt x="8513" y="67195"/>
                    <a:pt x="8241" y="68553"/>
                  </a:cubicBezTo>
                  <a:cubicBezTo>
                    <a:pt x="7970" y="69821"/>
                    <a:pt x="7698" y="71179"/>
                    <a:pt x="7426" y="72447"/>
                  </a:cubicBezTo>
                  <a:cubicBezTo>
                    <a:pt x="6883" y="74983"/>
                    <a:pt x="6158" y="77428"/>
                    <a:pt x="5615" y="79692"/>
                  </a:cubicBezTo>
                  <a:cubicBezTo>
                    <a:pt x="5072" y="81865"/>
                    <a:pt x="4438" y="83948"/>
                    <a:pt x="3804" y="85759"/>
                  </a:cubicBezTo>
                  <a:cubicBezTo>
                    <a:pt x="3170" y="87479"/>
                    <a:pt x="2717" y="89109"/>
                    <a:pt x="2174" y="90377"/>
                  </a:cubicBezTo>
                  <a:cubicBezTo>
                    <a:pt x="1721" y="91736"/>
                    <a:pt x="1268" y="92641"/>
                    <a:pt x="997" y="93456"/>
                  </a:cubicBezTo>
                  <a:cubicBezTo>
                    <a:pt x="634" y="94181"/>
                    <a:pt x="544" y="94543"/>
                    <a:pt x="544" y="94543"/>
                  </a:cubicBezTo>
                  <a:lnTo>
                    <a:pt x="1" y="94543"/>
                  </a:lnTo>
                  <a:cubicBezTo>
                    <a:pt x="1" y="94543"/>
                    <a:pt x="2264" y="46819"/>
                    <a:pt x="2789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44"/>
            <p:cNvSpPr/>
            <p:nvPr/>
          </p:nvSpPr>
          <p:spPr>
            <a:xfrm>
              <a:off x="1404575" y="1173000"/>
              <a:ext cx="3221575" cy="4235975"/>
            </a:xfrm>
            <a:custGeom>
              <a:rect b="b" l="l" r="r" t="t"/>
              <a:pathLst>
                <a:path extrusionOk="0" h="169439" w="128863">
                  <a:moveTo>
                    <a:pt x="56762" y="0"/>
                  </a:moveTo>
                  <a:cubicBezTo>
                    <a:pt x="56557" y="0"/>
                    <a:pt x="56352" y="2"/>
                    <a:pt x="56145" y="5"/>
                  </a:cubicBezTo>
                  <a:cubicBezTo>
                    <a:pt x="29431" y="367"/>
                    <a:pt x="14761" y="19928"/>
                    <a:pt x="8965" y="67742"/>
                  </a:cubicBezTo>
                  <a:cubicBezTo>
                    <a:pt x="3170" y="115557"/>
                    <a:pt x="0" y="144988"/>
                    <a:pt x="0" y="169438"/>
                  </a:cubicBezTo>
                  <a:lnTo>
                    <a:pt x="127957" y="169438"/>
                  </a:lnTo>
                  <a:cubicBezTo>
                    <a:pt x="127957" y="169438"/>
                    <a:pt x="128863" y="132581"/>
                    <a:pt x="119173" y="115375"/>
                  </a:cubicBezTo>
                  <a:cubicBezTo>
                    <a:pt x="118902" y="79967"/>
                    <a:pt x="109574" y="55517"/>
                    <a:pt x="104412" y="42114"/>
                  </a:cubicBezTo>
                  <a:cubicBezTo>
                    <a:pt x="99290" y="28725"/>
                    <a:pt x="83112" y="0"/>
                    <a:pt x="56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44"/>
            <p:cNvSpPr/>
            <p:nvPr/>
          </p:nvSpPr>
          <p:spPr>
            <a:xfrm>
              <a:off x="2670100" y="3903050"/>
              <a:ext cx="1956050" cy="1505925"/>
            </a:xfrm>
            <a:custGeom>
              <a:rect b="b" l="l" r="r" t="t"/>
              <a:pathLst>
                <a:path extrusionOk="0" h="60237" w="78242">
                  <a:moveTo>
                    <a:pt x="60619" y="1"/>
                  </a:moveTo>
                  <a:cubicBezTo>
                    <a:pt x="50015" y="1"/>
                    <a:pt x="30573" y="3305"/>
                    <a:pt x="16391" y="24828"/>
                  </a:cubicBezTo>
                  <a:cubicBezTo>
                    <a:pt x="6611" y="39770"/>
                    <a:pt x="2083" y="51724"/>
                    <a:pt x="0" y="60236"/>
                  </a:cubicBezTo>
                  <a:lnTo>
                    <a:pt x="77336" y="60236"/>
                  </a:lnTo>
                  <a:cubicBezTo>
                    <a:pt x="77336" y="60236"/>
                    <a:pt x="78242" y="23379"/>
                    <a:pt x="68552" y="6173"/>
                  </a:cubicBezTo>
                  <a:cubicBezTo>
                    <a:pt x="68552" y="4272"/>
                    <a:pt x="68552" y="2461"/>
                    <a:pt x="68371" y="649"/>
                  </a:cubicBezTo>
                  <a:lnTo>
                    <a:pt x="68281" y="649"/>
                  </a:lnTo>
                  <a:cubicBezTo>
                    <a:pt x="68281" y="649"/>
                    <a:pt x="65318" y="1"/>
                    <a:pt x="6061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44"/>
            <p:cNvSpPr/>
            <p:nvPr/>
          </p:nvSpPr>
          <p:spPr>
            <a:xfrm>
              <a:off x="3134200" y="1560275"/>
              <a:ext cx="339625" cy="381425"/>
            </a:xfrm>
            <a:custGeom>
              <a:rect b="b" l="l" r="r" t="t"/>
              <a:pathLst>
                <a:path extrusionOk="0" h="15257" w="13585">
                  <a:moveTo>
                    <a:pt x="4801" y="1"/>
                  </a:moveTo>
                  <a:cubicBezTo>
                    <a:pt x="4228" y="1"/>
                    <a:pt x="3677" y="117"/>
                    <a:pt x="3170" y="362"/>
                  </a:cubicBezTo>
                  <a:cubicBezTo>
                    <a:pt x="544" y="1720"/>
                    <a:pt x="1" y="5976"/>
                    <a:pt x="2084" y="10051"/>
                  </a:cubicBezTo>
                  <a:cubicBezTo>
                    <a:pt x="3673" y="13230"/>
                    <a:pt x="6415" y="15256"/>
                    <a:pt x="8792" y="15256"/>
                  </a:cubicBezTo>
                  <a:cubicBezTo>
                    <a:pt x="9395" y="15256"/>
                    <a:pt x="9974" y="15126"/>
                    <a:pt x="10505" y="14851"/>
                  </a:cubicBezTo>
                  <a:cubicBezTo>
                    <a:pt x="13131" y="13493"/>
                    <a:pt x="13584" y="9236"/>
                    <a:pt x="11592" y="5252"/>
                  </a:cubicBezTo>
                  <a:cubicBezTo>
                    <a:pt x="9984" y="2037"/>
                    <a:pt x="7197" y="1"/>
                    <a:pt x="4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44"/>
            <p:cNvSpPr/>
            <p:nvPr/>
          </p:nvSpPr>
          <p:spPr>
            <a:xfrm>
              <a:off x="3132050" y="2010350"/>
              <a:ext cx="234500" cy="183000"/>
            </a:xfrm>
            <a:custGeom>
              <a:rect b="b" l="l" r="r" t="t"/>
              <a:pathLst>
                <a:path extrusionOk="0" h="7320" w="9380">
                  <a:moveTo>
                    <a:pt x="4713" y="1"/>
                  </a:moveTo>
                  <a:cubicBezTo>
                    <a:pt x="2378" y="1"/>
                    <a:pt x="1" y="2410"/>
                    <a:pt x="1626" y="5179"/>
                  </a:cubicBezTo>
                  <a:cubicBezTo>
                    <a:pt x="2264" y="6697"/>
                    <a:pt x="3440" y="7319"/>
                    <a:pt x="4627" y="7319"/>
                  </a:cubicBezTo>
                  <a:cubicBezTo>
                    <a:pt x="6982" y="7319"/>
                    <a:pt x="9379" y="4870"/>
                    <a:pt x="7693" y="2100"/>
                  </a:cubicBezTo>
                  <a:cubicBezTo>
                    <a:pt x="7056" y="613"/>
                    <a:pt x="5890" y="1"/>
                    <a:pt x="47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44"/>
            <p:cNvSpPr/>
            <p:nvPr/>
          </p:nvSpPr>
          <p:spPr>
            <a:xfrm>
              <a:off x="2975725" y="1822500"/>
              <a:ext cx="192475" cy="168575"/>
            </a:xfrm>
            <a:custGeom>
              <a:rect b="b" l="l" r="r" t="t"/>
              <a:pathLst>
                <a:path extrusionOk="0" h="6743" w="7699">
                  <a:moveTo>
                    <a:pt x="3653" y="1"/>
                  </a:moveTo>
                  <a:cubicBezTo>
                    <a:pt x="1713" y="1"/>
                    <a:pt x="86" y="1485"/>
                    <a:pt x="1" y="3456"/>
                  </a:cubicBezTo>
                  <a:cubicBezTo>
                    <a:pt x="1" y="5405"/>
                    <a:pt x="1615" y="6743"/>
                    <a:pt x="3330" y="6743"/>
                  </a:cubicBezTo>
                  <a:cubicBezTo>
                    <a:pt x="4085" y="6743"/>
                    <a:pt x="4860" y="6483"/>
                    <a:pt x="5525" y="5901"/>
                  </a:cubicBezTo>
                  <a:cubicBezTo>
                    <a:pt x="7698" y="4090"/>
                    <a:pt x="6792" y="559"/>
                    <a:pt x="3985" y="15"/>
                  </a:cubicBezTo>
                  <a:cubicBezTo>
                    <a:pt x="3874" y="6"/>
                    <a:pt x="3763" y="1"/>
                    <a:pt x="36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44"/>
            <p:cNvSpPr/>
            <p:nvPr/>
          </p:nvSpPr>
          <p:spPr>
            <a:xfrm>
              <a:off x="1970550" y="2602800"/>
              <a:ext cx="2010400" cy="2702050"/>
            </a:xfrm>
            <a:custGeom>
              <a:rect b="b" l="l" r="r" t="t"/>
              <a:pathLst>
                <a:path extrusionOk="0" h="108082" w="80416">
                  <a:moveTo>
                    <a:pt x="24677" y="0"/>
                  </a:moveTo>
                  <a:cubicBezTo>
                    <a:pt x="19289" y="0"/>
                    <a:pt x="15757" y="1494"/>
                    <a:pt x="15757" y="1494"/>
                  </a:cubicBezTo>
                  <a:cubicBezTo>
                    <a:pt x="15757" y="1494"/>
                    <a:pt x="0" y="10550"/>
                    <a:pt x="815" y="33552"/>
                  </a:cubicBezTo>
                  <a:lnTo>
                    <a:pt x="13403" y="37265"/>
                  </a:lnTo>
                  <a:lnTo>
                    <a:pt x="1268" y="38985"/>
                  </a:lnTo>
                  <a:cubicBezTo>
                    <a:pt x="2445" y="47317"/>
                    <a:pt x="5796" y="57278"/>
                    <a:pt x="12407" y="68960"/>
                  </a:cubicBezTo>
                  <a:lnTo>
                    <a:pt x="34412" y="71858"/>
                  </a:lnTo>
                  <a:lnTo>
                    <a:pt x="16119" y="75208"/>
                  </a:lnTo>
                  <a:cubicBezTo>
                    <a:pt x="37169" y="107572"/>
                    <a:pt x="62465" y="108081"/>
                    <a:pt x="64038" y="108081"/>
                  </a:cubicBezTo>
                  <a:cubicBezTo>
                    <a:pt x="64089" y="108081"/>
                    <a:pt x="64115" y="108081"/>
                    <a:pt x="64115" y="108081"/>
                  </a:cubicBezTo>
                  <a:cubicBezTo>
                    <a:pt x="64115" y="108081"/>
                    <a:pt x="80415" y="85713"/>
                    <a:pt x="67013" y="44509"/>
                  </a:cubicBezTo>
                  <a:lnTo>
                    <a:pt x="67013" y="44509"/>
                  </a:lnTo>
                  <a:lnTo>
                    <a:pt x="61217" y="46139"/>
                  </a:lnTo>
                  <a:lnTo>
                    <a:pt x="64839" y="38442"/>
                  </a:lnTo>
                  <a:cubicBezTo>
                    <a:pt x="60764" y="27666"/>
                    <a:pt x="56236" y="19878"/>
                    <a:pt x="51527" y="14173"/>
                  </a:cubicBezTo>
                  <a:lnTo>
                    <a:pt x="42562" y="25311"/>
                  </a:lnTo>
                  <a:lnTo>
                    <a:pt x="44736" y="7471"/>
                  </a:lnTo>
                  <a:cubicBezTo>
                    <a:pt x="37310" y="1494"/>
                    <a:pt x="30065" y="0"/>
                    <a:pt x="24677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44"/>
            <p:cNvSpPr/>
            <p:nvPr/>
          </p:nvSpPr>
          <p:spPr>
            <a:xfrm>
              <a:off x="2785550" y="2271125"/>
              <a:ext cx="1353875" cy="3038225"/>
            </a:xfrm>
            <a:custGeom>
              <a:rect b="b" l="l" r="r" t="t"/>
              <a:pathLst>
                <a:path extrusionOk="0" h="121529" w="54155">
                  <a:moveTo>
                    <a:pt x="40208" y="56961"/>
                  </a:moveTo>
                  <a:lnTo>
                    <a:pt x="45189" y="49626"/>
                  </a:lnTo>
                  <a:cubicBezTo>
                    <a:pt x="42563" y="37854"/>
                    <a:pt x="38940" y="29160"/>
                    <a:pt x="34956" y="22549"/>
                  </a:cubicBezTo>
                  <a:lnTo>
                    <a:pt x="24089" y="32782"/>
                  </a:lnTo>
                  <a:lnTo>
                    <a:pt x="28979" y="14671"/>
                  </a:lnTo>
                  <a:cubicBezTo>
                    <a:pt x="15396" y="1"/>
                    <a:pt x="1" y="4076"/>
                    <a:pt x="1" y="4076"/>
                  </a:cubicBezTo>
                  <a:lnTo>
                    <a:pt x="34050" y="121529"/>
                  </a:lnTo>
                  <a:cubicBezTo>
                    <a:pt x="34050" y="121529"/>
                    <a:pt x="54154" y="100701"/>
                    <a:pt x="46457" y="5614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44"/>
            <p:cNvSpPr/>
            <p:nvPr/>
          </p:nvSpPr>
          <p:spPr>
            <a:xfrm>
              <a:off x="2269375" y="2373000"/>
              <a:ext cx="1367450" cy="2934100"/>
            </a:xfrm>
            <a:custGeom>
              <a:rect b="b" l="l" r="r" t="t"/>
              <a:pathLst>
                <a:path extrusionOk="0" h="117364" w="54698">
                  <a:moveTo>
                    <a:pt x="20557" y="1"/>
                  </a:moveTo>
                  <a:cubicBezTo>
                    <a:pt x="20557" y="1"/>
                    <a:pt x="2899" y="7064"/>
                    <a:pt x="363" y="30971"/>
                  </a:cubicBezTo>
                  <a:lnTo>
                    <a:pt x="12769" y="36676"/>
                  </a:lnTo>
                  <a:lnTo>
                    <a:pt x="1" y="36676"/>
                  </a:lnTo>
                  <a:cubicBezTo>
                    <a:pt x="1" y="45461"/>
                    <a:pt x="1993" y="56237"/>
                    <a:pt x="7064" y="69277"/>
                  </a:cubicBezTo>
                  <a:lnTo>
                    <a:pt x="29341" y="75526"/>
                  </a:lnTo>
                  <a:lnTo>
                    <a:pt x="9962" y="76341"/>
                  </a:lnTo>
                  <a:cubicBezTo>
                    <a:pt x="27530" y="114103"/>
                    <a:pt x="54697" y="117363"/>
                    <a:pt x="54697" y="11736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44"/>
            <p:cNvSpPr/>
            <p:nvPr/>
          </p:nvSpPr>
          <p:spPr>
            <a:xfrm>
              <a:off x="3571150" y="2307350"/>
              <a:ext cx="1299525" cy="2424700"/>
            </a:xfrm>
            <a:custGeom>
              <a:rect b="b" l="l" r="r" t="t"/>
              <a:pathLst>
                <a:path extrusionOk="0" h="96988" w="51981">
                  <a:moveTo>
                    <a:pt x="29703" y="1"/>
                  </a:moveTo>
                  <a:cubicBezTo>
                    <a:pt x="29703" y="1"/>
                    <a:pt x="14580" y="272"/>
                    <a:pt x="5977" y="17297"/>
                  </a:cubicBezTo>
                  <a:lnTo>
                    <a:pt x="13584" y="25085"/>
                  </a:lnTo>
                  <a:lnTo>
                    <a:pt x="4075" y="21372"/>
                  </a:lnTo>
                  <a:cubicBezTo>
                    <a:pt x="1630" y="27892"/>
                    <a:pt x="0" y="36495"/>
                    <a:pt x="91" y="47634"/>
                  </a:cubicBezTo>
                  <a:lnTo>
                    <a:pt x="14942" y="58591"/>
                  </a:lnTo>
                  <a:lnTo>
                    <a:pt x="14942" y="58591"/>
                  </a:lnTo>
                  <a:lnTo>
                    <a:pt x="272" y="53792"/>
                  </a:lnTo>
                  <a:lnTo>
                    <a:pt x="272" y="53792"/>
                  </a:lnTo>
                  <a:cubicBezTo>
                    <a:pt x="2626" y="86845"/>
                    <a:pt x="22006" y="96988"/>
                    <a:pt x="22006" y="96988"/>
                  </a:cubicBezTo>
                  <a:cubicBezTo>
                    <a:pt x="22006" y="96988"/>
                    <a:pt x="42834" y="87207"/>
                    <a:pt x="49626" y="51799"/>
                  </a:cubicBezTo>
                  <a:lnTo>
                    <a:pt x="44826" y="50713"/>
                  </a:lnTo>
                  <a:lnTo>
                    <a:pt x="50531" y="46638"/>
                  </a:lnTo>
                  <a:cubicBezTo>
                    <a:pt x="51980" y="37129"/>
                    <a:pt x="51708" y="29613"/>
                    <a:pt x="50531" y="23636"/>
                  </a:cubicBezTo>
                  <a:lnTo>
                    <a:pt x="39574" y="28164"/>
                  </a:lnTo>
                  <a:lnTo>
                    <a:pt x="39574" y="28164"/>
                  </a:lnTo>
                  <a:lnTo>
                    <a:pt x="48358" y="16029"/>
                  </a:lnTo>
                  <a:cubicBezTo>
                    <a:pt x="42381" y="1359"/>
                    <a:pt x="29703" y="1"/>
                    <a:pt x="29703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44"/>
            <p:cNvSpPr/>
            <p:nvPr/>
          </p:nvSpPr>
          <p:spPr>
            <a:xfrm>
              <a:off x="4164300" y="2280175"/>
              <a:ext cx="1021050" cy="2479050"/>
            </a:xfrm>
            <a:custGeom>
              <a:rect b="b" l="l" r="r" t="t"/>
              <a:pathLst>
                <a:path extrusionOk="0" h="99162" w="40842">
                  <a:moveTo>
                    <a:pt x="30518" y="54698"/>
                  </a:moveTo>
                  <a:lnTo>
                    <a:pt x="37038" y="51347"/>
                  </a:lnTo>
                  <a:cubicBezTo>
                    <a:pt x="39936" y="41748"/>
                    <a:pt x="40841" y="33960"/>
                    <a:pt x="40570" y="27530"/>
                  </a:cubicBezTo>
                  <a:lnTo>
                    <a:pt x="28526" y="30609"/>
                  </a:lnTo>
                  <a:lnTo>
                    <a:pt x="39393" y="19380"/>
                  </a:lnTo>
                  <a:cubicBezTo>
                    <a:pt x="35408" y="3261"/>
                    <a:pt x="22549" y="1"/>
                    <a:pt x="22549" y="1"/>
                  </a:cubicBezTo>
                  <a:lnTo>
                    <a:pt x="0" y="99161"/>
                  </a:lnTo>
                  <a:cubicBezTo>
                    <a:pt x="0" y="99161"/>
                    <a:pt x="23002" y="92098"/>
                    <a:pt x="35408" y="565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44"/>
            <p:cNvSpPr/>
            <p:nvPr/>
          </p:nvSpPr>
          <p:spPr>
            <a:xfrm>
              <a:off x="3702450" y="2232650"/>
              <a:ext cx="1025575" cy="2526575"/>
            </a:xfrm>
            <a:custGeom>
              <a:rect b="b" l="l" r="r" t="t"/>
              <a:pathLst>
                <a:path extrusionOk="0" h="101063" w="41023">
                  <a:moveTo>
                    <a:pt x="41023" y="1902"/>
                  </a:moveTo>
                  <a:cubicBezTo>
                    <a:pt x="41023" y="1902"/>
                    <a:pt x="25266" y="0"/>
                    <a:pt x="13856" y="16300"/>
                  </a:cubicBezTo>
                  <a:lnTo>
                    <a:pt x="20648" y="25447"/>
                  </a:lnTo>
                  <a:lnTo>
                    <a:pt x="11320" y="20285"/>
                  </a:lnTo>
                  <a:cubicBezTo>
                    <a:pt x="7698" y="26715"/>
                    <a:pt x="4800" y="35318"/>
                    <a:pt x="3170" y="46818"/>
                  </a:cubicBezTo>
                  <a:lnTo>
                    <a:pt x="16935" y="60402"/>
                  </a:lnTo>
                  <a:lnTo>
                    <a:pt x="2536" y="53248"/>
                  </a:lnTo>
                  <a:cubicBezTo>
                    <a:pt x="1" y="87750"/>
                    <a:pt x="18474" y="101062"/>
                    <a:pt x="18474" y="10106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44"/>
            <p:cNvSpPr/>
            <p:nvPr/>
          </p:nvSpPr>
          <p:spPr>
            <a:xfrm>
              <a:off x="3292675" y="3984075"/>
              <a:ext cx="1910775" cy="1424900"/>
            </a:xfrm>
            <a:custGeom>
              <a:rect b="b" l="l" r="r" t="t"/>
              <a:pathLst>
                <a:path extrusionOk="0" h="56996" w="76431">
                  <a:moveTo>
                    <a:pt x="36712" y="1"/>
                  </a:moveTo>
                  <a:cubicBezTo>
                    <a:pt x="19085" y="1"/>
                    <a:pt x="6005" y="24370"/>
                    <a:pt x="3080" y="35895"/>
                  </a:cubicBezTo>
                  <a:cubicBezTo>
                    <a:pt x="1268" y="42778"/>
                    <a:pt x="272" y="49841"/>
                    <a:pt x="1" y="56995"/>
                  </a:cubicBezTo>
                  <a:lnTo>
                    <a:pt x="76069" y="56995"/>
                  </a:lnTo>
                  <a:cubicBezTo>
                    <a:pt x="76431" y="48121"/>
                    <a:pt x="71813" y="43955"/>
                    <a:pt x="68552" y="28470"/>
                  </a:cubicBezTo>
                  <a:cubicBezTo>
                    <a:pt x="65383" y="13075"/>
                    <a:pt x="56056" y="1121"/>
                    <a:pt x="37854" y="35"/>
                  </a:cubicBezTo>
                  <a:cubicBezTo>
                    <a:pt x="37471" y="12"/>
                    <a:pt x="37090" y="1"/>
                    <a:pt x="36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44"/>
            <p:cNvSpPr/>
            <p:nvPr/>
          </p:nvSpPr>
          <p:spPr>
            <a:xfrm>
              <a:off x="4494825" y="4254350"/>
              <a:ext cx="339625" cy="381425"/>
            </a:xfrm>
            <a:custGeom>
              <a:rect b="b" l="l" r="r" t="t"/>
              <a:pathLst>
                <a:path extrusionOk="0" h="15257" w="13585">
                  <a:moveTo>
                    <a:pt x="4801" y="1"/>
                  </a:moveTo>
                  <a:cubicBezTo>
                    <a:pt x="4228" y="1"/>
                    <a:pt x="3677" y="117"/>
                    <a:pt x="3170" y="362"/>
                  </a:cubicBezTo>
                  <a:cubicBezTo>
                    <a:pt x="544" y="1721"/>
                    <a:pt x="1" y="6067"/>
                    <a:pt x="2083" y="10052"/>
                  </a:cubicBezTo>
                  <a:cubicBezTo>
                    <a:pt x="3673" y="13230"/>
                    <a:pt x="6414" y="15256"/>
                    <a:pt x="8792" y="15256"/>
                  </a:cubicBezTo>
                  <a:cubicBezTo>
                    <a:pt x="9395" y="15256"/>
                    <a:pt x="9974" y="15126"/>
                    <a:pt x="10505" y="14851"/>
                  </a:cubicBezTo>
                  <a:cubicBezTo>
                    <a:pt x="13131" y="13584"/>
                    <a:pt x="13584" y="9237"/>
                    <a:pt x="11592" y="5252"/>
                  </a:cubicBezTo>
                  <a:cubicBezTo>
                    <a:pt x="9984" y="2037"/>
                    <a:pt x="7197" y="1"/>
                    <a:pt x="4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44"/>
            <p:cNvSpPr/>
            <p:nvPr/>
          </p:nvSpPr>
          <p:spPr>
            <a:xfrm>
              <a:off x="4506150" y="4698325"/>
              <a:ext cx="191700" cy="170225"/>
            </a:xfrm>
            <a:custGeom>
              <a:rect b="b" l="l" r="r" t="t"/>
              <a:pathLst>
                <a:path extrusionOk="0" h="6809" w="7668">
                  <a:moveTo>
                    <a:pt x="3820" y="0"/>
                  </a:moveTo>
                  <a:cubicBezTo>
                    <a:pt x="3336" y="0"/>
                    <a:pt x="2839" y="110"/>
                    <a:pt x="2355" y="352"/>
                  </a:cubicBezTo>
                  <a:cubicBezTo>
                    <a:pt x="634" y="1439"/>
                    <a:pt x="0" y="3703"/>
                    <a:pt x="1087" y="5424"/>
                  </a:cubicBezTo>
                  <a:cubicBezTo>
                    <a:pt x="1782" y="6375"/>
                    <a:pt x="2788" y="6809"/>
                    <a:pt x="3788" y="6809"/>
                  </a:cubicBezTo>
                  <a:cubicBezTo>
                    <a:pt x="5262" y="6809"/>
                    <a:pt x="6723" y="5865"/>
                    <a:pt x="7154" y="4246"/>
                  </a:cubicBezTo>
                  <a:cubicBezTo>
                    <a:pt x="7667" y="1975"/>
                    <a:pt x="5868" y="0"/>
                    <a:pt x="3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44"/>
            <p:cNvSpPr/>
            <p:nvPr/>
          </p:nvSpPr>
          <p:spPr>
            <a:xfrm>
              <a:off x="4336350" y="4523375"/>
              <a:ext cx="194725" cy="168525"/>
            </a:xfrm>
            <a:custGeom>
              <a:rect b="b" l="l" r="r" t="t"/>
              <a:pathLst>
                <a:path extrusionOk="0" h="6741" w="7789">
                  <a:moveTo>
                    <a:pt x="3666" y="1"/>
                  </a:moveTo>
                  <a:cubicBezTo>
                    <a:pt x="1803" y="1"/>
                    <a:pt x="172" y="1481"/>
                    <a:pt x="1" y="3366"/>
                  </a:cubicBezTo>
                  <a:cubicBezTo>
                    <a:pt x="64" y="5382"/>
                    <a:pt x="1704" y="6740"/>
                    <a:pt x="3429" y="6740"/>
                  </a:cubicBezTo>
                  <a:cubicBezTo>
                    <a:pt x="4183" y="6740"/>
                    <a:pt x="4954" y="6480"/>
                    <a:pt x="5615" y="5902"/>
                  </a:cubicBezTo>
                  <a:cubicBezTo>
                    <a:pt x="7788" y="4000"/>
                    <a:pt x="6792" y="468"/>
                    <a:pt x="3985" y="15"/>
                  </a:cubicBezTo>
                  <a:cubicBezTo>
                    <a:pt x="3878" y="6"/>
                    <a:pt x="3772" y="1"/>
                    <a:pt x="3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51" name="Google Shape;455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772" y="-256025"/>
            <a:ext cx="3033350" cy="404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2" name="Google Shape;455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4275" y="1917450"/>
            <a:ext cx="3447575" cy="3447575"/>
          </a:xfrm>
          <a:prstGeom prst="rect">
            <a:avLst/>
          </a:prstGeom>
          <a:noFill/>
          <a:ln>
            <a:noFill/>
          </a:ln>
        </p:spPr>
      </p:pic>
      <p:sp>
        <p:nvSpPr>
          <p:cNvPr id="4553" name="Google Shape;4553;p44"/>
          <p:cNvSpPr txBox="1"/>
          <p:nvPr/>
        </p:nvSpPr>
        <p:spPr>
          <a:xfrm>
            <a:off x="4679675" y="664575"/>
            <a:ext cx="2018700" cy="9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Kanit Light"/>
                <a:ea typeface="Kanit Light"/>
                <a:cs typeface="Kanit Light"/>
                <a:sym typeface="Kanit Light"/>
              </a:rPr>
              <a:t>Esp32 v3 e protoboard</a:t>
            </a:r>
            <a:endParaRPr sz="1800">
              <a:solidFill>
                <a:schemeClr val="dk1"/>
              </a:solidFill>
              <a:latin typeface="Kanit Light"/>
              <a:ea typeface="Kanit Light"/>
              <a:cs typeface="Kanit Light"/>
              <a:sym typeface="Kani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Kanit Light"/>
              <a:ea typeface="Kanit Light"/>
              <a:cs typeface="Kanit Light"/>
              <a:sym typeface="Kanit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7" name="Shape 4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8" name="Google Shape;455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8138" y="491425"/>
            <a:ext cx="5727726" cy="3973575"/>
          </a:xfrm>
          <a:prstGeom prst="rect">
            <a:avLst/>
          </a:prstGeom>
          <a:noFill/>
          <a:ln>
            <a:noFill/>
          </a:ln>
        </p:spPr>
      </p:pic>
      <p:sp>
        <p:nvSpPr>
          <p:cNvPr id="4559" name="Google Shape;4559;p45"/>
          <p:cNvSpPr/>
          <p:nvPr/>
        </p:nvSpPr>
        <p:spPr>
          <a:xfrm rot="5400000">
            <a:off x="2245016" y="939433"/>
            <a:ext cx="12868" cy="9643"/>
          </a:xfrm>
          <a:custGeom>
            <a:rect b="b" l="l" r="r" t="t"/>
            <a:pathLst>
              <a:path extrusionOk="0" h="562" w="750">
                <a:moveTo>
                  <a:pt x="375" y="0"/>
                </a:moveTo>
                <a:cubicBezTo>
                  <a:pt x="188" y="0"/>
                  <a:pt x="1" y="94"/>
                  <a:pt x="27" y="281"/>
                </a:cubicBezTo>
                <a:cubicBezTo>
                  <a:pt x="1" y="468"/>
                  <a:pt x="188" y="562"/>
                  <a:pt x="375" y="562"/>
                </a:cubicBezTo>
                <a:cubicBezTo>
                  <a:pt x="562" y="562"/>
                  <a:pt x="749" y="468"/>
                  <a:pt x="722" y="281"/>
                </a:cubicBezTo>
                <a:cubicBezTo>
                  <a:pt x="749" y="94"/>
                  <a:pt x="562" y="0"/>
                  <a:pt x="3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0" name="Google Shape;4560;p45"/>
          <p:cNvSpPr/>
          <p:nvPr/>
        </p:nvSpPr>
        <p:spPr>
          <a:xfrm rot="5400000">
            <a:off x="2125223" y="-1877005"/>
            <a:ext cx="90111" cy="81635"/>
          </a:xfrm>
          <a:custGeom>
            <a:rect b="b" l="l" r="r" t="t"/>
            <a:pathLst>
              <a:path extrusionOk="0" h="4758" w="5252">
                <a:moveTo>
                  <a:pt x="2626" y="0"/>
                </a:moveTo>
                <a:cubicBezTo>
                  <a:pt x="2118" y="0"/>
                  <a:pt x="1611" y="642"/>
                  <a:pt x="2359" y="1925"/>
                </a:cubicBezTo>
                <a:cubicBezTo>
                  <a:pt x="1910" y="1155"/>
                  <a:pt x="1437" y="885"/>
                  <a:pt x="1077" y="885"/>
                </a:cubicBezTo>
                <a:cubicBezTo>
                  <a:pt x="237" y="885"/>
                  <a:pt x="12" y="2352"/>
                  <a:pt x="2145" y="2352"/>
                </a:cubicBezTo>
                <a:cubicBezTo>
                  <a:pt x="1" y="2352"/>
                  <a:pt x="239" y="3861"/>
                  <a:pt x="1090" y="3861"/>
                </a:cubicBezTo>
                <a:cubicBezTo>
                  <a:pt x="1449" y="3861"/>
                  <a:pt x="1915" y="3594"/>
                  <a:pt x="2359" y="2833"/>
                </a:cubicBezTo>
                <a:lnTo>
                  <a:pt x="2359" y="2833"/>
                </a:lnTo>
                <a:cubicBezTo>
                  <a:pt x="1611" y="4116"/>
                  <a:pt x="2118" y="4758"/>
                  <a:pt x="2626" y="4758"/>
                </a:cubicBezTo>
                <a:cubicBezTo>
                  <a:pt x="3134" y="4758"/>
                  <a:pt x="3642" y="4116"/>
                  <a:pt x="2894" y="2833"/>
                </a:cubicBezTo>
                <a:lnTo>
                  <a:pt x="2894" y="2833"/>
                </a:lnTo>
                <a:cubicBezTo>
                  <a:pt x="3337" y="3594"/>
                  <a:pt x="3804" y="3861"/>
                  <a:pt x="4162" y="3861"/>
                </a:cubicBezTo>
                <a:cubicBezTo>
                  <a:pt x="5013" y="3861"/>
                  <a:pt x="5252" y="2352"/>
                  <a:pt x="3107" y="2352"/>
                </a:cubicBezTo>
                <a:cubicBezTo>
                  <a:pt x="5240" y="2352"/>
                  <a:pt x="5016" y="885"/>
                  <a:pt x="4176" y="885"/>
                </a:cubicBezTo>
                <a:cubicBezTo>
                  <a:pt x="3816" y="885"/>
                  <a:pt x="3343" y="1155"/>
                  <a:pt x="2894" y="1925"/>
                </a:cubicBezTo>
                <a:cubicBezTo>
                  <a:pt x="3642" y="642"/>
                  <a:pt x="3134" y="0"/>
                  <a:pt x="26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1" name="Google Shape;4561;p45"/>
          <p:cNvSpPr/>
          <p:nvPr/>
        </p:nvSpPr>
        <p:spPr>
          <a:xfrm rot="5400000">
            <a:off x="2161914" y="-1845015"/>
            <a:ext cx="17432" cy="14910"/>
          </a:xfrm>
          <a:custGeom>
            <a:rect b="b" l="l" r="r" t="t"/>
            <a:pathLst>
              <a:path extrusionOk="0" h="869" w="1016">
                <a:moveTo>
                  <a:pt x="588" y="1"/>
                </a:moveTo>
                <a:cubicBezTo>
                  <a:pt x="214" y="1"/>
                  <a:pt x="0" y="482"/>
                  <a:pt x="268" y="749"/>
                </a:cubicBezTo>
                <a:cubicBezTo>
                  <a:pt x="350" y="832"/>
                  <a:pt x="454" y="868"/>
                  <a:pt x="557" y="868"/>
                </a:cubicBezTo>
                <a:cubicBezTo>
                  <a:pt x="787" y="868"/>
                  <a:pt x="1016" y="686"/>
                  <a:pt x="1016" y="428"/>
                </a:cubicBezTo>
                <a:cubicBezTo>
                  <a:pt x="1016" y="214"/>
                  <a:pt x="856" y="1"/>
                  <a:pt x="58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62" name="Google Shape;4562;p45"/>
          <p:cNvGrpSpPr/>
          <p:nvPr/>
        </p:nvGrpSpPr>
        <p:grpSpPr>
          <a:xfrm flipH="1" rot="-5400000">
            <a:off x="7328900" y="-373713"/>
            <a:ext cx="1554784" cy="2334863"/>
            <a:chOff x="2079925" y="238125"/>
            <a:chExt cx="3458150" cy="5193200"/>
          </a:xfrm>
        </p:grpSpPr>
        <p:sp>
          <p:nvSpPr>
            <p:cNvPr id="4563" name="Google Shape;4563;p45"/>
            <p:cNvSpPr/>
            <p:nvPr/>
          </p:nvSpPr>
          <p:spPr>
            <a:xfrm>
              <a:off x="3206875" y="1660200"/>
              <a:ext cx="2331200" cy="1925200"/>
            </a:xfrm>
            <a:custGeom>
              <a:rect b="b" l="l" r="r" t="t"/>
              <a:pathLst>
                <a:path extrusionOk="0" h="77008" w="93248">
                  <a:moveTo>
                    <a:pt x="93248" y="77007"/>
                  </a:moveTo>
                  <a:cubicBezTo>
                    <a:pt x="93248" y="77007"/>
                    <a:pt x="87227" y="18618"/>
                    <a:pt x="50070" y="1"/>
                  </a:cubicBezTo>
                  <a:lnTo>
                    <a:pt x="1" y="10617"/>
                  </a:lnTo>
                  <a:cubicBezTo>
                    <a:pt x="1" y="10617"/>
                    <a:pt x="55854" y="14419"/>
                    <a:pt x="93248" y="7700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45"/>
            <p:cNvSpPr/>
            <p:nvPr/>
          </p:nvSpPr>
          <p:spPr>
            <a:xfrm>
              <a:off x="2079925" y="2937700"/>
              <a:ext cx="2572825" cy="2398575"/>
            </a:xfrm>
            <a:custGeom>
              <a:rect b="b" l="l" r="r" t="t"/>
              <a:pathLst>
                <a:path extrusionOk="0" h="95943" w="102913">
                  <a:moveTo>
                    <a:pt x="0" y="95942"/>
                  </a:moveTo>
                  <a:cubicBezTo>
                    <a:pt x="0" y="95942"/>
                    <a:pt x="59498" y="51972"/>
                    <a:pt x="102912" y="1"/>
                  </a:cubicBezTo>
                  <a:cubicBezTo>
                    <a:pt x="102912" y="1"/>
                    <a:pt x="48010" y="159"/>
                    <a:pt x="0" y="5347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45"/>
            <p:cNvSpPr/>
            <p:nvPr/>
          </p:nvSpPr>
          <p:spPr>
            <a:xfrm>
              <a:off x="2079925" y="1468075"/>
              <a:ext cx="2378725" cy="3963250"/>
            </a:xfrm>
            <a:custGeom>
              <a:rect b="b" l="l" r="r" t="t"/>
              <a:pathLst>
                <a:path extrusionOk="0" h="158530" w="95149">
                  <a:moveTo>
                    <a:pt x="0" y="158530"/>
                  </a:moveTo>
                  <a:cubicBezTo>
                    <a:pt x="0" y="158530"/>
                    <a:pt x="17509" y="72808"/>
                    <a:pt x="95148" y="7686"/>
                  </a:cubicBezTo>
                  <a:cubicBezTo>
                    <a:pt x="95148" y="7686"/>
                    <a:pt x="69401" y="1"/>
                    <a:pt x="39771" y="16400"/>
                  </a:cubicBezTo>
                  <a:cubicBezTo>
                    <a:pt x="39771" y="16400"/>
                    <a:pt x="11725" y="36920"/>
                    <a:pt x="0" y="633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45"/>
            <p:cNvSpPr/>
            <p:nvPr/>
          </p:nvSpPr>
          <p:spPr>
            <a:xfrm>
              <a:off x="2079925" y="238125"/>
              <a:ext cx="2208400" cy="3182875"/>
            </a:xfrm>
            <a:custGeom>
              <a:rect b="b" l="l" r="r" t="t"/>
              <a:pathLst>
                <a:path extrusionOk="0" h="127315" w="88336">
                  <a:moveTo>
                    <a:pt x="0" y="127315"/>
                  </a:moveTo>
                  <a:cubicBezTo>
                    <a:pt x="0" y="127315"/>
                    <a:pt x="35572" y="40563"/>
                    <a:pt x="88335" y="0"/>
                  </a:cubicBezTo>
                  <a:cubicBezTo>
                    <a:pt x="88335" y="0"/>
                    <a:pt x="32086" y="13310"/>
                    <a:pt x="0" y="7906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45"/>
            <p:cNvSpPr/>
            <p:nvPr/>
          </p:nvSpPr>
          <p:spPr>
            <a:xfrm>
              <a:off x="2446325" y="3353625"/>
              <a:ext cx="2505500" cy="1877675"/>
            </a:xfrm>
            <a:custGeom>
              <a:rect b="b" l="l" r="r" t="t"/>
              <a:pathLst>
                <a:path extrusionOk="0" h="75107" w="100220">
                  <a:moveTo>
                    <a:pt x="99506" y="1"/>
                  </a:moveTo>
                  <a:cubicBezTo>
                    <a:pt x="99189" y="318"/>
                    <a:pt x="98793" y="635"/>
                    <a:pt x="98318" y="872"/>
                  </a:cubicBezTo>
                  <a:cubicBezTo>
                    <a:pt x="97209" y="1506"/>
                    <a:pt x="95941" y="2061"/>
                    <a:pt x="94674" y="2457"/>
                  </a:cubicBezTo>
                  <a:lnTo>
                    <a:pt x="88890" y="4596"/>
                  </a:lnTo>
                  <a:cubicBezTo>
                    <a:pt x="86751" y="5626"/>
                    <a:pt x="84295" y="6735"/>
                    <a:pt x="81602" y="7844"/>
                  </a:cubicBezTo>
                  <a:cubicBezTo>
                    <a:pt x="78829" y="8953"/>
                    <a:pt x="76056" y="10459"/>
                    <a:pt x="73045" y="11964"/>
                  </a:cubicBezTo>
                  <a:cubicBezTo>
                    <a:pt x="71540" y="12756"/>
                    <a:pt x="70035" y="13548"/>
                    <a:pt x="68450" y="14420"/>
                  </a:cubicBezTo>
                  <a:lnTo>
                    <a:pt x="63855" y="17193"/>
                  </a:lnTo>
                  <a:cubicBezTo>
                    <a:pt x="62271" y="18143"/>
                    <a:pt x="60607" y="19094"/>
                    <a:pt x="59102" y="20124"/>
                  </a:cubicBezTo>
                  <a:lnTo>
                    <a:pt x="54348" y="23372"/>
                  </a:lnTo>
                  <a:cubicBezTo>
                    <a:pt x="51100" y="25511"/>
                    <a:pt x="48010" y="27888"/>
                    <a:pt x="44842" y="30186"/>
                  </a:cubicBezTo>
                  <a:lnTo>
                    <a:pt x="42544" y="32008"/>
                  </a:lnTo>
                  <a:lnTo>
                    <a:pt x="40247" y="33830"/>
                  </a:lnTo>
                  <a:lnTo>
                    <a:pt x="35731" y="37474"/>
                  </a:lnTo>
                  <a:cubicBezTo>
                    <a:pt x="32799" y="40009"/>
                    <a:pt x="29947" y="42465"/>
                    <a:pt x="27174" y="44921"/>
                  </a:cubicBezTo>
                  <a:cubicBezTo>
                    <a:pt x="24481" y="47457"/>
                    <a:pt x="21866" y="49833"/>
                    <a:pt x="19569" y="52289"/>
                  </a:cubicBezTo>
                  <a:lnTo>
                    <a:pt x="16083" y="55696"/>
                  </a:lnTo>
                  <a:lnTo>
                    <a:pt x="12914" y="58944"/>
                  </a:lnTo>
                  <a:cubicBezTo>
                    <a:pt x="10854" y="61083"/>
                    <a:pt x="9032" y="63143"/>
                    <a:pt x="7527" y="64886"/>
                  </a:cubicBezTo>
                  <a:cubicBezTo>
                    <a:pt x="5942" y="66708"/>
                    <a:pt x="4596" y="68293"/>
                    <a:pt x="3486" y="69560"/>
                  </a:cubicBezTo>
                  <a:cubicBezTo>
                    <a:pt x="2377" y="70907"/>
                    <a:pt x="1506" y="71937"/>
                    <a:pt x="951" y="72650"/>
                  </a:cubicBezTo>
                  <a:lnTo>
                    <a:pt x="1" y="73759"/>
                  </a:lnTo>
                  <a:lnTo>
                    <a:pt x="1743" y="75106"/>
                  </a:lnTo>
                  <a:lnTo>
                    <a:pt x="2615" y="74076"/>
                  </a:lnTo>
                  <a:cubicBezTo>
                    <a:pt x="3169" y="73363"/>
                    <a:pt x="4041" y="72333"/>
                    <a:pt x="5150" y="71066"/>
                  </a:cubicBezTo>
                  <a:cubicBezTo>
                    <a:pt x="6259" y="69798"/>
                    <a:pt x="7606" y="68214"/>
                    <a:pt x="9191" y="66471"/>
                  </a:cubicBezTo>
                  <a:cubicBezTo>
                    <a:pt x="10854" y="64728"/>
                    <a:pt x="12597" y="62747"/>
                    <a:pt x="14657" y="60687"/>
                  </a:cubicBezTo>
                  <a:lnTo>
                    <a:pt x="17826" y="57439"/>
                  </a:lnTo>
                  <a:lnTo>
                    <a:pt x="21312" y="54032"/>
                  </a:lnTo>
                  <a:cubicBezTo>
                    <a:pt x="23609" y="51656"/>
                    <a:pt x="26224" y="49279"/>
                    <a:pt x="28917" y="46823"/>
                  </a:cubicBezTo>
                  <a:cubicBezTo>
                    <a:pt x="31611" y="44446"/>
                    <a:pt x="34463" y="41990"/>
                    <a:pt x="37315" y="39455"/>
                  </a:cubicBezTo>
                  <a:lnTo>
                    <a:pt x="41831" y="35811"/>
                  </a:lnTo>
                  <a:lnTo>
                    <a:pt x="44049" y="33909"/>
                  </a:lnTo>
                  <a:lnTo>
                    <a:pt x="46347" y="32166"/>
                  </a:lnTo>
                  <a:cubicBezTo>
                    <a:pt x="49437" y="29869"/>
                    <a:pt x="52526" y="27492"/>
                    <a:pt x="55695" y="25353"/>
                  </a:cubicBezTo>
                  <a:lnTo>
                    <a:pt x="60370" y="22105"/>
                  </a:lnTo>
                  <a:cubicBezTo>
                    <a:pt x="61954" y="21075"/>
                    <a:pt x="63538" y="20124"/>
                    <a:pt x="65044" y="19173"/>
                  </a:cubicBezTo>
                  <a:lnTo>
                    <a:pt x="69560" y="16321"/>
                  </a:lnTo>
                  <a:cubicBezTo>
                    <a:pt x="71065" y="15370"/>
                    <a:pt x="72570" y="14578"/>
                    <a:pt x="73996" y="13707"/>
                  </a:cubicBezTo>
                  <a:cubicBezTo>
                    <a:pt x="76927" y="12122"/>
                    <a:pt x="79621" y="10459"/>
                    <a:pt x="82235" y="9191"/>
                  </a:cubicBezTo>
                  <a:cubicBezTo>
                    <a:pt x="84850" y="7923"/>
                    <a:pt x="87227" y="6656"/>
                    <a:pt x="89366" y="5705"/>
                  </a:cubicBezTo>
                  <a:lnTo>
                    <a:pt x="95070" y="3408"/>
                  </a:lnTo>
                  <a:cubicBezTo>
                    <a:pt x="96258" y="2853"/>
                    <a:pt x="97526" y="2457"/>
                    <a:pt x="98793" y="2219"/>
                  </a:cubicBezTo>
                  <a:cubicBezTo>
                    <a:pt x="99269" y="2061"/>
                    <a:pt x="99744" y="2061"/>
                    <a:pt x="100219" y="2061"/>
                  </a:cubicBezTo>
                  <a:lnTo>
                    <a:pt x="995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45"/>
            <p:cNvSpPr/>
            <p:nvPr/>
          </p:nvSpPr>
          <p:spPr>
            <a:xfrm>
              <a:off x="4238775" y="3668550"/>
              <a:ext cx="651650" cy="103025"/>
            </a:xfrm>
            <a:custGeom>
              <a:rect b="b" l="l" r="r" t="t"/>
              <a:pathLst>
                <a:path extrusionOk="0" h="4121" w="26066">
                  <a:moveTo>
                    <a:pt x="4120" y="1"/>
                  </a:moveTo>
                  <a:cubicBezTo>
                    <a:pt x="2932" y="80"/>
                    <a:pt x="1902" y="80"/>
                    <a:pt x="1110" y="80"/>
                  </a:cubicBezTo>
                  <a:lnTo>
                    <a:pt x="1" y="80"/>
                  </a:lnTo>
                  <a:lnTo>
                    <a:pt x="317" y="2298"/>
                  </a:lnTo>
                  <a:cubicBezTo>
                    <a:pt x="317" y="2298"/>
                    <a:pt x="714" y="2219"/>
                    <a:pt x="1347" y="2060"/>
                  </a:cubicBezTo>
                  <a:cubicBezTo>
                    <a:pt x="2060" y="1902"/>
                    <a:pt x="3011" y="1744"/>
                    <a:pt x="4199" y="1664"/>
                  </a:cubicBezTo>
                  <a:cubicBezTo>
                    <a:pt x="5388" y="1585"/>
                    <a:pt x="6814" y="1427"/>
                    <a:pt x="8319" y="1427"/>
                  </a:cubicBezTo>
                  <a:lnTo>
                    <a:pt x="10696" y="1427"/>
                  </a:lnTo>
                  <a:cubicBezTo>
                    <a:pt x="11409" y="1427"/>
                    <a:pt x="12280" y="1506"/>
                    <a:pt x="13073" y="1506"/>
                  </a:cubicBezTo>
                  <a:lnTo>
                    <a:pt x="15449" y="1664"/>
                  </a:lnTo>
                  <a:lnTo>
                    <a:pt x="17747" y="1981"/>
                  </a:lnTo>
                  <a:lnTo>
                    <a:pt x="19886" y="2298"/>
                  </a:lnTo>
                  <a:cubicBezTo>
                    <a:pt x="20520" y="2377"/>
                    <a:pt x="21153" y="2457"/>
                    <a:pt x="21787" y="2615"/>
                  </a:cubicBezTo>
                  <a:cubicBezTo>
                    <a:pt x="22738" y="2853"/>
                    <a:pt x="23689" y="3170"/>
                    <a:pt x="24560" y="3566"/>
                  </a:cubicBezTo>
                  <a:cubicBezTo>
                    <a:pt x="24877" y="3724"/>
                    <a:pt x="25194" y="3883"/>
                    <a:pt x="25511" y="4120"/>
                  </a:cubicBezTo>
                  <a:lnTo>
                    <a:pt x="26065" y="1981"/>
                  </a:lnTo>
                  <a:lnTo>
                    <a:pt x="26065" y="1981"/>
                  </a:lnTo>
                  <a:cubicBezTo>
                    <a:pt x="25669" y="2060"/>
                    <a:pt x="25273" y="2060"/>
                    <a:pt x="24877" y="2060"/>
                  </a:cubicBezTo>
                  <a:cubicBezTo>
                    <a:pt x="23847" y="2060"/>
                    <a:pt x="22896" y="1981"/>
                    <a:pt x="21867" y="1823"/>
                  </a:cubicBezTo>
                  <a:cubicBezTo>
                    <a:pt x="21233" y="1744"/>
                    <a:pt x="20599" y="1506"/>
                    <a:pt x="19886" y="1427"/>
                  </a:cubicBezTo>
                  <a:lnTo>
                    <a:pt x="17747" y="1110"/>
                  </a:lnTo>
                  <a:lnTo>
                    <a:pt x="15449" y="793"/>
                  </a:lnTo>
                  <a:lnTo>
                    <a:pt x="13073" y="555"/>
                  </a:lnTo>
                  <a:cubicBezTo>
                    <a:pt x="12201" y="476"/>
                    <a:pt x="11409" y="318"/>
                    <a:pt x="10617" y="318"/>
                  </a:cubicBezTo>
                  <a:lnTo>
                    <a:pt x="8319" y="159"/>
                  </a:lnTo>
                  <a:cubicBezTo>
                    <a:pt x="7527" y="80"/>
                    <a:pt x="6814" y="80"/>
                    <a:pt x="6101" y="80"/>
                  </a:cubicBezTo>
                  <a:lnTo>
                    <a:pt x="4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45"/>
            <p:cNvSpPr/>
            <p:nvPr/>
          </p:nvSpPr>
          <p:spPr>
            <a:xfrm>
              <a:off x="4834950" y="3687198"/>
              <a:ext cx="236550" cy="134875"/>
            </a:xfrm>
            <a:custGeom>
              <a:rect b="b" l="l" r="r" t="t"/>
              <a:pathLst>
                <a:path extrusionOk="0" h="5395" w="9462">
                  <a:moveTo>
                    <a:pt x="4418" y="1"/>
                  </a:moveTo>
                  <a:cubicBezTo>
                    <a:pt x="2726" y="1"/>
                    <a:pt x="744" y="348"/>
                    <a:pt x="475" y="1315"/>
                  </a:cubicBezTo>
                  <a:cubicBezTo>
                    <a:pt x="0" y="2662"/>
                    <a:pt x="3565" y="4881"/>
                    <a:pt x="4991" y="5277"/>
                  </a:cubicBezTo>
                  <a:cubicBezTo>
                    <a:pt x="5274" y="5358"/>
                    <a:pt x="5543" y="5395"/>
                    <a:pt x="5797" y="5395"/>
                  </a:cubicBezTo>
                  <a:cubicBezTo>
                    <a:pt x="8527" y="5395"/>
                    <a:pt x="9462" y="1076"/>
                    <a:pt x="6417" y="206"/>
                  </a:cubicBezTo>
                  <a:cubicBezTo>
                    <a:pt x="5958" y="79"/>
                    <a:pt x="5221" y="1"/>
                    <a:pt x="44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45"/>
            <p:cNvSpPr/>
            <p:nvPr/>
          </p:nvSpPr>
          <p:spPr>
            <a:xfrm>
              <a:off x="4906250" y="3294500"/>
              <a:ext cx="234175" cy="133250"/>
            </a:xfrm>
            <a:custGeom>
              <a:rect b="b" l="l" r="r" t="t"/>
              <a:pathLst>
                <a:path extrusionOk="0" h="5330" w="9367">
                  <a:moveTo>
                    <a:pt x="5700" y="1"/>
                  </a:moveTo>
                  <a:cubicBezTo>
                    <a:pt x="5500" y="1"/>
                    <a:pt x="5290" y="22"/>
                    <a:pt x="5071" y="68"/>
                  </a:cubicBezTo>
                  <a:cubicBezTo>
                    <a:pt x="3645" y="385"/>
                    <a:pt x="0" y="2287"/>
                    <a:pt x="317" y="3713"/>
                  </a:cubicBezTo>
                  <a:cubicBezTo>
                    <a:pt x="562" y="4876"/>
                    <a:pt x="3077" y="5329"/>
                    <a:pt x="4866" y="5329"/>
                  </a:cubicBezTo>
                  <a:cubicBezTo>
                    <a:pt x="5392" y="5329"/>
                    <a:pt x="5855" y="5290"/>
                    <a:pt x="6180" y="5218"/>
                  </a:cubicBezTo>
                  <a:cubicBezTo>
                    <a:pt x="9367" y="4551"/>
                    <a:pt x="8601" y="1"/>
                    <a:pt x="5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45"/>
            <p:cNvSpPr/>
            <p:nvPr/>
          </p:nvSpPr>
          <p:spPr>
            <a:xfrm>
              <a:off x="4364575" y="3042675"/>
              <a:ext cx="330775" cy="576375"/>
            </a:xfrm>
            <a:custGeom>
              <a:rect b="b" l="l" r="r" t="t"/>
              <a:pathLst>
                <a:path extrusionOk="0" h="23055" w="13231">
                  <a:moveTo>
                    <a:pt x="11171" y="1"/>
                  </a:moveTo>
                  <a:cubicBezTo>
                    <a:pt x="11171" y="397"/>
                    <a:pt x="11171" y="714"/>
                    <a:pt x="11171" y="1110"/>
                  </a:cubicBezTo>
                  <a:cubicBezTo>
                    <a:pt x="11092" y="2060"/>
                    <a:pt x="10854" y="3011"/>
                    <a:pt x="10537" y="3962"/>
                  </a:cubicBezTo>
                  <a:cubicBezTo>
                    <a:pt x="10379" y="4516"/>
                    <a:pt x="10141" y="5150"/>
                    <a:pt x="9903" y="5784"/>
                  </a:cubicBezTo>
                  <a:lnTo>
                    <a:pt x="9032" y="7765"/>
                  </a:lnTo>
                  <a:lnTo>
                    <a:pt x="8161" y="9904"/>
                  </a:lnTo>
                  <a:lnTo>
                    <a:pt x="7051" y="12043"/>
                  </a:lnTo>
                  <a:cubicBezTo>
                    <a:pt x="6734" y="12756"/>
                    <a:pt x="6338" y="13469"/>
                    <a:pt x="5942" y="14182"/>
                  </a:cubicBezTo>
                  <a:lnTo>
                    <a:pt x="4754" y="16162"/>
                  </a:lnTo>
                  <a:cubicBezTo>
                    <a:pt x="4041" y="17430"/>
                    <a:pt x="3169" y="18539"/>
                    <a:pt x="2536" y="19490"/>
                  </a:cubicBezTo>
                  <a:cubicBezTo>
                    <a:pt x="1823" y="20520"/>
                    <a:pt x="1189" y="21312"/>
                    <a:pt x="713" y="21787"/>
                  </a:cubicBezTo>
                  <a:cubicBezTo>
                    <a:pt x="317" y="22263"/>
                    <a:pt x="0" y="22580"/>
                    <a:pt x="0" y="22580"/>
                  </a:cubicBezTo>
                  <a:lnTo>
                    <a:pt x="634" y="23055"/>
                  </a:lnTo>
                  <a:lnTo>
                    <a:pt x="2852" y="22025"/>
                  </a:lnTo>
                  <a:cubicBezTo>
                    <a:pt x="3169" y="21550"/>
                    <a:pt x="3486" y="20995"/>
                    <a:pt x="3882" y="20441"/>
                  </a:cubicBezTo>
                  <a:lnTo>
                    <a:pt x="4833" y="18698"/>
                  </a:lnTo>
                  <a:cubicBezTo>
                    <a:pt x="5229" y="18064"/>
                    <a:pt x="5546" y="17430"/>
                    <a:pt x="5942" y="16796"/>
                  </a:cubicBezTo>
                  <a:lnTo>
                    <a:pt x="6972" y="14657"/>
                  </a:lnTo>
                  <a:cubicBezTo>
                    <a:pt x="7368" y="13944"/>
                    <a:pt x="7606" y="13231"/>
                    <a:pt x="8002" y="12518"/>
                  </a:cubicBezTo>
                  <a:lnTo>
                    <a:pt x="8953" y="10300"/>
                  </a:lnTo>
                  <a:cubicBezTo>
                    <a:pt x="9270" y="9587"/>
                    <a:pt x="9507" y="8795"/>
                    <a:pt x="9824" y="8081"/>
                  </a:cubicBezTo>
                  <a:cubicBezTo>
                    <a:pt x="10062" y="7448"/>
                    <a:pt x="10379" y="6735"/>
                    <a:pt x="10616" y="6101"/>
                  </a:cubicBezTo>
                  <a:cubicBezTo>
                    <a:pt x="10933" y="5546"/>
                    <a:pt x="11092" y="4833"/>
                    <a:pt x="11329" y="4279"/>
                  </a:cubicBezTo>
                  <a:cubicBezTo>
                    <a:pt x="11646" y="3328"/>
                    <a:pt x="12043" y="2457"/>
                    <a:pt x="12597" y="1585"/>
                  </a:cubicBezTo>
                  <a:cubicBezTo>
                    <a:pt x="12756" y="1268"/>
                    <a:pt x="12993" y="951"/>
                    <a:pt x="13231" y="634"/>
                  </a:cubicBezTo>
                  <a:lnTo>
                    <a:pt x="111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45"/>
            <p:cNvSpPr/>
            <p:nvPr/>
          </p:nvSpPr>
          <p:spPr>
            <a:xfrm>
              <a:off x="4623025" y="2870423"/>
              <a:ext cx="149650" cy="198800"/>
            </a:xfrm>
            <a:custGeom>
              <a:rect b="b" l="l" r="r" t="t"/>
              <a:pathLst>
                <a:path extrusionOk="0" h="7952" w="5986">
                  <a:moveTo>
                    <a:pt x="2846" y="1"/>
                  </a:moveTo>
                  <a:cubicBezTo>
                    <a:pt x="1790" y="1"/>
                    <a:pt x="749" y="601"/>
                    <a:pt x="396" y="1980"/>
                  </a:cubicBezTo>
                  <a:cubicBezTo>
                    <a:pt x="0" y="3326"/>
                    <a:pt x="159" y="7525"/>
                    <a:pt x="1585" y="7921"/>
                  </a:cubicBezTo>
                  <a:cubicBezTo>
                    <a:pt x="1653" y="7942"/>
                    <a:pt x="1724" y="7951"/>
                    <a:pt x="1797" y="7951"/>
                  </a:cubicBezTo>
                  <a:cubicBezTo>
                    <a:pt x="3145" y="7951"/>
                    <a:pt x="5091" y="4604"/>
                    <a:pt x="5467" y="3326"/>
                  </a:cubicBezTo>
                  <a:cubicBezTo>
                    <a:pt x="5985" y="1299"/>
                    <a:pt x="4399" y="1"/>
                    <a:pt x="28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45"/>
            <p:cNvSpPr/>
            <p:nvPr/>
          </p:nvSpPr>
          <p:spPr>
            <a:xfrm>
              <a:off x="4049650" y="3197175"/>
              <a:ext cx="253550" cy="608075"/>
            </a:xfrm>
            <a:custGeom>
              <a:rect b="b" l="l" r="r" t="t"/>
              <a:pathLst>
                <a:path extrusionOk="0" h="24323" w="10142">
                  <a:moveTo>
                    <a:pt x="8002" y="0"/>
                  </a:moveTo>
                  <a:lnTo>
                    <a:pt x="8002" y="0"/>
                  </a:lnTo>
                  <a:cubicBezTo>
                    <a:pt x="8082" y="396"/>
                    <a:pt x="8082" y="792"/>
                    <a:pt x="8082" y="1109"/>
                  </a:cubicBezTo>
                  <a:cubicBezTo>
                    <a:pt x="8161" y="2139"/>
                    <a:pt x="8082" y="3090"/>
                    <a:pt x="7923" y="4041"/>
                  </a:cubicBezTo>
                  <a:cubicBezTo>
                    <a:pt x="7765" y="4595"/>
                    <a:pt x="7685" y="5308"/>
                    <a:pt x="7527" y="5942"/>
                  </a:cubicBezTo>
                  <a:cubicBezTo>
                    <a:pt x="7289" y="6576"/>
                    <a:pt x="7131" y="7289"/>
                    <a:pt x="6893" y="8002"/>
                  </a:cubicBezTo>
                  <a:lnTo>
                    <a:pt x="6339" y="10220"/>
                  </a:lnTo>
                  <a:lnTo>
                    <a:pt x="5546" y="12518"/>
                  </a:lnTo>
                  <a:cubicBezTo>
                    <a:pt x="5309" y="13231"/>
                    <a:pt x="4992" y="14023"/>
                    <a:pt x="4675" y="14736"/>
                  </a:cubicBezTo>
                  <a:cubicBezTo>
                    <a:pt x="4358" y="15449"/>
                    <a:pt x="4120" y="16162"/>
                    <a:pt x="3803" y="16875"/>
                  </a:cubicBezTo>
                  <a:cubicBezTo>
                    <a:pt x="3249" y="18222"/>
                    <a:pt x="2615" y="19489"/>
                    <a:pt x="2061" y="20519"/>
                  </a:cubicBezTo>
                  <a:cubicBezTo>
                    <a:pt x="1506" y="21628"/>
                    <a:pt x="951" y="22500"/>
                    <a:pt x="555" y="22975"/>
                  </a:cubicBezTo>
                  <a:cubicBezTo>
                    <a:pt x="159" y="23530"/>
                    <a:pt x="1" y="23926"/>
                    <a:pt x="1" y="23926"/>
                  </a:cubicBezTo>
                  <a:lnTo>
                    <a:pt x="635" y="24322"/>
                  </a:lnTo>
                  <a:lnTo>
                    <a:pt x="2853" y="22975"/>
                  </a:lnTo>
                  <a:cubicBezTo>
                    <a:pt x="3011" y="22421"/>
                    <a:pt x="3249" y="21866"/>
                    <a:pt x="3566" y="21312"/>
                  </a:cubicBezTo>
                  <a:cubicBezTo>
                    <a:pt x="3803" y="20678"/>
                    <a:pt x="4041" y="20123"/>
                    <a:pt x="4279" y="19410"/>
                  </a:cubicBezTo>
                  <a:cubicBezTo>
                    <a:pt x="4517" y="18776"/>
                    <a:pt x="4754" y="18063"/>
                    <a:pt x="4992" y="17350"/>
                  </a:cubicBezTo>
                  <a:lnTo>
                    <a:pt x="5784" y="15132"/>
                  </a:lnTo>
                  <a:cubicBezTo>
                    <a:pt x="6101" y="14419"/>
                    <a:pt x="6259" y="13627"/>
                    <a:pt x="6497" y="12835"/>
                  </a:cubicBezTo>
                  <a:lnTo>
                    <a:pt x="7210" y="10537"/>
                  </a:lnTo>
                  <a:cubicBezTo>
                    <a:pt x="7369" y="9745"/>
                    <a:pt x="7606" y="8953"/>
                    <a:pt x="7765" y="8239"/>
                  </a:cubicBezTo>
                  <a:cubicBezTo>
                    <a:pt x="7923" y="7526"/>
                    <a:pt x="8161" y="6813"/>
                    <a:pt x="8319" y="6100"/>
                  </a:cubicBezTo>
                  <a:cubicBezTo>
                    <a:pt x="8478" y="5467"/>
                    <a:pt x="8557" y="4833"/>
                    <a:pt x="8715" y="4199"/>
                  </a:cubicBezTo>
                  <a:cubicBezTo>
                    <a:pt x="8874" y="3248"/>
                    <a:pt x="9191" y="2298"/>
                    <a:pt x="9587" y="1426"/>
                  </a:cubicBezTo>
                  <a:cubicBezTo>
                    <a:pt x="9745" y="1030"/>
                    <a:pt x="9904" y="713"/>
                    <a:pt x="10141" y="317"/>
                  </a:cubicBezTo>
                  <a:lnTo>
                    <a:pt x="80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45"/>
            <p:cNvSpPr/>
            <p:nvPr/>
          </p:nvSpPr>
          <p:spPr>
            <a:xfrm>
              <a:off x="4220950" y="3018398"/>
              <a:ext cx="140100" cy="200725"/>
            </a:xfrm>
            <a:custGeom>
              <a:rect b="b" l="l" r="r" t="t"/>
              <a:pathLst>
                <a:path extrusionOk="0" h="8029" w="5604">
                  <a:moveTo>
                    <a:pt x="2748" y="0"/>
                  </a:moveTo>
                  <a:cubicBezTo>
                    <a:pt x="1559" y="0"/>
                    <a:pt x="375" y="734"/>
                    <a:pt x="159" y="2319"/>
                  </a:cubicBezTo>
                  <a:cubicBezTo>
                    <a:pt x="1" y="3745"/>
                    <a:pt x="714" y="7865"/>
                    <a:pt x="2140" y="8024"/>
                  </a:cubicBezTo>
                  <a:cubicBezTo>
                    <a:pt x="2170" y="8027"/>
                    <a:pt x="2201" y="8028"/>
                    <a:pt x="2232" y="8028"/>
                  </a:cubicBezTo>
                  <a:cubicBezTo>
                    <a:pt x="3709" y="8028"/>
                    <a:pt x="5233" y="4350"/>
                    <a:pt x="5388" y="2953"/>
                  </a:cubicBezTo>
                  <a:cubicBezTo>
                    <a:pt x="5604" y="1053"/>
                    <a:pt x="4172" y="0"/>
                    <a:pt x="27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45"/>
            <p:cNvSpPr/>
            <p:nvPr/>
          </p:nvSpPr>
          <p:spPr>
            <a:xfrm>
              <a:off x="3717875" y="3399200"/>
              <a:ext cx="192150" cy="623900"/>
            </a:xfrm>
            <a:custGeom>
              <a:rect b="b" l="l" r="r" t="t"/>
              <a:pathLst>
                <a:path extrusionOk="0" h="24956" w="7686">
                  <a:moveTo>
                    <a:pt x="5467" y="0"/>
                  </a:moveTo>
                  <a:lnTo>
                    <a:pt x="5467" y="0"/>
                  </a:lnTo>
                  <a:cubicBezTo>
                    <a:pt x="5626" y="317"/>
                    <a:pt x="5705" y="713"/>
                    <a:pt x="5784" y="1109"/>
                  </a:cubicBezTo>
                  <a:cubicBezTo>
                    <a:pt x="5942" y="2060"/>
                    <a:pt x="5942" y="3090"/>
                    <a:pt x="5863" y="4041"/>
                  </a:cubicBezTo>
                  <a:cubicBezTo>
                    <a:pt x="5784" y="4674"/>
                    <a:pt x="5784" y="5308"/>
                    <a:pt x="5626" y="5942"/>
                  </a:cubicBezTo>
                  <a:cubicBezTo>
                    <a:pt x="5546" y="6655"/>
                    <a:pt x="5388" y="7368"/>
                    <a:pt x="5309" y="8081"/>
                  </a:cubicBezTo>
                  <a:cubicBezTo>
                    <a:pt x="5150" y="8873"/>
                    <a:pt x="5071" y="9586"/>
                    <a:pt x="4912" y="10379"/>
                  </a:cubicBezTo>
                  <a:cubicBezTo>
                    <a:pt x="4754" y="11171"/>
                    <a:pt x="4596" y="11963"/>
                    <a:pt x="4358" y="12676"/>
                  </a:cubicBezTo>
                  <a:cubicBezTo>
                    <a:pt x="4199" y="13468"/>
                    <a:pt x="4041" y="14261"/>
                    <a:pt x="3803" y="15053"/>
                  </a:cubicBezTo>
                  <a:cubicBezTo>
                    <a:pt x="3566" y="15766"/>
                    <a:pt x="3328" y="16479"/>
                    <a:pt x="3090" y="17192"/>
                  </a:cubicBezTo>
                  <a:cubicBezTo>
                    <a:pt x="2694" y="18618"/>
                    <a:pt x="2140" y="19965"/>
                    <a:pt x="1744" y="21074"/>
                  </a:cubicBezTo>
                  <a:cubicBezTo>
                    <a:pt x="1347" y="22183"/>
                    <a:pt x="872" y="23054"/>
                    <a:pt x="555" y="23688"/>
                  </a:cubicBezTo>
                  <a:cubicBezTo>
                    <a:pt x="238" y="24243"/>
                    <a:pt x="1" y="24639"/>
                    <a:pt x="1" y="24639"/>
                  </a:cubicBezTo>
                  <a:lnTo>
                    <a:pt x="714" y="24956"/>
                  </a:lnTo>
                  <a:lnTo>
                    <a:pt x="2694" y="23371"/>
                  </a:lnTo>
                  <a:cubicBezTo>
                    <a:pt x="2853" y="22817"/>
                    <a:pt x="3011" y="22262"/>
                    <a:pt x="3249" y="21628"/>
                  </a:cubicBezTo>
                  <a:cubicBezTo>
                    <a:pt x="3407" y="20995"/>
                    <a:pt x="3566" y="20361"/>
                    <a:pt x="3724" y="19727"/>
                  </a:cubicBezTo>
                  <a:cubicBezTo>
                    <a:pt x="3962" y="19014"/>
                    <a:pt x="4199" y="18301"/>
                    <a:pt x="4358" y="17588"/>
                  </a:cubicBezTo>
                  <a:cubicBezTo>
                    <a:pt x="4437" y="16875"/>
                    <a:pt x="4675" y="16083"/>
                    <a:pt x="4833" y="15290"/>
                  </a:cubicBezTo>
                  <a:cubicBezTo>
                    <a:pt x="5071" y="14498"/>
                    <a:pt x="5150" y="13706"/>
                    <a:pt x="5309" y="12914"/>
                  </a:cubicBezTo>
                  <a:cubicBezTo>
                    <a:pt x="5467" y="12121"/>
                    <a:pt x="5626" y="11329"/>
                    <a:pt x="5784" y="10537"/>
                  </a:cubicBezTo>
                  <a:cubicBezTo>
                    <a:pt x="5942" y="9745"/>
                    <a:pt x="6022" y="8952"/>
                    <a:pt x="6101" y="8239"/>
                  </a:cubicBezTo>
                  <a:cubicBezTo>
                    <a:pt x="6259" y="7526"/>
                    <a:pt x="6339" y="6734"/>
                    <a:pt x="6418" y="6100"/>
                  </a:cubicBezTo>
                  <a:cubicBezTo>
                    <a:pt x="6576" y="5387"/>
                    <a:pt x="6576" y="4754"/>
                    <a:pt x="6655" y="4120"/>
                  </a:cubicBezTo>
                  <a:cubicBezTo>
                    <a:pt x="6735" y="3090"/>
                    <a:pt x="6972" y="2139"/>
                    <a:pt x="7210" y="1188"/>
                  </a:cubicBezTo>
                  <a:cubicBezTo>
                    <a:pt x="7368" y="792"/>
                    <a:pt x="7527" y="396"/>
                    <a:pt x="7685" y="79"/>
                  </a:cubicBezTo>
                  <a:lnTo>
                    <a:pt x="54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45"/>
            <p:cNvSpPr/>
            <p:nvPr/>
          </p:nvSpPr>
          <p:spPr>
            <a:xfrm>
              <a:off x="3816900" y="3220948"/>
              <a:ext cx="130750" cy="198100"/>
            </a:xfrm>
            <a:custGeom>
              <a:rect b="b" l="l" r="r" t="t"/>
              <a:pathLst>
                <a:path extrusionOk="0" h="7924" w="5230">
                  <a:moveTo>
                    <a:pt x="2600" y="0"/>
                  </a:moveTo>
                  <a:cubicBezTo>
                    <a:pt x="1357" y="0"/>
                    <a:pt x="118" y="813"/>
                    <a:pt x="1" y="2457"/>
                  </a:cubicBezTo>
                  <a:cubicBezTo>
                    <a:pt x="1" y="3883"/>
                    <a:pt x="1031" y="7923"/>
                    <a:pt x="2536" y="7923"/>
                  </a:cubicBezTo>
                  <a:cubicBezTo>
                    <a:pt x="3962" y="7923"/>
                    <a:pt x="5230" y="3962"/>
                    <a:pt x="5230" y="2536"/>
                  </a:cubicBezTo>
                  <a:cubicBezTo>
                    <a:pt x="5149" y="852"/>
                    <a:pt x="3873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45"/>
            <p:cNvSpPr/>
            <p:nvPr/>
          </p:nvSpPr>
          <p:spPr>
            <a:xfrm>
              <a:off x="3323725" y="3704200"/>
              <a:ext cx="194125" cy="625900"/>
            </a:xfrm>
            <a:custGeom>
              <a:rect b="b" l="l" r="r" t="t"/>
              <a:pathLst>
                <a:path extrusionOk="0" h="25036" w="7765">
                  <a:moveTo>
                    <a:pt x="5547" y="1"/>
                  </a:moveTo>
                  <a:cubicBezTo>
                    <a:pt x="5626" y="397"/>
                    <a:pt x="5705" y="714"/>
                    <a:pt x="5784" y="1110"/>
                  </a:cubicBezTo>
                  <a:cubicBezTo>
                    <a:pt x="5943" y="2061"/>
                    <a:pt x="5943" y="3090"/>
                    <a:pt x="5864" y="4041"/>
                  </a:cubicBezTo>
                  <a:cubicBezTo>
                    <a:pt x="5784" y="4675"/>
                    <a:pt x="5784" y="5388"/>
                    <a:pt x="5626" y="6022"/>
                  </a:cubicBezTo>
                  <a:cubicBezTo>
                    <a:pt x="5547" y="6735"/>
                    <a:pt x="5467" y="7369"/>
                    <a:pt x="5309" y="8161"/>
                  </a:cubicBezTo>
                  <a:cubicBezTo>
                    <a:pt x="5230" y="8874"/>
                    <a:pt x="5071" y="9666"/>
                    <a:pt x="4913" y="10458"/>
                  </a:cubicBezTo>
                  <a:cubicBezTo>
                    <a:pt x="4834" y="11171"/>
                    <a:pt x="4596" y="11964"/>
                    <a:pt x="4358" y="12756"/>
                  </a:cubicBezTo>
                  <a:cubicBezTo>
                    <a:pt x="4200" y="13548"/>
                    <a:pt x="4041" y="14340"/>
                    <a:pt x="3804" y="15053"/>
                  </a:cubicBezTo>
                  <a:cubicBezTo>
                    <a:pt x="3566" y="15846"/>
                    <a:pt x="3328" y="16559"/>
                    <a:pt x="3091" y="17272"/>
                  </a:cubicBezTo>
                  <a:cubicBezTo>
                    <a:pt x="2695" y="18698"/>
                    <a:pt x="2140" y="19965"/>
                    <a:pt x="1744" y="21075"/>
                  </a:cubicBezTo>
                  <a:cubicBezTo>
                    <a:pt x="1348" y="22184"/>
                    <a:pt x="872" y="23055"/>
                    <a:pt x="555" y="23689"/>
                  </a:cubicBezTo>
                  <a:cubicBezTo>
                    <a:pt x="239" y="24323"/>
                    <a:pt x="1" y="24719"/>
                    <a:pt x="1" y="24719"/>
                  </a:cubicBezTo>
                  <a:lnTo>
                    <a:pt x="714" y="25036"/>
                  </a:lnTo>
                  <a:lnTo>
                    <a:pt x="2774" y="23372"/>
                  </a:lnTo>
                  <a:cubicBezTo>
                    <a:pt x="2932" y="22897"/>
                    <a:pt x="3091" y="22263"/>
                    <a:pt x="3249" y="21629"/>
                  </a:cubicBezTo>
                  <a:cubicBezTo>
                    <a:pt x="3487" y="20995"/>
                    <a:pt x="3645" y="20441"/>
                    <a:pt x="3804" y="19728"/>
                  </a:cubicBezTo>
                  <a:cubicBezTo>
                    <a:pt x="3962" y="19094"/>
                    <a:pt x="4200" y="18381"/>
                    <a:pt x="4358" y="17589"/>
                  </a:cubicBezTo>
                  <a:cubicBezTo>
                    <a:pt x="4517" y="16876"/>
                    <a:pt x="4754" y="16083"/>
                    <a:pt x="4913" y="15291"/>
                  </a:cubicBezTo>
                  <a:cubicBezTo>
                    <a:pt x="5071" y="14578"/>
                    <a:pt x="5230" y="13786"/>
                    <a:pt x="5388" y="12994"/>
                  </a:cubicBezTo>
                  <a:cubicBezTo>
                    <a:pt x="5547" y="12201"/>
                    <a:pt x="5705" y="11330"/>
                    <a:pt x="5864" y="10617"/>
                  </a:cubicBezTo>
                  <a:cubicBezTo>
                    <a:pt x="5943" y="9825"/>
                    <a:pt x="6022" y="9032"/>
                    <a:pt x="6180" y="8240"/>
                  </a:cubicBezTo>
                  <a:cubicBezTo>
                    <a:pt x="6260" y="7527"/>
                    <a:pt x="6418" y="6814"/>
                    <a:pt x="6497" y="6101"/>
                  </a:cubicBezTo>
                  <a:cubicBezTo>
                    <a:pt x="6577" y="5388"/>
                    <a:pt x="6577" y="4754"/>
                    <a:pt x="6735" y="4120"/>
                  </a:cubicBezTo>
                  <a:cubicBezTo>
                    <a:pt x="6814" y="3170"/>
                    <a:pt x="6973" y="2140"/>
                    <a:pt x="7290" y="1268"/>
                  </a:cubicBezTo>
                  <a:cubicBezTo>
                    <a:pt x="7369" y="872"/>
                    <a:pt x="7527" y="476"/>
                    <a:pt x="7765" y="159"/>
                  </a:cubicBezTo>
                  <a:lnTo>
                    <a:pt x="55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45"/>
            <p:cNvSpPr/>
            <p:nvPr/>
          </p:nvSpPr>
          <p:spPr>
            <a:xfrm>
              <a:off x="3424750" y="3522998"/>
              <a:ext cx="131750" cy="201050"/>
            </a:xfrm>
            <a:custGeom>
              <a:rect b="b" l="l" r="r" t="t"/>
              <a:pathLst>
                <a:path extrusionOk="0" h="8042" w="5270">
                  <a:moveTo>
                    <a:pt x="2600" y="0"/>
                  </a:moveTo>
                  <a:cubicBezTo>
                    <a:pt x="1297" y="0"/>
                    <a:pt x="0" y="852"/>
                    <a:pt x="0" y="2575"/>
                  </a:cubicBezTo>
                  <a:cubicBezTo>
                    <a:pt x="0" y="4001"/>
                    <a:pt x="1030" y="8042"/>
                    <a:pt x="2536" y="8042"/>
                  </a:cubicBezTo>
                  <a:cubicBezTo>
                    <a:pt x="3962" y="8042"/>
                    <a:pt x="5229" y="4081"/>
                    <a:pt x="5229" y="2655"/>
                  </a:cubicBezTo>
                  <a:cubicBezTo>
                    <a:pt x="5269" y="892"/>
                    <a:pt x="3932" y="0"/>
                    <a:pt x="26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45"/>
            <p:cNvSpPr/>
            <p:nvPr/>
          </p:nvSpPr>
          <p:spPr>
            <a:xfrm>
              <a:off x="2983075" y="4027050"/>
              <a:ext cx="112925" cy="637775"/>
            </a:xfrm>
            <a:custGeom>
              <a:rect b="b" l="l" r="r" t="t"/>
              <a:pathLst>
                <a:path extrusionOk="0" h="25511" w="4517">
                  <a:moveTo>
                    <a:pt x="4516" y="0"/>
                  </a:moveTo>
                  <a:lnTo>
                    <a:pt x="2377" y="159"/>
                  </a:lnTo>
                  <a:cubicBezTo>
                    <a:pt x="2536" y="476"/>
                    <a:pt x="2694" y="872"/>
                    <a:pt x="2773" y="1189"/>
                  </a:cubicBezTo>
                  <a:cubicBezTo>
                    <a:pt x="3011" y="2139"/>
                    <a:pt x="3169" y="3090"/>
                    <a:pt x="3169" y="4120"/>
                  </a:cubicBezTo>
                  <a:cubicBezTo>
                    <a:pt x="3169" y="4675"/>
                    <a:pt x="3249" y="5388"/>
                    <a:pt x="3169" y="6101"/>
                  </a:cubicBezTo>
                  <a:cubicBezTo>
                    <a:pt x="3090" y="6814"/>
                    <a:pt x="3169" y="7527"/>
                    <a:pt x="3090" y="8240"/>
                  </a:cubicBezTo>
                  <a:cubicBezTo>
                    <a:pt x="3090" y="9032"/>
                    <a:pt x="3090" y="9745"/>
                    <a:pt x="3011" y="10537"/>
                  </a:cubicBezTo>
                  <a:lnTo>
                    <a:pt x="2773" y="12914"/>
                  </a:lnTo>
                  <a:cubicBezTo>
                    <a:pt x="2694" y="13706"/>
                    <a:pt x="2615" y="14499"/>
                    <a:pt x="2536" y="15291"/>
                  </a:cubicBezTo>
                  <a:cubicBezTo>
                    <a:pt x="2377" y="16083"/>
                    <a:pt x="2219" y="16875"/>
                    <a:pt x="2139" y="17588"/>
                  </a:cubicBezTo>
                  <a:cubicBezTo>
                    <a:pt x="1902" y="19014"/>
                    <a:pt x="1506" y="20440"/>
                    <a:pt x="1268" y="21550"/>
                  </a:cubicBezTo>
                  <a:cubicBezTo>
                    <a:pt x="951" y="22659"/>
                    <a:pt x="634" y="23609"/>
                    <a:pt x="396" y="24243"/>
                  </a:cubicBezTo>
                  <a:cubicBezTo>
                    <a:pt x="159" y="24877"/>
                    <a:pt x="0" y="25273"/>
                    <a:pt x="0" y="25273"/>
                  </a:cubicBezTo>
                  <a:lnTo>
                    <a:pt x="713" y="25511"/>
                  </a:lnTo>
                  <a:lnTo>
                    <a:pt x="2694" y="23768"/>
                  </a:lnTo>
                  <a:cubicBezTo>
                    <a:pt x="2773" y="23213"/>
                    <a:pt x="2852" y="22579"/>
                    <a:pt x="3011" y="21946"/>
                  </a:cubicBezTo>
                  <a:cubicBezTo>
                    <a:pt x="3090" y="21233"/>
                    <a:pt x="3169" y="20678"/>
                    <a:pt x="3249" y="19965"/>
                  </a:cubicBezTo>
                  <a:cubicBezTo>
                    <a:pt x="3328" y="19252"/>
                    <a:pt x="3486" y="18539"/>
                    <a:pt x="3565" y="17747"/>
                  </a:cubicBezTo>
                  <a:cubicBezTo>
                    <a:pt x="3565" y="17034"/>
                    <a:pt x="3724" y="16241"/>
                    <a:pt x="3803" y="15449"/>
                  </a:cubicBezTo>
                  <a:cubicBezTo>
                    <a:pt x="3882" y="14657"/>
                    <a:pt x="3882" y="13865"/>
                    <a:pt x="3962" y="12993"/>
                  </a:cubicBezTo>
                  <a:cubicBezTo>
                    <a:pt x="3962" y="12201"/>
                    <a:pt x="4041" y="11409"/>
                    <a:pt x="4120" y="10616"/>
                  </a:cubicBezTo>
                  <a:cubicBezTo>
                    <a:pt x="4120" y="9824"/>
                    <a:pt x="4120" y="9032"/>
                    <a:pt x="4120" y="8240"/>
                  </a:cubicBezTo>
                  <a:lnTo>
                    <a:pt x="4120" y="6101"/>
                  </a:lnTo>
                  <a:cubicBezTo>
                    <a:pt x="4120" y="5388"/>
                    <a:pt x="4041" y="4754"/>
                    <a:pt x="4041" y="4120"/>
                  </a:cubicBezTo>
                  <a:cubicBezTo>
                    <a:pt x="3962" y="3090"/>
                    <a:pt x="4041" y="2139"/>
                    <a:pt x="4278" y="1109"/>
                  </a:cubicBezTo>
                  <a:cubicBezTo>
                    <a:pt x="4278" y="713"/>
                    <a:pt x="4437" y="396"/>
                    <a:pt x="4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45"/>
            <p:cNvSpPr/>
            <p:nvPr/>
          </p:nvSpPr>
          <p:spPr>
            <a:xfrm>
              <a:off x="2988825" y="3852023"/>
              <a:ext cx="138850" cy="196975"/>
            </a:xfrm>
            <a:custGeom>
              <a:rect b="b" l="l" r="r" t="t"/>
              <a:pathLst>
                <a:path extrusionOk="0" h="7879" w="5554">
                  <a:moveTo>
                    <a:pt x="2774" y="1"/>
                  </a:moveTo>
                  <a:cubicBezTo>
                    <a:pt x="1396" y="1"/>
                    <a:pt x="1" y="990"/>
                    <a:pt x="87" y="2803"/>
                  </a:cubicBezTo>
                  <a:lnTo>
                    <a:pt x="166" y="2803"/>
                  </a:lnTo>
                  <a:cubicBezTo>
                    <a:pt x="322" y="4201"/>
                    <a:pt x="1846" y="7879"/>
                    <a:pt x="3248" y="7879"/>
                  </a:cubicBezTo>
                  <a:cubicBezTo>
                    <a:pt x="3277" y="7879"/>
                    <a:pt x="3306" y="7877"/>
                    <a:pt x="3335" y="7874"/>
                  </a:cubicBezTo>
                  <a:cubicBezTo>
                    <a:pt x="4761" y="7715"/>
                    <a:pt x="5554" y="3675"/>
                    <a:pt x="5316" y="2170"/>
                  </a:cubicBezTo>
                  <a:cubicBezTo>
                    <a:pt x="5064" y="691"/>
                    <a:pt x="3925" y="1"/>
                    <a:pt x="27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45"/>
            <p:cNvSpPr/>
            <p:nvPr/>
          </p:nvSpPr>
          <p:spPr>
            <a:xfrm>
              <a:off x="3971400" y="3828975"/>
              <a:ext cx="641725" cy="144625"/>
            </a:xfrm>
            <a:custGeom>
              <a:rect b="b" l="l" r="r" t="t"/>
              <a:pathLst>
                <a:path extrusionOk="0" h="5785" w="25669">
                  <a:moveTo>
                    <a:pt x="2139" y="1"/>
                  </a:moveTo>
                  <a:lnTo>
                    <a:pt x="0" y="1348"/>
                  </a:lnTo>
                  <a:lnTo>
                    <a:pt x="0" y="2061"/>
                  </a:lnTo>
                  <a:cubicBezTo>
                    <a:pt x="0" y="2061"/>
                    <a:pt x="396" y="2061"/>
                    <a:pt x="1109" y="1981"/>
                  </a:cubicBezTo>
                  <a:cubicBezTo>
                    <a:pt x="1743" y="1823"/>
                    <a:pt x="2694" y="1823"/>
                    <a:pt x="3882" y="1744"/>
                  </a:cubicBezTo>
                  <a:cubicBezTo>
                    <a:pt x="5150" y="1744"/>
                    <a:pt x="6497" y="1744"/>
                    <a:pt x="8002" y="1902"/>
                  </a:cubicBezTo>
                  <a:lnTo>
                    <a:pt x="10299" y="2061"/>
                  </a:lnTo>
                  <a:cubicBezTo>
                    <a:pt x="11092" y="2061"/>
                    <a:pt x="11884" y="2219"/>
                    <a:pt x="12676" y="2298"/>
                  </a:cubicBezTo>
                  <a:lnTo>
                    <a:pt x="15053" y="2615"/>
                  </a:lnTo>
                  <a:lnTo>
                    <a:pt x="17350" y="3091"/>
                  </a:lnTo>
                  <a:lnTo>
                    <a:pt x="19410" y="3566"/>
                  </a:lnTo>
                  <a:cubicBezTo>
                    <a:pt x="20044" y="3724"/>
                    <a:pt x="20678" y="3883"/>
                    <a:pt x="21312" y="4041"/>
                  </a:cubicBezTo>
                  <a:cubicBezTo>
                    <a:pt x="22262" y="4358"/>
                    <a:pt x="23134" y="4754"/>
                    <a:pt x="24005" y="5230"/>
                  </a:cubicBezTo>
                  <a:cubicBezTo>
                    <a:pt x="24322" y="5388"/>
                    <a:pt x="24639" y="5547"/>
                    <a:pt x="24956" y="5784"/>
                  </a:cubicBezTo>
                  <a:lnTo>
                    <a:pt x="25669" y="3724"/>
                  </a:lnTo>
                  <a:lnTo>
                    <a:pt x="25669" y="3724"/>
                  </a:lnTo>
                  <a:cubicBezTo>
                    <a:pt x="25471" y="3764"/>
                    <a:pt x="25273" y="3784"/>
                    <a:pt x="25075" y="3784"/>
                  </a:cubicBezTo>
                  <a:cubicBezTo>
                    <a:pt x="24877" y="3784"/>
                    <a:pt x="24679" y="3764"/>
                    <a:pt x="24481" y="3724"/>
                  </a:cubicBezTo>
                  <a:cubicBezTo>
                    <a:pt x="23451" y="3645"/>
                    <a:pt x="22500" y="3487"/>
                    <a:pt x="21470" y="3249"/>
                  </a:cubicBezTo>
                  <a:cubicBezTo>
                    <a:pt x="20916" y="3091"/>
                    <a:pt x="20282" y="2853"/>
                    <a:pt x="19648" y="2694"/>
                  </a:cubicBezTo>
                  <a:lnTo>
                    <a:pt x="17509" y="2219"/>
                  </a:lnTo>
                  <a:lnTo>
                    <a:pt x="15211" y="1744"/>
                  </a:lnTo>
                  <a:lnTo>
                    <a:pt x="12835" y="1268"/>
                  </a:lnTo>
                  <a:cubicBezTo>
                    <a:pt x="12042" y="1189"/>
                    <a:pt x="11250" y="952"/>
                    <a:pt x="10458" y="872"/>
                  </a:cubicBezTo>
                  <a:lnTo>
                    <a:pt x="8081" y="555"/>
                  </a:lnTo>
                  <a:cubicBezTo>
                    <a:pt x="7368" y="397"/>
                    <a:pt x="6655" y="318"/>
                    <a:pt x="5942" y="318"/>
                  </a:cubicBezTo>
                  <a:lnTo>
                    <a:pt x="3962" y="80"/>
                  </a:lnTo>
                  <a:lnTo>
                    <a:pt x="21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45"/>
            <p:cNvSpPr/>
            <p:nvPr/>
          </p:nvSpPr>
          <p:spPr>
            <a:xfrm>
              <a:off x="4555675" y="3895223"/>
              <a:ext cx="236750" cy="138450"/>
            </a:xfrm>
            <a:custGeom>
              <a:rect b="b" l="l" r="r" t="t"/>
              <a:pathLst>
                <a:path extrusionOk="0" h="5538" w="9470">
                  <a:moveTo>
                    <a:pt x="3517" y="1"/>
                  </a:moveTo>
                  <a:cubicBezTo>
                    <a:pt x="2129" y="1"/>
                    <a:pt x="777" y="265"/>
                    <a:pt x="476" y="996"/>
                  </a:cubicBezTo>
                  <a:cubicBezTo>
                    <a:pt x="0" y="2343"/>
                    <a:pt x="3328" y="4878"/>
                    <a:pt x="4675" y="5354"/>
                  </a:cubicBezTo>
                  <a:cubicBezTo>
                    <a:pt x="5029" y="5480"/>
                    <a:pt x="5367" y="5538"/>
                    <a:pt x="5683" y="5538"/>
                  </a:cubicBezTo>
                  <a:cubicBezTo>
                    <a:pt x="8332" y="5538"/>
                    <a:pt x="9470" y="1503"/>
                    <a:pt x="6497" y="442"/>
                  </a:cubicBezTo>
                  <a:cubicBezTo>
                    <a:pt x="5881" y="188"/>
                    <a:pt x="4686" y="1"/>
                    <a:pt x="35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45"/>
            <p:cNvSpPr/>
            <p:nvPr/>
          </p:nvSpPr>
          <p:spPr>
            <a:xfrm>
              <a:off x="3656475" y="4064675"/>
              <a:ext cx="631850" cy="204025"/>
            </a:xfrm>
            <a:custGeom>
              <a:rect b="b" l="l" r="r" t="t"/>
              <a:pathLst>
                <a:path extrusionOk="0" h="8161" w="25274">
                  <a:moveTo>
                    <a:pt x="2298" y="1"/>
                  </a:moveTo>
                  <a:lnTo>
                    <a:pt x="1" y="1110"/>
                  </a:lnTo>
                  <a:lnTo>
                    <a:pt x="1" y="1823"/>
                  </a:lnTo>
                  <a:cubicBezTo>
                    <a:pt x="1" y="1823"/>
                    <a:pt x="177" y="1858"/>
                    <a:pt x="505" y="1858"/>
                  </a:cubicBezTo>
                  <a:cubicBezTo>
                    <a:pt x="670" y="1858"/>
                    <a:pt x="872" y="1849"/>
                    <a:pt x="1110" y="1823"/>
                  </a:cubicBezTo>
                  <a:cubicBezTo>
                    <a:pt x="1744" y="1823"/>
                    <a:pt x="2773" y="1823"/>
                    <a:pt x="3962" y="1981"/>
                  </a:cubicBezTo>
                  <a:cubicBezTo>
                    <a:pt x="5150" y="2060"/>
                    <a:pt x="6497" y="2219"/>
                    <a:pt x="8002" y="2457"/>
                  </a:cubicBezTo>
                  <a:lnTo>
                    <a:pt x="10221" y="2853"/>
                  </a:lnTo>
                  <a:cubicBezTo>
                    <a:pt x="11013" y="3011"/>
                    <a:pt x="11805" y="3249"/>
                    <a:pt x="12597" y="3407"/>
                  </a:cubicBezTo>
                  <a:lnTo>
                    <a:pt x="14974" y="3962"/>
                  </a:lnTo>
                  <a:lnTo>
                    <a:pt x="17192" y="4675"/>
                  </a:lnTo>
                  <a:lnTo>
                    <a:pt x="19173" y="5388"/>
                  </a:lnTo>
                  <a:cubicBezTo>
                    <a:pt x="19727" y="5546"/>
                    <a:pt x="20361" y="5784"/>
                    <a:pt x="20995" y="6022"/>
                  </a:cubicBezTo>
                  <a:cubicBezTo>
                    <a:pt x="21867" y="6418"/>
                    <a:pt x="22738" y="6893"/>
                    <a:pt x="23530" y="7448"/>
                  </a:cubicBezTo>
                  <a:cubicBezTo>
                    <a:pt x="23847" y="7606"/>
                    <a:pt x="24164" y="7844"/>
                    <a:pt x="24402" y="8161"/>
                  </a:cubicBezTo>
                  <a:lnTo>
                    <a:pt x="25273" y="6180"/>
                  </a:lnTo>
                  <a:cubicBezTo>
                    <a:pt x="24877" y="6180"/>
                    <a:pt x="24481" y="6101"/>
                    <a:pt x="24164" y="6022"/>
                  </a:cubicBezTo>
                  <a:cubicBezTo>
                    <a:pt x="23134" y="5863"/>
                    <a:pt x="22183" y="5626"/>
                    <a:pt x="21312" y="5229"/>
                  </a:cubicBezTo>
                  <a:cubicBezTo>
                    <a:pt x="20678" y="5071"/>
                    <a:pt x="20124" y="4754"/>
                    <a:pt x="19490" y="4516"/>
                  </a:cubicBezTo>
                  <a:lnTo>
                    <a:pt x="17351" y="3883"/>
                  </a:lnTo>
                  <a:lnTo>
                    <a:pt x="15132" y="3090"/>
                  </a:lnTo>
                  <a:lnTo>
                    <a:pt x="12835" y="2457"/>
                  </a:lnTo>
                  <a:cubicBezTo>
                    <a:pt x="12043" y="2219"/>
                    <a:pt x="11330" y="1981"/>
                    <a:pt x="10537" y="1744"/>
                  </a:cubicBezTo>
                  <a:lnTo>
                    <a:pt x="8240" y="1189"/>
                  </a:lnTo>
                  <a:cubicBezTo>
                    <a:pt x="7527" y="1031"/>
                    <a:pt x="6814" y="872"/>
                    <a:pt x="6101" y="714"/>
                  </a:cubicBezTo>
                  <a:lnTo>
                    <a:pt x="4120" y="318"/>
                  </a:lnTo>
                  <a:lnTo>
                    <a:pt x="2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45"/>
            <p:cNvSpPr/>
            <p:nvPr/>
          </p:nvSpPr>
          <p:spPr>
            <a:xfrm>
              <a:off x="4228875" y="4192973"/>
              <a:ext cx="234875" cy="144525"/>
            </a:xfrm>
            <a:custGeom>
              <a:rect b="b" l="l" r="r" t="t"/>
              <a:pathLst>
                <a:path extrusionOk="0" h="5781" w="9395">
                  <a:moveTo>
                    <a:pt x="2827" y="0"/>
                  </a:moveTo>
                  <a:cubicBezTo>
                    <a:pt x="1793" y="0"/>
                    <a:pt x="902" y="197"/>
                    <a:pt x="634" y="732"/>
                  </a:cubicBezTo>
                  <a:cubicBezTo>
                    <a:pt x="0" y="2079"/>
                    <a:pt x="3090" y="4852"/>
                    <a:pt x="4358" y="5486"/>
                  </a:cubicBezTo>
                  <a:cubicBezTo>
                    <a:pt x="4787" y="5690"/>
                    <a:pt x="5201" y="5780"/>
                    <a:pt x="5587" y="5780"/>
                  </a:cubicBezTo>
                  <a:cubicBezTo>
                    <a:pt x="8049" y="5780"/>
                    <a:pt x="9395" y="2102"/>
                    <a:pt x="6655" y="732"/>
                  </a:cubicBezTo>
                  <a:cubicBezTo>
                    <a:pt x="5923" y="366"/>
                    <a:pt x="4241" y="0"/>
                    <a:pt x="28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45"/>
            <p:cNvSpPr/>
            <p:nvPr/>
          </p:nvSpPr>
          <p:spPr>
            <a:xfrm>
              <a:off x="3286100" y="4328100"/>
              <a:ext cx="637775" cy="162425"/>
            </a:xfrm>
            <a:custGeom>
              <a:rect b="b" l="l" r="r" t="t"/>
              <a:pathLst>
                <a:path extrusionOk="0" h="6497" w="25511">
                  <a:moveTo>
                    <a:pt x="2140" y="1"/>
                  </a:moveTo>
                  <a:lnTo>
                    <a:pt x="1" y="1189"/>
                  </a:lnTo>
                  <a:lnTo>
                    <a:pt x="1" y="1981"/>
                  </a:lnTo>
                  <a:cubicBezTo>
                    <a:pt x="1" y="1981"/>
                    <a:pt x="397" y="1902"/>
                    <a:pt x="1031" y="1823"/>
                  </a:cubicBezTo>
                  <a:cubicBezTo>
                    <a:pt x="1744" y="1743"/>
                    <a:pt x="2694" y="1743"/>
                    <a:pt x="3883" y="1743"/>
                  </a:cubicBezTo>
                  <a:cubicBezTo>
                    <a:pt x="5071" y="1823"/>
                    <a:pt x="6497" y="1823"/>
                    <a:pt x="8002" y="1981"/>
                  </a:cubicBezTo>
                  <a:lnTo>
                    <a:pt x="10300" y="2219"/>
                  </a:lnTo>
                  <a:cubicBezTo>
                    <a:pt x="11092" y="2298"/>
                    <a:pt x="11884" y="2457"/>
                    <a:pt x="12597" y="2615"/>
                  </a:cubicBezTo>
                  <a:lnTo>
                    <a:pt x="14974" y="3011"/>
                  </a:lnTo>
                  <a:lnTo>
                    <a:pt x="17272" y="3566"/>
                  </a:lnTo>
                  <a:lnTo>
                    <a:pt x="19331" y="4120"/>
                  </a:lnTo>
                  <a:cubicBezTo>
                    <a:pt x="19965" y="4279"/>
                    <a:pt x="20599" y="4437"/>
                    <a:pt x="21233" y="4675"/>
                  </a:cubicBezTo>
                  <a:cubicBezTo>
                    <a:pt x="22104" y="4992"/>
                    <a:pt x="22976" y="5388"/>
                    <a:pt x="23847" y="5863"/>
                  </a:cubicBezTo>
                  <a:cubicBezTo>
                    <a:pt x="24164" y="6022"/>
                    <a:pt x="24481" y="6259"/>
                    <a:pt x="24798" y="6497"/>
                  </a:cubicBezTo>
                  <a:lnTo>
                    <a:pt x="25511" y="4516"/>
                  </a:lnTo>
                  <a:lnTo>
                    <a:pt x="24323" y="4516"/>
                  </a:lnTo>
                  <a:cubicBezTo>
                    <a:pt x="23372" y="4358"/>
                    <a:pt x="22421" y="4199"/>
                    <a:pt x="21470" y="3883"/>
                  </a:cubicBezTo>
                  <a:cubicBezTo>
                    <a:pt x="20837" y="3724"/>
                    <a:pt x="20282" y="3486"/>
                    <a:pt x="19569" y="3328"/>
                  </a:cubicBezTo>
                  <a:lnTo>
                    <a:pt x="17430" y="2773"/>
                  </a:lnTo>
                  <a:lnTo>
                    <a:pt x="15212" y="2140"/>
                  </a:lnTo>
                  <a:lnTo>
                    <a:pt x="12835" y="1664"/>
                  </a:lnTo>
                  <a:cubicBezTo>
                    <a:pt x="12043" y="1506"/>
                    <a:pt x="11251" y="1268"/>
                    <a:pt x="10458" y="1110"/>
                  </a:cubicBezTo>
                  <a:lnTo>
                    <a:pt x="8161" y="714"/>
                  </a:lnTo>
                  <a:cubicBezTo>
                    <a:pt x="7369" y="634"/>
                    <a:pt x="6656" y="476"/>
                    <a:pt x="5942" y="397"/>
                  </a:cubicBezTo>
                  <a:lnTo>
                    <a:pt x="3962" y="15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45"/>
            <p:cNvSpPr/>
            <p:nvPr/>
          </p:nvSpPr>
          <p:spPr>
            <a:xfrm>
              <a:off x="3866425" y="4414273"/>
              <a:ext cx="236350" cy="140950"/>
            </a:xfrm>
            <a:custGeom>
              <a:rect b="b" l="l" r="r" t="t"/>
              <a:pathLst>
                <a:path extrusionOk="0" h="5638" w="9454">
                  <a:moveTo>
                    <a:pt x="3268" y="1"/>
                  </a:moveTo>
                  <a:cubicBezTo>
                    <a:pt x="2001" y="1"/>
                    <a:pt x="832" y="239"/>
                    <a:pt x="555" y="912"/>
                  </a:cubicBezTo>
                  <a:cubicBezTo>
                    <a:pt x="0" y="2259"/>
                    <a:pt x="3249" y="4873"/>
                    <a:pt x="4595" y="5428"/>
                  </a:cubicBezTo>
                  <a:cubicBezTo>
                    <a:pt x="4966" y="5572"/>
                    <a:pt x="5320" y="5638"/>
                    <a:pt x="5652" y="5638"/>
                  </a:cubicBezTo>
                  <a:cubicBezTo>
                    <a:pt x="8228" y="5638"/>
                    <a:pt x="9454" y="1709"/>
                    <a:pt x="6576" y="516"/>
                  </a:cubicBezTo>
                  <a:cubicBezTo>
                    <a:pt x="5903" y="239"/>
                    <a:pt x="4536" y="1"/>
                    <a:pt x="32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45"/>
            <p:cNvSpPr/>
            <p:nvPr/>
          </p:nvSpPr>
          <p:spPr>
            <a:xfrm>
              <a:off x="2907800" y="4583600"/>
              <a:ext cx="629875" cy="160450"/>
            </a:xfrm>
            <a:custGeom>
              <a:rect b="b" l="l" r="r" t="t"/>
              <a:pathLst>
                <a:path extrusionOk="0" h="6418" w="25195">
                  <a:moveTo>
                    <a:pt x="25194" y="1"/>
                  </a:moveTo>
                  <a:cubicBezTo>
                    <a:pt x="24877" y="159"/>
                    <a:pt x="24481" y="317"/>
                    <a:pt x="24085" y="397"/>
                  </a:cubicBezTo>
                  <a:cubicBezTo>
                    <a:pt x="23134" y="634"/>
                    <a:pt x="22104" y="793"/>
                    <a:pt x="21154" y="872"/>
                  </a:cubicBezTo>
                  <a:cubicBezTo>
                    <a:pt x="20837" y="912"/>
                    <a:pt x="20520" y="912"/>
                    <a:pt x="20193" y="912"/>
                  </a:cubicBezTo>
                  <a:cubicBezTo>
                    <a:pt x="19866" y="912"/>
                    <a:pt x="19530" y="912"/>
                    <a:pt x="19173" y="951"/>
                  </a:cubicBezTo>
                  <a:lnTo>
                    <a:pt x="16955" y="1110"/>
                  </a:lnTo>
                  <a:lnTo>
                    <a:pt x="14657" y="1347"/>
                  </a:lnTo>
                  <a:lnTo>
                    <a:pt x="12281" y="1664"/>
                  </a:lnTo>
                  <a:cubicBezTo>
                    <a:pt x="11488" y="1823"/>
                    <a:pt x="10617" y="1902"/>
                    <a:pt x="9825" y="2060"/>
                  </a:cubicBezTo>
                  <a:lnTo>
                    <a:pt x="7527" y="2457"/>
                  </a:lnTo>
                  <a:cubicBezTo>
                    <a:pt x="6814" y="2536"/>
                    <a:pt x="6101" y="2694"/>
                    <a:pt x="5388" y="2853"/>
                  </a:cubicBezTo>
                  <a:lnTo>
                    <a:pt x="3407" y="3328"/>
                  </a:lnTo>
                  <a:lnTo>
                    <a:pt x="1665" y="3724"/>
                  </a:lnTo>
                  <a:lnTo>
                    <a:pt x="1" y="5705"/>
                  </a:lnTo>
                  <a:lnTo>
                    <a:pt x="238" y="6418"/>
                  </a:lnTo>
                  <a:cubicBezTo>
                    <a:pt x="238" y="6418"/>
                    <a:pt x="635" y="6259"/>
                    <a:pt x="1268" y="5942"/>
                  </a:cubicBezTo>
                  <a:cubicBezTo>
                    <a:pt x="1902" y="5626"/>
                    <a:pt x="2774" y="5229"/>
                    <a:pt x="3883" y="4913"/>
                  </a:cubicBezTo>
                  <a:cubicBezTo>
                    <a:pt x="5071" y="4516"/>
                    <a:pt x="6418" y="4041"/>
                    <a:pt x="7844" y="3724"/>
                  </a:cubicBezTo>
                  <a:lnTo>
                    <a:pt x="10142" y="3170"/>
                  </a:lnTo>
                  <a:cubicBezTo>
                    <a:pt x="10855" y="2932"/>
                    <a:pt x="11647" y="2853"/>
                    <a:pt x="12439" y="2694"/>
                  </a:cubicBezTo>
                  <a:lnTo>
                    <a:pt x="14816" y="2298"/>
                  </a:lnTo>
                  <a:lnTo>
                    <a:pt x="17113" y="1981"/>
                  </a:lnTo>
                  <a:lnTo>
                    <a:pt x="19252" y="1744"/>
                  </a:lnTo>
                  <a:cubicBezTo>
                    <a:pt x="19965" y="1664"/>
                    <a:pt x="20599" y="1664"/>
                    <a:pt x="21233" y="1664"/>
                  </a:cubicBezTo>
                  <a:cubicBezTo>
                    <a:pt x="22184" y="1664"/>
                    <a:pt x="23214" y="1744"/>
                    <a:pt x="24164" y="1902"/>
                  </a:cubicBezTo>
                  <a:cubicBezTo>
                    <a:pt x="24481" y="1981"/>
                    <a:pt x="24877" y="2060"/>
                    <a:pt x="25194" y="2219"/>
                  </a:cubicBezTo>
                  <a:lnTo>
                    <a:pt x="251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45"/>
            <p:cNvSpPr/>
            <p:nvPr/>
          </p:nvSpPr>
          <p:spPr>
            <a:xfrm>
              <a:off x="3498025" y="4533998"/>
              <a:ext cx="223850" cy="130850"/>
            </a:xfrm>
            <a:custGeom>
              <a:rect b="b" l="l" r="r" t="t"/>
              <a:pathLst>
                <a:path extrusionOk="0" h="5234" w="8954">
                  <a:moveTo>
                    <a:pt x="5382" y="1"/>
                  </a:moveTo>
                  <a:cubicBezTo>
                    <a:pt x="3834" y="1"/>
                    <a:pt x="80" y="1010"/>
                    <a:pt x="80" y="2461"/>
                  </a:cubicBezTo>
                  <a:cubicBezTo>
                    <a:pt x="1" y="3887"/>
                    <a:pt x="3962" y="5234"/>
                    <a:pt x="5388" y="5234"/>
                  </a:cubicBezTo>
                  <a:cubicBezTo>
                    <a:pt x="8715" y="5234"/>
                    <a:pt x="8953" y="243"/>
                    <a:pt x="5546" y="5"/>
                  </a:cubicBezTo>
                  <a:cubicBezTo>
                    <a:pt x="5495" y="2"/>
                    <a:pt x="5440" y="1"/>
                    <a:pt x="53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9" name="Google Shape;4589;p45"/>
          <p:cNvGrpSpPr/>
          <p:nvPr/>
        </p:nvGrpSpPr>
        <p:grpSpPr>
          <a:xfrm>
            <a:off x="-80216" y="3421071"/>
            <a:ext cx="1544320" cy="1762743"/>
            <a:chOff x="1404575" y="238125"/>
            <a:chExt cx="4530125" cy="5170850"/>
          </a:xfrm>
        </p:grpSpPr>
        <p:sp>
          <p:nvSpPr>
            <p:cNvPr id="4590" name="Google Shape;4590;p45"/>
            <p:cNvSpPr/>
            <p:nvPr/>
          </p:nvSpPr>
          <p:spPr>
            <a:xfrm>
              <a:off x="3197600" y="1958700"/>
              <a:ext cx="1688900" cy="1580250"/>
            </a:xfrm>
            <a:custGeom>
              <a:rect b="b" l="l" r="r" t="t"/>
              <a:pathLst>
                <a:path extrusionOk="0" h="63210" w="67556">
                  <a:moveTo>
                    <a:pt x="15486" y="1"/>
                  </a:moveTo>
                  <a:cubicBezTo>
                    <a:pt x="6973" y="10053"/>
                    <a:pt x="0" y="35137"/>
                    <a:pt x="544" y="45279"/>
                  </a:cubicBezTo>
                  <a:cubicBezTo>
                    <a:pt x="634" y="47272"/>
                    <a:pt x="10867" y="51800"/>
                    <a:pt x="10867" y="51800"/>
                  </a:cubicBezTo>
                  <a:cubicBezTo>
                    <a:pt x="14852" y="55875"/>
                    <a:pt x="32691" y="63210"/>
                    <a:pt x="56236" y="63210"/>
                  </a:cubicBezTo>
                  <a:cubicBezTo>
                    <a:pt x="60040" y="63210"/>
                    <a:pt x="63843" y="63119"/>
                    <a:pt x="67556" y="62848"/>
                  </a:cubicBezTo>
                  <a:cubicBezTo>
                    <a:pt x="66469" y="56146"/>
                    <a:pt x="63119" y="41929"/>
                    <a:pt x="52614" y="32149"/>
                  </a:cubicBezTo>
                  <a:cubicBezTo>
                    <a:pt x="50531" y="17388"/>
                    <a:pt x="37491" y="1540"/>
                    <a:pt x="15486" y="1"/>
                  </a:cubicBezTo>
                  <a:close/>
                </a:path>
              </a:pathLst>
            </a:custGeom>
            <a:solidFill>
              <a:srgbClr val="F9FA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45"/>
            <p:cNvSpPr/>
            <p:nvPr/>
          </p:nvSpPr>
          <p:spPr>
            <a:xfrm>
              <a:off x="4526525" y="1511750"/>
              <a:ext cx="178875" cy="154400"/>
            </a:xfrm>
            <a:custGeom>
              <a:rect b="b" l="l" r="r" t="t"/>
              <a:pathLst>
                <a:path extrusionOk="0" h="6176" w="7155">
                  <a:moveTo>
                    <a:pt x="3677" y="0"/>
                  </a:moveTo>
                  <a:cubicBezTo>
                    <a:pt x="1843" y="0"/>
                    <a:pt x="0" y="1312"/>
                    <a:pt x="0" y="3661"/>
                  </a:cubicBezTo>
                  <a:cubicBezTo>
                    <a:pt x="394" y="5159"/>
                    <a:pt x="1817" y="6176"/>
                    <a:pt x="3314" y="6176"/>
                  </a:cubicBezTo>
                  <a:cubicBezTo>
                    <a:pt x="3537" y="6176"/>
                    <a:pt x="3762" y="6153"/>
                    <a:pt x="3985" y="6106"/>
                  </a:cubicBezTo>
                  <a:cubicBezTo>
                    <a:pt x="5796" y="5835"/>
                    <a:pt x="7154" y="4295"/>
                    <a:pt x="7064" y="2484"/>
                  </a:cubicBezTo>
                  <a:cubicBezTo>
                    <a:pt x="6511" y="785"/>
                    <a:pt x="5096" y="0"/>
                    <a:pt x="3677" y="0"/>
                  </a:cubicBezTo>
                  <a:close/>
                </a:path>
              </a:pathLst>
            </a:custGeom>
            <a:solidFill>
              <a:srgbClr val="357E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45"/>
            <p:cNvSpPr/>
            <p:nvPr/>
          </p:nvSpPr>
          <p:spPr>
            <a:xfrm>
              <a:off x="3854125" y="238125"/>
              <a:ext cx="1722875" cy="2802775"/>
            </a:xfrm>
            <a:custGeom>
              <a:rect b="b" l="l" r="r" t="t"/>
              <a:pathLst>
                <a:path extrusionOk="0" h="112111" w="68915">
                  <a:moveTo>
                    <a:pt x="1450" y="112110"/>
                  </a:moveTo>
                  <a:lnTo>
                    <a:pt x="2355" y="110933"/>
                  </a:lnTo>
                  <a:cubicBezTo>
                    <a:pt x="2989" y="110118"/>
                    <a:pt x="3895" y="109031"/>
                    <a:pt x="4982" y="107582"/>
                  </a:cubicBezTo>
                  <a:cubicBezTo>
                    <a:pt x="6068" y="106133"/>
                    <a:pt x="7245" y="104232"/>
                    <a:pt x="8604" y="102149"/>
                  </a:cubicBezTo>
                  <a:cubicBezTo>
                    <a:pt x="10053" y="99975"/>
                    <a:pt x="11411" y="97621"/>
                    <a:pt x="12951" y="94995"/>
                  </a:cubicBezTo>
                  <a:cubicBezTo>
                    <a:pt x="14490" y="92369"/>
                    <a:pt x="16120" y="89471"/>
                    <a:pt x="17660" y="86392"/>
                  </a:cubicBezTo>
                  <a:cubicBezTo>
                    <a:pt x="18475" y="84852"/>
                    <a:pt x="19290" y="83222"/>
                    <a:pt x="20105" y="81592"/>
                  </a:cubicBezTo>
                  <a:cubicBezTo>
                    <a:pt x="20920" y="79962"/>
                    <a:pt x="21644" y="78332"/>
                    <a:pt x="22550" y="76612"/>
                  </a:cubicBezTo>
                  <a:cubicBezTo>
                    <a:pt x="24270" y="73261"/>
                    <a:pt x="25991" y="69820"/>
                    <a:pt x="27892" y="66288"/>
                  </a:cubicBezTo>
                  <a:lnTo>
                    <a:pt x="30790" y="61036"/>
                  </a:lnTo>
                  <a:lnTo>
                    <a:pt x="33779" y="55783"/>
                  </a:lnTo>
                  <a:cubicBezTo>
                    <a:pt x="35680" y="52071"/>
                    <a:pt x="37763" y="48720"/>
                    <a:pt x="39755" y="45279"/>
                  </a:cubicBezTo>
                  <a:cubicBezTo>
                    <a:pt x="41838" y="41928"/>
                    <a:pt x="43921" y="38577"/>
                    <a:pt x="45913" y="35317"/>
                  </a:cubicBezTo>
                  <a:cubicBezTo>
                    <a:pt x="47815" y="32057"/>
                    <a:pt x="49898" y="28978"/>
                    <a:pt x="51800" y="26081"/>
                  </a:cubicBezTo>
                  <a:cubicBezTo>
                    <a:pt x="52796" y="24632"/>
                    <a:pt x="53611" y="23183"/>
                    <a:pt x="54607" y="21824"/>
                  </a:cubicBezTo>
                  <a:lnTo>
                    <a:pt x="57233" y="17840"/>
                  </a:lnTo>
                  <a:lnTo>
                    <a:pt x="61942" y="10957"/>
                  </a:lnTo>
                  <a:lnTo>
                    <a:pt x="65745" y="5705"/>
                  </a:lnTo>
                  <a:cubicBezTo>
                    <a:pt x="67828" y="2717"/>
                    <a:pt x="68915" y="996"/>
                    <a:pt x="68915" y="996"/>
                  </a:cubicBezTo>
                  <a:lnTo>
                    <a:pt x="67919" y="0"/>
                  </a:lnTo>
                  <a:cubicBezTo>
                    <a:pt x="67919" y="0"/>
                    <a:pt x="66379" y="1358"/>
                    <a:pt x="63572" y="3713"/>
                  </a:cubicBezTo>
                  <a:lnTo>
                    <a:pt x="58682" y="8060"/>
                  </a:lnTo>
                  <a:cubicBezTo>
                    <a:pt x="56780" y="9690"/>
                    <a:pt x="54788" y="11772"/>
                    <a:pt x="52615" y="14036"/>
                  </a:cubicBezTo>
                  <a:lnTo>
                    <a:pt x="49173" y="17478"/>
                  </a:lnTo>
                  <a:cubicBezTo>
                    <a:pt x="48087" y="18745"/>
                    <a:pt x="46909" y="20013"/>
                    <a:pt x="45732" y="21372"/>
                  </a:cubicBezTo>
                  <a:cubicBezTo>
                    <a:pt x="43378" y="24088"/>
                    <a:pt x="40842" y="26805"/>
                    <a:pt x="38488" y="29975"/>
                  </a:cubicBezTo>
                  <a:cubicBezTo>
                    <a:pt x="36133" y="33053"/>
                    <a:pt x="33507" y="36223"/>
                    <a:pt x="31153" y="39664"/>
                  </a:cubicBezTo>
                  <a:cubicBezTo>
                    <a:pt x="28798" y="43015"/>
                    <a:pt x="26353" y="46456"/>
                    <a:pt x="24180" y="49897"/>
                  </a:cubicBezTo>
                  <a:lnTo>
                    <a:pt x="20738" y="55150"/>
                  </a:lnTo>
                  <a:cubicBezTo>
                    <a:pt x="19652" y="56961"/>
                    <a:pt x="18656" y="58772"/>
                    <a:pt x="17660" y="60583"/>
                  </a:cubicBezTo>
                  <a:cubicBezTo>
                    <a:pt x="15486" y="64024"/>
                    <a:pt x="13675" y="67646"/>
                    <a:pt x="11773" y="71088"/>
                  </a:cubicBezTo>
                  <a:cubicBezTo>
                    <a:pt x="9962" y="74619"/>
                    <a:pt x="8332" y="77970"/>
                    <a:pt x="6883" y="81321"/>
                  </a:cubicBezTo>
                  <a:cubicBezTo>
                    <a:pt x="5434" y="84581"/>
                    <a:pt x="4348" y="87841"/>
                    <a:pt x="3442" y="90829"/>
                  </a:cubicBezTo>
                  <a:cubicBezTo>
                    <a:pt x="2536" y="93546"/>
                    <a:pt x="1812" y="96353"/>
                    <a:pt x="1269" y="99160"/>
                  </a:cubicBezTo>
                  <a:cubicBezTo>
                    <a:pt x="816" y="101334"/>
                    <a:pt x="454" y="103598"/>
                    <a:pt x="273" y="105771"/>
                  </a:cubicBezTo>
                  <a:cubicBezTo>
                    <a:pt x="91" y="107220"/>
                    <a:pt x="1" y="108760"/>
                    <a:pt x="1" y="110208"/>
                  </a:cubicBezTo>
                  <a:cubicBezTo>
                    <a:pt x="1" y="110752"/>
                    <a:pt x="1" y="111205"/>
                    <a:pt x="1" y="11174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45"/>
            <p:cNvSpPr/>
            <p:nvPr/>
          </p:nvSpPr>
          <p:spPr>
            <a:xfrm>
              <a:off x="3872250" y="249425"/>
              <a:ext cx="1704750" cy="2791475"/>
            </a:xfrm>
            <a:custGeom>
              <a:rect b="b" l="l" r="r" t="t"/>
              <a:pathLst>
                <a:path extrusionOk="0" h="111659" w="68190">
                  <a:moveTo>
                    <a:pt x="68190" y="544"/>
                  </a:moveTo>
                  <a:cubicBezTo>
                    <a:pt x="68190" y="544"/>
                    <a:pt x="67103" y="2265"/>
                    <a:pt x="65020" y="5253"/>
                  </a:cubicBezTo>
                  <a:lnTo>
                    <a:pt x="61217" y="10505"/>
                  </a:lnTo>
                  <a:lnTo>
                    <a:pt x="56508" y="17388"/>
                  </a:lnTo>
                  <a:lnTo>
                    <a:pt x="53882" y="21282"/>
                  </a:lnTo>
                  <a:cubicBezTo>
                    <a:pt x="52886" y="22640"/>
                    <a:pt x="51980" y="24089"/>
                    <a:pt x="51075" y="25629"/>
                  </a:cubicBezTo>
                  <a:cubicBezTo>
                    <a:pt x="49173" y="28526"/>
                    <a:pt x="47090" y="31515"/>
                    <a:pt x="45188" y="34775"/>
                  </a:cubicBezTo>
                  <a:cubicBezTo>
                    <a:pt x="43196" y="38035"/>
                    <a:pt x="41023" y="41295"/>
                    <a:pt x="39030" y="44827"/>
                  </a:cubicBezTo>
                  <a:cubicBezTo>
                    <a:pt x="37129" y="48268"/>
                    <a:pt x="34955" y="51619"/>
                    <a:pt x="33054" y="55241"/>
                  </a:cubicBezTo>
                  <a:lnTo>
                    <a:pt x="30065" y="60493"/>
                  </a:lnTo>
                  <a:lnTo>
                    <a:pt x="27167" y="65746"/>
                  </a:lnTo>
                  <a:cubicBezTo>
                    <a:pt x="25266" y="69277"/>
                    <a:pt x="23545" y="72718"/>
                    <a:pt x="21825" y="76069"/>
                  </a:cubicBezTo>
                  <a:cubicBezTo>
                    <a:pt x="20919" y="77790"/>
                    <a:pt x="20104" y="79510"/>
                    <a:pt x="19380" y="81050"/>
                  </a:cubicBezTo>
                  <a:cubicBezTo>
                    <a:pt x="18565" y="82680"/>
                    <a:pt x="17750" y="84310"/>
                    <a:pt x="16935" y="85849"/>
                  </a:cubicBezTo>
                  <a:cubicBezTo>
                    <a:pt x="15395" y="89019"/>
                    <a:pt x="13674" y="91736"/>
                    <a:pt x="12226" y="94452"/>
                  </a:cubicBezTo>
                  <a:cubicBezTo>
                    <a:pt x="10777" y="97078"/>
                    <a:pt x="9237" y="99433"/>
                    <a:pt x="7879" y="101606"/>
                  </a:cubicBezTo>
                  <a:cubicBezTo>
                    <a:pt x="6520" y="103689"/>
                    <a:pt x="5343" y="105500"/>
                    <a:pt x="4257" y="107040"/>
                  </a:cubicBezTo>
                  <a:cubicBezTo>
                    <a:pt x="3170" y="108489"/>
                    <a:pt x="2264" y="109666"/>
                    <a:pt x="1630" y="110390"/>
                  </a:cubicBezTo>
                  <a:lnTo>
                    <a:pt x="725" y="111658"/>
                  </a:lnTo>
                  <a:lnTo>
                    <a:pt x="0" y="111386"/>
                  </a:lnTo>
                  <a:cubicBezTo>
                    <a:pt x="0" y="111386"/>
                    <a:pt x="19017" y="51256"/>
                    <a:pt x="6773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45"/>
            <p:cNvSpPr/>
            <p:nvPr/>
          </p:nvSpPr>
          <p:spPr>
            <a:xfrm>
              <a:off x="3999025" y="1442525"/>
              <a:ext cx="1935675" cy="1566675"/>
            </a:xfrm>
            <a:custGeom>
              <a:rect b="b" l="l" r="r" t="t"/>
              <a:pathLst>
                <a:path extrusionOk="0" h="62667" w="77427">
                  <a:moveTo>
                    <a:pt x="816" y="62666"/>
                  </a:moveTo>
                  <a:lnTo>
                    <a:pt x="1812" y="62032"/>
                  </a:lnTo>
                  <a:cubicBezTo>
                    <a:pt x="2446" y="61670"/>
                    <a:pt x="3442" y="61036"/>
                    <a:pt x="4528" y="60221"/>
                  </a:cubicBezTo>
                  <a:cubicBezTo>
                    <a:pt x="5706" y="59497"/>
                    <a:pt x="7064" y="58501"/>
                    <a:pt x="8513" y="57323"/>
                  </a:cubicBezTo>
                  <a:cubicBezTo>
                    <a:pt x="10052" y="56237"/>
                    <a:pt x="11682" y="54878"/>
                    <a:pt x="13494" y="53339"/>
                  </a:cubicBezTo>
                  <a:cubicBezTo>
                    <a:pt x="15305" y="51890"/>
                    <a:pt x="17116" y="50260"/>
                    <a:pt x="19018" y="48449"/>
                  </a:cubicBezTo>
                  <a:cubicBezTo>
                    <a:pt x="20014" y="47543"/>
                    <a:pt x="20919" y="46638"/>
                    <a:pt x="21915" y="45732"/>
                  </a:cubicBezTo>
                  <a:cubicBezTo>
                    <a:pt x="23002" y="44736"/>
                    <a:pt x="23908" y="43740"/>
                    <a:pt x="24994" y="42834"/>
                  </a:cubicBezTo>
                  <a:cubicBezTo>
                    <a:pt x="27077" y="40842"/>
                    <a:pt x="29251" y="38850"/>
                    <a:pt x="31514" y="36857"/>
                  </a:cubicBezTo>
                  <a:lnTo>
                    <a:pt x="34865" y="33779"/>
                  </a:lnTo>
                  <a:lnTo>
                    <a:pt x="38306" y="30790"/>
                  </a:lnTo>
                  <a:cubicBezTo>
                    <a:pt x="40570" y="28798"/>
                    <a:pt x="43015" y="26896"/>
                    <a:pt x="45279" y="24994"/>
                  </a:cubicBezTo>
                  <a:cubicBezTo>
                    <a:pt x="47634" y="23002"/>
                    <a:pt x="49988" y="21282"/>
                    <a:pt x="52161" y="19380"/>
                  </a:cubicBezTo>
                  <a:cubicBezTo>
                    <a:pt x="54425" y="17569"/>
                    <a:pt x="56689" y="16029"/>
                    <a:pt x="58772" y="14399"/>
                  </a:cubicBezTo>
                  <a:cubicBezTo>
                    <a:pt x="59859" y="13584"/>
                    <a:pt x="60855" y="12769"/>
                    <a:pt x="61851" y="12045"/>
                  </a:cubicBezTo>
                  <a:lnTo>
                    <a:pt x="64749" y="9962"/>
                  </a:lnTo>
                  <a:lnTo>
                    <a:pt x="69911" y="6249"/>
                  </a:lnTo>
                  <a:lnTo>
                    <a:pt x="73986" y="3442"/>
                  </a:lnTo>
                  <a:cubicBezTo>
                    <a:pt x="76250" y="1902"/>
                    <a:pt x="77427" y="997"/>
                    <a:pt x="77427" y="997"/>
                  </a:cubicBezTo>
                  <a:lnTo>
                    <a:pt x="76974" y="1"/>
                  </a:lnTo>
                  <a:cubicBezTo>
                    <a:pt x="76974" y="1"/>
                    <a:pt x="75435" y="544"/>
                    <a:pt x="72899" y="1540"/>
                  </a:cubicBezTo>
                  <a:lnTo>
                    <a:pt x="68281" y="3351"/>
                  </a:lnTo>
                  <a:cubicBezTo>
                    <a:pt x="66469" y="4076"/>
                    <a:pt x="64568" y="5072"/>
                    <a:pt x="62485" y="6068"/>
                  </a:cubicBezTo>
                  <a:lnTo>
                    <a:pt x="59134" y="7607"/>
                  </a:lnTo>
                  <a:cubicBezTo>
                    <a:pt x="57957" y="8241"/>
                    <a:pt x="56870" y="8875"/>
                    <a:pt x="55693" y="9509"/>
                  </a:cubicBezTo>
                  <a:cubicBezTo>
                    <a:pt x="53339" y="10867"/>
                    <a:pt x="50713" y="12135"/>
                    <a:pt x="48268" y="13765"/>
                  </a:cubicBezTo>
                  <a:cubicBezTo>
                    <a:pt x="45822" y="15395"/>
                    <a:pt x="43106" y="16935"/>
                    <a:pt x="40570" y="18746"/>
                  </a:cubicBezTo>
                  <a:cubicBezTo>
                    <a:pt x="38125" y="20467"/>
                    <a:pt x="35499" y="22278"/>
                    <a:pt x="32963" y="24270"/>
                  </a:cubicBezTo>
                  <a:lnTo>
                    <a:pt x="29251" y="27168"/>
                  </a:lnTo>
                  <a:cubicBezTo>
                    <a:pt x="27983" y="28164"/>
                    <a:pt x="26805" y="29160"/>
                    <a:pt x="25628" y="30156"/>
                  </a:cubicBezTo>
                  <a:cubicBezTo>
                    <a:pt x="23183" y="32148"/>
                    <a:pt x="20919" y="34231"/>
                    <a:pt x="18836" y="36224"/>
                  </a:cubicBezTo>
                  <a:cubicBezTo>
                    <a:pt x="16754" y="38216"/>
                    <a:pt x="14580" y="40208"/>
                    <a:pt x="12769" y="42200"/>
                  </a:cubicBezTo>
                  <a:cubicBezTo>
                    <a:pt x="10867" y="44102"/>
                    <a:pt x="9237" y="46094"/>
                    <a:pt x="7788" y="47996"/>
                  </a:cubicBezTo>
                  <a:cubicBezTo>
                    <a:pt x="6521" y="49717"/>
                    <a:pt x="5253" y="51528"/>
                    <a:pt x="4166" y="53429"/>
                  </a:cubicBezTo>
                  <a:cubicBezTo>
                    <a:pt x="3079" y="55060"/>
                    <a:pt x="2355" y="56599"/>
                    <a:pt x="1721" y="57867"/>
                  </a:cubicBezTo>
                  <a:cubicBezTo>
                    <a:pt x="1178" y="58863"/>
                    <a:pt x="725" y="59859"/>
                    <a:pt x="363" y="60855"/>
                  </a:cubicBezTo>
                  <a:cubicBezTo>
                    <a:pt x="91" y="61580"/>
                    <a:pt x="1" y="62032"/>
                    <a:pt x="1" y="620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45"/>
            <p:cNvSpPr/>
            <p:nvPr/>
          </p:nvSpPr>
          <p:spPr>
            <a:xfrm>
              <a:off x="4008075" y="1456100"/>
              <a:ext cx="1926625" cy="1553100"/>
            </a:xfrm>
            <a:custGeom>
              <a:rect b="b" l="l" r="r" t="t"/>
              <a:pathLst>
                <a:path extrusionOk="0" h="62124" w="77065">
                  <a:moveTo>
                    <a:pt x="77065" y="454"/>
                  </a:moveTo>
                  <a:cubicBezTo>
                    <a:pt x="77065" y="454"/>
                    <a:pt x="75797" y="1359"/>
                    <a:pt x="73533" y="2899"/>
                  </a:cubicBezTo>
                  <a:lnTo>
                    <a:pt x="69549" y="5706"/>
                  </a:lnTo>
                  <a:lnTo>
                    <a:pt x="64387" y="9419"/>
                  </a:lnTo>
                  <a:lnTo>
                    <a:pt x="61489" y="11502"/>
                  </a:lnTo>
                  <a:cubicBezTo>
                    <a:pt x="60493" y="12226"/>
                    <a:pt x="59497" y="13041"/>
                    <a:pt x="58410" y="13856"/>
                  </a:cubicBezTo>
                  <a:cubicBezTo>
                    <a:pt x="56327" y="15486"/>
                    <a:pt x="54063" y="17026"/>
                    <a:pt x="51799" y="18837"/>
                  </a:cubicBezTo>
                  <a:cubicBezTo>
                    <a:pt x="49626" y="20739"/>
                    <a:pt x="47181" y="22459"/>
                    <a:pt x="44917" y="24451"/>
                  </a:cubicBezTo>
                  <a:cubicBezTo>
                    <a:pt x="42653" y="26353"/>
                    <a:pt x="40208" y="28255"/>
                    <a:pt x="37944" y="30247"/>
                  </a:cubicBezTo>
                  <a:lnTo>
                    <a:pt x="34503" y="33236"/>
                  </a:lnTo>
                  <a:lnTo>
                    <a:pt x="31062" y="36314"/>
                  </a:lnTo>
                  <a:cubicBezTo>
                    <a:pt x="28798" y="38307"/>
                    <a:pt x="26715" y="40299"/>
                    <a:pt x="24632" y="42291"/>
                  </a:cubicBezTo>
                  <a:cubicBezTo>
                    <a:pt x="23546" y="43197"/>
                    <a:pt x="22549" y="44193"/>
                    <a:pt x="21553" y="45189"/>
                  </a:cubicBezTo>
                  <a:cubicBezTo>
                    <a:pt x="20557" y="46095"/>
                    <a:pt x="19561" y="47000"/>
                    <a:pt x="18656" y="47906"/>
                  </a:cubicBezTo>
                  <a:cubicBezTo>
                    <a:pt x="16754" y="49717"/>
                    <a:pt x="14762" y="51347"/>
                    <a:pt x="13132" y="52796"/>
                  </a:cubicBezTo>
                  <a:cubicBezTo>
                    <a:pt x="11411" y="54335"/>
                    <a:pt x="9690" y="55603"/>
                    <a:pt x="8151" y="56780"/>
                  </a:cubicBezTo>
                  <a:cubicBezTo>
                    <a:pt x="6611" y="57958"/>
                    <a:pt x="5344" y="58954"/>
                    <a:pt x="4166" y="59678"/>
                  </a:cubicBezTo>
                  <a:cubicBezTo>
                    <a:pt x="2989" y="60493"/>
                    <a:pt x="2084" y="61127"/>
                    <a:pt x="1450" y="61489"/>
                  </a:cubicBezTo>
                  <a:lnTo>
                    <a:pt x="454" y="62123"/>
                  </a:lnTo>
                  <a:lnTo>
                    <a:pt x="1" y="61852"/>
                  </a:lnTo>
                  <a:cubicBezTo>
                    <a:pt x="1" y="61852"/>
                    <a:pt x="29070" y="23908"/>
                    <a:pt x="7679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45"/>
            <p:cNvSpPr/>
            <p:nvPr/>
          </p:nvSpPr>
          <p:spPr>
            <a:xfrm>
              <a:off x="3783950" y="541475"/>
              <a:ext cx="765225" cy="2372625"/>
            </a:xfrm>
            <a:custGeom>
              <a:rect b="b" l="l" r="r" t="t"/>
              <a:pathLst>
                <a:path extrusionOk="0" h="94905" w="30609">
                  <a:moveTo>
                    <a:pt x="2808" y="94905"/>
                  </a:moveTo>
                  <a:cubicBezTo>
                    <a:pt x="2808" y="94905"/>
                    <a:pt x="2898" y="94452"/>
                    <a:pt x="3261" y="93728"/>
                  </a:cubicBezTo>
                  <a:cubicBezTo>
                    <a:pt x="3532" y="93003"/>
                    <a:pt x="3985" y="92007"/>
                    <a:pt x="4438" y="90739"/>
                  </a:cubicBezTo>
                  <a:cubicBezTo>
                    <a:pt x="4891" y="89562"/>
                    <a:pt x="5434" y="87841"/>
                    <a:pt x="6068" y="86121"/>
                  </a:cubicBezTo>
                  <a:cubicBezTo>
                    <a:pt x="6611" y="84310"/>
                    <a:pt x="7155" y="82227"/>
                    <a:pt x="7879" y="80054"/>
                  </a:cubicBezTo>
                  <a:cubicBezTo>
                    <a:pt x="8513" y="77790"/>
                    <a:pt x="9147" y="75435"/>
                    <a:pt x="9600" y="72809"/>
                  </a:cubicBezTo>
                  <a:cubicBezTo>
                    <a:pt x="9962" y="71541"/>
                    <a:pt x="10143" y="70273"/>
                    <a:pt x="10505" y="68915"/>
                  </a:cubicBezTo>
                  <a:cubicBezTo>
                    <a:pt x="10777" y="67557"/>
                    <a:pt x="10958" y="66198"/>
                    <a:pt x="11320" y="64749"/>
                  </a:cubicBezTo>
                  <a:cubicBezTo>
                    <a:pt x="11954" y="61942"/>
                    <a:pt x="12497" y="59135"/>
                    <a:pt x="13222" y="56146"/>
                  </a:cubicBezTo>
                  <a:cubicBezTo>
                    <a:pt x="13584" y="54697"/>
                    <a:pt x="13946" y="53249"/>
                    <a:pt x="14309" y="51800"/>
                  </a:cubicBezTo>
                  <a:lnTo>
                    <a:pt x="15395" y="47362"/>
                  </a:lnTo>
                  <a:cubicBezTo>
                    <a:pt x="16210" y="44374"/>
                    <a:pt x="17025" y="41476"/>
                    <a:pt x="17840" y="38578"/>
                  </a:cubicBezTo>
                  <a:cubicBezTo>
                    <a:pt x="18655" y="35680"/>
                    <a:pt x="19561" y="32873"/>
                    <a:pt x="20376" y="30066"/>
                  </a:cubicBezTo>
                  <a:cubicBezTo>
                    <a:pt x="21191" y="27259"/>
                    <a:pt x="22097" y="24723"/>
                    <a:pt x="22912" y="22187"/>
                  </a:cubicBezTo>
                  <a:cubicBezTo>
                    <a:pt x="23364" y="20919"/>
                    <a:pt x="23727" y="19652"/>
                    <a:pt x="24089" y="18474"/>
                  </a:cubicBezTo>
                  <a:lnTo>
                    <a:pt x="25357" y="15124"/>
                  </a:lnTo>
                  <a:lnTo>
                    <a:pt x="27439" y="9147"/>
                  </a:lnTo>
                  <a:cubicBezTo>
                    <a:pt x="28073" y="7336"/>
                    <a:pt x="28707" y="5796"/>
                    <a:pt x="29160" y="4619"/>
                  </a:cubicBezTo>
                  <a:cubicBezTo>
                    <a:pt x="30066" y="2084"/>
                    <a:pt x="30609" y="544"/>
                    <a:pt x="30609" y="544"/>
                  </a:cubicBezTo>
                  <a:lnTo>
                    <a:pt x="29703" y="1"/>
                  </a:lnTo>
                  <a:cubicBezTo>
                    <a:pt x="29703" y="1"/>
                    <a:pt x="28798" y="1269"/>
                    <a:pt x="27168" y="3532"/>
                  </a:cubicBezTo>
                  <a:lnTo>
                    <a:pt x="24451" y="7698"/>
                  </a:lnTo>
                  <a:cubicBezTo>
                    <a:pt x="23364" y="9328"/>
                    <a:pt x="22368" y="11230"/>
                    <a:pt x="21191" y="13222"/>
                  </a:cubicBezTo>
                  <a:lnTo>
                    <a:pt x="19380" y="16482"/>
                  </a:lnTo>
                  <a:cubicBezTo>
                    <a:pt x="18746" y="17569"/>
                    <a:pt x="18203" y="18746"/>
                    <a:pt x="17569" y="19923"/>
                  </a:cubicBezTo>
                  <a:cubicBezTo>
                    <a:pt x="16391" y="22368"/>
                    <a:pt x="15033" y="24904"/>
                    <a:pt x="13946" y="27621"/>
                  </a:cubicBezTo>
                  <a:cubicBezTo>
                    <a:pt x="12769" y="30337"/>
                    <a:pt x="11501" y="33145"/>
                    <a:pt x="10505" y="36043"/>
                  </a:cubicBezTo>
                  <a:cubicBezTo>
                    <a:pt x="9419" y="39031"/>
                    <a:pt x="8241" y="41929"/>
                    <a:pt x="7336" y="44917"/>
                  </a:cubicBezTo>
                  <a:lnTo>
                    <a:pt x="5887" y="49445"/>
                  </a:lnTo>
                  <a:cubicBezTo>
                    <a:pt x="5434" y="50985"/>
                    <a:pt x="5072" y="52524"/>
                    <a:pt x="4619" y="53973"/>
                  </a:cubicBezTo>
                  <a:cubicBezTo>
                    <a:pt x="3804" y="56961"/>
                    <a:pt x="3080" y="59950"/>
                    <a:pt x="2446" y="62848"/>
                  </a:cubicBezTo>
                  <a:cubicBezTo>
                    <a:pt x="1812" y="65745"/>
                    <a:pt x="1268" y="68553"/>
                    <a:pt x="816" y="71269"/>
                  </a:cubicBezTo>
                  <a:cubicBezTo>
                    <a:pt x="453" y="73986"/>
                    <a:pt x="182" y="76522"/>
                    <a:pt x="91" y="78876"/>
                  </a:cubicBezTo>
                  <a:cubicBezTo>
                    <a:pt x="1" y="81050"/>
                    <a:pt x="1" y="83223"/>
                    <a:pt x="91" y="85396"/>
                  </a:cubicBezTo>
                  <a:cubicBezTo>
                    <a:pt x="182" y="87117"/>
                    <a:pt x="363" y="88747"/>
                    <a:pt x="635" y="90468"/>
                  </a:cubicBezTo>
                  <a:cubicBezTo>
                    <a:pt x="816" y="91554"/>
                    <a:pt x="997" y="92641"/>
                    <a:pt x="1359" y="93728"/>
                  </a:cubicBezTo>
                  <a:cubicBezTo>
                    <a:pt x="1359" y="94090"/>
                    <a:pt x="1540" y="94452"/>
                    <a:pt x="1631" y="9481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45"/>
            <p:cNvSpPr/>
            <p:nvPr/>
          </p:nvSpPr>
          <p:spPr>
            <a:xfrm>
              <a:off x="3840550" y="550525"/>
              <a:ext cx="708625" cy="2363575"/>
            </a:xfrm>
            <a:custGeom>
              <a:rect b="b" l="l" r="r" t="t"/>
              <a:pathLst>
                <a:path extrusionOk="0" h="94543" w="28345">
                  <a:moveTo>
                    <a:pt x="28345" y="182"/>
                  </a:moveTo>
                  <a:cubicBezTo>
                    <a:pt x="28345" y="182"/>
                    <a:pt x="27892" y="1722"/>
                    <a:pt x="26896" y="4257"/>
                  </a:cubicBezTo>
                  <a:cubicBezTo>
                    <a:pt x="26443" y="5525"/>
                    <a:pt x="25900" y="7064"/>
                    <a:pt x="25175" y="8785"/>
                  </a:cubicBezTo>
                  <a:lnTo>
                    <a:pt x="23093" y="14762"/>
                  </a:lnTo>
                  <a:lnTo>
                    <a:pt x="21915" y="18112"/>
                  </a:lnTo>
                  <a:cubicBezTo>
                    <a:pt x="21463" y="19290"/>
                    <a:pt x="21100" y="20557"/>
                    <a:pt x="20648" y="21825"/>
                  </a:cubicBezTo>
                  <a:cubicBezTo>
                    <a:pt x="19833" y="24270"/>
                    <a:pt x="18927" y="26897"/>
                    <a:pt x="18112" y="29704"/>
                  </a:cubicBezTo>
                  <a:cubicBezTo>
                    <a:pt x="17388" y="32511"/>
                    <a:pt x="16391" y="35228"/>
                    <a:pt x="15576" y="38216"/>
                  </a:cubicBezTo>
                  <a:cubicBezTo>
                    <a:pt x="14852" y="41114"/>
                    <a:pt x="13946" y="44012"/>
                    <a:pt x="13222" y="47000"/>
                  </a:cubicBezTo>
                  <a:lnTo>
                    <a:pt x="12045" y="51438"/>
                  </a:lnTo>
                  <a:cubicBezTo>
                    <a:pt x="11682" y="52887"/>
                    <a:pt x="11411" y="54335"/>
                    <a:pt x="11049" y="55784"/>
                  </a:cubicBezTo>
                  <a:cubicBezTo>
                    <a:pt x="10324" y="58682"/>
                    <a:pt x="9690" y="61580"/>
                    <a:pt x="9056" y="64387"/>
                  </a:cubicBezTo>
                  <a:cubicBezTo>
                    <a:pt x="8785" y="65836"/>
                    <a:pt x="8513" y="67195"/>
                    <a:pt x="8241" y="68553"/>
                  </a:cubicBezTo>
                  <a:cubicBezTo>
                    <a:pt x="7970" y="69821"/>
                    <a:pt x="7698" y="71179"/>
                    <a:pt x="7426" y="72447"/>
                  </a:cubicBezTo>
                  <a:cubicBezTo>
                    <a:pt x="6883" y="74983"/>
                    <a:pt x="6158" y="77428"/>
                    <a:pt x="5615" y="79692"/>
                  </a:cubicBezTo>
                  <a:cubicBezTo>
                    <a:pt x="5072" y="81865"/>
                    <a:pt x="4438" y="83948"/>
                    <a:pt x="3804" y="85759"/>
                  </a:cubicBezTo>
                  <a:cubicBezTo>
                    <a:pt x="3170" y="87479"/>
                    <a:pt x="2717" y="89109"/>
                    <a:pt x="2174" y="90377"/>
                  </a:cubicBezTo>
                  <a:cubicBezTo>
                    <a:pt x="1721" y="91736"/>
                    <a:pt x="1268" y="92641"/>
                    <a:pt x="997" y="93456"/>
                  </a:cubicBezTo>
                  <a:cubicBezTo>
                    <a:pt x="634" y="94181"/>
                    <a:pt x="544" y="94543"/>
                    <a:pt x="544" y="94543"/>
                  </a:cubicBezTo>
                  <a:lnTo>
                    <a:pt x="1" y="94543"/>
                  </a:lnTo>
                  <a:cubicBezTo>
                    <a:pt x="1" y="94543"/>
                    <a:pt x="2264" y="46819"/>
                    <a:pt x="2789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45"/>
            <p:cNvSpPr/>
            <p:nvPr/>
          </p:nvSpPr>
          <p:spPr>
            <a:xfrm>
              <a:off x="1404575" y="1173000"/>
              <a:ext cx="3221575" cy="4235975"/>
            </a:xfrm>
            <a:custGeom>
              <a:rect b="b" l="l" r="r" t="t"/>
              <a:pathLst>
                <a:path extrusionOk="0" h="169439" w="128863">
                  <a:moveTo>
                    <a:pt x="56762" y="0"/>
                  </a:moveTo>
                  <a:cubicBezTo>
                    <a:pt x="56557" y="0"/>
                    <a:pt x="56352" y="2"/>
                    <a:pt x="56145" y="5"/>
                  </a:cubicBezTo>
                  <a:cubicBezTo>
                    <a:pt x="29431" y="367"/>
                    <a:pt x="14761" y="19928"/>
                    <a:pt x="8965" y="67742"/>
                  </a:cubicBezTo>
                  <a:cubicBezTo>
                    <a:pt x="3170" y="115557"/>
                    <a:pt x="0" y="144988"/>
                    <a:pt x="0" y="169438"/>
                  </a:cubicBezTo>
                  <a:lnTo>
                    <a:pt x="127957" y="169438"/>
                  </a:lnTo>
                  <a:cubicBezTo>
                    <a:pt x="127957" y="169438"/>
                    <a:pt x="128863" y="132581"/>
                    <a:pt x="119173" y="115375"/>
                  </a:cubicBezTo>
                  <a:cubicBezTo>
                    <a:pt x="118902" y="79967"/>
                    <a:pt x="109574" y="55517"/>
                    <a:pt x="104412" y="42114"/>
                  </a:cubicBezTo>
                  <a:cubicBezTo>
                    <a:pt x="99290" y="28725"/>
                    <a:pt x="83112" y="0"/>
                    <a:pt x="56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45"/>
            <p:cNvSpPr/>
            <p:nvPr/>
          </p:nvSpPr>
          <p:spPr>
            <a:xfrm>
              <a:off x="2670100" y="3903050"/>
              <a:ext cx="1956050" cy="1505925"/>
            </a:xfrm>
            <a:custGeom>
              <a:rect b="b" l="l" r="r" t="t"/>
              <a:pathLst>
                <a:path extrusionOk="0" h="60237" w="78242">
                  <a:moveTo>
                    <a:pt x="60619" y="1"/>
                  </a:moveTo>
                  <a:cubicBezTo>
                    <a:pt x="50015" y="1"/>
                    <a:pt x="30573" y="3305"/>
                    <a:pt x="16391" y="24828"/>
                  </a:cubicBezTo>
                  <a:cubicBezTo>
                    <a:pt x="6611" y="39770"/>
                    <a:pt x="2083" y="51724"/>
                    <a:pt x="0" y="60236"/>
                  </a:cubicBezTo>
                  <a:lnTo>
                    <a:pt x="77336" y="60236"/>
                  </a:lnTo>
                  <a:cubicBezTo>
                    <a:pt x="77336" y="60236"/>
                    <a:pt x="78242" y="23379"/>
                    <a:pt x="68552" y="6173"/>
                  </a:cubicBezTo>
                  <a:cubicBezTo>
                    <a:pt x="68552" y="4272"/>
                    <a:pt x="68552" y="2461"/>
                    <a:pt x="68371" y="649"/>
                  </a:cubicBezTo>
                  <a:lnTo>
                    <a:pt x="68281" y="649"/>
                  </a:lnTo>
                  <a:cubicBezTo>
                    <a:pt x="68281" y="649"/>
                    <a:pt x="65318" y="1"/>
                    <a:pt x="60619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45"/>
            <p:cNvSpPr/>
            <p:nvPr/>
          </p:nvSpPr>
          <p:spPr>
            <a:xfrm>
              <a:off x="3134200" y="1560275"/>
              <a:ext cx="339625" cy="381425"/>
            </a:xfrm>
            <a:custGeom>
              <a:rect b="b" l="l" r="r" t="t"/>
              <a:pathLst>
                <a:path extrusionOk="0" h="15257" w="13585">
                  <a:moveTo>
                    <a:pt x="4801" y="1"/>
                  </a:moveTo>
                  <a:cubicBezTo>
                    <a:pt x="4228" y="1"/>
                    <a:pt x="3677" y="117"/>
                    <a:pt x="3170" y="362"/>
                  </a:cubicBezTo>
                  <a:cubicBezTo>
                    <a:pt x="544" y="1720"/>
                    <a:pt x="1" y="5976"/>
                    <a:pt x="2084" y="10051"/>
                  </a:cubicBezTo>
                  <a:cubicBezTo>
                    <a:pt x="3673" y="13230"/>
                    <a:pt x="6415" y="15256"/>
                    <a:pt x="8792" y="15256"/>
                  </a:cubicBezTo>
                  <a:cubicBezTo>
                    <a:pt x="9395" y="15256"/>
                    <a:pt x="9974" y="15126"/>
                    <a:pt x="10505" y="14851"/>
                  </a:cubicBezTo>
                  <a:cubicBezTo>
                    <a:pt x="13131" y="13493"/>
                    <a:pt x="13584" y="9236"/>
                    <a:pt x="11592" y="5252"/>
                  </a:cubicBezTo>
                  <a:cubicBezTo>
                    <a:pt x="9984" y="2037"/>
                    <a:pt x="7197" y="1"/>
                    <a:pt x="4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45"/>
            <p:cNvSpPr/>
            <p:nvPr/>
          </p:nvSpPr>
          <p:spPr>
            <a:xfrm>
              <a:off x="3132050" y="2010350"/>
              <a:ext cx="234500" cy="183000"/>
            </a:xfrm>
            <a:custGeom>
              <a:rect b="b" l="l" r="r" t="t"/>
              <a:pathLst>
                <a:path extrusionOk="0" h="7320" w="9380">
                  <a:moveTo>
                    <a:pt x="4713" y="1"/>
                  </a:moveTo>
                  <a:cubicBezTo>
                    <a:pt x="2378" y="1"/>
                    <a:pt x="1" y="2410"/>
                    <a:pt x="1626" y="5179"/>
                  </a:cubicBezTo>
                  <a:cubicBezTo>
                    <a:pt x="2264" y="6697"/>
                    <a:pt x="3440" y="7319"/>
                    <a:pt x="4627" y="7319"/>
                  </a:cubicBezTo>
                  <a:cubicBezTo>
                    <a:pt x="6982" y="7319"/>
                    <a:pt x="9379" y="4870"/>
                    <a:pt x="7693" y="2100"/>
                  </a:cubicBezTo>
                  <a:cubicBezTo>
                    <a:pt x="7056" y="613"/>
                    <a:pt x="5890" y="1"/>
                    <a:pt x="47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45"/>
            <p:cNvSpPr/>
            <p:nvPr/>
          </p:nvSpPr>
          <p:spPr>
            <a:xfrm>
              <a:off x="2975725" y="1822500"/>
              <a:ext cx="192475" cy="168575"/>
            </a:xfrm>
            <a:custGeom>
              <a:rect b="b" l="l" r="r" t="t"/>
              <a:pathLst>
                <a:path extrusionOk="0" h="6743" w="7699">
                  <a:moveTo>
                    <a:pt x="3653" y="1"/>
                  </a:moveTo>
                  <a:cubicBezTo>
                    <a:pt x="1713" y="1"/>
                    <a:pt x="86" y="1485"/>
                    <a:pt x="1" y="3456"/>
                  </a:cubicBezTo>
                  <a:cubicBezTo>
                    <a:pt x="1" y="5405"/>
                    <a:pt x="1615" y="6743"/>
                    <a:pt x="3330" y="6743"/>
                  </a:cubicBezTo>
                  <a:cubicBezTo>
                    <a:pt x="4085" y="6743"/>
                    <a:pt x="4860" y="6483"/>
                    <a:pt x="5525" y="5901"/>
                  </a:cubicBezTo>
                  <a:cubicBezTo>
                    <a:pt x="7698" y="4090"/>
                    <a:pt x="6792" y="559"/>
                    <a:pt x="3985" y="15"/>
                  </a:cubicBezTo>
                  <a:cubicBezTo>
                    <a:pt x="3874" y="6"/>
                    <a:pt x="3763" y="1"/>
                    <a:pt x="36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45"/>
            <p:cNvSpPr/>
            <p:nvPr/>
          </p:nvSpPr>
          <p:spPr>
            <a:xfrm>
              <a:off x="1970550" y="2602800"/>
              <a:ext cx="2010400" cy="2702050"/>
            </a:xfrm>
            <a:custGeom>
              <a:rect b="b" l="l" r="r" t="t"/>
              <a:pathLst>
                <a:path extrusionOk="0" h="108082" w="80416">
                  <a:moveTo>
                    <a:pt x="24677" y="0"/>
                  </a:moveTo>
                  <a:cubicBezTo>
                    <a:pt x="19289" y="0"/>
                    <a:pt x="15757" y="1494"/>
                    <a:pt x="15757" y="1494"/>
                  </a:cubicBezTo>
                  <a:cubicBezTo>
                    <a:pt x="15757" y="1494"/>
                    <a:pt x="0" y="10550"/>
                    <a:pt x="815" y="33552"/>
                  </a:cubicBezTo>
                  <a:lnTo>
                    <a:pt x="13403" y="37265"/>
                  </a:lnTo>
                  <a:lnTo>
                    <a:pt x="1268" y="38985"/>
                  </a:lnTo>
                  <a:cubicBezTo>
                    <a:pt x="2445" y="47317"/>
                    <a:pt x="5796" y="57278"/>
                    <a:pt x="12407" y="68960"/>
                  </a:cubicBezTo>
                  <a:lnTo>
                    <a:pt x="34412" y="71858"/>
                  </a:lnTo>
                  <a:lnTo>
                    <a:pt x="16119" y="75208"/>
                  </a:lnTo>
                  <a:cubicBezTo>
                    <a:pt x="37169" y="107572"/>
                    <a:pt x="62465" y="108081"/>
                    <a:pt x="64038" y="108081"/>
                  </a:cubicBezTo>
                  <a:cubicBezTo>
                    <a:pt x="64089" y="108081"/>
                    <a:pt x="64115" y="108081"/>
                    <a:pt x="64115" y="108081"/>
                  </a:cubicBezTo>
                  <a:cubicBezTo>
                    <a:pt x="64115" y="108081"/>
                    <a:pt x="80415" y="85713"/>
                    <a:pt x="67013" y="44509"/>
                  </a:cubicBezTo>
                  <a:lnTo>
                    <a:pt x="67013" y="44509"/>
                  </a:lnTo>
                  <a:lnTo>
                    <a:pt x="61217" y="46139"/>
                  </a:lnTo>
                  <a:lnTo>
                    <a:pt x="64839" y="38442"/>
                  </a:lnTo>
                  <a:cubicBezTo>
                    <a:pt x="60764" y="27666"/>
                    <a:pt x="56236" y="19878"/>
                    <a:pt x="51527" y="14173"/>
                  </a:cubicBezTo>
                  <a:lnTo>
                    <a:pt x="42562" y="25311"/>
                  </a:lnTo>
                  <a:lnTo>
                    <a:pt x="44736" y="7471"/>
                  </a:lnTo>
                  <a:cubicBezTo>
                    <a:pt x="37310" y="1494"/>
                    <a:pt x="30065" y="0"/>
                    <a:pt x="24677" y="0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45"/>
            <p:cNvSpPr/>
            <p:nvPr/>
          </p:nvSpPr>
          <p:spPr>
            <a:xfrm>
              <a:off x="2785550" y="2271125"/>
              <a:ext cx="1353875" cy="3038225"/>
            </a:xfrm>
            <a:custGeom>
              <a:rect b="b" l="l" r="r" t="t"/>
              <a:pathLst>
                <a:path extrusionOk="0" h="121529" w="54155">
                  <a:moveTo>
                    <a:pt x="40208" y="56961"/>
                  </a:moveTo>
                  <a:lnTo>
                    <a:pt x="45189" y="49626"/>
                  </a:lnTo>
                  <a:cubicBezTo>
                    <a:pt x="42563" y="37854"/>
                    <a:pt x="38940" y="29160"/>
                    <a:pt x="34956" y="22549"/>
                  </a:cubicBezTo>
                  <a:lnTo>
                    <a:pt x="24089" y="32782"/>
                  </a:lnTo>
                  <a:lnTo>
                    <a:pt x="28979" y="14671"/>
                  </a:lnTo>
                  <a:cubicBezTo>
                    <a:pt x="15396" y="1"/>
                    <a:pt x="1" y="4076"/>
                    <a:pt x="1" y="4076"/>
                  </a:cubicBezTo>
                  <a:lnTo>
                    <a:pt x="34050" y="121529"/>
                  </a:lnTo>
                  <a:cubicBezTo>
                    <a:pt x="34050" y="121529"/>
                    <a:pt x="54154" y="100701"/>
                    <a:pt x="46457" y="5614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45"/>
            <p:cNvSpPr/>
            <p:nvPr/>
          </p:nvSpPr>
          <p:spPr>
            <a:xfrm>
              <a:off x="2269375" y="2373000"/>
              <a:ext cx="1367450" cy="2934100"/>
            </a:xfrm>
            <a:custGeom>
              <a:rect b="b" l="l" r="r" t="t"/>
              <a:pathLst>
                <a:path extrusionOk="0" h="117364" w="54698">
                  <a:moveTo>
                    <a:pt x="20557" y="1"/>
                  </a:moveTo>
                  <a:cubicBezTo>
                    <a:pt x="20557" y="1"/>
                    <a:pt x="2899" y="7064"/>
                    <a:pt x="363" y="30971"/>
                  </a:cubicBezTo>
                  <a:lnTo>
                    <a:pt x="12769" y="36676"/>
                  </a:lnTo>
                  <a:lnTo>
                    <a:pt x="1" y="36676"/>
                  </a:lnTo>
                  <a:cubicBezTo>
                    <a:pt x="1" y="45461"/>
                    <a:pt x="1993" y="56237"/>
                    <a:pt x="7064" y="69277"/>
                  </a:cubicBezTo>
                  <a:lnTo>
                    <a:pt x="29341" y="75526"/>
                  </a:lnTo>
                  <a:lnTo>
                    <a:pt x="9962" y="76341"/>
                  </a:lnTo>
                  <a:cubicBezTo>
                    <a:pt x="27530" y="114103"/>
                    <a:pt x="54697" y="117363"/>
                    <a:pt x="54697" y="11736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45"/>
            <p:cNvSpPr/>
            <p:nvPr/>
          </p:nvSpPr>
          <p:spPr>
            <a:xfrm>
              <a:off x="3571150" y="2307350"/>
              <a:ext cx="1299525" cy="2424700"/>
            </a:xfrm>
            <a:custGeom>
              <a:rect b="b" l="l" r="r" t="t"/>
              <a:pathLst>
                <a:path extrusionOk="0" h="96988" w="51981">
                  <a:moveTo>
                    <a:pt x="29703" y="1"/>
                  </a:moveTo>
                  <a:cubicBezTo>
                    <a:pt x="29703" y="1"/>
                    <a:pt x="14580" y="272"/>
                    <a:pt x="5977" y="17297"/>
                  </a:cubicBezTo>
                  <a:lnTo>
                    <a:pt x="13584" y="25085"/>
                  </a:lnTo>
                  <a:lnTo>
                    <a:pt x="4075" y="21372"/>
                  </a:lnTo>
                  <a:cubicBezTo>
                    <a:pt x="1630" y="27892"/>
                    <a:pt x="0" y="36495"/>
                    <a:pt x="91" y="47634"/>
                  </a:cubicBezTo>
                  <a:lnTo>
                    <a:pt x="14942" y="58591"/>
                  </a:lnTo>
                  <a:lnTo>
                    <a:pt x="14942" y="58591"/>
                  </a:lnTo>
                  <a:lnTo>
                    <a:pt x="272" y="53792"/>
                  </a:lnTo>
                  <a:lnTo>
                    <a:pt x="272" y="53792"/>
                  </a:lnTo>
                  <a:cubicBezTo>
                    <a:pt x="2626" y="86845"/>
                    <a:pt x="22006" y="96988"/>
                    <a:pt x="22006" y="96988"/>
                  </a:cubicBezTo>
                  <a:cubicBezTo>
                    <a:pt x="22006" y="96988"/>
                    <a:pt x="42834" y="87207"/>
                    <a:pt x="49626" y="51799"/>
                  </a:cubicBezTo>
                  <a:lnTo>
                    <a:pt x="44826" y="50713"/>
                  </a:lnTo>
                  <a:lnTo>
                    <a:pt x="50531" y="46638"/>
                  </a:lnTo>
                  <a:cubicBezTo>
                    <a:pt x="51980" y="37129"/>
                    <a:pt x="51708" y="29613"/>
                    <a:pt x="50531" y="23636"/>
                  </a:cubicBezTo>
                  <a:lnTo>
                    <a:pt x="39574" y="28164"/>
                  </a:lnTo>
                  <a:lnTo>
                    <a:pt x="39574" y="28164"/>
                  </a:lnTo>
                  <a:lnTo>
                    <a:pt x="48358" y="16029"/>
                  </a:lnTo>
                  <a:cubicBezTo>
                    <a:pt x="42381" y="1359"/>
                    <a:pt x="29703" y="1"/>
                    <a:pt x="29703" y="1"/>
                  </a:cubicBezTo>
                  <a:close/>
                </a:path>
              </a:pathLst>
            </a:custGeom>
            <a:solidFill>
              <a:srgbClr val="3E4355">
                <a:alpha val="46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45"/>
            <p:cNvSpPr/>
            <p:nvPr/>
          </p:nvSpPr>
          <p:spPr>
            <a:xfrm>
              <a:off x="4164300" y="2280175"/>
              <a:ext cx="1021050" cy="2479050"/>
            </a:xfrm>
            <a:custGeom>
              <a:rect b="b" l="l" r="r" t="t"/>
              <a:pathLst>
                <a:path extrusionOk="0" h="99162" w="40842">
                  <a:moveTo>
                    <a:pt x="30518" y="54698"/>
                  </a:moveTo>
                  <a:lnTo>
                    <a:pt x="37038" y="51347"/>
                  </a:lnTo>
                  <a:cubicBezTo>
                    <a:pt x="39936" y="41748"/>
                    <a:pt x="40841" y="33960"/>
                    <a:pt x="40570" y="27530"/>
                  </a:cubicBezTo>
                  <a:lnTo>
                    <a:pt x="28526" y="30609"/>
                  </a:lnTo>
                  <a:lnTo>
                    <a:pt x="39393" y="19380"/>
                  </a:lnTo>
                  <a:cubicBezTo>
                    <a:pt x="35408" y="3261"/>
                    <a:pt x="22549" y="1"/>
                    <a:pt x="22549" y="1"/>
                  </a:cubicBezTo>
                  <a:lnTo>
                    <a:pt x="0" y="99161"/>
                  </a:lnTo>
                  <a:cubicBezTo>
                    <a:pt x="0" y="99161"/>
                    <a:pt x="23002" y="92098"/>
                    <a:pt x="35408" y="5659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45"/>
            <p:cNvSpPr/>
            <p:nvPr/>
          </p:nvSpPr>
          <p:spPr>
            <a:xfrm>
              <a:off x="3702450" y="2232650"/>
              <a:ext cx="1025575" cy="2526575"/>
            </a:xfrm>
            <a:custGeom>
              <a:rect b="b" l="l" r="r" t="t"/>
              <a:pathLst>
                <a:path extrusionOk="0" h="101063" w="41023">
                  <a:moveTo>
                    <a:pt x="41023" y="1902"/>
                  </a:moveTo>
                  <a:cubicBezTo>
                    <a:pt x="41023" y="1902"/>
                    <a:pt x="25266" y="0"/>
                    <a:pt x="13856" y="16300"/>
                  </a:cubicBezTo>
                  <a:lnTo>
                    <a:pt x="20648" y="25447"/>
                  </a:lnTo>
                  <a:lnTo>
                    <a:pt x="11320" y="20285"/>
                  </a:lnTo>
                  <a:cubicBezTo>
                    <a:pt x="7698" y="26715"/>
                    <a:pt x="4800" y="35318"/>
                    <a:pt x="3170" y="46818"/>
                  </a:cubicBezTo>
                  <a:lnTo>
                    <a:pt x="16935" y="60402"/>
                  </a:lnTo>
                  <a:lnTo>
                    <a:pt x="2536" y="53248"/>
                  </a:lnTo>
                  <a:cubicBezTo>
                    <a:pt x="1" y="87750"/>
                    <a:pt x="18474" y="101062"/>
                    <a:pt x="18474" y="10106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45"/>
            <p:cNvSpPr/>
            <p:nvPr/>
          </p:nvSpPr>
          <p:spPr>
            <a:xfrm>
              <a:off x="3292675" y="3984075"/>
              <a:ext cx="1910775" cy="1424900"/>
            </a:xfrm>
            <a:custGeom>
              <a:rect b="b" l="l" r="r" t="t"/>
              <a:pathLst>
                <a:path extrusionOk="0" h="56996" w="76431">
                  <a:moveTo>
                    <a:pt x="36712" y="1"/>
                  </a:moveTo>
                  <a:cubicBezTo>
                    <a:pt x="19085" y="1"/>
                    <a:pt x="6005" y="24370"/>
                    <a:pt x="3080" y="35895"/>
                  </a:cubicBezTo>
                  <a:cubicBezTo>
                    <a:pt x="1268" y="42778"/>
                    <a:pt x="272" y="49841"/>
                    <a:pt x="1" y="56995"/>
                  </a:cubicBezTo>
                  <a:lnTo>
                    <a:pt x="76069" y="56995"/>
                  </a:lnTo>
                  <a:cubicBezTo>
                    <a:pt x="76431" y="48121"/>
                    <a:pt x="71813" y="43955"/>
                    <a:pt x="68552" y="28470"/>
                  </a:cubicBezTo>
                  <a:cubicBezTo>
                    <a:pt x="65383" y="13075"/>
                    <a:pt x="56056" y="1121"/>
                    <a:pt x="37854" y="35"/>
                  </a:cubicBezTo>
                  <a:cubicBezTo>
                    <a:pt x="37471" y="12"/>
                    <a:pt x="37090" y="1"/>
                    <a:pt x="367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45"/>
            <p:cNvSpPr/>
            <p:nvPr/>
          </p:nvSpPr>
          <p:spPr>
            <a:xfrm>
              <a:off x="4494825" y="4254350"/>
              <a:ext cx="339625" cy="381425"/>
            </a:xfrm>
            <a:custGeom>
              <a:rect b="b" l="l" r="r" t="t"/>
              <a:pathLst>
                <a:path extrusionOk="0" h="15257" w="13585">
                  <a:moveTo>
                    <a:pt x="4801" y="1"/>
                  </a:moveTo>
                  <a:cubicBezTo>
                    <a:pt x="4228" y="1"/>
                    <a:pt x="3677" y="117"/>
                    <a:pt x="3170" y="362"/>
                  </a:cubicBezTo>
                  <a:cubicBezTo>
                    <a:pt x="544" y="1721"/>
                    <a:pt x="1" y="6067"/>
                    <a:pt x="2083" y="10052"/>
                  </a:cubicBezTo>
                  <a:cubicBezTo>
                    <a:pt x="3673" y="13230"/>
                    <a:pt x="6414" y="15256"/>
                    <a:pt x="8792" y="15256"/>
                  </a:cubicBezTo>
                  <a:cubicBezTo>
                    <a:pt x="9395" y="15256"/>
                    <a:pt x="9974" y="15126"/>
                    <a:pt x="10505" y="14851"/>
                  </a:cubicBezTo>
                  <a:cubicBezTo>
                    <a:pt x="13131" y="13584"/>
                    <a:pt x="13584" y="9237"/>
                    <a:pt x="11592" y="5252"/>
                  </a:cubicBezTo>
                  <a:cubicBezTo>
                    <a:pt x="9984" y="2037"/>
                    <a:pt x="7197" y="1"/>
                    <a:pt x="4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45"/>
            <p:cNvSpPr/>
            <p:nvPr/>
          </p:nvSpPr>
          <p:spPr>
            <a:xfrm>
              <a:off x="4506150" y="4698325"/>
              <a:ext cx="191700" cy="170225"/>
            </a:xfrm>
            <a:custGeom>
              <a:rect b="b" l="l" r="r" t="t"/>
              <a:pathLst>
                <a:path extrusionOk="0" h="6809" w="7668">
                  <a:moveTo>
                    <a:pt x="3820" y="0"/>
                  </a:moveTo>
                  <a:cubicBezTo>
                    <a:pt x="3336" y="0"/>
                    <a:pt x="2839" y="110"/>
                    <a:pt x="2355" y="352"/>
                  </a:cubicBezTo>
                  <a:cubicBezTo>
                    <a:pt x="634" y="1439"/>
                    <a:pt x="0" y="3703"/>
                    <a:pt x="1087" y="5424"/>
                  </a:cubicBezTo>
                  <a:cubicBezTo>
                    <a:pt x="1782" y="6375"/>
                    <a:pt x="2788" y="6809"/>
                    <a:pt x="3788" y="6809"/>
                  </a:cubicBezTo>
                  <a:cubicBezTo>
                    <a:pt x="5262" y="6809"/>
                    <a:pt x="6723" y="5865"/>
                    <a:pt x="7154" y="4246"/>
                  </a:cubicBezTo>
                  <a:cubicBezTo>
                    <a:pt x="7667" y="1975"/>
                    <a:pt x="5868" y="0"/>
                    <a:pt x="3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45"/>
            <p:cNvSpPr/>
            <p:nvPr/>
          </p:nvSpPr>
          <p:spPr>
            <a:xfrm>
              <a:off x="4336350" y="4523375"/>
              <a:ext cx="194725" cy="168525"/>
            </a:xfrm>
            <a:custGeom>
              <a:rect b="b" l="l" r="r" t="t"/>
              <a:pathLst>
                <a:path extrusionOk="0" h="6741" w="7789">
                  <a:moveTo>
                    <a:pt x="3666" y="1"/>
                  </a:moveTo>
                  <a:cubicBezTo>
                    <a:pt x="1803" y="1"/>
                    <a:pt x="172" y="1481"/>
                    <a:pt x="1" y="3366"/>
                  </a:cubicBezTo>
                  <a:cubicBezTo>
                    <a:pt x="64" y="5382"/>
                    <a:pt x="1704" y="6740"/>
                    <a:pt x="3429" y="6740"/>
                  </a:cubicBezTo>
                  <a:cubicBezTo>
                    <a:pt x="4183" y="6740"/>
                    <a:pt x="4954" y="6480"/>
                    <a:pt x="5615" y="5902"/>
                  </a:cubicBezTo>
                  <a:cubicBezTo>
                    <a:pt x="7788" y="4000"/>
                    <a:pt x="6792" y="468"/>
                    <a:pt x="3985" y="15"/>
                  </a:cubicBezTo>
                  <a:cubicBezTo>
                    <a:pt x="3878" y="6"/>
                    <a:pt x="3772" y="1"/>
                    <a:pt x="3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6" name="Shape 4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7" name="Google Shape;4617;p46"/>
          <p:cNvSpPr txBox="1"/>
          <p:nvPr>
            <p:ph type="title"/>
          </p:nvPr>
        </p:nvSpPr>
        <p:spPr>
          <a:xfrm>
            <a:off x="657700" y="2540344"/>
            <a:ext cx="5067600" cy="9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Solução de comunicação sem fio</a:t>
            </a:r>
            <a:endParaRPr sz="4000"/>
          </a:p>
        </p:txBody>
      </p:sp>
      <p:sp>
        <p:nvSpPr>
          <p:cNvPr id="4618" name="Google Shape;4618;p46"/>
          <p:cNvSpPr txBox="1"/>
          <p:nvPr>
            <p:ph idx="2" type="title"/>
          </p:nvPr>
        </p:nvSpPr>
        <p:spPr>
          <a:xfrm>
            <a:off x="720001" y="1595100"/>
            <a:ext cx="1367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4619" name="Google Shape;4619;p46"/>
          <p:cNvGrpSpPr/>
          <p:nvPr/>
        </p:nvGrpSpPr>
        <p:grpSpPr>
          <a:xfrm>
            <a:off x="5787609" y="408823"/>
            <a:ext cx="3736216" cy="5005353"/>
            <a:chOff x="5787609" y="408823"/>
            <a:chExt cx="3736216" cy="5005353"/>
          </a:xfrm>
        </p:grpSpPr>
        <p:grpSp>
          <p:nvGrpSpPr>
            <p:cNvPr id="4620" name="Google Shape;4620;p46"/>
            <p:cNvGrpSpPr/>
            <p:nvPr/>
          </p:nvGrpSpPr>
          <p:grpSpPr>
            <a:xfrm>
              <a:off x="8094273" y="408823"/>
              <a:ext cx="1400690" cy="2386719"/>
              <a:chOff x="2277925" y="238125"/>
              <a:chExt cx="3068325" cy="5228300"/>
            </a:xfrm>
          </p:grpSpPr>
          <p:sp>
            <p:nvSpPr>
              <p:cNvPr id="4621" name="Google Shape;4621;p46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2" name="Google Shape;4622;p46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3" name="Google Shape;4623;p46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4" name="Google Shape;4624;p46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25" name="Google Shape;4625;p46"/>
            <p:cNvGrpSpPr/>
            <p:nvPr/>
          </p:nvGrpSpPr>
          <p:grpSpPr>
            <a:xfrm>
              <a:off x="5787609" y="2708696"/>
              <a:ext cx="3504221" cy="2705479"/>
              <a:chOff x="427500" y="238125"/>
              <a:chExt cx="6763600" cy="5221925"/>
            </a:xfrm>
          </p:grpSpPr>
          <p:sp>
            <p:nvSpPr>
              <p:cNvPr id="4626" name="Google Shape;4626;p46"/>
              <p:cNvSpPr/>
              <p:nvPr/>
            </p:nvSpPr>
            <p:spPr>
              <a:xfrm>
                <a:off x="732175" y="1284175"/>
                <a:ext cx="1982625" cy="2444600"/>
              </a:xfrm>
              <a:custGeom>
                <a:rect b="b" l="l" r="r" t="t"/>
                <a:pathLst>
                  <a:path extrusionOk="0" h="97784" w="79305">
                    <a:moveTo>
                      <a:pt x="42405" y="20332"/>
                    </a:moveTo>
                    <a:lnTo>
                      <a:pt x="45606" y="36564"/>
                    </a:lnTo>
                    <a:lnTo>
                      <a:pt x="47628" y="24882"/>
                    </a:lnTo>
                    <a:cubicBezTo>
                      <a:pt x="54480" y="31172"/>
                      <a:pt x="60434" y="38417"/>
                      <a:pt x="65264" y="46393"/>
                    </a:cubicBezTo>
                    <a:lnTo>
                      <a:pt x="66892" y="59704"/>
                    </a:lnTo>
                    <a:lnTo>
                      <a:pt x="68690" y="52514"/>
                    </a:lnTo>
                    <a:cubicBezTo>
                      <a:pt x="75710" y="66556"/>
                      <a:pt x="79305" y="82057"/>
                      <a:pt x="79080" y="97783"/>
                    </a:cubicBezTo>
                    <a:lnTo>
                      <a:pt x="50886" y="56614"/>
                    </a:lnTo>
                    <a:lnTo>
                      <a:pt x="1" y="1"/>
                    </a:lnTo>
                    <a:cubicBezTo>
                      <a:pt x="14379" y="2921"/>
                      <a:pt x="29375" y="9829"/>
                      <a:pt x="42405" y="2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46"/>
              <p:cNvSpPr/>
              <p:nvPr/>
            </p:nvSpPr>
            <p:spPr>
              <a:xfrm>
                <a:off x="732175" y="1284175"/>
                <a:ext cx="1977025" cy="2444600"/>
              </a:xfrm>
              <a:custGeom>
                <a:rect b="b" l="l" r="r" t="t"/>
                <a:pathLst>
                  <a:path extrusionOk="0" h="97784" w="79081">
                    <a:moveTo>
                      <a:pt x="51897" y="69476"/>
                    </a:moveTo>
                    <a:lnTo>
                      <a:pt x="41225" y="66780"/>
                    </a:lnTo>
                    <a:cubicBezTo>
                      <a:pt x="37518" y="62905"/>
                      <a:pt x="33924" y="58917"/>
                      <a:pt x="30554" y="54817"/>
                    </a:cubicBezTo>
                    <a:lnTo>
                      <a:pt x="44708" y="53132"/>
                    </a:lnTo>
                    <a:lnTo>
                      <a:pt x="25275" y="48190"/>
                    </a:lnTo>
                    <a:cubicBezTo>
                      <a:pt x="21961" y="43977"/>
                      <a:pt x="18928" y="39653"/>
                      <a:pt x="16120" y="35328"/>
                    </a:cubicBezTo>
                    <a:lnTo>
                      <a:pt x="28195" y="34261"/>
                    </a:lnTo>
                    <a:lnTo>
                      <a:pt x="12694" y="29824"/>
                    </a:lnTo>
                    <a:cubicBezTo>
                      <a:pt x="6516" y="19377"/>
                      <a:pt x="2023" y="9155"/>
                      <a:pt x="1" y="1"/>
                    </a:cubicBezTo>
                    <a:cubicBezTo>
                      <a:pt x="53581" y="37350"/>
                      <a:pt x="79080" y="97783"/>
                      <a:pt x="79080" y="97783"/>
                    </a:cubicBezTo>
                    <a:cubicBezTo>
                      <a:pt x="67510" y="90875"/>
                      <a:pt x="55660" y="81271"/>
                      <a:pt x="44708" y="703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8" name="Google Shape;4628;p46"/>
              <p:cNvSpPr/>
              <p:nvPr/>
            </p:nvSpPr>
            <p:spPr>
              <a:xfrm>
                <a:off x="2610875" y="238125"/>
                <a:ext cx="651525" cy="3139600"/>
              </a:xfrm>
              <a:custGeom>
                <a:rect b="b" l="l" r="r" t="t"/>
                <a:pathLst>
                  <a:path extrusionOk="0" h="125584" w="26061">
                    <a:moveTo>
                      <a:pt x="3876" y="41449"/>
                    </a:moveTo>
                    <a:lnTo>
                      <a:pt x="10897" y="56445"/>
                    </a:lnTo>
                    <a:lnTo>
                      <a:pt x="2303" y="48189"/>
                    </a:lnTo>
                    <a:cubicBezTo>
                      <a:pt x="506" y="57344"/>
                      <a:pt x="1" y="66667"/>
                      <a:pt x="787" y="75991"/>
                    </a:cubicBezTo>
                    <a:lnTo>
                      <a:pt x="7302" y="87673"/>
                    </a:lnTo>
                    <a:lnTo>
                      <a:pt x="1629" y="82955"/>
                    </a:lnTo>
                    <a:cubicBezTo>
                      <a:pt x="4213" y="98400"/>
                      <a:pt x="10503" y="113059"/>
                      <a:pt x="19995" y="125584"/>
                    </a:cubicBezTo>
                    <a:lnTo>
                      <a:pt x="18423" y="75766"/>
                    </a:lnTo>
                    <a:lnTo>
                      <a:pt x="26061" y="0"/>
                    </a:lnTo>
                    <a:cubicBezTo>
                      <a:pt x="16176" y="10896"/>
                      <a:pt x="8201" y="25274"/>
                      <a:pt x="3876" y="41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9" name="Google Shape;4629;p46"/>
              <p:cNvSpPr/>
              <p:nvPr/>
            </p:nvSpPr>
            <p:spPr>
              <a:xfrm>
                <a:off x="2733025" y="238125"/>
                <a:ext cx="735800" cy="3139600"/>
              </a:xfrm>
              <a:custGeom>
                <a:rect b="b" l="l" r="r" t="t"/>
                <a:pathLst>
                  <a:path extrusionOk="0" h="125584" w="29432">
                    <a:moveTo>
                      <a:pt x="20332" y="86718"/>
                    </a:moveTo>
                    <a:lnTo>
                      <a:pt x="27353" y="78237"/>
                    </a:lnTo>
                    <a:cubicBezTo>
                      <a:pt x="28083" y="72958"/>
                      <a:pt x="28589" y="67622"/>
                      <a:pt x="28926" y="62287"/>
                    </a:cubicBezTo>
                    <a:lnTo>
                      <a:pt x="16513" y="69307"/>
                    </a:lnTo>
                    <a:lnTo>
                      <a:pt x="29263" y="53862"/>
                    </a:lnTo>
                    <a:cubicBezTo>
                      <a:pt x="29431" y="48470"/>
                      <a:pt x="29319" y="43191"/>
                      <a:pt x="29038" y="38080"/>
                    </a:cubicBezTo>
                    <a:lnTo>
                      <a:pt x="18647" y="44314"/>
                    </a:lnTo>
                    <a:lnTo>
                      <a:pt x="28532" y="31621"/>
                    </a:lnTo>
                    <a:cubicBezTo>
                      <a:pt x="27409" y="19489"/>
                      <a:pt x="25050" y="8593"/>
                      <a:pt x="21175" y="0"/>
                    </a:cubicBezTo>
                    <a:cubicBezTo>
                      <a:pt x="1" y="61781"/>
                      <a:pt x="15109" y="125584"/>
                      <a:pt x="15109" y="125584"/>
                    </a:cubicBezTo>
                    <a:cubicBezTo>
                      <a:pt x="20389" y="113228"/>
                      <a:pt x="24264" y="98456"/>
                      <a:pt x="26623" y="831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0" name="Google Shape;4630;p46"/>
              <p:cNvSpPr/>
              <p:nvPr/>
            </p:nvSpPr>
            <p:spPr>
              <a:xfrm>
                <a:off x="3381725" y="611600"/>
                <a:ext cx="1526300" cy="2794225"/>
              </a:xfrm>
              <a:custGeom>
                <a:rect b="b" l="l" r="r" t="t"/>
                <a:pathLst>
                  <a:path extrusionOk="0" h="111769" w="61052">
                    <a:moveTo>
                      <a:pt x="23646" y="28532"/>
                    </a:moveTo>
                    <a:lnTo>
                      <a:pt x="23815" y="45045"/>
                    </a:lnTo>
                    <a:lnTo>
                      <a:pt x="19434" y="33980"/>
                    </a:lnTo>
                    <a:cubicBezTo>
                      <a:pt x="13986" y="41563"/>
                      <a:pt x="9661" y="49875"/>
                      <a:pt x="6516" y="58637"/>
                    </a:cubicBezTo>
                    <a:lnTo>
                      <a:pt x="7639" y="72004"/>
                    </a:lnTo>
                    <a:lnTo>
                      <a:pt x="4438" y="65376"/>
                    </a:lnTo>
                    <a:cubicBezTo>
                      <a:pt x="338" y="80541"/>
                      <a:pt x="1" y="96435"/>
                      <a:pt x="3427" y="111768"/>
                    </a:cubicBezTo>
                    <a:lnTo>
                      <a:pt x="22691" y="65826"/>
                    </a:lnTo>
                    <a:lnTo>
                      <a:pt x="61052" y="1"/>
                    </a:lnTo>
                    <a:cubicBezTo>
                      <a:pt x="47572" y="5786"/>
                      <a:pt x="34261" y="15615"/>
                      <a:pt x="23646" y="285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1" name="Google Shape;4631;p46"/>
              <p:cNvSpPr/>
              <p:nvPr/>
            </p:nvSpPr>
            <p:spPr>
              <a:xfrm>
                <a:off x="3467375" y="613000"/>
                <a:ext cx="1440650" cy="2794225"/>
              </a:xfrm>
              <a:custGeom>
                <a:rect b="b" l="l" r="r" t="t"/>
                <a:pathLst>
                  <a:path extrusionOk="0" h="111769" w="57626">
                    <a:moveTo>
                      <a:pt x="20950" y="78519"/>
                    </a:moveTo>
                    <a:lnTo>
                      <a:pt x="30835" y="73689"/>
                    </a:lnTo>
                    <a:cubicBezTo>
                      <a:pt x="33700" y="69196"/>
                      <a:pt x="36339" y="64534"/>
                      <a:pt x="38867" y="59816"/>
                    </a:cubicBezTo>
                    <a:lnTo>
                      <a:pt x="24657" y="61052"/>
                    </a:lnTo>
                    <a:lnTo>
                      <a:pt x="42686" y="52290"/>
                    </a:lnTo>
                    <a:cubicBezTo>
                      <a:pt x="45045" y="47460"/>
                      <a:pt x="47179" y="42630"/>
                      <a:pt x="49032" y="37800"/>
                    </a:cubicBezTo>
                    <a:lnTo>
                      <a:pt x="36957" y="39204"/>
                    </a:lnTo>
                    <a:lnTo>
                      <a:pt x="51223" y="31790"/>
                    </a:lnTo>
                    <a:cubicBezTo>
                      <a:pt x="55210" y="20276"/>
                      <a:pt x="57569" y="9380"/>
                      <a:pt x="57626" y="1"/>
                    </a:cubicBezTo>
                    <a:cubicBezTo>
                      <a:pt x="12750" y="47404"/>
                      <a:pt x="1" y="111768"/>
                      <a:pt x="1" y="111768"/>
                    </a:cubicBezTo>
                    <a:cubicBezTo>
                      <a:pt x="9942" y="102670"/>
                      <a:pt x="19602" y="90875"/>
                      <a:pt x="28083" y="77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2" name="Google Shape;4632;p46"/>
              <p:cNvSpPr/>
              <p:nvPr/>
            </p:nvSpPr>
            <p:spPr>
              <a:xfrm>
                <a:off x="427500" y="517525"/>
                <a:ext cx="6627400" cy="4528300"/>
              </a:xfrm>
              <a:custGeom>
                <a:rect b="b" l="l" r="r" t="t"/>
                <a:pathLst>
                  <a:path extrusionOk="0" h="181132" w="265096">
                    <a:moveTo>
                      <a:pt x="0" y="172426"/>
                    </a:moveTo>
                    <a:cubicBezTo>
                      <a:pt x="0" y="172426"/>
                      <a:pt x="6347" y="141816"/>
                      <a:pt x="34653" y="137042"/>
                    </a:cubicBezTo>
                    <a:cubicBezTo>
                      <a:pt x="42516" y="111768"/>
                      <a:pt x="60152" y="115644"/>
                      <a:pt x="69251" y="117834"/>
                    </a:cubicBezTo>
                    <a:cubicBezTo>
                      <a:pt x="78349" y="93402"/>
                      <a:pt x="90312" y="95144"/>
                      <a:pt x="98905" y="97783"/>
                    </a:cubicBezTo>
                    <a:cubicBezTo>
                      <a:pt x="111486" y="80316"/>
                      <a:pt x="135132" y="78575"/>
                      <a:pt x="144736" y="84248"/>
                    </a:cubicBezTo>
                    <a:cubicBezTo>
                      <a:pt x="152992" y="53694"/>
                      <a:pt x="186859" y="1"/>
                      <a:pt x="265096" y="22467"/>
                    </a:cubicBezTo>
                    <a:lnTo>
                      <a:pt x="265096" y="181131"/>
                    </a:lnTo>
                    <a:lnTo>
                      <a:pt x="393" y="18113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1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46"/>
              <p:cNvSpPr/>
              <p:nvPr/>
            </p:nvSpPr>
            <p:spPr>
              <a:xfrm>
                <a:off x="5396625" y="3256950"/>
                <a:ext cx="1218800" cy="1925075"/>
              </a:xfrm>
              <a:custGeom>
                <a:rect b="b" l="l" r="r" t="t"/>
                <a:pathLst>
                  <a:path extrusionOk="0" h="77003" w="48752">
                    <a:moveTo>
                      <a:pt x="15109" y="33924"/>
                    </a:moveTo>
                    <a:lnTo>
                      <a:pt x="12919" y="28420"/>
                    </a:lnTo>
                    <a:cubicBezTo>
                      <a:pt x="16232" y="21119"/>
                      <a:pt x="19771" y="15839"/>
                      <a:pt x="23309" y="12132"/>
                    </a:cubicBezTo>
                    <a:lnTo>
                      <a:pt x="28982" y="20276"/>
                    </a:lnTo>
                    <a:lnTo>
                      <a:pt x="28251" y="7752"/>
                    </a:lnTo>
                    <a:cubicBezTo>
                      <a:pt x="39204" y="1"/>
                      <a:pt x="48751" y="4831"/>
                      <a:pt x="48751" y="4831"/>
                    </a:cubicBezTo>
                    <a:lnTo>
                      <a:pt x="10335" y="77002"/>
                    </a:lnTo>
                    <a:cubicBezTo>
                      <a:pt x="10335" y="77002"/>
                      <a:pt x="1" y="60602"/>
                      <a:pt x="11177" y="32520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46"/>
              <p:cNvSpPr/>
              <p:nvPr/>
            </p:nvSpPr>
            <p:spPr>
              <a:xfrm>
                <a:off x="5655000" y="3377700"/>
                <a:ext cx="1224400" cy="1842225"/>
              </a:xfrm>
              <a:custGeom>
                <a:rect b="b" l="l" r="r" t="t"/>
                <a:pathLst>
                  <a:path extrusionOk="0" h="73689" w="48976">
                    <a:moveTo>
                      <a:pt x="38416" y="1"/>
                    </a:moveTo>
                    <a:cubicBezTo>
                      <a:pt x="38416" y="1"/>
                      <a:pt x="48975" y="7078"/>
                      <a:pt x="47403" y="23028"/>
                    </a:cubicBezTo>
                    <a:lnTo>
                      <a:pt x="38473" y="25050"/>
                    </a:lnTo>
                    <a:lnTo>
                      <a:pt x="46841" y="26791"/>
                    </a:lnTo>
                    <a:cubicBezTo>
                      <a:pt x="45605" y="32576"/>
                      <a:pt x="42853" y="39372"/>
                      <a:pt x="37742" y="47179"/>
                    </a:cubicBezTo>
                    <a:lnTo>
                      <a:pt x="22297" y="48190"/>
                    </a:lnTo>
                    <a:lnTo>
                      <a:pt x="34878" y="51392"/>
                    </a:lnTo>
                    <a:cubicBezTo>
                      <a:pt x="18253" y="73689"/>
                      <a:pt x="0" y="72116"/>
                      <a:pt x="0" y="72116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46"/>
              <p:cNvSpPr/>
              <p:nvPr/>
            </p:nvSpPr>
            <p:spPr>
              <a:xfrm>
                <a:off x="4684750" y="1760175"/>
                <a:ext cx="970250" cy="2881275"/>
              </a:xfrm>
              <a:custGeom>
                <a:rect b="b" l="l" r="r" t="t"/>
                <a:pathLst>
                  <a:path extrusionOk="0" h="115251" w="38810">
                    <a:moveTo>
                      <a:pt x="7695" y="55940"/>
                    </a:moveTo>
                    <a:lnTo>
                      <a:pt x="2247" y="49706"/>
                    </a:lnTo>
                    <a:cubicBezTo>
                      <a:pt x="3258" y="38473"/>
                      <a:pt x="5505" y="29880"/>
                      <a:pt x="8481" y="23309"/>
                    </a:cubicBezTo>
                    <a:lnTo>
                      <a:pt x="19826" y="31453"/>
                    </a:lnTo>
                    <a:lnTo>
                      <a:pt x="13087" y="15221"/>
                    </a:lnTo>
                    <a:cubicBezTo>
                      <a:pt x="23983" y="0"/>
                      <a:pt x="38810" y="1910"/>
                      <a:pt x="38810" y="1910"/>
                    </a:cubicBezTo>
                    <a:lnTo>
                      <a:pt x="21231" y="115250"/>
                    </a:lnTo>
                    <a:cubicBezTo>
                      <a:pt x="21231" y="115250"/>
                      <a:pt x="0" y="98345"/>
                      <a:pt x="1798" y="559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46"/>
              <p:cNvSpPr/>
              <p:nvPr/>
            </p:nvSpPr>
            <p:spPr>
              <a:xfrm>
                <a:off x="5215500" y="1807900"/>
                <a:ext cx="1055925" cy="2833550"/>
              </a:xfrm>
              <a:custGeom>
                <a:rect b="b" l="l" r="r" t="t"/>
                <a:pathLst>
                  <a:path extrusionOk="0" h="113342" w="42237">
                    <a:moveTo>
                      <a:pt x="17580" y="1"/>
                    </a:moveTo>
                    <a:cubicBezTo>
                      <a:pt x="17580" y="1"/>
                      <a:pt x="34879" y="4494"/>
                      <a:pt x="40158" y="26398"/>
                    </a:cubicBezTo>
                    <a:lnTo>
                      <a:pt x="29262" y="33138"/>
                    </a:lnTo>
                    <a:lnTo>
                      <a:pt x="41169" y="31622"/>
                    </a:lnTo>
                    <a:cubicBezTo>
                      <a:pt x="42236" y="39822"/>
                      <a:pt x="41731" y="50044"/>
                      <a:pt x="38529" y="62793"/>
                    </a:cubicBezTo>
                    <a:lnTo>
                      <a:pt x="18535" y="71330"/>
                    </a:lnTo>
                    <a:lnTo>
                      <a:pt x="36620" y="69757"/>
                    </a:lnTo>
                    <a:cubicBezTo>
                      <a:pt x="24881" y="106994"/>
                      <a:pt x="1" y="113341"/>
                      <a:pt x="1" y="1133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46"/>
              <p:cNvSpPr/>
              <p:nvPr/>
            </p:nvSpPr>
            <p:spPr>
              <a:xfrm>
                <a:off x="1665900" y="2282500"/>
                <a:ext cx="3003425" cy="2906550"/>
              </a:xfrm>
              <a:custGeom>
                <a:rect b="b" l="l" r="r" t="t"/>
                <a:pathLst>
                  <a:path extrusionOk="0" h="116262" w="120137">
                    <a:moveTo>
                      <a:pt x="118733" y="1"/>
                    </a:moveTo>
                    <a:cubicBezTo>
                      <a:pt x="118733" y="1"/>
                      <a:pt x="117834" y="1629"/>
                      <a:pt x="116317" y="4494"/>
                    </a:cubicBezTo>
                    <a:lnTo>
                      <a:pt x="113678" y="9773"/>
                    </a:lnTo>
                    <a:cubicBezTo>
                      <a:pt x="112667" y="11795"/>
                      <a:pt x="111768" y="14154"/>
                      <a:pt x="110645" y="16738"/>
                    </a:cubicBezTo>
                    <a:cubicBezTo>
                      <a:pt x="110139" y="18029"/>
                      <a:pt x="109578" y="19377"/>
                      <a:pt x="109016" y="20782"/>
                    </a:cubicBezTo>
                    <a:cubicBezTo>
                      <a:pt x="108398" y="22186"/>
                      <a:pt x="108005" y="23646"/>
                      <a:pt x="107443" y="25162"/>
                    </a:cubicBezTo>
                    <a:cubicBezTo>
                      <a:pt x="106489" y="28195"/>
                      <a:pt x="105309" y="31397"/>
                      <a:pt x="104467" y="34766"/>
                    </a:cubicBezTo>
                    <a:cubicBezTo>
                      <a:pt x="103624" y="38136"/>
                      <a:pt x="102557" y="41619"/>
                      <a:pt x="101883" y="45213"/>
                    </a:cubicBezTo>
                    <a:cubicBezTo>
                      <a:pt x="101153" y="48808"/>
                      <a:pt x="100311" y="52458"/>
                      <a:pt x="99861" y="56165"/>
                    </a:cubicBezTo>
                    <a:cubicBezTo>
                      <a:pt x="99580" y="58019"/>
                      <a:pt x="99300" y="59872"/>
                      <a:pt x="99019" y="61725"/>
                    </a:cubicBezTo>
                    <a:cubicBezTo>
                      <a:pt x="98738" y="63523"/>
                      <a:pt x="98626" y="65432"/>
                      <a:pt x="98401" y="67230"/>
                    </a:cubicBezTo>
                    <a:cubicBezTo>
                      <a:pt x="98345" y="67623"/>
                      <a:pt x="98289" y="68072"/>
                      <a:pt x="98289" y="68465"/>
                    </a:cubicBezTo>
                    <a:cubicBezTo>
                      <a:pt x="97839" y="67454"/>
                      <a:pt x="97446" y="66443"/>
                      <a:pt x="96997" y="65376"/>
                    </a:cubicBezTo>
                    <a:cubicBezTo>
                      <a:pt x="96323" y="63579"/>
                      <a:pt x="95593" y="61782"/>
                      <a:pt x="94806" y="59984"/>
                    </a:cubicBezTo>
                    <a:cubicBezTo>
                      <a:pt x="94020" y="58187"/>
                      <a:pt x="93178" y="56390"/>
                      <a:pt x="92335" y="54593"/>
                    </a:cubicBezTo>
                    <a:cubicBezTo>
                      <a:pt x="90763" y="50998"/>
                      <a:pt x="88909" y="47516"/>
                      <a:pt x="87112" y="44034"/>
                    </a:cubicBezTo>
                    <a:cubicBezTo>
                      <a:pt x="85371" y="40551"/>
                      <a:pt x="83349" y="37238"/>
                      <a:pt x="81496" y="33980"/>
                    </a:cubicBezTo>
                    <a:cubicBezTo>
                      <a:pt x="79642" y="30723"/>
                      <a:pt x="77620" y="27690"/>
                      <a:pt x="75767" y="24825"/>
                    </a:cubicBezTo>
                    <a:cubicBezTo>
                      <a:pt x="74812" y="23421"/>
                      <a:pt x="73913" y="22017"/>
                      <a:pt x="72959" y="20613"/>
                    </a:cubicBezTo>
                    <a:lnTo>
                      <a:pt x="70150" y="16850"/>
                    </a:lnTo>
                    <a:cubicBezTo>
                      <a:pt x="68297" y="14435"/>
                      <a:pt x="66724" y="12132"/>
                      <a:pt x="65152" y="10223"/>
                    </a:cubicBezTo>
                    <a:lnTo>
                      <a:pt x="60939" y="5336"/>
                    </a:lnTo>
                    <a:cubicBezTo>
                      <a:pt x="58637" y="2640"/>
                      <a:pt x="57232" y="1124"/>
                      <a:pt x="57232" y="1124"/>
                    </a:cubicBezTo>
                    <a:lnTo>
                      <a:pt x="56053" y="1742"/>
                    </a:lnTo>
                    <a:cubicBezTo>
                      <a:pt x="56053" y="1742"/>
                      <a:pt x="56952" y="3539"/>
                      <a:pt x="58468" y="6572"/>
                    </a:cubicBezTo>
                    <a:lnTo>
                      <a:pt x="61332" y="12020"/>
                    </a:lnTo>
                    <a:cubicBezTo>
                      <a:pt x="62400" y="14154"/>
                      <a:pt x="63579" y="16513"/>
                      <a:pt x="64871" y="19153"/>
                    </a:cubicBezTo>
                    <a:cubicBezTo>
                      <a:pt x="65489" y="20445"/>
                      <a:pt x="66163" y="21792"/>
                      <a:pt x="66837" y="23197"/>
                    </a:cubicBezTo>
                    <a:cubicBezTo>
                      <a:pt x="67567" y="24545"/>
                      <a:pt x="68185" y="26061"/>
                      <a:pt x="68859" y="27577"/>
                    </a:cubicBezTo>
                    <a:cubicBezTo>
                      <a:pt x="70263" y="30554"/>
                      <a:pt x="71835" y="33643"/>
                      <a:pt x="73239" y="36957"/>
                    </a:cubicBezTo>
                    <a:cubicBezTo>
                      <a:pt x="74587" y="40271"/>
                      <a:pt x="76272" y="43584"/>
                      <a:pt x="77620" y="47067"/>
                    </a:cubicBezTo>
                    <a:cubicBezTo>
                      <a:pt x="78912" y="50549"/>
                      <a:pt x="80541" y="54031"/>
                      <a:pt x="81833" y="57625"/>
                    </a:cubicBezTo>
                    <a:cubicBezTo>
                      <a:pt x="82563" y="59367"/>
                      <a:pt x="83237" y="61108"/>
                      <a:pt x="83967" y="62905"/>
                    </a:cubicBezTo>
                    <a:cubicBezTo>
                      <a:pt x="84585" y="64646"/>
                      <a:pt x="85259" y="66387"/>
                      <a:pt x="85876" y="68184"/>
                    </a:cubicBezTo>
                    <a:cubicBezTo>
                      <a:pt x="86382" y="69420"/>
                      <a:pt x="86831" y="70712"/>
                      <a:pt x="87280" y="71947"/>
                    </a:cubicBezTo>
                    <a:cubicBezTo>
                      <a:pt x="86269" y="70487"/>
                      <a:pt x="85259" y="69027"/>
                      <a:pt x="84135" y="67567"/>
                    </a:cubicBezTo>
                    <a:cubicBezTo>
                      <a:pt x="82956" y="65994"/>
                      <a:pt x="81776" y="64309"/>
                      <a:pt x="80541" y="62736"/>
                    </a:cubicBezTo>
                    <a:lnTo>
                      <a:pt x="76778" y="57962"/>
                    </a:lnTo>
                    <a:cubicBezTo>
                      <a:pt x="74306" y="54705"/>
                      <a:pt x="71554" y="51672"/>
                      <a:pt x="68915" y="48639"/>
                    </a:cubicBezTo>
                    <a:cubicBezTo>
                      <a:pt x="66275" y="45550"/>
                      <a:pt x="63523" y="42742"/>
                      <a:pt x="60827" y="39934"/>
                    </a:cubicBezTo>
                    <a:cubicBezTo>
                      <a:pt x="58187" y="37125"/>
                      <a:pt x="55435" y="34598"/>
                      <a:pt x="52852" y="32127"/>
                    </a:cubicBezTo>
                    <a:cubicBezTo>
                      <a:pt x="51560" y="30891"/>
                      <a:pt x="50324" y="29712"/>
                      <a:pt x="49089" y="28588"/>
                    </a:cubicBezTo>
                    <a:lnTo>
                      <a:pt x="45382" y="25443"/>
                    </a:lnTo>
                    <a:cubicBezTo>
                      <a:pt x="42967" y="23477"/>
                      <a:pt x="40832" y="21568"/>
                      <a:pt x="38811" y="20051"/>
                    </a:cubicBezTo>
                    <a:lnTo>
                      <a:pt x="33531" y="16120"/>
                    </a:lnTo>
                    <a:cubicBezTo>
                      <a:pt x="30554" y="13986"/>
                      <a:pt x="28869" y="12806"/>
                      <a:pt x="28869" y="12806"/>
                    </a:cubicBezTo>
                    <a:lnTo>
                      <a:pt x="27915" y="13649"/>
                    </a:lnTo>
                    <a:cubicBezTo>
                      <a:pt x="27915" y="13649"/>
                      <a:pt x="29206" y="15221"/>
                      <a:pt x="31509" y="17917"/>
                    </a:cubicBezTo>
                    <a:lnTo>
                      <a:pt x="35722" y="22691"/>
                    </a:lnTo>
                    <a:lnTo>
                      <a:pt x="41001" y="28925"/>
                    </a:lnTo>
                    <a:cubicBezTo>
                      <a:pt x="41956" y="30049"/>
                      <a:pt x="42967" y="31284"/>
                      <a:pt x="43978" y="32520"/>
                    </a:cubicBezTo>
                    <a:cubicBezTo>
                      <a:pt x="45045" y="33756"/>
                      <a:pt x="46056" y="35047"/>
                      <a:pt x="47123" y="36395"/>
                    </a:cubicBezTo>
                    <a:cubicBezTo>
                      <a:pt x="49201" y="39035"/>
                      <a:pt x="51560" y="41787"/>
                      <a:pt x="53806" y="44708"/>
                    </a:cubicBezTo>
                    <a:cubicBezTo>
                      <a:pt x="55997" y="47684"/>
                      <a:pt x="58468" y="50605"/>
                      <a:pt x="60715" y="53750"/>
                    </a:cubicBezTo>
                    <a:cubicBezTo>
                      <a:pt x="62961" y="56895"/>
                      <a:pt x="65376" y="59984"/>
                      <a:pt x="67623" y="63186"/>
                    </a:cubicBezTo>
                    <a:lnTo>
                      <a:pt x="70993" y="67960"/>
                    </a:lnTo>
                    <a:lnTo>
                      <a:pt x="74306" y="72790"/>
                    </a:lnTo>
                    <a:cubicBezTo>
                      <a:pt x="76497" y="75935"/>
                      <a:pt x="78519" y="79080"/>
                      <a:pt x="80485" y="82113"/>
                    </a:cubicBezTo>
                    <a:cubicBezTo>
                      <a:pt x="80765" y="82506"/>
                      <a:pt x="80990" y="82843"/>
                      <a:pt x="81215" y="83180"/>
                    </a:cubicBezTo>
                    <a:cubicBezTo>
                      <a:pt x="80653" y="82731"/>
                      <a:pt x="80148" y="82282"/>
                      <a:pt x="79586" y="81776"/>
                    </a:cubicBezTo>
                    <a:cubicBezTo>
                      <a:pt x="76609" y="79249"/>
                      <a:pt x="73520" y="76665"/>
                      <a:pt x="70206" y="74194"/>
                    </a:cubicBezTo>
                    <a:cubicBezTo>
                      <a:pt x="68578" y="72958"/>
                      <a:pt x="66949" y="71667"/>
                      <a:pt x="65320" y="70375"/>
                    </a:cubicBezTo>
                    <a:lnTo>
                      <a:pt x="60209" y="66724"/>
                    </a:lnTo>
                    <a:cubicBezTo>
                      <a:pt x="56783" y="64253"/>
                      <a:pt x="53245" y="62006"/>
                      <a:pt x="49763" y="59704"/>
                    </a:cubicBezTo>
                    <a:cubicBezTo>
                      <a:pt x="46337" y="57457"/>
                      <a:pt x="42742" y="55379"/>
                      <a:pt x="39372" y="53413"/>
                    </a:cubicBezTo>
                    <a:cubicBezTo>
                      <a:pt x="36002" y="51391"/>
                      <a:pt x="32576" y="49594"/>
                      <a:pt x="29375" y="47909"/>
                    </a:cubicBezTo>
                    <a:cubicBezTo>
                      <a:pt x="27746" y="47067"/>
                      <a:pt x="26230" y="46224"/>
                      <a:pt x="24713" y="45494"/>
                    </a:cubicBezTo>
                    <a:lnTo>
                      <a:pt x="20220" y="43360"/>
                    </a:lnTo>
                    <a:cubicBezTo>
                      <a:pt x="17300" y="42068"/>
                      <a:pt x="14716" y="40776"/>
                      <a:pt x="12301" y="39821"/>
                    </a:cubicBezTo>
                    <a:lnTo>
                      <a:pt x="6067" y="37350"/>
                    </a:lnTo>
                    <a:cubicBezTo>
                      <a:pt x="2585" y="36058"/>
                      <a:pt x="619" y="35384"/>
                      <a:pt x="619" y="35384"/>
                    </a:cubicBezTo>
                    <a:lnTo>
                      <a:pt x="1" y="36508"/>
                    </a:lnTo>
                    <a:cubicBezTo>
                      <a:pt x="1" y="36508"/>
                      <a:pt x="1742" y="37687"/>
                      <a:pt x="4775" y="39653"/>
                    </a:cubicBezTo>
                    <a:lnTo>
                      <a:pt x="10167" y="43191"/>
                    </a:lnTo>
                    <a:lnTo>
                      <a:pt x="17187" y="47909"/>
                    </a:lnTo>
                    <a:lnTo>
                      <a:pt x="21119" y="50605"/>
                    </a:lnTo>
                    <a:cubicBezTo>
                      <a:pt x="22523" y="51504"/>
                      <a:pt x="23871" y="52514"/>
                      <a:pt x="25331" y="53525"/>
                    </a:cubicBezTo>
                    <a:cubicBezTo>
                      <a:pt x="28196" y="55604"/>
                      <a:pt x="31285" y="57625"/>
                      <a:pt x="34317" y="59928"/>
                    </a:cubicBezTo>
                    <a:cubicBezTo>
                      <a:pt x="37406" y="62231"/>
                      <a:pt x="40664" y="64421"/>
                      <a:pt x="43753" y="66949"/>
                    </a:cubicBezTo>
                    <a:cubicBezTo>
                      <a:pt x="46842" y="69476"/>
                      <a:pt x="50156" y="71779"/>
                      <a:pt x="53301" y="74363"/>
                    </a:cubicBezTo>
                    <a:lnTo>
                      <a:pt x="58075" y="78126"/>
                    </a:lnTo>
                    <a:lnTo>
                      <a:pt x="62680" y="81889"/>
                    </a:lnTo>
                    <a:cubicBezTo>
                      <a:pt x="65769" y="84416"/>
                      <a:pt x="68690" y="87000"/>
                      <a:pt x="71554" y="89415"/>
                    </a:cubicBezTo>
                    <a:cubicBezTo>
                      <a:pt x="73015" y="90594"/>
                      <a:pt x="74363" y="91886"/>
                      <a:pt x="75767" y="93065"/>
                    </a:cubicBezTo>
                    <a:cubicBezTo>
                      <a:pt x="77115" y="94245"/>
                      <a:pt x="78463" y="95424"/>
                      <a:pt x="79811" y="96491"/>
                    </a:cubicBezTo>
                    <a:cubicBezTo>
                      <a:pt x="82394" y="98794"/>
                      <a:pt x="85034" y="100760"/>
                      <a:pt x="87393" y="102669"/>
                    </a:cubicBezTo>
                    <a:cubicBezTo>
                      <a:pt x="89752" y="104635"/>
                      <a:pt x="92054" y="106264"/>
                      <a:pt x="94076" y="107724"/>
                    </a:cubicBezTo>
                    <a:cubicBezTo>
                      <a:pt x="96154" y="109185"/>
                      <a:pt x="98008" y="110420"/>
                      <a:pt x="99524" y="111431"/>
                    </a:cubicBezTo>
                    <a:cubicBezTo>
                      <a:pt x="100760" y="112217"/>
                      <a:pt x="101771" y="112835"/>
                      <a:pt x="102613" y="113341"/>
                    </a:cubicBezTo>
                    <a:cubicBezTo>
                      <a:pt x="102838" y="113959"/>
                      <a:pt x="103119" y="114520"/>
                      <a:pt x="103343" y="114969"/>
                    </a:cubicBezTo>
                    <a:cubicBezTo>
                      <a:pt x="103568" y="115419"/>
                      <a:pt x="103793" y="115812"/>
                      <a:pt x="104017" y="116261"/>
                    </a:cubicBezTo>
                    <a:lnTo>
                      <a:pt x="105422" y="116205"/>
                    </a:lnTo>
                    <a:cubicBezTo>
                      <a:pt x="105422" y="116205"/>
                      <a:pt x="105590" y="115756"/>
                      <a:pt x="105815" y="114857"/>
                    </a:cubicBezTo>
                    <a:cubicBezTo>
                      <a:pt x="106039" y="114015"/>
                      <a:pt x="106376" y="112779"/>
                      <a:pt x="106713" y="111150"/>
                    </a:cubicBezTo>
                    <a:cubicBezTo>
                      <a:pt x="107050" y="109522"/>
                      <a:pt x="107387" y="107556"/>
                      <a:pt x="107724" y="105365"/>
                    </a:cubicBezTo>
                    <a:cubicBezTo>
                      <a:pt x="108117" y="103119"/>
                      <a:pt x="108398" y="100648"/>
                      <a:pt x="108679" y="97895"/>
                    </a:cubicBezTo>
                    <a:cubicBezTo>
                      <a:pt x="108904" y="95200"/>
                      <a:pt x="109241" y="92279"/>
                      <a:pt x="109353" y="89134"/>
                    </a:cubicBezTo>
                    <a:cubicBezTo>
                      <a:pt x="109409" y="87561"/>
                      <a:pt x="109465" y="85989"/>
                      <a:pt x="109522" y="84360"/>
                    </a:cubicBezTo>
                    <a:cubicBezTo>
                      <a:pt x="109634" y="82731"/>
                      <a:pt x="109522" y="81046"/>
                      <a:pt x="109690" y="79305"/>
                    </a:cubicBezTo>
                    <a:cubicBezTo>
                      <a:pt x="109859" y="75935"/>
                      <a:pt x="109971" y="72397"/>
                      <a:pt x="110252" y="68858"/>
                    </a:cubicBezTo>
                    <a:cubicBezTo>
                      <a:pt x="110364" y="67061"/>
                      <a:pt x="110476" y="65264"/>
                      <a:pt x="110589" y="63467"/>
                    </a:cubicBezTo>
                    <a:lnTo>
                      <a:pt x="111094" y="58075"/>
                    </a:lnTo>
                    <a:cubicBezTo>
                      <a:pt x="111319" y="54424"/>
                      <a:pt x="111768" y="50830"/>
                      <a:pt x="112217" y="47291"/>
                    </a:cubicBezTo>
                    <a:cubicBezTo>
                      <a:pt x="112611" y="43753"/>
                      <a:pt x="113116" y="40271"/>
                      <a:pt x="113509" y="36901"/>
                    </a:cubicBezTo>
                    <a:cubicBezTo>
                      <a:pt x="113959" y="33531"/>
                      <a:pt x="114576" y="30273"/>
                      <a:pt x="115026" y="27184"/>
                    </a:cubicBezTo>
                    <a:cubicBezTo>
                      <a:pt x="115306" y="25668"/>
                      <a:pt x="115475" y="24151"/>
                      <a:pt x="115756" y="22691"/>
                    </a:cubicBezTo>
                    <a:cubicBezTo>
                      <a:pt x="115980" y="21231"/>
                      <a:pt x="116261" y="19883"/>
                      <a:pt x="116542" y="18479"/>
                    </a:cubicBezTo>
                    <a:cubicBezTo>
                      <a:pt x="117048" y="15783"/>
                      <a:pt x="117497" y="13312"/>
                      <a:pt x="117946" y="11121"/>
                    </a:cubicBezTo>
                    <a:cubicBezTo>
                      <a:pt x="118396" y="8931"/>
                      <a:pt x="118845" y="7077"/>
                      <a:pt x="119182" y="5505"/>
                    </a:cubicBezTo>
                    <a:cubicBezTo>
                      <a:pt x="119800" y="2360"/>
                      <a:pt x="120137" y="562"/>
                      <a:pt x="120137" y="562"/>
                    </a:cubicBezTo>
                    <a:lnTo>
                      <a:pt x="118733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46"/>
              <p:cNvSpPr/>
              <p:nvPr/>
            </p:nvSpPr>
            <p:spPr>
              <a:xfrm>
                <a:off x="2587000" y="2321825"/>
                <a:ext cx="1729900" cy="2813875"/>
              </a:xfrm>
              <a:custGeom>
                <a:rect b="b" l="l" r="r" t="t"/>
                <a:pathLst>
                  <a:path extrusionOk="0" h="112555" w="69196">
                    <a:moveTo>
                      <a:pt x="67791" y="112554"/>
                    </a:moveTo>
                    <a:lnTo>
                      <a:pt x="66836" y="111375"/>
                    </a:lnTo>
                    <a:cubicBezTo>
                      <a:pt x="66219" y="110588"/>
                      <a:pt x="65320" y="109409"/>
                      <a:pt x="64253" y="107892"/>
                    </a:cubicBezTo>
                    <a:cubicBezTo>
                      <a:pt x="63186" y="106376"/>
                      <a:pt x="61950" y="104522"/>
                      <a:pt x="60602" y="102444"/>
                    </a:cubicBezTo>
                    <a:cubicBezTo>
                      <a:pt x="59198" y="100310"/>
                      <a:pt x="57794" y="97895"/>
                      <a:pt x="56221" y="95255"/>
                    </a:cubicBezTo>
                    <a:cubicBezTo>
                      <a:pt x="54761" y="92559"/>
                      <a:pt x="53076" y="89751"/>
                      <a:pt x="51504" y="86606"/>
                    </a:cubicBezTo>
                    <a:cubicBezTo>
                      <a:pt x="50717" y="85090"/>
                      <a:pt x="49931" y="83461"/>
                      <a:pt x="49089" y="81888"/>
                    </a:cubicBezTo>
                    <a:cubicBezTo>
                      <a:pt x="48246" y="80259"/>
                      <a:pt x="47516" y="78518"/>
                      <a:pt x="46617" y="76833"/>
                    </a:cubicBezTo>
                    <a:cubicBezTo>
                      <a:pt x="44820" y="73520"/>
                      <a:pt x="43079" y="69981"/>
                      <a:pt x="41169" y="66499"/>
                    </a:cubicBezTo>
                    <a:lnTo>
                      <a:pt x="38361" y="61163"/>
                    </a:lnTo>
                    <a:cubicBezTo>
                      <a:pt x="37406" y="59422"/>
                      <a:pt x="36395" y="57625"/>
                      <a:pt x="35384" y="55884"/>
                    </a:cubicBezTo>
                    <a:cubicBezTo>
                      <a:pt x="33475" y="52346"/>
                      <a:pt x="31341" y="48863"/>
                      <a:pt x="29319" y="45437"/>
                    </a:cubicBezTo>
                    <a:cubicBezTo>
                      <a:pt x="27297" y="42011"/>
                      <a:pt x="25162" y="38698"/>
                      <a:pt x="23197" y="35384"/>
                    </a:cubicBezTo>
                    <a:cubicBezTo>
                      <a:pt x="21231" y="32126"/>
                      <a:pt x="19153" y="29093"/>
                      <a:pt x="17243" y="26173"/>
                    </a:cubicBezTo>
                    <a:cubicBezTo>
                      <a:pt x="16288" y="24656"/>
                      <a:pt x="15390" y="23196"/>
                      <a:pt x="14491" y="21848"/>
                    </a:cubicBezTo>
                    <a:lnTo>
                      <a:pt x="11795" y="17917"/>
                    </a:lnTo>
                    <a:lnTo>
                      <a:pt x="7021" y="11008"/>
                    </a:lnTo>
                    <a:lnTo>
                      <a:pt x="3202" y="5729"/>
                    </a:lnTo>
                    <a:cubicBezTo>
                      <a:pt x="1124" y="2752"/>
                      <a:pt x="1" y="1011"/>
                      <a:pt x="1" y="1011"/>
                    </a:cubicBezTo>
                    <a:lnTo>
                      <a:pt x="1012" y="0"/>
                    </a:lnTo>
                    <a:cubicBezTo>
                      <a:pt x="1012" y="0"/>
                      <a:pt x="2641" y="1348"/>
                      <a:pt x="5393" y="3707"/>
                    </a:cubicBezTo>
                    <a:lnTo>
                      <a:pt x="10279" y="8088"/>
                    </a:lnTo>
                    <a:cubicBezTo>
                      <a:pt x="12188" y="9773"/>
                      <a:pt x="14154" y="11851"/>
                      <a:pt x="16401" y="14098"/>
                    </a:cubicBezTo>
                    <a:cubicBezTo>
                      <a:pt x="17468" y="15221"/>
                      <a:pt x="18647" y="16344"/>
                      <a:pt x="19827" y="17580"/>
                    </a:cubicBezTo>
                    <a:cubicBezTo>
                      <a:pt x="21006" y="18815"/>
                      <a:pt x="22073" y="20163"/>
                      <a:pt x="23309" y="21511"/>
                    </a:cubicBezTo>
                    <a:cubicBezTo>
                      <a:pt x="25668" y="24207"/>
                      <a:pt x="28252" y="27015"/>
                      <a:pt x="30610" y="30104"/>
                    </a:cubicBezTo>
                    <a:cubicBezTo>
                      <a:pt x="32969" y="33250"/>
                      <a:pt x="35609" y="36395"/>
                      <a:pt x="37968" y="39765"/>
                    </a:cubicBezTo>
                    <a:cubicBezTo>
                      <a:pt x="40271" y="43135"/>
                      <a:pt x="42798" y="46561"/>
                      <a:pt x="44989" y="50043"/>
                    </a:cubicBezTo>
                    <a:cubicBezTo>
                      <a:pt x="46112" y="51784"/>
                      <a:pt x="47235" y="53581"/>
                      <a:pt x="48358" y="55322"/>
                    </a:cubicBezTo>
                    <a:cubicBezTo>
                      <a:pt x="49425" y="57120"/>
                      <a:pt x="50493" y="58917"/>
                      <a:pt x="51504" y="60714"/>
                    </a:cubicBezTo>
                    <a:cubicBezTo>
                      <a:pt x="53638" y="64196"/>
                      <a:pt x="55491" y="67847"/>
                      <a:pt x="57345" y="71329"/>
                    </a:cubicBezTo>
                    <a:cubicBezTo>
                      <a:pt x="59198" y="74811"/>
                      <a:pt x="60827" y="78237"/>
                      <a:pt x="62231" y="81551"/>
                    </a:cubicBezTo>
                    <a:cubicBezTo>
                      <a:pt x="63635" y="84809"/>
                      <a:pt x="64815" y="88066"/>
                      <a:pt x="65769" y="91099"/>
                    </a:cubicBezTo>
                    <a:cubicBezTo>
                      <a:pt x="66612" y="93851"/>
                      <a:pt x="67342" y="96603"/>
                      <a:pt x="67904" y="99468"/>
                    </a:cubicBezTo>
                    <a:cubicBezTo>
                      <a:pt x="68409" y="101995"/>
                      <a:pt x="68746" y="104242"/>
                      <a:pt x="68915" y="106095"/>
                    </a:cubicBezTo>
                    <a:cubicBezTo>
                      <a:pt x="69083" y="107555"/>
                      <a:pt x="69139" y="109072"/>
                      <a:pt x="69139" y="110532"/>
                    </a:cubicBezTo>
                    <a:cubicBezTo>
                      <a:pt x="69195" y="111038"/>
                      <a:pt x="69139" y="111599"/>
                      <a:pt x="69139" y="1121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9" name="Google Shape;4639;p46"/>
              <p:cNvSpPr/>
              <p:nvPr/>
            </p:nvSpPr>
            <p:spPr>
              <a:xfrm>
                <a:off x="2587000" y="2334450"/>
                <a:ext cx="1710250" cy="2801250"/>
              </a:xfrm>
              <a:custGeom>
                <a:rect b="b" l="l" r="r" t="t"/>
                <a:pathLst>
                  <a:path extrusionOk="0" h="112050" w="68410">
                    <a:moveTo>
                      <a:pt x="1" y="506"/>
                    </a:moveTo>
                    <a:cubicBezTo>
                      <a:pt x="1" y="506"/>
                      <a:pt x="1124" y="2247"/>
                      <a:pt x="3202" y="5224"/>
                    </a:cubicBezTo>
                    <a:lnTo>
                      <a:pt x="6965" y="10503"/>
                    </a:lnTo>
                    <a:lnTo>
                      <a:pt x="11739" y="17412"/>
                    </a:lnTo>
                    <a:lnTo>
                      <a:pt x="14435" y="21343"/>
                    </a:lnTo>
                    <a:cubicBezTo>
                      <a:pt x="15334" y="22747"/>
                      <a:pt x="16232" y="24151"/>
                      <a:pt x="17187" y="25668"/>
                    </a:cubicBezTo>
                    <a:cubicBezTo>
                      <a:pt x="19097" y="28588"/>
                      <a:pt x="21175" y="31621"/>
                      <a:pt x="23141" y="34879"/>
                    </a:cubicBezTo>
                    <a:cubicBezTo>
                      <a:pt x="25106" y="38193"/>
                      <a:pt x="27297" y="41450"/>
                      <a:pt x="29262" y="44932"/>
                    </a:cubicBezTo>
                    <a:cubicBezTo>
                      <a:pt x="31228" y="48415"/>
                      <a:pt x="33362" y="51841"/>
                      <a:pt x="35328" y="55379"/>
                    </a:cubicBezTo>
                    <a:cubicBezTo>
                      <a:pt x="36339" y="57120"/>
                      <a:pt x="37294" y="58917"/>
                      <a:pt x="38305" y="60658"/>
                    </a:cubicBezTo>
                    <a:lnTo>
                      <a:pt x="41113" y="65994"/>
                    </a:lnTo>
                    <a:cubicBezTo>
                      <a:pt x="43023" y="69476"/>
                      <a:pt x="44764" y="73015"/>
                      <a:pt x="46561" y="76328"/>
                    </a:cubicBezTo>
                    <a:cubicBezTo>
                      <a:pt x="47404" y="78013"/>
                      <a:pt x="48190" y="79698"/>
                      <a:pt x="49032" y="81383"/>
                    </a:cubicBezTo>
                    <a:cubicBezTo>
                      <a:pt x="49819" y="83012"/>
                      <a:pt x="50605" y="84585"/>
                      <a:pt x="51447" y="86101"/>
                    </a:cubicBezTo>
                    <a:cubicBezTo>
                      <a:pt x="52964" y="89246"/>
                      <a:pt x="54705" y="92054"/>
                      <a:pt x="56165" y="94750"/>
                    </a:cubicBezTo>
                    <a:cubicBezTo>
                      <a:pt x="57682" y="97390"/>
                      <a:pt x="59142" y="99805"/>
                      <a:pt x="60490" y="101939"/>
                    </a:cubicBezTo>
                    <a:cubicBezTo>
                      <a:pt x="61894" y="104017"/>
                      <a:pt x="63073" y="105871"/>
                      <a:pt x="64197" y="107387"/>
                    </a:cubicBezTo>
                    <a:cubicBezTo>
                      <a:pt x="65264" y="108848"/>
                      <a:pt x="66106" y="110083"/>
                      <a:pt x="66780" y="110870"/>
                    </a:cubicBezTo>
                    <a:lnTo>
                      <a:pt x="67735" y="112049"/>
                    </a:lnTo>
                    <a:lnTo>
                      <a:pt x="68409" y="111881"/>
                    </a:lnTo>
                    <a:cubicBezTo>
                      <a:pt x="68409" y="111881"/>
                      <a:pt x="49313" y="51391"/>
                      <a:pt x="4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0" name="Google Shape;4640;p46"/>
              <p:cNvSpPr/>
              <p:nvPr/>
            </p:nvSpPr>
            <p:spPr>
              <a:xfrm>
                <a:off x="3317150" y="2000275"/>
                <a:ext cx="1050300" cy="3135425"/>
              </a:xfrm>
              <a:custGeom>
                <a:rect b="b" l="l" r="r" t="t"/>
                <a:pathLst>
                  <a:path extrusionOk="0" h="125417" w="42012">
                    <a:moveTo>
                      <a:pt x="38585" y="125416"/>
                    </a:moveTo>
                    <a:lnTo>
                      <a:pt x="37967" y="124012"/>
                    </a:lnTo>
                    <a:cubicBezTo>
                      <a:pt x="37518" y="123113"/>
                      <a:pt x="36956" y="121765"/>
                      <a:pt x="36283" y="120024"/>
                    </a:cubicBezTo>
                    <a:cubicBezTo>
                      <a:pt x="35609" y="118339"/>
                      <a:pt x="34878" y="116261"/>
                      <a:pt x="34036" y="113846"/>
                    </a:cubicBezTo>
                    <a:cubicBezTo>
                      <a:pt x="33250" y="111487"/>
                      <a:pt x="32463" y="108791"/>
                      <a:pt x="31565" y="105815"/>
                    </a:cubicBezTo>
                    <a:cubicBezTo>
                      <a:pt x="30835" y="102894"/>
                      <a:pt x="29880" y="99693"/>
                      <a:pt x="29150" y="96323"/>
                    </a:cubicBezTo>
                    <a:cubicBezTo>
                      <a:pt x="28700" y="94638"/>
                      <a:pt x="28363" y="92897"/>
                      <a:pt x="27914" y="91099"/>
                    </a:cubicBezTo>
                    <a:cubicBezTo>
                      <a:pt x="27521" y="89302"/>
                      <a:pt x="27240" y="87505"/>
                      <a:pt x="26735" y="85652"/>
                    </a:cubicBezTo>
                    <a:cubicBezTo>
                      <a:pt x="25836" y="81945"/>
                      <a:pt x="25050" y="78125"/>
                      <a:pt x="24039" y="74250"/>
                    </a:cubicBezTo>
                    <a:lnTo>
                      <a:pt x="22578" y="68409"/>
                    </a:lnTo>
                    <a:cubicBezTo>
                      <a:pt x="22017" y="66499"/>
                      <a:pt x="21511" y="64534"/>
                      <a:pt x="20950" y="62568"/>
                    </a:cubicBezTo>
                    <a:cubicBezTo>
                      <a:pt x="19939" y="58636"/>
                      <a:pt x="18759" y="54761"/>
                      <a:pt x="17636" y="50942"/>
                    </a:cubicBezTo>
                    <a:cubicBezTo>
                      <a:pt x="16456" y="47123"/>
                      <a:pt x="15221" y="43416"/>
                      <a:pt x="14098" y="39709"/>
                    </a:cubicBezTo>
                    <a:cubicBezTo>
                      <a:pt x="12974" y="36058"/>
                      <a:pt x="11739" y="32632"/>
                      <a:pt x="10615" y="29262"/>
                    </a:cubicBezTo>
                    <a:cubicBezTo>
                      <a:pt x="10054" y="27634"/>
                      <a:pt x="9492" y="26005"/>
                      <a:pt x="8930" y="24432"/>
                    </a:cubicBezTo>
                    <a:cubicBezTo>
                      <a:pt x="8369" y="22916"/>
                      <a:pt x="7807" y="21399"/>
                      <a:pt x="7302" y="19939"/>
                    </a:cubicBezTo>
                    <a:lnTo>
                      <a:pt x="4381" y="12076"/>
                    </a:lnTo>
                    <a:lnTo>
                      <a:pt x="2022" y="6010"/>
                    </a:lnTo>
                    <a:cubicBezTo>
                      <a:pt x="730" y="2640"/>
                      <a:pt x="0" y="675"/>
                      <a:pt x="0" y="675"/>
                    </a:cubicBezTo>
                    <a:lnTo>
                      <a:pt x="1236" y="1"/>
                    </a:lnTo>
                    <a:cubicBezTo>
                      <a:pt x="1236" y="1"/>
                      <a:pt x="2472" y="1685"/>
                      <a:pt x="4606" y="4662"/>
                    </a:cubicBezTo>
                    <a:cubicBezTo>
                      <a:pt x="5617" y="6122"/>
                      <a:pt x="6909" y="7976"/>
                      <a:pt x="8313" y="10054"/>
                    </a:cubicBezTo>
                    <a:cubicBezTo>
                      <a:pt x="9773" y="12188"/>
                      <a:pt x="11121" y="14716"/>
                      <a:pt x="12750" y="17355"/>
                    </a:cubicBezTo>
                    <a:cubicBezTo>
                      <a:pt x="13536" y="18703"/>
                      <a:pt x="14378" y="20107"/>
                      <a:pt x="15221" y="21568"/>
                    </a:cubicBezTo>
                    <a:cubicBezTo>
                      <a:pt x="16119" y="23028"/>
                      <a:pt x="16850" y="24601"/>
                      <a:pt x="17692" y="26229"/>
                    </a:cubicBezTo>
                    <a:cubicBezTo>
                      <a:pt x="19265" y="29431"/>
                      <a:pt x="21118" y="32744"/>
                      <a:pt x="22635" y="36395"/>
                    </a:cubicBezTo>
                    <a:cubicBezTo>
                      <a:pt x="24151" y="39990"/>
                      <a:pt x="25948" y="43640"/>
                      <a:pt x="27409" y="47516"/>
                    </a:cubicBezTo>
                    <a:cubicBezTo>
                      <a:pt x="28813" y="51335"/>
                      <a:pt x="30441" y="55210"/>
                      <a:pt x="31677" y="59254"/>
                    </a:cubicBezTo>
                    <a:cubicBezTo>
                      <a:pt x="32351" y="61220"/>
                      <a:pt x="33025" y="63242"/>
                      <a:pt x="33643" y="65208"/>
                    </a:cubicBezTo>
                    <a:cubicBezTo>
                      <a:pt x="34317" y="67173"/>
                      <a:pt x="34822" y="69195"/>
                      <a:pt x="35384" y="71161"/>
                    </a:cubicBezTo>
                    <a:cubicBezTo>
                      <a:pt x="36619" y="75093"/>
                      <a:pt x="37518" y="79080"/>
                      <a:pt x="38473" y="82899"/>
                    </a:cubicBezTo>
                    <a:cubicBezTo>
                      <a:pt x="39428" y="86719"/>
                      <a:pt x="40158" y="90425"/>
                      <a:pt x="40776" y="93964"/>
                    </a:cubicBezTo>
                    <a:cubicBezTo>
                      <a:pt x="41337" y="97558"/>
                      <a:pt x="41674" y="100928"/>
                      <a:pt x="41843" y="104073"/>
                    </a:cubicBezTo>
                    <a:cubicBezTo>
                      <a:pt x="42011" y="107275"/>
                      <a:pt x="42011" y="110195"/>
                      <a:pt x="41899" y="112779"/>
                    </a:cubicBezTo>
                    <a:cubicBezTo>
                      <a:pt x="41787" y="115363"/>
                      <a:pt x="41562" y="117609"/>
                      <a:pt x="41225" y="119463"/>
                    </a:cubicBezTo>
                    <a:cubicBezTo>
                      <a:pt x="40944" y="121316"/>
                      <a:pt x="40663" y="122776"/>
                      <a:pt x="40383" y="123787"/>
                    </a:cubicBezTo>
                    <a:cubicBezTo>
                      <a:pt x="40270" y="124349"/>
                      <a:pt x="40158" y="124854"/>
                      <a:pt x="39989" y="1253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46"/>
              <p:cNvSpPr/>
              <p:nvPr/>
            </p:nvSpPr>
            <p:spPr>
              <a:xfrm>
                <a:off x="3318550" y="2008700"/>
                <a:ext cx="981500" cy="3127000"/>
              </a:xfrm>
              <a:custGeom>
                <a:rect b="b" l="l" r="r" t="t"/>
                <a:pathLst>
                  <a:path extrusionOk="0" h="125080" w="39260">
                    <a:moveTo>
                      <a:pt x="0" y="338"/>
                    </a:moveTo>
                    <a:cubicBezTo>
                      <a:pt x="0" y="338"/>
                      <a:pt x="674" y="2303"/>
                      <a:pt x="1966" y="5729"/>
                    </a:cubicBezTo>
                    <a:lnTo>
                      <a:pt x="4381" y="11739"/>
                    </a:lnTo>
                    <a:lnTo>
                      <a:pt x="7246" y="19602"/>
                    </a:lnTo>
                    <a:cubicBezTo>
                      <a:pt x="7807" y="21006"/>
                      <a:pt x="8369" y="22579"/>
                      <a:pt x="8931" y="24095"/>
                    </a:cubicBezTo>
                    <a:cubicBezTo>
                      <a:pt x="9492" y="25668"/>
                      <a:pt x="9998" y="27297"/>
                      <a:pt x="10559" y="28981"/>
                    </a:cubicBezTo>
                    <a:cubicBezTo>
                      <a:pt x="11683" y="32295"/>
                      <a:pt x="12974" y="35721"/>
                      <a:pt x="14098" y="39372"/>
                    </a:cubicBezTo>
                    <a:cubicBezTo>
                      <a:pt x="15165" y="43023"/>
                      <a:pt x="16513" y="46729"/>
                      <a:pt x="17580" y="50605"/>
                    </a:cubicBezTo>
                    <a:cubicBezTo>
                      <a:pt x="18647" y="54480"/>
                      <a:pt x="19883" y="58356"/>
                      <a:pt x="20894" y="62231"/>
                    </a:cubicBezTo>
                    <a:cubicBezTo>
                      <a:pt x="21455" y="64197"/>
                      <a:pt x="22017" y="66162"/>
                      <a:pt x="22522" y="68072"/>
                    </a:cubicBezTo>
                    <a:lnTo>
                      <a:pt x="23983" y="73913"/>
                    </a:lnTo>
                    <a:cubicBezTo>
                      <a:pt x="24994" y="77788"/>
                      <a:pt x="25836" y="81608"/>
                      <a:pt x="26735" y="85315"/>
                    </a:cubicBezTo>
                    <a:cubicBezTo>
                      <a:pt x="27184" y="87168"/>
                      <a:pt x="27521" y="88965"/>
                      <a:pt x="27914" y="90762"/>
                    </a:cubicBezTo>
                    <a:cubicBezTo>
                      <a:pt x="28251" y="92560"/>
                      <a:pt x="28700" y="94301"/>
                      <a:pt x="29094" y="95986"/>
                    </a:cubicBezTo>
                    <a:cubicBezTo>
                      <a:pt x="29824" y="99356"/>
                      <a:pt x="30779" y="102557"/>
                      <a:pt x="31565" y="105478"/>
                    </a:cubicBezTo>
                    <a:cubicBezTo>
                      <a:pt x="32407" y="108454"/>
                      <a:pt x="33194" y="111094"/>
                      <a:pt x="34036" y="113509"/>
                    </a:cubicBezTo>
                    <a:cubicBezTo>
                      <a:pt x="34822" y="115924"/>
                      <a:pt x="35553" y="118002"/>
                      <a:pt x="36283" y="119687"/>
                    </a:cubicBezTo>
                    <a:cubicBezTo>
                      <a:pt x="36957" y="121428"/>
                      <a:pt x="37462" y="122776"/>
                      <a:pt x="37911" y="123675"/>
                    </a:cubicBezTo>
                    <a:lnTo>
                      <a:pt x="38585" y="125079"/>
                    </a:lnTo>
                    <a:lnTo>
                      <a:pt x="39259" y="125079"/>
                    </a:lnTo>
                    <a:cubicBezTo>
                      <a:pt x="39259" y="125079"/>
                      <a:pt x="35440" y="61782"/>
                      <a:pt x="6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46"/>
              <p:cNvSpPr/>
              <p:nvPr/>
            </p:nvSpPr>
            <p:spPr>
              <a:xfrm>
                <a:off x="4156800" y="1967975"/>
                <a:ext cx="765275" cy="3221075"/>
              </a:xfrm>
              <a:custGeom>
                <a:rect b="b" l="l" r="r" t="t"/>
                <a:pathLst>
                  <a:path extrusionOk="0" h="128843" w="30611">
                    <a:moveTo>
                      <a:pt x="5786" y="128786"/>
                    </a:moveTo>
                    <a:cubicBezTo>
                      <a:pt x="5786" y="128786"/>
                      <a:pt x="5954" y="128281"/>
                      <a:pt x="6291" y="127326"/>
                    </a:cubicBezTo>
                    <a:cubicBezTo>
                      <a:pt x="6628" y="126315"/>
                      <a:pt x="6965" y="124911"/>
                      <a:pt x="7470" y="123170"/>
                    </a:cubicBezTo>
                    <a:cubicBezTo>
                      <a:pt x="7976" y="121372"/>
                      <a:pt x="8481" y="119238"/>
                      <a:pt x="9043" y="116767"/>
                    </a:cubicBezTo>
                    <a:cubicBezTo>
                      <a:pt x="9605" y="114296"/>
                      <a:pt x="10110" y="111544"/>
                      <a:pt x="10616" y="108511"/>
                    </a:cubicBezTo>
                    <a:cubicBezTo>
                      <a:pt x="11065" y="105478"/>
                      <a:pt x="11683" y="102220"/>
                      <a:pt x="12020" y="98794"/>
                    </a:cubicBezTo>
                    <a:cubicBezTo>
                      <a:pt x="12301" y="97053"/>
                      <a:pt x="12469" y="95256"/>
                      <a:pt x="12694" y="93459"/>
                    </a:cubicBezTo>
                    <a:cubicBezTo>
                      <a:pt x="12862" y="91661"/>
                      <a:pt x="13031" y="89808"/>
                      <a:pt x="13255" y="87898"/>
                    </a:cubicBezTo>
                    <a:cubicBezTo>
                      <a:pt x="13761" y="84135"/>
                      <a:pt x="14154" y="80260"/>
                      <a:pt x="14716" y="76328"/>
                    </a:cubicBezTo>
                    <a:cubicBezTo>
                      <a:pt x="14997" y="74363"/>
                      <a:pt x="15277" y="72341"/>
                      <a:pt x="15558" y="70319"/>
                    </a:cubicBezTo>
                    <a:cubicBezTo>
                      <a:pt x="15895" y="68353"/>
                      <a:pt x="16176" y="66331"/>
                      <a:pt x="16513" y="64365"/>
                    </a:cubicBezTo>
                    <a:cubicBezTo>
                      <a:pt x="17131" y="60321"/>
                      <a:pt x="17861" y="56390"/>
                      <a:pt x="18591" y="52402"/>
                    </a:cubicBezTo>
                    <a:cubicBezTo>
                      <a:pt x="19265" y="48471"/>
                      <a:pt x="20107" y="44652"/>
                      <a:pt x="20838" y="40889"/>
                    </a:cubicBezTo>
                    <a:cubicBezTo>
                      <a:pt x="21512" y="37126"/>
                      <a:pt x="22466" y="33587"/>
                      <a:pt x="23197" y="30161"/>
                    </a:cubicBezTo>
                    <a:cubicBezTo>
                      <a:pt x="23590" y="28420"/>
                      <a:pt x="23870" y="26791"/>
                      <a:pt x="24320" y="25162"/>
                    </a:cubicBezTo>
                    <a:cubicBezTo>
                      <a:pt x="24713" y="23534"/>
                      <a:pt x="25106" y="22017"/>
                      <a:pt x="25443" y="20501"/>
                    </a:cubicBezTo>
                    <a:cubicBezTo>
                      <a:pt x="26229" y="17524"/>
                      <a:pt x="26847" y="14828"/>
                      <a:pt x="27521" y="12357"/>
                    </a:cubicBezTo>
                    <a:cubicBezTo>
                      <a:pt x="28139" y="9942"/>
                      <a:pt x="28701" y="7864"/>
                      <a:pt x="29206" y="6123"/>
                    </a:cubicBezTo>
                    <a:cubicBezTo>
                      <a:pt x="30105" y="2584"/>
                      <a:pt x="30610" y="562"/>
                      <a:pt x="30610" y="562"/>
                    </a:cubicBezTo>
                    <a:lnTo>
                      <a:pt x="29318" y="1"/>
                    </a:lnTo>
                    <a:cubicBezTo>
                      <a:pt x="29318" y="1"/>
                      <a:pt x="28251" y="1798"/>
                      <a:pt x="26510" y="4999"/>
                    </a:cubicBezTo>
                    <a:lnTo>
                      <a:pt x="23365" y="10841"/>
                    </a:lnTo>
                    <a:cubicBezTo>
                      <a:pt x="22186" y="13087"/>
                      <a:pt x="21062" y="15783"/>
                      <a:pt x="19770" y="18591"/>
                    </a:cubicBezTo>
                    <a:lnTo>
                      <a:pt x="17749" y="23028"/>
                    </a:lnTo>
                    <a:cubicBezTo>
                      <a:pt x="17075" y="24601"/>
                      <a:pt x="16457" y="26230"/>
                      <a:pt x="15839" y="27915"/>
                    </a:cubicBezTo>
                    <a:cubicBezTo>
                      <a:pt x="14547" y="31284"/>
                      <a:pt x="13087" y="34767"/>
                      <a:pt x="11964" y="38530"/>
                    </a:cubicBezTo>
                    <a:cubicBezTo>
                      <a:pt x="10897" y="42293"/>
                      <a:pt x="9492" y="46112"/>
                      <a:pt x="8481" y="50100"/>
                    </a:cubicBezTo>
                    <a:cubicBezTo>
                      <a:pt x="7470" y="54087"/>
                      <a:pt x="6291" y="58131"/>
                      <a:pt x="5449" y="62231"/>
                    </a:cubicBezTo>
                    <a:cubicBezTo>
                      <a:pt x="5055" y="64309"/>
                      <a:pt x="4606" y="66331"/>
                      <a:pt x="4157" y="68353"/>
                    </a:cubicBezTo>
                    <a:cubicBezTo>
                      <a:pt x="3764" y="70431"/>
                      <a:pt x="3427" y="72453"/>
                      <a:pt x="3090" y="74531"/>
                    </a:cubicBezTo>
                    <a:cubicBezTo>
                      <a:pt x="2303" y="78575"/>
                      <a:pt x="1798" y="82619"/>
                      <a:pt x="1292" y="86494"/>
                    </a:cubicBezTo>
                    <a:cubicBezTo>
                      <a:pt x="787" y="90370"/>
                      <a:pt x="394" y="94189"/>
                      <a:pt x="225" y="97783"/>
                    </a:cubicBezTo>
                    <a:cubicBezTo>
                      <a:pt x="1" y="101378"/>
                      <a:pt x="57" y="104804"/>
                      <a:pt x="225" y="107949"/>
                    </a:cubicBezTo>
                    <a:cubicBezTo>
                      <a:pt x="394" y="111094"/>
                      <a:pt x="731" y="114015"/>
                      <a:pt x="1124" y="116542"/>
                    </a:cubicBezTo>
                    <a:cubicBezTo>
                      <a:pt x="1517" y="119126"/>
                      <a:pt x="2023" y="121316"/>
                      <a:pt x="2472" y="123170"/>
                    </a:cubicBezTo>
                    <a:cubicBezTo>
                      <a:pt x="2865" y="124574"/>
                      <a:pt x="3258" y="125978"/>
                      <a:pt x="3820" y="127382"/>
                    </a:cubicBezTo>
                    <a:cubicBezTo>
                      <a:pt x="3932" y="127831"/>
                      <a:pt x="4157" y="128337"/>
                      <a:pt x="4381" y="1288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46"/>
              <p:cNvSpPr/>
              <p:nvPr/>
            </p:nvSpPr>
            <p:spPr>
              <a:xfrm>
                <a:off x="4207350" y="1976400"/>
                <a:ext cx="714725" cy="3211250"/>
              </a:xfrm>
              <a:custGeom>
                <a:rect b="b" l="l" r="r" t="t"/>
                <a:pathLst>
                  <a:path extrusionOk="0" h="128450" w="28589">
                    <a:moveTo>
                      <a:pt x="28588" y="282"/>
                    </a:moveTo>
                    <a:cubicBezTo>
                      <a:pt x="28588" y="282"/>
                      <a:pt x="28083" y="2303"/>
                      <a:pt x="27184" y="5786"/>
                    </a:cubicBezTo>
                    <a:cubicBezTo>
                      <a:pt x="26679" y="7527"/>
                      <a:pt x="26117" y="9661"/>
                      <a:pt x="25443" y="12076"/>
                    </a:cubicBezTo>
                    <a:cubicBezTo>
                      <a:pt x="24825" y="14491"/>
                      <a:pt x="24151" y="17243"/>
                      <a:pt x="23421" y="20220"/>
                    </a:cubicBezTo>
                    <a:cubicBezTo>
                      <a:pt x="23028" y="21680"/>
                      <a:pt x="22635" y="23253"/>
                      <a:pt x="22242" y="24825"/>
                    </a:cubicBezTo>
                    <a:cubicBezTo>
                      <a:pt x="21848" y="26454"/>
                      <a:pt x="21568" y="28139"/>
                      <a:pt x="21175" y="29824"/>
                    </a:cubicBezTo>
                    <a:cubicBezTo>
                      <a:pt x="20388" y="33250"/>
                      <a:pt x="19490" y="36845"/>
                      <a:pt x="18816" y="40608"/>
                    </a:cubicBezTo>
                    <a:cubicBezTo>
                      <a:pt x="18085" y="44315"/>
                      <a:pt x="17131" y="48134"/>
                      <a:pt x="16569" y="52121"/>
                    </a:cubicBezTo>
                    <a:cubicBezTo>
                      <a:pt x="15951" y="56053"/>
                      <a:pt x="15053" y="60041"/>
                      <a:pt x="14491" y="64028"/>
                    </a:cubicBezTo>
                    <a:cubicBezTo>
                      <a:pt x="14154" y="66050"/>
                      <a:pt x="13817" y="68072"/>
                      <a:pt x="13536" y="70038"/>
                    </a:cubicBezTo>
                    <a:cubicBezTo>
                      <a:pt x="13199" y="72004"/>
                      <a:pt x="12975" y="74026"/>
                      <a:pt x="12694" y="75991"/>
                    </a:cubicBezTo>
                    <a:cubicBezTo>
                      <a:pt x="12132" y="79923"/>
                      <a:pt x="11683" y="83854"/>
                      <a:pt x="11233" y="87617"/>
                    </a:cubicBezTo>
                    <a:cubicBezTo>
                      <a:pt x="10953" y="89471"/>
                      <a:pt x="10840" y="91324"/>
                      <a:pt x="10616" y="93178"/>
                    </a:cubicBezTo>
                    <a:cubicBezTo>
                      <a:pt x="10447" y="94975"/>
                      <a:pt x="10222" y="96772"/>
                      <a:pt x="9998" y="98457"/>
                    </a:cubicBezTo>
                    <a:cubicBezTo>
                      <a:pt x="9661" y="101939"/>
                      <a:pt x="9043" y="105197"/>
                      <a:pt x="8594" y="108230"/>
                    </a:cubicBezTo>
                    <a:cubicBezTo>
                      <a:pt x="8032" y="111207"/>
                      <a:pt x="7583" y="113959"/>
                      <a:pt x="7021" y="116430"/>
                    </a:cubicBezTo>
                    <a:cubicBezTo>
                      <a:pt x="6459" y="118901"/>
                      <a:pt x="5954" y="121035"/>
                      <a:pt x="5448" y="122833"/>
                    </a:cubicBezTo>
                    <a:cubicBezTo>
                      <a:pt x="4943" y="124630"/>
                      <a:pt x="4550" y="126034"/>
                      <a:pt x="4269" y="126989"/>
                    </a:cubicBezTo>
                    <a:cubicBezTo>
                      <a:pt x="3932" y="127944"/>
                      <a:pt x="3764" y="128449"/>
                      <a:pt x="3764" y="128449"/>
                    </a:cubicBezTo>
                    <a:lnTo>
                      <a:pt x="3033" y="128449"/>
                    </a:lnTo>
                    <a:cubicBezTo>
                      <a:pt x="3033" y="128449"/>
                      <a:pt x="1" y="65152"/>
                      <a:pt x="279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46"/>
              <p:cNvSpPr/>
              <p:nvPr/>
            </p:nvSpPr>
            <p:spPr>
              <a:xfrm>
                <a:off x="1838625" y="2949450"/>
                <a:ext cx="2472650" cy="2191850"/>
              </a:xfrm>
              <a:custGeom>
                <a:rect b="b" l="l" r="r" t="t"/>
                <a:pathLst>
                  <a:path extrusionOk="0" h="87674" w="98906">
                    <a:moveTo>
                      <a:pt x="97839" y="87674"/>
                    </a:moveTo>
                    <a:lnTo>
                      <a:pt x="96547" y="86775"/>
                    </a:lnTo>
                    <a:cubicBezTo>
                      <a:pt x="95704" y="86213"/>
                      <a:pt x="94525" y="85371"/>
                      <a:pt x="93008" y="84248"/>
                    </a:cubicBezTo>
                    <a:cubicBezTo>
                      <a:pt x="91548" y="83068"/>
                      <a:pt x="89863" y="81720"/>
                      <a:pt x="87897" y="80091"/>
                    </a:cubicBezTo>
                    <a:cubicBezTo>
                      <a:pt x="85932" y="78463"/>
                      <a:pt x="83910" y="76609"/>
                      <a:pt x="81607" y="74531"/>
                    </a:cubicBezTo>
                    <a:cubicBezTo>
                      <a:pt x="79304" y="72509"/>
                      <a:pt x="76945" y="70206"/>
                      <a:pt x="74587" y="67679"/>
                    </a:cubicBezTo>
                    <a:cubicBezTo>
                      <a:pt x="73295" y="66500"/>
                      <a:pt x="72115" y="65152"/>
                      <a:pt x="70824" y="63860"/>
                    </a:cubicBezTo>
                    <a:cubicBezTo>
                      <a:pt x="69532" y="62568"/>
                      <a:pt x="68296" y="61164"/>
                      <a:pt x="66948" y="59816"/>
                    </a:cubicBezTo>
                    <a:cubicBezTo>
                      <a:pt x="64308" y="57120"/>
                      <a:pt x="61613" y="54312"/>
                      <a:pt x="58748" y="51504"/>
                    </a:cubicBezTo>
                    <a:lnTo>
                      <a:pt x="54423" y="47291"/>
                    </a:lnTo>
                    <a:lnTo>
                      <a:pt x="50043" y="43135"/>
                    </a:lnTo>
                    <a:cubicBezTo>
                      <a:pt x="47122" y="40327"/>
                      <a:pt x="44089" y="37631"/>
                      <a:pt x="41113" y="34935"/>
                    </a:cubicBezTo>
                    <a:cubicBezTo>
                      <a:pt x="38136" y="32295"/>
                      <a:pt x="35159" y="29768"/>
                      <a:pt x="32295" y="27184"/>
                    </a:cubicBezTo>
                    <a:cubicBezTo>
                      <a:pt x="29487" y="24657"/>
                      <a:pt x="26566" y="22354"/>
                      <a:pt x="23870" y="20108"/>
                    </a:cubicBezTo>
                    <a:cubicBezTo>
                      <a:pt x="22522" y="18984"/>
                      <a:pt x="21230" y="17861"/>
                      <a:pt x="19939" y="16850"/>
                    </a:cubicBezTo>
                    <a:lnTo>
                      <a:pt x="16232" y="13873"/>
                    </a:lnTo>
                    <a:lnTo>
                      <a:pt x="9604" y="8650"/>
                    </a:lnTo>
                    <a:lnTo>
                      <a:pt x="4437" y="4719"/>
                    </a:lnTo>
                    <a:cubicBezTo>
                      <a:pt x="1573" y="2528"/>
                      <a:pt x="0" y="1236"/>
                      <a:pt x="0" y="1236"/>
                    </a:cubicBezTo>
                    <a:lnTo>
                      <a:pt x="674" y="1"/>
                    </a:lnTo>
                    <a:cubicBezTo>
                      <a:pt x="674" y="1"/>
                      <a:pt x="2584" y="787"/>
                      <a:pt x="5954" y="2191"/>
                    </a:cubicBezTo>
                    <a:lnTo>
                      <a:pt x="11963" y="4887"/>
                    </a:lnTo>
                    <a:cubicBezTo>
                      <a:pt x="14266" y="5954"/>
                      <a:pt x="16737" y="7415"/>
                      <a:pt x="19545" y="8819"/>
                    </a:cubicBezTo>
                    <a:lnTo>
                      <a:pt x="23870" y="11178"/>
                    </a:lnTo>
                    <a:cubicBezTo>
                      <a:pt x="25330" y="11964"/>
                      <a:pt x="26791" y="12919"/>
                      <a:pt x="28363" y="13817"/>
                    </a:cubicBezTo>
                    <a:cubicBezTo>
                      <a:pt x="31396" y="15727"/>
                      <a:pt x="34654" y="17636"/>
                      <a:pt x="37855" y="19939"/>
                    </a:cubicBezTo>
                    <a:cubicBezTo>
                      <a:pt x="41056" y="22242"/>
                      <a:pt x="44482" y="24432"/>
                      <a:pt x="47684" y="26960"/>
                    </a:cubicBezTo>
                    <a:cubicBezTo>
                      <a:pt x="50941" y="29487"/>
                      <a:pt x="54311" y="32015"/>
                      <a:pt x="57456" y="34767"/>
                    </a:cubicBezTo>
                    <a:lnTo>
                      <a:pt x="62287" y="38811"/>
                    </a:lnTo>
                    <a:cubicBezTo>
                      <a:pt x="63803" y="40215"/>
                      <a:pt x="65319" y="41619"/>
                      <a:pt x="66836" y="43023"/>
                    </a:cubicBezTo>
                    <a:cubicBezTo>
                      <a:pt x="69925" y="45775"/>
                      <a:pt x="72789" y="48639"/>
                      <a:pt x="75597" y="51448"/>
                    </a:cubicBezTo>
                    <a:cubicBezTo>
                      <a:pt x="78350" y="54256"/>
                      <a:pt x="80933" y="57008"/>
                      <a:pt x="83292" y="59704"/>
                    </a:cubicBezTo>
                    <a:cubicBezTo>
                      <a:pt x="85651" y="62456"/>
                      <a:pt x="87673" y="65208"/>
                      <a:pt x="89470" y="67791"/>
                    </a:cubicBezTo>
                    <a:cubicBezTo>
                      <a:pt x="91099" y="70150"/>
                      <a:pt x="92615" y="72622"/>
                      <a:pt x="94019" y="75149"/>
                    </a:cubicBezTo>
                    <a:cubicBezTo>
                      <a:pt x="95255" y="77452"/>
                      <a:pt x="96210" y="79474"/>
                      <a:pt x="96940" y="81215"/>
                    </a:cubicBezTo>
                    <a:cubicBezTo>
                      <a:pt x="97558" y="82563"/>
                      <a:pt x="98063" y="83967"/>
                      <a:pt x="98513" y="85371"/>
                    </a:cubicBezTo>
                    <a:cubicBezTo>
                      <a:pt x="98793" y="86326"/>
                      <a:pt x="98906" y="86887"/>
                      <a:pt x="98906" y="86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46"/>
              <p:cNvSpPr/>
              <p:nvPr/>
            </p:nvSpPr>
            <p:spPr>
              <a:xfrm>
                <a:off x="1838625" y="2963500"/>
                <a:ext cx="2461425" cy="2176400"/>
              </a:xfrm>
              <a:custGeom>
                <a:rect b="b" l="l" r="r" t="t"/>
                <a:pathLst>
                  <a:path extrusionOk="0" h="87056" w="98457">
                    <a:moveTo>
                      <a:pt x="0" y="618"/>
                    </a:moveTo>
                    <a:cubicBezTo>
                      <a:pt x="0" y="618"/>
                      <a:pt x="1629" y="1966"/>
                      <a:pt x="4493" y="4157"/>
                    </a:cubicBezTo>
                    <a:lnTo>
                      <a:pt x="9660" y="8032"/>
                    </a:lnTo>
                    <a:lnTo>
                      <a:pt x="16232" y="13255"/>
                    </a:lnTo>
                    <a:lnTo>
                      <a:pt x="19995" y="16232"/>
                    </a:lnTo>
                    <a:cubicBezTo>
                      <a:pt x="21287" y="17299"/>
                      <a:pt x="22578" y="18422"/>
                      <a:pt x="23926" y="19546"/>
                    </a:cubicBezTo>
                    <a:cubicBezTo>
                      <a:pt x="26622" y="21792"/>
                      <a:pt x="29543" y="24039"/>
                      <a:pt x="32351" y="26622"/>
                    </a:cubicBezTo>
                    <a:cubicBezTo>
                      <a:pt x="35159" y="29150"/>
                      <a:pt x="38248" y="31621"/>
                      <a:pt x="41169" y="34373"/>
                    </a:cubicBezTo>
                    <a:cubicBezTo>
                      <a:pt x="44033" y="37125"/>
                      <a:pt x="47122" y="39709"/>
                      <a:pt x="50043" y="42573"/>
                    </a:cubicBezTo>
                    <a:lnTo>
                      <a:pt x="54480" y="46729"/>
                    </a:lnTo>
                    <a:lnTo>
                      <a:pt x="58748" y="50942"/>
                    </a:lnTo>
                    <a:cubicBezTo>
                      <a:pt x="61613" y="53694"/>
                      <a:pt x="64308" y="56558"/>
                      <a:pt x="67004" y="59254"/>
                    </a:cubicBezTo>
                    <a:cubicBezTo>
                      <a:pt x="68352" y="60546"/>
                      <a:pt x="69588" y="61950"/>
                      <a:pt x="70824" y="63298"/>
                    </a:cubicBezTo>
                    <a:cubicBezTo>
                      <a:pt x="72115" y="64590"/>
                      <a:pt x="73351" y="65881"/>
                      <a:pt x="74587" y="67117"/>
                    </a:cubicBezTo>
                    <a:cubicBezTo>
                      <a:pt x="77002" y="69644"/>
                      <a:pt x="79417" y="71835"/>
                      <a:pt x="81607" y="73969"/>
                    </a:cubicBezTo>
                    <a:cubicBezTo>
                      <a:pt x="83797" y="76103"/>
                      <a:pt x="85988" y="77901"/>
                      <a:pt x="87954" y="79529"/>
                    </a:cubicBezTo>
                    <a:cubicBezTo>
                      <a:pt x="89919" y="81102"/>
                      <a:pt x="91548" y="82506"/>
                      <a:pt x="93065" y="83629"/>
                    </a:cubicBezTo>
                    <a:cubicBezTo>
                      <a:pt x="94525" y="84753"/>
                      <a:pt x="95704" y="85595"/>
                      <a:pt x="96547" y="86157"/>
                    </a:cubicBezTo>
                    <a:lnTo>
                      <a:pt x="97839" y="87056"/>
                    </a:lnTo>
                    <a:lnTo>
                      <a:pt x="98456" y="86662"/>
                    </a:lnTo>
                    <a:cubicBezTo>
                      <a:pt x="98456" y="86662"/>
                      <a:pt x="62230" y="34654"/>
                      <a:pt x="3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46"/>
              <p:cNvSpPr/>
              <p:nvPr/>
            </p:nvSpPr>
            <p:spPr>
              <a:xfrm>
                <a:off x="1317700" y="3754025"/>
                <a:ext cx="2992175" cy="1390075"/>
              </a:xfrm>
              <a:custGeom>
                <a:rect b="b" l="l" r="r" t="t"/>
                <a:pathLst>
                  <a:path extrusionOk="0" h="55603" w="119687">
                    <a:moveTo>
                      <a:pt x="118844" y="55603"/>
                    </a:moveTo>
                    <a:lnTo>
                      <a:pt x="117328" y="55154"/>
                    </a:lnTo>
                    <a:cubicBezTo>
                      <a:pt x="116373" y="54873"/>
                      <a:pt x="115025" y="54367"/>
                      <a:pt x="113284" y="53750"/>
                    </a:cubicBezTo>
                    <a:cubicBezTo>
                      <a:pt x="111543" y="53132"/>
                      <a:pt x="109521" y="52289"/>
                      <a:pt x="107162" y="51278"/>
                    </a:cubicBezTo>
                    <a:cubicBezTo>
                      <a:pt x="104859" y="50324"/>
                      <a:pt x="102276" y="49144"/>
                      <a:pt x="99524" y="47796"/>
                    </a:cubicBezTo>
                    <a:cubicBezTo>
                      <a:pt x="96771" y="46448"/>
                      <a:pt x="93795" y="44988"/>
                      <a:pt x="90818" y="43303"/>
                    </a:cubicBezTo>
                    <a:cubicBezTo>
                      <a:pt x="89245" y="42460"/>
                      <a:pt x="87673" y="41618"/>
                      <a:pt x="86100" y="40719"/>
                    </a:cubicBezTo>
                    <a:cubicBezTo>
                      <a:pt x="84471" y="39877"/>
                      <a:pt x="82899" y="38866"/>
                      <a:pt x="81214" y="37967"/>
                    </a:cubicBezTo>
                    <a:cubicBezTo>
                      <a:pt x="77900" y="36170"/>
                      <a:pt x="74474" y="34260"/>
                      <a:pt x="70936" y="32463"/>
                    </a:cubicBezTo>
                    <a:lnTo>
                      <a:pt x="65600" y="29655"/>
                    </a:lnTo>
                    <a:lnTo>
                      <a:pt x="60152" y="26903"/>
                    </a:lnTo>
                    <a:cubicBezTo>
                      <a:pt x="56558" y="25106"/>
                      <a:pt x="52851" y="23421"/>
                      <a:pt x="49256" y="21680"/>
                    </a:cubicBezTo>
                    <a:cubicBezTo>
                      <a:pt x="45662" y="19939"/>
                      <a:pt x="42011" y="18422"/>
                      <a:pt x="38585" y="16849"/>
                    </a:cubicBezTo>
                    <a:cubicBezTo>
                      <a:pt x="35103" y="15221"/>
                      <a:pt x="31677" y="13873"/>
                      <a:pt x="28476" y="12525"/>
                    </a:cubicBezTo>
                    <a:cubicBezTo>
                      <a:pt x="26847" y="11795"/>
                      <a:pt x="25274" y="11121"/>
                      <a:pt x="23758" y="10503"/>
                    </a:cubicBezTo>
                    <a:lnTo>
                      <a:pt x="19265" y="8762"/>
                    </a:lnTo>
                    <a:lnTo>
                      <a:pt x="11458" y="5729"/>
                    </a:lnTo>
                    <a:lnTo>
                      <a:pt x="5336" y="3482"/>
                    </a:lnTo>
                    <a:cubicBezTo>
                      <a:pt x="1966" y="2191"/>
                      <a:pt x="0" y="1404"/>
                      <a:pt x="0" y="1404"/>
                    </a:cubicBezTo>
                    <a:lnTo>
                      <a:pt x="337" y="0"/>
                    </a:lnTo>
                    <a:cubicBezTo>
                      <a:pt x="337" y="0"/>
                      <a:pt x="2415" y="169"/>
                      <a:pt x="6010" y="562"/>
                    </a:cubicBezTo>
                    <a:lnTo>
                      <a:pt x="12581" y="1404"/>
                    </a:lnTo>
                    <a:cubicBezTo>
                      <a:pt x="15108" y="1741"/>
                      <a:pt x="17860" y="2415"/>
                      <a:pt x="21006" y="2977"/>
                    </a:cubicBezTo>
                    <a:lnTo>
                      <a:pt x="25780" y="3988"/>
                    </a:lnTo>
                    <a:cubicBezTo>
                      <a:pt x="27408" y="4381"/>
                      <a:pt x="29093" y="4830"/>
                      <a:pt x="30834" y="5280"/>
                    </a:cubicBezTo>
                    <a:cubicBezTo>
                      <a:pt x="34317" y="6178"/>
                      <a:pt x="38024" y="7021"/>
                      <a:pt x="41730" y="8312"/>
                    </a:cubicBezTo>
                    <a:cubicBezTo>
                      <a:pt x="45437" y="9548"/>
                      <a:pt x="49369" y="10671"/>
                      <a:pt x="53188" y="12188"/>
                    </a:cubicBezTo>
                    <a:cubicBezTo>
                      <a:pt x="57063" y="13648"/>
                      <a:pt x="60995" y="15052"/>
                      <a:pt x="64814" y="16737"/>
                    </a:cubicBezTo>
                    <a:lnTo>
                      <a:pt x="70599" y="19265"/>
                    </a:lnTo>
                    <a:cubicBezTo>
                      <a:pt x="72508" y="20107"/>
                      <a:pt x="74362" y="21062"/>
                      <a:pt x="76215" y="21904"/>
                    </a:cubicBezTo>
                    <a:cubicBezTo>
                      <a:pt x="79922" y="23645"/>
                      <a:pt x="83517" y="25555"/>
                      <a:pt x="86999" y="27408"/>
                    </a:cubicBezTo>
                    <a:cubicBezTo>
                      <a:pt x="90481" y="29262"/>
                      <a:pt x="93739" y="31171"/>
                      <a:pt x="96828" y="33081"/>
                    </a:cubicBezTo>
                    <a:cubicBezTo>
                      <a:pt x="99861" y="35047"/>
                      <a:pt x="102613" y="37069"/>
                      <a:pt x="105084" y="39034"/>
                    </a:cubicBezTo>
                    <a:cubicBezTo>
                      <a:pt x="107555" y="41000"/>
                      <a:pt x="109745" y="42910"/>
                      <a:pt x="111599" y="44763"/>
                    </a:cubicBezTo>
                    <a:cubicBezTo>
                      <a:pt x="113452" y="46561"/>
                      <a:pt x="114969" y="48245"/>
                      <a:pt x="116148" y="49650"/>
                    </a:cubicBezTo>
                    <a:cubicBezTo>
                      <a:pt x="117384" y="51054"/>
                      <a:pt x="118282" y="52289"/>
                      <a:pt x="118844" y="53188"/>
                    </a:cubicBezTo>
                    <a:cubicBezTo>
                      <a:pt x="119406" y="54030"/>
                      <a:pt x="119687" y="54480"/>
                      <a:pt x="119687" y="544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46"/>
              <p:cNvSpPr/>
              <p:nvPr/>
            </p:nvSpPr>
            <p:spPr>
              <a:xfrm>
                <a:off x="1319100" y="3772275"/>
                <a:ext cx="2979550" cy="1373250"/>
              </a:xfrm>
              <a:custGeom>
                <a:rect b="b" l="l" r="r" t="t"/>
                <a:pathLst>
                  <a:path extrusionOk="0" h="54930" w="119182">
                    <a:moveTo>
                      <a:pt x="0" y="674"/>
                    </a:moveTo>
                    <a:cubicBezTo>
                      <a:pt x="0" y="674"/>
                      <a:pt x="1910" y="1461"/>
                      <a:pt x="5280" y="2808"/>
                    </a:cubicBezTo>
                    <a:lnTo>
                      <a:pt x="11402" y="4999"/>
                    </a:lnTo>
                    <a:lnTo>
                      <a:pt x="19209" y="8088"/>
                    </a:lnTo>
                    <a:lnTo>
                      <a:pt x="23646" y="9829"/>
                    </a:lnTo>
                    <a:cubicBezTo>
                      <a:pt x="25162" y="10447"/>
                      <a:pt x="26735" y="11121"/>
                      <a:pt x="28363" y="11851"/>
                    </a:cubicBezTo>
                    <a:cubicBezTo>
                      <a:pt x="31565" y="13255"/>
                      <a:pt x="34991" y="14547"/>
                      <a:pt x="38473" y="16119"/>
                    </a:cubicBezTo>
                    <a:cubicBezTo>
                      <a:pt x="41899" y="17748"/>
                      <a:pt x="45550" y="19209"/>
                      <a:pt x="49144" y="21006"/>
                    </a:cubicBezTo>
                    <a:cubicBezTo>
                      <a:pt x="52739" y="22803"/>
                      <a:pt x="56446" y="24376"/>
                      <a:pt x="60040" y="26229"/>
                    </a:cubicBezTo>
                    <a:lnTo>
                      <a:pt x="65488" y="28925"/>
                    </a:lnTo>
                    <a:lnTo>
                      <a:pt x="70824" y="31733"/>
                    </a:lnTo>
                    <a:cubicBezTo>
                      <a:pt x="74362" y="33530"/>
                      <a:pt x="77788" y="35496"/>
                      <a:pt x="81158" y="37293"/>
                    </a:cubicBezTo>
                    <a:cubicBezTo>
                      <a:pt x="82843" y="38192"/>
                      <a:pt x="84415" y="39147"/>
                      <a:pt x="85988" y="40046"/>
                    </a:cubicBezTo>
                    <a:cubicBezTo>
                      <a:pt x="87561" y="40944"/>
                      <a:pt x="89133" y="41787"/>
                      <a:pt x="90706" y="42573"/>
                    </a:cubicBezTo>
                    <a:cubicBezTo>
                      <a:pt x="93739" y="44314"/>
                      <a:pt x="96715" y="45718"/>
                      <a:pt x="99411" y="47122"/>
                    </a:cubicBezTo>
                    <a:cubicBezTo>
                      <a:pt x="102107" y="48526"/>
                      <a:pt x="104747" y="49594"/>
                      <a:pt x="107050" y="50604"/>
                    </a:cubicBezTo>
                    <a:cubicBezTo>
                      <a:pt x="109409" y="51615"/>
                      <a:pt x="111431" y="52458"/>
                      <a:pt x="113172" y="53076"/>
                    </a:cubicBezTo>
                    <a:cubicBezTo>
                      <a:pt x="114913" y="53694"/>
                      <a:pt x="116261" y="54199"/>
                      <a:pt x="117272" y="54480"/>
                    </a:cubicBezTo>
                    <a:lnTo>
                      <a:pt x="118732" y="54929"/>
                    </a:lnTo>
                    <a:lnTo>
                      <a:pt x="119181" y="54368"/>
                    </a:lnTo>
                    <a:cubicBezTo>
                      <a:pt x="119181" y="54368"/>
                      <a:pt x="69420" y="15108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46"/>
              <p:cNvSpPr/>
              <p:nvPr/>
            </p:nvSpPr>
            <p:spPr>
              <a:xfrm>
                <a:off x="4498000" y="3286700"/>
                <a:ext cx="2562525" cy="1912175"/>
              </a:xfrm>
              <a:custGeom>
                <a:rect b="b" l="l" r="r" t="t"/>
                <a:pathLst>
                  <a:path extrusionOk="0" h="76487" w="102501">
                    <a:moveTo>
                      <a:pt x="49240" y="1"/>
                    </a:moveTo>
                    <a:cubicBezTo>
                      <a:pt x="25582" y="1"/>
                      <a:pt x="8058" y="32729"/>
                      <a:pt x="4044" y="48179"/>
                    </a:cubicBezTo>
                    <a:cubicBezTo>
                      <a:pt x="1629" y="57447"/>
                      <a:pt x="281" y="66938"/>
                      <a:pt x="1" y="76486"/>
                    </a:cubicBezTo>
                    <a:lnTo>
                      <a:pt x="102051" y="76486"/>
                    </a:lnTo>
                    <a:cubicBezTo>
                      <a:pt x="102501" y="64523"/>
                      <a:pt x="96266" y="58963"/>
                      <a:pt x="91998" y="38238"/>
                    </a:cubicBezTo>
                    <a:cubicBezTo>
                      <a:pt x="87673" y="17514"/>
                      <a:pt x="75205" y="1451"/>
                      <a:pt x="50773" y="46"/>
                    </a:cubicBezTo>
                    <a:cubicBezTo>
                      <a:pt x="50259" y="16"/>
                      <a:pt x="49748" y="1"/>
                      <a:pt x="49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46"/>
              <p:cNvSpPr/>
              <p:nvPr/>
            </p:nvSpPr>
            <p:spPr>
              <a:xfrm>
                <a:off x="6109925" y="3649500"/>
                <a:ext cx="454950" cy="512350"/>
              </a:xfrm>
              <a:custGeom>
                <a:rect b="b" l="l" r="r" t="t"/>
                <a:pathLst>
                  <a:path extrusionOk="0" h="20494" w="18198">
                    <a:moveTo>
                      <a:pt x="6430" y="0"/>
                    </a:moveTo>
                    <a:cubicBezTo>
                      <a:pt x="5632" y="0"/>
                      <a:pt x="4864" y="171"/>
                      <a:pt x="4156" y="530"/>
                    </a:cubicBezTo>
                    <a:cubicBezTo>
                      <a:pt x="618" y="2328"/>
                      <a:pt x="0" y="8113"/>
                      <a:pt x="2696" y="13504"/>
                    </a:cubicBezTo>
                    <a:cubicBezTo>
                      <a:pt x="4852" y="17772"/>
                      <a:pt x="8517" y="20494"/>
                      <a:pt x="11708" y="20494"/>
                    </a:cubicBezTo>
                    <a:cubicBezTo>
                      <a:pt x="12507" y="20494"/>
                      <a:pt x="13277" y="20323"/>
                      <a:pt x="13985" y="19963"/>
                    </a:cubicBezTo>
                    <a:cubicBezTo>
                      <a:pt x="17524" y="18166"/>
                      <a:pt x="18198" y="12381"/>
                      <a:pt x="15445" y="7045"/>
                    </a:cubicBezTo>
                    <a:cubicBezTo>
                      <a:pt x="13289" y="2732"/>
                      <a:pt x="9622" y="0"/>
                      <a:pt x="64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46"/>
              <p:cNvSpPr/>
              <p:nvPr/>
            </p:nvSpPr>
            <p:spPr>
              <a:xfrm>
                <a:off x="6118350" y="4256725"/>
                <a:ext cx="268200" cy="258925"/>
              </a:xfrm>
              <a:custGeom>
                <a:rect b="b" l="l" r="r" t="t"/>
                <a:pathLst>
                  <a:path extrusionOk="0" h="10357" w="10728">
                    <a:moveTo>
                      <a:pt x="4803" y="0"/>
                    </a:moveTo>
                    <a:cubicBezTo>
                      <a:pt x="4178" y="0"/>
                      <a:pt x="3557" y="144"/>
                      <a:pt x="2977" y="448"/>
                    </a:cubicBezTo>
                    <a:cubicBezTo>
                      <a:pt x="730" y="1572"/>
                      <a:pt x="0" y="4604"/>
                      <a:pt x="1292" y="7244"/>
                    </a:cubicBezTo>
                    <a:cubicBezTo>
                      <a:pt x="2301" y="9178"/>
                      <a:pt x="4159" y="10356"/>
                      <a:pt x="5971" y="10356"/>
                    </a:cubicBezTo>
                    <a:cubicBezTo>
                      <a:pt x="6581" y="10356"/>
                      <a:pt x="7186" y="10223"/>
                      <a:pt x="7751" y="9940"/>
                    </a:cubicBezTo>
                    <a:cubicBezTo>
                      <a:pt x="9998" y="8761"/>
                      <a:pt x="10728" y="5728"/>
                      <a:pt x="9436" y="3144"/>
                    </a:cubicBezTo>
                    <a:cubicBezTo>
                      <a:pt x="8436" y="1186"/>
                      <a:pt x="6601" y="0"/>
                      <a:pt x="4803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46"/>
              <p:cNvSpPr/>
              <p:nvPr/>
            </p:nvSpPr>
            <p:spPr>
              <a:xfrm>
                <a:off x="6128175" y="4247100"/>
                <a:ext cx="269600" cy="258700"/>
              </a:xfrm>
              <a:custGeom>
                <a:rect b="b" l="l" r="r" t="t"/>
                <a:pathLst>
                  <a:path extrusionOk="0" h="10348" w="10784">
                    <a:moveTo>
                      <a:pt x="4782" y="0"/>
                    </a:moveTo>
                    <a:cubicBezTo>
                      <a:pt x="4162" y="0"/>
                      <a:pt x="3548" y="141"/>
                      <a:pt x="2977" y="440"/>
                    </a:cubicBezTo>
                    <a:cubicBezTo>
                      <a:pt x="731" y="1563"/>
                      <a:pt x="0" y="4653"/>
                      <a:pt x="1348" y="7236"/>
                    </a:cubicBezTo>
                    <a:cubicBezTo>
                      <a:pt x="2315" y="9169"/>
                      <a:pt x="4194" y="10348"/>
                      <a:pt x="6020" y="10348"/>
                    </a:cubicBezTo>
                    <a:cubicBezTo>
                      <a:pt x="6634" y="10348"/>
                      <a:pt x="7242" y="10215"/>
                      <a:pt x="7807" y="9932"/>
                    </a:cubicBezTo>
                    <a:cubicBezTo>
                      <a:pt x="10054" y="8809"/>
                      <a:pt x="10784" y="5720"/>
                      <a:pt x="9436" y="3136"/>
                    </a:cubicBezTo>
                    <a:cubicBezTo>
                      <a:pt x="8472" y="1209"/>
                      <a:pt x="6602" y="0"/>
                      <a:pt x="4782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46"/>
              <p:cNvSpPr/>
              <p:nvPr/>
            </p:nvSpPr>
            <p:spPr>
              <a:xfrm>
                <a:off x="5872625" y="4009775"/>
                <a:ext cx="247150" cy="264975"/>
              </a:xfrm>
              <a:custGeom>
                <a:rect b="b" l="l" r="r" t="t"/>
                <a:pathLst>
                  <a:path extrusionOk="0" h="10599" w="9886">
                    <a:moveTo>
                      <a:pt x="5126" y="0"/>
                    </a:moveTo>
                    <a:cubicBezTo>
                      <a:pt x="2885" y="0"/>
                      <a:pt x="862" y="1972"/>
                      <a:pt x="450" y="4654"/>
                    </a:cubicBezTo>
                    <a:cubicBezTo>
                      <a:pt x="0" y="7518"/>
                      <a:pt x="1685" y="10214"/>
                      <a:pt x="4157" y="10551"/>
                    </a:cubicBezTo>
                    <a:cubicBezTo>
                      <a:pt x="4359" y="10583"/>
                      <a:pt x="4560" y="10599"/>
                      <a:pt x="4759" y="10599"/>
                    </a:cubicBezTo>
                    <a:cubicBezTo>
                      <a:pt x="7001" y="10599"/>
                      <a:pt x="9024" y="8627"/>
                      <a:pt x="9436" y="5945"/>
                    </a:cubicBezTo>
                    <a:cubicBezTo>
                      <a:pt x="9885" y="3025"/>
                      <a:pt x="8200" y="385"/>
                      <a:pt x="5729" y="48"/>
                    </a:cubicBezTo>
                    <a:cubicBezTo>
                      <a:pt x="5527" y="16"/>
                      <a:pt x="5326" y="0"/>
                      <a:pt x="5126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46"/>
              <p:cNvSpPr/>
              <p:nvPr/>
            </p:nvSpPr>
            <p:spPr>
              <a:xfrm>
                <a:off x="5888075" y="4008375"/>
                <a:ext cx="245750" cy="264975"/>
              </a:xfrm>
              <a:custGeom>
                <a:rect b="b" l="l" r="r" t="t"/>
                <a:pathLst>
                  <a:path extrusionOk="0" h="10599" w="9830">
                    <a:moveTo>
                      <a:pt x="5069" y="0"/>
                    </a:moveTo>
                    <a:cubicBezTo>
                      <a:pt x="2828" y="0"/>
                      <a:pt x="806" y="1967"/>
                      <a:pt x="393" y="4597"/>
                    </a:cubicBezTo>
                    <a:cubicBezTo>
                      <a:pt x="0" y="7518"/>
                      <a:pt x="1629" y="10158"/>
                      <a:pt x="4100" y="10551"/>
                    </a:cubicBezTo>
                    <a:cubicBezTo>
                      <a:pt x="4307" y="10583"/>
                      <a:pt x="4512" y="10599"/>
                      <a:pt x="4716" y="10599"/>
                    </a:cubicBezTo>
                    <a:cubicBezTo>
                      <a:pt x="7000" y="10599"/>
                      <a:pt x="9019" y="8627"/>
                      <a:pt x="9380" y="5945"/>
                    </a:cubicBezTo>
                    <a:cubicBezTo>
                      <a:pt x="9829" y="3025"/>
                      <a:pt x="8200" y="385"/>
                      <a:pt x="5673" y="48"/>
                    </a:cubicBezTo>
                    <a:cubicBezTo>
                      <a:pt x="5471" y="16"/>
                      <a:pt x="5269" y="0"/>
                      <a:pt x="5069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46"/>
              <p:cNvSpPr/>
              <p:nvPr/>
            </p:nvSpPr>
            <p:spPr>
              <a:xfrm>
                <a:off x="3912500" y="3903400"/>
                <a:ext cx="1854850" cy="1383925"/>
              </a:xfrm>
              <a:custGeom>
                <a:rect b="b" l="l" r="r" t="t"/>
                <a:pathLst>
                  <a:path extrusionOk="0" h="55357" w="74194">
                    <a:moveTo>
                      <a:pt x="38578" y="1"/>
                    </a:moveTo>
                    <a:cubicBezTo>
                      <a:pt x="38208" y="1"/>
                      <a:pt x="37836" y="12"/>
                      <a:pt x="37462" y="35"/>
                    </a:cubicBezTo>
                    <a:cubicBezTo>
                      <a:pt x="19770" y="1046"/>
                      <a:pt x="10784" y="12672"/>
                      <a:pt x="7582" y="27668"/>
                    </a:cubicBezTo>
                    <a:cubicBezTo>
                      <a:pt x="4437" y="42720"/>
                      <a:pt x="0" y="46707"/>
                      <a:pt x="337" y="55357"/>
                    </a:cubicBezTo>
                    <a:lnTo>
                      <a:pt x="74193" y="55357"/>
                    </a:lnTo>
                    <a:cubicBezTo>
                      <a:pt x="74025" y="48449"/>
                      <a:pt x="73014" y="41596"/>
                      <a:pt x="71273" y="34913"/>
                    </a:cubicBezTo>
                    <a:cubicBezTo>
                      <a:pt x="68359" y="23698"/>
                      <a:pt x="55653" y="1"/>
                      <a:pt x="38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46"/>
              <p:cNvSpPr/>
              <p:nvPr/>
            </p:nvSpPr>
            <p:spPr>
              <a:xfrm>
                <a:off x="4271950" y="4165675"/>
                <a:ext cx="328575" cy="371475"/>
              </a:xfrm>
              <a:custGeom>
                <a:rect b="b" l="l" r="r" t="t"/>
                <a:pathLst>
                  <a:path extrusionOk="0" h="14859" w="13143">
                    <a:moveTo>
                      <a:pt x="8503" y="1"/>
                    </a:moveTo>
                    <a:cubicBezTo>
                      <a:pt x="6185" y="1"/>
                      <a:pt x="3537" y="1959"/>
                      <a:pt x="1966" y="5101"/>
                    </a:cubicBezTo>
                    <a:cubicBezTo>
                      <a:pt x="0" y="8977"/>
                      <a:pt x="449" y="13189"/>
                      <a:pt x="3033" y="14481"/>
                    </a:cubicBezTo>
                    <a:cubicBezTo>
                      <a:pt x="3545" y="14737"/>
                      <a:pt x="4097" y="14858"/>
                      <a:pt x="4668" y="14858"/>
                    </a:cubicBezTo>
                    <a:cubicBezTo>
                      <a:pt x="6980" y="14858"/>
                      <a:pt x="9612" y="12870"/>
                      <a:pt x="11233" y="9763"/>
                    </a:cubicBezTo>
                    <a:cubicBezTo>
                      <a:pt x="13143" y="5888"/>
                      <a:pt x="12693" y="1675"/>
                      <a:pt x="10166" y="383"/>
                    </a:cubicBezTo>
                    <a:cubicBezTo>
                      <a:pt x="9647" y="124"/>
                      <a:pt x="9086" y="1"/>
                      <a:pt x="85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46"/>
              <p:cNvSpPr/>
              <p:nvPr/>
            </p:nvSpPr>
            <p:spPr>
              <a:xfrm>
                <a:off x="4392700" y="4598400"/>
                <a:ext cx="195200" cy="187175"/>
              </a:xfrm>
              <a:custGeom>
                <a:rect b="b" l="l" r="r" t="t"/>
                <a:pathLst>
                  <a:path extrusionOk="0" h="7487" w="7808">
                    <a:moveTo>
                      <a:pt x="4306" y="0"/>
                    </a:moveTo>
                    <a:cubicBezTo>
                      <a:pt x="2999" y="0"/>
                      <a:pt x="1666" y="861"/>
                      <a:pt x="955" y="2283"/>
                    </a:cubicBezTo>
                    <a:cubicBezTo>
                      <a:pt x="0" y="4192"/>
                      <a:pt x="506" y="6383"/>
                      <a:pt x="2134" y="7169"/>
                    </a:cubicBezTo>
                    <a:cubicBezTo>
                      <a:pt x="2553" y="7385"/>
                      <a:pt x="3001" y="7487"/>
                      <a:pt x="3452" y="7487"/>
                    </a:cubicBezTo>
                    <a:cubicBezTo>
                      <a:pt x="4757" y="7487"/>
                      <a:pt x="6087" y="6637"/>
                      <a:pt x="6796" y="5259"/>
                    </a:cubicBezTo>
                    <a:cubicBezTo>
                      <a:pt x="7807" y="3350"/>
                      <a:pt x="7245" y="1159"/>
                      <a:pt x="5617" y="317"/>
                    </a:cubicBezTo>
                    <a:cubicBezTo>
                      <a:pt x="5200" y="102"/>
                      <a:pt x="4755" y="0"/>
                      <a:pt x="4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46"/>
              <p:cNvSpPr/>
              <p:nvPr/>
            </p:nvSpPr>
            <p:spPr>
              <a:xfrm>
                <a:off x="4583650" y="4425750"/>
                <a:ext cx="178350" cy="191275"/>
              </a:xfrm>
              <a:custGeom>
                <a:rect b="b" l="l" r="r" t="t"/>
                <a:pathLst>
                  <a:path extrusionOk="0" h="7651" w="7134">
                    <a:moveTo>
                      <a:pt x="3408" y="0"/>
                    </a:moveTo>
                    <a:cubicBezTo>
                      <a:pt x="3265" y="0"/>
                      <a:pt x="3122" y="11"/>
                      <a:pt x="2977" y="34"/>
                    </a:cubicBezTo>
                    <a:cubicBezTo>
                      <a:pt x="1180" y="315"/>
                      <a:pt x="1" y="2224"/>
                      <a:pt x="281" y="4302"/>
                    </a:cubicBezTo>
                    <a:cubicBezTo>
                      <a:pt x="591" y="6260"/>
                      <a:pt x="2034" y="7651"/>
                      <a:pt x="3657" y="7651"/>
                    </a:cubicBezTo>
                    <a:cubicBezTo>
                      <a:pt x="3804" y="7651"/>
                      <a:pt x="3952" y="7639"/>
                      <a:pt x="4101" y="7616"/>
                    </a:cubicBezTo>
                    <a:cubicBezTo>
                      <a:pt x="5898" y="7391"/>
                      <a:pt x="7133" y="5426"/>
                      <a:pt x="6796" y="3348"/>
                    </a:cubicBezTo>
                    <a:cubicBezTo>
                      <a:pt x="6487" y="1436"/>
                      <a:pt x="5037" y="0"/>
                      <a:pt x="3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46"/>
              <p:cNvSpPr/>
              <p:nvPr/>
            </p:nvSpPr>
            <p:spPr>
              <a:xfrm>
                <a:off x="4836400" y="3132475"/>
                <a:ext cx="2354700" cy="2327575"/>
              </a:xfrm>
              <a:custGeom>
                <a:rect b="b" l="l" r="r" t="t"/>
                <a:pathLst>
                  <a:path extrusionOk="0" h="93103" w="94188">
                    <a:moveTo>
                      <a:pt x="38915" y="0"/>
                    </a:moveTo>
                    <a:cubicBezTo>
                      <a:pt x="30547" y="0"/>
                      <a:pt x="25162" y="1947"/>
                      <a:pt x="25162" y="1947"/>
                    </a:cubicBezTo>
                    <a:cubicBezTo>
                      <a:pt x="1517" y="15370"/>
                      <a:pt x="0" y="52495"/>
                      <a:pt x="0" y="52495"/>
                    </a:cubicBezTo>
                    <a:cubicBezTo>
                      <a:pt x="11570" y="30759"/>
                      <a:pt x="27240" y="19189"/>
                      <a:pt x="39484" y="13068"/>
                    </a:cubicBezTo>
                    <a:cubicBezTo>
                      <a:pt x="81776" y="49350"/>
                      <a:pt x="94188" y="93102"/>
                      <a:pt x="94188" y="93102"/>
                    </a:cubicBezTo>
                    <a:lnTo>
                      <a:pt x="90144" y="32894"/>
                    </a:lnTo>
                    <a:cubicBezTo>
                      <a:pt x="81326" y="16774"/>
                      <a:pt x="62006" y="5036"/>
                      <a:pt x="62006" y="5036"/>
                    </a:cubicBezTo>
                    <a:cubicBezTo>
                      <a:pt x="53294" y="1116"/>
                      <a:pt x="45250" y="0"/>
                      <a:pt x="389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46"/>
              <p:cNvSpPr/>
              <p:nvPr/>
            </p:nvSpPr>
            <p:spPr>
              <a:xfrm>
                <a:off x="4739500" y="2785175"/>
                <a:ext cx="1652675" cy="1364825"/>
              </a:xfrm>
              <a:custGeom>
                <a:rect b="b" l="l" r="r" t="t"/>
                <a:pathLst>
                  <a:path extrusionOk="0" h="54593" w="66107">
                    <a:moveTo>
                      <a:pt x="1" y="54592"/>
                    </a:moveTo>
                    <a:cubicBezTo>
                      <a:pt x="1" y="54592"/>
                      <a:pt x="4269" y="13199"/>
                      <a:pt x="30610" y="1"/>
                    </a:cubicBezTo>
                    <a:lnTo>
                      <a:pt x="66106" y="7527"/>
                    </a:lnTo>
                    <a:cubicBezTo>
                      <a:pt x="66106" y="7527"/>
                      <a:pt x="26510" y="10222"/>
                      <a:pt x="1" y="545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46"/>
              <p:cNvSpPr/>
              <p:nvPr/>
            </p:nvSpPr>
            <p:spPr>
              <a:xfrm>
                <a:off x="5152325" y="3947400"/>
                <a:ext cx="2038775" cy="1443825"/>
              </a:xfrm>
              <a:custGeom>
                <a:rect b="b" l="l" r="r" t="t"/>
                <a:pathLst>
                  <a:path extrusionOk="0" h="57753" w="81551">
                    <a:moveTo>
                      <a:pt x="6118" y="0"/>
                    </a:moveTo>
                    <a:cubicBezTo>
                      <a:pt x="2215" y="0"/>
                      <a:pt x="0" y="297"/>
                      <a:pt x="0" y="297"/>
                    </a:cubicBezTo>
                    <a:cubicBezTo>
                      <a:pt x="35496" y="32591"/>
                      <a:pt x="81551" y="57753"/>
                      <a:pt x="81551" y="57753"/>
                    </a:cubicBezTo>
                    <a:lnTo>
                      <a:pt x="77451" y="27930"/>
                    </a:lnTo>
                    <a:cubicBezTo>
                      <a:pt x="47897" y="2988"/>
                      <a:pt x="18505" y="0"/>
                      <a:pt x="6118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46"/>
              <p:cNvSpPr/>
              <p:nvPr/>
            </p:nvSpPr>
            <p:spPr>
              <a:xfrm>
                <a:off x="5367150" y="3690825"/>
                <a:ext cx="1823950" cy="1700400"/>
              </a:xfrm>
              <a:custGeom>
                <a:rect b="b" l="l" r="r" t="t"/>
                <a:pathLst>
                  <a:path extrusionOk="0" h="68016" w="72958">
                    <a:moveTo>
                      <a:pt x="72958" y="68016"/>
                    </a:moveTo>
                    <a:cubicBezTo>
                      <a:pt x="72958" y="68016"/>
                      <a:pt x="30778" y="36845"/>
                      <a:pt x="0" y="1"/>
                    </a:cubicBezTo>
                    <a:cubicBezTo>
                      <a:pt x="0" y="1"/>
                      <a:pt x="38866" y="169"/>
                      <a:pt x="72958" y="379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46"/>
              <p:cNvSpPr/>
              <p:nvPr/>
            </p:nvSpPr>
            <p:spPr>
              <a:xfrm>
                <a:off x="5504750" y="2648975"/>
                <a:ext cx="1686350" cy="2811075"/>
              </a:xfrm>
              <a:custGeom>
                <a:rect b="b" l="l" r="r" t="t"/>
                <a:pathLst>
                  <a:path extrusionOk="0" h="112443" w="67454">
                    <a:moveTo>
                      <a:pt x="67454" y="112442"/>
                    </a:moveTo>
                    <a:cubicBezTo>
                      <a:pt x="67454" y="112442"/>
                      <a:pt x="55042" y="51616"/>
                      <a:pt x="0" y="5449"/>
                    </a:cubicBezTo>
                    <a:cubicBezTo>
                      <a:pt x="0" y="5449"/>
                      <a:pt x="18254" y="1"/>
                      <a:pt x="39203" y="11627"/>
                    </a:cubicBezTo>
                    <a:cubicBezTo>
                      <a:pt x="39203" y="11627"/>
                      <a:pt x="59142" y="26173"/>
                      <a:pt x="67454" y="448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46"/>
              <p:cNvSpPr/>
              <p:nvPr/>
            </p:nvSpPr>
            <p:spPr>
              <a:xfrm>
                <a:off x="5625500" y="1777025"/>
                <a:ext cx="1565600" cy="2256425"/>
              </a:xfrm>
              <a:custGeom>
                <a:rect b="b" l="l" r="r" t="t"/>
                <a:pathLst>
                  <a:path extrusionOk="0" h="90257" w="62624">
                    <a:moveTo>
                      <a:pt x="62624" y="90257"/>
                    </a:moveTo>
                    <a:cubicBezTo>
                      <a:pt x="62624" y="90257"/>
                      <a:pt x="37406" y="28757"/>
                      <a:pt x="1" y="0"/>
                    </a:cubicBezTo>
                    <a:cubicBezTo>
                      <a:pt x="1" y="0"/>
                      <a:pt x="39877" y="9436"/>
                      <a:pt x="62624" y="561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64" name="Google Shape;4664;p46"/>
            <p:cNvGrpSpPr/>
            <p:nvPr/>
          </p:nvGrpSpPr>
          <p:grpSpPr>
            <a:xfrm>
              <a:off x="6821933" y="1298094"/>
              <a:ext cx="2701892" cy="2705315"/>
              <a:chOff x="1190625" y="208700"/>
              <a:chExt cx="5249450" cy="5256100"/>
            </a:xfrm>
          </p:grpSpPr>
          <p:sp>
            <p:nvSpPr>
              <p:cNvPr id="4665" name="Google Shape;4665;p46"/>
              <p:cNvSpPr/>
              <p:nvPr/>
            </p:nvSpPr>
            <p:spPr>
              <a:xfrm>
                <a:off x="4981250" y="3915925"/>
                <a:ext cx="1277075" cy="1548875"/>
              </a:xfrm>
              <a:custGeom>
                <a:rect b="b" l="l" r="r" t="t"/>
                <a:pathLst>
                  <a:path extrusionOk="0" h="61955" w="51083">
                    <a:moveTo>
                      <a:pt x="5484" y="1"/>
                    </a:moveTo>
                    <a:cubicBezTo>
                      <a:pt x="3613" y="17534"/>
                      <a:pt x="299" y="48005"/>
                      <a:pt x="138" y="52495"/>
                    </a:cubicBezTo>
                    <a:cubicBezTo>
                      <a:pt x="0" y="58017"/>
                      <a:pt x="7706" y="61955"/>
                      <a:pt x="19777" y="61955"/>
                    </a:cubicBezTo>
                    <a:cubicBezTo>
                      <a:pt x="21728" y="61955"/>
                      <a:pt x="23793" y="61852"/>
                      <a:pt x="25958" y="61636"/>
                    </a:cubicBezTo>
                    <a:cubicBezTo>
                      <a:pt x="41567" y="60460"/>
                      <a:pt x="51083" y="54420"/>
                      <a:pt x="49746" y="48165"/>
                    </a:cubicBezTo>
                    <a:cubicBezTo>
                      <a:pt x="48998" y="44316"/>
                      <a:pt x="42423" y="21704"/>
                      <a:pt x="37451" y="4758"/>
                    </a:cubicBezTo>
                    <a:cubicBezTo>
                      <a:pt x="35420" y="4117"/>
                      <a:pt x="33175" y="3422"/>
                      <a:pt x="30983" y="2834"/>
                    </a:cubicBezTo>
                    <a:cubicBezTo>
                      <a:pt x="29486" y="2353"/>
                      <a:pt x="27936" y="1979"/>
                      <a:pt x="26599" y="1658"/>
                    </a:cubicBezTo>
                    <a:lnTo>
                      <a:pt x="26599" y="1925"/>
                    </a:lnTo>
                    <a:cubicBezTo>
                      <a:pt x="26573" y="3449"/>
                      <a:pt x="25437" y="4198"/>
                      <a:pt x="24300" y="4198"/>
                    </a:cubicBezTo>
                    <a:cubicBezTo>
                      <a:pt x="23124" y="4198"/>
                      <a:pt x="21948" y="3395"/>
                      <a:pt x="22002" y="1818"/>
                    </a:cubicBezTo>
                    <a:lnTo>
                      <a:pt x="22002" y="1711"/>
                    </a:lnTo>
                    <a:cubicBezTo>
                      <a:pt x="21950" y="3235"/>
                      <a:pt x="20813" y="3984"/>
                      <a:pt x="19676" y="3984"/>
                    </a:cubicBezTo>
                    <a:cubicBezTo>
                      <a:pt x="18500" y="3984"/>
                      <a:pt x="17324" y="3181"/>
                      <a:pt x="17351" y="1604"/>
                    </a:cubicBezTo>
                    <a:lnTo>
                      <a:pt x="17351" y="1497"/>
                    </a:lnTo>
                    <a:cubicBezTo>
                      <a:pt x="17299" y="3041"/>
                      <a:pt x="16159" y="3790"/>
                      <a:pt x="15014" y="3790"/>
                    </a:cubicBezTo>
                    <a:cubicBezTo>
                      <a:pt x="13819" y="3790"/>
                      <a:pt x="12620" y="2974"/>
                      <a:pt x="12647" y="1391"/>
                    </a:cubicBezTo>
                    <a:lnTo>
                      <a:pt x="12647" y="1284"/>
                    </a:lnTo>
                    <a:lnTo>
                      <a:pt x="12701" y="321"/>
                    </a:lnTo>
                    <a:lnTo>
                      <a:pt x="7997" y="108"/>
                    </a:lnTo>
                    <a:lnTo>
                      <a:pt x="5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6" name="Google Shape;4666;p46"/>
              <p:cNvSpPr/>
              <p:nvPr/>
            </p:nvSpPr>
            <p:spPr>
              <a:xfrm>
                <a:off x="5119675" y="3736850"/>
                <a:ext cx="799200" cy="298050"/>
              </a:xfrm>
              <a:custGeom>
                <a:rect b="b" l="l" r="r" t="t"/>
                <a:pathLst>
                  <a:path extrusionOk="0" h="11922" w="31968">
                    <a:moveTo>
                      <a:pt x="802" y="0"/>
                    </a:moveTo>
                    <a:cubicBezTo>
                      <a:pt x="749" y="588"/>
                      <a:pt x="642" y="1177"/>
                      <a:pt x="589" y="1871"/>
                    </a:cubicBezTo>
                    <a:cubicBezTo>
                      <a:pt x="535" y="2620"/>
                      <a:pt x="428" y="3368"/>
                      <a:pt x="321" y="4277"/>
                    </a:cubicBezTo>
                    <a:cubicBezTo>
                      <a:pt x="214" y="5186"/>
                      <a:pt x="107" y="6148"/>
                      <a:pt x="1" y="7164"/>
                    </a:cubicBezTo>
                    <a:lnTo>
                      <a:pt x="2460" y="7271"/>
                    </a:lnTo>
                    <a:lnTo>
                      <a:pt x="7217" y="7484"/>
                    </a:lnTo>
                    <a:lnTo>
                      <a:pt x="7164" y="8447"/>
                    </a:lnTo>
                    <a:lnTo>
                      <a:pt x="7164" y="8554"/>
                    </a:lnTo>
                    <a:cubicBezTo>
                      <a:pt x="7136" y="10137"/>
                      <a:pt x="8336" y="10953"/>
                      <a:pt x="9531" y="10953"/>
                    </a:cubicBezTo>
                    <a:cubicBezTo>
                      <a:pt x="10675" y="10953"/>
                      <a:pt x="11816" y="10204"/>
                      <a:pt x="11868" y="8660"/>
                    </a:cubicBezTo>
                    <a:lnTo>
                      <a:pt x="11868" y="8767"/>
                    </a:lnTo>
                    <a:cubicBezTo>
                      <a:pt x="11814" y="10344"/>
                      <a:pt x="12990" y="11147"/>
                      <a:pt x="14166" y="11147"/>
                    </a:cubicBezTo>
                    <a:cubicBezTo>
                      <a:pt x="15303" y="11147"/>
                      <a:pt x="16439" y="10398"/>
                      <a:pt x="16465" y="8874"/>
                    </a:cubicBezTo>
                    <a:lnTo>
                      <a:pt x="16465" y="8981"/>
                    </a:lnTo>
                    <a:cubicBezTo>
                      <a:pt x="16438" y="10558"/>
                      <a:pt x="17628" y="11361"/>
                      <a:pt x="18811" y="11361"/>
                    </a:cubicBezTo>
                    <a:cubicBezTo>
                      <a:pt x="19953" y="11361"/>
                      <a:pt x="21090" y="10612"/>
                      <a:pt x="21116" y="9088"/>
                    </a:cubicBezTo>
                    <a:lnTo>
                      <a:pt x="21116" y="8821"/>
                    </a:lnTo>
                    <a:cubicBezTo>
                      <a:pt x="22452" y="9142"/>
                      <a:pt x="23949" y="9516"/>
                      <a:pt x="25499" y="9997"/>
                    </a:cubicBezTo>
                    <a:cubicBezTo>
                      <a:pt x="27691" y="10585"/>
                      <a:pt x="29936" y="11280"/>
                      <a:pt x="31968" y="11921"/>
                    </a:cubicBezTo>
                    <a:cubicBezTo>
                      <a:pt x="30952" y="8660"/>
                      <a:pt x="30097" y="5667"/>
                      <a:pt x="29295" y="2994"/>
                    </a:cubicBezTo>
                    <a:lnTo>
                      <a:pt x="28760" y="2887"/>
                    </a:lnTo>
                    <a:cubicBezTo>
                      <a:pt x="28493" y="2834"/>
                      <a:pt x="27798" y="2780"/>
                      <a:pt x="26836" y="2727"/>
                    </a:cubicBezTo>
                    <a:cubicBezTo>
                      <a:pt x="25499" y="2673"/>
                      <a:pt x="23575" y="2566"/>
                      <a:pt x="21276" y="2513"/>
                    </a:cubicBezTo>
                    <a:cubicBezTo>
                      <a:pt x="21276" y="2459"/>
                      <a:pt x="21276" y="2406"/>
                      <a:pt x="21223" y="2353"/>
                    </a:cubicBezTo>
                    <a:cubicBezTo>
                      <a:pt x="20877" y="1263"/>
                      <a:pt x="19951" y="729"/>
                      <a:pt x="19028" y="729"/>
                    </a:cubicBezTo>
                    <a:cubicBezTo>
                      <a:pt x="18094" y="729"/>
                      <a:pt x="17162" y="1277"/>
                      <a:pt x="16839" y="2353"/>
                    </a:cubicBezTo>
                    <a:lnTo>
                      <a:pt x="16679" y="2353"/>
                    </a:lnTo>
                    <a:cubicBezTo>
                      <a:pt x="16406" y="1150"/>
                      <a:pt x="15405" y="534"/>
                      <a:pt x="14407" y="534"/>
                    </a:cubicBezTo>
                    <a:cubicBezTo>
                      <a:pt x="13454" y="534"/>
                      <a:pt x="12502" y="1096"/>
                      <a:pt x="12189" y="2246"/>
                    </a:cubicBezTo>
                    <a:lnTo>
                      <a:pt x="12028" y="2246"/>
                    </a:lnTo>
                    <a:cubicBezTo>
                      <a:pt x="11809" y="956"/>
                      <a:pt x="10772" y="300"/>
                      <a:pt x="9735" y="300"/>
                    </a:cubicBezTo>
                    <a:cubicBezTo>
                      <a:pt x="8753" y="300"/>
                      <a:pt x="7771" y="889"/>
                      <a:pt x="7484" y="2085"/>
                    </a:cubicBezTo>
                    <a:lnTo>
                      <a:pt x="1177" y="1871"/>
                    </a:lnTo>
                    <a:cubicBezTo>
                      <a:pt x="1016" y="1177"/>
                      <a:pt x="909" y="535"/>
                      <a:pt x="802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46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cubicBezTo>
                      <a:pt x="482" y="642"/>
                      <a:pt x="428" y="1390"/>
                      <a:pt x="321" y="2245"/>
                    </a:cubicBezTo>
                    <a:cubicBezTo>
                      <a:pt x="54" y="856"/>
                      <a:pt x="1" y="54"/>
                      <a:pt x="1" y="54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46"/>
              <p:cNvSpPr/>
              <p:nvPr/>
            </p:nvSpPr>
            <p:spPr>
              <a:xfrm>
                <a:off x="3320850" y="238500"/>
                <a:ext cx="3119225" cy="3622900"/>
              </a:xfrm>
              <a:custGeom>
                <a:rect b="b" l="l" r="r" t="t"/>
                <a:pathLst>
                  <a:path extrusionOk="0" h="144916" w="124769">
                    <a:moveTo>
                      <a:pt x="48335" y="1"/>
                    </a:moveTo>
                    <a:cubicBezTo>
                      <a:pt x="43136" y="1"/>
                      <a:pt x="39388" y="1581"/>
                      <a:pt x="37527" y="2604"/>
                    </a:cubicBezTo>
                    <a:cubicBezTo>
                      <a:pt x="39292" y="2925"/>
                      <a:pt x="38543" y="3994"/>
                      <a:pt x="38222" y="4903"/>
                    </a:cubicBezTo>
                    <a:cubicBezTo>
                      <a:pt x="34427" y="14632"/>
                      <a:pt x="34373" y="20031"/>
                      <a:pt x="33999" y="21047"/>
                    </a:cubicBezTo>
                    <a:cubicBezTo>
                      <a:pt x="33946" y="21368"/>
                      <a:pt x="33839" y="21635"/>
                      <a:pt x="33785" y="21956"/>
                    </a:cubicBezTo>
                    <a:cubicBezTo>
                      <a:pt x="34053" y="21795"/>
                      <a:pt x="34267" y="21688"/>
                      <a:pt x="34480" y="21528"/>
                    </a:cubicBezTo>
                    <a:cubicBezTo>
                      <a:pt x="34480" y="21314"/>
                      <a:pt x="34480" y="21047"/>
                      <a:pt x="34534" y="20833"/>
                    </a:cubicBezTo>
                    <a:cubicBezTo>
                      <a:pt x="34748" y="19764"/>
                      <a:pt x="35870" y="14258"/>
                      <a:pt x="36138" y="12975"/>
                    </a:cubicBezTo>
                    <a:cubicBezTo>
                      <a:pt x="36384" y="11840"/>
                      <a:pt x="36722" y="10979"/>
                      <a:pt x="37613" y="10979"/>
                    </a:cubicBezTo>
                    <a:cubicBezTo>
                      <a:pt x="37687" y="10979"/>
                      <a:pt x="37766" y="10985"/>
                      <a:pt x="37848" y="10997"/>
                    </a:cubicBezTo>
                    <a:cubicBezTo>
                      <a:pt x="47524" y="12494"/>
                      <a:pt x="50143" y="19817"/>
                      <a:pt x="49876" y="20993"/>
                    </a:cubicBezTo>
                    <a:cubicBezTo>
                      <a:pt x="49876" y="21100"/>
                      <a:pt x="49822" y="21154"/>
                      <a:pt x="49769" y="21261"/>
                    </a:cubicBezTo>
                    <a:cubicBezTo>
                      <a:pt x="51052" y="22330"/>
                      <a:pt x="51800" y="24040"/>
                      <a:pt x="52068" y="26927"/>
                    </a:cubicBezTo>
                    <a:cubicBezTo>
                      <a:pt x="52495" y="33235"/>
                      <a:pt x="47845" y="40184"/>
                      <a:pt x="46882" y="49005"/>
                    </a:cubicBezTo>
                    <a:cubicBezTo>
                      <a:pt x="45515" y="61418"/>
                      <a:pt x="36488" y="67391"/>
                      <a:pt x="28235" y="67391"/>
                    </a:cubicBezTo>
                    <a:cubicBezTo>
                      <a:pt x="23907" y="67391"/>
                      <a:pt x="19792" y="65748"/>
                      <a:pt x="17107" y="62529"/>
                    </a:cubicBezTo>
                    <a:lnTo>
                      <a:pt x="17107" y="62155"/>
                    </a:lnTo>
                    <a:cubicBezTo>
                      <a:pt x="14434" y="63278"/>
                      <a:pt x="12136" y="65149"/>
                      <a:pt x="10532" y="67501"/>
                    </a:cubicBezTo>
                    <a:cubicBezTo>
                      <a:pt x="4652" y="75893"/>
                      <a:pt x="1" y="99735"/>
                      <a:pt x="23736" y="119835"/>
                    </a:cubicBezTo>
                    <a:cubicBezTo>
                      <a:pt x="29295" y="127800"/>
                      <a:pt x="37421" y="134535"/>
                      <a:pt x="48807" y="138812"/>
                    </a:cubicBezTo>
                    <a:cubicBezTo>
                      <a:pt x="51105" y="139721"/>
                      <a:pt x="53404" y="140469"/>
                      <a:pt x="55596" y="141111"/>
                    </a:cubicBezTo>
                    <a:lnTo>
                      <a:pt x="56879" y="141217"/>
                    </a:lnTo>
                    <a:cubicBezTo>
                      <a:pt x="57084" y="139881"/>
                      <a:pt x="58118" y="139236"/>
                      <a:pt x="59160" y="139236"/>
                    </a:cubicBezTo>
                    <a:cubicBezTo>
                      <a:pt x="60284" y="139236"/>
                      <a:pt x="61418" y="139988"/>
                      <a:pt x="61529" y="141431"/>
                    </a:cubicBezTo>
                    <a:cubicBezTo>
                      <a:pt x="61711" y="140081"/>
                      <a:pt x="62763" y="139425"/>
                      <a:pt x="63815" y="139425"/>
                    </a:cubicBezTo>
                    <a:cubicBezTo>
                      <a:pt x="64929" y="139425"/>
                      <a:pt x="66044" y="140162"/>
                      <a:pt x="66127" y="141592"/>
                    </a:cubicBezTo>
                    <a:lnTo>
                      <a:pt x="66180" y="141592"/>
                    </a:lnTo>
                    <a:cubicBezTo>
                      <a:pt x="66388" y="140295"/>
                      <a:pt x="67400" y="139665"/>
                      <a:pt x="68418" y="139665"/>
                    </a:cubicBezTo>
                    <a:cubicBezTo>
                      <a:pt x="69499" y="139665"/>
                      <a:pt x="70586" y="140376"/>
                      <a:pt x="70724" y="141752"/>
                    </a:cubicBezTo>
                    <a:lnTo>
                      <a:pt x="72542" y="141805"/>
                    </a:lnTo>
                    <a:cubicBezTo>
                      <a:pt x="72595" y="141164"/>
                      <a:pt x="72702" y="140522"/>
                      <a:pt x="72755" y="139934"/>
                    </a:cubicBezTo>
                    <a:cubicBezTo>
                      <a:pt x="72488" y="138545"/>
                      <a:pt x="72435" y="137743"/>
                      <a:pt x="72435" y="137743"/>
                    </a:cubicBezTo>
                    <a:lnTo>
                      <a:pt x="73023" y="137689"/>
                    </a:lnTo>
                    <a:lnTo>
                      <a:pt x="73023" y="137689"/>
                    </a:lnTo>
                    <a:cubicBezTo>
                      <a:pt x="72916" y="138331"/>
                      <a:pt x="72862" y="139133"/>
                      <a:pt x="72755" y="139934"/>
                    </a:cubicBezTo>
                    <a:cubicBezTo>
                      <a:pt x="72862" y="140469"/>
                      <a:pt x="72969" y="141111"/>
                      <a:pt x="73130" y="141805"/>
                    </a:cubicBezTo>
                    <a:lnTo>
                      <a:pt x="79437" y="142019"/>
                    </a:lnTo>
                    <a:cubicBezTo>
                      <a:pt x="79724" y="140823"/>
                      <a:pt x="80706" y="140234"/>
                      <a:pt x="81688" y="140234"/>
                    </a:cubicBezTo>
                    <a:cubicBezTo>
                      <a:pt x="82725" y="140234"/>
                      <a:pt x="83762" y="140890"/>
                      <a:pt x="83981" y="142180"/>
                    </a:cubicBezTo>
                    <a:lnTo>
                      <a:pt x="84088" y="142180"/>
                    </a:lnTo>
                    <a:cubicBezTo>
                      <a:pt x="84428" y="141030"/>
                      <a:pt x="85393" y="140468"/>
                      <a:pt x="86353" y="140468"/>
                    </a:cubicBezTo>
                    <a:cubicBezTo>
                      <a:pt x="87358" y="140468"/>
                      <a:pt x="88359" y="141084"/>
                      <a:pt x="88632" y="142287"/>
                    </a:cubicBezTo>
                    <a:lnTo>
                      <a:pt x="88792" y="142287"/>
                    </a:lnTo>
                    <a:cubicBezTo>
                      <a:pt x="89115" y="141211"/>
                      <a:pt x="90047" y="140663"/>
                      <a:pt x="90981" y="140663"/>
                    </a:cubicBezTo>
                    <a:cubicBezTo>
                      <a:pt x="91904" y="140663"/>
                      <a:pt x="92830" y="141197"/>
                      <a:pt x="93176" y="142287"/>
                    </a:cubicBezTo>
                    <a:cubicBezTo>
                      <a:pt x="93229" y="142340"/>
                      <a:pt x="93229" y="142393"/>
                      <a:pt x="93229" y="142447"/>
                    </a:cubicBezTo>
                    <a:cubicBezTo>
                      <a:pt x="95528" y="142554"/>
                      <a:pt x="97452" y="142607"/>
                      <a:pt x="98789" y="142661"/>
                    </a:cubicBezTo>
                    <a:cubicBezTo>
                      <a:pt x="99751" y="142714"/>
                      <a:pt x="100446" y="142768"/>
                      <a:pt x="100713" y="142821"/>
                    </a:cubicBezTo>
                    <a:lnTo>
                      <a:pt x="101248" y="142928"/>
                    </a:lnTo>
                    <a:cubicBezTo>
                      <a:pt x="101141" y="142554"/>
                      <a:pt x="101034" y="142233"/>
                      <a:pt x="100980" y="141912"/>
                    </a:cubicBezTo>
                    <a:lnTo>
                      <a:pt x="100980" y="141912"/>
                    </a:lnTo>
                    <a:cubicBezTo>
                      <a:pt x="109589" y="144309"/>
                      <a:pt x="116471" y="144915"/>
                      <a:pt x="120454" y="144915"/>
                    </a:cubicBezTo>
                    <a:cubicBezTo>
                      <a:pt x="122778" y="144915"/>
                      <a:pt x="124116" y="144709"/>
                      <a:pt x="124234" y="144532"/>
                    </a:cubicBezTo>
                    <a:cubicBezTo>
                      <a:pt x="124769" y="143676"/>
                      <a:pt x="110603" y="121385"/>
                      <a:pt x="110603" y="121385"/>
                    </a:cubicBezTo>
                    <a:cubicBezTo>
                      <a:pt x="110603" y="121385"/>
                      <a:pt x="114772" y="121278"/>
                      <a:pt x="114184" y="120156"/>
                    </a:cubicBezTo>
                    <a:cubicBezTo>
                      <a:pt x="113650" y="119033"/>
                      <a:pt x="82538" y="75198"/>
                      <a:pt x="71954" y="65523"/>
                    </a:cubicBezTo>
                    <a:cubicBezTo>
                      <a:pt x="71847" y="60017"/>
                      <a:pt x="72328" y="54511"/>
                      <a:pt x="73397" y="49112"/>
                    </a:cubicBezTo>
                    <a:cubicBezTo>
                      <a:pt x="79812" y="28264"/>
                      <a:pt x="76765" y="10516"/>
                      <a:pt x="61743" y="3299"/>
                    </a:cubicBezTo>
                    <a:cubicBezTo>
                      <a:pt x="56624" y="830"/>
                      <a:pt x="52099" y="1"/>
                      <a:pt x="48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46"/>
              <p:cNvSpPr/>
              <p:nvPr/>
            </p:nvSpPr>
            <p:spPr>
              <a:xfrm>
                <a:off x="5147750" y="3727500"/>
                <a:ext cx="642825" cy="314075"/>
              </a:xfrm>
              <a:custGeom>
                <a:rect b="b" l="l" r="r" t="t"/>
                <a:pathLst>
                  <a:path extrusionOk="0" h="12563" w="25713">
                    <a:moveTo>
                      <a:pt x="25713" y="3101"/>
                    </a:moveTo>
                    <a:cubicBezTo>
                      <a:pt x="25392" y="5560"/>
                      <a:pt x="24964" y="7965"/>
                      <a:pt x="24376" y="10371"/>
                    </a:cubicBezTo>
                    <a:cubicBezTo>
                      <a:pt x="22826" y="9890"/>
                      <a:pt x="21329" y="9516"/>
                      <a:pt x="19993" y="9195"/>
                    </a:cubicBezTo>
                    <a:lnTo>
                      <a:pt x="19993" y="9462"/>
                    </a:lnTo>
                    <a:cubicBezTo>
                      <a:pt x="19886" y="12563"/>
                      <a:pt x="15289" y="12456"/>
                      <a:pt x="15342" y="9355"/>
                    </a:cubicBezTo>
                    <a:lnTo>
                      <a:pt x="15342" y="9248"/>
                    </a:lnTo>
                    <a:cubicBezTo>
                      <a:pt x="15289" y="12349"/>
                      <a:pt x="10638" y="12242"/>
                      <a:pt x="10691" y="9141"/>
                    </a:cubicBezTo>
                    <a:lnTo>
                      <a:pt x="10691" y="9034"/>
                    </a:lnTo>
                    <a:cubicBezTo>
                      <a:pt x="10638" y="12188"/>
                      <a:pt x="5934" y="12028"/>
                      <a:pt x="6041" y="8928"/>
                    </a:cubicBezTo>
                    <a:lnTo>
                      <a:pt x="6041" y="8821"/>
                    </a:lnTo>
                    <a:lnTo>
                      <a:pt x="6041" y="7858"/>
                    </a:lnTo>
                    <a:lnTo>
                      <a:pt x="1337" y="7645"/>
                    </a:lnTo>
                    <a:cubicBezTo>
                      <a:pt x="1016" y="6629"/>
                      <a:pt x="802" y="5613"/>
                      <a:pt x="588" y="4758"/>
                    </a:cubicBezTo>
                    <a:cubicBezTo>
                      <a:pt x="374" y="3903"/>
                      <a:pt x="160" y="2994"/>
                      <a:pt x="0" y="2245"/>
                    </a:cubicBezTo>
                    <a:lnTo>
                      <a:pt x="6361" y="2459"/>
                    </a:lnTo>
                    <a:cubicBezTo>
                      <a:pt x="6949" y="0"/>
                      <a:pt x="10478" y="107"/>
                      <a:pt x="10905" y="2620"/>
                    </a:cubicBezTo>
                    <a:lnTo>
                      <a:pt x="11012" y="2620"/>
                    </a:lnTo>
                    <a:cubicBezTo>
                      <a:pt x="11654" y="268"/>
                      <a:pt x="15021" y="374"/>
                      <a:pt x="15503" y="2727"/>
                    </a:cubicBezTo>
                    <a:lnTo>
                      <a:pt x="15663" y="2727"/>
                    </a:lnTo>
                    <a:cubicBezTo>
                      <a:pt x="16358" y="588"/>
                      <a:pt x="19405" y="535"/>
                      <a:pt x="20100" y="2727"/>
                    </a:cubicBezTo>
                    <a:cubicBezTo>
                      <a:pt x="20100" y="2780"/>
                      <a:pt x="20153" y="2833"/>
                      <a:pt x="20153" y="2887"/>
                    </a:cubicBezTo>
                    <a:cubicBezTo>
                      <a:pt x="22452" y="2994"/>
                      <a:pt x="24376" y="3047"/>
                      <a:pt x="25713" y="310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46"/>
              <p:cNvSpPr/>
              <p:nvPr/>
            </p:nvSpPr>
            <p:spPr>
              <a:xfrm>
                <a:off x="3747175" y="302250"/>
                <a:ext cx="884725" cy="1620975"/>
              </a:xfrm>
              <a:custGeom>
                <a:rect b="b" l="l" r="r" t="t"/>
                <a:pathLst>
                  <a:path extrusionOk="0" h="64839" w="35389">
                    <a:moveTo>
                      <a:pt x="20474" y="1"/>
                    </a:moveTo>
                    <a:cubicBezTo>
                      <a:pt x="19993" y="268"/>
                      <a:pt x="19566" y="535"/>
                      <a:pt x="19138" y="803"/>
                    </a:cubicBezTo>
                    <a:cubicBezTo>
                      <a:pt x="19138" y="803"/>
                      <a:pt x="19116" y="775"/>
                      <a:pt x="19076" y="775"/>
                    </a:cubicBezTo>
                    <a:cubicBezTo>
                      <a:pt x="18847" y="775"/>
                      <a:pt x="18016" y="1664"/>
                      <a:pt x="17107" y="13525"/>
                    </a:cubicBezTo>
                    <a:cubicBezTo>
                      <a:pt x="17000" y="15343"/>
                      <a:pt x="16786" y="16947"/>
                      <a:pt x="16519" y="18497"/>
                    </a:cubicBezTo>
                    <a:lnTo>
                      <a:pt x="16519" y="18657"/>
                    </a:lnTo>
                    <a:cubicBezTo>
                      <a:pt x="16465" y="18978"/>
                      <a:pt x="16358" y="19352"/>
                      <a:pt x="16305" y="19673"/>
                    </a:cubicBezTo>
                    <a:cubicBezTo>
                      <a:pt x="16198" y="20154"/>
                      <a:pt x="16144" y="20582"/>
                      <a:pt x="16038" y="21009"/>
                    </a:cubicBezTo>
                    <a:cubicBezTo>
                      <a:pt x="15182" y="24324"/>
                      <a:pt x="14006" y="27531"/>
                      <a:pt x="12563" y="30632"/>
                    </a:cubicBezTo>
                    <a:cubicBezTo>
                      <a:pt x="10050" y="36191"/>
                      <a:pt x="6469" y="43087"/>
                      <a:pt x="1658" y="55168"/>
                    </a:cubicBezTo>
                    <a:cubicBezTo>
                      <a:pt x="1070" y="56558"/>
                      <a:pt x="589" y="58055"/>
                      <a:pt x="107" y="59552"/>
                    </a:cubicBezTo>
                    <a:lnTo>
                      <a:pt x="1" y="59605"/>
                    </a:lnTo>
                    <a:lnTo>
                      <a:pt x="1" y="59979"/>
                    </a:lnTo>
                    <a:cubicBezTo>
                      <a:pt x="2684" y="63196"/>
                      <a:pt x="6795" y="64838"/>
                      <a:pt x="11120" y="64838"/>
                    </a:cubicBezTo>
                    <a:cubicBezTo>
                      <a:pt x="19375" y="64838"/>
                      <a:pt x="28408" y="58854"/>
                      <a:pt x="29776" y="46401"/>
                    </a:cubicBezTo>
                    <a:cubicBezTo>
                      <a:pt x="30738" y="37634"/>
                      <a:pt x="35389" y="30685"/>
                      <a:pt x="34961" y="24377"/>
                    </a:cubicBezTo>
                    <a:cubicBezTo>
                      <a:pt x="34747" y="21490"/>
                      <a:pt x="33999" y="19780"/>
                      <a:pt x="32716" y="18711"/>
                    </a:cubicBezTo>
                    <a:cubicBezTo>
                      <a:pt x="32769" y="18657"/>
                      <a:pt x="32823" y="18550"/>
                      <a:pt x="32876" y="18497"/>
                    </a:cubicBezTo>
                    <a:cubicBezTo>
                      <a:pt x="33090" y="17267"/>
                      <a:pt x="30471" y="9944"/>
                      <a:pt x="20849" y="8447"/>
                    </a:cubicBezTo>
                    <a:cubicBezTo>
                      <a:pt x="20766" y="8435"/>
                      <a:pt x="20688" y="8429"/>
                      <a:pt x="20613" y="8429"/>
                    </a:cubicBezTo>
                    <a:cubicBezTo>
                      <a:pt x="19715" y="8429"/>
                      <a:pt x="19331" y="9294"/>
                      <a:pt x="19085" y="10478"/>
                    </a:cubicBezTo>
                    <a:cubicBezTo>
                      <a:pt x="18817" y="11708"/>
                      <a:pt x="17695" y="17214"/>
                      <a:pt x="17481" y="18283"/>
                    </a:cubicBezTo>
                    <a:cubicBezTo>
                      <a:pt x="17427" y="18550"/>
                      <a:pt x="17427" y="18764"/>
                      <a:pt x="17427" y="19031"/>
                    </a:cubicBezTo>
                    <a:cubicBezTo>
                      <a:pt x="17214" y="19138"/>
                      <a:pt x="17000" y="19299"/>
                      <a:pt x="16786" y="19406"/>
                    </a:cubicBezTo>
                    <a:cubicBezTo>
                      <a:pt x="16839" y="19085"/>
                      <a:pt x="16893" y="18818"/>
                      <a:pt x="16946" y="18497"/>
                    </a:cubicBezTo>
                    <a:cubicBezTo>
                      <a:pt x="17374" y="17481"/>
                      <a:pt x="17374" y="12082"/>
                      <a:pt x="21116" y="2300"/>
                    </a:cubicBezTo>
                    <a:cubicBezTo>
                      <a:pt x="21490" y="1391"/>
                      <a:pt x="22185" y="322"/>
                      <a:pt x="20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46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lnTo>
                      <a:pt x="1" y="54"/>
                    </a:lnTo>
                    <a:cubicBezTo>
                      <a:pt x="1" y="54"/>
                      <a:pt x="54" y="856"/>
                      <a:pt x="321" y="2245"/>
                    </a:cubicBezTo>
                    <a:cubicBezTo>
                      <a:pt x="428" y="1390"/>
                      <a:pt x="482" y="642"/>
                      <a:pt x="589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46"/>
              <p:cNvSpPr/>
              <p:nvPr/>
            </p:nvSpPr>
            <p:spPr>
              <a:xfrm>
                <a:off x="4710725" y="3718575"/>
                <a:ext cx="940875" cy="129750"/>
              </a:xfrm>
              <a:custGeom>
                <a:rect b="b" l="l" r="r" t="t"/>
                <a:pathLst>
                  <a:path extrusionOk="0" h="5190" w="37635">
                    <a:moveTo>
                      <a:pt x="3526" y="1"/>
                    </a:moveTo>
                    <a:cubicBezTo>
                      <a:pt x="2479" y="1"/>
                      <a:pt x="1437" y="644"/>
                      <a:pt x="1230" y="1961"/>
                    </a:cubicBezTo>
                    <a:lnTo>
                      <a:pt x="1" y="1908"/>
                    </a:lnTo>
                    <a:lnTo>
                      <a:pt x="1230" y="2228"/>
                    </a:lnTo>
                    <a:cubicBezTo>
                      <a:pt x="2781" y="2656"/>
                      <a:pt x="4224" y="3030"/>
                      <a:pt x="5828" y="3404"/>
                    </a:cubicBezTo>
                    <a:cubicBezTo>
                      <a:pt x="7431" y="3725"/>
                      <a:pt x="8875" y="3992"/>
                      <a:pt x="10425" y="4260"/>
                    </a:cubicBezTo>
                    <a:cubicBezTo>
                      <a:pt x="12029" y="4527"/>
                      <a:pt x="13579" y="4741"/>
                      <a:pt x="15076" y="4848"/>
                    </a:cubicBezTo>
                    <a:cubicBezTo>
                      <a:pt x="15610" y="4901"/>
                      <a:pt x="16198" y="4955"/>
                      <a:pt x="16679" y="5008"/>
                    </a:cubicBezTo>
                    <a:cubicBezTo>
                      <a:pt x="17107" y="5008"/>
                      <a:pt x="17588" y="5061"/>
                      <a:pt x="18069" y="5061"/>
                    </a:cubicBezTo>
                    <a:cubicBezTo>
                      <a:pt x="19517" y="5140"/>
                      <a:pt x="20908" y="5189"/>
                      <a:pt x="22241" y="5189"/>
                    </a:cubicBezTo>
                    <a:cubicBezTo>
                      <a:pt x="22729" y="5189"/>
                      <a:pt x="23209" y="5183"/>
                      <a:pt x="23682" y="5168"/>
                    </a:cubicBezTo>
                    <a:cubicBezTo>
                      <a:pt x="25339" y="5115"/>
                      <a:pt x="26889" y="5008"/>
                      <a:pt x="28386" y="4848"/>
                    </a:cubicBezTo>
                    <a:cubicBezTo>
                      <a:pt x="30043" y="4687"/>
                      <a:pt x="31540" y="4420"/>
                      <a:pt x="33037" y="4153"/>
                    </a:cubicBezTo>
                    <a:cubicBezTo>
                      <a:pt x="34534" y="3885"/>
                      <a:pt x="35870" y="3565"/>
                      <a:pt x="37046" y="3244"/>
                    </a:cubicBezTo>
                    <a:lnTo>
                      <a:pt x="37634" y="3084"/>
                    </a:lnTo>
                    <a:lnTo>
                      <a:pt x="37581" y="3030"/>
                    </a:lnTo>
                    <a:cubicBezTo>
                      <a:pt x="37211" y="1948"/>
                      <a:pt x="36281" y="1413"/>
                      <a:pt x="35356" y="1413"/>
                    </a:cubicBezTo>
                    <a:cubicBezTo>
                      <a:pt x="34409" y="1413"/>
                      <a:pt x="33469" y="1974"/>
                      <a:pt x="33144" y="3084"/>
                    </a:cubicBezTo>
                    <a:lnTo>
                      <a:pt x="32984" y="3084"/>
                    </a:lnTo>
                    <a:cubicBezTo>
                      <a:pt x="32736" y="1847"/>
                      <a:pt x="31726" y="1218"/>
                      <a:pt x="30716" y="1218"/>
                    </a:cubicBezTo>
                    <a:cubicBezTo>
                      <a:pt x="29760" y="1218"/>
                      <a:pt x="28805" y="1780"/>
                      <a:pt x="28493" y="2923"/>
                    </a:cubicBezTo>
                    <a:lnTo>
                      <a:pt x="28333" y="2923"/>
                    </a:lnTo>
                    <a:cubicBezTo>
                      <a:pt x="28113" y="1633"/>
                      <a:pt x="27076" y="977"/>
                      <a:pt x="26047" y="977"/>
                    </a:cubicBezTo>
                    <a:cubicBezTo>
                      <a:pt x="25071" y="977"/>
                      <a:pt x="24103" y="1566"/>
                      <a:pt x="23842" y="2763"/>
                    </a:cubicBezTo>
                    <a:lnTo>
                      <a:pt x="17481" y="2602"/>
                    </a:lnTo>
                    <a:cubicBezTo>
                      <a:pt x="17321" y="1854"/>
                      <a:pt x="17214" y="1266"/>
                      <a:pt x="17107" y="678"/>
                    </a:cubicBezTo>
                    <a:cubicBezTo>
                      <a:pt x="17053" y="1266"/>
                      <a:pt x="17000" y="1908"/>
                      <a:pt x="16893" y="2549"/>
                    </a:cubicBezTo>
                    <a:lnTo>
                      <a:pt x="15129" y="2496"/>
                    </a:lnTo>
                    <a:cubicBezTo>
                      <a:pt x="14991" y="1119"/>
                      <a:pt x="13890" y="409"/>
                      <a:pt x="12795" y="409"/>
                    </a:cubicBezTo>
                    <a:cubicBezTo>
                      <a:pt x="11764" y="409"/>
                      <a:pt x="10739" y="1039"/>
                      <a:pt x="10532" y="2335"/>
                    </a:cubicBezTo>
                    <a:lnTo>
                      <a:pt x="10478" y="2335"/>
                    </a:lnTo>
                    <a:cubicBezTo>
                      <a:pt x="10396" y="905"/>
                      <a:pt x="9281" y="168"/>
                      <a:pt x="8166" y="168"/>
                    </a:cubicBezTo>
                    <a:cubicBezTo>
                      <a:pt x="7114" y="168"/>
                      <a:pt x="6063" y="825"/>
                      <a:pt x="5881" y="2175"/>
                    </a:cubicBezTo>
                    <a:cubicBezTo>
                      <a:pt x="5770" y="738"/>
                      <a:pt x="4646" y="1"/>
                      <a:pt x="3526" y="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46"/>
              <p:cNvSpPr/>
              <p:nvPr/>
            </p:nvSpPr>
            <p:spPr>
              <a:xfrm>
                <a:off x="2579150" y="208700"/>
                <a:ext cx="1724000" cy="609450"/>
              </a:xfrm>
              <a:custGeom>
                <a:rect b="b" l="l" r="r" t="t"/>
                <a:pathLst>
                  <a:path extrusionOk="0" h="24378" w="68960">
                    <a:moveTo>
                      <a:pt x="67890" y="6095"/>
                    </a:moveTo>
                    <a:cubicBezTo>
                      <a:pt x="64095" y="15824"/>
                      <a:pt x="64095" y="21223"/>
                      <a:pt x="63667" y="22239"/>
                    </a:cubicBezTo>
                    <a:lnTo>
                      <a:pt x="63667" y="22239"/>
                    </a:lnTo>
                    <a:cubicBezTo>
                      <a:pt x="63614" y="22346"/>
                      <a:pt x="63560" y="22399"/>
                      <a:pt x="63560" y="22399"/>
                    </a:cubicBezTo>
                    <a:cubicBezTo>
                      <a:pt x="63453" y="22399"/>
                      <a:pt x="63347" y="22399"/>
                      <a:pt x="63240" y="22399"/>
                    </a:cubicBezTo>
                    <a:lnTo>
                      <a:pt x="62277" y="22292"/>
                    </a:lnTo>
                    <a:cubicBezTo>
                      <a:pt x="57734" y="21597"/>
                      <a:pt x="42178" y="18871"/>
                      <a:pt x="27905" y="19192"/>
                    </a:cubicBezTo>
                    <a:cubicBezTo>
                      <a:pt x="22506" y="19299"/>
                      <a:pt x="17160" y="19940"/>
                      <a:pt x="11868" y="20956"/>
                    </a:cubicBezTo>
                    <a:lnTo>
                      <a:pt x="11761" y="20956"/>
                    </a:lnTo>
                    <a:lnTo>
                      <a:pt x="10692" y="21223"/>
                    </a:lnTo>
                    <a:lnTo>
                      <a:pt x="10531" y="21223"/>
                    </a:lnTo>
                    <a:lnTo>
                      <a:pt x="9302" y="21491"/>
                    </a:lnTo>
                    <a:cubicBezTo>
                      <a:pt x="8447" y="21704"/>
                      <a:pt x="7645" y="21918"/>
                      <a:pt x="6843" y="22132"/>
                    </a:cubicBezTo>
                    <a:lnTo>
                      <a:pt x="5827" y="22399"/>
                    </a:lnTo>
                    <a:lnTo>
                      <a:pt x="5239" y="22560"/>
                    </a:lnTo>
                    <a:lnTo>
                      <a:pt x="3956" y="22934"/>
                    </a:lnTo>
                    <a:lnTo>
                      <a:pt x="3422" y="23094"/>
                    </a:lnTo>
                    <a:lnTo>
                      <a:pt x="2620" y="23362"/>
                    </a:lnTo>
                    <a:lnTo>
                      <a:pt x="1283" y="23896"/>
                    </a:lnTo>
                    <a:lnTo>
                      <a:pt x="802" y="24056"/>
                    </a:lnTo>
                    <a:lnTo>
                      <a:pt x="535" y="24163"/>
                    </a:lnTo>
                    <a:lnTo>
                      <a:pt x="321" y="24270"/>
                    </a:lnTo>
                    <a:lnTo>
                      <a:pt x="0" y="24377"/>
                    </a:lnTo>
                    <a:cubicBezTo>
                      <a:pt x="535" y="22560"/>
                      <a:pt x="1230" y="20849"/>
                      <a:pt x="2139" y="19192"/>
                    </a:cubicBezTo>
                    <a:cubicBezTo>
                      <a:pt x="2246" y="18978"/>
                      <a:pt x="2406" y="18764"/>
                      <a:pt x="2513" y="18497"/>
                    </a:cubicBezTo>
                    <a:cubicBezTo>
                      <a:pt x="3635" y="16626"/>
                      <a:pt x="4972" y="14915"/>
                      <a:pt x="6522" y="13419"/>
                    </a:cubicBezTo>
                    <a:cubicBezTo>
                      <a:pt x="14220" y="5721"/>
                      <a:pt x="26461" y="2727"/>
                      <a:pt x="37420" y="1605"/>
                    </a:cubicBezTo>
                    <a:cubicBezTo>
                      <a:pt x="52548" y="1"/>
                      <a:pt x="65485" y="3476"/>
                      <a:pt x="67195" y="3796"/>
                    </a:cubicBezTo>
                    <a:lnTo>
                      <a:pt x="67195" y="3796"/>
                    </a:lnTo>
                    <a:cubicBezTo>
                      <a:pt x="68960" y="4117"/>
                      <a:pt x="68265" y="5186"/>
                      <a:pt x="67890" y="609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46"/>
              <p:cNvSpPr/>
              <p:nvPr/>
            </p:nvSpPr>
            <p:spPr>
              <a:xfrm>
                <a:off x="2579150" y="478375"/>
                <a:ext cx="485150" cy="339775"/>
              </a:xfrm>
              <a:custGeom>
                <a:rect b="b" l="l" r="r" t="t"/>
                <a:pathLst>
                  <a:path extrusionOk="0" h="13591" w="19406">
                    <a:moveTo>
                      <a:pt x="13496" y="1"/>
                    </a:moveTo>
                    <a:cubicBezTo>
                      <a:pt x="11330" y="1"/>
                      <a:pt x="8771" y="790"/>
                      <a:pt x="6469" y="2632"/>
                    </a:cubicBezTo>
                    <a:cubicBezTo>
                      <a:pt x="3422" y="5625"/>
                      <a:pt x="1176" y="9421"/>
                      <a:pt x="0" y="13590"/>
                    </a:cubicBezTo>
                    <a:cubicBezTo>
                      <a:pt x="3849" y="12093"/>
                      <a:pt x="7805" y="10971"/>
                      <a:pt x="11868" y="10169"/>
                    </a:cubicBezTo>
                    <a:cubicBezTo>
                      <a:pt x="16144" y="8138"/>
                      <a:pt x="19405" y="5197"/>
                      <a:pt x="18336" y="2471"/>
                    </a:cubicBezTo>
                    <a:cubicBezTo>
                      <a:pt x="17751" y="938"/>
                      <a:pt x="15857" y="1"/>
                      <a:pt x="13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46"/>
              <p:cNvSpPr/>
              <p:nvPr/>
            </p:nvSpPr>
            <p:spPr>
              <a:xfrm>
                <a:off x="2734175" y="764650"/>
                <a:ext cx="1436675" cy="315425"/>
              </a:xfrm>
              <a:custGeom>
                <a:rect b="b" l="l" r="r" t="t"/>
                <a:pathLst>
                  <a:path extrusionOk="0" h="12617" w="57467">
                    <a:moveTo>
                      <a:pt x="57466" y="1"/>
                    </a:moveTo>
                    <a:lnTo>
                      <a:pt x="57466" y="1"/>
                    </a:lnTo>
                    <a:cubicBezTo>
                      <a:pt x="57413" y="322"/>
                      <a:pt x="57359" y="589"/>
                      <a:pt x="57306" y="910"/>
                    </a:cubicBezTo>
                    <a:cubicBezTo>
                      <a:pt x="56344" y="5828"/>
                      <a:pt x="55381" y="10853"/>
                      <a:pt x="53938" y="11868"/>
                    </a:cubicBezTo>
                    <a:cubicBezTo>
                      <a:pt x="53671" y="12029"/>
                      <a:pt x="53404" y="12082"/>
                      <a:pt x="53083" y="12136"/>
                    </a:cubicBezTo>
                    <a:cubicBezTo>
                      <a:pt x="53029" y="12136"/>
                      <a:pt x="52976" y="12136"/>
                      <a:pt x="52869" y="12136"/>
                    </a:cubicBezTo>
                    <a:cubicBezTo>
                      <a:pt x="48646" y="12617"/>
                      <a:pt x="33571" y="11441"/>
                      <a:pt x="22559" y="11708"/>
                    </a:cubicBezTo>
                    <a:cubicBezTo>
                      <a:pt x="10638" y="12029"/>
                      <a:pt x="0" y="12510"/>
                      <a:pt x="0" y="12510"/>
                    </a:cubicBezTo>
                    <a:cubicBezTo>
                      <a:pt x="15717" y="1551"/>
                      <a:pt x="48860" y="161"/>
                      <a:pt x="56076" y="1"/>
                    </a:cubicBezTo>
                    <a:lnTo>
                      <a:pt x="57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46"/>
              <p:cNvSpPr/>
              <p:nvPr/>
            </p:nvSpPr>
            <p:spPr>
              <a:xfrm>
                <a:off x="4182850" y="509400"/>
                <a:ext cx="391600" cy="342150"/>
              </a:xfrm>
              <a:custGeom>
                <a:rect b="b" l="l" r="r" t="t"/>
                <a:pathLst>
                  <a:path extrusionOk="0" h="13686" w="15664">
                    <a:moveTo>
                      <a:pt x="15396" y="10157"/>
                    </a:moveTo>
                    <a:cubicBezTo>
                      <a:pt x="15396" y="10264"/>
                      <a:pt x="15342" y="10318"/>
                      <a:pt x="15289" y="10371"/>
                    </a:cubicBezTo>
                    <a:cubicBezTo>
                      <a:pt x="14273" y="11654"/>
                      <a:pt x="7110" y="13686"/>
                      <a:pt x="1604" y="12349"/>
                    </a:cubicBezTo>
                    <a:cubicBezTo>
                      <a:pt x="428" y="12028"/>
                      <a:pt x="0" y="11494"/>
                      <a:pt x="0" y="10745"/>
                    </a:cubicBezTo>
                    <a:cubicBezTo>
                      <a:pt x="0" y="10478"/>
                      <a:pt x="0" y="10264"/>
                      <a:pt x="54" y="9997"/>
                    </a:cubicBezTo>
                    <a:cubicBezTo>
                      <a:pt x="268" y="8928"/>
                      <a:pt x="1390" y="3422"/>
                      <a:pt x="1658" y="2192"/>
                    </a:cubicBezTo>
                    <a:cubicBezTo>
                      <a:pt x="1925" y="909"/>
                      <a:pt x="2299" y="1"/>
                      <a:pt x="3368" y="161"/>
                    </a:cubicBezTo>
                    <a:cubicBezTo>
                      <a:pt x="13044" y="1658"/>
                      <a:pt x="15663" y="8981"/>
                      <a:pt x="15396" y="101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46"/>
              <p:cNvSpPr/>
              <p:nvPr/>
            </p:nvSpPr>
            <p:spPr>
              <a:xfrm>
                <a:off x="4207300" y="597600"/>
                <a:ext cx="221475" cy="189175"/>
              </a:xfrm>
              <a:custGeom>
                <a:rect b="b" l="l" r="r" t="t"/>
                <a:pathLst>
                  <a:path extrusionOk="0" h="7567" w="8859">
                    <a:moveTo>
                      <a:pt x="5050" y="0"/>
                    </a:moveTo>
                    <a:cubicBezTo>
                      <a:pt x="1726" y="0"/>
                      <a:pt x="0" y="3973"/>
                      <a:pt x="2337" y="6416"/>
                    </a:cubicBezTo>
                    <a:cubicBezTo>
                      <a:pt x="3112" y="7209"/>
                      <a:pt x="4080" y="7566"/>
                      <a:pt x="5030" y="7566"/>
                    </a:cubicBezTo>
                    <a:cubicBezTo>
                      <a:pt x="6961" y="7566"/>
                      <a:pt x="8823" y="6089"/>
                      <a:pt x="8858" y="3796"/>
                    </a:cubicBezTo>
                    <a:cubicBezTo>
                      <a:pt x="8858" y="1711"/>
                      <a:pt x="7201" y="1"/>
                      <a:pt x="5116" y="1"/>
                    </a:cubicBezTo>
                    <a:cubicBezTo>
                      <a:pt x="5094" y="0"/>
                      <a:pt x="5072" y="0"/>
                      <a:pt x="50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46"/>
              <p:cNvSpPr/>
              <p:nvPr/>
            </p:nvSpPr>
            <p:spPr>
              <a:xfrm>
                <a:off x="4256725" y="633675"/>
                <a:ext cx="135975" cy="115775"/>
              </a:xfrm>
              <a:custGeom>
                <a:rect b="b" l="l" r="r" t="t"/>
                <a:pathLst>
                  <a:path extrusionOk="0" h="4631" w="5439">
                    <a:moveTo>
                      <a:pt x="3074" y="0"/>
                    </a:moveTo>
                    <a:cubicBezTo>
                      <a:pt x="1032" y="0"/>
                      <a:pt x="1" y="2475"/>
                      <a:pt x="1429" y="3903"/>
                    </a:cubicBezTo>
                    <a:cubicBezTo>
                      <a:pt x="1912" y="4405"/>
                      <a:pt x="2515" y="4630"/>
                      <a:pt x="3104" y="4630"/>
                    </a:cubicBezTo>
                    <a:cubicBezTo>
                      <a:pt x="4273" y="4630"/>
                      <a:pt x="5385" y="3740"/>
                      <a:pt x="5385" y="2353"/>
                    </a:cubicBezTo>
                    <a:cubicBezTo>
                      <a:pt x="5438" y="1070"/>
                      <a:pt x="4422" y="1"/>
                      <a:pt x="3139" y="1"/>
                    </a:cubicBezTo>
                    <a:cubicBezTo>
                      <a:pt x="3118" y="1"/>
                      <a:pt x="3096" y="0"/>
                      <a:pt x="30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46"/>
              <p:cNvSpPr/>
              <p:nvPr/>
            </p:nvSpPr>
            <p:spPr>
              <a:xfrm>
                <a:off x="4323175" y="623000"/>
                <a:ext cx="85550" cy="73075"/>
              </a:xfrm>
              <a:custGeom>
                <a:rect b="b" l="l" r="r" t="t"/>
                <a:pathLst>
                  <a:path extrusionOk="0" h="2923" w="3422">
                    <a:moveTo>
                      <a:pt x="1978" y="1"/>
                    </a:moveTo>
                    <a:cubicBezTo>
                      <a:pt x="642" y="1"/>
                      <a:pt x="0" y="1551"/>
                      <a:pt x="909" y="2460"/>
                    </a:cubicBezTo>
                    <a:cubicBezTo>
                      <a:pt x="1194" y="2780"/>
                      <a:pt x="1562" y="2923"/>
                      <a:pt x="1927" y="2923"/>
                    </a:cubicBezTo>
                    <a:cubicBezTo>
                      <a:pt x="2655" y="2923"/>
                      <a:pt x="3368" y="2353"/>
                      <a:pt x="3368" y="1497"/>
                    </a:cubicBezTo>
                    <a:cubicBezTo>
                      <a:pt x="3422" y="695"/>
                      <a:pt x="2780" y="1"/>
                      <a:pt x="19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46"/>
              <p:cNvSpPr/>
              <p:nvPr/>
            </p:nvSpPr>
            <p:spPr>
              <a:xfrm>
                <a:off x="1270800" y="2910950"/>
                <a:ext cx="4815125" cy="1178750"/>
              </a:xfrm>
              <a:custGeom>
                <a:rect b="b" l="l" r="r" t="t"/>
                <a:pathLst>
                  <a:path extrusionOk="0" h="47150" w="192605">
                    <a:moveTo>
                      <a:pt x="192605" y="37794"/>
                    </a:moveTo>
                    <a:lnTo>
                      <a:pt x="192605" y="47149"/>
                    </a:lnTo>
                    <a:cubicBezTo>
                      <a:pt x="192605" y="47149"/>
                      <a:pt x="189665" y="46133"/>
                      <a:pt x="185869" y="44957"/>
                    </a:cubicBezTo>
                    <a:cubicBezTo>
                      <a:pt x="183891" y="44316"/>
                      <a:pt x="181593" y="43621"/>
                      <a:pt x="179454" y="43033"/>
                    </a:cubicBezTo>
                    <a:cubicBezTo>
                      <a:pt x="177904" y="42552"/>
                      <a:pt x="176407" y="42178"/>
                      <a:pt x="175071" y="41857"/>
                    </a:cubicBezTo>
                    <a:cubicBezTo>
                      <a:pt x="173681" y="41483"/>
                      <a:pt x="172291" y="41215"/>
                      <a:pt x="170901" y="41055"/>
                    </a:cubicBezTo>
                    <a:lnTo>
                      <a:pt x="170420" y="41055"/>
                    </a:lnTo>
                    <a:cubicBezTo>
                      <a:pt x="169298" y="40948"/>
                      <a:pt x="167694" y="40841"/>
                      <a:pt x="165823" y="40788"/>
                    </a:cubicBezTo>
                    <a:lnTo>
                      <a:pt x="161172" y="40520"/>
                    </a:lnTo>
                    <a:lnTo>
                      <a:pt x="156415" y="40307"/>
                    </a:lnTo>
                    <a:lnTo>
                      <a:pt x="153956" y="40200"/>
                    </a:lnTo>
                    <a:lnTo>
                      <a:pt x="152566" y="40146"/>
                    </a:lnTo>
                    <a:lnTo>
                      <a:pt x="147915" y="39932"/>
                    </a:lnTo>
                    <a:lnTo>
                      <a:pt x="147380" y="39932"/>
                    </a:lnTo>
                    <a:cubicBezTo>
                      <a:pt x="147380" y="39932"/>
                      <a:pt x="145456" y="39932"/>
                      <a:pt x="143264" y="40039"/>
                    </a:cubicBezTo>
                    <a:cubicBezTo>
                      <a:pt x="141660" y="40093"/>
                      <a:pt x="139896" y="40146"/>
                      <a:pt x="138560" y="40307"/>
                    </a:cubicBezTo>
                    <a:cubicBezTo>
                      <a:pt x="137972" y="40360"/>
                      <a:pt x="137384" y="40413"/>
                      <a:pt x="136796" y="40574"/>
                    </a:cubicBezTo>
                    <a:cubicBezTo>
                      <a:pt x="135994" y="40788"/>
                      <a:pt x="128510" y="41429"/>
                      <a:pt x="120064" y="42071"/>
                    </a:cubicBezTo>
                    <a:lnTo>
                      <a:pt x="119102" y="42124"/>
                    </a:lnTo>
                    <a:cubicBezTo>
                      <a:pt x="114772" y="42445"/>
                      <a:pt x="110228" y="42819"/>
                      <a:pt x="106272" y="43086"/>
                    </a:cubicBezTo>
                    <a:cubicBezTo>
                      <a:pt x="99911" y="43514"/>
                      <a:pt x="95046" y="43835"/>
                      <a:pt x="95046" y="43835"/>
                    </a:cubicBezTo>
                    <a:lnTo>
                      <a:pt x="97078" y="41162"/>
                    </a:lnTo>
                    <a:lnTo>
                      <a:pt x="99857" y="40948"/>
                    </a:lnTo>
                    <a:cubicBezTo>
                      <a:pt x="102423" y="40734"/>
                      <a:pt x="106593" y="40360"/>
                      <a:pt x="110869" y="39932"/>
                    </a:cubicBezTo>
                    <a:lnTo>
                      <a:pt x="110869" y="39932"/>
                    </a:lnTo>
                    <a:lnTo>
                      <a:pt x="111190" y="39932"/>
                    </a:lnTo>
                    <a:cubicBezTo>
                      <a:pt x="117284" y="39344"/>
                      <a:pt x="123699" y="38596"/>
                      <a:pt x="126586" y="37954"/>
                    </a:cubicBezTo>
                    <a:cubicBezTo>
                      <a:pt x="120705" y="36511"/>
                      <a:pt x="114665" y="34694"/>
                      <a:pt x="108785" y="32769"/>
                    </a:cubicBezTo>
                    <a:lnTo>
                      <a:pt x="108785" y="32769"/>
                    </a:lnTo>
                    <a:cubicBezTo>
                      <a:pt x="99697" y="29776"/>
                      <a:pt x="91037" y="26568"/>
                      <a:pt x="84141" y="24109"/>
                    </a:cubicBezTo>
                    <a:lnTo>
                      <a:pt x="83713" y="23949"/>
                    </a:lnTo>
                    <a:cubicBezTo>
                      <a:pt x="78261" y="21971"/>
                      <a:pt x="73984" y="20528"/>
                      <a:pt x="71525" y="20100"/>
                    </a:cubicBezTo>
                    <a:cubicBezTo>
                      <a:pt x="69120" y="19726"/>
                      <a:pt x="64897" y="19833"/>
                      <a:pt x="59979" y="20260"/>
                    </a:cubicBezTo>
                    <a:cubicBezTo>
                      <a:pt x="57306" y="20474"/>
                      <a:pt x="54366" y="20795"/>
                      <a:pt x="51426" y="21169"/>
                    </a:cubicBezTo>
                    <a:lnTo>
                      <a:pt x="51426" y="21169"/>
                    </a:lnTo>
                    <a:cubicBezTo>
                      <a:pt x="42445" y="22238"/>
                      <a:pt x="33411" y="23628"/>
                      <a:pt x="29615" y="24002"/>
                    </a:cubicBezTo>
                    <a:cubicBezTo>
                      <a:pt x="26087" y="24216"/>
                      <a:pt x="22238" y="24376"/>
                      <a:pt x="18496" y="24537"/>
                    </a:cubicBezTo>
                    <a:lnTo>
                      <a:pt x="17855" y="24537"/>
                    </a:lnTo>
                    <a:cubicBezTo>
                      <a:pt x="13846" y="24644"/>
                      <a:pt x="10050" y="24751"/>
                      <a:pt x="7003" y="24804"/>
                    </a:cubicBezTo>
                    <a:cubicBezTo>
                      <a:pt x="2780" y="24911"/>
                      <a:pt x="0" y="24965"/>
                      <a:pt x="0" y="24965"/>
                    </a:cubicBezTo>
                    <a:lnTo>
                      <a:pt x="749" y="23254"/>
                    </a:lnTo>
                    <a:cubicBezTo>
                      <a:pt x="749" y="23254"/>
                      <a:pt x="18871" y="23147"/>
                      <a:pt x="29883" y="21383"/>
                    </a:cubicBezTo>
                    <a:cubicBezTo>
                      <a:pt x="39505" y="18603"/>
                      <a:pt x="65271" y="16198"/>
                      <a:pt x="65271" y="16198"/>
                    </a:cubicBezTo>
                    <a:cubicBezTo>
                      <a:pt x="65271" y="16198"/>
                      <a:pt x="42659" y="7698"/>
                      <a:pt x="37687" y="6575"/>
                    </a:cubicBezTo>
                    <a:cubicBezTo>
                      <a:pt x="32716" y="5453"/>
                      <a:pt x="6255" y="3368"/>
                      <a:pt x="6255" y="3368"/>
                    </a:cubicBezTo>
                    <a:lnTo>
                      <a:pt x="7271" y="1764"/>
                    </a:lnTo>
                    <a:cubicBezTo>
                      <a:pt x="7271" y="1764"/>
                      <a:pt x="20688" y="2673"/>
                      <a:pt x="27049" y="2352"/>
                    </a:cubicBezTo>
                    <a:cubicBezTo>
                      <a:pt x="33411" y="2085"/>
                      <a:pt x="35282" y="0"/>
                      <a:pt x="35282" y="0"/>
                    </a:cubicBezTo>
                    <a:cubicBezTo>
                      <a:pt x="35282" y="0"/>
                      <a:pt x="54687" y="8340"/>
                      <a:pt x="69494" y="13846"/>
                    </a:cubicBezTo>
                    <a:lnTo>
                      <a:pt x="69494" y="13846"/>
                    </a:lnTo>
                    <a:cubicBezTo>
                      <a:pt x="72327" y="14861"/>
                      <a:pt x="74947" y="15770"/>
                      <a:pt x="77245" y="16518"/>
                    </a:cubicBezTo>
                    <a:lnTo>
                      <a:pt x="78956" y="17053"/>
                    </a:lnTo>
                    <a:lnTo>
                      <a:pt x="78956" y="17053"/>
                    </a:lnTo>
                    <a:lnTo>
                      <a:pt x="79277" y="17160"/>
                    </a:lnTo>
                    <a:cubicBezTo>
                      <a:pt x="94458" y="22185"/>
                      <a:pt x="122790" y="32555"/>
                      <a:pt x="129686" y="33571"/>
                    </a:cubicBezTo>
                    <a:cubicBezTo>
                      <a:pt x="131076" y="33785"/>
                      <a:pt x="133909" y="33999"/>
                      <a:pt x="137598" y="34159"/>
                    </a:cubicBezTo>
                    <a:lnTo>
                      <a:pt x="138881" y="34213"/>
                    </a:lnTo>
                    <a:lnTo>
                      <a:pt x="143478" y="34426"/>
                    </a:lnTo>
                    <a:lnTo>
                      <a:pt x="143478" y="34426"/>
                    </a:lnTo>
                    <a:lnTo>
                      <a:pt x="148075" y="34640"/>
                    </a:lnTo>
                    <a:lnTo>
                      <a:pt x="148129" y="34640"/>
                    </a:lnTo>
                    <a:lnTo>
                      <a:pt x="152726" y="34801"/>
                    </a:lnTo>
                    <a:lnTo>
                      <a:pt x="154490" y="34854"/>
                    </a:lnTo>
                    <a:lnTo>
                      <a:pt x="155078" y="34854"/>
                    </a:lnTo>
                    <a:lnTo>
                      <a:pt x="161439" y="35068"/>
                    </a:lnTo>
                    <a:lnTo>
                      <a:pt x="165930" y="35175"/>
                    </a:lnTo>
                    <a:lnTo>
                      <a:pt x="166090" y="35175"/>
                    </a:lnTo>
                    <a:lnTo>
                      <a:pt x="170581" y="35335"/>
                    </a:lnTo>
                    <a:lnTo>
                      <a:pt x="170741" y="35335"/>
                    </a:lnTo>
                    <a:lnTo>
                      <a:pt x="174590" y="35442"/>
                    </a:lnTo>
                    <a:lnTo>
                      <a:pt x="175231" y="35442"/>
                    </a:lnTo>
                    <a:cubicBezTo>
                      <a:pt x="177530" y="35549"/>
                      <a:pt x="179401" y="35602"/>
                      <a:pt x="180737" y="35656"/>
                    </a:cubicBezTo>
                    <a:cubicBezTo>
                      <a:pt x="181700" y="35709"/>
                      <a:pt x="182394" y="35763"/>
                      <a:pt x="182715" y="35816"/>
                    </a:cubicBezTo>
                    <a:lnTo>
                      <a:pt x="183196" y="35923"/>
                    </a:lnTo>
                    <a:cubicBezTo>
                      <a:pt x="186992" y="36725"/>
                      <a:pt x="192605" y="37794"/>
                      <a:pt x="192605" y="377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46"/>
              <p:cNvSpPr/>
              <p:nvPr/>
            </p:nvSpPr>
            <p:spPr>
              <a:xfrm>
                <a:off x="3580125" y="3944000"/>
                <a:ext cx="702975" cy="622800"/>
              </a:xfrm>
              <a:custGeom>
                <a:rect b="b" l="l" r="r" t="t"/>
                <a:pathLst>
                  <a:path extrusionOk="0" h="24912" w="28119">
                    <a:moveTo>
                      <a:pt x="0" y="23788"/>
                    </a:moveTo>
                    <a:lnTo>
                      <a:pt x="27638" y="0"/>
                    </a:lnTo>
                    <a:cubicBezTo>
                      <a:pt x="28119" y="5934"/>
                      <a:pt x="25927" y="11814"/>
                      <a:pt x="21597" y="15930"/>
                    </a:cubicBezTo>
                    <a:cubicBezTo>
                      <a:pt x="12563" y="24911"/>
                      <a:pt x="0" y="23788"/>
                      <a:pt x="0" y="237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46"/>
              <p:cNvSpPr/>
              <p:nvPr/>
            </p:nvSpPr>
            <p:spPr>
              <a:xfrm>
                <a:off x="3580125" y="3909250"/>
                <a:ext cx="690950" cy="629475"/>
              </a:xfrm>
              <a:custGeom>
                <a:rect b="b" l="l" r="r" t="t"/>
                <a:pathLst>
                  <a:path extrusionOk="0" h="25179" w="27638">
                    <a:moveTo>
                      <a:pt x="0" y="25178"/>
                    </a:moveTo>
                    <a:lnTo>
                      <a:pt x="27638" y="1390"/>
                    </a:lnTo>
                    <a:cubicBezTo>
                      <a:pt x="21811" y="0"/>
                      <a:pt x="15717" y="1283"/>
                      <a:pt x="11013" y="4918"/>
                    </a:cubicBezTo>
                    <a:cubicBezTo>
                      <a:pt x="749" y="12563"/>
                      <a:pt x="0" y="25178"/>
                      <a:pt x="0" y="251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3" name="Google Shape;4683;p46"/>
              <p:cNvSpPr/>
              <p:nvPr/>
            </p:nvSpPr>
            <p:spPr>
              <a:xfrm>
                <a:off x="3362300" y="3504325"/>
                <a:ext cx="688275" cy="461075"/>
              </a:xfrm>
              <a:custGeom>
                <a:rect b="b" l="l" r="r" t="t"/>
                <a:pathLst>
                  <a:path extrusionOk="0" h="18443" w="27531">
                    <a:moveTo>
                      <a:pt x="0" y="0"/>
                    </a:moveTo>
                    <a:lnTo>
                      <a:pt x="27530" y="16358"/>
                    </a:lnTo>
                    <a:cubicBezTo>
                      <a:pt x="22719" y="18443"/>
                      <a:pt x="17267" y="18282"/>
                      <a:pt x="12616" y="15823"/>
                    </a:cubicBezTo>
                    <a:cubicBezTo>
                      <a:pt x="2619" y="10798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46"/>
              <p:cNvSpPr/>
              <p:nvPr/>
            </p:nvSpPr>
            <p:spPr>
              <a:xfrm>
                <a:off x="3362300" y="3432150"/>
                <a:ext cx="688275" cy="481125"/>
              </a:xfrm>
              <a:custGeom>
                <a:rect b="b" l="l" r="r" t="t"/>
                <a:pathLst>
                  <a:path extrusionOk="0" h="19245" w="27531">
                    <a:moveTo>
                      <a:pt x="0" y="2887"/>
                    </a:moveTo>
                    <a:lnTo>
                      <a:pt x="27530" y="19245"/>
                    </a:lnTo>
                    <a:cubicBezTo>
                      <a:pt x="27103" y="14059"/>
                      <a:pt x="24269" y="9302"/>
                      <a:pt x="19939" y="6415"/>
                    </a:cubicBezTo>
                    <a:cubicBezTo>
                      <a:pt x="10745" y="0"/>
                      <a:pt x="0" y="2887"/>
                      <a:pt x="0" y="2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46"/>
              <p:cNvSpPr/>
              <p:nvPr/>
            </p:nvSpPr>
            <p:spPr>
              <a:xfrm>
                <a:off x="2755550" y="2674400"/>
                <a:ext cx="495850" cy="673575"/>
              </a:xfrm>
              <a:custGeom>
                <a:rect b="b" l="l" r="r" t="t"/>
                <a:pathLst>
                  <a:path extrusionOk="0" h="26943" w="19834">
                    <a:moveTo>
                      <a:pt x="2460" y="0"/>
                    </a:moveTo>
                    <a:lnTo>
                      <a:pt x="19833" y="26943"/>
                    </a:lnTo>
                    <a:cubicBezTo>
                      <a:pt x="14594" y="26675"/>
                      <a:pt x="9783" y="24056"/>
                      <a:pt x="6736" y="19779"/>
                    </a:cubicBezTo>
                    <a:cubicBezTo>
                      <a:pt x="1" y="10852"/>
                      <a:pt x="2460" y="0"/>
                      <a:pt x="246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6" name="Google Shape;4686;p46"/>
              <p:cNvSpPr/>
              <p:nvPr/>
            </p:nvSpPr>
            <p:spPr>
              <a:xfrm>
                <a:off x="2817025" y="2674400"/>
                <a:ext cx="482475" cy="673575"/>
              </a:xfrm>
              <a:custGeom>
                <a:rect b="b" l="l" r="r" t="t"/>
                <a:pathLst>
                  <a:path extrusionOk="0" h="26943" w="19299">
                    <a:moveTo>
                      <a:pt x="1" y="0"/>
                    </a:moveTo>
                    <a:lnTo>
                      <a:pt x="17374" y="26943"/>
                    </a:lnTo>
                    <a:cubicBezTo>
                      <a:pt x="19299" y="22025"/>
                      <a:pt x="18871" y="16572"/>
                      <a:pt x="16305" y="12028"/>
                    </a:cubicBezTo>
                    <a:cubicBezTo>
                      <a:pt x="10852" y="2246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7" name="Google Shape;4687;p46"/>
              <p:cNvSpPr/>
              <p:nvPr/>
            </p:nvSpPr>
            <p:spPr>
              <a:xfrm>
                <a:off x="2199600" y="3422800"/>
                <a:ext cx="616125" cy="547950"/>
              </a:xfrm>
              <a:custGeom>
                <a:rect b="b" l="l" r="r" t="t"/>
                <a:pathLst>
                  <a:path extrusionOk="0" h="21918" w="24645">
                    <a:moveTo>
                      <a:pt x="1" y="21009"/>
                    </a:moveTo>
                    <a:lnTo>
                      <a:pt x="24163" y="0"/>
                    </a:lnTo>
                    <a:cubicBezTo>
                      <a:pt x="24644" y="5185"/>
                      <a:pt x="22773" y="10371"/>
                      <a:pt x="18978" y="14006"/>
                    </a:cubicBezTo>
                    <a:cubicBezTo>
                      <a:pt x="11120" y="21917"/>
                      <a:pt x="1" y="21009"/>
                      <a:pt x="1" y="210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8" name="Google Shape;4688;p46"/>
              <p:cNvSpPr/>
              <p:nvPr/>
            </p:nvSpPr>
            <p:spPr>
              <a:xfrm>
                <a:off x="2199600" y="3392050"/>
                <a:ext cx="604100" cy="555975"/>
              </a:xfrm>
              <a:custGeom>
                <a:rect b="b" l="l" r="r" t="t"/>
                <a:pathLst>
                  <a:path extrusionOk="0" h="22239" w="24164">
                    <a:moveTo>
                      <a:pt x="1" y="22239"/>
                    </a:moveTo>
                    <a:lnTo>
                      <a:pt x="24163" y="1230"/>
                    </a:lnTo>
                    <a:cubicBezTo>
                      <a:pt x="19085" y="1"/>
                      <a:pt x="13686" y="1177"/>
                      <a:pt x="9569" y="4438"/>
                    </a:cubicBezTo>
                    <a:cubicBezTo>
                      <a:pt x="642" y="11173"/>
                      <a:pt x="1" y="22239"/>
                      <a:pt x="1" y="222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46"/>
              <p:cNvSpPr/>
              <p:nvPr/>
            </p:nvSpPr>
            <p:spPr>
              <a:xfrm>
                <a:off x="1542100" y="2346975"/>
                <a:ext cx="590700" cy="566675"/>
              </a:xfrm>
              <a:custGeom>
                <a:rect b="b" l="l" r="r" t="t"/>
                <a:pathLst>
                  <a:path extrusionOk="0" h="22667" w="23628">
                    <a:moveTo>
                      <a:pt x="0" y="1"/>
                    </a:moveTo>
                    <a:lnTo>
                      <a:pt x="23628" y="21544"/>
                    </a:lnTo>
                    <a:cubicBezTo>
                      <a:pt x="18496" y="22666"/>
                      <a:pt x="13150" y="21330"/>
                      <a:pt x="9088" y="18015"/>
                    </a:cubicBezTo>
                    <a:cubicBezTo>
                      <a:pt x="321" y="11066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46"/>
              <p:cNvSpPr/>
              <p:nvPr/>
            </p:nvSpPr>
            <p:spPr>
              <a:xfrm>
                <a:off x="1542100" y="2330950"/>
                <a:ext cx="605400" cy="554625"/>
              </a:xfrm>
              <a:custGeom>
                <a:rect b="b" l="l" r="r" t="t"/>
                <a:pathLst>
                  <a:path extrusionOk="0" h="22185" w="24216">
                    <a:moveTo>
                      <a:pt x="0" y="642"/>
                    </a:moveTo>
                    <a:lnTo>
                      <a:pt x="23628" y="22185"/>
                    </a:lnTo>
                    <a:cubicBezTo>
                      <a:pt x="24216" y="16999"/>
                      <a:pt x="22452" y="11814"/>
                      <a:pt x="18763" y="8072"/>
                    </a:cubicBezTo>
                    <a:cubicBezTo>
                      <a:pt x="11012" y="0"/>
                      <a:pt x="0" y="642"/>
                      <a:pt x="0" y="6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46"/>
              <p:cNvSpPr/>
              <p:nvPr/>
            </p:nvSpPr>
            <p:spPr>
              <a:xfrm>
                <a:off x="1542100" y="3012500"/>
                <a:ext cx="503850" cy="442400"/>
              </a:xfrm>
              <a:custGeom>
                <a:rect b="b" l="l" r="r" t="t"/>
                <a:pathLst>
                  <a:path extrusionOk="0" h="17696" w="20154">
                    <a:moveTo>
                      <a:pt x="0" y="1"/>
                    </a:moveTo>
                    <a:lnTo>
                      <a:pt x="20153" y="16626"/>
                    </a:lnTo>
                    <a:cubicBezTo>
                      <a:pt x="16037" y="17695"/>
                      <a:pt x="11654" y="16893"/>
                      <a:pt x="8179" y="14327"/>
                    </a:cubicBezTo>
                    <a:cubicBezTo>
                      <a:pt x="695" y="9035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2" name="Google Shape;4692;p46"/>
              <p:cNvSpPr/>
              <p:nvPr/>
            </p:nvSpPr>
            <p:spPr>
              <a:xfrm>
                <a:off x="1542100" y="2988450"/>
                <a:ext cx="510525" cy="439700"/>
              </a:xfrm>
              <a:custGeom>
                <a:rect b="b" l="l" r="r" t="t"/>
                <a:pathLst>
                  <a:path extrusionOk="0" h="17588" w="20421">
                    <a:moveTo>
                      <a:pt x="0" y="963"/>
                    </a:moveTo>
                    <a:lnTo>
                      <a:pt x="20153" y="17588"/>
                    </a:lnTo>
                    <a:cubicBezTo>
                      <a:pt x="20421" y="13311"/>
                      <a:pt x="18763" y="9142"/>
                      <a:pt x="15609" y="6255"/>
                    </a:cubicBezTo>
                    <a:cubicBezTo>
                      <a:pt x="8981" y="1"/>
                      <a:pt x="0" y="963"/>
                      <a:pt x="0" y="9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3" name="Google Shape;4693;p46"/>
              <p:cNvSpPr/>
              <p:nvPr/>
            </p:nvSpPr>
            <p:spPr>
              <a:xfrm>
                <a:off x="1190625" y="3511000"/>
                <a:ext cx="542600" cy="410300"/>
              </a:xfrm>
              <a:custGeom>
                <a:rect b="b" l="l" r="r" t="t"/>
                <a:pathLst>
                  <a:path extrusionOk="0" h="16412" w="21704">
                    <a:moveTo>
                      <a:pt x="0" y="14541"/>
                    </a:moveTo>
                    <a:lnTo>
                      <a:pt x="21703" y="0"/>
                    </a:lnTo>
                    <a:cubicBezTo>
                      <a:pt x="21596" y="4277"/>
                      <a:pt x="19512" y="8233"/>
                      <a:pt x="16090" y="10799"/>
                    </a:cubicBezTo>
                    <a:cubicBezTo>
                      <a:pt x="8874" y="16411"/>
                      <a:pt x="0" y="14541"/>
                      <a:pt x="0" y="145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4" name="Google Shape;4694;p46"/>
              <p:cNvSpPr/>
              <p:nvPr/>
            </p:nvSpPr>
            <p:spPr>
              <a:xfrm>
                <a:off x="1190625" y="3473575"/>
                <a:ext cx="542600" cy="400950"/>
              </a:xfrm>
              <a:custGeom>
                <a:rect b="b" l="l" r="r" t="t"/>
                <a:pathLst>
                  <a:path extrusionOk="0" h="16038" w="21704">
                    <a:moveTo>
                      <a:pt x="0" y="16038"/>
                    </a:moveTo>
                    <a:lnTo>
                      <a:pt x="21703" y="1497"/>
                    </a:lnTo>
                    <a:cubicBezTo>
                      <a:pt x="17694" y="1"/>
                      <a:pt x="13257" y="428"/>
                      <a:pt x="9569" y="2620"/>
                    </a:cubicBezTo>
                    <a:cubicBezTo>
                      <a:pt x="1657" y="7164"/>
                      <a:pt x="0" y="16038"/>
                      <a:pt x="0" y="160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5" name="Google Shape;4695;p46"/>
              <p:cNvSpPr/>
              <p:nvPr/>
            </p:nvSpPr>
            <p:spPr>
              <a:xfrm>
                <a:off x="4734100" y="3718575"/>
                <a:ext cx="356200" cy="275575"/>
              </a:xfrm>
              <a:custGeom>
                <a:rect b="b" l="l" r="r" t="t"/>
                <a:pathLst>
                  <a:path extrusionOk="0" h="11023" w="14248">
                    <a:moveTo>
                      <a:pt x="2591" y="1"/>
                    </a:moveTo>
                    <a:cubicBezTo>
                      <a:pt x="1544" y="1"/>
                      <a:pt x="502" y="644"/>
                      <a:pt x="295" y="1961"/>
                    </a:cubicBezTo>
                    <a:lnTo>
                      <a:pt x="295" y="2175"/>
                    </a:lnTo>
                    <a:lnTo>
                      <a:pt x="295" y="2228"/>
                    </a:lnTo>
                    <a:lnTo>
                      <a:pt x="28" y="7948"/>
                    </a:lnTo>
                    <a:lnTo>
                      <a:pt x="28" y="8215"/>
                    </a:lnTo>
                    <a:cubicBezTo>
                      <a:pt x="1" y="9792"/>
                      <a:pt x="1191" y="10595"/>
                      <a:pt x="2373" y="10595"/>
                    </a:cubicBezTo>
                    <a:cubicBezTo>
                      <a:pt x="3516" y="10595"/>
                      <a:pt x="4652" y="9846"/>
                      <a:pt x="4679" y="8322"/>
                    </a:cubicBezTo>
                    <a:lnTo>
                      <a:pt x="4679" y="8429"/>
                    </a:lnTo>
                    <a:cubicBezTo>
                      <a:pt x="4652" y="10006"/>
                      <a:pt x="5841" y="10809"/>
                      <a:pt x="7024" y="10809"/>
                    </a:cubicBezTo>
                    <a:cubicBezTo>
                      <a:pt x="8167" y="10809"/>
                      <a:pt x="9303" y="10060"/>
                      <a:pt x="9329" y="8536"/>
                    </a:cubicBezTo>
                    <a:lnTo>
                      <a:pt x="9329" y="8643"/>
                    </a:lnTo>
                    <a:cubicBezTo>
                      <a:pt x="9302" y="10220"/>
                      <a:pt x="10478" y="11023"/>
                      <a:pt x="11654" y="11023"/>
                    </a:cubicBezTo>
                    <a:cubicBezTo>
                      <a:pt x="12791" y="11023"/>
                      <a:pt x="13928" y="10273"/>
                      <a:pt x="13980" y="8750"/>
                    </a:cubicBezTo>
                    <a:lnTo>
                      <a:pt x="14034" y="7788"/>
                    </a:lnTo>
                    <a:lnTo>
                      <a:pt x="14141" y="4848"/>
                    </a:lnTo>
                    <a:lnTo>
                      <a:pt x="14247" y="2870"/>
                    </a:lnTo>
                    <a:lnTo>
                      <a:pt x="14247" y="2763"/>
                    </a:lnTo>
                    <a:cubicBezTo>
                      <a:pt x="14247" y="2656"/>
                      <a:pt x="14247" y="2602"/>
                      <a:pt x="14141" y="2549"/>
                    </a:cubicBezTo>
                    <a:cubicBezTo>
                      <a:pt x="14003" y="1173"/>
                      <a:pt x="12915" y="462"/>
                      <a:pt x="11834" y="462"/>
                    </a:cubicBezTo>
                    <a:cubicBezTo>
                      <a:pt x="10816" y="462"/>
                      <a:pt x="9804" y="1092"/>
                      <a:pt x="9597" y="2389"/>
                    </a:cubicBezTo>
                    <a:cubicBezTo>
                      <a:pt x="9543" y="2442"/>
                      <a:pt x="9543" y="2549"/>
                      <a:pt x="9543" y="2656"/>
                    </a:cubicBezTo>
                    <a:lnTo>
                      <a:pt x="9543" y="2549"/>
                    </a:lnTo>
                    <a:cubicBezTo>
                      <a:pt x="9543" y="2496"/>
                      <a:pt x="9543" y="2442"/>
                      <a:pt x="9543" y="2389"/>
                    </a:cubicBezTo>
                    <a:cubicBezTo>
                      <a:pt x="9461" y="959"/>
                      <a:pt x="8346" y="222"/>
                      <a:pt x="7231" y="222"/>
                    </a:cubicBezTo>
                    <a:cubicBezTo>
                      <a:pt x="6179" y="222"/>
                      <a:pt x="5128" y="878"/>
                      <a:pt x="4946" y="2228"/>
                    </a:cubicBezTo>
                    <a:cubicBezTo>
                      <a:pt x="4946" y="2212"/>
                      <a:pt x="4946" y="2193"/>
                      <a:pt x="4946" y="2175"/>
                    </a:cubicBezTo>
                    <a:cubicBezTo>
                      <a:pt x="4835" y="738"/>
                      <a:pt x="3711" y="1"/>
                      <a:pt x="2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6" name="Google Shape;4696;p46"/>
              <p:cNvSpPr/>
              <p:nvPr/>
            </p:nvSpPr>
            <p:spPr>
              <a:xfrm>
                <a:off x="5297400" y="3744325"/>
                <a:ext cx="356875" cy="276550"/>
              </a:xfrm>
              <a:custGeom>
                <a:rect b="b" l="l" r="r" t="t"/>
                <a:pathLst>
                  <a:path extrusionOk="0" h="11062" w="14275">
                    <a:moveTo>
                      <a:pt x="2626" y="1"/>
                    </a:moveTo>
                    <a:cubicBezTo>
                      <a:pt x="1644" y="1"/>
                      <a:pt x="662" y="590"/>
                      <a:pt x="375" y="1786"/>
                    </a:cubicBezTo>
                    <a:cubicBezTo>
                      <a:pt x="322" y="1947"/>
                      <a:pt x="322" y="2054"/>
                      <a:pt x="322" y="2214"/>
                    </a:cubicBezTo>
                    <a:lnTo>
                      <a:pt x="215" y="4138"/>
                    </a:lnTo>
                    <a:lnTo>
                      <a:pt x="108" y="7185"/>
                    </a:lnTo>
                    <a:lnTo>
                      <a:pt x="55" y="8148"/>
                    </a:lnTo>
                    <a:lnTo>
                      <a:pt x="55" y="8255"/>
                    </a:lnTo>
                    <a:cubicBezTo>
                      <a:pt x="0" y="9838"/>
                      <a:pt x="1200" y="10654"/>
                      <a:pt x="2395" y="10654"/>
                    </a:cubicBezTo>
                    <a:cubicBezTo>
                      <a:pt x="3540" y="10654"/>
                      <a:pt x="4679" y="9905"/>
                      <a:pt x="4705" y="8361"/>
                    </a:cubicBezTo>
                    <a:lnTo>
                      <a:pt x="4705" y="8468"/>
                    </a:lnTo>
                    <a:cubicBezTo>
                      <a:pt x="4678" y="10045"/>
                      <a:pt x="5868" y="10848"/>
                      <a:pt x="7051" y="10848"/>
                    </a:cubicBezTo>
                    <a:cubicBezTo>
                      <a:pt x="8194" y="10848"/>
                      <a:pt x="9330" y="10099"/>
                      <a:pt x="9356" y="8575"/>
                    </a:cubicBezTo>
                    <a:lnTo>
                      <a:pt x="9356" y="8682"/>
                    </a:lnTo>
                    <a:cubicBezTo>
                      <a:pt x="9329" y="10259"/>
                      <a:pt x="10505" y="11062"/>
                      <a:pt x="11681" y="11062"/>
                    </a:cubicBezTo>
                    <a:cubicBezTo>
                      <a:pt x="12818" y="11062"/>
                      <a:pt x="13954" y="10313"/>
                      <a:pt x="14007" y="8789"/>
                    </a:cubicBezTo>
                    <a:lnTo>
                      <a:pt x="14007" y="8522"/>
                    </a:lnTo>
                    <a:lnTo>
                      <a:pt x="14274" y="2855"/>
                    </a:lnTo>
                    <a:lnTo>
                      <a:pt x="14274" y="2749"/>
                    </a:lnTo>
                    <a:cubicBezTo>
                      <a:pt x="14221" y="2588"/>
                      <a:pt x="14221" y="2374"/>
                      <a:pt x="14167" y="2214"/>
                    </a:cubicBezTo>
                    <a:cubicBezTo>
                      <a:pt x="14167" y="2160"/>
                      <a:pt x="14114" y="2107"/>
                      <a:pt x="14114" y="2054"/>
                    </a:cubicBezTo>
                    <a:cubicBezTo>
                      <a:pt x="13768" y="964"/>
                      <a:pt x="12842" y="430"/>
                      <a:pt x="11913" y="430"/>
                    </a:cubicBezTo>
                    <a:cubicBezTo>
                      <a:pt x="10971" y="430"/>
                      <a:pt x="10027" y="978"/>
                      <a:pt x="9677" y="2054"/>
                    </a:cubicBezTo>
                    <a:cubicBezTo>
                      <a:pt x="9623" y="2267"/>
                      <a:pt x="9570" y="2428"/>
                      <a:pt x="9570" y="2642"/>
                    </a:cubicBezTo>
                    <a:lnTo>
                      <a:pt x="9570" y="2535"/>
                    </a:lnTo>
                    <a:cubicBezTo>
                      <a:pt x="9570" y="2374"/>
                      <a:pt x="9570" y="2214"/>
                      <a:pt x="9517" y="2054"/>
                    </a:cubicBezTo>
                    <a:cubicBezTo>
                      <a:pt x="9271" y="851"/>
                      <a:pt x="8270" y="235"/>
                      <a:pt x="7265" y="235"/>
                    </a:cubicBezTo>
                    <a:cubicBezTo>
                      <a:pt x="6304" y="235"/>
                      <a:pt x="5340" y="797"/>
                      <a:pt x="5026" y="1947"/>
                    </a:cubicBezTo>
                    <a:cubicBezTo>
                      <a:pt x="4973" y="2107"/>
                      <a:pt x="4973" y="2267"/>
                      <a:pt x="4973" y="2428"/>
                    </a:cubicBezTo>
                    <a:lnTo>
                      <a:pt x="4973" y="2321"/>
                    </a:lnTo>
                    <a:cubicBezTo>
                      <a:pt x="4973" y="2160"/>
                      <a:pt x="4919" y="2054"/>
                      <a:pt x="4919" y="1947"/>
                    </a:cubicBezTo>
                    <a:cubicBezTo>
                      <a:pt x="4700" y="657"/>
                      <a:pt x="3663" y="1"/>
                      <a:pt x="2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97" name="Google Shape;4697;p46"/>
          <p:cNvSpPr/>
          <p:nvPr/>
        </p:nvSpPr>
        <p:spPr>
          <a:xfrm rot="5400000">
            <a:off x="2245016" y="939433"/>
            <a:ext cx="12868" cy="9643"/>
          </a:xfrm>
          <a:custGeom>
            <a:rect b="b" l="l" r="r" t="t"/>
            <a:pathLst>
              <a:path extrusionOk="0" h="562" w="750">
                <a:moveTo>
                  <a:pt x="375" y="0"/>
                </a:moveTo>
                <a:cubicBezTo>
                  <a:pt x="188" y="0"/>
                  <a:pt x="1" y="94"/>
                  <a:pt x="27" y="281"/>
                </a:cubicBezTo>
                <a:cubicBezTo>
                  <a:pt x="1" y="468"/>
                  <a:pt x="188" y="562"/>
                  <a:pt x="375" y="562"/>
                </a:cubicBezTo>
                <a:cubicBezTo>
                  <a:pt x="562" y="562"/>
                  <a:pt x="749" y="468"/>
                  <a:pt x="722" y="281"/>
                </a:cubicBezTo>
                <a:cubicBezTo>
                  <a:pt x="749" y="94"/>
                  <a:pt x="562" y="0"/>
                  <a:pt x="3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8" name="Google Shape;4698;p46"/>
          <p:cNvSpPr/>
          <p:nvPr/>
        </p:nvSpPr>
        <p:spPr>
          <a:xfrm rot="5400000">
            <a:off x="2125223" y="-1877005"/>
            <a:ext cx="90111" cy="81635"/>
          </a:xfrm>
          <a:custGeom>
            <a:rect b="b" l="l" r="r" t="t"/>
            <a:pathLst>
              <a:path extrusionOk="0" h="4758" w="5252">
                <a:moveTo>
                  <a:pt x="2626" y="0"/>
                </a:moveTo>
                <a:cubicBezTo>
                  <a:pt x="2118" y="0"/>
                  <a:pt x="1611" y="642"/>
                  <a:pt x="2359" y="1925"/>
                </a:cubicBezTo>
                <a:cubicBezTo>
                  <a:pt x="1910" y="1155"/>
                  <a:pt x="1437" y="885"/>
                  <a:pt x="1077" y="885"/>
                </a:cubicBezTo>
                <a:cubicBezTo>
                  <a:pt x="237" y="885"/>
                  <a:pt x="12" y="2352"/>
                  <a:pt x="2145" y="2352"/>
                </a:cubicBezTo>
                <a:cubicBezTo>
                  <a:pt x="1" y="2352"/>
                  <a:pt x="239" y="3861"/>
                  <a:pt x="1090" y="3861"/>
                </a:cubicBezTo>
                <a:cubicBezTo>
                  <a:pt x="1449" y="3861"/>
                  <a:pt x="1915" y="3594"/>
                  <a:pt x="2359" y="2833"/>
                </a:cubicBezTo>
                <a:lnTo>
                  <a:pt x="2359" y="2833"/>
                </a:lnTo>
                <a:cubicBezTo>
                  <a:pt x="1611" y="4116"/>
                  <a:pt x="2118" y="4758"/>
                  <a:pt x="2626" y="4758"/>
                </a:cubicBezTo>
                <a:cubicBezTo>
                  <a:pt x="3134" y="4758"/>
                  <a:pt x="3642" y="4116"/>
                  <a:pt x="2894" y="2833"/>
                </a:cubicBezTo>
                <a:lnTo>
                  <a:pt x="2894" y="2833"/>
                </a:lnTo>
                <a:cubicBezTo>
                  <a:pt x="3337" y="3594"/>
                  <a:pt x="3804" y="3861"/>
                  <a:pt x="4162" y="3861"/>
                </a:cubicBezTo>
                <a:cubicBezTo>
                  <a:pt x="5013" y="3861"/>
                  <a:pt x="5252" y="2352"/>
                  <a:pt x="3107" y="2352"/>
                </a:cubicBezTo>
                <a:cubicBezTo>
                  <a:pt x="5240" y="2352"/>
                  <a:pt x="5016" y="885"/>
                  <a:pt x="4176" y="885"/>
                </a:cubicBezTo>
                <a:cubicBezTo>
                  <a:pt x="3816" y="885"/>
                  <a:pt x="3343" y="1155"/>
                  <a:pt x="2894" y="1925"/>
                </a:cubicBezTo>
                <a:cubicBezTo>
                  <a:pt x="3642" y="642"/>
                  <a:pt x="3134" y="0"/>
                  <a:pt x="26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9" name="Google Shape;4699;p46"/>
          <p:cNvSpPr/>
          <p:nvPr/>
        </p:nvSpPr>
        <p:spPr>
          <a:xfrm rot="5400000">
            <a:off x="2161914" y="-1845015"/>
            <a:ext cx="17432" cy="14910"/>
          </a:xfrm>
          <a:custGeom>
            <a:rect b="b" l="l" r="r" t="t"/>
            <a:pathLst>
              <a:path extrusionOk="0" h="869" w="1016">
                <a:moveTo>
                  <a:pt x="588" y="1"/>
                </a:moveTo>
                <a:cubicBezTo>
                  <a:pt x="214" y="1"/>
                  <a:pt x="0" y="482"/>
                  <a:pt x="268" y="749"/>
                </a:cubicBezTo>
                <a:cubicBezTo>
                  <a:pt x="350" y="832"/>
                  <a:pt x="454" y="868"/>
                  <a:pt x="557" y="868"/>
                </a:cubicBezTo>
                <a:cubicBezTo>
                  <a:pt x="787" y="868"/>
                  <a:pt x="1016" y="686"/>
                  <a:pt x="1016" y="428"/>
                </a:cubicBezTo>
                <a:cubicBezTo>
                  <a:pt x="1016" y="214"/>
                  <a:pt x="856" y="1"/>
                  <a:pt x="58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00" name="Google Shape;4700;p46"/>
          <p:cNvGrpSpPr/>
          <p:nvPr/>
        </p:nvGrpSpPr>
        <p:grpSpPr>
          <a:xfrm>
            <a:off x="-1840422" y="-3312574"/>
            <a:ext cx="8784239" cy="7037314"/>
            <a:chOff x="-1796547" y="-3882849"/>
            <a:chExt cx="8784239" cy="7037314"/>
          </a:xfrm>
        </p:grpSpPr>
        <p:sp>
          <p:nvSpPr>
            <p:cNvPr id="4701" name="Google Shape;4701;p46"/>
            <p:cNvSpPr/>
            <p:nvPr/>
          </p:nvSpPr>
          <p:spPr>
            <a:xfrm rot="899934">
              <a:off x="-1251613" y="-2976189"/>
              <a:ext cx="7694371" cy="5223994"/>
            </a:xfrm>
            <a:custGeom>
              <a:rect b="b" l="l" r="r" t="t"/>
              <a:pathLst>
                <a:path extrusionOk="0" h="208966" w="238480">
                  <a:moveTo>
                    <a:pt x="0" y="0"/>
                  </a:moveTo>
                  <a:lnTo>
                    <a:pt x="0" y="204280"/>
                  </a:lnTo>
                  <a:cubicBezTo>
                    <a:pt x="4796" y="207539"/>
                    <a:pt x="10349" y="208966"/>
                    <a:pt x="16050" y="208966"/>
                  </a:cubicBezTo>
                  <a:cubicBezTo>
                    <a:pt x="25307" y="208966"/>
                    <a:pt x="34952" y="205204"/>
                    <a:pt x="42372" y="199414"/>
                  </a:cubicBezTo>
                  <a:cubicBezTo>
                    <a:pt x="54364" y="190058"/>
                    <a:pt x="62187" y="176507"/>
                    <a:pt x="70818" y="163978"/>
                  </a:cubicBezTo>
                  <a:cubicBezTo>
                    <a:pt x="79448" y="151449"/>
                    <a:pt x="89934" y="139082"/>
                    <a:pt x="104399" y="134296"/>
                  </a:cubicBezTo>
                  <a:cubicBezTo>
                    <a:pt x="109554" y="132592"/>
                    <a:pt x="114843" y="131962"/>
                    <a:pt x="120202" y="131962"/>
                  </a:cubicBezTo>
                  <a:cubicBezTo>
                    <a:pt x="131334" y="131962"/>
                    <a:pt x="142770" y="134681"/>
                    <a:pt x="153950" y="136151"/>
                  </a:cubicBezTo>
                  <a:cubicBezTo>
                    <a:pt x="157557" y="136631"/>
                    <a:pt x="161312" y="136911"/>
                    <a:pt x="165074" y="136911"/>
                  </a:cubicBezTo>
                  <a:cubicBezTo>
                    <a:pt x="178587" y="136911"/>
                    <a:pt x="192195" y="133300"/>
                    <a:pt x="199387" y="122385"/>
                  </a:cubicBezTo>
                  <a:cubicBezTo>
                    <a:pt x="208851" y="108001"/>
                    <a:pt x="202398" y="89100"/>
                    <a:pt x="201403" y="71920"/>
                  </a:cubicBezTo>
                  <a:cubicBezTo>
                    <a:pt x="199763" y="44228"/>
                    <a:pt x="214631" y="16185"/>
                    <a:pt x="238479" y="2016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46"/>
            <p:cNvSpPr/>
            <p:nvPr/>
          </p:nvSpPr>
          <p:spPr>
            <a:xfrm rot="5400000">
              <a:off x="2216406" y="911904"/>
              <a:ext cx="70088" cy="64684"/>
            </a:xfrm>
            <a:custGeom>
              <a:rect b="b" l="l" r="r" t="t"/>
              <a:pathLst>
                <a:path extrusionOk="0" h="3770" w="4085">
                  <a:moveTo>
                    <a:pt x="2043" y="1"/>
                  </a:moveTo>
                  <a:cubicBezTo>
                    <a:pt x="1655" y="1"/>
                    <a:pt x="1268" y="522"/>
                    <a:pt x="1856" y="1564"/>
                  </a:cubicBezTo>
                  <a:cubicBezTo>
                    <a:pt x="1500" y="934"/>
                    <a:pt x="1125" y="714"/>
                    <a:pt x="840" y="714"/>
                  </a:cubicBezTo>
                  <a:cubicBezTo>
                    <a:pt x="181" y="714"/>
                    <a:pt x="1" y="1885"/>
                    <a:pt x="1642" y="1885"/>
                  </a:cubicBezTo>
                  <a:cubicBezTo>
                    <a:pt x="1" y="1885"/>
                    <a:pt x="181" y="3056"/>
                    <a:pt x="840" y="3056"/>
                  </a:cubicBezTo>
                  <a:cubicBezTo>
                    <a:pt x="1125" y="3056"/>
                    <a:pt x="1500" y="2836"/>
                    <a:pt x="1856" y="2206"/>
                  </a:cubicBezTo>
                  <a:lnTo>
                    <a:pt x="1856" y="2206"/>
                  </a:lnTo>
                  <a:cubicBezTo>
                    <a:pt x="1268" y="3248"/>
                    <a:pt x="1655" y="3769"/>
                    <a:pt x="2043" y="3769"/>
                  </a:cubicBezTo>
                  <a:cubicBezTo>
                    <a:pt x="2430" y="3769"/>
                    <a:pt x="2818" y="3248"/>
                    <a:pt x="2230" y="2206"/>
                  </a:cubicBezTo>
                  <a:lnTo>
                    <a:pt x="2230" y="2206"/>
                  </a:lnTo>
                  <a:cubicBezTo>
                    <a:pt x="2586" y="2836"/>
                    <a:pt x="2961" y="3056"/>
                    <a:pt x="3246" y="3056"/>
                  </a:cubicBezTo>
                  <a:cubicBezTo>
                    <a:pt x="3904" y="3056"/>
                    <a:pt x="4085" y="1885"/>
                    <a:pt x="2444" y="1885"/>
                  </a:cubicBezTo>
                  <a:cubicBezTo>
                    <a:pt x="4085" y="1885"/>
                    <a:pt x="3904" y="714"/>
                    <a:pt x="3246" y="714"/>
                  </a:cubicBezTo>
                  <a:cubicBezTo>
                    <a:pt x="2961" y="714"/>
                    <a:pt x="2586" y="934"/>
                    <a:pt x="2230" y="1564"/>
                  </a:cubicBezTo>
                  <a:cubicBezTo>
                    <a:pt x="2818" y="522"/>
                    <a:pt x="2430" y="1"/>
                    <a:pt x="2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46"/>
            <p:cNvSpPr/>
            <p:nvPr/>
          </p:nvSpPr>
          <p:spPr>
            <a:xfrm rot="5400000">
              <a:off x="4606420" y="-516312"/>
              <a:ext cx="70294" cy="64804"/>
            </a:xfrm>
            <a:custGeom>
              <a:rect b="b" l="l" r="r" t="t"/>
              <a:pathLst>
                <a:path extrusionOk="0" h="3777" w="4097">
                  <a:moveTo>
                    <a:pt x="2055" y="1"/>
                  </a:moveTo>
                  <a:cubicBezTo>
                    <a:pt x="1667" y="1"/>
                    <a:pt x="1280" y="522"/>
                    <a:pt x="1868" y="1564"/>
                  </a:cubicBezTo>
                  <a:cubicBezTo>
                    <a:pt x="1496" y="934"/>
                    <a:pt x="1115" y="714"/>
                    <a:pt x="828" y="714"/>
                  </a:cubicBezTo>
                  <a:cubicBezTo>
                    <a:pt x="167" y="714"/>
                    <a:pt x="13" y="1885"/>
                    <a:pt x="1654" y="1885"/>
                  </a:cubicBezTo>
                  <a:cubicBezTo>
                    <a:pt x="0" y="1885"/>
                    <a:pt x="196" y="3074"/>
                    <a:pt x="867" y="3074"/>
                  </a:cubicBezTo>
                  <a:cubicBezTo>
                    <a:pt x="1151" y="3074"/>
                    <a:pt x="1519" y="2862"/>
                    <a:pt x="1868" y="2259"/>
                  </a:cubicBezTo>
                  <a:lnTo>
                    <a:pt x="1868" y="2259"/>
                  </a:lnTo>
                  <a:cubicBezTo>
                    <a:pt x="1284" y="3268"/>
                    <a:pt x="1662" y="3776"/>
                    <a:pt x="2047" y="3776"/>
                  </a:cubicBezTo>
                  <a:cubicBezTo>
                    <a:pt x="2437" y="3776"/>
                    <a:pt x="2834" y="3255"/>
                    <a:pt x="2242" y="2206"/>
                  </a:cubicBezTo>
                  <a:lnTo>
                    <a:pt x="2242" y="2206"/>
                  </a:lnTo>
                  <a:cubicBezTo>
                    <a:pt x="2598" y="2836"/>
                    <a:pt x="2973" y="3056"/>
                    <a:pt x="3258" y="3056"/>
                  </a:cubicBezTo>
                  <a:cubicBezTo>
                    <a:pt x="3917" y="3056"/>
                    <a:pt x="4097" y="1885"/>
                    <a:pt x="2456" y="1885"/>
                  </a:cubicBezTo>
                  <a:cubicBezTo>
                    <a:pt x="4097" y="1885"/>
                    <a:pt x="3917" y="714"/>
                    <a:pt x="3258" y="714"/>
                  </a:cubicBezTo>
                  <a:cubicBezTo>
                    <a:pt x="2973" y="714"/>
                    <a:pt x="2598" y="934"/>
                    <a:pt x="2242" y="1564"/>
                  </a:cubicBezTo>
                  <a:cubicBezTo>
                    <a:pt x="2830" y="522"/>
                    <a:pt x="2443" y="1"/>
                    <a:pt x="20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46"/>
            <p:cNvSpPr/>
            <p:nvPr/>
          </p:nvSpPr>
          <p:spPr>
            <a:xfrm rot="5400000">
              <a:off x="4615402" y="-516604"/>
              <a:ext cx="13434" cy="8527"/>
            </a:xfrm>
            <a:custGeom>
              <a:rect b="b" l="l" r="r" t="t"/>
              <a:pathLst>
                <a:path extrusionOk="0" h="497" w="783">
                  <a:moveTo>
                    <a:pt x="408" y="0"/>
                  </a:moveTo>
                  <a:cubicBezTo>
                    <a:pt x="1" y="0"/>
                    <a:pt x="432" y="497"/>
                    <a:pt x="660" y="497"/>
                  </a:cubicBezTo>
                  <a:cubicBezTo>
                    <a:pt x="731" y="497"/>
                    <a:pt x="782" y="448"/>
                    <a:pt x="782" y="321"/>
                  </a:cubicBezTo>
                  <a:cubicBezTo>
                    <a:pt x="782" y="161"/>
                    <a:pt x="622" y="0"/>
                    <a:pt x="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05" name="Google Shape;4705;p46"/>
            <p:cNvGrpSpPr/>
            <p:nvPr/>
          </p:nvGrpSpPr>
          <p:grpSpPr>
            <a:xfrm>
              <a:off x="8" y="-1304730"/>
              <a:ext cx="1733225" cy="2602832"/>
              <a:chOff x="2079925" y="238125"/>
              <a:chExt cx="3458150" cy="5193200"/>
            </a:xfrm>
          </p:grpSpPr>
          <p:sp>
            <p:nvSpPr>
              <p:cNvPr id="4706" name="Google Shape;4706;p46"/>
              <p:cNvSpPr/>
              <p:nvPr/>
            </p:nvSpPr>
            <p:spPr>
              <a:xfrm>
                <a:off x="3206875" y="1660200"/>
                <a:ext cx="2331200" cy="1925200"/>
              </a:xfrm>
              <a:custGeom>
                <a:rect b="b" l="l" r="r" t="t"/>
                <a:pathLst>
                  <a:path extrusionOk="0" h="77008" w="93248">
                    <a:moveTo>
                      <a:pt x="93248" y="77007"/>
                    </a:moveTo>
                    <a:cubicBezTo>
                      <a:pt x="93248" y="77007"/>
                      <a:pt x="87227" y="18618"/>
                      <a:pt x="50070" y="1"/>
                    </a:cubicBezTo>
                    <a:lnTo>
                      <a:pt x="1" y="10617"/>
                    </a:lnTo>
                    <a:cubicBezTo>
                      <a:pt x="1" y="10617"/>
                      <a:pt x="55854" y="14419"/>
                      <a:pt x="93248" y="770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7" name="Google Shape;4707;p46"/>
              <p:cNvSpPr/>
              <p:nvPr/>
            </p:nvSpPr>
            <p:spPr>
              <a:xfrm>
                <a:off x="2079925" y="2937700"/>
                <a:ext cx="2572825" cy="2398575"/>
              </a:xfrm>
              <a:custGeom>
                <a:rect b="b" l="l" r="r" t="t"/>
                <a:pathLst>
                  <a:path extrusionOk="0" h="95943" w="102913">
                    <a:moveTo>
                      <a:pt x="0" y="95942"/>
                    </a:moveTo>
                    <a:cubicBezTo>
                      <a:pt x="0" y="95942"/>
                      <a:pt x="59498" y="51972"/>
                      <a:pt x="102912" y="1"/>
                    </a:cubicBezTo>
                    <a:cubicBezTo>
                      <a:pt x="102912" y="1"/>
                      <a:pt x="48010" y="159"/>
                      <a:pt x="0" y="534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8" name="Google Shape;4708;p46"/>
              <p:cNvSpPr/>
              <p:nvPr/>
            </p:nvSpPr>
            <p:spPr>
              <a:xfrm>
                <a:off x="2079925" y="1468075"/>
                <a:ext cx="2378725" cy="3963250"/>
              </a:xfrm>
              <a:custGeom>
                <a:rect b="b" l="l" r="r" t="t"/>
                <a:pathLst>
                  <a:path extrusionOk="0" h="158530" w="95149">
                    <a:moveTo>
                      <a:pt x="0" y="158530"/>
                    </a:moveTo>
                    <a:cubicBezTo>
                      <a:pt x="0" y="158530"/>
                      <a:pt x="17509" y="72808"/>
                      <a:pt x="95148" y="7686"/>
                    </a:cubicBezTo>
                    <a:cubicBezTo>
                      <a:pt x="95148" y="7686"/>
                      <a:pt x="69401" y="1"/>
                      <a:pt x="39771" y="16400"/>
                    </a:cubicBezTo>
                    <a:cubicBezTo>
                      <a:pt x="39771" y="16400"/>
                      <a:pt x="11725" y="36920"/>
                      <a:pt x="0" y="633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9" name="Google Shape;4709;p46"/>
              <p:cNvSpPr/>
              <p:nvPr/>
            </p:nvSpPr>
            <p:spPr>
              <a:xfrm>
                <a:off x="2079925" y="238125"/>
                <a:ext cx="2208400" cy="3182875"/>
              </a:xfrm>
              <a:custGeom>
                <a:rect b="b" l="l" r="r" t="t"/>
                <a:pathLst>
                  <a:path extrusionOk="0" h="127315" w="88336">
                    <a:moveTo>
                      <a:pt x="0" y="127315"/>
                    </a:moveTo>
                    <a:cubicBezTo>
                      <a:pt x="0" y="127315"/>
                      <a:pt x="35572" y="40563"/>
                      <a:pt x="88335" y="0"/>
                    </a:cubicBezTo>
                    <a:cubicBezTo>
                      <a:pt x="88335" y="0"/>
                      <a:pt x="32086" y="13310"/>
                      <a:pt x="0" y="790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0" name="Google Shape;4710;p46"/>
              <p:cNvSpPr/>
              <p:nvPr/>
            </p:nvSpPr>
            <p:spPr>
              <a:xfrm>
                <a:off x="2446325" y="3353625"/>
                <a:ext cx="2505500" cy="1877675"/>
              </a:xfrm>
              <a:custGeom>
                <a:rect b="b" l="l" r="r" t="t"/>
                <a:pathLst>
                  <a:path extrusionOk="0" h="75107" w="100220">
                    <a:moveTo>
                      <a:pt x="99506" y="1"/>
                    </a:moveTo>
                    <a:cubicBezTo>
                      <a:pt x="99189" y="318"/>
                      <a:pt x="98793" y="635"/>
                      <a:pt x="98318" y="872"/>
                    </a:cubicBezTo>
                    <a:cubicBezTo>
                      <a:pt x="97209" y="1506"/>
                      <a:pt x="95941" y="2061"/>
                      <a:pt x="94674" y="2457"/>
                    </a:cubicBezTo>
                    <a:lnTo>
                      <a:pt x="88890" y="4596"/>
                    </a:lnTo>
                    <a:cubicBezTo>
                      <a:pt x="86751" y="5626"/>
                      <a:pt x="84295" y="6735"/>
                      <a:pt x="81602" y="7844"/>
                    </a:cubicBezTo>
                    <a:cubicBezTo>
                      <a:pt x="78829" y="8953"/>
                      <a:pt x="76056" y="10459"/>
                      <a:pt x="73045" y="11964"/>
                    </a:cubicBezTo>
                    <a:cubicBezTo>
                      <a:pt x="71540" y="12756"/>
                      <a:pt x="70035" y="13548"/>
                      <a:pt x="68450" y="14420"/>
                    </a:cubicBezTo>
                    <a:lnTo>
                      <a:pt x="63855" y="17193"/>
                    </a:lnTo>
                    <a:cubicBezTo>
                      <a:pt x="62271" y="18143"/>
                      <a:pt x="60607" y="19094"/>
                      <a:pt x="59102" y="20124"/>
                    </a:cubicBezTo>
                    <a:lnTo>
                      <a:pt x="54348" y="23372"/>
                    </a:lnTo>
                    <a:cubicBezTo>
                      <a:pt x="51100" y="25511"/>
                      <a:pt x="48010" y="27888"/>
                      <a:pt x="44842" y="30186"/>
                    </a:cubicBezTo>
                    <a:lnTo>
                      <a:pt x="42544" y="32008"/>
                    </a:lnTo>
                    <a:lnTo>
                      <a:pt x="40247" y="33830"/>
                    </a:lnTo>
                    <a:lnTo>
                      <a:pt x="35731" y="37474"/>
                    </a:lnTo>
                    <a:cubicBezTo>
                      <a:pt x="32799" y="40009"/>
                      <a:pt x="29947" y="42465"/>
                      <a:pt x="27174" y="44921"/>
                    </a:cubicBezTo>
                    <a:cubicBezTo>
                      <a:pt x="24481" y="47457"/>
                      <a:pt x="21866" y="49833"/>
                      <a:pt x="19569" y="52289"/>
                    </a:cubicBezTo>
                    <a:lnTo>
                      <a:pt x="16083" y="55696"/>
                    </a:lnTo>
                    <a:lnTo>
                      <a:pt x="12914" y="58944"/>
                    </a:lnTo>
                    <a:cubicBezTo>
                      <a:pt x="10854" y="61083"/>
                      <a:pt x="9032" y="63143"/>
                      <a:pt x="7527" y="64886"/>
                    </a:cubicBezTo>
                    <a:cubicBezTo>
                      <a:pt x="5942" y="66708"/>
                      <a:pt x="4596" y="68293"/>
                      <a:pt x="3486" y="69560"/>
                    </a:cubicBezTo>
                    <a:cubicBezTo>
                      <a:pt x="2377" y="70907"/>
                      <a:pt x="1506" y="71937"/>
                      <a:pt x="951" y="72650"/>
                    </a:cubicBezTo>
                    <a:lnTo>
                      <a:pt x="1" y="73759"/>
                    </a:lnTo>
                    <a:lnTo>
                      <a:pt x="1743" y="75106"/>
                    </a:lnTo>
                    <a:lnTo>
                      <a:pt x="2615" y="74076"/>
                    </a:lnTo>
                    <a:cubicBezTo>
                      <a:pt x="3169" y="73363"/>
                      <a:pt x="4041" y="72333"/>
                      <a:pt x="5150" y="71066"/>
                    </a:cubicBezTo>
                    <a:cubicBezTo>
                      <a:pt x="6259" y="69798"/>
                      <a:pt x="7606" y="68214"/>
                      <a:pt x="9191" y="66471"/>
                    </a:cubicBezTo>
                    <a:cubicBezTo>
                      <a:pt x="10854" y="64728"/>
                      <a:pt x="12597" y="62747"/>
                      <a:pt x="14657" y="60687"/>
                    </a:cubicBezTo>
                    <a:lnTo>
                      <a:pt x="17826" y="57439"/>
                    </a:lnTo>
                    <a:lnTo>
                      <a:pt x="21312" y="54032"/>
                    </a:lnTo>
                    <a:cubicBezTo>
                      <a:pt x="23609" y="51656"/>
                      <a:pt x="26224" y="49279"/>
                      <a:pt x="28917" y="46823"/>
                    </a:cubicBezTo>
                    <a:cubicBezTo>
                      <a:pt x="31611" y="44446"/>
                      <a:pt x="34463" y="41990"/>
                      <a:pt x="37315" y="39455"/>
                    </a:cubicBezTo>
                    <a:lnTo>
                      <a:pt x="41831" y="35811"/>
                    </a:lnTo>
                    <a:lnTo>
                      <a:pt x="44049" y="33909"/>
                    </a:lnTo>
                    <a:lnTo>
                      <a:pt x="46347" y="32166"/>
                    </a:lnTo>
                    <a:cubicBezTo>
                      <a:pt x="49437" y="29869"/>
                      <a:pt x="52526" y="27492"/>
                      <a:pt x="55695" y="25353"/>
                    </a:cubicBezTo>
                    <a:lnTo>
                      <a:pt x="60370" y="22105"/>
                    </a:lnTo>
                    <a:cubicBezTo>
                      <a:pt x="61954" y="21075"/>
                      <a:pt x="63538" y="20124"/>
                      <a:pt x="65044" y="19173"/>
                    </a:cubicBezTo>
                    <a:lnTo>
                      <a:pt x="69560" y="16321"/>
                    </a:lnTo>
                    <a:cubicBezTo>
                      <a:pt x="71065" y="15370"/>
                      <a:pt x="72570" y="14578"/>
                      <a:pt x="73996" y="13707"/>
                    </a:cubicBezTo>
                    <a:cubicBezTo>
                      <a:pt x="76927" y="12122"/>
                      <a:pt x="79621" y="10459"/>
                      <a:pt x="82235" y="9191"/>
                    </a:cubicBezTo>
                    <a:cubicBezTo>
                      <a:pt x="84850" y="7923"/>
                      <a:pt x="87227" y="6656"/>
                      <a:pt x="89366" y="5705"/>
                    </a:cubicBezTo>
                    <a:lnTo>
                      <a:pt x="95070" y="3408"/>
                    </a:lnTo>
                    <a:cubicBezTo>
                      <a:pt x="96258" y="2853"/>
                      <a:pt x="97526" y="2457"/>
                      <a:pt x="98793" y="2219"/>
                    </a:cubicBezTo>
                    <a:cubicBezTo>
                      <a:pt x="99269" y="2061"/>
                      <a:pt x="99744" y="2061"/>
                      <a:pt x="100219" y="2061"/>
                    </a:cubicBezTo>
                    <a:lnTo>
                      <a:pt x="995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1" name="Google Shape;4711;p46"/>
              <p:cNvSpPr/>
              <p:nvPr/>
            </p:nvSpPr>
            <p:spPr>
              <a:xfrm>
                <a:off x="4238775" y="3668550"/>
                <a:ext cx="651650" cy="103025"/>
              </a:xfrm>
              <a:custGeom>
                <a:rect b="b" l="l" r="r" t="t"/>
                <a:pathLst>
                  <a:path extrusionOk="0" h="4121" w="26066">
                    <a:moveTo>
                      <a:pt x="4120" y="1"/>
                    </a:moveTo>
                    <a:cubicBezTo>
                      <a:pt x="2932" y="80"/>
                      <a:pt x="1902" y="80"/>
                      <a:pt x="1110" y="80"/>
                    </a:cubicBezTo>
                    <a:lnTo>
                      <a:pt x="1" y="80"/>
                    </a:lnTo>
                    <a:lnTo>
                      <a:pt x="317" y="2298"/>
                    </a:lnTo>
                    <a:cubicBezTo>
                      <a:pt x="317" y="2298"/>
                      <a:pt x="714" y="2219"/>
                      <a:pt x="1347" y="2060"/>
                    </a:cubicBezTo>
                    <a:cubicBezTo>
                      <a:pt x="2060" y="1902"/>
                      <a:pt x="3011" y="1744"/>
                      <a:pt x="4199" y="1664"/>
                    </a:cubicBezTo>
                    <a:cubicBezTo>
                      <a:pt x="5388" y="1585"/>
                      <a:pt x="6814" y="1427"/>
                      <a:pt x="8319" y="1427"/>
                    </a:cubicBezTo>
                    <a:lnTo>
                      <a:pt x="10696" y="1427"/>
                    </a:lnTo>
                    <a:cubicBezTo>
                      <a:pt x="11409" y="1427"/>
                      <a:pt x="12280" y="1506"/>
                      <a:pt x="13073" y="1506"/>
                    </a:cubicBezTo>
                    <a:lnTo>
                      <a:pt x="15449" y="1664"/>
                    </a:lnTo>
                    <a:lnTo>
                      <a:pt x="17747" y="1981"/>
                    </a:lnTo>
                    <a:lnTo>
                      <a:pt x="19886" y="2298"/>
                    </a:lnTo>
                    <a:cubicBezTo>
                      <a:pt x="20520" y="2377"/>
                      <a:pt x="21153" y="2457"/>
                      <a:pt x="21787" y="2615"/>
                    </a:cubicBezTo>
                    <a:cubicBezTo>
                      <a:pt x="22738" y="2853"/>
                      <a:pt x="23689" y="3170"/>
                      <a:pt x="24560" y="3566"/>
                    </a:cubicBezTo>
                    <a:cubicBezTo>
                      <a:pt x="24877" y="3724"/>
                      <a:pt x="25194" y="3883"/>
                      <a:pt x="25511" y="4120"/>
                    </a:cubicBezTo>
                    <a:lnTo>
                      <a:pt x="26065" y="1981"/>
                    </a:lnTo>
                    <a:lnTo>
                      <a:pt x="26065" y="1981"/>
                    </a:lnTo>
                    <a:cubicBezTo>
                      <a:pt x="25669" y="2060"/>
                      <a:pt x="25273" y="2060"/>
                      <a:pt x="24877" y="2060"/>
                    </a:cubicBezTo>
                    <a:cubicBezTo>
                      <a:pt x="23847" y="2060"/>
                      <a:pt x="22896" y="1981"/>
                      <a:pt x="21867" y="1823"/>
                    </a:cubicBezTo>
                    <a:cubicBezTo>
                      <a:pt x="21233" y="1744"/>
                      <a:pt x="20599" y="1506"/>
                      <a:pt x="19886" y="1427"/>
                    </a:cubicBezTo>
                    <a:lnTo>
                      <a:pt x="17747" y="1110"/>
                    </a:lnTo>
                    <a:lnTo>
                      <a:pt x="15449" y="793"/>
                    </a:lnTo>
                    <a:lnTo>
                      <a:pt x="13073" y="555"/>
                    </a:lnTo>
                    <a:cubicBezTo>
                      <a:pt x="12201" y="476"/>
                      <a:pt x="11409" y="318"/>
                      <a:pt x="10617" y="318"/>
                    </a:cubicBezTo>
                    <a:lnTo>
                      <a:pt x="8319" y="159"/>
                    </a:lnTo>
                    <a:cubicBezTo>
                      <a:pt x="7527" y="80"/>
                      <a:pt x="6814" y="80"/>
                      <a:pt x="6101" y="80"/>
                    </a:cubicBezTo>
                    <a:lnTo>
                      <a:pt x="41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2" name="Google Shape;4712;p46"/>
              <p:cNvSpPr/>
              <p:nvPr/>
            </p:nvSpPr>
            <p:spPr>
              <a:xfrm>
                <a:off x="4834950" y="3687198"/>
                <a:ext cx="236550" cy="134875"/>
              </a:xfrm>
              <a:custGeom>
                <a:rect b="b" l="l" r="r" t="t"/>
                <a:pathLst>
                  <a:path extrusionOk="0" h="5395" w="9462">
                    <a:moveTo>
                      <a:pt x="4418" y="1"/>
                    </a:moveTo>
                    <a:cubicBezTo>
                      <a:pt x="2726" y="1"/>
                      <a:pt x="744" y="348"/>
                      <a:pt x="475" y="1315"/>
                    </a:cubicBezTo>
                    <a:cubicBezTo>
                      <a:pt x="0" y="2662"/>
                      <a:pt x="3565" y="4881"/>
                      <a:pt x="4991" y="5277"/>
                    </a:cubicBezTo>
                    <a:cubicBezTo>
                      <a:pt x="5274" y="5358"/>
                      <a:pt x="5543" y="5395"/>
                      <a:pt x="5797" y="5395"/>
                    </a:cubicBezTo>
                    <a:cubicBezTo>
                      <a:pt x="8527" y="5395"/>
                      <a:pt x="9462" y="1076"/>
                      <a:pt x="6417" y="206"/>
                    </a:cubicBezTo>
                    <a:cubicBezTo>
                      <a:pt x="5958" y="79"/>
                      <a:pt x="5221" y="1"/>
                      <a:pt x="44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3" name="Google Shape;4713;p46"/>
              <p:cNvSpPr/>
              <p:nvPr/>
            </p:nvSpPr>
            <p:spPr>
              <a:xfrm>
                <a:off x="4906250" y="3294500"/>
                <a:ext cx="234175" cy="133250"/>
              </a:xfrm>
              <a:custGeom>
                <a:rect b="b" l="l" r="r" t="t"/>
                <a:pathLst>
                  <a:path extrusionOk="0" h="5330" w="9367">
                    <a:moveTo>
                      <a:pt x="5700" y="1"/>
                    </a:moveTo>
                    <a:cubicBezTo>
                      <a:pt x="5500" y="1"/>
                      <a:pt x="5290" y="22"/>
                      <a:pt x="5071" y="68"/>
                    </a:cubicBezTo>
                    <a:cubicBezTo>
                      <a:pt x="3645" y="385"/>
                      <a:pt x="0" y="2287"/>
                      <a:pt x="317" y="3713"/>
                    </a:cubicBezTo>
                    <a:cubicBezTo>
                      <a:pt x="562" y="4876"/>
                      <a:pt x="3077" y="5329"/>
                      <a:pt x="4866" y="5329"/>
                    </a:cubicBezTo>
                    <a:cubicBezTo>
                      <a:pt x="5392" y="5329"/>
                      <a:pt x="5855" y="5290"/>
                      <a:pt x="6180" y="5218"/>
                    </a:cubicBezTo>
                    <a:cubicBezTo>
                      <a:pt x="9367" y="4551"/>
                      <a:pt x="8601" y="1"/>
                      <a:pt x="57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4" name="Google Shape;4714;p46"/>
              <p:cNvSpPr/>
              <p:nvPr/>
            </p:nvSpPr>
            <p:spPr>
              <a:xfrm>
                <a:off x="4364575" y="3042675"/>
                <a:ext cx="330775" cy="576375"/>
              </a:xfrm>
              <a:custGeom>
                <a:rect b="b" l="l" r="r" t="t"/>
                <a:pathLst>
                  <a:path extrusionOk="0" h="23055" w="13231">
                    <a:moveTo>
                      <a:pt x="11171" y="1"/>
                    </a:moveTo>
                    <a:cubicBezTo>
                      <a:pt x="11171" y="397"/>
                      <a:pt x="11171" y="714"/>
                      <a:pt x="11171" y="1110"/>
                    </a:cubicBezTo>
                    <a:cubicBezTo>
                      <a:pt x="11092" y="2060"/>
                      <a:pt x="10854" y="3011"/>
                      <a:pt x="10537" y="3962"/>
                    </a:cubicBezTo>
                    <a:cubicBezTo>
                      <a:pt x="10379" y="4516"/>
                      <a:pt x="10141" y="5150"/>
                      <a:pt x="9903" y="5784"/>
                    </a:cubicBezTo>
                    <a:lnTo>
                      <a:pt x="9032" y="7765"/>
                    </a:lnTo>
                    <a:lnTo>
                      <a:pt x="8161" y="9904"/>
                    </a:lnTo>
                    <a:lnTo>
                      <a:pt x="7051" y="12043"/>
                    </a:lnTo>
                    <a:cubicBezTo>
                      <a:pt x="6734" y="12756"/>
                      <a:pt x="6338" y="13469"/>
                      <a:pt x="5942" y="14182"/>
                    </a:cubicBezTo>
                    <a:lnTo>
                      <a:pt x="4754" y="16162"/>
                    </a:lnTo>
                    <a:cubicBezTo>
                      <a:pt x="4041" y="17430"/>
                      <a:pt x="3169" y="18539"/>
                      <a:pt x="2536" y="19490"/>
                    </a:cubicBezTo>
                    <a:cubicBezTo>
                      <a:pt x="1823" y="20520"/>
                      <a:pt x="1189" y="21312"/>
                      <a:pt x="713" y="21787"/>
                    </a:cubicBezTo>
                    <a:cubicBezTo>
                      <a:pt x="317" y="22263"/>
                      <a:pt x="0" y="22580"/>
                      <a:pt x="0" y="22580"/>
                    </a:cubicBezTo>
                    <a:lnTo>
                      <a:pt x="634" y="23055"/>
                    </a:lnTo>
                    <a:lnTo>
                      <a:pt x="2852" y="22025"/>
                    </a:lnTo>
                    <a:cubicBezTo>
                      <a:pt x="3169" y="21550"/>
                      <a:pt x="3486" y="20995"/>
                      <a:pt x="3882" y="20441"/>
                    </a:cubicBezTo>
                    <a:lnTo>
                      <a:pt x="4833" y="18698"/>
                    </a:lnTo>
                    <a:cubicBezTo>
                      <a:pt x="5229" y="18064"/>
                      <a:pt x="5546" y="17430"/>
                      <a:pt x="5942" y="16796"/>
                    </a:cubicBezTo>
                    <a:lnTo>
                      <a:pt x="6972" y="14657"/>
                    </a:lnTo>
                    <a:cubicBezTo>
                      <a:pt x="7368" y="13944"/>
                      <a:pt x="7606" y="13231"/>
                      <a:pt x="8002" y="12518"/>
                    </a:cubicBezTo>
                    <a:lnTo>
                      <a:pt x="8953" y="10300"/>
                    </a:lnTo>
                    <a:cubicBezTo>
                      <a:pt x="9270" y="9587"/>
                      <a:pt x="9507" y="8795"/>
                      <a:pt x="9824" y="8081"/>
                    </a:cubicBezTo>
                    <a:cubicBezTo>
                      <a:pt x="10062" y="7448"/>
                      <a:pt x="10379" y="6735"/>
                      <a:pt x="10616" y="6101"/>
                    </a:cubicBezTo>
                    <a:cubicBezTo>
                      <a:pt x="10933" y="5546"/>
                      <a:pt x="11092" y="4833"/>
                      <a:pt x="11329" y="4279"/>
                    </a:cubicBezTo>
                    <a:cubicBezTo>
                      <a:pt x="11646" y="3328"/>
                      <a:pt x="12043" y="2457"/>
                      <a:pt x="12597" y="1585"/>
                    </a:cubicBezTo>
                    <a:cubicBezTo>
                      <a:pt x="12756" y="1268"/>
                      <a:pt x="12993" y="951"/>
                      <a:pt x="13231" y="634"/>
                    </a:cubicBezTo>
                    <a:lnTo>
                      <a:pt x="111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5" name="Google Shape;4715;p46"/>
              <p:cNvSpPr/>
              <p:nvPr/>
            </p:nvSpPr>
            <p:spPr>
              <a:xfrm>
                <a:off x="4623025" y="2870423"/>
                <a:ext cx="149650" cy="198800"/>
              </a:xfrm>
              <a:custGeom>
                <a:rect b="b" l="l" r="r" t="t"/>
                <a:pathLst>
                  <a:path extrusionOk="0" h="7952" w="5986">
                    <a:moveTo>
                      <a:pt x="2846" y="1"/>
                    </a:moveTo>
                    <a:cubicBezTo>
                      <a:pt x="1790" y="1"/>
                      <a:pt x="749" y="601"/>
                      <a:pt x="396" y="1980"/>
                    </a:cubicBezTo>
                    <a:cubicBezTo>
                      <a:pt x="0" y="3326"/>
                      <a:pt x="159" y="7525"/>
                      <a:pt x="1585" y="7921"/>
                    </a:cubicBezTo>
                    <a:cubicBezTo>
                      <a:pt x="1653" y="7942"/>
                      <a:pt x="1724" y="7951"/>
                      <a:pt x="1797" y="7951"/>
                    </a:cubicBezTo>
                    <a:cubicBezTo>
                      <a:pt x="3145" y="7951"/>
                      <a:pt x="5091" y="4604"/>
                      <a:pt x="5467" y="3326"/>
                    </a:cubicBezTo>
                    <a:cubicBezTo>
                      <a:pt x="5985" y="1299"/>
                      <a:pt x="4399" y="1"/>
                      <a:pt x="28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6" name="Google Shape;4716;p46"/>
              <p:cNvSpPr/>
              <p:nvPr/>
            </p:nvSpPr>
            <p:spPr>
              <a:xfrm>
                <a:off x="4049650" y="3197175"/>
                <a:ext cx="253550" cy="608075"/>
              </a:xfrm>
              <a:custGeom>
                <a:rect b="b" l="l" r="r" t="t"/>
                <a:pathLst>
                  <a:path extrusionOk="0" h="24323" w="10142">
                    <a:moveTo>
                      <a:pt x="8002" y="0"/>
                    </a:moveTo>
                    <a:lnTo>
                      <a:pt x="8002" y="0"/>
                    </a:lnTo>
                    <a:cubicBezTo>
                      <a:pt x="8082" y="396"/>
                      <a:pt x="8082" y="792"/>
                      <a:pt x="8082" y="1109"/>
                    </a:cubicBezTo>
                    <a:cubicBezTo>
                      <a:pt x="8161" y="2139"/>
                      <a:pt x="8082" y="3090"/>
                      <a:pt x="7923" y="4041"/>
                    </a:cubicBezTo>
                    <a:cubicBezTo>
                      <a:pt x="7765" y="4595"/>
                      <a:pt x="7685" y="5308"/>
                      <a:pt x="7527" y="5942"/>
                    </a:cubicBezTo>
                    <a:cubicBezTo>
                      <a:pt x="7289" y="6576"/>
                      <a:pt x="7131" y="7289"/>
                      <a:pt x="6893" y="8002"/>
                    </a:cubicBezTo>
                    <a:lnTo>
                      <a:pt x="6339" y="10220"/>
                    </a:lnTo>
                    <a:lnTo>
                      <a:pt x="5546" y="12518"/>
                    </a:lnTo>
                    <a:cubicBezTo>
                      <a:pt x="5309" y="13231"/>
                      <a:pt x="4992" y="14023"/>
                      <a:pt x="4675" y="14736"/>
                    </a:cubicBezTo>
                    <a:cubicBezTo>
                      <a:pt x="4358" y="15449"/>
                      <a:pt x="4120" y="16162"/>
                      <a:pt x="3803" y="16875"/>
                    </a:cubicBezTo>
                    <a:cubicBezTo>
                      <a:pt x="3249" y="18222"/>
                      <a:pt x="2615" y="19489"/>
                      <a:pt x="2061" y="20519"/>
                    </a:cubicBezTo>
                    <a:cubicBezTo>
                      <a:pt x="1506" y="21628"/>
                      <a:pt x="951" y="22500"/>
                      <a:pt x="555" y="22975"/>
                    </a:cubicBezTo>
                    <a:cubicBezTo>
                      <a:pt x="159" y="23530"/>
                      <a:pt x="1" y="23926"/>
                      <a:pt x="1" y="23926"/>
                    </a:cubicBezTo>
                    <a:lnTo>
                      <a:pt x="635" y="24322"/>
                    </a:lnTo>
                    <a:lnTo>
                      <a:pt x="2853" y="22975"/>
                    </a:lnTo>
                    <a:cubicBezTo>
                      <a:pt x="3011" y="22421"/>
                      <a:pt x="3249" y="21866"/>
                      <a:pt x="3566" y="21312"/>
                    </a:cubicBezTo>
                    <a:cubicBezTo>
                      <a:pt x="3803" y="20678"/>
                      <a:pt x="4041" y="20123"/>
                      <a:pt x="4279" y="19410"/>
                    </a:cubicBezTo>
                    <a:cubicBezTo>
                      <a:pt x="4517" y="18776"/>
                      <a:pt x="4754" y="18063"/>
                      <a:pt x="4992" y="17350"/>
                    </a:cubicBezTo>
                    <a:lnTo>
                      <a:pt x="5784" y="15132"/>
                    </a:lnTo>
                    <a:cubicBezTo>
                      <a:pt x="6101" y="14419"/>
                      <a:pt x="6259" y="13627"/>
                      <a:pt x="6497" y="12835"/>
                    </a:cubicBezTo>
                    <a:lnTo>
                      <a:pt x="7210" y="10537"/>
                    </a:lnTo>
                    <a:cubicBezTo>
                      <a:pt x="7369" y="9745"/>
                      <a:pt x="7606" y="8953"/>
                      <a:pt x="7765" y="8239"/>
                    </a:cubicBezTo>
                    <a:cubicBezTo>
                      <a:pt x="7923" y="7526"/>
                      <a:pt x="8161" y="6813"/>
                      <a:pt x="8319" y="6100"/>
                    </a:cubicBezTo>
                    <a:cubicBezTo>
                      <a:pt x="8478" y="5467"/>
                      <a:pt x="8557" y="4833"/>
                      <a:pt x="8715" y="4199"/>
                    </a:cubicBezTo>
                    <a:cubicBezTo>
                      <a:pt x="8874" y="3248"/>
                      <a:pt x="9191" y="2298"/>
                      <a:pt x="9587" y="1426"/>
                    </a:cubicBezTo>
                    <a:cubicBezTo>
                      <a:pt x="9745" y="1030"/>
                      <a:pt x="9904" y="713"/>
                      <a:pt x="10141" y="317"/>
                    </a:cubicBezTo>
                    <a:lnTo>
                      <a:pt x="80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7" name="Google Shape;4717;p46"/>
              <p:cNvSpPr/>
              <p:nvPr/>
            </p:nvSpPr>
            <p:spPr>
              <a:xfrm>
                <a:off x="4220950" y="3018398"/>
                <a:ext cx="140100" cy="200725"/>
              </a:xfrm>
              <a:custGeom>
                <a:rect b="b" l="l" r="r" t="t"/>
                <a:pathLst>
                  <a:path extrusionOk="0" h="8029" w="5604">
                    <a:moveTo>
                      <a:pt x="2748" y="0"/>
                    </a:moveTo>
                    <a:cubicBezTo>
                      <a:pt x="1559" y="0"/>
                      <a:pt x="375" y="734"/>
                      <a:pt x="159" y="2319"/>
                    </a:cubicBezTo>
                    <a:cubicBezTo>
                      <a:pt x="1" y="3745"/>
                      <a:pt x="714" y="7865"/>
                      <a:pt x="2140" y="8024"/>
                    </a:cubicBezTo>
                    <a:cubicBezTo>
                      <a:pt x="2170" y="8027"/>
                      <a:pt x="2201" y="8028"/>
                      <a:pt x="2232" y="8028"/>
                    </a:cubicBezTo>
                    <a:cubicBezTo>
                      <a:pt x="3709" y="8028"/>
                      <a:pt x="5233" y="4350"/>
                      <a:pt x="5388" y="2953"/>
                    </a:cubicBezTo>
                    <a:cubicBezTo>
                      <a:pt x="5604" y="1053"/>
                      <a:pt x="4172" y="0"/>
                      <a:pt x="27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8" name="Google Shape;4718;p46"/>
              <p:cNvSpPr/>
              <p:nvPr/>
            </p:nvSpPr>
            <p:spPr>
              <a:xfrm>
                <a:off x="3717875" y="3399200"/>
                <a:ext cx="192150" cy="623900"/>
              </a:xfrm>
              <a:custGeom>
                <a:rect b="b" l="l" r="r" t="t"/>
                <a:pathLst>
                  <a:path extrusionOk="0" h="24956" w="7686">
                    <a:moveTo>
                      <a:pt x="5467" y="0"/>
                    </a:moveTo>
                    <a:lnTo>
                      <a:pt x="5467" y="0"/>
                    </a:lnTo>
                    <a:cubicBezTo>
                      <a:pt x="5626" y="317"/>
                      <a:pt x="5705" y="713"/>
                      <a:pt x="5784" y="1109"/>
                    </a:cubicBezTo>
                    <a:cubicBezTo>
                      <a:pt x="5942" y="2060"/>
                      <a:pt x="5942" y="3090"/>
                      <a:pt x="5863" y="4041"/>
                    </a:cubicBezTo>
                    <a:cubicBezTo>
                      <a:pt x="5784" y="4674"/>
                      <a:pt x="5784" y="5308"/>
                      <a:pt x="5626" y="5942"/>
                    </a:cubicBezTo>
                    <a:cubicBezTo>
                      <a:pt x="5546" y="6655"/>
                      <a:pt x="5388" y="7368"/>
                      <a:pt x="5309" y="8081"/>
                    </a:cubicBezTo>
                    <a:cubicBezTo>
                      <a:pt x="5150" y="8873"/>
                      <a:pt x="5071" y="9586"/>
                      <a:pt x="4912" y="10379"/>
                    </a:cubicBezTo>
                    <a:cubicBezTo>
                      <a:pt x="4754" y="11171"/>
                      <a:pt x="4596" y="11963"/>
                      <a:pt x="4358" y="12676"/>
                    </a:cubicBezTo>
                    <a:cubicBezTo>
                      <a:pt x="4199" y="13468"/>
                      <a:pt x="4041" y="14261"/>
                      <a:pt x="3803" y="15053"/>
                    </a:cubicBezTo>
                    <a:cubicBezTo>
                      <a:pt x="3566" y="15766"/>
                      <a:pt x="3328" y="16479"/>
                      <a:pt x="3090" y="17192"/>
                    </a:cubicBezTo>
                    <a:cubicBezTo>
                      <a:pt x="2694" y="18618"/>
                      <a:pt x="2140" y="19965"/>
                      <a:pt x="1744" y="21074"/>
                    </a:cubicBezTo>
                    <a:cubicBezTo>
                      <a:pt x="1347" y="22183"/>
                      <a:pt x="872" y="23054"/>
                      <a:pt x="555" y="23688"/>
                    </a:cubicBezTo>
                    <a:cubicBezTo>
                      <a:pt x="238" y="24243"/>
                      <a:pt x="1" y="24639"/>
                      <a:pt x="1" y="24639"/>
                    </a:cubicBezTo>
                    <a:lnTo>
                      <a:pt x="714" y="24956"/>
                    </a:lnTo>
                    <a:lnTo>
                      <a:pt x="2694" y="23371"/>
                    </a:lnTo>
                    <a:cubicBezTo>
                      <a:pt x="2853" y="22817"/>
                      <a:pt x="3011" y="22262"/>
                      <a:pt x="3249" y="21628"/>
                    </a:cubicBezTo>
                    <a:cubicBezTo>
                      <a:pt x="3407" y="20995"/>
                      <a:pt x="3566" y="20361"/>
                      <a:pt x="3724" y="19727"/>
                    </a:cubicBezTo>
                    <a:cubicBezTo>
                      <a:pt x="3962" y="19014"/>
                      <a:pt x="4199" y="18301"/>
                      <a:pt x="4358" y="17588"/>
                    </a:cubicBezTo>
                    <a:cubicBezTo>
                      <a:pt x="4437" y="16875"/>
                      <a:pt x="4675" y="16083"/>
                      <a:pt x="4833" y="15290"/>
                    </a:cubicBezTo>
                    <a:cubicBezTo>
                      <a:pt x="5071" y="14498"/>
                      <a:pt x="5150" y="13706"/>
                      <a:pt x="5309" y="12914"/>
                    </a:cubicBezTo>
                    <a:cubicBezTo>
                      <a:pt x="5467" y="12121"/>
                      <a:pt x="5626" y="11329"/>
                      <a:pt x="5784" y="10537"/>
                    </a:cubicBezTo>
                    <a:cubicBezTo>
                      <a:pt x="5942" y="9745"/>
                      <a:pt x="6022" y="8952"/>
                      <a:pt x="6101" y="8239"/>
                    </a:cubicBezTo>
                    <a:cubicBezTo>
                      <a:pt x="6259" y="7526"/>
                      <a:pt x="6339" y="6734"/>
                      <a:pt x="6418" y="6100"/>
                    </a:cubicBezTo>
                    <a:cubicBezTo>
                      <a:pt x="6576" y="5387"/>
                      <a:pt x="6576" y="4754"/>
                      <a:pt x="6655" y="4120"/>
                    </a:cubicBezTo>
                    <a:cubicBezTo>
                      <a:pt x="6735" y="3090"/>
                      <a:pt x="6972" y="2139"/>
                      <a:pt x="7210" y="1188"/>
                    </a:cubicBezTo>
                    <a:cubicBezTo>
                      <a:pt x="7368" y="792"/>
                      <a:pt x="7527" y="396"/>
                      <a:pt x="7685" y="79"/>
                    </a:cubicBezTo>
                    <a:lnTo>
                      <a:pt x="5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9" name="Google Shape;4719;p46"/>
              <p:cNvSpPr/>
              <p:nvPr/>
            </p:nvSpPr>
            <p:spPr>
              <a:xfrm>
                <a:off x="3816900" y="3220948"/>
                <a:ext cx="130750" cy="198100"/>
              </a:xfrm>
              <a:custGeom>
                <a:rect b="b" l="l" r="r" t="t"/>
                <a:pathLst>
                  <a:path extrusionOk="0" h="7924" w="5230">
                    <a:moveTo>
                      <a:pt x="2600" y="0"/>
                    </a:moveTo>
                    <a:cubicBezTo>
                      <a:pt x="1357" y="0"/>
                      <a:pt x="118" y="813"/>
                      <a:pt x="1" y="2457"/>
                    </a:cubicBezTo>
                    <a:cubicBezTo>
                      <a:pt x="1" y="3883"/>
                      <a:pt x="1031" y="7923"/>
                      <a:pt x="2536" y="7923"/>
                    </a:cubicBezTo>
                    <a:cubicBezTo>
                      <a:pt x="3962" y="7923"/>
                      <a:pt x="5230" y="3962"/>
                      <a:pt x="5230" y="2536"/>
                    </a:cubicBezTo>
                    <a:cubicBezTo>
                      <a:pt x="5149" y="852"/>
                      <a:pt x="3873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0" name="Google Shape;4720;p46"/>
              <p:cNvSpPr/>
              <p:nvPr/>
            </p:nvSpPr>
            <p:spPr>
              <a:xfrm>
                <a:off x="3323725" y="3704200"/>
                <a:ext cx="194125" cy="625900"/>
              </a:xfrm>
              <a:custGeom>
                <a:rect b="b" l="l" r="r" t="t"/>
                <a:pathLst>
                  <a:path extrusionOk="0" h="25036" w="7765">
                    <a:moveTo>
                      <a:pt x="5547" y="1"/>
                    </a:moveTo>
                    <a:cubicBezTo>
                      <a:pt x="5626" y="397"/>
                      <a:pt x="5705" y="714"/>
                      <a:pt x="5784" y="1110"/>
                    </a:cubicBezTo>
                    <a:cubicBezTo>
                      <a:pt x="5943" y="2061"/>
                      <a:pt x="5943" y="3090"/>
                      <a:pt x="5864" y="4041"/>
                    </a:cubicBezTo>
                    <a:cubicBezTo>
                      <a:pt x="5784" y="4675"/>
                      <a:pt x="5784" y="5388"/>
                      <a:pt x="5626" y="6022"/>
                    </a:cubicBezTo>
                    <a:cubicBezTo>
                      <a:pt x="5547" y="6735"/>
                      <a:pt x="5467" y="7369"/>
                      <a:pt x="5309" y="8161"/>
                    </a:cubicBezTo>
                    <a:cubicBezTo>
                      <a:pt x="5230" y="8874"/>
                      <a:pt x="5071" y="9666"/>
                      <a:pt x="4913" y="10458"/>
                    </a:cubicBezTo>
                    <a:cubicBezTo>
                      <a:pt x="4834" y="11171"/>
                      <a:pt x="4596" y="11964"/>
                      <a:pt x="4358" y="12756"/>
                    </a:cubicBezTo>
                    <a:cubicBezTo>
                      <a:pt x="4200" y="13548"/>
                      <a:pt x="4041" y="14340"/>
                      <a:pt x="3804" y="15053"/>
                    </a:cubicBezTo>
                    <a:cubicBezTo>
                      <a:pt x="3566" y="15846"/>
                      <a:pt x="3328" y="16559"/>
                      <a:pt x="3091" y="17272"/>
                    </a:cubicBezTo>
                    <a:cubicBezTo>
                      <a:pt x="2695" y="18698"/>
                      <a:pt x="2140" y="19965"/>
                      <a:pt x="1744" y="21075"/>
                    </a:cubicBezTo>
                    <a:cubicBezTo>
                      <a:pt x="1348" y="22184"/>
                      <a:pt x="872" y="23055"/>
                      <a:pt x="555" y="23689"/>
                    </a:cubicBezTo>
                    <a:cubicBezTo>
                      <a:pt x="239" y="24323"/>
                      <a:pt x="1" y="24719"/>
                      <a:pt x="1" y="24719"/>
                    </a:cubicBezTo>
                    <a:lnTo>
                      <a:pt x="714" y="25036"/>
                    </a:lnTo>
                    <a:lnTo>
                      <a:pt x="2774" y="23372"/>
                    </a:lnTo>
                    <a:cubicBezTo>
                      <a:pt x="2932" y="22897"/>
                      <a:pt x="3091" y="22263"/>
                      <a:pt x="3249" y="21629"/>
                    </a:cubicBezTo>
                    <a:cubicBezTo>
                      <a:pt x="3487" y="20995"/>
                      <a:pt x="3645" y="20441"/>
                      <a:pt x="3804" y="19728"/>
                    </a:cubicBezTo>
                    <a:cubicBezTo>
                      <a:pt x="3962" y="19094"/>
                      <a:pt x="4200" y="18381"/>
                      <a:pt x="4358" y="17589"/>
                    </a:cubicBezTo>
                    <a:cubicBezTo>
                      <a:pt x="4517" y="16876"/>
                      <a:pt x="4754" y="16083"/>
                      <a:pt x="4913" y="15291"/>
                    </a:cubicBezTo>
                    <a:cubicBezTo>
                      <a:pt x="5071" y="14578"/>
                      <a:pt x="5230" y="13786"/>
                      <a:pt x="5388" y="12994"/>
                    </a:cubicBezTo>
                    <a:cubicBezTo>
                      <a:pt x="5547" y="12201"/>
                      <a:pt x="5705" y="11330"/>
                      <a:pt x="5864" y="10617"/>
                    </a:cubicBezTo>
                    <a:cubicBezTo>
                      <a:pt x="5943" y="9825"/>
                      <a:pt x="6022" y="9032"/>
                      <a:pt x="6180" y="8240"/>
                    </a:cubicBezTo>
                    <a:cubicBezTo>
                      <a:pt x="6260" y="7527"/>
                      <a:pt x="6418" y="6814"/>
                      <a:pt x="6497" y="6101"/>
                    </a:cubicBezTo>
                    <a:cubicBezTo>
                      <a:pt x="6577" y="5388"/>
                      <a:pt x="6577" y="4754"/>
                      <a:pt x="6735" y="4120"/>
                    </a:cubicBezTo>
                    <a:cubicBezTo>
                      <a:pt x="6814" y="3170"/>
                      <a:pt x="6973" y="2140"/>
                      <a:pt x="7290" y="1268"/>
                    </a:cubicBezTo>
                    <a:cubicBezTo>
                      <a:pt x="7369" y="872"/>
                      <a:pt x="7527" y="476"/>
                      <a:pt x="7765" y="159"/>
                    </a:cubicBez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1" name="Google Shape;4721;p46"/>
              <p:cNvSpPr/>
              <p:nvPr/>
            </p:nvSpPr>
            <p:spPr>
              <a:xfrm>
                <a:off x="3424750" y="3522998"/>
                <a:ext cx="131750" cy="201050"/>
              </a:xfrm>
              <a:custGeom>
                <a:rect b="b" l="l" r="r" t="t"/>
                <a:pathLst>
                  <a:path extrusionOk="0" h="8042" w="5270">
                    <a:moveTo>
                      <a:pt x="2600" y="0"/>
                    </a:moveTo>
                    <a:cubicBezTo>
                      <a:pt x="1297" y="0"/>
                      <a:pt x="0" y="852"/>
                      <a:pt x="0" y="2575"/>
                    </a:cubicBezTo>
                    <a:cubicBezTo>
                      <a:pt x="0" y="4001"/>
                      <a:pt x="1030" y="8042"/>
                      <a:pt x="2536" y="8042"/>
                    </a:cubicBezTo>
                    <a:cubicBezTo>
                      <a:pt x="3962" y="8042"/>
                      <a:pt x="5229" y="4081"/>
                      <a:pt x="5229" y="2655"/>
                    </a:cubicBezTo>
                    <a:cubicBezTo>
                      <a:pt x="5269" y="892"/>
                      <a:pt x="3932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46"/>
              <p:cNvSpPr/>
              <p:nvPr/>
            </p:nvSpPr>
            <p:spPr>
              <a:xfrm>
                <a:off x="2983075" y="4027050"/>
                <a:ext cx="112925" cy="637775"/>
              </a:xfrm>
              <a:custGeom>
                <a:rect b="b" l="l" r="r" t="t"/>
                <a:pathLst>
                  <a:path extrusionOk="0" h="25511" w="4517">
                    <a:moveTo>
                      <a:pt x="4516" y="0"/>
                    </a:moveTo>
                    <a:lnTo>
                      <a:pt x="2377" y="159"/>
                    </a:lnTo>
                    <a:cubicBezTo>
                      <a:pt x="2536" y="476"/>
                      <a:pt x="2694" y="872"/>
                      <a:pt x="2773" y="1189"/>
                    </a:cubicBezTo>
                    <a:cubicBezTo>
                      <a:pt x="3011" y="2139"/>
                      <a:pt x="3169" y="3090"/>
                      <a:pt x="3169" y="4120"/>
                    </a:cubicBezTo>
                    <a:cubicBezTo>
                      <a:pt x="3169" y="4675"/>
                      <a:pt x="3249" y="5388"/>
                      <a:pt x="3169" y="6101"/>
                    </a:cubicBezTo>
                    <a:cubicBezTo>
                      <a:pt x="3090" y="6814"/>
                      <a:pt x="3169" y="7527"/>
                      <a:pt x="3090" y="8240"/>
                    </a:cubicBezTo>
                    <a:cubicBezTo>
                      <a:pt x="3090" y="9032"/>
                      <a:pt x="3090" y="9745"/>
                      <a:pt x="3011" y="10537"/>
                    </a:cubicBezTo>
                    <a:lnTo>
                      <a:pt x="2773" y="12914"/>
                    </a:lnTo>
                    <a:cubicBezTo>
                      <a:pt x="2694" y="13706"/>
                      <a:pt x="2615" y="14499"/>
                      <a:pt x="2536" y="15291"/>
                    </a:cubicBezTo>
                    <a:cubicBezTo>
                      <a:pt x="2377" y="16083"/>
                      <a:pt x="2219" y="16875"/>
                      <a:pt x="2139" y="17588"/>
                    </a:cubicBezTo>
                    <a:cubicBezTo>
                      <a:pt x="1902" y="19014"/>
                      <a:pt x="1506" y="20440"/>
                      <a:pt x="1268" y="21550"/>
                    </a:cubicBezTo>
                    <a:cubicBezTo>
                      <a:pt x="951" y="22659"/>
                      <a:pt x="634" y="23609"/>
                      <a:pt x="396" y="24243"/>
                    </a:cubicBezTo>
                    <a:cubicBezTo>
                      <a:pt x="159" y="24877"/>
                      <a:pt x="0" y="25273"/>
                      <a:pt x="0" y="25273"/>
                    </a:cubicBezTo>
                    <a:lnTo>
                      <a:pt x="713" y="25511"/>
                    </a:lnTo>
                    <a:lnTo>
                      <a:pt x="2694" y="23768"/>
                    </a:lnTo>
                    <a:cubicBezTo>
                      <a:pt x="2773" y="23213"/>
                      <a:pt x="2852" y="22579"/>
                      <a:pt x="3011" y="21946"/>
                    </a:cubicBezTo>
                    <a:cubicBezTo>
                      <a:pt x="3090" y="21233"/>
                      <a:pt x="3169" y="20678"/>
                      <a:pt x="3249" y="19965"/>
                    </a:cubicBezTo>
                    <a:cubicBezTo>
                      <a:pt x="3328" y="19252"/>
                      <a:pt x="3486" y="18539"/>
                      <a:pt x="3565" y="17747"/>
                    </a:cubicBezTo>
                    <a:cubicBezTo>
                      <a:pt x="3565" y="17034"/>
                      <a:pt x="3724" y="16241"/>
                      <a:pt x="3803" y="15449"/>
                    </a:cubicBezTo>
                    <a:cubicBezTo>
                      <a:pt x="3882" y="14657"/>
                      <a:pt x="3882" y="13865"/>
                      <a:pt x="3962" y="12993"/>
                    </a:cubicBezTo>
                    <a:cubicBezTo>
                      <a:pt x="3962" y="12201"/>
                      <a:pt x="4041" y="11409"/>
                      <a:pt x="4120" y="10616"/>
                    </a:cubicBezTo>
                    <a:cubicBezTo>
                      <a:pt x="4120" y="9824"/>
                      <a:pt x="4120" y="9032"/>
                      <a:pt x="4120" y="8240"/>
                    </a:cubicBezTo>
                    <a:lnTo>
                      <a:pt x="4120" y="6101"/>
                    </a:lnTo>
                    <a:cubicBezTo>
                      <a:pt x="4120" y="5388"/>
                      <a:pt x="4041" y="4754"/>
                      <a:pt x="4041" y="4120"/>
                    </a:cubicBezTo>
                    <a:cubicBezTo>
                      <a:pt x="3962" y="3090"/>
                      <a:pt x="4041" y="2139"/>
                      <a:pt x="4278" y="1109"/>
                    </a:cubicBezTo>
                    <a:cubicBezTo>
                      <a:pt x="4278" y="713"/>
                      <a:pt x="4437" y="396"/>
                      <a:pt x="4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46"/>
              <p:cNvSpPr/>
              <p:nvPr/>
            </p:nvSpPr>
            <p:spPr>
              <a:xfrm>
                <a:off x="2988825" y="3852023"/>
                <a:ext cx="138850" cy="196975"/>
              </a:xfrm>
              <a:custGeom>
                <a:rect b="b" l="l" r="r" t="t"/>
                <a:pathLst>
                  <a:path extrusionOk="0" h="7879" w="5554">
                    <a:moveTo>
                      <a:pt x="2774" y="1"/>
                    </a:moveTo>
                    <a:cubicBezTo>
                      <a:pt x="1396" y="1"/>
                      <a:pt x="1" y="990"/>
                      <a:pt x="87" y="2803"/>
                    </a:cubicBezTo>
                    <a:lnTo>
                      <a:pt x="166" y="2803"/>
                    </a:lnTo>
                    <a:cubicBezTo>
                      <a:pt x="322" y="4201"/>
                      <a:pt x="1846" y="7879"/>
                      <a:pt x="3248" y="7879"/>
                    </a:cubicBezTo>
                    <a:cubicBezTo>
                      <a:pt x="3277" y="7879"/>
                      <a:pt x="3306" y="7877"/>
                      <a:pt x="3335" y="7874"/>
                    </a:cubicBezTo>
                    <a:cubicBezTo>
                      <a:pt x="4761" y="7715"/>
                      <a:pt x="5554" y="3675"/>
                      <a:pt x="5316" y="2170"/>
                    </a:cubicBezTo>
                    <a:cubicBezTo>
                      <a:pt x="5064" y="691"/>
                      <a:pt x="3925" y="1"/>
                      <a:pt x="27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4" name="Google Shape;4724;p46"/>
              <p:cNvSpPr/>
              <p:nvPr/>
            </p:nvSpPr>
            <p:spPr>
              <a:xfrm>
                <a:off x="3971400" y="3828975"/>
                <a:ext cx="641725" cy="144625"/>
              </a:xfrm>
              <a:custGeom>
                <a:rect b="b" l="l" r="r" t="t"/>
                <a:pathLst>
                  <a:path extrusionOk="0" h="5785" w="25669">
                    <a:moveTo>
                      <a:pt x="2139" y="1"/>
                    </a:moveTo>
                    <a:lnTo>
                      <a:pt x="0" y="1348"/>
                    </a:lnTo>
                    <a:lnTo>
                      <a:pt x="0" y="2061"/>
                    </a:lnTo>
                    <a:cubicBezTo>
                      <a:pt x="0" y="2061"/>
                      <a:pt x="396" y="2061"/>
                      <a:pt x="1109" y="1981"/>
                    </a:cubicBezTo>
                    <a:cubicBezTo>
                      <a:pt x="1743" y="1823"/>
                      <a:pt x="2694" y="1823"/>
                      <a:pt x="3882" y="1744"/>
                    </a:cubicBezTo>
                    <a:cubicBezTo>
                      <a:pt x="5150" y="1744"/>
                      <a:pt x="6497" y="1744"/>
                      <a:pt x="8002" y="1902"/>
                    </a:cubicBezTo>
                    <a:lnTo>
                      <a:pt x="10299" y="2061"/>
                    </a:lnTo>
                    <a:cubicBezTo>
                      <a:pt x="11092" y="2061"/>
                      <a:pt x="11884" y="2219"/>
                      <a:pt x="12676" y="2298"/>
                    </a:cubicBezTo>
                    <a:lnTo>
                      <a:pt x="15053" y="2615"/>
                    </a:lnTo>
                    <a:lnTo>
                      <a:pt x="17350" y="3091"/>
                    </a:lnTo>
                    <a:lnTo>
                      <a:pt x="19410" y="3566"/>
                    </a:lnTo>
                    <a:cubicBezTo>
                      <a:pt x="20044" y="3724"/>
                      <a:pt x="20678" y="3883"/>
                      <a:pt x="21312" y="4041"/>
                    </a:cubicBezTo>
                    <a:cubicBezTo>
                      <a:pt x="22262" y="4358"/>
                      <a:pt x="23134" y="4754"/>
                      <a:pt x="24005" y="5230"/>
                    </a:cubicBezTo>
                    <a:cubicBezTo>
                      <a:pt x="24322" y="5388"/>
                      <a:pt x="24639" y="5547"/>
                      <a:pt x="24956" y="5784"/>
                    </a:cubicBezTo>
                    <a:lnTo>
                      <a:pt x="25669" y="3724"/>
                    </a:lnTo>
                    <a:lnTo>
                      <a:pt x="25669" y="3724"/>
                    </a:lnTo>
                    <a:cubicBezTo>
                      <a:pt x="25471" y="3764"/>
                      <a:pt x="25273" y="3784"/>
                      <a:pt x="25075" y="3784"/>
                    </a:cubicBezTo>
                    <a:cubicBezTo>
                      <a:pt x="24877" y="3784"/>
                      <a:pt x="24679" y="3764"/>
                      <a:pt x="24481" y="3724"/>
                    </a:cubicBezTo>
                    <a:cubicBezTo>
                      <a:pt x="23451" y="3645"/>
                      <a:pt x="22500" y="3487"/>
                      <a:pt x="21470" y="3249"/>
                    </a:cubicBezTo>
                    <a:cubicBezTo>
                      <a:pt x="20916" y="3091"/>
                      <a:pt x="20282" y="2853"/>
                      <a:pt x="19648" y="2694"/>
                    </a:cubicBezTo>
                    <a:lnTo>
                      <a:pt x="17509" y="2219"/>
                    </a:lnTo>
                    <a:lnTo>
                      <a:pt x="15211" y="1744"/>
                    </a:lnTo>
                    <a:lnTo>
                      <a:pt x="12835" y="1268"/>
                    </a:lnTo>
                    <a:cubicBezTo>
                      <a:pt x="12042" y="1189"/>
                      <a:pt x="11250" y="952"/>
                      <a:pt x="10458" y="872"/>
                    </a:cubicBezTo>
                    <a:lnTo>
                      <a:pt x="8081" y="555"/>
                    </a:lnTo>
                    <a:cubicBezTo>
                      <a:pt x="7368" y="397"/>
                      <a:pt x="6655" y="318"/>
                      <a:pt x="5942" y="318"/>
                    </a:cubicBezTo>
                    <a:lnTo>
                      <a:pt x="3962" y="80"/>
                    </a:lnTo>
                    <a:lnTo>
                      <a:pt x="21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5" name="Google Shape;4725;p46"/>
              <p:cNvSpPr/>
              <p:nvPr/>
            </p:nvSpPr>
            <p:spPr>
              <a:xfrm>
                <a:off x="4555675" y="3895223"/>
                <a:ext cx="236750" cy="138450"/>
              </a:xfrm>
              <a:custGeom>
                <a:rect b="b" l="l" r="r" t="t"/>
                <a:pathLst>
                  <a:path extrusionOk="0" h="5538" w="9470">
                    <a:moveTo>
                      <a:pt x="3517" y="1"/>
                    </a:moveTo>
                    <a:cubicBezTo>
                      <a:pt x="2129" y="1"/>
                      <a:pt x="777" y="265"/>
                      <a:pt x="476" y="996"/>
                    </a:cubicBezTo>
                    <a:cubicBezTo>
                      <a:pt x="0" y="2343"/>
                      <a:pt x="3328" y="4878"/>
                      <a:pt x="4675" y="5354"/>
                    </a:cubicBezTo>
                    <a:cubicBezTo>
                      <a:pt x="5029" y="5480"/>
                      <a:pt x="5367" y="5538"/>
                      <a:pt x="5683" y="5538"/>
                    </a:cubicBezTo>
                    <a:cubicBezTo>
                      <a:pt x="8332" y="5538"/>
                      <a:pt x="9470" y="1503"/>
                      <a:pt x="6497" y="442"/>
                    </a:cubicBezTo>
                    <a:cubicBezTo>
                      <a:pt x="5881" y="188"/>
                      <a:pt x="4686" y="1"/>
                      <a:pt x="35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6" name="Google Shape;4726;p46"/>
              <p:cNvSpPr/>
              <p:nvPr/>
            </p:nvSpPr>
            <p:spPr>
              <a:xfrm>
                <a:off x="3656475" y="4064675"/>
                <a:ext cx="631850" cy="204025"/>
              </a:xfrm>
              <a:custGeom>
                <a:rect b="b" l="l" r="r" t="t"/>
                <a:pathLst>
                  <a:path extrusionOk="0" h="8161" w="25274">
                    <a:moveTo>
                      <a:pt x="2298" y="1"/>
                    </a:moveTo>
                    <a:lnTo>
                      <a:pt x="1" y="1110"/>
                    </a:lnTo>
                    <a:lnTo>
                      <a:pt x="1" y="1823"/>
                    </a:lnTo>
                    <a:cubicBezTo>
                      <a:pt x="1" y="1823"/>
                      <a:pt x="177" y="1858"/>
                      <a:pt x="505" y="1858"/>
                    </a:cubicBezTo>
                    <a:cubicBezTo>
                      <a:pt x="670" y="1858"/>
                      <a:pt x="872" y="1849"/>
                      <a:pt x="1110" y="1823"/>
                    </a:cubicBezTo>
                    <a:cubicBezTo>
                      <a:pt x="1744" y="1823"/>
                      <a:pt x="2773" y="1823"/>
                      <a:pt x="3962" y="1981"/>
                    </a:cubicBezTo>
                    <a:cubicBezTo>
                      <a:pt x="5150" y="2060"/>
                      <a:pt x="6497" y="2219"/>
                      <a:pt x="8002" y="2457"/>
                    </a:cubicBezTo>
                    <a:lnTo>
                      <a:pt x="10221" y="2853"/>
                    </a:lnTo>
                    <a:cubicBezTo>
                      <a:pt x="11013" y="3011"/>
                      <a:pt x="11805" y="3249"/>
                      <a:pt x="12597" y="3407"/>
                    </a:cubicBezTo>
                    <a:lnTo>
                      <a:pt x="14974" y="3962"/>
                    </a:lnTo>
                    <a:lnTo>
                      <a:pt x="17192" y="4675"/>
                    </a:lnTo>
                    <a:lnTo>
                      <a:pt x="19173" y="5388"/>
                    </a:lnTo>
                    <a:cubicBezTo>
                      <a:pt x="19727" y="5546"/>
                      <a:pt x="20361" y="5784"/>
                      <a:pt x="20995" y="6022"/>
                    </a:cubicBezTo>
                    <a:cubicBezTo>
                      <a:pt x="21867" y="6418"/>
                      <a:pt x="22738" y="6893"/>
                      <a:pt x="23530" y="7448"/>
                    </a:cubicBezTo>
                    <a:cubicBezTo>
                      <a:pt x="23847" y="7606"/>
                      <a:pt x="24164" y="7844"/>
                      <a:pt x="24402" y="8161"/>
                    </a:cubicBezTo>
                    <a:lnTo>
                      <a:pt x="25273" y="6180"/>
                    </a:lnTo>
                    <a:cubicBezTo>
                      <a:pt x="24877" y="6180"/>
                      <a:pt x="24481" y="6101"/>
                      <a:pt x="24164" y="6022"/>
                    </a:cubicBezTo>
                    <a:cubicBezTo>
                      <a:pt x="23134" y="5863"/>
                      <a:pt x="22183" y="5626"/>
                      <a:pt x="21312" y="5229"/>
                    </a:cubicBezTo>
                    <a:cubicBezTo>
                      <a:pt x="20678" y="5071"/>
                      <a:pt x="20124" y="4754"/>
                      <a:pt x="19490" y="4516"/>
                    </a:cubicBezTo>
                    <a:lnTo>
                      <a:pt x="17351" y="3883"/>
                    </a:lnTo>
                    <a:lnTo>
                      <a:pt x="15132" y="3090"/>
                    </a:lnTo>
                    <a:lnTo>
                      <a:pt x="12835" y="2457"/>
                    </a:lnTo>
                    <a:cubicBezTo>
                      <a:pt x="12043" y="2219"/>
                      <a:pt x="11330" y="1981"/>
                      <a:pt x="10537" y="1744"/>
                    </a:cubicBezTo>
                    <a:lnTo>
                      <a:pt x="8240" y="1189"/>
                    </a:lnTo>
                    <a:cubicBezTo>
                      <a:pt x="7527" y="1031"/>
                      <a:pt x="6814" y="872"/>
                      <a:pt x="6101" y="714"/>
                    </a:cubicBezTo>
                    <a:lnTo>
                      <a:pt x="4120" y="318"/>
                    </a:lnTo>
                    <a:lnTo>
                      <a:pt x="22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7" name="Google Shape;4727;p46"/>
              <p:cNvSpPr/>
              <p:nvPr/>
            </p:nvSpPr>
            <p:spPr>
              <a:xfrm>
                <a:off x="4228875" y="4192973"/>
                <a:ext cx="234875" cy="144525"/>
              </a:xfrm>
              <a:custGeom>
                <a:rect b="b" l="l" r="r" t="t"/>
                <a:pathLst>
                  <a:path extrusionOk="0" h="5781" w="9395">
                    <a:moveTo>
                      <a:pt x="2827" y="0"/>
                    </a:moveTo>
                    <a:cubicBezTo>
                      <a:pt x="1793" y="0"/>
                      <a:pt x="902" y="197"/>
                      <a:pt x="634" y="732"/>
                    </a:cubicBezTo>
                    <a:cubicBezTo>
                      <a:pt x="0" y="2079"/>
                      <a:pt x="3090" y="4852"/>
                      <a:pt x="4358" y="5486"/>
                    </a:cubicBezTo>
                    <a:cubicBezTo>
                      <a:pt x="4787" y="5690"/>
                      <a:pt x="5201" y="5780"/>
                      <a:pt x="5587" y="5780"/>
                    </a:cubicBezTo>
                    <a:cubicBezTo>
                      <a:pt x="8049" y="5780"/>
                      <a:pt x="9395" y="2102"/>
                      <a:pt x="6655" y="732"/>
                    </a:cubicBezTo>
                    <a:cubicBezTo>
                      <a:pt x="5923" y="366"/>
                      <a:pt x="4241" y="0"/>
                      <a:pt x="28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8" name="Google Shape;4728;p46"/>
              <p:cNvSpPr/>
              <p:nvPr/>
            </p:nvSpPr>
            <p:spPr>
              <a:xfrm>
                <a:off x="3286100" y="4328100"/>
                <a:ext cx="637775" cy="162425"/>
              </a:xfrm>
              <a:custGeom>
                <a:rect b="b" l="l" r="r" t="t"/>
                <a:pathLst>
                  <a:path extrusionOk="0" h="6497" w="25511">
                    <a:moveTo>
                      <a:pt x="2140" y="1"/>
                    </a:moveTo>
                    <a:lnTo>
                      <a:pt x="1" y="1189"/>
                    </a:lnTo>
                    <a:lnTo>
                      <a:pt x="1" y="1981"/>
                    </a:lnTo>
                    <a:cubicBezTo>
                      <a:pt x="1" y="1981"/>
                      <a:pt x="397" y="1902"/>
                      <a:pt x="1031" y="1823"/>
                    </a:cubicBezTo>
                    <a:cubicBezTo>
                      <a:pt x="1744" y="1743"/>
                      <a:pt x="2694" y="1743"/>
                      <a:pt x="3883" y="1743"/>
                    </a:cubicBezTo>
                    <a:cubicBezTo>
                      <a:pt x="5071" y="1823"/>
                      <a:pt x="6497" y="1823"/>
                      <a:pt x="8002" y="1981"/>
                    </a:cubicBezTo>
                    <a:lnTo>
                      <a:pt x="10300" y="2219"/>
                    </a:lnTo>
                    <a:cubicBezTo>
                      <a:pt x="11092" y="2298"/>
                      <a:pt x="11884" y="2457"/>
                      <a:pt x="12597" y="2615"/>
                    </a:cubicBezTo>
                    <a:lnTo>
                      <a:pt x="14974" y="3011"/>
                    </a:lnTo>
                    <a:lnTo>
                      <a:pt x="17272" y="3566"/>
                    </a:lnTo>
                    <a:lnTo>
                      <a:pt x="19331" y="4120"/>
                    </a:lnTo>
                    <a:cubicBezTo>
                      <a:pt x="19965" y="4279"/>
                      <a:pt x="20599" y="4437"/>
                      <a:pt x="21233" y="4675"/>
                    </a:cubicBezTo>
                    <a:cubicBezTo>
                      <a:pt x="22104" y="4992"/>
                      <a:pt x="22976" y="5388"/>
                      <a:pt x="23847" y="5863"/>
                    </a:cubicBezTo>
                    <a:cubicBezTo>
                      <a:pt x="24164" y="6022"/>
                      <a:pt x="24481" y="6259"/>
                      <a:pt x="24798" y="6497"/>
                    </a:cubicBezTo>
                    <a:lnTo>
                      <a:pt x="25511" y="4516"/>
                    </a:lnTo>
                    <a:lnTo>
                      <a:pt x="24323" y="4516"/>
                    </a:lnTo>
                    <a:cubicBezTo>
                      <a:pt x="23372" y="4358"/>
                      <a:pt x="22421" y="4199"/>
                      <a:pt x="21470" y="3883"/>
                    </a:cubicBezTo>
                    <a:cubicBezTo>
                      <a:pt x="20837" y="3724"/>
                      <a:pt x="20282" y="3486"/>
                      <a:pt x="19569" y="3328"/>
                    </a:cubicBezTo>
                    <a:lnTo>
                      <a:pt x="17430" y="2773"/>
                    </a:lnTo>
                    <a:lnTo>
                      <a:pt x="15212" y="2140"/>
                    </a:lnTo>
                    <a:lnTo>
                      <a:pt x="12835" y="1664"/>
                    </a:lnTo>
                    <a:cubicBezTo>
                      <a:pt x="12043" y="1506"/>
                      <a:pt x="11251" y="1268"/>
                      <a:pt x="10458" y="1110"/>
                    </a:cubicBezTo>
                    <a:lnTo>
                      <a:pt x="8161" y="714"/>
                    </a:lnTo>
                    <a:cubicBezTo>
                      <a:pt x="7369" y="634"/>
                      <a:pt x="6656" y="476"/>
                      <a:pt x="5942" y="397"/>
                    </a:cubicBezTo>
                    <a:lnTo>
                      <a:pt x="3962" y="159"/>
                    </a:lnTo>
                    <a:lnTo>
                      <a:pt x="2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9" name="Google Shape;4729;p46"/>
              <p:cNvSpPr/>
              <p:nvPr/>
            </p:nvSpPr>
            <p:spPr>
              <a:xfrm>
                <a:off x="3866425" y="4414273"/>
                <a:ext cx="236350" cy="140950"/>
              </a:xfrm>
              <a:custGeom>
                <a:rect b="b" l="l" r="r" t="t"/>
                <a:pathLst>
                  <a:path extrusionOk="0" h="5638" w="9454">
                    <a:moveTo>
                      <a:pt x="3268" y="1"/>
                    </a:moveTo>
                    <a:cubicBezTo>
                      <a:pt x="2001" y="1"/>
                      <a:pt x="832" y="239"/>
                      <a:pt x="555" y="912"/>
                    </a:cubicBezTo>
                    <a:cubicBezTo>
                      <a:pt x="0" y="2259"/>
                      <a:pt x="3249" y="4873"/>
                      <a:pt x="4595" y="5428"/>
                    </a:cubicBezTo>
                    <a:cubicBezTo>
                      <a:pt x="4966" y="5572"/>
                      <a:pt x="5320" y="5638"/>
                      <a:pt x="5652" y="5638"/>
                    </a:cubicBezTo>
                    <a:cubicBezTo>
                      <a:pt x="8228" y="5638"/>
                      <a:pt x="9454" y="1709"/>
                      <a:pt x="6576" y="516"/>
                    </a:cubicBezTo>
                    <a:cubicBezTo>
                      <a:pt x="5903" y="239"/>
                      <a:pt x="4536" y="1"/>
                      <a:pt x="32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0" name="Google Shape;4730;p46"/>
              <p:cNvSpPr/>
              <p:nvPr/>
            </p:nvSpPr>
            <p:spPr>
              <a:xfrm>
                <a:off x="2907800" y="4583600"/>
                <a:ext cx="629875" cy="160450"/>
              </a:xfrm>
              <a:custGeom>
                <a:rect b="b" l="l" r="r" t="t"/>
                <a:pathLst>
                  <a:path extrusionOk="0" h="6418" w="25195">
                    <a:moveTo>
                      <a:pt x="25194" y="1"/>
                    </a:moveTo>
                    <a:cubicBezTo>
                      <a:pt x="24877" y="159"/>
                      <a:pt x="24481" y="317"/>
                      <a:pt x="24085" y="397"/>
                    </a:cubicBezTo>
                    <a:cubicBezTo>
                      <a:pt x="23134" y="634"/>
                      <a:pt x="22104" y="793"/>
                      <a:pt x="21154" y="872"/>
                    </a:cubicBezTo>
                    <a:cubicBezTo>
                      <a:pt x="20837" y="912"/>
                      <a:pt x="20520" y="912"/>
                      <a:pt x="20193" y="912"/>
                    </a:cubicBezTo>
                    <a:cubicBezTo>
                      <a:pt x="19866" y="912"/>
                      <a:pt x="19530" y="912"/>
                      <a:pt x="19173" y="951"/>
                    </a:cubicBezTo>
                    <a:lnTo>
                      <a:pt x="16955" y="1110"/>
                    </a:lnTo>
                    <a:lnTo>
                      <a:pt x="14657" y="1347"/>
                    </a:lnTo>
                    <a:lnTo>
                      <a:pt x="12281" y="1664"/>
                    </a:lnTo>
                    <a:cubicBezTo>
                      <a:pt x="11488" y="1823"/>
                      <a:pt x="10617" y="1902"/>
                      <a:pt x="9825" y="2060"/>
                    </a:cubicBezTo>
                    <a:lnTo>
                      <a:pt x="7527" y="2457"/>
                    </a:lnTo>
                    <a:cubicBezTo>
                      <a:pt x="6814" y="2536"/>
                      <a:pt x="6101" y="2694"/>
                      <a:pt x="5388" y="2853"/>
                    </a:cubicBezTo>
                    <a:lnTo>
                      <a:pt x="3407" y="3328"/>
                    </a:lnTo>
                    <a:lnTo>
                      <a:pt x="1665" y="3724"/>
                    </a:lnTo>
                    <a:lnTo>
                      <a:pt x="1" y="5705"/>
                    </a:lnTo>
                    <a:lnTo>
                      <a:pt x="238" y="6418"/>
                    </a:lnTo>
                    <a:cubicBezTo>
                      <a:pt x="238" y="6418"/>
                      <a:pt x="635" y="6259"/>
                      <a:pt x="1268" y="5942"/>
                    </a:cubicBezTo>
                    <a:cubicBezTo>
                      <a:pt x="1902" y="5626"/>
                      <a:pt x="2774" y="5229"/>
                      <a:pt x="3883" y="4913"/>
                    </a:cubicBezTo>
                    <a:cubicBezTo>
                      <a:pt x="5071" y="4516"/>
                      <a:pt x="6418" y="4041"/>
                      <a:pt x="7844" y="3724"/>
                    </a:cubicBezTo>
                    <a:lnTo>
                      <a:pt x="10142" y="3170"/>
                    </a:lnTo>
                    <a:cubicBezTo>
                      <a:pt x="10855" y="2932"/>
                      <a:pt x="11647" y="2853"/>
                      <a:pt x="12439" y="2694"/>
                    </a:cubicBezTo>
                    <a:lnTo>
                      <a:pt x="14816" y="2298"/>
                    </a:lnTo>
                    <a:lnTo>
                      <a:pt x="17113" y="1981"/>
                    </a:lnTo>
                    <a:lnTo>
                      <a:pt x="19252" y="1744"/>
                    </a:lnTo>
                    <a:cubicBezTo>
                      <a:pt x="19965" y="1664"/>
                      <a:pt x="20599" y="1664"/>
                      <a:pt x="21233" y="1664"/>
                    </a:cubicBezTo>
                    <a:cubicBezTo>
                      <a:pt x="22184" y="1664"/>
                      <a:pt x="23214" y="1744"/>
                      <a:pt x="24164" y="1902"/>
                    </a:cubicBezTo>
                    <a:cubicBezTo>
                      <a:pt x="24481" y="1981"/>
                      <a:pt x="24877" y="2060"/>
                      <a:pt x="25194" y="2219"/>
                    </a:cubicBezTo>
                    <a:lnTo>
                      <a:pt x="251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1" name="Google Shape;4731;p46"/>
              <p:cNvSpPr/>
              <p:nvPr/>
            </p:nvSpPr>
            <p:spPr>
              <a:xfrm>
                <a:off x="3498025" y="4533998"/>
                <a:ext cx="223850" cy="130850"/>
              </a:xfrm>
              <a:custGeom>
                <a:rect b="b" l="l" r="r" t="t"/>
                <a:pathLst>
                  <a:path extrusionOk="0" h="5234" w="8954">
                    <a:moveTo>
                      <a:pt x="5382" y="1"/>
                    </a:moveTo>
                    <a:cubicBezTo>
                      <a:pt x="3834" y="1"/>
                      <a:pt x="80" y="1010"/>
                      <a:pt x="80" y="2461"/>
                    </a:cubicBezTo>
                    <a:cubicBezTo>
                      <a:pt x="1" y="3887"/>
                      <a:pt x="3962" y="5234"/>
                      <a:pt x="5388" y="5234"/>
                    </a:cubicBezTo>
                    <a:cubicBezTo>
                      <a:pt x="8715" y="5234"/>
                      <a:pt x="8953" y="243"/>
                      <a:pt x="5546" y="5"/>
                    </a:cubicBezTo>
                    <a:cubicBezTo>
                      <a:pt x="5495" y="2"/>
                      <a:pt x="5440" y="1"/>
                      <a:pt x="53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32" name="Google Shape;4732;p46"/>
            <p:cNvSpPr/>
            <p:nvPr/>
          </p:nvSpPr>
          <p:spPr>
            <a:xfrm rot="5400000">
              <a:off x="1915455" y="79791"/>
              <a:ext cx="131770" cy="121990"/>
            </a:xfrm>
            <a:custGeom>
              <a:rect b="b" l="l" r="r" t="t"/>
              <a:pathLst>
                <a:path extrusionOk="0" h="7110" w="7680">
                  <a:moveTo>
                    <a:pt x="3841" y="0"/>
                  </a:moveTo>
                  <a:cubicBezTo>
                    <a:pt x="3106" y="0"/>
                    <a:pt x="2371" y="962"/>
                    <a:pt x="3493" y="2887"/>
                  </a:cubicBezTo>
                  <a:cubicBezTo>
                    <a:pt x="2826" y="1759"/>
                    <a:pt x="2131" y="1363"/>
                    <a:pt x="1600" y="1363"/>
                  </a:cubicBezTo>
                  <a:cubicBezTo>
                    <a:pt x="342" y="1363"/>
                    <a:pt x="0" y="3582"/>
                    <a:pt x="3119" y="3582"/>
                  </a:cubicBezTo>
                  <a:cubicBezTo>
                    <a:pt x="13" y="3582"/>
                    <a:pt x="339" y="5782"/>
                    <a:pt x="1584" y="5782"/>
                  </a:cubicBezTo>
                  <a:cubicBezTo>
                    <a:pt x="2117" y="5782"/>
                    <a:pt x="2820" y="5378"/>
                    <a:pt x="3493" y="4223"/>
                  </a:cubicBezTo>
                  <a:lnTo>
                    <a:pt x="3493" y="4223"/>
                  </a:lnTo>
                  <a:cubicBezTo>
                    <a:pt x="2371" y="6148"/>
                    <a:pt x="3106" y="7110"/>
                    <a:pt x="3841" y="7110"/>
                  </a:cubicBezTo>
                  <a:cubicBezTo>
                    <a:pt x="4576" y="7110"/>
                    <a:pt x="5311" y="6148"/>
                    <a:pt x="4188" y="4223"/>
                  </a:cubicBezTo>
                  <a:lnTo>
                    <a:pt x="4188" y="4223"/>
                  </a:lnTo>
                  <a:cubicBezTo>
                    <a:pt x="4861" y="5360"/>
                    <a:pt x="5562" y="5758"/>
                    <a:pt x="6096" y="5758"/>
                  </a:cubicBezTo>
                  <a:cubicBezTo>
                    <a:pt x="7342" y="5758"/>
                    <a:pt x="7670" y="3582"/>
                    <a:pt x="4563" y="3582"/>
                  </a:cubicBezTo>
                  <a:cubicBezTo>
                    <a:pt x="7679" y="3582"/>
                    <a:pt x="7341" y="1339"/>
                    <a:pt x="6085" y="1339"/>
                  </a:cubicBezTo>
                  <a:cubicBezTo>
                    <a:pt x="5553" y="1339"/>
                    <a:pt x="4856" y="1742"/>
                    <a:pt x="4188" y="2887"/>
                  </a:cubicBezTo>
                  <a:cubicBezTo>
                    <a:pt x="5311" y="962"/>
                    <a:pt x="4576" y="0"/>
                    <a:pt x="3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46"/>
            <p:cNvSpPr/>
            <p:nvPr/>
          </p:nvSpPr>
          <p:spPr>
            <a:xfrm rot="5400000">
              <a:off x="1967262" y="126725"/>
              <a:ext cx="26611" cy="22648"/>
            </a:xfrm>
            <a:custGeom>
              <a:rect b="b" l="l" r="r" t="t"/>
              <a:pathLst>
                <a:path extrusionOk="0" h="1320" w="1551">
                  <a:moveTo>
                    <a:pt x="909" y="0"/>
                  </a:moveTo>
                  <a:cubicBezTo>
                    <a:pt x="321" y="0"/>
                    <a:pt x="0" y="695"/>
                    <a:pt x="428" y="1123"/>
                  </a:cubicBezTo>
                  <a:cubicBezTo>
                    <a:pt x="564" y="1259"/>
                    <a:pt x="727" y="1319"/>
                    <a:pt x="887" y="1319"/>
                  </a:cubicBezTo>
                  <a:cubicBezTo>
                    <a:pt x="1228" y="1319"/>
                    <a:pt x="1551" y="1043"/>
                    <a:pt x="1551" y="642"/>
                  </a:cubicBezTo>
                  <a:cubicBezTo>
                    <a:pt x="1551" y="267"/>
                    <a:pt x="1283" y="0"/>
                    <a:pt x="9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34" name="Google Shape;4734;p46"/>
            <p:cNvGrpSpPr/>
            <p:nvPr/>
          </p:nvGrpSpPr>
          <p:grpSpPr>
            <a:xfrm>
              <a:off x="1567272" y="627481"/>
              <a:ext cx="139608" cy="152925"/>
              <a:chOff x="1095790" y="797764"/>
              <a:chExt cx="80726" cy="88447"/>
            </a:xfrm>
          </p:grpSpPr>
          <p:sp>
            <p:nvSpPr>
              <p:cNvPr id="4735" name="Google Shape;4735;p46"/>
              <p:cNvSpPr/>
              <p:nvPr/>
            </p:nvSpPr>
            <p:spPr>
              <a:xfrm rot="5400000">
                <a:off x="1091929" y="801624"/>
                <a:ext cx="88447" cy="80726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6" name="Google Shape;4736;p46"/>
              <p:cNvSpPr/>
              <p:nvPr/>
            </p:nvSpPr>
            <p:spPr>
              <a:xfrm rot="5400000">
                <a:off x="1127892" y="833726"/>
                <a:ext cx="16540" cy="14687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37" name="Google Shape;4737;p46"/>
            <p:cNvGrpSpPr/>
            <p:nvPr/>
          </p:nvGrpSpPr>
          <p:grpSpPr>
            <a:xfrm>
              <a:off x="2309077" y="408822"/>
              <a:ext cx="121072" cy="132521"/>
              <a:chOff x="3075079" y="699040"/>
              <a:chExt cx="74309" cy="81361"/>
            </a:xfrm>
          </p:grpSpPr>
          <p:sp>
            <p:nvSpPr>
              <p:cNvPr id="4738" name="Google Shape;4738;p46"/>
              <p:cNvSpPr/>
              <p:nvPr/>
            </p:nvSpPr>
            <p:spPr>
              <a:xfrm rot="5400000">
                <a:off x="3071553" y="702565"/>
                <a:ext cx="81361" cy="74309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9" name="Google Shape;4739;p46"/>
              <p:cNvSpPr/>
              <p:nvPr/>
            </p:nvSpPr>
            <p:spPr>
              <a:xfrm rot="5400000">
                <a:off x="3104436" y="731913"/>
                <a:ext cx="15596" cy="13777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40" name="Google Shape;4740;p46"/>
            <p:cNvSpPr/>
            <p:nvPr/>
          </p:nvSpPr>
          <p:spPr>
            <a:xfrm rot="5400000">
              <a:off x="2798148" y="-475554"/>
              <a:ext cx="70517" cy="64221"/>
            </a:xfrm>
            <a:custGeom>
              <a:rect b="b" l="l" r="r" t="t"/>
              <a:pathLst>
                <a:path extrusionOk="0" h="3743" w="4110">
                  <a:moveTo>
                    <a:pt x="2035" y="1"/>
                  </a:moveTo>
                  <a:cubicBezTo>
                    <a:pt x="1641" y="1"/>
                    <a:pt x="1253" y="509"/>
                    <a:pt x="1868" y="1524"/>
                  </a:cubicBezTo>
                  <a:cubicBezTo>
                    <a:pt x="1497" y="912"/>
                    <a:pt x="1117" y="698"/>
                    <a:pt x="831" y="698"/>
                  </a:cubicBezTo>
                  <a:cubicBezTo>
                    <a:pt x="168" y="698"/>
                    <a:pt x="11" y="1845"/>
                    <a:pt x="1654" y="1845"/>
                  </a:cubicBezTo>
                  <a:cubicBezTo>
                    <a:pt x="0" y="1845"/>
                    <a:pt x="170" y="3034"/>
                    <a:pt x="844" y="3034"/>
                  </a:cubicBezTo>
                  <a:cubicBezTo>
                    <a:pt x="1129" y="3034"/>
                    <a:pt x="1503" y="2822"/>
                    <a:pt x="1868" y="2219"/>
                  </a:cubicBezTo>
                  <a:lnTo>
                    <a:pt x="1868" y="2219"/>
                  </a:lnTo>
                  <a:cubicBezTo>
                    <a:pt x="1253" y="3235"/>
                    <a:pt x="1641" y="3743"/>
                    <a:pt x="2035" y="3743"/>
                  </a:cubicBezTo>
                  <a:cubicBezTo>
                    <a:pt x="2429" y="3743"/>
                    <a:pt x="2830" y="3235"/>
                    <a:pt x="2242" y="2219"/>
                  </a:cubicBezTo>
                  <a:lnTo>
                    <a:pt x="2242" y="2219"/>
                  </a:lnTo>
                  <a:cubicBezTo>
                    <a:pt x="2591" y="2822"/>
                    <a:pt x="2959" y="3034"/>
                    <a:pt x="3243" y="3034"/>
                  </a:cubicBezTo>
                  <a:cubicBezTo>
                    <a:pt x="3914" y="3034"/>
                    <a:pt x="4110" y="1845"/>
                    <a:pt x="2456" y="1845"/>
                  </a:cubicBezTo>
                  <a:cubicBezTo>
                    <a:pt x="4099" y="1845"/>
                    <a:pt x="3916" y="698"/>
                    <a:pt x="3256" y="698"/>
                  </a:cubicBezTo>
                  <a:cubicBezTo>
                    <a:pt x="2971" y="698"/>
                    <a:pt x="2597" y="912"/>
                    <a:pt x="2242" y="1524"/>
                  </a:cubicBezTo>
                  <a:cubicBezTo>
                    <a:pt x="2830" y="509"/>
                    <a:pt x="2429" y="1"/>
                    <a:pt x="20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46"/>
            <p:cNvSpPr/>
            <p:nvPr/>
          </p:nvSpPr>
          <p:spPr>
            <a:xfrm rot="5400000">
              <a:off x="2827891" y="-448952"/>
              <a:ext cx="11942" cy="11015"/>
            </a:xfrm>
            <a:custGeom>
              <a:rect b="b" l="l" r="r" t="t"/>
              <a:pathLst>
                <a:path extrusionOk="0" h="642" w="696">
                  <a:moveTo>
                    <a:pt x="321" y="0"/>
                  </a:moveTo>
                  <a:cubicBezTo>
                    <a:pt x="161" y="0"/>
                    <a:pt x="1" y="107"/>
                    <a:pt x="1" y="321"/>
                  </a:cubicBezTo>
                  <a:cubicBezTo>
                    <a:pt x="1" y="481"/>
                    <a:pt x="161" y="642"/>
                    <a:pt x="321" y="642"/>
                  </a:cubicBezTo>
                  <a:cubicBezTo>
                    <a:pt x="535" y="642"/>
                    <a:pt x="696" y="481"/>
                    <a:pt x="696" y="321"/>
                  </a:cubicBezTo>
                  <a:cubicBezTo>
                    <a:pt x="696" y="107"/>
                    <a:pt x="535" y="0"/>
                    <a:pt x="321" y="0"/>
                  </a:cubicBezTo>
                  <a:close/>
                </a:path>
              </a:pathLst>
            </a:custGeom>
            <a:solidFill>
              <a:srgbClr val="FFD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46"/>
            <p:cNvSpPr/>
            <p:nvPr/>
          </p:nvSpPr>
          <p:spPr>
            <a:xfrm rot="5400000">
              <a:off x="1093259" y="-378220"/>
              <a:ext cx="70895" cy="64907"/>
            </a:xfrm>
            <a:custGeom>
              <a:rect b="b" l="l" r="r" t="t"/>
              <a:pathLst>
                <a:path extrusionOk="0" h="3783" w="4132">
                  <a:moveTo>
                    <a:pt x="2060" y="1"/>
                  </a:moveTo>
                  <a:cubicBezTo>
                    <a:pt x="1665" y="1"/>
                    <a:pt x="1264" y="522"/>
                    <a:pt x="1852" y="1564"/>
                  </a:cubicBezTo>
                  <a:cubicBezTo>
                    <a:pt x="1497" y="934"/>
                    <a:pt x="1122" y="714"/>
                    <a:pt x="838" y="714"/>
                  </a:cubicBezTo>
                  <a:cubicBezTo>
                    <a:pt x="183" y="714"/>
                    <a:pt x="14" y="1885"/>
                    <a:pt x="1692" y="1885"/>
                  </a:cubicBezTo>
                  <a:cubicBezTo>
                    <a:pt x="1" y="1885"/>
                    <a:pt x="186" y="3074"/>
                    <a:pt x="853" y="3074"/>
                  </a:cubicBezTo>
                  <a:cubicBezTo>
                    <a:pt x="1135" y="3074"/>
                    <a:pt x="1503" y="2862"/>
                    <a:pt x="1852" y="2259"/>
                  </a:cubicBezTo>
                  <a:lnTo>
                    <a:pt x="1852" y="2259"/>
                  </a:lnTo>
                  <a:cubicBezTo>
                    <a:pt x="1264" y="3275"/>
                    <a:pt x="1665" y="3783"/>
                    <a:pt x="2060" y="3783"/>
                  </a:cubicBezTo>
                  <a:cubicBezTo>
                    <a:pt x="2454" y="3783"/>
                    <a:pt x="2841" y="3275"/>
                    <a:pt x="2227" y="2259"/>
                  </a:cubicBezTo>
                  <a:lnTo>
                    <a:pt x="2227" y="2259"/>
                  </a:lnTo>
                  <a:cubicBezTo>
                    <a:pt x="2592" y="2862"/>
                    <a:pt x="2971" y="3074"/>
                    <a:pt x="3261" y="3074"/>
                  </a:cubicBezTo>
                  <a:cubicBezTo>
                    <a:pt x="3947" y="3074"/>
                    <a:pt x="4132" y="1885"/>
                    <a:pt x="2440" y="1885"/>
                  </a:cubicBezTo>
                  <a:cubicBezTo>
                    <a:pt x="4119" y="1885"/>
                    <a:pt x="3950" y="714"/>
                    <a:pt x="3276" y="714"/>
                  </a:cubicBezTo>
                  <a:cubicBezTo>
                    <a:pt x="2985" y="714"/>
                    <a:pt x="2598" y="934"/>
                    <a:pt x="2227" y="1564"/>
                  </a:cubicBezTo>
                  <a:cubicBezTo>
                    <a:pt x="2841" y="522"/>
                    <a:pt x="2454" y="1"/>
                    <a:pt x="20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46"/>
            <p:cNvSpPr/>
            <p:nvPr/>
          </p:nvSpPr>
          <p:spPr>
            <a:xfrm rot="5400000">
              <a:off x="1118426" y="-356163"/>
              <a:ext cx="18025" cy="13774"/>
            </a:xfrm>
            <a:custGeom>
              <a:rect b="b" l="l" r="r" t="t"/>
              <a:pathLst>
                <a:path extrusionOk="0" h="497" w="729">
                  <a:moveTo>
                    <a:pt x="408" y="0"/>
                  </a:moveTo>
                  <a:cubicBezTo>
                    <a:pt x="1" y="0"/>
                    <a:pt x="400" y="497"/>
                    <a:pt x="614" y="497"/>
                  </a:cubicBezTo>
                  <a:cubicBezTo>
                    <a:pt x="680" y="497"/>
                    <a:pt x="729" y="448"/>
                    <a:pt x="729" y="321"/>
                  </a:cubicBezTo>
                  <a:cubicBezTo>
                    <a:pt x="729" y="161"/>
                    <a:pt x="569" y="0"/>
                    <a:pt x="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46"/>
            <p:cNvSpPr/>
            <p:nvPr/>
          </p:nvSpPr>
          <p:spPr>
            <a:xfrm rot="5400000">
              <a:off x="3570708" y="69239"/>
              <a:ext cx="131375" cy="121080"/>
            </a:xfrm>
            <a:custGeom>
              <a:rect b="b" l="l" r="r" t="t"/>
              <a:pathLst>
                <a:path extrusionOk="0" h="7057" w="7657">
                  <a:moveTo>
                    <a:pt x="3829" y="0"/>
                  </a:moveTo>
                  <a:cubicBezTo>
                    <a:pt x="3094" y="0"/>
                    <a:pt x="2359" y="963"/>
                    <a:pt x="3482" y="2887"/>
                  </a:cubicBezTo>
                  <a:cubicBezTo>
                    <a:pt x="2809" y="1750"/>
                    <a:pt x="2108" y="1352"/>
                    <a:pt x="1575" y="1352"/>
                  </a:cubicBezTo>
                  <a:cubicBezTo>
                    <a:pt x="328" y="1352"/>
                    <a:pt x="0" y="3528"/>
                    <a:pt x="3108" y="3528"/>
                  </a:cubicBezTo>
                  <a:cubicBezTo>
                    <a:pt x="2" y="3528"/>
                    <a:pt x="328" y="5729"/>
                    <a:pt x="1572" y="5729"/>
                  </a:cubicBezTo>
                  <a:cubicBezTo>
                    <a:pt x="2106" y="5729"/>
                    <a:pt x="2808" y="5325"/>
                    <a:pt x="3482" y="4170"/>
                  </a:cubicBezTo>
                  <a:lnTo>
                    <a:pt x="3482" y="4170"/>
                  </a:lnTo>
                  <a:cubicBezTo>
                    <a:pt x="2359" y="6094"/>
                    <a:pt x="3094" y="7057"/>
                    <a:pt x="3829" y="7057"/>
                  </a:cubicBezTo>
                  <a:cubicBezTo>
                    <a:pt x="4564" y="7057"/>
                    <a:pt x="5299" y="6094"/>
                    <a:pt x="4177" y="4170"/>
                  </a:cubicBezTo>
                  <a:lnTo>
                    <a:pt x="4177" y="4170"/>
                  </a:lnTo>
                  <a:cubicBezTo>
                    <a:pt x="4851" y="5325"/>
                    <a:pt x="5553" y="5729"/>
                    <a:pt x="6086" y="5729"/>
                  </a:cubicBezTo>
                  <a:cubicBezTo>
                    <a:pt x="7331" y="5729"/>
                    <a:pt x="7657" y="3528"/>
                    <a:pt x="4551" y="3528"/>
                  </a:cubicBezTo>
                  <a:cubicBezTo>
                    <a:pt x="7657" y="3528"/>
                    <a:pt x="7331" y="1328"/>
                    <a:pt x="6086" y="1328"/>
                  </a:cubicBezTo>
                  <a:cubicBezTo>
                    <a:pt x="5553" y="1328"/>
                    <a:pt x="4850" y="1732"/>
                    <a:pt x="4177" y="2887"/>
                  </a:cubicBezTo>
                  <a:cubicBezTo>
                    <a:pt x="5300" y="963"/>
                    <a:pt x="4564" y="0"/>
                    <a:pt x="3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46"/>
            <p:cNvSpPr/>
            <p:nvPr/>
          </p:nvSpPr>
          <p:spPr>
            <a:xfrm rot="5400000">
              <a:off x="3623090" y="118352"/>
              <a:ext cx="26628" cy="22854"/>
            </a:xfrm>
            <a:custGeom>
              <a:rect b="b" l="l" r="r" t="t"/>
              <a:pathLst>
                <a:path extrusionOk="0" h="1332" w="1552">
                  <a:moveTo>
                    <a:pt x="910" y="1"/>
                  </a:moveTo>
                  <a:cubicBezTo>
                    <a:pt x="322" y="1"/>
                    <a:pt x="1" y="696"/>
                    <a:pt x="429" y="1124"/>
                  </a:cubicBezTo>
                  <a:cubicBezTo>
                    <a:pt x="571" y="1266"/>
                    <a:pt x="743" y="1331"/>
                    <a:pt x="910" y="1331"/>
                  </a:cubicBezTo>
                  <a:cubicBezTo>
                    <a:pt x="1242" y="1331"/>
                    <a:pt x="1551" y="1070"/>
                    <a:pt x="1551" y="642"/>
                  </a:cubicBezTo>
                  <a:cubicBezTo>
                    <a:pt x="1551" y="268"/>
                    <a:pt x="1284" y="1"/>
                    <a:pt x="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46" name="Google Shape;4746;p46"/>
            <p:cNvGrpSpPr/>
            <p:nvPr/>
          </p:nvGrpSpPr>
          <p:grpSpPr>
            <a:xfrm>
              <a:off x="3772813" y="-9"/>
              <a:ext cx="2051019" cy="1327762"/>
              <a:chOff x="3772813" y="-9"/>
              <a:chExt cx="2051019" cy="1327762"/>
            </a:xfrm>
          </p:grpSpPr>
          <p:sp>
            <p:nvSpPr>
              <p:cNvPr id="4747" name="Google Shape;4747;p46"/>
              <p:cNvSpPr/>
              <p:nvPr/>
            </p:nvSpPr>
            <p:spPr>
              <a:xfrm rot="6298355">
                <a:off x="4579261" y="117746"/>
                <a:ext cx="1082316" cy="1092253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8" name="Google Shape;4748;p46"/>
              <p:cNvSpPr/>
              <p:nvPr/>
            </p:nvSpPr>
            <p:spPr>
              <a:xfrm rot="10800000">
                <a:off x="3772813" y="275109"/>
                <a:ext cx="1028316" cy="970675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9" name="Google Shape;4749;p46"/>
              <p:cNvSpPr/>
              <p:nvPr/>
            </p:nvSpPr>
            <p:spPr>
              <a:xfrm rot="6298355">
                <a:off x="4858665" y="163038"/>
                <a:ext cx="870101" cy="864796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0" name="Google Shape;4750;p46"/>
              <p:cNvSpPr/>
              <p:nvPr/>
            </p:nvSpPr>
            <p:spPr>
              <a:xfrm rot="6298355">
                <a:off x="4760397" y="267319"/>
                <a:ext cx="736936" cy="1057389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1" name="Google Shape;4751;p46"/>
              <p:cNvSpPr/>
              <p:nvPr/>
            </p:nvSpPr>
            <p:spPr>
              <a:xfrm rot="10800000">
                <a:off x="3846399" y="326409"/>
                <a:ext cx="822136" cy="82301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2" name="Google Shape;4752;p46"/>
              <p:cNvSpPr/>
              <p:nvPr/>
            </p:nvSpPr>
            <p:spPr>
              <a:xfrm rot="10800000">
                <a:off x="3856471" y="615930"/>
                <a:ext cx="1003912" cy="697306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6" name="Shape 4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7" name="Google Shape;4757;p47"/>
          <p:cNvSpPr txBox="1"/>
          <p:nvPr>
            <p:ph type="title"/>
          </p:nvPr>
        </p:nvSpPr>
        <p:spPr>
          <a:xfrm>
            <a:off x="1633725" y="739450"/>
            <a:ext cx="645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Solução de comunicação</a:t>
            </a:r>
            <a:endParaRPr/>
          </a:p>
        </p:txBody>
      </p:sp>
      <p:sp>
        <p:nvSpPr>
          <p:cNvPr id="4758" name="Google Shape;4758;p47"/>
          <p:cNvSpPr txBox="1"/>
          <p:nvPr>
            <p:ph idx="2" type="subTitle"/>
          </p:nvPr>
        </p:nvSpPr>
        <p:spPr>
          <a:xfrm>
            <a:off x="1293075" y="1515225"/>
            <a:ext cx="64581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Monitoramento de temperatura no bairro Colônia Antônio Aleixo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Monitoramento florestal de </a:t>
            </a:r>
            <a:r>
              <a:rPr lang="en" sz="1700"/>
              <a:t>possíveis</a:t>
            </a:r>
            <a:r>
              <a:rPr lang="en" sz="1700"/>
              <a:t> incêndios 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2" name="Shape 4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3" name="Google Shape;4763;p48"/>
          <p:cNvSpPr txBox="1"/>
          <p:nvPr>
            <p:ph type="title"/>
          </p:nvPr>
        </p:nvSpPr>
        <p:spPr>
          <a:xfrm>
            <a:off x="720000" y="2748019"/>
            <a:ext cx="5067600" cy="9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Desafios</a:t>
            </a:r>
            <a:r>
              <a:rPr lang="en" sz="4000"/>
              <a:t> encontrados</a:t>
            </a:r>
            <a:endParaRPr sz="4000"/>
          </a:p>
        </p:txBody>
      </p:sp>
      <p:sp>
        <p:nvSpPr>
          <p:cNvPr id="4764" name="Google Shape;4764;p48"/>
          <p:cNvSpPr txBox="1"/>
          <p:nvPr>
            <p:ph idx="2" type="title"/>
          </p:nvPr>
        </p:nvSpPr>
        <p:spPr>
          <a:xfrm>
            <a:off x="720001" y="1830500"/>
            <a:ext cx="1367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765" name="Google Shape;4765;p48"/>
          <p:cNvGrpSpPr/>
          <p:nvPr/>
        </p:nvGrpSpPr>
        <p:grpSpPr>
          <a:xfrm>
            <a:off x="5787609" y="408823"/>
            <a:ext cx="3736216" cy="5005353"/>
            <a:chOff x="5787609" y="408823"/>
            <a:chExt cx="3736216" cy="5005353"/>
          </a:xfrm>
        </p:grpSpPr>
        <p:grpSp>
          <p:nvGrpSpPr>
            <p:cNvPr id="4766" name="Google Shape;4766;p48"/>
            <p:cNvGrpSpPr/>
            <p:nvPr/>
          </p:nvGrpSpPr>
          <p:grpSpPr>
            <a:xfrm>
              <a:off x="8094273" y="408823"/>
              <a:ext cx="1400690" cy="2386719"/>
              <a:chOff x="2277925" y="238125"/>
              <a:chExt cx="3068325" cy="5228300"/>
            </a:xfrm>
          </p:grpSpPr>
          <p:sp>
            <p:nvSpPr>
              <p:cNvPr id="4767" name="Google Shape;4767;p48"/>
              <p:cNvSpPr/>
              <p:nvPr/>
            </p:nvSpPr>
            <p:spPr>
              <a:xfrm>
                <a:off x="3140225" y="238125"/>
                <a:ext cx="2206025" cy="4206925"/>
              </a:xfrm>
              <a:custGeom>
                <a:rect b="b" l="l" r="r" t="t"/>
                <a:pathLst>
                  <a:path extrusionOk="0" h="168277" w="88241">
                    <a:moveTo>
                      <a:pt x="54920" y="43534"/>
                    </a:moveTo>
                    <a:lnTo>
                      <a:pt x="54250" y="68148"/>
                    </a:lnTo>
                    <a:lnTo>
                      <a:pt x="61032" y="51822"/>
                    </a:lnTo>
                    <a:cubicBezTo>
                      <a:pt x="68901" y="63208"/>
                      <a:pt x="75180" y="75766"/>
                      <a:pt x="79617" y="88994"/>
                    </a:cubicBezTo>
                    <a:lnTo>
                      <a:pt x="77524" y="108835"/>
                    </a:lnTo>
                    <a:lnTo>
                      <a:pt x="82464" y="99040"/>
                    </a:lnTo>
                    <a:cubicBezTo>
                      <a:pt x="88157" y="121728"/>
                      <a:pt x="88240" y="145505"/>
                      <a:pt x="82715" y="168276"/>
                    </a:cubicBezTo>
                    <a:lnTo>
                      <a:pt x="55255" y="99208"/>
                    </a:lnTo>
                    <a:lnTo>
                      <a:pt x="0" y="0"/>
                    </a:lnTo>
                    <a:cubicBezTo>
                      <a:pt x="19926" y="9042"/>
                      <a:pt x="39432" y="24028"/>
                      <a:pt x="54920" y="435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8" name="Google Shape;4768;p48"/>
              <p:cNvSpPr/>
              <p:nvPr/>
            </p:nvSpPr>
            <p:spPr>
              <a:xfrm>
                <a:off x="3136025" y="238125"/>
                <a:ext cx="2072075" cy="4204825"/>
              </a:xfrm>
              <a:custGeom>
                <a:rect b="b" l="l" r="r" t="t"/>
                <a:pathLst>
                  <a:path extrusionOk="0" h="168193" w="82883">
                    <a:moveTo>
                      <a:pt x="52744" y="118128"/>
                    </a:moveTo>
                    <a:lnTo>
                      <a:pt x="38093" y="110677"/>
                    </a:lnTo>
                    <a:cubicBezTo>
                      <a:pt x="33991" y="103812"/>
                      <a:pt x="30056" y="96864"/>
                      <a:pt x="26456" y="89747"/>
                    </a:cubicBezTo>
                    <a:lnTo>
                      <a:pt x="47637" y="91924"/>
                    </a:lnTo>
                    <a:lnTo>
                      <a:pt x="21014" y="78445"/>
                    </a:lnTo>
                    <a:cubicBezTo>
                      <a:pt x="17666" y="71162"/>
                      <a:pt x="14568" y="63878"/>
                      <a:pt x="11973" y="56678"/>
                    </a:cubicBezTo>
                    <a:lnTo>
                      <a:pt x="29889" y="59106"/>
                    </a:lnTo>
                    <a:lnTo>
                      <a:pt x="8791" y="47553"/>
                    </a:lnTo>
                    <a:cubicBezTo>
                      <a:pt x="3182" y="30390"/>
                      <a:pt x="1" y="13981"/>
                      <a:pt x="168" y="0"/>
                    </a:cubicBezTo>
                    <a:cubicBezTo>
                      <a:pt x="65721" y="71999"/>
                      <a:pt x="82883" y="168193"/>
                      <a:pt x="82883" y="168193"/>
                    </a:cubicBezTo>
                    <a:cubicBezTo>
                      <a:pt x="68316" y="154379"/>
                      <a:pt x="54251" y="136463"/>
                      <a:pt x="41944" y="116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9" name="Google Shape;4769;p48"/>
              <p:cNvSpPr/>
              <p:nvPr/>
            </p:nvSpPr>
            <p:spPr>
              <a:xfrm>
                <a:off x="2277925" y="1822500"/>
                <a:ext cx="2955300" cy="3643925"/>
              </a:xfrm>
              <a:custGeom>
                <a:rect b="b" l="l" r="r" t="t"/>
                <a:pathLst>
                  <a:path extrusionOk="0" h="145757" w="118212">
                    <a:moveTo>
                      <a:pt x="63208" y="30307"/>
                    </a:moveTo>
                    <a:lnTo>
                      <a:pt x="67896" y="54586"/>
                    </a:lnTo>
                    <a:lnTo>
                      <a:pt x="70994" y="37088"/>
                    </a:lnTo>
                    <a:cubicBezTo>
                      <a:pt x="81208" y="46465"/>
                      <a:pt x="90082" y="57265"/>
                      <a:pt x="97366" y="69153"/>
                    </a:cubicBezTo>
                    <a:lnTo>
                      <a:pt x="99710" y="88995"/>
                    </a:lnTo>
                    <a:lnTo>
                      <a:pt x="102389" y="78362"/>
                    </a:lnTo>
                    <a:cubicBezTo>
                      <a:pt x="112937" y="99208"/>
                      <a:pt x="118212" y="122399"/>
                      <a:pt x="117877" y="145756"/>
                    </a:cubicBezTo>
                    <a:lnTo>
                      <a:pt x="75850" y="84474"/>
                    </a:lnTo>
                    <a:lnTo>
                      <a:pt x="0" y="1"/>
                    </a:lnTo>
                    <a:cubicBezTo>
                      <a:pt x="21432" y="4438"/>
                      <a:pt x="43785" y="14735"/>
                      <a:pt x="63208" y="303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0" name="Google Shape;4770;p48"/>
              <p:cNvSpPr/>
              <p:nvPr/>
            </p:nvSpPr>
            <p:spPr>
              <a:xfrm>
                <a:off x="2277925" y="1822500"/>
                <a:ext cx="2944825" cy="3643925"/>
              </a:xfrm>
              <a:custGeom>
                <a:rect b="b" l="l" r="r" t="t"/>
                <a:pathLst>
                  <a:path extrusionOk="0" h="145757" w="117793">
                    <a:moveTo>
                      <a:pt x="77357" y="103645"/>
                    </a:moveTo>
                    <a:lnTo>
                      <a:pt x="61450" y="99627"/>
                    </a:lnTo>
                    <a:cubicBezTo>
                      <a:pt x="55924" y="93850"/>
                      <a:pt x="50566" y="87822"/>
                      <a:pt x="45543" y="81795"/>
                    </a:cubicBezTo>
                    <a:lnTo>
                      <a:pt x="66641" y="79283"/>
                    </a:lnTo>
                    <a:lnTo>
                      <a:pt x="37674" y="71999"/>
                    </a:lnTo>
                    <a:cubicBezTo>
                      <a:pt x="32734" y="65637"/>
                      <a:pt x="28213" y="59190"/>
                      <a:pt x="24027" y="52744"/>
                    </a:cubicBezTo>
                    <a:lnTo>
                      <a:pt x="42027" y="51153"/>
                    </a:lnTo>
                    <a:lnTo>
                      <a:pt x="18921" y="44539"/>
                    </a:lnTo>
                    <a:cubicBezTo>
                      <a:pt x="9711" y="28968"/>
                      <a:pt x="2930" y="13647"/>
                      <a:pt x="0" y="1"/>
                    </a:cubicBezTo>
                    <a:cubicBezTo>
                      <a:pt x="79868" y="55758"/>
                      <a:pt x="117793" y="145756"/>
                      <a:pt x="117793" y="145756"/>
                    </a:cubicBezTo>
                    <a:cubicBezTo>
                      <a:pt x="100631" y="135543"/>
                      <a:pt x="82882" y="121227"/>
                      <a:pt x="66641" y="104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71" name="Google Shape;4771;p48"/>
            <p:cNvGrpSpPr/>
            <p:nvPr/>
          </p:nvGrpSpPr>
          <p:grpSpPr>
            <a:xfrm>
              <a:off x="5787609" y="2708696"/>
              <a:ext cx="3504221" cy="2705479"/>
              <a:chOff x="427500" y="238125"/>
              <a:chExt cx="6763600" cy="5221925"/>
            </a:xfrm>
          </p:grpSpPr>
          <p:sp>
            <p:nvSpPr>
              <p:cNvPr id="4772" name="Google Shape;4772;p48"/>
              <p:cNvSpPr/>
              <p:nvPr/>
            </p:nvSpPr>
            <p:spPr>
              <a:xfrm>
                <a:off x="732175" y="1284175"/>
                <a:ext cx="1982625" cy="2444600"/>
              </a:xfrm>
              <a:custGeom>
                <a:rect b="b" l="l" r="r" t="t"/>
                <a:pathLst>
                  <a:path extrusionOk="0" h="97784" w="79305">
                    <a:moveTo>
                      <a:pt x="42405" y="20332"/>
                    </a:moveTo>
                    <a:lnTo>
                      <a:pt x="45606" y="36564"/>
                    </a:lnTo>
                    <a:lnTo>
                      <a:pt x="47628" y="24882"/>
                    </a:lnTo>
                    <a:cubicBezTo>
                      <a:pt x="54480" y="31172"/>
                      <a:pt x="60434" y="38417"/>
                      <a:pt x="65264" y="46393"/>
                    </a:cubicBezTo>
                    <a:lnTo>
                      <a:pt x="66892" y="59704"/>
                    </a:lnTo>
                    <a:lnTo>
                      <a:pt x="68690" y="52514"/>
                    </a:lnTo>
                    <a:cubicBezTo>
                      <a:pt x="75710" y="66556"/>
                      <a:pt x="79305" y="82057"/>
                      <a:pt x="79080" y="97783"/>
                    </a:cubicBezTo>
                    <a:lnTo>
                      <a:pt x="50886" y="56614"/>
                    </a:lnTo>
                    <a:lnTo>
                      <a:pt x="1" y="1"/>
                    </a:lnTo>
                    <a:cubicBezTo>
                      <a:pt x="14379" y="2921"/>
                      <a:pt x="29375" y="9829"/>
                      <a:pt x="42405" y="203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3" name="Google Shape;4773;p48"/>
              <p:cNvSpPr/>
              <p:nvPr/>
            </p:nvSpPr>
            <p:spPr>
              <a:xfrm>
                <a:off x="732175" y="1284175"/>
                <a:ext cx="1977025" cy="2444600"/>
              </a:xfrm>
              <a:custGeom>
                <a:rect b="b" l="l" r="r" t="t"/>
                <a:pathLst>
                  <a:path extrusionOk="0" h="97784" w="79081">
                    <a:moveTo>
                      <a:pt x="51897" y="69476"/>
                    </a:moveTo>
                    <a:lnTo>
                      <a:pt x="41225" y="66780"/>
                    </a:lnTo>
                    <a:cubicBezTo>
                      <a:pt x="37518" y="62905"/>
                      <a:pt x="33924" y="58917"/>
                      <a:pt x="30554" y="54817"/>
                    </a:cubicBezTo>
                    <a:lnTo>
                      <a:pt x="44708" y="53132"/>
                    </a:lnTo>
                    <a:lnTo>
                      <a:pt x="25275" y="48190"/>
                    </a:lnTo>
                    <a:cubicBezTo>
                      <a:pt x="21961" y="43977"/>
                      <a:pt x="18928" y="39653"/>
                      <a:pt x="16120" y="35328"/>
                    </a:cubicBezTo>
                    <a:lnTo>
                      <a:pt x="28195" y="34261"/>
                    </a:lnTo>
                    <a:lnTo>
                      <a:pt x="12694" y="29824"/>
                    </a:lnTo>
                    <a:cubicBezTo>
                      <a:pt x="6516" y="19377"/>
                      <a:pt x="2023" y="9155"/>
                      <a:pt x="1" y="1"/>
                    </a:cubicBezTo>
                    <a:cubicBezTo>
                      <a:pt x="53581" y="37350"/>
                      <a:pt x="79080" y="97783"/>
                      <a:pt x="79080" y="97783"/>
                    </a:cubicBezTo>
                    <a:cubicBezTo>
                      <a:pt x="67510" y="90875"/>
                      <a:pt x="55660" y="81271"/>
                      <a:pt x="44708" y="7031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4" name="Google Shape;4774;p48"/>
              <p:cNvSpPr/>
              <p:nvPr/>
            </p:nvSpPr>
            <p:spPr>
              <a:xfrm>
                <a:off x="2610875" y="238125"/>
                <a:ext cx="651525" cy="3139600"/>
              </a:xfrm>
              <a:custGeom>
                <a:rect b="b" l="l" r="r" t="t"/>
                <a:pathLst>
                  <a:path extrusionOk="0" h="125584" w="26061">
                    <a:moveTo>
                      <a:pt x="3876" y="41449"/>
                    </a:moveTo>
                    <a:lnTo>
                      <a:pt x="10897" y="56445"/>
                    </a:lnTo>
                    <a:lnTo>
                      <a:pt x="2303" y="48189"/>
                    </a:lnTo>
                    <a:cubicBezTo>
                      <a:pt x="506" y="57344"/>
                      <a:pt x="1" y="66667"/>
                      <a:pt x="787" y="75991"/>
                    </a:cubicBezTo>
                    <a:lnTo>
                      <a:pt x="7302" y="87673"/>
                    </a:lnTo>
                    <a:lnTo>
                      <a:pt x="1629" y="82955"/>
                    </a:lnTo>
                    <a:cubicBezTo>
                      <a:pt x="4213" y="98400"/>
                      <a:pt x="10503" y="113059"/>
                      <a:pt x="19995" y="125584"/>
                    </a:cubicBezTo>
                    <a:lnTo>
                      <a:pt x="18423" y="75766"/>
                    </a:lnTo>
                    <a:lnTo>
                      <a:pt x="26061" y="0"/>
                    </a:lnTo>
                    <a:cubicBezTo>
                      <a:pt x="16176" y="10896"/>
                      <a:pt x="8201" y="25274"/>
                      <a:pt x="3876" y="41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5" name="Google Shape;4775;p48"/>
              <p:cNvSpPr/>
              <p:nvPr/>
            </p:nvSpPr>
            <p:spPr>
              <a:xfrm>
                <a:off x="2733025" y="238125"/>
                <a:ext cx="735800" cy="3139600"/>
              </a:xfrm>
              <a:custGeom>
                <a:rect b="b" l="l" r="r" t="t"/>
                <a:pathLst>
                  <a:path extrusionOk="0" h="125584" w="29432">
                    <a:moveTo>
                      <a:pt x="20332" y="86718"/>
                    </a:moveTo>
                    <a:lnTo>
                      <a:pt x="27353" y="78237"/>
                    </a:lnTo>
                    <a:cubicBezTo>
                      <a:pt x="28083" y="72958"/>
                      <a:pt x="28589" y="67622"/>
                      <a:pt x="28926" y="62287"/>
                    </a:cubicBezTo>
                    <a:lnTo>
                      <a:pt x="16513" y="69307"/>
                    </a:lnTo>
                    <a:lnTo>
                      <a:pt x="29263" y="53862"/>
                    </a:lnTo>
                    <a:cubicBezTo>
                      <a:pt x="29431" y="48470"/>
                      <a:pt x="29319" y="43191"/>
                      <a:pt x="29038" y="38080"/>
                    </a:cubicBezTo>
                    <a:lnTo>
                      <a:pt x="18647" y="44314"/>
                    </a:lnTo>
                    <a:lnTo>
                      <a:pt x="28532" y="31621"/>
                    </a:lnTo>
                    <a:cubicBezTo>
                      <a:pt x="27409" y="19489"/>
                      <a:pt x="25050" y="8593"/>
                      <a:pt x="21175" y="0"/>
                    </a:cubicBezTo>
                    <a:cubicBezTo>
                      <a:pt x="1" y="61781"/>
                      <a:pt x="15109" y="125584"/>
                      <a:pt x="15109" y="125584"/>
                    </a:cubicBezTo>
                    <a:cubicBezTo>
                      <a:pt x="20389" y="113228"/>
                      <a:pt x="24264" y="98456"/>
                      <a:pt x="26623" y="831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6" name="Google Shape;4776;p48"/>
              <p:cNvSpPr/>
              <p:nvPr/>
            </p:nvSpPr>
            <p:spPr>
              <a:xfrm>
                <a:off x="3381725" y="611600"/>
                <a:ext cx="1526300" cy="2794225"/>
              </a:xfrm>
              <a:custGeom>
                <a:rect b="b" l="l" r="r" t="t"/>
                <a:pathLst>
                  <a:path extrusionOk="0" h="111769" w="61052">
                    <a:moveTo>
                      <a:pt x="23646" y="28532"/>
                    </a:moveTo>
                    <a:lnTo>
                      <a:pt x="23815" y="45045"/>
                    </a:lnTo>
                    <a:lnTo>
                      <a:pt x="19434" y="33980"/>
                    </a:lnTo>
                    <a:cubicBezTo>
                      <a:pt x="13986" y="41563"/>
                      <a:pt x="9661" y="49875"/>
                      <a:pt x="6516" y="58637"/>
                    </a:cubicBezTo>
                    <a:lnTo>
                      <a:pt x="7639" y="72004"/>
                    </a:lnTo>
                    <a:lnTo>
                      <a:pt x="4438" y="65376"/>
                    </a:lnTo>
                    <a:cubicBezTo>
                      <a:pt x="338" y="80541"/>
                      <a:pt x="1" y="96435"/>
                      <a:pt x="3427" y="111768"/>
                    </a:cubicBezTo>
                    <a:lnTo>
                      <a:pt x="22691" y="65826"/>
                    </a:lnTo>
                    <a:lnTo>
                      <a:pt x="61052" y="1"/>
                    </a:lnTo>
                    <a:cubicBezTo>
                      <a:pt x="47572" y="5786"/>
                      <a:pt x="34261" y="15615"/>
                      <a:pt x="23646" y="285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7" name="Google Shape;4777;p48"/>
              <p:cNvSpPr/>
              <p:nvPr/>
            </p:nvSpPr>
            <p:spPr>
              <a:xfrm>
                <a:off x="3467375" y="613000"/>
                <a:ext cx="1440650" cy="2794225"/>
              </a:xfrm>
              <a:custGeom>
                <a:rect b="b" l="l" r="r" t="t"/>
                <a:pathLst>
                  <a:path extrusionOk="0" h="111769" w="57626">
                    <a:moveTo>
                      <a:pt x="20950" y="78519"/>
                    </a:moveTo>
                    <a:lnTo>
                      <a:pt x="30835" y="73689"/>
                    </a:lnTo>
                    <a:cubicBezTo>
                      <a:pt x="33700" y="69196"/>
                      <a:pt x="36339" y="64534"/>
                      <a:pt x="38867" y="59816"/>
                    </a:cubicBezTo>
                    <a:lnTo>
                      <a:pt x="24657" y="61052"/>
                    </a:lnTo>
                    <a:lnTo>
                      <a:pt x="42686" y="52290"/>
                    </a:lnTo>
                    <a:cubicBezTo>
                      <a:pt x="45045" y="47460"/>
                      <a:pt x="47179" y="42630"/>
                      <a:pt x="49032" y="37800"/>
                    </a:cubicBezTo>
                    <a:lnTo>
                      <a:pt x="36957" y="39204"/>
                    </a:lnTo>
                    <a:lnTo>
                      <a:pt x="51223" y="31790"/>
                    </a:lnTo>
                    <a:cubicBezTo>
                      <a:pt x="55210" y="20276"/>
                      <a:pt x="57569" y="9380"/>
                      <a:pt x="57626" y="1"/>
                    </a:cubicBezTo>
                    <a:cubicBezTo>
                      <a:pt x="12750" y="47404"/>
                      <a:pt x="1" y="111768"/>
                      <a:pt x="1" y="111768"/>
                    </a:cubicBezTo>
                    <a:cubicBezTo>
                      <a:pt x="9942" y="102670"/>
                      <a:pt x="19602" y="90875"/>
                      <a:pt x="28083" y="779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8" name="Google Shape;4778;p48"/>
              <p:cNvSpPr/>
              <p:nvPr/>
            </p:nvSpPr>
            <p:spPr>
              <a:xfrm>
                <a:off x="427500" y="517525"/>
                <a:ext cx="6627400" cy="4528300"/>
              </a:xfrm>
              <a:custGeom>
                <a:rect b="b" l="l" r="r" t="t"/>
                <a:pathLst>
                  <a:path extrusionOk="0" h="181132" w="265096">
                    <a:moveTo>
                      <a:pt x="0" y="172426"/>
                    </a:moveTo>
                    <a:cubicBezTo>
                      <a:pt x="0" y="172426"/>
                      <a:pt x="6347" y="141816"/>
                      <a:pt x="34653" y="137042"/>
                    </a:cubicBezTo>
                    <a:cubicBezTo>
                      <a:pt x="42516" y="111768"/>
                      <a:pt x="60152" y="115644"/>
                      <a:pt x="69251" y="117834"/>
                    </a:cubicBezTo>
                    <a:cubicBezTo>
                      <a:pt x="78349" y="93402"/>
                      <a:pt x="90312" y="95144"/>
                      <a:pt x="98905" y="97783"/>
                    </a:cubicBezTo>
                    <a:cubicBezTo>
                      <a:pt x="111486" y="80316"/>
                      <a:pt x="135132" y="78575"/>
                      <a:pt x="144736" y="84248"/>
                    </a:cubicBezTo>
                    <a:cubicBezTo>
                      <a:pt x="152992" y="53694"/>
                      <a:pt x="186859" y="1"/>
                      <a:pt x="265096" y="22467"/>
                    </a:cubicBezTo>
                    <a:lnTo>
                      <a:pt x="265096" y="181131"/>
                    </a:lnTo>
                    <a:lnTo>
                      <a:pt x="393" y="18113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1"/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9" name="Google Shape;4779;p48"/>
              <p:cNvSpPr/>
              <p:nvPr/>
            </p:nvSpPr>
            <p:spPr>
              <a:xfrm>
                <a:off x="5396625" y="3256950"/>
                <a:ext cx="1218800" cy="1925075"/>
              </a:xfrm>
              <a:custGeom>
                <a:rect b="b" l="l" r="r" t="t"/>
                <a:pathLst>
                  <a:path extrusionOk="0" h="77003" w="48752">
                    <a:moveTo>
                      <a:pt x="15109" y="33924"/>
                    </a:moveTo>
                    <a:lnTo>
                      <a:pt x="12919" y="28420"/>
                    </a:lnTo>
                    <a:cubicBezTo>
                      <a:pt x="16232" y="21119"/>
                      <a:pt x="19771" y="15839"/>
                      <a:pt x="23309" y="12132"/>
                    </a:cubicBezTo>
                    <a:lnTo>
                      <a:pt x="28982" y="20276"/>
                    </a:lnTo>
                    <a:lnTo>
                      <a:pt x="28251" y="7752"/>
                    </a:lnTo>
                    <a:cubicBezTo>
                      <a:pt x="39204" y="1"/>
                      <a:pt x="48751" y="4831"/>
                      <a:pt x="48751" y="4831"/>
                    </a:cubicBezTo>
                    <a:lnTo>
                      <a:pt x="10335" y="77002"/>
                    </a:lnTo>
                    <a:cubicBezTo>
                      <a:pt x="10335" y="77002"/>
                      <a:pt x="1" y="60602"/>
                      <a:pt x="11177" y="32520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0" name="Google Shape;4780;p48"/>
              <p:cNvSpPr/>
              <p:nvPr/>
            </p:nvSpPr>
            <p:spPr>
              <a:xfrm>
                <a:off x="5655000" y="3377700"/>
                <a:ext cx="1224400" cy="1842225"/>
              </a:xfrm>
              <a:custGeom>
                <a:rect b="b" l="l" r="r" t="t"/>
                <a:pathLst>
                  <a:path extrusionOk="0" h="73689" w="48976">
                    <a:moveTo>
                      <a:pt x="38416" y="1"/>
                    </a:moveTo>
                    <a:cubicBezTo>
                      <a:pt x="38416" y="1"/>
                      <a:pt x="48975" y="7078"/>
                      <a:pt x="47403" y="23028"/>
                    </a:cubicBezTo>
                    <a:lnTo>
                      <a:pt x="38473" y="25050"/>
                    </a:lnTo>
                    <a:lnTo>
                      <a:pt x="46841" y="26791"/>
                    </a:lnTo>
                    <a:cubicBezTo>
                      <a:pt x="45605" y="32576"/>
                      <a:pt x="42853" y="39372"/>
                      <a:pt x="37742" y="47179"/>
                    </a:cubicBezTo>
                    <a:lnTo>
                      <a:pt x="22297" y="48190"/>
                    </a:lnTo>
                    <a:lnTo>
                      <a:pt x="34878" y="51392"/>
                    </a:lnTo>
                    <a:cubicBezTo>
                      <a:pt x="18253" y="73689"/>
                      <a:pt x="0" y="72116"/>
                      <a:pt x="0" y="72116"/>
                    </a:cubicBezTo>
                    <a:close/>
                  </a:path>
                </a:pathLst>
              </a:custGeom>
              <a:solidFill>
                <a:srgbClr val="769F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1" name="Google Shape;4781;p48"/>
              <p:cNvSpPr/>
              <p:nvPr/>
            </p:nvSpPr>
            <p:spPr>
              <a:xfrm>
                <a:off x="4684750" y="1760175"/>
                <a:ext cx="970250" cy="2881275"/>
              </a:xfrm>
              <a:custGeom>
                <a:rect b="b" l="l" r="r" t="t"/>
                <a:pathLst>
                  <a:path extrusionOk="0" h="115251" w="38810">
                    <a:moveTo>
                      <a:pt x="7695" y="55940"/>
                    </a:moveTo>
                    <a:lnTo>
                      <a:pt x="2247" y="49706"/>
                    </a:lnTo>
                    <a:cubicBezTo>
                      <a:pt x="3258" y="38473"/>
                      <a:pt x="5505" y="29880"/>
                      <a:pt x="8481" y="23309"/>
                    </a:cubicBezTo>
                    <a:lnTo>
                      <a:pt x="19826" y="31453"/>
                    </a:lnTo>
                    <a:lnTo>
                      <a:pt x="13087" y="15221"/>
                    </a:lnTo>
                    <a:cubicBezTo>
                      <a:pt x="23983" y="0"/>
                      <a:pt x="38810" y="1910"/>
                      <a:pt x="38810" y="1910"/>
                    </a:cubicBezTo>
                    <a:lnTo>
                      <a:pt x="21231" y="115250"/>
                    </a:lnTo>
                    <a:cubicBezTo>
                      <a:pt x="21231" y="115250"/>
                      <a:pt x="0" y="98345"/>
                      <a:pt x="1798" y="559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2" name="Google Shape;4782;p48"/>
              <p:cNvSpPr/>
              <p:nvPr/>
            </p:nvSpPr>
            <p:spPr>
              <a:xfrm>
                <a:off x="5215500" y="1807900"/>
                <a:ext cx="1055925" cy="2833550"/>
              </a:xfrm>
              <a:custGeom>
                <a:rect b="b" l="l" r="r" t="t"/>
                <a:pathLst>
                  <a:path extrusionOk="0" h="113342" w="42237">
                    <a:moveTo>
                      <a:pt x="17580" y="1"/>
                    </a:moveTo>
                    <a:cubicBezTo>
                      <a:pt x="17580" y="1"/>
                      <a:pt x="34879" y="4494"/>
                      <a:pt x="40158" y="26398"/>
                    </a:cubicBezTo>
                    <a:lnTo>
                      <a:pt x="29262" y="33138"/>
                    </a:lnTo>
                    <a:lnTo>
                      <a:pt x="41169" y="31622"/>
                    </a:lnTo>
                    <a:cubicBezTo>
                      <a:pt x="42236" y="39822"/>
                      <a:pt x="41731" y="50044"/>
                      <a:pt x="38529" y="62793"/>
                    </a:cubicBezTo>
                    <a:lnTo>
                      <a:pt x="18535" y="71330"/>
                    </a:lnTo>
                    <a:lnTo>
                      <a:pt x="36620" y="69757"/>
                    </a:lnTo>
                    <a:cubicBezTo>
                      <a:pt x="24881" y="106994"/>
                      <a:pt x="1" y="113341"/>
                      <a:pt x="1" y="1133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3" name="Google Shape;4783;p48"/>
              <p:cNvSpPr/>
              <p:nvPr/>
            </p:nvSpPr>
            <p:spPr>
              <a:xfrm>
                <a:off x="1665900" y="2282500"/>
                <a:ext cx="3003425" cy="2906550"/>
              </a:xfrm>
              <a:custGeom>
                <a:rect b="b" l="l" r="r" t="t"/>
                <a:pathLst>
                  <a:path extrusionOk="0" h="116262" w="120137">
                    <a:moveTo>
                      <a:pt x="118733" y="1"/>
                    </a:moveTo>
                    <a:cubicBezTo>
                      <a:pt x="118733" y="1"/>
                      <a:pt x="117834" y="1629"/>
                      <a:pt x="116317" y="4494"/>
                    </a:cubicBezTo>
                    <a:lnTo>
                      <a:pt x="113678" y="9773"/>
                    </a:lnTo>
                    <a:cubicBezTo>
                      <a:pt x="112667" y="11795"/>
                      <a:pt x="111768" y="14154"/>
                      <a:pt x="110645" y="16738"/>
                    </a:cubicBezTo>
                    <a:cubicBezTo>
                      <a:pt x="110139" y="18029"/>
                      <a:pt x="109578" y="19377"/>
                      <a:pt x="109016" y="20782"/>
                    </a:cubicBezTo>
                    <a:cubicBezTo>
                      <a:pt x="108398" y="22186"/>
                      <a:pt x="108005" y="23646"/>
                      <a:pt x="107443" y="25162"/>
                    </a:cubicBezTo>
                    <a:cubicBezTo>
                      <a:pt x="106489" y="28195"/>
                      <a:pt x="105309" y="31397"/>
                      <a:pt x="104467" y="34766"/>
                    </a:cubicBezTo>
                    <a:cubicBezTo>
                      <a:pt x="103624" y="38136"/>
                      <a:pt x="102557" y="41619"/>
                      <a:pt x="101883" y="45213"/>
                    </a:cubicBezTo>
                    <a:cubicBezTo>
                      <a:pt x="101153" y="48808"/>
                      <a:pt x="100311" y="52458"/>
                      <a:pt x="99861" y="56165"/>
                    </a:cubicBezTo>
                    <a:cubicBezTo>
                      <a:pt x="99580" y="58019"/>
                      <a:pt x="99300" y="59872"/>
                      <a:pt x="99019" y="61725"/>
                    </a:cubicBezTo>
                    <a:cubicBezTo>
                      <a:pt x="98738" y="63523"/>
                      <a:pt x="98626" y="65432"/>
                      <a:pt x="98401" y="67230"/>
                    </a:cubicBezTo>
                    <a:cubicBezTo>
                      <a:pt x="98345" y="67623"/>
                      <a:pt x="98289" y="68072"/>
                      <a:pt x="98289" y="68465"/>
                    </a:cubicBezTo>
                    <a:cubicBezTo>
                      <a:pt x="97839" y="67454"/>
                      <a:pt x="97446" y="66443"/>
                      <a:pt x="96997" y="65376"/>
                    </a:cubicBezTo>
                    <a:cubicBezTo>
                      <a:pt x="96323" y="63579"/>
                      <a:pt x="95593" y="61782"/>
                      <a:pt x="94806" y="59984"/>
                    </a:cubicBezTo>
                    <a:cubicBezTo>
                      <a:pt x="94020" y="58187"/>
                      <a:pt x="93178" y="56390"/>
                      <a:pt x="92335" y="54593"/>
                    </a:cubicBezTo>
                    <a:cubicBezTo>
                      <a:pt x="90763" y="50998"/>
                      <a:pt x="88909" y="47516"/>
                      <a:pt x="87112" y="44034"/>
                    </a:cubicBezTo>
                    <a:cubicBezTo>
                      <a:pt x="85371" y="40551"/>
                      <a:pt x="83349" y="37238"/>
                      <a:pt x="81496" y="33980"/>
                    </a:cubicBezTo>
                    <a:cubicBezTo>
                      <a:pt x="79642" y="30723"/>
                      <a:pt x="77620" y="27690"/>
                      <a:pt x="75767" y="24825"/>
                    </a:cubicBezTo>
                    <a:cubicBezTo>
                      <a:pt x="74812" y="23421"/>
                      <a:pt x="73913" y="22017"/>
                      <a:pt x="72959" y="20613"/>
                    </a:cubicBezTo>
                    <a:lnTo>
                      <a:pt x="70150" y="16850"/>
                    </a:lnTo>
                    <a:cubicBezTo>
                      <a:pt x="68297" y="14435"/>
                      <a:pt x="66724" y="12132"/>
                      <a:pt x="65152" y="10223"/>
                    </a:cubicBezTo>
                    <a:lnTo>
                      <a:pt x="60939" y="5336"/>
                    </a:lnTo>
                    <a:cubicBezTo>
                      <a:pt x="58637" y="2640"/>
                      <a:pt x="57232" y="1124"/>
                      <a:pt x="57232" y="1124"/>
                    </a:cubicBezTo>
                    <a:lnTo>
                      <a:pt x="56053" y="1742"/>
                    </a:lnTo>
                    <a:cubicBezTo>
                      <a:pt x="56053" y="1742"/>
                      <a:pt x="56952" y="3539"/>
                      <a:pt x="58468" y="6572"/>
                    </a:cubicBezTo>
                    <a:lnTo>
                      <a:pt x="61332" y="12020"/>
                    </a:lnTo>
                    <a:cubicBezTo>
                      <a:pt x="62400" y="14154"/>
                      <a:pt x="63579" y="16513"/>
                      <a:pt x="64871" y="19153"/>
                    </a:cubicBezTo>
                    <a:cubicBezTo>
                      <a:pt x="65489" y="20445"/>
                      <a:pt x="66163" y="21792"/>
                      <a:pt x="66837" y="23197"/>
                    </a:cubicBezTo>
                    <a:cubicBezTo>
                      <a:pt x="67567" y="24545"/>
                      <a:pt x="68185" y="26061"/>
                      <a:pt x="68859" y="27577"/>
                    </a:cubicBezTo>
                    <a:cubicBezTo>
                      <a:pt x="70263" y="30554"/>
                      <a:pt x="71835" y="33643"/>
                      <a:pt x="73239" y="36957"/>
                    </a:cubicBezTo>
                    <a:cubicBezTo>
                      <a:pt x="74587" y="40271"/>
                      <a:pt x="76272" y="43584"/>
                      <a:pt x="77620" y="47067"/>
                    </a:cubicBezTo>
                    <a:cubicBezTo>
                      <a:pt x="78912" y="50549"/>
                      <a:pt x="80541" y="54031"/>
                      <a:pt x="81833" y="57625"/>
                    </a:cubicBezTo>
                    <a:cubicBezTo>
                      <a:pt x="82563" y="59367"/>
                      <a:pt x="83237" y="61108"/>
                      <a:pt x="83967" y="62905"/>
                    </a:cubicBezTo>
                    <a:cubicBezTo>
                      <a:pt x="84585" y="64646"/>
                      <a:pt x="85259" y="66387"/>
                      <a:pt x="85876" y="68184"/>
                    </a:cubicBezTo>
                    <a:cubicBezTo>
                      <a:pt x="86382" y="69420"/>
                      <a:pt x="86831" y="70712"/>
                      <a:pt x="87280" y="71947"/>
                    </a:cubicBezTo>
                    <a:cubicBezTo>
                      <a:pt x="86269" y="70487"/>
                      <a:pt x="85259" y="69027"/>
                      <a:pt x="84135" y="67567"/>
                    </a:cubicBezTo>
                    <a:cubicBezTo>
                      <a:pt x="82956" y="65994"/>
                      <a:pt x="81776" y="64309"/>
                      <a:pt x="80541" y="62736"/>
                    </a:cubicBezTo>
                    <a:lnTo>
                      <a:pt x="76778" y="57962"/>
                    </a:lnTo>
                    <a:cubicBezTo>
                      <a:pt x="74306" y="54705"/>
                      <a:pt x="71554" y="51672"/>
                      <a:pt x="68915" y="48639"/>
                    </a:cubicBezTo>
                    <a:cubicBezTo>
                      <a:pt x="66275" y="45550"/>
                      <a:pt x="63523" y="42742"/>
                      <a:pt x="60827" y="39934"/>
                    </a:cubicBezTo>
                    <a:cubicBezTo>
                      <a:pt x="58187" y="37125"/>
                      <a:pt x="55435" y="34598"/>
                      <a:pt x="52852" y="32127"/>
                    </a:cubicBezTo>
                    <a:cubicBezTo>
                      <a:pt x="51560" y="30891"/>
                      <a:pt x="50324" y="29712"/>
                      <a:pt x="49089" y="28588"/>
                    </a:cubicBezTo>
                    <a:lnTo>
                      <a:pt x="45382" y="25443"/>
                    </a:lnTo>
                    <a:cubicBezTo>
                      <a:pt x="42967" y="23477"/>
                      <a:pt x="40832" y="21568"/>
                      <a:pt x="38811" y="20051"/>
                    </a:cubicBezTo>
                    <a:lnTo>
                      <a:pt x="33531" y="16120"/>
                    </a:lnTo>
                    <a:cubicBezTo>
                      <a:pt x="30554" y="13986"/>
                      <a:pt x="28869" y="12806"/>
                      <a:pt x="28869" y="12806"/>
                    </a:cubicBezTo>
                    <a:lnTo>
                      <a:pt x="27915" y="13649"/>
                    </a:lnTo>
                    <a:cubicBezTo>
                      <a:pt x="27915" y="13649"/>
                      <a:pt x="29206" y="15221"/>
                      <a:pt x="31509" y="17917"/>
                    </a:cubicBezTo>
                    <a:lnTo>
                      <a:pt x="35722" y="22691"/>
                    </a:lnTo>
                    <a:lnTo>
                      <a:pt x="41001" y="28925"/>
                    </a:lnTo>
                    <a:cubicBezTo>
                      <a:pt x="41956" y="30049"/>
                      <a:pt x="42967" y="31284"/>
                      <a:pt x="43978" y="32520"/>
                    </a:cubicBezTo>
                    <a:cubicBezTo>
                      <a:pt x="45045" y="33756"/>
                      <a:pt x="46056" y="35047"/>
                      <a:pt x="47123" y="36395"/>
                    </a:cubicBezTo>
                    <a:cubicBezTo>
                      <a:pt x="49201" y="39035"/>
                      <a:pt x="51560" y="41787"/>
                      <a:pt x="53806" y="44708"/>
                    </a:cubicBezTo>
                    <a:cubicBezTo>
                      <a:pt x="55997" y="47684"/>
                      <a:pt x="58468" y="50605"/>
                      <a:pt x="60715" y="53750"/>
                    </a:cubicBezTo>
                    <a:cubicBezTo>
                      <a:pt x="62961" y="56895"/>
                      <a:pt x="65376" y="59984"/>
                      <a:pt x="67623" y="63186"/>
                    </a:cubicBezTo>
                    <a:lnTo>
                      <a:pt x="70993" y="67960"/>
                    </a:lnTo>
                    <a:lnTo>
                      <a:pt x="74306" y="72790"/>
                    </a:lnTo>
                    <a:cubicBezTo>
                      <a:pt x="76497" y="75935"/>
                      <a:pt x="78519" y="79080"/>
                      <a:pt x="80485" y="82113"/>
                    </a:cubicBezTo>
                    <a:cubicBezTo>
                      <a:pt x="80765" y="82506"/>
                      <a:pt x="80990" y="82843"/>
                      <a:pt x="81215" y="83180"/>
                    </a:cubicBezTo>
                    <a:cubicBezTo>
                      <a:pt x="80653" y="82731"/>
                      <a:pt x="80148" y="82282"/>
                      <a:pt x="79586" y="81776"/>
                    </a:cubicBezTo>
                    <a:cubicBezTo>
                      <a:pt x="76609" y="79249"/>
                      <a:pt x="73520" y="76665"/>
                      <a:pt x="70206" y="74194"/>
                    </a:cubicBezTo>
                    <a:cubicBezTo>
                      <a:pt x="68578" y="72958"/>
                      <a:pt x="66949" y="71667"/>
                      <a:pt x="65320" y="70375"/>
                    </a:cubicBezTo>
                    <a:lnTo>
                      <a:pt x="60209" y="66724"/>
                    </a:lnTo>
                    <a:cubicBezTo>
                      <a:pt x="56783" y="64253"/>
                      <a:pt x="53245" y="62006"/>
                      <a:pt x="49763" y="59704"/>
                    </a:cubicBezTo>
                    <a:cubicBezTo>
                      <a:pt x="46337" y="57457"/>
                      <a:pt x="42742" y="55379"/>
                      <a:pt x="39372" y="53413"/>
                    </a:cubicBezTo>
                    <a:cubicBezTo>
                      <a:pt x="36002" y="51391"/>
                      <a:pt x="32576" y="49594"/>
                      <a:pt x="29375" y="47909"/>
                    </a:cubicBezTo>
                    <a:cubicBezTo>
                      <a:pt x="27746" y="47067"/>
                      <a:pt x="26230" y="46224"/>
                      <a:pt x="24713" y="45494"/>
                    </a:cubicBezTo>
                    <a:lnTo>
                      <a:pt x="20220" y="43360"/>
                    </a:lnTo>
                    <a:cubicBezTo>
                      <a:pt x="17300" y="42068"/>
                      <a:pt x="14716" y="40776"/>
                      <a:pt x="12301" y="39821"/>
                    </a:cubicBezTo>
                    <a:lnTo>
                      <a:pt x="6067" y="37350"/>
                    </a:lnTo>
                    <a:cubicBezTo>
                      <a:pt x="2585" y="36058"/>
                      <a:pt x="619" y="35384"/>
                      <a:pt x="619" y="35384"/>
                    </a:cubicBezTo>
                    <a:lnTo>
                      <a:pt x="1" y="36508"/>
                    </a:lnTo>
                    <a:cubicBezTo>
                      <a:pt x="1" y="36508"/>
                      <a:pt x="1742" y="37687"/>
                      <a:pt x="4775" y="39653"/>
                    </a:cubicBezTo>
                    <a:lnTo>
                      <a:pt x="10167" y="43191"/>
                    </a:lnTo>
                    <a:lnTo>
                      <a:pt x="17187" y="47909"/>
                    </a:lnTo>
                    <a:lnTo>
                      <a:pt x="21119" y="50605"/>
                    </a:lnTo>
                    <a:cubicBezTo>
                      <a:pt x="22523" y="51504"/>
                      <a:pt x="23871" y="52514"/>
                      <a:pt x="25331" y="53525"/>
                    </a:cubicBezTo>
                    <a:cubicBezTo>
                      <a:pt x="28196" y="55604"/>
                      <a:pt x="31285" y="57625"/>
                      <a:pt x="34317" y="59928"/>
                    </a:cubicBezTo>
                    <a:cubicBezTo>
                      <a:pt x="37406" y="62231"/>
                      <a:pt x="40664" y="64421"/>
                      <a:pt x="43753" y="66949"/>
                    </a:cubicBezTo>
                    <a:cubicBezTo>
                      <a:pt x="46842" y="69476"/>
                      <a:pt x="50156" y="71779"/>
                      <a:pt x="53301" y="74363"/>
                    </a:cubicBezTo>
                    <a:lnTo>
                      <a:pt x="58075" y="78126"/>
                    </a:lnTo>
                    <a:lnTo>
                      <a:pt x="62680" y="81889"/>
                    </a:lnTo>
                    <a:cubicBezTo>
                      <a:pt x="65769" y="84416"/>
                      <a:pt x="68690" y="87000"/>
                      <a:pt x="71554" y="89415"/>
                    </a:cubicBezTo>
                    <a:cubicBezTo>
                      <a:pt x="73015" y="90594"/>
                      <a:pt x="74363" y="91886"/>
                      <a:pt x="75767" y="93065"/>
                    </a:cubicBezTo>
                    <a:cubicBezTo>
                      <a:pt x="77115" y="94245"/>
                      <a:pt x="78463" y="95424"/>
                      <a:pt x="79811" y="96491"/>
                    </a:cubicBezTo>
                    <a:cubicBezTo>
                      <a:pt x="82394" y="98794"/>
                      <a:pt x="85034" y="100760"/>
                      <a:pt x="87393" y="102669"/>
                    </a:cubicBezTo>
                    <a:cubicBezTo>
                      <a:pt x="89752" y="104635"/>
                      <a:pt x="92054" y="106264"/>
                      <a:pt x="94076" y="107724"/>
                    </a:cubicBezTo>
                    <a:cubicBezTo>
                      <a:pt x="96154" y="109185"/>
                      <a:pt x="98008" y="110420"/>
                      <a:pt x="99524" y="111431"/>
                    </a:cubicBezTo>
                    <a:cubicBezTo>
                      <a:pt x="100760" y="112217"/>
                      <a:pt x="101771" y="112835"/>
                      <a:pt x="102613" y="113341"/>
                    </a:cubicBezTo>
                    <a:cubicBezTo>
                      <a:pt x="102838" y="113959"/>
                      <a:pt x="103119" y="114520"/>
                      <a:pt x="103343" y="114969"/>
                    </a:cubicBezTo>
                    <a:cubicBezTo>
                      <a:pt x="103568" y="115419"/>
                      <a:pt x="103793" y="115812"/>
                      <a:pt x="104017" y="116261"/>
                    </a:cubicBezTo>
                    <a:lnTo>
                      <a:pt x="105422" y="116205"/>
                    </a:lnTo>
                    <a:cubicBezTo>
                      <a:pt x="105422" y="116205"/>
                      <a:pt x="105590" y="115756"/>
                      <a:pt x="105815" y="114857"/>
                    </a:cubicBezTo>
                    <a:cubicBezTo>
                      <a:pt x="106039" y="114015"/>
                      <a:pt x="106376" y="112779"/>
                      <a:pt x="106713" y="111150"/>
                    </a:cubicBezTo>
                    <a:cubicBezTo>
                      <a:pt x="107050" y="109522"/>
                      <a:pt x="107387" y="107556"/>
                      <a:pt x="107724" y="105365"/>
                    </a:cubicBezTo>
                    <a:cubicBezTo>
                      <a:pt x="108117" y="103119"/>
                      <a:pt x="108398" y="100648"/>
                      <a:pt x="108679" y="97895"/>
                    </a:cubicBezTo>
                    <a:cubicBezTo>
                      <a:pt x="108904" y="95200"/>
                      <a:pt x="109241" y="92279"/>
                      <a:pt x="109353" y="89134"/>
                    </a:cubicBezTo>
                    <a:cubicBezTo>
                      <a:pt x="109409" y="87561"/>
                      <a:pt x="109465" y="85989"/>
                      <a:pt x="109522" y="84360"/>
                    </a:cubicBezTo>
                    <a:cubicBezTo>
                      <a:pt x="109634" y="82731"/>
                      <a:pt x="109522" y="81046"/>
                      <a:pt x="109690" y="79305"/>
                    </a:cubicBezTo>
                    <a:cubicBezTo>
                      <a:pt x="109859" y="75935"/>
                      <a:pt x="109971" y="72397"/>
                      <a:pt x="110252" y="68858"/>
                    </a:cubicBezTo>
                    <a:cubicBezTo>
                      <a:pt x="110364" y="67061"/>
                      <a:pt x="110476" y="65264"/>
                      <a:pt x="110589" y="63467"/>
                    </a:cubicBezTo>
                    <a:lnTo>
                      <a:pt x="111094" y="58075"/>
                    </a:lnTo>
                    <a:cubicBezTo>
                      <a:pt x="111319" y="54424"/>
                      <a:pt x="111768" y="50830"/>
                      <a:pt x="112217" y="47291"/>
                    </a:cubicBezTo>
                    <a:cubicBezTo>
                      <a:pt x="112611" y="43753"/>
                      <a:pt x="113116" y="40271"/>
                      <a:pt x="113509" y="36901"/>
                    </a:cubicBezTo>
                    <a:cubicBezTo>
                      <a:pt x="113959" y="33531"/>
                      <a:pt x="114576" y="30273"/>
                      <a:pt x="115026" y="27184"/>
                    </a:cubicBezTo>
                    <a:cubicBezTo>
                      <a:pt x="115306" y="25668"/>
                      <a:pt x="115475" y="24151"/>
                      <a:pt x="115756" y="22691"/>
                    </a:cubicBezTo>
                    <a:cubicBezTo>
                      <a:pt x="115980" y="21231"/>
                      <a:pt x="116261" y="19883"/>
                      <a:pt x="116542" y="18479"/>
                    </a:cubicBezTo>
                    <a:cubicBezTo>
                      <a:pt x="117048" y="15783"/>
                      <a:pt x="117497" y="13312"/>
                      <a:pt x="117946" y="11121"/>
                    </a:cubicBezTo>
                    <a:cubicBezTo>
                      <a:pt x="118396" y="8931"/>
                      <a:pt x="118845" y="7077"/>
                      <a:pt x="119182" y="5505"/>
                    </a:cubicBezTo>
                    <a:cubicBezTo>
                      <a:pt x="119800" y="2360"/>
                      <a:pt x="120137" y="562"/>
                      <a:pt x="120137" y="562"/>
                    </a:cubicBezTo>
                    <a:lnTo>
                      <a:pt x="118733" y="1"/>
                    </a:ln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4" name="Google Shape;4784;p48"/>
              <p:cNvSpPr/>
              <p:nvPr/>
            </p:nvSpPr>
            <p:spPr>
              <a:xfrm>
                <a:off x="2587000" y="2321825"/>
                <a:ext cx="1729900" cy="2813875"/>
              </a:xfrm>
              <a:custGeom>
                <a:rect b="b" l="l" r="r" t="t"/>
                <a:pathLst>
                  <a:path extrusionOk="0" h="112555" w="69196">
                    <a:moveTo>
                      <a:pt x="67791" y="112554"/>
                    </a:moveTo>
                    <a:lnTo>
                      <a:pt x="66836" y="111375"/>
                    </a:lnTo>
                    <a:cubicBezTo>
                      <a:pt x="66219" y="110588"/>
                      <a:pt x="65320" y="109409"/>
                      <a:pt x="64253" y="107892"/>
                    </a:cubicBezTo>
                    <a:cubicBezTo>
                      <a:pt x="63186" y="106376"/>
                      <a:pt x="61950" y="104522"/>
                      <a:pt x="60602" y="102444"/>
                    </a:cubicBezTo>
                    <a:cubicBezTo>
                      <a:pt x="59198" y="100310"/>
                      <a:pt x="57794" y="97895"/>
                      <a:pt x="56221" y="95255"/>
                    </a:cubicBezTo>
                    <a:cubicBezTo>
                      <a:pt x="54761" y="92559"/>
                      <a:pt x="53076" y="89751"/>
                      <a:pt x="51504" y="86606"/>
                    </a:cubicBezTo>
                    <a:cubicBezTo>
                      <a:pt x="50717" y="85090"/>
                      <a:pt x="49931" y="83461"/>
                      <a:pt x="49089" y="81888"/>
                    </a:cubicBezTo>
                    <a:cubicBezTo>
                      <a:pt x="48246" y="80259"/>
                      <a:pt x="47516" y="78518"/>
                      <a:pt x="46617" y="76833"/>
                    </a:cubicBezTo>
                    <a:cubicBezTo>
                      <a:pt x="44820" y="73520"/>
                      <a:pt x="43079" y="69981"/>
                      <a:pt x="41169" y="66499"/>
                    </a:cubicBezTo>
                    <a:lnTo>
                      <a:pt x="38361" y="61163"/>
                    </a:lnTo>
                    <a:cubicBezTo>
                      <a:pt x="37406" y="59422"/>
                      <a:pt x="36395" y="57625"/>
                      <a:pt x="35384" y="55884"/>
                    </a:cubicBezTo>
                    <a:cubicBezTo>
                      <a:pt x="33475" y="52346"/>
                      <a:pt x="31341" y="48863"/>
                      <a:pt x="29319" y="45437"/>
                    </a:cubicBezTo>
                    <a:cubicBezTo>
                      <a:pt x="27297" y="42011"/>
                      <a:pt x="25162" y="38698"/>
                      <a:pt x="23197" y="35384"/>
                    </a:cubicBezTo>
                    <a:cubicBezTo>
                      <a:pt x="21231" y="32126"/>
                      <a:pt x="19153" y="29093"/>
                      <a:pt x="17243" y="26173"/>
                    </a:cubicBezTo>
                    <a:cubicBezTo>
                      <a:pt x="16288" y="24656"/>
                      <a:pt x="15390" y="23196"/>
                      <a:pt x="14491" y="21848"/>
                    </a:cubicBezTo>
                    <a:lnTo>
                      <a:pt x="11795" y="17917"/>
                    </a:lnTo>
                    <a:lnTo>
                      <a:pt x="7021" y="11008"/>
                    </a:lnTo>
                    <a:lnTo>
                      <a:pt x="3202" y="5729"/>
                    </a:lnTo>
                    <a:cubicBezTo>
                      <a:pt x="1124" y="2752"/>
                      <a:pt x="1" y="1011"/>
                      <a:pt x="1" y="1011"/>
                    </a:cubicBezTo>
                    <a:lnTo>
                      <a:pt x="1012" y="0"/>
                    </a:lnTo>
                    <a:cubicBezTo>
                      <a:pt x="1012" y="0"/>
                      <a:pt x="2641" y="1348"/>
                      <a:pt x="5393" y="3707"/>
                    </a:cubicBezTo>
                    <a:lnTo>
                      <a:pt x="10279" y="8088"/>
                    </a:lnTo>
                    <a:cubicBezTo>
                      <a:pt x="12188" y="9773"/>
                      <a:pt x="14154" y="11851"/>
                      <a:pt x="16401" y="14098"/>
                    </a:cubicBezTo>
                    <a:cubicBezTo>
                      <a:pt x="17468" y="15221"/>
                      <a:pt x="18647" y="16344"/>
                      <a:pt x="19827" y="17580"/>
                    </a:cubicBezTo>
                    <a:cubicBezTo>
                      <a:pt x="21006" y="18815"/>
                      <a:pt x="22073" y="20163"/>
                      <a:pt x="23309" y="21511"/>
                    </a:cubicBezTo>
                    <a:cubicBezTo>
                      <a:pt x="25668" y="24207"/>
                      <a:pt x="28252" y="27015"/>
                      <a:pt x="30610" y="30104"/>
                    </a:cubicBezTo>
                    <a:cubicBezTo>
                      <a:pt x="32969" y="33250"/>
                      <a:pt x="35609" y="36395"/>
                      <a:pt x="37968" y="39765"/>
                    </a:cubicBezTo>
                    <a:cubicBezTo>
                      <a:pt x="40271" y="43135"/>
                      <a:pt x="42798" y="46561"/>
                      <a:pt x="44989" y="50043"/>
                    </a:cubicBezTo>
                    <a:cubicBezTo>
                      <a:pt x="46112" y="51784"/>
                      <a:pt x="47235" y="53581"/>
                      <a:pt x="48358" y="55322"/>
                    </a:cubicBezTo>
                    <a:cubicBezTo>
                      <a:pt x="49425" y="57120"/>
                      <a:pt x="50493" y="58917"/>
                      <a:pt x="51504" y="60714"/>
                    </a:cubicBezTo>
                    <a:cubicBezTo>
                      <a:pt x="53638" y="64196"/>
                      <a:pt x="55491" y="67847"/>
                      <a:pt x="57345" y="71329"/>
                    </a:cubicBezTo>
                    <a:cubicBezTo>
                      <a:pt x="59198" y="74811"/>
                      <a:pt x="60827" y="78237"/>
                      <a:pt x="62231" y="81551"/>
                    </a:cubicBezTo>
                    <a:cubicBezTo>
                      <a:pt x="63635" y="84809"/>
                      <a:pt x="64815" y="88066"/>
                      <a:pt x="65769" y="91099"/>
                    </a:cubicBezTo>
                    <a:cubicBezTo>
                      <a:pt x="66612" y="93851"/>
                      <a:pt x="67342" y="96603"/>
                      <a:pt x="67904" y="99468"/>
                    </a:cubicBezTo>
                    <a:cubicBezTo>
                      <a:pt x="68409" y="101995"/>
                      <a:pt x="68746" y="104242"/>
                      <a:pt x="68915" y="106095"/>
                    </a:cubicBezTo>
                    <a:cubicBezTo>
                      <a:pt x="69083" y="107555"/>
                      <a:pt x="69139" y="109072"/>
                      <a:pt x="69139" y="110532"/>
                    </a:cubicBezTo>
                    <a:cubicBezTo>
                      <a:pt x="69195" y="111038"/>
                      <a:pt x="69139" y="111599"/>
                      <a:pt x="69139" y="1121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5" name="Google Shape;4785;p48"/>
              <p:cNvSpPr/>
              <p:nvPr/>
            </p:nvSpPr>
            <p:spPr>
              <a:xfrm>
                <a:off x="2587000" y="2334450"/>
                <a:ext cx="1710250" cy="2801250"/>
              </a:xfrm>
              <a:custGeom>
                <a:rect b="b" l="l" r="r" t="t"/>
                <a:pathLst>
                  <a:path extrusionOk="0" h="112050" w="68410">
                    <a:moveTo>
                      <a:pt x="1" y="506"/>
                    </a:moveTo>
                    <a:cubicBezTo>
                      <a:pt x="1" y="506"/>
                      <a:pt x="1124" y="2247"/>
                      <a:pt x="3202" y="5224"/>
                    </a:cubicBezTo>
                    <a:lnTo>
                      <a:pt x="6965" y="10503"/>
                    </a:lnTo>
                    <a:lnTo>
                      <a:pt x="11739" y="17412"/>
                    </a:lnTo>
                    <a:lnTo>
                      <a:pt x="14435" y="21343"/>
                    </a:lnTo>
                    <a:cubicBezTo>
                      <a:pt x="15334" y="22747"/>
                      <a:pt x="16232" y="24151"/>
                      <a:pt x="17187" y="25668"/>
                    </a:cubicBezTo>
                    <a:cubicBezTo>
                      <a:pt x="19097" y="28588"/>
                      <a:pt x="21175" y="31621"/>
                      <a:pt x="23141" y="34879"/>
                    </a:cubicBezTo>
                    <a:cubicBezTo>
                      <a:pt x="25106" y="38193"/>
                      <a:pt x="27297" y="41450"/>
                      <a:pt x="29262" y="44932"/>
                    </a:cubicBezTo>
                    <a:cubicBezTo>
                      <a:pt x="31228" y="48415"/>
                      <a:pt x="33362" y="51841"/>
                      <a:pt x="35328" y="55379"/>
                    </a:cubicBezTo>
                    <a:cubicBezTo>
                      <a:pt x="36339" y="57120"/>
                      <a:pt x="37294" y="58917"/>
                      <a:pt x="38305" y="60658"/>
                    </a:cubicBezTo>
                    <a:lnTo>
                      <a:pt x="41113" y="65994"/>
                    </a:lnTo>
                    <a:cubicBezTo>
                      <a:pt x="43023" y="69476"/>
                      <a:pt x="44764" y="73015"/>
                      <a:pt x="46561" y="76328"/>
                    </a:cubicBezTo>
                    <a:cubicBezTo>
                      <a:pt x="47404" y="78013"/>
                      <a:pt x="48190" y="79698"/>
                      <a:pt x="49032" y="81383"/>
                    </a:cubicBezTo>
                    <a:cubicBezTo>
                      <a:pt x="49819" y="83012"/>
                      <a:pt x="50605" y="84585"/>
                      <a:pt x="51447" y="86101"/>
                    </a:cubicBezTo>
                    <a:cubicBezTo>
                      <a:pt x="52964" y="89246"/>
                      <a:pt x="54705" y="92054"/>
                      <a:pt x="56165" y="94750"/>
                    </a:cubicBezTo>
                    <a:cubicBezTo>
                      <a:pt x="57682" y="97390"/>
                      <a:pt x="59142" y="99805"/>
                      <a:pt x="60490" y="101939"/>
                    </a:cubicBezTo>
                    <a:cubicBezTo>
                      <a:pt x="61894" y="104017"/>
                      <a:pt x="63073" y="105871"/>
                      <a:pt x="64197" y="107387"/>
                    </a:cubicBezTo>
                    <a:cubicBezTo>
                      <a:pt x="65264" y="108848"/>
                      <a:pt x="66106" y="110083"/>
                      <a:pt x="66780" y="110870"/>
                    </a:cubicBezTo>
                    <a:lnTo>
                      <a:pt x="67735" y="112049"/>
                    </a:lnTo>
                    <a:lnTo>
                      <a:pt x="68409" y="111881"/>
                    </a:lnTo>
                    <a:cubicBezTo>
                      <a:pt x="68409" y="111881"/>
                      <a:pt x="49313" y="51391"/>
                      <a:pt x="4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6" name="Google Shape;4786;p48"/>
              <p:cNvSpPr/>
              <p:nvPr/>
            </p:nvSpPr>
            <p:spPr>
              <a:xfrm>
                <a:off x="3317150" y="2000275"/>
                <a:ext cx="1050300" cy="3135425"/>
              </a:xfrm>
              <a:custGeom>
                <a:rect b="b" l="l" r="r" t="t"/>
                <a:pathLst>
                  <a:path extrusionOk="0" h="125417" w="42012">
                    <a:moveTo>
                      <a:pt x="38585" y="125416"/>
                    </a:moveTo>
                    <a:lnTo>
                      <a:pt x="37967" y="124012"/>
                    </a:lnTo>
                    <a:cubicBezTo>
                      <a:pt x="37518" y="123113"/>
                      <a:pt x="36956" y="121765"/>
                      <a:pt x="36283" y="120024"/>
                    </a:cubicBezTo>
                    <a:cubicBezTo>
                      <a:pt x="35609" y="118339"/>
                      <a:pt x="34878" y="116261"/>
                      <a:pt x="34036" y="113846"/>
                    </a:cubicBezTo>
                    <a:cubicBezTo>
                      <a:pt x="33250" y="111487"/>
                      <a:pt x="32463" y="108791"/>
                      <a:pt x="31565" y="105815"/>
                    </a:cubicBezTo>
                    <a:cubicBezTo>
                      <a:pt x="30835" y="102894"/>
                      <a:pt x="29880" y="99693"/>
                      <a:pt x="29150" y="96323"/>
                    </a:cubicBezTo>
                    <a:cubicBezTo>
                      <a:pt x="28700" y="94638"/>
                      <a:pt x="28363" y="92897"/>
                      <a:pt x="27914" y="91099"/>
                    </a:cubicBezTo>
                    <a:cubicBezTo>
                      <a:pt x="27521" y="89302"/>
                      <a:pt x="27240" y="87505"/>
                      <a:pt x="26735" y="85652"/>
                    </a:cubicBezTo>
                    <a:cubicBezTo>
                      <a:pt x="25836" y="81945"/>
                      <a:pt x="25050" y="78125"/>
                      <a:pt x="24039" y="74250"/>
                    </a:cubicBezTo>
                    <a:lnTo>
                      <a:pt x="22578" y="68409"/>
                    </a:lnTo>
                    <a:cubicBezTo>
                      <a:pt x="22017" y="66499"/>
                      <a:pt x="21511" y="64534"/>
                      <a:pt x="20950" y="62568"/>
                    </a:cubicBezTo>
                    <a:cubicBezTo>
                      <a:pt x="19939" y="58636"/>
                      <a:pt x="18759" y="54761"/>
                      <a:pt x="17636" y="50942"/>
                    </a:cubicBezTo>
                    <a:cubicBezTo>
                      <a:pt x="16456" y="47123"/>
                      <a:pt x="15221" y="43416"/>
                      <a:pt x="14098" y="39709"/>
                    </a:cubicBezTo>
                    <a:cubicBezTo>
                      <a:pt x="12974" y="36058"/>
                      <a:pt x="11739" y="32632"/>
                      <a:pt x="10615" y="29262"/>
                    </a:cubicBezTo>
                    <a:cubicBezTo>
                      <a:pt x="10054" y="27634"/>
                      <a:pt x="9492" y="26005"/>
                      <a:pt x="8930" y="24432"/>
                    </a:cubicBezTo>
                    <a:cubicBezTo>
                      <a:pt x="8369" y="22916"/>
                      <a:pt x="7807" y="21399"/>
                      <a:pt x="7302" y="19939"/>
                    </a:cubicBezTo>
                    <a:lnTo>
                      <a:pt x="4381" y="12076"/>
                    </a:lnTo>
                    <a:lnTo>
                      <a:pt x="2022" y="6010"/>
                    </a:lnTo>
                    <a:cubicBezTo>
                      <a:pt x="730" y="2640"/>
                      <a:pt x="0" y="675"/>
                      <a:pt x="0" y="675"/>
                    </a:cubicBezTo>
                    <a:lnTo>
                      <a:pt x="1236" y="1"/>
                    </a:lnTo>
                    <a:cubicBezTo>
                      <a:pt x="1236" y="1"/>
                      <a:pt x="2472" y="1685"/>
                      <a:pt x="4606" y="4662"/>
                    </a:cubicBezTo>
                    <a:cubicBezTo>
                      <a:pt x="5617" y="6122"/>
                      <a:pt x="6909" y="7976"/>
                      <a:pt x="8313" y="10054"/>
                    </a:cubicBezTo>
                    <a:cubicBezTo>
                      <a:pt x="9773" y="12188"/>
                      <a:pt x="11121" y="14716"/>
                      <a:pt x="12750" y="17355"/>
                    </a:cubicBezTo>
                    <a:cubicBezTo>
                      <a:pt x="13536" y="18703"/>
                      <a:pt x="14378" y="20107"/>
                      <a:pt x="15221" y="21568"/>
                    </a:cubicBezTo>
                    <a:cubicBezTo>
                      <a:pt x="16119" y="23028"/>
                      <a:pt x="16850" y="24601"/>
                      <a:pt x="17692" y="26229"/>
                    </a:cubicBezTo>
                    <a:cubicBezTo>
                      <a:pt x="19265" y="29431"/>
                      <a:pt x="21118" y="32744"/>
                      <a:pt x="22635" y="36395"/>
                    </a:cubicBezTo>
                    <a:cubicBezTo>
                      <a:pt x="24151" y="39990"/>
                      <a:pt x="25948" y="43640"/>
                      <a:pt x="27409" y="47516"/>
                    </a:cubicBezTo>
                    <a:cubicBezTo>
                      <a:pt x="28813" y="51335"/>
                      <a:pt x="30441" y="55210"/>
                      <a:pt x="31677" y="59254"/>
                    </a:cubicBezTo>
                    <a:cubicBezTo>
                      <a:pt x="32351" y="61220"/>
                      <a:pt x="33025" y="63242"/>
                      <a:pt x="33643" y="65208"/>
                    </a:cubicBezTo>
                    <a:cubicBezTo>
                      <a:pt x="34317" y="67173"/>
                      <a:pt x="34822" y="69195"/>
                      <a:pt x="35384" y="71161"/>
                    </a:cubicBezTo>
                    <a:cubicBezTo>
                      <a:pt x="36619" y="75093"/>
                      <a:pt x="37518" y="79080"/>
                      <a:pt x="38473" y="82899"/>
                    </a:cubicBezTo>
                    <a:cubicBezTo>
                      <a:pt x="39428" y="86719"/>
                      <a:pt x="40158" y="90425"/>
                      <a:pt x="40776" y="93964"/>
                    </a:cubicBezTo>
                    <a:cubicBezTo>
                      <a:pt x="41337" y="97558"/>
                      <a:pt x="41674" y="100928"/>
                      <a:pt x="41843" y="104073"/>
                    </a:cubicBezTo>
                    <a:cubicBezTo>
                      <a:pt x="42011" y="107275"/>
                      <a:pt x="42011" y="110195"/>
                      <a:pt x="41899" y="112779"/>
                    </a:cubicBezTo>
                    <a:cubicBezTo>
                      <a:pt x="41787" y="115363"/>
                      <a:pt x="41562" y="117609"/>
                      <a:pt x="41225" y="119463"/>
                    </a:cubicBezTo>
                    <a:cubicBezTo>
                      <a:pt x="40944" y="121316"/>
                      <a:pt x="40663" y="122776"/>
                      <a:pt x="40383" y="123787"/>
                    </a:cubicBezTo>
                    <a:cubicBezTo>
                      <a:pt x="40270" y="124349"/>
                      <a:pt x="40158" y="124854"/>
                      <a:pt x="39989" y="1253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7" name="Google Shape;4787;p48"/>
              <p:cNvSpPr/>
              <p:nvPr/>
            </p:nvSpPr>
            <p:spPr>
              <a:xfrm>
                <a:off x="3318550" y="2008700"/>
                <a:ext cx="981500" cy="3127000"/>
              </a:xfrm>
              <a:custGeom>
                <a:rect b="b" l="l" r="r" t="t"/>
                <a:pathLst>
                  <a:path extrusionOk="0" h="125080" w="39260">
                    <a:moveTo>
                      <a:pt x="0" y="338"/>
                    </a:moveTo>
                    <a:cubicBezTo>
                      <a:pt x="0" y="338"/>
                      <a:pt x="674" y="2303"/>
                      <a:pt x="1966" y="5729"/>
                    </a:cubicBezTo>
                    <a:lnTo>
                      <a:pt x="4381" y="11739"/>
                    </a:lnTo>
                    <a:lnTo>
                      <a:pt x="7246" y="19602"/>
                    </a:lnTo>
                    <a:cubicBezTo>
                      <a:pt x="7807" y="21006"/>
                      <a:pt x="8369" y="22579"/>
                      <a:pt x="8931" y="24095"/>
                    </a:cubicBezTo>
                    <a:cubicBezTo>
                      <a:pt x="9492" y="25668"/>
                      <a:pt x="9998" y="27297"/>
                      <a:pt x="10559" y="28981"/>
                    </a:cubicBezTo>
                    <a:cubicBezTo>
                      <a:pt x="11683" y="32295"/>
                      <a:pt x="12974" y="35721"/>
                      <a:pt x="14098" y="39372"/>
                    </a:cubicBezTo>
                    <a:cubicBezTo>
                      <a:pt x="15165" y="43023"/>
                      <a:pt x="16513" y="46729"/>
                      <a:pt x="17580" y="50605"/>
                    </a:cubicBezTo>
                    <a:cubicBezTo>
                      <a:pt x="18647" y="54480"/>
                      <a:pt x="19883" y="58356"/>
                      <a:pt x="20894" y="62231"/>
                    </a:cubicBezTo>
                    <a:cubicBezTo>
                      <a:pt x="21455" y="64197"/>
                      <a:pt x="22017" y="66162"/>
                      <a:pt x="22522" y="68072"/>
                    </a:cubicBezTo>
                    <a:lnTo>
                      <a:pt x="23983" y="73913"/>
                    </a:lnTo>
                    <a:cubicBezTo>
                      <a:pt x="24994" y="77788"/>
                      <a:pt x="25836" y="81608"/>
                      <a:pt x="26735" y="85315"/>
                    </a:cubicBezTo>
                    <a:cubicBezTo>
                      <a:pt x="27184" y="87168"/>
                      <a:pt x="27521" y="88965"/>
                      <a:pt x="27914" y="90762"/>
                    </a:cubicBezTo>
                    <a:cubicBezTo>
                      <a:pt x="28251" y="92560"/>
                      <a:pt x="28700" y="94301"/>
                      <a:pt x="29094" y="95986"/>
                    </a:cubicBezTo>
                    <a:cubicBezTo>
                      <a:pt x="29824" y="99356"/>
                      <a:pt x="30779" y="102557"/>
                      <a:pt x="31565" y="105478"/>
                    </a:cubicBezTo>
                    <a:cubicBezTo>
                      <a:pt x="32407" y="108454"/>
                      <a:pt x="33194" y="111094"/>
                      <a:pt x="34036" y="113509"/>
                    </a:cubicBezTo>
                    <a:cubicBezTo>
                      <a:pt x="34822" y="115924"/>
                      <a:pt x="35553" y="118002"/>
                      <a:pt x="36283" y="119687"/>
                    </a:cubicBezTo>
                    <a:cubicBezTo>
                      <a:pt x="36957" y="121428"/>
                      <a:pt x="37462" y="122776"/>
                      <a:pt x="37911" y="123675"/>
                    </a:cubicBezTo>
                    <a:lnTo>
                      <a:pt x="38585" y="125079"/>
                    </a:lnTo>
                    <a:lnTo>
                      <a:pt x="39259" y="125079"/>
                    </a:lnTo>
                    <a:cubicBezTo>
                      <a:pt x="39259" y="125079"/>
                      <a:pt x="35440" y="61782"/>
                      <a:pt x="6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8" name="Google Shape;4788;p48"/>
              <p:cNvSpPr/>
              <p:nvPr/>
            </p:nvSpPr>
            <p:spPr>
              <a:xfrm>
                <a:off x="4156800" y="1967975"/>
                <a:ext cx="765275" cy="3221075"/>
              </a:xfrm>
              <a:custGeom>
                <a:rect b="b" l="l" r="r" t="t"/>
                <a:pathLst>
                  <a:path extrusionOk="0" h="128843" w="30611">
                    <a:moveTo>
                      <a:pt x="5786" y="128786"/>
                    </a:moveTo>
                    <a:cubicBezTo>
                      <a:pt x="5786" y="128786"/>
                      <a:pt x="5954" y="128281"/>
                      <a:pt x="6291" y="127326"/>
                    </a:cubicBezTo>
                    <a:cubicBezTo>
                      <a:pt x="6628" y="126315"/>
                      <a:pt x="6965" y="124911"/>
                      <a:pt x="7470" y="123170"/>
                    </a:cubicBezTo>
                    <a:cubicBezTo>
                      <a:pt x="7976" y="121372"/>
                      <a:pt x="8481" y="119238"/>
                      <a:pt x="9043" y="116767"/>
                    </a:cubicBezTo>
                    <a:cubicBezTo>
                      <a:pt x="9605" y="114296"/>
                      <a:pt x="10110" y="111544"/>
                      <a:pt x="10616" y="108511"/>
                    </a:cubicBezTo>
                    <a:cubicBezTo>
                      <a:pt x="11065" y="105478"/>
                      <a:pt x="11683" y="102220"/>
                      <a:pt x="12020" y="98794"/>
                    </a:cubicBezTo>
                    <a:cubicBezTo>
                      <a:pt x="12301" y="97053"/>
                      <a:pt x="12469" y="95256"/>
                      <a:pt x="12694" y="93459"/>
                    </a:cubicBezTo>
                    <a:cubicBezTo>
                      <a:pt x="12862" y="91661"/>
                      <a:pt x="13031" y="89808"/>
                      <a:pt x="13255" y="87898"/>
                    </a:cubicBezTo>
                    <a:cubicBezTo>
                      <a:pt x="13761" y="84135"/>
                      <a:pt x="14154" y="80260"/>
                      <a:pt x="14716" y="76328"/>
                    </a:cubicBezTo>
                    <a:cubicBezTo>
                      <a:pt x="14997" y="74363"/>
                      <a:pt x="15277" y="72341"/>
                      <a:pt x="15558" y="70319"/>
                    </a:cubicBezTo>
                    <a:cubicBezTo>
                      <a:pt x="15895" y="68353"/>
                      <a:pt x="16176" y="66331"/>
                      <a:pt x="16513" y="64365"/>
                    </a:cubicBezTo>
                    <a:cubicBezTo>
                      <a:pt x="17131" y="60321"/>
                      <a:pt x="17861" y="56390"/>
                      <a:pt x="18591" y="52402"/>
                    </a:cubicBezTo>
                    <a:cubicBezTo>
                      <a:pt x="19265" y="48471"/>
                      <a:pt x="20107" y="44652"/>
                      <a:pt x="20838" y="40889"/>
                    </a:cubicBezTo>
                    <a:cubicBezTo>
                      <a:pt x="21512" y="37126"/>
                      <a:pt x="22466" y="33587"/>
                      <a:pt x="23197" y="30161"/>
                    </a:cubicBezTo>
                    <a:cubicBezTo>
                      <a:pt x="23590" y="28420"/>
                      <a:pt x="23870" y="26791"/>
                      <a:pt x="24320" y="25162"/>
                    </a:cubicBezTo>
                    <a:cubicBezTo>
                      <a:pt x="24713" y="23534"/>
                      <a:pt x="25106" y="22017"/>
                      <a:pt x="25443" y="20501"/>
                    </a:cubicBezTo>
                    <a:cubicBezTo>
                      <a:pt x="26229" y="17524"/>
                      <a:pt x="26847" y="14828"/>
                      <a:pt x="27521" y="12357"/>
                    </a:cubicBezTo>
                    <a:cubicBezTo>
                      <a:pt x="28139" y="9942"/>
                      <a:pt x="28701" y="7864"/>
                      <a:pt x="29206" y="6123"/>
                    </a:cubicBezTo>
                    <a:cubicBezTo>
                      <a:pt x="30105" y="2584"/>
                      <a:pt x="30610" y="562"/>
                      <a:pt x="30610" y="562"/>
                    </a:cubicBezTo>
                    <a:lnTo>
                      <a:pt x="29318" y="1"/>
                    </a:lnTo>
                    <a:cubicBezTo>
                      <a:pt x="29318" y="1"/>
                      <a:pt x="28251" y="1798"/>
                      <a:pt x="26510" y="4999"/>
                    </a:cubicBezTo>
                    <a:lnTo>
                      <a:pt x="23365" y="10841"/>
                    </a:lnTo>
                    <a:cubicBezTo>
                      <a:pt x="22186" y="13087"/>
                      <a:pt x="21062" y="15783"/>
                      <a:pt x="19770" y="18591"/>
                    </a:cubicBezTo>
                    <a:lnTo>
                      <a:pt x="17749" y="23028"/>
                    </a:lnTo>
                    <a:cubicBezTo>
                      <a:pt x="17075" y="24601"/>
                      <a:pt x="16457" y="26230"/>
                      <a:pt x="15839" y="27915"/>
                    </a:cubicBezTo>
                    <a:cubicBezTo>
                      <a:pt x="14547" y="31284"/>
                      <a:pt x="13087" y="34767"/>
                      <a:pt x="11964" y="38530"/>
                    </a:cubicBezTo>
                    <a:cubicBezTo>
                      <a:pt x="10897" y="42293"/>
                      <a:pt x="9492" y="46112"/>
                      <a:pt x="8481" y="50100"/>
                    </a:cubicBezTo>
                    <a:cubicBezTo>
                      <a:pt x="7470" y="54087"/>
                      <a:pt x="6291" y="58131"/>
                      <a:pt x="5449" y="62231"/>
                    </a:cubicBezTo>
                    <a:cubicBezTo>
                      <a:pt x="5055" y="64309"/>
                      <a:pt x="4606" y="66331"/>
                      <a:pt x="4157" y="68353"/>
                    </a:cubicBezTo>
                    <a:cubicBezTo>
                      <a:pt x="3764" y="70431"/>
                      <a:pt x="3427" y="72453"/>
                      <a:pt x="3090" y="74531"/>
                    </a:cubicBezTo>
                    <a:cubicBezTo>
                      <a:pt x="2303" y="78575"/>
                      <a:pt x="1798" y="82619"/>
                      <a:pt x="1292" y="86494"/>
                    </a:cubicBezTo>
                    <a:cubicBezTo>
                      <a:pt x="787" y="90370"/>
                      <a:pt x="394" y="94189"/>
                      <a:pt x="225" y="97783"/>
                    </a:cubicBezTo>
                    <a:cubicBezTo>
                      <a:pt x="1" y="101378"/>
                      <a:pt x="57" y="104804"/>
                      <a:pt x="225" y="107949"/>
                    </a:cubicBezTo>
                    <a:cubicBezTo>
                      <a:pt x="394" y="111094"/>
                      <a:pt x="731" y="114015"/>
                      <a:pt x="1124" y="116542"/>
                    </a:cubicBezTo>
                    <a:cubicBezTo>
                      <a:pt x="1517" y="119126"/>
                      <a:pt x="2023" y="121316"/>
                      <a:pt x="2472" y="123170"/>
                    </a:cubicBezTo>
                    <a:cubicBezTo>
                      <a:pt x="2865" y="124574"/>
                      <a:pt x="3258" y="125978"/>
                      <a:pt x="3820" y="127382"/>
                    </a:cubicBezTo>
                    <a:cubicBezTo>
                      <a:pt x="3932" y="127831"/>
                      <a:pt x="4157" y="128337"/>
                      <a:pt x="4381" y="1288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9" name="Google Shape;4789;p48"/>
              <p:cNvSpPr/>
              <p:nvPr/>
            </p:nvSpPr>
            <p:spPr>
              <a:xfrm>
                <a:off x="4207350" y="1976400"/>
                <a:ext cx="714725" cy="3211250"/>
              </a:xfrm>
              <a:custGeom>
                <a:rect b="b" l="l" r="r" t="t"/>
                <a:pathLst>
                  <a:path extrusionOk="0" h="128450" w="28589">
                    <a:moveTo>
                      <a:pt x="28588" y="282"/>
                    </a:moveTo>
                    <a:cubicBezTo>
                      <a:pt x="28588" y="282"/>
                      <a:pt x="28083" y="2303"/>
                      <a:pt x="27184" y="5786"/>
                    </a:cubicBezTo>
                    <a:cubicBezTo>
                      <a:pt x="26679" y="7527"/>
                      <a:pt x="26117" y="9661"/>
                      <a:pt x="25443" y="12076"/>
                    </a:cubicBezTo>
                    <a:cubicBezTo>
                      <a:pt x="24825" y="14491"/>
                      <a:pt x="24151" y="17243"/>
                      <a:pt x="23421" y="20220"/>
                    </a:cubicBezTo>
                    <a:cubicBezTo>
                      <a:pt x="23028" y="21680"/>
                      <a:pt x="22635" y="23253"/>
                      <a:pt x="22242" y="24825"/>
                    </a:cubicBezTo>
                    <a:cubicBezTo>
                      <a:pt x="21848" y="26454"/>
                      <a:pt x="21568" y="28139"/>
                      <a:pt x="21175" y="29824"/>
                    </a:cubicBezTo>
                    <a:cubicBezTo>
                      <a:pt x="20388" y="33250"/>
                      <a:pt x="19490" y="36845"/>
                      <a:pt x="18816" y="40608"/>
                    </a:cubicBezTo>
                    <a:cubicBezTo>
                      <a:pt x="18085" y="44315"/>
                      <a:pt x="17131" y="48134"/>
                      <a:pt x="16569" y="52121"/>
                    </a:cubicBezTo>
                    <a:cubicBezTo>
                      <a:pt x="15951" y="56053"/>
                      <a:pt x="15053" y="60041"/>
                      <a:pt x="14491" y="64028"/>
                    </a:cubicBezTo>
                    <a:cubicBezTo>
                      <a:pt x="14154" y="66050"/>
                      <a:pt x="13817" y="68072"/>
                      <a:pt x="13536" y="70038"/>
                    </a:cubicBezTo>
                    <a:cubicBezTo>
                      <a:pt x="13199" y="72004"/>
                      <a:pt x="12975" y="74026"/>
                      <a:pt x="12694" y="75991"/>
                    </a:cubicBezTo>
                    <a:cubicBezTo>
                      <a:pt x="12132" y="79923"/>
                      <a:pt x="11683" y="83854"/>
                      <a:pt x="11233" y="87617"/>
                    </a:cubicBezTo>
                    <a:cubicBezTo>
                      <a:pt x="10953" y="89471"/>
                      <a:pt x="10840" y="91324"/>
                      <a:pt x="10616" y="93178"/>
                    </a:cubicBezTo>
                    <a:cubicBezTo>
                      <a:pt x="10447" y="94975"/>
                      <a:pt x="10222" y="96772"/>
                      <a:pt x="9998" y="98457"/>
                    </a:cubicBezTo>
                    <a:cubicBezTo>
                      <a:pt x="9661" y="101939"/>
                      <a:pt x="9043" y="105197"/>
                      <a:pt x="8594" y="108230"/>
                    </a:cubicBezTo>
                    <a:cubicBezTo>
                      <a:pt x="8032" y="111207"/>
                      <a:pt x="7583" y="113959"/>
                      <a:pt x="7021" y="116430"/>
                    </a:cubicBezTo>
                    <a:cubicBezTo>
                      <a:pt x="6459" y="118901"/>
                      <a:pt x="5954" y="121035"/>
                      <a:pt x="5448" y="122833"/>
                    </a:cubicBezTo>
                    <a:cubicBezTo>
                      <a:pt x="4943" y="124630"/>
                      <a:pt x="4550" y="126034"/>
                      <a:pt x="4269" y="126989"/>
                    </a:cubicBezTo>
                    <a:cubicBezTo>
                      <a:pt x="3932" y="127944"/>
                      <a:pt x="3764" y="128449"/>
                      <a:pt x="3764" y="128449"/>
                    </a:cubicBezTo>
                    <a:lnTo>
                      <a:pt x="3033" y="128449"/>
                    </a:lnTo>
                    <a:cubicBezTo>
                      <a:pt x="3033" y="128449"/>
                      <a:pt x="1" y="65152"/>
                      <a:pt x="279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0" name="Google Shape;4790;p48"/>
              <p:cNvSpPr/>
              <p:nvPr/>
            </p:nvSpPr>
            <p:spPr>
              <a:xfrm>
                <a:off x="1838625" y="2949450"/>
                <a:ext cx="2472650" cy="2191850"/>
              </a:xfrm>
              <a:custGeom>
                <a:rect b="b" l="l" r="r" t="t"/>
                <a:pathLst>
                  <a:path extrusionOk="0" h="87674" w="98906">
                    <a:moveTo>
                      <a:pt x="97839" y="87674"/>
                    </a:moveTo>
                    <a:lnTo>
                      <a:pt x="96547" y="86775"/>
                    </a:lnTo>
                    <a:cubicBezTo>
                      <a:pt x="95704" y="86213"/>
                      <a:pt x="94525" y="85371"/>
                      <a:pt x="93008" y="84248"/>
                    </a:cubicBezTo>
                    <a:cubicBezTo>
                      <a:pt x="91548" y="83068"/>
                      <a:pt x="89863" y="81720"/>
                      <a:pt x="87897" y="80091"/>
                    </a:cubicBezTo>
                    <a:cubicBezTo>
                      <a:pt x="85932" y="78463"/>
                      <a:pt x="83910" y="76609"/>
                      <a:pt x="81607" y="74531"/>
                    </a:cubicBezTo>
                    <a:cubicBezTo>
                      <a:pt x="79304" y="72509"/>
                      <a:pt x="76945" y="70206"/>
                      <a:pt x="74587" y="67679"/>
                    </a:cubicBezTo>
                    <a:cubicBezTo>
                      <a:pt x="73295" y="66500"/>
                      <a:pt x="72115" y="65152"/>
                      <a:pt x="70824" y="63860"/>
                    </a:cubicBezTo>
                    <a:cubicBezTo>
                      <a:pt x="69532" y="62568"/>
                      <a:pt x="68296" y="61164"/>
                      <a:pt x="66948" y="59816"/>
                    </a:cubicBezTo>
                    <a:cubicBezTo>
                      <a:pt x="64308" y="57120"/>
                      <a:pt x="61613" y="54312"/>
                      <a:pt x="58748" y="51504"/>
                    </a:cubicBezTo>
                    <a:lnTo>
                      <a:pt x="54423" y="47291"/>
                    </a:lnTo>
                    <a:lnTo>
                      <a:pt x="50043" y="43135"/>
                    </a:lnTo>
                    <a:cubicBezTo>
                      <a:pt x="47122" y="40327"/>
                      <a:pt x="44089" y="37631"/>
                      <a:pt x="41113" y="34935"/>
                    </a:cubicBezTo>
                    <a:cubicBezTo>
                      <a:pt x="38136" y="32295"/>
                      <a:pt x="35159" y="29768"/>
                      <a:pt x="32295" y="27184"/>
                    </a:cubicBezTo>
                    <a:cubicBezTo>
                      <a:pt x="29487" y="24657"/>
                      <a:pt x="26566" y="22354"/>
                      <a:pt x="23870" y="20108"/>
                    </a:cubicBezTo>
                    <a:cubicBezTo>
                      <a:pt x="22522" y="18984"/>
                      <a:pt x="21230" y="17861"/>
                      <a:pt x="19939" y="16850"/>
                    </a:cubicBezTo>
                    <a:lnTo>
                      <a:pt x="16232" y="13873"/>
                    </a:lnTo>
                    <a:lnTo>
                      <a:pt x="9604" y="8650"/>
                    </a:lnTo>
                    <a:lnTo>
                      <a:pt x="4437" y="4719"/>
                    </a:lnTo>
                    <a:cubicBezTo>
                      <a:pt x="1573" y="2528"/>
                      <a:pt x="0" y="1236"/>
                      <a:pt x="0" y="1236"/>
                    </a:cubicBezTo>
                    <a:lnTo>
                      <a:pt x="674" y="1"/>
                    </a:lnTo>
                    <a:cubicBezTo>
                      <a:pt x="674" y="1"/>
                      <a:pt x="2584" y="787"/>
                      <a:pt x="5954" y="2191"/>
                    </a:cubicBezTo>
                    <a:lnTo>
                      <a:pt x="11963" y="4887"/>
                    </a:lnTo>
                    <a:cubicBezTo>
                      <a:pt x="14266" y="5954"/>
                      <a:pt x="16737" y="7415"/>
                      <a:pt x="19545" y="8819"/>
                    </a:cubicBezTo>
                    <a:lnTo>
                      <a:pt x="23870" y="11178"/>
                    </a:lnTo>
                    <a:cubicBezTo>
                      <a:pt x="25330" y="11964"/>
                      <a:pt x="26791" y="12919"/>
                      <a:pt x="28363" y="13817"/>
                    </a:cubicBezTo>
                    <a:cubicBezTo>
                      <a:pt x="31396" y="15727"/>
                      <a:pt x="34654" y="17636"/>
                      <a:pt x="37855" y="19939"/>
                    </a:cubicBezTo>
                    <a:cubicBezTo>
                      <a:pt x="41056" y="22242"/>
                      <a:pt x="44482" y="24432"/>
                      <a:pt x="47684" y="26960"/>
                    </a:cubicBezTo>
                    <a:cubicBezTo>
                      <a:pt x="50941" y="29487"/>
                      <a:pt x="54311" y="32015"/>
                      <a:pt x="57456" y="34767"/>
                    </a:cubicBezTo>
                    <a:lnTo>
                      <a:pt x="62287" y="38811"/>
                    </a:lnTo>
                    <a:cubicBezTo>
                      <a:pt x="63803" y="40215"/>
                      <a:pt x="65319" y="41619"/>
                      <a:pt x="66836" y="43023"/>
                    </a:cubicBezTo>
                    <a:cubicBezTo>
                      <a:pt x="69925" y="45775"/>
                      <a:pt x="72789" y="48639"/>
                      <a:pt x="75597" y="51448"/>
                    </a:cubicBezTo>
                    <a:cubicBezTo>
                      <a:pt x="78350" y="54256"/>
                      <a:pt x="80933" y="57008"/>
                      <a:pt x="83292" y="59704"/>
                    </a:cubicBezTo>
                    <a:cubicBezTo>
                      <a:pt x="85651" y="62456"/>
                      <a:pt x="87673" y="65208"/>
                      <a:pt x="89470" y="67791"/>
                    </a:cubicBezTo>
                    <a:cubicBezTo>
                      <a:pt x="91099" y="70150"/>
                      <a:pt x="92615" y="72622"/>
                      <a:pt x="94019" y="75149"/>
                    </a:cubicBezTo>
                    <a:cubicBezTo>
                      <a:pt x="95255" y="77452"/>
                      <a:pt x="96210" y="79474"/>
                      <a:pt x="96940" y="81215"/>
                    </a:cubicBezTo>
                    <a:cubicBezTo>
                      <a:pt x="97558" y="82563"/>
                      <a:pt x="98063" y="83967"/>
                      <a:pt x="98513" y="85371"/>
                    </a:cubicBezTo>
                    <a:cubicBezTo>
                      <a:pt x="98793" y="86326"/>
                      <a:pt x="98906" y="86887"/>
                      <a:pt x="98906" y="86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1" name="Google Shape;4791;p48"/>
              <p:cNvSpPr/>
              <p:nvPr/>
            </p:nvSpPr>
            <p:spPr>
              <a:xfrm>
                <a:off x="1838625" y="2963500"/>
                <a:ext cx="2461425" cy="2176400"/>
              </a:xfrm>
              <a:custGeom>
                <a:rect b="b" l="l" r="r" t="t"/>
                <a:pathLst>
                  <a:path extrusionOk="0" h="87056" w="98457">
                    <a:moveTo>
                      <a:pt x="0" y="618"/>
                    </a:moveTo>
                    <a:cubicBezTo>
                      <a:pt x="0" y="618"/>
                      <a:pt x="1629" y="1966"/>
                      <a:pt x="4493" y="4157"/>
                    </a:cubicBezTo>
                    <a:lnTo>
                      <a:pt x="9660" y="8032"/>
                    </a:lnTo>
                    <a:lnTo>
                      <a:pt x="16232" y="13255"/>
                    </a:lnTo>
                    <a:lnTo>
                      <a:pt x="19995" y="16232"/>
                    </a:lnTo>
                    <a:cubicBezTo>
                      <a:pt x="21287" y="17299"/>
                      <a:pt x="22578" y="18422"/>
                      <a:pt x="23926" y="19546"/>
                    </a:cubicBezTo>
                    <a:cubicBezTo>
                      <a:pt x="26622" y="21792"/>
                      <a:pt x="29543" y="24039"/>
                      <a:pt x="32351" y="26622"/>
                    </a:cubicBezTo>
                    <a:cubicBezTo>
                      <a:pt x="35159" y="29150"/>
                      <a:pt x="38248" y="31621"/>
                      <a:pt x="41169" y="34373"/>
                    </a:cubicBezTo>
                    <a:cubicBezTo>
                      <a:pt x="44033" y="37125"/>
                      <a:pt x="47122" y="39709"/>
                      <a:pt x="50043" y="42573"/>
                    </a:cubicBezTo>
                    <a:lnTo>
                      <a:pt x="54480" y="46729"/>
                    </a:lnTo>
                    <a:lnTo>
                      <a:pt x="58748" y="50942"/>
                    </a:lnTo>
                    <a:cubicBezTo>
                      <a:pt x="61613" y="53694"/>
                      <a:pt x="64308" y="56558"/>
                      <a:pt x="67004" y="59254"/>
                    </a:cubicBezTo>
                    <a:cubicBezTo>
                      <a:pt x="68352" y="60546"/>
                      <a:pt x="69588" y="61950"/>
                      <a:pt x="70824" y="63298"/>
                    </a:cubicBezTo>
                    <a:cubicBezTo>
                      <a:pt x="72115" y="64590"/>
                      <a:pt x="73351" y="65881"/>
                      <a:pt x="74587" y="67117"/>
                    </a:cubicBezTo>
                    <a:cubicBezTo>
                      <a:pt x="77002" y="69644"/>
                      <a:pt x="79417" y="71835"/>
                      <a:pt x="81607" y="73969"/>
                    </a:cubicBezTo>
                    <a:cubicBezTo>
                      <a:pt x="83797" y="76103"/>
                      <a:pt x="85988" y="77901"/>
                      <a:pt x="87954" y="79529"/>
                    </a:cubicBezTo>
                    <a:cubicBezTo>
                      <a:pt x="89919" y="81102"/>
                      <a:pt x="91548" y="82506"/>
                      <a:pt x="93065" y="83629"/>
                    </a:cubicBezTo>
                    <a:cubicBezTo>
                      <a:pt x="94525" y="84753"/>
                      <a:pt x="95704" y="85595"/>
                      <a:pt x="96547" y="86157"/>
                    </a:cubicBezTo>
                    <a:lnTo>
                      <a:pt x="97839" y="87056"/>
                    </a:lnTo>
                    <a:lnTo>
                      <a:pt x="98456" y="86662"/>
                    </a:lnTo>
                    <a:cubicBezTo>
                      <a:pt x="98456" y="86662"/>
                      <a:pt x="62230" y="34654"/>
                      <a:pt x="3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2" name="Google Shape;4792;p48"/>
              <p:cNvSpPr/>
              <p:nvPr/>
            </p:nvSpPr>
            <p:spPr>
              <a:xfrm>
                <a:off x="1317700" y="3754025"/>
                <a:ext cx="2992175" cy="1390075"/>
              </a:xfrm>
              <a:custGeom>
                <a:rect b="b" l="l" r="r" t="t"/>
                <a:pathLst>
                  <a:path extrusionOk="0" h="55603" w="119687">
                    <a:moveTo>
                      <a:pt x="118844" y="55603"/>
                    </a:moveTo>
                    <a:lnTo>
                      <a:pt x="117328" y="55154"/>
                    </a:lnTo>
                    <a:cubicBezTo>
                      <a:pt x="116373" y="54873"/>
                      <a:pt x="115025" y="54367"/>
                      <a:pt x="113284" y="53750"/>
                    </a:cubicBezTo>
                    <a:cubicBezTo>
                      <a:pt x="111543" y="53132"/>
                      <a:pt x="109521" y="52289"/>
                      <a:pt x="107162" y="51278"/>
                    </a:cubicBezTo>
                    <a:cubicBezTo>
                      <a:pt x="104859" y="50324"/>
                      <a:pt x="102276" y="49144"/>
                      <a:pt x="99524" y="47796"/>
                    </a:cubicBezTo>
                    <a:cubicBezTo>
                      <a:pt x="96771" y="46448"/>
                      <a:pt x="93795" y="44988"/>
                      <a:pt x="90818" y="43303"/>
                    </a:cubicBezTo>
                    <a:cubicBezTo>
                      <a:pt x="89245" y="42460"/>
                      <a:pt x="87673" y="41618"/>
                      <a:pt x="86100" y="40719"/>
                    </a:cubicBezTo>
                    <a:cubicBezTo>
                      <a:pt x="84471" y="39877"/>
                      <a:pt x="82899" y="38866"/>
                      <a:pt x="81214" y="37967"/>
                    </a:cubicBezTo>
                    <a:cubicBezTo>
                      <a:pt x="77900" y="36170"/>
                      <a:pt x="74474" y="34260"/>
                      <a:pt x="70936" y="32463"/>
                    </a:cubicBezTo>
                    <a:lnTo>
                      <a:pt x="65600" y="29655"/>
                    </a:lnTo>
                    <a:lnTo>
                      <a:pt x="60152" y="26903"/>
                    </a:lnTo>
                    <a:cubicBezTo>
                      <a:pt x="56558" y="25106"/>
                      <a:pt x="52851" y="23421"/>
                      <a:pt x="49256" y="21680"/>
                    </a:cubicBezTo>
                    <a:cubicBezTo>
                      <a:pt x="45662" y="19939"/>
                      <a:pt x="42011" y="18422"/>
                      <a:pt x="38585" y="16849"/>
                    </a:cubicBezTo>
                    <a:cubicBezTo>
                      <a:pt x="35103" y="15221"/>
                      <a:pt x="31677" y="13873"/>
                      <a:pt x="28476" y="12525"/>
                    </a:cubicBezTo>
                    <a:cubicBezTo>
                      <a:pt x="26847" y="11795"/>
                      <a:pt x="25274" y="11121"/>
                      <a:pt x="23758" y="10503"/>
                    </a:cubicBezTo>
                    <a:lnTo>
                      <a:pt x="19265" y="8762"/>
                    </a:lnTo>
                    <a:lnTo>
                      <a:pt x="11458" y="5729"/>
                    </a:lnTo>
                    <a:lnTo>
                      <a:pt x="5336" y="3482"/>
                    </a:lnTo>
                    <a:cubicBezTo>
                      <a:pt x="1966" y="2191"/>
                      <a:pt x="0" y="1404"/>
                      <a:pt x="0" y="1404"/>
                    </a:cubicBezTo>
                    <a:lnTo>
                      <a:pt x="337" y="0"/>
                    </a:lnTo>
                    <a:cubicBezTo>
                      <a:pt x="337" y="0"/>
                      <a:pt x="2415" y="169"/>
                      <a:pt x="6010" y="562"/>
                    </a:cubicBezTo>
                    <a:lnTo>
                      <a:pt x="12581" y="1404"/>
                    </a:lnTo>
                    <a:cubicBezTo>
                      <a:pt x="15108" y="1741"/>
                      <a:pt x="17860" y="2415"/>
                      <a:pt x="21006" y="2977"/>
                    </a:cubicBezTo>
                    <a:lnTo>
                      <a:pt x="25780" y="3988"/>
                    </a:lnTo>
                    <a:cubicBezTo>
                      <a:pt x="27408" y="4381"/>
                      <a:pt x="29093" y="4830"/>
                      <a:pt x="30834" y="5280"/>
                    </a:cubicBezTo>
                    <a:cubicBezTo>
                      <a:pt x="34317" y="6178"/>
                      <a:pt x="38024" y="7021"/>
                      <a:pt x="41730" y="8312"/>
                    </a:cubicBezTo>
                    <a:cubicBezTo>
                      <a:pt x="45437" y="9548"/>
                      <a:pt x="49369" y="10671"/>
                      <a:pt x="53188" y="12188"/>
                    </a:cubicBezTo>
                    <a:cubicBezTo>
                      <a:pt x="57063" y="13648"/>
                      <a:pt x="60995" y="15052"/>
                      <a:pt x="64814" y="16737"/>
                    </a:cubicBezTo>
                    <a:lnTo>
                      <a:pt x="70599" y="19265"/>
                    </a:lnTo>
                    <a:cubicBezTo>
                      <a:pt x="72508" y="20107"/>
                      <a:pt x="74362" y="21062"/>
                      <a:pt x="76215" y="21904"/>
                    </a:cubicBezTo>
                    <a:cubicBezTo>
                      <a:pt x="79922" y="23645"/>
                      <a:pt x="83517" y="25555"/>
                      <a:pt x="86999" y="27408"/>
                    </a:cubicBezTo>
                    <a:cubicBezTo>
                      <a:pt x="90481" y="29262"/>
                      <a:pt x="93739" y="31171"/>
                      <a:pt x="96828" y="33081"/>
                    </a:cubicBezTo>
                    <a:cubicBezTo>
                      <a:pt x="99861" y="35047"/>
                      <a:pt x="102613" y="37069"/>
                      <a:pt x="105084" y="39034"/>
                    </a:cubicBezTo>
                    <a:cubicBezTo>
                      <a:pt x="107555" y="41000"/>
                      <a:pt x="109745" y="42910"/>
                      <a:pt x="111599" y="44763"/>
                    </a:cubicBezTo>
                    <a:cubicBezTo>
                      <a:pt x="113452" y="46561"/>
                      <a:pt x="114969" y="48245"/>
                      <a:pt x="116148" y="49650"/>
                    </a:cubicBezTo>
                    <a:cubicBezTo>
                      <a:pt x="117384" y="51054"/>
                      <a:pt x="118282" y="52289"/>
                      <a:pt x="118844" y="53188"/>
                    </a:cubicBezTo>
                    <a:cubicBezTo>
                      <a:pt x="119406" y="54030"/>
                      <a:pt x="119687" y="54480"/>
                      <a:pt x="119687" y="544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3" name="Google Shape;4793;p48"/>
              <p:cNvSpPr/>
              <p:nvPr/>
            </p:nvSpPr>
            <p:spPr>
              <a:xfrm>
                <a:off x="1319100" y="3772275"/>
                <a:ext cx="2979550" cy="1373250"/>
              </a:xfrm>
              <a:custGeom>
                <a:rect b="b" l="l" r="r" t="t"/>
                <a:pathLst>
                  <a:path extrusionOk="0" h="54930" w="119182">
                    <a:moveTo>
                      <a:pt x="0" y="674"/>
                    </a:moveTo>
                    <a:cubicBezTo>
                      <a:pt x="0" y="674"/>
                      <a:pt x="1910" y="1461"/>
                      <a:pt x="5280" y="2808"/>
                    </a:cubicBezTo>
                    <a:lnTo>
                      <a:pt x="11402" y="4999"/>
                    </a:lnTo>
                    <a:lnTo>
                      <a:pt x="19209" y="8088"/>
                    </a:lnTo>
                    <a:lnTo>
                      <a:pt x="23646" y="9829"/>
                    </a:lnTo>
                    <a:cubicBezTo>
                      <a:pt x="25162" y="10447"/>
                      <a:pt x="26735" y="11121"/>
                      <a:pt x="28363" y="11851"/>
                    </a:cubicBezTo>
                    <a:cubicBezTo>
                      <a:pt x="31565" y="13255"/>
                      <a:pt x="34991" y="14547"/>
                      <a:pt x="38473" y="16119"/>
                    </a:cubicBezTo>
                    <a:cubicBezTo>
                      <a:pt x="41899" y="17748"/>
                      <a:pt x="45550" y="19209"/>
                      <a:pt x="49144" y="21006"/>
                    </a:cubicBezTo>
                    <a:cubicBezTo>
                      <a:pt x="52739" y="22803"/>
                      <a:pt x="56446" y="24376"/>
                      <a:pt x="60040" y="26229"/>
                    </a:cubicBezTo>
                    <a:lnTo>
                      <a:pt x="65488" y="28925"/>
                    </a:lnTo>
                    <a:lnTo>
                      <a:pt x="70824" y="31733"/>
                    </a:lnTo>
                    <a:cubicBezTo>
                      <a:pt x="74362" y="33530"/>
                      <a:pt x="77788" y="35496"/>
                      <a:pt x="81158" y="37293"/>
                    </a:cubicBezTo>
                    <a:cubicBezTo>
                      <a:pt x="82843" y="38192"/>
                      <a:pt x="84415" y="39147"/>
                      <a:pt x="85988" y="40046"/>
                    </a:cubicBezTo>
                    <a:cubicBezTo>
                      <a:pt x="87561" y="40944"/>
                      <a:pt x="89133" y="41787"/>
                      <a:pt x="90706" y="42573"/>
                    </a:cubicBezTo>
                    <a:cubicBezTo>
                      <a:pt x="93739" y="44314"/>
                      <a:pt x="96715" y="45718"/>
                      <a:pt x="99411" y="47122"/>
                    </a:cubicBezTo>
                    <a:cubicBezTo>
                      <a:pt x="102107" y="48526"/>
                      <a:pt x="104747" y="49594"/>
                      <a:pt x="107050" y="50604"/>
                    </a:cubicBezTo>
                    <a:cubicBezTo>
                      <a:pt x="109409" y="51615"/>
                      <a:pt x="111431" y="52458"/>
                      <a:pt x="113172" y="53076"/>
                    </a:cubicBezTo>
                    <a:cubicBezTo>
                      <a:pt x="114913" y="53694"/>
                      <a:pt x="116261" y="54199"/>
                      <a:pt x="117272" y="54480"/>
                    </a:cubicBezTo>
                    <a:lnTo>
                      <a:pt x="118732" y="54929"/>
                    </a:lnTo>
                    <a:lnTo>
                      <a:pt x="119181" y="54368"/>
                    </a:lnTo>
                    <a:cubicBezTo>
                      <a:pt x="119181" y="54368"/>
                      <a:pt x="69420" y="15108"/>
                      <a:pt x="1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48"/>
              <p:cNvSpPr/>
              <p:nvPr/>
            </p:nvSpPr>
            <p:spPr>
              <a:xfrm>
                <a:off x="4498000" y="3286700"/>
                <a:ext cx="2562525" cy="1912175"/>
              </a:xfrm>
              <a:custGeom>
                <a:rect b="b" l="l" r="r" t="t"/>
                <a:pathLst>
                  <a:path extrusionOk="0" h="76487" w="102501">
                    <a:moveTo>
                      <a:pt x="49240" y="1"/>
                    </a:moveTo>
                    <a:cubicBezTo>
                      <a:pt x="25582" y="1"/>
                      <a:pt x="8058" y="32729"/>
                      <a:pt x="4044" y="48179"/>
                    </a:cubicBezTo>
                    <a:cubicBezTo>
                      <a:pt x="1629" y="57447"/>
                      <a:pt x="281" y="66938"/>
                      <a:pt x="1" y="76486"/>
                    </a:cubicBezTo>
                    <a:lnTo>
                      <a:pt x="102051" y="76486"/>
                    </a:lnTo>
                    <a:cubicBezTo>
                      <a:pt x="102501" y="64523"/>
                      <a:pt x="96266" y="58963"/>
                      <a:pt x="91998" y="38238"/>
                    </a:cubicBezTo>
                    <a:cubicBezTo>
                      <a:pt x="87673" y="17514"/>
                      <a:pt x="75205" y="1451"/>
                      <a:pt x="50773" y="46"/>
                    </a:cubicBezTo>
                    <a:cubicBezTo>
                      <a:pt x="50259" y="16"/>
                      <a:pt x="49748" y="1"/>
                      <a:pt x="49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48"/>
              <p:cNvSpPr/>
              <p:nvPr/>
            </p:nvSpPr>
            <p:spPr>
              <a:xfrm>
                <a:off x="6109925" y="3649500"/>
                <a:ext cx="454950" cy="512350"/>
              </a:xfrm>
              <a:custGeom>
                <a:rect b="b" l="l" r="r" t="t"/>
                <a:pathLst>
                  <a:path extrusionOk="0" h="20494" w="18198">
                    <a:moveTo>
                      <a:pt x="6430" y="0"/>
                    </a:moveTo>
                    <a:cubicBezTo>
                      <a:pt x="5632" y="0"/>
                      <a:pt x="4864" y="171"/>
                      <a:pt x="4156" y="530"/>
                    </a:cubicBezTo>
                    <a:cubicBezTo>
                      <a:pt x="618" y="2328"/>
                      <a:pt x="0" y="8113"/>
                      <a:pt x="2696" y="13504"/>
                    </a:cubicBezTo>
                    <a:cubicBezTo>
                      <a:pt x="4852" y="17772"/>
                      <a:pt x="8517" y="20494"/>
                      <a:pt x="11708" y="20494"/>
                    </a:cubicBezTo>
                    <a:cubicBezTo>
                      <a:pt x="12507" y="20494"/>
                      <a:pt x="13277" y="20323"/>
                      <a:pt x="13985" y="19963"/>
                    </a:cubicBezTo>
                    <a:cubicBezTo>
                      <a:pt x="17524" y="18166"/>
                      <a:pt x="18198" y="12381"/>
                      <a:pt x="15445" y="7045"/>
                    </a:cubicBezTo>
                    <a:cubicBezTo>
                      <a:pt x="13289" y="2732"/>
                      <a:pt x="9622" y="0"/>
                      <a:pt x="64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48"/>
              <p:cNvSpPr/>
              <p:nvPr/>
            </p:nvSpPr>
            <p:spPr>
              <a:xfrm>
                <a:off x="6118350" y="4256725"/>
                <a:ext cx="268200" cy="258925"/>
              </a:xfrm>
              <a:custGeom>
                <a:rect b="b" l="l" r="r" t="t"/>
                <a:pathLst>
                  <a:path extrusionOk="0" h="10357" w="10728">
                    <a:moveTo>
                      <a:pt x="4803" y="0"/>
                    </a:moveTo>
                    <a:cubicBezTo>
                      <a:pt x="4178" y="0"/>
                      <a:pt x="3557" y="144"/>
                      <a:pt x="2977" y="448"/>
                    </a:cubicBezTo>
                    <a:cubicBezTo>
                      <a:pt x="730" y="1572"/>
                      <a:pt x="0" y="4604"/>
                      <a:pt x="1292" y="7244"/>
                    </a:cubicBezTo>
                    <a:cubicBezTo>
                      <a:pt x="2301" y="9178"/>
                      <a:pt x="4159" y="10356"/>
                      <a:pt x="5971" y="10356"/>
                    </a:cubicBezTo>
                    <a:cubicBezTo>
                      <a:pt x="6581" y="10356"/>
                      <a:pt x="7186" y="10223"/>
                      <a:pt x="7751" y="9940"/>
                    </a:cubicBezTo>
                    <a:cubicBezTo>
                      <a:pt x="9998" y="8761"/>
                      <a:pt x="10728" y="5728"/>
                      <a:pt x="9436" y="3144"/>
                    </a:cubicBezTo>
                    <a:cubicBezTo>
                      <a:pt x="8436" y="1186"/>
                      <a:pt x="6601" y="0"/>
                      <a:pt x="4803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7" name="Google Shape;4797;p48"/>
              <p:cNvSpPr/>
              <p:nvPr/>
            </p:nvSpPr>
            <p:spPr>
              <a:xfrm>
                <a:off x="6128175" y="4247100"/>
                <a:ext cx="269600" cy="258700"/>
              </a:xfrm>
              <a:custGeom>
                <a:rect b="b" l="l" r="r" t="t"/>
                <a:pathLst>
                  <a:path extrusionOk="0" h="10348" w="10784">
                    <a:moveTo>
                      <a:pt x="4782" y="0"/>
                    </a:moveTo>
                    <a:cubicBezTo>
                      <a:pt x="4162" y="0"/>
                      <a:pt x="3548" y="141"/>
                      <a:pt x="2977" y="440"/>
                    </a:cubicBezTo>
                    <a:cubicBezTo>
                      <a:pt x="731" y="1563"/>
                      <a:pt x="0" y="4653"/>
                      <a:pt x="1348" y="7236"/>
                    </a:cubicBezTo>
                    <a:cubicBezTo>
                      <a:pt x="2315" y="9169"/>
                      <a:pt x="4194" y="10348"/>
                      <a:pt x="6020" y="10348"/>
                    </a:cubicBezTo>
                    <a:cubicBezTo>
                      <a:pt x="6634" y="10348"/>
                      <a:pt x="7242" y="10215"/>
                      <a:pt x="7807" y="9932"/>
                    </a:cubicBezTo>
                    <a:cubicBezTo>
                      <a:pt x="10054" y="8809"/>
                      <a:pt x="10784" y="5720"/>
                      <a:pt x="9436" y="3136"/>
                    </a:cubicBezTo>
                    <a:cubicBezTo>
                      <a:pt x="8472" y="1209"/>
                      <a:pt x="6602" y="0"/>
                      <a:pt x="4782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8" name="Google Shape;4798;p48"/>
              <p:cNvSpPr/>
              <p:nvPr/>
            </p:nvSpPr>
            <p:spPr>
              <a:xfrm>
                <a:off x="5872625" y="4009775"/>
                <a:ext cx="247150" cy="264975"/>
              </a:xfrm>
              <a:custGeom>
                <a:rect b="b" l="l" r="r" t="t"/>
                <a:pathLst>
                  <a:path extrusionOk="0" h="10599" w="9886">
                    <a:moveTo>
                      <a:pt x="5126" y="0"/>
                    </a:moveTo>
                    <a:cubicBezTo>
                      <a:pt x="2885" y="0"/>
                      <a:pt x="862" y="1972"/>
                      <a:pt x="450" y="4654"/>
                    </a:cubicBezTo>
                    <a:cubicBezTo>
                      <a:pt x="0" y="7518"/>
                      <a:pt x="1685" y="10214"/>
                      <a:pt x="4157" y="10551"/>
                    </a:cubicBezTo>
                    <a:cubicBezTo>
                      <a:pt x="4359" y="10583"/>
                      <a:pt x="4560" y="10599"/>
                      <a:pt x="4759" y="10599"/>
                    </a:cubicBezTo>
                    <a:cubicBezTo>
                      <a:pt x="7001" y="10599"/>
                      <a:pt x="9024" y="8627"/>
                      <a:pt x="9436" y="5945"/>
                    </a:cubicBezTo>
                    <a:cubicBezTo>
                      <a:pt x="9885" y="3025"/>
                      <a:pt x="8200" y="385"/>
                      <a:pt x="5729" y="48"/>
                    </a:cubicBezTo>
                    <a:cubicBezTo>
                      <a:pt x="5527" y="16"/>
                      <a:pt x="5326" y="0"/>
                      <a:pt x="5126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48"/>
              <p:cNvSpPr/>
              <p:nvPr/>
            </p:nvSpPr>
            <p:spPr>
              <a:xfrm>
                <a:off x="5888075" y="4008375"/>
                <a:ext cx="245750" cy="264975"/>
              </a:xfrm>
              <a:custGeom>
                <a:rect b="b" l="l" r="r" t="t"/>
                <a:pathLst>
                  <a:path extrusionOk="0" h="10599" w="9830">
                    <a:moveTo>
                      <a:pt x="5069" y="0"/>
                    </a:moveTo>
                    <a:cubicBezTo>
                      <a:pt x="2828" y="0"/>
                      <a:pt x="806" y="1967"/>
                      <a:pt x="393" y="4597"/>
                    </a:cubicBezTo>
                    <a:cubicBezTo>
                      <a:pt x="0" y="7518"/>
                      <a:pt x="1629" y="10158"/>
                      <a:pt x="4100" y="10551"/>
                    </a:cubicBezTo>
                    <a:cubicBezTo>
                      <a:pt x="4307" y="10583"/>
                      <a:pt x="4512" y="10599"/>
                      <a:pt x="4716" y="10599"/>
                    </a:cubicBezTo>
                    <a:cubicBezTo>
                      <a:pt x="7000" y="10599"/>
                      <a:pt x="9019" y="8627"/>
                      <a:pt x="9380" y="5945"/>
                    </a:cubicBezTo>
                    <a:cubicBezTo>
                      <a:pt x="9829" y="3025"/>
                      <a:pt x="8200" y="385"/>
                      <a:pt x="5673" y="48"/>
                    </a:cubicBezTo>
                    <a:cubicBezTo>
                      <a:pt x="5471" y="16"/>
                      <a:pt x="5269" y="0"/>
                      <a:pt x="5069" y="0"/>
                    </a:cubicBezTo>
                    <a:close/>
                  </a:path>
                </a:pathLst>
              </a:custGeom>
              <a:solidFill>
                <a:srgbClr val="357E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48"/>
              <p:cNvSpPr/>
              <p:nvPr/>
            </p:nvSpPr>
            <p:spPr>
              <a:xfrm>
                <a:off x="3912500" y="3903400"/>
                <a:ext cx="1854850" cy="1383925"/>
              </a:xfrm>
              <a:custGeom>
                <a:rect b="b" l="l" r="r" t="t"/>
                <a:pathLst>
                  <a:path extrusionOk="0" h="55357" w="74194">
                    <a:moveTo>
                      <a:pt x="38578" y="1"/>
                    </a:moveTo>
                    <a:cubicBezTo>
                      <a:pt x="38208" y="1"/>
                      <a:pt x="37836" y="12"/>
                      <a:pt x="37462" y="35"/>
                    </a:cubicBezTo>
                    <a:cubicBezTo>
                      <a:pt x="19770" y="1046"/>
                      <a:pt x="10784" y="12672"/>
                      <a:pt x="7582" y="27668"/>
                    </a:cubicBezTo>
                    <a:cubicBezTo>
                      <a:pt x="4437" y="42720"/>
                      <a:pt x="0" y="46707"/>
                      <a:pt x="337" y="55357"/>
                    </a:cubicBezTo>
                    <a:lnTo>
                      <a:pt x="74193" y="55357"/>
                    </a:lnTo>
                    <a:cubicBezTo>
                      <a:pt x="74025" y="48449"/>
                      <a:pt x="73014" y="41596"/>
                      <a:pt x="71273" y="34913"/>
                    </a:cubicBezTo>
                    <a:cubicBezTo>
                      <a:pt x="68359" y="23698"/>
                      <a:pt x="55653" y="1"/>
                      <a:pt x="385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48"/>
              <p:cNvSpPr/>
              <p:nvPr/>
            </p:nvSpPr>
            <p:spPr>
              <a:xfrm>
                <a:off x="4271950" y="4165675"/>
                <a:ext cx="328575" cy="371475"/>
              </a:xfrm>
              <a:custGeom>
                <a:rect b="b" l="l" r="r" t="t"/>
                <a:pathLst>
                  <a:path extrusionOk="0" h="14859" w="13143">
                    <a:moveTo>
                      <a:pt x="8503" y="1"/>
                    </a:moveTo>
                    <a:cubicBezTo>
                      <a:pt x="6185" y="1"/>
                      <a:pt x="3537" y="1959"/>
                      <a:pt x="1966" y="5101"/>
                    </a:cubicBezTo>
                    <a:cubicBezTo>
                      <a:pt x="0" y="8977"/>
                      <a:pt x="449" y="13189"/>
                      <a:pt x="3033" y="14481"/>
                    </a:cubicBezTo>
                    <a:cubicBezTo>
                      <a:pt x="3545" y="14737"/>
                      <a:pt x="4097" y="14858"/>
                      <a:pt x="4668" y="14858"/>
                    </a:cubicBezTo>
                    <a:cubicBezTo>
                      <a:pt x="6980" y="14858"/>
                      <a:pt x="9612" y="12870"/>
                      <a:pt x="11233" y="9763"/>
                    </a:cubicBezTo>
                    <a:cubicBezTo>
                      <a:pt x="13143" y="5888"/>
                      <a:pt x="12693" y="1675"/>
                      <a:pt x="10166" y="383"/>
                    </a:cubicBezTo>
                    <a:cubicBezTo>
                      <a:pt x="9647" y="124"/>
                      <a:pt x="9086" y="1"/>
                      <a:pt x="85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48"/>
              <p:cNvSpPr/>
              <p:nvPr/>
            </p:nvSpPr>
            <p:spPr>
              <a:xfrm>
                <a:off x="4392700" y="4598400"/>
                <a:ext cx="195200" cy="187175"/>
              </a:xfrm>
              <a:custGeom>
                <a:rect b="b" l="l" r="r" t="t"/>
                <a:pathLst>
                  <a:path extrusionOk="0" h="7487" w="7808">
                    <a:moveTo>
                      <a:pt x="4306" y="0"/>
                    </a:moveTo>
                    <a:cubicBezTo>
                      <a:pt x="2999" y="0"/>
                      <a:pt x="1666" y="861"/>
                      <a:pt x="955" y="2283"/>
                    </a:cubicBezTo>
                    <a:cubicBezTo>
                      <a:pt x="0" y="4192"/>
                      <a:pt x="506" y="6383"/>
                      <a:pt x="2134" y="7169"/>
                    </a:cubicBezTo>
                    <a:cubicBezTo>
                      <a:pt x="2553" y="7385"/>
                      <a:pt x="3001" y="7487"/>
                      <a:pt x="3452" y="7487"/>
                    </a:cubicBezTo>
                    <a:cubicBezTo>
                      <a:pt x="4757" y="7487"/>
                      <a:pt x="6087" y="6637"/>
                      <a:pt x="6796" y="5259"/>
                    </a:cubicBezTo>
                    <a:cubicBezTo>
                      <a:pt x="7807" y="3350"/>
                      <a:pt x="7245" y="1159"/>
                      <a:pt x="5617" y="317"/>
                    </a:cubicBezTo>
                    <a:cubicBezTo>
                      <a:pt x="5200" y="102"/>
                      <a:pt x="4755" y="0"/>
                      <a:pt x="4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48"/>
              <p:cNvSpPr/>
              <p:nvPr/>
            </p:nvSpPr>
            <p:spPr>
              <a:xfrm>
                <a:off x="4583650" y="4425750"/>
                <a:ext cx="178350" cy="191275"/>
              </a:xfrm>
              <a:custGeom>
                <a:rect b="b" l="l" r="r" t="t"/>
                <a:pathLst>
                  <a:path extrusionOk="0" h="7651" w="7134">
                    <a:moveTo>
                      <a:pt x="3408" y="0"/>
                    </a:moveTo>
                    <a:cubicBezTo>
                      <a:pt x="3265" y="0"/>
                      <a:pt x="3122" y="11"/>
                      <a:pt x="2977" y="34"/>
                    </a:cubicBezTo>
                    <a:cubicBezTo>
                      <a:pt x="1180" y="315"/>
                      <a:pt x="1" y="2224"/>
                      <a:pt x="281" y="4302"/>
                    </a:cubicBezTo>
                    <a:cubicBezTo>
                      <a:pt x="591" y="6260"/>
                      <a:pt x="2034" y="7651"/>
                      <a:pt x="3657" y="7651"/>
                    </a:cubicBezTo>
                    <a:cubicBezTo>
                      <a:pt x="3804" y="7651"/>
                      <a:pt x="3952" y="7639"/>
                      <a:pt x="4101" y="7616"/>
                    </a:cubicBezTo>
                    <a:cubicBezTo>
                      <a:pt x="5898" y="7391"/>
                      <a:pt x="7133" y="5426"/>
                      <a:pt x="6796" y="3348"/>
                    </a:cubicBezTo>
                    <a:cubicBezTo>
                      <a:pt x="6487" y="1436"/>
                      <a:pt x="5037" y="0"/>
                      <a:pt x="3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48"/>
              <p:cNvSpPr/>
              <p:nvPr/>
            </p:nvSpPr>
            <p:spPr>
              <a:xfrm>
                <a:off x="4836400" y="3132475"/>
                <a:ext cx="2354700" cy="2327575"/>
              </a:xfrm>
              <a:custGeom>
                <a:rect b="b" l="l" r="r" t="t"/>
                <a:pathLst>
                  <a:path extrusionOk="0" h="93103" w="94188">
                    <a:moveTo>
                      <a:pt x="38915" y="0"/>
                    </a:moveTo>
                    <a:cubicBezTo>
                      <a:pt x="30547" y="0"/>
                      <a:pt x="25162" y="1947"/>
                      <a:pt x="25162" y="1947"/>
                    </a:cubicBezTo>
                    <a:cubicBezTo>
                      <a:pt x="1517" y="15370"/>
                      <a:pt x="0" y="52495"/>
                      <a:pt x="0" y="52495"/>
                    </a:cubicBezTo>
                    <a:cubicBezTo>
                      <a:pt x="11570" y="30759"/>
                      <a:pt x="27240" y="19189"/>
                      <a:pt x="39484" y="13068"/>
                    </a:cubicBezTo>
                    <a:cubicBezTo>
                      <a:pt x="81776" y="49350"/>
                      <a:pt x="94188" y="93102"/>
                      <a:pt x="94188" y="93102"/>
                    </a:cubicBezTo>
                    <a:lnTo>
                      <a:pt x="90144" y="32894"/>
                    </a:lnTo>
                    <a:cubicBezTo>
                      <a:pt x="81326" y="16774"/>
                      <a:pt x="62006" y="5036"/>
                      <a:pt x="62006" y="5036"/>
                    </a:cubicBezTo>
                    <a:cubicBezTo>
                      <a:pt x="53294" y="1116"/>
                      <a:pt x="45250" y="0"/>
                      <a:pt x="389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48"/>
              <p:cNvSpPr/>
              <p:nvPr/>
            </p:nvSpPr>
            <p:spPr>
              <a:xfrm>
                <a:off x="4739500" y="2785175"/>
                <a:ext cx="1652675" cy="1364825"/>
              </a:xfrm>
              <a:custGeom>
                <a:rect b="b" l="l" r="r" t="t"/>
                <a:pathLst>
                  <a:path extrusionOk="0" h="54593" w="66107">
                    <a:moveTo>
                      <a:pt x="1" y="54592"/>
                    </a:moveTo>
                    <a:cubicBezTo>
                      <a:pt x="1" y="54592"/>
                      <a:pt x="4269" y="13199"/>
                      <a:pt x="30610" y="1"/>
                    </a:cubicBezTo>
                    <a:lnTo>
                      <a:pt x="66106" y="7527"/>
                    </a:lnTo>
                    <a:cubicBezTo>
                      <a:pt x="66106" y="7527"/>
                      <a:pt x="26510" y="10222"/>
                      <a:pt x="1" y="545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48"/>
              <p:cNvSpPr/>
              <p:nvPr/>
            </p:nvSpPr>
            <p:spPr>
              <a:xfrm>
                <a:off x="5152325" y="3947400"/>
                <a:ext cx="2038775" cy="1443825"/>
              </a:xfrm>
              <a:custGeom>
                <a:rect b="b" l="l" r="r" t="t"/>
                <a:pathLst>
                  <a:path extrusionOk="0" h="57753" w="81551">
                    <a:moveTo>
                      <a:pt x="6118" y="0"/>
                    </a:moveTo>
                    <a:cubicBezTo>
                      <a:pt x="2215" y="0"/>
                      <a:pt x="0" y="297"/>
                      <a:pt x="0" y="297"/>
                    </a:cubicBezTo>
                    <a:cubicBezTo>
                      <a:pt x="35496" y="32591"/>
                      <a:pt x="81551" y="57753"/>
                      <a:pt x="81551" y="57753"/>
                    </a:cubicBezTo>
                    <a:lnTo>
                      <a:pt x="77451" y="27930"/>
                    </a:lnTo>
                    <a:cubicBezTo>
                      <a:pt x="47897" y="2988"/>
                      <a:pt x="18505" y="0"/>
                      <a:pt x="6118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48"/>
              <p:cNvSpPr/>
              <p:nvPr/>
            </p:nvSpPr>
            <p:spPr>
              <a:xfrm>
                <a:off x="5367150" y="3690825"/>
                <a:ext cx="1823950" cy="1700400"/>
              </a:xfrm>
              <a:custGeom>
                <a:rect b="b" l="l" r="r" t="t"/>
                <a:pathLst>
                  <a:path extrusionOk="0" h="68016" w="72958">
                    <a:moveTo>
                      <a:pt x="72958" y="68016"/>
                    </a:moveTo>
                    <a:cubicBezTo>
                      <a:pt x="72958" y="68016"/>
                      <a:pt x="30778" y="36845"/>
                      <a:pt x="0" y="1"/>
                    </a:cubicBezTo>
                    <a:cubicBezTo>
                      <a:pt x="0" y="1"/>
                      <a:pt x="38866" y="169"/>
                      <a:pt x="72958" y="379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48"/>
              <p:cNvSpPr/>
              <p:nvPr/>
            </p:nvSpPr>
            <p:spPr>
              <a:xfrm>
                <a:off x="5504750" y="2648975"/>
                <a:ext cx="1686350" cy="2811075"/>
              </a:xfrm>
              <a:custGeom>
                <a:rect b="b" l="l" r="r" t="t"/>
                <a:pathLst>
                  <a:path extrusionOk="0" h="112443" w="67454">
                    <a:moveTo>
                      <a:pt x="67454" y="112442"/>
                    </a:moveTo>
                    <a:cubicBezTo>
                      <a:pt x="67454" y="112442"/>
                      <a:pt x="55042" y="51616"/>
                      <a:pt x="0" y="5449"/>
                    </a:cubicBezTo>
                    <a:cubicBezTo>
                      <a:pt x="0" y="5449"/>
                      <a:pt x="18254" y="1"/>
                      <a:pt x="39203" y="11627"/>
                    </a:cubicBezTo>
                    <a:cubicBezTo>
                      <a:pt x="39203" y="11627"/>
                      <a:pt x="59142" y="26173"/>
                      <a:pt x="67454" y="448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48"/>
              <p:cNvSpPr/>
              <p:nvPr/>
            </p:nvSpPr>
            <p:spPr>
              <a:xfrm>
                <a:off x="5625500" y="1777025"/>
                <a:ext cx="1565600" cy="2256425"/>
              </a:xfrm>
              <a:custGeom>
                <a:rect b="b" l="l" r="r" t="t"/>
                <a:pathLst>
                  <a:path extrusionOk="0" h="90257" w="62624">
                    <a:moveTo>
                      <a:pt x="62624" y="90257"/>
                    </a:moveTo>
                    <a:cubicBezTo>
                      <a:pt x="62624" y="90257"/>
                      <a:pt x="37406" y="28757"/>
                      <a:pt x="1" y="0"/>
                    </a:cubicBezTo>
                    <a:cubicBezTo>
                      <a:pt x="1" y="0"/>
                      <a:pt x="39877" y="9436"/>
                      <a:pt x="62624" y="561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10" name="Google Shape;4810;p48"/>
            <p:cNvGrpSpPr/>
            <p:nvPr/>
          </p:nvGrpSpPr>
          <p:grpSpPr>
            <a:xfrm>
              <a:off x="6821933" y="1298094"/>
              <a:ext cx="2701892" cy="2705315"/>
              <a:chOff x="1190625" y="208700"/>
              <a:chExt cx="5249450" cy="5256100"/>
            </a:xfrm>
          </p:grpSpPr>
          <p:sp>
            <p:nvSpPr>
              <p:cNvPr id="4811" name="Google Shape;4811;p48"/>
              <p:cNvSpPr/>
              <p:nvPr/>
            </p:nvSpPr>
            <p:spPr>
              <a:xfrm>
                <a:off x="4981250" y="3915925"/>
                <a:ext cx="1277075" cy="1548875"/>
              </a:xfrm>
              <a:custGeom>
                <a:rect b="b" l="l" r="r" t="t"/>
                <a:pathLst>
                  <a:path extrusionOk="0" h="61955" w="51083">
                    <a:moveTo>
                      <a:pt x="5484" y="1"/>
                    </a:moveTo>
                    <a:cubicBezTo>
                      <a:pt x="3613" y="17534"/>
                      <a:pt x="299" y="48005"/>
                      <a:pt x="138" y="52495"/>
                    </a:cubicBezTo>
                    <a:cubicBezTo>
                      <a:pt x="0" y="58017"/>
                      <a:pt x="7706" y="61955"/>
                      <a:pt x="19777" y="61955"/>
                    </a:cubicBezTo>
                    <a:cubicBezTo>
                      <a:pt x="21728" y="61955"/>
                      <a:pt x="23793" y="61852"/>
                      <a:pt x="25958" y="61636"/>
                    </a:cubicBezTo>
                    <a:cubicBezTo>
                      <a:pt x="41567" y="60460"/>
                      <a:pt x="51083" y="54420"/>
                      <a:pt x="49746" y="48165"/>
                    </a:cubicBezTo>
                    <a:cubicBezTo>
                      <a:pt x="48998" y="44316"/>
                      <a:pt x="42423" y="21704"/>
                      <a:pt x="37451" y="4758"/>
                    </a:cubicBezTo>
                    <a:cubicBezTo>
                      <a:pt x="35420" y="4117"/>
                      <a:pt x="33175" y="3422"/>
                      <a:pt x="30983" y="2834"/>
                    </a:cubicBezTo>
                    <a:cubicBezTo>
                      <a:pt x="29486" y="2353"/>
                      <a:pt x="27936" y="1979"/>
                      <a:pt x="26599" y="1658"/>
                    </a:cubicBezTo>
                    <a:lnTo>
                      <a:pt x="26599" y="1925"/>
                    </a:lnTo>
                    <a:cubicBezTo>
                      <a:pt x="26573" y="3449"/>
                      <a:pt x="25437" y="4198"/>
                      <a:pt x="24300" y="4198"/>
                    </a:cubicBezTo>
                    <a:cubicBezTo>
                      <a:pt x="23124" y="4198"/>
                      <a:pt x="21948" y="3395"/>
                      <a:pt x="22002" y="1818"/>
                    </a:cubicBezTo>
                    <a:lnTo>
                      <a:pt x="22002" y="1711"/>
                    </a:lnTo>
                    <a:cubicBezTo>
                      <a:pt x="21950" y="3235"/>
                      <a:pt x="20813" y="3984"/>
                      <a:pt x="19676" y="3984"/>
                    </a:cubicBezTo>
                    <a:cubicBezTo>
                      <a:pt x="18500" y="3984"/>
                      <a:pt x="17324" y="3181"/>
                      <a:pt x="17351" y="1604"/>
                    </a:cubicBezTo>
                    <a:lnTo>
                      <a:pt x="17351" y="1497"/>
                    </a:lnTo>
                    <a:cubicBezTo>
                      <a:pt x="17299" y="3041"/>
                      <a:pt x="16159" y="3790"/>
                      <a:pt x="15014" y="3790"/>
                    </a:cubicBezTo>
                    <a:cubicBezTo>
                      <a:pt x="13819" y="3790"/>
                      <a:pt x="12620" y="2974"/>
                      <a:pt x="12647" y="1391"/>
                    </a:cubicBezTo>
                    <a:lnTo>
                      <a:pt x="12647" y="1284"/>
                    </a:lnTo>
                    <a:lnTo>
                      <a:pt x="12701" y="321"/>
                    </a:lnTo>
                    <a:lnTo>
                      <a:pt x="7997" y="108"/>
                    </a:lnTo>
                    <a:lnTo>
                      <a:pt x="54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48"/>
              <p:cNvSpPr/>
              <p:nvPr/>
            </p:nvSpPr>
            <p:spPr>
              <a:xfrm>
                <a:off x="5119675" y="3736850"/>
                <a:ext cx="799200" cy="298050"/>
              </a:xfrm>
              <a:custGeom>
                <a:rect b="b" l="l" r="r" t="t"/>
                <a:pathLst>
                  <a:path extrusionOk="0" h="11922" w="31968">
                    <a:moveTo>
                      <a:pt x="802" y="0"/>
                    </a:moveTo>
                    <a:cubicBezTo>
                      <a:pt x="749" y="588"/>
                      <a:pt x="642" y="1177"/>
                      <a:pt x="589" y="1871"/>
                    </a:cubicBezTo>
                    <a:cubicBezTo>
                      <a:pt x="535" y="2620"/>
                      <a:pt x="428" y="3368"/>
                      <a:pt x="321" y="4277"/>
                    </a:cubicBezTo>
                    <a:cubicBezTo>
                      <a:pt x="214" y="5186"/>
                      <a:pt x="107" y="6148"/>
                      <a:pt x="1" y="7164"/>
                    </a:cubicBezTo>
                    <a:lnTo>
                      <a:pt x="2460" y="7271"/>
                    </a:lnTo>
                    <a:lnTo>
                      <a:pt x="7217" y="7484"/>
                    </a:lnTo>
                    <a:lnTo>
                      <a:pt x="7164" y="8447"/>
                    </a:lnTo>
                    <a:lnTo>
                      <a:pt x="7164" y="8554"/>
                    </a:lnTo>
                    <a:cubicBezTo>
                      <a:pt x="7136" y="10137"/>
                      <a:pt x="8336" y="10953"/>
                      <a:pt x="9531" y="10953"/>
                    </a:cubicBezTo>
                    <a:cubicBezTo>
                      <a:pt x="10675" y="10953"/>
                      <a:pt x="11816" y="10204"/>
                      <a:pt x="11868" y="8660"/>
                    </a:cubicBezTo>
                    <a:lnTo>
                      <a:pt x="11868" y="8767"/>
                    </a:lnTo>
                    <a:cubicBezTo>
                      <a:pt x="11814" y="10344"/>
                      <a:pt x="12990" y="11147"/>
                      <a:pt x="14166" y="11147"/>
                    </a:cubicBezTo>
                    <a:cubicBezTo>
                      <a:pt x="15303" y="11147"/>
                      <a:pt x="16439" y="10398"/>
                      <a:pt x="16465" y="8874"/>
                    </a:cubicBezTo>
                    <a:lnTo>
                      <a:pt x="16465" y="8981"/>
                    </a:lnTo>
                    <a:cubicBezTo>
                      <a:pt x="16438" y="10558"/>
                      <a:pt x="17628" y="11361"/>
                      <a:pt x="18811" y="11361"/>
                    </a:cubicBezTo>
                    <a:cubicBezTo>
                      <a:pt x="19953" y="11361"/>
                      <a:pt x="21090" y="10612"/>
                      <a:pt x="21116" y="9088"/>
                    </a:cubicBezTo>
                    <a:lnTo>
                      <a:pt x="21116" y="8821"/>
                    </a:lnTo>
                    <a:cubicBezTo>
                      <a:pt x="22452" y="9142"/>
                      <a:pt x="23949" y="9516"/>
                      <a:pt x="25499" y="9997"/>
                    </a:cubicBezTo>
                    <a:cubicBezTo>
                      <a:pt x="27691" y="10585"/>
                      <a:pt x="29936" y="11280"/>
                      <a:pt x="31968" y="11921"/>
                    </a:cubicBezTo>
                    <a:cubicBezTo>
                      <a:pt x="30952" y="8660"/>
                      <a:pt x="30097" y="5667"/>
                      <a:pt x="29295" y="2994"/>
                    </a:cubicBezTo>
                    <a:lnTo>
                      <a:pt x="28760" y="2887"/>
                    </a:lnTo>
                    <a:cubicBezTo>
                      <a:pt x="28493" y="2834"/>
                      <a:pt x="27798" y="2780"/>
                      <a:pt x="26836" y="2727"/>
                    </a:cubicBezTo>
                    <a:cubicBezTo>
                      <a:pt x="25499" y="2673"/>
                      <a:pt x="23575" y="2566"/>
                      <a:pt x="21276" y="2513"/>
                    </a:cubicBezTo>
                    <a:cubicBezTo>
                      <a:pt x="21276" y="2459"/>
                      <a:pt x="21276" y="2406"/>
                      <a:pt x="21223" y="2353"/>
                    </a:cubicBezTo>
                    <a:cubicBezTo>
                      <a:pt x="20877" y="1263"/>
                      <a:pt x="19951" y="729"/>
                      <a:pt x="19028" y="729"/>
                    </a:cubicBezTo>
                    <a:cubicBezTo>
                      <a:pt x="18094" y="729"/>
                      <a:pt x="17162" y="1277"/>
                      <a:pt x="16839" y="2353"/>
                    </a:cubicBezTo>
                    <a:lnTo>
                      <a:pt x="16679" y="2353"/>
                    </a:lnTo>
                    <a:cubicBezTo>
                      <a:pt x="16406" y="1150"/>
                      <a:pt x="15405" y="534"/>
                      <a:pt x="14407" y="534"/>
                    </a:cubicBezTo>
                    <a:cubicBezTo>
                      <a:pt x="13454" y="534"/>
                      <a:pt x="12502" y="1096"/>
                      <a:pt x="12189" y="2246"/>
                    </a:cubicBezTo>
                    <a:lnTo>
                      <a:pt x="12028" y="2246"/>
                    </a:lnTo>
                    <a:cubicBezTo>
                      <a:pt x="11809" y="956"/>
                      <a:pt x="10772" y="300"/>
                      <a:pt x="9735" y="300"/>
                    </a:cubicBezTo>
                    <a:cubicBezTo>
                      <a:pt x="8753" y="300"/>
                      <a:pt x="7771" y="889"/>
                      <a:pt x="7484" y="2085"/>
                    </a:cubicBezTo>
                    <a:lnTo>
                      <a:pt x="1177" y="1871"/>
                    </a:lnTo>
                    <a:cubicBezTo>
                      <a:pt x="1016" y="1177"/>
                      <a:pt x="909" y="535"/>
                      <a:pt x="802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48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cubicBezTo>
                      <a:pt x="482" y="642"/>
                      <a:pt x="428" y="1390"/>
                      <a:pt x="321" y="2245"/>
                    </a:cubicBezTo>
                    <a:cubicBezTo>
                      <a:pt x="54" y="856"/>
                      <a:pt x="1" y="54"/>
                      <a:pt x="1" y="54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48"/>
              <p:cNvSpPr/>
              <p:nvPr/>
            </p:nvSpPr>
            <p:spPr>
              <a:xfrm>
                <a:off x="3320850" y="238500"/>
                <a:ext cx="3119225" cy="3622900"/>
              </a:xfrm>
              <a:custGeom>
                <a:rect b="b" l="l" r="r" t="t"/>
                <a:pathLst>
                  <a:path extrusionOk="0" h="144916" w="124769">
                    <a:moveTo>
                      <a:pt x="48335" y="1"/>
                    </a:moveTo>
                    <a:cubicBezTo>
                      <a:pt x="43136" y="1"/>
                      <a:pt x="39388" y="1581"/>
                      <a:pt x="37527" y="2604"/>
                    </a:cubicBezTo>
                    <a:cubicBezTo>
                      <a:pt x="39292" y="2925"/>
                      <a:pt x="38543" y="3994"/>
                      <a:pt x="38222" y="4903"/>
                    </a:cubicBezTo>
                    <a:cubicBezTo>
                      <a:pt x="34427" y="14632"/>
                      <a:pt x="34373" y="20031"/>
                      <a:pt x="33999" y="21047"/>
                    </a:cubicBezTo>
                    <a:cubicBezTo>
                      <a:pt x="33946" y="21368"/>
                      <a:pt x="33839" y="21635"/>
                      <a:pt x="33785" y="21956"/>
                    </a:cubicBezTo>
                    <a:cubicBezTo>
                      <a:pt x="34053" y="21795"/>
                      <a:pt x="34267" y="21688"/>
                      <a:pt x="34480" y="21528"/>
                    </a:cubicBezTo>
                    <a:cubicBezTo>
                      <a:pt x="34480" y="21314"/>
                      <a:pt x="34480" y="21047"/>
                      <a:pt x="34534" y="20833"/>
                    </a:cubicBezTo>
                    <a:cubicBezTo>
                      <a:pt x="34748" y="19764"/>
                      <a:pt x="35870" y="14258"/>
                      <a:pt x="36138" y="12975"/>
                    </a:cubicBezTo>
                    <a:cubicBezTo>
                      <a:pt x="36384" y="11840"/>
                      <a:pt x="36722" y="10979"/>
                      <a:pt x="37613" y="10979"/>
                    </a:cubicBezTo>
                    <a:cubicBezTo>
                      <a:pt x="37687" y="10979"/>
                      <a:pt x="37766" y="10985"/>
                      <a:pt x="37848" y="10997"/>
                    </a:cubicBezTo>
                    <a:cubicBezTo>
                      <a:pt x="47524" y="12494"/>
                      <a:pt x="50143" y="19817"/>
                      <a:pt x="49876" y="20993"/>
                    </a:cubicBezTo>
                    <a:cubicBezTo>
                      <a:pt x="49876" y="21100"/>
                      <a:pt x="49822" y="21154"/>
                      <a:pt x="49769" y="21261"/>
                    </a:cubicBezTo>
                    <a:cubicBezTo>
                      <a:pt x="51052" y="22330"/>
                      <a:pt x="51800" y="24040"/>
                      <a:pt x="52068" y="26927"/>
                    </a:cubicBezTo>
                    <a:cubicBezTo>
                      <a:pt x="52495" y="33235"/>
                      <a:pt x="47845" y="40184"/>
                      <a:pt x="46882" y="49005"/>
                    </a:cubicBezTo>
                    <a:cubicBezTo>
                      <a:pt x="45515" y="61418"/>
                      <a:pt x="36488" y="67391"/>
                      <a:pt x="28235" y="67391"/>
                    </a:cubicBezTo>
                    <a:cubicBezTo>
                      <a:pt x="23907" y="67391"/>
                      <a:pt x="19792" y="65748"/>
                      <a:pt x="17107" y="62529"/>
                    </a:cubicBezTo>
                    <a:lnTo>
                      <a:pt x="17107" y="62155"/>
                    </a:lnTo>
                    <a:cubicBezTo>
                      <a:pt x="14434" y="63278"/>
                      <a:pt x="12136" y="65149"/>
                      <a:pt x="10532" y="67501"/>
                    </a:cubicBezTo>
                    <a:cubicBezTo>
                      <a:pt x="4652" y="75893"/>
                      <a:pt x="1" y="99735"/>
                      <a:pt x="23736" y="119835"/>
                    </a:cubicBezTo>
                    <a:cubicBezTo>
                      <a:pt x="29295" y="127800"/>
                      <a:pt x="37421" y="134535"/>
                      <a:pt x="48807" y="138812"/>
                    </a:cubicBezTo>
                    <a:cubicBezTo>
                      <a:pt x="51105" y="139721"/>
                      <a:pt x="53404" y="140469"/>
                      <a:pt x="55596" y="141111"/>
                    </a:cubicBezTo>
                    <a:lnTo>
                      <a:pt x="56879" y="141217"/>
                    </a:lnTo>
                    <a:cubicBezTo>
                      <a:pt x="57084" y="139881"/>
                      <a:pt x="58118" y="139236"/>
                      <a:pt x="59160" y="139236"/>
                    </a:cubicBezTo>
                    <a:cubicBezTo>
                      <a:pt x="60284" y="139236"/>
                      <a:pt x="61418" y="139988"/>
                      <a:pt x="61529" y="141431"/>
                    </a:cubicBezTo>
                    <a:cubicBezTo>
                      <a:pt x="61711" y="140081"/>
                      <a:pt x="62763" y="139425"/>
                      <a:pt x="63815" y="139425"/>
                    </a:cubicBezTo>
                    <a:cubicBezTo>
                      <a:pt x="64929" y="139425"/>
                      <a:pt x="66044" y="140162"/>
                      <a:pt x="66127" y="141592"/>
                    </a:cubicBezTo>
                    <a:lnTo>
                      <a:pt x="66180" y="141592"/>
                    </a:lnTo>
                    <a:cubicBezTo>
                      <a:pt x="66388" y="140295"/>
                      <a:pt x="67400" y="139665"/>
                      <a:pt x="68418" y="139665"/>
                    </a:cubicBezTo>
                    <a:cubicBezTo>
                      <a:pt x="69499" y="139665"/>
                      <a:pt x="70586" y="140376"/>
                      <a:pt x="70724" y="141752"/>
                    </a:cubicBezTo>
                    <a:lnTo>
                      <a:pt x="72542" y="141805"/>
                    </a:lnTo>
                    <a:cubicBezTo>
                      <a:pt x="72595" y="141164"/>
                      <a:pt x="72702" y="140522"/>
                      <a:pt x="72755" y="139934"/>
                    </a:cubicBezTo>
                    <a:cubicBezTo>
                      <a:pt x="72488" y="138545"/>
                      <a:pt x="72435" y="137743"/>
                      <a:pt x="72435" y="137743"/>
                    </a:cubicBezTo>
                    <a:lnTo>
                      <a:pt x="73023" y="137689"/>
                    </a:lnTo>
                    <a:lnTo>
                      <a:pt x="73023" y="137689"/>
                    </a:lnTo>
                    <a:cubicBezTo>
                      <a:pt x="72916" y="138331"/>
                      <a:pt x="72862" y="139133"/>
                      <a:pt x="72755" y="139934"/>
                    </a:cubicBezTo>
                    <a:cubicBezTo>
                      <a:pt x="72862" y="140469"/>
                      <a:pt x="72969" y="141111"/>
                      <a:pt x="73130" y="141805"/>
                    </a:cubicBezTo>
                    <a:lnTo>
                      <a:pt x="79437" y="142019"/>
                    </a:lnTo>
                    <a:cubicBezTo>
                      <a:pt x="79724" y="140823"/>
                      <a:pt x="80706" y="140234"/>
                      <a:pt x="81688" y="140234"/>
                    </a:cubicBezTo>
                    <a:cubicBezTo>
                      <a:pt x="82725" y="140234"/>
                      <a:pt x="83762" y="140890"/>
                      <a:pt x="83981" y="142180"/>
                    </a:cubicBezTo>
                    <a:lnTo>
                      <a:pt x="84088" y="142180"/>
                    </a:lnTo>
                    <a:cubicBezTo>
                      <a:pt x="84428" y="141030"/>
                      <a:pt x="85393" y="140468"/>
                      <a:pt x="86353" y="140468"/>
                    </a:cubicBezTo>
                    <a:cubicBezTo>
                      <a:pt x="87358" y="140468"/>
                      <a:pt x="88359" y="141084"/>
                      <a:pt x="88632" y="142287"/>
                    </a:cubicBezTo>
                    <a:lnTo>
                      <a:pt x="88792" y="142287"/>
                    </a:lnTo>
                    <a:cubicBezTo>
                      <a:pt x="89115" y="141211"/>
                      <a:pt x="90047" y="140663"/>
                      <a:pt x="90981" y="140663"/>
                    </a:cubicBezTo>
                    <a:cubicBezTo>
                      <a:pt x="91904" y="140663"/>
                      <a:pt x="92830" y="141197"/>
                      <a:pt x="93176" y="142287"/>
                    </a:cubicBezTo>
                    <a:cubicBezTo>
                      <a:pt x="93229" y="142340"/>
                      <a:pt x="93229" y="142393"/>
                      <a:pt x="93229" y="142447"/>
                    </a:cubicBezTo>
                    <a:cubicBezTo>
                      <a:pt x="95528" y="142554"/>
                      <a:pt x="97452" y="142607"/>
                      <a:pt x="98789" y="142661"/>
                    </a:cubicBezTo>
                    <a:cubicBezTo>
                      <a:pt x="99751" y="142714"/>
                      <a:pt x="100446" y="142768"/>
                      <a:pt x="100713" y="142821"/>
                    </a:cubicBezTo>
                    <a:lnTo>
                      <a:pt x="101248" y="142928"/>
                    </a:lnTo>
                    <a:cubicBezTo>
                      <a:pt x="101141" y="142554"/>
                      <a:pt x="101034" y="142233"/>
                      <a:pt x="100980" y="141912"/>
                    </a:cubicBezTo>
                    <a:lnTo>
                      <a:pt x="100980" y="141912"/>
                    </a:lnTo>
                    <a:cubicBezTo>
                      <a:pt x="109589" y="144309"/>
                      <a:pt x="116471" y="144915"/>
                      <a:pt x="120454" y="144915"/>
                    </a:cubicBezTo>
                    <a:cubicBezTo>
                      <a:pt x="122778" y="144915"/>
                      <a:pt x="124116" y="144709"/>
                      <a:pt x="124234" y="144532"/>
                    </a:cubicBezTo>
                    <a:cubicBezTo>
                      <a:pt x="124769" y="143676"/>
                      <a:pt x="110603" y="121385"/>
                      <a:pt x="110603" y="121385"/>
                    </a:cubicBezTo>
                    <a:cubicBezTo>
                      <a:pt x="110603" y="121385"/>
                      <a:pt x="114772" y="121278"/>
                      <a:pt x="114184" y="120156"/>
                    </a:cubicBezTo>
                    <a:cubicBezTo>
                      <a:pt x="113650" y="119033"/>
                      <a:pt x="82538" y="75198"/>
                      <a:pt x="71954" y="65523"/>
                    </a:cubicBezTo>
                    <a:cubicBezTo>
                      <a:pt x="71847" y="60017"/>
                      <a:pt x="72328" y="54511"/>
                      <a:pt x="73397" y="49112"/>
                    </a:cubicBezTo>
                    <a:cubicBezTo>
                      <a:pt x="79812" y="28264"/>
                      <a:pt x="76765" y="10516"/>
                      <a:pt x="61743" y="3299"/>
                    </a:cubicBezTo>
                    <a:cubicBezTo>
                      <a:pt x="56624" y="830"/>
                      <a:pt x="52099" y="1"/>
                      <a:pt x="48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48"/>
              <p:cNvSpPr/>
              <p:nvPr/>
            </p:nvSpPr>
            <p:spPr>
              <a:xfrm>
                <a:off x="5147750" y="3727500"/>
                <a:ext cx="642825" cy="314075"/>
              </a:xfrm>
              <a:custGeom>
                <a:rect b="b" l="l" r="r" t="t"/>
                <a:pathLst>
                  <a:path extrusionOk="0" h="12563" w="25713">
                    <a:moveTo>
                      <a:pt x="25713" y="3101"/>
                    </a:moveTo>
                    <a:cubicBezTo>
                      <a:pt x="25392" y="5560"/>
                      <a:pt x="24964" y="7965"/>
                      <a:pt x="24376" y="10371"/>
                    </a:cubicBezTo>
                    <a:cubicBezTo>
                      <a:pt x="22826" y="9890"/>
                      <a:pt x="21329" y="9516"/>
                      <a:pt x="19993" y="9195"/>
                    </a:cubicBezTo>
                    <a:lnTo>
                      <a:pt x="19993" y="9462"/>
                    </a:lnTo>
                    <a:cubicBezTo>
                      <a:pt x="19886" y="12563"/>
                      <a:pt x="15289" y="12456"/>
                      <a:pt x="15342" y="9355"/>
                    </a:cubicBezTo>
                    <a:lnTo>
                      <a:pt x="15342" y="9248"/>
                    </a:lnTo>
                    <a:cubicBezTo>
                      <a:pt x="15289" y="12349"/>
                      <a:pt x="10638" y="12242"/>
                      <a:pt x="10691" y="9141"/>
                    </a:cubicBezTo>
                    <a:lnTo>
                      <a:pt x="10691" y="9034"/>
                    </a:lnTo>
                    <a:cubicBezTo>
                      <a:pt x="10638" y="12188"/>
                      <a:pt x="5934" y="12028"/>
                      <a:pt x="6041" y="8928"/>
                    </a:cubicBezTo>
                    <a:lnTo>
                      <a:pt x="6041" y="8821"/>
                    </a:lnTo>
                    <a:lnTo>
                      <a:pt x="6041" y="7858"/>
                    </a:lnTo>
                    <a:lnTo>
                      <a:pt x="1337" y="7645"/>
                    </a:lnTo>
                    <a:cubicBezTo>
                      <a:pt x="1016" y="6629"/>
                      <a:pt x="802" y="5613"/>
                      <a:pt x="588" y="4758"/>
                    </a:cubicBezTo>
                    <a:cubicBezTo>
                      <a:pt x="374" y="3903"/>
                      <a:pt x="160" y="2994"/>
                      <a:pt x="0" y="2245"/>
                    </a:cubicBezTo>
                    <a:lnTo>
                      <a:pt x="6361" y="2459"/>
                    </a:lnTo>
                    <a:cubicBezTo>
                      <a:pt x="6949" y="0"/>
                      <a:pt x="10478" y="107"/>
                      <a:pt x="10905" y="2620"/>
                    </a:cubicBezTo>
                    <a:lnTo>
                      <a:pt x="11012" y="2620"/>
                    </a:lnTo>
                    <a:cubicBezTo>
                      <a:pt x="11654" y="268"/>
                      <a:pt x="15021" y="374"/>
                      <a:pt x="15503" y="2727"/>
                    </a:cubicBezTo>
                    <a:lnTo>
                      <a:pt x="15663" y="2727"/>
                    </a:lnTo>
                    <a:cubicBezTo>
                      <a:pt x="16358" y="588"/>
                      <a:pt x="19405" y="535"/>
                      <a:pt x="20100" y="2727"/>
                    </a:cubicBezTo>
                    <a:cubicBezTo>
                      <a:pt x="20100" y="2780"/>
                      <a:pt x="20153" y="2833"/>
                      <a:pt x="20153" y="2887"/>
                    </a:cubicBezTo>
                    <a:cubicBezTo>
                      <a:pt x="22452" y="2994"/>
                      <a:pt x="24376" y="3047"/>
                      <a:pt x="25713" y="310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48"/>
              <p:cNvSpPr/>
              <p:nvPr/>
            </p:nvSpPr>
            <p:spPr>
              <a:xfrm>
                <a:off x="3747175" y="302250"/>
                <a:ext cx="884725" cy="1620975"/>
              </a:xfrm>
              <a:custGeom>
                <a:rect b="b" l="l" r="r" t="t"/>
                <a:pathLst>
                  <a:path extrusionOk="0" h="64839" w="35389">
                    <a:moveTo>
                      <a:pt x="20474" y="1"/>
                    </a:moveTo>
                    <a:cubicBezTo>
                      <a:pt x="19993" y="268"/>
                      <a:pt x="19566" y="535"/>
                      <a:pt x="19138" y="803"/>
                    </a:cubicBezTo>
                    <a:cubicBezTo>
                      <a:pt x="19138" y="803"/>
                      <a:pt x="19116" y="775"/>
                      <a:pt x="19076" y="775"/>
                    </a:cubicBezTo>
                    <a:cubicBezTo>
                      <a:pt x="18847" y="775"/>
                      <a:pt x="18016" y="1664"/>
                      <a:pt x="17107" y="13525"/>
                    </a:cubicBezTo>
                    <a:cubicBezTo>
                      <a:pt x="17000" y="15343"/>
                      <a:pt x="16786" y="16947"/>
                      <a:pt x="16519" y="18497"/>
                    </a:cubicBezTo>
                    <a:lnTo>
                      <a:pt x="16519" y="18657"/>
                    </a:lnTo>
                    <a:cubicBezTo>
                      <a:pt x="16465" y="18978"/>
                      <a:pt x="16358" y="19352"/>
                      <a:pt x="16305" y="19673"/>
                    </a:cubicBezTo>
                    <a:cubicBezTo>
                      <a:pt x="16198" y="20154"/>
                      <a:pt x="16144" y="20582"/>
                      <a:pt x="16038" y="21009"/>
                    </a:cubicBezTo>
                    <a:cubicBezTo>
                      <a:pt x="15182" y="24324"/>
                      <a:pt x="14006" y="27531"/>
                      <a:pt x="12563" y="30632"/>
                    </a:cubicBezTo>
                    <a:cubicBezTo>
                      <a:pt x="10050" y="36191"/>
                      <a:pt x="6469" y="43087"/>
                      <a:pt x="1658" y="55168"/>
                    </a:cubicBezTo>
                    <a:cubicBezTo>
                      <a:pt x="1070" y="56558"/>
                      <a:pt x="589" y="58055"/>
                      <a:pt x="107" y="59552"/>
                    </a:cubicBezTo>
                    <a:lnTo>
                      <a:pt x="1" y="59605"/>
                    </a:lnTo>
                    <a:lnTo>
                      <a:pt x="1" y="59979"/>
                    </a:lnTo>
                    <a:cubicBezTo>
                      <a:pt x="2684" y="63196"/>
                      <a:pt x="6795" y="64838"/>
                      <a:pt x="11120" y="64838"/>
                    </a:cubicBezTo>
                    <a:cubicBezTo>
                      <a:pt x="19375" y="64838"/>
                      <a:pt x="28408" y="58854"/>
                      <a:pt x="29776" y="46401"/>
                    </a:cubicBezTo>
                    <a:cubicBezTo>
                      <a:pt x="30738" y="37634"/>
                      <a:pt x="35389" y="30685"/>
                      <a:pt x="34961" y="24377"/>
                    </a:cubicBezTo>
                    <a:cubicBezTo>
                      <a:pt x="34747" y="21490"/>
                      <a:pt x="33999" y="19780"/>
                      <a:pt x="32716" y="18711"/>
                    </a:cubicBezTo>
                    <a:cubicBezTo>
                      <a:pt x="32769" y="18657"/>
                      <a:pt x="32823" y="18550"/>
                      <a:pt x="32876" y="18497"/>
                    </a:cubicBezTo>
                    <a:cubicBezTo>
                      <a:pt x="33090" y="17267"/>
                      <a:pt x="30471" y="9944"/>
                      <a:pt x="20849" y="8447"/>
                    </a:cubicBezTo>
                    <a:cubicBezTo>
                      <a:pt x="20766" y="8435"/>
                      <a:pt x="20688" y="8429"/>
                      <a:pt x="20613" y="8429"/>
                    </a:cubicBezTo>
                    <a:cubicBezTo>
                      <a:pt x="19715" y="8429"/>
                      <a:pt x="19331" y="9294"/>
                      <a:pt x="19085" y="10478"/>
                    </a:cubicBezTo>
                    <a:cubicBezTo>
                      <a:pt x="18817" y="11708"/>
                      <a:pt x="17695" y="17214"/>
                      <a:pt x="17481" y="18283"/>
                    </a:cubicBezTo>
                    <a:cubicBezTo>
                      <a:pt x="17427" y="18550"/>
                      <a:pt x="17427" y="18764"/>
                      <a:pt x="17427" y="19031"/>
                    </a:cubicBezTo>
                    <a:cubicBezTo>
                      <a:pt x="17214" y="19138"/>
                      <a:pt x="17000" y="19299"/>
                      <a:pt x="16786" y="19406"/>
                    </a:cubicBezTo>
                    <a:cubicBezTo>
                      <a:pt x="16839" y="19085"/>
                      <a:pt x="16893" y="18818"/>
                      <a:pt x="16946" y="18497"/>
                    </a:cubicBezTo>
                    <a:cubicBezTo>
                      <a:pt x="17374" y="17481"/>
                      <a:pt x="17374" y="12082"/>
                      <a:pt x="21116" y="2300"/>
                    </a:cubicBezTo>
                    <a:cubicBezTo>
                      <a:pt x="21490" y="1391"/>
                      <a:pt x="22185" y="322"/>
                      <a:pt x="20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48"/>
              <p:cNvSpPr/>
              <p:nvPr/>
            </p:nvSpPr>
            <p:spPr>
              <a:xfrm>
                <a:off x="5131700" y="3680725"/>
                <a:ext cx="14725" cy="56150"/>
              </a:xfrm>
              <a:custGeom>
                <a:rect b="b" l="l" r="r" t="t"/>
                <a:pathLst>
                  <a:path extrusionOk="0" h="2246" w="589">
                    <a:moveTo>
                      <a:pt x="589" y="0"/>
                    </a:moveTo>
                    <a:lnTo>
                      <a:pt x="1" y="54"/>
                    </a:lnTo>
                    <a:cubicBezTo>
                      <a:pt x="1" y="54"/>
                      <a:pt x="54" y="856"/>
                      <a:pt x="321" y="2245"/>
                    </a:cubicBezTo>
                    <a:cubicBezTo>
                      <a:pt x="428" y="1390"/>
                      <a:pt x="482" y="642"/>
                      <a:pt x="589" y="0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48"/>
              <p:cNvSpPr/>
              <p:nvPr/>
            </p:nvSpPr>
            <p:spPr>
              <a:xfrm>
                <a:off x="4710725" y="3718575"/>
                <a:ext cx="940875" cy="129750"/>
              </a:xfrm>
              <a:custGeom>
                <a:rect b="b" l="l" r="r" t="t"/>
                <a:pathLst>
                  <a:path extrusionOk="0" h="5190" w="37635">
                    <a:moveTo>
                      <a:pt x="3526" y="1"/>
                    </a:moveTo>
                    <a:cubicBezTo>
                      <a:pt x="2479" y="1"/>
                      <a:pt x="1437" y="644"/>
                      <a:pt x="1230" y="1961"/>
                    </a:cubicBezTo>
                    <a:lnTo>
                      <a:pt x="1" y="1908"/>
                    </a:lnTo>
                    <a:lnTo>
                      <a:pt x="1230" y="2228"/>
                    </a:lnTo>
                    <a:cubicBezTo>
                      <a:pt x="2781" y="2656"/>
                      <a:pt x="4224" y="3030"/>
                      <a:pt x="5828" y="3404"/>
                    </a:cubicBezTo>
                    <a:cubicBezTo>
                      <a:pt x="7431" y="3725"/>
                      <a:pt x="8875" y="3992"/>
                      <a:pt x="10425" y="4260"/>
                    </a:cubicBezTo>
                    <a:cubicBezTo>
                      <a:pt x="12029" y="4527"/>
                      <a:pt x="13579" y="4741"/>
                      <a:pt x="15076" y="4848"/>
                    </a:cubicBezTo>
                    <a:cubicBezTo>
                      <a:pt x="15610" y="4901"/>
                      <a:pt x="16198" y="4955"/>
                      <a:pt x="16679" y="5008"/>
                    </a:cubicBezTo>
                    <a:cubicBezTo>
                      <a:pt x="17107" y="5008"/>
                      <a:pt x="17588" y="5061"/>
                      <a:pt x="18069" y="5061"/>
                    </a:cubicBezTo>
                    <a:cubicBezTo>
                      <a:pt x="19517" y="5140"/>
                      <a:pt x="20908" y="5189"/>
                      <a:pt x="22241" y="5189"/>
                    </a:cubicBezTo>
                    <a:cubicBezTo>
                      <a:pt x="22729" y="5189"/>
                      <a:pt x="23209" y="5183"/>
                      <a:pt x="23682" y="5168"/>
                    </a:cubicBezTo>
                    <a:cubicBezTo>
                      <a:pt x="25339" y="5115"/>
                      <a:pt x="26889" y="5008"/>
                      <a:pt x="28386" y="4848"/>
                    </a:cubicBezTo>
                    <a:cubicBezTo>
                      <a:pt x="30043" y="4687"/>
                      <a:pt x="31540" y="4420"/>
                      <a:pt x="33037" y="4153"/>
                    </a:cubicBezTo>
                    <a:cubicBezTo>
                      <a:pt x="34534" y="3885"/>
                      <a:pt x="35870" y="3565"/>
                      <a:pt x="37046" y="3244"/>
                    </a:cubicBezTo>
                    <a:lnTo>
                      <a:pt x="37634" y="3084"/>
                    </a:lnTo>
                    <a:lnTo>
                      <a:pt x="37581" y="3030"/>
                    </a:lnTo>
                    <a:cubicBezTo>
                      <a:pt x="37211" y="1948"/>
                      <a:pt x="36281" y="1413"/>
                      <a:pt x="35356" y="1413"/>
                    </a:cubicBezTo>
                    <a:cubicBezTo>
                      <a:pt x="34409" y="1413"/>
                      <a:pt x="33469" y="1974"/>
                      <a:pt x="33144" y="3084"/>
                    </a:cubicBezTo>
                    <a:lnTo>
                      <a:pt x="32984" y="3084"/>
                    </a:lnTo>
                    <a:cubicBezTo>
                      <a:pt x="32736" y="1847"/>
                      <a:pt x="31726" y="1218"/>
                      <a:pt x="30716" y="1218"/>
                    </a:cubicBezTo>
                    <a:cubicBezTo>
                      <a:pt x="29760" y="1218"/>
                      <a:pt x="28805" y="1780"/>
                      <a:pt x="28493" y="2923"/>
                    </a:cubicBezTo>
                    <a:lnTo>
                      <a:pt x="28333" y="2923"/>
                    </a:lnTo>
                    <a:cubicBezTo>
                      <a:pt x="28113" y="1633"/>
                      <a:pt x="27076" y="977"/>
                      <a:pt x="26047" y="977"/>
                    </a:cubicBezTo>
                    <a:cubicBezTo>
                      <a:pt x="25071" y="977"/>
                      <a:pt x="24103" y="1566"/>
                      <a:pt x="23842" y="2763"/>
                    </a:cubicBezTo>
                    <a:lnTo>
                      <a:pt x="17481" y="2602"/>
                    </a:lnTo>
                    <a:cubicBezTo>
                      <a:pt x="17321" y="1854"/>
                      <a:pt x="17214" y="1266"/>
                      <a:pt x="17107" y="678"/>
                    </a:cubicBezTo>
                    <a:cubicBezTo>
                      <a:pt x="17053" y="1266"/>
                      <a:pt x="17000" y="1908"/>
                      <a:pt x="16893" y="2549"/>
                    </a:cubicBezTo>
                    <a:lnTo>
                      <a:pt x="15129" y="2496"/>
                    </a:lnTo>
                    <a:cubicBezTo>
                      <a:pt x="14991" y="1119"/>
                      <a:pt x="13890" y="409"/>
                      <a:pt x="12795" y="409"/>
                    </a:cubicBezTo>
                    <a:cubicBezTo>
                      <a:pt x="11764" y="409"/>
                      <a:pt x="10739" y="1039"/>
                      <a:pt x="10532" y="2335"/>
                    </a:cubicBezTo>
                    <a:lnTo>
                      <a:pt x="10478" y="2335"/>
                    </a:lnTo>
                    <a:cubicBezTo>
                      <a:pt x="10396" y="905"/>
                      <a:pt x="9281" y="168"/>
                      <a:pt x="8166" y="168"/>
                    </a:cubicBezTo>
                    <a:cubicBezTo>
                      <a:pt x="7114" y="168"/>
                      <a:pt x="6063" y="825"/>
                      <a:pt x="5881" y="2175"/>
                    </a:cubicBezTo>
                    <a:cubicBezTo>
                      <a:pt x="5770" y="738"/>
                      <a:pt x="4646" y="1"/>
                      <a:pt x="3526" y="1"/>
                    </a:cubicBezTo>
                    <a:close/>
                  </a:path>
                </a:pathLst>
              </a:custGeom>
              <a:solidFill>
                <a:srgbClr val="3E43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9" name="Google Shape;4819;p48"/>
              <p:cNvSpPr/>
              <p:nvPr/>
            </p:nvSpPr>
            <p:spPr>
              <a:xfrm>
                <a:off x="2579150" y="208700"/>
                <a:ext cx="1724000" cy="609450"/>
              </a:xfrm>
              <a:custGeom>
                <a:rect b="b" l="l" r="r" t="t"/>
                <a:pathLst>
                  <a:path extrusionOk="0" h="24378" w="68960">
                    <a:moveTo>
                      <a:pt x="67890" y="6095"/>
                    </a:moveTo>
                    <a:cubicBezTo>
                      <a:pt x="64095" y="15824"/>
                      <a:pt x="64095" y="21223"/>
                      <a:pt x="63667" y="22239"/>
                    </a:cubicBezTo>
                    <a:lnTo>
                      <a:pt x="63667" y="22239"/>
                    </a:lnTo>
                    <a:cubicBezTo>
                      <a:pt x="63614" y="22346"/>
                      <a:pt x="63560" y="22399"/>
                      <a:pt x="63560" y="22399"/>
                    </a:cubicBezTo>
                    <a:cubicBezTo>
                      <a:pt x="63453" y="22399"/>
                      <a:pt x="63347" y="22399"/>
                      <a:pt x="63240" y="22399"/>
                    </a:cubicBezTo>
                    <a:lnTo>
                      <a:pt x="62277" y="22292"/>
                    </a:lnTo>
                    <a:cubicBezTo>
                      <a:pt x="57734" y="21597"/>
                      <a:pt x="42178" y="18871"/>
                      <a:pt x="27905" y="19192"/>
                    </a:cubicBezTo>
                    <a:cubicBezTo>
                      <a:pt x="22506" y="19299"/>
                      <a:pt x="17160" y="19940"/>
                      <a:pt x="11868" y="20956"/>
                    </a:cubicBezTo>
                    <a:lnTo>
                      <a:pt x="11761" y="20956"/>
                    </a:lnTo>
                    <a:lnTo>
                      <a:pt x="10692" y="21223"/>
                    </a:lnTo>
                    <a:lnTo>
                      <a:pt x="10531" y="21223"/>
                    </a:lnTo>
                    <a:lnTo>
                      <a:pt x="9302" y="21491"/>
                    </a:lnTo>
                    <a:cubicBezTo>
                      <a:pt x="8447" y="21704"/>
                      <a:pt x="7645" y="21918"/>
                      <a:pt x="6843" y="22132"/>
                    </a:cubicBezTo>
                    <a:lnTo>
                      <a:pt x="5827" y="22399"/>
                    </a:lnTo>
                    <a:lnTo>
                      <a:pt x="5239" y="22560"/>
                    </a:lnTo>
                    <a:lnTo>
                      <a:pt x="3956" y="22934"/>
                    </a:lnTo>
                    <a:lnTo>
                      <a:pt x="3422" y="23094"/>
                    </a:lnTo>
                    <a:lnTo>
                      <a:pt x="2620" y="23362"/>
                    </a:lnTo>
                    <a:lnTo>
                      <a:pt x="1283" y="23896"/>
                    </a:lnTo>
                    <a:lnTo>
                      <a:pt x="802" y="24056"/>
                    </a:lnTo>
                    <a:lnTo>
                      <a:pt x="535" y="24163"/>
                    </a:lnTo>
                    <a:lnTo>
                      <a:pt x="321" y="24270"/>
                    </a:lnTo>
                    <a:lnTo>
                      <a:pt x="0" y="24377"/>
                    </a:lnTo>
                    <a:cubicBezTo>
                      <a:pt x="535" y="22560"/>
                      <a:pt x="1230" y="20849"/>
                      <a:pt x="2139" y="19192"/>
                    </a:cubicBezTo>
                    <a:cubicBezTo>
                      <a:pt x="2246" y="18978"/>
                      <a:pt x="2406" y="18764"/>
                      <a:pt x="2513" y="18497"/>
                    </a:cubicBezTo>
                    <a:cubicBezTo>
                      <a:pt x="3635" y="16626"/>
                      <a:pt x="4972" y="14915"/>
                      <a:pt x="6522" y="13419"/>
                    </a:cubicBezTo>
                    <a:cubicBezTo>
                      <a:pt x="14220" y="5721"/>
                      <a:pt x="26461" y="2727"/>
                      <a:pt x="37420" y="1605"/>
                    </a:cubicBezTo>
                    <a:cubicBezTo>
                      <a:pt x="52548" y="1"/>
                      <a:pt x="65485" y="3476"/>
                      <a:pt x="67195" y="3796"/>
                    </a:cubicBezTo>
                    <a:lnTo>
                      <a:pt x="67195" y="3796"/>
                    </a:lnTo>
                    <a:cubicBezTo>
                      <a:pt x="68960" y="4117"/>
                      <a:pt x="68265" y="5186"/>
                      <a:pt x="67890" y="609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0" name="Google Shape;4820;p48"/>
              <p:cNvSpPr/>
              <p:nvPr/>
            </p:nvSpPr>
            <p:spPr>
              <a:xfrm>
                <a:off x="2579150" y="478375"/>
                <a:ext cx="485150" cy="339775"/>
              </a:xfrm>
              <a:custGeom>
                <a:rect b="b" l="l" r="r" t="t"/>
                <a:pathLst>
                  <a:path extrusionOk="0" h="13591" w="19406">
                    <a:moveTo>
                      <a:pt x="13496" y="1"/>
                    </a:moveTo>
                    <a:cubicBezTo>
                      <a:pt x="11330" y="1"/>
                      <a:pt x="8771" y="790"/>
                      <a:pt x="6469" y="2632"/>
                    </a:cubicBezTo>
                    <a:cubicBezTo>
                      <a:pt x="3422" y="5625"/>
                      <a:pt x="1176" y="9421"/>
                      <a:pt x="0" y="13590"/>
                    </a:cubicBezTo>
                    <a:cubicBezTo>
                      <a:pt x="3849" y="12093"/>
                      <a:pt x="7805" y="10971"/>
                      <a:pt x="11868" y="10169"/>
                    </a:cubicBezTo>
                    <a:cubicBezTo>
                      <a:pt x="16144" y="8138"/>
                      <a:pt x="19405" y="5197"/>
                      <a:pt x="18336" y="2471"/>
                    </a:cubicBezTo>
                    <a:cubicBezTo>
                      <a:pt x="17751" y="938"/>
                      <a:pt x="15857" y="1"/>
                      <a:pt x="134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1" name="Google Shape;4821;p48"/>
              <p:cNvSpPr/>
              <p:nvPr/>
            </p:nvSpPr>
            <p:spPr>
              <a:xfrm>
                <a:off x="2734175" y="764650"/>
                <a:ext cx="1436675" cy="315425"/>
              </a:xfrm>
              <a:custGeom>
                <a:rect b="b" l="l" r="r" t="t"/>
                <a:pathLst>
                  <a:path extrusionOk="0" h="12617" w="57467">
                    <a:moveTo>
                      <a:pt x="57466" y="1"/>
                    </a:moveTo>
                    <a:lnTo>
                      <a:pt x="57466" y="1"/>
                    </a:lnTo>
                    <a:cubicBezTo>
                      <a:pt x="57413" y="322"/>
                      <a:pt x="57359" y="589"/>
                      <a:pt x="57306" y="910"/>
                    </a:cubicBezTo>
                    <a:cubicBezTo>
                      <a:pt x="56344" y="5828"/>
                      <a:pt x="55381" y="10853"/>
                      <a:pt x="53938" y="11868"/>
                    </a:cubicBezTo>
                    <a:cubicBezTo>
                      <a:pt x="53671" y="12029"/>
                      <a:pt x="53404" y="12082"/>
                      <a:pt x="53083" y="12136"/>
                    </a:cubicBezTo>
                    <a:cubicBezTo>
                      <a:pt x="53029" y="12136"/>
                      <a:pt x="52976" y="12136"/>
                      <a:pt x="52869" y="12136"/>
                    </a:cubicBezTo>
                    <a:cubicBezTo>
                      <a:pt x="48646" y="12617"/>
                      <a:pt x="33571" y="11441"/>
                      <a:pt x="22559" y="11708"/>
                    </a:cubicBezTo>
                    <a:cubicBezTo>
                      <a:pt x="10638" y="12029"/>
                      <a:pt x="0" y="12510"/>
                      <a:pt x="0" y="12510"/>
                    </a:cubicBezTo>
                    <a:cubicBezTo>
                      <a:pt x="15717" y="1551"/>
                      <a:pt x="48860" y="161"/>
                      <a:pt x="56076" y="1"/>
                    </a:cubicBezTo>
                    <a:lnTo>
                      <a:pt x="570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2" name="Google Shape;4822;p48"/>
              <p:cNvSpPr/>
              <p:nvPr/>
            </p:nvSpPr>
            <p:spPr>
              <a:xfrm>
                <a:off x="4182850" y="509400"/>
                <a:ext cx="391600" cy="342150"/>
              </a:xfrm>
              <a:custGeom>
                <a:rect b="b" l="l" r="r" t="t"/>
                <a:pathLst>
                  <a:path extrusionOk="0" h="13686" w="15664">
                    <a:moveTo>
                      <a:pt x="15396" y="10157"/>
                    </a:moveTo>
                    <a:cubicBezTo>
                      <a:pt x="15396" y="10264"/>
                      <a:pt x="15342" y="10318"/>
                      <a:pt x="15289" y="10371"/>
                    </a:cubicBezTo>
                    <a:cubicBezTo>
                      <a:pt x="14273" y="11654"/>
                      <a:pt x="7110" y="13686"/>
                      <a:pt x="1604" y="12349"/>
                    </a:cubicBezTo>
                    <a:cubicBezTo>
                      <a:pt x="428" y="12028"/>
                      <a:pt x="0" y="11494"/>
                      <a:pt x="0" y="10745"/>
                    </a:cubicBezTo>
                    <a:cubicBezTo>
                      <a:pt x="0" y="10478"/>
                      <a:pt x="0" y="10264"/>
                      <a:pt x="54" y="9997"/>
                    </a:cubicBezTo>
                    <a:cubicBezTo>
                      <a:pt x="268" y="8928"/>
                      <a:pt x="1390" y="3422"/>
                      <a:pt x="1658" y="2192"/>
                    </a:cubicBezTo>
                    <a:cubicBezTo>
                      <a:pt x="1925" y="909"/>
                      <a:pt x="2299" y="1"/>
                      <a:pt x="3368" y="161"/>
                    </a:cubicBezTo>
                    <a:cubicBezTo>
                      <a:pt x="13044" y="1658"/>
                      <a:pt x="15663" y="8981"/>
                      <a:pt x="15396" y="1015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3" name="Google Shape;4823;p48"/>
              <p:cNvSpPr/>
              <p:nvPr/>
            </p:nvSpPr>
            <p:spPr>
              <a:xfrm>
                <a:off x="4207300" y="597600"/>
                <a:ext cx="221475" cy="189175"/>
              </a:xfrm>
              <a:custGeom>
                <a:rect b="b" l="l" r="r" t="t"/>
                <a:pathLst>
                  <a:path extrusionOk="0" h="7567" w="8859">
                    <a:moveTo>
                      <a:pt x="5050" y="0"/>
                    </a:moveTo>
                    <a:cubicBezTo>
                      <a:pt x="1726" y="0"/>
                      <a:pt x="0" y="3973"/>
                      <a:pt x="2337" y="6416"/>
                    </a:cubicBezTo>
                    <a:cubicBezTo>
                      <a:pt x="3112" y="7209"/>
                      <a:pt x="4080" y="7566"/>
                      <a:pt x="5030" y="7566"/>
                    </a:cubicBezTo>
                    <a:cubicBezTo>
                      <a:pt x="6961" y="7566"/>
                      <a:pt x="8823" y="6089"/>
                      <a:pt x="8858" y="3796"/>
                    </a:cubicBezTo>
                    <a:cubicBezTo>
                      <a:pt x="8858" y="1711"/>
                      <a:pt x="7201" y="1"/>
                      <a:pt x="5116" y="1"/>
                    </a:cubicBezTo>
                    <a:cubicBezTo>
                      <a:pt x="5094" y="0"/>
                      <a:pt x="5072" y="0"/>
                      <a:pt x="50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4" name="Google Shape;4824;p48"/>
              <p:cNvSpPr/>
              <p:nvPr/>
            </p:nvSpPr>
            <p:spPr>
              <a:xfrm>
                <a:off x="4256725" y="633675"/>
                <a:ext cx="135975" cy="115775"/>
              </a:xfrm>
              <a:custGeom>
                <a:rect b="b" l="l" r="r" t="t"/>
                <a:pathLst>
                  <a:path extrusionOk="0" h="4631" w="5439">
                    <a:moveTo>
                      <a:pt x="3074" y="0"/>
                    </a:moveTo>
                    <a:cubicBezTo>
                      <a:pt x="1032" y="0"/>
                      <a:pt x="1" y="2475"/>
                      <a:pt x="1429" y="3903"/>
                    </a:cubicBezTo>
                    <a:cubicBezTo>
                      <a:pt x="1912" y="4405"/>
                      <a:pt x="2515" y="4630"/>
                      <a:pt x="3104" y="4630"/>
                    </a:cubicBezTo>
                    <a:cubicBezTo>
                      <a:pt x="4273" y="4630"/>
                      <a:pt x="5385" y="3740"/>
                      <a:pt x="5385" y="2353"/>
                    </a:cubicBezTo>
                    <a:cubicBezTo>
                      <a:pt x="5438" y="1070"/>
                      <a:pt x="4422" y="1"/>
                      <a:pt x="3139" y="1"/>
                    </a:cubicBezTo>
                    <a:cubicBezTo>
                      <a:pt x="3118" y="1"/>
                      <a:pt x="3096" y="0"/>
                      <a:pt x="30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5" name="Google Shape;4825;p48"/>
              <p:cNvSpPr/>
              <p:nvPr/>
            </p:nvSpPr>
            <p:spPr>
              <a:xfrm>
                <a:off x="4323175" y="623000"/>
                <a:ext cx="85550" cy="73075"/>
              </a:xfrm>
              <a:custGeom>
                <a:rect b="b" l="l" r="r" t="t"/>
                <a:pathLst>
                  <a:path extrusionOk="0" h="2923" w="3422">
                    <a:moveTo>
                      <a:pt x="1978" y="1"/>
                    </a:moveTo>
                    <a:cubicBezTo>
                      <a:pt x="642" y="1"/>
                      <a:pt x="0" y="1551"/>
                      <a:pt x="909" y="2460"/>
                    </a:cubicBezTo>
                    <a:cubicBezTo>
                      <a:pt x="1194" y="2780"/>
                      <a:pt x="1562" y="2923"/>
                      <a:pt x="1927" y="2923"/>
                    </a:cubicBezTo>
                    <a:cubicBezTo>
                      <a:pt x="2655" y="2923"/>
                      <a:pt x="3368" y="2353"/>
                      <a:pt x="3368" y="1497"/>
                    </a:cubicBezTo>
                    <a:cubicBezTo>
                      <a:pt x="3422" y="695"/>
                      <a:pt x="2780" y="1"/>
                      <a:pt x="19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48"/>
              <p:cNvSpPr/>
              <p:nvPr/>
            </p:nvSpPr>
            <p:spPr>
              <a:xfrm>
                <a:off x="1270800" y="2910950"/>
                <a:ext cx="4815125" cy="1178750"/>
              </a:xfrm>
              <a:custGeom>
                <a:rect b="b" l="l" r="r" t="t"/>
                <a:pathLst>
                  <a:path extrusionOk="0" h="47150" w="192605">
                    <a:moveTo>
                      <a:pt x="192605" y="37794"/>
                    </a:moveTo>
                    <a:lnTo>
                      <a:pt x="192605" y="47149"/>
                    </a:lnTo>
                    <a:cubicBezTo>
                      <a:pt x="192605" y="47149"/>
                      <a:pt x="189665" y="46133"/>
                      <a:pt x="185869" y="44957"/>
                    </a:cubicBezTo>
                    <a:cubicBezTo>
                      <a:pt x="183891" y="44316"/>
                      <a:pt x="181593" y="43621"/>
                      <a:pt x="179454" y="43033"/>
                    </a:cubicBezTo>
                    <a:cubicBezTo>
                      <a:pt x="177904" y="42552"/>
                      <a:pt x="176407" y="42178"/>
                      <a:pt x="175071" y="41857"/>
                    </a:cubicBezTo>
                    <a:cubicBezTo>
                      <a:pt x="173681" y="41483"/>
                      <a:pt x="172291" y="41215"/>
                      <a:pt x="170901" y="41055"/>
                    </a:cubicBezTo>
                    <a:lnTo>
                      <a:pt x="170420" y="41055"/>
                    </a:lnTo>
                    <a:cubicBezTo>
                      <a:pt x="169298" y="40948"/>
                      <a:pt x="167694" y="40841"/>
                      <a:pt x="165823" y="40788"/>
                    </a:cubicBezTo>
                    <a:lnTo>
                      <a:pt x="161172" y="40520"/>
                    </a:lnTo>
                    <a:lnTo>
                      <a:pt x="156415" y="40307"/>
                    </a:lnTo>
                    <a:lnTo>
                      <a:pt x="153956" y="40200"/>
                    </a:lnTo>
                    <a:lnTo>
                      <a:pt x="152566" y="40146"/>
                    </a:lnTo>
                    <a:lnTo>
                      <a:pt x="147915" y="39932"/>
                    </a:lnTo>
                    <a:lnTo>
                      <a:pt x="147380" y="39932"/>
                    </a:lnTo>
                    <a:cubicBezTo>
                      <a:pt x="147380" y="39932"/>
                      <a:pt x="145456" y="39932"/>
                      <a:pt x="143264" y="40039"/>
                    </a:cubicBezTo>
                    <a:cubicBezTo>
                      <a:pt x="141660" y="40093"/>
                      <a:pt x="139896" y="40146"/>
                      <a:pt x="138560" y="40307"/>
                    </a:cubicBezTo>
                    <a:cubicBezTo>
                      <a:pt x="137972" y="40360"/>
                      <a:pt x="137384" y="40413"/>
                      <a:pt x="136796" y="40574"/>
                    </a:cubicBezTo>
                    <a:cubicBezTo>
                      <a:pt x="135994" y="40788"/>
                      <a:pt x="128510" y="41429"/>
                      <a:pt x="120064" y="42071"/>
                    </a:cubicBezTo>
                    <a:lnTo>
                      <a:pt x="119102" y="42124"/>
                    </a:lnTo>
                    <a:cubicBezTo>
                      <a:pt x="114772" y="42445"/>
                      <a:pt x="110228" y="42819"/>
                      <a:pt x="106272" y="43086"/>
                    </a:cubicBezTo>
                    <a:cubicBezTo>
                      <a:pt x="99911" y="43514"/>
                      <a:pt x="95046" y="43835"/>
                      <a:pt x="95046" y="43835"/>
                    </a:cubicBezTo>
                    <a:lnTo>
                      <a:pt x="97078" y="41162"/>
                    </a:lnTo>
                    <a:lnTo>
                      <a:pt x="99857" y="40948"/>
                    </a:lnTo>
                    <a:cubicBezTo>
                      <a:pt x="102423" y="40734"/>
                      <a:pt x="106593" y="40360"/>
                      <a:pt x="110869" y="39932"/>
                    </a:cubicBezTo>
                    <a:lnTo>
                      <a:pt x="110869" y="39932"/>
                    </a:lnTo>
                    <a:lnTo>
                      <a:pt x="111190" y="39932"/>
                    </a:lnTo>
                    <a:cubicBezTo>
                      <a:pt x="117284" y="39344"/>
                      <a:pt x="123699" y="38596"/>
                      <a:pt x="126586" y="37954"/>
                    </a:cubicBezTo>
                    <a:cubicBezTo>
                      <a:pt x="120705" y="36511"/>
                      <a:pt x="114665" y="34694"/>
                      <a:pt x="108785" y="32769"/>
                    </a:cubicBezTo>
                    <a:lnTo>
                      <a:pt x="108785" y="32769"/>
                    </a:lnTo>
                    <a:cubicBezTo>
                      <a:pt x="99697" y="29776"/>
                      <a:pt x="91037" y="26568"/>
                      <a:pt x="84141" y="24109"/>
                    </a:cubicBezTo>
                    <a:lnTo>
                      <a:pt x="83713" y="23949"/>
                    </a:lnTo>
                    <a:cubicBezTo>
                      <a:pt x="78261" y="21971"/>
                      <a:pt x="73984" y="20528"/>
                      <a:pt x="71525" y="20100"/>
                    </a:cubicBezTo>
                    <a:cubicBezTo>
                      <a:pt x="69120" y="19726"/>
                      <a:pt x="64897" y="19833"/>
                      <a:pt x="59979" y="20260"/>
                    </a:cubicBezTo>
                    <a:cubicBezTo>
                      <a:pt x="57306" y="20474"/>
                      <a:pt x="54366" y="20795"/>
                      <a:pt x="51426" y="21169"/>
                    </a:cubicBezTo>
                    <a:lnTo>
                      <a:pt x="51426" y="21169"/>
                    </a:lnTo>
                    <a:cubicBezTo>
                      <a:pt x="42445" y="22238"/>
                      <a:pt x="33411" y="23628"/>
                      <a:pt x="29615" y="24002"/>
                    </a:cubicBezTo>
                    <a:cubicBezTo>
                      <a:pt x="26087" y="24216"/>
                      <a:pt x="22238" y="24376"/>
                      <a:pt x="18496" y="24537"/>
                    </a:cubicBezTo>
                    <a:lnTo>
                      <a:pt x="17855" y="24537"/>
                    </a:lnTo>
                    <a:cubicBezTo>
                      <a:pt x="13846" y="24644"/>
                      <a:pt x="10050" y="24751"/>
                      <a:pt x="7003" y="24804"/>
                    </a:cubicBezTo>
                    <a:cubicBezTo>
                      <a:pt x="2780" y="24911"/>
                      <a:pt x="0" y="24965"/>
                      <a:pt x="0" y="24965"/>
                    </a:cubicBezTo>
                    <a:lnTo>
                      <a:pt x="749" y="23254"/>
                    </a:lnTo>
                    <a:cubicBezTo>
                      <a:pt x="749" y="23254"/>
                      <a:pt x="18871" y="23147"/>
                      <a:pt x="29883" y="21383"/>
                    </a:cubicBezTo>
                    <a:cubicBezTo>
                      <a:pt x="39505" y="18603"/>
                      <a:pt x="65271" y="16198"/>
                      <a:pt x="65271" y="16198"/>
                    </a:cubicBezTo>
                    <a:cubicBezTo>
                      <a:pt x="65271" y="16198"/>
                      <a:pt x="42659" y="7698"/>
                      <a:pt x="37687" y="6575"/>
                    </a:cubicBezTo>
                    <a:cubicBezTo>
                      <a:pt x="32716" y="5453"/>
                      <a:pt x="6255" y="3368"/>
                      <a:pt x="6255" y="3368"/>
                    </a:cubicBezTo>
                    <a:lnTo>
                      <a:pt x="7271" y="1764"/>
                    </a:lnTo>
                    <a:cubicBezTo>
                      <a:pt x="7271" y="1764"/>
                      <a:pt x="20688" y="2673"/>
                      <a:pt x="27049" y="2352"/>
                    </a:cubicBezTo>
                    <a:cubicBezTo>
                      <a:pt x="33411" y="2085"/>
                      <a:pt x="35282" y="0"/>
                      <a:pt x="35282" y="0"/>
                    </a:cubicBezTo>
                    <a:cubicBezTo>
                      <a:pt x="35282" y="0"/>
                      <a:pt x="54687" y="8340"/>
                      <a:pt x="69494" y="13846"/>
                    </a:cubicBezTo>
                    <a:lnTo>
                      <a:pt x="69494" y="13846"/>
                    </a:lnTo>
                    <a:cubicBezTo>
                      <a:pt x="72327" y="14861"/>
                      <a:pt x="74947" y="15770"/>
                      <a:pt x="77245" y="16518"/>
                    </a:cubicBezTo>
                    <a:lnTo>
                      <a:pt x="78956" y="17053"/>
                    </a:lnTo>
                    <a:lnTo>
                      <a:pt x="78956" y="17053"/>
                    </a:lnTo>
                    <a:lnTo>
                      <a:pt x="79277" y="17160"/>
                    </a:lnTo>
                    <a:cubicBezTo>
                      <a:pt x="94458" y="22185"/>
                      <a:pt x="122790" y="32555"/>
                      <a:pt x="129686" y="33571"/>
                    </a:cubicBezTo>
                    <a:cubicBezTo>
                      <a:pt x="131076" y="33785"/>
                      <a:pt x="133909" y="33999"/>
                      <a:pt x="137598" y="34159"/>
                    </a:cubicBezTo>
                    <a:lnTo>
                      <a:pt x="138881" y="34213"/>
                    </a:lnTo>
                    <a:lnTo>
                      <a:pt x="143478" y="34426"/>
                    </a:lnTo>
                    <a:lnTo>
                      <a:pt x="143478" y="34426"/>
                    </a:lnTo>
                    <a:lnTo>
                      <a:pt x="148075" y="34640"/>
                    </a:lnTo>
                    <a:lnTo>
                      <a:pt x="148129" y="34640"/>
                    </a:lnTo>
                    <a:lnTo>
                      <a:pt x="152726" y="34801"/>
                    </a:lnTo>
                    <a:lnTo>
                      <a:pt x="154490" y="34854"/>
                    </a:lnTo>
                    <a:lnTo>
                      <a:pt x="155078" y="34854"/>
                    </a:lnTo>
                    <a:lnTo>
                      <a:pt x="161439" y="35068"/>
                    </a:lnTo>
                    <a:lnTo>
                      <a:pt x="165930" y="35175"/>
                    </a:lnTo>
                    <a:lnTo>
                      <a:pt x="166090" y="35175"/>
                    </a:lnTo>
                    <a:lnTo>
                      <a:pt x="170581" y="35335"/>
                    </a:lnTo>
                    <a:lnTo>
                      <a:pt x="170741" y="35335"/>
                    </a:lnTo>
                    <a:lnTo>
                      <a:pt x="174590" y="35442"/>
                    </a:lnTo>
                    <a:lnTo>
                      <a:pt x="175231" y="35442"/>
                    </a:lnTo>
                    <a:cubicBezTo>
                      <a:pt x="177530" y="35549"/>
                      <a:pt x="179401" y="35602"/>
                      <a:pt x="180737" y="35656"/>
                    </a:cubicBezTo>
                    <a:cubicBezTo>
                      <a:pt x="181700" y="35709"/>
                      <a:pt x="182394" y="35763"/>
                      <a:pt x="182715" y="35816"/>
                    </a:cubicBezTo>
                    <a:lnTo>
                      <a:pt x="183196" y="35923"/>
                    </a:lnTo>
                    <a:cubicBezTo>
                      <a:pt x="186992" y="36725"/>
                      <a:pt x="192605" y="37794"/>
                      <a:pt x="192605" y="377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7" name="Google Shape;4827;p48"/>
              <p:cNvSpPr/>
              <p:nvPr/>
            </p:nvSpPr>
            <p:spPr>
              <a:xfrm>
                <a:off x="3580125" y="3944000"/>
                <a:ext cx="702975" cy="622800"/>
              </a:xfrm>
              <a:custGeom>
                <a:rect b="b" l="l" r="r" t="t"/>
                <a:pathLst>
                  <a:path extrusionOk="0" h="24912" w="28119">
                    <a:moveTo>
                      <a:pt x="0" y="23788"/>
                    </a:moveTo>
                    <a:lnTo>
                      <a:pt x="27638" y="0"/>
                    </a:lnTo>
                    <a:cubicBezTo>
                      <a:pt x="28119" y="5934"/>
                      <a:pt x="25927" y="11814"/>
                      <a:pt x="21597" y="15930"/>
                    </a:cubicBezTo>
                    <a:cubicBezTo>
                      <a:pt x="12563" y="24911"/>
                      <a:pt x="0" y="23788"/>
                      <a:pt x="0" y="237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8" name="Google Shape;4828;p48"/>
              <p:cNvSpPr/>
              <p:nvPr/>
            </p:nvSpPr>
            <p:spPr>
              <a:xfrm>
                <a:off x="3580125" y="3909250"/>
                <a:ext cx="690950" cy="629475"/>
              </a:xfrm>
              <a:custGeom>
                <a:rect b="b" l="l" r="r" t="t"/>
                <a:pathLst>
                  <a:path extrusionOk="0" h="25179" w="27638">
                    <a:moveTo>
                      <a:pt x="0" y="25178"/>
                    </a:moveTo>
                    <a:lnTo>
                      <a:pt x="27638" y="1390"/>
                    </a:lnTo>
                    <a:cubicBezTo>
                      <a:pt x="21811" y="0"/>
                      <a:pt x="15717" y="1283"/>
                      <a:pt x="11013" y="4918"/>
                    </a:cubicBezTo>
                    <a:cubicBezTo>
                      <a:pt x="749" y="12563"/>
                      <a:pt x="0" y="25178"/>
                      <a:pt x="0" y="251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9" name="Google Shape;4829;p48"/>
              <p:cNvSpPr/>
              <p:nvPr/>
            </p:nvSpPr>
            <p:spPr>
              <a:xfrm>
                <a:off x="3362300" y="3504325"/>
                <a:ext cx="688275" cy="461075"/>
              </a:xfrm>
              <a:custGeom>
                <a:rect b="b" l="l" r="r" t="t"/>
                <a:pathLst>
                  <a:path extrusionOk="0" h="18443" w="27531">
                    <a:moveTo>
                      <a:pt x="0" y="0"/>
                    </a:moveTo>
                    <a:lnTo>
                      <a:pt x="27530" y="16358"/>
                    </a:lnTo>
                    <a:cubicBezTo>
                      <a:pt x="22719" y="18443"/>
                      <a:pt x="17267" y="18282"/>
                      <a:pt x="12616" y="15823"/>
                    </a:cubicBezTo>
                    <a:cubicBezTo>
                      <a:pt x="2619" y="10798"/>
                      <a:pt x="0" y="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0" name="Google Shape;4830;p48"/>
              <p:cNvSpPr/>
              <p:nvPr/>
            </p:nvSpPr>
            <p:spPr>
              <a:xfrm>
                <a:off x="3362300" y="3432150"/>
                <a:ext cx="688275" cy="481125"/>
              </a:xfrm>
              <a:custGeom>
                <a:rect b="b" l="l" r="r" t="t"/>
                <a:pathLst>
                  <a:path extrusionOk="0" h="19245" w="27531">
                    <a:moveTo>
                      <a:pt x="0" y="2887"/>
                    </a:moveTo>
                    <a:lnTo>
                      <a:pt x="27530" y="19245"/>
                    </a:lnTo>
                    <a:cubicBezTo>
                      <a:pt x="27103" y="14059"/>
                      <a:pt x="24269" y="9302"/>
                      <a:pt x="19939" y="6415"/>
                    </a:cubicBezTo>
                    <a:cubicBezTo>
                      <a:pt x="10745" y="0"/>
                      <a:pt x="0" y="2887"/>
                      <a:pt x="0" y="28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1" name="Google Shape;4831;p48"/>
              <p:cNvSpPr/>
              <p:nvPr/>
            </p:nvSpPr>
            <p:spPr>
              <a:xfrm>
                <a:off x="2755550" y="2674400"/>
                <a:ext cx="495850" cy="673575"/>
              </a:xfrm>
              <a:custGeom>
                <a:rect b="b" l="l" r="r" t="t"/>
                <a:pathLst>
                  <a:path extrusionOk="0" h="26943" w="19834">
                    <a:moveTo>
                      <a:pt x="2460" y="0"/>
                    </a:moveTo>
                    <a:lnTo>
                      <a:pt x="19833" y="26943"/>
                    </a:lnTo>
                    <a:cubicBezTo>
                      <a:pt x="14594" y="26675"/>
                      <a:pt x="9783" y="24056"/>
                      <a:pt x="6736" y="19779"/>
                    </a:cubicBezTo>
                    <a:cubicBezTo>
                      <a:pt x="1" y="10852"/>
                      <a:pt x="2460" y="0"/>
                      <a:pt x="246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48"/>
              <p:cNvSpPr/>
              <p:nvPr/>
            </p:nvSpPr>
            <p:spPr>
              <a:xfrm>
                <a:off x="2817025" y="2674400"/>
                <a:ext cx="482475" cy="673575"/>
              </a:xfrm>
              <a:custGeom>
                <a:rect b="b" l="l" r="r" t="t"/>
                <a:pathLst>
                  <a:path extrusionOk="0" h="26943" w="19299">
                    <a:moveTo>
                      <a:pt x="1" y="0"/>
                    </a:moveTo>
                    <a:lnTo>
                      <a:pt x="17374" y="26943"/>
                    </a:lnTo>
                    <a:cubicBezTo>
                      <a:pt x="19299" y="22025"/>
                      <a:pt x="18871" y="16572"/>
                      <a:pt x="16305" y="12028"/>
                    </a:cubicBezTo>
                    <a:cubicBezTo>
                      <a:pt x="10852" y="2246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48"/>
              <p:cNvSpPr/>
              <p:nvPr/>
            </p:nvSpPr>
            <p:spPr>
              <a:xfrm>
                <a:off x="2199600" y="3422800"/>
                <a:ext cx="616125" cy="547950"/>
              </a:xfrm>
              <a:custGeom>
                <a:rect b="b" l="l" r="r" t="t"/>
                <a:pathLst>
                  <a:path extrusionOk="0" h="21918" w="24645">
                    <a:moveTo>
                      <a:pt x="1" y="21009"/>
                    </a:moveTo>
                    <a:lnTo>
                      <a:pt x="24163" y="0"/>
                    </a:lnTo>
                    <a:cubicBezTo>
                      <a:pt x="24644" y="5185"/>
                      <a:pt x="22773" y="10371"/>
                      <a:pt x="18978" y="14006"/>
                    </a:cubicBezTo>
                    <a:cubicBezTo>
                      <a:pt x="11120" y="21917"/>
                      <a:pt x="1" y="21009"/>
                      <a:pt x="1" y="210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48"/>
              <p:cNvSpPr/>
              <p:nvPr/>
            </p:nvSpPr>
            <p:spPr>
              <a:xfrm>
                <a:off x="2199600" y="3392050"/>
                <a:ext cx="604100" cy="555975"/>
              </a:xfrm>
              <a:custGeom>
                <a:rect b="b" l="l" r="r" t="t"/>
                <a:pathLst>
                  <a:path extrusionOk="0" h="22239" w="24164">
                    <a:moveTo>
                      <a:pt x="1" y="22239"/>
                    </a:moveTo>
                    <a:lnTo>
                      <a:pt x="24163" y="1230"/>
                    </a:lnTo>
                    <a:cubicBezTo>
                      <a:pt x="19085" y="1"/>
                      <a:pt x="13686" y="1177"/>
                      <a:pt x="9569" y="4438"/>
                    </a:cubicBezTo>
                    <a:cubicBezTo>
                      <a:pt x="642" y="11173"/>
                      <a:pt x="1" y="22239"/>
                      <a:pt x="1" y="222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48"/>
              <p:cNvSpPr/>
              <p:nvPr/>
            </p:nvSpPr>
            <p:spPr>
              <a:xfrm>
                <a:off x="1542100" y="2346975"/>
                <a:ext cx="590700" cy="566675"/>
              </a:xfrm>
              <a:custGeom>
                <a:rect b="b" l="l" r="r" t="t"/>
                <a:pathLst>
                  <a:path extrusionOk="0" h="22667" w="23628">
                    <a:moveTo>
                      <a:pt x="0" y="1"/>
                    </a:moveTo>
                    <a:lnTo>
                      <a:pt x="23628" y="21544"/>
                    </a:lnTo>
                    <a:cubicBezTo>
                      <a:pt x="18496" y="22666"/>
                      <a:pt x="13150" y="21330"/>
                      <a:pt x="9088" y="18015"/>
                    </a:cubicBezTo>
                    <a:cubicBezTo>
                      <a:pt x="321" y="11066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48"/>
              <p:cNvSpPr/>
              <p:nvPr/>
            </p:nvSpPr>
            <p:spPr>
              <a:xfrm>
                <a:off x="1542100" y="2330950"/>
                <a:ext cx="605400" cy="554625"/>
              </a:xfrm>
              <a:custGeom>
                <a:rect b="b" l="l" r="r" t="t"/>
                <a:pathLst>
                  <a:path extrusionOk="0" h="22185" w="24216">
                    <a:moveTo>
                      <a:pt x="0" y="642"/>
                    </a:moveTo>
                    <a:lnTo>
                      <a:pt x="23628" y="22185"/>
                    </a:lnTo>
                    <a:cubicBezTo>
                      <a:pt x="24216" y="16999"/>
                      <a:pt x="22452" y="11814"/>
                      <a:pt x="18763" y="8072"/>
                    </a:cubicBezTo>
                    <a:cubicBezTo>
                      <a:pt x="11012" y="0"/>
                      <a:pt x="0" y="642"/>
                      <a:pt x="0" y="6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48"/>
              <p:cNvSpPr/>
              <p:nvPr/>
            </p:nvSpPr>
            <p:spPr>
              <a:xfrm>
                <a:off x="1542100" y="3012500"/>
                <a:ext cx="503850" cy="442400"/>
              </a:xfrm>
              <a:custGeom>
                <a:rect b="b" l="l" r="r" t="t"/>
                <a:pathLst>
                  <a:path extrusionOk="0" h="17696" w="20154">
                    <a:moveTo>
                      <a:pt x="0" y="1"/>
                    </a:moveTo>
                    <a:lnTo>
                      <a:pt x="20153" y="16626"/>
                    </a:lnTo>
                    <a:cubicBezTo>
                      <a:pt x="16037" y="17695"/>
                      <a:pt x="11654" y="16893"/>
                      <a:pt x="8179" y="14327"/>
                    </a:cubicBezTo>
                    <a:cubicBezTo>
                      <a:pt x="695" y="9035"/>
                      <a:pt x="0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48"/>
              <p:cNvSpPr/>
              <p:nvPr/>
            </p:nvSpPr>
            <p:spPr>
              <a:xfrm>
                <a:off x="1542100" y="2988450"/>
                <a:ext cx="510525" cy="439700"/>
              </a:xfrm>
              <a:custGeom>
                <a:rect b="b" l="l" r="r" t="t"/>
                <a:pathLst>
                  <a:path extrusionOk="0" h="17588" w="20421">
                    <a:moveTo>
                      <a:pt x="0" y="963"/>
                    </a:moveTo>
                    <a:lnTo>
                      <a:pt x="20153" y="17588"/>
                    </a:lnTo>
                    <a:cubicBezTo>
                      <a:pt x="20421" y="13311"/>
                      <a:pt x="18763" y="9142"/>
                      <a:pt x="15609" y="6255"/>
                    </a:cubicBezTo>
                    <a:cubicBezTo>
                      <a:pt x="8981" y="1"/>
                      <a:pt x="0" y="963"/>
                      <a:pt x="0" y="9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48"/>
              <p:cNvSpPr/>
              <p:nvPr/>
            </p:nvSpPr>
            <p:spPr>
              <a:xfrm>
                <a:off x="1190625" y="3511000"/>
                <a:ext cx="542600" cy="410300"/>
              </a:xfrm>
              <a:custGeom>
                <a:rect b="b" l="l" r="r" t="t"/>
                <a:pathLst>
                  <a:path extrusionOk="0" h="16412" w="21704">
                    <a:moveTo>
                      <a:pt x="0" y="14541"/>
                    </a:moveTo>
                    <a:lnTo>
                      <a:pt x="21703" y="0"/>
                    </a:lnTo>
                    <a:cubicBezTo>
                      <a:pt x="21596" y="4277"/>
                      <a:pt x="19512" y="8233"/>
                      <a:pt x="16090" y="10799"/>
                    </a:cubicBezTo>
                    <a:cubicBezTo>
                      <a:pt x="8874" y="16411"/>
                      <a:pt x="0" y="14541"/>
                      <a:pt x="0" y="145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48"/>
              <p:cNvSpPr/>
              <p:nvPr/>
            </p:nvSpPr>
            <p:spPr>
              <a:xfrm>
                <a:off x="1190625" y="3473575"/>
                <a:ext cx="542600" cy="400950"/>
              </a:xfrm>
              <a:custGeom>
                <a:rect b="b" l="l" r="r" t="t"/>
                <a:pathLst>
                  <a:path extrusionOk="0" h="16038" w="21704">
                    <a:moveTo>
                      <a:pt x="0" y="16038"/>
                    </a:moveTo>
                    <a:lnTo>
                      <a:pt x="21703" y="1497"/>
                    </a:lnTo>
                    <a:cubicBezTo>
                      <a:pt x="17694" y="1"/>
                      <a:pt x="13257" y="428"/>
                      <a:pt x="9569" y="2620"/>
                    </a:cubicBezTo>
                    <a:cubicBezTo>
                      <a:pt x="1657" y="7164"/>
                      <a:pt x="0" y="16038"/>
                      <a:pt x="0" y="160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1" name="Google Shape;4841;p48"/>
              <p:cNvSpPr/>
              <p:nvPr/>
            </p:nvSpPr>
            <p:spPr>
              <a:xfrm>
                <a:off x="4734100" y="3718575"/>
                <a:ext cx="356200" cy="275575"/>
              </a:xfrm>
              <a:custGeom>
                <a:rect b="b" l="l" r="r" t="t"/>
                <a:pathLst>
                  <a:path extrusionOk="0" h="11023" w="14248">
                    <a:moveTo>
                      <a:pt x="2591" y="1"/>
                    </a:moveTo>
                    <a:cubicBezTo>
                      <a:pt x="1544" y="1"/>
                      <a:pt x="502" y="644"/>
                      <a:pt x="295" y="1961"/>
                    </a:cubicBezTo>
                    <a:lnTo>
                      <a:pt x="295" y="2175"/>
                    </a:lnTo>
                    <a:lnTo>
                      <a:pt x="295" y="2228"/>
                    </a:lnTo>
                    <a:lnTo>
                      <a:pt x="28" y="7948"/>
                    </a:lnTo>
                    <a:lnTo>
                      <a:pt x="28" y="8215"/>
                    </a:lnTo>
                    <a:cubicBezTo>
                      <a:pt x="1" y="9792"/>
                      <a:pt x="1191" y="10595"/>
                      <a:pt x="2373" y="10595"/>
                    </a:cubicBezTo>
                    <a:cubicBezTo>
                      <a:pt x="3516" y="10595"/>
                      <a:pt x="4652" y="9846"/>
                      <a:pt x="4679" y="8322"/>
                    </a:cubicBezTo>
                    <a:lnTo>
                      <a:pt x="4679" y="8429"/>
                    </a:lnTo>
                    <a:cubicBezTo>
                      <a:pt x="4652" y="10006"/>
                      <a:pt x="5841" y="10809"/>
                      <a:pt x="7024" y="10809"/>
                    </a:cubicBezTo>
                    <a:cubicBezTo>
                      <a:pt x="8167" y="10809"/>
                      <a:pt x="9303" y="10060"/>
                      <a:pt x="9329" y="8536"/>
                    </a:cubicBezTo>
                    <a:lnTo>
                      <a:pt x="9329" y="8643"/>
                    </a:lnTo>
                    <a:cubicBezTo>
                      <a:pt x="9302" y="10220"/>
                      <a:pt x="10478" y="11023"/>
                      <a:pt x="11654" y="11023"/>
                    </a:cubicBezTo>
                    <a:cubicBezTo>
                      <a:pt x="12791" y="11023"/>
                      <a:pt x="13928" y="10273"/>
                      <a:pt x="13980" y="8750"/>
                    </a:cubicBezTo>
                    <a:lnTo>
                      <a:pt x="14034" y="7788"/>
                    </a:lnTo>
                    <a:lnTo>
                      <a:pt x="14141" y="4848"/>
                    </a:lnTo>
                    <a:lnTo>
                      <a:pt x="14247" y="2870"/>
                    </a:lnTo>
                    <a:lnTo>
                      <a:pt x="14247" y="2763"/>
                    </a:lnTo>
                    <a:cubicBezTo>
                      <a:pt x="14247" y="2656"/>
                      <a:pt x="14247" y="2602"/>
                      <a:pt x="14141" y="2549"/>
                    </a:cubicBezTo>
                    <a:cubicBezTo>
                      <a:pt x="14003" y="1173"/>
                      <a:pt x="12915" y="462"/>
                      <a:pt x="11834" y="462"/>
                    </a:cubicBezTo>
                    <a:cubicBezTo>
                      <a:pt x="10816" y="462"/>
                      <a:pt x="9804" y="1092"/>
                      <a:pt x="9597" y="2389"/>
                    </a:cubicBezTo>
                    <a:cubicBezTo>
                      <a:pt x="9543" y="2442"/>
                      <a:pt x="9543" y="2549"/>
                      <a:pt x="9543" y="2656"/>
                    </a:cubicBezTo>
                    <a:lnTo>
                      <a:pt x="9543" y="2549"/>
                    </a:lnTo>
                    <a:cubicBezTo>
                      <a:pt x="9543" y="2496"/>
                      <a:pt x="9543" y="2442"/>
                      <a:pt x="9543" y="2389"/>
                    </a:cubicBezTo>
                    <a:cubicBezTo>
                      <a:pt x="9461" y="959"/>
                      <a:pt x="8346" y="222"/>
                      <a:pt x="7231" y="222"/>
                    </a:cubicBezTo>
                    <a:cubicBezTo>
                      <a:pt x="6179" y="222"/>
                      <a:pt x="5128" y="878"/>
                      <a:pt x="4946" y="2228"/>
                    </a:cubicBezTo>
                    <a:cubicBezTo>
                      <a:pt x="4946" y="2212"/>
                      <a:pt x="4946" y="2193"/>
                      <a:pt x="4946" y="2175"/>
                    </a:cubicBezTo>
                    <a:cubicBezTo>
                      <a:pt x="4835" y="738"/>
                      <a:pt x="3711" y="1"/>
                      <a:pt x="2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2" name="Google Shape;4842;p48"/>
              <p:cNvSpPr/>
              <p:nvPr/>
            </p:nvSpPr>
            <p:spPr>
              <a:xfrm>
                <a:off x="5297400" y="3744325"/>
                <a:ext cx="356875" cy="276550"/>
              </a:xfrm>
              <a:custGeom>
                <a:rect b="b" l="l" r="r" t="t"/>
                <a:pathLst>
                  <a:path extrusionOk="0" h="11062" w="14275">
                    <a:moveTo>
                      <a:pt x="2626" y="1"/>
                    </a:moveTo>
                    <a:cubicBezTo>
                      <a:pt x="1644" y="1"/>
                      <a:pt x="662" y="590"/>
                      <a:pt x="375" y="1786"/>
                    </a:cubicBezTo>
                    <a:cubicBezTo>
                      <a:pt x="322" y="1947"/>
                      <a:pt x="322" y="2054"/>
                      <a:pt x="322" y="2214"/>
                    </a:cubicBezTo>
                    <a:lnTo>
                      <a:pt x="215" y="4138"/>
                    </a:lnTo>
                    <a:lnTo>
                      <a:pt x="108" y="7185"/>
                    </a:lnTo>
                    <a:lnTo>
                      <a:pt x="55" y="8148"/>
                    </a:lnTo>
                    <a:lnTo>
                      <a:pt x="55" y="8255"/>
                    </a:lnTo>
                    <a:cubicBezTo>
                      <a:pt x="0" y="9838"/>
                      <a:pt x="1200" y="10654"/>
                      <a:pt x="2395" y="10654"/>
                    </a:cubicBezTo>
                    <a:cubicBezTo>
                      <a:pt x="3540" y="10654"/>
                      <a:pt x="4679" y="9905"/>
                      <a:pt x="4705" y="8361"/>
                    </a:cubicBezTo>
                    <a:lnTo>
                      <a:pt x="4705" y="8468"/>
                    </a:lnTo>
                    <a:cubicBezTo>
                      <a:pt x="4678" y="10045"/>
                      <a:pt x="5868" y="10848"/>
                      <a:pt x="7051" y="10848"/>
                    </a:cubicBezTo>
                    <a:cubicBezTo>
                      <a:pt x="8194" y="10848"/>
                      <a:pt x="9330" y="10099"/>
                      <a:pt x="9356" y="8575"/>
                    </a:cubicBezTo>
                    <a:lnTo>
                      <a:pt x="9356" y="8682"/>
                    </a:lnTo>
                    <a:cubicBezTo>
                      <a:pt x="9329" y="10259"/>
                      <a:pt x="10505" y="11062"/>
                      <a:pt x="11681" y="11062"/>
                    </a:cubicBezTo>
                    <a:cubicBezTo>
                      <a:pt x="12818" y="11062"/>
                      <a:pt x="13954" y="10313"/>
                      <a:pt x="14007" y="8789"/>
                    </a:cubicBezTo>
                    <a:lnTo>
                      <a:pt x="14007" y="8522"/>
                    </a:lnTo>
                    <a:lnTo>
                      <a:pt x="14274" y="2855"/>
                    </a:lnTo>
                    <a:lnTo>
                      <a:pt x="14274" y="2749"/>
                    </a:lnTo>
                    <a:cubicBezTo>
                      <a:pt x="14221" y="2588"/>
                      <a:pt x="14221" y="2374"/>
                      <a:pt x="14167" y="2214"/>
                    </a:cubicBezTo>
                    <a:cubicBezTo>
                      <a:pt x="14167" y="2160"/>
                      <a:pt x="14114" y="2107"/>
                      <a:pt x="14114" y="2054"/>
                    </a:cubicBezTo>
                    <a:cubicBezTo>
                      <a:pt x="13768" y="964"/>
                      <a:pt x="12842" y="430"/>
                      <a:pt x="11913" y="430"/>
                    </a:cubicBezTo>
                    <a:cubicBezTo>
                      <a:pt x="10971" y="430"/>
                      <a:pt x="10027" y="978"/>
                      <a:pt x="9677" y="2054"/>
                    </a:cubicBezTo>
                    <a:cubicBezTo>
                      <a:pt x="9623" y="2267"/>
                      <a:pt x="9570" y="2428"/>
                      <a:pt x="9570" y="2642"/>
                    </a:cubicBezTo>
                    <a:lnTo>
                      <a:pt x="9570" y="2535"/>
                    </a:lnTo>
                    <a:cubicBezTo>
                      <a:pt x="9570" y="2374"/>
                      <a:pt x="9570" y="2214"/>
                      <a:pt x="9517" y="2054"/>
                    </a:cubicBezTo>
                    <a:cubicBezTo>
                      <a:pt x="9271" y="851"/>
                      <a:pt x="8270" y="235"/>
                      <a:pt x="7265" y="235"/>
                    </a:cubicBezTo>
                    <a:cubicBezTo>
                      <a:pt x="6304" y="235"/>
                      <a:pt x="5340" y="797"/>
                      <a:pt x="5026" y="1947"/>
                    </a:cubicBezTo>
                    <a:cubicBezTo>
                      <a:pt x="4973" y="2107"/>
                      <a:pt x="4973" y="2267"/>
                      <a:pt x="4973" y="2428"/>
                    </a:cubicBezTo>
                    <a:lnTo>
                      <a:pt x="4973" y="2321"/>
                    </a:lnTo>
                    <a:cubicBezTo>
                      <a:pt x="4973" y="2160"/>
                      <a:pt x="4919" y="2054"/>
                      <a:pt x="4919" y="1947"/>
                    </a:cubicBezTo>
                    <a:cubicBezTo>
                      <a:pt x="4700" y="657"/>
                      <a:pt x="3663" y="1"/>
                      <a:pt x="26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843" name="Google Shape;4843;p48"/>
          <p:cNvSpPr/>
          <p:nvPr/>
        </p:nvSpPr>
        <p:spPr>
          <a:xfrm rot="5400000">
            <a:off x="2245016" y="939433"/>
            <a:ext cx="12868" cy="9643"/>
          </a:xfrm>
          <a:custGeom>
            <a:rect b="b" l="l" r="r" t="t"/>
            <a:pathLst>
              <a:path extrusionOk="0" h="562" w="750">
                <a:moveTo>
                  <a:pt x="375" y="0"/>
                </a:moveTo>
                <a:cubicBezTo>
                  <a:pt x="188" y="0"/>
                  <a:pt x="1" y="94"/>
                  <a:pt x="27" y="281"/>
                </a:cubicBezTo>
                <a:cubicBezTo>
                  <a:pt x="1" y="468"/>
                  <a:pt x="188" y="562"/>
                  <a:pt x="375" y="562"/>
                </a:cubicBezTo>
                <a:cubicBezTo>
                  <a:pt x="562" y="562"/>
                  <a:pt x="749" y="468"/>
                  <a:pt x="722" y="281"/>
                </a:cubicBezTo>
                <a:cubicBezTo>
                  <a:pt x="749" y="94"/>
                  <a:pt x="562" y="0"/>
                  <a:pt x="3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4" name="Google Shape;4844;p48"/>
          <p:cNvSpPr/>
          <p:nvPr/>
        </p:nvSpPr>
        <p:spPr>
          <a:xfrm rot="5400000">
            <a:off x="2125223" y="-1877005"/>
            <a:ext cx="90111" cy="81635"/>
          </a:xfrm>
          <a:custGeom>
            <a:rect b="b" l="l" r="r" t="t"/>
            <a:pathLst>
              <a:path extrusionOk="0" h="4758" w="5252">
                <a:moveTo>
                  <a:pt x="2626" y="0"/>
                </a:moveTo>
                <a:cubicBezTo>
                  <a:pt x="2118" y="0"/>
                  <a:pt x="1611" y="642"/>
                  <a:pt x="2359" y="1925"/>
                </a:cubicBezTo>
                <a:cubicBezTo>
                  <a:pt x="1910" y="1155"/>
                  <a:pt x="1437" y="885"/>
                  <a:pt x="1077" y="885"/>
                </a:cubicBezTo>
                <a:cubicBezTo>
                  <a:pt x="237" y="885"/>
                  <a:pt x="12" y="2352"/>
                  <a:pt x="2145" y="2352"/>
                </a:cubicBezTo>
                <a:cubicBezTo>
                  <a:pt x="1" y="2352"/>
                  <a:pt x="239" y="3861"/>
                  <a:pt x="1090" y="3861"/>
                </a:cubicBezTo>
                <a:cubicBezTo>
                  <a:pt x="1449" y="3861"/>
                  <a:pt x="1915" y="3594"/>
                  <a:pt x="2359" y="2833"/>
                </a:cubicBezTo>
                <a:lnTo>
                  <a:pt x="2359" y="2833"/>
                </a:lnTo>
                <a:cubicBezTo>
                  <a:pt x="1611" y="4116"/>
                  <a:pt x="2118" y="4758"/>
                  <a:pt x="2626" y="4758"/>
                </a:cubicBezTo>
                <a:cubicBezTo>
                  <a:pt x="3134" y="4758"/>
                  <a:pt x="3642" y="4116"/>
                  <a:pt x="2894" y="2833"/>
                </a:cubicBezTo>
                <a:lnTo>
                  <a:pt x="2894" y="2833"/>
                </a:lnTo>
                <a:cubicBezTo>
                  <a:pt x="3337" y="3594"/>
                  <a:pt x="3804" y="3861"/>
                  <a:pt x="4162" y="3861"/>
                </a:cubicBezTo>
                <a:cubicBezTo>
                  <a:pt x="5013" y="3861"/>
                  <a:pt x="5252" y="2352"/>
                  <a:pt x="3107" y="2352"/>
                </a:cubicBezTo>
                <a:cubicBezTo>
                  <a:pt x="5240" y="2352"/>
                  <a:pt x="5016" y="885"/>
                  <a:pt x="4176" y="885"/>
                </a:cubicBezTo>
                <a:cubicBezTo>
                  <a:pt x="3816" y="885"/>
                  <a:pt x="3343" y="1155"/>
                  <a:pt x="2894" y="1925"/>
                </a:cubicBezTo>
                <a:cubicBezTo>
                  <a:pt x="3642" y="642"/>
                  <a:pt x="3134" y="0"/>
                  <a:pt x="26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5" name="Google Shape;4845;p48"/>
          <p:cNvSpPr/>
          <p:nvPr/>
        </p:nvSpPr>
        <p:spPr>
          <a:xfrm rot="5400000">
            <a:off x="2161914" y="-1845015"/>
            <a:ext cx="17432" cy="14910"/>
          </a:xfrm>
          <a:custGeom>
            <a:rect b="b" l="l" r="r" t="t"/>
            <a:pathLst>
              <a:path extrusionOk="0" h="869" w="1016">
                <a:moveTo>
                  <a:pt x="588" y="1"/>
                </a:moveTo>
                <a:cubicBezTo>
                  <a:pt x="214" y="1"/>
                  <a:pt x="0" y="482"/>
                  <a:pt x="268" y="749"/>
                </a:cubicBezTo>
                <a:cubicBezTo>
                  <a:pt x="350" y="832"/>
                  <a:pt x="454" y="868"/>
                  <a:pt x="557" y="868"/>
                </a:cubicBezTo>
                <a:cubicBezTo>
                  <a:pt x="787" y="868"/>
                  <a:pt x="1016" y="686"/>
                  <a:pt x="1016" y="428"/>
                </a:cubicBezTo>
                <a:cubicBezTo>
                  <a:pt x="1016" y="214"/>
                  <a:pt x="856" y="1"/>
                  <a:pt x="58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46" name="Google Shape;4846;p48"/>
          <p:cNvGrpSpPr/>
          <p:nvPr/>
        </p:nvGrpSpPr>
        <p:grpSpPr>
          <a:xfrm>
            <a:off x="-1840422" y="-3312574"/>
            <a:ext cx="8784239" cy="7037314"/>
            <a:chOff x="-1796547" y="-3882849"/>
            <a:chExt cx="8784239" cy="7037314"/>
          </a:xfrm>
        </p:grpSpPr>
        <p:sp>
          <p:nvSpPr>
            <p:cNvPr id="4847" name="Google Shape;4847;p48"/>
            <p:cNvSpPr/>
            <p:nvPr/>
          </p:nvSpPr>
          <p:spPr>
            <a:xfrm rot="899934">
              <a:off x="-1251613" y="-2976189"/>
              <a:ext cx="7694371" cy="5223994"/>
            </a:xfrm>
            <a:custGeom>
              <a:rect b="b" l="l" r="r" t="t"/>
              <a:pathLst>
                <a:path extrusionOk="0" h="208966" w="238480">
                  <a:moveTo>
                    <a:pt x="0" y="0"/>
                  </a:moveTo>
                  <a:lnTo>
                    <a:pt x="0" y="204280"/>
                  </a:lnTo>
                  <a:cubicBezTo>
                    <a:pt x="4796" y="207539"/>
                    <a:pt x="10349" y="208966"/>
                    <a:pt x="16050" y="208966"/>
                  </a:cubicBezTo>
                  <a:cubicBezTo>
                    <a:pt x="25307" y="208966"/>
                    <a:pt x="34952" y="205204"/>
                    <a:pt x="42372" y="199414"/>
                  </a:cubicBezTo>
                  <a:cubicBezTo>
                    <a:pt x="54364" y="190058"/>
                    <a:pt x="62187" y="176507"/>
                    <a:pt x="70818" y="163978"/>
                  </a:cubicBezTo>
                  <a:cubicBezTo>
                    <a:pt x="79448" y="151449"/>
                    <a:pt x="89934" y="139082"/>
                    <a:pt x="104399" y="134296"/>
                  </a:cubicBezTo>
                  <a:cubicBezTo>
                    <a:pt x="109554" y="132592"/>
                    <a:pt x="114843" y="131962"/>
                    <a:pt x="120202" y="131962"/>
                  </a:cubicBezTo>
                  <a:cubicBezTo>
                    <a:pt x="131334" y="131962"/>
                    <a:pt x="142770" y="134681"/>
                    <a:pt x="153950" y="136151"/>
                  </a:cubicBezTo>
                  <a:cubicBezTo>
                    <a:pt x="157557" y="136631"/>
                    <a:pt x="161312" y="136911"/>
                    <a:pt x="165074" y="136911"/>
                  </a:cubicBezTo>
                  <a:cubicBezTo>
                    <a:pt x="178587" y="136911"/>
                    <a:pt x="192195" y="133300"/>
                    <a:pt x="199387" y="122385"/>
                  </a:cubicBezTo>
                  <a:cubicBezTo>
                    <a:pt x="208851" y="108001"/>
                    <a:pt x="202398" y="89100"/>
                    <a:pt x="201403" y="71920"/>
                  </a:cubicBezTo>
                  <a:cubicBezTo>
                    <a:pt x="199763" y="44228"/>
                    <a:pt x="214631" y="16185"/>
                    <a:pt x="238479" y="2016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1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48"/>
            <p:cNvSpPr/>
            <p:nvPr/>
          </p:nvSpPr>
          <p:spPr>
            <a:xfrm rot="5400000">
              <a:off x="2216406" y="911904"/>
              <a:ext cx="70088" cy="64684"/>
            </a:xfrm>
            <a:custGeom>
              <a:rect b="b" l="l" r="r" t="t"/>
              <a:pathLst>
                <a:path extrusionOk="0" h="3770" w="4085">
                  <a:moveTo>
                    <a:pt x="2043" y="1"/>
                  </a:moveTo>
                  <a:cubicBezTo>
                    <a:pt x="1655" y="1"/>
                    <a:pt x="1268" y="522"/>
                    <a:pt x="1856" y="1564"/>
                  </a:cubicBezTo>
                  <a:cubicBezTo>
                    <a:pt x="1500" y="934"/>
                    <a:pt x="1125" y="714"/>
                    <a:pt x="840" y="714"/>
                  </a:cubicBezTo>
                  <a:cubicBezTo>
                    <a:pt x="181" y="714"/>
                    <a:pt x="1" y="1885"/>
                    <a:pt x="1642" y="1885"/>
                  </a:cubicBezTo>
                  <a:cubicBezTo>
                    <a:pt x="1" y="1885"/>
                    <a:pt x="181" y="3056"/>
                    <a:pt x="840" y="3056"/>
                  </a:cubicBezTo>
                  <a:cubicBezTo>
                    <a:pt x="1125" y="3056"/>
                    <a:pt x="1500" y="2836"/>
                    <a:pt x="1856" y="2206"/>
                  </a:cubicBezTo>
                  <a:lnTo>
                    <a:pt x="1856" y="2206"/>
                  </a:lnTo>
                  <a:cubicBezTo>
                    <a:pt x="1268" y="3248"/>
                    <a:pt x="1655" y="3769"/>
                    <a:pt x="2043" y="3769"/>
                  </a:cubicBezTo>
                  <a:cubicBezTo>
                    <a:pt x="2430" y="3769"/>
                    <a:pt x="2818" y="3248"/>
                    <a:pt x="2230" y="2206"/>
                  </a:cubicBezTo>
                  <a:lnTo>
                    <a:pt x="2230" y="2206"/>
                  </a:lnTo>
                  <a:cubicBezTo>
                    <a:pt x="2586" y="2836"/>
                    <a:pt x="2961" y="3056"/>
                    <a:pt x="3246" y="3056"/>
                  </a:cubicBezTo>
                  <a:cubicBezTo>
                    <a:pt x="3904" y="3056"/>
                    <a:pt x="4085" y="1885"/>
                    <a:pt x="2444" y="1885"/>
                  </a:cubicBezTo>
                  <a:cubicBezTo>
                    <a:pt x="4085" y="1885"/>
                    <a:pt x="3904" y="714"/>
                    <a:pt x="3246" y="714"/>
                  </a:cubicBezTo>
                  <a:cubicBezTo>
                    <a:pt x="2961" y="714"/>
                    <a:pt x="2586" y="934"/>
                    <a:pt x="2230" y="1564"/>
                  </a:cubicBezTo>
                  <a:cubicBezTo>
                    <a:pt x="2818" y="522"/>
                    <a:pt x="2430" y="1"/>
                    <a:pt x="20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48"/>
            <p:cNvSpPr/>
            <p:nvPr/>
          </p:nvSpPr>
          <p:spPr>
            <a:xfrm rot="5400000">
              <a:off x="4606420" y="-516312"/>
              <a:ext cx="70294" cy="64804"/>
            </a:xfrm>
            <a:custGeom>
              <a:rect b="b" l="l" r="r" t="t"/>
              <a:pathLst>
                <a:path extrusionOk="0" h="3777" w="4097">
                  <a:moveTo>
                    <a:pt x="2055" y="1"/>
                  </a:moveTo>
                  <a:cubicBezTo>
                    <a:pt x="1667" y="1"/>
                    <a:pt x="1280" y="522"/>
                    <a:pt x="1868" y="1564"/>
                  </a:cubicBezTo>
                  <a:cubicBezTo>
                    <a:pt x="1496" y="934"/>
                    <a:pt x="1115" y="714"/>
                    <a:pt x="828" y="714"/>
                  </a:cubicBezTo>
                  <a:cubicBezTo>
                    <a:pt x="167" y="714"/>
                    <a:pt x="13" y="1885"/>
                    <a:pt x="1654" y="1885"/>
                  </a:cubicBezTo>
                  <a:cubicBezTo>
                    <a:pt x="0" y="1885"/>
                    <a:pt x="196" y="3074"/>
                    <a:pt x="867" y="3074"/>
                  </a:cubicBezTo>
                  <a:cubicBezTo>
                    <a:pt x="1151" y="3074"/>
                    <a:pt x="1519" y="2862"/>
                    <a:pt x="1868" y="2259"/>
                  </a:cubicBezTo>
                  <a:lnTo>
                    <a:pt x="1868" y="2259"/>
                  </a:lnTo>
                  <a:cubicBezTo>
                    <a:pt x="1284" y="3268"/>
                    <a:pt x="1662" y="3776"/>
                    <a:pt x="2047" y="3776"/>
                  </a:cubicBezTo>
                  <a:cubicBezTo>
                    <a:pt x="2437" y="3776"/>
                    <a:pt x="2834" y="3255"/>
                    <a:pt x="2242" y="2206"/>
                  </a:cubicBezTo>
                  <a:lnTo>
                    <a:pt x="2242" y="2206"/>
                  </a:lnTo>
                  <a:cubicBezTo>
                    <a:pt x="2598" y="2836"/>
                    <a:pt x="2973" y="3056"/>
                    <a:pt x="3258" y="3056"/>
                  </a:cubicBezTo>
                  <a:cubicBezTo>
                    <a:pt x="3917" y="3056"/>
                    <a:pt x="4097" y="1885"/>
                    <a:pt x="2456" y="1885"/>
                  </a:cubicBezTo>
                  <a:cubicBezTo>
                    <a:pt x="4097" y="1885"/>
                    <a:pt x="3917" y="714"/>
                    <a:pt x="3258" y="714"/>
                  </a:cubicBezTo>
                  <a:cubicBezTo>
                    <a:pt x="2973" y="714"/>
                    <a:pt x="2598" y="934"/>
                    <a:pt x="2242" y="1564"/>
                  </a:cubicBezTo>
                  <a:cubicBezTo>
                    <a:pt x="2830" y="522"/>
                    <a:pt x="2443" y="1"/>
                    <a:pt x="20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48"/>
            <p:cNvSpPr/>
            <p:nvPr/>
          </p:nvSpPr>
          <p:spPr>
            <a:xfrm rot="5400000">
              <a:off x="4615402" y="-516604"/>
              <a:ext cx="13434" cy="8527"/>
            </a:xfrm>
            <a:custGeom>
              <a:rect b="b" l="l" r="r" t="t"/>
              <a:pathLst>
                <a:path extrusionOk="0" h="497" w="783">
                  <a:moveTo>
                    <a:pt x="408" y="0"/>
                  </a:moveTo>
                  <a:cubicBezTo>
                    <a:pt x="1" y="0"/>
                    <a:pt x="432" y="497"/>
                    <a:pt x="660" y="497"/>
                  </a:cubicBezTo>
                  <a:cubicBezTo>
                    <a:pt x="731" y="497"/>
                    <a:pt x="782" y="448"/>
                    <a:pt x="782" y="321"/>
                  </a:cubicBezTo>
                  <a:cubicBezTo>
                    <a:pt x="782" y="161"/>
                    <a:pt x="622" y="0"/>
                    <a:pt x="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51" name="Google Shape;4851;p48"/>
            <p:cNvGrpSpPr/>
            <p:nvPr/>
          </p:nvGrpSpPr>
          <p:grpSpPr>
            <a:xfrm>
              <a:off x="8" y="-1304730"/>
              <a:ext cx="1733225" cy="2602832"/>
              <a:chOff x="2079925" y="238125"/>
              <a:chExt cx="3458150" cy="5193200"/>
            </a:xfrm>
          </p:grpSpPr>
          <p:sp>
            <p:nvSpPr>
              <p:cNvPr id="4852" name="Google Shape;4852;p48"/>
              <p:cNvSpPr/>
              <p:nvPr/>
            </p:nvSpPr>
            <p:spPr>
              <a:xfrm>
                <a:off x="3206875" y="1660200"/>
                <a:ext cx="2331200" cy="1925200"/>
              </a:xfrm>
              <a:custGeom>
                <a:rect b="b" l="l" r="r" t="t"/>
                <a:pathLst>
                  <a:path extrusionOk="0" h="77008" w="93248">
                    <a:moveTo>
                      <a:pt x="93248" y="77007"/>
                    </a:moveTo>
                    <a:cubicBezTo>
                      <a:pt x="93248" y="77007"/>
                      <a:pt x="87227" y="18618"/>
                      <a:pt x="50070" y="1"/>
                    </a:cubicBezTo>
                    <a:lnTo>
                      <a:pt x="1" y="10617"/>
                    </a:lnTo>
                    <a:cubicBezTo>
                      <a:pt x="1" y="10617"/>
                      <a:pt x="55854" y="14419"/>
                      <a:pt x="93248" y="770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3" name="Google Shape;4853;p48"/>
              <p:cNvSpPr/>
              <p:nvPr/>
            </p:nvSpPr>
            <p:spPr>
              <a:xfrm>
                <a:off x="2079925" y="2937700"/>
                <a:ext cx="2572825" cy="2398575"/>
              </a:xfrm>
              <a:custGeom>
                <a:rect b="b" l="l" r="r" t="t"/>
                <a:pathLst>
                  <a:path extrusionOk="0" h="95943" w="102913">
                    <a:moveTo>
                      <a:pt x="0" y="95942"/>
                    </a:moveTo>
                    <a:cubicBezTo>
                      <a:pt x="0" y="95942"/>
                      <a:pt x="59498" y="51972"/>
                      <a:pt x="102912" y="1"/>
                    </a:cubicBezTo>
                    <a:cubicBezTo>
                      <a:pt x="102912" y="1"/>
                      <a:pt x="48010" y="159"/>
                      <a:pt x="0" y="534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48"/>
              <p:cNvSpPr/>
              <p:nvPr/>
            </p:nvSpPr>
            <p:spPr>
              <a:xfrm>
                <a:off x="2079925" y="1468075"/>
                <a:ext cx="2378725" cy="3963250"/>
              </a:xfrm>
              <a:custGeom>
                <a:rect b="b" l="l" r="r" t="t"/>
                <a:pathLst>
                  <a:path extrusionOk="0" h="158530" w="95149">
                    <a:moveTo>
                      <a:pt x="0" y="158530"/>
                    </a:moveTo>
                    <a:cubicBezTo>
                      <a:pt x="0" y="158530"/>
                      <a:pt x="17509" y="72808"/>
                      <a:pt x="95148" y="7686"/>
                    </a:cubicBezTo>
                    <a:cubicBezTo>
                      <a:pt x="95148" y="7686"/>
                      <a:pt x="69401" y="1"/>
                      <a:pt x="39771" y="16400"/>
                    </a:cubicBezTo>
                    <a:cubicBezTo>
                      <a:pt x="39771" y="16400"/>
                      <a:pt x="11725" y="36920"/>
                      <a:pt x="0" y="633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48"/>
              <p:cNvSpPr/>
              <p:nvPr/>
            </p:nvSpPr>
            <p:spPr>
              <a:xfrm>
                <a:off x="2079925" y="238125"/>
                <a:ext cx="2208400" cy="3182875"/>
              </a:xfrm>
              <a:custGeom>
                <a:rect b="b" l="l" r="r" t="t"/>
                <a:pathLst>
                  <a:path extrusionOk="0" h="127315" w="88336">
                    <a:moveTo>
                      <a:pt x="0" y="127315"/>
                    </a:moveTo>
                    <a:cubicBezTo>
                      <a:pt x="0" y="127315"/>
                      <a:pt x="35572" y="40563"/>
                      <a:pt x="88335" y="0"/>
                    </a:cubicBezTo>
                    <a:cubicBezTo>
                      <a:pt x="88335" y="0"/>
                      <a:pt x="32086" y="13310"/>
                      <a:pt x="0" y="790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48"/>
              <p:cNvSpPr/>
              <p:nvPr/>
            </p:nvSpPr>
            <p:spPr>
              <a:xfrm>
                <a:off x="2446325" y="3353625"/>
                <a:ext cx="2505500" cy="1877675"/>
              </a:xfrm>
              <a:custGeom>
                <a:rect b="b" l="l" r="r" t="t"/>
                <a:pathLst>
                  <a:path extrusionOk="0" h="75107" w="100220">
                    <a:moveTo>
                      <a:pt x="99506" y="1"/>
                    </a:moveTo>
                    <a:cubicBezTo>
                      <a:pt x="99189" y="318"/>
                      <a:pt x="98793" y="635"/>
                      <a:pt x="98318" y="872"/>
                    </a:cubicBezTo>
                    <a:cubicBezTo>
                      <a:pt x="97209" y="1506"/>
                      <a:pt x="95941" y="2061"/>
                      <a:pt x="94674" y="2457"/>
                    </a:cubicBezTo>
                    <a:lnTo>
                      <a:pt x="88890" y="4596"/>
                    </a:lnTo>
                    <a:cubicBezTo>
                      <a:pt x="86751" y="5626"/>
                      <a:pt x="84295" y="6735"/>
                      <a:pt x="81602" y="7844"/>
                    </a:cubicBezTo>
                    <a:cubicBezTo>
                      <a:pt x="78829" y="8953"/>
                      <a:pt x="76056" y="10459"/>
                      <a:pt x="73045" y="11964"/>
                    </a:cubicBezTo>
                    <a:cubicBezTo>
                      <a:pt x="71540" y="12756"/>
                      <a:pt x="70035" y="13548"/>
                      <a:pt x="68450" y="14420"/>
                    </a:cubicBezTo>
                    <a:lnTo>
                      <a:pt x="63855" y="17193"/>
                    </a:lnTo>
                    <a:cubicBezTo>
                      <a:pt x="62271" y="18143"/>
                      <a:pt x="60607" y="19094"/>
                      <a:pt x="59102" y="20124"/>
                    </a:cubicBezTo>
                    <a:lnTo>
                      <a:pt x="54348" y="23372"/>
                    </a:lnTo>
                    <a:cubicBezTo>
                      <a:pt x="51100" y="25511"/>
                      <a:pt x="48010" y="27888"/>
                      <a:pt x="44842" y="30186"/>
                    </a:cubicBezTo>
                    <a:lnTo>
                      <a:pt x="42544" y="32008"/>
                    </a:lnTo>
                    <a:lnTo>
                      <a:pt x="40247" y="33830"/>
                    </a:lnTo>
                    <a:lnTo>
                      <a:pt x="35731" y="37474"/>
                    </a:lnTo>
                    <a:cubicBezTo>
                      <a:pt x="32799" y="40009"/>
                      <a:pt x="29947" y="42465"/>
                      <a:pt x="27174" y="44921"/>
                    </a:cubicBezTo>
                    <a:cubicBezTo>
                      <a:pt x="24481" y="47457"/>
                      <a:pt x="21866" y="49833"/>
                      <a:pt x="19569" y="52289"/>
                    </a:cubicBezTo>
                    <a:lnTo>
                      <a:pt x="16083" y="55696"/>
                    </a:lnTo>
                    <a:lnTo>
                      <a:pt x="12914" y="58944"/>
                    </a:lnTo>
                    <a:cubicBezTo>
                      <a:pt x="10854" y="61083"/>
                      <a:pt x="9032" y="63143"/>
                      <a:pt x="7527" y="64886"/>
                    </a:cubicBezTo>
                    <a:cubicBezTo>
                      <a:pt x="5942" y="66708"/>
                      <a:pt x="4596" y="68293"/>
                      <a:pt x="3486" y="69560"/>
                    </a:cubicBezTo>
                    <a:cubicBezTo>
                      <a:pt x="2377" y="70907"/>
                      <a:pt x="1506" y="71937"/>
                      <a:pt x="951" y="72650"/>
                    </a:cubicBezTo>
                    <a:lnTo>
                      <a:pt x="1" y="73759"/>
                    </a:lnTo>
                    <a:lnTo>
                      <a:pt x="1743" y="75106"/>
                    </a:lnTo>
                    <a:lnTo>
                      <a:pt x="2615" y="74076"/>
                    </a:lnTo>
                    <a:cubicBezTo>
                      <a:pt x="3169" y="73363"/>
                      <a:pt x="4041" y="72333"/>
                      <a:pt x="5150" y="71066"/>
                    </a:cubicBezTo>
                    <a:cubicBezTo>
                      <a:pt x="6259" y="69798"/>
                      <a:pt x="7606" y="68214"/>
                      <a:pt x="9191" y="66471"/>
                    </a:cubicBezTo>
                    <a:cubicBezTo>
                      <a:pt x="10854" y="64728"/>
                      <a:pt x="12597" y="62747"/>
                      <a:pt x="14657" y="60687"/>
                    </a:cubicBezTo>
                    <a:lnTo>
                      <a:pt x="17826" y="57439"/>
                    </a:lnTo>
                    <a:lnTo>
                      <a:pt x="21312" y="54032"/>
                    </a:lnTo>
                    <a:cubicBezTo>
                      <a:pt x="23609" y="51656"/>
                      <a:pt x="26224" y="49279"/>
                      <a:pt x="28917" y="46823"/>
                    </a:cubicBezTo>
                    <a:cubicBezTo>
                      <a:pt x="31611" y="44446"/>
                      <a:pt x="34463" y="41990"/>
                      <a:pt x="37315" y="39455"/>
                    </a:cubicBezTo>
                    <a:lnTo>
                      <a:pt x="41831" y="35811"/>
                    </a:lnTo>
                    <a:lnTo>
                      <a:pt x="44049" y="33909"/>
                    </a:lnTo>
                    <a:lnTo>
                      <a:pt x="46347" y="32166"/>
                    </a:lnTo>
                    <a:cubicBezTo>
                      <a:pt x="49437" y="29869"/>
                      <a:pt x="52526" y="27492"/>
                      <a:pt x="55695" y="25353"/>
                    </a:cubicBezTo>
                    <a:lnTo>
                      <a:pt x="60370" y="22105"/>
                    </a:lnTo>
                    <a:cubicBezTo>
                      <a:pt x="61954" y="21075"/>
                      <a:pt x="63538" y="20124"/>
                      <a:pt x="65044" y="19173"/>
                    </a:cubicBezTo>
                    <a:lnTo>
                      <a:pt x="69560" y="16321"/>
                    </a:lnTo>
                    <a:cubicBezTo>
                      <a:pt x="71065" y="15370"/>
                      <a:pt x="72570" y="14578"/>
                      <a:pt x="73996" y="13707"/>
                    </a:cubicBezTo>
                    <a:cubicBezTo>
                      <a:pt x="76927" y="12122"/>
                      <a:pt x="79621" y="10459"/>
                      <a:pt x="82235" y="9191"/>
                    </a:cubicBezTo>
                    <a:cubicBezTo>
                      <a:pt x="84850" y="7923"/>
                      <a:pt x="87227" y="6656"/>
                      <a:pt x="89366" y="5705"/>
                    </a:cubicBezTo>
                    <a:lnTo>
                      <a:pt x="95070" y="3408"/>
                    </a:lnTo>
                    <a:cubicBezTo>
                      <a:pt x="96258" y="2853"/>
                      <a:pt x="97526" y="2457"/>
                      <a:pt x="98793" y="2219"/>
                    </a:cubicBezTo>
                    <a:cubicBezTo>
                      <a:pt x="99269" y="2061"/>
                      <a:pt x="99744" y="2061"/>
                      <a:pt x="100219" y="2061"/>
                    </a:cubicBezTo>
                    <a:lnTo>
                      <a:pt x="995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48"/>
              <p:cNvSpPr/>
              <p:nvPr/>
            </p:nvSpPr>
            <p:spPr>
              <a:xfrm>
                <a:off x="4238775" y="3668550"/>
                <a:ext cx="651650" cy="103025"/>
              </a:xfrm>
              <a:custGeom>
                <a:rect b="b" l="l" r="r" t="t"/>
                <a:pathLst>
                  <a:path extrusionOk="0" h="4121" w="26066">
                    <a:moveTo>
                      <a:pt x="4120" y="1"/>
                    </a:moveTo>
                    <a:cubicBezTo>
                      <a:pt x="2932" y="80"/>
                      <a:pt x="1902" y="80"/>
                      <a:pt x="1110" y="80"/>
                    </a:cubicBezTo>
                    <a:lnTo>
                      <a:pt x="1" y="80"/>
                    </a:lnTo>
                    <a:lnTo>
                      <a:pt x="317" y="2298"/>
                    </a:lnTo>
                    <a:cubicBezTo>
                      <a:pt x="317" y="2298"/>
                      <a:pt x="714" y="2219"/>
                      <a:pt x="1347" y="2060"/>
                    </a:cubicBezTo>
                    <a:cubicBezTo>
                      <a:pt x="2060" y="1902"/>
                      <a:pt x="3011" y="1744"/>
                      <a:pt x="4199" y="1664"/>
                    </a:cubicBezTo>
                    <a:cubicBezTo>
                      <a:pt x="5388" y="1585"/>
                      <a:pt x="6814" y="1427"/>
                      <a:pt x="8319" y="1427"/>
                    </a:cubicBezTo>
                    <a:lnTo>
                      <a:pt x="10696" y="1427"/>
                    </a:lnTo>
                    <a:cubicBezTo>
                      <a:pt x="11409" y="1427"/>
                      <a:pt x="12280" y="1506"/>
                      <a:pt x="13073" y="1506"/>
                    </a:cubicBezTo>
                    <a:lnTo>
                      <a:pt x="15449" y="1664"/>
                    </a:lnTo>
                    <a:lnTo>
                      <a:pt x="17747" y="1981"/>
                    </a:lnTo>
                    <a:lnTo>
                      <a:pt x="19886" y="2298"/>
                    </a:lnTo>
                    <a:cubicBezTo>
                      <a:pt x="20520" y="2377"/>
                      <a:pt x="21153" y="2457"/>
                      <a:pt x="21787" y="2615"/>
                    </a:cubicBezTo>
                    <a:cubicBezTo>
                      <a:pt x="22738" y="2853"/>
                      <a:pt x="23689" y="3170"/>
                      <a:pt x="24560" y="3566"/>
                    </a:cubicBezTo>
                    <a:cubicBezTo>
                      <a:pt x="24877" y="3724"/>
                      <a:pt x="25194" y="3883"/>
                      <a:pt x="25511" y="4120"/>
                    </a:cubicBezTo>
                    <a:lnTo>
                      <a:pt x="26065" y="1981"/>
                    </a:lnTo>
                    <a:lnTo>
                      <a:pt x="26065" y="1981"/>
                    </a:lnTo>
                    <a:cubicBezTo>
                      <a:pt x="25669" y="2060"/>
                      <a:pt x="25273" y="2060"/>
                      <a:pt x="24877" y="2060"/>
                    </a:cubicBezTo>
                    <a:cubicBezTo>
                      <a:pt x="23847" y="2060"/>
                      <a:pt x="22896" y="1981"/>
                      <a:pt x="21867" y="1823"/>
                    </a:cubicBezTo>
                    <a:cubicBezTo>
                      <a:pt x="21233" y="1744"/>
                      <a:pt x="20599" y="1506"/>
                      <a:pt x="19886" y="1427"/>
                    </a:cubicBezTo>
                    <a:lnTo>
                      <a:pt x="17747" y="1110"/>
                    </a:lnTo>
                    <a:lnTo>
                      <a:pt x="15449" y="793"/>
                    </a:lnTo>
                    <a:lnTo>
                      <a:pt x="13073" y="555"/>
                    </a:lnTo>
                    <a:cubicBezTo>
                      <a:pt x="12201" y="476"/>
                      <a:pt x="11409" y="318"/>
                      <a:pt x="10617" y="318"/>
                    </a:cubicBezTo>
                    <a:lnTo>
                      <a:pt x="8319" y="159"/>
                    </a:lnTo>
                    <a:cubicBezTo>
                      <a:pt x="7527" y="80"/>
                      <a:pt x="6814" y="80"/>
                      <a:pt x="6101" y="80"/>
                    </a:cubicBezTo>
                    <a:lnTo>
                      <a:pt x="41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48"/>
              <p:cNvSpPr/>
              <p:nvPr/>
            </p:nvSpPr>
            <p:spPr>
              <a:xfrm>
                <a:off x="4834950" y="3687198"/>
                <a:ext cx="236550" cy="134875"/>
              </a:xfrm>
              <a:custGeom>
                <a:rect b="b" l="l" r="r" t="t"/>
                <a:pathLst>
                  <a:path extrusionOk="0" h="5395" w="9462">
                    <a:moveTo>
                      <a:pt x="4418" y="1"/>
                    </a:moveTo>
                    <a:cubicBezTo>
                      <a:pt x="2726" y="1"/>
                      <a:pt x="744" y="348"/>
                      <a:pt x="475" y="1315"/>
                    </a:cubicBezTo>
                    <a:cubicBezTo>
                      <a:pt x="0" y="2662"/>
                      <a:pt x="3565" y="4881"/>
                      <a:pt x="4991" y="5277"/>
                    </a:cubicBezTo>
                    <a:cubicBezTo>
                      <a:pt x="5274" y="5358"/>
                      <a:pt x="5543" y="5395"/>
                      <a:pt x="5797" y="5395"/>
                    </a:cubicBezTo>
                    <a:cubicBezTo>
                      <a:pt x="8527" y="5395"/>
                      <a:pt x="9462" y="1076"/>
                      <a:pt x="6417" y="206"/>
                    </a:cubicBezTo>
                    <a:cubicBezTo>
                      <a:pt x="5958" y="79"/>
                      <a:pt x="5221" y="1"/>
                      <a:pt x="44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48"/>
              <p:cNvSpPr/>
              <p:nvPr/>
            </p:nvSpPr>
            <p:spPr>
              <a:xfrm>
                <a:off x="4906250" y="3294500"/>
                <a:ext cx="234175" cy="133250"/>
              </a:xfrm>
              <a:custGeom>
                <a:rect b="b" l="l" r="r" t="t"/>
                <a:pathLst>
                  <a:path extrusionOk="0" h="5330" w="9367">
                    <a:moveTo>
                      <a:pt x="5700" y="1"/>
                    </a:moveTo>
                    <a:cubicBezTo>
                      <a:pt x="5500" y="1"/>
                      <a:pt x="5290" y="22"/>
                      <a:pt x="5071" y="68"/>
                    </a:cubicBezTo>
                    <a:cubicBezTo>
                      <a:pt x="3645" y="385"/>
                      <a:pt x="0" y="2287"/>
                      <a:pt x="317" y="3713"/>
                    </a:cubicBezTo>
                    <a:cubicBezTo>
                      <a:pt x="562" y="4876"/>
                      <a:pt x="3077" y="5329"/>
                      <a:pt x="4866" y="5329"/>
                    </a:cubicBezTo>
                    <a:cubicBezTo>
                      <a:pt x="5392" y="5329"/>
                      <a:pt x="5855" y="5290"/>
                      <a:pt x="6180" y="5218"/>
                    </a:cubicBezTo>
                    <a:cubicBezTo>
                      <a:pt x="9367" y="4551"/>
                      <a:pt x="8601" y="1"/>
                      <a:pt x="57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48"/>
              <p:cNvSpPr/>
              <p:nvPr/>
            </p:nvSpPr>
            <p:spPr>
              <a:xfrm>
                <a:off x="4364575" y="3042675"/>
                <a:ext cx="330775" cy="576375"/>
              </a:xfrm>
              <a:custGeom>
                <a:rect b="b" l="l" r="r" t="t"/>
                <a:pathLst>
                  <a:path extrusionOk="0" h="23055" w="13231">
                    <a:moveTo>
                      <a:pt x="11171" y="1"/>
                    </a:moveTo>
                    <a:cubicBezTo>
                      <a:pt x="11171" y="397"/>
                      <a:pt x="11171" y="714"/>
                      <a:pt x="11171" y="1110"/>
                    </a:cubicBezTo>
                    <a:cubicBezTo>
                      <a:pt x="11092" y="2060"/>
                      <a:pt x="10854" y="3011"/>
                      <a:pt x="10537" y="3962"/>
                    </a:cubicBezTo>
                    <a:cubicBezTo>
                      <a:pt x="10379" y="4516"/>
                      <a:pt x="10141" y="5150"/>
                      <a:pt x="9903" y="5784"/>
                    </a:cubicBezTo>
                    <a:lnTo>
                      <a:pt x="9032" y="7765"/>
                    </a:lnTo>
                    <a:lnTo>
                      <a:pt x="8161" y="9904"/>
                    </a:lnTo>
                    <a:lnTo>
                      <a:pt x="7051" y="12043"/>
                    </a:lnTo>
                    <a:cubicBezTo>
                      <a:pt x="6734" y="12756"/>
                      <a:pt x="6338" y="13469"/>
                      <a:pt x="5942" y="14182"/>
                    </a:cubicBezTo>
                    <a:lnTo>
                      <a:pt x="4754" y="16162"/>
                    </a:lnTo>
                    <a:cubicBezTo>
                      <a:pt x="4041" y="17430"/>
                      <a:pt x="3169" y="18539"/>
                      <a:pt x="2536" y="19490"/>
                    </a:cubicBezTo>
                    <a:cubicBezTo>
                      <a:pt x="1823" y="20520"/>
                      <a:pt x="1189" y="21312"/>
                      <a:pt x="713" y="21787"/>
                    </a:cubicBezTo>
                    <a:cubicBezTo>
                      <a:pt x="317" y="22263"/>
                      <a:pt x="0" y="22580"/>
                      <a:pt x="0" y="22580"/>
                    </a:cubicBezTo>
                    <a:lnTo>
                      <a:pt x="634" y="23055"/>
                    </a:lnTo>
                    <a:lnTo>
                      <a:pt x="2852" y="22025"/>
                    </a:lnTo>
                    <a:cubicBezTo>
                      <a:pt x="3169" y="21550"/>
                      <a:pt x="3486" y="20995"/>
                      <a:pt x="3882" y="20441"/>
                    </a:cubicBezTo>
                    <a:lnTo>
                      <a:pt x="4833" y="18698"/>
                    </a:lnTo>
                    <a:cubicBezTo>
                      <a:pt x="5229" y="18064"/>
                      <a:pt x="5546" y="17430"/>
                      <a:pt x="5942" y="16796"/>
                    </a:cubicBezTo>
                    <a:lnTo>
                      <a:pt x="6972" y="14657"/>
                    </a:lnTo>
                    <a:cubicBezTo>
                      <a:pt x="7368" y="13944"/>
                      <a:pt x="7606" y="13231"/>
                      <a:pt x="8002" y="12518"/>
                    </a:cubicBezTo>
                    <a:lnTo>
                      <a:pt x="8953" y="10300"/>
                    </a:lnTo>
                    <a:cubicBezTo>
                      <a:pt x="9270" y="9587"/>
                      <a:pt x="9507" y="8795"/>
                      <a:pt x="9824" y="8081"/>
                    </a:cubicBezTo>
                    <a:cubicBezTo>
                      <a:pt x="10062" y="7448"/>
                      <a:pt x="10379" y="6735"/>
                      <a:pt x="10616" y="6101"/>
                    </a:cubicBezTo>
                    <a:cubicBezTo>
                      <a:pt x="10933" y="5546"/>
                      <a:pt x="11092" y="4833"/>
                      <a:pt x="11329" y="4279"/>
                    </a:cubicBezTo>
                    <a:cubicBezTo>
                      <a:pt x="11646" y="3328"/>
                      <a:pt x="12043" y="2457"/>
                      <a:pt x="12597" y="1585"/>
                    </a:cubicBezTo>
                    <a:cubicBezTo>
                      <a:pt x="12756" y="1268"/>
                      <a:pt x="12993" y="951"/>
                      <a:pt x="13231" y="634"/>
                    </a:cubicBezTo>
                    <a:lnTo>
                      <a:pt x="111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48"/>
              <p:cNvSpPr/>
              <p:nvPr/>
            </p:nvSpPr>
            <p:spPr>
              <a:xfrm>
                <a:off x="4623025" y="2870423"/>
                <a:ext cx="149650" cy="198800"/>
              </a:xfrm>
              <a:custGeom>
                <a:rect b="b" l="l" r="r" t="t"/>
                <a:pathLst>
                  <a:path extrusionOk="0" h="7952" w="5986">
                    <a:moveTo>
                      <a:pt x="2846" y="1"/>
                    </a:moveTo>
                    <a:cubicBezTo>
                      <a:pt x="1790" y="1"/>
                      <a:pt x="749" y="601"/>
                      <a:pt x="396" y="1980"/>
                    </a:cubicBezTo>
                    <a:cubicBezTo>
                      <a:pt x="0" y="3326"/>
                      <a:pt x="159" y="7525"/>
                      <a:pt x="1585" y="7921"/>
                    </a:cubicBezTo>
                    <a:cubicBezTo>
                      <a:pt x="1653" y="7942"/>
                      <a:pt x="1724" y="7951"/>
                      <a:pt x="1797" y="7951"/>
                    </a:cubicBezTo>
                    <a:cubicBezTo>
                      <a:pt x="3145" y="7951"/>
                      <a:pt x="5091" y="4604"/>
                      <a:pt x="5467" y="3326"/>
                    </a:cubicBezTo>
                    <a:cubicBezTo>
                      <a:pt x="5985" y="1299"/>
                      <a:pt x="4399" y="1"/>
                      <a:pt x="28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48"/>
              <p:cNvSpPr/>
              <p:nvPr/>
            </p:nvSpPr>
            <p:spPr>
              <a:xfrm>
                <a:off x="4049650" y="3197175"/>
                <a:ext cx="253550" cy="608075"/>
              </a:xfrm>
              <a:custGeom>
                <a:rect b="b" l="l" r="r" t="t"/>
                <a:pathLst>
                  <a:path extrusionOk="0" h="24323" w="10142">
                    <a:moveTo>
                      <a:pt x="8002" y="0"/>
                    </a:moveTo>
                    <a:lnTo>
                      <a:pt x="8002" y="0"/>
                    </a:lnTo>
                    <a:cubicBezTo>
                      <a:pt x="8082" y="396"/>
                      <a:pt x="8082" y="792"/>
                      <a:pt x="8082" y="1109"/>
                    </a:cubicBezTo>
                    <a:cubicBezTo>
                      <a:pt x="8161" y="2139"/>
                      <a:pt x="8082" y="3090"/>
                      <a:pt x="7923" y="4041"/>
                    </a:cubicBezTo>
                    <a:cubicBezTo>
                      <a:pt x="7765" y="4595"/>
                      <a:pt x="7685" y="5308"/>
                      <a:pt x="7527" y="5942"/>
                    </a:cubicBezTo>
                    <a:cubicBezTo>
                      <a:pt x="7289" y="6576"/>
                      <a:pt x="7131" y="7289"/>
                      <a:pt x="6893" y="8002"/>
                    </a:cubicBezTo>
                    <a:lnTo>
                      <a:pt x="6339" y="10220"/>
                    </a:lnTo>
                    <a:lnTo>
                      <a:pt x="5546" y="12518"/>
                    </a:lnTo>
                    <a:cubicBezTo>
                      <a:pt x="5309" y="13231"/>
                      <a:pt x="4992" y="14023"/>
                      <a:pt x="4675" y="14736"/>
                    </a:cubicBezTo>
                    <a:cubicBezTo>
                      <a:pt x="4358" y="15449"/>
                      <a:pt x="4120" y="16162"/>
                      <a:pt x="3803" y="16875"/>
                    </a:cubicBezTo>
                    <a:cubicBezTo>
                      <a:pt x="3249" y="18222"/>
                      <a:pt x="2615" y="19489"/>
                      <a:pt x="2061" y="20519"/>
                    </a:cubicBezTo>
                    <a:cubicBezTo>
                      <a:pt x="1506" y="21628"/>
                      <a:pt x="951" y="22500"/>
                      <a:pt x="555" y="22975"/>
                    </a:cubicBezTo>
                    <a:cubicBezTo>
                      <a:pt x="159" y="23530"/>
                      <a:pt x="1" y="23926"/>
                      <a:pt x="1" y="23926"/>
                    </a:cubicBezTo>
                    <a:lnTo>
                      <a:pt x="635" y="24322"/>
                    </a:lnTo>
                    <a:lnTo>
                      <a:pt x="2853" y="22975"/>
                    </a:lnTo>
                    <a:cubicBezTo>
                      <a:pt x="3011" y="22421"/>
                      <a:pt x="3249" y="21866"/>
                      <a:pt x="3566" y="21312"/>
                    </a:cubicBezTo>
                    <a:cubicBezTo>
                      <a:pt x="3803" y="20678"/>
                      <a:pt x="4041" y="20123"/>
                      <a:pt x="4279" y="19410"/>
                    </a:cubicBezTo>
                    <a:cubicBezTo>
                      <a:pt x="4517" y="18776"/>
                      <a:pt x="4754" y="18063"/>
                      <a:pt x="4992" y="17350"/>
                    </a:cubicBezTo>
                    <a:lnTo>
                      <a:pt x="5784" y="15132"/>
                    </a:lnTo>
                    <a:cubicBezTo>
                      <a:pt x="6101" y="14419"/>
                      <a:pt x="6259" y="13627"/>
                      <a:pt x="6497" y="12835"/>
                    </a:cubicBezTo>
                    <a:lnTo>
                      <a:pt x="7210" y="10537"/>
                    </a:lnTo>
                    <a:cubicBezTo>
                      <a:pt x="7369" y="9745"/>
                      <a:pt x="7606" y="8953"/>
                      <a:pt x="7765" y="8239"/>
                    </a:cubicBezTo>
                    <a:cubicBezTo>
                      <a:pt x="7923" y="7526"/>
                      <a:pt x="8161" y="6813"/>
                      <a:pt x="8319" y="6100"/>
                    </a:cubicBezTo>
                    <a:cubicBezTo>
                      <a:pt x="8478" y="5467"/>
                      <a:pt x="8557" y="4833"/>
                      <a:pt x="8715" y="4199"/>
                    </a:cubicBezTo>
                    <a:cubicBezTo>
                      <a:pt x="8874" y="3248"/>
                      <a:pt x="9191" y="2298"/>
                      <a:pt x="9587" y="1426"/>
                    </a:cubicBezTo>
                    <a:cubicBezTo>
                      <a:pt x="9745" y="1030"/>
                      <a:pt x="9904" y="713"/>
                      <a:pt x="10141" y="317"/>
                    </a:cubicBezTo>
                    <a:lnTo>
                      <a:pt x="80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48"/>
              <p:cNvSpPr/>
              <p:nvPr/>
            </p:nvSpPr>
            <p:spPr>
              <a:xfrm>
                <a:off x="4220950" y="3018398"/>
                <a:ext cx="140100" cy="200725"/>
              </a:xfrm>
              <a:custGeom>
                <a:rect b="b" l="l" r="r" t="t"/>
                <a:pathLst>
                  <a:path extrusionOk="0" h="8029" w="5604">
                    <a:moveTo>
                      <a:pt x="2748" y="0"/>
                    </a:moveTo>
                    <a:cubicBezTo>
                      <a:pt x="1559" y="0"/>
                      <a:pt x="375" y="734"/>
                      <a:pt x="159" y="2319"/>
                    </a:cubicBezTo>
                    <a:cubicBezTo>
                      <a:pt x="1" y="3745"/>
                      <a:pt x="714" y="7865"/>
                      <a:pt x="2140" y="8024"/>
                    </a:cubicBezTo>
                    <a:cubicBezTo>
                      <a:pt x="2170" y="8027"/>
                      <a:pt x="2201" y="8028"/>
                      <a:pt x="2232" y="8028"/>
                    </a:cubicBezTo>
                    <a:cubicBezTo>
                      <a:pt x="3709" y="8028"/>
                      <a:pt x="5233" y="4350"/>
                      <a:pt x="5388" y="2953"/>
                    </a:cubicBezTo>
                    <a:cubicBezTo>
                      <a:pt x="5604" y="1053"/>
                      <a:pt x="4172" y="0"/>
                      <a:pt x="27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48"/>
              <p:cNvSpPr/>
              <p:nvPr/>
            </p:nvSpPr>
            <p:spPr>
              <a:xfrm>
                <a:off x="3717875" y="3399200"/>
                <a:ext cx="192150" cy="623900"/>
              </a:xfrm>
              <a:custGeom>
                <a:rect b="b" l="l" r="r" t="t"/>
                <a:pathLst>
                  <a:path extrusionOk="0" h="24956" w="7686">
                    <a:moveTo>
                      <a:pt x="5467" y="0"/>
                    </a:moveTo>
                    <a:lnTo>
                      <a:pt x="5467" y="0"/>
                    </a:lnTo>
                    <a:cubicBezTo>
                      <a:pt x="5626" y="317"/>
                      <a:pt x="5705" y="713"/>
                      <a:pt x="5784" y="1109"/>
                    </a:cubicBezTo>
                    <a:cubicBezTo>
                      <a:pt x="5942" y="2060"/>
                      <a:pt x="5942" y="3090"/>
                      <a:pt x="5863" y="4041"/>
                    </a:cubicBezTo>
                    <a:cubicBezTo>
                      <a:pt x="5784" y="4674"/>
                      <a:pt x="5784" y="5308"/>
                      <a:pt x="5626" y="5942"/>
                    </a:cubicBezTo>
                    <a:cubicBezTo>
                      <a:pt x="5546" y="6655"/>
                      <a:pt x="5388" y="7368"/>
                      <a:pt x="5309" y="8081"/>
                    </a:cubicBezTo>
                    <a:cubicBezTo>
                      <a:pt x="5150" y="8873"/>
                      <a:pt x="5071" y="9586"/>
                      <a:pt x="4912" y="10379"/>
                    </a:cubicBezTo>
                    <a:cubicBezTo>
                      <a:pt x="4754" y="11171"/>
                      <a:pt x="4596" y="11963"/>
                      <a:pt x="4358" y="12676"/>
                    </a:cubicBezTo>
                    <a:cubicBezTo>
                      <a:pt x="4199" y="13468"/>
                      <a:pt x="4041" y="14261"/>
                      <a:pt x="3803" y="15053"/>
                    </a:cubicBezTo>
                    <a:cubicBezTo>
                      <a:pt x="3566" y="15766"/>
                      <a:pt x="3328" y="16479"/>
                      <a:pt x="3090" y="17192"/>
                    </a:cubicBezTo>
                    <a:cubicBezTo>
                      <a:pt x="2694" y="18618"/>
                      <a:pt x="2140" y="19965"/>
                      <a:pt x="1744" y="21074"/>
                    </a:cubicBezTo>
                    <a:cubicBezTo>
                      <a:pt x="1347" y="22183"/>
                      <a:pt x="872" y="23054"/>
                      <a:pt x="555" y="23688"/>
                    </a:cubicBezTo>
                    <a:cubicBezTo>
                      <a:pt x="238" y="24243"/>
                      <a:pt x="1" y="24639"/>
                      <a:pt x="1" y="24639"/>
                    </a:cubicBezTo>
                    <a:lnTo>
                      <a:pt x="714" y="24956"/>
                    </a:lnTo>
                    <a:lnTo>
                      <a:pt x="2694" y="23371"/>
                    </a:lnTo>
                    <a:cubicBezTo>
                      <a:pt x="2853" y="22817"/>
                      <a:pt x="3011" y="22262"/>
                      <a:pt x="3249" y="21628"/>
                    </a:cubicBezTo>
                    <a:cubicBezTo>
                      <a:pt x="3407" y="20995"/>
                      <a:pt x="3566" y="20361"/>
                      <a:pt x="3724" y="19727"/>
                    </a:cubicBezTo>
                    <a:cubicBezTo>
                      <a:pt x="3962" y="19014"/>
                      <a:pt x="4199" y="18301"/>
                      <a:pt x="4358" y="17588"/>
                    </a:cubicBezTo>
                    <a:cubicBezTo>
                      <a:pt x="4437" y="16875"/>
                      <a:pt x="4675" y="16083"/>
                      <a:pt x="4833" y="15290"/>
                    </a:cubicBezTo>
                    <a:cubicBezTo>
                      <a:pt x="5071" y="14498"/>
                      <a:pt x="5150" y="13706"/>
                      <a:pt x="5309" y="12914"/>
                    </a:cubicBezTo>
                    <a:cubicBezTo>
                      <a:pt x="5467" y="12121"/>
                      <a:pt x="5626" y="11329"/>
                      <a:pt x="5784" y="10537"/>
                    </a:cubicBezTo>
                    <a:cubicBezTo>
                      <a:pt x="5942" y="9745"/>
                      <a:pt x="6022" y="8952"/>
                      <a:pt x="6101" y="8239"/>
                    </a:cubicBezTo>
                    <a:cubicBezTo>
                      <a:pt x="6259" y="7526"/>
                      <a:pt x="6339" y="6734"/>
                      <a:pt x="6418" y="6100"/>
                    </a:cubicBezTo>
                    <a:cubicBezTo>
                      <a:pt x="6576" y="5387"/>
                      <a:pt x="6576" y="4754"/>
                      <a:pt x="6655" y="4120"/>
                    </a:cubicBezTo>
                    <a:cubicBezTo>
                      <a:pt x="6735" y="3090"/>
                      <a:pt x="6972" y="2139"/>
                      <a:pt x="7210" y="1188"/>
                    </a:cubicBezTo>
                    <a:cubicBezTo>
                      <a:pt x="7368" y="792"/>
                      <a:pt x="7527" y="396"/>
                      <a:pt x="7685" y="79"/>
                    </a:cubicBezTo>
                    <a:lnTo>
                      <a:pt x="54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48"/>
              <p:cNvSpPr/>
              <p:nvPr/>
            </p:nvSpPr>
            <p:spPr>
              <a:xfrm>
                <a:off x="3816900" y="3220948"/>
                <a:ext cx="130750" cy="198100"/>
              </a:xfrm>
              <a:custGeom>
                <a:rect b="b" l="l" r="r" t="t"/>
                <a:pathLst>
                  <a:path extrusionOk="0" h="7924" w="5230">
                    <a:moveTo>
                      <a:pt x="2600" y="0"/>
                    </a:moveTo>
                    <a:cubicBezTo>
                      <a:pt x="1357" y="0"/>
                      <a:pt x="118" y="813"/>
                      <a:pt x="1" y="2457"/>
                    </a:cubicBezTo>
                    <a:cubicBezTo>
                      <a:pt x="1" y="3883"/>
                      <a:pt x="1031" y="7923"/>
                      <a:pt x="2536" y="7923"/>
                    </a:cubicBezTo>
                    <a:cubicBezTo>
                      <a:pt x="3962" y="7923"/>
                      <a:pt x="5230" y="3962"/>
                      <a:pt x="5230" y="2536"/>
                    </a:cubicBezTo>
                    <a:cubicBezTo>
                      <a:pt x="5149" y="852"/>
                      <a:pt x="3873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48"/>
              <p:cNvSpPr/>
              <p:nvPr/>
            </p:nvSpPr>
            <p:spPr>
              <a:xfrm>
                <a:off x="3323725" y="3704200"/>
                <a:ext cx="194125" cy="625900"/>
              </a:xfrm>
              <a:custGeom>
                <a:rect b="b" l="l" r="r" t="t"/>
                <a:pathLst>
                  <a:path extrusionOk="0" h="25036" w="7765">
                    <a:moveTo>
                      <a:pt x="5547" y="1"/>
                    </a:moveTo>
                    <a:cubicBezTo>
                      <a:pt x="5626" y="397"/>
                      <a:pt x="5705" y="714"/>
                      <a:pt x="5784" y="1110"/>
                    </a:cubicBezTo>
                    <a:cubicBezTo>
                      <a:pt x="5943" y="2061"/>
                      <a:pt x="5943" y="3090"/>
                      <a:pt x="5864" y="4041"/>
                    </a:cubicBezTo>
                    <a:cubicBezTo>
                      <a:pt x="5784" y="4675"/>
                      <a:pt x="5784" y="5388"/>
                      <a:pt x="5626" y="6022"/>
                    </a:cubicBezTo>
                    <a:cubicBezTo>
                      <a:pt x="5547" y="6735"/>
                      <a:pt x="5467" y="7369"/>
                      <a:pt x="5309" y="8161"/>
                    </a:cubicBezTo>
                    <a:cubicBezTo>
                      <a:pt x="5230" y="8874"/>
                      <a:pt x="5071" y="9666"/>
                      <a:pt x="4913" y="10458"/>
                    </a:cubicBezTo>
                    <a:cubicBezTo>
                      <a:pt x="4834" y="11171"/>
                      <a:pt x="4596" y="11964"/>
                      <a:pt x="4358" y="12756"/>
                    </a:cubicBezTo>
                    <a:cubicBezTo>
                      <a:pt x="4200" y="13548"/>
                      <a:pt x="4041" y="14340"/>
                      <a:pt x="3804" y="15053"/>
                    </a:cubicBezTo>
                    <a:cubicBezTo>
                      <a:pt x="3566" y="15846"/>
                      <a:pt x="3328" y="16559"/>
                      <a:pt x="3091" y="17272"/>
                    </a:cubicBezTo>
                    <a:cubicBezTo>
                      <a:pt x="2695" y="18698"/>
                      <a:pt x="2140" y="19965"/>
                      <a:pt x="1744" y="21075"/>
                    </a:cubicBezTo>
                    <a:cubicBezTo>
                      <a:pt x="1348" y="22184"/>
                      <a:pt x="872" y="23055"/>
                      <a:pt x="555" y="23689"/>
                    </a:cubicBezTo>
                    <a:cubicBezTo>
                      <a:pt x="239" y="24323"/>
                      <a:pt x="1" y="24719"/>
                      <a:pt x="1" y="24719"/>
                    </a:cubicBezTo>
                    <a:lnTo>
                      <a:pt x="714" y="25036"/>
                    </a:lnTo>
                    <a:lnTo>
                      <a:pt x="2774" y="23372"/>
                    </a:lnTo>
                    <a:cubicBezTo>
                      <a:pt x="2932" y="22897"/>
                      <a:pt x="3091" y="22263"/>
                      <a:pt x="3249" y="21629"/>
                    </a:cubicBezTo>
                    <a:cubicBezTo>
                      <a:pt x="3487" y="20995"/>
                      <a:pt x="3645" y="20441"/>
                      <a:pt x="3804" y="19728"/>
                    </a:cubicBezTo>
                    <a:cubicBezTo>
                      <a:pt x="3962" y="19094"/>
                      <a:pt x="4200" y="18381"/>
                      <a:pt x="4358" y="17589"/>
                    </a:cubicBezTo>
                    <a:cubicBezTo>
                      <a:pt x="4517" y="16876"/>
                      <a:pt x="4754" y="16083"/>
                      <a:pt x="4913" y="15291"/>
                    </a:cubicBezTo>
                    <a:cubicBezTo>
                      <a:pt x="5071" y="14578"/>
                      <a:pt x="5230" y="13786"/>
                      <a:pt x="5388" y="12994"/>
                    </a:cubicBezTo>
                    <a:cubicBezTo>
                      <a:pt x="5547" y="12201"/>
                      <a:pt x="5705" y="11330"/>
                      <a:pt x="5864" y="10617"/>
                    </a:cubicBezTo>
                    <a:cubicBezTo>
                      <a:pt x="5943" y="9825"/>
                      <a:pt x="6022" y="9032"/>
                      <a:pt x="6180" y="8240"/>
                    </a:cubicBezTo>
                    <a:cubicBezTo>
                      <a:pt x="6260" y="7527"/>
                      <a:pt x="6418" y="6814"/>
                      <a:pt x="6497" y="6101"/>
                    </a:cubicBezTo>
                    <a:cubicBezTo>
                      <a:pt x="6577" y="5388"/>
                      <a:pt x="6577" y="4754"/>
                      <a:pt x="6735" y="4120"/>
                    </a:cubicBezTo>
                    <a:cubicBezTo>
                      <a:pt x="6814" y="3170"/>
                      <a:pt x="6973" y="2140"/>
                      <a:pt x="7290" y="1268"/>
                    </a:cubicBezTo>
                    <a:cubicBezTo>
                      <a:pt x="7369" y="872"/>
                      <a:pt x="7527" y="476"/>
                      <a:pt x="7765" y="159"/>
                    </a:cubicBez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48"/>
              <p:cNvSpPr/>
              <p:nvPr/>
            </p:nvSpPr>
            <p:spPr>
              <a:xfrm>
                <a:off x="3424750" y="3522998"/>
                <a:ext cx="131750" cy="201050"/>
              </a:xfrm>
              <a:custGeom>
                <a:rect b="b" l="l" r="r" t="t"/>
                <a:pathLst>
                  <a:path extrusionOk="0" h="8042" w="5270">
                    <a:moveTo>
                      <a:pt x="2600" y="0"/>
                    </a:moveTo>
                    <a:cubicBezTo>
                      <a:pt x="1297" y="0"/>
                      <a:pt x="0" y="852"/>
                      <a:pt x="0" y="2575"/>
                    </a:cubicBezTo>
                    <a:cubicBezTo>
                      <a:pt x="0" y="4001"/>
                      <a:pt x="1030" y="8042"/>
                      <a:pt x="2536" y="8042"/>
                    </a:cubicBezTo>
                    <a:cubicBezTo>
                      <a:pt x="3962" y="8042"/>
                      <a:pt x="5229" y="4081"/>
                      <a:pt x="5229" y="2655"/>
                    </a:cubicBezTo>
                    <a:cubicBezTo>
                      <a:pt x="5269" y="892"/>
                      <a:pt x="3932" y="0"/>
                      <a:pt x="2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48"/>
              <p:cNvSpPr/>
              <p:nvPr/>
            </p:nvSpPr>
            <p:spPr>
              <a:xfrm>
                <a:off x="2983075" y="4027050"/>
                <a:ext cx="112925" cy="637775"/>
              </a:xfrm>
              <a:custGeom>
                <a:rect b="b" l="l" r="r" t="t"/>
                <a:pathLst>
                  <a:path extrusionOk="0" h="25511" w="4517">
                    <a:moveTo>
                      <a:pt x="4516" y="0"/>
                    </a:moveTo>
                    <a:lnTo>
                      <a:pt x="2377" y="159"/>
                    </a:lnTo>
                    <a:cubicBezTo>
                      <a:pt x="2536" y="476"/>
                      <a:pt x="2694" y="872"/>
                      <a:pt x="2773" y="1189"/>
                    </a:cubicBezTo>
                    <a:cubicBezTo>
                      <a:pt x="3011" y="2139"/>
                      <a:pt x="3169" y="3090"/>
                      <a:pt x="3169" y="4120"/>
                    </a:cubicBezTo>
                    <a:cubicBezTo>
                      <a:pt x="3169" y="4675"/>
                      <a:pt x="3249" y="5388"/>
                      <a:pt x="3169" y="6101"/>
                    </a:cubicBezTo>
                    <a:cubicBezTo>
                      <a:pt x="3090" y="6814"/>
                      <a:pt x="3169" y="7527"/>
                      <a:pt x="3090" y="8240"/>
                    </a:cubicBezTo>
                    <a:cubicBezTo>
                      <a:pt x="3090" y="9032"/>
                      <a:pt x="3090" y="9745"/>
                      <a:pt x="3011" y="10537"/>
                    </a:cubicBezTo>
                    <a:lnTo>
                      <a:pt x="2773" y="12914"/>
                    </a:lnTo>
                    <a:cubicBezTo>
                      <a:pt x="2694" y="13706"/>
                      <a:pt x="2615" y="14499"/>
                      <a:pt x="2536" y="15291"/>
                    </a:cubicBezTo>
                    <a:cubicBezTo>
                      <a:pt x="2377" y="16083"/>
                      <a:pt x="2219" y="16875"/>
                      <a:pt x="2139" y="17588"/>
                    </a:cubicBezTo>
                    <a:cubicBezTo>
                      <a:pt x="1902" y="19014"/>
                      <a:pt x="1506" y="20440"/>
                      <a:pt x="1268" y="21550"/>
                    </a:cubicBezTo>
                    <a:cubicBezTo>
                      <a:pt x="951" y="22659"/>
                      <a:pt x="634" y="23609"/>
                      <a:pt x="396" y="24243"/>
                    </a:cubicBezTo>
                    <a:cubicBezTo>
                      <a:pt x="159" y="24877"/>
                      <a:pt x="0" y="25273"/>
                      <a:pt x="0" y="25273"/>
                    </a:cubicBezTo>
                    <a:lnTo>
                      <a:pt x="713" y="25511"/>
                    </a:lnTo>
                    <a:lnTo>
                      <a:pt x="2694" y="23768"/>
                    </a:lnTo>
                    <a:cubicBezTo>
                      <a:pt x="2773" y="23213"/>
                      <a:pt x="2852" y="22579"/>
                      <a:pt x="3011" y="21946"/>
                    </a:cubicBezTo>
                    <a:cubicBezTo>
                      <a:pt x="3090" y="21233"/>
                      <a:pt x="3169" y="20678"/>
                      <a:pt x="3249" y="19965"/>
                    </a:cubicBezTo>
                    <a:cubicBezTo>
                      <a:pt x="3328" y="19252"/>
                      <a:pt x="3486" y="18539"/>
                      <a:pt x="3565" y="17747"/>
                    </a:cubicBezTo>
                    <a:cubicBezTo>
                      <a:pt x="3565" y="17034"/>
                      <a:pt x="3724" y="16241"/>
                      <a:pt x="3803" y="15449"/>
                    </a:cubicBezTo>
                    <a:cubicBezTo>
                      <a:pt x="3882" y="14657"/>
                      <a:pt x="3882" y="13865"/>
                      <a:pt x="3962" y="12993"/>
                    </a:cubicBezTo>
                    <a:cubicBezTo>
                      <a:pt x="3962" y="12201"/>
                      <a:pt x="4041" y="11409"/>
                      <a:pt x="4120" y="10616"/>
                    </a:cubicBezTo>
                    <a:cubicBezTo>
                      <a:pt x="4120" y="9824"/>
                      <a:pt x="4120" y="9032"/>
                      <a:pt x="4120" y="8240"/>
                    </a:cubicBezTo>
                    <a:lnTo>
                      <a:pt x="4120" y="6101"/>
                    </a:lnTo>
                    <a:cubicBezTo>
                      <a:pt x="4120" y="5388"/>
                      <a:pt x="4041" y="4754"/>
                      <a:pt x="4041" y="4120"/>
                    </a:cubicBezTo>
                    <a:cubicBezTo>
                      <a:pt x="3962" y="3090"/>
                      <a:pt x="4041" y="2139"/>
                      <a:pt x="4278" y="1109"/>
                    </a:cubicBezTo>
                    <a:cubicBezTo>
                      <a:pt x="4278" y="713"/>
                      <a:pt x="4437" y="396"/>
                      <a:pt x="4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48"/>
              <p:cNvSpPr/>
              <p:nvPr/>
            </p:nvSpPr>
            <p:spPr>
              <a:xfrm>
                <a:off x="2988825" y="3852023"/>
                <a:ext cx="138850" cy="196975"/>
              </a:xfrm>
              <a:custGeom>
                <a:rect b="b" l="l" r="r" t="t"/>
                <a:pathLst>
                  <a:path extrusionOk="0" h="7879" w="5554">
                    <a:moveTo>
                      <a:pt x="2774" y="1"/>
                    </a:moveTo>
                    <a:cubicBezTo>
                      <a:pt x="1396" y="1"/>
                      <a:pt x="1" y="990"/>
                      <a:pt x="87" y="2803"/>
                    </a:cubicBezTo>
                    <a:lnTo>
                      <a:pt x="166" y="2803"/>
                    </a:lnTo>
                    <a:cubicBezTo>
                      <a:pt x="322" y="4201"/>
                      <a:pt x="1846" y="7879"/>
                      <a:pt x="3248" y="7879"/>
                    </a:cubicBezTo>
                    <a:cubicBezTo>
                      <a:pt x="3277" y="7879"/>
                      <a:pt x="3306" y="7877"/>
                      <a:pt x="3335" y="7874"/>
                    </a:cubicBezTo>
                    <a:cubicBezTo>
                      <a:pt x="4761" y="7715"/>
                      <a:pt x="5554" y="3675"/>
                      <a:pt x="5316" y="2170"/>
                    </a:cubicBezTo>
                    <a:cubicBezTo>
                      <a:pt x="5064" y="691"/>
                      <a:pt x="3925" y="1"/>
                      <a:pt x="27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48"/>
              <p:cNvSpPr/>
              <p:nvPr/>
            </p:nvSpPr>
            <p:spPr>
              <a:xfrm>
                <a:off x="3971400" y="3828975"/>
                <a:ext cx="641725" cy="144625"/>
              </a:xfrm>
              <a:custGeom>
                <a:rect b="b" l="l" r="r" t="t"/>
                <a:pathLst>
                  <a:path extrusionOk="0" h="5785" w="25669">
                    <a:moveTo>
                      <a:pt x="2139" y="1"/>
                    </a:moveTo>
                    <a:lnTo>
                      <a:pt x="0" y="1348"/>
                    </a:lnTo>
                    <a:lnTo>
                      <a:pt x="0" y="2061"/>
                    </a:lnTo>
                    <a:cubicBezTo>
                      <a:pt x="0" y="2061"/>
                      <a:pt x="396" y="2061"/>
                      <a:pt x="1109" y="1981"/>
                    </a:cubicBezTo>
                    <a:cubicBezTo>
                      <a:pt x="1743" y="1823"/>
                      <a:pt x="2694" y="1823"/>
                      <a:pt x="3882" y="1744"/>
                    </a:cubicBezTo>
                    <a:cubicBezTo>
                      <a:pt x="5150" y="1744"/>
                      <a:pt x="6497" y="1744"/>
                      <a:pt x="8002" y="1902"/>
                    </a:cubicBezTo>
                    <a:lnTo>
                      <a:pt x="10299" y="2061"/>
                    </a:lnTo>
                    <a:cubicBezTo>
                      <a:pt x="11092" y="2061"/>
                      <a:pt x="11884" y="2219"/>
                      <a:pt x="12676" y="2298"/>
                    </a:cubicBezTo>
                    <a:lnTo>
                      <a:pt x="15053" y="2615"/>
                    </a:lnTo>
                    <a:lnTo>
                      <a:pt x="17350" y="3091"/>
                    </a:lnTo>
                    <a:lnTo>
                      <a:pt x="19410" y="3566"/>
                    </a:lnTo>
                    <a:cubicBezTo>
                      <a:pt x="20044" y="3724"/>
                      <a:pt x="20678" y="3883"/>
                      <a:pt x="21312" y="4041"/>
                    </a:cubicBezTo>
                    <a:cubicBezTo>
                      <a:pt x="22262" y="4358"/>
                      <a:pt x="23134" y="4754"/>
                      <a:pt x="24005" y="5230"/>
                    </a:cubicBezTo>
                    <a:cubicBezTo>
                      <a:pt x="24322" y="5388"/>
                      <a:pt x="24639" y="5547"/>
                      <a:pt x="24956" y="5784"/>
                    </a:cubicBezTo>
                    <a:lnTo>
                      <a:pt x="25669" y="3724"/>
                    </a:lnTo>
                    <a:lnTo>
                      <a:pt x="25669" y="3724"/>
                    </a:lnTo>
                    <a:cubicBezTo>
                      <a:pt x="25471" y="3764"/>
                      <a:pt x="25273" y="3784"/>
                      <a:pt x="25075" y="3784"/>
                    </a:cubicBezTo>
                    <a:cubicBezTo>
                      <a:pt x="24877" y="3784"/>
                      <a:pt x="24679" y="3764"/>
                      <a:pt x="24481" y="3724"/>
                    </a:cubicBezTo>
                    <a:cubicBezTo>
                      <a:pt x="23451" y="3645"/>
                      <a:pt x="22500" y="3487"/>
                      <a:pt x="21470" y="3249"/>
                    </a:cubicBezTo>
                    <a:cubicBezTo>
                      <a:pt x="20916" y="3091"/>
                      <a:pt x="20282" y="2853"/>
                      <a:pt x="19648" y="2694"/>
                    </a:cubicBezTo>
                    <a:lnTo>
                      <a:pt x="17509" y="2219"/>
                    </a:lnTo>
                    <a:lnTo>
                      <a:pt x="15211" y="1744"/>
                    </a:lnTo>
                    <a:lnTo>
                      <a:pt x="12835" y="1268"/>
                    </a:lnTo>
                    <a:cubicBezTo>
                      <a:pt x="12042" y="1189"/>
                      <a:pt x="11250" y="952"/>
                      <a:pt x="10458" y="872"/>
                    </a:cubicBezTo>
                    <a:lnTo>
                      <a:pt x="8081" y="555"/>
                    </a:lnTo>
                    <a:cubicBezTo>
                      <a:pt x="7368" y="397"/>
                      <a:pt x="6655" y="318"/>
                      <a:pt x="5942" y="318"/>
                    </a:cubicBezTo>
                    <a:lnTo>
                      <a:pt x="3962" y="80"/>
                    </a:lnTo>
                    <a:lnTo>
                      <a:pt x="21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48"/>
              <p:cNvSpPr/>
              <p:nvPr/>
            </p:nvSpPr>
            <p:spPr>
              <a:xfrm>
                <a:off x="4555675" y="3895223"/>
                <a:ext cx="236750" cy="138450"/>
              </a:xfrm>
              <a:custGeom>
                <a:rect b="b" l="l" r="r" t="t"/>
                <a:pathLst>
                  <a:path extrusionOk="0" h="5538" w="9470">
                    <a:moveTo>
                      <a:pt x="3517" y="1"/>
                    </a:moveTo>
                    <a:cubicBezTo>
                      <a:pt x="2129" y="1"/>
                      <a:pt x="777" y="265"/>
                      <a:pt x="476" y="996"/>
                    </a:cubicBezTo>
                    <a:cubicBezTo>
                      <a:pt x="0" y="2343"/>
                      <a:pt x="3328" y="4878"/>
                      <a:pt x="4675" y="5354"/>
                    </a:cubicBezTo>
                    <a:cubicBezTo>
                      <a:pt x="5029" y="5480"/>
                      <a:pt x="5367" y="5538"/>
                      <a:pt x="5683" y="5538"/>
                    </a:cubicBezTo>
                    <a:cubicBezTo>
                      <a:pt x="8332" y="5538"/>
                      <a:pt x="9470" y="1503"/>
                      <a:pt x="6497" y="442"/>
                    </a:cubicBezTo>
                    <a:cubicBezTo>
                      <a:pt x="5881" y="188"/>
                      <a:pt x="4686" y="1"/>
                      <a:pt x="35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48"/>
              <p:cNvSpPr/>
              <p:nvPr/>
            </p:nvSpPr>
            <p:spPr>
              <a:xfrm>
                <a:off x="3656475" y="4064675"/>
                <a:ext cx="631850" cy="204025"/>
              </a:xfrm>
              <a:custGeom>
                <a:rect b="b" l="l" r="r" t="t"/>
                <a:pathLst>
                  <a:path extrusionOk="0" h="8161" w="25274">
                    <a:moveTo>
                      <a:pt x="2298" y="1"/>
                    </a:moveTo>
                    <a:lnTo>
                      <a:pt x="1" y="1110"/>
                    </a:lnTo>
                    <a:lnTo>
                      <a:pt x="1" y="1823"/>
                    </a:lnTo>
                    <a:cubicBezTo>
                      <a:pt x="1" y="1823"/>
                      <a:pt x="177" y="1858"/>
                      <a:pt x="505" y="1858"/>
                    </a:cubicBezTo>
                    <a:cubicBezTo>
                      <a:pt x="670" y="1858"/>
                      <a:pt x="872" y="1849"/>
                      <a:pt x="1110" y="1823"/>
                    </a:cubicBezTo>
                    <a:cubicBezTo>
                      <a:pt x="1744" y="1823"/>
                      <a:pt x="2773" y="1823"/>
                      <a:pt x="3962" y="1981"/>
                    </a:cubicBezTo>
                    <a:cubicBezTo>
                      <a:pt x="5150" y="2060"/>
                      <a:pt x="6497" y="2219"/>
                      <a:pt x="8002" y="2457"/>
                    </a:cubicBezTo>
                    <a:lnTo>
                      <a:pt x="10221" y="2853"/>
                    </a:lnTo>
                    <a:cubicBezTo>
                      <a:pt x="11013" y="3011"/>
                      <a:pt x="11805" y="3249"/>
                      <a:pt x="12597" y="3407"/>
                    </a:cubicBezTo>
                    <a:lnTo>
                      <a:pt x="14974" y="3962"/>
                    </a:lnTo>
                    <a:lnTo>
                      <a:pt x="17192" y="4675"/>
                    </a:lnTo>
                    <a:lnTo>
                      <a:pt x="19173" y="5388"/>
                    </a:lnTo>
                    <a:cubicBezTo>
                      <a:pt x="19727" y="5546"/>
                      <a:pt x="20361" y="5784"/>
                      <a:pt x="20995" y="6022"/>
                    </a:cubicBezTo>
                    <a:cubicBezTo>
                      <a:pt x="21867" y="6418"/>
                      <a:pt x="22738" y="6893"/>
                      <a:pt x="23530" y="7448"/>
                    </a:cubicBezTo>
                    <a:cubicBezTo>
                      <a:pt x="23847" y="7606"/>
                      <a:pt x="24164" y="7844"/>
                      <a:pt x="24402" y="8161"/>
                    </a:cubicBezTo>
                    <a:lnTo>
                      <a:pt x="25273" y="6180"/>
                    </a:lnTo>
                    <a:cubicBezTo>
                      <a:pt x="24877" y="6180"/>
                      <a:pt x="24481" y="6101"/>
                      <a:pt x="24164" y="6022"/>
                    </a:cubicBezTo>
                    <a:cubicBezTo>
                      <a:pt x="23134" y="5863"/>
                      <a:pt x="22183" y="5626"/>
                      <a:pt x="21312" y="5229"/>
                    </a:cubicBezTo>
                    <a:cubicBezTo>
                      <a:pt x="20678" y="5071"/>
                      <a:pt x="20124" y="4754"/>
                      <a:pt x="19490" y="4516"/>
                    </a:cubicBezTo>
                    <a:lnTo>
                      <a:pt x="17351" y="3883"/>
                    </a:lnTo>
                    <a:lnTo>
                      <a:pt x="15132" y="3090"/>
                    </a:lnTo>
                    <a:lnTo>
                      <a:pt x="12835" y="2457"/>
                    </a:lnTo>
                    <a:cubicBezTo>
                      <a:pt x="12043" y="2219"/>
                      <a:pt x="11330" y="1981"/>
                      <a:pt x="10537" y="1744"/>
                    </a:cubicBezTo>
                    <a:lnTo>
                      <a:pt x="8240" y="1189"/>
                    </a:lnTo>
                    <a:cubicBezTo>
                      <a:pt x="7527" y="1031"/>
                      <a:pt x="6814" y="872"/>
                      <a:pt x="6101" y="714"/>
                    </a:cubicBezTo>
                    <a:lnTo>
                      <a:pt x="4120" y="318"/>
                    </a:lnTo>
                    <a:lnTo>
                      <a:pt x="22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48"/>
              <p:cNvSpPr/>
              <p:nvPr/>
            </p:nvSpPr>
            <p:spPr>
              <a:xfrm>
                <a:off x="4228875" y="4192973"/>
                <a:ext cx="234875" cy="144525"/>
              </a:xfrm>
              <a:custGeom>
                <a:rect b="b" l="l" r="r" t="t"/>
                <a:pathLst>
                  <a:path extrusionOk="0" h="5781" w="9395">
                    <a:moveTo>
                      <a:pt x="2827" y="0"/>
                    </a:moveTo>
                    <a:cubicBezTo>
                      <a:pt x="1793" y="0"/>
                      <a:pt x="902" y="197"/>
                      <a:pt x="634" y="732"/>
                    </a:cubicBezTo>
                    <a:cubicBezTo>
                      <a:pt x="0" y="2079"/>
                      <a:pt x="3090" y="4852"/>
                      <a:pt x="4358" y="5486"/>
                    </a:cubicBezTo>
                    <a:cubicBezTo>
                      <a:pt x="4787" y="5690"/>
                      <a:pt x="5201" y="5780"/>
                      <a:pt x="5587" y="5780"/>
                    </a:cubicBezTo>
                    <a:cubicBezTo>
                      <a:pt x="8049" y="5780"/>
                      <a:pt x="9395" y="2102"/>
                      <a:pt x="6655" y="732"/>
                    </a:cubicBezTo>
                    <a:cubicBezTo>
                      <a:pt x="5923" y="366"/>
                      <a:pt x="4241" y="0"/>
                      <a:pt x="28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48"/>
              <p:cNvSpPr/>
              <p:nvPr/>
            </p:nvSpPr>
            <p:spPr>
              <a:xfrm>
                <a:off x="3286100" y="4328100"/>
                <a:ext cx="637775" cy="162425"/>
              </a:xfrm>
              <a:custGeom>
                <a:rect b="b" l="l" r="r" t="t"/>
                <a:pathLst>
                  <a:path extrusionOk="0" h="6497" w="25511">
                    <a:moveTo>
                      <a:pt x="2140" y="1"/>
                    </a:moveTo>
                    <a:lnTo>
                      <a:pt x="1" y="1189"/>
                    </a:lnTo>
                    <a:lnTo>
                      <a:pt x="1" y="1981"/>
                    </a:lnTo>
                    <a:cubicBezTo>
                      <a:pt x="1" y="1981"/>
                      <a:pt x="397" y="1902"/>
                      <a:pt x="1031" y="1823"/>
                    </a:cubicBezTo>
                    <a:cubicBezTo>
                      <a:pt x="1744" y="1743"/>
                      <a:pt x="2694" y="1743"/>
                      <a:pt x="3883" y="1743"/>
                    </a:cubicBezTo>
                    <a:cubicBezTo>
                      <a:pt x="5071" y="1823"/>
                      <a:pt x="6497" y="1823"/>
                      <a:pt x="8002" y="1981"/>
                    </a:cubicBezTo>
                    <a:lnTo>
                      <a:pt x="10300" y="2219"/>
                    </a:lnTo>
                    <a:cubicBezTo>
                      <a:pt x="11092" y="2298"/>
                      <a:pt x="11884" y="2457"/>
                      <a:pt x="12597" y="2615"/>
                    </a:cubicBezTo>
                    <a:lnTo>
                      <a:pt x="14974" y="3011"/>
                    </a:lnTo>
                    <a:lnTo>
                      <a:pt x="17272" y="3566"/>
                    </a:lnTo>
                    <a:lnTo>
                      <a:pt x="19331" y="4120"/>
                    </a:lnTo>
                    <a:cubicBezTo>
                      <a:pt x="19965" y="4279"/>
                      <a:pt x="20599" y="4437"/>
                      <a:pt x="21233" y="4675"/>
                    </a:cubicBezTo>
                    <a:cubicBezTo>
                      <a:pt x="22104" y="4992"/>
                      <a:pt x="22976" y="5388"/>
                      <a:pt x="23847" y="5863"/>
                    </a:cubicBezTo>
                    <a:cubicBezTo>
                      <a:pt x="24164" y="6022"/>
                      <a:pt x="24481" y="6259"/>
                      <a:pt x="24798" y="6497"/>
                    </a:cubicBezTo>
                    <a:lnTo>
                      <a:pt x="25511" y="4516"/>
                    </a:lnTo>
                    <a:lnTo>
                      <a:pt x="24323" y="4516"/>
                    </a:lnTo>
                    <a:cubicBezTo>
                      <a:pt x="23372" y="4358"/>
                      <a:pt x="22421" y="4199"/>
                      <a:pt x="21470" y="3883"/>
                    </a:cubicBezTo>
                    <a:cubicBezTo>
                      <a:pt x="20837" y="3724"/>
                      <a:pt x="20282" y="3486"/>
                      <a:pt x="19569" y="3328"/>
                    </a:cubicBezTo>
                    <a:lnTo>
                      <a:pt x="17430" y="2773"/>
                    </a:lnTo>
                    <a:lnTo>
                      <a:pt x="15212" y="2140"/>
                    </a:lnTo>
                    <a:lnTo>
                      <a:pt x="12835" y="1664"/>
                    </a:lnTo>
                    <a:cubicBezTo>
                      <a:pt x="12043" y="1506"/>
                      <a:pt x="11251" y="1268"/>
                      <a:pt x="10458" y="1110"/>
                    </a:cubicBezTo>
                    <a:lnTo>
                      <a:pt x="8161" y="714"/>
                    </a:lnTo>
                    <a:cubicBezTo>
                      <a:pt x="7369" y="634"/>
                      <a:pt x="6656" y="476"/>
                      <a:pt x="5942" y="397"/>
                    </a:cubicBezTo>
                    <a:lnTo>
                      <a:pt x="3962" y="159"/>
                    </a:lnTo>
                    <a:lnTo>
                      <a:pt x="2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48"/>
              <p:cNvSpPr/>
              <p:nvPr/>
            </p:nvSpPr>
            <p:spPr>
              <a:xfrm>
                <a:off x="3866425" y="4414273"/>
                <a:ext cx="236350" cy="140950"/>
              </a:xfrm>
              <a:custGeom>
                <a:rect b="b" l="l" r="r" t="t"/>
                <a:pathLst>
                  <a:path extrusionOk="0" h="5638" w="9454">
                    <a:moveTo>
                      <a:pt x="3268" y="1"/>
                    </a:moveTo>
                    <a:cubicBezTo>
                      <a:pt x="2001" y="1"/>
                      <a:pt x="832" y="239"/>
                      <a:pt x="555" y="912"/>
                    </a:cubicBezTo>
                    <a:cubicBezTo>
                      <a:pt x="0" y="2259"/>
                      <a:pt x="3249" y="4873"/>
                      <a:pt x="4595" y="5428"/>
                    </a:cubicBezTo>
                    <a:cubicBezTo>
                      <a:pt x="4966" y="5572"/>
                      <a:pt x="5320" y="5638"/>
                      <a:pt x="5652" y="5638"/>
                    </a:cubicBezTo>
                    <a:cubicBezTo>
                      <a:pt x="8228" y="5638"/>
                      <a:pt x="9454" y="1709"/>
                      <a:pt x="6576" y="516"/>
                    </a:cubicBezTo>
                    <a:cubicBezTo>
                      <a:pt x="5903" y="239"/>
                      <a:pt x="4536" y="1"/>
                      <a:pt x="32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48"/>
              <p:cNvSpPr/>
              <p:nvPr/>
            </p:nvSpPr>
            <p:spPr>
              <a:xfrm>
                <a:off x="2907800" y="4583600"/>
                <a:ext cx="629875" cy="160450"/>
              </a:xfrm>
              <a:custGeom>
                <a:rect b="b" l="l" r="r" t="t"/>
                <a:pathLst>
                  <a:path extrusionOk="0" h="6418" w="25195">
                    <a:moveTo>
                      <a:pt x="25194" y="1"/>
                    </a:moveTo>
                    <a:cubicBezTo>
                      <a:pt x="24877" y="159"/>
                      <a:pt x="24481" y="317"/>
                      <a:pt x="24085" y="397"/>
                    </a:cubicBezTo>
                    <a:cubicBezTo>
                      <a:pt x="23134" y="634"/>
                      <a:pt x="22104" y="793"/>
                      <a:pt x="21154" y="872"/>
                    </a:cubicBezTo>
                    <a:cubicBezTo>
                      <a:pt x="20837" y="912"/>
                      <a:pt x="20520" y="912"/>
                      <a:pt x="20193" y="912"/>
                    </a:cubicBezTo>
                    <a:cubicBezTo>
                      <a:pt x="19866" y="912"/>
                      <a:pt x="19530" y="912"/>
                      <a:pt x="19173" y="951"/>
                    </a:cubicBezTo>
                    <a:lnTo>
                      <a:pt x="16955" y="1110"/>
                    </a:lnTo>
                    <a:lnTo>
                      <a:pt x="14657" y="1347"/>
                    </a:lnTo>
                    <a:lnTo>
                      <a:pt x="12281" y="1664"/>
                    </a:lnTo>
                    <a:cubicBezTo>
                      <a:pt x="11488" y="1823"/>
                      <a:pt x="10617" y="1902"/>
                      <a:pt x="9825" y="2060"/>
                    </a:cubicBezTo>
                    <a:lnTo>
                      <a:pt x="7527" y="2457"/>
                    </a:lnTo>
                    <a:cubicBezTo>
                      <a:pt x="6814" y="2536"/>
                      <a:pt x="6101" y="2694"/>
                      <a:pt x="5388" y="2853"/>
                    </a:cubicBezTo>
                    <a:lnTo>
                      <a:pt x="3407" y="3328"/>
                    </a:lnTo>
                    <a:lnTo>
                      <a:pt x="1665" y="3724"/>
                    </a:lnTo>
                    <a:lnTo>
                      <a:pt x="1" y="5705"/>
                    </a:lnTo>
                    <a:lnTo>
                      <a:pt x="238" y="6418"/>
                    </a:lnTo>
                    <a:cubicBezTo>
                      <a:pt x="238" y="6418"/>
                      <a:pt x="635" y="6259"/>
                      <a:pt x="1268" y="5942"/>
                    </a:cubicBezTo>
                    <a:cubicBezTo>
                      <a:pt x="1902" y="5626"/>
                      <a:pt x="2774" y="5229"/>
                      <a:pt x="3883" y="4913"/>
                    </a:cubicBezTo>
                    <a:cubicBezTo>
                      <a:pt x="5071" y="4516"/>
                      <a:pt x="6418" y="4041"/>
                      <a:pt x="7844" y="3724"/>
                    </a:cubicBezTo>
                    <a:lnTo>
                      <a:pt x="10142" y="3170"/>
                    </a:lnTo>
                    <a:cubicBezTo>
                      <a:pt x="10855" y="2932"/>
                      <a:pt x="11647" y="2853"/>
                      <a:pt x="12439" y="2694"/>
                    </a:cubicBezTo>
                    <a:lnTo>
                      <a:pt x="14816" y="2298"/>
                    </a:lnTo>
                    <a:lnTo>
                      <a:pt x="17113" y="1981"/>
                    </a:lnTo>
                    <a:lnTo>
                      <a:pt x="19252" y="1744"/>
                    </a:lnTo>
                    <a:cubicBezTo>
                      <a:pt x="19965" y="1664"/>
                      <a:pt x="20599" y="1664"/>
                      <a:pt x="21233" y="1664"/>
                    </a:cubicBezTo>
                    <a:cubicBezTo>
                      <a:pt x="22184" y="1664"/>
                      <a:pt x="23214" y="1744"/>
                      <a:pt x="24164" y="1902"/>
                    </a:cubicBezTo>
                    <a:cubicBezTo>
                      <a:pt x="24481" y="1981"/>
                      <a:pt x="24877" y="2060"/>
                      <a:pt x="25194" y="2219"/>
                    </a:cubicBezTo>
                    <a:lnTo>
                      <a:pt x="251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48"/>
              <p:cNvSpPr/>
              <p:nvPr/>
            </p:nvSpPr>
            <p:spPr>
              <a:xfrm>
                <a:off x="3498025" y="4533998"/>
                <a:ext cx="223850" cy="130850"/>
              </a:xfrm>
              <a:custGeom>
                <a:rect b="b" l="l" r="r" t="t"/>
                <a:pathLst>
                  <a:path extrusionOk="0" h="5234" w="8954">
                    <a:moveTo>
                      <a:pt x="5382" y="1"/>
                    </a:moveTo>
                    <a:cubicBezTo>
                      <a:pt x="3834" y="1"/>
                      <a:pt x="80" y="1010"/>
                      <a:pt x="80" y="2461"/>
                    </a:cubicBezTo>
                    <a:cubicBezTo>
                      <a:pt x="1" y="3887"/>
                      <a:pt x="3962" y="5234"/>
                      <a:pt x="5388" y="5234"/>
                    </a:cubicBezTo>
                    <a:cubicBezTo>
                      <a:pt x="8715" y="5234"/>
                      <a:pt x="8953" y="243"/>
                      <a:pt x="5546" y="5"/>
                    </a:cubicBezTo>
                    <a:cubicBezTo>
                      <a:pt x="5495" y="2"/>
                      <a:pt x="5440" y="1"/>
                      <a:pt x="53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78" name="Google Shape;4878;p48"/>
            <p:cNvSpPr/>
            <p:nvPr/>
          </p:nvSpPr>
          <p:spPr>
            <a:xfrm rot="5400000">
              <a:off x="1915455" y="79791"/>
              <a:ext cx="131770" cy="121990"/>
            </a:xfrm>
            <a:custGeom>
              <a:rect b="b" l="l" r="r" t="t"/>
              <a:pathLst>
                <a:path extrusionOk="0" h="7110" w="7680">
                  <a:moveTo>
                    <a:pt x="3841" y="0"/>
                  </a:moveTo>
                  <a:cubicBezTo>
                    <a:pt x="3106" y="0"/>
                    <a:pt x="2371" y="962"/>
                    <a:pt x="3493" y="2887"/>
                  </a:cubicBezTo>
                  <a:cubicBezTo>
                    <a:pt x="2826" y="1759"/>
                    <a:pt x="2131" y="1363"/>
                    <a:pt x="1600" y="1363"/>
                  </a:cubicBezTo>
                  <a:cubicBezTo>
                    <a:pt x="342" y="1363"/>
                    <a:pt x="0" y="3582"/>
                    <a:pt x="3119" y="3582"/>
                  </a:cubicBezTo>
                  <a:cubicBezTo>
                    <a:pt x="13" y="3582"/>
                    <a:pt x="339" y="5782"/>
                    <a:pt x="1584" y="5782"/>
                  </a:cubicBezTo>
                  <a:cubicBezTo>
                    <a:pt x="2117" y="5782"/>
                    <a:pt x="2820" y="5378"/>
                    <a:pt x="3493" y="4223"/>
                  </a:cubicBezTo>
                  <a:lnTo>
                    <a:pt x="3493" y="4223"/>
                  </a:lnTo>
                  <a:cubicBezTo>
                    <a:pt x="2371" y="6148"/>
                    <a:pt x="3106" y="7110"/>
                    <a:pt x="3841" y="7110"/>
                  </a:cubicBezTo>
                  <a:cubicBezTo>
                    <a:pt x="4576" y="7110"/>
                    <a:pt x="5311" y="6148"/>
                    <a:pt x="4188" y="4223"/>
                  </a:cubicBezTo>
                  <a:lnTo>
                    <a:pt x="4188" y="4223"/>
                  </a:lnTo>
                  <a:cubicBezTo>
                    <a:pt x="4861" y="5360"/>
                    <a:pt x="5562" y="5758"/>
                    <a:pt x="6096" y="5758"/>
                  </a:cubicBezTo>
                  <a:cubicBezTo>
                    <a:pt x="7342" y="5758"/>
                    <a:pt x="7670" y="3582"/>
                    <a:pt x="4563" y="3582"/>
                  </a:cubicBezTo>
                  <a:cubicBezTo>
                    <a:pt x="7679" y="3582"/>
                    <a:pt x="7341" y="1339"/>
                    <a:pt x="6085" y="1339"/>
                  </a:cubicBezTo>
                  <a:cubicBezTo>
                    <a:pt x="5553" y="1339"/>
                    <a:pt x="4856" y="1742"/>
                    <a:pt x="4188" y="2887"/>
                  </a:cubicBezTo>
                  <a:cubicBezTo>
                    <a:pt x="5311" y="962"/>
                    <a:pt x="4576" y="0"/>
                    <a:pt x="3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48"/>
            <p:cNvSpPr/>
            <p:nvPr/>
          </p:nvSpPr>
          <p:spPr>
            <a:xfrm rot="5400000">
              <a:off x="1967262" y="126725"/>
              <a:ext cx="26611" cy="22648"/>
            </a:xfrm>
            <a:custGeom>
              <a:rect b="b" l="l" r="r" t="t"/>
              <a:pathLst>
                <a:path extrusionOk="0" h="1320" w="1551">
                  <a:moveTo>
                    <a:pt x="909" y="0"/>
                  </a:moveTo>
                  <a:cubicBezTo>
                    <a:pt x="321" y="0"/>
                    <a:pt x="0" y="695"/>
                    <a:pt x="428" y="1123"/>
                  </a:cubicBezTo>
                  <a:cubicBezTo>
                    <a:pt x="564" y="1259"/>
                    <a:pt x="727" y="1319"/>
                    <a:pt x="887" y="1319"/>
                  </a:cubicBezTo>
                  <a:cubicBezTo>
                    <a:pt x="1228" y="1319"/>
                    <a:pt x="1551" y="1043"/>
                    <a:pt x="1551" y="642"/>
                  </a:cubicBezTo>
                  <a:cubicBezTo>
                    <a:pt x="1551" y="267"/>
                    <a:pt x="1283" y="0"/>
                    <a:pt x="9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80" name="Google Shape;4880;p48"/>
            <p:cNvGrpSpPr/>
            <p:nvPr/>
          </p:nvGrpSpPr>
          <p:grpSpPr>
            <a:xfrm>
              <a:off x="1567272" y="627481"/>
              <a:ext cx="139608" cy="152925"/>
              <a:chOff x="1095790" y="797764"/>
              <a:chExt cx="80726" cy="88447"/>
            </a:xfrm>
          </p:grpSpPr>
          <p:sp>
            <p:nvSpPr>
              <p:cNvPr id="4881" name="Google Shape;4881;p48"/>
              <p:cNvSpPr/>
              <p:nvPr/>
            </p:nvSpPr>
            <p:spPr>
              <a:xfrm rot="5400000">
                <a:off x="1091929" y="801624"/>
                <a:ext cx="88447" cy="80726"/>
              </a:xfrm>
              <a:custGeom>
                <a:rect b="b" l="l" r="r" t="t"/>
                <a:pathLst>
                  <a:path extrusionOk="0" h="4705" w="5155">
                    <a:moveTo>
                      <a:pt x="2571" y="0"/>
                    </a:moveTo>
                    <a:cubicBezTo>
                      <a:pt x="2070" y="0"/>
                      <a:pt x="1562" y="642"/>
                      <a:pt x="2310" y="1925"/>
                    </a:cubicBezTo>
                    <a:cubicBezTo>
                      <a:pt x="1861" y="1155"/>
                      <a:pt x="1393" y="885"/>
                      <a:pt x="1038" y="885"/>
                    </a:cubicBezTo>
                    <a:cubicBezTo>
                      <a:pt x="210" y="885"/>
                      <a:pt x="1" y="2352"/>
                      <a:pt x="2096" y="2352"/>
                    </a:cubicBezTo>
                    <a:cubicBezTo>
                      <a:pt x="1" y="2352"/>
                      <a:pt x="210" y="3819"/>
                      <a:pt x="1038" y="3819"/>
                    </a:cubicBezTo>
                    <a:cubicBezTo>
                      <a:pt x="1393" y="3819"/>
                      <a:pt x="1861" y="3550"/>
                      <a:pt x="2310" y="2780"/>
                    </a:cubicBezTo>
                    <a:lnTo>
                      <a:pt x="2310" y="2780"/>
                    </a:lnTo>
                    <a:cubicBezTo>
                      <a:pt x="1562" y="4063"/>
                      <a:pt x="2056" y="4704"/>
                      <a:pt x="2551" y="4704"/>
                    </a:cubicBezTo>
                    <a:cubicBezTo>
                      <a:pt x="3045" y="4704"/>
                      <a:pt x="3540" y="4063"/>
                      <a:pt x="2791" y="2780"/>
                    </a:cubicBezTo>
                    <a:lnTo>
                      <a:pt x="2791" y="2780"/>
                    </a:lnTo>
                    <a:cubicBezTo>
                      <a:pt x="3240" y="3550"/>
                      <a:pt x="3713" y="3819"/>
                      <a:pt x="4075" y="3819"/>
                    </a:cubicBezTo>
                    <a:cubicBezTo>
                      <a:pt x="4918" y="3819"/>
                      <a:pt x="5154" y="2352"/>
                      <a:pt x="3059" y="2352"/>
                    </a:cubicBezTo>
                    <a:cubicBezTo>
                      <a:pt x="5154" y="2352"/>
                      <a:pt x="4918" y="885"/>
                      <a:pt x="4075" y="885"/>
                    </a:cubicBezTo>
                    <a:cubicBezTo>
                      <a:pt x="3723" y="885"/>
                      <a:pt x="3264" y="1141"/>
                      <a:pt x="2825" y="1867"/>
                    </a:cubicBezTo>
                    <a:lnTo>
                      <a:pt x="2825" y="1867"/>
                    </a:lnTo>
                    <a:cubicBezTo>
                      <a:pt x="3552" y="622"/>
                      <a:pt x="3064" y="0"/>
                      <a:pt x="25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2" name="Google Shape;4882;p48"/>
              <p:cNvSpPr/>
              <p:nvPr/>
            </p:nvSpPr>
            <p:spPr>
              <a:xfrm rot="5400000">
                <a:off x="1127892" y="833726"/>
                <a:ext cx="16540" cy="14687"/>
              </a:xfrm>
              <a:custGeom>
                <a:rect b="b" l="l" r="r" t="t"/>
                <a:pathLst>
                  <a:path extrusionOk="0" h="856" w="964">
                    <a:moveTo>
                      <a:pt x="535" y="1"/>
                    </a:moveTo>
                    <a:cubicBezTo>
                      <a:pt x="1" y="54"/>
                      <a:pt x="1" y="802"/>
                      <a:pt x="535" y="856"/>
                    </a:cubicBezTo>
                    <a:cubicBezTo>
                      <a:pt x="749" y="856"/>
                      <a:pt x="963" y="696"/>
                      <a:pt x="963" y="428"/>
                    </a:cubicBezTo>
                    <a:cubicBezTo>
                      <a:pt x="963" y="214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3" name="Google Shape;4883;p48"/>
            <p:cNvGrpSpPr/>
            <p:nvPr/>
          </p:nvGrpSpPr>
          <p:grpSpPr>
            <a:xfrm>
              <a:off x="2309077" y="408822"/>
              <a:ext cx="121072" cy="132521"/>
              <a:chOff x="3075079" y="699040"/>
              <a:chExt cx="74309" cy="81361"/>
            </a:xfrm>
          </p:grpSpPr>
          <p:sp>
            <p:nvSpPr>
              <p:cNvPr id="4884" name="Google Shape;4884;p48"/>
              <p:cNvSpPr/>
              <p:nvPr/>
            </p:nvSpPr>
            <p:spPr>
              <a:xfrm rot="5400000">
                <a:off x="3071553" y="702565"/>
                <a:ext cx="81361" cy="74309"/>
              </a:xfrm>
              <a:custGeom>
                <a:rect b="b" l="l" r="r" t="t"/>
                <a:pathLst>
                  <a:path extrusionOk="0" h="4331" w="4742">
                    <a:moveTo>
                      <a:pt x="2398" y="1"/>
                    </a:moveTo>
                    <a:cubicBezTo>
                      <a:pt x="1957" y="1"/>
                      <a:pt x="1516" y="589"/>
                      <a:pt x="2184" y="1765"/>
                    </a:cubicBezTo>
                    <a:cubicBezTo>
                      <a:pt x="1765" y="1056"/>
                      <a:pt x="1327" y="809"/>
                      <a:pt x="993" y="809"/>
                    </a:cubicBezTo>
                    <a:cubicBezTo>
                      <a:pt x="221" y="809"/>
                      <a:pt x="12" y="2139"/>
                      <a:pt x="1917" y="2139"/>
                    </a:cubicBezTo>
                    <a:cubicBezTo>
                      <a:pt x="1" y="2139"/>
                      <a:pt x="250" y="3512"/>
                      <a:pt x="1031" y="3512"/>
                    </a:cubicBezTo>
                    <a:cubicBezTo>
                      <a:pt x="1352" y="3512"/>
                      <a:pt x="1763" y="3280"/>
                      <a:pt x="2150" y="2625"/>
                    </a:cubicBezTo>
                    <a:lnTo>
                      <a:pt x="2150" y="2625"/>
                    </a:lnTo>
                    <a:cubicBezTo>
                      <a:pt x="1504" y="3762"/>
                      <a:pt x="1937" y="4331"/>
                      <a:pt x="2378" y="4331"/>
                    </a:cubicBezTo>
                    <a:cubicBezTo>
                      <a:pt x="2825" y="4331"/>
                      <a:pt x="3280" y="3743"/>
                      <a:pt x="2612" y="2567"/>
                    </a:cubicBezTo>
                    <a:lnTo>
                      <a:pt x="2612" y="2567"/>
                    </a:lnTo>
                    <a:cubicBezTo>
                      <a:pt x="3009" y="3266"/>
                      <a:pt x="3430" y="3512"/>
                      <a:pt x="3754" y="3512"/>
                    </a:cubicBezTo>
                    <a:cubicBezTo>
                      <a:pt x="4519" y="3512"/>
                      <a:pt x="4741" y="2139"/>
                      <a:pt x="2825" y="2139"/>
                    </a:cubicBezTo>
                    <a:cubicBezTo>
                      <a:pt x="4730" y="2139"/>
                      <a:pt x="4521" y="809"/>
                      <a:pt x="3767" y="809"/>
                    </a:cubicBezTo>
                    <a:cubicBezTo>
                      <a:pt x="3441" y="809"/>
                      <a:pt x="3014" y="1056"/>
                      <a:pt x="2612" y="1765"/>
                    </a:cubicBezTo>
                    <a:cubicBezTo>
                      <a:pt x="3280" y="589"/>
                      <a:pt x="2839" y="1"/>
                      <a:pt x="23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5" name="Google Shape;4885;p48"/>
              <p:cNvSpPr/>
              <p:nvPr/>
            </p:nvSpPr>
            <p:spPr>
              <a:xfrm rot="5400000">
                <a:off x="3104436" y="731913"/>
                <a:ext cx="15596" cy="13777"/>
              </a:xfrm>
              <a:custGeom>
                <a:rect b="b" l="l" r="r" t="t"/>
                <a:pathLst>
                  <a:path extrusionOk="0" h="803" w="909">
                    <a:moveTo>
                      <a:pt x="535" y="1"/>
                    </a:moveTo>
                    <a:cubicBezTo>
                      <a:pt x="0" y="1"/>
                      <a:pt x="0" y="803"/>
                      <a:pt x="535" y="803"/>
                    </a:cubicBezTo>
                    <a:cubicBezTo>
                      <a:pt x="749" y="803"/>
                      <a:pt x="909" y="589"/>
                      <a:pt x="909" y="375"/>
                    </a:cubicBezTo>
                    <a:cubicBezTo>
                      <a:pt x="909" y="161"/>
                      <a:pt x="749" y="1"/>
                      <a:pt x="535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86" name="Google Shape;4886;p48"/>
            <p:cNvSpPr/>
            <p:nvPr/>
          </p:nvSpPr>
          <p:spPr>
            <a:xfrm rot="5400000">
              <a:off x="2798148" y="-475554"/>
              <a:ext cx="70517" cy="64221"/>
            </a:xfrm>
            <a:custGeom>
              <a:rect b="b" l="l" r="r" t="t"/>
              <a:pathLst>
                <a:path extrusionOk="0" h="3743" w="4110">
                  <a:moveTo>
                    <a:pt x="2035" y="1"/>
                  </a:moveTo>
                  <a:cubicBezTo>
                    <a:pt x="1641" y="1"/>
                    <a:pt x="1253" y="509"/>
                    <a:pt x="1868" y="1524"/>
                  </a:cubicBezTo>
                  <a:cubicBezTo>
                    <a:pt x="1497" y="912"/>
                    <a:pt x="1117" y="698"/>
                    <a:pt x="831" y="698"/>
                  </a:cubicBezTo>
                  <a:cubicBezTo>
                    <a:pt x="168" y="698"/>
                    <a:pt x="11" y="1845"/>
                    <a:pt x="1654" y="1845"/>
                  </a:cubicBezTo>
                  <a:cubicBezTo>
                    <a:pt x="0" y="1845"/>
                    <a:pt x="170" y="3034"/>
                    <a:pt x="844" y="3034"/>
                  </a:cubicBezTo>
                  <a:cubicBezTo>
                    <a:pt x="1129" y="3034"/>
                    <a:pt x="1503" y="2822"/>
                    <a:pt x="1868" y="2219"/>
                  </a:cubicBezTo>
                  <a:lnTo>
                    <a:pt x="1868" y="2219"/>
                  </a:lnTo>
                  <a:cubicBezTo>
                    <a:pt x="1253" y="3235"/>
                    <a:pt x="1641" y="3743"/>
                    <a:pt x="2035" y="3743"/>
                  </a:cubicBezTo>
                  <a:cubicBezTo>
                    <a:pt x="2429" y="3743"/>
                    <a:pt x="2830" y="3235"/>
                    <a:pt x="2242" y="2219"/>
                  </a:cubicBezTo>
                  <a:lnTo>
                    <a:pt x="2242" y="2219"/>
                  </a:lnTo>
                  <a:cubicBezTo>
                    <a:pt x="2591" y="2822"/>
                    <a:pt x="2959" y="3034"/>
                    <a:pt x="3243" y="3034"/>
                  </a:cubicBezTo>
                  <a:cubicBezTo>
                    <a:pt x="3914" y="3034"/>
                    <a:pt x="4110" y="1845"/>
                    <a:pt x="2456" y="1845"/>
                  </a:cubicBezTo>
                  <a:cubicBezTo>
                    <a:pt x="4099" y="1845"/>
                    <a:pt x="3916" y="698"/>
                    <a:pt x="3256" y="698"/>
                  </a:cubicBezTo>
                  <a:cubicBezTo>
                    <a:pt x="2971" y="698"/>
                    <a:pt x="2597" y="912"/>
                    <a:pt x="2242" y="1524"/>
                  </a:cubicBezTo>
                  <a:cubicBezTo>
                    <a:pt x="2830" y="509"/>
                    <a:pt x="2429" y="1"/>
                    <a:pt x="20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48"/>
            <p:cNvSpPr/>
            <p:nvPr/>
          </p:nvSpPr>
          <p:spPr>
            <a:xfrm rot="5400000">
              <a:off x="2827891" y="-448952"/>
              <a:ext cx="11942" cy="11015"/>
            </a:xfrm>
            <a:custGeom>
              <a:rect b="b" l="l" r="r" t="t"/>
              <a:pathLst>
                <a:path extrusionOk="0" h="642" w="696">
                  <a:moveTo>
                    <a:pt x="321" y="0"/>
                  </a:moveTo>
                  <a:cubicBezTo>
                    <a:pt x="161" y="0"/>
                    <a:pt x="1" y="107"/>
                    <a:pt x="1" y="321"/>
                  </a:cubicBezTo>
                  <a:cubicBezTo>
                    <a:pt x="1" y="481"/>
                    <a:pt x="161" y="642"/>
                    <a:pt x="321" y="642"/>
                  </a:cubicBezTo>
                  <a:cubicBezTo>
                    <a:pt x="535" y="642"/>
                    <a:pt x="696" y="481"/>
                    <a:pt x="696" y="321"/>
                  </a:cubicBezTo>
                  <a:cubicBezTo>
                    <a:pt x="696" y="107"/>
                    <a:pt x="535" y="0"/>
                    <a:pt x="321" y="0"/>
                  </a:cubicBezTo>
                  <a:close/>
                </a:path>
              </a:pathLst>
            </a:custGeom>
            <a:solidFill>
              <a:srgbClr val="FFD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48"/>
            <p:cNvSpPr/>
            <p:nvPr/>
          </p:nvSpPr>
          <p:spPr>
            <a:xfrm rot="5400000">
              <a:off x="1093259" y="-378220"/>
              <a:ext cx="70895" cy="64907"/>
            </a:xfrm>
            <a:custGeom>
              <a:rect b="b" l="l" r="r" t="t"/>
              <a:pathLst>
                <a:path extrusionOk="0" h="3783" w="4132">
                  <a:moveTo>
                    <a:pt x="2060" y="1"/>
                  </a:moveTo>
                  <a:cubicBezTo>
                    <a:pt x="1665" y="1"/>
                    <a:pt x="1264" y="522"/>
                    <a:pt x="1852" y="1564"/>
                  </a:cubicBezTo>
                  <a:cubicBezTo>
                    <a:pt x="1497" y="934"/>
                    <a:pt x="1122" y="714"/>
                    <a:pt x="838" y="714"/>
                  </a:cubicBezTo>
                  <a:cubicBezTo>
                    <a:pt x="183" y="714"/>
                    <a:pt x="14" y="1885"/>
                    <a:pt x="1692" y="1885"/>
                  </a:cubicBezTo>
                  <a:cubicBezTo>
                    <a:pt x="1" y="1885"/>
                    <a:pt x="186" y="3074"/>
                    <a:pt x="853" y="3074"/>
                  </a:cubicBezTo>
                  <a:cubicBezTo>
                    <a:pt x="1135" y="3074"/>
                    <a:pt x="1503" y="2862"/>
                    <a:pt x="1852" y="2259"/>
                  </a:cubicBezTo>
                  <a:lnTo>
                    <a:pt x="1852" y="2259"/>
                  </a:lnTo>
                  <a:cubicBezTo>
                    <a:pt x="1264" y="3275"/>
                    <a:pt x="1665" y="3783"/>
                    <a:pt x="2060" y="3783"/>
                  </a:cubicBezTo>
                  <a:cubicBezTo>
                    <a:pt x="2454" y="3783"/>
                    <a:pt x="2841" y="3275"/>
                    <a:pt x="2227" y="2259"/>
                  </a:cubicBezTo>
                  <a:lnTo>
                    <a:pt x="2227" y="2259"/>
                  </a:lnTo>
                  <a:cubicBezTo>
                    <a:pt x="2592" y="2862"/>
                    <a:pt x="2971" y="3074"/>
                    <a:pt x="3261" y="3074"/>
                  </a:cubicBezTo>
                  <a:cubicBezTo>
                    <a:pt x="3947" y="3074"/>
                    <a:pt x="4132" y="1885"/>
                    <a:pt x="2440" y="1885"/>
                  </a:cubicBezTo>
                  <a:cubicBezTo>
                    <a:pt x="4119" y="1885"/>
                    <a:pt x="3950" y="714"/>
                    <a:pt x="3276" y="714"/>
                  </a:cubicBezTo>
                  <a:cubicBezTo>
                    <a:pt x="2985" y="714"/>
                    <a:pt x="2598" y="934"/>
                    <a:pt x="2227" y="1564"/>
                  </a:cubicBezTo>
                  <a:cubicBezTo>
                    <a:pt x="2841" y="522"/>
                    <a:pt x="2454" y="1"/>
                    <a:pt x="20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48"/>
            <p:cNvSpPr/>
            <p:nvPr/>
          </p:nvSpPr>
          <p:spPr>
            <a:xfrm rot="5400000">
              <a:off x="1118426" y="-356163"/>
              <a:ext cx="18025" cy="13774"/>
            </a:xfrm>
            <a:custGeom>
              <a:rect b="b" l="l" r="r" t="t"/>
              <a:pathLst>
                <a:path extrusionOk="0" h="497" w="729">
                  <a:moveTo>
                    <a:pt x="408" y="0"/>
                  </a:moveTo>
                  <a:cubicBezTo>
                    <a:pt x="1" y="0"/>
                    <a:pt x="400" y="497"/>
                    <a:pt x="614" y="497"/>
                  </a:cubicBezTo>
                  <a:cubicBezTo>
                    <a:pt x="680" y="497"/>
                    <a:pt x="729" y="448"/>
                    <a:pt x="729" y="321"/>
                  </a:cubicBezTo>
                  <a:cubicBezTo>
                    <a:pt x="729" y="161"/>
                    <a:pt x="569" y="0"/>
                    <a:pt x="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48"/>
            <p:cNvSpPr/>
            <p:nvPr/>
          </p:nvSpPr>
          <p:spPr>
            <a:xfrm rot="5400000">
              <a:off x="3570708" y="69239"/>
              <a:ext cx="131375" cy="121080"/>
            </a:xfrm>
            <a:custGeom>
              <a:rect b="b" l="l" r="r" t="t"/>
              <a:pathLst>
                <a:path extrusionOk="0" h="7057" w="7657">
                  <a:moveTo>
                    <a:pt x="3829" y="0"/>
                  </a:moveTo>
                  <a:cubicBezTo>
                    <a:pt x="3094" y="0"/>
                    <a:pt x="2359" y="963"/>
                    <a:pt x="3482" y="2887"/>
                  </a:cubicBezTo>
                  <a:cubicBezTo>
                    <a:pt x="2809" y="1750"/>
                    <a:pt x="2108" y="1352"/>
                    <a:pt x="1575" y="1352"/>
                  </a:cubicBezTo>
                  <a:cubicBezTo>
                    <a:pt x="328" y="1352"/>
                    <a:pt x="0" y="3528"/>
                    <a:pt x="3108" y="3528"/>
                  </a:cubicBezTo>
                  <a:cubicBezTo>
                    <a:pt x="2" y="3528"/>
                    <a:pt x="328" y="5729"/>
                    <a:pt x="1572" y="5729"/>
                  </a:cubicBezTo>
                  <a:cubicBezTo>
                    <a:pt x="2106" y="5729"/>
                    <a:pt x="2808" y="5325"/>
                    <a:pt x="3482" y="4170"/>
                  </a:cubicBezTo>
                  <a:lnTo>
                    <a:pt x="3482" y="4170"/>
                  </a:lnTo>
                  <a:cubicBezTo>
                    <a:pt x="2359" y="6094"/>
                    <a:pt x="3094" y="7057"/>
                    <a:pt x="3829" y="7057"/>
                  </a:cubicBezTo>
                  <a:cubicBezTo>
                    <a:pt x="4564" y="7057"/>
                    <a:pt x="5299" y="6094"/>
                    <a:pt x="4177" y="4170"/>
                  </a:cubicBezTo>
                  <a:lnTo>
                    <a:pt x="4177" y="4170"/>
                  </a:lnTo>
                  <a:cubicBezTo>
                    <a:pt x="4851" y="5325"/>
                    <a:pt x="5553" y="5729"/>
                    <a:pt x="6086" y="5729"/>
                  </a:cubicBezTo>
                  <a:cubicBezTo>
                    <a:pt x="7331" y="5729"/>
                    <a:pt x="7657" y="3528"/>
                    <a:pt x="4551" y="3528"/>
                  </a:cubicBezTo>
                  <a:cubicBezTo>
                    <a:pt x="7657" y="3528"/>
                    <a:pt x="7331" y="1328"/>
                    <a:pt x="6086" y="1328"/>
                  </a:cubicBezTo>
                  <a:cubicBezTo>
                    <a:pt x="5553" y="1328"/>
                    <a:pt x="4850" y="1732"/>
                    <a:pt x="4177" y="2887"/>
                  </a:cubicBezTo>
                  <a:cubicBezTo>
                    <a:pt x="5300" y="963"/>
                    <a:pt x="4564" y="0"/>
                    <a:pt x="3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48"/>
            <p:cNvSpPr/>
            <p:nvPr/>
          </p:nvSpPr>
          <p:spPr>
            <a:xfrm rot="5400000">
              <a:off x="3623090" y="118352"/>
              <a:ext cx="26628" cy="22854"/>
            </a:xfrm>
            <a:custGeom>
              <a:rect b="b" l="l" r="r" t="t"/>
              <a:pathLst>
                <a:path extrusionOk="0" h="1332" w="1552">
                  <a:moveTo>
                    <a:pt x="910" y="1"/>
                  </a:moveTo>
                  <a:cubicBezTo>
                    <a:pt x="322" y="1"/>
                    <a:pt x="1" y="696"/>
                    <a:pt x="429" y="1124"/>
                  </a:cubicBezTo>
                  <a:cubicBezTo>
                    <a:pt x="571" y="1266"/>
                    <a:pt x="743" y="1331"/>
                    <a:pt x="910" y="1331"/>
                  </a:cubicBezTo>
                  <a:cubicBezTo>
                    <a:pt x="1242" y="1331"/>
                    <a:pt x="1551" y="1070"/>
                    <a:pt x="1551" y="642"/>
                  </a:cubicBezTo>
                  <a:cubicBezTo>
                    <a:pt x="1551" y="268"/>
                    <a:pt x="1284" y="1"/>
                    <a:pt x="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92" name="Google Shape;4892;p48"/>
            <p:cNvGrpSpPr/>
            <p:nvPr/>
          </p:nvGrpSpPr>
          <p:grpSpPr>
            <a:xfrm>
              <a:off x="3772813" y="-9"/>
              <a:ext cx="2051019" cy="1327762"/>
              <a:chOff x="3772813" y="-9"/>
              <a:chExt cx="2051019" cy="1327762"/>
            </a:xfrm>
          </p:grpSpPr>
          <p:sp>
            <p:nvSpPr>
              <p:cNvPr id="4893" name="Google Shape;4893;p48"/>
              <p:cNvSpPr/>
              <p:nvPr/>
            </p:nvSpPr>
            <p:spPr>
              <a:xfrm rot="6298355">
                <a:off x="4579261" y="117746"/>
                <a:ext cx="1082316" cy="1092253"/>
              </a:xfrm>
              <a:custGeom>
                <a:rect b="b" l="l" r="r" t="t"/>
                <a:pathLst>
                  <a:path extrusionOk="0" h="203015" w="201168">
                    <a:moveTo>
                      <a:pt x="56909" y="36382"/>
                    </a:moveTo>
                    <a:cubicBezTo>
                      <a:pt x="57006" y="36382"/>
                      <a:pt x="57102" y="36388"/>
                      <a:pt x="57195" y="36401"/>
                    </a:cubicBezTo>
                    <a:cubicBezTo>
                      <a:pt x="63111" y="37388"/>
                      <a:pt x="67450" y="50602"/>
                      <a:pt x="66168" y="56518"/>
                    </a:cubicBezTo>
                    <a:cubicBezTo>
                      <a:pt x="65662" y="58818"/>
                      <a:pt x="64369" y="59916"/>
                      <a:pt x="62639" y="59916"/>
                    </a:cubicBezTo>
                    <a:cubicBezTo>
                      <a:pt x="59990" y="59916"/>
                      <a:pt x="56315" y="57345"/>
                      <a:pt x="52856" y="52574"/>
                    </a:cubicBezTo>
                    <a:cubicBezTo>
                      <a:pt x="47291" y="44898"/>
                      <a:pt x="53396" y="36382"/>
                      <a:pt x="56909" y="36382"/>
                    </a:cubicBezTo>
                    <a:close/>
                    <a:moveTo>
                      <a:pt x="116794" y="29884"/>
                    </a:moveTo>
                    <a:cubicBezTo>
                      <a:pt x="117312" y="29884"/>
                      <a:pt x="117770" y="30015"/>
                      <a:pt x="118137" y="30288"/>
                    </a:cubicBezTo>
                    <a:cubicBezTo>
                      <a:pt x="123166" y="34035"/>
                      <a:pt x="122180" y="51785"/>
                      <a:pt x="118827" y="58195"/>
                    </a:cubicBezTo>
                    <a:cubicBezTo>
                      <a:pt x="117806" y="60090"/>
                      <a:pt x="116639" y="60977"/>
                      <a:pt x="115443" y="60977"/>
                    </a:cubicBezTo>
                    <a:cubicBezTo>
                      <a:pt x="112593" y="60977"/>
                      <a:pt x="109577" y="55948"/>
                      <a:pt x="107980" y="47545"/>
                    </a:cubicBezTo>
                    <a:cubicBezTo>
                      <a:pt x="105984" y="36958"/>
                      <a:pt x="112999" y="29884"/>
                      <a:pt x="116794" y="29884"/>
                    </a:cubicBezTo>
                    <a:close/>
                    <a:moveTo>
                      <a:pt x="162952" y="60022"/>
                    </a:moveTo>
                    <a:cubicBezTo>
                      <a:pt x="166254" y="60022"/>
                      <a:pt x="169040" y="60613"/>
                      <a:pt x="170499" y="62041"/>
                    </a:cubicBezTo>
                    <a:cubicBezTo>
                      <a:pt x="173113" y="64654"/>
                      <a:pt x="167366" y="74772"/>
                      <a:pt x="155683" y="74772"/>
                    </a:cubicBezTo>
                    <a:cubicBezTo>
                      <a:pt x="155463" y="74772"/>
                      <a:pt x="155241" y="74769"/>
                      <a:pt x="155017" y="74761"/>
                    </a:cubicBezTo>
                    <a:cubicBezTo>
                      <a:pt x="142888" y="74268"/>
                      <a:pt x="137070" y="70028"/>
                      <a:pt x="142790" y="65591"/>
                    </a:cubicBezTo>
                    <a:cubicBezTo>
                      <a:pt x="146736" y="62648"/>
                      <a:pt x="155990" y="60022"/>
                      <a:pt x="162952" y="60022"/>
                    </a:cubicBezTo>
                    <a:close/>
                    <a:moveTo>
                      <a:pt x="73700" y="76930"/>
                    </a:moveTo>
                    <a:cubicBezTo>
                      <a:pt x="73720" y="76930"/>
                      <a:pt x="73741" y="76930"/>
                      <a:pt x="73761" y="76931"/>
                    </a:cubicBezTo>
                    <a:cubicBezTo>
                      <a:pt x="81848" y="77227"/>
                      <a:pt x="87863" y="92413"/>
                      <a:pt x="86088" y="99612"/>
                    </a:cubicBezTo>
                    <a:cubicBezTo>
                      <a:pt x="85268" y="102763"/>
                      <a:pt x="83124" y="104289"/>
                      <a:pt x="80312" y="104289"/>
                    </a:cubicBezTo>
                    <a:cubicBezTo>
                      <a:pt x="76700" y="104289"/>
                      <a:pt x="71984" y="101772"/>
                      <a:pt x="67549" y="96949"/>
                    </a:cubicBezTo>
                    <a:cubicBezTo>
                      <a:pt x="59694" y="88406"/>
                      <a:pt x="68851" y="76930"/>
                      <a:pt x="73700" y="76930"/>
                    </a:cubicBezTo>
                    <a:close/>
                    <a:moveTo>
                      <a:pt x="166451" y="117736"/>
                    </a:moveTo>
                    <a:cubicBezTo>
                      <a:pt x="169540" y="117736"/>
                      <a:pt x="172250" y="118429"/>
                      <a:pt x="173655" y="120123"/>
                    </a:cubicBezTo>
                    <a:cubicBezTo>
                      <a:pt x="175733" y="122673"/>
                      <a:pt x="171929" y="132012"/>
                      <a:pt x="163023" y="132012"/>
                    </a:cubicBezTo>
                    <a:cubicBezTo>
                      <a:pt x="162632" y="132012"/>
                      <a:pt x="162232" y="131994"/>
                      <a:pt x="161822" y="131956"/>
                    </a:cubicBezTo>
                    <a:cubicBezTo>
                      <a:pt x="152158" y="130970"/>
                      <a:pt x="147326" y="126434"/>
                      <a:pt x="151763" y="122391"/>
                    </a:cubicBezTo>
                    <a:cubicBezTo>
                      <a:pt x="154579" y="119825"/>
                      <a:pt x="161088" y="117736"/>
                      <a:pt x="166451" y="117736"/>
                    </a:cubicBezTo>
                    <a:close/>
                    <a:moveTo>
                      <a:pt x="118201" y="113018"/>
                    </a:moveTo>
                    <a:cubicBezTo>
                      <a:pt x="122166" y="113018"/>
                      <a:pt x="125744" y="114076"/>
                      <a:pt x="127603" y="116671"/>
                    </a:cubicBezTo>
                    <a:cubicBezTo>
                      <a:pt x="130193" y="120371"/>
                      <a:pt x="126277" y="132917"/>
                      <a:pt x="116345" y="132917"/>
                    </a:cubicBezTo>
                    <a:cubicBezTo>
                      <a:pt x="115687" y="132917"/>
                      <a:pt x="115002" y="132862"/>
                      <a:pt x="114291" y="132745"/>
                    </a:cubicBezTo>
                    <a:cubicBezTo>
                      <a:pt x="102852" y="130970"/>
                      <a:pt x="96935" y="124363"/>
                      <a:pt x="101964" y="118841"/>
                    </a:cubicBezTo>
                    <a:cubicBezTo>
                      <a:pt x="105018" y="115548"/>
                      <a:pt x="112071" y="113018"/>
                      <a:pt x="118201" y="113018"/>
                    </a:cubicBezTo>
                    <a:close/>
                    <a:moveTo>
                      <a:pt x="49146" y="114402"/>
                    </a:moveTo>
                    <a:cubicBezTo>
                      <a:pt x="49166" y="114402"/>
                      <a:pt x="49187" y="114403"/>
                      <a:pt x="49207" y="114403"/>
                    </a:cubicBezTo>
                    <a:cubicBezTo>
                      <a:pt x="55124" y="114699"/>
                      <a:pt x="59364" y="125546"/>
                      <a:pt x="58082" y="130674"/>
                    </a:cubicBezTo>
                    <a:cubicBezTo>
                      <a:pt x="57522" y="132960"/>
                      <a:pt x="55999" y="134057"/>
                      <a:pt x="53993" y="134057"/>
                    </a:cubicBezTo>
                    <a:cubicBezTo>
                      <a:pt x="51412" y="134057"/>
                      <a:pt x="48031" y="132241"/>
                      <a:pt x="44868" y="128801"/>
                    </a:cubicBezTo>
                    <a:cubicBezTo>
                      <a:pt x="39281" y="122625"/>
                      <a:pt x="45679" y="114402"/>
                      <a:pt x="49146" y="114402"/>
                    </a:cubicBezTo>
                    <a:close/>
                    <a:moveTo>
                      <a:pt x="124420" y="1"/>
                    </a:moveTo>
                    <a:cubicBezTo>
                      <a:pt x="124079" y="1"/>
                      <a:pt x="123727" y="5"/>
                      <a:pt x="123363" y="14"/>
                    </a:cubicBezTo>
                    <a:cubicBezTo>
                      <a:pt x="115178" y="112"/>
                      <a:pt x="100682" y="3662"/>
                      <a:pt x="94864" y="12439"/>
                    </a:cubicBezTo>
                    <a:cubicBezTo>
                      <a:pt x="89046" y="21117"/>
                      <a:pt x="90032" y="34232"/>
                      <a:pt x="94963" y="42121"/>
                    </a:cubicBezTo>
                    <a:cubicBezTo>
                      <a:pt x="99894" y="49911"/>
                      <a:pt x="104528" y="65295"/>
                      <a:pt x="97034" y="71507"/>
                    </a:cubicBezTo>
                    <a:cubicBezTo>
                      <a:pt x="95345" y="72885"/>
                      <a:pt x="93495" y="73572"/>
                      <a:pt x="91609" y="73572"/>
                    </a:cubicBezTo>
                    <a:cubicBezTo>
                      <a:pt x="85125" y="73572"/>
                      <a:pt x="78200" y="65460"/>
                      <a:pt x="75832" y="49418"/>
                    </a:cubicBezTo>
                    <a:cubicBezTo>
                      <a:pt x="72775" y="28710"/>
                      <a:pt x="86975" y="11453"/>
                      <a:pt x="84017" y="8198"/>
                    </a:cubicBezTo>
                    <a:cubicBezTo>
                      <a:pt x="83432" y="7557"/>
                      <a:pt x="82078" y="7222"/>
                      <a:pt x="80172" y="7222"/>
                    </a:cubicBezTo>
                    <a:cubicBezTo>
                      <a:pt x="72119" y="7222"/>
                      <a:pt x="54219" y="13196"/>
                      <a:pt x="42896" y="27231"/>
                    </a:cubicBezTo>
                    <a:cubicBezTo>
                      <a:pt x="31753" y="41135"/>
                      <a:pt x="36388" y="60759"/>
                      <a:pt x="41417" y="68549"/>
                    </a:cubicBezTo>
                    <a:cubicBezTo>
                      <a:pt x="46446" y="76438"/>
                      <a:pt x="53645" y="83341"/>
                      <a:pt x="52363" y="91328"/>
                    </a:cubicBezTo>
                    <a:cubicBezTo>
                      <a:pt x="51825" y="94440"/>
                      <a:pt x="49401" y="96250"/>
                      <a:pt x="46158" y="96250"/>
                    </a:cubicBezTo>
                    <a:cubicBezTo>
                      <a:pt x="41078" y="96250"/>
                      <a:pt x="33988" y="91808"/>
                      <a:pt x="28992" y="80974"/>
                    </a:cubicBezTo>
                    <a:cubicBezTo>
                      <a:pt x="20708" y="63322"/>
                      <a:pt x="25047" y="43008"/>
                      <a:pt x="24456" y="41233"/>
                    </a:cubicBezTo>
                    <a:cubicBezTo>
                      <a:pt x="24247" y="40667"/>
                      <a:pt x="23696" y="40335"/>
                      <a:pt x="22891" y="40335"/>
                    </a:cubicBezTo>
                    <a:cubicBezTo>
                      <a:pt x="21030" y="40335"/>
                      <a:pt x="17808" y="42106"/>
                      <a:pt x="14299" y="46854"/>
                    </a:cubicBezTo>
                    <a:cubicBezTo>
                      <a:pt x="6508" y="56913"/>
                      <a:pt x="2170" y="69239"/>
                      <a:pt x="1972" y="81960"/>
                    </a:cubicBezTo>
                    <a:cubicBezTo>
                      <a:pt x="1676" y="98921"/>
                      <a:pt x="8974" y="104345"/>
                      <a:pt x="17356" y="107501"/>
                    </a:cubicBezTo>
                    <a:cubicBezTo>
                      <a:pt x="25639" y="110755"/>
                      <a:pt x="28893" y="117164"/>
                      <a:pt x="23864" y="121208"/>
                    </a:cubicBezTo>
                    <a:cubicBezTo>
                      <a:pt x="22503" y="122297"/>
                      <a:pt x="20457" y="122687"/>
                      <a:pt x="18157" y="122687"/>
                    </a:cubicBezTo>
                    <a:cubicBezTo>
                      <a:pt x="12358" y="122687"/>
                      <a:pt x="4944" y="120209"/>
                      <a:pt x="2796" y="120209"/>
                    </a:cubicBezTo>
                    <a:cubicBezTo>
                      <a:pt x="2710" y="120209"/>
                      <a:pt x="2633" y="120213"/>
                      <a:pt x="2564" y="120221"/>
                    </a:cubicBezTo>
                    <a:cubicBezTo>
                      <a:pt x="0" y="120419"/>
                      <a:pt x="1282" y="127026"/>
                      <a:pt x="9072" y="135704"/>
                    </a:cubicBezTo>
                    <a:cubicBezTo>
                      <a:pt x="16764" y="144381"/>
                      <a:pt x="27907" y="144973"/>
                      <a:pt x="38261" y="146255"/>
                    </a:cubicBezTo>
                    <a:cubicBezTo>
                      <a:pt x="48616" y="147537"/>
                      <a:pt x="51771" y="153651"/>
                      <a:pt x="52757" y="157891"/>
                    </a:cubicBezTo>
                    <a:cubicBezTo>
                      <a:pt x="53589" y="161466"/>
                      <a:pt x="55191" y="161747"/>
                      <a:pt x="55673" y="161747"/>
                    </a:cubicBezTo>
                    <a:cubicBezTo>
                      <a:pt x="55763" y="161747"/>
                      <a:pt x="55814" y="161737"/>
                      <a:pt x="55814" y="161737"/>
                    </a:cubicBezTo>
                    <a:cubicBezTo>
                      <a:pt x="55814" y="161737"/>
                      <a:pt x="56084" y="163624"/>
                      <a:pt x="59882" y="163624"/>
                    </a:cubicBezTo>
                    <a:cubicBezTo>
                      <a:pt x="60063" y="163624"/>
                      <a:pt x="60252" y="163620"/>
                      <a:pt x="60449" y="163611"/>
                    </a:cubicBezTo>
                    <a:cubicBezTo>
                      <a:pt x="60717" y="163598"/>
                      <a:pt x="60994" y="163592"/>
                      <a:pt x="61280" y="163592"/>
                    </a:cubicBezTo>
                    <a:cubicBezTo>
                      <a:pt x="65618" y="163592"/>
                      <a:pt x="71848" y="165187"/>
                      <a:pt x="75734" y="174162"/>
                    </a:cubicBezTo>
                    <a:cubicBezTo>
                      <a:pt x="79974" y="183727"/>
                      <a:pt x="83623" y="194180"/>
                      <a:pt x="94174" y="199209"/>
                    </a:cubicBezTo>
                    <a:cubicBezTo>
                      <a:pt x="99905" y="201941"/>
                      <a:pt x="104501" y="203014"/>
                      <a:pt x="107425" y="203014"/>
                    </a:cubicBezTo>
                    <a:cubicBezTo>
                      <a:pt x="109886" y="203014"/>
                      <a:pt x="111163" y="202255"/>
                      <a:pt x="110938" y="201083"/>
                    </a:cubicBezTo>
                    <a:cubicBezTo>
                      <a:pt x="110346" y="198618"/>
                      <a:pt x="101471" y="186784"/>
                      <a:pt x="103937" y="180868"/>
                    </a:cubicBezTo>
                    <a:cubicBezTo>
                      <a:pt x="104951" y="178332"/>
                      <a:pt x="106853" y="177118"/>
                      <a:pt x="109114" y="177118"/>
                    </a:cubicBezTo>
                    <a:cubicBezTo>
                      <a:pt x="112129" y="177118"/>
                      <a:pt x="115784" y="179276"/>
                      <a:pt x="118827" y="183333"/>
                    </a:cubicBezTo>
                    <a:cubicBezTo>
                      <a:pt x="122780" y="188580"/>
                      <a:pt x="127729" y="192885"/>
                      <a:pt x="136348" y="192885"/>
                    </a:cubicBezTo>
                    <a:cubicBezTo>
                      <a:pt x="139552" y="192885"/>
                      <a:pt x="143264" y="192289"/>
                      <a:pt x="147622" y="190926"/>
                    </a:cubicBezTo>
                    <a:cubicBezTo>
                      <a:pt x="159751" y="187080"/>
                      <a:pt x="170401" y="179487"/>
                      <a:pt x="177895" y="169133"/>
                    </a:cubicBezTo>
                    <a:cubicBezTo>
                      <a:pt x="182924" y="162329"/>
                      <a:pt x="182333" y="157891"/>
                      <a:pt x="180361" y="157793"/>
                    </a:cubicBezTo>
                    <a:cubicBezTo>
                      <a:pt x="180350" y="157792"/>
                      <a:pt x="180340" y="157792"/>
                      <a:pt x="180329" y="157792"/>
                    </a:cubicBezTo>
                    <a:cubicBezTo>
                      <a:pt x="178399" y="157792"/>
                      <a:pt x="164479" y="165245"/>
                      <a:pt x="148293" y="165245"/>
                    </a:cubicBezTo>
                    <a:cubicBezTo>
                      <a:pt x="145874" y="165245"/>
                      <a:pt x="143404" y="165078"/>
                      <a:pt x="140916" y="164695"/>
                    </a:cubicBezTo>
                    <a:cubicBezTo>
                      <a:pt x="121588" y="161836"/>
                      <a:pt x="117052" y="148720"/>
                      <a:pt x="124349" y="145269"/>
                    </a:cubicBezTo>
                    <a:cubicBezTo>
                      <a:pt x="126150" y="144417"/>
                      <a:pt x="128034" y="144070"/>
                      <a:pt x="129987" y="144070"/>
                    </a:cubicBezTo>
                    <a:cubicBezTo>
                      <a:pt x="135947" y="144070"/>
                      <a:pt x="142538" y="147306"/>
                      <a:pt x="149298" y="149312"/>
                    </a:cubicBezTo>
                    <a:cubicBezTo>
                      <a:pt x="151601" y="149977"/>
                      <a:pt x="154667" y="150397"/>
                      <a:pt x="158123" y="150397"/>
                    </a:cubicBezTo>
                    <a:cubicBezTo>
                      <a:pt x="167986" y="150397"/>
                      <a:pt x="181024" y="146979"/>
                      <a:pt x="188545" y="136098"/>
                    </a:cubicBezTo>
                    <a:cubicBezTo>
                      <a:pt x="201168" y="117756"/>
                      <a:pt x="199097" y="93202"/>
                      <a:pt x="195152" y="91328"/>
                    </a:cubicBezTo>
                    <a:cubicBezTo>
                      <a:pt x="194962" y="91238"/>
                      <a:pt x="194752" y="91195"/>
                      <a:pt x="194522" y="91195"/>
                    </a:cubicBezTo>
                    <a:cubicBezTo>
                      <a:pt x="189973" y="91195"/>
                      <a:pt x="177588" y="108037"/>
                      <a:pt x="157877" y="110853"/>
                    </a:cubicBezTo>
                    <a:cubicBezTo>
                      <a:pt x="154984" y="111253"/>
                      <a:pt x="152296" y="111439"/>
                      <a:pt x="149821" y="111439"/>
                    </a:cubicBezTo>
                    <a:cubicBezTo>
                      <a:pt x="134579" y="111439"/>
                      <a:pt x="127450" y="104387"/>
                      <a:pt x="130759" y="96752"/>
                    </a:cubicBezTo>
                    <a:cubicBezTo>
                      <a:pt x="133196" y="90979"/>
                      <a:pt x="140848" y="88961"/>
                      <a:pt x="148342" y="88961"/>
                    </a:cubicBezTo>
                    <a:cubicBezTo>
                      <a:pt x="152370" y="88961"/>
                      <a:pt x="156352" y="89544"/>
                      <a:pt x="159455" y="90441"/>
                    </a:cubicBezTo>
                    <a:cubicBezTo>
                      <a:pt x="161567" y="91021"/>
                      <a:pt x="163897" y="91312"/>
                      <a:pt x="166313" y="91312"/>
                    </a:cubicBezTo>
                    <a:cubicBezTo>
                      <a:pt x="174164" y="91312"/>
                      <a:pt x="182925" y="88242"/>
                      <a:pt x="188052" y="82059"/>
                    </a:cubicBezTo>
                    <a:cubicBezTo>
                      <a:pt x="194659" y="74071"/>
                      <a:pt x="194068" y="59082"/>
                      <a:pt x="191799" y="51193"/>
                    </a:cubicBezTo>
                    <a:cubicBezTo>
                      <a:pt x="190118" y="45077"/>
                      <a:pt x="188258" y="42754"/>
                      <a:pt x="186129" y="42754"/>
                    </a:cubicBezTo>
                    <a:cubicBezTo>
                      <a:pt x="185511" y="42754"/>
                      <a:pt x="184871" y="42950"/>
                      <a:pt x="184206" y="43304"/>
                    </a:cubicBezTo>
                    <a:cubicBezTo>
                      <a:pt x="182097" y="44541"/>
                      <a:pt x="174781" y="49535"/>
                      <a:pt x="169861" y="49535"/>
                    </a:cubicBezTo>
                    <a:cubicBezTo>
                      <a:pt x="168112" y="49535"/>
                      <a:pt x="166666" y="48904"/>
                      <a:pt x="165865" y="47249"/>
                    </a:cubicBezTo>
                    <a:cubicBezTo>
                      <a:pt x="162709" y="40938"/>
                      <a:pt x="164484" y="35119"/>
                      <a:pt x="169513" y="32654"/>
                    </a:cubicBezTo>
                    <a:cubicBezTo>
                      <a:pt x="174542" y="30189"/>
                      <a:pt x="180755" y="27231"/>
                      <a:pt x="180361" y="20722"/>
                    </a:cubicBezTo>
                    <a:cubicBezTo>
                      <a:pt x="179966" y="14312"/>
                      <a:pt x="177402" y="5240"/>
                      <a:pt x="174444" y="3071"/>
                    </a:cubicBezTo>
                    <a:cubicBezTo>
                      <a:pt x="172916" y="1859"/>
                      <a:pt x="169503" y="1351"/>
                      <a:pt x="165693" y="1351"/>
                    </a:cubicBezTo>
                    <a:cubicBezTo>
                      <a:pt x="162370" y="1351"/>
                      <a:pt x="158746" y="1737"/>
                      <a:pt x="155806" y="2380"/>
                    </a:cubicBezTo>
                    <a:cubicBezTo>
                      <a:pt x="149594" y="3860"/>
                      <a:pt x="148410" y="10664"/>
                      <a:pt x="147523" y="16186"/>
                    </a:cubicBezTo>
                    <a:cubicBezTo>
                      <a:pt x="146670" y="20962"/>
                      <a:pt x="142794" y="24115"/>
                      <a:pt x="137233" y="24115"/>
                    </a:cubicBezTo>
                    <a:cubicBezTo>
                      <a:pt x="136363" y="24115"/>
                      <a:pt x="135453" y="24038"/>
                      <a:pt x="134506" y="23878"/>
                    </a:cubicBezTo>
                    <a:cubicBezTo>
                      <a:pt x="127603" y="22694"/>
                      <a:pt x="132337" y="8297"/>
                      <a:pt x="133126" y="5142"/>
                    </a:cubicBezTo>
                    <a:cubicBezTo>
                      <a:pt x="133786" y="2030"/>
                      <a:pt x="131832" y="1"/>
                      <a:pt x="124420" y="1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4" name="Google Shape;4894;p48"/>
              <p:cNvSpPr/>
              <p:nvPr/>
            </p:nvSpPr>
            <p:spPr>
              <a:xfrm rot="10800000">
                <a:off x="3772813" y="275109"/>
                <a:ext cx="1028316" cy="970675"/>
              </a:xfrm>
              <a:custGeom>
                <a:rect b="b" l="l" r="r" t="t"/>
                <a:pathLst>
                  <a:path extrusionOk="0" h="196692" w="208372">
                    <a:moveTo>
                      <a:pt x="85210" y="19601"/>
                    </a:moveTo>
                    <a:cubicBezTo>
                      <a:pt x="85791" y="19601"/>
                      <a:pt x="86298" y="19722"/>
                      <a:pt x="86689" y="19970"/>
                    </a:cubicBezTo>
                    <a:cubicBezTo>
                      <a:pt x="91659" y="23165"/>
                      <a:pt x="90328" y="37011"/>
                      <a:pt x="86866" y="41804"/>
                    </a:cubicBezTo>
                    <a:cubicBezTo>
                      <a:pt x="85883" y="43191"/>
                      <a:pt x="84777" y="43840"/>
                      <a:pt x="83649" y="43840"/>
                    </a:cubicBezTo>
                    <a:cubicBezTo>
                      <a:pt x="80809" y="43840"/>
                      <a:pt x="77829" y="39726"/>
                      <a:pt x="76305" y="32928"/>
                    </a:cubicBezTo>
                    <a:cubicBezTo>
                      <a:pt x="74536" y="24698"/>
                      <a:pt x="81432" y="19601"/>
                      <a:pt x="85210" y="19601"/>
                    </a:cubicBezTo>
                    <a:close/>
                    <a:moveTo>
                      <a:pt x="141633" y="37417"/>
                    </a:moveTo>
                    <a:cubicBezTo>
                      <a:pt x="142976" y="37417"/>
                      <a:pt x="144012" y="37827"/>
                      <a:pt x="144468" y="38609"/>
                    </a:cubicBezTo>
                    <a:cubicBezTo>
                      <a:pt x="147574" y="44111"/>
                      <a:pt x="139675" y="59821"/>
                      <a:pt x="133995" y="64259"/>
                    </a:cubicBezTo>
                    <a:cubicBezTo>
                      <a:pt x="132802" y="65206"/>
                      <a:pt x="131742" y="65651"/>
                      <a:pt x="130839" y="65651"/>
                    </a:cubicBezTo>
                    <a:cubicBezTo>
                      <a:pt x="127510" y="65651"/>
                      <a:pt x="126309" y="59591"/>
                      <a:pt x="128404" y="50235"/>
                    </a:cubicBezTo>
                    <a:cubicBezTo>
                      <a:pt x="130415" y="41320"/>
                      <a:pt x="137488" y="37417"/>
                      <a:pt x="141633" y="37417"/>
                    </a:cubicBezTo>
                    <a:close/>
                    <a:moveTo>
                      <a:pt x="83700" y="63075"/>
                    </a:moveTo>
                    <a:cubicBezTo>
                      <a:pt x="84437" y="63075"/>
                      <a:pt x="85094" y="63200"/>
                      <a:pt x="85624" y="63460"/>
                    </a:cubicBezTo>
                    <a:lnTo>
                      <a:pt x="85535" y="63460"/>
                    </a:lnTo>
                    <a:cubicBezTo>
                      <a:pt x="92813" y="66921"/>
                      <a:pt x="92192" y="83075"/>
                      <a:pt x="87754" y="88844"/>
                    </a:cubicBezTo>
                    <a:cubicBezTo>
                      <a:pt x="86444" y="90573"/>
                      <a:pt x="84863" y="91382"/>
                      <a:pt x="83189" y="91382"/>
                    </a:cubicBezTo>
                    <a:cubicBezTo>
                      <a:pt x="79194" y="91382"/>
                      <a:pt x="74671" y="86774"/>
                      <a:pt x="72044" y="79081"/>
                    </a:cubicBezTo>
                    <a:cubicBezTo>
                      <a:pt x="68849" y="69572"/>
                      <a:pt x="78383" y="63075"/>
                      <a:pt x="83700" y="63075"/>
                    </a:cubicBezTo>
                    <a:close/>
                    <a:moveTo>
                      <a:pt x="157109" y="80175"/>
                    </a:moveTo>
                    <a:cubicBezTo>
                      <a:pt x="165177" y="80175"/>
                      <a:pt x="177529" y="83504"/>
                      <a:pt x="179526" y="88311"/>
                    </a:cubicBezTo>
                    <a:cubicBezTo>
                      <a:pt x="180520" y="90961"/>
                      <a:pt x="175432" y="95588"/>
                      <a:pt x="168249" y="95588"/>
                    </a:cubicBezTo>
                    <a:cubicBezTo>
                      <a:pt x="165808" y="95588"/>
                      <a:pt x="163124" y="95054"/>
                      <a:pt x="160355" y="93725"/>
                    </a:cubicBezTo>
                    <a:lnTo>
                      <a:pt x="160355" y="93637"/>
                    </a:lnTo>
                    <a:cubicBezTo>
                      <a:pt x="149527" y="88400"/>
                      <a:pt x="145977" y="82187"/>
                      <a:pt x="152900" y="80590"/>
                    </a:cubicBezTo>
                    <a:cubicBezTo>
                      <a:pt x="154054" y="80309"/>
                      <a:pt x="155496" y="80175"/>
                      <a:pt x="157109" y="80175"/>
                    </a:cubicBezTo>
                    <a:close/>
                    <a:moveTo>
                      <a:pt x="47129" y="87445"/>
                    </a:moveTo>
                    <a:cubicBezTo>
                      <a:pt x="47629" y="87445"/>
                      <a:pt x="48074" y="87525"/>
                      <a:pt x="48436" y="87690"/>
                    </a:cubicBezTo>
                    <a:cubicBezTo>
                      <a:pt x="53672" y="90264"/>
                      <a:pt x="53228" y="101802"/>
                      <a:pt x="49945" y="105973"/>
                    </a:cubicBezTo>
                    <a:cubicBezTo>
                      <a:pt x="48996" y="107239"/>
                      <a:pt x="47859" y="107831"/>
                      <a:pt x="46659" y="107831"/>
                    </a:cubicBezTo>
                    <a:cubicBezTo>
                      <a:pt x="43821" y="107831"/>
                      <a:pt x="40633" y="104515"/>
                      <a:pt x="38761" y="98962"/>
                    </a:cubicBezTo>
                    <a:cubicBezTo>
                      <a:pt x="36330" y="92060"/>
                      <a:pt x="43325" y="87445"/>
                      <a:pt x="47129" y="87445"/>
                    </a:cubicBezTo>
                    <a:close/>
                    <a:moveTo>
                      <a:pt x="100811" y="111612"/>
                    </a:moveTo>
                    <a:cubicBezTo>
                      <a:pt x="108193" y="111612"/>
                      <a:pt x="117460" y="114960"/>
                      <a:pt x="118729" y="120973"/>
                    </a:cubicBezTo>
                    <a:cubicBezTo>
                      <a:pt x="119498" y="124609"/>
                      <a:pt x="113601" y="132157"/>
                      <a:pt x="106333" y="132157"/>
                    </a:cubicBezTo>
                    <a:cubicBezTo>
                      <a:pt x="104377" y="132157"/>
                      <a:pt x="102320" y="131610"/>
                      <a:pt x="100268" y="130292"/>
                    </a:cubicBezTo>
                    <a:cubicBezTo>
                      <a:pt x="90594" y="123991"/>
                      <a:pt x="87843" y="115737"/>
                      <a:pt x="94499" y="112719"/>
                    </a:cubicBezTo>
                    <a:cubicBezTo>
                      <a:pt x="96167" y="111973"/>
                      <a:pt x="98387" y="111612"/>
                      <a:pt x="100811" y="111612"/>
                    </a:cubicBezTo>
                    <a:close/>
                    <a:moveTo>
                      <a:pt x="142691" y="135137"/>
                    </a:moveTo>
                    <a:cubicBezTo>
                      <a:pt x="149094" y="135137"/>
                      <a:pt x="157863" y="137856"/>
                      <a:pt x="159201" y="142363"/>
                    </a:cubicBezTo>
                    <a:cubicBezTo>
                      <a:pt x="159955" y="144897"/>
                      <a:pt x="155372" y="149913"/>
                      <a:pt x="149367" y="149913"/>
                    </a:cubicBezTo>
                    <a:cubicBezTo>
                      <a:pt x="147588" y="149913"/>
                      <a:pt x="145685" y="149473"/>
                      <a:pt x="143758" y="148398"/>
                    </a:cubicBezTo>
                    <a:cubicBezTo>
                      <a:pt x="135326" y="143694"/>
                      <a:pt x="132752" y="137659"/>
                      <a:pt x="138433" y="135795"/>
                    </a:cubicBezTo>
                    <a:lnTo>
                      <a:pt x="138344" y="135706"/>
                    </a:lnTo>
                    <a:cubicBezTo>
                      <a:pt x="139517" y="135321"/>
                      <a:pt x="141024" y="135137"/>
                      <a:pt x="142691" y="135137"/>
                    </a:cubicBezTo>
                    <a:close/>
                    <a:moveTo>
                      <a:pt x="103215" y="0"/>
                    </a:moveTo>
                    <a:cubicBezTo>
                      <a:pt x="95278" y="0"/>
                      <a:pt x="85938" y="1547"/>
                      <a:pt x="77370" y="5947"/>
                    </a:cubicBezTo>
                    <a:cubicBezTo>
                      <a:pt x="61660" y="14112"/>
                      <a:pt x="58110" y="33816"/>
                      <a:pt x="59530" y="42958"/>
                    </a:cubicBezTo>
                    <a:cubicBezTo>
                      <a:pt x="61039" y="52011"/>
                      <a:pt x="64767" y="61152"/>
                      <a:pt x="60418" y="67898"/>
                    </a:cubicBezTo>
                    <a:cubicBezTo>
                      <a:pt x="59271" y="69675"/>
                      <a:pt x="57577" y="70572"/>
                      <a:pt x="55692" y="70572"/>
                    </a:cubicBezTo>
                    <a:cubicBezTo>
                      <a:pt x="50426" y="70572"/>
                      <a:pt x="43680" y="63574"/>
                      <a:pt x="43288" y="49259"/>
                    </a:cubicBezTo>
                    <a:cubicBezTo>
                      <a:pt x="42755" y="29911"/>
                      <a:pt x="54915" y="13225"/>
                      <a:pt x="55004" y="11272"/>
                    </a:cubicBezTo>
                    <a:cubicBezTo>
                      <a:pt x="55048" y="10340"/>
                      <a:pt x="54005" y="9586"/>
                      <a:pt x="52041" y="9586"/>
                    </a:cubicBezTo>
                    <a:cubicBezTo>
                      <a:pt x="50078" y="9586"/>
                      <a:pt x="47193" y="10340"/>
                      <a:pt x="43554" y="12426"/>
                    </a:cubicBezTo>
                    <a:cubicBezTo>
                      <a:pt x="32460" y="18461"/>
                      <a:pt x="23584" y="27958"/>
                      <a:pt x="18348" y="39496"/>
                    </a:cubicBezTo>
                    <a:cubicBezTo>
                      <a:pt x="11425" y="54673"/>
                      <a:pt x="15863" y="62572"/>
                      <a:pt x="22164" y="68696"/>
                    </a:cubicBezTo>
                    <a:cubicBezTo>
                      <a:pt x="28466" y="74821"/>
                      <a:pt x="28821" y="82010"/>
                      <a:pt x="22697" y="83696"/>
                    </a:cubicBezTo>
                    <a:cubicBezTo>
                      <a:pt x="22216" y="83835"/>
                      <a:pt x="21709" y="83900"/>
                      <a:pt x="21182" y="83900"/>
                    </a:cubicBezTo>
                    <a:cubicBezTo>
                      <a:pt x="14991" y="83900"/>
                      <a:pt x="5994" y="75024"/>
                      <a:pt x="3703" y="74288"/>
                    </a:cubicBezTo>
                    <a:cubicBezTo>
                      <a:pt x="3571" y="74244"/>
                      <a:pt x="3440" y="74222"/>
                      <a:pt x="3314" y="74222"/>
                    </a:cubicBezTo>
                    <a:cubicBezTo>
                      <a:pt x="1156" y="74222"/>
                      <a:pt x="0" y="80579"/>
                      <a:pt x="3437" y="90974"/>
                    </a:cubicBezTo>
                    <a:cubicBezTo>
                      <a:pt x="7076" y="102068"/>
                      <a:pt x="17017" y="106950"/>
                      <a:pt x="25892" y="112186"/>
                    </a:cubicBezTo>
                    <a:cubicBezTo>
                      <a:pt x="34768" y="117512"/>
                      <a:pt x="35123" y="124346"/>
                      <a:pt x="34324" y="128517"/>
                    </a:cubicBezTo>
                    <a:cubicBezTo>
                      <a:pt x="33614" y="132777"/>
                      <a:pt x="35655" y="133310"/>
                      <a:pt x="35655" y="133310"/>
                    </a:cubicBezTo>
                    <a:cubicBezTo>
                      <a:pt x="35655" y="133310"/>
                      <a:pt x="35034" y="135351"/>
                      <a:pt x="39117" y="136860"/>
                    </a:cubicBezTo>
                    <a:cubicBezTo>
                      <a:pt x="43110" y="138458"/>
                      <a:pt x="48791" y="142185"/>
                      <a:pt x="48791" y="152570"/>
                    </a:cubicBezTo>
                    <a:cubicBezTo>
                      <a:pt x="48791" y="162865"/>
                      <a:pt x="47903" y="173871"/>
                      <a:pt x="55536" y="182658"/>
                    </a:cubicBezTo>
                    <a:cubicBezTo>
                      <a:pt x="61133" y="189176"/>
                      <a:pt x="66045" y="191982"/>
                      <a:pt x="68462" y="191982"/>
                    </a:cubicBezTo>
                    <a:cubicBezTo>
                      <a:pt x="69304" y="191982"/>
                      <a:pt x="69843" y="191642"/>
                      <a:pt x="70003" y="191001"/>
                    </a:cubicBezTo>
                    <a:cubicBezTo>
                      <a:pt x="70536" y="188515"/>
                      <a:pt x="67074" y="174315"/>
                      <a:pt x="71689" y="169877"/>
                    </a:cubicBezTo>
                    <a:cubicBezTo>
                      <a:pt x="72961" y="168630"/>
                      <a:pt x="74353" y="168049"/>
                      <a:pt x="75741" y="168049"/>
                    </a:cubicBezTo>
                    <a:cubicBezTo>
                      <a:pt x="79293" y="168049"/>
                      <a:pt x="82825" y="171853"/>
                      <a:pt x="84293" y="178042"/>
                    </a:cubicBezTo>
                    <a:cubicBezTo>
                      <a:pt x="86334" y="186563"/>
                      <a:pt x="90860" y="194551"/>
                      <a:pt x="107457" y="196326"/>
                    </a:cubicBezTo>
                    <a:cubicBezTo>
                      <a:pt x="109611" y="196570"/>
                      <a:pt x="111773" y="196691"/>
                      <a:pt x="113932" y="196691"/>
                    </a:cubicBezTo>
                    <a:cubicBezTo>
                      <a:pt x="124316" y="196691"/>
                      <a:pt x="134631" y="193895"/>
                      <a:pt x="143669" y="188604"/>
                    </a:cubicBezTo>
                    <a:cubicBezTo>
                      <a:pt x="150858" y="184433"/>
                      <a:pt x="152101" y="180172"/>
                      <a:pt x="150415" y="179285"/>
                    </a:cubicBezTo>
                    <a:cubicBezTo>
                      <a:pt x="148728" y="178486"/>
                      <a:pt x="128226" y="180261"/>
                      <a:pt x="111806" y="169877"/>
                    </a:cubicBezTo>
                    <a:cubicBezTo>
                      <a:pt x="95387" y="159581"/>
                      <a:pt x="96541" y="145913"/>
                      <a:pt x="104529" y="145647"/>
                    </a:cubicBezTo>
                    <a:cubicBezTo>
                      <a:pt x="104662" y="145642"/>
                      <a:pt x="104794" y="145640"/>
                      <a:pt x="104926" y="145640"/>
                    </a:cubicBezTo>
                    <a:cubicBezTo>
                      <a:pt x="112799" y="145640"/>
                      <a:pt x="118580" y="153376"/>
                      <a:pt x="125563" y="159138"/>
                    </a:cubicBezTo>
                    <a:cubicBezTo>
                      <a:pt x="130115" y="162997"/>
                      <a:pt x="139639" y="167306"/>
                      <a:pt x="149889" y="167306"/>
                    </a:cubicBezTo>
                    <a:cubicBezTo>
                      <a:pt x="155431" y="167306"/>
                      <a:pt x="161185" y="166047"/>
                      <a:pt x="166479" y="162777"/>
                    </a:cubicBezTo>
                    <a:cubicBezTo>
                      <a:pt x="185206" y="151238"/>
                      <a:pt x="193194" y="128073"/>
                      <a:pt x="190354" y="124789"/>
                    </a:cubicBezTo>
                    <a:cubicBezTo>
                      <a:pt x="189983" y="124373"/>
                      <a:pt x="189358" y="124198"/>
                      <a:pt x="188508" y="124198"/>
                    </a:cubicBezTo>
                    <a:cubicBezTo>
                      <a:pt x="183984" y="124198"/>
                      <a:pt x="173097" y="129166"/>
                      <a:pt x="160297" y="129166"/>
                    </a:cubicBezTo>
                    <a:cubicBezTo>
                      <a:pt x="156539" y="129166"/>
                      <a:pt x="152615" y="128738"/>
                      <a:pt x="148640" y="127630"/>
                    </a:cubicBezTo>
                    <a:cubicBezTo>
                      <a:pt x="128670" y="122038"/>
                      <a:pt x="122634" y="110677"/>
                      <a:pt x="129646" y="104110"/>
                    </a:cubicBezTo>
                    <a:cubicBezTo>
                      <a:pt x="131728" y="102108"/>
                      <a:pt x="134508" y="101294"/>
                      <a:pt x="137572" y="101294"/>
                    </a:cubicBezTo>
                    <a:cubicBezTo>
                      <a:pt x="144695" y="101294"/>
                      <a:pt x="153349" y="105694"/>
                      <a:pt x="158314" y="109790"/>
                    </a:cubicBezTo>
                    <a:cubicBezTo>
                      <a:pt x="162887" y="113506"/>
                      <a:pt x="169854" y="115933"/>
                      <a:pt x="176700" y="115933"/>
                    </a:cubicBezTo>
                    <a:cubicBezTo>
                      <a:pt x="180483" y="115933"/>
                      <a:pt x="184229" y="115192"/>
                      <a:pt x="187514" y="113518"/>
                    </a:cubicBezTo>
                    <a:cubicBezTo>
                      <a:pt x="196744" y="108902"/>
                      <a:pt x="202158" y="95057"/>
                      <a:pt x="203312" y="86980"/>
                    </a:cubicBezTo>
                    <a:cubicBezTo>
                      <a:pt x="204410" y="79296"/>
                      <a:pt x="202857" y="76754"/>
                      <a:pt x="199876" y="76754"/>
                    </a:cubicBezTo>
                    <a:cubicBezTo>
                      <a:pt x="199723" y="76754"/>
                      <a:pt x="199567" y="76760"/>
                      <a:pt x="199407" y="76773"/>
                    </a:cubicBezTo>
                    <a:cubicBezTo>
                      <a:pt x="197829" y="76939"/>
                      <a:pt x="193786" y="77649"/>
                      <a:pt x="189901" y="77649"/>
                    </a:cubicBezTo>
                    <a:cubicBezTo>
                      <a:pt x="185480" y="77649"/>
                      <a:pt x="181265" y="76730"/>
                      <a:pt x="181124" y="73045"/>
                    </a:cubicBezTo>
                    <a:cubicBezTo>
                      <a:pt x="180857" y="66034"/>
                      <a:pt x="184763" y="61507"/>
                      <a:pt x="190265" y="61241"/>
                    </a:cubicBezTo>
                    <a:cubicBezTo>
                      <a:pt x="195768" y="60975"/>
                      <a:pt x="202602" y="60797"/>
                      <a:pt x="204821" y="54762"/>
                    </a:cubicBezTo>
                    <a:cubicBezTo>
                      <a:pt x="207129" y="48727"/>
                      <a:pt x="208371" y="39407"/>
                      <a:pt x="206507" y="36301"/>
                    </a:cubicBezTo>
                    <a:cubicBezTo>
                      <a:pt x="204821" y="33106"/>
                      <a:pt x="196212" y="29467"/>
                      <a:pt x="189822" y="28313"/>
                    </a:cubicBezTo>
                    <a:cubicBezTo>
                      <a:pt x="189268" y="28212"/>
                      <a:pt x="188735" y="28164"/>
                      <a:pt x="188221" y="28164"/>
                    </a:cubicBezTo>
                    <a:cubicBezTo>
                      <a:pt x="182885" y="28164"/>
                      <a:pt x="179608" y="33334"/>
                      <a:pt x="176775" y="37544"/>
                    </a:cubicBezTo>
                    <a:cubicBezTo>
                      <a:pt x="175022" y="40224"/>
                      <a:pt x="172282" y="41677"/>
                      <a:pt x="169146" y="41677"/>
                    </a:cubicBezTo>
                    <a:cubicBezTo>
                      <a:pt x="166881" y="41677"/>
                      <a:pt x="164409" y="40919"/>
                      <a:pt x="161953" y="39319"/>
                    </a:cubicBezTo>
                    <a:cubicBezTo>
                      <a:pt x="156184" y="35502"/>
                      <a:pt x="166213" y="24408"/>
                      <a:pt x="168166" y="21745"/>
                    </a:cubicBezTo>
                    <a:cubicBezTo>
                      <a:pt x="170118" y="19083"/>
                      <a:pt x="168876" y="16331"/>
                      <a:pt x="161331" y="13225"/>
                    </a:cubicBezTo>
                    <a:cubicBezTo>
                      <a:pt x="157088" y="11406"/>
                      <a:pt x="150486" y="9817"/>
                      <a:pt x="143981" y="9817"/>
                    </a:cubicBezTo>
                    <a:cubicBezTo>
                      <a:pt x="139059" y="9817"/>
                      <a:pt x="134192" y="10727"/>
                      <a:pt x="130445" y="13136"/>
                    </a:cubicBezTo>
                    <a:cubicBezTo>
                      <a:pt x="121747" y="18728"/>
                      <a:pt x="117398" y="31064"/>
                      <a:pt x="118729" y="40117"/>
                    </a:cubicBezTo>
                    <a:cubicBezTo>
                      <a:pt x="120061" y="49259"/>
                      <a:pt x="118197" y="65058"/>
                      <a:pt x="108966" y="67631"/>
                    </a:cubicBezTo>
                    <a:cubicBezTo>
                      <a:pt x="108052" y="67895"/>
                      <a:pt x="107162" y="68025"/>
                      <a:pt x="106306" y="68025"/>
                    </a:cubicBezTo>
                    <a:cubicBezTo>
                      <a:pt x="98520" y="68025"/>
                      <a:pt x="93536" y="57301"/>
                      <a:pt x="98493" y="39230"/>
                    </a:cubicBezTo>
                    <a:cubicBezTo>
                      <a:pt x="103907" y="19260"/>
                      <a:pt x="123700" y="9053"/>
                      <a:pt x="122279" y="4971"/>
                    </a:cubicBezTo>
                    <a:cubicBezTo>
                      <a:pt x="121477" y="2613"/>
                      <a:pt x="113531" y="0"/>
                      <a:pt x="103215" y="0"/>
                    </a:cubicBezTo>
                    <a:close/>
                  </a:path>
                </a:pathLst>
              </a:custGeom>
              <a:solidFill>
                <a:srgbClr val="3E4355">
                  <a:alpha val="464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5" name="Google Shape;4895;p48"/>
              <p:cNvSpPr/>
              <p:nvPr/>
            </p:nvSpPr>
            <p:spPr>
              <a:xfrm rot="6298355">
                <a:off x="4858665" y="163038"/>
                <a:ext cx="870101" cy="864796"/>
              </a:xfrm>
              <a:custGeom>
                <a:rect b="b" l="l" r="r" t="t"/>
                <a:pathLst>
                  <a:path extrusionOk="0" h="160738" w="161724">
                    <a:moveTo>
                      <a:pt x="143875" y="2367"/>
                    </a:moveTo>
                    <a:cubicBezTo>
                      <a:pt x="137859" y="4142"/>
                      <a:pt x="137268" y="10650"/>
                      <a:pt x="136578" y="15975"/>
                    </a:cubicBezTo>
                    <a:cubicBezTo>
                      <a:pt x="135887" y="21399"/>
                      <a:pt x="131252" y="24752"/>
                      <a:pt x="124547" y="24061"/>
                    </a:cubicBezTo>
                    <a:cubicBezTo>
                      <a:pt x="117841" y="23272"/>
                      <a:pt x="121687" y="9270"/>
                      <a:pt x="122180" y="6114"/>
                    </a:cubicBezTo>
                    <a:cubicBezTo>
                      <a:pt x="122772" y="3057"/>
                      <a:pt x="120504" y="1183"/>
                      <a:pt x="112615" y="1677"/>
                    </a:cubicBezTo>
                    <a:cubicBezTo>
                      <a:pt x="104825" y="2268"/>
                      <a:pt x="91019" y="6508"/>
                      <a:pt x="85891" y="15088"/>
                    </a:cubicBezTo>
                    <a:cubicBezTo>
                      <a:pt x="80763" y="23766"/>
                      <a:pt x="82440" y="36289"/>
                      <a:pt x="87568" y="43587"/>
                    </a:cubicBezTo>
                    <a:cubicBezTo>
                      <a:pt x="92695" y="50884"/>
                      <a:pt x="97922" y="65380"/>
                      <a:pt x="91019" y="71592"/>
                    </a:cubicBezTo>
                    <a:cubicBezTo>
                      <a:pt x="84215" y="77903"/>
                      <a:pt x="73663" y="71296"/>
                      <a:pt x="69620" y="51574"/>
                    </a:cubicBezTo>
                    <a:cubicBezTo>
                      <a:pt x="65577" y="31950"/>
                      <a:pt x="78298" y="14595"/>
                      <a:pt x="75241" y="11636"/>
                    </a:cubicBezTo>
                    <a:cubicBezTo>
                      <a:pt x="72283" y="8579"/>
                      <a:pt x="49405" y="14693"/>
                      <a:pt x="36881" y="31950"/>
                    </a:cubicBezTo>
                    <a:cubicBezTo>
                      <a:pt x="26922" y="45855"/>
                      <a:pt x="32345" y="64492"/>
                      <a:pt x="37572" y="71691"/>
                    </a:cubicBezTo>
                    <a:cubicBezTo>
                      <a:pt x="42798" y="78988"/>
                      <a:pt x="49997" y="85201"/>
                      <a:pt x="49208" y="92991"/>
                    </a:cubicBezTo>
                    <a:cubicBezTo>
                      <a:pt x="48320" y="100683"/>
                      <a:pt x="35106" y="100781"/>
                      <a:pt x="26231" y="84313"/>
                    </a:cubicBezTo>
                    <a:cubicBezTo>
                      <a:pt x="17455" y="67845"/>
                      <a:pt x="20610" y="48024"/>
                      <a:pt x="19920" y="46446"/>
                    </a:cubicBezTo>
                    <a:cubicBezTo>
                      <a:pt x="19131" y="44770"/>
                      <a:pt x="14990" y="45559"/>
                      <a:pt x="10453" y="52264"/>
                    </a:cubicBezTo>
                    <a:cubicBezTo>
                      <a:pt x="3452" y="62323"/>
                      <a:pt x="1" y="74452"/>
                      <a:pt x="395" y="86680"/>
                    </a:cubicBezTo>
                    <a:cubicBezTo>
                      <a:pt x="987" y="102754"/>
                      <a:pt x="8383" y="107586"/>
                      <a:pt x="16469" y="110248"/>
                    </a:cubicBezTo>
                    <a:cubicBezTo>
                      <a:pt x="24456" y="112812"/>
                      <a:pt x="28006" y="118827"/>
                      <a:pt x="23470" y="122969"/>
                    </a:cubicBezTo>
                    <a:cubicBezTo>
                      <a:pt x="18835" y="127111"/>
                      <a:pt x="5326" y="122772"/>
                      <a:pt x="2860" y="123166"/>
                    </a:cubicBezTo>
                    <a:cubicBezTo>
                      <a:pt x="494" y="123561"/>
                      <a:pt x="1973" y="129773"/>
                      <a:pt x="9960" y="137662"/>
                    </a:cubicBezTo>
                    <a:cubicBezTo>
                      <a:pt x="17849" y="145650"/>
                      <a:pt x="28598" y="145551"/>
                      <a:pt x="38558" y="146340"/>
                    </a:cubicBezTo>
                    <a:cubicBezTo>
                      <a:pt x="48517" y="147129"/>
                      <a:pt x="51772" y="152750"/>
                      <a:pt x="53054" y="156793"/>
                    </a:cubicBezTo>
                    <a:cubicBezTo>
                      <a:pt x="54237" y="160737"/>
                      <a:pt x="56209" y="160343"/>
                      <a:pt x="56209" y="160343"/>
                    </a:cubicBezTo>
                    <a:lnTo>
                      <a:pt x="161723" y="2071"/>
                    </a:lnTo>
                    <a:cubicBezTo>
                      <a:pt x="158864" y="0"/>
                      <a:pt x="149791" y="690"/>
                      <a:pt x="143875" y="2367"/>
                    </a:cubicBezTo>
                    <a:close/>
                    <a:moveTo>
                      <a:pt x="56801" y="130365"/>
                    </a:moveTo>
                    <a:cubicBezTo>
                      <a:pt x="55815" y="135394"/>
                      <a:pt x="49701" y="134901"/>
                      <a:pt x="43981" y="129280"/>
                    </a:cubicBezTo>
                    <a:cubicBezTo>
                      <a:pt x="38262" y="123659"/>
                      <a:pt x="44179" y="115376"/>
                      <a:pt x="47433" y="115277"/>
                    </a:cubicBezTo>
                    <a:cubicBezTo>
                      <a:pt x="53152" y="115179"/>
                      <a:pt x="57787" y="125336"/>
                      <a:pt x="56801" y="130365"/>
                    </a:cubicBezTo>
                    <a:close/>
                    <a:moveTo>
                      <a:pt x="60745" y="58871"/>
                    </a:moveTo>
                    <a:cubicBezTo>
                      <a:pt x="59759" y="64591"/>
                      <a:pt x="53645" y="63112"/>
                      <a:pt x="47729" y="55814"/>
                    </a:cubicBezTo>
                    <a:cubicBezTo>
                      <a:pt x="41910" y="48616"/>
                      <a:pt x="47630" y="39839"/>
                      <a:pt x="50983" y="40135"/>
                    </a:cubicBezTo>
                    <a:cubicBezTo>
                      <a:pt x="56702" y="40727"/>
                      <a:pt x="61633" y="53152"/>
                      <a:pt x="60745" y="58871"/>
                    </a:cubicBezTo>
                    <a:close/>
                    <a:moveTo>
                      <a:pt x="81947" y="99105"/>
                    </a:moveTo>
                    <a:cubicBezTo>
                      <a:pt x="80566" y="106106"/>
                      <a:pt x="72086" y="105317"/>
                      <a:pt x="64197" y="97527"/>
                    </a:cubicBezTo>
                    <a:cubicBezTo>
                      <a:pt x="56209" y="89737"/>
                      <a:pt x="64394" y="78199"/>
                      <a:pt x="69029" y="78101"/>
                    </a:cubicBezTo>
                    <a:cubicBezTo>
                      <a:pt x="76819" y="77903"/>
                      <a:pt x="83327" y="92103"/>
                      <a:pt x="81947" y="99105"/>
                    </a:cubicBezTo>
                    <a:close/>
                    <a:moveTo>
                      <a:pt x="111234" y="57787"/>
                    </a:moveTo>
                    <a:cubicBezTo>
                      <a:pt x="108276" y="64098"/>
                      <a:pt x="103148" y="59463"/>
                      <a:pt x="100288" y="48123"/>
                    </a:cubicBezTo>
                    <a:cubicBezTo>
                      <a:pt x="97429" y="36782"/>
                      <a:pt x="106107" y="29091"/>
                      <a:pt x="109065" y="31063"/>
                    </a:cubicBezTo>
                    <a:cubicBezTo>
                      <a:pt x="114193" y="34416"/>
                      <a:pt x="114193" y="51475"/>
                      <a:pt x="111234" y="577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6" name="Google Shape;4896;p48"/>
              <p:cNvSpPr/>
              <p:nvPr/>
            </p:nvSpPr>
            <p:spPr>
              <a:xfrm rot="6298355">
                <a:off x="4760397" y="267319"/>
                <a:ext cx="736936" cy="1057389"/>
              </a:xfrm>
              <a:custGeom>
                <a:rect b="b" l="l" r="r" t="t"/>
                <a:pathLst>
                  <a:path extrusionOk="0" h="196535" w="136973">
                    <a:moveTo>
                      <a:pt x="129872" y="83525"/>
                    </a:moveTo>
                    <a:cubicBezTo>
                      <a:pt x="125928" y="81849"/>
                      <a:pt x="114883" y="100191"/>
                      <a:pt x="95161" y="104036"/>
                    </a:cubicBezTo>
                    <a:cubicBezTo>
                      <a:pt x="75439" y="107981"/>
                      <a:pt x="65183" y="100782"/>
                      <a:pt x="68437" y="92006"/>
                    </a:cubicBezTo>
                    <a:cubicBezTo>
                      <a:pt x="71593" y="83229"/>
                      <a:pt x="86976" y="82539"/>
                      <a:pt x="95753" y="84413"/>
                    </a:cubicBezTo>
                    <a:cubicBezTo>
                      <a:pt x="104430" y="86286"/>
                      <a:pt x="116658" y="83032"/>
                      <a:pt x="122575" y="74946"/>
                    </a:cubicBezTo>
                    <a:cubicBezTo>
                      <a:pt x="128492" y="66958"/>
                      <a:pt x="127210" y="52660"/>
                      <a:pt x="124646" y="45165"/>
                    </a:cubicBezTo>
                    <a:cubicBezTo>
                      <a:pt x="122180" y="37671"/>
                      <a:pt x="119617" y="36389"/>
                      <a:pt x="116954" y="38065"/>
                    </a:cubicBezTo>
                    <a:cubicBezTo>
                      <a:pt x="114291" y="39741"/>
                      <a:pt x="102754" y="48617"/>
                      <a:pt x="99401" y="42798"/>
                    </a:cubicBezTo>
                    <a:cubicBezTo>
                      <a:pt x="96048" y="36882"/>
                      <a:pt x="97528" y="31261"/>
                      <a:pt x="102162" y="28598"/>
                    </a:cubicBezTo>
                    <a:cubicBezTo>
                      <a:pt x="106797" y="25936"/>
                      <a:pt x="112615" y="22780"/>
                      <a:pt x="111925" y="16666"/>
                    </a:cubicBezTo>
                    <a:cubicBezTo>
                      <a:pt x="111235" y="10454"/>
                      <a:pt x="108375" y="1776"/>
                      <a:pt x="105416" y="1"/>
                    </a:cubicBezTo>
                    <a:lnTo>
                      <a:pt x="1" y="158174"/>
                    </a:lnTo>
                    <a:cubicBezTo>
                      <a:pt x="1" y="158174"/>
                      <a:pt x="297" y="160245"/>
                      <a:pt x="4537" y="159752"/>
                    </a:cubicBezTo>
                    <a:cubicBezTo>
                      <a:pt x="8679" y="159358"/>
                      <a:pt x="15187" y="160146"/>
                      <a:pt x="19723" y="169120"/>
                    </a:cubicBezTo>
                    <a:cubicBezTo>
                      <a:pt x="24161" y="177995"/>
                      <a:pt x="28204" y="187955"/>
                      <a:pt x="38558" y="192294"/>
                    </a:cubicBezTo>
                    <a:cubicBezTo>
                      <a:pt x="49011" y="196534"/>
                      <a:pt x="55322" y="195548"/>
                      <a:pt x="54730" y="193181"/>
                    </a:cubicBezTo>
                    <a:cubicBezTo>
                      <a:pt x="54138" y="190815"/>
                      <a:pt x="44869" y="179967"/>
                      <a:pt x="46940" y="174149"/>
                    </a:cubicBezTo>
                    <a:cubicBezTo>
                      <a:pt x="49109" y="168331"/>
                      <a:pt x="55913" y="169219"/>
                      <a:pt x="61436" y="175727"/>
                    </a:cubicBezTo>
                    <a:cubicBezTo>
                      <a:pt x="66958" y="182137"/>
                      <a:pt x="74255" y="187166"/>
                      <a:pt x="89441" y="181447"/>
                    </a:cubicBezTo>
                    <a:cubicBezTo>
                      <a:pt x="100880" y="177206"/>
                      <a:pt x="110643" y="169317"/>
                      <a:pt x="117250" y="158963"/>
                    </a:cubicBezTo>
                    <a:cubicBezTo>
                      <a:pt x="121786" y="152258"/>
                      <a:pt x="120997" y="148017"/>
                      <a:pt x="119123" y="148017"/>
                    </a:cubicBezTo>
                    <a:cubicBezTo>
                      <a:pt x="117250" y="148017"/>
                      <a:pt x="100289" y="158470"/>
                      <a:pt x="81651" y="156695"/>
                    </a:cubicBezTo>
                    <a:cubicBezTo>
                      <a:pt x="63014" y="154920"/>
                      <a:pt x="57984" y="142594"/>
                      <a:pt x="64789" y="138846"/>
                    </a:cubicBezTo>
                    <a:cubicBezTo>
                      <a:pt x="71593" y="135099"/>
                      <a:pt x="80172" y="139438"/>
                      <a:pt x="88850" y="141410"/>
                    </a:cubicBezTo>
                    <a:cubicBezTo>
                      <a:pt x="97528" y="143481"/>
                      <a:pt x="116855" y="141410"/>
                      <a:pt x="125829" y="126717"/>
                    </a:cubicBezTo>
                    <a:cubicBezTo>
                      <a:pt x="136972" y="108474"/>
                      <a:pt x="133817" y="85004"/>
                      <a:pt x="129872" y="83525"/>
                    </a:cubicBezTo>
                    <a:close/>
                    <a:moveTo>
                      <a:pt x="78397" y="61633"/>
                    </a:moveTo>
                    <a:cubicBezTo>
                      <a:pt x="83722" y="57097"/>
                      <a:pt x="100091" y="52758"/>
                      <a:pt x="104726" y="56801"/>
                    </a:cubicBezTo>
                    <a:cubicBezTo>
                      <a:pt x="107389" y="59069"/>
                      <a:pt x="102261" y="69424"/>
                      <a:pt x="90526" y="69621"/>
                    </a:cubicBezTo>
                    <a:cubicBezTo>
                      <a:pt x="78791" y="69818"/>
                      <a:pt x="72973" y="66071"/>
                      <a:pt x="78397" y="61633"/>
                    </a:cubicBezTo>
                    <a:close/>
                    <a:moveTo>
                      <a:pt x="54434" y="127407"/>
                    </a:moveTo>
                    <a:cubicBezTo>
                      <a:pt x="43390" y="126224"/>
                      <a:pt x="37375" y="120209"/>
                      <a:pt x="41911" y="114785"/>
                    </a:cubicBezTo>
                    <a:cubicBezTo>
                      <a:pt x="46447" y="109263"/>
                      <a:pt x="61534" y="105220"/>
                      <a:pt x="66366" y="111334"/>
                    </a:cubicBezTo>
                    <a:cubicBezTo>
                      <a:pt x="69226" y="114982"/>
                      <a:pt x="65577" y="128591"/>
                      <a:pt x="54434" y="127407"/>
                    </a:cubicBezTo>
                    <a:close/>
                    <a:moveTo>
                      <a:pt x="100091" y="124153"/>
                    </a:moveTo>
                    <a:cubicBezTo>
                      <a:pt x="90723" y="123759"/>
                      <a:pt x="85891" y="119716"/>
                      <a:pt x="89934" y="115574"/>
                    </a:cubicBezTo>
                    <a:cubicBezTo>
                      <a:pt x="93978" y="111432"/>
                      <a:pt x="106896" y="107981"/>
                      <a:pt x="110741" y="112123"/>
                    </a:cubicBezTo>
                    <a:cubicBezTo>
                      <a:pt x="113010" y="114686"/>
                      <a:pt x="109361" y="124548"/>
                      <a:pt x="99993" y="1241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7" name="Google Shape;4897;p48"/>
              <p:cNvSpPr/>
              <p:nvPr/>
            </p:nvSpPr>
            <p:spPr>
              <a:xfrm rot="10800000">
                <a:off x="3846399" y="326409"/>
                <a:ext cx="822136" cy="823015"/>
              </a:xfrm>
              <a:custGeom>
                <a:rect b="b" l="l" r="r" t="t"/>
                <a:pathLst>
                  <a:path extrusionOk="0" h="166771" w="166593">
                    <a:moveTo>
                      <a:pt x="154167" y="89376"/>
                    </a:moveTo>
                    <a:cubicBezTo>
                      <a:pt x="151061" y="86270"/>
                      <a:pt x="133043" y="99228"/>
                      <a:pt x="112807" y="94879"/>
                    </a:cubicBezTo>
                    <a:cubicBezTo>
                      <a:pt x="92483" y="90619"/>
                      <a:pt x="85737" y="79702"/>
                      <a:pt x="92216" y="72690"/>
                    </a:cubicBezTo>
                    <a:cubicBezTo>
                      <a:pt x="98784" y="65679"/>
                      <a:pt x="113784" y="71093"/>
                      <a:pt x="121239" y="76418"/>
                    </a:cubicBezTo>
                    <a:cubicBezTo>
                      <a:pt x="128694" y="81743"/>
                      <a:pt x="141653" y="83519"/>
                      <a:pt x="150617" y="78282"/>
                    </a:cubicBezTo>
                    <a:cubicBezTo>
                      <a:pt x="159581" y="73046"/>
                      <a:pt x="163930" y="58845"/>
                      <a:pt x="164640" y="50768"/>
                    </a:cubicBezTo>
                    <a:cubicBezTo>
                      <a:pt x="165261" y="42603"/>
                      <a:pt x="163397" y="40384"/>
                      <a:pt x="160202" y="40916"/>
                    </a:cubicBezTo>
                    <a:cubicBezTo>
                      <a:pt x="157007" y="41360"/>
                      <a:pt x="142451" y="45354"/>
                      <a:pt x="141653" y="38342"/>
                    </a:cubicBezTo>
                    <a:cubicBezTo>
                      <a:pt x="140943" y="31331"/>
                      <a:pt x="144493" y="26627"/>
                      <a:pt x="149995" y="25917"/>
                    </a:cubicBezTo>
                    <a:cubicBezTo>
                      <a:pt x="155498" y="25295"/>
                      <a:pt x="162244" y="24674"/>
                      <a:pt x="164107" y="18461"/>
                    </a:cubicBezTo>
                    <a:cubicBezTo>
                      <a:pt x="165971" y="12337"/>
                      <a:pt x="166593" y="2929"/>
                      <a:pt x="164551" y="0"/>
                    </a:cubicBezTo>
                    <a:lnTo>
                      <a:pt x="355" y="108104"/>
                    </a:lnTo>
                    <a:cubicBezTo>
                      <a:pt x="355" y="108104"/>
                      <a:pt x="0" y="110145"/>
                      <a:pt x="4083" y="111476"/>
                    </a:cubicBezTo>
                    <a:cubicBezTo>
                      <a:pt x="8255" y="112719"/>
                      <a:pt x="14112" y="116092"/>
                      <a:pt x="14822" y="126476"/>
                    </a:cubicBezTo>
                    <a:cubicBezTo>
                      <a:pt x="15532" y="136771"/>
                      <a:pt x="15355" y="147777"/>
                      <a:pt x="23520" y="156031"/>
                    </a:cubicBezTo>
                    <a:cubicBezTo>
                      <a:pt x="31686" y="164285"/>
                      <a:pt x="38076" y="165883"/>
                      <a:pt x="38520" y="163398"/>
                    </a:cubicBezTo>
                    <a:cubicBezTo>
                      <a:pt x="38875" y="160913"/>
                      <a:pt x="34437" y="146889"/>
                      <a:pt x="38786" y="142185"/>
                    </a:cubicBezTo>
                    <a:cubicBezTo>
                      <a:pt x="43046" y="137481"/>
                      <a:pt x="49259" y="141120"/>
                      <a:pt x="51922" y="149552"/>
                    </a:cubicBezTo>
                    <a:cubicBezTo>
                      <a:pt x="54496" y="157895"/>
                      <a:pt x="59555" y="165528"/>
                      <a:pt x="76152" y="166238"/>
                    </a:cubicBezTo>
                    <a:cubicBezTo>
                      <a:pt x="88844" y="166771"/>
                      <a:pt x="101358" y="163220"/>
                      <a:pt x="111742" y="156120"/>
                    </a:cubicBezTo>
                    <a:cubicBezTo>
                      <a:pt x="118754" y="151505"/>
                      <a:pt x="119641" y="147156"/>
                      <a:pt x="117955" y="146446"/>
                    </a:cubicBezTo>
                    <a:cubicBezTo>
                      <a:pt x="116180" y="145647"/>
                      <a:pt x="95766" y="148753"/>
                      <a:pt x="78814" y="139523"/>
                    </a:cubicBezTo>
                    <a:cubicBezTo>
                      <a:pt x="61774" y="130292"/>
                      <a:pt x="61951" y="116624"/>
                      <a:pt x="69939" y="115825"/>
                    </a:cubicBezTo>
                    <a:cubicBezTo>
                      <a:pt x="77838" y="115027"/>
                      <a:pt x="84317" y="122482"/>
                      <a:pt x="91773" y="127985"/>
                    </a:cubicBezTo>
                    <a:cubicBezTo>
                      <a:pt x="99228" y="133399"/>
                      <a:pt x="118399" y="139168"/>
                      <a:pt x="132777" y="128872"/>
                    </a:cubicBezTo>
                    <a:cubicBezTo>
                      <a:pt x="150794" y="116003"/>
                      <a:pt x="157273" y="92394"/>
                      <a:pt x="154167" y="89376"/>
                    </a:cubicBezTo>
                    <a:close/>
                    <a:moveTo>
                      <a:pt x="113961" y="47750"/>
                    </a:moveTo>
                    <a:cubicBezTo>
                      <a:pt x="120795" y="45620"/>
                      <a:pt x="138280" y="48105"/>
                      <a:pt x="140943" y="53786"/>
                    </a:cubicBezTo>
                    <a:cubicBezTo>
                      <a:pt x="142629" y="57070"/>
                      <a:pt x="133487" y="64880"/>
                      <a:pt x="122304" y="60354"/>
                    </a:cubicBezTo>
                    <a:cubicBezTo>
                      <a:pt x="111032" y="55738"/>
                      <a:pt x="107127" y="49881"/>
                      <a:pt x="113961" y="47750"/>
                    </a:cubicBezTo>
                    <a:close/>
                    <a:moveTo>
                      <a:pt x="64702" y="100737"/>
                    </a:moveTo>
                    <a:cubicBezTo>
                      <a:pt x="54673" y="95145"/>
                      <a:pt x="51300" y="87069"/>
                      <a:pt x="57868" y="83607"/>
                    </a:cubicBezTo>
                    <a:cubicBezTo>
                      <a:pt x="64347" y="80146"/>
                      <a:pt x="80323" y="82454"/>
                      <a:pt x="82542" y="90264"/>
                    </a:cubicBezTo>
                    <a:cubicBezTo>
                      <a:pt x="83785" y="94879"/>
                      <a:pt x="74820" y="106329"/>
                      <a:pt x="64702" y="100737"/>
                    </a:cubicBezTo>
                    <a:close/>
                    <a:moveTo>
                      <a:pt x="109346" y="116003"/>
                    </a:moveTo>
                    <a:cubicBezTo>
                      <a:pt x="100648" y="111831"/>
                      <a:pt x="97630" y="106062"/>
                      <a:pt x="103133" y="103755"/>
                    </a:cubicBezTo>
                    <a:cubicBezTo>
                      <a:pt x="108636" y="101447"/>
                      <a:pt x="122393" y="103400"/>
                      <a:pt x="124345" y="108902"/>
                    </a:cubicBezTo>
                    <a:cubicBezTo>
                      <a:pt x="125499" y="112186"/>
                      <a:pt x="118044" y="120263"/>
                      <a:pt x="109346" y="116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8" name="Google Shape;4898;p48"/>
              <p:cNvSpPr/>
              <p:nvPr/>
            </p:nvSpPr>
            <p:spPr>
              <a:xfrm rot="10800000">
                <a:off x="3856471" y="615930"/>
                <a:ext cx="1003912" cy="697306"/>
              </a:xfrm>
              <a:custGeom>
                <a:rect b="b" l="l" r="r" t="t"/>
                <a:pathLst>
                  <a:path extrusionOk="0" h="141298" w="203427">
                    <a:moveTo>
                      <a:pt x="186297" y="26360"/>
                    </a:moveTo>
                    <a:cubicBezTo>
                      <a:pt x="179906" y="25561"/>
                      <a:pt x="176622" y="31597"/>
                      <a:pt x="173871" y="36301"/>
                    </a:cubicBezTo>
                    <a:cubicBezTo>
                      <a:pt x="171120" y="41094"/>
                      <a:pt x="165262" y="42602"/>
                      <a:pt x="159138" y="39141"/>
                    </a:cubicBezTo>
                    <a:cubicBezTo>
                      <a:pt x="153102" y="35679"/>
                      <a:pt x="162422" y="23964"/>
                      <a:pt x="164197" y="21124"/>
                    </a:cubicBezTo>
                    <a:cubicBezTo>
                      <a:pt x="165972" y="18372"/>
                      <a:pt x="164552" y="15710"/>
                      <a:pt x="156830" y="13136"/>
                    </a:cubicBezTo>
                    <a:cubicBezTo>
                      <a:pt x="149197" y="10473"/>
                      <a:pt x="134375" y="8964"/>
                      <a:pt x="126032" y="15088"/>
                    </a:cubicBezTo>
                    <a:cubicBezTo>
                      <a:pt x="117689" y="21212"/>
                      <a:pt x="114139" y="33904"/>
                      <a:pt x="116003" y="42780"/>
                    </a:cubicBezTo>
                    <a:cubicBezTo>
                      <a:pt x="117956" y="51744"/>
                      <a:pt x="117157" y="67720"/>
                      <a:pt x="108104" y="70915"/>
                    </a:cubicBezTo>
                    <a:cubicBezTo>
                      <a:pt x="98962" y="74110"/>
                      <a:pt x="91596" y="63548"/>
                      <a:pt x="95767" y="43224"/>
                    </a:cubicBezTo>
                    <a:cubicBezTo>
                      <a:pt x="99850" y="22899"/>
                      <a:pt x="118932" y="11538"/>
                      <a:pt x="117334" y="7455"/>
                    </a:cubicBezTo>
                    <a:cubicBezTo>
                      <a:pt x="115648" y="3461"/>
                      <a:pt x="91418" y="0"/>
                      <a:pt x="72602" y="11449"/>
                    </a:cubicBezTo>
                    <a:cubicBezTo>
                      <a:pt x="57425" y="20591"/>
                      <a:pt x="55206" y="40472"/>
                      <a:pt x="57248" y="49525"/>
                    </a:cubicBezTo>
                    <a:cubicBezTo>
                      <a:pt x="59289" y="58489"/>
                      <a:pt x="63638" y="67365"/>
                      <a:pt x="59733" y="74377"/>
                    </a:cubicBezTo>
                    <a:cubicBezTo>
                      <a:pt x="55827" y="81388"/>
                      <a:pt x="43136" y="76240"/>
                      <a:pt x="41361" y="56892"/>
                    </a:cubicBezTo>
                    <a:cubicBezTo>
                      <a:pt x="39585" y="37543"/>
                      <a:pt x="50591" y="20147"/>
                      <a:pt x="50591" y="18195"/>
                    </a:cubicBezTo>
                    <a:cubicBezTo>
                      <a:pt x="50591" y="16331"/>
                      <a:pt x="46242" y="15443"/>
                      <a:pt x="39230" y="20059"/>
                    </a:cubicBezTo>
                    <a:cubicBezTo>
                      <a:pt x="28580" y="26804"/>
                      <a:pt x="20326" y="36922"/>
                      <a:pt x="15888" y="48726"/>
                    </a:cubicBezTo>
                    <a:cubicBezTo>
                      <a:pt x="9941" y="64347"/>
                      <a:pt x="14912" y="71891"/>
                      <a:pt x="21657" y="77660"/>
                    </a:cubicBezTo>
                    <a:cubicBezTo>
                      <a:pt x="28314" y="83341"/>
                      <a:pt x="29201" y="90530"/>
                      <a:pt x="23166" y="92571"/>
                    </a:cubicBezTo>
                    <a:cubicBezTo>
                      <a:pt x="17131" y="94701"/>
                      <a:pt x="6036" y="85116"/>
                      <a:pt x="3551" y="84495"/>
                    </a:cubicBezTo>
                    <a:cubicBezTo>
                      <a:pt x="1066" y="83873"/>
                      <a:pt x="1" y="90352"/>
                      <a:pt x="4439" y="101180"/>
                    </a:cubicBezTo>
                    <a:cubicBezTo>
                      <a:pt x="8788" y="111920"/>
                      <a:pt x="18906" y="116180"/>
                      <a:pt x="28136" y="120795"/>
                    </a:cubicBezTo>
                    <a:cubicBezTo>
                      <a:pt x="37367" y="125499"/>
                      <a:pt x="38165" y="132333"/>
                      <a:pt x="37722" y="136594"/>
                    </a:cubicBezTo>
                    <a:cubicBezTo>
                      <a:pt x="37278" y="140854"/>
                      <a:pt x="39319" y="141298"/>
                      <a:pt x="39319" y="141298"/>
                    </a:cubicBezTo>
                    <a:lnTo>
                      <a:pt x="203426" y="33194"/>
                    </a:lnTo>
                    <a:cubicBezTo>
                      <a:pt x="201562" y="30177"/>
                      <a:pt x="192687" y="27070"/>
                      <a:pt x="186297" y="26360"/>
                    </a:cubicBezTo>
                    <a:close/>
                    <a:moveTo>
                      <a:pt x="51834" y="113074"/>
                    </a:moveTo>
                    <a:cubicBezTo>
                      <a:pt x="48816" y="117511"/>
                      <a:pt x="43313" y="114494"/>
                      <a:pt x="40118" y="106772"/>
                    </a:cubicBezTo>
                    <a:cubicBezTo>
                      <a:pt x="36923" y="99139"/>
                      <a:pt x="45887" y="93636"/>
                      <a:pt x="48993" y="94968"/>
                    </a:cubicBezTo>
                    <a:cubicBezTo>
                      <a:pt x="54496" y="97098"/>
                      <a:pt x="54762" y="108725"/>
                      <a:pt x="51834" y="113074"/>
                    </a:cubicBezTo>
                    <a:close/>
                    <a:moveTo>
                      <a:pt x="84406" y="46596"/>
                    </a:moveTo>
                    <a:cubicBezTo>
                      <a:pt x="81211" y="51655"/>
                      <a:pt x="75975" y="47661"/>
                      <a:pt x="73312" y="38431"/>
                    </a:cubicBezTo>
                    <a:cubicBezTo>
                      <a:pt x="70649" y="29200"/>
                      <a:pt x="79702" y="23076"/>
                      <a:pt x="82720" y="24851"/>
                    </a:cubicBezTo>
                    <a:cubicBezTo>
                      <a:pt x="87957" y="27692"/>
                      <a:pt x="87513" y="41537"/>
                      <a:pt x="84406" y="46596"/>
                    </a:cubicBezTo>
                    <a:close/>
                    <a:moveTo>
                      <a:pt x="88400" y="93548"/>
                    </a:moveTo>
                    <a:cubicBezTo>
                      <a:pt x="84229" y="99583"/>
                      <a:pt x="76507" y="95411"/>
                      <a:pt x="72070" y="84761"/>
                    </a:cubicBezTo>
                    <a:cubicBezTo>
                      <a:pt x="67632" y="74110"/>
                      <a:pt x="80146" y="66477"/>
                      <a:pt x="84495" y="68252"/>
                    </a:cubicBezTo>
                    <a:cubicBezTo>
                      <a:pt x="92039" y="71270"/>
                      <a:pt x="92483" y="87335"/>
                      <a:pt x="88400" y="93548"/>
                    </a:cubicBezTo>
                    <a:close/>
                    <a:moveTo>
                      <a:pt x="132955" y="65856"/>
                    </a:moveTo>
                    <a:cubicBezTo>
                      <a:pt x="127630" y="70738"/>
                      <a:pt x="124523" y="64259"/>
                      <a:pt x="126387" y="52277"/>
                    </a:cubicBezTo>
                    <a:cubicBezTo>
                      <a:pt x="128340" y="40383"/>
                      <a:pt x="139612" y="36478"/>
                      <a:pt x="141653" y="39585"/>
                    </a:cubicBezTo>
                    <a:cubicBezTo>
                      <a:pt x="145115" y="44821"/>
                      <a:pt x="138280" y="61063"/>
                      <a:pt x="132955" y="658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nvironmental Science Subject for High School - Amazon River by Slidesgo">
  <a:themeElements>
    <a:clrScheme name="Simple Light">
      <a:dk1>
        <a:srgbClr val="3E4355"/>
      </a:dk1>
      <a:lt1>
        <a:srgbClr val="F9FAF0"/>
      </a:lt1>
      <a:dk2>
        <a:srgbClr val="744642"/>
      </a:dk2>
      <a:lt2>
        <a:srgbClr val="A6764E"/>
      </a:lt2>
      <a:accent1>
        <a:srgbClr val="B8C165"/>
      </a:accent1>
      <a:accent2>
        <a:srgbClr val="357E46"/>
      </a:accent2>
      <a:accent3>
        <a:srgbClr val="AAC7FF"/>
      </a:accent3>
      <a:accent4>
        <a:srgbClr val="FACCBC"/>
      </a:accent4>
      <a:accent5>
        <a:srgbClr val="B7394D"/>
      </a:accent5>
      <a:accent6>
        <a:srgbClr val="FFD000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